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7" r:id="rId4"/>
    <p:sldId id="259" r:id="rId5"/>
    <p:sldId id="262" r:id="rId6"/>
    <p:sldId id="263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EE7"/>
    <a:srgbClr val="008080"/>
    <a:srgbClr val="993300"/>
    <a:srgbClr val="0220B6"/>
    <a:srgbClr val="6600FF"/>
    <a:srgbClr val="080808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Tabelle1!$B$2:$B$174</cx:f>
        <cx:nf>Tabelle1!$B$1</cx:nf>
        <cx:lvl ptCount="173" name="AIDS Deaths per 100.000">
          <cx:pt idx="0">&lt;1</cx:pt>
          <cx:pt idx="1">&lt;1</cx:pt>
          <cx:pt idx="2">&lt;1</cx:pt>
          <cx:pt idx="3">&lt;1</cx:pt>
          <cx:pt idx="4">&lt;1</cx:pt>
          <cx:pt idx="5">&lt;1</cx:pt>
          <cx:pt idx="6">&lt;1</cx:pt>
          <cx:pt idx="7">&lt;1</cx:pt>
          <cx:pt idx="8">&lt;1</cx:pt>
          <cx:pt idx="9">&gt;1-5</cx:pt>
          <cx:pt idx="10">&lt;1</cx:pt>
          <cx:pt idx="11">&lt;1</cx:pt>
          <cx:pt idx="12">&lt;1</cx:pt>
          <cx:pt idx="13">&lt;1</cx:pt>
          <cx:pt idx="14">&lt;1</cx:pt>
          <cx:pt idx="15">&lt;1</cx:pt>
          <cx:pt idx="16">&lt;1</cx:pt>
          <cx:pt idx="17">&lt;1</cx:pt>
          <cx:pt idx="18">&lt;1</cx:pt>
          <cx:pt idx="19">&lt;1</cx:pt>
          <cx:pt idx="20">&lt;1</cx:pt>
          <cx:pt idx="21">&lt;1</cx:pt>
          <cx:pt idx="22">&lt;1</cx:pt>
          <cx:pt idx="23">&lt;1</cx:pt>
          <cx:pt idx="24">&lt;1</cx:pt>
          <cx:pt idx="25">&lt;1</cx:pt>
          <cx:pt idx="26">&lt;1</cx:pt>
          <cx:pt idx="27">&lt;1</cx:pt>
          <cx:pt idx="28">&lt;1</cx:pt>
          <cx:pt idx="29">&lt;1</cx:pt>
          <cx:pt idx="30">&lt;1</cx:pt>
          <cx:pt idx="31">&lt;1</cx:pt>
          <cx:pt idx="32">&lt;1</cx:pt>
          <cx:pt idx="33">&lt;1</cx:pt>
          <cx:pt idx="34">&lt;1</cx:pt>
          <cx:pt idx="35">&lt;1</cx:pt>
          <cx:pt idx="36">&lt;1</cx:pt>
          <cx:pt idx="37">&lt;1</cx:pt>
          <cx:pt idx="38">&lt;1</cx:pt>
          <cx:pt idx="39">&lt;1</cx:pt>
          <cx:pt idx="40">&lt;1</cx:pt>
          <cx:pt idx="41">&lt;1</cx:pt>
          <cx:pt idx="42">&lt;1</cx:pt>
          <cx:pt idx="43">&lt;1</cx:pt>
          <cx:pt idx="44">&lt;1</cx:pt>
          <cx:pt idx="45">&lt;1</cx:pt>
          <cx:pt idx="46">&lt;1</cx:pt>
          <cx:pt idx="47">&lt;1</cx:pt>
          <cx:pt idx="48">&lt;1</cx:pt>
          <cx:pt idx="49">&lt;1</cx:pt>
          <cx:pt idx="50">&lt;1</cx:pt>
          <cx:pt idx="51">&lt;1</cx:pt>
          <cx:pt idx="52">&lt;1</cx:pt>
          <cx:pt idx="53">&lt;1</cx:pt>
          <cx:pt idx="54">&lt;1</cx:pt>
          <cx:pt idx="55">&lt;1</cx:pt>
          <cx:pt idx="56">&lt;1</cx:pt>
          <cx:pt idx="57">&lt;1</cx:pt>
          <cx:pt idx="58">&gt;1-5</cx:pt>
          <cx:pt idx="59">&gt;1-5</cx:pt>
          <cx:pt idx="60">&gt;1-5</cx:pt>
          <cx:pt idx="61">&gt;1-5</cx:pt>
          <cx:pt idx="62">&gt;1-5</cx:pt>
          <cx:pt idx="63">&gt;1-5</cx:pt>
          <cx:pt idx="64">&gt;1-5</cx:pt>
          <cx:pt idx="65">&gt;1-5</cx:pt>
          <cx:pt idx="66">&gt;1-5</cx:pt>
          <cx:pt idx="67">&gt;1-5</cx:pt>
          <cx:pt idx="68">&gt;1-5</cx:pt>
          <cx:pt idx="69">&gt;1-5</cx:pt>
          <cx:pt idx="70">&gt;1-5</cx:pt>
          <cx:pt idx="71">&gt;1-5</cx:pt>
          <cx:pt idx="72">&gt;1-5</cx:pt>
          <cx:pt idx="73">&gt;1-5</cx:pt>
          <cx:pt idx="74">&gt;1-5</cx:pt>
          <cx:pt idx="75">&gt;1-5</cx:pt>
          <cx:pt idx="76">&gt;1-5</cx:pt>
          <cx:pt idx="77">&gt;1-5</cx:pt>
          <cx:pt idx="78">&gt;1-5</cx:pt>
          <cx:pt idx="79">&gt;1-5</cx:pt>
          <cx:pt idx="80">&gt;1-5</cx:pt>
          <cx:pt idx="81">&gt;1-5</cx:pt>
          <cx:pt idx="82">&gt;1-5</cx:pt>
          <cx:pt idx="83">&gt;1-5</cx:pt>
          <cx:pt idx="84">&gt;1-5</cx:pt>
          <cx:pt idx="85">&gt;1-5</cx:pt>
          <cx:pt idx="86">&gt;1-5</cx:pt>
          <cx:pt idx="87">&gt;1-5</cx:pt>
          <cx:pt idx="88">&gt;1-5</cx:pt>
          <cx:pt idx="89">&gt;1-5</cx:pt>
          <cx:pt idx="90">&gt;1-5</cx:pt>
          <cx:pt idx="91">&gt;1-5</cx:pt>
          <cx:pt idx="92">&gt;1-5</cx:pt>
          <cx:pt idx="93">&gt;1-5</cx:pt>
          <cx:pt idx="94">&gt;1-5</cx:pt>
          <cx:pt idx="95">&gt;1-5</cx:pt>
          <cx:pt idx="96">&gt;1-5</cx:pt>
          <cx:pt idx="97">&gt;1-5</cx:pt>
          <cx:pt idx="98">&gt;1-5</cx:pt>
          <cx:pt idx="99">&gt;5-10</cx:pt>
          <cx:pt idx="100">&gt;5-10</cx:pt>
          <cx:pt idx="101">&gt;5-10</cx:pt>
          <cx:pt idx="102">&gt;5-10</cx:pt>
          <cx:pt idx="103">&gt;5-10</cx:pt>
          <cx:pt idx="104">&gt;5-10</cx:pt>
          <cx:pt idx="105">&gt;5-10</cx:pt>
          <cx:pt idx="106">&gt;5-10</cx:pt>
          <cx:pt idx="107">&gt;5-10</cx:pt>
          <cx:pt idx="108">&gt;5-10</cx:pt>
          <cx:pt idx="109">&gt;5-10</cx:pt>
          <cx:pt idx="110">&gt;5-10</cx:pt>
          <cx:pt idx="111">&gt;5-10</cx:pt>
          <cx:pt idx="112">&gt;5-10</cx:pt>
          <cx:pt idx="113">&gt;5-10</cx:pt>
          <cx:pt idx="114">&gt;5-10</cx:pt>
          <cx:pt idx="115">&gt;5-10</cx:pt>
          <cx:pt idx="116">&gt;5-10</cx:pt>
          <cx:pt idx="117">&gt;10-25</cx:pt>
          <cx:pt idx="118">&gt;10-25</cx:pt>
          <cx:pt idx="119">&gt;10-25</cx:pt>
          <cx:pt idx="120">&gt;10-25</cx:pt>
          <cx:pt idx="121">&gt;10-25</cx:pt>
          <cx:pt idx="122">&gt;10-25</cx:pt>
          <cx:pt idx="123">&gt;10-25</cx:pt>
          <cx:pt idx="124">&gt;10-25</cx:pt>
          <cx:pt idx="125">&gt;10-25</cx:pt>
          <cx:pt idx="126">&gt;10-25</cx:pt>
          <cx:pt idx="127">&gt;10-25</cx:pt>
          <cx:pt idx="128">&gt;10-25</cx:pt>
          <cx:pt idx="129">&gt;10-25</cx:pt>
          <cx:pt idx="130">&gt;10-25</cx:pt>
          <cx:pt idx="131">&gt;10-25</cx:pt>
          <cx:pt idx="132">&gt;10-25</cx:pt>
          <cx:pt idx="133">&gt;10-25</cx:pt>
          <cx:pt idx="134">&gt;10-25</cx:pt>
          <cx:pt idx="135">&gt;10-25</cx:pt>
          <cx:pt idx="136">&gt;10-25</cx:pt>
          <cx:pt idx="137">&gt;10-25</cx:pt>
          <cx:pt idx="138">&gt;10-25</cx:pt>
          <cx:pt idx="139">&gt;10-25</cx:pt>
          <cx:pt idx="140">&gt;10-25</cx:pt>
          <cx:pt idx="141">&gt;25-50</cx:pt>
          <cx:pt idx="142">&gt;25-50</cx:pt>
          <cx:pt idx="143">&gt;25-50</cx:pt>
          <cx:pt idx="144">&gt;25-50</cx:pt>
          <cx:pt idx="145">&gt;25-50</cx:pt>
          <cx:pt idx="146">&gt;25-50</cx:pt>
          <cx:pt idx="147">&gt;25-50</cx:pt>
          <cx:pt idx="148">&gt;25-50</cx:pt>
          <cx:pt idx="149">&gt;25-50</cx:pt>
          <cx:pt idx="150">&gt;25-50</cx:pt>
          <cx:pt idx="151">&gt;25-50</cx:pt>
          <cx:pt idx="152">&gt;25-50</cx:pt>
          <cx:pt idx="153">&gt;25-50</cx:pt>
          <cx:pt idx="154">&gt;25-50</cx:pt>
          <cx:pt idx="155">&gt;50-75</cx:pt>
          <cx:pt idx="156">&gt;50-75</cx:pt>
          <cx:pt idx="157">&gt;50-75</cx:pt>
          <cx:pt idx="158">&gt;50-75</cx:pt>
          <cx:pt idx="159">&gt;50-75</cx:pt>
          <cx:pt idx="160">&gt;75-100</cx:pt>
          <cx:pt idx="161">&gt;75-100</cx:pt>
          <cx:pt idx="162">&gt;75-100</cx:pt>
          <cx:pt idx="163">&gt;75-100</cx:pt>
          <cx:pt idx="164">&gt;75-100</cx:pt>
          <cx:pt idx="165">&gt;100-150</cx:pt>
          <cx:pt idx="166">&gt;100-150</cx:pt>
          <cx:pt idx="167">&gt;100-150</cx:pt>
          <cx:pt idx="168">&gt;100-150</cx:pt>
          <cx:pt idx="169">&gt;150-200</cx:pt>
          <cx:pt idx="170">&gt;200</cx:pt>
          <cx:pt idx="171">&gt;200</cx:pt>
          <cx:pt idx="172">&gt;200</cx:pt>
        </cx:lvl>
      </cx:strDim>
      <cx:strDim type="cat">
        <cx:f>Tabelle1!$A$2:$A$174</cx:f>
        <cx:nf>Tabelle1!$A$1</cx:nf>
        <cx:lvl ptCount="173" name="Country names">
          <cx:pt idx="0">Austria</cx:pt>
          <cx:pt idx="1">Bahamas</cx:pt>
          <cx:pt idx="2">Bahrain</cx:pt>
          <cx:pt idx="3">Bangladesh</cx:pt>
          <cx:pt idx="4">Belgium</cx:pt>
          <cx:pt idx="5">Belize</cx:pt>
          <cx:pt idx="6">Bhutan</cx:pt>
          <cx:pt idx="7">Bosnia and Herzegovina</cx:pt>
          <cx:pt idx="8">Brunei Darussalam</cx:pt>
          <cx:pt idx="9">China</cx:pt>
          <cx:pt idx="10">Cyprus</cx:pt>
          <cx:pt idx="11">Czech Republic</cx:pt>
          <cx:pt idx="12">Dem. People's Republic of Korea</cx:pt>
          <cx:pt idx="13">Denmark</cx:pt>
          <cx:pt idx="14">Estonia</cx:pt>
          <cx:pt idx="15">Finland</cx:pt>
          <cx:pt idx="16">Germany</cx:pt>
          <cx:pt idx="17">Greece</cx:pt>
          <cx:pt idx="18">Hungary</cx:pt>
          <cx:pt idx="19">Iceland</cx:pt>
          <cx:pt idx="20">India</cx:pt>
          <cx:pt idx="21">Indonesia</cx:pt>
          <cx:pt idx="22">Iraq</cx:pt>
          <cx:pt idx="23">Israel</cx:pt>
          <cx:pt idx="24">Japan</cx:pt>
          <cx:pt idx="25">Jordan</cx:pt>
          <cx:pt idx="26">Korea</cx:pt>
          <cx:pt idx="27">Kuwait</cx:pt>
          <cx:pt idx="28">Luxembourg</cx:pt>
          <cx:pt idx="29">Maldives</cx:pt>
          <cx:pt idx="30">Malta</cx:pt>
          <cx:pt idx="31">Mauritius</cx:pt>
          <cx:pt idx="32">Mexico</cx:pt>
          <cx:pt idx="33">North Macedonia</cx:pt>
          <cx:pt idx="34">Norway</cx:pt>
          <cx:pt idx="35">Panama</cx:pt>
          <cx:pt idx="36">Poland</cx:pt>
          <cx:pt idx="37">Portugal</cx:pt>
          <cx:pt idx="38">Qatar</cx:pt>
          <cx:pt idx="39">Saudi Arabia</cx:pt>
          <cx:pt idx="40">Slovakia</cx:pt>
          <cx:pt idx="41">Slovenia</cx:pt>
          <cx:pt idx="42">Solomon Islands</cx:pt>
          <cx:pt idx="43">Sweden</cx:pt>
          <cx:pt idx="44">Turkey</cx:pt>
          <cx:pt idx="45">Turkmenistan</cx:pt>
          <cx:pt idx="46">United Arab Emirates</cx:pt>
          <cx:pt idx="47">United Kingdom</cx:pt>
          <cx:pt idx="48">Uruguay</cx:pt>
          <cx:pt idx="49">Venezuela</cx:pt>
          <cx:pt idx="50">West Bank and Gaza Strip</cx:pt>
          <cx:pt idx="51">Australia</cx:pt>
          <cx:pt idx="52">Canada</cx:pt>
          <cx:pt idx="53">Algeria</cx:pt>
          <cx:pt idx="54">Egypt</cx:pt>
          <cx:pt idx="55">Syrian Arab Republic</cx:pt>
          <cx:pt idx="56">France</cx:pt>
          <cx:pt idx="57">Sri Lanka</cx:pt>
          <cx:pt idx="58">Serbia</cx:pt>
          <cx:pt idx="59">Switzerland</cx:pt>
          <cx:pt idx="60">Netherlands</cx:pt>
          <cx:pt idx="61">Italy</cx:pt>
          <cx:pt idx="62">Afghanistan</cx:pt>
          <cx:pt idx="63">Morocco</cx:pt>
          <cx:pt idx="64">Bulgaria</cx:pt>
          <cx:pt idx="65">Lebanon</cx:pt>
          <cx:pt idx="66">Philippines</cx:pt>
          <cx:pt idx="67">Yemen</cx:pt>
          <cx:pt idx="68">Singapore</cx:pt>
          <cx:pt idx="69">Bolivia</cx:pt>
          <cx:pt idx="70">Spain</cx:pt>
          <cx:pt idx="71">Oman</cx:pt>
          <cx:pt idx="72">Ireland</cx:pt>
          <cx:pt idx="73">New Zealand</cx:pt>
          <cx:pt idx="74">Belarus</cx:pt>
          <cx:pt idx="75">Uzbekistan</cx:pt>
          <cx:pt idx="76">United States</cx:pt>
          <cx:pt idx="77">Croatia</cx:pt>
          <cx:pt idx="78">Georgia</cx:pt>
          <cx:pt idx="79">Romania</cx:pt>
          <cx:pt idx="80">Nepal</cx:pt>
          <cx:pt idx="81">Peru</cx:pt>
          <cx:pt idx="82">Chile</cx:pt>
          <cx:pt idx="83">Kazakhstan</cx:pt>
          <cx:pt idx="84">Iran</cx:pt>
          <cx:pt idx="85">Nicaragua</cx:pt>
          <cx:pt idx="86">Mongolia</cx:pt>
          <cx:pt idx="87">Argentina</cx:pt>
          <cx:pt idx="88">Pakistan</cx:pt>
          <cx:pt idx="89">Armenia</cx:pt>
          <cx:pt idx="90">Albania</cx:pt>
          <cx:pt idx="91">Ecuador</cx:pt>
          <cx:pt idx="92">Lithuania</cx:pt>
          <cx:pt idx="93">Costa Rica</cx:pt>
          <cx:pt idx="94">Somalia</cx:pt>
          <cx:pt idx="95">Tunisia</cx:pt>
          <cx:pt idx="96">Cuba</cx:pt>
          <cx:pt idx="97">Niger</cx:pt>
          <cx:pt idx="98">Azerbaijan</cx:pt>
          <cx:pt idx="99">Viet Nam</cx:pt>
          <cx:pt idx="100">Madagascar</cx:pt>
          <cx:pt idx="101">Latvia</cx:pt>
          <cx:pt idx="102">Tajikistan</cx:pt>
          <cx:pt idx="103">Sudan</cx:pt>
          <cx:pt idx="104">Brazil</cx:pt>
          <cx:pt idx="105">Guatemala</cx:pt>
          <cx:pt idx="106">Papua New Guinea</cx:pt>
          <cx:pt idx="107">Lao People's Democratic Republic</cx:pt>
          <cx:pt idx="108">Senegal</cx:pt>
          <cx:pt idx="109">Libya</cx:pt>
          <cx:pt idx="110">Timor-Leste</cx:pt>
          <cx:pt idx="111">Kyrgyzstan</cx:pt>
          <cx:pt idx="112">Cambodia</cx:pt>
          <cx:pt idx="113">Colombia</cx:pt>
          <cx:pt idx="114">Honduras</cx:pt>
          <cx:pt idx="115">Paraguay</cx:pt>
          <cx:pt idx="116">Malaysia</cx:pt>
          <cx:pt idx="117">Ethiopia</cx:pt>
          <cx:pt idx="118">Mauritania</cx:pt>
          <cx:pt idx="119">Fiji</cx:pt>
          <cx:pt idx="120">Comoros</cx:pt>
          <cx:pt idx="121">Moldova</cx:pt>
          <cx:pt idx="122">Ukraine</cx:pt>
          <cx:pt idx="123">Myanmar</cx:pt>
          <cx:pt idx="124">Eritrea</cx:pt>
          <cx:pt idx="125">Trinidad and Tobago</cx:pt>
          <cx:pt idx="126">El Salvador</cx:pt>
          <cx:pt idx="127">Burkina Faso</cx:pt>
          <cx:pt idx="128">Burundi</cx:pt>
          <cx:pt idx="129">Montenegro</cx:pt>
          <cx:pt idx="130">Democratic Republic of the Congo</cx:pt>
          <cx:pt idx="131">Dominican Republic</cx:pt>
          <cx:pt idx="132">Russian Federation</cx:pt>
          <cx:pt idx="133">Cabo Verde</cx:pt>
          <cx:pt idx="134">Benin</cx:pt>
          <cx:pt idx="135">Chad</cx:pt>
          <cx:pt idx="136">Thailand</cx:pt>
          <cx:pt idx="137">Rwanda</cx:pt>
          <cx:pt idx="138">Nigeria</cx:pt>
          <cx:pt idx="139">Haiti</cx:pt>
          <cx:pt idx="140">Guinea</cx:pt>
          <cx:pt idx="141">Guyana</cx:pt>
          <cx:pt idx="142">Mali</cx:pt>
          <cx:pt idx="143">Sierra Leone</cx:pt>
          <cx:pt idx="144">Jamaica</cx:pt>
          <cx:pt idx="145">Suriname</cx:pt>
          <cx:pt idx="146">Barbados</cx:pt>
          <cx:pt idx="147">Togo</cx:pt>
          <cx:pt idx="148">Liberia</cx:pt>
          <cx:pt idx="149">Kenya</cx:pt>
          <cx:pt idx="150">Angola</cx:pt>
          <cx:pt idx="151">Ghana</cx:pt>
          <cx:pt idx="152">Tanzania</cx:pt>
          <cx:pt idx="153">Gambia</cx:pt>
          <cx:pt idx="154">Uganda</cx:pt>
          <cx:pt idx="155">Côte d'Ivoire</cx:pt>
          <cx:pt idx="156">Gabon</cx:pt>
          <cx:pt idx="157">Djibouti</cx:pt>
          <cx:pt idx="158">Cameroon</cx:pt>
          <cx:pt idx="159">Malawi</cx:pt>
          <cx:pt idx="160">Guinea-Bissau</cx:pt>
          <cx:pt idx="161">Central African Republic</cx:pt>
          <cx:pt idx="162">South Sudan</cx:pt>
          <cx:pt idx="163">Congo, Republic</cx:pt>
          <cx:pt idx="164">Zambia</cx:pt>
          <cx:pt idx="165">Namibia</cx:pt>
          <cx:pt idx="166">South Africa</cx:pt>
          <cx:pt idx="167">Equatorial Guinea</cx:pt>
          <cx:pt idx="168">Zimbabwe</cx:pt>
          <cx:pt idx="169">Mozambique</cx:pt>
          <cx:pt idx="170">Eswatini</cx:pt>
          <cx:pt idx="171">Botswana</cx:pt>
          <cx:pt idx="172">Lesotho</cx:pt>
        </cx:lvl>
      </cx:strDim>
    </cx:data>
  </cx:chartData>
  <cx:chart>
    <cx:plotArea>
      <cx:plotAreaRegion>
        <cx:series layoutId="regionMap" uniqueId="{021E83EF-7747-430A-85E6-9BCCDA4C9A6B}">
          <cx:tx>
            <cx:txData>
              <cx:f>Tabelle1!$B$1</cx:f>
              <cx:v>AIDS Deaths per 100.000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7J3LchtJkq5fBaZNz5gdoPKeibauMSMpiqJ4aRVBVU/VLkVmUWiSABuXUlHreoZ5gvMIx3pVO73Y
+SITmYh0BIEEFTXIBWsxbZPBoJz+x8XDL7//7eq3v17dZemk89v93Wj616vfvn/1aTZ7+Ot3302v
PmX36bR3P7yajKfjX2a9q/H9d+NffhleZd9dT9LPw9HNd57jBt9dfUons+y3V//1N37bTTY+HV+l
s+F49MM8mzxeZNP53Wy6Zsw41Lkaz0czNf2G3/T9q5Px6Gbc+Y/XFyf/+aqTjWbD2ePl40P2/ava
z73qfCd/28q/3LlDuNn8mrldr5fEsRu6jusFnhOFgf+qc8e/tBj3/B7fkn4YJ14QO7HDcPFvn6f3
zG8oVC5Sen09yabTzuJ/xeTaXyHG+JO+qyt25QN/pPgRTfdSI5uGpOr37m6yyTAblX/7t+vdS3pu
GHsROu0H/G8Y1dXei5IwdCPX7TuO7/XDfvlPF2pvIpBZ58uZQuHLgeF0fFAsvYOxWiOvf84XlVDv
ir7/VATeDK/ZjcNSC98OQNeNe4kfOUHgu27o+YGf1BBw47jXj4K+5ziB3w9C3y3/7QKBBgKZAagm
Cv1X36X637zbvfp/zCbZcDS8mWWdwSxNZ9mo8+t41Nm7Z1vcpqVmvh0Vv98LHZ+VHyS+GwZeP66B
0u33e46b+I7Xd+MgcYJI7Ivny2kGa9PvExhu+nEJ7YfB7qE9S6/Tm3R6m07swdh1+z0/TvoccUkU
s8OioIZjEPWifhDFbuQ7Sdj347D8t4vN1UwmM2T6XAGPPiShODvaPRT74+mIW6YzH1133maTL9nN
GBPD4vYKgp7LxeKFUT9MHCdOONS0y54jEbwcJ0l89l8CdHVYniGfGaMnf5EA7Mmfk+jt7+0evZNs
NLSIldMLfT8KfGDy4iQIPHFB+dxfYd/pezGWm8MFxharWWabxDFDs/grBBCLr1LtJ4ctUHs623x0
Cdtlk/1XWOy5gqQxL03DD6ObdGLRMAxitmjoJbHjYnJ7XlQ3DDlYA9dzkzCKktwq8eqobxbHDHs5
T+BefpbAv/2we+D3JvcscZtGeeD0vH7gY3W7Qei4/bD+FuL07PsJNglbLvYSzPO67psIZNb+cqbQ
/3JAIrB3tnsELtUDGavcKgb9Xuz3Oez4v47rRzELXL+iwp7vuwlvbjfgWRoHAoNmIplR0OcKHPQh
icRBC55HAzwR6cPcognn9vwwChynH0URl08SC1PB8XuJk7hewo/1fV8+UJsIZEZhOVNgsByQCAxa
YLsN0vuPNq//ruv3gjB2OOW9wPV936kD4GGr9UMGsAGiPs4ZcRFslucJ9S/+Dqn8xWep+p9bcAwd
T+/S0XV5Fj/1CP3zTIAjXEMchKMmUtS9WOs8czyFgxjkvZCXVODG4inseb0Q+yAOOSYjT7yfmkpk
XgL12WIh1Aflcji6aMetlG5cDs2BcLly4gh7wEl8P1amdv1GSnrYYonnswXdRL5k1cWxXhgzBuU8
of3ys9T75esW6P3rH5PbzKKLzk96/YQXDuvfCd0YX0JN8X7YC3yldbYGxlgYiRPwcrM8T+i+nCiV
X35f0X4LVv3x6NqqHcb54oduv8/17sR9wgP1d0iMgyfCKuAV4nFH8T4tz9/Cg7NZHLPuy3lC9eVn
qfnj892v+8HVp8/ZtU0bOCIo46NS/GKRiztU6N6NevjUnDhi8QeA0Mcy0F/+TQQya385U+h/OSAR
GLTABXCajqelCp66/rc475NewCuw7wQsb2WA1Y8dAOnFmLxBwguEsIC8ezcJY9Z8MUtovfgoNX66
t/s1z34cj7Kp1ROn6/Q4byJU7kSxj5r5r3bg8yrv8SDpRz7Xgsd1INZ9M6HM+tfnChT0IYnFcQvu
3ZPx3Zy3h80DyO9hVMZxqB4YSRiIHdCN/R62UMKl21cPQyKY5e4rDv9GEplx0KYKGLQRicLB33e/
I/bndzgCraIQeL04TIiRBKFHQExGKL2w5/mhwz4giOI6YSC99U0kMqOg/TECBW1EorDfglf4uwyf
YLkYLVwFIR6/QGmXzcBlnLDQNWcUvtrQTyIwInXCYARtlMas/cU0ofnFV6n1n1pw/56k0/Tq03SW
WlR9QIJEEgVuxOO2z/NLWfea6qMY+7MfOyHxeeWodYXx30wks/71uQIEfUgicdIGP2B6N77nZrYI
RLffizz8sQQF8Xy7kXREuBH3NjeF73AvRxxT4jIYNBHJDIQ2VeCgjUgYBvu7vwz25tPZJL2zeht0
Oe/DOOj3uXdDnH5JfUO4fsCDjXQiTiPuAjwS5TFY3MnNRDLjoM8VQOhDEom9FgSJjid2vXKh3yMz
iCC5R5zc4WCqP4u7nFqBAsjDbcHdTIS2DsNmecwQlPOE+svPUvXHLbgVvv7PdJZNyBu6+lTq4Ntv
ZHXlEhuNSf0JnUSlmNSuBV4IbuD0VfAoKqLi5T9d7IKGMpkxqE0WQNTGJBp7l7s/kgbp/HrY3Zuk
dl8KHgr3IlxwGKF934tcjFDtmiZkSvYoYSQF1aqfurFQZkDEdAGJGJWgDFrwjN7P7m6sXhKh08Nm
cvqO3+c+Jn5XP54CXNWuOrbU240wqi+ipw3kMSNRTRQYVN+l9vfbcED9fvP4QCpjeUR8++nkRaQv
qvQqlcHhe45KGtV2g9cn2Tpyg4iEuPwHyn95cTg1kMes/q/VTKH/5YAE4LAFr7X9dHRzl15nU5s3
BBnrfZ4NrHDcp/nLoYZBnxwPnmxBEGNJcYtIO6mhTGYcapMFFLUxicb+693fEFryan5NgErWObwf
Tkj3LReqhS2ifEvYsZw9MVdGWL8vQoxYv49xG4JOWHi+ddf2c2U0w7X+twn81v+wBHSvBefb5dy2
i5Y3hut6ZECVrwysW+18I3k79nkpKh8tFprriEd5E4HMSC1nClSWAxKBy/Pdb6nBo12PICFPh9ML
xZKn1ifcXA9NEDDlWvd4m5A25RMeEm/AzeKYtV/OE7ovP0vND37aveZPqE6azC1e7SEZ6/hBCIhS
dIA7ROlWW/ouvtoAhxVxaJUW5YRheWQuXOKb5THrvvpDhPKr71L7By3IyHkzSUe3tl9+1Ax4pAKg
/cgjf13aVmRL8V/iRDij+sSPhBuqmUhmDPS5AgZ9SCLx5mL3+2Bvmk0+pnnxlFXvrIOzibSkPrnI
KkGD1a5tBh7pkXJRcQzFXhCtxIcaC2WGQ0wXiIhRCcpeC7y0J5MxBZg2Hx5BqPwenpeQmqwiRQIQ
MgZI4cRF2HcTj5xNmTHQRCAzFsuZAoblgETgbQu2xeBu/Dm1mqxEvAK3VECcqKytqW0JlbefULGG
awqHCLeHiF03EciMwHKmQGA5IBEYnOz+YDpL77Lr4a82NwEJBJhGYNDvc0/j/sNWrYGg4tYqlYnC
pkilk8mgUSOZzChoUwUM2ojE4ezH3eMw4H6wexQFhKUdMmPKy6FuKHkOecsB2fu4yL2oyO/XX3gN
5DEjUE0U+q++S+1fDHav/fefhnfDh4eh1Yidun2pDeqTL6N2g1N/YlMt1qOIxa3iqsJSbSiSGYTa
ZAFEbUyC8f7t7sE4H5LGl8eLstJ4/3Z/R+j1sFZJ0a+qXWtHEs8KBROuwkCl23iuQKOhTGY0apMF
GrUxicb5aQvQyObTLLMbvesGeJ8S8uaJZffJ20DtNTTc2OGaxj/OQw/eBWArF0LxijtvJNMTYGhz
JRba0AoULbBXj2eWY9nAgJc8JIIXYLOq3O06DB41kOR1kAJIDeQK+UUDccwQVBOF/qvvUvnHLQjc
naWT8e3tuFyI334i+W6PFwJmECUNwSJhQ3u8daMe4bxQZTVBjMFOUCFu/YZuIJBZ/dVEof7qu1T/
WRtCdOO74a9WDaSuyt/G/sE9x3mvCknrVmo3IkwXxjg7uKVBaaW6Z7+BSGYEljMFBMsBicF+C3Ir
L9PRNLVaXK8WOeFRXsLUWJHn7Tt1DwaObpx4JCB75LgakrybSGSGYDlTQLAckBBctuAK+DD9mN0O
Laf4uRg/rG5QwBzlxVbfB5GvSn1VFURCEuBqlnEzkcwo6HMFDvqQROJDC5A4ysYTu0kD5BlDNhBQ
6KPyxoTriKsavwWEIGCEhxXOkPpt0EQcMwbLmQKB5YDU/9Hh7u3SvbuPnEU2/RaB23OxR3mxFaQr
bj2qxosZXjbKfTBbHZiPMFn167iJPGYAljMFAMsBCcBeCx4Gy0DstHPy9d+wUlmONJDjp1zayjSq
gtC6gUTlrcuRFfdVCdaiPEJH5BkCmgF68hcJvJ78OQnf0f7u98/X32efhuMHqzuIElysqYDMQDIz
lQuwfpNQSq1q5SiVdvkhOAyF87WZSGaM9LkCFn1IInHYgpfF6fy37P7jfHJTHijf/rYIYO9QB5UL
cweWFaGf2sMuwv/qgQIPD3IEiB0JIBpJZMZBmypg0EYkCqcfdr8fzhSt553NumnY1dR9jYFLLloe
f6uBoAoYqe7iLsdNCK+A5NBrIpAZg+VMAcFyQCJw1oIsjXfjybXlK503thf0VcEEyeKriYA+L0DS
OALYJ7lJVBVpuQULP1MjicwYaFMFCNqIROFdCx55e5MbdYnaNa26ZMxQpMhtTrJrXhdRP5C6kQqc
krUBl1BeUSqreRtKZcaiNlmgURuTeOxd7P5cOs1mM7ve15BzKSQXnKSAgvS27vUjLgGZHZxPWp2R
blY1EciMw3KmAGE5IBE4/XH3CBzkaQJpeTRYuJ1fsgRKNu58odwIom7J7Xd4NU+vxxN7AHTdnvI2
4V+NSG4lQKoqp/WnRZworhnFOlAwzchiugYSmbdANVHsgOq73ACHB7vfAGfju+t0bk/95CURdPY4
fShjVPTB9cgonNyqqohgHBlkPhn64qW9WRyz7st5QvXlZ6n5s9e71/zBJ6u8s9g7IUUPkPYtynnr
J7+ySGOf3L2igihPa9VP/o3SmPW+mCbUvvgqtX7QAkP0Z/5oykbTXxSp9miYJ+BfZA/zj3fDW3u7
ACxUVM3HmcQZpMKctTMId1OQ8Fx2AoJAyiPIsA7Gc4U0Y7T+twno1v/wCqJvdr+P9tTbzuIN3iXP
GFZgLChcGdhKhI9q4MHgHMa8uxUthE9UQ3JCbJbHDFM5TwBSfpaq32vBe+JiPm3EC9icGCgiXsHV
7HN7w/oQy+x7xU1Peh++jZj6iIJcW984TQQya385U+h/OSARuGiBZ+NiDi2j1cXf65O24SQcWZRY
y9ohqut4wyVE7GiaAUOyTMHfLM5T2i/+jBXdF59XNP+P3R87R+lHm7UPJFaq2IQqrE7Irl/4jDS7
1XXxZ3jwxJHmROa3FwvLaaM8Zs0vpgnFL75KvR/t7V7vKuXWNid1RMkVUWrMJ6h2V1LtKXiHBdTB
0Re7JPwRJ63f1o0kMmtfmyoQ0EYkCoPj3aNwNp4qtlqLJpNqFkOvHh8CUBKTVm0mvEwhnZP60DUp
vv7VxOIGEplBWP4tAoPlgITgrAVB6sPpZyocRsNyMX6776KraqtJi4ldqt+oIM3PGO0IwuMa9Mm+
d+HE6kfsBV7W+u3bRCIzBMuZAoLlgIRg0AII8CQP7TJSQwkKHRzhG+gR45AsyfrzWe0RjiLyWfOs
sRU+1gYCmQGoJgr9V9+l+s9bcBUcqLDO/+ksnm9X5WK0sBEcEjI8/NU0pnKpkOZeqDuR4CsmrQwT
iCRWcl2xlcp/HIXRzqt8UXby3m3lmEkwMxxyvkBFDktwDo52f0McFA/tzh4v7at09Ceg9PLIrvVB
/FN7wx3NqZ9Iu/vD6dSmt5CnNvE5cjxw0/KYIF2w9tTuYnqRskY1Hc9xP4KnUdw4jcUybzMxXewy
MSo32VELHiFlhMvmC/AlnGfoLJqvn02xDF5NY4vl8C9PwrtZI70rL//4V4t74CWIQTPdRqo/+Pr/
6Fd5/ZfjX8fDSbbO0NmuZy71dZ5KciKOhLOPxIF6NKOrHoMkNRNHwvyKI7yx5b9dGGCHd79ko4/0
07z9+gcUeeVgcwts5ReIy2FlXF4PBy14pX+4sesdJOOGnJpEtSwgcZO3IJ4Q/X2I4xxKd5X+x61N
zRGg6e/DzeKYr+lynoCg/Cw1/6EF1u/p8CNtWy0eSbALBCx1+LToWYePRLQqgkEWfl5Szki8JD9z
ldWpgUBm5VcThfar71L9py1IrHmX3qe8OsrlZ9r2251HbkLFtaIj5e2ttCuq6bp0MoYMCEIt3ot5
u1XxIMwFWt/F16z+aqJQf/Vdqv9dC7hpBkNISdPOaQZNsj0MYF6ioy15A7RSxwOSUy9pp08395Dz
juDkgUAZjy6nk378NJXKDER9tkCjPighGbQgo/9yeD+edE+zDZfhdrsCKl5YST2PEPeCi1GESuFT
7qvbm6OJlo8rZFkNhTIDUpss8KiNSTguWwAHjBUWHbe4BZV6fZd0WBjb83JSfWeoUmCMJY4nxa5V
JOXoO2OTNGYAillC88VHqfKzFqj8aP6YWm30zNonzxKuVxrEqfZxHPm60kNaa8WEqWFg5OqmhxZ7
Q1f6ZnnMai/nCcWXn6Xqj37avS+QussvL8Wlojvif/1NfPhfcOCVK9CCQUQKE8E4msvju1sQ7eqr
33U4+ekdZ+g8X/jV1ony1MJXPshXMoO0/HUrC78F2WZv0+HM5jnPkULFOuqGAHE1UN2NvZ6iQCG7
FeY41SpRWKEbxTErfjFNHDiLr1Ltby93f968Sx9Si444UithM1YprfRDWTSD09a6S5t41aWAhmXE
5Va7xG+Uxqz1xTSh9cVXqfV373ev9dPhLJ3bLNoNVSNqVjPrvaBax6DX9K5YqMmgDGALjRQtqMwl
biCPWfPVRKH76rvU/mkL1vzFZ7u+HvLoXzLB8vWxye2/n0L/eW21PaLqgELNFKQZqj9xXsOpLfxu
CAs0iRpkQeJy6NMtV4TFmkhkXvrLmWLtLwfk4t/f3/3Rc7ChAfB2z9qXbsTNnP/75OFZvGapIA95
uibYN3QXUDWb9eOey0A5GqjrCSHSIBesNCELl/9GaZ5Y8cUfIZd78XVlrb/b/Vp/zyv23qJrUxGa
4zPAoR8mCYxIgqanm8CNQacH8uEXKdfiHbtZHrPiy3lC8+Vnqfr3e7tX/evsfnxFr4bhVZXO0hn/
0pnRxCHPRSoX5Lc/r7q0J8a3EFLGj+eAKnK12rUrANuHb2wVcoIV/aQi2dOdC3neUec/Xl+c/Gc5
YBLKjExtsoCnNvbdyht25cOf+qj9+vu/5ulsTKDl7iZPUFn3t255B+BszhtvE/EyVBHyvMXqpIwW
AjfcmisdireSzIyC4VcILAw/IXfN0Q+73zUHpEV04E+5thgL4IqmfpP+0ATDeOziga5tj67aH3Tu
hoo7hNlKEV+VS6O4LE7Sh80imXHRpgo8tBGJw8GPu8fh58eHbGLxvobAjToFEiXpIVpaodoR5UOB
wXvYVyEbUzR4szhm/ZfzhPLLzyuab4H/8/X4nkTtPycLksikaosL4TNEb6sMb11Ft9pX3XXNRIeF
aFuVQpphefIXCZye/DkJ3OsWFLjtz2lwcm3Rg9eFcI9cRuW8o5cr9mzQrx1cqn0ZWcek3vdDmvvk
cWb9Xm8gkBmeaqKAo/ou1b9/vPsTSztQCyWYbJgt7/WXi2P0wzzbiqPh7Xh0PZ+k0/IKtYBCXlLl
h7j3fIo9IZ6s7YJuQm63In/L+aElX0wTccybYDlT7ILlgNwGb1sQRTi869CM+Ve7PBmu4gPguY1H
W7VyoOhKQMC9QourkFul4KTE+aqfRA2FMgNRmyywqI1JOAYtsKPO0vkkm1lms4ISQHHYQ+Hg0Wzd
Ec+9Lu8NAj/YugGkb3nb3ToaDWUyo1GbLNCojUk0zi52f0eQh/ZoM+jgxZQkqN5jNFr3YCdWpT2a
VYu55VAXFxOA8zwC/zLJaLM4ZgzKeUL95Wep+dOfdq/5ywlG7XV63cFE6lyOP6Y343JRWrghMFvp
1OBCjhHg48AVUoOhC1EAXkLGPOKd/YJSVz+ethTODIrxlwiEjD8j4bpsQYCoEpQ40QtctUXbRrh+
HGYzHL0Wd5SvdhTJwSRR4s+VLhPXIcUVL69yBecd50RMqYE85k1UTRQbp/outf9jC0yu8+GN3fxt
InaJByMZ8Tr8hSpZr3aecatwmpFQQ2G7D3cfZb/6adZAHLPyq4lC+dV3qfzzFiTPH06Gs4nK9LH4
6IOKiToR3tSol+5xNeXT05XL3A18AkurN0kDacy6ryYK3Vffpe4PW2BO7Y9nUzhlLCq/q2rak9il
GxyMPXBEix4EuGoTYt0EvEnvNuRJNpHIDMBypkBgOSAh2G9BUefPilnDJgA89VRNDhFVjnZMWlE7
gsWLt4kB1U40R6DceYWvfLBRHrP6y3lC+eVnqfqfW1C4cEaK8H06Kf/+bzdjPfoOwJgRc+vCBU02
Bwe79pro4+egLQeMJj68DtEKn0MDecy6ryYK5VffpfbPWqD993B0W4xP0BaO4Kli9IlU1RSh0pru
aReaZ88UnYxXCaI3SmPW/GKa0Pviq9T6+xbkxX+4naQk1tpb8xDUw5lHKQI8PWTGS+ee4u3G60Tj
B5/wter9U/7TxXHTQB6z5quJQvfVd6n9D3u7f0Qr/wo5wnOLztWu8iURHHXBwIekXnYICBWBoQvL
WED9Qn7q1AFoJJIZAm2qAEEbkTCcfdg9DJef0qFdJm4i1PDGEB4lTd6ho7oiS9JOfmI7hEehIKaZ
PcVRKwkETQQyY7CcKSBYDkgELt/uHoEPo+Esu+7sTdKPncP7IVk2mcU9kecKkxOfEH2jICesX8Nh
QG4ZIWzCclU3Gv35tWz+kstXsMYuhCz3jslWMAO0/rcJ0Nb/sARy73D3QB6MqTS0mQ2rCjvhNOa+
IAEthjJXtJymfRaBVOxXqHRBdqX1zIkSaL1hYQaqmigwqb5L9Z+0wIgqDlq71VYvwYnxFVl/460j
pxBh31m0rIpWGxEMC4p+mE5MKvqgXSrdGNsKhsqIMk8sX2eFWHqjPOaNsJgmtsHiq9wEBy2waalC
TR+nNh/RQU91yiXXkk59ZGXK9lcQJmL00m+d0F2euCGoL5oIZNb9cqZQ/3JAInDWguDQ8eia4n+r
EMCHBPOIooeG54JOMxi3dScq5Pc9hypn/KiLVjPl5Vy8LEqZnnMX6HMFEPqQhOL49e4v5PfpJL2Z
p4+lMkyWynZJNCq9Ej8evQZiWDHy/Nf6OUTtsw9RNBQ9BWubbPLdRCTzdljOFCgsByQG71uwHQbj
+exTZzCnCZY9GCADVRT1KpoDVTcB6RoIvkoZIFRNGw7yMIu8ft2oHXz943q6SSAzCNpUgYI2ImEY
DHa/FQ7Gd2O7zlVVg0hCH4YnvK28qOs+pm5MEqzqOIqbw8MHTpCnhL84kk7Gd3MEes6JpE0VIGgj
EoSDFiRVnjxObh6/WO9zTDIAaRk+QQTlya6/tuOgR7UEJtET7b5PhvT7nW7svWzeDbXJEgr9F0sw
TtoQa2tOlLbdHfHC4DZ9ikTvIntySJIbqPwfi6Ggl+SmpzCRij8h6DW+pj2QRe3DdgstlYpBQ2JP
GDTB86293lwnL6igKTK2E9E6xTmtX9jNRHrijNL+HHlEaUMrJ1QLHIOD4egmfcCDU2rj2+1XF4dR
RIsBHhM8ptXFLIAgJO1Q1FXdJuU/vQiI5hLN14YJzTAUf4uaKUBYDkgIBi24JJRVV3TMKhXx7Rh0
aQWnnmoUuCsjteB21nYD1GF4OFzecnSbUcFrLCt9NzST6QkYtL9HAqENSSh+3tu9BVszNgp9fDsW
AY0dXqynZ/j3Btkou0nvypX57UjgwcB4JRXMo/mDq9r81E4mRYiuyn3pd4y7O1DtdMt/e3E0bRbo
iS1RTpT7ofwuN8OgBVl6p+m48z4bP9xlf5l2DMXZpW4s4ELfSphm8O6RRbY4jbTDKu+uyMODglSc
s6vRPARdG8wyY1LMEoAUHyUapy04muhAPlOrZWIxDTzAZIJxWPVrTSi4Jju1th/I4eB2gPKwYqAs
IS+2QzORzNrX5woM9CGJxFkLQnBHkyy7smgv+X1OHSJsXkF0KFEgwY8gdl4N4XBw1SE4mgyzq0/Z
aFN03QxCfbaAoT4ogTi62P1t/T59mKed8+xzp2Sps3Vld+EkoxAFbwcUk5iq1AbVd0YQsDWozyYF
p0gtq8OSS9Y9z+abiRPMyKz8AgHOyrjE530LDNvL+eT2HqoXu84otgvt5CCOIOmVBkKOKK2DvYne
QRxr8NvzxsB/WIemqVBmXOqzBSj1QYnIZQvC1/uT9MvQokGlKueIy/kJ6R2YTSt5ON1QeWgpeAAs
6iJWaVoRaDq8e5aHVpsqcNBGJAj7bTm2mh0O2zkFX06tJz1/WzgFT9Iv6e0nu2dWkJCkH1XNw/NM
ZM3AjRTDdJ/LhD6YZGxi4dbPrJN0ml5tFMl8YulzxT7Rh+RGOWlBA0DLAT1yBvuAQCRv+brTQFDd
d1XHcHAg9ppQpVoHYaM0Zv0vpgnVL75KrQ9aENA+TWe/2sztCKMeoTt4vCm8ou2ipE/3VBMyek6T
IlhUm/IG0T1Rp9ls9jzrdjlTKH85IPV/2oICeNUSe0hLvzfZdabY0Gw2vXppAL4dN8dZep3epNMr
m0UrXVUaoZLLcC+RPQA1RD2aGvD2wEWlnLMVDbW+IRYy3a6XyXwY6XPFptCH5LY4a8Fj4niSbToG
trOWME0pHqJi11OdZxTFdO2JR/cNbgFyPzi1/NAJyV6uH0zHk03ymDEo5wn9l5+l7o9b4PFQxcQd
fD6lAix4/F7KpZuHqS/nvKFtXslwy5Gz5CmLE+4y0l1Z2polRDV17JNWo5L98ie2MEeRh9zD52TV
LGeK1b8ckOv/sgWe8L2JcmNYjFUH1BDh8KbPkhuEuclfAwDvUh+SFAwifByGVm+FPM8BYDlTALAc
kADstcBvcTydpJlFvwXZe1ijiuA1wugseq1rG4D9kWf9QZjMRiDfVeQKbBbniaN/8WcI3Ze/Tmr+
uAW53oPxPc2ULC59uiXhmSN9njwyOt1TPlpf+jzSVCRilSmggSRmrVcThdqr71Lvgxak8Z2Nv6jC
8H/NLQYauqrBPZFoGhy6kcOTzK+f+/QmhqOBdxg913mv4bcrL/wy3jNVMt2WX01mgBmCs3E5U2Cw
HJAgnLXAAXGW/Ta8shhvU3VyqJ6OAmYycFXnAItDpMp7TYFOJc/tWnmeUP9inlT+4vOK6v9797Gd
/fGUG7ej2JTeZpMv2c3416FN3gyuWDdSPD3QlST5Yq8dQ+wU9TSAmp2oM6ZQJLwSuXjZKOc5Wsj3
eYN8Zmie/EUCqyd/ToK334JY9d7dR7slcqTQuJSQwnVcgOHWDy4q6BQDhGppDJbsnvKEKs6tQpxn
mUv5H6JmCjiWv1Lqf68Nl/ZnfEcWSyEi+PJ9VWtNRDRv0Fq/s92ohx8D9UM/Q25NXjeneywGV582
CmTeHcuZQv/LAan/QQvey+ewUedVQeU6NN2U23kryG5VAJCyBJeSso/qO6CbkNBHh0oqIZyAJh5J
LBIFGolkBkGbKlDQRiQM58e7v0MGj/QuGBVF7xfZw/zj3fDKHiJYS/RlZT/wkA5owipSBKC9omjF
w7vEEyMv4yr/6eJQUsKt36NmNMp5Aorys8Rh8NPucTgfT67v09uMmsUNf/J2e4JbgSua6qyAykUV
Y2bNa6842IGIKzgUlfZzd4a8w5uLZUZCzheIyGGJzNnJ7pEZDO8/ph8/W31j9KkSBRQe0L5LVp9g
5lAU7MSAEofc8NV0pibymMFYzhQwLAckAD//Y/cA7Kejm7v0Opt+Kk+Hb78q1CuDULMCgMo5aPnq
t3Vf8dfA1UdTA9WsmJ8r/+niYKpEulorkxmG2mSBRG1MgrHfgsjn4ezTcPxg09mR9FT9Lq899ZhY
rWsnlUnZTIrnmB9a5db4+nsh0XPuCX2uAEIfkjgcXu5+U9BHfTz7tPadu91F0eXUwacBwwlOPwp2
85Z++k0BOSv5rzSTppU61FmRW98SDQQyb4dqokCg+i7Vf9qCMt7z7MFm0j2VKETY6I/iQJqlHHuc
N5ruE+UTUZwakZt3f5X5ehulMWt+MU3offFVav28Bf1dT+YfLXpZsX04cCiLJrPYV81b6zHmbkx5
ELSgOMBx9wXAIzzcm6QxK72YJXRefJQqP/iw+3PmAt+23bBOyDuZGzemg6IKq4mlrlJdOOcjlB7Q
V4vGZvVj5mJ+//X/bjKRzZrXpgr1ayMSg4tW+Lkn4yubPlYIEMndUs19HBY4eVxi5Uc91f0nIvBJ
sagi6MM60p0VZ+lkfPssJ2s5UQBQ/UKp/rMWeOqe7BdVqOTbjdGXBlp/++7qt7/KLsdr8lHXDEkv
5OBu/Gt6a9NgJVGVAjiIdCu/eO2yJnWJHUViAG9tkmNWTjAE+sxDf1huKdP6MR9gy5li+ywH5P4Z
tOAB/eHLx+zWcoGDcmsQJFJ92ftUX9Her4ZBBCEfL2tFx4HZtEp68mHaRCQzCvpcgYM+JJH40IJY
3XvI4IYPD3Dtrq0F3O7hAM0GZCcU+riB2hWqcYBmusJ/DLU9GFEKpJ7ZsjhrKdJaX7wZitpkgUVt
TILx/u3uLavT+W8ZDA/zyc26k2A7LCA+jlWEhx4DNKZRNmsNjIgeDx4PaW598paKru76vV6ItEEi
MxTaVAGENiJhOG2Bgbs/v7tJ8YFbBIGKUUwniAXCKkle2xHQCpDTAY8oCQR5ZpkMmxYCPcefsfhb
1FQBgjYiQdg/2v1e2KfJZTbsvE4nJHbDnGgxi5JydXwV9JejnZa36tZQjH3kEnBXQ4Ws8vwkGttI
Zt4ahj9OorP6j6ygdN4ClMZ3Q6tlD10VFSW7j2ceW0Vl8dWv8W4EOOSfeXSeU6+VldtjP5foWVul
mimxqAZWIGjBU3CQTax25lA1uj6EoZC05y2XVEGPflaRA9iniTUnGUE6iPxEtlMuznPUX00U2q++
S+VftMDp9xoypuHH+Wyt6b7dhQ2xNI4O+OLMkSDIB8IY1mkOLhXFW8mvbySR+VTSpgoMtBGJwut3
uz+F8sZR9m5rsphY31zEbhlvq+0AHnNkPhF9gPabbQDncflPF5GgjdKYtb+YJjS/+Cq1fn64e62/
Iz5tkzlU9eBQ/TdI31ZcMjllunbw+FwM5A0EDocPXYMIk9bVXoizIVJuVr02VahfG5EQvGvB2f8j
1CZf5lT4lKoweQ62O35i+tNQyUmhAyRksATUo6DdKOrh/yM5wId4Iy+6Lf/pYvE3ksiMgjZVoKCN
SBR+bMFGOJ6ld4+lGr4dAVoHkGCpzpWcji9vt67tA1KaSEMmLEpgjmf0Sn0VwjxrE6i/Ip8olF99
l6o/bkHM880kHdkklVFVhJ5yEfW9iNbH+SGj6d6jZxn/cS24EGLB9y3iP0qc20k2fE4OgD5XQKAP
SRTeXOz+JjiepGuz29UJ9Oe5cy/HNnv8kn+G6aUuIEU8oF4Ytcvf6eGzgiHFIfKdkJIjm2JuEsZ8
9BWzBOrFR4n3ZQve5lBN3fAmsnjrsO9IGWfTEQD0UK3wUikqMxitORNxLKpoOE4s3UtVCPQcB/py
ptD+ckAicNaCd/d5NvuU5ZW0Ft229KZT7d4jyhcXVdS1pR/iX8f8wjALFLU4jbDrIJwPVem9qu7N
ygHTZWjeAbXJAoramETjvA2J47RLG6X3a//s7awwyixoDkugleRk8ms4cmpQdEPqvQjE0hiTnME8
J7BUeWGGDRpIZAZiOVOgsByQEAxacAUdZROyEixaYSGt0FRXZCcmkrRIRNYsARicAIiONjT1yNMW
xGZ4nc1n+AaeV+temyxgqI1JJF4f7t4YOMrG8NbbvBs8mtJVuSEiWxljmciqujuKt7jkHi2keY4/
ajlTILAckOo/aoH6T+af0+GsPA1MB/B2JxE5gMRNeQmG2EVkvwry10D1bYzpoEw7Qdo3YjOV/3Rx
EG0Wx3wMlfOE7svPUvMn/9j9wj+8eXywqXja8GIMcboT0l51h+QZ4bhDIioj8x+o6/3r70qa56z7
5Uyh++WA1P5hC2zSI1Vja/HUUf2p8QFS5B75VKSQaVy/gaHFonM1FdnqlRj7oS8ugM3ymBd+OU8o
v/wsVX/UApqBwQO9esvl9+0nDiwPcBoTeyCDQPWJFQGILu4RVW6tWDZccmAdqXnEeV42YDVR6L76
LpV/2IIIxEE6gm3JnvYpWszNTux7+oMr4uj6ulfdwSEJ5YVA7aLB8jzZKI953ZfzhO7Lz1L1B3u7
P/D35tPZxC7NQ5dUANVOFOZc/Ewr7bNcKDZoK1oR0MgilFKi55z7+lwBgj4kgdj7sHsgDl6SwMej
FRfbdOXLD/P1PG5b5FD+I5vOOpQm3eZcA0eQf3YGs8nwYdNB9Oe5AV9no/t0stEPWc8qRUf1D507
uANn8+vs+1cwMOLqwKaFZRzWIVog1E5C7GLe5jANQX3pUmIcCgPgNUnp2SaJzGehNlXsRG1EbsTX
LcjrHOQdBfd+mVDJvWkl1PW+DoiXrizP6vP7YQKPutUOmz5pbKRMkZzjBKSyUXlX2xFdtWOIzcJl
sCjbE7khDSQyb4hqotgO1Xe5GT78tPtb6XA6o3Lb4j6ggWkEWzg5a3naAUxDNfVjOiR+DIk7plmR
AV1uweIpjjzPc0dVE4X2q+9S+4ct8IPsfSEvKh3+02aGgnqZkKRZJkZJV5RKe8Zmg7mA7JzV4rC9
aS7RNW7B9UKZ94CYLrAQoxKRvRakmg9Un9PxqHM8VcvQYtyiSz0wPtoEN+CSDFn31UY0aSZiwXvF
7y9qm/To0SDNBXuO0axNFYBoIxKMwf7uDydoFuj9e5Ze5fQSFg+pF3YJaVJusrplYnZO0jP8Uh7e
FhwqBFfxp4QkdVIKUKRsatuDQmPSnL0YT0rBPMG1UtseiodovTzmE6v6Q+TWKH+h3BgHbajByD6m
I5vk4T6V2mS0+YoGqnZfw4QTk8eZQA5FM+zVTNrTzZKY9V5NFHqvvku9n7bgQBqk8+thTjpk02Si
1MglkyeGAE1F8yKXXH5t6ZPrTEEe6ZwkfHBxy0qkXKbu3iR9XjNsMV2gIUYlJoO93V8S+9ndzXBu
sfIidHpEiBxC2v3KeajD0YsghoJUHO+Xcrn7osg4l+c513Q1UWBQfZfa32+BBftm+M9heRJ/+yWg
WExRKNmzPokDMBsItzqk7lDIkoLj8LYzpNe+GSrDda1A5tOomih0X32Xun/TgozyH9LZ+kYBWwZR
KfDKl3QAgRDPg7j+cCbXgDgTxELEmhKWvczpPNkkjVnzi2lC74uvUus/tOC8eTMcbWzJt53iqRYi
S5l1n7clxQaqHf8erAZUY3Mc8TME8xQ/pm75NJHHrPrlTKH95YAE4M3x7g/8I16mFt8C+YkCbQTJ
5DyH4e6oL/suCf8OhcJk80MVS6656j2u63+jOGblL6YJzS++SrUftcDmPB5dWzV6PNwUcPvRT5zs
JcpY6imsMZ5rXHQUBS86uoskZiXNcy7Zcp7Qe/lZKv64BWmU73kFz632SlbcZLQdxUfnkasKp2jd
4OyqLaFs0YQaLtLHYrnkm0hkXvXLmQKA5YCE4P3l7o+c9zBx2O0apzKW8uQA0gRgrAnqh06U9OiH
jP7dRD0Hcv5R/cxpIs8TAFR/iQSgGlgBoAUxm/fjTV7h7a5csoipHVJGDHSVbpx3A9dsfNXGidwN
yAZU+cRqGRfiPOfwWUyTmi9+2YraW5AzvHd3k1nlGIAwTjEzQfJQ9IsThQse51JIW2oymqCUW60b
KuR5juqXM4X2lwMSgNctcEf//ELiKotyVhIG/tQUgv3008Rq4hjmvIPJ03eXHeC0gwffA/exC7Nx
+QKuG5sNxDGf+9VEsfyr73L177fA5DwgXXJs1eqkLjHGsxC4nPlF5WLtrYXeKVmAIAvvguohJJsD
neQCqdhYCYvJ52FGQJ8rQNCHJA4nLcDhDGqTz2u9Ktvdvl3yVj18Z7y6CIe5qt13DQaVQKbq2n2G
ac+xYv5slscMQTlPqL/8LFV/1oJ87cHXP65vx5Ns7YLbTvvUqJMYoegxjDnbrqd8cNC5hvhAcyrL
cq0vqnaaSGTWv/bHCAi0EYnCSQsKd5R407lVIgHaNcEMHedtKFdzKGli5nteTLyFqIsL1YlwOjQS
6GkQFn+LAYTFiARhMNj9Iww/+PBLVi5G08G73T7A14xHrQ+RLslAkeITrR1C3UTxJeKBoLCESnc4
TIQLYrM8ZgDKeUL75Wep+v0WmKGckDObJxBJQAllCyx/n0wsgls1zUNtFVDCSZKWRxox7iGh+I3S
mPW+mCbUvvgqtX7WAq/D2/kIirdHeyueOqi8DofWGbAyFPy4mvGpGECpaCDWi9dNPXplZpwSZ20N
hVnxHxbzhObLz1L1bz/s/qy5TP85tO3yUV1jSEukQI0cBwKM0uNJLScl5Cr8RRrQasOAyzSPbW2W
ygyCmC6wEKMSkssWRLuOryw3iSbsQtAF7yadWDmCZOZDF3pj/ELKC4QnmgJb5SXVnXBFilj5zXQf
mZEo5wkIys9S98ctuHqr4qLi7zf9rdvdvS/lU49b1DGcZKNHi9cvPgafYKPqA+qRKBqQlVi7f30e
AJikJAThI1UNNcT9izjrI0Hmdb+YJpb94qtc9SeHu78EToezT3O7XQSgRED1EAoT0M2TS+oPX9Xe
x+Fp5tOxxKWRj0dYQD9ykCidP8f9WU0U2q++S/2ftsD+OXl59644O1c+/Knez4MxUa/OhdVCmT7k
RCq3incX4V/Ju91NSIZTwfjAJYsdV6isHmwmkvkE0ueKjaAPyb1w0AIPxOV8cptZfApgjPL2xbSJ
YXBZDYCR9kkxGfFhKjXICYLBtn4QXX79A3nWugTNEFQThf6r71L5ly1Q/v6n+Wx9NcR21g8eNtXE
jTIlCDrza6B2/9LFjRsgJsswwAO02ktmszhm3ZfzhOrLz1Lz+y24Al5n973O+2z8cJf9ZdopG312
xr90Gl0Of14h5z77ETqlzpt0arGZGeEJlWpNxTr00aHKyK4tDHKRKPOkl5bDsqCUhGTg+rZsKtUT
66P2N8lVUhtcWStvdm+uES3KJmObWfGQieEahIMde4wGBGTh1eBQwSRoXiPOxySnxBdOWsI6GQzp
JUSmV5MZiGqiwKD6LtV/0AKCjc0N7Lc8JFXzOPpvUMNJEKhwgWvOqi7VIHDPQDoGG2/urBLa3yyP
WfnlPKH78rNU/dl/737l48O8Hv5qszlKlxx41dOSdF+WP69AghC1tR/Ddaiy9gjPQXlIlac4iRAp
UzI9Y/VrUyUGy1+6AsOPu4cBD75qBLFuv2+3BUJYZCjrJ1gXxc6qx5BkGvVYxEKA4rNfsF7pr8UG
8pi3QDVR6L/6LrW//9PutU+x4OfsZv2C2079sMwsnyGiLooMShy4PqkaONJDqkGEc7CJNGblL2cK
7S8HpPrPW8Dy/WE0nGXX8GukM5sHEamqIXkAIR5an7yNlVTVPi2pKUYgSxX2PdXyuF9uvyJa/WMG
0/FoeDPLlGjINur8SnnvHjfz8HatT82MzqbfJzDb9OMSyQ8tcPZq9B223L0vLCWjbQts98ez6Wer
hQ5dj/OMVBuua+wm9bivX+k4H0k6VunGNAhUlSbiSlcS4Q59xqZZzhTbYzkgN8J+C3JvDh4frF7n
pDVxSpF2llDC1l/pVE0NLmYWHgEo5TxViSUKC39+fMieE34t5wndl5+l5g9acJf/HZrc8hw3PZu2
u8c9Ah7QobP0qeFhXasKKu0loQ4nfDFk+0GUpAqthN43CWO+KIpZQufFR6nxv7fg9VZS2Nk68V8Y
+qbzu1m+NG6y8en4asmOJKkUFpbTyXB0cz22WcesHtAqlxUuGNo05eeJtuy7PJ9JsVHOeHKckpAf
KrecNJ2mnZOv/8aIembTiKURJH6R2B1P/pzcMEf77Xhu2OStenlsbBEQXziCb/EC0+ShXLbfflPg
9uB6ptaT+nLiT6uMuhDq0vBPEb/SezEke0TsmeaCmW8NOV/sEDksN8bB0e43xk/Zvc1HOBrHAaLc
qzSu5jQTuYKK2tvHBYvlWiTsi1yFd5ukMeOwmCbUv/gqtf5TC3IVTmCtmtjUe5cWf4rFjSuEFg8B
Idn6awFOe0heXbIZzOlqDQQyq76aKJRffZfqP2mB+bQ/Saf0qLYLAIcRIcAQmjbycDwcrTWztUsN
oypPVKmcJA3SWYBckpr7b5J+Gd6V30yHoxkA/pZ8ntB/+Vmqf/9i92fO638O6Uj90uBSxDv/l5NF
vmRXn6oY7bp1t93zTTUHpxyLfleKcX2FGYwLgt4PVPFCOMnNTffw8p8uzNhLyrUQbMPeNG8Ffa7Y
DvqQ3BIHLUjZP88+d37OKNwaXZf6MB0B20HR5dRXdg8HDsXr/K8gV3VjUhcSvOGYRxTwrjylz7P5
NNuYxmvGQp8rsNCHJBbnLcCi1g7H1gv7pfeP/qje4vGw98sNDDKW+Rxw3tFtlGAcnjtoCvOcWe2x
TUdSh9z/BeMwrigRrG4ok3ln1CaLrVEbk3tj783ur+6L+T0c5BtO5+1OqUBxDNMBsWrHVE/bgG6P
wl5IN0Apr28UdlMjicxIaFMFDtqIROGiBdG7d+l9uiEeth0GFE/QkMzhP/IIeEkLoocuRG7kMNFC
gieEQ7a5SkHXjdcGApkhqCYKAKrvUv3vWvB8yHtXrM+p30796lmckFtLQJQWvVSxsMa144gKO+g8
4ZeBarhI8a9r/+v/TGfZ5JnuvtpkgUJtTCKx14KEQ1EIZeuyfqn9+u2v0g++xZX9njy6coVasGL7
PZemlXiTCLQZ8mq6sWpgE9EsLoYEy1CKt0kc88lUzBIbovgod8L7FniUBpNh55TeKWvjvdudSnDP
q4ZNUNMXrUpE3VHiUHBNqxLV2zXnIhZ3QiOJzLrXpgoAtBGJwmkLiK+q9gW2TqKX/gxbnDv0DP+X
vXNHBfhpDs2rOVKUJ6Ts1S5l3tZ5II5YNLE6lV5W/tOFI2NTA3Pzyi9miUVffJTr/fiH3T8HDv81
T2djOMfuOkfz4cgm74mb94TjxKfokWgnZ1BN/TTLpeqON5zruqrmQvJsf/29Eu1mo2RmLAy/QgBj
+AmJ0lELUDoCJNpG3Vm8G3Dj0aSSWHRe9rDC/NylKIYbu2wkLcFpJJAZFG2qAEMbWQGhBabq4G5M
frXVV0PUo7qEyiNFa86bTOS88mog2dWh3yuZNC6p+W79gEKgzwi0PghiBkGbKkDQRiQIg+Pdn1eD
z8MZTXzsulmDl14YWeP0Ge4yi7lidA/jlIFzjIizSjdW+cTawzlUzGSU5dH6kje18Y5eK4x59Rd/
glj4xUe55o9bEG2DHtzuen8hQJ9sQwcBZyPuOot1JnhEI3IoMEoxT5W7rh7q78YUmoSc+xG9eeDs
hhmofvA3EMi88KuJYu1X3+Xy37eSHy/CpFpqdtXh8TXdDA5HdNl8bDya/4k4OcTUhVvT6LYoHnXH
19+/UsH97/TfUPOGvuGM+/L139MhscwuZsmjloZdzs7S6ez7V13CQsqv6sRFTkBeIvo5K4ZUIxmK
VUgBp3RFeV1fdUaqxRZtRHvwYaoONCrxiYIL5S+cqj6Z379STMnwoJEoqHh74S7yX5Vywmf8eDMe
VUpb/P+d0fz+/Xg4mk2/f+ViZD8UP6YEpY0QNX2QHNGLHHp3KMh54z9c/X/mvmxHclzJ8lfuB7QG
1C4BgwaGlORbeOwRmRkvQi6RFEWRlCiRIvn1bXGrujqrprpnGvMyQL54usIlcTE7do7R7OsjJD9+
XP0vfalSXlWBEpdv+02tsi9uUp7MlbunZuhUzAnX69dhHziO0uheiOzGRCYhRg0MiyTEv+VA/da5
8++eCEq5/fWZPqo8w4tBuTFIJkqyj+9/eaYREmDKYnI5XiJ9yabpp4wlb+SWDodko13CSDFIeUhH
nWA1VPXBonlokYXTYOY2jOmOZ5qtRPTjgtXUJNGCOiBfGU7q6TOPz8IGeYjURo8uFa+c+S8F9cOx
2A2ORW6bbFW0K1b1Q9JNk2UJW1fvYSOZSG8rOkYkr8SAR7PfFWnW1MPXvaYFgZznHZdjveFYudMy
b2lLl3M2rp+Xwb/4tLe4pvZmQ3HfaUgAPagh7ujarZP259WjGyaK/TyEpPNR6Ju1iASpfMbwnOJI
ua1BQ/Vc8iTCybbf7krupCjmmgzr2dbFw7RkOxahD22/L2cp+vex3aLAH/fsaEdbNXCo81K4NL/6
dK0xq/eOxeKy7lF8ty6uqZ1DWKS6Jjaz9xkfHqec+iOzIjpQvTymUyXPtAyMiHRnLZ0q1rJgRbvN
SYsQNVhPPm9CuV+06xkZhTVNSMNd6aV/mHb2SfFStKba78UsbspplCSaAm84qokKTVCZIcvA16bW
hh9KL7qCVgmh2tfn3b3OiVRkZJVruDG8oXO4JKkhRbwP3Zib+2HaLemd5F0Yp7WlNDLN5m9Fmayt
9/47k/1XjlO44zFy6C4bKrhdifZDxh9mX004j2rdUM+/qc21+SryrkpNidOMP3qVvUqnwv0+6xHH
qYqamvtzXqmVlDEfW8G21hbV2qhQwzKj4n5MwxufixortcSEexwYmjGqacDFnFrs6vjJ6XwkQ2Vr
jDLaVjxNScGLsxKJPOfBo6b+MtRqPhRD8YPOA6lduTf5WjqMir1bpmRsJxdbbNLlUS++SaqBt3uR
0nbeYQYY2i2WrHpP1vrUG1h/q1gKQnkscV6kw8dpkCdI4ZC4dH6Gp45FY8rOFvJ+38vXKlffXcGH
Zs69OYVmrz6XJn2n3ssGYhZFRGhRyr8yZkJHy+2b4KjEZtNPwg5vqt5voNmBbHobrmFQCOdueYC7
y/lxMcNztpUlzu32OabuOKvyLluEae1mPR53c4yzncDofy0SMZ9sym+ifrnfTbFhX9C3rUDPodLv
WTDozi36suedqPYY29gUJCB/Ezt99qnNse3DkSNliA9owIvJ5oaB9RIJ2poIiYe+XjdcWLBuW79d
9r4sG8SOvV1WjDZeYVozmGNpa5KG6d2n2bfN5gpbXzg81kUXpdWPaEaPuXTv6+Rr7MtEYlukjxH6
6vxwmFT60yTh6lFIu8nagaABJryAvbDMPe7BLpC1R/ag+U2mh4BRPC3Pe51SWCPuuqL4WG+ZxCbL
bxZ0sfV2tn3lMUuOw7Z+WmrS90p0QXvaoCVHJM5YgdEyw9uu8AJQbO15dstr7fmPdZY/YraNZE+j
DYfFYruYJuW0wqbg9zyV/rCrrAkyb9Yh02DxxfsglMcz2kfS17SxfHiHkgnXShfoIZT6Zgxb2rEy
4Q2Kr1ndLzdCizdfwDMl9HPZy+QgUT7DPhIpFlksutmewZS1mbWyUXm5tSoNP2rBPOm3mrVJoXhX
5ePcDTznh5H353xbNjL4avtk7P5zCeowpgNr4kDfGYpHrH3+kqbTk7XuKitYy7qSM1EDGE9XjkeT
+SsN/J5N602VxLdsskeWqVM+1juORGHaPMrIUOahGfuosw4GMM3M0KzOrHci7gPmebW0URQ6wcvj
ogfs+j4hu0+XLlfzkUWLwDap2MlV4xucJEvb1UcpSYatjQW1hNGdnSrbQqEdkojoOaXqTeuwkCXX
T1RHmCF1miMwom4xpJJZs/pswout72ZTP89lRpgd7oVBP7P9OdLZDavmRwmDA8tZlmSfrMFzz327
yJ9inTO8eA0+yeU3ZdafesoU1oGuGBb/jM04wC5h8rW3VYlnvsBzLMN8x3x1yeR40vRRcvalcCIn
KBEnzUuLt3nGe+UbnW51Y6OE35SxFNg74091PCwEnrfuuWqjrB8JZ9lhlOU9U/NDPbLlLjNMN0kw
zzSJTItyeuK2fii3zdwOulrBTvJmTii9iZeh/tR7gScuvhi+zA/72klnUTPsaDrMObj21XwLVT3g
3Qt56vucrGk+N4JlVVuzlyrRKY4T8Z7t5qRoUASors/rMKqXqbLonolwLtCE8OC2z1G5FscQts8q
z7CqevvJgwHInOcHvvcOzzkn6VAMNzJt3JAmh8RyTjRi6ZnVesLQJ/ASEpviquppM6NiwnMyGpJz
7bs6im7yyT/l9TEfaI3zEEK7OxxpN7d+Vm3O97bs92euwRTwUjZMT/I0KaOI0RUY5VTqNtHjSQjD
niqR5liWvD74kI0NLxsR1dfdRW/1uJmWpdR0Y7I/W0AcWExlhXOx1sequMyMRx3th9t5CwoXkWWX
OJaHavRLawGE4ZQZDBkc+mQZuttM+ZAwsFTaps8wmrAQK/6gJs0OQvQ/ynmD90tJPlLWpqNp7FIv
nZGpxtkUqqNyYLzqDSXEa/8KYG6DS/emn2x1yMVLNWvwOXHseTP0CSXBKXtRo7sJEoEviPUZVZU+
6yn6sk52uoG/jxs2ihIuV3fTECdYiyLFSb6w22J2CbFD1sGO3w5LYTM8u7Q4FIw9jd5wMqICAFtZ
9G3iXY1N5eZOxH65ApwUeBvdJTYJx6G3tFurZqMKMEf+KJz6nNXyYc0GdCjza1bt6hrl09dKMzCA
aYRHYcRpryusi+UUD64bpyq6xBm4KDSrpzWqyFpklORRNbW77QUJtqJtMTN9XRdfk9FEogX/Th/Y
Hm4QLM9T4qDFXG79xS6wAdY48DZUpb+Zi+moAaO2WboP53orMIvXhOg4cU1UII4NVey23KfhzItx
vcttHJqlt77558cy4p1Nykw2yxSlp7oKrJkMY4AHw01vdn+LquxzkkwHB1607bUfSTwV/X2o0c1p
Hai6SOcigN05a6pFDFdJE3YMFEV4qKYKB8FPAVbDrYEYBlvJDzksZqLVPDyKKDohqklfzuxW7Nll
WWl1ZENStNUYX4TV/ZNcNLbj8JL3W3SN+qrpTRlOztnn3EdLq4Zzka1zR6OCE9uXUac8vXdirhrn
6U9a2B4jO9Z3S50coUYGa1hIWevzJSEQuZwVQmtbL6iFQybotDAnSRL7gQx63BrKJ96pDB3p7quG
8UGeBjEfElcEIgWAb+VlfZi2DRz3UZotQO0yEboxSxxWZX7DRQIQraqOEWCREW14CcPPKNiLH1JG
YIaI+viVfJm6SJsdj9KkRExovgxBdpHPnndWosetRt9U73hHhzgnbKwo5lMIsGG2/QtSsjG6z3AC
S/1Eq+jDb4UXO6PlhUd1o7IqNG6S0x3d1dd+hrEK5QMyC8KJLtdrXBiOByGSk6DRpUf70JQ+SS8Q
FkJQNP5kiQtNNXPULZmM8S5s9rE8YXijee5kaIZSB0DK63AAJzpDsMAwT7PkYRlfc2mzpuDCfOBe
0TBk6yOv/QxQz69kjAHQoUo+nWA4VkzLoe5CPyaHiAKoCdN20ULOna/Lp3jL2OcRfVfpdJrNvtxH
TkYXMasRyzqct31Mnvd0XQhlC0AJvsrLmtlumiJHcrHz41S6sXPMfg9hjW/FquduHvf5kAaPez8X
rR6n8jAKqTsZ6/wiQN/AiqoWJQ41fgdcGEewwmk8fdmRqA8y5v66hjACOJxlK7WdSL7sEdEGhUv1
ZdkHC9Pt7E2N2HVRubst00VhjuJXudfxpawkxdPii4veox9jUv3s1ZQdOHQeP4WNr8TJMOFqMlUz
bhZ96+fyXrvxeyy3uRvdsh+liBaSVrJsUxdnd7aU2E3J/qi5alA+AB9exodkAo869/Rsl51o78R5
i+3XQi7hNC2BYtSj/GK8nY8TKm+4za9jvOnzBjC+TaE6Zmdn/h289nqy2r0NSzE8o52Eev5WhbE4
Bc+uELZW92GSpIaBacE2LO2glwEclO7Ppcl4UyPYYA7N1z5Op8MGYOigRFm2URgAVy31l2VW+WuI
+u8j6+gWytt6MvOVD9X3ie0LqapRNutsu81BgI+S5AIWKznM1hY4MbU+JLl/6oMyRzfEONrTGcdT
gs6bK+54HQnwXBCHAAA9xKwob02U/eTlY4rYDgCLvQozmjvR70Qax8DGFFcRYFR4Wjd8oRvMRNr6
5L4YVnVME/lde5G0mkYB53k5tBGdJemF+7EsEIELBVxECeC2zQt53GcxkNTH6VOBNOZ9KaBN65pe
YVdhH2Q77iL5PESCNaIHJO3p7TTGxVGDaVitizqNRzf0XSX2QNKIGkILtWIxs6+1oZ9Uj9NSLKdo
9rBrzbx0PN6efDEfcgUInpWCQUQFgEExe19rmbduzsQRyATSJ+kbZ7E70SJ92+IxOorl2ZseNn2v
P9FyJ9GcLg/gD8CosRCRDNBwC+n9FkwVbBqeAvQHRw4QpNDD0a0M3vqnVEvfQsqIIA7ChwOXyVNR
9vd8H26ihE4N0ky2scxX3FdFcbD1NOHeEDdxfqKWjpg5cSxkCU7d5KY1NAbUImXaLVx/iRL1nSsU
rmiusQWUuLhwKiafNiYRMS7R5HER3NQuhbzZBXPtLsQXBR2JcTQQUDOns0WjxUO82KYX6/tmAOix
mF+GNZytMtGJ1yVOSr+3vBeAPhC3xO+TIxMT02WmtFPO+ctiR0AFW7o2lvYn5xFgACRmvNKVdaVN
wBaj6l4m/Sd430dr15d81ONxBcsYXH3N++SFcfkSHFAIoqpPxhug14brmFnwdS557Ef+edXREbZN
dYbbAq8wVg2Pk63re7fgFK0v4E7l0fprAMsKyHYOeFpd3C3QxAW2yNTmM7zquulvkadll5jVYWqB
mxqGcj0vNAytowE13MfsGHE+4EzXryuCaIrnvcL7Vs9tsCjBvK6/yFJPpIgMMDAcQQREgTkBPL5s
gBZGHgacDvSzMBTYqBA3hi0duIj+vGn6UKTTO6Mo4BhiSMzyvCBMOYhmdtOGTYk7jXryUiBnLgYM
3D60RTBnVQKEH8MiDmabPsKX/Sf4oLUphSOl3vN2qOVtnC0UM+CuXBaNDR35QBz4D0J18gYmFMJY
niOYFQ+kBteAqMNbiebyoapfxjF9idWa3Mx7imdtiwaAuTytQAsUUf3MTfLEQthJ4voHIcHr+XuT
gXNAfFBAVFVNLLL3khuJ+2TDJqzLodccQK25Sf08EgPUI7M8P68oSnDOaHEWEtBDNB8dZFW1asl5
0yP5JsUgTpOzsJ4AiLC0eq6D0Z2xESe0BFqrNWyOz0UZZV0p6ec1SzGbVbhLxaMtJk3mfWEYYq4V
A2fUojV5p9Tkx3Hbmt5ZhicaSjxNYCpWOrfLGp9cFD2oPU2aTaxgMNP4wKv12NMawnhbnmSW3e1r
tBI1LvIETgvdRdz+BNt0LIWdroolh23cp5e9TiCUpCXEo8C2arZ3UZxQrBZRXrYiJX5Y0uM00GeG
Jt3Ahl9xtuZpk6P91aD4PvgSXVc1/oDsPmJW5LHOIoDDFPDyFucdNWvHy9BqK90R1v4nVocW3MHc
leVHFKvLB58VbRCoIJJ+REuZ6wk3Y0/0UD7G2zgclgHw0N4nZaP6IDHKnTjY2b6LWre6oFEDjS8O
Xoe9BWDg8QAopqjZcpljBdY9mRfc166JE2BvUKLWY8oeYu1hQhf4MYbYAYAhSZXspBbzuY/RcDVs
b7OZsSad67r1jJ3UyHZciPVuzvRnUWevtlf3vVm3u3H/YBHrmGRsZUB2QKyUWHcAnmLDff+Vbkvc
CVRFDbVAXVfZ/j1XVVcwed36zJMERQ9QnvrWTYsjJg3HXkd327ZeeFghRHOw3c2+xw1g9bylK2y9
Qulv42CBKqy+rHJ5WAfdTtQec4CG+wasfWZqUtuXPQcScJPuBR67y0T27Cv3OJpek62of24U3ctt
Zzj19edI+Q0jNfdH1T9Uwzi2Ll10M+qs0bkAhFjfQY/2qk1Sfsd2fd43e1ME8FxF5DGUUqsaOYLX
5nJWjYXQu9XLfBNS4PNkL2SDenA0shwbmUjfTEVEjwWrv2hzHYEc90n+xEt3rZfxUO/ZfWmWHoe1
nAEE9lCpV3VLryjOBzSSCH3s7qfA+KseSBKiOyWA9piqT7MBG7tnN8DQXtZ02G4iuV/H2Z4EtzsY
8+jHCrskztXNqip42Xlqp/yDtkV4pxBggB/9ivSxzC2QcXBB2lcPPuqfEp+/glGGgNvnBjP+aBDM
i4zDjUfcNbL0MDzJYznhoCDKp3p4p0n9wqf6LVm3075Wd0jvj6DRPIYqODLyYxbgVqq6yulpHsrp
UkbM4nil7eT7H3Dk5QDsWo+3pdAk7zXs6A1C0TxXICkkt2s6+ZYJ4PSqiQFVm6jPMQfSB40uvZ1n
apq8In5CsCPoXY8YzPZ1ZPOrncsX7WPURDVQaj1V+pL64g1qVhyjWH3bM1FjKu3NvqWOhDh7APEn
v9ANfHWRjI+FixroJvmlzzN9WVEdYcAEBXCqalHnIIBMDKIH4L1D3NUnyzU1BQwZ9J48sQFwKWMZ
zssvTm1RY4qC4owK3so9+2ThLO7ZzP4dXGPZblY9lD5Pbjb1EKkePHHxc2H1u9msbWQBRK9Ki1ZV
5oAmbsAclqAKMNvpSF2SqaegXgz+WPSK7MCmX4B11tiLO1T7N1aNa4MK+TbW8liZ5PuMLGsccJdD
IYDsAefu2c9oW96gj1qOAbDfQgykYWFElhjQUrj+tB+TaDpNkclwKUEmSHJ94MvaqX7rD6Go+F16
L8XGD7NQNZ6L4dsGsfEBIkgGh/2OVT2+jqvoO5jkZ7rvGY6iVZ7nmEL4VrCbEL2OCb/2Lq2PKf+g
M8p8IQl4p0RXA5k2Wx73CkiDaTXndJOvWUZjkrrinocjVJXM7008AI7py8Peo4d0NvF1HfaDtPKx
gr3earSDy6wOWz8+SFsueGbx/kH2EsVB+ogynXVLLSugRtFt3Je0iVnWg8kXoA9sFP+aIfQnufK7
mr1mFCjrf6qZf3z812cl4N8/u07+x3/+T5AT/+NT8/S/nv/xU+l/XJ+65//yysO7+kjeXP960YcC
/cfv/UcJ9w/p+I9Du3/Rkf+ctvrf+fL/ToEGCPdR+eg/F6GfoA/m9o/rV72xP3JcPjTd3//wd/0Z
6ph8FHVP4fAVdJeAalagJP+uPxcpNH+FggGgTkN6/Udb3T/0ZzguBAmX8ccxX0gyQJBj8If+DF9B
xhnkZeZAC6aQfVP9d/Tnv0i9+T/THODMETT0iiHP/KOv2q9Sbwy+uuRLmTZgVPCUT42TBqfmtyNa
MGmg7/+NppyCkv6ryv3bbaBdfPJRx7uCJld/vg2b01XvkGnRxFvZ7BIim/BA+62LY/CggcNGnDqo
U4g3BZwoq8k8GMLFMWynZZtIlkYHLSHEM0+DG4HAOSngGMabIuUd3/aGMiyVguAD2D2hMGxt4peH
ARj5NWQtjfUxSaOudEDTA/GZLOj4m+ZXkF/m/29e828GE+puIKhVlmcflXjRn98y0iV3Hmidplo5
3tMrHLjDvXv/r2+SpFBK86+DCclYUGYCyjBDU7yP3M9f54zG/ZAgBhgvTpho7JbjLIB+NWtkjxxX
4EtACs6BH7Dx6+Lyb4sp7hjwSgTqRhLdPxr/CFT5SyVKsgGbUbwb9XOsAI3QJrWiKStHBpvAqH9a
KEyFhXCGdYnKu0kXbb2nZNb9xWzfwvJsS477Erxu9i3sD1uRdaZOTw4U1d3oZoMgTeiKVGZqaBHj
/AMv8aRZI4goOCR2MHFe++QWob0JIYeI+7u1KZFZIIU3pJ6viTAk7UvizQ7U/hNAXByD1a0KQXLv
8AY0u6qLptfxARhQHnKyJRCYAVUIvHbGfkJuAS7phEsIZlNhjmuSt5F4WPxGgI0hNllPe7QBCzC1
cqhxBKJdgd5jQC5yKwlNp3PgoilArKuytveeyDlpQLXcgbFecwqUHgSM8PcgCfMIvh2WxpqXAJIm
iuRhrd9XzY8aeK0pSbsRQtsF0BEQ2RPkbixLBLHfNQvvH66bKYWncXtIh/mSb6KNH5ZhbdO1b2vb
n3Z4WAnQYAaDv8Hc2A8sByReaiayLzDaoGa6sXyYs+1QFVG311Mn6/mikncOWki1xbiPvgH/fbE0
kDJbW2sDHiYQGCscjxorIdvCv1bfVLCNWlo/6mM6gveV0xGqfZ9EtpHCLdeBfQ4CxlO/lTDBcSga
uaYtCIKrzgHYR+cFNjgwmlgGEGEBAlX0EpiEeO0R+LMu5wsEnPaURftjPwDN7hM8FRsBOZF8pH8I
853BQlEriCHoTQzA5sSwuqpP3DzkMdCMcHtfNDu8YpATSK26gxI5EBqmZ1eswCW85I4DI5jcplp+
liq7GVXRAdtPohDfpSltADbj2StABwEC+r7dFKhYY9SOYj2x3mB5gOE4uRRvrL7aNcbSAv1Y0WoF
fuLNJlLiysWmrWN3MX2U/+Zx/1NL+bcmBAqU5SkkFheQhPPnvR2EnucYZM2mjiaysp8zGEcF+s1/
bUPivzUh0OriI60fkjo/+s3+akJGmsSsVmCpEIDahD2htRtFB3gV1nmG1x3MwviZQU7Jttlmiy4a
xKgVAFNWP497OxTu//BAf+MfKijc8sfzQMLdr89jF8ZcIsE/AN/r9ors6qeoLxuEVhHQwHMdY2p+
s6O/57L9bq3/Amb+8vFfr+y7Vqv6uf0Vj/wKR/6fEdD/h+AGvMYvK+YDPP0pvw4r+ZXp93/5x9MH
xGkhSIZyfWb9h5FQ0fjrt6//nu74AXf++VP/DnYAtkBNSTj3X35AnV+T7Yrqf0BFKkBCJUoKKFry
UXTy92Q76BsAvRWBkCnBbUIpDXi033Pt4BuUQAIeHI+LP3Itk/8O1PlIx/+T3/w4zQJJVjk0c4TM
zn/WB/p1kTmXGCAz07hRW/JaFNsPH9lzEorrtPbPk15/8ponWOTiexJP3ySEgnlsnyBTZQLWz4Ot
rDOgVP3UzcAIgSLyuM0owwicRaggUv1lwP8GS4BD/98fF3qS1TAwcPISyqv9ZY+anfZwAkTEwJ5w
4BwYuCcA/MRYyNHwA7tS8amWW9VQEC9VDEFoPlFIIBtGQmOVQaYVpOTxtcJbHinc5/5Q9etEZmRW
PNThTidLApFXRlw2R20/jXdLckUuyknVh6QpZL+QOAc1TVUQNYaxJmIE/pMn/Ou60mYa3CGP/c20
VkdZpm8oC+BJDCTETJCNEF6XyIA0k1dAj4I6AnQ2WYDKagzPFJnMO9SvZlinAOAKGMhhExBwliU4
s9S31ZaDd9k82KHk01Cnz2Evp5Yqfk8VyMsQhR65zgaix9U1ftCdi5b8RCdgcwZXHle4hqdbN3EI
rYsZs01tB2ERjjZQObTKngSCbIl5cE0/1G3m9U1woA2wEpII6gk4pw8BsUDjPfSn/B4l831mxrcZ
kib2JTruhYP8DQFOanIgLq9gqVH4bib6LkQE1M6uOLCuQBMCSedhYgFTjDuuNYsOkA10NuiLXEbT
8uLNV/WTD/Rhzu8p3WJidwQkXlG187p+T4D2avt4w/Tf2Duz3bixbE2/Sr8AAc7DbQQZswbLkp32
DWG7bM7zzKfvbylPdtphpYTEAQ66gS7AqCrZCjLIPaz1T3tN2wvY6WEKo13eGN9Uq3qvxmuBXi36
nhV54LaDto1VBDCFokVbLzsuagpaaTiP4xI/jKvzNE3GsDGnH3lpVVv0E+tuzqhq4EGVLqsZAflt
XI++1y3ZZo7HcRNRYG6ddJNPUbzNnGbejKgGfCeeoj9X/n+1DP93W8z/GxdY0Yz/c+/4X3nrpK4Q
xvS/Thxs+4Ms46Tsvue/9JLszqy1X57lyuIKoBkkf44VlqRFOYbwr07SIrKXs4HJP3s+H0lagr8W
V9Zd+kiWZTlam8wV1t2/Vlf8xzB4WLrlsAQbfey/WV6vhMwgLvR3Ho2kSYPH3UjJ8ZNoWMEqNUXQ
MZAXIxLhZb+4YfDTM3phTfytarm6xJVWmqWdwyEmLjHH5o1bxQhU/YTFSzrHJJ7+tC//Yykmn/aT
Mvu/vpB05zwaEqiv1t9eGTPANTX02wXou7yrzOJSVSg6Yj+q0kelGo6vfz3tpSvShWsE3KlEDJpS
Jf30CD2raht1XULfHcczzLianyu3pARW0ZIs+6bMtomBVGeJ9macnZJiue0X87BExkEe9jKi+Kgz
Wg/7/et39uKNcfI0sWIcPWB7xq83pqWmllfrHPpVrDzURn5gHQiozM+RvOvWfYry+fb1S0qc4m+P
H/P7/7nmVSVs6tFCnsoU8rzHYAVVx3TmRMivFr8u133dJ1DGA2wymHMK+Dx7l9fv4KUB/fMNSKn+
09vo3cy22oYvXecpKqb4FJvZ4fVLaPLgrseYhMszdcSgcD3GUmcZKzfqeeOQFaswVa6JjgUVUXrr
jcvRLsyb0R7OHZpRr6/uARNXp9y/cRfyTa7vAqmFHNukc5bW9dRtTQsFFgo43x4/99Pqg2L4a1/4
S5cfstK71E18pGVfouSUWh4DYPCH5UNTuE8x9MrrNyPemd9vhkNciK7TKBilUP35sXvh4kbAEKFv
TOcyNLc5ZLXHVpRBySv2CHGBvcCBrVXdp7Je/SpBXzFMqMvMk4c6o0dLv0bzrasnJzfO/UELgxJN
Z4TWO2XOqml+Ger+nAEFLeO6M5XtWE8bK02CcVj817/Ntb3jeRFhKrs6baj1Zyblz9+maevSNuMq
9Htz9Vm9t32XbnMlCkx92BYNqE1c+VmGEiekpzStG53ZtaA776w/N9p/XM5k8bh+yaQCGpyiKsCR
fQVOFaHDBJ7K0HcaX52XXTIte68t7utqRENY+Iae7OI3xrf50iSmqwPDooxnG7raFIzI1cK2T5nE
6mNqFzAfzOUpOTWlTZU17YrVCLL4D61Jt2pqndLRhDWPIICVi6xoaRUH3qJcYAYvgEXoFaKdTH4B
i5QExZUD9Q0nGXp31XrbDsl2Mez3xrLs1QWCL412SpUfvLq5q6PVt9fFnxjWeoMs3ct9a6UOUx8X
K35jQmEWeelhO2CzFK2qrl7P6zV23UzpHc+3wwwtfeHX3mnNi4NrfNbn8ZwX/XFc7+0u9PPQ9gdr
2fZ9GESLEpTLsEvm4ThW427RikuffRno0b0iPaXAiUqVfJrnaZObYVBbPSTKXcPAntFP18u4M5Hi
ro2HMnjchXTqTltQnaPRag3WbNHZpg8LkNTYVvD2SgC5vs3rCD1VgyQjP8z6CLG4+lEX7cvC2sj7
kgeuJum2A0haemvL320mpdnEYH+dmp6cbgrmxjq0AkRWu8pVDrE33RqxcotwaISqvhujCYXjfLA/
RY8tANeiKzuOeDqqfb/xYiUwU3szL8bJ8lh8Uv3GNoZzNiJijoqL54xByGxAXbPLjQWFZBTIrdkz
AoAp2gN1XYYl2g7lhU38lPaiT/B7O/8Eync2kM2lgvIBAHfdvG8SG8o8Pa2zflJChAUQidNyrxr6
QZ58v0wb5G/+Ek073UxOcwvnZ+HsMMZd05snFABHFqWNp7co8W8ICb5xo2U/2vHe7ZFoe65fdfl+
KqLHpa2+sIEFc6ezI2N+qtv5Vp/4Yqb7odCSByfr75wueghvo8p8bOpuV9gODqL4JCKsNY3ftWV+
H2XOxgE39XCoKFGMWqe/c13laLNe2XN2aJx7t6RBrdZ9hRo4r0fGtHEIESV6+pNlmAfbdj+kskOi
r/YWL7Cpn9DwDGlg7S3jJmtdbBthIOtlZf+IebuyCckbb/I7SknfKAOz+bxYNMlxe6hhFpOSJpMh
EmfxaY7Mg2Fzc+2w03LW43U+pJvCXn0LeC1VH9WEqchCvPGMQuC8szJN5zxBdlUqF7lcNa77aO3u
PD7NicNAbXPf9Ppt7r7PIiUonPJeLubQwq75iPat30FkBWPEk2IzyLDauK65bZCW0CQzjC+21SPA
WI/xeKO1w7FH0qVUEKtpsq29eV/q3iUt7UM999vRmfeyJiuJus9CC53g1s3xufGNmtQ6RBmN6YAX
q5s2bVkcVCXar5PlD4j8p92kZO/iNNDTnl6NQqxQdqk77rJxXyrv5SfWyPvmlczdcDQ8JGbIRBHn
PHU053Pf0lYpzrmYcqC3aRNTyqbwF7pTbeSW6gFI3JmCQuuOHcYhld2wZHDOeMDoZRExrIcu29rQ
Hk1x0nA2yW8Z1bjVusVXeRcrLzEHcU6WxQcCD9gXthY2Hcvg+6fbJZqD0JQL5b48UZcxVpmLbyzg
9U3hwxX7dTQGLirRzFihbtdtbbPK2Mu+rMZNlqF21MNggvfX9GFXqchiFW6OP0PHdsznxXyxxF78
lK07t9a9MkK5m1OgNdlBjcYtdr7dPFLQIkgZYxTznRcFKFz2yL5n1Tm10Q+6oVO2YIACDJ/meC+D
ubcTXCnWFvHZfavqO1RRDXeSI3V09Oi9HSPVBg5RTca//uhq0NJaerK0CeNcvJcaIouyrdYmnzpq
BrPgJvV8Y4bnkEVhLIrDNHGRbNnrorcCFGmtT6+XBi9tEaTN4dVRbYOIm6utcW0bO3d73fMNt71z
3B657rwfLP2NLdi4hpGkL/NceDeNRgaS76qMTUMzrxvsrH5TWKcCtU7MN0SVs4ny6l7Wtkpn8x2R
PC/FYdQXX2vDoAozv2FUVL3vUnqGTL+1W/feHAajyouzwo/GmH2OtEc0RJuwbu9CFhb8Qc6cXxC7
blNKyNeflwCEvxUwHt+FSpmTXiFOfy0MeyONcVW6HnRf+imc7qwmDjrL2kIIPVJH3GRm7k+WeUh1
yAD+W8miXVR+Qnr9dTX0G9Ni4qfmwdX6M/3bG9XVi4UenmD9uYjW7OdK6KduQbfyKTdy20PGzGqh
9MeuwrBarl/nft336LJXbwgM3do6MAnl1HxJQPUbxzyUyLFef1IvjqyfbuXqQc04RovO4VYsAz10
g+Azruovaec8vn4dXT7oqqQkoMyEigbPZYRdDeExbxJF7xHwrlP+CSz0BgFdULXmIdRK5AgZz5oG
bQwDx1n8gbWpWKF1dZT57Z3pKTvZNrywPaIZ2rWed4mqOxS1u2JgiYiHN9p57YXHQi0G0OzYTAX9
uRf76Q1hMW5zp9U8f0CrpCwj+ukVKpIN5ok3t1lMDJmWvpHhP+bQoANjZc3eyaJYUG+8/uzk0fz2
6DjBj8w9UyVA4OrRKaljxM2sen6hfZ67OKjU4SxdTELFm5dvIQsv9O9Y1snGl3MD+R/XV6tNp8ry
xkN/eSwGI7BTHaed69f6sjdqypr+z9Tof2w2OHDwpS/IskLqJmub5VwNwtxu56JPuGRtUpGwKQ5M
VbeNdkkWOJ6+TXPzZgqpQGFB5Z8IqJGs0Q6V8SWqrVOIn0CGTJfl2+JkNhZ20ilY8BsUq36wlpy6
Jr9MXow0Fm437o8Z5slZDYM1mXd1pe6HYgyaaQS1rbarsZ359WIeA0qufRtFN3DIl9H29uvXCOtu
XSjv5ywO0qa705Z0O7reJcmMGze2Tn0r/kHrlHXJqSuoVtv0XQGo64zWQa/UQA2zY+ugrB0KVsv4
gfVHzZsLYt7KGxC3By7Dq5+p59M46Gvj0LM3upW1MVwwZS4q+IVs6DInpAIf+FnZDWdZ4eqcVqGM
bhTMG3a91Yb+zlwYofQAeNBOmrruXTo5mXmDxzbctXcKNRVMNqa7bOvl5kFqXva9DhseNbO65pfI
VHzEWwQ+pKcozn6MzFUDGMcc5gflK8giRp55P/IArWTdZ+m4s2uahqQ7atoI+ZCeNIwOobpD9BWU
Y34IKeJjVXkAk4YViPb9FJ2UCXbV0U+m3p/t8IBU+izbzdKap1D/nDThQ27GQbShUzp3XubnKo+7
8i5dzxYyuhcjjdDs3sxd7ucrroS0gl+I9iHFRQ4kVIOIqcieku5xwWMKnAal/9yd7EOyAqSGjscv
Svbezkds/lPQ0C45VRR0vXdZHHOTt/FpMvqtvImxb+7UInrwlnkbQfDUdAt8QLIOu7I4C85keO+t
AYhgNm6m7rNhQYvTeBZOtPcKWoks3s+8jnj8iuEFL/Rji/erSqyt6dFVAKYn1D16hrYSYXhhf0Pl
JkI3Ci1rjfZDWW96XH5tv+yHPPe1IQ8U59hRU5n9WWuWfcJ6xWkA39oB6XZo3HQKiQGR8xTSHYce
jUS53MptokHdmhlFUMow4v1FHqkHKwUoKkXLnm+t4q6zH42huqQtLV732cbs1EzFveCobkjha017
rTZOWJCOGB5OxmJtBLuIk+wdPpRtVAHLALlUVvauBIYRtNfqTzSWN+UYo1+zDkrLa+CjhgZvTaKE
ycZcsk/U/ea865TFF7BQxq09LyQbrP44jTuZc1KAFF53XJzsslBtIPc/NPYELNIfbXaQPmT6uOj+
6ekSlxpjyv0WWsYuRJrsnFVUN07FY1Z4XQkviPYIKUcwT49LfLuq/f3ra/jv6B16KUnIMwgUFhb9
ClLhPOh04PnQaUXKe+laCnP2dXM4rzQCMtSk3kiy6L3jcMfmsu9CC9LLe3j9PlCl/bqXcBsQ+dCE
qAbk0Ff+/qeNrcLA0KrG7Pldzuim1wkjdEeM0KV4SzjAUcq/X8xBKo48gVPIXVb3Xy+mlZ5Slkrk
+qaVnpTVQ8699Ggwu/ihWDY5UPmgN18EUesIdlCsOGjYZGJjuY2V/0w0noPV32F2JtPBfcxGVi5D
P6ne4zywwMSSqgC0M09fbRMwxxuOSD/R/LjTecasnXK5YngyqvTzMo4VeKBySbPkNC0d8ltULEt/
6F34WunEHIAD5LaojKyDttAQYsF29Wk/2ZhnQYtRg44bDNV7Z1n3SD1DRDAQreFw9mg4Kse4qTIg
CaCIzkke6FEeOqZn0U63nr3u9RKkvZpmP+4RL3fqZw838JS9V2LlUOURRuLYJu/BWbdDHH1MXewb
tr3eltpyO/Us0Ekxnmv7MmfZLUqv9/oK+FKytq8FKQT2TTblj521K5HCK1l132PSQ3cSBlavfbMN
a1unzBdcpR1WM0TMegmsoYcPs17gRVz8uf6sZvamnJSAjWfjVsppRTkEupHTmSaa+x4d72e9iFmx
8Xam68FmQV/U/GCa/VcFifQy28Ymc4GNlve94p1cG0yKBUQBousi5cHquy8FpVw9FQdlDN9XNpW4
0QybqFEuRRZ97I0xSDyAhOyQxh0imyb8T9iMAavTafow1XTPSXoK3fK+t8ICe6Z1EjiBlJH7CezL
4D4EuOui6KHp1R17kJFRJvQuJifvfcZtgFm/0xARyo7WqPSIbbNbUIW5oEW54uFZYBU3lMAozQP6
cOBX/bQAehk2lWmi+3P0abDYWOr4BEe7y3Ddyw7ioMPWUMA4/YAJt7zE3rztM9wDteI/XwohclS0
x6Q0T5h4tw6yW8ylB9lLPBGEWRDLuEftLscXTIMuRcCioNrPfdvxPoQkOeQZX7/DWj39R43VY5Ym
yBrZL5X1oZjcr/icD3k5fh0i5cPGw+WIbt5+rJT8UlY4VnAxThWezGnvheahqxlbZgh2QjrJkjz1
RrSFzt8ZZAVIi9xaj7lrvk/Vi9ZHd0k73Bp5/u4ZO/KKU9z5AiulbE/S8Flte1er/VcT4CKehifT
RtFWJn/YCXUP1rxN4UlyvrqxkUzXS/6u750PjZFtlTlBXec+mFb0aerTIJnCT4uuGzxG59F2i3uz
z9GHT7vRvRV8SbCBiUEcdu5/ZgfMQOAjtnN9jra4jNneEXPmw3aoLGC+KXBrltcKfLRmX7SdfaUZ
J2/4jEshkO5qqe5apf+a1Ok7k8AKo9A3UkrLv4IxPElXD+556TodNaPd3kTfpExJmvaLq7V37aB8
cE0RNGinuLg33BRYgKwGlP7Koo1bwcejsvyy6i06KTIAVIvq1YxP0ryl+FpeX9BfWGM5e5WGyhMt
8W88YA+AXSyd6viuN1EYk65AeSSYaGeWF4GTXr+c9htEYMuZWnSEhmFy4qtk/P28gaiJHc+I1UmV
SJm/ehZIwRnzglRbCitlJ/PWrg6Lor/VNv++d3GgF+mBGp09NIl9RbKigXBt25wcv3aJ6FmabQ7Q
A/pwEBQnW7H+Z/0W9+BnQ/0SW+mFrvKSxMUh6QaeSoQ/Lv7zafyPChJ+kY/9P6R5Jwztp6Hzuyys
Tfq3FQt8xN+KBaLS/hYsSL75X4oFslMtjoAhY8+Qs1gtBsbfigUYMwOuikxVCUbnr/5SLLjETaJ5
5pgSRitt879SLGgvUY3u8wdBvRJ3dlU4mfbYk0IGO7XQhXd59X2enGNmm6c0Mfxk1r4ZlX4zlyUb
XP0h6Zo36rbfpjnIHFAWTCffUUdi8Ou080LLU7yBBBkzi57CwqbeN06l65H/4B6nKnyDWX0WjF1h
DkxxzeNMZ5NYt2sAJO7tPnUmwYVy86HTTkOaY/P0TmXXPugqcK9Zfm9abTdZ5SEttEtXdtRGISiI
dbOOxplTQC9x7t3WeviYuP1DPhp+tOpnr25JvdJu8io+9h+XzD6i4Lpt20vXmkFiIylqTN/JnaOL
02wNEwQLklHhnVDmXyIX7xG4rq4cMKH6SXLysrvZWb+FubKB58CC/K67WEZ6mvSUSsI5yj/XM5Pt
Tt3VRY8jjQ5bz09WeerGFA9jdEzzfj+ozYOj4ZaKjpXGPoUTzUppKLDQ6VUbhCjdM2gPfSC1xDFP
sJBdNgeeop7lQztHP5ureasu7g8kZm+suC+9eY8D5Q2JmcTOLX//U8WuudbQlbEJHlPe1vQMY2b4
aXcJFWNjt9oba+zLFwOiQ1pJRqt7NcoV0kAqe6RLycia8fDxV6AhaXtOsgaDduz/tCLc/zmcfg40
/E1l+Yw3c1KmtAc65rSrUe2kuI+HCZgtVZ396o5Hvv92squnOjwphgdsgb1q1IM1uoH7PJABce5p
1pRw/Rj1M6FZtnaxvOXbBKS7mMV29Lwfg/rWZPht3xFUnGQFDyJcHDjy9z+9gTiMK6uEDaNwcHcF
wyVvncfSim+ttXgD6Edgyof9NvGIkgTeFV3sNQRvGr0ZOmSTYaws7qXrrTvr4E2wO+ChAgoQm0Ny
wkS/mJwyuNJB3RtZd2cwKZdl2gunpParr1Eb457b1/UU2FN66rpLQ2QOKY4H6aRCVEMRf0Z01Gb1
nVSF3QzX64FvSJePq37rYbiXomIgHmXswD3ggUsXoQSkiKgTiMXarMPq6/guIpLtPNp4d5h2CzEa
FViaRYhdCc0oBFM809v1QvwB7EG193qzUbM/BigEa6LsWuZd2yQnQSzU+UtjfhIWt6ZNyJR5X/Nh
AtgZWOR1+PpSsw6jRstaUu3oID4TOEc9nckh29LUHFqeUA6RLYi5WDKMGsAPBUcM3uFEtL101lHy
0VPe0foIzZP2n0NqA9FPCeIXElREIQHZJaBaKpiLTtxdN+8ytdjApSorASxDvqmSljy/8EEv431Y
hRfbGY6pDhFI1S5fhygLCk6EBDWgg4H12Ih2mMP9Yj3o2nnQ40PXR39Ei/cgDG0Mu7WsKZrLmK9M
p4RpPOJZpbMSQCJspKVZgXgS4I1s+qIPmrpZckykmjk0h4QsqdvOni6hnsLu9qSETdVZaXrnODs5
1m593M4TISDaolZbyyqIz1TiM2l+7XYuinGvuCkAlPqYQ5HWTXfWC/LEYowmtC01z0MZEaLM6WFG
FSHdUgFgJW8g5edoRbE9JLhoBlod+N5hOI8EAZFwcdGU6TbP0NhQlOdptfVIXvTQ52jQgNFJ8MM+
Dy8Cc0ZUjla97FvP3ETgOLLGDxUDEP5OOpyW92YPpBW4+iHlcdM8BUO4E7lGNbpPdd8fxQsmpJPI
3IaV5+f+8KL8IMRkXOdbF1GvNBMDkMMQgVQO820TncMEwAmIczbBt8Q6yrvLVozJ5XRbJOU9pBse
CKh25/008a15CR0ChiXpj+VAGCTfzM1V+IEZKjTcO+JcRf8QL7cOKo2YKCItua+QRggyDOfspzXI
Fr+VDMapTcyDdKYm0ykGZ3t9if1tQZdy3bQ0h/+wfbhXEIzu1LbTKYnnq/V4boEaGh1IN7O2BmoL
edhvXO63tVKuZ+mqCadk6hyw++taSQAWI1IljKi21G9pp3/z2vbLMOXvRCUhMIfDCxQeeFWbO2kb
bNAVB4pNmu+ZeIZSYaqYwCbNl0ojoKBsrG3MVBQfjeUMgUh5cAKdYjf7ZLLu1RqMPvMxVH8k4INu
RroAfW213ihw6q3aHRXgvx7xvaDnIu4yugLSCe6PiT06oDfFWd6HwFARLfKslGSlEM1Yfu6Jk0vj
+TwrP4RvF75SWHEBioSxy+GeMrDzrL8HaEP2h+wttg5x1m6K8RldDafxq0C9oat9U11QG2AlPgXT
FHAB0pvXH74u2+Uve8fzw2cb1eDYUPBe8Shxt8Q5YgmCsXjQdcqgntd9QUZK2D95DtMWKZReo2FQ
8nsNybfh5jdoJRBLCZLGuu+3HYkvgFWZoW7a1rxRgVYJiHujmNVEmXx9p8i8GJM61kdNu7YlTrGS
FsS2wq+141loHRF4qXV6KsOd3iy7PjFvltW7lBPoGSKNmOVZEGa9IKJhdp+MfsMnvOvq/s7LNX92
iS+hSBM8VaARWZes2EJ2X5BmxPLgOO8ZlYFQ1qLBkZ/N2PyiZic94/OcYOHPMxDJDsAHeYsoegTk
aIcwMK2vuamyGzR3iKZPef2MHG5CSHggvEuhu7xtgETYCj1TNnBOizLs2qw+YiAcz7KGWSHoRXYj
BG9sxiAq47bI2iPpUPt2yA+yjAj9UufT3iUfmaDGszBalsfCgK7K7qO9yJME4RBsKEYlEYMfeURO
0AyraOKgtEHT0beF+qkCEFGtjoBLYCPkXZHR7oHYPFRd3Qz4Q7+s6ObNEKNDKfn/DEmpH54RCtIr
Vw9APYz2IqkTIYV8dLkArlMd0H9gpyNGRHH8VU/9Ib+xnPRdwnMQeDAhi9ir5l0ENRDjv5itgyQy
SacOrXhIS/7wqdpi3SgsdmacwlqQDI3eaU7tQ6+DyRjexypqv8RgmZhqtsrRAGByxk9VqaGm5haK
+TaFBgbigZkYb6P835tzWcVAVeS4IZpKcRn9XPFVymw2xZp7PuST0IgGKVdUGm/ILSQz/HoWIF6F
FDcANeCZr7AUzRvSSQGV8oUp42S1rUgShtgG1BLGOXqwiuTUc10LzUk3MZFZN0T+sSrl/TKj6mEv
8UpczKnqT4MJ2gdFhe7ZmmBWIvspikukfj8cSbIDCHlGL4mFMjUQ7/iTmX4YzPDDAgdalUB2c3aJ
rByYOQxiaMJoMk+gvJcF0AsC6EEooi5BMMRFayt8pt7JctoKjyr/NoffalAES2EgW/pcVfdCqSi4
eBWC0V5f7J6Dxa8XOx2VKOcNvaSJGc3FXrWohzRuqouzopdcikump6dZwdLrkJtbJPhegH5q/syo
urZj6uylPBHBmKj08AvdyDfp0uUWP9fnMCbrGjXQQOjZOt4Scnx0+ulW1BcOSwLqwUNVxM8855gb
gV7jLaf0jNidUggbDYICb5IaYTbO1tsM2aWu8iJhpwUtlw3g9Wdg/9YssOCDw6g4yFnt1WudLtni
6lSWNWBcnBwJ+UT6tiEgzK+AqB2czbYs7QS8JiplUcZ66MV7kcdlBlnW9BRSt40OcsxRRKV/yEKc
qdQFkXUzL9ZhdahZUYsOgO9iDcYH7FeYrUfo1R5V2kKUnVN+TzTND0XcP/ypWCFvLajnKVDg3KZR
2dWQDFGUHeTRSw3XkVHYP+lE0CpU971GCpne4+QmFJUtVLRoDV7ZuC02tXEm/VDt3G2ZDLtooQ1H
Wyeg+NTOewJ7j2bUH4Wpz5kBrz/cF9grebggq7Yjamz9anbmTpiqjVN5SAHL+xplU0egksVC3Gv2
JsQB5Q485NX3GhLSiFwVaiid8X3gMkBTcoMkER8WmUUGhtQaDRVjUR6+C788RMjRKAbgdWXxle/9
+t1bLywtBisKqhHYPpQcv65g9Uriv+WmoAYJkpQGyTth7HP/Fp0oeMD1JGQOgszRG9PGX+EFLbFl
c6exUGoz+2JuHUIvfUMeor1UUpqqizQE5tLxJBTj58VY8Zo2Iyoe+UsbP6QMQ9FVNosBJEAvC6NH
dBfh+0rQMjeJSzvKYuaKrgGphGmaNz02vdef7ktV9c+3dLU/lDU3O4Tc0hAOR6GxpwhLhm1fhJpz
odBfv9wL5LFugjlqJofOggLZV4/ZshsCMNTI86cqfjBH+CcEiWPPSpVFgVTGTV3eG9QK6jjuysEG
MEBAtZhvrLn/cB9oB8QVIHkiv74KICMNoQdiII9+flQKX+RIUs0nDXUkmtKcGtek7Ud5mmFc8Ca0
Csrx9afxHI1xPehMUzcJNdE56e/a9VEp7RhHI/JpYTNFfxmH860Imj2k5DIYFsQNKjrMhR3IJHIB
6v0os1Kqf7FiIWXoEKNItS+Lt0lO3Ou3+NLG/vMdXhXibVfXLqZ5onGLIDWzuwXRatX9sZDKXYlQ
Ny8pPd8cJTLqrp8L+A1LFig5YPrVghUvjeLgOKVqMZANEn8owInZnAfpWdFJyBsJWfXDfgZmBQiw
/jze+R+VXC99bQ5IkYJJdzRMNb8OjyqLonlJ+drC32pgBzpcmBvZB3nwiIHZfyhEkF6+/rQJtHnh
mzsYgMDFSS77TVw4WfpoYmVw/WeQhpzKUUPvid9A6o/FHLZxGj3IsjEIlWyNG9tAux9tq8gIhvjQ
9LGPM5sopkq/l0bVk5hKxrCNro/w/0vrMdAY7gMJGFOd+BHKreeS1mV3m859hDzGzT9pSnxSCGx1
l6O5qMS5QkVCDEfdsBUOSsAzaRIVeknCEI8Rkyij8xR9oVR9mNc4imRH9b0xWtGy489QkaQwx1Jw
s6mg86VJnceDp1dkGtOySbFCByX4mQkwKronaeVEBS6lkMHgr5G6Y1s26CJC6v+2n2GxqX3Y1Ahw
fpqt7LOofZ/xQ1QBUmtL2alQ9IjVQkpMOowJhYDwvuKgEviTwh3pyLi/bWNzW3QFu9ltOHyW9adK
fSXRsEXQRHF9zOC6le4sRTuNiMIie/YbigPByUTf3eJLibuN1A4rvLtgKxmJK+qAQqILpPPP6AEx
YvnlgNLnGGpggOlGlIjS/tuP8cqZECjO7Mm9uCx7OjykpuByHOm6Bgo8JCUj7azbBloCTNU/1uwT
QzyDAgG0kZZFJNgmtugam3lPBFkglUjmcfcAl3b2n5ww7UpBTkHAcxePcoDJM408gOxRjBPTooDs
/VBtxZffsln+CY8jBeVO2n2xlImoQNCHCJfNiHcrMlMJBsTUkAQE/G70RYFWmkiwXelFMc4go6fW
EVJe9jIx5Vjii1edR7dV3qG2OWSaxGrvyXjcjLV5ENld6+Adp4cMITbkNUXAnU2v+BAWonAaVu9x
GOpPUfteXIJ6QlfWAXdUxk2KnlB0cKX2qSkY9SsjnYG2ELQY4wZI7nMCzqVOsdh64hHAhbvL1Run
JExprTdEt+7emNIv1S+w2sRaqQjff6O1tdCIjMJzWONHXEloAEaUObnGmSQIW1Ki8mKTAUkli39F
BIRNZ5zsCRqpm0+i2Vji7jtFb/gl0cbvMotiMCJPjfay4AsUJy3U6/f8UjFOdhf3SnSFxlFNv65+
ndsoPapv0Bf98zojo7Qem4WRBf4oyKAYS16/oPFS9YW8HVOOGKlJ8b26olY1Xhyx7LVdsi9R7c1x
SchB/tkEUxcbaO4aNzLKB9Ukp5/mn/1ZsNgsVT6QU73JgPxzIztUzALk8heF8lU6HTTvB47LWTh3
RcSqYpsz1Ibu5l3uPEyk4xtNLhI70hS+R/gCn7/X/2fV5Ui0N84yk+HOa/znNIDnlJWbLyTJ/X1W
6HOS3J+/+BebznHJmspeCOiL1f1vKp0YOcJR5DwyximUG4P4bypdxi0s+u/mf2LkVPzyUMG4Mw3O
cPw35v+XQ8mkfEOFSCGJpv3XcRvGYeKaC4yw4XxNoO1a2qQ5zDZ/WO4TRzZsdO2TGmNtdJega23C
PlTk0Dbuv5yjb0LChfRNPd7r4fuCdSnMvxeRvlndaVul58LiJLLkRwXbERPojO1QJX0zduzNOJkB
SSAovlCCWClzZt5rxRPjm9MhFnJzQyJMLD8nW6tR4VP49C+ts+5GFX3b0QNCqTZ01/m7LLojYazE
+UiS72bJMjDVp5Sg6I6ENMR1eLPouLGcO/XMzPdYhJHFVkRXNhvOY9go48RWb/t8cMLhNTGHhXGQ
koNpunU0TFwh0vePk/oxj7/rdrnxCjR5iIJ7Ac1H7+wRxzYuD1344HrrdklUjPyEtrWEtyWj9qGT
NLfOIzD6m7Z246EilWmfEtQUa9hYx5DOOiSOypOuYZKEqlj9BBtJuLBkV/HySRPV31FjnUme3NT1
96Z4sod7K8HCFQHmLQNnfoXbpMlOK8EmKaIxQ/sAlbKSM542fmV/7Zdia1rtdpr0DVI0LwVRAFAn
9LmOPnb2w6SbW/mho363MVQRu7ldiwmyiS+akPm+whLEyoZYsU2Sfq/JWyN12lPCQ6utOCu/4y70
vX7BiRyUWnxIDTCrGR3BCRsBhRaDI0cjNn1tu3a7dA2QJcyw/bHMP9buvQKu2yvK/2bvTLbbSJY0
/Sr1ApEn5mGLkSBBkOAgkdzEISQy5nmOp+/PkKVKiVJJnad70X26N1c3JRLw8HA3Nzf7B3LkaTEq
UACzt9yy8QxCJc5LLqf2rcEVowGeoM9IdvZorST1kgSpGbK13vN/qwlB+3oR+giO6SNtTagD6ZE+
/UqFohoh0kk7jiNnaWbpxisep/kUMRNVuUrr247EOxrpzPLWHNR20+Gibj6r0aWZt4tQ6RZejtEA
Ni2hSyOkIKxb9obDbNP69aU+zFfd+DZ7GT15c7mW7tPChhdXZejP3eXF57h6Q71v78aki0PzGZPw
Nnj7/9G5nv7ndD5BTP82Np9VPj9F+RfMKc8CWF+jt//Y1m/561em+ke1Fvmob9FawzvaIhiaUO5U
yjakDt+wTxrO6sgssAXBSWhcbv4J2MZfFKhdwOQoSp8xTv9gn3DidU0+CcwQ9zBug/8qYJ81O76/
WXognlD3RfQTt0dkAT7UH/AfrBTYuAl91mwfae1KL+2tbBl1srcSErLJ2/WeQHP6lfxJVHAVHWE6
k/aGuytJkSPq1wk2iVnIn2G+l191amtrNMZR7e2tDox2oltdF+4uNO7k13SnA+STL4vaOsqvzLO+
zn0uC2lyQnDj2IdtvBgwt9HrW2so9tFELE0cCoLWMbesQ9ZZx0xnY8/FvpsXhY9FIqOIDVHC3GZc
7PDc2sYoeukocMsgB++MIHDaArQEuRDjw1XjxDl7yDvzk1Vdlqq781TkdUcXtbsmxQbE3g3oWfVN
fTE59rZwja1XoiWJHuODg8HIbBpH0CPYy2jGUb5QUfWjAjpTL5JT2OhHFP6wr7oZkhJBb3MbDvl+
lEItnyEfKECz0GlXMqg8z5ctUIbZQnXPgNbPaGRC+8h7kN/N0TMfHfMgg58wVaBXu7WtZF9aBuYc
2R5fSCxJaHC67kOsxHv8zjghVpNvHKvA2kWOtbObbmUHxhHvhql2bmw92duxvCJag0ozHNx0M9EI
RRDqwKKE95Ht1SLda7wrvxmordTLznV2jm0cclRwkIjZyb/nWKmA3yqM6goI6bJ0la3eG8fMtcBN
Gce6rJ/qWjvaGFGaCWTzTAjIu6JhQJ21BeIATtrcDjyb/AlK7hDFjxranjZOQrw5N+4vdP8NpNFh
nvihTswfUYsos21RWqxA3mZv7ypCZeVyz0NfUrBhKbywpL8ZzcOA61SMnk5jvckv5IpBgRnWOvcw
3s+kmQcBesPcOD9KjtxCr6hHE4ypPLr8tggrVxU3blZAWphb+XsNEFpXpieRCUPxdjU32hrt8V1g
mFu4E4dojN5TmZq+2His5vPDJcW+ZwonXrzMiXyGrLZoNLfKbB9keHPer8iF1mpIvxt8se5Il+y8
92R/9mQosvI79qJ09eSN1DAnDPaqzGVJubQdDCg1+VLesJkaq8rVKKFme4X5deZkL7vPLpwDHiTY
n7kH2ZwtIgtZb+3k0WQIheKubTbJyAKyJ3vXRu5OYdPPz/Rn7gP1LlLv5PvkMyU2hCywgccKPOV1
0tj0MkUKTqQc+/pWLcYrmZgIBPagt38qE30sJBPFKMoRKy1Cogpx8Me0s6sNJdVQKl8pTr7HVuxi
Nuq1THKkRCcZeSiAgxpApdvYO9mZVdHuKURAothy4G6b2Vn1kIjKpn7iRkaRR4diZm4XcD/3Hort
bkbA4i19d4jc/h1nv4fJfbwLfxz3h2piWfa9Do4pWelp9STbM+jyZTQqr7//GvdjVfv8PTQjNQFv
ILz4YX6GOAj7ikr7yjP04xjDOq7WEo0FHDZFu1Zr11LRkKUu719mLGOH6zFBjyhg+8pDCZgTcPih
a81jEhuHmwr72LqBtgmdRMHJV2ibyE0kbrgZyNsEzdoXNK7U/r7J6iewf2DK0v2cdk9pBnSUH5cA
O+fOTtYp9I9XOHjn7dXb1ZOusE7t4FQNFh28XdQmV21cP+n0P4PZ3Hi98xA3xLxv20jGTZHoZKfO
QdZk6827uNjIrvMBi4u5jH4vsShBiV/iRSon1RC8qbVFXYRAyoNqlbOTkKM3hER1TE61E56QGTuW
mnJbmVu1BAvKgKNcA47+J8GYj2WGj2/pw2ooDOc/V7FMrcwPgJWFRNmKPV3o1iE0rT9U3H+1cSCv
WQ5XNdsiUflx45guKXle4Pgg57kcN0HIqybKVVQyf78IzV9+F2w4W0MPh0vih0VYx2VtNHgUrAoi
rBzk33KEAKywHHey1ORok+NbQg3Gj7D8l6QMMjo5JOXA5FJ6iAmE3WAe5RgaMaZjgcj8yMAbVHxl
vmI2a6jyUBxDFctU5vF8JswgkNkFXnlw1A7EgXGUA23gr8/htPAedJ9wyxKOOE59TvPfz8NPrRZ5
zWjtsRVBxqKK9KHVolGtznNXi1dNAzvNecX5CEcqNhInecRtqgvebNXCTYyjOLB3AUnDxEL4/Sh+
9TJcugn02QVg/7G9pxldZbQdl+WW+ZK1Jie/HEfgVv8Q5H4C2MsDuySsrDPNpZj/IccEcRSH4GLj
FXX+g2R9fl1t2wtT61bFkC3Ppz8Zj+zgiRrg7x/0TEX8kOGSZrnStaB9QFL94xJPtD62Q9QtVvPE
ps5yohQxIc084GPksMBdhya/R4RjbQyYXnAMFlr9JKtN0kZ8efayLuVgkWNSzg9JiTtsIsYWuh3r
Nejsg0PosvQCZHyyH3LzKAeIMTrg37XjTFSZgVLIcpQgL98xD6RwhLgQBR5KHuR2oYFTa7Edr88h
yyIhiJUHyYrkpPc056HU2ZZyH/RJ59ziqRbfHgTEGWW4CZXqoalJH/kuSRcNAT0C8Yg43JT4durO
lL2UZSZrauRl/36af1K+4CWj+CjFUYQ50Pb/EEkSJadGmhFJ5CKha/F2jtWlj3NmAoOK9SXDlDhf
B5y2LakL0Zb0IWKsvx/JT3oUf4/EpQIGVhntJTl0vwN1m5UfqY5mx6sq9zIqTphG3tRecemF0zrG
fEm3D5IByJaTAcngsCDbOySjEjhqEmwrNg+SMElSZDBKSWbiAjJ/Hvxh3n5xMiP1qFIrY2tA3f0Q
FBWSDUj2DHYiCnjgwPThQZJvR8nB3v4hDzjDBH/cC+xBQKModErE/ygtmYRw7R2f0FOQA/O2jgEa
C01YHrzipg0497j85WgINJZ5lDfTMAdpyWHN3aqj85MVK+6SuzbxDnPmHgBO3SgKjTYtPEm8LVPr
mPYtaETEdGjNx3nz5AAhQIVfLnla7B4kuUrVcWm0OGWRSUvyJfcTX2ueZL2iGbLHxwo7Z+eAYcZB
wvbgY2nc2NCHDfxlkfVttZ1i4SBnVJzSgfsHzclfLCA5ERHrM6DjoEX9AZZQDHauw7CNzweRRW0v
jZGsmtfJ4Bwke/ciorNk7pwZEZsxG6KTbGHFcBZ5ouwdYkTFJffvi5KCHBGetihGnN9rWz79fr3/
nDUgpK1ygnOyUhb+SCvoMZpMQT7G5K9cSIL6Kao9GuD+A8JVu/NNQAk256/8V2X8/3dF00Ww9TdV
/HOlaI9DAZuTYhGNgbM+uvzWt6KQ+hfHIAQsFGgMciGbw/mfohDXFxUcBkmS5AbkgN+q+CalJER/
kfwFAsCBxkH2jRBn/EXsALuBviSAJpoA/6Yo9IvzmvCtA8DQgKYgQvshD+V+ZjtDjOCGSJwJgTyJ
n4r+TnnyqGwirWnBJtaCdTur/zop+fGLPyQK/mjBt6DygkrSjRl/jjlfA+XR7t3ld2/kF9cuuIKc
AT8GQsOjYydPiC7NT7Jb8WhFnBB8U0fJGX3DO0WvUVYMPpWuDi4TgTJMg8dGuS+B39gov7kQ32GP
L3p8wUsr35day3VYwYtdnbbJmL77FCxq4HJ87CIpaUo43kNUeneodqhdf/AaE6TwDJVc3eZoGNr1
tMqS7kZQZzmMbn2EyAOC7m8lDOVT1YdPom8IPnWLHmtvrTLqTDlgHFcPPosY46DHz7VDVxqov9VX
i6EDjdb0B5HOUWL9Go3LfY8WjTCMLL+5KhzlU+J1V6OuAKY0LvXCuojPzPxsP/gYytM7F5ZOPkBa
GZr9lNTAKNsr9CYvuyI9EjL3U4qaAMDQygCElVXdwWpQibT8fewA/EOcbh6CeyHkhrW3qoNsKTDE
TMe/bUpOb2snmC/TStlo7kWM13xgx0e0W/as+bsETRhBFQp8366RbCic41NAvd8mgVBXXZJciL5c
2NClt1EQRcKGG+YFzQQzXitpsymVcd2GqLbD48+pgXU0ZaU7LIpzbomvXrbu6bmkuJdW4zEIr1sN
l0fApZHN5crWrzM8ThId2jokEzyWu7WgscYhwTEbm9cI1ViITll1Ayhw1RfFXhCY5uA9UCGkphPw
dhN4kvc4Fa0UtAByz0fN1b6KKxvM6GujJ++JET4r+VULerwxa2g+0Lp59YGTHCuwuzFA69yD+2kp
+0iEhpg7m4JYARST1najAKC2AU2IWBtmnEVnXg4lsALcaunZihRKgXwUeFTOLdjyerdLVLwPTW8v
CEFhZGDwi2wMkAOz2W3D2D4O5Qg0YVij77718PZMDQBexrKndMhqG4Gqp6l9qfaYwoHMVgvEiWIH
gHiwniv6VrSihjRb9CFWOGhl9S40nWY69E6KGoM45a6grF8EpbOIYEbEoJ/RqpbfFIFSWbdkz1eC
xhkBwFiFgW+nv58ddha4mVQzIJcBxFOTvRDSRKdLa5sbWXIxjP3Bo+sN5z+Br6kHza5CmHNMlYtx
vO98cOgArw07PIqYqEinCtBauFcClgUhsxqGfiO6CaBG2nl8cjDbs6fouTdwqVHrG1zlX+RH244S
G69UeAedty9mktomfBC8bEpvx1YyNl2wFf5KipqnMLsGuC5nSgK4hmx27nHaJCUAvg/yekakIclg
oWm36rpx+yvZecJFE3g2UnxrDzdDviqP2Ueat09wbMfCFW1+kE3w2QxQiAXjcEIgQfLw6C8YJWgn
5BpzUONxshSYcxwF1+AmvpzfLVTiTYyEkfBD6lBFEpJkrgC2NQaXghOpcLopguRYK9AMtH6VlgZm
u+DtQKGMNlgenmnSup0SNTet2nJDRGkSZoOVqNsYUk7qNztjAJYEKNOJsQMGwJvX0apwH6ngb9zq
1k0Xdrsywv4GUQP6sIRXSF4iJ1gk8WUUDM9Odi+Wv5UJ9VMzDMIDSoTDEX/oFTazz5nOzq5957Fp
lM8tTInZhzkBKVDCZ9kWr8g33kS6c53XxjUX76+OCnCkDO7KzHlMkNk1M1SzFf8zB+si11lMUYJj
hntwg2CpQpckRFbxHh+lbYWLX2ur0L2eLdST3LpeKEl6lWRsOUH8jPxZBw9q4t1ZhHxjoAaVeYCA
fT98x5LzGOjhe6juFbwc5hpqmz2muGuS9WbmZQVUqCGqq3n5bDaHkBBCkWFxhh+bLP+yfm396kZg
6WlZg9Yu1wKyq3xvr/owoiC7DT1qpZV+mbNVREY1bPEkaWKaBKmBJfVXs1A+C/kNh/k90Cf0bex9
3TE7bnpZajxNX3n3bYyGV0xun7ICw+5Ki+aDGiV7NRlOrdOsTMBQVYXHoN7e02m/sAZ1X22yUYEA
iV8ifXdBK9kBymMFJaqKy3tFeHH0a681L3DwuC2j4aAIs5NVGd1UYXQUBkOqJJTyu0M35LfAy8HE
Xphh+JwXHD9gnOxUXWZ6eS+yzMbMPKDjgUjwUfHc+8YK9xis3Ol1fIyJa11sXVvtdHIxtKy3fdmc
FAWs/+A+FrUaLuo3OBj3ds7S5Z106UtVm9dVcHDxMp/DZhd6+GJ4JSpvsNqB9DBFmLQBrfK2fVru
3B7PTw3rYas9YdaLjI7i8tYGjpeR06yCKd6MhxRYAIf4FeJkFz6ErMmBMkiYQvVk7d16TfEaoW/n
RMntODb7xHc3oLo2E6UAYTUKe0awWm47X9X+mz3bX8kAvnpWtAtH7NPzjExCe84t8HH1bsZZS0lf
VVp1TjFtBWBXGWhlN9hVkptUvnlZ1EB40A6G5hkCn2iNB3y7Fn2ABZurnIlgeK9uTQUmCgzOjizH
S8EtgtqcEshg/rwVhTUBryshHixz9BIOBWiKauejHNnFlNDLEAG6xC2fSWnSKdiYN0HcLMGj34lM
XBQ1q+SLvIdQCW70icX66lcsudD7+yb7r24g/6t+IT/Ic/y31xkZ0v9hnpSUyb7Ld3/S5/jbkfIq
atu/rZoOb6Avf7iLyO9/u4vQT8aoSac+JkUBaiXfbiL6X2ixgPb9TziR/NO3m4iDmQjsPgotGIoY
hrCfvt1EnL8EpYu5EmbOaGxCgj8bif5jEPm3+dY///19e4Tf+JCnI/vCxZYPQhmGRvpHx0jQ1RW2
4IEKvEW/DXR/mYK3aLMXqgOlksC+aBD3ITfTaHZVj6O6qeNHh//wzLsirrca3j8B7t9qXi9Ub+NY
w0KzOdTRs3Wem7rcTgEJbQlbw92XvsJto4ROte1BIKqY4KDvvQC7sgrQ/26ByajugzkcgsxZqdFD
kNEDyN4xc8ZPycUyUG07MEPWunSeNfU0JArSiCUIoIzbOMpVqrUSqJMOu9yotJWjfrYOtCTkrmAQ
lmn3Y5ObrTvkorgAaQdt+tz7D159p2anuk8AQOMPj8yuhp8zwSuMrVUQBmvdrHait9jBGRARAfrC
ENnzs5zTVAXAXO1VaTVAlZHDgjTpIBso0vfCrs1IIUVm2kYEqXabXVzCJKXtWCxDtJiG4lRbLz6Q
nyim06MvgmswnZDYUa986qKX1EWXqX3pw5vWru4SOLdmgPQAQF3hPIpwe00x1AiirQ5YXLNeQ2js
FJJaTASDFp5hAzTRzS8odS0UVyTcgd4YxbLu6xsRBhQZ62FApa0ZrtwGpa2G5KmHvIvpFpRMuKs+
UdVMjIWwAWpLlKOuqq68mcfobm6htiXwXXOAkwDD7kTjQOag6AmWMKVr3792MqTQ65tmDLYiul8g
PidEqTPbqUfi3fPuZUqh/q4nZx+X5v5OBjsjqCc0Tk8ZNlwwLwLbu2uc5EWGUaJiLkpaeahvp+E5
Hij5hspW8h4hN9XcjXToweKeUsUv+VDfdLgWCk5ZRY5DxRqLp57i+VCgKtBBne87rmsCPqbX72nG
NTIWa4rl5mzcCL3XxJRKYMujkDlh0IgCWMStLVFJc7nvjKJsF9IO96GtSoMTSr1lc13gNiPUaXMc
t07FDXAet8I1VQLayjlpjvIe4Y4e2PrWiV0snxCAMXLAScvyWkSxh5ZKcv01avulysWRTg0vZVeo
0XU+q6S92UOCIWVmF0tEWS6m+FlJroZIOK0vbWWhtRGujfFRTQcuSy9FisVVhZZqEZjXcTptut66
t/V+Z/VIPPsU3XEBnL070kEIbzM6Lxf23OyoXlyPkcMi8rlj9fNT14z7zEbIoTAYNT0hcG4t+8lX
lKVWP6LHvFTTcFVY9qtlfjZGbSV/lRTBlZ1nK8hrjEtbNckDpORFHT51mIC23HEUkkQLm1TwdiNU
L7N7m/VkV1kAuis8QlOomxYKiGlBZqivcswEnD5Z1sbnegIbWMLJADMWh8lCc9/i4djGWyN67+dH
Zx4XRvTFMqBzw1Uup0WMGkdAjSWSzmb34quf8/I6HeNr16kQpHgowus5BJNTb/y2oLelLzP10Rju
Qv3GiPKtZ75V+doryUvj5LqtwxXZHT4EOchKbRnzHvqtyv0gSZNdDwilVxB/aXNEc3A7J1BVaNE7
c7jM0mNvegDQXjosRhu9vfCnk9oAhOyIVOrJ5lDnrrGLa2BtvbYqG1xU6/kpGOcrZ5wIlhF6d+5W
VEq0aa2PI9JAuM71cJ6nEWhDd5HrwbomYI/6vBgIaaYyL7Q02zoKyEYgl26ZXffcBGY9oG/kbZq8
XLZBvagx+9QQqi39ap317XqImk2UPaGavETOfGXXzUZ+rTARFVLnqz6KMDQ+WZ71B8wBDK1fnE2W
4GZFnYwS0ofSvR4obMJoZD/FGRmyBdZaeTSzEOxpfhspuHQMUDyQYhSDAVFF1QxkbvP+ykUT1AUf
KjokIknZ1taFzd/jqYABMz4nJrkoGskOdgajbV4Lx1NRXkq9gjhwN4XBpwiphCggX+Pi0s72UiR0
y4RA3nF4QZCR4ocwRhUlXYxavJHSjM+VSgoiGvLDORFkMIOtrmPjCeK/mrsb0QcOVMQPYckYKqNw
7Wu5NvbCjoHDgubnZYEaG3cOOTfKQdlXnbe2oFidBwjdQ3GgUGgoERPC6KirUEZAHqyFpdQS+ERi
Hj4kNhDlZZ89VTbyy5iqZgaHl3snWhvc3/dqqhwR7jxygGwy75pzeC/B1s+4MPcawtzphQSyBpCv
Sl+3cAh2SDLnfLgEu5ab7dgnn/SA3g+Oh459aavKcTZhGKrDQcMHL0rGbTOMzFZ7BTH4ou9QkJx9
RKi4Wo3Ec1jTbQ7IF2Yv9FUhrcQpEskQ1BvbuNb64lbMB0Qn15yYSG5kEWPFr7jiEI3c8DIzLgzF
306GuXRsruM5kGF09tuyuBXPB1rA8K3HQ0A8//eV+f+tefH/TbJ1oj7+3xfmb7u3ui3+4y76UvyY
DPNb35Jh6y8dQTR6Svp/ydF9S4edv2jZA7lH3AIwvWjO/Vc67P6Fcp2FmygNGPpX0vr8Jx2GOQu+
3nIQnadP8y8L81IA/75sfYZOCD9Tkw4rmTH//l1rk8Jx0Kdxg+tj5SxiRE4zx0a7SqHiaSOzVO20
xN1ZRXmfdAWuP4TucLpBdQ+he5MdE2xyvdoZaXlBU2LXRHDKICy92Z3PVka4d7oS6MNgm4s5ZPeU
cLJcZ9P33eVU2CtNHamiYRDtgEumKapV5dasVUSaNl1T7qW7nQbhqnLWE/oOpuFsQhBf0uGvzGk9
0zxPkZQrY3/RVPWlN+do+DSbIE0vdYu81C5upR1rI1YrMHZ/6peChRwsDfAomKTQPSDGvx1Qvwp1
79Yc/NskGm7a+dpGDXbsyGFC/PiC9LZ37V2O1EHe+IusbTbUzTLTWlVufBBQRRzOV9Jj77px6x3B
IB6abLzS443aJkvEgRZJflungOKVfluk795cXgx9cQ//8VXRnY0A7XKESzLMMxO9veTl7/OsQ94d
dqEy3Jh3Qzgeuiqjkm5c5EF/HRf9ZReV2+9W7y+aGL+w9BBpNVv1kIUxMV6QxuB3i2EoTS3ytShb
g+CyeJU6habZguzYGZvRsNd+GawstaW6lK29wF2GiMY2JRp/DVEOoXVcV1WN5iY/nnr5BVH5Qqm+
6u5RDEfHiWs9ob1x54VuzosSUZAchfx2bv5wkMowv1/TKMWhuQgGGd9GMAQfyVUzijEoaeXBuq+4
qQWA7Xs/PehO/jIG9n7Ad35OMGX5/eT9dK/88KVytn83d52He47rI5RdteVdZ4KsnUlAwf+7mffw
+6/6WVeV7+IJVS7DxAKAij9+V9uRmYUtZP1crRCLDjJuAjtPTxBYwaTcGtVFqsTvVflk68rp99/9
UyubybVE7BF4jc5V+qO9jB2WajHjaoCzINrPGfAU9TIpyPxDVO1Be6Xp1VyWyzIwkcoCq+wjdV15
5HLdYw2eFS+BG1wSFgXokkw/IVKyp5IXKfU+c8c/kOx+5cxBGuaZAEhgGmOb9uM82UWveWUcKViH
gvQiAaZ1h8uPfpwt9yEc5wZ66j1BCT9a98ppvCdtcr9U7VVbew+C1fv91P16OC6HgWcbUgf5sEQi
azaaOfd9JCtUdKgRAi6q6BSOgNan+qlUo26BFJCfOjd+0K3SNHtvhP0bgB7p4ncgjPd/GBCN4J+3
ChqFaCVwAOAN+rEaYuQYvM2mH62jlndXfSqt6pBmlOWMwPrc6o+0h96zonsorM1s2gk4DEqBAqcP
pGwXOaWx8FlnhRGvBvPzXF4XcfLJNOJ3WKT7UgekjKI1kIrZfWhc8xiSctX4SFkNuPTBTN+G2MAW
2rxE2ONE/eFBC5yj2+IWX1qnwiCzzPZVZB2xod14wclVbMz4XvJe+aQ25sGQBL6fj+Mq6xniRK+p
CKuTZTSr0dCu9RbcdpgfOqlXOxhvK+E7VtO4SFfPaRlO0G+8Efc07t/GvaZrXy05HXRlWFWC2YUH
IFD32aAckM/RvcezJpF9SHz7/CxCNOgKblYCGzSd4LGzj4KCCuI+XjSAw7uuuapzMJYpMGyAgUmX
HjozeZehDy2wZXmyRguuxmTRYjaXGQDUOxDwmf61GdCqGbWjBU5aAx4qgI+gqE7zSJJJqcppwLVO
2Ym2oUG1POd/Uv95mPVrxWt0iE0GnDaAJC1jc6tkW2nIpWZToWNAAuSsrj677ghns8OBBEzinFgP
duwd2zA8KVP75IfOvGYmFkhoeEsTYC92GFKsBYk11aDcDTjlgpWdBmXk3mZea0nwVVCYg5a8R1UK
QtvZmpULBZ7OqUAhx8Q8dpl1pZfVTTKJ6TgHZtIO0UqfL9q+fSm95N6fg73TlqLasXS7KaIVGZUL
dehatGWCF7WkNRmZQYp4NQKF3IjzGbTfHJerqX1FcldfYyl0qAwyBJxdn1UfopSTqLtu9Ny/x+rC
wuoLwIKtcFbbxlvCjNxnznNgWpdKBlPdSrDr7jqd9zNUN8FI6yJ41P0iRl4uO4OBR6TGBcFnVM5N
k75nWL8tJr3G5JtufaEUR8UJd1Pl3WQx/5I2LJxI7jKoSTisYJ2tcQYalaNH6TvM6LJXnrGY8VoP
p3JhQe7h8koTWQf9E4GcJ388aBYvechGfAsHPOiccTE7xrFMsvOuGIYvY11/5RMXRcF+cZqn0gsm
RHG8h37gruNOd1Epb7AYoa0E1suQeFAdlQvZUz5QxLjFI80xce1WdT4cN5R3gQmmsaOh0ISKZM+z
KEZ4wsrF85snmOSi3M5Tm83MR8pCVFt9WaJHtRhNYqrrFAN8iEu7T15bo3qGZ05foFHe5vE+UDTs
ehpCoMRagUEOQXqazOA986xm0bndneYot7LHqjx9dyPnQC69S4fshO4Vj2GEyxa1IeC7X/2CDVdN
tsvyTM+eTxgw7mWMU84uM3oLydH8xczTTa1NbxYEFY6LB1oIh8adiDXkcoQOteJzBZRZxRoACn9H
wmbU8a0Xtk/kfaxkfN8Gb3zGt75ZnX+6LaJHk/IWFGiGRYgL03e0ea8Vx72zcqskzbQRnpWh1X56
MnrjZsYlzA/8kTKhFD465wxfl5jiZ/ytgD+dVsMAMz0IF6iq0nehkUjOKwCx84T3qXjh1cPOyYpL
AY8r9HTzbmD4w7EY51cjizk26EhP5UaQ9hZAxN5ydqrtHFwlPyke+q/V9KjOvD5JqQU2P/q8MyNz
bitb0IuiF6ufQ70aJ++ePV53ta0wmyD7W7dAVD2+CxxYIyqz4cZTRZMOPEt1i7boF9XrKFC0hs62
VfvlQCpNmRDEvO4+yIsBmL4f40MiJ02pe+xYlxlxomNZ1JfjDH0BqIgmkHlZwKqF3aCmcZgU5TqZ
3AjPPV5YZ1dPUcEHhDTNFCt616zm3qvb64LqQKjOn+RUFdfCOM0PlWIeBY84upQwByUtl07GGRR5
OHvGHrYNwU3jReUy9TSgE9GqibWb3jcPUc8sKHFl0KfL9nmbQUL2H2YneJ8508r6MndiDLaqJ7/k
Z+RkjNV0bWj5urDi7dQbdOf1atnVD56ePgjlKpWuV1CjV+HMiEBmybvVsw/SmY+uAZIO2rX6Kv+v
goNTdv2XMr+ONeA+OEbOFrEJcMSXqjrTJmTuhJ4lT+r2yoOQ2ORFR77OYujaa3Qd3fCp7Mar1lKv
tLjdaMLNOocNGEWG3j4FPhvbSAJvIWQMDX7VeYTClPACpmhy+AU1yk5Ab5epz8kIKNlUyidFGXRY
ruwmfe+GPkpfGFWoA6IUQ2t8rbLp0rdBWThgZ5CHMNdOZt33TfepaEDrWhlbc5qBLsPJqr3qKtVS
OK3RhpIXgDB4GWoQnnJDOwbZvOgBCVOLwf0oqm69tE2RkVAeOvCU88jNgn8Az/E+xsaL+hiX8LJc
7d4xnYdsKJ7m7tUZoys5uiXdCoaWLk8ZUcZ1d3LQx5l+ZMUc5OdhXx8sNziWPQosQ3k32toVNzPy
CvueI/1NPNwEgip4bCA2NVgF+fWqYMyVxQJNvfG2ihGCdSjcslBL1ayWc3OQu+okSy8xAd6EMTlR
UWl3AZlwZisE9op+CkydYmYgiCktm42KHi/OmWmHB05So8ts5pCGkU6i+LfuFyaXnIVW6i9mwPtx
TBvokHJvgQoSqMUWhd3LxgxPFn4lsCUNGrD22tK1pyFlq/WwzCQ7j2PlLZmdK91jifLT59Dv4ZWQ
IRc8289azvEuaX3Ws6AsVVtHWZgsSyx4UGzbp1bt4b0X7iImQUgtXskx6TpLEwUbKQgI2aU3uqdi
UI5xcEwRVmIGyEIcmxkIJX10QwZnZOZhBq6cXxsOdQgQb+/n80gpidOK+zBCWYxU9d1zh22a5/sp
4rQR/Lcy6ke/3BRa8ESaGoOnYNHIqRuWvBaFNyL697CVXqqt0mDhwiYZp+RdgLRtAAq4HigW1xoP
17PWk0kes06+wCF6a5ohWpzz3CJjoNlYXwCSoWGvZR60e3fBnQeCfMyhV9vtsdfrd2zlE/pnUAhL
c+fMxbLqpqUKuniRRXD3PP9tHLVNPrifBHIv9Aw3jd/LGtSxkROTJi9HMtFFc5l11GBs7Kv6MU3I
EGrVTtc6VYtq2Ba10a7tLjilwISFEDiO3pY99+p7pGSqzlb2rSlZN+VxDsICw+UUI9/Gc1Czniys
2/RFb1o3WqTdRg4HGyAQxJ6cFOAWS1ZrGUhKsdlIKaDbYVZtrPioD6SPMQz2cmhWYZ8tmh4jJWBi
5dIMrbvAda+H2knWudt9dWoTJZk8b5eWFunbKIrfrbJtVvU00OxBWSmtldes8VnjEd02bhSGm+nL
NreedK1DVocMVngFcxYxEeFFDdkrjOJTqz7aTX3QR4OCDt2oJC0Mygeoegcg2oJMgSPvN+XG8K2j
VacEGWg8C7wC1xrS9LvQlATHqzdRzHL3psLhltoytR69Slu7tBvP3diBf6WPukHHs8TYlx2LYqF1
ZSva0i5myIolUBCN8khLVMt75ivSKBvF9aU2MBeFLLmoz8YFQoSLqkBOx5oBfdhOvYzb+ErIQRiv
jAvE8PqlH9F17HDfU0e/WCr47bZ9zFrRZ3Ol6Q2r01eNdV01EGkzdeX2+R2+42xs3Z4XpmXfW7X1
ighesjK1rFlpfvrQBw71mb70NrHvX6b2/6DuvJIjx9Y7vxWF3tEBbyJGN0KZSKRj0rPI4guCLAPv
DjwWpg3MxuZ3srt0SbYpXWkmNHrparoEcHDMZ/6mHH0XOu6mAkW/aicko6aGMr7embSTmpjWggLD
VRNBpKY041C0pwFofVZBpu7HYUbF3SSnobB1ykfvdW69DnGM8MVrOe20uNfXVVtcD8LeodV8icf8
+vyThZBBAwG2qjJzk7c86vnb1EPjtS62s76grow6L4ZwTEzWXDLkD0Sa95mt3RgNExiYJ1OR5lwi
bsVg3tgh8EF43izhKTs4VSP83ulbiNjmy2RZhNAAGwGowgFHgSqL5Bk7hCDf7E0ZkTDo6A75cAFG
N4i07km33W9WRU+jiHv0Ge1pNab5q0zfGunebdecyM2SgRJwiQoNEtpONMTj4ZWE5Z+zN2pQN0zk
S77hjxM7SDiFn0lQTq3K5pQXw/fRys9bGULtOAx6T1kGWZtLSAIZ/N1XCafPBJFIF12YS/fUEvcP
g3uQzIXW4jbkaSBnTGMkj526c6z0VYa2CvZBeV4dXJlotiPWS5y7lCtmCNpiZDdfmJt0uZCkKOPv
U4sPo8JTyBNwjJRqbUhY0hiFYN1AoSpl+upM2SfDbDb5NNh+vKtviir226b5asfu1ohvkqr4ktDy
HFOprlKvJNCho0I71LRO6W9j1bZ2B/0hWcIvaufe04pbj1N5iLzFXLUU4UqVLXF87mv9WpPtC7p7
SGZCJ28wBHd8IYx96WSoeSkU5xYOHaSHSWXaYruoM+WCwUM7XmWjTThpiw5QlUd0nTFGfUKa08ro
DrJC09orWzEBDo+PRUzR0casQ/KbezV/oCbM5jg/JmASGrWvIahBTFF402FxB4vroi+Hl16zd5YW
gJt45GDFWXG4G0ztkbrC/RTj/2RcjGy/6DG33GKqrMJe/RoPVNwEWoI6zmNr2pHdBpHyvq6/lDVT
H9XopyhT7t2Bkgkgea7H0uxHEAZh/JoPrAH86K8d4RyievK1kfSr58Cb6/g1iTgnM5F8TwEHg4uc
gBP0d3Wv7s5zUA25Vgm5bLaz12gO4UTh9pi3xBh6Hd6Eg7YX3rdkjj79pHL0sW1ADRAIDfYyqtQA
cj66sBoFnYlywmOhHtON2qujj1HovSwANAjThWibwEPaRtXaScRuTIS+XhIAIOlEjqNgjPCz2/nd
/dhQ8eAfqVL7k17GB0reNGNrSimFY8cZrtIKXhG9dXALgwgUsBa7NFKvFJxaPLdBnbZGx53Ik8JD
wZLTqDMs+NC9CiTfRjq++L/Rcmd/qzR2gmajkJSZhPqpGW+tVr0dWwV6Nxt90TqP2ZjdykxN76ML
TCWuOpwwErWgj39R9k2giq2dXmn2uLIyF0Y/irA5yGt0uEqw+0rCcnt2c8XnbNLYEWVUPMINwkub
Nrr6RUnmy2YWd6qXwsSx4FYCx1WiPXMcoHgbCXa3cC0q9djPkd9bIO2aCcM7hZIFPftSp2vrLUEK
YsLpK5JBG0QmsulIHvXgDkIFoW55Pzi4GHny2kcN22rij6MNpoM8wYoPWa8cf+W3UzmoXIpCI4I/
afGUmcxcjlIOvMq+HKYWbXD3eiHFA1S0l9Qko6T2Qy9ByxZAgJTKjAQZCionkg2XsxuC4nwdNOuu
AaEBkR/RCIwvAbmPQVR7p7bLrgRLVC08ddWZpep3FQcAD3SIDOsusrbFbCO1brKuGs/berP5zVPr
XWPW+1rMp0FZRWlzaUz5WgMTQA6L1h3gWHsyEaqOLlA281XAS72iH/56Qv6uA2HD8dLxk6KjZqG1
pr8vPFc1VgptAkTS1inj4PpcEwrZe3S0UZN6TGvCNLkt//VF6RB+rOZyWXiIqPjqwOjoh72/rN4b
Zdfgb+SXMsRAwsTAKXKTXOoxmdm54JzPxHtWj3GjlqN3lH3vJkGG+j0hqZG6D7I2OTfMooKwEvHW
S4XkeA719flMscbuSSbkfTo8NnwKLW5KdLJEMVJIkKug0IeTZr/ORvYq9VtkhVNIG3VHPA2lu5+T
wc/i9kmKBmQDsVfhQNyuPaQsSdW9eBXGiBGORvPUL+aNrNRMrjzGKERFNbmkLM8YMpuROWgvD7Uq
HJ4GBARsQYXIajcZRB9Z0pLaFzLDk8+o0IVbCKplobb3miez/NpSHaPGwtFRoEyDwOtTSYDuhBMH
qwpnuHmaob1KCi7r674qqyepICDndmG4NwUqU1nyqifNU4eux8BnSuahNzv3I805czngYvjUUvvV
R25fVgrkn5/3jAimcpiQuzmykTbp5dqoo+/nlJtTeDU5cFIyGRdFRYGuOvpgfrcRKYFmFBIXq6q2
bkkD1wJCJcAKv1fUe44+OnC5d+VperGtDXUfqYRuSkcI67XkaElGhKNKtvJsK4+K3V0MXnQTltVB
73iFSSo+5TM58pC3PgXvV0Enbx4I3SLlm6yIGDypLF1GVY3SAbmuTcGuoqZa5iCBTFBYi8WDeu4A
Fuo19drHmIDk113+vw+h+z8IiXBe63+ORDhVZdd+wx2lewtEOP/RDyCCjpgfhE5VOmehHiXp+T+A
CPovdEt1pChdjnIdRMLfgQj2Ly7qB46K8DgMZ12eqz+ACPYvAGklTMlwztAG+x/B5Wq2pAC+a9rC
nWPZg4ZAph894g9bZmvncb2UGZ5lIQ46ceY3yDDUiJopMflh3QUYEgQTJnPNovph/6nTlPWZdh+T
iNNvqK9KjHZzLcD1aeeAjarnR9PzCIjbq6IaL03wNW1eH6m0HGtJbqEtb+mvSz6vKb/tq7Q6DaXh
K3lzKYGdCnuHY4qNiZFS4o6rcnY3KVzh+StFDyQhDMqT0+PcWodcDMHSSdbX584F5CcBO7rYx0t5
IT1/FTU+tAupKaWJXU9dCNXVzGrQArFOejFex5G+wR8DB2GK9NGtpOnUVBdr5xTjyLLS5+ipVtap
lfgpv6UoR90ajoCM8VgC52WjGR8dZ7HWKu/s227Xy6W0IjHSq9lE/xcQZ6wvh7ap9liNsE8fY/Nk
l62PMO7ayuODqsR7baRh3xxl4GHhDDVo1cbgWMAJ+ZgtXwsl82uK+qKG/4YTggR6aiqdXwSeplay
YZTHZFSPZU8prsQB1rPvvAmlAd17iEHh1ssCMM25ShjONgMSkBmnbBi/iLS76YTpSzMjZ/QuTOe7
i7CtDQfEbnAJybNnqyBY1m2xMvQn8hPGEPQZDruE1FfK5N0KGGzI1gZuAfmtLG7marqUysl2S+2h
XlYtUYE9YLIsBMy/IvmsoB+kNe0nB1ESs2mAu8zA0sZfG6v/t3eqP9t/3vID/ubf/ev9P32vxD+d
7oL7//WOO/C391+Cg//tDiWA/90XmzNr+Aa80nz7re3z7geEXv7mf/SH/zHZO7Tp3oQt8vN/+7vL
l+Lbv/xzIF7K5X//WyvtPpUTyqRJmTT9t/fbFp/wY9tSf5Eq/pqrQgz4TYP0x7alAa1CF+IHL8Ah
CPtBJzB/wf8Se2udNruJ2wWB0o9ty0QIDxY0WqI6vUBiw39o25IIgre7lgdahj0QNRCPHdKCJv0O
9eFZXa70OcG6nkyrZwclUE0qzq2G6bma442nqqsKwc43I/ZHOJ2PcZ68KsLBDtAw5Prssy7OG6xJ
VuOiqShu6dveYz8/OPqtVkrpymQVZ8/xsBsBrkf52igfauyQbEFZ6uspLeqtmm6MZhNiCs0Oy6L8
1hYPNJs8utvDixkSHq8aZze398SCtJUfmok+j/jmxp9twP1//RRnlMrHsZNSMUgY4j2BCvL7sROG
Osej55R+yYZS1k+zRyHB1ZCuvpCOkqGmggKLrl1qBfXoIqn9qbVp+1IlhWBN681vYjIU77MTdnhq
VIGCwvRAu1o3602MAXVW4oFDqPKqpy9WkmyMbNo3jnXMjYQyphIoKLnHbPVW/jLHaC+Ht9lriqKr
Gz5WbuebhbkxINT+9VN/BFycXx3yy5KIb6At9iFRTZBcjYrGLv2e6PesV+hB8ItmFNy/S55UETog
5q3gr6/6O38SLssIq8CGcMeV7qDvxzq2pgTjOqP0rZnaWrKaLXVdQ5ULq703iU3UJYHSH4rC2XVN
GkAK33uNtlF0TBOBENdpjLvj17G/L/tkZ0rfmzUIoJKKHyinvH2hxrny6p8pCsll+nF1cddweDyX
lUwQ8v6uBQVIdGNVqCdZAPh402mVH+bo24Wryf7O5r6iqjw48Q1C3kVZrOzQJKV+NKonOIuUzF8G
YgLNvkuGa4zzRD8j+vHQRcAXNrFGToDifFU0HKoNcTFwfXHvGMiIgU2oxdFAufav34L2By9fUyn/
o8HEf9BIev88QxdP+CtqCJInehDZIpibDv9vcvl5WZWAgT04Hi7E9E6390k6XPQmRoFfp/JRa/CK
1wNhqbulnrDcHHc/ubc/2Mne3duHiTlW9tjj4MbE1O8XyJoergKLinJ84YKwiDeFOHVUMFTQcz+5
soSYftgH3l75LLf0Zjdr+WEMIav0Dd4BBli+WOjOUTjBkcXNVoKxMZD8dSMD4rzt/+Tqcg791dU/
AGDVlIpZ13L1rMYUpPVWTXGtl3eqMDZe9pINA1RYcyUoXDhNsim0+Cc38DtC2nlpoqNnetInHZHr
95Oia1tQUYS+vtFRWiHFU5BvjMJmJSkRmbcxK0jZoluVaEvUIdgbtFJJk1ed8wzX38+hlA9XGquD
+/OdBFZ08qQnNHUUtDW6IDFxXR1/Zhn0Oyzbr3ct1b8BASIAKKfTm5cGh8jDNWUofXDsVKW8oEmr
7UlRG7+UggodpbVCp8U97wqsj5b22cmc1RyOB4X95CevUI7Qx1dogKK2pNosFEO5jby5l36gte7O
XeknjRHYjEI/PpRIRgt1tVDgntogT5+UsvPrVvjhVTjFP1vY8pj/eAceSEwUlwwsjj46Z+KmU47R
XDKJWLFhZm8HoC9JKC7jId7Xy0W6pNcizu48qzqVKEPh/bEIBZntkQKUpHeIoHbjLz8Zlz+a2p6l
6xywLiTE83b0ZlwapcxqhBNLH/tElCzGvejivV6LAGDpyRZNUGvVUZ8xqGLBjWVzg4fH8Sf38EeL
+8096B/mSTSMraBiQICEgWuNpLrOqGRZ9thG5W6Y+yu4/+uiwHgmu1fK4We7mu7Ik+3DqyFCglnK
OaK7BIPvJ0fYOHPkDYBhwEZRcxUbMSPdAfACKJsyGUc71oJBFOvK7Cgn0krM6CFJIOtkXDRzt+0L
4+Q5+edk1IJQ3KHYuTdl0qLLmtiwqm4ivC76iF48wZPtfQv7GTx7t9URwjQQS5E/siCOSnGPbqZp
uWgXJaSpAeMMdzaxt4WAaYDDWm4n1EqsLNojDQluutih6uY7hHlrYRa+isBmP2Q7DWe4wcFLY5QK
Ay6y3tpauMbBXOJrClD7yjEhveiBvBbdAB/qut/AckrQRwDSvquHcId+XpDU7Di4zklHJjUCjtDS
2tHowqoFIhjxynZB4yHmOmp0arR1nSg7DW36AlWORjN9Ve22Q7v1VGIuUws8r7lNbPOsi9xhcW4l
IBbczJ+Vb4Mp1vzFQdOKXdqoK1Pbay72hDMlMMugb9Bt4/hC6x7V7Gtt57tiTNEBQBWej6eKh1qh
itsnUCQXCBQ1xRBbdqwWp84Ap5BQg+S96M+aKjaSolAoF+TEGnwhncEfYizcI7hq0eM8nUT8jDQq
/HotSOdi5+gPiFut0Wv2w/S50TTmwBIkMGnw7QaRSdu4wWGcXkY063jOFmsl5tgGi5FO5aZVi2O0
RL4bY3PiDnsbuA9SYgiawdmdC1iGJ6rWCr2maXCQsH+cx70WNZdZRXtqhE/MHh1iACAbDB5Hu82I
6XO/ko4ZqP4QsjOt7Aafe5MmJC/ASmh86WsUjUCiyR4zYvPluuFyZfGVnsYu2TufwIasYr06ZYb1
eazaew0I4aSj+5lNx1NdWRchrYleawEBLJgx1oeQSGTJHb+aGTsbwTQ0KRb0ulFmNr5Yt33ubGKU
kfuEh74NIeGhY4MefrMuVTBnOsFkOm0tLcIldzgUvRZEWEAPhIJk1RvXvdQQDQ5npreGK6ezAx5C
MylwaL/UkKqFMgVNde1l17Z97+oNVd47LzJ8HZOgouQoBBLd0o0pEDROuxVG2BVdAIVePp1/eRiC
41hV83VJiWGsWwbuXuoZTkwVQYwdyya1U+xdPd5FDV4+3lpB21ufAALYt2J8goK3xhZlgysdABCI
DoKcIQ8hcMNia1N/8vS1CaOtK+uNQZTYxenGAlbcUbJIHVCHIM8GYwHj9NTMNwnyB0q/AsOJwhDK
Vpa+UeIXB9OFaa782nDx43xAoiVwO+OQT2GwVONKHV6EgZoJPc91VesbU7jrziDiMHmx4EtE/gIv
fj1gdlA5hOENNJL52spBQEjhRtYDKhyswqSGBU6VqOH96G25jptxDbdmDQplo6YUjj0K7RMj7/he
b26y2AhCqNPaYpAwwdpFhKRR9m32VTQj2D4QGHq81tyvtQU8Z/lKuDwzqrBcUIF4Zj74ufbQGYIe
NWX+wUQDJVoZmlhNwoHcJyAMXqmdeR7rcNsNwGKwHSo7YoG6wgrvi6bwEcSXsWZsLcIFD+3kgRub
7PFA6xYTSL7OUK9MU99qKzqbPRK96SZ1aRcPjp/YjN90oBeFxyOPaky+1Wu+ii2SMX9XM0j9PUpL
gEMGdjSlWyjeITvSveRqezCQdY0QiCe0o39dQZ1XmWAU/i3MFNg/2q5dd4tY5wKvCxdLCuLQOYlB
FcG11MZ1l8XghL2VaHGbLzKwGJTC3VNcIfnqqZg9A0hMLode9QGatlFLEn2bIAkf3jk6tTrczkLL
hHSAo8akSgI9MAzkfqpiXwnvYdGd9Wi8QjCNhAcV1d2VmnNRpVsqjYpIrqdFCaQ2fIaFxTKiWd4P
qxGcT8+qcUV1SpxxU04jn0UfrAdqAkhr1nbTomMcXu7NGnot9VU3gc+EGzEDaiMNYwLFHuf+qJvq
zmpq+OCJP48gupFX9Zp8K9GTaa7u8twA1iZ2PZ7I0vMdNQMrZI707rqZHqLwMcBSaax5+k0DIquF
AmMvD3MUr22jAJBeoafvrvs0xq2kxcLqXtW3Q1IEs45YK7iyMqlxckm2DXJXfW4FVTsFpCZrL7uh
U8KBhGQDXdTG8EtFeyzaZlNmPdLa4S4qlZ1eIXWQCNzT3b1I9YMehjtt8U3sudJBD2r9AunyY6tw
QFOuBM9wV6PT1DKJbWDJgORW+gLl3vaNHAsVXJPdXDvGarhPjKMlkEPkmPQy6NVWuBtGHNmFeWqB
W2RjvpU7l1RLbWc1kMcwxadDjnONqTy2+bIxONDkqQxY4aiVAJYY9Cyzjq6Hk3mlHQfKLGVo+b0w
90LLdk1iHkZHbBWNmyqo7ajo+SwCpne3raNmw6o767bLyEIjIpDfi2Q3lhND5c7lHonBgJ9JKrY7
rxkGYk8f8ND+/Od9tFdV46LlUqmuBfIgKlX9aPdoXsDglQdO5WhHFK0DmmJr97tO9t24GxktEUT1
QHCM2HdLJGQfCwMLF3lK1cvd4Co7k67aoCs7Gd2MAzJMykWHv1SZaxfNc1cru7nQkIxihzfEdurE
pmtAvoF7VDs1kP6c9aj79sAR6CLX750o0ARSyj720L2wvKu88676wbnqO+VKgjKjBHIAARGBVjQk
29GPVcSZde1CFq+lCoNbM+hmdjOnZNcjSPIMY+3ROMqvE3TBRgrYo4lSsxZfJN7eavJdOtNIF4DR
dfScYmRcsRGFAYnDRH1AISxFx8uaKa9b03OG/ZymmEgkxftBDa+m6WtUm0DXgdxFOxe/MREbRyPV
LkLMJM5lH+5JBkma26DmB1cqnx+7AS3qCQ+3FsftBX4jNrDVJzM3fVuxoIAUN5oHDM0q8YBut67W
bW3mbbzQOfDqjcSwDi1YYLe6l9pfc2ecREjn0ZHCWlGgIzEkpwRMoHXsiY0zhzv8WBG/wwGN2rpU
46OiuiaxuxjM4S4S2iNFDNBuCuYzohSEhculSXWiIT5VpRwoJt0y8KNikdNUNk5MvCTlGK5CXGc4
gCGkJxF4tq5lzJtHPWUvSHt9lQ/fEiJfLe0PjblsNUqle6NOdqNeSMGOfMDuQD91Y4r2WjE6fm7B
gomeQnQbV9S4jq4rbu1BO5URFw/MpTokavjdqIlBFfWRbHAP1wGLPmCCXnjlpvk38u9jb6tfOg3t
OtjYKWXEDB9xONPPmt3ettl0RwvX1wsU6JbJfFKqLNDjq3RRN8msfimV5XmMxa1polnpMKfZDnRZ
KSvGi6qe7zowlmDjgbjk6MMUTuQrCBeCq8BfR1e/GCEsDqzZPnWiOnLaXdSOAc9iep65+CqOh+dG
1e5CxnJyGn/uvyMcee204aXZHR13edZTLJ40QBZJfas2zUOE5oRbGxcV2pJO+pqaNGDD+c7Alz1x
9ANp950WAlBpY/OTKZS1UWQ3QEo+qSpv0umfsIe/swWw0rHMPs/qZ7MeETFM6Kcr6MG0SExVOEPJ
9RmPOCQOd8g9bRhXmm/sQ7hulUIN0A+5WTKmqwZTJSWTYkJ1unHoCueg4pnRCBRdCLgQEuPtaK52
YVXJvmaaeuFMo0xw+EfL46Sax9ml5mszjw3jWCjqyU0MutzqqVFAu4YTsXy3kg9XpQbJbHjlDWJT
DfYeSYn7XsZ+WhaYUpKPyeJxSxR01rjeS8vLEWTeVEz+bCOO8aw3h5ZWOj73Kw9VM5yZoyzQmmdE
S/wc6E9siGOY5ttdnxc3dld8noS6x3h6Scqd1lKkC4nM5rWpdH4r0Vnxxuy+D+AIx0mhZJb4IYZh
xpoh4qihyRiDMrMSVBERLWQLCWcQn23ZcmSz/HG6dmN/mJBoQQ+wKZ6RDdvLDRCm0FZeyU6IeckN
5SYVL1+qvgukG7eGgXuN6s1Tj9/mYkCwrAQKLpgasnUXBcwvlkysH90CjDGoTokzHDLqaqQVMoOS
h5AMnmfYUeckjX91dpYMxBAPjy4oXVTOUaHop6Xotz2C7vI4TGFfVX27NdiBMFreAlM9ZVoI/ICg
EIGyQQOYlImtFUpNnxoReC+w0II3lqBWvaup8vYOMX6rkGVxPHvGDU3nSymzb+AraBO0uphdNl27
zewyiOn5Wi37VV3sIMoHqEgDh4b11+r+YUCvbuzrTb4QGltqEFHzdw1EkbkVrcl2ynI5VuA5yN84
QSOU80TRbatSuwCIgaIaL9rajA5f8seC7JTu+IVM8ZeKrJM0L0kMP0dMpK6Ve11iUKcbEHs7tK7v
4Znf5DNdnarodop7azfWYVmslVl123Lgf5qywI4IAVWc1WofrgGTLLywIUSbILvqB3lLFhPKwVFR
yj2YWva5SG0w4lR9ibYmHaE/pHFkGt/X7PhAenNKE0sFQjPmACJLXhxGyYSymQQNVjK8hk0S4rPI
q5UFCZXFX8PcAm2ySfJfM0yL2SRT+qoG6Cv3OhHucJk6/06EeAjKwnvdFdsRfxiwfyclU6DeeZit
C4TmjUPUUaimQiCbMxEHiUaSUEXtVo6ylmnHuSSD7bvtXBzN2vXRqz8kbXiV5QZMUI5uW9n1hQLM
G5hotAfichSNHkj252gZp8ailgnYq/P0yzICs//KDCNE2kSAblREMsDgUwclUmCtIKFydBAmMGbe
kqzp8EF2qB05DnvV9VnuTqpcz1l+k1rzs5xFGtag0lDGsnRf3pGDSesUcxY38A/jVfe9dlGZUtEq
MPdSNTZugRtr9+Fi+F6BEFJ21dFPlkOYkN7J1YQk1ronAq8UfGBKcXb/URRVTrRVR9FHHieqgkQN
K7CwWA2NGsio1fEikn3quSxwDWEE6XIvVx5Mg8MMgNnKgLnyGedIlrrHQI6Xh5c1XGszhjfMQhRV
vC0hKEp3nVmbn+X3pMi6grqTgwSu4VyniWCHQqBLtzZe0ZOWcWdcSd6hHIcW6KAa6gc5l0jbOT68
TcfTmHb9qbSYW7Ikh8QfgWCHaue5Kvhb9/n61/Lbr7Jsb4Xu3vW1/1Qe791v/VeVR+Qtvb2F327x
v7NBLpEvf47k8auCjviXl7cNcfkXP/rhNL1NcDquBWKHdrNNufPv/XCTXjnfsgDC6o50gP3RD7d+
sQ3PQNfBNTR09mSRtOW0iP/lnzXrF9ij1Eep5Et1vn9MXs/6HaHc0ywNwRL5ceAPUSl5X24tM0+l
SbMQxHi9P4FLrfMJS9n5OHjFyQP3gprbIVc4d7v5SN/zaHDEq2xqZu9c5rHyWO51DdybCoEgRhEE
hYxJHBYDPSNm7hK1tHGJ7iGyUdjdyg+zrDZoEpwzzae4yFD3GbdW0QUwznZWTKO4UY9OM21nqUUy
AsPJmjVU1q2LPDa9xWvbbDdu61zKf+U9U2rtCTX1FtAd8G7zZuoxYifJlb5uIKEReF22ZdkfDci7
NhQay84OqK6tdLvd0LFHn+PL4HFL9F6ACm3aiUIb4wBTcdMZ14mLIGnRbvAmX3uwKyTnX5u28Eq3
Y6qt5V+1bRfIEZF3A28cGTRZveXBLVRwY0IADxFU7XI0+lVf9IH8VhXhNRJ3MoiftjEkKU9bjgtB
1kKVxdNf69hCjYMBn7sgNLDgs/LvfTkfY6n/NF0M1PB0rZMwmpV8PHXOcQlTKVRgUpHlyJhnB4Xb
zYOyHO5D3uJcjlup2CLvT8f4vFTcS5vRrvT5uPQ8i52dsqTbNMv9SGHKJl5KYaWp6fSFaEGeXkGu
N9QPtHWBdWfN7rQsYuNS6PMymlbSAlT6oDBB5OOKrtukznfqWdS9xSqExONSqpniaVto+k6YJI5M
Da1vAzkCea8ezyPothu0Vg9LuA0b3hZO37U3+AJxb61U11GOKRlvVt5oPDNCPL58g3IIpD+HfG0h
ii82DivyQeULaolYapMBbmAvNer1JPKDnMLypTkGwxh1lIoPrU1l1B638mEhmK/lr50/hhAOfbGN
/PNpbIMKt285oUcoOkkKF1n5NKBAXs8MIb8mX4omhB/ZX4a0xcJCrOTzdgqCMUqzcaiJ5fi5yCEb
Z6xhFJ4fFas+bIIkF2AfUB1WUNlOD82QnSoX/bwIbmH2WmIWU4KdhgGOevSLvLWJBaPRcpSjI6fb
+cmBoGbhdDT17DQCbWkJgfG18Uc06DHv20wW+VrdBm3e+9nYBaIRGwvB51HZlR3OrC0BZ0V9aGj9
Z/m7Vc1oMk3kuxXTa9+swg4tcsa8m81djQeWnClFql6X/GZW9xQyMOEyoDxlrK6cttVCaTPvri2s
jjwzO9ANPL8POcgyOx4IhZOmCTzepUd+bdbZKRUIBMk7xNbeQ5PO8/p73Ex2WTLddvq4XQQaDGa+
DsOZsj+aEv1wRNkc50rKt3JYkoSaHm9T3tRYM4AI9ogCcS5uSr4H+fYckIDU9hAwyCmn2wwcHneX
KnL6cmDkA8PVCBAYOMjHpOO3mXWY90yvUssOYQ1Fy52Oce23Q/JNPknKBWEnHuUdphRU6VO/9PNy
rXjGjoz8k4VknzOyDPHgjhVEE6NbuGEvSmOigylFhqybOrpvhuk4esP94jWrgpc+sKzlXxa8PQWQ
hPy3Z8w061Ee/zHA/IbJp1jzUdEaOkPteSTkBCnUNpCffn4trDTBKBRhdqpb9ZgjVjeNiJaYDDU3
7LDZuOxBh7rutiZktJSIT1reuNw0kUuNSPniZi8Vt1dEl4Vlr00k1wojPUWsxFRtNia4FC02d2b0
KmfqUnd0V9Wjm7dEoHeyL5UA7ynzL9LBN5owBWSJmkwLhQ1uyudjwbi26DW27G4GE1jlnmsbOk5+
hEweIGdyyJ30QDFho7ChyMPC4zU0zOFe5nDhTKzKodEWp5zXFssNHI8maGGYB7ebCZFGdIw29U3e
hEHFDotgxlZRpqPL4vZAIMmbWeS85MEb7AOpc5F33AzMFvlrdrN8qmNOIP6VF5D2CUvXbgoL6Gax
HYBvOvlEC6Z4qSwcJfkUUReHZm6DnoWuU5Pro+wkH1u1lmM8mE9NPtxXeXHSSoOae7WSf1fIDTO0
nwZl+qLx8XI4zCj+jonwJh2MXRwlx5pcIlxJdUM4UU+NNqL2WZzkCGXernbnnS0MmiXNeSy1yd51
pn0pHxOg3VoJFXpc5mqCb5MZO9XNDg33J2ea/Fq+jlqb7s12uB9Sn3L7DhUTrKXma22AXj1Nnypi
BNwlT/qwWpIMKk56kiOcd6yAqbs32VHk0+dA47U0w1uhQ8B63sobEHLfrbMATNVaZ0134Xh7HtzC
2nnFYUhRhrXSk5y3YYNZvc6Jwak8ZMs6dj9LYoo8jeUOQVhFNoc9CRaWk7dc60p+crX+Vieg+MfD
3/9qYPs2rv3bnwFJ/z+Mfg0AAn8e/V6+DC9t+y74lX/wW/DrWFjLqxZbugOYwTKkYt5vwa/8ke5I
BI2NgzH6c/zoR/Droi2tOwTLrkr8e9Y4+hH8uoBBPUfqS0vYO75eP3Cx73KY6Fv129dvpaVBLn6A
GlAdJWIkwjbpH3EjBOBvcShYzTeWNpKJS8vvtnut7V0ljbBuynpVWuClr4o6RSH10COqjH7dgFdt
RhCHv8ZA00nNL7Ph1dZ2Xob9LCzNVUx/0KNkl5c30awSLX3tRpzGkD+3tmjbIOEpOakv0sajAQUf
nTJwNuZhmH03C0qqEgLJ2F3+HeHTJnnuzECYV3l0qlXiRwpqBpVn+rSfHKNYye91lwsZogNNEm9V
rHvV6gqrgHHiJHhif0dpmbrfg21eYbSLn7pb3AzdlapBt3XpzlNVE8/u8iWCwJoELY3ZctzhW2Xm
J0M8CP04ItMaPY/FCU5SNX0zyte2v3S03aA+GfXDYl83lEc8v7UPjnXdIMjrKauhWqNWryaBNdwt
ibGqvYP1my7X/4Ns9H8eFvuvFtu/lvTi8/zdapM4rx+ppv4L+GkD7KUmjZtgZ/z7arONX8gYDegg
eEpZUrvy7WpDcs0C468Bh5Y/+3uq6f4CONxm5YJHMhCR+4eU3M+me2+BPa6NXixZpuTYmSqg7ver
DcicasZmY/uhmmwWraHlRpSAZY6n36onK3qJFFyZm35VUDxuzDsFrdyRKAg2GMoIaBcVknbw7CU5
BNVlxVLJBG1kGt9ucTUgAv1mbP9ge/gIEXNtA6A4tpWqZVCuciRY6w0YCxmcpnH0EHCO/XVwP0ca
wvHhZYUY4gJP/j9zLQeMnqVC6TE/gK6UyuumqHfpxlBvp38uKlhmk7KivW6p+7++1kdMq3wuj7KC
qhuGdCD7gK+aOm80Wod2jkSQdGm4LlD0xV3XSCBzPpaANxNE0f/6mh8xXVzz/1B3XsuVIuuef5UT
c08HnuRiLmZ5qyVbaumGKNd4bxJ4sHmBebH5gbpbKlXv0t7n7oQiCDKBBcKk+b6/4dUiDsKJOeN7
uJ2aoCkTRL65GvtvBhIcDgJq2UMfXP/6ND8/Mk5iEy9xbUwLfnrDgirFwiWFahuZJ7fETCpYGMPZ
6U6p+uETmx7/j2/zdC4LkLMNTvsnWUWUcJK0bHhkRoFhgHmKresof3YBPEu9wBnqyogfUHVGPeVe
l6cUxWRHrjKLyWb1xakehQ/fc7LB/NLI+yAgisHspMRd/EudxQvVmhJ4x3S8NpA7CRGQHgA0CG1l
R0TQV/3n0vtSYt2T/mEh8QQyDiOmVWTpi9a/aRxnCcd+pdR/gGpeNRgLNHq4JHyyCeQkBvElS49K
99ChIAK2WuL5e8wBCZfNPVDDRVf5gMC+aij95Ssl2zi2vgcXgfJMtrPqLyHptl8/tJ/McIU9DQ/g
pnEzaSNmQOCbD61sMVW0aiBqxKfvoMPu6szaFLz9hoO7iOLvDBQY3f6z7w4XDLnQ2MZNpzU/uIyf
YL3zZdBwCsgriJBOrJgfvvfALeKsB+Bn5YSvkT5Nxy1x240WWhu1K25FkH/F2vVI32kgvUNWLf/d
qwkJaeYfTBzaRST6T23HFqGQoQpu0354lm56PWra2on8jSraQyi+dOZ/7w6+ufRpnPPmDhaRMiKM
hwZJkGdbkXqr3CMwApsabV2CbXAFz75zy9Blnw3mIm3krvnIf/3nVoWH+OYSps/lzSUYpSJKE70V
ogTF2rXLFfZcWGUvTBV3uLDdF4qCRFf2H7fRnBUAr25BruHBTe3Om7MmnTmiZgasAk56uoBgnSzS
9BHpMLQmQh0BxfTy65d1ahzff/UWmrsEdCFoEL398YSD6qulFZb8m7EPSOyTCplRSbsP2Oj/1I69
ngVi1I9nCaTJ3BbbXuIwwcr/bqJn7V1S44Qwwa//nX86kQ2the4dVs9PaqIEPOxBJvw7kXhI8WKW
QbkMWxcLvi9V4m1+fbJpNP3+3tGPquoE7iXs/O7eYQ0sk7YjySKrr+B4mDl++vUJjNmr/BeneA9y
LyVzQyPm/4nx5fKLfGkC0NSaYOO1ChlPdBPQ5g/gpYrWxI1h2FRYo4B7WE5ogEk+sx6Id1ekrUmO
evYmQ4GgMMxDorUHo8ayMBrupDpsBic8ObpzUBDcJ4kHsmopECptta3ZJvdOQxOf589jAGQ0ju6T
+I8ePZV41UfpscOhIwicDVhhYo/x1oe2UzcCqLtcKB6kR9QvRuN77t2ZpIwDXeDC5K/8z3aT42+D
vlIqzqaj7h0gdq1dX6Vk0WoSXiWIlsDJloUe71qvvtHFgL5QvzAbxHrMZ9/0D1HrbFTc+NQoOoF/
WEYRswl0LOIs26iR2BQ1viID6pGx3CkyOyY6thVJe8gHAaiNyy77XZyChE/bg8cpogQ3OGNcVVYP
xPjGTdPdWDuYQXbEOtKtrQSo+n3K1YNZgJkwvqeA7sI8X7pS7FQQd/jqIi/Jvx7woKB2to1z7g1c
Rsd+kw7PnhORvSZRltfAOvoTpj77qgIqokanFAD0aPP7KQn0YmLdHwtVX2S+IL6M+j/ROtEw45Hi
MrrOrrIrwqP2NsSMWrjqPrK6Wx0jsoxUYI6iTquvz62RXkrhEv4osZCoVpxuo4DSigF4xCM+N+Bk
o756yBAHcvV7q7nVwvu4uzjBZcjVtUxvdPJ+/aUm1pUTaJNXaIYMNcMQZxU7X1Wk2KtsXFqVNhlf
rLrhDJyT+4HtS/DQOU+evevqq9y8aywAyTVKJu632EQFSGlPWR9tW2fdRZgJ9M8FaHgFgKZKpB/d
vJKhToEVkBQrAtGmvbSUS9KSuiRAGl5P53Vsb1mXcm+lyblQqr0r6htD6/dqGT4ZKLdaWOwIt/o+
eP5Ot9tT6OxAC6/yVt8GCpITuX3b18G11T2HHegEV70nPoaFDwS+HWTHRdWkC88YliLcws6tEUMf
UYhAh7xNtRUmI2QhMGoEzYeHz8KzCRoDXzMMMuGAuAwtPNZ5v0u4AW6AnVkWPZn2Fx7VCfO36yDn
ZUXuSgu+KaoEyxosshQ1syRZx+ZwkkZ22wHJGvoe/2n/IPP2Sqi4NeTiYAdIA00CjnG18CdMXu6u
ezwwSRscdPTnawHmN292XTAgGeU3u0yoGzj5S/qUSx2snXG4t4V3bbl35fj72OhIAKJt5D1aFiZC
ZHGaUhzyZJLKxySKDIkgbWVZE+Rjg+hX3n6LyMj/uo3Tprb/pyaOzofpHTlD971/t4rhudeXsFa6
MrvN4CZUaEb4JV/VdG+VdlfSATdDcV+K21+f+udBvOVMvJQ/z/x+gNQZkQpSozZXQ2GiItYwtkAP
UVmlgf9Bt/5PvezbM70bzzg66bERX8pVDhLCADpVRh3wtOC/0yG9+YfejVkGJTTx3QQk4ZefyZm4
4oP+6J9uGI/DNhmjwDTS3014Fb+1zQLlnJXlXApAQuq69Q7gFz54LP/UiTuQRF0IMwTZ3o8WSHfm
EiMVwAvjsLGxL2NOsEn4TjSzeW4t5FQdXDntftXWoKrgrdW9A8ZYbgeCW66F8WiorfFP2jkZgN4G
bIXytYPNIsZqI9214mmHVEdAN54iUCPhaHWtl4I8kb5KMkTkO2+JAN3QVacOmcGorQk6jYsIA1wB
lUnJ1IVtXvXeQBrn3g9vVIRcZNgfOwfGF5mW3rQ2FWNVrTopxWPNbMon3QUSmCxEK5j54LLoy/bk
ombi9SQhXKIBKqKqNvLB6qYs4pfR138UXvo3or3/Kob7Q6D3f1oAik/gXwd7/w+iBH77+b/a7Nt/
LT5XX9pvP4SiOPavSJT2G9FZQrREbzVrYk6/RqL039AtQlOZYSevKoP210iU8xshAgbVhJyEcGEG
vkai7N+IPglMDISlY1ao/kfaJe7PI1EEUoBdMGEx0CkwuLy304Y2CkRqe1hZYD+8lYfoNBySU3bi
Kz25F+USXwXX6VV6lfNXXnmH8US6cR8enV26yw/5wTq253KZrOpzcinP5Tm45GflKj3H5+YYnqtj
dTT3xc7b8Lfz9/0h3Ken8ZCfgqvyVJ+iq/ZEj34lT9BjF8NJOci93Ce7flsc7F12MI/JoTnrx/hS
nItzeMnO/sW7ao/ROThb+/Jo7PPjsH3zHK9fuo+3ofB/uCH4ypsaM0EcIHGC/PGGJL3SBn6u83XJ
EUeTaCOz8YNm6qNTvGsMNQPzFGPgFM6knmvhRSI+nAf/3G842vxPOMxoCHC9O4dn6BlhLMBkFj7F
avYtbtKDrpmISyPsaEsga+HnNEbr0y3JdsnrBsBGE6Zog34N3IyX/e9v49+5pwKKsJhmxXwCvNHv
JnE5Ilx1JmKmv9I+Y0G3x63gA7LmT/8vpyA861gQaQXfxbsOTGk9W1YesNU0DZZjw3gVzRxTFx/0
k9pPzw6TGQLLzGjQzDB/4uvqTRC2qWtI5kXZRijlJWu6x6Dxd4kWf68GOPwFtllqv+xS6+BI/8qO
vLuqVh+MOHv69V3V9J8iDTQDiCKYFqgqfG/ee95AaLCNJObjNUbnW2bXd6Ip7ywjuzZHB3cz+grB
cC80Ia1a32wXeKNLn5aD1RjN9Lpx3E+JEz54MEWbDCQuKNzY2QAnTheoshPKG1hkmQlMx//CpCrZ
BHZ6TNJoY9RKvbQz0dORBSOMnGAVo5WuR/pq8Ij/OL77iRk12e5IpAvHbZeN1j9zOYtcHX/vQ34X
JRuM5OWeT/GqND2GHDeV2WeLqM/PZLtSsIVoYjjgRAmZLklPEZOtjD+wYEohe41Y8Q1fGnuADRdw
vZHJqFkDvqrKfdwcTNt/UpL6LnBgvWZdtyi9GG9efE+hoPVud9e2+jc/5kZkuX4og6OP3z34Yhew
YXMJlOppzJEl8wewkpmJOFGXLHFA+abTiK89CHTCrMqFjPsW6h1EztppUR/v4CsJuvzWVJadFm6i
iBrpcZa+ZfobOeNtZKKzPcoCcziOhcMLSWfpKjDnC9HIpZMzFzQyNV/EHYB/suN50hZLzzZvmBur
ogH5X6ZIaPOd4Q9trcquK5ZGleHgZt5lQXvnpuFDDoObhJaJYq+4SscWltzYftBM/vy96cSYSKGQ
SkHHZQ4/vAk36X2Ajm2c96teKZ8QbN4EIKxip/jgHden7/aHMT7f29vzvIuUVH7MRJY50arPwr2b
Rp/Txl0Gpn2do+bRltG+FtWxbpGnCsYTwQOIpePKTXIkEbJVbz1Z+VYjYpl71vWQFgtniD+7NrAn
bKV//TX+NMKdLtShgXMQyaAvfdfgolGcpo2KBlikhtsJ6+eN6kNPTNR31NOvT/VPbZAlSJEwaCBr
YUyX8ubeY58pimw0JShod1k36M9L/aNTzPHC9zce+6FJ7AUNE+u9Smo++lFYK5acOxBDVJfGhQdo
mQu1de96tTlipnD242DRF31BHqheSxntQwjOTlze+lWycfzs+8g9ZzDz0HtIBhTkRuvu2XKYkSfe
3XT1UNzXdl9PBIPbMX22veSz1UO2UA18SguYpwQ0hSsL5EFRJDfbcd01eTpZHyxtM7nXs/KSltVR
HcdTqhVHh/gIlh0bqCqHsdUeoLlmunzsTa4ILF3qqKvAS74XVgmxN9hlSfzZS4qDikp+BTzbGiZP
HWJ+aX3M+Uj7GpoZ6BBkkjZI+oPSgf6Z6AR2u9UIjDLO7wRmHnoG53zaF6rKZ9w9ttng0eo9TiDG
XBPbPs6fGiyRcdVd9U741cOvUnfSTdw5i7ghdGOrBfZiwW3un6GF70MbS1TuuGqU66jQHsYm3Ku+
LBZB6e9MXdnCZsRw6daV6kNnY46jKUzIKxPb+MG8Jo533dvtgknSbsT71reCXWO759QNYTcUt7FM
DyE+v54W0Fal7lZv6kvpw3NLw1Ufp/hS4KW7KTrk7ET5NCoQIVENWLclUeTOo0cYWn0RWunzYBar
lDR+p0yvIRyEQX9I3fI5GbCjzg5StWKccrKncfD3A/OrkTtTl5eeARWSTDuayK/T21unmBTHiMLJ
kw2FRY3dJS3OdZ4Xm6iUj7UD16TWH2w/w9ZS+yrr8Rx6DJoKXD+jT2k6Z0ju9Dwl5W61j4QEjlKI
pV+Kc4+NUdIXt4mabAoZ3BoDCr7qSWTK2YXwEccmPrU89yLZtCHx3sq/p5/+PLVpaiuuZRmc65uC
Frp1LzX+mEpRH7MmehJERUTO/YiKbvWgyXCfjdWRG7lxo2RZDsPEzTgFEAlVozlaabBL0V03tOI2
CvEkjZJNFOT3BBdhx/FsO/++zvi1PEsOWeFfxQaPSsPqAEaS3eFq6vklSpXtYwkrVn5uoJzpNOnM
ExVAr1YE+dg/Kk249T3n2s6Nh8QcTxlPUimeBxhb9KIPkU9KLHK+IeRtrWoX6i5yUZ4a0PNoFtg/
rkHpDKQ2zG4xTOJCSc4DjQ94NVjcHGunJfZqJEy2HCpG/FI+asoI34wpbCJ4BwYsc/27qY1Va+dZ
F913MRGdwmZunWN6/CrN72Kvu1GLXifzUh1tQYpXuHejHLZdLDfT01fiZIO3wQEAXE+8Mf4eFrT7
vXpqO+wx4OnLcl/K7nrsTgEJHJWXcWG3ycEkzBnI+lhp0aER6Ve/z7859e+mmXyOveZW6VxE7PmW
hvLObatl2HjoMGXrnlylXdN78B4WXKuvVo9V0z7mOUYeHTMRvmpriNDdlcEenvKT4WYHYewan1gt
EScjMK/HHlXGVp6i24RsPbSZp9yslYWZ4F6sDcWtX5OJ8j6X5kND6iw0z1lAgBB4HEFURuVu2Dza
DFw7JTm0HcwbLxnAo8kQQ470yUQJbNrDqdSTlwC2zBDK0dtrGHLb6QhbDqdAs68VPz1UeX4YuBg3
HE8hTdYgyqPFPZ3MX0coPEqcbQnSfNHIxcKGfjCU6uJUyVe3a46y+lLk6U63rLln7cP0IMLqYjoe
0pLNo+I7S9sF4BnKRWdvvUD/1CjayfYCYtWJez1dIj5i9z6jAEQJtmaE9YFZXhw9+t7l9TGevJk0
vrIaYxlsvk38xiU3F8EGNN1Rq5q+0IYu3OJ7KIZyZskl/p9D5v8onvFvBSv+jaDH/7R4xiTO9Pek
7Sdtw231//5vlnzOvhG5mAUX99/+9/+aDvkzjqFpExJt4lqoMzLmLX5N/80hfqExs2Pw84MGqzB+
Y+TggAkAOkL0j2DFX+QNy/1tSlO+RDegW/xH+LU52fhmtKJPQAeyacI0CJvoUI9+HBKBqhxc1Yrk
WYxPSMiXx6EwiuOIbsO6RccE+7MSINtcOS/UIUTSYl4NsrY4vh4z18np6Ne957XCtjd63cgT84li
l6v4EOR9NsBbaIR6fFmFZaweo2xg/O6Xw/qlqBSwOAAlg0CdNr9ZfTkoQX5+KS2vRAMKWq6dQM4Q
6uCc5oVlBcxf5tW0bFFLIJ+EDAwY4STO1fyg1cI5KaFol8VQTYYZHFg2xpDjgqvpe53A//vfQfDJ
4mS9/QQHG5B8FeargetddkpbnUJ7WEgRuoe5NC/0psOB42VrUdDIDRJDcYV2at5RnUpFJdgw72NB
7GsbfJusYhiuRt0+RWp3Vn3dXrb43T17JgKvcRjc976wj46T+6um1vJnu+2fnTyKbhu6jm2veHLp
xx0IDRmJQ4L5S5iiWzPVxNaYfZBo5mX+carBOzQr2/H6qMjbGfP2N8NqQgtRzYBYO9uxTtbN8JpD
PC3qFm+QBaTU5lA0GUqDU+VcnNcARwwrF7A56ENRgP9jAb65OCQxreFL5ZvVebubFzZmIHA3Ur9X
r6x4E2Z+cpkXrdSSS45ZtxSF2EtYTweBHIi1jMJTKn1n61rKKcn8EZeQQQUt0+5Fr1rPEW712OKo
v2NVE+/qRKXb9uzswdbR0Jft56GJzW0QuREcb+FhFJCKkyU6gayOJU6vxbkuywpraxb641x63fi6
r2LpQ7fwQNfIqMIAIx02ltoOB10kw0FloIke799lrZWY5Mzll03zXl5tDIeuaP7a1Zj2fz1oXnuz
D1nzZN+EJg6LE46z7sC2kzLlqzcvTRZHzqK142YbjUJfILrZ73HdCBZJr5OVHOV3u9Kqm6YwHdzY
PTrX3rYZG/61SJ3IeVN0HEZ9IfF20pjsIkejJMxepGvbhCW7xB/oOQPAzsfaeYcmMj3Q2ix0BcEo
IF1IUEWiWDv4gtwEQxKtgbQNN5bZipUIP0yEme8mybomUISdhMKIshkWxro/tn5dr6L+bhnJWdP5
bm0JsdWKvWOFCrrN2A8bj4jgC1T/uBiVXYFd4dLAOg3al7KS0vhcJnp+hSBeCEtmWh0xL9mNXvvt
pc4ttlhhaHcahmZDWN2pBkPIQVU9AhOai82yDLrD2MSs9qWhrTO9I1teWbcl8oRnw++DT0Hs/14n
6VVmym7T4+Xmb1PH9M9hasT7uA3Pc4kX9E0f9g+Bx5my90O/wJ1xNId+gSk5n/W7fsEYynzoRZKc
u6Haea4SnBg2oxAPa7yZl7GjYQVTKcXppTyv+p3xiM4bHF6jiNdRjn6RMwFpzCFsr8qo/RKH5YR5
Ub/1uU0zptRHiYz9xR8N9zruGB67g3JIlUI5VPZkizGv9gaquGiPUlt7Ko5d814vq292MLJOLnVm
olU/9ggqNhWGnVF1RZQWL65ejyz8SIi71yVCl8JpcTTPbGshXP8Be213F7jf4xJDxEUfmdkpKGIS
+/NqCNDgpBUwYdQcDcai8vMPYiDuu4ws9E5iBVP4Fc3jfwiC4CcWgaKQ7kGV0lxiUKIfXheFilfF
XMRwkyjea3muxA6Wyne7v+w5VwLd2YS9lk2+J//8s/OGoc2Nl7PUXOzbsxSVUy/UBgFVO1EagkXk
wqO4jNYmc4t6IVsrxgK2oF3VECI41EjFWEpdx6t5SzQItlgCA9SXnXoly/aOHe5e6uajp4VZFs2f
x7xuafw43CmFfQnmn3Hmn5n2ViJM7kwXTz/TzUd6cyg70Nj8kZwfZXtazEU+SZj92qRZ14zNg46H
kmc1EHEGRV8Y+HpCuAmtPcQlZFA1X3+c1+a6thg/CR2YCPiDS2sb6xLRy1OVS/h9MrrMJWXqBOa1
OozG5a8/w/dZpum9AOkM8UG3gdr+JJDfu5bvYZfsHOSkzpONUr9GXVFb+Ekd74gTGaigUYcengQM
0Y5LNUNBBiZTMCwCl/guaNbiqhWMbQKFwdVUajwrRp9lWs3NPDjVjGmyzi+uZKwX2zHHjrVt4SsQ
2jjOa4nluRb+fwaf5o9bkIzhI40Am6AOPO611JfM+HJsywLdgcYAdsZcVlUtDtVgO0hVMB4ZlJ6d
uhzJlso9xOnoHhW7cI91rXk4JSHINRdfF1Uv/tzltY6xg3uswv3YEgRAzt0qZHEobYEVENRWLOIy
LmlabYZYMTeFV1/6MW9pwg0/OFjTlkyt422hmc9V70Vbsy4frcL1jjFqCcfU89Gffy33Q/nnlte6
KOhRSbTQkEvEuFIHLc2XoiAvhMrGjWW0wV3Xex0iGFC6KlPfF51Ow1OWxOR+/ZLMKPK3bbU1hZMN
kPEk3qCivEd+J8YQyt4z0Kmy6yQfVskkxTYElbvNa5liMmC0xqIXyqkvQBzW+XjVwOL+NGqtdayR
1qJFpxg5TbtthD3AWJ62ZiXWk4Fa7gn7AyqHkLzKKzR4xjI40KJmV3NJaTvaRrf4NJcI2NW3g4Vi
l14E+nqumxdwc9ZDng9XTmm2CNr5q6pK3euUKcG/KtVIUNyU04K9pdq716o0gDyN7qfU3watgxRL
nflrDWHFo/Bj7UYTIew3A40WocpviWyU21TP7oMsPNmyKc5pBE9gtPrreeGZSOqJdERKvGgOr/V2
hnoCoIKQEJMWrX/9rPC2eDdYhh0hwC3CYnAMDdTpu461MZSxAgM77osYTQnP1dNT7gsa2HlVCQpW
6eWzSTcH3yQA9guyZJNVM4v3u4sIAjq5kyI76W6Id5wfgFN895vzkfNvdGbpMAis6QinmQfAV2M3
gpHS5mnKXDcvUhmC8p5X7SCsT4FZGzsc1E6vu8z1xutxc/nliOlXe351LhHeq0+gWyPYrsY68ur6
Co3HQVskhItbreNbm4vzFtt24/OQ/DEXysKor+ppMReVxDX3sSWvDTVoXqpeN8at421SzMEXr3Wv
xzN51MCwR7jbTT83b5h/cy4OmKYtLIcx6bwBhSHkSvFzP+REEVeVUwnUt2X3OITiKe8KjGsbzXnw
sz/mWkJK1dkJC+QTp53ClBhOMbbpZi5WZqMsXLTYVhjriEMqdeda76WCNGCpbjsGtzCxkchchxbS
O/m0ed6nqE2gjVkA0zl3ziLpJgHLWGtRKdEvL8V5S4P467maFmNj4Frph0vba9u1hyDhaV6Iac2R
mpOjlNjGmIkLexNpyHh6sTymulfCJc2r88jIBgp3ir9nx1RzPW+ZF03OaB57SvbsUa7aWrnz/FI3
GE6103RAOkmoBjf64GxGLUBJfMi1+w5ZSkEHfDuXChuNOv7n9jQXE5RukZUL/N1c9Gi4ttBU1dVc
1Nsnr5TJxcRhjKw1vNShQG2vqEymVmQnEMULsutOVabKxnzZJ9Xq7Hre8Ga/NrxSUre6DlLFA+TW
SojosO2ZLyVYEALPm4tuRyq2Y2C2m4tgPRh4WiaWKdPOzO9XmtrJvSuB1iZT9zAvyrk9r9M8PCrB
fauN9BihLgmVV+H4KUxo8BIrafdhqVlH/KswVwxby1nIDg5GEapfomCsd13mVJdWEtmbF5q/iLUk
vryrRs5U7Uv9qv9x77541EumHfOhRJahhDfNYdAj56wrhoODNPZ1fFKJKRteoKlq3uhDpIUfZDlI
ATTOn5vzIOEt4xBzzJKX/f6smvYZIuUmQBePsUN/Hi1bvix8m6JpVZC/+W71EKY078M+HDX+czhE
1jGiSwrQDcVgTi/G66oFHl3Hmor6Ggu1R1yggPGOCClFTxL6bOkm67JB6dTz8B1v4T7jq+0OSLz6
9qas9H5vOp2Nzeh92JjedyxovlsmcyUNCuba6avw7EVadowqMWx0Kx/vcmH/3qKba3igjedF1zDr
wK8IQLKJjs5cx8NjJjItXjfMdfPWeYOZEy56PSIHhHtwXWTjPutujfFvbfvYmyWBtbFNqTMCCSOx
RfD0ILPgc6gScAqGIEcgoMqv4LWuarW3j2ZuoHJUTPPHqW4sc/uYh1plrOadp7p22m8uDdOh8/FB
LN3Fr3un2bblbdYYVydDs0wD7pNlwa193zspVoSGQii9TZ8wgmS2UjzmfnGMgya/bevOuSMFt45S
O3+E+zmcnAoR0LrPikeUH/ytcDLy2egvbwmxhWtzut2Mtx9D3zf3aBujU/V3nVvl5j6Y7vZcFU1r
mZ08hm6ibEbZvWybq/8+Zv4dOT26uerveu6JuX/d9e9620DYaS4ZRj3sEoVUIPHE5oCkU7JQ1TRH
xrDLbt0OTNGQ9vFmLs4bLKe/7ujATzD8sttC75ureFR3c2neq06beBtlwHhffwgQr4a0ho/68PS7
XhbfT+HfLYj58jgvkI0rj820aOMOEXRpofI9bcVdqjyKGpH//VxOA3ukuc/XgakGd6YI9UVZW9p+
MHKKI0yOJhg+RUPBsLMfUhwtGY9id8zOauMpkPQFPth1g9l2GCo3DPK9G6uN3VWhjcN6rota3btx
IgQ5zLi09nNx3iDbbtXGaQXnl6PSoI+ZKZg7xymTjezSArsut7ppq7Y8FT0xJM1mFPd3cd7YTHsk
wnjZAzY+e0R/FXM5VDfzbnOVGPWLWRf1DVCFU+Wg4KDKPCaXw2+s8LgSS6tTI17HLO3PL5tq0/xz
01xZZUWfb+fKWo73nTo+J9Fgw8PGRfBotTf+aGvZoWur+oNACfzVH3AWSIaAz4IHCUKXACih/h9D
SIVlhMyc9W7Tpta4sfhfJvHGPxfBqJxbNwwOqW+4V22KjG3j+Je6Gccl/tz2bTo6GaYg+PLkCOUu
tQaKdBeHn5SAwVwPbQNJ4rSTJyS5k5WuEC+BYdYhO2zATjRae6WkYiM96W2xK9IeCRV/i3vn4jVG
uBN219/MC9//LMeiuMZwAn1pXvvdr9uN9+ELbgIaVLD0EVfVGfLOrj9vIsAWV+Dgl1iBbypwoqwE
gi3DFNwKbLM9qAYqysD3QRshtk6YLUWAArqD06vtGdlwRll2v3WS1j7ogWEfekecKyc1tp2Ih6Nr
hAzI8qJDlT9Aym0Ua6WzEd7sMZaIokYewCeZSzfQPNy644e4dwdsz/zvvu3JbV/k7ikp1ScZtcna
D5zuNsJcCP1wDDWcWtxqGgF9qIsOqYsTgR5zVwdMiVAd7/zKuBTucGtmin6xdAVzuCT7PYhK46Jn
2oPb40BTO2Z+raHDv1QxeU4CSHF1X+gX+CjpvvPtZ7RYxrMjnfGMTuV49ghyIGXcxDAJ8gF/D095
DDr4Pzojx0PpVf7vJmI+HTq3dwZzuOsxHp7malmZGpImaPHOBxGLG8gY6/05HZTsETXk1JbKYxt5
YsPEY9cVln/XlCMYjHyR4B/yhESNs2Y+FX0w/3w/paHJQ54B4LhJiMJkBvoOauSgzpJjMo/gTaSm
GymcAW3PvxbYzonlGIFkS3Q/WUR6DSMnpKO2p69Z753sjOBBaSvO8XWhBw6Prne/FqVZHD2tiBeZ
4X1q4oHbm5QBmgWKfwUhzb+qzCj5oBucg5tvJtT8Q3zRguAwgmoublvvcEJNAm/akUG7qUbAZl6q
R+d5gU8pijL+GBPjiO3NXNfHQAgAG6+VtsjuSjuosKhqPVSR+vTO6IL2YiJyq9Zuekf0Q56GrIv3
ooyGpdfTs4eh6yChyyj/dSxvp9EfjHu9raaMvraA0x2ek+7bGA7iikGEuJrXWgxFgd8LwsjThnmR
AddbOoPrrMf50CAacVOXI+2EtIIr+bU2IwVKuD1cM8gTsLN8/0a6mAR7RReD8UvLO7PpmYDy0nTI
J+5bI2eC6mE1vZpX50XnmlgthOTeX+umEQUMmCyyPpgyOxNw+MenQVAUFj0NGCxf8z2319MjGeNo
gqwOlmIXJ7nFxyE+pbELhWtaoO4FXmI04a35tY88hXBPTtFDOOCfQ9Us3zmjmq+xCEdRiAmosUMY
GyEhe5Wh7PlJl6Y4iiasoTfZfNBeiA1A4R3VqBh3ahpisSj8ZWegZDVEKwwInZXooaZFVu/cI3E0
bAPy7ytMprWdj3EWkty09bgBO7tAg5qNIgESFlPdvLAqserctj3NJUXLvVVcwjQkgoFuWVS36zzW
9XOiFN3aUctoGdLVnUZE/ftRgVeXxh6iIXISqjSHcwblO09jedsbWr5g0Gms2sEMTxLl/NumaFGI
hFfUqzFpCYwk1hWo1EWjefmmG2y6mJDucsrQ+Qu36dRtPLTEsqLpnUwG5enXvcQ/fFaTqoTAmwax
Qhttlh+7Sm0oTenmdbXxIVtFUwRP820d1ZQpwDeXm7RCYdbUUbCKip2Mo6PbSKjadeCUB+d1NdAj
qFdTJa7KqNjH1bBSoqA85GZRHua1eVErrrPxxHj2A5uU4suGJrC2LoloUFjbwC70nV/R1Q7TPGAU
or/8f8qubMltXFl+ESNIgOur9l3qVm/2C8PLGAAXcAdJfP1NQj0t2+OZE/fBCKJQgGS1RAJVWZl1
nCtEdMdll4/5wTQDBCWgAU9cCEUBWz/aW0H8r8PYxu2sKGp1sHwbuJoAjemiVLCFxs4OVBr5/t7o
mLagYXeR/rECgIioarcR+OWCHgjiijgUeVKQjQX4g4MVuziUmaM3hJTe/3heG3Wt335S2NzjgR3i
Phd6zm9/Cbd1bavSDIRxA4jEOqYRr/AgaFh23F54VgiZYAoFhARg/42I/OZojXzNQHp4ckuVnawm
xq+FQWfF18gezYyx5ll2KvLaXyS98ubQnUOhomepjY2jAkCQTTNrcM99xnHIKw/Ik4pd1eETdULp
r1TYs3M7NQHgiKcp6tix4tjVVXHMNQgBJQmqcwmNUwdP9SdSjf0TBc3ayAo2450vl+0Uri6mGHVn
gtLa5hYyRVO82lirDF8m6os9l0l0dsd6HTZgBi4FiOWNKUJh/i5xhteaIDE2M7ahRYpdZRR3hGnW
3fljfoAdwyyciKlGry0uYLE7/vev5h97q4nvBAL3QIjYnovz2W8bTB65XUIiv1xZno0KhAiRLmd0
+6cOSNOtBdz2XE/dhDFw/YUbEw3CrYIsrZGB6hlahx333N0Qoi6SUNAWW3gy7QZIKLph9LUu26Xt
pNbVzyD2Y3Kxpsk5t3ZAWbsraG6g2MqrokfqudE+U81XbotJ76DYUj2o7VDiIDsBNFIJkRc3qsFS
xwpsaNpFZll64yvkL0JugWpz7NQOuko/NzJtkf68G41PDOAmauH0GrIG3W4wadKpMd27LQVPPFRx
Pnzuw1mb/uBN2W35kISAxuOZhuJnkHMCb4UC7qhfEhAwz7vWUQVgYgsnxdcgEKlcFDhWLUE0Ym/b
DJh/c0rB8TJeIbg8zisfOz3HTiDrbsv4BIWRNwR5JMjpWuiol6Hz6KcAohXy839/C6D1+c+nIA4Y
Lqhe3TDwUf3+682zq8dsDFrIquWJjOcBdB03bYAg+LKi4T737GbPsrKYjTiozBMH2n1NDtBvoqpv
Zo9cAJS2SkLx1PhOv3MKPuC2l0B6shkfi0TPoJVR7UTU8R1P5vV0FzWNIEW3Cqr0EwJFw6kt8RGm
g9MdZaQRltQ57l3Tn7O3xS5r553bgv6NAOCj/EEf0rx4b0w3p/1FaQ1K5qZvDqOfNwc8VC/cEmLt
D7LKIXGUPQ4QuZ+ltgu5Sos6qJqP0onw+2sb2cMSccuK6OQwOPWiLftoy7Ar3aBZ6ibY4A8BzA7u
YFmV+Tt/Ok+0vcN2TDs7MUBip4Cy347mwNTEnlgTpPd2LAtR+ho7kALxo245KFGn0CZ9Cjkv9hY2
SYea2unhZkfGZO24MZvH4C9dgCAFm7PpnOsIC5ijGkInKfgUwZePmHfUEaCnqN2s/aKi89Ym9Ur5
VO7btkEmDgdWEPYxgnpH6MoXXbIa45qv8X3c5iyKd5KhFlghngnGllzu8AYl/jJxvnOi0d9o7EgE
nnp7N2UtAKJgC9inU18FI91CfxcBs6B54pX12QKuEsT+6NWa1AvgizXQrjxG4TUP1hb+yoAwghim
b3AEnydNfUVssj0CElBfdWM5ay9LwjmEDVBCEfZXO7WRX2fVlUGBZN7yRoPSXY0QdIoXQNVWOzo1
AueUnelGqGkXkqvjSLMvQ02ck0yD9qnlL0g5jlAigpyrVSf64FJvPGBbH+ylvdec+9XMYTnBFgEN
uBSs/7GtpH/YVqLqCeRxxHV9ZNB+q61KmqLMJZCvq3DAF9bp+bhzXXfY2SjQvl0ZG0JRJSDEKGLt
QDwKMPy16/LDRIu0OGs2/c5SrTdyoMU+9CHQhGfBrow1O8rwxFho7ahdkb1WbbvpM3dXTnCZcuTZ
2i3kk6exSXA8nCCDCbZaB3qurXIDDi59rqFHu4p9KJ61MbZv/+N+At6k6Y7x0ybAhf4uyitRJuSA
tWtCAf56R4lJPVBwyyRr7IKhUFdyfN+dr6wW3sOtcXoHfL81vhUuTZN5GDvWInWBvQqjLkvmbu9Z
yDi5UHgz43YVvDQ9ON/uS9QinPVFFJyNyU0gxCZB17dxyuKcgK5nRzlpzt7UNBWg4dAEPOcDCM0L
j7U304ddgDsd9myAVsXfvsY2UrXplHC2wuHxmXg1VGJsGcxdt6JL070PjBCVtS1l4VdNojNJC2/L
SnW1FYXmzdQoysi+6aHIvjCXLuBa1WwYu4vV4HlkbKm9U2AVsFTMPo2AJC/TWNob0y0mtTHaZC/4
X1cHSaCopqXPP0VkrOajIs2BuYN4UUWyIHXDP5GhHDflwG3ENLDaUCGm6n+HRnILNZi2Rb1IAPZW
Mlw4RS/0rWEJ/Ii9NB6AJ7cXDpZ5M2hMUhE2L4dObo0NWGkEb/HomJnRW5Pzh7bPg6N5AW+08jVY
rZHrnV4UBVPVFWwcsUJlhUxzaBMSUa3NYoIn9Dj2Hs5U8IyIXEJByr2EnvVZI2cKRIbtXW2Z9JDt
deJF3zD/6g9ufc6cARDrEiIpiM1/+ZOvmUpJ/VWHToDbr8pXoZuTF5d3j7buku+hS57daBQvzBP9
ygPqZ1cHaXLBKaWYGw/8H5XTu98gGEJTP5uDSSS86GzQG8hDQGls6gpaAGUmx+yrD/aMpg/bv2In
+Tr4On0pfKWhauIDkDk1eCMasmQYQPDqawJqk20vmA3OHtFupZMNM24BLogNAUh+U5S5rXTepY+x
EuljHYlXGRfx3vRwiFeXbqKPYBCmSPNlGoX6we68/IoE2NZqXfqK+wS2ORLFh6Zrp+OASo+kwrOA
n4CtrPausnR8CZVlg5i7qZIfA96ko4m6Zn5XQKYt8zem26YNUPUCQZHeq+Ny3sjyNLCgPo3Iq6Cu
zxtXZQDJQtMlaSVndo5Hr/lJmR8idmrOOhigRDeMyM5jL/RrnwNPs+6QjJzdf7epVdBl7YHJDPIj
+zauPNC8+uR56vnA9l08aVPIhDm3MVJLasZKZN1uY+1I/x/zzJr2tMp/zZte3bzCx+uZd4Y0Xnm2
/e6L9h7DTpZfATyDzgbyYUcBqCeQXzmFCBoIb9qgnwOV43xjAtLoKgnDSwvGB1BdOmoVg/DvxUvr
i/FoprIJWtVPA5ij1mPljTj9c3ElHWogjEcRqV2Apz1KK7S3pGX9rFH0tU5csCHjCWitbNzIHiAw
B5FunJTfXN2+kKGARN9bHBZA/Nue9ewPyn8DAaINWcpheEgsL1pZUa73Zhm/C+PbMpULkvWPZYBB
wTLH+zJF7ah5b9fRHtKe9hzkPP+xVlRjm2fWCq3iZfoNYa3GsmJwdmdIUWeUHrPIv/IUv3/zS0be
76wtv0aiSnpXkggNbKcXg/sElTuoQYv4oRIJfa5D2c+y3n7vmlHTbYIhnNLFCsp6KCQZNfVmxBvt
bK5zhdAHz9WmrIr20TQu1P/6/KsbAZHmUe/q4f6081G/M2Ol5V5rICqvNg4xdhUXj30Ui2st8k+J
IvqLAqv3LMxT+xLVnBzqBgW5ZiDtUWdlEetFK4GKfX9I18ghR28dqMKNg2sJVJH2kHjxZHK85QlR
R2sFlX00ucJ7ThEpN4DUoGw09j2eXmagqv2Z149q3logxQOODXdyK0F+GtjFL5Zt/SiVLB6tCJIu
HKJSoPET/TVtUAxm9+kzWGzS56RH3DSk8urHCXpedQwjApmkaayTCGk3oEs8msFirDg2rWG9M13L
kjUoBtdpAYBrQy54fgGHwGz/m5UhGcSp80XKoURIBbTe+Dv47iIrvfpz0g4gkE/9bx4DI0deKPrA
SV1vYxepMERiimeSyE/Gw+fDI81bHEl99ay1AOa/E+Tz8HHFPOuHMX1cGC/u9eTzh+l2cQaFkX/W
ecifByg/koAh31iW/bFF6fYM1TPlK06cdF1oc1Dvyte2g8anBw3Ebeoua+3RUyehNxdVoZ5bqpqS
sjWoalMljqUk1TbNktI/2SWT+gWJ2xwQjrY+5k7y3pRJgdya0+7v9oziAzced1vj6wNKEtVW5eGE
mfiYL/rcWpep/QO3lfhiGmwYnWVvd/XC8tp3mwWKsY0MOkQaJz8zEOEpf7Qzvr2bzFWZfu3z0jlL
Ceis8ZR+/FJlFUOEI3hVfRLtopi8hR73d6j/jC9lVsQXgXQfyjEtsR7CDvs3qAd4YPDEed0MG8eM
BMAWV6qckdJ1QRcfWg0qB6GnB/a32zIWaNI2SQatzzg82ZHqLhCJQIoPPTL1sl96JMl7MxZ5aXex
naR5GKdGjadQY5OZWgR5GT8No3NFlbyksvNmXY+kUEJSeTFN40X+Pvaig60halPSudsEzhNL/ObR
G+Tcn3pl0Dm4AUPllw/kYnqMJyhcrys8E6dBGRT+IouybG26JEB02AaqdyGd6lPMQE9QeTkI1dJm
eCqJ9QNUOPX3Iq03A1HNp4hRfwHEonWImtw7pBbDPZBBTY1AYdO41pH8q7Ny7ylUAQh0ROpvQ1G1
l8hCkGCQTH6X6yxECgaMImRForTfBQ0YshxRIzozdStC14Pkw1EU9XA0V3wYkev5cK5wqPR2Th6q
nYVnjXFxqmHlVmOwrwmBbNDUxCqXy8IG+X2eQlTO2MyVrLoQtTZi/ZvddD2XvwypPWxVE3vAMkxT
7yuNBQdJyWS7DdiIPXysNHbMXVXcI6tGxV/yYoj/Gh05S0XsfUO1IzR72zy5asRSV7LkISQRAnUE
c0+yVAPY8D8mtbKYIdDhfYvzaHpkYFKIWp1Vx0W2xB3pO61t8pKgCpOyenwTWVLs7FSVC+Sox7eo
xA5YoITw8Ac3Mrnlv7r1A6cvxSSsNNmDwZe7vGOvntNC5kK7zYumUCCp87j/VoHSrwDyEMfFqoHk
uyy+DyAiBhh6YK+4aQuw+FEPadYwWQcTPX9I/Gw/QJY+9rQAQd+Yh90lqbKLAMfDD7tsFhVr/a+a
gIJbhVlyHYg1rgCgVnvXzrsDKatomdS0frKRZ5rxlDffeQERVVI1P3zWvEKLlbz24DpYqFxAuTBx
rZUvh03ipWBMq8j4OfS+2ZkdvkHBuNiMSTyselaMn5PyuzHHPPrNjLQbm+lBt49VFEG0wO+bjRPb
8q3O7BPSbvVjg9gNFNDFcwm6ibeoSXBMJND7NF0AcUuEf6zhpHJVPSNeBgpBzFbMPH0csWgqKd+i
3NZzSPsWe8hqycdGQIzSdQbEKZOSvhYuBDqCxr6iNiR/aK3+0ROp+yoAo4HKYwcdrkA+O9T1dj3T
yTKX1JqDQQsV5+AaSM6iyOhGuuQv02tqSAzPpMrUkYISz9juDcCq6dniHhDpI3Rwp+nBZDJ2lXGw
RFkrKJgHY9XuRCfGt5J/Z7hRv9BmGA9V1iJFM5k7BvlVUuh2p7J+fEvHb//qpePgfS0xfqMOt14k
4RBsrKEbSjIreGBByNc+zotzIMjwAiXLMlAcehDHM31Eg/IZqxC7twYdPFSxDB5Qmr6KSO+cosmk
aOec+7abmzFwvC3KALX+VqDLtYPj8771Ubwqe1qs8QAdLy2HcnqFX+lL7KD6nFdF9M3vBeSJY3zd
cYJcln0dfMuDDOesZgPIcf5cJ4O1EHYBjiMozGxV0JQonG/Yxdcd9JtB1fmWOfYLspvuj6Q8ezhy
QwAtsee9jBgi+k67tQr7H1fjx+i/+lmQvUCVR3MVVffaQXnqUeUJgRRzzCGkh8yVTFDy0eYZhE10
CQ3hMfwrBRL800hGvrAye9zHXcKeRyfaGn8/dP0l2Dl9/HJckA6gljpg7HMZVBARlzhyZsoOr13R
nwB/gALOmL6MWlg7V0ySa1oHnwq7/ZZkon5AXNnDIzHSM0qgNtF30H0P+jA7ZjEywtgLP1STP554
ObTfLb1tCVAFpPqGgnH3Uz4bChGehgyicFUMQraO0gB1RZNtamIq3D2LK+D00TODvte8XzVlBE3w
xss2xnYDfmdCt+u8bdrbyvd5ZjKhKIwEhKjMWrJxy7HZ3xvcc9p/7zrAYe311JgZRZJ5W93LJegS
voV9bx/xL3sGkTeZUP3pfpy6tQS3JOSww40ZZcMooRg5Risz6qEiYFXXroTgM5yJm4Sb0Ar9Ofdl
9oxPPgFaOKXYHU0rT6+B/My3W6/qO8A8071xHT23v7Ia+t2TJxjm8ucURHUMqbRVzNJy4Q4dwpu5
csDbGYAbYupWTcGPnQfx3alHpgZaXkgBdJG9N7aIN9lWuhn2MiYe6tFJEKdml9uMquPQZuTZEjVf
ZOZFqX0Wtv/oxiJ6y/vIh3I7RI6CXIbrxOqmvFtHjs3YlkB0FOVzkIIDQKaF/k6nuvnpVwPKpp+m
YzOmL8DQvk+3InzlkYEol54jujWt8fOyBPcOkFZC9YNjDy9E1f2WidSae1M3HzuoR6YOW5lRWoN0
NfGY3phR5VrBrM4cYJcm57Jp3wrJ6zMZ5PAyAEJduk1/jSsaPWFTOuttnACRJq022i/kCdkEecNA
OxWAKnkMqkIfe8HXpAqqeRFU1d5AojUvNwyluFfgy+pHMuk3GuC0cJwdT3HSNJMYkxIYBgtp62m0
QGUJEoVqybIhe0wTDpIMy3KQ0P37yKn1ayer4dFYhlwOwFeF/cYcQFk5vvsLj+c1EuavA7IUj17K
rz0nFfQaecC3UcSg+wsaCQpEBTR0epRBHuQIAMXdZuExBAwGaefGG9TA7olMjRmooVlwaKg3N3ZH
QYWu0eATrbh8Glrv1HVteKppK59YCc4QGY/R2gxWtk622YBooRkdU4i4Kj/kM7frkz1yzcEqs4qr
7rxkb0xWJ9+vjO3ejaOwLW7TjPFPU5DItjd9DWIVVUPntHc+1WlbbkIH8seIdDvQKVDgGPbLJw7O
YWShdTuXXDifOoZkbzXaIzD0cfyQFdarme5EAyQvU7/BGaqGYG/J+nnZJtk+1YS+2qm/7EuSPQ01
tPDGVD+bh3kAdu2NkxaIKU9eZlLY+OnejP5zkvHKJf4cU6kRkvjuDoA6NFNi8941V/U0aq4IZ+nG
dxyAx+DrVWAfm92d/3vub0uZFX6zBXiqLEvo0c8ixaK9J5UNCbLpMhzAfTmrUAoDKh+y9fE0hFCw
Md6GfpqQ0xE6pJVqF8ZoGlRP6OJ4W7BzgGSTRfhYltYCSEgo5C09VP3NGoGqotkY9fYp56E+hVG1
xq1yQNgrfzcZe+MW48Znxbe7/TaVd/jN9wHuY7TNARMqu7I/IT9oOmZqQPkEFkFtFlKheLH6Y2Vk
Br50TgoJt8l0Ww+SWyBLY+RRQHy8rlt8X9LISk/IQ2h7NhWajTE93npmwDR1W22RDKNIQML3bg+Q
mT7lyv3OwZ22Aakc1ri7+Phw55UAIO6nlzCXTQeNZ9dFBcLd+zYbZ5oG3Lpg/bn1zSso5AtPjfQf
e79Usw7g4KWys/Yx74b2MW2icxIHKISdTDSo2NF12YMZMyYOqpKlmdTyzMnmdRecEYDOf5vQTtPN
BL+HbnEbQKbwvsjHq/gJNjMJbqtjsU3At7hKyqg9Vln8JoZYbG69QnZHSoQLoNY0KgJ8fYoUqzbT
iLGZBrKB8NF2DuSjDWZpKoefh413NU1BRW64Fon1+baqsZkVjIvgYbXnWbIw9p9czGjjjnSG/FgA
xmAoetKgg6Ad3lVsxfYALirdHsOp8cbxRzni6xEBAnmkbuhCHW8a0FqG87YIK+hLY8TY/CAHcbjp
o4rYW40dSrtuRjP+vrgAtF7j6Gsce5a+AEUBoDwby6so4gNQEO0pDrPy2kqA0h1rAnCBpr2cq/IJ
0pOI15vBIYA6TGyzFURuCnBny36qqFyYQbNYDEroOQNR4sbYwpRPFdjpixk0k2ILKAarfmuBlN+Y
rFYkAwT7oAPwaWx8tf0to6Ua0N1OduN7j75/+P+0Rvu3793NXH3Y74F4Y8/D4La26d3eB0H2tsvP
osqTAzZh9YOJwvR+8/AHkw5DgXSOah6MK3AGD8ZkeiZyg+PrnyaatczKHxNzpf+4llnmw+u+vHlZ
z6tuy/+61jC9r19NZqJZ6+M/pDT9HFbTnnKKMX2YjafpffwP/rDev30af1jr//EBqcEGDsznX3xV
rL02cM8gnaqvcSTzFViX2dJsIC3lRQ+p/MuMGYtXWO7c532wNl2V1sWxGMcn09PIU11rCYKwkvHu
tkOtEPZb5i3nczyN5zGie1BqDIYB7F0tuNeIpIcmxbfOjIyAwx9vA22L8hpsW/EwM+5Z6/w9EwQd
eoW0UTUzRjmNhOCaTLWjDk7h28fM8XeCtNFDwAWaDrt7K69AdfZhGzLs6cvSyZfGxQxAMoGCGqLx
Ea2bpk0NSrf3ZVRCb2fq8RDRwgpklqQl4YOZRFqcJIAg+3o3DagNWoFWAFKAk5uZ2TU5Ch3TMlzd
bdp9jFl87EImzyYd5YKa3fRMquqjZ8asBgCrydOkjqZeBe3t86+etxSXyh5bezbkgNZkavwsIFy6
qCwd7p3Cmc4Y4ilT0c/2NAFFX6TTI/hYk1OT2xJElm2/ZE6TnExjpzy9XTGAlpbQYC/nvw9MzmUt
sPv23C8/TZjspluC+BRAinTxx3UntwjsmY3CT8q8kZsb5HH3FlKaBRIWkITTkb3TTY67rAxHf8lw
Ynq/NNYESknQg5+8RGtpHzBcXN6sxoGBoorMgRfY4H8IQr9pKWFsAQsRVGnAbK78INybBoT80X4k
dtcBKvO3UeYW4i2AIcWqBUmpkLhxQwNZYDvFdFQspWf3MwTuYb2NmVVul1kMqgE+adXgtHCqSx/n
TMBJoMuZBIu81t26A4gUohFN4K/TIP9e4ri+uQ0PLQqFLG4fVUFQwjOwYgLpsmh5G26rND6Cu65E
1TwB3fm0fhW5S5eCGR0b4PRQkF6s4kBls24iLDA2IErfryyXQDGgsNO3NIHOXl07fENsUDQylufQ
vAH45Ax4SnT0208/mVAfzM9VPTxBydnbGq8hDzBB2WMMSAa0MzoG/LLfLkF5087tpO5OrMFz0KOs
uzVuJkMItgL1/duAcQ4d65j6IgNYsHedmbFFpHCBAd2aNYzlvlrj+XwLnt2XPqjENuX2s9XY9Gga
VliQ1y2D8SsRVrz+yWYu6xH1v+mQzk0v+phmulYB4na/Kax512ADHSAmbXA1fYotWOpGkDScYDb3
xriRBJXVv9qDNveWuMt2c78Na6QM144p1s/BF7S0sV1bog6QX81gP7wP4hMYwcbbfMmaEfS8U/6C
gP7lPHVvqQ7T9Sz9cxeQuJ+7v82NMeqA6GnW4ve9Q25PX5EsJvMq75KNTbm+EpI7+wDP6JkZNbY+
AwscaLbOxoRCJndptz4QqTHmc067swK1390/70sJwkK72N+mu1G7iRMckVoFvtmCQxQEAZ9TXgXF
yY+jbMFcSC4r8P6dfhqYXMxoxlS38DXyZQszrFiSLxJjnHx+n/frginyUXNOBg0dZmHRleNmUQhc
QasWztCly1ufedV41uVGQIAJtTSTSxeM7y4m+ePJkC0pMO6Q1YVCG+6vzTcOrspVlXCwoY+0vjWM
FgnogtNxKaueI1bnVeDqqdxXLWWwSknYQ6Jd0ddYZz0gj2w8hqK3t2GY1CBjRDQoIcxF+jbzTgWC
DxMcTnxlU4l+USL1rcN0I5jVrHvipk9R/M0UKJkGJJPj/t79k+3u0tGhX4UF+2JDea0DSslrcPj5
fYdINHitSnrDSJmtnGmQtv7JjqxCvtCgytnJIjomflh+QTmUjQyBkz47KLRfAITi47sDWRECWup9
ljVQ5WnJuG4bQs9OHhMIOiO1qtQEZ6xp/gXZ6BNPyJMNXCOq/JxxlcvWW5nIvB+7SIt0Kj46wdC/
BpfbaR1EEUfIvyvgyHCWN3Na/OxWYure5xSl1b+GJ0TE9MxRZXxKshzUhQIAPJS5KWCaVXO1EfGf
OreGVldLsGbKJmC8YmQ+kppsbITFdzXTZJFG5QMLafuAIs4WKfJiY95oglA3oHXcm5u35A6oLm+U
m21N1wNq00wSY9ZeS1pujBkw5vdJDs7chy5JUTCaEW/P6QCy8pA9jqLgj5Wn9KoChdvC2EwjMidB
6TxNN3dbGYAwORrCo5mVhCj9AwxgeV8o5tTaEMYJOB6wuGlIyB1oPuNBc7e1mf1DqwgpQlaCUkmx
fFnlDTsgbgcuWugtsYPpI/COQqQECbSxkwLMEJNT4OZAad6daClyFDC58fInJxvc/fhxTP7Gk+d4
FEO02YsW+fC5oWW37yGcx5eRSPemC44unG/c7hnkYxmYfyp5MU0sHXnJab5EMKc/GpOuvXbHhv6h
hO4Z5Nxl4a04cG4hTcNF2jgb4YHOJuc1WRVTzioIn4HZzz6V4BneIEj5bpbJcxd0uPtBYVAENiKj
ufOImrQO3zo73vpTV3VWeLLGdGM8WnVua3CjtcQpoWg4KLz33xrUy228VC17ydadWgVBQ//y+xeU
aQJy02t5jmUtP/uS5ai4IQfbmshPnb/sgdZH01jYw96ueMTEwoPKOyrAMjCDZkDCoarv5xtuHSFe
DsK5VVKr5IBCvvkYqOiIujBsVLMj90a3W0tp9ZCZV2xpBkuXVjbkcJ0O2Hm9NTaLgZi4jAXRszBG
bUoAwTXsg9zPXVhDEkJFeKekZo/IxnwvmOV+HiLsIVHPD5K+XAIwIACcNxMS0FKDay9DLXLnAq3F
wEeMYPUx60vk8z+6Y8PwCMwg3GJGEzNqul5pHW/dD2eB1OQD6xMG9C50lm0RgQanZ8sBNVJPXezy
PZhh9QxVqs5T2ATFJbKDrRlkHUys6Wbl0PqPxpSn4ntFZXo0vbAFMQam7GVmg9AVd1Ikx3xmr3gH
3t1ANTJbmEvVrDXoqfe3UZYo0NcJGw+GFI/soU78g5elEgib6ovZnxOA/eZqstegvL1ktEDegPb4
HGKUHkvT8hahoSQuxdwMSQiX9Ni+6kOGGqM5fnvdtmWivvTgwZ77Ko++IuU/c5zO/x41YBNzqV8g
ZVUhufnhK5GMg04rDY1vRTv3ubQRpJRNe5BTDh1Api0CKOozkgeAasWjutgl1NWEDOMNRBL8c+Mi
QZ31Uj3EfoMkJ1BZM4Ovoj5RR+hZQI4nVvTZdM1omxNy68aAgYOCm1ZHoYCUAFV1vbKEb21j0Ck+
aIQDwcgnJMQDm51HY/r6J4+ce6h400oi/4D4eNa/4gNAbmLqmMbEwz2SMxDadEDI/jpgAuiD82Im
YZPE6W0dwvn7BE8g39n6CXRKTXq4xtPX8+JLw3V0VVKvUCFAX10Wxzvoxet5MnWtYQwWqOYLkPae
csp/T6I0j65Na/80aQDRl5XV53IqTPcalKJHPpBDaZSrBTe16xUDk/fvfSglqIWZ009lAAiS0qWx
maoAY7uvA1oVhlJjuKBiNAP6q3FPZWPHO17J4RyhyMKHolIHKFvRH60SttuAVdJTNhxuk+I+7M89
DfhhyPRG8NoXSzAXO9sm4p/apg7EkjrWsK5TC7G3yfk2zwfv0pJ2qDUzKwOlhlcLkWlbgGiCL/Nk
HM7G3TSsc16GHNWPmZ1DsBUfh/lP2rYIMAl4NdM1/0mq8mDmuEF+sxln42ds5iMwzqglffe7fZ6m
T6d598/qPs9MMWtBLxy39I1IxcEltX/gneMf2DgiUHvvmytS+MVMhGO1Mt2B5ZCsMJcCWn6gb8C2
TkE1Y7yCHh65I8i3qpM/NZnFoUCGAvX5aEaM0TQNQDfgiIvoupZpf6pBM326zabBpxIlbXOwcoLI
xybire4uDcp8AZCsbdDx4PM3Zo0k9LIpq/DmhSj+c5dmFtKA2nq0WbY3XiopJYrWIfte12G54Cpr
5tr36cXnuXtRTeQcULO6MyZ3Mhl7HeVrqIt0R2M3TWmFfB4NQ7tGVpjMU9HpFaqLUX3d1CmoYQd8
tUWALPWHLR3y5iGfGmNrmhEsWZOLadIsVfMwjSFOGbLKP020q0+VaFFk4zQ2SrcHsqd88JZRUvQv
Y+a+VAX1v5dZA8btIP/0r65l779YIGD8jrMpYrjtuyuj5OdVcxaol8m1mFat/7lq2fYReHqLuQfU
w4UkLlkEtZLLqiywN51sxSjaDVgJRiRj/rb5Ud8cR1DC0snDuJlGVMPCcq3yVPkghKdQpdsPRfo4
aBqskhREyBmN7WPuFc6xqSo9zsxlNPZg3rdlu6i7+G9jDhGKo3EfE6AfEQsY1v/H2HktyY3s3PqJ
GEFvbst2VbWVl24YM9IMvfd8+vMR1Ig9Pdon/puMTADJkrqrySSwsJZEi+3V7i6l5hl7KHBOVNYA
Yi/XTXWal3pNP1HV0W42KaWf2FHHui9oZ76MQX9FCTl/l7Rx/s4YKp+yhubtZSkOTVfnXWeUJbou
hHDGyd+l2o3Xw+bFWRa0KEOgANvQTnwSlQaedtC7VEGMghBxZKryTlM9bkHLdbyCvjeoBk7bp8N9
PZ21MRnWT5dNvjn7NIe009326bAV7Aatjq+qF34IB31+kKE2wcvsKsC91bjQ3CwOnR8Cvwpnod2j
A3tdTmOgrlviRkHocQ7fQyatPjQ2rLxeHtBzZcDt2FvXOZzHRxnszhsfo4I6ATTEpMP+ZberAD2I
xIGylVykpPPy2OxvkwY6VDJ/kd/1Nz/j2W0EcXo/KqF9ry/3oa4wrVdLP++9gxPBESwhv4vbbDXl
Bn32QPwvl5OhX2Yu2qpwVNqPkCcNO4skFU14dvgeSvvivq3Gb2ueYklWzEtEwEHhKrZfETXdCu+9
wGsvUZgNO9r8tGczN7KdF2bzt6oFBqxrevqY0oR2V/VK6/o7n8z4jgwH5MkGzBuO95csmjFNn2Tm
2nb6RAv9CULD4n4zyWwu4r/7KjTu3tjdoer2im+86FUIdpumHOqScNlbw3AqpfkGaNjdVCwirx7C
CLW1KA5aifVsB4P17MWKfzIRxdjT/QrxrwtFzb1fweWxhMgAkDCGvGw462lAM45hXOCv5B1WSHmj
hWfJiKPnLumNC9ojlXHQ4Al6VAkWm4SFICWhukGKUFJpfVvbl8hvPrzNuEXVt1nlWx7TX/cOsAY9
d82sf4Kw298P0Le/eEsjKfQm+UMYd8Wl9pvgrKo1PT8zL+iZaf2YuJ8uR472fhuyNOjuQfp5+ilG
GMM31Js4OZ+qp0hHqImW6Wu/DIHf8GuUqT3R0CizLEt1kO5Lf6O4Jz0sT06afXIGg1Ml6f9bU1d0
yNcUzn9OvforVV+oVhZ2Lnigg3OERNXO5+el9U3yye0C++xGhnc2yCB/dLUUrYOg/9MreU3NmmR8
rmDLvvkuXEKOW9Z/BkfxBx6t387cWreCggPVJtr7QCkM971q0Rbffs37qb95A7lunoyYerv56dzC
fGVsD2GYNEiBEbI5YvOhnNXumipRfHP9Or6BKoxv21Js9uKQmQyZPwOGAEJMejQyWiTNl/WboGGu
X/yszm+kUoJ3fhr9pU40YMpqXt726aTQ8n5+EcvQ9+otir0v4lqDYl704qlJD9ueyMjD/VAHJLWW
q8oQa82Fmnn0KCvVRozS14rTdiF6ZJw7WAc/Z05zbqlkPtXLIDNrOdBRzzJXhzsiALSbky9g33QS
dbX9FJmh8wTFZXuhWen7m+0ThIIHJ5/g4V5i1+2uYTyHUDJcf17Ngdw2isGAGAHM1xUyy9OhaOB8
8hcSQWWaf3IKKm6mvVpSUPowhk9ZlMOY5wbmfMjVHyZCr/cZxaSHmRznfCjcQjtYPMiOAsnxGst/
zOfpZ9PY0ibi+u7nGZGhh4RX8DP3vaXPYyIX3SGv0TXFn7KSIXU0f97JdPJ70GF6CK+KqzxsITKL
9TCDgHqm21uD/bma0TVRWut9Orm7qXaNF3tZ9SE6aQONNnfirFvFgoJ6eMj7sdmXZVadMo4QMdh2
qKd58nmX2rJYN5kCkNnuHyOzdV7GIHKeKu6vazByNuHNTZLviTiTyHnhJSSFPbF63/vRp8SBEm+n
Jh3oAjgHhHxgWlZCNCDUBDnfAvop8oyyCw3rfHUDRKCXbRKThepvty3UBE7u8+Zr6ZfK1z1edFtg
836t93DVMtVNBZR+bt29tolbwh2N27GXe/pBomXwA4Dw67rMVfIxXcGxYbmYDA6tMiAnqF/AOnmN
nC55cGk3uXMmIHDLylCSBJwCs2AZJioYPL9Gqj8h/Z57MW6BPenVNVr2xT1Ivi6IHUCZbN7iZJaH
EArvCm6OleNbN6VYqA5n2NRpUaKxyDwpoTneowAx3utayDfu1zIPcyUH9GrHO+CR/RroLW6JoZ08
Q9z81x7LN61jOsEI1KrIGezkkpDVVX5VPMHo5T21uvrBtub+asNa9iTD1MQlMu8oN5qQcO7E1psZ
BJuLLu0rY4MeeEhW6EqL/O/3gr09KMaAAMRj3KjlYaY346MT5h9haaiefKtWPtJT+9Cj+PVcljnn
linygWtlO2mQtIfMXhR/mpeqN+tLNQ7FuXNi7UNd6j8kgk7EG2W07EuYef0RahrjZmdhQ6bBdsy7
2veaO7VVvWs/QNysGz6YeVmvU7HW1BTznQNyfI36bbztIDOdhh7Pj38HzrFTHSsvbqlOxfM5bq0/
FegjH2Rwy/7nbLP1TUe3Apz7m+lNrOdX8xkFgD9le0SOnVr4cs3tcro+APmkxVrsuT88NiPyV0NT
as8tPcGHpvCToyxpQdOeM6jCaMKs/thMMqvHCVkHTschvJUwiBUzP2/AK+cy89VnCQmy5RbA291e
luJQMx4JrmIc5OLGlJ0zCNiB+eXKJYrjZ2vRAoHHbnys3Bzk3TJwY0sQ7Oy1g1q1pb4TtwQaU3nN
R4TLQyf4NoUJVIxCaO241Z3qTWSq4C+dFjrrSvhLs8zv6UxaoHtjaI33XRl+aagqPVigYz/4ZRig
kTlkd1U89x+icbLPRebkB/HmcLw86CkKTYsT3XuYoJXoD62GG11X7PjJXIaBlzJu/3YJP8A/DpmN
9ZTfIZWJDNvi8GZ4T2UWjop9P/M8lYtAdAZ8Xy7VIYQGcU54D7rAeujiL2U+BTc3dYKbvQwy+53t
dyFj2tFZGCOp9v/dOnYDvQS6fhQqmY1lZlvKbCWdEffGOSPEM9nCSSOzzZGpdQ+bu6btNofsjdUJ
4R0X5bhwNCyI21S3uIR9AZots539qM7oiDZWrNx1c5XdoDXIbjKbFw+8hyfTAcPtaXYDaS00jpUD
5+whz1P9kU6zJe+W1YlzD9EPpKdl/m7SJuTLhupr4mjGcUiWvtWBJcn4RZ+qotGuD9DDjJIDdHce
avHWuU3c+VYvQ5zlU3mRtTWoPZV0fThFgx5dHFlKkBbafnmSoHVaN/knw06mi6ZV1PrS0qcOPyQO
cAPYzTjV5Plz1WQwYFv+bVxWYtriZGl1VrpX7L68lZl7aUqr+wRgsb9ToqXBqDH7rzqYd5eDyB8D
KNBjq9bKNWp84x0/9+8e1EpIYhY8K8IxfabWhCRaEz7Pjk+jvarn+X4IVIR3g/h+rZq2S4VUyp1x
wfEfdZN7WYk94BVtR89SsW8MR9sbdpDeBYk/vS/UZr7RrxvvMtX7Ekdj8gSkw7pN6AbsYBhsP5Fc
iCjfBhk1WJbJ7Bmnmi4QMPCpubfcyTil0oWlqjRR5ll7l02h/yg2mWWZ9jkwPRioQ0DFzvLosZah
Qvr2yfLHT2k25NfNDg3wcK/47lkCSqiWL70OWahZK94L8ug7uoiSmkRhMOzcZoAQeGmqbaMwgWlF
+UpD+RMscqZzmMvIvtfgZKHK4M8nHhjhQV/avsvCqHdqSAOTNbf6x8kHmyHLzdv3bnsvS/HKUm3p
tukKO4n/poeiomsi9+8sRZ8PIVJTn103Gw4AiWLof2n5LCLjzzFC7VHLu+RzfzcOc/HZ1kwkHjkm
82j9Pjvgh4R5AnAq/UjmfNqoKVqKAVd9AFc+TAja7iF6LKFzhU7J8VprZcBIg0E/5EEMcbkwXIQ1
AnB1OMxw58CSYaXc/4LQfB5jL6Qdl27xwCqjj+C1IGVabEEQjPvNKzOxFb5CB4RD62OiFz4/Zn3Y
T+M8nlz4MCF4C6BPrsMZ6V5LYe3+6E14+EJzruGobPVL22kn3zcRlxJbRu9Su8tKr15jxKhZyFj1
BL6xD7UTg1nmjx5pHpi4z8ZCI1A288toh90x8zMV3jsnfAA8lBwDJDb2SpBGD3ajUDVXDS26tklE
gjGv+1Oeqen7OS/snUp94k9PiY5+G45/e47x0I5eDM7ANHmE8AmVS9M5tcn2LqaI+BDrRbrv2zA/
oNUBHXWZlNZ5orJjclC+TmkEgsxenn0u3whQ3j6qBe70OLhZfocIWTIPO3p4Bt6yTOUpblvlaXTC
L1Eew+K1rMQe5ol9jXlzhWy0gGTZs+J3gBmSd3OM8Ic2gqGZ0YNJ9pH7wUgd5bnO+8dAtbS7cKHt
Tqyal2eZvhrC4nPu8d68mRBGstAgyJ2ltQFV2XZ+akLuLW6sDGcLydH4GLrTSwMXxDVevBLCuxUJ
PjUEk9CBc25d5wKdzyMp0EmlOBaqtG7MH8yO1GzQnrhZKi9moPgvcOgBCdG1b7ISe1ZF5mkqHH8P
I4+/hln92O/VKu/PEtdXjf/U09vMzdx9b1qQFMdhpp3MyS+/xFN3Kqiw/xkqULvZkTk/Kp5XP9A9
rOzl9T7p3V3Ct/FrU0AjakAZd+3SrLvRe/IlUOBxy8zR+KOAN6uR0mk6m/t20OIfbZRSnfKr4JMW
m9phAtZDUcLq7ua+NKEzjnSa2IyPjWmGO5L7FB1h30KLEqTHbq0VeBOZsLfrfvEr5sIrnCTkwWQ/
2GT7WM5+hhQJ9ehISx9d3kpuuZbwYLE7Xz/XNeWlzok05HXH4LqWm5B9eW/TiXxpq852DpD5kRqu
bDioqgHonjZkB+h94fLlQEaWsS0AbOrGFzM2LoOSxT96gyRXG2TJh1oJpnMAIPOSxXNwKC1eLhwl
XG6i48xJHKauq6xlllNP/WmUtQzw4sdH8DxPFQ3nU2G69QqcMktUdBUtjg/5GMC9OblPKi/CF9Xu
W1ARYzJfh2WQmQyeAQu9HYf9biXfrtCxv+/gDBNO7IHerZVIu224kedOcBQO7VFYCn7ZtjDZJfbl
GkAFXKCC3an8JQyjCueerGVY16HdQNmbtN+F7aiCFyLf6b1jX1f2I44jV50f4E8jP3r76lc9P7sJ
5ljQLgiaOKV2MKdweOrrZoC8j1lMmn8P+kk5ii2o1MCG23iadi39euctUKK9sPieN0l+eWMn0/RQ
mb15Drz5ubDLb42Wt7wcB8ZHp8y/FWMSQcAldK4eDGtxMJ7TKdWfqI5ZByWMjA/gCUBBZPFwHnpN
PQVdDGUX9YVvMstpJF9nm63cbEbjUEJQIOruSu3FS8bHwK6bz55Prb93IIqUJWQs0IAncXxXZ1bz
GRBFgkJF1j/K0vABRSXuJ69FDpgE3g/ZUxs297DatQ8SZKl2DM0ZtztZNlr3PgNwH+ql8tgijfUc
T2oGTKL5IisZ8ib3QQIaEKyhAnvNXdO7psvgUVPkwdKfaVKggE+aC/XecgGeaNoHc2HCc4002Ys3
D1XrMQ/UF1mtGx5Tt+k/hF5WHOF+HI4mjJDPHZCcU0a38+SHT4CMACbH3rkG2Q8HM4M+R+GdRnPm
brQR9UNaXiufDDUeL02vfslyOF3EVOWed0k145tdIWYOF2pytrKqAt6nDo+ppt03FPDfi6n3J8QH
XDe8em0aASe5p28k0Y+uWjVXGSzLtM+8S0OTksdXty4/D7Xan0AJNfsuU8ZnmAWmZ6SZPual5tGP
hEkGHlzdMbCChvvGP7ayhrS9TPSLbJqXneIs2T5k/n+2Uy6pD+QieU2OoQtuYwjiZUCWsi53VYis
VsYvHPoGPKDeoLV2ugDXGiBmh+xmr4OflH6CzoK+zYfxgpfQfzi33jj6gF5p11AuQ9bACClvGHMT
Vf29vHzIe8ZsVC53IhvB45a8WpklyFrn03Pl1DT95ToJb5vG4R18/uGDVeZ37eREiDj4/ed65kS0
lhKLmaZhK1WMzzaHl9AsrY85beBPk678JWZ1JhEIXMI4zuY4HbU8jA/qksPPYfu6o1n0KwoPwGvC
X5oK4oD476uEiV10FWQmThenrF4JKSzbxQkNyj6Y2jtYjYcrrdHDtQ2CnzOtG18vvX4gQx9H79x6
drw7hS/OLbLrL2E9VZfU76fnsv9ADat/cuREZ0fAw+Zq5vE7uTzN7OZDU+aReiHxWF/iKqAUWRjD
qQOUw5PJjK+0qV7AHwS3QYvKXQvF+nPR+V9cGi2/gJSczjSl8IfXetGX0NHbXZJkIa2JSfupAtJB
3TT64hbedBvDsAW4zC4PnoJD7wKknaLwgwGr3GHSx/42jwU1r2WmLsNm25ZpnXsIVP9ys981c303
c9hv8vYpUcqSx32VfW9GqKHNafxGMiuGhtAFbKMmHOz4k087tLh8eA6hcQj6D0kLsq7LVNBq4oVF
/F1meztxigmB8McktbJHHxATBNVWXFdnmtzz+gV9v3anG0F1dAdKpDI44ArhYXf4zKn6Owap+h3g
2odGbYePRQHsZkTk6uzoRn31F9qtMv4xu3aC9JUXPPH+sOBkKuOzMXfDOTNy79hqcXT0ILA79LMT
PNfFoYFf9cluvISSmT1pp0Rp8303ZeGz0+UY1T7+XI1KQRqPDTJoqalcbbt/WX6R+TGPeZbVdX71
9uDplPBd3k7FecjaPwJARjetNs+Nu3ytpYQlwy/HLN/+0v+nyhVzwLrN7JDS1pyq9V3vWj/Wp33Z
lN/5nOQyaGDUaOz497LKr21lNiU8OHQ1O0ptPVjLILPEDa0HJFfUA/QzFqrlczrvxLgF9m52V4eg
LMX+KgQ2dOcMdvKHGuvWg3hfhfRa1e5qG1G+zROYVFDGmVtsm87djuSzem+N5d1YIIIhK6Of3OKw
OgxEgDhJFXcNiK4LN/z4flLP7coVDJ4aBuEOdg4E2nZihHmKKUxP4/0Y3a8rcUTm9BmSDKBb0Hdx
zE+6v4rk5thV/SN0apJOsTO+QzxpOPt+ZF0m0y2efG5eh7ZKw2+G01xkTxpXL0lZ8fc2DMfUT/6q
uqmnUO737xLD/ZGTS7mJySK7+uja7kVWU1wN73wbGqAGsaRjNTbxC6zS4HDVF73u/aNGffYgS5tT
5U4xkPyMFs2O6IEDuvWSLPNxyJWb1ppnZfSPmVFHn4d4dq5WM/BXX/bd3gs060rNuDlZiOTAaadw
UkV/ZJUj0Wrqr4n75EMpcfWKPr+WbX2yLM28+BkMn6rmlxcN8sF90SNkAI1J/KAmNIR6d40dfZpM
pz5mS1ET/GwLf6frLOoPUQuyxkc1bnmJkmFe3pC25WYLmqepTMLVpy1R/zP0zfbKo6ZZhks+Jbx5
ivPoeIrLHZwEWHKcFg3PeA6Le5nlhUENX9bgy4p73q3nm5Nfxem3HqjBzbnutQzeIizlj4EO+j5I
vmuoiALun5KnoHKjWx2q3B8yO/8M2PJJ3gKg2fvi8FX7GCELcwqD2L9ARNDe18jiHLR0QkMs4O4O
01z14E9K/zm30HHvB/tjD1XfU9dPXyXKMBvvLnZgoZOlxUv1waWd5yLLPgE85Gjly+S0dDFO3hpF
ubU+2W34nAcQlsVkHS92a8aPeRVER2UurI8cysB8lmP+11h94Jln/e3G08eqdusvdQTvGXLf6bpb
HVXjQvomfuSY+XN3rUcp9+mgWHZnKeQEkb0z5/JzkmfxB5qV0ebIYutUWzyQshlWUXqX/yw7mv+d
qrceNTgnHxLNDQHU4Wj4i1TzoPg2W6oJS2dZXx239u7GMaE7KtX1QzWZ/VPa9cq5CJyRBEBS3tso
d588ACIvmecb0Ivr/mcnqb+Dwqr+CoG9r+w8o0ptqzOiqxFMC61KwRnZRt351o/OcFN4g6IQPF9k
ZYHdqmi6KeMKsux/Ytb16kNpd7yJq9E0qGdCCAJkuQbJVfwSfoRm8FKwtwgtyMBfU/hoj0+KG+UP
stjMIdCEx3CGXaLJXP38xiHBo9Hrh9FDsc9dLulYVaZSjYrCS53EPTzxehsZe54mDxD0Wp+CIm7u
o4COnYk85KfUqKo72+idg3g9KL2OZTx7Z/FGbe3uAu4TN/E2jvusd67+3HgopkVhkdwlDl+aErbw
pNHDhz48tRakPECDQufotXST5kne3wdl/eBBcBVA947oie8BBamil07TIpIdDAmswTHslo9rVG6V
LyQHnVuUNzRvzwq0mEpjxBcJlr28BE17dL3M03YVgyLWceh1+2BPsLpxKwrzc8/Xf08FsH2g1gr+
aEkxzUPqHtG8qI8+RAbvHYi/n6egP1K+h7dvsqiApYOrXyRY4VXvaqiw6JXQF977JQ3U8GX8aJ0q
vGz9FnJSXuymzc9e7Nvh+Zc9G7r65sXunZmY2k2GuQkp4/xmGZixzkuPm+3WOKtFJPvt9NXGzY82
tn4EbZft5OJqAXtLpaoekp/w3EsFgdcqex+PcbaX0oIMb7nwf7+WUKlWrMUMWasZKl0pCfYiCij7
upbo/RoPVtd49XkanXanDYBVNGq5D36i0e4lU6R/jYdkNwa5DrK4Tm82L3p0e/8k1As+6eCL/sOf
VxXQ5um21dJ6lTSnjUBv2yk2GvbnUzHyhyuOWkXCffQK7VJw2n3qIuejoLfqpOHxYJnrSny/VuJb
IgX2BWvqGindn78i6yizjyAsvKP05IZQy01NND5J/62RDtXJM0LvIE47y7J3kGKJbx0W5mxDhy5V
WnVtv4d43I7ei1P2JI6R7nLPzG8oQ3/j5vq+SwwFYH/zc+BoR5K8eRBzrvi2Sj5aU3ex3zaLqq3y
oBcGVEPih214OLWoGHB0WpV7XyVkRLn31fpVgkZcss6XVM4q6vvKL1PaPfzdFGQ254gWijFSURV8
lU3FYW8fW7zORJoNuUyf3ZzCIZsiUy/KKFCp0wLNpfzttHYL2woV94THoD6VO2ERMhfeIaES2pZi
2xiIFA0wVZqEDhpZtFBIMGg2H8ygPx2krdvIjPDZML/nwj0oK7X8vnVpS30nKH6s3ITWz2hpQf/X
/jcWrrH2/8kVKSt0mgsNhtq7p8hpHaANhgMmgVmXRC566Tbk7Wl23exDZaGsOOgdGs1qMu624O0C
2nKVZS/5kwwExT8Xzr3O3ZkqWc7MyfxHpHzKPdUsmryXZd6OgDGXWeZN6l1tJ3/R6TbSs7PY0rzd
gxUOr7kfREOyK/0weAw6U32X5jMCWpWrX8sq0d7ViyNUq/t6WUmEayKQleY+RFjLBhkoaezKjlp2
P6buvk77cU2C2I3+MQkQeShKhHNoOtL7o1oZ1cFVEUnYgdWBK9GrLxQpSPEW+njq/QoglnDTrFN+
NvHKbCP0Nm9ZbMT4hulG6G1smpn2RUejWrsPSvqx4IVsubEUxsKR+M9qdmd7OCCXnXHI99z1vpI2
5pFXS+sqt5Df0Xl68dTuWwCZB7npvLkHiW2mxHTnF84HWRFa3qFluogwO6Ge7F7xgMrueXo2QCzd
S/TvLgrTLQKCU++t98pGbogSmCxkonQFoG4DQLpW6clzkscNYL+YisW05tCXZagMyaOaQSjpR3FL
e3zS3k9t82Ot72n5fNdpuvUk5T2TZ8kBVkLexZFmoZM69p7mBY+UTeDUUDsTy2a2zc47xfQOwI5E
qAxZO/0xq4p7FtR9svzu1YAeW1kKcF9mMqzw/DSoyP4j5vDKVlfQhCmmxnkQTXKYwzgILFUBWYZF
elqT/r+Wa43AoR32HKgjZIwtv7XJVOJ3MliIF8MuounnFBjRarNp1EGnJHmUiNAwo0d6jy80UviP
XjGiN7U0lHMEFuJNHvvqzTBoyZIv1a+lk3b+oYcMao9MQvgkgzEF0VMSkBIuHN06vXHkaZidQoO6
1xvHAPsJKQyqGL+upNC9tPNGE3LQX+ktu2mvFNznq6S3MskDSB7LxRFTgLkUw/d0UeqVgcxKvc5k
Gajd9wLZn/MbuywzU60ekLagEW4Auf27/fVUxPspIaMDbCjYL8eQ746vHIYxnb5mVjocNR3OJ5qv
U/QM8v9zhOv7B7tA2bkM3AdlNsGnZCWlxb5B28/X1V2Zt/R6xWNKib2GY9RceBNksGrLuNWtdVDp
blhNYocstmcfneW1ppT363LbZpfWF78zaHD59zZt4V2AKD4B8Gmpx23DFleYQXkcqGbsxSuORnOf
XYCTl42ytRhsqtRZfF2ZXZclUprRdb0TCWVrsPC78tq6OpCGpM1MbOL1PRPa33LvDfkFFCOiVn6o
P9R2qz3UWWtMu7mCXQwO3L3qGtgWhw73KpqAy1rrtfCcjUiQVD3J44P45RKmqhr72o3pKFwCZRiL
NJoWupsv4VzUPEa4mDjWK67rcq9xgDka1ehd0KkM3tmu/8Eth/RrYVreUR/HAgRVlH6divygUWwh
DxnF99wLqdEiFHDK1DI9V0XQ7It2VG6jltufZwjQO8gzYcZVoCs2PnVm/jI6AFP1KEZbIK3mi5tX
0U5sMvih2j6bUNO2UAqsds32v3sDRUIJ0BAJdC3XogGFNJIIYFtFSKMW5yXY//+xyYzEP7kkAbTK
WgJ91/oZ+Abp+mbzdlWdZOEFcdCzpOvyLUE3ZX8M/RjTLE3aWpySwpPlP74127dFpNofYwW0XcI3
s2zEJ9fbfP+93qDm1BKMHKka92diVLKjskxUJwoOMvVbtNEQnL2MYEqr05ZG/d2+zYtY1ett1pjw
9iLutjZocZOpb0bj0aX+sStrl+w+ran1/bQM8B/U91FZYpS1mZBXAIdZnCRG3FugLNfBVj5NfWic
RnKmJLUZ9ADtbZlBLf4f2/81LkQ3DKYM+yyXC1r3x+xY7glES/bQNRwcdjKVwQRIWGjZdC5tL3vY
7DIT21z7nL+z4E5Mb/dLSBvZ0PdTvqQgx2dse2U2yEdynNqlsaneLN45KIXBXedO86EyUl4VgAZC
YcIM4IpX7GQqA1UFOFYgDy4W72b/bbBcxlsAZOLervo/bXpghDs1Agu3Bcte2VEYWna1+u8cQlVl
D+XNfEMYcTfGWX/VBQLWLZCxFP3h8iJTidF5yh+sCgROPSCuQAtuqqKNTGSPZPeOBtriuDRlXzeR
PFHKk6FYNPO25e9s2za5ioS8sSEUtZQWMtiJFiE+1aeTHO3u/37m9nGKWxdHuAuGnbOwYFiKcRdk
MK5XrZs/gvJYqBQWvFg1Iy+4OF7blpiuse6aZnQhAV3CFpNcSWaLUwtHmHTqnd0npICG3iMxndht
tDDRJrcKHdWf0zQYZ6iw0b6EKzakh7SJYVNQoRdXlQn6/rBQNGA7ORR22ThOZ9tI/4RlGo9Rc1K2
luFnZBMqNBWF9XHdI37HzGF2Xhjz5N+nRCiKKn5rQzPz33+4eCFftCEG5X8kgzktnCMmwArw/HjW
9fY/3q741pMqMZLB4IFPMFa3t7pxoKMdkm6dxaWilztZr1Pxz3ZsljxH/4lXrO5Ha8XpSbxiX0Nk
XQ+IUezX6XJ1+hXa2+jGl2kao2vnOcEhcP3qMC7ZjH70aCJUJMdRa/rVyCnkiaere0gNlwyILGFr
nC5uylF8sRcR3SQwZx4rbbBu22D5Fmj1PvkMGCY4v7H/zyUQd+smWyXEY38IgG3dv9nRvYQ/QqdL
dpgTaLEjs+c74Fj1ua574LR6WMdP9L0jQMtP8PDKqFF6uEtNSMYlBvGo+MlYBp3a4kMwVrx+slfs
tuKqtyDJz+v93K0s6kVUnPbbbRs6rma954ttfRrI1KOV8jDFSrx/83CYC17mtKKvDpNajvcGHwAf
QGXvPKrCV3ihRg4V80jNB6/FeTE/yBpUgbsruiQ+xotbbK/cEj6qQXlO4/GbePMG9EoJm6hwM+UL
aZPMwHWODeCihaFpnqZ6D9ciH6I5RcKpiVafnYTJIIxO9JLle9fUQxQPNZCgdIQg2aEpwU1ms64H
N+pbC3np4nk1LdwcFb51l2xQAhOhTJV27dih2cFcGicWupl1JrY5i/zrSOv5G3u4bNh2laOR0USW
whv/b4eEbHsnaiPUBfryuH3YYJXxHU3I3wTz06hLGc4evgg+iEaXAQ2uxaYW8xeJmAUz9Cvuf9rk
AqE+NE/kdF9dUzZMKewekxajcQUdGse++UOrTgOkherf0iWNQop/6pNhPqlhGX3xYXDYlRrZZRIP
OeCB8NDkSfxFCQLzGnaNTS4gVj72xWcvXZQIeHlYxpDjkb8M9CH8pTapcZTVGuNQV7T2YtgGWzbK
mkL/z92bW2zrxbcYJfHd9WM2Wwwfw1mhmV9MVo0Q73H9WG9Esmy3zsWZKl1/N9n2SSkdBMgCr9Nu
xpJLlpkMqP18Q4FnPol9sIt/4l5t+c/016Y1XrZa/77u9jGvYuQTW8/6RqkKGO3yz3l17d9uWXeP
XRDQovhedwBfKcr4Ia/14CGkRrd3M738Cm8OBXRbs+7NMbc/0GR9J/bcV+hXd0f3gGAPWKBvA7Im
dA0DrHZ4YV+YVcqvfuw+Vy7EuNA5NKjGakj+LHa76Zy9Xw7DzWrep46RHJQ8Vq8yuEEDW102Dtnu
7VpcW+TmTiD5+Llni1mvsa0l3DGi8eeFt+3bJYPtc1+FV0ng7kPaEPYBguiotcQu/Z5GfgjsxoK1
HJsM5WQ718Gtunw1ylo89eKRWaihafV2z3YJs+2g6djW//uSEoMyC2gilXTJtm/71O0yrz5V/ilv
Ylb3bHv9hcLbLgs6/Zraun41edUy9jJtVd1GAhRa42wNkKh8iRL/tpRZpSr6VWYyrPsk2tfGg9k1
xp1sE1MD4Qavwr+2iNFprBqUHbqGKiBMbwFpCjJTZoLElFlhVdp1W67RpQA3tz2+XGP1vY3drieX
2pbbdmc2zlVfB+CuwYduYYFuU8V3zH4/AacpdgPZUkpxQxPd/FhB7tXstehmL4MYtWisih2st7Ds
i0Enm3zKzf7bq53bHnA6xs/A9fqvrlzSpXgDmmIAcRm/tAGlrcapnvlzLh7oKUaWueYxudvWOX+k
5A0j5bTZXsXIFVDrWa8gIZ5ANGQqw+wDluWu4v8/yr6rO25c6fYXcS2CYHwlOwe1nDS2X7hsnxkm
MGf++rtRlIWePpq553vBQgWAlLqbBApVe4MBBRcQbf9n3s/13u1accWpHgqFZBEgiQNblm6DQ0dx
5Q3e9lN+JIFJzey4WN6SH8q9c9Qicg0IyNWMZTLMOtKqgLZpuH5X6uV1ShCqHq3JCtSNU2+9e7oX
Gb5wBb+om727+bBAKmWadFZwp5zbuu43Rb6fx9m4GCD5aYtprEHjjGTxDU4/53Pe9GXtU5caJETP
51IpSSaLX6V8OiunhzEkrgOBiT2vjqTkPKpq/274nfZhknV8xHqEZPThqwHoxj2XNT3ZghwNakyZ
NGgBBmg1VETG2QDA6E5Jjp3UPRiUjlzU/LFg225BVUHluAWSJdDYzfLaoBY5kizWkBHqX1C0pPd+
WIMcnXRzPiB1Q7kDqHLadDaonQ1ap727WkM9X4Sn+YyCG7nOo2Vc3/8NolOJKIazjgje2+ZhLEBx
QXTAM7J88F2wMZq60dhhaThUgDktGrH6IIaZreTB5ELj1iEm4L1bX3q3In31fpwxyetq3tkouSQf
N8trVPzJKQE0PaEIr/vi2T0KwwqGlNikAZBwNDgL6EUrL35a+n4JDIEK05gDTdUnJuZhjixrh0hL
h0CtieKKyOZA9QPj3CXvY3jpTYejynF4WSchS1dY/angk0SJxMR0DTJU+TcTaDsADJOzJJKlbxb1
MbUnABzIZvA4CLZnZG63IFnofFLedVnbM2hDVM4wHdF5OaYsy9fRGXZiAAYcLNAJSCWfnrDcY2dy
I+PreDlMXdQEb9qhi7IzDVrHk/fD9EMHjGiwG+yQKIjT9HypjBMocPFG+XuDwwTj1FjRq6HO3d/e
/z6ErMiAMvHWoTFrn6Yj2712ysyz7Qxsz+WDvBSg2fZBkZ2cSaaeapTOoTcAWdYxymTJiWavcpED
lPtK/940pPsfXO4u9940rgDK6thnf5Hxzvn97ntTPI7U6W1G2mYUoe+NvcCX6fc/5p//UXeXHBtU
yhZu5fiFAOIKKp/7kwVCDQHkQsBJ2G8N6lCgVDJ5zgPCJj51aTiZEwPw/ut0JJOZeuoSap67eR+u
SD4PuodLsb5ydlYDhAd5n+oW/vGS5LLeIA25u7q63Pr3P1yqxUk9MAb01owSn2tmfQBJsX22Zbxh
0afhaFsjwCMgqYYnDOVRJJNz9zZCHxJY/j5u9dYXhOF3q33VkJfDh3X2yCjKxscmATkgIUu261c5
Ylj9UJeaUi5OatkY9B0hGVTiv51WuSnjrSHGZh04qznKLmnjHc3UsNKyAzUp9daZaJK7+QckwNhg
wQp47SCXMMXpFDW1zV57/65jdQzgTfLhU/g/Dflfp37wexD/T3f5MPZBVFPp4PALkkTXN3Ya7RDo
RpGzPgAcK7fwtgA4dQmYtsJHBjAQtL0UtfHUJZ8M2FSHZfQ+LxlAr/xhFjjSloOpsS2QCbctYJ+U
bp0VZ9EDmKoMd0NzaZFjgMCIrtAWfyEkVWyKBGQPcvVITSvXd2smMJZhDfJwjD9J10tDnWLNs7Gs
n1g2W+eUJyjIRUxTFfraMrbbLEOIUyRgREgjeegU4G2BYXKxYSA3MlCPkJVp1N+nXMuI3wxjXyx7
Pua/gI+CgK5sWKa3u7a1vwL2Hzw4WoHALhmqYhySHRUZrFquxWIdQ/awPoc1SI76msefEG/VjpM2
zBJaGOhRseXsM6Ba7AGYlF96BKwukVYjJilyH8l2+C6Tjqyoqnt1Id1qHh0v24ajbfjk480aaFfV
ZDRGiTRwWaqfbSbcHekzHUGoniPJe0wdZChyT/RPFo7L+mqpzjpA159cZJI9kT5qx+GiAa37QU9G
3XJByJaAfkoNaJzBYhKq1di0KDjZrI5yUseyTnoUAxH472dG6riIDOociUTXBMotcr4AzIvzJeX7
4KaGWnlxAxdht4+Hqj6Dqrk+a/3v3mRHQIsCGdJnu87DHVnJT7nc6Tosg13QBfOJmahnbbWdYQzh
KupdZN3IYJdtDiTxYt6RqAy8No+jMKKLUulOulxcUDriWNTPSuaeKABGPWooUOXJaBX1lOHBLzLd
BQCf0pF8HoaoadSsWKDEOACMKxQZUDk5d7VqR3zMI6CzrpXNAGA0ghjeCAFIgbS7W18bAhGHYtxp
vWeeshoJOkaJ8iufutSAowN5qW8NOSIb6VWnxpUNiGWaZooD0hUaTsV8ZVZzobb6t4XmQf5BeaqS
Y4NXwJmaUKYl2K54FUlncKPZleP8F5u51QBGDS5kUH7v6d6G/bvvekWEvfGCldcFdV2/8drE3RGs
e5RX3aUqol8kEfo7qlJuNvD8gFAJKPkcu0fsxPV4BYrPUITwjGr3dTT5RwzZo7pmTScaUNdpcqzT
Dtgkmb18Egt47RxR7UFhl30IUU97S0ID8XBUKH0DXi0P2qjFbYFP54vbABpgLNi3LHPn3WACpYrc
sDPwy3Jq/jDbrkee1YZZA+i23+p16KC5TGYELkk5xvz3WfLdsTLyhaONnut1QE53lv/qYp9zDFs7
OlogWrlQw996BmuTzkfCNDhcI6RdSAMbjU4Al+qt6+QdCAcqVw86YJl0ftRgq3lnp26MeogTSN2D
2LDiziddHS1YnZK7XuPlR8oFFeq+0bMKwAOYZ/XRe7EcrbGpkecOZsKrV3vIREkMfFcl3lUx2MkO
WT72CnBFuhXwKrNEeEHZAKmoeQC9QpVICr5dlL/eIWT9XyZ1cYCsbzoW/xi8HOlb5jh+KTpRnuvQ
i0FOKLvUNDZ+1XdyNvTlGWdmXQDOY2SlvzmSgcQqBESTQL3CWi9ii9FDnaCsGkHCUYryt/qHZtWW
d6wkKF5XTxz1XUsIttAqTVbHQlpmy3BQjo3CrguNpsZF5WmN7Pz9Qnh75EjzpMCa3DE+J/5KRbIQ
mYlsVoaTRbQI/hGvSeWgegxo4wXKgWAnrpLVTPLKfULur0NpljeGFPIHpMZv2pR/8bcd4PwJC9g8
rJlO1JjW4KG8pEWuNRIzsxz/KmmzW/3VQbmSDgQJ8FQ+qyxJJtkIZK91OuTnvY72LIOb29XpH+d8
uIQS1xsCgOEEnMFeB1PKeCxoyyy3x9SjZqTNtJKzN3Mrt9AN7YSVmXpCzkM9oBJhcz2LH4DY4uv8
NIyMaqqHUSQql3QBtYJW9mAa9ToE12QigW5UyCaQCQnUc5IEUS3bZN7e1vvrg0s228Nr+gLPjVEL
1ok6OXzpZ9NvUyCjpTy28KNmQw8MDWm696WrjN/cSR5V022QC02hbmOecxuwOHIwKecUEKKJmSC5
myYn5cPNcSs3tk0N5IPGKmK+rZIUoPAmuDRueWt3p9BLk/E/pEWZEHLLuYUqSdMW0wYU4p0R3ciG
vKz+xMzBO85aGw850qiAenMKq5pfE6RAXLsKUDkVCqNXAhcN2ZEA4UID0DJgzxrGlchaEqJ3WX36
mMegVcVja4wscFAn6Qn4yL6FEHLlc8doz+BoaM9M9pT4aCafhIkJjE48QRqtjpO9x+dMmg5/ZJED
gmv5mFFPmLsnU07PI8OKKl/ZPV59AW59vgdWenQBOHZ0od6DmAi8c9OuX7YiCUGvoHyoF444Y9yo
MR4SXM15BuoHJl1H9FjzYJwaPWIpd67mQ9eN+gknfTpAGjpt33rmniTSD29GpaPeeyLitAB2U+b3
fB50NL+6AzX233XrbbEenA5cR4Ip0lDANEnRXArkUpgX6UZABNGfSEMNxYrT4oxK2WVVqwAwJnFB
CvM0lA3yBVhzol2CIxKUQoJm29doh6H2Impz8bDX6HAS6IsCi8q7jczdzkVtbBo35mdX35GGGiMT
wCsDnpuTYCP2EAyP07w5FnWGat1/CLzTAIrQ4+mCxxaKGfb0hwur/BJOAG+jv9esRxyW13Gz6tT/
h6xvvqRX/9M3vVKBTbTZGz0IogCmr58NAbreYO3WelQfqTt24hIDzuYwOc2EmiLpOTm1pQXA2Eeq
Rh3+1oaV7AIqww74XI7rTLENANpJJmDRSHAUJ/URkUnJcL+EB+z204/gK9aAjSz6wyRzrEnX826b
lY24kZS1VnIVWvhEEqi3q2s8oHbem50rqqedK/VMjc8n0DNjVs+5gu34Ve+KAcUSTJRgUNYD54PH
dRztSArivEd266jN3YVJEU/cj6bhiGcDbEgvzNJ90dj9Z2ZM4aco1sGpACfRCXDcaNMXGiJGJ7qw
bOHYUMGI/B7grY5TsyGrGS4Ht0e9fwlkx8FnretcgKTgXOwUO9IkRTkDBFJbtt3de5ClRxYYkGXC
YauGkkGNo55haeUhz6yPJNlyUuX24MsyB6Q+hnt4mNJM2CkzQdJV05LRKbTrkgAJxqpRmRUDHLWQ
KmpGBtJ7juSAHfkCyhT1QtQF1DCOp7oWyCvTjvO0u7mJA7gIL64/gMU2Dvs46DTwZlt6/SOLFgZq
iQ852MOsvRu73S4XQDhEZcH8RI0AkhKY0DLEvHujZXtt7ufzWLITcNetF7tsjpEelh+BNYMfQw8q
9sR+cUVs3fqFvZCPhjTAszbHIEwfmPUyuV6170wDqVNyBvCfIrG308KDbum3KVqyYyEPRKgBXlUG
PDF20fEePZBqpPOZBxfk8L+OIENsLZfKcXpwvr3pjWQAprONAKSlDw3qGMvCuro2fmINACgGYbab
FQCAqvs7ozvYoTFeCASglUgAoi7cw4zaJeAySkwAUuYuQM5NF5XxChmAF4tzLRkHz1Sp75EOCMLy
pERON+ofsjM1leyFoqkNULiAgtXOtSjoJiRC1b9mxwLCK86AXHcxsKD0jDOqpvpoQ91UytQjc+vE
LigcyanEVjITTPPvlOSkxlj1AGK8R7kwo88tL8q9mvfhWn2Tesc658HcZeW8M9Nx3s6Zh0WImFAF
jecizoPWg9BRY0cOsq8cuUQ4y8c+Ed2lL/npUV5NpL0bcNclEw212NxsgYEQ+3fz3Y1vAQj/ekEu
thaoApA0Hi53TStfz5NjDDmSy2F5ld/z+a37dxcTLD3r/P/u54UWclLWawJ+YOMZ4Mh57xZowpIB
eZaL8BNvHbETSc4PNuJdWzexLFBf5iUS89ynKrFeIYVjWaYziIKhmAlYWN0QH4Qwc3ihYo/K9KgH
cmnUAFE3yzhK2dK9JQHnE7f7UKM85EoSq4fkiDcS8sak8c2Dl+afkzkuG1Rxx2eFxEk90hnI5gGE
z5t5qPtPaWVi3zh089ktsxm1faYV9OEhahG5QnFS1/vUZV1yBWmwdQAkc5ScwErToba7KDeNZK2a
k7YHKK3nk6QaU5Jj/aNIBnwHAZEpBmQYJrImCjgUADmcwNTaclTRj87ZLvLpagxddELFM2jexuim
V3l0E/Vk7M1RxybgTUc9DYw1IL2+PKgLw423TAAciWoq10rLshvtIJ9QsbvKVI4JpjNkEMqqXvKc
onYXe1ijA5i6P4YWcsJxJn01kJgIPFvZXWVc9mp9v1Nnkoo5kQ05CCzsndywjkpFHmQknVFpFQgr
S4bMs9/TkqGru/jSiOjFTn8g3oXKMDfybnxh4UYLsfP2+tkBju2oB9kouq0jup6jrt5znvQKVV5T
5V1IIr9kSNIDQLS8DWDpvH03DcupNgUucMi1DocF7VLrePNh7SSY5W6Z5HkQklKDDCPrwsAyQzC2
xDE7p1XNztSzUVqCp6yZbJWODIko8Sll1JIid6Z9V5kn05xs8E+1/BnYspFnP0cLuBF8txQvYexG
Z9KBUcFGohkqWBHA2ji2zrYDgao4NgIURmgzlE2NoEOzcV4EXEDHwo8INY74Jc6AXrg27h6HzeDo
Xpb5D3C5/eNB0d0ZEfncydkEtuvgYSQwO7ONKHkEljvAWiAFubhoRlbuUKacIXPjt44MDbAgOiTk
w4caK2nKC2cRMm0mcRjHMKx9HgIEeqYuk12z4kBfnwBqKHO22nbBFp26qslkihYiqMjTkj4k8hlg
Ab2HBCF3GE1/dGOBZ0KUBlgz8qAUET7ut4YDugrn5G8y9bhXLidgA2CR2Bq/zRUYd5KKW4eY8fak
6Wgy5LQDmELr29OMP+9EvVVJdvIkZewmqHpduw/DySmhmZQ/TYdfOaZXl4vinV4iSB822XiiwzHq
0cdCvfjtXFAZ/lFHLqU7xK/ngg9DlPiuo7r8u+aodb2gNmsXyb0eO2gOMlQi8HgG9DGZZl06W+rW
lHmnPtA7L/owydJQCt27Mg7/8K0gU07pevJrgGhOzQMl2zGSS7BuOq7eZFh9HgYW2a4NU+c82nkL
tg/wLkQ8OiBHeeJ/vIlaFiXdR42Z342wQbGOpacIOrrICHO4h/gCmkFHtcQqR0Ucrso5MQBNO2UI
4YQtXoPKvQC+RbPKWpPCiQat/saQmjt3rH8UTRh0cw+6a1S4Dz6XAPhrt+5AnmADk0gAz/BIkobD
qsvsZmwA+za6pEyHKgscbww3U6jVO8A0ih5nmGOoBVTUSeWc1Cvw8e2sCVx4yqBKQZVVAZyBnqU6
DI5TAX8Y9KnT1NfbWHen55x5IeL4KAksQgNoY/b8ByEHj21ooZBOwgkzgPowVKpcmrL6rcOTGbWt
PepBCGyYx+Yvt2uqHTJ6x9Mk4dEG2VCPdA+ictEMzI2KGIwzJI6amkHpolZchmZ5ARFyfwHaDOgk
JeNIO07JzyTvPs+DOX22ge6364fUCYDYXgLvRvs24l17BjAjEgLSEtmPqWQIIVk15DO/OZqg2QW0
SjoFdV3GH/Y6Xi8fqOvoS/wBFQdHVL7jgFhaPalKmvY/ePPnXVPusYjn3sfOdkH9hjhaW3IDyU5p
4+yAZp9t6xhRa7xqALW57rfTMNrEbY5yYtpe084ciyQQqr/uz+VWfbV5ZxTgNye1AqCXv1oGmK2+
54aoDw/6FddB+T2sHgjW4WEI6fpkX3QccHQOL4yAl/V8Au5IhVVktMyAkShqRKOllmRbKlc7KVWT
J0CnWT1XO7k6NN6ZzemQNdaGdDTRjMoUUJDK6Uimie7ugSy61ZjBrIO+GMH7rl2QbSBPL22ZHN01
7WtP6UIz7zcu03QcDWM/D+gv+ADJUzMDGnOnJXk1kRczUwwIcyw6sbzQttxl323XS/dG7TYX5B4E
hobCYBx8Iwenjo4F0g5IahxHA2JDrRU+dTut2Gksms4uaGwyJAxcsOtxgd6PpRE1KWeS3W3SNySG
RTJwP21M75xkSKuXq6V14YSjKuSolrMTZMi9yW2kuOLEpH6mRrhespsKwIMrXVEiO7eYkEasGzdS
G9UfQ+z1l6kFgIi9RO42Ab8H0mLH9oooaHslA/VIh5OMCTnkLn5V8HhwM7ppmkDsMOxHTTyBQdHe
R7KMI6FajlAAxavNP2Lh12CK9/WFJmacbEtfINrjB4RvOknU0ERyDtKDt24I8rY3N60WRhdg0LMF
BbYezh6s+SPpkAimtVfqhqUNzvOsOLU9GI/MHHFmakhsCkClYBH2cz0pKBzk8slzidrukBPerRl9
UkFHDHcyKKON0yqvvjSMZhmLGe9R4DUum0ELfwnT/pr3GXsBgnt1rnUzCeKK6y+DPrn7xanTbeb2
303gWF+KHoh/E/vCRxSNk1AB3A3n9eEXkloAaX3M0mrZOd2IMLN0J100aRqgYtL2EOnlZxtZL6Ce
n0E6mbHcD0EQeCSR2BSBzpX7RcJedQQSAW6qV53CjJhL62OZOQOQDRiSX/KoOfcSS3SQ+HA2QYkq
mcxkeU/nlX1drVNk2sgCFMgNgUdApWrMOuU/y2SpwPXsGNHRNEawELRaBrRiPdoOddpuVrl2nAQE
19wGZbC0uxqq2sbsZlguoq5peItRBIJSgjjjp5S6lizmJJmaVWwkAtOdLN1JvBvONMM+oAR1o/xA
ZIuqnCb8GGqmvmU9zpLWs/q/Zwe8pzPpOL9INX3b5m3tUwbAo6NdLpulAQyIZ5lgn8TJe4HVJvhQ
Aup6EqMP5TNgKCE5cXlxcjWXL9s719kdzY0HtJigSxm4WzJ93NRVYb7YCENtZ2zfdg2AsZ4jhP0+
gOIi8oWHpGjetOkHavJx0fw6tM290ml1XG04aKa2xRw7G+SXeiD2sMKblWg1StzjbWdn2o1U1AAj
qtsCIgB4a2Pkgt9BOs8mey5dQPaRs+UVw8G0Pcefhlr3AV4zXCoZ7WuFdmG53X9glVO+LIi+ypBg
t4zA2431DzZJTiFOXhF+ySN7a3JrvnSlXDDddaMobJD/3Id+47rhCYyEy4XxGjqs8paLJxtyJ7EZ
tW+T0wNw+01/N+M6V9oDgsdqHaRE09wP86z+DvAntumYIOSnbmv1JwVdd9E0fDQCpX3KR93L3YWN
J2CT4Uyc/jh1a8LO8n0GnE3EG8drMzvzptcnAwUjGeBuSKksYPkxAoviGCMWvmNn8B2QJrtnRCO6
Y2uz2AdGOvOQAwelPY6nIufdJfHK7hmb7+65zfFGQk55uSEdNTxPlqcqdtZBFcNC059GgMFHyP7e
K79u1kFiHI2xnwAw9VkZ1HXe9E5e/O060qAVyGlqAIyBgusRUf0i/LMAo/GnVGPzwY6zab/wePgy
d+ZnYPDkv/LeedchBW6z5QLVUi8CMQ32f6IEx/VArYw+2+ac7OMlAvBxPbKbE4L2rZ247scC2BFW
ImPZLqJTfRN3uyRvf5Kk9CRSE4cVai6oi+B6uansEEBJEtcrnJ1x08S5Fmh6gyC9wvnyQG9/ck0L
hfHwU3rqkW4x5pthlPPRLIsywBoj3VEgmYLLqM5Bio4F0qUFqLOkKuOkPhmp/UIqFZxGNXIRMJfj
KEzGqskalaF+a8dgDVdPDhAPZBzu75CdJNZL802WcuN49jeyJ8FwKpF6D0OVTo5vBIDClGpKnHAf
azialRzKubFYkmd3s4L+THloPY1j/yiuoD8hOH/JmV59Zrp0Z5bwj3Qa0UhS3yrDAurxhCJJ+adR
8PGYmCgHWg8wOiFwQKthUTMDH8QGAswaASyKONuKyS2RBoDfWAZEqE0xiBm8CsjxMWQTcmCpYAkP
2GMpquQfEikNyGrT/WDX6QUZgPottgBc2NaAWSVxdhZ2o14xgMLGQmjTiSp282RTVK2HHKRmbr0g
iROAESP7tUIOAuqSeXluW6RDolT6s16w6LNWTNlTzOqPeOzGq2psymNWgpkOAa4mSIbS3oJofrxM
NrgXiV0xzgQotARyMSVXI+mpyZCFAPYzrGeBkn7i+dj7PDHH8zSUL/9+YEwHy7MsZKurLg70smw3
dzgrikdwdkAI6ub5siGQFkJXoSYD8vAeq9OvUVkXKIhAmHrJYxwx/12802mAJ460gm9IR002jtnO
c0eAosuF85gKuXpuxq2FGl8UlWC5TAacxHk3Tw8GOwaQv9dmgJECE5VquqTZerENtMs3vaWB2Krm
khx6AoX1g6FpJXdVj3QOMjgi7vaF5oy+14z1zQQc9NZ2kCoVGlkNIPvEqW9pJdguGQpt9SFH12nr
LaqRZ7z6Zv3jUoguqPtm2TbyJdZUkX5hSYO6HSVTr5+Qk9wOoN9cyGzrBtzfxhhV/GucebGj7aJb
mgwUCnnSo6gXZ2xYMlhBJuPOpmHiJIG2iXPTe4dYnzcWoqWnKB6nE3/rkUgG0o1Jh+QlJZNZDVEz
KB31ugw8RLr+54Na+T9cUR/jeb0VGqGGqRFARP59Kw8+JL53j6Qz3N4+6s2NZx7+UNnoQ9/4YGK2
Q2xCJz1gTO8CsFviwBjcBp/iosSjd2KNX8X68ol0jWkAqErLUO/Y6p/GBdDLrTNXOzLqUSH8ZnCB
qa3p4lPG2u+sS+cfLhZcfgvQoxuw+XSk4VzM3NCR0Fn9XMxeO3A2xkBj+N2ModGj6gyVbEpHvZgP
9sEww19KH1VOfDMr13tC9ADkYgdJtAAIniR81qwufO7GQQNKiM5wImxwdBun2uIdyzZV1JkaSkLy
8WCXORAwpDsNBJXofGmK5FKQC+kk41yOn9qYul+KNBcHCjWrSHTyFpO2XDyCBwP4QzIiTXpyS6sM
WM0k56WEbbYi18LyDlixUydC1AoinTjS4+KZmg6gvScu2hdvNvJVRXpTbkhMxOoPIV5yAFEEbAGY
ZooXwdriWdjpdBoL/IdR4YMCQ2dqTniiIl0e1eZnMXs/07nKy8AckASqrOUMSrLecbdOWGPZCvJm
4DoRdbBqPDNMcKSJWJzSxfK/P8pHQllo6ebB0BZ4G7Vm+EL6ceLxzqwzJEC8rTrU6gI0MhkwjVth
b0SNvHfyqQxnWpcns82W3RIm3/o5zs9zDbossGo0qT/FxryNiFSOTBPRO3SSRW6QDX5OF0BUIus9
lQ9sQMM/OTLxoHDMCLjNSXwFG1wf7aWhtkIccLO0i/bK7Arw2bbiVhmAnViAnWFvuF1N5yWu9lbU
eOCN67GS8kyr3tg4EgWqom0sT+VSHYoZ+82555O90XFccHBGJAGSWJSx/sRGQI+CWLbYdeMygIRY
jqPGPPaONTzdqVMEN5HuPQacleKIT2G+4bcbbwDNCbgA3brOrAz/jMYW9z/Z30O3nIJ0sPDiALuY
fwcHTl3CChcdgJdDC0wD75pJSeDhw4AgXxhlO17kG2f+7prV8pLVoYujtLw6WqWmf7SMChAUC/Dg
5liUgdMmsp61n3ukVQEMvDP1y4SasEuXJAxhDwPY+57A5z3ULgCzYiSidLYZ+RMwMXZenw+X2nWR
EysNq48jlWTp7a48uR5HqAkqpacR7+nAFQc4uRpYBP+DM10Sj4PNPMX16eFW1CWop/XIdXWN5k/W
DiAejG3tc6JPPgdi4TmdyvwzB5bb1msLfWsgf/bz4kXJZSoYVjlGZQO+cfZtxNc+2TdT95PEMQ6a
FmVf01pDQjEImmycH+1AsXunBxvxiCQpr0DmuCmqP5a8A2ltGwNGEEQbewTcmwP2yC+ryNyuOLcL
WNPTJf8Flhk/khQyJtKyZOzbOzvJAMSjii/gTAM+5G5qnf7cT9lwRtLGsPaUrvH0MsR5BJAWDAPs
w8qyOLNzSHlbp3+JCejvugYKLd5Z4ScrtZ/BaTZ/Hw1Wb0hvST3CnasejLmv+pALDQw2xiFs6n2j
tf3Vlqfwfaclx9YAKB6xxpMuDacP5EEqQx7bY++j+WSkJvKGDybeI49zzOBfNm3whM4yfFg60QgE
PUe0vh2Hw05POyB01n1abBcP1dYIVrVXTzZ8DRTK7pAA4qW3w3PMQ4y2x6bdD6L+K+dIU6Imk70i
SaodSqUGH3VbwH9WZup5SxFfS+9RLSQeattL5GfQjJW+p7tsR8rKGurr3VRCzi/k/DQf+VBvHR31
U3ztrMf5pyyOkVYBjp21QOEBFM+aMpQqpFO8B+JABHRsWcTwWM+wOj3UO5AIXqJ9XYFGiYYUeYbU
3dg9ujXwugDIdcEGjV0jLTauPaE9tkvfHBHtuokmNgGxLc2v3TCKECEDTkQi3e/GkFMi07tCq4n2
JKJADcwYOdK331JnZ8qStaul3bIOiGsqX1b5UI8aSqx9cHnwWydUPu9NTdM8jCMxGqrvoBuudl6e
MRCeTqY4r9007nNEsyoPe+lKd4JBmtZuK991d1q75iEC5NLBHAdxrspl2Bd6+aRU/zU9mVqaee3K
OSewYCNbRU60Xg4Eq+nCGGgKfs+dJ44VRFHbBHOodWeB0r3Kj9OqPzPXEcWOtDhMiMLAG6pThSLF
QzlNVuWThZo7efUkbSonSWk+kFMuARbzS7DKyv44/m4qpwf8l6kBAKTSUw3onSAvyMK2fdKQK/Nk
4IXP/DDOet8yonivLIn0ITEb+a1ZLOdII5qKv44lI9O/VT2qKMmmRnuLZp8R398q1Xoprc3ZAfvR
78pAVwotFFvFOOdPDGRRS0CjszC/5hWSphbXQRhCNtNbrwYfXu2vbkg9rn2yk0y9ZAKYQDwlNzVE
TXPnJi82iQFRWGVWd8C7JttkbpUHZF0dyUwyzbPeiRrTW6MIkIKFF9yCKmGPIYOc2JpXYmYweBoI
u8UbO2zaC+lW8mYdJRWHLk9/ptyq9mFWs6s5mtFudkLnaDdu8YlH/BewjYqfWjPKnH4bebfcYqch
TAGYhQDZD54CAQ4OYH3GujBj7FxWBRDtPeTk5/qvxZqtzwIZiR9HK9m0rWZ9JlVltBs9BpYrSdmi
I5TIxZUkZ5mmgLtDdmy0xsY7udG2mtZ6214Ox8KpOEa1FnRY+p/oJZ5lhdjqcQ/k3jouPg9pYqP6
0kY+jnynW0DW/GhZX0kg/yQffxlmYV/onT81sdguDOxq5IGIMggCB2PyaTK8T8Fl63g+TsCrP7hb
ICKkge8OB4/WIUGd5nGoyvDJLDmCCfpov7SW/p9ynsa/vOcyG82/+sH+YQPpeB0LupbqlmqRfTeW
udOycRxvHYsvZegjIwQRS5n1nODweTuGebRVWc+mjawHbK5zlIEboBCt263p5fMHGtBNqDtPG+sH
G9IF2XPldwCVxT/BjAMwVG9KPmBDbuD5EnMgeMDQRF/TttE+A1qRB2zRm0+A/PDOUWX+mY+SRWNK
26/FXJoXF1nzn3QO7uwYgc9XX6kzOtfP+7H+IFq3/qRFC6IHwMHa0gCG1cNzmjVbK+yyoNTDcGtV
S39xZDPKYqpSLiSpR7rQLlgwy9IrMqSuB1YGM5rszl/75IVz7+OcT9VRzUM9NbceW/Mxwbkh7rgC
8CsORwc8fZIQoTKRYOtF3UEMWQf29Km6kGxJZ24UkZ/2LZKTpUi6/xpDJlSTYpVlIcRyN1qO6acB
LG2dcSDcPcLhQ/VKdKYe6RRKHzP7CtR+ztcHPfm+N/RBZ4pvcpV67gDkPSKYbiJshOx3f8xq7KBM
LwJXg5eAbQQI2ausfEjHYoEtP/Kt/n/IagS/1vfeC85Lwx045ROkDuoAfDd1ZGrmc3aKUgfkfHI/
S41Wat+RH5lfBHcjpGva2QkIoa8ejib2ul3W2Q8dfDl+ibxRECdWKVZXjX1QuxFDcAR+SX6z0jYF
3NWggIi5i+8/fumga90ZOAR9pl9upHUInk6sBOI6jOnIzX2UCYHEPzwkjHBkT8iiuQ3Iwm6Dt6Hk
W+D7HmRdVx7XZwB+x3stq8WmZDZID7XuVCZGbl2xZtimzeDsS3fZe47rPVOj8//H2Hctx61rUX4R
qwBmvjY751awJb+wHI4ZQDDnr5+FTV9TV/dMzbyggI1N2mqpSWBjhQrCXU3wzsbhT8gA4u2Wmt2K
EmALhsKG1jU7z9Sgxa2upNwB1jDwZPbyQw4bw/luYyBSyGjrLg6/IE0g3bjdEJmJKEvEaPIsq8RK
kK2XEPUozSEiFI0ZHqMzG4oleIR1dgjtmbCGA12QbFBDTrD7hn4SxYhdM/2dmOkkxK2xTTPZVDac
q6M+80u7zG6eCLMbFCyyW9/D5qAJoUNvOIlnrnI1bRTQKM+y5AfloUKLCU1W+klrwsNyLfWk4ucI
d7eE5xvBm3gtrck60x2Xf1XT5HMM8zuYg+L/sMTHKatXBreAD/07EXWB2GkSrobcYNpJisLbhKKR
oJVUGpT2EaMJGi4NxWiWYjRstWL0zbD1fIqBgqVV821oXMEn6c94ubAEZbtqynr7b7eGulK7KSSH
XrsAiNws7OZNd1nsB1M6vjSx16LWH8YPAwvArV157gVW2Rm83idokYDEsg94dct54KwKo8vuEbfk
HXos2d2u7ZOBrfuZ4hYethu4IcGQi9zsPCVLHhoMhGM4fm7moGiselMxAMYIHNGCKHMV/0Ge4m3v
XkGYGiGmCkyxGhXOBvhOZ/ZYgXvrJu6n7+SjsnimfBh+8l+hmXpCPQY/NfxYwDDPgZyZ3HUcZyPk
ogQqkV0x1L5h4bC50yt2pRg1pprFf6dzbDGHKSGDEvIV0gAQIoVCyGqJzXdT9ygjFAoFXDMpF6DF
2Hdw6oFKENTQqJlKTxTb+piMtNU2k2Lb5dgBuHaRQk64Na9gN6EqFQbfeQLpZC0W5nWJTwHQj8KI
f1KIJimfes0U/jDURUuI0vLC2DqODVsFVfqSqghWRV049yiGX84uF5AApklqllwaeoX+Vc+7X3gR
ZYeplTms+Yx1zhLxDKmtI+QD7HOIc64zKrXdvub8TqElTj1tGLGOp7xJwtkzsaEJRDN9KEuAENVt
lmuc0Oj2DjP+X/eqSwEWKRRu15qWnWY85WSBvGSPyVtl4ogrHAKUTbvElfcBes96AJWWUWTZvYXE
5V04Tr6lvGJiOFCmvLy15jzIIljrQBtVLe4/ShiLOgaeeNDE+KSCUfZFuQmCAEaMSkZjuY7kMSDr
+yQCcLe+hALgyVCvb3o4lMY6YrkFO1HeHmw8Ug4ujCdAZ+LmjZpJaWZUBo5dSxwFrj9NaIb7XWfh
eKC4w0vzlktwaVt8e0fjey80bVeaWMHy3q2fgAZsnpgpKiDPrWBHMWpC7XUUoXhAX1BACG1HHwV9
UlHYDefAiQ4Uos+N4mUfxIDhTv+TC33BObcHoQ24euHBBsORm6oN671dxcZXh7M3uKzn90p3+Atc
UVGV6YyvWZVpO5DpYX0y3tsephcWCXujun2Z1bwh0JBeABkId1MDm5Q5OAt/Uyo1Mgpw4j3A/W2e
16a+PVZZfdItIzpLAUfICHzAtzzwrHUUCnHI8zh+KycFGi+cJ6b38aPpxCtlAQkU7BIOS2UaGmU+
Qaqu7S+dGPBO0tLg4PDMBLClELt5na0W24AOXSIsZC+01nZNw73KptwKPWjhKl00+b4Ms2vm9Veo
R0P63C4ha7GsJauqnNiWFoICxq5bzrxstawgG6HFxdPKGhlsICkVULtVFtrW4f+q8EJaL6QEs6SM
8EzQ+pLN4jJL/N9yKdbBmy4oIHcO5fWCmyenQYnXGCAxbtVAAaLQ41w7w3CuFoxoVrApbXdjHrtX
mqCmbITYo9SUzMnLFY26DNqbIGHYylIXd6KGrg9C74rt01TrPgPkEo0eb8AZAIGxELBQM8kB0VHe
h3E5cNiJU7gd4JVI0XkMO8it047xgWKlLP7MztdQNgUZHHU3KMuhTq+qe54dJ4eqkjeo0U3sSLEu
Sw6OPkXHD1W6uasrGc4epzlrSnTyGFVX5j7r2MSthaNVB6j9GF+91rsNeccfXcfFs5MUc7h0WH3s
zQFKGiorHYuPF8nBuXmV1B9BU8wXhVoer2BAIFNvBx0ln6Os/g7iWruya9OF2GFfPCVJ9FJPrHiH
sZa1sVFv3k8qzRrbFexz2SPEIeOI1e1gNFfhTNseqM1vARSIN71jcViRN/2XjI9/4g7Eq0DiZes6
ssxjq5pOwt1h7rmR9XGoJrpPsU/DvymfbvX/cXtKwWltjX9yZyW9eaOGabZ5axqszgS2VftPE6Hx
q2jL7rqEYZRUHofKeaFQi2rozS73nyw8RCqKXZVZb4se/KwZv+RVlTIKyYAN2hlJ8EYa8QXFqEuN
3nRds6IuJfbcmRMb9a2qta7dTVoTPfDpW1dz4n6Mt/djUCHqxdBWD1H0uC0h14gfeE/BkvJvqmAm
zmSEi8qCilEzxqbnYyuTb2lI/0o59u4mbw2JQ4UuDX2wW6t9a4Nua9bHurNPXdLmO7d3w8vSOKWM
UClvsUWcYvNXKHm+o1hu29gcUmKVi690fElHlXSumdQAlbJKREAn4OSTJgYNSA6nScGrRahlGl7D
dYG1alJWETxF1amnPQKEDMGUA74MmA4mZC73wtlUdWlCfc2FdM+eYimYbueeo7hoYQLcP7V5vs9s
W95QRs1u1BuHNL39WoJh2st5hk3ebqqBZV5ClAYUyE/HCoCbVneihjKGBkfOkBOCkIOaWK6Kw2hY
w9diXC8x+g+IdOy3VdOF/nKrVF3LbD3YB7X1s5cWjtApGcAi+wSzkf2nm8w/gNm2YLIN46FWzL1J
sflc3dGuXSlAd8+9cm+Izt0XZv3SRUCGUhPG3oRFNmFKO8KPmgpZuiSM+mGwozxlKAxxcAHMXDx6
uM/t4daAXWfCxINitp4q15nyzeNpcxTC/JmrVFBQhosIxN6qveRRR2Py6EKnvTfVHqarbQjcIeLS
CYAKT4Qv6w41MyDWOnOEpHqUXxcyCJFGhPFnLjAeMq6+2KVrPwordu7ldDfTtkkAZcDfPvAsr/Ow
D0p7VxlZ5lNuFWTOo6pCYx0UnbGhIU2AOTvguNRNDwbElgG+TvN13rb8ZtiQB27auoEVA4ZabvFb
VKBx+3Za1zw11lYGUx1eQ9ijUtwJGYQGjjFtF0gWNcYaSu4jo38Cdtc9xO5UwqJJpFJflXFYn4Bt
GvZ8qPZaWtQn6JsA4aOrDQuNqaG8xh2GYr7k36aXmGSPQoKKkMIKpA1Q1w9wYnYJFbo8a/ifXhin
AyZaX5OQmAEhFbPA5aFLORWM+bDbdg56DYghPLLeQQ2NnotYfA0nzzl6asllTQLsAPDkpsGoLpZj
tMOKulyN+5KHvmuIegNSEmYoiDNJnHKpBqpO2hYeYALUyP/EalP9FmgcMZySZZFPAwAtgYz/m0bD
xIxwiB6PKXaFKBwUML5fTTzqzjKvujP1lmaJQVYv28ZCghAJSGCmp7+BP8DCJKytU68a6ml2q5x8
C2ACMyO2wBoU5sZCgQfrKpZCzlMF54bG8+VNhCnq0lSDzwb6Dm2xIX5gqCW7LFNyf2UPcgnFuBWA
OEKsQE9RA6lnsnY8Jvie6hK8+wXx4op42sL0EAA6hb6gCYWb38ByO1nzckr9pIj1PVb40TM2d8EF
WOQrcZlrDn9NnJxAuysY99DdSgA7je2Tl0H/tBisZjPZBpxwVcyUGnDp2YXe+54OCnfndfyuOzo2
whEkFKCYPn6jCQfOpHBbindN7ULmTijJngjFdVBmVTePrc55roCLXk1GG2IzH2lQn0XB4Lg0Y9y6
kMdUVCoKYtsYrzLOOxy4FPmpcMOPTWPG0Olagp9ypLpk6hwX+HbgXMBGm46p5YzHqGwmaNRguMTg
3YFPhMa5yG9NBKrIv+UtMVGVxiF3vxeZ016aPGsvbBixnaJxlaDAbleQPs4GnD6rBm/m7AL5WWDq
YYaHxzwQOlWEJhouGRnkpUDKXALDsXaDnT/quNu63giLh1irnzusFmA4mfQHigElDktkE0fDciw2
KYxOL6LRYJBkxPDN9lqA8D1hsXgTCKy+B7g1VnKorkBgAfzXdumqMZx0z3iAsuL4tJQ7qEwB5lx1
tCfj8qkCQsNSAYCGge1HF7WcEnIoOF2WfX4D16Zf12XE1v3o4BfsDYm1wXu/96vcBs9PM7NDKjXr
ycrccB3kcYoKQ2U/WUmoP6buhQaUkADYvRGAXmyqrsQL3oPqn4LrJtKS+E6pbqQQui7WCDvTaO5L
SFoVpHlT+PAesBfbkn4oNZGALu48rgv3JfNCcUx0mQBAAM4THMRrJRvy57UkMhfABbd6oZcUxXkW
jfvYg2cTC3tsYsoAPkKoeosRjybqNan+3TJq8wDQgbcxPOi16p0mHrA0xXsxl7qvh/031G0LwFDE
8OC22T8cKzMg/pheG+4Ze/ACez9jtty6NZNAI4Q930HlPTh4WnCU1ch82/RePEd2CsT+wzUd9paV
kEjodI3vYO6ZPgWxOMFPmK8z6OGslSnLLVLNGNXdDcYOYMLxigOmgliiGcVJaOAPdAk/SC2Qb+ME
iJET2eLCYpk+6tARq0jHmhmCJmCtZOY5L5nxoWng5XEO8KFbplOdlknK5SEP2pXsnRK+D+GGnqme
O/1maYDDY/WEpYcjPVtHemIuj9nP0yq7EvbV7MQaXqV8p4ducp1yKa7UowY7XVBJRBdumJo1+goo
VtvKdjiMGi55L3usc4HOauhLKNQXjmwpqwpUOIO3wa3IpDrenYITNe4A4NCBuvBoht48m+OxygiW
SbCQg1MZYn3aDslbw4oXopXWWG7D7E7Ae3XMg51oO34iSio1FC8Dw/NdcEI3FMtULk2Am2ocTLt6
ofhQG7237nETqW5CGcudlpuUbrcumdc8WTkHybOHASH8YbXXCAjrc5zl40qqIVjI3jHTIB9aW8mE
Yw1I7ACaMaiGeiaQ2xAKS+RmicUsS885WBhQyvybSEE52Om5NMcH1jjOjiaXOPVMhselVoHKjLpc
64M5360hwmGdRQLCK4NAYlZ4FfRu0BA7mnr47v92XY1vP8Xx19w3K6wE0NKUTNp3V+jZbrl2uSS2
jc3AwWwmxkg4dtjBZPkeSLbhQqEPDSSTLpRRuHI/x4GpWuPEvlovr1r8YeHAOBwLGDPj9atpqTRX
zATxp2X6qYdDtYmDgf7Pi1lzkk2vQNZLqJfDN2uIq4M1wOcp4H27X5iCRDKE3e+fCSqQ0yxN0BXo
/bliZh5S0Avy/7kNTbiOTAEF6Dy4MCm1HWNRX6an40DCPG6JGiMw+hDxsB08ew2BvQJv6wN80I1T
NHnGiXrYa9nVtkBlFWpc1Z5iNvQkqq2FP9k5p8tifGgobPhExASknG1Q/nBWM9fyEzuzyAr4ggvo
kwRFHFyH0tugHmgd4RqEPxNiaxJvU8bmtEprQEixanoKdb3YG92IEz3A+OGGGtXAG8aOsa3ArD3Q
sUPgSn6eZ8kNlcY08995H04qaHbdqYVN6QwH8GcYvj1SHrOvHbi329bNcrlpAFopcEJ/4cpImtyk
E9dID/AvA9SRUgIj7HwmAO2knNSBydpqNFF8xmvzX68rK0+s+wpqlsQXSR2zuaQNP8yMEBriUXSY
6SM0xAL9MHtGA6z6P8nqWroTsLcr6OKuJlXittMxuzMcrpWTk18pRI3MS3fDGsvxaQhwnrxTry/S
D7kUT3IDxlZQanLU4Q59ZPPnrX4R9CEnFU7DC+0nffjLx07DOVX9auwaCj2OhXMuL/gRwVfxMo45
fxlLwPNDzZn2NHTgUQWPmine0JAHVQCw0YBqLtAgL5bGxL3vG7iHY0QZU5nBKzK4catC/byKf6Rp
4ed4Q71PXdFvwzRND/jlTi8BT18oAQIo2IPppXczs6vVQSN3OWShwxRqQmA0zRSrreVEZcgkkEgi
0DauOUTnpM4jUGFMgAmXcRRAkrxuf9GkppV4t1P38zin65I8zfyBWSvgOKHTbE39HWzEwo+SNP05
6e8cj7JfDh5oqzwoIThpaSEg1V70PHETSAEsUDa0QUvSkJ89T8sFnq0paCEKSN0RzwtLqijVrB2N
qAmJ2LWMTQXPpmHEemjegyvk08EP77A6bzwTm4j/PTei2JLW48G7nBsNsRfuIKANsk2n1ec2mJ7H
v1bmYB500HySULnvm174oA/qKJhVsF5ROeRvjnoEjAjFg7M8PffqiN2d0tJntZCHVg0NPXd2PPQS
6KTjPD7OLesayfpGI52/W7Hu7hIhxpsRmtG6MHjxPjTuxdFC7Z/MrfaTmznf8ioefBRJta0Hd2rc
D3qXBeSN9wOoeniExvGwd1EeXZWjBf4gBZ0J5COG5cQoA+TAwclexzx111bbNnegSNt7qWOPkIHa
Jnm9qTWcFqij0w9NK3YDC7RzoXeoZrlfC558heFk8pY0cYeDlyrZ4u0Sv8UTzoEnQGiulmzklwiH
msChx29KG/4kAefyKS1Nx3bNXZCnaTbxhn0Xaicrdc01n+IH9uX8DBVEfgYAGFUIm+DaFAjTuNyr
HGhb4JE6z1N+AGHoFJslON54cOGaxNkTKSxQ016PrxBN0sxfpsFvtamHdzsHyNllTXaBb6bxWhSo
7dPQytjHIc0uyUwlL8MoMMQOK8dpXQxV81SwoQdnYWIHZmj1k9eD1BuY32gO2oD1k+jDAKJxYWlf
bYk6VBzlGyiUdi9WYLSnsAPolYZRq3mPXto+jeLK6l7iElIFE5hpOOjqXgYjTv0WD539n1Nni9v4
Y/t7cks9XkJKL4aYxAacpfEERyfQI0HcRDkBmC8NxnfuuMm8oFlFcHS9UFPYZXlBKaDzI8g1rinG
8B++jKpZhlbGnUNmaAeKUwZNfhqCmvMOB90Avs24L2Us96DcBlpq26nGB/dpgoaBLCDiCXO2ATjS
pkj8MLOyaxi3+lrjyfRVRhHOJa3gH8eGkR92az+8OES1Lsvb2yjib71ZvozqJUgqbEz1clFksCQf
8w3FlgkoWx/wlMrOc5yxjUh7foCuBj9NVgPUMXXncR3pJ4PZgEBPqZLmQIoKhaUyjfx8yeer+xKU
7KBMj3SNycN0oyjefl5DegIgh281MDlbAWTGnoYhDvG74D2s9XKvMS3fpnobfxN2uE36KP8CqYvx
COFf7KtUPLeml3DUyms8jbvKSvi9DAA+LB0cLjKt5Xcttfndgm7AYcwsgd3vf2LUw065hYHVna5k
tom9Yc5A5hDFuqlCWBwnDT8qwZXvWDehcAYNuGcDsndbDrjiGcKN4amANezOEKJ4yNBhfsazbs1A
A/Tpg8Hy8C4qiRNeB45jpd5ivTK6eOWpEexm0rWnbMYmchiTYSc30IQDJ4cMySiL5hv8msAHjuTa
Tcxm3UojvLYpq05VEIRbnKCEX8rWhCOlbv+yywkratd4HyrvT2oaVxX82lIs11SqFfD3ShT12i2b
etMoEbhUkfE4i6AxImsDLiuqac0u+DieaJ5Sdd2SOwCQb5S4XEKTc541wG1dJtGrp3n/pFqXPQ1T
zE9Di42R64n6+1A328Fziq+QBMn3oTco21XTfJ+qbzTfGeBR4l7QwYq75iWsgofTTvX3Cf4Bvqim
XZJZDYg3008bGpfHdJD1g8Q0Y6H/HAMbNbiqYjvT6l0Uz2P4SiRe5h5pHBXsTdeTbg1Jz4Ooq+g2
OV0brL1xP9VAIM+jsQE0c8xkgz9NPD7wdqou+Th90ZkInpohy845bLd9TTf4tXann1QNocYSEn+m
OipZS8EkTo1mXeAAFR88AP/KCDgg91/qNsobjnp40uensXimQVF06aG3jNcm5+brmGrQmO/0+Hf/
tbHi+nfSst8lnCy+4MA2wvNtdC9da6XHppmmXQUnvUfU4tPiIta/9R0AeeoiMED2E+wovuPzyP2y
C+2HEUTg7WU6jm8LDWa1pluDsuSChT41Q3Wnxu1i45TBcTv3gtZbUQxEoxhV07I81L37Jw/S7xW0
0yCRsMQoOQkk7H4n57zEs6Jn0BrnUF4oZXWniT5nP6aqACwM+gEHqwNuOYHg6rNXg7hgWVIJ9bGm
XOOU9LWtLH1VANCLnUckb0kpFJls0vaAaUQ3WQmc7jAn+NI15k/DzNnvyc/cXPsStRzq7FCFRkWo
rh9TkwIMPsqTZoX1g+K6nX0IgXNW4KAF2tR0zFCPfO11KUwfE6HfAtWISBvPHAU+z8pNe0VpkDlE
Yc/GaSLlUWxuUhwaR6ll4/uMa+fk1Irwk/bdLu/BpPNMgT2x6K9l26FgbIOBBhUGfsiz+AmVlD+h
ZbJi8KR2ICXiT0apQYz3bw7vUCJnKBPuWktCYDkQ/9Bb2mrxb5USTFN6g1Mj4P0JdJgdH2nYQTby
znRjRSO6qoShxw48jo9XFRIyrhoKCNBajt0daODOruAiOww4UFo5tlU/UTPhZMbPS2ArWpY2c6yv
9omT6g9KwKm6POgTnoA2KIapL0cr9Rs9/XNBOib/JAVM53UzUmJwSgLuQ7dQ8oDz2K4YuK/GO/R7
pyfZmNjvOiz9GfWxD6IAuHmseYuwjsCrKb3rEZyLoAdX6CiUN7AeV8MYx3A+XuemP38pyelRqi9t
6cpNmkGADeb0wFDQF5fTdJFAHnTIDL8YggBUruwXa7HWxC+bX0c75Vf8ufMrKgjtNrAn7EFVbM7N
YvbquOXdrTk8DvGgAAUTB2hF7tyLqBhx+qpDIvlvzBJFuqu88KG7U7PrUVT+ajYQhWyd6IcBfp9v
Rsy8QEHauIZFDVFIo45+FK52KiGl60dN4x21kmE7wer4FugavmPTIenSeIMHjil8uKHA/cgeoIKF
HfeTzFE7DYpHpQYUgX1WBcVsAaZuyQofjgLsyfg96eb4T2JAPEBEdv8C5ex46+HL5QfmKPsrdzKo
A+dGu220Xh5qbeyxNzBfppgBnF7oHFWJrgd/I36bqymxBcWQ0AK9dlbCRAU0WvFg/N8xfpCnwAJQ
xk4c82yrAulUF6BjZc1gnnWoo0kvMI6FGjnY9hZryqHsxMWy0Jm+W/jqojyjF+Vx1Lvs0KTgiTka
tqFllW+YPkAtSg3LFiwf6lHD0gHrq7zpfEOU+ZUHBrS+pwoEXNsd96goZWvuhcYrHCY/DpsIsiLL
bAT69yZpx+9tV3Wr3jGMO48T8y7FEN4GKA8sIUPFy9J6RqFr2Depa1+4bUSvpdyWzNVf417Er7nc
1moA+9Tpaehe6zo72Zpw79bU6K+Tls8jvbP118xKP4z+zmnCEC8jWBA50FOVoX0pxsK52T3qL0yE
X7suao8u71DoVZN9nuQQe4nNLVjFP/TWtdeAWWoPcLp/Miccv1mmpqpQfXihuF2Kn6LzPsYnD6y/
fvB6PMhweKY+tCzMtCeAzdd6xPTXMXQCGoG8iZ2LmvubSXNqpGP9+spQAjtPo7vrBof7jYsFUAgc
2hvbV1XTvE1tNp4KqAFjahjfzEZwyB5YNXD1GOLAQ4jubdLj4SQyMflhKsY3XcOWxeVhuDNqDRs8
uG6AXwWE0InGE/4+TgVMqOFEoeY/jBs9eknx9oNzT/VuxCK/LA0D3uPDEISI9yaM8BD97zh2VDFe
FvAqpBcWCnAd2MSTgfrcf15iS2x5i00DhI2dbPBN6IG8V57ynNCr7z30Gzdt3FZHWNRrz5GVv9CS
Kyr73Ge2nV4hYF0B4B3aK5rQI+0HHGXZk43P9cQCMPYDtYaDX/omCYx7MwFT2KBUeelb60/DQbm/
JBV2tKCDjNu0KjT481FLSfkpH0M2X0CXVgaWQFrdzY9Ueux2+pScT9RdFkgfnrsfuqXwkJqO8s8y
asm3oAfjMBPOLKH7LuO+u+QJDrpkZCYgJrFwX6qhN9Qh2C6oWdCsHbstjlujbzSZ8CS7mCPD4sjP
pgReYg7cr9QRATUdaVxOFaq+2YTdZ4+T2xXNBA2snsw4iTY0zLvGAcZQA6PKZIPfm12yD/Uufc7d
LLqaGbuCRpc+ezgVfA5E46xivC4PFLOmqDlPofiGw4C1VUfuU+8Bvph1MCzQSs/4asug2jr4KXY0
BBUfhNVwBF7DTN6gWRzDxcQtzzHz9jbPvRvzbObgsdKVG+AYYXCsgksDRutrqOnmOk6gzm9ohnOJ
ncYBICF2516aTQzCN8JZ96UFPwWapsS0T94kNI79RE7puYbQ3qkNdXMLZn39ZEEG1E8tK/lu2cbB
MXPzdyC7baWX+Y9RWclm5cBAgTY6qC4T4IQaYTB+6KzuvqiXLmiUNsmtfa91v+0wzxKxGhjcsrva
rewrwCAJaJoot4Gy3D2CSYF4pqK0jpM9PVqOJVEeeum+nCboAyg2S4AHmeCpeSMii+Z59W4cIcq6
UF14Dtsz/O9vkSLDUEZmyMCf5Rz+Xj/fzdTr3adZJ7FB4MMhmb/AeDWOQ7FcGtWWILzzxGR1l3Ao
Ngu0l3olJGbmXBpqUdvsgb3ofPiDgT6D1eIq7mP2bKOMf+95d3Db5NSbefGldaZ6H4RptOvdwHxz
PccvB9v6bodNu8a6IzxPkJB9hE5VrSBBFG5tVOjWtapOUUWKGlcmh6iMusNSumqUqABNUmwZqtwU
JY3DEqI0umVf8d+VxPYPR9mK11HEsJ6Dl4uzChxQHCwQwaxV5IXlrrYEw/pHjT1RVTdYuZo7+HA2
89BV6TSRazLbN/AwWlHMoUvikevY2Nnhx1u4gskDHmc/KJH+QbpDU9v6AWXXr8tNKZ4ZZna0pvB5
vifFujGBlkV/Q1FEfosKFC8AGvrVmlhHdFZgPVtNO+ywDkgPQzfmD5z/eCtextUv1hx5a5U/Ualr
QbvLrJsBvdKjBgUdcMlY9+rI6luoboaN3bmXU/kW3LQtaZeQasnkuuW+QY18UT35IL1NKXj+ZkDe
oDy3ioCqXvUGRCrnMU0Bylf64+RZ+zIdnxv8DE9OEwWXfMB62dEm9g5FpdTXMkdeLHccniMojFJ8
1AEPiWpp7qEAxt+xBMh5hiVoZd+qGkVzer636k0wP/VpDGGab3GEb9ryipjfBrnw+Knj7nzZHLNz
e1tYLDgXlVoTaFrnk2Ycqbrx3IGu0toabbNENclr/EjL8bmRtNw0VdYRmJNXEpSj/CBL47MWgbWp
8EVLs9gBUOzTcIkNVRIBL5q+usEOIoi+tJqa3e0iT69YSsIPzoFAC35PWPz97fVj6Nvg6J0/xctU
z695CnUENUn5aRGEfEVdy4E4k2d180RlDtpGmjb3gWUX1ziwzp2R6pkvykYHdq7Ud4NVek+Vw7GL
Sdl6ni0gK7fOrazGMwqzKXRzn0YH1EUM5kgxmJvcraKN9p2kXXp1GEHNPBwgljuLy32aphzHsGrQ
H7x802mw48b7/xQpUVkojDhXTXOBEudQh9IcYAwpJpU+LfXiMG1hg+ThL1JdQck0QcMs13wH4jJn
URqAy9BEqyXZOnFjAxQS3Nls09vY2O65KCUDqqj4acqeP4WtyZ4Eg8qomzjOjoZhVNmPCBwjNUeN
AXT2Fg4y6RpAHf7EPGh5dxF0diNzqs5NBI1UHJRKdfRNEWqCwMQGPnLG1xBHbBw6mAy6VkFSdCct
wDqPevB2VItBHSaSHhSJfQq6KmfWUlvGNtd/cL0A7IyObXT4/oAfl+97WFYf4JMGKAvwwHDVwaHO
0lDsb1qUAN9gDrzcQIlv8lmLQw7ySls81KhHsQqGVCwByoBC5LxGHmw0dBvH3k+d+7zEWdEATw4I
jsZkCK3Mabz2sKn8MgCywFkfvLiQ2HkaUC8cVVjqYHxijQSNMTUsQOveuYPbbbQC0Kg40PpDpfjF
8Jw5gyFqPo967W7N1GDrcqis5z7rtZsdOTsagfVlPf93fuTA4ZfyaTKs7ACrFG/Op4tUvlD3p9GS
70wi3souh9WNqshnXlsMKwAGfyKX7SgmTQYZDzVrmuAYrFodYCqIB/FVx3SMaWpp7B5Eqj/LwNw6
Nllm4gAoGf+U82id+mE8VwXAZ4ZoqUql+XnJOgHyI3AwDz3UBroyANXkB9uEOHxoJV2EHdV/j5s+
Kg54SlerhtuYX/KDLsYC29DsvaGqAzUP40toQghIjYYUv6eVKtakHjhyVE4o7cC5pwk4/pOEKCfF
KNlr5LBmw9BsKDa4/JIDpndvGrzecvcVH1D2GICywGJP+9KyEljVAX+INGQjZL5TewzALcVslA42
ZN366DhKEwDasSn+KMxXEEPEsv+86M1Levx1IfBxHkTkPqGLaY2nJi1ZsnMX6OkOyFVU5ocEYux9
DVl21aMmACx6jg0ZG3ZxH12Wyf9r7r+luF4+bKNWSABkPKzd2wJkl5jV+yLmqHJBAPLcs6zaiqKI
nloTWC3pZdVbVMG2ZGj0f0zFBiolHJGBQD5Mtct3ZlTrR693ISLDxveyc+HCDSVnKCca9Utcla8s
FPGPpIHHmJF55T0PuvKcJlq1pokAK4ecyfHdgNHDtjbsHOyWpFmudE3+fzg70+W4jS5N34rDvwfd
QGJJYKK/L6Jr31lcJIr6g6BoCvu+4+rnAShbEu2xp8fhgJCZAFiFwpLnnHdRsVgka1ZWanFQzMm+
WfWSz2le39TSqzyMQz7AlMU9J01/q4RaP1aOFa58N6uupVFr275X1APxAEpyvnLwEoeCYpgKdIR9
9Rh2sCGNCgNwL6i7fe5hNZVPbLUgUlmYesFbCi7b3Dcv4uqhTnmOwPehDNfUt4hKe+syGErUsAIm
4CniNGuSvL+3v4+PpgUizIr6s9qBlpEaT5VCdD1umFa6NShpfQpFfjdkvXubo5HMBW0/zd3ft6qR
fvwkjPJOGWP31gqGix8W6kuJVt6NpavO1Vzeu27pfUQoqTgLh1h3jv41cgMrijPmXu30bhWr3Xis
O/XVh/95b7gDKZfK6behotYfLMWBrxslL3+xQWIZk1GqSg6dPN9piG3Ytx2pjLR1UT2YmvOA3g3q
KU6cR0UNMcVz+2GtMoOHraya90mbyDP68nfVKI37UabmvVW0V13lesxnpSgVo64dprg+zjd2VC3Q
kvPBj7EwtNA/idK1EcTtjdW7gbk5bzJv3JoNUIm5jb5HdvB0AKOFhVoypJpeRv7G6dL0oaaOfvQE
ebwokslDYSXGfagt57G5JwkFKt9OGJ/mPkX1h7VISp8SH9t/3/3taIOl34/YXehN8qCFTXsfhGvm
jdGp9asN0mLDPpkCei626DT3z00gCTxykx6GMPybdlFMWb2+Eu2K52SzxJ7HOGkKuPO3ETmlBN/a
la3fAhIrdnPfvN8wpwnllDGc27GTBQcTVPd8mLnL7ychPGwbVvmYAgYrFBcJvxyEunAzKgJ+fDvU
oDcbwsTf9BT5urZ7kWpTL9MBIItnAFoaA1fbeL5Wfhj16FkBI/VbXlVH0p/tJ6svkjWSWeWJemON
1EB4dS0CztHQAKMWUf2E1luMBsuTqTrhbsipnM3NoPI3IVm9j21VGwBT4a+F02aoY37qAhkDPhzM
s23W3nLeHpqpmPzWxosCnewWpP9vc3+Z4zYailTdaFpIsJ/2wGSqsd3jdfFtzZz6kEds96gC/tOo
OW03H0U1jXNcCERapnxWleKJEYY9ynl/ZMFgyfvItH1vd19qOJinuacJAfqkVu6dkjrTF04e19dM
1saRqMZahZHVfHmS0q2+1Gpir4h0BFPRDFRuDJl8HjYqB3BqqXxA5NLexqIGpj3WJCpD+5gO9c1A
jvw6L0w/Ma52VKw0Wefk63/v5y7Tma52/u57HynkAt3X1li2pTjn8fA00/ri2HsMM8u8FdQUbxxF
Q0V3ovU5XZNDIm/FIWlH8zEWT3O3kVRyFwurW8/Nae9ExtYtUVh5U8Dc/2Fvyec/OEVXniIxPpm5
Vn2IZbsBrV089XmIZULUio0SO/lTl9ZHxBE8ZKoN8O6lh/7E1B9WWr2UOpXreXeozaRq2b0I7eaH
3cHRHxFe8B5GrWJWTOIgUySaJWq0jQbde7JL52jEpnpfJSK/pEEBI3nqbxs9W1W62x8U2Rmfqi9z
byKH5OCQAFjNzcCVUACcQr+MXNcoqaApNmc0cdS0z2E+IMnLqV4yZ7HPyTBuv+cy5y1KqW7NcYDx
oBmLIrNzdCLF1UIp6Ai251EWxkSGCNv8aBvlY5Ua5W1qVuXt3OXSVUxdo8zdBYwfYEwN5ATZDdnR
MX1YDPNqPLo8tLXq6Ye+ecMf2m+rc6+ZRKW9tAeZHc1qXGQGhApntMSL36zUbgheQr2wlwEV94uH
PNLJTSAEqFViPlUagvpNKV4yVw4Lh6LfrZXUNUChyt9CvlIeamuJzVcJWNgMb0HLeUSAwIniuDaf
E0QUh8AzP0Uq+ZyQQh4ADX/bOFryQajBHYp4+RfHRvHe9Z3hmmaFdYwsZCjnAa4WH+Dts+zjErbZ
xB9ijnob1pyFeYM4Ek/SkPY9H6TcB9yUm7BqlU+11rwdIXEra+m2yXDGARoBWbco4cSWF8mTdwsM
H+K8icXZdsgpKlpJHuMrM7VNj3LhW3ugirrVp/bbLBB/MwDpPcy8prDhb7njeNOpSXwDd0pjBkkZ
4fsAUIn4JnQbbVHG7bcBI8rHm3gaeLfHPOC5koG81BCgo/IwH8oOam1Vojmxj4X2YVAU60kDQ79C
9YaEFEWbRwOUjR408qnp8nIbdlmwDRJbPrUDOUGs2z6WCCQfytpRV3O/UfSf8tr17qoijS+QD6xF
mQ/w0hSl26m6oewgvA3Lzi60B0U64my40dPccmuzv1eBQ01D8yLXnROnX71Ral17SBHdX2ShgysY
L8l9I+xhejr2Z62VztGygbhPrTe9SSgDGFLBa3hr/rydYSrdGYvTx2oY60vfBcYumHgqKmSeTxqX
8CIp2+4kpiZlMLd2kJnAqxVyvwvCeuoGYlGtSVUVu7nZd/atb8lyg0tbu01mJs2M6UdxdUno3h3b
ROuybZBBP7TQHAV9Rqjh5sdUBQ+kkp676+BeIf8vszOhubYnlDZ2TeFWF57B+Rr0ZvxgWvjBWvro
fq5C5SwdoMmLctjGeV5d44EUKBRAiJGtW14Tx85PXR5Vq1Efgi+uJZnfBOOTYmvf5t5eFerX6SwM
HnypzNdAh3Bevi+8sBhOuQn+Lus5v30Pod6KuXqnVUu3ufS6uKTonNYLTTTKbS16Y+86MEgdgAWP
wgKFbpf6lxCV3wQ0DarpxkODOv9a4LFwKhUvOTVidNahn8gHJ87SRT+Jx37tkVF+dUo/WwjFwhjd
B4DV58rH2HOVj3D/2kMWcxHNTZxr0DLsQn0zNyO9Qfs9aIoNeZN4KdS4WyuOHTyFiv2cFKF7DVtn
vMow/U0XRvgU1nWxluTYdrw1aFIlkm0SPgouZNzsR2M57+10ub1AJaw7NzJtHnr5bfu61Ottn0fq
Zt5dU+ObgpfOfdqVAtEUimbW3UDC8c5vW+OuxVhGaSvrNLcKL4MmMyISPTeVhi1627B5YbX+ft6r
7yR65obNY+H3YzBfd1ZKjcT5UEnj7eA9bg1lUmyE7yMVZ4yfwrEbPqtBai4tK2tPKAiqd/Hv/cPU
b//RP23v2u7wuQftvuzr4dv2DXdyjDfSgcl6uerbGl8yw0ZzW++UjyFvkaVvGv4xnX4T3PnuKPuP
16Ysho85M66pN0Mk6WZw7bffrR/ai5ZyD5uoxzw2thpBQBNgAFRt+JiGaLAK/VFopXsKmwBC0tQM
chfsF5o5OH/TLB3oAP+XnRrdnfScOfS8k9lYGW+R/K92ouRh3bua3KX2oGxb00f/KkyUm7bw9GXH
C/BzLsUm6MPmFeXTD3nTJ49NGCC6EEXxOcmC8RjGRripIhF8cPoiWOgU+l8jPV40uaKszdSnRKJI
E/VqFmbdWifAXZDSoJgsBxFbJ8cri2I1D6tTW1ElUH4Ad4EhrI1DfutuLDv4pAA8vxhDv1aBnaBo
G11KkIhPpYI1VZN0/TU303in62YPxr7SLl3WiYXjhrd2nJY3idS9PYr22i4jk3qDMra/8nNLfIo0
rKTUofraaRR4ZZK9DCE7ukI095S4eEKQRF5oDVpEQ+XZ/lLG/XLk2YQJ1dSMJBp4RYO5RdfemqLM
btH9U83mNoji9lbHhPWauh6h19Sa+kMVOx29qJmkWTtDtcsHmHrlQ2XUO8Rjiutb1wi+WwHStZ8H
fRt/PkBWcjWPGjIlkFS9r/OgBe/l4bd5ALPWkgMkR7d296iI1h99Le12lRLKSdsFk6Ougg1Rj88p
vrYohGjugcDCuDOIiOd+Z0xwN+i9GLyiEe0BWaDcU/cPb/kmVTXUY6KO35p53b4137JVvk2lbtrY
tFG36btupZuue4jVQTuFonbWkeiV+9piJmIUGjz9RKwsHcHE3OFGM8rys2PjHKH52Sv209misomc
fUNH4kLTHpVW0e8mqstp7s+afPg8NNajkxrmRlZdshpih+AntD43eDdgV+ZGxPyts+lwMTky/S0R
fucm0lV7uHdqz1gYiiru+lDF7j11UPAWdXvU0PqCVDKt1pPc8pBAL69jpVm0mfs016y+l7B+wGjP
I5Gq1isIq81ybn7f+l2FbG4m08a6CH/c+IcKm6gKdCfDajmz3WZCW96iqjxV0EmKK5Wy6uE9vvHf
5mEv6xo82SfqWzptY0/bdFqC4bDVR0uyMvq48H3LOc+LosYbWIlkvya2ds+hWjI8rzaarPYIZl9/
6HtbrY3ujqx8tH9/MCa0BjSH1FvOx47zoTu34VqZ9Pt1hHZwVi1eZ9H+eTHWOLmXtg+RQXfeBP7n
/sIO1lkQppfvm3Y+Vj55Glr7+WDzDolONlfGZr6Z+0RlkERNkJKH32/BfZxOATeVyzyISFPqhfON
NDiPGLEyBqvv4z/shBKzuczsyoAb2OjMryv3mKt+cjUcw1xALWm/WFp+1lG9+KhYFF4GZLJ2Rtno
H8w8us4b1NA6FzYP7qubJgjX2K6yqtqvnlaJtdAje9OXgjJfqGLwbI0HFZDaYW6avmEvNSf8mhdD
tMiDUP/Qq2l0npsut8yD1t+S9oEqi7XWSgtS/2n03GqBIpR1kXqHAmOgXVw4Y09dmVubWqjJdm5G
bUeVhJmP6mJP+nZy8ULxoqx6O9XzaTVSyFJkx9x9MIbmpJdhG8vRmUyI5jaf3dTQ6usHDd5y6sXY
VrhyaUUamP6pb15osohvvDAaNn7vuIvvA/MeTG2jAxHo3dzv1qm5aMp02LREPBfLNA8QR7RDP7Xm
rnltTHAqSrLV3AiSvr4EJE4vc7NLQmWfUw+a+9+2+GOQMyM2+Cgi5f5H37w2b8yzLlo5KcLy3/vm
tbjCzlXhg6ywBkgXFuKs2xlJqbpIGy9IywHDlOnCsZzgPIMv3wZgrIo95cfbiVRpruYRDhOtTSME
UuugefLrL//57/966f+395pdMyrrWfpL2iTXDIfx6l+/6uavv1BPnLr3v/3rV1O3Lds2Tcl/LExp
2Iy/PN8FqcfW2v/yikEBI2uSJauG6iU3xjteX81BnRZlnTaHuen1N+CadSDO3qnqi7WK78Z29FpK
OUDQt8jqdosMBfuz30v73MvWOc9NbYRCqcDgayHTHNNerIRVDJtMljCi6rRcF6EZrg0VymogKQw3
o7MLRjM4RcMkLJBLSmwqrtX28h++tvZXX9s2BWGqZQvL0X/+2rWdedyLIAjBs7UbazQ6ZjFjcApl
+WqguWmmBX7AMtqGxmAtHYUp/byQ09qoGHKvCsg82CwZE+vUj9UvBJkQvSefUOy+tH3dC/vDCGya
BCMmeCb+BjVZx5MWxVTTPesZEFa4FYS9EABYeNhn/cO3NKy/+JZSqrYqkfM0uKp+/pYyFbWLdBXE
+V5TtnpsBBdzWhRDK7dd4Xwp3ag5DZGfbkCDJ4u5qXlI82a2fsmzUl3qJLRnyNuySbvbDprqJfR0
ZZdIEqamMap7ZwRnnFW1DYifhaf7R5Og4zi38mZANw3m0yKIi+SxA28dEOFe9MZhjlSazcIHh/+h
swftMqo3VbAJA+e5TsXw0a/scB23DWXqgJy6lvOnUcTKLn6xMG1eT//zS8IRBuqelo4unWOrP5+s
TI89Q7G7GvErAeY79ZA7nRZoCVIBAfSySeEcHHJYygsQcNaWbvhpcp0DwDmqPRlGbEXgfichhsl6
a1+NBpwkg7z/qxPVO3yNda24jjiMXMMSuei+5FcxzGyZq80nO/xkTN56TVRlax0JI/Ac//AdDfHn
C8Iht2saQtdVrnzj5++oFX2OoV5eb1zHkVtBgGcyQSo6nJOJpOsmJlE3LWAFER00fOfvfUgDa0vV
jMXS65L4qPeOtrZtmS2GpqzOE8I2LSzwKoELGvwyxKEJ5suiTofUUnCGjsINQDp81k2WKUonHUqG
aLsh0CW8oVi5Xkqtb8rQl1aWrnrZ1OvIAmHrFHWzExPA1PfiXRYVF89w16Himv8f94tjcZINU9dU
lRP08+nJoqhJ+8EB8EA0fgLWKU5GhjRSVWjtspPazagU3RGTpWwZS8u7mNTodrWbPCIw6VNvS7DH
NvWkQKxhvDFMAzcDLU+w941b8xDYEakb27hNcioYZv+Shbm87+sPIMmHgzY5F48ISwPb0j5UEWRb
kvv1ztaUvetX62KI3RXCqaQW/Va7pl3/FBbmmqxT/GJoKXNU23hto+xSCCaw2FAelPqJebgtF7Gx
+vtbRcg/XUYUFx1VCA2nCmnLd+dpzFM1L824Iv0NORKspGQCPZCKEdHN5L5xT6bu1o+iZFUYItuX
SeYfFB2R84KcY6Oh5z3XQ4wKD9Qu67du1voXP4j9C7WMi+o1XzsRmqe0atodiu82eOmsI2iC5GH1
iXKxgWJu/v47zc/Cn1+EoC50Wxc8KYWpincvwmDUglKMebWBumEsa8Nek3dPDmVs6qcqy+xDBoC3
x3DpVEMsOzWx+W3hYLm31E1/r0qTnHGi9NeR0P1aVoE4K8GJxwG67INz+r6wG3M9Wgg0CaQfVAcl
8wj3BB/1Mwq4cbOYV0GJ9lSHWaDQT1o26LeqAy9ggkOBgPBOnZkwCQ3jQ5s3xTLwmrPZ6uZuRpNU
cSVXjcjIWpRGdldFKC6U0WlCPK0d0YEhSHVilUoufbfupq+KNpOqiIPiygTlK1iKfqL7l0jR0JxB
4Xnha513Fc0Yvi3Kxn/RmLT/wxNKn168738GIQz+t22bf979DA0ierBdqNpFnK5+FSUIraC0jJBH
jHxG+yLG9pMvSwUwiVAujmG4B6WxT0HVgR5qemKG0d6PvO72sNC/jJkAwD8t+j/WmhrVmUIt5NoU
2IkDhSVMasITak7hKSyHB6ay4ZkSeQM8tfQXdapt+XkzVKWK23+46P7i22qWralMvxxTCOvdO8dI
fNlgl1FuOh0BwNKjVNM4siOHYUcb7zikLjpsTvJ18PzbId2aiV6cwoKp+8CVoAD+2IeAhf0SMZRS
7jslSy6jZbVM3JtsX6EM5bZZuvQSq9ki1OVQfO8fZRhjeoH85TLNynI5tq2zdfQkXAXIIa9DMPnH
eFoInZqKDlhkOcDcP3TTgryas5EZGcYgy8/zIiN7cLZz2K7jMIlk5yjgdzWM7GEANFNGdx7yubKz
2ytaaZM/cR2tMgttVsvp6pWVjh81gclPMGb5oTREu7d8BUExKwsuWS6tdVrgJR0BfPqHK8348xTQ
wUZmOukAYlTDnN6VP8x8c78dmfa5xWbscCeaIB/qaHY737I2Q+bES6fS+q20YG9qff5SS7u9CXQ4
OZa9gZ2bPKZw1VdFhpFelcvnXM/0aYK3SNVWPSsjCSxEEuxNR3LfMYtqIV0szRR12LfOVQ1cAyFz
Z69jTLYHEIA3Q6M2B51sYtFm+s5Uen1ZwCbRTWc9ZBay5HHCqVGMVVFa6a7t/Zf/+aXIU09KKB4a
J8V5dzrQHmvzPE/KDThBPgAGDmXSPEdGAQRLoNIfq/bJc73wRnNjbQmlx97ajh3eo/jQnEo0sD01
3c16gXVe+DuZzHG0ZZ0qx2nW45jmyw5MSpFb2QcTh8EFlhHeqody56XDl1qqYje/CClyxQeqc0Mw
6AepZ7dODIwBVZiwXGQOekx6FBPwN9p5hkVTOKi2RYVIXBWDgHMF7MFpfoVr5GeMnPEAmEVIp0XR
Y0EMFPIc5L1+ABqirOHORAunUKBGC23YZl3erBOo4+tGDvYdEDH7bgzXFSQwpszi2FKYP6N0lf/D
xMOc5l3vnnqmZmgaVZvpufd+4uHk4QCqUpnSzkCuzD65k175W9JDqAmanKe1TxbVoAJwpvKg7nVX
PZax0ewqaRqLpBmDq1m2D+TkT0HiAJ0JEkykHLFTO6vbIcQSkpMoPuHRFa14n42rgNmDMPT7lJu0
TY0vSWYG58hTryb5/dVgg67kHfRYNrE8tLEMKR7kOBp5BfCN3EBocvQgftnu0vIK3v3JF6OPeiqh
ZXWSkVad7MFzjmPa3vtAFU5OWK5kaCDu5SYRyBQWAgrRUkqd9IBAyOfvr+X5dL07ndKwVN02JTNQ
HlQ/39p+ljQFwv/c2rVFQNlhc9NAPmiaYiRhRRwSFMprbxdPWaeFzMBDznAr600RTwVwfmPROQ/k
v3kkZ4VYpdlHLw63TTK2BOZptNHYHwhPiWuisa6Y8a3csnQ/JQQWi2wslqMCY0zXep+39eTKUvfW
TRFV51oHl1l6Gr8qiNOgDI9//8XN6e340xeXzMs03dQd8klSfT8x427K8r7lOrJGc6NhVXjESkUn
b41ZRxEEm5qE5TLqnHZZDR1K7Dn3Zwiyc0lGJ1oVPRQ7CD76fTQ8jNRPtnDykl3tQcyJOnXRUWZF
9DVGUUl0yIQ6UbRBKGjTS1RWC1KGl0HpN6FJ6G54gbnBKRELN56nde4ZBQl4tKQcZ3jhD4rHfhS4
E2Dzzdl5qUp5i0CZAgd4iDfwztq1r3TpfWIuxKSYmNpmcjBIRHahs8GmAR5m4a/dPiPo6ksdUcEQ
4WbbaVeQ4R9KqikHUvrGoS5kufv7c2z/KWNCdGjJ+Xa1TB4972KoqRIVUouN8aAl3keoBQts1Tlb
DVMrl7TZcm4yM9HGhREqzpmqoXEW4MvYCi86MXlpszovXLOKQZ2n3fqtD3mPdc7scRmYYXqbCrBy
rmI2Gz1u09u5D1wO1Q+iprXtjO650ZrEXykGgvFhRsnfatLxGjmAu5l3qi+Gd0C1QF2URWtcnVhv
VxT6fegLCGyqteoc2q50DvNa0483kW2F2+/9gkIQnN9pu8GqvorW6G4GXiELFJOSezLr5qZOFOdA
kbo++yamSKk5th9Tr/mS1VW0Lzu431dCCN5fAdXVXBuataKH8uPQtoiZQBrYlYkrP6JlBRKsFfjw
+X12Am300S5VfeuZabiMFdkfUoAQC+jT2Rnn8UPu2BpphTY7w/KIoi2/ErZ8kyyH5dfAgJjEav/w
UNH0P0U9UlAe0KSpUgEXuv1uagqvPVd0Kwk2w2D4gGMpidRF/AjmrERKBmzLwHv9ySo+6EADnh0r
GZE3Kt19TrnwQcG7ttL18tkAD7XUJ8dckeBH3+fmzg19FAazClh9ITE8xxjpiWrQw1B6+GzGBb/0
VJ62oxGZb838bPkBWDxVeA9eDehCKk5+1MwaZJCV3/uw5YwkKDCVoEVqMNs6Wo1ARJeVN0w2N20D
IQqsuBGscTlRl/lEQ8XWCTKsYnnrELFPDeujBxI/+oepRbgUnXHDfBwKJXhAxPyL3YOcf2t1WrOu
Ihzs5qbSt84RTcRoMTc7m5xRkbRLJx30q6N7rsus6NnEW/XGS3RalNbLhV46AcANBXTXhGacIY1m
3BGW+CEM9BnX6JAiWbQjdqSN2KCVY98ioFcQhpvtZwUX3Jrr+mujuCsrUuwvOjEyKEzi67CqlHXE
6/xUu2SmDBd8sYQf/m73JJp8t9jdDxvni1EB7bATN94llaVQ1Quog0Spdy2DwNqAM3JPlpN6e9FE
6aEbnf7IM11ukeRpLoVsrbWJYM4t93q80qsm/xCbqJckzZA9FUb+4qvh8EJNa8/lgEdGw4dXyBfz
ReOVhoTmq2sVd0gDlCdLb74klR8nQJqD/hBoZX+Y16I/1noPVPbfP+E0609Xuq2BTWE6SK5Icxzj
XViSWj46q4bqrgFNdCvTN0ETBJDxZ+7hGyuxCsjPW8ySuFhIBa3iZFAQzrybN+mswd8Xhf1QTUpz
3xfF1HQcvTq4Q7343j9r0UGh+rbt3BSQCYu3beb29627PPSXYC/q1bsBNXfkAoLgsKonIkr7x+K7
+NW7vljxxCFvHtqZqZIgnLzSTPEcuyLclQgib9pwYJaQ11dbCPdOkXF5sYxKRWCTfpN831JPQCXr
nddf8oGXnJdqaJtl5fBb1+qHXksF9RWuqRdf97LtHITPi66xIP3Pq8k0d8orUSH8SoyOGGt+CCrm
VlNmGZdL3LsNkj+RkDCSIkSTAEijiTR2sJDQnyN4GIjwqk0K6X/hesPHTDjpqZ2kEdw6U3CmqI9k
pmowE3TVGkLw+Abwvsg1sW0HwwFOrO8wixaf3QAqc6QW2pUIsNpVpBf2elloN20YeStF5UFThM0z
gK9qVwTqR7WVFpGhik8wZAGLsgvv57hGb8v3AvjSE6Q5KR/sJjOeQYeoK7ervV3rhwBV9Ix8HtNT
STau4/aqw3VfTkJZev2749TkPZV5socKLUV11KbFPPxmUDW329g/dIhC7eYBrRzBzyYptRNOOnZT
On7EvaXnF98OQOauWtLvzqbGkxo8h12QRk5iyFKq1PDAyy1FHt9WNYyq9mEjN2MSMmJFZLTn4R+2
mVfjKHD9ld6TDu8NfJfnTrOnXPP3d+WfXz+2pgsNMzFbl5bFxPbnSS3vykBUnorhkqmOaw2OwI0G
D9ZYWNhyqKmwl8hG9Kv3Wn/uWheu2MSF3uyQsHGP8yJSBmCYisKEIcDSEugMU+N5FckgP17koidd
i2jiYe6c13o14wlsylVsxFuisuo0L2CInTjD3r0aTuKyrik+qmWZrKhx9VcNnv52PhH/+VPNqppr
WC9ZPpQI6Nfvmv9+wGc5S/5r2uePbX7e49/b1+zynLxWf7vR6v6/H375mpW/nO83D++3/OnofIJv
n3D1XD//1FinNbfFbfNaDnevVRPXv9ffpi3/Xwd/eZ2P8jDkr//69SVrUqzg7169IEt//TY01es0
UxMEM39U+Ka/8G14+rL/+hXU9Osv2ddfzv99+Yv9Xp+r+l+/KsZ/AFGwbFU1pSmgF09Fv+7125AN
ZUFzJC/1Of3G7Jc0UO1TKzT+w9DIVTnYcEvHtqfUXJU134bQveWg7MSM2CLX8vs5uL6FJ28/4F/X
JKfo7IcghriFIAZhChJjvIA46s8Xeqk3kCNr0Maxl64689FWopXnZQsTONoP5+bbX/6x+jmdu/d/
SiP1Q6KPU0HAOL0If8gBNULhQVjxpzqFikbHZAOJTXDFxhXC+1YECcD6cFuiRen03sewMO7jOqag
p6zH2OR5VOw64nSnUF8jbUC9cngcgWUW+rhH+eEo8/CaK+EqrrIbS1Hu/v7DG6r+F58eHWmB6ACB
CFPTnz/9mINaCmIVaFPR1mtkdW8alNAWBpqlK9/ZxtQwGyqLxg1QgBcDkFSQ2UueV1d9DO46cSzy
+FHN9ZPSlZcQZob92Wh6BWdLb683UbRQaiVcqna+8+W4N0EWW92wQyPU0PM7kgINvKCW+aJCiRMC
dWmVGfpA6bC01OHIU+Rzl0KAg/5nrGTuHzst2MiBHGQcXqk6L+zU+jy4YmkX/t0w2Ye29tGPgPD2
pljLPHFhOFvBIlLacw6wmiJKeRjQRCQeQO9cgxotnGJZx/qrj5gl2Wv/KH3l3im118qQxyHrzuXg
k5BrshtRVOUqyvxlqIlsVTryWQ5+uXCNBk9Y5daKg2opNeLabNi4+PJEqrJVwKJb47AqfT4KoKNj
Hskrdpj7OoUtwavWQZgTtnlKsjJCVR9rmta9JQe7St3J9X5EgttGShT0VyPFibDn6vvhrZYqOyeN
eZ37l7iL19PFkQ75TqOAA2tvWPE7Zwuk8LdOGR1bIsOhcp8jNd/VwcQg8x9clAwRHBLrrPrcqj7e
clx/diYWmVz5dXhXxvFWc3qkh7CB9Y1t4vn7PhH3CXwNJEdXjak84Cu6cpP6OoriQhp/lcfRlvoK
n8Y6FhjJd7n1bPf+be5ldyQvTUVDuZBquAiuObr8aPh5WKBm3p3rFBve4jfIUQMqCpRdih6x2zun
yAaabGjUPYWxEBnAnm4cELB+6nTznMQBdgtlv4Ksg++LR+3Zb+sl4t/pIm8oO7eG9ji0CRQgy9Vx
5xi/AKu/9yzrLjK6SbOgdMiUxjqT/OCDPSCFD25vkaRcsDxevI3w0snKt9/CMo0Xfkd23UtEAB+g
3ppAvTfNgNc4rtXUZCEUQbRt4xWU6mxjJuSIkogj8+zcW2g4lC7aG8gZPAHYe8nM37xw/Fpi7V1S
6KqUwNga42MxuD6XUieWbTE8WbW905yqW0DB3zawpjZooWDYMRIgT3eoE4CUKoCwbcpQxyOi108i
Th/BsuAYon1O2kJdOl6OkxiiHD2cwOJiY5iFGR/W3gRBaq3cxnZ2geT8GccsakkZ+dSmBxAqbIwg
4nDZAIjNO/dT5nMm1C7/ZBkArIXzkPFL1/+HufNoshtJr+gvyomESwDb570pS3KDqGKT8N7j1+vg
1Yy6R9JIoQgttEEUm91s1isA+Zl7z02TsymJ8Mh1HvPMcZ5rFbxVHvg0nf5k3Iqp/p47CHzt9NqO
0dEM+3Vud+tRG1ZDWlwsor0Ka8/Id2nF1geq3bcqcO9OEL75WrzqWrKYEN/7Tv3NBQKZ5iN+aFKH
8sbbpVJA+PR+J7r43ZXT2umSQ1uEb+PkPFl2jJ4YjISZ0Vg0J9wVYJHofJ2PxmzXhEoeJ8P8EHr4
c8wSZEDOr6ovdzTRH/aMBcFHEOinKI1vsin+GNmwFTYZWjTomg9hNLaPCVmWhZW8l8UdbtqOKN83
ROXR0mniqyl+tEnxzAxmX43N1p/MDdiiMyCxle1p+5rnb+rKpWMb6MSZ7lhefMw74gbq5BrH5U55
9a0dr03f5AvRct8JPdiU5JXmvr9p6vDVzGH3TMF27KOj24ub3TffeLF/tOxEqL+0wV6RccrOtz5k
cXyrp3FTTvHNrIMnpaq9UOKUhmxHyqa+pGl0zKZim6XRpTCmH9osY/aYRKAWK23/tcv9A2PYRU8e
QlMEd+FG7/VnYuAfboaWUAUPvLTWHuwq3vqGRXkiVtnEvmtym7XhxUy8AYmUrtqymlm6E7RRJ1T3
qnUwP4fFpSqLC3Qy6Ef+hl6mRVVuf4y6/BIo/V9Xe/9tIfdPVeK/qgv/H1Z7usWJ/69rvbcP+qeP
rG4+/mj+Wuw9/rOvUk/T/2ZSx7kuXYNp2rqiAPqq9ObfMS1bd9l3K1vNK/6/13mm9jdXIgRziQxV
qFX/Uuc9fovVOP++o9kMqZz/TZ33GCP8WejZukZor25bjsHOyQYSNFdnf6m+mkIQoTEYnKQSkTCK
Z5O4uw+Ptt9uVnW2G+UWURiGhcjdXTdp8eSGV91AdhzoyCyoT9JiYyANEi7D5eolK9+M4s0aX4P+
VU7IhG4tcqNo6wIPj4atwmXj3FX+E/wDm3YIYJb2/Pj8/69v1n91C/7Tffrf3tH/H29WnSnRv75Z
iY9qps9flf/rnxoaff6vvu5VQ/7NMmzHoLVgF66MeSr193tVcq+ac9MhlaU5lvVnU+LMvyUdCwUf
q1CydP69J7HpcmzEXAqk9eM3/hcdifPPu2L+cHoEliqOwbM0L+n+w0BMehZmGmbum76Z4B1Y8vC4
aAAP5gSZNFuPDhS7UNtp2OUjczVCX+EVTY5OnELbVG7pLsbcNLfkkteX1k/e9TTeFYR6nFvP+YZl
MN8xEJVnVoxyXCQtCZ/tKO9TbQzLLhsWoQFyXiM3h+iuwNjwiM5q1v4lNsmLxYcT3qxeuHhSe/J7
kHjNotNK7Evxw9ZT5rsZyWmiMjaSh/LutdCTW2BiGrBhaLkqe8liOBT5LbOdZpeTPOC3WYE9rdMO
JKcaS1LGypUBofSGZdyGpcQUKkWeu/dMhnExWJV40vR9gHD+mKc2Bj7dmpaPrDk1p849LrmvrUTW
BrgC3OioezI6tjpu8SpiaBMahQ3rpfE3pd1Ux4js2qPNtAYKsgFQl+TL/6F/MuZb7S/dn2IFo7h1
TBad6L009fj9v7x/nIodYYflcB06g7eoMUwRySvXdutor8SmYYXOPeV8mxTqXQun7nJwZb5l63T0
JjzhQxe81sXUwyHU68VTRFLmPbcGebdIbWXE1mXr2dDglab/HLoE2ZAbFRw63obLMfAIvrGGJyeq
xX7KBn5ctVuvSEFfhtIZbkDdUsPoPon/3FQSZEoemweH9HRzyf52EaWts8d6jLSiant700jjLR5G
9ixerdg42MZaZEy+MNB/IYBSu7PWsUBK22etcffqa9S25i3uZ1d96926AT6Dywx33ddZseiMMLtZ
WvvqIB+6ugOQ5jkXZQJWtcvGxIe7rZs/SuqeNgM/NLTM6f3O0J/beK1pHlWJk7drCa1zq9cWErHK
kCdtRBCnlI/YuLdB28MopzDuXxtEMAevMbIdAP9Z92cyYWrsu1ayaHdJ+3ku/fCTLQqrqTRHezDm
zZb73jgQ+B3MDhDvqKPCEE14oS8sNix8q6Wb9mwh+gFtfBaUyxqF7EorWDg/PuhgTqGsSxvhhQnw
ttEcfqIsJNS5G4bgVuUI8vz21DqYUJgefjNSbKRkDX83nN5fhV4b4UAa6SetPricsdVG0MLxwm+Q
Z7SLntr/i+Y0RKO99JHwrCq7/E4a0kC16KerxqqdQxCEsUWudequhhq3NNz2MRnri91GcJ38QAd0
/5LYnnFBodCcRp08XDcuj7gm4Q9Z3Uc1M30HkwobT2jBOrU7h4ltH5nDpUReHEke+D2lwtm2ciBe
ZwCBRUBGvLDc0NvE809HNs6vKU4MiFNqpwEhGbyS+FgAmou+yfK7JLqLlx/yipk31TcdvGSagzXd
3XgNyNGDXNC9JJV3DuOgXRv0mKeC6IwmSlcxx/uTX7YDwg6EM2Ebjt/s3Bzpirw7mEWbrpM/VJda
vex0Cs1Ya9q9DEcdnV13J4kH22XP3gxM5DfIhG+KFoe+irWUref0rxzoqnSOJvFT50HDd1R23rob
cnl9XFTbpwDFMA4Ok5evsbpGP/CNL90mvtgo/V4ALqQbD+rdjoQwYDhVom27wg0vKIPEJvDsauEE
1RrZb/+9pgcMC/f4hTxOh2irnDC8BAofuW94J73vf9GqqkVvVy1uOZBpVtb7PBVlyNB+SmizlPVu
GMFzFG2RewX3SgiNF7xHldOZRgsCMcIgLILk6BQK1XPe4gkJ1nmRAh0zh5M7X+KcLE3Nkxa+A1ee
VGf7DPe9RSH2nYk77EFYrjo+Td3Sl+mEdeyxNX0sSwfWzctpIL7ogcN5sHPErClM/VVvGupalWb6
5Ir+aUq6XR9jYeNb0ggys8QqNNmO5EWibR7ZRVmB8ce1w4Yp/9ESlcUqNrDO9vxVSTIFhpGhzwAg
Db161kmv+2IzyAa+p/gtApuDKp9jM8yBj53PegJ0q3urh8Swyyf94GDhaNjvHqv54lVkr5p18hGU
c1ZcW0ackrG/QS0dL9qyhqMwfyADy7I2NfpjY/Td5i8Vy38xLjSd/7AZ48hARG8wOKAWsSz3PylL
yDNx/BHE1tr0sJXPMMsOggfCrrBYWnaV7vtBsDQliM6Y008j5b1zVKYzq6hmvmDJs1sW5J/iFct5
/SaTtc48DrnQiH+XWeTsCvZMF4t44lUHAWo1zDlnXsMETRErFuWoqMbMEecqYN2mSLFaGK2S6141
7aao4/rQWta3PiLrBFRjd9CFM2wrhK1rK0DN5pnFyUYSd/aKhLuyC9SyQESzRMH9jYi6ZRPn1h3h
Z1LtktmbiLIieOZ5ircimsKFNKuDiD3nEOeacxgSEkQ9oV+x+ksUi/CjKmK7QJrFahshB1kZP0UR
kwCUee6Rm3+pyNHYmI6Pa82fohV0kXDpgxR6Ub6qn0LSKBPrZ1tAQy2FEd44dl5huRJ5FBkgBN3w
GxsIHEhuZDF7MeRClmYCABVBjm53yYs+Xus4iOCo1+GiHoFvB5OKbr7wlp7V/4aGEbDGHpqV5phy
b7sMgNoMWGLjkE/DvRudrbR/E00ZHclf0zfE+rGhSxNkVp561Z26uZilWe+thD8xUv4nfwdvPcVg
o4TfXhjo0ZGLbDiRjFssmRotiOzWj6yZbo9IlLBldCPy3l50WC42yVy0dcpAqqUT5wRYaFxZbvum
kxCOlsQ6eWEIyVrHsappZk1jnycbQU2XtX10CFMeb+j7yRnll7GoGeKspB3GW3nAFmi8+A5Zg4HZ
9qs0Vt6p6/o/Og+VdSI6bA1NvOjNwryZKbgTb4zEMUxH/GS+cab9Z0hR59krQJh7Cevbjktc74ax
H2BnKn2wQKD5zpNmhx6xju24dKS9tuNM7P2BPLsgil8MEccER0fLYBybY8SMMNb7cU9Qkk86DR4n
7D2UB44GM2PSjiJ1ttxv5W56SE18rBFak/HdWlp49TXSDwn8IO4AeMi2nEMbDXOKz7hP4vNU7qOG
LGc/knLbWIHx0rRbs1SYzyZkI6jnAhCaPbtVSvfrWBTxgXdNglXjucq94blmiM4cWAyrtGo0Fvdd
uEBw4i+LVFiXcTDsZWyp4aY7bAGnYCQ6d4KPK0btPcgTd29PES+DFJyPmfThKm4S61lOxRPrufoA
IufiGs70UuUYniLSj+hCMQKDr/SvaeiiOLOhUplFvk+mynlxo2XaVgPki+iYQrS9qChcdlP3rka9
/9G6MJAhxuM7pfK6MfPfQL/a2FV0GywIn7NOj7A9u7HPatYdjTQDrDR7dnyyKzZe5yG+0WhYsiwm
pCtPjC27O+cyapOzFhBoV2retGYELYZ6xvEeZu7O84aAOS4qOEsr9XVjEHfvx0M+sNQuv6epBamr
S+tzXGMGrbJcrQpDYuGYLylvEInDFJixs64VEl6UQeEJmH4IHhb2U2EOao38NjhJS6uJMvSKca00
Jz1OckqPYP+9FVoCJsRzD6N73VJoosC/q14HD2h/qvv+PenKvTvaYpWDhFhKLarvnRzcmy0OU5Ni
/TQq+zNWzrvIbeNoxQBfuqrg75lP0zlPhnU8kPihRxjxRm9a1H4rcFRT4SqXN1MDf7NEx7YUwFSu
TOfeGiRsS5aozXKUFeibzEF+psclPCdZv3rhdKm74jdoxnxXMZdZpsNYYWHP4qXnmhmpzfHvNk3k
l4sG78Q9h4dxB/SxtbQCzCS7owrQEggFUqStJHS3cYq0dZwF7MSr98gsx59RQy5GVvyADQZwZYSh
GTsR+QpiZC7dezlbhMnaqWm6OOTO8EEg4eqzNz0HwKsHPML66EAVa3qFrTfkvZXUn0Eo7c2fRuMu
6hYYSpKFrIt2VTo+8hw/6DdxVP/w9eI+jC2rrtkCFzUMBwsnbNdlbcMMmi81XQEHyc3zOvwvNOhb
rbeyNbHNDQyt9E3zezRMg26cPT9WK5F78pN3yAIdTnBt3M/cbufyR65LgHJW0s2afWtwN48bq9kU
ASowjZ8CUREJII/Hh0Uo2o6QPsls1ZgwXqtzxKD5kLZtR7ShdR2K1j7lbveMpN891vWA75Pv0U3G
Q2EhBKnmS+cZDf8rI1+bY1acFJS6nUHMDlkl5sGd5MzHKut13hI+T1eRtwttCkjGSBNkABBvWRZF
Ac8c8w33xD4CJ0NH819WnX5tU23dqeqXEZAFQ547+g1/xpiUo3LIRQ4JLQ9CIk3LwF11si2OtJ8r
hdbtTFR9v2hHZa040tZxPmEVmS+VVi5aQqouWWmamzSy9ZUb9T/CnoOhoLE4d6n7zSVHwJXbPhDk
WTawpmi8aBRauElxAl5hdoHXUrtV2A6WSR9o59yxn0QSTOskbepbLqS5iYeiWRKGUShe4foYnhzw
fxvdNRN9Ifp63Adgro+PC/ph+rygv2ZDeOx64vUiAnMK1NgsZaa23A5qNgVgrd0j92zCJYFvO9RS
GXeKqqkTnHZYFpGjnx6XPnMhd6ryJiodtu+sm9FS9i9lroplMowsj2RYZbzXt0mFRHXFUvRS2J22
JciGWOUQuSFzp51fWQvZJd1ZdlrKzm3cep1F34jfdOEGhVihQ6u2GUrHs96+qaavzwVn2ViTjhCQ
kwHnGPW5cGcRe9isuyyHKRYwdgfP5XX1xIGU22fhiPeiRo/SGqZBZnopmyWuJpZhMZiaOY60Mcd6
pRGnsvqzCgeTsM3yHAjrlIPgFEb6nBU1XBfgK01DVo4d1bsGkdCTP3DEBngm07y/VlVMFkfVF6tH
x4GGByENJ/VEiuaxHIvL1BJK7nQ/ZZy2l2Dr5KH6XgbfEw/Cpo5oaQ3AzH9V4wX2xcUu7OwOir88
G3n+PRESKQ/HmdG66XODe0FjYyRSDJnT3IMFcTuTysePWHfwkjhqk0VjwC0bcxvoap1rpvOGtuNG
fAV0nO2jlNVytqw6cUEBCW0HVUztSZrMZzVKh11FPPidiUmcdv0eZmK0KPoue86FxuqK+RqJj/5G
+v64tx8aIccwd6YdY58fEpS15OjgS/6Msbtvga3gEoU5g464kEeEdua6rFzmaLklTDSVI6vjKCBW
RK/enbjxNo8XXIV0ft/x+nRZy5ysHByqRc7u5A/JqqYKXGDWtA+NXQeLiHiMRUVbuNDw4FySqEyx
yHbJ+pEFMoQo/lpYt18vzscfnmfsro2Ac46+HCVjg5EU2k53ACsuQauis1pO0jKIclyws/WvQlcn
RkNmCthQLnDBxufGLeIzZfkfRt322HyajtoToSMyafeAU67dueVnXZX5eSDK/ZxR0a2+/vhapfTg
qdJuEmMf4ylU6wXb810SgxfNJWY7xkr5dPKkXR8TVq+qCrq9iHhy2XqfsxJfkhXtrI6y8HExWZ5a
vjOdh5y9FsLjCgkuKgP+heaUFr21qjJVb80ifOpUL45mE9U4D2Lr65WGCaVfNk1crYkxT5cGL4FN
MMrgUoNlbTVTPidiaFfNWAXbNNI+umGqeav+I7JIeBndA69XNnG0GoDPSPuJdXkRHVG1AP9ipHzu
j0aL5gSrWXc/1vlKCZiZVW7wapkvj686F9BEmKMCMy3P3CQtE5LoC57s6+u25jcQX8RXYkntPYrW
gHFPeDYcnlGnG8IrFuB4qHlY88i+lASdXzIVXuW3hPi2b80kJdIGt2fE8eKXfPxoqeSdvkmirxjd
1Riq9y/Af6GH17izyNSqHRzBZbfHcVCciTslB97NLxFV2VXWVXalLD3WaEErAELnB5fO6BBqNgHM
/tGWN3w52rYe0882yLpfOh3qwVHlz7BMd7qTuFtRBy8E2mg3X/NuKIEL7C+IbMpZlm4W1It0sIdH
fH2VNM62SvTX1KfeKmeHILEK+t63PsfOo4PKLd7fRsJTStwsQ67OeId0ZCLWMXy8wEO7ZBFMOm6R
qPME0G9TJChEgrHqT2OECT2fqntXafEt7ctDkQzavRXhuONO1FZE6onrYCzaKm7OLAyYcOUuJ5Tb
y42T8+eX/FV0InlVvkSxT5o6to+cUNw4OJLy3i0IQdVXuD44ngsZorBlfbvR5ehvfbP7bfaGfTJ6
BfVDi0jXgMsKZ4qLsnPiAziZ0JG761DMGFO9oCHTC9Je8mIxRJG6PC4JwoEdMOPfZS7KZVYyLvpC
lnG0q5wnJhhr8/So3aakvZB7pO0mAJnikCTtVy55or+3IzF5zQgPQPZkE3qwBB8XYZGr0IVkfnP0
bafeJItmvngea/KgqvhBtjkSVNmekDXW+3LKiUrpPePMM8G2f7qIvpGECdTZOZjMeYSpT1Dw7YmM
hbzcRppvQz80xAZTMbwX2YlxpXKPtLMcXuvKkmI5hM23oXHhgLh6epoL/oXWSnxAXhjd8kmmm5gt
xsLuBJKOoG68xWiM5VpD+3+VvfO79zR5aGu9WifGNH4Zq7B77KtiAtk2RcOBKI1jW9hPzTD6d4Zm
HZOfxKIkDMLvjvEx/7SxEjtvrmx/KJ6ple17Fdl3MRrvVDd3WeHRTmjGOWONrc8+8TGrDNb2N6es
B2upVeGy8OnelQyaS1I6E3r00tnAN9DgDtaUoNFYkU8Cb+7xkwrAOs3F305zCB8MCnY+eqEnZ69j
zK27jC48oiiWlpj0/SDGl1HqOb02ER5WZZzsZo507suLGeLAosoL9oijv9tDG/9om4NvkU0hkxZz
TVaiHyjePcgI59I8514tzubguuRvDe+FrhmHbL5EUKeIKtNfxGR6RzE6zjqLmm5ukbMDDdE5DER3
kUyQz5rxBFOgONFMlacQw+op01EREbO0aPJIHacYV55tdN1aeZZ1xO60CDAZnI0CKoRHCISw4psX
VzwSQqUsDPhlUzeQ+N13mrHu5MEIOqGRM5cZU1eQRtm2aNr4Fe+2fx821hSdg6bq/xDhMNd1Q7MV
VLRE1sclgGOnf9KrBveJcbQTU+wfjmjIi0xtiYUlMK5Rl3C+CAqB0p2Cg1aVuDH5CB/MAdwFfDND
VdHrFfmGgW6w1vOowzbt3t3I6Y/95PdHR2B+hdt71UlV7Lm1D9lAnv3j4vsxnPkBe2ZFDujm8U31
vVAbr2x/xa77oZFWtdW1YDxZXpHyLRTlpmpz466bPW7ZaYApB4d3dIPq5qQlhoY6m14tv7/afvLc
MOC9GXpcbwBv9CsfpfMO6NJPs8E5WeKc3U+RfO1T38ex50+k+jX6grq7Zv/Fa4mxS3vOIaee4eS2
50k7lR6ioCAQMAiqmnTAgO1D1dtb+g8wrZJ7qQsa4020/aK2/EMZq+EPIwk/YpWCyyu0deCbxH1C
oX0zGpQ4utxTswxPSDgY8mncy5xYVxmW0ZNN6b8wBvLq5MP6QfjCHsvKx5SS/yW7zCP/0eTWHnVr
oWjR7DAtz3WBgAi1GN5LKEk7QGjxciiuSFjcrTMm7kq3zF92OWQn6QYbK6PNtQs/+Mbu8jkWrA7B
IW0dy8V5XFbjAhdtvY+sZlPlnXec4MOtS4cbrX5kss4XaIWHJG3f88YO99zE+fNkauAgxqpbktlj
bHFS3kqazePjkrW0VirU1Vc4Q1iYBh3fkK5RtpQLhFPYV7CcHh+Lla9Lv+1SL/067B7HXqZ0+kIJ
p79ojw/J/pB17ABbues98Snq3Nj0aecvdVIQV+yNwtNgxj2v94HQWqXS6wDO49qXkX8yQX77WvbK
YW5/7BWrtJPDsGXrB2pl5q34Ztr4FiMoeBtH0V8XufWmxcOFvV58H6E5459IfneSbA/8n0VCCIXB
Lb50SUQ5MtXV8al3Mtzmlf2cO04LW6BoT9AFxcrU6VhFL+pLGFYrV4X8GNsYVXjGqgdGqk/WEqT9
KcyDJxMAHJkuqtpYTeRfLSxcK0tPxKpjmgLipJjOozB2D/vb45J0ZB2GdnBMzag6dxjCnkw5FkvD
DfpVVfCeEL7VX/AhyBUpMhRnBWqsUrjcE45zjzxwTG3TbXlqnLubYocJmtb4Srd4xFnYXvI7ylE5
4gkDCjV/oEHSp1eGne2Rhc2hjCg2q1xR3duJZi8GlvnLmnkRmW8m4FyntKJFXaOd9zNaazg8xbHm
HXm0MwMMCfddWnRNtQjBwOzJdJ1Xj4W5rJzm3RpTuXF9Xi3kGfZHL2/8Elf4um85MyvzGNiSV+P8
fnx85c4vScKqhlUPIO/LP/fw2TntxBDRCvp1J9rqNALshsddsv6af6mr6sN3snz76Hqlcm0SGTrG
NF7JdrFqIowaGm2JmTR//yoIVbkvVXwMo9XIcmau0xPT9c98dD8a4Hlw3MgMagUm/sEstlNcih37
3Spj/MsYFdZkfdKjrF86YQ28KTR+yZpRKNw591lo+dUXXfzDgFnq4XlcDIOSSIyrBOZJGx4KmHfn
TDTHajSeAmGfAlENQO9yrCstbUM1MpuC6l8uNat4hkaZ7PFevETo7uioqDw4wNU6zhL/SbEZrAuL
ER+qxThpniszVIwdW7X12Rc/y36BjzsgqzW3PnsMYPXInN8kd0WPB/QPPFrrx0o3UwJdbAJQQPdz
5vK5a++TgHjzeTc1ZcTcJw4jV2ay4dkinmls5ZFvCF7+/FWgDL7S8t+1TjaLNmfuTvMlnFdOVYfh
AmvxNpzt40OkjIMXQHsannKnEcayUVG8mnxmPboY2fpi5iixm9uSZqYyb1HAeH9yGalodh4z0Ka0
GALgp61JTej2ZG3Rarp3auRxV7q4hpgC2Oe8s34lQWNtH7+ymbnWQWRDMMfrGSZxtnMxpN7AKJxc
u4z2sWOmLOK4uGiud8iIv3Fa1+dsvjQ1xFm3YJY5ktsnrdF6aWLsdJEJcYjTOTpDdZEnxt3PeL54
axCZYAxN/F2fdiqmmSFhiR1Nmrz5looviUHlH0jKUZNfPf4RBfkLOgpLoQ+A8uLlJC+ldiZOmYv4
W9UEBYaedzLNItpJ33wyHvnq9Ry1/rhYbRUyWNbcDS+KmryzKLwp0Ra7YudHQ3Eyo7g8Pb6a0eZF
QJg7+7/g5CR2cHp8lUwBpGilfw4CxWRrauTMRMPl8fJhDg3HJCAg+gEnE1Xvchybpy9UGbOIpU2w
8SqZX/eN1BWi5IrTI/fNbFWxmz5KTPNon+cvzThwFuX8vh/n8VniTX+/qAc7UGtJgvHeoBAQlq2J
Llj3Vc/Jrb3q9eQftSp1n/Whq7aSvoH06CKG+NjlC6BH6SkpXRMlh5WqPQEF6wQ58TGbL9aEyDkO
o08Qq/PyKjSPhmcax9nQzZzN2Aei5i9o4+dYJk3braLGZ3I5F+6Q262VV7DYeKxJHxdvnCSktc+x
YnL3eG88LgWY+X3cVs+B21LrZeOdfNrkTWOWMnZkmkZNtXEhSPezyunCXQ4iJc63j4/AdVSxNthu
LyelOQruIv5QpPaCyT2KcYmxCRF5X1+torBPse8P2iaUvkQFDDHgzxEi0wy7hrjAAV8wWxhKCKgk
SGL5jla2VhTHx4Vqj3d4kXjroIt/57VfQh37x6XuEKV6qnsqJVswpOX90+NiOOKlxWO10Oxeu1ti
jQWug8Hah4uGNTIZFG7xmXnDLiyJhyew2dhYPJMv8GSWCXPAJ8cMl45IF2ag+mzV2lG39kQDnjhr
7APeV/tgu8LYpEPxTfJ/vDjmEH1dqiHdtpr4Iavghym86qMh3pUF6DBHp/ZrksTZ/evwaAed2NMY
+Oi6wVV4L20aHhV04t5xnPkKMcfUWvK7laKVwL8SnBJhrGWkyJP2s5C/mkEsyqxpzxaVna6LFrH2
OGsSHheUYYQosSKrDWvPG1KytUY0gcFiLmgwsvHtputQIhepW694GT2zPpioM0NSJ1l6a4dkIuT4
8dXj0pdE9wqaE889hANvGl+ro0ulsxt0u5GYGcHOexphPAV9/wSvzgMpzRa3sMEI5lgCl25ph/dE
M8PtkFcG2hPQW49jEPattgxSJ0XvILP9WCRY3P9xuJQo7HYJuSrh66NQ8pNM3co4v0EAKY4EfQy7
x4rITH9lTqm2ArXr1h/7gCVT4x/4c6qjGbR7ZiHepSOsbuw0FFJOJS9hFrnXuBLR3ot08qsKOJAw
TbLtY8GUW3m6syNWubIrxRWo/iKc+z+yU1mHBhlLsazydqWo6s0UJasZHPJH2H42VuId3ISFf8Y8
bpmimToaOU9wXsZAKVCMjd0Y3h6r4YIgLz/7wDQNB0FNzNetZ9tJZMX/k+mu3jp/WOXkXEAktYuJ
VuquEzG5auG+t3U/HSIL5b+qqZoG49xhKDxWg0/9UY2YviPK8tXXlk9Fz2RB1cDHkPRID2BbLqdg
PQL+PsBWiBh3LmpnxDNOvjEdBA/qwraZ2T4S6R6ZdXGs2KA3RbH+M2rMcJnhUy0xAZ+clRPoY8NL
lCg3c/Sew1TGIWbQAAxQEMh1Pvr2vtObzy5yYKV289raFSG+REoggSGFM7Tcp3Wd3OEFfKq6YcTR
s4vKW5fTn36yKOehE5vsj6grmXJl6tqSJrvQ5zlE3Prq7Gjvf945fPDjQeLtIA2yj9JvTB2oSIdj
ICcqu2Ts3tvUZUCvuDES9nlblDNPNoO0hWV4KQeh0tfZH4/NoemF3gJMPR+2X6fHLAXiFAd5vScC
C6GXPnb7SgX60mzq+myXTI0xnGI7YcqzptPuX2SRL8tJmTzrfBSDNljP9UiGqcRN47By2waxyL+q
ASA13k5j6bJKZf696odubYmC1XJg1ycQQfUCw85wJfjggr4vvmtm+3MIYyie5Kve3bZkPJVpGoZ4
SPmhcJ4Go8le3QKxko6wJx7lhKOm96+ubotLKsPkOKBnq2f2MgVpsUQn2CzMVP7WtKZeFfB6TZbx
ur/P3O5X3+rvRuj4x3Ye5FtJiTRJsQFnIHWQTOCJreIrpDvAlXzhLl19782ancfFpw46RiEiPVJU
77UEEg/BwHpn1AE9KO7JCoEGWgknWvpW0x/z1u6OnU3/RvgtThuhF+fJ8cuzNl/sNtsETpbty5mk
p3l6D93Je3O7XhGWyruevAxO2sdFVVW2MgVV2RoFsLcl0bC6QXFq1qFZlEtfN58a8poOaZDB2npo
9krkvwePYSOhCj0YiEld8OoHz3WLoV+acbltKlncC4G+UktyzNJxx0OXebM4KUzCVQ84hxM+pp2J
hVwCfUteqyTojhOvvsUErrxDxIANhRL6cdcWSbN03FFN6yzmvphaxLxLH6Rgzojh37g6ryW3lSWL
fhEi4M0rve0m2UbmBSGpJXhTQMF+/axCa45i5qWC7HOv1CKBQmXm3mufMN2ADQrDI46y+iwBOn6q
QTnHt5s2Y96CeGvFXj6fXVU9NKEZXALBPZJMwX6SBXDWPHdQoiJUVCIN19CZTlSNGFaoGknV0wL2
Fw3pF/aeHA7EIcJD/V6+E0S8KhNjurfGyFSrJipvkYfNYYtdbMJfTbqEvU6k9Ld52E83JE8EGAmU
crDOD1Y9dZwmY/pinjVum55RUuyR4RkVzML1xoQpFqRo76pMG9Y1/ICLNHttPYU1FV2WkZlQUyht
/bCaT1IhX5YLLZ2ZHLehRr6byRZrqkOSGBKTwU/86DwHCqHjdS9oIetHN9+0anJPkxLypBGNW7js
/hWnYfZsqcg7sDRTMJJ7U/naRRjzqYP881KC79iMeVisczLJHjDwjwHMgpVsgIO4mU0y4FRzvkSq
8jRxFWJ1+xV0dnCzwdLvydnQjrpiWciZx0tqoGORXers887vHo2DmU427kHXKsk+lsjHgK8LiQ2A
eoIkV65eype6J7Ypt8x8286NgbSJdq9JxEdZOekOnVGnVJUYEJfheSGYVDih9tJFjv+cV0BUDZOn
5zKC9CT5DjybCGNV6aNB9zpMg/E1tGlfmOyOPuAiODTBF2Z18gYvGRg4StuXIQ8rrBXrvG+ij5Bn
4rpxdf02F7bi2ZjHJWw9aqIDnl/jPoi+ezCP3DtJs+6kPrzGs793TZj6XS99ulmhe2u6otg4I+ew
urTnLTGQzmvG2MCmGP78l1CCiydH3W2oIu8OvsFrAGJ4bYm03HbSFFzCXfnbMeUH7ZHVMh5pE8+/
tYgvVCbYkgIGivfvKwAh6WpktrMfcuvD6iAn92YI8kAtmcufXJR9txZ6/DFPlfGa1Jb7qA2gro1d
rOTcOi+uaUs+h9p/S1xOanpjwE4W5gGBefvFUHmQqFDfZMUm5M3OE5mNZw2KCDK3znvkks60GGEd
io7sqZh8euDSKTTW9vvk6sWBLOn6TTeCxxDm888h0G6V7n+MBeEgy++IYZo/xKguemgijCbyiKD5
sHrQGD1YAX1HlKDKUZuJLWGx5bXPmmc7zNvnDlzUVUSApTVmMnMxgGduSusN6VLJ2GHCbzuYb32J
iy3T7e7Jc+RhnFADkioxfQ2N7gWZqL2xRhTtFT0GKtgy5zx9sMDlblsVpkNwwN6L7QRdNM//uinQ
68BrPAZIqlwS6typkF8skheORhD3G2GBaR+1qmKD5GQONDbYQJl3tyKHO6ANg3c39QzIbCp2uo9a
T/jlNR/M4SGZoZ18DUw9UOeZ2+YGvy66V/2WAsvbsV3I0yhTtKlRHKNTGcW9NuuPnuZ0Y7vxi+UR
yQ4NkOmGaRXnoJQcWpCkHQWd2GPnFt8MlL1rp9DCHRIp/46AvDjnUvtRJ7Z7CgvKh0Al22lF8ceE
TcM+ZcenkhPP2tVwSyS9a5/coQ3e6RG853YWPqcNensnYyEQ6YsXEi83GWX1ElKCrFNPpT7oLvaP
KY5fR+Ke75ofAhQnOqIMjMOY88HjQWzsfT346Srz9GjrmR0P1yRh+l35BCJ+1gRclQjau5yuRGwM
X+GSV0cE193NEZhUYzHXh6mTL7oltf2yVzpYco++Fh/tDDWAjml6LWIn/26FiSCKItWgpHo8oBFL
P6Z4vtMqqfHCgtP+b/QccIpelTnUPgfh4edtWJmOu9cnJHaI6HCE+s6XCelajz849i/llNElNJOP
MpkKTNQukqUsT3fcqcekG9rNcitXtfacjo53jJXQLY67L+rmOThTmHDYn/6UUg+fhSKGMpbK132X
W7vlZzUDQoQb5tWsffe5hhyWoi5gnJAHrx6zJw61VfHGAGheD27ugdd998V96m48lOYfsdWVGz2p
60s9Zg9j0r4HXeCitSrMd7TIG9xP+WnhZkap9uz7ZaYCvWF7q6WP2+IwJdYLf9mkr6bM7yCbUvth
JS72tNbY0dWG5maet+949q7H0XOA8VWrIc6s07I4ykcjnAm/cdNcSroqBPuyMOmEvBNn7wGP+Wqc
6n2qPpkRoJKSHkUrD3gU+cEsejCeAnRPJ4s++y4ydWdFl0h/qmIrey2iqthZjAS2nALrwzDP7RqT
sHPr9fwbgyP9hAfIuS1LOtnXMte7A2kahuwJNoa9hrA+T750FnG/U9YlZ7erzX2XmPE58CbCl2eY
YyXbAMdjZe7pinHfZklzXJo6KengxCN3BNnljYthahTH2JcXWylJJSN4EU7t0VMHSLEMxTJRHmz+
iDwPTJgCLMsrbSAUg2hBBzHD3mn0pmN2rk+XZeGpGa3HHLnMUrYyMPlbxVoj/fHIl1TirU9Dt+fQ
ch37cr7SztPnCB1VaN8BTln7pU8190yCaQO/TIE0jy1Oiks3JUeJA/M5NvKVJTh2caK+Kik4CdjW
rzyQ43lZstT6+6pQr0rh0Re1ejBeKPzWqH3tDsUUqWm7ri6Cm+RGu0kDWi911EuQcbNIpkc9So67
B4Zo38z0mBGPbDQROSRtseEv0yaaXTbnK/2b7U4Mcirt1LvjfMmUxmNZlrd69asdpvZcYzuSq7xq
+otlT3d9pDynbf7hNhOJW6M3nI0uHg9eXx9EHs1cCxRQU2u2xWp5XxsvSAzaU+2TwrUayZ5krovz
vipb8iWklVzcsSzUwINHiEdETDJWQImjAE5XLr1zrxZUTt45tShBi3lodrUltJNlzs9BmpnPIYrP
54jm8cZ1ESTOEfSiPBBUJ2oypluZ9WS5B2n5E2P21kSg8ezW0wRXejWS1vc+p5K0p8qUB8fp3zEa
OgdssWRy2XR5yKpy3GQja5l9LTw93Bdt9SNvjHRte1H9pQyY/Mraty+ljUclGSKkzQ6IELtlOLzM
IZY5T2s3d+pPa+92gpFDPABCYhJ0atHcSOQHYcfkEiB4Ihhrqkm+rpal+58Q5rafxgRzXpmiGPnf
pelDRHRTDteDMI/dMmAYHNS1oDOWN+YLmhDtTJQNwji3rL5mJaT5cglOk2ZUb+06ytddOZ4E9pw9
jhX9tCwVosBTZ5Z7lNJMFWW5zaOBIYytX5ZltDv9IhGhX8yRZo7VXIX0yyfbMOI1eeM+0kze5rWN
o3xAGBpY0jYhPzp4vrhcg174Rz+lT6x6o0tbdHmFZYSkR2kD9/+/t26HanPNoBYVtZphLKqjZSGL
9E8EQhKxdZ49AF/OB9PiBpuHgFrd734MOUoBmsov6K/eI41GcVIWqxqW2oMIm/5Q9+r7FZK011in
SjIDa7McAP+dB+N0PlC1G8flUZRb2B3DpJ63TWP/DGMnIX8PYQEZaj993b72Q5CdutKbN01QmuAY
ORT5IFOwJbON91RhK6tRKFd4kJvEKIqtLByiGPU0PkVDYB2IPbGQR8HbtFxp76KhRMHmhxRKo6Nv
bEjkR1oid3pK8knr3HSHCCFaL0n2rgMLUPNx4u1RdnUfOb3jGlPFQ0srF+8n8L2CD/DWjl1wmcI/
MDKRIWpe/GZGzsg9QoefJ/DywElqzEjoPaJN7Flvs96ZP5cXWaJv8jIsOWQtqeQSk+nYR/baJMGO
Kg/82DgMo7PKxwstZ3e8trEdwDrhVGkzktStAHt2Bk5QlFOEdwcM5+hOJ6bF2VZODt5Vn30696fs
UxHiR028AXSS72eoyQ9ZeFvasNVh8qZkA3wr2n+W7nD75Wpp9JfhXJ4qVF8ojLrhkirZwLLghaSb
PU47i2mKUbr9sQgHviTJ8RbfqtLlBBS/OU8oreYeytDQYaOiplR/TT6S9ZL7qXYF1DK8WnGzm9L1
4vparFW2xChZ0wqW+I7XvqMxjGwLyzvf03QmSlHdPcs9UzbMrt0mgfxc1dHZUcvyCiADiRq5yHft
jAY+GJporRdecphFoOPfSuurkXq48SxiAarq1yJgHNmcU4NPTOVNZjQK1hO68lVgw8VPYhKZlmWM
rGhj11mwqcay3VV+T1BBMflPgxH6r/6YvV2PInDSx7JA3kJr7GXU5U2/MStmzvS0Z3GyZvvQKBH3
ssDEkefMC57qkEpjnbV2eR50vX+a/ltyiLZD1G00Gf9CX1FQNvL7PIdk/659H1qSzWDpGfqFdgp6
uhcZnVRi3Ar9iDnnEMssX6coMdAa0aVaFjjI4bozUCfnuaSlooPh7mJ9vHXCCK6iyj7oX7uH1hHh
HR+edsdbfbgLUaPOxA9zHRQlP4vs4ligQTsu/ejkEhpBeDVFwGXpZ4jeMdEANrSzlTu3Po1agfEt
hFNsDeOoZPT0v5fmhRpYZMKfDpEuyp2DUYTZVlwGp5akTI5MaAFoficG218nQGFXILa2Hgbgz/YD
RgOqGP7dthKsL4tOj3L84KCmvzQzmZTIIO2nqe7JtyDd0R9878LP9StZKXiryjfBNX4MO3FhmBBf
UjXzWpZQvU2ohLAXJj0SYhDb5OwOhwE8+ZZzndoGnF9W5NxqG8omqBLxWmvERFhD/fC8lBgO5AvI
dy1CDGLX2DZ05TR38k4V1dAqXbp+mh3zWI6tQ61bPwahOXcf4fk1C6Dmq3cZv9kZnsyf0mjcTZf3
Fu5Dab2JrOCtF1h7z8Iuw/yh8OzouogrZTavGqJpJmSZfIjT+HOEH8xfUTeqFvTBsGCc9zr2iqiK
d/ZErOYqGXic6Q1B4m3/WurhqUxt73l5J0SrvDIN5jnX2y7fpUSZdpNzT7cbuDc50kyRk4rMgyaN
khN+YiRU6uw6zO10ZAsFpE83LGyqn3PWTpB38Lvu/BrVMNFYE1wwN2drRj8Uqp9Nk+nvlhPGcuao
koZRIXrzKHXGs89z5pB7AbvNxDY8N+BhNbt3V2CVPailAW31wSFjyE+8Lb4e5id0MlZdbod3qgCM
rWRKj8ZgrY3K8rF39cmHH13HUN0HRZ8cnNzN+BNra60BFCqpGZKVekWkMXp8I3JeNKd6eF0YfrNQ
X/BRkyyKK/O2LLRlA6xI0VvnJ4fGV819LXgI0kmuXm1DA1NND/GHmInisKjLpPa9MKVGfl4Xr9om
LF7Ai38tPSRUY48xwG6wXOORH7azPzMZhJRLKBBYzY3uiwh6Wh1fZ8RNW7L55rRzz5W0oscAPWdl
Z33zo628e59n7zCE7UM2zeOjpJylSFKPSSUFMi2TlISaU27ONetQ99+ppZ2DoSXP0inLQ5yGwcap
remr7habyvqDf8L91uN93Ll5bxxSC4I0Qcl3bM1gkWV5pJKZz1qnAwtSLryicKd1hXj5tvzM87Pz
yKHjUJUBY4/YsfLTCPlTaJG+6bKp2kDrDF/yKmwuVeL91mfJPJQ2YcfQm6lS3tNRoyI3G+FeTeYt
VzkSl+FLc9x5oq0v1N71ZZ4nVJNBT2hCzLSg8qOICr9pr4X/koH5uXVKLZxY9LJqePhcpOXWCRN9
/c88J0wbHFjFo3XL9SuOs5iuoZ1Nt7gE3mv1XJZIXrOTAG+MmnrWDmZmMPv7b+jux769kUY/rAPA
Q0aVkEGktlrDDbML9rwLovNuk7Sy2S4/z7o1thr92mWWMqIW2jqcOB9wPA7XRTJp+DdyUu+MOcfW
bgrk1nx/RoH/0HGYpqmhZJkRlul302/0vFCIlCAib9UUoQReQPdVbjSXRkZW0fKvGCpkLnJuvFDG
tqW5vVqmTNmnRJv9RLcBEgRejpZNlYZLkVjow4MZtrHThuDG+LHau30VEFAB3n39iTAAG1bvltFA
ogYKcasoFBpZNkS7ZPuYKxiPGLywkfbiAXgHSlcKod2cEBNauDx4P4PbLL3Y2BMss+Vt1zdiP3RN
Qw4eEYWTkUw4Q3NGuDAyypS2698kzIDfwxRMlmKRF/sibrD1+b1/ofxxLyTDeLBOdbUsXodKMuWZ
zfQeFfwP6QPTbLMSpC/kKFuYe+WroYn+OhFjs/Nkmm6ggQhvnWhZDnRWElBJ5yXQ0Pw0Mw6DftAd
DqxsT+XgZBUfSAVEPDXtI86aY1HRI1u1wVvUktORSKtauZ6bv2VI5hn+VKhW6XJtETqkmwWou/B1
vVgOa8uCVzIpbUysVDJ5mNinps2/kZih75YaLwxzRFaVPVMW7wd0DiOQ3Jekr8sXNOPa2ixyzmrS
NF+mDFy5n5Im3Xbi95Lp2+upfiAJJ6VOTu3HpDPjMq3viWEmx7gPT5Ulk30UdB+Yo9xkb/BoETWu
J6FLglOm4LdhcEk4SkWyLIV7z+GpnHzdRL2MLcjYDJ7WIwTgjJZ3nXYyi/LZWTrooLSjfZqXxC9O
+nuTBjeULfmx4oK6e3bwu0HHvNMVocXnJjuWhBFnkca0qeCZuPTVPYOaHp0cGcLtk7k8UhAKIMga
eETVOa6FGS/4WtMuTW+YGwtzwU5oef5etCFCFRikxK8Gt2jsj2Pevnc+U1tr8BGcqsXO7Z487+6t
NjlVh4aJEQpF7S0JaIa6pvjBxpWeyjZ8IypVO05/FXTI6DzzKPt8Og/h9IZmud8HaY2+MdS6M8ft
cl2muDoWr06vxIQEmv9y4+6lovoAUOhdHI7XaxPGLgGF6QNhExt3rdk7FLa/iilhSCZFczZwTeN2
s78y8EbX2I8bq8RvNrRGSBwNzzyvbau9MSN/rGKo22AK2qMJT+Pa4NGRonO9jY8F1DT7YAtSAzl/
AZQHgEdXnruhsrajnP6E1RQ6WzspwjUPfMrvOUkBQ9jG3oWPRQhX7NBbSdGk2S3xSS5Sn0bH1VCr
pSSdZFXQhIbw0QLmS5XpARtxzmCKgkaqXAFHVAr5qPcIjgNnh+3HOdHqdk7UWda2qLN4ZSxFExw7
8Pr+b+S85ilH0HBaXhkUyMdpod6M7qNvrWbHsFPfyCbrN8x8dbotKO7nwL3Ti/9tNFhYhRZOx8oN
53Us4eDUqAKc1rqZIEJWIUwa4tyQ+CwLs1GxdlI93tJqW6f5NF/ahNxXBH8aiRuwPDbYAM2r3BWz
Jy+W83OxUXNiza493ryTqdk3Kh10rCj9uJ7b6Cl0U+odq8sPVHqH1JbePRwm50gXueGUsetrYe3a
2n0LOhxilkiEi3KKFGGBurJx1m3r/DSNqN4PUSF6WMvTmw7Ics88lUFIwfL5KtxJS1gXXQ1wJ7UE
QYrFDEnoGvJH7W6tfNzXoNYPykXIMRkFD+ktmBES9BmoRiq2E6333+kTHAzJyAksinGnuZdtXdf5
w5RVrEh0r18Ce8iehe8c/Tq6CW3ongr1MNdjHHh2o3OHFsGWKRzbX+e3e6+hc/7ZSrfqZjzSIC3A
HI17L6/sN6DjdbUqaie9aF311fO84QFcbXi0KalvM1wX8gGF6SXP/UAIejwxhywory7/ltgFg5k0
PRItr7DP/5YcxdRKRMhxNJKVr8vSY9q/xIkYn+FivUaDFuEMTK277XNJaPjwWhDiWHHoRfY0w09o
oG5jjEA8MHXtgXKQLkjIrA4XyvVfFPGSHKy1+YeGqP2I/qh8NG7PHNpzx22EC+tscTRn4m5Pxw6N
+PLL1yo/ckmNTOdp3umF8TueA8xJDGrP1Rg7q1BZ4gzsGxeBmIGmBY78h+wzhPltUXLVY1ULMFVt
BwGitYXGe++kdcmIqlmNLuktn0dvfeQsIsFiqris80IFiWPGURP0b8ZePL3VI9wpcf5UpsvNkkjt
WBWWS9aUjktJvcVxLE+z0XlsHK1zqMxkfl6oAIbdPzDgaEPaXlPLfnen2Tj9W2TrG6ciVaNEr7xq
yP/RPBjDG7gy4hL6Hgo63eBK6F+R4g4I3v2coOg0fGqMtmc2Wv9mFOSfUVE1zPL8cEdAS/Vtolgk
z8074bfMN1x+9GdBiSPvc8WbQXYRFuZlcbvJJ5G8Wo9xMpfIL5EoIMtf6blN963vxbsQ5SVGebfL
k4opu90lWxdR+8tAjcohJZ2+0oNcmTPcoVyihHfaIPNXWlonT0Mdr+mE7mPCv84ZtB0aqTmCGfWK
2eGKcWbosZ0SH5opM22u1drJKEYf+WFEIpCRMpdZVINGFTBLy6YyvtrupiD5HKUg54Aujh8WCsNd
HWFY0g3/5ljBwIGzwoDI5d1yeIKyGzD9xYzjxE++WpZXRvXatiRw+kFwZf+kaJgceav4PQ4cFmHr
lPAqOrNHtEaPdXlXZqZ5ZYaEqynWTu7iU1YLbnxUTBzs1yILPwYcYa/KFvYK8ciNUA5pcWydLE2W
rz0E/ImAvvc8aW6i7rizy+ppcpMI65dDdJJukAm6X5rOUdI1T1V5E+qESyfqyAQkO7iWoKtVDlgf
K2aai9TSW2A9Ge0Jm7FMwyxolTBVvmPuTja0fCC3uQg8sz6tD9RBT75yHy/LmImXrIdqY1b6sPWE
3aGtHNDI8SVMOO9msLvAkb4EbQ0FMZm1699BmUssHDuV3a3ofjf3Nh5A5FjFiPUzeKs0u3roNihX
kXjYy7B7EvlIL4uIr0Pfch02ERp/py3FSSqITGjatERKZzoUafnDTcPih90cp6HO9iqrcUXBl/BA
8oJD49p4mWnZI77imz409vSUT5pz6Drrqcpaj1hovKt4LNiy3ULkB6JBC0pczw9WTCp/9hNuac4O
SMpUZyftTHBRzMm44VF8RYjBkBsgYZ80Tx5zg7OuaroKAzzf5JLUIOpfnyUtk5j+OBvmbRFE93ZS
gifqiqskd4jMhIwHvObMuEaj8tlXS6Xr1rUtPmaJ/pSMG7R6NdZ3kEvFvfGM6gyKQI0UCpWIQR7I
vKcOndBLBOPT2LQRxxJ8xYgXeA7B4YoBseJk99uR7sOUfYH9SzZFlsTTmiOYvamL2UL1kZxnVfGl
7DJa5o/HIRN/u99OZNjnKfhYgg6WCATA6C1cDKEYIHW0ldpQgxtjJ7j8r7ph+FZD8+eZQ5Dq0uNe
9A2fjdLWRXctq6kFlWyGgnRKAus0Ob9C/eIekI591tTzZ1kYVklaHtS3W1JGaRPTmr8AAywuiTa/
FV3f7a0ajkXlMLB5NqXTK4FS+9LNZnJmmybd2jS0szPWr4CN/so5F00n4SLzBbAgUi7biJLXOaE7
mfY/oBSMBFPyBedgFKAfI76TM4fZPnWR6xYzRysZGz87WX7/M7vzpVBApWVJCwI2PSDihDBf/y1N
a84bl9ooQ7q2SEPigULKj/FmFMhoL41dgnuA+PtCYwDVDVd04UI0Gl00MthFjLE5JX356NQUblm4
TvNL26RPHFPcm6MGpFrsZrfR3lk50UNuSETikmpbEv5j0Kz2eMrl4rgMh0dbe7c4J8IUg9bOaf2p
R8juLypnLyXGnJSQj0//AAZz4xhRvdsKCdZodnZ2tXKuYBXk727E6SNWptRK0+yLm7rIWT2StkqQ
UAJt9UZn/Izhuxq+DGWqf9a5fD/dnovulpidvQqmasToPr4JECw7e+hz8iFJ9kWnQjRQWBLMg8mT
zIfc30aj6x8Axf31zQx0FI6AqFQ0c4bSHRBP1CQDBlSO/ZjEaBPnTfRCNX2cfBtdnTViNO/76VoI
7SPK0vJkuFAtak5eblSiQYit+gQYsLd7vMagpIK4eKq0ntkhanTORip9FHC1Z0CDy+k9I0FDODli
V+2DFlYj9LeOCeqL4xDuXnjR1U7EFqNces20YnjmFxieZwzaO6nh/1h+NqKD+ZTz0QhC6/8fv2LR
oqOgIc1F+Sy5+pvVUrNldLSfKA3ap2a+5vR3T5qVcxDNqv6b0RLTxUFxOAu87+cBFcDYIyAyYA/F
2COfwiar9zrJTNdudp8rO8heeerT05wTRhopx/w5qIunzmrCNSeRaKelUBtWSVfILWcAuW6EKV76
Yv6wddjSdJOQ2qnhpD8mTzgX9XtHdbYtCyPfzh6ud9MZqhVhxdrFqDGILrJGqyZ6pfGHrV9bfGdJ
n52NKN+ZCZpMAuKZL6Df5lxSQP4Zgi+DOc7bjrJ09a/8A1uEdSfFoNYHGOdqHvDrHC0ZVQfQoUAF
okFI2YlKuJtZl/0TjnVrwx7lr+dkhLi41EKix7RW+Gm0zTwAh3aR75oYd5tFX3DdmYXYRvbcXJYl
rwOykPTwF+wpay9kkj45KsY8FAnS0AiwpQOkKMD4f18WoqePad+N582SRsRW1V89P1qhcEYEzdTx
TC1JQDlHM+IL8F6mI9I/MbTo/9SrZfEVhWq2hnljKDG9pZaA6+SQZZmHMK3M99jLeeY6iNCPnz/s
rfHzMLQcg5IoH8+9alepqfpkxHjEIDF9vmLgE281vn7XUwFBauD5z4Exk3O58lMvn9/9klH28s/Q
22499aQOL4g4HFgkgqE8OCxPrtzPxcocQoyh2ZjypVhnWYbD07LYda8fURA8kqBs1pMR2Yzfhuiy
LPpI87vPuHDUpA69SHR21azKVkvjN90pMw+RGhoHUauffA9k0cpDOrKhf4T/rY/m8ygdj5l2M20s
pqz8Iv2EagKtplv7KViGho2NnQ/3EWAmDDQ04o6p8DbBNMZnTy2gyXDut1rrwV1MXi0JvdLs2pmP
V71EyWOogbK5dtG3rXNVlyPBNiGWMXiuGv8lcXVzAzILDcN//3F55Um3IKVQHWPj0Tzw/5LnKMXI
CShdnoM2e85kI/d0PGhzDaOdn+loeiuSYYuNhUPg5KhlqDLYXIKWtF2jlpD1eOWCnI893JKnzMLp
UjQxOJxIxehYZIFrAiOsS//sjbGDt3aRFL1oTWRuyIYml9IjE/Vz7F+E2tmgulRCgBi2PXKkZmdi
bebfz2IQH3BO+oikxTL+lQ7GGGJCRg6dgrnDQCAqJneIp1woyRcZF4ip5jH7MvQJVbLyEJcciMkS
bI9y8RanUXz+fKiPSXyblFl8WXIMNZdYOcYFvLN9NSX3mUSIHsuYVnfzuUrz+Zxj0Pe0OtkvbkZP
kaWWV7o6L2mDmx0wLR0YFLknIkT/LjaWZSxTIVoA/qmWpf9d0CYA052NV2Uy/Hy+LQ+55XGnzc0a
a717Mjxim8a0aU8Vd+vyLlFIhTky4bVyAMxUZ2VR8kDDN08uyiKnFsNhUWcTVqPuLs39MwLcOPSa
SSymSU964nx+AwXQ0yUnrDgKnhGKibUJvWZrG2l86Z2OHo0DL+sE0WP1/wQRYrK4RBhsbf7NSUUF
NDSI3e890MNj4Exf4qUr0dB33OE2tvcmPOStcMFDD55l3awktW+QgAnQ7Cs6mh70aCaAR8mxjZ67
Me9qvnJbuZ2q0ao+l15ZntAC1ID3LXZQzrIb+MbTZVmaZp4Po2ye2LdSelqSR2DlnYsqYWZCd2az
vB1Ep211Ku+Vb+ODtI6ZwUOiIscQtbfIiYNCCabAnzUBlrU8ow7lTgG0dDJTkFoRwCXk5axwbX9y
ntcsByXMMGQ0NVkMZXqqjFh1K9vo0SatgqQN18hPiC5AFb2bJwSOIhDZLmUU/Nrbjcs5KS5OvUPD
HxG9tZrU3ZlTptQ00rlb2au7DeF/9upfj395pTcIyuYJT9G3IicvhpiS8czDbTwPSrXkOqVxxByN
/YIU30xrn1NgB8gsCmz+mBHvLQaRvQNNhUmaUOwo8EINHEHcMtjP+LwOy7vIs+5jVFuMbQlY7NSM
Oa6t9gyhcLPY0Cp7+utKS8vymd1WopG2vkfRI0pqwMwB/cBDJmKUe3DLNjBNCV9re9zH/gntvfsQ
Kf3APK9+8cgmWLpOv2cVH/ymEszALJ/NlYNc9xAVoozpBWZAf80Ta3yp+lRfl7SMDnpH71QzkLdh
5Rc3w/Akk5a5hV4VFteC/uky6FhGHrNqmgQpRglcL0TtVeAm0c1M3nvZMQCxZ2MTyjUS1mE1FMZQ
7cEV2kfgT8dK9fRnVdqrIuaEdYewko4dtAhBjyuydZ6B8Ay9aMLBkYjdouGRNkQFv9lGHhUXqTPt
LmpN+dRKeFCwB7Vd2U2ExQxlfJi+dHKUW4+i9zlQi0GnDtO2QxKzF954XqZfykaMh8qHqlMn8S4O
nPl5CNsGfCLDN8jB8TMdGpYaFFltFjpkzfa5UjVRY3iYvioQER6PqKeAwe5mLtq3mowb/uzOCVdz
Pq4rKKC5W2Oih2C8rUk8viS2JPPJ/DJkzIINdRksKoNFbzC23Z84ScRR010Dxe4MGFDCc4YJ6V6z
AWGOZ+x6bLdMQuRrO3nlI4gTQJ+xjjejlac2JYsj4SwIsM9PmGZpzuds5TOxsNLQTrqMyZgCwD1U
O91Cq1uOVQVVP9Uwvrx4AbarRVrkvRFxvGMQAg+kZngVljYHdN4Jo/WOpRZghTFCCi0KbOPZIbgo
19O3qm/sb2jpvdVAtfiErlUeZI/WJMnznjmj5X50yTfg6K+zoXzo6KBvhIrXDOuQ+0zKLs3lpmGy
QfQcC4zT6WT+Qvupk0sdVfDpZv05aOwKEmLbEkZMpwnZX/LZc8qdqF4lZEbsorEhg9rOT/McJChi
XDYnGz8r2GeFiFvEXJ7ulCj15ldd/eOXD6RWms4SoNBpmo7tTET52s6gtVWmgel94c6BKxXnLqt3
mSfJbVGnOQAW6Q4uCt1pL0KixEwOaaxCky6L3U0U3NFYMtASRNsgY94xeiCymHIdFwIwviivj8gJ
v8fMzZ9p5BLaWrb6wbBpazXZzDkRwomxHpm8r5c5X1QJlDbC3xtS+5MkqNf7MGjuzhR7m74gksmB
qhu5Rvcl5DiykOxy1YFbXhWqDSc8EJc1M1Gq1f6wQCrMOCDLLByAJKnTETfHTiRDfl4Kl6WEYfTp
HBszu+eDRycy1gwOub5mrchbXgWZTslJt6lcAQ8w1rVkjDIlEmHQ2NsDkkcPVbxBQ7qN7gVshZvn
cvCnz+pxoiRiPZ5nctbB+yhpGkyzOcTTDGvF+h/Czmu5cWSLsl+ECLiEeaX3lK0q9QuiTBe89/j6
WZmqadWtudP3JYMEKUoiCWTmOXuvnYv5hWvb2QOBsma/7D3PkZ08au24AWLgPYeUD/A+uu5aSP90
KiWDaojdtziM6eylw2c4wN4ByvVIB5Qv483Jj2UpC/mp/VZ7uApU4z5kh08cQ5utQicBfNtE215b
4m0MmO5T5ThvImuXbeIa/B9FOt4gPg+yc+VdZDfJapCKtd6CmI3q8WFive7Yg3ZXg121/spv6mSH
e5MwasvmK25D84O7iLR+NKFi0HO7qltlWsP8G8Va1wxmk4UMNaxP0N96vRgpprd4ouHx7XsBjbal
zaV3eXUnGu+hS0pMnrqlv8+bTUV4lh8uy86xPXOru1iwfCprD5/GUYallGN1mhR4srKaN9nyuC2j
YdyGbvA31bgS0MnWrixA4sNuua4iXlV4JjV4Uz8e2D9FK62PflR66Oze5/vIyf9HhLIjk/tKFoVY
ZggvfKdnC9PG/iFMgy3DH9HZiYXed5wNf0t4U4TFNszuuPRf8mCZe2zNSPsUklw1S0nVQH+CvoRN
i3diOS22vln/yGHhnHw965jtoicTMchtMmBmjrbDd9hBMe9zCb+2rXmbe0+gBiuqU99jwMtAqvuj
sVYGsbnBjkh3hKaRCxEaIWZ5VoMGhH3jlk20VuEXS0uQtLpl3MYiGK4qpIPuUMsajoQLxSJoWbbQ
jJoJUCpBF1il/qWV7cQFbNDJhT25nxZU/1njPuj2sXM0/QTVGaflFGu0/7lEmmP91WTXS0WNRPYa
/+2Jj6pbw/Pa8KETG6YP+VGdEIbxHlpDmEz4d/nfqOb+H5+KQ9Hd0oXEmRPr45t/fiqdjltC0FrT
McFD9rE3g5vVVzXkYvh1S92tGwJnA2arbgSHoxe/BgdV9VqEw2PS0QDR26i6iwFBHn3EA87ymOU2
SkQT8fhJG6wiwxJiVycr8IoNRGYsggmFhDrHaNPSaQ4LGJ25NjaIG2Jv3Ugc0qyXskJdedtIsOho
5Rrkkhha8tYRIzBop7YlTKTVxAtWAwpATJKVJvx1gFeFvi0eCjZ1wfrfefAkEfw/bx2CUyHfPJOL
u/nnF9puXM8UST7s7SxasTOcb0oQVsmqMI5ec8XMpu/UA6XrvqG+63eO5rYnNXRG2r3fUnexoP56
IPMW8ts1zJgG1cZ3tCVFBGZ1DMLqkP0P8vLjrrrlWK3YTGXertVdNSzyRVqIG8TVnASWXWdNNmB8
VgPh5PYGnTHhg7IsO0mPwMfwccy4tyYVDPWQkWTMTUaxHCy9fRqI3L7TTHE3hmw8qrsxMkiX8zE7
5RYqQXVMDX6Xe8fJqP6iAbxykoVNZavpsIwxHF76NomqzdAy+WKYq+l5xiFYj0vQUpcXDetXi823
otypQwp1p4amwYzipsbnP45HGEbeiXhwKigcZKQMfxxTP6p+Ykkaf0f1GruYVMUrfbztZ4hUCApE
xsRV4EMz/3GXHQGVQ3X//ab66Y/H1V015PJlP167rEeY33q2nlJKlB4YqhGtJRkIOlPSmjV5clXD
bEZxt1E3QzODZ5FByRzkz3w8B3Rj+ttdCgPHQbDCCxtpmJYl+n4AsY22JN6SAINGVd51ofG2RAWS
ygf3UWwyiROmLDZdDK7EayRVaLLksY8HPu4m8oFImAOyRTM7JZoX3Uyyscl5PKdtE92LZaRL6mZw
To1uTPfCHtx12er1Ox4rdEOa5fFygOAUHxdpD3nHZslb6q5ImMXNxgP84vxw4Fk8zMgbN7qRp5vC
p3C9NAUZnPmc0IGTw9xl2qoKumiHVvKMq8k+hDILpZUbYOFHRN4hkrOjTXBwbjUKl20QJtYmA8Hz
kEurIKAimpwCyKs6Fnr5cP/364VDGtV/zH8Oaa2eJVxhuML2hWvy+G+BQwYSAkMgzt8bWfOQox34
qd1xVtnPwUTbTXdScaG6FsAN56SX99SAPBTtYk7FE/s9CRlwTX49Ug01a3IwPcnO1BJy0khyOlRe
RTThDM95bCvjAVfYctfNZ3XHpER8HUuCn+TUpAY1U4VSrPX/vTtSvFrFFid4nb5MnpP9HVnsqygO
1yve+nAXdb5zgxHxa6iIYwU2N1zVIWw3v45bLRjdbiF4Na+cuxP381ntbtLENll/JJ4X7lMHLCGN
wbwUlF2WFhizX2fcxFow/Y/1iPVfPg/b1k3Hc20LiZf/x+cxQ6RFOiXEPkaJd8vJPH4MR/auKa28
DLboozoU0Z8+F6L5/HEoKQPjEEPHWKXyh1rdpfcRgO5y47K6DqVeXsEjlteAb9wRbu3JLHJC3tUD
dW6DtU2wXqywC4X73x5ihm53uAGJm8rHZFujGNikCmYWSRyJ3/jbf/9G2nJu/31FxjfSoXtoGpZP
gIhn/PEO+CkTl+5hIS3QizbZDyVlUAPZGqmk9szz+eOgm0b4FUsjWXmpC84PVBw+Jj17FRTEiHAI
kDCpu3GpHXHkQKYQ9qseJGdHwnFKGuaQ0tXoqQPONFIvDHe45HlEwXPUA789Rx387fEg94kGlsFE
REbF+xrTyd7Ou/Ety1PWXpH1mtmmOLsP/+Otkm/FH28VkhnDNlzH1U1bLW5/O3kDMaeGPzhizwyZ
HJNcZM90M4AU6tmPMGqMEhcHb0wvqKIkRbMVWQGYhRbfdAmpQTPFudp8EC5SY5Z0X914itptoYGg
zkhH0pwKkh9J7tOEP49zQ9wA6oubNSeCRUVyM6cAHfiku8iKy4xtmHzUeIxib/ntmfIVfKCOCliM
+/aVyGHnGOVjBsMPhrEajNmdVv/+7nj/maQNYgG7i21YpuvrgM0gfP3npa3q8BMNYeDsnK5Ith8T
s5psZ+6vI00QvaLTNQeZyXyunhNFUb4rluFNT8QjVxhqTuH8F/yS5LlOluEFLhri5jhpL+quSDHx
2FGV79Xdymg8+jEwd9Rdo5qXm3wh9snDizrUhV/Vi4kl/+8vltHy/O3FUDH9ejHIFMutyNxH9ToT
mLptpfVBdzRp7sfw8l5i/Fr70QceMtVD+6LrvXENauNzWpO5sUb1UAqneVZP7VsvXaVNDRhSPhWL
QLKdzRA0r3yhnF3DkS2nhlGRR23iKx7q0dy/v1Bh+hgV/eJBPZe+HdZDOMlHdXeZZtCleh9s1F1I
Y3QRUnwA6pUszTWf6ciqx/SqLfb//qkLmY/++zmBpMxzmdBc2xC2y9buPz/1xRtszSRfZmtV+Fwz
EoIxC3dPaijqUezCADElLLdfxwxCBdh1j8FJPcVvo/4ufyrLYFzn/N3rTq7hs64lCmGYst0g73ZU
KA7JoBnvj1ru6F1C4oRXuqRD2LOmX4nFeootpJsbZUoMgwSRPlYHVozyoGuSH6IO4rb95yBUi5Up
J3wraNirs8LGz1m1j0rS+3FM1WU6WZxRx6xmaIBWzc2jevLH89Qx9WR1LNKd6n+cZSZ7+T/eceEL
37AMhA2+oXumDGf9fQlhm3FPadkK95qugbkX0FDV4NUyQ1to4VbVAJNpQmsPazfywAlZ7OsU2UEP
PsftOD7JA5EVgmbzTGICA7OBnBvj1YnbdIPRYHkwcBsYVQv/vtfxd8oNoTPDIiry6DtLL1TdCJyP
ozf9aupS4v57Wag3fqCHR1qcq8ZBW9DSkZoa2KwO5+GxsLPvyFjmJ1Mndt0DVHLh8442nTs8+WHQ
wbe3tacIYzkgevZOZKJoZIXVZnlS5cVCRxNpxTncx0gHetqkeDHB0Joof6dVVSmlu/WlzG06OG1P
bkAvTPSsAXhl8Hj+Rp/pRY9BN93y8kT3Fs7ljDYOjb1HHNz8OQ6j7N70LmEDkPq3FBgXhBRlDa0X
M2xKLo/ChOthAbkKzMJKl6spquHFMXbMtariFlrnbr0xJlUwNpeTIQfmxw6wsqC4QPJgcfDGst83
Pig5J1+cU+KAWQxTp99wua3AQW+Hhcu9HQPuMDTHvhuekd4G6qDMHMOdfmWM3TMzD/zS4b44rnX0
dOPnAtxlDy5Dw+0Yz3eTspyyTsfAJwHekome17S2USKM+wqWAxrNuGIljU2lEpwcfs72u5abbreI
tR0oXFZzMsyE+HJA273uH0lO2ePiCc9dF20SqYewpFE1To29B/1xP9XBtFuKobkafrNluphvtVvn
+yL6Vmg1+YOlaO+QC5NVQBfy3kZXAjrXVtL2fwNA/24VVUw2DOVqS8T9HaopalGsYq1tEGJhGfVD
QJgvPbHPc6Une89GcgB/F/VCZdT+ekjNr2VZduwcEdlWNaEYVUrCXd+gWrTskn1Y1YmnsFyUxDQA
yK5dIz4v7KR1eYdqfBcOLE220tqlxwxySfwxozdIpTya8MAm+Uha4Bixcxrxk85di4ADby4SqoDu
xqgXy340GrjGKfKdNoxRxon+2IXd+NxHUswcuJ+QDu9qtwgv9HAXsqE4AXx6DyrdTfPteUN51WC/
Q5xR0wb9vq/KH0uO/MD7v4TP9Od71Q8aOkk00UzmXDE1eGBi1Gw+qel4rs/IZ6fDPLWnRqJu1aAU
1wCs3vzFZr6esuRSWz5ntOmsAknPsO4Gn83DyGWdTNRPTR38RGn54DTOglSpopHp8DZEU/zi+IB6
tMIz16ILrb3Hv77iup8TrpO9pVIan7PT2i+GX3+nKzyuFYe1c8j+i9lzbfEzlWeaSpgqJcIE6Z59
c+j57Yif1VgwoTJtrfqiim5qcJ1hOpZIoaDoBqePoYZMGJXlfDBl0zxz02Fv4Cc0pWSZdENoE7LE
pDlvEoLd0/HrMrO+w2ojpD5u5r2B1mId4NZdY+aNdoPUhwQ9ES1uJNk4oiWj0sxjIqxsTPKnaPwx
pqX5ZA8v5YBXESaxeTUi49km73OF3aHm24MoEYp8tvFHghM7W7+5ZTA8DQbgS1w8V2YxhhK0xZhb
HRlviU12nvaza4gG/RjqyHgtdWveOYMBU+OfAceoBTmcEtqCDsXaLp73lugwoQ6+rfkbz4QVCJqB
dMe0Ga2DjkBzQR+Jf3XyMkyPRD98SqK235kYUU5qWASTwZjIdUgFoiiW8vzYcyOaUzp60BZOUcNl
hfYXWGR5d1jIzbUhtWwAehUlhIIJeE0548WJvftcWwds1vWlbEt/1dKeO/RO4D1BIWbbmPug8pIz
VyWkKlIujl7VOkskeEEQxrEFHUj/whpOvbxVe3gOQF8ddHTWXILn9WhCaYyS6HNu+/1+kCxUW2K+
egSMO9cy38be/2TnUFqrCGUHJqb8kqBY2EP401/6uHq0knkrZu1bNOv1NphfQj/s9yHpt2hv47Ng
S3M0uX430tyhyfQnJ1qNfM/PvkFCGZUqm0bmEmwMQBdUZqYuZqLLyhUlzRgpxRLvGplNabgG0XHI
0B3IHhlJLVUzX1yuEcQLtNcPvnBGxWLOjGK/RPsqGF+a2Mbg3jKtD7rWHL3GNC7EC+JBSkEBFKPx
JTOC7zMiOFy1RJVqBSvDRjaRtcy7emk+r4NuBNTW2N25LEF561zA2XG03qoDub9QognAGdLlbxpS
Dgr33jVJ9+D0fffgOYcsjojpIb5kFyP0eiBMBVstZo0NFPQRRR97EK2OxWNvg59xbONs1zmtQgNC
UFi84SeZ0zWJhJ+UyLSxx2SnNKeirz9XEcWhJS2aS8ebtUGn8Eu9ZXYxF2E0h1V5t8feeAtL46+6
IEgLLc+ly+nN++myBxS0IewrOqqm01R1ROiEnLB66D8EC1WvxSGyNmowondGjoN/5CJCUu1aXW/U
MKTdp8Dyq2BTli8KxaGx79uVpfEdE4d7dPJ2Dy1ovtdFbl3izGZ9aqRgpUdcyV4M3GsOJmDhI7F5
NdzmNcydaeOi1FmjpXMobpvxRmhOth9bc4bmJ7KzTfiTTxz4fYxtkp4Q3e1CCUodDakm0fEody2E
4sS0knfweSXTZ8MkOwrpcVqQA69HOUWraBZa5RMKSu9zXOD6VOiFzDX7FewFmzVW5+0XLifrIaRo
TyROdgzQfYmwzR/mGW4FZZEc53P2re5AeahNto/IpJ4w71hzJB680f1BnZ/ruTn/xa7vlsA0gng5
nIjy40QY0oeBYN1DMYSkMGTLju5udaA2QCqykSyPZR4tp7Qr7vm0TMfFNMPzJIeIlpWpL8UF97t7
1WvvyaFGsTcoTh9jA0+W1G+pbmY71N8Jk4Hs4+I8btLoiqML3EKvN6xfmCxdzeQclWHiJbCzXTl6
fzlOOl0C2ZKtzQKhrrFxIdH4HVszVPC3BcPtpsyw2iofZA7D+oAUSGY+7W0fhmDVpwlcdOyNfcG6
0kpGjc0UyD3VTfIyYLlpUq6UHMrS4x8NAopd2CG47WtAI41ICAgX4nHoWRoJakg7jHHRWtMgenhL
GV48fd7nJHl91iwX+2Vcpq9tVPwAb0+eKAUT2h0BPvu22IKuQC4kdfWVA2wFp8XnHGnFyuvDkybm
8WiiDsZ7DCyLZbu7cSZLf5wDQ9ugQNnHbSQBv0Thrjw8zbnb5Y9aBl80DydMCGV6UIhb9Mtg1U1z
BcckXuv+qN9s/Q3PMhoisxSYa24JNDbp+2uRweOSngiJWFBm0ckhyQmd5boKDOR/KGgObM+XnSAy
gHzueKCjTeGuFaSSgoejZOEhQ82q8LuG4n/dsDJnhYTsPnUIH7JrHXc9iYFZ4olPsRE8RXlwbKVa
My6WpUGkaV39IkwPflh8wY5n7RKy5PeVtTwDEyQyK4nEekL5ldVIWlrJ/Swcazf7bFYU4VsvPV0S
PqmOsqYFCsn3xiZpBdSW2FUCyQ96P/KfCu2rBRoTn9T8XpPNneZB5MI86FKKMGLLPLnwOmzTGKbV
pH2xOGN3fiO+qTB0vcOEFIPL12QUYSrjxzDDhew62mSlG0MGDLd5XGhMX7okT7AKEYI81ZPYD7O+
98XkXZPSIj2CluV2GoAhhNZrCwJxNFMoyuSibjKSKfuh+Ak5OSVW4jFyh/hLW/cntHbU+FN7ONAL
m9ZFvoApnBydKa2IyYYyN6XbG2yZsSKJtt8GlWHs8z4/cwVzr3ZZ/402iS0LWuV13mAazwf7Z1JY
9qUeUrbp5vBMzZIeNkKVbT1W1quHlWNmd3ixc1/fJlb/PZ60cG1AbGa2ArFvlggOQEzsWlkVDQUT
JrXqYhuH/qGU2NNSD/HITt7F9uG44p2J1zkqtzMdoWRjZX1xsYicwkelp6jAGGB3bPrIsDkJ0EZm
KbmjEpMK1hNCwNC3KxgeC9TM8m45ND8CQY45crx9R8vkiRip3WA1/a5G777VPLpMfcUv8hdjXucg
PpG15sOlktEZiYXJUw/CI8mrMRS8V2A/UH4Rm/DLZhYyYHyNZFgOjeyEoqdYTkTtZsNXCxfSYXSg
GNelrGS5/fA3sj/y7Ig0PeD8JupUEr2EP70OOOSe8xELMMiLvBBfIvsFpMiDZ8raL9JoEsJx+1sJ
km0EfENRfRWIpzEyxstVQ0WxsQePlKJgWM6m22MRDa2XGErjldjSGc5mOhy63KHvWAQZRUn6Zzne
5twZnsVMG7uEv0w+TP+tgQa59ho4b2McZc9JDVRBn4thvUaQR79JDmlLznaStC1GWj1cMXlph8wf
IJhOtfiWLDZ/F/qey9Ca/V5dw92BtB5HI0nAlq7rTob9RYkV7wKPvmOnl8s2XWxxG2Skljs5lEOJ
yd2xf6B15bSXVnDFlV8TJWkjpJlScuXdLfetpovF94noASEZBHi38VqHgEg6OYTgKvY0br+hhkXa
M0HtWYa0pboYp+6KAugW8bmJ1igNU2YpdD8pKtmNhw0X4H+OXisRxUlvCboVeV0/22783SQ2+5AP
g3UR/fCaagSP8jd2/JDvI2B1vo2lbz7GYbFrMtkHJ63iMcC0bAT+A+33ZDda6Dx1QQ4dV+jyxVpC
bxNX5pMmibdJR3hy29lX/OvGuYsSV0Y+7/tINq+l6ou1+yfeYH+nWlpokpLN0i3T+p2m40qkToQJ
Z8pqOob8wIU6R3Mhp9YGDrIpjZrLo3nQHBbCmpe3lwEvkgTJqIHUwnlXRyEuBGlGUkNo0ScMrTVf
YW3oEJ8t5vgQdrCJ1NqD2SpENYhBZKlzIlgYKlRDzJ7E2nn+SXVAfNkQqT2034Mb+1vKSkRuxqkZ
HHMZLib3GWC0WBY7dvN1cjoJS9eMaYWuezrpcmuibmX+A/9g9UBPHEYSLuRQo09KeVZD6wm3I2dB
v8LSbu16E3kvGdOUI71YXAhdfNQJ2DqwuQNb1hAHDbHsRy31GWqlocnojpo+tG1H9anP9bMAUHbP
ep9ML998WVx4DhNKUqUpNWwCg5PKAuEmDadDDJ5Ks7wX3cOHVqPCp/1NXKibJvqRbB1MamCNFkey
mNz0LXWrv6JySi+l1cSfbS8+/Y13s7tVXs1moSEpx7NZaFk0BZY8ANgm2s9qTik0gklYWXlPNprC
xWvPgPDTEyi26gk3hAu/hSz44jw0aXf13E8408UxapYm53ScHmYvIuItA5DABBecDHMo1qMBH+Ij
LcEs0w5rkPMQ2YLNoVjGdx10mmBH0WSssFp0AqJHkae283YSrHqpgw0SezoChL+rDVpXVm+p7PE1
zdTvyVu9diwscmnh0OXu0zPtv2a6IYpDLXow9HTdsb0aw8CCNXxVMS5NStV6IDJm5dQERI4tOwTK
UsW20dhlGX3qPZQl4e9O1qcb1M3ZBlMEpTIfJljMhBDIlHphOD1ZMGwx9oDr2+0i64mAj33+vXY6
+t6rA3J5xxKjoLjDYgCyO0L0prr2eAMwHnsloS6NvjH9kJo/DmCYF20hYtkIyAkU5+sfW45UjUPI
Hiy7uQYa5bSuGnmzu+nBg/a+jfjD+LT+isfpW210M5tCyFoY8b92LeGcfIUTArn52dYx9dvkDZSW
vFTbRl0LloMQlUqbvjhxfqyiyT3GPynaBGcB6h+wPoh9ALzfE5/8Tc+jsNWPOv8QnEPU2cvV9Yfv
tdUfIymYLwxnBRWsOiWple1C+yfAtOYylUWhbetcix47Pf3WjFxER2ak1eIa4U2k16GGO5t6Tny2
l4RrmzWQGjbfCwuBAfIeA9ZnMXOuNVD7dBE9toXEd6Ah3aVZenQCjchB0ibqyscGlw/lpnN422oi
3Ztiafbs/IfNoiWnfhZk18fTN/4Uc8fedOvbE/GJY9Re9ab0Tj0OUC0Fa9zNHXwkvSPSLu7sVXR0
5Plq6367JwKPJZYqxlIdPKVwgnEttMTGn5OaKkWczkTW6LD2kvbuQVJmddRnl4k1z0VvKEvEQR6z
FeZnxwjo+GgjSGS3PZyL0mZLd1AOcJvt8JHF87KuBfBrXNnD1nu3MaFwuxLL8iracL5a5vgl8COq
NPVibj2tEdey7581s8sO5tLHxzoMzmoT1NnxD78ctaPR6AhoWi3YUEVZZXOqvUW4R0ij4p2yMVXp
vNwS4UWJW+plbQfYoaDfj6ut9faE+j7UwRDs6xSrWWM7r61JbQQQzM/Z09rPouw/U1GlGCLEsltk
aTGwlnuJ3vxopqwFLJn7AaNhOfmlAeooQvaLmtLfx8iOb2oo+AQXwIAEzuXrKKmt+9TqJqRNaLaZ
jhh1NOa/wWMmJy2rrRv78jVQgfIKAdPYlhOnWo7ueBVW40DpmyWFXuu7WYZejBp2eh9B6bqJpC3V
AeEupLMhNcOrp+nTgWyf8pJFtrUdZxtrm6TINgiI957uf0qtbrxqS3GITVZWZEd2h7IZctBsRvqU
5zYbxTAi7VIHj5Rhvt9RaXXYST+5LZxjzZqJj5sa8XzoCuMpDOCs8PaT5JpT4Z4H7RG7fC45W5Ky
lWAz4FZhnie3H29mvyQPiGSPYMMMfDaDvmejQO/B5INOh/wFWsi6SSGsJEnhrN0IaY3IEE/XRnW0
4vQFQHS4bXaU0yJcP9LwU9wCP8e6UuTVQ+aUV48oS+lGaLKV6YKG1Q1rE6QmO7wyGR/Rqrx6sLTo
pPLBTi2usKbrvyrTChaKfaDTmJF5neQtEUKqEXVCyaM7mZiu1n4CUE16gree6b/oQ2TvYwB3+Mvx
++LYA2YQIA4sSUrqLjOer5PKH+lUiZRk3b0+swORqryZhAbcK+Xa9W3bXoeai9HMgU2HkZEZa0R4
rwbE9M0hhZb4UY5Rt3SnIb01wB6Lrq64jDSxDlmzEJKePGW+Lr7MfHMStpebYfxlZSGLJ9qiP8al
KSt0SEhoPJATqpOzd/JtceyR4q3HkmWs34HzVUOd1DAcB3yLShJt+hlRlaGL3FJPWKM3WgpCoBl3
2XRSlQyxGNMBxlW3Aq00QQId2OQ6BQZlujQqkgAfJelxbbKfC1pQXFivU5y3d6qSYm/bxgMQEaJF
PO9WWZN/c71Y4xN90z2SUQQlJJy8tn0VmvlNS/G4F3keQKrV7GeSidcF2TAbFNvYlGvJtpcb21Ru
cYcpeLEGfRZrO/Oq3ayP4c0noWxXFITT9OEzynYWVkJ7RNUkznm4fJIQ8r0Vpvwj0mOUJK+4lQHd
+Vp6aVn/I4ELiosXjHDc7OERYQ7Vx5xTY/FTCH8pq/8sL/+qpDXelusJdWsazrpSNssWCeDgiWs7
xAGw9ceWFcm9dJGAT9Rdz0uiD88U5XmXC9p0uAjGdQMiezMFMTbVHixIm4ERszpzvIyce6cqcbcC
79xg+/q+d82gWYVl4NKZ0780c5Sfu3+GBTwM53BWAXBIwSq802asAvW0Nms+BTvrEwG11sOsA4Zt
kmzVYotarLK5eW1Q39StzhCrvgSs5INur1fZaEcrdNRiFzh2BfQPvd628SmA2xBx2ckH7Z6UyoCT
igbKPzSUBfIUKq78wSdB5GCSfTyZNmBHgpf6Y2kRW+8ZDh6EmdpcHKGPm+LxZYQcclJDOzb+KbWn
TwWMw10ojclqiBzqtnWWIW2Xx3yZmZWwNI2ShLq2vHCoq4cheyC+yG9eQU0ZObbAOmGHyc4OCOsC
cMVGgAXeWrkqlb9yBu3KjhaeD6gpgVh88DAO2M8aQHLeYR3x3NCjvEvZjpOMGSTxQSFealm4x80S
rUcrLRHzspxXLJ+uy7w9S9QbC06b3x7V+TXKuq9NNrbwCmpBOkfh32YfK00vRrTEluALDYUAoXu0
5oswrhWhPrRLY+eMIAbV3Z5vYNMuw6lA5jas1NZnWAPoEqfUuNhDmp/iKrBspPX0WrsYUbgpl30f
gzGl3ZlwZ8iT9Kgm+Z4PCqxiACoZhenuNdudez50Ku+2zypSZIfR76InGzc5TbzFY3vXfbWJZ9tP
Up8GqxwNssYvVUwtSlT5renf+Ki3hjc296To6iea5z+LFulfwzxyomGwLcMOgsHEf5sRfrlJ/KyA
DNl55CyyyUGS288nv4Wy3dcjYWCxRhNB5Xs2RgyUKgP5kEbTZqKiuWX2Gk5G1GZ75UCPgGGx2E6P
Eysiqgx0jMtYP0Zsw0+TapxlyKLJZmtR9HloL+Xg9NXWAQJ/RHqJRVZSX3tDO1Ys77H6U2vWExtL
iAXMNJL0lSDE0lOSnF4hi28JCrtSpV7rST+e3+ESuWVQAU+ZV2UCIJt8fnfbHycds2FfeOhtWTIT
Jj0tD+4YW+fY1O+tF3sbkg9IoNbJX2mkvWMZ+2aDz85bK8yqogtmmksnJcPOEJm58MjqdKsz7Hrt
OJnjkB9kG0ftSHt5eWBzy7yNBHRDvW88qSHJnfHkLONTDSH2tyYYC0d/DU0CA4BcX2jSLJRYVOaM
Mvoy5k1HLJ4p1qhAFihAmn0b/HzaBThFtxWiT/4fkMER37xdWMExaGXSDlILmshyyBDBb9BRsdSM
qr0r14RLQTiVY1GrW1XW+AleT7ADvn9yjCx88OQA4hpuX7joh2KhhJeBztkQwOnd0Xu2a3rbgF0m
y733BIFYLuUCkpeibdyhfFCkJI90CrqeipwUuiMay/nJMQv7kuSL2PEXRStXClBzzXwK2ZGd/XRk
cCeXnvBnlRKoIDZCqvBWNNG2Ag8cyn5KOVLIS26ttc8i63kmmmpYzfIDHuWArFUWUtg3EepGxZiO
mTL0G7LK0ozmSLuIpChEAqd0SbRjkJGQIuM0BhoP97YOfDrqbrErLM5Fuh/FEz6h6FDkY7EOIufz
YDaPBGE1xJtdTPplZwWlqh0N9F4fsJsugy+x5hm7pcZD5YaNQ1W2Q0eHeg9LoOylqsGw+VuL0qO9
smA9Q+n/i70YW0hI3qeUxiR+sKoBhnAF9brtHNb5Sh9iMBnjEhj7wBgfFKo5kGVfX+KbbG/+geDc
21Iw62FFk8gjQk4DNSCY4fo1jUB9emaKLa0FTPdZRrSOi10VO3a2cjTLwvNs+eeRbubZIqCWHvZ2
komTHz6p0EsosQVLvA6UZ5c1lrMJSuq4EScIE7izQEizsy/wR+nICCRD7IGkRasjeCdAVpUGzV8B
c8OukugKGKQjRZnyMLUWadFcNaiOecBSyBjU+szZmiYOLLeuumuIY59gv8LeOoNNqp3HpQYpLVVA
1yPVnaryK2Hz7i6vAPat7R4PbwfqtCCUPYu+Z8hYoPbFzm0sY/PdCRPV2GHSFt5RPVrhwZAeaU3b
x1b8lLnLcB9tQUFqNF9NtpT4CvhilIEZ3vnavnZB/aUJbePJEWYBbFN3SC3BhNGhjVh7YWztxVL8
mGe+rUOCpG1l1NgQ51piIBDiGhrXBsVcynqdAG+ds1QtROIoRMMZeaiSR9PeLH4PFYrW9HapABks
ouOJkVvBlhomIKp6QXnILpvlELjxrrLxBavBkdco0RSfjB6FQ95G8p/MedoSt1u6cP6lhX15DOLo
qO7xIT0mNqRiFagVmxJCTaWkW3BLdxknfab11YOBKPHukRaLwQk3JuXyitT2NQuoibIubnYzoS4g
i7ckKeSHzFoeFaSyM2enWOnl1oV6d6t7PHZhlZBLREBRM5CNBYg9guNI52KR6wkb1cTZra1zSP3/
oOiZlqzoTsZ0/ndVof2nLFv4lomkHzcS0AbfMv7QkiIB489t6mxfwREZ6QUcXNJL1z1Ky36u2ofM
1n8UYfPCOntYVSNGBprJZraJvCw6sEg+o36aT22ZN1gdqCjXOE92mZ5yYmPEjlJ7PU7U29nBBDt2
mLylNtuyIMLpzlfdMaajNbLucjlFVw72RzhWpBghSNpoHvEt1G5AW4VDdkqTQ2nhNE99HCz/h73z
6pEcSbL1X2n0O3upBbCzwFKEykgVqarihUhJrVWQv/5+ntW9U5ldt2oGuC8L3OnunMwQpNOFubnZ
sXPk2OzREiV2cAJe+16iX52A+DrkfGB5xyz/vJucz9htYNuWpWi6bGmU0snap24SWE/rdIoa5JhK
eJFtosbvP1KBgOik5GtPXRYbDcABMq4ZGXrU4Q81ueyLqgP75Mga/EpmX92Nccj6aNMvNuJiO4pf
Ta+Ulo0DL7CpQuwOAgG98fdI5Ptvo9kRmkGhQk1JqWVhfkPQc7x8/wHnz3RJTEL3SiWHAV+8Qc3P
eNmKH31XPydW4ydUpW4bIX/Vgum9mBp957CHQ0HNS7VaJb5S6unaEq8hk1SeJ5IDo4k17TOZsJAu
srz//LMh9+cPaV0TkaH891u9nkRJ8PufivhN7r72S7Omx1ImUlPfz6MBxkHpar+vlxsEW6r9WDX6
BckDSrn6sH1gVFsyIGzs+QnJr0YfH0AGrAUV+1cstr0aOOOtuxY1s7Ek92gJtWNH/LDLmJ3GbiA5
TiZ0EhMC8W6iojq/OGXPqodWZ4e6z58/ygSUyvvk+I8PVX3df/0nfz9X9QxVP/HAj3/+13ny3AKt
eev/U3ztfz726VP+zX/f/vZWtb+d36xuf/rJ26rg388f+XBtmvBnE/3H/vHDH0FJOG6+Hl7b+fDa
DXn/3g5KFMUn/9U3f3t9v8rtXL/+4/fnaih7cbUoqcrf/3xLFJoigv7dUhLX//PNi8eC751X5eNz
9bcvvD52/T9+t/7QDUWzHcjmDMohHJtLTa9/viPreHAGTIqU8RD6+/03IMF9/I/fde0Py9Q0w5Hh
61PJ+1Ji2VVk+L+9pYLXRTBT1U2ZL/7+14NffUNSfxu2H9dqqsbHKgRKDCkoRFDToFbTAXDvCET2
d1UIJyxQmtbz6IJfg9a4hMbRRi439Fvz5I83kMzM5H3RYG7WxYQG2wXxYhdSYagtBmttRg+q/KZG
ME9XxOQDbbge68coP7faL0A99O4mM68VE/rMrdx4FPWfmpq6nDtEp4znkp3U3qrpNn92TmepEaSZ
1ymbbK79+IZgzTWHecIxZMlLeCE9VeE8eGdZu5QADgVE2rJN21VvX1SksGQ7GHDLxAEoaOfIdbqz
QSekgLYi2gxAVwY3W87N2s/4ZhOcSSoQ/9cEfg541U3LUxAs5EBQHKWc8NJtpH3Np5XxpZR2yTXV
6xCQybNrPAAohzFEgQU6QkGSkBal1lqDOsBdnFKEtM6/2sYZMMvpsVone6BXb+HNhLmDQcN2y3jt
tFvo0tONfhzmPSDkeAVux6fgqXJPA1BBv1ofKL13W88CRlvtzTfyfQppj/JCmXDD3Rp8sxtRBxrA
c7khuXmDbCdER49EObcRxT6X9Zm8AWVmSxuiDeO6RqnKZX8x0LmmdFuuXSLSOglDTjbO+Uh7gBu3
d9aTmVMS8tUA+pTfhOHV1B8S9VY3zoANI1FHaXwPjjjz9CeUgwzJzQO4DZKUvJqroN87gCEmSbAG
SCWNbiH8TR/tEIXiwEe85xmMbrZH4qFcLtQwGMyVVnhIqsy7vN2Sw+hUiKD8Xug0QeON5J5n3NQv
+hus5MpzcQ7h4xXRn/2oX5INpvJXj17trisFu+11WBFnSjvdAJWr3c/DLh58Y0nfnLqbEKUvvnkT
/5Yl/LHl+mAU/3UzuH6thB3p/hcYQlHQ9h9/mZu/2cE1trjsXufvLaH4xjdDKKl/YEfhEaDEg+SJ
rmK5/rSEvGVaum0RsscCyQDLeesvU+j8AXeRjGi4BeaP0nK8kr9MofOH5vA/nBYFqDpv/3um8EMl
BOUmWGASnKqsqJpmAT/8aAlxfiqncKiqi6vIS4GkWeozzo2fOFcL6bpSabzQvM+m/aBdcURynRAU
9tM4YklQg9KS67RNIai5ImXQlim8janbyvfJ/NwDpvyuX/8047/B/35VJWXf/eN3uuO7Mpm/NdWU
PzaVUxIl6HUOOeR47Np9txxHkqypBmB82CO48IvbEaP60Q11eHEF5wK0zsLD/m6XyOewqKFGPrmi
X/qp3ejAjMXveREhI7Av9+iKjpAxcw7Xy+e2vj71UFWOeyfed/lDX13PzTNc5lCxUIOpuDS6QAFN
kvyZoOj9lDxMkwS/J+l/iqG4SKneq33r0fdSEwen0/0sQbIVP1jJvpieMz6hGM9T+2xG142UIq21
+LCDutxuUjKI+RpPXGWo71XYbYt9kz8kVYtCREadwiY/PZ+K6xSNs4TPEn66afoVCcfFfCZk6DHu
6nBvG1Fgqs8IwE+ne6jpxbXJlAmOD/B706oPn2lddnqOMJbtM4FO5NOQba/WknROH+QaIgl7Ldsv
BoepDkwSOqH1+AzRD649ot167SUK6AYQB9Dt5NW9ad+rybWN4ilyrQTonqVoP/AaRaETAN+L8M3o
7yvzSkJvL3nOG/DtnMnS+l6wj/bmWTiD9UyebRTdedEyJZfUslzs87KheuxKR5Z2nu4jVN2iaF8y
GJolA+pnWkdQYe/h5iO/ScdK91K3GgoQTciBEq+Y7CcFBJ74ZIH2Ug4GrDxDkSOdnycUR1gboh9H
4yyKN9zRggDRae/b/EF8Qw/vw3gj0TMarq/bAzqGv9NS5rOTTrScFTVDwSn5Y73PEZ+GzrHj8MnT
lAT1lWLD84oeE3GTGgLVaYJpP0zXUMTCfQOpDfhFi/8a+d52yALAx9g/kzYWK1C0XzafSgB/rGjJ
uZJpJjdslPv+BMERwBElveb2BoA2Mf8M7bnVr8Tyr/lIdc3Yt8OzuHUs+Ij0+4QZL9rFp6aISzaM
GZCCZE/reQZmJhOnrwEmPGMkklxxYR6YyKnychaeldM1YmAgF2AsvE67WyG4R9K13TNqvKJO/IGI
lObqJC1/bjHeK+f+WVn3zWTY1FMqMuW5pqpgl79fwUBACAh1/clVULNJCtWb7wgkhupRIqhIIi5N
StYX1i7d932CDB6KvSW018UR0AjFXiHUDIXPSKQas6LchzayYUcd4befN/Qjeci3djqGbOqOogr3
9lM7ib6m8Mxg2jhou1V35F+K/YRpI0uPudPhgP/5HSmJ/4F1wzEnh8jehIv+yZz2PZxGE7PJteWd
QpVDWJquPBdeP63Dusd1KjYOFOBKDx8ZbL+hCTcpyFrk7nvjAIUgrAHvPUGqww0noZmEloSSQPJ3
tDoC9LpfzQfxLf5KOsrRN4BnvfdPJwYJitJzxoM0UdTR5/4ElnhBXEmbNV9cu6EYCLZrXCxq1siR
Fw5SpI3hlt0x0Xp3JHTZ5TeLCVGlugdu7oEJgmvSY1MgmI8MXTwbiN8e+v6odJD0d0c+kIdHFVg7
zZJkntNGec7mAU0dKKvsFXAwxQ4Q5ciAj5NaJBtnLXoUjyT6I9IOlB65RN1IpN5wH0s5tPkjMCd3
xO0UjTaMd03AFCUhpVE8EBVEcY9jrUCbt1+qeEu01UULBBDugREWvdsu7+NNV6Y8lk0HwUrrY/km
aKMZeN6IAdSRixUviGbR/wqPXaC9Yh14u5V4cNVX5EPSHhk7Bkd0mF0fK1Q9hUah3MsiWOjiiqzC
NtqOLSMZv9hKMFBuOgMYrmcejHYpmbUFUkHVWO/W84Grjcv7UJc6Cf612a1Fb8C9VcPgyZWzDJwO
nULz6NSGZ+FTjgnylkD5CdGb9xVX2UhaM4GRpEU/m6uPhReRiE2r0oOm9P2p4omEIdWDokfZCkAg
kD04in7XqGlrwXijJ2ekrmg7jXmfoOju5jJh17Z/H6CiV71OYsXQIPG6+PvUSEGfA6Kcj/XJvkXw
z5AencpAqu45rHctlZgvE3UrjLMYtVbhctO+iVXxf4Mkr0T/iSdhvMV9xBSc0AjzxS/i0/Dmusgh
BmKeiinQCfndlGPXRL3OscUQ8hudyKhRJIiyGYPIuY64kXhDaddqdRR9I9yXjD1FZrWlJRF0npNZ
wiCczKOZEy41DywsMTmKlLlLkzIBXphp8My6E5v5pr0I0yNb39is63qtweJajHyGdIrQPFOBSypE
jDFxDOqD3h1Fg8dODM7gxnLpMaEodyI9eVz0Ahkr3a00pP1Ymhgj0UIa29PDYwYJVH5UaSuviGZH
zgGGVD9mZKnFfx8ORGlkHtMqPWG8xEwj+vj+nKehCSpDCK2FgRJzmNIOZce06tYGsG5heMW9asj0
xVwcEoaVXrWp7BcrSsycljMjjc05BdKxLacqnlqa+ALDMefMfhHKbaLVVFB30x4l+xipDBhGRTwV
muZohGk+a13GUjAuko74r31JS7Jwdiuw28NBNEBcs5bzjbienhxDFT+NkTc4ArZ2uBnwP+OW7s8U
oA8IddFtJYtvNCC6S450DitDPEQuFsq0FttNhuqhWAXiWQamqni7yJnCDCXfUVqEzk13MvG9hd1T
mXt0uaRgB+dDpffkNTHO2Kswesr7VQZRouhM0VqaL95o5XNbfZNRYhdviH2NaaTJujA7S3FDq8gj
U2hBlUS7F9udsFBMrk46VBJOBQPAPBJdKalHJ6de3IJLR2HpaACqGMvlcMJo2COQQpopdilk5jxY
797nTOjUgW0Vvuh7MTRYIhUTHNU34lHFeLEqHPYFcQex0xbvU0iMOfFATxhU2tVlbBxqE8grMxt8
0fGoqFkZUQAku5jDCnuI0ayZBTycEM+11W5tO4+pdJVoEGSGENzQKPHFYVrnrBFxdwpEfc5DLuhw
QwomVRE7g8ODiL4WG5geIS5oGMiCaL54yIUNsaE0hK7NbZU4CiuI/ULMMbF/qHiGvCWsIqBPPfTR
FPNNC465qPCkhczOF9AmRC9kwpzqu9UTE5AhEK2ZuZEwgg5mXfQ8nOjM0YOYHTb9XLHrNgXlHGL9
ZBoYl34ttk9u+D4cdJTYENglWvCswuyJrevbpjHgropN2TgxKOwz7/aV18RWeUJPUOzqYjeK2yPr
TuzXGDO+KuUqxVF0uiK2zrAu/Jg1wVLG+M3dXthAmd4Xl+aN6HTkJ/PSYkGIRSFerw3ea48zqzzS
aCLwTJhvoGRK3WXKvHumj8GNKoK8LEnpKO4s3IQE6ySmudiixYMIu5YNAPOxY2IP52ZidBgwle4W
huPnHtGPjnv2O42LLRuUAqifjnuCempy4Kd0y7B3ASZ4YksQjgjPKLM7dhkO0vC+bQs3TcwpNlvx
K/3HExechOfoZtH3YvsS6/l9bc+52JxZX9+2U0fhSoyX+Lo2LkexcIXtaKJHB3gRNTwsUxuFToOH
xayJWSjMPTmuQOy3BqLsYqeFhMttsYtTeTRwZE8H0SviRUG6ySyKeqYqndQiIPjzjtI+sie8e6u2
aSrEdi1F1iBQ+OhVqzFZb5kUuFvAOSOenw2FuSM23T6F1rr9OiBebh4N2F5b4cuKXVTYIZMtW8x/
8Tul7t9sEx2MtXWEnBNBWLGFiAUpjJ5wMehXa1HRdDv8/CGUTzSKfz2FTT2iaVgkYT4Ntzqe4Fox
gdWIicVo09RE+Vraa8tirstiZlNaJXoUh0M8pSRMjnWcsb/CbeEjYtfnY3gq9YtkHYYIB4UP4hmK
/c5qcUKw38Kh4ezAbSA8cDl8iBVidNq7cVmim7KLV9pIDmRBHbTwJvMoxnlCVVdMPvGfsJjC/+NG
6kn3IefzxM6EByEcIfGO2CGZX8KkAht99zMwjTpzRbwk9pl3G4zxzLNbSwlO8pO4AoK1nD6lQHgG
wgkcOnlVhtg38yB80fen5mPCmcSbYdbxG+4NB4Q2EJNQbDdibxR76HtPfVucwk1RSftJEibym4Oj
mReqjY34tmGKiSs2yb4ofOFRiH1EbABi3yAk5fbZS6vAcWIcMUTi2MAmkdDnwl/veT5h0qQUZ5j/
KKhNUb4xOSePThhwqBBXxr4IxySU98LCY2mE2bb09/ZQpu6LOLZ1JdaJdhB7oLC/NdsPzcXZqVLd
pWBVWHG+Tn1OIMsHdiXxjAa9z4tSciN2YjGWk51thBsgdk5uj+EUwy9sJV/5+bT9QUjKlsFoMWdh
AIVu6uPSy6ZcG0P4E4TJwRbxr9jhxI7BXcUW8PPb/egAbZMTNXQyNcQIPx9MdWpZ7DH5dj8xzyLi
L8x4ppoYAo41wofsS4c9mQrebqfN4IWx3XS9XV3iSOHSiKMevcxIzmz/4LeOP2/kj/rEkk2D3JEF
CacIvn5/yI/DQdOzkApN1qnw03sYR3B+hAfB8NMv77f7/6FwkVn8RU7QIUjwk1B48tQ+Cvjhh1g4
X/kzFm78wQgRDWeZWVTEvwe8v2UFJd4yTQ0aNUaRiWbJ2v/EwjWTELpho+djExKXLZvt6M9YuHgL
vK9JCB3KLXaOfysWDibiY0iEEDwwTlk0kBlPIObTTIIiJU6NunojQBlvl219WxyULz1kuL1nw4nj
m8ELxZw7gqt7ZTM0brUGBraxzpyz+dXYjy/9tr7qLsrbfCtd5i/pC8i9TX67xIH1PN33ods8dgEs
81vIsQJno3r1NtrogXO2bMcXKOIt1W28aIcvcN3szMf4Sn9LNtW5sVcfHTLzqDHCtHTf3vb7biet
wERcImW/Kn2wj9vsXr2u91MQXqdbbVUdkBIN8qs5aK7b2K0g/b8tAoptoUBeodB1Pd1NCJEhT3u9
7CHW3RPA2zYH6VJ7VneQkqyII+zNNUWBq2Yd+v0mC+Qd3CCe+ZZeVTtaeaGdWZvwvjhIcDk/228S
CTqbA6AXQU8BvYfbwADZ+fau2YXcFFN46ayMjXwXnS6bXe1cPQ3nya7gstEFCho753K+pwv3PMOb
GpQrpFrdZGd6VC+clZfAzlxE7G/CW3VLibkXe513ywEhoJZoL++0feyPnryKL+xb1MxXWQAdvM9+
uZ5ey3DVIpj9BanCnbJyVgQENsN5eN1Sfy6dhUdrk631G6GyfB2jB4RbvGJvARDYe1A5ZTJJ980Q
nzeghZ+QT9Go+ToDEO8B7lidzqAcgDlinjyc/K/9zVz6AFgn0zW+kJTdJNf1WbNGfijdwnfum17K
cxGdoFvSbbwF0bWp1tEZhfq3bCgXxbl9xR0eHHSmXDmIt2Rfbbo9Wydr07cO2qbhuPUCj4/0kJ2B
4lrbb/M528z44BwoHn3QzvobdLAIMsXrBdsrbxwayjluI19Q8BXIfr0ePGU1PNq7eYcmre+YQXGm
XEo3zM/RS+IS4p6NtVLc6pzv+4mnutHKPANjJa8sRmRNsOgre7XbXI9XcFSIkN0FnVaUnumfNgQS
qPRSUEJboeMiFStYi0lgriBjLdziCU5dv1nDUZV60flV4bm6Vx3S1eLmK2uTv6z6WxCx5j2wsyg9
nygi3h0rZJldOwg9EsWBGsDEQJH8ujkW58tZuepRI3AjhDS4xEvKNJK90/YEDYRyaTYR4nL7jBie
S6GyYn4ZyEg5/ZukUrfhvBHKN/AaAHFrm5N23rtXz93K4nAUlJvG1/2wo67W0+7G6/nGuGM/h/ao
Bigve2hq5mics8M8D37snu7yAMzjpq0CykhnxHVGD1Ing80Of1EjD5yWV8qj1L0gpEsBcpJTZKlp
viS5yZX8ZTI32bDW0i0BGgAJ8ldbuRlQPZaR6nmMvlah31HH2F1KwKHsYQUZWBrIHH3d6TKf/RDd
wt5P7lJEyskEqegsglqTXiO/jNx6OSa6HBQNpSN+hJTtw0AZwCHRYSg7cwJ7LwXLGarKMOacrijw
KJ9IByTmxqJMUWgXwvnjdl9PHjp3AQhfz/YjxTfjM03ZOEtAGIwOhTgakA6UwXNhIF5wJMejEORA
Ujt8DpN8pa00tOw2RXx1Utx+3KlBdm/yma/6maWel3dNsS0ehodkQfwQKaZNPXHWdKe1fN7apne0
TCBjbnefxSvTvO+zlSM/dJFbbSZ6qPeEqrU4WvrLlwHd+gVuMS/bzs4jTBLzjYZQ/Ga6mW6se8YE
pVbvdNEfqCLqagqj3HbXX2f+jbVVQMW5HNkqG46TlxhaPOc6kvzpoXuQrzmyjCtZhf1+RRJwPUje
Rhv88k66sg/d5sXxKcUGaE4ZRI0ExyNcHBJUaV+ayyEDobAywulciQ7lSrscIgoG3JJTw91AOU/S
WGvVTL1qpIL3GeWaNdw/iEJtEz/3GNPDFMyBGc6edU5RbObGt1znS+7FEBWIoPgK9IHiS/EOQfn6
XHXOzSeoSNzET4PRydnAWHZIunml+aAlnDXXjTkGCqG32QXMYMP1pfuYB2YHYGrpnjLs4ivhb5Oj
QnGefJHLL8plS/g82lLTM0T77k0jkdLUz0Z751wa2dkALdVel9c+xf9ucmkMcOp6d2MQTM9FF5iw
HSle6sJuqz9Ey8t4ruA817Xqw+1CTvB8tD1sI2TSrgD+rzPeuB5WfYqo5MhJO0nkKww+TAHPUO0s
NlXbiU4wqHiAkm06Lwc/uwlTT6pxuYNyje4C5Y/byQe99mQf7AuLrKTfnzega0pXfeJHf57v5n14
aXiF3zwBC9lyKwa19swg30Mt2UH/s0GAAuOsH+Pt8ITexHQ2PGlX00Y/41ABGPiExs5VtbfRlvky
GVfKBro/n0oyV0G2HdX405pfYt2VN2Riw5iJRiURaJ7eqxMvGZDD2Bh2YGXQ4mzTZBcu/lBteuNh
Ijr0MkA2SCmCx4mMAhEMQnZagZXbxTsmGbN5PKeSiCj4sEn8R3uDW65UK9NeTeYu7K/kapdPHjz8
L3IL18E3lsr/127v/yJchypOO/93b/b+tX1NyiTqX3/77/bxKeme49ffgiJpH/vX7x3c98t883AN
8w/NclQbbAZUrviyOJDfHFxD+cMgUwEvrW6bQHJFJvJPrIdq/oFTa+sO39RtWTf/CXtTgYhoIHjB
jyjoYOkcbf7CofwLsLdPGT9L+N62Cj5alol2EPj45N6aqunUVopCjZ2mGmmU5pzKUw7RDqSxejhu
FuifVjFVSqexeMj0uGBS2yKSFLFMx35cxWpznQMV3nzXrz8Adigf/e5vDdMNA/pDXTYF3uLjCa5Q
ncKooDzzDY6R5M2McaOYWXil5MtlMyoHybAfiNid1WkbI7aeHaQm0n+Bl/6Ygv2zDfSJw8HaAezx
qQ0NgteUiNoQcxVIDfTIrpuVK0vJuJ7a5GmRYmWrFKnhd2qZbX/+/D+6tcHRx+BEr4NN/BSJgimC
MFShcOumiAlDR1OgGeO8njlJj7Bmj0MlEQ0eri2nSX7x2AoHq+9QNeK5qfnUoZ1VeGwASZ/SwG0j
1Z0Fh4fw3UeEd7+eHNJwhoHb1xbSSrHHGmlkKkU7mujWYzjtnWQcAgcVPqur3J93xXtG/p8Z+2/N
MVXNYkWIBfF5GKxF07JpBjo4cdTH8dYvjDqdt07TKecJ1OC53cMupyWyO/bsx/KEQC5KRlNtL7+Y
lX8fFeprZfCoMjgrHWz4x0k5hhmyM4aBMHeHsqA5ybj6SHJeLPhLpZllEO7rCMRqw51qhsUv+kHM
tk/dQFreVG3+QVfEEqP2HfSognQAxRN18FuIeVcIfz8RIpO3TiSLpFY1XPy82z8yEL/3uskcgE/f
MEDZmp9mIGJ0dl3KQAirSB/daKrAVBr186DK96hQ7sPIaX6Bu1c+4u6/3dICfWA5DuTHxLQ+PmE8
UgeIzuLgK9o8Qx5qG5xHnYx0EhQYFLCR5sgIu2pZMEWk+LXGq8pKXRcI83hhnXmq5PxKWUD9Qa/b
NshkeEaIdxFs+NgmKF+1esHI+I5lWDAdSd3Z1FDFNBXEAxv0lzdpfYIuOMJINdm1aZ9Q/bO7e0Wj
sKaY0RtysJhXMCHVnuEg/A6sST47zTqgLCnGk091eZXXdrsZD2luoEI8WaUSmEMHeJOP/3xQtb8t
bYCDMmEToidYfuf9/e8mUasajdk0fevXDgLaZM82WWzCxjYgEloScfFb5fRYqDDAxvFydOqv8MKg
pET9xzbpgfVLVLaEpnqfGzPAe6V4hGDltOotG5dusC4bU1XhCuicHdEZC0yG0W5V2bh3nCymWhdA
VFQNMyke8MPj1MCpXC32uRZORtBmVfDzh30P139YMaLKBcsBfIbNDWz5x7Eb5lnRdQpS/WYhmVxH
JbJCFOZDoCsR3VWN8ngSvy1NHxhFtpw9tUbS7k7qcl80p5hYblIFnalaO8iaagbOvtVUrTjLyl0b
fVFPjbJ2lvjQZCMSE5ZCIDTOYeVSbyXqein1SQhPwA8Fdi8KfXPS17FiRislimHZT+B9iZHW4UxM
8dpsmLAq1hPE/xYhSmNx0julnV+oX9pZWVV9GeTkosgX/RfT4WOYlAVnonWFPgEKBapBguvTGjfq
MlkgB+9JO3Tjqj5ZBIfE01ihmgWKnhTgs2iP7ZyiXyh2aH8zL9ya0BrmBbC9+PlxbPS8j3TLbCGu
N1JQy3P8aiBfR0oarqNQOp/KMQ56hMDX2dKfPCSgQH9kferHnWl7kRVR72bkzlqqQ9D5takHFTnW
MyMWhMvLabmIYuyIqhatXxX2pjCbmLrr/rUXWhqzMt2ZnMLAbnAkliSJ00JVw0OL3tk2yYvtNJjZ
WW2zm6T2CRp9e5rBZDf6Lybo33c2E99OsQ1WpAZT9mflAxMIMBptSFG2kJadp9SGWUiMJHoDyUtH
HmUBhupaxgiI1h66VZkMiU8pW71iE8x+kcJT/j4ixMoFHtkA20rA9dNk6GxrSqljmkk2Kt1aT/JD
CGDyimhi90D1YrQB9GmAHC0oDauk11Cts60RR8dRJdCQmK2XT7m0UqGOc0drtH+x9f7NDpu6qio4
JHiqzFdDtP47wzVbyI6PudP7kOxszVxlf1CYpFncEucT7HE/tx323w0lHQGRkfCBNB3X4+P9QjT1
Toj7DUgpa5d1Im2d02JdR4M0XJcyTHoxtFDemCQZ1BhksIqyHIIR7h5/UoiMaU5HkGrINiOcUYkM
OXlBamzWlObcgg4d2pZYUqHvKsNtXA3teRIalE4u85cSrrJVF6U6lcCmhsyfIcHNnhKxsyexBUVI
Y2Kp63i4MHQliJlC11Ny2lJelt1rlb5vdZK8RX8KLyfVPPRtftpC92RupyUuXbaX5a441Rx0O4cQ
UGLqbGTJnnq25GvZrdgFBa6kiLbUatcuZPnNWp8jOMaRAGoS6jW6Ra6/WkC9nTiaAaRO+2Ssyxtd
boNTH1drLeO3XimNIFTvLERIfBvq1BsoTRr3naPCpJrVK9tw2MtWjgaZHhXbWDPW7zIAbF1BH8X1
2WJp1LYIWdufD6uqMmwftwTAjWiyMKgKHsZni1eYqrTAQERMACaslVlPJBdPahpkkpV7WamSJ7Kj
nUXJxDpXwMW2oWp6w9j43SKpqDoq/XmmWnDKJcQ1JQsB4hAx2ave0ONnDVaTkqBw2ccjWOnRWf+i
8X831zqqT5gMHQcUj0w83HdrAFi6rSRo8vlzvOiXdaHjfabkFnUZho8IuWDZbre20b1ICtl0Y7SU
u6540hCqEnikyZ2bhZKTvol2J4I+UV0rW2DrJjgcwwjmGVqDdgYVnsYvJbRG+86eJM88DQQyFnB6
qn2irKUaul9YQfUHS43kitA3wdVkS/j0WPmpb0yOkBNc1+klkrRQ65luk8nl+qRaLydbkSEk0LZ2
n7R3UbzsISF/hSdFvmytYmsVPaHPDjIESTcXcuAZOgFDYCOCfJ6MztEZ1PwBpr+nRo1L7+cD8i09
9Wk+Yb1Nm8O4hRWnQO3jkBQoCdljyG6EoHe6bZO+XMMfJV/ZapODSHeMe2rDM8y3jnw02lGeQXm7
V8Y6bKKAqbvpQuEESD16d7FA1OtFuvbVRJUbCuv0wu5lkzJcGMmqGhSA2UzUfg7hDZJFLWd16SlF
AtDXQ4HTnqPLsmJrnE6z7/TzVSSWtkOFWCJnRLNOOcGm+TUypZ0lwXupOoHeZG/2KYX2agwfRq25
16dGcW0jfNVz52lpI/QrRvUlgc5xFU4UZc9O82ZPqK+PcYS7F/avqVptwIOkfhv2EIyEhO0gKdJH
isJgJ73WiFHHzWkMqjIz/daBksmlNlBfSbptb4yxfLCLfHYzk2S5DE844o8OusmC2zX00uE0B0M6
23RjeY3QqO3OuoyqKZJqk64Qne2StwjRg6DIDcOvJnpxys/DLr7NlxEazCHdd4OC51X3SlDAT3Yy
DXlbmZQt5F/RPCsvhui2aZrlAkRa1vfS5egQctZVMlVmi+npEfb1pFOzBHPtEBfvKCAr7OorCs9N
0M8A75FRdAk/siqc0zqd82wjVdCNEqM9weRZVlSpq7NJ+R8s86rWkPtTQpraGqT2xGBn/c5SdPAO
ikDxNGPiTRG7h1TNAQuxB/tE4DyVuzU8vfMmT4cgG7V6N6rDZjGoOw+JUIIJajfmoEBLNmBG9VgG
a2gGSUPxX4e+AnUgReHlt+wgBPVtK18vUrbtZKemmpFw9KRB8lFUB65zYVN373Yds07JvlqbxChf
AOCowMHTjjqNbIdM0xCo5YQcz6Sv0kh6QyLZh5QNzpCC8gwCV3C92n5l4DbKYR0FejEWbt2I2Hxy
yla9o61qtdlrUdEH6QxRgpF6IcJ4fjIVq1PYLbgRyN6cQMecIPOn0s5c5xo5lImCirEl1dYeHO1k
Bpk6vlGSeTM145me5mgsL8R4Y4rxqnFS8duXR9BXaNLl2T3UgteFrs5BHLaDf6pJrsbLdStLOqDB
xPEntdhVTueN+GPQqY7xegjH4zSj60H4Jw0qdI7lpao2CrDpqErOKmgNvGk25sBJzQ1SUkD7JC3z
zI5UZJwSxkaqGWhgTaGIzIm9tAQJGhSgENh6XQ9RZY1+rx6XQdWAM5IqKqxzk+RTnqo3GQXjXkZ1
BXpMwAfnJt6QmWx8p54oHc8klrwirTuYxSFu760LkDPWhRapN/Mof7GiUAmsSR0uIVUrjdlv4A6B
0E95yrvSk0fzrZZrAd5Eh7qYsbk6SevhlG2Klh2irRY8mBNZEdVKdrmRewqgUDR9nfXScWBUCg0h
B7VCCwSqDlcukVeietKOcUxHClIH7a1KsgepkdgmnaCuIipd8wKqjCRBQ3xid1KvS6uAaqhfx2U3
bAQZGjUCcPK2rS0C9/XDsJT6ihm0UDrWPLfZJucMwMrrYjCi9TYBwVaaguJBgxOe+nDQYYOyXSjl
diPLkUgwUl4zLqPfd4wSNLIhLgVaV7BzdYsGXjzcqR07vd6Bt+OY9ngynLupplwzr42aJVgSeC+U
aKOOw+2qitGmGMJhgK6k0Fb20O8bs7+XSvXFKrrbfibupCfQiFdN45poKgDnojpG0tEtO00aqTIS
q1IjZvKFWlAskxk1uM562Nq6FG3GpgdMKzkEBwgooLzod/oSs2Ig5nbC5f+wdx7LdSPdln6hhgI2
AUyPt/SkRE4QlIP3mTD59P2Bqrqqqrh/RNesO/rWgCVRPIfHIXPn3mt9S6+6uyYB+jkPMRdTe+7C
JtsV3fBiAKXZFgalKCLqEqeosgjSyMhz7tbSUkwOM+5wZKUeYkw8LgJiMGOIrxeAK2D9TTH7t2NT
v0oz2aIx3M1ku3E8KolZmGoApuVKDUyFtFfBN2yMtd2E99no3WQTMaeRU21aHt7acaEvJ2wRbQ8n
KItfe6KrOCAwOLHzklDZ6S01SSPPwxmt9hSikctvWPSqvd3rx1JHbx0RXhvREysdyW+dv8Bzh7xb
NWICi71Ma3S+NqTJpVo+6awgrj3nqRaRPtei+ck0tSd0lXESQ2FnxvM2p6ICpQiXfoArJpMJfXTB
xNDUATGv+y41aN15hY90Ut6To7nAKbMftoq+g0WWu4E0KuhZW0cnyL8+oDuIGKps7Y8+s57JK+jL
qItf+cDjSq5gX98J6b/0EbOslOJt23WMhltJ8ybscozVHjlEcyGf4WmodT7hOWF8nVZvcUlfoPa6
dA2xykHVR0xWXDID6/zAY73xr0Znnb12cXvpaKTArm8yWbz1JsrfTE8PahQDFPjRxR1irYdeTNjB
uK69/KUu7x3pfG2ISgzmZmX6EMBJHKzWZPXmaTVuDOBb01T+VCplHmuFYDYYmzqNQ/hXADu69SEJ
VtWNCMyXuWVY6H4WhL+vcvk4TSmBsWWV8eVLT6+Azz8ybKNPL6HCVOVYBRS3KNi5Nvbn2PoRZEuW
q6OefD1u7Ma+a2aaeSp3tzOhkCjieOuMoLjNJHcchZB6aPG55oKPng4THxxr9NnLHKIpoNEb2kXw
biOacfg9Tvij4Fw/+QlnLAdkso3wDwozQ7EOOAeQTeb3ME5MT3E9taydLm9q1ZAPiiWxROZnWbGz
SssMyo8XFevOe7HD6Mvse7cTZrrlJ3J7QmRBtxczkPkKMIuy+jTwFKBfMx/UXs9N6yW6DCWFFMNH
vCs5MN42XvajjnmzCr8BJ2KOqrLbeGD/sx79frLZNS1EA3X2WvY6BCrljRugHEcg/4+uli8TkDy/
mMjErvS3TiFoSz1y60+hMo65536dUqTkQ2nPKJGtvVAjyFXMJFFOjktQRtfG/cmH5C0EuIEHxcbB
FEOVd11sll3Ga1wrwB79Ye4jcu4UoAHpHiIuvhgkG9DGJNywJX7zkc4ZOb5Oc2DfCftnv+o5s5Z2
d4VGFQJxQ8npZMH544sMgufetcr9x9/6hJAGB0beJmkE7K0EaE4fw+/AWBRDEsxP9H/0icXZM+GD
Y9BomQGsZlFYF6n7J6YzxqVKi2AVz7SC5VIK1sM2tknDilF6jF51sBVQ5knY0dp3MxY+XzyZvE5r
FXTTOiPkbxYojFbm6GHkiXvKnPgL1RCarj49ihKGtZMwy097G7ITlwpa8zlY+YmdbPx2KrYRJfg1
kv5rGkCJbTnHwuP3oxXsLX3jGfBWKVg3GGvwMVZeucs5KqYGKxX4LqRhPmrUMepIaRmBRSe3sZG+
h8R8QjZ3QBO0/g9J3sTZqXV5CtvGO2R5gTCeAnCbT+tmMnKoD8LekCPhnjTuxZ2R+Y+RKoZL8DIh
xryKMn3svVk8tnrKtrGFYp/d9M0ryX315cHNLOfOSSr3JrIQGpG+svbLJtl1pb9TI5eUFkT4lKK6
QrWqrmHH4bsVIzz/QN5kVj3ua3fcpllQnJ3Z3saD2VzyUR3dnN+WMx4F2hNXx1qa00oVJXxCLuIV
R4b4UDP5roU4GgllVG6MNFT9TNxVTnvrJny4u8HodujG9d5QVrwz4vs4nH700+hfFIDtJ7tHIpFB
UK9aVezruDYvZAhRUcd83zRJSa1qk9xGtuSzHWf3HCPkuiuL/l6WMGNC+6mRJHZVSo5PXQ95NB7H
d1EkZ3NcQuXd4KvbYdDuU3OPPyT4PCNcmmKPdRK8wqGck+gmnA9VAhhxVEEA4KLDWAjgNC2j+my1
utrSxxBrO03kBfQtyP6Tmmt3O7lWcnA4Ra17lqT9xALvxVWEl7R7s2wD9rVTPts1B518GF9jyzmH
AvEUBM/XzIK91YuqXeUeCy+ZaNF6JtQsyWSzzRUY6MRLAYP1BJ+IKgCYkbH1jc3ZiIfXqC/OQcZW
JHN2v4UYUnUxLgCz/Zl7NoqUot8aXMzbjHEiJex4TIhz3I/mHL/ggCxya9w45hF/s3WwHDU/x80M
qUKPB22YxREGwRaePm3TuOyD+4EO5bpvGR44Ze7dM4NV7CHRe08c1W1PrNkqbIQ6xsQtbjLb89em
dWPUajjQYUVCNDcSBFAoL12Xp8ex5cQfJfGJZK6CgSs7iNUa88YnfQjrnyYcohhgoQjr2CPv3c8y
75+MBMgezSP13WsBzFljw4dBUmIkuAYG1qmHjIp4J5LJonEfe+cx1s3KF9pkmpQmd6Jx0m2mIoGm
3GFomNc9W9VYnYVJgBLQpFVgdd1+iBwIzFWGGZxIN+pkCeapSa2ntq72DZmD9LH7BmBuPj6AFp43
1P2npq1LEMxx+OZw9NClfidf5L6zcfD3okCx0eTytU+hnATh8LmubyFryVOpOtjYuSWfOHtuSx0Y
p9KLbz2m5GtTCOPShmTYxAPl0BDa13mob0uF75reFp5t/zy0pYlgqs7udT3720LCZmYDfxZutiyX
+cUQHX3aCXxIp71r23rOpm90scunGusQv2unwGMe5nxnIFBj0HNxCWYx+0EcZS/qddaSyiUo0i7z
ELjbVHjjPUnh10AR5doOGlByLu2rNthoPTDsF0Zhzjpw4DPZXufdad0/Ev4OGCaqOMim2ZkRhw9u
sTMYMvFuuuQhWV3+wOuX3Gek1Wx8W6tdYWsXgrz5PfMZu8w6xKDrh+lzrbL02SrUeyNCTKiRSbSB
9g5SztFjOUzfKJmbhwp9xm70rRqRmxmj7yqRg9lufs3mtLgOZV9vrSEnz2UhnrrkmGznWrTbtkRf
CUV0pzzkrDLNy29eFV3beCJ00Yn8fRUb8y5OWAL6mr3YNjMqi4DYuFDl3S5L0+x2JKBtLZv+6Ht4
72eRXOZEUil0lfNsJBkC3sTbGN2Ia2CYg3eRUnoHVXnXSyhzdB2y3XJf25gJ6MaeLPe20MqloBEl
cDtCCgi/uLEJpD1BBw02GlPpMW+7Uxu6ChkYZr0oWY7H3oRpsSoFPVff2Qfsptsxl2o7puODdDnu
9I5hXMjrBJzgPmReNtwiJiQbh/QLkNYccr+S/ejinevDx0YQzO3xkrPIjIQuR3Dx7yrt1ru8zIvD
jF4hVyrBiRqQVZc27a6yC4D+LlugaxS4TehmbvvGng4CLHhNDN1znjpYVIeIs8Tc3IKyFRBaF9iE
817Hut7Vc8GUbAg8Qq2BHlom9VU3WAdCj+xDAxj5jmrLXHPsAUYUd93arUxEEpQplzy2p7Vtc15n
uaAUgXB2C3ZMspLGbKe1h4AOCeZY6m5T2rk8JAN+5UA5EQb3xjtKVsBza9ggJZPW25jsMHvhW185
l3e804nYBZJQ3UYxSkKPRd0frcuy7zZpoZ5626+RRw9gtukh7sJQP6fCJqrAkvJcFfl8bLwB6poP
RKlEl/dM9/rQ1nxEeuXEt3FCgzClTt8RscjYtHaKV3I1vndDSVAMCLat7YTj3Uza1l2qkZmOWfYU
psdYz+aD3yp5KDxSh2ZPDTQiloQ5EF13oS0foq5g+5qGdBsabGlNPbJegwrGroWn1svu9ITzxX62
82nYJFbzNfNVfkXzazScoyNDtxdGg7tsqrKbFlrqzksN+t+4kdEhmsNRzCR++jE0DkcJvcujcdpZ
o7GvaL6TjGnmwDf4U+3O91IgNoojXV5FtaAjHcT1ZYAFV3uh3o0dffrMj9Pz4EeEeXMNSG/sr9Vn
IovWYQqcJgm86qj71jnEU2aipKTj6Zko5pywQshKo95riIdt+JCzk6dHlermSjTArianygL6oebx
VvdJT/vA7nZBB2NKqNA4GSOrORwpyjWtSQUrHSTAnkXPzSLlEOAZh8SckalFhhzTS/Nsz6T/BXlQ
42hOvjbxmF9SehmOEWbr0Kvy14GEFNCK4jvg+r1NdaKzCmlmEFFgd4F9bQ1OjoF8ItqLhBiVbEU7
dxt7hmUsC5mvgxw2TA5e9M5Jxf2MAeqil8iBxCdBMAoJYeX1r7xkH08ivG09CWmsacAPzxntEJtM
kUCqcJUNlMbuyNrU+G33YC5OtTlJntzhaYnRvhN9CBSkh2I+dvDMDQQWQjvfAzfot4yHUOT2bnkf
6ISjJvMK8ECB2EGZa1/m6VRnMSmTZhLs68Z9cNnznhI0HUoN9jZMOaKYuWXdksW8LhrE15buvUdF
muZYtskFx7kgdXF27oaUAeiAkDNwM2PXjMRoWqwtO9/lKdpzyJlNU12Fc4hhfHiewAFdMiWfBWfl
Z6NFrJlbejwK0u8MvreTgPk5taNUT6zvHKqLldG5CdomuI5u9LlyxKUED073bYx3wceIbzBJzMot
0lSoEeUCKqhT8ldaUsX3YX+pTOk81Sbi67SvohOYWZp4lp8Q2yPTc8lhkQ9PsgPN4n7uOAWChSWh
VpHSM0p9W7UEarnxAIRh8s49TIOgmIa7KHTlTmAPXrnjUIDvdovzlLS3ZhqSXKncieyqQB6MXj7k
ubNPCux7uPg5lVfTsMucFvjDMqydh8g6RDKLNrRqxK4xO7VCOiWP+LdewsrLNwUnWj4dJPgYszJu
52kgNbVSzj2V7Ytr9xc7pwdURlG/Q9J0p2I9rbj7mMsGawRtNOPYaQRIRj8QImgA7nick+kdCL6x
NwPpHd0WxfjoCawAbd+vhnJ0T3nSBHvPMt7HSOdg0rzxzhhGuc+CnMDBor+zlcuncrLNW4bwJ06p
8S0JSd8S4qrOVI/zPRt9dW/TZxrauzQVX0QKiGjoXHr4lbkfvTA6Von5OozUCPCFbA6GjGsdGISH
pmbEnRilJICSTpVbD2KnKBro9JaocWI4braL+5s28ImZNFkkZZnsjQyJPOey+wWjuHE1TgKTYOzl
0JtkNQMQA915jRKU94hBr2XTkdDqZJ+HIMbVYblQ5wIHu9sUA6unPRKyLDn191FW7FOZTT5qh+dC
ONFZd8k7ucQF2I4AG+WI83VQ46L5XygGyuzuZCDea2+qD0EIyMKjaNySBvAyLhuFoWksU4FGN4n3
GPlXFSThaUCIHSaClIbly9L/2WWN156qwL2PW3KnSffLjqF0jhO9P4w6btCcPr4MfdGewni0VrXp
DntGFHe9moefJrUIoxNwPR0WJeVX46OwYhDysQjPCcGiZ2SkgHRtf3iMmHUz3QDV5PEydDBmflZT
fNeFef1qdsxXK9eSd+MYFfQeMn1MpnG8mSoTX75w/Ze6Mr7qOeV3MssJfI9+D/1VxSTk2SPqdOvN
vXnVttme6iijAyalvI9gB68bWjFv6ZydPx5xL5I9hzb33R6DZE0EjnoY8jTcsVll5ymN3csMTXRr
ewyi3CpZLL5u/50I9NXHzR0neuZMkXwJnBke/1APtyW6AUCncXBIuXhuP/7h40fiJHlRy6vUaxrB
0pHf6XLDcmo7/TTTtNoGbrMwwvnFTjCEO5fL/eHjYX08QC/J9h+v0tzHZ5rt45tfWnI9Bq68/3iK
Zdq3p4+nndRjtdVjbT+TnQIsTPTujy7ffjzi5XULlxdwdhWkgLaYblBEzceCDM6DMFvU4cuLn/tz
/bq8r1X+wlFe0F8HyvzrS62nCwtMvnBq8TRNyxd/nr6XDcV0AkgYkf/y0x//8PsmH38KWjcil2bh
sy4/8nEHv+7r46d/3+Gvf2a30HNw/n1PH3/6y+/4+DHHxckjdI/w4+NhfXwzXR7mx59+/XitDVoQ
nf/4+85+/8g/n07mB4dI+T30fJ7cPx/V8r1ft6CPSQ4P0jyGRH++FE2Y8dL8vu+Pu8h7+MWW0Wz/
8f2/PMC/POrCfnOqsNr/82H95aediYCfpsWV/ut2H2/PP57y72e6aJYK6NHpx+vz+/v/eDSQ0LEG
9V6//f10/vJi/75dLyRFCjP039/6+NPHzX496o+/SxQum/+VuYBpKiOmRJ6H5JSj57yBUpCx+G9L
v06f3PGhHPx60zMfP+QdXRFpjBkjJf6aaIPAyWk8jP3Pul+yvGiYYx6rYChx8ibZ0Wxvi37QJNfR
ZK2HMPklD/lXhob/l9wKHhqt/+xW+Pyjl5w/vr9XxXv1/W/+hOWGv/wJjvcJB8JClQxd4fuYEf70
JzjupwBTgovmBznYL+fCH/4Ex/7kIUQJkJ9ZlgClhlL3T/+t9Wmh6KKYRVuJoxdkxr/wJ3j/9AHg
P+DuPc8XWBFoEIX/0H3R3my7MAlg02ZZ+1WSRXpQUi1bv+4g7fduGm/TIEYBPiX6sRbpMttOjHc/
FcZBmbm/qAO7i2pn72qNuXHhkFPtZW/E12YR4HPEVKSuNYUdbIuIPJ1NR2MNZkobdyZIrRxnUW5M
J0uZJJATG5OsJw14McLeOywus7nUJLpi9Q8EnkAPaB09ho7swuI9zNP3eVA/xFy9GkV8xq+37WdM
fG1wzYXYdUH20Ff1HavaY56nP2w0DgIo2gQrA2niJW+Cg4qMczaq56nJnkxCYlZJ4l0YNGxk5cBI
WbStZCXV8QuC2+MgzeuAXqvuQ8bgjfHGQl2ukth6sywYup2q1rIjwpzvrrPR+owFZTsG6DKITNgI
V+5nJW8tL+oIRmveG3d8Vq7Y24HchWOw8xKf7RHhcpT5D2XVXCwNrS2zD7OR3tpFCppx/pIm00MV
yLOwa/Ky2p099PTPq68FIShFme0MeL+0fA4ZmPcVJ/6jXeJQVAGHFDOycbYN5jEV7g9GvntV5Pfu
LPdAJFPnPRBfkgQ+Yh4cC8dAUKsOqN/2eoyP+bj0U7ODLjFKoow0a/HIp56mqPc0DXJvZvn9FIUI
f9UFie/RTJDTNr29InW6WjeN93UOxMXvJE3u6NymQ7v2Bsy+AONSl18xIMdTFOluSi6L8zxNyaVy
DKijTk4olj7IbiRSdiaYEtEEQzEasA9JED6lmToSkve1mXs+ldmJRsjeDaYjIR8nj1QHm0TkNDe/
tJxKotS+n1JvXSj3yHB9m5KJ07vqJVWceInoy+v51sd9ASeUAjc+qhiUgtHjW7QVo5IhPamSwXGR
IxeKszzbNKMBL7nITok0n81mcYPSekDRy5w8kulr0pgHFTh70UX3hU2Esi+tkxeQDDVGERZm75th
BVgjh1Ni6HA10pun28acz/ZQnxiviOWfumkk0Ka9GgZTZXPqw5UYZqZMEpFNUDBlMYvdQE7zHJDh
XM8JDcx61xbGAwqoA+RZdz2o6Qcqxxt2BUgN4jp65evMFAqx11PWUmaron61KgYVbXEL1xHpmv9W
BhPApiF8pYt8jIvoPjDxKCZ2fYnj7tSrnmq6PkZ1/nPKy++dhYnWcHMU+n781vmKMEhsNKQ0jBvt
u8Hao1eqCMhOOqa5PvVv6iUgsEfnu0NObDgBla7nsxWl9/4I6msMp6ec7gqDAskkPGwuuLXulOsQ
TFeTaMiIBoqKjTTHa5911d7kujp2fnHQDW1lu7hjiNJAEpqzbYegfKfzPLo2ZpRsEF919wLZ1H2Y
WNXRHkR+j/Qgu29Ywk+dFcLncqvilkjiGV5/R1ZJFRzMyarueyceSDSbNO0d7EpiSuRN5LntIW6q
AmlUJtiJJ8+/7fu45nTYPtREALFWidssWnQulVAEg6XvMX32hugwLAiBsXYbXTENhMPiDeiXkiRy
qKtL5tSqpoNpZ7dZAI1mbEMgRSUCjrrr7l1XtFeyfr85tXUb5kwn0rL7pn2MORDisW8KQOl0P1/j
GZK4QZqEdKqvma0JTPdR2mdp/J5bHPh90z3jGvjKMgZr1pDvCH1xUBixQrEQwIAKzHvlTzmNl/Ho
uOLKeBW0TeDz5oTlfMJHi8Pdit/NsH2jFt1TcJwLMe+Mwvmal/EjEUOHJIgfpix8NBP/PnXkl1wz
r3dNPtC0u7jGGfmspxDlmeOAJq8bGkuty+LrMSU42ZxyIH4LGlVZ5R2GVD5QCB2yorxAsb9xM/dF
ELY3Er66djjxrBkqMsgFfKUCGvChAw9PWvGdIRCu07hJiIo1NN4lxtWBHl5lHCNw69E6ZKalIbk2
1ufRwWNVu80hGB0iRhMSeGjCkAk6E8xNRxWxAX7WwCDqtGlTVG4dfewI1Z0WT35ttFeywr5aIXlY
bP3NIRV5R+6yN3wdMrO99iN5nmFVm9t2rpO9NI0XkkcLOlJ5+tZH+nEMollhOSVDKMU0s86GotwL
p2aaFNvjnm57vpmV+V27DQclqNU3AW3V8+CQUuhVDBEqy7N25RICo1KIc23TiD3i09vQzVAQoXbI
onqdylrtvG4+CDf9aRgFlh/rdfSNm1SZUDc868YzjQeypfNjoe2TF9U3nZ8CTa+zlDck/9ZSIiMn
6oqV5dkA2OvpBv/gT6ems47JiFYQvTOyMuxQ47avs10WYDngVYMFi6+2q/Pnxivr72R03wexxUm+
TOrnmv74ex629ZlegrkleshZxo0gEluR1jubTPTvTmbNT0XHtlZwcezpUM2nbGrnnxJsHAQnPyX7
uicvniwhUpntMre2UdT6L7SyqhWxTH9o5/9VWft/llnx3/Pcl1/0XykX/5ckUSwglv9c+u7f9Xsv
Mev+/PH3AIvlZn8Uvu4n3KU2mC+L/4O7RW39y5hL4YvBzg9MD1EvbBlK2D+NuQ6e3dBZeDWBTdOG
yvivhS8GBey6FKo+pXHg/pvC1/qnHYPC1/IFG1pAZM9ilOE3/VXsLRNHxE0XK5YNu9lpkeS7oGSd
MSWRxiJEDpnP3XjIgwhBEtP8fSERldh+g3YM+aOCIQfrDVm+CulwZ2UELpuoA119Jk1jjcVw2xNV
QcL7Co4SCwuMGBaqzA5XhXDObd07a/ZDvPjPJeqDzaTSvV/nZ3vhco4e4RDVkN2RynM1hpwSCg08
mUJlP7/kRhRvHDkDfxaXVg8oW11nUxYhfokyfa5sxv/LRMxtISy3MWiNiR0i69py68vwJmjkK4Uf
kkE57d2GyWncpPVpmOsvozkwM7IASTUohTc5AzdEgF53bXz6r1FImYpIJZ/n58HQOyOEWmGOexQd
2BVa39s4hVDdVrscWOmPF9a1p/Rb47RrLsjndwOyJ7e2kWjsqulYIvvs9w5N+ylGSmhauyrrTy0d
kyyhcCxvyji8Znj/gyZ45WEyjrYZK0bPuSwsVJtgGsh2CBxis/3klVZJxmijmAiukyMaFZOjiFN7
pFrxUuSye87rLjG2qYs4MmJ0yX4n9H0TxdbKbJGc7j4uh/+/lwTLxC7OZfyf14XLeyOT9+KvZ2E4
4H/c7Ne6EJifbM/mvBs6EMKX6//PdcEPP2EFCvCqYJ3kf0sYzZ8HYpOzsu/ixsebwfUqOKb+eSA2
OWD7wiIY3hYkKuCr+hcHYtYmrvvfDhbDxvWPZwyL7N/Xgz4MnXxoW2OPS6pdOz3Y+inITxXCiaoZ
Rwr25HXsMaVQAbmz9WoJNH2B8QBX5NJODaN7Tlhp9i3Ky3atHIpqi+5iOb12RpCyHsCFeXQGrvJM
3dudj2zUKn9GpX4y7PlLoscnaWVwgkO90SbkDFc2GEf6FDmwk9zUEZYho6D6y5JdyFXMkJghFkyL
oiHzPPGrfMMhaDclA4mEnbjopltVlmrWuvgZ8oj5hF+iYX4rpHVo3ESvtIX2B6y0Y0XMnQLzIKQH
SnJ4qLrhIba6LxgBv03SfZ3N9IcKk/NsK2Ywtv05G/RBgRxSMvhatJzSmFxHq2jyoeP5lKvFpm9R
YzcYPFseRY/ZpB9acIk+gji/e6gLC+YQ7na4+D96Z3xo5vbU+0V+GuM0WNnTwhlpdbyIfUp6clKt
4spfjTZTYCLvbkwLtXFQUq2lafw9TRnLobiiM29ooETa2EStgaGFBnOJ4IuVNFkNQjJIq0OsEDck
BltHwVSHgMzkOWfVDNPwtYs8QF7gfAq/u6lSUn6IX8g3dgAFh6YukdxCHuIZvdhkSnSWctzh+eQM
28Q1mBdfA1xX6XRJPJke2p5E+KFUVGdquNUxfoQp4KiVOd+SqQ0OdsiCbcU+fFXHOIRR5DDDGpnU
mXesVsa6sSXW0CImR2L+UIfz2pAV2B7cHKMwyiPxM8HNCzog/GVK/59la+lr/edl6/G9iv+bNYvb
/FqzWJlcmmQu6mLhAItYEu1+1TJ+8AmMAwZoEJE2G/vyL3+uWdYnFjOT/wTIVu9jpflzzbI+mcBA
sOGTocdixkr3r9asvxvX/lyzgn+a58codksh04jjeG4fhli2e9kR6Zmji12FWevB6EmKfT7S36u6
SW5VnHZ7noTic1sUF44WIHu08SIDD/mgSN5IgHxjYFw/aZajzzXeU+zVnlinRlTuLE9LMKauj6Cq
F4fJXbSDBgHnkGXnet9y7SAAtJsbNaAnIIo+wqY+OT8dswb1TFL2rmlzu4VhJcav8yiJdyTrkjgs
svjCXKMdZ3y9Hm07PLX++DQH2XCTFG67kUERPgSly8HfrGHzYzSCizF2CKswRF0mvxYv2CeX1Ni5
O0w+mtkAF+4Ouii2rkpPx9AIUajT52H9DuVjnSB9SOx2fknDaV7pNJl/0AJQu7Dz4/UcVCPoKjRH
HFCXgyin2BG/1sEYSBWj00tGS2Tii83m+mftD/vBhUdGybFWHnSgfDZ8kE+o8EhmBFotrAqSId7A
NeROtba7+KFwvWSbONV11GjBADYRQAKDpDgYNpLakAxG8leb8g3Bv/8QVNG8F/RVr5UTmhvU1hWK
XcSWOafNXRCQ+c2k/lAJ+0sw5cnW6pMZWY1agHpUYmHkFosmGVSR0U34h4w52anJ/2KN01PSkrcy
wRoo67zaZyK8lJKGq9ctvAX6DIfBKa68ndOxmZGTYs29RlbDGLK+MtTVO1dBKIHSCw63Q6WoMDKu
FMGYa88r5scyHWkN06y6Fx3bC900yNuyCN96xPNsEco5xVMTrVxdu4chMpuXwR+bx2Eo0cPEyif3
EbTPqnAAOVq6LfAu4XjNprRj/terPXr3fusagtiMkhHK/5Rwi6X1Py+D17r4/q7+thAuN/jjPGd+
sgCFuiaNbmAdLId/roHQlDDZI2riuBcs6xy3+WMNdINPOMophTwbo7fgQPdfdZvrfXIFbKSl5Ps1
yvhXayCPZanQflduPsfJgDs0bRHwi2Bw/KOC0yM4cdG66cYZx/icZzSxbYlgrTKIUzC9ZtpUTtbu
eqvDPB4q1hKWZtxqnPxkO/acqUKuDpVYG79rOX9Ng7OzSw/9YKrlSczWro+odHhGLIX++ICVHof4
yCXmGOoqkhh9PBoiuoA2KRGyX0xedx07vPTTmWS9bjGsymv3BZGvOMUEYgtyngmLKP01fmI7CCo6
lPAA+2E6GhEzaNPzdzbHvX1HqPiq9oPPxqNO6Lt4uU+St2uiUByQ/U1ltnFsYH5FAsyJ9wmtgTEd
prw9sozTM9bqJgrkD9erjJ0RjafIqr5Th4E3nJpDFRbX3Bc5j3x8ZZ06xEighZZPQob3wpIvKaME
y0r0oc6Q+prRTYOTnteTJFoDLa3fps9Z1SPzIMRRDvRtkeFu8aAe2At2A82iNYoWeo8dxpwcl8zK
NHKyhwg3KlCe2AFcbkdQPhsYMKt6YAZQfemT+jXIEBiVxkB6kVVtbN0XW2UOX4amk7uKfKYuLvQJ
YPMuiUy99WgBrS1GCbWC7un/cINtrInCQv5T4cDD8du94J30WffjlQ4RiVT2yCBpMJ9Uw3i0wWNT
Dkh7fLzPOGC671YUPU5G9dNxugqM//y1DeT73M/fyS9C+onuJOLY2kUgBmcEGyDgB8ZZLWEH3XCq
q5FVWCNH6eoZYhIRimHOKdqcujV9bfRhxhILPG7MoFkPDl3PoUaPoqeS+UqJxsNzdmZHtza38Nvh
I9d73BTaVOALK3EtIJ6typ7ecEGpCcpvOqpMO8dkliiI0cNsac2T8hsjTu+i3tv2GTOD0W8AzAj0
nDO+rpWd6fjGb6xFD4eet7Q3Y41DlaPYHWZo0KwaNZ1DpHvhB5iK8U95NqcQg6e1lrrChIGif9Zf
K29R4Fpo5bOKpIPE4EJy7UXXB9IIUEOQbzsPgSU2fgwjOJ/KwpTP3SV203NTVvqYi2FYqUx+HjVc
RrwDt3R5k1XpThFwPjs7m2wsD26k3lykkJgw3vOMZAWJprc0QnR71WzzvjLGSCdBi1R1X9jHvmhO
ci0V2DqqC+SKU/m5K6PP/5uk89pxHLui6BcRYA6vDKJyKqlCvxAVmXPm13txDBiGx9M901KR956w
99pL01jsz7EMsm3c57caw8VejQImAWmz0I6U29AEo66OOIXyQUzOyiDfSvLOjQA68Ti+yinF/BAr
3iIjY0QBzqUfiPj0piF09VI5StVwbOryTx77F03rUlTDeugpesoLoJOxFhHTPermXiE/chPH2h7c
WrETewzci7ETRjXGnF5tokl7MGPK2Zz6UZniuFkwD+lj27lFwRGF23jYV5nV//+/uq6abWM2ZydQ
GxPVkLWVi/LZFchlmIUHDMSlWfnr8+ophfFvRqvqJwOjnVSZ3SqxTM9k80WqCMnSeUPBlAfZv64M
92MT6auaAU+fte0lQ0Fvlw4MtfyAZ95uJsCLKhREJluXpdJfLHOMV6haQf5N7ukLxoi8EMCe5vq/
diL1xpQupRV+CqC+WnFCXslUOsrEz57OcRHUyqt/klaWmTZnAWBaEtMieTzHhNu1lfYa9M2Xoc+v
CPh0/jXpHq8sUAkVNRzy9oDTQ+mkr1WQVoogduRo2ldRdqmoe6oQB2rJVMKVhGBLRSkB089FfhN5
MnjbmccpJKdlwGuilo+2VClyyWHHI8fYu+gF2JFr4nN/GVvtc4gDBwGOJvWMzOLooE0DMiQtf0Ry
/A+vn9OV3d+oLCUnGPCHBqOdRpxGrAKxVZZDRhA9zp4b7qtXLiR2cXoF0593SeLP3yu6aivJ95JY
vZuviqmwYKEnqeTgAsZiQjAcEdgDFCFbVjQ3SiwcwrkL/Ly3PkxlYtebIidPcqPFByiQrzGEV3lJ
ZyYKae1ViOIcNQyQIsdIPlAFj16jJ++tzrexIH1WcnW2izLF3okMzeqih1A+LWti8Rc2/FYzuWQj
pt5k6Ti7BrTYygLKWdBNT+7yvymWH4HCCnkK76Yq+YESfKmi0rrNIB/zkDOzy7ODWltYBlHfbJkA
bOe8vwnYjB5CnxG/mANVUMkdGo0ATYrZ0Y8wwoMiom3aynitcBU4LQZhRp3lTSo5pHWcvrYqmLu6
LK/9bziSmpVno+Hh5iVNZzAAbsRyh929+xAGGbV3nT4Ijv82qqZ2SxIXJn2mQcE0oMcIEat6elSI
68t8pETOjMpHA/g+S9qtb2X8mWN16/rmqTPFLNdqIUD1OOV7ISas22QAaw+cEnYVibtO4e+rI6+g
qTVuF1lvGcr6Dl0eH5h3cziqs/hdp+ie+fBbBjoxHtISq0jzFfbRIY2A9yatoyqfeoj5N83Ft7ZW
Pyjx8eFYdz3vBi+3rM77SQITo8egfZmNCuUYC5QZ6SML0aCCQsK9G121To4vOTYDKcyxYeYO+HjC
j8rWxaVWMk8prG2lNDyrGVOf0RRsQ45eiIhf9RHGLZKXi6YEb1bRGtupeswNHngWiiCjLbSDczqm
vtWR8czIm+bQMOAsmmj9B4AAdaPmTGZh+ij5+MhxPO9xWWzi+qr0bbTTVwJ4CA0jYseYCgvK1eqc
qMNLjBWwiSUbHeNa0czEp0qkWdGrbhS4HXGE8z8sx8Sr1MDRiRfftXO/NaPm1nXrDRtGb2Udf3UW
KAhpUp0wsNy4wxKjcvXkES7LUBm3QxaBnJCXW6gvg0fel+Thq6J9U3JcSQQsqlpzlmbyc6wicsa2
xQNrSg+MxA+1HfBjA2cmQ34zdeKXFAs/DRr+1Byusl7+KE28D/FMuKAjGDo1F2Gp7qUGFK7oyH1e
RD+tC40sML3bhWl1LfhxJEG3lboFtluEu2Po5a1mIFgZQhXbrdhui2DChcW0CkQDQhSRdYakU942
asdrwyms6CRFoLxFgHBcjKcQYvUdzOjPAkXA1oMloKSHH1UwuLmY/C4GxaVpCmumZX8P54S6Jy5n
F66R6UEFAU+elfXVjAkQCcwxwPoYb8pQ2SCe9xT0jrvR0jZgBXha8b8R5pU8Llo7dc4kqUe21AGO
+QuXXsOVhs0Q84Lq90WIVEVO0OtHyP3EOd5rTT8Sr7GGJQkjDhYD731Z45ocP4qY+M26Kp+KBJ2D
a4DaSq58YSgrd06En5Jme26NZz+bm6RZjXP1l9W9hrKJiT9JAyJScaACYga8wFpELZ/pZAmYiI0/
vRDvCxL9zWSwhOmMDZ4HUmeZtTlBwVNSKSisiwss6bh6tFr50aZvU0bBo03Vy1jEl6CWP0peEifJ
xt+l2EcY1+2MhSou2fhHM6ZoW8LYotDlBakTtK9hMr9XqdLskvJ7WmXoiBCga/P8MjBpjxnddVFR
xLAl3Y+IJOTUsLxUQa5qhdFGHTD1tmJBC27cArmp3ERETj5J8Byq4K2XcSRXgD+In6sfmaCwiyrG
wccUwDTUiXR2ygP9wYLh37UmGPpW0ftJiC8IJ7Q8iBBq5v5TTBKWyA9RHbgZMKFt9YkA10CzWDzN
AbpZsrTDXjuYS4wzrWegwGfAPBonOO1HfIATtreQhVrdB99M8PPDDH2Tf2vZwMKI3tU4eZlJnUoA
yBFpqQgbdA/8EFPI4tB83uEdphvdSJ5Bqx+1kOH4JIrfs3odmwIGRIt5PGzHt4QujfMWQEA61rtc
b97C0CQbWEgvhqXstASreKRPr0L3ZI2UOmEynJqW+7MzaZ+SBO2UPpg7xPD3bqJsseM1ricmuj0M
1gDZrsK6NH/HaoFOQBc3Yy2lXqDwfY/Ycd06J0W+sIwd03s0LOP8iJRswfkKIUax0ovQ6F6tDMVV
q6LXTuin/aJJOxWBycbABU3lrO9loSIGo+C3mREKnGKgVGKqvNGH9K+3rqo1f8EYsMsle/RrmEJr
6JEbkugr4kxzDCER3JqAPAgyhtO0CS7CrHoksI1gm7Bz18zmGaHecSizGsdSL4oCsaArJmQ9CplI
XA7pEir2lFS7acaoEPYntCAdCuh2t44Y8RmRMQBkHUfQxDKCageH6idYlCRlo9bh17bnPE43cZU4
Ykdks6DR6cna8DrU0XXUYVNiwFhdkNTs44jmdFEOWtKhLGtFDnTqX0Df66+QmvFXtDSvGn1UNvfF
nF8DooFES36f13/MokAeEBF8wIBeXEPpQ4zXoeT39YQTXPCIYMRCkBixY4lp4GozSwx+nBaaA4fR
APmqZegKIXSuNkoPaM57Pw+lU4hl2OFuVVydp83FPXaxhKJyTR3PVjWTXcC0V3UV7VKOBKcR+Phf
Fs/3YEr3ulEid+QHao8V9brQ7KokJNcuxQBdGfiQ0D1usxJHVdZBPejK4Tmvcj/VbE6doVAxF2u4
FbyWMZr3U4czw5zgMDWbNp1VV6Zis61o2ScDO98kIBBByZHezGDsLKxMOUFztsL/xOlJERSoyCsn
9dn3yftsFeDRcWZFXZhxVfJRMBMc9eQvTPtfU6tf5m5kDJlH9CfRo9ON26SN2xkPusEO3MqCn0l+
GHN7TpvisxiVY2rJwCGHrMBDrdH2wWAxysqnSMMLknJCJ0JyIehWrOXGDrT0LVMRH/cx4SYSNmzd
mMNd3SW/DCQ4XMrXgOGOo9R0OxJKkRYGldZ80IwGrjhm93JIP1NVaFwNteSCAD+IBhxF6GKCPHxC
MPvFFKM70ZiUzlLCErLK79Qgwkw6mUEO01HVY9ccmne9JRipTfKHIAo5YigL9QhuNpbF+NiXp479
146qD6jTTh6LwbZKRZg6g+6XJA/mac1mqoFsElExmMLo5n13rZNi3I9J/5PnMVnPlMkRTwBQUDZf
NQ+cyg9jLFP8lISyNAyu3WLEaRFyRtWACNnmcNZNUY40tVP5pUG2n4JHzUEO4yONdqEZbMw0+IZd
TDD5Akw0Sok3NcJN8shHDNBcjutem6l40rx3IYWkZMrcp9JNUNSP0oBQs1TojMKIwYqGACaPRJRB
GKcSowR/oYmOPgWv+Dqw0E+U48ZUX3MQ1c44ABXAyy/ksuEgL8LkJaeuJsMrEqNjqCgvgkLLJFdZ
5CkHGvbKrufkL1iilwSGRJyOiiuLJRDndKtNCRlpUnE36BURkO163k8h6C9Mo090x4SmwWx8C8AG
DCJsL8065f2c8OKeGIUdrRHzZtCuoj/2b9EgsdmMT8ApwXVbsA4aZhgJtlcgG8BfzEsjYOYRRNRs
C0p38jHynMSQeJ8lpMgb5K3UwY2s9NkfhNbchPGMmPYQgdDYFAOvNDX/b0/aViFRZ5SAE7I1ajNB
zRkpj66gdBwtmcK+Up7puFfTGX7KSLBa074wqdE2Usb3OAakj4wMsrAw9DLQkPk7hG07q2fWBJx8
TXZNc/UdhlhJXnqjeglfZj4BL2tjZW9lFfvB5EVfCMQRI7JNpFDcVGzB7Xkm0kFDhcjuafJKsSJU
Bepji6WsSxTRB8rL7IQm3po1YnsMNpF1ZXlDpga+mbGLNUOEUJahXSn02TIPWE4TBXbOoMurBf2U
z8XfNMy1JzfzSWmmvygrcEnVmDVm4jinxvorJNJ8y0+W/NjCl2+pSgSwmOljRPEWLih9DUIrNyVw
rrRPeQ3m8Fh1SIcjXfGMUvsuaoMkiXh+zmIJuqkHCyxeu1xwEwrEsGLzOxJAzXcY7aO0rfw20L/j
gOoUli9rhiJnIIfOAyOwyxuElDC896P60Iz8PQGn5sNHCeLgEKI37mrjFaLD6NWocJzSVP0g0MkW
N+l9c824FSmVfj7wWHbNjTDKLZHBztzMARC6hcpQhqZCk/aXy8LoYGHdpcncAkjKFy9MwxtGcWun
l4IvNNa+S6UfJZ4eUsbMNMzG93iqL1qJcWxIpVedmx7Xa8CgMR3+0jghqEh/jmL/0hQ6i2Ymmxum
eO8Mngq7nZcB/CJO9HWqYOUAQ0PZgEKoPPox8piboA2c6skJJh5F+nc+Ula8x6qVrgPp1C7rYGP0
lMBigxZwsqDYSCuFT6LM6jl/8wnXLjQcEufjyG+FQdoMcGCMskydsoExuDR5Ra4PQdqzIgNEW1Em
cvmpTnqMv5yWpbVGROBkRY4puAmLuayrmexzlKLc6oF476uA8oqXlcjwfhfztbJrlzbaWhFPDUdy
JvX32uD2n4AUdCAOWKDu4WjciKrMV5k19jOGOA40g4M+Ie6LlfA6BAw7RZnpGYN0R0Scj8y4qnfJ
ol2GkLFKUuO9yWk3TToxC5L7Wo+TPZQGF70XPnI0LPZcliQrSct9bNFsT714a/jw3pyLpFoZ4Xsd
oAHAybV4OyXPryVz8Z1UBttQVCIHtFBJT8QWf+kRGvS6UhykicM0KCzdX3A57Bi+of4V+CVMhjGy
8jKAZ/nQ9Ty96JF+NDFGHdVmXpyqDmdMlOzgBvTp/FlUX2i5E3Dqyh5rO8o1kekxjJ7aDSoOGU0w
OLYRr/mhNATbbDVK8p4i+O8PQnTJjcRYfzKwKjvp2AhzshOS6Cpb3biPeYHqahbgC3a7JFeLHRaF
hLFiIbtC9dZ2NAd5XZ9LqziXZsboxeJikSzh0kvRo5qzwW215hDl2V3I/Fzg1pKGhiFeuPzJaSRu
Go3vI6sQjrU53q3Qyky/IU0Jzsi4i1UMAFVU+9Ik186IH9mVpRxRsCb5szVS/pbvjb6pRfz1RVe7
Qy9NbG8wlJfp6DClaphmZfe05oKYx/rAqMLw2XN+c/aiE48sT86YNI9NdY+l8j5o8kEclneOo8IN
CvGVCJlU5jLV4q0qUUxFEZlAhWgWG3kdPSxlKjjlwu0oqt+DKha7vlH/JJS38B/rAx7wzJuEhv1M
H6p2akzzce76wxAUL0AP6PFMc3LKHNfUFMyAj5CUS3l0l5iOw0sNHIqoWmU/VAozxTcsrTnCGhIS
dFTBd7RSoWI3zHNeFNO2LcGWwCBRXejZn31ksjgIP+qZEU4lcoKrTeK1ukq2qWL4vV5e9MoKD/nK
WKhWe7uCri1TAW+Gun5tyuBo9IVKBWMhMzGkwyTfrMJCzKJIocuVyayQcXgad/E+FXYIAKaDnix2
34nyBif2rxIni9P3QuInstFuAua2Qh/Jm6bL4W3G21xgi97P2lqEIC4YY4tWAtSlZs7gM3qKttlE
RsXgpzUmf5nUa9VzSCvWvFfirt/QNXpyyeDTkhTgEh11qJgrBhRkWHx1ZOttACBPIj2vmLj6FKS9
fX1NFh9XiOG2Cie91pU7k1UwZhRNwFaStO6i0h92ajnxRsMzlFjmb0XyVgKxVmibsmwTmnYhX6RZ
/tNCfkqlUdAUTAbQlaI48fyzvCn6X1FqYOXhUN5QG5ALFRl2zzoL+GhID9BJAcspuVJcvo0TuCby
tMl4Uy2dxIQ8o7DJBgfBq9uHJjkv6897zMeATrd9nXWGZH0sEiSkJ9suWTZsUqkU1+rRogev4ncF
Z6k76dVvtyjfE893kNasSILPXFafVWvcsTkE0khAV86lzuA5RdGh7xdJe687iEkVIzSDZtKU5vcu
V17bgtiHqkNyqpQkh81L9QL/UHKB0plOln9O0XfZALpyte5iil8gGZLhkqYXVUWXXzGHMT8s+SXs
kVME11B+rOkGoZ8OxzE/p0xKjUMvbgX9HuDL2K5YJ/0FAElGx1o6o/aiEC4LgYDVgB7eRtnn9/IW
DGyVJO1umi9zjrWgf0MKLvE1V2wqVibdooLXJcwp1uhkC7ea2H3VTEq/LHwW+mnpPaWEewmmbeLi
JNANCamcQXF4FUf9hLveYarkYTFegt0Ykfo+MGkIEHrdV9bK+DIX56z+N1CO5/M3dml7Wt6V8VGo
L+Z87NVnsPwF6qtmvOOaKYlasJZ/+sgyT78LxoFkg34APLhZrCOYLFhJNqBiPzIhrO5rDOcxbcrB
at4b9S5mpO3VRNBXFiQXbw4GJ2l3IsmPyVs01htL+a3SZ2LiFkqPHfOe6irqB7n+FstXQ/otGB6V
IHkxm8ztHyCGUrwt6j2s/jBCFOh0ZF6RRTp3xb8o/OoCVq0UEMJcO3hk7JH1E64ce+SRDj+0/Esk
3FH+ChgBBepTlu7YcTCUXeWkdvnQMEXtlK2WRE4Y6KaYQyrGe5HiMIk005kKxvAwOWa2BBawLxpc
QRwZ0RF2Vv2T8Cp18TMHs2qkvGWU45P+UwjPMttp5U6G6wF3OuoPKUDswVe7e90dZ+salDzgJ1N+
xqsN5FiAiRCcYp+OG77MQXnrRmhsIzGDI73wDi6mEW+neKuEuxW/lp5SbW8Yl8W8DEyIGASQPAfY
fWm2cY1Xh5CbagQ6zGBlHP9hj2CvPYI+tJAA0V/ULLOFf4AEUXJ2rmVJTsgFrTK+pvcDwqYD8Iw2
shm4q2pyAdreMnMCTcImdZsRS0wFbHf6J2oJKlIeaaJ9BmwcWBUkSqnIyLwO5/I6bLdwlUxsnFl+
4xsLnJqXj5eAsALQF0QJmn6yXCPYnwz/1+XZZiEWVX6PKDYuYnrJ0mvW/AvFyJ+MY13uusmrY6+j
QpsVcFuXJDkM8bmed6P0yMJ7rvGSxoi1vq1BAlZhD+Uxmm7a9ODnrNUstV+2WkNopvwuNqVbMpWI
EI3L8j207LppnSbgb+yD9FLcQo0BBQigBfT5+JCSQ16/SNU/M3mZxL88+5Pkn5R1npH8a2ambAwb
MuVPZDOJFmpW8IR8ogvliuU74UKPGcLm3MVAH7k4JZRf85epwv9nm5OCU8+QV+j6v3m8mgzUQ+Y2
kcvBJ89/E7W0SASySr8i37nfALB+F+ywSxSfnGaYbCYnViIf5Qr9T+eUCdNA6Wm4ufmI5c+RWBK+
RvbELl+FCKDC2KfMEpfklbgW6g6UljOP/PiLnsSLpx9A5HYyBXsVvl8wa5tQ3axPecUPaX0vW86c
jr+urdAhicSWg6M4UZp1IZu3nyA7Gc3TqP80890U38r2lNWv1XyppEdSnMPpTQ0+G76LiAn1ZL2B
YjmUzO36gH+wG4eUUqVo68WNx51hndNLX8JH2yDy1RD34i+rngY7JyNZR6Dw3EVjK9OvF4TYYsq0
G3AuI32tTtTFNPAUf47dJzt4j9mWTUmg3mcDYwPT7ioisxuPU198mzmrAuSCgs7P3zIftXJokVJE
y5tZ8M7z1Dcr0x8FoVTahrluDD/j7i9jJ5KRJC7XX0ODzzBxNPKy17PHxHQlGoU9T5YfdSbDgnuH
7JDuJWiJ8uPPWnC4zwn4QX4oWqLiozNdLeb7xQwVxb8rcIb1cql4w3lgRJ8rTCErxIMlyw2u5rDL
t6S8e+CuVko6iZNgnyea2yKwKS948GskOhWVTGU3dI3RDG1mISQ4o1ri66tbp6QW0ovtHCFSmDt3
CkAqxRQFg+D1beWmSb6DNuR0BDjqPXaole8JdijyRPE5Y0QyMeEZlE4l+361m7nZFLfXq02nvKVl
R0wh7znTBpZFng6ERedWDWBcRYRODiYTXUIHmE/gvUCSPD3VofBM3LJl6GlCDRlwxuhoMNjgghCM
6pZ3OMdyRIVWPTompjmwzn4cjSidPkJCUyMSZ9BE2iVDiCx91UZa57vQ/kvNnLqEq4jU2xBmi/Ey
UnfpAdxS/nAIw5Fhgyqj/2YHmPc/VnwwjKMIa037B2eOZefPzAaBTo1YgMTD5enNIHXm5WNWD2K8
bGplJyzRlmmey8MfpgSRVgSYLRgYrQ9yCkCR8oG5aEUO0Aq/3RQyb2q/ZGSHuN+wzGD6ljwrROYk
Ndgaqb04HjP8XFbW8msAmlcAXeGJVz3ZyWbiYDdwBqaADcBo3Ti3fCOTdV//PWb2riDi4E1Zv95u
Dj0rxwELezAfGM1SGIM0p32FkiufwumqNtjFEehQSlk/Tf9hYuQ0VT41q3GZMNzRRB8E9R8XjWPx
SOG6R8HzU1WqPRuPQPwS1c82P0YVz48e8kgEfznyJoWjOWCMjH9yHc9RhqauwgMe08VkC9JduNjs
otnHQ0FsmIPDCgaMtCmD/gZa2gnj5SZwVbAiYaiTOQtbfDVQ1nL2iKDqZQync5qt2753eZS5qyub
ZoQh8au24gWFk8ad2iKLyAYo3DVCktVIE6quGlr7MKn8chlPva5deyvhk+TmMylT7qD1nZM3nQH9
vmIAJq9CYAxLAi+w1O9LBBBiOHC6w6fHs6CW6MSG+CQYxbHso3NTiXsxD7bBwHZVem/lryVEJMHU
TVYrzL/xIZDER4oFqRx5iubJR0vAZx09PZwcISK5GhaxVt3DEXuzSFIntEl83lNe7iLiZ4eVVMmE
NgRWLMjqycytm4l5o2jGn7GfD0IlsqIKsCvomwU9ndiZTpeTcmqdzXi8mGi8StPwA/aT4bT4xpDe
06E6yREogzC+1oGnyvA00Qjt1Da4YyvzDa09d3J79uRKOo3M6XI12XTtvOmHxO1Z/2mL4cQBIiux
8NRWstViPkqJuZnAdMjQOmquGbi4Nk7FZxWM907MqNqLzsFg/4zE/r2WDbal+alo2yPM3oNRG54C
P8CM1rQk5a2WxA8xtc5Nq76gizyrheaX2T8IRl8aDHujhRe3ay3AX5FwkJLyIBPPJFGYZmIOkz5f
XklkvGaFiIGbrQhNwEmFdyawFs2kdpvtMZv9a4Tkr9bMczGGj0wn56G517rx25pc+eHIFCw5hcG8
kyQkIrVeA99kiszxAUPtgUpNR7K4nu2j+VGTVS1LnxIj3xx5paTwc97Vabkt6y+RPXo6qE6WnKeA
Lmb4bZJD0B6Iac2tTY7GymJgae6LDNXEbbZ2LZyh5SXu2Y7gybsn8qOklGiPTfoSq98x3OC6xH/W
HgECNrwuuRqyGWd0oB0WEqQZ+5jVP9XOWRf8C9VzG78WYITAAbgZ6P+RgRoQNDtiqjJRLPAXjXzR
zZO0tyVfkj+Yz7i50gF9vA/Fb2UjaGPhngejAy/NflKtTFdx2BfiJVFu7FYduEh5fok37Bt0Zx1L
RH/VdKtGbikXDreoPJP2H281B/FJsS1wrBv5lHBpSx1DbuVsxVfdYzLlh+2ZV8lfqJrUkUU5glI0
n15BBkAJsGOgVDDRLSloMZTw2cpb1XhkHMA55u5eecrNXmJAmu6kwh97H2kc/4mVo066LRT5ShJ3
4oZ2pPxT0jeg6Z3glQTe1s6S7KL6lbvSLmqiVi4mDmeboBAQYg7+nno/2iJ3+4nTxbR8zjRHQSGO
sk76zhidIIYFbJUdmTgpRB14pTuNuyREqebG7pJ+cXkRqXzuGOAFgHSrk4K0UxpeKmuvs7GW0XzE
8xE4hpM4jGsMD6yk8APCV7fcoiV7Zf5ShltukQlt/Es5LuLbOjLoeSpEEwb7cyRxO9hZ0iXyUCnq
Vyp+UwetsM+jj0l+UYfXeqEPfOTCR6y/0h81i9eJ29l6VpTzhXRqJpcPSDuzZbNvT+WdP/km0q55
epKRpCb7aUMKnX4wy3On3qsK/q26bNr5IjqdK8JBVTczgOzKH8TDOLzy21JlN2uXwryaoquRWD1f
enMnuohBeRGo0/N94mnOIm8ynwengBl1nNhSVkQ5FN/58itoLzWwZec5I8L6jYLXVrpHxLWwP7J8
JbpB2Jy1Owak5BmqP+O8Ka0ndTig2g9dOuu6L0wPDmPRvBmuwHP/U7kBoOVzsus2QnEx6lPIn8Vh
6Ja98M90OgsY+G/M/SeVH8SHdGQSuiyK8WuV7HMwO9h99T2q73P32wgwsV2JFNFpLySHBTSpA0ta
IYH71PcHMbgVDiCXjEiF0evafxVw1mFXxfuu/x4o1IzuHgMOLNDCmcNLop4wPqXWJ9+/Z5DCEt4m
abf+KPx0MyJcTgAf+lm6bocOIGZ8odhoNnUpe3niRLmO3oaN5prFdaFgNWzOo47vwXAxmjhxCR1f
/y0GH7lNSLHYW28EcjjDcGvpcuUJOSaSJIEe0tcJeQIsr1kslLfscWyjeu0CL6dOJFx9HVJYfvUX
SLFdszgisMOOh7eg9XOmEiiXbeOWNszBxYuUbTXCtlnH6US9ZfzPSSbnnunf0rwG7WmK3or2c33S
imn0zBh8IgN7fWDB5fD/UpRU9T+5OcB2YTZma/YPqnIak/dCvS7rT+w0El5VLnYx36zx0obXSCYE
W/A8OfgM4corDNdW1s6MUW9XtWdIFj0Ky/FYAhKx7h3I2Y52t0HUCAOPUJFZ+MNh4zQC0/b4ZxR+
Yx/jofExU2H2yrUrv9cP+HEV5VeYZY6GxHJq71iW63oHaplljOabFkvLQ9M82vraUDa9o8YeLI6X
XSu8Ri4HrisPJ/pFPvGZsCkn7W+tq7qL9FEGJ7l5R3KD3s/u0O1TuXAUYQ2Cd+mP5hMDiW0qr2F7
Spge8H05ojvT6d/nZsecbUNwnl2TBCec+RaiGb4ACyN2erJfB5+mfFTYxifZS6j84Ske7n3jowjN
3ktmrcysugMUO7Gd7MCLN0ZHIR1fA20fr0sZemqqZPDn7JXmexA/pOEWcb7o3Hs9AjYKboq9Ut/H
tbdobo7mOlEPzKcVekEUpSXI5/5Lzp26hwJ465fDbH+KtYe0geZkb7aHnMXbnL8PqR94HK3IzTct
Cyq3zL2UzjJt/1qvcpuockitRZnN2hVn6CKfF2S781HQzroGg5+WZw88nMb9h15JjO4Bp0HX3wHY
g6lhRgQCw8hgsBxL7VVJGXBtJ2jh1lmL3iJpL6L5GLxxs5SHpPTR/EvDJeMJjbS3tFnX1/tiOll8
8aVwENuDQN+cJN/h8l3gDxXUt1U5ToPihK5ML/7G6ZzelGDbYzJHjsoHmFzVp7xztGPGO4ERS0OO
uoBPKgjTWjMcsBM467epPCnQw9gbq4vCdneYnnPkxZb/qTMTp2rzrV3lQ6CcOc91/+fJz64KdwPy
5+pu4ccXCO95krhE4i6San+orlCEDWkfhv75yqcOHS70bgNXp0CFCfM931ckOXHRBZqPec70BLdE
sSxgt9uS1RUvr7W2s5pzzkjZsqlz7OjGgK+m7bW18h8LGrbFlWu4UvEYyz0vbscqCC5Weppin0iD
4RshlY0FYgOearK/TFdl6XqhjG4xe0KUmXpcWIzRd4L1mlqbLLsmXDmhgyOvPWKYtcUNqo6AdZDL
sI7eKlmLif4qGUeLgxgFFt9EWe5SQqrSy2QwBQG+rGhvXXbth7NCwWO86QoVEnEU3UatPzpIrqQB
kSGDi/C/aUhLlWgOr73GEJaOail7u1tb2TU2tPHj9KKYHsdi9jCoqLbhRsHN0dI9byvNUVmWIqLa
NCjOrhKnQXrQu5es9GjYaWKQc5+z6WZUzw5pF4IqWomvgK8cRnopf0r/4+g8dhvHsjD8RASYw1Yk
lbMsyfKGcCgx58yn748NzGKmMV1lS+S95/yRigATFK7VtmL4YY5XDnjqQkVecmVTmQ8UjAMnRrZv
wjNvJur6VOnZ2R/yVQt2HlEME3cbr8dsy2bUaI2XQNwLUfKbydhr0bHgRxsjTufdwEXhcWCN3B6H
kNfXhLdF8GnH1PKG2om+BCPYCskmSJ7NgznGrSyXR5o0oj0JwwLMsLhUcReyfTW0S1KKxmFBcBOC
On2LwLwstlmwjjmdMCmkR4EXRuMFgYhXGH3pLQ5kPHOQl9marF58JAy9lkzIFFjxEr1Jl+/M4dhb
28mms0dcIQrg4Qz5ZA1SSTuzdPzhzxi2lrH3MyKxPadX/SWcit14/E/qAqh1WCQloxJC5ImDqsTM
yS2aP5GgW/q+LumDvfJ307Vo0e1VrMThN0tI/4LfEb1d2uE3XPqOEVFs0uyU5tRSD6CjwqhZsUrX
syvzn+L9DvKzIWzMDM0tWkDoqGs6nJqlhhqbwBgRZZWc7pCPVPwOySsl+l3PtyUklxu4gv/HVa5r
KxyOWbmkya8OHZ2CoKD7NvunyLiqzEAZzImqXnllyMVZUcw4hbAr8doQD8N74DQn5XW4CdPBiJ6j
Q9lzepuHuOnLry9mAAWzjB3wPBfzuZweZGkkCvakZ58cl5q6nV943XuJLfCH/jW/UG2D/8DWkNlG
tbmYb15d52XxALu6pxXsE2EjjldV++rieYYsxeMonjOSc/yDbp4wTyk0zGU7QjoobjuwJtAVAZlP
N2389O2Oa2+R+isQT5PbLJtOUcXxKh8QGzKmJy6RFtWKadBJgLk5RpRNpDxzVkYNEqcNT/NuZQC/
syREPs1h5rMfCaLDg49csjuYw95sz0q0a9U1CFWL/iRdNrxZDbWVTQmJhbKN381igfbeY3cJecJC
by2XG+1SCedYPBbJev4AVW+J0cIvqSnsXlZ30Ta8jXK2NTpe8zbZ1O2/GToV2lc8/bYqbPDwgmCy
9fbI2qPK90K4IlfAo8RT6SQ2EzR2pPlyUJTroF51bRfrn6r8ITOnddmrqT7L/isSNlPLgUkUVnSq
+yMHLjMu8Uw5bR0w86PdjmfPvwbWzcJNN9rZomMjOnds8dKeZRAv8oA60QieIoSpA4IL0J6dpq1p
rrpmn9cbMGg7J0bASR0ujfkAGsNTn/w/IcvtkgfUT1D78wm074h5bw2XKsNla0wVD8nfNMlO1N1J
OBY2hWbCh78MXI4XnZm0FT5ZeNmVRxuWFT2FsDWtY4Kvr7wUyp8KB5DAE4y0hkYIn2XrplI5kI+L
qN95xU+hnuOJifqJxDnrSaJ2tQxYbxOaP5XIo/sYom35qy8ocSN7z2DB29UaoxKuBFH5B5TYiwPj
XruIkChY+b9U+5f7RwszdGGzrOEE4iq3/H9G8Ker6wHfWbdNCoD8S1hdynh/n1nSg9+sK+Wi4aiJ
k9PIPETSYNgdreAPJYD4o3JDTNLSymBkADO4JNSaTcJpzdekUPqS76ES6wSZxUmvaR5F2Jg8VX8n
Cz81eXKcok1+ZXwoLeqXOVSMfC9XN0X85IrKdMbRYa1SGqs/I8hhQbjOtwyagTrdaGz0kAf3bg6u
QRMuAmULw1Ggyqb8mb13RHsRMkOkpXpVB2WjJv9K6xz3v1V61U3GhAPRhaG+AlzmKP9WiMIXXTLC
WHyczobpxYiUfBMRqCr8kPHWqx0i7Gz8TBwa8kSezQGDl5ujXCPzwt/I2O71s8cIR67rwuRBEkFR
8XbBSNwLMh6NpR6heduBVjXtIS2euoVOHT2vLiIKsMHR1A7o5DU5iEmUGNr0ErpoO60PL/mJy3vb
fBEZ2eoURO4U5d1nb7RKHeQic6ym/M0LW5pshUXnZN4qqQ99ulW9YzXe4vpHKz/r9tFLd74Qxd9O
8Sqo9sT+hXSEGZi+We7hDlTxHKJNKB9Zi2lpvIfNhRXIz4FNepEy90dabKZi3xtbT/6mPQFTD6rR
feUwpCm/rctzHN1le+C24MxQLjL1B6UkLCCNKZikJqX+J3d7vJ4Q/u8+3bEYt2TR9mPsWBVCrf4v
rExXoYo57v/Yruyp4RNZ/An6Y1iicpcfAyiIv9ZXlrWRwwt15yDKN4ymts96YgeOyL8wWM4A9qOe
Ot5Y7hNosfh7AImdfwy+DilwEwp8NONnyl++cO6liybty5EzizEfO+6iAzOWphUVVrY3i26Sc6As
Jbo3lB/dJHbPoUQw/Yl13ofnNIBQEcsR5NcYDc+8rCkyJ2tAqF2jrtLFW+q39FZkHq8YEQkPk6cj
19OF1z9MD7VHdhegLZI9SwEyOK7ly6ifWPMZkp3RYzHiTyxhA8vwI1UP1joqDgbgImMwggvqBzkv
iPG1g/LABJN7u5ggafEnGz4EADr2a804j4ojvE2qIl5puBqLda1tkpo2FFCIdl/Kx4Z+k3dqrmEi
KuXAmyDJ20rcmN6JM4BTYcSgIbGxsn0VGs9s+Sv3O8O8tcHVLA69vq6KVcKVaKifFVCrhoaHVU6g
ry/TPk2YrD4/ecOOP6zzl76+HtnliHRR/HcLLh12pkuqDuD2AcCmXE7GbmTpJ08CSFLaFP4FwTMy
WQnw9FXUZ13BCbQgRqU8WBeB4u92JYxg+1BelATu///D54blh59+ROMhSH/L/jgPyZofoqkm8Bml
25DftX4VQwEH2dXigtFoqpunfFjylmHdWPXjumG2qThkFqAeRrSoeUsDj3OWj0nYqukqNI8hnYkd
SaVfcoic5anKbtmtauv+TXxteeJECdwGr+GFLdIp/HUff05zjQRnpZH89GtdO8Fi5rqLLlmJN/GH
niznzxzCIjSvmFnsQOwY2svFuM78m979a/hZuTdsGTUbIECgc4kWeN+fFv+Yqmd8oncx3rTQMuNC
/2oN22yQzHzK5D1SuKQu8nbNHUrLPMwcnu3N/DQL8q7adg/hi9OcBsNGOik1QyZ9NhAXRr5qcnSA
+xnWNCirTpdmvZmSWyC9mBWkcS2HuzHfZ+0Z3RLU7b2zWRWrn1b7NRWAEriSmcBAvTgIbqNc5r9Y
hD+IphffjJDfDGsPXzxCgSqXQTyhMecTAXKZT9lmiWIZ2dWXgaCnab64Bgdjl1oUsSwD+J9vAlix
b6AzYFR1Oug6JxrtkIslFa+qeoqKO4BybqAsHc6YDUPqGEbwuNWY7osVcirKIs3LDCGV8Sdgna4c
CuuQk/SUvbxDDnJQXZLAoDMLF+r0RTc0JoUPkzZW62Q0K3k8VN1OxMnBhExBLq3xNl1P86uSBIeo
+BtVCg3zhwJUktQ/tAfh+oN1qvb6gvRlbqwvbimUik++dt3fzTtecuzXIaFHz3lzHsDbmA3I7rDR
kmEmlDfoyjhWtxWXXjp81dE6BUoQku8o+/Zo/Sgw5rTswca2XYy8cetuIPj0jz9svjmrpe52xp1l
B/8vtUMdmw+Ff754mo9HjY6e/FKYkxv7S8O6x9MJvU8jOQTN6Nisu+UYLgskkvG/MSZMrt3PqIsW
bNuZDPAOafgiLAvSTGTWEb4r/nFcvsz0C3EydOQuL09p8KOjsBqiQwZAY/gfNQp31fgVaJEWTjrU
XgCPwqQi1gdRvobO9wBlib/Orstn7e1amzZL/9TFy/lO0KdNCjY0tRrM6M+k/PO0z9B76u3d0jel
vG6Sn8ZnOtoOxc/UfgkC4l8u8uB/LHtgWBO/NO8WYDif0YFYes6rvKLe/HJb+TegZjuLduyHrjnL
VL+RgFFCQ98rfHlB8gt5Xk7ah84w3MDl83TXgkGUK8/PF1oJPc9zE3L0H0tyZ/Gh0uJMGVyV03XH
18+k64F7GOksuXjPnEI7MA5ad3F86mK1MKN9hdiGY6786QNqUIv7xmrPTbGVA9Q2yYfA64po18b+
2ApkAKHO/EdWFCsMzRAZ7w2pEp432ZHP48kfTzp3TyV9upSTpV6SPrWYHh0a/HKJOYqVY37eRvVL
Lm5pfcyzP4vE0JbNLY1vIg2d+Pk87cKDNiD6kX1+4OzaxOf4Fk0XY+AKB+dcD2OOe4dqV3YeJAxo
3HzQfP76QoYNASZBts65N/yiZoZWBd5EuFhEK1W6tzNQJKKZ7p4ouxgLTkZwDUWchBs8EG6SXQLn
J/EwiAgQs1gAOOITtxKPBoqngUZJVfFx81L6q8oLEiFi08bBMNBGR3m7vqdCI2HfrnTG8R5DIcEc
40FSOGv4vQYCl1/zm5iLR9ECwmPXJIJtEY/PimOv9o+qt5lX7nlJ4JrgQeTOB8ihdBglJGajhSe9
rHIzCUsyXO35FyB9n/2HTXsWhY93eoG68YZUeaEUp2nk0EDiu2EvSCk9i1zJcAtzn84jAdqEoj3p
XFW5/KPEv8D2hrwrs0OqrQOMjqLcOfPd0MkTINxmlK4DeIPpEuWjPDNpmeh78at2CR2qr0h3XYuh
tsCRk/KiM6EZOt2dm0K/U+2y6Pj447nW9qHomCSXSXE05ff8SRjKh9LfM/+z+g51isp7rmgKqMUj
J5UgbeB95Gcs7AAnH+8hxOZ1Gb18IfSdLRksHv6fr6wrPK9x8jllez63COaolWEAFlRiZ3uj/yzV
ZTAumSyIpBP0ldQfzeqI7xEVn7HA9wa7j1YxPlIK7zfLQdiOlD6jZijISMOMHmMUUsMLX6+Eho+u
HGZ9BEqwCOKnb1286gbJ4Ogol7t1R2rBwTxYtVu3lIL9peHn8FGWZ4z45rjWFhgU+bfprDQv6m64
ZzZAmAgAixCnXjEpWTITmYgt6yttbsP44THCRQOaA4bXjN15Va57Dvb5e0dcOGN7uSGi9vwxDKyZ
zcXQHqK5I3U3t3+ynsV3BF4YcCkfSnGjzX69Q8AiX1HiJLFIJ6w7hn/y9JW5I6ST5+dRTd+CQjb3
G1W+121l70cpcIUsQP+0pzxd9e4x8zme9wk8rBASikYN3u0WduTkOk35V+AxQuLODVqpiATMQ2Mh
reeoUmcy706vq8Pd7JH+GS5bBnhv50UXFHcz52PES83bjq6+Qu8mEqmifgzpvQzfCtQw2n+LJ0SC
v5lgQeKK15zluwpkIjq0KxIzu5L2LbZt6TImDKUuRZTceR85oRWGMrnkr9niVDFafWXFaz5c9eZb
4oLpLzIhUB59wCLm4baWmRt9/KpXUwOJplcwQjfbMiwhgY4FjgVbcAzvr1lyR8RvAwvr1FiO6bMl
62tzOAXyX2kQ7Q7tc7A6iIPvie7ZhKNrTHOny3hRvZdEfoJWCCgNE9sCsFRGnN5337swMkwmPAaO
Key4zUaCmZ7j4ot3FXxY/YGfG4oPYBk88TYsK2eIQzLNIiQv7Ga8HC1JLf42bnYxarrYPHAmzonY
Y69BGPzKyHtynaOrONZGDfC2GuKNACWpOA0CTyzXMJ+EfeNjNJRnCxMRznoVUHdEF/wHUsyIAO2A
TUUFscl0JR/Dg83qNKcaNglpHxmBQVtJuqisnar3JZQ/1cQ1ue8duovavcjuy/0dLrlQtP93GfAv
0tDZMI5xd54F2qSo2mKxKfVHRxajhy1CHZ6J9xw7dvi3JXwKyWdWulqI7GI9iMt4WjEyrzG+1oiX
xo22apcC8nPEGNg3eAWe3xy62j9UgHDmyULF7NXONqoR91fHVYEkSa2eqtg4qPe08XPeC3EmWtVp
3jvL6qd+x5wgGpDWhFaoIq27YofkYdkJ+VUqd0n1T6O3CZaCVKBsLshd/H/Xmj2XW+2UxhX6TSqv
1CtAtixD4AeAKsNMwCR/ZboBJZrEpKFElo7Hc7bzIVpqFCR/3a8nfps0MykSJrefTD/yybDDhJy1
OICdWf4D6hdNrmzdBxRpAbfBnGggbwk5cXCwyM80XKrKqWgPns+fiDTVy58hHvqsy4kBYBwXucUC
JkAJCJIS7nTcq/pWkXdmBaS+QhSnopfF6Q6SqKQ3PbwrPaud/gtDRWzEvzt6VOPT6r5D7a8vkf1p
fy0zFmkw9uhxf8HcE9HGjrwa1yaWf2GlJtCtLgglwxWxQR0Sdk1cHB5NWzoFGJsBp+N1LYrkG3am
xqCvdAlNL2HVQ3/WTkc9uPKdUmHn0L7pRFbm1M0hGel4fmWcWAOFqWXXLcvxn44iJgFlLdtzxdbf
Ir2TTIjY5LtKT156BszsGPIC0ihopbX7Af1a1lGwep65sOijEd5K+T35m4gLkXg+jnsQmphxY0zc
CJSVmmU3oKIg4+HzS15VbbB9CZB0V4vH/IM5KEZUIt7qDmKlWPfCSwpgkNkfMhI85osqyjkYX3ru
tAXGAYqKjG50I05qmjQXeG9QP7kk1wT+GlydLK5AWjNPzd9GoVy6oOZsp9aN7XGatbAmmkoI56jZ
8wfR1LrKTKdPvhIOkoWHN00hxotOyXX9MbDSqhQmbixt1zB8h2cDv96kHSwGvhKvuN5viT5lOLON
cge4ovOzzOl/6E8Z7NQ5y4QNwxuPUn6en/eEnI60/CBQfZETbMtdSVgAz9KKL9+/zffyrDeBu5LH
zfzlt96zJgWNhiM7DXoQCkIQQHasnUx2I1ftEBmAOkw7XNW69RKnvVJcS+EjJ26m3XrZi0NBUVZy
+JjgNmomryh3RAsIk+ryHDttUzDiejl22hfZCCx7CEABM2fXCw5apThjx3O0ZDdPXUFLojQ/s8EN
jTjDnsgUm0XYfTVbk/jFc4Juekh6dJe4/eiDXKu+7tLsBzwurAt1WmVxvVLrFEJ2JvUQtMIBZWT5
KBjriXxt5EXFVTBvWXpr2dkeYxLAWCHoOw8M1WJmGlxyGDnggb9hQeDMoCEFCWX0lXTrlezvCu1D
jNA9fJfVymPYaUBA8WMtMsB6M27sJiAdbn5sQBQFY/Nl4gaS8z9dohfwQGSTqjFTdIkzi1ITme8I
FXRptnayArbrohXSMJXgmrk6bsNfgSO6Ss8V7eVguhalrLz1rA6olQxe3M68NfHb51qAOtDOfnJu
VDBXNKp4mQLjq8Sir2BIscafWRbVty6nM/vzMhe29C7YPJMFBYHpOhxvg3UbkSUGHVQa+8A55gjA
roow702QLifCbpQeFd2wVfWbv5TyrhVIQ0DSKMxYyMgDtSnZRPNbBSwmmmRCxLzlRHoO5yqAHfJ2
HZhZB0KcGQbClBas7Jx4XxqwY6+B34OaGttEQ5S6zfiWMRZn/7xExD61lrzbfJjOP6jzLdYVhA5F
zdIES2cBGaKMQl2Vzj0jzGQEN+WkGn3T5O4I+ekHE/QEeijbGelNTm2b0XmMH6p0GudGDKTdgflu
yEYQgjMXzhQMa1/5kgScrRWtDUtljrq61Sg85vI8sb+Fs58Aut9EIwGyNXegsPqQfhRWi8aWl0Wy
Ykh3aU0KYPYr+clLvC6tY6t/VogzxoRxzkc9zisymvyQ0cgbF7poDVAkvKmYXqQ/QfYNAVGra6YH
wYNS4nBJxE097Gp+CMlumYm/yxmyM3YU3c6vT88q0TMvAD+p+qXsf3mTxcTBVk31Z/I/tXZvjYvm
ZSuRaJYCY11FM1o1JcDAvYObkBAfjF1wdUYK73CoDeJcUKug0SUowAncrnPRaFUOQGez6q1nFbEk
1NrC4rar14bGJxl/MUSG03oKzrl28FPIKJ4OhYnGmlrHKOpfH0G2yTcYRwURhX+e6y/DbON9a7OW
cteALfNxRsj8kL2IhgBe8hLQFxs+v6HnrLEn2K2QbgqU/yZ+FCWH2aY+JoEh6F3WIKJKASmRJn5y
BtLp+CCKRQYwP5NNNznDkhZSlZccSn9yshlz28Uj+z0rsiRGdsR0SDQ2HBed3I+GX3USdU6jRJJY
oS1XGwVXAgCsS8G2eIujYp9NaE1+5cBFTy5UxwhHiMDNmQxXDbNDkVeL339VfYaY5c96JThAuvwx
WocYZ1p8CxBemag39HY7n9ZytOQ6WqiSLWAqwaFuvRWihoi6ZFj3x2xpeX+5eJ/RIakamayqpZXL
bqtyE/DTUZUicSlEWJTyvdEBAl76TITWXI4ySDThkP8y45V2br30V0p2no+CIDiQ51jZSG2sZTdu
ZUIsgoscOmJwnCE2PBazPgZl5FpSFsxjbpiuwB0D/tHodOOuND5rIGCdjl4/oaiJXyijIhVFAl8+
kibvGqBEnl0f2UE2L3q+yZOrXGV2K11jw4C4Rn+CaL5Xih2BnjaLUHCicAbN+Vpu9vxKbCpuKx8I
/SYXBStl8qYizCNW46/kSpu/B4ZwGzPbWHxKEh9mSvCKIzGi56f53Gjym1Xu5w+2iFfGi+dtvgKS
9pKKl0Y+FlXvGCbtmTT9GpPoxpNFdEjFu5cve+6uxXuKDdfLCAEoVYYmFIGz6FT9G10qnNGA4iCd
/lWoyAxtU/ufvvJRIXiOG1KL05eofCE6+/+jA1dC8WqJZJaOG/Y2Jf8uMaeQYEFJKpwsNB7Y0mA8
x+YSYjLK0w+Djs8Vr15xb7t/AgKhUWFcapZ58aBRm6bwZoGXhOws6NJTUYh0H1zp4KTm4dQDZJTP
yH9nLec+OhLO6HR4ZLzsCVmYQ4VJdELqLq0pbyrNe15vpegSdG8FV3xOL1yOTSOSGqdZR6wanY2W
SQlXILT0B+ukLw4sVYjzm33Zo12Z8HSQVT/lK6rCugstt5zEhS2YpOg50DVA4rVL+Ie0aN9lvdTF
NYlmJstcawfRvcz+9ODDTz5HnAoT+FHXf0QDsT7jhfHB+ieJX+J4rNApFHfygVALrk3CXd+qvwo/
W/Pyh6VHufnGhaQezB7HerzmNEAxeLeDQ3WvHaIv72pxWepgCos/jelOx5GSPbgAJGEL3MdhsYSM
w5a7M52SoDFeYtbNeNoSqJGLX5Z58qJbUp8UiHdsy5hd2M5EhFg3j9ovxmwt2sjVRoHyRyWPUDVW
Nwa/Oq17S2v41GQcCVBg8+NFq9dWJdtMN33+vygu5o23YSbNZikkHXp5YGujiJiaPKsTGFzvfVSw
0MVLFQ4zZmXp6KDmbeGMi41Gv5NXu0gxZ7mQIC/9gEwYUkMv8wlmeF+i7qBqX8Sz3QORBmuGwXCl
40mvOAKT6K8aLvNAPKQAiFUH9EC5cPuCi7X+FfZ90snGcQsmpgklw9FC+qDvfPi1Uv0rp7ORPTLM
j6XoL2pe+o4TMGPqweINQMpMbpuEqJKidaAwiGZ4CNNwKbCu4nT0VnIKlLRDOVnJWwN3FMxC+2fW
L0h/C+P7gikP+L8uOvvb5Mw5EFRFHex+/AGzNVSG3+pZYU1QlcWIXE0P4AfLlBYlPn3WDr1+B/zG
Uw0HJFi2P23IoMIChzaGy7UdzthCk6vS4uhA3Yk2kLRbBk7yGAwIYe1VQd/Oh2BXYi5DjK1vuWf8
aGPJD9oclnJ59jAdzZFmY/lbFr8ypVjKzeQnKYBv8Td61aFTDlgDud14V5CCIvyRiw2LYJSum/p3
wkbZQd6SBaj8WriR9eqrz69+uNZoKXZ8t1bZghYUrrFnb7IBYdEI0PP/aTaAigx57QqY9cItVFw8
oLZsGYakj9I8herZd+UBaGQpVt8SAS9J/T+RquVb3RHsFqbAVZ2CJKIKnJo/1iWHDPwgRr1FYh5m
nQWhZkhvGHJwJ4OrDswkGw1ZVZpvRSzB8aGuz7G07fs9YcCLJruTjHOg7m3gWC0Lm77uhcmAbuEi
ZJTPJeSuLYYwSHQJvHs/UWzR37HxLxLY/KDBiwsNsQwR56s2fS7JMuXv/We5wTLwX/MixBYUZWtl
pZEOvvSifS0sFUJyTbZp4kqWAQAekBGEqNjCPHJswZblppsHr4cM/Mx+wrbXhI+yeKbJJ7hhJqzn
ZVdyufh0/L6gMlLFr1LCNenMLiTtdRCis365Z7hIqt+7ju+Tvjvlo2cP++7671R5U2iejK58Gn2C
utZC+6+GxIu0L34Tl3ApZw8tfjP9K+CLExifsrkubHjFxBWfoBiasK6CN1k3ZOTHi/IW8H2U4UoM
yFF+R92fiJgeDChVbqV+bhm8+USchNLpa6q6HGqARstBXOfNWqwuxMaRrknIPsmQzIqWfCCf147r
G6IR7kYd3xW5ueJdU86AfxEzEJpccnkJTxYDFETB93fGDu6q+i/bK8hUMLgJcFl49N8NFO0kDHwp
GMnQNCTjZ9ouO+sRRI8geDf6TeivmbcfRUbD07gSlqW2K+R9m2K/ZPwiA6kCetfZOFs4HQF+R3UL
aR9iTeVe69fCuCris66eZPHa16QGnYvgrVh7wK2c2m2Cjn/KckVsF8a6NWOsA0crRxsz5eQuNoZ5
baYaV7lme8lx7K6ki5jmszD2Cil/EJ7QSlgsp0ehf1jDGnWbpn1ogFxasdP67xHgvpTPRrqdf3Hm
sT67zFI+EnwL9VgpgApXieN5CP5kqNQOtZjlegU5CfASNs5wE5Vr+zCzDxr3OrdyUyDTuBtRUmIS
Y9NWeU5DAlvjiVg49TANhI47xMM0PNv+ou1XVnyAo6YQcIMOaSBd25knxpjFDLilLwApTkOyRiPF
U66F5xmNnwgHYPijS0ZuR2xXlRtik6f+Tz5ZIY6ArUJEDAhncyU+FpD3FoFOTPIHn4MjwEcz4f+b
mlMS/snEPHXC2+rWCKVnTXQGYGP2f14Kwqx9DcD9aAHVgbQZLgpP+7K6l3TQ1IWFasYiXvAgktaK
pEX4irP5LbEn3mqmTQdYDimDE+TuTN23eLqQUEXCO2E6AJu1Desvd+u8sluVdGYqHYV5dkFRKnNg
zLF4yzH4zqFZUbY7PiFpfXxXzE8gklB6hq9xXPbC0s/vEWno0W9P/I+lrHEnupjkSCD9h0qjXhbr
HKmY9gl2hS6stphNg0MGN8a4g268rg4IUXlhBsI3VCRR3OC6eOS/kanRl0xkm8h6ecV3NP1F0z/e
P8eqdz7Qp9yugXptiTt5WWADYwTARzqHtlPNzB/IK5R8idqhw1rOVgxfFxPSuyqVxKbrlLkeMank
2eSvIEncyMlHWXFk5uiek1PYbnJtXxLAYnnHSbnw40kHA4k8moPQuogw6lJv7Wfmt4CgAYnQy50M
M8GFFsw4UPlQYaq06Nsyf/qOsRnzTO6SiZuaZBIspu6AFLPTXlnDVS0+SItaRNJaCYP57pLkVV8d
CBFAqrjLVsjn1U25jlbQ7M3BUKpzLd15XGD2I2U7i/g163iWinMhnsTkCxIJ8bnAkW3Eux74vhLe
o8j0I2CN5GKR0BmX5ochbMj2xBGN2XjXKybK6A6B8a+qbXvaZ3O7ih1VQfiM0WrIv5NDwtzs2Q2x
Dsl1PgLG6Nl5h1r/tKqNZmGGdFTJJcAGTJzfLavO5Yep/gFwxBw9LU8R6hYUpbaWbFkVZgfaCorb
evF/X4WkBHboePPkUMo0EnebGL9BzmMEIEBOt5CAVU6k9Wrpytiw6Oe0Q+7St5qf5bfHUWvtkEqO
4QUEb6FI7EnWhYLiOtkpoevnKxgWP3+kCPyngQO9ZDoG8UWaSr8A5Zyt8etBN2QVtmacvap2Iskn
WEWrCQ99g/QNcToiEzo0tpEMyS13S78CtBSvGUOfMqA065cEQkpgcHyitDciq+4eCCu4CT/QRtLF
+WW13Asy1+Si1n76kC+YyrtWWM4TxhjvIZyc9k9EGjjDGOPvXPTaeti1YS8ZZ2M+crB9B086Hb5L
edWo/xpggBnz5PrAgV5DiBMmCouJAj2Q16Z3r7pvK/uLweU18FE3GSfOAbTOzaZg8/SLzdi/qe+F
+JttS2F8IZ4rYKJgsOhQM0yog3H1qITiiw1YpF+tenlDK5NvXmL5RzLPeoqvmDh9swIB9jqmDtBr
6eiLT6t6t+aiXY/rftgTrhOLKwpXOqeDvbiK81fLTNcRaCBmaxEDckYHA35yB2A/kFbaSlbe4R+k
2kzdqN5pYlhMbiO2DB9YwVyanZs0z9nn4qco/H3wgcPATw0yNAkI4Y69A2VU00y8S8pdGV0j/7Pr
4Qh0VyFijM/a8/dNjzglcMG/sbm4DP5MHxExjJxU/a7S/7eFeBxMEGDA97cMthnZFNcAnznakYO1
6dcI9ZLIFfj0vHPMsy4eov7JEmjmrqATwAEqCOZCDSfH9cbQafxjbV6DWigSseRchUL7AFm39XLd
uCWWxh08X4cxOWYdImq4QezgV5xgOW22F4TxbbNLYEe1V8yNEIi7YTzPEseIOy5oBCdO39DwQbMl
957EC3DVnGJeBM4tCS7suqGFxYZIzAwpOmqaytiJxroelkOUzfpkQtWaaVObK93/HpFUhMKBKyVJ
n3J4BYBHFs92iVsxZd5ZhOXNbBAQkrFcK3z3axbsZPhMw1NBj1vw6pJjxLtRT3sQjnrdr2t1Ne8H
eeKg9OrKg2yjac9WmfKP8mXqB76bHj6y2iXkETHF12u9k129Phgtv1y5pFqcsxuKnGczWVni8pPQ
Y9pywNKHPTj7IvA3AaH7ktv3jx64q++Qa/inOctC0Y+WTizcNiYvjyDN0UsdQ34lcIh0DC0Gsgdy
Lupi8WzGL7n+VJfWCqHULFohmx+gE40VEHkk7UZt21XoF/XU1fjrsdPCK4ONXiq27Kn0MV+u/X4L
/GEIR7zGgFw8ciRVRDVR4sipmn31wINF0GHVoCZexsqxbonE4uBaTQ/uonn40UGnaalzxSqAFPjH
4IVLOX9GG/6tygn+ikyzNQ/GFQEZlhoL6U/jpNpscvybTUxE/qeHsTuH7TPpfskMxDzgAyHynqGr
rEVvITRfUXMfJoVP/OA1W+b46kJeds9l18OmMDYUkP/x4h0oqPE4Flfyyge9HdjB/PTpc94wuCFx
J6XiHjlwD0gju3Om41sV1mG9yEHA2ImiG0MjOacR/kXz0bCn9x/zBtx3Z8U4YwicS16Clar9a5Jt
ArYisVHMe3WKBQoyjagRb4TARdaSeY9A4oSYtgFnHN6i5qvEhqusBgzy3L38GgHwZLoeO3eQ+eVY
uHIi6s//MXZeO5Ij2Rl+lcFciyt6I+wsoErvfVZW3RBZjt57Pr2+6BlJ2L0QdNOY6apOQwYjzvnP
b/x8NvYzT0y5X3gCZ33PLJbph34h3kNwPNr4sygoyv09y7xTqGbb/qWvRHjUuwc/RsZA9ksmSZzv
VNKpddPGWVIm9NUN5STbMw8AJDL866aBNPFz5uTcRmSUeVMsYnvLK8IdUjCkBMiyn3a9c3RBY3Kn
g3akw5GZIKK5otYQoKDnbx0WgSgNcXWcliWHBPYjATBum53xEcSBZJ80l/69jhd8fT08UzSo1Yrn
ucjeJJrLtvwgsFTMp2yIBTjov1AYJP6G9SV6a7XZR6YFWMTlcr+DD7JNBAVLGjg+8lOvh6Sc+BMJ
QnhztLsfJAoSJI1wWPjR4uZZC6GnHKt3FR8hjEgb6nsbvjdFU2X+tFr6EltYHtALCRUAxW5IQnF6
Vm02ICyEq+BNELieZpBM8NVOnIMfre3krafqrvIQbgNawPhVoA4pw2KuhBEiRiWmtcASr2uYIX7K
LAcOruICeIySPw5eidd56cj1DojSaDlrAtRWylvJ6VWR6cgzSEgYlRe5D4jLRckpRmBQIPV8HSIL
VltglXNY3FT1JhVbxd6McC41dUpZlcTvKRX3yOpPjLPIGM/SN+bNprmUHQpneRpzOlGIQjLI35nw
G6tmqTTLzNkAi6VQpMBS2y+tADowCBJiNjYqICmizPbzfZDTAig6YuASaSxteXM3p02VTGzWTBE1
M0JAXkbzLbGfef+eMjh7YRZRgR8PU4ssRx9/alaBmBrw0JgmWqRuJ3Z5tjwhFs44hoZhy3yLGgab
JHJ91HnYs6es2XMq/RvRptDM9Ko+LU9B/91Ak+RxxfIoyC/s0eR3WmjZHOqqMzINhH/J+COeElik
kf1t2B3HP4cVi9vG9Qe+dEnF3qEyn0Tdxi831AlDDU2pBbwDzxJmr4Pw1Zu5U4naDWA8Vk6iS490
9jvMrQLQeA8SQT5EM0/YIsPmQP8x4a8FQiJuanvnI1Ixuh+cysxphnr9rNAeLnpIJ8AqbgOAsgzN
jcyCGDjSoFRoqJw0h+FfeeJJDo4GJHBlRb3cIRyEHYW9vLnNAmY+Z1HnhCA6V0H01F97vPOqdGnr
a53+FRY/pE4M9sIpdBZjAXhUQPKkWOm9RZMdMZOvlfkYfAYOyj42mmIPD0VGegRRO80Wo71hrNm1
ax+RmyAXSaT8LEVTRu0FgoAYkdZ4k4Y4xB6A/plypQtGBY08VZrpW/XIMCQh9FJVJ77zkEqEE9gy
yLAcjR4yZO+zLogLkFn+x9C6NjjMBV++8uHauKfPw3mFUT3T/qlANNRg3/QPyQOlpQaB1twxF39j
KxW0ZFYq0kixxRHCdzfJGKj5K2FaF9xDIiJMUDffuJjmQX+VUQco2ibBRCrEDSjPzz5rM9yh5C4k
ZCyrutw4BQnEWTNLhoWtT4vwaAYb8ES8k1+6uTUBXuJzMX299Okl5FurvjwhkauzkqkeCuPSVeDt
TQCzyZPi0YC+Yc0b6xpiogNMYIJA4u9A+YErTj1XzbOU/IwGnXcyw+UFU4oXja27zxaMPIV9QfBL
mzyiXd12w8oZNUhP2IycGiZuNBeg2LO2WYcifsFkjz7a0lE2Hy6Df+fAUIDAFKdfd2xngzxhRF8n
e1NmJj9u2N88A7KbLMSMIZ33r1mENbWsp0OulteBc2NDky/caq9zstK0CVfDqZLvpRCYQklmiY5R
EVAeEmaYISyNW+lIy7gjKGjchpC4Aw44rN38F/pkzz/XFdJokgxUdatnB1otbO04SFU4vAcZdlC6
wphALDGd2T6jyrxlgzWaSWnNQnAa159LITpChgBrfWHOAFyNz8Fw5znuHCFYSIi9WsxgIjnLAuhl
/+3KiwzE50OsPGPz5UnUMNEXy13OD55ziNxb5X9kbUUw23yvt2gFAKiMYwrKEuWEIfBZSDiEnPtZ
IXZTNwZs1IoMgIqetYABTnePvK/QtgY3DTVtvkBLNCygbTf9h9hYa2Id/OKQSqg+yKxIKREzqGuk
u2zR3Jq4CuTFV6TdC+THd7N7LSx425huaOOby8jMSL80i9m0Ok73aq28WMO7aFSJ556X6smR1+Ab
1iJaMe+oJ/o8d+wJdanRr/r+Tdi2xRE9IpRye04PAOmJB+7epXcXjWVi0ropvK0Wz32cEiRqXXXp
d7MUM2/TmxTUbmn9rloWxmJ8RZfNd97JU1SBPVUQvX1vJtBKMPau1ymNCZEfvChn943lxnxJ2Hlp
3ZuhPDDn4alzaTLhokBFa84g1y80eWwQBi5efJWKCqMGX7V4FGxMavr3X4hocgklwrg+EizAh51p
rbXhDZZpYa9Q+hvWxUuSl8ED9hM9YfL0gk9NILve3YcC2VQOmnzG38khaU5N/lKRJ5DhYCFeGp0L
kgO9ukYD7DFqwaHGrCWAvfJw9ItF42RaV8HzdZKDLr91+B9Zi6LAuRSbYWWutTti6CRlwdwoMD9j
9rQh0Jkv3zDShcuSrLSW0rt4Nb8Q1Ou49VcBCUH01p0ns2gqAs0Z8oMlgaBIlGuK/OA5FDUZAAa8
D84njMGIHcsRoaoWYxi4XWP4nqs/uIu45baqKo605Zg+EwZOhtbyb4AxgA6htBNWcwYjo1hshI50
1ZIbmJG9865CNQiMTzN8d4vTMMDipbxqqJPlResAp5DJhv7mNaBfLDqchl8YfDZTrEOZ3oxsCbq/
L0xuff46ZM+c1LcQHqJa5welvXdiPrIUu6PCfMfvoMNaP8AopDLCBgleqo8IXb+LXawb17NBJZgA
NVLLzrppO/j81Fr7V8uNpxpED36LEwUy7EnJN6U8ycFiLG8pfbkFFQy5ZO4UOKZfZOUqlYyXwvtM
Q4eaGJIUhP5mWU0dgNGdGIM5+CTU+THTv5WeRDUyxfR24dOjuyNTx+Ia2Qv1qLenWj9kqfTymWFG
1ayEjknF29t5BbR7qbIDT7mlnsyyxTIPDOVi5utegvc1rat10jwL7NqSJOM+YR4Ob5JQuUyIyWey
oMRujOaG4ENomNevzNaFhl9H09y/QAFklOzp70wmsNt1hPhqzdBV5/7n/WcBI9iVPpV0KQBgwH8/
ugxzbeFRYV2J8RLj69D/Drpj7GzaRRei7zQLBDZ0Qi+tNQMfqqJlzy4bmpT6i0A5qc5RT/e0PBr0
FgjMWCzA+tBZvoHtcmiDdEF1hDDPKAiPahuPQDZddxR2YFTcwUHF2Iv0zAieB7ooaDTRe/uC/cgH
kJ5bTIthjp4HT6CjZtK4lt+p9shq8F25mQ9SMAtQ+EFowyKC4oyCg/veoDwrhXV4fpHoOmR5o6kK
iv0RaexdrnH330gfoPCYyATV2cs+SafkrbiEEwtVGp6foGr1nikRr3nPky8IcFAMSF2S8JI6eDAZ
WEzUvtWFFlwMoN36KOanHsBJH2yd+DMfr3/hfT6yaz8kH2+BWaEUfZjayiM/KudQUN4olcPVsLCG
PYipw/BnXPjmooqPqe5MNGOLt1wzgnFRWi18ulOlqudO203NGC8L9Yi8DdA7ARAT3CAxOWoTrvkR
rn0mudSN8K+CtS2gX05mQt+5e1fJ3krxHrcLpp5C7Iz2Wt8UykWFfDoCFZZ5PQshBKmsEG8W4h7E
2qUFa3gGfk0Iu7mIj7KnOcZVEmTUHHVmXYgGaUITTQ3E2CAU1HPpE7NcCPF0QEyDE2h6lk21H+3j
Ewb8MR4hEYPO7iJ4fOA5aoRrCS0H+7EQYFXMsKiAYVNoHIDhKXk5UUJopN8En7jEcIS3kQWdE3Y6
TlBcX1FXgrUQuzaViinl6izLNgKXJqUSeCl2P9SCB/67H19xx2UqhJNGzAcpkodS3BT6uooAgVFI
wji4Y6y2mLimqAe3Ki9s72scq7XsPUOcmW+Z6PbZt1Eh5FwwNakIM3aT90hGy0jTx5TO4onWRuGd
SViYibQYM6iW/GQJNqmCGVadcfKaNKzQV1QOnl8ETNBM/5UmnL2cXQJHrt6SJ6pOLUbSTsRMx3Oe
efYZUERWm9rcJQsMvNIV8Xjz1sKIbyFmcUAxCuCr6PUSmoIB856UFQpVUJkLZY4hLRJtNdY7VO/o
hJmv5Tvss9CAmNksFVbPWCJsJROqzbwpMDFYx+g9ZOPsowDC7RRCqTNpe4dG91zgmsHAFCitslb4
UCHKn1XDprmgG7Vpw2LriG37i9tsQJcMREg2e80yhLYlfVddtfTzaELOGLgOjHI0GkgdsjMbS6Ne
A/ORxvZK5QaGDMpZnMCFiybf6jIwgbHQWQEW7CfVvgdIVRwGz2f27ihIXjSL/WR5Gyd9e/Z9rJg/
bNy000qdEuk1K1R2O+IOZJMN5jFUS3CnwD5oHG4RXgZl9inbB7lbSAo072lkP0qK4aZhjWlb3Ofm
Bdgd5eE8Jax1xnM5d5p7mF+IpMAJr57kOHqOIXMYvG6WORndjgR/FJQTc66CrRE755Uj38ZfLC5x
oujOgVHR4EIjYlMVk3GIpZZwTlU3HorYcQAGzk4BFql2iRoX6TRKEHlXhktNtlhgXxEtoITrTHkw
+0eV4iz3YK4thRCy9Z9UI9oGABJ4KvAeXb5Xn36+xG4D+3aOAXqRDGu8eSX5AGFbhDwvbrt5gybw
EYxHRoYDg/OKrdEJmNZVpyE/2NGts7/C9rOTxyXhABRreQzNyzobHvuAgi3TXm4WdNmJS2FOfIiO
IgDKyp8HTMv9czkdpSkLAoeBsNKEq+a0DpWZa/soi07NnGrPPcIEjzUga2p6Bg9q+51g7+KnH1nw
JmECVz6BSHGOM4gvzkETTtbL12DvcVTzlR+DDFfnEsrjNOjfDbzP653k/BjNTjXXKpoA9+5oF036
YaGO6TmMIP2sbFS3B1WdISTU0IerU6vzVlpMEQALkTDdKYYjQXrQrDdP4QmHRSQPa2kWzolBp5EU
B6ro6vjk8MFmknsZIW5ULZos+PqGGLfXD1maC5GEKq2Z7asgNUqEee9BOiH2zZWeEfojUbeyBdEH
S41N3ndsv4yFICiRNMGUdwWdLphkbyojycYnGvTFZmJSYsjwLgdbvVtoWEMmwZeiIURXzmbZMDBD
BTVce6ZE46JfFgvIGfmShWiuOub6QXgTwNlAMRow9rRor+URGq2OS1k9z6EGY+Vbx4AdAcWlWYO8
3/B4ngTKvpMBoQAZnR6Hg4vFSZCxVGK0c5ySkGkoyym3wHqc1bBkjxY9kJbOUUYLY80KpITqNV9z
JrTBEpA+Gl+rCjNJsupPcXJp8BIItqhvpGJusNwZ58ycBV25aI0ws6eSqPJLQsdMuA/CuaeeRnD1
ljnttsKiZAY0xYQCunqP/yZNXRXeMHfps58eVMSizxBKlVoF7UumNvk5Cs+fAddPW1WbZFiW5LFh
+1Pb7N3MTdz6I6k+W/PsT7xlP375PhkqqA+imWM8E1i05fWXz90GfmAjDiDKTnvhxtQeG0gMBD8A
RH779Go2WZfNvqKpsvVllD/8/qyMGU/eumDxhe1W8R6jv7MfurOSR39rquXMGYjEeq3wuBUDaibJ
bLTCLlGuYFOae8mBWCuc3LjInTB+EgROZlokSFFG4szpPRPSy8qE+qYxqc65O0TohQwo/DnTWoM4
TbDsiNICqz1cBVD/o4Vph2MLiz9jIpaXSxAjQ53rzHeSpiQzOyNYEeSzWt7wBW1m3LK8OBoItHBL
t7YN/HOVK5rQxMvtVcYWIYDhN9Q7+K6TlnbUPYruBXdkQW+224WYtpSEQpYG65Dzv1RyYKLuJYKE
X8HUdZjJRhIPJnZPwIHjnEuFF4FerXQiCrOvUsc2Q4J4xfE1siQ0i+fS10lJl5afINzAzDMsIP+0
ydGtD8GjqwnggE8CDh3Vl4hiyTO0F7p8LFYnlYZA2ENEhC9I00PAoA0hLKFu3zQYQ/1JwzDcI9ij
6+8l9v05iuCVds8wHgsvhgoONxzV/KTQg+eUCtH7iGUgHF/qTjjc5X0kZ4c6B5xaY093wqVezvr6
qItBhCgQ7bcjb6bhqLhpGeKqbw4PGYo5ZSkGBxEHGPaPtnEnEJJ584Z5Hn3VrrCJm58W+IUK5MLV
6Wpp6rThGusbhg8yyRZXL3/7tfnIA2zPrcdKcoTDA+0zdwp7wVifqyEgKAaL3co9lyjy56m8gXXb
yKe0WQ3W3K3xllwWLi83xQ8AlEmL164VLYx8n9OL9JoM+3kO/Dril5VuW66njxYQeQhNtzKVP2Nc
BfHwwuF7JygbijCo9w24fO7VifdWv1vL3RzjXWH3AjkThoafkxP56lHBuKdyIGZ1mUBFKZbjDXyG
/KR+CvrOfkQjF/qHhkevij6s7jMIpy3CrQrY4Vr6O9k8V/lbWsCXWgiTw25OtdYweyqqDis+LMmK
RWbP8asqckjnc9fdAYZ00bsmtNYBk2bEt5rMJvdj9Oexw25DYqj3oTH8UBCGriJrJWbacyxQ435a
qSUlA+C1vxuqq41YAy91Ek9dlgnGDDEuEmuPhajvKo7BGT6d/hNwKGYQQAQHkiFo+mx6OuNcYXGT
rxHJBPW1UvaDfrdwq0DbBzs0chceD2wLlLfK8vXYr9Pgrg/x0tTfM/XG6lQV5FUwOUUHO0IVKjjb
LVQpuNT04xLbW+xKDsyeOE1FyzWihekmpIa8DOpHqaDrmjf5ySG1OVAvvfJU4ZpUPNtBMx3NYOLY
bwOFYERo0tJ117W/0/Q3xTth/yq761zfxeY6jHdmcHesKwS2Bo+Kt1FZQUb2/UsEjq9YR48nQFuz
rHPn4gOreICixiezoqHcSfXWoHTGT0J2V4iZi5EMrUGZpx7UI30AEoV1KT1solN71IlzgC4dz6OS
sNupTkMUQ5fRtXsvHcdxJekPFTJMDHIlS6C08Vuf3XO6rWyDaVrUiPqi9b0Z4+dJeeuhC8vdFxdU
akiR2KTQkWTM60uyIOwAJ7Ds6ss/5HVj4ViZ69ZfusUs0yc4Va+xhYxh92UwOE356GJyW68E8cs1
D0G3HyGaGIs0ew7KbLCvmU4lPuWQZcJl12tb2coXjDDV6k0Lrmp2G7HiYsAiLQJ9FuM9DF92xhtQ
7DYeJuVv4FBjTIBf4y4y7nUCkjxAz3faD9fnSZiNMQEdbza2BOZUTuadiSiBz1m0aPuwcgDhCruz
Xx57tFMwNVuYNLSRmA2bw7YntLrEcgRgVWoQ0iO4Co/YG3hNj5Z25lgPJabk2vkRii00EhkeGjbS
Re+pqz8hn7VDgCdbH0AtROTMxTOfW3j4HWMYSoCNM1tbJfKNoMihPmL8XBk7YKzRPJKhCAKLlgqv
+1/Ebf8n7niYR8xgn9nwFdPwmQlRGfIZ+ixcmmaXuvVkWkkPjJJQiaTZWcbnJLk31tfIKpCo4BNB
Yexu8BOCgEpHWROUHKl3QamzsVa98ZbkcOKxzFCOmQBDekxY8naGxfrU7Q5ibJFoySRUv0VOSKjc
B/8Kl1rzoOfiArBrlUMZA4vs9Hot1VTaAqvLvhLELRT6prVkcxAjrSbAsPPm4InKpVbGR1K/OFVH
UBADGvZv3+cwcIB27a1bb8ih4W7pzUI09ep17yd4BOD2zytG2pYnB0sUF6/Gg/C5whKrFpOGuHip
AMjiypjUHCuhsQfh6TE9Urq3JDReYmGM4f1w/OHz04dkkyR3rD+9MSCjYW/Gp1h+6CMmX/01XEt8
uW6dkWDLELskpH1LeeUXxwEsq6bJzcwvh+Kq8/a/Fg7QX71RPIB8HnniLq8xVPTe/U75Wh0W9mLA
XUt3BvcFnGm7gNpCRw7O2qovvdICNGBecUnmZb8rUtKk5nRxbFcNpdUvmK+ZNuAeCWZ4GOFitrOJ
mG4wq3fzFUMPslHH/Fh28Pk5CeFeR/E72q8khoy9IHPH1cXNKrytjgdEgPZb7HceoySunmoeFGWp
0rGhk0Z0UuJpwMaxU+VvAQRjDFeGD83es7dVmIji8eu8q0gpq+zhS8DvmLT3n7GO0BDjN39ZAlc7
G7192Hwy5SFGk5bYO42Db00M+mpzk1CtIX+u1p3KficUl3uWyRitmC6xsWEiQkVDWi5gzoCVJnk2
kBTxGL4jaMPsU8HRyWbLcUCr07Uib7jgWX8nPw0qkM9Vf4Rw4anud3r3HPuNUhLXOKMAtGWAOOIe
GPWVHa/d/RQdbqYLQB63gL3IgGwdUTD0GwNT7e3Yw1OgfAbaBChxIBkurZXPI9desvjbUC59O8P3
xPkGebWy7yI7RMG5NzdDs6jrLUz7Ds5gBQdM2vX61QEGJSCuuuo8Fmhywx9FBgDMgJ2q+5he3E+j
m9oBk/at7R9BTNp0GVPTNIAmAUlB2ScxtoypY/oo5kC6DiURX2kGGy0+VjAbsR1IViGhg7E/VxM4
meuQ9BLlVA/ARfMxXSA6aCQoODgHQpnSbink8OrSRscgfBugjlQRgMPYvpTGvpYgBV1TaA8Y+mUM
KC8i6wWYR6rPxbARZu0UPT0BRWumfpY1tUum4ofAO7vyvS4+Ku0cqF9SgFc6RPt8E9F9zXlLPzxK
6PXKdja2S09fFhaPbYRb/M5NsW25xQWMSWSaYNbtigcSzzAm4FgWY187VI+egr7ElKVZoM5AHu9N
avFBzNZfl9hY2PK5xSaHzWgAndm7OY7IK5Osbu5P/1KjmZiLZN/a7ZcpwY5ARIwgAWEQ76pbl5QH
eRcEcEeJKbGWlnoNpVeH7R+rWUE3XCmgelXPQ9MtBsI0qh89zOcl8xJzWDLnSFAddpgDLVX32mez
RiZzZxF1EmY9Oyv4HuHDtfm8H1gGkzyfUP+hJcrjFbuv6Xy4TCbDmx3PCWoxizWx9fOaszjARQAf
Rui2kMGI3giCZ4HbDcL9rtgFzUI36Ra3iFHN5NxXCSotQdWbp/48pzu3qJOHW518dioHsWXQNQlr
KGb9VFshEeSgr9nOai8mCvaq/JC0md0LniZklxLPC7M9mipMmnBf6CwtG70nwqitgjlAhOMy2kek
1VhP8dC5cOFbKPX6Ch9N2gedXIcWgiRSEGxdxNQxOUhSSAbjtmdC0qAVDtpbzccfDXScU3yr2lsY
EYQKFFhh0TdaixYH7WLR9mvMuLxwHlnnxqHyob5QUJagAmzxEPMhYyJqMXbY9ybWQsP5oW23knbN
m4/EwDD01lVraYjpzh8MDEPUMZxP8R4ibK3tDPg11pkYAgYkHXsnzuNJwFKjJtkQ5KIPn2W+tUGY
Sy7Wous32rjL+8MgfUoi1fsjtufg92TQj/JSD59wdSwZYxNk3Hi4HpxhkbE/pogMNATczr2oLsMm
SB8doAUYtQz6zoIy6x88IU2MNcsZByj8DRCjGCf54ZU3BfnACDeQaR27Hzt7ICdtQMD8D9dhoa9j
DDJ0mF7z3OSV8NGgsAz35GdaTDvC7mD1p764Zd095YmpcpyNhg/JwoUR/X0cfCb5DMdai3vmr916
KalAM9anbZ4NYEV45LQM0GeIl81pZKeqfx6bp4Fxi6JcSTyorU02bhxtrafVBJ6sXE0nkIeIkpEh
3wvIF4N5wz5gXMNqSKFcEPRSQ5LY5xj1esB1OQ2eqd87+TKmn8TtiSqn05YSh5OwFQyR5TC/LhmL
8pUYv6fedYhupvUhHlmw2PBV6KiJf5wU9CsMi8DajfJcGhtFPRH8NYo9Ao2Mlc2D4K2BapVwwjd0
/7EPLhq8iSoU1QHNLx5nXgPj4selzcblQtm33msyfMdmOO0CQJbeJnTvYPAQZ7MeQ604wQT8mBtY
FNvlZRjOJLsmBHhEH9wB/LQJcuiY0/Q0VqjiYIXgGQpz01zEGG3zr3iwoeszrsWnIbcJ0111xBpT
kEbehwMVj2oUujvLlYaIm1Kq+MNYLrDnhYtOqBvVM1OOhO/UGMydDREp8azcE868ScVut4qcW4HT
Fi4y6leZ3nPGFBZ0WvlK35hjAslkPVuxwHP9lU8fBxtS0HlOi/6Aj3SN8NB7S4gAc3FRZop9dTyU
76gEThpqc8xvxRQl/Ky6by5j0x0texMkN9lZAIpSbdrBOVGPXCpb2gGQ+h7GHrvUwdV6hxxTmmfF
qQDrdbtNIx1A9QbQJ7ucpa07l6ozFr8NvVW2ZysmGBscGLJwWYlxC2JnsXA8ZIHsAdoX2yAdtkdM
ajCtDExTi5dGzTdt8hyBJJEkecuxw15hGxh3BTilYcDQYc6DJs7iBMM1be9HWAo8JHOdeBlgCA0M
pr4akwYGQzO+ER6tUn3r2s24GMM1bx33N1F98QXxoBBeJ4z0Coz2V6p+LAlLbr+VYetK99w6DM62
yrdme2KIgClqNBwD9duIap7AU1mdw+qsyvc8PcbdNAKnSqE0TnlGvJ6MiB/FvZvJteO48xfSuMRk
vsxfs6il7WKs5WHei4ikZgao3ezsPNjHHMQ/TE4qGCQ8Xv3Dx/tpREMNLI/P/ns7rqIR0tKS7gfd
TiZfwmIvMnkNkuZGcDWqKtjMuCwrsJdb/EaXjXUz4PFyldlO42Qt90dV2RPw44U33R0XTp7P1Sgk
TPfQQV3XQNBCKgXeg9/xcRTrCtBHlaMoWGfGM06sidvZe7Xq6QzXCubY2soo3jUs7B1dWlkNyLx1
Kph954jlOP3ovOC6ENXLTsKUt/tppTPGXbp/GKCZIPOdFeUl7+KpVNsMvpsVMKvZfmHeB/kqaucN
2HiN+dciwnBJKmsoTF99/pVr+ELMa20To6AbBqRYPzpEgNT7hpUvuUjv39v8ranBgfnqQLIHCneD
qRZMuWjh+A8Zfz4VdJhicjam8zLc1jhu2Tza2IxaJo31yaMrHSYMKHp8kvWVrNBcRKCx7glPTS3a
IwOoym1sfegGUSnwGOPtmK86c18ARcvqI8I+BO89HDu1WWx8pBVTLNBFyFAOHreU89FbH98VCxd1
tG46Vf5A9h1jEyUEkoVGr5z97q1Tl05PL3SLnpkNSatm1/Exi6o+jYaiRXqOiI51OCWWMATqNuQS
Q2ayS8g784CPbJSc8yXEn88K39UQ8dCWDSjPYf3BuWSTqca9V5wyTJIkg5ZIek+id5hmNCo5iAWU
PVAYh+QBZnMI7GAlFOFMZn4kFzFb17oj1atb1tp8aNZ59ywEdlPDxWvOmBxqTgvIvOXscwGuY+q3
Rnu6wGAjuM2k7hjA00b50X1Ak+Fu7GRZNkvSVTgUOVQ5v/wUgoYGw0NlGSqvxkChGJ0bHGc4txgt
e/JeiBRTqCLMannIVCB2ItHnwqCbc1Psrx6cfcGzT4yVTzIFBYS2pkc+d+ZdqCLkJV5h+NwwD+Wb
ef3J7Nd58ZpRmEgtJJ/+Q1BrwmpOmCLoP0eDC6+9A8Q3IYi3vhD6vkrCJkP6DN0fCzgrg3+0y9rH
iEhKAk1t2I7c/qKrd8u6ZDJoBtdOAZFhAyR5tIAox0hJ35NVLGwCXN7WcmrIOZCQhUsSoQDxo5LI
hVuFyWsyvjKs3o/J0jNyWtG3Wj9RU8Garjh7x3Gus9v7uFcA//gOQaHPsTwE5prFJMjmioeK2+TY
JfXMlsgch35aki/OotVqYaRRALn9dN57GQDdQtBPwJWduUMAAJlONzhr4fDo+zWNm60fpO7UDV9l
8XSCb5cepDDJLrDWaY6845Lxc/JDWgeDZ5k7B3FVnGImARWLOth49V5WnsBgAhMjevpFWWXi5642
dXSPmLMIkturVCrQfug1fUw6JMAiZiJMrMLH77/9+z/+/u+f/X9439kxiwcvS6t//J3//8zygQ/v
1//yv//YBZ9lVmU/9a9/9j+/9s//6B9X7Aay5P/8lenlP6+//WTlb7vL/Pqvvyk+0v+8Nh/hr484
fdbPf/qfWVoH9XBqvsvh/F01cf3rc/BlxG/+f3/42/evV7kO+fcfv39mTVqLV/OCLP39rx+tvv74
3fl1rf68VOLV//rR/pnwr/4TaDJ+/suvfz+r+o/fVf1vsq0qiu3gcq1ZiswLdd/iJ4ryN9O0ZMtx
VMP46ydpVtb+H79L+t80SzUcWTYNWVZ1XdF//63Kml8/U+y/ybr6T//uv7/2P93D/72nv6UN4fQY
AlR//K5b2u+/5X/ea/G9bNnWZd7DsmVd1y1Dcyx+/vk8B6nHryv/NqS63gzk0lloLCbVoFfzwWEi
F0sZdUKT9LNQB1kwc+Tw+Ai8xxr8pbRE8pVrw8ZIqmFiNBp8qMFPNtVYJBtqXmOVsyZ//dWvP3p5
TDZWNXIKM8MhZj6O4AZFiCSgD0TrTKvg+HuQOjqJtCNJ13EtHdliPeHkZ1UO8JN5Nd2gWf/vHwlN
1jRVHaQgdpDDjUoRLvC8A439+d9tV/73XxcdtBUk8wosfZqKom2GdWcM6kwK4s9Q17BYsNmpfcfa
ZZiUGhKnfAcvoEW5BvdXRdvjh7TTrYW0PWxrDQjYNzBWgeljl8B2oyYcIdygIiZqV7c0ol2UHMys
xwwfDwwARgcWp9ZKoD6YmQ0yVGNXc45DD5cg06hg9Fj/ILf7XnvYh5dpRqR62B9tX352DTVrZxrT
sMF/X72X4Qg85RfdNAASkSDuIBnI3iMDoYLnUjUpLiRZy4y2ssHcOe6ydyfUurnWrKWXIk5RXmUS
htl6vG91zMk6HNlC+aG1QzfzmCz1iMwsi9EK5hUfg5XArcNYn+3i7CT0CLrBuEtSUwAIBp8RTqsv
Q4u1TT6YH6ndkmzBo4ULxAhtFpdkT27wyaH6k2woRK5hNZO8YbxDQv1HkqBJVTGwKCKECrbewAPu
KwiGLohO5qfUkMUJ/TjUBrcKVwXUMRLp4WG0Nd4Y2t73sUsHTsgipBwKWOqoK3NLCX4IFbWmnmzD
Lfa40rYLV2u0k7teyc+g86+jhFul0T4az1NmnsPd0fqdyXHsDOGxRZ2mmhCJyGwn3FUDemmr+JB4
woQu+g779GkV9s7t5W1PbydbYNId39J0RvgfqT8tGogMOUoEv3Jmjlp+S7a0tfoKwloM3kRDZ+sA
7VlUEFOoGfMIe/7WiP1Jw1wqznA1QC1lUtlqHMU2s3XheFmHUH8rf+ol1l4twatEinjiBe+1iydm
p5M1lMr2uylb6cmM0aGqM/JgPwpgpiEdnVmcDcp0dCzmvACYMu5oI6mV2PnP/FHlYo2M96R2EYY+
jkv2+Bg5gKOBX4CG1mQjCz2FzqBmKGGjOPGnvk5cG8HCkdnfWtnGS9VDGOJCuS8B2+wWULhKq/Ga
q5WQBqHW78aTG8oa00iUMbDV/A7aWZpABec7aR9hk25D2cT0VUhe3LxJN17BH6UZM8uSm5Or2rN2
8KW1H8MZ1QOo+F7rfZj/xdiZLcetY9v2ixhBgP2rsk/1kiVLfmFYkg32Pdjg689guuK4akfdE/fB
ilT2TjGJhbXmHDMrAIM3qTqppX0mH0En2fA7LazXWNo9OKiyv/YFgvAIUbMfsu+nHJJ5aO89W2PY
c3HKObNTn5T9DDgWUcCic2Y4P7zUlc9R7m/BB3p42eOj7ZCqm2kEB9Nof/dd9bE4LSyU1becpuyw
3Rl3R9/bB08Xyc7JOH7yLien1PEp4qLmuyz424weuKDSBxywvver2HbNZpkgF00RfRrbZi7lZgjr
JQPVoi0oAeJnT2cFu7l7zxufRQzTcwnpIYR510HvSfObEjq6HVfpUU7F+9C6w0kFxVejs1Nmh2wF
Ovq8JmhntN1099VM9V1FgJCxrWAWEIdlQpAoqyx8T1u2FRWueeMRmuhULuLxZGjw7oKQCvlmrtHC
HMjokMMsoZEoX4LQeG8JMqve746jYwGRXDjhxsucXI+1+E1YMhhge/4dJbS/YtdQZyZL+2BCviht
Np4H/ZD4e51Y8jg3scCKB6OTXsJShHfFklt39rA4d9Zvi1Cxu8C/Thu5l7GwdnPQBKdhTHB+F6N9
36fh21LU2Z4oznmvgrb7thjw4oY8gl+R/Oa1kfdZLhInvWqsx6CKGfl4+ZMQlrUJuox1q1Hfxi6Y
n2gkl3XZ/4x64+wGm8Nd4KahOcgUOPHkjal6oG+uh3vVyqtzJ+3iNR1AjFiSoWOLJ1pP/nQIHVLT
6oiEvbirW/gvrf9zyAi5W+DGmm5m/z2T7hG487tZ2KiOSQN1eVX21U712OUDuVqOvA8sheS7lt0R
jlOGgzVJ7wqZs09tO5oybgxeyylv5/XHolkTQxMvCJamGdDlYF1PaBfzCb6MHOwrtxXsafG0gSJE
oC2mWlxrvHXaDZgBNMOhaT1wZiVja03GMEJI2goNC+cm1QbL0ajlJk5xeiv2i3VsCAMqBSunnf4o
DOZXlwhoLy+u5TIvP9N8gxgAt7IEevFvRda/apn/rF3+UbpEVFXC8V03oq4SUSD/s3SRrMmZnzv3
fZz4W9XMoN0xAdkxb032GaQuNIFV+Jn0073m1d0Os2Ma9asvs/El3E5iIhsIZHlI2mwBxXKSXbwn
heIzFIzHpxjtB6iFH7MTH/Ixg44efEa6hlam0l8Ee+vbKdTQFBKwkwuRdIk/Y4TETl5VNE9aFW3V
orKHtDHzYXQmfJRh0JzGLEMqF5jlSTkWgYEuwLYpEBgBvHY+sKXhDyecbvN/f1hYdsL//LiE7UbS
FZ4v+Khc1xP/qPSsWNeVG44fkXJYS0zFjCB67Gt2hqwcfC81O02fzxrxPq2EZrYeTV1/U2XxYFl0
m/qKKGu3q2l7o87oVm9IuZHtQLq3hv1VNT320r6FqJAA8qYzMS5YbukoBCK/F2lBBnYdb8uWgU4I
d4xsaOeQed1nFBEi5qE79womSqpr9WZM0VUU8nkcsqelZkLY2j852TCfbruXfKJE0CZ9ZswcsAuK
gonweGf5rJ0uPQSzvptU8jDnLFIDlhs48kVDs78dsREHHSt6Yu07ThaBTKCj0YAIJ+fO+K1z6pC1
2bLby8EhUsSav3Tp2Gfd0mAOcU2PLcEApRv0F+XbABcrCjExZeP3ZqSGiLPp1wKhDU4+4k9lPyRj
cTB5ATkpI8021kj8dcHWtqcViMH+vda/bYfxDJ80GSn5QxVET2FVzBtGKJmYP2PP+/J0R+ZtI17m
KWJCKcunTKc3Se58yvoNouHiTcmuiqZrp3DTu9rv15ZRuCCOqqTYZk6W3vVTVe5VXzFeTOYGG2I8
cOX6Y9JyOgdWfArGgi7W5bo/92mQwPIUxc3lGZa6EZTOK4YH+ONw0LYs5sM8Z8tW5g5nzqW1xbZd
n9Kvi/q49PXH5ckub+rPm1hvLKSsSDUm9OF/38efiz480iXol9PlUX9erlkn+4slRo4EN7378xqD
4NTVdh0CrvUJ/z715T6R59lnguTYJK8vcHlDfy5Gs79pkQr/+f9cHkvwudyOEWOfzAZz78Tt6yB8
izjqoKY1Ptd3l+v//NqTVah0C1iIGy/XX+5x+bWkKZpGFI9/7//3bkMEuyxQ6ny56vLDqCDjOyas
60XW3XnC0S8F+nJ7ENVV36LGo52CkTy6jS0LhaLWziYfAYOIkegSEcHyIGd5CQ72s/J6eyfozvkx
fbOBtIBlzP1T7FdkdFjz0SDotSNSJcbSO4e6S7cjY0loy7qjYlaNeLIGPBdhKmnzGRj0eSjfygmq
jcwVHJlxa6G8Wpwq3JVNQnIt6pXR6tbsuGvPxUAQlRWNCiYrnmAp1wa5K/LX4lCv+e2F6n7mVnnM
WhelowWwK4tm3II1T1C5p7oBmSiKvt7HE5SUHHWX130vsvHFc8tiW1oVdtf2Rrb6d9kxPuq+D5YY
9oV7n1NL78JeYRNPCyZWg/tayI1dl/ODttriENsZfVmbIUiBAT20JOKPRD/0BugsexhGiEF/TGf9
MXTsSLPgQH3wkCgmKg6dNNUylQd0jUHDtX4zeVyiciS2K6QqdWoAPULMO5ni9vRLRCpTbHbhhDYp
T6Cvdd4hSbD+Oklc3oTNelooibyyyvegq3LKC+Nu6CH3+yCmVW6NaxYsnnmveUuTVBBOjm9oxNU1
yjevqm4HfIwcEyg4qunFCtJbXVqMUm33LS0p2AOyXpGVIO2y+nFnkejwo25dPmJJIH1eiXYrLZgx
8eh8CBPdSXy8sATjvZmTeOc5H3Yi7seEL1Qkt6FLagfAp482b3BFSzwVTVY9stAzP43Fc9q+xLIv
3/tsfndda9cGecXh4VHKxjnAiY7BZR1gc+wU4Tc9Zc1VFVlPvmoqWFRontuFTlenR3frK2hRuWIY
65XkjzVxB7zwdjDrWTIeuv0M9mgzdoPYpIso6W3p5hb87rt0l9e8n/iTRThk5dCdOx2fOui+0tHJ
cRg6de1w1nbQesydX39r2IkCESjUFLwIt2S4HQ7HqewH+sp4JJX1LXDwZPiFn2zLYRY4tZdfTY9W
LB8deBsGWYUwCOM877bpc4aHC0oPn6QVFNJ80WhSvLQjbPF+3DbVBDpNmA6sYEoqCbVGP6unxRPe
Pp0iWp3yXtmYvUyuYfu1ebUXC6yGUZfhpm7t7ZAqQJ+YRyPUUynObcxRyHEdwuZmltK0nh4cIhFG
EVb3Yepvq4oYJFCeLWKJXmawNrsVs2Zde/V9RVvlhE2U2jNXu9xnMlOPyDilOrkScoTpJqZEPdE8
FeCyWYXyqIAWWmwyabNhh6Fgn5N6QqJHVI/phugKIg+adTYntjYoRKqvRMclOle7gs+ogfxIxGLK
M6yc8/ilJoeSrAbf4VOFXwVjemacISEnaEhOWQPBjs8GO6Fe5ttmQuirrPBnvMgbObvjcS5rn14F
vLI8Gm/8zAIq6II0bIhwLAqkgV431H8uXX7tPcIwLQ/qesAgMrWYF4bOW9H6737i1Ne0m+JDyaQ8
DXK6qFog1ZRr18iqUYBExqQ0ghsu/rn9cvFy0+Wel0uXu/+55+X3v/f5c+Xl9r93zy8v9Pc5/jxc
TR/d4mOFsdrqfPmhQ4Ehp+7T6vznYr6Y/7jpci8nCxW2nfVRf+71f1xblfAksG5x33972P/fY//t
AaVyipNmIilEWZ0RRzIa4xAi2kmuk8z1d5ASvNLl9uly7eXi3/v/uf2fd/37VP/vu19uubzcP5/t
v/7+b69+efb/9vC/1819sJ+bsN1noYPGdP2RFrgPd+C0/uOi6HsrJ4GBa5lTFLh8jB+e4KENYuow
eib9+XJJt1537i8/vLRG37FevFx5uVkUri92/3gMhTj3/Huny2Oay5WXi3+f+HLpnzf/23P+22v8
1xe+XBksI8WbOwtP7P6+3culf17556lng0YmQs8jTrrCwkFvG9lj8BYsVb/1xIKELe+eZrZPW9tF
oufUQOZm6I0hzq1Khc5tMRbkF0A/SrDmpquhJIAiW+Of7GyHfdVnQbAYyjJmq1MZEKyGUWGedzUk
EPSTbIeyYAFXpn+URrwE8B78qUv2amhB9JdIr9vSOZggXm1acCgooQ+FesjrAk1sMb5PYYc1UILa
pfnwLcyAA2Br8R2c08UgGFz1AZblGKVvL/uztkDoWIgGh4W9QST2dkBxUbT4dtMQFiOspCUC/OjE
MGa04rQ5rg1JEdc/4tVsGpeGaV/AFiYlm81fMuBgSE5Vh1VhsXAw2GuzpU8KxOYKGsEAlatS01Ot
23iXhZ+u3XKCDVosyKAp3Db4PY4YZOs1B9trT+n00/ElDCzlw7xEnL+1BzjwXYUL3y0YlvcTWxEw
A/Ryj0tYfDekv/K0lTNu/Zz0FDAyBH7k4/SjYPne9hMenNl5rSzczrXCTaeaGJVxlLTM5jV8z2LZ
R2uID7a3s65ZpYZA/KoRrOfYbiGRf9Z9RPRVFP1yIv05JPGDQ9NOJurGSWpM6ImPydkjvaJkbza4
A1d5A0QQG0tmDPwvExawpxRZa56MP/wowVitA/ccGpYwzx5PwkYtEA42QQ+ibyHniy1t8k1kB8yZ
a/thoGw6lJVXsjvoYQpmIRbZeTxOtRzIv8DilbPRkCF5GZWxSSSotpO0iVLt2zvu6xyCwmGf0mcb
d0rQOEQFtL0ATQYZVcyHi87Z0dg1yJonf/XdY5l2FNiiESP1nOA6JjLlUPAxyq6Wx96hXVyO4igi
PW2bm1SXN2WFCzbvoZssYdruekXHJJ4XilK/AD9cosLOZP5lL22Ik6ARtOdo5VBOXoG/ZRLwXes6
pjNuE4nlYLYLiu5bDrRqrkfn3BcgLooe+ezKBqxwMAXF8piXePStZfF3S5r8yNzpwyT62sqsh6AM
5pvKRsnTINRre+Pv0354NLJmnWfTftXIBl6FzY1m0CO2CdjwMUoLV6M4UvZt8ZVbaQqWGKuYKOJs
o8qvmqCepvOdY9Kre+V7T3OucCOwmpNDinIzxixMXZ/cFX7sgfxOjp63IPG2B3C14AuyoKOJmsNx
j0CSRPcyIDolkM2OaWe5k0uA3XBkBSqrbaqtK9cucOUtCFqDCYTigrQizuRRWP59EdvTfestlMC3
YWrgRfi5fbTsHrVaLd9H6R6E9q9rRceCbydRTFnFwUbJfWU3SU8H1CGBKlI04qj2dt5olWghNHve
xI4B8pAc0NKloQSRW7cIP/zC0CwazfM4e4A2mL3SYxLbyEE0XCTXKcE37E62bOjrTYxQoRzZUpig
oBRT09646XAS7X3c4nkUBseDFxnkuzP+Kh0Oh14aJOQFZ9WoQPQf44WuMUzEfEVH3EW+g4ZvaOG5
OiY+LaCkRskkRjadu7cwQWzwYHxzPiLdaZSAPEsZG8hRCUduP2enhBMowz0QUnaPr1pFuy6xIf12
7vei85jmuY9lnMV33kyjOK8iTNhrihvF23hT8IcaMCbJEuUomQgkgAUJ5JsMsVnTDDfTpJw9FnTI
Uq0FRyEt98uEfYeinbmR8beT4wJyq10cYoUE+1GYQxaQuLb4jOMHPyMBDyidGX0crAo0SuZqd6uZ
CuKv7TkRG3feiLNtjzZaOwCwmmxsP8Y1bhF2oav0u+XQAYlA216JJ53O2YEae0QVzL7OGex0M/s0
3+JlCM5px94sSYJtq2KAkNaRZezHjEbuISzS97li59gMFuT7pSjXZtCmrKzi2c5X6J87gDZdIFqo
OAfuqaz5qqplvLUrdkKO12ClbLOPAWJkrcrkSpdJfU9BOJ69vHmIV6QvCIXo2Zbee28/6LTo97k3
lQd/cM7GfTPGfRY23BSqyO1kg4+SDf72oP7KbBw93lR8G2T81PqDdYVZF09XnlpXwk/S4zjk2W0E
5U9NDdBtcTvalb0j2dOfkc7OBSkaA9zcgni1GOm1o70PJ8hRug0D2R9QP4ZFvhhVOvt47tWhbExz
GHPeRcsxEFuYH/w54uPC2hDINgci4CXbKegzGG3hV5yS/xqG6KR0qrZ+a/UnE/SEn9QFgd4uNKhy
SBh1TuqoXmxVu2dECTexjKrDvJ7wKxF+q3pUv74LZEwVSNnICFrBp262ZQE/yowTVmPJ19SjYzkT
TqMi1jBpMVQzK+1MCffJSsvrPKshDlZZuw0WRCIRct88GybKV4BUc+I8GbvxTljT74TXQUwqUTml
0sb8KZ5NP98Ir1YHNv7vSYHyyQRXpSVWpS4O57KclrcR1QXrWF/28TONFUB+WBHEFH/YUp5GtwCh
CMrNUmjsWjVzes5LpNcRb9qzSBtIkvuclLMZbbnOkX71hPbVAquuXWHnTZp2FxNjuavKGAwiwILG
K4+6ZahZu0RbVBZHWBtWzk3lC3lVnujCtfeWSzZzNc6bpitARedjee0WxXiaaaimYeLty9R5G4EW
xtq7cbSPCcTGeV6KCmKTJY585PE+R8HMq4XXRRQ+lxOvWOFCLDkXXpU0iXoiFoaEvdkSdebabyOy
GBAIl7J+6ByitEdr9ceL9SzrhaAEwheVsr7RMGT/P4fFFoYiW4rJNPuxzg++ZSArxtOeQe+I4g5L
dGOAseQdGCDtv0+Ms2/qvv1mcmC2lpcjx6zeR4Y5XdXCGmjjB7sRIQPtAJZfUYpzUNUs6T3IyqKL
zgyK+8NSFABr0AlnuYEzAO4tooBlPR8w10NaKgoLClOCDH6k5h1Mu9UdXYKh9k8lxkcRW3AJxlfV
JQBOUlRKqpZPgSF+T7cSitScXdd9yUikS1aoDCDmUZJgMxVAX5Go2yZ4DWK+PWTS+SeO5hc9SaYu
1oQoF6W2lh1iuLG4zomt2gaAZCA8TilvCZFSsTRbkTrtsXcZOU3UVyL4CjEZk7mGZ82DXnPt5dm0
dXz070KGb8LmgqOBj+q8mHdUpeQHTEDj2+XBpS9ED5z2VYIYAz9dhvq9pNuRLMHRWQNxVO4es6R4
7mzUSL79I/T4H1Sm7Q9psNcqa3as1SDQql1aOCNJjZ7asfplKlN7xyb9Yo7T77Z1FyRQvxLX+iyC
cEDGyV5nbZKwK4dpZ09zupkq/thFODUHci9dH6NI3yCusn3hbZ1IQZvoqm01iGfbCvQpwJEToIEA
j54gMiMKYF8W44/ayacbK0TVvahum5/TkmoioYF3VfULAxyFG2OIHKS0KL1GmFCU8KtmU/nutXJr
C2vWSHIywR5ZtTxwOm6v9aojqByDQ6VbEH6lQNJAgoxK89dCAhhNHTy2eTZ7E+GyKdr5a8qpc/IF
zb8v8J70zN52NlLSSP1I6/HZKQLAGyY8pwZrwCLtva+JH3LQtFYzioj5oNh/7n0JCiMCs0H7HtQs
md+Yv2AjVcJCptjcs+jUh8RQCFQNpQabCZyQ7bW7GvdrjH8h38FZDDQF1xPoBH/Jy+RjnjOIc+3g
2SJ2oFp8YDQZWOp5Omgj8MBB6mVwivR9RHScBcGLUunv2K63qRJ4EvwU1X1J4JMPFVNYLJ32AElw
RrtO5+RnqoFshwjOFhFh7OD/tolEic84vV9k99TPhHHoqC7O7bQjNCAGc2GKfaEQmTi5WAvE303v
vtYQnq7kq++N7k4P+FY7gjomJ/geJ+XH4hONp5vnLjLezmqKnyoMHnRA/xpiJw3Jdcz8ruaI+EQn
/VUbkuR7dyYkbMn2JPIBBe7NriDzfV7WECCWxsB6y33xGnv9d8rxSlI3zkGB5S5spysYjgz7sQXO
4GcbQY97cNRrHVUAlFTwbIjhG0Pr0Yqkv++RLHXiO0OJgIbeCLmsx2MzUBsuegaBMzj5VtxklEAc
O8hc5gWrqlXc1olRj+nk4TnQ894NauznMfBqmtMo/YbHqtBv2hDPFHptzXkNILnzpDuaeJ1YGAdF
0feIEUFVTd5vVE2YzEq08WyDqsH94bjT98CHy9xSE3QPQ+FGOzetiOQR5lbggDgAzru3VZdisnGa
c4iRMg9GqNyP2E096rSQ/r6HBKsm4CgMSmQBl0cfpy4k9JsIBe32bJmqciTuHXlKbnWk9CAl2EXj
YYR5mU7BchQY5MpkF8UoleOwOM3TSHimOxU7v54eq0HqG+tDSGu6zUiT7QjPmVDg79pef7JZ/ZxS
xzrIHAYDUZgPWUb2WG3UvZPZWJLRNyWQY/ZtQUKU/tXPXbvvLIgZ3Yi/vzIsPQn8wznI9l4Jc1lH
0GncyqOc8PuXQdMsLZPgNOMymGL7rU9mxnaWo5kN4jrrLNRX8dDfZgXdd+k9LmU7by0XEpYNuHSZ
lF61Ns1Rjrg8FT1hlOsemnAtAsrSaxXrdheErJKZE0M7Thl7VgGhx7P2oCjEGIa8bt9gZU5bd9kN
FvRFlxUMR51PNNBwrGwGIkWfl1svEd8GN7APaqzfK0L2toGHecy6dUFjIg/68AJYnaNVwXelhzmO
ZDL6e2HBmhdzY1C/UD1pO4JylUWE3KCSN2Y5pf6KvcCP3oL2Ti0b9tVK/HY5buC4IfwTA6odg7Xd
bwJmpyW8nRCWmhvp77SvObJDrHu30lqb3PBCyNzyrJ1OxExAhftWZ7SYaR38Lo1zbAJ82ahO3I2X
jhuUJ+ysh5gdNCuLNqD5GB2dySDACaOgk6BtufHgK2eLxsWTEY4rgVWz7achVMGcZ6YxTYyZ0hp/
dBKjHhpWnZ9TQ6z0yQeb+4jxfm3nO60Ytq79iio078rOnOPsgROJSL9x5Phi8uqhqs0P6VPXtD2o
BfWbRnB3s6w4V9dbR9QiImuSIxaqY3boGybDKUVobRNV3+bo+hnnbz0bX1bhMdPqpwmAWvHNrYtr
beigO0EXPSnSp+unLrOQctDEoW5zvgIUXGztaSW2MdL7cvxMSzYxi0weOWdiibY08IU1l0DOPzrt
kB8x299z1fyc8yf0aXfpUn8aqdfIkCCniLZfhY9lxyqD5671JYOvEbFUOtZ3Cm1SiHpkN+YldCsQ
BvF8cl/nJn/rY9Jc54WepxkPebqsVqW035qWoXb30xOT3DowEjaC/QuKieGxZA5Gxctx5MQ/mffA
w2jkcwCxfg4ey6k5zWUBSMK+i9k6IvxUT6g+IFugihg9g/oFk1MHahthPSJ89BNIB9ucFSQgvgsx
+IBz1DHDsnUJQm3VWrxnfAMrfwDw6eD5TvSOEQW7Qumdg846zrV5KKfhM7P10Qpass9R50RpcE5q
MvRiibuOs7ino/RQlt3eEfF96IMKGAr5yRwfTnf9e/F9sx/H+iZe+DZPDO9x0bW3/bwTykdt7jav
XQ+M2w9uEza84Ri/pS2WZuQzfYt9AnpVuLPDbs/eqM3AF8Xmu1Rssjt6OtNk6bNpAMrhCa3koRPe
t8lFceFqYjMCiQ6ePVyVGeDOiJBAvJhnWzV7qmtkRq0seeRv1yzEYHFWLo1V79Xcf2q8c04n7Kty
oKILigwoXkWsHiiDsiYwIluG9CpU4qU2AEEvP7BPij+XaN/Z50RHz4LE0b2jIrxw4UJyYyYoPGYr
3DQ9lkdQZ92RJsBR5UkL8pfJ/tVcscmtGRNx1uNKPpuVQDAFK1JMRse49tZ+ZV4d62w6hXwpUMSV
oQHMtTbZVRtDHTAzqos2eG5Hgyksi+6YEAJVtjD/6BRmr2rJfEHqeXYiBjSd7XEENtPCRM9CXZtF
6wDncpPPZG59S+F1FwfJofYsbTadZLQTr6Oc0iL0M8cdMdee2MY+aMIuyfm71vPRX6fsfhI3+74H
t8Jne6xaZtBZp25aKMVVynscGcenKRbeqknwce4hCsl9MrgktauU6KVJApuPqxCrXWRRJfjYr9v0
aNH8Q21CWkxSVWzoOr8/2Xp5Ub42D4AR1TLcDEvjb+N0SY6Lq7AcybUJR1O0JgWvRZ4kKxx/3UKX
2J1ths2W2+8SH9bPhHRrU0/FvI+CAsxQEZEGiTiYptoCaMDWN5S2DP1mEuLajt6PlbGCirR5V3Lm
ayFCYgUWbzU5FAEufY1socYs4OTMzaGZLO25GEhmG2xwTXaBbAcTLTvRb0U4vqUZy4zKMuyAdgZv
aoBAv9jzln7sToTixZBBBNmbiaZ4C6d2a62OPv4EB2+W58tzX36EnLD/9VqX36kourM1TWBP8Lfp
dbZy+aHillBrDVJTIZPw/0wwQmxpQ+1+sSO7u1x/uWu/PkhGaXrwGya1MpivE448xLsi2lXHcZ2p
oQyozvP/XrpcVwrv1M4yAOsMyMpPiwovYMS7afvuHFv2vy5drvOaARhzgxUxddKDsFOXI3xClzs7
pxrd7zbK3J897IqZb8WViIAL6KCttyaFFGS7EwHA+qOtk5qUtYBm8yDgaQ1efAinaaJH592NDcl3
cxhxaiyQBme9/RxEdH4VAehjVvOkXnfNmsJZf8b5IdN2r6fyw+4w3M0N+drNNT1a5LRj22yHNQlK
JT/4AAEaL88qwZ9kV4o+SPDLU8hq3Np7VUH9DDnKenbNXdk5DxOgSpklr9LU9yIan4fOvwE//oWC
jwenSDKjCp0te4+qt0nnlowIYeuo2tBjm59zWQFOn9C7ctRF9fweGfKmRhsef5aJ+7bVN0Vqcr6w
DJ2tXl8FUffQqPRuzBN2rujPjPaetEq/EWsGXReQI43p3UA34YD9hThsgiErIkBoYj719viQeYx7
+/F6AgELt6Jod2oiAiC56yZ8knTb3ENQtb+Fdu7CPj3booKyVia3UGcpIUZwAOmiviZ8YslY4U0U
3VvKqGm2srPdWPjKWqb9IG1t41O5t3tqsfdex0hWVG+fLz+SMRMnxxVPPe7qBJLRqi6N/c/aHtXN
IqdfeUN2b1LLb4mVfE6O91yh/9gMGaz1BFKOl38Zxmu7xsGbVLJPVdWbGNedlLUCE1GgbVoT3iZZ
m7CckII5ddseBd5gtc+DW96bPIHBV6Da9nqC6o3W+85XtKlnb+OE5T0Aq2drkrfrP+PkLx0mq8X9
XTJ3BmyYHBo01zSaHYO+jW23XBLqFpcNTehwWtLTI0zBmsZtZF3NaL+KkOzZeBi3edZXNK+8Wz4s
ijB0BJzE7V3S0ApK2J25Oa7oariOrDkC5Ra8092KuwZBcldZD30uBTZy1pQEso9dmmXKyeYjC0en
96M9zydf0mml40HeS+6CS+FoKQN54+A8jcbqaQiwy0lzHBv6bHnf4lcvWE9mkt346lANFh0v2BUI
3GUwUiCORCY4VdWcL7/+uQ6Fnb27XJkW9DFF6/9SuHY3sn+2Y4iBjaaODNrxt2tLmHVpfq6QFh1m
7dxkbUmar9lq0tzTG/tYLrU6WSgbcHqAgxrU2VQAhjs4rAR9I/QvM1xmONrasH3NGrQoeW/IBCrE
2e3S5060TyVSYc/vYQ0mPZ6T5BMyHXR5BUAKJFbi0T/JC/shBUDVjAS5LhRRSTV+Nej40ZmSptvY
BO+0Gc5fIIkRDIDRTZ8DFtAxIxvYjnlznvs9xMc++aTiIPsDYaNJHjVoSIxR6TEU+Y1XLOkmd+i/
mNAV11E2UwbVlP+oqcDBuS0C1zBI+V5jOkhxyrFekSZfBzYOAhNtq3F5t4pgfLEUekka6fhqmWIt
C82Wv8tWOIB8G1pJ3QxXeFc5fGyaPdimApKFjnirvUQ+jgE8rzLyXmgcakYow7iZxvkD/RLu7qSC
ApLcI/dkXoJWdN/UaxRilR6cvLjzy2U8LXKhnVCp/WjTvmMAKzg5cNYkc6Cn+vSApWaxwJEA/Ddx
M+s0ORbJYKG4lYE5ARst+T5mGI0YyN5ospBSE8K/WlK479mHRa1zEjk+S9c+SVKAN/SeIJw2EYZ9
p/X3MSAp+vfRwQjxawljfQ6ysNkh7GMVAFA3VJowZGExjrXJ0m079mS2jWJpiLDBNFQSw1IvV4UX
/moaiLq1hlKXMyAsOzywbK/e/WDc1z6+nGQqw8fEEIfsKNJ7LHBT2eR9DFHzYoEnZDBE1eZ4JCWc
qNVuEg8jTR8VOHibF5GuibKJ/TV7aB1YvobnLpcP6G/Oc8Oe0PClD22GEf2i30abvfJE7uEaU33H
N4M4EJ2f/KBBdk1TwRhiK82vypueO58TdhuvKWPTVzm+qzL+5U/Wa+KQR1M1GQ2Q8iv21CkqHWI1
TPmj3C3GfixU9Fq2jEIjJiMuCedlzvx3omcT4nYiJM13grMNXmCIAGPG8d3S1dYhBI6BaX5FNJEg
7JfHsZxvWpcGScWECiSsA2+tPlUgyjrIdYQW02AgSK+3c3bk2UdlVfecKerMPFtZcMuw5GpJ160P
BmYEcDbAugy+Txzpa+O7N9lY0tLpFF0HwgLQ4OObSb5c5XzUUFvGuho22GPdqy7FGatB3ug08BmN
/w9RZ9IUua5u0V/kCPfNlOwbIEm6gomiDgXubVlyI/vX35W8wZtkUPceqiDTtqRv7732VnaBx+l0
ftc0rFhiei6S6U+rQqZM45b5D0f45Ak9BmRcPj23Qf844pTwuLfWUZW8Jb65hInesqJuklY82WF5
5QClmK8wXIIg5Ebt0URuz0VNk+1cp1eFrkIyPE3cs4rBvJsnHlyVy49NroTYcEtyj+73XgWkltOn
CRWNwqkApmPPuVZBxE5r/9iLduNDsfOW7righpMoaP4rwuo17JKz72bPSEO8rffsTx+XKoDgXrD/
H+Eshnd12NxQ8Jgu/Hp59hpgVk5c4fLTp8YM2zzw/tYle5dh6PvNCBfEN4jaFq4BfiD2yh1H7lri
grulsDqDaNmjNSNu5DB42uSQ0L9U9k6/SoZ5WkUgduIQEobvjygEPVDkAgdwGRQdAoPhgg2glATP
ehk/u5y/rYXjHNSkxr1C/ReVdrTSbbqpbet79ChCaCuuKMJGlyYu/2t34vY3Dj4nAZCs3uzhD2zC
m5FjQhtoH+dquXDLMXeZmO8qMuP8Vp/5VLCepkBt3OFPX4ZfjWkoduvmeNP13EtGkWxPFFOtKsqO
8+ztqqIH8qolW6mSUMGUXZvUZl1zcF7M8ZcsEYgncg1YBD9zELOMQzhLloyx5jbEuCrPKbbAbem7
qKm/yPb8FkrCdJNGPyV8qQb6etKP1P+S7Naec8wQx+acRF/SQp6zfPPpY6M9EvTbt8Y/NYxN74g8
wXBN8RoLY76IETyK6eCK6HmOmn8UmiFm9PWfHrw8CgWdT+5AAjIjN6mJprHNuiTDolYplUcqXtaO
FTFrdZa9wy42WyTfXbCW21a2LomdEYJ6TVyGpPMY7lPmbXe5wavJekIroP7IbfjAfEitmgD4Acgw
iU9LS9BuFrjF2IKE8xFoPqyCaI/lvEW+8zUh0cItYZ8VArwj9gF3ncrF2sLYYKbu6MBg/H2sqALt
vy/FO1PAYW3Z3X9pE3wv7ldhpT+s3X/DgEYTJsjODEqnXs5Zzc1dleM1ri6hi7t1LomkRy4ZnDA9
hqn7YwdPgcEPoFQKJuKSLBHM4ohDsbCe7DbmeoISL8pub7nFpdbzo+/eqhEVlgimOx0qFZoGcy9c
LAUB/XTvuM62t+qXWFq7Slt/oxjGg0wQZ4fwahpALG5MbRyUNoxT1OWaP+1Sfs5J9g9NnRHBDd5B
6ug/8rn9KnwbbwcOf6XDhznBiMNBgo1+we6lYvPpJ13HzhMR1toLp0s3BkLS1p7EQxFwtdQ+qhaB
I9KwzKK3Y8+TqOm7FQWVQBN6bznH6W1XZ+/tunizPOmfSmHvSPbx8XQ8eKJWPJdZ/djneMlQHzDw
x/z7sYOfZHH8ZR2P4P4rWTgQMAMAlCCpTGWdS4+uh/6xp9D7drwBnp358sUiEbdaNHvAqad9BaUk
zAoK5CQd17nKXgrXPqpSPQT9+EQ0Y6cG2mMm52i4R1JFVieJYQCOU/2yTCzP0Vj/MEd4m6zihy3P
t8zgjxOJ+ztTMQSzH3YVW7Ow8tBJbgAyk1Hju/BkqGd+zCRmR6dKcxLz51yEn3nY/Zlq9TlOemFX
zRtUCuIkmQe5RAnoIOU1K6LvCmrgtkcxZ1716eEsoZGkfTWa4/tI5SOq+papzz4L+dsxMVzN9JBF
3XtEzedgoWAVjE8T8JNVy3d49sAe718+GrGNanWSqrj2qjr6Jt1ELRLVmLK2DlJeO4ZyjPgcjgrN
Frqd2gjR/Oc3/Y4tHqi5zr10A7sn0nYvLefxLoj8TS7giVvN3qnmT27RcU+SaqaUSDV5x74u+Upy
5LJoIOmyPFQeP7FsegEJqd/e3NxRhtkP5o8PAhBMTkv9ue+3GCJ8YjRbgkp7R083+BcTlECIL4eH
n7bjL7UIImuk8DRjIbdNSXMU5icfiteq5P3Srnyc6/w/dIdLXQ3HtJn/EGvcMGVkdBTlryMPOpTt
6cFmYHN7r9LMO+MIgXoHN0meMgKna/ZtoIGgolAOd+cCMVcwp9yS1HZHj/KAIXAdLNU/F3EanwCs
Y2LNvk7+eCL7jNP6v8BxHicIvHVGytkwFKKIedWDmbu9lY6an+dUw3kWycHIYd37NyFiTl/9hMWT
TWibCJgi/DYMuk8eJi4mbm+o7RoPH3ZsyoyXidagATcen9xWM+lscex1SLhOynaF9Lk3Rk8y9I79
rRYJQJrs3K2NN0BQ7Fgwf175cQcrh7twXLja3YKpv+2+Q5RPy0GfJjB4feD86ZLKelSYJjtr4kkX
Pi1Z9qqL5N6u0P/UyOQoENQ1IMnhm+0pfSUs12nQm8GCyDAH8w/hj9NczCMyLZjbpYco2BI0N81A
crz7VDrw0H/hytnBw2KwmWhjfYS+wZoVFGeT0slaBNHMwL+bj7ii56MuYo0X0vlZGiVXnJvc1SI9
efp9yZuBqcjAFAsXEQ0XfYPa7SJE9Aaqe9NCWqxmlxRoJ5sVCJcHLKANvBadn8LRyU9yFPmpq1ty
rWFHgtCCiNgKLp7fL38nUKSv7thIkwYLfdCcujh6DBkBy/aUV7mdvRdBnp6DPrBOachXY8FOxEnl
gU2ktQtmA0nL5jmVdElyZMMZcHczNVl4Jh+YoRN1ivCy/E7Jem5v5C9efv/opjGazyTyTTgUMdbF
kB47q2aNnopmPWss8kVQ8jIKg9tuQXW//W+uqlD/f7/8/W/8gqqFImBDxx5kZRuKDI031Bvr5nz+
fZE1cRXI7DjBf/+cB6vQhvdQFZ45xTenS9ZziNKR2cywTE55VrB8/H7Z07HB8kwaMMDFj/cH8/7v
FI4GibGq60shCBrFgKrYTyrjr2c38oi1jfKa0GphmczaRD1syKgWD78vsjcCckHQ7cQ8vcl0Wilj
81ZhKCMQ7V89hZwBq6rpq/bETcrmVsXN6feP7CfPma7cg+4n66Qs2hnTuHhIFBiGJZiLTVIkwdk4
9KS6nTpHC6Xyff/fjDRPD2R7JLtEM6istp0LnavUc7vFzZzjtVD/6sF+s31Mg7R7TPiSPURxLJXQ
HHs7OUa3T7eyrZcZTG092cTC/H9DM9yu8nm7KLf5KLx6h/Um+kwySW9LH395sYHFD5E3d/2aHH+7
7cZuLSQBLYnatjaZS1tIFr05zkINV8spHi4eY8qsD2Dz6gJ4RvQQd96qS8t4M6vG3w6Sz9c1N82s
suVxWhL2Qr9fhkF8A2ZUwB1Fvf///8S5/XcR/p67iQ05d+fyZSd9uo3MZypqcmQ6djCuwDgapHPf
ajwM2aC8ze/HLBZA2HnLQ9Nr6YWKuPj9vEsPs0HxLULMYVLgZPGwrNwF8lKni2JywuSYWRglvtbG
6ngPIqI920l3OPdzdds/lUdF8fizCw+ClPSfYBymvczKrzRl1jbTFRfEeD+IxtyOHiVrrAYibuT0
4FBvUkEJEGrEzRAVyTFle5lPgoNzkV/JeG6yCrJhmFMIGTXNqsrIzxmGxBRqcZwCF/2zUBvs5V2z
L6P4no/c3jfcOJmU+HDcigo/A+w0YZ97JAUaJT5viuINiLAjkn86MSubsO5w0JvsXF8qKdg6huI8
pXR0jtGgHlrX5pqKa5DsLjM1hye4FEt6vyCHnaK2hzq56KNO57Pi0HywUoq4a1SUZQmhvZfpe1S2
4n2a2z+2i5CV9jNVcA7wJ6RxKiEk+cm0UOFuosilar3nssfCVrMBuMNIuY94t5+CGreA3XUXS5gP
WbxPddcepy5Inoik/Uu0LI8WO5lWctjE0CtH0z45KbOAzlbpDu+mfQyYNtghg9nayGQTWAz6kGLV
1oZ2hAVbPzIuvo+xG/AcN3s1OZicfRujGJmMnefm7yZvnkoTft5C2rlBBPQKg+29cq9sya0VCAWq
R0w/7iYZAvbEUJ6kB6cu/xs4m69NaBNb7G+pexnI+9yaeTAyBdwvKSqhUBzluiX/9GrY7yLw74d+
ig+OzzfNdR2d/Mih0mv+F2V+9z7kNg3TndpUJd4lomv9K2cV9+TGWE2YwfWvCQs0uIaXOXY/1Q18
gXmxv9Y0V5e+v7zUtxd8eQc3bAXDwlvFdGYXb/jNzm1L6DL1unsvnkCsleQZqkbRb66S/JGRzwV6
i7gm4cXHP34yFqn0aqrybQDBA0ssJmeK6qwd0gyPGm/+r1zwo8pa0EHlk66cpPkTh4KkOVfNDWFG
9ddNHBhiRr61Lb80NHK6FlWdOT++1n9gI/EdVkiJJUOAM1OEjXE19MwFP2YosdxMXLgvtec/ACGJ
KRcfj/GNbW17/ldfeF8zMhI5A3Mp2kWfy2F+7ipYbwMndty04aEq3TfOISkkVHfa+UkxP5EPee/K
EajI3AY8e0NGWHNa0mdBEMOx4+KasEX6JRSwVv5JarKpZcgpMdLei1isp7ZDKU5nwINCIvqInraa
DCtAohP7BT3xn4vVl+uELGWebMc8nT7sPDsTj9P3Jj/WM+DtoLLUqcPtrepAPAnLWU465CmxjC99
bOY/i07uJ1kXJ54Ud2aJgaWH8BeM3emLE3JmCJTvb6wmR7u1lf3W2u5mkTZkv2phd+pgJeP8wZRm
wenHtjF/wAxABZjnnav2ZiHKsuOgxisuru9BF+pMoZa5txrgX/aJcDv1B3FdbOImhp/j64Y08Gw9
0037SNPQqpmd7MrZmo4l4ZMytUmes5a2d4OJ84N/i0nEnYrOtuaWaEsOWV3LdT6N4Vcwh+X9SMLS
M/RXVkSOL7EeOTb1pNKV+LSkW16WFDNl6aKZeDYjgoymEr9jmGnNt9x8jc0TrwH6ejue58J7VAb0
Q+PaHQjFZI9KX765YfRZKA7KJg/vJ7RLfuYByW30y32T/ytSOCCj/uK0kW4C7IjbLH0vWgX5qM8R
b6q6pCygOJE2Z0IRReNDx8ez53xo71A6FlZ/0h1lcFjiVrw1Ycgam2L89XsZvrcDInnn6XaFR5bQ
w1Caq5/TU8ABmD5czGB3vrDe54EJFX5m1DEvYgxb5USUseln/DprOfjY0uRwBim5aupBbEE7EZrl
SPWYtOG5zohvWm7kkrEy7jlWZPn7mOhKnJGX74OU+j6F896KEXSCCOm+1/zqhAyg4lT/8iCyT27g
e1s1Df9AgOUPqjf5Q8BAJJuo7e3SGfQtVRoRR8stY5FjzW2OvRz8Lg9gJBAAFXjBqX5bQtYU+75s
rfSYBmlyJ5223peBBfEC0MUITPIcYlm8GyEDbqQNUZt8DONrL9/3skg20W1yp/APrcqCrbE3ARvN
g2Gjx8m5TA29Wo1a/76o2X207Vv9DI7rqQWnw8M3/hrk4LyHacNBKQYrEgxfuoDnuyAV9rrPNjNI
bPzxh8UZwn9j2N4LVayJR9Tn38/XtRO5Jqh/xz7AZ147MeeKIHbNTMzXXOTcSsEbpp5XlX4EUUyB
HpmOVQ3Uum6ERUNtvstbD9d5SidLJOxxi42tXLMH8TYRLXKdfkmB1OwxHfNLwfNZd47/YzPHOXpu
V60x4XrzpzTelqDfvR6D7Ox2FL3WA13fOCb3wwK+TA04PzUdRkkhk3UXILziBbZw8DV7v3ShakkE
FMUwYPLc6Jn4y3PWOFCBginZNVFR8OAluzG443vj0O4RMSwnH+JP0IjWv8uIn0BJ93zLArTbkDI2
nrxigMJdqMrgaA94NyHPuZups51tkNGq0eY99OmACZNVTSGlgzNO3GZ6KQVhceVNwZ+kqJ7qqAi2
xdR4m7Zru32uUEYpPC+LIPyLhkmXcB6vQ0gU0nMt6jf73UwMdx21udrbNzR90jy7FSGUoQjDl4E7
lxk+ztLamTf5ggaVDBjojLfsLHYESLjOYwI57WhB9p9vH59baDgEw4wWyMl2CGHoO9Ff1CLav505
Xf76KC2bLin6vc8vxAA9u5ain+98lIY1aW6PUmsKU7kD9bFshuQS8DAY4lCfMnv8nMr8aexjDc9B
1efl1qBgMZwl0WLhC9UUTweIrFtPvPfFYEimccIs5uRiz+KAeg1TEivB3hc2Qt3kqH2MQZZwOV5W
QCfEXggkRYKFuCtvf9WEH9/QIo4iqHc6dk/9EEvspjW1MtQnAd9Lj2LycXwrxUGZOHnRi/RqFolZ
rRAr8qgMOphO7BPC/DmLDa6LLv0QFDhqOhTcZJ7hazF4j3pG2pFOABMV8pAxV2N3be8dhq1rF6AH
Vw01iXh3wASISq2DvDcHNGvrqfQh9VigKLTzXytt+eO68qMU3TuGb+t56vyXDKPYtzfV29rvYT0z
zqdjoPxKRBG+lTbB/aCeh4eqgJ8e8KbdkR93dg4znWsWL2zWdZv/C6unlPb373EhuX8DgTPaSK6W
Zr8ydSo+2YUMt4oR1Yrv/uGmVefEKwBCNBHxckNWfGkL+sWb4kJabOsNUXTx+vgjZMhEvDLw4I6k
5SVAFy6qWawVu6cTW4jgHqTURAkTKmnXTT5Fo5eCRelj6poSpZkJJbtXBInEx2nL7nF0Eokii6m2
KKvVyJu/HSc+BXaB/iVA9EVH0tQ+NO53iPi37keMF5ycKUeUuHhcZzm2Vva+jKDDWtUne93X/2om
5PAlrGXdeXW6yjuKPfBSGDZRA1yKSQR/bIf1Jk18RsoR1Swqlj9lqYNNG4FTi1H/0KLcSxbTBEi2
a6tn5W5+V11pyo0VOz9h0fP0iY8MKT5w8pQEyXNcLNB52cBDDHCb9zrFmyOJlt01XW1vmnm6qLmJ
jo6XRVvESYd9mLnSjV2sfx/IYWs/xjrIt8sEjWKEhbjGRslOqeHRJtvvpVLWuoWOlfPAHXszHheb
RI7shkchePjIlMUiW4o3DkTjWVEm4TSERqGAeGuz9C+uhPiHW45pTolJh7EBjtcA669rFggNNKva
/bhlbEb4tclx3vnYsmwROYfA9s4cqeI3kXyWA4cK9rbZAac+YzKuFa37AlWUZSJPqnwHXqe5z64x
Ha4Y/iZ1aKH3BrU4MEWY1vbSOleRBflpvln7Hcdt7/u/9QQAQxS3YkuP0hL8tHwA04uuAzaeVqte
W5mdYruNsMHiGbZiQ0tW4zSXdFUTGMU+z6rkJ7uwnKKLaJdHa0ZCa3GTFGqonvN5jFE/s2ueqP4e
dNFrY0Zgl+5wRbui6ElglUlLa9mRAnuPS6u58M6s0uiGipx72jGjij+6yBPICYdBB+HGxAc84C05
PUnsq8daJEjn3d7RlZWGwYOTOsOaVbs4xw46VB/SPVzq0H8OJ32LdOW7wiHPIIPErIYMTHXZ0p2c
tqF1cJlT3o0Gvtqk04/ZmgWRa3OaM89cGv6GktAnRqPMOaStdVj8edgk0tUfXXAVsIie8gZ5Qxv1
L5qa9KQbDmcMB7KOdVm6lJOmsZJ7p6E6saIfxBvKL1UW1InlGROcgo1zU2M71Nj+aDK0oNcM9UQm
1P7pCtu+llTZ4YR+jHwLMnw785mQ+4UhURP+bYH3d99FzxVBhqP+bmTKjJJWidCfPS52hiN1uWA/
tx2M62Qdt9h/j7bntjvXVkg97YO0/Pnqw2fauIXZFwwnIW8+ty26Whqp/NyUmAgCR15pX8dj3teE
/VHqiSejaunyofGcn6FbQurgKfBC+CBh0nAfSYOfa8yMDdHf/iYuONybZHqacJ4JLcXWq+d9EaUw
PxOWYRmZaG9jBr4LlaOe+hg/cut0zWpJF7nqXA6QwIIhXpJaRQ/TbDeLellb8Lk46R7tQuRXCGDP
0vbjjV/ixFxGcDClsWh7Ezvd+5DHGva0AtlxIiMBFUiSHsfwtp4H2gM52Qm+iXl9HeUNj4i7huwP
pQzwRJhVTnie6WNiTT2E8qnspLPj9sBd0XbcKYv+pqFrWvue029EeR7TnAa1vCw3nevftwUdWn1a
kyhBM+vwEuJLXWX2REqdB23bt3uv5L3yyLmQzAKxMrhfiTESp+Ty5lkVhvOEKeFg4Qgg1dAhgfrB
GnkQr3fmQv5rPqtWc8sJ6xC29cWuNfU6VrSTzoFu0jtviuQmtbAet8t5qBf/adRqO5cZZ/9opr50
zM5pIJ57QPuHZKgeTAnFdFoI/rd9nB2Yt5B4IGF+N8ydeKSGirodmUP8GrB5sTGjBTn7EYKWSKZ0
PTaU0HfW0qLJoyntM5MDd9PHTkgPHBTtcZDboEEBm8PY3TqeF68qSZ0MvsyZmbzDXMzU20x9cprp
NonZT9N8niQ51Foxmuow9nMAqNkmHM3tHMeyPWlRUeY02pseB6QzaPpYI++zM1Z7EobP0gPoe/Cd
5q8ftCNtbmK4L2XrrZC5yLTZ/njOseCcTZk/eEbN+98/Je2uwfh2EhEHfphxpJwYaGkU6wEPsOn1
YVqKmE+LTHqiqTLry07dvlVsolCAGAcduJ6lz4Q1yeCVgm4913F+cQFQbf2YjqoAHOqDl6dUKqWz
2oN9e8zc+D1P4up+cJMH4kr0DIBTY6bk+Bs3pNtw7qp7N/s7cbM89ZP/jF/n0Zj5FeBa8dCCLxN9
cZuYvMl6KV+a0souVmM2oVuVZ5np56WqzBNNRENcZqdy/o0UFiDRQs63Zk42ukn8qz9Op1jh5Z6L
5dA1oAUEkvIeMC4HkSzfeJolsySFZfWKXMrUfbZWEp1CFfUwaCOfp19SnssiIq/eOYeilON2cTLQ
wna1Xry43JceHp+htzbzzOnEdcIvZTP7JsNVbD0W6JVAftxWHh7PJJy9Uzg796Vt4pM3nJvMgQOG
lSbLCZw7mY0JLeRQXmXkAUfNKbScsZlJ9Y3+CTK41dHGGXNN2tJD9RTBNplawqMUW4UolbKXTLU4
/48daAopCXznU+w8ZRYCM5/mfULLD9l+kKDqWlUTrQPaI9C2qT3Q7+HMYaqJcAv1DhS/oZrPtYVS
J6eQWpFAXvtuotAvTKi/4FGMD9Q+5Amjtxzy59wXC01z1TVql002Ev0LCvFfttj6wVMDlINqvC9G
zmNFnt7nXvsnZVrBv5urzegVE8xVl1wqOKs8oKSlXH6J76ywDaTLi+239r0VIYssNlxZpJ4ACF+f
VVtIUHo1CDrHOKXTrdH4+JtGVN0KOXNTNdEZ3dneWSVx6agx5KjwKdOlRuLTiAk1CbQYxETEZEBl
4JX/Zp2z8+q+O3khG7AyCK21n7ARamMPJBZpObpKYda3Xi9PjNwf4ALYO8ciipsJTWNITOS+ym8m
bA4op3a+tTx0wVFNOPfCBTronBcYkEKS82o4KKBY5y4f5zPtygPa1k2Ad3Evu3VI50pcb1nc/D/F
NVdDs7F8Dlp1n/gAUNlXtjOH2YxpEXYpFIOGd/04Mwkp26m8efM5R+MlZW9FFlA7BDU1hMmVw7K0
5kT8KkuLrgVvTrY5jbxxrx+1QxlgQGdPNQ4I59C7GY4y8FDla9PhIgx7cud4p9fKeFjIm0pvliCa
SAo39m6Zq7dB+F/g8dBiSejEDvJKHSBb23V9bnqedplyvMOAARnnUF49DTb1q07/UXkcelBH4qI+
miI86HgSH8kUwPgvVP6Q0DWVyNR5dHGCYboL/M+wJmcctfwf4FNqZKDZuwGmHzOEiEcfV3+cR+rJ
jQVEz7qj3M+fexYbp19O0e2lzDtan9yY0Lf+KFnE9/FS2g8wLBc6T8WNtSZ2OS4peacXFgOzLDzI
cys7h3X9OpLfAyna5mcv8arTGDyhKoLpvb2gh/j/9xWaaIp/4caqmOxoWIfsGHFBCbgH8bCPI9a8
bMQfXId4lbMuGvZ51T0ldcpv1ssfOx2zdcuIFaAFINgssMhMakgoIijNPcHmNapt+2JLJJS2+qmT
hfYmqWLSMDWXGftHKhM6gFtwWPFDWfT+KvapRplDUmrn4kYQ8W5/lai3jH2rE+v+Z5h3X2rOxbZT
DltSIeJNsApcy7ofhyiHHUq7Kqf19SgsfawX0CyljtNd4CzvIFLSc700DzXjxv2iCWM4t5cI6/Ma
5Yn6hiwoTr8vkZ38m7rURtsQ0xGBftkr3qE0Hs2RH+PQzMs69dnUZTWugVK+y1yAe7TyHVAnfytN
HoE1QQebfI6elKUli7qW82NsEjQewYxJaBAW6UAuDZPzqcrJnzmh3oVD+19hF5+4Qph9MMwb88Cs
TSumu3iK10vI5DNHw8qarluFJkAVD9ZV76mttQB4gR1d5GQ3u9Qitovz4e62iQt9/28GcnOqqjc5
+cnajnFr+hPB9A6nkx2S2TV9wPyOxw8kfY8AZD9N1Gn7m2kZvgpqVsTc7rqUvGgw1G8M33GNtNgA
anjldyrBQWVTVh9YZ1FFYDDAB65kupMGTApni73rREiOaUgJIpt8WfLutFT7Ck5nxUTbZ0SvjDOc
owwTqCQHsyB/0nkrMIFFn8qHYBdYFjnTD6u0691gh9vOixXPEExtuZe0XP/ug8zHey08SMHVm+8p
7mt3+uhi0rHSJ9+NTYVNbKHveCL/N8fY3MuKOQL/0pT6Hx3ecTpzAnm3JM6zwiMDxTU69rPzwVUU
bPjxdkEZf+daIYCG3acYMe/yHIArLU9YfOSm8r+CNH+tithsokMbMjSvaRLB1PniU1dyV/vAmUQQ
svkQ+7aNPkVC8aOQ2YsV2S/MnYhIa+gZKU6UoYuuFnxOVnFBtscAsn5cMBlxXAF7cvN/BpuMmQYW
pYfmFi7qIwVrokupwJ3YYfKIyyuAQf4Qc4hpEHSt7JjnBMoARq06jPmxCPArwcgQMbpjnU6nPruU
4FWH5H1OCDClxIjvhpBdp6EyCBr61edcu1p8YizpUoINit6SxQIMkb9hV6cHePYvgMwuREh2wG7+
JHNz0iXWWLvqXzsZfYKkX3W9RRNehFDtxZzLBvy3DlFITXq3yAk6gyBBpiNxjLP6r2MNPAaWaT2V
3YIJhvw8BVqprXDyAK8ysY3jMMk2hfuPwBhuwBwSEErEmefTY1UJLgl7WjVOqVah3+98331VNbvM
5rS4uU88j67D+gZwT9Wum+VTEGCsaGt5oLn2E887FwPMYJA/tKAuTJ5djcOefc5LE+4hbvw1jiGv
Q9uOFXcfQ+vgKsIE7w2T2LQKv5rtVi+9Jd7DSr67Iv9QTUHHIzF9YnmokikogB5FtQiqdQWMgnMJ
oAPrz1S5Pzc3ilN9RVVPe9gUrWSR3s8AJ/c9lnTP+ABndbppdXjvhtQmFq19NFP6VZXeX10TDirT
4mz1xUMzhc8EYnGkUByKaWaPYPw2pvNzCZ82JvMfl+ynIhlxpOrgesTZa2yAiUyKoJ97006pT0uL
D9PHxVpr8smGY6dqhH1nbsk6Dtvvuo9SAAzOsSvj17oFCWWTF3EWvWK3E60yDO9bs3QfqOdX1Zpd
WSaECWPsQGkUUBbARta/2dMTQhcUWQUI2HhMux8lKTxO6EztOBHMjv0eMWHBW2Yv/R6qlNinPBar
DO9I5tBUt8BGqiHz+MlP1BcM8BxQ/IPBB2WQCfJCn70u2wYBqJrUjy/E3NKVU8PE7uGmiIwOnlmX
r6XS8UplqCdLpc9zwCkn8Vwbi+9jU7j3WY5wX+buPi7An7Up5josGv4mSW81XwSNMBPKzz40+067
Zt1W6rEGCJe0OboLA7KNuKZhP+9rmb80sJ04+eMkTLqZDwKWEnG8gIl6VIJsiNSkdlaA36Fm7rzp
g/ZvlAVM0la0D8goQrco4FwtAYe/6Cmu8apXA9HnGpAJJ0pOZ0GxaSTOv9TlKWrN35OhJiQctpDw
xnWd6HoXd/V6zLHdjTGiNUMC9qXJxrRF9EQkd2N6lxqIsazOvrhh6Zb2RVesEib71rNljr5m4bcz
soHkaonS82akSc8vWj2mgsbxeuTZTA3BFiPsRtb1s+vF3ZO2c2Yhqt/EGaK51fztg4vdWtO7w8VT
Bbfm07n7HmDPFROTioHypqD8HjvuhA4MrEfNXI7Wl2hEYaCfHU/cnXa67s7uQlyT3nDyUvelcpIr
tDA+EEaDoNOCs7B1vHUkhZm8MQbGsG3aw69e6TjOW6GpaezRsBEMXAfkaNg7tG0I5xuoOyp0O98k
4TtGr0vMcbx8mWy805OKX2VwiaX/wbhObOqF9zKlT6xdKCpw5vLRRESSZ4t8/OLAnC4YJHJs1QtX
fNlg5LF5xDr+AxbmbjDmVmz1VXZ8TszLHsqm7DjoNwU4481IVeuaecSrnbDBL2rx1tLtgbFSPcXC
vZKcwdwdwmMJpkfkyI9SVTOceNBgXfpvTBk4xrRp2z2ZhG74XpI71UFksrS9bAJUUIol5MrOcFjL
sf4PKxI3hXGeCkpc2lEe0oWEE+My/6hvL79fLTh+SHRaH4X/P+bOq7dxLdvWf+Wgnw83mLn4cO+D
smRZlixbDi+EI3PO/PX3o7tOV5W67MKuiwM00Kj2dhAVyMW55hzjG5Yxt0ZHYzDaLal5i02ahwjZ
Pr4EBMiX33/08ZX4cEF+/EMV1mWjriOA++mM8M+Pr5JW+fbVx/fO/vNXv/L9ex+/jMYi2Xz/s7Pv
kf4DQ2dIlKkxOHgaRvHa9398V/3xPz9+8PG98OcffP+90C9Gx/D4MPHHl99/9PXDnh3+7M/+5sN+
PL0f/ub7Ew8sw/v2/L4f8Z/fPDvk97/5/mI//ZV/PsLHL376O2ev//ujfvxA+EY5j7zyFXvaW2d3
zpzk6nmLJHRVxB3TwBj+Oykg00Ar7kRUpIu674tppZrqrJfnH6fYxz9GAZxgGBv+fUz6vNetqrhc
tVrabqroicsrxZ4JakUN7W7j1HiPcyWf5512itihbpKSkNG2lq4hcrxlYvAWZUqRVA90jTrm4VO/
RIZoFwmLnw3Hz8/Szfd//Khpp4PwMBzI4TJDs7Uqac9Q7aYIbyGf1Ha0jLRoIWToLeAPHUosa1eo
4VHqtH5htAX3mjgxl3VR6MvovtMtfWV48sxr1GiJdv+y8et807bhwcaNDoIDlZ0+2tjlJE5Wfgwo
oFPuuQXEiySQkHyWLgDLj7XOHJupIECKmIEGRsyNjvVoTR+IjStudmn8x/CcmiGlGdOhdaqNMxxc
ydMAuaHPkx8/Lp7BML5doHCa6LnIEr6lArgUpQLex2G0QqLsICTr40tNgWJg4IIWdfXsZw4WYYso
XvBN3IYCtSHLCJtjT1oR4/wT42CanSGyC3AsdsYWS2RoymQo9W0MzKV78LUKiVMYLJzEKCY+3atM
mXu5dBowhkxp1u/rGvZWleGOaIIlXBs+vToeqUyUssBZuCU221gh3JJVl/0B4SvSEDzlKGvGXcjW
Zy9H6mkIEZ2g7LpeNlEVY+xZh7Kzcog2mlT+oG/bCzPzsYTYLvuj+KIFuEqOMKWfBXJlhgqYsYnC
/ox7cBIjVQUUxvjU626qOEU7KKntlEiKS+XBadwnAx8y8nzxYhHPGOkEQ3JDZ/rlGGKWqV6M0rK5
4mRsZjq43LBoja2u1Ce3G02e9KnXQuveO9xUvDnvApEyY8Rg4xgBmwfJe44a/Vbpgkdavo/4WNh0
M2kI24pmPDTRSS/nrLhwZxgw+FO3QjFUKspeI7tEMf1VJjfXptLfDWb36snpXQDWM2i4uY5lCYjQ
Uw6lWyX6MdYFos6kuQvjYBuEyS4d8hv67toWiMGlWzczVFfBLFaZ7ssBEdUSmmIAMkBGaFwF6/Ii
SlxvbuJWnSZk9ASGzYAzMV7UFjhXI9gas4O7sJIFqq4ePEDHbMpoxaYNyQQN3J6sTGHvHECZkzxl
6xWod6bkRLMQSchU0jo03M2BjQVWFTVby6F620oKSpUy2Rv4InPPenNoPoZZRNo3/qi537arIYAO
i9wSfEtsHAvyHJaZyqrSSvPIjA9FS+3a1HidGMGvcLvh5nSquVRoTxJwPTpu12ZQXClt4x2DN4J0
7lQpwA3YlKTLgjp1QrQ0mNZCSoBG3Bq9X/Hh22+pBuUqv0XMswll5S5VqX9xnTyBYyUBIW8eApnL
20TwCe4BUbqNGZAYGMT4kL8sEEl0mXYBZcs4HzLnJtiKqSzcU1+p8rwk2Lk0UMaCJDKpHgm8L0uG
aBFP2HX0DY2cbVilrxrVhkeH19BnKrUInplNJRt0KWsWZ4yvSyPjE8emOkCbn/qExaWND8DN3Zth
BWimv3Czl5gFiPS5nhT7qt3EHSp31+92pk9LXlBTzeljzPSi82iSE1qrdoSol2DC+uEyyKioLVBF
WcczcbV0GuECgYoSPvR8JNMIuYVQyB/N7G1WxIuUrJPeZofCReEuValE8xlelWZvTtnj7GwjIcAz
aPSpg+iOCU3L2KV5loUerZXGugt77+B5T6bpX9GAmZRU0wgk5y0JP4qXANfp1mmtrx1fPQSOp1E4
iKsoIW3AI+C1K7Mrqq2NjX+brXZym/fdYwcHF123vgkR4UPWIrJQ8e9cyZnqFQ1guSx3VRHMU7l6
KTwmJxUnCFUfIOlSiaDNiGqr9d1dmcfmprLBmTDjjQAm0nkFX4Rlk3jpYXCSVYw6cKKO7m89Ut7k
BGo29fZwSGP7YRjL3Yat/IwYoq3toeCIgLDKYluor45u32Wg7K5UObsMEY9MZE9Z2qTF8ZFHU+wn
K1io4XrovVPlA8zqsgdh4LpqyeXizhEvBiN8RNcoAfrpL1mx45qCFVPSRW1rD/4wDFNQt2XzkLkE
EXIbR4LkvtQqiDl2V3e1byIIWTYVsQY6FO2JSAamOrs+REIMpo+bor63vOqpHPvpRR+/MEp5Fqn2
LpsZ9t2xf+mF1gYD5MpLzLu86U92aWzNUVmdlRgHUjV7GQYCcAp8A3gUVkqa1IumzyFxEE0bmeNy
mRK4kNA5CFyfcAvTivE/DHMEEGzy8uTQEaiAzvwiNrQ700Gop+hEtFr5nZJWZEzIOUgbx7kwxKkO
9But1z2gg/W1wTAWeLb5ausjLBgDr92G7F6U4Am86Ji0S2sGER15RrMuR5GtDLqG/5HiIHM3yEG2
YcnFxG3z4Bf2xapssuTgCfZYVUfHuBmY3iQRSSZDcIUD18XMYG20xt1VIly6tT+rMqb6hQ0W1eyv
YtkjDCLXfWQ876Hn4fPilOsSB4LCGFREmyyPHQBIRhKNMqtr16hU4HFsS9TC2+TohLFWR8uidMCy
1lAdMdfDjGytie5ab6lHIISKVaX3i35Z5i+lz+aIm+UuFRZpvYq38OLuFgM+uNUIRAdJvXWnGyvG
k6u88C/0RrxDlRWrWmnWheMteuZBzIs+utFaPPmIq/pbYbNkyPK/83DYH7Nh/++XMbI//ebyLR3D
Wsvzh/sPzJo1bcSr2peJs0e6GGn19FNE7b/+7J/Js4pu/mWrMuAdFWkDunXzX8mz/MQQBmuIZSm6
0DWCwr4lz+raX0Jwugv20whQVZM/+hY8y48sGdWlEDq9O/7a+sffyJ3VdOOnNDLL1gyddh7oOR0f
gEl+wM/hbabqRKmb+MNtn+VXtvqm9+qm8JJDUCg4bOU7qFIvgaFdcOEseLQLkzeNJE9c81HKL/dH
ODXLNCXPQDMulViiPcm9EDSeP3jXSLbRrWRQRpkLRv4pTAduMlhsZwr2MIjRK6MJunmTssXA6b2u
bUx4BWV7myAqhSEWUuBOrLx/FCkEeeFg20GkFptSP7EHjS4ca6MwZ3aavuG3SLBaYnMxKvtGC5Rj
LOVznyipxhUlbE4U2VXzAKb0TmnFVV1pW9wka6FYNyltVlnY5IqOSA1/ldcRt1lgrV38EMcQCdCD
TLPohaxB6gsalFMYIW99S6S2EYHa2+V2QUyPCRkeV6c+DrcMn3hqGT0Awg7GDAWgFOWYMrmdeF34
ECPjzQJYuL63xhYMgALmThObe1fpjrrFnxYU4FOj1GZtw+COFeV2bKITcZrV4gru44ztAggGtboG
xwUyrFyQ3nBK/eE5DPQVe45D7dLS6fJ8KXmsT7qzsjMetyxKdjd6e6SfsFSD+iQN6sbunXe1Ta8j
hbcw65xj3DaXJrI+2BfBjNSbGGxonU9FistfDx51GRRggbYNxRzfdSBA1Cke4QZSvWpBJs1zWl99
fmpIGQAwYAEWtzhKyq5RyjaVWiHa4SdkHZEd1pCFjlzBAQAwFSU0OwpZ3FQjp8ic2k009TwQoF28
rgeI75qKgme0SlnlXrgpVkQEOlHBJ0z76hS4w10LL7GXpSszknHGIY31JGVVG/ZEauUXI2V8gXYM
7oGqjHza4hrh841s1zvJuImq7BKvBHXApMzE3nf9B5riyrQsE4g0vEIatDjT6OCJ+G2I6YRG+vBU
6M3EtChJOzxuNvWAGmXUDkil20rvGZT3dyT/bquYCofUZaOm8qN4xlqwjCxuPRia3muvXEbpcHRR
g0zKvsxoz0s+uMensYrXpQQ/eR6J2egCyYnxhWuxyBUJwal810T5KWTzaFjpKZKrgzPUl72aXCup
wGqYxidaVbbSHVQ7gt4sDUeviZeViPYuMVqDX7Gb6vFkW9mR/lUDkA3RFBCWDU5dnA5AwlSH0NVQ
mhuevrVVYhecEn1UTgSWpjQ7GuQEm6oXkhceGiQFoteZRnsrhzOrzou3ZpRWCGXuLzxyhZTR8285
4uArMykbPwyMzVbpoKlsjElQVMvGype3mLO2XgWuua4daKPoH7jyH6QAeuNoGcbBqirlElvWSg6i
lYxRzy+DByeTH9s6m4uWCJQ2OjArj6ZtG5FVAsMlwUqIJPUlG5MbfHdR2Ugpq/jjiZLJTvirtQa7
yl1f31iRtS6ieoud615vla1ue8+9bNwomnKRNPpz4/e3jhfNx/FKJIcrGz04yVRHmdhWI4iJ/+AU
k3TvWWLrlaMTl0FIpq14bxLpqs21DYDyC13D7TTcBCCuQwOVu4sSBA0dsj+KJGmGkWRpsa3+OoFy
DC3/IWn824pvGBTU2E5sSzlb8TVdRpVO6O9tLQCnodaG5JHdBwpZZQI5Gq/4pe2SbQBlh6J567Te
xnDyWQB1MkXI/ptnMx7te+75P5+NYdsGsG/LgNB7Fh4a23mbkyQo38pBP2KwOf8MeQrYQhqnjKu8
keauGm0xUIFvugoy2DS4qbPe2aSFhvSy3rfAhKoknv/9yufSfynSMn2vzquVn0qaL4uf/8C6RjHw
rPzwKc2eqqf/eksqv+rH0uz//GNO2GD6Xv/j2zfHfPpvf/M/JY34S9iqpRi6oSuyYvxU0gjD1gGO
G5xcP5U0xl+GYViWQCpM7LdtUlj9T0mj/6WjE+Nc0DgPbFO2/05Jo1BY/ds5pVk8A0uWSbzWVZVD
ZS9P137ilryU/856aFepFJm3haG81kN6aQTGjSkXDIQszJyOz1dcg5gxBWGgZvDu5YmzliWCUpH/
1NGGYDJGMV68reRUQ9uJeSfc6HI10OG3D6WJFaNX0nktpcNlgdAEr9vS7VRkXU1GzLp6MEuwumol
xFrC/QZ9gk2ykeLDpGW17Adk0boAK1vEzAzYyjllLE+aHqWGkCFYLXOVjX5J0zPRSK12y37L691m
YXhD7sC2HKdnVtSR5hjUiHAROApn79p2fxFJyUUL1iiStYOVAczqW/0gZ9d4CsOFmobPhqNdBFjr
NfAqwrf3vUI2XCc5gltbdox7d42P/0FptINS69dhTeCoapbZ3FNqesyETeu9t6/bbG/E2sGNguc6
jR4HS9s0MGBJ2MFkEXlrjfF8gRYVcTf9F4YNL0aZAXkZZGRg3mUbBiuncufyoM4CCQilmSyDnvjA
3L2VanDNwX3q2sy3M7FWY+nJU1iY6+g9KO9Nu53XTnIMZH3nD+5ClbRiLbVE50D/U8u7HlH0hHhz
b5bpJuorMEipD+45D5996Etlr69iT94FoBhlRp00JMydo0sbxTVIzKuMB/Rz2gT6mloqy1wynnK3
fJR0Vcw8zX+3O+9dTrzH2O+vrPTKJ/Nz6amtNpOGYl6jkWOWanXYlOWTj1vQUoZHukU3iHnJmwXJ
hnbh3XHFg0cERJ5E746ayTNfRDdFMy0D7zENKHn6pizRElUvsXLpmZjH4wytr13j+9aDV2S8I4rv
Fg87VNPcz64UTtvOvqrC+Nmx0L4URkLGZgfjvsKgVwTdDuusvKhSsQsaOZ3qpD66mox0xc2XKYZX
2moCSUVGDRWYPRlqJvARZ1f7Dbk2HiYKkUiwgJixcZL0qC0RxdHOtGfY62Bxt/5L0hJGUqvRQfYS
BDiaekAcfCDnpJ2hKX0sG7HLNUteIa6Y2zQx1rZLt1eKEkSZzPircK6YPELg8znCViEEotXu0nhp
4FVbQqOX6GsAQ2V4TWBYOG9UnKJFu/It4vgckyxt9JJodL1jPowQMNl/lSL9YFvkkiAk1zDFWp4f
T6XUe08k773I/TdEWllLEKIRzmp4x2nfiZkW826XDN+jDrympdNydcZPzsM7QC8BD3qyJ+W9n/fV
8NwaOAa4cgChKmgcZT/fEoP6btnqgbiKELwIDUQcKrJ91SoY7QdaNXUBvi8/pYodbToHn5fE6AX6
6YIli2q+aS5xOvaI9eiXKUF5hSwrCBBXqf2pEZ6+bFJJcFX0996NVmYerVpJXkFO4MYtE11AU3Vq
edd2Cti/5ddBakCk8aLHuGGTgzcQ1WV7ciTGnRU2DBc5F20bxi+6Q+nVJTdlkwLw9V8jYiZc2dw1
htDWXino7xKHkXnm3oK35HI2AGkjrUqw03Ez/dCaDNuzTF3LlnII0+AVB3FVOQeskkQ/lea1bA0W
vR3kKoSPgB0+qbz5I2NuG+jlsqqgWppWiKoezeaQ3Jgm+eVFn18kQQcCzeQwmZ/uvR4BUXnpG0gd
OXn2IqAWLTJlDKLgVKc9srOqfp71ygl70Zjt5tw4NF5DZO1WUy6TmmsmDfggrJQxflonm48TRpZt
XCL6iVvdAS/lGOrC5ga52wWZEnuZzZBmoNkLyd7zFZJXOuPBqcxLJlPY3dtk7dg42UP4xBMUyWR6
dwZTqOAa8sTUquuN7iDANBRW47SCkg9a0iribG7HkARFujdSnpWUJnu8+6iWDEhRPSQWLwWaB407
MHcqJy5dvex+pVV4zaUGm72WGitk+seuBzTM2ERMuyF9JFLsZJn2IuzkXS+rJwjg0IpadE0W2aFm
U9hTv0q2WLrAbZkeHuUUmBU3Krbt+kQJiIzBujKz9cCcZGWISBWNh5/m7AfiWykmK4UA+mnTGvKs
q4lIce9Ko+43VVJOcarXU1PqoDww/tGFMcfGTRP9UoWFyji9vgSTsh0yYRBUbd+UarYnwZf6M76N
3fpVtq1dPvDuyW0/buHpowcyit4cJ7SaqjgGOvYcOKIg6jXkwhqo/9O9lNWX5JMy01FpnObdiJCR
KR2rgkYEVN0dPCOsAM1Y6KrEaWgRU/3CwvqFP5Smc4yZrK3FrNeVK3DSZMzJXGG4oor0JBGkMWX2
Pes905s1xXDLWPPazFE/hGNWgtvt8og9KwMKY0pFYbXZQxGLrdLu9NIDc1E9xt54mjXWMW+nMCjj
GfNH+uqLMeN9RhnObMIo9ingyalMTNrE0op3WajrWLKMqVJYNzmWCU59Gg2wq1vQa+XCyWV73QXH
Si06goy9jWZlrCj8NR0ZZyE7wyJkROtwyiAlZa+VF/cJQF0FQLupwi6sea6+VnPRJj3y+uRoFVmO
bSwi9V1vriyPk8FukN4n0V0S9yVsXmsWG+YCGYg6J9VJoDoumWlWC6vRj6KxZyI0b5yGUkkeuP1Z
SXGfw2oLOXW9zHnSTZwYBjztVEdNGKBib9JnK2sq8m/YliORv+hM5pXjaS0PxhqF6g3pXC7T7eSq
LIlxDofwudPKSwX3EfJA3hzVfirdFByMbS3NgYf1SLJBjKktE68/OT50kMJ7bNL+1rDuaWl0SMjp
eTftZZeD0g+QfbZjJlgbxhjm20XqRVtOtW3O4BEcsrajmL0IJTIl+dOhQJQiOerJIIdJL+5rW0W5
VwkGN/GqCsOTLA2nrDSJTWp42+UIAjAd3VCRb3oD+VWnQyB1yyuzFlvuwLjXFHyTkanWZGRzLpLG
E8xyGfihCAjmLFGXUydD9Paxu8WyKVZGyIgxaJV16aKSt8tsnQPK7YhyWulZs4ycwbkAJ4fdxu3Z
k/Ih0IncEV6s9inqMhMMoOrBopF7edJy+5x23JK1jCIxQM7qShto90dG/o9C0w+1AC7moNctc31C
cOA0zIl1seoKHZruvOlqOyNiy0cNEjK2j8yd7BDWIlnVipvoxJchRnKf0Za5wUJi9nO1AseL9Hgu
q9RWBL0cAc8AwfQnwNTfUXC9s2dfu0WBOYitel5XKoBcJs2S309bUx212NFj9g5+w8VXqXdzBCmr
1AdeamJdMsIhnrGxBIZk3yqei+ABO1FovJZ66i191dFWGr3EqLyuWSPchrUqkTgErlhyksybUJs3
BWJz7utdRKKXqlAVMqmjeFxVOs74JjkOOqk+jHAyBZlw4q96NxOwmvxnt+fhCgKcZJPs5bw/SZVJ
mYVFosv7WbDqmq7jSOh2KfNw2ukqqaHWc2HeO1GE8Bq6sR+MYnghvcl5AZAmh0PoWuvEjh5ROtw3
waFNy2dQ0DfQNl4cyXtl0/Pqakj8w6gt0eJFL61aXaQj2K0NPHtmpgi+bJ+L2umSfRT2p564mZqU
lQrUZyXLFLhNPczLHraCRmLOhEYjvS1TejPSYC1aOgJXcaS+SrJULfIYeD+EqEcu3mlLSEGuNcE0
vYEJ/QrxBsFkkN04kvVoZB4T/EQldrIr77uW3k4IgTJ2HhU+ezLpUU252Nokqz91Id0nDkGKQb1J
lZiNjxrcG2X6KhC2Avy9ZjZJXglbfeC+ZNUZxUvDWbIknGiv+mOLUWZqyx3XANyNQPG972joVO7r
UMS8PLqxjnJQI9aEvAreY49Zr1zUMB54V3ITW+P6Tu+c/XhdOew0HFOwIPgecyALsVNJ1tZkRR7S
czMA9MyRHky0nJOX0SV0+GfZbWECvTk2XuEIFOHHmy0BckNDj7ASgtA0Y1RWW7c1w1dT1h8QRuJt
Df1oHRssX3Ys3dTGWJ7L5cmXMZIY48dgUnZgIuQ6xspGtic2y5abRNKzWZTNIqfY6m7aPrnNWEJn
RW4CjjBH5Y0mB/iUK3pcp0jVIYrXhb9U6TIzWmuSwd3oXsOmUwke821LmOoMb5REhWOJ0SWKW0q7
gyo+JgRCULSykKgnD05FwAwWgcywdDy/nWS2fXRafGUXTbXNO9T6lRTtKQj0mUwPpiClZAK4C8ah
1J1ApeYIR/yL2lJ2WQJ9s7CtGzdK8Pc8VgiZQEg2lypVDG/Ka1TpL3p+adXafMgtbUnJFHMnR4Qg
SjFzoZpNDD08YGfyoGSg4+xc/aXMW4Cp3P2nddmdDJ/zu2czxIiuADCRbYvGFKM49R4p0z3xONe2
CE5uwKVoFJSMef7ew8nFJiiDkseEMtrflWXtPmUq9zjKZbyMqX0DFAG9SiqzHAP7bXnb/OY+t8YT
WXbRdERbMx9ORk38QMhstEkfg45BhU36MP0ORLzgJ2Vq7SZxX/2wvCfbYyy+EHxqEv38vLvOVdSU
0A4FS4vKbdIgIMdgDjJXy4PvYi/hnqEtUFCdsGabaM2p3vyGwkbSBDOPhn9y2QS8MrF07tuBHllz
q8nipWQfs84eE6Yy4t8M+cDYfeGY1j26gJYsufCxTSEx0lEldLCfjvt6OHZEU8hw9KLi2NriyR9Q
iqE6j8HKTXxvvEdr/jNuqXvoUtsoLu0pnggJDUc3JbeH2TTIZEQQiIgg6B5jUbzHvrVUdOmhL1gI
MIwDEi1f1bFiMzX3Nc3CR+yRl32lvRU2amtIys2c5rqYtZF1sEhPqDSfvI0YA27A6HeILkGO+6gu
qaI8R9zAIy+Zstsn1yQ+Tfe1deJiUDSa5fBM0Qj5uZi0KgWIYRIQ3NoIdk1uNZgnq9lg9SSOZDhY
pRZbM0XvLHJ0KqvxTp64qYv63bt1meTEnvEOVgCMH7EzRU2wAareZVD1Jz0hE0RKKShbCE3LqA6Z
0rvSVAySjrWBX3SLh5Qb5JSdHGzC3r2zPZstVkKx2WfKNoMuZtXc4r3oMLjFkf0Q4xLrRomUq2oI
V6i+wfIxefZNHQQh8jwmblPPYiEgIftCK69IGYiVeg7djpg2+SBssWkkXcz+t5qi/79D4//Evqmm
fNU13aXFa5gWb08/9U3Hv/nWNdXkv8bhqAkDmx6o/cMgWNX/oj5h4mvJtm59THu/D4LZfOqqbWuK
yexYZXz7rWuqWX8xrjXpdNqGpvCDvzEG/nkkIKkKCkkqu3EC/WOjFFQ5TRC3c6+lHgU5LE592TpN
ufvhfdj/s5n/X0kd71M/qeiw0g7+ocX//dHPBg0YjgmydnKgYER2BZrYiq5ZxhWycdDcv5kj/DzG
/n6M8dg/tHpLpYa6A+PjOpSzW8sklk+VMYdaif/89Yv47C0aD/zDAXCHVnmsNs6hTBtu5Y6vrFgV
mvmfPfp41B8fvcElgIzbhWTgUwOJ/tJ3uN18/eCfvTfazw9OoJSecYfGjyQpOH1xyj3FNe7TRnTa
6utD/Nxx//72n01vcE9k0jBwCALC6yU4pXjSqfqq9w17EXvNwaAy/rMjcV39+E6JzA47NxDOIVTI
31SzFdkxzP+VZ1vt9q5EGt7Xx/nspJV/Pg5hbMHQ+759sJqUviLqVzcAxlLHfTQVnvxnp+35hKJK
SS6F4yEOrpUNl7wy49iBCLoyjVI9/dELUc+u7Qi1aFdFhFEEaBxlcpWiKFq3pnfk9tb/5s365OL4
GMT8cPoaNqEtiWFaBwr7R+rfaAom7u7r56+Mp+n3CeG/zi317NIORZHVVlk3hzJXGA0gMRwQMjpr
tTqJ4TaCrReCXw8ZEAJAmJrWtU5f8+tjj8vrL499dtXnqVLqg1k2B1gBk6Gt1lJ83QaXJrx8Q3vu
BE2uUW1LxrS4t5AsJEgloxyFsLyN7XD27f9yJtr8DmU3GGbcqW2wktJ3DQPb10/zbKT7/S06Wz5k
UThxx7j+QCW51rTn3H/UQQA54ICpcJW2n8QxTeZCkCOrMdPuprrerFvNn339BNTxqvjVZ3S2xESk
OEqF2scHGZF11doE9+UTEVdLxeStIfBGXbfi3skOjrtQ0m4Sw9APCAl3UPlZKBOdhK4j0+9w4SFg
/fpJfYyOf/WkzhaluLfYfEiZT5+pfSVi4rLt5HuRc75oOBWrSJ62RYqHnS5y61azTGO0gjO72aMF
P9FHICFDr5GdIhIKhpfMNK/UXrokvfCeLPZbK5RI8zIXPaVgW6pY4PoLoUjsXYh47DxS5pz62NnB
W4j9dLA9+mcG7HghWBtrInx9xBSFCDbeMOzMqjtSFmxk2VnWtYWEwp16YE/ZGQy7sqmXrtleVLW3
YQG/8JP8EtvznU14BWy8ld0USw/zvW/aENAlsUBhNUvUHKsfiKrCCOBs401Wo25jNCwtmowLEda7
piQgIzAl1Awjkio99STkfP3WK5+dD2ertNLGbm7AHNlDPjx0A8Kdkq7ahM0kGicXZhFxJ/Elyytq
C2jOC7dxrN9cDJ+tRecLdwfBgCajs2cEuChqeq1EQ339sj5ZDZSzeXLQYoK1YxrWehvf16ZxJ1WE
vWfZw9cPPy5ovzhflbOVWk/jUGA6yfd5rmaEDGXr3sqWalrhqvcuvj7GZy/hrBZDvh8HmWXkeyCu
ZYkqV9IORRnpV0wccb//2UHOVmwt0XpLd/ty3wPcKaTsYpRh0aT4w4/hbFG2ilLBzWrleylnSjxE
6bWjMBJ0e3X9Z8//bDmVCAWRAs0t940tWsCW9H+VEtJ9WAFX+7NDnC2YnSHsLDcVAqGlfj9IEIK1
gmYKdsLffAafXAbK2eJX2yZ8Sujd+wR+7ASeR7Boi/B3H8Fnj352fXeiC0qMAOVeH/yjGXeM7t23
r9+Z8Uz81VVwdv3GttfTOq6LvY3k2VEbbLb9sHc8Z994xmsr5N/sSj55CYhNfiokLSFFVYNPfh85
ij7lunMmBD7dff0iPnvws0s50KQk1e0q34ed/VJZtoE/e/jNMqGMb/Iv3qFRxPNjCRypRR/oYEX3
WN2rBjKktQgqwiOay8QD2aA6z26YzuCekRFQhc9/9or+7Zru6YULDqraziIr8WAD1e9nf/bgZ1e0
q6GgCAvB7SJXunUNQh8QGqz4rx99/ER/9X6NH9IP1WncxGxI/LICCodExhhSgujDYx4GF4ls3skS
rodYgPJNSuPq6yN+9vGfXd2laTLSBvy7pyqFlFUeWx0Z4NeP/cldQj67sG2yYcJWr4p9aX8kFsBO
sl6LWiGTUf/Nbu6zck4+u7wr1Rcus5WMSqgI7kMh5S8JQ/tVWiPQDDn/plGSqztBXigJij1d09BQ
rhm4RtuqQb7n9q4zl1slvzPjZFhnKtloCLypvFpXW9DEQhnVKOZvzp7P3pGzFQPBi9V1klzt27Rd
ZFJ+4WjDlZ8llzUXx9dv+njd/vsppNlniwVzWqewq5izn7Jv5aJhZLoprWqQHrLezCsn755McCGb
rw/36/NHs8+Wj6EiETGR8mrfwb5QCpnAPvKUfnMCffbgZ8uHpepOUtQSSQdWEAN1QWtTjsS3r5/6
eMn+6p06WycUkg4HCJDV3hCeD6Q0DXjPrGDGtt1ffH2Iz17A2WpRB0apCzMs9q4aMGlwRsOaUKPf
fNSfvYDxqD+sFk6uZZXfiXKPhITAVy25jx3auhFhp18//V+frgClfj6A6CQikPyCG09TQOovdPsZ
Z6m8EsIjD1svs+uvj/PZCzlbKFKL/rNmFsU+H7SbqCuWVVHtBys5/NnDn60RpI7rRRFX1V4L6e9I
3jKxcWLJZfP6m8f/7H06u6xbh9QbR/gFsQVdvVby3kQRmDAnZfi60um1P0ByyGZWnjPwh4w+r9SQ
MNxR2wI3BMNaNdRQZMlDdXU7uqgaJca9AuQ8b0yQjL5wFi1Ue3ZIPaDWEb6payX3AiK/l21pqKBA
ZHuJKuEmbxwmy8OYoR0LdR7UBYpMTB3sIctyZnettggtg8j5OJa3+M+4H3s6Y9lMRqxZMjjMGpI9
ya4LLzV8jfPCw69lg5vaaXl4yFM5WKpa6hI11/abpqrq20KTSObVRUJ8CAJJ8mW9mZrhiKQLCWfm
63f4kzdYnJ3pJfa0nuSLfF8TxYnvmkACP35ufWs+7mu+PsavqzlNnJ3spgdJuwmbbF9YZUCuqCC2
0ND6t4ydFLa9gulmrmu/uXQ/e0FnZ7ytR26FqzTbY7LaDeRs0I7ZFT0uaD6rr1/PJxeVODvrMQ2X
lRpxZ9Qzx95UdYat03WtC4jTxh8e4uxe0xSeXiK6y/axsNHE0TDAIZvDKgc2/IeHOLu/qHVEWpiQ
s72vlP+PszNpjlNpFugvIgIoKGDb3fQk9aB52BCyZTPPM7/+He7b+OtwSxFe3WtZ7gGKqqyszHOo
CrVZZCg+HWzz6eurdO1GXCwxDee0dPAY3AjW+mWAzwlyRE1VVegFGznQVvr1+1y7G/P7/zFXD1NM
Tayl1ee6oGnNM471EB1G6X0zeK+9/PzzP18+pChopC+BhnfTew8GJT5HEAtcPwHD+/U3uHalLia5
VuixxYG9pJhBdW5Rj3xYE04pxbJTiomN/t/WHOtiTLUKsgbEEPJM2LYbs/A+92p3MMYn7HP/+BYX
Y2qycLl0BW+RWspmAN/XRtVBSbxDRm3I1xfryv2wLoZVPPatLzk3O+Oe15FwQFmtvnki5jnvL2GL
dTGSLGLckcoCeQ6n7obiq1++cM7/9qkvRpE+0MRf1ao8o7eywfpmm7EFBBb1IAW+focrk6x1MZFX
jjJhoHXMs5LQhZ/lyrmn5AzX0lpx4i3tQ9+EpfOt/NtFupjMBbnR0kxoT7R8xUXu6Hr29MsLtL2T
0W6ecWQ/Ot6/PRiX/UAoHRu9rQvudVw0h8mxxqXvgIjJQT+u2lpE/zimLiZ0FSyiVXfCJEptzcWU
DT88tdJu+1GvNl/fnWuj9uIRVxwn1umfMc89tUCmUh+yzF4ruvPr65e/MnLnfpo/Jyk/5KMW1Wie
61HjkAplqzuYWvnNbbjy4eXlUx1FRu+PrXmeqFlMSvM2L5sH+j+/uTZXEsVCXj7SgaPiuJGkqSIq
Nkpz7RsJ2oO1BWY5q+1N2RwUMtm0xH3zrOjzjf3LIJYXTzriCjuITFueh+g2k09+XqxUe7YsYaR5
JM20qotDVlG04R2H9JcufiTiRTUm8ME7QpjF/Cd8j/AcJ++bmfPKdlvIixnCCAZKhqLUOtvw+SSF
gk7/e3IeDQRFTZVvVe+WsxGDFh8Yt3EHv7Ja5tRl9ka9pCKW5t51VM5nJ6XMvrlK2pV1SV5MKX2E
K0zKJD/bA7kYiJsF0HCfloT0P2G7nPxlabzRSUkHyBvZhw2NJLQ3N8sipc59+ObhnMfw3+7VxYST
GU1YsFvNz7K7mzCSagJbds7xmszWQeSv9PYVqMr66wdJ6Ffebf75H8s9XESJSM1Oz00XeW5Vc1Rm
Dhh9aZY2XotJDFShmyOO8+JH4HWPFEVRQxgU4wkbIpVmZce5ipn/1qkwTX1wtEVCm3itat5SqtJ3
QX4+DqlBrzgoX0rH2XIPcSdXZRd8yrKh11vR46UK5GWRhEaJ5tbjN8wKqkMwFd9c0WuzxcV0N1DH
gB26ys6KGmCcoe3Gsbvpm1FzbdBczHRTmku0R1p61hGlLkZTEMKW+WoQTrXU/f6bqOzKu5gXE96g
F4HKDj05C7M8Om37S5Zb2T9T/f3NQLhyjczLOc+qc1EqXUpl6rDrDeU2gtL6zSXSrwwy82LCQwY1
lcHEp291o9kFw6Q9UDZY7SwF6GqRhD6bpLoolp1Ch0wyTlzDIhG3kZlWe2MAmBwULSppVvq7iWTB
zVhX+tqmYnWTABG+6SJoM13dggAmGwaftBfD9uvn49plme/HH4+Hn0xe02ZdcvbAzuYwnNhDrP7t
pS8mQLg3mUgqPEIov7eYrR8pRXz9+qXnm/aXKcScv80fn5o+1D7tkybG62ljm4BgiilBmM29VRq4
fw8pGIZ/e6eLyUrtB81SW/JdU1t9BjnksGyk69+Wh7BOUcIUr4FSf7NuXrsXF1OVSKhoNkQfnvM6
AcHjl9g3SuW7hLm4suqbF7OEyBSzmLQhJJZHFFyudOBhvXmXtTvZrFNTXSjWsPfDX3SVb7yh2MGu
hYeFBCiA1yOfMaSsTQ6FfDoRaBvHlvKgqGA1A6Rn0B6KF6tZE8svYqE/eF3pwvbb9PzZbNb//xYa
trSvb8q1C3UxJfVk9yPNSJLzMKk/YrQatUqj6T+9tnExEUVcIhggeXyWqX7T18PaGppvpqBrcZFx
MQeFDmXvCp2WzKDnVD0ZcBRV71xG4aKczijeNp48Fe03M+qViwRK5n+eEeHTLkDzBCRqH/G1H4Wb
YjC+OQq5MpSMi1kjScM4GGnuQgdHa8ciLnfldyVa1z72xayRp0mm9XJgU+6gs3G4+nO9u/XNLbj2
6vPP/5g4SNahlFTa+Czy8pBp4dlX/Z//NnAuZoosL9M4rYz0HAdJQcta57iUcpfu169+ZcYzLuaG
wMxtOXQ6M56dPpGJqeBP+M+twDEAfSSW8c8iqr95r2sX6WKiKHJdKrJsI6Bj+WPY0UtAj1rxj8/X
xbPrTb0t+onWlaGiwL8LPmxh5f92d2e80//cXUOluk8r47MGU8TFNDd3yXn69utbcGXQX9bTTmSl
fAnh5GyUxksaZT8MM3EDnaL0r1+fBYTP+Zdl7RLXBDk6jluZhWdVVzal1d8yGZjyudd3Zkk7aQLt
M93Vw46/mpVvbtC8SC6iPhsafdQ/s1UFMSbdyPhDbkUrNhXlRn39KeA067uEvheRmLje0Jc09CtJ
emYkYMJ03HX9y8zEj9FJxwo9kNZKEsqKmEbyualyOjPPyz5eC3OXt7tuxrG3i9piE0eem59MLaVo
vbpjbSlFwHbind4VTEYGTXfGvmoO/I4eo07Xq1VXgEbVEBYZxolNOpz6NXIJWvjvLXoxWS8Ubpyd
A3ePApe1I6fZBD7cho9QWs2D6ZfUoe6qdLwxq48o3VEdaKUWFQXFYiyxmei0ADeAYeNZOQu36MDv
gKZ0+QgmTanYYebrqKILC50XtRKbAvVDQV9+ma2ld4y8X9IsXUt7ZtXrwL56CS6sUOVI3ltkVQkA
cu3QrMZXndfCkQR+2iWnXGtvSHC8eA4izfgQa/daMq70kj+Zc9NSSKf3rMilOY59aEBfS2XTjvZa
cTwhM/Mt1/ptbvSbFAmZBOk/+UjeGggWtzU5jIydYFsndJxrLpoHyv7a7XwJNRh07BNbdU2by4I+
rAX3JhTv85ek2ZbD8HrFRxnGbkn347y3op3zQPqCZkx0rNk/PnkXC0LQc3ztWGZ0rsEHcm/Nd5/M
8NfPxfwaf3sqLlaEOA3ARWRsQDrDeSZ9DhHBSVD90Jy3ijMM2l+/zZUZVlwsDXZeyYri6Yj0udyI
mapONDyptMTV6mZ2iNEI+c1McmWCFRdLRYnODT1LTYzRBsYOkTL4wMHqv/ki1+api6WiaAdH+vP+
miLBh8An79yW27hJD19fpyulu0JcLA8lx/KmSZnpOeN5CIaAXmZ0Xs06aE2XZ2KOmer4rlfXvhTr
XKhnrXn++q3n0OVvI+Fi7UiGhron4spz2RryDc5r8VgY9NFVk1c+CsrSjzaawu+m4/lu/OXdLsu4
aQtWtGqQ4dk2Q/UGCIZ5p2oV5vqpzTdWLsldRmWL7KJ1ptki6OymKprcNHGAjYxa4Ya5Y38zYq58
88t6b0uyOaiSNDurUV4coOIkR8Wf1IcxNqyVYYw+esLkuxrbKw/cZeG3HSsGVq0oO+NN+0zr6rm2
y81si6Rr7psxeu37XMwXuHoArFGsc9b8WV3G9LRQI8Nc1n2tnvWePa6u6fk3qbh5+f/bjbyYQKxB
Gz17bkpt1eZHbtTH3kF/mnanyqHrI25mL94s+OvXXw/TK4+3fjmTWKaemsmYnOM+f4MI/pGq+vvX
L33l2dYvZg4RVLViQ8s5F1pz47RsfGX3bsvmm2F2ZQ78L7/xR3g8YnxsIkOPzo1mHHxoSiyguybx
T+Z/7A793cnG5rvn60q0818u9483yxEqQWDSEk5ntkhC03IXUODLf4rxoPc/aRRcJuW3e69rI+5i
7tA8O28TxwjPkRJYD+ZUy58yytTfCra4wc2irKAlnVmNzhb0a0ENPzD0mc6oKCg2fBYkf31FuhQU
Eg5jAOYeLebNEtFn+M2G7b8w7y/j9LISuYJB3MNxBsE0QEUwWfB9f4tpGkDtHbHPWEzuHIVVHwaS
6zk0M01ANtCV5kQ+7b30XrH419O5YEc5o8GTKN7wE3bqjUzd2EpdP3+B1OzO8UXuh8RQsPbj+7bu
yEoVpEg/1fa1a79ZKa4M1svSZ5laamFGfB9O9hrSW9GSTt+vnwMYSlee6kvSXeXkVe9DUELjnJYH
vSnjlZ3b49y8uZVCse4MCUgXL9BbLOp2bTtO5cYapmatT/yNlZn3FRx+7G6OLTaajSLJboZ6MYQA
0Qs1d3YRD3G+KAc1fY71wHEbpfMf8wgdmZLhJM5qLcVNGeno78ZhHaijvTe0Lj+OJT6YCNXmBioT
3hxN+5mPZnwjwMguysJE20PPf9ATs9n6kO0jKAibqqrEzUhYsBwMZdo32iQA9DDW9Kl+raOsWwfU
Z+4pt1Oe6ExNtlOcgT0wMVA2OP2WVlKQtZ+CipgibzeKCpisDx3OORqIiVjp6CSu1DUVw/4aUkO3
HAF3kKsJlBtpjeA8uhgboZ7FXKOo+jF2anKfq0Z6AHlEb38VdP6dmujRvVS9FxRG6TJLpXiOUoU9
kAY8op/ktIaYpGOOQabMylm7hge9yZyQ8GZIDCcONBeeIXbw/0GkC3FnBj67htYTS+CT9FHXvbWF
9pztKVO0ymXsd7ihcoGyy/E3cVl+kN/+jIs+3OlhQm1kpGuPJSCqk9oDfAVfVe7jNPF3ahqBastE
350ytFuQOod2y/nZwwDKaBWMnncMlGpcG62Cl9mbsptIgYXKuXb5zB7MArBgF/IjChptMxVWtw5T
J9wYTWu4oz3TtjlHceOx1U5RwwF/j78uoiiL0yXcsJnvT27RRy/osH5AsQsXeIx2fR2C/kyhcfrZ
QbXaYDkTNqH27QIbRioUGRpbNm0YvfdDkbpjzKTk+0OzHJLywRIRsM1oOwWWXNR6x+wgYKh3HV5o
Vv6kvFFRKi5iJ3dLL1vJpPucSVoFAoDBYd8UelsNJaYNoJa5NcrwkTbefUdJlN9hCxibG22AyRMH
0yfVX8ZmJGjDY++LD5WDCtCOKMPFWmDtGJkgfRxIRHYeb131dJpkoDDKY2bl27qWi4oGBJFNWAsm
aP3pEvHHRnUSEDcv8DiW2fDWwPlpaLdPZzYocqqie2snaybZct3B+KQojKeeszHIP8RR971eHg1G
sSzlthQ99ZnYy0TS3etkwaWTdSs62Med3xUxiiHOzxbsTW+9AFp/CNHCGPQt39rWynyRimBv+NDM
8g8jSt50HvWykO7EdZ5REGb2qM4SAAV4oKcspel8dDTHV8Bz4Nu6pmfM16/TuJPoqeZfZUBuEoAQ
1YA5Em0yIYwfn5iZFgmGUVbrDfCvxRhJCnrBtmjxrozeUq3YpRUnomZ9IHXWd9V5hJZRJ7pbC7Et
+NdTuc/YejiAwhUSbEOgrBrrAXI+tYsdzMI1PolFDUFV1tMdf2MGD039A1DrcqApk+/RpC+VHdyo
6a9BQR4zKMHSFOtC/4XGDImchMLhbDpZ32a2teua0Zw/vllRoz1pWMOC+MTd13XLLUfY7BTe8a/1
1sKzGU6un3rbFratxYAapHdqwlJfDFxAgP0q/Ye5pFJ0vmNSP9gKvF1hKC7jmpsQ76FuLww63qc0
Xao45Qjh6Byz3ru2uq2yUd2SBl8VmnEDQm0ZFR1Np6F9CAxGCydbnOfC/E+qNVYM8DHJybJFuw4Y
bGg9AbNi323Dw+DZzEDaNoopf2uZRH1jjfh8laDgBOmz53MWWnxAHu4OFU//sM58fRfIxAOGwTDk
S+f1jQMLR5QN9u1dnHt7drU67f27QXfmH1lKfeQ/HowdtSuKezhgLo3ft5pazOMtIXEfGgl9c3U7
3zAbo+HKivrPxvd+k5Fd9Rq9oeKzHBp6IKwbx69uYJTg8YLUhNcgDJVdkKIH7p6npIPnOEANboot
t26OUnyHnYc6vsGf32hoqjWwP2F8CsLdPGb6oQeZbFo44Sbrl4TCpk8xK34Ke3VcDhAu55epjLui
ueuns5XNDMh+XwzM3uNOl0hluGK+FT0phBFqEruj9xAKEIHU7wfmTBDm5kGCh+OU0QLWZT/9st31
mJ/gx80nXogxNdQ7wSobtIWdwvqal9XhbUjhQan9U8ZS0kAnrAP1Yx7w5fTUmcOD55CWYoZN1E9e
3pheMJTQ8rXKU/oLO/XI5S8ZL/PjNn+U+U3ikuBIWWVJylKOx5fN9ACExSrNbZ2+CNt6nUnD3OJm
kj9A+a/atNtFdAXK+BN4y2JiDxBN7/N1h/0LnCW6b5PHQE7wZ8U2yfQd8P6n+RbZjfWmiOlD10Lk
koXEVj2Fqzpw7gRTQeSobmhbwODiGX6UDNtWRg8KbrOYQymkPbCbguw165VVr0YnS89OFcpfKm+e
Oeoh9W8P6FpiDidHUa40AzvR2O2azLApgKuV+xIY9i6LM7R4gDEqc0LvKhEndN1SGWcRIc3Grq2B
aYmD7jmbJmdJwbmxKGOMLG3KRKtpZfJo+mSEAsafPjlbJYUHF4atvvZRXvRadzMlcmV39o1utA+V
Orx0eX0/CYVK3WpdTCrbTB7f2A/OfT/wrIfscYwnElJviTM+1YG/T/h5O3ZoFuqqvS2k/XNMx2Pl
e1jjtTf6JB9hx4AYojK3MwosM2rimoMIcA96QOIyZmkpgWOrlEybRf3Mupk9knHdtmEDCdC5jRIB
QKln9RkHGSHgVPubxHOmDXGT/9MQmrEZ6OqHCl1gHyr7JAWcAdBFx3JPLWxVL9py1Ned9CNIaYQv
jc4hIv5ZINKiKnqK0DzwOw6AEUrRGxcRsb6EDW8t6ZswIQRZmb/Ik2JY0wuENNjKd5R8M2xbBOOi
hEOvv5qlWMLS3lVVH6zwvfTbMrSmB428290IaHKfAbh/wwAoDho1OGDURyfcU56Bf1f2WvbgV6m/
UXu75hytsdJnrcvErakY1SYPO4OakGQE+20lgkotI3ixkiB87emY2MMbDDdx2gzessjI8VI6mx6D
wIm9badlcr7eQ3zT0NnLc20N004VqXlKvKJBAmUoP7OsdRa5r+HuS2lcfWooctPXTZ3LB8b1sHW0
FGJTXoaaCk+IxuQJqxTnV1U6PYwOAoCh7KfP2pyQ+NlJMcpVYw4q3J4op63Ptme7i7SV2S7I+n4n
ZOHDIguHBh+BRWlEWZntc+vE6VmNq/53USnYSXlasVR2Olw7m42ba/g+pFgsU4mL7w9oD1uzYWsj
7YCP06spD3BY7cY8H6m6gCSIs5qxaFg4qDGfNAfPtDJKv+25+AeZK1dH2TgFuNdunG19ua1iJIpC
tkxNH6+crG/vVA6hVmJIW4rUp/yJipLsya+oVIyt/Jc9ZKRoUwQqofhoGgOVa460aQiyeFcndfLh
B6K5jepWX1kKy8AIH2hp5Da0Ym9G1Xid1DMW+LT9NMHSrmsdTKnX5BiCxWRK0sHzPqKlHSjVFemO
xaivYAwPq6TtQYQGFvXzXYJ+RqrpCpCCw1dS5aoI+DJwgAO8MlENukyrc31p8r/vTd+0L3079bcp
5X9rRZTihK0PqRgNW8qD0HXjUzcq/2DgnMUnqtfJwlADv1soSj8uQeLESyVhucDoiBY2lNoH+yb9
vU1Mb1mbg3ab+mq78irbdltT1454gE3qkQ0KYAtVvR0GwfQ9en3/o4NOtFYFQvGg6rJNG+f6fqyE
faNUPsagUowPadCW97Tn0Futkzpd8BXEkhZt6I2NIo6eN453nYFAO6l7XMht2KqvmqU0bl0r3c5O
mvpZDp66VoM8PEGefNfC6KeaWqdMY1PIl61vkxw7MhMugY7W9vwmnTmTaOJlakB2s2GGrTrHhEc3
12vLmiUE2iTHqrVzopX0PrIRkxGdmFC5Ynt6VJGbmSKjh2VG7KapdvYr6aw8m5WOp2h04oNjYPCb
iK8Tmd0h+iKG1DdeyVaq1quHqDXgA3sunSaPDk52E+zgqpgkLb6EHYOzrQnuVRED83Pu/WQ4VBnk
38Lv7whg3jMj70CaDs4iUK2NrqubwMKPaYz4CDriPU2jQn86dla9QQOCj2Fce2NpQ08K5rQPxzww
UpdCxZIEfPIXFNh3S1VyDkn68awrPqmT7iVhInBi9b6zw7VhzbVBqUMnfeehPrXL+zRBe0Szyiop
THutNjbfWqwd23l2yoRovXb7FHhzF1tuB2L4tmkkl1CjYsqIDvVUnJQpONhWdtMU8WPd5+sYHORi
6HINIJmdbWyjsY5jJvxNBALxlPuqvWPi5+zK8IS6EGosNroJwXrReIq2zzK1eBQcl6TrdGpPCLrH
3egU/c8Ods6xFQW7Az04FrF3lHlwTytSvAx01pegv+lIri4yUznIYRphGIc3VJi+2QI2coyS1Ay1
iiLT9LNszdM4hIe4NtcyJL2ve8Mi10GvqUZ+16cFjc0I5Iu5CrFBf1HG7sBa2IztMyLot6prf/ZO
Z7km6jbUpqQW/DzNFlOb/o47rNZJNsDK9Qj9s0j87krJIOoPpjpu50KststcIw1/6Sr/Jqyqm1DN
dq1A7e2X1ma+73YCf9CyPEKlQoWX7ZQQ4CZrlePpoKrYeu0rvp9kSVl0oKYMaW+ALazJet9HSQZc
LDcamGzh75paED2fkJ7Tiu9I68OJ7fX8rVW9uEuz8W3CpNikjN8gU6t7GruivWEV8rel6tFWDdLo
sWA6XwA13vmt0u/kaM8Vm82jX6oAbJ290lRbJe4/mqTb2F27l4AOxmDq3LJll0dMH64bL9FWrQHu
UvM/kxaLa56JrZcrTAiw13j2P2yduoQGlGROvQIohA4YWZXYNzK2zJXnwPyrochVfWIv2dgss2IO
YIfoBlEVhavpANzLyPGvTdot7FhwyE361qXNLrZLSHe43q1gG3bmjyGlU8oAvF6Bvqv95Mh3Wjtt
FLka22JTTm7X+D/BnLQLqksUDG/KexLkNyrVl66cAmM9FdAMW7tmMhVzOsegmDx2UM83sW0uFDk8
Fpw1AO7nw1ibKauRocVUGWKddKYPn/xIHUCazHL/ZDfsqsxiRp36GJFLjPIOLLdqPArNO9l5TazI
6DP04ZTq2t7Xsrm74gOU3DadINBZnfMW0cfO+s1paWuy9Uzbm5jaiQVP091IYmeQGsxceKe1caf7
5h6/Tr7Aab5LFOfVmqZT0au3hj/8jjT5iCaNVEAMKnlmUtAognejf8r98lZ05oEasQKIBqmhxEp2
4M/ujMbZqHH5285Jfap+cyZf807tIa0N1qlO2jfTIRbnSoSQhlMLe1aOmpIoE96t1nHb/MfBV09+
l27DON52IXazAeDMhvpLk2ErXAt9DSmU6kFW1qkhiF+EkXawu/qH2cfDFgfCtMwao96mpKq2nDer
S6p5CRTKEjJIsG8aAuPB2zCiQ84NajerDeydPaGKRJSylIP5Q/Acp1JXGEskW2vuDhxvz8d14bS7
sDWzWz03ymXalNW94gymq+RjTeEUUhNgnUVx1tsoewhtM3BHyPBj3D23Q5gczCyLWQAQjGRzBRrf
krGOOlW/VSHXclyuaTwjY3ZMxCDelAYEYK+F1FM6I+qDpnaey17Td7DqklUti/bdSo1oXE7SlEDl
Wxn86DEGotVj/BRGgtmMFFe8xoZukgYzun1Zs1zKcsjjhQ9p9MxdLT8yqgQ4SlGtkZP7SCuBNWbx
yayIY+Ka2DNCecnBmQ80RcsmsBF1s2wpBHbLRs6NdfaEmlS3p2MD7ObOk0bR4/s2/FfChu7BHuuM
TGY7LnSmq6UI7Q/CC+u+1f3qVW0n+Dy9jS1w0Ve6F+2KyESDPZkCDThNb8mefQq738Tq3QQ2E8tm
1fZLQ+bRJsTczp67rYMbUUh1XwLi3hdNZO/+K7TszSQ4jkLX3KzHEuAjZziWqYN1tis4Xw+tapVG
k3qc2sJaqlqHGIG80r0zpfbPsFfPgTeN4zK3o2E5KiEixdhsOkF0pldrp1KNhogFD4zNjg3QolG4
uqTeWIelfhvYiGc0DXCjn0HdrIZedRXNQinhS2pFzaiztn7chk8VTS0bqiHHRVmHaK0mnFt2HFHf
xx9XuTVy1lXSlcKmR7uNtUFZGQ22RxEmCeQi2txegtrX3mRp9mh1Uv05En3ZLJRoiO8UK/eWeZSW
x7EafohyIInFNyhuJ1X4q5rehzdgC/VKAd+6SQuvvm3MxtwOMOmOVeWnR4quzX0UJ9Vz2wkDl2dT
3A51CInVTzyon23u+jTOLuDfN67alMnKiDNBcpgq7Mk2UAf09LCRuGSCLj2ypxa9eabe6s92X0yL
xJbqbdbXmWv7cbYaQwpSkBwES7/OkxuVbpNTX2XU0Bt14xo8wqusIjpPy7zbxghPl9FoqaQpLbYm
soOG75QiXxDnVb8oUQL9NDZes2hqlU2HTW/Ms5KYVBrW2RhSFOP108lIPZUimLqK9YUeVBkk1FAD
X+mIvPgZ+X1OeXtlLymbxsuZp+Wmjv16HyWkhRMV2LGVi86t1VEvl1XfxR+ipa1OBcC/jyqquhYi
RXe68kYzfcig/ryq0tLWLEXaqSoUzqPQp5EBpq7Z4eGduk05OZ89QFc31QJGCUcAK6mJ3PWqbmTc
+fkdiXegnw2eK00ripWMuaJZ1LRL0h1zbATOHkY3u+tiyJeOZA/AqUn1NupA14MoGHg3iPsj13Fd
h4VNuc2kryvPwlrs+/XB6qxuBeA5PDoJyQxFtaUrlLDal5ZpYZmMbFJ4QoI/HjhaRBLtipJIUXCI
cy7qPHBng8E6rfsWesoIinkR1SBfvTrkCmms9jYNEWusDMa68/BfY3dBAKEU1kujKxilCpi8defz
jYOgfcd5MkAnHSe2uGYLQIkAqqtmzCnH51B3Z21VVqHHpWc1TeQvJY3qvRgVQlHPO/R18dtnCxtm
6SFLq3vL0Q51qT+GHAe66RTfoXnbs4U7tGH6G9lQg2heexMxkXQS99mqLH3CiMIAS5pE2Uox9WIV
93C385rWKi4Xi56hPrKRehgV5aYOgpCWlfhHYpf0+wT14+TpLBt2oAF7zn/GxM+5U9FJ47mm1Ldq
BCtXS8wN4+en4ptu7OibWAtPqTOestIkc+o5bs8SnPbBdigMzkSoOzK66cWmjKmKii0n4ztPJeNZ
zXG5FT5WCa0RThw+07UyxzvJQ0GMoybs7MNO40M3wa03NeNyPsBnA1ezh0qe0Uo9Ka1x9JPiOUGy
hX9nZ9rxS9JDOYg9RV36koPjaipLVqjhJcoIqMsOc0Er40M7z8EkEIqFo48VeKwsZNNoPXRticlC
kHSVxfOkaUc4fT/GuH/P/eG1Hadd1YttM5GWLEfrvsuiI71kv/1BudcxCMg6XBdVLp+seeEgch6X
kR3+KrWsWYiwWE9EtWQjOTHBk21PhAW1rT/pUUo9mvLacIzKUeA29cq1FnnPjggfI3CdC3QQW0YV
B6yiKEHCk02nlt8/qJH+OijWi6ijF8PyezppbDQLrPPk9feiErdeR+YlnEp/dv2kKytP11Zm/Riz
ZmQYwFMfqoqeXWie7lhSRJYpM0MtIsQY6+Ym6tiRpqm57Ez5VgfKUVXVaOmg7sEX0DVr1jkdBJl5
39NgzykAZzwoX2DHHHidR38KTinzB/DzrHbNyNoIy/idOeTnC3015OpxKEgWoEE/xTa+mGCyn5oi
fCpt1PJl7LSo5Ib3uQIRVvSp68SGXQfVJ6bvOjM9ej6GrnwCJr19UHxvdtMjgbOBLsueCsMmVwum
suxgkNRYSCFUZAkVZonO7WMOWxTlmETcII4iNzYWPZln75NOGlX2FXl3PDokoAoS3BwgG33AdF86
exPSpeuM/n0om9epVDH8et6ccA/7jROwZjZVa+HSU+cVOHjEardzLIwSIeFlkd5YjHa/pN4us35L
TAu+Pj1xWndUKfR3qAFbxJqXADhx7vAJ39f0SKL+a9+90LAWMgnv+Fv82kjGC83+COhlW0IgIACr
sFZ3xknOxspMV4+JnRdE4s0nmTL6yif5Nqkg4EWD2hCZerPGOI9bwCoEzOlhn8ZEEWGus2J37E9v
hkhDkR35z0o1PafGELneAB0xQHnJisteKLEpQpRxEx+NOJXrwVKCdVpw0cm8W27gcXgBCdztw/i3
muqvxE31kg7SBBb3GP7sAWNv8yBojqBW5Uo0yB8KtY6p2W+VhW86P33RV1s9FE9MSBWbqb4+wX+O
CQsUDruGuUkAkfWq9YPpqTHZLQSxmNzeKOtHXWs/6SB2bj3L0hdVF9YuRXRi31pKtkokXOmQasej
rWQn7MMYLQtPmAu/IneFVAn7kvA7l0jUYZGp9D2n+/FSa3SLFHduZusJdcGKtQnAda+lj6o5Doug
Kn9Fgc+63HlLvxfVnsh9OLGEW5/NWJsPVvp/HJ3XctvIEoafCFUABvGWAAkGURSVpRuU5LUHOQwy
nv58ODe7tfbKJhF6uv/+gwbhR8X6ssNxLMc/2msuTtvya7lWHDtE1Xuv4BpJEzBIZz14YsqKAxto
/0mU2lc7sUgqZZK/pngeEFztgng1/hICekwXMoXqkPZcHrBed6/1VBAJYrb/jTPa77KTJfMIIc27
PqMMmVPxpenN/GgMxr9qKmt2szWb7omQBc9qGrgZ7bg3R0FmXp5flhGwcrR5vtho8HRTukVv7xKR
0KPYjGTZaKkjJBfQHB/O7JSRJ2NjdRgMvWEHFPRqr9cszoG4kn2SEI62wzsu3ellqR16Up33hMaP
gfQwNzTomZ71fulDxRqP1bal79xZzKFaPZ2TkScgH3s74dVvpscKG8xosuFyWf38WXcQWBpD+vfW
1xjhTbBlxa4RvsZ6EjyBR0+NTjC6rDjp4wyWgIn/FFv5y1wU1j7Ohs1AXtQnUxpeyJKmvaX8A6qA
fYZ6M1NbK7qeBX84Amq/2k1ilxqtfmaD5zClDONeapy6+B1ZAeMbZVRUGDQ2xfTc5nIbaUB3LMfO
9hUubWFjTdZu9ox/rdJKqLWmCLIeeszq0icS+sO+29cfUwySAw4zQqFHwlAEiR7EGs7B7GgEnaoF
x30fonJpT1s+g34o+Y6c4sM7U+ZPNsGMsIbUJ7TDJNt0SaOlS88ird/bZPqREvix0UmfKYmMPlt+
V7MQSQAix24NOkbhwCB8LJLz9B920SziKvD2Hs8mrxrFPvGykW0olnZkfJImVOrzzZ2ZtvuRe2yI
ySBSmwuyaL4VZFU8My8P3V4Q+h10UpbcOluGrTv/iFS3964gGAZ7vzjqO23eW4X+lvuefYbiUYWy
HNaw7fgCca7dndYEdsDPpD7YmZcEi97+SStvjHDSmOi2F04vn+idltYuBC75olPGsn+hb5oL8HJp
/jE00O1Ebm5Ses7yHkRyZ4oteiu1qmOv3I9x6ZPA7IYHWDJZQAp6Q6AwX4epBwid6LV8NPhjugtx
qlvaRnrV6u5Fs7dTupmOJIUAW62sYhpAfmaDccDtQX/Pi3rZV55ehX4rL25m6md90YoTM0t9J2nC
gXjlPPu2lu1FnxV7NFK3pnb+9L2gYcoW0r9NcI/EgZARW9jGrvVcYt4+8iUMKYAjMrZBi18cTKKi
d3GJ4btJlNjezTYI0czEPl3x4p/LVn6lvtaApgtAnWb5mxG8xA5x+UjIlwf8rdlIQRMOgSfqsBJ2
c7HiArhtNExODc0Ka2vmONGgxoMvkJdgqW+t1I17Hcdyb5HHey9Hi9M+Noer4ZJH60ApDV3H6aN2
SmBCTt5K4q9fHwgPHV8AqtUtxbQv0rrKfCPTSbD4UEvoWHhNaMQRfk6Z4+FhCXV+AOu8KrxA9r1R
ilNT5OV+qpv1gtZ5Y+6bJShWtoSy1nlhJ3pAWQ8vU5uW536qssOQ63FAKCIPs6V1e5C2nOWd9Hey
XFXoNpzFXddZD8yH801PzJw2tB1JguFqvc6N096rSe/Pmj9qgZWbEvKG255k3PufZo8PqZ13VljI
pIrqdczf1r4k6Vh6+YEUAHGPdcPZKySFN78xxcnXwNa0ePHDBGPwx3Lkc2SE2P1LVEym1DK03yNr
hEMiu+ZFgbniQdQMJHvELTSOpWBBLQjL29nlpA5tm8/sgkgn08sNSNQ071f3Ewd2SGW81h0eRTEx
wuHUzssDe4jsx40zSGutSf5PVY1Pea5f4EQ8xokPvOXO91bQGdqEhO06crofmF6WP7K3/dtSssCu
46U7KRBVWqGh+GUn7smz05mTR3aikVPWXPDUBpLhcKrqzP5S0ncuYKOC1C1gaEWOiiNIx3DEXfZY
uxlZSw6PDw8unYnwdhii9kadMi2NXtteOyPGp4lumg197Ll0MZP/6Mzmf6vkHbMN7Ip9dn1h3gtc
EuoM7zBFIo9rkIPX65zQQkE2KbQU7HYmAGnEtZFUS+JaZr0iVUsoFXomTBrXwPe1a2BmTto87d3c
8g4LIdXBnMSkvxh5ZT8Q5bNGTu9Q1IlvkhDP1HztTBh5mZ7YT928EhIn8/49U/4GU8ViOFb1tL46
SVY9NAx5/xmrXr/6TEyfyD29e0/M+Z4u8r2YuMO5mZfRUCkjMgt7feCh8j+WTAFZLFYbza6aQ8q2
c/LmFp6MtaQEVef1Ie7a4T6m+GjQRoPMV8nQvGRs3J7L1ieJRGrwIgdLQIaxjchwLPGzWJV5gFqY
7KUxZ+Suacy+FWZoHYunH1unko24sIcZIVe/Xlt1R6Y2OyxE0rzVfqb2ExAcXtXZ+JLN6bSfFi35
0t1R3ORQOp9L2g2PtV9P0FhUzWgteEhKQ9vPZWE/ucPo3kVV668NIaW/VinUT7y67oOAfHCfGmF9
Lb6R35bUgWpW6uwnSum/xnXffVm2XCNIjfXR90yaDTshRsyex9e2qaa9XbI1xE1r8cLZXNMHorTU
sS8sI1RD3X3WaHwOaiCz0Y6zLjJsu3ifdL07iRisFUmv+Viy093jdTf8taqiO/kO2EvstOVnubJ8
1YeWWK1xEs8q7wHKElsGjZgsODr1FEoroUzmTXKBLZEjbxoAP5SQn5lrx9SrSRg7NoX2o93lbCVQ
E1zwPuzPnuvIIC386XXS3TpaPEfyTk+a/s76fX1Abl/dNrIZTjAmp53UjBoLXq9DwB3Df8oINDtU
+Juw5u2NZZ83bn50OiSCU18o9vW1dh1Hmzwlwff8Momo18O4As8xs3b8U2XeECSTGk8YfrPKEVgK
nbCzax/ZRSADo38WHzieJQ+6XU+Mj6IaApb4mhss1KFQJMv0tExiPcWWsZBKW0/TAYeX7jqKbL3p
jWRGyCvtui7xJ6/3CBKwrrz4TTwc1zGFHtigswiq1GnweGzGf92KAppQ8XZ4m/s5Owm79v96YhGh
zJLkMjjAXyA3bPgx8h2vi50kEfHEDjSYPCOMy+EVTzS/pMj2xlPSW/6bHdPrEIpTc5H01UPelGWy
+6lK6HQTXc7Vaqv0IWmq5hLHpOXs9G4Y/psS+vzWzBsrWFnV1DvTqSEGJmL8yLRcfxp8ymu9Gt4Z
EUfza3mT+JVMiPtGSPvFylzvv1VM/d7uM+Ps1oT44ASefBkSm0YAsrIKkmZsH118M4FujDjqiAB9
LihK39UyelFJfubHPEzdNUms5rh0g3nRm9TBIBkn6dJbx285moRWdI3dHBrhLAff6tY3jCar0NPl
end9SrDHTvFirLbeExxlkLGW+Wa8z6C0VCzm8iJ0MMoP1wE8qUm7+azpuY0DZyIPhUV8j2Uu/Q2M
UQ9ttULHqFcCIsF+bm2lkbGKYVqItVkNJ88inNjkQK1nAcG08f72DoSemq742vaN/5sUfrRQNMnB
0s1bKuppp4mcNL5hqB9ZpOqhq2hwi1Ib4LSwjmxYYTGd6NB25jk/yJjVPMmPeeThyw5Dk+cg77rf
uHDFd9eyDMefCpL96LjYIRAUXxPudsgqA8CYQWcvM3qmWiuXvT+OLdvvybmnBJ/dnU4MhEyOKB/B
JPr1VK2j+5Ll0EnJiRABJh5zKNfVfOv9+aPNYHMywUAFqfhLYLbSmJVkn1rcISCoGgZq4T4na/2e
lqn5rOmiv5C1JMhiThJSnqcyHGZ1ygDMd2UBCsbs8p+oy9cEjjMWDpmtBX4FTg0oh5NN7Znmt+OA
n+AnPUx/iLrXAzeOjXAZjSLSU985jpo7nZgskfUP1TpAWIM56acrjbzhifEXZ1W4A0tS3OalNM9G
PWwhj9Qk4nY751ys1ZHoljpQ0i52qUmym+Fj8MHITa/Z+p2xGwpREjY8o1TEpfiexc7wl4uzfmee
DWFGc8agsbGe8YtKD0FP6gDQeDzlVvuL+SDrsNkef6aVSKsmiz+Gxf4vrtY/PjeNycSrCFfKnedh
9M/o/F6XGom/U/7zaXSCJI8Py2pesXHJdsnI7tGcypYOXuCrs7jaY9lY3nNeGh30+Lz4laSmIaG0
rch317JnkonBqPUVb0fs7YOpVXoA1V0Hw8JukXfuKnu8QOxtzVD/FmYVNbDUjTYlcVcfiqDx9WPv
midONo0OGPI2TWUUL1lgtpT+RLx3ycoRa8x/KeInlcGp8qr1v3ltQzxMorzyH4x2QAS0yXmhCgo3
3qf8283UuYLvgGfledTjl9ocblrnqLDKiWdULSRMyfYBjcPZzWYRqB7TYU+ULg5ECTzATqea+nD+
Tn6PSNgu3CtKuK2U8VtTH2RjN+2tlR9yBmZ0n6F/YnU+WjE5ygSd7pmjzmWZ3ETv3vBYiPTYelud
5eoaCQ+4f7Y645gmXTg06WNe8Wur2EkT+kHd1gGIbRHMA0FxfOK5MG851vNVTQxVpU6MAdA4Ndjs
7aHMBKg5WWfbMnNFRrxugazGoB7hQBwmXrc1nm7GHIeeDwPfzJadglLE2zsNwOi+fPQWprJaWJeE
PSRwwfQG3Qpl13R1HTQOIxedUGEcffWdXDaSXG0ukbtkX61uvivKUQHNCXOEHbLtwyTiEZLCuGQE
MFj0OACfu7hlR+su7ZdWU4cJ6r44IuGWY+r+1sQJ9L04fkhieVttZe5E4t1F2bLgKJ2Prifyzxqa
+bnPHJsnUp47l9i9tl0PHLPP9iKB8hqSqj1XO+o5It603ytjgQmwtiexpLSKyXqvZLpfNectszvW
fe13JpafwkxuZtrVe72dkGxAwTVpk3dK7y9NvT4MopD72u73JvVqZ9IpGp0eisEKXaY3cHj54mTJ
e1HxSZTDEO++lSUsRDXXA8l840WbAVD70pwDz3TP2Mh/yLrS6CBbHXZ6rveEDvOkvFcquaZwtRGo
Ky7TsJKhszwYHmRrxzSD1dTOC9ZTtpf+Lpn57I3jN/uPbw7RQ2Ootxlrdob8qqKSsqMpNQrcqObm
JoR87tfmMLbpV679WljCch2r1QvZMO8bWnKorlcD/Hw1tNCUyUfH3KlWE0Cn/arW5Un4GhvfnBft
X2t9rc0STpmC1LtEOWL0fLKB3Wz7Z7LyP6T8/BIMC0fQ+lKtOKQZjndJE83c2j5bnxcSkEvukx0D
dXTLv1Zg64p1f14XLw4/Ax5OBihVeGXvTcLhw5iTCbfae6+3mSn0ZxuHts03tOtjlkrKOKzd+GjL
BGh9nHau0bI9WqqfGngDSteBQeXBdHVMHJygWd0dBl3fdlk8b6s6d7CDBhJVoqbQqoenWkD4Efbe
sde/bidTRAeMz4yo8yK+terTM4fARFNO7/jcu9kLov50ziJXh7WjGQGq1kOZjmerWg4ZLB6Ib8/r
Gr9o0PXyLLkPY3ppQZtLZ0bMa96q2UTB8TojShpc9l1tuoSxS2JSX5z6eQ1p6kLbQLUhbKK9Nytf
I54fShiLMJ/mMn0vWHVnuX80E4TqmbpnrnvYblW6LBF7votH5o5KBlrtNdRJ9BsVya3WeOlz+1QW
8akEQk0JRVxsybFG66rV36xOLysq9+1xKLJxb3u4DOAXk+ooFgjwZNXpMcqUQSlWGKkvCifJTSsP
9yFseJxqPvR2e0zR3ZNKhnZifOAbIFHk+/xv0q4fPRuYrmHNxP1axfI7di5Ls3W/XTfZtZEZl49Y
bMtd67ShU3Fo8gh0k/Z3+4xk2UZSk9Eis71euW8uJSW30gzzGLDbZHrSnfIsyu4/BEAXc+wjn/zd
7Qe7YgSsIgiQcgtOfKDeBL5siFvPH1hT7RaTkVrVUY7hje9kx6pb4NoOwaA30FOLMwD+nzW2jvNU
khBk2bu61p8wrA8KqnE+z5Gd0aJkJvQ7rAQWDulFT8J2bi+EEpU8WdvVrgd6tmE8NSlbPYjy3Rhf
OTkVn16FBjuyQqr3vLHvxCHfVlzVhCVY5Dagqc0dAXgPPPiauNbzYvdvqGh0qkJ2GHvzfcra45xm
KxjLdpVq/WFMB1IILB3zKTdaIL/t6ImJIByKPxCd5C5OUeksWhvaq0bCc95BZNdNYtlECFZGRjMa
lso/Tv5iUetJ8HQyRRRjchfSO2Zp/E5Pdosl22u+wC8kgkeZFYeiTVNGpkQd7d43ggmeVNTkdAUO
BOsh26iV2Q5r23Tf1am310r7uVLjpdT7a2uL90aQgzRNzV4t5t+lGN6qteKKtQ/FmL6JsriM7fLD
evddNfWbIYkijtfhneyDIwX8oe6RDWi4wK9WfGYu+ZcY8T9yeV51bbrPzH6t1T9qax8VmXMoCvMK
LAnKp8b2gv7sahqeyb5ujXR37XBHQm84wbvYPjYgNSzQ0Xp0tBbaXUKjEW8PVaqQrMySiWyZkBcN
hoIpXb9CrHlp7PWJUGYY3DMavXQeoizVHtmaaUc6q8eZAodWzmb7mK/9hWD501yAr/gkavi4eLW8
b4lSz+3kc8rhqMGpHMBphwPb8iZqDltnU0aqTA7zwu7IKxBzxCaxuvBkAraGB28qzvkQ34CWX+F9
HleONx1oC7EMOznZGgvkDLa4+kCiHQ+nN/iQRfPx7Ojzc2sMbJKBXpksOL2hy7ZVLviG4mJp+iOZ
uwnVV3v30YMWQ3H2c/XGYgffkRoinUEBBxN6aXUV2Z3506IxoiSJaZcWiYm8K/3pNI3VC2eU2QEv
MjQ+xAXv+SD1q67MZ2FVnMOTdUi74m9MSySoOYlnD8G6uEtYxcTQD/l00PDrGOS0Ah47gh9QFTQu
xfGxdl9x2R/L0vxmB2PsEx2tzfYe1iR+NTHJuQ3smt4VG7Qt31K0Fxi1Pgmr/VeyS4o7SVdGZ98a
05UmDLWKMZ6nocXyqb/HZf6uaQXqi+FPxk/adn3B1iDE1u06Ngk2LdPCnKU0stjHf8pgCeZk/snI
uvdt6dbaWg+HvNh84P7WiQefUGmXclrP5mJsZOm/kIajPGk28nBk9taxsqs7UNcRten23BkkWrsc
iEM6nVmOv9hUfYsTdbveJbk4ugevCe5+o704+ac/ctzJQ00MrM9zwNWn2YQ6NU5BQfoUBiQPmxnJ
1k46OkfIEt/90rqiUTib9fBqkExuu35owyWDFYN4xA011QRaNYUTeqt563jPQos/Y3imMOms8uiO
/YtuP+pThelJ+QUjYL+oLXPAudbMpqCsn/zoqFWbo82m3e9KbH3RIVbTOYGiEjvpeSPCwEWKe2Dp
In5pGK3RP4Z+fMLRJcdfpajV+5IbJzFk3zgqHGN4TRXMiqovHyrwmta9b6nnaf/bZ9fEJtyrQkHb
sQacW7bTnbzkix/gLOMgS5pX7zbRStGyHjCv8VMRuW5/5Xe3x6zeHn4uPiX3OIJkli0HPhwtnJQf
pOh+FT052rjqdeSIJPj5yv8rdRP93MYJfQAk33QeoWkABmqneqy3B1p3d/A6y1CmXqDNqmcL2mMt
ybPcdDB6ZORXZJ0XcQWHr2p2Fm+AzVHOH5255Zc0Uftx/ljJcEyG5Srx8IBc/eEn+pO0Jn4PAGdy
LxD7QrdvX7d/W3oZlRR2+CHhzCJCZfk/7PQveQeBnq8GhVa7zGCjvVtEo6dfWss6OosVdi4k9Vp7
KUzuJy/Q6HwMGycU/dU2Xjiv299m02NVY31mNw8HZApNJR7T0TvHDap8O9a/mqo8iMEPm8o+evEc
rXOJh7B2THiFXFpmon9ZLWcvBYVl9piysehhL9DJfhPSPSr3Xltf5fgIKQSelUl29Ycp46uWx9Hk
QFMZg7j6cHpAM6ZsLT614ur2/9idBBVgLh9/RdUHDh7ABA+r5B8moCEC9DeH7fFuJQx668VUzwAZ
V4Fg8vJFe1rT/v/+KE7/r29u26E+NXFIZ5wYUEeAVEmP401dlk8TJzhjrUgY7y9xbuAtQNVISDKO
Ve7vG5lTtzYoTiwsvVl8OblnPICeABe7X3zX2XndolEQkxMuBgWuZdewvVEOd3jmpe0pY7Gise1t
EcWwz0K0VzUBUjB32T9BB+2yICZ9sSgi/st0Rbsv9OnfuPGZuRyZbr1YPFaWj6iMvkHy5oLjQZF4
trHQhf3H5M9ChmYtWDRX7ONRwjDR9wX06hjidMFLh9IowGkwJZd7gM7vwz6NVN5O7I9qfacWipmL
USsR5SvWBT7MgxRqGl1WlGY1HrTYzTEavnelA1sIncBWynxshImUiFzTQbFjR7bM3mdT3MrKvPFF
ZhohJ2meNpeapMgP6aCdtwLEy2Wzxe6G9KCzuyC1BiU1ghkmmsFk/HeG4S51+xWH2oJEG8/8rwAE
hs1/lqz8c0rr9pQacgZo0Xn4mPOxQlw22cs0PUtnBIwDJ6hrUEf1t7Q2ZjbtdssOdCt48SPX1Gjc
NXBUX26OV65QVRjnAjYZpHNf73+KolyP5pRRFEoXtUuLek2P5Xej+pidu/fklzBh9Y+6wAEKa7Lr
Ilv+iDn91KnYZI/MkBfhuGWjIFSbNZUt7edSR53tuM+5gH3ga8M/Ny+fzY3lneofy2qdiupNeZ+2
+V8+ljws+X4UYSfG7GTRpoFD6+PrCPS719g/vKYrxoKuNIc/3gISWWorLL+lYX+8wLwtHKd7jdsq
i9SERttM+ndjgS83W+S7khT4h5WWBTGyHyOCd4uftW3WtxpGKJL7ZqHfkOC+zmx9O6uLtsTI+x+j
le23ZnUQq8xch0omBx1gxR/bJ8eagBEaNbB16elUYIG1e31ZhgvRGtNu2ToTHsCBVRvJFNlSyOPK
J4/mvElh3LZedpOsuI99OcdM48bAsrtmCrOxuo3Zre49fzUxaFitLwk8mkWdrMWfVYxrEapqBt/N
XFIbB7N/sLLBft1YHpxBCxwXQ9KFrm6XBFahUD0K72dMKZ2KPEUiFGDRQUGVVYYQcfgmU/ePF0t8
FhR96W4YJJbQTjP9000CF3dN5ogo0UgStOy02pWujxiEJ1ZEZW1np8KTLJrFgEvWzpRStEHl5+5L
61rGpShqTnBb5keIfzAokxaa6rp4OnUtrYlOWYwIfR7yX5gGeP2P9mPqDfONcxLg0U3VvWtW+6Wd
x5RNVkXDjgvryfOVfRQ5iZbbT3QhQTjywu8kIQSK4mBNE2DAHNfJddHsOhqoUnIuPpmbyl1Xz0+4
wJxnwIoKzDywc4Xm0+TVaAD41ouu6nfLii+b8m2Om0tFB7yC0JiKTtiFf+obt8oziHKHyL4b3eYO
xAGs4Hnv7oxEdSxO2/tpVPanaFHpauMB6V9Eclto6160uWArRHpYdHQX5vHjNNoPsSMvmuN9ekrf
+zKLbGxAtVw+ObWzM1CqJK35ohz3HfXNUVjGo+iLo3C0k0PLto7az/bcbRCBD5l5Z5qA8RDXVNXf
ioSU3kR+I8ZBLeRzsPkZOaBtQnfK2LjrZnfgUFLA9bp9Ncehv5mT+UgizRl5RBH1sj10hbrwiKPQ
tNuvMdUOBlTWdZCgeol/QrgBsciVddgl1kvhJbjnmYCjNlYDxGc4hXbrjYyZ1LiVFhboLVyHlJ8d
7aI/6wQanDgrmUWs4b9swQ5lrF6JNXrGthcXGuueZ2D53nyZx/6tLGaczGlnYEY/jj4aKMxNAkvv
oqTo7vBVIKYizi27LFq98YBLjh+0i612CAn3/+/AhLhKg7MKncUJU+6n/0MKnOxlj66iUGxl0otf
lW++3nyNdcEN431PS6JlsuXmbefE3A6HKvWe43x43BohNVhLYM99mE1GvZ9d/Wf71nlrvIkFK73C
/tLm4qBb1bvbbeUv6R/KGGV972q4Pxn62W/r/2K7fZpaeZ4y9wlQGGJK4UIh4/lYrFvbQCwzgBWY
+ulMMDC3/y5cocJVHwnbbMbNJ3Dq69iP8PDNY7e0cDosDXVF+snVqrCFMVHw9lE8mWG/Zm8ZJzpO
BMeSh2MzEhQ4+5SwCpivRoSd4tvLl5fMK05Dn77FafUPVl5NuS9OBYaAC9MgbLZT7jJtu8WT0cP9
R4+CMNRHNsJkZPrNn7adjdDu+PxJtoLpZFXAQvSEm2Owebu7SQ6RlhALx4BzgynHedILYBkmST/t
HlzoGoPHicyJ8Nt4Axv4eVNCoQHfGRNVs1s+x8V9gH98HAfMCOW0F5520/v+w+BdlUyY9OOsg7Q/
GwTj5HjXaHDV+uqkFvKd+tiD2DV8Tr18LmPsCaDf3BsNHx2xeAw8gzgCDUG6b+ufCvoBzjT5JYPE
fK7M+qlvUKbOucECNyeht0yeBDsyw+0/Yd3RNrf1nYt/gOiS7FXu5U+bfXPHuoY7rjW7Zk2QWTew
apEDIZ9MoRsmDOZr8re3vac+AXxecXZTVXXuJuMDxnhUq/KpdX5oMbaHNA9mCGXzkrJHcc+Tof2H
Su5tu5+oRJ81ahsUt+GobJg9Ze7eLVU+elz6YXMW3O40SSr2c+fW11TNH65iDNecxLzb2vBWCmxA
Kyfc6pBMyXwG5zEQ5ZfK+0qSFXW9nx0NHQJ8q9TdnORXr/JHiDSvRVt/elSu7b8bLhMctgeBFeVm
6N8MNXuHan6IZz9EXHKJVwsFsPVZixSPkg0BZx0feI32V9Z+5OYOgzEuBmVz0dqeB6Eybri7fCE/
KPd+jS5KJeqcks8drwmvU9lbO1lpeCBpnYccY3iE78ruT+01f7knYomapnto5Bz4a7fFvcdNEM/G
H91y/I0GhGVHDLfcQcy3DS6L5/3gk/NdItLr0+HU9965MOzn2uClhm29szOKv9VBg9P89QmU/+Ab
Vc7nT469zwW2VitSfQof2kIITUfMVhviqn3I9QRLO/3YICfZ/lSnqZ4BbA+aBHYpdRi9Ls4NNWIF
bGXZTBsmAlILQ9Wpe8ZCDjKvPdzaJPlrT+rJxa/UbfJwNqagSuKHLbCoZ9KolBPpS3Ya8/U/aTlf
/jbaD+Lc1hMHz5z9GnTgZcXrZya0bBxZqz+eYP2xC4UcbIoqyOL06OUuEHLBxjPxL+7SnyRwPTfu
XiUZUIXr0UjU3j/hVcN3rqrxde1i+CL2gJIyPbnmMB6cVgKk1WdjaYugM+EV1sZ8S9dpN8NWibxl
zf96RvdgtvJAlfsrSmadoTVvDXz1HQT+FgbDEE1YLahaPK+jB/8csd65wszhpepq9w5dkxWwu9x7
A+FQWW3BClX8s/aZDEpX0udMMfPlYCAsoTOy3frZSsff7TNgSxOlmvuQGLBs2Fj/SVDC0XlPPEdq
kWFK4vXamY+m1xlovxHJd8kcLjI5Oc762lEvWKu3aHngkkFcQSTkf6e29lyU0wnHo11Zu2w7xaPk
13RtflYJC0Rl03Yn1ZubpcjxmHeWEhOXfgsKYRuDk4dMYL+n1h7Oqguaav6HLGUv0/Q6quHcpb8N
fMquRjTbYIMrLO1xq6gr5UhAs8ip2+40HHrDPzoTzGa30u6FGUc4CIBGmdmbpRVfiKvfqrGkrCL8
NdSRieiGMuKsl4BMjvrEDeQ6pf2XU7Jo2iz1I6/guZqsGfPq6ruNoT1mDrT24Usv4n6fJu3T0GJy
OABw9DI7e1IIpuDCjbIu1w9mB0CeORapgfmldSGnTyOnaTzQkcTLdo6m/kss5NsA05iNMkqGar2q
RhDA5jVkBCisyFbtoFXLZ7Ik71ri4b8xhvPkXyDpv+bD+jaZHsDMyjEsrKY9xlU8sAQzAwfnul1N
PC+v2EYgf/Aq3O500Dul4NRCxatetFG1h5HFezja2PkMtjZHY41h1tqP5KWrBmuv2K+dg9Rasn3i
Zj3HKGw37QjOWtBO0evqdnxw9RLLIm0EnloIondcrg1r8AKFMMfbykwdoEVE6Dauv64C9hjhGTxj
hLF+yd6HPmTZmAzPk8uBHdtnBe3tb22L6ccfqjS0HDW9KyaVOzYFy9Gp8+48qgkEzc3cdQMGzwNR
nMekW+0jej7wwJgt6MGxyzg0kjY/mzZQgZ0PUF7H/3F2nj1yI1ua/iuD/jycDZJBt5g7wGZmmUyV
ykgl+4WQa3rv+ev3oebubiluMbnIAQa4rW4xMtxh8MR7ntcfyttIQCLDjqXtD1TlwAWbuKzIu5jq
OL7Uqi9JyymQL2TJebKBKHUqqQHim7GnWl+PoitvCMSN24XijYfwgPNA1iPYqYNjSR7sM9fMP3u7
b944c9nui0jz38QJIJlCJ+kx60H0vs274W7sqMMusxbtXcZlPBljdB0DYirOIcNdRLA5iZw8PNf5
X7AW9+75fGqvZsfRHriVNE+BG6TwqHX9aFf1c22NGMd4SfsFUUG5nwvEgoLzxgMFiBgo1OJpMksu
nTv0hBVXI7tiAM7FL+ej17eLK5YZwnthu3tfJ2sWBkBvqqGM74fUBIVcmOknobkxJ+nW/F7ojmDq
3SaE6FBHV2MT/y3YtztuxMZnvozAI4dk8lwPoL+w0BAUlBvsyUI0CGZCMqmZG1Oo60JvW653jKEI
9p3bcTktuIcbS0DiIZIstOBkfv3SBEeju/Y3JHls/SoebgM4Hvtx9qOTBdzjpoqG5Jgv+fRo9sa/
jXImWykIkxw2QvcwLVVUpYcrCDVxVNoVNRVSWtMjYGhiuEpRODe3CJb7U2EF0yfO1M5es/zPui7r
q75KzKPvui31mCPQLj2W3pW0q68WCbsDorz4CoJRFu6kZ6NtnzLHoZgZ2mFcixB1MhwOI0RGGA8R
lesWrHoUtd2uio3sNk2Md6K35JOng/TSZr4GnOheSg9zED34BgrrmY8MysMD62MzkYhB0IdGpXTj
a8k/vk+1+DlJ0i+9LuRtXC/u1W31LhnkN6vPOiIj5WaUD8KUC8qP5mjEcC1E/i4xctw15kh8njAp
3rmlk7PcR9RihSVxGZSVu//3mi9SrZFl92iU+lM46wfXMo9LDoes4G2QlW/TiLqTOXycKZGQPpXb
3Jrx3RxWAVDzZP/vpdmUYZBQuKzr5tslMVSN1q+O5GvtZV9dUq1zm3B3zql0WvKvrADq4YarMaP6
rdPq6qGNEedRm/oxWchjpvPRpKR518q6OVCTkR4Cg/y5VZYfwhJ+wpIr8pr7KcsgEOY3eVQ+W14B
vhORUpruAb5fofv9kLTdQgejBgxpSRAfEsTX4BHar07I5SBIhqcNcObrLFxdAe/KxnG7Su9xhfCi
D4IVXoTVl8serWB2O5tj4xTBpgXr8nUcKzRAKXXXlz1cYerqzpAiKU/SRyvKioUmGmVtvQEjXuOU
KlDdRkPUmkQ8u4gyqjR9l7omq3KuYnbff/NK/8eP8X8Gv4rH/6a4Nv/1n/zzj6LkYiIIW+Uf/+sZ
qViR/efyd/7vf/Pn3/ivm1/F/Tfwaep/9Mff4bn/bPfwrf32xz9wRuFI/NT9qqd3v5oubX8/n1+4
/Jf/v//y3379fgpc2V//+OtH0XHu4WkBvK2//vmvjj//8Rfh98UMLs//579cOvCPv/5X3n5DbRs1
//J3fn1r2n/8BVj1r38bfi3/U/v9v0HktSH/YIv/QKLAKc02Dct2zcURqkH3tvw71/sPj/8TwtUd
19GFJ//6Px38Ywr+35T8W95lTF/eNv/46zUisOPJ3xjeF/zhQRp2NcRmd9MbHwsP+qP8UKQQlXkj
UX//otP/bPNlG69Bapc2lO02WhYdKGhDH6+D+IdZPVXIIrLpfTG9c7ubYMsQ6VVrmaUhZfPBdwJe
MsjuxpyQp/QUAMBSHQyKRYzrjpOvNe/QRZvZlivYa4zrpT1lP9alEN2IEPsmF+/jhg/gTmygfdem
RdmNMeKwKhJad+ODfsz7+7H7FTB+vDiSn+cn5bX9vvx2g9j4YuLDiYMQ9V39DXnOiEL+hDeb4V8A
/14ertDxhxplAKrq/mYaADTxeaDHxkacWhtzBWGN+0gT2QYjM3ReCHKnl5+aSnQbT3+N/c0PV9Hi
Pbn1ZELNhuAqd+CD+p0B6q80namk/I/8r4gpMLRL8czhs5oPzYDLQLJhQroyJepryctbkXtZ2txk
GpzIoR/767GefyDqLW7OT/rK4OnKBjHdpoDuY0+3fF8UR+oR/BPHFvP9+af/hpar7O5l9JYA8GJN
WambG3nKtHfh5xAdeH0b5t+8/qbujn75WFOd0YNLmvl+NfZZ/N2tb82YUucnKrtN+0st39tQZRHP
nP85K3tItQto7HkwTJtf01Aca4JB7JyPEb4g87Httrxc19pY/vxFj71OzmbTlRURgPNQELUgC5ra
fRfWtva50WR2bJsOoOb5Hq1Mn6EE0l5Q380RoLpBGfrZ1AeqJSPL3Xj4yuozlLUB/MLDxaGtSNTM
w0GM3YMlte4NDJFL/FGW5bF068VguZrfg6MxwX9UDUmozvpK7sa5Oj82yxi8tvaUeCYhMnawhGFD
km9+4sJgps5JOM+6UZNDM52h8O/Pt7Q2C0pwi9zKzJGWtzdazXEBqCqJ/etCS+PicL6BtUWlhLgk
x9rKGKIOXFno33QOn29Gw21QEMBhHsxRR7pXjhvjttKYytu3ehk1ZlXWHMpBvURa3N0PbSvuvYyP
K8qE/asumtyb8z1bCa8qDJ9kBRyWXKuRLjjfh3GSdx3113vDHIH8taaLZLRyPhZczGz0bq1BZX+C
soQYj2D2xhRVSC4zcZyg4W56aP1b6AJOeUx7SWJEr2KPK5LK86Zv57u6bJtX1qNYftGLxW5T8oQ0
UbNvC5EF1Lxo4Ztq6vsDN1ze9/NNrHVO2U/pZNeGAROAey+UmXEMd147WjOWrPFx0qlvu+IitK+Q
y7cL7cVu86y6Pd/0ym77bYvzondt2JqDaxXTrcmNzviA3BV7Sz2TbvqROo0h+Ew2RTcezze2suF0
ZWtHQRtarRHbt4HwTZ8aNre7R/s2WRuRb+35yoaeIXq2Rt9LpAlFqB+HOUjD9/x+d9hyNVtrQdnR
etQWQdII+9bh7gEoFnSXqyyhuH/j2LLyfKG8eGGgj1EjLPs2LqPk1jAs60RhdfPm/PivhAihbCLL
mcNKVk16RG+JkF5v0W4FRfop1DjdDVVP0dQ0bblY62utKS+5uZFjQrK4PNIj/AR3o9l6w3VbQK5+
ChD1wGX0u25cNI3xMHTNjqLIOv5a+JDpAZe6U1fc9W7bLa4eTehm94M+yrA5+rYjE/smZF6zXRwU
c/JNH0a33ngrrO335c9f7IhZGwMAWEFzTLQkpohEk+GQ/sIuYbJQeaFXqauN5brW0rIIXrSky1iA
Ve7GY2aRdiwy6r76AEaz5FrnwvVk/tmEBPlmTC6lZo1FJnnuRQ89Bt+G8+tprQPKfp7bdEZ/XI/H
3JynvS6h4aCOFYcybKoLm1C2dNFiLgFVeeTqIadgoSfFQ30y8nrA7Oc7sbbllC0tqsazMIIYjwW5
JMggHvwvry834uvrQ2R6yoaOTMP1gmjujllUldk3jcuSzOdaEijLPhk5WD5d0gvTU95SujdwiwVS
5citBvVLtsUF876ftWFrsb4+TKanxA6+/SxIhWZ/lE4SITeKbFReB4l8Gh7b+T6sjZUSMFxuIYp5
iJkJfy7eMNeYmM99+o7LLv/d+SbWerE0/WLLVWHPuYF4fbTL1jWuNIf8+cktvDTeWE2/v8D+9bhg
ksz5o4U57zWtqDoqlJ2sNqvboHSi4JeLhflCs2jHWlBURq1o+x09x1x/SxG1g5OqwtKcPwWx1ja3
DgZw0dfRCrMye+u5Omgv6OdJ+TBGozZfnx+J11/8gJf//J3OhM23x4XfUZvzsrhJm772g51XY7H3
zqDgAShIBQms2oiqa80poUICCwiNNjKOWJimOL10EWhS2CfBcMrbsRIfUKdaW++5tYWkBA0nD8ck
LFwsJ6ikAzkAF9LHYMrhZhFFkoxwwdpwMFvrlhI8QqQeaTeb8bEy4NJEB/5/cUMOfNk3+9BxJ/OD
F8hEnw7nZ22lZ64STqga7r0I6O+RRy+BtktqA5Q37E2w5iiXN1bxWjNKNDGbGkKJ7XTHBKcIXDRc
wXnBGWwQjwFeMtPVZb1RYorpUA7mQmo6uk6Ig/wCEkQ0QWE99ck7LnMDuXHw/J15eWVXusv8vdj3
OuBStmDp3WYCKTmV/ddxrC9yERQPlA3CX2u19G2AXokhPfGfU7bWerdU9H4JlorTKXvqpLGRHlo5
GZnuMuwvfo3sQs3Fk8rDdKf4acKV7pyIu1SNksfuKc3G27HI/u5E9FTCT9hT2ODBOB6PYzLudaob
MAzYZ5P22Yvab+cnYiUsukrQ4taKHWOY3m1viA8UBpRX2TRuJfrWQqKrhBrOzBbIvAiVlx7xSYrf
gkxnOMyNSEY4U1pUeT36MUMHeTgP3fQsohaPmdiUXvxELRoMgBgyqfVZiJpU6skJIweQS9UIf3qr
F3w8beS3f3+IvLZMlCg15p5jZezeW0ObZnQZZL9iB9zjVLybwv6+cObbrjbQk1D4rRcPmolThuG2
/ca2W5sGJW7lqUW1Nhd3x1nUw09RarlxqECeyY3osRKtlsuKl+uOdCcKPfQyxxBzrNsq8OY3YThE
t7q9pNa71tvY1yv9+G1y92J9112FSZiRx0cYny1F1qDDdxI28GXvEkeJTl4CYgvZQ3LM9NSlgKei
TM31sS4m6MJGazoPlCG06rS9bF4cJU4lutnpAGt0xAcGGAiqEnRAU77I6o2JWYm3jhKepJZU7Tyb
2XEIwVwh1AJbcg0jQwpUSmgJ9As8DB3PdJTAQz1jaKB/r47of0G04S4XWldlNIbRwUp0PGAvCifO
si5ezD/KA12rGofvguXiXQYJVQTJqG0E87XVpYST3q5TKkHmGvgBqkFgKyDXQTd1+e6yX68EgaAw
omkUGlyBKc+pSXERYlGgqm1Zha79fmWXQ8Rrk5oCaGyup8G/j/xOt9+NOKxqG++XtQaUbT7g8lVn
TlsfvTrPoFjUSd5QDDajNzk/QivL1VZOIXwCFzEKpPrYmCgOSCOgpQhFgv7H3LTEZKm8EoltZY+b
EbI1SDb+cShD/bmyZPpjpt75+nwHVkbIVjZ0FcZBigSvPXKrYH2Mka38JIyLd+efvnJ9adrKdrY8
o/Ub+FjHpiKxYlV2/Jhx3sXtIvCn77nOC4P7/4Ty1Op3BfLYUyG82KSeb3+td8ouL7VwFDGeiGRK
rO6Xm4Olflzwgc1GFFl7/vLnL7a3QFI5hYsDRxUFCGNFk7XfHN2KNyZnGaXXpl7Z34nGpbLVtchG
u5jy8oRixNHU04fSTj64RbmVLFwW62vNKNs8qceGuxF2id9kEnY9VA4ci1wha24DXcv1e9widMpu
BqSK1yXsU/M+b+Kew9f5aVr7AUocSANHh8SWOcfCtmsgcVFCQcBNnxgC9l0HLXKkWJLy4PIh7W13
/jCRGBbv2yBri+P5X7A2kUqgKDA+TxtL846uKJ0GG7Ie5dJUgUHc6OKyn14Z40X18HKlNFkCsG0I
KQ+jEv7KwR3gYHkxPA6zA7lCuc8uM0FdXdQbSwkZpWZrU1p2/lEg/d4VMTY2mHwdzj98echrPVEi
RttDXg6Hxj/KTMRHL6ol9HcTXMLUYBPgYeoHHvJHmmKefr7BlRhrKTFkmoa2nMc4PFVpPLo/yIzm
OdxoTJABoBWD3EgJrywBS4kV9sjRpgKmdSrrGtk1YrWKqtiBGovLurG0+yJW5NSQ4wJahSe9RLTN
73dvZIo7LZLs+uZ8E2tdUOIFWUg3MWQcnKiKTtpjyoGgvoGjJMVGAytTIZWNqjtGlZkLTyOrOMhO
WY6+MXE+DLp5YXJNKhsxT7uYyhIjO5U4u/R4xjpgIWUp/K3X6UoXLCXYhbOWS71NveNcGVTTem1j
PI1WmWFeqlXi02UToYxT7PYtlZT9iJQzpWyddfvOCu1i49S/Ns3KGIV4KsxLPenRT+Lgea6l9csY
BvF8/revDJBUIpU15KlnZeV4hIJkGldzMg63ZWXk4770cZA+38jKm00qEcrwm5Iv4Cg6zV5yyhEH
U6FsQPgtvlea93i+jbWOKIGqSqqY0llgzDAOXXlrWbDd7orfoAQ48V8ua0QJTmiOR+qWBnaElfeY
e8Hrfc/5Ep6e11vxRiMrEy6XHr4IHVo7tpS5ZfUxhUdZfjS00ks/5TmegluZibWxWlr+swWZdDrb
rih8sZgBFvV3vLunn2bqmhf2QolOhlbHFSEpPhVJCspDg5KA3NOLs8sO+1LZ2VnHjSoypgADjDGl
Ht8qLe2N05JqPZyf65VpMJWdMVaoCmDpJCdNuOJ+wGUBRR5wufNPX9kSprIlQOrFhblMQe7OGF1U
HvC0pX5jMh8Epc3nGzGWxf/K21sVR8aJLiDwjsPRc6PZeexyK06H6wBUcP7WL8Roevs4marsPXVI
VmMjOdfwRMS+l4wxdhzhENz6WgZxmntBqFRxjW3FD9e1Ka6D+wuy+nqgZr97p2tFZH/TqlJozyOX
lDX+wvY4iYc84PbzUx9Eo3ygeiDpYCFKT+LO4cbzkyE0R/+g29zZXHZEVwVcXlzZXqCV6clJTLnP
O1L7YYHx0/nxXNk3qiDL4TBsTYCxT7Pogmd+tktJ16Dp1n03WP3H842srTslxmAEFmAfGfXHIuyS
/lpMfWXeIqPDT+58A2vZPlVlmsdTmfQxO9EbKt339k6EnYIBT9KIjWeD6kvzl4bw3jUP1Ayl/d+9
pov+cW48h0I+f2z1kIJsaBEJrhU4V28EjJXBNZfxeBGUprLOvWDqqXTS4SiWmHnti6SmJHYqu435
WxtaJSaVgEm4poBJGFDnkYRBuvhQbAXVtYcrAUmzOqgiS0mQyGusEDN8l7CgrC57vamCVEfWqRB9
iQ6RfD4IPAtflQQLvMLHVDksnLbc+opemwflvDFjbUi1vC2P3OEagPJa0Gufbads4seRZBA+4eeX
4cp4/Y5ZL+ZbH63GTPMgPVHdPL/ts9n7ipAJ1uv5x690Q5UaUtCfZ1YVJqcx8yx4g7Lv/8b3q/zq
47G7tZXW+rA0/qIPPTUfsszs5ORFIRBU163wAU7TYXg+34m15y9//uL5yBlr6VtFeWrjAp1kWiTW
sxH1W7r2tTFS9oNZYLFV2rBMwDLYw01tjnlzoPxN8+9oeZRXl/VC2RmmX8exHPESdXtuMg4ZqJ/g
wbMogDyeb8BY1uYr77nfet4X45QkjA/3JQ24XZyNMcSrWpF+RsTtheGd7Xpp9VYzi6ocDmmVZghZ
sLsLjAdYM0H5ANrIF1eIb8b5PaWkkX5tU9Iu/67nxGp/enhOFfUuwI/T/tUCNkvDE9V+RfrRkxX8
yRs90jCTPN+RlflWVWmygEUHh96DNSt1SBpWm4Q3XkQ93mVToSrR4L6S+QmL/pRClYFZ5pUG1U9D
DD3loh78nqEXM2HMnq7HJfaLYg5bDdBSn1UnSM1i6w2/smZVuecI8G3S56w5NY3d9Kcwz23ZHNLJ
cDCwggLGwfmyrqhazybG3qUFRn7kSiX+3pax926SYno4P1Br/VC+VxrUN60mI/OUySh/TqVTL8lR
J3nULXPWN171a+tJPUuMHpfXtgX5IJPetXSlfl1NWvb5fBfWnr507cVc16GPXUZpuEeoNuk3u0Nk
QOFkbs0X/nol+nm+rXkhorSTa4vitozk1O0xv44uU6ObuvLdblK1anmZ7x5J/sRvoASEXx1bTy/L
CvxOkr8YnZ4q01ja0ubU3OA1ECGH6nd2VFMZfNHwq5pJrcyyXswae3mqZshj41B+EjpaqI3nr6xQ
VQDsZzbwWQcgX+Tk+vc0CXq8l8vhp6FZzq/zXVhrQtkEEcIeN09NtDBVWTxHfJJ81EUXPeiy3arp
WFmkS53by0UKacka4yGcTjgUiwrYQt3ke8Pz+qfzXVh7vrIJ4lEOzZDP86k29Dnlk2NqsbgWOF6e
f/7aEC3tvlhGgSFL3Nka55gnEe45TuDhBQ7a2IdOA3SQatSNhtY6ohwGOHzHs96B9pJVlD9wp4w3
gGiwA7jw+cafHfEEOdC27UCHpc507/iZ86CFjpdd+HhlM4eo/XNnzke4N/kIujmZIed5GmSJ8/Ow
NjzKsdhsitYSdSRPbaIbT1EgwopMfoZI95LnswD/HJ7IQ+w3e5558mxg9Lgjh6HYuRmkuo1o+nou
wFCVkkKH36kNTfY0jH1e39cJJrjFdW1PI9D5yuqT6klgl4WXIhYf1bTVr7VmlS2ObkWXpZeh517w
EXbeD1d62Bh72TT4j8Rm/ZyKNLs+P4ivbxaqTv8cRGs20dTFjTzpkI9NmDJJ9cuPYCrlsgw3xDJr
bSgbnpNGFUc5hsgwbTP92ok0oIFGE7fjh9gPR/PC9aDsewqDu2qS4XxqNLDAh8yMNO9G0zAO3xir
1xe0oQohsYstIY3U2O21Q4JJ5FgtFu5pn6aH85Ox1oCy4X20CrEQrXkCysR3GAqcjGYMPSpuL2tA
2fKmKZwSOoc4FYjXy51oM/1D7bTmlvxlycX961eF4Slb3muj0mkTKK5eM3aWjVGdzOcBNGwfgJmy
C8NewBZdF5bFbT/GUfgwuVq8WUiwstBUzaObDWNb2OA4GhOIU+hGOozmIZT3ptlqzsYyW2tEyUPa
ThRR0qFDfrCC4sF0amSPIjfLayBN9Y/z87TWhhICsnbULLdtigf8hRz7vZmRDcQas8nC4jgNoYPl
+/mGVlbcv6gdvXRopTPbJ/gn0Ee8wM6g4fvUhl32fGXr647jG0WrmY/zCJrrAbZRjM88btTFxp5c
UVAYqiCxnjI3MufUO1H/0WGhkjp9pn0qoMVwe1XjUg8NvQRpeZ2PbjTeuZqH5pfL2CRN8MFqetlt
fImuzZlyGqAcIO1H7F1OkFXCAJASLlo3Zu5H7rWIsDG9bAu7SoxICqfy4hRbDBPgHX5xdmW/Q3ub
f7xswpQIEZRlnOAmap4GPKKw2xmyAjIjhMBf55+/NkpKhCDqGB4wRuuEuXRzRckJ2pYsNSEbN1O6
dSO+sqpVVSHOTjUqcume5hmI46kYu/hz36RJ+Hi+E2vPV0JAmHSYsVc1J5tmjN8XLrg1mMI63nuX
PV/Z/n7Gh0+G7eUJoUfawNP18IlAMRDYh8saUN76w9ihMqqE8xhohaBAMV7wRWHXOBvbfmWWVfVg
OQ5AAOvYe6Surng2pAALqBsgi/YiQNqxMUzLcLzytlHFgwOApGowdO8x6XJbRyAyLQwyd/IPfgAx
8XrIzSsswPzvlw2assGNUJjhjB/sI+kwHcehKAQ0NjZcS12db2Bt1JSt3QwD3p0J5kfaGPGJnXX6
301rdsGuTUmrbAzaMsWvDZqywXPQeBoFdd6jKVJmwiNzWU1ew5myFjdiTqaNe6XXjwK6p3QmGyAb
uP3Y3mFePJR35eRmbbK3O9N237pTEY73GCT6wO3gvKXiM1Q9qDwby29FxK97SiddTDqamSrqGwta
WeOXzq8ylfA40xxRrqEX4nuU6u5VivvAXTzWJRYkdRJ/Gkdfx/w2jUAr4Y5Y7AbhZjelkc3RwW5N
uGrnJ3r5QvnXOdDVY1KYuVgr5Oxvx/fq4kmK2Ucd19rN4Oq7wCwbELpkEBpY+zU3SSkYeltGstvj
Ldbkw8ZKeH256eppKSi55c9K13kz9zFA69CsKpxmvOWlUmvy/fmurjWihEpXTsnYSUeeKjzaEgmi
TvSxuUO98ptwKPIeztT5plZu6XRXCZv4Wo9jO0v3rjco7m0OzqD3OC9QsDDJCEQ4fBIDKnUwyBsL
k4xguIdolle40patUT/M9jSn7g62EVn3674AP7lVk742Ckq8jdshcrie6+/sgDojrJz1THhHG9gC
dGWtyyp/Y9etNbT8+YvchzV7OLDZXnWHWWgf7FhkoNiHJvqWUDWzFXfXGlleiy8acXK3a/Kpqu8c
u3F/4KLqYQts6tmX2ql9Y2MPv/6OxQ3wz0bAfhad3tnzXSG56NyZYyDeJG6++fJYe74Sn+bSKTUz
xrcqLlMsL7u4rOHheY6bX51fjmsNKDHIziJYvVo8YIeGMRssWD+QuM95ViKdw/km1iZCOUxxLeRj
JG4DKCwXzTCu4M1Py/cxwPL7/MI8i66ephxp5jjZu+HfZhf73UONH3z0vdbNfkvZsdINtUrDhkmJ
uCGCYxyJyoQD3E1zfysElbbtPDb2Rj5qrRklPPClY8Qpmg1SpzVe6buQXJ1X7zClCHxu6Sn7GoKN
iVl7AallGmGhdc1Ymclb34fYn34sdb3vqlut1TRMHzuXA95VZQ4hjqtZC5c33geJ6/+yx3YSH2ev
EwP+s3mPFQe0cfM6xXCJX1w0iY5Vkeu6TnNvZkEAPv2ilaQe2CgE8BoB8+gUWFOHz0QrOxMQdhJL
y+r3wAcredkdha6e2mYTdo6RjPadizuxtccCUm/u+8kOtuZ5ZeM5SuTIvDTVLFlpj1rTydu6xPCJ
u8okyzY29to6UiKH23RtUKeTf6oBpsePfVaG4WON2rf1dkPAQA37yyZFiSABrtecy+v6zs59lE64
h1mPiNwjZ5eM4dZN8NpoKTFkMIISzxGbRpwAA78gqQP3EGLTtZUl/32eeOW0o9aADHgvYHWa1U/j
VLlSfOrNEqPsYI7xlLrS86Dqb/3AyKGcQ2Ov8GH1/KTC4LGc8RdpcA4OyiuR4BQLm7q2jerGFVMX
lXcMzWJSCYE41MKdFgEY+KTJRNgJXOnJw6NpsgHyuhyeNDOI7vQU/7YSr70YO9TOAdoA5bML3C7f
Q+QHLlHiRjl3O9dIwafv8rJ07cUJN+vBpbpe24/JPm60RAJ6nQan2FFvHQB6wh6FZK05Vha+SG1p
80O1KKmHr5FHacrJ8CuYipyxQ+iehd86WbgfUrDmd5BtJx8qaSAklhfZclQ6xXY9anvcX4mJELwj
GT0HmMl43U0pjRTunJtio9fdTLqZ1bfSaIR28kZPm76gocinO9D1zWPhDvNC5F3qqH/i6Tu11V74
vHp+hn1fjViqzW0FpQ33N34/4Hizww0HAVH6oct1DO0xCMzz5q6wIyu8LfrMCG97EO3S20W+7eoj
njnCtE815Xr5WwOuXINxD1/YC4/YnGsf+H4rQrvB5mrupolbPKgSZb5vYlFlXzScbKJw38lijLsD
Jjhh0OCDE2kZSia/63/YDZBqTIKmvgktECSx5kXvEy1M/WgjQK/sYbVoCLMuhJBkKB+HqHLeG2Ut
PuAbot1NwTR/P797l9fKa8teed1wD2sIb+7tRy0z7ceUv3KwRdZ9qNJc4kRuZT89kFUbkue1/igH
zHlq88nGSvYN+SZZX2dF6Gj7bJ5c/Xvk6Zqx8eGy1szy5y9OfsY4AGCxEsEXd5A/63bdjLda6kgd
H1FLzumP80O38u1oL7HqRTP9HFpTYweYBrRJ1z6XZmx3ePbGPeuQ3RBTgzpnnsTWtLTTpMYoqomq
+up842t9VF4fVacHhR6L4MmTQ1tE97OpGdztRHbf9cN93Noi3BjNldBrKy+S0ZxqMeEW+9R6Tmwc
zZTL6XnXAwHA2+F8Z/TfOs7XlqHyEvEizyIbVuh3qT1k5vdFhWi9EzJzIWPqPuQ+bcf1dOZgbRj2
pfnLjaSrXfEdmE9fyd27fDbXoT5w7i4SWUGjjPuZyioznCIgjyOx0vlqmkhJPgJWbuSn1k1dvK+Q
CuJTmxHjKZ0rOQFD8/ZIOun4Zkb9+K2qS0jSgK+xD/5IqmgeT12Ja+u3CasJLzhMphWWkNBqTD+j
HToG0i2HVpcUWGNB4jhTdhj7ASHuYmgcRNoubkQPrIO7hexzi4calCDPt8w6uaq1dLCnK9MHpeHj
GTA3EPBHvWlw43A7nwtPHKyq3sYa3JypQuLGxcyHv3lbxeP7WnaLpbrmT1TowQ+rozqEQuSP4X0K
rIhapYSPZSkOU9Z0eYeXd6DHT/Vk9vJnrJUjpo8TEDc7ezukvoGMrvelaxm7uEJ0K/caMY6S2iGx
k46rHk+HebH3hpC/cChCK56+BaYHDPI4ZGk04jQRi2LsGVGjGJ7joLUrXHRMtyw9HIign6THpiEB
5h9x0ESjcQDzifD+auhyQuk1sJQoXKpsAz8/ZaOx2C1Vo/DuMt3teucet7JRmnsTQsxgYNyr8XpZ
onBmfygq38bVL0vivrjzQ1F1H9BC17x2An22AAcbDVX5aDbwtobCZHNywaaC3gT6tR6aZoQsv3Nq
KhfrMep7XMvcZJ4/Zi5e1CNeZamjD1e1L+sO8JPjhMEvyWXOgGd7PTTl3SxmBxh5CSaOvJ4x5+KX
T7ViTugOLRxrPG/khVwmWDoFOAl0Uva7usKr4pMthZ48js2IezlLUOPaCc9uJ3TFVdh0nLAORqtz
K+kDOJvxd6ltIcMQygoneP+K0Dnjxi4ovPMsrkesEYMZ1AVpNPBjShzKPp/fqGtRRzmGeUka6UYz
WI9lm4sG/EsqrmRhNB9rwN63F7Wh1tgNcigyp+mtx973IvenKaUd6Zh5zFpyNSak/rvL3q5qfd2k
d/glOTJ9IjpoGJImppHiU8qNxTGjJnHjwmXlBWspL9hkLLO+rBzjcQpSnzSj4/wcBzxobNBl1zOn
PIbRGJMN9dladkkts8sTvSvqMhQPHobpJ9dAcsYJQnDRM1tfMGaI+z35u6w41I1VJvu20EsqLYrs
gWKq8nPX2FW68bJf67jyFu61BOJ/UZmPU17pXyNT4OY3giGlogAIedEbJwsnkMteUpbyLu7Y/Snh
aPoUpPro7gyKUhIiRGD/fdmiVF63KSzBRDP9/Gm5D37WyNVqxzrIB3vfGYaoLpIg6GpVm095uxmn
dvdoZxz4D7hu6N8nrevDq6hGirfxtrVfP/JZyruWGNFbKBz6R9uQ3NcOU95jZzFZH0a3NLC6dsLL
7lV1SwkXDo7ogTMa4ycxarLbJXaK/cHyXX1ZiSwne+UIhrlkzW39/Fg4oRMesNObmhsmJNy6h1gJ
eGqFG3nszsxF1z/mo91g8cP26HYpm/bnuJyzzi+ulROWVEKEB5DPxi5Uf/TTchgx9al7PkKSdouJ
ufb8ZSG8OKjGiZM2udebj1U9O8MhZgW0N52RWFvIubVRUrY6uQZLM61cPEqMPD42MQFo1/iy+8C1
kPH1/CCtnLalssOdzCjTTk+mx9Szo795b/fkxhwcvsu88u9CKko+jbrp3XdmZWy8idaCqVR2PfaI
fSUSJ36MIssev8F3wrRzByd2sHAzi1xR/2/Ormw5blWLfpGqQAIhvaon2x3PcRLnRZXYiQZAE0IS
+vq7Ok8+upa7yo8ndaoxAjabvdcAMAKHas9lMA4o0CYAnpf2yQlSmiNDus/UJk+9lD9ihbunjz/E
2mou8vEhLKeKDTW98zo8uylB5W0T+xrV549/fyU8LNnBYZEGDR6Y7i4FjPY+g5cJ/LicBQVdt4N3
C1VHVJA+HmptKov4gDqKV4yuhGEbCqvBxmMo/6Mc4ni0+3iAlY255PoZONgXszTsjpdwukZXpUDV
oCKlrXYsD5k6fDzMyjyWpD/AdScFJyFyZ0trvnZ5Hj7DQO6TBbYl2S9M40ZDsbe6r5X2h1PlIu6B
RIgDO16DtSZyvv14Gv8A0u+8wpZ+CKSXZnYAZt/NqWtTuM6MMvcBIjy9qP9Aal6PeBgFTFG1bYIW
/cALMPymooS5duZBMyMsLUPFJKDA2J/ZInRtCU///iZ4Ia6T2pVFeQP9sCmXX5rKoQ4+lVwO22Ew
Xih2EHfrBCzoCxKdvJLRWXJHPI7HAuR2pZvhth1r1fi7YpDIlBNmpYUgKfpwMtSbArol9bkN/U8x
/J0vuFSktTVNm1y1wbeKha1P7lDygOHeDhUW3gV3jRo7v79qewf0l7B9PZQQJcw62x+FX/XPKCBE
zbTx2xbvF1gQTU4oUOgdL5svUPAqquZRKE3ybmNTyzx3AMRLuCseZbqrYNom5vGGhKiKZwlI/uH4
HSU732zTIWgd7JuNHT3AjT7eLGvrcjoLb9YFWq/RwKe6/W6COsggJJs13wMv5C8wxmrOXIxrYyzi
b1zC/SmCn/t10wCRlSUNDbrgF/egLQXllIn6Z7LmtfPr/3cu4yw07MTm4mbijuHJxF3mH7jNcnnm
ZK3E1CXLD33DTvvWpg/wqhrMJfiQBCalKOB6BiZ+1dTnx6GK0aw6o4KxNt4isPrWS+sW9dbrwZdt
Xe78buSj2GCXQPsX9jmd6376uQTo4cxuWLmdl/zcNs3UUNZzd33ytVV/ScwnAhfROQi724gja+JJ
HsFr1wdQv/DLa2Xi1jvTMXt/9XyxmGzXwCMuqMfoboBPBUnSWnPvQGJXnCvDvv+S8ZetgcxLUegV
Dq5VA8yunkqWkrnftFBqHn9ALzPrgl0MlxIDE5cGXcLPESn9ZfUX/eQGGOFcHmudYydKiBTdDCg4
npMiXvluS9GoSHoDmN51eazmOusPRsx8+An0MAjcH4eI93ehv5SNGqgJChgI2R/Qo2pgre5/lWUp
Xue0DC7zrK4+1+n3w8UVEYSoYlNcuFeQ+0GLYkrddKAxbO8Snwj/6+cmc/qKb+JdirYFn5u4OI4p
RWNtqzLWAYkCDDeaXm7gNYA6OYSynj8ebm1xFqEPKv3dbJoaRdB6FkdSNrNJ0OOpP9dK9ZdVXa2d
DuHpl17VgkDTSzIv+pX3rig3VrHy3Mqs7YDFUzOruhi+DaM8ikCwxMJlrrweo4nAkHZUaK+hsfNJ
NGW4iAJUQWx9srQ8lhUOJ+MuOHp+0f341HIsi1IMZqkzcZ48phZ9v8RGkwKXIyzduet05Usti1FR
a3mj+pA9FNrB8Lid6hCK0RzKWX4M6n4yjFV1rvC1NtbivXmS5tMlqK53up7EY6pggnVRh5z2X1PO
OpQAvDLV9hzafm2007+/OTi+RI+TzgF/aMcgf8rGsLjgAesvC3TXtrm28aeKJ3AS+O84MgY1Hzxt
/jp20AL4VpdBWgcoiUdd+IMNkvXnBETez0r8Za0JxepeRvNI0FmHjFYi/YI76NnC0XMjmDkLdjjV
MP4/lfT5IgKMLeBXae3EK7KF+KDnJt3BlRs2nNPI+j8xymsJgRzpc1/Pwa6eTH/mOl2b3iIZGgYK
E4jeypsQe334Gjkkrc81gTnrcYZH0zmW47832HvzW8QGZcYJjLesfPILyGLQpB8Ij2+1x2N3ywNu
0xco41TFRRl7KtziUUUjH3RtyQO4DU9M7VKThXTXdpNPNmMKrMM2RgTIDmHccVSBxlaG4YEbijdC
UtGxIvucN9GclHqibsfIQEHqj2Ob9zAYM3k3XtUdoyeLObCDL4oUbeDLwsMft63DgfRXTVmArz3C
8c49Ms2Hk/lZ49lHHddDVcAOMh2KL61woih3AMT6kL3N86LeWR3Gym4bWhb2z8fhaG2NFsGOyHFq
YPVrbqpae9AchtDMWEwb0jZh8dVQOfkvHw+0cniXBbZJDDLTsLu+gEVpNicFjKOD23waIDZ40LDu
ZixBkx497zN55Mq1t6y3oaM6AYhZqmODZt5XuJbO33pXyb8fz2bt1xeBr4GLKozOuTxykPHMNhZo
42+qzgafSrt9tgh1EOTWkIOXxZ/UgMh52UdcNnsL2WfzMllI5nyF6I4Yvn9uMqe98SauzsUUhuGY
qqOppH5p1DSLjWtN8/vjn1+jrCwLbmzMC6fJWB9z5xvkUjaTQHMkMFwBgF3PNBAHEZ+8DLMYWNFs
Vl71q6oCRm9h3DudeQGurdgiCGbVFMCIumuP8ABmBv6/hciOPPO6cxyD9x8u/lJuKox6GHJ1UXuT
eoEP+sKA9O5rEVjHTJJ7wvTwq/e8PriTopJ1f6FIaM9hL9Ymt4iAPXyEFasCdBJal8XXni1ncGeh
gH8W1PT+FbKU4ZOucLItoBIfcABtApcepxLmupuh4Wky9gqXVyjk126Oi8+t17Lg5vcwdAJtXVww
aIT99sehCHcdHaL+TEl25ZMtK224etFYHnh2hYDPx22FUgrYzO0Ij8iPt/3aAIsQAVseXfl53x7b
dJiiWx7NYrotYClRnble1wZYxAjBIjimUN4dLUcBKk988INvotQr/V8fz2Clau0vZaA8TecY6YS8
Agm3nZNoGuwGFeM2voQh4Pzg5fF0AeMQw5PKD+QujdtMJbSz6W1ca9JugLCvz8XzleO1FH/iNnTg
ijB5BXnD8ZvR9Z8WDtFZIlVvfqezePGVM3c5qo2f/LyLgGEyNIhTAzPwLKtLKIXBZLre1qAq7j/+
umvLt8iOugpK5gKuTUdtTdd8A3WwkkeamjHffDzAaaO9kxYtjT5ZCxwGoOrTBZzMlF/uU0ajbwD7
BWA8iM4WaHgg4YRXeZHGQLp9POjarBaRiLKRwNfd9cfYn8G4rYdw3Ac+rAE++fuLfMVEyMWHBh7g
qned2QjZgQNZmjw/E3ZOh+e9j3bKod/chUQXHkxLhv4YMgh2JlUXtge/4eyxNN20FwHKT5/6UEul
uEHaGR6IWAQ47NDAbNpS2rAC9Djv7N3nhlhEoL5EXuoQOY/g/fhbi0RzWxtyhnmxstBL9SwBXChU
gZrx2GYpaMdjXI4vsGiLziRAaz+/yEkmL8gtiiDDkY6q4gkQNOMmGmBofubzn9bzvXU+jftmnVVJ
4CwGMsGfVvb6fp4die99CKTUG2pxxn9JrWLvC+70Sd+C2q3ZzYTnzHimCLCSdfv+f0fnKVzbsJPT
KwL4S/cMszyVAz40lzG58ByS4D8f74C1cRanseR+OjddQI9wagwe6nImT0So/gHdFf/bx0OsLdTi
QBaqglDHrLtjDEGF5nc0Z0Z/AQoqHrcfD7Ayh6WcU81Ti16wno4BzK8hEwqR04u8hFbPhoWyPJMN
/Pvy7+yHpZQTKnLoDZl+PqaOytokXLd4NyTtEJTzs6ly4j/lfcP76yIK2/b70DQVG6FuiNdye9Cc
NOExNhXauJvc9HR6QhCkCkAqYLpAuEINTrHv3ohcI7gYQmuaag9es9/zjczqsebbSgwFATkCqBt+
CapWNnyuc+kvNYwmSpq86Ik5NlKFqALlgF6565mEYbYbFPWHM/CklY3wL/t/c6JcVRDZDgqRP0s7
nWSe9OFHDNz168f7YOX3l2JGTHgNLHIkPfKudj+mmes8yavpnDPW2ivlnyXRm78fHcqmqQv8/X6k
5r9Z3tB62nFaOnsFJ85uTCiIQRxe4gDtXWY+unF73cFMQm+YjSu4Z31qmv8YNm/+DCgQwfOnCNqj
biGrDvEIGbdb3etPyqf7/9qjbwaIgG2wORnckeoegbvOWvuCrnMM9qfnd5+T1fbpaRXfjMKEkHM4
DTNWqxuahKtx+FGlHObXEnnJJ0u1SzU81VUF7Mwb9LyMGQok8enco/xTozv0udVYBOoQlFEBY8v2
mKJmm16EZcvnn50p7DmM4tquPqW7b75TBtCFikClOaZzlPWXuh7G5jh1KQnPzGAlfC77yLlIiWnB
bjq2gsZfQxSF66SfPXs/dkFx5g5YSZqWClpQb04jWHfkvyvgCoqtHNue3co2aPihtGUNtiEk5c49
5NcmdPr3N1+sBnfOokThjrBGO3W9YczbJP2o9AMqz/IcuXZtXRb719C2YbOp6i9jlOX0gDsZk4kZ
lU+f2lhk8boIIZOc8mwgxypu8Y7uYhm+aB/qDWeWfW1JFhsXNI9Qa5ENt1Ntc/qsVFmo7YR/iIB4
L5h+tDBs6s8UkFaSKbJIM5RUU5EWvn/wBJzIoUPg50/Si7svWpwMlCiklh9mnatbl0cMcScP9x9/
xbW9sEg+IjvIDsyf6TjnggIXC2xvIgs7HIqBqXOtp/cHoUvdrQ6mkywKQccVgUe+gX3F9Sb0qbmC
WpH8XKChS+2ttDe5wNuJHWeAbouNhYVovDUwFP1cOYIuXUpHngNKM2f8ODRUQZdZha7ceFrT9vDx
Wrz/3KRLZS0xct+1eYH1JUO9C0xpgw2sJuOdD0pokqV+fz93tf/68Whri3L69zdRYATnW5qCUAiU
yuAPlN2yOgltIx5SO0XnFAPeDwJ06ViqaVP0wOu3X+gYdI9hKzsOjpqw4swhXZvEIgjAzbyXOvbM
l0ZHSiX/CBVN42W/QAjodx9/qJU5LN+Z/oRss4a50gOJh+inTwr3iwS196mHDF1KNIP6Bl5LXM8P
Fm3MK6Wk6BMhaH0JFL89V8h4P5bR5VMT9sApM31OHjRr2X1a1fVjmLtml1Ob751x4Zn38unO/f83
APUXewoPGQOT75mA8BIUrnphcyTUYwRBB/5cRL3rb3w9RCregC7Fwp+MNS44kzyv6BPTfzCwN/uZ
9nDuwxt0uIY6GVU/vMEG6r4ZdICzWsFkZfwJ9o/peWLzVnC1SYdIR/BAHMoIDG/8z5BeT9oydrzZ
oLVXiX0bFDLtE6uVF+yheFOMdkMVILVA3uk+LH+XVe2ieVdkBZqq32MVohqx/XjTrWzspTAoHkoV
STvPewCaxv9RcVDMLoMArabbcJ7qz2GtlvUtOOh1YTi3cO9GJUjWV+guFN7XiNVcnVmVtY23uETh
BTmItlLye4NGwe/WKn4PlozpUAz04miDEoInPnlMF1coOdkSDP0cPOT9GMFhPU/5X54HzH7qpqRL
1WXYunWj6vPq0RGbPkVzKf+GXTc+5pC2Poc8WFn15UtdpwDN59nEHpqiALgd7bf2oc4m/55KCKJ8
amct3+kok/AazM/mkcTtTLeD7eoqaVTORgiEDcPn/EDp8jHobIPrOK+Dh8rq+RKWhOY77EriCxo1
dNeMtvxUkZkuX3usE3w2UAh4LJmHGqzx07xJhjRUZ8po/0r178S05WsPEqGmanymv/vA76VH1Opq
wN1HVFHydkNhfZRtAb7UjdxqFxFyzCYvbBI0sipabEE4YuwAvg2jJaxNoKEebHpvivLneDS5DDdD
B+Dh81waSNBvkIxl9mthT36B+xRm3+J1DADO4ducEOszEKfjvLdJd3LY7hI7QDSCJ1M1xMGf1OHx
eSOA6OE3jT/06bwp2Qhe/MZ1ARmibUVQzM5/NlPqd81mKNDz6BP8LG/bfeiFKfjYH2+wlTNPFill
0BFo3Lq0e64AfgVjMfRFBjr5iZcJ2aQGCi3NnjoUuX5/PN5K2rR8KKNPEka2y4MHQsf+eWxbt3Uq
T7+U0RjeRrLOdqnW5yhkK8nA8r1sXUD8AoYeD3kxTg8mnki00U2YnROPX/l4/xpJb26xcuy6vM9l
/ABq4TwlXkTonW8YUL2u9sd9buLq9ePPtjaTRbwMQ1cjU3fyeaxp0W/HFtpbf3lByPzJARb7oDVp
aNtyTh+CCbCzpCWw906gsOp+fjyBlXoTXdazYLseQxR65E9xUXMRHfDkx3WcNEIXwb4Evc/mFzFl
UkGdQE6o394zp3BMDpMtbEo2vtf6o3em/rny15D/e+RUMEmqHcueQQnxIpmIOS6rJ+Bsmfg2Q2Ha
XQ0qaKLy3s/02KDIEo3Qi2/6vhdfADgTtHn4+LusLOyyluCqoJ5g3CQelMmBVBQIBUMyD8M52cqV
LUoWSV4cZQJKNXH41KWoJpJN1cumvuqEgr3kFuZyoGtSP5bnHM1Xjjc5TfPNibCR8ScFXaeHLofy
WJ1XoBJ0XRDdVrCZuEZF1jNJ4Br2uZxoWVZwgDiU0yD4A2PwiN1HlEcMrHRIaZ95sqwtzyIlol5G
ajyt+QN0t1SznSICvRyhO/P1c8u/ONcgzqtSuJE/dLJgr0EN4MuGZqMdzoT390sVZPnOhugS8Tn0
5n5UIQgPGzV0w9RtCoOeywOLYclDLxnR9cy2meld9Ig7j83dxRjNfXb/8RRXz9ppr7zZE7mnOZfw
bPkFdaT+ZY55d6hyjym89yPvJ/Hy6m+czzlKpRl1RxTSM56YPj7Lznl/DcnypR72EPGVxuvA7cir
sP7BvTCXF8LG9pyY2fuZIDD6/52hKSGx0muif7tYStR8geMx7reswfu5M1yG1ZntvvopF8fLZJ1o
s64BTWUs+K8OIlRQqbFfe/RVLeuubOvdo/eSbcN2eOhS7/HjFVyb3uLd7gXwUGhD7IgE2CY2QEsr
L6tbJDsjZCyrwMxnkvb3gwdZakr6RrUaZGH2G9AbIm/gpIZtscHu7dNym85Z1/ZJoScTlVuNftR8
jr61tkEWhxBtnLAcUyjoJKgjDdUxlL6OvzlKgu754y+4NrPF7crHNIsnWjcv4ySL8Ls/dKy8gg6a
h2ZHJFUGqQ2SF01wpYSEMNqnHg9kqQBJ9Fz7EPgaX2Iyx/W1m4t5/CNdVmzBrQTL8kyMfP+KIdGy
ph+OMYyfiXsBSn2QO9ngqvxjYTJH4oR4IGQdgSfGa3778bdcG24RTsAgnWEG5MKXjLe6PKA+mXk0
IZpl4jZEW0t8UZC5mF8+N9rpr3gTvCAikhs6zf0LGE6k/VoMs2TZ1vNRMTlBkCaAM6BBHsNS60zE
Xtkq0SKW5MpplLC77tWIgHn5JteFPumKjKg5lzuAV0ffoXWupfzlp9Rj5yqya+MuQksMuwjKCxe/
VEEqh/ZQVUDfPvRwOYumCy0rm8WbIcPsT13eaQrST853EVzS3s35PHdQhQIcIDb7rqoDaIBBXZHy
3UCxi9B3lm0vXyeCfzt8vKxrs13c61NYAJpmu+y1gQrr5G3hjVGIG+YVFJY6YxCdxGXxwY3eQ9mT
l+e6nSuRNFpEGh8qEyEp5uClVKADXw6A2GcSJXwzD9vJA2P6nPD72kCLgONYANIiQZMFmDHQ2Bg8
gti+K6CTAowPd+eK4O+XEMlSOxKNO0hgzoV6nUPjQ2+t15WAUoEfTy3S5YwE6JN9adNCquvAFwzC
TiexVuc9fbyKK6FgqSyp+iEdce92f2TshfEjvJ1sESYRiTh5AlV/wAO21HEZndmqK/eEOG2mN7FA
mKjpRTQVr+WU9VXCxAStKHgfwMf84/msrNpSVjLKtccC3KcvonBdtudx4PeJ4Xnv72UfecWZeax9
ttPwb+YhjVYTBeDjBZqYRQ2JGMp4fZkh+wx/SA2RiUMhepCozgy39tkWkQUvrAyAkUr+mQsIJl3H
PKcwBamEYs05xt/ah1sEkbjsvMovM/UnzKAt8F2O3pwnMs6tvQ6btk93H6/PStQQi6ghS9MOQ1Oq
Vx0HVURAmIvgT7shBKYb49ZVkfrJakXgTtJB3uicnPTaqIugQRTTaP6I4bUcOhgbJGGFWz0+DtR5
pbcv4EHJWsiKmT7z9rDapPTHx7NdW7dFDOlG2qETEao/eCiP431Xh7VB/7bR50L/Wjq75IcOk4P8
kmnTlyiuulwd6jQtINRM0W6QW4BMmOHXWZgNApKPJTTvvrdiJv0X1No54VuWe6kYzhy9lckuOaOZ
86s4LYx8PWWC+o4RCURvkpZhn9196nMuWaMe7TznA0DzKhrh7CEfiT/iRRaoLiNnTtoKix6Ypv+e
bBDoS1GPcMxNRC6JN5+4B21IrvvcZfLHpH2wv66LOIjL6QYytLjyYGAqyismbGi9XddCYM3tYWpW
9h0YOadsY5dPeP/myaAgIPsNunCa9ckIMUuRbVGUtIB7NWFv6K6LsqyyydwgVZk2+eiogjJF3dsy
3MZQd2wPdYyIeaae9K8b9v+VXrLkrlJgUlouDZyGZcaUfHFihpjoceCmiW8pFPwDbxf0ESCUV76A
X8Rl0GSh18NpPRT1sBUZ2oRZoqeq5rc1THnK7gvM+wDqulAo4s7l3xKF2KHfzrKQlUmQlHnzw1j3
XQNbQlJ3nTigPzpP96GKKlvfNVmcTe4QWy9TdtNJ/Pd32ZC0DX9wbgRvz8SgleC9FE8cmcexiFUD
1bw0w7MTeqa43WFQ4aAJ3uxY28SSbso8qufm8PHOXbnlw0V0NTAo6vPAYldBbLIi6sDafhTQTZjA
lNc7eBkhabKcu/AG9gamv1VT6cfn/LL+9TreW+lF1IWqf4WM07hrEMts8cP0JyHZ55nAC7F79Hwt
2b7laCqI+5aVYewXiSnqpj0I+J8KSL75Q8Wm6xFV+TS/gqAq7Ok2UJ6cTLGdeJ6GYki0AMzRbpRH
OlF/gUII7+Sd8NxY6nO84ZWWJwkXYXywLK5P3y1LIqDRx/FbgYdFnm6jOXDFs2awn4gSSGO3+Lsg
X67VfFM7AsXAS1Couyrbm7qaq+qiGQdTzA8BWum0+JKJJiZma6CpU+QXnSG9/g3RHZ/RbcU4zF9v
IKrHAFFJwBXMpuqbgeAuH85sRtB91gLn4pZAXbr2ELxtk2QQrvXhPEubTYkOkvLHxwDakw2m5UjT
SrH10Qop/CYp5xlNlAOjFVDGB/hmDzVJGj6y6SAKPnTelsWN4E2ZwBKJu3IHtapgpJcnddth3BTA
QrJuOxBLB5rUdZnl9SYt6k7tYDxQjEcVBxqYuKKN+HRR5hkU6zaGxUi/N+hxWNft3dhP9jeL6NxC
Mjit04IkwkY87ZIekFiLerNykREblE8po5eq5zEBW9I7NeJtIa25p2HIBb3KO5oPQTJq3vNxg0WI
+jzpKySfh0Fzkz4zEfoZ24wxHf3nCU87yDBzbod0l0FhcHJbACxRj2q0jMAnD+dadTjbUBLWxUVQ
YW/oxMBbz0ErISZugjCmN5VReZGNs8o2JArK+O+Um5HM+2DqhNxrMZbdrvaAuG42RoeB0LsAO91B
R84WPIUlAVyAS7Pn4LtMt21OAfi81lE3kPa6n8DedFchVzWDZ0UNjbajH0RV/XOYIMV4C01vgAIT
DbVhiFEyP7N3ipRRdRV4k4hwM9TQ9KWXPvid3v0UDjAf22KAitLEUTEod6/GuW/oJboMLnpxJEVs
2RSD12ffGIrEkGTy1ACKaG1wjQQQpSgy993XOUyltzWA480jBDCi7DLgAkCFC1PCPyBNpjl3HHLP
fTn+Sh0EY8skqENcN/i6JVTVN3KiUX7tZT5athCdDIW7g5anBA0z05DEopsRZRjxBaqaVh1tDBDk
N3gg6EJtuCJ9ccFyUkLyMmKp4yzpp8pG4MZWrXhSITq/X2rT2ybcwyWatrseb7xabwJAqabt2Mc0
kxtcyga/U1MITqXbwaWgPEJpU479po5lE3pJrAKIZM6wS5Ea5djR+sMl9DLlDOHM3K/KBJKDJNrJ
mln/NzMqVReeaIrsZwkp6/hr2pYn+TYm4b93Czw2HOq9OAA6JQnLOgIUITK1fGA61sNtSrGyDxFv
JvELQWEE0TcD6jt9GcB3S7v93A+QsgLOECDk0E8sw4Uqk6DPI34/ta4g7oA7smAo7k+uq8qD0QbF
ftxFJpyjy5LYWLBjnOZe+ctq56rpYoprqdtLCOnEZDugu6wYdLS5B3JV3oFMkc3cZOZFF7wFwDHK
22LYI/GADBX8sdXsJTkaMXOTaDuCDQU5a9NEkBH3vaK4nnq/IfEuoP+ETTUVDQm3rZ0jlEUhUqS6
vYLXYnk/gvFAgq0KBi8CIh0kRdolQw8/rG8xeOgm34Qax77fc6DhUZBWJ1gk4O5OI7Fp1KmInQAZ
A8r0Fi/OqNk7H1lFtRlFWox7hAvok2/QyzKTl4SzrByKewhZYmfGsgKtoxjneL7uVU3qGyP9Crs0
itOx+yqZYimY0HiZZXdMT/ChbAq0nLotKRkroiR00CS/acoMbbpEQ4vWL2GdS5h78kw6oK+cZsa6
QzNlgXzsux7FFCgfcPjvSM/Z6onBn8ftw2Aa7a60iJ7+ZvBskfUbMYFl+JU6o1DQqqBt0idlj0Pc
7H0LBYVXkY8yy/EHBMIiODYC2grtRofNFPzNemLbYZOp1hdJ36McZiHLNHLolzdoVZtt4+cM8ER0
aaCFfZXhM0WbmUYQz+0dOAXPIc9A702qYLRtuymDSc13oG81Itw4KF4ju/dFSbsrmTKYKCQ689HF
2tDWBOQCrFMPKs65z9pbDi67gg2A8rPqtZlQETzEMPIDsrANG1t2SUrAn3rACU27OalyF/Zo04/g
GX9Hk16JmxFKu81lCUrKAKl0AUXGHwbt1eLeL7UnOCr6Fau2WSW87j4uoLgMynhtsclcwRts19m1
8kU1MLh4AgRY1il0V2F9+RrCGRMc7zpq/epXCTB93u4RX0EgDVUTVBfAJfp0SwqlxVPbpdztOYFq
wb7r87pCNz5FTQO14aLriniHynefX+Cio+xGiloU0cELSBr9nFEq1FBg7hTxfvU+hFjJIRzrqKxO
ryiRpwlcPgjJsfS4QPdx3/r0xcyRAT8iG9C9SBCwYDqYggti5yR1aNld6GgAQfrI+zyU1xL2usH3
wXG0kXZQf8VSQbuftRDdRVFuzODgIvC4P4ZeF7hjY5FDf8ei2vpPDQge7uXI6fY6aJqxgDwvBMe+
NV4+pG5XQ0l2vJzrMG7UFjQD2R9OBH1KEiI83GyQScv4jyJssvHLgHYWuy/LmsWPSHODRiUBHGly
tG9ZGAB1iagOWFEyDe0wtkkTWJkfvbrm1QWpcZgeUZMu3FPfG2lAXwewUXZbwBBQ40x42OdluSlQ
veb+lvtRB4EVPcJce0cjnF2D/V0KlSXe4M8CiFVQZS5nq71gJ4xx5inLphKEthE8ypNUMe9Z9oQ7
1O9u0G1C4EmwuOC5XKXVzEe6Z2noh4cWjDJ+Ndd17YkthO/U/dwQTKsCxtwkfm4HJCIpZG6/VRBr
lgYJAXg2KDzMruLBrufaK5oEVwQYsduBuS4X+9qCnBofPX5isla9stisWqq5EJCuFbR6LfzU9t9w
s/SF2tHTrx/rmeryt5eVKi2TMtC6VftK+r0tDrNsNM6mH9RUxPtiJoF4mGUX4FOgB6Xk36yGGu2V
YxZVeA/qAD0kOFUMW5St1lb6zxTbGvuddaazx562HazbJoXbeSda3PevUzF7DNi/6GTOVaqY80va
DnEcbUON9viuQhUxPsKSqGBfVcu99o8T3JYXfYkuTbjXvVeyp5gb2x7GKW7jxFfocXyxWJZqHyJO
m+e24W12N8wWKO1EZCU8ySBmGDI3Jsi66+66A3LXHHHa/o6m8/hdSmFT0e5nxmX5uzLUfQHPy40X
4djRbFf3TeZfG9iJuR3l6F8eC7jENQDvpIGu+62zzti9hqMDbe5TnCJsCIs1bm5iBn+v+aJPuXFV
EsBXlMJgQjhPQW04hWL6wwl9BLEAPFGZedY0K9sfnY2oGXZRTp1KE8fiqlabINcpffWHSdNwB6w5
vJiTtnKAIm7I6P7H0Zkt14lrYfiJqAKJ8RbYg2fHsZM4N1SmZkYMQoCe/nz73HRVV3diexuktf7R
lCEhOw6B2SfwZqnAXb0lAWPfRaT+jS3HUHhpmrZpjwcsN9aMmWgdMjtOvW+Iqn4iCaw7ysuQ7H75
1FVVwLAxcocZmxIV1tjp4nlLtYvr7M3GmV78NT7CKSeyXI1D2oy7c3xrD+JYf8FXYGHIV7oKoi3b
5gPB1alfigY6cfV2d6t4zTie2S5LPxiaMfNdSjC5Tvmn/EcAoN+s91sS+/Zxt07kvltfzw0wr2zE
8taQIKK3t8bjXq6yAJVoslydqvDcb9Vup5UMMIaN7rRO7Sa9u2JpE0+d6lgJDPa0fPSOPW+Irva/
m0tIqcqwceyd/go34JX66nPvNgUFIody7atmNwv9u1h3XTC+JRNBVvxpg25sZn6Xnnu/Og0yldQh
bHCJr2SyKKrGSJ3kca2bY8/NgkzVZLZ0h5VZzVSBX5x6furue2XFLH96u9Japv6klHetVCigP1ZS
trcDYZSevShNbD3tH6oZeuHe49Ad+vqs/XCQkrgV9h/SfMfK6C7dmiOQZbauxk/CUxzS/TpmOjri
gLLc0WhC1XM/7iXdg6iv3Bj/52bJZ0mDZYCFyje3Hwxh78mwyOPcI9lzhtQWBDGWdyv4x5BG/bj1
xEo0spFLro+jLm223dSjOVlY+zBeuoKhTaRtEdxMP0xr3VI+giSi7X2hcGCdP4/GEkbJaY2YeuYn
J2oSAcDDwe66XQvg1PBnKfEKPceCGNWASgK3i5OU7Rff3Q/WyDWo3jneBLOhO6+R+UJRNEE0uVKR
r7uXmvc2ZMnqROdEd2oBuAqJlYzcYP1sEmOKszODx33baTTx7yG2k+1LGHXufoqnksk/rXzfi8CS
SjuOE+NfSOHcJeDGKX6OoWfBJndUjITk4JeNhpjqBKgy+zWZ19GEeUEzStde1bL2HoUJHtNGTZxq
44jfk+7C8o/DBB3+gl9rHTdjLKGrG6Unv2RclLupXmlyqILrPoou+WBr5klJmyLYpudpCSb/nUmm
Ty789BxBmfJ5hDmry2oP1C2ywtnuQ6f0tnzFPNDkekz0If8tVIMy3NdtVemztGoSr8FaqTJ+JliR
X/PDaMS4zG/z7ntKpFPYEeeclYuZRP+Ew2qh48r14qnO3HX8v3AyATZUTxZ6xPlvXN3jOAXONru5
H1qxTOlM04R1L5spjPrScxKtvOVjSPxEDkA5yzCjv9GPlgxsxu/YN5HSAgF4pX2R82LW71MQtXz4
iJGDTWYr01j0nSmoRSfDl+j84Fw4YhrulRjr9THGhgrwP1hTPS4idoc9XXkkIvc6wJd6vE9jT6WJ
daTERbdF9Tj9VUGyz0+jv9880UlDjO+Uusuui3/dmuzkPGC4mxBAHJ0MvSfwmPn4wyOKPYYeipib
KzyKgXwzaoSm7iSmmPDrDLhKxUc+ukE/30ccYUafytZlhIXrr3YSPvpwUBVVAxG84HX0LErlDE2W
HX+X4xEtZzHYyTwDPWwA/3KJmb5ZhBiPstCdvWV/nLeqOeqMu6Psg5fGldswvW8CMMLLjoUq0/aF
e76kkZ3pW4XDafW8IHLv6f0dnPXsCVqHgrSNDbl2TmrUYUGOuqQyVZIeAfL/JdvDfj3YPmHdZX1B
r13J5ORYUjnbfBXERjNRz2QeyOs6E0vXZPxM4DW0Aang+Jt4GqH0B93qzkiUXdsVvhQvHEpl0Twl
otp9lZYNe8+Dw0MgEB1We09tg9LH6Incip6oNeU2oMg1rk3nr3XXmINsFaT6nkzTS/uu6O8IAQHE
xluaBqvr7122z8okz2OAkRFKt5/87QFdVbR9OrNnvwXo/vqTU3J10gXFFLleUEWhgD4Ip19BBZYY
pT24ReJ+TgJ7x2fgHuFt73TqYctaHUrMUOWh7TA9TqpoxjcQ90DfGR2F8zcROWQevi5MjPrTawRq
wrwrhsWOeRxxBJ0GKiL77lILbYGmV2ekicmuBPBaWg1CAp3zeQyQt2XK06yxGzuNu+d0N9tB3pPZ
SUKbWSIa77K6DldxHVZR+Hc7ASTTfUlYrmBlm3Wj24s+imjq7jvUNWp6DQ/HRF/rJu7XjxkyheHZ
rFExfQar2v0jhT6i0y0LODSX57jtyUDJY8mreHbcKTh+y2HiKs2U9nTJ2tqMq5/vPgFRe77MnHng
eI27F0ye8eaYc0QTHnjXKJzj+BdHPHUis/NGC10GxBje5mmEMX10taNHV1dqLTTy74r9PTx4Gj03
8nLpObFlwZgL4pHvgqT0h+JkzNapgWWAl0YDyA8F762g0Kd0T0fob+FdEUWaXorRziSKIfFuoqG/
YqGXVZBue1ONn241RpxEvG1z8Huj9qE7boW5wIV7Siy66B+1EI1T/ly9RA3NXdm3U2d/bU3h2f5b
okKyq69uPZbSZAn3ASddGPWT1Ge8bTKpLjA7MTkxFP6UGN9Ns4mUbdx5oUts6bzLVAZm+VaXvTyW
THVdF6k8OaLBvz/ibTuQI4Qi+OWItjDMRtKMD/1YD+ZHzHtiL/tRuapPMc93wvLnkEqc2rKr5iVn
Y1n3r4kknPITHNb05BV5fjwT8bh1Zj05prf+Uwjfq9RZxJGHsbQY6BvMWAqmZsoofYr1D7n3oabx
a1OTeqtjp+j+LUV/LJ/xLpP2HY+lqEkBU82ypHFoGvtegT8n+F9LJPbfqtZRa5+OiJWrHJUF3F06
OcEtknWYCV6+04nw2+HeONzUy+lgTk6Cs+PF2upzGfC3exdVWZouSXHcS9/rPqbR0Ph85dwVjbyQ
Wth4+2kxzar8d/pgUC2e5h0VyW98QRzIZ5djPfoQzLmyzazVsn2Y3ABz0Jlrzqv/U90uyy8Fo+Se
zYHsCEJIVNJ/KbtS+Dob6sgTvw5iN02aTHXZoPVZcf+ymLftImnWZlPmLzMT4dr8jo5q9M2TNNT5
/fTjm26U/UDE8nEw/P/VZWrXLbiU/rqP0c031iQrUWBjvS0A3UfS3DZYw0FvfH4JoLXcP+Y43R63
5Hlyi7q792tPg0WpgZ6i8SToKuk/1sWwGOQ721BhqXliKQDg8+L+nUg4z3kaFaNsf7I6GMunUq21
E8B0sG8lZxt4A7/02LTjetlKRpXotIEKcgV6tprKjKmvWiWIk4eq4l7rYh3PDZve/D0o6Zx9LLpY
r91Jkl0lZE7VTiKirzwRQ/F7I8RksFnr0lLbp3ERgtOfDz+mkTxl/j38MN2EdMqsIxG2yteOtYqs
7TXskssk+4RnshrWumB3EnVXvRyJxGmRKr+0SUY81423CVsPqdK4rSq+s5rL8odalgQ1XV8Nx/GE
pjtkv3DavQ1eSIsuhruEw+wgCHHkoyHKKygS88mVGdFcFRzeHPinJZ6t3tLEqGS4948GKD9daRY8
/npTtTh9Zit6dezVWuAsfZ6LYnK3bA1pqdkzmJagD89gldusr+jtWOSyY+zXqb/EofRimqwgHfYZ
l9s2D+Yi90QQTCzb5fCLLFz2wTZ3c2wmz74GfN5qyGc9YVz5NHNNRkMA3zGScXGtsW3coIADUXrZ
/mpl4L9VE5W3+0Xr0G3Hu6Sx4dzfEZW2aOe1jhLPtG81j93sP5RmL9b4jsdf7ACsQRgkhmge74hM
k0mmDSlUemCZsuVjQDDN1vjpjOkusT2fLWkHOu8nZ7YqUzv5EQ7nWhl2IjuMEKU4kcKa6PZMN5M3
hj8azkgH+E63CqUXUHpvEntfbFY4+uLCr7bxRRwiiLpHM+HfoQ+y3vpKpBtRIQCwQCWkND6WRWyj
6ulYNr/ycpqedEj6nNhcXfyYh/hYavLn4pECL1IlCtnka2gmbDNRZRkoTm4FxPtfR/VW4adVUXrd
X7ZnHuN0YPygKXY2i3K2LDROw9/RlvRlvniFo8SaE48TkVXq7gTMPJh5XPryUpo5XJ6iOV794uFw
9tlZTqK+IRv3R6BdcYmsZIxKEQEXt4Fii7uSnT/yVRmCBJdIsLMiJjSCaradpklqo23jd5gckwiW
OY+b49DB3R4N3dqhOe+LiQot2E7eZTi82ZjHtvDEcGSGikrejHLzDPDNXM4L219RAdMRHRzguH0v
Zh2IN5lQTn1QPlWVzh04UrMR9Oz35RQ/2cY1BSG9k04WYmxR2c5tNg7D2P+Bf1nD79pfSD8/N+Gk
whcNq8R5F+ltWxAoHaGnl/MULuE25a0FFtiBzgE1brneQzDcjUe3RDN3UDsF/B8cEnTC4i7n15ki
z17a7wGopRov3BGWlbX2cSzseYDnpX2jFkBKDUg2m+CfdTry63OPiH+mev/WcDfet42z2HdXDXqR
lypumuXRMb5iZ7UrwavphlBmja9Gmt1VJ1t7W/01WdS6/lJI+buCFZn+tPLkG2cIaW3X1VIcf/Aq
c1/8cNe+2sT9UpVy9J40NUlz8dZvkEH24Mmphdv+nN1inNWrcEJttidRogTaXnXC/Nq+IF+RCwD6
TllolMcVVCl24YOKNpBQdjjjZ0vVMKpx8A6tax+7BSqueJ2LLVrWf01Yz6s5xyViqeLEJkoDFeWM
Q/hq97IZnw7pt0H5plB2UKaWxFXdfHAceusjGwPIWbbug6NGTs8t8Kuv7gzw5H8o4gA7lUl/XJU+
baNA3pnuE7qi+cQ1jE8q7U25F/dTM8+6tyhdhetMH7HrKzE8zFA/iUyrqkRT8Tjc+uSqXIaLI5/B
21gacvhLyvYe6rCK7Y9l6Of6o4QrgGIoUZIn3XXgznGr+00v2PXeHHaSEa9+PCu5OKc+KKaBHC8n
AEIfzWSne28K+RGf1iis1Vc7TXvdA5IvUl7pjdS9z6JQhvWrXKe6UamHLVbIayXajltyHg7wWYrp
AJfcygvG7evk2El8hqtZu99UkaP+TIHa6/lj2yR360kljU+PXRYlfrujE9HMscLc8nMZs9+M1Lob
fvIUHnv9b2gTv3e+WRJxN9i8DhIlnrjQ4CH3dqJrNVwHexc5wWJ1Xi+UQhZfwJBnj+nUCQ4eQUvV
WLOo4xpHqJy298LFFOvcoeEIEaRzF3f7rZODsXkbkxOSx1I7+dI1Q1vC1I6jDyEWqZY8phdSOW/b
6rjOdr/bnb6qy3SJzdBFfGMzxYfnbSUvM3n1So+3xz0xNZV1h8OxXrbBg+NbQ7LmmTcnXFCZgcui
6zXzeUnl0fMrx0p7XGqrYaWym2i4jTOBqr0TxAO1pG78qynRW48xL1F9N9OjQiS6Z4SXVFZdKnU4
U3tO+NKOnwsa2otqYyVF/RC+hlC6hXqzyYgm6Qq5L8LiY1St3b6Amvqjea3WCFfv2ddGquW687aN
7OR4EiIoFUY3utLUfWmxKpDF0E+rAMKnX2k9N6i4/fXNGACa6CkyxjbTVYY0CA5vHjAM6ece2OEW
/5ldbrnjvXIAD+RzxQTtJy1LO+GL8TUyYnGac6cdtz9OVU/gGPjYhpulz11XEM1P67hxo38Gbc5S
42ylQRDWJaor7J7IHMgHB3/e7P6rgMrje2eUZ0LbeHASLKkTAqS7RZslxKLDzBWmU99tkfvc1frQ
UYZqGfHwNYj6sJw/Iq66WeZ4Z1oulmILlLyD3qYfjyfTkXbKFphSFus6BLEdMhDFCBygGqCRf5Eu
FjrVnWFHIoerRONQqqtw9nFs76ttUv50ZpUfRvun9PQKm9jv1qtf7SqZoNJ4mc2sYbvDoQOz0+E+
ttvXIALBRQfCW29ftsbT7Tf3gEqmioV3Az6XHmg/lpmqvNbZTpMZJrX9RClWyeFTzBTtlTniZNXu
AK7saRwxt3/b7Pe6VMDGfSqF1STjBb1Xu2TpguD3BcKzGpnXRZYUapancA5C5fwsxwKK8mNctnKI
GVmXcEVc3QFe9Mdd7VIMUeR6G7lc8tmUg/uNPjT4sHwzMC3JC45XUoRwDFGY3O1/aDwMcStdY+HM
g3iUwIzQDidcSsJfAddNgTW+zei0nmfxt4ugj9oPn1gF9BUtKGn5MAQ6IUkWYQ3tk/Uh45hsrcJQ
w4qqwbjieJ+8NVmmeyM28KR0DuqkSO1hUC1BHUVcXk8uRL6Qb5j3Yj+6Lj4THIIhx10TOqJ7koK+
NfJo2jKLOoKziwz3DDMPbeI10+kFGgrC5G4J41aIjEbS0rxDEeojymW5CHUeBlQ8LeBPuyWPbFhH
12UgJlQOcyU2gxxOLsfuca+5niB6/cMjjiDbpp6bWCZ9EH8PhlgkIeIQL/GemW2mus89a/rlq8uG
Ndbfmt1tkoeqkBMEXy1hI56g8V0nyBXDFEsg02RC57BY47FE1LSQdgW8EJtqPxsYfPMmjCqjOA2a
AWFQGvB+irhMO0u1yB1aEcbWC6FMjlxTh9Q58yfyGevkqY28arrbmeOqEbSAZJYr99N09Pa0ELg3
TcsJrs32Y7YD/cZf2mJGYZGWunL2/mGCi+hwxZUYJd1nQmqCwnwtWJsZB7KFdEPHfJFSjPH6zJNh
qDVpBUD3eN2sgnK7VmBKIs7GxKEPnccW8PnFaGBc6iXXbpkBN3wVeu99PbtURNmOX5S6Rw/iR10+
FCHsHGh+L0387CxqLJ85DXrPkVmj615WlKlDpA0/0UQQ9PhYSE9ygdOVuhJOCmIPASK+UPvUxo+g
TpF5sbXkNP8JmXETNlTSRd6RzSw1bvlZ34o54syARLVfO2Q5seK7G2lTzEMbel6ScsyL46NBuzR1
SP1xPgv0Hwz3900Tx8svMfiN/L12hDP/neZo7u7C3S/a7sHRzuz4aU0kW+mfu9bxOZUql17rIfWA
l+qvLpMzyzAxOmX3LQqJkX6Eh3OWO97KcvlZ1SZov837tIZRSjKCpxteEaeWTxvox3hRonCZ54N6
m3zs/FwXy2kcVDM+V3b2nDZ1FdLXH75H0A2oo+xU86imhNLkrEP6Wlz9Vo/H47KvFG2YqXPYyGuP
NLHPlufTd07Rurl7kjZtPfrOheR4Pt+t4fvZswGZIdY/B/hBnhzdNOs/U+/l9I/UfB7MS+sL2GnU
JkXfnVFJUcqc0XfcNx9UubXMkt2oxvBlCryJrbk5RuGu+V7PTf/gib0Z7u1gqviHNyad/5UmUsje
SwkeasWptb2Ub6zR9RYj18XjiRxuYV7/6PawlW973VkPD0/nxy9J4Dv7AoWwROMv4/ous3qVUNjE
x7YWvBeZb2mfTAmE2MtXovkoFc4mKpa3HDbIaaJ8olQtuCHYxi1PEBGOjC+9w4x2sd4g6h+2BlH6
A7wMOpkl7ey0JBfg4fYfWlixZD2VTT1TBR8Vc3JWrMTHI3SrTr4wS/i9B9PqoX5gBxhj71Q5le82
dyP8R/XfjjW0i1Hy2bH6h/jb1hcFPzfsmcPWKA0tgtERfMWU1Wx3NCu6hMNwmI/DfdPJ1qWVuTS4
uTBuTMnyGB5TwkRCLljJasoq2JnMX+uxiHICPXqZ++2iV/KcUOwdd4w6zfC09Ga37123yvWyMPbs
+g6N4XLcA1eFBL810ahrmyVmD5MfUSen8m2nZYLqsp48ZWMuLYevx3VbLvoZ6ctRnxy4GibV27Cz
pjRWdPqxjYTFVXB4ml/H2M/aIM0w9vD/lBXcd5QHcRy2v7fObuMr04vDc7V1lWq/uHQmhnu23IbY
ByIr1Eb0+74lVDevo98N/8jM3szPTjBU52xjUdyffZkAfHMLzqIH6hZTxVcLIN5uNH4foB0My0p/
aFkjHXE4s3WftnZ39/Pi1DPV3CAqKKVTiQCaVCfQL8CPVCI381+I7jH9nNc0HyIy6VZ3bB9MQvAo
/Xe6vfcorCZWNGobmq4eAdEd9zVxJkjOfnLpdcoSsN/tI2mtn3wsdEkXVcYvegEngs2lfTr1mmI9
vpibugnx1iRB4lJel3JNUogMoFDNUakyc0SI5O5U5SSU7sUKaGdNtXe03caXcgLzMiB+vF0k8VzH
ZT56zCt3ogB13c9Vs+udvgxUHAO10zR5JPCgFDd750EHqHc5gwj+eKm4yRY2EBNEvzc1cJmnFErM
5hVkdHL/khW38DGF8eQzUKtwG3tx4jzZkvMEAU+/cMx02n7wJ8zycMiQMTh1LGjJmWUKcEHe0gYR
6jnEGQV5FzvOXp3MsXoDYydFbM6zXwGS4ZgFLxyeEsetGD7bHsg+Oq/TeuzfvRDAJ0orPZGDkw1J
p4C/uzCmRQTxh1p/gnLG1c6q4NfN1fUDSEdB1bi+U23MqnZy3Hi1d0xBu6rysW27I7gqGQj9LgRk
08lxaKqNGXzpDnnj0qsP4pcQUXg0hTi4Mp/2hID796In6+RDs9Uud4fmrdfkqNNBftW3q54qsnlF
UHguI7fTZU6L+IJclrgdXiR128HWtCiivjkd0eQN37G9B9XXaqpUd06EU/LyHABczGfBuiFMPmJE
ANdkA5TKqupW1RuUoTd/jarGnbh73W5op7spWWf/ezlWYXwaqEvo7phV3foO3X9JKAXZJK1bXjko
e4nlwS599DTXyoFoEaYRJTxLO1S/PXkTm2TTEMnl1AyBWM/DIVZCtm7U5lhlXdu2PJ2xLeDGU9A+
2Id0v1FlbG2gYMcTqqNyPcuZtqEXYfhYH2Dclul7EC8UmVEr0x/XAPWs81wS29WS0rWE4ruqi0H+
uk1b9rVp40g/+AUK6qdu1aX83Y3R5hLFa4z7bpxRVbetOPC/bytVzL/3olH8UPDFRXgetjg8Iqwv
UwzR44ZLsxMMvO0m/E94RxCcZTgkyesqbdX+dIqGYyMNmeBLCVPQ9ShYTdJvMqVOujL3IIhB8h5U
YdQkeV20R5+BtRy2QV6gxvp9s0edfNmo5mzej0g2o3OyMmoil4z9bt7+7RuNOp/JLtv1a9HTWnCt
cf0GQz5JShRJEF4BDgx+B3qFbteEI4/MDo1Sd6KW1fSntvOBsTsMa9EHCATbFknVhn02CM9S7c78
irQjiYcs9PfNg/lAQU3s/+E4Yn+mmm9HCKEYrhbQyHlu3W/Udazei54CcWL9EN8DRA/qIxxr1kF0
WULFNbJZEcAhjTLuAeQMPEBP4nEx/Wgj/GJlqjoq5v8p0w/2T1hFIfzkccBv70PvuDhOQc7zAZ3w
/mtciy1XtV4vrh711waJvPgxO8euX9YtfHU3IpnvnR6mZkhrTv9/t9VmO1s5H14eQhYlfcbWarYw
30QDJRUUFfd1M/rKY7qIlgChVEKpAQnQrB1/J2XjpE2LDqkry1DIwuxDJNqjuOOQV0Nw2mMZivtR
y2D5SpV9eVwdcG275IMtQZQhE+PwJbmROJ/R5oFq54goRKmyePHkrrOVj2R4nWVF0nlGeba2ZYrC
ENUNksip/15yyH4b11j+nqs+qJ4MSOQ2X0ujXfu8dCsgbc6w5ywip9ikqd7n+qiJPGh4pwtYEDnF
++vs7kCvZ9ewTAcPzToDkuQ6KKP+zR8Y2tYUhgd7QK5tjUci2wbUnnOGNN1uf9QCSZoJvCOvKGFr
BuPhEsVxN/9FZYm8qw8atveskmAyN9FV6YYw32Xg20vX1kX/Nz4qx/3QzVKFPyin7HoU96ZHtQhL
23rohTuql+/A41f1ycTcLUcOhI887SwrwNvXxSsdt/gWQ3DfYotQ4a7qEX2iN4/n0UV0t5zbmlTL
8aSHXclvxq1hZE6FPLb2X7TVbKFpVdcwKsw14Cg6azuv4NIZUEGXKBlFH3pXXWo2mXtPxF04fvE7
C/iWeWg9uicPl4/7wk+ZWI+vERj31ah6OR6aKOhre906h4s3xY2QIEcu20FNflboSS3dC+rYUPyH
j7VCM4Bis0YeS6d81FRPLfOwhB0UfWGalyJEZT/TgtQlw2syN3DVGSa8rXrGrOC0J+2jWxhPcesi
KU138KduTKFzouYSjDYIn11eFxfyHimZ800kQHYPgbNo9xcRhkSnf5ahDWiYFiHvmfN2rD4Ctajs
xv0pxNJdLR8Gb0ScfDMCUgBTQAcdBYfsovHLYNAZX/M1bouVuPyib1Yw+02OU14fDiE9dyiZpnp5
wCSk23/J1rrdfp68etSn/vBkYa8jmnB/hMNim5OvxxRsOte+S3dkngQUcvOfWmnHb2zG2jGpq+cq
vI/thAgrp6I26f+OUIdL3s/77k4pzpo5+lFH9WC/Rr4flCILdLuZ6Vetig5aLogbp7eYWUpnfN7A
Gbpn4mXwoqLe0bcK9nHovy9VLIPPo46K8bFzxmT/xyqhlzsoeFWqPEL1Xz32E9LJP3XM7RalJgjL
7dWD0uNVCJEZz0Varlj9nHyeu7LnS8Wicv8eTM7SZZ4u9mHmeXcDfo6bY4VbjIq5pINTIRVV7v7F
nZYWkW1Jx6XtvxYoKJhx4gL9/Y/Oc2aiuW0gUCc9Why32wdptH7f5m6cYBZow6INVR5iWminRw1s
1eg/A9ofj9CttSknJBpHreR/gi4LN8qTZgxk9ehEVWy+LYcm5SYDi5wbdJIDVGr9xwGJNUk+6rn+
K+txIEgXP4K/IwIFoPqCPGp1h/vVNF54ZMEyxBy1sm+XbcHQiGPlsxtN1QVIqNHejI+TsMg6UZ+g
evwpFUvu9NzMkoDYy1Z1CRqHBXkRuDX0fIcTfvf29iNuqq56mz0/ksTmazYwBvZmM5uf+hX4/fSl
kSvgSY7eBe49i9EUGIwAcup1yUIUzxxp/kjG/X8JAwz2g42t0i8fIbE6IU8uCmb55Heds6wPnLxG
UCS6hxGwuHR3+wXgis66s0g65zdJg0H9O54r2uH3wDvin+0MwOFmxucT/XTgIcXJoysN0wgWXBkv
6V4JoZ3Uw0O6/wyCUQZ5TzVKGOfFqm6v/Bx6x/ig44XagdRf6H172AckW21ea+CsILNYOUMBsrn2
6/cmmQ+X1nS+NVqXfdPDj6S7DLV7XaotwNodIjBQL7ggVUSTt+28d8/b6+lL2yB18TIIB3ZoNiOY
sIwY23XDKkNfXdnmjVsS3kF9U7P1WTDt+/NU3iaDFa1U28OBONr77Ldg1k9qLhUob2XE/sE5odC7
iRKa72PrbwYPtaKoujmC6r3GQLto6i3J/cbAzPfibvAOHJ/hz91nSpjwSNCl0zy6AiJ5y120TTXa
nhn0VEH47eM6ZUNLS+o/0oJGDtVqPMhjTUM2bkVOhCv3JWdQoAHCjzjl+DzIQemOM66iGs0Qj0Cs
L8YGdXCaop0t2Ie3CSbW7BH32NOql7Jm5gv9BEW5VjEvM2AWdO7lQHvr60vT4V9pSIg6lp12pSME
Xd3yxSuK+SYOMQs/azhGTfPuxBRU3AvcV437QqvZKqP7tez7koTEErWuqH4kvGZ2ONsa8wACMhcy
Akp9gJQdbQbKVoHC1H6tRPJwuGFw8+0eXYz8hsEprrYrkSe39W9ddxGHOYKJISxOGNIscjTH0ij6
73/snVlv41iapv9KIu8ZzX0ZdBUwXLRLlmzZjtANYYdt7vvOXz8PnVldEdE9k113M8AkCgU4bNkS
eXjOt7zv81EZjZNkPeloMF9FkAZl5ggChfYnsQjpK7P1YL4ikKspT25mKq7dAwrzPvX6sMia9xJG
RZ2y0YxycBXVWsDuEwstHSraC5ERio4Yp/Oo22LaaPMyMH0cNrOh6UJq99JIzGlz3DKzi0a+ELdb
c6gDw8Orr3AO4IQ2g2FFN60g8pPr0R+ukW90JD5qlapX0Uc3SI+F65ltwbpMUugEelHSlx8KXRwd
TR4anoAwGxHd2VmeGXHj4USO6Nvm/pRyukyyT8WZmn+d3WHgqsqDVkPurpaWVVSgPCty3E8x9o8J
l4mlSa9Jg3R2pcP0i57hYWmovZUiRZfzwLGlhJu26vLiOchoOH9kiqap0wPTU0aLroIaRnTGwyAO
KPyKBWJuYkRBg8/ndTX4RqzjtSJnrpH3suHbTUhzNQUmymhZ4W2UqiGJtyQ0psh5X6ICzuw2o8YW
21IuaeOwrk09FeiC0VIP3lqUeeOOC9XN+XOUTUoxr5PWorhzzxX1Z9GLrdaktDyWaj6PRzy1VrcL
ArQ1MsFoNevFRaDYIu86VTTElxYHqKgcKADnysEaamFmHqOsUbqtAwZfb9SCIfdrn5Eo8iNEV9Tz
tqzVQn2zUtSmNAYzS0S7u5RcoZWiMWwMmhcF21OHHKhoxC3eISlnqqhgMVF0NGesA5iwi3YddRAO
SKwmU5Zf/DLJzJnBMdhAPDpmCKVMgK60KxldFyjmqotwEGEBXeZvjlv0tnox2BP7ODd6hC1PQbrA
PJWk39OUgj0C1dQIrcSJUmEUvtV009JTOUtlSnIVSALiEKmIsupB0YqmLuwCX2hOvSqe64ovYI/S
jjVNsbT6He5Y8D8ri0b9bG2GXAjRTOt4M/M9bYHC1xxtxmWyKuOqQ0WvEhjzvLUjbHs3xABUd2iB
23j6VoPZL75GmSVbls04Jlp5tPhx6Bd3oa6axgHXJmB5e0BniDiMqQl5RJNbVboRQSNuxpZK1ATU
iSawNraNgwi641CPmqoujDUmVubFbvG6m/7aSpuc+dtahM9yHYvxJFiIifSwZcQp8x2b9qARy2kd
Rkyq7QQGScvjTWEzC6x9SqmQ8F2vUQds4ibNxcIJu7wd2+8wC+p8vIa1IdeNxyEkTCrCRznHY9EN
XFPt1MJpin23LHp8OSeGWSBmwRxn+r4zUHKYJATstCh6RwtRyJeO1A7ZPJ469G7y8KFSHcmKI7xr
JBRe1ZaRIEw24jBC/ZW+aGd8NGB+I4O6mES1c6ehD/pAOBORK1DfMPVRyFeeklJIreGoGKlRjXuM
nRqsdrUh3bNc2sGkjfthgT1EDgtvVi6jwkT2nmSzTPJ0J0hiPearjMK0EK37uu4U2clqrZozu2Dr
y0q2OLNEIcpJSPp+Rgs5VepjMMMAG3JHIBJThc4LsSGmpmm3XRCb5T2DJ0eFfjr6WHqEi4OXsj3m
XEUOjUDDBCmI/Zh4w4Dz4CMe6B+het7gYhRrDVV6Mohx9M1AyW60DgWcXL1ZBJMBNMkZYUNiz9Ew
UXKA3Jvmeykuw6B3JW2gvRgLppoIXgv1VchXiFLNutSdmDpnmBsebV1aiDm2ydxvyJbnju7xOkHH
SkxgI2gXphohNQnkdKVoHe58dMtDuJPZK/yzMEnGvAyrjWkkvtdWZTbvHbBsEpyHT8rCv30f/0fw
Xpz/IBo0f/93vv7OYV9HVE9/+fLvx+h7XTTFR/vvy8v+48d+ftHfr0XG/379kZ9ewS/+8w+7L+3L
T194eUvX+NK919P9e9Ol7edv5y0uP/nf/eZv75+/5TqV73/7/XvB87H8tiAq8t///Nb27W+/awr0
in/78ff/+c3TS8br7Kj+7foyROl/es37S9P+7XdF/QJaagl+aYvqhrQQ5ob3z+8oX+jL66ahWZKm
ycYyJjFHvBL+7XdZ/iLyH/GBJMqyhbv/99/Q9Hx+S/piyKpFSEQBT9N1Vfr9H+/tp9vzz9v1G9zr
cxEhIPrb758U4X9yKQxF0k1sj3RzVdFEIfMrFiqmraHO4oQepjdK87XWyJE7W8JLg/iWoLW05yL8
pljVNAXOsvsBSBgytpUIV1gku7Vo1LHhMPsVm0ldRJN5/6+vqP96rfy0uJ6XZPz9LXr5f2BFSRoQ
kv/9ijq+TNik3n9cT5+v+GM9qdoXRRQ1w0I9LqqsDJbGH+uJ72BcUcgoEZOqhq6xbv9cT4Ikf9El
GVSwToQtQ4LkHfy5oARJWRabwplmSIpEW9b4V1bUL/RyU1Zk3dAlxdJNS9TQSP6C8cFuhOKaOrRt
FTJedPrqSCLGytiaRbJp+6S3S2u6RwH/hEdo6dY4bYILg3IRfJtvA8RA25YpWAqMSqialQIMIZjW
E8J0uZ/WumHuQqAHtlSRSuWPPHktStrsg4rNhTERB8pq+8gsL4VxifTu+w834s/H58fH5XPS7D8f
l+XD8UhyDS3+zzJ5Cn9mFLV+KpmxPyBdkKYNlSVR9V1VzA4o1xh2oayCGYuAG6dUFAPMMPVtCuaH
UKiuWVLu1Jp+6WBsxs53sW6sVVU6ILRp/bM0yi7HkiMl8brWHiyZ0oxEDriKwpy6muxS5r9TSqpr
HQLN1nIrA9xy8REVfzV66mfW7p8f0NBYKZohqaL2C6+mqgUmflkkb9JYe7EcMaXV2OpGh1bP2uFi
XZdpcR7H/K8G9vxClvnjD2sKgZqMl0gSfyXM+D2N7WYsibuUpyKo10jF93XjYx4ZXKWncp3TVcVp
gDLSnBsnysW9mAVHyBSoJjUi23onkz2jYgDk6SbVHwfbT+faj3deX1Awv955jW6gSeNocTstCJkf
uHOjZYQAJFuL4LPztGb8imF1nYmIAMOjNk2H0VD2oz5S2MsyJwpXbPtHo0nWYv0mw4nB1Yo+pN3F
3ddUCTbRlK67Qt8OSvc1aauvWhBd+FSzL1D9FP1NicE0VrYAFGyjVK7VZNEpcahosjeX7Te5yxOc
uuOuCoVnDBD7Jo7XyLvcMCMxwIVHJrPHUeQZByYZr8RTUSr3dKuJwYNwpYv6ixxlz3WW3cWaiZTH
WLVZaqvCcLL09E6M/oIcqxo/A3b+uLsmOix2LTYFtoWfr55oYlXNkeZgAK1OWmtcjJDnPjR2QtId
ZanYt+orzqeL0EePspV/j0P/Zk3q12Do76TAUYrymonhoyauNG3eztTG5lA6tIn82gbhRm4pdPua
KyrBiirBLWkkDFEr9Gkbn5w9DTs7FksvMLVVi2060Ke9OkYeCEav1cOrKLmZIjhdExNB0j+18ILo
/UuchI+9lO1VzW0QMtvZ0CAys9wghpdK//qKKWCboxNOReGb2ZmroHi1hszF53oswv6IEM0TBY15
LuWJBv2u0aOHhKXqt8JaO4iBsWFk3cFS84uYhtss+CYscJ1GPiV+efb5G/dSob8xOMXRrJl8UceU
pq2INNzWl07i0G2rot9ane5YqdOhyjHFYm0myU6P+63emruY6gLD1vi6cNJp3Bg55RNRWJfNkTgf
c6m+CetoVX016p6Ge7EqqHP3UrNG2HpsZtFRYt2hI0LzIaZqVxw43ve5YK1JiTx1Llar2IrcQKKy
jXErlKiliRWDywoni6wNSebejKa7GJEGKvtd0GHMaKXtO43/I8SyEwQWqoqyDc5qssnfj0JkvsiV
/2LZSp4fWyO6CKF8GOXsuVPMfSy72JIpLhXFbpR07JYS+hdzn474W/1k3eeDlwU10vzBI8XcCH5x
h1L9sarB8aUHMrFdhnsnQzwJ58CjO756z7riHIsayBhjS8n3KaYGmXfGxk/v1VJbEQeZV0RbZ1+r
H2KKv/5cPhh64oWKujb6mWqKJl6WUkbSkAgL8ZvR69uQ/cdAd6lL1rXV1edaegxK9cLg0XUwm+tk
DN+o4a+nSVoRMzq5kR0onGNIVo1rVWkUXEfb6MdDOSdvglF9nUffm2XzOi27Lj5TYza2ffNMS+CE
iu6IC+bWyOUZYPcBs+dJFh0mUWzjr6VHlrqtqFdQMxQsWknWACChBY3U8cQbFTdUImirGNE02GE9
r6dMP8U+cNA5O0jCY2mG5H7mVa2jV2ZrPVSzuTJqbQ0b5okcvlmMACsERhu/wI0oYKIj+Qpn8amd
1E1RZa8Y3m00dTyI1QMdEC/omA6vVpcsFDYYw66jFb3GPt1SJfOsNn4VY/0EawTZsf+CYeJKLfGo
aIKnTdKlrugxWlpzCqi3d3q96U324cRvsN+G68wsHmpTOQ2Bv5v15LF/GTrWYz4wYakyPAaP4dHB
TDNVJxHf3mx96FX1nsnFQ5UP8Clm0cbUwMLlXAUQwnN7LYXkfgCnLbyOETe3Vi/jmB6AgxwZ/3bS
6uqhydSn+l3XmeZU1rJkD3tcyCqT+ky6wkmMXppsHriz3c+opdO8+lpE4VuI3J1qYvIYa3W3Mmju
+0a5HzTzGijRx4i4AUkcKaKPjFgtzmmDcSKS9n2U3oowPeiFdgKXQhNiC234gco6rQlZBFjgXylc
rEXKQYVRbgWoBq6hUiUpl1CCfroTz+Dleln8MJM6WYVN/gqLEj+bAhmjyl1fn2QnTM29YcIhMSpT
8KocyZ+vMBUQ1Uhv0P0AwmKL85zAxfJEM30AjLFhkhWYL1m9yKJxKuT4QxP1lVjq15HGM1CHV6Hp
t0Mib6mnOPKcK2jQhJ2YCtRh2WFMytMOkweb+EnRtXVnDpsixxFC/UhgFiFeytiYV6GIcdPvHaUu
H5jPS7kXokJ9pGm+H4rUFQ1956uQHqP2SZWyDfMatwBTntGY3fUdblh6SqjZGzsczecp9z9UBmi1
RnWpLenY+IEXH2Gc35dB5cliPdnZix6lhKvCHS32q7GYhvV6LygYuyZJcwczOtVK4s2z5WW9vMKX
t0G4xzaGvjyMLmLUI8b8BlxkQ4PMq6EdWAAzFTG+hxG3mZXK1bX0IvfWXlK5tDDeqkY6aFl4hJ20
wc6yjeS1j5tMt+JtV85rwR+v4B/PfpftWs6B/3Ng+zkk6dfwhsQB7hsRrkqq+vMBnZUx9TXEQTYi
TPR3T+ZA/wNl0SIQqmdXHlGiUHFCi2uLveKYLUr+iyq+DsJVBT1VBuQzpDz/UiHhv5H2uQ//8/rb
R1H/dnxYXX9N/X5KENfvxZKwN7/+0P+FFQfSsx/u3lLR+KnisOcf6p+yw+Xn/8gONekLNxAnDemX
of0jM9TEL4YmAY6mHy4ZirkMFvxHpUH/gvtRW0oQpoKww+JF/6g0qF/ofpJLGlQZKLxThPhXKg0/
ZxaGYqgWf4X/VPQGBNG/ZBZyWcVYxP2GtppMBSt3c92iW2m9LD1yZ2yDndQLX9Wz3HKyGB07MoQ7
mHyT6Em4d1lisuMXvZfCgVSZUWHjE/4Luu0vHEjeo8a1weWJ8l3XYQv+8h7LWI3NufQLd0prF9Xj
yoo5bHLdZaSUiyd8RUfU5fD3/GjEC780lcZtGT/Jheqo8MrmQvDGSHP0Onme2EpyM9qMqnAzrfgY
GVnrxnr4F+9ZWt7TP5/c5T1TBuKZ1UVF4yJ/Vnh+SEyQF0qxmEBbMyfhOk2bVgk/4vBkjZrGhgnP
blZPkRFY8DuCzEFZBg/W/WH9/Rdp8bI5/PoWjGVhqThz0Rawhn7MjRAe9yMJWe1WUuOIgn6NJfPa
YE+y5dC/1gOiuGKM/oqXTTpK1eKXP2xqkqKIJByUrxCG//yH5xwRq0pogqi0qq9mifx0toJbq1Si
M4uqflbBTG4krLQg2ZrE6eIKdrDfS+6kT/kzD8S3Xo61917zinQTMvyQbu98StgH50DeRVm6ndPe
m9NhrzTZkQk3hzgaTsgm1vGUu50232f0q4SpWJdadNKt0ZYj7QYGa4v7aaU2IwkC8oCxXsmTI2aM
IwsIlyx5q+uP2KNX82g6TCPo5sJDG7Ii/QW1uuJQ4+jBYNN0W1nD9aePHoZsxygKxps2jh7ma72K
sZLPkJyUg6p2W8Z77uJE3ICSdKcPIKurXA/uEOWdpHFXxMZ6nsR1UibeNEien4drqatWVS87wkPQ
hPejlR98X90rgb/SKxSaEXLEdLhEs29r5h1zzjdhN+DGGnIb/hIYu+I6S/PWKkUPMZ1riPmV7HUF
BsrDdochD5wOuXwh2Bgo6vEhajMXX/uWIVEgCZotTQunU6OV0LWeqEpr4EeuAc0LjT94TemB6Ndp
5XBnpNVpqswThBAXXti1pN5eVdMrDLJNIWekyc1A7xqgpNtUuD+DnVCEpkMuBSaoJseMjj4UulBI
vZguHQUoZ47HbUU3MZIsGA/AwrRvacOAiNo/AQ9aDVHnNURSuqHcayKC6FS2C7H1YKtyxmsuLX1c
bXcyzoG6GVYW2Nd+G0/KeuGzZVLvIcR+rios/mH/GFYlPb6oxEd1VmhJuerAUxiwFFD6R6d+bB5T
daIzZ7TfAzlem3V9owGZrCarkvHmIAIZ5gvthsbFP6U7aLpqsDikC6nfPmCWw7qybkoBwpC/auiC
QQK1gUWs8IKtdEi26NOkR8AGp7ScHht+V1in3zux8YwmuGMSyX2Sjpcax4q9XGWwSc8GhYgkV1wl
ylR6zNHR0LlWqn4UtBsCLq8QU9cY1WM+8YsZ6pZZeHDmM/S1wA7oH6JL61q7qt9pPrtoiVcN4UQM
q4vxUHoLh6z9YFrEOgzMtVZn+4F5hRk1FZwbG+QuFspE7l3fCRTZNJUWdVscfN249ha4T02ukBWb
GpFU6eVoY1dFUtPInA9BqRArdbuu8RmlNSKhHy5CY5Ei4HaG2jlgWOuIsNJogyh4G9EbxVTBhKOr
plQrM5k3ZmOuWlxUbUVdRSQ7nyY7lEOvo1duo5S0Z8QrRTZu9ZjMI85cBcvEcijMw7htJh69tLsE
o8Z83Wnnt+lZDId91S5B87zhLTjQfR1TOKfGAQE9tfID7Viic3mjWpPTaqkbtiob07C1mp4p2Uir
rdTNZuSUVXfp0gnZ1rgH7Egin61wPjsMUt5G0bMUxg7rbAfHzSln4xSX0x7d/U5HwVVOdMWBwNoI
Zu78NndjstVSf2rNN1w7uJR461nmmloHCjujupI4k+QvEj07LSBbzajclDI7Neu+m1ctHFszHi/+
OJJgpAcqGZNheDj71ypwztKY8d4Ai4nOPkbnGLh1yWPbTk/kYUrRbuVO3QyWf8+me0//6SONuJWd
or7BhLlIgN7tJO7dAF3aSslYfQG+LF+tH5RWuYit1DtS0Zj0hxnHIHbcR+L6IADE1Myd4NCNd30r
AsKTlHR0C/5ULh5mNKYh/JMYIrFRal/DLHQTUzGczkLdUWrCCzCfB+g255Jr5ira0LswwAxn4iDQ
xvzDkJLEqzLlKJR3Zq1+1+VpNarxRorAOsyKgmc9I/AX8wdJX4GhWePzeJAEy5MyaYfiyYmUZsUY
iYuUp2tj4dVHNLcZR/4cifJj2cpbEacPUkcniCFcCyk8gpZeeIY4EV0HMtSLkox7dKTwSXMKy5QM
SYbY+APsw8OtMtyoYz+oZH8t5DFxQJlE28lqdsNMmC7PJGFxZKAJiVQD+Zhyq0kvq+Aaw1xLlxlc
X8Us24n9BJoxXrgSXL0Wz7sjV+0mQUDvBRbGlbDRkK9wvwRFfBbSmpuIeqoRSG2TMD+k6gGNwbU3
og9MQjfUMZkTF9sRpBfN7yejKW/KDINxyB/yLPlaGUhz4d0zrDFeDr04cyAlYFpLcEoGofwtCNAI
FDoDPqYUmlNAQ2H5HVo8iEiUi9s0ZzezT2918oLsb4c7h2iDscx23OsNmZ4PzEyL7gSruRg5Wy4q
tw3O1zN1/atZxB8Qh70C5iQahfzIfEEgWP1wniKsU+EHcEdaeOkWrJuJViT66OSWqkmJ1hWxF6g6
HfCf+q0ukj1a1sKVh8iiitHB4S7zG/J56NNc4wxSLqW3tPhIcg/bVOksVypXWp5XaCfB2HJtceI5
KZ5QO4a/FmPZRqObflB605zPy9KDrkBABjVIHtcCoq4O4Dd5rrwuDQPLKLbRYEYQLWl8yigfHwkx
7lBC1A6wlCcZe4YTZ/4zT89rNVoN5UcCVI0iS0SQKgkatYRuuoeA891o1dmB5OLEWp+sZI1CdpJ/
z5GAL7LED4yxPSNluemaweYsoWJxeo0riDfE9Yv5aMZo4tAVW7aOoA04azPYtZzOq1gBL8kjYHfB
Unbo7XbIzwbwNRsiB72kZvHw4ifXi1s+xYKtWpWDEesNmdkhSPg2QhOMa130sVy/oiRB0K35MTfz
b3j3KMZKigPuZu0b46bRk/tUNt4YGgS32s9uAFyOtWlR4TKyM/qJr10YuiinNoo1fs1RdbqNqr8t
Dm1QqltcvQ62FVRV3EDikpWhD9F6tIKj4H9Uo0I9p8puWWY9RDw7CBBFaH4ZtWquiDmaJArChRI0
IDkJ1p1RcReqR0X2Nzx4NDAonIh1eijiZOEyYYDNTzXIASfL04Pa+7Wbstnpdb3tU2OtZvngGiyv
qQszbyChcBH7rmATgh3SYRvFnPVhhglpnoZXDT9rXLbgY8Z55nyESm8ksjebkPHQXxCZ9QgzNOR+
nC6aEr0MpZ7YCzC7UnkHpYyrVS3vjWF4kdRHDCMfn89n3PvXWQYfMhT7RGUF4ISBmqwrm6znK6Sr
hDPLZcCwScq2rOZ+CJ0xyO/BHx3CkAsj+1w3plrgcWgflqLWICUk9cVZxVPEzI89ap7U7vAMs5Rg
EI4MNdDjab2kEe3wZugWlom6IqqjOdYblxHGiSu1kr+TjUMvSjxc8R54JusawypPJTuKFOlU8ott
FRXNWu+qPX42ynpgESqB8F5HIyNpNzXm+NKZDmLLNeiovi9NNygSOtms66BNsTmayr3VLJw33PE4
8oKP1ucIQtlm9ip+0iI7+zLFNaWklEVSsJslmlSdvJSRzLXeT66FXZqMMP1oTPO1SJmPzNR4e14e
H1QyPfvtiyU1s6MToFfW1BPec2EBV+E2aUwP5MoZ6d8jpHikpvVU25ZhnaN5TAhcKT12qbTnCj0w
5zBa+xBF19A++f1cZmvZiLMutxsfSk9uXj9r1qiJsIVEokfh0oTLoOymqX6tBoMPISENpP7p+Mhs
naX6TU0NaE6T3ICUNTYF2tSBSXgGEvURkO3ZACwATHj4TR2ZihbB8ih7uKtZ/JFPsC+eUqMvARIZ
Nj0RHHbAuT25jBEsGDxLAm/WOAsCS6fm4I1D4TtKyWPfm7tB2KmoatFwvosltCsz/AAGidiFBGjM
qZJC7WKJS2NK5HrBWAzgW5qu81QOrqTKxBXWXZfyr7C4r3Ksn0eirETPzqLEEYKBnCWL6pUrfhOE
6JDyFLejcS3G7JwzEfAze8Bg+tKX6sZajqa65riiJf/Y1DQZsdmnfP7J5KBphfQsZJwrSnkW41dZ
IevmsUlL/tmi5pj41VZMaUsY+lUMOajUKb9BPc3w2G2H2jKRT0UfmcVt0xmVhH6LTYhtJgaaa2MO
XI2YE+yMjMDL0ugDVt0Vzx2q+8lBF3yUC20jclyRC1QHIeVdaiwVBo7cePBFO025unKqXTO/9dD9
P32uD4wbXDi2depIGwyqt1GgRiDp8cfycBK+3arKv1seVh84im3UjwwmAOJOQyRKD6VGTr+8WrGi
h66wGz2+LXeppdNicCqrPalK3XBXJUb2vOYRtMbwjwsctLyvxrwuu0MyKdckIKRn5w/iXoaoLWwq
saST9MoYlNjpQKrYScnVL6LKi0MuF1h+e7k4cKvvrCy8fF5hDcWtLfXZNherDZQ3jmdGDLLBubIY
3SI/WFWgi30/ffzcbj9fYzBrR4utP9a6b+R0mtJzwvVVci7N8vyo3EMkhnbdCVcgCpoj0Qtifs6Z
0g/NhWUDa1hPSXGrR97ncl8EJg7SCaIsUMHO1l9Dg8OKXPeGPvUmQJpFcnuDTMzm7e86Bd5w25V3
fDAqXXn65OfCPqfSEOXlEdL1S5Y9ED3RIzPBgSBmPnBRSasrDWx7/2Ipge6myEkZp+OGsfVcJvNz
KIurz0/w+VGoIM9Dtcm1eGckVNGWlVfqvA1AY2/xKatYFiDf7Gr+ymie12jmoFi2j8+dQgjyW6dR
OVLUHV4/rtSbmE63ivhSldqvmIPPn/ZihO4YNW95RPj1+UAs3YzPJ7PIs9cmhA4EZbDwk4OGggKQ
hLQx8/6QkrLn9WEWpk2N9hTCWphZTmMinVMLPhdE2zHrnIIBFxodplgUtykWfKQvzmC0+1nHBysg
AGCiZHkcIuVDqrIHNI0exp73fJqvSqh7badfZkvyYPA4bXOYI562uiCQLKtzbAUfnA9nibAIuadH
fcEzNar5HNGBn9wCLT0ssaJMK0TVGsXWcRRTIviMcPto+pilfqdl++X5/wyMouXUjELeX/VU9AE9
63aVatbz1EqzzbKmhUSA3QSjV+pjiHedOeVDPW9y6AifUXTIXolnmiiWo28o4lsm0E7Ra0dLqsuC
7dGy4IMyijPo6UGMAZgL/V20XRZrLDMHeQYRzuMHoJENGCOCPdGudMErmnZ66rpuR/PpxSe0c4Oe
1KRuvvvJjLNIyraYrtwEXUMGirGSqpcBZTuuZ0cF4GisTGt+QXdxSRt1FSIs6Ol7x4kn981t2VML
bj9wnQ+lFmmWslKWPQOQ2VUQhfeSS7w8G8tTm2S17AUNrx6p67AC/LG5Q6h9b9bPPssNTcKhi6zr
8rjkVrfPsuiybC456Bh9JET5/M0RLrxl18PEc/tsjCXahuKNKnyVjfyWCEcQcptR6KEsCk+f69vy
mUMa1BBvino1ht0mxtvliRbNxYANebmDc5cfPoPRIp++p9jSlwhluf4gBj6Kot8UmQamQrI4lqc7
TaFCzbBTbyrrV83nFJIE9qATrNd3QSFEDKGOLs87liuZbb1gWAWZKnah23K30LC6UyWHK18Epzg2
uJhS2viM43F1CPZ22uoHqZj2ywa8XA8sZB9abZw4mjCf+t5UhI9DGH6UYnrrlloJkOIHv+sgFBOQ
zQM7mD7o+6DoH5cL9LlAltNkDJ79dKzcSp4mRx+rt37gKO1MrgHcYRqkEByZ+oDWREM7i3mMA6UY
3LaXcraMRkedwqoSrfIhlKSLGrC6xnGGisT3XLh3L+TbyZYdhb6rPm+YZusJqNXX6YyCYtGFwccQ
ccSl+cwHpfs/mhD88dut+1Df5pQRbaHTn+qsB7ue8D5KQfDChveoDW26lhJrnSWHXiDMxPXCcIAR
mJHAWeB0gHEThVOwDfPkzgD0QtNbImk0m/VUC46ynPZ4w1v2UIhfy64N9gNlGaVA28K9slGENuHV
6UuZQJkUNKtEzt5SQxw5mWR0FpFvVSh4xMsnmS+WBUetq9DzW4pz3+JKr3bMWYAgX3WtMwJRtGUm
uOwrragcXDWseKN/nKrqUcOJ8z2MjW8RFTE/H7+KtRiyO8nStbEywUl6cGx9cgGIm65M4oNjRhl4
oxRZuBch/XKz8/eu05RjBk1pHebNmzLGKigm/mnUDzLetuPnvwB42IuDJrmoOzF/5Ay8/qvO4VLc
/7n4T4QA/hHvvWwYov7LDC1fMI2oiazCXSqzaZ+uyoLxhjr80lBdozgCZHPgbN/BcVrVlg9e9lsX
VmthkI+aKW7+f9uwnv5s//2FUBnj8A9tm//UNtzWL8lPXcPlx//UlJqoQ7Ez0kyiDyhCRP5H51Ax
v9CzW6TLoi5psrLI3v7sHCrGF8WgkSeiGTXo7Iv/lJTK1hd+XNeRy2lITkVL/Vc6h4qxKK5/WmO6
pWpwQeRl4pOISPUXTSka5XxQfDF3cTcsWgb/jKVpJWBpOs4msBS7TmkCRFk7Ye8QxmPdGJdhqa7o
tZpcIQYYdiMhbAAUf9f7tClAOilbqskavgBrzUQEtj459j2IFtTIElirFEOM9aSK1b2VM+eiriL1
DZIu7oP0HbjKZAPAeqxbUz+oo0E7SINgPSPJu2sCUXeyrlMf2qm4g3dAwynovrZyDaUJKloj6eEJ
OHykSNIu8PFfWyYRbQQhsQRptZdbFWAv0fKJvgI9BcXawg/IbIAX0oUghLFAPsVrsVOFFbrR+JEY
7kUwrPitz7oj80e157T290WV6mvRZEfzxTa4l4QwuFdUSfW6lipzAinz2BTTowSfeWfkeo0OqFZe
+mabRJZ2E+Ymd9M0f9QDKoqITdKL1lHWHBN538kqPNg+qB3Z7LMLY3TSi16/SWBgHOyK6k7WC3Ez
YYB0A2tysXfo38AFBJSII7JQn7FzLCsv8RM4wllNVaDJ9QNT8Ta5buL+ERTJA+4xeHlNSloyF+KE
57o8VQolFjocYx1UZ3hrmMYTPXAgF8UrPejuA1TVG/T1YDb+4//iEOpGLyUwbOq8Qpph7nykmPVm
wTPt6ECLdtgk/4up81huW2m36BOhCo2MKQnmTGVNULIsIYdGbjz9XfR/00THlnVkkwLQX9h77Tzw
sPXuSzm3+7yWH0Oa97ss9YabRsrFUo8Gf1MWo9h7ZfbXAIx7m8F6LSRBN5Aa5HT797kwxDoeS1zp
pm6eNS9dwbWeblMln2C3TMuSfI3A5tvcGQw669xPMXaS8bKZ8hxLiTsCYfb65gzv/gnGTonNgbyn
ERviMfeto8EFtwV/JFd+Adi6K9B7mYx4l5SJLe9yEdJq8+HhtWa33pGRkDYlB37SPUvPCe/69O2R
pPI8SQgwpA09idxex6MJXsu3mxcv1M6+ap1LbNX92q+qiHSBwT+NpikXqkzDdURI3kkxMdmrrF7D
eBgPmAX/+0PYRtwv6sGdz8cNrVhyGoDX7lpDGig+6Xvqt8bqjCNsgjwgBcEMiL/oD0QEPvEY0TYE
K6HD7JH7TuGkdnnDWzbXBji93C5xJaZ7b3rwbnszeeQ4MAx3HbmSY9xytyXwpITSA1E0KxMc0iUy
DsjkQ3ABfb6N5Kyxq2M7GUUMuiwEBYBrVYuFRpKHsnGsaoKN41B7aW/AhKOFH1t8oxnMhsEEN538
Q2VV7bpP6+ME8Pugk+8ES5fapIz9AK9sfCThxDw0YzOsrXHMniKp9lqrfw9OGt6RByJH7RHQTI2q
Ai1G8VR6kQqm3L9FoUoDERnWrkyNBURHLHeU3qBmkqXH27NIY/FEPl2BW3fZGile5KRA5O54307+
PejpdBydrjnWxbgY/WnYjLLFSSnVyDyrKU55conBVV0FKtNYGYAAcVcuWMqvDWH+1RsLXiphWxNm
zCdlDbyTFdsTx19ZCRqpsn/s8aE1Nfv63y+bCQr2su8ydHuDlQf/74+Sym72/34f+fW4zQAB/9+n
/n0+e3zFv8/955up3g7RbDvpzknqav/vg/CIuGWaySTQT+p9Y0xwMaVT/edXpDKlBFoY1utDSb6C
Il3vgWfWeyocCE7+fBu4gJcjiQF7AtrkvhIG4lSV1EA2//f3//7YcGY+6T4++e9P/n3QitZeYYZ8
n4vhIwSiRIPwP1/w70v7+cMcAGPDmKNoxUT2RBnf73OsYYA58ug5xo3+ZBAjWusQRQxsMwDgnz2C
tha22Yk9b230TC1X416OepYJ/Ha2f0Gw2ichkbTfvR5fazIaMWOe8sRsPEbJyu9mQNSBMjZVVfBT
qsly1OBHs1aPdzbmShZ1o/gDum+fd6mJiY+qN6OgZ4ap3SNifdZNCYYiTottEdcg7MfwounOvDFJ
GzzrTX1x0+TZ6lNtM9gSuirJStAIHkkR7atOpMfWSXqYCwk/1jJTSy/GvyjQdqZhtwecSiBgbjIF
gQWuu94cEAdUvUzuDaVNCFx7V2csSEC3oUZN46Chg5kH67lIMaV3EhM720631a5Qdy4UAmx1+xUM
51MfmoSkjbjxhm2mZe9hw2qsdUtEg6V/Ko1OMUNGAaKfVU3o5hDlP2Yn7yiRNqNmb9tEGgAocMzm
Aw2C9TCWyj/c4C+Zo2/glD7byjp3s/fc+zHWVs9fWI57KCt182xr7wCCI2qOjJ9puCfTVCz6u1Y1
Z6PnlNJN7PyyeEd69c7u7GTES+kmF9br57nHzJy+O3rLkLzQL3nX3ASza1b/8OnkJmzrfTt1pGCW
a+m5h9xz3hMNfI0ZDj9wdRaczoEzVGYwCe2vSd4VTQrDJt06SO6+7tk25hWAyE2f2p9igJRrNMkP
TMefaYF+28B0Wjw5Zh8QTLIq4aRnRb/uZ/uWD9o2KqcrgPt7Hqdsbv60CfMtvg3uh19iJ15qehxs
KYxkEtr4RoTRgrC3i2/VR6z06ALT8cFLuEMLt9Cviqoh0Ezu7EY851qxyT25n/2RJ8G0mg5gwbez
xc+F6KWFq+VvlvRuw6AtdQCImUQgpY/3aqpuEbkbKXBZGBSIvIdrYT3PM8/iXlPPzmx+g9N81ud+
RZTjyh+1oxkNr/Rzr6FlnMfC+c0dpLnVvSVZs9PHfeI6eEDJHllwl+H/RkvfGfg9p9UwVk+4NQkH
avL52Nr6Kh+bS5JEe5JaADh23p9ejB/A0e4uX9URxTbXik1Echmm+DS22QW7fGhnB8+er7Mprgy+
tnWk/YFDDAl4QSgCVvHpEwr23tWbYg0a9ydqozse0mjBXOXq0BuzXXhPOfjSXgAM1g+VA4YigZiD
c7VHN61+p3pcO+BZlwzVwVhr0zsTX54rgBtELhataeB9YpA/+MYHM+ObXhoslac3DZVqC+0UEU7v
LkwjP6GruCgCHQa57QuT+cDE2n18aRW3Fomgu8oqfxywkgIn1SAYo0jLAmDHT4zsv2xkOYndF01y
8ZFU7lsWbS2T9HUkFVHIyQTJAyqjS+fKNAdQj3wZ8UoQJPkZ+giIY4AXmDCcaznnr8XoEFe18MyM
7Z8zR8h/XfTu1sWorZg0WQwSpUPoilbfGsmi1MHcH0JxRdZWLieXNAZ/hrpUqw5SG36g0Oa1lhjC
po7pEIf8tGDTNz4Zbc34X+09Pf6uXF4dxlxFgqFmv2CwfVExnm14RPdM97mS3Az3i7FLGl4q8Baf
kW3yATBJLCHJHouU2nUeVmOmaaSjsz6s5MucGe9GanwMrr8Rkf9bIa1DdtR8Dan8w/DMRCetVkzP
oiW5WSW7joyxZfZJ9JO7xqh+JOf5Ljqk0xVYUYyYUDHIYCzbkhDTvFuxH8DK5MA39otvvHPrpKkO
qc6NTlUNh9W/g6oFI2/n1lL12Wmy5d2Q0bttNdaCCrZcZAr7PpedANbzLBrYen7bo6fxegwaDJzL
ksFqFL+oynxyOh6dOQS8hQesm4zPhpyO+ai31RvNAY+1pAfjE6k1/IlvqePkIaBvyXJoHxry4QVl
eEQ5cDSQ6w8QIAK6oqfmLSI/eMFcfVnmAIxmZdhkuU2cI5ZawNN5FO5/Uz88TZPHTsYC/1h7g7Ng
63RIKDuTzPpJYq1czoZ8m+EqEZmzajoCY8sPvfHf9YR3AARaH4BM/gyBHuVJf7UHLhAc2bRRrfh5
mO0t7BmP7yULoNzZY7ydxy9MhzYjFMBFMpCWW4qvjrXTMjaMi6kl27I0EKCN9Tfyn58ZAfZUeuc5
iV8A5EOT7bK76iJ8B8OtacSPr/r7pKxmkT5OIrNaFWRls9V5tjrnA1gv6WcjWg7fWnWe2M5V9FvU
cKmtXp6TePrBa/CA1ofPlaxJ49G/IgBNCx1tT5rskiF97z3GfbPxA6zv3kGz9ZjRLUaneEOM/uKQ
Ck3U+H3qVYgwr/4eY6o4ko0Psxdtwk6e/cz+bpr0B+fXVb7HkbX1JkJoH/YEr8mhWVnHkXGwyPtN
05FSH3OMW82H68BL4kGPDAojWmXHKZcA2wYixz/nLUf/65z028ilUHd/sIJ+eqFsFjIhdwBiysTN
4lvjcxwL3gb37CpxhE3ykoj0CY5DQLIhVF7vLUvTv6OM75bW/UViNFp3X8hdPaAOtuc6DfymzpdA
jwLDIEAMwmnY1WC5AD+ZTXnEDwaIMN+6vbznzCvZqU9/49Ff1uZUBWY7BD4YjSz55v4ogrzIf4Ch
RRAC2++Fq3OyQeW/9X17N9LyD9TJfkkcjmAGChu/W6DUaV3uQaWcsz2jALXHzxw0IfuSZAlH71fW
3RX7NPJLVHC29iTq7qd5yCwSmxi07FbSI9NNcLfR+b7UprGe4/TL459E6Mz3NMtb1H3xF55xmOPK
cpj0+bu6jr4xhTyX2VEvxI2pXrIwpMK30nGyPCQbDF9QPmL+ax9zhoLzwsHYxG2fvdNPDab1i8j0
1RxAJcbGYR61ikxn7w3W1RFjCpuEeKsIdzN6lA4VMIckO1qhtZK6tzMkxsXH5SyZVSTnPjLP/tiu
GwJcORunYge5kCGtdbRFe8GbegT5STLXywzViIFnTGkLAtxs7BdLfJKyu7FdWHSm2jnatIWedlZV
+90OW/JVgcRMDIPJKNoMI1KJrtoPFnP6cJDMxMsS0UA0nFxsVBqRmkV7LfR3X0y/hcEiXW9OBBgc
K44apCHe2dNoVpxiY/L8iObkh8nPB2dcxGOQcEIoJ8fSqcGQ19u2mxSEB3JdYx+1C0aXD2VVazvT
jsZsXdxB/JRhxNHqGCCeC3fT6VaBIFge0iLdunP81rEkzmucVTg/bwxpyZzy6xV0l1vXNM+laC6w
4EYcMw7Fn6nf7Xl6b1rZL/qiuyvAUYN3y7NnCYsIfZP4aUjUWKSezh7OUU9z54ULhGEoa5THYRDa
f6Yuf6mg/w6ufhtMwvLyJv3gfGE3qVZjN4AMEibWGZVtSUxa2WMtd2ykrFUycMLP97LrX4bGeg6r
f31gt9T3UzR3R7I8THgySfRGGpS5Kdkmg7vBcTQ/ss5k8Vdjfe5aQa1iVkakH1BVx0HKubch+IgL
bnhkLGppuYpVwSI6JFbc7lEkGu9W3AGL30yhPhyheEG5/RfL+zkbDk4wDIAM8qpiS4jnSbfSd2aT
zXsDxQ5t6Wdq5ObabsyjGxFiGar2T6weGso2IFfmbCZxDHqJJaqGu4cpADA5cbbssNyklnMZXGpv
6VKXDMoyAj/01bMoi2s3eil80lLnRu1fpTTqV39g5ZM7L31WiM8E3RtsE3l8DFAyqNjEdbBbcMhH
QDxO7E1K3MncMFwQJuckA9BzYSIf0mvkGpWb6eu4z81lhLxtIfIIPAvH433IuwOI9viryr6ZNxak
UUz21snpWs1Re60fggppY1yKmwZvA9slT/tM4a8wwEzXPX9GV0XO1YBGmmx1j8VVNi93rXRbsoWa
8sDw4pmjOAuNtZCQsKfwJJKchSRKkSZlZoYUGndbQuDgPPREKAzTOmoyRay8eSMcmSWIIIWqedE6
llmGtpnkjfgxsKltAifq8VIR3T2EQu1iAKG3RJGx8DNyQfVGXlAhT6vOrT7JSirQADUATCHZghVL
l2StV4EntSiQQ/alkTyWW39Fy1Arsc1mR7DMkljeft061cqAEZw81r7EAI0rpDDrGPkxDc6sLdU0
1EFF30RKBLq01nxuyNc4Vpqlb4vI7Xgq2XvbfjWAwmx6314lhMo0JIag0fSOxJenV5VWxBIw0IR4
rnDi4wlU9JVBRDyMbvfI0d/znOEsOlLI54+slIZaEZttV0J9hlN6DLEDdsLNDiJ39ugluB1yIdft
wwvb04ojdowm6ngkxW2NjY+4PBf2xjor2rMBHS3QhY+25TFoStu/WSoBbtMRQFbTEX2lnzKGc42t
TJJegpozG3P01g665ZSEFdsMf2kW1WMEc8cxjLjFCUlFEMlPLYpfcCEE6xR7vxn1QH2Bcc3ZPbY2
69vkzc9ib2G1ISxtAgMS0Rh72TClIniJ+M+EVVieDPsxTaqjJ5olfxQHhPsxwBghiOWlvyZfFZVS
B74mtq4YUNwjUw0eXLVfbsK43wDkQYohhqOC00mRM76PHur9Am7jTBnjl8XfyKoRlc/1ryPbnaXH
HGWgsRhdTncCOrj0ijNaCHUy+vAnySV4hyaboOTvajLRbr45/C2F/6E/yG+W3/DIaaubyuJ67bLG
L8i3X/j9NeFdRfSMOrt3xYdX0xe/YZxlEU38eDDjfF1yfdpWgkNWdlc7QRVHpGy6JMIFeZIRflkG
NQsQdPLUzKympZjHZes2B2JPXrKp2hQgi98qQx0cD6w5YDgkIdJfxdJV64jYDwKCvmWUWEDE5mhv
amDQhNeuHaxBoEUxcfdjE5j9U0TJcJIzRurynubqJ2tRXQhM7cCHlsJo7x5Wx3uU4LgcyJBZgP7W
iYgpviB1PfoEfV7bDk8HQqkeoxYU45FdrgrhOws7L2+l8pl3H822O2UEJx18nQTXMf5wGLQCddAg
AQmMGZ2ryxX6tt++rl9ngRXFt2AdxQoAkhicYk3N/gpaaF+Ga/zjxZn/epNfBCAwkS6VxlfT9k+A
0vpAHymq/YIeYfTzeo0uAt/HbFzS3njrHLJIshn02YAiK9vn05LXOhI3F9MCRmxRM60nGKS51cMq
mRF1CINDi+C7H7N+6LTxg5rjKSrepZreW5vHazZIFdBCVEN89Wvv7g3qtTUJfFq4aUiQpajeOlC9
QQbnL9Bk916MBXsdCxXa1DG+smjS4WNVG7aiJRixYu1POlaYKPNWXv8ydU25ES1lHvTim9MLEdQ6
qZzkEB/n1OBpgiyz3/BIprzSPZ69E/kpfUtD6f225Z2+8kTa+MZR/a70rROnxDa3LWhVFlnOVNNu
oPvDwbTFDv3c05S6F5FOm6irodV1L6ajgN96m77hQUAA7a8CfYmaOf9o9VOTrwVwTg0LK4uS71FD
ecDz7zAP3cnKxms2nsihus+h2PhFdE56H6oER4eL+G0gfsc3T2HrbfK6ufjkWy/8rrhTH03wC9PC
OU1SbuHEHKRmv45ufOipv/rw0RgTW42TN7ej5Zy75651MAmE2yQzTwARsZrYa4M9hBPrj1HjQkpv
25vmhcL++PinuTa5hbw+OzOvoMTPomJ/Uts3ZpsoBfVll448QipUoAkPByQKpL/lxafWMqAyb8wx
WGS0Wye23vQER7Atqk+Y1AfVt1eJHrUt1bo12xcKayqKVayNp8Gyn5i+fcOE3hjTTTLXayN/BzGW
lF3ehVmTz56qrtglN3Nr77Ar+W79QQQiYxqANG7JPqpE2URI8UI8AlWKlCoeAgERwSQKK3ObTfmG
OTonrHMdnexT2Zza3nBNLZ6xg/vGaGiN2OYk+/DsUF7N6u8cDXfL5DztUyzUxuXx16H5P+aVutbp
tObpdHaqexnKOxYYhhG8oFDHB5Bn1oph75kYpYVGiaRN+ndNoAMSak8hoB/+9PWXVSUfRTUv1KAE
66zaxEr16OT9zNmZAwJhw/pwW4SnuLFWiYLo3jna2oXwMjefBTDAMDMCt8g21kRSVRmijIchvgjr
CWmr5gUJ4NblNNveMue+IZ90V4S8F6INcURxkNnWOTLpnowIY1p5BUG+1mdnNwnsjyoY6MghIm7z
yEDbXP8O1g6F9StxEluOkufxlVXhTjf7BauxdSWHXdiLq8ZqSur9rqmsVeEEUzSdKks8VpYrxyD0
wo7ObpN8zn5/d8Zx83BmVEALy+nQFDGGjfmbDLmr7rlnfa4Iw7nqhXkmZOWDDg5JPU/NuD4NGVc6
+kRw3OfYJaLPjsvAcvFoxXGxsOScgQ2W5I+EVxbeB5L/BnM6GLL8rFLrGVYcYVfW+NSDF4w6QGtu
OpzrZDgz4tyTCojMjTdpsE51XF6jbDwXNfJNIMdXntabCPp8kEVI3Z30qUjWxMEfU7e8GY71aPSG
S2w+uAr9BjD6vSE+GkEk4ETwwYGRYkvCs7p2LPsAC49R23C1svSbzIhLaEc33ApPowfXMbJuJIQ9
6w6ab7fCmm/GF73ScB5UtNHyhAzpTrjWya7G79iUZ0GLzeP/21fNNvPdj8yW8I0FNg+aNi64OupP
ZZ9e25o23B/+2AriKYcUucJgi6e9Yu3WyvxOQWxa84UMULgob7MXL0JP8djtT7mBh2aKt9yQz54X
nrNmrbnRIZrY08t+bxvdZ5jMe9D0h7jpYd+u/Tj+aHKWsgylubUCpRMaNeqHx7/D4dHqUEPqkihu
FOliXFuG2IscA4/DLWb6mJU+fFFeCDY5jvM7D96z8KOXxhW3SijwHoypS/kTpkSIYJR/Hsr5leRb
ZkAzFIzkYIzjc+RGT47DpS8T8TyFw3tIOrFtfPQTbgE/TCBSdXj4fO2bF9q5BeqXSTu0frwHIbyL
6+JILJ3y5o011E+WO1obEry/e2/a5khcx6n98/i63kERL6obc8izb+3J+DBYIaDMzlS9JTgCBPx+
drlWqhSfvvumR9619apnBOBHl0kfU1Ev6laxsCBOt9vHuwhr+2DUNiVtu4QPuJjBeCjIwUP+DAt5
/fgX6r25Z8B5obF+o1QCYZIcvdrZ0ha3S3xxdhB1dDxFd0mhybbF9IC37AyTUgSHQe8+W7ZzcLtk
HVvzV+zmCYdnjRwzu04VZaXSd0jKTkbj3gzhPPmxUaPXLi7zEAZt0Kg4WqZZ+gcc59WSxtFpkPk2
SL5YiC4SUnECtln+ynvkchbkCOaZjxmvIqQ7Nn6jkNql0q1fHRrGCcxPt83l2zQA466b5DzmUi1F
eW11qIzATPZ56qR7SH2Lum8FDbrYhIWgW4qq786NE6RkzMhLwTRNK7W1Zm3aIYF5j9aaeKvxsxxb
FyvWQ3aQpNeH95mJGHIzuyuabZi1N82osxetKrxlR3jrohn41UwjgRmYapBN4SlMr7nRK1zHhTzU
ff2BQeW1lZTxE83ARpT0ZSA3IpUY+zn0XPx95SnsxGoCLhlITomlYVT5phwZWHV1y/Oh8gOXJfyy
rfz3cebJjfJt1RXxG0axe8eAenZMPXA8Dtw6mhjaV28tBWGQucwVQHmsCvlAm458sAWgmMpJ9omT
T0RRVd+1eM4Sx14RX4Nvq+6fvJlRXBjqSzXmPWuW6jsM+42ZEruszbwhhaxSHLVLi10E7Tl+qbkj
KSuZimmRuVHNOyaIE85AzAwOZU8aukuOGoWfbyqCITq2ikHjhDBuHbrwOqVpMQnEr7UlxXmXlLk6
Qo1bDiG2yXwUbyM7+GNS0A1T9fOGHKPZFUthbqtZ07Ymk+nGnoiLwGid68Vz6o9oEr9TclM2s5a8
VxGcqIgrd0MOGaVpXWPrRTHutsZ8MLK/rmV/pwDYlxGV+IaY2G7NUjVnYsXSwaEmKlJFkIjoSZji
2MP0WjVyWImQepo1Cp6W4jHw+8xntkFWAWFGqeoLocM1NlCBmP5H0WgYteb2zbdpykmDhJVFC5IO
0Acqjz2S5h0tZzgAY703IfVJPYLGy+r5iWaNiXgBamA0IEgZcFTaYiiDrteILrcod/pQC/Ka0CZN
PzgN+GOVKLFKqyYwVDMc+7mG++/wQK049ogoWpWPVDE7j+yFFiYNxrea8C9i8vDZtKso6ZeZn1LL
AyYVfj3RvDsUKGBH2eNkYqURpPWoQjQYK3fEqj9lM8drdya8J3L1FSHXiBPpF3ou1f0c95CgsaCT
Y6F4+1ikOv2rT7xVQMt3Rv2yoTj4Net+Tyiiuc+BkmLzbJf8e+Q6yp1LVTXGpmChAiFio0/mN/RX
3hlrUMtQrTrUNUEeEWVS1xBypvxe0RMyU+iOWjL9TQoCmzqPMdtchtWy1WksMnlkxusfZTW9pgQr
LRUj7JPSRnOX5d3bYPtok+hIGoeBP7mLl7DSw+Ngp8cyLbEfhH63TB1ajUf+d8g3uLTlsnZFs6ms
7AmQewHu+pjFjbZL5vnaROxLQzfG+Jy+wQffo+c1AwIwqtUk7rRliHH1ie0T3tRlaLnoVXgu4P/O
dOYURbXtjLCmsR9ghM9PmugRHhF7uULmp/ZJ3fx68RxEWFfP3RQCoS/29Tjo3xjdsjS3b6VnhRzh
BZ4oO1ubifZWG1254qr6aQAcRYriMyJuPa3d+DLoxiFCrQupQH5p7MZZf7+PsTWtpErXFpm3KNfr
IbDIaOfVnpWn7eZs0tGyU3yF4iPy2rtdC8ZUZGwGWo1xhQ7IT5uvMPkhseJehS7muZSVkqWPAbTc
ZSr16Yz2/Dy27dEkjXcdOvTxWssqLIWlghgBhUonecYkVEieOaChSIct8X1iY6fuySzce0hPuMGJ
tA/rh8PKZOco8yjQsgfKOASGBtrBkKB148zN4UuxXvWtFJUeC6aJBCAyFKK/LsomEry/4UwmeEDS
zwmJcM9PaIUTwwogkW1YmpO5i+i5rRm5JwkxtiUZzW39hLxyZt+Nb1xkM3nZvWZdwa0ua2QYh6kX
gJWnU04iwV5RFGY6JqOpwIRmA0TIPIGbTadeR0v/UUKUW5JG99JA1k7WBoivEwa6nWcU5yGb9xoH
dqm1+ySx2letTo+jXi7bXqr3ok52bpr7q9ZiHFZO/r61kq+6iKpVWThfNt25n2W7BsVByDSOWhjV
hGlGm1xGGn9ReI6BGMD9CsVavYKVuUcPxlMxdRnDSIgOZowC3eyoV0y8qTI2sF9V5S6CRsCid/wt
TN6xkJ1Jlr9xAGQbyf+FB0xi+u3dM318dQTNTOyQfOK/iMnS6OAk5AiR5riAi86Kmt3d0mdrvwPh
Boil/vbZiByF4XwVBtEUTpy/6DNpCeWMvLyMjU3EKw280qmuDSfTv19wBbF31WvYCTgWF5BCT3OJ
jzBKNHIyKHaXExEij2DPswuahl0V8Iumc2tOQyo4zBsHiQmUAYRqA3/ubrGJjUNnoohnM9oSr/Cn
qXpt5ZnJnjLuL0iFUgzbXG+tm40giUUJdTbV1yCYgQ8EJgSRYgMXV/gAGcwGhfaigE9vvNJq1mwE
8+Ucj/veKMSyAECxKLWa1Tl9RICvnpSRy9gUr0hhKZoqxt+1m+Ob6jMK4tk5FK3/0tUAtLSI2JEi
iZbM4548rfhBQUt8JO7eg195L9rsgyBNxEuVcQ56j3C7d2eGnF75bATdB1TS98NjRVjwGufsjSlK
ReLeSobJiz31P5ZF9iGaUCQiWnOZvXAZghx4Do3vrK9j2mV5wHMmcmIUCAIC71C/c3bvOiKz1obq
CTwwBLuoftpOkG4JYsP8M2OldPyiWrE/e9dNU98ZNYnksCyDLjeLzVuoT09+VSLxokmTUAoJmn4S
wkV3ZfOdwoELtAqNFdNYZAUJdxw5JNUh9rsbowG8kxqL5rIOuw2JMe12aNv3yna6R8SqxbAs4qoi
j0ONxMkQyZj59N+h1DOMxiX9AEtKZR0HH8VFbfQrukB9Rc35WQ7JiQFSc8AmfLeNdg7KokXa6Gcs
nPxX3eCvwgbZLPlBdZyE/TsABYgyGYiQpHUQVzS4q1XI5M1Xl9BjA1LTrEq9OU+tK1cu421G2Cgc
/Voy+NKGo93XTJLtmmpVHojxyE9WDblci7VDJ5K/mu/AFyPCWYu03WjTRlatOlpp9K2HjLt0p6/A
HZVsctCMhGV/Lh4QQ5VlDEqRuFoVOCQTqmY+0f7aMo7OMWJRtnIvaKaclZ2Yd/HIn7J5eFXZlenx
bwP/lOilGVzh8KfQ2aPmkrvKrYwpcNxN4o0HqzCeIhtlpd+6W5I6PzOycfAxKz8gKf46+5TjCkM9
L7heN336AWyevCyCPQKi/toObw1XD+ZukjEQEuLPnEmCwTdiTitMLXzpJFtOTey8BsVjXKcuRjKG
AUO5mQyGgpG4RgQUrguDuSTwus+x9bYgVRFsTL12mCUINiQOq06lf2y0ZQGxuAGp6dMufE94XhFp
yPB4bCG4206IWyohsSP0rppuBV0BGadofKilvgoXOQmHC6zoq1bn1Xd2sk0GZ96HwljRHvUBEXzD
WsJBXiTWPbaqc44Mj6ShsyrXGoq4Zd2rZumNXNljpyErnBeNyRtlgNq32Wt2FW/ARPpC75jjRirx
Tbr0k4WZf9EN6PlU+DtWGcow+BeBMyVvttmeEmfult5DqTVm2wwDf1z+mQgzX6iYMQ/bX0EV5X8q
nCfZbHynmWRtOhrQIKNR8pQAYjsDELgMTWZzyFDntib6LMySCWSxr7DhOQf7lP++5TUIJiz08hmc
A/lKc6pfE72nh+setSvldidihFgFBXCrIeIk6Vwdow4NWJlq04ebTsMijEUMkEL4u0HUbx0h5weS
wMw1YLCxRihHKUDawqtyFVGhJmDLlo7mqQKuXBF+x8Kp7xnlhwwDk/uc+t6LKNjfEhG8zyPlHElx
mw6EiulEaon5SwqH+YWa3yeLIU2vm4e5I0ixn8ibisktXrODH85Jor8Ys1fuCDrlzKnnqD3ImsVJ
w01YD4bNOVHNq2bovWTjkGZ0xIvuaX1x8lAqW017dHFxdgGG/uJEc8QAosDCWhk2edQGkfXESk0L
cAfz1zyGfyGyq/sU9liLiixkmWzMXwDa0Tpz1ZrRqF84B7T1GDpymxIFv2pTZnPw/SzWPP/zwce5
GQwFK+feqJJTGhXP2lDUW21UyenfpxBkWotxUGqVSgGMMdYkCCrLJ+B3So9WAl3DddKNriSS46yA
DVGvMX33b5pguhgnernNxNi/9Tnzfz/V/TO4kuyNxUlndD+wa7LLWI3TuaqmdEHP1L0R0JlsLZv4
Id7ITS1B4ZA20R1MZZv1glUzuZCP3zuPD5Es+WSfYF6dRD3tiyIEKinHcKWBdX3D5HYpRCg3I7Xt
ruxGXMADXbllJ5s+y8ad14n6ljNbW7Bt791C51BGK3X496H6L/bOrLlRJm3Tv4g3WBM4ldBuSZZt
uco+IexaSHZIdn79XJK7u97umJn4+nAi5qAUhYSwFkRmPs99XzfRE0GIcWrZG3lxifxtqGoqE6Vz
zVNAkPPN+dDgnLTrN0KuJCgfJu7oEo5u2fnHkODcnT5ER8/M0gcoj9G+Ylas4e+gFw4t6/bWdDnV
hxmefsvC5WtLL1J1uN8/pm799T+tdNK9TgYnzoF8PwDo39//h3g+QRuvx0HvwxG+30BvTvZlVG/a
0EEv2rrNU/xoDG3+u2yYUvtmaV1dykGOEzdEKBW03pUI91FJCRHkgbeqnYQhk/l+5Vzr0ixgbNBn
GXYMVzUrhdx7UdZ+puh5dRUG2yZ5Qh1oX8eipmhq3PT0+XvXmNY1pu3WMyfA3+Z+76V8qXImSYyM
rPITJ7A8PV8XSS+RKcVgezRMHnVZPZuQLDDUIG4JTb2lBidwNbo7z5BWy5zSfI1ZJ+9RBqBHEd2L
ZXEdjC13U7uhWJlznb4oWo+7mFnJ0iFc72WMsvhSjaz6bWZbye0GDPczlqX4dL8LwG0QNjVrLDsR
GxjPzgszn2B0zWlVtYXPlwY/oJ3LEd364EK1ZzNrB/MkrOj5/iAt8HU5OMmjXbyhbHNflJl6Lz4v
0iQK/UL13HtJQjqmpRrCh2FgtZok8hLWlKNk7LQ7QSjji+/H7UqMNuijzPJfZF6AifZR4Je8v852
5KUreO9wHOH5WJX2kjhgpDTpXu9bnmWqp/zOyLDWJTqTywQI7TqWP80wHZ97lqHM7+QJQZp5vj9k
DXYwmv1zbrCucrUuvlLZVzdQi77rDDdGqGV6fBA+C6fbozVl3xIoGlUNJiB12xH3y6C+7Wzp8t3I
9Kp8Pz8A6jVg4bDZ8jEWent0xorrlp5dR2lOj6Po9/ctUfvjc0c9uVCR/9x4Vzxo+bWof5D2Ljd9
zPJvAvF6nTSxrogPvsg6aq5p55wI8jIQbeabTs/bq2nUANHz6nTfqlvqG7T03YfRdZorfDeK0igt
1sLIr7Xj0N0jt3bZWl27v29iSiVcMuFr8LWmu5I/ToNT8xWTBuS1edQO15box6AsKNfeN8dxKlYl
WKBNJpzhOnazs1Ku/aiPtkG0eDRdRd6Xa2KGovWYtBMJec6mLsKbtWStk6F4jNSY8v1z03jOsyMx
+uJATgkw8LjfQAzU13mLgof77rtpBHotjTkaNn/uI7mvDhpzEKs/h9M7aa0qB8rmn+MhrFWbnkLS
8s99ZabKHUVbarD/+ht11bQHc5TXP3dR9XWOlZGxhPrnCw4lCkst+nptX6/39j4qSD5zEsbnP3fp
GlNghNMPU11Gx97p69WYbMVQDSdwc+n5fpPOUXwWoJ4SGMSXr5vI88/Y1YgND/9xFzxH9aiyx/vj
ldOJB/KkomU3GNl5ilP8eRAUj9UwemggHDYtt87OM82MBU6WdnPfESd8FiClq1cZYINLW5I2RwTW
6b51vyko+mRRYT6w3Plma3oZNADnwIF0/OREVX6ysr7MSq+u1oSCrcE5vKE6ahNv0fo7r2rOtdnb
P/LY/UHq0PCSZnLe5Eiat4Sl3wCiCVLcwZyPFbXEwO5s5Ka3zfsNrcwZRVukf22WFYLrRjOc1Z/7
/mM/AsnforzJt387yO359yPd78soMXNCx4f/OIbGlOGYuEo8tPHpP579Z9OuMnNXaXyB/3pVfx68
35fCyN9gc6T8/Od93HZOJr9jQjJYLpeAFvX9vx4GSDWxGs8tWBSxW6Ebu+15f/zrSZh+PpASGUTS
H+vcab6RwrkgEFBdG88eHn1RXO93N8yCdhF8u+C+6TCkBCyh4IfcnlSF8zv9eesct2X1Wttna8rb
b1Xbh0etK9Bv3naaDN3YCAJRV/dHtczulmgrooNz27klR6HCLfikxWX5XDn8hm9PKsGnHFKD139/
kl3b0Zq2Wr65PwmbIctm9D7HWpvbbybdC+Xk3TXT6o5EXuPrtau2GHZhRTnh/iR3xp/RdVa0uz9J
Ce2NeqA4u2mbv7bF0/3vpmXpHf2S7tT9OTr2+k2WVAZ0dF5sXDjtsmxZyN83KW/CiHLGJzkW2XOh
0u39yHAdIMllabiwiy3if7tE7fJDsOclK7TsuYXwRI2/IBdBWflzW6r4yQqfygpr2H0HYVpt4Eoo
VPf7Kq0yz67moyW7Pfv2nCROGNU0sOD3PegPD9BMwkt+O8b9Ls2rJtrZMt7f74shlB0ytHJojTjI
/Qae/U8syeHhvhX6s76rZkQ+982vI+XeyfW0Z7sevQcM+vSqorYLSCL1PzJ8S5Vq8jeSvS18itLZ
puHcXVsfYp/o/Y85JhwcKap7ykc+VFeMVF5uz/R9bUdkqfFa56ak/S+ajQ6I/Vvb5+v7Do2ByYEU
Ye0hi1tWv1ns3Jrt3seAoDwdVf1ie/2Amc1O16nZde9Gdb0/Pg9URUxZlIc89T0udBS57g8goKNm
Q37HE+cLnkIvQoV3O6LTnqNhRlPtjcQ6AtfaKXogjPrF6/3xiBC/hRSudrbmyH2oKpRclOD9j9iY
V4SUJd+VKCsU6nRiTbyNr6FrErdxe5dx3SMGUfJkoQY7CW/IKWnxuVDGO0WpNK5eqYytT/LtOm8i
7Xvnm0thxtN3B/FkA5UhIKk8OTZpP556UuBuGinr0w9Rho7z9Mbsl8ZAUjZ7L0biQe9XoaJmj0GF
l4bQ7GsE9WnjWjIin6Nobl/Mc33bQfp4dkQttMvUGMW+kjOWbKLU39xuIDFbWJ+sP+jhpco6pZoC
TkFgW/D11/ttMuXuRz7UfmD4JooYl88GrTfAlduxBYXNKZbmN0zw1lqvq2KXxVP7bOr1r/uhZRF/
TkPnPY9e728nRNgbDXD/Nz319/cdFOqXRZsY7WNT991Bs4t0NXZe9RGnL/cdIm2KA9437XSp6KF3
4/z10UwYkPDgum9cMqxV44fjPorVeHFZyCCq433pjKpoIryrLiJrY+V2up3MMr0ybf46du5aEDjk
UDy5BsFutpcma0RVktQQFlu3Q5T80WWSlOEpB2PyQC5mEzihZ34SOcwnk35WAkLmBF2TBZV0zrqH
++b+zLlJt1jwUJNDSVoXk97cLkTZs0OJ/Ovl+X71Hno+02sTnzbW+HST4O145d/hfog+dU0sa5r+
CMUSn0pRlDikeu3dIPHg9uoIk9OWte4PZH/MyakhA/TrsyH4fUFgXvau5wK/TBnZe93O6ouloZL5
emNTce45DXBtJA4EK1bhuVNoNQt9/os9H8mXnH3rUN7vRUMs94miRP5np7/99/4kz83tw/1/1NiM
CPkFqhWrFn7wt8Mlt2Ped7of/euR+/bX4aispbdl5HpqhBmBH+bV/G93/3o8NpBb1bKdvt7Cfc+v
v37/Q397iV9/yfe6imwF/euY933+83V8Pf1+JINfDXXMJPndZCHM3duLue9+/1/p2NX+/6M2/qeo
DdOFg/F/TnB7/vj8+Dtq4777F2pDE9ZfpmGbPml7nukzwYBl8ZXfdn/IoZPjmqAzSJm6ETX+Adsw
3L+Eo1t44QxXOIYlIP43X4GAt4c4IHB/zwLuYAv/v4Ft2Bzob6gNKBvCIeMK2CO9Eh8IGCiQv7Pc
26gp7Vz6yMBo66vhc/bMR2X1T6Hd7DWgRX7/nflMRDsj3XtOukVGWhcXt4VRJrVN1uKeojRsaaxU
kIjL+NMuvqnI2XoKabCunnwBfsDRoFfOCSmeERYEiAleuo2reB/pQuE3VGusYNTev+PDRnPLApmw
ZmmhOB8Vw4w46dIjiGwXg32yLawqghmFsgdv8d+f4v/zhIn/lyIITcG59X87gfPP+N9P4dsTvk5h
y/rLpZ7MyWHqwuFU5hT6OoNN4y/utUgjEK7QTcciA+KfCYTeX6ZpW5AkEO/+87z/xxmsGd4tI5Mz
V3iolRmcrP/mFHaI4/23k9gzCBWiwqzrvsNZbIM1+feTGNiUP01GR9178GC3gPHEiFrvb5a+HvgI
Wm15AaTX73QjIayeetIS2INa6Olk4lN6gAVKkX+6aYLsgd6xRJiQ19QQkm+0mjb4z6pAo5GysPvh
N4l5QQLJHItGssJltgP7KYzfTuq2exve52JO06OYDDj+OtC3XoTtoioxHljauJqNVD4Mfg20TNmB
51VIJPXul0dVaq77/PgaZXKkBkVZu/IUQTQ45JDtHPra/HCoXJDVZJo7zyHFesyxYgidCVd19hzn
bLfDsDRx+CwqY5xWox7fGtHtg6IDt6ctkq9U6BqASPG+IvHnB4mWps6A2ehu2T9PRgJqVMpfqdGF
iKCaX74H4bQXFs1t3Ogmec9LRr8e9gj1Ogn0cxXWAz3/0kJGU+JdBnLwqdueBF4tH3VLxEFrT1iC
iHoPzDr5KXG3LanczCc16NdCj9STa5KCkJj5KgcW03g8N8/aG8Z5IHTGdNxTY4mbbeQp8qqlqU9y
60XusPVS9IqeMXiPcTexqAknVkMfQs8Rp1jlQhpqfGc+pyQtjIqJOY1WLzrRgmGtBpBm6MS8ntvo
RzQl3rHTne9NQp+j1VvsjA5v2Cue2jnyginRTpS0mqvMPXfrgevnjxOtbKJEutUQtcwMOve5NWAO
FDrlAawjIM+ADFJ0tutASzptkfu5uydMYx3ZlEK1kLYEi111jNCJwx8scdIKj2jV1CHqYY63XTx2
DwaRQJYGwoSC98qtkACWJfQb1bfynMtaO+ZQD5fzRIcvY4Q5D2TgzWmmn73Q/xG1lGZtJvVLC0XY
AgR7sbJluKvvfa5Y/BIj6GOj6D5mLstBJmX7gLEaEdhoq53sWiS9CJt6ytYvUJtj2f/KJknfyMn7
zYz/OYZC3twqstLPi0PnCTzbENWpR2MkzQ2oZYXaQSvCvlEcaEASNJioV8tHitW04jjnEmoCSccv
KOEpspMKroZt5UIv9dzG3zvFWZlkqzgdShfy6YGt0S2qav+aJmbzMCmqnA4FW3r1xU4fRxuviRdf
cEsSkhzG2r42/PohKup6rWrhPHUDJUCQb/F30Opbab76futc7jc37OiitihP4wyeHeahjZ9cmlu8
6BRR9R3zJLhvERnYovtK9zmqk8f6tsP9fpdwszbt1PFrB9+WHybt7P39Qb0tMXiotFz1LQRnKp/F
wkhy+1y5N2jJGLmHupPZd8oUdizf0VFDrjfMYQHd0bh19WlStA9xWTsIq7txk9kIUttqPKWuv3Mr
+cs36aMWoZsv3+soB9Ey0V0EjrWJcx37q8KaCXx7M6VOQRRXjXNjAs7dRqzjWOOynkDolblkjdJl
mwb4QJ0mFl1R/Ijd5kfiS4/rno79PMa0juieRBtLASTEyxhOH0LpNUaHV5dFYWBC5zFbq9jK0S+3
8Zy8Zcgqg/B3NeQRLjiImKnSy0VulNjc8L2kQxc4RnuyZBwG0YD0PqEU59Hz3OZFu5+Mtl3oop1X
n0WPtwnpoLEbAEwZY8Lko+r83aTrv7xC3jptSB1vcv0pOUh9dpe015pgMM59BH3DiRO8mj6gmPwj
NWdzkdnNLg3lusjka4qrcmF6zq8kQQWVSX07mDpehjgcF0J150lVj6yi2wevbi/EYnXoHYGSmbhm
lrGXrjldxTbpKhD/zkjczvQ9pG3BgjcFI0KcBwyjNTYTCJ+N9pZP6a80Klk0ejcXo9M9kvSJ/2Wk
olYZ2rZzS3LZbo0BFKRFZ9rLKqzflJ3bJzRfoK809H62tNcxsBQ+LmEtqY4ihip8cZ7j4ayT5UCN
U3uPO+RRY+G8Ys+zDqk2IFOaSEJMjcuUtN7SbsFWlPwmuXKtaLt8GxzZbMjslOSO+GRl2mO2hB7V
rRj8niGwiLVZYeEkgeWkDPykxgiFrYwFClJpB4yy0QmaybjAmPpQSc1eaoYcoDcNL70mXyGz9kR4
6goxetsvxpGBkSi8pUh6WNlY5L1lXc8myRIjiMgoMOLxEPkhLH05vCI9jIg/X/uI5RYZWsZN6MB8
xilZ2gorZuTdznQc5p4vVTB6NXGicHdADRU3KYm5pMkSrWCvfjMi54EpOtELczQGc4M4esC73ULi
Jhki2vuPIUqhTV3xSyoTlsuTQ6aJyrmmw9UBxS4tDEj94K1oO+LtQ8PcRzcrGa2k0mlM7Ffma+5q
7VIb651GoXqd6MUOVZCNjxDuvzTDXVEpxKlTt2m6eTW7nbWDxMAosJ7pEC/8TJT0geqWkt0trvTB
HtyHwWZ2bvResQRm2pZPRgJWCHYmZKi+3MvQf7dRrE9ywqUYIwvpnQk5JterNebmh9hPQanTWF60
lkE0Dr3X1aC/Tazed5FliVUdg41zKLcG2s3CWRsv+RyqVd8D/JCTZ+wsWa5aCqI2JLO9HBAt6R0s
LL1B4lkns0JFR4xDYcgDVKOTqpyEYbjL1nmK6jtTrnnF4vQTW8tzp8in9RVdJJQxRMuxDMc+vpnt
zghaWv2bUUseXY0IzMbB3D8PkOEjyi7kS1ANdFAUG052YDW1TG2VvKZVc0Q8KJdJiHs2m/EDlrq5
0GLzl+YCb24y/dH2ta03XPAMd9+txPmWmwfcSkCok4HkD9zZogW4649jsldkmm1DAcmORfUqbQfE
hiXuRMgg19J1Kzqa+JVDndxXulp5UQJryrQthWNI9fFBRLs55mQuekrcsOXFxpZgrUg2ebRmbCKC
FQuY0HDXZv4elE298MaC5lk1v3YhJWSmT7JDGWtRrmxy2GV6F3FixSib89yP36ym40pOomhvXBlU
NooIC66/5zFXaKHgspPUh0pyQDA+cTO4K7iwQRla/c6os8+qRssE6rNfa6p/ScOImU+5a/hH4iUy
1PkFAdkJgZJFJRK7j01NXLj11gWjU0OcLnL30Cga2H3yQXcH+6JJkxn6x4xMyiK2phi79QTNB4RN
H+CItPZt0VuLtjMbzG3xyg3D6aFsyuo4JPayz23OgLqgZZLsQBoQLiWaXzoiP6tuUcqqagP9LgCR
XDw340A8Q5lEOyuqSLGd7Zeyvw3DROC6jbfMidsBmTs8MSkpXiRtUbrlKPQjdBFOkxyT0m4eC8bJ
ZdYoh/prxJ+ec/2JxkOHtsMIRb8uuVqHiOMNx0i2/Om1GIzp0fV6b91TslzMtkbIbwqLxoye7jdl
odGdj9u3GTraTL/n+X6jmTgqlRoVmDcd3xuXwjOtHXk2PJgACb2kjW43F5vJ2Z5cYArdJZdiRsYY
ewxT9q//1cz7z6nrzkeXxYYo3J1sI+phhDctYv2IgbQIbl2JNgEJFvdrpwXzpjcN2Zlp31xE7LUP
MMvPwySaC8xWdJeK2BPEkUAP8YSVEWOU0XhPXeS7ZyEm7xwp2Z8nKmmpAJxYe0Fvx8WxJ8kYiyc5
nk7SW6d6dqyT1TbeMSvO942mwGISejYJDlYSnwQqK1AUWN6YBGql/ZSigXUlSwLOhCdE3WuBTd2O
7C0zTXunbmYamxYdK5jkc2wN7ZWp4aMv+cgthDH0GVFc2Z4fvUZDjpy/JQyic2GgoW9/LtJbpAR5
w3hXjnlk+SdE/y6DcegvTSPa2fWrh433NBixSwQx4rC04KpiKM6ANKvGwOTStXHzeDxGHTNgFkry
VUsHxN01aq/7pkU3CuiIEmupaSRs7yomao+aY/5ieWxsqUZMp0RHqsjvcOUyYvgo0g6TibDecRv0
BSzsyt9j6V+7BtLn0qlAkibOfGGAfiF5MEuabNeTTADXPanIi8OIn6Su9+j7R9aJPVLaKOFHa7an
+8004nzrw75F9b6OtZlZnWKiZoycXE3srIWDQ8AhQu9B2ib05pLBc9T1/oT+ST9kfPejhaf6Nn8P
Cct+QWdwTvuWDouLQrHQ82RJOZx6a547myrW8MWkMINQzftEQXWLwS1Pck74KIQ9XJRhnGCVwgm3
bEBtcv7UHb9YjVX+y0C+dIMnjxvyIcG8D3zJQ4MWavKtp8Jhuu/G6hVGk1wVQBEuQ122O9shYXpI
CRMQHdPhfHbkU5UX1mNfvrD2/gkERAwWPp0i32aSmYDVt2qlD7DAckc89Ci+j4YdEe7q19aR9dLD
fauQZKvHnG9YWOH28PHStqqndctZEi+BgdNESrlIFXG814QcLlIgCoDujlAfyFSZYHwk4SraT8is
+N2X8LFJIna8ioyu9AG/u4tQld4Jc7nE4Tyb56Q8WPq29lKIOmRRLyaTeDEjUqsmAtzg1jpkgRKB
dOPUb51jptTw86cCKYs0DbkbEvOUMZQsaiN00ATXWRCH8zoSPRR1vYONXYHZG+koFJWAxOV6D7XE
rxnydgqWhMtopHmYyUhfIWQ8YpIAyFGqaQlZZlXWalwOeD3GmVwar333Pbj26HwydCj7ccb8n9eQ
gDQKHAGelUNBkhPiHufalD3WUeMQ+yMqvrj/CCfyPYnfgY7Ed7hAOTewxPp0B4frn9H9oGhzcEeG
v46BvAN7sM8j+AmM79+jumtoLHhAtoqVorkATVCMT4BikEKCvZb9NccE6pved6VgrxOqIkOYNr2O
WaoATxUIp013ZtS8vvDdWFwlkw+EteaqXmZ9XS3m8Wz7JKdZEbTCzkPWUfkD2UkZjqQx8haMwSR/
6WZ6qJqdw4VY9vBYzFZfcUXG/aV122GIh1WtcsAsEWQpaa3HoVTfk/MIa8YK5+JDTxHjuSHzQCPU
V2Y/pys9yZ0Fv/VjPNpF4EsE7ZgadES3MAGY8afAktB8sCJHnoNxzlXYnlb40KdA+RkzK4QO/izO
Avt60BP7AL20fretIQ66Gi1/NQlo+LUV9KKPiE4wf1HEfbGMEQs8ClogSaxjjOqHI0c6WyTu6V70
EuYYf51h5lx2YVfKsjpM4M6NhDpRTViVMmrAq2a50MkODMqG6Abp+nwNuN2RusGl74bVUNU02OJo
3GDuZGrNmjjqeQ594HTVuP1pjIaf/dDwCVrNW9/O5JyMT81+KMJ52dkGCjtroCqMw6gLMeY4Q04H
PyFSBIQWTP5QnAEnOVn6He8NqtRuilcR7s75BjUwXe/NR0exixgqN1lvv3qqus4uVzTbEu8h0rWF
bsEbUPM3rgcgCnU0/lPqMyVjFUSIO+cXairvIdX43RndzebDiZbWI5YzWz7CLFzp6U3ZOpMoI2mx
lq0Nwwn2M7kBUMacgSBy/acfGjggLHc99uWz1ckYlA43fMLmwou2RkOi5yxHa5P60fc08pkOSEjO
AOZw492+JWa42wg6mhiuIo10WIoYahmVtzFTt4UkkWQdMYjbiYVL1gG8YwicNXV3RB37My1JdLNu
TsqU4C7khG8lLKp1Z22mKjP2mFMOEOXe68lL9/GUHaHAaI35aTFlRIlc05TSvyPSPI+l3jG2dLc5
5rjDN80UNcmN5wjdrS8dLdCTV9v32jV01j2/NvDFuKNUCLV2tP391012w/lRymL2WRwpzpbYNAHA
5Sl1BlI4SVrSb4VAZog7KI/46NPkhGYyR5jeriwxfkylxwsvwnEpWtxYCmrjNNufPQpihXtZ+aAC
Qg0LjNsMcI9aRNM5F65JJED7fUK3mW0xmWTJ2XLZ6ZPkg/k57JEd0x2crLP40Y5qRW0MiKcT/4RD
uq7DGWyvPr8Ai4nXVZ3NW6E/6EN9Y29NSAIEqZNw8aI+38Qgf5Di3+KR2t91q/iByvxk599YjW9t
dxbLOrW8VZhkL1m0mmlpBFUo9llqsny1ez0ww5BpeaRbj1HdEo3jnDqz+wWd/WPEnMXVJ8POFyb5
QunUy4AdEcgN/EKFDfPRlLm/tNOXkdwFclr4WAFhxhYAcoZUSiaOSvugdLWr6fqfvZa1wWi54VZz
8otIzSe/IhWtqEsi2Mu8X/XhbhxQW9exMI6dIZ6aTjVBZCjMyGq6tgnWJmMIX3BZfVaYmUDHcp2U
wzWy9XoTIXmGGEShlDLoVbfeisQmKMN8mpIZljlXCmsGkFqIdAocfTwiaYTdBCogkvwKR50Xijxl
L4phY5E6nhaaH4CDyoOmwkkdaS01TuZ8VSb3ndXF+65o0azF/KyJ6poxam/SAoriODFwdckiNBpz
OTUW5eERlE+UdHKJWTBaG1jogrlVa1HBF0efB2VRCx88s5DrrgIcrxkFV+csPepTO0NrmuCbDW69
yaZ0D9x0lRSU+ssM/x8jooVE6ElkzB7ipqPk0KK4qMYry7sC9T+YuimNV0ZaDyzb9thkG3ANql4N
sX3KbuS0riLDxmlZZZNPuMxqslhQz3426Q1lqFSzgS2amuhnGmxWi8l/dT5V7FUBWF2E7+ohgey+
jFCGrlIP845B0uFKrw6l0tsLWN5fwjWmo/gNMHnhwiBYR/lcrHzy6StLFIfB4udPtX2Zaw3122FY
h454n+BFrgt6D7gsxHkYh7VW+dbKqaHl9nYEJiARVoDF7qBHwgtyof22GkbnYm17AE2UnXXUBSn+
EPgboCi2vmlmMKmuZjZtnpEX0UnQAitNz2NL3D2KlhK2H6ZLlhtVYCjWwTODaRtVyVmjkR0U42As
I/Md1Ea6p5yo7cVyIhb0YOLuX7ej/xu6qB5EqPuW5Ui0SF5ffQp74G+0dNtz3WTIuoTM6Wzm9YOn
LmlZkKbk/qipuaxgs3kYPhaho7/Mrq6vOU9BIHjWduC3CouLIFmyLnfKseG2387f0bLeGytcE0j1
JkdwkkOVlBtD9zGnNxmZcrDdvdH6GU8u6FdQP6XNN+Qeoo4uCdEmP8qWLJi5UefEodRmoOHflXXC
CtDcaFYHy7jLvuF9MZeqsi7Int8TpOiYRhwhf0yp+5EUwF+0aHyjLUeMrEeUTVUOP5G2oIsAPDND
1ZKsiBCHbMvCB/qBN3Rh6J0FZckLpE5t0WPKyNTRIuacRLaY08injpSbXGQ1lsKJ/47D5LF1zXZd
xJTtMv8ViARXpPmzDfuVNfjiUmd7qy9uPwIdi6RjuMTfFkRGZrW2rChUkDhkXo3GutjwbVetl/10
OZewLh9iDMlEzhgrwhGerFiXJINZpybT5IZp484tS6iJsUNXyPse4Zln+OsWPQkHSxwULKSrT0yF
kCecEo9lpV/yumdpZK7TLsyXXRj6QX4jvmTjYzHZb2aCT0Yr8Hd0xOIOdayjYnaXaUYtxb6l9xmO
pBBbBTN5mSsaeiaMNBzMTk4BslPqtCMHgTN1qLfhND2ZZZPubccOkrlUB1xtdPXEZ2YDIYjhXzpa
b3MefyPi3t5NGcRgQlhfyLDWlqXmv8N5/NZnCEU76LwEBUJwplIS5trrGMbf+sYtH/QWo0bJrBje
TIT3Ojm1Npq4SKQ4o0W7Vr0g8G9i3IHcraPS2hqz+Qxr9BDPdn8xITTG4QtGSn8LVM1eTCQmrQvw
d3UIIaNhCae79gV8fLRSMAYbpLOPPVLFhLzZoZcGNG8QQKPJRahNIDgNYb5pRrFLEjUQCGp8SoMZ
BOLYRaLMXdYAwSAWEuKZ029NsHYe60A5g9iqfFawut9cR7M599XwaXec8F3L+q3USXZmOYlOxcVh
02dEbGid+Ebl/4XYovjkt96RygsF/Fky13Nxv7nkWFL1FZDW7KBI/Gvemk9hIuZzNXQw9Brwv4ab
LGQ1Owt862ZgxmkA2crc+XFhE3R0AY9QMpuD1hR20LglnsWVI5rvyhud41wbO7cBQoccCnYebTu6
M5jcqGSOzXMfzq9ZlAoaASCODad+gU9wZniBLeX2rP20V1dmmGf5lmgppsuQJCxqh42/hVC+bVuI
U3o/tOt0aIZV7D7UTWZfbJoboMi6FYpze0MbirBUdXPsOzUff6y/VzI9sbAelsAAxlWZIxaMUu1g
i/k7A4enpdreQiTuCbN6FemwJ+SaLKI6JYSH6FnTrb5JmKjoCN0YxF1NjUXzlmAkXjxIZKYe+88j
OCpK5MMyV9Xv0M7o51qoO0A+kTjutWeuA4Ql1MA8LHOn+M3EpJnjDRgUIRq3gMiWvglci9VAPjnr
J+fZ8Abx2o/NO47Lh9woAAfDNpqGN0pZcu3wsa6rMDLXk5k91Ngbl/mwr1uslbd2GD87TMvRyp1G
lqjFXAS61jyxBMDva9t4KEwMtDH17qJmrNA151xORXwZZ81AxS/eS5/IAks+Z3n4anStgE0ilgaC
cMDDXOydTjsLCS+fxBAN0WQ6rSJaML1yXhkGMX2H1j7GALL2ow56ylj9Nlvf3Xid/phQkqU61BpB
guN3IUrtEFWCog/t5LmJOzxUxRmm0DaHAmkVNXblWW5VarfUzS1BsWpYjJn46Rspl4mtw6mM02US
S7ucwsCek6tX1KtIM+tvectKXUnSy4rKPEZ2e24SOzv0k3pJK+gBwuaKyleNcK4GyNQRu+d4rrdC
QfusiDacFUt1TRY6lTaEckab0qxR9iUPt6L0nxQnE4XB+ndmf0f+01KNfxxm/QxQjZKJNa3SmEIx
aLmxXpc6YrJSpT9UTBhAp6lgHlZOOP+6pdfXKV416ZK0TWWK2REonYXjVP+Lr/PqjVvpsugvKoAs
5tcm2VlqBVuS9UIo2My5GH/9LPqbwcVcDOZFsGSpoabIqlPn7L32WZJikObyrtA2EjfCkUDfqJ1D
bT+0/XLmdzbU4uzZyD5dr8h21YhHHi+TCota3GsWV2sUPYQK6tpJawkcWboCH+PEZK2GxYsSshaJ
H63lyZAj+eLL8IBr+k30ye9aNzhztYHRJvWrZT8xvidqmAUfreLCsYDSQLfTuzZzfjHXa8M8q+H8
Q+jbVXP7ux2IXh4yFTQV5bGgmTCn4veMqDrEfUJu1rDRxt3B3dMJmS44u0f+zAfPnt09powhGF6W
Fb0DfN5DHfcvXk2HiFlveamXcr84w1tuTD/SuhiDkfwzuCaAbRB9FhAnemfax1tPYrWzbh+745Mx
AFBDe+hSxJx7B7hnhi4BU2qyM3vbfJDDijkwsg7w2yCuabkWOnWe+qlzYrSZ7cqKZ5M2IakH83VJ
RXV2zI8hWYgxNWkL97yXzLC+iR06GcM0MzdeL2z64H7jXCdiWMsv/UrWvYkO0bc152HB5y209p7T
MyO5AeWpzu+B4bn5XiqN/bJ5V51kDzAzpP0S0TGgpWDEEsrGe2p7+UPTCdWV9VIfE5sHZ6rm4pTY
pn3jPoCInPxJnJq3C6IsaDoQUrGWDY9581PwnJYuvkq8w1q9fPCu+DoPXRTUJcb5ql0Ohi4OCpEH
gIU/SpDykxu+ZqygtmGy7rKseHAhiGxuDRB7rvE4ro0XLALncEVs8xnr50VG9OHhgUOMiStmw40J
8tW7dj2RNPWE0xxPXjAZWX+K5/mrjOEJGNA6DrzSciT+IwOAeBqN8TVuEy9cC9nuU5MFVK3wqR3f
6AZMhxpAfs1Ay1xqVDI5QcSFmxyz1sZd49wYJUNTAgSte5ZzqqT1MYP4JjCv3PXYH6Guyh9Cz27r
fBUtrOSMxNN9VXUZmJWTm9LiApdT2wLEEwx+j8zwNYtvSeqshwUl0Y74ETYhugOFKu+qNf2RIx49
UxVDuCtX+xp55LVjdhkXQz3NXVOfyqTsfPhEXtBWc7rHlyHBq60JVWMGllFb3ZB6DMTP+tH3Jlu8
BkWrjDnOgEamP29q4QBcZFfmfbOD+wF7ddM8dJbB6NbEDJTTVcrFyEw2AqdUEfAE1JVO0k5d1Gje
9x7MgDVfg7TkSrjeYPo1bdxd4hGrWxl4eRDH7jBh0pNLnZzFRYPJjUYiNDGUhfQEsr3EI4OJp35a
JVXeUDCfZ5Ocl7o7WNbMM5qNKToH/Wkdxzyg1xmS09XtnTZdqJeivbKc6Cxq+eUOVb3Pjb1RKXQl
057ABNiuBDehw5Az/h7cnTNAIMzoFXTR/huf8yN9hvwoV/lA0CjxrRrjXKPoPmYmeUiotPumlb+t
Ufmd1reAPiW5YdEwkmkK22GYQE3T04dDgGxYTPASskJ/XlquRTn+4LsrMM8ZT6lJq9l1ci/QnOIU
Of3LqpUPnYcqjYDFo6f0g5AjCnygwoysqqNWmBcjXW5mynisLJ4XZe49RxkUEO6h6zu/Bc7ZMoHm
gMG5dyBtIBnA9eCy9fy4fcRDDOpzSn/Kpnoya7cPu74CDQRtiEHFS4SMxp8FXpyanAoB70nv5ftU
aeBESSiiI5uGMkNgX0ATy9s26OD2AtvD3uCAWGAutuMPRoSgWt7YaXau1d4TMlE/CqyhkuxGRE7M
BzJFZ6Ga7YtIQMGNEnDy3PcEk7kjreMkf0aQYjCHbBETlcs5WY35ueI8NfYrnco6fViqln40+gag
EflXTzLejt1/exoGOHpI6Hc8tetZgn4O2LD3pqNvFD5F2Gl+8ZT0ePFueFjJtNCnTkeaorkXbTVY
/bCV0dJPGYZtNIeGJSEreSDntOs+pyW/My23fjHXaItuNOxDlBJgvVblB617tCbZ098PVQwzyXbc
vWsQhFziCzlPc+MEvDfnGpnKuf79198PcVvooZMxav3Xf/zr07/fbBpfhkv7858f//uvf31rU7qr
n3KRgn/9x7++GU2UOndrH/7zbfCo/vuX++drf39qJHCFIHmGLP/6j3+9JkZtdQBh9PF/fZsxASD+
+wN/P+RpR44bnaH/63v/+ZoQURRoI8egf772z4v862vXeZlYEf/3Nf7X71h7HEyRFMA6+X+/r9Pr
4TSJ/PzPz/9zff75WiXBHEukAkpZ10lm1rVLR+CCfz+Hq2ycCAz6z//muWFd/35dzgxO91PRtRvw
EK654HQA+Gr1HdfAx2mnXaCUHh//frpwkpLm5o8fCKIlytoLGrcor4iwCOODMB2lTwtSWbRT1Ztk
qkymgp7vx+mn08/Fw6BP5QG/kXUxmnE9T0hizBVerq2q5E1o3b6z1hzqzUaOri39LiEM6l5FDZgp
7LJF3IqfjsIaPFNH31sZBIksQvhpSZ7CuQSvt6z9hc6JC+KBQt2Q9kvCGSpoFtqleTcRxjpkDE/r
/mLOz7aXkhzCMESr6uvkyPxWm3Ty6PwdwcidGtnBh815M+TERyShpfqnoCkOyblOKL2tFgrResAk
QXgy7qiXo0XwEa2Q4kjiH2zhGlws9drwQtcWfWcLwACqkbJxlKapfJqdVO5iYPJ0LbddsVUHknm/
qX2MU9ZSEyC98ecG6cWciLfErr9WXctC+EMEFook8w16izt4DSfmM2hQM0brZQrqnCEKeQgwTKbx
U7TdpcjC0hTy0K2IkbciuDPTwBuqHUJfi+aQlm9p19GZMcHid6mk44bPZnCmjArlZBrrbzVKL4w0
DVoJQ0Ee6s5Oe86Iw57Tl19PaPkNNST7RHtM1oJ5UmZIECnoPdwfEK21FmCYttLeoF2KLu8rg1no
Z6aGBZ8ILG1mD3Yiazi2FOphi7iAPZ2iZCR9eDZtXo7RD1I08ouiCZNMRou7n/o3wx64eN1GV1t6
LegIZPLJ6sO6BlDbm7w3qFyMLHtSGjbDQPGZGjK7xHbF4So5W4LkRcM5pcwM3Ajc20jX9UxZFhlo
gmbzIug8HRNlHoXUiZYHfOfWZGFZ9GCSlbiwQTy22czIx7ZPiv12v/mXYDy/Yqas7xyBwDK1xikY
VPewOChBhoWMoG7AqbxoudjZMdjDhV0986it2OnYZHxVxNNej9a3tJCHqVHdQZggnpAFcVA8ogcv
doiAfi9YIRkkI2tLGtEHiUdkvDd1dWjHarp40y0XbXU2dPkD6idZPr2iPeGZ+wIC/mQSiVTE+pFa
fOdVowrbFiT40KOBzFPrj2Pid0ejBDKlBhpVzRoBE/CdGYCgtVKUjE311ZhLfUq0+GlteD81LB3Q
LuaNCqKo2FnnmkYKbysSxIVCC9YD24SsxzDSH2aS71pmsvDmSA/IR7GnaYZgcPyj+oWsRrdHQdHC
d4NJUZxheyv+YsEMaM4fqlTbE0OAsEX8MKZI+XEjiQrQOKXFVfVDb8iYTmv9vs8MjhHd2oYobIhG
FPTBsnzy8FnxBMQ1RM2+VA/NIO65t6t9kbRHRSrXzoFpqa1MwV2vuS8sAbILtMJOh90bDkMbcYMN
JKqYocksymmsGIxf9gkVLxjF1NEtmxmyc3S1aQu28fomwDT4TkL95drdU7OByTRwV7mhtcEUS+kf
Wp3yZ0RQtQNr8TkM3RfQVxpFBk93vfRZqLCss97Q+/IY0y8gJK+V8+Ygy9ilzIGOK1Nz0pPQ54/p
+jUMigSDUxQ7zt0Apg2mHQuD66S+Xar+EuVP9kym1UCvJqDVZ/t5/OAxSSUo01yPo2l+j0r9gjuw
cydKsKycJSvNHAy44g+LSk/kM5NiX8DDsNI7DXn0CfXpi5iHV+BcQdQNgHR08TIZ4xeHxa9itGeU
T+RmQ8ryJfE7LiQF+BiJn4qYRnIFehgLZFjbN8pvBoRr2XCAroIciMPJhCmpTYUW5MYoDmgdassx
qP1hIw6Sjtnfu6yelmEX2QKTYt3/3n6Vwa5ezW5916u42gQNtE11xsrkRsx5+5QSR3Ym73eLL0dW
tzbGV5sSxeKm0XM00enrEjdcszQwIBq78D5lDKRebE3Thn6nKqA9RNb7QKhK8TvWpk+B5ZLoI5ZH
ZEmp7gIUKekPV4y6ZM497yi0oS2JtaJKY8g07V61WXuEjPS6wBJF56X6YxUj8xkbIo2mDB11Aqq1
tLMfhBg9jbaNeLVlmaxtRAVa/zDq88uSEyzjaiYT2PSO0UvylrcIbgzDdyS8dKvuiSnNwwg7mK8l
MykLNvSoFlemUcdIhHT52qecGAQiK2V8OVP33gvSOcoa00A8R6BhN8LuGP9oKqYtTj4hih3cL+Zr
9Jcs+zhuvakMtEaJ/gCZwy1fOueSuEYJNnVoQnC8XAvP2kDaXhzGVXbqWPSOXQHmrDd+ajrNr5U9
LsDv5hf06PnMosTQ+j+ya2TI7Lu4mvV5JqVm9RwGAIi+dqzY1zxuddjPZ5rA864fdTpko3to3Wbe
DTpnQsm1dEVHg8arAY1YzxCVmUg2EHS7lZNWuzUms/o3pwtO3h2SMZfQCifx7oqkT0Ki4jhdwjzt
xVjQUsyyg3Kqn/o0usc8M69eTRJwP3W+MSDJQ4hK1xE5rUvs7Ww6XF+o/San9iZFGqElk5/XpI6B
EAfgrko/b7rXkic80AzO4do6EUwDpz8xvYfMrkGV6BGnkDm/zpzMOKutOJAYyeGR4O87gJ+zzRvy
Ro705Exf3JQksvRFLVHOcpewLk/d1pqtCMgy0CIXTS7uaodRCCqxdxdg0cH2BPO0hvZzDNfW6JFf
95mDeiYS37WlfbaFjC6U70Q3Shx6CdJwrChmkMY/MfQ/GoX1vq3xK92TvVPH4og0C7i/wjdsPTNV
Gf3OcBFL9ky8044OR8SAbc6jOvQ2kPkkzHMtNeNods6LmBgENKNcdgJqcyqRGbXDfYwK3jcyOxgZ
rMFTrGFBsMeYTUgCm+ErKz9YdkzGizZ4DETVSxWZc5ASxdZdzK4s/AWSMShkfPnZSP+LMnvwu0Gd
2mq6zyOLtWJ2Zw6sr4XBAX9ewMEC9SPfctiWFn6JsV6O+DVO7O/LrizaX2UJUbAdra9Va97cuEGS
Ey+n2TmVMYMSaL0eutRjDbLPnxL9g1sCNZ3zqNv9/Er1wvzXQ1kII+w7Y0JH285bfmQo3RvTSAOS
CiHEJdpp5mAYWgl/dylgIXRJKDKLrgDjvkOnMYqs7PZ+ztPhkvECPm3oGd3VYCS0n0QE44o2O20S
/h51Q3e2jN80yEIHM5fmrp3pKhRNCHG2IwRzZo+yJxqIDrKXU/Gc2EAGcW0zixvkbzgkDwhtHCB3
RWh0o0VYjPFL0eIXK6FUmtV79HWd+OAUJXqXPsPlcxCjd48QEEd58dDW3mNqj2/1asjzWFJi2VC9
LK8oz3MfGYzn0cksooz81jMfLgoYWgCmydqVwx/pzA+iW52rBmHi6CgF7tkabmtlxQdZjBf+MOLk
aofFirsHWo1I4IE8OglxVd1TBgPLZzqlHZI5ZaBWiGDt6CDhJTJ39Nc3ZhLppJJDT0WpDcjgo+m3
EJfYfpG5/WBggsjURFRTWUdhleW/GFrM0DC6fc9UEX70M6X6eEpKi4wjEkQCsyN4jNxXfIFdfjPQ
/4JOJY34779kk7gnl+H19mVD2Pexco29E4u22Jl6Brsxo+lp9Ml4JrRk8ajcrALsF5t6Qr+WiW8I
BnYLQ4ZFbNb0Jqp0i7OVzjGp6K/ppBP//SAb0Z7z1YrPFBaUsSQrEr80yD9kd5G23TbBAoaXtkkJ
Cx1sJ3UhEccmtQ1w+aULK7n+FkVHLMLqvef9RLyztgCaQD5cpDSD3QWBz/YjTa41//lASCRBozbT
aoVuF7SU81PXpoXAH5cbMHayMIP4GKz87tTUDi0otS5amCM7T+Loxp0BxUaBuLa2i+NFNehDgQWF
A8lCkGVanekTIUquWUgJD9TOjYOOPHXl1zIvehABklYEX+yXlFwfZoznLp+gTU9delJ6SX/WZY6t
XAvgc6SxlOZoMrN6SwQDTYkEisnM7LEyAggZWfAdgZKNthBKnc95ohFOKqON0ngCSjxxnksshxGg
tNA8RKxjFtVOYJBCs2t6m+aRVTL+xGGXIz7JbI7A4AODJIUSXjKsVbr9pXnqZqdgFwF06WE8js+e
TgapYy89DUEWWIRUJznPTCUovd3hiE1UMWQ69TpRmmz8pceaGBfZNTP6+JjGw95Kui94BQT+kFAY
uxsSvXutEsPHrqlRp5JUxyb2UuIrXKbsrTwpQxzSoeypSCpzj480KLzh2245EJnie+BeCyd7oxu2
BpWJB0MoJpMyU2zyhEi+AK4Mejxd6BlHd5czdQ/xAKYYpcC8qhJqXE3/XvPuljZtYSsoJEYWHhwz
Mm6RCctd407xexyczIlJqkVnPOXm00RC2s6c5z4wRdn7BU30emHbAZLCA8cDPazlSzXZQb86/c6t
FxDnTBnJx0AaNBQ/iKT86uUVklj+932ODi6LFWQ16B10v7bFbjsUz8J1XvRmpbSgHqx6+YLEnyR1
YzrXExGLUhkQPteXaIsfEi6YXSdO79AixWZ9wrdCNwAJISF3LCkjQi1LY07e8u6azgi7GjUji+kE
jaLAA5sgz4c1vLec4TeJDEYAFP+QwXUOV6+JwriMOSaO3UUUQ+svarkD70uYVOhI7SsuIkSlUZ2f
Viq8upA/YnQoWzIDNQ5EyVq7sy3bYSlnrlH105nE9wp0GG/Tdp03pRP8YzTfnFv7/dTD3p4LB8Hd
SsO60tPA3rntVuHNxZOauB1HQM8sRmyUgwBrnYCOpzXic94WYeNaXSjBPcUkb2EE4CotZOw2Jc5N
gLCOep3lxJSps9ArmUxRBvqQHjLQcRt3mk19LzJuS33x5BmlUUMgSVh2SvHq9jXjoHqKiwux5Q4z
F6c+UPKgFqLm2rt5y42k025Ze3MIOo49iJ5JFGuSl1HrymstSD8jnrnIs2vvdr9RGz0TuVfT3/3D
gIxUx47TZQO1WRbv6OCZM6XWe2O2qCJMMmfj0n5jQodHUWMKAqLHCno3R4JqZzfpEbtbulsDyC2R
onR5YKaEk9mdR+waPRYuEpaDkjzl1apR+MZHTeDPTYeop/CRxyGpokMzr4deb26Jh9cpc9VyjKGr
cNZyj4IuXGDh26ik4XukS6KAgcfTMO3lxg+MiEVHr+tfmM97ZKLKOYn5Olb0iTepK/sH13RW7OHZ
fskHLzRanQkohT0Lbrmf7XfHYHwb18zbTZtDsOE2371uwOmhoLJzY9jnNaLH2oZl1efMTIqCZO7M
pRIFNo9wj+lBi56vMp8GqZeXwaPUhYfF6jiLKciT/mi53fyQJBsVGrUrE4yLiyZvp4zsnAhKP5Lp
5M5QM+a+2qaFyCnhNtiJR1RZLk4NMqqh844wBU+rIZrDNBRIp0uEKJyTwFnPZrGfLYpQORF+PRHO
aI5EdpE139F1ah0CglDQNy4Df7vrnD3cxuwg9AJLoIf4wun0AFYF25p81plweB0xNvm62AcKduKC
9bPiYs4EPmJGTSjKPayxotb2eb/ckrz0gNEiFe4eisn7Q0V3Gwip8KOKDMeY/fhsynzcD3r/GTG6
3q8t9Ouh1h48KZ4SdWmo0XyR2eheja4O5KwDBZbz2+a4TocR8ySbtIi5Lp5HOnLXVeQuG1BUR7TN
qXESU//esm//pK+TBJPS1ps9TYxpVREwJQX2XbknGMwvLtHsrKki2k3r/FxomHE0UYTwoecQr8+D
m9dvUbQe6/nV7gAzOsycKDk4aFOfsueQwzyjTCHEFelAdQQmNd9bM7Zclkp/9Ix14xX/yRUm/3Us
nmhdTDxGnP1whVokcp0ME7idOT54rnnLG2QZohwb2hyJFQLwvhYlTUTsU3WR2kcEWUcMmlhL85sC
7n6jn34cF/ivWPcRrW5wsilby4MivxVB3xR4M+t4rfRfFunV+5pAUpcXVvT2Tv3gPGPtvx9mtkIN
VvNu1RaU1ebkjyn7ED+AHlHlvpNueNX1ecnMA5Iogyig1wk1sj9QyZAO0EEtzRletxLS/ZBRqjRg
7rnNPyMbBSUBnvOOjs0TLUt+q5Y4Ia55aI7t19BYx2FABWpI/UEaeJCjmA23Q+q0oxzLDlZPl9tD
Tjzk8rtp43ekCRITokmlsWBeJeK5nw8YlqkkbRORFnUbKp4ohk2uXYcZvEE3r9+eoKOdeDOWyDFu
7u16uWvl65K5UWCDMjDc+wwiWZhX9eynmfG9/cmGFDpoVHCwgg+AZ1ylT7ZnnaQ0RRg1bO6pgdIo
JwJmk9Wi7X3p0FB37VqGGdww6JPN3QC63LecTgsOS0pwXKwv8siBJQ7id3tG1dZxi/oFwtUlISen
cLmTmkp52C/Mn7rZd6SHr/p5NsrXusoBW3QZnYzczLFBZRfSz25xbXzD3uR9tMt3YXPdcpc8XvA3
HCL16WNVzkFvFnc/IPs0kVHnBeJuzJkfSjPrQ73SJ7Na190j4st3Nukga99uapEEFepK5iokMW/k
PJc09rzHVGQylMAL7cYe0dUTNx19ezirugXSE3GlXosVR7TXHbJO+5zGyUHRCdIfavgNrPR8yLmi
vkThzQGa9Xr0UvdQpbe1j8q7yfH2rocBFBMnnG2+eWgPejFDbUJluS/rogpWAxFaO57lVvD//RBZ
y/98utDARHJ9otEBxr+G1lySEJkk+id/9uymUr0/pDOl+7IOzc6Q6J6oHznx0yIsRBOO9vCbmICG
Ssr5sER0b8V5dKx5rHw0fugt2FRcjhRIbgjg6Nx9XG2euEM8qpKRRUWIgqBDanfWcSWed7PU1LuR
EwJNZXnxhgktgZ0gSMnEg7Knq+5U37SY4QwaW8K9+d5pHelqgP+nsmqCaIngEnz0kgafFvW1b8Io
3JGNgT9IhPW4gOGf5FPbiNdR2h5qCFGFmt1dl5gptlYmLMbzcLaR4qwAqcORzdInkvxUI3QKCnxJ
3Nt3vaUHTmMYQWKVxFwL/fdsMgjF8dFuzZUP0eoPEEbuktn80rvlV+qtP2crjvZmVlwzF+9WOjbY
TiVP3Whuu1SEmljo9pGWF7gVNgEZZVHYJq59bQd0GtDc51UtpyppEqzRGMJT1IK1Bj5FRJnP7vOy
OlRgOsN7Nz+Bn0lRB0FMRmvwaGrWH4We8lhM8mdf9bSnZf5j8D6qvCA13kKok9N0Z3JvhyWHRLJb
mpekcGI/V9Ya8FCdHXl2ia0CDgDkBZ/vtbT7vUxmsTe/HBMpZjuIGjHtDxHRbirdiXLedLdpQcCQ
nflYJbKT1lPp24kiZ3Myln2XoLGmH7WbrJkOhWj2ElZfXA0nSMdofOGFZAIQOZYYFPyN9zgjcw9V
PDJXob2eDCgPgXJ6B1AnnNUwc68r5iNwc1HC+FlrGTlhY53Rem7JBZZzyciYCypZwrAcUhtHdloE
CeuFD7n9Iema/Bx33p5mWUFQQHu0Nmlr0tlnW2IMqMfhKMn4OjpV/KoUDtaB+djeHqfXxhy+M+2j
Mljh8Zi57LWPCZETOyt/jLXNA1+woJfN+yLRLXXC+JWWSjv342Qd3XSBME8OiY5mkjKpustGmYcV
veJpIS56/qsKI3BxGk6YLq6xiBeq1R6NgKniC5t6fBFGVVLZEQvULbZznjEm6X02nJu1eMz1qj/A
PL4sbkz2YKGBbiyLQNdwUbZSHlp7YbqIsygtby3Dtl03t+k50RYOvdEPI2utwzQ2PM3LEpP7h/Wm
EI7jd/XUHLI6gfFDN03i6jrllvVkWD3WqoYD+TCjRU7HaTsezm/sxz+zSH+EUflckDM7ocyh/gWt
bRjNFVuIFV5j6XzUyZDuzUU8VMa7Jcri1Doe9zunsLZO6CpL62dX0aDxCkIZTJRNPsQZlloKkO0J
xxgIg8WVmM11TBkzliT4mjaa7k1wMdjfmVv8zIkeRhcW7UprMh6JH4tSplmpnODOxJ8amqYpmzCX
tdNrOfNc1ASNMQMUvjE1sHWa6WSo5hVt1J9yjKpTFz3r0RT5aiZDO+pFEDWcoT0iaDb3HGD1ZKc5
8hGtMrYiE+OvNtNU04bGoFBbyLQM+3I5KKyQiDuraAdvEKcuqrxJip3Tt81+TG2I6xErQ9vYAvAr
XdIFGyUpcKcM/BodOeNoxYqde5nuhsa+J+J1YZRImFxdUwlZI1qzyiNrVpuZ9FkLCS8VXiVCvW5A
iTmRKXD3sUlukG0hml9zgh2kAcOBJkxRSTzqrDFlhmiwMqVvRZtUy6Xc1Koi3lvz17J5RKdom4Ez
k0zrnMFog3JGxAk5ZFAu8EYF+GQ7P0+3zHsLP0tJX1mHqtR28T7quve5tFqIavQbBV7tIV9+jot8
W6L0XDqxzZ7ovSmjHeABtMXFNIs7Fc3lBaYP3gpEivrCiFNhn9phD/yFYe5Y1Lk61qN3h6El3tc8
Lj4sqkCzMpJvOWYKvTlQYpR4yUpitEccBllFJknvWLvVPmQMGKk7qa0KD3XXHHMAw2c62pIp0LSS
1OV5H/Qkud/xfLez+4oA1AbLwWgwMa5pc1XomIMptQOVcgst7FwCbDsyU1o3FktnK8d3QF1P2SJD
IofuI51jAn2o+1w72hE5jnBdIbjAWCEJ+k7P7bteLtXR1OHdV4whBgtvkJLJHbAmeenhze+ICHFY
VCNaWCUy3qNREf9hWiQ8tvjQUsEEXZCtkaqEwIs4iVmOybQbuReFQpturrD5uwwtl1zuWyJcwtnt
9LDKsdlP+tVB0Rb20v7su647GI7fJtFwHvRnHPIYS9boDGwWkVGKIkuQxVi2RegRGhZINzmlg/u0
DIpnN00eFkyErKoVNgoeBnOG9VFYbLzFii2Mbsd2FmMjjJoXTm6G7/ZZFTre/cLccjfF/Jc5tPp+
FODKLdBYhTBoi9DumvTfEtMdi9oO/zF0K2ssQXx5AdIOHBfZSOpXKhAGDMMc1HT3GdY5CzFYNcrz
7mokwHGIFXrQSjgtPT5dtPW4KHXU3amePlZ9/557BeAt28ALE100ZyDtj1x2ZNENqnevD6ecg2Ed
IZpAzXykWf6z0VdvD3ZnOUGEXcubV0XfFq3KjShchFlSPauGptXQrK2fVcvN5WYLhVYSZPQczXrP
0Pz3miXvxXazRpre0CGhd0GQhi9j87FznRqOzYZRMINJJs5pibCl23iV7J52kZNAizbRgyRahksc
llLQLsmHJYFOdMaWn6QfkhUS1zK4V5hB31nTvihhHotKW04jBVw7xgcko1gFFG7kxCyYXbsv+ULD
IpY6sXza5pNWeRdEsf4zd6YTEK7qEpHvmRbtxVyrx17peA4MDciCukkXBW6EBiiQ4G15+Semx8B+
p5Gk+YUTNriLvDOB5JQG3g/ODtsj9aMsOx17XPxKCTXf9Rg/ZwtW0Zx9yW5GPVmx4kRLadxMcn+i
g8GuQlWoEWqidy9GbucHT2sp6puFLSMbxk+OEG0AVWlB6A9wigh1l0W2NJh051rWM/6tj/2aBn3k
mH6puigs9XzaIb454A1hvOMVDMJQ5cLvWfYjOZhH0ePF8rAnSU3ER5qTKfKF6FFVyl+lbdHwPOmq
bS5RtG29LYnKtvp0BHjlKL32KL6OOoFFBLPPZ9oml8m211NGdKa3LrdJn57srDivZcVxBrzygVz4
o5UW967K/DQnNVJSEXLOs8vAxpm4dHgM264vjrFodvWqSJhTK6nYAwt0buLvZglIkOZ73QUx6Tmj
NsZCYh1GCsQdvJUzeJS7WDmkYoHOkIDAmqjnaIk7xIzQQc6cadlYDLhmCCHJi1aHVSNsZQU5Xa29
tedwSw6oJOhH/W7gHgVFn2KLM+s/nkxHRD88YaOMT4lF57Ns2XatnoGMi9PEl5/MJn9EmthsEQwY
HdMFzcYvJtfo1BObxcKdYFhb0iN0Yna6BfSQClxu2/+8ipZPC3GTOp3Rkuo+rqzVT+wZ/4jGdY9v
FVSREydP1O7YXrHrc5mBjREiRUPP1HlYGT8ht7ba8g1gr44vxcZ6nZqncVyfU+jVHKGjT8/EszS0
A+IyFK19ohGppGABmSMj/kp3FQgNF+GdsXC8oWsZagU1gQfTBjNJxG4Yo0PXBvsCLGuT1P5icKAd
Qf/zIV3Jnivv6LKid9OmW+e5tyGDz6Mv6jY5U/0gl5U7nT4W2LNdyeq9NmBLIoO6hX06NGA4RmIB
Wr/eAFL4bc80CuPnq8vElc961m2Fgt0Th7mxLAyPyT1NSPpdLdS8pqF+A13AqI/irpoiaA6peaxq
i7nNN+8j86XAUJgD0vbnj7i9m2jTUbSaBelbSAGriqCdeqK9LnCkK73BR1WjIzfaBo/TanN4ZRrR
aZB51nm+Zrn3IFCNVPnwuSzRr6zvgaqWQgR2sTyWCYgtxvf4WnseviLaTxB0zlmqftpF94MRX7Oj
v7Ls2foiX0/z14VBUkNDJbH6gJ6+ThXbupR6+TdHKO6BNkXGhHKSHF20FLNL0ILWsMkXFRrzxYRm
QSXcTIx9tKO22TIlGprjnDPL7kR9UIoYgMqAgcTQ+jD2bGoTSGgffybxa3FhhHAqOOGqAoWXMTEi
aQGW+dooj0T14Rjv23sM1fQHSRhrOvKwV826uGVxa+NO2+4FdcnL4fhfpJ3XjuxYtl1/pdFPEiD2
5aanoNsP4W16/0Jk5smk9+Sm+XqNHaduZ9+CTAsCqhLhgyeCQa691pxjRnqaHAywP2yYnVOMko4x
0/kDTWrtC5OyvgQ9JVoUQh1HVl3nSGzp+BNnYHWid62D7VO/JpF8q+KEcQL9Q/YnWieRjv6WEOBt
a9G9Vtb/NLLVP4CCvDFT2iJtcGzYo9oouDF8SBi+/1W0vg/DQ/9k0XYs9PnUuuIrt6gowyY4eL7D
00JtZCXdXmc+iR+h5YyLIctKYpkGaH71k57TigKaN3Bs7d6GxvhVihsOlojqCBXzPrHDHmcciHZb
FrsKgb7hImMsg21bGIggtBG/sk/yV21NiEkgdC6zGX1MvR9IZ1z00nxBdvZNKglLxIlGr0nwodYy
5EiDdeN3uMsqYv0YFDYR4poZV8VqhC+AImDEO8BIpEZ+Q+KKjCCWmwQJtmiiEIYuqj5/cwGZ7wOb
+JAEewN590N1LGmHTuzxESogPr5wZMYsOKkwDxCZYpqGV5XZtWRVNt8J398iaqZsURMytowbEpAd
Tgf+8BC1RO0MRTZu6ky+oltk9imu41GrtyaMJOyF7ZImEMpNg2mCQTsoxZm8gXR/lc3iUeveYhfu
gj6jHCALoISNMq01Y/yQubt2SpL8bDfEt/6txa5cWPTrGVAQxGzRjo4qpjvaMUVvtcxDzzwbtlpV
FdbJKDl7WZDkB7sq8Ec3d0KjBStbPkC9ZPhDm3LZFfn9MIl97W98k+VQbTcHMsca6sPhj0utuvRz
9echP4/700Mud/wLj/vT0y7vcblNKwMkjP/fL3N5gd+v9b99q59/xM/bKcu6Cnr9v34W/8st/tNb
/byMXRBXO3l77I70ILVSMra2LQbMsWcWhzBjWomQyhL1BpzQZlb364SCHawiU111dd0YkCsdL7fK
jp7R4nKRXvwE0U894Pdj/3wrFjq0teq1ohBbLGeo/7j++6VsmTUvPzdW2JOBxWT7y2j9kgR2udSE
Gm95ufjn6wn8g/n3KP4iKqXNy/XLRcLWULRennC5PjlqSPDnF7hcr9Qo/3Lp5+GXS0bi/cfL/365
yytd7vr9cj/Xf575s+E/t10u/f4z6/3aC4cPQXjEAThcozNLdspDkrt2sQsrLgqnRlR8ubWDlfnH
9X+663Irs+QkW2RDexhFE2wdrSuPCOZfkS2/kPOKMXdw5SGga9TBXIymWWWI8qezUqCG6pJvewdg
IkzMvZS1hS+xxJfYmPISvIQzYHyuLOJqvfdyoK5K+2k8jywTG2hwSfWNZonTIAMDDrE4haeCdjqp
Uczz0RVoTvtrmk063IpPXOd9p6ZExSrEzL4usuLX3M/3qBOPaIyA6DXM2hmNTIshKgcYU3hNMXJ9
YHTSF3W3HELPwC2U3YZQXnk7NB+mwQgP3llc9RiVWLUTWhmuLRd0Qdzi/MsCEjSOAvH/wosKsnVr
i2R34zov3DdIDqusKcrrJsveeMMbf5TTRuvMFG0KQq4oIa8z1x9pDUH+SWB16cTX0JbXp5aKsE4L
NdSsIKMiUp4C4zpCzz3awt40Y3iHmMtk4Ba/JmJuVKxWh72zlatKrkE8PhZW6jAaG1CETDE+3xbf
rGWf9Rm54TgTg9UGzMHLdtSXppi+iOQRyzTFfOSYNEKSUHsYMncr87Z7DbyOSoNQ+TQc3MdIlbXF
cmgohDszpgQff7VdEx6RO0a7mtSUug/2ExYjvMD5NxLjctH3AwZvqkhS58/RhAMIEbVYDkFA2yMA
KdLOA2ipMxpqTAMssA7Qq0Y4gxiX6x7RfDXh6bUJ5lkicC9ec1+70xthIqcTaLHdEUNU0w8qzNtY
+J5WbhwEFKhStDWzlldovvlrVD/aTSDuGVXwf4bpOYX9wMBzQSvrI+0JU0UiQzplhO5UXFvmxzRG
wdoc1MKt0QgHca98aX4ITZHIClGvdCNDpVtb7irIy/AtaCU7NxZwR7M56eZoZk3deulybL+BG59p
Qz96kLwqgo4XQBrPkzQgNLQ5J+kDqwZxFHb1EltEpsl2QbNlujE6F0lMNVtLpynSfaTlrz46M7fC
ZWhEQX4Ko6wArb1NIobAKHRoIAysrAeHfjLUs/uUAFtStUtEZQXj+tFXqqf8zra071mSz6cB+1hS
TJBVGBq3UxbcxO62bRAwsP76KARNalDU46IB9JzDtLvRY4uPlD6m1AfE6TgYO7rzVH75eINoAKzT
kxtnsBVbyo1kbDWMNArS2G0QGTYOztC6/x6L5pRpxa1vRtkqTeSj1TybaZysfKpyPWvLjUWw2iq3
9nrZoHRCgKfQGkoZZLXMZPNdGjbvBc7YZUlA77ZjLrJkKs8MP+h2HtnRTDgZ3HTiiOe6WKRm/IBe
go69SSM8aMlwEfDFc7RdityR1vaLZigfUmwIegElhoNS3LFPm0tiVZPO3ukdiLDZcg56UyFSN/im
tREjcCFWo+SH1oIRsHkm9MsC8zHqLu8x9rxtap8L4VPSCYn8RMZfA7Mf+Oasw+fcR0yCa7EeWdp1
zLyEyNnm0WVCLHP9iqXFfIUNPT9iItu1io8fJqDWRtdyjJUVgaZNcb3Ol6stX+3VZLrzKejnRVfO
mIMsx0Hhpy5e/hD1mwFE+KebL0/qOCaWqZCnTCjd8e/b1JO0udkhyQ8OdU4Y9lZYPWjNethfHuGw
mGsp709ThV3IgM8QjNoLcB/0L0Z/bHUCruoUGqzoT3LObz3Iz7vWMM9ha+3p2HCkDCN9BY93Dgof
HRywymyEAovxDzJJjCvwKpXe0STHmOKAFiUdQybMfgrwwjB4N2efV82wwoXzhmbnFvl1vNWURtKM
GvOY5SBYzRpRhMBq23sZPhX/IGl2r6s4vTEGK1uWLIYpqqHxRD7arui+mnS+WMOl/cr+szCp01FY
Oi771ThSGQ/hIQ3jN7BlgfK7f/YOzPsQTB+LWfRM/MBBOJkorkJEW2KjC5QmBq1kzYUQMTFfYHnB
HWDpFmnjbGkgjOtAiBviEwhN1qzbGj3uCr4D2kdwzvxq9rXjfBHzsdOdEs1JPQ+MNJqX2sjR3Tnd
jhftF5lpIz/0Was84f82VmGan/kM3nrpPrA9m9C0vwyR3PtucbalNaz7GIwRabz5lO3qhA0UFok9
VXZtz8Z7F9uccqYSHk7kriefND1XMw+yf/BqKGwOVCNnkuityJedyu5Rb3MEEMiOo0GshYWo1wqO
xLhrWODPfk9vw24M2gEa9NKYpiD1ftfm+Kci/8ql069GlJiBzLuhluSsW+AFvZ4P0Yqy24Cp3xKK
d0iMimPgCCdjIZjGbdHRA+jNEowlaeTYZYE1oxFm5UEmlWek385hJn9tWZpajTsKfWfHIqUzSYvQ
ouCuDtHnjE5+kvZD43pkoVCmZna0d+mOTBaCf91kU4ieQC0cnkTf7/nlfA8ldJt+SD/JfdkoKGCn
t5+l04eQ8/unJG9urUI/eVnwjjQUblWFSk4PvBMLoyVLZiSIpEqRO5/Q32vkXoblbRemcl37xhPS
qXLlBPnL5LCLGJSK62Z6EJmDHbk9w8Z/KKkLeuc8BdEbCoZDgwtwEbkWTh4JjBQB5luX58cxzmJ2
WxEcnWa86jrHJ7HCfR7ijFWj3XrUSKorpQLruvdmKB7NKd67pv1d5Mk7Q0uT7JnmOLV8uYlwjo4L
9LV5cTIa9JoOMQYibT73T8AG5UHOnP0Lvf3VabvMMajGfErhoYMELyMUDnENw8UoSkTlWzeFpyi9
tyklmi4lE0fW+7mA0jx41d4VoCnpBFrLenTP3sg+LWhXrGfaI6ugKKylVSVfJJB3S2GF0HgjTGnY
btCgJSG7KYtkAEDUXr21mmNsWkH9zOHK2EfSkysUdMsg8h6nyBs2fW/da5Y4adEdelpwJXBAmI4h
Xa+SPSMR5HKRN7Lkp4M1GR4LlrxW3o6rHiLIRvbW2cosTHj2ARAncn9varbKsWVaOLcLZ58OGpHc
IWevsvzGOr/oYeNuqv5Wn9KBxA+qCric0uqxz7c4guoB3a0p41U+uHesHODTiXMbThHWczLk9Rg6
AjSGpeN5373A4hLwtRdxYuyiMlxpEXGkjX+qSvruZRLQq84Z/oxOwOy2CW80+INFBrVWaCHWak2V
SDaiooZQZWQNw2GaP+fZXM7oP8F+gIvso5KAYwEfJIqrVVtRVFJrM2pcJyRALLSiv9MNsjomziwS
P4OHhDFqBJ+GZXCsdaxV7j9bWvBlB0HIr7N6msuekXFffZtpc85nhUqm+JwrbIT5SE+6de/Ib2D0
Yoqtj4tg7bTfISQhnbkL0wgpV8kozggZ4Ye41TZi+k91Lxe9C/OrYx1hxvHJ6sp4XbrFZyvDNR95
usZZcjXZVb9uhgWsukM65kio6f0TkNAS0GLg27VD3JKt8Op10pQn3/K3vX+Zjp0ih3I6tGKYlx5H
ASs8j62OrKJ7tzjdw5DstoyXqf0BJYE/rQ/SZBYLHXLLQQP4YEuDvoiKa81E7lwFI1T7/Jazd4V4
sP5iBMvaFjtagYjDoXyj5o5XQ1t/yx6njW8rMChVQQ8EaglIAgR5gNC7xSwPlwxJUDk+zIL2uVFW
z8OMSGbqn9rQeuVw6i9lwyEnTI8CuRxd14Bg5qIkadIjozuvnvjnX1UJ6J5xin55uG0UQWdT4JDT
FEhdK7XvPvOq68aMdrlu3czS+HQZVCzH6DM2jLdZokxinMwBgnC4oAv9fZMhn2QmeBB1425zu9K2
hdvelbP2DsKRIaPiFXB45RQOYptPNo+d27CCdDaHDHExc6zjHn1k7KSr2ELlXgRfzTCmG7NmhKR3
QjA0fK8G/L6aO9K6C3IaPYXPGqk48TVkm7+qlKZ/+xz/e/hV3sBiD8ui/fv/4PpnSWJeHEbdn67+
/aHM+e/ynH885j8/4+//eqbV9qu8es+/2j+/nNqif7w6W/DHFq7eu/f/dGXNbL2bbvuvZrr7avus
u2wJ/xb1yH/1zr98XV7lYaq+/v2vnyWYR/VqYVwW/xyyZv0fI9mOgEzKv/yX1d3xv/75SX+kWom/
mbqtAtmEbrmYRMi7+p1qJYy/gSRlgOraphBwM39i2ey/mZ6j+wwygBN5jm1w1z9Crcy/WTYibt/z
TQvcvW38v4RasRWu8de//FM0m8dbG5awCLKxDcM2wRJy/+f7XYy38N//Kv5bNCQjI3lWQ0zP2IEr
RN+jG9DmzRkTVA1FjjHO8V7r5obeq3mA4k+GkjJYYJJYjspyEeG98LWZkp2slkPiZjMV41SwNMG3
IkiAmBgPW8tAWTmoD8qDrewdhUaeC9mo14wKtr2ygEyWcoPQGp8Y0CGCQt5O91PZRoyLgSRWyF7P
PvR5M69SZTOplevk8mdSJhQfN0o1MEhivk2zAqdKmpg6jdrwPcwxsZS4WQxla2EpXR848JHkoEwv
dd9I4D0ZsjgcMaWyxril/c3SwahpUiFryZSFxlRmmlx5ay5/SB/C7Be4AIOoxMapL9YtQTKuMuYg
UW7WfUpvTYydSSN7oPPDStlSCj+pzD2l6o9o1QC8IswTa2PhArIujhdsQcoedLmSKMvQ5VKEi6id
U7EpNVGyCNGjVecyC3M7IfdaT04uNqQ57TYuwoODO+avurIqES9BvYB7ienqjYGbSZQsXvXwPZky
nNfK8CS6GXW02y4jBmcLMyX0CplUsPKzEL5xMG+lR90YNXeTQU77nIt1mhr72BQ1rP0tUGNtH4zd
UdKV2Go4sjgJVpiV0QAh3HJPJr6tov8GSY+lxwXhidUQvUoKs5V/CsMr3SG9gUHtIe6y9UzYJHOx
3jhMbfdCwugtObTpTQLiR6fjkG/1INqbUA0W8EbDrY70Y5tkBgA+1Ph1Ll5drbC3cNHWZLYiE5UW
4V3GV6AsbKEys6X3u0aZ2yplc3OU4Y2yu1kPeOAqvHCmMsWB42LCik+uwC8nlXGOfl2ErhAzXVCz
rrGANS2nlXQslF6QN46uVpJ7y5JGighTXoBLXqs597rpvRNh3JuUha/HyNMqU1+t7H0pPr9OGf5S
Zf3L8QBWygyYKFugoQyCmXvrKcPgiHOwUhbCvod7xpikL1qTGJK9UGZDX7kOcR/ixvsslB2xwJeI
xgsTczjsBxyL8mJdVCZGXMTlBjLCMlcGR7t+dlAUMdkgk3xq+ysNP3Pj2IQmKXvkpIySs7JM2sjR
lklzhCg4zzPGb61+4lfAEC4l4cweka4MNu5FkyHmCAs5paOoLJoWvqRImTab/op1JOCFxjh1hOih
w0cQGEb20+C04FE78xAoE+ik7KAadVSiDKKOsoq2yjRKSIJcFvhIKd6uJr4OTxlMdYnVNMVzytzj
rcKDmoQ4zZQlFW9qq0yqxcWuqoyrla1/RDhZO2VptZS5NcLlGii7K/BxhoUXCyxe2EqZYnNljw0t
jLKoWkBFKfOsrmy0vTLUhskTAplHQxltC2W5HfDeemiljBgzbosrt1D23EkZdaEwpCc4OsE2xcXb
KztvhJuCyIKdUEbfgsJslVXNM5BgEBZ0z7cZvuBKGYRRwrHXzx6zw37PsfHe8DATmxn/utr+dMu2
YZWJjifAeZzhQIbuQaQUnmTvYk5WNuUp0Fb4QOs1B/MIlbx/bpWpWeBu9pXNOcbv3OB7bpUBGoU7
ulRlim46+97GJc0nA7afieYqB54AvAWQJJ7qTpmrOYUBhSTlI8R2neC/TpQRW1eW7InRhl0eCmXV
NhtcmCbubV21U3Jl6DZxduvK4i2U2btpzccW97es/G5HPtTeHFCUBDjEU7qZy02FtXYtYo9Ph2Hq
MWt1mPWsWHVlMx8QHijbuY//PFc+dNS5gMWwpvd41GfTrthgK9gGjNR1xhRAc/u3FGd7OG87ZXTn
QP5MOjCGbbO4903yfzDA4VlVBnk0no4yzHvKOu/hoc/4ektlqlfQPx8PFj1Tdzvgu3d0gl8kxoch
IKIlTKfjrCV3YMseCoZ+OG4KetMg38D42StdWfvjymTpmVjPnFOAwUK6SfwiVPhmFu7AFXCbAQvr
ORbHsrYQtPBZMNhTQAFXIF0Ky/kjE189DBjWkWZY60tPtgPrxm7fZ8N9rCAFVnWHoAjFAKwWqy5p
DQT3jcIa6PANXAU6MLFzQuOz4kNWtHfoZAJB3tRUIgUY+xT2tCfegqx+dv2Bg4X8okWNXtgXPZNe
YB7oYEEnKvRCOcXWRp0Bc6yEALL01WAbKz3EE5t4RN8ohIOlYA6goHlnb20pzEMC76FW4AcfAkSe
OYtxiI2lWg+w8Jp29uB+jlAjBugRRirMTds3K7UpVMOYXKx6L9oz0dblOsoRyMVuspcKSuFiANQc
YdA9NbUVWRFoIeWrK91fMgn1XdW2AX0QureNs0SiV2CY6CfmbXdTbbSofwlAm9qClQInUCPLwMce
DBMxT2KJz7wGakkdBWrDya2dGUl03NUreR/tiW+f79jXF5WgpYOISSVUTcy/xpKBe8JsPss/ko65
bj0Tv3aUIYYfKhQkTvxGSQih+mH0rZVzBZetgIfBVAmJXUUpBHSQQ34yms2mgsKB5QQSe0DGBsgB
OqVrEwqJvOBIqG3WrUKU5ApWQsj2lbjgS8zyuVdAE4Idd26meLR1dG3KsbsJlbhdYVBSBUQxFBpF
V5AUvwGX0ilwSgJBxVAolQimytQR9RWaXrYB/NRB5njApgaAJcAoJZwKKIvCs7AEDBSuBRMaX6dC
uPSqNTBAdUmguzQK8zIZNqHs4YQABoauF7DP1zH0ColPy8gw9lz2MnWMFwoiE6wyhZSpYMvoCjIT
Q5uh0iz3JfwZ2QCiCSDSBApNUypZsILVxAkLRtlWNGg99zuPYQ07hE7gVRTdWhCwUoel2JUQ0pb8
2DwOKi5ZNxuXpCHqEPMhVTO72riuc2M42g0yxFihdWIF2YlDErodCVW6if0vQk4ZJONmGmDzJFrx
wP6OZQRqjwG9p1cYn0TxfOD6mANrQNajU0cu56zQP62CACF+p73rAgZi0HTjkO29Mu3RxlphlufU
92Aam4tolOGmqr09afakyWR3vsFCWkgoyTrzDNJtxJEkqjdhY9ig+bnL/WPgcb6djRXxgzHyDyS8
/JjXpklUBxbfNjpECoGUKBiSk30wI4hahUhSsKSAKdsAPYmktXndKqDSrNBKhD6St6hwS0ByXjoF
YCL3FbOEgBkuFZ7JN92Vy1qGnFYYRwrh1CiYk6ewTkIBnrTBWEPENzEdovyMPk2FghIKCiUUHspQ
Pr4HLSuxJvjGWiB6xxZxm9h6xH434ZmDNGVCnGoVeqrXzHlZU0cV08uYD/661AbWj3t5gVZBr2oV
xipRQCvC94IDw4B07SrcVYAJIVcArKqD+yioNhQaK0/A4jdHGnsfM+SsWSG0BgXT8hRWK6MahFOz
Z8RPi0+ht+RI/mTROQkqteaTPXlk60kvi9K+B350owMIZbVEdplAlzFK5z1AcRyaUbfp2gqKHIb1
zl50vexfHL2jBrOtc23lPSOFFkIaTl5SzHSKzOohMiT7fgqPG3YKzsaUVDqvC+KNa785Q3/stNu0
fkQpSNTBTLcsMXrQX96t7BBQDtLONkPQbGIz1Y9xMp4gj6qYFwFYcUa+6aftXTsDJQ46Js/68DlD
b7kuy/6j7+gFt74uHgOdyCPgOmrac+ULphVk4FYbshkVXKYxt1UQiF3t2s3SbbT40KbV3mOuv6hI
ZzsDTyb2rIbIbULfGJ2w5NeR0GViRukBz0D7/GIPkmBNJxOLqBuMlTm3+T5m+UARDYuKLBe0MdLM
t/SagcVjdQmIKfiUSHYx9T4i+hk/Oj95ifgSN9JvnV3JlJAke+05EtK+ZcAC32UXCFPsyLVkxTAq
fVwFrS7Mu27Lb5wVGJP22tevLBtiHGuM9g6p9Cui3nXSN1Q10oI8kh/dApdVq2GxSZRFw9Wi6Cg1
/4GoBUjETf8rNOLmupfZmQTeL0KH6yssMcEMbbyM5VekiU80R/7Jb5C1j04vt26NIpKr1KUhaykp
OeoU+hdQTmNVE0i2EFGDPB9rpmVRuCGdnJhWXg25ndwPxUc/S76icr7imC4PVoW70Bvx6w/+JVj2
q3ZLwKGd767tynFOwnAGhKKjIjZXxORebrz8MdXdDFVkjeIrtk769ue+389qFdOwVPBIOdcEZQxI
l3262USwqBsvd/88B2qgf3T0ByNPsC1cHoGTHDkSyX+UB7hd/vnJv9+4cUR8HJV16fLIy4uNwuD5
sWvDLgJo+Puf8bPFl0u/t6IWNAgAO/x+CJljPO9y9x+b7xXzgqGnuf7Z0p8N/72ZxtQQW5PM+9/b
c7n797PJFVUQVVFtLi/581lcrmKwdld1a2MiSbPovtNek5AJejW3z2btvgT9MF3RDbeXVcfpWxhe
fNDt6RyJYTcKeoQGGpArHxMd4m1SfwCe4+XP9Ac3Z6kaWmgnas1J4D0UPcmE0fVYOLewwrJ3QHSZ
Pj/OxK9hMs+Kqw6/NHkSTAV7/a2NOrTaiLWXmCH828ufwArROIz+NfMy/5Yhp0e2GTm46gFaD66V
QqLmWOix9PeZGbpOB4fGGZK7oWJ6PuO7ad6JkBB7aZf+fdjqbzLNPgYvqnamTOzHgLyxFSY9dCzq
6lQUWH456zW61m2rUGseZJr0ZCIcclaOgIdk/hSaqbZtnc4lzFrkqz5gERVqBFgUzQhztjbnuyG7
qjg63fZDSXFbz8Y2jEbzNmlTpp3ltK4HRshpzHra98tryogjGkrvxoydZgXXzN/FBMA9YRWFJFR6
8mR2RbIKHEUcKK13OAz1ooNrsSn7XDylqYvIafYQVznYaoLg2dHltsicg1G5/rWn6e2aph5qwxLd
6KjA7RafCNSCjoMHgw3Lc8qbEc72WddywsKT4KZmsvXUY9Pp9Wj+Hgr9ti0CFnwWIZCult0m42B8
+0jy52gI1xIo9X52nBcWVkQTlOI9HkW4HjMI7X0yaAcaQt+6T0xn6zKP7Zrm2q+YQfhydDd81PTL
CZRUBUi0svs+/exUjUTkJ3iv9QColzQUKh19Spp9HiTadh6FuHVCTm9OZQ37wsXJZAf6lYwT+QVX
kDmm8eaxsttVQsV/VUSUkVaDTHzycGJYiMpbzWFqZBIEiNn0mU9lNTma8UZrnOwunxfNyP1+Gut0
G+l+fYt987Oa/Zg8APotSWGui7E4pWVZXudalO+NDpe0qAzysFLUxcDPiGS34o8B+l/VxXCpkoTV
Yk+1WjTRrRfE+9JCM0t6XLCaAaEdKzDzPs6mfjEC6SCiy3pJvaaH0xdbB32If6VKK5ajpmUISiGR
Li4VoAZ+YjXoDA3cviZ8CdviMgAAc+WpP5DImlPMd9F0cG9wOvIpZ355gmg+rlsxUlSgyzzCJq1h
wlS0W6bsJeFnty1kOh+N0p2Ol0t+4tJKyNNFX3OsTy3+3VFhoEeim6G7ZnQlCKa80ntJhFBNG4EP
R7fva0vHfUQOygylI7AjVseBoS81TAKLlrHsyua4UXfReNv5YrgdHR1LQTc+jTN7VaRhYZp6KnVS
85oTnLPnNJstpp7wnZNIXHVN5HK6xzg+T0zACDTetKkHQHsqz0Nlh/fCaRsiUy0Hdfv02RtJhSSu
ZqTYWOipEcxt0zIfTs1Q3zRw/24SnAxEX7UvKf2qdTuid4ZAWe6mWZpImBGyZZNCRhJ2wwBTAt5z
HPNmsFx/6XnoYsxSJaYNxdVsT6y3kxSvulTg8JwmbV8kxrpR1hobTuyJZS8hjob9bMzWeIgBeeeL
PBRbrAjVYdSE3HWaeJYEgyJb6KIDEAH/PhskHqm51CgLiuCepejed0EMpHpjrEAjYEclqGjTGO10
LqNnxBwxxOgiOaJecdbId4kWDJO3PiT3i/TH+jBP2v2QpOFWApdep0z9UeFk1cqA6U9oDPlQhevl
YLXmOx/D80FTfy6XooF0dlGbPXwDVzsU+i+JFGChIyDd1jTYsOOXw4qTA4G5uYTSGWnOVrCu1emD
sv+lLENNcdPP+tIxacT7CrkyBq/uMGRrEfnJOUjNTxt/1zLzsunGZZAV0IYsuqS+S1OOn0JHLa5p
g71KBwsgdRjtWkBZiL5GwgYnxslmkj9m7fTtlR9+3YozkqWVPc7Ruk67X6zuhqshQA8b9Mz6k1Hz
TyT08YcAll0hZuKOnfmQqD+56Tg0nQLIq3RyjcZxN2Yss2OvEismH8EJ39+iIYngaMyVisOTr7lT
jWd1AQWcpQrlLeic9mQyWrYFXkuETPHo5lcuhdWaSS5ZMrNtn5OXvkWIWfmtxOhfvPZtsfNr59Pr
qr0WJvjSfPi+sUnsHLlhN4FejnQ7AMtFjdwMScxAkI8qfSTwB0hgzo85Mja6FnBIbiHrgVDtavmo
ZSnrFDt/0DHiLnDphEvdrt9mqFUZ6xtSjT4JHrXXg4SKckkminp7l0z1qq7ludIAipFt19v+bYx3
pUTUGecDPeiQ0XWdxL/wgTzmJR3zwO/RRSGVE28Zgdb4ygwSdku7u/bp2rOsQCxU2fvBI9bRmCXy
TAYk7ZTv3bzZzX15TwZD4Vvf+LBJ53vyIsRkqRxvsnS+Gekjz3CgJUtbHKLRoqk8H0QtwY1MKIN0
eFHvngZkXCsEU4ICRstwYKakvsXxVTf5N2QRmSstpe3j9jYHkokVgcVOgnRrKVzvoCdAUljR0Hni
9OwEA1k9MGn99miK+MUxW84fEhEqcct7nTDLoyBkzrAx6YiMamfSGaWYoliLKlRyqmtbtvdOUr+x
TLgPpTjOmAlp//vYB0aFuyByG9/03vCmboW7pbSBCzeqpmRBjmBgos+fyeLWdUAP0Fm+Ctz+WKqz
bmihFyht64neYrMM6wenFye6wT1RB1Ansb1TllpfQ0F0AFxL1RBluRIysEA7g/dU2P4DzbcWI+J9
HigljDC+Y1hNY6NxcC72+nyJxUmebItQlAc0BP61rAt/LeptAF7jbrIJQEwa1tE96hyP7lPteKc5
cXfaZJ6z7NbXTFIQUJ61BhIgN8cwNozls888eW0Fcw++Kr9NEeDuBg/PJp0RjsrY8qL5SFk94FAu
TLTrRy00gQuV9XTqa8+gcnpzcnc59Ggl/GFs7rK02YUe5IAitWHsOMV1Z3cQUrDqGPhwRAxmipqt
X8ceIuCMcZ7J0ait2X9NkwouHWll6J81p2iDw8+plPOJrUUdSwBgO1CY902xYSBJh6nE8TJq6VbB
cm1zHh8wLfVszqEOR9h39lMyhxnNXToNmY+TG2HTOD5bCVEFgu46jRrro+6se4bvqETAbDnOnsRV
9kAhEfpWAORKl6Ymv6uC9Co3ph8TfKpZ1Dq/q0wY5QHnkspBqkMnccB7yNKDNfpcVCdRutnKwOq8
SqT+Olvhve6RIutWWOWgKBf7gNeDqctANKZ2oHF2aBLPfwZNt2pHtdbUUJHOZl48A6sAiCsEqe8e
9ILEJIUDsxiwXOA7SDYQnkN/WdUWlkAOSOGeRMBPDfDjDbuOgezS+mKsB6ir0DKMhl5yN+smRhLO
UjE89liTm0BWxrECPsHALFbwelMcOxNljsH0aefgexQxKXkoh8ONdOWAKJNFf5bM3TIbm+GK4y5y
VkJWkFdHAYFkc7y1sfQgwDuT2sd+JASCltrjnF7l3YZqAXdqLEiobGCrQJtN/dZFd1Yc21zclVP2
Bi0hnV+zYPhlxRYk09g9NGHzCh2tPTU9FvscluKqmyPs2lrFz76vGGoMaP5AovArM6DYtXW9kQKs
j1PFuz6T3bOUKEjrvWP5wW2fm09WnoQw/fEf5VHI0WsmlglvO2I3fscms+R2YnjqaVWH5bWmF+Jm
EtU+Xqam99iDgPMtkSLEpNY3KC/sfFzC24ih8dHi5KjNKBKgsQsbP+Fn59U3gmU4EXrC2Hqz2W/T
xE02+OTsNeVLwAR9FQWYXJ2aH1XCSQycK+zuYE5+dVF5lwGauybxF+BkY3/rTvLeOWQDly1B4JJP
sq6qB8ubzjio31vbfwEMeqoTjxZgmdAEC5RYpD+Hjkw2yFHu3BqXp5UiPSrj+J6dgqGZnVZnI4k/
y8h40rLruamv0ojChGGVt/Y8J1qW84gc3ESUSJ7oDJkAVIIofgWz+Yo7H2ea+UJDG8FYzGi3weoI
wxjRr8Vk6tBRlST26O2NfMhOUIn8Za3LakUVj2qx13xCN+HBxf+TqPNobltZt+gvQhVCI02Zo0iR
EkVrgpIlGbGRGvnXv4VzB2/i8vXxtc2ADvvbe+2sqPinNhWAqnBPiKPd4p65F11zS9AWp8HLD7LJ
vmQNkkVQKa2b3XHQ22tP/SJ5gQalV+eW4GfZOrPJ/UsFoyUimLZwusgHQ0Qkr5xro1PDfy1S6Ead
mW+aoGGmIghEUOrOvtys6j7G7O+VICmUBk0BCBSeole/Fg+tqf5SYdZi6GI0aShtD/SFxKhD7VzP
Z+Y14juyRwAn+HJ1qiUT6mcym4M1gFFVQAkY1H4YWLPNOJ9R+L6Hu6K9W7lRICfG8mRh09t4Gb5+
dg1pFms5MlpwqbZctCOt3F6CY92Pv0JLBx9EOZEZ7cGswuLGNcm9svhjAPhdpbgoFjoFYADzSVQV
MtmgJHKWimhhoHZn5FyIhMpQLAbphgFT1O+oi8NO/kePKCTslilNXwgzJC/1/DNWNW0llK0v6RKP
TB5CftHzTb7tkHYW//3G/3747z+Qf4Rb2VDdJrMpOPa0Hi+8LqkAqvmcHBP/jhWm3RE5hS2WMbNh
+K7745ed0upsog03kUo3Q5DZK23s/loa/WyaMrqFVDSiVPD3Z0YGtuimRvE1rODDH49dOrgs+v3O
yenuhAhW0QH315T2uBykbpPiRchvBXRfrPSM8DUo+VGbbbuBgkkngr2WS3bYIFiLHHSSFYb8pX31
zQ1kYhOLOFvFYcaeX0ckKe1HTEXaJcnDcMsVkeodsLdKfmqcJulwGEkkpjKFz+FQqVjU4wtyZXdo
HetEuaT+4lX1FtbiO6wSa5fVXB+0UbtY9Hdvk7gVu1ap+lYaAPMCn22y5ESkhBVdEmRpKUfvt6/l
U9b9hDlSnMsphq6vrD89vlmW23iJ4cI4QNW8C8mj6ycmtbfjW16EMKhajtAKZ05bqAtr04YheHAc
A//kJP7fvDCTTV8CRSdqcDWcn7Saxzsls2pm1kcbOvIaNxMHOgsYTd5Gx6SU35JRGNfTqzLVoweX
TWFmPq7GMv5hwrLq4vxdNdVz0Dm0U9ISHRoLspSyDmnFTY4a4Gs4yE+h1Lp0DOLqDdo4VgqFyE/V
rlef6qJ4RgyponLYBiVd2pXm0cH5dOGGmon5T0Lfo/ByWtsOD2ORYma9x8oJyNHS4Gh1plr0hbr3
MYOSHF8ckJnPlLjGku2S45bVrKdq/GQEgSJDXrrIb8pwT2Vp/UgmLkwGBqg2XbLvBZFrh9oSb4gZ
iVZq0VXxe0RwkVUm3lR+8QoK6DEKawfVGcvaGC+Em+fr5CcCqigS/eQGMFa0Ot66OENZAZAVfI4F
6CeNoT8w1RfrEno1KV6ovlpwyzLrN+GZW7W2+HaM0F7VYskQJWDwTiYmqs2rVLAybS6upZAvaeJ/
iWn6qxoW2aokVcsUeFMUTYPBdKAr3jWLTV6vC9qyTv0W4P9vTVfxyhmMgPo/zDEjDEAK3Lgp4ims
S7XPsNeTpt5n/WBuyvmP5OO7IPQ8445GT9NkTmRTH7jNuF+Bd69WjfcPh3jPhAU9wOHVjHmbIZOE
08oxOV7pLRx4R6X+Lh19VDkpoFnU9Dlyii0pMZxPq+0WOzz1N2BN/cD5KEcsQoSc8p1WulD/RuNC
HSPtpYn77tCJtJEsV+YBH6W7lG2pPeIx+VP4o/tLr8OynY1CkUzHS6xm9ypy/sXodW8fWzmqBIQg
TDQSKk3EMcMOI/Okw9iC6DpdtaKYfvCsvwbdlH94hBbWJpviOqoLCxxqqk4+nfboxm77Jlxcc0Cq
GmoH30YBRmy0HHcP6LW9GvBElrgWyp9u5Y5C/rgWmKEMBKAMWWFyI7HW4N20Yydyjzm//SVL0vyj
UMOZWerRdu3gRw31HVtV8ZEYmVrz9DanZoxseqrBRPb0xdZDNxwdWtpWIRNeJxqtH7fntKrbWXIP
s0PiUaqjKG4IG+G9ei4j6h5oGV64H9UFP2JybJLNcIq1OnT2FsSza9XzYVmlUf5w6xRUzDKQeFUe
R7wiVcYDvBFyqC65xxgiXIOVCq/FGImNLUAb0rVFjI9ejw3s/2iVFlurlX+zQmeuxAr6MuDi3tUj
UxTwL3RiGNz5W5jyF6YvYL885eK2GPqDolOa+1ul1eVLb5XtrpsiWKDI+J9e63FeT5OnVKG7yy3k
Tc2cjm2dVGuNrmaa6uQudJn11TDf8etyCxkl/zbCi4ewStShruKdoaevGgxWsni4GSvta1I430ka
tfaxoeD6YDbtipxMv8UTpK1FV5+p+Oo2yEGLyqvVbqjlS40vsodRNd8uCX0D6V7k2NEhkW8aY+6s
bzmZZtXVRG870+ZOUs2t+7UJaukRx+ZbmuZ/xsaNj0bpHX0yQQctxS/ZCWMLPfGtMWAES6HgZmLr
HnsLR2KxHYg0wJgrd7plHTInxCwWvA0jgLPBBankKYJqum9+FwSpFoy93+DYw7yeeuaRVqidhkTN
59MJGx6nyJNPEnSthP9ZQCOZnVHbHCvcpVLw0ZW773T72jnTrxGaBwAPX9O074yKUI04yAE7QYtp
JlPGYkRuWkiqv1GdI7AuEa/aF3fwVjMCN+nWoBEQdFBS1+yWPYoh7kiCdQREBuuJiOrPzPzeTY44
UctFn4cGpCsOINrkvkZN7l3/+8FrJOW9FdPztiiPohZ0nZFBnES29uKux1PKLG2iYAab4XgIKArK
KvDWNhV+WTxUL45FoFPou9pOXmAOUp0H/Xpd5iUa+PSVQSY61uMQrF05F3UO9ocKHRNPPD4ePz4H
MWkAN+m405q18WoE5R/IDY+eT36lp/hieiWmE8TeoHbKjWAIuRIzHVI20c/Y/PED8KIG48nlzWla
unL4GrShYZyL7GoNGRkrsilQPReRaWv7Lu7f9SnjkJPSnJlVMdwHEAIX8htwFQkUMW13j/gOVwZX
TvC2OZDX3ArWvknPSN/j1ShodKWn0QIEbK7iAtNClPurdnLQ37BrYAXWdvPYpa09+BUxjVwwjQ7e
ttRh9qOzUwIJ4wisvbsUoJIABtIp4v6MQTXeR4chmM6Ul/rMZh1XVQQXs/bfwKSfOE8zkjfsCWHH
oqoYVBiI3wlCI0WjrJbD2u77uyy6Amg1Q2utHQFcW/Xe9pydZ8h3LGAfrkGYIUogk0Fh0tpHSBIX
LQd+VOdKBjSC3mtBO1ZiGsVqyjWWNjwqBdeAdmT4PUwstQYrHYyGXG3Qli5RJt7AVm46hXmPsDOj
vXBZCqs9WI66mHnYHGS5rZrZPeKfKm/otm8dppBlrejdFFg+UvUW5NYzKYHZtjXxhmLKfCBu4brv
oSPNs4JCcsVAfOeegVuO6XGzNVuOcUHTr1ODdiDTsSZ+tvKj4kerA/uUudqRCg/e6LSz9zIfdrHj
4c6ysokbHaRBQCcWiGEMGiZEWCOzsqXXb0MWlUXW6ue8da49bZL0jIPMj3CAop1S8dmbB9Wkv1GI
qTMfyn7dc5jLgTdiH3Tylc1w7/z/P5gUMWykQEKpNdaGgX7eTdgE4cUxYAtJ8oFkCL8Tcq54E8lF
iRTg6dTfGxlBjh3oEmSYNEj3XzHbALMcK0ZV0uBOJhzWXauTK1fuYQxI0ZPr4n/lOCxF/ydAE1r2
ZJPxMzis+jI44lksKdqx9yGzLq6vvPcJgz5r4K/NFdWu7gBVroD8lRXxLYnTH80z6nXXEc52guRV
TyQjQ90Fmh3WF9em6jZI+IpBltyZyV/HyPalytNbHkdwhr1oVRfNUvjGWbKhM2PnOaClfVFXXbQF
KqitxqaiUoIc066rFBYFlNW6OQajXSyHOLGBZPv3BEluI/1RLZjcSwfJXS8a66gHj97TjbMzgYqF
dl7a1W0WAxTC/Tjp9sbOCHfYUfGsOO0A6sdvMuHkjZz2jwhCh8p1ufJIGq6xaobYpLMl3MoWKemZ
TJN9kMzZXJ/vqGLIDzAg2EOtbBYjB5FV28DPSTECxkRKdrbAYNUb1SKcqtlzha1KI3MeT322F7Hr
nTQ3/Ytr7Adcs78AXRxgzK+vHGOqtd26JA29h6nwFEhc73GEe07L8zMnd7iT7WvSeWcy0hwK0+BB
6qFd1GP1cPU8v8TRb8qoM4K/w1zc9c/oaX9JXFt3qcgslQkjCiOkIT3UT6AOcUlFEEej5reS0bjs
+pqq8JlTPVgFzjR8s3UhP6QP9KT0/5DVzDCF5VDigvRG0kktubcqbDIgf1BjTG2o15PJQdPOueZK
LqRhFPtcXyQggIoEKzIZOpTcV4n17kT9M7URTyrsOZoNk3mwKfWNUWnsnRFQaOM274ySfrJIxDsL
6QfTSEmNE7AZQxVMVtRr2aV7DgcpcxXjmoXNMaIJb9H7omOo5R3AfLf0CIcmPS4MWGjKwnKrTQtr
MJ5xSh4QMiMUQyzlpVm+VzXoxto1BwiuPqQzOVwGqkvWVchMZvA9+reicTeQlA8MQZyxhSSpJXQy
h1jDhyxO8YIOMDd9IPNJsnET+iP8FJxkxzsiqoaJixVEq8QkgFHDLoLAeHdC7OBDdGNXsFYUEH36
uAHdyntAXSV2nJivvR8Byo3FivPwLa2GeqWZ5b60qmnxXY4luecg3w1cXLG3b7uAzFpoOy92zX6A
0ZOhF3xfu4wbgmvBFzsVTkan+jeYwO3rwU2IifKlDeMbx7ktxq4711zy9NY686oSMF7NpDw/D6GD
jGAl5EShT0HmB5Vk+NbiXWCRxCHxy0F4PdmvZBFwP6H0Lxm0QPbm1BRl0yHWqHkJpdrJGNOTYGqM
U7MMNqaHqYph9iOo7Yfbx93N6lp2GjSo4R/fU32TmP+l/chjFoI6hLlTonOahzfZA1HFeQEgnMll
Xb2EhvxrDGigw8BqKa2KYBH2VmnyLzKt+LWqISExgF+WKKsY+NkUTPMClIsGwKjCVF/lT9F7rBqi
IFpGggOTGuF8G5Ysgwq7h6JIWrF2NrLsuMURgavpsiCzSJN4QGZVjNZVE0gK8Bk453c/HUvKwnGB
sY0T6QPCmi+hExNb99y7nUNcbUON+LmcNnUMzkv3CqqbKhwbbm61yK3Wziv7q+aUbG1x/kgE+Bp7
TNcJGTYqwydo1WQ1VEJ5lrvAwp3jWAlvRMJrLL654jiQ4pXM4FtNyvtQwiSmBlbc0OAfkhbtvIBR
TSGvaFfJGpJAwIeyrs0EjDFut2XGJ7R0c99ZRCM2eLaApctJb4ExG/Akfup0lt5i/sQwch5jVTfr
qAodGHnA6WKwtYvRwmDgNs4lGMwXPcHg6Dnk2G2fii6QAlu6G5I+DFZeWZ8d0C0ybLhok1Fd5ujG
C8uDcBH0eLKJUwNoXzsdVb9G60EP8MoMIviLqlhjc5P7OTfCva3pf4rU/87Y51aaa2xqVe+6+cGc
U92LpJIfbseaFtv6Om/NVd50z8pwu82Q9Lv2zQzQzBIzOVQjPMX51cW2oDQxpra8drNnmavzxD67
gAf9iBtaDtA0czrQSUE1GzIlzkZD/Vt3hbUxtPE7d8BP6vUBtsBw8vs9Yc9cu1t1wEsD3Lfw4+bg
2lQCoBQWO48J4bJO4nPFWe1MO4gJO/Bc9xomJYuWjLxnHCwwJaI43ag7urFa8kE3NVI0uIg5d6BV
eM5MAq+EHKjTqzKXGY2cvgPhcn7rkk8uGARc3eG1VFa6qQIYb1eQ6ehUWn5qpuIxWO0+7nhiMMrv
uA0B6KPbYpnV5g0DwJeO+2xiyqdGce4bPEml3R397Jqb/rQqAnJsiRPPuHPtWHTDdkAQWOgkNi5i
PvOb0wppgFl6uZFIO2ZGKn3qnoPvEyLnr6qVecHNTAZAg+Hs9SDmNHH0DdTESkzXkVEaAE9UpjJf
W96B0KYvJINY03ryyxAU6GWmlLLec8X8jlY0zAu6TGyx9gkF07WhiaXlwLpmZLKOHZxgtLd1VgLE
LSwRSogJLUrjdQwkbZ3Wd0yAAIMu4NC+P2WATvsunRvucHyHd80lVp/FwdxcwcRh0o11Kev7qO2t
kUQ4vRx3Yap+Ew6sxpwVRDLdVQFWGicOPnRL24XS+hECjE7L2J9mm1NSoIeaCV8mqj9WUSQu0m8e
ZP+uTY07jDJiRdllxaR9Drrz+XsuCJIBu5jIS0ro25e+pXc7H1+SiixzFpSHNiZ7rJPTJlP4lnEt
wX725qUkpYnS4sg0N3VXbicLgjhNyAj5m0r47tnw+YWqNY42/BUcPJ4JCr3GwJ4Wx5pLNUWC+gXG
2Q7BgJCF731zFV32k/kylN6aM9pjSsZHZ7CMjj42d410nRMdRZmzOBSmBTIlOZL+MojGc2MlTYPm
SFgoYF1GOjFPCdA+ZbNSALT+xbUOZ9RZsK59R5G3UQPm+ZpYfqNLCBq4E8knvfRXxiLNDg8YJiPD
XgsmxQZ01gBXc9s1mIF4oPZCTi9pkd50P8WvbjAakMTINuXO8aOfkC8615uIaIR+t8ToYJ9FSgxV
vxKkgwOT3cbQgZA4jr8PeVrxE3vZsmkYi1CP1QL4D58Ur21jm5JSm2/WmmaynUJkYwZOHyC2FhZC
9DqHHoGoPHex+eJn2rjzfjOq7/73BtiAW6OA8ifuOFvfwtpAM8me1hmaHhJrZ+TQmVi7FpnjMUpJ
rhj4iWL60R4Nl2hLwe9P2SNsQ8hFHZvXviOo47UBQ0tFWpTQufuUYffUq744TE3JW1uVJwwnLz5D
rIXfkW5jG9xaohQ7WEzTFpO/inhbJqA+63GaGDjDPXM5HmzLUp5GORyMnCMJU2c4EDTi9MJhZQDf
x8osDd7FhhF9Kl5VmQxrI0vvMgG/TsiAyDbOCOBgLE50rBglhvWxyb/ToH0qh3U1bUgO9S5Q4B4D
udXIuYFDLQcj/dOl/VcvCn9foq3qmf8FCOaVzRY60CwbGXxDUBM+Ug8BOHasP7ol7gAHW8pbrXtg
PPtmZqzUw8XXKZ6Y3MZa2NI/CLIahM+4UZgNrv0RytECFq/Bt6UOFumkbog1AXD86SnbMd+lMdsm
jLEFk08AYY3+rZFUWyjV/uNA8s2lDh1sOCRFLy/hsEW1XqduwpZKgHfm4ae7FsDO0mrGZjf1BqOG
coBvpXnhReA0qhKMlDAtUm6MMO//5Vrr4+XEbam5UhwTk6Nb6Vp7WLjJeiq9lPzPwLzDa499a26N
KTZOUeUdBI8JegWwpMI+O7X+TouCT2JD01mCfYgsw27MbVywrv9t+2W9AA/wb0zcbz+vP7MYElFt
dudCT1jhUd6WUB7WCQdq0yf8gni7qIw82HeUg/h05KgYUMBgk5SyFY5pa7gTsed3w1aO6Lcs2OWb
CanGTfr7MBGVxTTKiAlXDJ0qbhm+22N5GEMO2mH1pzBYH+2KZKU35PtR6tfeKN6GVmxDTjkMGNt7
2+mgJcG1K6N9svNy+XaWmS8vge/dHBH+VSrXVjGmBKHtALqeMIl+uWz+SvIiNC17T9zx2VSAYZPh
24W5C4g76nnUyfr8Ss6EKIQXj3s54N96W0btcbCrA2PDV5yJu64oViLgnfAUby6yrRAdw9uzOW5D
m0/T73KOTttUZhid2uRPWesfhDlvDVdobsUb4Yc/LV/CMJ53Z8QZY12XvF5RBm+uzeYZBfbGqXn2
nO/UbZ9pFZw1s9g5PKMLBLKjshPCMrr2Gg3+t4fDHzMzRhknhJA/xT9JMl4nur3ikMmlPtwN0yq5
mDHSa9ISs8WyDoqHaLNfgK3rOtPg+dbT1U0YVNGiFkgSonY+nEa92nKiu7kUERnUyQJT4o+BybYC
B7e2GtLM48T6xoUSyDZAvIJMl91dE+5rIkh0qmrrTYDP1bPkjmz12tQU0mKf7yfXwbjlO/u2086B
q58wUuw8F8iPhsI4L8Je+leVIzYY98KsESAeVBx2FhnxtSLPni0cn6cuKL1fNyhvY2lgp86npYex
prARH/zmkykNzI6MjkPj3nKFTU1U5iSlfk00IFD6uSLRfdEiuqVH3fvy0nxVG6zqDDKjFXDYib9D
fZcbpWjflmBq9DMOl6Wd7RAqn23QHKU2MTbgaW04E5MuDpmpqIPV8HggSK0KS9Mg6rcMDEJ9bVMH
g2QSvQ+S00yNWTOwy4P4HD39s38EZPBYHKDQRe3BtsOfsC/2KZNGJ/TOduvTkVUQnBHqE7sM4RaO
fIZLl0NtlyzUNUaisly6gX6qRHZNGC1Vof3AgXuHFLCLXd2FmlptsTzRnuC8T0JessrlmkGExBb8
OdaYXNwJt5EJJmVqzCcV1HSNAMiR9acceTw6tPal2zU/zXApQ/e3Awew0QMO8VySoRJPHyNL9HI+
4NVm+j444phq+TOy+b5H6brMsMPQvshJn82ub4s91IhDlgXfbo0qqjVHzX4OZKUbW+4VIRHwMl6M
gySTs1NG+9YlE0KlM8rMYPtXTnlpIjb1MWfXCjKCwxQeUF09Nrp/4NtlUA1G88eR4S2hbdpZIKqt
+jx5GLp8Iz0Dc8a6u11ymTIJ1ShwkATtVZB53+yHFX2Pi4l9hkXrF3bosyAhiOBhbYcO5zXKao9a
FnX08iTal+nblChW8V/fRpnx7I6zPzgo1Ow0nj6AMtcLJWaa3sBgI/Uf1pRvK9Nal21A0iHwX2UT
v4P4+qhiONs4gFDH8n+wm49My3CbMpsnro1ThgVpp0r1x5Y1BzhOQ1Up53zN3J/ZKy7KjGyPlT5e
Neyt5Cwelcmi28+bvpzGR8SyYIwAI/2A9i2oyaJt7xgXDlEKeazWqZZQjyGWe8+DUlEN7oWb8RlG
JpArf7gHrfHAIBwsqLN8VMWGcD2+5bEA51ySdII01wW7tPCiJRVZwJq0boXszZ4+fTQ0+xB/f9I/
tIjDoEGJ668qLS59Qygre6FBhmN3GHzrRnet8uCzTiELOHxCWuU/PLvYibZ5mlF0t3ydehl2izp5
60ecF2KU77np/Cb9j2eGLwMNAZad/ogsAN2S8ZXxNcLlg5qjXw9u3uwnFAm6GTJKutQ5Baa+/q8V
ego7AniCH5E79KxH2xOOGQyHuGwTnF2+SBRFsA2mw3UM3NeyLywMK5up9tizB/nuOT3thp6+rCvb
ICnAQufQOqFZ/iv2uputEGXDpj9iLpjRedZjImVGcjnd8CX672PSSkpQTJ0PrIgw6LOsLeLBeRCa
/rV1NgeNc3Trd695UWz6Jnsxk+xfVKOivSlv+pdmHX2S/XBv/uGiA98d9XdLvefpDPiCEebF9TXw
v5yRDV2XMWK3R2q93Lk6A5O2A4nfYZ2lfYkSUVY1YP4xOsD8EIk8ehkHt+ErtIZQBrkE5D6jeIgI
ewaXLOrbZlZDGplme3jcPjyfUidAmLebui5R+y3vw7S0QwGd1TP48LuJSGdisdQCBbknZmgQ+cs/
IKhvFVE+/PxUrZT8O5XLParaNz5jbd7zXKBgQ+AzkvZHEPvBU6vmXpR6HaO5ATfXREHie8McTqJX
a2dNDNchwRplxnz+GfV9jpXeVJQfsoqQRj9y6pb4W3zfAiGdbaw2BNSYYu3gwik1thq+hdEU/JUG
VaCxybvrM++c3Dtfr22qD4woEvFSCOtO2/QVfzma2Ji9OVAE+9JqcAifgG1vQw8ekdHJz1Imf3sn
ePNd71EBQFiKdxXxiBTZcJjyJtjgZWTuRs5bRhx16M8IsFBqbyH2o2iQO7Pl8WsrueFhpXh4AKow
ZYy1XVZPRneZ/t5yvNrWbnyruQb32Htm2yIzdLyAZqlvXJN/YpLEnxIMU59A6M4M92ab0z2T7nvs
v+cFfkihzGcLYWObdMYhbuUVCvln4+nFxoinc2A6jEWceRyt2AanACiW+YKw/1rF8d9GBC8a//ai
4wNqOADlnNqWkcTv2JRsC3Qq8xMImWNzNLtwPqkOnIDuOSP0c2LzSWudvIxoAVDI1s1gf5e62y+H
BK8raq1FOnvhWeQAcS2ZLXBV/z45TCxHB3us0xQXcnfMLxp80xrGe9PaKxayMOSCQewAeut4itTw
a2vaqc2177JKLqmyfhWxd6dKj5iBE1yKHGApiVpq2DpCmDBRouKtMP13ZjLFKrfmK0agmjMv8kwh
hY+hNjzPfcev1lxmrCe0Nho1+6t0akxd49VqmF4n5ODRN/kIpd68CE+7UdNytRKKfefvvQ5C2DYH
+GpqQmzmIABG1XovJkMs0t5wN7nAwCOVvRduUa2yGDVaRvg4/FEeExdrFCI7Sg1NUroRfSlHFXvT
Se9BLv6NZm9uOj1io4+5NfJ/wcOTaqe+zH6c6BOlZRZFhl98DUCinqEBGLfR70zD7z0e6rFsqaCo
6rPZvTH7YO7upekqkXMTZIgPLsH9EmToxsNZt3LCp3yMk9DxDlTGFj+pzsUkeHZZ1h9sBBxjIjgt
m70LN2BFqyNFN6P160xIwo7T7EdazCY+1yzWTxZ37AXqKM3xTKv0Pn1xsyIg06bcLYHLnVCBjhOw
/ifidBG65Wemhf/QCudhZo/qWaqNaOjPyAznSX3sgFtnI1LhvPTGP7wegF9nf1CagsUXugXGjVHs
ovPsZdUQ6PBxn2bpu+vg8dB7Y4VAEy8NUj3g4YyTEVuP0oUXF5CX4qgSLIK6+JxuOV5nzF08e2MG
hSDI2qdVaLy+tF/R90iCH8oBfzW6HxA2UH/4VrEuxf08cv8lZ3EAbTkf2K2TiHEzRbC0G/lOvneB
C9bbOECjBrd8q1I+dNR7kJSkHRfpvGDps+45YDtdUCfhM5LtaQ4SOTDXeIBHsI1K/xI7frs15sWD
IRs2dvPbaPJPB7CcOTYbAv0Pu8nKbZ4XHq+g6RcgccB1MnkLi3kf8l7MjJNP662QgfI10wADNDL9
CxVSUdJW17Hqry0qkaQ46iUT1k1UJnpZF+MeCOTeoh3O/qt7QGG1kXJIgaSb4PAUVMSeg5NbO9pr
b8W/dl6uK49bdjwne9JSW0UNYQWGZEYFs1iXpnlNG/U3TolljbgPiQfhS3U9Bi0Wc6scJAo6/IJX
ZaE7I/KpBCoyBqMjMBNCAoQhHBq9iRUhMlLki9qE/hlV+TYmJ/nuttF76ereynbTX082d2yTDkrh
Eq8/l0LuH1HJmurPholwSjA3JX+9EFCyCEOWdO9pZ86zCLmE0RzxpU9wq0DurHzDuhaaRXPtuKG2
AuUtoTKP5hRtmSYVm2LNtLWUW9A8UBHwvhGhNw2V7+eGbxik8S4V5RYTw7mhtniOHD+EwTgW4TjN
5IOZDFpCY7o5M+sW+Txx1pXmhng6PCpM3OLY8y26mh1NQYX/GpJ3AkBEcYeo8XYVsXyluPAKcRp7
qtcxBLcCTBfDJmrdRw/ZcdcMt7KZGHjwZkEoOuHm5B5CAHFpRB5VfuYJbcz4owgwxqj9713O6w5Y
ldxYaZcSTSkE49CUEFx06jJLyiTwuVe3nmKl+cznriYFTjehYRb454nCkoxmTDa5vGcgIMA72ykz
ehPRWtj+A7maB8BwZ553XK9CRN+4fJsCj9YT3qj1mPrvZiUobnVJkLJHUxMWdHTc9PcCGYcEb8qU
CW0o1XmTXBsDlk4kGHdDchdT/JW15RGew7ltOVUEQXOwuwGtecBC07AB6V2yjtUOcCD3tluPduhY
1nyJHrK95uKrRDzyrFleyIijgI4uKiRQ08Mg37vtSRPasZw4VPrjkm9XglphnmK7vXcOeAOk4qOV
2YdUU8N6pm66Y5oS7tTDPXHGaCXIDrIjJLe+IzSUjT0XgRr/rMfeQ5EbBPWqvdd2ZGzs7r0i43FN
jf4jR2iMmWouzRzf24TaGnJkuqVuiiJcqGbrqpsRgAYd2a2XE/fqBbwHTNQk4umJF4veYf/InZws
a6isVVrH/9oo2kXOOKytKgC4MCiCUDX0K/rtUwe6ilHLi4LOBhU/tQ72RADA73oW6cZedyPz2CQl
wB2MZMKxdhO6YQOqKprXBo9CO454mcaUKCVDM3V/DM1f6xHhp7TRQ3SQeQdqqaCz3esQWSvFDId0
TANoiBbYKndX9BDtaXiol6r0qw0x5NsUComsTDuMnCfwfaGjZzsFINTyLDnVFvBclklJq6MI4t/Y
UWJjBOmfVHZn5N0+R4Z2UwRPEwPlTIhfWsTpcDDaFWW7ckMRiPSHHyOktrhrh2eu4XzlqVnh/vCO
iY0eEydwc0uv3NQVdSRD6eDxgC9Mk/SK4ycl6NVr2/kYTUH77typHDGCWjivOOZEGKTW9cfklZRU
yrbeOPSzxvFPp3X93m5jH28SuPXGJD5cuclHl4f/cKW82YOg4TBmRtEUQ0Wyh4Qodqq28ClbMtS6
ZQopatu/NXpDg3d5Gt24oPVoL2fRs0jDH+Vv5xyCbRT1DMbUzyMHY8ucXoD8y43m6Pe2sb7GvHnS
aySWdhPSgdhu/3eCdwodRikV15nB863b9UpZX6rG75GOiANN3N8NDP0cvwKC3F8kw/s9jr5pkRjj
T0N9ao30AVkdgBJLO3hrP1lVDCnJ6j8zTT5xjYxmYOxVz1LazUkyGxpML1ZePJtfuQNI2tOnOn3v
mFXshl43lsUobonJ6VoYOEkLrro6NaBTSWWY5XAOz8kCatI6ty6w6pQXtnP+j6jzWI5bybboFyEi
gYSdlvdk0YniBEEjJrxJeHz9W7g9eIOuENVxJbFYyDxm77U5IneYzW5OA1k+mWAhwQqjHCe3wvNs
mFcs/1NguCxnu4iguHoX49hXUGg2DdN4Js80RkZ/1TbWtbEjlSNXpP8MJg/0yApuC9kSjLrqKDmW
GrojNQdv2K/usrdpEQzrPPQ2VWXjAzDzv958ryokDqR507VVDaSe9txN3qebTe8+d8vK/A0UVSl4
AsKlePf6Ztq7oP3ROXA0h67yNnHo/1Nj8hKhRNwE7bDzI6bx0cAkEM9vKbx/Ss+EQNNLcBvzZJkI
c5H6gdFIz94UmfgOAD+XzP4AINpYNoy+H3amjxjH97uL5TeMgDGn8o8hI488sjwEHxHVpzG6C4+a
sMrRuM291241Mvd173m/taO+XU+/uTn6pXhZTRnD3cBNBqk4O+hBs7nsi2OXSiZARGml4ci0oaja
bTDzxNyreSq21QBimLz7KyXrLqmn12TGk2rgUB5KTdys5v0++T0jzhR3AOZJn2njPKcMcT99ap+q
UjvLsQ4waIN1p8Np7QXT29gP2S7ryKGYWS0HTJZZcEIoNM9RzLAzdVGBNhqmDiuUCKwR/xm24pvV
aLxNtX/Ohm4+i+oj9Q2gXbXkacp945KlAXvUASNI33w5oaypEfG/907uQfcb55WaanhuBoqnQP/1
UJAaAYJ0FOzzOlbYnqpmY7tl/komRYyihTQqPrRjdRLYU7dNx2NgJVj9dSsBUcIPD/y/4wDHxu1o
rdiPrXtEaQRE9eUp5VzsEYStzaR5L6TFQcGIKSKkEigvyF17cBjDcSYsM5vUHV6B0OjT4Df/Kj8O
d3Jw3wnNM65RS6ByFQcrS79HjdqmEkKaRRQYebUsjYjsygOiunsGdXvuhQlUhIEMr8R405T7yMFf
ohya/qaYD5Po9pYAjSiq+gOR0y2UNsSAlg1/S0RGKRZD7CDYnqF3HTqR7VzT/2BFTRJ9QXgg6I3X
2CWWFxHH3p6sy0CevTt+EetNjF9R/EmG5EujSBFiHi4tjDaSJj8Td4QFGjSnpOWPDQd7pwYrOcyh
8y+k9V5rOBqRYe8DW7C1xAZvOjjusD6C2fHa8YbFOD1MpkC4oMx25ckHSvn2oDDNZy0YiibLiKhI
edYrZ3xg2jUgMMq+hMiwqLwGzc0MxSfRDNEFl9++T/ycQ8RfZC/i1DbiCyYmqwhyW8F/xDRXSAYh
JCT7wmZMnlLZMDUWrqGYayU1+3wQmrAaHhNtPgMzW/aNxbFvAGfSzcmU6f6cWyuVvaoekBcsVnM3
T9GHaMAwdco3NpbP47XsjOiL9GpOl/SLyX1DKky8rgzIxcCKJ+kQCuMHK/53Y//pkgbvdjo/VWWD
l8UugVhTaBVmDSjJ7s6xsGjrM7A58GgAqYAcN0u/2zvCfcCjvABhSiBfuf2Warbsyyxcn425fpJs
5/bCuXcU1S4fE+EyOMIIUq39rDxGYxGdyCS9CuoaOGH8pBpD3qc++tEFFvOaqHCwtiDigyVuIC3o
FCsr/AKCl2yboKOpQq/HapwPfme9sfFm+hc/IkHH819ifYFItPYVd2DmCaRScirh0tiHyaMu6THS
oN9RX9Lj/bSNzNwOKA09x0ecjNKX9ot/ay2qfUN9AYgi+gdaQm2IVCOi2mAUSbql67PZGONl4dbP
zoXRcHsKuzYHSd2+QxKA5WlFvwxETgGUyG0vKKpceqrcxiyuOyEphqHXpiHun7i8JIp+FHcFy5QJ
bTuGpsPoiU8rqZ/rOHmNFCKz0WVaxb0H5/5gl+I+ErD+IOIxWBdngjcRlvjDGzEumLKdRyHNBNcE
RxPDn00foKWDJXsorRL2ukI1HHj20ekxNfMJRMg8kmuT6psZYFIoPL4da0QdQxFDXlaND8hlcCqF
zzgfsldLKtTG4yMwDp6xCwImlDogy4lIvXnvo3Pbdm73G5VY6DOu3bXtgeJXVsenD43wJl1odrMs
PjxFzqUfx2IfW2KPuYgmO8Ewn9r9Ia5VvOYjbvY1O5okfurrajznNEKkXAx0caeQ6aT88ofavjWV
PtoqcHcM7xTeBZT5ZOJtI5NHrkr6b9sYv6jOzQ+jdNf1aJ7cZHK4aaYBJmb5xEUWr6SL1zCpinor
J+M9S+qHmoae4IL4KU5g9iK33JjLz0sgzgrZgnTkZh36pn/pJak1eHSLvarNs0JyeSIhGuNAER2Z
T3t0I7pD5gP42F5rZgqrGbcJfTI9ZaF+YmIDDk6pN/XEekDN3El52W0j8pz3rhFZ28h5aBNC8App
J/u8V8gxQNOxGEirrRfyoUBCSPB4mPzKatMWU3Nyogna/FCMOxWyUOY9KSL9Mtp5+kRwA8kDo74N
IFMx5JAyQY7pcxfIce/Au+nTg8fyBJVzGu3HwSRmsLBpdINo05vSP9hgFw9ax/OKeMR3Br3RHpNF
B+kW0p/V2eOm4sEj3DXyNtnAz2/2SbgktGMPp5+eCKxA7Y64dooJXEp8W0gGhCDRRzku6YsLPg/Z
tLPNhnqGzjZ/1QrQpbmn24630oZ94DfRT2nhdhDZZ2ab9yYR8DuFjsFA/MQdksVK+u56saWb7dPM
HHeX67i4GA7SoRLQXzfm1xA/OJCt/hlVNikaY/3CSbYVpYeJJbZOGvLjRkcETWpR8NnyqXJFfaUe
9lDOeNHRfnB1JBZpHlYelGQkeEPQ4G5eBVVJXLbERT3ZF2XesmQ5AhPrJmFXEAqU9pu+vXhGu+sR
v+wblbwWuJ1W1sA3yO/iI/bAOIG6bdJkk7VNe+tQeU0ZmSZZaRAV5oMVTV+jQBxtq+BtqChnzXZE
xJ2aGcNYxPn9J8I9ImLYsSOkTSBMeKPeiXR67hBms/5o/XXUOiaZK06/HlvGWbZVohcY3oI+s88o
6Cwvb/eE5vJBy/U7QheclhotrRjQTS3anJjuFQDkbWTbS1BS4K49IzVPVZeufCZYHBdUZoyxORfe
k676pIOWq8TJvI2KGLAl5bzGR/pWMBALC/j+GJesbXVrGWAckavpQqdX01f3pe7kxyD8B8u4Js1c
HySKgkzzngkMgCdY7e8epiJmicgvFRJbTMKU0wWJwuteqUNkl5BjsMDP4Q9CJ3lJzI/OT/pj7zLi
iKp/RLhz24umeLBT62ecmSYVDL8nNv5dTBp8WqMTkdNLXw23qvcixvzxsMfMc7dxkO27CCFDI0Zw
Xie7hXauO/snbOpj1Y1ApH2jwRCIEWNGnB0K9kElBaSXIJaOppmytXqEkMXWD2XUWvvdUfSTu+26
kAisoKjWgGIV6YGXMgYLLBkVZ1NztzxvZMIVfLYL/o7dhtmSlzZr8sZICuvWzL4uxVBafPQTdtTD
vLc6r94v3hi65LrBcN4+VGBXyRm99x1e+RqEIuuokZQ+AMI4r/4p3FyJ9tnVvPqWDU9gGN8Mh5za
rqyJeqqpSPvZnLa+8xqlLScdPn4k9gb7u5gwyDl6b+qiO5hl6jNjH+/Q34N97Nd/Ra3f4qjw93HW
4soZ5C5OxCE3cckREo/IYUrIcAXnVEt+jpk11tus84Azd9GDDo36oOLK5f+cga96EC00quMyt6az
OVU70nB/vZ6rttIe7GjoRGx2trYGswBtAxq+aIAUsFXDf7EQOucfphXhUXcxiSZTXWyYP2IsinN7
hxagy5ile+7cX5x8TneTGTDKqTpu3N5inZakmzZIX6YifZCeqI/AhBYdDjdtXrXi0IFaWuUWLX92
hr3jXIGLr/oisY+saMMGIgI2NrUm5Og2pQaQULPaoHECcdc+Q9dHRiOGFzn3N9R6HIFlffY9iBdo
5exNl79CMhbbykDow/SiWnm5iZY9ippt6Af+yrNCi8igu+2h6yMfVW3G9rvvI+OYdNnvf/8Dq3Xy
WPUjbe6uqY39aCDer/BzgqMysNMVYTJbivNiHWbFZzQwFYB545rYSnzl1q/OMp4rE6gsXgsHp4lo
nGuBZzKnxm5kBiSIACMo48zvwDLj03qnwoD+RTmfR963l1hnWzK/R8L6iMqZuU2m70HjLPEzk7FD
TbCto/mxrmD/u3jEqFYQmwr9AYu+PZax88vzRvZ8mwzrui+ukOq/aqPAhmY9zWkO8yHm1o6QLeDk
lhuXVJh1OE7+llLBZ/5IWYzpAw22jwi5SvuL4eIKw3FNPWDmF0ty5KHesdYoCVpD/CtHSyG2KL/D
ZT5dei6BOYMT3Cygm5QqDFJK1Gpr183YS+YgLSXdbVfYaE1nhMZpLScm0NLfs4pEKg5EgSkdDUaJ
VjPliN8m2fho5dFIERZEmIMnZ02sIJbGAWxolZJYXKjXtIHlsSzDlRd+YG7ZqRJX1oiOqPZAGIgx
x04y+jjFQ1B4LLwWXYfe+DMpCqPd3+M8ekgpaVgVH1Iv/hMjdkfwgLw3CFLiqo99S/GYVzcrYvQb
DnzPCLPBnIfYFAKXSfe2dZkZWANwsCRj02J2zTUxg6+WCRmPL3bjykUD1yX9Y9BzhRTErbEw6civ
91hfd+be8iG9MjYBuI/6mnDF4pgG5UiHndwHH3q4O/NADI6Tn/57yW119lik76WuMcz03S5S7q4r
c+jQHRsYZIoEF3BcOk7wTchtTyXEmsgywodkEsU+AMjITJ7F7CBegpJ3VNMDc5r6kdvveEYLZF51
uB7G5rco9a8psytCrfBU+fJmpWKPAZx0Yaes1omJwx6wXU4XO+HKYIyxwauD981w243UJqnQ2bFN
2u6cdwaaopYhZY1PVwOvJNTCB7VVnJvGLJGlie8CV/gh5/pZ+hR0M464UfvmZH4sVkMv2UyRyne4
7Mgq6bK7l8OY6LKSmXw1/tQNvk1RsMtwqYvWjhqiXW9mjzmLGzyPQFlI/FrnMmMACWjdc1FYkNAM
bj9hm5IZf9G7blzPIIQqEQ+l9NJdDOHp0cuj/UDRt2gdWGBXuCnBz11QNMsVQX93h7qetqFckf3B
Joep1079bceZPkqrP1qWrHicdp/6zvCQ18a2rBXss4VZ7frldvRctDTqxfQlw7KyynZ+M4jHkKnb
ujTGmpUqKIYc5lLoEzwVwr/VVo0fI+XO8az6EHgln1CmT4iC93Vv/DFOGZ+hF8cyTvBt1nJsyces
s0tRg8HyGxVvq8SdgPck/YWtwT2CLYQLiEQPywv+tvZ0mOitBYcxAfLVRhvhrkQQubHCycaeMK6z
iOV47zXTSsWmQG1GMm1iWSWb6z5Ero2vvndBWHf4iDjYF0RW2N8xzJJRN3t/WL2h0JCQTtMFPs0h
2NDngBmFtcaBtnzuMHEZcKowN7Le8yBG5iYRBSEbrxUaqwLPSP7dMpkzsv4ZLOqSNFWiHK7do9VV
gqhXmv6sR7duzcmttjaOi0qLCTHeZbFVFcQ54Wpxatx6FxhJdRxor6PE8h6diUQtfFRKVs498hBK
Im9Sif1mxrXxJRr74gGo5I9YCCYttpiqmQhwFd6xs/NfHfr4PNMHTAzxoXWJEFkAgZLN/FnOIclj
GK7WVt2dvbL6AVNjYLTFgUr22jfTL2cTa8/csPrJz61wUTpVFdKgpS4TYJv563C+QV27zmb16VQu
64tgND51Z3xUA5CFyWPBVPviTc3ZFmncmv3Z8C0cfATGONxiqii06Pk28+L+SfnfceFmmzzU0UFZ
Ld5wxEDQIsryPn8irNnyXOEQWRZng7At1GQW6hPcxvTLzH7d2b0E0E+NNPGf3W6uX/xWDCzr0btF
tePwwAUO2zvuEXOmYhY+SlsVUNYQ11BexgbyX99O52AedpYdNsfUNKOLWT9Vo6hxeZQHmSN2q2yo
Y0z1myvjrI6xrzA2ZeBkZOV5GIXcNXlBE6pOxZnvQ1J2Om+v4gXI6EMMs43KZoI7c9yL6Jr3FGIG
eCPLdWfGYc3BT3R3yoVZXUViB6d8srYq7bIHbF3FNmbtmTj5oudh3xWW8Vvhye42jzVTJZ4Wep4A
1wEwHubQ944x2b7kytiXkqaDKSdc77zHtN5WL2Pa/TTkbZ4KQsP2gPCpi5riFwoAmy8WS6EazKvH
nBeWBJtUHVBFN9JEGgB9n50JTQdzu+7XDh+UMJN/2Amhw99tHOOJrJ4yt/QeRI8gbuZUqdA5q2ri
kWiCg5yxuy5LfSud4EHAxQpcQA5x5ngv6ElyRi8jBKKonxFriFuVYcPRjvsx2dFiaiv612UkQZWz
rO0L2qPChfFtBHiOwX7EOfNVCsyHoVLpB9reZ6Qp6pi0UDF831xwDK7NSK9jiaEZ/dsoEpIsq85g
Dhlag60dH2ptfeqIZwJm5rAWziKvxPm9CnvxNoKEPHZNHuM/FsmR25e4pYCJJ0CDgSaZmVVa4FDC
4PBadm6xD01EIORpi5NpzSlMPdZIzIqolomVDCU0Hi+0H3FqZHubOeeiiMz3uvznxy5IymEmN2rG
FZiJY5aN3XNeiJUfttGmKqv2JXVHdxXazrSBsMznWKbzJgFUfg0sxMUVM+adUXpgJitZHUFhBptC
6BHNfuxBcwz9V4L0IIL4RLwpwnB4X1r1DtVoV2vzGtm4nVwDYEkdZUczipk8DghN2iFuXgnnZhEF
f5Q5DV9Kc8i3LEbjvar65pUICUzlmGR7UOi7BKD5K3arcVv6/Gj/+1IQK0Wnmrn7/77EOYf3JHyN
5jQ+cuo68Fh31sy/pgtRZxkoF6vCW48WxZbL0PUem8mtmWm6a7dNz/OsrZ3yrOk4mzTLhOR1yM8V
bBox5J/Y+Pez7tJfBHYY15xtgK/8Ixox6Xl1O+/8YancqDpIIZT1M49aBpmPmFpwTjUWcRAvcGGb
T9H4B9LMTw7onbclyZOLDHuAz5uyMVDuPwEwvuXHCKrP89CFiF8MNr+qiP8k7VTdOmoDuhMR/5HN
rs/THiIyIIqF6BQOjd4trfWpHeiknBwVEzLN6GLUjbXRGeLIIpP9qVpesGn5q3BGKj3NeK4M0SFB
LHS/9ztdMj/N2Qhk7nz776VMagQnuQX3JGArgQb/X8qgkIiA56axu8f/XjqV9KQ9pxlL4AwEpREY
66lS1RHtzxZxVbi2YyuinoKPRkT2fQ7q3yq0SJYgucHKhHNmzCV8iCdKteioKkhVDnwNCHju0cuL
XcR8n+SZ+JhAQGTGL9OLKNUt73L7pN36UMtsOv33wsTqORz4ZiycRSjmywzbXzxtOQ0hG5ZUUohf
rp3Ek5QZ7htHKjunLCPCdjklW2IqD0FBGWL2jQXCsboqwHH7Arf6HqzlS1GZ4wPGVmofBxsPanwW
d7TVWPfset9ptQgayvaUJLxX1SwPsnSgnebpsffVjb3OcMfI+tqYbCTGlJV/Fz8wTXyoOWZPPa1F
3Krr7OjnGab6QzVm1yRPhp0XMN9pAyM4ja7Fklo1T5aIpldgnZhJqW3ApZU3PCHIm0J7PgYzVSMl
Ykk+0VakFF8SNQJF+8pyBkz6UjdnRp/VQyPdZ9PoTy5JFsQio4WlkgNVMor5kvF5ogQL1BHfyp+Y
NnydDE615Ubyn2YNW7b5xsDtog5eXuphn03oFDvXvbEgTF7sZjzQ+6bsF5H52XYYnUaPq58jGHqd
HZ/bWL2hwxueechKpEZPRmdWB8yG5kOQBc9Yhjsu04UMSgEL+7WgjilehAtzyIiy3zbDhqkwpqy4
5sXGaIMvPgaMuoqSdJIWQFQ9PNuCNI/EyqyTZDLmSNXdGkXhKwfL2RmBlV/SpkbX4XRsd+Z+H+nK
xkwc22viDg1QesEBx8UHqXHhYbTap65vnIMlzEuZp8NTGtbyqqLppsjOW5toczZ2PgzYzueJLImE
+Z8LPiNFD6qN6WgXjvksCSF3wdMVMINPeRG+iKIVZ1ANx3rCSdIhLt9DR7kIWGwbiBU/RhA8TBY/
yMmBTVXUIWqrSW5BReVnowdcWeMQ2SMRyAWgP1u1V68wuTfwcBvmBEHZEHfLZMs6NkTJ8Zd8JVmY
nc1IRxyZYb8N4J5tVS3BNxvauY4Zuoq2Enzz4FASM7r5rPsd1CfnuGURxZTpn/TpFTGr1+tyaN+7
wvrsrck4WGDHGLBA0EzxGxOkFVXyZQZXfPSiapmrp8PBBAW8akJcSNDd90wf8AhgSHPrwUNBg3R1
mGNW6hnfZlm5f+wJu2sHyrfhNjxVrvXaotlm/MM8wC3YfpQVLXmZuKClS0CDZIHRs43ZOSpGvR5x
RD6BpDpMOpeLORH5q2EwR0xGAfWLDbjfImrQ80Mb0htjWDC3AYknACEoNZhShevakpsw4nwN8ugF
A0lOKWKov8NmIFZoHUh51BhN956bcljbWUtMinHrlZC7QQUfBeS8rQZaluCEeyEW6eplp3JQxjV2
B7g2o84OQUe3Dn+LvX17YNd9DluG5zlBGZITZVO21tH776dOFMgilMMx34PWapoXJ671KS2x2zWL
UD2KYTXHJUMxvy0W3XouobIxxQgpG3GR4XQrFsNzZP5Fu/2cGpF31IHPEHIcWCmW1N8FWd87npa0
Vsaj6x9zyzfWnYWglt4j28aRMxIVyMwzXiJwR7bWU3ZRYDu3cDm0UaRs0lOCgNkPxPZsE8Rmpcub
dNV5+czTlLOS9Wf8Nu4p9pBjZJo23u4ND+s3nVHXzdW5A1IjQ3M/GplPGhFW4kB1D7pCLkhJ8iHC
HodSqdwtKM53ywn8XZojTCazKxD1pYmAdDm1AnpkHqcY1jDJyifdj/2hHqr7ZFvuScLHt+vYY2UY
vLfChCMja0qyZeJTFNmzjIun3ptPc48NdOrwGDTmBlyjPkLmic75AQdNs5WAVBH0Bo8L0uixsXyP
TZAHFFWGWEolgUdhxMdk6t6hfSjDw6HofmNawp01fYk+tQ720K76QQZEFAC0ERXqS0v1aLC5trCW
v5HDAMehVOQ8OTV9FFCzSrFgdbVx0KNFOmPu7CdzRuFTSdzMvv+ZTvDsfBORVHiXNLqoG80tOXDn
GTdU0mN0WEyO+6gPPv7nU5mCg2H7W4I9hk0ds8Y16seijAimj5ujKYhASnKQ2HYAIs00KJrF39x+
7/1/LMcoPEx85DndLmbgwoxw3pvDU/81hW125dxGi92o96bJxpungt/EQRVPrYFQ0wA+LZup/LLq
EF4D23/EXzenYDlZz/6fUAWP3Ntszw1it2XH462F90XIFb6xdNwOVUUQfMoR4ZBSyv7UL5EKqQHS
OW6ZFYoBycV57WpxorfCdEbHu2nT8ICtfHFEgdYslNPTUvdkRIM4kdIUO4UpHIBe9Mjweee1PtPe
jlBTKCLPSy0WjhzA6UAVbFnxaaioeMewOZHogL0xFeGjn1vPcHMpiY30XubQ9fyisy8sBA1KIP2T
xL2xdbX8CB3rbiRE1XDEItNIXwOSmmfzNAQt5xUp0CcjTz9HzfrKiux/NQlVm2E8pYt+2CIrbe9D
ytlpcNCii19dqC8cacWnAwZmXSEC21KJr9GL/ZXphBstCf39bGCiiJr8narG/O3SS0xN9D/huu00
v5YDdSThtNpXrD63KoNuBKjJ3MxYkdaKFWwWmI9Mc5pNXtqEitnxh+uR2FP59VMSJYuxjmgqArmL
ldDOuG/RYg1dXJ2TGsCFjdAhSkoIMUHNvkD3oI0h8iOdqspd2hzLml4vMutDO2MCM0YeoXlIX9N6
McS3H1S7+2YuUPRrqLr0ffj7nJ2062fHKnsEqgo/hOoOicO4orPqr3ZClc+OaZN0Aq8kiHAQIsM1
E+b4agd4xqo/2k8I6kGoc5InyJGfnK4UedP8U2cFKBj6eUbx/SMZ7l8TCr5+5pPkJ+uWWDD4ivoU
uxM3R5u+1CbMvoyohoiEk17/VlnNuFFhEnONDBqNM7yjLpLXABG8UX+DmC44KFDBxkyABnyLF8K0
7nPVH5nUwthpGcZq0/hnRdtG/Ob2fKgpiEfcpmtb+p9LrCekLVYVka7ZORkjT8uCbTLHR1ewasM6
GWEcrP7wRC3FOzMrIMX5MWwdyPFO422DYj+XcUbYqk3DaGpG2m25DmP96sRWRaQufl3G1EfMCYwe
PTJVs9bCmdlTEiVGPG+rJSizionspb9jjsN75RgWK4XAvakcRe+oB1rH6a3BF8d0ZtxDnaBZnt1j
DglmKNsECqrFI2Xy0CakiA3um3aMbdqMPFB8tYIm8E+2Mf6TfroEfXXKQ1QKuXODHdA+BS6WglQC
MSjabh80zbMZ//VqgCS6de+5W/yYtfOqnPQtLm996zERzx9E1labwtP7eC6PnoeAmXlaHxLsBUTn
OBo2M3twIA4E28C8MG39iy0NchII3DszS3bbCMs2doIGWmTuW3oKS3gYFAd3Xyefsxt+s816NDv3
OjIx5kHlppvl+NhE0ZcI8Zxij2ncN5Vgl9XJq+HET/Db3uImg8T9d+7zX5G276po7uTgIE4FKRMx
bCZUOb3DpwM85gzPVRsdMdyeLIRKPjYOJqnmRZvYRwzxaEmXUUqwyYcS3KikuWcTT8LAjfKAIoEo
HQKGDlphwRm+7Tl6dhpEJEZftGspMerY8c+YgswxBcdwNhAHYcJHwpXLeIbs4hXh86JFkxKbOOtc
g1hHkyWoRSDgyitF86gGVEMqZlnpy+xiJQhYY22qNXPkE2tDJBFeelzkrdx+1aq2+CvLlgniQBvN
tuBjkuVH1Up3GxZ3YIHPvsp+DJC7iT+/ozxhsVrujYk40Axf9QaYnmzDcm8OwZrv+oyT12ZWQoz3
XMwBySnZPZLtl4kGyFXAAgdiEGL3ozRzDGZqAWWp+ENwGAJURLTt3IJBoeSbVg3eiAB+va0FghKu
inxTkRS6I6OCy4D9uN/UV3eRpMF2o5iVxZY6da3NnPltYpznLLw4IXm09RRs5/KkO6THWKXQPhX8
7Ona/EU12WTirfGmSz+618LgvJfhz4DshzTvh1FiCUOCjanZ48Zir/FIFu6jO8xHCmjwijlaZ1SQ
0JHeJbaJujaeISh+GlP6RvwlgN2IQ2P28SAPGBXwAMa//SR2YjERprAQQrc+ZU766kvzRqZdu52i
CbAFM3/ENcc84KHnwb8XuZ9vCjfdhQENBc0SP3dNyYzCkpsc903WhJ9tgYQ31BKsoDszP0kVMA/O
cS0QVuSEB0hBWU4sVc8OSn4R2D7v057BllEB6WKkf3MchAXI931QR+op74IX7lpr9RpFrP49icZf
XQyv2Vg9W12diHc+s2zdKiQw8L171wPJHmOIplg5VVAudo6RERuJCa4njs+pEVGWMecSVxNpSZiP
VY3ELJHYbiWzxH5A6zXE4i3tYAG5zqaciCgHtMC097GQsbNxMpaluRO9DaP51aUzy2fd5Guspo+u
ubzTSO09xBjsEieKHkC5S3DwCAtalfxJCQLia4AVYx1tnVnCIfS15l/DrEWQyU7hTr1OpgrXOFI8
NmsbF1kCpPueNFXbwEsKqOxRgY2ZUsiFgLwzaKiNtSXVmjNoDEkZRXRLFe/HxMgjOUdWuPzyv5dm
0GBqlpf//73//Sp05KroVMRaccl2d+kBTm77YkgE1kYEJM7BxX1yK/B8/vIyDMawzcviHylH0dkP
k3Qpw3Akz5CkSJNiMWEmcbIbR5sW0xL0Kxl4thqVxqr1EUS4eTOty0pO55JdrDNMzhZk20fdkJor
U7ymcUcORjQsI12X5p+wiWaXS2FtM2r+9WR78srxzbjfkK89qt6/sKbcTW/Hxb7o+lvhw6UdfA/q
yfIrdKn2flLJtsQ3cGtTwLaE4OXfY8W6381efZKx/8qWygiP+APOMTDSRXqMZBl8sId1zhrjQZXM
n6Ye6RuiPN6F0udtT4viESsUkfNuK3b/fZn69mc7lRp2HQwxtBYvdRNe6lmN7whtNK4u27RWLOoM
wtr8E59gxjtMFuh/CnEAo8IQTGLmoEh47y0z/DP38Z9QZgw6czYeHv+xjHw+sdbMXNVrToZHVkyh
unMG2+I6It8E0mBuQ93YS74XKpvc0beFRrbKjARMruKtkW3zaJKms4sk8usiHs+9k6Ix5yosVGJd
S4NgNzmfLMRnG5x8kMynjl/FECUmSxwSz2fvXheHyY8PxIr82guuGD8bhoKIpFUEvWsHrzJpFsG0
R164Jd3nSRatszfacRfaDWuJZCbOxUnCF4L6Uji+BHNN2XaptePZd5GSUk+qSfcbdkVrYgq/EaYN
B2n9YbQ332vslM+1Tk8Dlwt4ldrbua1WOwXiD278zvVTbyUo0je56Wk0mo8eZTCjMd6hDjPPKmZs
e+IaVkc3cfEmKLKQSoomYqpw7i8puarT2MEbtHEV9JarY44HQ/vmZpgBgRXqs5pdtGSz9d1DvtwU
ESWB4/gVoDFeGGnyUsANGGqWU6miNfnv97zMQoVPchrTj7Szd3VZ+9sms5mrBrc675NVXcykZlvM
nwIF7H+EobYBQfs2RJbal11kEheC8IV596Zuqt1E0BDKmxCyBu4OOpZvP6osjCi+94Ekfj9pq/jb
c9xY0nZucUn6WpjfQAmsHC9abMfhya+D4FQGTEyRvzDOCYFFfKeskDao8N5yr/2RE21xQq+2qyy8
RIqFrqB+eTb9rjyNhJNk0fBlTNOjpdpL26vi/7g6r93IlS3bflEAdEEyXtMwrbwtvRAlqUTvXZBf
34PauN3AfTgJSadKW5UiGcvMOeY+hjV8LbUDmqmdQDBEPjtLEVGbTQI2RG6dIH1cCcOAdNX6hMmN
Q3X5/bQfTpjaKPYr93G25aoz44o3VyzgPL0ONDqHqtfhbY574b8Xt4/+ooERe2yBm2T26kcXkiXs
YMvZSUYiANvgmARtoYv7iAkyJfSyr+x6DLoifyxTkis29C8sag0176Oe+90gCWTDNmeGD9sUl4FU
E98uqfbG8mx2ncioR/j89yXXRrHPVo6+yR2SSKbxdoqbDi9WdR7Xl9+P/u/l92tgBTEzjyHCTqMi
A01PKdQogbKjgYN4hlbnn/GSg8hOybAv7BjeZBd7zTm2UrRO3qonddCtClTOp5TAh1nZeFvr9Rf6
++LmY3iG136aXUccUixRp4FLPeoY8W0US4NrZjUG8me2FJQ/zJ6HhsVEdgZdKnGJYftIteaxgdgC
D7Jsz705YTSIqvaMoxDTDepiRUDdZYFnTKb1KEvEG9YtFG84SrM1bgucj9sYUwCKYvZsXV8acJIF
6oQGpfrMSukCnbH57wU2tYV6nW54jJ0f7Pn9PpPeKrVdGIzrbDmb8HwORIFfpaMz5ITiz6zx/S0S
ec4ktg3ppNjOPiYOAYakqE5Zk7FPQKTvGj1fasvLvJg/uSKeFWVaDuadLMqUysZegcT5zE+Cjhee
MwMTZHU3cxwDbXYfjEZMQdP/1EDE7jppvo/od0U6AASKg8V6M1MPxNXC+9oiFNrafvOULAXKGnIU
M7s/5ZkZ2CiYGBVs+8o6pwPCeZsCQdrnrkGAVmrMDG1AcCQzfvVvnih5lqh6mWzIFS1zUJaSYGdD
2O3lpWn41RSVYgRwnMYB0VQbsvekulckC2UshJMU/Dc1+JOunXuEM4cZ1ZenS8bnFjngjj4Zk7xT
UfFphfGH3ZG4M4eoI6qjl/K+9YosNuHagFD1wbKZLVIBv4DQQT/HQCRnaxHiW4nmmFHwpVAQS+so
/EfE1tX3+3OGuXnwBuh4K3pxiV7YwmE2npa9YxgITceztOd7/QvDqO8y4mQ38ZC+JKn+MSvway2+
U7eWAo9ZeGwN/8vIJOLU8Ks0sdsY3QSbJlLHaESe6tyjgj5EyII8FzuhU9+RUbi0eaCt+sfz2gAO
cXiMe97CtL61ETjEI4XgUHssLojg0LPx0ITB5MbjEV7Ax2RATLKSF64TQujJIMk8+QxnhVOpse5L
j1RUzrGDCstPHK3sF2CoS9t8qVGYgg6oEaVRwcFUiDYOSq3YS895HT/6RcsTToeB8e0YvHVyfZvX
9ypJewKu2be4/MyR17xN061Q8lHRk244/I9tkeSwCw4kC3FBm/waABvSNlgfHbC3xO3TQHjqX62z
x6QNHyLbO/Iw4BxruCSnia48sqoPkATvzWx/WNkHde4FpQ+jdYktPMUktpviGmkx8FWZ2wxJcuMe
AwruC3KB4mL8ayZcHM1o45JIf9hfvLq0qfPE1Q52/Fl2IsKqSC9gJ+ibAVc0g8siN6Il7x+oa27R
/p+bXDylwowCNxVMTOvmgk7iYJcmV5vkt8ovCJckvDzuI/whdX+XohyacnGVXPob05Q3WZ2a7OUp
MmfTWWhL8V0zeaKDIG+PnqHqCUop7twqfBLK4AgzBgaXoXEI7RrBc0EIHbWLFzHTSGIDgBBvUEF6
8NBzAUobYEGIpZN5Jr8NjMDr9Cm8nQzQlsrEuWMyb7VjpMkN8dFY5gCahRsx8N9nd7HSarHcGoC8
nubnrEz67Qs6B5is6joKaH0a4A0P+A/bGt5F1xzI52Z406uNCe5mnP1HVAO7ypUYukX86dXi0Aly
Fi0zAHVxnDtsMY1VWZhX+WEJHA2stt7bFqbEgnwAz4nvVdYcfQwB+EdgAvtkLOIrJgPde1T3DTDJ
LRk7DGuWB7dYfqJGnCDLoTpEXictH1waaPxsfOxdJyYBxrgacKnsziK4Oby2i/83Ae8wW1+iwHtl
NJ881QbE/OFbk6Jt0hNO/Hrt9NFpnGXFAjpkcUfo4EZIpMdk7vIAGFlBp8uXVwFisk8++tdNFJp/
SMHyrWsJdpwjDIToStrLWMsXnv/PLer3MXyfI/4s6/J4R8TpmrlBqmRn8m+1XoDkARUU6C9TDmBl
oxA3Wov0m/m4jLgm4pYJjEh3/oD1ORrvOwpzamhuUuEwInbrVVWo472Nmnm0+NvaY3AUek9gZGmH
7kgx/rIixIPabtJjkbn8I7RzqaCR2ZMxnUNHf/gVV4um2ifQzg/ceQAD5CCb7se7YgXy8MBC7fmz
MD9HQRGTBskJ6PAkZt7YB7Kor7pyfwoMerwhYjNLxtdOWX74eI0OFQ8/NftfWWsqMDKsHftHn5A8
zGUg5TKscUws8Sd7Mf9REkom1iU4nsNiuyQdYbNN7O67zP1arzwiHQ4xszZQQ+PHgI0ZXZfJ0cMD
283M+ylr7hKfjWmJoNqaMSWzz+idNboSC/WmPDD8+BRDdF/mqwzCn9E+80vqKoEokjQFIJ2fbsEb
6qCdnSUU4nYZP0b5BPDyXdiUnCkPvi0MPSru9TvazniP9pppfBsd/QG3Ttqb/dY3XVqskC5HB+nR
Fj5MsFVeTEtwlwNvUM208k/cXSiI37Q1oOzBV4d+6HtKbR6PsbT/FpBdOKANP89Wv33DNmB5Etha
AXqWPGXgidkwX1InA/jgoljO78obqRU7FouhWKOuCc1hSgD9bFPRWUtztofm0IUVATfOmeXYbuhx
4LmFxPsJuHnfmfc165ptu1jYoM3qwkRjRTtN3Y5ZSz0+NP6H4FJverT4/vOM10hImLFELq5Queoc
sg/ejDPeCHfEDZY9ek30aGOaSNIBejez3Vy9ekuDzstHSSP7O0v1nPGAAamUHkYgIqUaIa24r4ki
xzScnlrX2PfR/Iag396HMd4X5Ln1QEBfA0WOuSppYhWjv7IgEjWyP1M//pamw1yM5PsUxLZYNXdU
kFdFKipedpZI4hBlzhMQXTfkCac88CupB+FveRoY0QpMFnn8WadgA+yMzZ60Dg2bq8KtcKRUp1I4
17YsgEgBLt4Mhb62bnFUEVfUTObryoKYYY8cBuP297GyQNaVtndOk3/KZ2BTTuZrG4/kRlp//bwL
8gauTxapV70YD1Cx0uwDeTszN6GOqU6/U/QAuUZqJCdBMmD4Lydcd/quQwq9xnU7JjrY3xfrXzRD
fyqxw7eEMnj5CWJMCWGcpgwwmZjOCAxaFnnawjQ6c+soE0hAVpXnJrPuu6cZudQkafob/Q24n/K2
KV+WToGskQC8LAWd47TWw3XEDref7GOn6pdkkp+WaJpTY0fYQBZYm1PhP5QuYzAJL9tKzT9lC05g
ckacUeMK45fuqY7cf3Gcz5jPUTp7jjQYtBmanXhzmAw8Xb7J8QwJLIWZwnwHweXOTX3Y6wStnmfT
/Lc4pjooc3xwtXaD2onZmlkhWXczvyfXBg1W9+dlgH6CUuBTZNmF+A3vXCQ+EYzAR8iHRmxuwx53
OmQNyjdvRlucIicVJ7LP7pOQLso1onrP399Yq4FX3eUSikgXdx1DUEoBZcItHtzx5NGRZmN66Eud
HGp/SQMK/BXZeYcwQZ2nOCyDcdSfmH6hhMsGdJ2SL4PXxttexhY0zmlnUgj3gvlj6rGUB/0a72s6
EqjoBZIyHdf4SEDQBVaki30UhzuWFOPLEhp/WuhXu6HFS1+kYpvMrKPRROJXoq9BMApGUiaTd+3z
khmBNBg3ZIl1Qfhc7ijmk23XFlfC9hKCTenXG/A8osa+MrpjtaVg3PnSeWuMsGamJxDIclz52RMB
oRnogYg6Mc5vvBpggo6oYyoAQFE5fk8jqgjTBdObgrqiJGNrMwKP1tymHGSxj9gkjxHCwtU0l35b
oFQG0f7ojNlTYaBD7RY/SGrAp03Rv9r1r9M//cubj/S1RiRQFu19rogIX6BKkfy6LeeKCNZj4ptZ
cnV9hg66PPS5vKZx6x3qBdHC2jf7zfiDLzejOSP3zu6eoN6u9gH1jzFfvLPKksHH6NRn02Nj8/uy
/O9Hv5/+f3+kySMYoS3HclL5+DP4F1engb1/2nGiDzUL6cxaADiioevzx1YACfcoGJDlg9p19mPM
mygt9g+DofUpRk+V+jSbLcSv7JCULYUp05c+s8wDlmlxD0w7Pa0YqNn7w+pMMcLqLzJzgi5mKJ7U
1X0ojH3MspEoJx5UlnJv/FyXLPP7cacHkkG84TDZMfHXSYnocJgeKt+2sME6QBBJFPQ417lUsLKQ
GwLGaUhwZ9XY6CvKjkS+YpZ4ibR1kzbOjWONT9T1MMhNsotQ2ZWlSc0QQczoAVAIhOc7aVR3g2ie
Oq6oFjq50yo6alyBbhfeWIxGt6FAOYy539jGJesj3FGNbR8NfMi4S7PvxLsfOFqDqveAOtvyCUTv
F0bb57wGBrBY07/aGCOQa+orrEDH9CcrsSCP68doTM2TijqW6OtLO4TMgKrwz6ID7H80psC4tkjb
73wrOmEtPENKvhUJYJC6JyYBIUhT8RAeMSpg30vhncQ3plmC6FTpGU317Rj3P/k0OQexrrDVXTQj
v9Q8yPbVglBFiekS+fN5gNWDQOkRARWrRb/nQQ+sGr8P9kgL2BBryaQnpTFKno1BPlJnIEbR6XtO
+CfMn/t5ReB27JQIxshIth+uqCLuJqMb7sMFQ3NY6T8qYzOgFn1Ao34JM4PdUwW4wW6Olm+dqg5m
2sJQvZXNyVxDQ1bsr2OU30PrXnUys0nr7rI+fdXDcrQaeV+Ftz7OPWAE1ROgg1c3Mkfun59sSFmR
2QjIu8Jgfd2y4/iApoEmYhnrXZRSwozrzg4erkkxG6b1J3DqAEsDY48CWrMlW2hSVbOJVbLzFRu3
UltP7O9xokUM6IjgLW8s6aF0w60l1/N04uG7McJUnBl+V7taffoxNpdSDUBowpGv9GDYwgqrTZsY
j2Hq/K3nsCTgVdsnYBcgMhNsbWF6cDO1IpNRKIWGas9Cmox1fj+USQ48th2ggoXKO+SmPA3rKLUX
TXn+Har+fvT7NXWcIl/BasGnUVmevsha3lh+nRxc8LHcr+uwKXb0rRTu98SilBhmZlDD/w6itGhA
W84tA+b/9/WItJJDOE0HUgnz6SK7uTmbqXMe2qw8eCbcImi/XeO+4+aCN2PtLN98obBGuouoCak2
CMFWArcB27JL0/JR1vO7nZvPFsERPG9ZyRGzmmGC2Px+bysT9H8l8S0Q7Tgxk7jdawl0u6oKSXpx
Uv/xCVsnEaGW/IZ6wukiHxV4A3qUphLo9uSSRaPYrKz5zNSgOqhijQEfN9OaYd5B+xj0HoE9Z6hD
CuvSMiEu+X5bk4djh5x+rsSJiOf4qOPM3bFTupKDNBnpcm+r/sVs3e60ZtFv3CklU0k0wOq5w44a
1J7OnBVWjXsTbyjdV0RuPKq/VdKGMZ/WxAvFIU48Nk8jjXqKeoG5CCC2OLouSOsS4cPFBQHaaLsO
ZKN5OulKH5mb3IRh5LPkJxV8xaEjYTH3xHTX57LvezJBVJIcep99LcXr+feFb1j/95Gz/jmF0W0L
7R6I3vrp78v//bnfT41Ou/zyq0ONMupMZR9tGhFi4F0IMmm8p7hwcFv/75i2IV343K0vv1/7/fT3
I9SfoEJnffr9zOYA+O+P2b9z3gGsVlJYSKTS1ZuzvjQYyc7V+vL7aYlpm2g/YEaVO3nw3DSwsR5v
U9XF+MFa6F7jwsBiNqf/vomzHo9q/U6Gb1dBNKinKarZdE1dYZ7ZWxv/vXiR+ZLAg17HFGudsDFL
FzIF8eXwS/DZYz4yoDfNb2LqvvJFVEHo09wucxLMmh7fImOrhVm4RARPTcvTYsJnYvHCjAe7uwvY
3IE6Q2AiEEMGn8+xtg/EAqE53CWuNZwbaiaThy7xY8tbnVYP+JcNuwli7Xv7eClYPf0As+aLsf+u
COqLXO+m6ZJ73ptXI6JVbvU+yZubJSN+SMz8BU8W1yQzlsB1/jkzXjs5Ll9ZZfo7c4nuc2agzqCS
w6DJmPRr69BP+YqmO//+O7y+Po1Vf2Rv/dXX+t4OofQ5ljyn4RwIgbkykt+pzSVu2wtpYTivdzZu
euaPM4e3OW77+F33xDgw5fiL4JGpnkeZ1eAZokxi3ZsjCvMklzbZn0FNIMpD6HO/NbdqFgrcAdkL
g/1gg4LjdLD7HsxB5v9ti46zCPDGVLUPs8WcFOPCwtXbEkTR/C3b7oFBfrdL+WVu4mU8QBU4hy2y
etOP3+1X3I4nhgdTBibZSLx2H3k/AyigW+DC/l4slrVZYvmk4bgG7JZfyU/JzqLFWZOo/IvTG933
A6jIv7423poBBONg6Y8qLnzsYcNtq+sOu7cVP8RFesC/8wVbH4Br22Bbb4nB8+3v2IWQQUTRcGj8
B7G8W14LjWxZxq1d5ZdWPlHSAZmWNLyOUXgHx/cY+mb2qTToxQmWjo9I0YICntgBuEy+J/Fmyz6C
VJPMoYFckvZaRz8YiHama3Fh2NNHucYxFu1LpXA1YL4lFDO1j4W//ElbcekjfPFlRaE5dQidEnfA
KECB+LvIjkLIjTFrTbSTazZLRlpmsuLtHZRlllrX5/0FsQlx30t8UvNyZTs9sKIEyqlSC3sUicoK
GW2HawrGDWWSk4z0SjXxVx41aI5wf1TEQLDJJvrHee9j5k29hT6p9fDKmSK0g/6m7n1chhrCxNy9
NULQtBX4HWpGizOZlaii1mobrtCEFXEDa4BBr4n8PqucYqec6lB2w7fdtPOJw5mNAzQzJdnx2tDY
9JiisppUGWTwg+spwBfH2knlj46nqFOE9dkzHDfr+NaVx2UNY6+i4k88GsZBufOzbkROqBwh5nlx
HIm7PgBTtzc1eBRqsnneKwZ2kdEE7Oy5ySDm7QqvBK5aheRiw4rHyIm7Ka6b/RQB1+u9I89jRjFJ
mhztkZsZA299bFKf3X9J2JbjMyb2MzoU+SAcbkDLbG7KMZW7McZ34NOcbVCUJoBLyIBwksDSEqtL
xDdyuxebeQabB2alJmVs0NtJkKdudFlS4lqHikMQiBJemBzzaD78a9Qxz9YNHv9eDBDG2aiW6M4u
MgjO3n3d0LXpBFF21Ftfid1+jWTwAQlgi5RkgWEREgldusfGCfXpwXAmrlgIyVukyyefhAkoXPHe
qE+utTBIJFCOiNomV3Q9PTOHWMRkl07hcAyTyuYITk7VCgomWsTCu8OukEgFVkSFbaKakutD2bWY
sd3Bd8cPK38m2oHzEoE0gaR2FztEOM2+vnF8vFTa12o/3pKRxxRGdnuvG95S3/yw6o6LYmYY0TL1
LSf546PESZR6G1kIb6eMOdSk7Ecv//Y1oVR0RCONLC473T7IRCFMYjhke+B1hnLlik70G/ESPYT5
DRqMdsPIioy+EN9VfOk7QM56QN3NU5gQss6AEW3YYPkmD17mW4f+g8QfN6B2fmBsG0ym9VSqEp+2
Hb1WZsRC25wzdnLb2DExTpKqtTHtmieSJee9RlYru7fUJcLDE++JEvleTPO3zIn+npe16z64yZwG
1lpelAASTLi0YlIRLhD9x0QTjaIBwJm9FZ53H9b5XzsF20oC9BPc0cNgVp+j7b01rUtsUMW0y8A0
OTw7joekqnNeVVH/TDYcIa26nXY6oHJMeTfEicK5yc/I8Km1rPZxNLI7YH+PEt0D8kplsOgtPPZV
1d+SaBNHS6az4GzYUAhybaatLEi0AXyGaLLz0iAdm10hs594li/mWOJxGdGXiHohA8OUoAmmQ4ui
FpWFTxjTcLUN7wkQZ35xUuth7Os7t3Pc42T21d6zqvuyGd+RuZBDxAYFPziL4drcsSDlAAe/c6Ci
v1OlKYLSx53fTjBDC1K0fUQM0mJNj2kmC6h1Dx4bR9+2X+RAvCm32yxidiixdzYGuFdd2tP7fJDQ
cGZ8Hu6lyXIIrQTqU0msYb3w0Kp77jutV+8bDMnRJLFPCrPf5R9TMhvoKaFcptNUb4aVy7hYADpF
Od3H84oRHsYzYE5ifCSbmUp7XCRnLrg6pnHtlH0zRzzyF9dktxk1rPAL9EXpWZM8HDIUxjvrjdc8
Hz9KOyiCoi77fS1pn10oiZ2zDKeiNxk6lzsLSM76fcibr3sAVzAktwhtM3+qD+Bxk+0ywb4qWGse
kor5Ct2twewI9GLkiC/ucnHMzNuhCl8tw0x2Nv4Mbmp0kQYJULkeUcztnZ4UsSJX1b5BBQRw7ZC5
oH3n4qOcOdWFnzxNtnVsSXvlmPCOU6FhnmrsYZEHzNHx0FoT9gRrtzbuRRIe/Q5TQZ/lem8Nw0z3
yCaMBcF7GkOedLIUYR0i8EtFnAXSNqaVdfc9UspfWhK9jIR21c/BQ4Wl8Rw5E/0UOw72DVW/W8b8
0lsrLsJLb3XSRbuiZtslRfWiSPA8lVMHwbWSrwtHI3N1QegN/EG423dhBwWXuT7KkqXCiewUOJWt
cudkxiOwWP3kZBCR4qV/LVEDBZJlds93DAVlcFo3OxvdO6QpQjmx2h3CtPlu7T7wpTlvTB+eDZxb
toD6oakwxnekWzOrUWe7Y49hZ1nK2peq2Jstm80BgAUsA+RVAHMZwuZfO5V/Qpl9zdkYMdarnsdQ
Rdcp/2P4YD8qlFcMzFS8pacYD0O4KgOhMg5VdjBY9gUMFPF/az/f9QZxtoKB1saZfbKRpH+qzWI7
CBZ72GJiLBJtdS9j5k2N+taqXRAAcEgS67MjZZuqHO7zwnISMJa3m6v4eTESdcm6/jrB8wvAnFrH
Ap31MjncUBHSuTD3rh5Tz2KS7y6irAAJ+pbudTwBGC9QyMHvwkbDkqbR58GL2zsSyydqhGbW9hVG
EkNBz2KH5cOx9fyIhgzfEWaBb8yry75ds7nLkImxyYCtNyVCcYNwvBRZuF/9UGvf5VH54E8caCU6
AsywvLsL982+tS1QDAMnsGXRGnmfXlfVB29oMfJ04VPI62Z4ywsOc7TCESk6pj5DuIsInLlqVfyB
pREd5k5fmSA8+c581xfExIOf1dwu/u1s1JLhsvHY944KOuqiM1MfnmM5wIQW0L5fMbVPrfIyOe5j
6ESSEAJys6vZ5p32osvc8UOrWuIgBJYBpA4SEWTahSQtvBiCR57jgrtfH6AF+5bJAHmpLITv2Uz/
GlXk0j/DzYiONknm7LlKZBJ5zaMTLFCjS2zKScRbyokNCms+5q7/DR8ivQibOadrodXIUZ+wMpJb
C9kgkitjLSGpvjsXNv24QGWTnR3UnvNSM/qy61lsLY+diDXIT0X4IVnY7Ul0xrbUORs3Bn+bact9
AWVGWTc5GoaAAqCthvSmbusEPw6MDIflbeBKzfYbb3pKZPAzoWbb0vm2lF28OxWBNW7Gj1Fn/kng
yxyLP65wgEOgBhuMFoC7uO8K/09a9OrJMi3s5Gl7P3rteC78trqbfNY6DMyJ4Mo/PaI7N8saA1Ww
H2DkBdlUqKw4JDPPiCotmuOAAJFobJE/uUJvpxm8JpAcPirBPnp58meao+EenDYZAUeEIhBvYsxh
MSaZYrS8c6/XAUFvANIQ0JONuYPtkqyw0Ucfw9WKHsx5h7O3XHAqKLKwD5a8eAibYcDZxrG+TpnC
1tBNbAAQp24Sh2RIIl/LYB5dB2nX9ABD0yAeIcbO6vnzsYJj2OQWlCON9y2S65YGQsButSu5dYYR
3akKSFMD+dBoCMmwptoXUMNVynrKwVjqudNMP0KJLn2FJot0FUeM126gyzQ6eOikVGebAhM3ktNH
/gxVgeO+kbdDNCNOv6rVrIJCjs61wQ7BUG3qfGUROHCa4VJuK4ysu67/Rxtfg7JOt8XSSXKtC4zV
QOMll8khLzAyeqCu+1gJ8OpIE/qpD6qwIy2hGraKNxaiEbGUYXxTu+mZ+FzMzolDNsSEp3LMzm2j
AHrCOOXHQ2jR5SQOuOOoeKrk45EdM1qILD/qllWmpAcuZ1LPTBwAmzgT4uiBylR+cRuN5pGCyziI
AtRQYxTnEReYv5BT7yRbuo/lJO34IgQUNXoAOMxheARBeCUV+wHu8WftNin5SNDu+qa+sEmaLVee
OlaTRR0+oFJPAtNAaTIofmthhzBa5+2xZDQchIngcajyl64zhq2ZuAwes4kjs1rJOTYOJ+yAOD2P
xugzLZTw48yITABQhNR/LSpg9aAx0uySYfw0VQkd13VsDDrZkh1UW79WTa+C1hvlxmIxpVBSetZd
4SSMS5NWwYePvlQ7vXescUe4s1Qv4eswYx6IXON5NEA7DFqvIEw9H0yYHSJliGetj26yOV/n9JFw
KBapDB8YCKC9U/0dM318Br2JRm0pHzRDlMtgPkdLXJE4MjGQN19Ap7S7ZKV5C9NkhEmQOhw4/zVy
8JP2i76jcM+29Qi/boJGXBrzqRPOMamb1zjU3y4GhTwWAL8xt88O481JAy7Ksr/jZJIpZ5BdbBsN
qWwhtOUcW0WCjoFAMszsaeOdvE4izc1Zrgi0f5HzsBTssiv2Ugr2CAsdHgOAOj60/S/0QWck0XOa
1O+q550oM+POWtbsTn6L1DD1k/QLNpso+TdaRP8I+rqb9uZszScCgFSAVvmlLc3syHg4hrrhBxXC
hz3kj31YoIozgPwGFcx+zAQnmA5LgDX2ozGzB1bIOy/x5NbX3GFmITFTVP59OxJ/RcTGtZ7ZiWpv
hpHJg4D/W+/qROATRK21J+kF5Sr9EMRAHgneiuRBU2TZ7NPzn7klwdH21r59RNA4RkFVIPafFCFo
TUnlzT+C46LcM8Owt0SOvYqJGZ5IC5BYLJD06A5nh9UWuVNQwuV6MiVFglMtvce0SuqgDh+LJj3p
pqDuRUbccr9k/QTC3yzUikoOEaQ6B2rdOmatu0Q7yILtATnvZwn+cF+Jq1c52Mmi2STQA0FloW7t
lCxtZ5bJrmXdwRPBJiJVik1sFdEelT+hThEPiTmbgpkB2SSNFKcYO++ibafjElPz0X8sAzeqC6Ec
efEF9d7NIONsp0p20DZC6dYisZNw1Rtd3TSJGHZRybnhuqAAum5d9s+3g8i/YdQBCkCu7oiH2ho/
SEIXwch5SlxS86vE6RIyAUai07qoaHZxfV1FhhHP0MmHwOZm7lvmRp+qRzgVNt5fdIlwwh1WcFls
qk1H/0rXznaPfizJFkKVeTgs1NNi6q9o1Va1NVbzdL1YPfqnWhFwYLI/HgGiVOtedZZdFJSjuiHN
tj8KneHYXf6gvYP+A9KPuUCEAXKIgi7UxSWKsxtkkYSc2c2wH2v1TqHiHnWYkGFpvYdsnFNKwqBx
CGPSmrOTgKcZ5bI2oEAPkitwLolxE4zmEmodXXLkOnRAuL+/sHFjaxUIxhQPIHrVEHU455+jv5Yy
jwLMZaAPQviBdCSQBwvYQus0Pyute0e1aF0Ypx9AyOywt7CIYvWy6aY+2rR59CgLnd6ldIWxnOHw
6+W9WOdjzkh+QolGfaW7cJ+TBH/sa/e2macbOAPmViBkSHyP3bm94gtCdOZwzNh/iz2mVlpAyZLJ
xmdJzBF8rxyygUFseovbHY9Vhs2xmA8xZtW52C8DoTHdGuRUWXNMWHlNWAyjTaBHPqS2G43iflMM
A5QqAOe7Dsps7a4Mlea5WICtWH3+08r2DWf7KXWZlrRpLLawpfe51gZCyPltsnl++Y59ghz0GQPt
VAniN+ytuZygfRLImDKWu+WqexkG97vDGrVjELmfJID03CwY6/iWua0nTj4a/chAm51K+IF2pOmo
cz9B2gDniX73Bf0f/Eq5rng8tXNEkZ8K+wP48H1FsRNEdfj3XbkSmEwZN1eNI61aAeB1mpxzJEgo
KB6sxn9JMv0ej4gdcd3JTVtPaBgkc8VUykfTnhg9iXV1ziygqWhrMwYiW1F4CJ4mGR0micTRSht5
ICPmmRuP0paghTpEYJImxZ1tX9w1LkGKwTroaOERmu3snNhgzRoOFq6P0mHoDtWSPzA0xf6DtOFX
oY6ej+JDgqjITUE1blnRRc9abqOJKAKrm65GIYcTE6lQN2MwxxSanrUdIVzvGS3exBntxsTC0EsY
FLUMco9x0SMVFfYfKt/lktcfXb6Wm0s57p3sIaqYRKX6gYQ2n8tNotUw/mJE/saE/FYkTFvo11Es
zcnbAFzwGHnjkbiFaBv6i3tm4Ljp7fZoaDO/JdctMH1N++XU91FEGz5hht1Bg3X3hVXUu2ScvZ0p
vQv/646hNejj0uC0VDEZWWP5OK/AfCcWAhQnGhMER4cIo8smtnnEd9H4mZfUhz0RXkWEzdF2XLmq
Bs6+g3IPfisLZGOXtKIORqm/LehbTcwIjlS8GZgHtf3SoaYlQi49jcQC4bjYtQ4O8NyfFPcrU0CF
YtrGvjyyM9pOP4Wg6x7AC9vcH3RcatdNBZelYHXWnTsoIlzHBAL4Rv2as7XkQBrd/crA4JGzChvz
BEbhp0R8/exnICyk89KVXXG0DfmTGbjjJR5/bWJEJAfvRBy5HUWMfOLwldRRdkg4ztGYndKhtbap
AC9l+uZ8Yv5IlpI+uQ59bgi5ZO/NEN47wMvCV+4xNxTLagaVqYGeyO3QvokcjV7FngjTUhhgCniJ
PeOPKrwvbfg3bWPfm8v0180zkPrY4mgKzX+mRVEHw4ANr4Plp7nVHtDSuoegJmocHzV36JiCKWzw
BQJBPnccVYELZmJjcBKUWc58LUvCA5Ci99hwHqP/4exMe+NG0mz9Vwr1+bInyCCD5GC6gVHuqUyl
Vkv2F8KWZO77zl9/H6r6dpdTBWnmFgqCbUnJPRjxvuc8p4YJJwZ/3dEaslrwHLoH/IiCsbPSayyW
3ok4WVogJoL4WlRHP7S/SRDdMFisExlQL/jaDoRa3wh6wetipLvn9MZly11CO2XKL8aEGunI2tQs
sfibFV0rrNYkCu8gw4UXucssB7GVbdIEzg1mcFndUz9iMulqlbcldwmYsfe9ckgissfhFRlRuUKz
thBdvTOMOCeNrC0ugsFiBzHrblq/iE5+oP8YUx5SK5++BzrdSi9pdvpIe1enlI6/fewwuPCnty8p
85o9UiBU9BmjGBp1kQwQYRBC2sNGEwnGaZpRy8521yO1mmManqgpOBunoEymF3THiQ0bF0lZDhtP
G09dwahJQom9DSvxQ+e1tBE5RIi6rk6IvCNStQ25tvuKVqFPMVC1qTMHhplbv1AIfjtGkCCHt8+7
AF/WGJzQRl9bxCmjfYCNVzrOOpvwd1nDkG9QpX6PlZCbHIWrgWcyaDmrY2NvaHh/111kQpHTk0Sg
gDFZ5fiitynQmky+RENyYgl6qaEPvbCraLgkxqLc9TJ91KpJ3wuT1wvqowfEk+6CmjDszqAKr2Ks
L2UDMsQaxvFW+5qb0l9qYjS2Q8jZuzThPi6blNjisCmOIddrXZZTuirdFGIOZqsgza6iZBNIIJdu
wdJQN0xtZbnWTjThrau1xG7MpigQEKw2pvxnELG3WT4sMtXFqyo74SW/HSLHWxbGo5WPEAL94sp3
kVlYEoZplxsvaVLpi8AhsVzy1Gmtay3LhrGjMhL9ItbHDeGGjsScCuAGXwsV27L0vxm2+UIHEbZO
ylS60KJNGXDe3JkQoEuUd4ahXxsWGZypoUjZaJ6h9U6rEf9U3yMiMER5S8bIwBIeyeY4aD9AeIQ0
dyJYoaURHQoLuRA8mxWNTkLQEqEtON9MPgjRo32l08JWYXAA14asG9D7FGHG7lqAH52iDo1PEmSB
8LdxE15VrX1XF96MHQJL4tD7Cat8nTX6V2cooecCtMK04lzQZEs3bh4QWOBz07VjSYkwjbZ1GRgn
HMBhZ6nTHHQAmU5tpWQmFKe70fEOIsss7joePyEi8CeOebKQMzPPQ06xo/4E+tKe4NQjMF2gpbut
W/p38yWDxT+RuM1SCakA+MdouMJMOeUUp5lE1pTATJdoONqKTbTEikGb+i2r1XtMK30bj+VTRNNj
QjSDyjVZWRVckN6kv4/84YLKPkVljdXGkDk7G3a0yhFGWX2/6hoxnSjXz/6KtnhAmPytCuUuBI9/
a5ryWFbZE1qpYOFRDEY8SxBnyZp4ZSF0M4andmqcLV43oIMRAuV8YLrpE/ZsaLdEWYnrkcmKa1nF
GgPdD2nEkAMBbuwhLJoLtEX4HAL9BDvlZ3clZB2u6Fzy6GBfAEMpULwBeAF2BEeNk4ZVAzE/D1pp
EUBdqY2VGkjZ6MzzyrpzpInrXV8qF8uppycINqc42lhVZa8BBKJgynLa9n1pH41Z9y87E+pb52Xc
Q+FrD4qABYBJWFwWjkQ/kQ6KEx39utSo29Ewbip3mxPMwMpN2zUqIKPzpGYVOqfFaIY3uTSYHBe0
h5Ul+9o3eYGlw2WV67NqL17oAcwHUTdbeLvDEg4dKRsRiF1DgkF1SnXbAVCrkSdvCXpDW0QECiZ6
VmQkK5DvxgibhxUDgmzXg5IBCz65QBv1IhVWBtoo1UZJwst69c0I63Q9ASNZGqV+RcXKXYXrvsHo
RIA5OC9VAFFGQQy55tA2tFJ9Iv2WmBm+IkxnY2NLlO7MzmS8dsqU+JZhkBSPNmDxwGXxfttqmceE
uBm3Pld3U9Fiyodp0wSZtyGwdhu0HkokNZVLpA9bbBx31FNHFmAgynEg4AToWT3Q3LjoG9qzPLM3
pG6mBAxQsOhVdKqc2FjURCFTdKAeRg6qtfZNiWOg5D1oUpzHqfQNGypM+jT/FiDQZOa07umuU4/4
qVQIya9Xd0K0r4PFEjkfUFtpt9Q6YbsVwRc4LMxZM/tphFe4nOY2px2XTJWZi6xlgSN/oi26ESRR
EDR9yeor27m9OswRBMxsFHw0ZyVG19h7mLUvZJFfMQciUAUH2EK06XejxNte2URx9ka/17P+0TiC
x+g24KNp8sVIt00beLw7HBPcaSsgExpuBjJNi4RAO8Q4EhTwYkKdyfQf3tI0ZbfCMr3NuBCpCpft
wOQZzIm97yfcaiRLryPrZQC/AVwDf4zwELjQZ16kdb+3a8relqVs6pMCaTFuC1wJmvSj+ywx7kfs
8MTHxzst9niEDPEcjxKh83ZoxmNEVMIii2Z5oUuhKgVQJhU1kgKbRFvAQUvE8EpaC+kmtA58pi6U
G6YeFoToV0nLY+nrxkXCilXLWKVPeqItba1HTMBgosd4UOW6M6PjlPC0Iz/nRVNMX3RyQrM+Bt4t
+30VM1TYhvmF8c1fBLVY2ZkHLDO7K+mtwrKuEEVXJjBMxvHRTZ56+JfL2D+6unp2BXhAMx+XltWd
WPCXpOJwe06dvUzd/IthkZ/naIKOgEGxPWhg6FXECppGvfRdFHUMfLdV5SKWhwuXUyiIQyKlsFuw
OHOsU9txdEVD0apsKjqw2VXv4b9hSQOcB2BUG5GyrPKVoLCDgk8QWLEC70EULRSaBtVG5UcIhh0E
lFXIy72btbaKmb7UXqxSC0Gkty9MGJdjgzd8pFi/hPe/NfbzcSaJAQkn+SJhhl64M/49DdArx9Uj
SkrW1nn4bKBY0uv8GV/DGraAT5pLcGhrz1pOoFkqfTrUXWXtaDhPPXlmBAobI8HvOBR2OeZZiVpk
HZScEUqed8Ar9VXYwx9x/Po0aPJZgiSG7ZI86wnAhVBlT7NU1TVNnsbaouyPrNIwe/QCVUvQmYeb
wgU3ufYtCgQhWcfwzhl0glioZdOh+tH05EcW0X3pPVtjQKUt17uskOBPsdayXXz6Ofq333/7j3/8
1388D//pv+Zgskc/z+p//Bd/f86LsQr9oDn76z+O4TPSl/xn8/Zr//qxX3/pH/d5yv8f/sjy7r/v
f/uZV78d79b35z8579K/Pptd+OcuLr8333/5yyprGNVu2tdqvH2FJt+87QcHM//k//Sbv72+fcr9
WLz+/ffnvM2a+dP8MM9+/+e3di9//90Q1tvZ+uNkzZ//z29efU/5vbvv7Uuo/Xf1/Uf4+v73Xr/X
zd9/t6y/Kf5zHRPpis4wZP/+W/86f0eafzNdS7dJupeG0m3d/f03WPpNwLeMv+mWFEqQsiscvu/8
/ludt/O3dPU34dpCUOuAnyxN2/79/x3/Lxfz3xf3t4zs85xQoZoP5niKP675fHy2YUtpSaW7tq5M
DMWKDRXP328hyvDT+v8hlz2OzR7YjOFa36CaWpcdbMjLUW+mnT6x4LJrN6CgM9loz8PgaJnoQ/za
aK6cyph20aS9+D2tjaghBwoaFJ5x2I5BWF+PsI6vua3Ix3XN78DNSY0RaEeHsAkOAnef26P7ge+D
zzqKUcyAej86qvsREwC6jqFzrVq2hiMmODml1V//6Ur980z8+cgN/S+O3FKmck1dCGk78/f/dOTQ
qGeXMCsQsy+wEc4msW7SiusRXdu6Knx/7WaJvsvC+JCSH8A0zlMrG5kiYDTosiTuZbVIdsWYRxuE
QQQU9V11kDV9gdJ3x+tQgeqxxury4/2eL8jZBbNtFxIMxjJkaKb5624DxyhhNvv5ojTHoySfeJ+F
6Q4RPe80XlHUDiI8M5TW/hgHfhkG/ny+uE3Ptou2wnYMx1LKsXnR/brdJtJyLzGZPEyjRMDkxcR/
OWRn2rLlPbhtImv18YGqv9igtISgvqh4Es43GOtBTrgQCdglYlrqOkzZbgIdpVphetknJ1V/f3SY
qVxdxzyrXAU589ejswaHumTElCCEM7UX6Zgfs3q88XRKx2acq2sDryBWplw8MH7TKKO93nTqAI/8
qY10cUKauSW0j4CbgjdznxbhJ/fr++tOLCsNT1s3bIv3/9keSsciv93rmTEXGHKUVqpLleZ7E6fX
IpX05XK/vMoR4J4+vgzzKHR24R3g/qatkJdIkrrONsxUtHXdGVLh0Hc2h0e3z8jFlm16D9JwEcjW
vNadrz7BO3eY/B49G1uXNbUVU/s8uS1Ho0fTNaMa5r+2NPhupU1zrl58sp/vL6FDyB6DpusqJaU6
ezBc3XaDtsZ+WE8xyyFi6w88Ga8urcilcAtW3aMroLmRBE8/PpHZDUoVNB/U1S+ZhLrrNPf02+a1
sPJ7JF3O+uP9M96dRxNmjG7Q7iQdcr6pf73FyBMaDEsHY+HL9tIgb25jJIW7Iz7NWNUmQTE5T9cG
eGMCLIlsnbDz7z2RPmQa827V6/WVOX/JweldjCVyANtFUa0jTtylQIouRBEnm6ay5N7SAkwQ6brU
x/HZLikrAcSz14iPILXNJbWaPK+Pj06X53cJt4jLApKbxCKGRT87Onj7oAzHOWKstu6t4a7X/PoF
OxdqAOAasUCgo9evmHiMKoi/hVb6hfKmdh+N9eHjPZF/sSeWElBpQFHR2TkfN6htFmmISmoRD7w3
YPVMjXD3US/uGTbhLrQy21g0+xR26EPkZt/QM55Mo1KHKdJAzZJa78Uyvo7w5IyIRJ76mfzuJN2V
OVst1dTjIKFHHmQEWBQkqFwPlGpZkRO8bgrwbUjKbEcNyJ8iKvuKgnPFXH6XUGv9+FDfDuWXd4EJ
rdekXy1R4tiGc3bLj7WIDKlZkFFsq1mO3GA70y1R/NOZMGtPu9Pq/rVxS3PLzG+d06pFy6Z3u8Cc
qoMzO2yEDEAaG+nJdNAQ6N6VWXq7cYjMW0sn4+Pj/VXG+5uE+qEtDX2ecDB/+fURCD1c5bw0gHIP
003uFtFeh6Kg11g0YtKH6W7G/rJM7Wg7Ds29W8TeZRdiRDSIOt6I6WkYPfU1bztEBbYaaKbr36sZ
baV7VrnuPErAYWBv61EW9C0V7g2YlqinzOJY5xTLElN50OOrU2FH9iUTS/uSqkKxS5s4eMwlkpqk
4woOtkhRFDrTJX72euXAvV1XVVAx1896RIJMtn3TKQ5qdIE5SMCOEHBJbg+htWWdl671NKg2gaG+
dHmXsKDonsm+oqYQFNZN4zovhdDCu8DpcfbE7i7j0O+cniQs0d/5maN2kMg+OfP6u2kecmMmkrCd
GcR5fZy9vevMQm8Vomx0stTcpZO3NMW3kElLnnbdjy4BlQozipYs1qUFsyImRaM8CUJ+9DR8RTlj
3eYw7nYf3xDno4Y0LEsXjNq6oRQ75p6NGmOtcKGakLjiCXvsMBeEWimmbSKlXDgRlRtDzwjsJp50
msYjcZdV2k+vXYiZb9affLw7Z6/YeW+YTzHlMHSXE3W+N4XL2spoqSsiE6bwjUqfUybod69pQ+/G
WHtuO1XsP96oPp/6Pz3ETP0N2+atgGTBFZIZyK8PheWEhCm5YJ6UpyMvn5BSYJUMVqgK5YPUuu85
uTdb9F/dDh84gH9+4JNdOJsK/7EL8w4wnDA0nc8tFC2lvPPg94Tf9cAn17MQ9709l9MbtzsMRbbS
VYAxwfbvbaPbBt3Yfja9PLtB2QWJC8YUummZzMnP3x+1ZVd9RAYGPbj+xZOMnG7eviQGj/nHB3v2
Gp43ZBm2azJwWkyozLMnIUAsUhhVhMgV9uQYx19akCzotHDZoHIphcu0pn6WnXf18Xb/4gCV0pWw
JFt3TXceG/+03OhFPwrGMg30ZBERRMMRAr1GxTX/6ZNN/cUxEmnINN0yWOAx6fh1W4kH9oukimBR
SCKgc9D41xbOH2rXjyJFEz+UBs6ziDZREkJWsjznKjc6CCuON35rjblNGCQ0/It01+tyuEEX4rgH
VYTV0ayHYGl6vr2lf96u4rxzD7iuUX7NJG3szTdx0sSb2oz2uQkg3MnHS8p8y9EnwgfUY5NB8POr
XoJ+8J0rYj9XhZyVcZbAcEv+el/DJPYCGX+rUH4XuY/6oCGBGqsMVPW0vY6ZZyxgf7VgDRmKDWNC
SEVXbOX5ZfJUK3QaTmABg3DiZ4eZ1B+5LFqRTJ9c0bMJJ3eSCfvetHhmTcES/+xOQurpwO1AYhVO
LvqWerixKzApnfMlddpoRS5jfPHJhX03VNBY4OmgRsQq4N09FE5QfEm2Z6wuuwe77R+6tH0Q/Pnj
zby/fXB2cJMatq4r3Tk/MExcZkFCsr9o9Ih1jm7e020YLzIHmlRDeChKB63Or8wQ7fHHW343AnNK
HdulAyl5OHlUfr1xw1bY6IkhJBSas6ro38EjnPCFg7DDuwMZq28hHjTOZwPg2ZxxvpTKsKTL+9E1
WLKebXeCbBpXBtzlZjRmBh/0UJUUyTbWivRSAcabkUQQ+mJGYuQnOXVk3EH0DZIN0019NQT19cdn
Qv+LU8E7kZeQg2qGwz57LXRZTNCfRIxf1VmKuTReArWv9oI4Hjwazu0YhURUiTIhtpHK4Whb3XLy
S+RVeW5tQmA/a8KzL2Fx3IzUnLBojZQmjbDbfryjxjzJ/PX9BanBNBxqR5LC1PndkhpDjxBN+qjA
VHzZpl1FO7QfXoGdVKMUV3rYm7TQYqrTKCNmrcKwZfgjwSvynldkTrqLCinrMgOCRZZovhjx7hzC
yWaVpiljOwGsYEJPBHigXID0rf/JLOT9c8xpFpbSBRA7DuVsFp2mSdG6NlpxnIUP+tTtwjmWG73e
A782e0E+GTfevwkUSkfWSSarB8p4ZzebHvVohYJRu4in4e0pdniS/3+eYqUYn95qBQ6pJWfDU1Pk
AyWoOULS0Wgr+e3jODJt6osqO9b+qrW1WbfqxJfCBpTw8U3xF4dI0cDkrHJ87yf6fdM4Pk0aTmkd
7eeBKhXh/vNDfH/luOcwbLDcZBLFCujX4SKxrLBuSrru9uTLfVNtNZeKRO5dpxLyYxQ0L//bwwJH
y3prrswym3bOTqkVaGFFtDdSSaCJsLjhAZtWT3nh0yF4nvj++lAxADuO0llWO++31NjpGObIEi6o
U2R3hI39MR3U7PEUBHDUPz6uv9iaM1cTZ+aeRc3tbKwBfo8WkehUSBljf92mqxz2x2UwlM46cTA5
fbw14/1oSw1I1w3JfJeRzZzvnj9NhVgihqEJZRIZExzRAUt86hn40Qq0jFVmVjeVynXazYjoezEk
eK+SH4kSV/BbqkNt5FQN7OxkRwgTOrt47np5EE26zV0/OMqCDG8UX2sjq9Vt3qj64uO9f/9yZI+p
5bsUQYHMGGc774115tkjClr0k+VKaF3O6DR1mJiGaScCkmqFP4Cak/I2UWgOPt76+xWTYoLu0Do2
qFZa7wYPWU6A/TwGqw4Jz8YexfPbpC1TPjg4t98QtQQ3szLuBNyAnYlQH5x9/KNoG3lt1p3zybV8
d+dQE9Z1jOKmFMb7olucRmCG1WynyNsrTgYKMupcK9e+tIMu+mQV++6VyOLEVLZL9ZN71DLPblNt
iqvOZGtAxyaQWSS2dNaXIvXhoN/RGreI+XI+O+HnbQJJYcXhZDs0XZgSMTf49WZti6gjBTtGglNb
5lc0o2RUp1F0cHPA+qkg8oFWJuvqNg2eDdJw6sjnTee4T/Q8C+gieX0ZZvcQoa/pl/g3OODd1gvX
xRCoYzogGgbK/1mPQH+3oGOn6SsxBL/dqueLnKGVtaPmwIYWQzoK3v4Gixn6ChrP+CVKtINDYa8L
yLrMeKDhy7tYx4f28b367iXATriGA92dlyrLkbPRUkSRwxphjnyaMUaRN9w4AsvzAKz8kznIeRdr
vkhsjNw8bkIh302MPdb0BC/i0J/aoN21PxED5aavNgiLYR+mlrYcGHRum7h/JSMVHCkFnH1kdwE5
9M0R7UFLmQdDBuyL4cJMy2YbiCC7LnTjEhiaumZosYlxbykGQJCLO3f8hngW8BSQbxBUGI9jQ1wF
hQfziRKVGZAa2kJxvoNf4a5Zp+n7KWqNzwaDd1Mvbks6Fg4rAtoXlpjHqj8NpGMzVQXGmvnenEO1
lV7TeQC6xdr3hLRgNxSpvvZj4nE9nYIkC9zgOiPAO6uT+MYYw+uicY8fX3Tjba78y6uLnZqXDS5O
W4b48wem9vs+0wIGyLbKm11WOIi91DenNSfM2w1xAtl0RfnbX/ehQvOCxvIAcCXI2muMfjemdE+W
34pt2ALIIWk5v2W8fQqh+IAvx+8QeY+dwiqHYrG/kwIPtRXJ7EQlDSWFcn/E40hUVLCA/+7jxoo6
hLoT+lnRb4sx8Z7C3jd+cNf227TqHCamd5BN29tB0743E5C62vPmvNpg0RdM9gtfA+VvlQTcMV+6
KgdCHZ2ODgcv51n37BZEDdovWamLy4TwsKIb3b02eWQOExN74RBptQk7lr91kT3Y2jEBsLcjwi2A
ZhdAUC/qr+QlJVcCSN42sr1jETRHmAxkCkQipvDpdsusoLJs8AgZHnkupnAOsuiifeOIk9KK6mXZ
l3CvXRKtIYe6l2kRoDSC/qBZ4gtK+KdW18ObrizDm2nwf9rJoYvyaZ8gniAHLq8ulKPiU173/iwR
BNuR4PywZOTshFU89mlr7onWy3iNdP7e6QCJVR5gEiWr6qDr7UOQUFrXeMtvtTyxlvUYjw9BPTM9
WuOmyZrXcqisu8IY+71RoGc0pY2+yzD9PUYaaDQu2QOe1LVVRLXi2pA5/vcsf0l98Jd5WaMZogB1
VRf5QZb1pWFX5oWtLPOYWHl8YBCG7JsYR9Ihtfs0e1IV+lAVEXqBqPbayWxrDSvRngmp3sHFizHp
UjtSclgTue0AZyjFphl9h2CJ+B4w+0jMlvPaNpHamR2pNyRsrAc6fBeg2/tDRIgeVizr1Ldo5Hy7
Lb/54xLF0njZieoaYACZn2EvN0ViqS3CYFShXRfsDOCp5ECaPKQp4bgoUZ61MgzuRYC6KhjC/LIo
PRTaU9GdZDgQcx62Cxuu1WU3SfhMraOfpB19lfAc4ExVWMqTcdlpwr902rj8kgFFK3nvRGUIfa8C
x6MTyLDFiMaaTwff605JfEI1981Ks/zkxuqnsoL8pqn7cJE1p3pu5xWZ+GmnoXt04unRVJdACbwD
GtD6CM3ljoh5d1O3ub3DFLLthD3eTQ4UoaTFMKkM7+jhqFknQfVNg0uwT4uSBPnyKMNLmg3dtY6U
7jqtEuhZ2DWIWnGhQ1t6fC3cPkJ9jwP244Ho3cwEiKbuUlmmZcoK4fwVWDNxHaJ2ZivrcufrzNfL
oERXI0D3sBufvYLeT8zY3rwusFl1CZrz8/78aSyeQdiCRBJ8OpIan9sSMo9vbkHWSrV1Y2GvEAUg
FuPlfzU0GIfKmPvRCr9A3ezQ32XfPz78d0sjdoc5KgIRk8GYOdOvu+PY6J51BtMLQCf40xKSI0Sd
7AajguAUO8R5xeLp402eT88YbCk4orAWlHBc47zBmVd9Utke5riiQO5neshyI6MjK85NzY1nrFDE
IcENh4ePN3t+odkss0La9nQdkUWcK1jQGIaT1bBZTE28/hwG/Hk+jn8gus2624839q5az9ZcAcOS
BoRr0u48m4N6SWi0dYDzqcuI4HB1RpVQh8mMsHGE9yJQRg+NvskdZsGkwvBsEO/zyXv//NrO+wAC
x0UEgICFufev1xYuT+uNEkbp22s/ji2A3BDATAw9S91kJtBhFvqkaPFuSvm2UW5upZitUKI7u6HC
KG9yY2BK2WkUV70oPbRIYVdO3vWAZPAZWJCCfJBJTuCnPzIodKQ3J3efnP7zOeW8F7R2uXUpOL1f
Fw8wQQvLAdw4AsKGY1khw2NlguKmom1OPm6K3+OqzzsMMZlDFPrYh0fsnoQxyP6uz/oW6AiAk9zx
1CcLw/MeG9thvKF5MdcjdArCZ/PdMAw9Z8yhQb+t2avCaa9VT4Bw1d7njnMUMOcvTT19qVM9x6e2
dOpqN9FPCgpNe9QiUhI1TetvPj5j58vVt51CEWE63C/0Vs7uV00Dh6xBR7qgzBAQNo3OYLLESFCk
jLaxjf08HIYlU8xTT6zuJ2Pw+fx03jhzcqoz5lxdO68rxFHRhnk+YwF6Ws95yurMz13zkxNvqjet
1p/nnFxigWCO889yA3HU2RNRVw7pWvnEhjLJ0AMwDqr+rbLj70a884R4lYQQEIg1RkdXZrB3MVEk
vvGV+tgz0uzvbg34rTPV2h5BmAbek4S0BxtE7Kre84HGklLhdfKq0vZVQCBAQkIINfgSuLpNsZW1
5zIJe7EuyM28MPzM3vlYxy58cFk72xIP4MdeWUIzffUCF5grfuVswL7tG5t2MotVmJrAkDyc+Q4P
/SqZyitQgt6Ry4oFxX8B4Vtv6/Q1MgjPkSEJjLQwn3XwqRt90peN6TkXQZYdvab/qWVFty9t88kL
QW6ZbXEp1PgVM4N/gAS+8RCN+DNxSyqfmCujXOfUIw/kHFzmSb3v0EFdNoH3FcvI/JYicnJK1VVr
4ZROnwphososniwrd3dVBKtOaiFxOX0FVI/EsbpE/OwgVraSWwU/7kLIiJxeMD2T7my7ckrwDlCS
aeZ8N4lybgtJBoiUKa5MF4QF9LKm6x04HhG0cFXeDcK8D0MlFlu3xwZkajp58ON91rqESTkHfbBz
kspMuRkd54cCAF9X8kVNYENLt74y6uIB1jJuFkJ7jfTKCgskGvQYUTgvKhENm3x2UdUDJcRJDOnC
62x90UQu5X9SB6wWUf7kkA2OBDJN6d0lvdxZx6D/Elh4oNHs88u9mlMKmRsrIsBtE9mB284UShlv
pinMLwIzILurrDCDUM8LAoeJI7nWF9Du7pKC2a6HFWrThQgPpIkUu0gVIlcCNUBAAqpOqtVUWMOF
aBKQ38jnmzR6mivx64zUkCT001Vt2A+p3ktsFYPmHsrA/8nCAgRpln/tOojusezIxvbLr0DsHk0z
SzcoVYlYBq4yViq4gsDblD0eB7MmDnpaVvoIB7PmElnqxna+Z+PUgTPEUsdcwtI9AlCE97OWs6gL
S9RE2Daxj4W37FyHpC5k47OrE0RLac7smQtHkHhhdVAe8VIN2zAjH9ICrFmAPF0U2SmOSEiyEUlA
MtEfRUSDJ7e7o9HZyTrAMoLiDIm8jK7SUcf5E2RLS5JpNFkkzbhy2BsW3r2YcNtRQfOjUHCBZLwe
yB6tWZhBLMnvExaKPfXMMBd3WtzdVHl8Uj2T+JzHNmxAwnmBhnwfxLRlrDiYkJO89ETmAkQkeYbF
XBMjDCex5gI7EFjf4qHwUYtUerK2rOABdQ59uRAO6w+zN0p8J162MMLMIp1ag9MmZn4TGbV2/KBV
8GYBQxL2FQe3YzZc20X96mWqv8Pm+K1nHEtYuUKm7tdd079oxuhurMhg57FDhPgNFi5pr4ux7Itl
MkA7bW1ihvqcWXeLSiCQS71oXqMysZEqBcMy9sCAtMHXriRUVkGYWtBC1SPRbupKaRs1DTSjrSC9
rgMQXYHmEqVLgCB8merGhuJfjsVz0Ab+lkD67qLq9PQIkDAlimtDFp7YJqSD3NtdvB10yiO0eMWF
bZOHjLgGxmPcir3enhT9Q4gQCOr7npCpaMZzTXycCY+GhbL0d10XiYXKtaeqAFcwFIRaxMFEsu6c
exYFXyIriJZGPWcLK9onXX4H6Y0xX5HeEWX4cLoE5oblkRk4wnBDXhyuhXeZM6wAJGGFmbf1hV4N
93Xdbnwj6skiHBYD1Qbew9267MRjl6C9qYfWOkwqtqDYNyCGhNvtx9Tcunbd/IA9S0JgsjUsR/3g
dX4Iasf7YjFsLdPIeYRot/WYmgnP8ahB9GBu54AybGj3YQIPtBuyDiuzBO5ISftrPIU+ITomqiWi
GQ7STy+KWncvu2Cy8EUJwFYU7BfjHMnUYqJfJs08rXb6DjshQiqrBtos5y/lTNi1EzdcDwKXXWna
xW1VzGRNWCJvX2D2sBLwbeuS6MarqvZiQFqu8TPxWu/kGS4lh8C/fPtbiibgNFHYQjRZxTsVaMUN
o2w/2yMpKvM304InVAfapOGDtC8dKZ1tGNYDT1zhPwJ4A/Um2mTrEC3w6Gb4D1tHhMdoMvzHPJvW
U+YXdxP9jDsfEaaRdi91nRVb2Rj9QZ+/vP2pVxjj3W42OfhqSC9CaAHrf3/HD/zh8PYzb//2xw8m
UzRt6DF8+dO//ftn3j5be/vEpqmuRsLxtmcf8/bDZ/+WA+hEu5nsM9IP8snMd0wyGriDfHGzsQE/
npPPML19/fe33v6U2dl1O0XFNjK0gLVen0aUkxpA2nUGz0R0BuTdMTfMw9uXP77vyO5n2jbe+u3f
+n99V096OuOASDcgNnaxKLLnQDCMxaHV3BC+SrxoYWVroPHuI3CfXQTJ7FmLcMrhlpsIek79fc8b
eu34rvEoyUVO58/wAnh+TeWZN7aLEbL3yFBRKukfa41A8vkznA73qsK2DMCyMHey/uY4k+nd93pv
7ZOSB9bDF7a3SWJ+smuebRX5X0AfBFdmo7cXb/8ehNJYjTmm07e/ylK7kZlv3qhqUDelj4Bi/m3U
IQRlhimL9XTKnrQG9E/nHVNc0bfR5JTHOihv+1IGd4Jux108hDQAIzfc4cUJ7pC0jMcss68rkcZk
dHsA8scocbdvPxxZcNPjrkXaxq++fQgaUYAKSQfCtuxuMtmKB+OnHQ35qw+2CiVMld2pVGSbQLP9
vT6rRYuWeORKVcU3Mqi3DmGBr6SGP1DgSR8VwXEIXhsHyD1Tri4lGg0ug//FComqmj82AJbg+tb4
3SrTCeSFHV+Hg5HvhshwNrltkk1m11AHZZ69KGP/9vFRKbBtppN1Z3W1uy6Nrtnn8NiveP9TgQbX
83UmF7x9PkPsTY1K5lF40H4qvYNB54qRYAA7WAdh3jwg1vnjCF2nX6gyL35MbkcUz5jo1x7TlK0e
a9k2jitumJL0LnTK9X2b1UfNqwai4Zgrwn/NHqI27NFlkEkSRCJ7wJWkL7GhiM3bd7VBgPQMQ3/t
zD+c4hvYmGQHLt++a2em2KHiaRZvvzvotXk5VFxqV6j0oQfqe+WF49e3bzb/l7HzWpJT2db1ExGB
N7dd3le1VfcN0ZrSxPuEBJ7+fFBaai3tHTvODVGQhoSqgswxfgN95hpgFj23JNDSPfFKeJj35k3t
vgxD7z/Ntce23UKxj29zT6ahv2a20p3nsqpDK3j04XTM7WKZ4t8yKv79AiJHa5ZNPITb+yAqKHrI
fNfruXIaNfUmYCn36wJqN8V5A/24ubIdE8VTfdT25spGEvWnMq5/FHZugs812pWDQi8G5SLIj4jB
ZvcNGZTsCAazgiFcwy/5qmMloZMs5+r3o0pxi+uyOcxNvnqYazDlzI5urHOCe7FSwDJDnuqPDu8f
54Z/9AqLNVgo5GmWcwmKXZz1f3Q3jRLX7dUYN+ZuLv26jnn3j8YRnivbPOf7m1p9lX4NdC6YN1/X
gkyxvXCImk/TZ96q0226D+ar9leJ1EaERrFgRFvoHMV6tQvywIC+WRknWSFx8tC5AFCEiKONUjqh
v48N4GmiPjVe09cbFL/g7Uv06RqnkgOKS/9prfpRicBClkNF/F0yF7foAXlVrSGHMXVROYa907Xy
6CDBNywn+YHTXE9t+Bs0cCoWsWyn2f7vvuc6yhi8e3XN6wDVqHrTpWl71EHw3HcVvzWwIbO6RadW
Z8B9/TGzmvpWTnlxJtQXANxM0odKhIuRCAPeuDnU27C+zdXiwLjlbRIeccNAp6aCPO0WqXu47zZ+
8Fwpnn6YG8xdxnH9kpttf7h36av6qxMSZ597mzdBHn4TENl/9WHI7n2UQ3ivcR9WYn8Emu3u72fx
4vp70JaYdc6jrLPgh1/Uw6/dqm9/Mv8SvyqTpkQfNKmYu/6+TK/EEU045Dh+DSpFAW4kxrz7GpUU
aQpjVEfBbD5LH7KahUin7uYhzRWJChQPCjpQqCZMd0NTBlwknKz+1YZ4VoNcCX65X/0qFsn7igXJ
/dh8o+yJs9sQ/95+9Y3mKCGE0TVRG5z67gyUtZ28U7ekeckwtpqrszZg3XQfn5WRNAo0CUtoHm9s
kFHMByW793n/BiffJ+niY3nvkxU0ghIA4zdf40PFH6Qw7hSb+3lsq0b7f5Ta5mtsraNnC9MQ/ebe
j0RBH+wa7ONqPjeEP+worLr8o98+SJCV1Zt0cx9fAjN1MSgBClTT9zIPgMQo7ysUo1nET9dsK662
cEVp/dpvQlQa7b7TmBJO96DxWGZ7hezX9z5bNQOqKTBe+xproPro6oKkXP8am2vEy8HKESqezqtr
kEmEem2F2ywyXs4bYa6QzD8YoQh3UVm3t7G2xFljlT/vYetWb4YOZHuLQs1Jr+XGtmuJnK1veCfz
v3dZ82+8yKlvCUISt8EiG4qn8YY0bocK/7Q71bi3RxrqXnrfTTrLPVmZupmb4pXc3OZDAd/EV5fz
oYhDqoviT+mlUMjVrr55hGpPLEs3ynT2uX6eOdHZyJ313Je/r6VFKMLQzTWrDfckLP3eb6/0zQ2h
Gfc09TuffW4/H/IRq/w6+++Gc5v5eBc4zmmq9XUom7r/3fB+XJoh6aqgXSZlttE03jxuVJe3xurc
s4bMxtchr/axnos/PSciyyDljZwOBk+BMp57RawKq9AOYZq/zJetFQRhykCsFcieC4kq3aaqVUG/
3NvpCi0ebg+ok6EoMN0YlKbtk1D9P65Jawf7VFTef76VqrjX+PUlTbsqPixz8/lauszHKYdD929V
TjWm3fnO+UH9r2+26amrmL/KJv4gaa2vh7R2NxpekLdWLT4nHfi0SN79frLDDsdxFWeug+0CAj6j
bpyLOLoInqNH18SWYUSCYuu7AqVL38XHs1Rv/aCkh94bJTQjyIFWIpT3Xkdpg3m8coTFkj4NbvEY
4m/Bgm5Ey7bFcW0YknhfImP3Fhq4Q4gSTZlE2useFOpm3lWsjdVAIVe0b5nZZzu1SUjyu9J/ByJ2
BLJQPEvXSY5xZBqLQveCS+yQgLXgujPbGOsrVkvdxeknOZ9pTG1ADjJCcvIERT95IjDxaIQtMqpx
T4AIx5yHLpLWq6uhb6hizH7tgizf9CKJd22WjUs0ivtjCncKYd7p47zPmvLXJ0NP34Qths3XoflT
VFfTun1qMTczGmR83dBDt3jui2w1qsi/u4nngwmKVkcAYl/H793M+18t5t2qMuWD2assKOZTfbWZ
z3c/i4ke/wb5pY+vxn/X/upbV3Dqa/Dv+rrEuVnlxVz816VgEcETEgvD5R+35a/Tz7WV1ml2ieNu
v9r+uvjpur+GNBdXtYPcgIIK+9flfFW5t3PGJlmZZo9w9tzDtLlXn7v4Ywzj4KI4tP/jyO/v7u9B
lz0ea15l+qt7p399MV/nyEvsV92h//E/Lud3k7mHPKptFLxe6y66ps5QvGPgxSxQrcQ1izOMOIZh
2Nlox59HE40E3zad1zJXvot26P7lAgsE/3+GUZwgvlToL1Eh8xVrVPWUR02FbB8R3h45f1BXGKUK
vZAfyJsfGryr/rXDeBNnvvlpyOlv55ni0XQB60AxiA+eWZrHEQGoVVvV43PeM68OWkP8EKT6uunk
YRi+umEXfvMIY+NEP7SXTAvcLQq6Dl66/K/mgrkKi56XXyOeWJ5m8wOrFzgWlj88j9FgroYoMI/z
iWUSeWurl+3jPKx5gAJL8rl5PMSHStjdh0LCE+0vIW7zJZIcqfbzZdtjkq+6pDNeMpISDw7Io5/a
pPgadf9O982dbuCQY00R9ZN3dhKPu1766bYwNXGdb37jJcV70QfX+12aFJGqJELdn+REpjvdE1LK
1Tqqcu+ACJF3cEhUrDsnl09tDVm6rsboHw1hx3nE0/dKzoCsA+9FqB1pta+hzt03Q9kj1uQLY0cg
M96pQ71S7Tw/51oU7EYPLMlooA0GaKt/ddWmXLZds8WGTbtkNYo4Sc0zNk9GXqK+D7vVqQXKzQjI
ZKyRhFYk+8SKmBI+9ZpXf6aT+HRTW8/hyOQoMb3ghLoRso8db1E0lxDqHGSzdjpH2ds8sPe8sD4A
zgPfUdzw3GlKdIxzZVtVdcwcqMvfR6d6j/AR+ilqY+FINd0AWkx3SWpkJH315mS5iXyMMK9SbfBD
YxxUq9gx+5OlF+if1Z679hvVgDzvIyY1FuYp6jGPcVMcnb1Y3WZtor2ix77vNeMlnEyw+B8kT+Cb
UJcdqw2U7PExr0hpxNDlTvsi8Z/1HhvGxkD5VOQsR9u0fkXy2OPm5Ng9D/bWjeC4ux1aOigivXRB
HLzU2M0H2VA+lb34R5mEhXzFa055qDa8aI1y1QZFt6yH4km4Q3WBKDSsA0NpN6a3mTTzA3JCRF/f
7S7N33LkwpYwiOS5iotkYekoSzAwZdM1wr72eIoumrYLPlwIqBpuBM9FbjRrTTrd3pg2BJO0Ze1a
BxMO6slAa/U02EfiscZpPgIO7EfuZDYzWw6pMv+pRQ0q70UWHnL0arYe9/VUM/NZG0qHdlJ3FR4i
4G3DTFKroTk6ft5/IykVxc67HfT1P2NVvQwVWrM68o5KWZX8wfP41JZ9fKoGoe+0CPpR6o6Tf3OU
vKk60wDpE8bVyyMe6JiuWxjkFHbZMx94dnOicSYaEm8JfPBVmeBfrjAdeixRH4KbsRhJmr5Vmaos
odxZ+D0U3ludRLdSKuoNmSjt0QQ+a/nFsKiNeBI0Hk+kiUE06LgrVWi245ZCIPSUAngXaF7udXWQ
/xA6djHx0eK3UAc2hOnH90YLiEZUeroi7AoWH5mgrd0MiNJYGdpinYEpc4WqkdOp4RX4lO2hwr9Q
IU7dJOqdju5vhWP736vYWVRJBSMM/9SFawvjiu6VuS0tLHwCNI5vXRRvdTP8UQ15cs692EY3Cl34
SEUIKciRzJhvUVkGZBP1oFhn080SChOPuvPTQ9qRly9Knr7E89dpLsZHuJCLaki9d1jiuK9VJMvG
0Uf6L2cuDzLJ2CM8fwsyr3wfOxNrxySqiaCZ+dGoJzNLE+O6ahkPRn0k7o1isO6tY1D9u1CJrX2Q
jOe6wEA59GtxhbTn7vQCr2dL2GsjK9M35lPjUg7mnmWt8+gM4VvCovfDj2sXGf6gPBr/dZxI6LdU
FP5OLQ0EIPOuuwZDne9ztYAyVxXNUhVKtpYuM8IGrYWl6qRin8Q4IPvOhBYP6qvd2pNec3/U1WA4
WkNqHNrhRefve/EqAqpl7jn7Ki+iCzz2VY26lBIg+21l2XvVOx6y02W+Rnc0exfleOtQ/12O+VBs
NQMR6aTt0u3oBv5NIUxdjOqb0g/187xJh2cbSWQs4zPnUEax8QJegsduQpStQgdR9Ou+q4plpSIR
izAs0r6oip2Q3JvsLse9I0vjSLLJnSTfcFTElSAypP/GTwdHi8B4hfDCCyfPsiMAB+JtpdMu6qw0
12kbmFejBYKr2fkqMor+oNe6PJQ9PqZNmLwjMPWtJAPU2ibYSnJ2j7rqxo8xcUt+zldcYO3dWJbh
vrIzGy1GxX4kb8NswIYp242185jr5RNOzeNFdoR+BuU9ITEApcJwg5IcnCIei9hajDaSyya09TWT
9nHTeMG4TkpVPXcGyxtkkL8bAAwXpjk6F6+plWWNZeJO5Pk3qymbG8998ptv1XTvygkYqmoltyrT
9fuuomu7joRxMPHu89Lj2WfV1zp0wTSSdLkaKLwDIZycecQQhs9kpctbhuyhFWj+I2+OJzFaCFFH
jvqo+M+qE4tLmOq4fQYKceLqwljNncJj66DVIlpbKe5gsgWnU3mWu1DSYE9o9pyGufMelfzgy7o6
lj5uvFF3iknVgny0uuc+jp67djJrVOv3wXobYsv8gAOorSDaiL3llw0QaoOHUOlme6CdxgrjsQBl
ZAyyYp7yq8pWnMO86eMcMlj0GuGBk9myvowV6htDpetXv7kwpcs2DZJhgFvBaAFdfLYyId8NTaBp
RdhhN+8y+TCzSXPPd5Ur+lrrFrvQb0PBEs0IrGRXbbjGcTemvrsiNI2OnY2V+OQbc4Jdo53sAk1/
tNZJMmZaeUA4DQ8LEp2fKRnvtuqcleP6Abq+IMeUqrT2fapHS8tDbtEKfPtImIJAlEaYMffrmm/V
R4kLDNLe8oSBCqC6E2MxrBtEHk6NUcaPVo/srWPo+sWNeFhrrVwE0VB+5CXYmqQmV0mo95mbCRc2
zLIdrPxkkwtM3n3Sa1DOFVQdY7TBrQaTLV7IJFqC6BNAt//sYJOCngNef40anl3yp2R8XSTB0T2+
xWXsk4fHBGNIEFrqZU8OyKmLc2GcUQg0DzN8NWjbQ+01XLs7Pd6cMH8h2I7caasdcAUD84xH67LP
k4wcnFyrRjJsWlfPPmysuHCKQSkbJ/IxlPHBLCRIUCHW8nvVmzjNp2Z9Vp0Sp0j+1Mzqgm0jw/EY
5eq2cXpEDRKEnvTGUs9lelAEao+5wyzfyXywvdg41E6FUEiMQDly7PkaEEG1T8Ii2caWeFQaqOdF
pXVnP9WK54hYKbErp79ktlksskJR97xHJyfZJEFgPUQMQ++7g6I3MN8KErlIVdpVaZ4Tv1qrYgTM
H6AMEscogzSx5W1kxauS12DJA8sVZMgUf4mNHvAF0djQiHl2rqv6A8Dm+JpgTr0mgql/mpnzHUfY
S5D4w1NsfUod4VLHZ6bghnWz0sygeIwdEvc2AZ8HC/T7tjNzwncKMpjIkEg3GQ6W1OJV79vygNkT
r0Ev+nTLrjhlceItM7K9GqYWS6l0yr5U2oJAqJ9jUBuYFsmowV60oE2WUjjNpcFUctm0k1tM2+P5
3MuYcIDRbboAbIvt+iGvW0/94XZEuO3cvvo6URtzkj5REbxapULxroO3ww29f8KHFougEeywLAcD
v5i6XdYQMS5hF30WjWHuEEgFa+V18qHIHXfR1TXSwYCVcAO1jj7Au4egNttTVXT1Iov68YBHn8Gj
eTC3MjTE1U8UC+FLdLGdZmByNT2d0lgxFqIyfHvBJNRbDiE5q1Gz6yc/S8+KzAPCKumEXiV1pqks
DxQf5VkmgU9+aq2kmrnPdm+siTW0S12SwB6YqWCcFCYrLR6998HLb7kOVx3fyuEEZqNCfs9CKV1z
gyuMzUuJaOHFHFUc1XmpQjkYf9o5MRzHGY6d6vN1IPG7EusAT5oTVgUAqQp/3GTlFe7qPtfTbQfE
+JvQyVmPoDjXtWImB75ofTkw8EHtv8deIa5CLeQJlaIz3zyzccTVPkgA3UCzDp+h2YLyLk+JGsQn
yLXmrdVbZzFGLlivOtUPSv1u8Oh9x1/Ms9tF4QMtrmQxrEpHTz6IxTH4ujpD2MYoyXv1pVd+t6II
piKKu+vUHiTTOHREu+k9nXR+g4Qi8s4i7UhQtXjaQSsx9roCPMUiqHcC8viBdHD1ymwEfnTkBVdE
y1llYPqwsnpQC1XuZodqD+TaePEirSZmQYJDg6fhJOYjMDjhLnGZQGWhNXZ9F6bGCkESGwAC9jq2
2e6hxbb7XoasAaZPOXJXTEnUqWt0r5YFZn5YeVGseIhuf+0mJHo2vPnXHlKYe585yh+br2N1ARQr
tVtniReK3Esyrujy2Nhoda0NcEXUaxxEJAuQTN0atm/v0ftQlng8KNdBBiPOvJZziTX8Nyr7aoY+
njueulXQar6NtjjnAPyDQtMOGiCqpYrqqgsjkABFr67aeGyXWiNrVrAteJQIxf8QD1TW5a179NRj
VevmJjXDfQ3H7ZzzX9xVasd6ubmCHOxOaccazc2ydhMjT4mizUTojRX71XAc2EiGjmvFGJ/MEvRa
LAqEHioAURlKe4egcuyFkU/hS6y6m9Q/h87gf2j5TumM6KgLp3/w03FYpWZ/s3I0dhEFb4/Q4bD1
mz/OmzjClMAiNzYlT9NjOaWny/YIz42ZRpkG7XHeTwGXpKVhbysYnRQYvrkOje5nHdXsFmbGe1oS
Q9I8q4EbFwsUNtnMu/MGhH2JArgpFlrvbXRPbYHmZA1oHDZBI/kU4sLxkAVxuxpVnCFnLaMcwTpU
aoHcJPbQYhs8TbT8rIIuKoZVBiXxFHnJsDMS0I9GiYQbbou9dXIy7O3a0b8WoJVKizW2qFTjgKCD
cZg/idTP10Uc/zvveU5m/jo+Vfu77u9jOlOg6mEuTjz14LttufVzDfrOX014qf4f3dQhg481XCHv
jf9/Tz8Pf+7aE/C/IiXZ/XXeefevY3OD3JqmIHOJWdmYOGOG8/DH7Zgu8Y+r+9/6+eo2qctFrxto
D/yfl/nHOd0UGUEpod+XA9rspm18N5UYL1QzrW6Yx7Aey+xhZSVD+qH5mHwAAP8uSuDnqB7GZ5Ba
kjV7jdfF1FQPf4BVVz6SPC9WIWjIA8tL9SoT4lRzhVBgN4hVy2trOmiW6KG5xWchefa98mOuwDwV
wxdlTJ+KQW24iyjQ96JS3gi1Y6bNOTTiAhgEhdZlDByFuS/g8jFzku9OsbSx3/yuRzBGc1szjklc
4LcO2vM+uiDMAPqO4TtxonjtajLc+5h1POYOblpz31Umnke9SF7MzEy2mh0YGysr3Rctaq9zBbdB
qiWM6v4mPL/fm0Nm8MK3nfeRied8b/QWfXMFFvA5KZrqFGL3gUEi446TZx4+5Wdg5clKVF17aGNC
gI2SYuA+X1ji7QOVkD3rK5ZxhEa3I+nsJ5yTv88VDLX6meHR/aQRidrhsmysR2b7b07Cz236XrIa
j1jVcZTLJDx0QGAc6DNrzE+ftdFUIRhAaKb4MxzxSTXO6Lnh0DudG0GEZQ/y9b0KeYGNjZbvHf5S
N6AmzHenpq0XPill3rzA1Au2YaE6G2GJ8aWv/dvcNwFNQtVRad30uGj2So8NQtKPw7vvh8u5hnTA
9omk68+BCS4cDbBsyZt+6ejR8K3z9EWOpNs3HyDN2itQkg95fb0MIjmDFfQ+nUnGjHPo57SrQ6Aq
VYcGf+h9Ko6+NyK7e81d4G+NjQuk7JP4G/j+1VyhKuEMm/xajpHNvQkLtMTHbnA/Eyt/ZV4VP1st
cQrP7UHryFH7sMVlLgemHa4CVcSHponjx8zHaPneMMLMAQKkezNCfuSqxJZhLtDLlxRX1A8nMvFC
dzu5S/u6eu7T8GUu94CZwl4X9iWPRuUoNCJlqFF5n22HilngO28F2sibOtNDQLuK9up7ym6u4NoY
+OR94Z7goThnrBaB4073hS/mkvpj+0JEzto6oWEwb26y94w559wSj1k8UvsuOlpV7x5dV3kqM/ec
l3X2lE22iNWYo0Tkobg178I29bFhLX/Me/cNhvQPcTV2h3urJIz2gYfCo6p3VrGIc/+W+8yuyqnP
SGnqbRLFYtHWxq9TuAoQKqVksjfVIEYP8F83xHLufT5m+o9tUUePcxuzwVKnTUwkpKcBOjBgbm30
z9eQrXybpgCDa61C1l4ZxVtR83zo8/RJAih4hBJEfD4Tb6UYokOMdzcAXHazGO0YrbLBK067/mSs
kBbc1Jrk91ubP+Itk70qTmhfGlt5n3vuWpCyZJPH5dwGcEu5bPCL3s1tEqG9ZErVXhsLaSCW09PT
S7xBbi5PeY2r9NwIwka2sSozWPPIEG+pZqSLslCZoU/nrdCtR3i7eKr8oXtsiUDPjWwYBIcgM1se
dzRyBE53o6Zq/DxoFHTMtSsBTm8urc0LE5HyVZqacan88WOu1LdE0JEYVZfzboh27lIU4XAfu2/n
LwKu+tWqRf2CduXDXEu3i5wXNSuN6DOS+kje+z8b+KzqaWyb8WRFTrnyMq5jLp0LvurNn4ac/3sr
DWf5VZBqPTCOeb8dgC6ncRLih/j74P1jpRCPK1N999Vw0mEg/IWFCZpPx2AaUTJ4+A/PZ266Ijpk
7bBKMg12zVezMMMjCPH696+R33siFmqt4M0xnfuridWaCArHg7h3A1tSe3ATAmq5hlZiQCohm5ao
ue6vfa1o3gkNo+g1lktTz9Sj7Q3hiRCOzeTb9M81byR+AvmC1a/6gdpSQKPJH6dvhzeziJfETZ2X
Xg/2RlEWD02JM5HaJuNDbQXiMm98WYuLNPNwU7eg8v8qSBJdWyuNpfxdULiwZWLGtJhbEHgXl7kr
sykUAE/4b351P3/SkGdd+bnJNH06+Vx5/hSSeVmhOIRu0H8XeHEMTyOOMxjb/9UC/zVjiaNXu/zq
Za6S12oL+dQhtThd1nxs3oyhjwsIMJfVXwUxNnWLohT13wVKXWkLqAfa6quX+RNRO5496Oqt/ypQ
J3v6ynervws0Ae5Hw+Tlj4J5GBBuUfDUNO79dIFfN9HHNugBpzlxL5hL5xaDiklCWE9woanFVwEA
NMIlDfijP45NVZqJgG2Mxvh3gazlDwdHmd1fDRJQE2Rj2vvxKIcmFVghgDgeADewvOnKU/r0JjFj
XaW2iG/S1/IVP+Pw5sVjsfJYwF3zQi9XfiO8qxQKWTCWMleievVK4hB19bpArDyWltc8S9oVxofa
VYYRThNmPl5T1gUrqVnyGhAT5Wxhd5UV/760Upqr1IeRem51DXJD5WwSD7PJgs/DwvUqtcBYwQRL
rnIk24vTRMTZElzm4gKtBL20V75w/IsSECz0zMS7wHZ3V1KY9oU0hzedzbrkhIu4tsCAF47JmQcO
5BJ0aYh6jj9cggayhBf7EopdH69TiHYXWfNG5l8kLl6HtYoXD/Ulz0gR+ClqElI2xVrGeY7dtCjX
2L6lnE2FbqbgO5g3Tr1OK9ycYLs2a88clDOWUe1a2oV3pkq3JmzsnGU6ynUaaNZZxk6/9gKwKkEW
j5SG+jkQtbr2vYjwtjlq69S3eniTro4lZyr5RB7ekF5EbIaYDfH0V2QSgAGFPRnfHG+IKlfP/uh8
zmU4bYNCdHlkD1NVZGnCfaq4Pbab7GqtF28J75nLuSnCZs1atg6uGFNp73reUiE2toHPru1DHG0W
qCCbU/S0O6i9Z7+wVoYA1WToxk+7JIqqh0Sq432XpepEafPSk9dWzktepf9a6mid5rpJFX2yKm3O
c1nsiFdRxuFlLjOU8nEMS3WrFVGyEamTr8sSRD64IZsnedigkmh72Ef56J89FK0drVONpNefFYy8
XiaF0R1A5fyneqSEfERxa+cq7nnuZ94Ew+SDh8i+tuyrTl/M9e4nu28hHfxDVsDdzNWL+dy8dmFT
KXirGrJsTxFCFotMRtmntNzHEiHO5yIK+32JCeEqmY5XI2aQiR1/ayYgFBcFr87LnHetfQxDNf3U
NdNZSWRtdgpC6C92gKzi1M7GfxbWUpNDQ/Dtm4qKMGw1GgxlhhGWYtSXFEbCeUQwJum6dClN1TtY
jmyvJtMOqGF6+T2Ix1vp2sVL4STd1hLAx9Q8HN68kLnwXKHT6gUGb8O5gGt5gk1jLfo6L7/jqrsk
F0C+Rxo9WtUe0XF095+lWnybWxZ1UEMtb+UtwF3qYCZ4vKZu6n/igjdXKFHLWMrUk2R+eOGVNfaE
YyjKE3mv6jR/SgjrHw1AWv99+L77+1hYsaaz8wTm3XQsUHT6mD5hnfzrU4Nv7i4pPMIRHE+1Ousf
/qpncS1EoZXN1/H7eX6Ppqn0dm0MZs0MRKGDe/E8jHkzVfSxfUwt+E9/FP7uYD6moeayVIwOX57/
bSzFaAwHG0GUe+XHJlcvg1MUN3XapNpIet3Ojhi2/SRJi9mqZZLYqgRxorTZNQZ4gcBNET1iVYIL
OcbMc0BQFcGjgYMiUr0DqzwlDB6d6ViJRNoyRt6R/Jz6glRKL1mG+VDEtODUe8YPizXEleSivm3H
xHqwnNF/0q1qpyB6ucnAUwAwinC68RO5LCFRLtGReuk1P1n3Uf6Pl3nuXh3D/pxHurEr5HirQQSo
qXYEV0I4qLTB91lRIWHI5nis4Iu2FKxWPjqmRAm+3KvRKOS2jaqDVNDtD5NuuAUCQ5tR76/wvRBu
tuzHINJ0sl6hiyaHArCtIruYttkuiip8gZNK43GKpEGMUQdOfW28wU68WNl6mqzaqEzXrqr0T7JT
hjNSmielJaAuhkE+asYtSrP3vjXDi+J55WsrehDBefQ470XhRvk3HGrz2mhDfxvdIb1q1c8YdcJT
nYbPcrCUXao0wSUXeoKNj6e940e2z7CyghIf1DtdAWNqVkGzdAIw5iqXtyII8BCqbn+dN4IIxxlW
6xmzw+LdKaxXQAQPJXN0PW6sS8NsEqSt4+4VFZciMmDDdvRL85uGaxwCmq9VD8KRKHjkM4v0sbqP
0S/ZJZXE91Uf9iFZxAOUkqKAtNO5qxI6yoNUSv+h0BCFJSZpbhOXV0PIXIBFO4Y5pg+fLK3gzAnj
Ha86sTQtAqhlNaWwgUvAdyPLU7qIR1lQQv8BI38ytCh+cdpnz7STcxw6Yt/nRIeKLDnzbt24iRKe
S8+KH1WlfCmMOD1W0aXqn0Kni77BIkZotdn3GHLuRRH8i2wK8t5T0BDbPOSepVkdVbwRg7j8lumx
uou7C+nC4JSGXBf2NNFrwmrq4OJx9oCqJNxSV4ViWRvKxurxXs6TprllxD+3NV7W8P/hrbXtgIdd
C4K24Z3sy0g9No0hl0AG+7eAfB9KEQvPDIKfZpb+1LxRQ5RcsfEuXSJFmB6zwfGXIUnyXVf51qIC
JraCA+GsZvGpjHgDRJ3HekpCZ0TvM7MIbpUQq8gvusfpSNry11Ot9j0mKH9SCF09REOrrK3E+pCl
ph7TsjThcj0oIfCSMiuR2wyYsTulRS+h4vIU1LA1htV4MUguq9FQfHcDaT90qAzsS7d59ZSkODcC
EFFT+DCQazyApU7oxlBYQ/dd8Kg5TrZ3QqfZmHYQHslruTsfs64N6p4PWFSGz7XEBqyy63ivyNE9
+ICXFr5AjZtZRrutQ7zpg6jqkf0h7IH1U/mJafzr6PYdLHbPeKhwkz3r2NBpPOB0ZdwmMnXenUg5
N1HcRQ84gW/jTts75Dmf+f0XmEEaNYnaIN1GRiuPuZqn22D6BHkpJfcr050SZHslID+yALssj4os
L5aaiJ1ftBKBM8PZ9jWL+bRpMNGKYnkt0EeCd9Dmi86M4gvZGaQxgEQAguKM5sg8UU3kuC/8wFuw
6EfClfSUD01gIwDAMUPQE+I/ybBoUB54CVkamm1THoyJ7Reh7n/sdQJJDi7KexPNkoeqyxpsCN1/
ii4/4h3Hf0Stq4WYdIty8S7DaqcVFYJ54iNPwEkOltdd7vPk9tLyMr4GldCWGdYlS68ejVUivGYX
qKVYp030DkVbPnblsSzs+B0goLbVLWa4OPqlHzC9Jj6hzVrRcQmz6fojNjT2AkCE2DDDftPIDjxW
ofMta6DUM1cRrPszdTVgKofcfGE9+ymIc61R3zR1UA7ShEGvZ9gtGFJ5tWt+pF1iYk04FG/KUFqv
TqS/Ww7gT9WbsCSKsbTA9Ww6I7Seqgm873vxyXEgaJFKxT3dPPcy04/e/2PsPHsjx9Is/Vca9Z09
9AaYGmDCe4UU8l+IlEny0vOSl+7X70NV76C7F9hdoMAKpZTKCJpr3vec5xC0LcauoQc8mucR3bcb
m+9AsNJNroi/DPu+XXIa8p3ekwkrqiLeeYYucCh01klmDoc8eYC7Ep8lgMVb3hwHr+keDUmgNrEk
Szo/GJMn++7nEOT1yW/N4Di4Itlg4YZqP4n6qrGBWHn44/aex/7TL39rZfKlOkE0Qmh+gIoL791L
QqeczF7n9nMQbf5C3sXJJMsDHyQqsFY203tt5I+trsR6EKa3BxHcrq1YRFvjBx+f+/cFr/bWWBdE
03bJg20gAY8t33oTnf7JVsD/kH16GXwrRLZv/Y5iO9+AJLVXc1DOw6DlX7qLVr2Z1SxZX3w1Mh63
eS8fqdnqqK3is44le8/CODsMc02SidnYg2fERRc0T7aMnY1T8WzEKXogS3fM59C1znAvtA/Nm2M7
IyVQEqHuJN4uNZDAGOIKkqLVEmuTu820qv3GxM9JhIM5yvyzQQkC4Cx4rZLBWc8uV1/ScRw0UvPs
3hk+xPAlldHuPZXUezzROysO0hfbrLBrALpYI/zctLMSo4uDZI1WCBqEMg9mKrPzwXGbZm3SIkWI
xVSqp9FFFmlyYtjYG6nhI8ENvcXPo9RH9lMz9lj5ZrcCVURYbuwOqka7y1XsH9yUUHnSs+tb6iS7
TIbmvZ8MDXHRLGxZKl8FLsjD2LgNLT70QQhZ03OnD0vFfgPLy0WDkf5aWla3JFI4feiEADrXRmuP
cttO4cJaBU6/HFL/lk1OeQnMYP3DIfWpAT8aRY+0LQ2vMdJXpaRYqyw7COrTRBhGb46xEfSWXlNZ
e4fIgsI1lVRJw07vjqy8SeAuHOuhLodsG9VDc/DbqN+B/G4XBTXHhSlE/mx0bXgwdFK++6TCDlX0
nzCB2PQHv5XRUVjM6m3D21w7qo/2cB1o2vmN/1LJiyVSUs2JKaV316PDq4vFEAXTpvfMG/Sh6Ig/
P9n6EdCAVBhUGe1RXgcyQVZjhwDZF4p6bVcRip2YxpoCT7ayNC3YEYoDrRt5HEItb4Ueurg2uX9o
haLK3XTxTjM1QCJNku37eYcX6/qjj9RxPWMWb506OF5wIBs7um9dVT1bJuEUPoUMBqNR09y33PYe
Yjx9afzuoS5cSrgUm2GsZkmviQeYTKykItty8gsEPU3fr7Ayp+eg+CXjon5KrE5uSx0u288hthvj
y9F2KWm8nB7HYsWqFZtpfniZ6IZVYiOB+XmWf77sSmmvwcwdUStnb40rV7SXnFtceYcpgC/UEuC9
KDXS2esID4mmhvylo1rb9dL5bjxBIqU/rbSuqVhA68AgRw93eP/PL9D6IDUatuQSNPiqOGS9Rj4s
RX0Ma/40z8rO/udVAT/UiSg/JF58s2bNK51bbYWCEgVNbTy6fX9k8xLcpbZ44DZT6zYM5H0BBXIy
FT7aJPRObBHsvdLyhABggtIDVdZ7Eny+EEKLB8+mAWebpsNlacUDu1//0uRA3dp85QUzW0S02aY1
NB2/GMULL+daWy2yuIq+u0CNFvpNvYu1/PSrSwhXR3mhNZzXVqbGKorxBVdSPyRCqs/xKEe734cK
/uHUWcYxBYyxjWR4s2eBbw8h+Yh6f9mZqjyN4bQoSte5iVEb7mxn3FcjmWhRgyCi7CLzDAxKEkGk
eXuaKq0Iwl9JZEZri1kX2J80rg5NXWK7Vf/RhMldRnjgtuIOXmYgrO7a+tHF4L+poqrZKN1GEN87
xWoU+mP8k77BbsVfgVKdKY1ueMTJo636yNPf6IdR0CK901J1tu1T7dyaU7ou8CW9JQS3s3MdP6O6
N4lwHut7M4wh0AxOsg1KIAFD7KXPoVLDwZMsU3ImXtOEmtkyyOa957yaPQU9xXh+orlmnoehQ+WD
AntCHvLctSMIwAqTUk4Sz8rILbVPXaRvwMY9rjG8obhrn1TT/2JR3d8BdvNW1AH8LQ2ttdlq6QOo
mOCWhjHVjKjIP6kBWpefA/xYdQJqjlCNyQA4UrVtsNcgFsq03aS3SMMiG5c3KpU14MIenTV/5lj9
u2IVTVEvhAiWec9aR/5motp0R4OzDhs0tfMh1DzQuJ3urONgUDdFeIZESXCh4Dkvsoyz1ycvrS0p
Y4xGu/Yqm3C/OCSbiNDyI8sRZ+FZfn0k5Tjaa57PbmZwDB7qzqF/HdSteE1KsljrmkDkxjLHTWIG
LegOQfaPH51/Dr1WvDYk9KxNIcmKp7H9EmnzUGFXZzsY0jsnDa2N2Ube2W+ZzFj8TCe7asu1gg6E
EtAfVn0Rxk/sKl/L1izWYV4Qsyvr6rkh7HAVMOmSyGq+TU0o7kJ7EneuioZdP8pfYtZKF0ncnCqr
ChZRj+omKpP59kPGkzdavxuLCW/aUF7Idkx2WoLIJOrgWdax4a7qnqd3bO4t56ZG7C1mUDv3zPTZ
alDC3mGmIeuEIqjdFVdaQOO925CD4rvIylLXu4KlWWWq1R4Kw1hrTVaeE4ZwQ4/3rC6RyjHprG1/
MI+OBtsF/8nyR6qsV5m2twUn1XdYMyauOdzPST2jE0GokshBYyOMj61uQTOycmZ7wq9PShb7VvFA
TQg4N+mMtAqjYUPcJGY3a0Tx3v+y9Mq7ybzLF+Ts4glmCnvD0hCjo3pDk/UZpTgRDRu3R4F37FxA
VV1pDs9baSAEcKpBrsvAeuKEDou8Jkm37H6hYgmhvAnvbrZWHVDzPNWDNfFGCXTMPYeWNeFEl2DE
/IZZILhMQ9kwf8/41bYibSqF3USfeLwiQNiXc/SXMnNU4LMqmgbZsomxzVR2ZHywr2IGK9Ub5pCv
qEUtXaeSJa3NHiJP5EOt6+Ge0t5lKPoeGgygWg1PxMJm2XDMMfwJo0E1EA1nckzCByjfmzEYtK/+
qOLx6jCEPQO3houWpGuri+pHLe7Dq1VON9oXybqjNnxJxu1Qxgr8qOjvcz133rRprEiuRPOb6oXc
FJ1UJxDH7mpIaJQHj0RZBHe6E2WLLKRpwOyzDA0jgpRWLEbFqNObXb0yURUcGlZXjD3Z+GB19Fh1
LQf1HJpIG73JeawrFiXRFDDIa6O1GBJnWKEms7ZKV+XVC83PIevH18QUez/NOpRmyfgqiFCEUknA
LsSITfejzpxslOHgNCH30NTsavEt4jZ9TbUk3OAK1YEeBuWydGQDK67DwEfBCBdU4TwwaURXfENb
u2DDMRjqLQ477FndG0Jzdkil9mEDKSD5Nyw3jonfheBuQiq9veHrzkIZtn6TFGsAzwwzZE5KIIZ1
8a6VuJ+IHWm3kFS/pC3Fi9VTo1bqpVQz9SxBzJ80sXrxjcHfFiXwnTLX0iUKZ3fXaj4ZIbg2top/
86GI7xkGaDsHzVY3yumuqe3HhoVKyWV+pwxz7Etv5YVlfdQc6kiGoCrYD/rLD9RbkjG/nazmMxzc
8qiJ0l1lhhYdh8nUF7YWJZuG7v8dYdXgZLt6Hlb9zxnR71VV8N343mLKPrN6iGcIc3zLO4bmQI4Y
OSL9aKqb55VAbccOMvc8zLKxpqBUq7e+0ttrZInfk+mu8uE59qgP5l7c3mcOFn814b5tW9BERqa2
NZmpa59O2LoKU+p/fu4/5GNerWSHwqlUabEBLEGvRqtxTEzdnRMkxs4d04Gtd/DkqppegnK2qT6Y
h2qaXvDOYtMGIHOMrPpZY1ZY5j5KitIftbuk8e1D4xvTEn70Kk1dajta5yzLxn5ORY54IylrtinP
PhidD601z530r1FV/6xHxWGwjZ0iy/v4c7A8iXwpqE6FQ4i3ZYrvoa8lyPFhFtmQVY6Y7VjGbnX9
ORhUay1Tqy5eiGTJi/wN1LzwLDW93oYxJgW3srVriNJnS+NHgfhbmW2s3to2WwZSLVrt2dNH9xaI
KX0sxMFKp19tFFvM3Ra16Fpc8zou19hKmmvq9a+RssSm1ZRaIm6a7lhrHWspSQ/H+TQhDrqOsTVc
+/BjcJTCxsI0ZFjoitgJgyQuOct9XW1+6i2ikHT75r6fljB04pwRSyMCbiDdJD/HilzykS3TUbju
XQ5SA9tJTkc5U/uf1TG3xzltrfZYWC0cRvxSbKJKStmN+HQH192VM5RvxFhkqeojp4K8km1tMCpp
1TKFbiMnsdXwQrCEc7Y1ycwYdXrnVFiUI10vLzZe4vYnu99UDqsMqZtAcsZkncksXFKr9R6COEU3
QTsJKTv1K30kQDkj4pDAq5wtUaEftaQgRRxvlWOdQQgZgOm85Agzjf3c4L/pGp84HdzNhCh/w+Y6
PZkUwnuThxDDQriO+MT3ihboUmwmS/o8863z2Ev3ZTAD8AIZM0k+YdOPyPiE0PAWubyTjE3A3m1B
brGi3uCmDHedIy/4xItbNoLqMzu8I0U5frA4x5kR1OdU1NywhErS42luTRnbv2hBgIlBoAD9RXzj
vgixyugxHLBZM6TC4BEaGC4xliG1buYfopV3MFqr3zEyY1OG0T0a7GSVp9XalFr7q6CcvGQrllyb
0CPOq/avZn2bggGTSOPZD7VXfUBC3NaaE+5KI/vl53jENCR1D9FNzVjvJozVqYYtuUfAa2+w5CN5
00oWj8oGv4LQjSiK577AvzV2atbg6aSkpyDAG5l+ZbH1ISxhnWIBit5rmLc9GdY7342nlR806SYw
aHaw+gcNZFHtsYunbhYQeX5j7FlywbcPzUPRj/UnybtfFgymt8KrvQX203KZhaHcJrIR53BK8eZh
iejs2Fvn0FBgXqnF3FBe2rob0Dbtg5MTN0hHkN83gbbUY2liQpTDBuiWSXqoNSBfBGZH9IhzjTtN
bgVVnQU7gNZ28BP4foeou5YEFLdCUlABdG0qjevFPsBXUXOQVI0WqoZRtAiPTSmCQ9m00fHn4MAL
2dKzi89VV9D3bMfgOIoqOBrzq0ZNaOKkUWwYzs1FNbxMYAIOHRo9Jk0resxKNMt6TrQmOvrhAfI1
Pg9bsp5Jlb/zy3Q8wiu2V6aRs27W0MPYiZ2dWn/4jBrcM2Fg45qlIT+13CAZynuaP0HbrMlAm/AH
ufB9hH2HYibGsJGusXAcVTCg3c+NazMEyd4dUawjRosvqaNlVHc8NKrBSJvRLVe+NXgbktXLtWQh
sNQkg6ZpKutgs3qtNZ76ooFdEHm2RYeyeTdVfkwaK7o5CQI25WXaemxjWv6hMW4QgTsQtfGZsoIF
7UlQIxUdQ6yTQi0dnxUgo0z7kLKX2sdd+IT8mzuzKjy8hPrX1HtEitFWdXQYIJMuQUflNc2KpBy2
fKRvS3qnqm+ZaiPju2mBBCZZMez0ZkkHivtGmAbYHRxXuveWRoV2hHm17yIMFUPNY03jqFt3eTQ/
i/N2NObiKYCCvrQ3bhN/23oLxawcUSPgEvp/BD/8nxhusjMteu226ToetMt/hVKP+ghXwikgM89j
Ud/kFK5jGwh2AHphbP8iC//Hv8SRNz/B9p9k00piINp/+/K/Hsuc//5z/jv/8zP/+jf+a3X778e/
/S7l3863zeP/9Se33+XlV/7d/PsP/ctv5x384x2ufrW//uULkKyiHe/VtxwfvhuVtT/vJPou55/8
//3m375/fsvjWH3/+cdnqYp2/m2RKIs//vGt/deff3Bm/+Off/s/vjW//T//+O8sQk3//e9/4ftX
0/75h2H8naAUx4any/98rtUff+u5kf78Q/P/7rI/pV3pQ/iG3j7HgBelbOM//7C8v4Pa9kzUGBRa
HN/hWw3TJd8y/L8HmGbhocMYcHT2wX/873d2/YvP/NdF4zz84+t/jph3iafkLvknkLM5vy3qNLpu
B4YNQXMOtvknin6N/bqeqvjAiPllOdOuUMVD7vUIQnPYnQOcwUsbYEygpXkCcUgoIbotaOQG7TWX
dX7gzzDQMRlX02gsezsLT1F6c828vLQRG9eosjYKeO+RTQJcBJXpBM6WF2PIwr2fjMVFYwhfjyqG
XhS24kLheZl6CMf0KSfsC4N+4jvwIUzjKx5rd+uzbgU4A/CMvuU7G+L2nMgdq1+0on2KGlHp2cUw
w+yiWcCoPFsWWyONacDmYktp7CPERLXpjIo9V5BvMj2rLsii91RwjEOU1OlZBS9ZIg+4yppD4oz4
UpsUmU3h1KxChLYxOpwVscqji967wK/6vYVHdgsgpr/EOB8Qq7lIHme3Uq2eooG6ZzcYF5MGhJrA
zsm8NtE5TCA25oPPOHRxCZBeoNMkhAtRC0h9ttgo9EwscbBn+8ls1rkLAyPyoh3esvKS1155+XkV
mXWDDryj2WWW8SKeOElJaxr64udUxIVkfSNmoqNOVgI+Ym2d0jS8SO8pjDpxpkwgLj+nPqTbhTg2
b5ZZ2iD6smSxdNrOPZvQYf86/HxZtcyEKUQ/ncbIyYqfqApp59q0aW/GxpisaEw0q58/TOfv2CEw
mFoYp7ac2P2OY7VNc1K8ygala2eke/R63tnSLO/888qYX1WwkEicQUmmAx6kA6KdR1Rf559XPwc9
LMjacPqVXZGu1xIRNi26qgoRJWVfeHWinaUrua/XKSm/Px/QSznz3HTEThtBeE7mw8+rgXsD+110
/Hm/03zjTDU46VCaGYgCLappnqfN+q+vUdBkO6k52dLKil9KBtmrJqHhdoDd70dN2XTtoRyOoVVT
9QyNQ6tEuKWp0N75Ruus9Cw29v5AgYKAV2NRaa34xcrlrsspgi8GSdUmx0ZJwfsYR8Ra6Cj3QFqg
Aej6Nrgx4dnY6/v87IqoOAgfXJkVdz30FfsJBTGlo8LOX/ANf7uV231r9lcSOU20sLBcFEmxMHqv
+IiHPl3UoejXgRzCLUK2YYlBp3vQh5AGNyDpc8EyfpFnYbbM7KTfG17enaMpoyrkBtENmjq4ZTcc
3mYtRacusYEKAkM6U+j8OWItvCZ5kL4beZEsBdyAjR+m3ioSKT0TZaTnEe3vYRpVtwFQsbY7Nd4B
5EAeWkX1fa+Z5wh26qJWQYkKBUzlcKOABEBQhe2DAMPwWHvNAYe4u0zr0LuzGs3eWinh1bhDd26Q
u2dJWWE9JrrYNwEKWSsKIzAUdfkR6NWa8a343ZYFmTXRS+wM4b3pTtNy8PTqfmT7vW1svVr285/5
RuOf9NosFqmW/q4sKCrky3incAK0qhupt2N3W27MqrhFKDZoargErE/vvlP4v4tovA0mrBBcztsB
tMfsV0YW4EPmqEGX1mMwXQSLo5XV9J/CDMf9bMK8VAxixP2WBZnUOZWIdgxvjWMJvFbA1TxX/jYR
qIB4r18jEeQ4PZKPzOJCQcQZlj4g2IXzig+GlU4OMFag7ajyYFwbmfgNmnMpRu4F32s/RV4Nhy4M
rzLw4n0RS1o2RXhU2ji9tgoDaEUb/VSQx12EJ6k6faVGc3wfBzb0SZs9d0mDmXyaBzCoskZAjFDU
xtdkigClVgWRm3r+XCT4vonMaU+j292scsyvrBPvRkd3dpkzDzeG9FdxT5qYVj22U/gWFLk8hnF7
7VQS3/tOdx6pGHu53r9N9X3Rp/oKt3m6r4bMeU2Sp8n7oFvhPDVh7YBw3OjKcBdlbI2veqIPVGKv
xdjJvQ+a6CIVA+KqJ8TytRSGvmnH8r0cDO50Hpo2B5Q82ZsJ3hSFmyo5FkU3PusBXwHPWAeWJ/aM
6/Fen9A/g0xRr33CQBEMvXv22Vc/QVXhajbZvq5MbaWLstkTl+Tyhnk7AfyzRcSifRwt/zx0brT1
Rc7WgvgreqcN+0p7Ah8m8NImAKXthKWdiCIauuiJXo1MfuU9YEBdI0vADPzwPs+L28+HUU4Zc86T
K9lq/gbx5fBqp+MzutLyXmiJv5OQMxejVj6lQ2W86ghNNj3t+21XWcZrl+oPQVZce0fzT2UuNTLN
qniRmjyGorSqE6vGM7MfCpMOEyyNNZSRTai9uFa5qGZ+sN1lTLfgOU8oiCpKpX705DvOhuAEteTE
BMfJ9cYXPbggTy+3dRcYyF9VuC8SV1/1jWw2kSd6ekDlhPqkdM7Um8w7XOUPOgV6IkD6i5+y7xqL
YIBVzrvTBv+b7sj4Sl9MkRKmpZT/JBpsVysfW8QoXRq7r5IkANMhDwIK9LTOoK+9YqSucWKW06XA
w4o1HOKLMMct2ATtNcgnAB962a/d7gm+O1et7D9psVXXuq3QXiZ+v4/kdC5F1N03ifWIZsIEupNY
a7P5sA0/e61UzgYjVsduZPMUmfaD0J27hKHrFayTubT04nGwQm1jzW9/sPKngv3EPU/MLkbYdPYK
8TR6rXq1+qbYVkRbbEJ9BlZmKPuUcH6FzUQjse2rByMcr1CVf4+CsShN4vdARl8U79p1XP2w4xS8
ZISc9rQzG+29pZQzt2XhoGT1BEexO5KAgbuKdx0OYCtl5G2C2RQWicx8lWH8S7qFdQ2SbpP6As2z
AJ/SRPJ10vpwa+ROtWgnVyx6Iq5f/GyyFpSrozPQiddy8J27sPwCAtBfWea9x0QzLgynAdocUGzG
qbawEr98BfsQr0sts6A0WZtqfnriIEejij0HjJG30As+nDfK7L7u2+fSpToZ1C+mnOR83uuNEnm5
84AoojgEyF4RfsU6k/k0r9JsH4SHkX/hdTLj4jTlRI1lpRCvtVYDYBjzZyh/lIXyEgGiz32SNMHT
HOaEk/e500J37WJXoQxo3mzacgSEpfbBQoXOkzPSDZ9/M/tPfWHGyReua3NbhpX2ZHLThrDAXzM9
DUgHnPZUaGxQ3bX9kvesgcgeO7aD4xwKbMfzKFboXfaCHPMwUQbdl4qiU61iLksCw9zgfeqN7u4E
zt5TGTfpkl4ectKqeCAJiqKgzepjCMffNC/VKWzmp9T3aBDD/d/VMQHPtMseXSVvxAV394GWQzbs
mC7yoj21naFeel3X4dy4+cIv9H7Vl6TRGtHoHMOG295x4+CYNziL4fm+WP62tWPnGXZMMbXJGW0d
0kG9PiapkR8He8oXuoTeTBbxEbN1DnG0rZ8sMCuRZ209Vqo3zRU4BhLrLbEmH/1xWa90+LHbNCjS
jVHV+as0R5aKMXMkkyL0s4GlgE0pB9MBZ8VV08EOoJziJ/eWXdUYB0dzIohaeX3QQ2wYJrWMNXPj
llZeeBs0Qy0LwFfU/Nr3RLeT105YzdbPSmhBkbGhwiAeKVF2C2io1jm2XJxX2bJPTfsYwBNYTnku
zsEYWQvF0PNSM4utp9TTt2NwAxU7PqOn/7KHZLpLJIjuoAAsjIgT7IZ1xZuWHS3HH5fWfLVQnYl1
SmN5YeQVjE9h5Qezg0Ru+wL2QQ5RKRutB+ZpxuVOP0SCQac2WFY6duEcuEGmpWsG3QtPPKeTrQeG
KNByP9eGABzblendQGyEWT83JlA9ugiMkjQ722Af6Hrx1xQSxDFzQsbqJqcQTIADvFlTJ/OlGoOr
g1SYSloqLuXC1PyaTOt1pPz+1NSNvmiZNKHceOAtOyO7gJADyV9O1RZ6XLhOJRjhAHAPBnrIMkTX
ugvNIFCjw5kQOCxqAkiCJ+mZ1iJmxgx7/yWlvs5KX//WImhR9BZrUCf15A6XttE+G/gkd05df4Ay
Y7C30dyNClCDxyO+MHQnpQ3mwgGZcrlTo+MvkhnQnUcqWI9mZ+5HvE+LKPFX2OpWoHHSpzgxTolD
Lmlv29+GAUrUIYVjJSbVb0e8oRsbRf6yydrwyF5ALfJ3sl7lWlb0/mb9+zrV+cnmDJy6eojH4uTo
dX9uuxzSl/XpN23xUlBEpnzrLK2JkME6j95jNL/4KbgpkWlBKBxytaCXbe30yX0uK49+TEALuEm5
0HRCPTbE66C0IVZ7Cbui5p3mUr7M3NTCkDm8igk50HeEKu/2c4i94d0tQg1YWjQsEypnu7EtrLVO
dt26MkbtpoelfyLI6JephRp9i9bbjnb0YXo0z2L0ZiB9DDB3ouTWdEhdI/FtrdMHzBJLrtDEWSsV
SqqDlXfRlf07oci4ZucRHuqGH2rMaVuwz1vELTOh3W8tMnnNGCmj/eN7zMUvpq/3xNDNBzEW0LHT
7m6a221FA8+mMMBFBLr9pFtVRhNI3wrLwnBUEf7oVBOLU11eUj99NwswNIkjzFWLH2Jptc1r2uk0
Um1CSVZBnd6GdKjvErh5WgUVruwye+sqrb8nneopB3hGXkp/duycOzlZanYkEVKTzzTaLulOZb40
kNQ6OpegjY0TWpZhWbUOY1xcHQtP7JL07E5esY6hv3oR8c9QLh7aWGuWjjY+JE5wLfCSMhN1jyZb
kevPgXphv3AMTIZCFjEJGzRgezw5RFXZ9TKDdreFCYAKmQTJB70e0gfHnsJFmhToAVrkWJNv5RtN
Gv5V8qwnT3zcMBntky8d777SjF3h6F8DPbWNxiIm9KhI+q4wFxSWGXjqdLi3/Q4VYG2U+3rU2zX9
o9ifGpKVrGNeD+a9BH5IwYFSAYS2qTWfipDk2LZX0x5690uft/THBAE/5uQRsymb7EQe3srHW7do
jDZcUhBbSzjm+wooDUmvl1ol6MtF/dy6BclQjsMDOV9PhUtcHz14k7jllwDHAHXUvTYnI7Q3jZhV
Pa9n3SVe33puLQL8HpCWVG+bti+6e1PU/sLVomg/Dlq57lwmpCRYhgLLSRznxBuNNfym/zlUNmDF
0Oi3NHxIfxvDOz4FrUseih1ZId7KcICGTSjGbK8fH63OHTbS2YY24madni/i/uRs9fpXJl0bAfBa
FXp1HHbSiNqHQB8YKnXy3kqBBcjX6Y93IiYpRs0syfnQzAfYc9HSzBtjSVdP7dtqV4GILsStq5yc
WDN5EQAJnPYRbkh5MIlGzRa5ZpRE4hSwLXvL2Q61u24o0oVeswKiolbk2GE1ntwa3d28wYRlJx2q
wiLCPuAFaDaHg98kcwiDWiYdGyCaR2ZZ+28iXQDxo1OnVa/WwKg65WGPz4LIkaQT7XbAi4DuhTFz
TJDO6O03rd+C4Qr5uunZdyKP5urZUDNHphK/hkZIFVAcZrfKOPVTt1Vxmn1NLT1yrCvGrS5GZwvz
kEaE2Sy92sI6b1iPLAvWjEH6Z944Ot6zqr8ffOPbHVJv6UbDk9UJ9q7Y+wDkKNzgmMRqxITF2DxP
iY9A0CutR23EY2dp/Yg2nrEp47lpW6KhC898L7IkfswK96jCsoQiyzyhMBQeWU2LS2T0Ocq+omP/
qwdrD7SphTliUcQxyBaHHEE/efET0riorMlzhon3NHngEaPclK940dGuDjwiQrT3Y1m8AcqznzTV
yRXK3q1tG8lJmnNLxMYSHjnow7gItuY8oW/V7sb4u6tbwgIRxbE/+oWMd3h0OwwRkpBghNH9Pi3o
QqcEvS5kmMYLI50lYPiyLmM7Xfp5W2ArInOqbMqXRB/3yw5j4IoCRE2JxfDI8LG9hQhkvwtml4cu
zCMMWAP6VfzQs3hVkLnoCgo0y4h/GOH9BcICY42L8qXC/4ex0DplODK2mq3rD04tybGJ9pUaeO7b
OKI/5X4SlTRtO1aE/lT4t6S3vK2VGWLlkaAyFLDl5oJOXybhjpyvHVHdsLzTRq4ciWVlctzPscnM
a+kkRLoN4p5nXyy7lqVW3PvfGnC0dUSh4QnkGLE1xy6hugMxrlm6YVM+tCHcCCbRc1Lqx37085Vf
GXhNm7E6N6OzbiV7fgNvAavYhzZLzYfKRUjW5B8dum+Uo4gjTIS6xzgmsbk3vyKsKw+Zrz9HCL13
bethx4qDaGlk1DjxIN2GvH/xwn0FUXLD5r1deTr20ClydrbEtOjnMwEJIgzbooRtNGR2agRp4gGt
dK5jpuXXNEyfojJLIJNahGiZKYMlYMO0nu56h9nG6IGeDvlmnB0gLFu/WYYifnXIV8cxdhzyAjVG
WAbbVHjwIDT657HlDU9xQUiz4+2EBtUlaKeVl03D3s7crSEgwgNufSylS+euKt4yGuBxXMn/xdV7
LUmKtMG2T4QZWtwCqXXp7hus1QCBlhHw9Htl/eeYbds3WFVPz0xVJklE+Oe+/N6l4MGw7Yh48imd
GofqOhI7DE3lGdsWgpUWdOSIe549nVe82L1VnqgsggdJBgEanBbqhfbBYupd816+mtiNmXm3m2kZ
l0gM6L/GeKHw4NNeJ4Iw3HiJMNN9nthfPL0/GmvVtzWQ0NgYDTB+6fTBGpwc1tw7iqG17q2g8WtK
69OEUo4mp4KwAjdo0w1Ct1fwikx78XxuB1bsP56iTZFSMg1//1xdkvZv7THHAFRrxF1WjBsdT0NU
d+m808c/Yq1wHRsp/CkTWUcrSt4u686foLTTxFEm97wDKqrl2IemzAqTVqeCdsSMWdpNnP5SHSTi
GV2qsstT1zFZz4ULcRp862Dk2jFY2ZBYtdgTaNDY3e+H3sAGYboogvbPyRt3s/Lz7VT6Ngq1YlLt
09u3mLDQ2GakUlwpA9+WlvcvL7oUt6dPl7hjQhaFKLxRFj+ShSnv6E1pGxmVsncqSJarNphJ6M4E
VgZzhnBGM5jbvPrkhs8UVeFBZfs5xIzHzcegDoEkQsCfsMF5Ot6y8uZIfzm3pv+uFwbx7iXn6IZd
9tYCAfISsustoC0AY1jMuvUKsiF77UzLuvkN9YegkbdTMUK454kMowT/6fdXNpnfWCuKW9DbbYgj
ebnwHlZxOwjIak9MICzq5KjS0ggr11833dVMO++mmNQ3tRr2My3voaGa+WQP2vS/C6BtiF1pweJH
tVaYVKLZOVN3L2wa6P247M0/A0e+bafb2skc+vRsyhV0ZNflsckLeeobh/xcBzPGlP+RQfBvJmEq
fI+y3KKz5KfAcT5SXstdMTXmfknf+FdPFbcbHK304LAksixKx/vgJXU2/orlumck4dYlCIa5fuT5
kuBUqfwoQIs5Umz8WlUcRq3GPEDuORropfuScRpoPLfYaB4xQ6xS6pj5//9XKAkkQTTnQqTTv6q5
C651U28whXWUG/FHZcM2FRcrZoOe4l3Xe8wlKaSZA7jbWgeTud21HSemUV2Q8xCFPEASzLj62TOj
u5YgATybb5+X73+QiQV5pqSl3tMiHxDjte3SBSwlu6KejkX2v9R7j7iHYd7l/kksH+gEXciprfiw
tR7ybQNfOiMllg8G/7g7St7llhP4G8B8c7d6eg5hMK/uEGlvvb2Oe3SBjQaLOxQizT9SRLi9rWEK
yp7fmq6kTEjig1xnfINKE+ZbQsHiocr/rRrbjqLwzA+Lz+cOt2b3xPb6d0ANx7IlEboCZ02yf0MJ
bWayftNDmn5aZv1Vl1oaevhSxjJTRP1JVk2eTU5bBRuhGWj+Tno2DHanXUclkBghAmkfTiERIo36
bWVOH0ullvtcgwAYnby79EQ497nO7tLl0SCctDpZxhwblN6epbL3Hs6rULrQBsTyn2TnEw1qeec4
5vJ7G78ZH+aH0ZV7P2GBZOv2I9VFz/E58yI+lLh9W+ef9JyAKGD9H8E7NjnrSHsNFiQaFiuOuZ1d
7bNS38CKiJkPJTtMQ3joM6AcPljaLr9mI+pjhlsyLLzm9/Bh2mm7WfS1PDR1hsbdpsaua3USlw2t
T0Plxo7l6Fu7WfzQW1d2vGI80uqaHiS4jdD+MPmFb2Qd/7RgYD0SU+ysmWfh+b25ImluI+m5a5N+
pmTkldCroz6575Owrdv3xfByDoTNnWUYX9WyxIayzFvT2OA/OeKEctc7nX7P647RNFmAvRlUFQAG
JD5dn29lYDXnzp4xtw9q1wfYOYZ0kdemaZm8aDPyvl9hK52nQ+p15CcysLGpZfzvAkB03kJDJvNe
dnGrORwCjedfmatORoELIlWYP8RIHseRa3FjqlFvZZKh72iufgIW/WLb3ET+OefDdUo6npPU4DEj
8c0nl+loJ+Z1ZOMTDzj2qLnFMur5N2EW9f370mUJcdPZ1mPbIvXEoedMFjDbDTSEh6nV67emLD7T
btIO3999X1pl6rfVoikE2fpM8CVcDKWf0gyItbSKqNGHbKvoONk1/B/HJxO2aw11E7JTN38WdLsQ
9OT4V4H253SUTHp/958XTW+1q8xR2G38kw5+v22WM+w3h8GJiNJdHFkNu9au76VS1OK1yw5dyQkX
iVLRT77DyWkxT7nWbHVtce5Wxz7E8f12Mz9dVa0qViaOnrmp3ay/GjLVCbpumoUAZjt7QIfN8dQX
4/99+f6zos5xnOYG8bFRsGtYykfhG9kLPKg7bVr91yR9PELQgpigC7xZAByZhDxLHN36i86ELly8
erwqr5Lvnk+CTa+br3rFQ1kWR88XaQytBPneT22ypwZ5K3aaX/5AndQktPdcn7q90EAvBCa3oavo
jbVsbeMEjb5jw8G3nvqkjdGGq9SLV5Sf5/Tt5Om9++IueXcQnmXQ+OZlXxoR62jicXD6/nZ1fjrs
jo/dGACqAWFz9X3+H5O1pF9QsCsQ2fQQoOinX73u/Kkyy7nJlOMSoF73yJ2xyYcs+ZxUaR3npwd2
Zbby2QV9GzcD3bROYMs71aTnFAjd0Z/mo4cXFk8HjpOLbybmRUeHjvF4m5FO9XecLUPP3LjeNENe
HwvmPwymnl+WGvHGhFpCj/HKaz+TF1vwOO9hRXrvmlnf2kojX2268JSf0RfcAfPdWUkTCLbLcauy
+Xf/vHRoBhENTJEfaNaJ+7O7twlna4MX9nclsosWpPMH1vxlJ8Gl7XGqlxvlsPsyBNTS9EkyrQg1
RlkDXcsnh3Yls/Cp/Ep/Z1o2nlaQzirP3gllre8JAsNNCvvx/Z1OOo0kI8CeoGPX0dZLdgB8yGZ5
TpimO9gWJPSt1UWk6MdAYy84ZDtzcYuLB1VjL6ZghJQGD4yIsLlJWz1YGWbaNlRWYoYJC2RYNRze
/FLdvk/Bgzd9AYnmR8sTnnKNG83BII4z/Vt3ayBc02Q5UZek+yBI0YR+q6sbW4YOJ1r1K2v6/fzd
AFrQZZATqG6LdIbJVAJumJTHU9obt7XJsmgxMfQD960EH3MWtvPa9qUN63/4z20xibCAQIqxGx2R
x71ojovyMn/Anq5pSj6zpUC4oIG4gfB7ZtBO8+86vPb9ESmxZfEo3xhLEv2AezIUxp1TKU2/ObEm
paq/rVglbxCPxkGku2XRi9gyhXjURAwG/vMRsrjcc0jATVv0Bo3P7ns/B0Foyr4knzz+DRDCEbdr
/0Ra8VG25nUt0uLs9azKruMzmeq1g/s0UbiuX3DzgE5KfH27MLqxMv1hZ+PIU7B/DaA0gTVMFiIA
ffmMbw9Rntvdti4lLUFgVTBf+XuOwW3kUzMVYWBIL5Sap5elo7ROnyosQS2kxqb5vY7wtAqXh5Ky
7Q8G7XDTmXhC0Pnt+TzKTC+bQpOSAUOUv7vGNLCAavCTZP2ZBtaz79jGgrnygcXXVHi2vsfP/qdi
5vQ0ADdu1UV+rRWxERQA1nPcGZW9XkcbOigQRpNBXs554mnWmVo3p9dbqnPhEQdMUA569Rz5l/Ln
XHpVNCcV5hZaDnwsxVGCH4kxG1lUR/xKrDquRWu9Yv/70TjaejRb7yP99HTt4LP4xU1gO/GoeajS
gunCQkWwO6ZHfFY82Od4cFlFLB1ezMzrn5rj39pM6aX68tK4kJrkX53/2IuU24bP56Yy6niSCe27
A0TJHkGusrIBG3bBOK+Sr7rLYDcgP+pwwg8zZlkys94UpIVYJpzvxmSo4lSXHijn58KMSS727KU4
cl7YUFK8yR2rIvzBPt8o6r3uOgqxZZ02WVV8jb2d7zGcOpsyWVJ4wgXntq4GSVX0nHEDArRNNpvc
eO7VE4i2xTTkL6anb5AveUaRhN3CPcXpOlb3nGFINE/yydP2rp6eWZsO7lGx8QZ6evSU3wp5HXmI
NhlAEGuEHcyPGoNZHR/MTNFU6RNLKsnX5CMHVnAjPwSVE1FaMV+ADBiVM0IVHK9XbE9f7Nv8V0U6
3TUeBE7TlyY1y2g0MsZC/Z+R3MwB3xAjJFHp8Up5nI+qc8p52SYj3xbzS1dNE7VqT+GfJWhOtYsL
P0rqa4hEn0FMgB9Ftc9jGJis+tKdDkM73h0iOBshFjcs1fA8L3hvXlG/4xUyqVp1UfdAPbrW2+Ix
u+xrXNBFB4alsxjoMLfTrokJGgeogYY0RuQEiwa9vGOX1VsFCCgPFj0SPJ+jjvlroBPySZ1eP2Br
OmsFbC7XavclS6LZWeYDDHt/dZzqhenYJmlDvU3vXdaRqOaURdAYsTmtG+to1d2PkrH+1icGfOr6
SGmOgQnAgqKXhDjc0/eCXPDeyJP/WlnrB9TkAHXLr+jZLtWmmusQkz+5lR7DidZtbaaukdFTcjXP
SU4QyFBbIxt+t9ryVTY0GfQpteh5kTKBngCHghQuII+gRXH4XoO+iakYGWPM2Rd0U9Kb6atLuXBc
AfKIbBoGQxzry4ec55A5TMlnRiTkPMr+aZCpGAtwkCLPuV0UCUkMdVsdsHrYk96b6hnTDVHJKRfZ
1iMGFroGPK1y0DY2Eai9WeVXi0XiaK75j34KdOhnw26Ry4+8GStCrxSlCgwVOjpXK34Ztp2dGf/3
UTbgNoRANRN5Hfqj4f7LF8c+c9fGJr6gXTdAfRoFnqYBA7ze69bW4LEXO5pL8RgEgiipvPd0HbC+
184HbkmOKBx/KzHukgVsG6oeHkktmjvth+/neEXn+g9lxyw12friAF3I+I3dqn3j8X6pFHCXyryN
1Ce/9DwJFiByae1FFXfBVln0ldqqADekc/tCBLl2/QhjGGIsEbfidUo/89Y0GA6WINPt/9rODI7V
5GEnxE1olGkWNpJOomZFpHGHaoerxQox3vZxaT1x1g2OQBypXa1AzuDZG5uL6+P0bwzQO7k5fAyF
zpOx88Q2A9RtdxJ2NuKmUxPNcTzN2M5pMG4Gc2xDzflVopV3Cw2DuEWVPohoZXU3qa0/zam8On6b
Rz1rYQ3YduKJj7jXh6n5FAA952+v68/O+88SHA3KT0F8WB5zN0BnD0aeo0IutPX5/PwTifGm+9nP
GnwqQl9Pt/yYL9UGyAma+gIjVBpW2BdBtU8Ux6baMYAECP6L5dpvZnMhdr5eg++uUaMVO1D/ucUL
qxdFB1goA89OObNlThT4luPy7haULEi1byx1KFkGEmy1bqBupG8hczCn2gGMCCXdExTH4OUjXPuT
bO0RKnT13GpRB2YV+PdM1gOLFZaf0fsYn82WA+91R1gvMoGDRWxZYfWUJ0jN1x4vIz4GEdlB5x+r
poT0TRZnrv6KwDv3a30Mlmnf4pWMRQqashpetHWGswVGZcmrl6Ggu03aGtMI9jlpzVay4r65OIH+
h46GuPCDm+V25ywtmcKUu7qTZ0zFzHKbMqqW8rz4H1Y6W5HriH8rvRniXzpPM/qQkUVa6j0D2elO
mJoeNl6ebYhfEQpQG9ITInQb50a2H9LmOaWKIEvkASyyGfo2By2nFD/dxHwqav3LSsovSkxn4xhG
fUaQpG0AkV/Ti42uM0Je0TdTlWMnbRju6ymQQdCajrCSQ5dgsm4Fieiuhx9vFvDMSSGF2A8OLVML
FvBhuihAeuVgzWEx4QbmJIiBGOswcgh1NrbPJrHUTl5Vsnul1rWSSMcObztJ4TCwFbrzkqHeVdmH
7s90BtDXYVjMfFWDIW0xCSZquW1spoCylOF5URMATOxI+THIjZ8Vhi+M2bYPmrnttrBBEsLH2bSn
x8qCBD2r+pBwDjlrTa/t5KDNuxRlh0Cmck54rckMlUm1I8Hbvj1j2Ie10tEcart9M9phvRuMtKze
CtOx4+ipG879+ysbuHTjtMvl+ztZL1QMODzGfXtfm+sVw6x7zoTiThQlRh2XSDlwqjq/29LjFWad
ghie36v8Q/VNBnRBiZ0h+3yb6dm/0sq0nZHpdFwPY3+GWvCjMJ1lX5LLIogf2HTSTc7e8qTcNbZp
P2h14xE067tBKQoGFgRPXyQtI8F8rz1HamnNCXbGgfDW+uZxXquFV9xoj2bSu3tnqM5u6WxTkqZ0
jVrvulQj+GUGAewVKg+1YqbcPm58Yj4NSeZNphZOAZlp3nrVUUMwFNV+qSp2bYLBvDc7PpBVjkM9
fVBh4tv9BgssRdGyw17o3ygAc+6MxuxIdkm2s6eq3NBGCzkFywi3BzI8pSqKQ84J71pszwruMKbY
aFRleVtGwmGOIGPl9y++RqXK6j0qvw52HNMZ+7I7vy1di649dgvu6Uw+Vopwt4WZBjuoZcsPJQgj
9nEjFvFFOuiLjPVZuL0898h4EtqKUzdvdBWXsRA5WyCeH3GzYClihFkckXvj2c9xy5hVf55UzYSr
ijNDATsmZ5hQWlOPKTEwHGgSyTTsei25Dc+LHBYtsnP8aZ02MnsfeFx5z4hDN/o1/bzTP51ao0Nj
udpNMzOIc+u8EYEx7HOps1GcC/nhPneHkBkxcIi1ljvVTsHOx7Nwwk8xnIznZbGGTzkVxZZiWIYC
ZOtcsRyF6YlL3fbpFinyURZE2HKmf1Q+w3KYS8qFWiAFQ9O8L1jhI9K9HRFeo9tbAlW/9s8Oljdm
4kNyQkQTPqUfLmD7wU559+b1JHL8vylZbSzn8mdn8UDRhsSk9oiZXDftkmD+kYzuJ1n64A2aw5c0
E+OSLxBGatpqrCllMGY0U5gkySeelPRWZNP0ZlYmGbneirLVz3YcxdKb/7xwDPPjxqqKWLRYn1IK
CA8mHJC3NFlpy/Om+/d3fJRF+MxPN1ZGWttKp6v1vHx/9X0BqXkt3Lw8tj2+M+pdcBx5FU5lZr94
xExa3mEVCCKeRDGLKbgZAxFRq8GUZAc6ECeL3ECC35t8BKeAwEg+G1gbpsOypFpYyIZvGRdr2Qcq
6X4YS3qwVGa/Q0GJW6NWxDhHHlSrsxPF+JixKVia3X82yGUhPQGxt5jlw0CSfqskVqvMLduD9fy2
L8s7PoCGMUdzB7MGAaWZs2sGBHVnasMXvSdQ/VDLjgsa2bEvTH8DSxqOWit5EYJyArRXL5GJQwyr
owczzPd/BbKu3/gflTGUFhtG4upcq7F7bUvwFh3MgQPwGv0y22NyI5aGj3i7VCsmTAcCZD2q5Cp9
mkGyco3nJ8jTW3XIbr7Wxpi280tGGjdieALikVLUsQ7cVxTux2E0TfmrdXDIPDOw9RSwA4EsOzzN
Gi6tPncXxDGO4GSnd1iebVoXiCVX2d7peZhlnLhfdXwVzXz1AEClVa+fehcvirYUPsrXAkfTSHRx
8pNenEqACf/7ysNhcFC1QoBI1en7gp9KnbIcNmdNHae2NmbE4D55GBUbEkmLzmqI4VE7Q/8oJvFT
9HxCas9OL0FUoUucurwnGsP0lAMh4HKW/Zz9+LSe5kxzNk1CwN6dJlLw9NWhl2qH7lnB7DqS5iQq
H58GoHOvD8PF0JYfIxraqX9evr/6vnD+pB/u+yXkXP3+jdxoAh47AQHvVGIhQLUc2NcC1p/DzVRh
+HV9AYG61VPQh7lzlqX8wwa4O0unUK8mZQqYtObY5Ui1JaU0fozp+EiDtIwUbp/DUNv9oxIzPZUi
EPuKmsQs+v4+1bjJiyFDay3GkrxWP11HB4fW87vJzz7AHbekaj9r8DXEg7L1ao/IiPrIagFzD9P0
8zIH6RLXxurHgbKKrTbBQRpUt56oNXvMYyPPigoxtzf6h23ZbKUMUv08wB511/zR9XK668ZEFl9Z
Rx5C1pF6tmk7mXT+amZvvRiul+y6FA2Ot3qJHNvgrEjTJjfwzan1iwjQEDQeOc/WE6zjsi4vTq/K
i8bqsSvS9A9iQHHJOBmF2oCHzfd2ee6kt0C/5fOsTi58mQcu2TJU+J5Dv7T8c7uk5i6jnYdjTWcc
DMydoQeA4ehA8yIw4cmX5z0nSwyd3nL7XlIwoluXpFJ7E/o+GX7IPBy392x06I/KMNJjhr22Xtfc
qk5cYQ66x/99J4fgag3hPEr96OWBqtg6WEGs8H5FjGv6hy68io0RQW+XpENgvzCjodkO4G44ZHN6
KYycGPEKQ5M9EWuWHfi374tR9Fb8fZlQvyMHH+2GjWFwkX1BN5sk2wMWit2XVY17NbC3dCgE3tFX
MlDaNgxXD9+YWNDCendQON4h0yMy5LSQ8bPqlaMffZ8grrPAx0cXW1HpKFQSmbxOM/j8UNacf5fn
ZTQpY/PEawDRLTZRFoewrRlBUhtMvQeJZJh4W1f1AIgTx4Hjr4H6BbvVEaNgdRxvHDcZu/otYGYZ
BNFQtzh2mg7wFuSgQM15vKZP9z5rGlJlRy9Wp5DmfPS+tW/bv47sGU405bEcJXbSWb6nM2nZ1NUv
uubaRIdAv3O/ByEfspnBo7/qZ3vsYsWs+stps3zvjUR9rKm5tFVJCv15+f6qXfba5KlHYFLe3iUl
jueGOcTzLgFDyflmofqC/jHyKKv7p9EmIy6SvqM6QcIf1km/GaUnqTYM6O+zvOaoOV+eEXRvBpGy
9zX5lMMGWk92rLQWUzjNrvPsFe9I5P1+8VoamCsCliPpDHpp/DUSHF3p4hPehXfdu5gmpV6ztvzx
hhKLsibEzxKfXePIVx/Hdp7r4sUlRbV03YPWWVqT2gzrnJss8bga1h7yG/kF2sVD1xMNGoOcN1VV
ULPspAWG7y69+kSbgdI8KUyplC+6HAV0uOWKRUi7JL64+iUDeRJy9TspUiZcFPfuPNX+am1/wYyl
r4+Mk7NIdAvqh9oVPfkuJ8szPtSP2XOXH56XXUoApMSwk1+uam6kloxPVXk6+Cy0tNpDFRk7+Zqv
tYkJWRt2c+Fn27Tuvc9kebVFf5dps/xsEdsiScfA6i7m1cxlfleTdnWKvaZV8ofuAczK0lr+mE0f
Ol73MQhqmvWM4BslB19CEZD+3jp4nI+MtvXJwKIIKnZG5+fgap+W/YV+uBtCIslD1afXJdHS65qM
Eohfv+66hQPFPADNSQmQ7ZtZ0yPczSOUGFOECg8TRFTd3XkTrNlS/u2wde8adoLbbORUiSXrl8Fj
Isyf0N/EL5qoh0SKB9V55ahwbqtNkmfZHcUkwCdqQ6urZHnzE/ZiwO2KeODdFfjmpJ4P22Txr2L1
mQTJ/oilHFvUbOzY9bQv7Bx5LdbxZdTn6hc2GToYzHFTtwlkBKT8m69nSTRasj71H5ntGp+r37yP
0+hEA5QuBglSvQJ1QlNSMF9cu/HQ1CHdlV4gjoBkveecEMlZrOcg640rgrjBgS/HI0zLtXKdX1bP
EcXF/njKme1sTCvHdi37MU6ZzB05DYNsmAc/wuP8/23EcbsQATDlS9XDkGbea+85DLDBKKxHMC76
j75B7pkNVw+9XF9jppmCTFHfXCCXYP5SpX/PVHDD6NvsphTLzkBx96/KW3GbNtqHT3feHstwnJro
yd1qjdeyn/5No41AI5KQBex/74SleydSVf9kgNA0jWZ59J+8ym8Kwf/zZ3xc5cWetUflUKaY+Ah6
enchoze/LEQf6VUuHro1i3NeOBDgxUi5F2oMU39U7kE42T7lRbho4KKXzD2iLh4Q1OESfiNJZjA7
jq3QiQuz2RrJSgIs4yEK5eBTIR83kyVvmbAjYBcDlsHWw/eV1Pskaek0HbIXe2i9zxWG6N53+Ozi
yM1xIbb10SQNGraBHVw1JdUvqI/XQRbi3sANIt1szMeJ3I7Phx2SzuiGvee329xqrOh7E2dP6hOD
ErXbPk3wZVporFDMN0YYiYj41XOZ+1GMg33iVq5eEs38GheV7Z4TMdbIGRoaSMcdUy956qpnmLsk
VeQV4Je+T2GiE/VRV94vAx7Pni5xjvG5FzMsaflb/Dorg/Cq7NN7Phlib0tlMvUV2wrSSWh7GD2C
EV7iWFm7zMB8nhqGOtPOEA+YmliyoJ0zwtqUVIpRkEAzk6vvG5guaP98jnscXizkjnuc8pWxMcWy
3vqwbQd2n4VHhfPyb7+Hl8YmWxyr0nLZPv+lXsuIGT0mjF2I6+XokIhYaEr5T1GTkKQLFwiOO3l7
1rNTUlb1sW9zNGRUvJi/DRXMoQK8BOvjiKWIBs/Y0d2Y30UvXTqZ2w+hZzCjSoh+Ok2YTUW1KIfS
BfQXCLjhaStPUYwnOr+oFNc3pNAuWhbMoYWWinWSGbM9PjO2XhBJfHR1ov6qLM0xxRTGS+OtGfu6
mmMKs/aA+s118DY5HVoc40ofObw96LOF9kmdyGbyWrFl2E73Xer+KzJTUXnm9A9cwyQFK3f8CTnm
NBNO/I/FbGsm007X6pvZv/D0tDittdhq822++O7GYkr/ZVj6DvxA+6d/Yh6LRphxt5ouEBVqUfEv
R5n2H5H2ca8rK42xM2Ag7r2LjoP43PlZcioo6ZrFnZ3k1mP3Yp0BLNtpmPBxzIcp/+XSngn9uqIw
eAkGrEz8FjrqBvueQttzko9YEU55ztxtYQRQ19hWwR79xNSRcP4hEA1pPgmo2IHcHnYcPQ4lzzQC
ZGUdWxQavSb4Jx8dFhVu2vW1NHQPoG06QNyE0MKEejh0jC8orOqYMJeugh8GzXx6WqAw83dHcmvk
rgEQ5e3WeM5ieu+E1o0J2rRWBAztPR2Z4dHeZbMny1MIfuiipuXaRMvd5O/cOBRstm5w5UDdRpCJ
3I3qR/3siJzDejvGTaVasufdcB8pyT41jvrHmO/LLzIOkkNWvbtaGRruEudKL/bTYLE4OtVI3TpE
hWmYzl5tkSOeiqO2zGf1XBtJuhRHu3AfVNO8dGyWT5wEBDtPrDNavf6rKr15KVB222R+eva6DcLz
L6atfaQzMfEW8Q4RajtAYYk9OkoohdOCUMvhpvMAE5HKmkifqQ1OXZCJVXn2SzwNNDfD+mz7gM8a
S3PWT4fSZc1HsoxUFezkrOP5Xvv3pEteM7MHOa6ZScSLgOVZXrW2h+KeELHuM3fbtY1Aq3J/TitR
d8iC5jFZXHfratqEkTkGOH6e8nTaySRnvDwPpJQYiy/WHFe9d8cmeK9nBir90szb2qpoCTeYrw8d
e7dCAl405vVLFMx4UK7enpX1e6Mf5MYM5Ks3Y5jL/N8t8LQKB0eoeem1M3CtEPYBoc8ja1TT/GFR
xBEas6Srg78Vd7WEwsD7Fuq6cH8W4wzXruPeclGu8HT/rgFKQkyst2k3BBEJ1Chgc11pWrIlh9fu
2RiRbBzEBoUR8a6QZyPDttp2VEFrMzU4Q+7v5xlL9MyOo8G1KSc6mBPshPrEp3h5Xvr/ajd/FYPN
HVq2w3mUF4s+i2uzGMDJEYF/tmu6W/WvviubH3KatLjzKUafi7l9n70Ef6S9xZElP3DN3E3TZmkA
qXLN9MQ40B6R7Mp8Eo+UrWtkLi+T2ZlH1/wWwDFpY9Zm1rHmh/zJNDSYLIWW6xpbNCuFT4+y4rUg
8G8lrwbIE1wG+n0h7m7ZWXpCiVuoB9bsTw6vaOEkwfbmouzPHjDvPLsFQRzA4EZOd9FIvZuWu86n
UJnkae97iL61CztwpDbbbWFOyn7jFlV7mzjpWYQ3tsvM+SxX5R+JevVCU/tIqoRXdrGMF33WnsH6
tbysNvP3vvm7wIC4AQJgYEu4Va5ZHifBBZ9CvkvbpylQBkxi6C8OJ1RH8FWIb+wPYkkqGsR1H9vp
ZB+wHr7OeUroM5teUzSSDbgSjK7lgBuDxh/2ojdN2aiCi8Q8OorXkubauF8BHEOe8TbYCgt0uNo5
KPD6GDZ4fGILZJcFXm7GJ6ovwY91UeAOA3GdB806557c5QWPLZJlBwD8DG8y8yOfvI4YRw6yQc3Q
64DdY8LcS68jxYTRDW8L6VZRqU8FMtFofstGEuBJ/XCqYFCDS1o5h9l5VK/tXxt2d+TbpYFV3BYP
JjjOWZ/0cK4kTmNelLP79FxaVL60owjO+Px5IsyZ3BpL0V3VunIW6imXtm39VvdUk5bGL+GxzmUj
n3/qw8MKw0TI1La9ZOslzW11toxsOYNatTYSJ0kI92M8ZWsOHmI1EbgX80iQ1ce/2CAHF2kXGtW8
YfNTH+1nO7jSMvfM6mXgldPoWAm6PfOchfYOTrScbU7fF1ZJvoKA5uG9OpVjYW9wJzIH/GuUdXAt
CI9ujIk0X6V31tkoOSNOJo3A1uhomFEr7aRPD6Hr0zGHVUvvQ5ccSyCeTrZR5TIeHcMSO96qPyzF
/mmhMvOEp6g3XXnQrO13IfpYzs7RrIIkTKYaof35s1kprhwXvH+coYzXRunsxv/D3nks2Y0k2/aL
0AYRAQSmR4vU+uQERiZJaA0ExNffhax+r6toTZbdGt8Jm5nNOhKI8HDfe208TEfX0i855ed97vnD
HSsR3Ifm3haFcWxV9CNxbX3rzazbaT3udIkvO7c27pA1V/HUij/+KDhr0LJsSCUd2vgM0Ok9Qou3
i5wkoVnmfUSmYNxF2JWzzpuqprXHsTkeJnQPVdrSQY/kBgkgAnR64EwBEX04xbfO8/ikpvDbWOdH
iJbokFTy6jF4jJS/74ssRfGfwS8iLF1roK1YXtZMgGzmt0Ccg1aS4D3SbCXI6W7Q3hEYTbgKBZEG
5ZzgNEO3tK9M6xn9hLchlK0/1dTgK/s1qiy0571x1iRKX4UO8QwGp2eylb/jH8GrME1Hkbfhmtp8
IIJEHH3E0FtKgnwN7fkE/xCtgm8TB6/gGbT1vaU1wpaUA83cI0hNWfkZgDhPSToPhATGhBsa9zOO
gfVI6L2PZZdOWW+f/DzJt9NEPEyauTaCzOTkFVV0tjgq3iRqPQqJm0pi6IqJArr2csJQo/qWocAO
NgAHKSHpaCy3TCuS+Kb+6Hu+ujZQN3Gp+/00lta+rJLr1JtxJuZ6RvzwNBqo403LS7cD7BG/ROLM
rSK2XoJoiGNlRBN5RKmLV8MVBN93rhPsace3Kxl30y0eRRJaI5UtMog9E0kSF0d/OnZWe+9WrNoR
YLmVKyFMenP/ZbJAN+m0+ujcNlvbCxbKgk148/k3s07eJzJOD3FzcLMAyqdlrzBcBVdA251dOmP+
TkxcVxlrmsfHirbPilfSa8lqoogQ9IlOnY03yYnElYs0WNS36WzA4UjUK+9zW4WJd+KieRnMEK3H
iFiWcB7zpG2C4cipG8tPMwNIzQBAX9siFvHBAy7cmaYIYzKUpitwih6CCtrisYt6P2+nNzs2XmWW
Jsewt7BJagg6E6kQ42DnZKzVP3zmqKtx6j7ctLHXFYcQzUlhheIDgahUt0WoH0ODMJsBzeZeWQVJ
pfVDKhkwL1K4RPVHwCNyC+9vJUkYoQjOFlM7neCSb2fF7n5PfkZxE9QbIUprp+qJHEzWBOTKXkaJ
v3SHtr36ZhR+s50iIwEjasDJxY5MWqx5iLbJ0BwBQ01cC0GAAapZ3RA/6B+7mIFCbX+A6ALCaZJy
aAkk7wsfH8zLeAhSFOqwHPdOtfSy4butCEmjchztu24KOdq0DqnVpbrPYrEBC4HU3ST/t8h8dCDx
/CQLKz46VXuBmvzgyOhbn7QmkXFuhW9YR5swcDHUQtYLbzXydNrOnKXd6h7BBDVCvymZLBpFbXxt
8PLn7Xywqsa6DynXQuJLk25ndZkE9FSC4YRfegrMtqLL+BCmifvFMmjJwpFKmQ+slqM2s9rmrhzM
cVWPSwwW8vJVc+5J770l4Q/5v0EwENFjq9no7duU7vrQEDjD6SqxtcOuQHhQrUkExQLMPFn23Eh9
eBt4iSSyDWRbF782NhnxhXfpqPbm7kSmDZJPutV3pmdm5zRW91MB8NtvbJIUjPYKtgYTWszSKP2Y
19IYCOJ+frSHVyuLSCZ1uu3AlXtSWf49kq5zKpulEIEerE3uMs0YdhswxNvEJEfhI5t2GVTeR5jc
h85MLnFXgFTUiV4HDXl4YM+md5q2u9qbkEYzWboqArIaGsHQ3A1KXIMHDVX4EYUJU1HPeMKuAAtn
toZdLeqP1q+HXcoQh52QY2M/fCNUINv3tg/ffTIZ1lURjOj2bmqQCnZxS2tGI5tBlhxufAN3rG15
9Kk+28hFsgiWpgh1zrLPzR3cU7YEflmNBGqFxS1eIKaxbhZurAqs7Ows4k5BR70X3VY0bbMWYU23
N1UjbTxCRqrQ8W+CZZXVRVhCJYi+BnrEnkAekTtRRiCmN5AZdeEaRsSCu/X00fPD+8BAmpU4EBoR
KuDi7y51n1uMOTts0MsfymDcTfQ2iBEl14VCHCNdMDpj2KALKSn3VFHch3ZqP7Q5OWyJ+cZ4L9t2
pNVYOXlupR9Um8KuKRoY8i9pNIy9wOLdkziUkPNXNpupNY6liKon/GQ7vmJ1xWe3bgbu8WE57Ezq
FTdjtuoz37qzPQvyBlnWoAHRxk5WoE+WaP0ztPvHdGgZW+n6GBPnsQ6MqT8mEtgJTZIb4pgw2gOU
8my7OnmZaJ6GXN/HaYaRf1CaM2r+riy7x0mIAVoikUOiy2QSk+O6FT3zFMuknASguKVh8aMvU/eM
s7t95EVeFSlzEitGseg+do5kKQL8RlTAeB3QTQfJezKN8Q2h6x42GYZ3kB6yBTKWWG2/8wPuuyBJ
7VtcWT8cOiXMwbFIBngT7Y73hAVzWonYuR+FSxSTstJNUIRrYBcp+XMNmeUVqky7A5LVj1weyCxX
rdmZd5Le/IZRJydApU9ImgX5l2uhdbm15yY9tvTo18hlyR1IjjBlPsYKEAiSNhwtmn0+ig1ivhUc
xLZsx+3IfroOXZaVynotglcncL0dmXPhdeuG+Qpeothmpj50Iiz3JdaCsjIltvuq32ijb64iA9hF
nbX+RmAwP6VueRgrJudDPgLma0BcFEV7tE3zaea8vpnNQa+QH9Traejk3sY5zirNv4dPPO4SRa84
6C3gYI5Fb6mxzwGBWJ3u19Gk4+fIiB9HB+wLJUgARgspdl6RkkzN062165CRKqjgrGUfjuVaLw4E
E2XoCXb+Df1SAknkeBeQ6HO7qJZ2vG9aWC0TPQa2pHa0uXUqZ5+JVR51uyqK3kbtsCPNKe5v1sFR
KVYtc2Eai3U3NNa2zDBU5X7HRFnYT/it1g0TyF2ACPMaWj66TBcVA2d6wugSce6nc6Cn6cCHfD0P
0RPF+gPDwyeRUdb3o2KB88VOGka99vwo4uRdm2vTkCTD4JHlqnUROxBhF9yIFnuDh6q0lF8lx7DJ
7I8z1D+Q/CN9W+QMgTRytvPe3Upn4DSe28+ftXCW87rV2JULopPqVAf0C+q63tQdFKulI476Ln0Z
se9ldM/Xrt4S9WQezJKDbx0g8pb0sfvSyRCWOq8f6JKrmyyPyhMukFM/NLzNwT2VXMR7H4fj8jqg
qX336gmUp7aviqGE5ZYTSxSriL342IYKJBQDRQ5IoMK0GjbBPM/POkV6gnoPq6vbu7s4V1gvrXA+
hUIxYsD35Ilhw+EpulND9xgV7O9Tbb6Uub+UwKl7UzlP80Q5K2oYT2HsZdwW4evEDrJYgsWpEeMR
8xo4YZK5N6B4dw5d/EcjpXQLNWqsIWJSRL/EWQk+9idnkFRGozpFgmUWSlUHUAiCzRJUvEXaMh2B
Dp49z7Vum8RoGR+QUqf0NYSC+r127RJp+MLUUdMHbE33E/qNUaZ7VFYfHTt/8q6x9Gzbom+OmTAi
dtfRhghfWtux8rwVvViaGXwgXZipM9Fz+tCHRGCiQzYiQ5wGyEZ7q+7RDhrh1766NEb/vZpF+iRK
uZfanlfYj84c7qJDC/lgBf9oPtdZjI+HtvydSYd5olNw7kTsr2Ym4VGWO+9eQ1txWpVNFCFzReOU
V+qQZTWEv5KluYNeRXHpPpl4hBj/qxdUpj5SW3yFsjo1EAreC+xqcRmfansoCWrQV1Dm94Ca9F2H
hfOWxfarnJ2bJJfyxuhhS7WpbaxcfPJWzzpstPWP2RDtje6yJwiBYpLyoaep3Y4uRlnYkZvPU+KA
6AJ0tLqW+Xc5lN5zZ2T48IoRSo9grWl6N79OK2ow2gH9awMZkZ5TdHIzaIaDeVeOHshqdGBXoa3K
HcCLkjNICT7IQ/dEPNj83BYNSiIASJAKSLyY0VZjIJU7UpWzJ1mGO47uzwQOUAHYaUidVxu3DL3O
XpJ80FPU953iH/UhVQrbzeAzXlVR9J2Z2IuHMOKZwaJ1kAnz62ImfB2SZXuo+rF7yGiVp5othb5t
/0DEBN4Z5pQW+0dR1iaHEdoFWgzdNjCJ9lgaAacZrnsOXwcgPqgFrOhF3p4+/whbScft868lerIT
LOpql2uaWF1BzlKIkQK1c04bEx2u0S4a2NrV1enz55Kx6QE7zM6p5gBtrRludcmJ/PM5W2+Cq7E8
+0Rk06EtwcPhSUW0gWD882/4ilCHfv48yC41cQ3yf/3x26Ya0F2FSPkTOzQQtfGHDKLgMGIqH2Fc
n6KW1hJ771Gozj01kcZmGI7hukFqfbJDD/VFOzRcd8vPn3+rGlvsW8nMuB6HE+2u8fT5t88/gHYm
+aoXJOW4ngDyBomODuixbsyA2MyuuImRIKzE1MpXgRN/F4dIEZw0UrgnkeFDTSYBoUT8KvIgf6Uv
KhPLfY2KIbw2vGrZtmPv1dYCD3MXbxq0Wnsvb9SrWwIxCWrnth268Ir01nqVEKihsK6+porxQt24
X4qIuJQun61XU9qMWkRMl2T5sRbqh0fn75ZQXtIybaRMxZcRy86rpDF5hQGexXL5Mae9tmsisPex
6dmv9HSSFdLVYzsO+dmJgvYlSV4+e5KZFjbwZmw2nx3LZg597EShtSqrkTDY5QMIEueH6ulAAvZN
rhyPArrV36dQxq/sZ9bNXOCDyfANNb2j7+DJU5B0tC+jOk9eJfibbR0Daaccc/GbjSZW/Ijmte90
y4ENSA1eu5dkePp8MoLoLOgpGGM+f3QwKG3RFZl7PAOxWelXWtLf7Kwcb3Vmls/VQs1aGqbGCC8J
IJm/BX9G/pDLCSVlwoZ/xOk3U5HbRxwGyZtoQmB3KNSGuozvKB2/+r0OrluDs2QzQcHVCpmpXEye
QsK/8dw8vi3rRj15Prq95fc2TYBBjgyl6BRshBPkb7MzYpqLCKD8/DGmlWnOzkvUdvW2wGGzBuDg
rXRleG8YciCEdIk8MZ8UbxkzHn4btzYiHx3uWw93xQCwf9QEndKEim4wFeIdRpp14ex/musYgmIU
XzplAekw3WkddqAkRhzn6z7qzni5zMeewLibvoZO5SadektnDq6W4SiAJK56w/tftMJ8daN8OMeD
Z1NjlP6bgU5hXRfkMEjQhmtkBDalT3lI4wqNW6ZICentY+QN8jCmIdFqyA3WnMdZd/pq3oETP9Yz
bKaQyLo7W5BuvphjB+Vx0mnid6VdwLl+Eb7HfkHjxY7f8tg+YJK8o2qatuhm+NYjHV9iWuLrfgmR
ECMtzrA7A4PL1gqbLHQY9xbFKQCFBn+FPxUHGg00Vzp4CaX+3hIbsinLeT7N8G0QTwXuDc1rTG1D
fSLxx3mrc0WbKGFikjjSfrNq9dGVE55mXuND4rYPpMAZz1CxNn2WUO1ZtEZtO0NM4KQ+8ILY5ECN
KJkx9ZYr5rFloHrT+AYD28AEiYTGKp1gPack3PBZh7NoSbIJWUWXH/Ng03RV9tAOxS21dEMiKekm
hCOLp4Ag1oZpImQm3z3WLjeuh9TYM1L/gk2C3IF4XLCvPi3YOnxQxcjAUy73U50NN1hWigcsQ89Y
EaZLNHM71CgEkadpxKlGZ7yxm63bGXNRFoMcYiVg9L/8vq5JXbHssb0yyzB/CUbxx+8jOzL3zQy+
02FRSNO2fptjQpGZ9XgwP16QMOVX0ijb9ec7sxpK9kRU0ZUlHO+FtjbiIuTc+Ri9VsZDbLYBYYlt
e3Ag3V8GNIZuQ9il8nPabcJ/7LwUh+w0+HRoA/dimy0ocdKGrmOzrh4CU718/r6zDUFVYRWnyGmK
1xxHWIgW8GKa81pHjGhCUfXbcJ40aLCcJGGGeDud98dYVuFzT9/6LLPRX8fLf8QwgHFiW7ln3aZk
nOniwQ6Caw++Psmz0jzbmuMPkXD6gFVyvJQ4wQ1ni2U+eG5zKQ4G7VD8Z9F8ccr0jnukQGgkgZZU
zgPZtt9mTts2ZfckSqYaERnJSnFg7+cltna+YS4QrtRE8CeC5R7AJAo01h+SMfqaboTbPLevDcT/
twyFB1p7Gsd1weIZcLtJfBdQm81+3zj9Y5kxRvZozTO6msqHAsaoeRMl86PlotAncl5vCrPuTspl
ubKSm9oIwbw5SX+fdiz0KrLv04ZFW4/tN4jD8pLSM3NavjujpSM9FoXJTtxP2Kg5H8S4JFnBd2aN
gqDVwQONlg5YHsidfvny9DI27me/JbIvdO9xiV1a0FR7c9lLnYpr3BGLOgcSB7ueuiTGj7Ars7ec
Df/Ym1ax/fy1GfV3RVb3j6BOFGycAp5/+YUma3wJpqxaOyOzxTDR3nPGy7OrObr4kdxCY/G3oRpx
RGmfjlF4EFkPI56BDsuGNx+TfrI2FlSuNxTfODmWz962EWdYiw2qZtscBQfzMhRAakLjbaS7dwi6
ydjCTwnw1/dvUUKjb+5dctyd6Nucd7c0shlWI2qBtQYkApsf7JYqjQEZ9PbON6F1QRFYY/4pL3WI
RXxOGQDmYiwvhjE95pasH7phiE6BC1uGk8wBpTHFic1VF4GOclRzMA2ruAwSy41xBd+GdnxdC4xH
5WPdwombSvcQWRF289afL1Mf3AZOWj92faOvSaEHDV7rmaDSGbqhLhBfYl95dKCsfv77cuhujJgY
axazTRbRgK3xSbP+vZGZiAwEDgL+smxKze1oF/QflGm+YQOv1wFDLR1bZ9tz1KEsuH59Xx3leMod
WkCxw53c10QHO+MAGVM6XwosY0CAlzEmd44RYRnuy5d6eNEeOIOS+egJ4dzIfS67i9+j5qTEAknz
pQpJZR3NTCx2nqdW55yPEnfaNvANaBHaF6MgbtmF/PH5LyctH8OshkKtnnJtfk0KwC0T2vQybvRu
NNIzpwHEAPH0bUqizey56ZXWzLqNjiI7ys6lHSD4H8pXR+bjLkpasteJjFi5tMMo1zJwFE59UdNM
OyER3gFEwkcco1YIM+uROTp3ctsl50ayNYhk3TOy34zQLhnruodxMvQ2ZC+Ts8U7T7BmxNzOWd01
B+RkzraCckZHiTLcyxiRRj7HZb8tsWUh/lnHcFHXlFLFqmowXhhKYRVjG+9wE/aaD1eVvjqDYnWe
XGc+fd5RXoofS6nga6V9NLR5us+DIjkarZjpQW8ttNM4H25mSRQ03owGHHbwJAk6Rkqs1mwjMV1v
xzvHaf1cFW33oLJlXGtxSjdHy7oEfnWfhAXXmO+tfIlqdkFkDRyOD1brvrg9WkSG8FQsGcYDQtkF
1S26hpDoYF7RsEwPhB3pbTyRFDWJddEM6BjpNHDqi9vt0IzjSgbpORQeE2A4EGOHAZpeterG9Arm
7wv3+h5d2yu2zleQFTP6K0RYfjG3NwGYlVXXU/nkzQjVkGl/YTrNOq6WJKyJJZppz3NQGmR/GD8o
8SATqZptUtF1HyQwUdxvoCvq9tmJqk2rQvOxI6YSERwDhD4NyIsdUXeFTrOfTDPdJ7XZbhHmsAN3
9Z4TNDFNnWke8wloa0tlzFEbK74g75mo5OCdg9wNVjryOdxxwpRR3YhU5seUALtk+YxVG2eXJou/
RtgF8L5nJ0Q/16LD1MFdfUpmjMheijJCqg0NSPxdAKthAbpo8Jf/XJCYjj800Ev/jplhbD9bnUHp
bchTGKArT1UvrocKGiEO7BRUL4dZp5fPHt95sLQy/HZ8rYag3AZOwvsAXf4aebCw+apSat9DJJp0
FQ/6FYw4uuYCAlyIX5EbdhmylEaq0W0CkmhZjeTiUBhvo5nbQBBTQdOtMNhSWRZt5rjvQlp4cBbT
9sTiObtGwvQKCkJrPTOgd3ZhCw2U7pF7UQY4DeXdJ5oMM8RkxXXkUpEnZuG/d5b1EqZpQSoFJxeT
ZXwLKWEJEs0OnVNrlgA1bgq3emsss2Unc7Jrm+/HSBAdRjO9MdlTKmEAJhvEENGq9Us8DSxGqs1/
yM7gYGJnDdHXusEvbGJwEGm6KXoy87RJXUgX+Ibv+orBEbxROWOGuvE5HyJ+UKTnRJ3azUaBoxi4
7g2BPD9yYMono3OfQvzK9xUf8soLiuvaYi3yhtY5q7oUZ5jvLXR0farBHL/7uUq2DUFrJytO2yNb
VLHpCq77KqpXcT7Wd7l21XaS1zRhNOGxVvO4+PxZut0hqm5sTRL9BIDq0Aii/DyfLEcY7GcMEORl
Jk95gdDVjc6V78Frku/0QCYYHDxL2N8EAWDagF75PphjMoFeumzQXJoNJtmytK/LxWTm8V9cWwM7
wBAaH34QbbLCnvZcf9OKYsxcV1ESb00eAG3+I6y9QxDl8dVEgDTaz1vykdg82wgcR1AVW6rAZtWr
Xh8T0f9g5DrA+fBcAAUtU9/y4FPFrwcwD6uoJ/ajDizWLPODLWJtSMZoWYuSuI8OM4mh0CLw0FY6
j+iZZ19wjHa36A3hGGvzaRGkxUst0SPW6+YM4xjnyzkQxfvcm+vCY/6fu2wJkwbqNUbtqTJ9Fmeb
7hNsJKOkzykaDmK9ZoECLeqSG3KiOcXn4BvfEo7qO6b24Cx6xJRj4a+bugCmYaj0C4CqA6NtyNhA
gEG/FSn1Qk9sGWcZi0QksGcBxH7jAcy2JkSwJcqO0wFYTVQIxCu6dWtd10sA9uffBhGAztpobMk4
qqHdzKT5QviLJdN1tnnG5kxi3OKgrTHYkKMo6PwZuPEjN7+oCCUMltLyYMTda5vZ/s6zeUExk+RS
tEdhWO0TuTbdJja6e4r+djfQdMNTAyO2R4XbxgRNz8MiizgZaejAApu+l8FmYqp8IRYYBe64j5gy
EHHC83HZYoPgZIzTgxVsyfMlnG9jMTO9rvErYiZGplmBvrouoqHYO5I4VxC0yNco1A0GLnv8jUiK
h/Th8935aAWXBdIp9HA20hH4pcuMxvFMMqCHGv1KZj1UfgprswpxNi9LLe07YMDNmgwqfVa64KJW
NBY+nwIn1H3nOGtlGN1dOk/u3VSZHwRklheH4A0aSyvlO8nxM9pWUpaW+K855BkUlcvB3Aacvfo8
d//niJiiDjubyRysKVPyujrCTYm3fkLx35ftsPFg0F3GOmXJUZW8aZqFDByiVFsuK9NCIDnkVNim
NWT70a7CiwyNM8yv+XFgeIqzJij2RYxV+rOwgnh+yA0k5r2UqD8s6DAR0LhQnbivg2uZ3U0FXvZx
DKxNojeE+p7p1HlbX7tXVPmoq7tygyHOOoiuKPdV4111LJ/nUfEDL+uo+4+4YMrBqtmvwohE8MYx
cCMhnIT93iMQIRaV2caiaclM3lTXkwgFZqTs+b3h5TFGyqZnVHEKi4kLwqLdU0bIXoOovum85AeU
PubhFX0IUvoeZj0IfBbfA5oPB3KJdtPUdevOhm3dk4khU4Zaod8A2dI0iNmX4iZYY72P132DEtYP
yh9pz8GRJsVqQqC0jyKj2DNUw8UcDusGSqFaZFkFLQHd8VFpn/ze3OFHWlx844iDoW3nWzFmM5zC
7awcsUuL9OKmMaYjxnKrjuwxqjb3vh68cA0c64Kj3DgFiHia/HFOWq4/hlp0svjIjAp9kHRZ8zqy
C9OEos6LvPbQGBkxtyApDoWL0TM1rG4X8yEfACkk1sRNgMsNGEiDdN70XEZdbLcu3qgNoFxeA4Gb
nLlTBxn0rK4awCwMQ0qCfryCY9ZcHotu2pddzCqQKEhrwcNYic3Yg77ps8E/sxs8w7vGXmNNFLMF
STEy5kgKaomk+CC7OGDIiprF2s4mFBxgptegfDZK3hpDOm6TOqx2lTFiU3HfkHE8jGWxMVOoG9Ie
0k10DFMXIQgD8DmNGCnZ/fW8TILMvIHvpqoKwXC3Tt5VF4BDIfJ7OcoijbVRRSXLxAxJXkSdsc6I
8Vm9a/SNOABt5q1R9Yy7ZXA0rXN1Gnz5RYOco3j1Dgz958F7FOGMwmCZgpVOuRhM5conTH3Mkzud
zvc43F4ovDdELG5lV74LgY25DINrPaXHpr+ms7StCUZRFhxKkXG2GdMPrJAQPuIQYka+Vz1hyLWd
EDkL3aHPuXNN8KA+csyVnWV4ROu7oPlKWkGx782RlqR0TqrsDmjn8q0zymnXRgwnfM7TQ4BQk2Qc
34RNLOtmN2TY5XT3oQq0h8XofEEL/m1k962cBJ0SdkimKHdFcgbLX5Km2r06SPH3fIXwMNmv0TOT
1pWTepnMGl2XjyimoxHXut14qjlmc2NAAbbyaboi+PgYW3xaMhicYzTStU6wy0HwNJ0NAjVyzmzK
dd7DuKo6bytVfy7h3M6O1VwnRYyW38CUYGXZTmT6IbcYN5E/Rpx2DOSZNuaqGvytdqLlZZnbrNZI
CWeIVXBaZO0v/QvvbRTZVzG7VxibackZb1SQvS5tOBbTFxbKdtWhcdpAVBhXzE7fBNJGpFPhFuDc
zMVcxmyXztobaBaa2HGY95SEZ817uxV72xtKRNBcTLD2KDDbcRMOE71xN7AYnuGSRl1L3tdcBbvG
zq81WUYnB54nyyViZtZXNOi8ereqkIguX3KITrzhMNG7Lmpwdz6O5AESlHYfss4bY/Ijl8DyUUKe
EB6/OLEV0JRjFBOyq/cXfAPNup6+DrEBkDttuUTJFEilvSU/9kcXF3S6o8lbA0+ixFPRUx6EiDtR
w+zcsuhWKMMnxFnzfRWnT8NQ7DRo6L1oaR9rB1kYjUECbzujpvjdA459rPwx3gkarJuywwo2U8Yl
16G2aLDh2Rzd7KQz4sIG1V1xFgMzqkzaegjPNnEH5SmoPdZQGxl8gGvRn5TJMFjCei/ZtyTtYsvQ
dx49gn1b198bz2jWaQiShjilrjKRjDbMLRKq2Nn1Ee121wBENgR1MVBwi1Xhig8CuppV0nxnpgnO
yQKFpMb6xQ/k3nGdNRXokzKLL61HuIlwvoI0680rl4KgdtBDilHupGlStcIt3Jgt2WVddCQf+eTE
1YeH9gRxKa7UgPhiCq2jX5v3pQ88JGTALqg4vdx5bsDIMAQ/V2p6SnEISK4irmD2FJ0DEU7a3Gdw
ZCZwvHLQhWJ6AeSmsuStklSG1mCBaYsR4qvuSz4QVozcqkLmIL5LI4J8KleVZRo7my7CGgz/uSZW
OpyjbcyD00BFxcXGXq0hMar5WxbKx2ycvuGebFZZwcQKrTU2U/j1tPY/HPKlVofKU5SmEAiYVbo3
PeBNVWQRHyLmkhra0ArF/ZTQF6XzRTFAYh6LR4TxfWYuOH+dHHnJ/P5LCvJOBOF3Q+c8koX+OHZ4
K/pZjngl0HE4G/DGWJznd8dl2RfLcBP+BDOfci8Ytl/5rkcIEGLZzmgrAPtluDXDr6hFagADOGrh
bomV7KN3oG5sZonF1c20trd7jK1zvqEb0u6cQcEXeKH9tI6FX6EJxnFqRT6XYd3uTbtP9rObnyrb
haLm+Q8kRaxzogLXPfQlaTVyM83BbSiXnqvyH8yc9rNi8s4uOTj1ukNCk9/ZKdZ17S5kph3ZhadI
qw8mTLeVKtprWnbTMcutMzcdknma8LL6xr+AOweDPrJ3c4sNqlIJBHMqTFa6r2Npj4cWfJ223X4V
c1dysDWCqyjdqhDB+6TCfCNScExK0TIoB+MqyTA85YiImbYU5LZu+ITwoBkkyGGkyQ01HRyXZIIE
inEXFh9p6mSb+0gRu/iZYPvvKN2/BMV+/F/Y709hv/J3ab/rKC6+/CUbmH/+76xfR/wLZ7YrTdtV
Ejowqb1/ZP16zr8YJgpfmtK1pI3x5v9H/Ur+L9dyBF+gbTqWzaP9v6Rf+S9h+UwKBMuT59jC/t8k
/S5h0P+J+TVsS3jC81zX+Wu8bzdrWANMI+7qBiQJR2VjRwt4+uN6+Us29J9zhHmV//XRl3DhP4UH
AycLmrEzwrvAn4BF0BQmuNy01k3SZLs/fcz/viL//BS/egM/5ROnDL/ygN7jbdrMLFI9KiiyzavD
7x/9r1na//l4zL++gRCKiCtxsd5WAfHunRFfl05yiAL3Ryis4z96jiXM+c8fUkTOaOWZo7yVZfcj
cNtnRpVI3+yXOZtef/8Uv/iQpPrrU6ikceOa8ufWN8JDiUp8SK3N7x/6F5+Q9P760HPjDClQMXFr
IPWTQYDURFePYVS8ItQ+/f45fvXyl+f+02U0lK7Pac0Qt6NT5dYaLMUYrMpC+fXfvIlfXKdy+f2f
nqBJQ9eqJWE1ZgqlhxhQApOwAGv745+9geWN/enxczribTDy+Zc4KVZYxdXKMOmR/rNH/+kexhSK
J1MODhiqGhlqq17woxR/8+DLJfJfFgj50y3sGfakCD61b+XkfkRWtsuR+Do9tNYEMOXoHyuaLP/s
ffx0K3dW43n0OAG6R6jWCUZ6qwbb/pt14ldf8U93MlTOcIoDaO2lQYFPBoSgMTvDWBoZ8v3+9f/i
KcRPN7IJJiYUHfRMf7AP2J6fUhusE5rl3z/8L+4C8dNNXE00P0FX5XfhDC0iokFwckfwu//s0X+6
j6WTuWbnGNmdAQOUegfSpaxzsv3+2cP/dAtLeuza0010h62QBPSgdLdZBRnunz36T/ev0WNx98jZ
vSucKPG2w+xmFiMXSQLZ75/gF6vcskH/+Qb22KGz0egYxFmYHdLwpBCW7sjzkns/zf/hk/x0H/dl
PteuxDLV9uWXrB93cWrvxIJvhwL1d/vl8n3+l/uZquEv7ySExlwmXaVu42I++csIv3GmXRg6J+1O
uzGyzr//xH51tf50M2O06TiTqOqWbCTzmXzIdTymwfPvH/xXd9pPN3M/xxbi4rG6Nd2sxbSWNRc9
pA4ZeLAB/+aacn7xJM5Pt3PtDFRsOZK3jkQLWJhN7t+YfgkfAkQ0TR4tpvciv0h8owj+N+XswTf/
7hLDClxqlY7Rzsz7mxKysfvkwH0UJwdwFz/0/TLrpu9W7PLiGSQ7TMcz/zO40Rej4Cg7Prnew2D/
TX1hLR/5f/nKnZ8WDp+DMjpS0jWGOsIcHL1pm8HrbOwx4c+boJEn0fub8H84u5ImOXVu+YuIAIQA
bWvs6oHqwW63vSF8fW1miVEMv/4ljreoT7cFEawc7oUoDXkkHeXJjBq84wgOIhKHY+CmiSJKVCH9
ICefNd41EgVcOEfYvExJ3DxA3C1eQY1moRElspAQQirhOPhX3x0ukEn76Yf+l+Vfr2taCSukB3my
rBz32rnIs9GGodTTFOnKvOjW1/zVm0MByLcopbEG+1p5eJsJ80cLtKzIDo/bfrwSTbiL57vJTPFQ
BykEazdBQ/sbFPmqbZs1UeKI34MGXleWd51F7tOke7atcOPAKKEjdBJemRAzvlagBR2LKB7eUcNL
j3A9y/7dNjhKAHENFMSTuvGvUTvFKC9LUmRMQDly/MflD2gm11aChwkaZ438O7/+fXiAw257QOqS
nyo4p2zDlq3AuheJhGz1BK3W2DulUX2BeAO0uu2X5R5otjxbga7sCepYjYpdwV37GGuYDvrGfdaX
967vrvRAgy9bgW7OecHHSbBrZ9qQ6rZQZ+KY8Klc7oBuCua/3+CrQJUi6M5oXeKJBJXDsH0N3wzH
27bB2Qp8ww6Ls42od+UQa2/BWTXBWnQSPKkv/3zd+Cv4JS3riigroT/c0PCBlgkkWp0eXFs3AWe5
nJoVIOuGSQWyY0kQz1N2RX3pt5R4BzPJHjyZPy13QzfHCpgt3tAMjtfsWhPL+MGT1vrDC5Jtuxna
Co5RoIPzNsH+4kO0u7LFj9KOV+ZXMy6WgmAy1rDqiwr/Wtdj9OgP44QTQCq/WajqPW4aG0tBMHSy
Op+D03dNfShfHFnnhybS4SglOm37gIJhahKjAL+S4uIcm1CsjrNdLN1tNwZLQW+d07GE26R/Dfsr
b2ZWE16WV7CrWTWWgl1OHJ/Au9a9lpAfgNVyLfHD2ce2UVGQC/2HjCStaV2hKoHyVwKN/ETU6cZJ
VXCL94d47E1pXfO8hO5aPJ04cr8rQVm3KBWwEmmVhh0m9hUudz208lq5Lwme8huG571to6MAFnqc
tiet0L1GWd5eukkYMBJv+PNy67oOKIBNoSOTgQjpXkkoX93CjnbtBFpgXa+EG03UNBXUmhQv/igw
xqGqbJ+J8OHtFj+acP5BLXK6bXGaCmylpA4TqL67dryp8aw1tf4vMMPxaLlpjEwFtX7WgXRY0Pza
oDL7gTY9Sqldzp+T2Rpw2ycU7JrRyBicEWD44ZGHlEAyL2cop5Pdn+X2Nfg1FfxaFRzXmOPmV1hy
oEKD470MBUdyZYDseS1+cqMxFQSHII4Zhu+hBmq8lATWmrh0+YQeLSfp4Y4IhSL7AurwDv+YNBDd
RcLbZsB/hvGxNVCIPBiH3izuPOhIRElyKVCtvtzxeY4++2UK+i0UgbsRkgXXDIaZ0M8/Zua1m4ll
NNxDin0lxmhQZCoYtXy7KCJq5VevrR6gSXxExeZpKqYVEOlmTwEp3tWKpvXGad42vnZTAxWBwU0P
yyP0eeOUKQjN/Do169HOr6DXE8gqOSPEXi1rEzYpU7DZ5H6WE+KD9D6UeLU1jRAPtANb2fI+n13K
FGR6nWuNFqjd18LzG9SXwbqgluwHi0EP68o6OQp/oCs9mX/xf1cSZSpEY9e0oceM84d0873LfArV
3L47i9yG6Se4rkjalCi0bSJvpXe6mVFA25eWdAYPlpPuCEuTMJucr6jj5r+3zfv81ZvjOPOFkee0
yHCfQEmxEbZfzLRZ+eWf44EyBXUwGKAeyvn9K8SF3QeR0fHB82GfAtH0ZiXmWPMW+9l8zH+/+f0x
KjsgkBRm1zKNj3il/wrpnH+NsD8hrnTuN+i81vCyPaXVRYRIPnYbh02B+tT0lguLufAKBhhFvQFK
Td2j6RRlfFyelxl3n/VLAbtJp74j4ZhdoYVio3CemQ+djcSpEAk/GB6yWhCdd4+o7wSJbaxXDu7z
Kv7kq74SBdhYwf4WUqjXtjOSQzl77mX9RxR3MQRR1iCkWdD+DK2bKTNgQNU7oORfx6isdrRFNRMY
e8PKotO1rgQDM3aalAjDu06NX3yfqMDbEUV2q1+ZGF37SgCoQajOQsdKr0Wb7PwuuyOsDpbnXNf0
jKObgUHBkFmZQ5tdI7iLdbHzewibb9uanj9503RhwKKst5rp6qDkZtdBYADmRmvpRGtelJ8tGwXo
qBIYQN5qUqDhHZu7MaXPYEveDeFzm5VPMJN8yLtfq5lT3TApkEfNnmX3JAyDyYSGi9/YDkjkdC1/
o2tdQfbgDbLEHjhcLXOCMXgC8l3hldHK6tTA2ldgnUwTH5CrTK/YZekzNFQnaEL5kHtL5QnyPW/Q
7HFPsgYJtx1pvxIkNfujp6AahSBNOeKt+TqWeAeGjgMUn3eIj6VbQfmNrABDk9CmnoJrKFvC4x6O
WNfOn5JHm3b9C80r8U8nLViZgMc8ln0Qxu553mFqIp6sxDhvWt6eAnrUL+T5WESwPRtKcKmtRMKF
DNVBy61roqKnQH62FIyjyRyuUzl+RFEPpbOSnaHsC8Zn+2X5GzPGP4GQp2C/jCGTAV1dfKPxG6im
j2RvIRLvUdb9/zQhLe1jnofPPqHEgLjEiposy7qWNO4uYIGHxwkCmccxLWDCCEPbPTTGQKPshLkp
WUM9JS4wg44OitymK0qeH2yU8Vh2dWXjxnjpqYHA4fB7KmV7hUlG+x6GAhKRfbMyIbrRUuIAyyGe
6ngVikc7qzmS0kChVuR2J6gjWeeiB8UupRwWeykMnJaXgCbyeEpsqEE9K0bqNdCoEsldEjXDo2X0
8crdUtP6THO63QHiSDaGBwlocGYiOAIOle9+70oYle82/XpXQb+LSBm2taivDjb3HGLsHJRX0uMx
ZeUDGoS4CsYZI3DQGRsfDiTghkJ5z50SCEZHh22/XwE5SV13ivF0fB0suJ1mKO8/VFDoWfnxmhDs
KvBOM7g0RYXlw/X+K+qoKc2hXvBmyNc+GVZioCZKufPE32zxrnBgxg4ZkgBudXC/Dp8ZlL8HF+Ud
vLssj5EGEyotLQG3R4JojCkwi0cvt18oetSAkw7ZPnaRILLDkMe5Ln9Mt2AVdDuoVaAlIUZg0Bii
TM1eQGd/W9MKtjlhg9FjIwxiSaD1Mb5Cru+4rWkFxAmqUQaBBG8wJzoELtAsSlcmWAMAlZFm+OC8
oxgGfuYNivHc5CRk8RvyhadNv1xlo0G8RcYiNjEoBoX7W4wi3rYQa+/2GgCohLQcPiBunVEjgJ/T
k51Cc2aCWEci9k4ffU+6YSXKaUBAFRTTjrmO18AcxiohwTPOAuCecbbxoIX6DXflPKBZmSovDaJw
s+aQYwTC6L8aqD2N4Cm8bRIUENsRBHRHnKeDyhe4T9JLWvDvy03rlo+yGaNYFPWDPn51Mxb7qPti
te8NPKyXG9dNrwJWlB0wmFCPBnwBckiAo+4SBdwgTyDJVzYbtxiqwFai8BOMcGDLbp0XWaNmyUMB
6nIHdHOq4BYmrFknwfQOhqh6GqAfk5fun01NqwS0yCbtKFgLwyI44OxRtvlY5+n7ctuaSVXZZ5RV
I3yw0bZwqA82wfAMg7e9Y3orEV8zr87895tNBRULBpyosR7BAXyduuk+D/1LxaPntunPkfTabcPv
KLh14QyZueZgoAoRtcE+3DYB221DNA/dTRfcsK4zG/ptwSDhPeRTOKQ0ufW9gibyafkLmrWj0tCy
glRVl/RYO2K4c6kBDURrBVe6phXQNnCDg1uBGaKikh9rbuw5s1eyDbqpVSBrT4bdUIZfPe9UI/83
xwUAZ5KygDxTvjL2up+vILbP+qiDWakRjKmgu3kTd3x7jWCrSzs4CmadLKKt7D2GDXF4CYfZvn4X
kxYWjPKOUhRueV0AMeVsV/cr+THNmP2HfBbhqV8UaXUlvIGir/ywOvLV8aCbWY/OgUGbYXlFzcv+
k6uayg2Lga7Wo1MN71Mwq1MCAe0BCteHqIj4U9uu7Aia45xKA2vqtmHlUNTX2HMfmJ3/blBu57Tm
fTE0Z79NXnuIFy53SPcpBd8UxxTLcqDO3XMjSKR9cBNUgJbkMZpNxt04SJ16ZQvVjZ2Cd5r0FnzD
vfKaZc5zxPMX6C8EHJ6euzHvV76hWwfzer+JKSILwyGzx/LKaCTg2FZ8taBlBQ+bXpwinMo6E7pw
yyOngRBRIkBu2qSfCtBPQUrrXlqYTsBl0xQQ3FhuX9cVJQyUAp5+jlOVVyfq+UcNvbQcbl99T517
o2PTo+u6gO3yt3SrQAkHUPqdRhN2ZVcikuIuzzrzgIHsoO4FQaExdeF61qLSFmX92xgLlCghAiJP
RjShVuTaQLGggWx9ncI/mnisXOmSZnpURlnijxK1kQY2YBp9S2geQYQNiijL46VrfB7Hm2WWQHcI
Xi8Vv1pU0PvUo9ZjyWX4vNz6X0LXJ1FG5ZJBXd4g0xQCkOzbwF+gr3A34uTjDcOhcP/B60llvYEN
GxkUz7bVD9wGDnYBv27njWbhzpE/55Pk0CTQ5rf2Nr3ksfHFHeOdZ8Ie0YWt3erFUzcQSvgoy4wi
uxChSHuyGGKG37/CFnjtYVUDgbma63aYUX8YGiGb5LWFFU1uhtfayM5Nx99H4sGYNv26PN6awKRS
0+AaD/FeO22ujZ089I31akz9m2QZhFySH8uf0I2TEix63kJXp6ibKzUryCkxGmOx83+2Na5EihbO
Ak6VFs3VjLpf8I9/RnX4xt+tBIauQ2oH9Ofm6hR+8uKzcTxiur3D8g/Xza8SBEQjMRCGL5H6alCN
axYO9N/7CZ7hsPRFTZFo91UvnW/LX9PMgcpQE6WVj/X8gFDChXtXOMm480OUuC+3Pq/JTzCrktMs
OJO39liN8I3Kvswuk12Fglm3+3e5ec0ateYhvIk4sA2sad9iw4QYwNlrC2hTJ8fBb56suGcr02Hp
RkhBM2xKIAYpk/iah1fG8j3ixjEOfyXFJeXkMGUWvBPhY2l8JC3Zh7w/tCgicFev77o+KnBvC5tJ
2YMelzrds2e0xzJxn+0Y2qtNtu3a9LfnN8M4VBBJSQcDotv2eIIw2mvaF/A9TO/bHCx7f2siy1Lw
3iZTl3QlKiBgIwD90Rb1EAnLN2Zc/7653/aCjBDVq3l7nVz/EVqrL45sDtLamL7/+4500zz8a+yB
E0NcY3h/76OkhGhLAfWG5ZWsW2QK6CFIYbhVxeqrUVe/phEkHyuf1u4BGhSqfDbiUBwy3YmDL1c9
dy5/ZxO54Kb8svzbNStUpbIJTGtmpdj3zd79DXvRCFU62JSbBnLywltNSmuGSGW0UTZQOEbDnrMI
iXnX9xEsx4woWknF6VpXUM6hbopqozC9uhxmh8yaVRcKfl4eIV3jCobTXDYgy5XpNfNgCJYYEKAp
YrpGXNG1Pv/9ZmUWDerVehmnV9MR/qlmMj/bpfy6/NN1a0fBbCGEH3PRJthGq6vRliholU8wAFkJ
PbrfruzSJaU+iGhmAo5ufhkS5/sE99+Vzecv0feT3UdluKHsKq8n6SfXdnT3xWyE5d7ZjnMw/ARG
selhmj1FcnJk4r0toEkGen9RXQbrA+nq4/Lw/X1O/uw3KMC2M9iOwV0Hr9kN3+XVBUYlJHzmvf33
PzLg1WWEDWHy3IqnMeoDPIvccVCsJTRZecj2U/Grg1OJnTwZ7QhXKKhZeG9R+8bb+GTDlY8kv3NI
IWbZqavbc5t+n6Dg2X+vw5eh+J7wN7glHtA0vjxaHxOu5/ia4Tb72JqOQwsJOVyfGHjXY/YFNkFH
kNBOdR2+Qu11j+TE/RTmB0pgXwPx0uoEZcxd1MC0ajiNUM3xYUFq/Jlto+zHlkA/3Y4PsBB4DOP6
kg0nGFpAaOQpyrwnA5JIIEJ8TYa/P7qO1mi0f7f6/44vtD/+d/GzAtI/poMF5MT1OURHCpj15GQ8
ONO31iS7Ufw0YhvlcCdMPrSFIWICFW7rV99OOxHCWQXqxctT/TlSHJU16DWwmCRwqYDIewk3zM5s
YZoM852/xn7Ln/j8aOio1MGGQNkrJmaMap3hIQpBwkghuQy/DPhUek9WtEaO0HVFCYad23rQc6ii
azZWeC0jeb2j3nCpPdhBLPdE94X57zcxC5JHjiebCX5nDtZCJpM3f4CHsyvY+/IHPg8sDlOCYtiC
FwYpKtzBGOQ5o6RKDzmD9Nhy67qfr0TFSsSdMYFaEUAWutxNFDKdksbRAdrma882n++qDlMio1dA
RN+A72EQi+HcZUnQU+Mxz/onD0Lhy73QfUK5xxhRA7vBVLDADc07DtaQ5cn7uICHoGxelz+hGygl
/MGkFmqWcOkNRhLWRxI/IOZYd0Zoy20LSeUAwo6jyKxReIHrIAQ2/YudjdBLFiv7k+b3q+y/EnJ3
FTRJvSAroOBVDdKfn+kQy7yVg9/nSSbHV64woNEwRwxGGBgS/k9RMf2CRSd0MyHm5Xf3MFf4J4J6
3srHNKDwFVyXDgdJsoG1keMN/o8uaaA26mOdsZXJ0OS4HX8exhtYw97LKmH15wRtxU6guPzMIIcJ
rfY/EJm6cLyIgeoMq5OxPnYZ+7O8xDSr2FeRHjep0bcD7H+y/isE3y7e7KcHGaOmdFYOh/Nm8skm
4ytwt/H6m7o9/ErtHPqQxP3Zwm61nMZLFfET1NOhBeH53/y+rrch01fA3zVmCoxkMGNo2C+TjWcf
HqRQc6pfkoqswV+3thX4T1MWmsKfzxw9pBkH0N1d9w1C1yuLTde8Av2KQSNdRlYf0NFkV1io8/yQ
8JjBuitqPWtlpHRLTqULjpXvI8HttIGEeafIJpg/hucQzncxjE6LsH/IhvKthd5c6PVvyytOAyOV
OoiSSjOfKtIGxMChjpDpNxvNbatZ5QZWWdii+sBugzyBy1YKRkNK6As0mfe1L0/bfv+MpBuUVqkk
EjpRbdDDQ3LqjNcu7FbiveaEohIDqQE9zoEPbTAKsact+4Hgdk59+5TbzjNog1+We6BZW56C+Zj4
zlCzvA0izk9uwT6ge/HiJuKw3LwmKKtMwKSRLTS+YTohs/5Vpvm/tpufWDbexSVsFW1cJFixMmC6
nihIZxBFn7LIa4KWOF87UV/MPN57slhJVWoil6dgPENIKgsRNkHBreEEOfF5ExvZvs9D99jH3W9s
CeEDtCNhL2KJbCVe6gCiQB+V/NBwFH4TzMUuO4/CEx62tN5ueXY0fVK5gROY4b1MaBPUHu5vVn2I
qgkSmBRWnoI/sjGDH2wH7VRU+y9/UNMdlSxo+TJLCy8TgRWHsJIpByh4tlASXG5d1x3lBODQZkJE
SUVQwdoR6dexyw8M/hhDdUesJ5+IXT2u1GRpFpurAD/14xbqzImAWbZ9KLufHmZnhMn8ckd0wzR/
9SasdKwoaNui9YxHEcwBM/gtuEO0ErQ0mFQJg4zaTtWmAw9i+Kn+CwfL7l/b78enAvrQvyyPo4qJ
GOVHU01wnNjWIWXb71gXd3Ky+bxB2iiYiURbQpUYrp4rW6RuxBTwT35jjqQiPGib+AFrNoDs6SY+
IkzM/3cy8MrXSOpSHtS4aP3pHMm7nZmY7bdtQ6Mg3B4iksO4sAhkmUGclNQD/2NBYfB1U/MqedCa
uhD1d70IaC7FuwFbKCRECnvlPVyzlFTuICmqhsVWVAQ0sqF2bZ7GoXqKULvq1/Y5DmFvARna5Y7o
PqWAe4I5Rok6hg7g/gEpqfeUQfsZtuLTiw8bFA4TgeXvaJCtMgknyDsYcGfvAkSNAWqmiRfv+Ghu
A4JKIRy42cF5IOkCqGDAaN0x95AKWQvnup8+g+MmbKSuB0FtHuLEY2Ter9TNB9hmWwGuRV+2jY0C
Yz+CwgZ8uGDFiJLXnW3A0NgyntyJXra1r6DYbf0owZsZD5oavqdG38AwzDWtC49Nb4XJoxsjBc1V
HkkGX7I24FN+D+MPcojgxrWfnQW29UHB82gabZ/bVhmAQncxGCTjc1BsUFefrwBB0wOVVmj06Vgj
0VsGZWjz7/bU9UGS18m9RxP+Z7kPmmiqsgtLMvlZ4vR14PEp9XYCHubdk9sbMMtb/sC8TX5yDVTp
hWEhid3UUx0MMTx9WQo/ELNFedQOVCHjWPs11I2Xv6TrirJRQxrZAy+jLwNaiz+UNt8hGr9GftXN
xPz3G7yJLh59D/4VAbXT09g0X6OqvEvCdGWidT99/vtN835Biy6dCjQv0y9M1mdKt3GlHEcBMs3F
hFf3DNtkanh7OciPyIDxdtgXO6/M7paHXjc8CpohZC8rbidVMNbmYwKJ7x6bQ21BB3u5fd2F1VGw
PHVQ3TZIBNuJBv4T2SxYJML+/a9kd2RBecye4FZZ/aZwdeB2uvYaopsXBeHg57XQGjLKIHGiaNxl
LnMgZA3z+bWB02x1KttwaoYqhJFjFRReFcHjYyD7DMZdh4yUyYeEp8TvKGX9fdqb8Vqhvua2qRIP
61T6pgOWRGAXgwWTrhg6sqjObSuTP+Wx3VvvQtS2kcOtiHgw41qeQc0KUYmIne2JsYQpShBSdknb
/EQLC54Pzfty85qJUrXooDwHowKjrAIL1ZflpZXJCMX9tqiT0l85Leg+oYSA1Od9CEf4KkjTyIJ9
mz8Y/rmDOri7ctHQREqiBAFTCKtsMlIFNsoD86E4W40JW5QIyvDwYlnZs3S9UMJBZdhF52d2FZiJ
YXzrYOMTgOC4lvPTta7EAdu1OJ2VIINIuMWbacf9BVZV21TLHKIEAdcDoYcwhDIyhnCGiJojTMnE
yvTqFqgC9d5HWWvbWVUgU3FvDvarzatz7hkrOQXNyKgkwkka42S3YxXksJA9eCZuFiRv1rRFda3P
4eVm/zBdCPVXfKgCN6XNDvZtF88QK7cWzcCoFEJoYsGjXIYV7r+xfQg96Hz5s9LLGNrmeRN6VTk6
2K44JiQTqyCuUO1wHiL4p9x78GdbSw3r+qBg1wXNKTOJlwXIDASlWzzkfj7uagOWAcs90H1gnpib
CShgT5320ITBk4cZcCHeUKT0Vhr9ymlZN78KagmBm0U85nXgwFu1g0sVPDz+3fbLFch6BqTDaSMq
ZJxjH8aAINBYoR8/ERJuPJj9FRO6GRx3sgTSaYicozk9JZI9Gl2zLZypMnTZ4ELRuGNVYCDDcO85
oQXjqnR8Wx4bzbCrPD/4xg2gZkdI/ZAh2RUt3DJS4a3gSte4gtmwi6ESkCHzw7jI4CLL4n1irMZK
zYJUWX4xLERrEH3qAM884/ecN5jNqp7Ir7af+Jfl4WFY3J8c7VUdOs5KYjXlvJfk0SPo3hzuNf4P
A/6cIekfOriNuKF4yc2Nm7yqTddE2UAaVDAGWVifLDf6IWL5z3JXdJMx//1miUYi9mUDKfpgypqD
z8QJZMhtZ2OVwBdF0F0TtC6DCt7xeweGErDZmsagGGB6tu3XKxiuPB/CEkMJv1LLuG/y4VzX08rN
RHNAVRl8JC54yUyM+TAhxWpZfXnsCy8/Q/bHP8C1GabjIfrhVV29Ml6aY9DfK8DNVDhUxHGWAxdR
SZARxQpqx57CCic9VO22YhVHZffldZYMvYGoxwY4yjpOtPPT5K2HGWGeS2tnWfziG/3H8vRosKhy
/ZAQdZI4LJAKr71/UYOR7qDtNx2oa64MmWb1qiy/HgZoo4mykSAmZX+KPfE7TpHQX/71usbnebqZ
D9TVGZWddQIuqqgB4NKuTqIp+WG5dd3YzH+/aX0yi7zrGzwTkHA4YhO9K3n6T5PLbRnd/+jV4VDH
skHmQSGTBlZ7hguzMaddyYnqfryyLUdlOPQosBU41NFD4+SPJRUvBl9j42uQYCqwnmJBU8efm2/E
qXPzHzCovua+b+27NNs4QMqZuurbKuyyUgQ2TLg4ax9hVruSf9MtHOVETYTpGX2CwCfaJgOH0Hj2
Q9GfltfN540TlcLW1H3ICmLyQFi8PnolTNWZRJ3KttbnaHizKqPUKkuaIfsJN60/OATc8Wqb1htR
6WgFTWU+DGMZeGyyTmZIwFP0y205T6Jq1yVG77J2mF9fOgO28dGceC4fE1J/XR6Yz5MHhClwHaus
JymqyALh1kjwxAGz+WlEQW8urNehdFcKVz8HFlGJaKDk+o3vYtcxJf9Vt+LMQbCHm+dKvNQ1r+C2
iWuoezFkClMy7uTwI6PvdbSWmv8ctUTloMWJhFc2RbTvGu9dyuEBOgJfy966KzduyoQpoM0SLCKL
yzkt1Z7NMv/CnPbeLXp4fxN5KdzuTPma2oVuxhUUh2UfcVhC5kHVgQRsw6jTbtIdS9JfUO54JF26
aZshKifNb+3MjmC/F5QSehq7NJEpHsC7cC3xoemHSkpjgwepwtrLA1/AIc9Pu38MP72CbPqbVSRo
4Zi9jBDN2lK5aUios54xJw84TK4NeD73XfzIYrIS93TdmFfdTWSq44mPtjk/q5vlsY0EzETbEypc
4Hpc3rPIXtmWNYtY5aTVbcTaCMY3uBU26UWGcQcqUB1fYKP5FpYbD64goPxvb1JhdkMFP3vcUpLp
MenLGgWWaft7eSo0WWOiUtAEstEFUsMigM/UE7VldWgwEUOeXuqqeJNkOg+De1cJcmKtXAlduglS
Nm1rNCzcJaIyyLl/B6+yd3Ct7+Ay9lpa47Fk8UrfdMtMCQEd6hcjI0vioPfGbw1Nz7jivbVgvC4P
na55BfUdd6lEyVkZMMhz9xP57jrFS2MZK7cKTfMq/yxpZepYNQLwmIcfEC786uGYX9pkJZbomle2
7yazPY+OeRn4effeT/bPiBR7Yjorxz7N2UOlmxHpk1bUogy6Mn5NjelBNtUaNVfXtoJvUmZ9VpRF
GfAwYv/YAzG+9jRtfm+a1v8wzeRUJI3nIwfG5zdLX1jhcKLp4KL4LoNZ6vPyZ3SdUGDt0y5yDJPP
D6MCtrRM0v3Qb9QZIirRjJVJVCcuhj81jGpXDjnKFsiJU5QX2tbj2BrHbb1QkCzhXCFMGEEEPajR
u7QcjN04k9aXW9dEWJVklqccjjNexoOxc7+Go3eikKEUBT+EDG9Y276hoFgICSuaZMjxomC/i77e
9djmhgK874muHZU18U4llnmp1XciopD8taqPmFtPMHcLWJjsB3d4jatyJWJolpRKJ5NmSOGsPhbB
4GXZLsM5d9etT4au9blzN7vqlOa904dmPiud/YiM4h9ehKflOdA1rQB6dOyKhR3moHchLUicJDv7
MODddlFRRecSr7VC2XhRkAlbXAqL0RPcs9bySrq5nft0MyyuZ0i4DYkiqLvaOmdwEDhXxZCeM8+B
8+1EQeF2SbECt78ppf+mE+EQ/b9fMwSH2zyeeIKEe9kz6AHhY5KP/Egixz90HQhkeBjz9pT39Qmk
xeJgu0X3GItxzVdDs224CuC72CtKs+Q8mFpYa8dJBPF47z6HrtC2paDs2ePoufDlxq0ynHJ5Ls3R
PDs+7M23ta6AfQxLbkPePQ0csybImxX/RHTt/UEzMiq1bJpyG2oAcRaMxuRB8L/bRXH7ExpUL5t+
u0oucx1St3mBTIcHPZpdQwRsosNV5SlNqKUKuiFHZ5AhRhq/rCBUhnzQz9ooL5C5Knbclpse+IhK
JmtA37DtOOKBJ7PWOSD/nkzwo+uKj21DNE/NDRZhFd+NTm4V4FUmb1HYHkpwdleWjm6AFJxn3eRm
vd0WAQRkjy1Pn0c2PTMIS+7McY2zrfuGgm7Yp/Cx8OwiYCM7xYwdaOqfYY/7lFjTtmu96pjqeul8
wXOKIHeL5yQWdn9uYncavwhouITfts2DAmJH9lZngnsXJF1r0V1c+JZ46T03X0sqzofUT8IgVXDM
7CgpZGUUQYtEfmeHH7LML3I0Dl2ZBmmbPpRwFF6ZeM3mpBLMWnNyndTB5p2blMx6eDs2Mfe0aaT+
Qy2TrWu0ogFH25cxzOCd/CBz6qycbXQ/XQF1VdsuzHBLpOhY1h8slqYHOTZrYq6agKeK1cGzhrQ0
RQKqYeZzHOVXF7Yzuyonh+Wx+fzpDGIC/4tmjsAwup6JndUG2ScUe2bJL83YnKpydtXk5yGLHk3o
MSx/TtcdBeAYHdzmC1zn64K+F12EmiIn3UFjceV0pmtfATeMp2vDFRwPpZ7IjnAxqO+LkpN9DdfG
X8td0M23sjnnHKqZjnCzoGh9/1C3xb0ck2RlMWkwp9LLIJMH0togi6Bswb0xDJyORc6Hp6jl/k7i
/LHPIwOTlDvGRuQpKE8SgnO+SAsI27n0ex87431kTHKFL6Dpj0orQy1BXZitmwdxmt/XNv8GdteT
acrvFkE+Mu6/FvGa65buU/Pfb/alHryEgfO+CIxRfERTcYEtyi51ikfXGt6chu/xzHbetARUDlk8
OLL2w8J4ig02wEuo4zU0IVAmvwJKXVfmreumK3mBtAEMz4oA1ohHUCbPfWU+h7I+xrnxQCg94vy5
wvXSrOa/1rc3nxrLmlEzxARlUfjBIvbIeLv2YKcBo8ojg+e5jYyNnwdTUf9K0+wShfVrii5smwUF
61LidZbyCs3zJDV2U9SwHQgj47YCEqL6m7oYFbxKsTwwPXsuuuodc4eBr6sVrOuGR9nADTM1097F
8NRV9avyUYzoz7fVbE0DTNe+guyBd8lIMiSAHa84sdHdTdC52vHa+bk8/pqDlMokY6NdCTGhfdeW
byV3Hu1yeK9a+zJb6W2LTqrDaWVNQxInSRbwjuFhzcyzg99vLKUkKqMMuUWBuu0Ex01YC+6Nruxg
wlGvsQQ146+SyXzID9ZF7ad/7/IIPifTlVCwSDZmIlQpuc5K40xEURakvoAIPrfCHR7D1vYF3a9X
dupK+rZhtYhB8EA+xDBS2LkpLi2Dm69pqmpCj63gl8Zx1bsD5paZcCVxufhoIrpyw9X9emWTllL0
ZV6NWVBmVowqoazYG/004GRmJyubgO4TKnyZbREvRU7CaK3hucV+cCxzV752g7XG+tZ9QkFwCXuA
sXB6zDBphqM9Cf8Y2X1zaaC8t7LVaCZBZZbZE8RsGovjQp1VjtzndulBJCEvIK6yHCXmY/AntwhV
RC5nIq5wXE0D2dPp4DnueBwopy9DD5E3atfNnuc4c2z7mHIWJ54XTdLrcDYrwyfXhBNgVOwrnj/Q
IX9FScNK5NMNmrI/l5R3jT/IJKis8gsyEX/q1lrpga7peSnc7MdzhT3y7nUWxF0iIcIQ21C3bNaq
VTULStWK63kiDFdizbYl+y3t/+PsWposRZnoLzICUFG33kc9vV1d/ZrujTE93S2+xSfy679zZ1Uf
U1wj3LoAgUxIkpPn9Kfcix4rMu3crk2IGfSWI2jj4BrHvPbJBetzDImZrYdZmyUZPk2QX2QdNBsv
fo6EH8SEH5AZe5rK9E5D4GcK+p0uYTg2lDHbWSrc3lE28rsu0glEwkW+L94yQWWSljKQgV8C3Y2M
nl7+KqLNIhHL6ppYslV41co6rwRKdDh5zHtM3ez7XG49XFtM00SPBVPARtlFJcB92CMWCODhGk12
zroJHfN94NKjbMRp4KP2xIkacopqsUWda5saw2PTeggEm1l5wUvN17BvPgVl+tdQBS+39x3b1Bhe
u7aiCAtQclwYz4dDmcr8OPrgqNrX+rXXN3sCQMsNXwscAwvo/T+t2iPfoEq2T57bJcYxHPlNI5Ae
qYET6OaE1+H0MVvacd3584bXUtxU1TAB8U5JBNT7mMhp2Xp0sK2q4akN6kdQVoOJkRP5C5UeD7zx
P5ORnG7Pu6154/hdKBLNNcg1L7Ip67gYwHvDxd+8FOfb7b9vNcyEjvXgOh2xCRcXJC2q9alDmVX4
hP1/2RITs3VgXIlD11HAyCjEtx7PjnW/+gdQhW5t9u9PDzMBZKrVXQQ9T2xlXsqPDVCy93OU/iJD
/+f2/Ng6MJy2llEFkSpVXsZQn4dU89hV5GVABmFf+9d+3/jVBOmrLtcEXqt6evKo655K1nrHuYEi
7e0ubCtguC7Pet/3ucAdqQIPUZxFuf8b6edi3LhD2to3nNdpIpcD6FVe+pV6iHbwPqyjfTo6zASQ
NYPv9V6P6xEvs49Ud59kO+FlWN13Mv9UR9XH23NkQccwE0U2L3hGz/sBMc8YHnTVn+Y++Dn31RlM
2SKmTv9UC/UzyKI+hlTH/e1ebcZlOPfchppDka6+DCmhR0907rEHuQaAa4u/sThXO/1v6MtMJNky
647l11iOCB+B+/AEYMPJYdmLBEnY7VHYujA8PJjmClyqLtYftVavILOGyBHJs7tFCP91RWrnfLsf
y2yZYLLWW/PeK5BroRXumlT102HgUwQ0AgsytXFU2Dox/N3nKyQovA7JT9Z/FaT/k+GZffGjb7fH
YPEVE0oWID7KZY6rDljzp6McpvwA2b29P294elGFE042LLYijr5PyUQex6nDW0babimL2xbbcHZ3
ZH6xViMQkDS/DyP+PSydD3nDX1qfbh2ptkkyjuuMBSLDzJSXrPAElrfWwffQCcWn22twtcv3XMI4
sQVJKzn7fX2R2fQ1Cgm43hgrnoahQsFDo2c8BcjlrvKXLb1um00Zbu6vSzEVLnD34EnPXsB1nH8E
RLs8smhTacKyLCaGrAc3c1WB4wt5PPD+DSLxg+kIWjsI0s4bbm4ZhclZNuvSERzwqwtC2OVY+F79
4NNIHHm3Wf9gWfj/YMl6MFRWwFRf0jFoD0Ez1Ye1gIbU7XW3DcBw7QgEJABsYP+AjFN+qP3173lo
GrDxTX/d7sD2+9eO35zlTb1WUZhqLEI4FweHg0UQJSj73qWZyVhGUO9T1nwsLiILxkO+gJrWS9Ov
Is0BraTuRjzy/gWXmXiyHmhtrykWJISj9CSD7kjd/rkpdRlPdXQK5BYtpm2uDB9fVxouLCDFxS0k
fC/3usNKhDrfXol/Mzvv+LgJKCsgcBj0PgDOLdBF0Lk8Law/5PS14a8C7AhO97OYFTgfoiflLvdk
+qwL7zCKb11b3tdqORRyvFu9XWgIjOr/7SLoie5DgkvrMFbBY5QH1YdBRMPGWC2ub2LOVujndQPB
W2CYhecShAIhU09+Od6jhv54ezoti2Xizaal5aRwCxQOpW3vHySXxD9or3e3iL8sVmdqneZaaeJw
4MJEgUQTeCohA5QXdz4PqWrimc3j2WGzXk+Vdscs3TksY0MQmrdrXeIsyyh/KAR9plG98QZsOWNM
KNoC9hXu0L66TCkpQbyYj0fpQoqHVVSeopFnh6UX2aGb3GhflG+ymzF36FWZY42WNcrBG03Uk9Jh
uvGGarMA49h3Aq8IxqJDLhtCLtB8y5qTN7f5yz77MjaDWoKxQuKWeFmH+qGOIjD+dZvsULZfN477
OdTgLFmRjx3K1b0Ps0DHCtI+p32/bvi2WDuUULSIVYp2efCoup/I1t3W8uMmzizr56JzO+BcUq87
Brw55+4+TDIzIWa+EwSFKzEnvVv+GgA1r+lmEGrZj0yAGWUVUpd1ixnhGbhB+8eW53dcFUmxk4CI
mfAyAlJNCCSVJRgecnHIGjEfwHkzPkRAJ3zeta4mYRkZa98FhrC8gI87+6p7vMHGoG4a9XFf+9dF
fxMrcJq6s5en+aV2nKw5zGs/kJj4KREb0Y5lS/UNjw3deuGDXxaXUKTPrS9enKF+7lh1B7Xks162
dm6bkRquC2p0nKxQvbjgElafy3SqYwHN5I1ZsoRspgJqM5GS4LpxDQhbZC68/DEKyj95o3Y90TET
XiY6NflZEOQXAQwhc9tfS5Y1Md67Ns7mfx8d3olDTExZLgDhrAJsD+GaHzxfLXHaIa4a5ouO0h9X
lPvkVN8gBHpcdfDcUXbwJvqnZtWX22ZmcUYTdhZA7yyqelmCaNgP/6YlRKaPYe67Hwo9hd9T3k7F
vhPCpDZboGSVoc3iolk/QTRhjJ55Nwa7KnOZCUGbi3pxIuHnl4yFoj5MYKf8oat1U83dYmgmBC1T
qP3QflRc1DB+apvscS190Mu5G79vWwbD2xvetWpkLAfBXwD6d+eJcu+lLtzD6G0lcm0jMPyddRng
hCESxctantWMpJUqvH/CdIuJwNa+4eg+ngKbaAKi2oEOCii56Gur8MQwzMHG7ckCeWcm7qzQfAG3
v4NUdES9E5yVXoZs0r+ClM+nbnLEHYpBwP+eyrA7cHdhh5FJlJat1T5hW2YKrLJpzuupy3HF0vyb
w9LXnlX73MMEoTXuGo6c42pbKaeN29mdziEC9dNtN4/eT2mYNGaVlKA4kFicZkBqvWXyV9bkP6v8
ivn1vy2aP/cd+bFW1dfb/VmM4T/gs2Ve19RBaOL1fuoeVefOxdcUiTN+kvOw8I1uLIeLSWS2MCTh
nGnFpKXtX7oErqRzsn0UZsxEndWZ6wtQ/+Yg84i+dMO6xr7PhnjfBBkOH6yRtxQ1LuuRJMV5ASb0
EDX8n0XyLWSPZUsxdVJD2ndAS6DG8bql0Kn/SPooLsPoNUWNxs5RGD6PGEVNoe/kl1aF4Bhr+jMP
sw8jIRtZd5sZGaH5tHiAVrUIgtrcfyRR9Bs6Fvd+UG6EQLYpMmJzn0W9LlSVX9Kgyw7SH36h0PJD
2IqfGQ82LnoWEzUBaAGI8FU2RfnFh9Tlvc9RdOe49a9dVmQiz8A0hrczCBRdJr0Ed1f10iObUnrK
5qE83+7CMkcm/Iz4dAnA/JtfUHtzVt18cgv3e8PBbpvSfTdTE4MWaGiudavOLv7knd3Wu3P0xpFh
+/mrXb0Jot0UlO0Cj08XfVVRBw1YnFf+3YIoC4wPO/swPBkVlfVY5SB3AGuaPg7jGBz4pLI4dzJ5
SEt/S2LZkjEwkWjhsEgnqFInWT1w7anyykDi+vLs86h+DUJ/hNIh8NdaezvT7MzwbqCu/AFbiJNU
Pv8EYsWXNpKvt63K5hWGY5dlwxruKSeZ50IcpWymY5u3G+k026obbh32U8RZBhPFWfBXPYgOgMD2
BXpKX5su3NiZLAMwIWluB2pb6fZOAtbhNE57RuN6oFuso7bWrzbwxm5FQErVr42TBNKj56oZhxOC
q2Ej2LTsqibbmd9PburPSlzchp1rOc/xEM6ftVxOtxfXcrM0mc5K7fJSil5cfNE/9i5k2sr2rvac
TyqiXye2lcO1TZLh3F4t3Wxmi7iwhUDPaCDTMfRDtTFJttav398sQVtLXROKQYxtVx0m0nfHbPvV
1da6EYx7uq9w1cYCh3rNv5WAsB7B/59u4PNsC2w4btFLSoq5cCCMl/tHGNJLV3brcVrJhvtaPMzk
OcuCMBihsJMmZda9OM30hBqQE+AbRTyTrdcYmxUZXiw0ihAjIZxkouU3KLc9h0t333bIK47hq9P1
+94zTDyamjTjam7FxeHsvnOrb96wPmVNreJGpMNRhPnX215hWXITmRZ2WdFcsRyXZVn0aXLd4b6J
KNkIZSyzZSLTIrcOfW9B65n8Ofq/1vwnowkdw+OY/tn3/1dbeOMQDp1y0VOEwwjjnz3gaHJ/q8jA
drMjhit3c1BTTh2B4rc0OOEeHJ0oAbS0RurusXT6EaAUIl/6KpoPbtAUJx7AH6dZ9vtCEJP5bHQz
V4g1E5e1EwMaLuazq5B8uT11Fncx0WsrhzLOijQhADbh49yM01EoltCifcrC8Xi7D5t5GT7vUKy+
9EJxCUmOp7K57g9pB8LB261bdhRT55Q3WbVkjofK+UrgcvraedPB01usCLZ/N1w9mpZALZRmUG1u
6jgb2TdXyI34+/2wiZr4NQI4UOSUaFv5xf3iL9/xGo1kAUA0RbB8HX3nKQjHZmOa3l9oagp0TgsX
pRdO2QUwoCqesEsdkZyUR6eY+6cFt41d5kpNVBvEsx1Ven12CVY6HXwweRy8kHy5vdbvrwY1WdHK
klcZm5rsAlpzHjvdoA/TyLaCyvctCRQL/7+NQK4dCqMKUzSOzWeyTt8YtvPZ8zeicVvz10G92aWy
NqqlV1VOMqQQbPdoVz9FmYie8zmUG5kaWxfG2R2CQm+pyZxdmgjiuW5+mfPxGYUoG2erzWANR24R
mLGOhAiNa/2ncdoXt6C/Kt8/13r5IGj/0dXLcd9KG1E4Hukkh3QJvFrS6iEtQv+eit7faN02T4ZX
QxSlDEkVOYmqcw5Fvhp4bGhcHoE3a+9vD8DShQleAwdCtJSUOckIEbJ4LjNI87VPSqivt9u3rIVJ
gwbhyoiPVZVdXF8dC+I9pHoGH6mbfwpkc1/K5i5bxEbQZnE7E73GJroWacWiRHAodBXzfUijjW3J
1rRxdJdu1hUtHtCvIsl/6SYNziN4PXdVOFITsVbn4byUYo2SoKHNocP7/HGuqyy+vQK2Fb4O6Y0/
A4jjSTzOOsmV5j8sg29pWJ0Love9oVKT9KyGlmtPusVJ8MQSfMlxe36BdrWzBSy3HAimyuaaL0Go
qZMmbZTpA/R1UDAQTu2RrHKFMPZWWbFtgQ1HDqEsVTsd4vGV1/2DW7Q57ovOFkGYrXXDkScdZHk1
wcvqHqJZB9y21LmNqs2aGcskmdi0Ra0Z3m50mgj0Ueb5pzQXdUxZ+5iqrWzo+/Exaj/+3444yJdB
BeuECRgcDlh1HkO++c5dm7NIxQuQJVviK7bBXH/gjcGCHKnJ1bSmSTDJc5MVx1bqv8I8TJqZb+Ut
LU4RGP7cNnKMCuJGSdoFz7QYzmxJ74DX/bLL50zes7FxhFPzIoKyUUn7uACmZjjISOQinmbX+3W7
F4tVmXC1KFqKXjAaJWB4HQ9t0P8O22Xr7LE1bpzRLvLddArmMEmZ4PxIhavSuGu69uvtn7etgHFI
094bRAsgTVKWeHFK+yy917X0z4QO1ca+arNYw6cZrgh5P/Io6aroEmX5qZJNE0svfbmePfng7spk
URN8tvq5XudqSpNBUsiupY2XrSeoyrfZxkAsc2Xiz4qoA9tFqqJEj1yCVr8kZ4XXoVhlM98XD5v4
s4ClU+WB5yDJJvXaO+Sv1fM3jmWLP5vIs0XP5VqgiCTBu999Gng/W2CmNBnARLfT30zNTKiy1Gk2
91GSQ2rWpXKIwe0VL9gvNg5RizeYYDOtwerpdi1WQPT1oe+qLOl8uvV2bVvfa69vdjwAPJpyLgps
3+TKNgfijLaIq7wGJNQN5LBsBDG2bgyXTjmF1GvnIufkFqX7NEsSciT8ulQ8emVA/Y28n60bw7OV
U4FIfwqx+ZXdy9XLY6emL7LSr7d3DttaGG6NkxpYuQCLnSGaiWk+83iY+y20je3vjaNa1JT0uhqi
pAbdQQCmBjmpROotwW1LPGwizmbust4DcgMhfXjf5XOs2vy+c9Qxq+ZDPoSorWIbtyzL9mci0HjB
Bneg6Gpg6+MVizsLkozdcKid9G5ynF+3l8M2IuO4lmQo+mF1QxRi4wmwD8JHuUYfeMPWeKDTORfk
TpOtQMrWmXFui1wO7QxK+iSkHQc+NniI3BXts0eIj5x1NNzzaasv2/xdLeSNV3puWqsWiVq4S30o
VPAX09mnq2XoYrmIep/KCPUN5w/7nE6il5i/a1QSQ/eUsxjiYsHnfetjeH3tQdyCL1ifmVS/0p4f
rjmWOKTVcymXn35b3Mmu2ThFLGlIalKipSgkIVVfhwlT+QcJrsYZarxOJ46oW/tC+/Goi/pflGIO
c8ez90a/liPGBLENSgNZNJSYw7n9WaSMx77Acb/2Z5TpvNyeR8u2YwLZeBSNQxeGQRL2AwdFj75D
3dxwvN24ZQAmiC2CjqRLAHRNSslf9cQ+ATaHAiw+yGPve5/2dWJE8N7MlAImI0wC4LzOI+C0sbvm
6qz6nN0NDWEbCUPLTJk4NZBaMjZ409UIJiQVpJTzL+148vvtYdiaN/YAiKxCZjrrgoQDmxE3zVcV
dRvvnpbN38SohaBjYsLpg6Qp6i5eXPmyZuxZlt0+O/WuQ3qzpXCUQo0g8AuSRfiPIKB/crB7NW3w
GtXDRrRlmx3D3XkgAH0vWJhMYAb64bYTfcnTdQsCZ9l/PeNs58yLtCoxgDwaPpYkuuvq9A/r2tcr
8pi0APQtaudAjGNeFzPr0hRd8RxxUCrqp6yo6eG2DdkW2jjlF9cTTEDVOJG+V3V4qIJAWwyogf9p
kH61j1qKmoi0KkemYk2nICnBZfFRp5QeKgcH5O0xWFbaRKSFupKRdufrhhTWYNhT8ZR14nS7ccvh
Z8LPdCmnOg0LnkQISY++oHcFa3/VzXgGF+VpmLdoOi0LYeLPilb0PQ86noQEevQVR30gQXVzhAva
voFcO37jcn4u5hJEu+igIJ+CsZmB4Mp+rqs4LIF71/oo177dkW05DN8uJ6jaexP3kxJsjklUjsUr
kU278chqmyfDrX0yMTaWbZAMdVGMsecP9fc8Iu0vFJON7c4hGN49hWRQoHLzE69ysuMVg3MGS+4W
z4KlAJy6hkeX6ShUuMggmbPgycuLP2IKDxDP/dhS/hooN9Gl+4VP8y+pul+3F+V91CZ1DT+f5pZl
gH37SSchspZOrReLfJiOOvD0oSPUe6LlggfxzKtOTbWIDaOzbJMmZK1ioofmbQDvUUXwaerd9Viu
ehhjFU7kgaTlr26g6oT6LmDhb4/UYiAmkA0ltxpFKMRPGldPr2Jkzs/IF2WcNaG70YVtVNe94o0r
5RklMD6PJ3giGE/AT91HY/1h9YKzK1FM6qXjQ1UF+3bo/0Daxoyusx79ZG5A7qn8A26TH7JpX/EJ
NVnVKlTPS4pK64QM63Ty2eo+DP7SHW8vhiWcY+ZeUOoRRUqrn/Av2QqqmMURAMyF9Uc/2keRTU0w
2+y4XJa15yeofRhjPwyGs14lPZQhHvxvj+L6t/+trKAmei3rm66fKUxqUfV4ZpTRcwSlhQ1rshms
sRvkc+4xp4iwXzrOZ1TPJ9nK7tqU7Px50/MjXWWlwHY88JLEnahk7FSE77NOE7zWy1F0c6v9JBsc
chTMcx+iZamPo5vOG11YZt9kVPOlatecKx8YFCT9nEGqQ5etZMNCba0bvtymqPoBbTUstGqKAUKa
wGXz1PO3VKks8YOJYKsY3q0VqfxEAs15Fe8ijdPEozsl1ws6EJYbqdF/G3zHSE2RzrWZ+xZFN+jI
JQcqqvJeD82XLBMZtr7is5NVd3m3ghl44rHHhzsfmFIg6c40mJ/mXrzWoBNtNml2LUZtMq9l2sdT
WOOzRCjh3DlOWz9U4ezHsh7Ux9teaevCiAQCVuYjSxlL1rH7zTzvQzq3H5Tcp3BLqREDFMPIOxpq
lhAvX74vQTV8U/U8/7z98zazM5wegHpw3EKuKlFZ5xxqYHvjeZFbFX82ozN8HmJRhPq14yV81CMQ
+8Hr2IrfYV83cUr6f4J1C1lnGYYJeXN7HdZkkV7i5tAPAEXqI2/0y64pMlFuDkP20fGFn4xOLc6g
jq3uo76cz7dbt1iPiXIDAC2lIBpHmIBFqGYk4svlz9Q0P243b5sY424++T7Mh7d+khLnd18U30vm
f7rdtO3Pr9/fRB+pAANDX+HPWdh+YSuE1Sh4Vme6Mw/3HwCbTkXTiZwlqvHoQQiRPzVR455u/71t
YgyvrVKxBIXXsQRKTlNc9t4Yl6z6fbvxf53znU3QVO5kqkGdY57SBJjt+Ri2eK/Ly+OA0ipvRO2Q
ZCCr42c9t9/WOTivqoJ6X7UVeVqCHRPZNs9MA2vdenh4rj72kMyFBtCvtvHiCIjAfcECMTy7m3A1
B28aIH9etMTQZV4O3M/zeOncrZTA+yuETej/7csPxw7cKLOXBMPY3Lk9mAld7Bwbp/n71ktMXJuW
qKsbosUDNoX+cvPq2Qn0P3h5eb1tAbbmjeO8z9swwkMITUCcuXwnDKvAgjz80XjhltCcbX4M1+5Z
yHtEVCzJCTnypiSHCj6yMT3v2xAxMW3tuOQkzRo36XXz0PApLnqKPDFKohxS7XqXIqbIJyp6WgrU
LU0IICrIRT8J4nzR0dZzgW1+DA9n81KkmVyAGcbN6DROzXKXTeO+4kbyH5I2GeXR6mFSQohjx7Vq
/i6KbmNibH9uHMotsBsoNpUUmQv/N7B+r3W7VZ1ta9rw24YtQYdCBobEPKqzae787qatoieLzZvQ
tbDvZ7C4rSxxl0Ye83wYjuCxc+9yIfc9+xITvYY63KyQZeYmkdu8FJL/mIvx222PtcyMCVbrXPAA
zePCknZQFZ58JfiYFZnOt1u3+FNoOOuKasI+CiuW+GFWf+nqLDitjj89e6BiPuN5+c/tbmyDuC7N
mzNZyypYi3ZiwIr24UMzuDTuws1Llq316/c3rSu5DFWtKTa1sYIEx3rlix2LjRmyNW64q+euriyk
xIGMtNopmuburHjze9+8GEH0Svp2zggaH7IWmj3e9DCr9eu+tg1vFV1eQ4VthLdGuXdKIzLEfhbt
y2KS0HBY3MNBATFdb+Oz68fh6v9p5naLbP5qff8NU4gJU5vHqOa6YCRZAxk+jG77ww+j6dSsMj+Q
fOstzbIvmEC1bMjyTNCOJH4DsFrunr3JOzWi3Egs2Jo3jloB3qGONRVJpj4sD8pRfezk5NIX3nHX
ApvYtKVnUio/1UiziZrHS7uqp3FS6ed9zRs+W49eGnoLwfRMnVecBjm4UwyoXbRvTzBRaQAUz6D4
ywhSI2DgOnZB4a/3ecfVvjoNYvKnQYtCuFOUrgkkXYFmGInMq7usbdL67vYM2VbY8F4JjUNRqkgn
RdNUJzZydnCx1d2LRk8719hw4qZLAcQA1y0eGp0c6UGXwwE2rwPXPew9PzOcuJmjaA0U1UmOiibs
zQU9tO3aHBX4au5DQtRBc5/GvRPK45J2VTz2JX+aJtYjaVIGqHPzXeRPbs+mZaM1wWukzrwsZ4FO
gLGFYMi4iPmxqOtmA+Via/6arH5zSHR6lnlY5DopaVjQ+6UcPO/AQQ2whXu1dWD4e8Z6McwVtpMK
pcKSeT8kuKg35sZycSMmcC2jCsWRJZyFoOIQok8qyb3gdAVHkEocBPGGuBvKxyVIP2UlqhELkBw4
O288JqhtcWjQobpeJ6Pg83zsokwRUEp1bD7dXnqLI5mEaQDBRuWwwsodWj6Dwei+8lA1xPZeqkwF
z2jVo8ijVidVqf/UnJ1y5f0ZQv/l9u/bVt7YBxqPh0tGG53MfvXP5Iq/pQp2Wq3h/yOqLvpQDzqp
B+k+QoNvBkuRuyUsZZt3w/8roitUVwvMexbJs2Jtfy5Yrj8xgJ43LmyWLkwc25TOTddBmT3x5kGf
vW7ozlPFHOB91t+7Zt+Er5WjZK2U6CGVY3UqHQAyShQzbnie7f8NryZ12UXSqzUEJZzxXES9F3t9
Mx9qVFpvTJEl2jEp1Ja5btlQlSpx2KSOSldnETD/MLUT0BNblyCLjZokaqsr8roVtUpKNZSHwc3p
/YjH4Y1Yx9b69fubzZU4fZ0SVQEAydpEYq86Km/YR2pOTPq0iqFmYdDhkjBHZB/HJWrv8KqylXCx
/brhvE5DgHqp+JrIXjk/tduk3/gwbEWyttYN/2390KuZE66JmwXuAYvcHyIpt6oTbK0b/usUldc2
VM4JCkTp2akrDm4HumWXltZNrBkwChnRrVJJ4c0IYPFs9aTwWnO67bYWxzLp0DJoo7NGjDCZSvbh
qYfs5EcXUPzvAw/9fWypxESYpaG7QEYhn5LKC4a4vdZYcFlvQC1s83P15zdGn41iaBVosZK2YB1I
t5VIsFVsUTvYWr/O25vWXW+peJrLMQmXNjtDLF3d01ptYSxss3/t9U3rS0dXAF74kEjuPpSNfgbp
yNFZy42psWxpnnFpHtyIjbr1hmQo019L3n32G+/B9YZL1GwVDNq6MPzWq1Uwp7hjJVOBVxXhfVz6
FTUbznlcyJ/bJmrrwnBeZ9ao/mHjkJBufmqD9ZKz4tCN/KGUmwXZ72MliMlztjZ94aMgEcOYq/U8
yLI5MS7Yw0xD7zkspR+TIqffC1JvkXlYRvUfsNlMce0VGJWrQxqXXQG/E0A0yGoMTyD2qjdOzusJ
+c7lwoSdVdHYKT26fcLaIrxHIaEfQ8lS3q0u7+Pr4dZkW4ATizWbILSVt1neQlUygVD77yVFCI6m
Wz5uBGG2Gbt+f+MsblPSoQ08mazK+5SmLIvbYUARbFT+aIPmdNvYLP5ucqCBHD6aaQOXKeuui/PZ
Kc/XzWujddsMGf7egrAqdZwZi4E8ijNmT1WmwzhS+Vb5pe33DY+n7loFYY3fD1jYXdyI4gKSbeqm
XN9W3rMlw9ndoXRUNi59AvzQl7Jantqm+IASmLucF2cATc9T20LUbfy4by0Mxw/cqtURhOsTSAr9
A2wLcIZBt/PQNqFmwdBPfJi5TAD5cu4RqWZ3Xo0Xyl2/biLKXIdmKWe5TFhB/h7WbI0VtuKdjRt3
aNUh53dNhibdmObPkDDnRRyUnvz79r9bjNQkQFuFCvxwUTJxBwYqKZHxsjyzKISevBsWqd6Ity3G
ZCLGoCHvrTqMuqQNYaD9GpFDAIzEMXfGJil1H51ZFeojyYIB4LUoPO4b3XXUb3YR1PO2ZYirUKKW
sT6upfdHoZTKhcri7fYtu5SJJSPLVKAkcuwS3XSxs/BzsHa/3LR6zli6caxbnNzEkgWtz2TUeC26
ACuokpe0Ft9u/71t7Q0PX5VawR1SdglZwk9AfL2Che1nLoMN+I/tzw2P7iFjuRbV0iVL1n1XYS5j
z/G2CpFt/26E4Z07OJHPVZdMzsJOoitVzAEOOEMOdyuQtXRh4shKv03/jfYT7XByrofqpawz/6Tk
+n3X/JsoshLkjFPl0BY1wq6Io6E70Zag/EfuPN9MKrSuW0Pm51BmbP08uh9Ht37I/PDzvr83TmiE
FQPoo/w6iSLnrAZ9dKbqtSbZrkIVYIP+33VBow7dx0A3ScHDHyiUymK55K+3f93itiYSrOR1CmzK
2iZeyD77FX/KvfxpYut4SIvy7nYfliDT1OFsAfnFs4mqEpdAQLRtavIND3/eEcIcDYqHaBMDmDt9
rVZa7NvsTHRYpCaPVIxXCc9Qf+wsgsXOmPqxIuvWOWoblOHSImzXtGFRkyBHfp+56jXQ+rvvZJ/X
XJ5H8CHjBvXl9vxZdg9TpZMVDBX5oVslQz7QE9TdKUazbqnJWHzbBIllKVPFAOrkxJHlM2lRyRVk
Dy7NNjZtyzyZODFdQHqin9C8wp37EIBcOxmGmp1RWQ0dFi6gM859fkn7nZl2EzoGWqbVTdMWiSDP
+dwHrIjdyNmXaCKGozsBqF0V17DkohNnMY7hne7y4HR7nW0rcf3+5ogmNZ9oRrMmATSzjPEe8hjU
8lFDD3kjgLJ1cDWwNx34SKArEA3hGOJ8+OgMw/AgU+I/86HYQhxbbNVkQLsKj2ZpmLeJG/XgBI8m
9yFXRO87R00AWZfNegnHoklqPX/KRvp1hJD57cm3/bjpzy3RuLqXdaJYnSdrO6enQrlqY+YtFafE
RIYV5ai6VA1dAmGWbznVz9Mg/kl1+8Fryr/L61sQXn8LiSf+/3F2ZU1y4sz2D10iEIuEXqm1G8rt
3R6/ELa/GXaxSgh+/T01T21NU0TwZLvCIVBKmUqUJ88pfZAsTl8fz+rNFUfv5z0JfbXiQe4yawa8
FzchefM8jwP/pcBp8TIAgLUxtTcNh0cYWfkEwhtb+Qn6ZYHu+sapwt6tkEo5G4nlmx/yGP/++6sp
2H3qAJMWNLepQSHbyrNPad0/504JfkgSV6rb0sl48yjEg0znrqAW7dR4kNLAgLOqP8+2cwSY86vU
zpYLrlnL8PExt1XHJ7e+ob3LD/0ZoP+OubvAXZjC/amvbBUwG6RlPm9ufZ5YIW468hDKZtfHe2nN
PsY3dtmrdnBwm3Yr56QPR+LPYQaBRLS2yvY4SOXvSXcwCefPSYyQIhtyq6tuSwcxoKgqpdeeXbvu
9u5Yw9V7wN/U3IrqVlX2hY3qU6uSL/tsZOTi0xA4pdtM4taBBDSExO27yl84WjazlzHYaiNf2UMm
oqyZlD20DfIB3xHTcLAIQU3Fmorx8+NJrI1veHQtqxI9oMie9DCpgyznATjjsTzuG93wZ2wbNOvM
TnUrVdtdmmJsrmzYZOBce3fDib3c8nk9DuKWQfZagzakqM+qqUi9EY1WAqpJguYPjT0tnRI3How8
pOPgnVyANa+kyv/eZ5/7zF75sJf6pEIHYn0jTfWLusQKHT919gVrkwVt9MTkDAkGF3NjPfmzXx49
MhYbCM014xiei83I9Wi34qZz0Z6QS1YX8Ev2cZqIecP+K0EoMHy35gxyRgOpb347PhGg1rSX/Bo0
P3q6/vx4AdZmYfjwyKc5t/CNe1M0/buW85Es6jpY3UYOs3KemeiyoWiHvgMP7i2x5BGdJnFD0djk
y2PeT7+TkX7YNQsTXkbGlKapbmtAlVHk6vj1nliA9GZjqVf8zBTolJ01LOk81TdwTbeoFtfzXIa8
anaRM1BuostUrZIepVdxS8HAHsmqgeZL4u086k3iMxWIhaI6gAhXDH/nDjpEe/IjKLoDV/XTY/uv
Gchw407hq03OLcIcn8TRv2fYQvjpad/oxlmsRYXGRAgWoq3SCY6ctuxUglhk4wRe8QBm+LHMeQd+
SokDRkOWU2kIkWc/eT/+3Pfyhg+naZeNqZiqW1NH9Qw2nhoFoI34sOZdhvPmYrFZk7Tlrcm9g5W5
x6xg50ylCNC4svd2ScZQbqLF5CwLJFukuIkuG8Kqa3RIhvH82D4rMc4kObMc7smSTcWtaUHp4w9d
XFX66M/Wl5QsG1+yK0tssp2xBQpLciH5TVbtk+97F1AmXkbgEB5PYWX3m4AxXLbk7cCm/FbnTLah
Q3NVHYvAE1voyjUb3ef16pTkjFORzDK/pVV9FHXvhqKx88OiPHFcZraFClzZTiY0LBvSivrlkt8s
9F9fQGywnIiE+ArTdva5kVb5zH0wWuwzmuHUflLMaa7H/Eag3HOoSE6PPSqvl32jG049JlUAOuM0
vwl/fgJ+qD/ZJfN2Dm649DxMuh1qmt78RL20vrwmw9LtNIvh0gSQ3MSr3BQ4V8UPAvQVh3butmDM
K45gIsRKpqhQaLm8JW510Ra5aqfFFdiWxPiKI5jwMCYryRxAJ4H9878kQ/+udsX3xwu69ub3PfvK
BRKQC+GbAhR/1RRc+9l7Yq56dirr9+Ph3+bBoCgh/Dk+lMQTNaRdelNk/lGKIVxoGvrDz3b+YnVu
CEzFQWZgoMevj5+4NiHDp1tXd23SWFaMbt7jVA9Prt8e0llsJF5rS2GcyI412VoFGL7RbREOWabC
wrK32gvXRjectysA8YUIKTwgE/YnMU/9NenzrbR3bXTDeVE7l03ucCv2bfE+9/QtkcHpsdVXQpxJ
SpYKNH+k2rFiyyfQIQ4Gfq7L4rNvZTp0+DQcU5ls5KRrszA82ZFTWo9tlt5qz05eRlY3wJTmYiMl
XTkSTMDYbLGJzI2f3nKGAhsR+rvXsv8VnToSSffIhFJuwsayHC5XA3R+I1QUDYrbgfdphIjPEmbL
0u07PE3YGLDIKiBysuJ0WuR0zHASJMfA2yehiUkYjk0sSAzBRthMKQOoPqhB4SbTz4+304oTm9xk
RCuS6kFacVmk57sTD1n6nkm5kVav7FaTmixLGh8AFSzy0DQytKEREnKr+i6X5GSzBHgA8IrsC0cm
isxzBzriuhznDpP9CxRJssuUL9bZV9Lblwn/h6cskVyM42DFQpMhDIpBAxG1RTOwthLGmZx5XOVW
1lnxUmaRu4zPVdlfGrvbl0Ga0LGEj25Rq4LHC6foSUte6gmSr8W8Ea3ffHtGzat+i7Y+S0avemnq
EHnXM+xDyRbX70ogMkFomZpyC13zKVC33A9dq35Ocr6LaZ5yE3lmT7OmSuDI9+z52WX0n5r3W6DY
lRhnQs0cRw857TIrntEng3aFZ+jRZaHXjdEYiI0o/abl8f5GeJBoTp38dErisqyfypRe/Gw5z2hE
fhwg1mx/f+yrtGXImDuq1MUxvEhU+NEFd7XcZgtptjb6/fdXo0PIs+5w48Hjrk/7o054H3Z+tjX6
v3iE/yDBYBvjlPcq+JMDFnDAPoMzlEeOVJWnil8TaYd904Uq+UCCMpzbJeTqR+DKZ+6lx4S9OMGH
ufxJk3MOhtt9hjRyApe3Ha6MBI+DZP42Zsl716U/Hg+9tgWM0OGNY55oaJDHRdaMz0HNRzA1ZON1
FNnWF/TaTjZygQqMhjQtEZ2IP9n4hobAfeK9WFRU5BPwPZBBKRLVn3bNx4SltV42kM51k7jS4sma
rKelGG6B3gI4rJjLJDVLOzcplpon8cKq85BVh8Cv/0JXwj+P3/5erHtj05nAtJahKxQyYkksKLh0
ijqXV4kkIZwnn58ZQKcn3FYWh1oE9gFFxp03WCZQbdBt73ceTWLS2ReocXyakKBv7N2V1Td5zXJa
gR9I9UFMl/mzy9M+1BbQ4N70rbhfJD6229qyGLGgqgO65MmSxODk+KiK4J0Y7bictoB893LIW8ti
xIJE4Z6m4kMQj2UPLgIVFXp4ScHVpgr0JGeue4Jm7q/HU1kJaybHWdCwxiaW5HFSJMlTVizL90ml
euO+b201DHentRpk3WXYv1As6USK77syzmv3e6L1RtRfe4Th7tMCeHFp0SBuAvk0BVnU5bV/TgV9
niA6u8/NTZiab+PSssyWIAZf5yltu/lYpXZ1JEGyxQa3sg4mTi1t8tHKIBIQKxvsDUXP83DU/sfH
i7z2xW2C1PxlBEeYPSZxkNrfSWaLOLOSf6DZ1B/slidHIFK7a955Ag0lXv88pnwLBLSyl//Dg4ar
G81aO4mVo74Q570/fYLGIJp9xXsLmKOutzd8cs2Ad199dT6jq97rsxyxbB75cNBJ1h9mF7fXjy34
L9r0DZ804WzK94ZA+EMSay8HR/nHfv6eqPyYuNPZUtYR+j+HzM/Qz9IeNe4tavBA+tWl1OcaHJT9
fLOzHy4F8ecSpYk8L+PHAQzFMjtOnjo+fsWVoGSC4dAS5HTgiMQOEoDATQE44Z2FZlewvmyBsP89
d96ygvOnkf1aU5AvIAkaRQEZxT6cFn1wpltpX1JPhBMrTzy7aXafeM4/ue4v4MkOiasObf3idVnY
L/yANDN0OvsZzNukw96ru2PlfrCml94Njo34ayBbqoD/7u+33teIP0PLJHinfHxKNJ/nDvXad/fX
VLQ6yQ7dDlN1JT7UE7Jv8zx8ZD294EYQH0rpuwI0j/f341seeLfQW29ihKm0IPldz57HblA+4VVY
0hy95UOFQ8PzvqER44ztQdLl6NcsZNaWSPy/cfyN55ogPJnpvpxrrFgJgmq0+gCYQJbuWGJ+lT6z
jIQjGjM7mYRLfuKpeyR9CSVAeh6aW97pd7nwDzUOTvyTz9apJB/tcuOa8V/feevd7jHjlcu2KSQb
rYXweKo+zXNzID0aaBAcmmU5VrQJ4UBFeRaCXO5u5rvnDjKeM9/4GlkJGCacj1m9kN50T+iFW4fS
5WWYsWIrHK1tPRPRF5RkEV2xcGDgfjbzz8wmB1L+TIYLdc+j38Zd+1GoJFTi7zG4VVl5bGfk/uKA
XQedu41bpX+phd8ysREVLdKlLvR47qk8qjA2CfECHGQpYrpfVH5rSP7Mynd1DerIfjzVC+in9bn3
v3Mwy8P8cxLjawNrT8rvaGIIl+R/ujuje++4qOByz3jum0gs0Obz7ltke+Ourc7991d7I5/dQaOf
h4EnrLnythwORZBtAdvXBjcSrCEowJOZpzRO/PxFzurspHLjoFiJwubtgs5y2lA/o7Ee2ynkNXtH
5HBDY8zG+GuvbkS0lmQEYg8FjcvhK0AXLyWkVB+fH2sjGxGqHsA9y4qcxlUuVcgd+mR74v3jsd/O
AgITLVjzxSHB3NLYHS86YCHN2KFDa3Lyo3MVbuSt877nGBFFJ6QWNoH1/ZH/sGUnjzRg76qqutm2
k4R0os9oRm/Dx09722KBCSCsaogW9nNNY5oXFhyIgXRuBHXFvtHvCe8rD5B1paEj5CPnBEN/dcrL
RUBNpuxlu2srBSbnXOIMNbh2XBYXI0SXrAQ1bB5Alffx67+dlwcmYnBqBei3yUxj0k6/dQJmO91+
c3HAtWmysdpr9jfcWDS8o8Thfmx5RXeWnhcch4y6x8cTeNuTAxMtWGZFM5A09eNOeZ+qQHyyQbAG
FNjGd8va8IYjQ8i+yUrq+Pgc4gfLGq8k8Z65XjYO1zXbGN5sSdSqfcvD2zc6P2YddNmCMtjVFUkD
EyjIeUrrYMjx8or+rQKehp67S0gbYxs+vFQl6WYF0GfutVYY8K7A7dC49SW3si1N2rnKcfumUtgz
uZV2wxNI1oP0CLLFGc1BKLi/m1qbbd2jrSyxSULnssClE6/8WJMQFxFLH4LP8fHmXFleEy1IU9n4
RYWhQakzhbYacc8xV/t2fnB/6KvIkwydsi2eOHHVNvGSqxdS1ZfU39LTXjOL4bZ57jRjP0svHiQ9
zlx+qvEYkmz1hayZ5p6Bv3r7IJ8lFW3gxrYSfmgJcXPHgu40jeG1sHZuS+E6cZvLozPIU7J4Z6+v
N4Zfe3fDa8fWbwe/nZ1YLfS09N5TBuL/xztmxer/QQd6OSpCPHNjv0WfeuHWwaFe2vq0gIb39PgR
K29vIgM7VFyr0bOcuO7ap4UMz9tBYe3tDUhCU0zAq0BvFftkjICw/sidJfSm7PL4zd8u/gUmKJDg
EOdazSQe5vlr6WeR8LxTRbrrFKQnq/I20vE1A91n92pr2n7eti0hc+y1s3fQuZ0dSscmG8fh2iTu
T301uuW2juXRzI7npPkggP9M5uKGe56jv8gn0ezLcAOTfm7oOrfy5LLAfdUSWRAtPbWyT48ttbYK
XW83tSBFM3zYr/SSydZZYjLPhzwjxyBjT/9KgvVjeaCWeN867cc+GS/USz75FtvIU9cWyHDvvu9F
ngbdEmekyD9D/md2wqQGG83x8T5bG9/w7wXX0x73Zx3PBf+EzuBLR8eNvbWy+iZwMHFqoGYnf4qb
oTuJxnsqE/GV20keWmnTHJjce6yZKEKbozoEgPQUc5cdx2BA6tXS/wHYucXLtuLsJoRwZPNSgq0Y
VpL1hI5E/sLb+QX3AB8fr8La+Pfc4JWjLBUwahAk1jGghMAB2U0Zy7Idrm7mVNfHj1hZaJNaDqwU
kgMwoFHiGD18NvfqqKtsi3xsbfT7768mYNlW5bSzPcW0YeUXoj1fhBTCWrtgIoFJKwfyxw5KOsMU
j9wanmwAPSLaubv4BGlADd/mi/Qyz29hGl8faWFd7gJbj62+trCG+0KOsKkaH1Z3rQbKeB09NDP5
5TK5L2enhvt2VVNAQLDSMU35y0ys9+OwHOpRbyWMK+tqQgYLR3Y9dMd0DE75e0EXqgczxcfrLuuY
iMHa5iRoy0DFNBDHPu9fRJmA/rLYANCsvfw9ML3alKpzedLWUsWZjTtVtCqhvySVw0b6spK3m5hB
KuQweq3dx9ofzhmxb0RqVGPmlyzrdtWmA5NKzvF8qqpFD3Ehx/SgW/uastwJ04RsVMPWLHT//Q8L
eaN2ZquPPatJD14afLCKbDk9Xt21wY2sumNeDYW3ZohLKX9ZxEvR/oxbs32DGz5rcWWjfQiDd0L9
bJyxDi2wmD4ee8VpTZhgVbZlh9A4xKLETXDR4cAaF4R+sVUFeLvKHZjCpZU3o60qSQd4FbMPXsEO
dPA+koS/z+0m9lh9LgDkCCtrlx46Df6DF9SiTnuFGfGF5Wfi1tYVvaZbrE0rC20iBXXZgGgHomDx
YA/vqUd+k0B9eLwU90/s/94WByY+cEEBcNZoio2TWh25bq/S9452N1xcOJtro22j32qnWPFnEyqI
qzmc8kHdx3ZfxCL1zxLMSkrIv6CH9+3xbNYMdd9wr9wNt+99CUqaPnZYdrMK9dKBi/Lx0Ct71gQL
Sj/JWgBM8faZBumHBnl9b3lQ6Sw9eyObX3t7w58r6M93LaTE44L41SenzavrvWCyz6FNfKAuaFP5
qdXGciYfU6GvozX99dg2ay9uHsI2xOirJm1joC/kKc8GUGTADzZefM3yxhG8LG2HShbqJ0Of/dAQ
MQ2JrT/zJttwgZV9aQL4WMK5WOa8iTlLgVM791KfqE6uyLlOu+xjovgQa0qUZLWIPdQ44paUQ2ST
eouzd8U+Jo6vnZZ7V/PUxlnAk5C186nqrB+u2uLTWVldE8NXZqUPdnZPxJWty5PMFu+SMlXutP59
Vq9cNpkq6AZop4undgxzF+1tfszmPFq6fV7l3qf16gFCeU6B8ozArWuGRpWZ1gO9+oSmW5fqKxW3
wATysZJDgpiMeAK4YaoAjQ3JeQaX9Th/V9wNvfLZt77aw+9OOGDC6S8EciZNfmlz/wCSiDCwxaka
AJ7WT302HbADXdcOqUwP+E9enR1H/RN/s9IC6LmPsIu3VY5d2znGGe/49VK4lFUx6y28HatDChdo
IR+44borX6j/WuyV7ZN5qchi8ToG7OTcdMnZs/TZ8bsnsjQHMALvu/k2eeju5K5dPjY1KofSvcrB
P1bJwjf2z0p4MPF+/pxzJxnHGoEfGZZs6FMxsR8zTf4K7HIrxq0YykT9ITQHbSMLzEDWf7ukeD9b
SwGVtTyqqAsODLQFbCzJ2/zrNDARgEq3kFhgg4gt/c62/WfWOqGe/t1stf/V4/o0iQ8ubVAhVSGu
mnea8W7eV1sBAMCAF7oU8ZzWKO+SIqVnaIYW49+dJlP7G9SHWw0ubwskYopGTLEl9N66HC6/0Dy8
OwxQBSwLS7AVu11wALnW5H513OKiPHLJ7TQs5iLs4Z1VM4f2lmrJineZLHaZw4qZQHUyHizrlBT8
u1/0R7Vkvx8fKmvDu38atPYW3ZGCz1FZP1ed+7HXy8lVzVbBfG1HGrEhdwPlJqU1R0MfPJde3Zxy
Cfw2rcgXH60S6J3LyL57LMdIHzj0+JQkxRKN9rmcqxhCUudxtsLZ/kVS7+995jKyCOklHeoE5RLR
VtGLKyBAAOWz6pw6Tfn+8SNWDkoTMmg34A+Y53qJIHPRHXQ1VZeBecXGQbk2ulEko1Ni4Xwf58hP
Wy+aKlC3zZkjNz7J1ka/b4NX7omb9iBoax98Qbjqe+ZlS8IqX+bjY8usxFATEljwBBV6yGyAjUh9
ZiL5wBv2rifgcPX4ztK8yWzHIHHWZn5Ko3EEDWY/QFyiSCG2+XgGK95mggHHOodcBZVzhIYG3H5O
jXcaGnqFlMi+iyYTy9f7IEUcGHGjyWd/tRTyJckc+2LcuTcNdy5s2WZgAnMjy6InT9svVOVbvZZr
e8fwX7KkAaUicKK+77qTDpbyjE6QrbrnSiAyGeuUOyCHgN5oBBk1NER2v/rcOoBT6zRI+2vv6l+7
FthEzRWCJsJtqBPlbTKDS2OKmDd0x8Lduklc+dI2yeuCgOGTpRucKBjRttHk6APn7sW1up/O4FyL
proV6b6O9sAEui3QgU3knOioKtj4jVFuvx+Uo79lugV7zTDXvXN5bLaVtTcxb461THVW9Q721fSr
TKvnwV2+7hv67oqvQlI69U2xVJYTNf3Uhw2Z3PNS2DuxNqb2KVez59LAdaLOzcBvanfQ2HTqrXr6
SsAzqeuCyS3B6TjqKJ30IZmD386i/yet/mJ7XO4LSSbuTOQLXWTKnGhMpmdg7m/DRA5j7m0k1SsR
z9Q4raXL/CXhTpRq7wpWtls+17d02cJ8rFnIOI/53DFwwlMaVZJ/nsbkjBU4ebwAIWmwBUh6e3My
E4Om6pZBP2ViEcnc9+hB/+TPbOO8fNs6zGSqa11R9YXgGt4s2MtiawtnDhRnAKPzZ6/aSNbXnmKc
ypTMBBgzD97ld3+B2PZj5o9frMA5P/awteHva/PKwxpdBiAQTmi0DOylHXMZoiX26In0+nj8t9eY
mXAzC6oPxAXdQoSy4Qfl8ku/JN8dn16TutuVFTETc5axxmq9ZnGisiEOIIzOP1m1j4iCcSPDho4s
xFREqyN7ukfsbGDHHrnqxtqudGgwE21mVyKleYJjE2TRP8eg06Hq1OdcWtcuZQdN22sOhUnlulfC
nd+PV2RtxY2jGqS/wBhCKjPyQaNy9hrLfq6TYICKlJYbi772CMOxi9ZxXdFoBNZefJoG+4ft+3+x
iu26a2QmDi2toPVgDdKJpFYRGafrvCwbZ9nKdjVhaN3i05nPyonAYQxI9uQ277KxZgD96Oxga+zb
XYtgAtL4qAF0JliEdgbWJynpAG1qh5wBvLA2HrE2FcOzO2j8DiUVOgJ3DiiR/cI6BsjwT3bfNkcx
BGrjDFqJsCYojQx5DQK1bo7GjHghkBRTKGyQ3O8z1P2pr+ITyFkLp8lyHdV0KqKMOv3VhfbqnUvQ
2/DCld36XxI7NlZT1riRbWfv5KSeW+0ceUI/7puB8+cMeG83zkytKfKVzZ95Nqur44siIkOyxfC0
NgPDpWsFoUlIZU4R2kb956ofsiM0sfgz83r/+HgWb5fTmKmQSrjXepwWbkSrS636A03sEwuKQ2n/
Lrl1YMMFl5aPH7Wyof6DWZsYSMOHGrcaQsnQUyxHRzfvNz6y1kYP/lwOfMTRbpgxkTyFyprNOutQ
WkG98e4rTseM09rtfKQvHlbClqo5Dqzv0Oks+4g3XB8be9xKXVdW3ISuMTVlboVPW8SPdDxXtPC+
gjB++ejOst+IH2uGuj/6lefZY1+hC8MnUSlnrwg7cHb+WByqN258/v0o/2/ZkZmKqbxzlqqbGIkc
8a4m5XUCXsmpvs1Nc6r68ZDWzqm2vyrRnXq0rXSBA0KLNkxzHpZs6yNpbY7G8V6hiW/ohEeiGSXQ
TyAB5geP5lvJw+oUDddXjpf1bo7hE/eDrX+LGuQQ3sc6JQfVjKcgu/UMnx3zIQ2qEHNls39vwGp3
0jUzZsSFPvdb0OxNOspqt/poL2j2AXGzepqYm5CNAL1mQuOsZ7O0GVoKpqi22vmTAIji7zrL6q+7
YoGJb5uhljyXvYfg6auPVmH9ZDzfl76bgLaOZpPfCpwsYgoOrvIui1ARYsLWyXUPKG/sbxPPVvDJ
6yALp6KAN+99uxbhKAHvtZ0XJHw/pSvzED2Pu0rTzCTI8xkKcxqIhwh4ECesfdoc0XZoHWnbd/uO
SRPcRjyvlaCJUtHY38llaPZr6sVlCNwvj5d6zV73DfYq3rgVS9zRrqeIZ9VFeuelYRH+6OkYBqRx
w3RLa21lx5pAN99JWm11REVcggZUl31yBOB6i1JlbXTD5wvofwfCTmXk06SMWtSIpD3pfZ861HRo
DT2hCulPVORD8xRAAfibh4N/CzOzgsAFTc6fa6CHCoRULRSpBseq3xGI0sUEX7kHJHjQikN32Je2
q6oQpebiYKeTSMOFjHVkUco3vHLFfCYYzhqtOfEpdoElg6temjTk7k4GB8gv/Tm9AeDJUgiqIpUP
fgiiJHS45s0TAbHw4z28cvz7xvHfNn7FrHxSUe7Ik1vbL7aFVsvKf9ZSb9CSrRno/uhXbqLggXU5
dTLiTFenurErgNb01qG/kleYaLhaNlVtKzlFwmaAIfKiuLgDqZ5YpvfBWJl/n9irCUBJZaLM7SbE
RWc4WbWEWnogko0otRJFTHnVJlHFOI5SRbVdvWvZ+AFA36h2c0g7uO+KnD/xJN+Scl1bbcPV5SB5
U0HBI6oqMqHNmhfQPfTYbdQ0OGo9BhtLvrYohtcDdZ+BnSMdIiimv0Mbyj9tOV9rwr893rRrO8pw
ekHSgnYlvKJhLDu3fSMP07Zw4sroJixuBNlPMibo37C8uXnntEJdy9Fn113vbsLiOAfslFUL8mDR
gFFSZ9NxGXVx2je64c6ZbhLQHSCWz67vZSHYgKEaTrphK97ex3kjRTDhcPfsgyZjoSLqNb/qWtdh
T8mlhmQ4Tcj/Urf8vW8e9431yuUCr3Qo2EymCJ8n5DD0/nT0E/+ffYMb/mw3gDqSCUvAC8+B5Kag
B8936WXf6EaGTkrlWB3HeaCSQTxxq7ajoZu24HYrnmUC4ibpEjaockKCfnYYXc75AhmhLhh+Pn77
tfENz+UlL3ErnMO1QK4DWjUwGKbv2GLv3P2G58KxpCgLmL6BuvxpcJR3KL3E2md6ExTniRwUfLY7
RiyYqoNSbYhmk63GtJWwYOLhal+WFsjGZOShHhWheX4+Wkkz7TOMiYfzPS/L0zEfo8IN7POAIsAl
r/wtt105Y0w0nEiFrbslGKNOC3HKE1Uf+iV/8bIkPwigE8N+YPSwWO7WA9fuiU051UW5+Bpnto5y
xRb3ghwQBNV5U3zIemJdKHorj4Ulxhiy7qo/Zij+HfvJ3ZL9XtnFJnyOyUa0gByPkVOM195VT13f
vMxsH/gS6jR/Ric51151l0uKGgLe7Z5V17kOPva582L57c4NYRzVOejtbd/JkJjh+ucdqq36Ly1V
+2WXm5sYN3QoOu2C7uXIq5R9gE6OPuK3LrQCN9n4zF5bA8PVncmHnJ1j91GNGqjljc/aD967hdh3
pW4i3HKQDTj2iOv0nC7uuSBTdfYAyTo9ts+Ks5vQNjsAtqRiqKI0XKh/5ODUv3vBt9j41kY3TumA
jxLNCfiQR9O4/D0N7fLk1N1Wg8tKkmfS1nEbHM9BD8nslOSHou1/FWz4lM/FDxBCbvn32gzui/7q
fM4AP7ZQXECCJzp06Tr6JbPmfTvfhKA1kLufshFHUAfwUxNSV6hQjoz8ery0KymMKaJaUvRptpxN
0Sg8FkKIHSpUld+EQ+V8w53ffPVVs3Fzu+ICJmmdKICWlckwRP58TiwNSa1q+NlXib0vSzIxaCzj
maolLpprq/kmKL91ue9vuO/aChvu60LdpHaCuYlkPg/hkPpPXels3KSuHEd/Ys6c/3Pr2elbSptI
tSUJXVApOTbaaP4vG+8N1J3fgHyMjAcCTnaszRb0YGVGJnVdIqjtlyDCjETJIC/coA24HpJ5I/dY
2VYmdR23eQ2G+1mivOe6Ieq5wUXMJTmxurevLLDqj3ovYwMzoWnuzFVDoGAUzQNJXqrc6q/O6IGl
rSu3CCrXrGV4uLY9qSxOJC7PelmGvpvLX6imdBteuDb8/fdXAcTzh2Cqa3uI1DgFwMlY0MhIZnF4
7OMrIdDEpVFaW6pslj5yOJ9paDVFH5WJtC5ukKG+QT26cQqtrbrz5zSsxhJyCdIpInnZ4sLJm6ZL
ppR7WPjUHC3eLN+6e5H88bTWjGYk55APabEoA3kWzeQcM2m7h7ZRPx4PvjYVw+F79HJ2elHk2WHv
oMl9rJj7cqfAcxX9EaBk8/gpKyHRRKxNlYeKqI+nqFGHCSt/gJ208YONL7u160ATr0Z7l0KMDMO3
3l2uIQt17V/ySaIao0K3GuPuzpNzzVL1hOvIx1NaWRUTtybmRamGObidXaZ8DF0Qy0ddyba4SdeG
v+/xV54y5zlNmUe7yBNtXR+6PnA0eNESubHuK75iG45eWk5r6xq3/k2dnnFh+j9pOyGExq+VaD7s
s5Dh7FndE+GlA9yx5tZy5rrQ8pCkIL/c5xgmco2VVS0nLEMEoeOXohq/0qTb+CBeM4/h4aWDazEx
DyqyiL6VulkOYum/uylQCmX66bF91pzC9OtugWzs/3P2HTuS41yzL3QFkDKUtJVJW953b4g21aKT
N5T09DfyW83kP9kJ1GqAmoZSInkOj4kT4Q9ovFiaB0tzUwZxCpz31yrU59KrNgBbRBWj1RIEziPC
zkczX+tN/7fTgFblvw9nWQmOGboO9SCX/27EcCsN/Gsw74u5PCoj878v0H/bADsHrk3ULVgAQZ1j
FdfP/fwoBb/iwC89+fRh/7AuYywagJGghzIu7ws+owYef8kvQCPr34/m1JtNtRT0AHY9dEv7YLey
8sqI9oX8GoHQvx+u434VPsfDFTczdOfEix2RwzVeEkc2GXu5cZwGhbN5o01xJZy9tFZnZsxotxAo
ienjSGaT9G0Ub5Rbztnf9/i/DQ3U8v/+orUIlUdreXo6ySFOkPUk/lwleYhc/jXQNztHr3kjcRoe
xuQAZbrn2Hdew1FfiWlPJ/7/VkZZfGbDsma2Av0X6GJVw++Eh6JiWbU/qkq22dKWMrOmmuFfVbg1
47hc+dVLW3J2aaP9WNVryMnB9GoHIokM5Pyvf9+PC48+x6z1umcKIor0wCl7GTxzHKH9fcVf/7fD
A3nav/daOfMSMFD/Hjw1/2RDfFOX1e3S8WtaRBc24xys5vCGFVWBZSkH+lh3zT0oEO9IOaUwlkyX
0ArU87YQdXjl7F6IO8AW8u8PggsZq8rFBw1W3a6kfOBNVyQOibcrCst+FbxbEz74pU7FOm9dP/ya
jzmHsnXQeVctD8hh9p0fYli24xJvv7b/p3PxD88YQ4KtjDQe7Su/wzwohVrwciVxvbT/Z7Zed/6E
AM0nB40JgjXwnlzpvDPeXMEWXLiVovM722ugqhF55DD5atPNHRx7seuF3Na8voWk8sPfV+jSV5yb
vHXB3NbhKxpQqAaiOEZqRCU1uPIVlwzwzLa7yXNCcJ2TQ7yKzBdkX+trDB//nYCzc8AaoB3uZCgW
qCJvmPsdxZLUy6uqVcIbAc29K9t84QvOidYgCuG0CPdxhDr95tDoT2vtlbDswtqfw9bcBWTBncTi
CPQRTtBjQfrUapb/fWsvvfmZPRfLKAK/6crjMDmQ0XQZzVfRq+xrTz991D9Ma/VDZket3EPZEJGE
RSxSQ4vxytMvLc3pm/7xdCFc6xEUow/xyL8xVz9587Ctw/lKNHnBt57zqo1Ra2dvwtkZ6tuwvJuG
Z0AgUsHfkckJ+cvX4RUHdMGKz8nVylrE/WRxeljL9k0cHJZ4OIwm/kEIfY4i8zUrPoecxU6jSczG
+ugG8YT5bkfnQ2vjnDj0Gl3iJXM7s2SDYRTilBRfYrYnGCot2iOWrlYygSDO3IzXCgQXtv4cfBZF
q1S1XvUxBkc9hoOjb9HU7xo7f+26OUegKeky7hQl0msOwVoQqv7wFBo7f7eKSy9/Ogf/OLeVAiwo
mhx1dPuE8g9Atub+298ffSG2PAebhW4NcZoZj7ZNf/Awxh9gJKt1LOgMrhzWCw7jHGsWRAwjCe24
HnowH2e0r9Ver5F35Sq4tDRnJj07ruYBjdVxGtVt75o/Kwi2E4IOwt/X59Lbn93Hg7/qUHJVHTu3
LEWymML0SQECurevPf/sQjaYRbGa9ObYmN7ZaQ9i32wqrokHXNrds3t4LnQfB72uj0o134FuefVU
8IApqrs5nHdf+4BzC3bArljO1YqhdZCGLe5EElf6+Zcefo4gW9t6QlpQroeQr3k7q8cIxHlXjOqC
Ez0HkLVRSTpg+atjRPmrCcixHJwKHxDddSJ4Iab8mhc9x5GRPopqCBK6B/Bshj8rX/eHoFOhmxCF
aujX1unsUoaOCbwa7cyxq0AkCF2xedOE8TW1wAs2cA4km41DOlqEsIGyvqnd+k9Z9h9fe/Ez88U8
UQ+qwrg+BlAvANHWHKZub69grS6995ntRqAQ9qPVqwCp8H/7ld65knzx0Wdm20H9hNN5rI52bcCy
qI3dglbnGkHrBbM9J1QLh0DNM7LiYzX39fe4PgFlnBF978TEzIEmJ6Qu4i+a2Jn9emIEPSeW6YB2
XGZANZ5wX1xrlV3wzueAscWTS+BbsPFGIxQrBkzBQ55D479/Pz2XHn+KKv5xL6rVh1QQrdGJ8+E9
E/A4+gqCpS26iTJp4aXDK8f00g+dXcAhZJ3GqunrIyDrZhd1scgED5Zvyh2uJf6nd/6PKsk5foz3
Uqu2x1Kx8ncMLnOME0xkUwOqWfRT4o/XyDsvuL1zEVY5TNMQF/gdr6z2+JGu2jD7wYxzK4rff9+W
C3Z3zq0WQ8NpXRyMeDHbPASBeIyc4JrXvrQTZzZd64ACVOzoI9qiO1fQVDL3Y42/eN2fg8h06LgG
kH5xHIJqAqm/YjnEz+rN3xfmgl37Z9dx6c5h1UAKAnP8sr/t52nIGNgMExasf3our9ULL63RuUlH
JIi5iOUJ4/MthERSOLBts36NSpKdY8k4mb3SgA/uqBv7x+KuXKn/tWjrHEnWTJDKdqSUR+zDQ+gQ
nYTlfK3EeWH1z4FkpZK1z5tRHukyf9ZTt4/ccYs74q4BFdffN/jCyT9Hkwlf0dAprXNolEThY5Q0
o818bRzhwr6eI8eKoXSWYh3w9KB8baouD70x9821Sd9L63P6qH94U2mEr4saubdwi+J+atRGBjwZ
mkHceEtzxQQurdCZ/fbOYpiIJnEsJu9trFoA7Lrh2nVz6eFnt/LI58AP/aY4Vq6YM6cSt27Rrlfi
xUvLc2a8oBjyCwaQ6cEJuyfXumVKhrBPeCVTYaNrUIxLe3xmu5VnGUbgWXFcZ2lQJoVude3yKMGA
3fOXzug5PGwdmmidYWaHbpCA/gWc7sAf8rWJAHYOD1tq4EtHQaMDaP7LW7XycedALSL7+7tf2INz
srNSLH6rkD0eOn+eEEwEXqKaZk3CoYdGn+nzv//MhU04x4lVdUe1BbnpgdrurVmD956u2QyGrCtH
6dLzT3//h6UtRdjTkC0RUuIZgmmBsyQxsuOk1dc4uC6Uos6RYn0HLimIrUcHYqJNNGEcE8CiD+M5
K4QVlxcNJFlaMmw/r6/RtF36qDPLjgZq2oiAkcP1u33r9q+QrykzE6xfE85i55ixCLw0IH3n7DD0
xNsOZgV1meeFVyL6S69/Zt5tQx09C8IOCsJoKOoveoP5BvMygQr1/e/H6oJ7cs9s21vX1iPChIc6
CIrgbaIYcXhguqRfm7Bk/0aP0f8HhlO3cjgLDr7lH61TP6PacuVmvrA85xAx6oS+B/w1pp+KqACk
qtuuQO+kBYuvIZMu/cJZjF1F8RyG7RwcMMFt8iUEW2IyTkX1ZiVy8r/vwKXfOPmVfxje4AZylvMY
HKpg0QeozCDcdrpot3DNv7hQp5/+x0/UBCKtFeTSDi2oMv3UdIL/GtDl9NKOAHr9NQ9yzl8Gtmvq
T60ODm3vRY9uP5gHWQ9Brqque/z7Wl04redIMXQ5Mfa+tsHBxlGcdf3U3rdrWF8DplzId/7HZ/mP
dSJ01YOyEPn1IjuFz5gJj8ZXhi5xPXAd/+5CBin1ymu6l4Bj5Ojlax91ZuXVoCsjW74eLJ2jzIWq
HQq2fL2y9/+75f4jiTsnN/O6qZOgW8VHKWdM3CY6RJX8yXV3mDxWJT6PhrRafhRmLRKi+SvgiW1K
avUD0uZ3iy14Enl97pdDMuMhBeshrq1ew2F4G1j8Lgr+AwS7OilKrz6Eoht2czuqBPd4hVuEXztc
F3b+HIkmll61VdywQz/z0u7NAhWPvd+F4ddEVNj/waL1RQuW45AewH2IUa8qGMeNitziCm7r0vuf
eRJgCGghR+pja8sSCNpaNjLxQ9P//PshuuBFzknSOjItbNKtf5hLiOjWU18d1TL0eeATceUnLn3C
mRehol3EOpT+AekohXyrZTsHrMpX3OClp5/+/g/bW2rmkQV356FaMfWSdDU0fQsbua9/Xx8KR3Ch
zHCOO1uhy2Ik6m0H0ol+u4J0GnAb/xc2JCfajzY4WH8ImfZ1HCLC7VtwFevizdTex0rLx1jrjz4M
fgrKvzndrDIm2sNasb3ksUkDUHTF00Du/Di66Yga0nikRdp4wIjVjXjwifw2A2WaAjT2qUJWYAgF
JgURnSaRaIpSNX92NMh030CtuPqo5+WZUYSRLfHfwgbKDjWfb60BTsV34Cmit1Hwx6prCiBxm9eq
B/OVqfPK9K/gfn4kRSTz03NCL9w2nGRy1Zmg42OzND+cIGzSMgh/lOCG0KQ5REicfU63wNjv2r57
EYN/GMOgTWIybjqJoZyao+YgMh0025CJtMJUMIbwjr5P4qRk0ktO7y2Cdd14FjDwsaNhUhDwAoGi
4MZKEBxJqNK6+n4c2UFieEJzdaPd4J63i584cbWV2rsZTZBwtR4mFuU8WPPIFnvBuoPolkPtkj3m
VN/QnUtMN96dqk/K8V/nif0oeX83+vLO+s0DqsI8XYv1gehiJysr0liWvwC52pyWV1XU5H4bvUKo
VyWrq1UeYG6rL+f7GNaTFtL95oNDd+nXzaz9YzT53xoQIweRfSrd6QNI0dshCsLEFgQq53ydsrps
fpxWelL2QXo9ImYjX3q/fiamy0GqtvNBCQ5m0inprYb2QcQ3dd3el4TcqW75HUfRrdD+mE+d+3tq
zN4DoagJ47epbUHbJTcAiefQnE8h/fs7ksWmLhwAifHHkjtHujbovhmeFOMkknXRYIGR3bNXYSxt
Xemdo+grwiGWYDDzdyusm9SR+20KRXlPwuGG0h7CLZ77SmLl5DRE7liMoMVVgrHNJL3HtpIPdJFl
5hZusJtK18kxKzxlqqES0By3eQBCy0+8mmAYrWvCYosbQKZhY4cXT5l92VXdk+gxZo8BpnsIIz+0
bWMOZqj0NkKhPR/4yrHH1bdIhmzrgE05rXwHukOLSUipvgdmiDYmMlk1D5t5dDNGy+dCzUui2sZN
68b7HZcqjxfyoBh/Mrz+9EFwnUau7ZMFAtgaNwQwoFtHq2HLF8dLxqLakdXWyaLRV+xqcvSmCTJN
ZYpCtkz92Km+I7V9FR20F2jMt4sTvmHo+90FCf42VOXW2hG8ARBJIs741pt2ayPot7uLelKY2snW
Lh5SnNub0XW/LydGi1DfeFKlNO5zbVaSS4zjpG1MdhwMmkmj5bYF/CwzPpSjFqZvyiFAKl84QeJS
OmdB1Ij7XtCnpuQ/C1hvMrLhANo4nRaqKBM6sAPe7QNljLJNXEvwmuUEjbMT77SqHsgw3LmrcrM5
bH43RD5jppMnUnkWABh5r0evTuRgNR67siRcXH5o1Wwy1ROQYzR6SzBQMgztz6Vdl9QNoiVdDJSt
535x9yU8JUoB9s/p4E3R/AxE/RMv7KEeC/gzxV4wielk6wi5gzb8U3ExALNCkqoP/CSI3AOmGT+C
lh/nMn4LUdxUvH51ap2D6iCD6zCJnps+0wADNUEFmSH7hPGiU798+o1//ikDG6ekLRrQqbXdO+SI
wgT5ZJlUIUSyzBrFELEcHw0Rx2aYozyogx3FFBeYnwD281X5nYG1Pxt0s62h0pZ4Dtt0jrexEGb1
Qg5vgaEXW+6g7LlfeGeSogd127p0Y9Kgu54uAqgQ1Kj0rluDW0sXKFMwpQ7C89x0CMdDPMSgso7A
y0nTrqn6RPlN5qzVY7XW38NyeYbkx454HQoqkC6vAISP3LQtENVGAwPPx8B3VVR+jFzswnB4QnHB
QPHeSz2/6BIt12AXu+0n6Yc1wXjGnBcnlx/awwTJp6Ics7Yq5iQqpuE2gMJFJKr2fpXx0YO6Hgum
E3gTDa6Y3vLZi7PW9cek0uSH663fpwhCVMZCtLuKS1gw/cAs6rxFIKl3GCcHGWIkfIghT/cDawg8
Q/wYzvK2j9uDP5LdrIyA0N2YF6Z9kkY/1kbF27IPo5SJ1aSljLYG45idY0AxZXNGQW25hPceR4WJ
mX5Ko0j/CL2+TkdtoHvgjUHmNOtvqnHoh2U+RPW6DxSD/VfA8kNjZky7ynGzkYlhr5eueCo5dA2C
EneCbGxetDyn07KPQLX8wHov69niP/l6TToKtotindT7yMESL2kFVXNsHAm9uyIOX0HBcAd1y2LT
c6pyrxjWVJmW7mse/LIOUYnoNbojQzAlUTC8yWXlCWnnOGs8aB7UrESfbBo/SDu6iRDwY4tuutSb
VzSFfP3pOrrPAkKXne/7xd54M0up6oGVivTOAxwlh5QKzXooK2cLBpm3C+REUkDO7qMBzLgIEGB6
a+q63u3SF1kw9ixdUAJXcdtmwND+BIxyD8s7OHZJ9BSyX2Sc/dyWK38oh0lsaTPVO9dSc1dNXvs+
sam9Kaq2zjGbiNOqiJPojjSvnLAmi1gooaG7qDXRFYq+CWjOV/QNdBOnloRgA3Q5uIFqNd6Bq7xI
Ju3DZ5WBDLIej9e529i+xMi3Ku47TAJsmgHKFFR5fZUaXU5vFvaU8S6iBm6irFuE40rkNlbtq4hC
RKCQpMw86Q4gox3qfHRUeQj8dn23i1EbF8lUKgSwC4WvHJZor4Rbqxtdl4mdff9T8YIla1gFWVOH
C8QWiH7kqh8fy9ilVT56RfXsrxDdqZp4eGjMhKlJiN4Pv/2eqnfWML1gcMQs+0WOGO0hgvg8i0VF
LK5PKR/net4OXjjsoHxUpQG1YOhVvgYUgfpzbhbRvRUV8BuBUXbHG5d/OqDV/5QcbGsYOxT13drO
Y50I6YdZ0RerB2W1duKJrlu2nJqJw9YGXnsTR47K+1gNSe9MQw6Z+GAjmopuBkSsBzBaqzxcOb/V
kPvJKdKPLRheqx/+5Dv3Nvb7u7gx6o6IwMsxIbrmIqRP0J6NkqYQ3jffRO4DEjloiEwcYSqs7dEs
ro0T2xLzYhGfppSP4sSd6L6ZDsFHV6ORGkTemjO+RhhQdu3N0ir5c4xFn5pJ/qBT89gV9Q9fUuy7
ANE2kgpEbPPyE+B+uzGGedvC6ucIQ/YJipHmHSM0ZkNWuaRN1OlMlZMooLre0XsLZpetf+rJwP2h
QOMvDK1JXjx7YWtTuXhCH41beUW6zCFJ1oksENuO71VRy8wzC2LieWQb6DT7e4eKMpnE4r5JM7Cb
CoS1qdu1n97q7keXi4fOD6Db1ofP49L8ZM0cHwGuc1ME8wui9Jn9AVVZmRQIx6DYZEXSYqo+UZbj
0FUYMsRekVtvqZ2kaWW7GXhv3jw6d4cOU8vHJvZcJOftveP6Q1L7y7gHtsdNWm5jm3kFD2C+ZX3A
ALj5I/jagpl/EZsWEgAQnZB7vBdPumUq3zy+xA9mqqIUjtFPQZhZbkGI492ChGV6N3SgRS5DAOeS
8VQEhyZguAFzLE3XSLIEDQWVBH2FKybiMut5V6QYHYARmX6EtEUMN+uOw/e+wwAdZBVmEMuJMivC
uvyu4/BX1IdzausFgK3Iw9lffX/Plvl+WZbgxcf5AqtUrzD8XZst+gqPjR5eiBiGhKxu8QayDFxK
hf6JEwkCHzcwB1c7d2G18nyYwi7zCw0tEVeUPoi1Bh/gpJ7uPL9fUsM7eeirANSadeClLV4SMM2e
pIzM1dEEk0LGpYfMtG2YLYPpsqDFHL2hfphqSI+CqclXqeshTp/niO3ccvrpY2Z9S3n3sPStQORW
u3lDxhcEXtP7olQAJZ4w3AyhuRsDxPaN7FQWlKbKwbJb7CFS+aqFd0Rc2sDvNDytQtv+KKvgJ1G9
Bi0kRg2LJvqGT3Tupq5btm0/PyH/7RNBCGY2Jvex9l1956OCth20sJ8DJgrzdvS/Tyuu+2Ii9iWa
2yZjDSgmUSQxmSdm+0RX7mVuCL7U8nT4tSfCZG0GD3MtbEr7yp3TOepQ/cG9X99E0A3mWUlkfMcx
pL8lov/OK9Mmpvd1OpSNj9SONm0SKDCAIDCsUwcnH5AhV2Qjb/3PkHfNdpWIqWeF0KztymFTOVbu
qMPVpgRVb9aXcbDxZxXBUbp+DjVEoDoW96fDanAb1Xa4MbKT2SxYgJXRnyP60kkL0Sa9wnJDd3xW
6AYixxiKndXa7G052cxvgo+gKjtYGyXQeWiRElYZ/k9/QzFrs3ML81rwGtPcLp3CcBtMa/BzQFp/
0yxT/TgydHJprNnGFZ6zD2QFQjhHiBxR3CcpT42QuFizsfbFfrH0l3IampcOG7JSTcGhnvuPClgS
NLXp3YSzcCzRBErqstYb8DMonKSwS2yw/miWiGZcwikZLuWGIYHOmMUMmYsS/6MJupN8IA9y3DdF
WnKCAoidnC1medlNMLhxwldnfahwJWbaVdMfpXV7r3Bk73oHbJZJw1t6A0UNuOogeC/7uganqYcc
vJq9LZ2bj3HohyOGi8SNod34vfRsh5JdHT85A545sO4ns3WbjnUYJQR+OKkiO3+LGOcfjIR12gL+
mltPPNXCLTNk/G91MzfJXKMyUOtlMQ9jb4oPKiLf2/QFOPUrZBu8LGQyBMNEf4jKky1YRRA8O13u
DhMcRhvPJfvjxGtXvhSty1H3aUHXAkVbvy1jcrMuCzx9MAVx3kyMJUPhjR+L03S3IwZpblH6RVha
KR3euGod7ylGkm89g8nIPB5Zc6CQmboPGTiwNyYeKFwYQtkBAD7M+1KWTiGkJDwyOX+aqdJ3I3Ku
53kYSbeLnVnz7UrUMiaWWj+ZPYmg1Q4rMvTA7zayG/k9xAN8P4lCgQQB16qDflk3kbzmbvQtCHjb
3cTEuJ+AudsNlcv808QznmVP6pyUcPDdeGU9NsnaecNm1NYipB3NfsCn8rR3RyjV0BoyklHEMjlb
VCoAwkp7J4JNojWXi2WtMyTKFZw25mch5oGqu2vBIoGC/3YWUbNbF8UPTteVTwydmRauUUD3C6q7
tky4ZN2riNnyHaJQE5j2GoJiAglVB4x7ON+2YGdNMePF0mZ0dJCRQToCrXel72DANIR02AB6w5qv
nwTJ4I4WRfkNuH6MJYQRlIN2jhmGTFfRkPuIF002NZBLRDYym7tyiptD4SoSJZr5znAsYgi9ZoHw
u08i61/E64uNHy9/FugD7KVTL0+RaNi06cLe+T2GnYtIa1EF6tlynX/5lEX3rRsHXRK1tXxfl8hP
xnU0bwqp922lOq4TK3FPzWss9gMvZNrbKUikBLGajwZ6xsFzexv2tt7CoMCTpcMCU1oEOJi55Lcz
q2dQx7hjDG0pxLsFKjaZLpA3FGRB0hQ6o5vOWMwUw0N+NoD1SWQMm3RYMQH+MFEPfD1hJbLKrWgK
vYBxixiux0t49dYOKCSqZsLQmTUK0XXcgmQXaZ+5QXMGdRBH11M6FJp+jzth9ooAC1RCSyRKHQTH
T/UUx09RQKutcW29AZc/4PAybrZ+zWhComo5wfz10Q+p/K51F6cgCUD2brmZnhazRAm6G/KI1B2h
BFrxOY1D6D0tzfwbis3eU6z5dLsslXMXo1pwC+/goVS0NEdW8TptZDPtRjjBZASa/VE4vTm0JHI2
4yJ0ldmu0N49qB1B4FGUd14vlt/Edap8KCJ3W7Z0foyJH+2i2v1oelGl0qppy2bZH7Q3ocRQoDDV
iUYeZlfaG1tzc0D40z/2YJ/NmOsUSSem+tWtJ/NUtF6171dMIxpbDtsudrx7pAE2I2FXfy8bRD5N
P4K+pRsfggVVMan9Lh37kv4qvchL6Yo7HRrtVVJjRuyOlSCg5J3v5BBvHFGmFXFy4v7btOtqN1PQ
4Z4ooSVuDMpzkkkno3RaU4nwGqWetUPxIZS5pqHNlRzfoRer772167du0TtZxbzf/RTjunAsWjDC
McFmkMK9qYKYtQlqsKejMbg3wpV/7DyQBANea+rMjtg37hyh3Id45k5x6KiVorB5FfBvpISwmz85
NGFsUffUt/URegK/kKbWicdEmJPT+BCGKN5A066/U6huodNY1M/wF/2jlEI8TIPbHHi4Ou+GDf5n
REP6UIDRFA1ouD637+2HkQYuGYHNBg2YEkkdj+/i1dSZnltkn7FTp2QFR8hofPscqCjIPTuAa7uY
u+9kFeK9sItzY5ZgOboRipJiqYKkjTv4OBT+k3L0P+uurbZkRKYDjRzoCESlC75On2zb1XHBFVrb
n8j1UFluB+7RJKS12LVDh/qk9PkOSB5n25N6yjiiy43E0Ue5kr4xOce3y+g9lo2A+l0AGoX7Earn
icOLCnmqMSniFpIQN1jhZWcI1So+p8C8THuk3W1aufSjH0qIJ7b6Xa8KmXNXim+IKoe0bMb22IKh
9dgBkZzjbGK2d/D7Y+EIaDk5gYCh+CsCAksempjRzardcVMVQuLarltc+qjC37jTOua424PXxVEx
LvjZ3RcQA9xUlkz4J0iyV7d88fy53Ra0VZkvnT4FYw25IXUFvUCQFs53vTcHuCuVn83+wE6nMEAd
FFFIAz69ZBrrOCFFO2/KGfVmNrQjtEm5zV2u5IMDZvQqUasjvk3TiMuIjSJfvSJGgalqUK83zN+A
zNqmrA5QO6nDPqNFyUoUEF3xvWm0+IW8A0Ir4RQXKVJEm08KObjrCdxyFQQu3JZKBItS/O64Mz54
Es2QfpnHDeC54t6bgNREjMSe0H2JPkmB491gxyAYFtQHyKxNPxAAsG0VmvkgQ4/1aLdU80+XlM3z
MnT2rbVeATaMpiT7UFVodViUuxvM9rw0nfUzDNmHm7gt9ZM7QksKXhyRbo2ofIcvEjlHCeq2Kar6
k6CtliwIZN4rf2xfVUSjB8sqVD7MPJmMTwEoLYUyu5Gv5FsoLT5r0gtFCyEGMVLOYllB/7Ap770R
riOhxWpfHW70n0mBKcmX8fCsCwHMlt9BhhPFvWQgofsy9YO89SDS+96Jos/7aP7fFd0rvjnhTV7i
YDA3Er3jXVXELgK9DqJbkMXCQqwYpWidoMqawRY6Cxw/PtgBV8EQluH7pPSyLTzWbknLvYem9Nje
qkgraOFF4hhriZKFGCmvMCmmpiqTXkBfYM12O0eeU2UtU+Oy8cMIN/wSjLvTA9GLKHFM+NA9US3g
KWxBt+gtyIcyEPWhG8syG6HvDSyi3svYG46WrfMGUOngU/UtuWso1M7UMts/pQ84m6ydyQI7jVbD
XlIHxbORM/8mrrspDdvK7n3TGSQ3velY6kV1+FSHvxb6/yk6r+U4kSgMPxFVpCbcEiZpNBpFW7qh
pLUNNDQ5P/1+3GyVdy3tDHQ4509nWW9lIrzQKzhk234kcr2oZOQqk5iD3n5Qrf9kqb6HEcMdWBHF
zcyk4zLYDz1jy0qtfM3HbAgKUG3Q35tlJ28qKQ5D7V7c0a5BLbu31l/rADiMS8kGD+aKGoslDUWa
fplU4RSZW2h44rNw9UPm2m+kDIXVpP3y2eZUXvl5drSLTRUGsI/nDwKrdw8YJS5bM+p7Oxgqn0ab
8yPVqYeHKYnKfLx2ffLocN0yf3qI2jK14xIOILQT0j9Gg33YRWnbfJTMnyRhlx6a7kPK6b/Osn53
pYMrj1hlXQ/XYvg1yPZct92jaxThPMkD6y2yy+U8etprXmNVsoziuJk6hZMRr5ImNZ8ufgVx5njn
HR9eivZHa6o5sIruU/OTU18VcdcuF7dS92XLDtXUnpNZPvW25oRm1cMWa79Rul4n17kkqnmRvnwy
56IFM0Szu+i/QMH+Jbl68mztX9qtFFYZpVDXg70jwAgrY/DOozs/umRvPDi1acWtO34ruIR+VIS/
iu3Jq5MzhfHZ5ugfZ/Xib9p189NY9eqjtbzL6LuvanR81lL5LTU4Uc/6SLQidER5mxInjXwr246g
1liqRBUWm3BDhFdlkHHCBoajPdYYbgNDOUedy7UT9vucpOd+Tv/ZdhVU3RTrAvbL0mBvRLccc18c
5869Mo0+O9ZzfvU879vMhx+XnXiiQO8C5incLHJ7qOVD1Q7n1tlW4GWH+pVkCAQhTA3NrDkaU+YU
MB7hD31SBeVKm0kgi4Qb2d6bLW1OlHRJ1Et+sG+06+BUz1mTHfzO+yEyX/3tNvXt8o+jttQ/rtdH
k7C+urq77ougx+fioe8fNqK4p/qmtRBCfl7/qyz7xKn1n7bsHgwS0mtfj/lfxgObKMmooPA3eLAf
3qFGdpD5y6mSc0QH97KOfjybVWyLJhoNPdrH8VbMHDQLIyo22hqDmgl+iqTmEjbVttmnKRSzNiQP
1tx/ZZa89W5q3UmjruBlqf10Ts6SNmH0mWZMWhclvfdf3xmnkoeQF3SvW3YexyZqc4sID2nVseHp
/oGpNCu64bZBk6k+aie9OwXE1kwEAP3onBzrof7EtZfw6JY3rjVGwbWMiNBdMYZ6X702Ta8dhTk3
ke6tA2e40Z/HodThwMsXhns6MZv7bJRjcnDsPo99i5srFc0r6HMeFq7DzJdRmAA3rCMeWHVhh42B
29ZWmOTrGo2Tfufx7r5o73udlme3Xw5LbV7TXKdcdzQ4e8Z9plakE7cX1NN8lpmtx71IiAa1XmvP
/kuI1iMpIjnrsCHxeiYsMjm5iZudeWE6XB6YYZoD3KdmUgdTr0OA17U4DiK919K7mJb92qfD3RMm
8z+XX/pmXO3ci3qKWnC8bCSeSQdeVZ74RsrcRhu3wQ/f6Jqby+Myr7HpNsd+G25r0gMEpaYWal3+
13bpbpzqr9G33zmPD2TeUEdEVH1YA74FTVYffQjC3Gl+pip50RPPgfkyH6upfzJWJzupuf3XrL4Z
yaWGZlU6h2n3onvduVfOlU07hA1gVwra4TePTjFmV2+pn2UxAhSM1XA2JoL2tj45AsG2x1EbiZRg
ETdq/tgsQs2U8WDojACwPKDcAZ50pYzv2uFvtZApuRrfpWXGuvK4DI20Cqcelq7xfA76XH/IqjpW
RX+djLR4m5epj2bOqXnXmbrtq8MyTtLyZ/B0G9W0+VhUDrXQ/IL85GCY2rNtlw9+1X6OTfnoVemZ
IR7O0ew88PakaCKGNjH9xm4u2VhdSe9RT5vL2G/LC7ESNdGkmXowSf28JEyc4crJQQ7nIIGADETX
hJZQfZw2FFWgvdWKtaOEZ1Voe5nCva7DsRir37mZ/Dg1OGDHkDDRksAFGoyLiVHUlW1FuVo/MngL
wKdYLMYITURTOnecQzqnx0MyNu/FtlHJ13rkVaUMZm++N8w6HvvlUenJebb6Oywt9//mcazywMoa
GX+9zFMMw/vkpep1aMp7W5ev2bxlBFoNTrCYGU2qVH/rYVoj6scHt+/t2MmVESytet0KpQUz6YBH
ClD3Xro2DF5fxQuDNgO7hPiRKNOCvMm6kJPtIRnyGL6NPC7HnD47bGUnGGASjbNYTWgt6LqDeRBl
mOfbq5Fv8BjpMzNeP2d91UKGPR88ZTym/nwmaO2EqpGYh/6Y7R+19I0vKhpKifx1zSkHOgccb9Hs
q/TNgyim9jKvKYqGHL6vENycchPPXtNGXdJ8Ktslso+31SI8ClMhi7Ar07ty7eHc+d2TuzHFFm1N
WJfOLl/XSXnj5OS77I+6f7Dc9blNy1+MYxoD0g/eibvV2KwJzKvGMOqWBNwQXF+dzanwmAbmOY9u
Vg0n3be2YPHNlAREWYVeSujRSoy98P9OWnLA/ihihtF+5OP0pjX1oUo2I8i1idKinP5omfvb9cFI
uzoHB1YCfAmvcDzaq0/h3/6n4+gNeRsfpbN4wCOwuvPi/EncNEyL4WCVkDO2H9NlPaZt96zliqpa
1W+Jz21juMV/rovs2fftOthGjXY3v/obVRSlcRkWqvrP8NeXNuWAqNafxrefR0P7KibEC5b34q2M
h7XlestU3sEEDHDlhGNSttcn1IPHIU2XCBssZqpy++dnww7PnRFLHp1pvGXT6oa+OZ5d9oQoydRs
dLmFZTb/0UoC6qrC+rKVqkJXTsvdWdp/mtJSQjdr/zRbnRZMlICyUs8gPF0AFLy7hd+dqbnZLPzE
n9tYejqBAtrwa1nhiezBeh8LtkjJGgqSydBPPpd8ZOju86Zr0O36K0z40W/kRyGxWxZZdjNdnbbZ
Ed+CwqzozBcmi/34hfFecm5Zk/fuLNNrqXcXjlIuPw88brKbAxOe/wy5/pjV04uVCJA0tEPd7D6Z
LYg5g1johGqK3KKlsGq06n0tdfO7HQSjkVbTjP2ufSdSaW+aDfd1UN3u0G/N0FtVetfHdI025oRG
JRE+P6tOO1zoKeqwKoWdBxl+3RCCxYvv6WeVefIiFnHwiCwNtMrqQkNzzGjOCmYYDWUS9617tywN
+ZvWQK619i+FUvDRAnsMnK4P6A4KwHEqKI9afIymhV+kCodRTnxqg2gnmznT9HNZkE2z+2IbTCXk
LjCJboMfeSs85Gqb63TPdFAIYYXwo6KtrM8tQ4ri53PzuaAGfkPMUljgdUy099FwFEHWbM0f1GTq
F8BWErsEq8WpU78Vife58enCTbfnJyCKIlr6trkUJid1nyukWO2Ip7tO0QasOvqRmYs4N5YXA/Dn
Xml8iTqR70JNt6n1tLvTUbnVLF94kD5EfZ4cGBbonabUyGKGwJQRiiL3UnDj2IfJZixYiZQ3RM+i
vegpcCNjSXz2jF8H+jQ3B3CVJiwBJxhFz7Q7KljnNVVtdxkJmTk6nbteukrNLwysr0IKnzVkbMP8
xmCs7erKevugxH1qUgADS40c6T4sPIkE2rGmy3tzNDu9t1Vx90v9o27b9NoyrQZyaSieSIzy8MWM
LozbzIR0lTY0W539Mw/LS61seZxcqjqjtccQq2bBnL8kQxBt/LPyroKCmEBM9IYg2Iw6wBU6oo6p
/NHn9rrl20wPNoFvlVpzrqnYH0XCZAVJX36qHBfkpi0HZDfMNIdC0o4GceqcSdpL0sJ2gW1c28R+
xr35p1vW5bnL/faQTYP+rG8j/QfqgriyRHWQOgSVEtREpCOk9w7p9jnPquTLm2X1ZugVMjJRp8ey
6ttTPTApVB8w6VA2jXHeI7YnVNE+eptDuJQ0RrRbkEKVrNtjSbp3IFwY1ryXyHeMYXqpKnuD8emH
PtBtIe9p5ZhFoOZtPJAjpQNK+i0vV+rL78TaBp4MlD+23TYmj3z64hqxucbKD6FICi9XOkvaqteE
uXGBXGSL30bJKzzUra1M/aElJPFa9T0vqbVI1wOT1h41lSSXMrHnCI8lgLubGQeDOUGHvlqtU+Fn
73U5/EmH1ojyBva/3cwJ6UzSHQBri6AcioFeps3poig+Bx+Z2eTSLiW9+Z/nFlZgCuvN1gdQB2HK
U++1IkLen5yTPu2Bl0EVfd8so6UymgjNWvFSTFoXVNXWhsY6FmE7Qk3CTq+Phdure2PBVMkVOUSZ
+ftUIR5Lb015uCpIwXopX+okRdq1NOvJSEx5sc3R5iICxgsWxENZ2OcD8qmu6zTyrJMOyc3Avzib
feU/Y1N+mpNkfZL7Wt5adaNDR2G4GPDZ9vyhzd27b+SMGN5s5+xk/kMhm7OstkqdWSrLj2dKPn1D
EO1XnbbiS8+Hxo9cd7HXsBXw3wEEvujjuoWoIzkUEI0g3yaoHFtH2G26wo0QviAN0Fa9lICOa83H
rxxE98gqHRkpoTBZoYVD+zr7yVAeQc2ECNlbUjxpmEERD4h1l216iftsV9z/KCWG/woHKRIPjLEh
EXdEPyBT3/o+KG1jZMR0NaYp1tHc8YKtLLMsbDqHZ7B2Xf7VirHtYWmLwTrDbJgXi0pniX1bH5kX
0KgW4NqU8O3SXlwLLRaRAbSJPinIZFAav61tKr/G0upHBBTZ4ELA9vZyyhlr+LEs/X7pk6cqT6Cf
pnb1hI3Ijx8pNb5/Tb9mlKn7A58pwqkTPuPDbB5L7GPGT59NY6HmK/IClcHAjHqqK80a7ZNbuGAZ
nBLwkbwy2kNhO4V1BmpKn1dD1+6NV3cU913nNHFfTuXFsQp8cRPEwrvLw1yujBQovcDzWL/BSPOt
Ai2rRj0aLcvIHpEceTdRMXIgGEc9feky33iYRQH6L9a1zsNEivJ3WpbVh46sxgmMZqj5u0vTNHcT
g9+P0EZuTQMzJ5BUolabtgSZWFhUo2RquelpPpeih/7BarX+oo3gxqGWZp0PiLAyd4qAjwzrmDs7
DVdWsbah1czo7KA76DJtZ4KTMtr0SbeHDknk7Kj30jX6OxmnyDPnXHa/5ALWfck0DRFdrycFQ62q
LbPAYnlIkehn8Xct0q2J/M5c/1Q1JFRQZUb72q+di4bPrhjpNVV0ZLTfXNTGUEk9bDILyDdfJi+L
yChSNoUMoQShAxrC4a6brrxSfINE2c7cf6ZuyTEPN7QhL1nZxofM1LhlpSUy2mlSJz/UZnRgVVKu
2kUzTZRBVpNpWehgnFRhPdqOAg9xSjKc1IRSwvaRwVk2cP9j52QWm6XVgbBRNRt9NNomzwN1OvWt
Paxef8KDL9NDR/HeBrMz2sTcl+7uFOlMqCPP12gG5CSFEflqRslQz26gi/kw+4Y/gjnBk8Wj5wGi
J4LmIRSMmZzjzk17GQo5T5/tpKyvAf27f9mdSG1os75/VnjajJpU6v6LLZT5UY2l/APyiaIuX324
ihxRM0Wdt4tRa32mO7KquQIqKaV9qpLSVhE9LHIdOx/U20o+lwX3NxkjrU9X6jBCC3yIU2/DkVJU
9ME+WY5pRNm2/cfcXWnF7ui4v4F4xRAzyp7VY8/SObrQOXvegc5QJOCEeTuwSvN35XkW7gdPTq9+
jYEOGSgAN+Sppx0L6Lunmum0MiQp2V2jkpvvezOknYVZyyuKvVIrfI69RtyabhnXM00tj68qd2V4
sozy0vPdSQaR3VhCBxvINtDJbG+9CUB/XAm8gtvV20WF0u9PJCbo5clwWxP61tg4mEjJrz4l86iy
yICCbU/ZQNBr4Njz6IbCaoxXZSYmcU3tBKXPaW150bj0Dpocu8cqALoA6VTYE0CxP67VfyYedQTr
Vm1RmMxW8QNcm30X4L7IwkD/zUgpRJQIOK0uvST9OIsQdLvDh1faI1agpBvGK/Kg1sCHNYq3sa9q
O/D31u3QIefpnuAgG3SlLvVH4E+NJ4iQ1fQKosf2FU0Hrgy71ji7jawH5xUICoCdFl11cT5YZoFu
VLeMcNCyZdfsWjqwFr/hpfZGzwy2fOR4p4RJnpKp5XAxHdW8JY7Vnw2vhhGbebbfflett7bQmu/N
F7IL19VezLAcC8GkhHQCXPJWKBhgiQRdrVbbxhbUhdVWkdUIcjwbVOlZMFlNld4TpRvOTRidiV6l
dLT0OakGVCwY/e0jWCAyllS3Gv9hWg20jW1DGs9dTCoJpDUg/hxHHgA5N3b3WAn3MqwKfeYOYPoo
lvayKgNe7B6ybf52t/JPMXJbDLtUn1womFnLuSNmR/Egy/9qbX3VJDXVlHOkea0JKzVtX3TGd675
cJn865hXVQRzdiiZsxxXCm1Pvz3SiF5hns6bYT5AzR9t3XHAyuQft9If58E4q3Q+4QM6JtC/yA0N
etDix9MIFvBL+7T0Jttl+EY9j15CobxYYN5dc52hQAe0X4TtC5k/Nvn01pJSOlvVJ+Xt3fNn8+DP
bImisN1Dj+YImScK5+IGqfym91asAYYYYrjVo3VzqDig8Fo6HpR1C2spxYijW+3FAjEIIcX6wzQ7
DzrHZgjJeOvyBJFONqBNVgS8Nnn9isLj1g3G25yNR5nNQwShRk+7esMJH9MamP12sbLsc5Dup16V
N6+tTp5W3yptdQLe/Sco0SkxSjqKBHgtGd+5UWSEJmAJvbGIumaMaOqQUC+MM84JuTJzRqIjrb0Y
/TqdTfTshexPg4dC2WvOc+G/ge+DXvr+wR7kKevqF4NB56GrM+2X8wh/UvqyTW4dpH7RhZlJp11I
sNZ21GLL2hSFW05JwaVjieHZSqZLn7pW3I3NX2UZZ1b431RMvyanRfacIxRBnAQZnV4pCD5Mnu04
GP9MAcmhUKM1xblC/mmv+se+HNG+DDHP8nV2+ZAteY6hBeUSpR2KoBSpeFcYr7stpSv83xZ95WGQ
9U/O8kB+URzWkb+7je25RH2ddrB181Ye5ozEnTrJ/2T2erQ39Yi3EtmW9p7l63+Eg1483iAtr89J
Sy0WZK7zgO3iNtGSMoZWnaSr/1v7VQVyMo4LLV24tloXzdouBtPfBFK21NLhu4fxtqFPbUrPCja7
/5IuzBNzGw9ugeyZruliLzMlMQvUAUxoRutnNhywwka9I2z5hda4Praa9jr0mCV2s1TYS9oFmHP0
ecN0TXIkiWatjaGTz79GKe956YHrGiiZzG46tTNDAGoAC8/dlbdpbCHW3CGdxTAFfL5w1EnH/OMh
2jNAYmUxFX+prxFHoPPuPxk/RwViooJZVnHKO/GyLeUl8dx75YoPn7laHfcNFH/zVGpZSzG6vZae
evYs8WBPaHgSZh4gIp8vvLWPbIB0N1b50Csk6cj+13z4TEexBq67m8tE87IvCGrEt8GgP0rH/ugU
2gjfmYDGNWOPOr54q6u0PiR2/zCMbMBycpcAUDamTM0CZVjHZFheHfiGMyfFG5EhT2VB1MOaVUGh
Tf/2x4K+HEyX6z2mgWao8HSAqb6BYr3aevZiztNvlxyCGuKnXuvPbmwfba8kloVrAqlBpE3bPziL
c2HZz3MzjHFWFpd5nPVjXk14GUGkViiw3ii+qsH8O2iSD45XMivTkzFa98L2f0iFiKBcUSjln9Zm
fIz2fO3AyKOmmR5JqPhtCWTKQh6Gsv8vQ7a5P9YkT89L6WkhWq4MifPwOVnqxYVdC1DgBxDvSN48
Wtde/SsFdIU5p+/6DoIa2XQTRXZwnOXBGamxkurg5tN/5pRQlGlpGrcKEHoiy45pZcNZDs55XNad
a7mtO8BB/fE2VvlTLvtIp9GOrT37d9vSx3Gp8ti0t1sKkNr3GCfT7rPCBcic7l/5tD0XQipugh0V
QDhcmCctly8Mj5W7wiwel+yUKfeBUnmPydCZGz77f0apPTBB8BHJWBcDMZ1xBMDtYu/+8cuEJnVd
+r9MtW1OhkzLs58tKtIn34ptiwuMwvcdLW9oN/Kh9pZ3b2cOavI1SaLLzP7bzeS/NjNjuzXj/QP5
ILWl0E5odLfANmsqXHErS5cgc3VaWv9Rgy8TKxJFo6w+daQ7zZy9qsl5bFon7kT6WhvqLVkQ4nn5
2TbmA4nkV7/Yy1bp35mdcMilwNhdFqcFi9NUT6C5uBoC02k/ZSGR28iruUfiNrTOnBsfXm2CBJI/
jSnpstbGXzthI4nm0Bf6VVR1NNUZiqHhDDRHNZfSp7f9d15OOANEGqi1OXZ8Q7ECnpvU7MyDPvMh
GQlj1KfRmq6r7z83LbJN32dA1tD9gwR7abgGsFO/lx10az84NsCtiNyaZUlPRLdWXbPMVXEJMBAg
P7TDPgUCc/zkF56uaMFGychb+pkhwTzDfhi6C8aj/OBtFWFPZnsh9xdEtxTkI6Y+Dh2DST71PaF3
yrT8N6aLK1IhiLfFuzvrakQAtmSYQVSrFCOEO52lv8RaMd/TYrnnjUBjNFyk71zRJYKVpOm/RkEB
8MbfzdX/LxXmYWupE7A91I14zJuS4xvrZGOj/AFKrDARrF79zACVj3EVf0lXfpUeZb3i9e/7b1bW
0WbnuNN8US2Dh0z6jT1OTWuOTEx9SOYen9/QAmM6ZRnze1SgJkSkZiaecoNvK+pZRRh+utNQyN9k
yS9kZsOVpb09x/1SHw1SKw6WsDFDTe0rzezJ0DpOK7cCOkUsn8zPZaKOxjSemO6MOHC8dWt1w0bz
WY7eeanbV3/lJh4t8GV//N07/j+NWRQxTtWX0k7OnqgeDY9TIvGBRLU1e6YoCymz4rKZXmnSI9vW
6ohpyPK1a2FJagyWu6x/PzGa9Ejw6tFti3j/Mwnzt9RQyVeWOfUpZcE5jkeqXX7kCLouRgMzUr/L
meqTJ+UJuPase6pr/Txa3qttYqt3reOa25HlrfdSjE+i4cwBRZvl8Ezr89sf1E/P+IPc7h/bDruq
S3r8MnSHel5fJMtMY7X43t5X8TYpuf4sRXbqNexHdqHIw3HkckGc+HdCRoED7djM5Pd7bSu/DHN5
b4AroxaPBPJiKqXaTZ+0JXlrKFaa0vHDuqjyg+GrCPi4/KxQZlli/evqyg/dPPtbZ96V9X4dwUBu
aWV7D6ttyq+FGUuGO70M3XQnnA2bst58tGXzsUgtiasMY/NEXhXVs/LXB/BXsLLmWjgN1kevuKLV
iOWAJ2UA1swkvnq0C5pHZeW5K7tXaUddqaPChatGCYhdRdrc0JhNPpjQQg2gjlmFjps3VY7qsNjp
laFf7BCCoPr8uaYuwvmVHf3JxjC9uJfGbtdQG/pjscyxnSOWoqW7jTpRcg7JTun0T6cCo/mcs0DT
SlRfBX6L5dNWjYqt1u3jgRgDzDbuf0jyHlXp/ZSJe8z87WR0RTjV7cGEJwvoeziLl0DvhmjYVd4b
PY3K9K9NdOshM+DklXW36EESz/jcBrLre+2gtOFlk1YkR0lVotvnKjGepcOBVCbyTz4BTijt2Vcb
PUqdPUHBnqZhvJiN+HR5t2FvidB204OWO/H+t5sUlreWtwwJGTJECdGbRPOg0FissaOKeJ4UYwtS
N84wL86qi8BwUCZSIZbT8jgizR9tRcbr9N7anQQATO4rsFY1/PbS8itZhztFvNxVD0cB3YGSCohx
DwaX81+PCSgzh7tY56uOnAj561Bd5OL5aPfEUdf0l5bLFFX/07q1B8dT4GcuxviqeumN9JeO3Aqf
cCdQQrMW3bAj0X/feVunHbSaxY1nOJJpcfQN4M2hb44YPJ4Tvw3FkocI3mNr8JBEe88A219brr26
dGgTvS6fJLbXBKc7QEM9FQcUfbHVkUSgf2yZGeaQmMAX+rGWGsLu6jTvda/PuWsNJbIb/wX/Regu
KBvFZNmxyIvHtWzQRLQoCoGmzYI/1NtvmbRR4bXHlVCIrcXStJEZ2TVsT0wjf3zWYUkFrEajROMI
8lyh/scxVmTdLwhELaRjR9jZ0GEhkZuyXTnla3d/aR+mugpnQYNSu9uH0jB7VfbNozJ38v6Iaf51
0dNDYra8583/m2jamzQRTSBBsitgPmd5HYr6aIklApWOtNKMZ0M/dq4Xt7qMeuYeLSOqVirwKJ3y
E8Ed197UwzZNrpqsb13TH9MEZDavL1TYt9ZSiHX8y75oUeIAwk/PNtVk0w1HKyeDtV3ifjBXWP/0
OPXz+yqnE0r/FuXXGC5r+YAReNcSYHCeEYla8ZLlp040bz5G7nVzLtzeke/Q/GA7wqCQnRfTxqHq
VVDC7HixvLSGGaa8IzHUnAJZ7CIkb4AfZ3fMg5mjIedWbxvgR1H3TjiXGI2lxiTL5igWTw8Wq4n2
G2cZrajs+9dO345eYr6JTb6BAsmDZVjgz+SkgEXll1XoEQJzH9NcdfPLiUCB3vy1O16TxX1LKW/I
Mzp2G7xmzhnJBWbEKL1IObBoFXZX1TAbIaiNDPx5IaFrfTKm5CHv5rdkSB8BD+ZQz4pPp5SfPTy4
6zT3WjgfddEvuPomI2RpT4E5j2fTTR9ciETBXQSfdy3S8Yl76VdT+jfZOfGcVQffcH8DUV833bwA
o/7oqjjNott2Ne1xo5BNOuuvJxNQzLF/yrPpkKA+7Uevj5EhtGGncJGDDTNrFzki+vT98Gx7luQ8
4RUDBq1wLyfmXo2U4f4LF1M2bEVKWSC5dyqKXXc0hHOlrok/IYT3wRNGEDw7klSZYbPIszmUoI82
mlvdveVbE1etQBvJfjbZniYNj+GUqKnfOk7YgIJqDP3lvgMGro8HXG0vKYP4vOx5fxTYaWeECdqT
OaUHXCEjghH8BmL4qhOS3DAXCJ1z3nTrP72oz3nLfNPWObiWQym8BZ4xvSUetIfVQGQYeKzt4dSD
6ZC0gOItjfEMfXDYudJ4WweMTeZw9lr9wa8dXGiWE+lmcgIP38N7MRT2mTNQA3IdrsnB0zb0Uc51
pWdnsAI8eEGQ0nyFYzgRVjEi05o/HSt5b/36iO+BLAd5NPPpG7UAupYu1Ir0qIo6MHLnpzb3eKX/
9mpCSIH3xMsuHkcdC/Mu1B14HqJ46BCpDCdoYzBNDi/++x47p/Yf4s+U9lqgYWUUCEz2B5+s272x
PS+Y0XM2O0Cpz0vkFupf43bx0m8IAEsnMrWPHOX8NZ/Uf5MiZmXx3Vjr8bkOv1aQVGVP8pIKq6Bk
dU60T2lobc82D8Wrsy7uixn9Tz3jbgUSlDYi+9oPjV7Tg04W7+2Ki137qJERgfu4CAwBfxAXvqBm
PhTN8q3cjC4eeUmQCh/QQrqPmcWSrOrLYLUP+PyC1k6fbb4UC/5SdUi4Jr8DKSrjglWMPvAv88Au
AuTKRqwydfbvbmRbVXoTi7R62DiaeNZPepkB7pbfFMcfxCj6aGPNb52CqCtjDe9Kk2pYgfUHrt9j
xlZufDSXjWKqqTUDk6PD4mXZNeOVyJEvjPGedfLQbyL2NDved5ulD4TGdNfKqZ78tPrSO9xT+w/K
QZtpcv/wYH4S4V43Nrzm909EesD6mXFKcEQqOurDJsZvEZqT96ChU0ln86Gpyku+fbMQ9h7rc7/7
qsw5dZX+opf1q2vaQQ4P/z9H57EcOa5E0S9iBEjQbst7lbzZMCS1ht4ToPn6d/g20xOhNlIVC8i8
ee/JhXghchSYxoLppTdJM0OebFMejTF9G2t9bBbDeozlF6vAidx2v07riRMfbWwJ2uc+XjX3/1fo
coLmY92sPYS1ouDaZKXHSM+6boekWCWi/h7z5pwXEuYRQ1ew3w1MmfInK73/Cp80csoACHOzu9Jh
zDAZty5+n1kALJb16Jwlfud9WU2Yh11ceSPZCO5V+Syq6drmHW4Uv5DbvBHlm+EOTxQx3YY80m5w
0LdYQJUyJZ27fYcZhqzrdLBmo99UfU07Ddpu0iZ9vSFwas5YSJhCIlK59tGMgu/FsO2kY33I67Hc
oxK9tWn3iYNtjzOYAkisfBWtRUKTU7AIVJMqkQWGs4K5x7oMpoUYgrOsw1aVJM21Yw/xupEwSoYR
KEquHmwKmmHQz33SIeqMlBtz8DKVzWtmoXl31YEQ4q8Mh13hODtm2FCbWJuhVfxTxPOuzSkxc3HR
ZBvXAI0JaSTD1cEB61vGU0HoaT2W9svIwT/RzDd5RffGkIcgUcnzXR18gdJcmM4qnehUA6Npf/n7
YdhwcFCwE6EIsvEYkBIa6R9WKYUN+ZInaJvfIwErCht5Y4BurBINjWiK/2mJ7mwmPzov3yevh+Bg
dYfEbB8LSLZQW15MCZV9iKIDrmXKwhIdxrLySzV1mKzb+cHBcTjP7rNlO48jGZOVqH1sFD11IfEv
/Ls8gKRL+ZT1+Tn16/esMpxjaaiPpiDO3g+0OgQdLibnBIGm9NJSw/iz2o9GtTN6/2XM1VOTFjdL
WR+lF72GxMsY4LkweDIytI1O/1J3/LJ4GgMn/jO0u136FK5v1IB4Q6/+UHUzRR/xasu7Iw8nxCB6
bEpUZAjGWdl5q8726WeV9VOQW8it+jzIBIc7d6jEe1TG6oKzcF/47mfn5uQkK0ytyiabb9HSpDW/
8k0P9aGpwfIytwVFZC0n//yMUqo3iIbvIpi6ndcxO2cFoG4s81rNxIRlSzjPjUJmmxNWmaorL0qn
6hhWebBaTqa6xJcsuxfXRZbJotJbOQS1N7gdQ/7J8IHeA3dpRqllUHZB2MUCJMQGBSXdzp5xDbl5
2Xm4cee43qbOjOeMl6V3OxsLzZiebQO3msiwh9nBnJ4bhUFtcgdiosL+pENAeDKSfyLPzwTOz1Ga
fInR3zFqv5is6uZqbA6Jb2OtjN5thes2MHzizZn1QPZ5T0wsYMzlfbCe/CjzGbdMMtLgTw9lh8ZN
4CTo3Rd7LICjGb+CDxhj2oPU+tXhRBk56qNREtAz521RJVvVigY7en30rOJUD4TdY6BCKJJ7Nr3d
vb56xrH9Vtto8qRTrmHU//lJdppGZFV+x6vM5cUC8FJSx9AHRUBbAqY44Xi20QMmb0a+Bdqj4Qqk
cY5kGnibuZf2eoj6zaIyOpN/D1tBTd9X7RZr2D+31ZSsJSZUfM93by5f0r7/dmZHY9QhSaBbBJ5K
/dFz7sFIbPvUPCxlSO+FPzwt29hxzqNhrK1xgM24PFeBE3ynPvdTET0X6BlWkB9zNzsGVXgaLLJ2
INZwGp9M5R6zXN6mhqQvmXdwJ0wpJhmB2c3Xqapf2nmAu+VdIJVFazfzFZXk0K0Nr7gXcYPHN+1f
yC8jgg7lPqpTA7Nsj7cIryPtffq7NH9u7T31SC5xPr64A38/5xMOgT8vxSLpYspkuE+nDJqHD/gJ
YBBOnMB9iWomkrO8OvZwLif7Yay9R9PKHzpfvQxR8BFCoacZay9JQ+m0vLzW4mXR1NuxX9wAcB6X
7x5IRbRKLKhWCw0K3VCqZtMxRbMoemNcXSbvaDXOz31c30wFTg4+U0g/MvrJjllTsZ2H4Eil91gl
1acI/Gtk4jE0WvH/4hLuwzrpm4fSbw5LfzRRpdvMvp2wfhE15lKnLm6hnA7gvk6DV13sBqGTarwL
rAuf+fJmSQS7tp7jvWjxjncmn+YQhNvWtlXNVKfJNmbblg8+3uhDm2hIPU7fb7FmWg9jpKJ9JdL4
Moap92SBUcKba85vaUuFTGBMHPVIpnvnm0b0C3aAYB2bmbNNMw7+e0zyhIclUuWtHDlsxqk+OqoC
oaQnAZ8pWLqd6uZgcta1+eFywq9c7dyUtMCpLY5Ka/yLKyw9NZfCIgOwbgUHIrXJDBiFTz3Tb4sT
TETjX+BPyMjdP7cPT2FgeFfC+0zEMMxs0pCwkhrVM3zbpdCT33YYPg8FxLCqiTmo8sk+5Umf/NcE
A94PSob1Mk5zhQixsjMbmQe6B9bKu8NhxPXB1Cb+wYCrzxJQ6qqk+Z/t4twEgIeSLtobExgtRZO9
fCXq+g9+YAbiuX/Ks/AXseMjGOxDhdIK4642VtVAYVSE0TUQgA6q/DMdEoJyfh2uLOBKWtXfgWef
k45nmFwIptR4emvGXu8mY/rqx/wA/u7MUOLBw8se2/6f9uvPvBoewPT9LVI3a8reyMtTKdZgCnT3
ir8jOlDdUXT2zEPjMX4nlP+GcRCcnV3gVc6gnA3db8hFJztGLpHT/RKIZDKIXFeaz+Twj0Pr3ogJ
4Uxrd4TuLziE1P+vdGBEL3ESXocKKGubDOMlsOuDNwCowz3zGAXjRaDJZrX6Emr85qjyd26X3DEd
XEKcULFcwgHTpmqmK4PBkt035o+l0yen9zBwTFYHgMfbYit4DA2h9gipn8Msz8BHCDGSANp0ckg2
QIy2/cxFT6LxyynSa4+tYq1lwqBPBXec9I9R6jCxH7ISMKI+ufGEKwHSwCY19OcYEmpL/eBfOYYD
s/1msYBTtAVe+5z3QclnITexBNJY114HQbBvyNBybK9YVets7SopMIfUKB5uo54ozMy94fePtkMl
EJrAKUEe8I5KSB7adu6TFgwEqHgxmp7qPH8fjQh84BwFx9TL20tVEdyRk7XE01nbybK5/8K6++pm
y38c0uJKytU/udPS0OH9XXdNl4C7qhhhMlJesWl8pLwZOtpP79i2NiSNungusvZHY1vD0XrDqXhF
2s9JuWKps2fmhzFW6U00F/XRGDL1a4lZ7N058veqFOY/FbVFsIpDHJ3CGpEy/JZRQ44ltmqC4p64
hdgHZfVRVSDtEHypetmiuqqAuK4KmRUrbiOgPGG00awv2XuZ9WbS/b6JicfQIIISu+aLMvu/AlGX
M6+MblVHAKQqjVeppfjPi6biV+IkwGkCwx1I2lStWyrTgydGCiDffYpHjstB2SA8YnM6ashDK75G
ksvoAP5k4aMsUmg+Y/ZiMQujZCyHjcOoK540M5tJIg8bvFdqLtQlQaN5Ua4/7vzS9S8iJ/gcyamh
/HVOs53TPakelqjP9PaaNf5jo02wDikubqvKCS07SQiPsjRDzFTNNckolGdlg8ebq/DGhyVj+Dw9
lxO1etSO/5B5mJ0MVfBMPpzZVBsQe8iGyv2D8v7W6/ZO4PFeY34A6pTjh9Dgo8TIqCPok9ewiaCE
9NQaXW8X2wAmOYQjFAQgwMO+T0qPjjJ4TgRm9M7T0bXS1Vfeyf+k78NmVTVWe8FmvcKrm2eZqs8R
k4ZrRwdlzgWnBwU9Xfk507O1GqrkYaiI3OuBcDmZ2WLX2xEQLbdjlpG57XoYR6sGEcafqMwON1nk
HFGF70Pk2FioyxeZW/M6KGjtiR/V2Pnj7MoYXp67wZIfgYf7KLbqT+wp9jYax39uBrQtof7IJqZz
41Rmn5OaXi1L3T0PdpTbZvVHW6TVpZH4tasgYsRWMsfMmrOFVf6Ikna3ej/dh7U867jqQs5ychqN
wpdjlk6GixXThmNNOeDbuTmJssfgbTQX5aUOUybne6SrujkivRk+dmsjyvc1drYVEc7/etX8mbrb
Q/eo4ZnldytPaP9M4LHjv5mjgV5koPUELca9tHKYykUqfY7y7qFrrfuYc4k4ClWDiGO1DtzyS8a0
uXbfP8ZND7ut/Osj8Yd509+i4ACDc4x/RTs/Gnl6rXOoIcv/FElJLUg5Bz7okboHT7AniUtwULvO
wjCwOj4Zbrn4gECqUW98BUWPuBjyZnh5P28g3TRnGSfOxidn1aTToY9wc4FVJIsS9hR/hyqq9mJs
vQJrRfCUsGX1iMYUL5psvvYC3/wO/Nl47HCwnbzJj70NWMq5XzcjJxX9NJY7KDPtRuAEPxcGQZ6J
LT1rH2fFuSxzpgOj7fZETDXLGRLyRZ1ryIuMgOHu5yGqH4cmzb/yVphM3DBwMg0Wnsj4+yYiV4Fp
kIdn4lV+CMPNT6lVjX8wtkjr9ij6Hs0vgLQn26ibF8nCZ39uMEO3gZndh67WDSd/ADvW6gXJtlAx
TXMT99RKT7xpPWlM8STpeZtHdcLsXe77KRTnTPrJg44ieCi9Mz/1yb+QnybH85Nb3442+l9nbJnn
+FZU4gtQounIJ1iYgB1XWLSnJv/xs/wJF2GCtVjrAXwfQJ73fAmCkleCJ3hDCaFnMgftHFEFsm1k
NTy+Bdge7vUqKW9k2F8d3RHXznSO/6w0op1mb9O8xQc/vFdIbyWO/LXOA84XgFPuf2Mt/Fs89gQa
8Xz5/wm4UtUaaGW+SjlGQP8mAzua8l5BCglFBPMGUcQoMMy6bVB/6wZ9zozoqj0ITfcehwEOMUe8
V5MxRuh6NkvbQp2/irRlVBM7U8jMdMD1RvoyBKeQuN17PSXiGI/EIatZzzXpcBEc0jy1jtAT9MGB
CI+ka5mYk8ww2BBu9E/Qn0egLa24RHoi69bH3p8aOmuxQ0+2x71nWP+5XcPxnGQVybaBpq6HPJ1Z
yfjE3JVwQU34d5oIfBk4oBhrEWB4inPkiMkIkAkcx3vE40ht6puxDaWTOFvbxTOlvFlhTPeqwMIY
Jf5AJ5LBYOLnoFnV3EySLMDZRgFMadYJdw6d1z9kDN2rSte7ssAcUg/zdNLwT1e8qsHTPIcYWzmX
D4Tbva+hHsMHFQzVsUD7Wodhx/UuVT2erGGOToJU3Y89RCgFshwPsyi8tTdr4tCJHz5NqZtcSbzO
J4s82FmWUwJhrp/idWbFqNTYKj+I7cLaNq1/fY1Pc9OyguiQB6EioOABUU4NA8PYlIULD637IKeI
HijpIte9x8rsoB6ya8xTdCUwGNJi+ZW98wo8l5pYOop5UExXR7rAiTwK95O0CZM/zvkEoT+uVQOK
V9o/eu6MYzU1wVOea73jxWDDT9a7ztFXEyaZsDKTk+Mwj2Qtu2jhgBdDju80y9NvbZQT0SRIgOtx
qOPt5GjBEMpAAgisWeFLwJK2i/G+3Ryv4H5IECRfE3pJkJgCzqZvZ/2Prxva+UJ41Djj5KGT6tIo
3uowNvwVpRbLEabU0g++0kl4VAVuJJxl+JtamEZE4rHKHvsyycebapLQAU3pjjG5UTtgyFRiNU0M
f3EgOYvVv51CNE1Uh5QY1myY7D/hdKShT31UMVYka7dOmf6PkthxToKUabi+OLONUJZBPFwbc+Bu
wyaYx9uMtvEUYttdW2ISWCqipNqpxBvrveDI3NRRh+AccjTVutZPjqPdt8I3yqfSN7KXQCLLYKQo
9+Wo7S/R5HJVp2m6b9mJdHPgO28jjSZVOsx2ZTRSt/BQuh8DfL2XYgZgp+cQVoxuvO8K+3O0KlVX
OyA5Ztnvey5GYAqmn25S2bRbx6dDDeu0CR88pysuWsRwRjq2La7dxpvWeB6WvQdBSmaFZH2PdYwD
bZzRbSrfqd8t6RYvOY0PYfuS6Jk2yYEQDbiMRiBwKcKNaZup3FqKtAUJPhdEimYRNDZ2WGBC/UKs
8f8qYZePEGyheUhtX2VAmi9vVLZi3CW3teeLtU6qZuU2ZrOXcSjeCKVMe17Mhf9Bgd8WGGTWIUj3
FblS5ITU6ziUgr82DKCXoqeulNFm174l7/lQ0b3eK9fV0zYNQINpsOk7GTnu3apZNEgNkj8GJqh0
Esz6ucLhxzzYI+saV9g4dmRW8mTrYaPcw8wyvyLOnmtUkk50napFSYVe9GXjIdpIxvinwQaV3gk0
/Bh9liK69u+Gp9Or1fkGUXizOJtO4j62mYaaRDRyLwdMGuhNEC8oCtpjlhj2czyyJVR0It/ZzJfe
6jxLcL0nqthXCcqObRjtxSBSl62CktTcQDb+z/WM4D+lKsgmpKeCS+VUYPcJQG+0x5olVrxz7sJW
u5vwb9ABx5h1rxNMzi7LN72dy3+eEsYTWQYY7qmrNolAKnVROryDH9UkpR2naHgeicTZM62Noyg2
djiurQ0QPQzMTSMP8Yh5sxFwUuyGiKaFoLCzSPdu4tmEVyBqvR+8KP9NuJR27J1FxYFztXa9ClyZ
R/DBIEgKXbRsjWDTWUy2iK/ITePjIgvjjBmKZSNsLCMYd6wUWJfBacnyxd2HDFR1F50Xq4Pv1tN9
iqf6kGmcGQc/hagHiZ4xoqnhJsxDSIzTHapuD0Zt2FZJlDyESWv9geAgSJom9pMv5ugRNEBDJLPO
987gGSjHauwPemqB14V0z7g6lrXzbO6Z+x8p+6zYNTTFNu5G5Z3wIZaX2etQfWsXFHraMIVrpv7U
Owmtm2QYlzj2z5QN/REqF+W4w7CRPTPOwbZ75sM1FNUsnfO9MYA6dRli3vOJ3Nuai33JK47Bc1MF
Xyme3MVzIp5TNBVQGOXMjEGPzibpDPfWpAT5eZMBvajZ2sg09PDJ6j9bBflJG6a44McVH+nkwX+k
BaXuK1O6glVCmHvHJs5mYzlFsEmiZd4/RO7rFLrqxR7mV1mI7NoaQ8+Uy8u3nZP6KEUQRzdx63cv
Qeoz7/ErFW+gBA4P5WgQ3THPS62CLDp89AFDWmvAwmDSjaQtoDqWB0zGAsAhnjWKpzJ5k8LftuDu
g7IGAR6C+LN/m6ql4/Jx7rHMm0p6mXCn8ZttpAiSEpN7yrPGxRVVYufOivi+p2hnyw36I9GeyG42
PFc7rJKM/gLJP4VmbHfqw2K4z6MKn7HLvtNo/FKseJicwVw5s1gZVAkJGUgfhBI0Xmc9S/BbyhUb
Hbf3OEouDpMn7NHcMc/kR8CmmWs+b2vL8w5B1pw8o3vs25CXCwbJZNANtrusa37qILqz1JAsXkeW
zF/nffWbSNJWdfwV2j6bFvS8iclncFTRPIXsLnCBoZDR3HT0pkUFPDofreepYzQejiYRteiZSdth
zoKSm5EFFM14rFgWocwYw/u8FWyriHgoc4ddvtNOR8lZjNOZTeK7FLo6OcR761/HhH0J+qcEaj2P
8d00G1w47UWod1W806Kc8yTYpAkz0MI7zRJTYVogxQPpw7KLENyoabESDy/GONFoVI21m9KOJAuo
1tXcOu2xdXz7gaYgh34cKX89VbK+jDPbQDKmbZoiEk+simL/YS4bhJmosPNdZBnmrjPFvEGLAtbW
eeY/x7Gre2pS1YpqKUsJjq50BFmhL/v0nHc5yxyAthIDhmcB/oqcdJs00x10XXrwHb8j3pOGT7Ur
GrqyBGtTVoOxkGrCKsone1V3dfdROKxp6Kl2j1bRT9d8qPpv10YuzmU2P86uUYGadmzI/wJpZTJE
c4ucor5oNio9jqCrcLX1KDV9iUFbulX2ivUdkJY7z6+xXSl8V2PzEGk33ROsC3eGYTSHHgjGKi8h
ErYLAaJ2pIUdtkz/kiLvd+iu09rv2OiV9oDcQzlwhUmSpzPOBxs8rPJWzNS+hKc5ZKF0Zzujm3F6
6LATp4wNH1tAb3LHLqplYYCsjn6tegKRrbmHCWsg2pFGim1YejGs97PrAxdyvcI5tVEZCaLkMMpT
xwsOcZ4Xu1IieqshqJ+cwR35dKSR8wXZgCUhVpHbX+js5gYcWcRAFsTdbNt/9eDoA6ASf43+Tdij
cPHbBOXAvd1XmwEGJdQTz0VUGYkE4lXFhunFuy6NGExWTOL2DvjVFWUVpBK77FeGpz61he5kkHjb
+klF8hucCSU+TxacTsNcM/uNd6pIAUmyxnSVlmiguaEGmBNk2qqwzY6+bGFk5G5EYZMk44xpfSTM
0EfzvJXC644Epb0ru6ncj1QV+XfJ878reqagCYbut8FH3OInnj9CMN9koKsBknUy1Vs9Gz9Vm2ec
HN2vCW1gk5LTBvhu4YbKu3tR+ua2bjHEBpXZbGuDmbJU5g8qYbfGJdxtZ+kVRz93Mai0tbvxMbve
gOGmB3sU7BIRiSDuXJTvRK7kY18PaKOcssc+l7ChDaZXRRCHZ8G1+K1S0azzCcsCzmTI6H7q1HiB
IQNHeG5WndOJc2hT6hlJjn1qquvHSufWW9tzXVghdjuZiH+irssnB+4a+2Byjz0eOl5Xri2Q2oV+
YYrQHQWDYnYG0HxqJ6t2lrAN+gbASl5UY4AMHLVT06A3gpjdRZJj3ESKkKHmJjmT9ceO1xOtNE1Q
LU1sD1ee5pzpTMYeCyJIw6mTcfELMa+4D1o2a2uMXAoXJ9xnsRqf5iQDhDJE8WasSqyUEv9U4dfl
erSpzGTcltuw8gjNilY8V2OdEs9XjT6TsMRoxgLXNcw8vVcdG4J6ZcutjpjZWsqc+ALz9Xly57uV
Zca/oMu7/ZA0/aVjGcyOGaW4hWmOf5vu4AzgAIeOw/QgUIG60c/ZLxYG4G0ctzgac96M1tTRl1GU
5dvYR/oGyNF8qmpuBU9K4rQW8YlbP2l7Q97WeCrDxt/YMsa1F4DII2NC6sNpKW9qYzpKtNyN2czj
acqTCpQr9hwd9R9Z0DcORF8mL4mP4ZB3MrS3ZpZpInWGrlbZJLOb1ffFNQ+7cjklq31bJ4sLxWzX
Qci2nMIfqPOINVVPkrf1Okyx+muFw7OODbx4cwXyb697ADHYLtYkSSwQm3Pbwq0S1isTbrmLlPyW
FHGnHrDvmZg/ySADOIFRQj4EgZZvS6MmjOSQxEkSn9KhOFRNSJuC35eykpTENtTtDkWJQPFL1I87
N7LOmT99Ty4/lvQpZEv7N/XVm80LFVZqbQOqgSS4nZlts81r34QF3B9nv/x/4Cd8GN1D4n5Vrce6
0PoT4QWJF7vJ1IhX/B6bIgzWXXUdK72tAQ9g4/eyBCxOQ6pMo/hNV2MuoBcEG8I2iDDyPKIPgQlY
TVx9ro9On498MPTD8quc8AQn+KRTS6o9oFKcqbI4iSh51U1+zSMMV5YlPiN2A6nQviTcMBVkoLlF
I3Vw9hpim3fjJoNzu4pke6k5slWgnyF57GRQ4nSODnOcP0/8gSxTJ9Omeq26YFh1BM6bJMEd4CAQ
GO0dP9s8wqYaHExB4RlGyRqBZU05fUsM61NYnPl4fd20JYpCNpZKl4OT7WPNb9ZIZDqWFo1im5r5
LgRxuTFE9cxYhZE1NAdlQyO6NlKtreTa9P4eNCKqX/AcSoW9OTtaCWD8Dh8NrPCuYxtfRZpveYQS
gq1mkfwYECo3AW7xKJx/Ew2oP7DXI7RjFAPMGyojJjZvTAfK1gw6se/ehvnuwmhivvluFFwOxS01
h61ph2+WZhIzZwfDFodGRCcjCQ7NSI6CrdZcFvqZzTz6yK+Opz5y3uOC7zbUWO2zBBDe8txF1H6p
I2AdBaSCvLM9TTvKAAyrv334U1vv1TxuwOPip1r80el/bnjHsnTBU8g2DwE8Ek+KZ1krnqLcAerb
Ds15FuhqC3gV0CGxJlhgUDFWgc0PEaVEJ/R2JqC5PIaJ8J7HdNxl8imH25nwhPtmd/Sn9NsvBCxt
ataBA/F9qr6NqF2N5keGQil4c1ktc3HZLgCuEPNshNjD2eMY0bln3DvpAgosJzfuNJncNc/GWMoL
/5LHV3tjXgUNbuZBk9+12J+AL3TAlO0FW1DSWxfcgxunV588OWoJJGQnFCiHaokl1rtAYZJIq+7V
V/kzV9y2UnrbkNCZo+oW6AaPRcPDsSTv/exGoopiPVsz+e/Tz9AwN1MzCRCetBIDvLH+PgzJWzwo
1jHIfwQVj1A93v06tThnBE+/txF4iCos4HxgB18evFw9Lv63eMCgygr6Kq92qTHuzUjiEWDlzCgX
ZJKxHmL/Mxuar6oxXqQ59dtBuW/LE4nwSMKT3zpJ80ECw4Wxvg/c9CSU7xwbzFBtPj0r77mL3wUU
iVVMbtls+ndzWbs5wnWLcI496GZBsHTFKztx2QyQsGszWpiDhBCDzexisxs82PJTzVlLVGYUWFNJ
cHi7kY8xsfjpnAxkWFmnQoEWhI9QTY2z3Vms5ZHBQwdFyLdTHqk0ZVO0/dpl0W3SuHe4BXZlWmC6
LW718nw2RnihDzM3pc0ZO8qR0BghpDZ1joFiq3XXYF916FeWB8Ga3Yd8Hj/Y+3ewF0NPLgExGH2z
WIXyBeiB84fY5vI0pOmwdzRUJFCf+ayujePhpRmZjNY43jdVFeO/bAvGRoWqvlQbWI+Uz9MhttyS
eGHSXUSkC6o3WjMzoKuIXKjhQfjcUyfVM/L8Ai+Fs0ECBrO5HGpuWNt8i9k3wxJSZUzb3IqA5gE3
Zxsg9v3KVa9geC7QvE/WHMESbfdqAkai5Qn7FiWa36O45SPr/UhRIwgjO9Ll8MDrhyLJ36GngZlP
unJXpJyDRWxQPzePwUTmvgACsZGEZdYuc+N9HTnXtlvq9hhvAq/4S6TIC7CXi7qlXydV9RubI0sj
EAB59vQQ7HhtCCZrtfd6vIFW4T6yPJm+DkI2e2Mw2cdReiL688wagxVb/p6riAVUbAPAjfFnGvjn
kya7cq8QWLQurQt0G1CIxYDCxV1Jp8zyA7Rnv8eCN7tMDGhQlZMaa5dkOft0xk8m8j+ux67EEAQG
6+6qfu0vt2OFa3HFXpo/xadfOsh0gbHEpUwc2MHWGBsOCr0bowE7kXbRT+I3CATGeixSHuj2M0Tz
BwF0qibMmQqIXst5oDLvzMKDfWbHl0iEDyg7TzSaSGe+VW1UFl2j0d35Tfc+p7xieuqxwgzVtuHE
qESZbok0/8IQuTCv2My8hS37TdB3TvnYoX1aZ5NSGvrQh8woOwpxHgI277EyDC2MKBF7IHDalsnV
HfR7MAtWKPWSR4gtgWmBa91AWkwV04MF9eKM8Ac41UaTRQRj10Xrzg+eLWDIbcryzCDoom3FqQHH
I+BGr0dWN5kI01P0vPwQIPkXR9PwO0lxpjXnUcwhGlDajke6RXAAlb+3tHoM9Xgp+PbLli1JuKU3
kT88J73xBFom2djhBLdhoI41ImtV2IDxDHKdQYU/v3TQVzjzIqDONMkk7ksUtCBk60SLIYO1RODm
U2K06262ScTrF+WhopYcPloD0QrcBydjzgR0kE92pYHMRXQddftS12Bb58h48RsMZQ5OCR0N7GDJ
9G/iMukXZrBleR77UlyItWHRXFFGQYtOGGqbMNnbhvnIXsDXeOFecd3t4xpzcGE2ayiWPZModZXY
2F1BQ9S0w24E9SUN48NWE9bz3tvnXKExvU2r0TEsiae6iQhxdNldoMUUnHApS8xZublHQWXbaPXK
6Ohgq/LX99XZow/XZrCUehwB9O9y7XRehu/RPvPUFiz4K+8Fbo71MA/N1W8Ha6sbUu6dZbYog3La
+ovX0A+iD21Mt6n0GUvNf7VFQzjOc3FrcA3a1IcZqUhWHd4zwq1+3hLu4vqo3fSbzQrdl8LtfY6q
6bNlo+odhd0jNWneLLe/p0XrnmzZBJ9FMoQvVmmDaQoirJsRvh1A4fxEIQWSbcXQAELcucrv8TrG
93AC262YzPk2wRcDaxDDZVMlGFQD/2mK2MM1E+TZer4yVw0bx6An05HHUMDbq1O4zY6JSwXAnT/B
JtZTbqegnGw2TsqGD+Z8zs1lMQtOtVUQk2oqbMahJWEb31+Id5RviMeNhS8QROJyezDNwxADeEdb
/TqcB9DIfgFcQ1g3zZhsG/KOsKhzjaFmS0MYr1h/ymjDLeXOzoL/sFx668iWJSOB6YI+8RrNgiVG
c8lP5JAJgRzxUZEeaHv51oJASKJO4TAv/oXJ8MOBFN+d2Hpym+CN/a9P6NAH17Xkbg6AY+tYPseh
CRrA3DSBfMwhszDSONhNAK4U9+6EqbCPQmOVs8loDwLeuJaWGslh4bk2CQXwdOomuaNuqE07lvgk
GDZYIPFZw4JEHET7mZddBnjoU9xaa8fxv/DPv/hO91hM7vsi/kasZSygxBPNhuGZFtm1QDxvkvmU
8L05cnjRiRYrSCAsYxHJwp8w7/9j6Ty248a1KPpFXIsRJKeVc1BJKskTLlmyGcGcv/5tuN/I3bYC
iwSBG87dZ7IV+stvn3nqhxTbkFK1AwdeQl3USpMt2CGq8DmchJ5ZGg8hfF7EByuwiMWjN2oKgrnY
SV+3uufCUMpfzMkBRqHBp2j1jgYH4CUerHzAHc9hWo20pgve1jraBaO9L5uYtMGb1npr52tq3vfY
qO7okb293w/AXiqwJUBQeEbxdzwHv3Lf+VV5qMWr6jyU+c0e+1MoUPjZfbYLZ+Phemb3ZcX2KyS9
tdKROl7Z7qkUkhV4l15OL0ONha2Bp501ab/roOnvvuWFq0FLL2Va393MBbmvkTXhvpJo9yTTh0VM
D9ZPM/JPLCy3M9h/WxsuqaOXu8akzRX/+6IJm04nTOo9WzcpQbwTfYw0uUOgZc1NsZKVl+zGTsG4
M/qkZTiusXKgeNQ1NEhHxp8wCO66dzeKGwCJLtj1/N0Y/CdCrPVUBG9FhWSQff1dWPKGDODQROG+
S8YzuvXjNPsXOgVfVsHL0fX2ZpbTE2HLb53yxobu/IWi3orRbodeVQINB1GelxrrFMTtbDuHiKy2
QVsb5wQxVMRp6y5t34K6RlYa4+3iqNKGYRmvdUO8VeGI6s+rPHV8ZXK9ZQw/X00iwfQMnyPTCdGP
6fRiwtl9ZYjxr2sRy1vBkhV3cDNE+FDobloiSIU1aIEj7Syq8BHIAZ3eqmhSOvH2B9ZOB32kuz17
6caPyKX97kyN7uyn0d4zZ9J7BMBhN0Efs7GACvsfqjKQFuKHbadHhCW/IkaXVkWdf1Qj/CeyACkL
WChmRTfPAlfLEQEG469eYHq18DMxLUcd7X7pgJUX0tV34dRikDC3zq61lY29MKDeYCCF+CrLKSj0
1O4zn15TUWgbk/mLDe1IhEWEsJdCy3UAJwFkOhGoupSlT6gf6AXHg16Bic1NUuWK254jG9qLf2lq
4no04GhffZgpANwQ5ByKDH/o7sjA5IUue8jIVC3rjSvCZtenbsIsFAy+5RDE+u/aKRgd6yJN3Djd
8488T13EF6jiOpzIEdMoQFNR4H2c2E6zHFPf3jAcCUgVG5eR58KxUM42zPkg6JZoslFNWin1LQcu
tzDcLltGqFzWqa9Hl6gZDSp/rflSxbW2jboYprgY3b3TA5CXE/Fh1HvuYQhaFEOFnp10+D87thtr
HQgfrVM/F1u0HXKNkNU5zbkGo8S2CJYG1YnQAPVj8epu5jwCwG7XdbPix5d49npMMDpmfMQqZ1jh
4UF5ohkdhj6i4qNsK/Y+kNvE0p12cJIJh+UWNw3lz7x16hDcs+sBGhKdFPQs536rCdq9AMxRHNKZ
3kR5NN+Kljev00IUob6j3VuLPYnSTc16Mtq1D0ttLSs6Y71BDZ0uRLQ2rR43TouN2hpAixhJJhgv
sytQL3VyHar+xwRbwOpKxE6EWmCvGgiXD6EIChXUg4VG5W7dTVl/LG3TO0ltQHiRefl1nHO1jdsU
NaLZK4Gcg1pdkKYkH6NovC17TbudEn9ed0g2YefT6TMSzlK3DrJtqPt/HM4jNbGb81q6sDnQg0/w
Q6Ivm97Eoqytkx5YANDoZfE2FTQhxmCdqnZX65MAO3tJxUxju4MgeZZe892SEaEJ8P9aYQl/VdQ7
4YvPdkgO7ZAeYgs7c4qiG4s6mi9rqJxRc0M1sXYGVLrwK/B4NBipCcz4Q9atvciDZu2BaEw182Z3
1c9s1sw4M9GwGNRwYhmoIRmIeyxjZkYA++m6c0zB5iDfjTFo7z4ttMJqoGtVx7N90HuXmK7r3qau
G1Eg41ajRafCVR43Ja0u7gWS1VU2MdWvBjIKuL2o7w/wxVe1Yz/HKlkOxvyIzQLiQLQ1MbSoOrq1
Tv0K3flP56CNiipS0FZFJTI8ick/pRiEGqV2HhJVRpQnywj2TVn8jpqhQjspD1Oc3MaEqmgtXmA1
XYfO+Gzm8aXrBeP9JKUpxkptLIaF02hfajDFneKHSTUosoprOttXt3TQyqSfLZN5reZt7aa6mNTs
KrAzeEVFpwniEmcj44IxCPCoujvCupS9wey6mX40KY0jAFAwDE/UAl91uMDuYLoLM4u2szMchhSG
gD4XNBe1eh/W1ouZmxt3Ts/q/52YfNIEfZ8OIZWk6Rx6GKegrv6ddc0mdIerr+tnUdYsg/KzUoyT
Vo7vnuxPhd/4yv5IB7Ke+1u6IdTEWmYku/mAzu2AqIRmc/+LSZFNnsk9EptLJfSthdx441uS9rO8
Iuu+mpS3BKIitGLwc4owuduxuDXVfDP+Db4MFxw762OTdD6JrnYiHGW2uKIO94/lEVfIiGpk/HYm
XmcH3w9ePHpPmA/Sc0JPF1TtI5xS9xfFF3pRUZqdB3RaXgfWLajEp1EYezOfwEMZRCsLJqS8V8FY
DhcHYXuW4tLQnsNxJITzlnDuGXnx79Z2CAZtMwM2AjNqwH0yiolx5DDRGXNnIAUt3DaLsJvQuqXv
SsncyGjFhrZ/N6mg4c6KubibYBQOA9bRckZIGaoVckTuohGihLj2ILjsjugOKAC1wy9IJg9QmVh5
i4DtWAlZSt3aGMQfUOJXQ4w1mJ/Jj75wl6bXbzOIIoqe5TF765S/B/RyMJ8h5obtUlWa08YzT72p
Q/XHIFcVFupQT5eOPY3bdgRNwRBsTGWzt6d1DpWyJq5heBNLDUq5QMihvh5oMXz6owaniknkMl1z
wGwSC/h1gJwmsA4GRu301Q+thvnIZFuLjiJPRuvrWIXGuu6jJx7SywnMAWcCR0JH1mcoK/G3rpw9
hrbpzRpO+mdkNQdsxK0BhiyTlGYK61Ua4GnllO/UOIQcBdL9SPmeVDGchgFnINkTPhBFkQhoKtrU
809TJjeHVjEDmHSvHISFdUqbLHDluYiYDZrbQw/fhqh6BpqbQdSwbIaMgvJUMzYzj/G3U8ijqpHM
k3lmWOT+r5EMLndtNe5V9zHhDhlL8fs63iK63swBZ2dFVbM255UeoPVuYzJ/SkNOCeIAYMwyMBhO
sM3g4WfT2innay17OJzZCA1RiZTnS2GFK1SFv2a0L1bGrLpkYKAnUMjke95nB3VdURCB/3mneH3m
CFl5WfoWINYPR8hdtkcUB8qfv08cYgPdvqVSufxS6ff8rSfbS9rnl9D0yHkBR2jJXi9UtjqtOdHW
lc04KwWrf1waI121ukukjmEuAp9AP6VGC31HC1MMO+pVwihEZfmY49L7TaJ4Zc4BwkhvF6buziFV
CpGCY+qq9Oji7vX6oUq9e+kYGwaKULuaFmMRdnsvTfzqE+PY4Bo6t9E+C0x6bngZAl4ermhaYEVk
3tKWZImRPz2TZKTM63hHFwXYYirt95y5n8UkGZu0pqXB+LZaocwbLDuufwBZqBdM2rCyg2FeZ+F7
wUHXm87a5LUl0UUQLN8zm3HSFDWMUWcQ472tMDx757URGEC7RpTA4EtE+KWX1h4o1C0CBDs03meP
Goj89hWDKOVzz5aMc/woniCMr0KWP1DwGCxmuatXRZqCyXVssQPmbHBh6mUxX/VY7WPevJG1Jn+Y
atP4WubAkhgdbElhXow4S8LtTIkeLHtVtZT98C+hNCP9n1pv6LLHf3IcJaniiSXz+Hupg/qltx8s
jBKEbelQm/Wse2c3L0ZtHWtmDimboG2vUzr488mvS3sTsyjqtnilZLaxfSKluWC4w0YuBBBtObTx
07OZxnJ754BiCgw3SgoSjZIsYngLbHJV4kWbrQcYS1vv6cRt9CF/IoIA4JXgfDwEydfoxiynFp8z
GpJs7ij1qyx+wEjYSaxdgYt5b0FUnQzMRFJXCijx7Zfb9QwzQ3VfW0bIpxzzP40/OfjvDNEqt1Km
wxlM3wz+cK9yKiyER+qI5S2uvqDvnUw5vaW6uHkOZVvqwRnMc+65YxRvfhuchll+do4+LtQM8BhG
uITYV58CVesZL00jMJL3xb5sc0VlGjFrR06m9TdANi9F3fwUFEY1Ts8FDtWPQhlPat5FJu62mDlJ
y8y8O1V79cvoY6QGuxPI5m9UKBw0vtA1fYsRcpey58iOJysaDnK6aMOMViNwLarJKMHy4it0k21W
0WiEfosYnPlJKsJFbuz9Cpi6l/tvLaLthXCVN1Kjl3fTi4NLqDEjSdY/nvuSBKqVzspEQDQge2HF
5YSVbrAiiFjSsN4VdogSBUlHTwkDGEY82jtXhYFDnYeoLV16bLgxnaiNm9tsiKIXej8z4b7npFdQ
VQ7VZMBLuWtNHyS2OHZEbTg8zMGkDNtLaCdlmUDvgMNLz1UbcBJ0mrNez5+VQLE6jqkFZYAzDEuq
PYsCiFH5QZBv0v0wtc04UIPV6LB5frqN3Omzq0pksMPwSn/jTXOjEPQLNNSedK8cXNLFUEMHJC4Z
jqkLrc1/m7a76nWLIkRz7f2YTiozFhZpNWWcS1xW57LBKUF0F5/iyoIwcGd2/R0FbrHsGGFw6yFf
1UgqCEl+0oaZVSI8lFAvrZQHDdQ/40WReLS2xq2W5mS9zGgKjki3JkWbst/KEEJ4Tf1l1/FZ/9iF
Q1urS3xa7agp0fs7iK7IMxPo0dLZMq2e//KwRHgKScRCaZ7prWchewZpmohCZobVKYM34qcKw5cc
1gDIyd8CEpgUdHrj8YbASBGlxjP+oO+M975gOvpSQwgIA9wGjcK7isYw8AToSOuBuV6pTRq3bsKJ
KC6Uug0NbjX0Hm/WhGyDH4Y2f9/N2g6LTkp4mGtXSbMxamj/FqoatBp0ufyC+kSz8+bhXBGAa2RZ
pIE9OSvNXczIOYLyHlqF1e5tQpXGrL8Zy8DUptyFWnoaSPdJ8E+eIogUaKJkS3wTdlBlBkRYp6FK
G7otxErMCI07JzCCl4BhJnILvH1EcSzM2d1OZbLxegR5mW8lKxPvwah0Dq1som97xkTenKqHmcT3
uFblEOrJLcnLqqDHiqDeK77ZQ97peCAuMqz5ONVIfaY86zdAgwODSKk8xM0EdCkHkFhn+8LxfQYZ
8hLNbK2l7wo8QR8MxWTPutCTGE4Kw2twiVFN20C5CfTiHu8Z4n94imtrmj5tpzixve18TL9hcu3d
Obn1WbxJuu7K5NTKjcz+ADa7gu4KPyjOnHWCyfwKKoq2oCQRcdzTLyGrN0k5iCJ2xki71xmnWxNS
c0oyBNq0V+jBNHbIVHePDuMcj+fBLtLXKE/oXYn+e0bks6MepSrGxVUP2r3Z1j9hEz+8iqgEWcwm
Q+Sf8pt9u973rrzT0N1PEjXB0KfNLw8fPWJHqHQDrd3eXDHRcG1sZQ0XU5XzToWdfHRacXaGmPsp
NkFmfTiyeUyK/xOw1YM8WKXDeLVDbQfO4QiWbus2/bEZ0x3F3tc2RKkHzSmDraYI2UOjRKMxAXPB
Pq3KdEXyRnbOrJe3nCV4jhb3O4OgXJbKd4BeWt8BC2pPc1Gsa0GBLq3fcFVZGYn717AcpN/zSWuY
tYpTumlJmqPFwMiCaUZsRnDLkBHGGA2nvaWzCOxVj+y8sBR/J7eZd2WUE4Ws86cy2kG5z2K4hMxp
weDeQMLqqQnH0sWkqrrFXKEp0Pe6aHXHkaJqXg8LFxDxbIKljQGr+j6M+KAbvquqvKKTEquZAeS6
GbZYPRASqdJWmYRr4RHDDgN3RRu24JWfSiczTs2ltFu5rES7Hm00QRET4gtrNHc1dhuplu70mVJm
pSQM8643mWB0FMMkrJibyAHOlbRzm1ijx2HZp4pFqZjZK0+HBuYzJ0FnfznB/Ja086whPNJJ2xoK
B58xLbVlggPvhhLABRBlDFjUDiFqxKpEnqhgmit0bDzR3NFbJxgRMmG5sLoen6LY+4u0hxh9ipis
reZTb1GCra2KvnZm3EZypmRuBsZkQYqkjraP3FrdeOujaqGwGHy8qFsPNiQjoPGJA7XAnAmWgo/J
HC6Ww4yRuibBR51L5vIjDX6SeWMVdwtEWsCMpM/gpmzAIVA914L6dcaUc2uGASycsKFPJblt4fi3
Yqaxrp1t3eFQx4geJOoduuJ1pPu/mSF6snGjo+s5LUsEUaUH4CPs3yzXuLr1+FbSuXLG8aNIObpy
/+kxeAYr/pHV5JCDTQxrVoxMNUk1v0QjKJtpaJH1zFX3rQPB/pTS8g9Zb4YbY/K/3Lz5LlD+kRCx
pfVdup/t4oiHDzcj2TBNyxysezX4ZKk53ybQeYmmU5Ptv9WnSeiG5s3MLHl+zqpoX7gpR9Ec3mK9
HmHUd0f1KCfUWvn8zxyc1WueSzlvfV5GX3cZE2peAAfS49I2qa6aZVaAa124nwNljaTpNsjV9gmx
/gOg2IkyEL4UctyFnXOssWMyZbx2bO09tJKteiEGH0EOux5qhLPI5w8ov7xFnbn1Rx+9i3GZ1Npi
1WWo4DziDNkUz1FlF1XhcWbg/KnF845GHMpab1W3cFQfFQjYWCLaPHsM/g8Fhg659Qug2tHs7Vve
7TteHblHz4kQBYvYOl4yoL+sjMc4cKnxXi1i20CcrU+XghaG/TcpH00SH1MqoAl5aAqSxQtKVhSK
Ln53YIHPcEyCD8S2TDHyy7mGnCG4/hIHOyVs94jImK+kZe5e0O0vc1RkKWWXmJdGtOxw9GAdBAuE
0mxz6Z3LrHOatIzhtRtDk3u7mdZl9ZkiHB8QGLjG+yCejf3N7zPKcjMNlIa5Vl5bqtUQH1DCUHsR
J1wI1naCeTBaCL7DAantJtBkqE67VrzsHR0NRL+MdQnf7sEFi+DSAJpglqWkEungIIg9igiXfBwu
lIm8jsyt7X/C4pmC4eOPAo4P3ziPBiJI5uIERF33Zcp/uPQMoRa9ayg2ntLgLB1jXMx82InE2KMi
WuWbzm3+gI03mX/M9wYDUGqBd1gBWmF4jlTW5+7zPNlagJPjCv9M5xb5lO7jb5vJMSbI2KyLbp+z
j6mfqGkMadXiKwx2PuOvo7mPQ5eMKUIERWJrPLgLIxPnEU5YfXp2CRL57pBVK9mh+QfuKBRNpts/
hnxc1V2JM+mfmXaJJ93FBGpNDJ8+Pd5xYkP674GxaHRpb9VD6TiyWJJIbl9mopJKfGHT6XEj5F5t
QnxDReyvQQNTjz5M3nJz/sPfmpV5segGdHa6m9GsmWpuC/t07zQ0P4o6JQDZOJz3ghxtgjXsWRhJ
qlLsdFB3Ri0mv3waCMgAeKrfw9vA6pUgtNEfLHrXXIwpnIWJ3hpdDO4CnmFbr5iYdHgM43eUQ8TN
xYo1qPUvtaR0ohYgfjr6JikYEGk3FSMYeI2s+LiBaaN6lJSQ3yznzUGXJuovD9KaQfjRax9JSJPQ
3FXz2wCbEhXdPoIk0hbAZcyTC77YzgivMMX7/4X24yaJfrPqJzZo+Bea7ytKCwUBMiYBPgJmnSXe
aQOr77A7ix4F6k6MUCBUHrjm2U1ebS/YMXEFvGLvaPFxxlOdgECdR1VkbQ3kv/xSJVtlxAePDOyV
wujBL6tbj9IT0DVasXxv26AlJf42IyYLjGJl118JvSLWNNennjplLaZ15d5go6D3fqqZPsF5bKe5
4yGvMFlsSCmULqcDgGNOv30BVDhkCN7/4Z1q8+lXQyE8TZ7c2nRudpWRrIxuUlcYjvo+NV4i1obr
lWuaImv1qra9f7CzZ9JcWJ1cBXSzMxegXje1eIcXXJ6O/AXt9mXJ6zWyHXh6RBnvtQARy3fEUJP6
4Um0SzbqraNOLFhY3DiTeDcHBVBgwjHfMGthDrqcFrN4RYPTzxgRu4DZUGXP9oa3PGO7ZG+o7G/1
y3slPlJMDX7vmP80EHpQCQDY1Y8ZVMvabK4ZN4R28ZOngYZmbTF4xiKPv1rUKIUL4su4+vLBtUeM
5GBgup5FsHfjvLnAkdnSp64W3BdSdYp7rbgWSfqFrx5tpZAMEx+Pd3Rq+wkNndqNmeg7kH9yHs+f
kyV23MrU0k+5yi8lhekAJrkVBh80TOq4u5RoeCNtXjnS2fMsuFtTbBxC5I4B+3XcZStKwIzDdyTO
73z4iVs7eB/40ixGklPaWBuk1aspuNd4sPZ9tAs5SXSKigNc22kkBuSVy8tvkHsL/IPXvskJwnNj
fNgGrNlyr7r03Fmf6in0rTx4JjbPBG5xE92iAp+5XKNXw4fTy6Pa3NsaAQV66LbSoexaW80x9/aY
X8PJUhuj1rXvtP6R0MUUrBmWCtN15xQrFgnYirXp7LF9xIlDfvHk/6HNuv0Qty4KYxiHvEU9G370
aurOq+BvuFS3VI568oMPEXM9fI1fgzNFxeqKBsqROI7kRxHy3YGcqMBw0203KZzieEzXsf8MY8yn
O4yIZqobKAm2VKIplgWwLgGthuAVVSir3ocCmBALtTKLW+8BDUVMpY4VJnGXdrvhxEl9VIoCCaBJ
97bdlHSuSo6PsX/QDjjFTbbQmieWRGqfkHvhOWuXMMKKLj0EjRqFam75yrroyL+qBYO//AK+EW/o
yhbvGQF8q+TFDHVmSfGt0eepKUC7RrdlbSDf8eRjYlCEjSyKjC3UvlUQuIS+1QpLrpWl+d9zaONf
RcEmJzqIM7kzqvKuvqDoqgU7rtDTbYqMO7imTLJ5DLmSPu7pJO+6GlCnUZxtMgNOzpHxZXVOcKUG
yYMHr6NXgmt8pIaOzkIq5r9wmY5xloMhFNqGvVrGxpsZtE+n0I/gyl8LM31O1vTCrTICYznWwad6
NbqJYJpXbaTLFebVtTPEK+ylZVteu4pXim6timO4s1JHO8J3g2Ghi0XsqidE+e0DPvqFo312GUHR
aEMCRa3MPQVHqLNymc3Kg/oPVlZY5NFr1U7YIexiDuhRMP536b153SenfjpUPei42thU3V4vjbta
JB10K9SUIPQ4tZsFNi47boE6owcyLa28qzdnrj4oPIEPgJ/co0FIUmdn4FxUUFPMUnOvBfPKZPrC
7vCf9thfpmk6dHP910YLvYzq+htTr12deS9G61zMZjqGvraCn47ZKhQUd2i+aENd0rH8XQYAkQuc
TStTv4HU68kmmFQiKh3xU7cTJrODaeBLIH718YTKyjmZJkakODAdtCn90P1wrwfOoejNt1SY1yhw
nYWVglix5X4Q0xHe935ui70v4yeeiVs8fHZM/N9iMB25n35TseVZGdaHzJsjgPBtHQR7ix2Amtk2
AvaxYOppOXrp1bAlH4pSsOODfsmV2o7F0djg/Zxp/D3ovDm2vQn7GU+NaOvaM2s5MDdQ8la10R3c
KhzhIUG44DjMxsoge8K8cvC1ceFG5Y905dHR6tdRYg3k2dXvgVuRxPraavHWjptrVUnKDf1ZH5N+
qZntlkLmXsc1XVTGNlTTkkz7vKQ5usR88nazNB4ZlGYVXA5o4Gj07Bhh3lqsX9kxUUuCLPLh4tRf
Gi7RsXnj3dbNc6C/1eybvLJqO47YtBgqbwO65u9G9aHz1hQ6deKN1VZnFxERLkxoNNlVz0aBnuxM
qKximqb/0dN5zSHYs7Q89nkaHuw+b8hotjpmBfY3NZxFjuAxp8hRtWcv+InaJycf5596YyYaSToY
+Da9Y01KG0450DEc4v+y6Ngrrz93jF7YOCWhKTswlTl6AxdpfZVQY7I6YmLr2qR3dcaw4NXRoRXd
rzl6TfnF/FR2YrXUIqqnKJQ2c/8RprPKclR1sOGoHIdPRmdoetGUTLplaIjtgB2AMX5woerusBW6
LgR9qHkqsubCtfa1ocJTodIpPmxGshPU4BmIXuTXy7mhj2/uiTFwKSCy1/Xs6NSEkvJ9BChj2cSO
0XwWRBYjVQV258JkzK1q6MDoO7XbYjS2Mtr3HIXM5PywaVcul8lLqu5MjBMzhdKTRtOB50ZFiooS
5ywBHT+550RVXY8Z5b82o+DVmUpBFkDgYJsH9fsHBhf7kZ3Vf+akSaaFSoKfwWUENH/M5u6nLXiH
d17WlR/OW+5fjtVG+xdrKURgKr3qvQ+H4D6QMF4w+1FhZtaA9GZjleK3OtZIGFg8fClS40UuQ8aA
uClVsArNG8+EIxTNNKMenPxXl3wjTiJIPt///WwVt6nvm5FMFyN6eFIjU7xzN/lqP/vuIsRJhF4d
TwmI7jLpvlkYVkJH0tzLFKNaQY/xwhJgkF29W2r3N80d5f0jD6Y1nqqZVJFAVjGnFp/EA5HXaR+p
k248eTPkX5/InJ8ZRY+ZnjySgAVVMnxdjZ3JqpSQbVkFXj+zmZx6zq2AIJzh822XnHklyJorHb6Q
SSExeuU1SRqw/lCB0dLu6F+tPKinA2ZgQ8qccs4IBeyMnkGV5KZRxeYaVVhIuXMXZ+1BRaUyTy7j
kKzd4KfQgaDhHIHUKRzKc4edLGtgh3vlpWoVwh8vVnQGHBXF/JImLDbxNPWQqbppXKltwmJWRbXL
VlHk7PiQhqAHygvQxc1B+cAjbD6S8wbpReUvIBCXsKbWqXN1hf+pksNRwi/QIuUMzhDB6+A+6T0B
V5BPbCSzrSysZev9O//Ue6XD4NU9bRG5KH7zCXU115ZMybvaMVD/LxP3t915F5Jc2tfMrpTXhE1A
qqXOhjBmXyEU+zqUh1QdirV8AvtBj0cvjpWYnEk9/NY8+8LcJHxarQqYmSFkGoIlK95vfWR9oCmM
gZmTdDEGuzj6Pahn7b0rS2cg+ayd0F2qlDDy8nUedws/FcxsyYdBlQ0uzY32OmIuNqd0XVX/7oHP
7Q+AJBoeUci+phOwUAm/STLDLMYs7XvXibs6Jox2PLtZtENEcIj4JBQYVDzruC6gERrWxI7KsNsZ
jzZIThR5lzFBMR+bG0pgK5erSqo9T5T3kE1LJdXsLGp7D/pgqf53IKZJSSj87jCCXeUq+Gq4Ziv1
29JRLMk9+IwMXv9bh6DxVq1frmPCl5jag9r41a7bpc3+H0xY3xT2t5E3y5ljLMJLgF1G6v9fyWrp
saBY5H6tr9mWedLqhR6DVUWaa/Mn72kE3tdECNHQBekt5+K3qmTkcxfUF5VUrmc2Cf6Kd2MmYOMs
h4SANJbotaESKNJ2F/QvKgfweBNBcNyIlfg9PO8iRkcoH2rzzVkjtfFMebtiXh+12FP9yt7DjVIL
la8WlolMQo2EfLbdH4eqinp5dRODI6w6ilihDzYlJS6VcqpIneKouoVshyL4YS1O/dPq39TJVgML
jwii2dgC5uG5oLih70yg/q8skn1OA0GGIsAbD1UpxJwWmsd7EQ6Mi8DQy+q3mV5WS4kdBbIqBRjk
xuoM9OBmcMlq+SaqzY3oiUtnM+OqeXJYJ/CUxnVdo/CO47N6SnXm7tSfWZ6uUofJjQ+DQUBVXFHP
lxOfDI0yR/0Ftnnpl1AHKXgIJJLdXhU5MnY6HbcAtQlazt4qrA0q+XXU/5qFC3CNeS+SCI6FuHuF
howSxN2NA+7cAGcTCnjqzCs51FGwkilkIAruwmu3GU9C3RA+SGV/dibjEuzRfnqJ0g/1XypDgU9O
iHtRtyQQLyOHtDow+LDq6J4IcVkT/xp3ubNk5Yn8QY5vifPo8k/dH7pEW6NoLgaRkJZGallyxqrV
oC63JjYfzZg+aLLmObGTagPFNF7WnsA4aflBMLvA3aqNg2pbiNDfOtu8TbxUFChd6J/BdG8A1fM5
WA9F9DXD0hlsfWVwUhIK0ENBBr4hUU/Tjbp8VmAeZRfbeZOuv+A55pTpqgThsDr76nStKjTq+ak1
qk4CVWSjEMhXqiKeWsSsbIZM1hQb/51ISq7LsxKkz12kHVWtkEuxSEn7IltRj6IjQUxqLU3Ngo3P
+8JZEJvYPDz96J0f/f8ArPNzVYlq8BhyeGAE6Gi9djGKSRcxNtGNiifI4m1+TABhpkme6jCg24A2
51YXYJ7YqcwsZ5jq28PVLOWY5kz1oGGqIANrqx33zSG5I3dpeW1UtamkZNbt7Z59O9wqqAKY/5tv
Cpp+zLARWrO0cBxVBSp1sLLPnjhuKJKmDd4rcl0K9Ff8dHWuMqeyoLHOaAdoZO6/Op+swJhe1d7I
A2SG2FjhMI13T2Z9ehmRjggq/M5ldrbMcUbZn+evDcwJ8C4+wtN+rVvm0g+7mzWYV69hml/prB2P
U8NvCg9wC/E4QyAFtg+LpIuZIkV15ZXoo1oXlITHdIqTQXQK4ui1J6Vws/w2+GmPmNJLHpMQ07tn
9jnmiG5xwU202Ym6uhIcUgSK23snQ7bemHChmjYQqNdJKs9TTVlFDUuA16Mr5TxkFu8HFDuLPqcz
owI4taBGpznMIB7ZScSsfQqy4MZs39LS5UYo0zhzW1Id6mtJ5IMILh4mChjALQNzWLk2Xmu4TBUh
hcFofsn0nJkF+D9O2N5UYX6gf2CM2pbN7daBIRN9c1Zvm0oc0d//NUhCVJPxv6+fDkaSXnVteGWA
CYBRV7/7vv/Ze0w0Car8Uf2tEi3NCI4iiQ8I8ykkWNuxTU9h5b7lcDGWunPRG+MEKX8/UtUcBQYM
Y7V3KDqgPbyEbvFZ2sPTb6JDmPQrFfqrpCUj0PLc5lZP8BDaUTsAmtiqv5xKA7cgYTyimGJQLZpb
RO9F7UaEw0fB9iyw236h+XzXdGosbAtI8QCrRkWFdGVMFoYOviJNa7mcMiDxjMMwChjFwInJbPgN
AmjajLoWt57t6NEGzIcRVnzovA5VdW19zGvn7A527aAeazHMaEttRRnsz6UhL7RtLnhyYyPU761+
jLdBqDMFURHMOraahnQS+8wRNK5aUZv3VMprXzQAKSRJ85T23j3VjPI7hIHNlL1GlZOaHOjDlEQ2
otqegXKD8A1VKjO09RABsdKyguFB+72Jk8dA7KEjoGJUhvnNeMRkkyIFwwwX2RC4qaLjWOeIHii2
TCRwrWfuygx3zpQnqc7KwjXRKQXly780zRjVWlkGDWgnYqwXdeh1vU+RrCfDQZvBOPUwAW6189Bg
mU3NukgZa6lIJk2hz2scjO6W1j/xSUU/nUGMMwjE4Ckx0l7LExfX74bWpuIRoufoKlyFswwITcjc
uoZiz8j8NahqYFJkp8n020a4T6sMIy5QGffWDuPHxFDMVGqnRqIqNCjc3iw/WPtasZ26SNxK2pVL
XVYOKnThYyzk0WTEpLEf8FwvBjHThNEvute/9EP3ptr5fe7cu4aB6hEmMEEtPTzsZkDmPmrzfxyd
x3LkOBBEv4gR9CCv7Z2kbnnpwhg5ehI0oPv6fdjT7O5oJTUNUKjKfKm0+UQtRBfZkDGjgMeDYmV0
+p8wtUusCOjbnTcIbSyiZFjDudRrpgoAIXflJkS7FmEL0puSbjeO1W3klJ3OIwm02iivnmuqbli8
2GWQYw7oKBxKYVu906lm3+dCD/9ShLDMs7GiMsOocGA7b3yBZbd7znSpRxYbcHOeGoMmLirRLfUb
a71lwR3VgWwOwK56q/do6huKkW1CaTjglqEgcjM98MHlihpo6YiOYEFuqwndub2xPfnCob5qoEFN
pvFqqmlTh9/6FzPjV0nVx046Js+6GwBIhDCK7nfgHFdVHqazhDg+tExzl/GEOMeaDZTsZ5QmHSmN
GDBRjvZk31ECF8FVIfsBWMsBrl6Zic9TtGPUjP4JRCckyHwpHyuNkq/YQ/S3Dngse0Jx+Jh6BIQF
6NQwj4q6NwFxxOWArBuNuifGV+g6yWVWoH8AIeOXiZshASfov6YOocbu1UvNNRSwmoohwXyTEI3R
rZtqppPAbYjIZ6MfV/ORE7pvXUZFWv2M0c0GE9Aw1V23nObZA3NtPEMZpGfFPtVqmxuPFAK+aUC8
u81YedtMEmPYkogWrjzaPxQog/+mvzO1w4B4lDAtdldiXWqEYByl9J+6Oy/JVNTDXUrYhLiEKXmm
IWlQZum/jNWz3lD0o2f25MA9Uz3ofTvTezJuv8HE/1blhzJChy+sAw2Dkwc9Rvj9GW3sK5v71MR3
fNOeWZx+NvJg3sEoZEZPkns2vwIa3vAD9YfyS7AqVKL6+JSokgpf9yOetGd7iq6jN/2LPcSwwKNS
HrTOm/dMHXPXvLom+6Rodi7abHhJe8UGXdCj4HtMdDCcHvdCSfMt1GTu6ZcE449CWneqzV+McHjl
JDQVZOUQjMezzPcM8YYqmBl00ul3qi2fgtuNXnEN6fDV5tHWxwT9K5vZsEd/gnKQLXcQPRHknMH6
NwFVP2ZHlZArMJe8RQw0KN71K6sbz1Ux/f8A0BwJERNwaWmau0P9osudUrxPZnSH0eVS1PIIE2Sj
r79ndNsyB07PhaSTstVXKpTVMcajqc9lHSbJEsuWN8CjN/BrP2G4XYX1nw8NcNV7xcNCce4zMfVo
YYKgsADS5wuC4OQZFxG6lGD4pGDTPysF1LeuCTNw+SECEIE+GfDKxjykTSMO+CgPegIRs821uHUj
hdoRo6cuAWpQIriu1iYrLxGF/kaz46vQwDVQXdryNIT1BYn1/ZTk/58nEU1sOx7RlmZnLC5oBSht
J/piLbrXmdunXzP9vOkRW8r+rCehegFq4DUr1RE5T+PPa9x9YON/LdR3LqYnfUX0kqVXOhN5jUWd
TJsst8Secl7/74PsTl3UX2gs6XfSlzkvtLvTw24p3xhThKJ6aQfITVnyJKoFkQgZ4u3Q6e+jH5Qu
/Won444Vc5Ezb8otFx3dZTqyxVbUXDcmvdzZmD6BpF8R84Dyt4adPTCjDv0SmRJYZkFIM00QPvZS
/cBMYP96HXh+I5plejiXW8AEyDjG21LtTP5S19VFMMJVoaOWOVgPYJ0wrghZdVg02wgAcILNvCvF
w8zmnDbgAqrmVEAE9K2Clha+Y6oj/TLw4nFsYtEljYmKj3ZQIronlMkaBg4bYl6hfqOz/LOQXe7X
J9AS6PvxAbE81WZ05MXQFxhmEfHEEI2lTA8ZwLuSlbp2xGG0vK+qAJfbsDrhtGb5zFq0W4v/0zSE
AgzJnibWLuANn+samF/7lNn+Fs47wp6w8bZkhDO+dz6bxCOLwjjIoP00/PbJGkF1oXGSs/dq2Muf
xvAk1vAqxmRrsXZl0r41BL9DoCBZI5lzILqOOnoRedLNRrdTK1/t5sJEuitxrhW4bKx6Z+bmzXIX
DhrehUELKejyWLBA25RanZO+c1wSkbk1TOuQNT2YM73QzPFe77l4ZfYNGDwW9IMY3O/E5KTBU1iz
OjCe+3970wKtqTPcXcA13sokPAa8yWGWTujcgHuxB6c67zLwd6PbnAwfOrI+xuiFUk+l9dasX4WG
sqqrR4JYnEMzo9Uf+caV/yk0+msKsx/95NQDNJmxbgQRluMqGL0nZAapkTm3Lv6kY7vtYKDQVjg4
AP8uaTR+qKC6RDHK8gZqTdequ7IL1vomdVV2YEHR1YhuyhDutuO5IehSLwocCmNMVn7hnsnJ2Ov9
tSasFPG68c+SFT3ZStIeDlG8WXT0DDrBXZi/+BXeYDYdfWLlOUJTAyAcnZETbMwY5Sj/3LrNruMV
o6uJUS5d6z0TntqHnqnrElMPLPS7O9COgDyxq/hnGX5nrg0QiZzF4abbeNx0T0TE8zFB5WFNPedB
f4g+uxMQTmXj3Bvy3s359igN6C1kid1vJt+7pUYFPrS+WUwtfGuYNqNulKM9pGUYIQfTn9Syh3M5
432znaMpqBRdUJhZwEDeYUMcsRpyJZAQ8z668Wc6kBQ5O86OhT+dK2QV7/rXmnNcLBwQ8t5E+iK1
pKninNbDEANSvGrpa+vVg3airqH1chZxJyK/IaeDddFbLoxdZprPulbxFFNhGjI6XCJI/w0DhMUq
yiGvmOGzb6M0iKtgJ5X6I3gVsG5Lkq/lozcmnqDErgvTSdKJZZi/HUyxlTyLeZ1ynMYc+DnVmfuo
ULf09JSw+yKlXoh7ghrIzSsypvckSibxfHIzfl/wK66p7mabDUiSh7KvtHq1VpZ2HMckz0Xdey4J
gPaEtU/y7l4g5JlQbIhuvhSkOi5U5Ozgp9ErsND4TD/91MWihpaR1ZAMgR1bnX9y0uKnCkK1haDf
g47AbdkhBAmVu/dVWj4lpoB8ixa8YB58tmfDQgGC/tBQT6CN1uaA9aRXAM7btP9p2HbYHx5Nt/ht
8gldMEkInYOl1pFPreO+GWVxH5keFwqpOZnPltrhP825PVV6c7vuoDqikcL2zUkJB2lbhwC3xdz4
8B9BDROEE7kxCgwrfHDAoustteXAsW8q1V9d1rs58vL1Ah561UxEM+Lmq+OB/NLwweLsYrKJu1qb
Ydfhnc1z7bOOe+5wSkMMQ4H97FXyQteKHSSiVWlmo8WyvPirQobDpnaQDRtLd6ys7h3w+VHv5I45
PFCknGN/2tNDWndueftf3Avedon9MyNvIGMLJbZSG9Y98rcUGu2ZlA/X2Q9OyQoLe4WHUQ2PhqU+
KpyN3ki3uUx3AXUzAVNnntadJZhdAneKwurgKfWBnhC3yXIegvTPTWgX4mni7aHnzG9RuzorYs4o
w3r7E4kzcgSU/N6I7EA/L7UZ0AtpPkhhwGBYod7Lfut6fHIoa/CxbPQdSKA9O1P8rykR4HrNLUtc
FFbj2zCHAjUcLlObXynweAgSC8Mg87RBxgs2HgJjcQ5jTr8snfg3C/us8uKa21w9eh0r6ogfFWLA
KuQTWOIPfQRoM4sT1AJJkXc/1fkzQpz0yxmSj+lG1SsVE7Anzv0ZoQsDMQIyn/5/9K3CfeKx29ZG
9BQ7ydUhn6hpoZ7ryVZPVjc5NMeSnx1TMcSD851PSJTLliUSqDGzu3ajPBLXGl0wF/YhdGugMO2y
Nptxt1DtRsW4nUy5R/kPboxBxoI2Bd/2mz6yJBlHUS89xBitfB6kgNeqNTjqVctL0IgNPM1olQbF
d4aeJpLRTwUmrAZla1HRTkP73DTx1QDZTTOdeoe1p/+/mFkoKbzk1UuR/pjTVciUKn/XdSOt436L
D/1W0vK3CbtvSWiPug1NPnzkdFjare3jnC5+YZMT/mNu8hCITF7RNeiGVYSkEQoZdxQQjoHeWgsg
8NcA28vWtvVeDc3FZZQjehM9cjjfjVOFnco69qkACpHUQB5r595uxl8ePu480DQxY+6jrxFvkzy5
CoaUqmmYsiAu4DQD/z1a+cbAsIezD5zzrcktdgfnDwk2b7CL42Vm/Ff7zr72ybxMuTPxqA1XASiX
EIDGnEYfVm5gjbA/RDMewC2voSxcG3wc/gARI4yoLBXi1Y6ytg0UfdfE4wAwvy+EOQ1ChftGT71o
EsDr/+WImwImbt5oFm8igoa47NEwb7qJdhLlv8+WaSPb8MVBE68ZicFY8xGZdOcIYEXrB6uG01bk
7UdmKSU6Yv1z+bwkR28s019N6lMnmK1ds32LfaIRQ9RH+mtFdJ/yGjlm/0ANgGn4PPFfG7YxOKkb
1SaQaRpYzUGJix+JcBEcJjfaxuLFmiaag+qn5IgeNeZjkfmPQ0y7ktTRpHG2TWtDq4v/hdBgiGyI
VlLRNqGNTss3G0DUwNlfz0QXCgELJnZXLuaOlM0sxWWZOx7JJRyPax+O8EywSp5vkxnWeU1nnWeS
w1lLFyAac8KKaU1zCmo5wbbtJVf9XhneOzGUCDVOXEljcv/wMaM5Hi5ZrPad0Z5GQf9fz4DYdBBR
8Ic+jPDHQLueGihwAogQwRr2CsjAGG7Usl20SNjLNqDgQBvlmxB4nK5TWB8bGgXgRqmq2Mm4kGw1
YHCIiKKoSmSl6MqBVOBwYjMH0q/pQJi9Lg7qLoVDVihxl8uBRnkAC8mrLhgtuJDWs+yhLHKUcG3q
3OjHAhxsZN67pAA3ESVV7tizmM87e57OtLd3vp+RytnBcqD2nsZrKLtr0DK4bqNgY7H/9oDzQZ9Y
D5bGkKipoxNdbB0mdpJWSFH2lx7sZ29wpG3n5tiE3WEMYNGNFq0/RKlM5vmdg58UeZdlpjculZ4o
lHL+WAbj0MERZdud1yGpsFnWXgNs6ysuHJEHHwuTheaDqxNnsKodvF+IPqnwmNTuXPY6Lh1F7HPN
QXeaIFVUZlOsG0HQQVO+2HN60UsUPt3HlDUuyvxVvsQXvRkEk3txi+SUuc4J/di+aJ18PxCxoIwA
tyIvWj+Fh5n2GcjOg6MKNFhsqZnWyZnBxB7JgaQVtx5RADivq4WKzDOmx4zJeq6sb69btmE33gs2
5z6gNEybY0RXIW4z5uocpAJ1mbkwftxCvcBsnKX9JfLRRaCftYDSZFQ/k6q3xjSWvPBoRJsjnH0M
LABi1FFMI8AyKtdKnT0v2gwFoXgqJlLGOjWu/cpu+h6y4waBf+mUODbiKbHBDBW0KVAqnYKMXVQm
lJuR+e7YuLLC4sJN3vs2yQF4wzbN3N6ZnGt7y2NuNpKVheyfJhOXk7UzQxvCS51W4edEU4fHdLSs
i8lF70tAYVQEEO/WtAX+lbJZ6XJbFxGmso4Opi0wVOwwxtekkKlg3iHaA9VZMq3QHpzIWdjPGpkb
v3bTvB8WzBWSF9UcyrcO5i7+iU3BczWgGOstPAFMNVXf7Uqiz0TTfcgaxpKNOAchOXettLZw+nVj
7rsEFtsNw7+l+HTwy+pVwIuGj3xxbnHgvMd99syLY3FkqDwCX2dZvOAdzTa+fHN9Tnq2az/juVu7
VrobqTi4D7QCALLQ2qTzJuL8PMxgpaCUYWEQ0fTGTeNxh72xNfkU+lwQcnzAm3vmC2jceSzNER3R
KvK3ZuvAJ3Dvqni+WfRNrjUfbJ4DdFjiPa/nc62k+k4aJAekru1dupW6xWI4XkpZDCSerXCz+El9
CTnar8sR54f/Cr+FsgpVrmm9S9No8bCAnWFKoA88hlc/GVTXzO5j+TX0c7XzHQ/UiaiIwzTmJxw8
7GzTl6WsmpzF/LNBApogDlAcDtvhR79WIPt3Oesd0v7ZDX1NzPpo8ubQsH4oV/cX7HJ6JFSPqGfZ
a+YtT5i7qF9jtDaBI/ZuI84tS0jJC74qkTgQ6sGaZ/d1/39hSzIebv/Jf8gb45eYnC9HVP+ysfie
OPbZrbvO0c8sDh2SsICgyC0UCu5DbIAQoenHYWqKBD27wqVGS+ZjSSX3KJ1ufmwHeytGy93NcfZg
QKKCvDzhOLa34eBcdEB6Lr7IPvxnA8LcFJy+N8SCmwdS9vrDEGASsVH7fw6plX7arsqOy5IZMCJ9
Rg2CyG+et9FYHnKXHbf/X6yLhCHAJRWMaAnjhaDEGBIZUrIRYoUaNesrI3nZY+3Wz76Zx0eQlfSF
CWm1xV3s476LrpEB3hKMSh22H3KCrN741bCdohvEPqTaDDtgZL4Bxf42u+ZcCXlumvE2BRQ0Fqf0
LVbtbxfidzsxG7OckY8CDsAwEJ0GrjfuyGf6SpFTQya+JEOYPFB17fFVfXutl+2VqsAM0LmOhKrW
MKzPGIuOgOboMfAodIhUd7FRbVl2Jnpk7ZEMGpKk+oBnFnzCqkfsaKNpiqeCPc66jHNxJJDsZo9s
T97YCuoXV0NTeYV1xSPcAIqcUd1ngyKVoig+GwHU21weVQ9JoRJ0GFSVScLwpvtJBie52AODKtNZ
F171nIfwEH3spI9NyY5sdv7zhBGlsPunyvO+0kEOuyiKmCWkcKv7R33NcX7ozMtWEQNlvJO2R/ET
AYMnQYb4GbNCEG5TN2Nfj+PW2hhdJzZ+UbFXQ82F9IHumgWsdfrPyZdIElhz/RHZccCUocD021fN
rsSLhkQE6IUpv1q/AW/Nmzo1Bfp+CfucZtln5U7XHDxtMjL+6wZe9KjXG0dq7BfaVfceDHxU4Fh9
ef/saUIkP4901cKXKAindZQEIG5aIzzGoNO3zTCmQHJoH82hutpecFqK/M5yFQ1IuJopo2JMVeF2
DABKA7OQ80Uqlk8w6C9Gwstqkrc79Zgkeo+8jCB4l8VyS4t0M6n8Q9TZoz2iIq6a3zjoN7KsL5UL
826e/AP3IKOlD/4UMvwZduYmn3T9ZcPYxOPFlC9ZWWJIXsM541eMmXVw9+qGU2K986HHozhCsRIB
seIUHr+aQu3ZB5B+Zxev8XcZRjyPRrqa5lOQh3Q3lpPflnvTyT+LEey+6RUHzK1bGBG7OvPeoLUz
UV+K57yqSFarbrD190sa/IvM/rDU83dsWKfSy7dysvBAIdZzg5d0xr5DudRIs16PQdztorl6WgSt
NK+Jf4tUwG40LIQTdfca2RgUa//MrMc+uJ7CzF/7bPg9tfWS2lTCY9feMZh7KrwJ+5WnrjOZBAiD
eTgtov2aYGSRl/mubpefcNIaMkYxcDPdbMPZ95wZHXNhmJl257B6zRADO9rFuTc9KFu9JZHEsVQ8
F01dnWhYcoClZTOaWPnQXA8bJ5qw7jS7yCOujYYj1kI6xuu4d49KfxHD5o10OR5Mkg5WbuVwrur6
Q01ZBZbXPOi4rJOJIvdTcElC0eF6I/+D1DBePoC9bjc8GYQiCPhaKwG31jfnF7z1D7blXcnm5vjG
BdnFjmKgHI+/Yga/6LRcHEyEeyfiANQ5/mexuHdLxjPa5oxIQT2dYxLz7gdUSKidWaHFtFzSmVUt
tYxzOzpPs8i/RWUh+o4Rl00tMNoB0xpIZuyQQz4cssi3diFGje+469Hfu1ZHvPpC/zWYxB8Ttmeb
pNsjx2vJwZOFeYhCMD41zSyCaDbkHpqrvhLjJhnAW3vT+9xX1r6tXYbUvLF48BFxB47seTSDYwdZ
LU3lFbljtvOqWcepuwQsYx+1lhk7FoltRKnVAqulwbQQptpdPxCz2RKjk/fit8iiP6HsY+B2P2bB
CJNdT0Qp/Ys8Hm4DUEeDTJmVidMzjYdkSwbkY1+Zew/t/aYvUVvmaD7xzLMr4uxRtAnHOsxO5G6k
F2lSLMeEE24SEf7lALy8hgp0xksPWwUvKYG4V0s2977pPbldyoWrMTEWvk9zvHaTQzfzwkiHBGAO
haygUWge+qRmZBGRg91PcN8k7zLZrCj54yg6i6B8FTGYs9YDoDsGj7Kxf+zAD69LmDr3XaH0zKO/
b6Rz9aal3tG7utYwmFdxSPed1SdyaEsqEfvEfgUou+GS4fSXZAiJnykZn7UAAatKtR5il2p9hty9
TOJ/p6QvLSjii/kaVQteEopzzt5Mcqh1405WGvq77vo5XC0GpOTCtK+y1tVKWo4rV7jXyUk+sknt
o7Cb113VP0pCZc5eMbBxB3Jc9eEMEbIL8HQ0j0bo/hqivTm+81B7HLtqwD4rp5+6FXXCxRn9w5Ih
xJtkvJ9kjVjcmeH1ByGcFeHtezYLCWTyf1UUEFKjN/ZNP18gzF38HlBS1eMqdsc1ESfHBSGkG0Br
a1masZyuuy4FWFNDFiJMjwF9O37NwbBLopjxZ3qqMGS7Hsw2K3M3RB0+hIm5G4biQ08ZDWrewnM7
2l/TJqj9qzA5Olmi875FYjznpcn2AIDLZNDihiHPD+TfKiJL3Ps1s+k3N+i8pYRFJeIJjssjLRW5
NUSW3SMGg4vacNp0sRV2OZEh5R69zdHxWJyinpDtej2HaXGaao83BWP8MRgo9p2aJY1HI3knhqTm
hMRsO3QG60DhGHG2zz9Sl5afENmR0fhKOMNTWMpztOBozx2SPcv+fYx8Gpc2IfNFH/8ryCZVpUMi
W/3IFsGvNZTnkSnCquryB/iInPYK6xwaZOWG4XeVgr9O6QAZurTpQNOVpUHDPVw+TAd0JF4IrZVk
ptpqHAWiFN9+K4Oa1ORhgyCMnU+erbI693V1bW0Pw2Ng9ECxQ+tUyOrOYnTtkoG7DQi7oQztLq3D
wMdnjuy02XWxicrmEcVC3PyV43RHsuKzBaKyyAymuDHFX1AY2bOV2jQoSt7S+kzjJOhpMjiEUXQo
PNA3UZb25yjXptD6xiQSkNrEmXi8tNL7E/Eg2Fmap9SpFpJ+WHQVvPW59c4ULmxvyHxrIj5XIsAY
mRNzJUW+LSzOCJZJrkLT5sCsXM4WQENMlJrwpPseMJ5ZxJ/0Hs5sVH+103NILk+J0dz0dy9ItPBH
/z52u1OaUH45dJncyUT4UR5zgNXRMuMHYRRdGe3NlfNToz+P/l97Jzd6TY8m5MFGFWuwZTS29zyl
ED2YuNxYeV4xlaHrGXGcToei9jZeHJ7snPWpR3gkM2ZHXfenUyC3Nuk6bfwtEfnk7EGrSTRXnHpo
ucZin8ZkjelVhITYVV0mL2NXPlTC/lfnLWnm7XbCjk9ST4HLa/iGUICuIlyOQz5ftLVEf/rOD06i
NN48wjD/v60Z+2odC7XGOsuGYVGme9XGsGe6Sd1db3gXpw7ulhGAV+WPG0d68od5p/3ipz3AjWLy
9sDT5InWFSrFrMcX0GTDLhuc4KKyAULXXDLDjLrJLGgzEz+3SaPe3uc+KGtwCeD4LMERy4L81tFR
J9g1IIo4y/8q/PvktDXuRVVkgFtuCzNpMj7NhT5WboXuJrRaKBPZwFjQXhBeJy6hAQ4AXJX0L/EQ
RjAe6UK25vhbjkF+mlIX50TVG1u7yoe1tVjtBhTS8BXnVQA/qRiNU4CQKVgVGCv25TCS3Gm7Ne0H
VF4mqca3MBPZYypSKCWggIeTGCvxIjsapGPUYs9OZDSj3VcyPoCqrHeOz5ShcJP0xKEMY/Q4WFdj
ZigNXpHzd+vPL3bp2YcuZR1FCNA/24xk6pZK1Sx7WnbEuSfywYt+ASRhpGpPxE0ol3cVaL5jrQyg
llN3N9rHaUq2RpYRTKM1fjg0vFVtGM+1+9FP9XtVfui/gF561H9TJAlgIsN/qUOQdQiKmFJqnEJR
ldoFCZ76n2TCnwIIzvnXenxt3HdPkvo2RF+Bnv1XiDjdzYSOpTqFWfsbEzBucfewkutVJHFOYXvW
Hhr9bxI1hoPmzkcNFkZIJv1dWb300Do6I9whhzLw2lXyDs/MSCW8JMccSksVWTtcU/P4MoFR8vs/
gmI5m7wrcDcC3fhIw8C1Hi0bAbH/NCljXyR/vkUSsfPpoRqwrQ6H2TFomq3fRXRD0Da1Np6Vhp4F
/f5RPOtfkA9nFe1XUrVnRCc9GSAZIt+kAD8WRKvafUfTbvHLlzTDAsLFUaekPbSWjgq4Jl2Cn0Ki
2Zo8yaexIHG3w8JuFh8m2jruTs5eUibJc6noRAfoBaLbzEeEhcYjzzuOx9ABU1R+hpBjMQ+BK8vR
wWoJFqbyD8ciSbA62VxELpwI3Ee+p90CjJ1BygYwxpxmzxcMo7XP51Br4PQvxR/Khc6sTixKuDWP
du7rb2BK7SvzGIe0J9HVV5vKss0RGoIb3nYN/2H4mojR0ZevIuGgKX9Rjtsz/UtGYOROsTdCyJB0
vbUYYXwLtNIq0T1kbii3iH/HgEZpSOG8fOGJPHC4WGs/jPZaUZffJ9Vj5lePnNaOMELZaeRpaPrj
3A8HDAdfU5ocpsrdcVc742KHz/UETKA61V2FL4ixq//cJ6C87pcRY7rY8RvyYfWOQ6jXznKY9gCx
sulXgNNBet2LNSzfteQiY4CbnXKtXxTP/glG94krUrHp0ihaJ6Z6GJ2foDLQyTTb0YS0XJ3M8Voy
+ODr2K2JU5CcEBUmRBrubm6jDg3r/SBCk+n40aGFVvNj6rTnxH4LDeBQVO8kumVPrgHfvU4ZuDx0
7FQ2bUkeI166tEWGHwGQ4vxrflSYnQzrtwyuXl6uIzo3g2UBV6maw9D3JW4jvK+V34zrIKbxGcoU
r96nzWfUL7ep3I1F9DHpqisgTOu2/NWfziJKrkFIXoD0PPVduevDT1XKjY0j3yWUoS7zvSRzS5EP
wMPC/Qla4z42X/T31H9ATHA7f0/GMthh1LeMCRLFTbT029VV8BSs34aSSv8eenEB6ffB+tDr37iR
9suSwDttxM2cmLgvTxhZLZe+LwqBQM7Hjv8zb+u9/jHcZ7248EV0tdO53dM4JdO11Y81d4MwSNhj
5iFzYMj07IH6E3c1AFz5NshoL5zkwrdYqgjPIFEq7auSEU2fnX5gA2tBGHjCZkTv/Ve/D6mVTICv
okcdj3dYYPZ3OUYAuJm1sU1zlzOajN+18CzJzb0JU8+capw6PFvOIPfTIn+tbHlNU/U1J0iBHfJl
oCh7nwYpneBMD51atkZVPKSzCPc4h11yKu0QPwlemsQH5016pNmE50o2/omh2FYjaDziM8x6eaX0
4K1WfFs0KYT1os+PaG6q5iUtTXRApGcEDjOEyn7vIjxdOU2/yERN6oxoxPtzyk6PtgL+gPMzT+gM
ZXBMMl772f7KHHXNgV6XeYYDgumjpR4IzFg5tqLNDedrtuBiyr/BQ+9ijC1wNYzFk/A5YZbRubX6
DUHvuxENiS/UP2QuyVn5GRtP7mNV4PITfMoRYj85GbMyr36hQmba3iz0Pcjz6puSA6+6eB3nkXTJ
tlYiIKI1vbdfhoABc7FxMLeWjWmdjBpKhTF9uWDi2ZpeE6Ibo75C1gRbKSTjiTiDZG1NWJqhVp5I
9D6ZhE4u9EpNB0rSDK3MAI4seZnkclG98cx+DOuFMnMcjnKOD2Mbb5XEE9lMF8tgUG90BzmQrxyK
ae8uUpxH6pgudc1bxehkzgz2J5R4UXPrjORH9ZQ+eiOtaTgjQjsVCctRrpiRMLrI/OW81Ol+mYqT
6JcnZwEq5UVXHbpegfdtjBSSCI28AI25sYDfZXV3uTAjvaWD1VnQtAD84VmtPjx+6QWuSeiF63RW
52XJt7MJBzHo2yfH9WifqPkfnpJvOwkY//RriMDHyWsfWi+/F7H1Iod2azIpZpRgY2Fipwiq5yAc
nt1yOGdI2E2DUQWmplUXmbfYGo8DtxIk4bpKCf81wTyZXfbrWNVZxA0Blqge66gad43x0UMURefk
vTUNq4BZmAp/j+IfF0lNRlPbJXsXEDl9YfC0+W7k+OsTIB3OpFEq5gxDxBYIuu85A/47hd6NA9bf
KDLt0gtbjl/ZuUne/ChC1toWj5Fqj32u7jsrPbStvTGVc+S2Y8fBrTRFZ2NoL71AWIf18xDldAxG
jBHctV0stZw8exVWcl6MOMA2nFaXUMkCRBwJWa1+lo2ybA6h7X31bnAXx8RopB0yyYwJoTNTGfY9
Nh/D4+xSchttb7zVPYo8rz5wu17g1oO8ndpNJ+Qey8BqoGptYpRXzdieq5w1PK7oDuMkN1GvWFsK
j63rZBw3eg+0SP9sjROxPuOfdMxnA0qWu1h7dCz9OiF1p4WMui6sGTv0XJ6XaXzACw2dziiS93Cu
gTj0+2jW4o0Gyh0GkBF5m0NEr/cqnO7mEAt7kjBmxeA3h5y4Iuz/EFFsWPSM9QLYek75TsN616fy
2x0jsKa89BGDAZCVLbkjpYfgp0TlS3awl9oIcZO7gKFXntkS+zEOuwbJHmE/dAWwbmQRGSXOHDx6
adfukZrx7PqkzyMPy/FWLsmDFVA5zh70pmHbhNOjL+W14Emx1Jvq6vd8mg+xByySOg02TXDMxvFZ
IJXFM/EwZB5HFDpbi79RcoJbDvgYttDEf+8d7xTa46nN08ugtFw/INseaao/BgfPGzbKojXrpMYp
slzSOY36VIb2fvad79lTICqz7IuzMWpONTzMsfcT+kQwDSOAu8B2eEzs6OqX7pvqGdwDF9wywjh0
tfeY29M+TYInNxnPU8R4zDSfkzbakax9B3aQzgG9RInqb7AZ6utnKC6b39EiMropNmYP69iOUKHC
omtRp8YzDpf62LfNxfHnW+iLu8VVtz4JX0NaxEUdngZW7THNXgzEJSbVDmG/1E0WqtgE+90C2NBv
1CvKs1NDd9tX8ZpADmZvznlhiVy7uRPsuD/GyiKjA98KAVKeQuM+5X9lKelYGMkXY4ZPIW11kBxT
BweoBN8qICCThRP5tLHJYutCxC+Dkpzej5LfuG36e5Ew1yGY6yXUqn/wi/VzCsB+ZZoga5zcBSAk
OSBGcjy2RneuWxSHc9owqfBEh/tcJ0D10bc3R5SBzNZx6OBBbnRyySKK4W6eMrmJ2vLPasafKZUX
rKMkrEwDbF0/mCnC/s9Q2Lq2M/64nuttuNkxptTFe6qEgcrVbZk/O31H2mZLm6+Zlx3NTh+w49Bs
hwbtcTMKhjgZGa2mIfqtImB9C5dgeYgLg4mikgkVvhreikIa51iyh3RdeOxldO66Zh/IjsQzb/cf
R+exHDmuBdEvYgRI0G7LO1WVvNkw1OoWvQFB//VzOKs38ca0VEWAQN7Mk2XI5ooV8qNswcy0qGSS
hU63xIFimBNZsHOduxgOhnSf2uwJlq3UPoDZBxrHoLyjcPBzJu5LzoSh9crPqCFOWdrm41xnpBUt
iMW2DZcGgdaU4OasEtbw5HPNj7PgqckqXEVVBXdUV7fEKm3MdzPJqvxrnjpWlh9ae1NXahtl7hNF
aYA7RLMyqvTbgoYAwqmDcjQ1GmmkYZYNEF1aLWThRX4f23NR2DdLi78FzIDILx6iFNoxQ4JhXbd0
BDWMK0TD4aOYzipszgQesb/hW2v2Az3u26btCL+G7oWVjZeO0qOq/Qi84KnCUtFmxQ3/wMNcZkzH
tYoxVvnG31mPHx6LkLju1s0rakg7Qi6KylOvWHjk+sOufYfhuL5zD1/4Dw8oBY9GQ6E3WyIZj3tr
EIyf50/E76sWEIsq2ozW82ARhYz1zuInbicQrzQ0nIyOcKmEJOZFHp29ZB/wgPwUHu8KHzsVD/t3
Hdvfcc9EN6+7x4YOvKQf/mnTuFat6nh87QghHrSiz7CSEUGZk4KkGskF8Je1zTVQKDwSQkonNuS/
twuu3Z2LdUTuNGy9L5rCT8pi4BWHPo8iJHbQrHuq488TlLfl+mP79Vuaa/gkFAr1Pdpynu0QivR+
HGoD5wOURteQR0MrSiE4fHCY4PBBWq22/W3BACjJCsZeiJlm9io5ZtI+duXAO7/T/Pw56PDTc4vi
0M0Vw9WRiXaOHOZ6Pi+W4C0cy58UY2VQ9igc6ctoaO7Q3iFvoYVXBnVDqBu1dGgcpqOGiY/31Cz0
qi63L+HQ5XvJXg2fw/gCKd3tZILuMFlIvACNX1Qmd56LLOwUGeW8zb4bqFyVwTET08afupfGGxkf
lE+xSY1Doelun5v0NTfYLgeoGmD/WdQeHaG6whbvAkyxMS32Pm2X0nLtPaOjJ0O0Oyfto33ImQ/f
1rRpDfGkVbPoAf0hkvNDEld3mgxe6Je4J7m+eWH2ZFFk21UETWZEUGPq+PMFZCGf744eSbiCw0k6
pBWXygHA7VuA3ZyDi5mUZYdXF48gSlmfjhfwnV8Bn4G2889q1jdL5D8CCjRIY/h6ZsybGRqpwbhs
YMDIlMMg7+V4zVFQN/zHI9LLQhxwzJvN1eKHFDG9souHxIufIpa7ZqlIdpza0YeMM2ooTKIbCRlA
O6sOSwVpEphPnj2ekijYGUxYj4J7OvnR15bNyaVcp8/oORsdShTNAOuzfeic+dfGfMyjiy5tu9j+
FsSEzM9lEv91HPIMlZNN2MMkgh65q9Zi1+x71GzHJ0NDnQWGUMxD/Dxiih4KNzuKGMkfVJLJY24e
UKbR60emQ/R5rLQOiQgN5FK8EHxoTgUn4Ye30SD0Uw37qWJJsMCmpCGCZj3nBkeguQP4ZM7euihS
RD7Z0w9VDcw/MQAoa827YVOYwHf9qD14RmdvbRcrN54wCne0u4QjvXcuCwx1Bvc0kGYsh5yRT06e
kiPvwejHT1+0jF49gcF8eGjjdsv4f2faNIj3mjEsZqdMvHUFNptk6Z+bnc82a0u8climDPqBp/Qe
wf6OlnNkkBrjxvaTl7jwb8QzHgu74jfybSifIzfjqURZB1vYrgNOXvaskvUUCd6NhhIbTwGAr8Bt
H+JiAflKbCO8DV2H2lhDueFBmGP+h+sS+TFaONl1bQNwR0RiUphHreWuYL2CNKR2GiRbR1Q7TqaL
IZtbUYpnNSGUzOFxjL1D7OUHnALPeDy5cUiagWlm3WluVVjo9dYBdOxX/q5VuDL1QCNv3D9k0fwS
84vKLj7XzeJDIYwW20gcE97S2XzlaVwnTbHppKYjcRzei5lFQgtEquUhkN3W5ETRzdENcLh67nEz
EBWCgbxwuaKINIoGRpCq6lwv6SwZ5tupYULmZPKeG+YxcUJsRt5xTMOVDKZdLYTBpNAmDEpGhWM/
o6w0SfbTRLg/reRIoie9Lg9nlbm0/iBFTTg20xyT4vIXE2ZxwZeIOewsB0YvReTvZKP9je7ng+qm
Ky7cltYvu8c20pyZSfz1veQzL7DelKNxSDnFkbCVKPFIelGSaUpufcgfjZFsowg/aZRqBvbQTbfm
kKdc8utnwY5o05aQZmpE31/wy3Ur7W0QecwrSpQTUcwTn+f4nCbTc5BEjKCH16b0X+Tcn0e4k7yk
5NniHKwM+59LGz1wJs56qalWuuU+pmP2pcD5zk2MK50lrrltbj1kfMjrqwDvli7Iv7a8zur+iYk5
7Nfg4gc+PiBzl/TmfgzpRXMrBYPTNQYs51F+9gaDIVbD5KSYXS6NhX7TpQAg62MJH8PqK6UObxjT
x54LzdLNc5M2vcH0hwD7V7H3DyHvN16EHp8/NSujv0ZHaFHLW8BaTP35VfiVdS1TFH4GG+VivaDR
OccBmDFqrGPvN5nQVKsluupUbwwdgD96LQoQADZ41btZFDsvb+6V6zCBgiTB9Qjfjds/wcd+h+xP
dY14szXrV4E4LkZOenP0JOvxZFeptcnCzPmsXc5lUTM/WDY+xsqKz2Obv7U0tq2jni1A+aTiTVUG
x9Cr6/OcBchrTEFW2qNuzByXMgtjhawAqNzyiK1WxS9H4SfJ6Y6sAL9cUDKoJZu2tJGRyS8jpzjX
VPOwPEdAFSaxKmpZe/rEU+2AdxNsDDNjsa5j0tBZ1KDGkMcNTiwgkNkZuBzccqN3T1zBvlw5mIAv
TFTmUbFptjUuW5hI7ixfFfcUNxr3bmvvIxzDpKXYN+eg4rYvj2mNMtE62Tnje8xV9MFYEvWwnlFu
Bw07iLeBZMvc6rT5sEeqddmHcmikRbJ3m6mhC7clYm16QG5nwjR5cBjc9FCn3lsLJzzMUectsPyb
fkFNW9H4alkzHSxm1AxPObslN/1+G2IRdvqeckYTuneV/OOreCIGJM/CFkeMNVgeAEQ/1VXOyaSJ
jpEZhmDfaFytVSYOQ+b/6wLTY3Q2o4VTGYzb1j1GpXlrfH1qaxymYU3JatA356DHwZtm+Uz/DEZV
aziaCGChSlB3w+G38Idgn7HO5yCD8uc+hRajEuwJTFc0/hnPWOK+XJAB+p/pKDo6wqNUBD8ODiSo
U5Rahl377HOppJG0w+kqTrzed12E282Ip3UWw4ju7eTHw5G30iSLx4VY0WQBmqcBigdMTk5H1Sp3
9d3NxR7FhWSeI34b+jmt1CHx577i8ToyI/d5urjgZ4lkADTnJyOgGSick5sJaoN/Fi8aNbEOWysS
RXnsehJbVsHKaf33MC7uU5jv8P+crSjeJVl1mT08msVswxlusGB2sn9xYmzsYWO6GybXORArtguP
z+S3MKaa1xQ35mSJSzdFe+wcCtp7Sf9zZV6jPKGKXvD2wT6bc4rYu8xEj42oCVA344OwIxhYy7Ux
jZ0XSnX3lRXcVJRfO/oAYI4gAPQuaLGSwdjeYKFsVNH7dFJpOgNduqF14hzzRN3Hzv4tMJ/H6iqp
ZMQWg6hhc/fndRhgZ+67cEORx3pp6krq+rmuAt6aS3LTT2gtNoNPp/toC+ayzsAclGh49GpwJmka
4AKjt6cs6JzMcl2kI5Jy9IprcjP4zfuYFudi9NP90FDe2P0rel4cyzZu/Zs4ybkRg43aYrmU1aVD
L/UYWMxFukoSOBQqaL6dUBwakW2DoDjQzw4MxOzocSok1AIqwksPhdfAmmVgewNdxRmZEh+wI+YD
4SC1yiv+76pcGhfc6VdVuO11kV5nVKogM758B8Lpgvvm6dhaxTJoC29RFN05qT+XBnoDsjF5XDN/
NRlo0rr02CzPkSQMTSdhllVrGk3/KKLmb0ilr2bMgvdcmCyW+UPU6twRB5udRbrnwBL5gESw+Bkt
5mPcLS6WBCpJXFhdzYT8L3Fjw9IHHNiBGbYZNfiz3oBQeVS23tdecXGj+TcnWsZU02AQ4XOepubM
z5w3dnBPZduBiXAwxdfls4zr4DLG0XZqX1VE5xbeSiBjj/lMT0sX38t5ArdiQt9bzid5YQIJGJga
4CUlPNnfg6kedzqufrOwYBVSu9sxFaUYqkt/7MWgyS4ZNkBg0k+sqecqsrceB/3lUm/GxkaajKmo
XKFZfC8W7z8JzShH0Mazp9pzNxnvuES2XkPoWGErkjRcGjOqTa9PVJzuCBq+wRU5mCLEmUC2kZRm
1QL6xPMKTd2+Lg/kVBIU50xWGGI/DMG/rNbMgVEUYvlUBLgeElD8fDRxHOx1a+EnJlGUERccJu88
puOOFfa37CNe/9xsCsqDXU9QnofhbgXqAd8SD0pfmETCloQ2aqU2NHOEyX6OjfjJ8BV4HhX03NhN
hqyVB/QoFEgmAdOGeFJ4VIFH4TLbdETQWNz7SZZfpWDvcmvjhrvlrYO7sCmmJrlA7E4I6Kv97AU4
dPx53kSF+TTV5XUA7zrQbeIAv7TIHK4RRqEVWPB8MGCZeQJQ1zPYEHHgrW160zdUtjqH3qbtvTFx
EOKc/DKn8KEVMdJ3VYrHGLAK1io6Q0rg/5zcb6Br6ZIQZbixvea1BIslYAq3rz0itMdPSySL9NLw
oLNgHVZD8omFAcsqToUYd8TKsVzu/mzYzrI1tKDqavt5LLE9jx5U4PLdpayBumXuN8A1sAMxNN+g
wDMOkwxTquiWiZcxpJdiHLZ0vt1TdCeWCXGN7BZHWLkqxEMr/1Nr+t5zsvUiTw9pWn3nk/kU4YDA
Ms8cfBHBG2+RLYbnqGBwx+b4ajcddE/vUrsTWhtGBvaidAp2fGD7zPrXcJRvZflBOgGdmaZh/vMH
FViXefyBDLgqxUtgtICRfudEbyY7fFUUuXDRvppJyOGkQaCM3thE9mQZiO87D9KHIIsKxfgjXlVT
Qwu9ty0YyWY8kY3kKh9eJEH+5erl10AG8YvY/rCEGd6G0TlXJdTGqB92oX6GFgWlN4qvZazuOCKZ
+1e4kgmCjL18CZqA6b19WD4RnHOnnFXmQP105nmnefUxfuBSydc5JPhuRrA6MTautYUfe53W7kIJ
RzVAzdjlnvFGSvPW4YPifk6u2bmEqbGwE9iZDI8fFUkBQcrj45Yah0T5pRP91/SJeNYGSEQwz6cA
ysfZ9yvml5G7VyF97RaNuJjRC9/YoY0/qFicQk1dQk+pctW8EqlFQPAPgJGgEjuP3uhenBK0YzEn
xV7OzVcmXPU6K9q+XUHmjBN0DpwFrdlKwLkobW3Y9A6lxfy+abx+zdv8B4jxV8PEmkSsvGWORW0K
DXo6jc6Y0G92mb+p1tUrK51Q29tObWvHeEiJLSrgUKi5iNejF66NVqL/hWyTkU73vE83VV7vWtcV
eytkkyUlJ7um3jlhzaGVL8ytZA22vPn0I/MbTOp2jAKKjoLHNBx8IunTSuf93imHPQ7xNZwbBnYk
6qz+VZJpSYDo6bS+yw5jiME1Obz4dNN6sXkqy/Go4R3yKDCpGrjMZvMDU/W1ouVW89/IcZpqq/9A
Jd7XNc04lhe9xPn44HAL8DW9OEvaPbyUYXjolheVgfNPGefYG46KACOPZAr3zQ6yb2t+FwqLW29x
s6p2OIlWEeUWsUJsjL4iO/tbjukvgYcVZc8UzFbZshHW736+rD46OklGpbcGM6ybaFgy4pQVDBh6
+9tNFlhkrMik5cQMIaMW26oOCWFrQgq8crdznt+0mBjXU0KuUfO7DAoFdBzzSHHjSNdP72GwA2Ij
0m9tgZI0OPNPZXwme3DWTvQTOcauU7jIMwJY7UAlddlyrJ4ubT3e6lAcHXKwCgLBOmcOz+Z74Y5F
10DrbDPOv2OR3002oLjL3gZWx8r30mvUW9+UY4Wrlu2waOCVpRMeetqFMj6a5k8HaGvJV3DR4dKb
26JYqlFe2O/5kgMVwwoBV9jx2sbadugB0Tj8cU3v3JdHH0n2kVANPeB4Mig0W5e1+Sop15mnCJ0W
/ACzcDMRw1Z6CbUljd520no1C3mY5449iwoRUdK+Uarpu7Zm2vz6Rwev3qIDI/1N654HYeUuw0rE
0Ke0TX9rvrQN8WFz5fv5S6TJ4wH2QAPgZ/EcTW0a859Vx2RZNfJ3KHiAqhKzKKLuS+pgae8Xel+v
uLriVHSpBIm9M/5ycu0I4Zx3fNXhSiDbwcAmXxtMQ6fe/M4IwS580ihXv61PSSsDLKeVAKwpTvE6
Erz+bpyDU8LUeWSyHLoJ05SgfjXJR0KBtD3x0RrutousX2nHvw71hkeolBdvJLleKRTZZYMHME+8
fNgov3tIqUExmvFAmJfmn0Hvy7w5UWJvbUHUdWLp83L+FB4pjRLfsxfbaPKsJ7PjiDwoUC8Yl5cv
YzIfmfcx9wB9n4J7CmYOLox+UxoC/Nn5m+SQCpfrBDe1PYCrI313rFbrxzOGz6D2981Se180QOk4
2Kn0s0/bbcZ4po3CrRXa1zGf3kwn2GDdPi2qaUCqSHQtV4qQD7gV9Exx9y/tgPdlxglAs0SMfZAG
sF5KNuHIxseunOBBFdHjbLmvoNr2cYuyN9rlO7EUvjRnzrmFlu8T+T/k3wtT8XPI0dGHd0yGGYQK
LeGiwI46dBxskvbDG+x8Z3UlzjXeUsOQ47JJhbGxYud7UhMwqHCAyZzd/Km8hcx7h5aWT8Fa8Quh
Xyo/5+BiuYe0G/bMLR2Govi0JP03ahIvitrdnC9059nE7/C2bmkQDIDw8c918E1gxqKlhc1rwh/e
QlwuvHbYx7qa9zaSBgkRzZc5DByFYPhN6pLaFuYSZ/5Zjo3IXVefF1cw1oCd9SNWjjs1iT+OEaz9
pPixDHXjsih1/kNRx7vt+NsqLl6V6sKdGgd9NOLunqr4Pk1MWNRA/2IJAd0ITr6mJVmPQMW5pX/0
DqmmFGTU0CxuzvFGouLgEXNbOZ3xh3IgLlsOmsiscAP2TPohc7SlvbFa/Qzph7YVazyoPPocXHCZ
SU1Ni/HPCtRBdvXRbAoH/OMcwiFMduFCn9B1v9Sf0+kK+wpmDkWdbVl/JyrLV+008dbs/pih/6iZ
h6zCkh7aDH4pjifaoxTmZy+PXugIaNcjkUmjRYA2+xYzamg8uQxtluMjYqr9SbR4G5qKzcyHTVzi
UC+H6NNZCFCZP5JGj8F/GmdT6Gskx+dl2cd2+qlC5x769nZwE94ipOmcAFBKpgJkpT9GBvQwIdHb
hOWncKfvIeGOIJNHk2wVDiWGySb10gfPBLA4oVdYgfyCzf6ztMEuy6uJ6Q0buDyY2X65SC0XmIor
8U6HzqdBx0wlSWbGPkuU+9R+CFiWTUiHBoaBazh4IPR4d0DGnl4jzbZDmayPZQZabFOfJcZsEl3J
nZDNOeC9K4sWuZAHDAObD6qeKk4Tuz++upXdY8LkfzOB4Ob0GZeS+ui3/m84oeZ0PBwOLXWdYz6E
SfkyiubTKNy93RU81g5vTH/ci3CkOq59y2V+ZFjdrF1ZysuI/Q+KMDnyCcIBV3v0/aYALVh3uCP9
zNhkrn4yy+6V+9FTA4lPFIBMksWAzzJxmWRk/4vGybYvC5A3tjHC/WPA1vAIUz/tY5RS1LI3xslw
/DOVdd1BqOaeu1F+cxH+Y4lVkpLKtRURnIAESCDWalYZbK2lbjjuwXnoWF7IH3vAiDrCxvS1rpdt
siCY5tFNnWT9FRn6pcopvgxK1oLpB3usr3sgrufaNL/F6F2FqFDrWnSURpIBHtWzy6cakbZejDs2
hVftO5d+NunOhL+W4ilF37tblPbgYgFRG1ffoVee3Tbm/l5VTy0SoT9HMOhbXp14p2LrX+dZ/5aj
Z2OHV8vADRg2kN3M6CSq/q+pQflXiPWDHVFkpg5WUXlHI2t4evK/Xks9dZwTuSwslkyzgQn1I5X8
DBLhwegY7qBl/lp28W2G4PpZjRhsUOcNyUCQW+UwuFgwglXr8aJZNnU8Vr+QCUkEQxyFlmG9Lker
sXAfnMVCBNqLpIyzrZS78UKu8hUJi06mD0UQ7KKpPiLmDyvKcGhqzED2ppPJVN2yTuiEwJGXejGK
vLHnrVyJ9XJUnOTblgmhlbUvvYN50e5fRahv9PIelge4CyykUY6SzsAmRQmptBy1SQOWie4n8BHC
3/hafwxd8xPJ/O/QEUQQLpQq0V2CxQdkjElyyWV7AcBIsozeGARSDHDce+Oe83plOX9Nwfk4Vckf
QFT8aI3/XrgMtcWkcKv44MD54Hp0FAb8EUBDlJGKrXQt6Zhd2dPMVCV4Nt3i2et8bM2R+9gJ7Li9
HmEnYfIMsMCvbTbicqANuZruHvDD2Mkx88UnOeVn9mPY3zJ8suHfrR27rdjBgucORayggGQTGune
1TOOk/QaVMN9jrlKh1b03tkDlSrMlECYNG84al+IMN2KejynPV4a156QrvEiNzYbXDgdjUZFeHCx
iOUx5xU7Nt401KBV4rZf+PLB4A82BtJhby0NK61/qTllhFARlnOjwXC3SsnB5u0nzwouHAoCmQXM
GTyYUnRE0uQd/fw9C4gBTk5DXXSY3cbeo94du2FuPGcYYe1SAIQwKTPt1lMhH3ssUFFsjttSe1A9
BP9a1ZNuohWdEV+NO29gQrDEI+U240a/STzrFRtICH2NE23YB92Z4snu4FvT2QycPxO8zMFF4u0I
XTUszrHDuZi2r07GQHNoM0Co0fiIOP5e9VRpmDkusTHXDPgte1+G1YcC7BS7SBs+nH9oPmtw5utp
iBlTMKdD0XiQg/cdzNUNSxfgIk++LL+VxmG6yhyF/zmkzUIyVEsfWj9APcwXX8fJ43NYDdg/V/Yw
HabYPGJxqVeJAqcx1zds7z4NasEmmbO7NuPrYo2zvPiqNUo0BwViNudImBRXOVN+aIBM4CDg1F4u
vmB+pLNqmhcBYIitk/oE6hxKvj9TWD+sq2M+GvdlRKHhZCiMBMHE6NKAGNqkHIzb1L9by3ug/wrK
8Ul0882dpgCSHxSEtHwThIyhWdzMOngYp5gKCjaH0soWaizpbc4PjKGCZ97xB6LhNLTnXx7WL5EM
O4TXOxFUzD/JRYw+PBgKuhicjPQaLLLccrFFDDl3uriXiI0le/SyV4cN4T1r+DP00cnGc0a8ajst
zsYp/5F+uu2DeRNn5d3wyO8VUPiREr+COMdwEHmvWYoErpavhATfs5qJ/HgZAkUIgSZQxiGa66N0
9M7jSFF44ji0BdC8gvAkW6XFm6u2HHa/+l7WzovT+h9drX6XPbJDElxUVka8lxYTk2xamikYuXkS
REvMjTiIrKsfxI+jcg5DjSk/GvFGWd6TcMI/4VA9Nzr6IyzJ9J3nSVbBobAHe+0FRQY8ArRD3/T0
Y/U+4wP4QakqwCZZVx5fBCfS8bKnY6slaEEa4+4i8zOTBau4nBKGWmkm0223q4riWAsOT2kHDEDp
8GG5dtpJWG0jJS6iYwS+dFBZpo9LibwsuWbeMhklTgmcAQgCj8JTj3nORTEyz6w1NpQk2iQSRqeW
1o4YIzEWdIK4dP/ZI5TQ5e/4abYLDf/fnHCNdqLhGCj/FvMNVyPvCuwyz27rn4owfqsJ15edxPUF
LWQUD0gap8nOjlbOVI4EgWDChZZxWP6ezcSqn7CNuNE+GIge6/lY4h/2ZPfq28HbyIbBGfulrzgI
5xwJQ8V9NTDe+kWT6Ks/0fxtlER+vIghjLrVXXpLmW7MmftDLzb/3oNVBSGtN8TCI/E0udMuQSID
1sFvg/k+ECNlZ+QtcYIQmo55tQO1K5m7RUN/mTkoZTEjB8wwmsdjRo40SxJvSFgicDlVN2edVI+q
8a6OOwPulcelH3ZZjggh+6yT17wTwDKXl6LDr5Vd8QaBMS3MC9TcS0aNF1jydFuzoPCOE7zrUnnt
h/y5Inm4AjxK3WernksrfFhuQv7Y75RLQYFwNox0vkpwYSM7A6+otzL0VqJmojlk6u7TtBsn4Tvs
ENo8wqfW6x99/gMgyZ/HZkm6wfJcqeVBiuOIJCktAWGQXGOQLMttpGzGn7kc/7Sce73lMW+6VwRp
WhQAxNRtxcE6vdScnBAhfuzUJHHlFXvXzT+SmrlMLM96GOgGc+59i1VOdfcGSgzO3a1BeUJPtrHK
u62fqrPh8TvGQbVTFNXgtXK3TIMIRAr/FE5NgBG3ecok70LBtcE1IQU41E/Dlu8x0c8NpeAIU9+6
lW+IaMjsbPbT0D6bxFZBcSRPFVIVeyoPRQnwoq6f8O2BijVAZyPXCO+8HKDLRpymdrw0mpYESwEr
IR67mqDr53p8SfLhW6fYxl3HLE9O4v9/rPg3kVT0JN0iGavFsYZLRwKScwKfRWU+iJqb+NCp6VTn
Jjdbfq6AV29kA40zrctkDGfRdm+BGvZ+As2UNwBdKXzXTuYcS37o5UGWbfSUzynvyvlvL/NdYEXY
eVT3vvywCcvP6USBisuogIQuqQF58OvwWymiVSH2Qr8suGtAS1yR+9r9n7uM2pw4tB19yCS6jpH6
6Uy5zW39bpn0WBuNrh6SKIu5nJTDsQjcP5NWyAIDhcVOdx6wqCmjf+C8edINBxhnrt4wVOz1glMr
2xt7HKmIgbQ6Gi+U5b5+CJzk6hgKy40GPmsQWtqCphg5qLUD553kB9sXr6/2Gjjex5wYYHKaaj17
0b8u85iutUCevOnQWlynlttvUhrrUvony7YOVsxUVFU7S43POgnYpEfulNPimjCN4KKVv5Ud+bO5
trjwUr3N3K25lwWhwRK/jRNVz/MYn3RXfVSq+ygbbazGuAPyZ0qLYXRbXts5zkBs24wXu+gxMatn
BnBoCMOH64h75uMChEz/EI/FLWm9lw4AC5d0C+cFa6l31LMuo6XpTP/mgb1PffJxIe7NwPa8fQkY
N6U3cyPIxu7CVjwKCmmtGccxhhtkfKO6a4fzDcA57ORVAd2+PdCsk2xm2+ZGXDj+xnIRRes8HUmP
gpAzw4Qc8kinAey2YZb7TpcHzqYUDnKYaepbj1eKChf9MGV06Y1iQ5AJkJ/8sqb8EksQLXaNz2Bs
UY481I3ZH17wOjqPspYWo5+a8287nxIcyUTforPlMiBVhnULcYXm8De7gHFxhCN+NpN8DRb4j4d1
s+vCD+Kh+EaYyFR2+dAL5+Lw6hkZ1PpBxnc53xzN2LCuKJ7sOYvhmYO3Hz81bAh69l4oMz16Deb9
iZ2W+SEljPapF9ae6fNXiG+M+oy9GHiNZgPHVIr1sF/JdkPP5KXL2m0/42YO2EM6oFnQCMAJAVkr
8asIkOsCfIBtE6UdRFvsZM2+VM7NrZ25yfhj8quU8VL72UVJUaJuYQRg9hCKkUbJHOCgBXOKZNhQ
2jCNOKKPrBlsd425Sr0Yfoth7QWaxVAwg4goTaDvMMalmLU0ScdEBNg02YuLmfTe9F3aeOeMdDFz
8COtTBMiE5wvQ1v3gdVMzcKrb8bRQ2I03sqzumsE34kIk9PtPGhBTmpBPaYHnEFAbttPDm+lyAnJ
OeRvnuv9LQOuxxxp+yytYXvw7dSjB9h+uFdpd3OcEpNAM52lpXZdN1GujNfPibdpG9HVVsHskL0m
tSmZdxpzHF9IeF/zaQFjdYwuE4XnLfj/FDJINqzatp6rJnv2hgGt30FhsxWJkK6Yaa2Ejvr/BioL
cRmkeFcDDj17ZN/qtVOe0eoejCz6sVouxUmEeGcJgO0JGlsemDttUdXTDMRJM4BbazcmqBVNalw8
AvGdzWDYuFJzxYrfRVLeXDs+NYX8g5cBI0VHQNgWUXQaVNPuiZJuROChmUNPvaYUlNMf3QJVgpRI
+rho3X1UUpuJ4l5tS1Bh91FI/2oTHkAAw4W1r3K9ADHiYteXXC8I4TxLtj3tWK92K74ZnBAkycx6
KyWbBnPU5yS3fFKcJkP6EV4qRqZDW8Gbn8EwBGhvFQn3JtjGFtW10P63Kq5fk8a95VVzJwvpsP7w
iU5pe7IL90nzG/SiZg+dDi5LJaMcovPwHtFE5E8wNiJrK0drMwQ5oqE4LpPD1rb2OA4eApLX0TDe
oNc9AhNeHK0V8QRiIgWl5RHR49QEQkoJUYUzF0+FjAghYSckHwEPCWMcleflW8crd1MhLLiGtxOB
szES9cxp5QdR8A/CIiu/XGJyOYL3NAbvghDt2gUgDbQfHGTT+bvCSP5EolyKIyqG09E3pv9zDIiF
sKX7MKT2tiaTW7RoG3ErzxI7exGmFzvLCfmNb76qjg43YiKs1IMIZgkN7TqSBdEL72c264KxRfAn
UNV7KK0Hd5g/Cv6AwjazLT2rVM/54Hw5rcVj8GCjG46MnXRm36GI7evQBnNt4E6aLjjVmM1j/qxa
GNuepRri55xHoY1ULL069zn225bDxGc8MyRbJ3n3wu9zLub8qc/1Gz2uJ6+ZKL5hLw7M4geKN29i
9ySb6Fz3zR2aCCBbvzimTFwePRu3TDMFDkd0uHcWv7fQdYDyz7iQYFbBOsj2WMwPjVuep27mCqtr
RGokTwRCe8c7+0NirMwK422egY+O49IYVSbjOZizD6sN263s4+fYT47aHR9D137s5HQOOxJYRoAS
WikqEEeDqotAYDjxh2vpZMe66ykTHai9HiuybsKyIvjaAW6hxSU4gVkiaG1Q4IgbafnSy01uq/iY
pu5F2t2uTspH7ZNHt3rxN5zHQ1A7X/+RdF5LkuraFv0iInBC8FrpMyvL234hyvTGChAevv4M9Xk6
N2707urKBGmZOcf0IrbRTU8fj+DhOZvzd5fI3NZlgdZM/YuYIsagyv+abPtkEY3uzfKvUw93Vi9/
JlsdCtHeLnVP9AvbfBYEDxpc1MYH83YNm9CmHGvvBet+HlwSgVSRYiFO7NPcyb1bte6+Hhe25Gou
byf00KMOnpN8uF01XehSq6vhZyaiOa21OgZFBmXWy7cGXWrl7nNgEWbhjAHh4pzfSSwY/iKSRv33
4qr+Bz9Rs0md4KeOEDLUQEUA9+yDWNw3JGtFkulT6gWwe+Ifv5z+1i5dRxdNr4qSK1K2PMCYyXdl
RB+c5dlvIyeO+PEpaIhlKVAwDpCIUFyHx370b6uUarnyDYYw+ZrqFOcxy6V6fGS099t4sbUpdPNV
zcgtHXKEkiApXtupoUNjQ0gsJp+USJipNe5uUrKAncJQXYxm7hnW75kfnIRg+RT6yRFJeWw2lE8T
H6J2x6PvDec2iq0tUUtIRzxAk037gTfsdcSVAuqvgWhnr0cX0oJxTW61jadwEwG4qHquzajP36vS
v5Zd5oFIaKAKWdVF8HFjhLwEbYAnbQm/o7U/eA1Ep2ShUU0BbbZO+ygoVtHkFEjJOw6zJHqvszB5
ztzmd4jFVU79n77x713FxEkBaNrXw/LvgxEJypJ+yT7WXv/0+JosOZ6maPxD2OHJ6ZY7LoItx8mh
4BPsVQmgAZ37XQ01yQf4/OFV8kFNJX5ENQAGc3/ijKy5cLrUGSsmpe99BSW1EXer8H8dC8ZunPWX
wMTEqvoX+T8up6Y+DooSmkSvi+NItmd1+5Z4ZGIT9LR3MY7MlfwJ3BWAkhZ/IpuhNUyk/VQT3AGM
9MEzfyRCabkUfzvMO/hhgRfqKZ12ZTu9rZFR/rfzGT3pxpnH11z2pxVReqpq9CTzps2JOEHSQQWk
OEpHuU47d8mfQRp6Ny2TVmamjEpT1OUykiYEPNwsLQgmm5d7ZFze1I/zNDyZPwBs6wUtFzEEKC5Z
R24rDtc41LshD47pODyvUXKWUbpjJxNv0x5yaZ461FAZGX7IrljaaOvdKxZQrxCmkQz4qVl44qtA
N3dIUG75VQeNSSAAx2DJzGxMXrgrwCT6iUSvlaG0RlboOXs/qGp/p0PLLgjEW5p4Z4kFRn/uEJsm
Sic7JDihrHcSE3LxiQRJKYS6hSrA0cDNtvwdh2dWvzi97ON7rIL0rWOcyorwuDJPGkZBdpTfD9I2
cwN06Fl6Aelo2l4ibJPfAumMx+cZ58KCITcFzXNXZ766lUhYUEkm2aptXjDy3nDmtw3ZY6zUJXZu
v+iilIvNl2w4xqKft3h3GGNx8OsCDc3qFlub1LgSb3hSN9d4cqN623Y0slvLUuhPtMSnu43HOR/O
Ogvs7Eu7TSkNlkOwOCiSpY+e4pIP8XdIAijKuDuMbTmOK4vI+KJJjHgoqhjabMtyyvu7ZAnRr/oZ
/Rqrdz+Xt3E461dYu77/46dOIb6EnTbLxY1FjHe/GStJClAC44+YNc9IGXVXzBsHqSZy3ml2C9Am
xYSLZmJ/+UK0l+DucEYETMkUSXkGgC8tgvECOzzmbjI6TPBblSwLcNqB3y7P7BnxAPzw+Vg5NU80
7XjYPcax9uLPsGqhfTENGhDUNiypW7J0kb6h52ETyRNCVEzJ+KFtOJmqosKbWlmj5j4FvVPcwKgg
lb2oLLhUOxkwGPxbp1U0b4PA8539mDRU2BGWR/+5x7BcMdzuIsx+bQnm9LA4WUiecZ1UDCmROBQ/
Y2IpNA2ROyBABCohdXRXFBYfUVCmtsUUGbYYDLJOhIw+y75/lXYnpru2sebolg1pxqM96sJZNyLk
tzRo3N6KP7uk48n4WkKWp3qjNcn1PxkFyM3Em5i2idT5rs/6DjZNyHcxNrgsOosjpChLk7WrCgvv
8yJALDw0JS6ynwYKPevkZHGMFioS9upgnguSihthRg/TFwYmqOy/bhwj49gkhXnYDjIEVAYXiTUl
boS5mxPQFZbgR2bg11syBTaLxYiRtZuaAuvH9UZH3LaIQJrpGd6lXBqzWfYwyfouwe6v61AJF1PE
Iu3xYxw439/7zg8wRnWFRchql/ABYXWb7clyt6XjE8Oz0R21HQYWt15tftUcX7zFU1M37kuwOH33
tIZj1M5ICoO5u8MLayWvdg3k5sg7PANDTiDSxCgm2TjOYqs8PmpwXMqhgKeESuUqb7ypXVFp4tGq
OKDDGijKRBaMbqI/GUbkFZN1OsX3OMSr9q1XtYPmoHfaRT/JJHLDL78f2p5KkjA4ZD6r7eSG7pba
dfcnbxk7fM/r0BG14HJzTnvhVoO7sFpGfvaTYGkL35y0UfkHBb0zPSBd13F8plDHU5qksmM5NvVu
afGfzAhYu5tBxEkELa732W/OWdFW0V5mkT0+L8JzaZ05rRa/3cVhrGZ0GszLUyIfUGcUDH4zksZP
wwS5dKBl0VjnmSDznw/AE+2ugKvWJnHNnn+uovF1iGe/fywqZmce1RY5iCT59bPrRzhrap+kxcwa
8a7d5OmqmLf3I2OxgtRHu3DJXPNcoCJblBupcWJy1iQQhgX6v3FbIlgGc6aLVGEH7NjwviF19KbH
yV2E4SojpguZmDuWx2wYulZlfYSzM8SHmBR7841PlTcX59zidyH9pKlHSFUcIYZJA2Krs8RDL6Ok
QQ+HuhZSndt13Xtqg3PDuQsWU/6oJLAnjAqJ8MjPSuy8y/b0dJz8pONWE1AXWy8x44tIgfNAFDI6
7UQMTe5ljnXqSgebyC4cNIxySHpMjY7MK9KuM9vsXjNszEOJ3FosGGL71Pe7n76Y4uqht0eJosy1
/RkJrRK4pqMNh05fvTS5WKon4q6KRZ/qrtEMnxdDmVp8u2MMk0RVdV8xwQEsOOtBBpceEy0m3zB0
QkxPceSzXL1xumANWsIWQr+H61nbUCPR7+UMQix/gH+6b/0iNX2pk5lcanrEBp+D17pBrLBSg7Qk
TIZF/OLsfIdhu+Q8yEHFAzkc+wMrPHbvgTfGMftgi0mxmUTns3zEb2VDVZnLNCFNUPfFMh462lOu
x9Wu/V7cwAv3qHE114rZPOYSN/mN07qWAHnZpF2otn3i2DZKL73Adzk2ROOKZV8ssRTN3SSTkuZ6
VEIkzWYe7KXRW42yYVoOVjZFw98ZS4NkXo+9LF+e7XlGiXPxxgAY9YOV1m2pL7Enk7rddyUDoGvR
2thzDh3JVOI/2GK2cC5oyKYM0HRoCV9dtSNCQTDMDLBo37sqC53d6gRVxXg+hThjknHdpEz0g9bx
Agd8H2Evq0Z0awE8fxSS08BMjuJg7fk3UwI29FJD6MEUgnCa298WQGN5hzF9Dp9mq0HpCj6HEoLN
iTUNsXdwhJ/SUbvIa8fscSQth3duNfbR0cE+qsYk9lDX5bKziuHgcrYnDAGjPKR4h3CFtPaGlXea
YyBAuLzU29Ht2vS/1J+SlAFIlzWMs1SC6YoxWqWVKzcYWBNrYAIzZh0buLb2WAq13QyYb8f2s0ge
uqGsUHrWrt1M5TbQVl0J9I4lj3hhkb4C2X6cSF9FRaFg20YUBP5B1YT6ZESIaru5AzqVZTu45R1N
AlmzQMPzyPHmr7lP2+G7gCNq0lIC6i94ANnag8iXS5p3H0rWyfoXN1Rscpe6dLbCA8IA1upAozBJ
Nqyi8Uf+Z7thV53ktGBV3noB1I+aE6xqrPe5rkiQYVpS1jDoowbbVWSBrXb2ZYcP+zwmq2gxX1hw
nVedJOLHiQjJ2YFxCAF2+eSFzEGYQHHg+W6q7CGzhbLfcSssmCDZ2K/uU+pW3iJPXZxDzMCo5gwt
0cIzxuv5YOFXbA7t0NfEy1Pw9RzFYqxlfY+sMo3/cJCA8CFIseyib4/9IKYhuWR/294aewyevOJi
vQRsP9rwFxtCzEoMIitZMyiNyxjGVSmjJn3LmmEAplQFQTiRpRgk9oQew/LzLsWuu3QY1/RQttmj
jtNs/e4D7YfrAdOR40tMXg5u8i2M5ZQ1hRs3nn+PTj0rxx0VXI0kFaS5S+xsmk4DE4IOUCPx4E2M
lWEQHcLoliFXf7QTtl/WKZ5VjZwjHXUf/5chGJDuzchhCPyNCZmXMhMP42nf6KH3slPSNkKOR+oB
z7I3PuTy/lplbFG2vYaBVJ4wx3bywYXGO35qW0vybIssmd4sGyYdScLuNKZq53VSopiP9Bi+xhUQ
0z955ifcSLjnEuJ/GyVBCzEWr2subrA9Q/gTTU5SIDSMGKlSe0FDZWeMO4iTjHRU7TNeVvE/K1BQ
51LdC2yW9XveOr3jM78wc99NtjiS0DVJeZGCx1qLwaL0wBWSRBv+h+UzksIl5IBAMWYRExZNrAnp
bQbbnp9neKGc/k1cxfkzQU+zbFhaL0OHCNcRWta7Wgo1/lJuJdmHcvJq/R6wCiHoq2XEc8akLfG6
WxDeaewR25lb0obdFqKLOi1lTEBnHpKpyeKYQRfJwy7hYMunha/QDYBJsixn/L/mIlHgSuH+IEcW
lRoeHLo5iYDOTn33i5LVVf/FLZArmOS86DOS6sSOsa8NGBlZTLKY7RFsTXwnhXeg4PTHv/mIJmhk
qM0n9bl6utt7iEZBnxPz6HwKdhYtPZmOIrYoM451/81yJB3fxolFgYA6BZkC82fAYhhyekVFg1W1
hMsACXaoGxXf8V3rstyQ8B2zrArmRVV/c6aNwCcoJZgRja7tIf1ds9ltGKoskUNvOSPL5K1Y+CzR
TOIIDjNyflt3VedFrWF/Dj2gXA8+nBN8SIlCBHSXWgtYmclbbSzpOV360tPd1Y3QJwdlPfxH36U4
w/dquaN7HgLdGI/67DMYBwejKkg7aV8p4yUKFmwSbtnz2Gz5JKbgi/slIVTYXpQ/XMs18LEbxVVh
vuXcj5dsBOCUQ0dDtUA30oGXK8HgZXHS/A06K8ZeOzgmdc9XVZ2wIcMjhx8pCxdjQcyyqNY3TdZV
pUNBRhkTXGbQOjq/uAVPJOJ1j00o/usK9dR3EsL+IQvJTwP9zcc7jXgZmKEW5zRJVpA2Pr5KuAhs
zvt44Cl16Qz2/Da8BrzyhOAGO/5pdnFX6qLxwmM94jB9DbGdY+DUfeh4f5YisKnJOpk7EDzn3E2Z
u1QTh7vTYJvd5F283CcwddIOdFqLoJtwRpRKJN+nRMKFYcTg46ha0Of6JkQJYfLMXZDJrxON5krf
DskuqmFOLYklSHUg1IzxS4dgeLmtarK5YER0MaJI1N9V1T8CCgnJiXCY8/OEMydNoosf5Hl6WDo/
XP42oTS0B960PDoWWZOHqI+TOS/qcxDbgX0NuhbI04bZ4pQDGWOzq+Ib1anR+sVybXMA1mnuE55D
t1KDXomJiMCxnedolG/GOp08ZNYePx6TA/TFO9DnlIBBSo/6kCdjXD2mDKrmL5zxprWJp8AmKlFm
9bpQ2pM4Gn4TKDH2j+w/Gk3cqlpUuU3aDG3iDV9Ekc/sqsoq+h1dNWCVYqniKrjFI2Oeh4arxJNm
ujIkf5tJZ/7HPIKeWLCmj9Pyie40Dl8LsfYSRUJjByrgY090cE/i7yw/lyrrFiAuVPmt/8mJGcMZ
oCfzgoHhk0q6CIBjxFJEeCNo2htJYOP8UwQF7emVQJ61Qc67yGj6y9lDSBoUwTz5Kac4o6AKRVzI
5pmwh9T/HWNflyRoWCMNeZiEtn0fdTIcLciQYUJee2X7TWsz1UeCD/+oEKPRpIB+MfZtsP+MeVZU
QZIiagBR0Nve2lFsWB2XJ0oxkrBvpCjtnIGeCGaVbnpnUdzZqbQ1QrXSTib9nNOzFnyce/Zj5ICE
EVHoMeLixGPg/dq6QzYBTxdA8j8snwX/hBm87HVyqC2nrO/9OM+bx7YtF31I7bSDxlKP8Kio0Pwa
FPbC7v+qmrbDSjIjf8bNV+BN1D+ayza/w47d2FSBtXaWB98NcpYHTPW6lrRN0jZQyJSoVgh7dRs/
eWRzEoj/rKQfMkmOU0hfhb6rmia9qx0/mJtt0uMAYbDVWYqscNbVrLu3dsNNgQNyKhFzq6G000uf
pG6KgTfFrUnm3/QSFHS0GzSURXWArEj+yrrKIdrMWU2dycSpyW69SHreSVQp/lQChaxhk5OOQXHA
GAXC/8yoBh9Amf2WLVTKhnAGjzjlqrw6rvLOC2vhK0Z4eNhBQT3uFUF5SzUYPOgM774Tt6n5WkXN
tLNvg6v0e7DUqyRe9sab2+phUDBYm4QWAa8MrjwdljhIcLkBvOj9ct5nzkyWoBbLve9XnhkIMhzs
fKgtdhB3p87c69uUQce9blISKqQ78zX05z7GR0DHtG6LuiYCt/F7jxRlDpVTUrrlf6nI0r0XwYpt
476/C6aYt402QP90zOwPI439V9mx1IYlK1kRuVjQy52tw+iu/GfhqlTwOAbOfFZaBd/dRN9bJ2wV
aE/SLVAb9OVDZt+2AEOvoVO3Xy7GAiY/5TjGvAwubj52wcyMJ6YWUVoDQm2z7nNiuvWyMs3bgQ0q
TzSlGqL7kPdbpIXlo494DaYm/p2DysvXul3ivRBzf/LAXMNaUqhYWbTfpx2NJ5FA6RE5EFtfG3sb
Odn2rc/hwkCr9PYU1vMuy9f+2uQdhtslZK+V6u4NqJX34GvUO/Ho5BsEVDiTRqshgdZvYVbBejEz
4b/WqtRhWccZkagiJkHOifXEf+YzLzAhCMU1LRAd2P5HplCtyAleECq7UxeBwcQdHhIm4Y75re5r
fN0RiyYODiJdV5PImSB1ArHP6hj7p/fPcTlQhdbC3YJQ3fm1pLessZ19oia+pGuKnUrOf1IRPo0t
rUbq08eCCpbZJfPUMQaHyGIVp139UgM+MHLr0W6vmIY/65IgrzKsTmYfOuiSIGEBjxDS20wJHhPf
mcXFMWZsOOSgR/BgAK3g62VNUlTNvSQCenACesmwp6FfbrOEBaU1whNvSUIEEhAvj5nAEQaKNUz5
HZru4I+rKfkYHcUr0D8n+HX0ip+P5TCgwcEPsMBZWzUsVx+LypqRU8wdjKT3QIvyZC+wHtrIOojF
B+wzbfNY/9dWmANjUjeI/MBdV6wvfhYdTHK7mxMU5pOIJ5jY9OmESJhOJC1u+9Td9UVz5FR/dtiv
wAMhRqlnuz3tpOXuyGMzUdfT1bHrh6KdtwUvyWL/zdavVCEwA/tBvvQ2daqdq4vXiv0XKuaFrGMX
rqV3FFF1iPlmGdDta/c3idFjOvbWrdm6l6AjG7SM6yfn8VZl7Z0cUEZooN41iSnG4GU74ZGmlLZX
DgsOdnx0zftkSmCC2DG9IACY2wffxreEFG8r+/K4gKQH/mQgca73DEWK+MM1f7cID6YB23D5Hkg2
OLQOK3ttxEHNd+3+mVKxy9vwVJDRZLvEQM2rzUsZzb+jlGrTd+LKw3jNgolAVPfWsYkeWtcD5+Ct
N0cX13LujEYzKblJoMNcZI9/xiX5vA/xSVVr8E7m7WfbkawMViJecO577/WSHf25P/Rwo9WQH1C7
UmmIFw8Mfz25b05SvXL+ghLWBK8sHxi9T3Fk70ZPonzkUWYkhsoMebMFAwrWwAT3ykmmzcrsa/Dd
j3ooXlQUvpg/aOS5oZLQfDyM8MU2nf0jE2UmP1/Eb2wb9UU259ECfqygjCTsFtHxgz7OdoFn3zQR
ggU5PK3FV265Z7iUh0bNvwwUjxD8Hof6dQ3tXa+mS1plp5iVM+HacSi2QbxcZrZRc+B9REat6VTy
ZkwItIoCKvzRYnTfftpLdMXaesmc5qdtJkR+woRb3AYNv0zAH55Tl2S7lM3UeqxWUjrJmS5tRc4P
jLuJ78yZfgOU/w2xQ6WieES16hVYqXvyLQSJnxikcbZnRyUUosf5q15KDrxx0+r5gOLrIcNz6gFl
4GlsyOJx2o/RfOocQCDiQOfXzAscVsJFfO4zohCL/K1CdiC6+Z4h35Nti7tIhbtOWzuxEMmNgJGZ
y6bPm4NZ+nuAOuxguEdG9kU4DMl98tDwrs3I+1KmamXFiabkbcZLZRAMsMrRs0bXkCmx730bMJDv
RVu0z9uozdletncJ5tvMqyHzI3Gsfu1p3UeFeHSgwQdZiOy13458ann9Taz7JRnwV7BpYLJ3G7Tl
poUlpOVyTvLskJJoYaSaUBmvzCFvhsA6eALkXQ3HHO1ak4UHc2DMHN+6+M/rOhzFPocK2nSeFQYT
bCR08dK6+irI0LFscWSQtTVHsyZRm/nm0g/3C9xULwv29ugAjK62vKnnWtf/nq8MRgjbrA/zuw/I
4QzQBAAl2dKcjZwObhxs2jp7cUCV2zPnJOZCxzhfeUvNZ57P+pZaHJ5rdJKZeKLvPnkcC/QLSCSX
a+UEhsi4RWdPr+TskLVs8fucmPMe28T6MyXRNm8wK3H2gTd/iUWO9cTeDOTxOm5zduiWIhZOIK2G
b1SDlzBz3lfsovwjDamJL3uhL69PnJe7kvwgrHlnPu+9tAoCeUGph+LAHg95vQTnNrN3YMWq6I34
qsAFPwWzh87AOSYyAW2Lp4G/r+eQI7PvImwX0CFho+wOzXeygIwwX69mAesahHHObsL/Yat7CsLv
FQuLxurSMPLnb3gJsvHRH9JnbYe3VQLjnpU85cPNGE6sluPDanHazGxdgbDgPDrZU7Q1/3c45meb
g6QLmj3u846pxZx6m8Kn/UdNEc5wiPCuIRxBm1BtPOsNPsGd1OHBnGnmzCqaENIVSlaucIoBfnr0
LuW0a+k2inA1BJhPFffbErlgyfvpDmAnOT7MbWXV36Z+KHroW1PVnhPHO2q8luaz9jxQjjnkwsmt
nxzZYkDJ7YPDbPNm8HFCay61RCOWcbMGteYkXlTJomYIrmO37OUKMVrnA55ax9+OWczttzTpUffD
a84vE5bLTii+Lct6CslQXz118CP3qsBjC+D2rrxjSLStqC0yaNgiROeKdncAr2Hl6uAQCmzqDqWy
DeNLQJ7uYVqqS9WJjXnhFmvB3pgyo8vThIZkCSQT9ujOb7yDURBURXcNpxh3Fb5vbuV5XE7TWJ/R
Yb5Z7ndM3dy1Dhcq1qSaQQ52wWBczgZGUE/4fXXJopPT2uOhaWdFJjtSKn42FTKHMMLQqYy+BAEI
NyNfLPkwV1Y+rGauAQVrlI77JvAv5nbps8Gs9/E7Mebv0aWjB6ys4HFZfPRI2clf/I+6TR5L/KQr
3UQ2qvMqqVEwClxspO55i9jc/OgkTj5Ydh4dlJmMo/LP0o4O5laZMQu4eXfb1+Yk1zuR/rHK/Ory
khsaN1PTrfEbmd/NPPdk5R3C/JkNzz7g4azE8GI+YXYtV89f76n3D11l/cl7MmwVjPwurJ/SJHoy
pmHz6LJCuunIQXAicvlkszenac0JD5v6TgLNML9ZuobZRpcsoLRzKgnc8Iv5D/IgXpeeS41ZzAQw
S4E2dTiSKvsNE9k9qb/7osPYiIbdhvJoVRCfveW57xccQ9VVNxAS48LZF9hV7AGLARY71hzDrgTu
43XkiBORZnx3s0AoShUpwOdMctx1SLBkGZ3qcHwE6rOfEqI4QnidjdhqVIimoo394Gin9OSYl5xV
b41/SKQ4GO3mds0JSa7L88LHbwVMhCkXJiZxCCJII8boRCZBmKURvLf+NpwYFJvvJe1HukM+dfPX
OShrlhFzr0ijs2rG5y4kmoMyyhKAKuP6u6HQbTv5mGXZszkdzKUpvOih5VNrEH0whXnoRm/bT+M5
ouIYWXswA0TAEZ6JXqaAKl6Ba5+ITIamvm7F4O1nNwbpBwOKEIN5di/KcE2Q0LP+3y/44gUNHRJV
jr52l/F9N3F55lt4yA1U3/01VzAoiKNxIBKH+a/WXnR1q0c4Cpy4bLJuyhnmoim3Mb3FXOur6j99
rqd2yK6DQp7EIwVlELakIUUUB6kGUPf5KVfFxUJ+r6nYhPdNHjtEz+CuRcSUl/W1qT6HPsZUIel7
SdghFn2v0vVTh/F+4dyMVLezGeWYcsecm01usNvACLjWyZuDkIHOfQzvxoIyOfI2el0OUWo9t0V+
DdaMQCKStFqZA8kj4BsLVMm5FM/eZeEKm/EFGiOFTPIziU5nL5zO2WQGOQn7S8a/qA7uSlPfEU1o
yh8/6i/mSzaGxayYDxDSNgmzXHNQlko/ttn0Ea/RDqX+mSuH7En3a4RgMITjXR17J3Mv92X5jjjA
UB/YkjybugTqx38tM9RhotBcOuiO1atN3e9bb2XIZ5JCXBc+LODxzRxkDQiXsWf3wN8Ipsp8wUEf
3ZqThVXpmdHMXxstG9qDvblLsQsRd0KSNR0OEs1blY5fY+BOBwkGZSjLT8sQY3hK2a2eTIsRqno/
Fz0yY4lYENixV81sb5HF0HASd79vC4wqAJ2IdiQQBSZbnYC9a1iGgAOiTw/j6tzU+F9t79pTErBO
hM2d/fqjQwXVMYlcD5wFCUUk3Ka9HLxzOxh1PFJv8HmP5vAfatJV+V/TWg7JeqnRUkIA/ve6ZIQ9
g0y9mNea7fCJnSaaIRdjYus/x1zvbb8QphPtTMW+AEdyOGXM+85U6sHBBXzTRdxqnsL8E3f7RPf7
EQcks8vt0IW3Y3ht6aaMTzJpGWmTrxZoJPVF8R1C2fRlfXCgfTqSBIn5rgzE87wGJ837q2zCQ1a1
D0dvlwZibxo+f5k3Ll2a6otLyxYppLdjZXiaR4xImPb8CtFzWTF/TvZRpu8t4ATmRuuBFw/8wlLd
mTIw5znNUewFVIzlQNdKWOuWa3nTcOQ7RfYfy8y9uXjN0yJzSIZ8qz26RvOMZt2bUP1OCVrMVMIp
97bm73PpIwK6JK1xZ/KOokS/Leb4ilib97s6RnJkSOYfA+yDLOBuJZlIUfmioT6ZR4FFx7s5Lgre
fmk/1mbYFvd7yOum+hnbcW85Di5nolcQexEy04fXhmSWWnc/RJNS1IhDBsQmHdYLb8yhYx6qEXbL
mNEJxwc1wb5K5zsDP6gouUqrPNpCoCn3dubPEb67TdDz2wHqQXVvXgl+iN27Z1dpSnHgCLxceKfv
i9SCTp5vApbOFdZYExQLYoXEsNriwQm4y9ZX6m+nnB4gIdPiVVuvydkjptuA4DdmZ8QKG5CM4VGl
Rsjhz/LVnGsqi448yzwIYez86arpQfXiKnIUL/XVlLnmGmUxih0XfKX5pKkOV5hwmJ4YwFzqYuG3
kB7PZLx8Y2c5hykeJsVnycNhfl3u8ZOYwjtGdQAzXQIOzTdd/p0YvJQOJ3b7VFfTzlqdWzt6dKrs
QEXI40foEBjHf0VKNwfk1P54lPxWe2fOzqEPnlYn35mq3+JIbHgCm3Z6a+kiCAo7krp5SN3ohbAX
/tUu7yZXIR+yOZddGg8CLExTE3TLp2kyLbU8m7/KvHSmMoopWSpma6acogIsMiBnWrosJLo7mpR9
m08sV2MWG2VyVox82lDdsy7FNCW3dvGF8P3MxZTR9FrSvyDwuJr2KHKJ2Q3U1jOwV4TE6+r89eni
URj/+Fa34VOJyupojldnba/k7XA0Ru2JC/qccddCvWcJ2x5CsoFUZ3/4WKIjTsEIXEvKjvlGME4T
AKeaKmJ/tLo/QbQ+5ehwZMvio76mrvWQwkfMhH5SXLYsh07me2Ad+qeIBck66Xl2808JQ6NEIsgC
+RBTJRpnOE9dcOUU2i2J+jAzB5rn1Ikudh7fmgPBHMG2FMwemwcR52SicORpU3XE655JQglf0AwY
WEYccLocQTud8mT58AhpY2V0zzr0yTRgTUnPyvdCkbB3Xc1gqrj3owp5U0ivMN9MannvXfTgjDRm
td6navwmqffQT4j0UqkuflRTh4lz5VkXzX0bab1N1+zdVFMIVkDv9Opfd4wu1nTuAXaFmzobD0Ot
HokDfuL/H/B5MY2OxvF24t808PPQ7jx5kd6HTER4JkALHosSqiH2AEB5wBTW+Cc3VnBe0K6lKKXg
blVRsD8W6lGyH9HCsW9TER2R2rDoSq92llyHvvpmHnUM9P/HFDGHpDFvmZlgt4Z/AzqKxu6post7
CvW/7hyfnZCFeEaJH3XdQ9NoB665PBft+qDc0dma87YOhx8nya4oU84enII4ks9BPZy7GL0S+NRD
zgyC2eLWU9a9GS2aArAc1ZGtDSiNmbFaHMN/dnVyRwj3TxizukeCy6HavemUXU7fsZa0Z+/eTGqc
TmxNOYUJlkQUj6tQHVenRneHEdiLPMwEGhx5fomZZd4wQt8tHB5L7RIvVvxhAXQOw+GJ1dJNaHuP
OrK41bt/BdsAXbiVyZs5C127fY9qfNlMniaawBT+jClAUk/cD3Hza9rwifuSVc2D2w93UO5IWuM9
V2W9I6hliz703BUs/UOr8lgl9e+mPPZK9x7B4i2Hx3We8t/KSu8hYtzy4w5Mij5ZXm4DRghAhX4l
3ZfvTn8qkRJ6a/v/LXn3GPIeV57bHzF/klVIZCz+ltveVu/VhE9TyKMulnuhF24TUrcjwXMYl/8+
NMR5F6cRp4icUju7CCkfuzy4WMX4ihjzykb2awKV+6/nnjCMEULGdWGKgX8XNRxP4uQf7L65AFBa
9iQ8vUISfAvQC24Gd31iyrgtLA/rW3FxWiIxmcy79NA90kIz/vC8lATO8jjS0Bp0a0HJPfRA3S0z
hOKmSvPpx+nJizPzPM5/MAdFxCyvESjHF/sSJThrJHKYG+9/nJ3ZctxIlm1/pSyfL6oxOhzXOvsh
AjGBwXnmC4wiKczzjK+/C1nVbalokbqmMquqTFEEAgi4w/2cvde2LJy3/k1U4mdtWf/EFSJXBXht
Zm01Ldg0JZIVye8gwb1qmumOADOeGhaq9ljE14qD/wbixXndLbgSy3yLFHPfdD6+SUdZYRk8Fnl+
9Mf4aeghFrX0FEzJYYuQbCfjjCX+AYvPX5OJwCa/DEJRRffLjiod9JuApyWryKOgT33VdsMdMF+B
uL+5WGpK2KeoEbA1XfZGSFnpq6g34OAYLdlMfZ1XgCUg9Eney2WXf7CB+KbURCQV+Us/xXvIeFBz
K5qXDkA9rOhngzCONZNZpzf2qsT2CUSz3AVt/6GI5j5y2qMvjAuLUtAgne3Ens5OjWucdDv0n5vl
ySlsIM1mY58b6mRvhkJ7L0RyHUe12zqZTtLpfGlQRhzCgM5ctV32NpDYnyOrJ/6bjatpJq/52Lk2
pc6hd9gTml5olIgfMyAmGlxrViMmakNtCR3XdByPUEFgVBFPPkWPo9A1crTzxypGKoQA4RvarbOm
4euVSUw+UJ89yVQ5w1PzMAQkfQkFMpPVDLslSAECkXHjoxHS6uh+RMu3CgaqJKSI4MLp2nhdhXgh
s6Lx2Ss6RANr8cfspI9pPjxnllhqGkBlG7rLwI8jdkfmhzQJ7VNGgnOi4j230LWjaLgXZKKggMGT
hL5jFSEZwOGGLSJvjs1Esw19G+jFqnieRINUOnsoRI2QaKCJmas6UtGKHLY5TInFlHTnlzneFs69
sOp4X0UzZmnUQbQ8hLrsnC3nwy5xhoQSY00zvRrsqRAnW3Q31I3dz1t9Mm9srXla6mHLothERMuK
vj+aIF6VvHeRu3kTCWW2k+xGXma0nCkWsR1eSsxjlTO18VjYREpr5gGiNZznlqPaiG1SHSBaHjzC
6t0Fljq5kZU91V36IHrScUknwAaPcEXUkFGYPwmn2PHfpzh0dnUNuDLhlajQUwiAfUksLVhg6KUn
aA9pBssGqDcFIvZhfHYSOLO7QjN2ky3vnJ7Ks4PHVcvgqtj6tQGXHE3mnowcKpcZt71h35KH2NpS
SIA2IXPp3OKJ6jw0Ir6r5xWCt6RlyxDuiDInJ4iEGzr82R3imZ3Gq4JiAucNXUnzrctZRhXxcbLL
K528nZYAgaS3oCHhbp4psLOHKQxaez7vYj09Lq/7aBguiSKxVyjQDz2/4BhGvlEK9OSUizOsY9vl
vRr4MIzi1hm2yzJrqYjhpTigXzgGirIbCyqKo5OBdg0Pg+wZFcleTce9wdJ6OSNPH9FWVnLVsJwu
lAkrn+N11Dj8IH9LDXEemOPetPoHszNexwySvpMhEGYJ0jnBeYCTefGzhqtgxqudqeyxhc0MvzSd
wHiRBL7PSC7zB6RuC4epx96ybiy6rYtRnafnkeSYqynuQ7cQ5W75RS3Tn2NwWYdclZ4DeYJKfHwZ
sOL2JctWKaAQUJyKBVsbStlkIVbrvlxshsxG0G2qtWy0+gjJ+KGrnW6XAyrD7R2eEUeRrsg0eoo0
P+MFSGe2wcNHLQFgeLWNmy5HDBaXR22qgz0iyuqGjUG8y6KQVVoXnndG6TVq9J15SSwV5OZGRmLT
9Fq/D9PM9jSzeWiBPUMPUTw7JYhNt6OLPIg+tF7czqoC9gFv90JSJO7mOffLFGJhdewVHfx7Y5O2
yEg+p/q4De3qQmnC6wURUsv0Gc7/PqqGmxRkBqGAl5XpvxY6O2JCqVA8++pDIo27KSX4rxtttmEa
KSDLOIz1AljMvCceE1GODTUI8/56VCGcsp65I06dEAS2t2o7Xw+Wc8VCgoqwab7P1eL07/KbOuo+
mnDYdTMw4siShps683C19JLrgHq2RRWh4yvBtF/34pXv8zntgM0mgL3Y8JLRrryyMd5K0ZCKyNJ/
a07+VTWHxziqrpmUDlrZXHV0upb6rU0/KFTTfEdkwIWiz7QE9ZRg8fiSdyog2RHKbEsFUdOvp7Z9
w6kAqMT4UKvw2MRgFI3IoMtrpC4qPRQ3kqkmnPU9kee8PmjdkKxxS9kNmCI5SAlW41GCsaRAsVeI
n56aycO+sV62ZMuT0vfT1g9qli8k1mopjvWJjcIUqrelAmbAYre3tEXQ9+QrAouuM1rjuCvupwCD
Ni/7eKCXmCVptW8WcH2Xo8/Th2Cb9eF5oiebrO6e8zx945Pd1oJlCBkkF7qlgvpt3aatvscxSUhU
DrQxOcC7vkx6g8SpknVGoiHVm3Lb2FUKmmSlOKjTeIOPH70+l2qR2+tXnsX/j0taUa3vsMmwFe33
40yZjUFsDuDawkkBL5oc7TxkedK+lQPt3CYKtUU7g4gAwhvNvLyVV36untdGe591tCWQ6z8pFmvh
kTa5xjsbN8Wuz3Eymu0+d5BVTR1+BoRhxqUmtBCQfHCQLFoGHWRaIx0iUbtDvKwxlo8WNgH1syUf
AUbb3ifxaF0FyVLgc24IdtyGBVAOm91FFhPelWSAXYaYeQ8HxiYPzWvmVlqR9hLHhUEAnlETkXLQ
qGxic/sVWSS+GudbQiloCoW/GvPlaRgAtYp+JE7DTMuD4Jr1tSqz6uAj2npAHkHQ/BB6upng11af
oil+VxKTokaiffRxivRMscg1qSZ9FZVUmJWMt9kywhM9vDJ0Y6+XlCk0OVKJUxPCK8C+hhTKNeOm
jMVrO1bfaMA+RT1VcHSXl1FgixX2XevYazkVxqWyRMAgmTfVQ1HjHNFkx2RgoidogYuJqn2ZdSNc
IQ3yFCINcz28Jon3hiKFj7ElsoCwKBWb8PhjeYESNpfRDkmpopVltmundGs1Vk9PdbgXUE7WiRVX
a1/AA9ZsrNuogd5zUz41rKT9LjunwfmMbA6rvaguWAJf1zAOqSYo7cIkQhy2rGHnenoJNDEvderr
np1m2LPYtMQwuH3XXbR6d6kXPUQ4XKe40u64ywc9qu7H1Kai0xNS5qhUiykwpqr2aDaIiFvaGY4N
AxSNoc1yKH+M7fqWnfpO4IDtqXX7kU9fQEkfaj26CZX40EXOzURXawqVTaOw/6sVk7kdhildPSgx
JS6w2LQOJhnKATNEXqm3aYvWzO/t67SzzkHcXuVO7SlKeKCZej4Ts7RIPy4gNT/gXAL44xfnPlhN
ssPEWv8rJS3a6B2VKMR3T3Fj7dFdX+S5DSuseJ2Z/zuhPg+WpPKnHnmRfliiu4voKqwiDAa9Lib6
FeLCT6PdGNNmtisIHLTL4hRgWNHc17X5/a9nTabVptULGyy4ejUahuf0tBZQwfZr0TeEGsY+xr/8
Je5iL0uVY2FryBBmfB1dmlGBCIsNnPV8xdb2MiMmBOXzeKeRmr5Sh+C9Gol2Ndp0jeWMS1aVB5Hk
sZtOxmtElPO5pFAI+2EfYN0f8wK9CIb0XW13/bbH3l0EKGaFrhOvmOdnTSG/5zmFuyzpVaq+Ko4t
+JgFChYnHu6G0hh3nWY8ZGn6XuognVvLznmwJd2vOtzgAxPcdRut8ShB+vfdE62AY2Lrh2mKr1j0
hFfIejvcwd2z5o/v7VhutUYl+zk/MK16ygB2CbkKQLVy5AWVN+Q1DTaKTQJJx4cOQsYqzDTzW2mP
6WUeBpinh5mRLRXIhxIVwBUxAdILLTCH8wJ6F0lKCVIOCfFFaU1I11xZW9IZ6tehnIzvMeyYszqq
0rsUssSxws+VuCaIOpTJPtN0o3V8pVZC14M4mni+y8ma27RdQBgJpKG3OlrSJMvImp5lUpRIYdDf
WARwQLoPyL+RFjIw2/dvmfeHJQlCuWRCHJ6J1qGBzWh+Mg2z8KZqDu4UG3yAXikg9kO4mFBwYlqh
FXhqlLpO8dAWdbvSul55mhph7UgQDHYWn2QVOuLAl3HROBnMUoHWBJ0+PkOYD/SyWeGZ8/QWOgP9
fA0G6yOV1J3lRC9q5X+McgTZxJYMI/UmxHOpad1ZwCyNvfGhoLkQD80lxNGK2TyeeHvWcDAi2o/D
vsWLC+1gK6rkMjdVdR+I5hUr+1tMiRxD6hVJwA/U/l6kMl6zTNj3mvKqOPpdl2GnKxtpnelzm91k
GPIu+HTRbd/0N4R4gWdMiS5IAYY5At96qfX3DJBsX7NiwD7A0pSCEdF4vk6OhROBuKQS67A+X6km
rFcok9eOgZe8KA1jxz/QyEuc15aYYjcdukeUZwiixHwhzfo55klp++RxolqG/+1B7/H66tmukvku
tcSLlMyJYkFTUY4HZITGM6XRQMe6n1Fx80Igo1foRAXQbZbWdLRjdpqGUDdjGV+MOryscsA/FPfy
srWIRiY1KAnZzlZWJrxcV9lhixyijMiPQVRXpKnaS/3OqGC2UpoNQFFHJCgj73nXOoc3un01pBXB
Bea56gfY7NClQETRVqJRb3hOMNUn1sae2fRBkqICGrPvsg17F9GR8OPZqxtxG5X5sVcrV4LyCiXT
kVr3t6AWd8xKh9Qq7zKRv0xje+OE+nOLDwpuiebJpjmnVnlNvPfB514NEqBJn6XjlUX2E6vo3FyN
1Mz3ctBci44XNRNrB3iEXmWNr0TNlPPWKZ5yVBstBgKfdOC5Qj5VWnwcvPKtIolS46/D01/bgDyN
1Djahf8A5nZfRhFzSjpdpom4t4PwsuMmrQByzNBoCCDD0I08WblTO+tOhIBP2ebcW70qt0KpCLTm
F0rnrqg6oDFlRZd82srWoDFEiSNJz8dGvcTIvdMKeaShSfVfqt9joexHlGGIJHmEUd5R/GVNTBmy
7KwzJ/UdzBLhBqvgpVSKj1wx52Ns5Z2btJRDZHsANLCz7B6YG65seiEVHjy/frIV88mchjenpdmu
5YCz64X73lKil6obQx3FWL0krhV3ah7u9WneQwK61hCCr4lDuppbqCa0nPIVCmhWh7Iq4T1a2Ayz
6HoyUS6GQUPtdTpXKguup1K/pwI545DtU4GJkMobCifVfzbrYUfN9omp9DJUeoRrPjdO0W8VQNkT
6XYFKYkA5c8mkxb80mU2tVhlMxgfeG7ojrQ+bSGUh/kAj8OglAqeMaXfgZRMUIXKdTqMBGTHwX00
0umNuvoICvy8kzNm6xY7bFPQhonqFyhO8zof5bOui9uSaMsV5oGrBe9TTipe3GwzSFwEdkmRdxLE
fzg7KgX3UQYHDEE30QEK/SzJjY0SSKeFfMEJTSZG2TwDDDlLkv4ujyKUpeGZrPRvcmyectW+4xF+
7DPaWKZvo5xVmBkm+/JfN1TnK8jnfGGX3NXTYO8x69murcF9Hc36xW9ypADxoCLYK2moYJVkYlQe
p9pQyAwAtyN9YJx//OM//us/38b/G3wUV0U6gUL+R95lV0WUt82ff1h//IM4tuVPD+9//qHo2O9M
WwhV58/fXm/wcPKXtP/TBoM6ZyTae1Z9Hory3KH5WrXa6+8dXfvx6LFZaUnAgtoDmP8eAvdlfUKn
oi+Lt987gfrjCZSqmDAz1bo3VjDJ5s6LBPCtIj1+fXjzp3cHMu+PhzeUIIlFGuteH82GF4wSOJXq
zOvfO7r88ejU6wUliErn7rDXhEiBTgAp6e8d3P7x4LNDBXWYSp0GW/xcivamK8TZ7x1a/HjoqDEB
0aSEdDqYkPZhYeR7AwP/5uujLx/wfz+RVN9+PLqiZfDCkxoSeAqOpaeKoSbNZhQCvbJPtxX719cn
+uzLXf78b49+oPiqH9eJ7gVNd5kN5nlcF795h4wfDw10stPHMtQ9M2Vh3fjKQUkJnfr6cy+3+Wc3
6GTICqBWsa5LzSsy/1upd5uQqgo1qb2NT+YX5/js3pwM3ERhInIMu/Ng+qYAjAl65WX39ef/+ZRj
OSdj1jBAzeiYihYE/gcBLIY7TymUd+b93ddnWIbnT+6QPBm2vUpPJ+8KzUtDeW5o86E0h6Nh+7Qa
Cip34X55J2DWPHx9uk+eWHkyjum9UDmIrKUoCCx/gl9LkaNWKlT8GaFO4e3Xp/nkO5EnI7rWMMmq
sV16hlpYqgs5N0fqmc62+3vHPxnWpm3Rmyrq0hNa8j3NAf8RyviLz64tD+fPvpKTUT0mnaTKQ/i1
FY9nMmvRvDUEBQzHvErXlR6jfet3vFm9VEHf7NOtyRJes793ZacjvTKo59vJ5KETugRGDkm7bH5x
ZZ99+SdD3UnaQphGNKEyBkBS527d4glLk01Fep919XsXcDLk1Z4KhmEEk2cz3on1qKNtKwnE/vro
nwxIeTLYbYhpld4oo2cHU7RrLSNa98ZsHCan7X7xbH12itMx31Y21cpu8DomRSzcAEcm/R6jcvKL
r/iTE9gnQ55veK54NfdsfVqKs2SuNhC57fbi61v0ydizT4a4NPykabWmJzoOhe/ojCT6zUTMfH30
zz78yciOeg3qilnx4VslOLdbq9hGU1jt6obl+++d4mRwJzJuK8toOi8u4Z22vbYXNHiyMvG+Pv5n
N2i5tL+9TGNnzOqh1jpPWBPGxz5V4MVB9vz66Nono8w+GcE12DKiaObWCzPavv52kT3FGbrowS3y
eYMfE2Ucgq5kW9rxWmnnNc8D3j0IvRFCYN1V0XB+/Vk+u9KTAS/xWpJuIzIYdOqNoYIUN4tfLJc/
O/TJMFeCRiZ9UFcefbBxw2aTODNj+tUw/+StaJ8Mc0DQlt8LrOSt76PfjmhuBgHgNSyHsJRQLBbD
i2KQOK8n0vnFF/fZFZ2Me5LDZt1KutIj+NVeFRZ8WznA6f2tr0KcDHqp2SiBbd7pQT7LldkiOszy
zFl/ffTPHjpxMujzxuxjDa6IpxHmW0yvkr1Rx3qLjeZBhtd601764XkxzW4VgfWwD3Az3AzdeBOU
+8YwDyZd0a8/yyczhDiZITrAl1nX826O5+o8kemh97WbcuHnfn1885OHQ5zMD1JXVWOKrcJb7K0q
iNO8m9o18MJaXjqTVRKRYgoADBTgg4T8ZlACsD3nFFzAAYYPdO68T6ibkPL2oYPBwZBTfReIvCh5
OkFq5f42kb5BLzDqnPiunXnrHKZhHpt7gghUKpsgtzIg8A5NVZqyeulwlinvHYjn1hyPO8zeZrVD
nm+hVB2NbwCoInFVlCUt87Esyh20w4iG0QCAuMfFouo2wXjQ1sgQbcNxqdqmAUa6hPQMdNaP6AKj
CFH0QMBjQE4EfrpgPatd3r6MuR4j/53nwfRxAIcAyAhcnqr+NavAbxDwlqPS+sWd//nCSJxMnC1C
qcIyE9NrCxNBRqxXVrWheG2Um987wTI0/zYzAxtvGyeZDM9wKFxAWJzYQSkTmQy/d/yT+ZD7W1KE
Cw2PTMMu23bY+7dsq8b2F6uTT6YQcTIpCkZ1BiSVGoKhz9NVlquxSrl0gup5+PoKPhtcJxNjWiQQ
bpCgeXkECwvbkDHSmq17WFBlHOgPX5/ls+s4mQqpI06GAVTPI2NtqNxWKQZEl7U5hL/YV31yAutk
NsQjbBowPGYvgA/WHppc4BTWSx2sy9dXsMwFP1nDWyfzYZV2XQEoDVeARoq1SqwHhGFyJhpsIq5v
yPry6/Msx/vZeU4mOxt+W9sIlRZ8r2V3dZ0RYtPrpU3ZtgjxVVWStLSczNQg0sdfTPaf3byT+a+M
QwOYVDF5g2+kezNGBgYK5v7rC/rkAbOWP//bEPRV2BS9oEoVT3kMfNeSNFEIDsNq0msjtJavT/PJ
Islaru3vpwE9EfA46Z5mEXExdg1x08vmFI+qE9Acc8wrJzOr56/P9tnTcDLuw6QmMi+Xo4deSjnE
ZUR+/BChMSwKeyN/85JOBr+SocBsGgqInaqAGqFbGJ6X9TziRrU0olUd68yCI7T9+pI+eQlaJxMB
YkS/NKt69EzMa3MhDTyQaKppNMG6agIguhM0ZVXTtQOMyfYX1/jZo3cyMQR0zudJI3YG7UUyID2y
o+9hnDW/V8P8643/t6fCNBogaBXTQtj5kTcnSYSwJwmTx6/v2fIM/2SwmieTQpOPpqplxeBhNJ67
VVAMyCgx+MxXDe4n+xfrk8/OcjolpH0ddjoaZbpO47YIWvs5bw1sB4ml3nx9IZ98DebJDIBtEMs8
AidvYQI/JrrFGJVUKn5V7f3k4TKXS/vb96DrRu1kIORpe29Hc4T4FfeqV2WK/UQ+uXoTEXHo9V29
JJMW7tfX9FnZxTyZEtLKMOtJTqNXOtl5EtVkaIJA25EKhHaRvjGJBOIwzs1Z1aNhVgY5uQUIy23i
i4+vP8Jnt/VkmugtAVy9MQYPrMj4xi32BwTZyFv+dYn/8UMHo/mro/FWlFMdBWF78q//tfsoLl6z
j+Y/l9/6n7/1Xz/+K7/074O6r+3rD/+Cfilqp+vuo55uPuBNtv/dQFn+5v/vD//x8ddR7qby488/
3grWi8vRgqjI//j3j5aOi6byXPxPg2Y5/r9/uFzAn3/cE2ZR/+9f+Hht2j//0PV/SkdYtqqrlpDS
tBkNw8fyE038U9M0ufzHMmnpmfwkp38f/vmHKf+JFllQbtVtFRvdcv6m6P76kfVP2zSEBoZPV0FZ
Ud347wu/+tcQ/9eN/nknCVXrj68EPhexR4jGHZV/0i3jdE7ASxjHZm7zdIF7Xk2lUZ5Bb3gyBf7z
srrMWVYfsMuvOzm1CGazcYM4ZptGrL3geW4jRA6gYBLPzHAqQwED8d5ZAWna8kot/AUI1Mm1elHl
2i4m6XGJYMH42KnrlLcdgM9YR+Lv94uociMLjL3mRLatKtp0U7QtcjT+gqaED5qJBR6eY04SMlk/
fRlvrBYospOSFxGnduxWfQUSMMM6JRecTzCzRygsbT8WAKFqOqIrQKmta2krvCs+5kGCUjrloWxM
Lx/srRKF1SZ0zJeoUfq9byRLmBHt5kzTR9fxISxB3yMOROkJtrj3zc4lgyYAjeLcqyQ+xjrKZPYp
7kwfdhxRtYVLJoRNQLeZwnefAIXscDe0rppP8P+C6AUi2DHJw+HMCOBVNN8c4Wiw46J41SrDfqwn
G1pFFu7HbniW83Wt9D4yfWMDfhniDmDODfRuazUl+TNb9r0Mk4+0He4MWklsgbtXm6yldSgmAhyZ
L7LxQ7L/xtcehuukfc38UnEdy/nua8UFj2HL+2A6OIgp3ERXdyqC7ZUN/HTdjF3slpb6PAvUxYSr
+Rn6ad/KvcKBE6TwbUMbUH3y1eolOSqDPkukqYdEdFNWYEycCYVQIkokBk13XaIdMRwMJJqF1rWo
8MfGrX0YpX2IhqgnDbMu6WZ3LkLWbEXQoboOwAsBZLGvYdSznJz6R0PkPmxW5xgICzu9RCgbBBKF
fjH7i0vELRMrXbfT8A2l6XfTcuRaq8P7NtWfNP8ZfCTPVPoWGy2dbVVtN6WUBCijJYGnrCqZ57Q7
3SrHrQCs6fYOfAsNBlbcAj3vB/FAPsl9pDhXbZncxQt8biI9d5V1xc4ejZdUIc4+HGwNbX+90QV9
7ESntlW3tb7p0vjodL0BSp/0EpOY1LHuU4AWj1Eu+wOb6IuxDj+gOicuAPJCkOPdY7RgzY4TSosM
vlHDHRvrvkSycKx7kt5Rf6IW6L7FY/0eNsBPRDRlMKsWO0IF8t02SNcT/XliPuMnwkKY1V5JYwKN
lrIx6A6uAmsYNkkLOThZ6NGB9pgCBdvkI3h6Xgb2VquBEk1ttUfRtS7H4ZuU6ZUuB+HCH4XW4Fjr
jGR5AJ0okpR3x18yZ+gkr+daraFXVw+5BRsiQ1W9Gu2ZOIyQJVpFjBlYY92NRmVekaBF5FloIydH
89xAL1/PyJnAj8uPNFHgZfipOzlkahpOoqMCmgc3tTX8+QEiRCAb35A1YV4ukXuoarxLK9JS5ZSv
hkaSADyg1RVT2HvqQowwHsw8Tw6YpJA6WuSkNMg2AQlco6F9xjuyyWeoT460jXWaUF6xGqmuyf56
MIWpbco8f8VL+zwEqIBCG1RNONqv9PTcLg4fy4mKRNGhuqht8xKKF6xAtttOAlgthEPrWpGGni3k
Li+P9zhrrj6XeH7J91xrIzhohYBseNJ78mlmizQTLd7ZoUzdHk8YOgvISnmFlgtkLbMZcdmVpsJ8
yqE5DZVY9dNAvkP9YviauTbKqdxo6C4gbdvuRPLjuoacTv21qd1BEfdIB88gsK/pZ8friAx3llIE
ohXBXqrRExxHCxgYDnwrw4ipQ2jvmChIALRXwpYlSIH+OKoI8Io+sTf9dNXa/nTEO5ZEottWygJW
ghGDUhWDBhlyY1G9Rx1C9Ny+sjAb2xiL2Q9XR1mZB8g5BlbrlPvUOwLaAQPXlAaJbFF435moTTIi
C8AWJOnmutNjMhRGh+choSlfQCXt+/EO8BC27wHTbWlgxJv06ypVLsYYEmQZkWdRK9G9kVXEgqGd
kVE9guNQHjX06zmDlCr1LPWnHkqE1kH+tRWyu+03X9oAZNvDkNt7BVIy0WHYzexsQAhTyA/U9SuC
vd47MqGiFtZNYzcXSBwU3frLlFYtkAR8Q/1F2QISyvyiXlPsgWsSjSupyTN84/qutqgiw7y+pjoX
7cheYbg8SdHNGyVgVE9BelXozAtEK8AMtvSnJO0tV/bgDyRWK2Wwk0W7dD22xaGaerEB1l64mYq5
dRS3E+jHVSUDT6vGM96TT2YO0abp3kc/U2E4PqcK9geJSBfOI97WuKvXrR96SFlsN/FHYO0jkI/c
jtR1kj75oXYrMQm4/UC0VJOT19OJaJlOUreqyxudjio6PJhDDOEUcBBBpDViY5UndsweYKu+BxZ+
H8fOSJux39hWIeYFlkxbllh3IilWXRNslQG3OLom3BwjkzXv9HQMWC40JkR5BQtviQ3abNFMk1qB
Cqw51xwOCNjiXVPlpi1FvWkHBF48w5TsSF4Vlv8EtXYzZYFH7Om1zle5KqseCmx+30ex4woGFyr7
2qtBOu6VFEexksJgx9vODew93k4UNArhI8QC35dF+zzjLYs6OFvpGpEkhTNksHNnXM1oomQI6cSI
bpXZ+HDs+KqEoMPS6Dyo6ydTlspK1XkSEyB7lcJ9Q+hsWfXlwDqBUUB6aAjXv1XWgJlzpK6tv07N
c2GZFXAQTFNJU2rrUb7UArxdkPYVEU3hN+yKl4TdZe48joaLRPXQJ9MG9BCBGWBoazMFuVfGFbr6
+pnpYI2dcZMJ9dB0lYABhYYSh8VNE1RALSCK6wF6Bb8/+E3EoDHsBxS5KIRUsStCHQvnNFtuCLtj
Jcp63TU3PWa8bThoEG+18VDo6bROugrmcNExdJQrBei2WxOlFnd5ucJY56mRH2+QO2Lhim6yCeVO
3JxXmMhXhLHb6xzKlQ9SzyYtIC+WerfAatim/m01wx4ET45suDPPjCWQGBFHLqFnLPfRGppHR0Eo
PhMPTWLZ9US+eznHLuth1S3b+qj4881kYzqBTbiOOuutAPVRyQ7BOMEqji/PKwkAxMledFxNWrOY
GCrrqASwOtrcid26Z59r4bAUlrLLmdPXrUg8iR4UYkhxZpIlz2t5bc89AjoiNvpAb+BNYfZU0ME5
s36wfZ7SeUKORkCAOumKiycf3BQ4LgKsjrbgzsLMhd85pQOSTXtNhCAa+UNBojGrJRB7wlhcGvgo
TO2ugsd2Tnj63pjC4XJWXkxmqrUMggfZEUSN3pIFR5e5zijXJKcfxx56a6es2LW/C/IDCqe5cbQ1
7gSWEZb/kRgNxn7mEIc8P3ATY+8/TyC7NlOpeIUSgWDsQfOQEKC7jlbe+kPkljEmDlSBjTH37rKs
iUV8kYfpDvQJ5DNQqRPL4llrU1YfZKWGQ/sdMt9GBAbDLYHDWY5nViu+sQRj1Ro2XgCafaMXGndT
jhvA+cfRv0PyBeIJk+lsxNsRBFVjT4+qahVuaGhk00LfZyuNljsFtk9v4654dVLjYwrLee8gjye6
ijcO+2zW7tvYF7c2GLM1ma6+mxdyH5HGCM1lxleLwRYt6LFtagKw1OLJIMKjMUAX9yXjPijiN0cv
N1MaviRlA7ZM1CygYfQYI24TKnx3RpE9p2XkrxXy2dnvAFMy7I01l8luNsjYzMSTSmgSmCJ0/WU/
bGDJviXUzVYQeYshaNZ9o72ayXwb0oqAXjK/x88quFE4BP5OXXoiVUk8UGtRNqL5ikNabc6N0ccv
CwPBbDKv92HGVjQNV34buY1vEZqRjUfqwcahGXgtAooTgjV/aqG/T5kalOINkvC7xeYTH3aJrJJc
sgnrD4D1bqNFFkSPKL0gUiraFgQtFSoQuyEDXKuJb0KWpLuy6bBNpdslZoeSO0NJXBXJsOlZy5KS
R3l9TtMtwdK8IzH7TgGxoE7aQpl0SV/S1kLJoo1mh8eCFB2wdBhs5cht6kxlF3VNdhaOZ3h8jZ3e
DGeBNTncVmvcmXHpDfpdTBl8E2u+5G3SF7uUgAyXmINXWt+srivWi2U+rGN1qYjKR3JPHwm3vRoU
C5Yr/gtdXGuj9T3L6ltFIWFdd7xJ6KBaNcaohSNtBTIXQDeJXPryP8PC40z6YVvK4Z3ksXIjMv/c
pynlDsTkZFQMD36spC4YXfJU4S6LCDYACaXrCrIaG7PjJP01TiB93Utn2iR6NK4NNpdhFF/HRXqL
9h52NM5Y4KP2rTTHq7DK7pOBWFVtHg4SrB13/TjODkrsAKBLnzT7NOuPkVMe9Sw4w0VzHpfKXWPn
l/i3XnTOs/LJG7DZFYWZQiHV32cJnI+GMIY1nbej1Quxst6ziEwOW2TvDWsJIiTmW2kYm5jmIsYV
txbDGxtf5umkuJslcRoi8b/Vg/0NhwFovMS+H5gREeG0bNtSF3aovR0d6gGdHyT7VAcl1cZnVtUc
B0sL945k3EdmHpPOLpgviVVah3PXuVPQkjW3gEwwTeVk228drm9VWqLfEi8Gu0hPt0YNQEifdAly
xeKtZxxlCe3PbAq4tiMmuLK/aoP6oq6xF9CdtDbD/6PuTHYjZ7Is/Sr1AkyQNE62aaCd9FlzaApt
CCkU4kwaB+P09PUxs9DoqkUBtaxVZv6j0kU32j33nO+0dLcvrKQnbAmxQTosc007Qr15tArJiwCe
O+SPI8vTdWekBEGXbZVN/wHcEHC+TZ58aFgVxOYnhoopj9Jeb0HD8bdNdWnyJsREzrSlBZr+pXeH
QsNd702PVkdhjN9JDM7LeJ4hhXPDX6m9MEUV0qpzTSz0kXGFcj8U1B2QSJzDOh8f7ZXG+zV9ykre
GQJpgnf1amPqJsxkxRvZ49URM7Q1fd8v46kcr4IwBNbe267Z8reXKX2C8k6PCyN5XfH7Hmh1do58
7iHn35NY7mUAgr6MMF1b/YwRQey9UkL5c0+3Zxol8EZ75mEBA9lbBnyNcb/q8RHnf0zAwJ7X2xZT
X+LqH0/vgyx5Koscv7gDJQaqARjq9NA1l8BE0PEadVY4Kmhl62+7RD5X+XSQcxr1lHiQ0E/fIWB8
xfCPm6bABCEQCQxmoSK3S0R/+dXSqnO04nNuz/dTzThM6zh1n6bdhmZS7tt1uMK3+CB6TGpEIiyK
+QoT9drk3o/kbuus1b6d9XUOqsdaFxdDlZeRGtqtTkdwJ1zl8NAttJTFT8o33lst7tn0/+UWSE6+
Ji8TPECeRWgqqldvpeJ5upViPNsiZsJNj4ZpPLaQCXgPAme44Yyjy065vPtM6rMhiu+GluZQOEAz
ZphFdVf88gCxKJkpZ/haDnR+fR2r6qk126ubQDnlHvxZNf6b5aSPzWI9d9x/V6BAymHCdKhChQ4N
DshjRsZuk67TVVFjW3JJKLprSp2OLeHQNcGxEpquIIfrETIzvc+8/6AF0VpjkOWqkgp0gImzn2jH
Ic4qb+/CVYNoXO80/40rdX614ik/kZt6qm458rto8SnanZ7ECmnJZwD3m+EiPf8lB6rJmwdSDeFB
AnAZ+HVy/oQRKuPLzIzvaasC8GgSDweOvNX71r24SZr5Jp3kwRhpSu50dTMRKWjNRISBnfxWjn2h
p/Bj5sNvahaPCtvHUi6HtKQVth3++uNGOqyv4NUPOf/WNo2/Rln9rCYCjm8Dv2IrHkFGgeIMT+Sp
tgoI5Hb8i6vaVdE9w8diEam7mgs5j9kKaHYw+Ky4QUUUFRwrJfejkT2WBcViS3dn1QbukvEQe+B2
x8b5bVr12dUAQNaw8qqX2YHLVRZbFlVAWKVjMF0frMA6TU7GFjs1orx/Syg0hTU7nYyA9uVpzE+G
I24L4+9avgfpU0HV7Gj7b74Mpn32T6BDo5gjvCAcs4wjyAx+Yct4MUfxmEo3JqpGmCjQr9Ckbhbv
oRrVTZJy5c+8sriQ0JkxyoRDUL2uMZQ/0UCD6xgK87qKKuJRqdU1oWDKonXrGOAdoY7s0SbANvaR
Ox7bRT0EVRJTcsOiZ0BQyhzzR2qPs7h137pS+vuqRdFFgmdGQQjqwFtFwfyuN6xu0DOVlxCQzG6q
98nSw0aSjFFurU7akh3ceO6fzIkHkB8g8znYeouIKAHTmFgQKenpyQP9PLaaQGWzuud1tsioblvI
jq6ddXsVCNL5iuI8xTwXltmbR5/pzJUgavrpSQHAbSzkor5ZRjBUn40HrM+WkHBERpKldXc19Z/7
vuQ2hqxTwg4BkwNVCGBxaVNhOX4Ws0uSVBYtB2iYiVIfMocIZd5hi+FSU4Vitl/6St7ReYnY6P4g
oVxNSm52YIz+dB5fswSmUeJwm1QNMWR8epoU+OhHutMzwRR3iJqlToEvwq2I6Rf01h5ZPWsQifj1
Y3fhR8NqTP+q+raK7iNHuj3x5tjrDiSD5Ih/KAEv0h6df+aif/AAgclCPKvWZQo10bgruXTnNvff
knqZbimG2LUu0xD8qPueYPOVWc9RNrO8C6gju/PAQ/JCx4Sq1XTrBk1AAoAfJakAc6RdT1SpWe9o
I7xzyyoIjVKhLG8kN/KF4TQQQaadoohGy1ruaVyQp96E8Y0ml6xtfuhogwk7d/gSExrqmFGKbPXq
T9lrccSuRkiqBaWk+gc18uXVpflhd9lXU40xWQREYDuX3xVhz9aKJpM8iNdxZhgeQ12ATjSVcXcH
nhmUk4Z/ZnOv7fP+ezGt577n5Io970IXJwWtHiGgssDnbGUOlFq+IGvFgFHmvENI/8WwhPlQ3U6D
8sk4wOo4CQeiQFFRC5xRcWwRdNoT077lhvZDxxsj9GadopglA3E1weKs6ErJVJcDgqKHD72a3xFj
Lb0yxZGyhwyu6cQVCOyOahBNpgL1f4ZjRZGNKPcSeiLAZy65YnxpCtL1Bg+4WtursyR3RNrU9v8d
BnRhGiHCalh7CEMGqsxx2pBxrRqP9J3h7h5qMBmYudPB8g6Uc3wmbnYcZQycUyn6JNATTf5d6yII
QWfOX+2pkml684RlKYuPxu53g73uXZU9N2tdnhoNvG8Yx3Jn22CfF6SG3ksj0fNEasgYTpH8wb0B
URw4iGwZZOnLAHhDk1ofzF9eQeGRnRR6TxORDjNHUMYITZBsJqHlnKO0xd8SgFoyVW4f+HrxcC5o
ZG5HvTuVqEvI2LyVlS3fsoaBXo/emd4yi0GcqbDwizPS8l3KAgDBA8OZUaQdtysAMkke1an+tjzv
tmjTeypw2sOkaT/k7XuzYjXsFUZVgxIXKpQYcRoQ6dgQ+UYh8e21F2BoTW+C3LwvYi5+oKDuIE+0
IdQDJyDfPfV8qZF+jnxAVNA7O/tERV588BgId8bABzAbCbWDbfkg2gmE4whLs2BBwQnPJGuQDE7N
G1SVqJvVW9aCuUnzaDET6toKX56U9Rjfm1mgH9iabeAeRXROqmev2nggymVbsjo3lJ/+SXQQnCZw
g0Qrgf09Zi0F0MLMfgOfjxq6YDMaKUK/7ahB8puLm62XeGjbMBs9HQ2lNV5azyxOML6SewLxTzZW
TMaznoRF6+G/8LPHQTpTyAMDpb9Gskw/sri+a4xpuWmsaxHUwR35PTK9fPUx76HaKqOD+h1ELs02
EPubO8NzB2pgxnJvb1fVIMijjB6bTXYVoU/QlP7w9qh1LUMfjyyHqW2FhKPB/oIbGMpfVpayCVuW
y4xWqlBVaTK6tQZQNMJx901mFdAO7VNhFt514bu3OWR2WYvq7SP+k0HRpKA7c9POHvAV3/Qkn/nb
DgF9c1ZcHM26o5WkW+jD6TfGv0H5UzvyPdWp8eji2AzH2hZccI0DzbVF6I4sU1PalnWPF75aR/hT
8WciUOFRi+ZTZXYnysrGEF4dW76ZH0lU79JYdoZY4Iivb2RnirBKgHEo2z85hmBRwEO8a0nG44ax
eUXZbTTbnyuT3DYa/C0GDxiGAeI8Y19heh0Tj9QPdBrWu3JqdLjSHcNCovgO0vlFZdtJziWwAGGO
h3s8zN0WMJXdqcu5iruD+s2JYiAZJEArM0nXBtAFv1fseQuQgDkxzMHx9e0I9tRyWZKUkDqxIakZ
CGzhvBcdTYjrSiXvSl96U8GWo3WevmW2D1mffhciM0g5OI9dlf9tSbgTGD5bbQG3cvEZ8hyWH+ui
ZGglxl1edUnIchUmUZC+JL5CABxFcAB+soe0/bR44MHzrpKM4RCM0204o9KRpWHwUVhEQqaYR6kB
FbOL/eImNWN1YCWJ5tvdaqMlaO5UTKRM7LuqTq+UfocKKSF0we/kMJ12qcX6OxkJm9sWH+UU7BVa
VzKqd8vjbZD26L6CIRK4XX/Ju+FPPaCaAGiSCDfg2GITTYYe8N3qzBCPx9mKUi5abIzZU45eW10T
NhQVBKSlhjbuBpqYecoowDMbwjnhWVBMNwnCvNs9UnyN0tH+pq9peO0M/YwdmJE+rg7YeqnSyxwj
EpQd72a+vacYxh1P3YAkWXu8XcEEx5wGEAudyCx7UJLcvGRFkaH0DOvATprdAc506qfj4GCP6a/O
MC4eYOpbUzl/VZaCoiFzviPYeqGH9FeQ9B5A/eBjLFFmaZempzBOwAJ3Q1gsHkh9sHE9F9gpaJ7H
Mr53gWLtpuDFzllSOsuLdLZGh+IJ4jvXukNlT+Oej2BvjkSwPZ+D32gMItFyvYtbUO7eU+J/LYEL
vh8DGPS87Kngwlm1yCesUjgvpgcp91nHTS81Khcc5EqCF65T4Os/Te+f6Yx/KYLg1agRytkAv6hh
vOoVimE5PJEYvq2a/CBlemr7+hYGGCbH6o/yxp+m774Xq/2NPL0bvPUXaYiY8jM0LbjNtNYiudJI
Ut4mAmlQuU40KBrgcvgd+9a2GNyYMrgT0P/WcppbrNDS0kE37DLzKMr8Naf8rTCT13lVpzQorlMH
ERAgg0cR4FNOtTxC8AxwfAEUx+/Vxik0ClYaTsxsVrXmcQQHYwy/tL2Yp8rjDj7PdO80iyh2TSvW
/TjAvi3ZTIdtpRgcveKU+ZoOGKjxIRTeBk1mok819/xzKjAU2FQ+A4ECXw+IKHvuW/s4sna5iGqE
ZOSzPK9Qpu5B69ogy8BZZfMyXPs0gHCdDndEdVYURUBCjhrRu/wig/I1vOdkesHRO89mU1Snilcf
DFRlHIYlk3cJtFz+UGTgl6FNqw2rYZguNVvJ46CX53J13DsOCPAPeX3WCUB3V8bxIZPbBi7QM3Tk
tT/nhToIKJoItVzFfVEtQK669eimw7YNNGkQM19Gmmys5egt8xvgKBBgEGQj9NwntkQrFS7uzo1X
KM/sMriU9geAa/1uTbvjrMdrmUE8bnzzqUiZ4yd/evKzTEe1C57ayLr9mnsm7LUS5Jk+Ake1j8j3
7Kkm5JZFjgPmFYZyZoeZxynTwoDaBZ/L99jSivS3zeXI17JDaefbM7AnTLlbBgrgktGBqR5nbqii
qrEi8M2MSu6/EBAldSpO/9bFBnEIB3kvowp6H9MTd0gC/S63RN+2m7KGrH4gJ4mCVP/SZnZu6cgN
ifeWx5le+SvNuCvFtlBH+FKwBudNEvrahfRDzwa707ErDx7Vrc9JMrxJy06OALaKKKZeoMnWBLFo
fmYpgwzDAiGoC9D1JCVwD4OjLbObqTXrU1B7y9Vu5wBVWx3HPoGfmECwnNeLhg+n27U9Wlv/B/9o
bASKhtG8X5FgZbof0QfCdnLgDJrlynFjQowNdHsKlvI8d9W+4419DhIbjJmmXMPwwSoO7qEz1DmZ
4/YUS66s1F4/qVJREAyZc3Icb6f8FNsCBi7kdFxFnk9kNSFsBCe+vQegbu3aflnvBNVlwBNi+zqs
vE1zbVXnxKP5h/g4c1xyEyTTdz6xTwPJeEwbWj1sUtQ15wI7bVSXDnG2gZZynRv1bPaoUS7y24Xy
qVB64CPJ46KckdwwJtDUM2Xch3I9F0IYZ1W/uvH8MsXyRWiHyxOHupUI+ZQoOtYouAcN7w0oWgM5
Rc+ByMDdoaReGJg27OSEW/Kp8LI7ZOzxOKd1DRGa2Tnfsh/kCNTBXWOaK7hMVDbFoVYF6wv6Mo7s
0rzJR3+9SUYcWo4wDTaPxXoZYfUkmTPfqAQ0ixdrZKmejTmYjxSSEW1GpTm9VxQjh7RgrljSHubt
Omv1fbfHkP9CR910iNvhly3gY4E/ynUKRL1P8lMfa0rqfIrAQP4XBhUKukNXnGMozlUZ7/leaUg2
yauXcEum8NG8AcoUexWvffTak+RpO1lvhh+89omXn1B7Db7+KNTazs5jQkNXPwPHaVB9FnbPVMTS
pc7Xn4u/d1Spy5unHbEZTe6Dm9SHzAVoTG2fg4gSxfFoR4uNx9+r7jkg6IqY+MGNGNSb2SJPty4X
WCo9wwq8FCsp6wpLivSSLu9M4GftOPj71fTOg+YNx4qam0WwICgbmPXoSfNb8wZe4+ds9Xux4BJl
y7A4xmkJ/A2/eCO4EWK+6j9XtfkNUvGZUC3Fz2vsrTYAt82Fe7sZ5kb+5rtvnvRRqdybOSnmi1DO
LhlbgiIJN1C52U5stzcp9Ei/7JQBsi6To1npF4eJUqGDC6oMsGGve4tu+MrqH00qc2FiQrGfsNHQ
xi0zAkA09i6T3R5Kl2YV0kBPaa0E+0CofdwQXnqQIcMKtcvTlCh2GlR/yRbfbAx5ZDt1GvV8Lv33
nJOhzRJeI3yEPDURlQ1pREtsdZZMUKuB98+GUBrmY8dyOqDBw0/fN3PvznbYSrjDDCI195GxBu+Y
LtORUpcYCOZWgN4s+6lD53KaMCmyiRyI9ZtbvwoJHvwAPAyOiV/cpzMCT70APs2NliYfdBekuNrK
D/SkFJFHgQCOHaCENU+omSHrrQpr2EgZ9Ewb985ykfDWFQEjX1ifFrm+JMXNtCzur7hY7qCOnBi9
uMRA1KS8Nuoa855Y+RJawr0UokKnHgqMyD0Au5rLonJdllLDcSuWrl0JI3c2vkoWGFh/+AGotVsc
miIAWtHcYtU/g3CfxhqCXO5ghMM4EfVLcpOWcoDCXBxts6XZCuzrzuF4SL03yy37V9LtIbgrvhTm
THUlYAyvc4++k3MRrSEEpMFd35XZbcmmNxrN9XYe2fFW/RCfWiruZRxmQXEWDpyqVEtqpxvfOHaO
/yZ9ngJX0A5U5wYNMGDJiyG9FKCwNkgSlhQFCY/j58FMmmBHtdluDTCglFwnKihmF9lB4muQUbme
9i2GJwLYOqPYEHWUjFl9rVRz4e8qGqZzKq2ZzOEp0juEe2SEAS7la7XdW3XuMEkW46eU3Jp0wW4O
F9/OrtK3YGCRb3Y45ic4YtghxhYHGxgz695I/fEM0PsgOPWuLXoJFw91p+etcC+M56K8zEX+GZQ5
doWcQVc0ImbHlr9W9OWd/GHmMeMIMCvHPKQBcDmJ18GqkFtshzSw4SXP3IvhJ9OcjFkAI0BLiN3x
QGjb6bepfCCs7Dkz+7X041srnWizagOB+6F9WkbzvuREPbCbvghkqbAAorX3zUusPTsayGSTqgu4
VbF2g6ZUfQ8Fi1wm/M8mLt67TLh7LouaxQJXpaz3rcgRXPQgem1AFxtpRlA+ZxPHk7zEJdbwI1C1
cjcxV+PXuFMohRga0HLxuO+yCoWgNpNHr/JzmK92H2VD9mK1cfKWBfWTabMpttNQj9N8MAfRwALT
CoGRXzuT+N6dOZqCtI6vq8fWsxfpzO1m+l101CympUkBLFkxJiR3ihZuhOHY8C1rCqMASAWBVSYw
NZv1htoT9me44Jgpr1xVhl010gAnp5H6Y0WteRxWCkuaWpbbwSlG0F9o00tscitH4LYSj14Zue8X
E7sNa4JCD9TH8V1TFmvqJqbp0Wk8FjZFzNcYcC+9KO4d5YZlBKouD01RssqYKSlJUxWVA00RZf4O
bexX1mOZ8lx9opP51sCrvWMFey8rNYdA6Ex2trjqYCy6kUWwuQZeFtILtq9gGcMpDVg1cfxNnvHk
+OOIdUb8KlYcY84M/VcVo0fpRHOlTZvtHydtrLwrSM3fS9yqaI6nj3LNslAXmExnMKfdlIUcBo9O
ckcnA8V0s3ykYABs82TjVjOxbndbFbkv8wPdwlAiXgGitTd+hkIixvK+0I0ZZhbLNRSTrHAe1BB8
NQUwF9PCGGC7QUTwigtJgR0qr4wjq/niuKwl7rLWRn8QIJWa5w6NHRdTjUTKs7QrNSSPYUme9RIz
GFuJgxUGKJlndcdGWg+Ontk5QEu4OlRePiWeelQC93CSgWk3cgI2g6HuGnOw2S4gS2RJ/eH6XCQy
KTH9+GgHkGKthL6g/Lyo5d219GeP2L+bA0ijq/PZt4tzoUn3mf88VwRef9fpj2yxMQBy+y2aAMhE
H/Coyh5qea2f6eHwLSwPTmEfB3NW3Njt41p7+JP54HFn7iAwGGEC/XNfCFqZqpynj9/QiOGO+mf3
WHsww+c1TNP61K2boakzfmwBo6/iwmOXt7IteUZXGq6ZuBfXxNLSgK2Ctwh0aZ4mJlER/HB9/R0H
JQY69G5XMP2l5LJhOKe9PC3CeIJnv2HV6LZuc9o3xoldVEefgSxZI1UwDWvOb/o5I/wX38ZYHcD1
R56Z883axnpLOeeOIhkBzprqzbjdoalQXdhRw2ETF2gwSjeOMC50ErynTjruDCw+bqpfjHLFrmbl
Jd6INI3KqvMeSzaRBmRW1jLD/ervKdzNn9nBS0zVCXPwqvA64DCgeGCgayqjD2bhllENmm9UymfT
B/Z4nGwPm3NdXuPCe8g0ojRFEeVhw6U69SCx2hovXtketAcllI18tE74QFE/bGwtddhIu4zoTnT3
fERWh01G2IreqQDLYNByhCduC78z+QlMpRk4zXfDMKlu4kI9N/23UQ2HAthT2Fv+x9p8Gsr99k3u
YVXNTgfA14lgIMpv2j1U3vjRdO794ONB9sfmqXe236+k62NziCxYBKgAy/fIm0NTOiddvQyjyWuc
Vj3aPdBKt3VmjrO2X/SfpHMTPIbjemydv+Vc8Cnj3eYPULvNG8ZZEf9kO3HDpC28IukUFk0ebseT
q9VP5sV3saeWk73Sjd0X+sGhC/AcaB/rQaJeN8Wnn8qoSouwaNcTbSK838biV78ait2b+Ij5JxJA
fZkCuzjMOYsPWfcw4yzekkWNzUA62d7xKZIjTnMuthaXSnLJCebgGfTT3lzT24Spfmpw5FuK0tBl
K2VkAjKdM0+uwhq3lqHyus+lYeezQmAXwFK2deN4qqzkA7IoD+5Mx68pvmJK9rbQcN5ARnYLcc3b
7jtuejqH+OhY/1jXvLReMBvQAKjKl9SYm70LdwUPQHboBdtvI4Z0SnfjxXHXtwF42mG0zFPXUcwa
UAPhwXHFcZfRKKJfJb6sqKBdgi5SypyKXh+7CaditxjFAS5dz5/MPFoGlvuB3ZwwPIGLEYm6mA18
EHzb29R7tMvGPPqFbE8Un1KVndr46x2ciyqtZvATAcITpkI8ppA4F1Z6sqEip6dLx7bu4BezeKi8
L2ewGD1U9pca+t0oyOhTOGMcg6llhlifMytIb/GIojUq53b0T5NlPFf0ZovYfDImGK+E7g5JzgUG
lhINhVsHCiIbK8Jr1ysq5Bs0odE8JrY6D7hAlxHL+bIRZSF2x9XdDEpvHoI/yvbkxeNhafjjbpW4
J9aN27htXoceUdkWHxN5pkhr+WaYa34gD8TLjL2Tmxl3/AawpIv1yO28ZUmyfPrO+FDN84dEKsLD
gx/UdSlMcT2o+tip08r/tJfx4gBZvZhzkO9a8OGnbDK/lNNwi1xkckgX2igMmdOm+mGn7nqI5fqW
LRlSXdGGjZUs1ITTM2vcrihhU8wXNxAp095EZlPl5qE2/DIsWAMd4q59aFz/X4nH/1F07rmh9aD6
z0m5/xy2+z/Rr//7/G8/Tfdvt78Oz//tX/m/KIdn/7cxvN3f8rPT/f8f3Nv+hr//jOEJ+x++b+Ks
wdRCg5u1cb/+FcOzxT8sn70OriOfg5S33v+L4bkk9HzLF6bpWK4ppEl27j9ieK71D9v1hPRtxxcg
N13xP4nh+ZbY4sr/yuttCUPfdLh8Ba4tpbT4k5bzX4LFLQECBHnHjSgss9kLYfRLVeXfopHcBz5k
VTE5WyCDIy4x6ke/tP+s2SRRE0k5525xHWxlHeeRGJe2OvtaspyIs/QjFh1RIxfCA/GrMZh/GV1A
v+9knILA+DXEw0O5eCzk5JMtAlZNYsGxvfmW1+y6UAexo3PB2q7bX1p0A6UdX7a22KBh6eUgPsol
9iOvb0hazz6H/WDv20ZUWMvZnTWYnxgCJiq/twBabuKXtytm7treE18tdr7Vv9kyTw8URO5iy39t
Ap/SwGqAlt2yVOmWJcYU6tyL5KNuMSlynOxLf/xuH1eHNW3fk3OwM6oC3PxI8yRdLRG+O8yiPZtg
FqNsfL5bN39Zuv5houPK0xZy1F5YrBKFa/f7dGr2lrmx1yGADY28iIkS2n6k9FBP4rTiGSWCRsmV
jRDirId8rF4Hj0xWgC+JOrb9YDrHJDVZohSiDCXHQG9aau/kFF03ND+N65+tCBzF5m8WtwYWld4J
U271Y4SyiuoaJ4yLzdv2GynL+Ico5rIb5xVTiJNdukRzUfWnDye4im1/boyvtbX+vJsGZiZih0EI
CRl2wF430w9GVaikurtvsER0AXqOsh+mdNj4zFW8l0Z3g/nRH+L22Kbc23Gq7/oWl/VrNQ79vrZG
nL0+ESvfeF7nDrg76x8MH8i5FloNrU2+N71xDXiam/ia+rCpHZP7YtDPz3W1nnBRDruZv5DWXvE8
d3UYiP4mrRaMg+5nGhf65ABMyhZCS7obr3iXRrJkVBP6ufFAH16zJwub7RUDIsV3E6HLSyKAI2Md
uaUJ7CFZ0zthZPI4Y1ylUJV9SBbNWQfMnyDWsc/yPyoO+IWa5S7O1i8jSO5ZKWI0mFx/6/z9wiNa
Iio81BOXG0BndHK3k0KKp5iX2B2BSse/IeWC98eiUtpJLvABmYGobgF3w7aidBD/xUSmzGAMTfQr
RZ20X9CktCtT97eIg3eqSPpj1po+6lNJuEd9opPTH5r/0WB0aCSYOwIshZO8dAEusLzOnq10kESR
hMHzEmDURY8LvLjZJ5Mr9+noUFmAokU/Q3ZAfdkep1U/9umwZVOqkBheAyH3FSFpCDuGouMalBaG
+mPq8K3H7bBSUGViLOeNhhMm+9O6Q3pwdUZgCs/1wVi8P8tYkEIii3D1PhY/c25GPc0Xwmr72Brt
O1R/tpqrIQ8NKF5zasW92VyaHD+PYGMV0jSAwuIzHaaHwcuaB2T1Zu+MiJ9NbWEdm62b1aofWUP1
mEPyGt8guclhSrkKD+6jMyFx0b+N6ZCdWruIZ9NDjDNqhufEC37hKe89LJeg1rOilVfP2K8gqjBp
/xR9Et/T/3oz57l3Z1MrSl/nm7tNbmNPTNlYkmsTGLtlXaZnJKQXYozEGhr3C9XNvQRuwXrRcEm9
Tu9K1t7VXGP3ypHfRz739hANxbgOQqMRB9O5G/Phpp3kfFlyCNdDtTAfOdhytmiqKXsbb1N2MQrj
UUmEphUsyr3s2kNqJ/nRrhb6pJOOKDE/EEU57H3WH7fdsJfWHEHcJmUMkPTQTnh0GZfchkLBcsCQ
aKRDEqUKO6sCV9xuj26dta/uYnwmiVr/CSnGhIvEOembeEQ9tXzqortVn/Jq2pte2R1aNyVaizSY
Wd0zreE9ziZ8MNVNox/ZFKgDvxCUxbDK478TibRwpE2I/ST3LlfC2A7S+GDxV0R0WdwBafJPW3Vc
v7iKiYiZXQJICVclaGxBd+nyNT4eyLkn14QeJ1NYLTHSC5pEF5au20ZugSC3pn9walApN69vU95x
AFZNRNwGG3ZybmaGESfAIZ92K2ph4+9cZi5SjrrfCDO0M3YfWd6OISUGy9EJ9NvazG9L6/R77ZoI
tX0Z6i7AA4GAYFtShKxQStaH3Zs5KT4Diraorte7tM5pM+GEVZZ4TcjPXGNqu8ogdW95+d01MG2o
p/iqA4JdqV9Od4FtPU2ZcaGFKDU5hFcWhDuvQuD5Ur4Ayr66wXHKW34Gw5iY5W199nXDqO3ctzr2
HqTlfWcl+fHZPwf8qn2DCbSK5We/jnboNLGMYnZVRZpzNDi2uqcmFXWiLV5pKGeglQ6Sn4Do00xM
bgusPfcL2aogUWAQXh2Xq8z5X9WR2UM8WmP9Xvrz5tSX116iyLuSHJPiAHLWhfkVhjXB7oI1dg2u
3G0etK+GE/3IEcT95SANixNwWfYkj+ev6rjm5fBVyM5DhCmdY0FvPFJ/Q6G8c6RYNuHVSztGFxBS
oqdzjWDV3SigaOfmw+ABuE5UXySipA01bok+2CYxfWJ/Wo6PTpxUD1puLXaldUxcqqqdJf0zjWMS
WgZtlFQ0hlap2UwoxMdan+w494+dnf6OOzVGtpofeb+B1xcDTljKLcl4a+TgsRgAiBMn7+mPijGu
80buL6vFW9gS/k3f8wVucdj5dBDO1vQX0BDLRZJhzxQrPU3b/yHXpJAlSciM0u+BuQqwTe27yBpe
+p7rPmrorSp5pTDObhnzMv1ZY58QYMmwad3QtoIHrwbwo6C3STXiIPDiiFkkuDiUZuzs1Jr3fYG/
qROUVrS0QQRGhfdOUyMc13Ub9uRyafQ1WeTZ35x3vzHSOvu+Ik/KBsAirxLZ/oDhic1lW5evTdc4
lBNjPQcYSiR/0ndTng5H0bAQRFO1ot7JHSK9/bs1cUY3WbGVhdDQYtRPmOLGaBZre07N5Ei233kI
Zurp5FrFfAq5iCQzdNjOxMCNXpXEom2SRw1hO6kFlIGS56/BlKOyu2kUrDS91iE/Zt7HtmXSz1h0
e8OjHoMtyFKgvQV4X/cFmw1PP9CxlpzqXkbWyMWu2v60duwfFHR9ltgWdN4fqIiZz2TbCDfZ7nwY
UjrOYkHknb1Pf7HQpQ80KHBvWAnxtqYXteWlFITvY3d5HsduOSTEusKGpFSmF9739k9l4W6WKz2Z
jvmIxLnsbZzNvI7NNSrG4pPcAKD4nPbcJNc44zw17v2Zgo4gYRXYT+tprKaCnT5l7SSXz7O6p4Oq
uudy5lFij5Zs5qcVj/nNLMqDWrv+RiYmKIo14wuS35qCqCEZn/RhIoflt5SRZE7aX5smOAA1TC/r
YrJ6/3eSzmvJVSXbol9EBInnVQIhXyWVyr4QZc7Gu8Tz9XfQ96EjOrrPPrsMIleuOeeYSCV+32gY
IUmfb1XKu3YOlR242Dkgh+63xUC+yRWxTVRSlynM461gI4lsjYaBEYXcGa+mvEK31+mZOSz1Y+ac
J9271wZUeL1kGJzkRLgDqoa1njD5ZPxrlPGZ/vlzJC1MWmuRWHZtw/pn7ImiUAZi9d9YdRdqweQB
OxpFHLZ5CN3C5tf14VDKk4ThPlHZfwngGKTYKsRAXqwtjsQ4iTkS2PXx0qO5+6CYDnPi9L2EU7Hn
yr9fNFv3S5dvwAhHP28WmvGS4TQ9jLkJyRsSPcIRdbNq8vkOSFZnAWraJfNttBW0P0yDUZIeq8i8
R3M379rYNI51j2m3SMYfiWREzooyE71jvzyopZ9aE4UV5SR9It0YOApyLZ0jAY10HxIH4AbzvrYb
U3vrVmT9l9BZyQQ2rnJcOZODfcgYSLj17m6MLfeS4T2NQi9f3XFp1DyXZZU8I22zXCxmKBOMxoXi
lMf/99BG2IBiSJ9a4jB4VY52SaLCV9qcGDpAIp2YRVBlHYJNS9EhWsZBiREDWMBxb8qRSdDCNvaC
j7WPy6feXPR19UQpCIZ4QXNIUEfZ6KG5RMG0ttubNfoIQU5VJ0Cn6jV8xSGZt7A+rosznZOJ5Kdu
InxLuHuXaKUCl8tu1oGqko3n6bCbL4nvYRPmchX33Cs1KhpBEvLAgM14sPADDM4cBZkofk17OU6F
RSP8mFCLi6mJst8FprTXknpWulp4A1wTzPDKS2JW7wTEMHoRVd0sffaTUoQ7mzxAqoUABi7a1zuu
YemA/zOSr7hsS0wseG6diZV2w73AWyob39V2yEDThcM+1TQKa7IoCNuZ6c9Bby/gwSzU9S1YHTVk
YQI5GEhTiXKOFPou4UuxfYq/qRxhJuFxLMpG2ZO1JPeK49rvnI41mTod3PLZkm21Z/7ywKHxudBY
WRYPk0uHZyzQlAwLyMcU32qqsXFASGczQAZI8IUmLm3O3OnZRjWPNOdzXxZHc4reNYl0llHU6Fs6
d+AonmgGyQsPrMCTapCGmRZiwUsfdA7Dre6a3GKdYi9CK7BI724Iqb+61IZ5fGXbUbP/FJOFtVkN
eO9nd4Vgf9rYWMJoeYHB8NGFOGhFfaGfcado2dl0VF6cy8NwwzcnnYl4x93dUV1udyA7idqRitRr
jl6kcIy9LjblyAoN9OfmvY2orucjGFhjGrQ9jZfzTDOvxGBdZzuT3aed9S+JgxdiUEcVxTZ2t3ix
ot0IrKBJilOmx4bHawkHXO76DmdhmuvH3KHtalBt6CWRsuDBtlGd54/QwUVPFJT5Ojf5yAN2oV7Z
EoZvzgYqa/eGQYx1xKgvRwbGQ7U2/TaOuqmUNR1Swb8p0uq7SxW0pXKyPFc/GCQxKFfBEDIUHCkC
aywOeLRb6ujkULxbTnbntUMn8BpUwrAyDu82Nwy+O7rtVYqxK6f45SPEhatm14ucToKwQ7RY/+kq
HUN2GzyqiYpFJNEyFg5JVV8cusFIbwHFaXu8AwrvMy7nOPTxrPmHoXeLs9Lie5tUN98rA3JVmvyP
0sDFJCENrI0po+HiuMRaHobKhTx27BFPTHuBRLVJxVBcQxoE+cwaH3g5JepV+ycAcWwo7aORb6z3
1EfRdduV2h7l84UXS2AOhhkkM40u4WLeqF3LApKRLD+UAjQRfxNnwXD9TyuGaxaN8EDYfOepQjok
IxoZTWfRpyclfWDbpJyyEmh9eouRdeDbtJUq6FLjScUWioRLpqeOBsmfpy/QpY1JkgDr+uLPNjDY
iiRBdkO3VvTJIz7O1BuWHobuW4Uh8xi73a0NsZmqRXbTx+IZtzRpnY6fwMjJksbUXY09elNT8xJT
sHITV4B34JUjIBwb4M5aBP5ZZ26xZzmPBG1COek197/a6hDU10gUVUiRP8uBfo3hj4Yp57ooYm9m
WeSnxqUdOAEXPfkKCTvwZ6Jz3peXjLU+dXQJj0/6IEfSbMaIy9McX4RIr6GpvSoltcK0hL4urUaH
54IpOusZhJij+3qXsbLZWjR7ejQMuJRRpZc0RPkuNLo2I1psjXEO+Ix0qeDlOOeIIkr5iErxbxia
HU54nNdVwCB5ktzpCWx+8uko/MVojiP/R4bzYJtLNvrVItijfdtUZJA8bXaR6KynLDvVJLWyQVg+
VThvjoYZnF6AWGBRmJAvbPAVqvDjecIPQGyrCun0cXEF5trAfYJKLnO4YT4wdkaqVLzTDkaMyE+R
U7kxcofNmGNvKYOrVFJ5SeebFQWpUvR+RRRnHLet1t5T0lGd3vFwLpIURHmelQNM8fBgsK/DtepF
Yw5gpRGtR53ontLc45IYb2FRHx0Wj7RvtO9thwWBybXZA4JJsU739rZwUQ9TVmBpXuAeQOTA/pKT
p5JrMIu8NZJmmbFMcW5cYOOrYbBCMcZO7qzV9JQk1RVJ9ZT3Rf40KvKW1wDuLSzRS4hDD3pTfrKo
gyP0sZyE5NqTVbtovOgJ2ShKqfaWmR7FzCDJv07Srk61esHXdOqR2tuwGPC1utjzQxse0YL3eknk
T59hdZxQITiCtW87LKYXE7m+TRdSNGNjeMIyrjiEdL+WBtiENpz8LqUarK91Ygfz/JSmuDm0pLC3
S05F4loTjo84Frw6MDFM6vhtN+HzgB9nR76Perm2QDUfEoZyZhO7tah8K4dz3p2cycX68IZDxyLl
Mz2NPSEA19QLHgeCMamlcU0h337M7TfW2wOA2Pij0HhETU25GVyutsIongXHIl8nqAl200S6+eH3
BlAAnX1Jhi7rz4u1zyYyV0bBEzFk0cVRLz25jlM5u29slNdqS5ZvOSo6P9z4kGjiUllqyzNH1JNz
cKPbdYIsWHBJaa+FYdt4sMIjPybriQzFdulXR6iMmt1A8IMms/GbN7J7dKnhov1zLa3KCahySmA4
5LjSWofrhzGe8oZ0EiRidydTsr9lAywET+VehjErwojsQEk/2g5mIqVvJr9Sa+UwWTxO11qJTvHA
jmPi0xFMDq6boThHfDkej9gLfzj0XCPihjHOzjY3TOrXlcnEwa4HFvDLL6UtrqosXhorU7CL4LmO
ZLw13V7dLalxH+KBLbA72JumgMJhuhiXgb3UfdP7rI5Ptl23V9MoHk33qqo2SoStnCqirfukSEg6
YeIp0QVn8ImeSCghDuF+Z3VlIAQWK5b7e8bzvWbWcMY2c0Z+kk7y2Kx3zuIsp0VEO76h9qKqDNga
m94gZWzxZ7sfWb5Scq+79SU0OtNftKOuiPk5JAEx6+whrXA6mgOBGm3ROMW4tWGPdjZuQuRNGeI3
IL2IE9V0GAkHPoeVwY0O13xbVmB0cSMkg0EErjPxB5HzItIUYH0nSpVHKSIiy7I2Qf2AJ3DTJvXW
3KTRj1RdO69pidFDU8sFGwA4tUiNjrUi/nByPBzuxPmo/1MYdopwIf5oaF+aTaSyXug9GNyTXC+t
Q8Nvv6nMi23nw3GW048yNffUQHUpYoBgDQBInG/Kfe5I6HVS4ENj57NrtY+yTDGbTlhUS2uK/SJl
FSKTEqeOpGZJKx9aqboHVX+OtIkRQ9cOtFjzKsY9wMfMJeXaLZdcGHs1WTKvGOgYnNKH5mjq4Rn/
0kCZWfgEteeeg4UY8o6bvz5cBZfebV3bH0U9/GvZ3m5MuGQey3QOMbYDxpy0Bz3CEFcq2PcAvqcw
qDpWZzj/96ImZbIYC7dHnJhHWZJgH03wetyiyaiQ/6/y9nXCirIdud/KQr/Isb8T5dIoMzCvmgwT
z4Bsj9F/JvUejuquznKx07R3OWU3OfSw8Grr6OTVl6OPjGM1y0bOvWUnXYfOyDDZ0zACYyRVzlZE
i6YJvJsYagfnSwaMcrSq1p2xN62QjSrTBcWSd4lIY46a7gsXWahumz1vOXCK2mkwjomlYShzyf8u
MZObphuDN2YLI6HpfLCE4gJId3fRODQsjipmCrLzSywCt+Hbbb2mmwnNE3Xa9vpv5kBg5u8xSj0L
EMBljsBhqLwXuCiWe9OI5L4Z0y/iIcNpoEHIYqDhTHR/09bOaUNKLkPR1UFhVQn3kZrpL+dJBwpy
rbHjshR2wh3hl9jXUpabisg4/5ss3tUlByGi1qWM4b1FCfb20W34UMBLFpl4c7u/XoV+oZbYHfFx
KQluZsfEOp0O0XeicJcncplMhPrYqNkGrE0NPj/focoswx2FPOi/CSSN+G2rH9v5amdKxTdZcbWi
d3KlGMcdtnBlW3N+Sr52Fx9elr8T9fiWYeR4OmYT5lYusRM9zmdVXd7LCMUggSQiTfnXlhGBrsJV
vMokb8on7bVy+XyrueXPA5XGOVoL3zofaSrFM6/V9Z0stLM7EHMl5TVEHZiGaS9K69tuh18aJ78m
E++73Wsf1ooP+q8btad+nuUlXYPdAAIjyrJji63YUOPsqD8poxpvbvZRlykeCgEML6OkdK8lZTBH
in20q8RPa0Fnh6X9LDgPMTRHelDIHEdm9iUmVeIVsLl4TH8O3BuAAPp4ztOQaKaQ4ALqWt+hjvDq
HuPiMiW1Dw3tnSeOE0titnFl+pl+s+bZyNa8EXH8ZXXHz8H4mvv0PeoHuNs0i8aceWLiy6N74giO
wj5guPOitW2P1wkmpsV56RuKIOzkpcRedm4BNx57GUMPI0nHAh3tJYpetTw7zbjDEFDif1hQysBs
+201tRiRxoF42ppasJvuP8K0dz0zrqVZvaZDZ21yGDHojq5f6MI56k1xz8sGdGQd/WM//mA01ncV
Yb2TY/BmWwai3xA8OAPoNZTpTWFA9noNqndps6WOZl7CWGXaxJWnzkL4YuOLub78jZAbq6w+E3Kh
Oj1n9efYuPCbp6E2WeBnlq8rrdgycu3HoWKIIEdldC5LCVYLvTq+duBJL5phlT63fkY9tZKXITFY
R2DP94eF1F1m/uT5MiDm1PMpz5BxSyLZnqtMdyAQ22rU8Bzm1Ga4baEhisUz20CfPEP+KNmxPqbW
uneauy/XlYZGzfdWYZVy4odCdFeaLwqbi5MNeC8vyStXmOuNyXD9quUYm0i9Awr6JrJn38Avjohq
XM2gveVXO1cvuf0obSO6tEUmj91SPmWKox6quCJzybCdmpySvugHL4RKGJJPcYoVePjFsuUsqiIw
CBJW/FtBaJ3H5M3iJ7gyT62yWzuIgzAufmJqINFkD/HEmhDRaLrY+KTcMvTt9CPP39YMVqPd414/
oxngQ7qvkRtcdoUCpalZc1d1DJVq3LgxI8sYbVLS7jJ5y6KfVudzxMC7noQ1SqxApS9gncmnsPwc
ra810UdM/oqHIxBR9jLxSx10a78QVAJf2uwXGPqKUF4LfdyqI4WYCjHwXkW3kyHrUTGTfSejSv4P
ivDGvNqD2A1p84wJbOaTtnCcreCI9LN0AMFgnSbsGqz/m0BbH1krttWtLZNDBzCvV5tLPLXYalfe
4GIGs76gYvzXqZyAIDUdMqDj8OdCPBniBvWDNT0SDk3Am9RRb+0Ub5RWW+eQR6U/W6UZ1BmvTyP6
ned/jW7xk/jXll85C60U930dUZcyfKTDWZ0rT43Z7EaUWLsc3zlLWU35Kqvww8SP2M4pIa6IVdmb
YD2NncKfMqoqD+MA8xDLm1LrfuzgIinzrc36Bsfdli6V7UIQQLPBZYbGVjH1oLXRJhxSyb9af6wL
v42dA8/rM03cb7OTBK4DuqJKry0uzkphFclGMgKyw6+US458h9Dpd+VH6Y6bDvGlgXxC7GRrE3HP
ShSb5l/fTF7f7TVteJtjnnES6wS/W2HRoEq7/ay9IcfhnOXSJ9B5IszJMNG8mbooy15x8irM4OkR
axlBBNqc4fbM7FsALMOrw4fhLuHzrN50kniFvo8jHSNy02/YPQH64P3ijreOZY/RfkqUjJjoYq0/
zTrhwSg86cYcMIDwRsvZAQrcrNcQjyAwYlO8Wp2zKjrHjMi+vM3ljb39s15fMwXfAnpl3Zzc4YEb
FGcHP9VqX+qf5lhTf/HhNDcs7n5vSy9XmkBtlqC37qNU6EMeNjZfnxLFgVmP/pJcSPE9E1laLxHw
Z4uNYoQeCBmAsix0of1WpC9F9gvLmE1mszPMb3P8X1rYK231pY/4FtgSdsdBuL4iPlTyeEJn8T96
7ahdsxIUrsjPVkpqwKVmOX1F+vCTcaQ5nk1/oW6W7t8qFVhsuCP8rWo7vDIAo0Ty6wDPIEnmudmp
mgsumXDDw8tY3ZMh/u25kPCHHmM/bRIlO6118nhOYu1TiNXJmHmOD72PS9xIai/DoRTXOG/i7lbr
XB7hpBVGZLy0nImPMlQeapPJa11SI7+0MJ+WSbvUPCO9LtxD2+U5vXFlDVfGlYe8H+YbCzBSElWn
H4BGnFNrTK5G5pJYTIdgGX5WjL75FUbfCwiodUkAw2FruIeZ0ExPaVJKpgM4aS3ykyaZJJoR2zMb
b75cqGZBvKhnJiYUBVNg/hWAwqcJfUvNPipWTRC9mbHNCKc1yFt2LLFzU9yINTvsQN2qJtLOFQsO
l8wnD4yl9v/sJX0aWaDvoobr+AIQuW6c9NjwNumx1MRVdGpfca/+ZST6JvmtlzzpkEEKvfnt6ZN2
Qp4VcLYRB5P2WkpxIlFRE1zRHC+HO2rxuuWQ4YDQF9rWxbxLpwzHMZKsbrIcxGEdpzjox+Yjp9Fx
rUpOs/JQWMph1MjIxglMT6c40Tm8TdJnPe7ZwxDdLF/zd2cx73K2DNxmw9ktOwQ/QkjFyrawuL0p
iBV4vR0OddJjvEnsoIXRHFHNSx7OJiSg31DzDqOubyf2QpaOi3RQDlAJ3ic7wm9AYgfH00UpTpKx
d6QIlCvsD7kfbPTzxs4Ej9J0Gojo9/F87F3Ts+rxp2VRPKXtiYDKcyun/yBTuM1bLbM3q2gDNnnV
ZsSGMGELYDIoYkBQjLo9HljEGK6aBDsjaYNl6F8nxwlMMAT4MNgim34HtXZjDOKM8l4yYa76kHtB
KFj9T0x4E+KXFtDcvotIhvJrJUaOF6Z+79scCNx0qPG0Tlp+Yy6/Ci4PZo0Vt8Q+YX83NZ+3qSBg
349McDGu66L87GAeQN7wLEdciTjeKhDERTMDTe9BdFluSfS6ezWWeAf+hztEyVnW7tRU/1OL7yqp
vrXF+lHX++gIXGbp/NyZDEIwZruLQ/VjMrCA2FbjFVEFTFI5m5zBFE+d4NaXXhP25z4ZBKFQB927
A8Nb58Z7qTgvTSMAu/XdKZf4Mar8OclmN1gIICdrjg7OfTwA+G8S8V5I2Z7yOLa2Dfn6jP0nLGyg
DNFObYF4qSL7MKMZHI32VOS5eCtrtj/xQ3MV6zjkzItaj4gULytZxx343XMRU4bUIXTZrnQHfBcD
rqmczcHOlaYfVyv6uby3/aHQDuwgtyZGZBgNiK2gw28TG0AlWx6pCmjEttq7oehveqjFx5X2cYab
dMn1hCBxE04YvPmYyNRMPcM1KnzyPBy6RzJd4f1ZsL/BkP9kJWuYcz6Mwkb5h6MrsVwXWML4u5vx
3TRqzzGyAKr/TZ9/SOghuANQBRUJYAWbcs7kT1fbmq+bJuvQyI/2I0nuqrzkY43XkzDL1oSHtrK0
Qhc2z36ujzDId1r3bi/7dnBBudJCBu/cwWYU9Zd5+Ex7mFkMYLmt7jQTmTldgkF8OnQehIIJ4mtm
NJSGtWKPpjtEH7QF1VttbS0B396ZgpHVL5fIkNHTS4raOvdFiioRzfsZBiYCveqPVojGEha/PYpE
Liedy4mVH5u6x0ydMhKSN1U0+y0nKLVinSXoKqTnqCYB14b+SiYiOkqob6LVedhC5yGyn12UqlLY
zuXOsZqzX4Eh09cbOIxcka9l037W4Wxtx9K8WnzejtJWnK3WmJNP7YBX9OI85ukVavvzLM272+aP
KFwCOWsXGwdQWREbMbvkpIVgw/r0q3KqI9vPT41JuyGzbrSBoYIc59ki4dSqgK2t5VETtYjbPIhB
3vf2HgPWZb18htes+qna8wSWqgJexIFW95w9H3nMrD+EpFqc3VpPNE7dvUIn4zBfhP1idK+p6DhL
E4/SJL8d3X2YPORqjCv/qX34lEWEZy3FyyxtW2RcXsUKcAihzC3+MmBcNJZgrkvC7C+qIuEMwlwS
xmvNqTondMewLdvWI6NX9Tslrc+Gk8jaczWclMF5SvDNuym7+f6nRkhgytgtZIME9OAUMlQ/fnQ8
cnl0t5TncpgC1ex26jQjfbHmWGLO1W4PLqrtX901171CgdiQa2t6Ad5BMswcnG/EWX21I+OwNm/4
5HwCrX7hTQUeEcwL3jU1Mj3m0DHqA0OJAltfF+U6brh4PzNUyDgFFQ6+EW5Gh9cLLDd8+XBTlyxR
1ojkonjWwhpC7rOx8UceEsTPrcRnwN2L0HYmsVr6EjwULkAcVGOCwsGILu1X6E0NwtI6fOFbLlt9
X6rZISUxzthKmkmCE8ufIuvCph/9oT07gHhwP/tgFYIIubLOD4NhvwyUpuDKJNoMRpHVWxEXyCLg
aprPZEYXxB7aWP8VidjNygqKRjFb1JyLM0l4lDM/z7ILSpGFSs1wWpjYc3KiOWRM2umJ+ZgtVXk2
IhfESux6KaQ1Z1HhKQNNWRXiur7n7rTrR8JrqcAZnAIC5M24iJeM7CqeDVKpNCZibetg1sXyKV27
E5PfhLOzBkfTNngd3AvtTxGeyw1U2M6a/bYEEmARu8qA0pTrMkIP7ArQEWtpWNax4+4ysoSy7Pbt
2F0a+T6bqD4Dvtq4WRedFH8smT+Gcu+mpr4ZzWT2tKg/pT1G8jociVpKcVYq/LscnH9QEzdGnV5z
k5yPrpy5aXi2C7ycQGWOCUGDHoNeNiDn4I3LQ/vVRUjbmAzHsRR8md+FhulId6rnzGVYXdlWMG3q
VnguHstUhpibIq8uYb0Mez5cjhDnTK7om/FfIvFXV1x5QyIz56olf59J5oAyRa6bI79tU0pLHPmf
ocW/dbbcFZcnbRFI1bWN4rE3U+dfXLfnFCF3FyvxW2jAWVHkx9IoT3CcPxZRHbArbKeUhYGSmseR
So290TY3IjLnOkZi59GPBgvNZ2jvLd4bKDKv1sClLbIJHrYzMe1FHJW+NneaitUWtCIOSK1gr+dO
GIaRPEMSZm72Ekm8kW7x7g5fbv6xcnIEXpPMZfk3nnlb72Ysio3Dud5uqRDoNpn8IPvuN8iTWvxG
Ws7DAHzBg7ZayWzluUd32GsxWOtcxWc69wIfdncp2DSHdDZDJH/kDnsFVVbS65pfve+LYzsyNgLj
TFvwf+uCOk2Xn8EweOMlRs9KMb1li/MXd2+gryHPEE9dSOwo9jfY4gYe6ShQruY/TP088aSNrVHx
pA3iQ9fetJYltFN/iUzxM6PZG0gQlkxR4n4nW3/NiywwF0AdzkheyP1vTIAKl1XHgCmuNliLTbvr
wgypLuKHjl0Woe/Cch1cGFxbkWUESCdYIvZLJqKfeYDCGqp7PGLHBlC1TLlV5lMeaMMun5MndCAE
YbyOzhidl3C294k7PytqBj4ePONJETypXXZcIsHVnoBsNY17ZzACuw1fpasYXsa/2Si5nqmxctEx
1fSKVQQVrwhkTe3B+/YDCAlzTwhRbRwVIrPcykxcWF1nbBmJ2JTEpxFQaVkuGsgyeYsjAsZpXV+4
Yhy0oro3BlhHnsFN2xYgdNRPRTe4NotfyoJKMJIx9nX5oa77k5zcuilOTtw+JRkYoOmalOMhirSX
qZ+Bns+B3sDEqnAELBoep+SE7XkDC9ez8djgl/os5+Z9hPQZdb0K/mX2CGk/+gWCgM4zpotf2XWB
3emv/IfJpy93xKd9xEYPTe/YouxQA4O5pbIqvJd286ONQ37CEnvvXNUH4XyZw/jgqMnX4jpQ0VLz
wcx8tpY/x0pCz1HkE5meJ5qYjA2Rm2d+rYGVql6yDOcFAyhhu2mrzjDI55RykEVHUxoniAoo5ydh
llszdc+wTT6HeCGdaILsLZkh4pzlqP3UFYIgivVUkwov8RhXxrp+rVEpUObcJmNYPowKlo6pc2/L
SPRmNO5J9oMfwEvtibVllP1tFq0LSmOlR/UeO6EdU/YVWzBOrVY/kawePNOEl+iivlnwW4uiOmsA
ddLkL6ulXyEVSPVtxiY9dCDeNH79XBihXmgGjR9G/VKp8r7U43VCYja4OHdueLcaAYmKEY/7UdTv
OvL9RjLtU3K5jRCUcYF7Zhib6uWoyB9MUsPwcC3409a4kxqFzSpjI6w6p4hxWGAaJDOqL/wAzXed
DVDBQlhXIrR9sPHDRe/PKXxs3Yo8NybtryenSomPrcEHkj9yxEPRMlqGr0OkXt1oDFqOj0w7OzYi
HtRGiCeJeaBx51Lr04F55lmf9XNn8LxKtdslhEw5CTNioT1AICfkL7WTp0hjJVjJoBso+h6hmuoE
HA3jHuMkjyf1kMSvKY64LW+Dzj4mTCK1iiOBwFNY/ms687qwDZrXMdIy7iX7Kl8s1SGZ3/LEOESd
sIO5NPeG+FkoJznOI7s4CkyO9B8lc7yLIsPalbp5UrQYflm72kqRKMshfuSYzjdRmNyojJi99KY6
2WfKXDDE1Ys2dh+iT87CWqpd3S/5bZmJQUzhfUZugQ69d0L3EWWKF9qsFWYss7FBZvklnDAopUgv
xizfZiRfP0XYD5WT7H/VTqE16gPD0Q7uIlR3JaigtFkTlZUl55NF2UDSBr0k1YT7d1m6b7sARoGz
8cinmiVPQit2bJysdNhhRevoc4tOJRs9O9KO4G/CEwzaamPV3YfbWbsEm2FbmAE7hS7o+EcGSJoU
K+xGt58+8t459l24PowldvKJuU047qGGbMOStjgq0+uyrkzbX5eAi8tNyHLSc5hj/auzU1GY98aN
j0Ob3+O3eEhObvheT2CVFBIuEWGrSYAmMuaRK/Wo/XYu9gWiWQe5QMAqATP0K+1A478zXZOuWswe
0h+PlHsyXAyTXlj79TRfGDMbjNWY0dD97F3ZKwogJOeVZyQLnw3BdFDj2fJDs/N7xVU2tsZqqrNZ
SJraoRMCfma5BijI2g9L5Lt282LH6y4sww85/I0A9IwwX06z6R7bdOAB7vVjv6yQuui3qGG/rk0H
Nidep1l0NmE/wT/L5Ijzj2aeQp98ql0uboWg5JgGy1te7o595meCvhG+TBCMt7QWeQYOniyLP4SG
Q3GxIO5YCJebfAnEVGfclrP+EOfWlZkOTxn9IR3IUyH3BXQJliE8hkq51SMcShqAVVtQ22fXjQd+
MQXDxG0P8dfrl+4IM2e6O3XzalOJlznYI5LFZ0KIuafihg/bnHsbGFo/NJZHiLHStiZPA6PErdb8
4f3xOgBZNeuvyXL8IeTyVbS7JI2DJB63NXuiinjgdlbyH2zwKn60ne4owM5sLsJpzSHTokQ78Z/E
CYja9knVxJNp9p4TRtizgcpGM8O4S4vhuu+qWZQxp9SGdtYt9x4q0d4ugil6iY9FkR3d3L20BgEn
xkmq4G6zyfaMLhLWMK+1pV3njMqE8SXsWPbLaSMqRv2VNDxSQNapJ4EMPDfJaz2+UrFcW9Mhcszn
0Yx2bpm+OcpMN5AK305pzzIXT/0knjJmDaglRNl76qV5H9nRj2lc4kpwSf0vdZJtkoOQ0/7LiuOM
g9uC/DsZSCfjK33EeGtZN+QQrw1urBgJuNlb0DsT+q2MhfUU1Qh+4mYG7RYSb67+SHX5mmnFZ1i4
Zw1tRq00OuGwcfcrFS1uMt9J+2szC0JI4VuU363RBvQHAXkmAtCGf1WK1QHqCzgxjoDshds/hpz0
AQaH/q8kn7bUtYMvDNGnG4nXSb2I1goygkLDLVacY5NO/20cUNIVPrDZeldYD42S9HWMtSEbzLNi
y5FtWUWlhr4PuYdVZvVQjfo4t8l+aswXS2SBm+LUjHWC2E2zYOi29l1ns7doqmh10hReToDOEIT6
HdB3pfihpgLXc46ZiOaUXScSqjtgtZjGWTjpKSrEqRXFW7TWU6hadkXff2dnerZa8xtk0eqB97tO
vYdq4Y8xK1Ru3Lxw9nTXoKVaLWaVPPIKNj6cqT7W8B1X3UtE+6XUcJTp9m8suF5OZfaihmGQa9OB
dNHeZNZplW+bCjKsNnguWAfb7RFysFeMSBV8NET5xpaRBz9/JE3E2B8Sv+c6EXEzm8xhJ1pKbcbP
PJ5/MhloCzhUCiZ+WdwcWj2/MP7/kyF3gCSmKDJfl7Jd+GhFdRvAmSp1+29Il4tu6vcZ8yCmjKDW
lMfEaNGnSqDWCYdOdaLIgSayTx2SAtzl5JCK8hilRP+diKJMzRGYNJsfHMHfGDV2Jr2VrM1zX0m4
7MLsv7M50WQN4yv/avMR/GnWvEz0M4KZwOo/lv9FffYR1jlAguqfM8lPI/w/js5rN3IkC6JfRIDe
vJb3RlLJvRBSS2LSM5OeXz+HAyx2sWNa3VVk5jURJ7At1sSKzFVHWUeXpGcNUj8JQgwWDQuuGNsh
rNP5qQ9NPEnz6Dw3di1gbTafb7mjHeKsRz/L98S4Ny8cmgATdkmi7TT8BKuEOFINyiKzW94aPzAu
TdT/jaH7bbFKqrtZSF3qzxr6CzLA1l0anmzPfCf1s2YsPn7EaXkaWQD2sToU2OMwDPPBo2NPmtVk
ETnEdYPJe9lzwyQM3ki6HIK3vBwOePzw6NL8ZhMtbKofQ9NB7WZ4OMdMcfdmAS/aSyBWB8tCfYKs
JSKzR+sYSrNOKLEwgrak4hPlPuy4e6If02M7XB7UzAWPvyZGoLVGiY4mDzhGnhGx6DdQU5T147mM
1R09L1ZEORlk8/SwHD2LI5YiVtUky1XRibnAK2PBpQIsgm0L69gcRcN4UCs3vV5/SQvdW7DLI2gs
GewYhiZlpd29HmSpn2wlQUGsj55SLyc5t3hOS6gIIzYz0P4ZYLySXZuyG1ppzwdmLp/g+N0NjRjn
va+qZtnW8pwMyT72/uGuPFSkZ1U2FCpzXimV3NaR9owCZjeVWMiE6MR6dCQyebX1QvNDCp4pJgw7
Z7Rg/mEyN3IHDtcOQD4MFPeCbw21SlZ90Vc9l0FbrkmBoah26qUKwn9KRbukCu9T+1MjL1j1RUA4
4zy5CiRvJs6uoAgeddydR5ERmVjmS1zP6GPj8Act8dJopw+P/ICasZpTsfpBNX7Hm6zweof4fGwL
CZdlnTE1neLR//UYW+DTRDjrhsHRK14LqmEZDFvpgKfKfflauwkTvGRp+o9K/2iFNW/CeDl5lCOv
3NWB+W66Dlp1VrdaWqwbZ7iL3rlikD+kATKYkcDHlkUbDKhT1Ii14Y8PoptgXLFGnjM27fIxOMjq
alNAPI0dJLgS+84Uspga/BeTygefuvcuWVwQb4QANP7/NP1pxn9FkCPTl7dAVnsuqy8z8TYizShC
y4sfkyCaM9POEUFW0Y7STRkaYrX2gcPsqfKY11jwU/zaf0TWI9SSazB55Kiic27YEjrlt1+xA0P+
mYOUL1nIesxyqKT7zSBPQdY/24ZYdX65LeCTuySj5cCJWlZ7hRm+gG4mRNQhpLA5Y2nHolLzGoBH
XCttEzXw0/t0hgXpp8mKLipD66jFFEeYra17bFKa2RUT4XCRYImNbOT5+Gt3uZaCmAUtKOv0U9dI
C4aR6+Tb2Ppit3cErbTymXsgPjpkAS7UyOYDV3dXIXuyvOtchtkA91GKB970xmBZKQbcU7JvBZ/i
mB9Cat5KB0rI7bnOONlir7hUgj2d39bfsSaIavPYpdQvMd9srRNqWrnPns+vEI+n3HyV0zN+iCUJ
qCvlIIPQtJfI5A/t2D/sL6E+ko+KlRbrYU6eXDey3cgQZJsboewlvPgFNhOMcQ3S8kxn8x2z2uZU
ki3EP8941qz3yjJfCCEGKT+tJP6XLGN0a47JHnoU41EEesRpjJn/0QR80kX7hDt8U5IlR/JVtCoi
yO0Zlp/mQlYkE5mExSR7HwKrmEyP1V1vq3WPn1sweQ5bKtGqhpbuk40av2R9sjdMevtyfMHa+U1e
waZHuJsM8XUymnsZHbhzmdTnN51pj2t3KBSGNUmTyH8Cpujo4gz4FIHYSwyJIVIDZ6p5lgBxYgMm
TT3PXx3MI6z+GPVAXcOfUMc5nmg82nZ96MvgqTPu9XSzHXMHohcwrdjATg1+4FMt1RBQnqmNNyMK
NCYDiCsshcA3w7A8+ixG1dY1JIZi70uZFhfGndiHh2Pp7y0g8wVQ1K2sPgSk33EWp9pVy/yzP0EQ
IP+uSAmd8HbJkL1YjLFbt3sC72yUNyc3n5zGWvu6t1KzRFxgqZ+joEy+Z3/atHl7GRSqB+eiWe4e
AMk/1sybnJRtnZLcRjhiA5KMZXeTFe3QBOGiguOgfpuGqXHCIoM4tFNiVZuZgd5n0Utho6vv8XPT
lFukVoFII61j1OElmeKLZMiFRo9mefqJCuE5xhS5YIb55VNAk0ob1PH7RDx1WzHvbYcomIXEXwgg
DTq1Zd90F2S5YpklLhNTfBajtpJwdhJqK0NnCTGSApmRbYqzrK7FadRdfWtDi1xUdszILHqaWu9M
0MxLOWofBiEfmuqPEA9fNFrQILrEU75PC9x4479W2e+1A+0UhVwS+SzQU+dVmhz7mQKjwU4Ed9+W
a2fX+gjj3fBYuIeoelRcFS1Ev7KDN+mx5DatY9c1y6bWMDHaOzUioBz74GE1RGui8IJNhznWWmP3
2BECEOvIQcIRlhJCFTM/qVT+SVt7Cyy2MCmFStQfXHvatbReaUSwY0y5Myp15rAmqoeRfQpi2QjG
Bymtn3Y+3irmF4TEwBrIrxDTtmWt7dOgYn/W7QUZYgNP0qLqM1YOoXs3GWaGEbPVpGRQJaeuR7Wh
NWvbz0KGGGhkBh3CqWnuBhwr9Lq42I0BtJd/z2L33nf3wsDskcJB80aSqDkYrRqLPCGpA3JYu+cx
LMab0LIv3JTvE1z91bxgSpkVjcXEE+Xany65yIXY5gRFDhkbt2aTsJEdK4N5eFSc4UCdfGJrDetD
Re+BpJZJ8q/AnCkQ7VGN1Yxg3gKJNDmjpu/CNa5jHWyGfI20G14TRKtukzPuzMxsEbv+j9LxxOJo
E4vCN+5xPSGkJxtxVO0udLON6WVi6SUGzgIZXHhEOg6Cmh299UlOirUMK1QEidiFese6KCVZUDrx
OmWtHj3TNWxURp1bhjeIbjtB65pGBgWj4T9nIt9qCXCdzudan3Eh2siUqmaW9JYPyb0JccyjNsLc
UOFON+t/zDwn4ujA5bD5nQ/g3M7PvrZtGQBrwj5XQ3PAfnJAX7rzkQ+IrOURlrfQ/0W3xgCcUHF4
cRbDu5HiyifLosXAZoNfxxxBr6r/GSOq/jA+qcbmZQjo+6Odbrz59oDRBv1UsmWUu2iJlGXZQF7C
0kxnQWZ0GxizS6QDBHZYr4l0Sc86OupV8EuDtk+yf3n48JId643fmJKpSMtnnbo3jqd9lBfbZMiv
+nRLxvqQduJH06wlgtNl3zbvka0OODzNEUVMUThgScg0Yia6koX+ChLklpbBJSVNcbCrhy/HpeQS
1IjL1iLzMxrVmnf+1FrELsYfUQ3Z2LyGXHEFzmFsOCIhpnx88SiVcuZHTPE7crUDSkASg3FwdKW2
fIrxu6NzWzLgWJM1c3AHdxnn9rGJWCnU9YEE8pkju48NXibWXWH4m+XtNmgJAXV+dDxNefTkqb+B
0amTxZAs+XwMQoOnux90t/8j4ctdFJKP1XLNesymuXvrjdV99cmXF6RrxWvFzCVyI6RaWCUSg1/v
2e4+tBEqpKp3khNGlZ9WpgP+eTKEfLjpXG86Vy3FyJfuklqBnED+aECUTG0H1LAX7C3UJAvR65c6
1pEy5+tC5+yyM6+/JQNeaUuQEOoRZiX6E8DKtUewmA70d4IB3jE4YynkB58sMEh0etXTc8SVrM2W
YN4MN33WEAj1NvjqOeOXPMKEqF4QBbukf5lPQZB95CyMSwJO7l5GPsIJE8Uw7cb+Ly8L8od4OfI/
aQ7oAypgiemLVd28BEfrX8y+07QG1CrHsnhqaL0T/dt3d6AOlsJ+bpxiS0wY7HJu8fjFDe8JAnNu
p6UBds8Vj95mLjReqbmJe2uUjMgfawxksSYBVAZaRkvl6Sbrdaojge8FbPk34sKPqHX5J5W/NWP3
mftm2dxrh/15nOCbz6rxLSm6P9MlCh3bSrsCf0IYIVOLnZX9o/OKUnKoeHfMHF0re7am+TS7xHn0
g3+BWrDtsLSdvB7zYN/qF1GWd9mW7iKI5LvqwDNGRK6/dnL8MWQEKBNBMUwv4qmJoXoFbbP3HZiq
TviMIwOC+8Rna+r2x5RNvwmgGUFu7l1qVGM1LiUmj2KrChNZh0c6fcHL6/qxwWjHyfaFaQANZ0DG
QKX7p2MyJ4xBr3de+QRPqLrl2Qvb9nHDihLBrFT6zqxqiODjw+FwHcPvngMQakXp/WM2XU6fqttp
8tdM4djte+TXefAwESmOJNQnBJDYOKsNxhchCOVC/8vM93YsNkzLFFlrsIHcYK9csGHpBuqIU31N
HPwda5URBS11JA8k1GJQOtMGARUr4QZpZmkjbORjj1xCYAlcYZa1MxNIHPLqwpcIGUKW956nWQON
Pzo+UTnbigUBhxBEb2AoS9GgcSo3mHkplO4K7HZ+rWnspfOLptgmAyTHFu52D5SiATpXEBNmCoER
jYT9KDD4ueFeEc/mRJAg+nXtoj9Xv9B5EV+pLebRpRP8Ka3dSLAHKZq5vGKVVfPc/g7wt2eGmbuz
BW+5vlEeNS46OIUye+5oI45jZD5D8Jv0Z1M8GnJ2qvhQiZ9G3TTpr2z/e+jXSfecMg3GU3JgZJQE
iAANoAB+yO/tJVRHGWYwDOxlOT1VrYVAAQ44obn93uf8zdUB9wrpRecEk007EnJ/aaeb6H6hYQa/
3UjDaxx4U5Zasi+r97xSSLDiU8Emr6yTY6MuHbOfsH0rkKGZ40JPOk5RkEZyU5CElzGKpFdfSGgK
of4GEG/hVR8KL6c2rvLsFFB224RsNcztHdGtGLaQOJCuDTbVLq1u6T5VkvkG0nEFYB3RSXTJwktb
EZ1qfIA8AAqziHjj2ZThMSTkYWnTtJgJmqBq2Xz9/+QwzAh7nIV6uTVyqgZ/NpTvXEJ0IuY2ZbMm
PGqFobNn1NmUGOeNJ9f5jGp/1dvbAPbYBMqdZEc25VcaCTB5lXUi0MF27+mzjRtREmPfUIBMyQHA
Ed6EiTt/mbTJXuOWZnkYYD7GfMWOHFoOO0Z0XQ46v4M+Yfbmo8mx1oy4t+sJ7UGQk2Jnrjw+mrR8
d2cDb/gSkF+rGKRF1KNJ+VaaA/Lzz8zC3UCZqMRdeKdCr09eTQ8nOSu1peg+Gj5lm0vK5JCq+N8e
r17r3SNS9cYS0pe3aPV67yMmKqo3ZH7MXPzm0qEgz50vlAKEGC8sSdXZQxKLcfli8EhhQPRyazLR
j/tN7G5Dqkhp7+qKhRMaGJpE0GtY7CC8U+T0jxAwgYKjllc/RdnuM2wGvfOp4gO6l13vJDuiHhcT
cNMB4Sh6GAgoEYQS8mnZfs4PjL3ySS9Py13Liglb7TJ2vjw+tcpMVtX4pUP5b6enQtkLcAaqbnet
/ei4k4eEZ6b7Q6aJ0gQJLksm9kAFx1XCitTt0FqzqTRZowKPBscCAnEEUdQcvA7kInv8aUBYBbUW
1azv0F5zksS8wxI7Q8aCeaRKw1RkMpQWAncE6ragfClF8aKM+bnGVuoUFCEGyeZdgfyPbQ3vtc5v
IdVeCgFSqI9SFuy+YHhltt+N5gIEGadbbzIwJOKR+WXFcqdqy4VmPjvwvFhHbCjviJAJwgofiiRA
ApcD2OLWAjyfYNUpUrUqAzVPIhm4hgKJgS0GkjCambUx5tZWJimWKP6gbAlIs9v3BZFbMopudlys
VK8Hq4GRj4iKYo0eu3+DZYnhs/5XZhV1uwYqvEyd+BK3+mtImLbVstpI9NeIdPQQSf9LS5t1dLzu
2UKNTDz2YoapJC6TS5cNL6pZxAGO6ilY31JHoAg2uPcSBkcMndFzd5MG2O9kJNeisxHle1uLL7Zl
B0fPx6gIeDZh8FCr9hMLKw4TpJDdUWT3qnsHp7sMzYtV/uCMW0TnNnxFiX7QRQoHpSaHG4QD2jCu
urUPxJesm2mhO/mbBcx3m3tkvP3/XxaL3nTojKNNA2ewJQ8s/Md6af+lZV+vCheFcKQrAdnQ+I56
kLeOZIUUhRCQnD540l2H6j5WPwEtH/HN9WowzO4+l2esB7ZJ1OlLq4GcoUloJSZBViIlV86S4uZZ
KVV58pG66CwqG6Mj5jsczCQD8Ri35zxgguQpzf5MoFepmIrHW6UDdpConKpnBeccOno+ePieGo/R
2W0kRtDVFS9gw3TTG3EL6GClvNmaIEcOizonmbN0ABuS5iym4k1M4XvfENSXmz89j++rhncTily0
HclMOWpVdUvS2n7zZJ+vbS09QUeiGtj2PE8JAh88/2AJZ6QlgGakzoe2xRak49yqVzVSLd7hwBqP
qW0weONELsW5meQz9NSbpC53bL679mToQNpQkurCfwd+Y2DTMZaTNocqOM7zH6utiz49qSI9F3lE
DJKsv8fw6Mrhsxm7jczCu7Dac+HwXcqMZaPHttAPflHuNIsIsV2ZWnNeoztjTq6ZY79iGL1LGjub
o6EvYVQa546KoeEP5TA/r1ECDCiw8ZLokN+E3n8MXf1tOglSWRj2JgHeWD0wRiNXYBPDwxrl/dHs
nOdCWFAfv2pElVLylzsufiaFtfar7Pbe0WMPeMUbHO8FNwb3NFPj3zz50sqnUX+KScsi0iIj/CpE
2GBUL4X33aIwJL58T0TKZiz2+Bys6FliasDxt3JEAl7QXNb52UjZTaCjriKEWCVLImSb1aqyCGvg
DySd9A6Xf3ZOQbx4ZMwWg5GBns5+SiBJJI+s31LjlRzys+jdL977mul/075a2u9gv00RvykASK7+
3iDHTAqb5uaHt/xQCgu5WrElW6PCzGNsFW4SR8UPEpM3I1nfXfhDZOA6b6hVxjTZzHU/SbdRvUmE
s5fcdkU2XiyQCYuytzZ25nwl8ZNl0INyP0YoIM0KBUPKeLwFIz1wrfYjptoREBGEEjk2h0zX14pP
dhq8bZuxTZt05yP2hqdiqHaGjcJKOuG/sikOadu9JJ6zkOrMQnPVoV2q/OS1NI8G2T0+fYId66uB
naNEzCc/xvBDlcVHpw9LT8ufVQipxmfJh7mHKdGquOe45TMrIjqNjG4GoZXtPnW04+xMYdDepxpa
XNrIQ4gBVRmvcaLeYwc+l0t2Koe3BxZDfgd5tCKe7ipL9wDHZgnnehFRsM4ZN1aMi5gwPAUAQw88
FMwRXmFECL3H0L3bRPFeaN01SeHgjSs9pLkw7YtimGWzlrdxePrRxa05uoye7EZctYTuRNpryObD
lNWupCEWAKgC1yNGQKBTY7RAu6czvUMpncHYaRtxju27U9TbyWDn1K4y/qOJax/EsHU3baHxqIC7
rfH01Q0FlfHR4Zgr6x5vx9ZpGDaB1Ky5202n++zsOcwCPgXXdrciQRqCL32JGeIURr5buPZryhdQ
0MY6ZCpO7Nchdy+1aUTa221TPTlbNOG0SVrkrvJcrTtVv1LiB5rgIznmZs1j1Rzm/XvSsYQ0GT93
HZVCFuJOqMHK4IOZfsbxl23mIdVDlB9n3eh28d+fSCz+ZW6C+gGDYC1yFuyldcqRklb2UZClVxg8
bMhIsq5ai+jHaXtCG5mMQaUakwfnP2kE0Rml+EeTPPcZJQg6Rrwft5CexTWHW8t0wE7dO7zXtSaw
3bkh5nTq9bFk6YoiQ3E7tqGGNoRtqZl+zLKnVjf2Lklkg1adwqS4zfbJNLxXEB5LzrJeGXsktCt/
AvWkfxXpyM9FpKtrcN87joOpP4DmezcohRINzYTFOlP3NtLMt0WgYSmvnwYIc9wpcggWjJsYk9Qs
uCzBzE4/zippXXwPUATcjt5GyLsPJqMbgfVY9xJjAB6F/RYA4SoY2n+iUM9zaWUgOFmKsN1L/DcB
yUu0OxGpwiRfmO5hwPxfgALQyBhDrttE/p7DhecGYKJGSjhl/CrqjjB0zjXvcAGL0BPH0kEcBBml
9MnkkM7WQc9Mj6la9achGEya+piaxnNNLzCG56ggQ3hcDXr2VU3Fxv4ZxNWum70/tJeigHWIPQkj
ac8bB1eDnQ26MHPc6w7RKt1wZM92qjFXZLWEKGYurJBckUKW+6LfcWldPcO+NiQm2S0A0uHZmsAj
pJ3/K2hi4/bNdRRnZbqBDfXAR7GLEUo09WZgMOrQRLrBj2ZX8J7YXGpPzPSKwNoUZvVI+nHX/yst
b+thAMKGu3fNgI86HXe1CybSUx9twCxmYlvzOui7gJ4kt+VRGCU0DmsTq3sy+G/JWJ6lFSzs+fuB
i2z7B8d/DSkrB2O6erNTZt7p8Hr4zLfYmhRac9X8fpX57yTW2dNvNuabjm2FK4AwJPlv0hYvFg+/
hruBF49Sfa/rUFLmDEoQN+lYb0d9QkPdHowGgVaj/YOpegOo1GjiWUsxhNn9wWjR0IDBNLp419mI
arvs0mTuzmAZHSFbxQByLplTuiWqXLbeCZ+P3FhCexE9ACJy6TvbxA6GJcjOkOWLpVHccnKAZE10
LClIvgsf4WBwCVi/UT/jJRYWrbmrhes0eeAh9ImYSCsIRXhUvFC8BD3hY2RndtU/XzHJErz6tAcS
3k6X7k3mXxEVrdU8NZW8Am+mG23Xbg0TxTAWmTVecyN576arYlBfmr+qfaTChVeTzjoEztStKapD
Yzdw4yo0CgMCWe5r9Lx6Wu0K+pK0in6igsqa4ifIp7douni5/uuoDeDrbRZPqMNenc4GWI5i+RuB
BgCh8DYRRu+04U8C/aRUH0X+HbN9w54s0CMSR34V8EmJPxK7JiIqTaK739BIFXig4+q1N4heMQGs
sq5BfWRGH944N1yEt35rabNtgf7o6MqirN06MT/b+KTk+5TU6BgfMfhAD8f7WDDqzJmHMsdm58dV
dCknhr7auEC5l9sNw+3P1Iatl3+aJb7SxHvTPUia47sKf+vCWDU0zmGzC+rvtBq2WktRretPVKkG
iyY43HvPfUOotVEla/4ADTFlb5meSnWfvOxJc597X/vS3Fs2tGsW94uICNDY+0sL5wSpZoG7spLR
V4FM1myTtV5pwIQBa2s9USNg7aY/k2t+yPbOgHYHaA/l9lbaf6Mgq6LU9i42utx8WOULwEoofsR0
Ig+bapa1oB1hEiEvLPcdfSjcNdTnyWZez3c4QYI5jRVfuGGsLQ4zgXY5y4uNP4fD1smXIGq5zfun
PCKMxUNYxAJCqzZhz0phxF7nPteEe3b+zcqc++xbKiSSVHbuA0gIvaw3Tix3YGAOw29YAaokQ3Ab
D/UqwpLQOmqlI6NbsIyEO2NvkHLt00hn1Nf/iwFl0OvhRVZBirIQRDlEwV3SnclcUQ8WLRoFaLbr
7vxOw0k/DpcBV7CX3OLsjhAc+akmHcYxr6G4Jh0gvB+diRsxG/ZzH7yI7jpN2z49xQK/28ojuWOG
cX2UCPNaxd7TlGuNbCrzAL1wT/yX7f6ZQ7Cx2a/bEPxrbix/PHUGsYogljui2PKriOdlffBMfNyx
GUhxnvlsyVHawRb83tGvmSc5P8gBeHjQ3weUB5q16BRDydq9805RH3e8V2JLugADmvpqd3+FpqPa
ONvcaTCx6D2shzAEwanqSqRCE9VHjwtdDlhl+6WpXRvCMYdGu/jHpHm4QDxS8xEx1xxzb49W38sP
ABcJ+DVYHR0VK8eclah/afjpgxr+6RbhV44w62s5fOYRnDNtiC7IJIo5YXHptipYNH1y7EZlHmLR
Jnw/dCkFcjzoXVTtHoKEMXPWOgqWbhyb14jfCd5axvOQocZ21TEaghOEjiNNcnNHeOqLF6Ad1mVM
hJkqrlNU63dUdatwIn3WxHKzdpIqIOLUAFho+zYrWeYjtQHtKsUlvvKRFKBfWWpBsQ5qFNx55uD3
h401At566NUWz2sDAJwTofY98zAY0aV1wY8RWrniyNbsmLRr+dWgvGPznr+bRjhtamcPWycmrdv6
Yyf0Rb57ci6gUnPgRwcdPPophKTI8i6gawS4jrrhEAP4Ojbg05CIV9VZaE5ODkWdsdahzbXCLnpz
7A4WIFyi7f//l9AyvvigQhk6/128ATsjGa0nshvyF3TtLpV9jXjmX1KiBTC6ZLyCfnKPaWOjidZI
OVUOczBnjuzwGsKZ6VP2+GJ0orSMyr36KTSupiHEpnAmxMrkZK+mZvK35RgwwSh858gI+Ce2SaDL
LP/TIKWB8qr31/qcI1hXAghiOkVLSRoFfDEjgYUine9ezWk5rJaOQdn+FYAyN3VLDF1rJIhHpx6X
J7Qm3F8k3aiKLmI0p3rXj+zyhqBzdoGX34JhlPxQB0apH4WbzgHJ30oUKSbqxmCGAnQdsT4et/jR
JZYTp0PlMXkhtitrW40/YHdX1lBu8rpbxQLAo5hnc7oPWjVrRvMQZYVLShlTu1xzjx7ehbGFnFx6
DomNA9L8uL7JgjxUs8U/ST0Keibur0CH/UOjmH6H+hBTe5j2NhdRfBLxxekn41i2r7HvVicQjGYb
o5qxrBZ/K3MyowCK7Rkxc4dwQvrWSrkvoh00OdxAmI02dlF/BnEHXpUL1yVOe2VHsVr6Lg+2zi7y
NrV3PjjnqKvlEMdqP/EAQ+iEqG/6DJ5RPWVZ4Zwd/Q++CYdYWX0gM59QwGi3GvgmJWDEZq81/d3k
cQ1hDjpPmHYmbZMa4b9Br+BgNvSSouoPwk45yqvyM0ZqdVZauDMmNecEl7/9yEQevTbEoDA+1oN2
cD1Mfm4oy3Vi2usC9uqaVpWxmpal2ybvSNnNnxuIOFoIM0PorM5El4ojiz2YN2BwAit8bccSN2fa
0tcSU7No2zFAFbWdSIHfNRoVe2kf5eTAtsf1xibeQYWVk1AuB4QQ4PqGKZ1lhVANhMr2Ao8Mtq/+
jE8awxM9g9yrjDmYXczj9hizYe9h7MgCHYsIm/ixJDQarJOujyHWl2vErnLnmeB3cu+jmSne/mxh
tCf54mhyRul01naQ9cO3MLMleXWF7sfaoBx0OMeFfXKKRw0de9+5CDcZMG7LjPFaCX5RlmD0IvtM
TOC4qxwmSFYHKRYOPLkJ3KIkXHBW5Tb7Vw1A6jRRFbktkAiC5lJopht2b+BQR7IlB8NABhqjJZeo
MkPC1N9cCpqdLpxVPxth45ZmL83jOdSD1W00lBczm0UwHMm6aMXG68322om6uyIr/merJN1PoDmi
wjznCo5L3o0xVipUXjFXlp/dJh6GBTqtYJlPyHjrGK5gUPr/HJMTPRXG3DlGlEo5YTo5yVM68CFW
su58OmQvqs1fwbax2cQ2L0UzbHyzx3/vCcI7tP7NFIkLsz3VN0H7UsW6JIGSWLDUjrc63lJUrZq3
qlsHIFvKoEIvgQC0sbcbMa48UsyHgddPK1MrcZvG7lOgsUSz5pFFE7zGtXLXpt3+yKxjH93phOns
EL/mSys1nBVZ3Ksix78PqizeDKR+UDsFvL55q631TPshsYFxgYmXEFhFjLIeQUo96gBhQ4hso+W/
my2hyHSeah+6eGMZ9S2SgwaU68QgfaVaFjgB+bcbuzEftnBxZQQ98XL68GPEZJJGceGi5i4eE01Y
xqAWqhHfVRGprTadjZx2ra+Q6kFpwoVN7o/VBtjwK+ik/zPti1YeKzF8+bWXYRqnPVEW8tV8NodO
Zf/Tt1F5ZtdcnhPjb4gG/xAaA0nRk3czhjQ9eC4oW61NTpoiHZ4EgvUIPHwRT7B8OxZwVMa4uNux
30ODPI4MvU4SMUKIOiSs9WfB6HsfNOlSVRjcK0A9C/sb85JPEj3shbD/STXjn1YaBysCL+zXbrWf
2FGnaIWi1HlG+uGk8MmFhxnI1cYnRGX2PZCfY2TumOPZmD9hvkUDPVsrDHeRmGqNE6uH+qjCtZzN
69HA1dTmW8MiOxlxzoHvTF8HepGtfObsjSwvYSVRrXO5rD3W56ZF7yLylpgreMxxjywY6plNI6C6
g3BhX+SI1rxkCjZRFsCGtzUc5YBjrDQtyUkY6mWckirtlof5Ib9MDtgujcEWqrQa99+T1KxoRzD8
yquA+5cphy8xfKhBP3yvYrScBcspqrIzo8huaQXXOHCyozRCFpKjlBgWSPdQOqwE7c0d7ENelD52
K4+7IGoIrse9PGrtOhj7EORcXtHVKh+DSAtl0zNpw0u0TYGnN/ssQCvYfDaVZ5/tkpyaGsVa6FUX
6ZvE2/sUZtxP5YoFVM48PorWmVZphzyMPxyjw+mbcXLG2mwXK034eKxy1NB8iqb5yxyPCrqwAQIX
9U4fqSw0HEhrkOupCY6sDupDHqHSNqI6Xgf0+zYRmhvdcn+ryHtLlLnmbxOrOwb+NtRRvWW5gYuT
9Swu0o9M+f1xavwnBHjOHFM97Vw/ALHu8C61nYsPEQVgIPnrDevL0a+4PHEy2qHjLmQ6gKuAxoFP
Bbe875Pw6wr5w0DpnmYzQGkg56/Nsa6lWmXDXPAqZoo4XAUE0n8j7K3ZU6NyJJIi7W9dWzVbkZov
dZU654JIBRA3CGHhZeuMhNgx3tDln0FbW48wYvPaOwCQ29r+hkll7Msad/kwRcF5mmXYPc2D05m7
rAqtI4mDTwk/41ShPFna/PPEtYzNbuTeRJacvwIlzDcS5i+OtOiqE3S/mNKJr6aCp2vW33qgvUdJ
R1kDAdAtpUIPwRxSyWEjLfwbSYMokrkFkOnWB5IfQxWmZ647p3li67A3CMTCwhQcRAKA34qhfdHu
g56ldVzJ3O3hKw/aRvnODG+zTjqaEDatzQJqDJ20Z+z5CBGfNazJvTgGEpm7YuUOIY7XlKcH2C8G
QPtqMD9ZxFlMQH3k5hsjuypZ2Q/lw2QrAazGppasR8qf91T/FM4wfDC610gVWOkl8jOVdfLQFKgl
bNN8xRTwLKkrr/9Rdl47sitnln4VQdeihkEyaC66LzKT6U15d0OU2UXvg/bp++PpHtM9wKBHEARt
nNp1qjKTEb9Z61tzGh8lvcMVMP6VzU+/pVR7Ri1PkpuBDoskStQUk7OdbdQAgLmB5tlOy6NlswNo
L71ZnmeJnWICv7p2dFvQi2YmqmiNeWwwmx8wVT/H6bVXo31RiaM21O5VbfwUY65fJkQMQrK+lHp4
gR7RniRELmHXyK1LG+gHjUE8xhfHZfkoM+8kdO09GFHt0WQySxSLIcF7nrp8GREO0BWn9IExD4NN
nchiO4CLCC8O2Lp3rEL90Gv0LeiQO9/IuIkGEkPHUaU3Nq3rWgveK8jq6HH82YalN0CnWvWehs45
Ri0Hh83rPaYVpOLdOXOPwj0O34chyM/edE8yYYiOZAlGcZg05TTkSeoZG6tROGe1qD/EbraxQGKh
8zpjFoDjI/p3DPAHcinNbRtMP4WuEb4en3pSrgqLRY5yzVUnbdbqRfdLvAqelpgpU4/Ot7CR7MQd
yl/ePuAQRn3OYa7inQyGdWo2HwNRxYkoA0Bn4YfhTs/cnbuWZnxvT5xdQwcSzVSEvxlFjPhcwS81
egyuQ1tpl4atYTGmI4xr+5A1EycWol7dnR9tUXq3fDQ24BIdLvAJEK9imA+whMgnqpawaBAxwbVC
4Jsd8s5dtBHxe9SF5s1B4FRpEcC2Rkx7vGsQSszhpVKYMmMLuEyx6BxdMR7cBPBu4ebDnp3Ej9IZ
6CMQAVOdCHuTYu4RUfvABhBoEqDI/cAbjQc/bx11doJua8b8uIQPXKzO6HZzJxPUvh4SmoTwWy0P
BLZOk4WJpObjo0z4mm7uCgJRK+MRtTsKEjSwq7ROvxCKs6EnYnQT5t6tkelj1CBTNTlkNpGdEV3Q
6CADSYOHwNd0O9eTP4ZsGGNGBfz22jsXKnbIr0s39WjMm9Em7oFp5ik0VfUeo8kjCLahCchKRADe
naFpeOEPo4bJQSlwMDOZTGODopBJ7CbmeV7lxUKuSqNfUo5glySIlGYHZu+IG3cYWqJlq01tWtdq
bF/0UCPdp4rubQttYhpaLJzR7CpnHF5dSPsKDuwQsk+hCSLXQrQjdqto2KKVxt5bNOe2Q79i2O1B
zPZvA8FtE8642hnsbEKv78mypFUZR/Ksvdrw6WeQcSanYVKwd6LyChQyALKwSyeJyQXPJk73b7K7
PFiG5YnPibn9h05mARk/fehH4kFozrnCnoh1btNgMNo4s0IXEx+tphu2A6fkvkRe1kJp34QTQkp4
M2qDDnlcZ7O3/0eZJQZQHWvewDkg49ijqKgcINYSTLmN/hZHqnJQS6fxe6E9VAHClDJuCSA0nrzA
HvZ//9v/+Ne/oljDP+Xdv2d/tv85tvW//PFfUcfx3/9nfOt/P+j1r6/0f2JVNv/1Oy7ps99lNQEd
jxQ/xPJnfsjNp/r8T3/w+cSp6b7700wPf9ouU3/9+P/xlf/df/i3P399l6ep+vMvf/8uu0It3y0E
Gv5/RrcKy/zr9frfP8l//L3rZ87fe8zK4TP9E/9ff+Xf414N45/Slrbn2oZpU3kZzv+MexX2P13L
cSxdOKZpeq5l/a+4V8v7p62bgh4VZ55tyL//rS3ZWf7L3y3nn1i5he5Y0jA9JCbu/0/Yq2kJ/u2U
llNYFv8e9mpY8Oxs4VmSAZMwDIN//v35wF3Q/svfxT8qeLxz3yDEMJakewSmxYELa/dXfmEl9Kek
TLxdRx4h0yz8eQhIr5QDLLkclCHKu5ooiraAV9glswPe25n1FKeJfR66/q3Bg+yX9jyu43F29zi5
QWGHrbq2qKeicYIUolXuWi9ig/2NXd6MJT6LY9fz51zqR3c2d7pSZFKmMxkztWf4ZF5CyRxj92DW
JPBEVV8etpAo3QPJX+cs4ydopuEkNRI8OmUP66KGHVJMOKaGkVVoZqPlUgaZXXk6PDr6dc5rfRfT
P2+qnvaC7ToVHVon74/KR4Z2dZ2ulXjI2sFmHjohtHLBEM/Vnmb3JQ2KeytLXihu+SYZOF8D/jWa
XlajCAXnUbjEGpGe1PPVvkwp7tSSq6vIQ2ogtF7iqj6HpLRvhnCKkINjER418Shx6kypemdl85Pp
029olt8dyQV1CpTei/YFuZRDXl6MTD10eQ7VbjzVXvns9PC5M9d9QXn4XLXOwXO6bxNJMokegikR
OPupQc5H1k2vT3fGUq/HAduVZHwLIL1hGUBXEXrsI+rvkbo7H5AHiGtTg/OihGFjiLlwRY+yzLZ6
f0R+CNkHM/EDcWk3w5qeuyLcDtWL0mDwdVlwwxH31Njuegydd/LPME/VDXIBwFGOJA+ly0rUbwXb
lgAdE23MY0WSSmw6+O3jiBkIae6yRC5fa9pR9NFjGmXw6CeGcN4I88O1NbF1c/IVmN9aGMDVLmc4
t8mDjMyqgATCvABpX4/gqnlfh9pGL1yg9IH/Q64JJONV06ECdiDFo09+kjMTasqd91kHJCOb+zgU
j1lYIQTUGMc1IGt7NGPZQuwHtcMSqEVoVEAIc2bgzAWG4DD0wCD1S1yAhc+pEexi6O1ixlsgNOvC
Q4yuYnaUwzcK6vYY1pgrsgjGZeiBtu+qN4LeKdBc33Dhtw/skUORVxsT4zQvFb/IgobAfIPaiGBk
l4KiDDBIMfJEAiguDN+GFaj1etvhP7Ay9vmDHphrt0C4Ypbuh5vgdg00CEudzvK2UB5I+pEsc8N+
COBYiQY+Rzhy+ZVpiigmrHZxTnLeSIRtoTp+/lBiXgzjfCtzUi1y/WDPQ3Asgowtsn2fmKj2ojb6
cUuYlQRp3gqSb1fE+aK6EqiuGU7sAHS/kT6GK5vlas+onx1+wwcisrL+YlbjNrE6sbb5El9HX4zz
D/mVHXo+ClIkjJQddcIuKkMmlsWiAhHRbduwR3SBGonPDkCfaHwe5vSn9yr8mx5dq3RBe/Cu3fGF
vCdYY12HJOE0YL40Gfafqe1IdTc+C/DEGx4FBGAjkVYG8kqTBDloDM4+Cxtjx1EOyzh/bUplbeSy
lMjfKB+YSHVMfJtMcpxqLQynacQYS7Frt1+dg4ylI//06GGSFgNOQCcCEh3H0W5Jk4PesezWkogI
Ooj5sQYNqG8ZcorKjDap2XOWGVm2owCvYqA52YDqOz1DcbwTM4pmYrtusFWREJioV2wnw2RDkerC
RDlhH94TlwUq0LH90awhqzeX2sZKNXGIWtN0NGKKyHwqHhlgKyfpOAVYsRKeywy14yNbi6be2XQB
ZKGYlLk0Y60L4j+gZXfLPvObAh8R7yd5W0y5K4LbYpGAiBCQjWqPvT0WfOjFhXstBMf+MJ0jwrnS
4UMfWrlUeqtK4d5my3qfi9g45AFvURBZ8aoy3Yd0iqNb3RKXg0i6p2JHmBGYiKqVrh/LIq2OPf+y
OmzAWNJOhdkSBx2/JzUSJAf80YynKwTd2qYeg9f025ytc87+kYYzskjAbZ+iFtu5WTb4LvOivwsg
Kj8YSRLsZ53T3IySTe30R81tXlsslIklzqPKNCaSBSVcWuLnR/A4IwuTZXGXuQDYww5NpzODuC2A
tmzNvSlmi1xa1sNo8RYMrukKIH94VyWyx6ZJr0mAJCeNDIxjydkYgzO5FaxNLPJqCI0AQFxVPD0T
I+kK+G2v1cea/5wH1HalU9YYRpNbpLuXxBp+6JnzBBZOkLLtFXx39Fku124Y3VycEPNMv0tWioFV
3TmQUufs5Ch+ymliVTeYhCJmfJaK2Ya44UQc/FFtsM/BU6/HtzjBtI1hoV65PUu3yDKR+eqoPZZo
PDiCLGnd8QthEgWFQ7sQLiMIZvBxTkA1FL5vldG8tqDeGsYExYS2WpB3Oyr6lQIb5pIgnO2tKn5q
MVtjK0QHHkdgDDI2AMqu4PvF1p8iclDvKqAxPHUIOJrPGb8JQZzxLg3tTyhJ9taBD4W6FCmgIo2k
AhbZY55D50kOAxPgctNgA+zLXkMASORJ4KCsMdFL261bn1AYW0Zr3c8uWnGq7gpN0DrrPWL0LJ5V
y5Y42Ek+h0yFEFbw8bVhPNPeDukuYia7siAkG1lA5FBFEFyc40jwAsbUWp6isaM0gzNCizISvGxM
2UVrfS5apmcpWVpo0OpNIhbqPlJcGgebkScxQ6oRsCercDr1NazMNtYYJnp07CmuVuicCGvLiPG9
co+ubtRkJomnJml/YiNokcJ2A+qZGHdK0MCfH58COyFUpQnNdemyFrFtpLdyKxLvpxtdZoI5IzDR
xF8q0z/KHmFbk1btHb60Y8TmM207SrS2+gZbvCSoQPEp1PBVDBop0VOd4CVzsWSNPzoMgX0nxHTL
peSjq3ocwEt0zhwFmyCrcMySrL7OxpQHaL5iLMNGh1lpP6coaoBxuJuuq4ZLosgelPAnSeC4LlM7
szLWAnV92RQncHO3SiJlZTa2Iqt2uMDtec28admZSYywNaSkqJVPk8n2WnR3JC1/plDjNy8T0Ty8
tBPSdtvvYwPDoFAfjtf89D19fQA2bNWHHBHkai0ubbHL4+TLiA2Q1R4B5gY6pE0geKhnD9+zHNrO
V0bA8MrsOABDuAG1jZM7Gr71rELiSjTXGMjfGXVHGmvX2baex7AFPZjDD8ILii+/brnSprXnpfUu
jbmjTO/TKPHEGUsiiO3c1xlbO0wWmSfZ8gAMbENmZGZM6J/n3FugBNHyfLU8fh+cQD3P8EvgPUx0
38L8QGyVYW6x3BtlbkL7b0QfdfekYP5M31V+kfIGTvkrsb6S7NON3obmbs7ZWHFsxAhiIdxzIymk
NpLRLKEQPWVOifgxMb6r8KVyUDix08h+agMe8Q2IAHkuJiM/wGh9CoibIGyMDcV8HrvhpGNCKBgB
LWEsuKbWY+PczZG708wazH7NnuaBQM+V0mfMPuYly5pr6057Z5CHKO13g/emVT2l1pUlks73SEmh
1yPFkw0YvmaqzAZOdeEagkOBY2QyfL13t9LA4FN3Gyf5VDiMqE02vQG61AbLF+JJEx9mvxtB8Idf
ScfBJT40h7qzvWdSD2WWugsqhH6pgXnW4lY/DMROlgq5JBCOvr7Ruq+RGDCNnmBvo9pmJklutJXj
sqI9YW87668MZVcNAW+2Fj3wTm3RUkAlgN6XoaZM1XrLPKAxrkPTrpLukJCRXS/XQwyi+9npSBdh
eeE6bwVjw4G9YMGYuPrVZxQEo/EAcWlr2lgyigj/HKI6Yr+KbsM3O+UaCXjo37IWXKyaDwxxmJqG
6whHi6t4Y3QYvMG0gryLApi+6LF+MOa1urN+S7o4xsDdJvmuEjbaqa+GXYwFqDuzKsoiH2MXqdsF
3jk4iw4mP0LeshXbs+5QMV7vB06m54AokHqp+kxxJg0ZGQn/y9V1Bn8cfNgEUD6gLqBUQcnVpuQe
MfL0RziHVblOzu598QZth7DzQcNxcgvFxU73E8vuqdiVs5/q+177FA0DlCsQZdc4Jkz4EXAfBpQS
Eo19ciBuSbRkQaEMctBCIUd76TOKyEtP9Um1olhC4xkIqN/08aFEPDxdzBlnuvNUMqYbzjWvk1Uc
Yds2GEUKXnwCpS8UBK0NGugU26d+fM0/+bA0W7d/ltUTR2uTbaNsS3R3ne5hw1RAQ7gZNvZ9kB4z
hOiUiqGik92Coy/Sc9fS6TEaIrfspmfgO3cJaikUcFzT7bauf8J47Vh/EnaZpEMon7eMyLNIuyGt
1TroaAeU6Qsnka0tcOo1OOc58hv7YUbQJf0RJ71Mz825/jSOLobEx+yuJyV61bxzsMZy1XLhKiIe
wTisOCRCXCzuCTOwZLKLrxddJQ0JtE+dDTi2MJ+T11vG2MwV/WCXGLxaG+uedIMBHwp6x2UT4AHA
3rdIgxx4mHsb7vy8L6hxJer7QzkBFDlKMBq9xz2NMnsXiKPucFTRv9TzPq+/h/Inea9uZbwv6o3O
tuFuied6hkVgFk88I0i19iiQJZqE4JJNHDpnZzjl3iOrZLxs+xCpeGoc+VhhzcAAAChlKn8In8O2
snLv4+zRDCDSFr8D79e0/FRz+5ahB8yNI5+6VJ0tRDjBvE+zR0MA0WI3tVJ3RBAQGN19IGEjolJy
2DUo0vFyvvE5Q1CdJ4dxG7D3XcICyVC/y8lPmyyUa1gwT8N8IFimy7EprGNGouNjfsWQiSRiSh/n
DtjyXQvQRZ46tJyCYaSf899iZzYb7ya/Y8h8wBSOIUnYFDj1CsAY1QIJVSHsDBQoG5a8jfmAXbAx
OeDfQ5Kh4B5LTKjr8jMIL1JsXGJT9YOrHrTvNMfB954y5gaFzScYHj9qxWv4EhKQ+e15x3pxEvIJ
2Dgs9AOfsTkk9ZBsEDyf7h51CMGAHnS97pPn3FRrrFG4VM3iRszp3OydbjXFB5sovNGHpJ3Ol5gs
BffWp2iB4Rmui2+VP7jy2CS+EeFEOE+L8/4OD0PlrWi/wW1Ub4xO4l/OjvKF6JWw2eoUroJGxg8T
RPEbfkBsPBqiLiCBHC+8+/EhbM92cVWwlT8nY4cEBCih5yYrweE+tvfS2y1sVrwyKNznfEuR4Umf
lIPyyq/Ge2sT9i59YWxqeC8jdcnZ7s4D+TjVycYNWfGx155Nb8dQjcK1b44wN3QPNNR9vACJMAAh
37nL+bXDTV4cWZOP+jb/5I1Lq1NFsMoWqomfPoQjspaNNmFY3aGUIoOS6hYoA08/3ClMIFg3r5Mi
IFy7OBFKBdrQjdPuET67xc42jql5nL3d1Lx47oHH3VZnQzAZ36ekdRMTgzkQh/Np0B4WaGUUozBb
1YmNJvMuS6hKx0eICobx5DqbMSafA7E7pgVeS4Md+NkydsimFdpEWFoxeioANmduCB5S5hA4Cxnz
JN6RmODmXbev6UdtMkN/STO/pP5L18OOmFCSKUzYvPpjjpm03C3RUJMPAon+4VBDV2RX8orutZk5
UjnL0AyCA9zIvdme+FMG0/IGg94uACkTAMOMCni52ObESmurYDimFFcWDIANeRQMTgCh8GhMxgkh
aM8kgMQQe41sgXNt+DB+bYonMrFIjeovubpFN0+sG4ZalLxYGdc8UlQSgMroEySdrbPNvR81QcF5
ZNnrlXg6kDGxS4b5tVKvKRQ1wvdQaGkmGioUw6sJ1xYB02d99mMiSVqsn7cRYXK+bQXM9i2JGcL+
kZA8YNpjW8Z1OJL9tNpy60b3SXTX6Fu8wmwaB3SWVrnj4J2yg7pLDdwBa4Gz80pa1KKPxb0EdJGw
WyRIq1J7rWcyX24G/OjxNKOTC0+J9du3h8485tl+klvQYq24LyKiTO6p0Cl2Iel9xxYEILKtsFkX
N97oxagZPHL3tNzLymcQTA/O7AZYd7Rx1FHX8SKeuHw1rj8HOupl6D/rlpf+kEQwx8/ta4IKeuaf
b/sGDeQtfQ30e3KUeQj9bj4UB8/0y/K6tJX2fJH23lM76gCMDfzamobp5aB1x2bi+ARY9DxxeE+0
zOvxm0exwgxWkjWZb+3kqkVb2Bvjq+2erHotnngtxgZbCZqOZ/Jn0CIb2vILiYV5/oUG2+TpWmyc
mLb2nNa4EELzqUwPAfMtMizEzgh8bmxu76F/FkBzwotFtAChUNqWX4mci9HdUdCQkMF6GIBVowi1
2WK49PJLSQTHzq62xrxT8iCrjRIAVS8dUDQGOdazaNdfjPwgPYK7y765czEpILzkTeTowWwkmH/l
6/GcPTGF4XTiueGi5QmhQhDi27S9dTFcw+lSGQ9UsavcftTCs+T/MYvosh24YJFsRxwe4eGrcWk2
1/0tGka/ZvSnmHJH6S1DEy5vtnuurH39oYePC6kbK0X9bFXwHbFhP7Fnns1nQ15Dxg0cXkxOEQsd
XfvEOIZy7VvUlxETu3elvKI2IVOEC5qVFA9O3N9QJbl/8EC5EBk4UcWhu4Bx+qA80XjIelwpZ97e
4NiEp0aek/lkqn1ITiTNo3GwtGtOV85QszqVFlJFctSZ5zDSCs+4nQSvcuYn4lGrNgw2USXyGZFs
7amN1HHS/NzeMmDHrsO6bEB9I31eUcfb40YyA476pYQiq5TQhg04hJXYkFDT7vMZTxW7Y7/gy7hP
egy4G27OGNPfSoNgzJZYvEjvgrSwZxfc+v0WvgSmuEgdu4Jk4r01reIXSyeVleaCU9p32jcqW76K
HyZ/4IZu+rXQseWxzWepgfGIYdbyfmMuNfgb5HJfjReLGey5Z3O84ePWfFN0jmJigQpuACjMF2gb
4I1HSkePsVnGTHxu9ZtusuUkKR7bDyJz9uosRiVhgH9VJG77EH+S82fiRasfgkP3gBgIr/XwEr3x
zeY1Yik+Hmjvqw2VoE5ya7qanvUXBs9HtwQJyaiVPuFWX51vdqz5QxBDImRRuUHZTczNc866haOW
4M01TUa5q2ALc4HgcrRLErlYDDioGeWD4AyZRU3Ji96qzw4OwEgiQjd5WWOILgFvV6g3QewiGYR5
rGJqrcZgxez6vGIR+bqdd28y7yqEQlrcZpciqzju7/CJAfqBjUWD2HnLXLiFniZtX9MgZTBbn9fi
0NICY76+4FCq3kzAuvMBmgZvnmf5D+O4FT8ZQXIsdH0EPqSLvkziOKdbiqcCIAtVLfxPlDp8heZT
4NOGGxj43nCFJu+Bi+GajTG6l81QLJ9MLaepQcm6jjaS9ByJxMCEzdzxLKL+Ko2DiYYdoZnHWbNe
MNX1dmxufX3xHpFp8yO5gQ/NeKruBlJ+EqOln08wDj46/WvJvFHOBgrW3y71doYVn0Y5buruGaX4
9sU0v71R8Vnj0AOoPyPnF/upsQFDnSZQd9bNnR7mGGAL3Mn2vWE9oV8IOuN4H4ObxiCFiAU3WlvF
r5szh2J6VSvtWLoBwUmw/h380ZJdRpjlh43ORr1roOppPTEnzTWIeGZn5I6EeMExrF2/G98XXoFc
lWtnEl+ddx0G5wn+F4JqbOs6ZeStyc41hQbBqhSqBLDe6310b9o8Pnq8eQQHBG5AuekRnfjTGAi0
bMhsEKHHnc9k+tBNyTmsk5tAHdfL7izH5sHEJwUEQ3JYj3kFyRYZjL7GvEktQDD0FbAj6RTh+KCr
1DlAYfccRx3UhF+0MFl3zYmPum8jC8Y6IEOhmo3EWehG9xuIttlmZHF6sOEXkn0Mw28ymIRJqb15
0bvKEHgHk6eddSys7MEujc1+gW2HQmoErzspCmxyWS+Po7IPhp3Y11DDSzFjTqktKprBgKFhJ0YF
8TX5NSrT2XqV9mn/eJy1VWIsZhRyjgWwFVDYPxWpaX3T3ZWIDrQEWssE/WoSCZjt6SO0uNTTQj8l
cBxnDp6yCzlx6g8CmGmGJo8q1qgONfNLxvxL+WPnJ5SpQjOfk7hCnYnInM99P29ZO/kM+ORpthlV
ImECOj9V7HjiP72EXZZKbGw2RhBYetwlBkJeI3+0jfAu1H6bpAbSBdPcPBXkKqjuTZo5ttMRx8YM
z5HJpN7XBvYuFKtlK66Woe+oE3GsR4W27VIHCPKcmLQ8bFtVgVAqtxkuBrjGdCTU8P1pP2OHY76G
AaunBRHL5MT4cA2CHtuf06PqSaATgQeiFkZPXLtjsTfS7yGHgWzzSrAk636j8oeQannfRoCbwY+z
0HUZj7TpM5bqTaVw/KgaCqGQ6D1r508aVeZ6msK1wuXNvnRYZ8OiQhWg39IldLcEq7maM/c5qZig
1gUYFcAYEH6pYOFIWTsd4F9obfTGe3AGuFkCU3Fk50vsj03VFb16UZtTSnDRT+k00Wk1OdV4f+yM
5FU4Jee1ppOml1fDxoNYvTFyILuxpT/J1qL87iTWI4gFs/demfI7VzjsrYyOzG/S5OwhQiJDhmrZ
qxiBFskAN94k8kT+yYqC0RVjd5Y21cccW1whHia/Mih5vIxuX1f9vWlhL/wr0XNJwtEk0Z9LvWYa
XxIvUb6Qm7uJ+i5F1Wsjn1iJhHl2EZGzg5IpOPbMql3wTlmUvgizfI6BsyMKI/58cjDaLSSHMOpo
5TDf1iUJEm3Zvrhp3kAb4MZgWFqpPDrWdst9rvFxHtyXwaVb8Boes7qT74MbHQJT/9JjqolJo63E
P5cuPBoNDMfMgmdbZFi0IjfRV44tnsM7W8vECmUZtUbPzgDOCu8ZHEA90U+u1HKQNITTBmp8kkic
t0Y+/WQN2FxJ/kqC3wjbBWkkoZOTpigK+JzAAgxokn0PxqYpEXciS2aA5mJ7Zmn/HAwNcH8R0MmI
N8eV7kZnAbMVuPnUeM47ZWxQ+RXbYRjPcvndnbH5wCOBLxvqkVHiH3e55lKE404nH8fc3IYel/0S
34EIH+edgqgfOcY1cKffrqZ794jqHh22yvYAOMFzRtYKvFgBSgWN/cPEgWJHsPXlnH+02rOBvJlD
7teOmwPSQBq7sibNw+NkFzhAoxA1pQNbop3CJ1xl7q5JblaOTy0MIYCyOvexN/AZG0lNYioN/qy/
czP8WNB/1yDbnYGLOybQcG/eizh70Qr7lmUAS4KJEU0w8SP1zeibXrJYH/OTEtPXlMS7QZKpYDAD
lH3IKGVKr047/loON8filmq79oHM+FPjEBY4CXhPhZa/YUV04eQjw7ZflOFbMSoJsIq5X6WcJKj+
qL8B4QDoYB/fo4SLDKbFDmmLZncXZFbtR9EyB0IEaS1bTLgBr4GlgcbK34IEs2MzR6QklFTW3qUM
9IB6DAsnMUvYWxojZmoOyMolwnISQNJTogf7pgXlV1FYRM0q2NTplp3n1i7YDEUyekOFzaktEHzr
VfM8T+VO6e5KH+HgmVNJa89gF5QQT7t0OVXxUiU1d6BhD7cZudjRHYqXWUl4kVPxAhCfsSBjms4q
AV5wuVk2tpeJwZEj9Ktrs9AwsS2gtGbyDh6HCFna5mZSOK6MR9IoPhTFq0HXHVASdLF5TLE7rpD4
v5SNukHVeY9U9ymxHiaA3eRIPZRbPsr8NWL05FzpbGrN10YyAW4i08e3mfGow/MmiNJ0Gm6hsfjo
UoaSSDaOQ9LeNWQJNynZIHjsnqNU/ny6evEhmoktlXgvonjBXXhcs1X6Oqa0/EVFPH2PFtWiUMuQ
Ma71lGYb6fROnzCjjfcBFoiNqAFnooKK8REQSa3euEJmXzPLr7z3nkM8BseuuUQKbgwBBgyuc8zv
ts622ZIhIlDQvgIjF0FYAIC9vjiTBu+g2f/oDKf0pckQV0oS3YZcbaSb3zqy5MxSpIfR9r4Klck9
y9uSoHu/HJrvKRjIdrV6eujkkT3k/TCF306KOpL9idiAHvUbopcJzXXsFdbF7zzq3WWpvcmjrDsI
K3whNFUcRI9s1raQQSfpeCWQkQTyHnwf2Ko04iYNZ+6AyZVnT1bf4wBJrkT4ZNQLOzbscXm3HaFB
oW/B9T44Fhs+NJx3olB3s2FsDIN/qTQNbReWdDtdF5Dgg3ujndTaKcV+sWDljdsTqEU8RueM+z6I
JJxmbCPDki3F8zVZd7WBdyTL7Q/k2ve9ae5UU72G4fwHSYXBgoWFBboqF9TdVKf1ujahVs2seWyB
8idTbD3qDAga6QwTWatIoJ3PfLQsnCIgU+Zp28gSwJ+i3WDpfs5052eQmJ0rfpN63TusA/WYFF1b
kBWuHPIvVWQm+1wGBqFf45OHT4z1l/E14L5dwqM+a8RFflsyqG6nwXfnlpapZZbbEvarO5xuYxAv
Fif86nVfvGQOqRKIbJ+sug+3o1Ze57gk+br+1ou0J+6HWgHN4KvVAPFIiEYdFx+lEqojhsY711xp
e1k02moYCqzrSAb/6l0LHSpjMuP9DQBnIAd/7txTGbq/eOUe5no8O42L6MRB/juqaqNF7Uk44BTS
uVsWvWpe95Gzs5g0ZyxeTBl+ZMVPDsYLG+whrJ+jtowOWl3DucoqlIHaC0pd4juMYuaq5dpupFyQ
Q7a7w2Ip10m7SzpGf+G4Lz3CGYdoiU8c4JWoguXcNEXhLvuyOqJhh7jYh3FMFiIuXLTMny59r0G6
iD/OPLtmuuikQpcQqGzYhgPh0V705okadM0Y/lSm4M0PYe7oIUkxBcM+DFin6SxdELpzSrVkKpAm
bnfneKFgF/JmTRmu56Cns7SCV7eyr7XSmVckMN+8Z7dg3Noo9SXvoaPSycTtyxxJjfXhzXUmZqRG
6RMEzc4cfHUy73Gl8Ikc1Tuwfn4K4ENmwvqvreG0OLL2p4p5k9k892N7XhA9KZLqwY7OSJN+amDH
WKPKrDipgmlsbTEpCWX/ojrwW6gPVmNYL7Apcz2nhoLG81YhBnYclqY141v0Z3BKo8DxZc/VrSXh
dooNulsL0pYT1TiZeLlaHr2kGXJUiOalxG64NnVGBbJPeN4141BF78P8JhKsg0Q73jgkX6LiVBr5
fQgjg75Nsv9XekvRax5quVzxpZ5ttRQuH3rKtYphqfVUrmkB9NUIPUac8/w0N+M5HSEzEPMAzCW2
yNixfRkbHUva6lSUQGN6czFzA53TO/Oxm/pdPttkM+fM+ru4fpzG9hlD8zEyaNkUKXIpzJwtQvAF
iOYWJWkGWvXqjojgkVbxgcC+LsLpnpwD+1Atoek6y5Wmdk81/C0WLZOPY5MGdlxycgeaCS/eG/Zo
7kyBTz1JkmvfetxVUePnGmsYaU7HXuuaMzBjweYKZD9xRftcIJBR3AybFrO8qp1ghwyYrIHAY0uT
V3hBwp62TOFa0pz5D/7J4kh61kEUBljtJvuce5iRJsGhRI0ddBu/FQHrDNPzBtwA5ESwToG2syLZ
nKZRw77SBOeujyCJ2mCllYmV05VRd1qRpkv0iI0qXx/rQ6o7Dpbw4sEq54PU2sq3pnqta0Oxt4ds
6cMh1MxMWMP+E+Eh8b5tPO6jrqJSGDS1biGZbGlrt8WQOucwYkCHwuAOiGVxGZjSuV5+TWO9PXpF
jCDLHpiplHKnUOFqdRQe645Vm2t/I8AOj9kAwTSZ3JMQdCGR9BIyMUhKk/P86OXEVY4hBXfEkb6u
lsyDHKpFb9aEdI/Wv7F3JktyKmu2fpV6AbaBg4Mzjb7JvlFmaoKlUin6Hgecp6+PXVbnnjO4ZVWj
ewc1kZmkrdgRkeC4r3+tbw2XWiO0CS+ncyvkrJUlqX3BkqaL17jBwO/NAG5SmhbJho2khSFSxEgZ
0Fi8J58qrhO243xDandXBRXNhrEJaahElqBKjbfQs6AoW55sF19nLbBNZUteYCcW+zoM7iOXCT+D
cAIJk7lv1uu7ZVnqsNtvWa9bMlRsFe0o47AliF+s/4tqJm4hU8aRHB7dQ5nfUHO4IL+Cbc1yh0Bs
X83Hond+To3I75q+/TNElFdRDcW6xmMpk2SYnIbAWFrUPnWEzLGctki5K1mshA9lwuNfMtHBTQbE
ebR7czblDM3GDs+wdoCFL0QIdQichpLuSuE9bMghbooiyE/+qD5b6JcsVll0gPl/Cz8KKlOWyi2l
wBSFLNN4E4jxFPsV5xOLkpZpam9xZsPWsIf67I459XvIt7lTxnt7hW9RBmHZlE/XdBHHcmEUmXfZ
QdQZLgzKdyA9AgEtgSpmU3GmqAgfwGrBNQMxs6j9ac0YH8yUVfgTKeMtReScyikhoUN1Vt7bdE/0
VMzKBvajRdBv9fg1O/JX895PveBFIh+UQXiRgTd89jo9tlN09LXlf/ouckQlvE/iwGw88Iz1PpF+
1WTltYm7ga+oIgpG4nAsehxrrmZ+jbxUgIM7jSGb0gCJd+QVTkVPHdG0KP4sdV/MbI/PaTWf8Omz
ay2wvHAf/wlIknZ98EfgSD95w8kup2zrZsMv3wrfwhKdsCDJhK/afRlb92vCRkvx0JF8b3CVM+x+
nl/YqtMLXyL+AlpIN62a6GT2hyMGrHuNScCOIXMFw/TewRzfiyAdoNYAoI40Xzt7FbxGoC26/Ibe
V0PQkXEebS9/fFWFe7LXOXojG6da13+SiCOiYdE7xP3ZS603r/co6sBJuCcnvF8G3m8beCXwSvz/
Y6hPQwfqL20uLnt/Itb1JfTZE3c5glg6ozRU3qVpGOYVU9yeUrbuiR+A/uENR8sy3Wfg6jgsdV99
wt/ReY/OQd4XUbGCUZnp9SBj00xeUQgPoS63kUDiXlxCC6U5ptHyaEXBlQMyLHD3GnipOYRlOZ+G
kAlJRs8kCyEpIdGTYiN2k+5ESgLOYBUecuwbTK39sB7vVUy/qM1gtfO4tEJCZ1UVcTnK4q2PipOu
8ERRyEHHTL2DB8sMeCQCb+E8Szv55qNVYJHxT4pIlJPw5PaZi1GkFZ0A1Uh7/dLqhh6yOLqxS/3t
p3Zx7vdTC6zeioAXk6K9D6cIdMexpGeONq+jF6CbUq1m7X3EQ4wrlLjV7NMQ+xXmFxKaN0XbHlrt
PoUhjklrilro6w3dboM8eFbA1Yf1jF7DQ9X7yZk82p4yhPOidHuSa6taS9J975dKAKtVAsNfiM8Y
LhmQaDwok4eCMVXUi7VLy9gQRKs/L5cq/tZ9TCMZ7ZYOHTxrDnH1HtrVCaL8DZEveSpW7ksANazK
fK7ZYFrJkS9VusSPoRofeWlcwg6pVsvq33juxy8alTyibI4ncxXG0ZG8QLW11z6kYmY2qhKgDOxp
q6ttRwWRchaJwU7P9FhUdAseiCFUD0FjcbVj8LQC/R52BYSJPE72o8cUr42sceN4/duUoJfnmBw5
xjXUS2YDObUJvSDqPBz+DRY4ggNruxQmH0sBLIiR07GQjHT4pYGPo6uzPhPNZWqPNBcVrkfh3cas
fUq+Y7v7VrCZVHWIk8A5yrL3sYvwlFiRZeQnuTDSdGXcTAR8Y29TBfZT03JQH9IZXGl/xDaOubWY
6RrkrRTEhU59tOKezcLiWT51QeQhP2JelWZ+C0rHHBkd2K/WaPu3XsIXBhJkOfpuaegOIoeQlsQ9
LMzARQlXtlBMFZKQ0Av+7+jw/zgXdvyu10xV/3fq6x8psP/Iff3jt/9/hMKEQ1KKEN1/EQr7rtLv
fwmS/f1vvj/7gWSV/5ePQOsrBSDShoL5f1Jh7l+uIpIVhqGwfemRPauQRdbsF3mxIIBy4xMKc1w/
4B38ZyxM/uXBxVe2x9riEuZy/yexMDAQIbGvf4mFucIWjqd4czIMVMi7+OdYWDhL3PsVsAvQtrj8
HWK4thORKsdjgzq8TQqIS2YkaWJlRLpN7znAT4funuoVJNGBKWqJyy7NyQylVf9M93l0KsKcLeld
MCW4/AZyO13vbFMhMRQFmvKLihqiZp8WDnQk0oHbygqX4wx5YKdHvacyxDohCLFEgJ/HAFzTJLCa
JWdO3NaY7HQizbVK8xt/qB/o0WXUp51sO7p4nqsE/1qKzRWbFS1RyKeQLQH2en0DAlkGMHnwSOaV
4gFaqZ7RHwxk25rvfTpVTepK4gzs41EQkagjl5l66l0CsAS4MtfEqDoEDXMgL0C8HcdqoQGMYfJQ
fYbS5bhAk0nSo/xldBHG43AibfE9NUSHZukzHwupqLLxPVojsoNLrrSfZmpwJvdUcojbk3RDIHbJ
k7s+9rEuB4ZTJSvchJor0aOIE/eDXLmHThDQhBgAx6vad5hkd0ujqVix52Kr12UFi9ttGHZPVt3Q
AlgBSBMQAJva3ZTugALv8rNYnAwWU6TWQp7tgOwMahL3aZEsxOGsZQQ64NcQs/VCAAWpZ57QEmyP
KQY64caHZUC4VxH8gzK2meBNb6FTMfdc+r3Lbnbvz/K9pVc1RMjdtHOJQtx9sLhDQWval1mlSO+5
Yvo8Wd/Cit+soaJFJgE1GQFqlTi+xDoim2of+ZnkRleHEPIVpouAj+nw2Ns4bbJXfYOfbaZrralH
DnMSvwjcgd4ivxzUhbuL6W7bFRUR/4rYIB+x2OUt7UMDoxoObGN9aNwfjqQ4a4QKANuCt2zA7Mz7
ZiTKZPuUB6YKQDVaKFHrrDsnHaPuFacBvZI9WAUlrpA8zqf+IwRV5UgSVTPZnoxj8t4Z1G3g8P2Z
ATdvpImRp9E7PmEsfNkcXJcigOSVkdtoPZsS+uKtoiONMADitCLuJq1XO8fd6JB5ysVyWwww8LjM
h23YqLtIYPhalZyqXuRTBbrlUGp4mjXM3Az+x4ZC4oPFT6Y2ZD39p1LE2HgkhAiiRGnDtUhlj7ME
JHNC7NOMCrUz15fEsAmI3B8EGO61PaF/l6veOPv43KAtaHhtBzOLHwPhC+akFVe7RY3c2t9L0Q5j
JwviHd7zquXSUuVr2hoOG/xsh3o9juA9buIB5i5ugO2Q9bQ2YZYTFSuJw1Dv2EPsby0ueKGqDzXG
TOsXvHNJv+I1XS7dpqQXaSJvSj83Aa1F4jUg5o8MA9msaw6BoPXdEKoQoU1bFyZOd1GYbeXRVgzd
GcuQuMOkNcXho+Jlt7kzcqOU+UsuREsZDJQqakpxxYzUelKlQWBD+wzqHLGfa0G3mwNEXN3FIzFJ
hB+MDoLr0euw/DcB2EHMk1RqNwfZohEX8bHCujOxyB8RLE+QLek1ktyD2ugBhSrdm4y7lqAkH7sj
ImY87u9ptU766rGxAOo7RcLq5thXO/HfwZPjtahGs+2hZU7EUHRUt5s8hCqvubzJruNOwgCpAu5n
vpg8KFckLtgsoHXbplvoSB5KOCWBOBNPYXWl+FgWmD4aejCZ0VPNmHuox7JmBKbK32z4+50XmO7Y
wqxUZUNApmtg2StSYLGLXm16Ui8ZV3cfsI3ta5YZBI3HIE7fhvpWKlEdc9V/QSN7r9PsxxhglItK
61pIYT/FK/aT8/uJ6MFXFgKPjcPz30tlkxI7WPGHwG1uxnTPaYQCVzU+M/eK96mToO2EwxV8hc3x
9xewGMhI/nCYfJNSePRGTJgBfZJgwB47bGA47ymG6OVPBhpBhmUcAWfl/Ka/3LH/HSuX+EWEZW8A
KrjFrRNdWmy7wike9QJ8WgfMU8izcCfbuHi8OcHutKQPnWMfFXhfm2+CO/UlUCABMIS34TXK+2fa
0raNJ5Ezs/x3uI5eh4Xi4K6TSBprZao3Hf3qi/ZkVDox3lhWxCoW5seCjXTJJdTVUG1IElXnqQH7
BugM4rmhOByc1VDwzJu0721TUHXEcKLm1AxHz508ysPs3+trCPMU9x5cwxomuj0I4ARWc1daSCpJ
CqrchUiW+M2jLHX2lMQmvUo9V3y1zkPgdMeAqRK5CTQ0wZFxrxnvEQQDCjh7fBSHppI+whNpRP2S
l+5+qFqxJaQFN6HKV32YcgeYejzUSK5CQNzltkOSK/duoYYwkc29h4QMlMYZr2sg9nQwq1RBHk/K
9qalFjoZjkMQZod6WoVFG9fbJNLjkmJnyhbrkbuUEWN3p53+cekmmvcm7v1ouGkcSjqHcfmJEgBn
Ys4+rIY+pxLFVCR4/ar62uajz2wKcb9YRonv2n32WA1gX1hPHJxISHSKKDzoRkBWx5pT3VZ49WdB
x84OcYWdOLowA6Fmhgse38dJtpaZxHemmE6+43abOTcY6rJ3Ju6oI0B2w7m8c9zCpZmcCb1WS7GL
i+AusCkBanSCVlX7SFSEDfcklQCfRBUIESLPOzu/DgbUoqFhnhJhnyw6S7NhgBLhJ9BeTuuAMbdV
U7Q7Zt9+0YxX2uiI8AhSHCIeNjawxx4o5lWDUKGp2tAcAMwt0Hsv8/JjVrDWt6rhyiIBsfN7XOlp
YTOe7hj2AgT4GFzSJ7bv89wukFjK2Ow9aDsMPQCdTU0Aytcvy4c0kJQxDjUdyMs+w8N88rU+0axO
0iB1vxIyVtRtcWiPHXUcxfBItG5TB/2LszryEHccJFuCCxPX0AD2uZO9s5+w4RQ2Zp5wbuJDk3Vb
7TaKw12R7QRKzsA49zD7uC2Uh03czWvracg87ImYIJGjwg+CdI4gs+K2G5QAstOr6IaPbQwH92IC
XA0L5QKW4xVnM3d0bM49A5llLR1aqmAfobOkzj4NiGtRNPI26cGhhUmy+lFSJnOK0WcBXMVx5+ng
ed3DuNTysIyEj2Hye4e5lzEjWYzOc0Kpn6IhDixbuxfMsc+hn383rkqg+aGQRIIGRp/RpLIo/1oZ
GQRkAY15FI+GguI8zouPboWyGYq1ocUjGulx8BTdafCUPtmT17B754QNTQoM8pMhEsb8+MUky3zH
zHWkGlNYED5BAXg21mgnObuGMYOzwDZrJWyUKNsSnzoFPc2QmZHm2E/guv8WPGWDEVyo5cS/BGtU
kjZCkn4NCry9HWxLVsYLevqy77uErXlKfmwY2nlrJUBIEZ0A9GY+8lb1VQ+Z2o1JhCkutRyWeJ85
XJ7LHVyxtXWLPJw/WH841DC+Cb8gRBK4j83NZJfOrkOCQFxnl7aQRPQy9pSNUlDTqvhGi9je5iG5
1GzCDUNR96nkv6QZk3kZNMFzzat0lCXuIApyfp/8EPMH0QGqsrt9E9f031DO0vSIz4thokIpNS4j
B/e7T60rdfW/ipgg/5RXjOFBjTr1cxoi2SZSHtiOl/hlWM4LRgTAIajaidp2n8XvMmMfKJfkHc9e
dKTt7wfL9l1pm9uhWZ7SYGhvGSJFCbulNkTicOyMUndzH9NVWVhT+tTv2vg1dsB0J9S4CfDWdTAk
p8UL2ZM06G9NQXQrzClxr7U6q5hAi6Ch9a7jNpCgPBavP/fjNOzaMfyTlwtSGnnn1l8OGb4CmlFe
6MD0Vmkop9kYTlhG7ll0s7/2RcgHYhNs8UKrIVY+5j/dqcJNPTHHWuLps0j1TcwQf2sWWlZZUx6l
Gz8yHObUYzERTIdD3fKDDcPF3jdixlVUg/VZshdP2z+0TulomLynOFP3Xe6dKdVlUCzZJla61ttw
9cOTur7UvN7CuewINPinDtH8J5xFLK8tcHt5KhNuaojz1gxQC1qVOTszlRbyDdUJ82M4XY2FAbzG
1tOXSXlgL8G6l+N2H21qnhqPrUyMf6uuCaOYLkxu3Bl+HIscRmKPrAV1peTSib2pp6WngipNs33t
4lfq0vKWasb6wccwrduA+8nl9Nsi/m9xlD10c/iqNcz01r4VI8tbWeBRo6EzJlkGEmGKOmYUQwt6
GXBa3fJMMJVjoZY7ORVqSMxJywamduffNCsl1Ev6BJmjL5Q5dRL8hG8KLGnY9w4jy8gp74EmseqI
C8S1g0/NH4Ox2iI4pQ0jDRqRwtkG1qpwf821uYGsxfY+Y7Q3ISafumThmp3X/C3BhzwiQpZb09la
obRA73fg+h777qyjSrxg94AfQkjLhSapw/FhpKMJGkdLmSusP5WP1VMyVsDvSW6TVfhtKvx7pbR2
2szYBepZ75IFbRTfUHhN2xEXElCBQVk5DnjETKweE3Tf+NL7eXdJRY3xcmoZKtTO3rJtOkDxfZWQ
IrhygYa3Hc5ie0o2cwPnt56zpzAVVM7HUMCStr+MYXqem+YG0MhzkOH9Mbb4hNSAKWOoSh6X6/Ov
okWHorE5oPY9AowYVgyGIODQcTpALHXmqwyq9pioAgFjLm7c1HuOM7gaVDskG7cnGD4GHHJFuJht
bdkv+cCGWnfDORa5fshHg0HRBpUYh5xGg6OhtONWmoB9e+t41yY0+1rP45ndNQEqRkZiXYH78Tta
HOcIAeQGit6x87jXAa7aV3rgN47iHOvoJ6lhU0xmfLXAY1ALgWJrZMjsgbmZCi4WyjOOrxgwO7Jt
3GfU8I21OlmGml+UKw52pS33Y29+LxpfaE5p+OKysfOaHvDKHH1GMEMYBhEXQTptewKLyJ8chGgQ
rIMrD7cwaKMzzU9sUgp1GAsH2Zr1RCd1ykR3wm1gEcWuPPU12UTLvY6havLoMJHdSffJdsm7kBFb
Jtq1ZcPy00L/4AhdR3vKSIZpgTieMuDToc3wown0YYlp2e3yiLOH0f7ViaZ9mbP5Q1rKeg2VM4tf
M3BBG1uI+jjj9rwy1E3p7GRklyvBQw+ZbN+7s76No+5JVpgrmDJx9FIpD5hKsuEsCYp2nW63BlT7
hjoO6nLmq4hjFkXezTxhjrHV2FzdYvoz4+7Z0/Igr1bCGatPcYyh+kSHvHgvsdS0dV7dtV17aUxy
wqO2KxKzb4z6LoIyOiSZjcED4+SZeoCGBsGI6p3uHuxEeeE971rD/sQSJEfF0H2V4fxIb0E0jF8K
nzMgNgQuJ6QwApsrVioOBO+6616nDq/qCMcymqC0YbNXec3iUua0vdQ2TfatcwoB69C9/JVrTsHZ
ymd2YyuEEJi+SnLQ9OL87jgB8mjP1v1IDZ11uEwTaUxj6zvAcHgqc4IMMrR2iySWkOMLgLSbHi1y
S6mr7XNt5+4pcMBNDNZ7Xw40pJ25gELckTA1k+6qOYKjG8JpER+OjcNvHoP86GDxIGRPVsxE8jFu
GnkEtvcJG+hhtsVCGUeB+zZOQdKwI6NPo6RHhR1aCbjSEw2xYWuGNm5YGcIpZG/uAQ1SEAOMtaR7
LUnLFh1sf6eeglPdd3vJkIgjJXgLIu2meIj9sKVkAADfLM0OOH1FKsx492+5iqijYpqkI0oTF3uY
j3W13uCsWRb1i6eyKfFwm+SmG/z7vF5nfxNMvdx54rgqec1fQmmKCnEIZHN8nkVzyZ0Z/MxONsl2
WvNRQn+yj4LNDB1PF/Dv0xBawsTEfm7Z1Op+p4V9tVL7R+O7jLfYBfrQa/DVR4e1781Oq5/Y+1ib
GCnkNBltKDdrWsw1rWdYD7roNMdcgsmIo1FPwX1iwdmRFQqsRGZampi6nDm7VDN1vHN2G9SK0Hpi
b53mhxcsD63FA4QqmjWNSe9hz8bH5km0SVuaTqgqANIu5qclgUmj1GPsTfcmKE9GvSbCBrhwXpCM
znwb2yXtTr1T3JSZRZKki98BBXJCugQapcOBYbgpO+b9Xg1lKivgL2lBZJsl0EJOrcieriYwlIkn
v3Pflcnu8EP/UQRWpGsRROW2pkHQa+NnQcByzpPHrsBcuaj8PUgtyuRGUEx1kT7YY6ru2yuI5D0e
tuXBx1+5lREFI7Opf1YsWDey9P5w6JeHAncDcj/pntDvLm2jP7HdkASkDMzhhuNZzxrJ9/zLCfyr
7wu2p/K3DuJPxmA8AX39FHILHZOYfL2yMwJHbn/EYk4jHJSYc0D7M9QE+n4KkiZWMNCJUaLRVMGj
dhdILUlkbcrafZmq4TVpSNUkDLjU3NhYTAXeOPCe+KU1ifCp/tPNwbuywJqzut+GccXQLSUGlzKp
dhUm4uZ7ET0T+thYp3xsMZszvHSWMn0pLMnOWzaHsVWPkrIabLOorZXjEp7i+l6xTfKYCHFoEoIj
3ZB9YmLJ6HV4NZZGZw/S57HtvS22zRBERzRib3PXYZlXMLALYn2ZW0acnkJ4Y9h1ysJXVNV4F1RI
KkUEIn4mymLJhsxibI6R1XxAVb3yNxZZOlLeWcAkDD9lQt+JPfGdxOxezGCOTZs9NRY2i2lZBInM
hm5qfjdEvPrsqn0zA2Rvce0fmzp7cUa+sDWq1ro10B+cLkSgXFjDO+x9JNyaBxwXH3Whf+kBRQxG
CeHo9TBsO8t+HPoXTkDguWcPh+Mqc4VpchrZp+P4QpKk06BFPSckShZz7LvfBcSQHeY5DNI+38bs
AtQuLkFC6L9YaL7MqdQBM8UQ3ioffFHWdyqMuYa4c/rUJ4bb52+N44OlR8yWEa2RUz4RUXJfEQaL
7RJyag/q8ZRhMJQkXI6enoiI4NfS1gvAtf04hzeuDoYXqoZnbEsTcFdoxOg1yJyc8YjqWOH4iNB+
gZzKLqHEdZZBfrc8smkBk/jQmqbDMgGhYDkvHf2RxPGX7BMy1OMzfihrU9QO7fPIScGCoaacmZ7L
HuECPimXl+C+Tiz3qWjkqeFgvZlURxSPrSGleXxm7onUpp+N7cBLhFl3Y/kDqkktf5oFA4Hq+3Ol
ig7kRLnRjf3uiYJS8zjj5KEpGm9x8RaJi+bL/dkxueI67hh38AQo6VUm2IJN2HA+2DG74trAUm9J
Td5NufKYExDJUd53jmsoQOi8d1t79Llj+tnnPE3KmSYfOTL9qXu4tbhbnBQNobWzvxdX1EKLVdyv
72wt7icbAkkvCKKwicV0P/PJZFzfzh7mKJkO9pbLFn/cJpadf7bSa5EZkqCqHHexI1h3+t/hSNMQ
em6AANu+KXYvm/+d+3bmvwcDFR4wzv/73Jctep5Wn/92+OzrfwaC/v3P/mP0K/7ybIlyYgMx9KW0
BbPX6XsdClvyL+mo0AlDj9mw6yjX/8fw15F/2TyF+FugoIG0Q/WP4W/ICzqOHfoo0q4n8Q3/T4a/
nq14qX8a/spAqoApTAjll+2uy8z5X4e/mShGLJ1iq2X4xfiVZ07FTs2HFL0dGjUe3I7YDvAtLrna
Bg28zwl+vaoBm3WPDIgwubpjEh+kIhYZexhvQz/F3DgzfXXgLfQpaUfh9b+pcvhF0AvDm2K/bwKm
C7EVo+ON1FS34ZxfAzLUvDoue/cXTSfBue0pl9W9WJt59RvKJo95B3trRI4BN1FsPcxj8uoCNUTw
9uKjcqvfJkNVlm5wKrt2vPZxdRqFfG7EciXW52yjjB1S3QHNqpz0JXdhBDBVWTsQZ0AUFTUBs0tB
VkOG1JQUuS7mKhPL3DUvTlMQlsICbDyyvKsKcOLJgLJQhD3Z+1/zhJedt0KWhBDmMSWjT4blALQ8
xDl0Ge3kzRsDsfdV/ZlFxY/U51P6I5wJwRfs9vdJ79yikANfnaPmVlTRU6b0YV46eZfWSBgjibqz
n/9oHAhqY+q8jgnSkihoBu3ziPiwxQEe3/E1yjgt+1G3Kr1A8jR5HD3N01UB8lts49+m4Nt0YD56
BzhdqFHnG3NI6jk8Fn5wtnPM1W09AhYkqdKSyPaT0f+NvUVbEY8veoRzNyDUMt+mqkW8mHJ2aqx9
jg8fPmv6g6/XDYxOa7Dh1XdZNs5+xhtxsiOECFk0/mmK8adRNx/4CMJ28tIsz2U1mEtM59gmtVRy
J/ribcpgKXT9aRgtylBRB8VAbCb0xS/CbbeDZ53pkwVfSj6YrRfEJ6Y4UUZTH/Oi33Nf3wwoybsg
cF+0sdOjdJtf6WSbUzaiDJsMTwE71Qfm3KTXB1xW1RotSen5oGlqaA7ZFP6JAOyw8G9xzfZUUnIF
GR+78VJBzKl0F+7aTnwsVI5UPcCTJHoxwiZCvDT+oUvWR14eOZveyylv8nT+7hOo7XqJ6IkLThbV
jwDsmYQQnTLrNwVh13pYbufCgt3K3C5nAUD57N7dSUByLYuPBq/Dpk7UV+iu0ls8v+osoN2wUW/A
Mm+c0fibAHI2AB0YmFX1WYV9ec5dmr/g7+6pkWrvAekegtD7I+TIGUjOwXGiD3SLOjXgW37io6aH
OGEIRlnGrnTH6lCHEMVCRTAzpuzdn/KRWyzZeW7xNAmID9JxXmwAOEBUu2MzraoiurHmCVlo6jkg
D3Jkl/WHzNqPCbFrN1TJ65JBOlhmhKxRUqJRzMXzPIA0GiL7zYkcgv/5N6c/CpWW/jOilnLR48Va
rgMF1Re/a92j8dq30UIo76ccwnbtNjTF9Ux08o4kPwITwP94x/ziUDHICxf33gohSzSye5itND2O
c+SWm0J73Ep4XVIaVGzfZq8QMXcos3XgVOs7q46PPZNaqg6ttyoFedGVL1i1RvrGjjWQ5Mvfv/QS
XIv2+g9m8z8wiEZ7MHHMuD3Ga4GNECSiEdwf0wamWN0Oejg6NJORgzfFj8uKQB69ZOJCK2AxDfDO
2uqlZdHedUVyMJP+ZLy7GmPCN4s5j0N4B7KAvRbmTHsnLTm/mAeyfdRAu6Y/hbm8631nuni3USzq
iytKTUSFXPzffzpEwe2QZO129lNgI0yAeBxdXIkhoc5UfyldGB7ztFsml9O3N4zXQW+ybJguPaPd
XZsxIsp10V6I0rYXKYYYU2L5PlAwuRkMEp3TwWBt86rdNnGzohGYfTLs3hUBcR5n6t5c40NIatOj
VngJPYznG9f1HyxmXA+dwpcfri6FDEld9LV9nAWv3A39b+00L01BT0FXuyQ7xQTwXhLKt3mDnDPT
xf5clP2jCvp72RugmV5DCWJNg64fULFZqbcEqjPq1Ej/oQq+eouCXXcdczDwB+Ph+s6RHOhPHmvj
XjcjLQU5Rlp82N3OL7Pvqk7iA7fW8mgrniJGs51jAINrxxwNMK8mjuCzNtmfKuRgMcByvDDq5hev
YgZdRa9JEGc3DqbvfeQNN4NtnWc3luc8eGkSiZPGhRcd+HZwBjt8yavuTxbjkzU9duswIN6V0gJD
knOAJNJX374fNNdpXC4ilPpo+x+OM8Wn1tH4f3qOFlnGDK5DIPJ0qU5N5tPfmQMCEaBviLDG2MKx
JXeQkqVb3IPsZS/qwS01KoKfhN2jxObCwPo7F/KxLiUacmWeLM7gC0TSaukoqZ2J1mXk0FfV1ztW
PeyWkSB3XKo315I+jpVT6nQzF8GF0cK9NqwGzkx2vaZlO05gy8g2I1y/FOR/24E+yAEyLSjzraIG
np6aWIz3xsVBTBTlYZJXWYl9Lm0GE4Ky637+aXqsGGnl0kUjX8qoxnSy99ahVgGseEPkC9k035pk
INRfU94EtXzVX29UYJ/x/FMKQxF1LtYHeNFcFtAsBduTwUIIDc0dR11oLjGRKeNRualNeaXF/mux
o+diaScIaQRWFyaN2ylrWfLRnIcu/bH66o5t3/1MrUHu/Hwq9/4C0Ye5xLYvBrKO2fIwzslyAgxx
yx7xJ6FmqJwBVYhcOS39n5TOr8PWzTzWQIoVCVDLh9gxcxvjPC8Pgnsd1g9HoQwPuN9iDk3G5Kug
3GqDxTg5zMBAku4SOIrDdf3OrBfYVGsOy2BgaSjExcl99Oti5VpDL2u4RUzV5bdNPgY3BapkI60b
6PXHaIabEHf6w6qcH+UIHwQPP/4pZ8IF4XkMxyFNWvhsunqxQLKWn1w5xwTDDUWkD1PA/aoRHe2Z
yLA4pBPAgilVA7GLbZfoZ0Ch70vpoDS49cZulb8dG8wOo3HurFLstSjAD3AJeVb/gCedi2ttkPUH
oHxp1/9u5XxlXou5Lniug+jT4SAsKXqZpyN+mGtID/NERoRW9pr9guQE2jhYiHrzpNqyewhzljrD
N4gLp9gJyWSYXF5y9NIXYSg2i2yHAh/t6ZMaSR0Grk8IruufgzkooMOwHegmc+OXAx3b8czEaLbB
Y+Q11U2GeVdI1I6ZMBQWypM2QzN/tXVWbx1V/tLOxLC6ra4LDIc7u+DB3+d9yCN8IhQyzhPCjn9H
OH/eY9Hkw1r6Xhb2h2M6eoi78onIAMVTSw/n0dTsZfMZDyTmQXIr2CaLNrnzbXrQVCe/5BDVNwoj
S0ZG4DbaGsAHSjQtNWbZTV0TnP77l5RdUuBW42kZWSxyA9Kk7CZMhphebH9wdyqLr6I1y8Wa6csw
tVvdOQXSkWZgZnkvtU5/uOnsPGRPQ4JLI3DA58aj2pv0w8rBe6edSzIvBE7hOSeKgkjU1FG/dyJ4
ck6YzLczD/OcGKG7dNA73OGOU8U18VN1x4L9vrA4HrtG3EjOzTWWl53rAbQAfW1DEvIxIJiOwNTQ
HeoCeGPJFLlmZXCmxFx0DZTFJPCD4mgJ9jmDj43RNtAJAcxhsnSP0qJJ4apyQHEASrY8UvqyYL0P
DaY+xhpRTHlHXUYXv6LroEZgJdsy8nzd1kaMrADETUNP0W4bRlvXLfSDDJmOl8Gu89hnWKNzb5Xh
bmoQJxPWGXoRa7qFOjjH5ZCipYst9eRiYyUItrqfDlE4Hp3EB7cJFE73b7lpqboRsNVDcNZUvlN0
wm3Q+OqLDQe4IRl1x6Rm40dYJaRAPpmRkVJmpeBGf0aqL/Ypb6Jj+7uRit9k1c/K748UBf47R+ex
3DgORdEvYhVz2FpUtiRbzt6wnJo5gSRA4uvnaDbezEyPWyKBF+49l1qzcWSsiM52I9PEbNBbjF3B
YM24MyoCL1at6yIVmNV7PwB0LsIUV2fxi7T5CcdrDAN/RIlIFR0u1rqFSuqi4U+SBkN7ROhBQyQS
ulIoNzPMzik9yv8n0AJRJTGRMTmZTxm+lbt2DJ68XqD4An2TBu3VrXm72QXbd1P/S5zeVrHGrgFK
c/EoAg4ENrwCA3ZhpMfcmCGKW9Zh6dkbD0mP7liRkJSbLF3TYrPoYO+g5F0VbnDM+BQq03hq8Y2i
cH0sbZwnvQZmJXtSY3A07Ium+mb2xWgPbQcleX1BsbgGCIBev8vW2rWf7Nr8VJlzF7nEW7KMwwk5
ydsHRgQRqUdMdh9yhKWgojR26R7Sjfvse7Q68xTOMVkyj8mQAkn33sTc7Hszeig0pQ7j2jkvydtZ
HHBMlFx9n/IqJxdIDMToFe0bQqBjiQGXF4LdMkXCgcAuv2bFmUVMD2s6lK0mSiAIm6tdhTXjJ6RL
ZnKzLODAoQtH8TRdCceBCo+2uRbwB0b1mTt8JAuPVcpMYEV29LFbZs5Ri7eEu3MY2O6C1l7E8tJD
7y7n5D1T6R9SYmOVwizICeO1S4ApllIQaV6knL+NgrkB0RjGSEkxmOkjZ9TVoDfi4uqZrMqz6Dpo
mpOzpgC4lzAkAHVzJ6RJdZzdP50zB0d4mhYL8d91j9yMv6e2Bcyqqj2ZSWQSRl1cvT7kES1fGQjL
+2WBNRlYxwwoTLzI9huYl9vo7zJwnvyItRAUsTRx33Eev7nptG27mfoU8xkoULMghISMXfzqPp4i
e8rOnIZPyJfvSrHA6ve/iPHieH/BCvY7tYT2FM68Gcp82BEyrBcsinMUeTEiioOecZmZ7NkL7b5g
Sf1MVcpco03XkfSZObpPgZoOHN3/yLs4e6G5K0Y0Ul3xMtO7NCMLBQfDEuYyDPA6bdFGaX2JDG3f
m9WT70W/Pkb2raOJYWpIlZ4n7DvmBAmRUFuI7fKpq1Yu4lpPuFeL3QtJ4V0de/Uncu4zwv6D/Kvm
Au340STxgCaPJdQyP0hDf3JSc2yH3lNuAdDrWqSYFtd9APjPb+lHBdEk2cxtPta7ubqJUG3NuFN0
J1Q+xp2QqPEynT/m7c2k3J4CRfpZtNi7wVjWheIXLW6eLdxiiEflNU9AidrlganTB0dusFMZ+af4
L+/6fFmNtwioKIRMmKQO7NNQrzl4j153adr5wNzsx1rKU54x/EXj+BmN1hW91B028GOlXMpfC0U1
0Qx7U09vt5jTtKgY7kxNHAr/03aTGMPArjGWf3Oaw+kO95ZAunDr5m/qA5jX8up7YDeSHq+/P18z
P5mAWUA+IOziCEtWRCwL+TLOs5HkB+CKjkyfFsz6O2XqL0Ljt6XZO5dl/hFj4tzTZ5JFhQan746j
PcTe9FEH8qDHctmVoToTfcclYSG3mDAA47l3X1BW0NbN8tQiSCU6tMazqFT1BnuuXVhlL5aVbnz0
qBvs1hYpMcW7qqP2XAgcUBU+Yx8/7IvhYupGwjDh4fTeVRfVcYL24861JojEmfPgulx2dtSgdid8
k+MlP+kleEDM/5iZxE3cnL6u/QgbxD9P84yWUjriotrpMqYMyxKDTl7zTc2OuEJAuS0T5m1vB69l
82NJtQtYJk6oMKpxOiVoHUinAOvUDs1O9RpqaMehnyWEX06C5WXt/Olxxsflhk5seX9SWRAZQ0ZP
FMeL45yJczyrSkN4aYc7VRAbwVwD4RB6lxlhkKRBrqEWD3P/1Ivpe9Q4KCkv/rFJOfldcM5N7Ayd
n79pd9oUsNFk6j+MlriQ4fPPpm+tG7omnO7z1lBsV8gmxyj806TqxS3kkQUK74Q3OSyI+f9nC5F/
qOBt889e2lc/tY9jIpjVs5bsxvbJ8m8kDiQOofneNp676dIIhRpUzbY3Cbxo+ktz26+YldgYOe2C
K1RC5hJYXccSO5KPOvz/tKZ1t5RHl/iVi4mwfeUuHimU7dXgaeH4HhoSOBBEdEUTMEKMvAedp8PB
GkEHjmlk88yII8ri7NxJA7Rnxf8yDNPimfhZD/t2fibFyUBKIn+DIuj2kqXwKuOu73AjokVvvtuI
elXM58Uq+eKwI8YyxUgzhe11mNIMs02gtxMwp3jI/hgwkj9NFEnzXY4CFihBZovlX4speIRoinf+
n55wy43zIQshUk5Z9NBG5sZXiNcbdWQG80TIdFwrL7+P0uVQdajxacCRBtxNqfhnKfKmetESvjDN
sRcQc2FZl2hpCWjE8rCyCTC6i3KOHEuwzNURthQMLGRjAxYDlM9JNzGxbTODm8ZWj1Wlyn2HDNg/
Non1HYwYO0wTri5idNweaPANKE13wpfXhjgA0JZYC2p4FYUe954zDWuXTr0EbMGMhgmBD4hEm4+N
SVDNUBOF4lbzR2sV+owIGZn9xPiQLXa34/G8AMLN+rI+mMl9HY7hvpNyU7RwSf02JQNW9isb8yUS
NkzKeCd3Y0X5Zi8LD8ZN/Xu7B8YI9G2oImtfpUixuqAKUdzASJ2R6puDAVM5J56ujgbgKWmWEFZO
S3ebXOlOzVc7L9+GBSrprJm5ewPTQ+W8TDP0rShLL5pMMS4iwWobQE9uj9tETMeAfJgtfQe4Fgz/
5DYBMvKVSy5KgjTMG7qtBrOaedaqzTpuRIciXs5ATWYcGIxmsofe59VJStolVKPIwox/bhY8+MQw
D0mhLiV2IKYXlz4f6ncH6/jWqd15Y4TjcPJTTcQpUqyaP8aqP9JpCGL0p4Yo021tpidbS7kNER0Y
HsTrwvHJzp7yPfKvcmclzHRSdpT4NZia6QXHbTkPK6ykJE14UKT4PnDOQsepJuO6jEmxNbKoOkZy
ggaU1NQ/vYh4oZ1v3brPRWRYFyKPkDHraeMhkoh5f0ImRn3HTKl9ZlH5JV2EjiH63LgfTOuUhE52
DCt8xjCDfpilu1eEZrhcMxLpQyd9nbvoY8qDu2xTRX13DXxebw/uE/kaCMrNiA+66tx015F6syN+
wZp7puXf5s1EZ5SPs/SWx2AEg+9VXyyI30eEaa+Rf+gRRahc5p9hSIKJElFybsLwnyuGbF0tPMkh
xuY6XzQ0KFS9tsO1VFd/bTWj53NdG8AlA5wp3Ipiyv9CezpOiVl+TAT7EooY3eAfTPNED3HT4BvI
onEzhsRDM4LTWFWQEBDXe5nkgjXb1o+eOS1M7pZhS8dIb994f3mjTFQ0AXEJ5sC/jv52XbvivTB6
5KBDDm7DBUyReDit7Xap7tqG3CJHU6oGS9IeXLsOdgmDGlCEM3285ZNHUoP3nJFyGBgSOAykwSQ8
Bwy8EDy99DNTiH7kAEH5z8oAekxvbsL+CQ+B2HQuzaJM2W+kcaj5pxVPJyzjW86ZzQygXKxPezI+
09B8vEWzY6fuGFqxfQgCtQ9RU09ufSlMgOtRLhRfG4QxV6S7QgxQZqMj6Y+k/7CJwLJRWZTus7nE
VhrIdT2xpWbOcvV99zfz5/cBiUzQIF/pIBrGPcPHyiSDb3GU2ntwOeYqwKZWP9cDvkRnxi5S0Y5d
e3P6Ukv4lpedQCpQgqBlmpAFSGVNjOyriSms9LghURWSVGaal9Acu4O3pZy34spNKYA71NRdTvSN
zgYzHmvIlgliKcw81o5FfBiH/9vR0gpq/ZzErUFCX4M8nuxpzk8CiMXjID/cSS8fUGRmOnkUEh0I
Uafc9ZycAp3VRcEZkyRPx5Xn3g+j/69gsdgMigF6i/RsERanYUBIRiC6vW2Fj1AebnqUdifAL6ya
4NZjJqRF2CXtNxAFRr3Ttoeqdze15TlrmndUtQbZWd5LEsrkpGv1F1UWcRdspnA0uGgESjuWYbdp
bnklCjdT3zhBrJMBDNCaE4Aeu859nAfoWX3v3zjdMtXxcDy2t9l3mJjrfHFJmyXZZpU5wJObEo+V
KElnKvjoNYq9Oz8SjwoBBogg9C00PUcVnXD8G3tGGBiQyAfNvLI95B44ArMCO270uNspr9DgV6BG
ct/dpp17p4uwP2BQ+q5vJwK+PLBABbksGftDnaZnLy3EozPivdXYKUanAqcqg3fBObOaemqHTB0m
Kf+RNvtkIYKP5hkYnIdLXo+DjKcBPOIARSQvhrOXMO1QBSEv9dKiisqNn6XjK+gKJ9a1TZu+oPwL
DAGZwYWBYcltKq3rhCYD267YJrhSs7xnBDDP3YVOsnBvTS43Qt2Sr0GsIeEtDEdRsm5hplHhKhZz
pfdckdfHbwo+xiN7fhU1GAfyAYpIMYl1WlIpetjwbIAwXsbM0R/cP7kDQHAEXRKxwJE/UFzvvUQ3
MSuvn8Kl16TP//OykDwUDSmdxPYyzkftrKVJalHrpA++FZQnjtNTFZpI2jXX0qIY/mQUe3cUKj/Z
SJx81o8VuSDmtpup3lJKWwbkWZyHRrst1fRL9cUmQTjQpWtC642evLuIXBRjQGane+dp1FwpmF0H
JlkgfYn0hKae0I3r8pyY4lQb1muL3x9NtvOrHX45v4SKopjV4OZjXi52iUOEkRz/+Gwz1oZkztSs
tHaVNH8yAXS18qO1h75xb3p4fVl49aUzfM9Ed3FCyfGZ7dZzhx4BtzC3AZrd23PLZ+w62BPk4j25
Wcjfu57QZcn61h0gycu74aLyw9JlA+yLWa4Dzo5zY1gcqnhhEGQXLeEizLkn3vA1kCVYcBPBJLen
IK+VYnrpLvfD7cfU58kmjJLf2etZJFADuT2TTccR375lfpXVcqxEaq88SbsFFyZu6EAw3rqbygQg
aXfm2a3eRuvBXiJY2N1AaWcSK1FJKwDNMzA6XyyFAgul6yA/85JRIyUlP2iJj9FEdTkGN2RVRk9Z
AmGyC44OOwWA1fl4xoIwWgVZ8tXlYGr8CcidZv5IKIb3qDtAYmrEVGcGAt44CDUiNbN2Y0XOt+w9
cRgKSEpIxGKWNH+q1O+jYxIl3xj/uhn5cuSiDuwnuHm1gbE73HSCJLPFkc4+as3orukbee8V5AoF
S3gtTCJNjUa+Cc/Jsfu6Pi41OQwoX4eVPZTPU7vcUkAe3WX655Qg5TMQN3dOwK5z5n3Gt7oacWqe
VD0vV+EJVMY9G1VH5SfHYejjFBzzuDr6WBMlnpXtT8uTfz+2dX1i6v1hsyHppo6Vp+oWCmh2boGi
aEwyWb3j/Twp3UXrxGPSqVI71jmUVAJpo3PJXZOaDg09iG4jt8w9EZf2sWjrt9EkQmrhrltnDtTX
Yjw32iGSTeU/omvmg+RcMuCEHHoYqb4FxTdg37jN5u4YmB5tezn44OB/7dAoDsiQs11PtiMmbqBP
MBu7NmMTGwZ7ISwALgRDxSO1OMwNecsctMtLE5X/mkwCRDenR8jTb2lZ2AwdYQfYiz3uUEiYBKpv
g6mkBp8Y70VDRjDWbX2uQlOtnYD9uI1MYbo16Nj0s1WRl9kehXgZB2afr/Sghzc2CDydzofIs2Gn
bYehIVyXlajH3dgELeKOJYV+iVK2G+Wl9YkKGE3ujWYg0yojOTP2cGKBL2r0NjKfrcDS2zBIdwm4
Ad+eEYizCkKNraANoXpPTP+nH+bsJFd5l4X3rh+AGQy9NxL5ILrdTCy4myvkkPhH8wF2gAI6GLOt
hwQJDJVVD+q+lCl8fp/18KuLfH+rYA+QwNKV9GW/tmobxN/oP5mZcRuSclEMRraeu5FnE/Pw2kzY
XNTBJ8rwGc4E85OmB3DWtQ8ygHn5/w+QRxHaRf/Bw7kaa1gSZj2696VyjoD47E2qq1+5lMxM+ZyR
cc7jo115/sYzFZJB0n4aV0HhkQMCa3EYi6zFPM7GlkWbtbEUxvGJNe/Y6AGzSbKdCkTMdu1FGzvo
q8fC7OW5vxkRZF+e4PPsMySYq57IRZJng3I/umzios/OCpJNF4YdC8usfvz/B5YIKI4HR6NGDjVA
cztP1p4FzCCwjKPd4Mg0DSC0yUSsQJW3YuWrhDFvLR9aETl7VCLgMQDQbrNo2VYTuiDHiy6RNIqn
3CH6t7DSadWkE5pOJKzXFLF/wYv5mPrquXTZEi55Sl7rLMonV5pXNdM7OvA6otJ5tbSFBuc2TXPM
Mjr7ORJ5KjF/5NYJKjm9IJxZt4X4yBcVHqvZ6+JQToegjHyUkf35Rrbbtm0JvJxnQRiFjb9TY0xp
Rm+LU5LBOQNH08kVHkRWuy7+f5roCTGPIc8WFo5HQ+GgANmQb20LDEGS38vUyJkQRT+lkQ8Hz7Q8
hi/YBUkEsLgn6Z/K2kR+tcyMBCyYFdU0/uQQPDiAje7RtUi1LCb/DOKUiKEQTgAPjr6yzQhWgxPQ
fMMpsdDCqxlJjGbpsMK+DJlk3oSkt64RZjtr202/O36he/xZpONV9lXOrJMCoz3OS+oAmLKA+Dvj
NdEZyKZ5oVsoneU6C2Xsqy6HpqEeZmv2L71FYdXhpNCplfOrh8iAwLh5AHTXCjvVqqhyhPo+92MR
1YwHZn+OU1CJfDbTlD3MTPWjxtoMAfTxxvPBTToZWS0LU6cu7Z+ysBUvAoApoUOk2JHi21ofswXV
bBa5j1TWd/YB2FSzZK0Oty5dL026NW3P2AWoWDnOAa0DfLi6A83+UpQATfvD2IbliZMNBhXGjXby
5cqXNx8BW5TWACaMBRM9KrVvDAnOrhGHZ01NDRrCJ0gnglYgiYwng6VmjO6fwQI9vKyiI9OcFcam
bXgTJCxkj7M7k/cWcFIGWDQrjev02NVJ0/WU9Q4F5avNIJy7BVCAqBvCI9nHkBLpq0F2iriyK3Vm
JYnKnj35sBRvNTPduNTOqjfdKg5d8lSawHieTA9l9EIOX78U76M/WRvFbpP114q0DK4aMjzAHDtP
ZQ+1dfG+h0C9dkEarjOLZY4dYFd3bdwPJXOjFsL9XeYG/+q8/8i5WwktA/FPR7VyS4LlkqINsPDN
G23rFutJcyRMFsd6sGABDFAE4vndyoYQpqBjZgzZAv9KzyTaIwQBWEPdt5yE2cWt1RRbDc+HoOtp
vdA51QFwvhIGVa3ZgYRVZmysAqGeXXS3MSYIaFVb9SHUf05oDzDbYFVGyi9oL9aWoxh9hHbE8IhB
AtXfnQNEeOMV1Otg0yBfoPS0R/EwFAJDwty+W7jESJ7apKabHGG99CsDVh3pTUF/JL4Vzi4RlEYX
sQ0XWMrnZAbDahrH2cfsPGDKRf4zY+M+Zl11ttryNUlCFz161mHgWvduLcA8YDQuwmo/oXU85dMT
6dWACQRqHiXgxrkTDwm5sAFuy/YRij91YfbQFB5fGL5ray43Xt1+577N6A7fhUXJFDgYcomQ3RFK
SvRbyy0lBeZDsyD2UTsv/rzMlyWVp64BGAOUZjX5ATMT03plD4HrutzYNBLPbvRap3pEzl6oh7ap
KKgajbE6J7GuKGwc2ESQRmSC+RM8jdxJGWcxfO/SIWK9ZjH54+OjdpyMPv1AM0auSb3ITWOz/8Q2
lW8WYrqEOdTXipcu4g8smnAtCUhFnDoRwIdcYRXUt7ltD+YhL5nTJfRC6wZG3aXnFokyiW5vcnDK
qmE9+owAxwm/rmVfRApAnHUnPHwNxJxnnYjD4uyM5Q3qh241BRopTK9mFX/NEvd1EC5NXcsJm3Ee
UbdMpNLY9RXbx066AIicGygy7VXLetrmPS78DbZtZGpJdp/essp6eaUOdFDBFCQawUuGo0OQXCC9
r1Wkyn4ftvaZf4FWzLPmfZhHjHDG9zoZoT6GWBqk+E4bfrWyzA9iDF7DvIMZwDCUkBh+OKX3RR1O
CzNU+xIabKTcXyCR7c7KE17ZGixbOq88v/Rjdbs7xX4hqfrOBhwDHK0gzwnnWGS8MFf4CvCVEtPk
/80uFhrNr58hGnMpn8aiKbapz5ePFGM7W9EumTukA7KNAfeSE+uXb6EcOqbvZhW3WOWfo2DZUkId
w0Q+NxW/2TyPX60TEhuJ7aIYeAO5UNnno+TkaMQb5KPVFZClSEZdo9AEhTN6ayAboJ+j9FFMUhwr
mzK6xuoRRwkxs1YLCsF0XksiicPIZrGwiCr2yv95wERdVsijjKB8mm0W6cZHmN/QuO0SHYyi+tRd
79x1HcP8XKH7rYNR75IOAp8VkdI3jA15pBkxM7Mrf5S0IflgVzJFgsrrI+vT96HQzWZqPURSRcO4
qKh5WLlXanBVd7M3frh1VR8R0MVdnQOGsmUXey5voKuDFS6KdN2D70RLOjDHSuD86sz3YpdacLXM
frFGJ9PEE6v9davtpyiXewCe7S4siZyRTUmUcmhsmjyEpzOFxoriSHEv9RuzJnhr1u5DKqAwIeZW
PRQwojowj+S2/5KTZcRQK5YTeJIscJM1SMqNN5D6WHM9MfFnUlfVzdHAEzjjz1rlCxRG7T9no/cO
G/owjdCBRgd2LXkF35XPcpE3U9YH9FXPQzmD4REM8UFfonoKqKwrDuuJ14R5fwcVLKxeZxR/kPJ7
tGMh1R/uFtsLPts6Pfa+2aBXIU6S3QuJsEwL65FoZ1tnEivcHePQ2zpIx0kUPcHVYFBSCBChM/sF
hS98pcdQc4z30Locccz1vNUVkdq1CxW7Y5pzMYGxEAH9M6SUn2yKSO3xDC6IvH9wg+il0zdHbtHc
U9cwrmpbN7Zehg7tpsiQGjgNUokpBJ0Giq06at7Uu45GrrIjanhon5Vz1V1y7nLcXY1nIXBOUVjN
of/nRhmWUlPwJ82QMnqAAjh+YLnZo7kdU+TnEEUYV2wspweqIW2iEQdi56Rdp/Bcku8lqP8f4MaI
dDEXz8B1perLNSLzaxTCyog6Q7IChF+8AD93fMDmOYCNzTh302PT6HU9ElPATVLBKOvYVfG2Mmn5
5y/pP0byVAao21EeFht5y2/pvglR8w8uLqCMPG0yZqcWhZixXeyULZ/l4GMcf8upwTRexzXhGAhs
BpI0G3VxWd3fgdzfu3WRcKahofYmavEgaE9irsS2+bLBqKyEB4Sk96tDjbVuTbZ8ftezF8R0mrcg
zbIPP7d+Or9Q60j1MAXQXjEhG9e9UPvGPA2gL62OvTy9Yi1eZpmQ7Om82iJbNp6vztESLDtqu3iy
RLANsaxBE74kvk9QtHuDFjvJYZlxNzQhSuSAPX3CJupmHuUcoFdW1m2dT+u3ADRYcu9+6atf4LGQ
2AoQyNbjnLJOLDOpt+iV8cPNCnRZAyrQosVnScuANYITU08HXdR4aRMXAof3JPo6BJPBnSEAxtVW
98lUub2zwAn3uRmHAYU3BUx4U3rs23GUG7Nxr+ZSs6POM7RQmX9AY3gFmvriUf1bS34xKNrz8gsk
1tuUsWa1/PyJ0YuOZU+wL0Q+bkf401hfBqiwWFhNfYtyD9+myrrqqHkya2OXOiKi8FsekJDF4N1S
rIQ2Sg8ERKA/EUeXL4sq501J1fml0GtkrnpoJk7yvOXSUoJFREOCenNObfuhITkA1hCKU3Bx4Aj0
POEFMXg3I+OYMkoJnZsCHS7dwkFg1/Vv0ovdLFmW01sbmV2tBhKKxsH6QjOGE4Ake79687vlAN5z
BYf/DIH4kZJ42wh8qx7pXFGoz2GWga839SnJqYLIw1mFSPEl+/vQUYjo8NXJ7OBxAzjgq5eQGmwa
R5eiDefyOPX/Sm3/LRjaO8ZKrHWAx5BX9ceLBk7F4BTQ+ZNuxx2jEXI+JaFTVMjZ4v4ss36kjnrN
0u6eTuquKdN3rXnRQ6lXWPv/VZ63D33mRxwdE6KivvW5Z5LHNJhexczjAulkeDGz6hE+a1Xa98zt
r7bvfUcKtq9HuEBo9M+5YODCYsFPy1+QfxRzTPndjPC/RMA4Mf3X3K+3o2ZZaEcry2MFQuIlAu9L
y75pNqIM5lDHSAv+CkjZ1vbvAZrcwolm2vM/muIyLoxlRwGeETAtWN758D+oulflbya9R8aOPCWc
uX7BTCQlZTezyWOaQQLMNVhlc6ozFNWRdfYy/x0hKYufyI2nHvWeB4GitY171cEvZkBIzEVgrYNl
+WNZ9pzf+DS9XDZB5U+34dqTp3q5gv2Gzkv+yZJ+QVjzq28s+8TqHxwuXIgSRF8vfpxGmA5hsx17
OWMIHF5lwyiT7C2xSfhDVFuKe9C9a/KFfsfKzqGfufu5dt7awj0BY7kyurmpSYnKJmGlUg9OBJ2v
8JiOY+S/YwrScJsDB1mZWvQEwgAyLHOijJu5OoaoxYAcEDaZcb9ONXHnGjcKRGj+5gMb3ISQH06a
IFjVsPL8mpAhTy0tTHsr2Yfcp2FhA2WbzG2Od9RtlYFpJF+XuZGvlA0gAt9qGLvowx6semDQBrGz
JhrLGW1z06Tu2U5YyxHDVsGuKPjup9qODdzTvTsxZ2a/hR+1O/hesJ2NB2060TNrvgpZsvhNbLJz
uyZ7MHsSa5NSiEsHtZtGj7ZqzABPjQOKKuYfngLURPbgW9+1BLIreIRuLqvjoNADFuHnMEPjamFk
bMzsRqI23OuUuZ+5CI6NFzxRZIw72cE3Lp+txT/DXyfC2npXDDBj4WFqM1yF4U3W5YrYCvMFxygy
UhLq007DkedyCozmhHr0woNEjjitYzeZT/OkGYuOHwAuxpg/a6ua8GQyIfV7QpiNItGMfvuTGxE5
VNvKjD+GPviGpXAnTL/aCIfpzDg591mLXyWR7Plt+BpIT0+L5dZxKoY3PGKKSYFTH///gc/JZ2dF
1EQ70s0UN1OsmZJPWS1UMG+eMwBxpH6J5kNXeJ/j3PLPjOoZqNkaEJ2kDRhOol3eytIp8aohXWXB
xpaIIol1M0pk595aCnFxG9q+BA4OYwgMznlNs7RA5O/Vp2hMlGweWzEwfmWunDsLMMLsQ6DCgvKb
OPPWF1tZcAfVEROGnDEzNtsEWvMEg4PWgUL3t2WDjz0AykP+q/Kburpku2CPBC/Y9sGQudj6afok
pdege1K/DgywBM7k7TD+be3go1PAG3J9pm7fMLBgU8w23LKqa8QSQRTeF5vxmHpkZ5DmGArrqcLt
QdxCXRHJPpKNEN3nKa6LZUqeOjAqOHRuWzu9KzRoaOn1PJaIrhMav8ZIkaZGrLdqzHYROrZtN+A0
VMRJVjcjnS1Yt3fkgOpct5tmdL7IOLnKIkiwPPEd4Ypfp6F/HybVqc3AZwpyQjy9jkz81UMA18lP
blpOj4Grjdwxqf0tYzPcCMkH/qsz+sT7Ee1g6Acr3vi0mK7h2N2HLTvmtEvfEr9/N8L8lba3MyAf
2vOjo4fnUff7NpPPynR3gsnKXeRVKH8hafApUpEqUe5M0dw3rkE+acJepfcoesShrJEHEhr4EhT0
oNa3RLcuUa6suvzHNIPPkY0BUkNjR/e4BZzr4FQEXuaQ/5AN9pnQta88XwoSShRYu6SkNbYdJqps
ELweNEeS1T8GGTjQ3t50j/SjN/W1zhBW+rf4SXsibJvPHU7RPUA04w7FOwdgikgI5RpSCjwJOab5
YohOuT2kTFUqfShw+7ctZ9BUi/dRNiru4PkRp8PrlrkejBjakHLELyH928ZlJsfNUd88Pzvbnl4m
Gb1NkpAexyfZUMvkYLpw/nn6fINSpmvID8WN4IUke1XBcjKJfhoicZ8KGntZNmihScfIarQIrtU9
5kibiTJgPBPWMCHb6dXPjm633GepfwTbUtwJnvMWiOPKBmUXoDSViWA9xJaei3/ZDxkag+Ipalvo
tP3JG9GQ3gq/tmt/C8gOE8yS26OeTAXkhokzlX7+jesxiYyvUCJeRxV/N0XRQ57nD1lof1HSnJKu
IiPHyi85v+xYEKXWiPG9iBT/iYKw2dz3XC5IQwnksDkiMjUg82ON3ySNB1+M4yvhLLJCxf6p/O6P
ziUlaS7VIJPbnxkiIZrjbEKZPvdRGsO7PJXCCulcOE5LlA740Fj9ClZUPQFhzg+4BB78nLOzhfyb
RQ/hYD9lxfwikNcxdTjXCQnF2aIuMDzJAD8qbDI8FEwu044JX9x5nPiOUZgbt9avHkQwBCVPOic2
sbDxaVRoskkr0WuFZLd1BxqjhQQaEY7XIIItXQvAz6xON3U3SdonE406cOg64y4d0rNrFmvfEPbO
x1dBJfOb2ssNC0uJCK5z79Tpoxek55mRmOHLF9mhWmtG8TJ24tAM89fN79mW2Le62SEqoPp2qgFW
sEgBpWoCOqJFvxuCKyEH1IzbvFr7NIDx6INCxUk41DeP8IxSpfjzgbGsOgQSiEm2NW6noYTjx0nu
rX2ccwWGEqydhDtBVFShv+MJ2QvKgrBLRviUCosnhQKVNfqqRxe7nmFDoAGMdud5SC7zm/FLQcga
/TfLaykFi/kjgb2XUCf7FGXU9HfBIPQOPNGubvqnpun2QY8RK23ASPVZ9lUp5mfEP7GQOHjz+Db5
7JFFzyvXXV1bHjqBWJNm+hbRYRDkiE44dhfIpIk0vhIn+EiYisW26XzgDt3N3tTtDFPeV9r5sjL5
6Wd4eFjZfekoPUUNVl7bZnUZwpty80Fi986fa0fU96HLkj0J1TYQzWuiqeLCf35kMDsOm617K9sz
07mM/7F3JjuSK2l2fpVGr8UUaTQayUU3IJ/dI8I95mlDxJDBwTjP5LNppxfTx3uF0q0GVFAttJAg
oBZVhcyMwd2Nv/3nnO90E3wNk+gDTsKpfk7gWihcXa2aD+UAb8k2aVqnd3YV+NEZDjZGbQQMp38Y
R33NQv5oR/0PRJp5xaMT2y0Z/CE6uGNydlKiYEkRXOV/tH+TDqeH4Fy58SGY4hXbxhuRWg/MY799
o3jM8MU6CQsZFbQHQg44T/heo86ANGv8rkIKBVvgVJZ4dsz+bejddZyV1d412/BgRje1NmmE4jlj
1/2lsi0cr1zsEsE+3HCcB5dFMSKXtZaWdfVHcjQOq5/IgF2Bwf2eNcUPZ7XKerg0tftFVgRkENyk
rSFKvZuZqmOhoaQtb23mq++QT0bJ16S6g8z5nGBNcns831ZLIHhCKcoIxCzL+iKwPy06DWkfY70d
YYNfR/Uw7oIaQEt1bbgNqpUtXlzG/ZXpQ/RTxtrT0db0B3HdOtg7Gn8+5CExy4zF62pA19IOx62Z
0LRHMdLKT/13E3GtMd/7mfe/LfWJqqFN3HSfoU5/pLBhdWFzJrG9BjeajeN2Dn+HIlZv5FWiTQNX
lg/xjcNRddIpbeCeEywr1YEHCuJLKxjppuZN1riWmrwnLI85Go1l3dLuyNE605WLdxSYwVrVJbWX
/vTCO75eWd30arg1FED9W8jkow8Frq0G9z5sQe4MTQawuRI9UpmYTk7cQQDtDtKZHwGH7rz8Oxji
K528JO2lT3k9vaH85Ih6wun64rHLg2r1EGbDT5EzRhL3ZnzAQhuGbrpXcWJc0fVxO3vVm+8D+S+D
7GjJ6i2KMVsMJYJ33tLL0zCZctWgpmxyoR69BLP+jdoUX7W0t1O3nNgVXfBuNvLz5eZG4lfctgZh
ffvD5VbrpMOjFSW3hdEHayCZ1TWPKn9niOo44WmF995v6fHAbCJbDEShxW84ZbtX0HNH/9FqnAH2
2qp6rpf3jBIYfZMY13XgH+xpOOqBMpyBXpDqBJ3rxs3io9mAeGhnQKfd+zxO11XknYJoqHh36u0w
6G+jcXcFJYliiTF3foZBBsWBGg5NGXziErSyxoZsfQbJlaEt6RXVbop9UVEycfgMY2vbmH/6uSk2
xTiKNSHwfJ2MhPyk1QIvx4hszQKqDszQK2FmeKiDBSmXb7sEA5FXlu4R8kKygsUVe0dHR9UCr1zo
Xn5MIttam8pjrh2cPVBje6keBFWuouSbdFV4PQz+hQrTCwVDnDrF7z4hTeQ2uBcyj4Qj2tO6a6Zx
L7V8Ro5kzx8yUfuj+moH3t81WeG2ESx6spHwsj3QZF5heAP30W9DyZpa2z5qK2aoNZt1ElJgFOew
BeuHeisB9nBK1MEmgzN0nNggJmnBWzmJgIIBtFEJyNa0bly2bj1GvS46DBC4mN+ovTcG3Km1B/hO
hXeUBaCw1pE+sXfaCXvYlcijzGY8ZRJ5MogNgTgzW2L79m2dHmTFGRn0P7F2XozARun5cRJHbLPn
kjAwPYgWmx6/4w3QaL7FEnTIgANa0b6UZKnBNY7ivjY2WJp7r8pGxKcgGFOk/R5m+qNSAn+a1wN0
fFPBzOYQiiuHNv9KN3EpSR9Kp3quam1tRZU/NUWIa8L18HO7YP6XO5hdA2DoWb3bJGxqhRstmxcO
+EfHnJbaPKgi3stBJO4lUKYd7ZkneBP3oL/6rcG5NRQBfRnLgmWIvIOi1T7kbN5nnSm2AzZAcCU3
3XIEZpQ9gyqwv5RI9YbF13eRJQeGTL0fWBWAWmIjmhJT2Nnl5K4EEi0/4VstQuTmie75IpmeWhaa
x8Y2zuPsXcq2+ap873EuSIBpt6PouSBH0M84BrvOeUHzFVyl56eI1No9Focuf/VAs7+mgSCJMUd7
6CYAIu8tVom0UlnVU7GUT2IgI/7uGpSxjZbe95Rf7LgvkXVj0qqDjBtUq83j0A7lvqabzgtw9MGo
ojl4xF0k6SJqSqQ8r0sWmDTKYgyKMLPRji3UtNHo862pqhfp5mxWp+gL09/Wa6uXP0hB//nPiphb
SMTUcNBew//+KkowK+DJ/8P//HfCp/znP/bf/PVv/Pvm4b88/stPUf/LzcPu8R/+yf+L6nRsGET/
kKrU5d/xX4FKy1/4k6dkm7886bpYsoQvpGfKv1XpCO/XQtWTvhJS2Ta+u7/hlAzxy7Zoo6dB1beU
ItRv/Y2nZMhfkj0QQCVPCdcXgJX+GaCSZXv8W38BKrFeNQX/lC35p1zXA3H+90AlvoE6wUX1nHsf
nk4+TbvCqWezdavru6IB5x86rErb9EFMOjhAoXDD5t6mv/JpaU2nRvke0gxACjylrk2n5lBc23m2
5lGDX4Z3J6G84tMvFkt9eDODN9/Ucf1JYvnIJ4CZE+2vzvTdRIUXtZP2ysnAXWAuQPOP+r2aMZLQ
0kCIoLiEbUnhCSLGnNUnNjBEYm0O8JLMkO9DXElj6uV8h4PCpekEIur0aPnzxfS4ldllp68YBBta
TyGb7MucoGucMI1ldOJVZrjTet43tGuSeLfSXdcvMgpTgWFDDMlj61mM9k4r2vwCAEQYH/FSxP46
yedb4sgD9hKLOKe6aqP5rjetB3NormQEFGIcxgMYkTUW9mYFKfuby8gze5RD65DMlJKJlOuj4y9b
eqp7Fv8hE1/mrAeljFUDcZ2dwHBNjxk0E9p7BkWWBTfzi22BYaDrYuOy1b6BRyd33ZA7l17WW22W
9/ZES0MHY1ykuX+vXGSptKAEL1WTfSoz5zhZ7k+C2sXuzHsrAjwrNYROlaZPUx1ez0nIDyzIrNIT
xPHmk2+1ovG7/K7LwIFwQnxUeeCRl1uU6VN7CoMVwUl7i2917XbcItOERQ0hlqOCYnoshX1CTWVE
Is2AmwwqctUeghaETZogHsPIi8rp7PT0ghk9BnIP98qATTrmgF2TmKLOwzEx8OR7+mYeXcv9tlxx
OzTGcvJOP82ElJLl46uVNvwJSg0SHxEu+K1S4+QfWDUui+vmOlbpkxFHn1GYnDF5QiCH/BOoFIDx
HGKP6dJ33knNidhqij2L6squvZ6VexeNSbf3MRSZBsK7L8lXtxhbg6B9qrPiYrOgxawY81KuSoqv
fzJdPsWRfmvZs+SklfiTXCbDMKvInUBUF/WwHyLJnaz1GG6nV3IkPqnEe7+bFJMdFws3vgUrRblk
Ez7MfnKVT5Jz3mhv4thpju58HoyM0A+1m0j2/ln23hso+/vING484RLcUOTNki9fiwmk0/A81k2+
yfF02SO9B42yczwDyadPjpJ9y22sVUsTXsS1HtaFYW7HwDAP1ETfwFq8qxOm4KGZcS+U/heU/PZM
wJ5llNF8B818E2nzvlIIdW6Q/6QtdyWE5cfUG6pNkcFGc+rmXRcFFQwet5o0YJwvFD6WDAUuDtgZ
uWOjjz4BIzYjuGlEUzcs8o2XLONtCAoUJYg9paHZBVUxpQfoLDtIHy+lyznAHpcIcH1u2POsRF+/
l4lxp39wCkAAw3xHGIDlWVQrcclsaEydjPeJ016xMXqjoaD2nO7JD7EA4W9fa7pNHZ/m0rmJbxKC
ADL5GQ0SaQF6QzGGL03sQ78xHgIYAhuRKvBwGpqMSppLywq5xHLgJ9JmXVtftaUTPFjDmec2eRec
/nnFxRD5eF3Zry1KGn5CCIoK8yv+oXDr0XQom+LKw4n9NKobN66vKs+8VRM0Ofp/+S6oXcftzfnh
+WpdDdpCPmCNUTQwBMCMcwKU5VMfsHGpsRuXCfl+2bnWSlUsbue5FashQ/oKe/poEBMdK8I1Udun
Jg32QTReVTjsNwBNiYiS+86S3jzIVN+gMN+YqNY7+tl+ksAgp5xvK9SpS5rrU2xbZ3+Oh31X0PzU
9RXZNB+wjHEybPNWz+GeKsTfKil+Bzme7DxIXygAeY+n5lrVzW1k5XweMa+5Ej0tHx2HWDWugdEr
ENK78o28rbmmB6w7hLW7jWsZ3dhT/tp4xnHyWcHxK1gZ+1plF8ea1SO0tV1rcovPjHLJr6IqnvD+
e3sSq5AWEu9uxPsEU2Z+y+VHkmEIb0XigRhVZ9kipBKPBsPO6pF14JjSKFNd53ZyjV/psetVe8DI
vLWWLDSzMFeUZWXsSA58BrfAOaWGSYKZB0qfxa9Z73GVW5rebPt9VNYdJ82xFSFVvxnwUV7SypHG
GXmOvW2WXoyULPBgBR92d1KV+Wqb9TP2FqIECZReQObxhKZXlg6Lv4wdpIbqw8X+Ou779zGKwclO
/bSpaG2P6k5QA/sj6grOummhBKpyjyCVe3Q5U8dOsW7r7dWU3WNMvUyV0Nuphf4T18/CcBNOea5o
VRekqzFtXpR0H8HbhAcsY2tRlid2j7yZrAXP9IT4Se6aMEkeSHw3JEANy38y/YsFyZH33jzAC19U
wG7TDkz2YGR2sJrz9VzQgGwpWuY6k1M4j9eFuORB8j6TGdwIwfW47PBI2KbcYqjsHyozFwdXoAfJ
OQUQFGhQPVSDSRc9I09vs4ie+iFXdyFBhF6P4caaXFAoVv5CMYZ3LRwKQtBVStrl5UNfBEQXAFQB
lll6I0KSB9JLX1X6MUR6C52LLWHlsoaWE4Qf5nE4rvs0QXYe5u6uMCmYmsZp62s6yHwCSW2+RLkJ
QJu9ubMngUlBh4/+nJGXMZ/akcQV7SwEQ6eUF4nlnHehtmFNiUy84nn2PHhwAgqd4SaaX50qfqXv
8NuZeHpAxPgxYhQjHKgo5uxgZ6rAIrRWOwRZOEc/vbD7VefR6kGqCFexl4v9GL4aKWsYR/82mTYw
d083Y+e8TpVT7wkDHXTNeDGH3i4dRsWWXBMmodgzSSsToxNELx/36jU8evwLVXDH0HrjpyXL3oCa
q/ilHS3IWhh2bbN7FEO6BZoMmUCwG0wxtJbOQIhIqYBlGi+nNXjovmzQOlTdvAmKWz/njcaF7Ilm
aZ4OkMit5GHkbTrlzXUWj8+OCNnUHPqOK+5Ye/rBgrxP0xhzpWG6VCggt2VquumwRM7k+rCHFkfo
jCSB69S8ij7DwgZ+wlR77MJJYzqGHgApk60FazccYkftRzxzl93paD4F8dJZG2MyL4vpqraLY187
UKd09uFN3W1iQeJJxqrl8d0xFs1jtmmqHD89+dUYY+nWlhJmhB29d0Dh49CyaM/CeWJFPuslbO4F
jweW/8g3xR79x50oxAn9mC407dX7EV0XcdHE30NYWAANoZqKsvmxuqKR7yGNgWgO+WhtnNiOThUD
lCORudwev6rlmL9NjXkgre881v7MbbTk8TvZqNDWzKY8bFseAwCnwShTA2uwZkXI9LxmxSb6jq6X
Iw5Ln2UPWzxTtA9G4X+2dskHShh7U9b37Vhtjdq7MueUh0/Jc0S3lHSz2+HBhAI4WiVPdqv56u0A
kjF2Dks8Ka9hpUjnuZV0j6VtXaH+P6RO/ZA0xZNlB/h7WaqtTFc9ZEVV7izmGozpG5ze7qZMULB4
5mO4xT/BxpxIrLc8oPrrWAQnihyDckjfhMUDwik9FkY1FmW72RmcZ9fJ5LM7RU3ZG6r75hgydoRk
v6I+vuJf2UYzkcBQajwcMJzXZs6gPodgYnzYimbIclC2a9WJa4FKvYpCzMBxZ7On8erbIJL5jkEb
qKmKdg1w863hU0hTFy8UYdHSZlKEoKV1XUrvgeD0zeDA+ra4a7BkUGhxbb4tEeXXRvfJEXGe1OI7
SnCcEYz+yrWxsYbxFY3Y2zcuJQPYfZnpiUZIjj5P+XdDkb4jBJ4Dy273MXw99uPRJUg/OyfeUaEz
ry0xdTfiRLMQQtel16zRlf9mkPLeyri9F16G94MChi0N1NAE9FXMOLVuNSl42XeXENLSik6aaS+J
C9EN/JB71YfXWeVGiTMrrsfQ/SPVufC28lt2QNjMCbEzYMF7bkH2TypSu1H0v7tk/DAKwjCUQV8V
eHNva4c7ZB8tXA+65bLM3Sps6msnDa8ESFh+eMH1JweWmMzeozY7XkflY+D4sewuIE/T0ozmUuvk
GofCwFHfeJa34fmxadOOlgbEyLS7R8TFJm7/LoycOswOfVfV8ZOAtIDnnnRREl10x0vTu3JjTA4G
maUFwNqiTcbbKCEVYuDLrYL2ZJYc+X1xD6YdtpNE4Q3n/GyNxKdsYVMG325ZxOACruftHzA/9vIM
aXNyrouaLTjZyo2H93BsMJai6i7+zONUG3fQzU6pxVO6jKFWqXuvZgPL7gqmJp+xwWFA0DjQVn8g
yfocdg8e0d9YmST0/hGOaNRdu511nSRPQxejuzvy2bArlx8QqrHvdldzWcdng0PM6dK7YWLTNrYI
WJUASITTEsMmiCotWzIM1RHZjfhULI9DAjxu6rqRNyhEmqR/AIr6LvvmYRzmS2RHx4CCdkD1+B14
q+NyDBBA+uA4t0pctTSPetg0sFKxCxNW/ErhoI0ysebVHail9BBdaZ1CH7k1Xe8kJRFCuFn4l6cT
Hjla43lhthBSSAxP/m0Un91qaDauh97S8HScRcW7Dl+NT3rfbl9DYgQxOJ4KOyr11jhQBX6Lw2RS
mznQzDTeorbfuhFbVk88ZQKgQiJ+QPZNXYHSRBHZlB2XmiX60gvi+LxDaoIpYxXuPOy2/KLaiyP4
HE4t9gDuc9M7cZU/vnrJLNeZ8VOZxN9GiBGVgAdZ3x6AfYIkY7t3IX40VIAjS94b2IOULGT0k/eY
8HqTyrzZldvRFV8asZdB96RLwJAcB/x2KGOrnAxXkA7XTdU/wbxtt0pWN2bjfcBKWwjYr6YT0Uj4
RLSs3PZJfLHwqScO6xyhodsQjgxvqxG5u1oqIkMA/dS0Hb2KpTgEG8vK3wq/6XeFM5nr2fTMLU99
2ruAhJxmuAnExmPye5wMEXw4gfnCoveIijLsRESpFRkR65q4EpEf7ZJtxBU+sDG3a6p+BjvfegJl
dCzrnFqV6rV1k7skc+mWzCi+r88VGZAqSs5Jq++ahMEQAnfdU4IcTQrinHVp6uROJsTPCUG8V239
TfXpYH4oE+gK/R73i2m4DMbHLLevw+nbTvxvnF7mah6BYIzVZxBZ1wYRJbOff9JhuoTDjHEuLa+k
t6jmTH+1Jj5sXQ8tbn3ZPJVt+jqoChqYvktr86cG5hrbXKgD0v5mSp/q8i9E740Wr549/9gxCOUC
Pq9RN88JYbHcRP/oDHBHaPxmFZ5j2OIAX7/azBvXZM/PuelQMFReGaa/BVN27vP03Zq4J8scB3b1
ACLh3aWiY0os1g9QOHG7Mo/gc1PJbYjxD28Qdxore3UyvnBLgZ9rnPHFPsbKZ/wU8iHHEwg3Ay5m
9N7riYhUAkAgoH7YtZonKyyv6PO6I6NCO5SCngTahHFkr5v+NptheOrp0eDwjeof6SdnD2p2XxJv
oH8Dd/W7I0jRO3O4jnznXlT94/JTGAGGgmW4a0q6Ser+pmmzuyxmhd2MJxwSqIneczV/Sa7b7dg8
+S2ct4zy7JXNSyG0vsyiOIY5eQ8mw3eJ7NvZkIQ8aAJ4ARA6PgLCXz3y9sZonPvl560bYyWD+Jxp
/c4VGMFHcMOOSp9ut3inwuvQGck7B4LXyESXL5nOoQsAfOmTE9ssPnDoXNTGXLrWeKmc5ymtiBFB
tgy4yJD/5VCrnI/AaWk3zsNz0gfUT/nFZeSTFUXROSL+yi6vW9eN9RwKAxy7uSRPMrlqRvtODhVY
gKF8TlNeKCJIiIqK5tXsE07wNsPXEriNtVYhRTR+cU3dzDVFyJ/NSLDdG1prPU/1lcmR3KXttClc
R9OVGVFgfCWz7Fz56V3vN9+ZzxvM9lBMF/LaPHK6w8UgVMJkilMDIve4HQcc+Gapxz3aA5kMPhH2
+MP1bKfH/lHmDZUO8Wn+gG1Y8umeL0VMwaFp/oxF/qULaEuzFxJaEfSJhRQB5ZJfdGUnD+2CBEoc
nkb8JnpMKhzxelMNbPoCFsUVT4siGmj/nqKTLIwdz7UPX+W/l5fP9fPPgeKxVanDk6QRrW6YBNyx
em/ZQQZxSLdn2D6TKMCKUpovdsJ1le3AXI5LFQwh0V7cDyKAATqjrs4W3Cn9HuBOaB3nBgXqlbMJ
OwI0h6VaaMpOC4iw6jz33d8EITYFWJkXPmoJqxS+z66DvFPzXsv4gpXdnVNQ9Ok4/MDUZzAbTW77
+QM8lNdKJveVRZkgpcnlXlDEmRpGSRCAWq6KQDybIQagslTPVQ8q1lDjy+Qk5fb/qzP/26UXLorF
/1qeefhv//W76b4/8r8KNGL5O/9DoXF++Sg0lu+4tu9KZf6t8ULIX5bjumgwrjIFnRMoJ3lRt9G/
/aslfglhU3jh+a6F70eJvwk09i/pSUeRwBOe5ZJd9P4ZfUYuX/4v8oxr82Ud3vEIRLZj8r3wlcqv
j/s4Dxu+j/8URnlsM78/j1Aw7YfZntPgUoI3BaYzuq3NwRVCTT02IjHVvPZx29ovQFgwsMWwkaht
aGs2wn00IVdH1aS+GkewuJy8um8Opd0k8B0iXUc3SZxrtPNgZIkylQByaZj1qIgPsF07VfvTpElr
vOW1xBfDCZZ2dkNzTubyZm5lDmfsfTYG5IMhdIqR7tJoLqrmRgRUDTLR9f0YLvtQxfftTSWQtxwI
JWnyZC73ma5ZXPmOLx5rzWn11tLtCBqhq2Y04TYaqPuoqMBZF400h7sCxWrJhU5GOZBuF4Nj7g0B
RxALKci6TWtGrto7hYiNTxshyNm3o20dpV+w5QrjIjtKYUQw0YnlRB9jb1Eh3hepGM7awU4yr1K4
0iwIA8Mr43tSNmz6RAimjluoRUjSZN3TED6OO2dHY4UfnrksDO0GrGROJZ9vEVU8pV7Zk3oXQhrf
6NKFsbdoYB1xK7aBeDYgsXTXhdM183VXeF14Ek7tEfDoSru67zwb/cXWIZuJkuezugCZEOmNHiW9
HazW8FflQxjdW6oEAVEF0Pg/dTNPRJ28XoUHFEm/PSwe9OiCPx7aaMREwLdmGyhkPbcK1vzxVqCJ
YxckevcE49wHQDn3bnLSfZRk9FfQUY61N9VPhdfjvm2ipRY3SkTPElJPDIEm2LN2G7jRDCq+auJs
41IvOOxiNqbzLvZaGwsH7nBSs5Qt3chq8Mtb9PJsvLTCNctrYUUuSoOR1AVQg6Ey8CsslXdh7KjH
QVRxTbtt0Dor3F3M0i1hFZ9jNWv8K2pJenkOGzd3AZ/HRKHypqjVTRd6sn/goQUUa+WR/Snu/SS3
plsvSCYbEKsRT/s6wIt6NOGRmLderZz0Dne65Bo5k15b0kJDkHMl9soBb1PeDuB4gsJz82NYRBpq
koia3Lr2M1pfEC8GQnz9prdqNyYcEizBGKHZZ+2yWvvoRDZD7n3IK559ljlhoMXaA8eJ7aOmVXSn
Yj1629m1WS+vZWsxlRDZEsZPzVxAf0jOnEk2tY2wvlJJCsdKdWtLgYUm6zYYg3gqDIyUwb6K7AGr
LSSrkOVNz09Nk5gvouuGmpK4hYwsKTU+6yjjZ7Ti1tABkivZGWzMFhvxPcFWiEwboyhxUwPSn1gR
R1hiZB44kF+c2UWfDcEGGtesYEqIbhxliTpMLP1KpuxyGg3AqS4/1TV+n0xcReOMxrpJlFHiOoL5
Rz+7r0mssnim3yB+r8UQZ3cWAnn/1ffUot6ZdG0UHy6WcslFTINv6gKjW1JTlWwZVowxXCOoszMz
ZtKu67YOSKuW3IFZNJonp+CjvGmgiJmbQrdxcwzbLgBqPslcEA6z2nuisWEKRiiiYbNqvMEBqOU3
0xl2Cm4vcEReuTBExo+u1/ipo9TIvqxM2fcg1Z30AHKx54xNAau8CqsbrEtEr6xzBRqZ0vi2oGDk
rVFVwAQ8TrLk/xoo5+ZUajz7EBqCgd9TfWMelOxH9Yz/teZbIH8HnsJ0jJIqhzFpP2orrNTWS0wu
AJq1QbZj5eRat2Y3SvssnGXT04MW4AwKzGFVlwMYkIqGn+kEFNP7zR6ERjhtFzTYhSEv0yacali3
XSD67CBKSAHbsRkyZ89oVVvfUyca2DbkG8ZzMNFQHBSsc45ewt78gL8qt4404bJyDIwC5ZB3+GjS
QTzRsWsGbunRgiiJxzZx5Yn3cGK3QGyFH3E3ybBs9mPQkMkuTM6JJX9Cy2fLfYUKxLlLYnA1uU/X
LMSKngaMgaExBLw1bXpYfFhXXc560AL+PFwzIVIEmamS4iIPKnRzIReDYO7atSAeqVqlLkYIdvMK
AmSOPOOPE9QUY7JL4CFLk1w41NTZBuRsawSYVFZHnxuKpKTRpCZ9JP2KoXjGbCld5sZB9q8lKw4s
iay1jWUXFbEiHtIq26IW022aUZWQkPjOK0DZimczgOY/YOW9MMFLpKP+Trk4WJfSZeGLEWtkx9JZ
xpgQODM6vckAbGKrwOTUfyrFe8Eyqs+2HxhrcLwLODIu9DnewWWgb/AOJUsRVC30PjHMiQrnspPN
vp4qKXeDmVj3JDRjoBhOlL3o0akpr6BKxzpiz/AQR0gw5EQSChx3mPZgNNZlSJO72ZPnAZSi7XJn
0MijV4PtogVTr5JV21zT3LefvAQfNBQYPBT8mmCh9MWUtze1oSYBhnnWwXs9khz/kBaNiMfRLRTL
DWeBQ41pBTUwcbpW7KbBmEvqAPJuuDg1xPNtjbPKXzYgcDoKt6IBR+k0c86dP2XzJU4lm4ByjiI4
ACnd34eEnDx0KsOs0FIjg37GfPay8USQzKRKGZPgcKAcBORJGFkYK0zPbdvtAEDLgOXuK0kKh50/
NdW0suAdbn0XUXwy521Uzz6wHpePJVBsWX07+eSOe2fmcr7t6Nx0dxOPf7mfIp4wuz7kovrnNP93
Vqt/ybvstoDEt0xxy0z3pwPr+P1v/+ra0pGe4AFIvBF6n71Ml3+d+Yw27icvdz/9gM9b+ZKkXoo1
Uk2cPncxvUTpg2O4TnvsM26nJDjnhuHK/mPSMioxB8E+GwfDC/Zh7cj89H/urrH9jtui/n/FB4aX
8R/dNM6/y4/0r7eMP/78n7cMz/slTFZ8rg0szXb8xSH2Z6+eZ/4yla1MJZQQpmva//OWgXlM2raN
gM8fwCe2WMSaolsuIEL9ssFGm56jWCsLKcQ/c8vgIvt37zhDWJKrj/DEYg77y+0iMWjDpmahPrgI
MXdNVnUXOsOz41CX4GVMUaTxysfmjFve7a3nsTM97FNsW/amzgmPVCaokKDOgkMcsSqvLEPtqhLb
OuFPBe9w0tzrux46ggvcjEpLoO1R7GzNFqc5SWaxgZw9bgLTdb/yyjcP9HA1i6YAcDNrgT3LrLiR
Fk2mgkq4G4/O+4c5JTAfzpb5Ww+Fv0kAQvMYMbV7sDn37nwzA8nhePoMhbSpiH5V7MKy2klvccBZ
X7nTmRvcsOnn7IzJm0h0TTSksNlpsJi7MiwkJLQ3hffIq4385GCGO+XCJ5+pK3GVx7J7YeJLnyrB
o5WlDvPMWkqLLjl+AFrnqtTt78VMyxDG0ch4Y4lQjHSbWHwztM3EhHc7onxNrK1zx1+792Ybyyz4
6vCpy9w0W0vWLKCEInt+78mYX2WQE8nopNgIAlcj25hSeXvBxH0fw21/wQRH94TEk3edcFJ+67k1
r8FgzgWVhYJ6rpBoXdoL47aD2XyskFJeQHRU7xNkBOwi3Mu40llmShMhihuXDpvertUo3XHXW5N4
k+6EJQdaEuJFV5jvISiOZCXodVv7sS7v+2hUt/jv+3oDnxQ7QNgLgvIqS1H9R03CcuVWlo8CEFoA
WJ06sz4YEwCecHtth7XsLXbIPF9fJHHBew0J+i5wHJC5s8Vqck3pdku+0o83cQpYgZ7WSeyTuq9R
1YzQBblQGg5eXb9juVYQwxAU359cnya0FNNTgTsMCucucrqoXIdQyvAp1j0mewkbiDJa33/NXFMB
iKlcngYZuy1dTATZubOREwIOq8k1eAWrwH4ezR/Qvf3SYOqrPbKbfUnaptuQ4XBIf6UOKPjM5xDm
iV5fEeylJmAqB/eTXK58jflbNwltF58aKzp34tiBVRu0mmvMIFCFWBnGV7ZcQEp0tiH8JqKZrgg2
GtsS9wbtfJ1D919WjuVR1rZ7rMsaFGJKi9niKQ6uxkiSI7XyBPoVwVMr3UZ6gtVrV/2LDhl6d5Xd
olXEZrgwXBEY2GtbFXBmYW6tdoL4mAi3apBQBSXA3mTKF7ee8ZI5hApxeoeJpOqlZuZd+XWny102
mN6WiGz35vFKHEg0U/A181/vCpmExLOrmtIvLvbWneHT8OCiY18Yep3HlIK/jW9UHmGKOvPPY4Af
cqtBx3fcJ3Id71wvtIJ9mg/tj1uLfFvXUYeh26JJYkWQypV7o/OB9ZXDXFDWGIq+B/yV8yexfRbf
w0zIcSfheuwoaRkf/T5S334zC+dYxKEXr+Nc+S8pxZDNSdcetcpx7/h3ak4AHHYczcm6nITBqNyH
FkbElAKoICx8slTcAibCpkVGu3LHh1JFGQaLxIwHZp4x6n5XXUr+Z9a2/cFuZXjKdVe/FSpDYIKs
cK4UtRoAnIW6d4oyeciyDqs4rifqJcOq+B1GNAzPvVEW1002gpVwzNpbuZFYjjOn0BezkpqUjFGA
mJgI22zneo4j0mwuHh8PYfrY6f9O3Xks2a0k2faL0BYBICCmR6vUiskJjEyS0Frj63sBtOpi5q1m
Wg/e4A2qBlW8lzgQER7ue689zpqPqs/lplR59ShJvf8ZigbvpzFHmRu+cQb07LyZSZo+NwoWrGFL
BHpe1tJO8g00FWs8UNO5DLsg39gJrekdPKKJBIe0Gy5olTXMYqQ3YgPwwkmSDmMFdHkdCRyGXkFP
2pQ/TRygOhSdrrDNFyKU5JnmCKHbbIuktY+huNIqI/5SMa89oDPx54hWCi4uvWCloBWdboLcqQOK
WG345qemxnGWKQaADR3NM9GlYdNDz1ckYTtK+mcvdmEiRHQu6jX3cZr2+VR35zbqiMUIfRNINXIv
dCA5CqcAc0fEdAruD8F2aA+YbA9RdB86SfYag0gu0Uhy6FUWfu1Nx0xlArmJHAhEcIGvhYyQEFmn
kuG+iC1D2xutoiseojXTMIu3GNJBCHDagz9kspDmkyq/tKrOvxLxmW07RjFQh6vqhGozfikhta/Y
DCC5NoENBp04SX9wjVcrt/K9xSGfPOmg5yin8sb5lrhu9yBlRVMIcCk87siuoSlX7uiauzCe6Ljp
Ya1QuAEFCpuWtaJPaxyGYwm6JhozU78unSiBFy+q4QcsDr4gRNFOt+r06ScQF3ohZZ4OuzStLY6i
VvprhP9z5QD9eiyNwdgKEY4HTslwtLUqGZiqkJf11dbleAUjNf+manOagxzD6mFqWGU2MEc51XBL
kFjaIHUjdOJsFBBq36Rb2Q4IflPe9i1GmnWOI5/20tTm96DF7BcCYNFiCZy+0p+5vL41Es1ZFt/L
bIJnkpp1tI9cw9zSNIB6myHQdVdRmyHzjTun5E9UQQaW0fGcbWnLYZvLbDqlvAY2w/XB3pD3Wu47
3wxutGG0HgKFUwVWASSHKZdIG1wr/RbZJdH2/TScqyZyEJr4IaaLST4MKI42Gj99OzVtOGeCiqu0
QVan94LeB9JuYMm5VvwYsTejmMYik1k0QVZNFeGvs0L91Cd+fG3bobi3o445f++o6QjwmV5vlxde
uDaqmrn1OBkksaOo280IDgbfZXLE6lTsa6fQj03nxgeFkukEWNFCvM0EYw3cAKWQZufDVQOHWsf9
U3W89uxrw27os/YNKFx9TS+mXQsVpjfm1GZPZgB9iDJKVr96nUyBVZc5cp2G9bQ3agWmSTm+9lVI
zX5pQR9sh9KEGpTpVbSeYlzvael2ZzYY6MNCA3FeE8CIWKsnOU3R3c5WU408puVl3jGAY2bm+clO
b53w6xg02k8sVxCMDTFo+4CD9kGPiecISO8yyN9iBgZWDL5BEUy7xgQni6841l+HVA53uWwTeldV
fp3DCAAzZ6vrvB6TveczJ0MQPWxtE3ZF0sr4Skow14bb1xfuibiA7nSOMwB2M3OS6FYNdr8xAmCB
MpkF2KYqgIy16iu5hu4F2RDX1Lr9TWF4oVgXRY38SCret5VDMQPkQQeWcN8ZIcjcILKvrc5raUOz
y/I2uPc5yZHATdtW3ea8xwQyxri5V40bVFcgq5ObHqbaWfZuhRjJq8ZTXCsRHUItRRJS5nl2F1VC
ZC+W4QTPIZZpGNyiSH/5WmHsZeRBFMzHsdsEyOu8fddIzLATQsVkhYyue9bpbG1BouO7S+MG0NbU
twWRhPqgbnu7GLE3FjGbim6VYXBI0qaYXesNJUpC1BTZlVORHnrSCi4d+R2zdjqC7eygHMcJUZ/H
pHEeCWWO76EFy+syQZpIkewfS+aQVy7xgxCWmhL3CLKN7rkACXMcEr/f0Qd2EEo2YXCHvaGkgZ03
+CVcS7Pnq0huPVLMbscmZGGMEJ34F5OUHX0NKwMUudP3FiKXrHOPieGxhQECpmXaViArLKfppl1Q
29Cqm9S/B5072/wHvTywM9E2CInrNJIqa75XVGhoL02PMGweLqoT6foM0XlNXDQv+tiZKwgf6rkt
avXCrt5XrABjf2rNlg3SqzmoI5DHCl1532poRqeuGnEXZrIEeo/u+WdepeYFoEazw0GZ3vqFZT6l
Zhvf211W5CuzQhS0ImjX/OL4NSqWkSjrEk/5AeyndtPzhp5rrzWeIh+VkgwrlICsiParQTss3OT0
mhKs35N3MDsrE7e0g2p0+pXZ0hrPeQ3tptt7TeucXGusMM+ZdPi7yKNLZUxzFFWc+w8xrS3vViaZ
9TgZATY4kkWIxCRuclVS2K6z0WpRRmk8+A6e4VoLB21O0YvrJ51tjFn+UCRf6HaYpJDk2kuFi3Yb
ZijtgVCCDTMV3GlUG+0mNazxpUqz9NKbLvBtTfPiM00h/IgJdpqOT+My1pMX7FrTNF5F4LgvU5x5
e2nU85ZcxahBgJ80RwSdI4lrWGKxNIYjSiEUV2Snk3rxiEJtzr+LHlGjeEBTZAgDE9xPnTbMcDQb
l7tNlM0cDB2ua9cxUCMbWLYjcnXHOPHuGPnUj2iwPbwFTcpGN1r5lnT5+AucmPyIw76DcCw757qI
deQGA62mmJboJJDrtnV7FZpFf+VLEl6gx/oFMUqSt8oIzI4Ud1Y2sESFecUyT0SXjW/ysW5NnZJ+
DO0rnY4B7hZ9MC+IVEkqGYfoKkYhvXUDRcWHb+CBTjDmh74Zj3ZV9t89TVK/BTC88ImwJ+ddxhBb
qWRjVHJ0NkxM7Ed656AFXNtiWZmjCr5Z/WTzs8zJ2+LgYA8VfUNqkNFh6t7pSR6/MElExhpwsrwa
q677pmKp30UJIS4rMK3mzsKq+SVycuhKTFR9EC9xdRN4uZfeFEizQOVpHbh4IxlGUMzE3elQsK7t
mtRFJxoyYKM+AQyAHw5d6E6bPrenW12J+mIC9z6KipXLIHhmWP0/aXP9f2Rj/Hv3ahf+qN+C8M/+
1fwP/G5fabSy/ovT7L/6UJTl/+pfSdv+LyGwKkpXOq6p/uhfaYzJTWbnpgtAQOcP2sb/NLCQ/TNC
h2XsUJSb5Cwr4//SwaLf9WfLlNgCUzAfZ3RN+UivzJgbXH80sgB04XaG//BcmIQATpa/q1S/5/Qh
0QN9ZRSM8QeQ4sWIuu95YuoXszLPdtIMt5rPu19wEtdMpe91Q0bbAvYF37zV7vF907d4KaJUPmdJ
u/6jP3j7u6P7rtGL+/OPRu9y1YojqgNE09AZ9H+4ahrvJAjRKn9G2pvtVQ8qVOrdq2f3zibvwi2T
y4iTPsY9QmzHbZegb20dsSkpnPvIvUwIWZO2vh9RHYZ58/Xvlzc/ug+XJ5EwmMgZoBtQJn+4PAJr
IEMir37u+4qTahfPuKl8PndHBETSfjlqjT1LfI+WK35qOPF3WJFvsETe+0GApm2cIfhtuRmoJpgn
+O6FDsWvGjj8mkJZ2xlM1stEMyCR419zXVyYdd3wPBiVQY1hrKVl7T2Tin4Y9eexN+Fc/f03ytne
+u9e+/wIkME5gjfawVLL2fD9i9OwkjEPy7xnarW7jt+DBBEzShoZ112VIUDugMuNPoRTU68vQzOd
e4eIjIDTE7bJzL10NecwTpdjdPn7pRl8Hf+4NMyqNHctGsPLl/XnOw3ZpopsR3rPzTyctSgvL3q6
yeBY9+Y5MwuU87LQtuQGIRgHI+vZSX3pI2+G1z1G6YzTyTKx1fzpu+5W1R6AtQTTg5dDU5mzqcYR
SyQhb8XowXPI1SH3LYghYCz3U8RIbezDfVOwTab4/o5AEO5yv48vzJ+t34vt/zrx4GP/8FNtqSvH
MRhb8vEi8X//FFpRqKTwp+ClNlz9zvVAjjXG5H8zByD4Xp8CUublKYApYp3y0I4N1aHq8R0YtCxW
nUSE5bnOBfVOuI9BGgBxCA7LbYtGdV1WRvngTBLTjHfteGx2TMWyQ2pND0RIm8egdKpjTv8kmX+h
fwxTGmjBoOqD20KVIXvy2hnGH/aoOM0kOWanQT0kmjuTZ8VlgrK4MhonuAo4dm4M22W85ls/UJW/
OhwQRZr/qPqnwuu+9GgD1g2b45UCGD3c/f2F+TA34l22JcxPTIEketuKXuD7u+g3kFTGtvdflgfW
xql5bJo03vM+wynbEaIaUiR1E4ws4pJgAl6glFuA+JGofXIp7wcKy6XgTkc36woDF4LJVvLnuxu1
WuA3tuY+K1YYGIokVbYaqR/okc/V/IlHBIUD0SetO+RwTsaggukTPMZ2lByInUvJhfPNE8vCJx/8
Mjx798Hb0mESIyzLYtMAI/L+yuwOxURHsNQzdolCFt6N7lcrOx6AapZWuSu7184K3Ys7P+ysAcZr
BpWzpkcDPJDjL1IUGjVIGObW3Gwu4lJDP8s2UyWn7ZRrW98upqtiXtVqyLsMjK3xVMwvZi1A6bRZ
Neyb+gEWef4KuZxOaqyTT4s19ajg42di9A5GSDyC1g1zqAJ5MtC5u6kytyau0r3vdd2hsKu7eV7C
xz08SXTFpyijA5mOw52EAFqCktaE8VWMwaZRMYJP2SWbYv5EyMzFUDFm0SaX3UaLwv6UjXlDWHj7
QB5CfI4UFtv/+9uAfI09Dqkcr4Q574N/7s4NTjhaT9qz5hHQBP4p3vVMkdd0Q1JODhfItNraKvMZ
E4TpbHkAowxDeKrTna3sZ9dRDoMVjLJ/v7JlwPX+bdBp8bOrQ3xU0vq4/AfIyieNPeDFZFazMiCA
7CJz1tMZp2UxSQuSyCyOAWCVr5brAue0rsYsOffanJqJMYCJUUT+xHxzVZNvekr+32+9CTK6SuLf
A9j/dbGUJnfrwzWb0mZf4EYarmvPtdAfd7MZsNUNRuOB4rKandA5IsbISqBWQarE87zJnDy94O+5
xFPJlwZmYtUrSTkU17cswjkZv+L27zdS/nMF15XkagBM6HPLVby/KKeghFS0B15EQvGSzMYJLQLc
syy37ViK577DO7jsm52WkzMHZ7TqfNo0RA2sMizAf78i/T/cJgvNFFUbajc0lB9WwzLnlI21LHyp
GyUf4XnCVBrab+m8k7gl3YyURgfseQJdc7YEZ8wCEos14FLJyRpHTuTk1F/Nhuo9x9aIlnAcHwII
CluCLG4RKwGbnQsAhn4Ingkcvqv84fj3HyHn1ej9s6aCliZ4BNeh6Wl9+HJolY2dg5zzhV4jouNC
vtgptdToCrGDG5RvU1oklyFDw4UjW55rJODbSWPbb6B8LsUUDaXgpLvj/RTFtzZpqXsZts4ny6r+
zwUfFS0DVIAmQvJSfrjb+EkUlenQvaQMG28BXcpH0hLeYtwBp+UBGBlB4Ar9JdHpvCGN0NRRL/D1
VvBCdyIyxr03uUAHgjdDemRiZZm1x4FyKdr0XsSTfIwmHTSp5+N8DJqLnIzsoe5gMH6yJvyHe67Q
3PIhGEzj2cI+7BDAcXRnSIz8RTjjm9LIiUto9k4tutEuGm9d5Yd7zWWkxjwfzWRk2zid02u9tKzr
agYxIOJhtXdj4KnsfCttnpP6eqX/3xcCKnPlcH5wWP8YzLz/5gD/kekNCunFD9QP6YYpOX2KIPMh
PJtxZT/owamwSa2Mta/sIzO5gfJj2VxJBmDQKK3rv7+u+nu18rzto2JQytApP2wWhA91HGL3whmI
E35plYz2bYiZXeouUQvz/ufzhrDrMAyBbqIfkkhdaUbTIFrDIxTqyLoQKrwBAHgJ8mk6jTID+SoJ
tjDqctgMqHp3DXpl1FngSxDrrDIJ5ck1JRzfBAKaEb7NCsWjTZp0HTNy/PuP+0+/zeDNMHjRma/r
H1Y4DN05vacR2MR8xFzWtZwWf+7QQl4+tHggJt7Oo8swz97+/pfLf35fgIIgmrDAoju33Pnq/lj0
Q+bM08wDe1kOh2mmCBOzdkuZIQDPiQHs/ryylQoZYY5L3m7GVxgVnKPmqkGIUe7KavrknhjzXvPv
9YnXDpoHZZQDPwgFC5X7+8vyeVIMuLXmyStbbatNpO+EkGlLT7SnwqIAnqvtoYzi7TBEEvsK2Rne
5O3N0hxuAw442w6l2Hq5f+YgIKt0vY/5jwmgkWvt1tPCX2U2GMeQBbvwQAixBP1ed9HAoWZL6puw
m/RtBqKWiZCxJ7awukSoQD5ZFsz3T2D5wlzFZiI4DKPO0ucd8I8nULRFYdeB3SLeBllJZ3RiXVgh
X+EnVU183TNXWZGydgM/pNmT60hw1USjlsi9hjHQM7bMGReeM7HwiU8Yyxvd9Gj9z9IuAzW2JdO3
ttJuEf709M05Z4+N1u4Znhr7OA9PcdnZp567tZtK/T4qY+fQ9CI+Mr9EJGyon3Y7oWRJMkEyJTlK
UDAP1Vz+1w0HGebZl1GJExNg9yKKxtsW8G4+eUnfb7nzLTINi7eT15T/8F/vb5HMlBOUAOueAY9v
/ZqD5FLrL3uoM7pzlUpGqsfsYoexgWqgtJ6y+QQ2RMxL2x764NCpT7amD8ei+arAJlgSSwY9DF6P
Dx9uKrKQ4KeBc/T8OczBV+zgwYPKav2xtZj9CAT3m4p+Ax5hNPtdpN8QsFCBKSL0/JNb9L7l8/ti
FOcOnaqLE5L48BZF4IlqTxne8+QOxWvvjeXBZlLN/FhFtruzXfyMsZLFgWO2uWZUKQ8pyUAbN25e
YWEAbPE4T3X+mwhIJ3FCe/f3CzTmu/HnF82N4sSG5UTnxkmaI/94hgw0kphQsfkIo5NZvR8iY101
9LDLrqO2M6uncmrklrKaDdnyi53KU2sXVh24JkTsVCclUUEkOELPJt+MR7rHs7sUo1AcdScw9n2F
PXlEyaB3WM8cPB445/px97tiVbflUKmHnIC9v/+6ZZF+/+tw+WBHV4oFS4mPRSHYKNEjSuIjVmQj
I+gFSOoVLy4zH1YOMJcxPAbh2+0uHwd6JAjaiJQOqh3RPnsFTPWYau0l9kzi5RAV/e6ktBoW4bxR
+sZCD/fJG2POb8T7S+Z1cQReJMEbwxf2/oEg4DdlkBbdM8I3Y2PF+g00Z/PKcQqK1lCqA1KAigLU
J9RN9ThrOvO+8oF1FUnsoM1uIqKZlEmGJuTNdj7bJnY77NF79Rsn6e+VjAHKwrLfLyeeVthyJWJ4
2RpYhAv6ck07aOYwbERMHFRb6dtCz6Gq5n29rmFGZL0bnAvSupDoY9yUcWuteku95gPJPi1TYBqM
dA8Th8QEQ9SfPFH58YOiOrYF/TGHy9dRC8w71B/LshMVVgZFbnoeTZRijJpAa8dVw2movZORPVLT
l+CK5vP10lbEyzvtuwJRW5ZoyH1NLM6ckpaaLRJEz3TNID5ZgqjX//EQFXAIMXfIXd479WH7jnIh
YndynOcehfp1a/d3yxHRv/bi8RX1YHFaDvdaVINQP2p9DKttGHgkRcWlYf8Gw23u7Xq8VK5VPllQ
KFeQPDJUFW53W2eAUSvo08s/4w1bXW+xFzFhc+LpJKsCGWOIV6JrNGA489tqTOPP0saY3xrusPdJ
fEQnLfYxnzXjv2Gd2x1mYh9AkHCjcbcUjUuvY/lA03C0biK0Zk7jXRzGbsiN2Oc1hbSyMt805WxD
cNMYekgRDxmRaTF8cass5Q5zJlS//zmF8O5ZW07+ZLSx/I6cAADb6s/k9w6H5RqGov6GCsI8mQoN
F1Sl0q36DS/aQ5OM7lrriW9eda1O06Mw5sxWcm3x6tQ/jJSU6qighevG4hDYg8dwODo5ouyPTKdO
tEzZrnu0HzjdlqJqaGuSIiynfdCt9meuR7+MuUrxYP5ghbP3PZ2gL1nc6FejD60OXQZMLVRhWzpx
6TkkiOwYq7Q9+zOuIvT6Z00fRqKPw9vfle9cA8NriHamGixgNzR1G3y6GM+TM2PG5seyJcwd8qAc
DnFPBT3mntjredZuSLQBYBx6yXFpmFv+EM6aemtXRwCzyNVx11lJBTZ3dmuXux2k9UCqlZOssrYL
GS50RHwHIdDuGClIGxrxpg69Yg3N6xbx09pXlnOOwy825cu69IfqPE02jmuKR6fFGIvhQ2xk4fZX
HCVspt8AyYFJexsbJcjGMs2E4gQ4vK4lD2EEHCXKKmyM08VlLsA60JKhA0X7mNrHIXSzS4VWA/da
vOPPxFsMQeXQJ0eIF3LLiYcwCtHCWjPgq/nUB2H1yLlyjtTg9xUugDtaSoQzJzNLOkOqtHSS5h+6
rHC18F1MGkCJ0RbEq4SR50o3CBhbRj55rJCBzjw+CK07xoi0lueHMw87dLR7MI0IlUcDGmj2nsYR
vj8vuoli48aBknUkAjNZLRVrMf8gNBWvPiSHVW66946AmdEWFUszgEhAVbOhmL1PT7+TsooNZhbc
pnXzyw9Ahnvo1vaIztyVrKCTYfrEr3CI4hJ00VTe0J1DkKFgl4xZowNq8x5R7dDm1r0nX0Hrd8LW
30W+7qyX6wdTZB4J+jqYwSAfDYsEV4GSYrIh2qfi4obI6PT57K9LkrrqaMSyjs2B/QMTYdP+csUT
aX1vlRQ5YxlPcI4gFC1uAYiAxbhfejeOpZ76udkRCEYOvoriS58r4PNkB/Tqqg8rcLgdMME+eTDz
mGyf8WnZV5ohOSFM7qGdWDg1G9oZlSuaKy0bn+XoETLbQmTme7I5L+Ca85AKxdTx62SePigc+HsU
8iZshHQAe1lG22lI5vRj8hy01sYvT2BV6s6pSiz1ce4OO80F5Tyhmzji1snAGrpvy30SNdj6gOS+
kDQM0Vr+BrVdfrBMoo3pLShG3chHDNwxB7ME0EUiyavpUbrUU2lvqrmdxBzxJ0RI75I8i3m2EhTa
18nTHxst0E651c7CUqKOtFR2J9xm+RbnZi+0u47Qmxe9RsPsptsWfTZTmAtIxOagWHDRHvz+1+sJ
DBMVGf2hJsue0Jbt8rcGfi5plYMnqfDm0lPgr6jKsV2Xriu3rR/yWvB4sQiBRslq/0AEn7tWBN+s
cs4KEBisaTMY1UORa8Ox0BBvLDd2eZmtsPiao4peQbskvj0kV7yxNGdfAmtzS825VBYCgQZ6VBwC
aXdGx7+OQUUpa5XHyVaEGlIjumiH2ftuUPkeE82vDzUkFP+WzdE4dtIiym6oz5VtOxcOs9vGTS5R
rkM8dNJ+qxeU4fP/NdjRNzCTN2kbc7aOjV91nurHpcxyMrpAXTc9lHQBejU6FyaSbDoofcKAVBAM
gvU95k5Z2fVVL9X3zCX/AS4XBihGWBvL1opXUmiA0WcAw0WTZLsswe31e3DsQno0YhJ4wZrvUa+i
hO052Bo+aAemRBRBc/MKWbhxXHrZ8C2rc0qjNyV43J2XqmUQ5dmPvZt2N8teOzKJZt1qWbe4yuV/
istIrm0HUsCgTfCaM+M+6XvzWPTioJuFWjXUqNvUt6GGt3bwUBfOk+UDRRwSBEP7QL0ZZdwdLE2e
ZBkf0DyecYuOF+WbX9zMFRfd+GQYTKf+nyUMbV1wxHMXX4iPJ5eO6cTY4Rd81qes29HwLPcYns+u
3qQbGus3y3nBqh1EYaIBh5V7P4T+2Ok58wYaOLdp737pQtnfkUZPFs4s1bcNVFmkNWKuLI8TFENh
Z+qhtAW01PIY0bK/2LDskZIBs586nlKfC22ldWxAy4MoXePZE4g4w9E/EDELEh0a0u3YdY99mmvX
Y1l7SPIxQ1PI3w0swbe24Flbxg0rdgExxm52LX3UlZ319qUrSev5XcmwzXRRej32Ubs123H+gNWF
tKoInb8C1pOnr2PUOEdzUmojplA/Ar/Pbff70uw0i6jZkvDY7dAgEhLKuAZ0/rQlpfttGc5N7Ux1
wsS3AbMVb1uAqdtKGhswk1zGJiGGxtpn7AMRFeWly6fme6TEDTZqPu8aL01VOsb1pD1UIrkv68h/
ZbCDbheYxT0G6XbnKq3aLu80UVctIwHB+3y3vJxGnd3jWPa2Nfw8FgYglsvNxJWp7enww59poKk6
43i2BglxA9YSadJslPQQlwZyVAtv18+yL68vxkPeTcTtUt4h1im+zlOAY5TdjE3R7idJ8roVO699
0zTX4ZA8Ds3JgXL43SqSK8DP1QmD5NesdfPj1EMWs773eO1vjSalGTTOE8vlg0nwc690a0h2wRRu
7Aggm2gESl9IaZdlh/Cb4OSmFa/+vHZqI1sCPaRz7I9vk2g1xnjgU/qtaTTFK4ydX8t4dGzGF9qo
BEkFESdbr3geVXDTOJk86VZT7ZYijTYxC3zXfTeinm5zYOntPWK2h6XmWG7x8urnJgcfvWuMvWMS
4FhaE7OERH3LLWIiJIvHxbN22Hf0R++OA8QPbEtUK30lN3mpFVe//21zGZJUrrOPzaLY1bbxFTV6
cpGCKTcmemA/RG1EBPm1gWA8SA25syLUgUPE0lqzU7BR3dQeOcmhrp6GCktq2H+1Wktchemor8pU
jOsxtrQjlmK1ZvIAYWEMdqKqxys53zkizoE4GPCzNZ3JYecmzY6TzUhO5jGeArGtBtCe/cxbyvT6
2rWZzi8llCyrh6B1zmkWmCR64nphtzzWSWV/z7jCvhv2USPZBehx7vF3b5e92O3nu4yNd0z75NwS
hnHyteh1Aqm4J68TfCRnkkum9y/zGjO0ro/oJLtqw9y6GnGhr3R6b6uwaMLH0UrOncJyi7PqES4u
2fao2/CstWeD3KTlWTJHOLQIQR9Ue/KqsNi6yP1vqeeW9zq+ZvjDBsibdeRVDHcQKDBzBBpS/IqH
p5JZICv8A28CMLReHeI2ftKrzHjywBJiEJozsfvnwGoe8ozwU9fBsI0F9d7NsjsIC2uFjuqm9SvW
qNp+qsjy6GvfenDSbG6CuBfVTJiSCQfUnBvSHuBEZWRxNS3NxshJfhQ2jYe4a8cbVZPuanb5Pmvn
XkQLLNFOhvRAusOL7+v1xicO/inhiJvTsEzTUyw1j9QiMRzr2Iw2fZDLK5cX/WYAanmEfv069fzY
op76szPifp4H90E4U9xJjtwvp44iIoSiFiUM7i6Y1rkiCzYua3dXjwyllsrbFNg6VPOzsrxwO0zo
hjhUH7SyxCGkd/nWqUg1BrBcbDyDE23alkdflcQVhl/9GIXyIlIwtC/Y7uyDnZnfdfpFJx9HPOiJ
mBQltzGetSonyq59zJMpve9yAmFTMNyN4SY0xRk6Ln3vZVpb9DnnUkrwddja3zRLtbuxuEu0omRj
Ra+0lOrA5ZrW7C5kJR0H5wGCcQn7LvlZaA4Julk8UFOamA5sTqiDfYNJg/FOFnvYinGY8zRfVer/
SlqasTnSWVXBSezN1r22ICcu0y45B0uVZlgdl5ee86J5wEJebHQr5Fgvgtvc9qI7R+jfgty9EZgo
dp4o9kSWiAMn1g23E/MNcjXAAuSyB+EMIAmiTae7tyicrHMR99dlplC9xMmVy4OadzSYRrK//NYq
zRO0MlFHaH3RyRTjV4bAtESa8irz8PRoo/kjk90DZifAvfO511oognV1p2P0+d2hX/bGyCDs0rIU
F8REcZ1ZDSlq4l81ouqind91t47B0p0EvjhG10CzEFYF3xmO3UCp4WxKs369HOUiHScPnuYUBWnp
7Y1hSi525QBuJB83pZu+lS2h7hUypaWLvDQi6mE4+fgCjzICZQOzx6FlypGzToJyP6T0xaJKu/bx
Gl07OkBiB4cYrd3aPCzvRMz5BuxfqYj2xmjqq9i9IdfFCmX6aIWoH5alOEB3D+ONP4o4l6j21K4Y
C9s/pqrYMWLwb0yqBq9u9/bsCYOpn+6SLg/3y0LiQvJoCfmUrDF7mqCb1voeUItcd0Re22FRkoh3
WM5yKdCPMdWTk9JbQIvgXJahMiQEbi3CtDValiPkAHOTz2Mnrez8vedFxyIq3Es/2GSnaum178pf
QNq/xGZZb0Gf52vll2oDNack4O8FUFoeUrJ7iCuW97GP5wmlkN/cMb7lbN5sGung0VlurwZK2xsn
QaaydVPHU3cOTffW6wyqNutKauzEWdcFB6u0qo3jlBRI2AC343RBTqivEtSZ56IwjdOk+7e93b7W
AdCyzhqqm4mUGp8JRkgDiAM1OBMWgHOLk/aTrun7YR2jcqksW0BPohgTKOg+zKVwwQ6posv9XBsY
nkaTHUemzcaCfrFHxJ+t8ZeJo9uQmegG6fRJU3IZKbzv2TIKQcZmsjAwL/wYqpH6FUIsuw1eYF0m
p6hsOtC6wW1I8PauCiGMYm4ujmjG1SYpG/Po6VrYP01GGj/79cSDm2NGkYzy3tXO9GAb2SpsJ7pT
BH8dhOO/YZQJ91hsbt1xDA6GImQ86VnWNUTr2wJvw8kiYh3VPwdZxOH4LSpbnWlbX490dei/AKVf
ZufSjQlc6gApLf9KPybm2Q5wYDXa8Mkz+U93BTkYWgbuiLIYyLxv1Y5GWLOVZOjTdLY5M2XCUuX2
XQ/E2SrtDObzL4W1ee1z6lcaIAqF04msebPcVOwN2wSUKLBHV5CSQ7sxdSUhgTjQ3palIRuoZru8
JHLaIpO6Fq3kKEovZ2q/LbuX190O/lThpTGPSwdST1m9zTG+plP6Fo3jJmKrBr6X3i4zU89Q1rks
wmHLvPuTe/FBWzu/oBbTKMewGLJwRz6KDAbyAgmz77zn5bzQkwKx81PcT0tZ6k+AelYqU9ZdZEho
hglmrQDcF46LPt0oAnwwwVgXwu8wkyiiBEvxJAp69n0d+rssI83BNxkk1XZ1gevISjcfWycQWR22
3Yec5BWAviudidJl4n3a6HrxJnxK60/mLR/nw/xMScOFsYVlYO50PmgpBC1NLYIG8myHdrd3Km/Y
+PFQYVzzCdQMjVtASXi2cBfhkLRtdsDB4SDfpGvYtDZsKhpknSN+oTK3LqJjtZUJuJ+qvqMUz84R
ACZiBIovPUCl7d+v/YOkaXlESLIdpDc4P2AjfJBXmAjwZGvMqrWWmRu18aFwoY97Wurte/q1v5tu
S1ciE3m4zmr3y9K518xcv8Ir99kF/XOIwOBZoJZn0s5j/zheVXVl9yoTAfpOTW3p+z3IXP/OiREQ
wzSFp9JJLmmuE24a8rBnJd3v2X9r3TUVEO6yCz+bbCxT7/crnYVCSSDCk+QHyY8PeJLe3BSwope+
we8Sw/LCbE8+iBsepaCn4wf68/K15oDq8YvPu4axH/o42XFAZCfR+oGUn5ZzDlXVvzenPqnu/Rqe
VGZOJfYd59E3hs+mseqfw87Z04A9BImqy9ryYbbW0l6Xg1kkLzXtwPvYdI/02kA6L58fUNVV4YTj
VunfuwZSNv4xkjpaMtCLxnUg6gaQ1Oc2vo807C7wiSLzY17nRVQsoq+hPRdmeH1Jvqhv3AF0rhIc
1YIaETmd4+XXdh0DEbj0v0ef/03deWw3rmRr+lXuC6AWvBk2PUUnUSmlUhOsdAfeezx9fwiqRIl1
6mTfYU8iETsCSEkkgIi9f2ME0Y/KRM8nVn1EiSch+7QpKOHj6DeydlqUHZagcR/8EFv2TmnGfd7B
IjW8O7ENJllnaT1UzGzbs8uVG0N6SHzEqv/55rhB+oibA8IHNWKQdVQGbrNBSYSMAh6S9nOFTnqD
eLsLH031nG5du6zFixQkdJ0rFxRlbQfOQoprbesCBF2lmYL1rRLlSy/HGYds6HiufOmxQyp10SMg
v/fr1xw68rYskV/ADIQEvz/qW4uKPWjVGV+ccpfy8QiQ1R9+s+m2/vyNBkZtgvJwpicWG+DPbykb
OfvQCmX32dQicvn4ovgyNodW5qOiT6UQYCHllAk8gGcg9she4l+W5nqCdLeS28gAJ69iqys+YJFc
FWWzSzYQ+dEZcnx/Al/8TeGeH5aqNuALFXFKY8KvfCiEWijw130Sxl9Ful2RLXWLF2G1j+rYeGSb
sSGZch9KPdaPWf01LyJ3iwfRL72kvsCmalY2VIXFreoW0V8el9t2cXfKsH0Ue0HUuhZRNbErJ8xz
nyNWIFUBFnmW/xOJ+foxVqeHYIIZ4D9/Iop1C73hd7JZOQAt0y1emmL8w6+Wh34j+2kYfRV/wdLD
p7rqQeD2Tr9FWBxaJnIWdr7pp2WtH8gN5NaUX/P7oMLTZfcHE162yf0Vl0wX4CnDhxlbJ1iITdnI
aMDGUFfDjIw5VRHo3YdWHm3EXA0YuiiBT7bKxfjDA95AinqU555NrkTkfdICjV2DjdwG/d8QLBAG
wM24bacikKJZ8SLQUM3yVe8ocJdGD7Jk7J2DyMWJbwhw2HpLfjgAyztHXQdYeUA5nj/nDLExNGci
dNwzSeG1iVvsPJUiaHDzJqnu0MA3HzsJTa2iQtVWPBOkCV4j5eZOfFslo2cPWpuP4msb5KWxqDUo
gVOVDzGfeJPV/dydVpNiZ1qmGD1LAzs2nhwy9QujnMtwMKR6cL90jT0P23wl0J2RWajHUrMuiYIm
6r9pOasU0xmURVemSICDOgYG/EUsziIbvXMUCBQKck+SnSBU7+vfasOL1+i5/fbRdVmFTvS7HbqD
2OfC3v/iUckuwkJFeq2yYSW6oAlNu99gf/OtqYcR6jCFXtNr/tK6Qd5PX4JwpyhPrVbkO3HbVYNW
s44ynaPo6kNmLkWGQnRzr7P3criPjMLfGOAHMA+LXJQoMUQ1C22eWIZ7J7aMTq3jGtrJd8UwiX47
Lz0CjJRo8WO2YcjGZXTEwM5edEHogE/EvSMbpLuu9HaBEyHLNuS/+krP5mKxN8k9ayYW6J1ugUBw
XXMZTjtHSfJ+oxmHwbgddCfq54gY7UXRHb3mZBmiqSlAKfZETdAl566uuwbB/8RbSXwF//mm0//z
MWjbCi9GSCUWQsW3SBl/hAfQ6k51AXRHDVU0sS+OSkmlxG3kC8XHoLbEqQIJvQIzNDQyh2kPXM8F
0AoK9BcjkSkxUggQkF+46bafSlS1WZqIqrT44/ayDR1Y09fiQxm8s+uRwKYsDqKklxzET70fo0lp
zPTQTBBr1hSgFeKUSol4Qb7OhtE48zeb6Vb0U0LYaJ5PQKV//oPcMMWmN54DuE0BfuewpzRv1wpt
Efe6mZrt1xqNvl3UkempJCB/gynnF65R31PLcLIG/pGHPwwMm2IrUqP2FKuHLNmFbdEutKTm1p1g
meJH/F+ZdP5/REhVdRa4/125+fl3+ZvHnFf//p/H+vv3+nf6P22W/s//SXC1iL5/JKqKC70xVU3z
Xw4bf5BSuqMq4lVxEVoj9fAvmKgTRp39CG6XpAze5Jwt5V8abxYNLTXYC7x83lTWFPtfDpwV4OyK
ikK0RRZBOKR6v7P7y4rhYpF67X9ke2o3xA0ww1xdBhnJdtEEx3u754uVsEyVLjJ+F1p2YCGvPfVF
rC7QrnDWSmuqT51eqFjmlg7rC0ZlFDwvoyLFLEbjGPfa/3quuJSY/HfnKs73AAXbhdfmxU40djyZ
eF77iGUWO2tqbmKhN0L+vgTRMjDTut94+jjJzf67EcDbazfQE2mXRRuHGt1XL48TNqLIX0pTF99m
GbiAD7oCVdevcPV/Rcjsnrx+xCFpqqOVIevhbng18gIJFyi4MEVWhhPWtTuTrVGnVjO6O9Jl7k4c
mbmDjbzrmSWSFIyIPt7C2l2LwgnuJB7sKdzm61ILvYUNL3jXx4pVrARrQvR9szlJbAh+sBEJN0Oo
p/tw9DOgDTS+S6otlnMdoNKnAdEVDfI22T7KIygN4jDfOBNdUoyBy4IY5vchbkhDSyVttI8hGiEr
lErtIywklJ76Hk0Jx8gWuUKuU6ueHbmQ7ms49utI8jPkcdrs2E6NK0U0VjEpcqH6xWvAa/KZnsBT
ygvPWWuU2hSvHo9eLunsEUkWq+ADV+UEqvS9SXYgr56KJCGD7csGG58orO56n+KeUZ0bGfNmfo92
k0Lyv8TEwHSvoFcWelvRNUnvnf/pJHGh2Gg3Wpll267XJsmiACvpzo4+NiI26dF+GBCxVs+f3j5z
ip1D2G50pYtPpRb4j64rGetKN5U5tX//sa8GFKnYQOA51tXrIqo1VgIqIHSrQ35QKYIjan+UrOwx
O6u9rZFgivyvUcx2jWVku8uxZFxkao/lWVeFz+IIUsHbUUW24RK7HgFFVDdh7JtLJS6DuULpeu34
buOjRkW/QyZq7SG1vGmVoVlQF0JWour8R6tHgBX2dLHxePOd84qydisl4S+/75Z14SevNUIsCx9m
y8GoVXdPKlhfuCzAVhkCxLMkdxH40GSkEvjSZ6ucdffRR7btKFto3QxTU5AomPUOqWoxUNqDr3Df
MCL5yGnbRf4TDChL0PhVxabGn+cgPO6mbjqldoH/jRKLy+yV25Nf6L1bpjoykeMWMkKyG40asC8e
6woaYjjTLOoIOXCtGykeTcHLeFgp1HoTf2MhR75EdBnwGTIh9tqQfko1WJ7IcrVj0jtw3K14fIbk
zuKzQJwNVqjHQlQh3TUl6WHeoNh4adhdckbwMeKROAIIOwIcYiq+HPNeV4d1bHnBQ+Zm6kwdyuRn
0HkbTFz7ryRTjkjTr6PpaSEannruzpieI6KL1CQPk2ufD/CEChN+mKUS7mtU4w+ARy0AJcb44rny
3qxU8xcAu0cgAcHXxHZAlxhuCAyzTA4BlKnL1BZIHCqN2dcP78a3t83Ht4tyk65ihSY7oGimpLbJ
ao080c3+T0mCxjd9+3dkBvGWdWeICyqYrzv2AtldjasQSb/p8LZ/O/VD/z8Ob88lXRLNAXNBTtVG
+akpvHNhDP0pCYLwKevmboKbF+tCdxlPH7NoFHPUeYYl0T6N60s8QUtSm4lRezqjl0p3KeZdT3s/
4xo31BFDd3HGn/+PIi0PRdqljyiWYE7TZt1DoJZTVZ46Ghr/+XcvovjMgu05caRgq8PdWnmlnX9v
d3XgRd+rJKtWdZDZk7tI9SxJWFiHFHDH+pG8cnovmbVxTvzm4A1W8zIYFONQV9SXilU3L2lbAIcv
K/+UGACzEKNS5kqJnphTDljzuEDSElnu94hrDY9JVNxD5cZcyO79pZyM7rYIDJwrEToW8cYJ0SGu
Q4oZSeS/KvWpozL54g6ptGkbqMIi7LUQwEEHYBdlY3SNPvPC7bzgVVPDPy2O7c+JXr59lqXxxNM1
m7wkRItp/MMWfQw1wGWyGfwKlUiLgjmvrhDW3qsug4XoBrQT0A/Szg3So62XDa9yjG8tfg3VfmST
dvY96evADbtSuixcDLEb7UtNjvZJXr4diRg7RzLGo7e5iYu5fWNO2nPTudfh0CzuS+wUNn93ORGT
EYzL/QaesZ4t+6bp9qjTGvtJDXKZZKP3UpvhicyT+ctwISaYuvxVTAWX/zYV/tGHqZkVW78ySbsP
c7CJpgt2SMnJG5d+jagcMiOIX6f3dtNtuSVXXYhE5mw6kmPkHGdeAxhDHH0evZ0n9cGqjzLO+DyP
HTHYFVRx5vaEA5OmOt61cdABDzUT4Y7P8evcyM3lveiaRrYnoYS0bzTgO3Wdcj1XxIwsRd0uBrE8
nSoGRfz2tMSRz+DAu0WfRSt3jNGoiDGUUNjFvZhoeM2C2u5+eHmNS7yHpEIYYQodSA14WYohteGU
oJaScqobPym4dp5UX1af3nvYQWlPQVA8IecRnpDo0sSY6Km8qa4z/5/OG6f/4f0q1//P438Qvfex
6/83jV177z+ZkcbWNsoxuw6VwD/YuYdHsKEiMmLp3kHExNG1icSAh8yrqfRv8/5uMjJ47h9Kl9Zn
PgVcCiSndSQbNIgVzrTp+Xwj4x0sqX6pSb+CUH6sx9J+sK0wxF4evrO4o1kS/GxSzX5g6RMcSCO+
xW3i1Xu8xQZ6nhXqMC0hfvZW4HyYL+KaZ/2M8TEunbNTo+8Iyo+0kPv+rb0cTTF5rIplGKDa7viU
9chP8aUWw6IR3zZxJCbydtRnoEC4ogheLo6OCjKW4JcohbMoLuIop4rtpDvBNEoyTV77shYsRFdO
7fgBJ45LL5uWzZrrgTDtk2wX4HSDHweZUmNH8bY6IVyMDUUQJT9JCM9D1+xfceIKl9cZpvEL5kLV
2uYWxx/0iwGQ+vNrnxL9P68GRIE5iwcvSycJefEpTptdMqYyxTft9lPMQSxaPIPsX5IXK3CCDaVQ
l2JjmClrnDGlL6IDo70zculLjoLeYzB8bxNr54ImPJCeYlX43s1dTDpZGbuXUQFodLxhIfO+MUYc
VjU99jZVLqt7YzrCSfTtSMSuowhYSuvrPHFETfOMBmew7yyHPYgOGkUgwkTVRDRiIGuAdF9jYgrg
S1an0wACMr0BKhIkGUW9t8uI2WKiE5HE/Oe/seDef/4bI93E/hAdBmPS679hO3pGi8hG72tYBNRQ
WAOM0qB4vjVmRRoax176da2zOsy9JSzP6u4aAq4jzeKg1ZZjYOhHKYh0ANXxLNT86qBjT3/E+Okt
HoR6vCS1qs9vBsRZvQNCv1SDZd04Ur1FZNyKjzIWMItATV7ggytbIzOqUwXF5YTSD5xZ4plODvMy
F7pXdEJxcNfqrfqE/55zjwLpruxy7QmvH/t+GitkLDPfx6qpp+vdl4y/2TJTpWJbdXm4E0dhN7wd
4bX4dnQdvR55nRXuIrUqL5mw/66RoX1GK083gG1BY6S8LlM5cAQW4cN6xLd8Nw4HufyFmDj5/6WV
OwgmDNIhtov7XOpb8Lr0LiFLQckdO4ph4SHHjzal6L+Ph1Ew3HVWuR1SWzpoiW+0a3xPPlxGDIhr
BdC4F3WGBrSbw30Ls1H6ZqjpGSIXDGbyJUNt8a+noe2SFq+dm3u40qXyo+yPPVgmyT0UOfBDNUgL
/EF87RDx0lyCHysfNbj+86Hyvdfpin5kIZNU7vUJ82trfrnWJaz/6q5IfsIoXMOnGV4CPCLQg7C6
OyU23XsxIy7N7hiHiJbU4us6fT17vZHBWk/fWUrpYA80RFib95HrxExtUAz0EA9MO616cJB2j4ve
f9RR2X9U4XAsAseusIMi9j6j7otoofTumbJg+WCM1NRU18X2ZeqKWBBbyapwWPsBdWLH6b33U3Zq
D2KiiMHpCBeYg1cPYuB6rURsXFNVnymVVN/phb8sAPIeG69nPzwdWXiYYISZGjul8IDtfYqLGWJw
OlNMvZ5kTGeW05nvlxUzRFxMU1EcFZcVoZvTP1+2crI/vLPt//iyU17SKcVCvgEhgPzC53d2jVxj
OCCB+TMa0gUgLCxnm7Fghy6zTTcVO9mJbmG4uDuieLPIRjaCMzF8MzG0fZQaL9PFpH66hph5nS4u
KbriknZunGJVS1Z4PQ3HQNdybLPcuDnmOxEZO204RiKM6SauzWghw7qspsrOdIYYJ2uLi48VI1el
BMPxMvx2FYUs0qwsE5g5HrBhuwGUKzXlXgkzZEHFoWgqCU5i4i1FR+50/AGuk6/TEJIr9z5kzZ0U
L4M853IidDl0m4AXkKW5K7fCOa1KU+r9rNkxDG2zg4iJxiCzgJXqNMeGO5DLQ7k1/dp/i10n+k79
dgURc3LD+aMSyARU+PQuMhzQC2L/zxPqP+R3PGcMsbOrpR9RFS1rchdQk0u7WChZAwtperNc3yU2
PnRH+1UEgjRnqninDEARIWljxyHmi5g4GkGSHbHnulz1eq3P17/8p0Fo/YXyxBEtjOohmZrWOvuy
Xtxf1gwBTAi24NeIZyfRfR7udZRAez6XB1GudvDbXlAw05G7cozHdDTDHfVGJEWnYjY0DuNxOkHH
LeRyAhlXTkBsPq4gHIi1jeTAe+CeyTai6yVY3quxkm3kCa/tYyx9GRWZ9+uoyK2LUXmafHMuwsnp
U5Z0yXbM+7/cAayYT2n60khe+2sEyrQVITHY2HG7DdXyrwQixD3q+fCvHHjzxSyB1bkKNW/RTivH
sIW8PKiDcUJpvNlZFeQUA62b18qS5qXray8o8VJWKnAr7xtASHnpP7YTkF2J+iV6xNJJhPqgz1jI
5v4Cy3DecU2nLp26AcMgBS3uHoCLC92xwQVzlBueB2l7jCflsbeBPnL0QyGNczHtGhcXaWq4stcB
coXjTJMlFhsBdL1dWxZkNyJWc2Ge3csSztKD1b8MlHVWYC6GtZnnw4vbZCezsbtz5Pt/eBBan2Gf
6KMomqzrsg55mrINUMPPD0J8++CNIsnxoy/J9KMQ00PpM/XeOLBOe8iMBMKrVet/aa3v7DAdRzkf
p6dNZCXd5EHePoqmzb+Y6VggmEREDfjeIAnjrkTXR+TigNjRg+g1bto+gtX8K4qLZqdi1nAkt6pf
8lzDAPi+66SdyGFdclWx7fgrdPpB1b/P00QWy2ncZeEYwGTuxCIMCxFpHeUxap/TSiv73EXdP1nU
Vr6i7GUctDh7FMl90VAsvvfaMj+KnstHACTLMgHbTNWAEJPE9/mZghJ1ywL1Tg/B3oijxOztL8VQ
7vFOHF5FHIykfufUrv2ltvPbuNbJLIfCoJx3iBm7f1rJGRNE8OOjTQFYBnpQNiftA5385ufP1C7U
qh4qM/tRDWAYU9ctt3XSHMN+iAZUlZGR97KyP4ijLEqrLQy5I/u5ysBtmslTNwGvN2B/eY7l2AI2
ECRg+Rz/roY/frBCuCwWtNJHXhbOrAyC5LuV9LsIQW8WWDGmG22kIv84wKOVjaNKTvBAEj8lw2UP
1JVYkeBUatsoSw/pfQppz0GjvkkwJvQxwgl+qyn2i+kAbGacXj3XxgTIv7en5hpD8xu9vh77FyRj
lw7Lu/qcteY2dctNovYa7sc4cQy5bmwNJDooR9t7F3+icxMP3Rl7UaAPafScWyfLGqM9P0q0F0ei
saFkoBzd1rsMSyKcQhktnZYKkerJ68u2mcLTlziv3PV1oy325teuO+3Sxb77fa4IiRmmlMPMbutt
lXvD7tqMbT7skjjZJKCfN5qGM9PsOnrpWz5fUdMdt0bY6afR7BBMTIoDfBv9JEI1b52dXOMdMIV4
xrzFWxxbMUqXO1zh/h0TU6jhvMIhqNYdOd7yR6jJUI3r3txqiA7O4nzwviVaqs3JXQ47sFnpVwUE
j4hnrpttBz8Ml2Tm/G8atj+zBJjASU9S80HR6ydzihskSHDa7HHTlCz869TBH7uZW/TKsGv7znxM
MaZ6qrOVSDzplSI6In8Ex8CfRkQHyTFSte2HaV6wwt3Q/wOOVJM/46mmxyTPRsCHiJtZsoEQ5udb
qte6FA79qP1IfO4XFHPsvWjgWYYrGM8Ijr/HdMD7sPpJhF/mpHGMPQKlx/cZYu5NV8w30JmcxQm/
klXUj740Dndh65AYnRrEiFAGYSVyDcE4kbElUdMN3lr6ZZqvmdHKxDtzLmJaF4F1LJxihSZ1P8/7
KtkiNe58KbAkWZpaTkV36uajXm4iRFnZdtDF5oR6YAZJSXQbdIBPrawfRC/CqviLh7PDNFM0idlu
3DC07j0n+BkiswFDlaRzo/fuTJTAhmkDchOTp1j0ed41JhlUri+1tpvzGs0edkaHXShyCt/Af0fP
Vdui66v6vFLgLB/MUYYSakTyN3lE8lxpzF+fp0YWbx99mmog0bMI+r4Da437oZu1/tGemkImnSvL
/hyolX80DYiAMzEq+p3dH9ns6VupVLGOFjGnNfwjDLV6rvl4PHw4r5BU1HJscACF78cnbaxfR8uR
n0OTZZqOL8NcdLEkhdsU+SnmtoxWYLmXmt2568vk2MVIF+b1TnQ9qXixDL85AfJRnv2omqMo+rtx
UYtDO9x4HIwiOOSm8iLeYiJEbW7H/jY4WZlj7b1IP4Pvos4pNmRKgnc0BkH96rpTu27LxKhakDe6
2a9JrgxwVgnwQhhdnj51M4R3BZoOfo+iWKjaVASHCjsMGi/JKwqGHI1ZlPG0cxbXkDgS08QM0RWN
XFvVznWVak3VPZiFXoOVm2tpYPuC4MXMMkSwRrBtUee5z85w8q02eJFdw92NLqwp0cV3WF+Ayk62
optBw25TxT2jp/bNrczvEZ6tC890+zvHz5Kn2o93ZdwOryIeTHGcvf42bpFTv4PJD9N8Kof2poNL
w9QVNVFRDRUD17LpNdaM9QbU7laqZO3gyviI8fKTKXrTvTbOe9fFJ3tmwIpbi1GP3MdwmV0WangY
A2wZCu0QOmGx9HoIqdqo2YeebfjM67riG4kD7BB80921ZCaf8sblZg+Kbyh86esQLcJVNcr5t0LV
DwFv9keMe53L6eM07eb0BI6wiLNUQr0qCPdBYUsf4A8aJl2zMLG0OwF/YCWgnCoMr0RvwAF9jkGy
u7IbLzpZzVPQuxgZsStnc0CxcdEHELJb3FTvRQx+DBUM68lpsk/TUuMl6tj54K0sOQ86qp0k97K5
4qTSIlK1YGVojf8oOwUk4uFcTNgHtzVP/5zahKFxs+gCRjypDJryBAE0qCp/fkNYiYSoUtrmr7mr
t/OE9ddOboO0nGmBQns5NvHo27UWImmqj1gZAj3vE8TQpSmNfB12AZR1LEPWUNqwx552YPnUhfSK
FfMEdnIzEySfVMVLsSEzYfJcRsM2yR5g9a8EfkHgGcRRUzVPpdUE22v8CoXo/j0o5gtMxHWaI3dP
4VidMxXzIUzmnlAbWlptMr6oSsw9FSQSKa5yeHFQXZ055HiPkdNdpkmj1R6SXsI8aVoDsbqQUSVS
MIucuiJ2XQndVDSuk2+WUzfd65V5T+FD/35lsbxS+3Zfa6ENoaDGJ4O6ZBJ0D4oUdV/xqi+WehjX
e0dCfVTyBn8pSWHyAgvuGFQk+BuRIE5Bd59d3qUzJa+Lk26w9u1U+Y639vCiVUayqTCCwR+erpim
AmVCfr2F24BiHWntPrm/fpe9IXlqc7ymLl9mDRPkjZawxxVTRFNPX3zfzJ6aLpPvrvHrXHHNy00j
GdnlemE2YL4y+uWcTWp0JhOtLPrKcJa5Y4Rn0ahJ8Dom+rATPbdT7Hs3ehEdcY5vuepWgz4BWIZz
/u46fRrJf1hiIbv+HzcQ9Dx0vgAZIaf3H7uWqI/gY/pZ/lr7KuRrxIUPse54hx6c9jxi87EwMM+q
UNMj+HfDYqDOjW9Vpec7sdGsoY6bXnsWnagsq4Xq2v5adKW+UQ74q58vm9wokn8XmeXt29I2NoNi
BHO3741ugcOOtwAfjU41SPdNETZfceHBBS3wAfCMo3My9E6xyB9qX+1UD+9EzJzyA+EgUYtzi7Xo
jYPeTFg7sE1dm1fnIcsqHS6Woz/YPkoX0844Uck8yJHpL8Vu2c0a/4FC9txEZv9RzCj1mAJOGmdb
0S3QD7/rpkSP6CparM8KzJXWsT6mmH32gNft4WjmA1nDoibPqPgyJKNGgh5uNykiY9NQJcmvTm7r
m8HxcDH0EFXCqLpdeCiAnH2rgmZOcucsCOf9dIRnXrvIXFs9SGLZbkWKwzsyoJQe+/eGr1I2mZpq
qi+JOJu+e9EbA3lJHdvB1D2y7kep/SYeHVXmjas2l5K1UnberqlDc+un7kMNtfsgIGu1mkZb38Ex
1pwe6aKBWvYQRVZ1EL3rDAF5E2e9X0PMCLx+mCEpFs+uz0XxsFOVyj/U7q+bsOhareofSFWJzvWR
KZ6PYsxtfl0fluKo0A9tZZfmcXpZ5TaiT9gcoLdBcGOGRneQlQywjB335Pv8YNHLRvjcYGU0S+oi
+14k9T0yTO5fZv2jxSkKFISSLzMQhL+qWnkFn58ioWV6kMl97S5X2VCrkmYdBjW0DqFVW4cAEsY2
VaIHG9/hcQEX8m0gtR8n401W8xNZ3+y9ENq0Ckf6PTXXp/Eqc9oD34IH2/P1n+8HsQflfoqE/z6Y
hmrFOkkQw3emHNsHya+acdaVpBahUpVsRQg6CgjORVG7+QrZmOAhCA3jLpeRZPObWo7nlW5AuUbx
byUWBzx9yodwOMWTmhIgtv31+Wfx11ix3sNEQKwX2upc+7a0tBRgll0QxV+Y/6K4evOjCXAoaxWK
PVCXqjtLzrVlUVJDstCDEjNw+goWdVlGh6RprKPp6vkc6oi6lSB6LFHPgpfNznWHuZa5E91rUxby
utNif3sNNRjbrzXksMdnpYToTsJ7SfLNP6pUI+97Ktn3thSabKlGa91auuTOMjtsV6i6ynMxrE8T
g94P2Xl4FDiLEMVSCCZaqznrMC7RJkzSdD9JfKwapeTLo2MtWxmu9bWwjJ/9aKS/80hD/BAYHz6i
A0ISZf8jksBSqE3lLgaS4jO7zUq0Qv0ZvCjzIa7s4jELm2ApN1G0EoNaUFsnFx9HMShCHi5o6Fvl
OWKqnC7BUNgZnsEGv4vqnDxN/BSjdHAYizxd5AZ4XCg2crJEuiLZ+eiJ4XePMONMHIqgaKJp+HIk
q3Cv85Tiy3WO6PK4NdGI6aW7yPVVfC/1Mrjzg/Clz3rn5BaJc2qno0KFXSVH+bAUA12U9Ru39KQZ
uxdrHrkBjxV8SV5U2D8OlL+8Vd2dh2AilgpY6SXw5p7HVEaE01DDs2g86alBM/xeIul8ro203ylD
+Xod10rdXnZ5ry5ETJWr73bWhywUrG7o1/EQUCnBFqw2EnPhmGq2DzrZOirK0M35piQ//2ZG7snK
qsv1F43t2dkj/6mxyXgSvdDwPvSmMVYalJynmZkiLa+9aWwwzeh3QhJ3F2dNeN+Ambvcb0VM0r8n
E3pZrgvgcYrdq6sD2HNzZJxqRXo27GoOobD94kpVe5aVdBvHmfSsp0a/L7QYj/NpVph31jos/Hwp
RmPYmgu/ykEX50AIxKWxRY/vlbr5sDlAKSxbI7v89hOEnoYeDASQWRXZ2r4f1XOTWCOslyGIl61J
qVfp7OosGuqlxz7PjGXtVidDAFfKigqZHyD6J9S8LsF4wGioVSmlorbPK8yECRogy3ifa20KFFbq
TqGPph2Ra/g61VeM5DIQJ0o/TZUxaFm3yGbqmyCT1SU58mrilce/K8BlSub+thIbYwGzrp+MGLcR
QTftc0XZWdIMUQEWiRLqRYB8tDjAPXBsn9DOLe9afAmvcYzawkM2Zj8SL9HOvHzmcqy9ZVoy28VC
vMvPIu8SutaL0rruJS+jkgRFi6PI7sRg69XOgkJcvBbdAPOodQjFdiGuhnPhcGepkgVryq1WrZKF
pDSRnh/d0tjLOpWVEgrzrHNr/wf33kOrRN6TrvECy9VEW8lBVhywHtUQxErXVSkFv6xYS2Y8gptH
dMeldeNPhkmB2Z7j0W5mYkoYkW0BBfIadxKfSOsDXkMu5Q858BvpcWA8GFnIE7saLQnYyrey+hq4
Tk/BC/E1QHPRbIvmXhEyd7Ua3eVVhJYN9Y6ziKFRjkJQETdr0RUDIyy9m7N6SdkMmVNLj4bZztIR
kR8nQfiruR6ArUgeNBkfYrJRQAIsra52onETo1hlhvwdRfpql3pWn89US612cE7fpoiuntacJw6v
J384R1ynH8pvf9i9CnBH9gH9pOKOIsP+AQcNMvU//l5VKVd+l2jdN7VNE4yekTLUpvWEMjXiKPdj
Xus4YZ/LwAq3IhZMi4quMBigDlCt8RKAUTgFmyiwDwlKLPuohYmJbzubUcRsbo5aNVYvsf796H8/
r1NRxDK8cS3qlAaA4Jmvk1gT22LRxd0q2ok9tOhGeh9+6IrR6+TruXXWIpTzefK161XI6Pix5KII
q1h7O8uykz1Em2RCcoiGfD2cSEfT1iRg/cd4dNKTaWlzXZWLHwh0SDMwyvUDPA11k6OEu/FtPWJf
gEx22LfmrwiFMj7tX2bUSLMEvbq7XOGRbObI7mK4kb54A498Ce3SteimvfVFyqz0IVUpxoHOO2qO
lrwEcVZtfKmBaiC64YgbN0Lqhy5sh2ct/R0mY/rSxWm603R7+mZzaZgGOKHacnUnRgddmjt+WgIY
lXu2E/wE4mJygnyG+AkuXd35goX4JN2VFueqNY4JVhtLwwiDLaqeyqLsUVVJYpxRg3DCyEZF8IOb
41tgZ9qjhqnJFlUhf1WhTvRqWz+ECtLNiW6j/AH8hz3czeaTFJWJBYepQlTE3U6Aoz6An0aNp6bk
mMmz2bMWedYnH87KD81h5cVoyzTuTjI1d+e3BaoFnr4WPRGnsmaVs2sfNg2Zd2BgG+Qpkb41Q/Z4
vp4lc0vFSM5yx2qrtUZ/Lgozv8/MZu6V8XAWoTTr0YmU0nohumJAV51Hs2wADE4nWZBz9hVusqIn
GoRRcshdZFVaIL/LUIW3ZI2Vtc7wjVj2IVBJFpn+HAfweI9agv61x9uRBMrwBJIOS2G4+6iTtUY9
waHGuapbWIxNN/Hllhe3clBna10vd14jY3fLawnH8LE66RS9Lk0e6eoM8b74w4A/TRFnWNMZYnKa
mz8UTF/nuZPDj2s91IxkJyp29ftRKUZEn0KvjbKxbf3scwfA9zQR5u6xls37mzyA6F5jAe7soNj2
IpJNNhjXlEGtegVVNldHHQinHxgg0rMXuq86z/6T6DX1KdYz+ylR3eRBtvwTZSfpWW38fifL6PSV
BiInkJQwGSTVWnWgU88QcNIzz+rwoeID8SPZeJRCmsLv8FzJw2InYknurLM6wbsnzNud5ErNTkIm
dOfEqp3Prn1xdJ2Dajurs6lh23f0STKrrdLjeiEU10he3Plu/iRgFAI48X9JO6/lVpWtbV8RVeRw
qhwsW872PKFmJOfQwNX/D625pvx57bVD/ScUnUCWRdM9xhvkmYlE2GJA2HeXjCWbvYBQ8rWfVcAA
Q35kYnmgmXdaZFlLu2YFZcxFeVDbwLrDOPF+RvQextqKHKSPEv9U9/7iU7e4asfFhR2nTr55TJo6
vJOHfIDt7Y5nWSAaSNiZyPJL0enTPp9Ehhv03NeJ5uSTqRG2nYsePybk0uMTM078MCCZnhYiPctS
aScZ+Ytono3iB3nIUlJcE/wqlhd/1ZllyFq+dJEg7MNTXo8/Gr83nhO7dGWpjGI8oNGTvZbIuV1K
Tabrz0nif2jrIUWtCL1mq6C0p4MVxupBnrVimC5nsg4eprHANQGAfpdWB8dyy4NRaD7pNqfLU6RQ
53MNsect6hM5XsW9vnercdwPWZfe6K4PH08Z/dtOZNMaY9jgochmXz1cnJ5zC2kDX5C3GProZ8x+
8ruVY2OFOiUMABj9Zo/hMYut2aMvwEVwTLubDDXib3bY/PLt1n3LvcJbmKWWPRewxFa+Cxnp3y8o
/sbcxQrKVdk8MqkymdL8SRMkwY45FxWKjSHqJkhOEr4WZVctpROqDF8PSAouSxW1L/nqla1Z1KDr
Jpm8Wvq79TpWturWsO/0orz/V+Pl5eSAUAdhbKHUMR6l3ETehvniEyPA7oDcsxnu0UeSQSw3xjHU
1JHxY78snssaKbzAs8Wzyaa9A+yqKPqdaUbl6+RG02FwijkjS5FIobp2Axy5ZNEOHKD0FUqBU6sV
r5ZVLKuxSred1XprZFftHdyfamv1uv2MBc2D3AiO7RQiIhY1j7GwrF0TqNU2aGPnWemNhwiq1C6w
QnNnDNVBbYr83VKA5iOArp1MI9ePoadbaHPa/UvW2C8yyv2na9agRC+7Or2vXbq63vBaiHI2i9ed
k+nCQ15pKdwpDM6PrReypuvGwD3ppGBPRivcb3o2PeCKmX5Tjeonvtj2u1FmmNBm/vQKaw1KpG33
z4MDCSPz9O4RtS7MgDuCFKrS9mu3Cs27PFf6DcDg8NavS3U7dGZ7Y6PqsNOVwTsgZJIdDCQC9o4Q
6tGtqmI32pABvQi1h24ondsytpS17Y7TWQcWTApQdA85krarOHLbp6bW2cvruXhh4jIWXTZob5GD
mXtTCuWLM01v/CX1dxYAJwet1Z+WyDZmVyCXSdJmVwn+nB6Xizv87ar7vKy+YeSivWuBib51oFWH
pIEIqaUCSSLqs6F1tkjXiM0QOOp7GFi43bkhqh9IhBbJfvLGeFdClYYphUQJSa3ku1l1mPgk3c+x
Qve5s7vyGYuCYKNbinFsqzw4uYGVrVO1Cl4TYb8Ib+p+Kkm86ToLa/Ai1ncje5ol1ujdA66rxsbo
1P7ogGZlQsRZpqvD8rHJ8KxMQyP7ZlXTRkOo5IghUrp0ktI9kvh3LgdZRJiyYQ1ihSvZoCGAWS/k
qZrFnMpOl1NvHm60U47twYfLyM5u1IolRmLpHjvyZjUItb711Ug/dHaO8xaoxScAjyjCK2b+0wjf
xRRO33NezDiC5uq9Xk2InsamuzOVQD8rocujVznVtyZApnIeg4LFr05Xi2c8BJJNx0/vaBkwsxUt
d4DwhgPh6FrltRhnB2bDR7zPWX3MB2Nepcj6upser1XXerKSj7IkfB1SRBo1l2v8Y528iLzD0Kdv
mQFMwI5cawXKPnjq+qq5bTP3rKMX/ySrbKs9NCSTwd9Q5Xo1mnRgkBEypX9suRlwMpIBsujpI/E4
e2s6aoxhzNCjuZ7dGunU3tmt0j62YXREOYswFh6lu0qzjHU/R7WgTuPFonvNXWUY3aPeBR+6dSNI
y8x7NRJn3JWE6TJPgOLVZ5XlwQK7Jg+ymCUj/z8L52jCR8bZ14rgHEcHqLnEK2WVIqwvhuq1v+sm
mwcdGEC1lq2sMv6Tkxxxhv+7QHchjGBCq5Na5eHUNPUTAKcy8mwq4lx/Jv9JMmbDXFsexOTi8myh
0j2/yCfP20Lb/F2a266luU32RMBIfx7+T8+/j5M9m/maf+7wZ1yUKPUWuZ5p4fc+6RQfE65bG4ew
pgczid3FrayRhxFQ1FaJMUD+1ICtILsAGShGx19deXV+CBMLJsOccuMBL26t2t/JkjyYTWRtmShq
hHVDkYBAdLtl77kjro/aEl8FFw5g5905Y+QfIiO+j/LYu5NV8kyJSNd0waTwGvirgehWvcmzYLyN
vWZtZpN+DuZV65ghs2snSgXsBHF5RM7VI+uHBP9D/VtNnPcp0tyfU6uHz7WGB8OY+4jq+4l1a5pG
CGIYHayyEN6aaBTsrdZ6cMqsfEzKfIuRSvFq5yK+sTpig7I4gFdk1rLaTT3k5es46dESlX67KLtb
Jc0x4PBiHfx9YfOYC6u4Der1pDVARhtF2bNYQDc+gwS7HafpKyRBsRiTvl0TmXafu1J/QHMt+571
pFCGAkoI0CB7lxpk0v9FD6Kbxar1NX0LkUfbTGVLUkPPshN74HKdlWr2wrvsB0QR/6euv3dt15xT
mMXmznfqgK0TRgS6k1pnkRbaISZSsoZ0Yb2ppbLBHjv7rinp7x58evUwk87Wjk36qinNZhliO8Xu
HsgvIfXfCqR6CcgFzGmkuOJ4gcj5YRfcRONwM6hBFRAiQPVKaeCDNrGFcofQfwWaeUuYOflWw+1d
oPfsv7pllS9ZlCZPYx9pK58/5pxGXrvJgY6frDAbd0MLlGWM+vDoD1axK9zCPRFuTDdxjSQA/zFE
GQwSygi42c2GNfh0MpB3Ar9XGPtAVca3ZOAdUA4eMXO/Pg3wDxayHi+QaWWEA93miWuohg/d1ARh
4XaewZQx52otYk2yW5JA8U68X7zak1eTrxARhfo9QO5gndpueNPGVX2baokP+aXTv2kojwSq/T1S
1WI5tWgU24GnH5q2jviwevWaFNlthhfP9yxNfyKjWD85VVX+p6XvJ2t2k6nKQ/MIl2TNVVEn/+zk
3Q6J5qRdMT6D1vEeavPFNTomXuQyDlbvwRhIk+o9i+JyYSttd9eLyrgfdA1pDeoTrH2Q9FqF8DCW
Rjkke7kRkcWosT4WZatdtMcqKu+xykpvfC0Sm7Aeygf0terlQLTj3cim+0jicj13X1pO9auxy6/G
mLqvChTPZSa0bE/y51fbNuoRSVuSN105fgmd/KFBMeixnutDwPh4xBuIYN9UsV/cCZXQu9zRF8mk
ohhXBKh88bKVcQESXMMp0ktrb6eO2W6tAjn+yjJitJ97VpYQx8lVunn9O5juCG0FWrq/ceI8YIGE
OeeNLPuYpt0EAyLkrT/EnxtkF7tEz2whO7ZePawzd3huTfsskYQSewjLPb2ZqxRIA/dh6aRITKBP
B/lSPblOW60ddd4MqWqJBEg0/GgjmKt6YP1y3Ooh9l3lDUEBa5nEtXaeIKsz/2vE4v4Mj3wwY3I4
39xluI2xyK8aiczJGIO7zvTFzomG/A7Vxgh9bDt/q+uo3WAPm20RZ83fQsd+73xTnKNqih49aLOy
evRyd4d4AhI/8yBcPtCP02usuUK1fY2KnWn42ZtXoF5HlrheyuKgjI/wb+7iWRAor/1bBxf5p0C0
KABqRr+S9UEe3AGqq54MtKZzb9IWalpuzLZlCc5KHnsg8fFwrVOdVqzNAvsl2eXaIIsgRcUazpKz
ykUzrgY9S++9KvfWLDdUXpRRv43iDDnvaiz2CcvCQwZy4WjwgGIS0HVohGTaRg16F/jylK3HLB4e
0tTzl6WbN88JKrcoYWrdmxo2ySKLR+Or7s854LL4WZfNZkx8P1xM1ta1wKIujNFfdEhvBgu1IAmD
e8l3XH8ejX7K4189YIq9zJih/Hko/S65V+dsWuFGB5/57V62kdG5tBkzKf5Pm8zJ/X2cl9Thqhe5
fmEPeGZkAyr1QlyyAWXCjcUnvQwhZ80c6TZwlI0pUtxFF/wiu0dPDfYs44NfMBX3oV9E78RCNCaK
IblFT9c4qEjbbLJYdx7dmix2hDTLz9he8vQ7P2qtUheTnisPrjYV25bFwGEIkEsKKtablZ6O76gI
I7CXtqdGTVD4JpK3IPAZ/AJymuWm8Usp2/eC5PKr0yXlqnK76Q7ZtXE3GahvG35nbhIlDY8opUSb
NGy0o1Fr0UltK+yMhjB5NUSKyTqfCZTLpkvM8OuYoNtR2mN4hhjBTIO39i6oe+PeCZOQbbFufXPE
F5bM0A2waxSnSNIU7KEUxzk/ib3UcJINIIJ+n5naOKBvgOGrOlr2uRfte116w1uPA8sGCwRijTMQ
q9XMFUYm3tOYiuoGXlO0VFszeusKLN8Nfh47WfSm+tQ1gXio/ba9F0XyqM+9vMJId1k7zpZHFAne
EflUwu+5Jbpb8gl8FSVkpCtIaopGh0xzRCz/D9hq7PqVguTUnaxycifa1Wm4JVdgHNNkgHARON7W
LBtmBjVVVo3WdU+JPdgLte7FlzYo72N+HTj5KuskSbA1zOPyOBp98K2dNIj9QWQ+q9PtZWGgJN+Z
qF/81jRey1abdh3WImtZ9Ly+WyoKT9qllT9L5IH9H+ys7U+sOhfaiUGAWAfBr3nq3xjempigSNuV
gplTroFtMozlWE39nSqy5NCI2t9Alyye/IJlialnzo8SXGDQ8hBf+47wGvdojLMsoHtU5k9lFaaL
sjDsa/cMh+XLpVMIrodL3/nS1swmaXwsFi5E7XzqgNSn6bEl4vuzbrXD0BXJl7bpzWXUxvkZ4299
V7Dv2OEVFp8DWKMoqBfBlwwedsCiXA7qhZMQBQWnMYGb0OeZoLSy6MkJ4oU+Z+dDBK+eUFNdSGaC
bPtTGpPpc9s8DpSL8x9kZYDMfd4owTgx0DBQbRzDkFb5RP4hfOObwAmdJ4PU7irpxqR8TS1/AcQs
2QIUa46uKuBmytO6Ix3ZzodLS27iECkrRYpDyWIa8WHPLJCk9nSSOBcJh5FnnzAxn4pCWCPqEa1t
7iBLoQ3UYXE3kE97dDSdRafbd0dNqZybNrH7dYO0xjNSJcFi3gX9zMobxBisH3JQpkQMcuJuoxrs
+eWgJgl4LEPXeHZSNJGt9A459vBHJ8Ta1RuekioolvYIGAZ231entac3pO+bJVwW60EdE2ixSWSf
2thUdvAP1X2iJuHJAi6wMSehHLzQfAl9AmopIJsbQnTeEXxovFGySTzlcOJ4V4rxpw+8uTX5gYDH
A+/Rx88i8ax15NW/BxEIjy6D2LZWfwaNEimAQTBcKT26DIrnO83bpsudfF0RT6o/258BANqiK5qt
MbYJo5epDb5qaOTfCDw/D1MZeyx2iTI2PmtZjD6CnTmHJCsDIw6rGr1LDBJ5qcW833wuU2slVPCb
iqLZb2X/q5lx7m3XDpuaeMrOtWJnrq6MuDgHZvKWOZmPPBpc3abRX5Ex9G9llTzIopelGwLv8c2n
erPR9WWXiXqdjw9JZ4zHcNY+JAMCmXg+ux5kXRL05S7Jb5ih3J59m/qYJzPgGL/HG22OIDs2eFrd
ze0bvbf1Z9k6dnie1d4jDkHNXs8S4zWZvA1JOvtRxZfhvg4FOsuQwAqz8XZalth4BenGWunQAyrK
Ot8J4u8r+dRKMz5vdLtLUbZmdrn3tXFrle0va96aDQD1N4RxbKooKrF2qsB/PvjFD2N0lJvGG52T
XOCG2iZy1Ap53nnNq7t2OxGd1/sVwWmWMwnqbkKNUU9rQtDVLNXYZQYr5ArCGwScs0drij/WT+z6
htzKHuf+Vpd576Z+k44g/LMWjm3ShWtTfqIIayOW/ojrYqaxs5FKX+ezlnzWtu6pTcLiWWmDtdxn
jnlX7jPiw0uR6N3jOITltnSNeCMThX6CYniGyPtNwlf2msfnUtXGF9BnTxcQDFgvYzUZirphbewc
Mr9TTm7fsr2M2+rNapNzMMc6+7g82FluvYtkiAGKe9Fd5Uf+3lOaZhsFnvmQ5pgUuGBVfqDMbCbN
rxyuw3tePBAMLiAR/nWiKJ9rPjbloBfixcc+edU67yrkPplUAPsy54iwU5E5AuwHqo2OWO5GtvbQ
JKti/OY6GICwV/f5dy6hErS3aeQkN51VRGivNc57l9XrJm2171nRqQtPS6b7lEUSQEDb3aSR8J6z
tn+SPeosYsMapc9tmVbbzs0R+U+76qGbg2+yB1bN29Lqx1PJnLZqZ72Rej4IFTKNGmbaytXCkX29
HVPpYLiddk78LCWR9bQ6y5dPgUAyA8qz/BnPbddSawQfSn/G+T4/xH+f9fFU5+/v/xluQ+ZHI1H3
dy0kw1IaJVCH8WnyDrWiiW4fZWCSPM/sV30R20dJjJBnQeezATLhOK3ixlfAkvX+psuR/YGcAg+f
2MSxMgeX7Ln6lDiJt7aZqraj2cYb28+JCs/QYgkyjme3gLZAn6iCsBYhanS0mVlfHOxschf/b1lS
g2Fh5PFTEhG10ezcPzBv16sgd6x3GNc/HIBy96XXKLc4+AyLDIbZ7ejhd54lw33Y9g3kv+4HVo/e
e01kDexCP77GuDYtozo9J2MgbosYFnrkusVtjfg2jvSi2dfsTjP2kOuxq/rHQVenmzTqvmiT3j+O
VY6eetsHaH+TVSh51/3w7GZh8N3tEi1WdpXffhvRen7IzKzk+wiMldC8+qvG057rpfNqjqa/hQ6c
b+2q7O5DuzylQHnf08xYybyS2qJLNArMdJy4wgQkjPfDENlHP4eLIg+8PkEoFpgzoKbGKxReVf9L
6LxvydBElfcWFj5Cm4ZaH11nbAmq27xKO3weDGuoNjXm7nc1s9NS+JW7cQWIggWsbVSbusR5cH31
zsB14asGYGZRlEW+8J2yZMMzbgqErLG26r+5blQsKlE363jq4q1dqxoa65Z49Wy8b2sz7L8H0OHr
oBLhojOe+tz0flm9cs+meNeSnV+NDoyFERfwtsUrQWTh7AjYesdiwLDXdpWDPxX5WhthsadNv1BB
V79OeTdsenBxm8Lv2IHn7Z2Of8WiAXT4rUvE2SXZ+pOUEzEbRPpx1HU3yAW1hxRYjGT70eEvWmA+
Tj20hfRmCML4Xh6qStWOSgKEb65KFKxSo8y11qVVaCfhjPAPRPk2uPjp2Xn5BKz2Sau99A4RJfUZ
+fqXItCcWz0um9No1WeIAED6szhmC/czVrv8Ro2CBw9e9z5wssiEiF2YNwoBaG89hXb2LmyixmWn
1htZVPAgd0u2h7bei9vObodFoOT5u4lt8qpWu/Coe90JmKYL/hkVMUmjCT3OKjSbkjIMttkoftfL
RtxL0L+RXWQZtbEvilPkq94fn8mM5HdVGj+zOmluxyHmSZqEdhCi6V8wgosXQMOzLUGSH+6Yi/vM
7Y3TMDg7KzXDaImgFgE9Ewj63KiOvrjvB8c5lFPyjRwjPTCrHfdehC7ZpYzJLuLisCYX/pD365LI
8gvLmG4N9J7X2lzE28Rbqp7W7XP0mTeRV45L0aJKTirOyI+XU8fs2Cax4nKXYq5NAl5Qrq4sQ3Fb
itA75M14rsbYunOzdsvuc40zxo9CaKzw4vabMK3+PLUZzgSFW2/q6H2qAfrG7HTGLm5+CfNRuI54
bhLsCysfC0GnSvvVkHSQSGKmdCT8/J0qomxR8jifM6Urz/l85pjaGeez6iirZGOPWcBWCCNYyiLg
puwW34NvCSnhonGspzrB0Vo0dr2URScKJiJvyddYye0ntIXFQ4arcjqXygLGZhT03XpQBwWbIw6g
yX6fpYnRb/vQ/nqtuna79vVgFJPa4O5/Rjp2cwTF+6vyS/cw4L26dzvfgxKK+2JkagEe2BEWvbWR
3JJKHDdGaVR3k1s7mJwj7SFEcPZ4M++KDD149IjbQ8jjv8PR0r0xUErd6KM63Q1VW+BrEakP3ZQg
PW0K9alM7+vaAnXgTtk9utbxrjfreh/jiXg3Rl1E3Cut33U/P6kVT3qSgi3Q8uZLXHfGEqRedjZI
u+4AUqm7vuySZVXo0O2Iou41m6sJS5lfGaJauo6hfbXZWOhqbf90y+xRYw2Bp6+qnoWhrBEXKX+Z
kMpC5sL3oOcTijApzlYedbt6bG9dHqVtortiO1hgZVQHj6nSDvVX1Wq+6XYW/8rtEyhNBBZ4mM82
ued3JzTKZdVrzQNyLxgApG1x4w710YvJCfqB0pxhGHXYLJEJqArMdIo6/amGbLO8nDWJ7Zr5Bnph
gXG9YZ10cCSr0BPamynGEzEQl0SlpzFlbxrVrr5GoYVluatWB8KUzgNm0D/hVjBRkrVnR9zY91nT
xUcjClDyy/rxNpPuzZb1LdbKAFpGO+60sO22dsASCcmi+27Mg+8eMLmFlmfjw5iZAoR5rW7qvO9e
CU+QIKFHNC+c3arI7nXRFOAAmp3qBOnemTx7r01xccP/MtmOamvfeWblrSIxy1UNsbcb9Wi8yUvg
+EPk+U+WaTZnpx4OCcxUYYiFUZHuDYY2PUUI8G3JILdrCe4K+C5XeO5Vewn96hA2BynitohaAf1q
OnfRoWn6pKp9/qD6BSHT1jpamIEvDbMX+67TgvXkavk7RIyfZF2Gc+VB7SiM8Ec0z7lYKC7KXimX
kU4cdvRUe99H/bgd+iR/CHThEa/smu+2VyPm2Wk/FVIWGCc5z5WKjb2mJe9YjparIje8czYfINiL
hR7zQ/VtRVcWBIK01VQ7JX4ZtXeWHT3Pxmg2Nr3FtQ5lN/gtFhPLfBXZLbUG++xern25WGpr2wBU
Qy+m11EJwrVblPkJs3LtCD+Q9XNvpDde7H1xEsM7RQb767B5nAwjWuqTjmCtB8u99g8O9q6nEoLK
ckJfG+gJovhe2uj7vE/Hu3I+RLt8xNuVzXG0w7kO1JPd6a/InX416mH4RX4Ov1jClgG77Rqf1kXT
esVaEPtmukyD6aCkTNSmYt0PzCM7dVRiHANt7dmOA2fnJ0qOSGPO86qlb2Bm0tXkNiy41HK8wY6+
WWaG5Wxi2xjQA0qKjauOzk1RdV2PklL3aBVOtpN114PWuH91aVyduJoD/IvVCIqETfPqNgLPLvyb
XzCZLFZ9ZmHh5oVsUcFCgOfexsY03QwQEsD3IAQp9Eospqg9idpgC0iE6jEjz7SAlD3sZZ2WGfai
n1pIxYp7jo3I+UkuCheE2czafQgMVsmRrn5VFWU8gDydDqYC02Tho50cjXNoolIEC8HkDTei9F2o
+Gb1wIFm4LJLADw8gErvEUAz7GUyuPXaBkNvhREJySCLbtRyyPfRlPM8lKqyqpxJJ7Xn+Q+jIx4C
OzjBjQ5CxIEUAixJt/W1urgnngYlWalyeGwttHGbVROU2vrZLsb4NBDXIBTS1s9JWbi3XmI+8fux
n6YRNg908L8Y4s6sFnOlglXs4lZVTwJYEsRlQzx7hrbld1mwQ9yXC0ckK8epp3OCNBZ+0O0AM8GY
zpc61D62euqCvZi7yAZ2C2ikKGjAUFMKLFtVK2cBPAuoDZ5T3XRd+vssNcpkjWyktcCOssHcbO5z
OWUm4neVqv0GyXx0Ey0kJxUVanemef5JHvgZePsOppWBtsjJqnHV1rP4vq1wOVYLpkVWsM49xs6I
o/DN7K3acu5lHc7JBz1ppl0RuzoCUzC7utQmCz+gBqfmaKpU4y1ZJ+OsjphnGn4Y3Id86u3ojOlO
YWtZ6cEEG22cQwh3IFhXPW5vvKZBbnqlDhcnNt97SH2nsP8xGgWJ1m4sN55L4LaMEufQ+A1rsflM
S5DPuVTKsjy0zi1Z3nHTd1G7JmxKiqKECSmU9N1PwuQLZgKzIorSvjDfa8s29oNHsCjR2oxr/85W
+VHgacLmigR8VwPe7yxeLXNRHoSng6q1PKID8Npo0gfHPmCNpohUPxvNQ2Q2EBtVG+kVny8YSQSU
k1WvTjFu1gX8DU2JluVEPMBM8LyOJsW4l4cqhBLIaqvbaIH6u65uu46EjY45TVqbl35C03BnJxSV
FJa3KeMZJ+5o5qGNZtc+NKyftNBuHkQjFioiuE+m06+9RMVbjoW63zXaqwFi9YYAgX8pWmWWLeNR
xJtMn92I8x4HjBL5/y0STCm52OK768cFzgFCHHjWMAhvzeHeQkljOXrptLU83z1iNvQSxkXyIGBI
ml3dPAXjWD8VoJFKo9Vuy0CpnzxDWMsejWpmWIq4sPhbrSc047f+rVUAqoK65d/msf1Dm6b4Ncji
eh+pIRkhL0hebdgyaxPjzJ1shRGBdmdolqBXaMVmApXbRHlUXVN94P0BjIXqwenhLYaFjVFU2B4d
ZQIw2FvGzjKadIWKiA1jKmkQbAI9Bg/cfs4IJeBf4aor4vq0jqq2LQte70riWIRYQvQ7VS1dy7G6
h81vqZXd+jK2A3TG254439yZFV6zKSaQ8bI16Yn9mRhTXYrAtHhhjQMmYHPnHBO3tTmYyBnO91WD
JF/XHYGxy9hhwMeZhPZWdjZ6zMfr0PUvrandYCdoZ9XuMnY2H8VEUt/JPwE3eGVJhjXZYsazsxyv
v+uRvt9k0VTeuMkR9En0pDTLXlPFk6I5/VNWDy+wqLxTYebYePWQNxVjEHddiwRd1HvQi5TIvtS1
2tdqQk/tUtUjVnBrkmzGFRud25gdM0Dz8OBiHnsnr5HXUYrmCb5pbj5g3ZULlniYHgOfTo9BAPEb
1tv3nODU17LEDxGUh3WX+Va8iwb30LZTdu6s5BkT7+AVPrJ+wMICZWtvCF7rpG03xNrHjWwFPNAs
yRF6B9lamPVj1hT9OYhc46X72lRZsNPDQl2VwqpRDMEluYG3um1ikpx4WiCD5JW4g6xjy/nrNJ1P
TS2r9OWHDh9OzUzDeG0kfBBYDz4kzBebP+/RM4HxDl7wYvBru/dT3B3mkmIJ8y4OxgdZiqccCdRc
fJelmj8a+nZUkW6twpepRjvIHcjRyavG7WRsfJApq9hWjLvRV38fTGXvKCK4u1az4C8PqR88y07X
+tTstHU4kin+1FAEsbqofNgC186yC/EI9jromIk/t/N7NoxWjZsbfPhNJNrx3Z0wQZ9aQM2jlqsn
VSfcBXZ65aL1Av+9DpfR7IIiD9VsiiLPUsNyebxz3uEO/ieyTvtzlhaZtx56CCWfGmRn2So6JfjQ
CtkH+xVbNEQliL1erto07iJtJoB7HaRiAizjlB+QC/t9iFkqHNL5IM+uDdd+14ZP/f6LLtfLY5MG
sk1e/zpOFq99rnf6L7p8utR17D9+yn+82/UTXLt8unwTzMC8T82f7nS9zPXDfLrMtcv/9n3842X+
/Z3kMPkptX6sNl0YPVz/BFl/Lf7jLf6xy7Xh0xfxv1/q+md8utT1C/uf7vbpE/xPY//99/KPl/r3
nxQxh5rVoVEsUQFhaRfNj6E8/JvyhyZSUYzKU/f3qEu5M5PicpVL+TLgw7B/eQdZKS/1cdQ/f6Lr
Xa99VPLO0/ra8vFK/7/3ZzPD1luYMavz6x0vV73c53rfj7X/v/e93PHjXyLvjp3n2apEv7ne9fqp
PtVdi58/6D8OkQ0fPvr1ErIlnf/ln+pkw39R9190+d8vBaa+W404/CzMeGxuuwGn4RpE/FIWw36W
DDDzBuQOrWC0rKVauf5KcZtC36YNpn5N7bGinJtlx2EMwMQBXrmBpF4fdGxfTZyVaQ76tWmm3gnM
Lww6WdVPXnqsPFaBpV7qW300nJVJUmkJ729JmgHo5WzXdjFzk75u0tINzh6SnvLUGqZEWV6N3nTn
98Br1dUKzveNGJXjJv3qR42yN5F8XuZZlmzJSRGPUrPiAVTmzqzy9haxpfxBIfpyY3ntWbbJXhVP
7saz62EFLTx/kN30BCuxkGDLQXbRsbm993OWplxVdkjLAgyXGQMWnG8iG/7Lu+tuf3Ys3SeI+i/u
7I0oL+n+tyA3iMDlrjhNILHGhY32x0mWMZsMl0Pq/W6+Nph/utimQpdioEshfg+TY+VB9vP+XMWq
knBTmJB3tRJGi1HHZAHkqTwQJUSk9Fr+0Clx3RPoy3H7YQzI07+6f6hFXDF1l4Ohzs7PaPjj8mbf
9lrk3MqzFO+Kvs+706d6FkTRivUpv6FPA4Y2vOmTALWGv64he8hDyfYWFSi7317r5FmYOv0OGuTP
T/XyImXjHutysg+yUVY5WAtn6ij2FXh7MJPkCTFysviKnGVu196lXjbKenl2PQCvs4+yiCs8+nby
1CWZ4tfx77FyWGNGPlbPdYvnWTZsgAD0yyiedG+Bvl5zZhxBEkyNFH61QKgJ29kDlsdFexaB2p5r
rXQOTu8+yaprPfJbuOi2LnsNuspDBhx5Y5tBvxznkbLucg95pWulvI/rBOPlPrJBLae3rKibraTp
yjN0oO5/83U/UXcR4fPKxaXtci45u/+PtitrblRpsr+ICKBYXwHtkmXZ7ra7X4he7mXfl6L49XMq
8TVud3/LRMy8EFRmViHLkqAyT55D3bughQXaoQ9c8HLGqOEe1Z6xHLzmDXSplUaxcB4qavvLea+x
VvUpPOzbcTr1mm55UTcWQZey197pTBlcB9kNdEevB1Z3IOtENp9M70I+dl6TP0odtGO/C2VKyGk6
NWKDvsBLwPMP4TTkrA2GRukud6xTLEERUIhUvxYV2IGkksYaEVuaBtJgXvj64QPoJysAPt+S0ZZq
oeh/NZEACao3bBA4jU6lFaFyJDOA+KY8JKiigrgStHh0ACF7AV25Hkr30lYTn7SM61ENW+IAteAb
sJ50oI6ru5tkKNgmfZsGMajeYx9IwRJwkCINeOi2t5qL9kY2TdoGNHVDcgg52i2Nyf1hnUlNr90Q
RofR6vh5VM3x7HJUiD0ap2ChPzn6XTVUUxksDiSfgAeY7OF7DHEbFO71EfzLUR2sKwxl+rrWB1ss
1wv1uw9mS02UnaJPt+FNJfTdfeVVRbQNZx85BO3dHWa57aAEeFpiaPxu5nKT4WEC7XaAnnx0+IEf
V0HFtMiTZ46+sF0pxebokL+dCRKVW8fkHnm2zPhgpyF20OMOyP+Xjg/O7CHxia4pF03MhZEol/VQ
ht3r0Ih6bwBM5ExOsi9zR3Tj+NHczpt1GrLqYTDWjeYvbLcGGg7RBsVBBmiwJAEIWGs2it19YWIo
omNf2vxcpiU2pknXHNI5bw4Zyx31gZvIHaiTU/oUA8l2fs6oVUG4QEYPqLohD3lHJifWKx8Poxz0
IJ2mFr6rW+Arnux5j9ucdkUzq36lswI6oPqcDJfVrkO67VzoJriLEOqqANV62lSbOxsvGy1+MK4H
pPXwlwD1HSSKKysD0p0YrtQC/+dqZOvkJadKQUkGV1tfQNyW3XnsjOVq7+xl3gAdA108PuuHOU+a
HfLU6qM7FCCqVELrpw45j3go+HenL7nfoqn/PnyLTZg9f4jl9kuLy+QN+JQjDSWAoQM5Wu52SCeV
0Z6Br4kv7sZKkJEE0uHVVqGxqpoaKOzIGctkWofHMqnXxI7XSU8LHjMtoBWtKd5TyMcpcm201iZg
fccM8lZmE+S6bU/WFZj1cuN0IBrGv876aUGyvday5ltspeD1MLv8Cp11aP9CzHBros/liWKJruXX
WHWcTZRpAH1Q9FbxbA23JOoZ6KB6gGaYDEMJI1YZeNXIS90G5LUdAB3IS3OrAXVI1WWG2/oh1vEN
1Mm9VqocIF+PDHwD/NQ6JG8jlajIW1RQlWkNAJo6DSy/7uAZYY5GHRRTr3S2OlZbLL1AcGg7K0W3
AsXRgYONeXGgd+PnjArfzDmKqOsEusSHlegSAmwnYITGwhS8XjuXLwroq+7SANbEbKPeWAJwvMSa
0i/og4IcjPolwhuAYmECqmE+aF8aUwPIqhaPouLoz1OyHJXwSPtil6qN4qcaXqJ8ViGAiA+snE6r
ln3ZHibke/+7VcNJBzeGokDfBw+PB5M75k4LR3RmA5/lgT9sPCd6Ej3H9XyIGmT7eyedn6qm8idJ
jIb+uepOHyAbFckoNC3i2dmCxgx53Uxv8KdgSfLSkujK42fyJob6bslSlCgUYw2nr36ipJCjwuBW
QNDbw4MKwvHD4MTWFmJX1mdlTu7oPrxG5AB+HurENrdxZ4J02QA7Fffa2Wx29Jw8pwk7GXbpf3hW
RlMlnsBnVWUnM331vtrIk3TtO4+YcPvxlkd1FHz2rOoeMynfyPIcLDpGd+xVrvC7tyGKotGFDnNp
H9AcXV8sBXp2WKjad5qTPNDBBcCjzoDFoxG4LfRLY/QnNhoQgClEMe2KgY/4kcWEGd//B7vIe1/q
b+0qUNFBJKZXj3U/2BcKEXrI7yxn3q0TdGvO9vgFRVc9TQjVyvR70KcvMct15+xaV1W8LMJA73iN
BQqf9CpswPAh2x6aHsXSAajpPAC2iW8NufysOLU/QRXhUckDNYVMSjV0/FFEre4nHMK3ZJuAuD0D
FfXTlXyvZGoqA1RBhXqxpYkDnb7NWgtPkXJYY9P3wMwX8lG4kaKP1C3QstOroXEURfgF3CH85EYR
P4lwAgqdTumAn3dFga7FW8DHqObNQzE0DKs+ajwag+os2ejmPC5rrjFFlYrQX2fTumYrXl/HsgSN
68J+Unkb7T6EWJ2KO2rkforNFkoqg2scnVFJgB2cVZzSYR2TnyLJbYMq6zWSxtYaubgoFAUJ4WsR
eEYoiNags/WS0CZQmP/Hq1Ek9qgxWAeBTFT1brraIBgM0knLNjQc3Ri2kU3X0Zltj4ODYvvBEfL8
Z4x6y+GjvZqOcV1op7ZscwtyKlhkch51UfO7SI96gJMKe+tiZ3kDqX3rhe3MDzSkQzY4D6oxpmca
NWmq3QZzCkoICF0rOXKNKLqhMXOd0oCF4zIM5j4U3Zz47tCDZcAtvmlo/058cLzM+IroIPuj6fLC
kxHzbZcUwCk1rQ94D7+1tho/ohEAuMrwkQ4stXogiMzwmEub0wGoOs8KxF3kENX64VpG+rEx3NcJ
+ggIgwmhQTKhFa3Y2PMI2lgZD+xteR4r++81Hq2BgHdZULeTAc3YCD8aY7Gn4dzXA8BoVuLTUHFy
9lDWn4ssf70aWJEapC8t+8DyPgPqpmJI2jhStwxcoin+sjQKQLEOxTJpSyoTIOJ1bBwYGuXA1Y+A
UAZQFA3pwBIrBY6mioIPjnUI7RZjG5sWMIKfmeZAJ0ewCFIpDopNE3jsTQAfg5538xZVeFDXO0l8
UxPHS0Vd/OaluQYkeSg2Z070SPPR3P9xPkXEIKddItYrvF2fnOsaAAWDyxcgdBdU/1szBodX1kJC
z7PQvHNxlH6DzowIRAIm/9H2aXRMJcbao+jBSmxfxGy6p0MP1tRLHXagte/FfWmhyaNIw2JHrykT
IyQZzPa8jByU0TrFnLyM3o43L7264g/eHCmxd3MHOZfLt65UM3OPWnWEDqccrTdZ3R4BFwS3FACw
D1Ps54ks+EtLpabu0ZrKv8m1BLXhsMkbJ9mscyJe5Z4Yo9d1yAEy4//HddZrT//59QzjrPrMBENZ
k5vsXHX6bkx189CHDM9b+Tiys2iwDB69cnbOLZYeJ7QAQxaSncnEybvEUHiDppyN1rvoJZFTKJLW
pqEyQT0iaCIQPvVZIzZkJPdyRQqf0IS0QfNV6yVOkr3+StcCOB+vNpjYQxNjA/W7xPCR1DCOSVOY
gG7jN7+PcMuDxATGLv2+kx+5HOFs6qbv96/PNeGUHJDlU+7wBYmuzpA726nqGbiO/7Gp0gH9O3Tm
tPpiL8G8A7FkGQIF85dRN+sDzScTTdDw8QnwSQEtipxPDj4WztnShbJNiwn9HLw+AyvRnGfNrM9/
GpKDQgRYra12Rmvtf46llfIk+mZbYERrrcdaYYpPZwZAK8tZKW11rkD878377+OgB6sAFYxkppNv
PnBj0VAHjFcpEwBm5XMcmejQxmP0ToY7B7QgDxlo24rootkRms9QXzaMAhjnyWAAMKePTJrDYsiO
Antpn4Zmg9Z7cCQpADDP1bOuIQmPLBAIR2UwnuiXNWY809yndvwYoVnpGYcMX1sDzzFQuLAK6L3t
qtp+6EILymXrEM0hhzECoclO6dzFG4Gs7JZahnkGRfh0P4MmxRRsOIEETdyHBg5dooAFu0n0wB5r
/HhNqZWdZ+d1As2ig8PyZSqNaP5kZunGBpQmqJ0mR65zELtKS9itRqPVZqiRJzNME5J60hYqRu/X
ldUtIeQQWMADM1t5rHXx1xCZ2hGpYXYDqelRTWP1og29k/jVs0Cv2K2XLjH0ykWzpn3PbDeBkHYh
jpmi/71EGmjWAjrdqHy65vpi8ghc3ymQLjUw7Cey573b+w0kPnbLUuuLITe9wNTOlxeyLlc9a25m
H8pUj0CYgI0dkztLJ1HGPaD+6NtSsKX3VqMmZuBuab9I4cB8IxKk9UvMusTqWG3rMlD7Sb0Z31No
3U+fkUJ7RkOl8tRXwtxVg1Hv+6LNn8Dk910H8PHHrwFTAsGLNkJahqiAhIo+GQYiLyIDVGOLBVZT
vB8ackjB5KXgdUjeD3MrC/D0Hhhrnw8muxQZ8EBT6LwA36qFx0gDXTqaeMDy1daKQJomNS7I7bIL
RXdTH2Qt46eq/zuvTOMYg+LphE5S/KsaBTqV6AytWpCIwQod8+mElBB5hQyhMzq0HZqkFs/HsZX0
7GiNPyBpZqEvWsbRcjRGEmlAK3RzTEUEuvYoGwu0QePAZi1W9lODhP2M+4g/mk3p/J3nRnECGrhG
6jMpilMHRJSf2aHm06TOyd1NMgwJnq1KWzEu0GpG1zoX6ACUCulyCNYocXXjECrGkL1avKY6trcZ
0gAXNOA9Y9dZvQxFOntalYTPwwA4kjZW4jlsEtNz+658Dm3IDlZV5EJFoVM8xUTP7sDQ0YSygXvU
oE679GkbaRouQ42oHsBW8264eqmv7r+dm+dR4tscW/Jedn+yAfAY1iYanhVc+2JJthOUz4BiF6gZ
nnjUbMg2AXI5B4tbTinGStu0cgUDDV0bV9PbjdMq9R70Kc4mQ9vuFz1LP3doMbipY6NfedHkHtnL
YjSCQgWM3JWgXrQ/49FMewnnpj/iDeigVFJkX9Dd1nld5IZ3wALOD7XS38ge6UWzzUPDRGIMF0m6
fjsYgBP14Nl8Tr6yOJ1+8jmCXAF+1m5j3c97qJ80e9UoogdsB4Ght0rrZ/JV78F/QpGgNxM3KwUt
zOuTNfgm0fkETccAFBY5eqDe5OfJiFaDfCOEnV+AxrOvZaMovhKZuJu9nUUlUqVkS97OVu9ylk7V
ZShBjpVE1i3G0+sBn0V2Rwc0sRt3ZhpCtRHKgd4HBw1FGt7qunAOFLtGgOcdmTATmNMxjx5A7lc+
am2ebkIVsP+qQ+NYqtS1b452/qOfUn82xPQ1grrYZm6z9xGdLJH82wjiicrTxC+SGGqikYKGjxJU
mzuw2xT4FilqfA3lhqOLXTswVXCCLSLKMW1ObLkNIX8Yob9BScyTC87QIXClg7xu7uBLk7cXodQt
mkLknubdNLk2asDTqWsvvZTa1UckfFnj1g8CwMQDdxR9O8218hkZrCWCoenHKwSIh6wULVEl6sOa
5FuHCvg3lJ61E5h1+wfwKIo7cJ/vWYmX7auVqLam0HlAsXRgav4NFHbaiUbNkMzoqRz34HPv7rG5
9Me5RVkyhJgbCeX2HfJwFUN2ZO568cnWy4BaoEGPiu0w5FQC6nJ2dFvzHMtSL2hQ9PNYG5XHJBRi
A9b9ykKnDGhx6RBbqnpUTHkA1rzArwhOga01dLQUDN8L/DaiUiA9FC572v/VaRlBBLJFOyz6Xhsx
3RL5ew2yLxM1nNzEth6NC+Vfc9iX21XScwbuFup+DbQChb0n+0fVTwopUzadchEb3gwWjoACybEu
RWdR1u3St6U+hGXOVXG1okt2oFzR06AvzKDvrfLerHNsNI0s3bV6nwednmCnqeZonB9U6Iwa7Xde
F+5WH9UZUgTQpybtarL17jj7kzJ1N3L8S5sq56LDD62pawxNyduO+4OYtIAKjytB9FK2fFfHjKFe
tA05/0RVy8W9cEf/fr6UNw0GSbqFc3qoBms7VsMnJwlAfumZ+pRfuBjHeJMpaPW0y9+GmewyLjky
dPnY72j0FtrLXuRWHt7stCKNyE4Rb/FkN6RA0ls8XZJC3a9WAwKmWrJW06GqQ2vTje3srTY6k/yZ
F71yQWNLMaYDXkL067/O6x2OpiCK5FkDKS2e2Zuqyd7HrCv2IF7boRr1E8oH1rFpzLvl/aAhWK/Q
Fo03YP2LUGVbwsjklDaqAG9TlyF5PtiQ8f0WRm3jaTpXN12PXzZiF6g79hOA+vEaAVoMDKvmEQdB
FzXF2TDAE0pRNMmORrAvSCrz3yf1XXZ5LZVoiQalb6NEu1udCWhIQZ7Zy2prutA4gjzOdhQoJZJN
kTHvA9F1vcGvlb3MJjdywhoqi8i/AXvNQDyU/mWg8nZQSsHu6TD3ox3YvIs2q61Fex1KiGrkFaVq
YFsMqXYuhcPogGw1MBItct7lFILBUQqHxVbGIEb9lQLemYdR24LOtvDJtq6BnBxwT51tL2uQwyo1
96JHeNSUlxrergcUUL6dZ4N/dOCZ4wdKr+NhXbxx8TWojQEfPlffg0EJlDBStBWkhu2N6RX6rG3j
2pVQoYc4ZHuTAWSiADqk9nsThcqJACuby8Rf11qX/3UtUfUvbpJqR0ePPdsyuwc6pFoFxXstHF51
bfoKpEj67BqHQc37h3Es3PuxiGWOCloyPIK+aqgiehkjcYVafKm9Rttox7mvsJX5GL1ej2aocn2y
CWNy7yesT6Oh1p6TIn6essS+TRyPe03G4gMNqXXHne0TutC6C/XwFKkb3VLtRAMKisFMj15G4ymR
fT9kR3S4y0agploTzWD+AOm8QOvwzaEZFIMO5NdLrUvJS9lI4kJ2Gy9G66v4Frbo85NrqOi8OnNc
pnBlZUsNy22kxgBZAKd/HxfjXTvn4kQmOtRgddpB9loHmSPCkHkEl3yKONUEeCBT7ObYTEZqQ0kY
stt72kpkdIujUzqAwzEMek3TPNqmkI22JXS22tYZH2y0gIGqn6c61bCJ0QAKyBD4wt6RhqFZ1D60
an5a6MTQ7vpKGFaJdmOaOigyR4gLbhX0T25bWSCds7rYos0g2zaymrp6RaT/mDQgaFDSS3z0Kdmb
DzB5GpK3Rslx8a4weYLTo0obL3M/OJalpDeb8UmGtiGyW+gigqbR57kGU1eogdHfGTXzczjoXyHI
VF7JOfS6B5I8/akpWvdB6PGOzHEBIT7G0Yc76Yn1earU7lCqdRaQ14w6ZRO5Kepo8gIhtI+XCyxL
TvaHC6CY+O4CidM5W1CZAvWKNpf+bMaZjyHSLjQsTAD6hKb7eTYeQeDpnIdQJEFnJsn3Bo0csw7+
UwjBGVuuVxZILars06S0NwoAgNIG2UXErutMyAPG3xsNm2A3NF7yuTC3EHfBx8oEa30+FeCHkZiV
UYJd1gPZSgivgN623K12N2n5tgFQEnkuiIN9mEpDhcCUci76dKEX9baweEgTfJjMIWprb5D6FHSw
qgGJKjptU0CwenlY3WQTcxQHM0ciiBwfl1jWqVsUipGFDpjeWuf1wIexO441oEtv9ghopDObQLQX
/HOKlsNx7t7FVH0y7bLe/T5GU3UHrmT90ipbGoAaGjLPFh7HF3tT7MhOFjrr5RyedfoFzzarOYKg
JDjtUGT9ZdF36632XxaNIIg1ll3i2L6Ozim5p6ANiBk61m6asq/LFoUKJ/LwYf+BRuEXiH4BTyud
wJfp2ySdkC3+NdaWqzVx8nXZAZF32c+MDQ8AaHJOKSsapHTK9rHL0cCnKjOaUYrGBo9wYz8JC53p
IKz5GxJ2zicNv5/I4WnheU7b9qQzACGhX8Qe8Z5zL1Z69afSX0nnS84xG/11Tqgp4bmLEkhzZ5XY
aFz4oqiwK0ZG+2uP32dvBInLte1G0HmoEXZfcTF/7WxwP4AvUvh5By5Hm4sqQEUlvQJ6PB0sRyg7
3e6qm6O5DXY+6MNiLuiWJXmYSPj9NHb6y4dJWt8qYFs1qlvfgvfAEbp9MLgrCqhO4AES/UGtvc3M
kn3O2ukuF07+I2MZOinx9PYAfs0WPaaIiBWVfW75eEf5sz9FvK3xLyPQxOb4JbqAA2fIPoGXorgn
oMOwUVHd+myKrkUDWPxEgIoqVq3jBI6tBeZQ1AxQT6hhbNkE9qoBfLu7mpWjX1UG1LYlEiItk2VR
mt8HtKgAWpIWJQwFGjvtZdFBE8MmhWgJoMV4TFFtfh+pTXmGtgF2IBAnW4YkUk+8sRpMyJ2AYUU+
7pBdmtpULc+0xNs6ZIKgp2+nioa3GfT9FkCPaLwCyUd0ni09u3ZSSG+I4/LHEAMx1bvuVzGrYZBj
o7VEmL06ejFAOi6QdlurS9FA9ZZPBR1Ad63qXIMDMnKC8qer0QQPNmQuFWxdaDaKNo2ng/NB3pAj
K6imGek1URTXogaXKOmaD006AVD1u6O1FOwlpCNCRm2ZkY0uPsXSEaW1cdYZeIgvE1JVRdWp3eNr
foczu9hOKFCfpd5dEI5C/dZnz1AKLX4g06f6iSvmOw34pjMa2NeAckw2ba4Az6ekzk70w9ZUe/tk
idC0A6RLsm0JIkWgjKAxT+5E0e1Tgr8H9EPQq8zRenfIdTSx018GmPWGAf3/PExg+ljt4MbZGHkW
P/8h3pJ2PXErIBs7cJFVoPfIsxbfUpmTpLHqRK2HsrEJQTvkLtxamzzDKnpIxjbsuUPlpe2RhERy
4C5uh9ojlk3wrIDSSgHfIQ0Ny/j3kxrNADivFBckqSrQ38qDAp5KwAuhn9HP/9ikI4VMGRRhOGBP
qrURYDeuNac5p50Qt1geysncdHUFdnc5ogMA/0bS4aFTWtxiUK8DasU0AqUj+DiA7IMkcnRaTenU
Fic+ql/IRAdrcKuDo+r9MrNL2vhQtuZfkOgZTuD+hIzRMGUjxEGrwQcRuokaE6+Rb5dG8lAknS3h
NDai4q8yV1XgZbLpjC2TtmnmkXuEtdQ4um/wXA4PjSmGzugAljTwFmTn1Qz6XgA462F4ndB2kNhu
ZvWa6TakjJTetfGbrOh454Y23IgmcoI0Y+KpG2PkUU33pqvAcsVTDfZQS1NO5Jy5qqKhEkLr5HVA
/7SHaHXok9fBreZiCfsbOovFkwku6EfIAVRt2w5+1SrXhoNbjCIrE93ZjSjVA62jt/jqdCYXG/Lq
3cCPGvpdwYaJVwQcR3qf6vWRlqUIICFB2Kc0DzRKShBRYsvZnGk15KwGkNg3AjRaFvRGDejhmdqI
bdgc659CNLOi4JGAJgpKpHuOD/KBgUb3gq5s/DS3Uf3UgBzDUzmU2Sq8aSESPhHkgrpAjdJpP0Ql
ABcyp4rttOYnSdyAFQ/DQq9i5gHNkF1wUwJfS22g2UYx7CDtU83Pw+KXwNiGCEDYFFu1bKACLEtw
iizBhbI0lyMH5I5Tf0cmclodCGxU1+BbiiCHNYDIieaTbV1EMwdgdIvhjuxqp3BI0kAzC/362rkd
mnJfx+EtnBUD1F9EaRUVOoisNHCkzmH6o8C9HOQq0hN3Lk6hBZNtLWgHe2QEdzPC6XQJBXVluRkG
lKUgTx247nNc9eK6pgCEYqAtIEyUPSUOyJF0xgQh7K4N8APL7smR6x1q3pX2DIKM/GhXVYkfPlff
GcXg3tU9dA0KM4GgQjjPvtra6XPPncqz5yL81jjNHedIyHvT/LXGhg/vatWjg2Rs/sqM4rPJs/Lr
oOBfi/5l8Qn7gSKIy7y7DWOFhIBhahcnnua9iOzh2Kguhyqv/tuVq8l4f2VTXlmJ67taVMizVPlX
FO3fX3kcss9pXah+WhrjdU7KLUjMwMY9G8rOqITyjXF8zt0h00GG3TobUPy7Z/T8j0fU0bUd46l6
n4HQzLe7pn4xu+FZgrYx/29QG6HSOWffFE1Rn6PRzgIdX/r7KA+VHfq302OSpd1l6tN5Y7pz9WTH
IQijY0P7DiGN15eh4WUoYRR9HxiSgB9ehpjd315GYjjVLy+jxYPNheE52R8mfJ8bDvkKFCGKJ1DB
VjfW42dFjgxXxQFYvtIW5R2Z8LTVBW7Hhh0NaXo8A6tEw55Ny3T0ddudL6eiMQA95iBFtmcjCUYW
m49hpRU3bLUATOjNR+gJmI9jJJMwEEE6ka2NIon6lVxXIDl+BMKouFnh63RIgqGemJjIJhiDeh56
4/XQybMM8HdLGYEulSMrGWfkVnKGxKn0gJwHqj2aelDBUhmQYIOhIbuAEsh8BhssNPXUH2SGuiik
YmQU6dRQVDkLca4b9YbnltBP6hp8mIIb7XmUDCp00PtxxPMxyKAT0D8eVkfdOohW36LF1G6qPtxD
rnPwGfJnByre5Rm4r8Aw4YAMFThr8oLz2j1Q4a/QZ8jxOqCXtcJwswAHZh7HXhhyZ1clWssC0nvX
pBGaCs6OhN1JLJ7OyKuDxc3rpbfpgZ0ZeA/VdZCEXeeYPenEUitHwlKfiMKWfHK0+mSk+hb56zwI
DC+RNWsZGskACwu5KTZZDw4legRcngbJOCU1dELkwyKVyumwRBs9Q5cvSvPrwRWK2IgaT788tvap
oTCAFBLxFcCuoM7d7FkkbY1WP9iJmzZLXDBZNPlid4RkGHNC8VXa13hNN/7C4xvHbxhyL5NkbKdD
n+noFuFDgnQbbKs3knGF3c8AO9BuscyL+C7ScOPqe45OC2FPL64bRsHECv1I1R27up9n0T1/iOJ2
KmuLxxw7+JuCf9rALBQunMQ2AqeMUeCUwqycddOtEfiXUllj1LFno/LaxBT7lhsqewTLzkbB/Qaa
KeZwVnLs10ipRs81PM7pMZqIpI4NZF9KQNPj7kTePjePArQVD1EUG7QGmUdIi57jAmvQkgx5MOCR
ssIr4iqDgtUQP9aiaUC/A6BSw5L4sQJxP8haHH+ewD7rN2yEpmEY2tvGsF69GbbVNJVMf5ovI8hp
o8FuY0KTBr0Drd3X8k/pFgJzuzKaM/6UbuEsV824PZN3lpVx8qI6juAY/Oarl75NNIxt/f3cPwXT
dw2/atmZn8rEnvzScpUnJRK/nYlJf7Xxt7MPcUoKLfepa6ddV2bsFE8OSHfkhxY4iAdRT+LRHHt2
qgeRQ9UQH84WdN8Mu5d3dvowh//E8xRcoPNYcUvd1JaNBBFITE5zF+snofdWAEl45pFtdfxpiFyC
3ng0b3WzcraCPoZC9geHJtfPcccNeodB4kvR4isdiip/Qv+qDcTjPyY6A6+b64NTPt9UpJdJxjrt
QJtiOaBA+zU6iQF2z63vq5mJKFmvUNjV6xVsE9gtyRrn+noU5xuasQZbSvEY8eKgKGDZRPdS6jXF
lG57qHxCS87RD/2sNneqrPQqceGe1AEQA1npxZ22e+iQc4LMQgPdVhlBjqIzDhp6yJZJaC8egg7i
ZkKbwzvIkfaekrv1l75GOdLUi/hUhGP9DD2yxd4KqBRBkMjYNFnbfKnxrKppVfXAyhBsRYUA0lja
RzkdHVDROr2B5OpjZA2fIXJRBdDeyx65inQLnZGNS5uQNjr7v4lTKqQXShXU5dMUa77LZtDty180
czePon8x9FichArMMlmzvND8ieMXpY4Z9Cs2wwwSbBciPAoI8rZtl2o7ErqYbXZnapX6kBVTdp90
+k8yU5STOOquNAzxIqNU196xAniYSjEe8axZnjQTPwKox5uPZKviOJjQ5HhjJvRJUgg1BzZQ1zuK
oAmGQLpTCsA+kk1OGC2wty55AEePEoD4sg1Yu+NnwKXbQzi2+iaWqS8bdrM339srbIu+yvg/2fmc
Q322Cb14ioe7rOTONtPHalOVcfEJNIZsD11K14/DvvjE4xZNy3Zke4qLYTqHSErUoMekYI2Bz2cs
+B05szqdHzKQkEV4dOLQ2QqKqNKf9IEnN273fD9mlqMiDWf1xxo3y9zjWhQeDLbTzK4bf5JDqUB3
dSr0qT8u4ZDtg94MRKiAnmrAwjLX052RVMNzH1iTwZ9VpeshODXlHg2jepAMkwpkYKW3mdQa4gpo
ZaFhMUHBLDL5IyrT7s0ZrAuZ8e6CoSgCyL3OWizpQAWtgBDMnry2Jr6Ghui3WY793Xq7RXYkF16C
DAm0AN7dhuluu958w2kjm3rfBZAvJgUWOGfIvCz3apqoIwedgAzpbIDdHXtIjW9HWWUrhql/SOZw
2w9xdCXToDrQO47bn+Qj0zpptf06qZ/m5qQN/CfF/28nJQPQYmB7wEsbOgd5Unu6umkEqEfdcdZ8
F210UlI8bT6WYV89lVn4tyafuhq7TTwHD5MX0AmyZWj9OiTvGoyMVXdZhzxDx5mWR03gKofQkJ3F
E3Pme4wi6jMe/zhidll6PLeaB0BCdN8sYv3m6JrYQla6PYMIbjzyDmI5ru10V+SXWaAAMPFpbiCk
Iaqm/e408aHTgLf1KsC5wU8AodCCfYfyTvxi6bbuZyi3LUuOiqR9tMvXJfkMwNLAzdcl0VJ+jvDZ
TfqOvyiVPoKaEWcCPXgedA74S9nhmnTGpe2PcRWbQRPrgrDUn/oi3pI2WIi0ysWyQXHRgDh5Q8N2
aCEUDkVOUgojzbC60O3Lm52kxSwkMHAzzlI8C16cErLBHk6MEPcfD1Idy8l717+JUQH4OY5zwrbR
wIYgnu3wkLiueLEhZz3wqv7caVV6ycEQ7U3Q9XihsCTJlAM4gqGzadherY/uPs30cBejWTFAY7Kx
SXiN/3Wdz0PAqhy6HzQWvTGAVsQwNhNEhaALas0bpto7YJl+hqaIDsRbD9BVf6WzN/tqIvtsaks8
UdyTyZSAkQl23FWjA9nJRM7/aP+wPj7j717Pr+vT63QJ0fG2NtfNrYuutq2mWAY+kP8cRhDZCn24
DmUG3veGOyhdlOn3ltlhtgG2HfmfdgDJiJywxLA5hdBLakMVJsWv9O9LrZa35ZbpKSh9ramAQrhU
QzAqU36Kutp3NSffko20EwYwn97xXPXYqIMXG7dSZkTaAaVRdcGNcSc3PLNzhosNlvlPScNeb8Bp
/Rq2wMhkmNtXwwWsIdan7J+wuZ9+W+3XMJpehRH+xRY+/WzGxhgKTNe+NqFJzxr7lnSJcQPak6N/
GB/0Sj3nPZgtKLIzWL+3LOaAK1HHpkTGt3MCqsO4BdctxQjFtLy2A5pOR41liZFXAPuy+e4KarCE
5zycz6CNuKdoWnZy8bvFluKQ2k3HyQZqxQiVYp9DB/OzWqMkEdphdKEhqP52bdEnjwoU6R4LwQIh
e1yznOnoeuoqj4bzrLE9yJjVxZtPMYAwU/k/rH3ZkqS6suwXYcYseE1yHmuurn7BemSeERJ8/XEF
tYpavXufY9fsvshQKCSyujNBivBwL/c0SkvGENy4UFctOebg5KMlS9Dr5DzqL04UghZF8xGsiAOT
4iaq6doCMHHIwZ0plsKjeoImXhJtqWtksTiZOjSLhiYunyLkjR7tfA6lkEPbgPJ5md51jR74jG+M
3oJKYZT697JBqZqp1EJrMYB2gvUAGvMB7A//6SG8/tRKvOr/8AByCmFxlfL4yxoM5/e1TCzow2PP
UpgbIHEQUnEtG+2kaPeHVNsSkf5sm8dBqg+S/aYFC6xTasbOaWxkJUywmiIP1pwZdZEymbuEsCFM
TSyc2bRgaj4mEVqHvD5M1CPXj4kmyhHOcYRS6tSsbjzPTpAfZI+ABrNHZpovKONqLyCJZZAsb7wN
4ttyQ4M90/zLiJBVrwbJVJb5tWK5CVZazM4SJ92gpL7d0nRP7wycRNvv82w1CVIaO8D7kzsy6d6A
TRWIn3f0CeTg8VMMPeAVjdIaJnJwpW4O92QStYYKIsGyPX0EqGs3R8d0dQBA/vlEIP2B6pf2QJZe
L6D6NH0P02Q4UACuA0Hubmp4PQfwRGL1V7xo72mQvmTIxkL0PY3v6QsWZz3KPv49vSvqeh27Juib
y8w7JHgPALvrHXq/KZ4cMy2fCuyTLJnJW9RY+I47ph04ZtztaRAI6WlvgSghoAkf0/G8KkDiOrKN
51bp1bIeCTRh4iW0BqR3AvsO+O6zBknlVsjkO2hwv7kc+j4gGvEPRQw1RpbnxldMpHGaONaat3ZS
gGbKtaan5sFREHxDa8Y90uKGgl5098gLO6uwbvOtB9YCARmkLzxLLLCd5shg5EpJSkm5KDuQteYn
+7/9kTO8mH4b8wNKlyUgrBmQCiry90cMsGZJHVgJEhrLwKdgYUuRQCbAqlkmeIYPQwUuDRHeQ8Ur
vHcNZFmwPfZ3A2Rs78ERgJi/i9Iv4fln8jDD1LiT/Ns0Ok4a5H7sKvrwXyETbho4ih24VUuSL61B
SzpNC80+dYdmMBG85VDvDgcUvamTHZ5LLmT8ov5A3dbU1zFYYZ8TnDywbflPN3pVDA4UtP2i/6tb
o1YjIPOHmzrHzKuRnW6qcbtbbkqr8QGMykMmAJyAMNmun7LsBF2w/FQYmr0bgUK4xaICjL0yvEce
InTdmE71ZibxWxKL+leTQu8uYzJeWRIQ6DaufnG/eRu1uHwrmjKFNE7GHkcTP+Zai/MbBCre79IY
8vNdXDtJN8iDtaA//tpY+jtrDJSmxQmYLeKI+WSGNuRMK/M3G01SFBxeZEBiw/c2OWJvjxCJqY4O
UjYQ5nHsR7JF3Zde2MODMPA68B3IDrcTuLAWf0hfAdLY6diltkZ7PzevQz9BtLSy75xRukdLbVZd
YDe2RjamSGNP3Q3Jdgm067+Ns3g8GS3lmW7so+w872eV6WcdLCfLBXON2eL/c/Evnyr1x5ekb77S
Hpl2y7RRHgeIzXehfiC78L1bbHnAPuTTG48gO7CEdykMrOy2CbFz2422VHkwipc6glIFpCKMdYI8
IyTn0ulqhZ0ekIPjv2R9YwdxiWL1tovyoJv0aDsljn3VgLidG8M347Pf2ZuhCBHeogFyEZBbCkr8
yLZkG1D/t9adJIIwHe9ugwBdSO9kcluVHf79mkpDALIbj9g0jl/AnssgUeloR666prltfMlea5DX
nBwP6n2x0o42iokFvAOF/8S0EkxY9a96tLSv6sLL6vcLA/y4WQdBEMdAdrE0cuOl8fp+HfPOvgkD
2gJZmxRHJAzA6BBO/qY2oYqQGmEZ5DXIdyIlT1eqK+4B7Q0gD/q6gaRfKnVj8999yJGaNAXbSay8
l8XoKi6+lWXv47hlnenIOVTxdGdq05lkyLLUHO/UGJ0waaw18W1Rh9OPsf9tHvhQwHIv7a8tZBlW
ID6KH2Mr9LajB4yNAI3hxUz9ZMObznipNP6tqCTUzBPw4GFX9wN0z9ZKqkma+c8kgG/lBQU9KZg1
Nf1lknKeBFnVeVJbIaAFuIkWDtkpaRwtyCeRBog5ZacolCBpp5E+TMf3SxqaMh0BFKeYjpZEAq1U
ZZWVhkLwxIDwOrTAkrMfgkFDK7r2QbPTOqjqLv46FuLGHNR6rQbxbei8/hdKpn7HnuO9sNwCD7Mn
7VvG9Ay6T118xL9sfclGy9x0tscezbR7TcJoN6n8ETWiGn1ga2LUjVM/t5Auzhx5NCgD9cnnYzj2
4vFIvV6H4nw/+tOOIEGVhE750CKiNyOEFHwIlCx/t3UuGChIlJqcyU9+zCXUEa1Hfv91PafFHt3L
+jP4N1CeojNtvURYBlt/Aks6MDcqSFPaAAVWjguqMoWOVg1NCqHttFlsU+pfDe1rg2P3MfH8Gqdk
XZP4N4zWc1eKwr2NokhRuZv4CBeAOClRDQ2AyS5cWU4Z7z55Y7e8bsd8uCzODlPE3ln9+MkNQu7J
RjpFCy7wVxDE+Jeuqh1r1SMecPCt8LU2zfA6dji3rAG/37oWGMhmF9RcTas0CTU8XcZiDTwRRA2W
55M08xpk1ht6MPVkt0duX8u8L9ZCOdNImCMDt9I7AATTbnb+4+FHqxemZYBsEWXpiu3QVfSIkVmi
LpMudSI+XIbIKIzUBqoP2Aw1hTTwPvnFg1HFa3J0EgPlQVbNrINpi9k2r2CN9b6FTJsdr4q6gNyE
Ydh3STY1eyfp80NpOeNtghAkNOLS5k1C7pFpkfbLE83erUz2tWeFDGhS4abNXuQGmEd8Pt4sLDlP
KnT3Qk8Eu+z3iBG586QQuLY7Px03JhT6VoWqVHBVpQI1tWwCBK38i2ULA7gadbQH10YM+iuUHoCQ
8d0PpyYwl3R1A7w5Qj6rj8l6lYgd9NEgb4x0zg2YYXkrMtFcTBcK9Z1ZuBDfAQWKnrTjsfL1e+q5
ykRX4C3J99xV5QlqKi1CA6UWZVu9BvyOhW35voqf5/3a5IikJoYXJpvSxkFTZiYICZdbIbeETwME
zZ5Wk2O6D9O0u3YgVdh4nkg29Iuq1M9KT8pHKLmZZ+q1od9fyoaD9w9j1PiNLjYuEBebtPLfbahc
vQ8rzZt/i6iqLS/1ZN3In36KII/vNlEsms2ykAi7OwuyxRdaB8Fh0G+MLEWQCZQqteK/MrLkdydS
dudAdPTWhWCtJ3vnOiwwWsM8tVEpn8003vWjZ7zlwoCSddmOO3LLkELPDRzs22kwj/9t2cnU6pUr
QMNFyxahKI8WwQJbjVt7VA2Gm8KZ+i2xkFE3RWz9UzdWXaIs09sm3CyjoUBQQi9/R3gtPA/QFDp2
Gf5K6toxouWV66EQQY2mjuKIjGvgElVXT4E97BRNP3WRMkguWd1nczcahX6Jau3XvBIyHtc0Kr9R
L+oc5zr0+gubpum5L7v+pkFHjMZiw4rv2ty/0pgEcvGuHS1wBuCOYNRo7rHB2ocgWHlOtEkDpmjc
0lgxmMaDC8JAmscd3j6OfRLQWD1FyZNb/K7xzduJFFh3HpbDoyjKDLRc+XByFbkTYMPWPjXtGlo6
4IuaXVBN01iOc0+9tMxNYAATY0vdwQCGu8z8K/VoUokN+goBguFEXVqSefyeZenTqGhP8qHNHjQV
tS3r2N5hgzFA7iauDxK1+1dyQVImvkKD4rBM6ItO36EQAAgKtQg1vEi6eZGoaIaDBejyCgwTPlLZ
tbtKGx9o5tq2tZWpOTFEtjp/bfMpvKvzKrxDtWS+TyBvtNLJpzFRZlfW/Eqj1JDzeCz9yL2bnbIW
D5cW34F53cwHU5LuZNF+mbTcq1S3MVJQ2PpZ6axRcAUMiR/p5snBP87HXqAQCdDa1P/09pfJmG84
QxC87vVdyvNh76Ja6DGKnZ9xOhU/St1H5oBVzwXo0v7mkLXs2R+renbAi3fY1yMOXWqFHIelBwYe
mVXiQtO+NKL6wnLNejW77RQWyWvdyOYqkwg4bWXmpYh3GYDjWySjrNdl0nsXu/UUkaxpqk7zm1Ga
Pn4jSVyhvA/ySJ8aHgLwFg8jVH4x0Kp3K11B5p1dceBJLOmvyeKbJvY5WVXtwryEGp5j+5B1zbuN
05npc1dgK5j0Uf+zQqxKM237d4c0Vs3G9M3pEdTIgc/GSZvjeIjt99GoWxTbqekhxG7m6ZOnt89I
eQybNMduv1VYCFfhI7rWxuuS8Sv1mA42hanPusAYDeA71Cj3xPtoFKFcvnEqIKbU1I/5vifLre6D
wTQBhTViASiEH1SNSm6BVgU/kEfk7T1wReEsMDBT/8rFE42H4HZbm5Y/nWhirib2VNwyyacmT8Yj
U2UVTe+VV0ddUTdyQ/xOw+FsTNDaBgsH+BmbSpzJjTwmLap2PQdZ7AHgIx54TtEg4zlqc21AmKfV
KjF0cWcMXn0F9kUDmhWpU1fUFb6ftRIn/WeGFWX+PQgBwWGe2z9Y53UnejnxNvGvkEHb9THe9EFr
RsMWTHrtetnqqQmuyPsTmQRo+ra6ZwEkjfBol7rya5jXBxDvaL8MxzhDuHR668AsEDDU+9/Am6Xt
Ha4Pe5SXArWpJjEHdYup3hwmGVe3KbTLVTaW8SVXValZAni0gCTQ3PuwO51TdutCFMfSApfiQjID
WCh0fTTOwK6ql0cayPH12lS5jRy/GULJlevjpQFD2iv/XQuDv0amjMCRC1Y0v/Gt1w78X9vUEHJL
TmBtfZ9juo39avywo3wvmjK5540VP5qFBWB8roO+qk2Tx7yr2jOeOG80OMVxfQFF9aWUbn62xixf
QxkXAouq63O8AVd0SU2opXiEqZFRZhhhEO5UQj3uhoyD8x2QuPzeHllzzYEfXfWDr3+JW6mtq8Ys
D9TNkLGAOqZ4zgx1BAPOdhWDGeZLmDYS2ArdO7DYS0+oOnUDbIdWPOu6l6mI4ouujT4IdAEDgJBs
v9YqLzpWqqvcOuWmR018QbwSmmhRi2QYUFhrUNnER+p+uBlqNYDFwI1GoIKp/Y7KDjBs1dU330VM
XUXMU70VQFpx7yr9sjqjIs5df3ggJYESgFSIwFUeYQ9KefKAJlH1LWre1yAPDYpz4CICRzIeSPpD
j2TaZmpQAyKrxnhAKb3xkHf+tkWU8kYeRZJaQBz4coXoFHh2WepOKzxtxgM52xZqsruxBeYKU2lG
q9ZEOLLd2JWYiqB2ta0cnDcTmlqHDHRMq14xwzhTWJ+oC5Ea69nh3Xs3kmOyTVCqvJZN5+7rEoJh
dFZ38Vfvu0okazrI0yh16bS+ONu9CE8I6qQrymr1dg+q4LQctknraQApF/zY2ZZ30oHamrNjWQhK
LokMK00gO6XO2lEmuxEYoHmlZcKfayJSBFXCdRZj22PmALrFxZDd+RneaHJi901YwgQMwUma3tfF
NKQuJBHsQgRRn/M0YHHRrVOtz7Zzv44mxVmeWIe5b4R4+TZVeaUlqsLN7kbJcT5Uk4G3m9fPUWIL
kjp5zJNTEYnsjN3OezN5KcA+f/bjqh5ORXsiO83oQ98CjapOVDPWlSmw+TSEEAxmqKW0Qs1ckc1R
A/jvr4ISoKjNQgNCVwijI40KpF2cFI+TMzpPsgNMZkxuvNOcJ7JY2nQAfQS/65RpsPRmldacncij
REZi3XZQQmu11sWOCqWSXQMOKZoaQ0r2iGIsf0VdlMQa1//jTsxq+F0CiEuLLLzPcweV0lNTnHrV
JNJCn49xAczQVJzoioYrm0uQE1sSvI0fcyJyp3HyrKcafD5/XtK41g7NBlJayc7Oo2xNuuGHQlWH
1fierM1WFxcOAP7FyfNsneumdZJu9asLM342BH9votTmZ7K5Hvj1HDs/0eCkPDjYGhBH+3ChEYkK
OlA6g1et0O6XNNU0sPikj81b91FZbiPNQCZKU1Gj9aCoVF7UI1eaOMX9PHHOaP2z1rL8v9ci+8cd
l7XMf+5IK5tlaZ1Qi43HJx5GTYbKW0Lweh9dHHfM57THY2UZxXbic5dGkRCPc7O92I4mLtLswgNe
bcfeTIHYIdt86QGgckgN40g2akq3Rj2zalBmAJLS17jHCQK8XR0bnzXA771Ue637pvpeWt6rhy/C
d1BBzxfAk84X/xrSQ8leIJVxVMOlmvl/LPH/3QcSYKjyAn/3xuGOc26ka6+I6KGI83jbQqd2Zoew
GJRd6lp3rj3+5BfTe0om03r926TQM9uZHeI/J8m0tl4jy07OokTxJS80eUdNn7AcWpnBYpkQiLtz
E7Uhz2Il+qorNsuyNnZGgjOqK4zx09ScB1rYVOG85GCAq0OXKiih7qBiendNGBu7LAQRLNlsZChX
bc9KUIOW9WZATf0hZF3+MmrTrmxMgFqVXbcyf7GLqHq3MzC2HRrg616cCmfID/vi/2971aB+jbJX
c+JLZa9AeQlN5nFOljWgrT1zv31a8mf5YDa7wfFksOTPBFKYiMIm3nZJinE7essjW57INNvjoApR
UUY5t0kLs3Ns1U/LrTkeOLumicdgWaYNh89L08Bo5PPStJAOKuc77prBZKBCsHMnBAZzQFKuee26
gdZ2BeoAZHidR/CEGg+oa3kulI38WjOEgiIQJDtaYZ5LC3ysIsDug4ImtehHg+3pvNJiWtZskmyH
9w070SBwYA+pk/PzgDL+tSwYdtxqIzPvPPDiq0cbqVll8sAzva/yEVRdqkvbFaeMkGsTYXYim+uB
4ACg8BsNzm5qXRep8O1iK83fy7La6H1elib5GoJZqegynKOwDaJlBzBa0yA1/ceyYYejwlhjVyV7
zTnUPXZ2tJ/xIuAgqEv7Geq63iBQiITUxNKlUdSy4feSnb0Ip54BFcS7UE7f/B5HoojpwxmE4tjj
UZ8pI11Rk4QlJGKzdkdTQ7Cs47WhplB/WSGsQPBvDe3DH/Z55U83GXM/WTGvFFuEOIaDZNGjaQ/6
VwYhVj90kh8FT4eglal3heBvfwaNB8oJx8r/ZjQXcnCgShxUDJzyjazrSwkdkTUNuDsLGlPfoezc
rN1GJBc/joprPAF7gNRW8sM1n4bamL5ZKEpfQ8e2VNvmcIcUMWIPHYQ78c4dvxa63a2SzIruytK1
rzSAIwBqK9SAhhK7eaDWwL8cmqijkM2RGTGoFR0FgZKdeCCb6B2g7MZhfGgQGdxakSZuYR6bN6PV
7zu1qU2RSqKe6LV4q4ExH4rAEHmMGDOPiKocqKhlKXShLtSdnSPIz+dB8ic7NSNSS0cncfd/2tWy
YIfWjpXR7z/5KzvdIJu0+ISCnHnwj+mo3kX+WBfzx1vqbcgNkMjyNNX5blnWBKb+knoiaLROXlwX
CR0JTP5tCPG6RqFZ8tBlPmC/FRQbZOuXgWEb9SvrWpTxiTb/6nlAAQhR/vAzkCeVLv/N7XKdZQWD
fugDkkEpTil5F9S+Ff5G6gww7jz7LpOfqNFrnm3Ox02MR+O50cvqZCC7up08G5tKkA+sosLrf1hm
FGhTXvwGB/cLd0b71dckgvuIvF9dTdcPlY3SfYYz2X1aekMget34OtrDQbhG/ltn05GPfvMVoE0I
dIH9kPFuFYthetTNMt2FdpMdG9ZlN9uLo7XhD+IrkPS7sc7yX/oYf+F5Or4MQo44fRrl2Te4fcYv
u9qwgVWvjCMcqFytfjokzItPTZs4QR2lHBTYTndKPGN67DvjETwdzldoNEPNKbT7M/TD6gfQtH0n
O/4YRGWGRlxK0Nbdt10MIHXirTUfxXUgwIyuWlEml8aIcdi3rOF762zcNCl/AFwDmSzlYHbuuEMN
ZbxJzay8Q/FLeVeFKPBCwKFGvN4p7gxor3mrusAnnvIbmVDDpSEzLXwrXkmt2kdan26FAn3gv1q7
N708WSFsLI6Weu/NAyGqBaawuqNe7IbVpTDjyzIpr/DWH+MEJJ4fC5VIGK/xY0q3GkFEsKF+X5h8
WGx0q8JrfxDZ26T4OOuMj6e+WJWOonybid/mlnyo+dSvZTSdOmBdueEdIWGzclyweFS5dZ0xCxOk
MRAcSLeEcYhKs7ugQOOFBsnkxsbFtIZ3/w4Id6TJIuektZ4TEB2FXbVfqsQ2HkwEzc5/sQ9N+dme
mv0XJ+/e/RsAgAJir8D35osfpuaDjFBNNUeyynDo3vldkQQ5MxfcoIRJoFK1AvwLfduDeyK07/AP
Uz0PkGTa9yjh3vajZXyZ8OCNOIu/4xUG+pQu084jd6YbVKo9EGWgIFnNRE63epZqZlchMBS59TyT
HJwQRWA00wKi4sZTiI6zf2bSPXUGiCLNdGJP/9IBfEQO2Omh9iLaFFFrPwAhnm7xn+GfRZaAbxji
1Xurs2rkBWILauFchx61BXpVy8x+QLpoO9ZsilCTGG/A0WX8SG1UFgIxm744ky7WvinMWyUibTdM
Q390m348I88O8XFWNQ8NHvMozxvKN2wjnsIM4N5V/DDxFoxhNauVqoj91ml6Gfzts03c+o/PFtX6
p8+WaBpEdlXtF5VuxbIrgs6K++NcnKW6QM33Ryr76kztAXUk3aEWWSZWiKyCQo7CdV7Lmo2VgDFg
NrpI2248GWsrpLFLnFp7tpUQMwtiGeJfnYxdleAdHTnnSal4SdWUXGfbLoLYOavlzpKsPGqAhFyE
y+WFrqjhaQWGstB118tA04Tfk04PV0XL5NZKI+vgsTp+8EZV0jaC6hfIkzNKPOtX8hhty0R+03pG
9Y8IoMceHSUeJdaS1v8U458vyWmCE6UAWJo4WyFjHPvBRjciuOswDzUoYb5pFKy4s7p+ZfRABg6A
BT25DiDSdjZ9IbdQB82pU9eIwA04ayRJ31975TZEqOVT0//mJvHL35WAIkLGivHntih2KOVGXg+/
vK3pxNOuUF2R10EK3ZDXrGz0Y2a6kB3XJv1Nd+SvMfW9OySa5Q1s2qhYV/6W4btBxxkyV2rZgpc7
8h9T9r5shbjxfipQ2Q5qbTDsbj1gxgJkF5MDHW2pW+tpepgPvmoUFRvJpy5imckhbXRkohtUl3oE
XI0SZ1gZxuBs/NLXzw6hXfGSGNwtyjPu3u8IdZpT1CNOk09mf0aRCeglChBVnyHQGZrbqEZRecWk
2NI4NRpLvqVube5kaXLUsKBJymi4VF1ToZQ/d8Ag47lyRcak6t59LJfzoO46ZH+VNw1wFknwX0Jp
IauRvIXWOr9wEQJMCH2poK8g0SgyoPmRuscldl79Foxv/cpDaFKuyNiqEbrygJQ5VA27LfbaMEH9
MY9ya23UABpK7AwcvMZPHf3Q8BOKL31m4zdHl7H3WFt5CoUzxM2pQY4qFwjp/tPvwS9UgtefLJ9m
Un/KEgOa5QGttcyBkBBC8aoxC2ZtbJm7+RX0YP1WBxf4tTZC66LzZ0PBvaghM11NsbACNx3LTYKd
CsMZJPTOU1QE5JKRbfTLFvo9sb1ZVmgT/Rmnkxg0fR4vVxpUyY6+augqypy+BJOCCyPOc/6GrP3U
2oDvKi+H2VA678Y9+ZDJdqp/ZtOSS598qFtVhWMHy4hrsGptuBCUbAUSRqJM3psU0cgW9fLo59Jr
QDgU/ZptOY2Qu9OyajsU2m+KQH4KUmZJApWfGOTpPdDsZ5wdP0cz/whu0mTPiZ61RHsBCtq6mBr4
AYUVj1CKH9NLM+YluJe4do8iNDNo+thEjCePVmCMLH/KKNsApFgC+5FAuMYJ4188bb5Xkdt/aUfk
7TU31h+w4fHAPdnp+H+ssgNeWgNYcFpU87Ns4+Llit+DU+LfIhXjeb7ULK4djRZ7qjJrUEmkRqhx
BZBZI2jxJE6DfWKiaA90GG8AXt5DrLN99KbaP6NYsA3IrnGQL1Zt3Nyy0JrufEdi/6ImxOAKQMao
ck426oufvApyukIvn6NqalcSjHxnakahFWddNYuNulzwLnByc1tNAISLsrt0blQ9+0DBPnReGOhm
GwPXsm7dMn92ZF89I/IKeGPNH8gxqvIrUFLejXpt2v6UZTPOi0CvDrSqeYzfoVqzUgdaPIjEgbr5
5ExrYIHsHXV7r0Z6EAHuLXXHJOxwGmu9taVuCq7Q5IDshhXQKDLx2rGpQG9Bo547JJe+xw6VRnVp
tjeEDO5pEFvXZFU7o74vNM2awLactSjIaI89NgcIJRVZeMF3K7zQlSbqL+DLFnvTqJxpZTbhgAD8
CCZ4o8DBsIAys7qiJoIqwDFM0Czdv/kt02gGudC0pfv/vtRyyz+W+uMTLPf4w48GWCf4YTAewxgi
yxpUQqoVXS4NiD+cdWXVcgWhhPy0DLAElPRNVfwzhfrLsKdWXLp09ecN8h4ZSYOB5fB/XyZuPj4Y
3YU+yWxc7kpGt23sauXaxv3EE5zd1IdYplB3dqFLmlLX6SuUN5uDZiXVXQ9pSAepoHOpGDupqUcH
KBAtrIPRtN5tgq7SbKtB1Ogyql8AsNG827Y8Q63Ex1yaUaVAy0lmXhb7pKN2e8rxJKK7LgMj6HWE
K7Jr6cXYmfN4cDdZnfjBfMePhRGlQuE2OLwF3TvnJU7JjZGu56Vocszfcibi27xUzo16EydaM7v4
mn+1QEK0A8MEP7pc58f5iuXD+9VfbOQiPZvl+GFjHjXlx9Vic9Uyy6o0sNgasIQGqY1fPOjd/Id6
YOCmisGkTt3QyfwHbkJCW2TmLVYeDeTV9nHvDAENNrbnP1SItxSN0C/zJMGhFIgiHkS+ABEteVfe
PMu6gial+VlPzlVz9fqnzdk1ZrgoYfHCtDuzJAc3k6+HB9bKZwKkEww9Ulh0RAJm+2IiD7IXzXRD
lflKH3EgyJ30DgR69n2apOyKB9KGetRoE9icc6v/OYxRhkxfD0Re7Tdd4LkhWAxYEZ3a3Fbn+cZ9
6z+ustR4t9HVkNvuWxyP+UqvCvY2j0Y73fAfM86ze8dxsnvwXrvnrp9OZII4RHbfA4h/C/Esg2qe
jAJyG4b7GGRMd+RFTd92+8yqxIV6Mkmz+7asXitWgklDrUwm2YGzwtXM6LDYhspqAy/Vsx250EDO
CxRdVCjiIRutGTeQE416O1svd40Yt3aZBAP1sl5k5eaBGRJ4LcPDB06ryTvZbn9P0+hPAi6igVJp
/Wl1owENbzp/hOVPyHCiFGD/ui6mMmzvpM/i8/LJOAuTlQGaRNSk4h+MfDu3DVea5rJPf1VjhoCR
mqCrIhdq/AkcIJ3RGfNfRYuywYfoXlHwYLmt3pfeXmuAW1/+0qEdtKPuiS/LPxwCpOD95/lh+XSy
dPxbFb3RWvP/oS9rFXUdb3N3qu0jGDaEKqYRB2ZCJEGrCvkt7fonMy+ypxSSjUem60DoKjv07Cyt
6q8T9uEAf3rdtgeV0cEravuZg+iOnHTXNILe1dtLYjnaWnOqYsUhwPc4SONF9GN5Earn1v60BVYE
zMmNbzy2rmzvPJBe9V5mPJJpMEDtFRVRciKbHKJ6XySVHswTHDN6lMY25NwAEycgethXD+mBFgcn
bnZEVMRYUZcm+PiyaK4h78k0TAgl5nJod7Q4qk2Kc2qVv2iQPq6WGCekcKPbfPfeEkCbJe6GFvNY
Jq66XV/Jnxo/Tb9VGTPO1JPYHu5CZg6gE8EfNGkyugdSZU2DZKogkbmy21AeqZtNtbVnCYJ15EIf
QaAyTp8eyaAxaLz4zaTv6QOA1kM/RlziKIkzlUhe9cQa7iebcahui5+h8P0vkHYfN1AEHPeRRDfm
2hqkW8Bopr5/rtsCCnyooP4CnkIblLhFf6qHBNA18342D1Dg400DvhDEaIL3Ezco1PYzTm/B5mdI
fZyGsl59AupZaQcxccN60PCx6yh8pfx1pJffecerpxpJtj3vIPGDKK3/pBwotY094He7+6ohyPk9
dQCAzIT9O7PyW5+P5htP+xF6oGZ571rJsPMaUx7Dxs0Qp8h0sAba8ikboYxbQqDzh5oOjVL7d4Lp
rEAwGF/RcBtaOb4auY6SBFVHnngamC2MDMVneSxfoFEBLmfYFzehqs9znyGNiIDa7Oai9p7cUB3x
vtqo3JbVkvRHSEQHkDweQfON8g5tVYw/CxYDXeqbr5AdbgBKNIp9J/vspRnsM6uN+DvqefKgBjz6
ypmpXypjRGrNGpPvHzNFDjEKmlm5EWDblqWvtTRFgigq8xe6KiM3m6/EX2x/84t0Q8dzs84/5dk0
1xpPYAbbf8rqzTk2Z3zUnMk9UHptHmXIkm0crUGZyUeOjpxplbzp9mSXab4qJyR2r/VQ1zsX9AOv
ZlHPfFZu7hmbzPLaA1BIEOfNq5nPCntp2NMeBNqmr70ofw9xMlSpAabgjBV4lM1amBuFnQ9i1wcP
dhNn/6UvgpSvwoSHJz+D7AigMll1LSYHCRdDrGkAecLqmkBD0Fqnk1wDQxWeFrdwdOLtGOUskDaq
OQWAGideDMNTLMxyA5YyuZ27E4jYbLfFRzLZ8MSFMYHANT/TIDWCgTAMRV331KPVZGa8r2Yb4n21
yNKi7cDLHhEvz8xWxJkF+aGz8Iz2Sr1Oz7t96hdtQF1qEOQFMWfUXe3GB2BTeXT/Q9h3NcmpbGv+
lRvneYhJIIFkYu48VFHedLVTq/VCtKQtEpd4++vny1W9T7XM3UehIEgH1VQBmWt9BgJiS66tRKju
D8e49tADfj7Gn85iV/B+LXtoT8qJl49Gah5ImyGEO+k2BddqNeqbAh59sY5FD3cVTLsf+TAfGMxf
V3g4egfZRHLZipkfm7SwPzHIpV9l6zpV7KFCWQYRUHOfqVuYVfxosmgjrKIHqd79SndM08C4okLM
4r5lrD20US8CFqXx1y4/FZXtf+lTyK7O7RzvWZ6pRz2Q2uu0gIeOBbiQHafuLs1wHLex3O8RAj5S
tsNXZEuHZc99eUmFacLMdYbKqF3MMFFO3/s6cGTpYMeoAhPJ0x4KvdD+4CwYac/GUnVQnUC4AHvX
Vr1nyzenHeHiLkAT0huIYnbRpgGgd+O0HEnZDk+iFtMI6Pt788bHc+a+8pBa13pp1y9DtlPQuAi6
0neZyT65h7Oc9uC6OD5zvmTQ2oWZ4vDFmke27NJkgJdeNGxbtze2DJnOuwGU8CXycvNrNY5H0tD2
FdQ742L4wqoMdpDgXxhDkj8pUO9B3cZeVJewDcUj+clIuve6WyvtKcaa1aBqKANxPChB0cj39JFD
N8uOblW/XT+x/lPcEmJf1COX3RaOBcmzn5fHojD8pwSCT3s8UfRdOExfdH3G8LawpOR714NUys/1
MxIZi8Jsqi0ef+MJE/7xNDvuAH9oXmxSq4wXFRuTaUEtnoznRVs5clMME3zNDPggCF8HtXTxVuel
2bQFtq2+7/WmgbA+sheooyI13OqKxmvWVWj1S0K5Ed4Na+B7j7vhjvBtt3rDS+YNA3Z4kZFM683Z
yrfre+TWmpXq8PSIDNO6U6ljrGK9F7nT+x7V/akVwFLI5wAruUnw69kLpA7WzeyVz3WtvtuIMn6P
q2aNQNzwxczDNAB+ajp3QiCyZxbNWmWeu7TUbCxCkZtHQYoIFCimsoOIHOY50Z6qaOPpKDLtIU0B
L9dyhhEtwKvrxOvAVtaEOwJxUR0EAOB/Y7snBHKKs68fv6qzXq25ZduEO3gkl8aY7jgz8JaoUnig
903EYaZjJt9D3BXCcp230pdJYDpOfvZTJg5yLprV2KkOXG/wxeHm+Z03+Y+p6NsnIeN2E4ZFvoty
B05p+mDUY7bhuB43zhtC+0kQerMKPCamLSQECaNOG1+pahV6jrWi4gDy3oP73oHbzsbNc8DFp/Zx
ViGo/Wmc75DTAMEQDg/3cAZ5r6u8kxEmOyXd1Z88K0Ibr1rdOOtUvKckCwBZHIxHRNdwFYY4KgPi
/qdIXW2R67XwCoPLE4QU63uJYMy1jorUAHR7u7WXhgcBhJ731jNo4P2eW6XWphYIH9awhrgVXQgo
4rrap8SOgJAWrr9MtcI4rFo/uU0dPXpOmx37KQ2XpOjt/l3fFXZ2LGxtz4QI/ApavhlMCcsFblvz
K/Q2OmD+rezide4ErRd8EZkT949M1BAc0o/aSb737SUUjW2rkw/ShHh1FyKRhbXh/IUzOPOM3fQC
u5j3egJiQCPzWk/9Z5WEq8iYwTFo23TLh1iukeRAXk/MeC4iVw51G5BC0izbmmnefqYeso35JoE5
3wKTrXx5lZ5vDTZu/lgm4Xnky8CScYS/tVxIw0m3gfsZXdKu/likVkT8hx1d/yoefmv9Zeytc68P
VQmj28zRvB8mJF1hhV4dRkQA1qo27UcFSBhsjtX8vQjvynEI/7Ln6oftCPHcZSZWltEYHoECr69j
urw0VmoCU4nuNzbxepMYskDsSc+BOj3hGfQm82d7ydjbjTN941WXEJPY5RXMfTiY14ObNzAonrp3
JvatHzwZMDfv82fOGobf6VBDmya315kDcHGcVuUJJHi1Auyp+lR75jeiNhruNzy20u+3MSyeZWCE
zmvn4ssk1hoQxtX6VvSbsVrDHlmuMy+Kjs4E6pUzvhD6vSh6WNPJcDoLLoaj1WEhE1eh+dak1w72
+MhGc4FsQQWECG6JAjNMhIV5eSQbmlwXHV2kVrsHt5NasVa0nqn1T2NTVyJzkSsIqBrqjGkC5pUw
oLWqURyqjmGqqeuH2oVgwNS+Vp0o7B9d6okH+NEGULiN8nsZaQJDFx+h1O3wbwoc4gCyGvzOKOH6
Nxle+hxlRb2Ck9R8AuUr27tl6m7msrAvdlI6y95x5WtvqYc8K/gPEPuBb/S777L6e7gnO8A3+tSC
kD/eFdBH8BGK8fOj0/Yh0APjJ7r9qd7iyt14ZX11H/InK7+A231QCsZIN0OivJTtxukkxHBnGBLd
GsySw/DDuEDBBkpUJVD7CK4sKiceDlRsp+K9SNRDvB0+tk4/F6k1YaCH/Y9jixkYnUrlAaRtj07j
qZ2vJ1hAI8KRTVS5PFGZNrpLWMxql6RefDQx+SQ9g6Qb/gqdQl7cYeQPbE7PJIZgq8HeADaarKnX
lM9/gaUXXTC3vfaiamuy0WvM0EvPXP99LOhXXHuppnTXnWjsFSKUAAiPNXuJbWjD4b4O75VsoMeN
h/8JHBnkoMJeIugy2KcZUHGYIzb2Q1s07bIw1fg58e233vfSv6yqxXCdh3KyCkslln53fRitjpHD
YMgW4Z6OGmijDBPSJL0Zn0LTeMuMkF8nlH1q5scikW80TaMFggDLdSHsPt3TZM3n+A2CDF+uSM2L
dL26McxORo1XhVb+ovp27EDt0PV8EMtbV6qHTWeGF4NfLSDYO29AmslfPNiLK1PIr3kIGrQHLbZz
ksnhLECgBtSglV8TWAM4DNoblheHm59HpmY8X1RuvyjMbE6QYFInzHrVCSuQZOuMxidhx/HBTuJ1
ZOXVY5Yl/cVNPQBaBjiDjoi5LOuQsS21Gr3THqNIfLm2ssn93oD8ccDkCKsWlxuwvESEjPrSBsJ1
a2dQxh2V4sp3g3/91//+f//32/h/or+KC2CkUaH+S3X5pYhV2/z3v1z2r/8qr9W77//9L+4LWzgO
h4aF40N9xHUF2r+9PSAJjt7m/5It9MbgRmQ98qZoHlsrgAFB/j1RYQRuWlQhdOvzre1rVQUw6R/a
dAINt+u870idI32uvvVGcF3HRoNMD2CsbFKaYQ2O028BNXOyszvLfCNIVw52qXwhpyreXF0G07j9
qQwe8VkCCHObZiSpkwTIxuQwCIEyEW2iNPxYR52rPAsYfuN72BMDPas3jsrHk603Y9LW6wIPPSgy
/d2a1d1niOnnW6dnmLE7uVsDjyT6axcaS53pAHBTYIt/vvTc+v3Suy538ctyHOSgXf7zpYc8XmEM
jec+tkM8bZEEjoCaMudVzo3qtU6RNNHTiWEGD7oSvL5QDxecJ1C1GWBif+5Vq9DY51J8OM7AtMyG
PXYwKzb2jtPI1yyurSCx0+HkwRLzUJXQyZiQm/o0Q/QZl9f9rrtCfxoYb92VhXAaibLpSLeZWU93
nUzsPecWnrmgNHj/4Xfp279eHM4Q9cXV4YCGuI7r/HxxBpFWAtB59XidpLulA15+wT8hQ1Hcw1G2
vwdV/5keh3GjjDU98qioewGupe6nEl7FlvTfEAPuVq6TK6im4cEkVQOzBsdpP1tdffL0HBEvxQeV
sOLFMUpYBpUDuk4FPzTeRRpFfQHQfo2EvfNYaDX9Ctq2kDtIwwPVQTIs3bQl9B+plQbU8bh2tC4/
omZwra1jDt6enS8RnEp2s6eg2h8qUB7HEJoZ9pDWyyYEi1C2j/Cudx5/6cvNS+NaOwHnjl+m9uQw
Z3WOv9eNZD839xHYSQOCHpj+sqPJ47/qwc+fWr1BpLCsnQQCYCjksdsvelAP97lfqierM+u1Yc7F
ilpp9DBk19EFxHvvrvFGXlpsZfE2/SAu37eefiqb7ZoaKovJ//CL4P5PvwiHMWHivwPHbA80ZM/W
t9OHJxWeLNYEKZno0cErCvZxbDwPJuSViWcYV59Mv7HeaBLGjX48Rk44ng3pY4pm1LCCTNITucpe
XWLJPPZqD0u7tV+W5aLVbm8xQIDw3qkSmMuk1YEGUQMV/8e668EiloabphFA2Uy2yLbeMJsHxoV5
oD0+pna1UPEEtBUSRWzLRbK7Nf/W51rB627zH549Pz/29cWEAJTLmSt8C0J0vvvzxUxlzcwsZ+GD
NzYTUrG5vzDBX7hYseED9J2bqz7z1WvBnBXNdalHXUuw9AY+QOEWwrNII5YC3OO+3DbIM+jnbK2f
rh82IBmd+g5ebuhA1fD4QNDJlAinRbNa1qkJeVeL5femn8YLCrZQA8uN9wZkZ2JECSDrbvBOLZOy
hJZN6Gf3LnAu/3xVfO+3n5jNPeZ4pgXJXcbtX64KZlQ8Um3mPjDY5Z5sbZgBaZMUEDbtckuaqJGb
JMFY3sfunAUfpJcLGBqQXDLVQT8PxFgBKXmSVg69CTi40W2Dpk4MaHHnzZKggIUDeQ5YIUcHRyMG
k2jjdaX3cuvVuECneQzWjYMODZVhAlGM2Ii2VOx03SDAUJKT/Vsd9St1qOnaWfejuqkRmGpz47XW
8t4LL5r5Ix7D8BWxogRKXW61o5a4gsdWWMOGi1o/9PZ508Agl/tH2Vn6JzB9wc+pXCdWM2+VA6CK
rmfF6OIZgaAiVFOw4odgvwAY3xGLvvHHR0sTSEoQkZG6xUpJl3TbMMFBKWsRloNFmIwU5J0HM9zB
3Ls8d20Mmfm5DQ8i9z5nqmsfqKrAqyvIkMNYU5EazAwUKma+/fNvxHJ+u3V8+G34JswFfIdjFa7b
PzyHJp/hdTfZ1YOUpo46q5ekqeOvagDoMBxddkHmJwY8DwBg6OvJryUUMZDfD19LpJXW8E2FSobn
xk8/j/TrnmEBMx393IjBcYUWizskNWJSkKuloojnlSy7+bGXHlRFIrWOtSNeWRjFCTKxgJrqIlYY
7VZ4WuVGF/Ma4qOVcMYtFUE0ej8kFWGFvIoBNVsJG79yYgTFodWs4tltP1CvwRbHzKiur8QhBKrm
XcZBdbtSr50cQhJwAjOv1Gu4zRV3oe18oF6X0disuiHvrqeg80wg5gD3baXeq2V53b1r+dFd2oP/
OoLE82p3FpzCGcuPQCh4T2ZU7UJZmq9QFWnXeKaGG+qWJNA/L5HrGloBvFOPFQTVu7x9ux3WjmZE
gPVwOmzZFRFC8eWx6fgM3CisG6eql0/QXOfA5yBaV3vNbmqQEQCtwFtC/SL+jumTWuRzFT6n/WwF
oTFmdwrY0G1X9NaOjuS0yADejjSwPHrwyxHkZPhk9eG4tGAah+A0uMlCb6jeqdtp1Th2tzTd+b2O
GqjfiFE2Y/b1GCLewMSquRMRIiiKd/kXCMDvyRmyTdqDM87+K0CM7jLxJgn+BOxTvbY2t2OMgL1p
2TY+gci/iLjZN6F6BpkhvWN4HN5PWBjB8wIG107RPyHPFcHOLiqeinxuYBNQ9hsqulXW7ZoewHEq
woTZvjQNWyedXdwjwm4GBcu8B6sqsjtWeRtzGr0HqhrjsA1CK5zXtq6zeNXAuePaPRwydbZKtaNg
LUyDoG6YuTsKGEnKkOm6dvSAje4ZCOGYLAlIt70ayryPawdBvaLZ2WFd/eit9M1OZgHOaxMusUzn
l8q0mw3PGgN4oBlyDWBxrsu4Kx7+dJws3Y15WW0QsOhXVQ9LPBWXD6VmowAGCZdkTURRRgHTxiZT
uKVQRxsHxgHU153xlBJxhZz8OH0WRRHMUzE9JykIGqJyTeRasGLH7JaDoFHgRarFDZ2sDEAsGvdD
3dbIwA39kJ6apKiWjcn8e+iTyo0tyhiOM8V0TC1E5wFJ9B5dC4kCt5DiKzhVqyyP+I+o8w99i4wM
DQccwL/nkYw3ADTN639+Etq/vi0xa+DMZngxuKZp4pny84MQYaiqtUajh2G8iRDrECK9RJQByE1d
fNmZW0iFISJCdT28o2TbP82tW8HwBir5rlea90mvMB8YqvxbgV8lwGX85dYDGP4Iieow3npaYoV0
VjqIrGL90/srElXptIEt7cHCEca4y6hp8us8wgb6eNnxKT13srUu1MCQAbn882Uwf52X6svgMMwb
9D/XpRX2h/eBN47AeQvWnd8x7Z6vmaS45RmcjyHihTCAbc3Qy7zd9FlkB3y0q18fBjSizADyp7tf
ltCzQ6YsWf7zR+bmL/MczxSmEPjmBB4e/LeVJ5imJowG4+R8ndDPoVdDCT2KvyAmnOmgPNR20k3l
h2zzdzW942sTUKrfqyPoNl6rmd3FX2C1cevdJK0XOHGloNG0ojBn7vnxs+VAy6XIVpNsIByMlEeg
UlM+GFH1vgcjBB4MHWgeKjJ5MOm9Wz8Fi7z/sByn9cMtEuLgnY5lMMfCwnZ9zlD++ec8TPMY17OT
bqcQVC9nacOUpZ9hte1hookAkvcwzAMMdTXhZOjSC0Bv9adbj9DgM/JD1rgYohCujRaoDPE4wspJ
QmA6wzsHLNBCPjosr/aDbqUibSIkgid3jI6SM3hV/Xu8GpwUPGHT/MqGwz//BiwdXfj5z8XNKzyo
hHDL88DJ+vnPBdUin5DJirZXDpddLq8RGcT2/ZMVKSQuoaFS6006Rw10wFHfTwqcNghUL1IXKo5R
10OYj3kIW0eWvZmg5SyxXgB190P51k6cMFH/h18zviRbRwM+/DEOs/CX+L5tIcLDhfg1isXg6lt4
sWw2WZfyfQe78CWQQkCwDU70Oc59SOABeC68GkxJPsYLqgcCyFtDixEJ6FjJzz4rMpgdOe7ZRM7h
OUdelLqpwlGHSCLsQsXCgSx1kwwMoo4xZstjW+6RMfsKsFXyIy/PmDTijaQiGxmpULxqqeElIoPd
Aw+zdp2zqjq2We/tkUQeNm3N5wu42VGAR7n1oo/Tt2H8Y57fj2MZUHp0kUwsy7MZSbxAoCDZnwG0
P4koLfYW7m5Th4c6KFBF3Wk2nmvobpypF1VTceqqeQv28xvVUxU10mbqqzAwMe1fXs9AlY0+ZGOO
/aJTKtpQ3YeTCa/ddFPSHD7U5b3Kjy2rAmeo4DdJQ+hUDshfGyur84911Mdw6kJ7oPUIWPz+qWFF
jTWhYP4GM61qFzGoIGZgjsHF0QQ/U2QqANvPco5JaSFcn5ohZPI6oz9QuRBFtGwjM8bsdlplYePC
VW1OpyUElPFGcdv80eukd5p5eOdyiZKu6rLQXDQtc+AV4uTI30T8YPD8x63H4LAfEMH28GjnKeaL
GIlEnLdrPdgs0zF8fSAIp0O0oHNO1INnVbpFbBwBaN1IdXbKVwhdycv1TLk/rfNpmoPrMWLMeJM5
ufPqTdykUIrT46xGqJXpm97qeoQirO5t+FveDuqZcxyA6Flu6Kh8LsNznEV74TCnWIIOCEeKMpy2
Gbuep41CfoR1ywt1p+OMSOsvWghp7qkYSsE1awe4Tv0RaFNF0NPIXOtIoyIRGdu6xHdCn4rqbAt0
BOS6z9Q/5jHEOUJTBnRtpjH8YhdNfBTQhsMzpl9bkvMHCD3yB3uGFBb8JPxV6zpSLUcjXcCxJb+n
LsAY2KCwwY00tqxiZSW83fg91ISb7C0bsmw9zjzeccMqP2VziAmIl70BAdkEbltYB7iOjg9G3381
qzB9Ay4KUwnVmmcR+ekdZqfughqUO/7oK8+4j8MiPc5NmwV0AkTGD0LDGYt+OkOqDzL2I74KOkkW
PhWlb0N9dcw2WTn4m4Yb5WdYby8nVodrK2tALfWRxjHaw5BUyD10CAYu8XRJdmbqMXCscckQeWSL
coxZtQzxEAvNSN1Tq+nGfeBi5b+hojR84JlgvHo9VI3fcIUYzVn4HXuEIUa8Di0E8qhYqZrdgdK4
vfZtR/CzYRVQrMPG/kZH80rP2MBk11liFW4+WsbIH3L7QG3XGgUmRA7E2/WjCqNVe6xZYLWiP7md
YX0FERHQhhq8NBGPff/MOiaaIFm3oc/RFYwfba7eP/PgijvAidX1M+ufwxraBsWKzpo5QLDPnodM
uj6B3tDnRrx5uH6uf/rMNGhsjN8+c5TWEOxH3u2uVeN6MFJn09X+rkRuDhy0rgSww+gxtaDdKetq
wFaREyljz9n61CKMAmxFlcHW7dqzBakjcUQE1zaNC9HHGICoXoexeEltCSNpqmOQF5VH2r3Wlr3F
FoDahcpIAxnjBWCnj0lTgc9RQ+UNU5DsEbzL7LHK4Ug5+PfUAaABe8VApVpRsWSp9YDB1JGGwAFM
BIMc1JrqGoFkcRcvYYU67Yo+W74Pw3Eb2QKX01XQ3bb67JFFTns3me7m1iOvpg5/Zlds6Vjd3Pon
XBHVL6uyPFA/GlpHI+zY2NjsqE6NbDhOPHmdq7nbCbvKAkR2kw1vR2fPUpWforHGTH0MQlXuRFrA
3oqpfJHJcvpLzutMec2PKZu/YQVtfRIFkgtJHSpgwiF8NzccC0urje7HEDoyqrfyL5YpkCvGIABm
sdJprbfEsSHE3875A515nApnnySju4M04KYULuSFrNk7tIn8yx6sCmlSA+KWrnBOMd4aa15GJth0
sMye0spfshCYB6NZVRzCHBlQFm8iYmdIaOv0J6I2YsRFTgAUkLFVfDe66FsFZ9fP7sjSJR+m8LGB
PmUAGwYG2sf8fm6w+Mv9L+eNu0jcgw8B2pyUwyeghEFwNoEo+Ol8sOgGn69oyrU/lVAwh/r5uoYG
SBBmsNBRvYkJ99SbbyDmLcLeal79BlR7CdW4LUMs45PP3X2V66PWvrkUM4yO7LE371ScIpdDIxGL
DGU1PYa+We49mEmvaECuNrOViC+glmQwyBmaHWD64mn23Qu1z26CmK5ZDWdZIjwPdiP8zvWZcj+C
0Bf3nnDbtbuRyXRdWXX4JazX14G26FdWNxd7kyHCBZO/z9cPAtTswlC4cCkWBCcL+ZtloQ8I4NK+
iDv1aRZy2lqggq/ztute03JaUAfDBj8P3n35AeJL1YMvYD5Fp2ockLcbzBouETAQRxcKmAE1GE6z
9vHUfOmEzTcCUqUbmY7GS8HxzetzQuKuCmYpMqRwgfiBR3J1vVwFjNUXwLtED64Bh5pQmwjTiDoB
4geBpNd2dqPNOJf1Fi4k06e5gM+KvtBpDl0FCGDmJ3c2fEDwEmsx45X0jGTVczXBwSMGnmBbRCls
w66Jb2S/HWgnIJ7lInWphWCowYy8R2OEOad+m9ZG4jyUeiMyzO0qOzFW9PqM/R4N4pt0x+b6Qi3z
eN4U0P1Z0iDq1QO9O2E6eaKSO3Y+XDcGvIaLwtpgmmvuwaBaeEDFPGfcMO7TqDyYYR+9jF6BiwOy
5zUWWdcmYE4sH1fU6uZRFhhI3e0o+Agk6Y+sFOxMJX1ECyiKZ6WPCHk6CKsjfulUOO/fZPFMwm8S
pJAjsKfi2Dk9Zqd9NVrbwevuLN0ArhtIZB+ajbHc4qHv7uYygYcdcFniGDrW37uTdOGyM4/fI/PL
wCOIfXd9jiCYb6dL6cl2KfCO3FQ24+kSdowbqxf2uQHf5GGumTzZObt776wMJPzGLg+uZQvxQjA0
qxZON/pgjYIPKUvus9jPHpAaR8Bf+n91boY2qxP5ymob/MzoRA0vvnVla66ARGcr4J1tKHG5yUsW
Ge4qN/wCxjYoVgMk2UOZlkcqjra1BQYNs6gidB7VXK6KSaUvkayRydCmXphIpy9wSxCbmoXvrUk2
pgEUm6YdtfbMe+OFrO9oqBGtZpuBsZBV5QXBl2c6T654tacPlevjgzL+5w9FrTmij/ShDCh8YrKQ
VptwmtmRUJ5XvKcuKiTAFyFWMlexAOpylRH4gAyNjBABdt3JIzGB24GuneiYse7k5PkcVG20wpJ+
CVhS8ggcyPxsA+2etmAHU4kNBaZoUGOnkjDtnT2z9FrKyuloR8Vwobaw9e+g1yXuqGRF7LGCtOS1
BFTlSzd65pnaVJR/NaUTX1XDGRzmkRvhw+l6ClZnC9wb4ZG0wSGwWi+UPwEQoj9c2BXQLDAzcaBW
hff8wsw58jTUCv933FMZkLZdxJ5dz8+WOTu1bp3ukBornmbXSzapwcyAilHG2pOow88ec2P8iuFT
Gk1QG6NG1uJUhd34e9UYxdOY9sVaJQjRU+sQ2vmxmfBEu45toZMisifqmitIlSNQj4m7Pqnshn4F
x4cM2XccyIcCwx7o/6wemnNmw1ogS3MzQH69OTsVfH4BysFuIoGxmODYsL5WVtJHU9WYlyTv+Q6h
hwmWcPoYDECQ3M4/14PcjTMw6hBHVI+mP+TnKpZnZphGAbDojAWbacNOSLc6cdMewgmIszCvikeq
g9HVFye3AMTSVbE/wDReL4QmOsBkgrVgFQ2evhg/moBOhRLmjlSkEVa5lmnPHqjGlJjrTU6WrqlN
TulwQRjk2p16DCMMr7sSkSQqCoQ9IdzfP8ze+AVSOe2RqlsDsEb8QPs9FaOm4mAagS5ARdoMtfVk
t1l2ojP5M+gVMd5eoCzhg9KGOQG8NwL8ULLLwEe2slnXr/CkqdaqLbyABvaFaTwMf13/2qby52AC
2RywPBxlTmzrLs2SjSUn9UjdHYXErMVm6/3ji4hjDeS8+Cn8ppbgi4KPHy3h7ARlb8+2L6mnkdmG
2N+qaC8dvTWQfOOJStcqGG4gbTiOGxBq34dD598GdHzql1A62Mly9FYZB89hAgr20iciv27CRmjD
hXDvdwVkZvIGcnfjqN772X43rDsPxn6+LONgSCPzhHx2ewISMA/SMZPfwh2FmW/tjPf/2E7j8WrO
sfjLijWyXF5QIUV06Fpw88kd/VYkEZ1bEdQhyM/ozqApojOm38+3VhrbAJYZ1D4bdwIZrLvGNn9Q
StgVEhJtde1uKCWMWdtpghHBQ4tZKPUKE+95GqBXHOWDv756KFnmc9/F7b3P/eo+s7NPhIQpk0is
vbL01x1enUjJLiYXtEqQjIvNTWcrM+r8KLFsSdNYlkAB/d2FNLbSUVYBpHDG1TQU6bTwfHWB7mGy
I4DUtY5gUu7YNsHV3A2e3wCIlCMU0F0mcNEgpCxnDsiuAnEGun/2M7XCYgwGx/B1yNIhWo8R4nSl
MUBN07QKdpKpvzKRHbvYejNB/eIS5eXXyarTPZWoXnTW+1Cqow1zjTGYsGi7c2xoHccQpz5MXtM/
OWnXrNpKNutBF7lhejs3ieIltRY88e+qmu+pkarKvg98m5n3VIJfDuR5p7w4wIP949GYuY6j2r2H
U3b7YKSnzlLDvantz4ccKXQ/bNmC2qjOjQzYWMUDAkK6P9X56amtO+vYJ/n5NtCdRrag4i8DbeUg
LY5B4IMNCFPM72eiAUmuwm1hCZGdFeYJEF0wEcKKvK1hKOugwsH9bQ8z/LXphUB/tYgeIZKGKIVm
IQAeMFS9c6RSNxrOAcYYb1SiDSD/0zKB0/nGzgcIdfcieugRT9WD6TBh3Br67o6Dvkmhuq2P2ErH
OQ6DIR9cCZBUpuABOX+y6E9KIGsdcOkKSKDi8tEmqetDZtvGiUrTAB7tOJifqFR7Q3+sCzFvMmTO
jnEk4SipN+m/95zY7zZtWr1Sj8ys3ntQccqypcPLBLaEvIUELUhAMyxrFz7Uss9Dlfl3TDfkuqHg
ALNCEBY0/WLw70A2fh8BtuuPubRA13GyXa8hCrY583sO9cvZah5yDVPw8GjfNiXCKNSB6gYtBmQA
C3sd1BQGv/f8tfJOrjMu3dSKAZZW/EybwR9hwwYP3XUPQyUs6NEghQY6T7qFg7842gipUT9qBbjw
qYcr25aUtZTvwhLFFQcS1vJNaOwvqIHKutUIo2/AfIJ/L+ElpPzBerztRcYkg1LXGRFaeep/bL31
GwvnCLObr3IYqlcEZ5EOwdd/Rt7VeqiQjaT6Gh70CJs15ZaNcfUqsUzKx9L91HeY8ECCE0tuXX8b
ruBSc6gBzb60FhRrZvg4vWAhAQF0vVfrOtqjOmqlfkNfy19bhT+8jy3qsF76g7Q2xmyDJNdKiCRB
iX8PAMqKqm71tFe4bXTqBG82vpPOTzwLTwZMOr7rHUAmB9qBKfy1xqvh5Hu1Ig/xTXRJJ/dGbV6y
EGuImL452m38GWY9YhoQIMF36uoNNdizJff+3yME/tLzlQrkwbgFGA97DqxibDeDqMwnfJXGZsgi
FVAxa4A0dhC2WVCxGVMs0zBTiOrY6pa2Ya2HIUmAHcJQHwjHRYU772C0tvlEB66TCoFVXZQuDuwr
xNpDRHihEzyJCwTGVqW0xrOvyUHpCItQ5kRBD9YTUtlhy+0XKIZB0jDNy6XpZ/zFcBWitYaqwHOr
7Je6bF4nx84uEeKfT38YZJgTC1RhuScFW23DSFLMlYIoAuoSd0wQ084wB3hjuVvXdp11blhqMwHj
jfg4Xr5UtBuOlZV++VKxhZ/qcs5ldT9NGd9bmW8sIQM1fWYQTVr2nZMfEXLpX4BJUxyeCdRLltwA
3cwfP/sCor0QfMqPdm9QLxr8p162AS6IMl2JaEjav3DjREco2+79tFT85bTo1WRDsa6MwQyQP8zP
t01iQw+uZKdbTW7iPb4AJmtZ1055pAa4i6gzyO/d8f9Tdl69kRtdmP5FBJjDLTt3S93KI80NMeMZ
s5hDMf/6fVjyZxmGsdi9IViB7MgK57xBR9j3vSx4lplnXnEJc4/F3Dj7jMzn+9DKbb5illIPE4O4
7vy7FCXY2zRgef4JZuLKqE2z17zp/rrSiIrPK1WH/O8rG7OwPq9UaCcsJh/nqjsmeFX8kOVhQrDq
zxYnyrCpB/fVQaVjVw1jct82WnZptcncB45bPRNpIbflDfYf/dKH6qqsmj96sSTfOoLxW1Bl4ips
UquGQ/wOEmz2lMpIbOIib34mo4/KA5mzLGJG1Wr5viRBg2aLFDfkIoeT31YfLPqLbTPZxKIwXkLv
afa/s+AEU9snf65GJxmst4+yMLxNVDnJg9FF5tH3M/dYWQZJIvD32PSO04ftVtjYMLcaWvTRMyH0
hhNco8aoXgYoBJsaj5CjEVTVi06qCrpnsGxqW9Qv4zzqtw63RJ676kX1cCb/GC9z/qCq3DaQm9T3
xUn1X+LBOTSFkW9VK0H87oo82qN6KVXli2mL1U7/qEqdsAL4RviYqHsnSavtXTyVkYblzbixVQGC
rb+rvlNVtNcicWB8J5qFmU5SvBC6ug55WX23EjDSNpI+59b3wdYukDqkUX2foxk1z97mT4GXx3ut
/1TdNQNs0uSzsFdFdBm8qhs/Kqtvjjjryb2qxsd029lpAZeiME+VKZqduumgOeeKh/HFLTsoeZZ9
AkOWPWWVjW+PDbhbegP+VNUQMRU2zNVEk5/qDpSRmAdIXuWYbdy47Y+oeGkkSNfy/+PFn7daX+0/
b2DEuICmXYX6yqrY0MHsR8/iNTUQI+uN2glVfWlMy7aOR+uzW1tO/+jW+fk/u7kslk466+T7OVGW
4CQRfyVZF4TSM/BL6Bb7m47zboke9JuuB+Lmuo0Il3UQZX0wHAK4GTtVdBuHPDyBgjtVjKzXIXa7
N2G19nUq4ow0JjcbXAcycY/EYTqELjn/P2Czb3WzJDgBsOmSGkHw3bZwk8M6UX9CrGXYT1mnXaKg
6S+Qu/29ldTaYzoj+CbgeH93hv5qquuXDBmoMWl/1SUWFZPXjSi04j1cR0F59eq5PyFjPR/TSHa3
YtZQFcaK5I0E0e8iHcSfsX50TIv30Rjmq5/7E240PHvaSjJL08Y4wAzoz51YcGsdSmeXoP35oq8D
Bbv36afmSrSsiYnhFzkcM0uPjrPWxttOmtZrmXT+sW4IQqjiDKTsmGlZ+lnE5NQ6moHMPotjzFNa
YH221avUfs31iWy5VZbMrxQ7J50outVnZ4909bHBSPGz1W3j7ugREfq8VlQe67xcYDW4Xlu7ZE/k
bGD/uL4r6D0FtnHa8NlaOBBJe19HhXJtDYI6OcaGNn+25kGkHeLB0D9blzyNDqTYIWOsd249EiFY
glufrY6B07NjIjiubiUS3TroHTqqqsjcZhyWXiJbsF5bTuNyMJ0I05T1dY3BnA7Yt0HVmuVJ+nV3
jObyFe+haQphWcp7deDn/esstW6eXKa7f/dQ3QSU15BEXn5QRVljMlwKB9Ok1T6ysE3/Plg6cEZ1
dGPytTzEUdxk38SIn6pK1U8d4ir96SUgS1VJNboa+pN9Me7T9fqvrmlOLCpPyYV91amzztRfzBJL
0697S5xZL75wzjKJmPFUtyiFc9uglbNVNzYKBp8wgT1ewLK+fL1YVGE/0mjVQ8aG/B+vD4VDInJU
pjvV9+vFPDM7Ob6s777q+1grzmhXv6lX/rp3Upr+hsCY8XkP7znyDKiiq92KOmgJTisiwCV7Xlll
/6vOc+F0oSqbWGX8feqQSkO/BckBSyu2OgCLu89T1bWrcy0UHX58quX/crsuTw5mFJNaWF9yXu/j
xj27IlW2Z81HYiQwd0bqszZDBzcYjeDUxPzLVdF1Mo99k6judSeI31o83FS9MfnWqWl1lrGAr94N
CRXMlcCdQTnbrwXRAFWfFcF0WsQEOVDdHFseciTgComBsKA1SAWoQ92lwV27HlSx65xmr0cQxVXd
2DQkqcnx16Fu6jaRqdS7T73Ou89yue0Da7kwCdvExtYGN/KGHYEv5pWsZJ2tOqoWI8G2ce0t1mu/
6tVZEBl/XaaKn9e2sXO2KzRXfza5PMyzqd0Bach9u7hXh9lOEKxaD+pM1SUkjLbgoNvNvxqQGoeA
uF6rOqfacJj1ujr/q171UJeSJo/2Lcvlz1f8rxdT1xpt8JMA4hqZI/Sbj9G811d7xHk9gOv661Ar
A8UcWsnJjfVdq4pffUYr1jd6oI0HU3pp6BhOgqF0G5+8usgPo4jztyTKHhWlZJFRyt+i+2ePADD6
/71HpDXddl465GEDFESDviN41cXlnal7O9vCa/erystTxBG+yl9XtGbWH62quYceU9yp+s/O3qx7
26HA0c7p++4BrXmYLTaOHROxk4B0X+sdsaWqwmZ2uofPyrqUBwB9q5ArddV6kG2e7Nhj61t1m88G
w8M/JkNNe9FXG6fV22nSZn2T51G/+apLfeF5n+VKeTd9NRkGcqqhulJV/qNdlaVEC+Nft/vPjtP6
DlSLOqg7uob/V91XkaeOiV318csGR5h9BgFtG5BxmcI6nuv7CTdGMjtVo18auCm6JSiqlj6SZr+N
uxZuJb/yXlW6rbuagsxWus1atE+tUT41ic5YYibeyQ8ywiVjmz2a/rtqUzUgTtOjR+Rx81XnOvh4
JCVsOiNz2icBVuCpelLd1SG3Apbtuu99voaqs4WeIhoi5NGs/PFoFDoYmKLI7wnG5feS2MdRoALR
RJUx8t/1OaoW1QcsZwcee0DHee2tGuBOGvtqsJAMK3LzXDnZIF+iAsNfp8EKL/Dj58JJpg+jALPe
OkVHHrrBlC6PAUiUcj7PDaR6Fo7xA0KaGDRqMDAzts7hWNjzL4j2G0goYxzm/QjWyArALNkICuRJ
/6JFJPEGq0W6w0N6W8+z9KSt6y64S9XOmubppZaAyRMXZX3Dz06fd8LolOBKhOBjz+OXF+U1WgpE
VLv6YjkmeVxvzmuyQ/8rqzN1kImsjra0EHuK43v37wOhNbjvE8NakfjmQfflh2r8qv9X32VqxIpt
+897fF0qMn8448m3U/f+qldnX3VL7Sd3CbLZ6zv41yt91ak3ky1IL/u4EP7d1S/t5NC4JUJbsSPv
EYbFqN6Lrf3kF3LXpgv4/eIx8CByalXnv9Sl+VBjv3TTSaS+yN5YwsXr8sswFsHLEvVyS9zF4zug
1Zaju7dY/u/MtRisXrqLBgRH3SkdWgPfGPFDNTpIBT1FPC6sue/azKmxYYt51PFe5xitcrZkoMAy
qLI6RSZ9PINoXXkfU/BaRPh859N4VSWonM9FqY+3z5KwCWz508NnyfWOxVLpj6oUZERIXHQDSsv7
Bv4c2vDYLTd1MAHC7srI0oEoUFc29l8NLYhKLFd8f9fpTu/C8F9bEFUJY0ao49cdGnQCbmksDmWe
YEb/950hxwe70gJ9GWDCCd2psHdoj7kPHaCbB7vy0uNsezDLhhpoyXqwiIrcF1jPmxG7EVal1PVW
fLDaZWJ5Skn1TRPbDFs3ga6Ovc9Dj2lSqk13ejKP24LI1k9UeBrD/dmitLfVs8K8s7Tau84DaTXV
0MA2x7dT/xhGBw7n0v2GkOUfZtlV5wKzBkQAv05T4Nln0rpy2aSxWZ07w8W7a9KiE5YOxJwhVLpO
W7+IARg4M3x7IrhXvxQscA4tVthb1VpALrxvx+KNYHTebfpxCf0+kU/1mlRFZWYJHQ8XxyEOMAWA
IYWtSF/qZ2lEy+chK8d/Fn9qi1sg9KvFF6JC8FLWs2ipxD+KquFfdfnar/ZLLGjVJcbS7RhbnGML
HGgSgozHXIidJ/QWVmySPhpOCxOmkc1PObgvwaRbL1k/2cfMs6N9Xg/RNw0awQSU5mezIDlaDnN3
TfXCup/Idm6adipvUyJ0eYhjmGglKC/0MMboZMgMr0hpRg/memDX1FzHlciWEu7fgYFlkS5HXGNo
VN2Yon8Tvk7P6h7qINwEEHi8h5YKLk3YC97mSBna1vzdqmuUNkmk4wrVp4dkABEeDY64pug4XKtG
oPkqI5dIBMWvBrEWC7sD+mRhwvTVoLlOc68B3PSaEuXcUnrvVhyhtSxa7+JCLP429j/dtTrCA+rU
r8FBsgRNCII5PhpwXVHAGjXcUV3tDvKwvRvjgsTP2qDqVKtjsM1FrJ0+wGGbDRqEoVYs3i3oQIj7
np381Of8STaN9lID7TrKxTb3eVNq76WjbVSHGYftbd9k9p26MiqB6ijrFWxGngpDJ7/7lxVE5+TM
dpl1S13HvBGRHPdxoeEg8nedOmtT0WzWcMZ+DuYBDiE7o2GefP6YXKsOTpub16B6UQWrYoAIC0B/
p6nyfnnt3Gc71t35zobBt/26qlmvj616COUceQfVoN5KBPYBC58YkfnVFduDiq/1UrzNeL7fhtqI
QxL6BJzbZT54jfR2qpsfkSJw7YB5d239/77KGZLmtcd8SbPM4QFxouEBNgJSHxY+yWSS7r7q+6Qk
UbwsPttBuqmGLNf1O0KsJ3WRqufzIvrQjWuIy7NuZLuJsI+++0139HclqpMGB3QHvN9aLJHvN/z6
zZOaux0C8HVWLLqTxDHqCDLLujm1/OtqvtF30MN/WnH/m9vF9586f0oB0FulaYSDi1MSYej5JQ2o
GrphupV5pm/N3AAMLP372UBVTSlSpYN5iPXEv1clVb9WqV7BIqLDZ+LXLCsAf7YrnuvZjB614gmQ
MJSX9bBgybRNmynZqyJw0dVGuZkPTbogbOn3d9Lo5puzFAhZknXfQKlaTqox8aZ5jwtzuVOt+N1O
l6LEh0e1tgWKXjM4LtWoqmBaALW155sqORExhkjeRWxvSnO7+k3nq53GAKB0mwNI36jil1/1p9GN
Kk9rH9lo3UZ5WuueP8GNNuZn30e209QwMmXJuzxrsHrYTEyv81pSVbppviETm9+r/pK/7AGbeGad
tYcPjOhxEDYBfG4WQKZAZAOkmImNjplcscdiCTgx+tT546y7rB7t5J68lL7lDY2PyNqZLGxDxs3H
qR1qwJVmtpmLGb89bcAloH+POyd4yM4ug82jB7c7n2eyrXnhHWyi63vfC9y9XeXvdVprgPRdbSNI
Tx5Jx54QAk4eg4jB3YCj+N0n0G13KDQbpm2hcWFPV3WmOcCNmhoBR9PlZ021scC+vV5Fj4MN8Sdm
aUKxRM6Ykkc9wu1YRvbWr0yiuNmKJD960+McrCuiAGnfmNdHAmOuzpbZLptXM4HljXzGmed/CoGx
/VEhsfdU61Z8iv3iIxjiHyKNg0OUGMExizRiW2yHmSUT/kXLq5PM+cFd0Qy+nE5pW/NZ0c/xE2yK
bSeckZN6qGEi7gWyB1kE+rwxXnrL+B4Yph/qIMK2dh8R7dS8sLVIEOkzwJ8x7jfDyNNDlKDEc6rD
tgvNEP0hCHTkz8kThuYiIACRiNgBevYgntaT3JLp2I1jz7ys5+llArYYiqq77wnHx0Tsf2VOicRs
Y3W7uDKafd1pRTjaAEzNfNigKwnQKfkw3H750TX9Af/Ck1ycm1W3+iWQYFuZnIZdkLRlaCTzn1H/
oy1RX2bv+xspbL4L+YHK4CENym9DAZjErHuouNWTCVotHFvM5U3tW1xmG6dtmFaaDvsxYf/Iy3d0
v/YW30wZYJo3efK3zjJh69hvsAGaM5BjdieYvYR2OhAy0LRxYy5lDsDK+W4m5gLgmzVlkFRiQ4cP
yKS7umSCnQvMppo6uyYuyOolJm/nZHgUTFV/AC36QxvL8qWP/myQ0D1AQnvViI6yTliu9UQAqUhW
wakpZ/JYvK1umFfwmHySpUGVifACEMnxd57G7dWYLczQ8pd+GIxXyzsPICg3WiReDHgh2wplg+3E
GEDE0z5hL361l+lcCR0nrqy4jh2eTwYUmd2S8WOQ6B0OCXjScxKfgqbbeSbmiVHVYpFjj4+9kbQs
PrvmkLiIDg5D/wD0Y2u38wgK2T4bla+FepIUIO36Z2+pSFjO1bLto7I9i3Q8tT3YXKSWSM0CX9d6
/TiOcMwquwT4Cq4L2Xqy/YmHhUpNmqjrcYsbcGVIIvfqe8Cccc0RfeMeuj5BOzPRNy4ISIH0wnFZ
4DHYWACFRlQaZ7bl/mbsNZbuUXsihh3aTTeD4tDPaSDghzdNYu6auZHnPkM4/aZOG3hvefiPtsXU
qSgrdzhIvT9VNYEu0JFcpe5iqObPG8R4BKWRGRbTMh4ge5Swne02xOp9QkdjkWcRJObe6fWbbtbN
GSD5whOW+NilsD/eyhmQSW/Ov5mrXGgyS/Aoxaomz8ogZPaLz66JuEIZb6Law4Mq93894ef0kfps
4GavScLS/Gm63rOI+tAkp3eK4aruvHT4o5b8PCJYHmrbRcC3RruZDHxVriLZQ3Br8yxBPxjjVVe8
lMnS7PIeIHLb/y48NEsA6nrIptb1btES/za00alYfO05QuA3mpOLYfWvpdNVe5RLProy13ZeJPnx
EHZE/We4110xkMInUW3I6lkmw/e4tTuUDBP3kLkkVOqx30dDW254v9mlKKZDkPCFFDWaLWbhDPdN
xZdl5OKlGMnrmw1bl0gcsrTYLwSUj66Qd0VRIe2TVa9jrW/E6g2DTyU2UXimkdHM9l0V3bU1qhIZ
D6NuDA91ZLwnpkeoRrYXnf3Gpl+GYQdz0TlrpiaI2Wf2KReIXLRd86cwqirEk9rS2z9R6UnDyU6x
Jpc5hqnxY1daxhGF3jbunS0KyJUnn/VcvDW2noSBNbH19Ytr4rnxvrVG9IVjsKltUJxMg0VC5mfv
XRssYZ/588aTd3WXh747u6EISgzfi9rfV6R7rj2QxTaW3bV0eqK5yJEgpgYPqxM6mpSyfyWmn4Zi
cN6tKoaRRcjpJvTgOOZonvjyXGnz78BD/8oJPpyxwP7TGk8lmacwEaSLmZynzewA56vMwN8Qhp6O
7Lxysmuo2eRFc0nHjjHYn+w95hlm2K9On1ZuvEHonsCutnf27AfbtB7wzsggp4oxvajDIJz0Qnb0
khetC3XYLYDxDs9+BsGCyFJYuFrYd+2fqeW8OeP8R2t25MAS+w4w9qWGhejNxBFt12+26CB8k5iN
7rwyf0FW3LlOTPdh1+btsY5l8VDM4PC0pH8U/RLafZHvChZ1WxNiFqJYKQ5fxgiWtnA3vYGzcmMK
C0EgPzu2hR/fYUsTofZjJZclKJxTxErtLJLMOKejBUMzKZdLlWbjsUQE+Q5ouHUwhJjvh6SIWcxC
awUe0+yHEWNEck3Grk4z76Ho4mQXt/dND63HFi7JVAwg0c5gSVw2+BwmiP9uVhTkpst08uY2kHhH
COfFtQLsAhfRvEp5HDQXv4Ey9V87kvab1nN61PYTNIZ7YEDWjCUTEvn6t6Vh52Q0Q/WuNeREg6yb
TrVjO1sorzLsGC7fJwemTwKv5R1acQc4GewDOFVc/3phvTOB4awIVet9cvseD1+h463p4J9BXOQ9
RhAlZFgf34mns2HLmuHdCKIhLEBJvQcOUkjO4rfvccUQgY5h8w6FbEJUG4m3WLPOGA6aV/QnAwIS
XrRVxVQs5rXUYBFNyfvSZfUGXpINpjvu9o09Mcna9jlx2RNHsT1cO0Rcr5LPepn8dg/gjL0yE9C2
Dgqolrnn3LPWJqIUPGhLq710GV/ZaG8Gl3eJxFCGlPc0opGMKEwfW2sUFDUfoFHAfmMc9NzJNjYu
kPG9rmsS4xT5wx9yUsxog8Dxr57J6cz7AT2RLUghd4MblhUOhpXfGmf0wllk1i4jBBxaznAwqyzA
kzwd90t9HbJmPvYyja4Ln0VL3Tswi695EokHAql9iCYVU1ar6Tek0FH0K5cH156ZsKt23hBIAF2H
cjeJKXay+pD2G8gM3d5aTVD7Mt3AiM9u7thXp2DBaRVpRzxY6uV71Vf4jFTLocGVbzfXwRvg4G3f
jinEF57/aAHxOze+4KO4YEMwHO4W0Nqeu4uyJA6jnECrbNHBEZzu0xTKkIjQ+DLG/MHVsqu5Dt1x
TuDKLfp226MdqqHDxsQtID4QEECLNXI2fVB4oV5UJCKZHro0cp/GOiCo7hR72Vt1OFYENaog9rcZ
BnChJLO8k0ntbme/Hc4Idbj3qTBS/nQLuAVJuMywGVBLltA3r0rvSqsBpGvdzUjT7QZnTi9wO5oD
C3+Hd3ZDN605GihmCE1Gl45HFXGo+g/bW3qM2IRzHJCiSZKUEPLsGbuui6pDFYt8Y6ev0jWah3ie
zJCI2ndGbzLMo5jPpRMO81CHiYy1m1vL/jq5kxaWpOvvpRjFBs1mPrgenBOsN8qKME/WtQ9EuwE3
9AB/qhYFytLBQNszDJTp0bwMEaX1dSO7Qm/c85eYrp0k24iNYnCOIx/H1MK/R8j9MMRaHg6+frMJ
6Owsd55Do9POXVC9CuF6d2Wn/W4nfqjJMax7u27KnZyzX9ICv9MiKo5zzkPVt+ldPoxTqKWzF064
DHTM+6hCMK3obnHGyDvazRHuQWKAKd1HEaZrSHcIT/ttT/Z4sSPgW1OdbJJ+cjZS8D/pa7M4a2KA
AmoRGJ2n6uTPA84gftXcoTl21Vu2VBZQEQtLRBPLDcCyrMhE4V7aKcDRZWLxZLSDPECy3SWTBmWt
EcuxcHIJtLJ+6WT1qOkA3hDYlgdPyg9D5ObGag2bJyzn4Qvs29JPsOSW+OTHuBatMdF+SLIdctCs
4GNj3ursPuogEWc4SjrZq+W7lBZYOZYFWx4KOBT4rG+WacJ9qA8+8qi0w84biHUg0zTlaENL90aq
dLpOgAzRLJL73I/fPMRqdlNg4mYq8t0yxS6b4YEvaBjE3o0jfSe8/A1DoGnbEDLbIbmq7/IENGGl
xQitmPVdOaGHJSOmqMK1rdBDEm6vpYO36Yq024goORCDy88Z0ruubroX1vh3mF12yJinD5ZhaIea
BymM5occAMdYpOJRsp+NHRLNlk/eRMAr6RrJjlVvTVb67OxqK54ORe0a2xSATSh85GTTWywmh+WN
HDYFCMmt42WPSSAuruO3uw6JXPLWhb4foOMdF08PYPwicsIYDpVmyIp9j/D70rsVcl4pXgzoqe+j
Wd9Jz29D6Mr5PgocRpJIxDtUnj4MdHd2TS/HZ6MgLFTAvmlME6uvIMCz1EL4q4nSaYv54zM/lU+M
xf9B+DPfCw2ni9naejkYmZigHGh9r8XRpEXQzowKYD6TeEuIz8Bz3WhgAwG1d+1mYEmxbxwUzBuU
IECHV91Tk0PhskgEBuT82wkEfT7Zc6izkrZ7rMEYf34iszBeRJo/alGzbAbdiO6FtD5cmzz8MtTn
tM/EqZwZrm0NOFdFNqP2Lh67TKinF7x3twYudJumMVBEqiKocxE4pUyeO7ME5DXlaDrGTRghsHrQ
NfYsQ+O0nwdnAQVhVwXWSK7zGAXZsoejiRlGBiG1XzR26lORAgQImhOWl/15GsVwVmdfh9i1+3OR
Ap2CU8NM7RFuB99+mMvcP/Dj1mcr1+uzS7xr3y3VdUbs94wk0nJOCzZtAbykjbqb35EM6PPp0JBg
RIbmQvTCDwn1X4URtOesKd9avyCAUtpje1ySgi1yAKvZz2dkifv5PFo9WuaexAvXNYoidBzUWczS
Pg3aaohXH6Z5Kc/MIiWboCnaOX315iagArohrrg/oRaJz25hVxstqRL2Un50VgeWr6xDk+zqEHbf
R5renpe+RS9rdA4tw+G51TOwiwnL0rBpq5c06/6QXdl/flfqTH1NyeKgfT5Hi4/ySy8O0epGqfYZ
6sxfi6s1H7/3tq3LiTfNwZ2i8ezGr5Caaga6nYHUP7sLsrKBl75ZZVwaG6k32anrFhLuy9YYs0dD
C1Lc7PlgJN8cZChRgmAFL2UUbRik1jfQ3IZKXjON4QIJ3U2SzVERJnoUHZa8OY6yQVihxBUxTU5j
By9RY7EGDHayzuodIOZBXthbXknb1fhVWP6yUafSSGq2v5EVJh0gSqRCoH+/VGXA1mq0iddgSHUG
6GCeBRzzTe3BY2t++kv+k7iLzzcboSE3mI7P7pgyHljYoCbipH6r2pyqc7seVFEdbMQ8+JuvP+V/
NUcY0f+j9+gFcj+PguBieTDqcYPZ8gebk34jbVThdq5mIzBSZsehKQKSOnSIa/y/Kz9FLH0O26AF
nym8BsgdhwHE337+JfCUIAM4GVp3F+V9csq1Ajn3W49N4L5Phscyqu8yxoEzKtk4pNXFD+TkYgLl
EppWj8fsYt4k2vCEwzV/52WtFgKMJp0Qp8tT1BQlY/dS7I0xfvTIikXFM77rr63uW4dhDRPojlOc
pxiZyLY1L7OBtc0BIoL33Lc8w8Hgg5csqpdA0SCxHyhjiJTDeNIqN+PR8eermBFkczxNsmoizhgg
3tAM+TnSBbrcncayCjLWha/mhBaM5oQLWedQmwBp+ZYZZkFsP6N4VNZ1dg6q5Rc/Nv40gFZP9lji
rWmm3TYhRWaOXXAdxWIdCCrXsMY2KVuIrdPK6qYXkBoHtlEbkddp2OdxdXNSMs4IWSHaXx4g2i9b
sjABvRB8tiaUbfG4Mf0lewf1316iMrU3WCKXW6ktzV2GcIZlVNpbzTC796bWP+X4Ej3inUlO2lm6
P6ZMHLylw3u+s589T1QHHoHyGBFHf6vKCMWEVPvRR3a9QZ52ADEq8qums++RwbCr80T8iOvklUjS
Bgdu+2OIxSOCqN7vQhBPY14wS8295RHLlzJOm7DVsW2zpfuTyLxPLIAxytO7/kiw5InUIByXvoFo
RbRkW8UyO5kozm+9wl6OqJguh4XUwRaUprVdtE7uWD5uq3pMD3qzxjsCIlIlkdZO9O4VoD92hWJ4
KuGTWGmVfERa7cIEJ5lgPme1Xq3klWSnW+7yJEf9o5PGezl2DerkECbJ9pOHwasl9dMAHaCx3KK5
nD2KNCsgt2Yzg9Sum4v80hT1eHHW6N0M1He02uYYDK32ivX1TgQWIVUYe9uoz3dTnMavIAV/Coym
7u3W1F4s3dGwz9DHnd8XIBudKtnn7eR/tMSv28AHWy+j+ULgM97mNnJKAxnkI4r8Wx8l9x8yGK2N
l3nGjR2AdWrrRB4k3LPnxO5gvZMJ/90iH+wE6a8WQ2LW04b1GFR5vXqP2MfAGsSj1USENjRR/pHX
v5EVSMiRJnW4tG7wDNo42seJB2G4WfDYWrLlRojh12x2p2UW3fMoO/+xR9giKcEzYzTdHlACZzhS
+e+cN3tWOe+MXFoefpU/m1VPVanK6qC6f139Vfeft1DN7hKpcR6xMu0UE/mE/bGaGn+eViN2x6qs
ztR8MyQ6nVT5H6df7V/dVZ06/KtO3UfVzUZXbi29nkL2djnab2VZM6mup7rHEoZw6v9qrcFmQbC2
5xqQ3R1+bH+VPy/9PIqZNKDmaPs4E81ZHep1mh3tCvExVbbl/L8y6tWsIof0rprN+MkxdB4Hv7A2
gIjiJ1VXFy6je2qPB1WnDjrcdD0Zo7vPqsLNHmKGsa+LOpwbTzZq/p91qqGUS0t+Z9U6Xm/+WZdq
MjSMQT991bHj3CBmb90qOzd2iV/HB6dGarzSGueq17Z+jYogYeqbuh+tb7wVAJGfTV2bzkskip2L
AdFjNS9sn+I5ROKt+khAXBxSDCCPJEZgLcNOxGRva5jBsB3anFhKVN671SDv7DQ/+MyxF5w8WSIt
WX6COXbI2PJfSiRbD4i7vJZt7l2hH+o7jW0Xw0rs3o/dlLLC1++zqTsjhlJccO8VWOoA5AZFteys
wHAxPSnQj6uWH8JDdpIvOngmoH9fdq3+gd5auRWjW+70xXgg3dyzxeyRaayyaSNRNzzYbUWmR0eQ
yTAhyrH03mbDoL823ghgtMtWNgWRpBx/KCyoYus9rX9ZspfslAE09rHztox2vS3gzj3lCSIF9VT9
JJY/X1RVG5v9NciLkyqpA0TheC+hfm9Vf1XX9eZr4AztnSoNSbWQYZruu24OwKl1YlsV2fhUiqiE
BpuMOy0exydVl1QsdgFHXVUpwJXzkjTFb2Ro/uqwTEhVE5UEg7LeQx0K889kdMSjuk1QL8lJx7ow
/Oow9Ng92Fqbn1Rdw3N712nRNZDk8Ofq/zB2Xkty29C6fiJWMYfbzt2Tk2TrhmVLFnPOfPr9cdHb
VM2xT+0bFAGCnB4GEFjrDwf0EoNnbc5UTDyT6eS4wRKeYNiWtsCKXrKcDKo0WUUP6jYtvsu4Lk3R
ME97tdT0s1TjqSleJ6Li6xlyLLB1gEqCeRWQK3DQ57iMnUvcML4i2fK/oNu1SzMzP9f8r1v7536E
+HPgkIZ+kvNtHXstehvJxrGyyYY9Ck7FA5KB5tUYF/2cKhp30iZFX6jFQ7sUQawA59SnedF8gprz
z46ts5bMzqXU1eetSbam1C8etjY3zv5SvZrZTx15O7du4odCJ2UcYta7bm1tttICIqi9m/RQyDCt
3fKgSi+KDhim1VEdj0sTMxQ1az8CAkFHnznDSapaWGS4IXTwrh2r+Qh9fwH5LLHCpXM0hNklDkNA
1Ut1CLsSx2BwJkg1sfYK7Q/DS8G3FSYR5qVqklS/6A3I/Xbo7I8xr4dLqDBjk73p2CSXti6nQ2DC
le9b27n5NZMSOyE6pypaiEhaar87fc4SzAu/SM3KtORtyRNILXJ9+90wLVSS2uxFmoouYDaRlfO9
VEFMmXs8HH+v0Hk46GPlvVtRryAJFilHy/Pcd42p0UXNmdRJtUDqBf01JjnS2WC4eIbBcCc7fRAd
7191Hut+P0wG71VZPqvLSZOW6W7refm9dMSWmDnd1OGMhHHhTtoGvjzHsEGFymN970VlD4mGT94o
Hzb5Nrm64xPuXNI4bQ9dZG/Y+nxx0uYUOn0K9jOIzjlqIe/B8FKWdXbyFIyh02HRvRzsN4IEFslf
rTsWoLI+lKQnOpWqX7sg4es+5dmHpY0T83xGOUxjUubihnM3R9Cd0RFNP3plJNni+V+Qg8aCY0T8
2evMs9SqcqjfHePK6BgdbbwsHVBBN0fXPehbCVLUuR9+NCORrLQiJQWNRr9oeeDsQ3ICS5TP2fcg
XY5RanYnwlhLbMxlOp+9TZ2R7009Cy6efkB81H22Fz8YKfT0YpjKk5HXXztdwYrHraYnfjQyHMVI
vDpl7aIY0CJjksf7wC6hGupoCKKaVfzR5v2z71fqO06GgrjZ1abnv2XEtZKKubqqVFyfSQNdtBSy
FS5zDLswH4I8SNcmbfSjm2L0r3GTfi9t17g02Fg8hhb6cBNT3Lusyn5j7t18d83wsR8z7S9sNk6J
11gslp6aad4xIc/JYbctcAkr2XmIK38NFvx1mNe7AG+MDzNurhFA3u9ahjCc8pxiY/Kq28Udyrz5
qdCI0+ZKnB/dIS5JekdfmfRV596FyBC2Xog+fdI+m31REwiwo+91+IcazPbZa7QFnZ+7h0klRpjH
YYFxtkvQVgUZa8/6yxwP+fvQxQu7MA1vUk0r9EYBTdzDvLef/W4iD9UNFVwNY3yOanPhl8XNCVRw
fGkqNEIsJb9g94SJQ2rXF4J+9dFcaOWszI1Xpv78+ZkcJAmKAyCoY6yQ6Ceple5ivY0I3tg7U3/B
dfA1mBmBDIbaU+DrBW7fOagvRSs/dKdFszbLXyxWax/97GovbaOfZB/Sp95dh4f2brR/dAzOH2bo
eG9ZiTw/FhkfvWVMuGhjwrzsGxGCI9aMq+lSU9FbfK16IvdLrSdZ/JrjxCs19IDL18ZLTqFfWh9t
UWG2m2dn2dd5lvri+PVlrZVm9dIO89VUExVZC/2SVOn8mC1Fqw53c9zqhGuolV3Tn3pXsdEy0u3H
Udcc1rxTtiOig2aANBrLntjiGzNN2V2m1/ajOmjs9ad2PppR1CNYu9RllxQkMLF56h+lsp4qqxqL
pGpBGDUbwsvQZ4QlmxDDNNeqQwhDKIdJtVj+AEkAm6MX2DNZC+BEVMdWp/fsqvO1C6f3tSp7tLrs
b5GVPGZp/5tZxMU1I+L12PfV3wUKmM4RX7lq/2nHoHrjg85P2fq2hqMZu2bUqh0AcqRFlrNELcGg
UY8RDDD94MlI3PEU9pAptVQNnniTIAnY/TzdLx5G0ib9XKyBnqTqVuYzjDuiDMvxW/tcNcgX1baC
LmNQM5XztUM4+SGMU4o8bnMAxlAsh7Qkiby0RSajJ0JAAXAOu33PrPyj9KvwUWqeN/kLtBJH8mXn
0MbKWRnsmIV03r2rdq4/2Ph+gBhpAb3QowKWyuL4TSphTY4Jvfr5XqpaC5QDMl56lmo55fHVHzyQ
w8uRyHhmT/MQrX9Ymmxr2kd1GrxKzcoGQqwDmihSjfB+P9rmEoheDg9tq7zBxbB3Uk11x3quoeBK
TX5fG+iX1M7qZ/nt2YLzGq1YwU9z+d0LsGjStfIo1RJzeR7NHLcb+W12hgxSjBDUUpOzRX7/nJaE
eEksk1qztFzdK1VT32ySBQSSp4qx2iyai2qTGQow//xwxmLaxUHg/AGA+K5mC0863qfGmn8St/gy
EQn9veygi5CUD9/w+eZTz9Rwh0dn+QiCI72Uhe3fWmMO73xfiS7kIfNLgYjnk57FX1Lk2X60k/Nq
Tvi1O275I88KG8vlZLxpJabGbgz6hthP9ONKIr4hgs/CQAvc+DEd8xgkThDckSI9x+P8bs+5sUOO
E/hGmdoP7dwV8y6rNB5v3tQ+zZ6kUGw7fSIaikS2/4eDwuO+T2Cgu0NFPi2oegBXQM/h0KlobHaw
WLx2vAMsP1/rpvoT20zlamnZ9G51FY/d+KzhB/8F37Xv+ezuSdCj3F36p9AO/6q6LHmK4gjd2tRR
TtD01S+lFWtMWtuT5ur2R2ifSYmlX415Hk6GEsVHV0nvAsX7znRdvZl19JcZFX92Y2iS3qmciwZi
lCybi3EWQmNjHacoMEF+8EIj+TaQJEonywWKVJGsdHixk2r0DnpIeqkCCPBaFGci8jEpP0zP2zzG
/AV1YrIE2tdqDryL5ZH5BPieHqsQeUzTAaw0gIVvmt6/t765sL4fh1x7NdTmBhG92pGFCk5qQUTM
Qu6SwMtIvFdlbl47xtM4ftNxPDFeitZ2L1PWIX84AlCu98QZlYumkFeD01Sd4M7ryIP4xu07UA/1
MSUCdkBfyT7kdr74yM5XPo9IbNrB71Xm1m+zzkebJv3JIXEPuNsJiZhSKOYY3o9e/H3KMV0cB7Rz
sVr8OUODKVvdww0waPZWH7YvJG+1s1VZ4S2wcqLyUekeglw1voD8/HOw4vKniQomuaC/oq6rIH+H
BOuLEnGIoe12KiJ1V5z7hle10KLnCpSK1KSorFY7QZwnOLb0kMIvdZAuo3fnQ1Z5RUZFA/YXX8BG
HGO8GJ56zVTfJlKrR08n1y1VCyHFxyxGC37Z2YMufBsMyNij3d9LkwH74OxEdnVo3ER783qjBeUJ
gGipSZNmWAi+tWlykwOWr8/V4MvM3CW6FJq/qH2W3dvkA2k1o/JFanhSBcfU9bHQWXaOrGzIV7c3
qXm61r1FSgpCwEGSXtp0PEKuvZfbsGg4QAomJSdeDexFlwMCV5mOSZWooBHowaw6fu50sg/LTmUp
xoHAnwJp4Co9CHUPN79ABWo7ZeCmN8RXk/U3Z9FQ7CNveptiwh2TpelvjY81Wl6HtzQL+dIVbfzT
bm10pZk7vTqh/ZoOP0o8cd+Jae4nwxqxJsmN93Isv4cJQhOyjxCtukec0ruAGDXfbQ0/Q6X3hqP0
zQ09uFXY1Oxl76CS6cF+3Tr75jPf+xIwTD1lNy9kBgEVLXqVAnGU4lglfnFM/mnTpyjbBZWHeLet
R69TMILy8j20v81zGkbGm1t0xlsyKwz6YFquUo0Vr7tqM/AQ6aINtvHGB2xysmjtnzekkUdUWi/2
cngV1Cfg7j6C6HDbKqVzXqVI4obRrhnGqxPEzmuLNvrjGCvQzHUAaIUZwI7GkeYsnYkIhi9oybGm
8dt8D+q3OXKBxiPA5r/PV3c/i0zxjzD7AUZhm/IKl07H4q7p1qq0tWZ9qDW+Z1LDxLQ4zxUAu7Wq
+xw1Z2cf4MaTNI3GTDqvi1VsPargTdqm2b9pOS+G1OpW6S+tVRf04I9K0dvTUwk45GFtggWJo9Xg
7Qwnj54dl9e8RTvLnnRzR26XTLExBK9SeGp4VgtjfpTa6LvNY1S750JPo2Q/N0sUuK6cnewtIr7y
qaUTOmuS+LS1GV7yl6eqfPT6snnRIlhlfzl4i46N+ioFzxEKHj3Z6q3NN4ePOlLHexR91Nc+8OP7
WrN/2zokrFNQ3mia89bmYlfWjutJm35AsAIZob012tO9HsXP7ehlj3wDs0dS6LceEsRNahhl2upO
Nr00fNVas73+0iaHWU3xZ936wUErqwyQT+68SOHWRAkdCAEw1GkrVQWQLrmYejgkcFTf6tgv3/yk
JLzmxdFZ2rIoJ1YZAzEP86LcT5Wv7nj2/at0Ng08WgtUig0T+E+pYoeVMswegy6q3+q5fG0JFD6g
91q/FQkit2ao+HsVOiheD8Od05k9F4CdIfCpA4lUkFKaXb+pUx0/NbF7lZ3ShM+YRvC+8a7aNJSP
kzne2XXYcz8H46Mxh/LmjXUHKmgKsoc6KI95eVTUoTw0jVMfNCuYAR75zclUDOehT6BoxL2fLPZj
R3zcvjaGX8CH7+/9sn+w+gDF9pCcFLyEP/0uPlkhggeJxUqnYAbglVp1GSP7x+zmINjqq9oHMCeU
EEy32uuHljnIvmH2kXv4C+nZbgYlvB8jBSKpz9dcsn3gY2DXm2DQVWW4gZj40GonOgd8EAhwq0DS
ASn3vX6nzmjNtZpikFyAneQq53TUv7DuYrABvXAoDfUx69IrZtTKfdWV0GP7wb1mPQQ4w/iImyFm
+eeyTgbtmfWh+zZnlnabyGgT72gJJhrFLsunFs7UTh1x0kWdmPTthBuAV/bJrp35RrIYflD7Fy1s
vOdFhG+CxGBPlQnvMTDuzSZWTwrGKLsi+jLP8zsZoUPUauWpsFv3rs9wgyEQwOZWTAMK8LZR3SFa
9hWExYgLXdufSifEx1XX/cc+/8FpwhtyK8YO3edh75gGmdtC0e4z5qqZNaovRsqZhyqb7ywEZ4MQ
kEimYLmY6HDypuTSaEN9qzu/PmIfORwaxwnuU7eeD2qrfw1G/ANATHXHYIaioc7liwX846XSzQ8l
jqpLhlrjPTKJ4Er4phzTxmnvy6IgSqIP8Ldmfx9UU38PkODS1QgytnWyz+vy7GWjd82NqTqkzBtY
WpnhzsBNa1/33cWqFkRg0GlHc7CTEwDhP5Fq+mMxE72YZMn3XK1+Dxyu26PORgSP58ZuFOB6Sdve
aZToJADXQkuCFXtn8LU3bNg26p9Vok/w6sz6bgBocFWWgIfRvMiMWlum1UxReIw68iBpiDBLniAZ
EQ2t+qFnf/S28pim8HwRR9mn8Qvo5Z+za1Q38m8qX8KkRnNNvU1Fpb2aMDxMHnvSvXY9JOBvnGpv
5GF03+VVcAtGZhiZxvs7hfjypF2J3N6wPL1lRsjK6dGkcKIPjHqZYCbEUO2qrs+hPf3pmqp7P7pJ
uycU2IaEQlewA95q5JZs5xr0IY4QAWQaLce0rKiXSMlXiAD5foijH01W4pIdmRe+5X0CYgV5q/rE
Bf1Zp1jEjIThyT5gytFW1jOBEX0Xgy47+HHz5rkNHDO3wf1NNYprWDMOxoq5n4e+2ZcdMYE6f0bT
VL3vo0i7b5fCMTGsdCBhpvku1AP/aHYg9UJNZ4WiOB1jr9UcgyRx94CyTlER/FDIPKDEEKEoRCjj
e28N5ZcWWXM+2pcux8bOceE06QE5EHWEnuoxPX4IGoA88wsrknZP3rMqzUdszbMdbgAfaayG/HnH
WiDUhwly8dPoEWCv9W4iKxy8IqzC57OtQCj5agcO34zvR5CXO2yzmFWwKOwSFQ6P2RK8ntPgZHuL
+mzV/whcP0OgzADe6OopIAYzB3jon8MZq0Ydwvyu06AytX8NkAYjYL/HxgPOV9sOUWdnZ+atukdo
ujiqRQdCuVMwYNFUBflI9GKCwCexULpvUzW9jqHd3BNqzPZzNyGKlrVPsJdfiTQ3Ows9+as36aBA
dd+6OrZ7U/zeuymJ796sBadTxd0fjevdlxHDrNkoDGNpVV1mFJawUP02AEQ9V133De8DA06wHRyV
MpkeBryK7h2Cx8VCIA5S/S113DvwDxOz7NHnCg7fRlbtRDcC4EtxfNSNzt81BSSKLK4IVLSBSdat
tC6VWxU7K7HbM9D1AlCcZwG64WNwgsx8c3KSUnqB5hbSsW+l1blEeQrtkMTxuZxa89zXlfdb6r3D
ZerU1v8+2/UBzjvfUm+ByCjfI6Pf51YW3PQxwB+xUpsDK3Xv0gM8O1vgQMGdkJJSfBZvHYR7xyoI
eqjmgTnjgzdaw3M6oFHkUENMJjm2ZvCeZ4p9txXVUDhr1Wbmf7VrKGLYfD1aPnNHb7DAMboZQM/K
805+4Hv70EN9TWPo27Nk3ulqwKvom8bdXMekTZl9/Ehz/ZgHyXRTZ+SbEIp60eLgL2txiIKqc49u
sTyMrM74EC/FIp5j5qN2r5p1+zL07fTYxsvITc0rg/aljpjqVnV6LgNHDfepw20EE3ZVWtYfXZ8y
87CiL0mqo3NoFs+WMdqnMY9Yfy+F7z7MXgcPrdXiY9O9pE6T3EKWB7fUd6KDUUAAgI0d3Vm2+aIH
BuwNb+SJwu5xAHFFfC8+Dkr9MmNQSWCPxVm3CJxp2UUwYPaSkYYqDCzRtBavKxCY/xRKR76oR9u0
8LDLMEIktfwSpMaYeS1hFvwaHGTPl0SAMutH3cfWFcMtOBKYgXpwrIMeNNYUDBMrTp9jCY3cIyh9
5UEt7hpzelbDeYTa4duHEVWa/bRUkSmY9r3JzTJTF6CZE6bwSjqkJ2cNdJFnFncgMi7DBCMFuNJj
Z3YvSov/U27GyUHHRHPeC2YuXAj8FvizozNMOZyC2X0cU01jKthlTx6puVvcVF9m4EYfeG2ANiz+
CIco/VBzXGK89odb+DzcEiVwllBBPeusdFIeKMdztQcpJj5hAKw85eBLbzTAsVcrpVQAe/ogBaY6
N29yGlwr36M6yK9ZXDJkj51zwLAbeAgpBUBwxbwvUEyLnMLmvbD3JkPew6BB6a0BCuC/NpyShr+H
5Ij/EBNgvSRz+CVECg7x0dOEtdzBcUYI7gveCID2IdG4u+j/pso+7eufrGvau3bIzvVY85kEFZg4
WFqrCSShFh5nXV+d8PciL42vSMijyDm+6klgXdJBeZ0JAiz0VvVcmYvxQPxN7YxL7I0h2fqDF8/e
NYysx5hU2j7VkVVq1RzhPwPEuH3nmvp0r6Xx+6iySg2rABnFEMrwYtJU+ejaJA1/DyjQl1UBIsjq
7mST8AbLVdqrcEQ6/ewGR3sDtusija1MLARMxmltwdXnad8citT2nmEBOE/q9D6D4Hs2ACPYedCc
qjj5WjIxQL4yAlpZkkyV6pzqGXO+MgOgqSjnpHND5k9GCvzFOuRBZ+yrsugvsCOK986sm8sIW2Qv
VT1xGvDGtYVfqNI8MF3m/2k7+6CXwY/JVqZzEafzHcIfz/0M2Nt07eQpQMrlKWi0mswwUphO76RH
q7arcwkN3AhgZygJEnMZP29hargDUsFOSJKxCHbOPGZHVtFPBnEORvFDlj11IWCxP3L7HdOy9pot
mJlywdWFICyupvMULbjR2pjUK8CIcEGSSjHp0RdFMfxj/E+TtEv3bHnt6lsZcF29FjrdLitSSgF6
NjrIaa2ugoN/mnCEvFjhe9yAFPDfxiZITwF0Xrs14BYN4xtC5agb4nm36moIRkhwQ5nJgsGNHZS8
F8EN2dH5KSTJ8c/JbYIbuCxrPjJZ5ZfIprzRVgWX7CKbyUwECRYW/95QF6B93VZHQahUztMCKWQu
m92KHrh10OD14O8SRVviCLQGYLGOZFV+d5T8kKgBDrk/zH4AxbxcuGY5o2xt+ERbS9T5KFBFaRzn
bMou0jNyWq4MsojB38e3y0mklxaq0852svQgvzJBa5oELMJni6vfOWjUsyiMON4ekvtwBcP5vVvu
32hGziVHjVpywFIkcv1lM2aJTEoL4zupZll1DktFx39m+U05uM8A74yL/En5GTgvh1E1IE7SV0ev
LH/IcekYwDFfbuN6h6VR8FK5T9bFWkijW9tY6t0ZqRU8mQB9rNhfeRqg3ZKhHqd0PKp6/YfggaUY
gFF3Nfw64qlIjmTVYGNGVDkpY7zbHCXpveK8QjX41sNcPHpNyB21kRA9tUnzJvfeTtyngbjPaa4N
hnVriNDbY+pOequ4pQ7LvzZEs227aWCHdSDUTXCQ2yV3Q7ZKPD6TnWzKU2CFuk9eudt5RZ/f8HX0
QJ/J5lJARODZUM4VXu+MLUMyA0QA5ozVMEagv2zK0Q6OFCCRXSO/rZtz2oOGsqOL/L2xaYhRN4e4
Tb7Oo36TK7deJailu8JKp4Nca7kqSVuw/m81xFcWDIDcEzlCtqRtfRykLoWR4hjSdCEQTUQfh+5V
bvz6aMql2Z4G2VMT+dxVYNgPcinkR+p9zfVpg0LfE0FnlmtVf7aLbQhyl+v1NXOnnwFeGaeM2QBP
3ZtW5S1M2/CUzxCdW3161ZehQz7bWWw75zmYQQJjx7dToXOihNugJ2QlefH//OFffoNsYnsF2V0P
9bXnevdQk8GhtDf0gwwB8n3vkBu/2ACyxtcULu96cVc4xS9vzS+gis9X0CCNV0SwJufmZIS5Nh9j
N/ymdJl63K4wg+BNd1wo3dvgovbPGSaWJ/ktvV89pfasntBo7Od9k4X37aArwDyWcWh5reVI2frP
Nq8rZ4QDwuQgT0IfpyemMCxdlgdBH5F2MuFYb4/P0sGuZjqY+n5Agu0iT/DYWcNlyi2WJdUxdwaM
j9wFXPmff9cu0qsfghX2cgO4wgJI2Z69OX5w9QXAaBR2vcjbMLwtw7I8SVLd2gqiP8uIZOmzc/Sd
agCzkj47gcIYKf2l2N7WXx7RdVP2z5U3XLzG3MuTsB6CrcBZ+dI2JAhkLGTB3pxR6L5ub/j2LEub
VIPlKVT7/tQA0juHTnSSfaY87NJjO/7zIyh1uWuytR4j9XXz036pfmpbH9uysu2/hx5s5Ujwp+Y1
gCu3S4HHFCkgt94G4bx8OHQPommgs1Cd9BM+FOTpmRfIHR9sHWNQ5ymf2xeHuQHrw3udiMWsFnhs
Jy85oJSh7u6sBas6j+VLPrjdyTRnphKNrh7UoCB20yMwsyPBexLewZQvdpHmPNSHICqfHMyLtxsv
f1Wq6+u01aVxe0w+HVIMaXvpsR+Uh1GKehmuZUtPoC+ZMZwnufpykgI84wRmhceu96HV7+UtgdVO
q2z+0jq4xm+5hYiSrFsmXIOPkOp+t4VLEXLBulhJr8TBoYbEC75hTPSPqAfujozJUa6xFHLb42V6
glAua+Qp/TOf9JsXG9lJnce7xCwRKPO6iwwyGqN2C2e3RD33EBbB+gUw2h+Q8rOrnFDuvGwx0rcL
G8aOhh/z4D1jFueumGU/sd98PM9OuTwR22Cgaqpz5bjt9+ntqB36CeL9dhXLzGEkTZbPTOZm1sG3
oAsJqQRewG/gkg1m4h7yo9KF3BqUEwNdlFGzjquOmUy2wOtW58l1rhPAHPK5Z+iRaBRH9j7DMWyd
Xa2rqEgLCnJuurYOwnCpH2sjMU5yfvldvh2N11Z/mo28Pamm8SJ3dbu1spV33ffYmKLdWBQo/UMh
/3uBtg0cinz7pb5O7FieljjSsHwA43/UMjuHnd/mwwOC7OYFaFp1E9bOEHXVjWfhZxlm2Xp/5U5s
Y8x2Y/hA/5VCzzQnrz5YEKSRxXAMHE4KXgKXEfyAQuCx5JLJnZHHOlCJPVrAg/0C35B/BnPpsI3o
251cH+hlvN8uwrZXtqTL//9UzNVG2EsP21AvP0aq61x8q8vW2jhH2H4woUWYQSa6SmdfVDwWpYv8
2XXKJZs4bPKqrZvktf+G1a8fSvmdv8wy1mPL3N0DC7gnIYg9Bh96mb+SHCF0La/JXCAHsw8m8xta
K8STwz65FE0Yqkfpvm76yxc0AgzSBek6j5MnVWZ0W7G1TXNGykFDKVIDJrZMwuTf2YoVJSn1X+ay
668v5xEmzsNYoOvWs90ATz/ZZKnmPXq9BUmoP135IWZ9011dvcq0TCZ1siXFeuplWihVEkFoXgcQ
QLbO0mWrytZWbLdxa9v+xqdjo/yjQ6iDMYwxUwbODiBAfpG6vHlc8YRl/LJ//fFzqRW7SBnUX6aR
cgvXJ2/+I4Bof5XHNUJJF9D0cg/CrkNyQ56Uf9+Uo9ehClBOc3HL9PCZChLAFNmWcJ84IULwkL3b
jm0NKDuk2PpJdfC/D1qdX9dfvzzJK9lje2fW+cz6MEurp+cd+ZN/3jvZWnvJ5ue6HLSe9Zden//A
56MUjcRGa79rM1KzMq5sswc59t/ati6yd51ny+ZWyP3YqrIlx/3nWX9Zzkhv6fjpT/1b26ezfvpL
wTLgYzRXdyGMvuUVx8OZXEU1r2tVeeGlIJQCORMaEYv3Jcy2FVvbnOEJCv2OPlVrsLl2kuFWTr51
/WWPbPpmAEKIFPz6RMvLIu/J9rJsL9V/tm2HyXsn/f6t7f96Kn/OF3J/EYP2Gw8uDm1Ma5e5sHy4
tmJdyW71X2IV/9b9U9u6nlhOu/4FOc+nPutfGBLvXlOGn2rnhXsZGmQNKlvbN1rGkK0qW9uEbOv8
qe1TVfr5PYIB/XetRhIhKWyIfLyc5N6Z3sojvG5Kq9RnQtksq7MqO+le8bYN74CpoI1vdWVeaORS
l5GfuVBARMnKLHcNHfmB1c57GR6I/iPJ2qAM/DddbR00bJUYgowuRTlDwkT87fBvw+32KDiy6N/6
bI/B1vbpcZGq7B2DJiVk4cL0GtTZPHSOns57Wf8mAAwIFyXje9AO0Wl94+WibMU6rG51uVz/WZUd
26sr1YBAyt/Dt9Q/nUHa5iwBO6ElvEbbYL9OrNf9cn+2Ixu8Sli8ZVeLwIixREh+WTlu3eRYKWRi
sFVl61M/GUS3tl/+cdnz6ZDBq5TjbDyACnyuoVLgGiA9iJQbGkiO5cNV4ojXvsnQ5WdJll3kypRJ
n2eXWXV2TeZYF3nZtzu6vvu/BDN/mSpsXWVLbm9U9ET01k5rkCt3ED0x4giZFB2t7GH2StIxqLlo
06O8omucUp6Acdbj5jd5kf+OatVqcMQ6m9RJQ3Iwz7NrgkQwLHFIa1LUDdnK3Vb3rUBB/yy0duWi
O+zMFgZkDMhb5MPSteBs6v6dcLYtEgCRinaNXFW5L3UGlUmvivcyhmcifHJ9ucFzi+hOu8YzP11+
uai/3KJ16bpedVmzyOb6mkckJ2fPnI5yleXPboX8gK0qF/ZT27qqkz2fyZxbT9m9/Ut6GOp7G2u9
HTaGWMUFuf+lK+LxbCAEeNRhzFKFeoYAaXHFZ5K9lk7uzHCQ6Vn2eh4wTz1J8G6qg7dIy87acg41
qbOHMqjbnfSau2y8KHNpHtQ+A6Q3DMWuiXjVpfAy19zbHgBPDUzRfZq4JzUKrfyIZBCGy6zsj0Ql
QQ1PzrXRg+YJTha5ZkRjIZ5nDu5FsXqf+uP7gmh/DZCBfYV/Ux9QjRtR5aAqbRmCR1lCeqIeUYGI
7Sp9jT0HZUGze5hitBAcYAsnndz+2bP8+Tmtmu/wHS+9qZVfxtzEVSv1v+UlU/IaH/ibH6ggxbPm
vfdm6w+PaD2ZXT8g4aC1qOMMwy5o6vprPYPpZUlefuhqau9R1AFeFSHbpRaLLYBJKHnOrQr9JlU9
VEgEowxVguPGiLF6HJc9hJIwExhwFAgT7dwUdvk4T0n1KFtSZEXhoHuW5wgLE4S3ijg4lBXyQ/40
/G6SPDu36iLll6mVgR0JShyHJQC8c31WbnERo3qtQvg0fIxEVRQMD21WgAny2oH1cFO4N5AapNc8
gu0tql9TP0XPw1JAdImefTX5hqymcpWmMsOkG91FVLkKhM8Mi2yNEzw3qGE/q2RCn1NF0/bTOAas
INgR2x7QqtTmWuZYiuIhu5uGoXvUks57mpeizoDt2TxbsKvpse0I9Szda6WDK9pAdsacMJsbRx1d
GP+vKYnmx7UGmgPlX4dnbju+iizvCZWZaF+F7Q7dU+PoaJZ5mKYmR+MNMH1haObNdoA6A2vVDrqt
J+0OK3hkMHAAL72wvK+g2t03S7FVeT7PSUEMdUDayIabVuq3fDZTY6+ZhnaTopiC/20s+krZTx4s
dy9MCTYjavDe+wBGXXvsf0+G/DeDVDq4cOj+vFsmfGaQiaAVigqVmH7+i3Tn1zBP9N+nJgGtgCDO
ezBmwK7RwXqaNXLJ1pRYd5Wb9ze9j9tLmsbFI7dAg/Lfqq/NqPBwZan5oBr9e41q0IMbJU+DXTVQ
X5X6Ne5JHDmIPR6lKjtIhX4gv54f63HXY9yxm5busZZiyheD5VqOI4NNk6NAu2XMOPxysJV/c9LZ
vJNT1Y2pPTpeeIEchlNnhizaiQ9Oddh+QRskP8NwTtbz1sbcPjVde8xVZG32PhbLfZC9YVQ4E7Qv
GtbKtnkH0aJ5hXvePxI6vkoNo932FdM6yFDZiFjT0kPaHKP8fFDivqsuely4BgLUhvZDxGLZVGDQ
3aOf1t/XA2HlMkXtRHY4KFlckcFMQLNxKXRTac+IbWp7qcrlyVJ1+VQ5YMKW62OPI0CXapnoxWd7
/Ln+O2mS+2e7qOGcLdcP1WkQednk4U/PMzMOJsopsilFFcww3Le6PG1ji4TkL42yW/Z0kDsOwxPA
GRB4wbAD14WlQlkxKOn1b3UdhJfeHgI03sPqW1meZH88hPUp1VFtqmbFIWCtuLiFEw+8NkEU3HdL
MSTonriGf/5lR9+n2Ml8CXw7PkJhiO/KMcPDcClkS9pMVtlYNtgoqsVa1OA3+B8d5ZC193Z0N2IO
+H85JHUH8BWqdv58mrYrELl9GR9LlWjg/tOvk97yR6ai1Jv7tF14FKQdTauFAYsi5UO0FDkCEw9S
nXwfxcLI/x/Gzms5VmRrt09EBN7cUpQ3qlryuiG0JC289zz9P0h1b/Xu2Cfi3BCQZFElhMmc85vj
Gyhel2OC68vuUoZc7v50Ems46B158XXkkflwbBNVCcvKwRNjkqSD9WQgxYcsJfb+66NiU3xxC3V0
ZwEC//6o+LZ/fCJT9XVXItD4947lV01lTLHjbS7MlxR7UpRLs50e26lKj/YYIThRIG92GXlGmWzF
OilC5V4uw+Fkq/XvPFTk+8Es5Hs1rC8dD9gLuWkqXYAO8vbrNfhfVt2qRxNpyZOdcSiSOeU5hWbw
FFXSM/XIwZ3YqZfB2S9i8yr2oRRepxTU/cqXnmP9lAyK/qD4UfGoJHvRhXdOdi83DeWXl7BOp1Mf
KOl5XBbA/dTB1ZOaVbOZXZ7ZqPGWTdGHQlMSOb79JScD7qU2sUsql9KnzKnhaCtauxKbWt8MOw3X
VK/UDYj4rml0/S9srEAXGaO6jiiofGp6bBFk6vW2S33lE1Kw0jMzX9+NWGZeS3N8QELTvRrl+2w3
9rMh2e0hKyPQSabavTYzQgrZMvIrEB1YumH/J7DM9hXJlurNMS7iZuM/KIjPYNi2A3pP1uKwXc9Y
w1Iv/HcTZZF/7fxXm2pYqGKz+VQOTr3Gr62EMGcVD5lkmIcm7SaY233xoFIx/Qvrd1fslJCxPaDA
eKaSVz6LJtNvyC/YQ7kVmyM0ib3iTMlKbNaxrV9nsnRiSxyxG+SzDOtNpSL6GEwzuoTCCLVjDSuG
sujah8Jm5meC7nHnocUD6wladl35g3UQe/rWd9a6Mhhcd7idzD5PHoAx0VMvV/2KGp/oIDatSDaR
KUT9UWyaGBHhA6n6J7E5S9O7zTv/IramPrvyvM6vWoy+xx+DXRgN0i3NWvkc+ZQRhz52VUNeXRH6
rMFO9LfSaR+TuJWPiBWGm6q23CoxVPkqsU+ig2iHi7gppTq7iCax0KEcRSYFDHWnYrha4B6bmcFN
dI8pR7vm+q1pio3d2RWGhfUajHl5NCerOEYdxXILLLg8SjKLpqtsMLPy5MVOD3TcjJq7ULGwAp+M
Bwhh6atsVM4abma5E5vU6CCpV4unUh9BUmo9WoKlm9JPvgvTD1VNPuKuLLcIxav0FRV1tqUc39qo
5D5eTUM75rZk3OthZp3LxEBgsXRrJ/lrQi2559WmnBnWKbgRsWYvi1lJ/RURvAb97t9tP13EmiG1
X1WvKtv/9Xm1RQDTmfFdPc7NZZQq5NKFDfoOVZfOm+grl/1HfRzMp8Ya4QPlanHKQs2EbFylKOKG
+bmv7JvoOmrpqY4056Vuctmz69g4p6WDAUtdQ0uBC/tIOdKHBPxqHRcrG9nQSS65qewxfu8UBGKG
Zjd3jt4FB8m0km2UhvI9VJXaFYe35he5dJqPjrwRMiI9hsM4aTtitiXU3dK4OSbMcW53C7ClkrtJ
VheQcWFUnUqeqSezDL3eV+NDDZz8rx3ffcTu8qeVOhLEz2D8PXkO5NgT+0N0jydxtNiyaTQrygkr
S99/b4rdqqMk44ZbO/ruGSjqzdATYyubA7XbP4cwLP1oIi8/WKEhrVOlULGlGqydgd53j9dNc1I0
3dqYSTZdJ3xcvL6Vm0fuRhnpj229MXa+weaR/jTOgz0kDEnHwtjc7s220D+oSQQWqfOc5+rjps0S
iyKVYF7XVVVfYrWtd7pWDYfIbg3cff0SW4LOgo+FWJUHH5WZagkWy+/91zgYH5NIl74klJbfX5Tl
Cqi4wvic0uE9lCTrRTGbDNqxMt+HJmxwhijBHSXU9jZboOKy5KfHPo2NLeGA9M6mFAiNc2MQP+NB
Zvpz+MoD+I3iQ+lTDfBBRp3ECJtBeBLY+lcGGVnt+ocAa46m/dV3aJbhFDcPTsucsOsr5Q7dRoc8
B4cl6q4sj+Ca7+9UVcODarQWpIGc4handNlRrFlWTQoQBMK5S8C64F/zS7EG5yFPnRdliqWz3jsO
5wB8bx2m9UFsdhrkudyKu70a94CpFMZl+65E6lY0tvMYUJDuVkMon/uq9B+jen5VjUC9iK15UYBb
qnEnujqKdYwUw7+KrbAPtm1apr/0QvUf/ZlcYmE096VmWY/+dvQz6zXmVbltR7ndWu0QvBXqth5q
861EkYVlTlXvhmAoXrC5W/VGZP9iHnnC5KG41L4EPD+geKPrQ8X9blt2RAUZZ5x1l0qWcQvsaOIm
ArymRdqXsDs0gKmFVtA9/nRotFrzKrMzNgOWgpduWXBhTF6DN7InNsUOErbFpZlx28Ky+ojYiW8O
ugp1A4ajLrG74qItCxMU79GWtHNuVfMvogAvXRlNb1O0CD1a6jngQIHcS9WXeB6mt7GOjNW4tEdL
+3/3t0Eu/fT3bZ/jIE9bNYEN8O3v4/+0/7+O/9/9xfeq1UDltqOv9dyIVwMT9ls5TPVNtXR1ay5t
4DLqm9iRM/n9bhNdAEU2t3Jp+9dneXOCs5KcbazyThQLY6m2dKpG3nBlZH+1ydhHO7m++ekmdo6x
47h1Tb1BUN5JWWtQMEnN16jUQ7C2uNe9Ho6Nl41KcScWo87/q+ifVFdpqrUaJvIpqCjE4yElNiC0
y6d2WYhNU5Mouv/eziqvZ7oG6/HvvaL9Z1N8QrTBtjvmEYK2n6bvI/1spzz05tG+Kzld7z32HxDJ
nNeEeiYuqjLfOz61pOpo/ZrM3nnXANARLXSGO8O2MRxN4K0UqRyRfaWamMLjfVNKG0115meIDMO2
46gCePpEWdZefEeYIefrq9Y444TtXPxOIdG1HBvzijuVs/aIbsTAdUDTNmrTjge1DmF2L4Y7wlHn
21zHCAuKc5l8iR1i0cPqXtuIrKhE7629nuolcJ3Wv2VWIt0ARHeeunOwEUvmGaaLBjsGCLmluwxB
qIuJx3orVVm/ZfIHFl/7U+ntG4iR4TmKcYJPura/i5pe2clxm+39MdUvYaDiiSGV81Mapn8QHWZ/
+HCIHfxB0nXoWFj/3vCT2WpjF1yqomluxbLQZIaHYQEucemgqUspUoNkw2jLi5JSFw8yWV4PTtFd
RH/RDYOnNaaREwZowGmSxZMdyTxesn1yC4B14KvWpFegQxhEGBijaZ08bvBBqy9G0CXbitKac5JR
VKGN+nyybJTFVMebRysbon0Byvjo6JGxJ+xRHJxpHg5ZNY57SY7KY6YVGPv4fXRKGh/E02DZp6Sc
8HqtCZJEXeJv4raVcWCQ643tFCOFrkCXAUD1V/IT5TqNre7mQ3uCG4x2kCcOaqCq7+/nDqsfzJ3H
h8gAj9zpbt+FBKWCQn5syEGvwlHWnkbbhuUN9/QZ75neraJpPPv4UIGgzlOvmsIIEhb8ON5NFHz4
6fw7aey1jx/ZC9nrBq5NtNTaz9E9WtI/kSnPv6VE+03gl/JyIyBQHtjqJmt5OfuDvu2XI9gx/h3o
wEosHkYmVOYEpBOJye8CXaLa6e8OWgOmgNlwhI06XmuM1Bca/wx0rT47xtSBQuYOYGZU7rJGASQD
vG+8xNBaGJSPu1yXogdfcqyLpVBNK4zgQ72n5M7wh12fDtOLbjJ3UpTgwS64U5QpL8AGyONLhABw
HZRDvxOfUuNkX2uDcsgtZfCIJRYHKoJipqqLMthwMOTwW/e7SZ8AIoouYu0fjeayRzT+e89P9zET
fEK+4Oc4oq2qbOrQSOCtMhwDL0bZYuXYSt1Th4HlYfTlDHwFpySDt03ccqDSY9mEaOesp7bA53LZ
VPWJoiXdKPZi009rxaU6MXYxeaBIzrSYFCwLNQ/xeyr1qTyOTlLhYMGaWPz0EWuiDadxejcqEqUh
R431//G5GWBUSYH6fx1bbP7jqy18BPaMhNx/tP18RHz/GJXzIUtfmikMH3jm+m4RW8Ze9amt6HPt
XnYsf6sNobSac/7NllPEV7MqdmJLfEjXnPu2y5yzYUg70EXzxekaSgrbvH3uR6tytcEK3ttAeqCg
yPnUFWWT2zwO4ICvAiVXIzoA5e2y+A/BjDvoIPHvKqpjXjtN+7LY3a8SoyvPxLmPMhD3M4UC1TlX
qnADznR2E12uzj87xF4GWH/107HkKVprJXdPSGRwbl6OID4iOv5s9uZoudZQk7P8z5f869DSmFAv
pPpPKRpVgJnLl/wcQGymg7wj+RUfPHuQrFM3BhgQYR2K44vUh5SQqNZVh+R4Tc3l6asUKAz00P5u
o9IXS6XU3lmECs6WjHFJLIP6/95c2nDqHs7RshBtSDCVNb5oZEGWvT87RD/RVtVyttEHXAHEZmtq
+ToCC+N18UR4v6p/RxQuOIVcvyrBRPlbX05PVsmkvZ4a/z6f895DKtbf1C6GhmmN2Z2tAVWJgbid
J6MfdgWqWgiOEZp9bKv2RurABFme4oMlR5c8latNxlz3KsPaJWJA9Do1aonAepE98uvCFTFv+zkx
IaAYs66/4Sn64jep+VEa/kEmkBlAwqGuKakThtKPRdma4PsIMpDQ6P6Mk3Py87z40Jr4XdKJUvO0
RECPasgwetywdFALBkjPbM6GR78eGpjmTCDE3tEKy2OYUQoo9uZYeJ78fm5csTdOwwzPS5hyYu/U
mumllvS3ZDkSGY/8Lq2re7Ev1m1iToCWGJNHd2UrS5cYJyHWA2OO7sSaWMhZ8DqrcrX/aRJruKGG
XoyPz/enfvbKVmZtYxJRrmizmhDcpN1QdwocdPXT7+d75CE7N3phHvxZpe8c40pFJdL9mDglKSKf
5ImSKkfH7pSjTB0VNeuRsk1nUDFih1iMNtSglbT0qSVpqjY/n1F86aOcS8h2/znMP7oYVkwNmTj4
z9F6bDpWvTWV3vdxxW4/jfmKf/ScTUlaYYele5rpUAi2HF4aakoEqWD9xwfFju+vFD8wzGR/4+j6
03ebJn7Bz5dPTsIl6FudvG/C1vuff9NP77+Oq3xmAdyG79+wnAWx9o8fu/y4798k9nx/aVdmdzFg
V0rFt0Zry8di6SY6+HpNmEesij1iMYnTL1Z1uwPdMPx2yAidpW7YMNrATm1szk0SVasaA4sgotQs
aPJ3o2gmGHpoGnt5b4b+vLWc7gtZ7uSlgBXl6KNXE6wjdRM/Cgc+mDN0+zBtP+vMdzaMmY42CNOo
UiNPMacFZet8mBIW2XHnSjUPckCzOjh82yHG2OBuZdfJE/PMHUV4j3rTO27PbQfXY3qo/Qpxcfeo
BCMHo8wPInZy6eXmZMXUX1aongjorFOiW4WuvofFcJLIek4FlogTCIZySfgVEkmHhHrfHXXETFOd
5BhJyq1uE+kqx0x5S/yMrpV/1BmLYC+3NA1jT5lUmpy/2xRMXNy5GLL9z6cCInleVoNcwjdVuood
1KC9tzMVV1XbU8o53zfVfZPqw3VgINRaNSz0nCn5MCMZAV4W80OCR6nEZAWHHGwPqs6C7NCO7kip
qe6gNzTSS6+MOIAtiyn1b/VAHX9WHK1gMFD9syiIFq+oMRs3agFrTLTlEBi2My5rBEz/butmBhIg
TdVthYteYRv+XbYswFE4pVVdWxNcU9rCxRkZw1znZRGlWrmzJ2tyxSZPEO0aQ6OgYKj5bvppb0z9
OTJa7SCabKlS4ZKNM3ahTbEWbWKhqb5Kmghmo+jyjx0Q87Sp+f5i0WyoBfndqcj34otFmx8Orum0
mtdONRnr5UeKnVEi50fDBEC4NBmE1S+WJXlDEMa3olwXFARfW0WJbuTM/4xR5e8HRTsDIk9PI2ZV
V7GwZ1j/YK2MzU9bOvU5Jm6Q+RNZiiVKGn0Nz+vukBiJcSXYb3x/tovM9Vz4uB+FbYOLls2kzU/x
GJqN0t5+b+OQVG3qItVX6HzZH5aGelwGz3Fj380Oo4N+rsgVVZ1+dZxEujOiY7BsaFH812I06teO
qOVh0tNlWki9D+5/CDN++o0JlKN05tErDmTJhYl3RXTF8K67lMXkfV9RcxkFaI1bFypyc1fUWXDT
CZLd1Li4L/1gPIpuYsGQTHWxBSp3YlP0VaCse0aFclx8SrRRUZFSkpCcmcONK0cOnGuaa84VLvd8
0LTuLfBrKCFLu2plPU5SsevHNpX/ohsEzD2Z+/AsejDyu8qRoh2jmeuvmKJ2JwWOeaVY1LriIFat
ldDGy2CcravYobTAPeWS5IzYFDsApuiXKmXAiPOGBDk2bEkla9qqj3j+Jr1x+ukbEjvFzKyxtqla
xRt7QjEBzjK8lVRDeNizJGvNgoy2strK32iOBjkcfssN1HN009uG2lAtIX4wEg+1tRRTocXLRCwY
u8y4ZeHmqc4jo40ywA5PwizEX0h9PuDhv9aWTfh6z3mLlx/eGg76u8Vaxccc+iDWsGvOyF8f2qVK
qFskjGJNLAYhlFwWTGoRTopG0LXd1lHJeI8xwJdiegi/hVeLzltm2F2/yOpMmKVlFrsUPvwsGCNT
6iC2M1H10OvZs74UHnVLJU29/AS8iag8MkX9kVEBdoMGSVAA7u5BLNSqHWcMjuqFv/GfVTV1PqJE
hYHR5GAfxe6+n6kQFasx2BmQ/0lMmgNwPkk7KHvfZ8yesCBJ4IzEtkkKUZzF793AXo5LVGYL+wS7
AyrMKF/Q19KkSZTYdV9Tp3/60CLSotqO2H95hnIf4Ot4KLr+xeK0HiPswDator+Fk+6sx0VVm3CY
wjnyxMnW4u/9OdtiTfwHyGGFaz3gXEm4pB3lTvXqJNB3LUZtB1Mryr3JJCGp4tqV5G476OZjyl9t
GCMV+hR1yPyHuQSUmjG5DZB+lgwvriliXorS8kVxbS3/LLGWAW1YV2BBeO/2yqGBbBFUJokurYTE
l6Tj6R8nhhJlzpvpNCAULWUlSZlPvJ+AWxUaH3oWSmvNOBVDPR6a0By+F5oejQdfXc5cNr1lilod
KPmtDk5eAR0Xq7nt9MparArrVbEmFonlV6idHGgYi3a+WOxYSq2iQIdBx/+8sErHyvdRBghgqRFd
/kyxEH/wz2aXaZBlFHwz/aWGaV40iuJ0FKLmVKy2MwGvPLMm7+c/I67Tn02x5igD9lYU8PLwLuAE
stAW2d/Pwuj0cNvpxjFZtPfiOhCLaNkcSHFs5qg5iabSNzB3CGxGI8LWoBeOBqbU8//ti+JXqjQ1
7qNaTg3YUjX2vWp16rBPgHxRJM85XfgQlY6NgViIzTiCQqxE0p+aIeVwxBiydefG6nFFkeLxaNmF
p2HT1Rbj5AYZ1roh/tSebFfMYlTZ3xL7+XTS8UEpF7Au4xF8YwsM5yiln0idr9Wsp240OWdFFbow
ykiUzmV4MtHCnAO/W5Fvb9xhyi6ZwisidyrDc6CsHuWqXfHIKEmhE1ksq24PbmCZ2s7yjep7dTcP
OAiZNp601nNbt/lGJwmDir3r8WJpgk3UYkSp567UZ+RHkAl6vHB5aMR3uqqYq0mZpLUvtdjC9OoG
9j94uvlR09N9XpbE77Akihr9tRoqPAundAN+KVobFPoVbXcKg1p2eTlSmRwWhddQkBF2J8Cv6Eli
UrqSTOo1iAmqUEu1AsoWbYZq8YhuNVS4hChITq/mUh3wN7YbrwRR0djEGvvxT2NxYuzewSqFz8+9
cwqmJF5FGGz5eSzDNcWiNFIIV/cy4Fstho6PaWbV/4l9KrJllFSrcTbsrQ/rRirbXauGnAQ4dJFu
cqb1kFrxZtDRxQxPjr2ELjGCZDzWfFq8updni6LAjrHMfZ5sNWmiEFhC798N0pYRxbwi//jG4Dlc
2xP1+6VkJrCJkOnYM2NPndocGzwa8k3+8CB3pl1i30YQSDsynvIJMS3uGTYODHLOP7qkSpea+S4A
GGwHtozXVqfDnKLqKZT+tD7eMvV4Xq4gNTbbcxrOXwY7V3nDi7Jiki1Z/qVQu48qg46kcouulKHH
rGkayDeGFo45cqx7BERPRdLggGtSJ0YFt5cSTtB0isLnRE5XZrsgRWAtu6PaPvu8Lzwory6+zPiD
ZqRwbL7LrJwIJsTcr1DlTBC9jHNXSZssaPzbBHF9ruzfZYqrXiAH71MvbVqbieCg9N4yAOxNLTyi
ldsYTvgpwWF1ixFvYmWcX5yKgAUBSEX6srBIhGukRXtNIZLnxPIN4oK90qbU88P+YVLsDUa4yEdC
pFiSLpNtZYYkJR9JpXSbuRo7bwrTciPZT6GU564RZ/66TnPiM32+MUypOM0hBxxaIoORotwFY9yC
ppz2nfzOzD9cOZPVr7v6vkmwaq3x6yKevzad8lVpe/AsAJJsDdPjtn9CkasBO4rDFS6emctoUFnN
8FddB8NUt53GzI2tcGfokuz2ILvMWH8CJFbpiCTBfKWMjyrZy2PcV2yIobLS7RQtMNg3PQdO/+4H
VQ3UqfiM55dZTYCvpeEH4tzMa9RHLBQfe/SSZF2gpQ5HB2Tqkttox872iLWNU2cRMkMEbPrqH8I3
IEzM13gwLsVI0j51TrpKt0wZzprM6J9nerzucR1uy+bkzx0Gsvm0xZ7XxF02D3fTb5yziVc/JHn3
pnQYysvtdNVjRv7dvOB6CwKBWKOT6NN5QudAJjs0w4ANA66JVV10AMHi956T5NYlpsCSJu3LkUFW
qCvVqt1y7mUvtQj4Yylw1MpNnRn+DW/Ddk1qJ16NlfVojpmn5R0PAgkMbZq+4HGfeopDwrup28ht
muwZvShFji1z6DGJ8EtCvWnWGAkvPrEoo8d1I6VPwPxvoNNst3nuTQh0VZRQdz/s7Uj9LKTkM4vU
j6bSMAusIfPLzKGIcG/zoZs2dkayIFLQstspOqJwCl4UoqBjBuxvmIp7Oa4u1RKoyqclEfulNRbW
CwM/OEQq2/S6C/euXo+SuZQ7l3d9GLtRYRItWYS6VTDuC4WXQoZGyATeB+uFp6YZrGJlX2fRnYUQ
wy3T4pIlxZ9Ms/ZVZb43EROvUb+Gdpp5upzuEKoQD/Jb/FoGn7p6ezi0uJkFoKq9CgX6utNiiDxD
n3imhBu9KrWTKxn56Pma9GFDNgr9HiF6pK11TKXU1jK301g/YPNGGjrTt0QBtsZMJDPMH/NR3ui4
em/s0EQ/jGYlMrjMpOLFkYv40K+C0F4YYr96LYQ2nj5Nc5t68Gcewnr+KEbzWS2mW2+u1MysNmYw
nmfQnIkJea7Bf1IxzXMBxtouGjiDhUpGTW/2ie8j0za3QyR5doTX/esUlW9OkD6YZXcaTTSN8vAU
tumuQYOTjFwTcdtsQLKBpulPIeBABG2A0erU8JKSGbhUe1rN/QlV3kh3VVMMBHEnmHHwoYEG4F0R
GG9TO77hTZ25Vio9NjYgmzZSX5ss+RjA6WnV+Ep92ReyXXSx2nbuo32nZw8TZeSrVC5+lR3w8ggO
U5+gqOZ83OuYiG0L0gBo/jRiR828JQEJTK3ZB113w9MID0Gb+PjQWl+N3oCm4A2LxzZW77kO8heA
sivpA5aXcg62KT2pbX5LQPO4yjwYa91xtqPp7F+zBkAftKF9MRotvP0EsfyEPCLERxM39iOmGMWF
umEkfBbYdJU7svSJ7BAVbo0POWtPiTy8dPwopn7PESIMSJ/pk1NLR55894jLSrfrLE59cFFwpi8M
ddvGw24s/E2za4Z803BaeEgw8yd3OLrk9iLG/wMoYKu8RESpdi1+anKDsdjonJIC1menJeRT8s0Q
cfcOtv+VplgoJ+jT8rF+Nrv2pDrttbPTFX4Ot7IN3oyMeSMlZFg3DOmrRU09fNKiX5GaweVBx/pz
5togIwA2PmfYUCsDI5pxbWsyAuNuqzPP2DvMlovsgvVozTggkolVcbt0z2ZLUHlO7dGFw3OXxmPj
VhZEQFlHcKRlwUNhpl9lO9Zu1qaDVzkdjpEUHdahvO9l55elMYicQsjZedAftYZRdtn5b13LfTd3
6sYE5m01/Vkjegc5JfFA3JlSSja08kGJop0CufsMgxChU0AITSN2WPcaJ9niNGJ5MvNAVzKvUy2H
gn/bdvt4yLzsvslgRPWJJG9UDWZDU0e/MIBvfdj2vOAYSd6cT3nsupMCiIzZmLGz/fZB0iewm073
preQxicpQvfSvdWNswl6kKJNhEexkzheSoigJsGRIoz3clni5mEQVunxqgqICHSynBGxTnbZ3Nt7
TCafrQh4D2/wri8/lZax8TRwexbwdeLopEsFDnMDDMWYy6WKfik8fjyqk1A14d8zR9UpiIo/mIyG
rq50pJW0R7+xMSrJfyuQ6+y5pkpCwRHMj2z8OfNzF1RHk8Fi0OaX3iFpiL8IqKszBURPjLWfbJIW
KyNYvCLU8WMymAEkdj9ebIdXjTl5id0tDoO8zU0MpOIGjmr1nKgVd8ewMutZvjP6bGQwniaubjMG
M1N0G0H0pyee3R6NYiFkGSO8t3F4NIphrajGyMAK04zIgu1gdldpGMt9JCVXLWBAjidtrhr5ViMy
VVXzwIA27LcUaWuNmXkEhB7NMPgN3wp2aoJmL1Qq7gAuGukPQb/3qEj2vqmNOAO3ZCsvWQnGDMS9
7qaobXezEdReAxHTGeJVPBvnunPQpnZfhnTAavkUYcyaE4QG+Ij2LinXlDJe417XN3JevQJZOHT5
DPG5WBDNb5WOcfXoKBTrF+FjqVuMhNBA2QQJ3EoOGHcWEZhJJOi5vUW0ZGANaQ2r2KS4x5yoCjHe
4w4EZD9MeLab6kbXpgdVNk9VzB0YcoYTHVMJspJfhuX3XtpCHM7WoWJuI3N8m8cDypnHFEWqiy9I
tc4UzhNW4hcqMZCNzMzXTWqV2mkJwRvPEmS+Rdu2gh7yojZHSdmYGB65jiHd64W+6QHcLg+pwoWD
SinUhIB6u9DlcP9IeLBJ2hF04Gsfar9VU5o2vtoDS6aEFKIh09M0BW/HiNBwuPoLidoBBibYJobU
rzDGb6MQRlKi/dHMNnfNkXC/ATWJ5yYhRAO8oCrfIltWocpZXoLLqSs5XCWWob4TcPnCQ7k89glZ
a5XE/YRVUaIqvwD2ZR5SGQooNcWTk8JYPrCOiBF7qkpi3062ugGXVhnHnaX0NuOAuFyBmmugp7Qv
sVKBo26PUsTVVtS626TlY5zmlCOZB8CY3lwwfh5aB1dfghSumYbbAcdxqJ3zxUTCXuqfk+J8lNkc
ewjZSi7T7mblw6vVDB+QRHfzNK1MVXkrxsiAljyA6KX4wh9rAz7JkK/Ig8ilft8n1q1rbMoy4uzc
2x0JlEomke28xkaLo32mPfjtr06XQXXDEMVBDMcd2fK9MczPqaGfdMXk1g1a/JzIY9SydVcy6+iL
fPDCSL5iOPKo9rhiOl2+CcLpV+gbPVpA60ZCBQOX2IfZPL/Yzi/blBCJqAuLL2vHVdvGDLAZYIKv
C7xYLbwJii02525fd+Qbwq1U5uc8fQSb55Ds9Hdck6u6DLX1GCvMxHqFrmqUryXV1Fb2oQkAdhL0
Q7uAN7jToTnJrfVQyS9SmpJq6dStP8LcG33M8FIwaJXVrYK+/QgrpPeGtmd80eQpA4zBcg1Glcy+
hjs52TOSNqAOp7hURc5KKXqTr8EPIXWklY82N680ZWXb8edkhS8hecpp6rKV1MMGjB112lvTc6FH
6dpXt6lOQjqnDpUa1GBt4gNT6N1LkgdLhJqZvx/zX3PMesULgVxJrRBpxa9O2sYUkU5m8jiOvL0N
XL035cCQozdb0oQN6eEQk2jHcmAof5Y+HhlJWF7aINxoGIlsnGk8lon6O5Uo2A1jyO8Lb6hqP1Ak
PZIQLzYSGhW34o5fO5LF3NDhVhqG5pJPGwcK8DQRbkfPVXl+EkBnKygLrKhESMlqxQ21f6lPLCSK
Pgs/PcmWBNQ8LnEW8g1ST1GzCwFsuIiWLLcu1M9BAzuVPiqmlW+DQnmzFGlnzSPxEwc1j1Z+FgWo
U3jdn/Bm3hlRD5tKDS8zyGHIvkmywg0WCsF8V4dYuF5H3qbcihQc5u9IYpB+93/wt7z4DhbLEc8o
BaPzrLeeHGU8TjUwEjhzeMlr9V1f6+85/yyQKLcocdSttFguh+V0Sg0Z6nuUd5soYp4mM/Yvy+GJ
exQZCKL65XForutg2vI5suBdAPg23GMr9JgoquThgLV9opDUd4fKRz306YzPla09E9t+sLKO0SbC
VGNGcYZ1NaUTxzRxmKbyiPI1Brzcm4hsifVWNfKaV9lU3yoFLVWGZoKA7a+Ck+fmg3aT0oSQoa69
9OQtlWDoPdx/Fp6KE5xCQ38IZnOnpAzQ9QBTPp5OjAAg7TGHtVXYrVWnITSGJEzA6uqEwa384sHr
k/kZqKwcw/6W6szUzJp6mnjAFkWXX8Iao4ZJLfCDGh4AkKYbNFzX2OpPpBUo9JPSi54Grcck8DQs
5NZJu1feg9x+t7rmqZG5MBPjCe+Le9XMPT3ApxALYCjgGMlOh6bmbqGsC4X4rtHkl641fktW/390
nddyo8zato+IKnLYlYSClZzlmR3KHnvIDU2Go/8v8Kx31nq/+ncoAQ1K0HQ/d6KuDNOtNsiuS1SK
MQnPf2eKDRQT3UG2l1TiA04HAA1uNm/WfgTz5NVVwtOEUyGW2qdUtycKd/WvUg5b6SivGZHEKycy
+nVfMPBWLdgMAVcLo5hWFB5ScVNdWWZ2VwTNhzCRUETthCkl9KeqfXIy82jkdr3WlZYxlYB+r2JQ
PSSKsjHnfN7W03yk4ETRJ8WvKI/2GFfcVXG0VVPrM3Ir6lQVKCBJqkQpxjt9LC+pTaBoJbND2RGZ
2qqlDyv8PdVq6KI6Cd1W7CcpwHPSwH8LBMbBls9HOLbR1YkFJOH+JBQNfydbi1aIHoPeeAwaJBRB
8HsSyrNOlNBgF9Gzkv7EM1FYk75WQhU2Vq9fRrzHNkaj/XLa5qB78VPRg6yjAPxsgvnHjrKfo9bd
UoGumrQF3K8KvnPcX8a0PxcJ9LwgfGcI8U6warRyim5rlePPtpx1eSoPciX3YAROBd7jOmw7xuZz
pXLYgeJFG2OkNKvGOgHwOtWE6KdnkUiR1uKUZ8QpFdZj7vYmCLryYwr7kyqxkPbEWacLNx131xSF
u857TO5E48d9/BZnlbn+La3yl2VkH0FZwrXUi4cct8bGyelc7Iq0JavBHu84id4PyI+H5YRWWyuP
6IyedKWDnI7yF5XFfuyxJYzIBk0SlaJeKzquRjjnk2lsVDBVPLhCtCCiX6vrZhoSkhLjdDuFzhEF
5bttyp/ZNF07fL6A1ewzd8jNTnFrU9qNJwo4mG6406tk7fQthGOFtKhkuiBeusO1dtpJy/At7A14
/mjkUWZrV+fu6ia125PpgIs+NPDBbTFZ50uVhvc4OBRvHOopK4MRHVexOBvZa2umGwJU76uoeYs6
IPD5EpxGIqYglqjb0OZCQT9xmbJgR0X8LXCaC5Xba4BRPrMEdGiZ1HxSiI6ZmT81kf4jH2yTiV7E
sBY9levh8mQ2PBhF/LRQBUKVogzF43LPbOyJUO23skl+Mft9RgXaHLDNJ1N5CjboXt6s8lSVwQ+G
B/AxIoYoAYX6kwKQU2mErbSjlfpuru9hGVHWS0aDIYMMyYdUToVTKhfmmrchp7Y7tc6WvGyxKSy7
Z04/eNt8wopmMrN0L6qzKBQAAk7gu6nyi3nvakQLYcaBux8mBd1kjmUlIVnh4IZ3XdwzacQ5AWxf
WZeJRWzxaO3GOtfulAwES6JEAIlwmKi5kYo8Q9uNoycPyOPiVTWSwTRoRv6ojDWm8U5a75bV723Y
0Cfcl3UWbBwkHBjxlzrPqoawcScvyDKY05+GN9eMMeMmwMJ2hnEtvfFQOEjSETn9tKkjayb8U8do
lT3fZztpDFRbM6DSh4k9U5vXKavqXccIvep5hnUVBci4eSJf+L1tslnZxdNnUvqDqXXezgl+O2R2
rsdMe4dHxrOmhu6WqGZIznH2Q2kxVC0MhvZ2r30FwuWmYYSdB8GHkZjtmhKRu8E2wPQMTJxVwXey
6ZZceRf385AtUo6RA4cvcH5Fnv6rq6Fvj3TCQRsccGLGIJ2KVePpNy/F9NvalqNylvPbxTMCY9jQ
p3qc7z33Ff88bA8FyRKTWHdjcppU+zEvr2Vidqsk659ECPqcue6hKk1Kms411VGTO+5nNViY+Ify
frSyh2SGDjwlp2w4VEdTDft1XRncER4p8KjK7sjHEBsZygEMv9kwuO65rY2D6EwCdSxmb3sjjEzM
JmB2qDaOBJpT4omaGg4OjWHlJ1Z5rZLubcjnoMUh6XaBkf/u46k+NzhthJS3VYuZshF6PGBHA3zA
MHwvUt/i0Tl74W+9NsBkK/LQXCacZewKusfkKe9fAyPGXchljhaFRrhCYr0aGrwchmJYu17C3Nmx
+hWY6i6JVe2WevTWeMcyu6XEMuTkQ2nx0WypvtideWGO/Wyr+a3O3cxXKjOGaBG+4TGChN3Vd6iZ
1DVED7rBmXToEDtE5ZAiVbuey55+pyNW1/mP9RltnRSCIa003RFkylH60QAL26qu/T6h5M97SpVB
B7iChQoSdxD3vhmYwynkLrkic9epbWsomrpnLcMQUDWwfOmKEloVBSur/EwTifeL6PfZSJ1Zyyzv
oJuHJm/a1RgCTNUTxSfHSd9binw8bQplJSA91FkRHcKkmwfQ+g8LicuKamWI3clQ3at5DrCiWx/F
DD0FPyUVlrWWKoxdm1NNzRKabHUXIg1sGYw8BDZXpSgodrYqupPu0qGvW8NRKX1PWLikj8Ae9pxY
00oqfvHU9uBlXDA4I6S7KsKlguHdaqjS9kGSmb6piTeaDfmP1OXPoSXXWUvdZsBRQ+spazKWKg9J
J3H84IkQSTNYyzZWz02vbnPGlKvRQTkdTySWm+rVK01jZ6qt3OIQeZhk4qzsVPiRTmDLFPJwCEOz
PvbU21MXgnuSDq+2gGSqNi+gZvz/YoL6Q0U2iOvkLisoqzNvxac2sYle6bZ4MeAiIUV8ahzwU1lR
tC+NQUEUix9k5uX+1Bg8jPv6DYseX1jz+LNAGjd1ByulJ83i4lXYk7F39AI2s1mMd2Y9Y0IVdBri
N+DwOWnFuDYjTxzthm9GXBZKbyLArikEcqMxzbKt1zyr8rWjiWCN5YqAy4nqtUzWRLYJDKDmW/Ka
DbxFOnILG1llrU3TnPMU5Mkyk1tj89sGWmPvkziFwMRtj8zntbL5xtLiLdETUYkJbbo1IBnb7W6W
Z0EsTvMTVp/DMSweVEooXFFiFfCv+FFaY/ddV0z3eG+tHLcEjXSgzoyyHLAe33bLYp2E3d5k4k68
cE7EamuKHWCxgUfM1uvORUR4C1rZd9U2m8dcD/wuGW9Gj+qyc7qXOkDrCQ2o2gmCaOiim+sQTzRS
fpukBFHWCT9Kw243jtvehWCoFA49HWOUcKRsbpef+DfzE43Jfae2CuHTLgqYziV2QyBMkCV8Wp0K
nU7YSEvCpuBKtgLs1riRUP2XZ3Ns6G4GoR8wKikmhhUW15xZap9DaL2r+u9umD6xniHcAqNwS95P
ta3ijBNQhw7eMd/iaFO3t2qGggLIEPeaGpEJdQ+l7y49GLNNik8SdX4dKT+8ynT9VqsIXIvT4gzy
5/jZ5JKOZ4LpAHutVY2RDvMcxL2MWJnX7jD2Mdd4YqQbHtuHxAjGOztQwTaY+pgCSo4TFsNWwQse
HvJTo2TqtnLv8bhgYKiOr92g7adapSo8VC9NByJi981aD0W9HnpPY6CYTXz68BzVzY/MBiIzfutd
fO8y22cSzFOx6waoRkwH2gEAOvIUxuz7Ct34NSSPRCkIsybcadPXymdVdD+MkFyvLDinLdxKs/3s
XQr6ZUIJHnblc0NRgLw3D99fYVP8MF66gOlhgnuDj0DnXZnVa5EzHgeH6II8SR4Us8Q93xq55Kay
WBVQUTZax5zPmT3x61J8qUb/0XQqIxa732v0PbvZdLsvsg+4G6RX4n4K3svMWHeqR75RwlUVJZRf
rGwXYYEL2XCTKsk+Vwl0rgLjXtZeclfUXNuG3IT8yKux9KAHAoJr0rP8qOn7S+n6BuzZjTuYpG20
7+NYXHnCJoyCjZVZIp+rCgEPpNyOySzYbZh3ENoGQX4qPxNEVkwVkidd9YJ1JCm9RoUV84rCSRYW
7VXYKHOVX9Ta+59KuAd9VbF2Mi9dDcw2DeKX48zeLCZTo6qGWNfxr2jqtAu9qb7G88Ki+pbDpL1b
NtmZJMqIykOZ2nzbeo6gCYZ9Dv0RTq5OX0qwuqt4uPhX3bgpJf1wUGrPSRsnXAfqrcZeYqPpurMO
jb1r29bGnLxbGEcmKjdq2kWd934VMJHJe3QQyaoaCnmQQ/3cOeW00xMj9rsquwxQxsCOQeeMKpM7
bh6Cjd02xUd4AKsFiWMIRx+LSh+bCqrDvlHV7aUr3cdM8IOKKVvlpVZdGq8pyfDeujz03RJPlgZ4
A9exaxWMFPkpMzbR8NG3Gi7iDrB80mqvhg2zsKx/lhInFxRdDIVy36ucaw4itikns14zaPUDpIMd
ECueOXPQRv+VVOMmsLuG+MK7tGqHLcbfMBeDizeF59BmrsK0bJvqZbTulZR6jNbfaeQPMMgZvuhy
MY9y3HvNqB5km1KGscPXbAT/NHkuhThIV8r4eyA/OAkM7RJbRrdpRB5ulYxkBKm5vx0LjmbevA5N
F6xMbJDXzqiunXqkfzamT3Nw95VBTHby27G5QKc8+yUHtLWq0zD2UwgxEmN47I3ypUohUzRcXHr9
jI7j6FUwfMIg8oO4wsWj1VeOZ/6aFScMxHEnqT3dWAe6c9JhXmfgL34X2gcPys8dQsUXbY4ZD0sF
tL3gB3DMzzpDbImOqKD4uh0CF1ObJHv2bHBq3SGjCC+QO7sYr50BemCZwY/oHgYKvco66Ce/1aHu
d9V5bNNsBy3jMHbBlbgQpC/UIlJtgKrjcM5wHG+5sL6qaTibZntllIptcXRMA1pwdSoQguptarZc
3fPoDBzlaieRyXC2zqmcGHtpNQdtIAc9H56UcdLOLVwgHR7wtoj3ecUQt/GMLz012pWw65tSNBN1
rpSHAb+bjjJTQnqq3OjYgKVRc3vXzaY5aYTFJpE7bpWm8Tb1VKw9M+JqiR8ynBnWIX19Ue2wVTrA
meRRnqo6+v7yZ2YTJxYMBonTyldote+pmX40VTRx9eu7XvK/mDHhheStb+2p/hkaFCGTZJbTJyBo
BhlPeuGGaxOLMioMILYWP3NXdVuIT/Swd0mTvPD/PzofVVl5m5B6AWVaiv61p66UnmmVFX4N9fBY
685XmTU3d6yfQCGCtZ4o+OQ7BGd5OErJgOmAqc3sHXBUhdRg24SSTeSBu2rzSTLlV0GdncA4YpT2
oQW9u5YCntiMZokGeT4ztWxD7M6hG2zMH+5GY9w53EEiLHY5HXdgK29GG//G3ExQeZbDrlChtSF/
j6ov4dQ3cqaoRoviKs2tFvDkpE/HXdnb52aH+7H40FMXbvrgt24MpU41S3IZ0J2Wc/yMMkKwC7RP
R/8C0HT9aPLOA5S0jdCwRoB6HUsVTq8X3Q3WpK2SODqXhUJqpZGfbNRqqZD5rhkt1Yc2ZzG66Net
sHdaP4S4jZWSCBb5qHNiHNa4/VPzrmJSGqLoJN0xQnjtyYYefjeWyVdUyNl0qjkYQuF7k8pp2lRx
GN4yCZsz0Mb+VZsi70hlYz3UZI+7Vqz5gyOeo7K6N1qCILCp5mPEmz6H6+pSLUfvbZ3tlKmQBC5f
x6NKcJWRnvDUe4D+jenfUIJYDYAYA+FOMKd2slFKvy+vzaRqR5F3214o4UamDMrKel8IjXErNeFY
xPx7g/DdaDrHOR1QEEnhq2VzF7oEt4cqsQswjjRPqX0vU5Ard2/ZUPlVVzMEaMJ7RWPQ34viMwTQ
kwlhlF6oxBtl1N/tRl5NtdnnXjb6jcZ4N2tSm3qQgVgow5El6O+b0PgozWNo0GuSE+gAh/324DgU
poXMvfO+yEh5p/hlSvcVBGU3EAOHpuVoMCmNQoYRQ6hfEaxco169xn0L20M7lGGWbzXKA3Zu3w+6
N1N5GI6WkiDFEa5rWem3eoifYVgyHMWHymo6hBrCvojJeAqM5NGkT9m6TrtLq2nnldpdwJMcsei6
LQDIiKb0k4RqJImdSVytdDkYG2iUrLkhg50SXkydUzVHyx0X0W7stK3TNIxKKDZ6ZBasSiU7mUP1
GSTdZ1qDVSTTSpOPmWxbbhokf0Hxpkf2ZzxYX21X4Nevbww1K3eY34OXjRgrSGbtdvRBSRbAvhQV
xTPlahTTc2Q5r4kz7FXdOMiIoarS6Cfsd5B7mHB0Wh6IVu22q9NvzVR8qZY8MLCG6Dxza0mesGr/
UQlsA9MP0zDJYUsPFHUfbIdKXNYUtynwNtU4mbuo0V48clil9H5E7cyIj6OT0kOkgGhHCkQ+nKyc
3NNCp8Cduy8qLm5tUFwxPOpgXnVPsqMW04SIYQvHPiMcI9AuKB9zhAwrbxpPovU28WSRokQTEJOT
gU8KMKu7tdzq0bDy96omq0xRHbz2IaSp3bNnUl42PGQFlvvUNxoDNmtDlwsCjUcCNFzzJSWgE7kJ
9mKWUb0Ltd0osFQlqaFDrF9tzSEzFN/AhJp7Wwb7+ZEHLnCbRGqtzEigTUfqE0jrQRr1xaoGdw3W
yLSb0LqVIo37rLVrX8Dp6V2Yj0Nz1FvQ4BA4pVJ+4eRA1CO11VVf4SAJL1V3+Gt78PIs05iXOgdK
8PSNsVbyXJt2rda+5iolMFyRZkX6TkHYXXs2gxIGij1qlRkGxE8qxnZCDUeKA4x+g/qndLVtW5mn
1nHwQylJhkzpszG0cAoKmm1z7kuzOWtF3J4pQEzAer2yhz7Sr2qlHA55bZaPiamkj0yr59fLhqJG
/4hPEY9NO8ALMohCbV1Zar37s5uGytD5xBrK67IJOgA4hGX++HuSpA8T+nF38K2pLh+pw8hH6GJP
pYp5x7LJIN71Ij11/91gbpURYLrl00abvyeikI5Kv9eVw9IOsvXwMEji6+ezLgu0JfsIQSWwNZ9s
2VbbdbOGYWdh4/KfbVnsrjVMfa5LC7y7RtguCQVtK+2v5tD9WTC3e3BN0d/9a7vJ2AArnR5A6z/t
NWnjYmGewEn1y9/NGdFqlxCG0XLSZXtWjERPRdY9c5FtqcvgPiHT81kGEKeKsm/ullXbK9I5A27y
4yFpn70qzI66pJYowr7lydG4D2QgrDPkN81aOMO5V+l8l0PHyqvXIWS9w7KaZF6yQ9hgbr5PHAb9
iaxCimbz21YZrnOp9t10eSvXK2+gLuZ5eac+JrJxCtyQggTN+1bme6bTynpZjVGenntPf8mlwudQ
1ashtfppOY/GkZQyKnlaTmQJSH1SeMF22dsk1nqE04uqJiseloWVyWqbVtxaWGVF0bq1C7wu+rxe
L7thNBcPvGG8r8hgphef2+TxFMG6AtT6e560HgfmA2JHkULfNo0RXymxR9uiH7J7IPiZOVCWD1jU
OZsijLvHFEvNTY2rwtNYSXsdoL55ZuxVrcPezl4bqm/cd1Z/iyb87JzMct7EYIlVprTFT7MqvwiV
RS5ZiZvbJfmvoRTIBhPjU0wQ2TO3+N0MjChyMBUQjmLdqSUdx6TeBwMjmlV1oloFJTfHhca0E+gH
RBMz3OloPRW7CCzkCyDiaDST/Mwq58GB4f8R98kPV0TVu8qcgNFb7f3QwW5XaZKN27gMiUbxNPlA
mDy+mplDFzQHLi/bwrREUjkpDH46KR+WHVqoOXQSQekvq8uOKqY4lISZwnCHU323K8PBt6GYbZbV
Zj5B4eiu3w0ujnr/vAdZzwX0aXA0q5dFtJ4qR90qhoYL8dxmOb8HJrgbpNV9f9Rlh6iDdidqMK2l
yXL+QVHh+XcReH8h4bOhSN9PXUpcJBDolbSgfN9KKyEStIzO3GaK3yhD8oSJQbyuNKv5mWfKRbfK
PgQjfpjcIPotc+sdgrd3623dJQK5QTbbOxlVFU8eFVEYR0fv3S2T1477P9fBxY3urQ+6N6vAyiWy
fNQD/EFTOj0Ip7R/DLZerMOwnx49LS62np1jt5PX3R3sfndHanNwJda03hgyVV9hFCYYJkX3Uk0f
xaTrF6PMMVow7B5oAiywTSN54cIBKAqL9JIyddoZeC2c09TMdq3EJSUTAFx52o/n1DKanSFgFQgT
8L81tfystaO+w9kmPGuebu+4UZxTmiIEKOhwucvuBKSTXYm0f29YSfTAaIQhnebYv8LsDl8J+7Nh
Hr6qm3B8XJrG1qRQlflP06Gr/9XUQOb8qJLxvesai963TZ9gTyUnss92fYC3KW7LlDOWbRQ8d50s
+8jviQvdlJUK6hf0D7lek6ycBJOvx1P/sCyIl3XWBnYS22VVm9tpHUrc0CitXUnXRnB3Qi0bV5/w
oMdy+D4uSigqu3pQ3QGCf06k+WFURaUfrv99U3rY3qBTYjbo7gtSVOBY9oiB0SU8GLgKbyDtDP6y
rS/c4IHRPRx9HDfBhGi3bHN6Y9OP2DMta30U5BcsyvbL2nIi9GnePiE9Dzoz51gWlmkFBDdzD/3d
Bp+zAsq19UP7Tzvwj42Otd112VR6rsDSrdoXFRHqQ5Y1G1XvYVdQQGm2SmLy3xEHGfmoEdFjKlNK
LUuvrw6PBYgA80Zqk+n6e72WFQZ81HG/Wy6rGOdTapoXf0+x7CissLnaQOp4TrvYwPT1VQtGdb8U
7oWS8SG4MP8/G0PLVveKRol/OXBpuCyWHehQgYPng6ephD6eevYhnCegMqqMS0f95xrmEloLroE/
qRrWgDxWca+XGFVYE3qcogVwNBzxJfTCe4hDhDeepJ6+bM8d7wm7D/XJm4e7UiKLUaKW9qI4FiWu
UNZI2nQwCukv29uIGVHfljdQHAdzooF41QToMreInNWiXjnWDlfTannZjCSXiqHDytxSjsumKknZ
u6x/v1y2/t3feQjXslz5/a/ty+q/tlm6qx1ymfq9Sw2V3KvxGOnjn4Wq1g9xy3edTPjieeRYb1qC
+EAt0/InoN2nZZb2u+KI10bTmoNpG+bO1ZLI93ID1w884F/NQgM+Q+EhdJf+NNTwZaqy+EbiJaHG
dJiwMhS/Nsaji8tWMCbGBlY4/Z8YLqOU+ddYYurZ1vpbaNUqDNLCZcbeK3f9ba9rHbaiKtD9Su2N
cB/kgql1g7TL1fP30tN+kE+uPGKYXRyFjs1g7EwQEoZ2K/Myu3UqINqoZNpWQcL10w7WnCD321tX
heWdJqtsqyIQOxRtmL+643igGCnetd4oUD0FwTGPuuQxMMPfy9tNuss/KIfi6hR5dwlCUIZhPmD+
HDAowbQSuIHCDs0ddpIfCZak52VhiKE9S7OFXmu5WBwozNIlBMmzocfmsFraoOWcX0LTRgNnHv+s
/nOKpXlelrc8z4r931NnBrRgU+kav5VIA4ZhOuDb4l2WNZEiQHM6bO+X1aSCxQI99dC79cUBEGwO
NRUQ2GFqvC6kUt3GDlw1Eab84Uzg1vGQ1e9Flt+gefS/iGg+t4xHv+rORpIlQhLsi2lVuMgEVgoT
+bkc7YXoW/IBhowbmrPcPkcn3qBTns3lCkfiMKdr5SomWnq3rP7dkWZKTg4yPMuOcvc1flU6YsQN
DKlPrh1Jb1uXUHz7wa4PkdHeLWvLYmlize2WVTmri8w+pF7WOA/xoCoH4aLrylGpM0vvMFHQEV9t
4nn30qZSAnWdZdREK8uiDY/VX0zplbvvQ3QtW1d6aF2/G/M/XTSSJazKch4QDHGSf97j+/g+yCuu
LN6jhlJwHMqm364beNiPYZqLx2CecsRqBVfnn21u3TablBIY1B0s4VCu6PeV6ronqSfVCS3LjTmx
9awiq8JvzL4vawdL2QQ+ucOFeFp2Wrjab+CBlHu1hCfYdEa5Ew5816wxwpc4KBy/7DBH0JMBHRXy
TsJzOqRuQ24/TxksG68Ila8t+FrwJTqGpEbVWM855/IhyKanwTKiTZlkCIhgCjxRzfQHznVvWIb1
NFUBhVNHZ4aJyI65Oabuhtkkq2WvY4B0jo0TnIDnMRiN4+xS1nZ1cWCsAaFX8Yd08rtKJNZrZZQO
mooQO5Apj2+lQgFhbuD875FgqTVFdTf6gC/yfaRNj7Uux1q/B1ui4u7I7LnPUChh4Bk/JEGAb5TW
FEAkmbPrR1s/JjwjoMPkLYh2Upzo35rdmKvOxeT38Z00NR6KjPi7WFWc52G2LMKPdyWl6e7qNpjG
VT5nMLTOqJ2BOjMKl7huzZsEDP5zOS++2zWVWZBtofw5YtnTjCMJyb0ZEEGIuB2M24eR2D7aRhs9
lTaeFTFGb/6yuixoYDp2+8jIflYBYTz0t8GyjQaaSTmQCkh/CLzWJJm2C4+2yKpzH/W5n+ZZ86rH
ya/lr9aM37HVR58J1yrF9JGgi/kYF6uiozkfkznUFKrErF8nY4YP+uDLFN/HCC/TVrqb/zlG2vBS
0kwckVR5R60ZvSOQJ/hWrwNIyESE25RnQ0UaNrvEsuvfLxkEGxuljbfZIPOWkAITHR+puquab4/L
MznqY4gJw8pSXZZi3vB30WQxAcCwXp8nhLR+O5C4XseDcSqEnvqxlSg3RPLXnqvw04q7e7PujRu6
BQEsXv+fpkHeXpehqxkN96UX/2n6r7Oak0rGeiFTyojveiWMFzWoyuew+6+VuHvXOlv/3qN5/7Xn
38eUXtnv6iqAhDLJjmTxWh14xqL4BxBVTX95mWoYAsTzovQSHCbdq4pv17FK5/na8lLgQauQqfq/
W5d1nOGru8mgZO2Nyp2wwiOSEXOXARXfgcord8t2hO8UT5eNWj64+CLPrQH9PLFaWrW21lr7pUG9
bF1eLgvpWmBlTpusSpwz/rRf9oxa+LP1qug40s/fh9wa+2ygMKflUtwHQhP3yytGoa8NYOrd3+1D
EGp71wC4Xw7937awTf+0bfDuXeFx0GI77IbnZWFh9Ml1lJu+I3O8S5oW7ffy8m+begTu+HebZbet
Wpi1dATLxNAMw2cF8/ejEI1KfXp+qSswvpZXy6IOeXZBT4pWf7d1ujvK89/11J7SbZLjY7YcjMQR
p6Z/nYdyJSBNXdt0Vy4Y2X+dg4GTsxbjoMKvKdFqYdfXefE9RgbiPlQjcS+z0UEjHhgbb9Tz/96x
bzoM/P5uLQ3D2YC0GpvlwGWBtbK4r/fV3HLZUPfww2yGHDt0GjlJM7cJuPFMGIJcLatImYpdbeC0
tKzqJpJRBa3maVmN7XjDA1J/Lj1dv09z83nZ3Md4tzYmGXLJKMZbrQH1MoVwDstexVKvJGlODwRl
m0+1mL5P7WVme+yTtsRPiYNAPEYfXyHmo/PH0jLcBAtLMS49uUo3PSCZ5P9+WnP+tAzDoi1I0nD7
+2mXU6Z82rzGoFmi0t8tTug5j4ttU4Twomez9G939NlP/e+qrCOUaB4UmmXvsmMaMnr2ZT1TxY9M
y8R+WRtzeaSrROKTab6XMNZFFhjH93i7DZuaerY/1M4IlSnK1wFGBZeCoRDRSYEF/FBhn7W0/j7Q
MSK409Kdcz3ie0up43v4ZiFTi/4hJf/ihIH8sVUG96bqvP3oDaiOPO9edulLPW8WHjqbKgVOb9rU
vQ2NkawpxMenZW9jJ2RijOlrqMGebkwidoZecW8VorGtqJJhuxyl6z3lyDZJLp6Sea9Tclre0lU6
9YTTKwjg/FZBkgDkVkLZLatjOv6YyJ3Fw6oun+sw8Je39BqwMW0i+brtMv3VRDWWxu65yQwQD1VF
XEyQ1ZmkbOfcSwvsJdHsAF6o+TSOmYnd0D+7BwUOw99Dpmka6USx2Ld4tBoWqpOoewqjtnsiaInS
YQY5NAhZxfKGAJl+fP/bQmuDlz4xsvPSntSTemd0CC2X1Wo+4Yzizudajumr3FrjKeLtPMPaNe1Y
XQeB3p4BAFT7SuFuVTHJbA07/Iwe2qgrPslwyuEJhnPWgInadmpchP598mLZ9YdnKOIzDXToL7Z8
M3RL+g3OhCeqkfa5nDRJBpLn/EwUuVmaShecT+9V93HKyIYb1ZgniVX1j1Ppdavl/WxEillny/eg
hKqoyIHBmJJaxxpRpV/EtnuDOHBemjaJ/qNzVTSIuq3xoajoLN+hCHq5dphH/ec7pMyhvr9DkTOm
Wr5DhWroJRbyA/putw1kam4zNZ32kAPyjY6xx8uy2lWp2OiRqr+YTf1n7+SFxn+tqqku94BG+Ra1
MziJoSSvKjnpG3VUqwtk+P4gtbTeY5uMj6gSZxsH37y3cexuUKDN3259rDNl+mok3QQm5AmCco6e
vKC61NQzixbDhd4Q730uox1+WTn2d1lfnqjMERk1v/rXaovJMzHDZrNmHkBrKfsRdQQx0EGT25dM
M/xgUOITsJG7zqi7+st26epwgRA6i5NhFX7R9ERGhC1HGF5M8Is3uN8n6A+GY5Kqpc3xeo6jnkwT
Lui8JpMQFk9Rjd87uyrS/KrqcCSYdyxNlr1epxdHAARc9BMAKpzAtlkVWmeT+ubZnhfLapT19nEi
XHJZW7YvLbQc/AjQx8GZWiRI3+dj+4KMo8jKtxGpN+vFgB2l60uJ0f9THEKYrDV4FosRujPVL7bn
pk/A6dH39jJz1q2m1z9x20Bt3n3iNs4zDPrLQ1iawT7EOmjnRpl4SntAjkb5f5yd2XLbSrZtf6Vi
P1/UyUSXwIlT54EEe/WSLcsvCFmW0fc9vv4O0LvKtuywb9yoCm2xEU2CQDZrzTmm6D8bg1gDgO6e
BdQmD4yjvAKdSgJal0bbsdKa97WQ74I6GUDqEJQ15e6jFZOhEkuVXHRlNZABYkxQ+6fghj0GZuw8
uMVWPlwYemvfWssPU0e3aBW3UxzZC1Gsu0SCecL/h9ayNpP6oM8sK749v2uaaCtatmzn+85/1oeo
8Keoy3bnm+cHRFS/gq23jt+eplBSqabIrjFv2rdp5TfXTq+tvz0BsgxLs3h6+fYyjaGqXTtj6jv/
0fmBrotGL0lDH8sFL3S+T7b5SNh1lB3ON/vCt7d5VKKGEGTjuIH16LClOw0uIoDzzWaawg2kGrE/
31RJ8a6l3XWDmcq/x6G+bdrOeiynAAObeyfH2LykdQGCPxBfkGGJXVyXbGnO951/RFHeXOC5wrbM
c8VcGFt/rstD2+dPaIGxnru+7knhxHfDlFs3pv6po7aAcYa4igMYMyyvy4NFXSR3woyEJ+gObc73
fX3AL5+MSZen8y1QitaNm386P/18T2RJcWDR+v3rxGkhUEW02qZWfY+RtG2eAjxUX1+DzQVy7Wp+
wvzirGuXznRM618uA1AE7/X+2y3f/3rrPFaNUC6+Pdb/cOs/f3ce5P7zzPPf0XMa7vWBXvUyAP7n
mV//veWxBbjzi79zxwD1YzAcgmFKLnE2JpdW4t912dTvwbEkl9/uP//29b5qpGE2oGzg6d/uzmtG
+tX5djP3L2mAMJ98hks/s4rL82/nH001wVTR044AsX8/4EsRjd/dNlW0L0SQHeOBHMqvL/PtFfpG
mzYyXth9y+uff5xfi0VBv/rrH//1v//zMv538FrcFOkUFPk/cCveFPC0mn/9Zcu//lF+vfvw+V9/
KdSNru2ajm4IgYnUkjaPvzzfRXnAs+X/yUUb+vFYui8i1i374+iP+BWWrVfv1VUr3lnout9NGND4
/bxZoy7mjte6neAUR3rx5C9L5nBZRmfLghqb2YNL6e+YnNfaud73TDDIa89POf9wsspZ5zV632ql
RYPLQoWQgHQbxIl5Vc+W8fVHNssrk6H1SG+YYw0tybxClV/uNBl0q2/POz9Az40AzSICmVxGFEWt
fF/lznBp5dl4ef7N+M9vyzMgp+Qs49CdhmxNLn1dHtqoK27LCCmtb07f3XJzcbBCd9r+/shb7tsj
r0zDtk3HtQxH6Ybj/HjkI2tCxxdE6nNNjOulrWfF1dCJ9Ip0i+V33NsN/Y3lnmpjTSSTIdsYQYcs
P/6+O65dsIFV419qNDe9zBQWwJuxuXUjVYNQ4L7Rty3kpKIPcfX9+3bZ1S9VWnekz4TvK+T61xHd
8PdCf58mbffOwDR1l6DlPt/rdG18KX0shuebqaSpMhoa8Pzlbyy8B5sgbWrM+531Hq1Fup5Vnp7O
j+ZF8t3rj+V3r68Z4jB0NUZLX5J66vstsI6mv6T6/PsD7Ro/HWhbCs5zZToSy5dp/nigOyd3WLAG
+SsVkQFeDMfvfISDzOWgWqAsMPZByzsf428PDwVY1CbPj1+fFzYdTmE4osfQnOsLyjr4YRNOuMye
OkIzlzt7Z9EPn3/1fXP5Vel/P6u07Ne+Yt1VBaV7gFllbHqnnZ/bdjU11MNnAmK2ItO7Q5eZzoPl
y5vz4xm7HCrmeomT07evavDG66Z35me/SR5GaswPjAFvXjBFfnAnXAOh4XpM4ZbO1njTKxVedEN5
eb4FJHC6+fv+/oacZwh8fZn7q96A/IjMxfB889tT+NPWzL/+qa6ZtTezPtkXMSqPEHQICPtovBN+
9TCNUhLw1lNLctrlswTaB6U2U2eJJwH9f49YyP56056iqxwP673hEBIUFVZGYCp//atXXf68NmAh
nE+N//ph+GvOw+FLUU51FITtm5v/exm91EWDAuB/lj/7z9P+98eb/NXfr+o9t88/3NjkbdROt91r
Pd29Nl3a/nv4XZ75//rgP17Pr/Iwla//+uul6Ghn8mrwVfK//n5oGa6Zjb8795fX//vBq+eMvzvV
xXMbvf78J6/PTctfu/9EBe5arutKlHxC8WLD6/kR4594uYTumoB68IzZjFU5zLLwX3+Z9j8Zn2zD
FbZjC+M8QTTYa5aH9H8ycrmOyyUlHQSCxl///uh/zzxfj/WvZ6LzTPPdTKRL07V0U/GPmVJZti5+
vEz7QI1zr0Z02U22KXrGkdhBCw2zCRdcPuBXKcvskFe6vR6B2KwRp5bH2e+TfdxGH9xSwODXw3Jv
5MNtEbry4rtD+YuZUi7j8Q/vzzIMKi5KKJc8Z0dfxvPvZ8rZyqd8iVcYOpirRUt/eAwvpYjnrYWE
rOio8StXzrSGxk/zTHirw0wFhSTC8Y47xllUPGGRfEybateAokfl0l//4U0u0/XbN2nbjskbtIVt
uerHN9nT9Q8WB8/Knza1NU07JFkTiK7gBUkBeN84py8hJxYnbR5sujT8lOoAUozq0NvugEld56qO
brFc/uGNiTfTHWEchiktG9kZJx98f/3HdwanVsxUnpBWm8EMWyJz1hAC6UrO5ESsDOqeh8KE9dUF
70JCEXaaPUL3N7EhaMq860a0BRUacNo/yedxmIvHIPGv7Fh8iIMMt1Fr156j/AbbrFl6orM6UCTY
94woR4Icgc3Jx4Hyhilp4jt+4ulaXOwbMGXrqLHE7ei9zshat2kE+ivDrbEZjTw40Iuq10Kp5tKG
hoL1UHmzYaTw1FHzJghFsgrhV6e0Gy4Um+1n4uytjqqrj7wP1k2OH0uViI5mfzuRDr02nOgEYVWe
OMf2Qd8lJ7rgBuXKOcGC0tg77JX+thtL/XqCYajhKorLETN8ELEflUW7odu397ssPxla0a1xjh2J
ru9hn2j1FczO8NgZmMkwse6rwUwodM3DVlYQ9do2o0Bt6BcYMDzl1/GpdmO4a8A0Vpgt6n2f1UcX
dQzACtLQnTTwwlbFfGq9PrBrQNE2uAte1sXXTWaH7pSfwNiml9KcXp2U4JM0AdoemBFwyKplVSDz
96EFZcGf/ZPqUusPSyi5nDNvznZGNNvADiscHaHQj+dUPSLFzGwRUIHDlN/XEDoI0uhMdWQymEG7
xCwDh1T3eog4GyQFnxd+AU6GQX74/flt/OqtuLbSgXgrQl7Ess7+bnRwHPjfwRmBPrcHwTC8yjJ3
xzCA5k3KU6pYweb4Erphbrec+O+1CEbg4BYh4D2IIARs6agDB/iEU0mTv3hyehUcs7Sxt7JTX7RB
DzaQaTbhhDMuK+IHeFX9ZkBShYfb2ogJYk0BWduzYuM+Ary4Iwzi9PtPKZel0psDbglAnEwHOv8x
3xxwBshaoL4FqYGV+rLrqMxqdwPics8JzXGDn6ANQUOfEqUIJ6jwhelpsM27CPBl4/xh7yKXwezt
u5GCHj+TmqCvsCz8vjvmCjWhSd0KDFX1iRLOZxivxm1npNeM46kX6Haz84vAXGkIuVbECTZrUhLR
/cGyhLzUoIo7lmFOtkuJ2MdRf3h7DGC/eH+K5b1knc/I57ydMQrKWAltIvSyj8RdGzujM5yV7cyX
asS0MsfGKS7nJ5al4V4ppghZGr439xkrMEaNJ9QvL50Py94E4wcXThxbCjhQnvLwmnN73TQdsYQZ
/mO0H8V7ro+XrtaaI2Lpy7EHYqfBaUAdYN2EDaZsLSI0XjtV5lg8fS6LjIGNPuecWsH7cXRuLR4G
Bph+cFR4G+nQxuqhqFeUYr5MTgJPrzO2ml5OlxDFrHpuL8owleSPop/EZt60ZrJXkQJ56bLVrUZY
Spp/rGJawvFcPhVL59vxCyiJlKeZ38mnLcf+k4TZS5rKPf9UciyAWhICbo0HfLCQb+q4wwBfhkdT
zL2nBw5klZZQ1D7QSTqop0Nc2hDT+pdYYlHgfLOoxEpsqv7AwsEaYYAa0X6o4I85XfWgyrp+8DHT
Bsrdl+CPUQaoPe0ckAfzSExB0B/jMH30g1YeWXjjBQ/qmZP5hp58z8VcdUSgWeL9oEfQMVPzply8
qi0BDe8Slh2eMiCFYcLblF3fbGpTgVoz8In5xVhus6gWnp9S2UQUvg2rwX9KBxIH+npHqU7tXReL
nnQPQ+42m1aVxNeOw6HV7rUS11pbz59SjjrFYJcyWC5xNkd7fy5foGlr72wVn/RZMsgF5ePAyYS5
uxv3syz31tIZZxR81+by2hGUcDrfvEzKln+X9Iwt/T00pr29KxUTcYbHdY+ONd8lDmRLGtmGv2Fs
dVdF5dsHZkHPneNnswT4VuOAYYcKcCKyKsX8YrDZgWpkZ827kXjrgmUAJiEHWIuo6jXNSVLVgt4/
uuNtsxw0p7IeTdk/ImJKtj2vqNfqFVU3TM6yBVxWN4tavrkZ5bCACuhD6dQLTQPkXatLseajB2jG
xgDztcZxDdKQcu/CyxLDq5G5h3BBMWpGJFb6LC7IevVZEIRHrssTQoKtwei0QtYarAA7fgFNssGN
wz+Ce35lB9GrUflAuBSgBUovgF57BGsBOPACiiRwQrRLh2lgZUp+KwFqvWN5RRtNngt3EMH2gtag
m4BLVGH+rzSxLudWrOegru9DPjCHVt7BfaPYHIT23vJh9hEY4sHjVTCeqi9JEy6hLRj/iv5O4jBc
49k7JFrHbi7H0ehi9z3o2pI5YUf9q2VeWX54TZ2jff7DuP+Lta/NCGrqtEpgnr/dQve1KwuufW01
NMLYFmPMKjgcqUzK8KmGXu1hAiaYzHeJ7ejBHumq3CmLFVOeNcR00AetnGEHtaVdI3QkVsz4CNbs
T8WsX60HLIf5yWL/IFhvLZP0dxMC7voxn3SEb4HNrrf3hzV7d1JAi+hGX0qTNoe/VvYDmde+F00O
urGIIr4TltHXneUPG8vv62r6m7rastxlH2Moh/qO/fPSBLNMHQ1GRkJH1rmrmWtiHegovGxjiDch
gjcDYbDQr53M1Q7CX/gq5Tt6q/OHLNAf5haPT163r0VK7zbKZffkZKwS0siknGa59/FQTofff8nn
1dKb6dRmJ6crWy0zqnpz9GqITG0LMpaVS90dUBcyVQLq9OqOxEUSIxuPdsoe7am9he75jNntlFWs
RUzadiIonv3YbOkyNf0eMRC8CTZkNufiBlU1oMXeNFZaFm11LgeK+VCAORzvEnvI1r2TX7ZmVV+w
dPz/+R5ssXwmS6KCt9+sWDK7IFHMxGNZCGfwSuqb+y7VL2NyHTfuoJot5uVwozBnriw7hDng2F5e
ydeyyT0tZc2l8dpQ1QhR6SI8rJmqngPQkNjHJHV6cwwRQHWffv9V/OpEZllr2IwU1Kz4348nsm3B
Uxsrg81SiT0vLXx9707tpVkhbSMOgjQPRjsr0QDruCGKWOPAlY/b0QnSm9+/FfWLRQxbXoFqg8qB
cM+LsO+uqTHNtUml4F/1LhW7ZKydlebs+h7vVj9X8DHQqIBUIlR0cEbINajib0gPgWyrImOrQstD
9dTei8Z5YdpsHyKgd3MKZDaHbnUfWtVdQ7ewlAPaxogxgt7SRl+Cb9oSzWaEFN1RqEMSF0PWUCWn
ImunRaq8L0gf92qyt/c552zpDu3zGBI8FVWBeZVriY5kc/6SJoHcTma+tSXdsQ7st7Dd+spO1SYH
adzQ5cEIoJENWXT+EeK+V1AdPQYzz0TS3a7R2+gwBtKLAi4NuOGC6KHyZagY0xsErLfNCDVYkLLk
lsk7RSkuNcaHmuLLxehi35bG9FwuQd+//1oM6+e1peNIi001233pnOv6330t2VAWht7MGuIGJlQD
HmM3yuaU9QBQVWXTQCi0iwC7Gf0bjIZRPnwxIdMUbmOsUn3eUJgz4GKhAR4M6GpM8Mw7KtlYoOXx
/5u++aS68brTJ3acNnD41igKRELAgqqMdUGbQ3WvSnodvX6ay3EtB+jBfVKCAU5AVBu+9odL2fjF
5gNaBv+XlKgczsgfLwq/TtMgEkAnVe+QfhCbaOkCQVBic1uzMbuGQ1Cs8avAuHUFskAThUwR2skl
apoVYSzFKgHpjfxS+sdYZ6XYfwySuL9PwpF0qRbCU2FcaVkVbBBsUZadsuIYjwsRqCfLsR/hKFG2
MTeDlYeIgCedsGHxSOlYkt7xvgn06vL3X7L18waHFoEDtYsRUrLderOBcBUKgxhZNySHcFi1iYHM
KKvv5kgcUVNEN3X2mjtlDwSILBBnhnXRsxQ5mBrA8ECPGbnnp0qG7k2oZYJsNt32hgQA5hCBa3XD
6EELqMXAk/OPQ2Nju1oKxVPP4kZNSEmTTgw7gASS0hs5YBb46SLzxQ3lZUnWM+vCYVa7JgKONdgt
XLyyltetGcjVQHyMk3Xvikb3j5O7LevoPjA0G8BmigvTH7ycutMGPNMJl61cAZ0O1rNwFhX8hStS
6yKh2QfEzt0neCKYtHvxp73sMp39ON2ZBvt0GjAmM7U8H/zvriDSUZK0iqBFs7eIyKhgpRiUENqw
RtAYYe+owRbasEwlBMnoobg7Sc0nxs0/cer//puWb3oULBd4MzpfMpUMxX5xOfe/ezPZVMPFq/im
J+xwt5UTbpUivK5sIkAYASWABiQLNqXWYq9dEtQXslxEg/iauUH3h0qn/vPYwpvhpHMYYQQ13zc9
wU6b+zbtcHsNy+J0auIlgicQ23QZB/Kw8Y9z45LPQzo3eUgwMHpzVfbksFh2Pt8L6NsE/fkB52F3
zEb2/lZI+LiI4SqBgPaPZSW4vOzmGa9ZsNNim20LJiL8QO7u98dV/8UVtNSmKcrQ/aG3sJwE3x1X
V/g4BDsAUqi8Izfft20nL4hnAETtyhu4UNWT5a9FKwgxDmlla1JdxEvdioY+dKJtWcTtHv13i5tx
OTcMSztWYeh7TjzdBkajv+8ZhrQ217eaJJNFaPWXMXUM8D37P3yUn0u75lIhp4XlmpwjSyvg+4+C
gl4m/cRHoXGXeRPe4W0CePSUGskTc38SucF1HVTvEcTqq9FoUch0/cNg51Q4WURaZq6dln5fXtfu
sZRIEOoQ8X5pm8c4iwX0msDassp3t2kuPGzPw3WiUnZafqj+MJT/Yn3DjGWzmWCJ7FJJelPrDxs7
z5vOgcEGLo5ojPFdMFEfqTrk2TH9+tUUsSL2Z6DIKWc6ivzyDtq5tm5zFkW/P7A/TytwTHSM+Q71
covS+Y/H1a7MdHLLLGCDSeKo22ytMv/j5f3TJaUMXeAxoH0gcfC7b87DykmTIulUuHZmAUulZkm0
1yiZXVRRAc6tktWmyyPzZGD38iJstzviBD8LIoaqiNY2WaHpF7ev/IsE48ZFnZTlIdPTIwvytFyR
na3vW0Pu3GERgxghAJVg1wurv7Cn8XMZMUu3QVdR7y0pTRu+Hm3zYXrBBRydqCcytA9VBQOqguWV
Du5JBF250uyy34mWFUQUMzp3Yu7eT1Pj2YxfR72/b/yku5jGNtqqvAHCNxgfB7ORW1ILPZFHRHi6
6bNtkFru1rwBnCPh2k+2Q8o+30wbyC1TvITlvB+jfF6VWUmUILX6qsKfR97MYaqGT0Yl5D5Pbww2
Gp5pIY8Z0xZ7C2WLiHTWjVVTUR8JD3Qx2AKMfwjnhrIKZSQvdfX3jeLswheoPBjtuPs0cWel8Lqz
OrgEDDQQrdUmu6/yXne+rWoTcWAcXOT1dDnlbAqJ/0jJhuGNp5ZPBYxCV584JH0PpKFMZrJBCQr9
kpSRg4iK8C6wUS01IFmiU48A/qrPmEvwi9xrIzFLWC2ve6pAh8JvtEuVuHJVoX0necyUpyhCyKpF
HM81SU9qa6Wte8FFYe+1Ob9kQSRPEFjlaciX9MC0OuLiFScdbdzKNILBG5CYHQ2jso61OwISMbXd
qFsB3+OQvfz+ipHyp2YOp7NhGELyXbMzeKtdGMmAGDoVgDO0zWdjCiJMwP2HWinjwEoGffoLqdOo
R+PE2Pms2dapyrWLdGoKcCgzX1e8tFUE6440RuxCtXNaubpCzhskKamjzQVL5ng/UI04csI066F1
wLQ5+UtTUiaFcu5gNYLSYzuroayJfE7bqxCX7lXdxyd7/uCSV0fvbc3A9lG2WXhQqcr2ZqtfYYkn
c3ysgcq5aCRca971xZEYCGQARnuZo2+JTZK0rYJOf/bKZICizx5LSltIZLZhaclrvzooJ/SP5pCg
eEv8fFtJgiIZYfXrOK6MJVPDZNNwFddImiOIfFfwxosrYFqfgty6GhdIcKKN1SGxqtvUmJ9Jlp52
AR70OE65tC2SGFIQbBCO5hXRcNEWPdk69V1qvsEhtiqwGguzlEwUrU0AEfIJ/R70nt70RP5UQNFT
iiFe4s79PpJBCs76Momxhcx14hlW2a3dgMydqYU1Q7lJbGbkoGx9SottsAVxr1R30inoVRljvs2E
BWasHDzcUv5pxOeHdANycCWtU+no3SljS0Yh+oQsMmNTTIxbWAX5HwoUpHH9VFVRxjJC0301XHYB
zpuxWlVBS0gd5xMUGZ9skQOeCq8u5GND/N+2a4gEmaeXsKHg5ODxZxkXYGOJJAu6TL2nCzavjSZa
opq7g0GULhdHtTXm8JNeRLB8I0DXBizQVAueSb5lvi85x4sQkQ2e3k1SsEnA5ey5wATXcVvdyMS/
t0DG5P54G/rBu3JJQ567Gyayneamt83Qj5vSbwB2zPMmNsJHG43C2n/SaAQTal7R97FIxnA59Vk3
gZJq0h2eIjzDI6Hv5AZty1S2W0Tkn5smEWATGDRs6nDpQCSDQHM3xULbkjW3T1USbtEf16vStm51
3UUyNZGGl90PilwJpBGkc9gzqzoNYujwUPjuq47va5U0frPU7sD229aLghlHdntMHgSqXyBz68RA
ipbNxiej9DrOylVP8FzBJooUBljXdClg8dKFL4t70rk2wNaQMirkLNT2l2Mpnsu2hdfYwKTRwvbk
PBCCqyCNUwCEBHaHCA6EygyRcizxyiU+vf3aoZs/oC4xTFKfSq+R1XiwOI6tNEhiLJp4o4/i45TO
1i7AoiwqrdhU1n3NyQEBCt8soRVkB4QbClpUStvCy1nAw94tCIlLrV03qatKxUeEcPoKJSz23Tj4
SJX3QobapeYswSQlB4dqAspCdv2s7I4dCvE1+NQ1vdF4bdByHnLiyGamfE+W2gdGoKcpc5uVWROJ
3I7sP21uJZPq122svNi2r9kSXcVm0W0gdpKeChg/jtIExwf41EILr0Nde2YZd/Jz3etCXsZ2eQkL
q0NLxAIifBqYfRPOHmyhCbBb1oB3AjILACJIn4Je3c9lQjJt9EkLCawmxIJBNXpN3C9mk9xykjyh
LwZMirjebVIvzhKEZWqJ9iHaKMswC2tB9Xlo0L03DHd2GJJYi9yCYhXtjvRRGFDrM4Q/CI3TTY5n
Yt3ZN04bP8sYMvPAR+1cDtys9a923O+TMQQNHXCPTC+NGOIwjbgEWjwRCVGQfBnqggNs5u9iuUZV
fqnDdFx1ExJB17BjD7TwNVmaz+5c3BOUig4Y9Ak0X2tnNJwOHPl+bWEpjeAJ2SxZ1qPD9ZKM/tEf
WS9KC8MP/cnPemltHXjOXauX9Fl18iUHHcxsEZ/CpjLXov4YzvnF3LLtUql/kxjWXSAz37OdUyKq
YisCWay0xoKB6WcQVs19EEP5kfqCksrmkHFTm9duOu/VYH2a2e2xfu28KFSERRGE4pXXcMFzz2Et
iIaepL3cf5phNK1R/FK6y1vK6Rm78SL6OEp6FFP0cL5c+QbDDdjDtSKlg0q/deGHXEk5YKv1EPVf
XFTWnYK9jwOCJosyWR/4d3rVPnDxoJhMwMc3JdUNs9sC9g+Q8vNlaGl9HVTtc0kx36vHV6QFlMck
qzVEGS8wFgjpkFF5U7TOZwvt5HqyQ7UJHF7cQEZYxCJnNNFWtZU8YYbga8nubOrY66p2nzUuSpfP
Y7FSW4A+7iq5taaOjBnIuU4oviQlQPsSengGxg8GGSCphPwXN5EekO5o1yfxxs+TW0NEMxMPhQP6
B/BcZwRYkD3HPQUGiI9GcQCDyYfxx2e94SgKvXjEC3was/p5RNWywoMotea5axwiJF2dBWP/OSgZ
sRrCQUC0bYBJFyxL+aLRzpB4Yb5aAM8srYeWljFgBsm9AEWm8vCe+MN74jpMiD+M8s6IBxfN/Jp1
2GcRj3eZat7jHEXWp1Ejm1nT0um50EV0ATQ9R0TCUY9nmGO+yz8vtfdVaeCNV9jBS0e71UtFpgDD
bTapzFtgeZy4wgHFSXCVXmHT93EkQKcJVx0VP5MSMF+pzTwEjng9O1vK2pDf+2al5VyuNGSWQFiv
yAoyOcmwWG2VS8eGhnizVh1frx8VOzMJbu3kRlty82ItV146p/dlo93M6DpXZeUDMrOuCbNIPHy8
Jpqr/BOcfIIW6Xt4U602hTO+lEm9p19Hj3rBgswdJxvy5RvNqb/UMM98mH9YbHuqRMExJwcDUB1n
aqyGez9pH2oG/FXvl2xOS1wfrT6u7cJ4iVx1QoKzHe0epZClpbvIeSw7uLYqpdoZdsQ2dCTSOCSJ
5Ln+AYUQmkUa0Osc0khpQs0FgDPh91zZS4BuDYEscOAm5gQjeX1PVckZ3Q3k6lIPSMwd+HihIuRk
Ynef9HxZQRWgtTQftbrxvVonrXIkVk5EDKb+vB5Ej65ER9XQQZ05nn/wb+lNamzmmSXKUqPXXdp0
knOAb+mBlTQ8AMh9NgvmdSAnuL0hBjHdeulL7Fz4NwhNhXdOhwRyLHS1ESnNijrawW1ltzHJIFy1
hfulKZvjIPwH0uLRcbF1tzTGglTwpeatcyWz7mKYIYRaDc1AYkB8xJNCA6+rCDDSeusJpnBDOTHG
4y0Jqq3LR8tSH+SEoIT2uU8VwwH8Db8m7p6LHMbviHJ85U4gPJi61lVbsMpxMboIO/Q0F1Ro4abX
ll5xPssgJ/jIy+vcXbXtPK96E7Qf2dF+9Jhmhmf6JH2Jj/XIySiDcOBF9CefqxtQZk0EXPls4h3X
sBOte9rY+Iw/kCwkV2KSx9QECV/NeKYyRtWyRSPQVcZjS6y3G/oYEQkJHergYZqY/M0cdW/HhS18
vWGeG/m66mI7SFHua5tUPC0OcC1B0Z2Vlm3YS+xUkO39fEIzVK/zbv5iJ7W/6vQZgj2bRhsXe2zH
xK7aaLFmvTqNyQAE1kK/1UTdtYYvFWYD9UKWQ9TlubrjOWWFxhJhMtzPdVk9CXfE7OTfkH8wrtM5
ZPNsBddxV7Cacx0TtNJdBnhlw1bicyqILKWN3K/NjFmOMHjVNxZOGXGfdAbygvp5xgkFhKH4gCaX
c6MBGapHzjvYCSy1GKs5vs/OQJJtj959S2RIRvobGKLUi+zrLgrum7ZdJ8VEMsMwENxnNmgQTLYR
QJNocINwGpaIVeLTpN2T6Rd+xiCeoVdm/WDuhM5oxinwaPtwCuF4MIZwCidN6RFAV3u+koCPGMKa
lFSJKaMgyHkaSXDHLkh3i9AsMfEdsp19P8qJYC/3uXMTgusz4XizxrrHLetD66JLqPT0eXApFGLe
XPdZzKqKEhf1MPJhJyYJHcbayuW9sUUv/XjT2olO4cEndUZs6V9Bh17oHHK0cfZkkmkqig/dXM9b
Fcd3siHD0mAOdSbtIc/EBiBnDcAA2qgVKBieWD92Qfk50AbaUUZyJ4Hhbtz5xayqL0YRia0BIy2Z
bHQXVm5xKQNKDQn7ykU5YJ6CwDqMI2M7qZhT6bnmZJFvELJ+KVVwGAej3uYUcLYqYkRjQEcDK8e1
UZgfMwqOuPxM1HZ1Q6RfHa1b2FxZHnRriQn7pMvbpCrlakTFuLEt69gYpHsGQ0qwWkGUsJlhX1iZ
VlTtDRW+00W4CxID3pJtldtm/CJFRVJ2acPgHUaPTWO7yYaPZYl11SZAYKtN/TbrkbXSco+9rn+p
gjC8rsrKoVc6AFhUFKNHzIiVbcL6pcMOPWif51V/KnT9OHS4MKbxE92xYGvmWD4QE2yl1OO9NuK6
Bo0I/j+47NmlrvSJdIoB9vTKNusP/gzck7ZtQajotJczII1z98LXbyfNeHRtdnN+GpP+HARXgFTe
U1U7Au9XjMgzhRwFDc8JP0xxdhQ1xQidky5K3XCnR8kL2GGifwe2BhzpVSdegDSWm8nIza1eWA/5
GH1uY+h29eySlNmvrKi5KEebFXsuTFY+wPnhj7MTui4TvWGcWUjqI7nsWt1+4ImgU0CFrTp49mkg
Vg0Sn7VdcUYUSH0mv/owZr7G/t26tQPSM4wlEddU5WUbEB2L8GWtshpjvnuvde6wAgSTrir7FIZI
d7uhYT0ynSIJbpxaMKl2A+Y0NyDrgkaCDz2EQnbAKDqL5jNyM9h5rCo3ORVDRjPSwHu7hd7Lxf6Q
mQrGXqE+Es89rWEnB1m7kfDNL/1ZboqqMz0sNMwRvX2AWUOSmAX135nKg4Z3c1+a0Ype7XOPtQik
b/axJvp5TUWkWIfjuIvaTKwDN1tnlvwCvL9fpUkE7iliuO2nA0WtrU+UBQW06kvThhFzQeLRZtkL
zjcJgmiGu8VokD3mw4BlV2u3yrGZ5fypYWd2aMlsW/lQ4JRbfkjrUGcLmDYEoGDsR9C+5QLJtr1p
fmwzt2U/ycJllvJTpyhRgb03GDXaxDMRFq3J+34kVPyzGBENp8SE1R0JAn21CKgYjIJ8kitqMK/w
2Nr1SDJCNs8GX3v8VCXx3iYeFEP3/VTVd6NlQOwAR99Z4IapaqHQFKN2EQdqNSWOwW4TbV0Y1u/Y
TAL2QpkgWwQhYwY9djxgp2A/XbSXKv+/JJ3HdqRIFoafKM7Bm20C6ZXydsORSlUQeE/A089Hz2q6
e6pUKiVE3Ptbnfo8N77r5jFsRu7fvCdGjBuXjJpi16s82yfjANW90xf7X+duIWZNVpL3Z15yrOsg
SJ59mBpFFu7cHSVckr12j7nO90EvF5s5TylB32wXHfWf5BFSC3NX4DEPJt2vzqWRWG+N7/8debR2
jttNXKAmf6+SQB0+O3kw+vm/fFey37BtNxBVR1RphDxzHbRqgXY2C6g17yYa3b+ztujMrtRAjt/R
+PFpm5l7s3XBp/IfXFHXt5G0J0UuvFq4S1PNL2kWIHuSQIdhoeiKWuQW+yjex1qIVxhX9KeG/4IQ
XwWxvfxkef+Q9OubMWXFYYCe2a0pZB2J1+WuNNyby/gFxD10yBZWXjg7vhtL6j1LryfThwDyai6f
fRK1GMsDZ/s/V0Vae3eYTOdJzEy3MruHvauDWvb6pV2Gm/+iozuFGIQABQg/zlbb79t2fE1qZx8n
JpVgyxpM1KkS5Q7MmfLStg2y3xRx2dEohzAdc5T3skTasD6XsGfhoi/fecG5p5FOiZchD4q2/MkK
Mp5TdA1CB40ke/3sWaRIW5l8ahu+8mRxhqj8kGFzOqT+dFVm9m+00jF0SO0iq2YI/bmmDdhqiAJg
EbcWQZdCzLWPzkFfiINvkuQPQdnEMMx2ueuaZKGm53uiA/ici/irZ/s8xdA2luCUpZcA9LUbH7kw
v+INkiBSTLJs2CyJVncAtnwZKu+nwd3UMyxX/vo1N3TN+8x185CcO3guarpfUmkeHFmTtbtOaAkL
h+uLUcsDJ46/K7O9WHZO05hFDU839sw548GqJIik65Dva96xVL1W2jJzv9Toz1J+Zow+hpy2/1Xp
cJ+6vtyvRMFhR764Ush9YsPFuBlJQ4P+CHD25iTKpzqkRB2RumcOSDS1CWggAapIJn4tE42+rlbs
gqgjVulQCiZOVlPeN7H+U6L2HIbk16+hPqzhkWp4xq8iaihPdIY2mJ2ezPFxN6XzV41JJeDfaZFF
kALPFXkTF2JuPZhifQTzHPdlnXwjM1wORhWfqkrcq9J9IOOF+BCd/g9BcSHhxR0wTIAMbBuzw7Xi
o16p105cL9Lj7Ie4ECfss+Suc+n8gl7inn4YFCFp82TdwczdrWwXQS7zU+Pn+ZnAVXjl5K5Srh+M
a2gTTXUwtfhW+WINe28NPTN+1NKaYgOqNfg+D9m4nTr9fadV05Fb0syeXU+9V1l28qxFHorkg+er
MPdqpfIZ0WZ3bvv2tdLVpgRrMybA4tfz219pS55enTPfT1WxzysUej35aFQ8P3GG/bQFFfHqJa5A
D8pcA/glQ4GpaqQLdL5zS/fYlO0XSJVxs4j7j/PpB/xaO/oV5IzTGVSRVjkDdkXviGL3tzvGR6J2
2oBpvaJZ4MFcy08PM8XSCwLDxz8snvPesKYvo1s7lKlJc6mVWV8Kxs0pFrhbG3vdT+bm3ND+dduv
xtn+tx2dbN+3Jh8pzlJiDwPXYL7lOvkai9a9swm22DVm5yK6IU18IK27nMTXvFlvTBclNW0HNCsb
vRNkdfZmO+uJyLk1dDa7pWBoqxIrPyCBHC92R+ZF/i7yREZ2bMmISEqlRL/Hvf9taF0Rkqxp7FvH
BPGOI91v0cELkkBbCrY7o80CQ171FhxMOePrYOQAYhWR3XJyNUS6NzYtQiNVR3vJ4CehY/dzZEra
2+KxUJSgTvOuUcbjhPXlktWk+tWK64z6RPNYJqRXkZh8zDsQ4yz1K5I+4FbdlHxtFFisUf5wZywF
12rKrCsMtbe2HGKWOvBf7RkcvBWbHKXr5ZNB5rvluK+WSGhHCNKZwETHdR0oUfqBZeOeyAWmNQ0U
TNDCcrWH/irX4bzSgYBZYkaOm00sLIXKHpeqkJGG8ikgB6Dvyi8/VjTTpII7lfDcwhWfLjahMEmy
H6Zs7WzPBL2x02tDOCveNN3eumJIhtWq4UB0X3euHZwdKyKwrACnYDGk+qq3aC+tvDMRAO7ZMNpf
5WTFfhAlajK0MwGUK1BKSieb04zOnrq8H7tYrYD6RcbXg29oT1wV13WBfKSzq/Wcx9GSj1TE7ACE
DFYFa8P5QkQCFUgH3OrQrOdO92l185cn32pOLrHdoamWMmp1kLIFTXW05JLlLhY3l5IPPUvul5Ge
Vmom2n3a0WulVXX2ZVV2FjRu8ZpvfW9D3n9QaCwoCjCF3gebujO0/b307DtZoTpU7h9Syfe1X1IL
tGY/Vao9KXJvog2e4hLpriZqH6bnJ51s904RnsXNIQlM+DtMMzROlBfTF1p1ItMWGDuoRvPKCRl5
dqeCESWg+DKS+leQjAF/0iQR6LUFQtt3ZNhkl95kIRpnx6JMKOqNVnI22/g81G4qgTrr1IIrGdAr
uiUVAmt6XzRU0TGNwICUc+h5VH4OBORaZEqQPaRuha3/NZfxEw+7uSPm1wmEthyB3t8kD8/N6AjX
K5wvLggnhEC8L+n2CLqeV8xZJ34+4LqeTe2hlrggX5SCEG7qctcLPVhW500W050xU5fcTeStde2d
JFg4RrKm1zlnAYFIhHM+tFVC0/qfmK5Z36UtN0WounNL68lwbCYINI3gxRJ7WOxftfneI7CXw5Sg
IOIYjlaCcr9CP7rrXPHYTHTITT1/grekf+qlu01U5x08DQKj6hG7mis9rJpZwYWN5T/q9ugKF9l3
ooFwV5jCeA0eCocEUNlbczTM2ntupcveKb2fHk8OswybPn3OdaDwxAUMWH9hbF8cQxgXvyIupsr7
qHctDCTLZ7tIhr2cW7blHp/8vMWzNBgMOoC3tQteW1zizn+2h+k6eOfGmhiB+bMNUSoG+ZqR0EJQ
SsCeR/FWN7qva5LwTFgjvPJr6wzPdb4JR2IbibWOdnmepcfJmXdUUguoUN/6SrJNxza7e97TM1FE
4m2ZIhwBKDeRxBB0gANLhxlAm0TfiHYk/I6TZxwp8GwQcDcT+7Is3IzFSCKLZOTc1VYGXo0+qLcM
wr5NUYSNIV4XhvaE6j/MUXURzZUO591wrxE7F1kKuITT2+ALlsRily1ILrfaNDtzhOr1oHPI4BWB
Ce32i4fNRWlJqDtwYfamBDeH7Lx0Di3pmxBIjf2FTu593BNsPM6b85xXoUvn+AQufm+lRC2axoes
xuaSikTtGtt9El37UPTWhOjHLWBlMm2fzStXm1vuZ60REWfwadLvyHsMGz1ZcFNwYy6yuBP++l7S
R7FnnrGFn10lBajkZCX71oLNyWbtpwMWPOqK2gZbuMZ5TMczR9w3cesSxaB91d05VBtXEdfkOFVK
fXkWRvR2+Y4r2WJ5w7rqZgySpRXfkopRjpK/rh6y/TT670rjAjDNr7EXRKf5hXaBpT86ZWIfa9Sc
brse8Qn752Xw/gyyeDG8u5L/7rCuyhr4JHXZpIzmJCft0NTuqZqzNkJscRkGo2QrP5DGTkA4nSM0
PTAtKkzxVqw9gbFHyei/rOvRWpk8K+VdHGdJ78S8vvhzS+K4Kw6zSZGmzebKLvfXHnT6M0rnp82o
5zbd9ZbHyafqurBmo8FdwiuLzC9hLvD+tcTAMkHy3UHegZsZXCde7gPdEMdy6FKHksmUqEcx7wG6
YBiwbCMcyljAl3vWAywpQNdhv4h8388zF3U/HnSsb0gF/XUfNxn5S/b45ieJfHILcfXVcuo7zb4B
ix5HHYzGttd3w6N0O6FoaDC5n8n6k3s0WmcpVB35TfHa1Ll7yAv9lUB8/TKBzoq6Z+9e618rNy+y
brC5pPAyufpaNfPHp1Rn5+L7wKv2mRaKokNgJ/rg+5MzZjacV/OdL+irGbQaOD0iW5jvTLxZDduk
lTjwGNX8knviKoi3Je/ppfIhjb1BAG2BPWC85Zmm5zvCseXtujYleJWmgCWDxFeeke+Vb74K4QZx
7XyhkQCEmPJnlbKqFDws/GDIamJo0uu/nlG+4ccauLRq8zTk4wOXJ6RyCpvext7NGRuk1LjvBDOU
yOgNItYKCmc81WVORpgJpGrk0KdO6oS2KiJZ//PQeBzSjtb0YRn/0OHVXuMaQwS+cETM9ImMEzvn
+qrywTpmSWR6ENxWYVFwuPX20L4yWCAM3lQ/kWsFlTWY92MzfPkwdGhg0PtpK5jboqDCWJO71PvV
yArQ3a/CBfFNSNha6v4Xegw2Fz273pkfvtaMO+DHf2jwie3O5ZEZCOTRwCdJ/nVPltfJVaYdkUNY
hApi2MGjGkyEW5OmCBYA3cpF3O7xTrwmuebvuUDu0qQs9pj+uPdy54GB66LwYe4Gz5gOKG750Ad4
wGHBsVttuK2L5wRYj+tHemsDNU9HX7ViFUyt7AUVN8rO4T6htZDo5c2Y4jxW1UZJw1RGSbkuUdHO
rxkDg7Tw662y+qDnVJyJu1IBIbzsp/5RY4jerVMMRKMAo/qy3brCrFOBo8qF9g9A8EP0K3tvMn9l
Rvcs8afBWsbPEs7vqro2WOvtqktV6AnZbDWSBj5w8SR7/6h7Z8nVj52DkvUUzpHN70iHwCe5Cv+w
h20tGj0B4OqXcqrVhgsyvS/U9CkuSexn+KeBsz753fi7O/GPrrNsJ9Pq6Ks1qHnbF90+uFNCLE9B
mUca424ntg/0oIxMxVi9dEhBxoL/XDmvvHWHUVM0Zlm5cZhUvjfND2oPXrQRIDojyYHSVWijsnA/
47bPEMj/q+pWfXaLdUKl/TK0i3WOE+N76JMz6aBsL7X6bk189m5+Uu3dClyzCYZIeqkBhWCqsqT6
KjIakWK9pr+lt07m8lSK/h2B2m/NvwdFeehhp45OhlvFMumgsGtUkF4OIrg4C+hIMh1V03wWCAFO
pqSfsmSE276GJf38kCSCUJzp6uoCB5X1o1vzIQP26zt7QEJSJ2E88OvTLP9tLeqYx5i0m7x/7kjV
5Z+GDs107b4UGpWdfn/pdUK4VuIfVaqFQgMppylT7iYCl4NpNQkt04vHjuquEZQzIKi5CtyVrSX1
CCO3pv6XS+wH5Zi187b4Kwe2wf5CBrQrM5ovcNJHtiEO0qYaYJ7fFUEnR6qu9+O4Fodu+DFn3mu9
6S/ShM1EZJ6Q9D48Q+ETTO2FVDb1VzyVtcxs3muaVqHET3Q3vBCy/Ceu1qMABqCJb9ae/FJcOKqY
92T2hhvkI/P6P6Q9VYe+JnBUvk+e/5iPwEUasvZdTgfh2i9ukJr8JKzthSu7xgSayGHYgbogIroD
0u8+1Mw/8E86qEu8sSKsyW2G5dgpStAVeE58KVkIP3Bii2Xl6XCvy9jxg3kpTnlKlH+6drxHs4Xn
uDvlWgEWDrPp9BrdhOienKmhCtoMWgMkxPKplNJW8yNL14tWQArWgqpf5XiP7swcbRsamOUMe+ib
JUsTYPPYphFfB47b5CNuLEWB+9QerTIdD/Re/kHuMZBxA3+Wk5uH/jvzRvqpS/I5F/S9uQcglajY
R2rCrsv5QjRzNLmLwXEN9Cg3jBCO+0zzuYLiqxeczkt7Xsr8pdgC9nsS43HJOI+J0kN7HAHQPLNn
pDEJQtrC1+mz02ZKvGfFB5iuf5yy3qN2BhJAARSa+mCHrb/yq8wZlgiUc7bMLYtiOvBBaPs+81GD
DcUnhm6P54uAgwGfnVkR9YC8FWqW9viS9K5goMP6mHm4wlx0bqzQTNGG4snJX2eocHAs/Yv9SAyS
+8rhBZzH4kyHXhERpgXcVmlvpYzbPbf/biEong8TKgbjHi3IdN5rsfnG+XsYdDyuebV8Naafo8da
3RAFYMPjyXk+22hhDQ2wt6i8p8msl0OMYoTNtF8AfR2EBWOdQSQC0pX1aj+Nqcueu/JoNd6N0WyA
LyhIq/fVnXJaXNQdE9vsv5KqgWFEtuE6dByxb20/oXySNIAvBTsReln30jezd27nj9JWZsBzxZsM
OrIj+P5OxKsWEdWfEoulb38Y4Hj/Sa66iJqqPhBT3qBpoAiXPGUkSQgKJ11yHHj0Oc4r6H0Pc+10
/OLmHXI1OXS0B6UL7HjRvum0d+4Z5AoGevIpiw45VefkR/SoPPQGesrK4S4ZBACUhRKua5fq0NbT
zVdb95fI9FBhNkKSXZH/MRRBokyQ4pTLPm5erBKcMHaQ/Dg2W1I8eLxNfLbJWP01RfI+m97fMmYl
0gfoqTarX3rEMiGK308HfoF0fXhoT+ydzPywqOuO8qWLZg3PHINsHNQe+rESR14k4cG5s6iL19A1
FXhCgrTg55dYNTaxlFadvBumvU26PRNxxZpM9tUWt4HyBfmtaOVRGryDsccxMy05U019X6T0BMOH
2WAJFIkZNXgPby2JhQX6DGjVbopvQ9V+uAmKjSSnnE1rULCxBmYIPng0TzBvC/2NoBMGrORON1sr
wnXOd227Mmpm89jNIIlbCXIMIRz+d1R6cua9pw5vakgRSlP775z1x8nMYdZ7yn/q9R2oRacQ49st
ANTmqdpuWcmnTHtHVObufur0qILrJJ/BMc+K47E2oW7ww2ISlKZNxxIGZjnfG6xfO801gRvY+Dm6
mfxttz2Z6DNY0sZAxiPA5YpiJ+XmpRkDH+MIOL9zEFqh5q2anT3UD6XMr0NqL5dOTGlYJmgcTDRZ
VU1Ra8m1mncwY+hdBGnUI+CuTdOGYawHADekZ3IoTpVeb/MsSuzhgGI+DSgX1AM2jz3kf3ZFG13S
oIGYIT5mVf/sjL4RGAUCmRlvcjWloCW97O655WnqLPH9IlDBw1OwSttFBa+dwE+bY7w3SNPQnDkP
fc9gGTfbd4F2lZ8/6EVt9L+pbnzFXjmRoLNoYYK2zu6cUzVyCKgd1aw0RrgmdUFJfZeqTKcZBKHC
YPQoTBATRPpo3C/x3Rzj45fpZFI6ii/XwE66d9F0oFTojzgn+rAiBr5AhFUK0+J3scMCV30Y5mJG
RcWUVmxAigcnlXkdpH9Lz7kr6p2yAFoH3YD1QKoW5WA+FcFjO5iJKfR61Z1toT2SsdbdWT5xFGnC
EmjA+SNN/zBIHai9oot0r+9PK5GXbW1/re4MbKuBTDuNemnlVk9m8DfLXPVgTYoAPqROBFMMrCHm
ET39k2EgZ5BcpAenzyfuBMZwvHt4rNSYb0fPe+mxGC768OzPSTh0/s/m/x7zSJsRHCrNJMSuoKjT
X5uQ9vi9JkEqUtKldxwuZyH8iRl5HAgd8pmudFBWhUF2EUdkERbTwsus/GvB+W+M4mWFe7THGUai
Mg85Liyvno6a79QkSGkF6wc7CTpcBxZ7l+co0FC6v9Jn/z5IgC9MFlqYVwmSIAqSCEUlo96H0QCH
ZtBND/TX0mnrnUhs/LUXwvbpEK92drFJj/T61ynXxySmk5DFgD6mWQWrtfqBwrvw33gT+yuoCKk3
QVa1LzyOa6RpQDk1qU1cVw6iiu7H7ZdPL74fHPYuIjr9sFrvq45Si1XC69YFcSFNEtCT+YK/Qz8U
LTRAwWaRpjqAiqQweUVXpbC6s1jybwU+jmIZlkNVJ3VU+BpItyT9PHdHZpgYIrqMW4HMrbwI0Xwm
KcJ9h7UVsJwJkIsUaqrg7wBcU82vJIwfLSbQaFXIHeLCGs6Nk8a7DhpbTAS/S9+kKuOEntIK6El9
XnqQILG+uk6RhT2y2jYFM5MG3SlDQ4GiT55XrZtDVCjuFYdmTBQT3iPVJkSMCDs06P9g0i0PxdSW
YYu3+Wh2Ne+OWf5FaE3yZi7/gMO9eAj0R8R6d65o7lvlfrDm/SOBBSUPxF9gjGu581WjRTInWhOJ
YFiL9pVugJchRfg5WuSGFKX96MkMmjXr71CLyUBPnJZlB8jXUIBPNmCtYfYHH5n4lq8y0k49T4eM
Qg4JLXQk4+i78O1f1zGCtLIvbT7/VEXWhwYUNQsC9hzKOULE0d98891ZoUPfsdqjiDBsXJH6v64Z
02shS5qKgB9dlG3oxtT6oPlF1F3APrz7ppAP6QRy5klCODQv/4gXlMRTSU2bJr7NmPSfgTD6XVZs
dG1ePaSZbb84aXXDJPFPGqAztr6AsnhcgTZm7wrxczSL+byKxj8kNkqkoZO3VpavatXa08hwOzvi
N+31MvjPQ+1aGYiAbL7m1qTbrnSAXzXvnpoN+1JRFCoy5Rwt60SAxYTmEapyMqbpQrT6QaNfsTCB
e2vqMcWESZJ05Sdp56iY6oliyRVRiGeSQ9dkzr3tkLG2uDn0FHEj9+Y43M8IkEKcSK8DpgYYfxRW
2ha7g1Yi4tTK9kPnvPz3BQx7JLW+9kN3sGi76vg2IAf3tFDPJ81EILMO5CWluM4iwXBLk59zM2h0
qYseoZznyS2hfDyUUiBvGkB5q5FesZ5vrW65bXtl3fK8Nx4JND5N5ZgfDEjIvaLuZL8677lrkTCg
UxooXLGp/NFyeKBsMSoth8AOqUr22A0DcvvDYlPNg1ojnPoKNKUhbSJhR6o8radNhpO07Og5iClY
D1zzPVkMO8KShIaOnQ0WsYvQ+mf4JdY1bGT8/9yBRpRZ4PKlGKO529UCNBlruRV2krnZ0ClLAW8G
Ecuf7ZJyESLO22CZTOQMQ30lFOM6mEq81N90XDQRKqD4/J/hPm9veVp4xyWdn1NQlIOxuu7e6fCy
S6kZJ1Sid//1yQhvXYKhpQHIjxHSkKXgwu5yC/ktSanUiiNkpPUsSIkySzScbLmLOSlDI9ZI7WRs
QW2rNFFeDRxycZWi/Ve+T9BFG8oCzg//wm6Tju1svD2nWFda5I4Dd6JgiF+BTaPGYPhP10we4rgA
K7H0ct/W3RQ12XStNTHCsgDmNT09RFMjjvbscELUVM5bRkafti8CX3/ohpl3u/e/ZK6TjJMlb37V
mY807H5Oy6TtvbZ5G8knu8WSBKHccx9y4HnkinezXNSzr5WApwvAKyPGm+V6z//Fm7W2968gBT4w
YHlxt7bX0TAwNRreadqikVXCx6onGGqGDkApS35z9t/bWjMWGCOPy4DbNYpnpPmLHnObM85+EJF1
KvTutihSYhCYMkKv7By5bkEfpl32JYvyrhLbRL623sVLkIv4ZnMsTN15n/s0ALKj4SdXHyJjk3TM
R8tEVqL1hCEtnW7c+0b1t9yyi0BNkf+rcrx12BOkQZMfiL99dEv7aaAblvyqaq8zGZzdTfrIHabf
o2eyUW2kftQM65UUqvKN70y7gfUdDANP+Op5Hx0ULZP6Dr4PXgsZzqWuGQKn3HyrRtcKVG4kvGR8
iAw7w83t8S4YD4Qg9g8lttTQGOM+SktviJxyiOmIX2iGS5I9ItUGZHA24POtF2e2poAkErrQh/Eq
zBmTxCz2lZeC+o1eFpn1Ew6F6Y0JEn+x2+E2cKrrbEBM05adWfQZi/GVcDmL+p2SeEa2xURZH+0I
c9qQSbBr6AwMWb/Lt7W3A9eO6yeJBI4IXO1ACQEN69kk3tLSCH2i8dYMDUGswTnih4HlA8ChTXl2
qL/O2erHYZuBXH+IUMdYFx2RwsIm+Eds1gE3LWGNeu02+KW8T2v0JlPN5TDPdXIsyXWgUtqqwhha
JkpW8aQnYqKRxmgOiaIowaeS2kUEHnPHXnODRytt2YTn2J6iOqlQuAuDtgazfXJX433t85tetcV+
Uq3N4M1b6mN/ftAzdHDzvwIQO/FH/ZLofz0yCS49ar51RPdIw6UeFjSC7Dm6upMk/R1o8tP0a/NM
KmJE2rD3UaLKbrBwwt+W7T4urb9NpdoHd5hw/bm0jau5GoCtbPU0ZkzS02Wm6DtqCi17AIQhGSff
6V2cnUGj1NEmNzLWnOwJIchV94d5x0Ki7e1sellM65KzyRxUB2PqzISxJUJ/w+k1HqmKjixn1g6I
pI9aTqayIG7UglZB01GuUbws3y0C9jvCJuujNkk7SjOI/KnTPqXVHKcNTbTtKaeFxTV2RqqVV5f0
flYLSYd7nuQno1vYwoy4OrCATXTBy+nOZxVrhC8OUEAsp1RdzL02XSYPZenA5qMbgj5QPT0aiOS7
3gm9xs4OhOQZkbkp2Xn19pgbENIlXnP9L9+gs7Nx7zmK3CNKo8NcpxbIWJv0Ggv71KzNZzW9zdNC
bwx9hqM+lye0MOhUGZ/73pzeeRnyTu1kCTMzSwsx5/ZwZbJHeFXHFD0LinTm6pwNbXPh7Ts63UiU
jAU3YMe+eKD52iE2cUnu/ZETpLLUp5lP9wSUnNmLCIEbiK0Sg711WJFOj/GvBpK8AMB/ZXnGUyBL
wvjRUdZO/tXFwoTu5nnCtwL+69c/Ls0Pcu54Xcvio1t6+0x4GRCcc+fo7XyHakTRRbWhbwOKcI4W
80Hk1admcJMvRDldV+7so73I5JAN0w30L79W3kJRm2+cF6t1r1WNANwFWxxT2V3ETOwD8s06qEqm
D9ORz1tD8qmdddSmqqrutR9nJTIUDG+5JgqGCEgKmk3g4GiMKX3uOhhmU86PFtXoZ7c11Lm0YbnM
HryRyjWBMADjVBa3AInTxIQxXqcVGUOqqN8dm4xWmRHHK8P3roAoJ9ytymZ/n8bA9r721eYljEab
q4cs9k4VNvu3KsdGiQNgu/Zw1UxN9krJ9xL9F+DYF/A9pkEmI7FrOJ2WabgDcqAJO22uKVzAzgHw
2FVYOfOexpeldqrjaq7NJSu9P4qhKSSYB1OLn/kkgBLZSRhKEyK1JybOYY0j9+UPOTaYO1iLem3M
v+fsLWPEwnZFbQ5hLz+9SQLHmMbURQLCojuho12Y2SMRuNgU2e14lRw8CP3whut8NyoX3C6zHmy/
V7eRMK+gSany9hnWXfbacV0yyF9PoUABffUWIHryjqdz+ToWtfhbC3mWXfbP942RgYQmGupb5k+x
8JjFxTn30mAZ+/e+LRSZsVAeQrP+atgqYElcxo6lTEKBb4+3YohY5ZGm18+uEPajdBQYicFPCI4U
L9LEK+59GQNRRHqe0knpoQb3O5A5mb3YdEvfW/wNnHa659N7STqAIn0YkT2aWtDr9q3jVN9ZmfhB
CRcuGDK/LC7sPnF+YLn1V7H0Pyl3Ld6w9xT7wrtS+cvUNv7ZRoCGu2CER3e9D8j6cCnRFJH8tX7M
2z8tjc7qEcfjOSli4u2cVcPqx29C0spxKhjaNIwcv4L9Zlpx71azl9+SfvqRxcpgvAg/GoE7L1ZN
ulBGK7hwpfGFCOdUiPqsinn5aDsvAsBdgYKynMyG59TwUebbeX+iijpu6uaYxE151QxQed2ll00m
BJQ0k31XA1w+rtBvV806bH2qzON8hQrGcAMaHW7ckRSbztrU5jZz4Kr+FBQYIdqEOyWlFFDC9s+N
kOmpnLCsyDORIdyS/US8IsPdLtWJSzOG8YNlnBrTyqx35tI2J93SP+KqyM/4eupD2/db77i8suXz
ty6p1TaIt9u5bgP+DkkjqjdpNwnhxxwy8AM4wdLhnRoe/aqTvySZbOqiLtkkLdb9hhLelWRfDWhi
FN4pa2f/YhLwhKmEoNE0eap723kZkTUh1qr2wqDibK399cK7+k3boXvOkExTHif4EdZ3ZTw9DzFl
1hRug52PM0GNVvW16pUX4Y+l85g0DAS3S1eKsyBTGLUpAfZ+3ze3YjlYDCyPFF2cateKSa0hUqsC
ljnKCoA1ybQ7tUI68FG6oZl3aNt0+6cyRiQqC2gcIZA7Ta+xk0sP066bv4gWzJzdE31g8+GTU0vb
/IDHzNZ5OkpvX9J11uHQRS+Ynqvc/MNzAZ8L7J8Z1hIOfRXZeeoG/fjuWbhLiyQHZeA72ZHTQzbm
mP7zGCS0LrZvzvRrEDIRZHpeHsk9Ky9cw3vsykiQTQ/Zi6pfxk6nHM5ZXlnXxN7GtBXOMCgBWVj4
fIkA2y/zJnjpaZbiJrmOSdpElJmt5LmgDrdu5tIvx7U2vkigwf5i+A9cL8AwXjcekoHHTenKRR6f
txe3/3Rx3N08YwGYLZezRI64TcGUydoCSQNzUp4iR9I0ibpkqZnalk8xy2dv2dQWg4IjA0gtLWQd
ZeJEJqV754HLTuvWYedTahf9d6UXLoToqBGHMsTHVftvZWIsRCnw5s08RIlbZTxkEC6aA1KW6jyu
tCFWh6Xsf2aPeAnwzbOn1y9mTO61NqkYwtEDSdeSd8djnSIvuXzxmFBA8rZ8l34x4qMszf4yNr3x
RIWkdqBGA2QdvQMrNWdUDYsil966LnYGVIpBQLEthCojB4dwgP8+tm7UYE5E/dzWvCa8ujmbMSFe
TiZ4pZFPXeps3ptEjz0tGj87TVXyQSKMwvsWmNlYBR0ffECy4/os5IKfMN0DQ02IBm9KW6xr1qCP
QJqa3tDdQVVoxFTOayqiVPfuycTdZHRu99ra5s7N49e0626cQ76FeLuXLPkpW0zQOAJBqx07gMVE
iOPxQHaN5d1nbfLNS1MQ04d8NdsKjs2sjpbBFmGMkOtgr71DR1h+on7wXrST+diRchw0y3lxMvfP
hBrM7r5gB5ffEnf1llTxP87Oszd25MzCf8Xwd3rJYgbWBlYd2EE5XUlfCN3EnDN//T6UvbbEq+5e
CDAGnpk7zVjFqvc95znSFf4xtsh5DYPQhR9C6t+5EhGVVpTfgiKpL1zYmjB/XT40Bg3+WEWFlZH0
cpsBpj8bRF3uBEayARPjrRlhCAV3GpzDsLCVp7au02s596NN3CvlJMe8bsDm3XWmwSTYo1kqqFJe
lMHeUsdVAXLvezKtY4Sxg9SofLc6mk8SB0TrJ93U0/QRykpB/FhXfTMRRy1DfdCvW58XRao3kNWr
2yjwaC3LAr+4n3jXpLTspDB+Sgnh/R64YlfGwHDk3rtRSGRpc91eMQ877rRROY51+RMAipxdMWUg
mYI9s/LGOH8Hy0JbGpgmBs4FnTyKP/T7PeIOmUlWWRlkO7aikQPtjokAgUOOfcPNMCWUQ7epFWPj
A8ImFvbbMMqsItFd5sJyyiYECx4MCr037dJ09ZBwW9ARfL+WNSvv8xwRxqquKr60RXIq+sX6A15p
IiQyVEvAobFt2ZzwYO+uCD2OrYQZZclBLu96YV5JNk4SGp0awI8F2acUT/l8byWo2rGUrpmqA4dL
K2w9vG0Gubi04SISdyv6ULtQQjShxA2Vq6Chhl9VfbZNR/UBDYu6Q2wHZUTqJcdLhH7lEZq1rbzs
G1TSChMFf5E02u9qwiwwhFp6Djl/Z21rXc1uiAjMd4nKewBSM9nTh3uxEFfu2JnQgSnAqbS1TeEW
Lpc3GFdlgn9YRXK2TEzNu/ClXl35MjiYIpG/t1rco1dFIhrrXbYhebHfiUHs3/6oob5UsVVtqwLP
Ls3RmzIa+kukznStM9u4HvGb6Ij4zxMP9ZUCux8y5KpmN7InzEq5MKvRWlk1dD9wiPKVTn9qbWkp
lG5LbIvBpPLYoCQ+/l4q4hP02UToskyLaBBVnsMujVwKk64h1SKgrM4Gmg+Ka7qPLCfcpRkm1yKm
VpRmprTOAhNPgzWgmkE8WPu9xQeXSTHqf6LYHJWmeBGCBUboKavJH7RQZOJ0ocSi27hNo/uUbTM9
BrZlacvTGJTm+pehkhIUu9VTnE+atk5LJq5Msm0jWUeRSzXBDlXvsq9LVIq9Xm9IUMT8ici1joTx
oEvU6ZTwKk5i486VWIONOipqeI/ZEi2ZdZ4W43MbSefstfKLsRIvyLzKO9Tyd6R7rcrOLu5Mt8Oc
k21KWUsvjbHH21OaOpssykq9RmdsENCqSa4gx/IcDTaBrT6tkyqWnyWzs8/aNjgXZsmqR2dlYUlb
VaqiVSbTJigc984P82vbxvRsSDI1kIx8ew0wkAkNosT55tgW0gRkJlh100asx6m6TEgZObUIMDQN
CZOOJ3yJGq1aaMVoXQaV6LEgDrCIejTGgmbJC+o71AHThrjOQvK1fhKPYi/jOuuuGCPraXJ2RaG9
GGaCcC9KunVaTaoSv0RLplnFdeoCwEm9Ul+2PtP/BN8cpmCgKuozpNrFQyPXOq5IeBumG54j83qw
dKj6vc44Pf5KWn/w3HTN0JgqLUiJhs7/Pk4sLM2ofwwgEk1MQWdW1ZBuXDb6njK/umyo55P7TGqm
Yt1M6Zx+LuL7fJSsHRPgsIgK1CSFJVNR5AWOXZVcRE/eaibsdhPsGyiv8qxLgnyL+LeEs183mBgW
dWcPL6juHV+RxS0bfijp2bCiPKM5Hl9e3JOJvQ/I5kAxSPxFEduQN/v+N/K/8AbGHAUAUpn2ibTB
DORutZ43Q04Qv7cdLvI2Jc+K5DtCLnaU/yWSLvv4CsMJkquhWUeenH431JJUDUXGPdPm17VFDKzw
zfY8mFZdUkuLGv8wpaniW5PZ5YVuINhXTKaQPPAQzWrqLd9M7hfFDM2vpOe+wHWlU45wyk5CrBPl
GJ2D1GaBbEZPg/9MKtaqjNvhxVCQ76GFxxVYl+HSdW2Uhfp4Q7dZmVJBTzEwP5tydFmhdsP2RUFO
/PEBA7mkUy4E2Q35gG1Mhe2OZtZmgiE7hqRdXuzKfC5w6Hemvw/aWLoaqlxFX+oaqyTWCz7uurku
h2xLamy/oEaoX4NZJn9XRaHWBRIWX4J8l6SyBpTX9lH3S/Q6e4pGbk5QMPU/PoO8rZYJOldVAY1a
YkYfZCvTtwlBO3yyMMCEdXhB8xajVvZE7doGFhli7w46feFiiycagME2VugUqth9GVTJv9ErNGam
FK3sKKn2wjazK8zWN5YkttX0dFrweytJj189BTPbUI+ogfq8c1D5odbpQViX6XNbq98F5M1UKMPG
nmQRbmM+SYi7t6nF3NJPFRWkoLdqmyzqRLccGvQZzIJRv/dRIBQ0y8ih7NUNURznJBAkN4TyUhqy
rC21wX6VETe7Oj7Q1T+IYzoNM21K8ODm6SxKP74HtSGjALNo1OgENgVFB3BEt7a2ETTrmmRAyLg0
HIfKRyg+atFSSpP4CrnXbdOwO+7ANGZRdF8PenwZexplQYOCIVpbcHcatVGcZQn+pRfF13Ag1dpj
05H+w6YHKoPiO77WaPT58SfEwi0u1P6p5St5Yi5T/pzLdKYwwXym6YZpvM117xZJAc33tKITgUqd
ulDXVRdhpT970giVqgVboomd5JEn00r6hasHNwAhq+5ea/qXSOL5JIo9nFiJfoLD5ZRYheo6IFph
zpNT/NZvO7XFd9Gr/mM5tI8+6njySDognYDavNzPSeKcjAN2B2EEmtrCsqlT9DFtGuxAJ/id6p+z
AW+BotItIAMBKO6Mx47lj6TGKKZWrhCAwQlXi0xLu0cPTlP0lLqgJCWXVgFX0yzGkHqDBeWyCjnp
CBTCRnL9H3EFk7q2IseQ2MpKwXjbkwBxw4Z7O0aYtQWf+CKJw5UHX2pBJQhGroT8Aj5QkBLq2qbA
NY0e2rNwWe9ZEnuJ9KYW5c3by9GRrHr83f8k8YyrNmC0WqYuTwjqj+8+qh/UMXFB0cg1X2STEu5g
dFf9CHQziMAlD6N+obkUoXRqspAS8l+2StLO2/iWMhvzS8Fnq7SbZtViZZTCld6w7D5+lkLlLD5y
nHl5TZMNEq0jVREzJmBVFoZntwDqY719oNfusBRGgzq1pV36eJ4ZURMPruyc1zQVlozis7/34vBR
mTK3AE87UtbCBg+Rn3SRhhW/Y8/SmDdhZppODN5wC1b1iQ/a7viZf/KWmww6U2jqNDPrb5Fp7wYe
FrHRzg3e8mEcva0ZjIjfAt92Kjw2C4MmwVXi6xfWmFC3JjOOIaGtDCLQV022U/1SPfGWK3++5ZyP
JRtTVJnJQ5/vlgKaq1RJYL3aJcQ/vuDrqNOwNFOXGN96Oj4BbJ2Ekrov6VN34iUgztx5gzq/5YLZ
I6E+JhbeiRR94m5NH6mPz9nk9IRMLUVosjBmzGBF0jr8nRrZUySGnvvovanUFgtSt55dKOoOLBgg
XklRsha0s22zVgvvYZD1++PnoX9yHhPI14JAD3GbFeDHUWEMcsjGio+p2hTP7gjx7azyu8uhKydl
tp06okKHy+crWQatH64NLQRXVcBs7kZYF4FMynml17edYgJDwQLv5C70rjGnaB+xLRsl3Xbw/DRn
HiE5jkyHjQWPOab7nk8qzAL20Gqhl8tKl5NVU3TfJIy9a0LlVKeM1fPc8qAVViamC3Lf12Ni29s0
0e5aEd286UKUzrtMI7oQlmrlC8ltEHGm+b3l6jK8a7NehW5F+czVsTBLuICTCkNF62I8PX4nlelO
zZ6oRaaEapiWLFAMzojWcqO7gU+/ml1Fmm6tR9ektaPD2qrMcotwKVtqJVZdNd3Jnawt4ERe0xGh
n1v57p540vLEAHhDPc9OCBi8DSwcEDtv2nwAZIFhdTK72D5s2ZRDSs2oWI92A7ZqssOaIkI/7kVI
t+TpYx4N2aaNywQTnsoukuLBC+D42zwwfnpF2m3Zu3k3GCxXpaRF+7CMjaXJvowIsBiMKv0wNOt9
uYkk45o84wuwXDulHsQG/hlWADg+iBtuU72zbgaczOBupXPCUtXVIEHyCaQ8XeALe9UoPi41RKc3
iWFppKK3noMbIVmipB+Wx5+Z/efbz7MStipMCMB/gurDAFAT+jD6PalubqVRc/e1ogR7WVeq4SzJ
mTP4EE/bkORuHAwSgDqNb1jfbBHrl5hhe2OrYkWokAV7aWVD4KJ1XIy4fVUsnbZ4tdqYBgZ9/GU9
WL/B8sNWjq3vamqJHZle8o2MgfMMZoS8LCN0kQiYLtrIDC9spIk4IKf9eNCLCzk2BYm1Z36p1Re9
We2JiEw2fkTdG9UJxW95QOVogT8MykTctgZHDCdRRh2OjyMwenBgKLoRZP6Ewus0ormmwWusvVJZ
qtqQk/40gIdUamPh1/VzVNNSJ1WkJlsYUoyc7RVRP+ZQeHI6cewzSMteYIrcqYWRo4TJl8LyHkcQ
6bsCYDzeaMISAzzrthEF69DXeydmdQlUQWD3duHY7/WORrmwik2OM3Inoidv/E4fiW8XWe5rO7Xl
83/+xVZPPPZPKjCWTDasQdor8572Nim++1RlGl3UXHTeovVuZR91uJX+VDOKsa2CQwbUG0BaaT9m
AJMQi2/DID0PsiHYUSvCJEPlNmiGPb1/KrcZJNj+DvY4mmbh3mAHcFQMBtu3sAErmYh3ooKtaEUn
Vgp/Uqt1S9Eh6PPJZT2D1+njzB3CNYoK3WUV59uZQ+2l3ZZx5Zi9SC+CjTxaO9O1bptBWkHV6y/t
FrBzJ1jI6RdeAKud07SXEUaaRT9mzySYJudpaP04PsL+XGtSs2R0aYI5SJ0icT+eZc5HOESQFyy4
jOtaLa2NN0VDAkw5lzwYIC6BUufCSh2A8fWa+HYyGRR1miehJWoyTGs6JFkLaSImLWCt0NWlaxBt
GiiXly7xIF5AJiMyMdLoRp+5pnvuUu0eYlG7DprSX/Zac1dQIS9VViCGWsO5qBi5FV5UbUzqK1l0
DjOLdSLtRPljl8qFWyaJRzIbbx3i4McLN6pBC1mZTKVNiJA08jJnzKfPYDio9KtoKow+SkIz1mi3
djY6Tx0xyIm7b08fnQ/fAFMH1U9GsqYYgsyj2cYfSJjcGV6Hv7OMKLV7lCVcvHbs1+SHyb2Hz/u8
jJtzsy/lb3U7PsIXwY/Z979gJD7CQbSfE9P/0YvccCamFPvZgspax9De4q0tzupRAGNCywkGIVkA
R4eJLtFuHqXmMRDZqzFCkjM1QrI6agQaOVSQzICt5Tg8ASiiAp3anJW9p8uDRcgl5zHsgGum7e8O
xcqKBi+rR5RKqQbmqrdV2o1NdYkf7qwyQlgoXQCkv18Vw9BtVRc8S4MncQQ+ttQLcpl0G/CVUqCw
EejRkB0YC9iLD3HwPHg4xzUAZ4sohENT29o3yycmKeIfu/JEjGRCrUdkV3omvU4PMSOL6ayhG32G
mzJnsQ34cQCgOALFiqh5E71z69EsPTPocXSjfIVcDXuEj/sC5CFkN31TVnz5GgUhAOYIN5Ppe1OU
Q6f4IOMcHLiAVRIQxtskPjY4Yuoxb9irtpWqJfDjKbz3FaN/uKpK9tu+3T01OiFP1NRQp+b2Sg6M
e9iGGOTgGgdTUGlVJYuoGrx1PfWuPS8/x8Z9blbBbaJQuKg8gnAJQ3jSLXg3Ux2d3nINlx2PbE3v
06K70VjYljHAlQtr3JkRdEmjD2WK5IBZRfI9F/L1JB+JRGMBq8ZN52pmz6vQgnCUjN0o0uuwtAZE
zt1GH41XuaS66rX5VWcSZFymj5pcPAcSX7u+Y1+gwrTwmi5YCJ3jCpg1mNTzKwGLdkT3UVFthtWc
Llg53lW9glNUYEfvlcsiSXp8zH6yRnfRNya31hgc0kDyNSQeTLuszXoN/mWrF9glGlSJHek40Eng
UmeJXzrYCWAHULelo1JbV1n4oJd54iQNEVEI7VZJjS+fNSq+Ajsbb9kEjbeWBn1uiMNwx2YLJ7B/
n1IG2OQ5nsRckt19IXiefT7ma1xGGRnfbs/MLPh4BJEzeq29h6omXQoBh1Drsm1u2MmF547JRRve
hLkwd7z08r7OVHCnikpX1oh4PeseBU8aIDWK/QiNsS7EVleEd2n7vPaRlj+FCuuFjp39stEX0zRq
05LhM2/wVBGbxBkGw1ybnI4svSawFE3NDiRUaF/liCeu/Na8yyocL+5gABmYvENyZCAwj6srW8MW
E2ABW6Wqlu4DT7tXlc6/En7yux0Sa2vFtCG9Or2qiS1Eb+cv9EFcRo2fO6FkgCLW/dRRFCxAAQjQ
LdC4iUUI0MBmuWe4VJlT/EWoyy+GWGbnhhB/jRDfWFlq+xNoJSazlPU1xX1BcOavNmmxdjUaBTSt
Mqy1haVGSelekBxvtGeiH9p9Cq4T3iZwjYZ+uRIgIKKKeFtZCHN63zgXYkIL4TtcGIl46RpdvQCx
+yB1sbVLgxhjowdIPvG1covTuM77LSnw06tAC61uh3pjUTk/wybmEY6cvvRGSTgQ/lSIoMibktEN
rtMSrbkbqMq5QT9WbwyU9ho1lCT5XTVqsA1iKV9Ybn0dqqgP8B8hRzDGe8CP5T7F8w5KrG+fw2xt
4rKL3Xa4zl0DeEGog8WK63AfdPVwFjVFfyNb3qrGJnQHErYpw/iCr8MDeSLVdVWMtyMEbmbEeitl
I1VakCoTY5E7aLnJRdDmz3TRWBgEerw0Ze+urMOXMctILVFf1EkM7hkaDA8/X6ahwQPrQpCgQUki
UavESKIQPb5FoORRf5HndOgiktZ69P0rs7KIvCiyb3WhVDckEuyHktc3NfxwGfboFOl5pYumT6Nt
kOFUwKfL1ljS0V5lfFZk+LvOOJBf2Brwl+BN+N/AC65MnSKD3Kv2pspRirY5ePPUCL+lRqKupMLk
jYacGoS4k9gN+6tUoO6UOjzAaWEl98WUZTkJC49/f6dv/B9fX1VjhWlThdDVqdjzbp3Z1dZAGnYb
giwA2lsRRsqWNO4goJTKBkjPjRGwBHo75n99COus/vHf/P2PLB9Q1fv17G//cZ8l/O+/p//m33/m
43/xD+dXdvma/KqO/qHl3f/c/+V3Vv7l4m59P/+TH36dM/jXGS5f69cPf7NK66Aebppf5XAL0Dyu
387E+5VNf/L/+y//8uvtV+6H/Nff//oja9J6+jUvyNK//utfbX/+/a+KwRP4r/e//69/OV3q3/96
8Rq/DlXw+sd/8uu1qvmvFftvwlTIzeWBsTOYVtTdr+nf2PbfDI1KEi13KlIUk1hmpVlZ+3//q/k3
VAY6wWLUTkjxUKayWJU107+S/2ZN63P2GbJgDSyb7DP+79yu//ma/PPBcS/+9ffvQ1g/FrYl5hJC
v8Qf7Y4kTYLEVklPsQskcTnuWwWkh62fKJx/fFf/8/OzsmiVW/WYouFzeoP6oZICv5R3in0vy+Ha
dpMTVcJpuf+fEfGfo8zKXZns+5oXtLUD0MqBs7D2Y/v63bP85P58XOr++6ff9knvBlmEO0LruqZ2
KnHvNgq6t19xc23k/X40L+XGO1FWOfAY3srL7w4D8smrfKOgU8s9QkkPEmBE0FyeKAx+rFr+5yqm
x/Pu522/UEPsITX4LFCBYYyp7wJR2Jma8Tr/+5X/5DYdOv/ZTsA2Yk3Tkqx27BEMPuxcocLXkZvl
8Z8/dP7TYd+d/+BrrmnVOW9pG/ZreocwpwiqRUcdFOz9Imlz/DhvG8dP3qS3Mty7A7EGhOmCI9jp
Fj7NAxrVy/Rn+kwwzorl/BKv+KI5d380wdnEicAlv8accdadEXF+4lEdupOzWT3JXQ0Tb1U5ha99
CyV0f5kBs7d3jl/hoTs51azeXaBvB6De86JydK0moAuyXWGAsGSp+9REzYlBc+ggs1GPuicesqyu
HNnGaUYKFWgBzMGP2Gi+eBmzEV/Bge7atqmc1pdXQ+E7leFtulReJZJ36kFMv/XJuzBvOUgJCBN4
L5WT15Iwz0q2dOwwQro2am+6+7ZQxG88HtqVUhXhhnVPvGwVInUMBTIYLIcInRYOq6fG6q1nT2ka
5ILR1AVN5F2IjKlHfZObr2AX7TtCdwhfh334IFcZ4JWAtTScZBSgdrsd1VpaerBV1mURke3gTQpz
Vjrs6old3jZVWzjjiHPE0vt6GxEwvISakODVTRGN+2V75am2Txp73/+kbwFsq2MtSX4Wy/97SZey
c9WtwouqlyD+Fr5RPdaFO14XpFU/fumtk2fjt6hwoqGQrByhU4GzLPohD7SMINudSCo98AWQp3/+
7rVuVKr1pqBA1ZDNslAqNvDRkFweP3v7wIswG5JjjucrQbTrqKrx0w78X346XlCL/UX4xGtbVQ+u
UjmanT8cP9yB0TMPr5Rb6BN2yxxEyCQbo199/UvVbmKQEF/7/dnHAJAHVKiKGaZ0v7P0dVL30ge/
ytZ8cfwAhx7GdGHvHkaVKAnsawZnblu3RkDKMci/4z89vTCfjcnZ9FUZo2X38CqcETy8ASjSVjZx
Ln/tMzNvXRNqZKWNz4i3FIKA0D7zVTszC/esoixx/AIO3ZvZxNVTWhmbNmRqJDBmn3lusJYGNT4x
DJRphv3z/lCF/njrBc0pJMoer+o4GqssNfQ1q0532ZgFaPUGMSB2gGFnlEWA3xv5tBZU5q1mF8aJ
L+jnD4h9yccTiAaj7EM3qxw/0S98s94UI3rxzP7SOsO0Z+9u0HQRjH2ef6K7a/Bf30rf/SH78on6
6udPx7Rnb25Y5almEr0IpSBbtcQ6NNTujj/46Qw/ezLTDXs3KCjmjmMNUcfR8FK4JtWuM12zF5Tv
qVl2J4b2ofOf/vm7gyRgORQao5XTt7BQjPMyPHFjPp+TTHs2BbqJHDXx9MNGKvZ19Ey8j+PBG6Ha
/LXbMxvYea9qyUAwiCPhbaG0ss3onvSjhNkjPdd888QAOXSDZisTg7AE3S94PYukmEzQ5T1+1uzE
3T/07s/GNvVvvtZmVGFlMy7kMb3ry5pdT5GemDsOPIS50if2ChFq+CycwivOTdGAfyVvqE2Gq66M
7o4/hwPXME8rjbMQpJnNhxS9OvGjOJ+e2TmcuEGHLmA+elXqliBFK0exrVVIajrsvuuBdRJxDSdE
iQcesDUbwXmbpi5yPNJAwwsDzkFKdNTX7sx0x96NLZD/EEYTPg5Eoiw0Zc+zxgsYnrg1h857NnI1
MPiELnNrSqq9Z1aNc7cyfh4/8zft4idzjzUbvV7UYPVTOPUaHRhAC32A6JH1wwqUUrmQeuHfqOQO
faf2Gm0iRP6bOiTBVLJlG3br2N5ZyD5fB6v19iSYtMu69ai8exB1Axp78MSVdj9qnjiv9HDcBXZ4
qtR16IWZzQoDerva0Jnuq1RZsapYgX55bQcgoKKuvza1WbMpoSm7EtPdWDvpAKHp1aca38lUVOkj
Hb/9hy5iNi1EAviMacFdlyaNVXlpeFilh3BlIW8+foQDg9acffXBsFtoqbkEF4TzU1pnyo7UHfu2
B479+/ghDryf5uy73jdCBgPBIWq/nQIctcJ+Ve0uWR7/+QP3aC6ngtoaawr50E5n7lv6NkVTLehx
YD6O1sePcOgCpiO/G76V0ZUKXPvawV5yl+Q6OpT2xE8fOvnZzFCGQ4b9liLXxEAukkvoOosRYFJA
++74yR96wNNFvTt5rUGHJDyPV6jCL+W7S74sZ4ofnLj7B9Ym5mx+sFKIwTilAaKV35WObML6We2J
k3efOvP+a1cwG8lVrJGIlGNFqHoZK0e1SsLsetSKu+M/P72Gn8xw5mwQj1JA471OaieKuuEbLEZl
49KTfpSLNCRvkeCrWkYJ59lZe+JDc+ihz0Z1KNqgtQgnR5Dhfzc8D7aMSw4M0v9lUeB+Pn5dB56M
MRvZSuOrg23CxE3LSQ439RdejdxGzkozsj9xKQeGhjEb267tgdIRNuuKyZVZ1umLjaDyxBUcuE9T
Df39q5vT20qKmvsUZI+t9thW7qZvXoj7PDE0Dv3+9M/fDY0+U1Vtchw5kj8SYqahKSyrKzcOtpg4
vrY4nTtYCvZNGlZJnkL9JPg8D7ShG/m6Gn+nwjtxHYcewvTP312HEXtYmmSOQREe1mHQfPdN2Tn+
Fh2YPozZ+FbHTjK66fzD7Aqm0sIbSNSRn47/+KFXdDay/bSDO0/qlVOZ8hZk/6JTHkFLLgO0P576
8LWDzMZ3HLaKgbmrdnQzB+yaO1YyfgdoAOC1TV+7EX/98QMdulWzYe2rEcF0WE2doUP0CUyydGNE
7OaJnz/wlPXZeDbrtB8rmXZLmOnnmt1tM8zPXzpzfTaKKYf6Q1ZTiaol90wZ4NnpwFgTbXn85w+V
FuaSI6kF9qHKMnvjqA6fWrjwSwytk+e6ELSBY2KQRqDqsCrtawUs3S4JeTzEIhUnRsh0jz6Z4+dq
Iylv7Tyg1emoZOy9AtMmrXlMHIzCk36lO3GUQ09oejHejcPBD3KpDFmJaGZm7UTT2ktAhuLEXTzw
eunTUd/9ut4ZTSz5PH9AQ/skNH5HqXRXmM3t8Yd06ORnA92GI2jUw0h13xOXHZv2ZZEPxolzPzDQ
57rGIOkIyjMojlihsh7UJ74bhMaweYNzYvXViRFyYD7XZyNd6RphD7iqnJqw45XBVhpyoqlt6k6q
fxZeK524mpmz4P96Yrg2Pj6KsYvFANm8cHy92MIFOhMSVqtB3hNFtA57fWUH8TeT4IiEbg8h22dj
Uz7ZxYkJTT3wqLTZTBBpJL+QJFU4ch2RqpAhl0YBU7b+ys5sciN9LcPl2RDTcaFqOUi9FFolmY15
u7c02XqKLdLEI9KHf8OLIjXSqsV14yfy1ZTWuRpkud7xKrOVJEdiiWqkhkLZvrSaWqA4DaTfKJOJ
wAtCYa8kFMWPGsbVs9YAONd2nvHoCR0DEfSrx7wQPkgJaJ0nnvA0IX0yjrXZRJWWejD6fl8ADcUS
GGTlw5AOOzfrN+kQXY8wA+DtfG1zp81XH3oiFUPolU4Q1MZKGNJvWJg3san8htn/cnzQHRgX2mwF
4op6HIoagVePLxChHLORpvuwl2OxiSWZ9qBiRifunXLoYLPpCRxGR5qknDqS9z0U4sy19B3y8zNP
1nY+e3vhQSTm0U2ks75F0W2bkF8pWHiA1mJ9XUHxBvtzYhAdmM7mKmGVvmyaB13qEHZPApBKQmgK
NghuQXzyu3PoimdzWhOavt/ESuokSS2tgj5WNoMtCCW1DPW66juYmI1XolmUtGUYxia8RgI+2hx9
eSlPoQ5dqhPAEgNiRwHxTQj+H4p50/na0xcfpxEW/UXSBkNMz0DkJC+6uY35dlCDB0U32g0ZYWW3
JPZEOXHLD81b2myCRCCWA0YAax8A3XbAIps/kTaWjwbk7yUcy3CTyTBcAqSr8Rl/stzGmFYdI9Mh
xTK1pIBFYGZ/7epnkyjuBC82CNx1WkWXEV5X2b4nnBvrf+z+JHVweJDtEXfbl46mzuZMcrIlGAuW
QnMhuxrAZqZhuu3gzRmJcp8yxX3tMLMJyi07vNP5KKj0mSq1Sim5CKUaRalFMGmBWoeoMaUWq68d
bXrv3y0JEoErFpGicMJc7S8aLMSXbd/lxFoY+rmZmnjNpc7sT/QyD3x23hT1744GcTpDp2EJp2cp
N6W9PFtBflKefujXZ7NTGUPjl+RQBQJkmxsfCcCm8YgaPAsLVVnANPQ2DcWGu4JYeKdXRbrzpQYs
Q9dJKxjv7krkeKwpnbun6qoHPjZvn99311uPNZRg1I9OygkAnZWF9NslYdRAKU0uzhNNuOOP8dCB
ZtOUWsmp19mxSuctvDSyO3WMFrrmL42WFDMqqUtdOmXSODAjztkz4JVT1a49AiqjdB2Y+irJ4Duz
T7Hs+rI/Ze8/dJTZPFMlLg453xCOC31yAVtRWsgjovW+Dp9Vv/neKbV7Yggcem3ms4gYdcwlmnC0
fErStEkjrAnkPP5gDvy4mE0aRHnknV+T9aMWpP/G3hjubfQIJ2onB+7S3JfnW0oF4o9WhhnY/XpE
mnTtV3a5NcgbvIFhaj6ofZV+O34pBz63YjqJdy+z1ZCJOnZa7BDQ16D/Jmi3INt62dqjemL7M3OY
/HtZ/OZuencMSB3J6LvwGGVZldZuRBbFSthhB88v8QiQ1CvbIpxV6+5Im4dW4bOO/qGXGpmcxy9S
mb6cn6wPxWwSCWS1jfKx5Az0uDPIqwlglkiF5/4IKWKAJaokrhvj+U+JTyEFS0XB6EqeQbrBjkXq
Q1uVJ57ugc3Im0zs3c0YtdLydNzFjgQ2zc0KTOsyvR9E0OL1+NUeUJyZb5btd4eIB0WR7BT+g+bV
z57I8VQBxVTvKZttjZYQpCK9Urtha+YV2B5iPVpwkxAVyEr/zXyDhVECTuOSvaeuAllmZjNZ4Eck
j+t8N2JHL6ITa+lDA2m20nExu7i2WSaOHPTyVh9rbSWH/fjFYTqbbuJWl9MIPK6DaexVReT9VAXd
qfLRoYEzm2By0gkk5M4NAKBSAiLtxZuGBPCFkoLoPf4gD8z/c6FoIQkNhBo8kkRN3aWdBRmOz0Ff
yK0sYZvz5ctG9uJbucDMcvyIh4bqXDQaalDecYnUFMRap2urByUmRQg3DLFtpFLBDVs0AXZ9ORqu
wUn/PH7YA/fybWfy7oWVpErNa0OqHWwchOIVZj7lAsoyyZNBcfu1Y8y2VKmkB4aRttRyTcN20lG2
l4NmwKMNKYMfP8SBof1G+nh3Ga7Wodgz+9Tx6560RrFmk/FA/uxWw1bytUNMA+ndITIw9V3gsztq
2Hg4E+1xrfl6+KxTy7jVvUE5MWMeupT50OkywrIk9603V16A1vIvAh3/GNIl277Qk/6k+/tQEfDt
VXx3SZXiuV7VoLQmeA3KJV4xUjO7VZ0G/T5PfIlY8ISkgDTbsCHeWfk3fyz05fHbyc7h0JXOFlmm
1NWJi0TaQXdZ/PJqY7yCwUfxF7jlMEU6gOHLdf9eWPmEGc+KpU4GwLqGZ3upphHNbqvA2nlmD7y6
woBhq9z1XrruiYZxux/RGK/zlARvEl3BSCTfUwKFJ+Kz0ZHGXUv7yg9/NtVwHrmJQwLWOiOIRB/q
NcST7YDHHKuvtwvBO+D9bc8U+9oMiALPp1hzHzYaH5E8dxcue3DSQs/KimDzoV/nOYa2fgQEHzim
n164HpQB0LGEF3iG255htSLHRWw9F/BsqD/7GbtfPaYhVD0Ydr4cc/Nn0sjnRLhH0KbgpvYEgSHn
k7QQCq+01gb5V2g8SNBUM/gE5qAs7bjdkF+1qKdaZJysgCzE4wDVs8IrFWI6w3y8F+N4b3XEkI3i
CvH+2tV2sfs9UZVrW++esdH/6LOrFh+NnJZLJb7u4t+a+5MoGYKpIjIJ2YtO6U02eEihdninyoXH
plRE2qb0ynPPbH6lEi4cbEmjBFbY3cDVXgndIWN9Mdj3VYrdj7DxBNR58CS17kJJrjAi3UeZRpRH
BAQNzOh45hEHn0GtHpTnANVeHlasi4x1UaRb3f5fzs5jR1Jma7tXhIQnmKa35V3XBFV3VUMAQWAC
e/X/yjP69OoY6R+3qaxMMszez16rnzeB9lemVsjRbvZVsQ7GOzw/H616bvtvNXLQgOVnL/DPECLd
L7G4I+CPgrucTg0sVmONxzFHe+dd0pkhxjmdPkAxlKtZmtcs/qhipg4KcKzLZ+kWD172o8ZPlSdr
Ud5nt8FVH/ynSvez8WP2HcDhDI3NiFgd7O0SHda4qBJm3LIe+8cWBGiT/FBUWpskuMB/oprrRlii
eOPSnSeuZfnBSNTGThkedeJsi1ZrpxNYPk+VnT8mLMcclvh5DJlm/sGK+4NCsBS65nGREywqfWlE
subsFK50T4kIGjMGIr1hTOtoxb81fzj5w8Ufs4dY/DXAMYLRBbNubWB88jCWxNH9tV+D3W0ppaAm
sHKzUoi8G67Mqdx1wCzrnpJlGM+nJUh+ETbmBNfxDzp3NYifFjfkIBZWC7t/ccjQdHm6gaCzqaIg
ZWr2e6nFzkPEtxiqZ/VTEwXruLEPug18jl7UeGooYI4NBY1BayeB/hR3C57Fh6yPd8FSrdPsxWDA
hN5cXSrE5KnWP1SOVtb82Ufg4OtHXcBkqyjYzPd1tGz6EYS4qc+TAJBNfCspkbRkRz3zkJloNaYV
K90vM/kg25dd4YHxN3K7ANx26ok02XvrteB+ll/OeHEkyXoSYPND2NyZokAqMaxbw3NSfiVWdeZ5
2pLIPiG/OuWtwm0kdtUSbBsN/YKPOsUbAeHyBPfpt1NzxG44fLZ3UfC7jHPQYWTDh9/ZrHZgzHdY
Q1iKFF8y9RJl4yPGEYwKFP6LbDMia7IGfxtEwZ+lCiD/ihZ33P1YKjgijEl6rzUj/jZfjT74Hcrv
yf2VuQgQQnCLNf+4gYib8IlCtKEnOSWPCKohfsy4E0JvHTV6N8S/hmFAFJS/D+m1XYiST/y+Ah5k
gkghrngI4J26wcHGjFvYzSHQHwIIxpSKfaCwmFZrx2l/MCgdQiAIo6CYmShnbURyMlC+m54B+r0x
+pxO9zYc87a5VrigrBqRdPI52DR9MzaAwD1VUbyudXW1sSe7CvOvz+o05+uEo3AFoL9U6boIkT+6
7c6jSidNd2/N9nap72LBidr/NSnsBJh0EsQQ6byyOU9Z+nsqH7p62gDne0uLDz9lhFMDfREBF/AZ
TxXOOp6HWdbn0PSnzPZ2Q1Svx0qBUyy3c/YjoFuH4kvn1VtdugA22lWdjpe54SNpIixXGZotyE9F
2fOVdFdea29YJ/YN60bllfeg5pg3LXZuxtPd45kYw+lqlawZLk7tsTgmFFY8/DbrEjRuVvINxZCU
ImrOYqh0+Yu6DaZjvM5SxEfNtM4CLgaR+UGbfCTmv2aUAi1Etw5bzqoy3i6gXHLv3R7TY+bpTe/q
hwFiECMHW1GeGTDYMslJxuWiej6cf1GoPRdd2Jfbf4Hl2mVzsW6AvWk87wkHgtqWrHbXlBFqxon/
AG2D9fvi1lB5VoyCMZRki7h9l3EP0iK0q/GMIdRnTgHes71qc5OcYXwuAsGuTu5qfI93NfaiTY0E
W67sIQgotGbqxx4H+9ntMB0lblU/FbZOd2XLb0BIEm5fj5n2TLG0v0xWF3iboE7GJ4W57tpns3Ms
rILpKyeW7angcqs3Y+dmJ+kwQAujGWzk2kflcF7aoO3Ye4eYHDVM+6m/KTRQhYH27ZhNp+/q/81l
Hh9LA9MdqYfVB/DuJeTIJnTCY2wHb6mJYCNkS3dfJxMTPkEZ6Zdsqr56aR3yxr6Ekzq2qVWeW49L
/82h2jzMWsFPplgIwCnotylZ+C3GH3tFwOK3qqfXOc5u2x6TsDUm2ab0fg/Ufs9Qf+VKu6xMWjKI
A4idotRfzHV3fpuA5dSHBeaLRlS6KmW3GyytX/PUvgyBwo898/bp8EIbZdwulfxIkxJIQVeM5mr7
y87IUWHpGe9dAPfbKcC4ky/583QLwTBXcnELgJhun581/Ks1+DOxchbXMLtFhDv37F8kCreg03oY
POaxiAXIWB36QJXUazBDRIU2Np4LEV7LGDMofj93U8bD65gxnNvGNkbHylojbwMkFyYrWrd8u2Tx
tNTDu+M6TD2b5174lyCGpnPj3hJr/ZBCbwGTRAesXMXaYGNbNdMUMqTU0FnBlggSt1/z6vgP6/xp
ZMC2MOYAFvsh0tVdU8QH6Vmburffh6aCmcxpl+FuXMViPqOMea8ceiEyEx8GuPcxy+znSDRHZq8U
Mz3OthHdrnGAZeJTkZk5iw612YLFDfjjuenskilmAKagMjaM7Z0yA0g3y5NTVxX2wUqRyMn+FaDW
jeQWfDPYk2wodcasU7VxwFto4meDPQUcSNt8Fy3a/6PlvKyFNJLh9yH61yx8VqADSXADpkbk4cqN
b3pVUMecfYbcyzIYdFAednSs3eqp78pIrS3hcwXrHOJhlvbqHYZLGD5e1s0vgASq93KJ2/rsMDwe
7oHHqYR/7ec/kafrcgVrrNqVseUwPz57Z1/UHM68ukUaPqQUtla903i/MagVBNg1DIowXcqGr+0Q
ehuvtMQuL5R9EXXJJTrO8+gajp65CmfhQNkJ98kY0i2DGwAR5j/AJqIKDyObAAYEcmz8ctxb7XfI
URbiPANiBCEI7WtRLK9EGcISkMEYI1lYFshybcfaIuzOlhAebHBTPjONoyfNuXCTkH6XdIqIZTZt
2zMTb2W9bQoLJkzIuzb88Ysxz/bC8kkozJ4odqUAbmU81FRBU9rsogGa3kZlzZY3JKXKHwxTzmPI
lZ2/i/NOFqPaQo3OrnlfyoPI+v4JzAnvYzTidT75FQBySsvkhvGthUXDclkKB/pKgx4qxk7sxRYO
A7toEn30VVzrU++5hcEAxpjD2psRo7NUZzVCmnRaqn2Ud5XZZon9E5W2fq5ZfjBqzQbqag1Ukx65
Z+G2XEAuqE3F/VweUA9OGXP6QXTPLZ3BT8kJhoOG8poLU2SAKNmfzErPKYrEgRY7dPPixkuNssZ6
S6vavUNZ1TxCKnC+DPQLUpMW+WG84+oJ5OXSnJSKy2IV+j5veZn55iFMHHPweZ73yMWCc5BGkjML
0JnTEPnYDBynj88ZTdmDF7T5q4AZd6/rAb6Bmqenmg9iWtW+Pz0S1OwteAxIeLUO4/ugz5w9GFN7
W8d9dxDG4fgTzN6d30XNlaHMEpvqNDzLFmXY6C/245hy4YD50iCH0LLdzyniRVqW8qxCl5ys3ZTW
Tog2/BlzB1FU5UV3zNyr35Ol1FZT2+R3cgFguLfjpDf4bbaP60zsQz9gbrJyTbeLaIrsVZIGrPpy
vksCvz0vGayhULT1roVFRSINMuXENpCdY87+EXCaBTVOUV/G3EexU23bIj+KXNxkF5WDOKUpBpyt
TfXcF0NySasx3eUqLM+dTMeXFKTvrr0dUwO74LpsjXb1l/NNuemxPMxlXwOfNQ+T0BnHenJegdX3
5xkFMBRMFgrzmHIFgU0zuTgFknnjzBFtnVr+deb6WgRL9gkX8GuJgEYlNr2RrE2eXLdvuH42v8h5
gVXMlnQ3hubVLm7A0qLsILDE9c4MccJHZPAdLb69RSABJbhu33PrX+W86s1ioP3QJUBJfCvkfAIS
TXehh8iqHw9uhl1GNG6xU4zwJV4wnZHUJGsA0+lVRxJVSLN4jK3KnyZhVUKH8u62ISPZY66vgYwH
IqRok4EcqftCOvIiTHLLiNXLFgdHvOkwb26UNU+bASjfxmk5iZt6fh7joP2OQWG/WiJmrHP2xR1f
wnkD21isiyrHulpF/fNUC4nwjHuiXgzaozQSOw1JbRvZefKUELg6+zeAbj7yrnhlBb1Ih++6b22C
2VWyzssa0CIeXrAo7rLz6k4ChmEqvuIqWJBsWqM1ReHJSbv3b+iSwIL6LoMFXjSDk1FtVS9DliVX
k8/unomWikN8kq1iLFInOSC0HxPGooyKk8vklvLk1t34JLVFVAWcCTUNBXKxS4Oat2L5mcHNoIu1
3k3plTSn8+5Z09c8KlctUPTLcRN4ncViz7RqGEh1tUwIpnLEWaasoTwiFHlRdcrHkmdPOVjmjSmU
3NZGTrT0Zf/pZ4P5KCc7Yiipuc9v60evsW3SwB2QT0fDWiGLWawyAvjDaHqTNek1WdpwXxags5uA
N5lrmHfnjXV+tVukzqbyAkgopbq32zi7mGLyoJn16YYmu4D4j91nCfxwY2d1qleto4DLTp1cj+H4
Xrq+WjfVMK2By7GrE2lfNS7ygQD4zrVK1d9S2S+91z82qQx3XSVe7EF61JbGR2aNQxIw2bLOHFxC
VWU1zxM9B+znFbUTZ6ieUXZF286Jho3uy0fTsnsq11P7YIgsjGr6qUAjhTaBGkiTx9+qXKrtXKtT
a3pxHDMbFss0fI1ycTa+n/CNpf+7KrL2t930y/3i+Ic4SWgrKle/OUWCUKvDO0u/2zmMQ/ojQywp
ns7aewQ99tOQ62otczLvuSMQ7kGbVIzjbe02wjiYZ/nW1sGbCcv+mvmTPlTGYcp0avxD5NQ1x/zx
DTsDVY0p54QZulw5huXsZPkdwlXB5hX2h6GP2XMTKwYJDXWZZe3oh7V1lvFYbmqX4c9E/6SCtx+T
troEJm/3rB+wh6LS3fnaEfsK7hyOqNt+LRwIMIv0V05q7jl+Hfm2XKacJcSzWOZaV3zLzmofePEP
wD2vlQPY8jA0mrNWHpYCvkyl7ue8d4st8BmIPyKZHgdGa/C3h/WjFyzjN3cIjGat7mAH4XIevlLi
w/NqzGR3jCgvbJu5TpbtFApS6SpSj7aOZoCOs/XTNW4Em670nxapks0ypZQhgRptuX6Ot6TreIxb
jLOeyjgIM9KD/I/J9KRxsoeJbOE55evw3NjL/MrNENVEMPTkgCrjOd9hHaU7TgLdCsVv8ZDpnyLw
moMauC0WRi77aQYTC8YLtfLsfkxuUW4c1ILpOubMdFZVibgsaOz4bWJLeLE4u70CXGt3uTP6a2bS
45VsyvFxdqdy5+ZZmsCParq/ppirTVcl2bRBG1oEqzEf1XlsOy5VcP/5/22V57/8FCyb6GqXH+LB
DyP4biM0zKzP1i/Ukal7h/JP4jxltVKvBsDek+kiDZzNDY9tZ7GmVpZ7zrIw2Hhxf3OnyNmmDRZZ
7RuHrtjfilaAWaPoBoM9G+BKL/EE8DiYQ6o2DgIkFBic/CvM3SHXO65xqJp89ObzMBKqGfqARSPQ
B2dJPGhAvn2F3BI+OlgfrG1czajz2g5RjYHbnqE5cW6XsB5/7ZyeasCJW9RJPIU4A/JzbTnR6+Jr
+nVQ7RCU2YlpPjxb+9/hAjZsnSlGtjjUUPXCT1JskwZiJZit7FX5jLYNUidfuduF1a4fldJ7W0lK
eQ3IUFbsWqg3R8qmXtei5ujM1xgdEuNrfbiOKsaR4JO1DJ0udTw1j7AHZHvFI2adh2wZI6bPyhRb
WkYFkRwpUYx6sPJ9oRQjxaNYInWFO+RMe9fm3V1bVZTcDU1UngDhye8w53qxgqubn9Xgp3/kMBgk
TIX+VVQMFm7qgFH9lWUlw9Ue5XBie3G4/mLNk6gDimYtGdzYDC5jCBQF5tDZFmMMkKuDNsXXupMe
uKXKT99mPPBHQwn2j8lK5zVd/OB7GrxoY9k6A96YapS4zfjAu9k8l7nL9lbGHreJQuWbYUKsZ8DF
3AZ2lmSfWpEHvhSi+FKG4Z2ZwL2Ell++tTQn4G8hZ3XBo70rUyUfcMC9nyFSWbXJCw/WvbeIBYxx
J8NLCMw72yaBEH9cp4n2nR0VD4hvDMT4UOIHTy60JJbfY2zbZ8+O+8uSRHITBGO7HaRkLW/iKT6k
piv/VLIvfwWxELyCdFz6XTpSwaBIDNvyweS+rdZ5ZIAuVjyz+7HJOXAOU/pbRkreOIlyBwvHvUxx
M27toZNs28NfSXWCDQOozWoYbyNvKqCaxkL8JFAAQq8DPt5U2cYECh/pNLWU+PJ3ndyYdsn7yPSO
Jtl/GDT/IgujfltF00Zx9cbG4KIlLrGL8llu8jodSAnTuRZ2xA8YxCVs+oeqL85WjdB9uKk+l6Ld
jbOU1WYY2Vs0l5CN0mzMJhHDOV9swdGvea36ZC+QszsY5pGPRY9R0zzR+HRIaJX+Fu1Us52nmKIo
x61MNp9mzIvH2zSxdqcLV4at0cPAIa7+9of5l+s7z3rmRbkN52ftbwJRXJLRv9jWABYarkY0hyfQ
uUCm5U/k5AeBnGpmV01IWA4LN6gRK+UqqlR/HlT+QMH74GKAucwxvOMMpxwsVBVS7uZrNycNnYlq
8K+l9dkgXNXWm8pAh3o5/TOcssxfyn2c1J9RnmxTLGeyp7w4OWF8NraCgRvvaRDseyYtw2EGVdmK
vTuJV6qEOw9HBU5OtmHv3io7az1VHM5psIDRNct+nlGC2Lm6dr05pxYSAQzpw/CByGFpdv+9Lefd
muj/Jq/xrxzH/+kJlsLPVG4Hw95Hb0Rhr61ZPyEDtuveJOlh8Cx9BtqwgQ1NgX9hf6b8n1UNwJbG
Gj60b76NBNUOEZn+DGV/jswUDdkXWt5ugqvNjpRnd6At1nK1wQWnGM7YJlao9iZx80sT182bsabk
ecyW4N6rc25VbkEQ8390Hr1bJ/Xf/Ir2P4I3seriwEcwcRSxSkBsul7EK0XGzflSLSkeSypOlMwT
ozbzmOYHL66nrVIUsggEo2Rd2gGz0ZT19Y+WUrwtii/DCpJeLlY55U2uelyer1Sq3V+jJcRdkcjy
OTL4hoGKlftMehDzvHpSX2JZZLfRVp/dV1Nf/C5MqR77gQoXi3z0P4ha/6HJ/68G7P/5TKegMs0o
OG153mI9cLV2fjVxl3yQaMLL+N8fnP/QzLX/kfNJrHoKQm4JxyX1pj+RN+Nway0KZXPANVaT9P3/
64//Ew5DwIbPp/INBNcIQ1eIDiKYO7XLIm+6r70y/R9podvT8O+ekn90p71U6WGyCH9VSOH2DWWe
Jxvo+JPvzePWH5AR+Nptn//7u/effpjLi/g/nxDkoFE0wdwfNVsH08o34MOMuBcruGIIfjXDOvgf
H9R/ehj+kS/A0Wbr2M27Y9bqlmZHOvSPUb/Yb8KX5et//3VumYh/9979I6FDYD5ogqkejmWZ1S9D
4AbreQjbw3//3x0v+k8/4B8xQDEZt+mjMDvEaVPgCPD8/j1lunIbjW3yioEA77jdUlIAFdg/NZkI
0bqmsv2jc708t02HLz3innojmyE5U0nn7ZHBTP5KojqToICD9lKOmeXitJoxujvcOq8lhgZ/J0YD
mnjOrQlXVbt0ZyAtxlqxX/Z/k1zP4dqvvJpeHemQh6Cr7J86ah1Mj3mGdEBrqjZZh9CZmscwfepJ
u8+uroo30H2hYOZuijnqd8t4RC83bRGPkPUH6veE4Nx+5FzHIcNqQHLWRfZXCoPAzZnGYMU9zbrv
h95p16ZLGrPpO6/5nFyjCq5utmUzHuJwQA5s+wWJ5OyvqqWHE+WI4bWu2+RqRbn30olgucy9bO/r
wh5I5gmfzpRcPAsUe9Mi0IzChht/m115Ef1DWtPrYUbWxoJX3P6qJqL2Aejdux0A1PR3DsiOYClG
Rb8qw3k45CW4Im7PSXJ1ZOf9LPPA+KiN6usa0km4nxztvXeRjycX3UHNlSlubx6BRP6xUAieKzaJ
j7hN6/dorvQjslVvH4d1F637dgougT+D7m0759MdXEpevufvE1QZd37ReLi9Pa+7JKiZHxOyxH9h
6dHTAtrqpzr9Kcg700Gvh+ghm415NYE3v9mz/8Y9Oj2iDG7pt0RF8ad2wSNIL56fXDN6l0hpTr1N
Go1HR3TZdko9/1OTcdIw+OvkZZzDALdk1frPcanEQ9zIEm0SvQ3eYGK/p7Ybad2lsVfyt+y5XKVT
0V1LzK9H0RTefRJ4FLmKOZu2WeDkAXgnx8o31UDlZWWsutwtSeqfEneOtonPtPcBmwN1ijAx5JOy
/N3EXsyJ0SUujkfD5LcSYty9Jb1rvrIZ5dcJ6ZonaPH1xEYiLOslzHEvqnZzbbNv5yEDlKOJRXbI
Uz+4eF7LyF7f28lrOFKN3SWOTK6uVxaPysu5jITBnCFGm03Xb1x/ogOUVDMuPV+6HJx1qdqTcZxw
WnmDMFfWHwFfxVXI6mdqWhueJ/EmOrycK9PVPN2ynDFAS1wP6zSfkrPsEvkrKsLguDRjQiJlKvHE
Ftzt8AnE8SWVJnlG1RjeJgvSc0Pn/Zw1QXF088oz2JcNbgFLtaI/IBMf1Qq4QnkXhZwK8qSvv4Jh
oVcJutva4SBqb5+IN3+7VCveGJur4UmFt+PL1GL91u435VXI3fnkFR6SO+W9EtjpvhTnpnTjWGn9
CIMq/xM4HtIIVLX5JjTRciyMH12HGcgACqGSpgelA7eYxR9GFP2vGmBzsErVsuxbrpmHgC6ItR6K
TtyrfipfjCOXN1/SIIs4Q3xMMSlLNt/uzV0qk1GxYwBrVU0cs2kr5BXiatC+NXUTF48goY+DtUjH
3fbU4mP65FX2W9l9gz8yaHZGpc64KQvHxk4G5/3dHbP+p48XdO0I1pty1fXt+NfKRXaknLFwb5D6
Q1Nq7tbVzDlXLf7wW0fN/B7wFXmXdmLh9Kn7q5X58TtcyelH0FPctUNvh2su1c5dJEREQASL6n7s
6/SnT10DRo+O5Se+UVDAxhT+NpqS+LVCIHdopa0e4t6UZ6vU4n0ZpLofdRg8y3LIm01EaOVZDHgG
VrF2zScCRsxlFAWOpq7g+8aSxAkSjOj2pKdWy99KSt7vIJZnbRdOeYQ7AIzMddMBBZw9T+dYxfOa
DMLSQfGu8URCGin2uhD1a6C6mWmSlGW0aMvXfJJRu3FnI98SsdAqrpOkOmD6W8726GXN2nXjJVjX
za0DU2YtzUrb6jtrFdVlN+0yXxCWGrGaeivqoR1CT8cf8tXQKP3eJemQHsreQzLJ3G742saTe1iy
SP8gnTHbgPeKqq0ZKfdGgKAfwkIV725WLn/iJKI+LirWgrrMxl+djuM/2eLMElx4Mr1mABev3dzp
74UIxpMr++oalzSi6BH2bbMdRN7eoWHHqTmGVGVo8I3RxhGjGjdtEA/EBSYaHYlX8/J5n/pqw4w0
n6rho9Qraj/h1Q2HZSd1lpyYPq1+Rz0dS8eu7PYsTDozMGDYkeHdz+m+cnmVK+W0hIaSvt2KyjLP
Kmx1xcvvKCiH8bSs40V7D4VP85o9wr+vaKRRCuwY1Ss4nUviNXMN0CZQj8yk2F+w//xDV5R6syyF
IC7ULjigGwbuUuU84P2iXWXZ6liouaIpk8lL6EAdXzQV0bAqyp3gKnKefMu9z6uhuGsHCqqZqesC
gVGj1lSsrY+yIQPujDMgeOoGw95xmcNcM1Lm65XKx+JCH8RQihEu3bpeqw3n2Gorw46H0XfFerT8
dpOEQXgqY5ddJVT1axyCcd91RL+ylYhuboDeTfV9kiEtWQEQR+jc2EP4WlOjSTZk9lgRw5aWvOOw
U67oWi6frrxVzYJsIs+1UF5t6OISGpjiJAd7bYWbErEqla6aSl7t1N5HJerqTicWKUBOK4TvSG9B
wKecSz/FtrIn1fv2PR+W/PJMSjAsLE135w22RH/iVvGxyWmbqyBmDdcIeO+EHpir7BMoyesyQU4t
TZxu7cVZHjvKn0ffqyUHJDdo2vVg+8lrKubqZWSSiNtjICQ50bx6bWun2jqz1fJ1q7unAc7+Q26J
EX12SV7ESbv5vuemgEJPxeDKO+s8KXveDnUSfXUxy/8KmrGzb/gG7uwyIacibkLsEsFvgq/s0CY+
v8DspDtQ5HrNDgD1fKlRdFOVIDIXGUKf6Cz7uZHQV8v4vS9G/7nVonuO3SpZRa7tflR1UOzsDiVF
OKGdFQXJH4H1cJxdOjUZBesNnAWfTg/Uu6fQn7O7dPabddenziEN7cJbdbHLEaUp/R6FNkGRFT8/
vl8Cx3poQ7dJ99SmA4xM/qQ4toZ8MtTUjXvPs6PQM2mvXy46KoZXGeamf5kHOmdbP7GXiPq+yn/p
KPU+k8YNXyyytu4qs03qr9hdfYwNgc2NNiAJMm6gkToRRZJ+Okq3Ipo6xJOCejCa9ktHvlU/R1Mk
sf+26o8iaUH9VydSr9lNGaFVRDFvU9AOy/gwD9Zzn9og1Ik1a//VqpdJHAYfy91qnuFkUOzsb6aw
fotTwn/WWdZuVDb0tAnj0b4WIq52gyBetCKeAIN0WTpORtNMwSFWc/Y+cFzeoU2wiLBZ1JfITK9B
x6PCEM0E6d71DnaZYhSRoRf87aOU2CGvCm89eQKa98Exn8yEozJ2vnIponVWVeoJq8/42rIC76Ou
c6+e10Ri29t+8VF6sronhdG8JW29vAOvzo5T6hSnIGrlsdQF3b28cm6RYFjzDnvLyZ+a4atpvPIx
zaO3hnzlO0ukOtKBsdalZlPSga4+eySId1Uzzju27eSlMal9so3U57ELi4O9EBGNpFgI/3UiPiT9
4B791k1fSU3Frw4bHevF7PGGtuUum/qxXM8B/Y00cNNjyhu0nfuGwmcI+0nSG1TzY+pLsqkFcqKn
QLDUEijNFo9E1BT9zD0rQj6l+mfsUUCtprkP9NbrHTpQYTCee7sstkXjkjiJVEuEVydYWdeZaM1D
RTyLy0Yrg602cf04t0aIW8eyObV2lR0s26YTmrAhbrgNSXlaLNc9zX7W3zXNog/kp4mLcqOoMEYJ
6lPLUE4vQyzye5IdyVn1KMcA9jjiSaP3PfrBgHEgMMvrkgXFB/ot+6WsnZi6Vm0wggBufzKSufrE
7r2Lttrm1FvOQEQjNOux7vyTsOjysFonxGXZGo5oos0jfU1w3uWSf6ddyx6XjRZyDmrwg+Ux25Aw
3zNNM41C8izq6viBtadBNG3LAQHyitXBXGplYpJzc1zfBVNZ7mTiLxDc+hZelmF+MjOivm/pUdur
KezCMzB5pDyxrq1rZznZU2g8/+yNRE9KYgTnoMzce6rw5SZmDdWtGI4CANqzDGRFuCQjDLKCFzM+
pMtg7/Oqpzbnc9M5Iuupf7LRR8BTz/m3perinR27TmERxWDhSMgc3JEryOim4iTydHozfTQextjN
zrka86ep7xnwRE6bMyJMhAzfJN2piHaLFZHjwbdC87n6NUpLHKyyCjgrE1taLV041XQRqtqmfzRY
DhkUN/70Jiu8YoasN2aYukOVTBgY8rHRaOM6e963QyJfptZrdn3Qem9taJV7rv/ztiNefaDM3XzN
cCc5y2KdhskyQ2OtjWoH/nusDmyuw4VMT/y7SS3vEJOetE5EgaaWsn6efWdRNhAiLPz0FJVTccmB
hx/F1Ms/cSSt3zEypi19d40gfKF9zvmqgk1MDfs61oVLbq2ND5FXuzvAZ8mzcDP92nCwY2chWUv4
tWbayyIc53VLvmH/kgefp+WTld75nqza+85z7tjLUPhrStppBAldJzsfHsQL6aPqPtHZnJMcJhqy
hjXiIAS2oi1VheLIT22vbhvZJx4GQcZXtKtUMOkgXHIUPFPmOEG9oV9MpFekomEUgXYVXIEynl4b
xyoeGoriG1mEzZUkD9giMgE7xs2dU8/N8hylId/Fzo8/ERWaelOGSsarsMmIjfc5lZZV1zlVudFs
9CkXaOf/MXcmO5Ij2RX9Ff0ABZLGcUvS55jHjNgQMXIwjsaZX6/jBXWjKlVZCW0EbRoNdHaEO8No
9uy9c+8Fyc3EdKUmM022ntnUF6Nc6ZuVSck7pIyRSJY53aRU23epXPtt45TJTdxV66mgbrxUgzdd
tDrXu8nysx/ZWixhLQXCOGHmoY2Z606lqREWGsHRfmqROdPGC3BFs+5MerY7wayLEdS0sDQrrPgP
SkJ+hL2RSKBz3eyguVy/YJKrTfmOrBrtMLYJrL8zcQfFoeOY5HkT5UY235U+8Go6w2EmMXNBUU3e
nqi6+XJxJ0tnkiuzXdUSzjN0acrI0SFQKp9VesJ1kBuvE8e7pY7tG23IFpOOE2Qgl7yCKEqp3yZ9
bBxbTdBnlHN2pljMa+KK1KcNpFFeWqNnXvuL0+OZIpTzJIeyf7EMw3yfVN6Rpu1XJ3ZvtCiWMTV9
kI6AHFt8j9csVGypH+XSIcAVdkvQ9jLbO3Ku24O0ODVn0ZkvhXO2cUuQZ7k3XqHxh7Mbc/kal268
MoasOjBT5A0qfNt3SCYrvDtdUrN21exXe0y61ijLy/GO2wesmi2TeSMtfyX605pQgKzuUVk1qXLl
4h8tt5xeyIJPbql2+u2a+1rUT4V1ufYq/UGf2CJDz/DVJottyRmbeo/EgmNo0lXZl5K9uYSWsK0r
yy+LIRxGZZ1QadfPlhirvegBExKjNMFuETWRFWabjKzX5oYgoGrZZEqZV5UxcWi6pnYxpm67cxx9
OPRUXRNtGr+/RiC9XqNRMyL86OfHjAmGHy5e6V8wTB8CNl9rI93aAwRrNBfdZi2va21NyCXCvcIP
epJCGNLOAH6M3mt0PbPej0MgQGvCiRxTqF5Bmg2j7OuJDtqhGyrvxqaCeMkNssUUsodb0pyNjZXH
7n2vMm2KjNYTIaWB8+jXOYOgpHTkqW7lpCJsxSxmYXZFl1EJiKpG38h1tW85Yey7Lv8DWSuS5dli
2jlEK9e5EIg6J2OmToztIBm5TaIUxHDO1alQenmbDZkAK4VlzWFNT8VcGaHNJnke9LKJrIVxB+pW
3DE5zz4TwlVPbZutHxLlCcKSebXvmdXFyDvGZRNXhL6m7bJ+UE2eZ5n+tGFOam0s2q1Rpmtx5Dq1
R4O7wwWMNXwcUzAP6BIznACANlUL2q+rzpR4GIr1SqLHeiJcLSWDc6jzXSbmcaspNVwjr51vMHZb
Nyqf6ynw2oa6S9IPdtLR25CkyfyZJNpsJ92pj3xZFldKcxI2eU/ezVic50FCXO1T783M9NKekSIU
Tx9psbNQk3nZA8GZ01WBpRu9qRHEvbK4P4O50AqqknWTzrL09nlNcw6lVCEf/EQbPkzEehcxWHsa
6RMr9pKRYkzVWU5u2DeCVuEkreG6jam6w5Jzg/fXzba9waRxmruUzcXRy5Ob+4N30ogmtaKmtgy4
HYvNbFRecSMGKJPeNpzHVCZA6844DIEC+WOk1k9bEVfavtT7ad9NGpztQD/vIqftqYVT7c9Pk9QZ
4xe1aVwYyrWv6PHG95RExl1h9sUGH0ZqIH9gTSZZkmAvLzuw7cbJ5CuNxpT1qnKQgMnJ/R3hah30
nx4XBq2fqQ0bWy07mn+jdsJD3nc3VeG47/N5og/MmhzMQYlb1HiLf91rmh4ZI5PBBzE6mr9NjUyH
miWLtb9gSLzS4zOE6ST3I2K7tyxb5x03aC7d5myhixxm3etp7nXFs6E5RNRCBtXJIy5nThONUrPp
5hKvdInWgw6hpZ29hHk1AR/IBsmw3ul9jKNm5gAnQqHOt3TbRuhnAnppyk5DhFOOvdETPR4vHD1e
yn2iODy5wpDIFicHK4Zw01AX6bBktkZvaIozXkfZeoQWc55ftjaA5J0hsvoxbulrRK5KfZgDgvyW
MCXbsOA5p+1nmXeDHlWpWhQPiLbCsZ2ZOgdi0ZZhAw4m+OdqShkKpc6ihTItCXoQ/jplgZmX8SN9
v2wKW5eKfOfoczUdmZEAtyXTVGqvddmke2WiN+IoJh7NyCz3pcqBanAXajS0Q2Vm5zvhqBT7I2Ns
1sM4TsZ9RiWmb7E1lBOirbpY6WkozmOVDlaUrcq8XpPOSQNarllFJ2w072abCDjTpjIARFiya8sx
+MOvC5mpXlUhpsvyrepYtB2UwBOIGbHDNDmJfxyWoxnH3G0Ypm890gdECBRHz3y2Ops+QJ6jibQK
s96XlhZvXGoxREtOwQURxQ0o0irltlNrcgdVk6P9Y6EdQXqT3QyQc6+apdgOhr0m8Opzf9W6aefs
aaYkaGmA/zelNbYvnbv0XzRauy1hbxZBHbQWx4SJT9hrxJB1milhx82ckL0EGL/R7DVSQ0IqduHQ
Mrsqsnn+bq0z/zEkk85LWmVXa00VlOkro+DOTNIduxvhPdiP7sZ8tV7TKUdlCUTxWqVSLkgufPMy
j5vhte96eS14Pe9SL+9o/Hnt1yphueohW7dQd9k2Fbn2wiZIRjEpJdMG+Yw8Elk7cR1jLPNq5Xge
rFPffJlrwtzAyIB8QLRw0qBUcnLzwmq15UvQ4bFDoebmEVY83Y7tjGQLUcWdsmjguknlHenejB+c
BhP9UaHYV/gjyeOoOe3b6Mv0JAl3R7VaOrUZWKkx/SCxnAR1YeJgmNfdABemFtp4A+TAV8MdcDVt
bIgR4qggxYKSPpPRnGgr+Ec4vqHcVqXS7/tqYLOKvWaMCNDuEpoVKRDTGjdk8eUuvWFnveuKqb1Y
cAr7sGM34UOWzOanUSOPt83M7lj1s0DUqBpaMTHDs4p84ZQb6LdJ2bWhxXs+Chda4n3ieUNoeUX9
oY3KfHPyOj02Wl29kfslP7Bp6fbtOI97PY4dLRqKs1Lynyecf7hj/N0A9exL8Kd5MNUYd0wZi4MG
zrXHUc3lbqxp5Z27DNOpR/GccQKZ2jMMkbVPdEvc2U0rGb57xi2Ibn0Ubq8utFx4B56HnYelKGfq
TpFnOzp29Yu5kIoer7nrRMIZFtqUJBlogCQysCZ0JYfJBfL756/zUw7xv2xIyBn/69dpF7/MLWZL
h9anZPEKVvY4aC+Lp/tbY7EQbbQk80rq4ZOYLQM2O043dc1eamF/RlalVdyODjfvUcwc3xzDxGAb
RPPFTr5fcsyAfvNB/x4NIfT5rx90YrTL7S63DxK6jdRfb+0/TKsq9VBplfdYxvkS+V5NZep059up
3Xl0Nmr/yKSIqddvPsX5sfzPv77j/wSoVLkrshxzv4NXa8W469DlVaEys/nY5IMoUbRP2q1GiPKT
LM+kna0S/RESXX/kTPPeJ4DIPXND3He83vLzUDXmAPevd8vGsvT+edQS2G8MLJaHf/7Ef88UoAH9
62PL10o1o52yXKvepDyGJLy3eAXB2Lr4d0/l7z05HP8nwoT+DonkKq2Z33TOURLOd9a/V0ezVPlF
KSv5w4e1XuFfG/8ZLWR8XYw0E7WkWjct4OQDftGQ40luM7OfAZU2a2zTEbPKrN3nDnPX36yiXz2N
M7Twp5c3b2p8zRxgDgdLiiN+vZd9pkBVFuSE//y8/x62cX4O8Ej1osY4beR9mijc8tx0Lxk596+N
dXbdMuXvTBp+9U1+wlIYFLNXz8VwQE7QQ/xW63Ms1qxgxS35b/a6X32Xn3gUYEzGhjlPa/STvQsT
G3mGQN05djQOxt8Fsf1q8fxEpEymNP166ABsDM0kX7hD2Ng3St6mCxBmUYuzgpDpXpkifPzNiv3F
a/xzwgeO96JNqmE45MasPbjchKmxMJogyqtEM54b5qttjPQuDDkZV5420N/55/Xxi2/7c+6HX5bo
H5N0OOCxQRtIWDnTNbfnbqIWyb4JxGc9oKSi3S1z4OzNP//aPyDBv9m4vJ82Lh/OU9Brg6jEv2jx
hTwN5cJUiUEVlbrqrGLvqEydyDnl+jqB0dhICXdFVVEPjS35v7/5IH9PMTo/B4cUEmagAxU9eNko
Tk6Xu1zDXcPIAycjtjldqjKSjH3CygRtpU9UwoczPtR/R6n9kTH4d4/ip92Kco0+SpWNByQ25rMX
06SMaIECqhuaQrWOgffJV5b16SX4LtKYKucn7m5E4uZ+zfyTZPO9buAJhYq1wxbsNyvj/Jf4u4/1
095kCV33R4xgDwVH53PcTTJakbOEWT3qkRVnCv2ir37zav/qBRB/3Qj1OkubrDDWQy4169T4pggN
YOyjnSXnkDwIiD5O5bZqiVZIASR+89cXv/qSP21b+dCBYo8OP35iLkQMeH8J81nem1kqwsRt7TGs
AVo2ZTO6e5ENGDY0q/dqI264gDapdnFuxBGHanXUuWTdFWilNjrI/EsyEdAt1Vwcyx5rlpUGgLth
ZFw8zVk6Py2U609nEJLq0bXr64rI5Jt5desNGst4B00iL5c+qWClVRzj3O5MjBGRZDsIwo9iGuzL
vIj97W/egl9tAz9trbWG+NMax/XQjnH1ESe0QUvdNMlt1VZbDywsfl5t+LJNY5RAF9lgfllCZuhw
mR+YvQuXxZDT2/mARlx6MF6YK9x0Qr/R9ZfB6Pvf1Ie/OAK8nzbnuDQR/nD+HvTauM1n7xF3iW0j
rKhnTv+bhf+Lo+znVJVujLuZ8QC6k7lw92vfGVeAAuXBPd8K//l5/+pXnP8Mfzr3k9VNncbrjD0M
T7/1XL3dIsFAwjT042+e1K9+xXnF/+lXsFnjPVQrzFPkMO/8Lhs3eOX5W5WU/x3K938VDv3/MPL5
fLv6d/ztOVH6L4nPAVVZ9lX9x1B9/sf+S61fST1l1dufA6DPP+C/859JeTYpQT3vXwnQ/8p/Nuz/
dIUuLBBy3TV02Kl/5z9bNpnR+Oq5VOamaTKB/3f+s2X+p80pJVx+Hj1Q4Rv/m/hn8p7/ukBc03CZ
YPquMExfp9n+s727ay4FWipECYK2361efsfZ0NxmSftI+Ey1j6v2RyLadds6Q3xoiuK4TNN0Nyol
LvXYRkFe0pDsOmYa9P+DoTZpeEnmeaDu0TroqHRqQtgXoS4YTiBSd9d969v5nUKUw7RgTZjEJ4Ah
U/a1IsNKF92+m2ZLBpkQ8xHPlusUV5Kk8eon15EfCigfDWEcjvW10S/2faHUe9uMS5gtUhxkcZPh
jXzfnfvWMeO9yEGrpiGQe7J6GFEb1DRUZSUic2puIDbW05qDTefeHF80FFqM/xFhEBJ0j4y02NoY
esAL1FHNFf/QLg5zCmI6rbAZDuiCt5Bz1Qlnh+W6RDw8S8Tp3kzGgzKSZKsZpcVvtLvrfphmVHRV
jB4/gsJK3+xGfNUyeV6baXxOSxtpNThwJr/ViFSaXkRElDj96ZUuWpm0xy5r3wjdwgFiSfqwzvdn
CmynMQNjBK/K67K+ybw8lDMXvBKbRi3p4QlIwdFgKXE1sW5kVfTh7A87D8FRmDFvC8tVLlsTpxQe
SUKFUzibvMseEXRYAYLlh9LvJN8cg2nHuHVqqtJS9w/54rVoOdf+YM0LRkMoM8xaftZZjN6I8fIF
9HvgTbSvXIbZW2ZgSJfpBSbZTEY03u9AeXGUJcutdGklWErWMJ+Ts8l8hWlSUzYBKJAX6pOPUtLr
uqOZTCdTOF8rsRnoraAeEVZV4IPhCsmAuRsg0KqJIXLKReIHx3DKWTtrUzg0XcgmGaDlWvmYG3do
1bBDadSG5mjGQAEXkHbSH4jgTU9J0vgbhi/QABbVwDjWx7wgATSp5b6bG/MaXnZAIDWEs3Cdrdeh
16Pr+odUAyeiqo+3QhSIQGZaI1qTLWCoNvQ8bi0iL+qwbmZ6ZKNr7IAsZ7AYvUK5167XqdUWYdd/
V4DwYaVZa1TXHSndw0zwOFjVRU4lcFEjqd1i8aEHxiC9Gyi8DS/2cHQcyotYZ1Tsjozxz12nBAPi
OIuXUxprddQNzQ0d+Olq28e+dXDSkhiYrms3eA9px6HFhExT5bDlGXUnr+wuz7HTTQv6wlzcq5MB
8LeINE+aL45Lf1+iC19pRVc+wIgGABa1At+WRcjr0m2CVVfy0AgSFOZ2eiigC7f9ZD6njacf1Jp6
wdIkCIXOfTwx249e2eoRKKO3Q6nsIc705QFnj2c/Wd4oSXAakOsY1KPzekZSk7K7WhL3sLTyS+Re
D+1TOMekRHjftu92rJLTPN1Uvb7eDHUI5i02jd3VfLfBRaIE1Jxp+W2XLPmbMVWgI87M9LptDrbu
PTHSgqpvmicLxQBGSMiLccKo90OX3GD+pjMoCXpvqi4QSptRX7rarVdUL0qMB8SQK4PY9c7yq/Kd
CfcX1MJejFhjGjOxV61TPdlpVR9pMrhIxbqDVZz9QnWChLKqfPVE9mFhlOWt903qRAkAzaXdx2Hl
jPTiFEiYPJOn61hx2SVCNoC/YDDr4yDhoJJcVvfCz6WOmzZKyEXrRVhMBcTg3NPGnDYzlClBVUmy
aUV366BPY85pfHVCPA12CTNky/rIxOO42lN9KH7QqW2P+G1gmIFTIb8ML+/hGyxoCpSusZT9855w
zsRe86aJ4n79nFrG1Aj7y/MoDTO6epVPEjIhaPgrh5NH7JrsL/S6uKxLv9+TKniJxQ6pBRrRBaWq
HwHsb1Vi+ZszYoiKeT/0y/cSL/eunUV6vFZ7iXlhqc5Rhd6nNSM2ZMjww5zmvWc497lv3DXD1ToZ
CIjxlEvJN79cBmBS2IpoVNmdE9/Bp1l7E1EQFDfCQ1XbXmin6kEXMykYs2dcFKRsB72emZExTfuU
IUPSl9judJio4Hxp1k00KP8HEdt6JP0gBnGL4kUbgqWt8d2newab/ML0H/LXXMRm3TvrwtJzSW/z
DePNQ8gMr8vWHiPjY8/YVbrRIWN3rhhJybAcIE767E6uuEPqLSMcfZLbAy9osy3W7Aj9hApFFfvC
QpuoTCQfCcu33SXQRIHxDP3XBJXCRlCrjLdu8d7Q2J0qC3sQrSVPnDHuR6fajMMuwZ0KF6wtsgmM
uBomifSjGNR42DUOA0pqaahITTmeO2l7MzYzqnRIpnKe3tOJFvE8G03AVPKmobA4WaV1M1ljOKae
jQIyWw9Jvn6lxcRsW36KP/wSUCrCZWThCJzF3Gx+bnCyw4/1Prc1TMy88rvt/c96zt7NwhzwNU8O
DQHceDDFb+7aXtr04SMEYtnG0eIrK8WZxjkr+P1GPWuWe5h1uz8WL16GnLovmsvVucxqHpHHXh2Z
snvJaxwGLJegjBVb6zBrm9tRbxHs5yzwEQX9ZrHUYVYDhteOxgGRoulvHHfX23516JleE1zSHTWn
p0Iaj3HH8soNtI24UxTevjDK8ggGHi3O8mHa6gccPBYF7rAc2lj70q30JsZWIm9beY9vEUWIeaRx
Wx4M3tbIAHS8mDa5gkTxmYWGcaw9ro0cQpiKp2xdmIEpL2rKIUcXkfsBdOVeLhmI49rBLulouM1k
ZYJcx7T6ENKvC5+JINrIVu0TT+KaqYgegp9+VMNkBoYonkBUmr3wYGZNLDxw/allVKBznmnE8yOZ
vwzVsp91TJR00EvfoXzq++8CzTcmGEzI9Pbonn1SUSwsgYlTJDb1P6a4uhF6w5B4wn/BSZ88r87D
OtXX+7aqIksNP8ruPMQm6Q7El0G8wZpmKFol4Qq7SIZJQ05vLx8xEJCR1qTED7kL5qzqm3G4GXRV
DiudQKDVYbx2JuPvTu4YvoR0xJvQ65dlp3Fz1Yvej6xC57F6bEp9aTuHaSaBdmy3yhbPTKv64zSI
06jq/Ci8sx+TKQ6UVTvGQyPRASmSo65+1Stzs6R6vm1xLUzzdNo6+tckEsJ7lmXdKinMY4kGgkRj
mEsG+SdOQLWNq/61OP9rfx0+/KXTSK8OrbV8iSnIZkwQ21jH7wpCh/E0MIVRVWEJOx64aClwTpEU
o417NgMY321LvrtpasJvtK9oz1GbzpdjjPXEiL8ADmFxoFWQfNP8oHjt7EZ7b23wDoUeIK+cBy/F
ogEEE6cRO8PlUO8/47H+zEsG3bXBBqi69tFqEdwsQNZBedZcBHb/AwYo2wGDHDxvfrZFfh9fkHow
7ju3u9ZW81t6urcDczFSZni+iG89R4cULGgT6fEVvLnajZQ0MzaNbZxcppoX+crLj9icH/BTyELL
tC9JorSYzVunES1cLtSmws7Tc9JLBPBOhOslXB0U7bjOG73Kv4c+SroBvUoa1qvT4itbXRQGqd21
AaqObc2NavxrLLkP6eQhnq6TN19H1mFp620lnRvNP/t/YcfBLprFwxI26o/5pvHaLYGVnQehfRu2
aXKb+AV2SBizWf2t3WVRI/yPAlOpokXNz6S11bUDHotXWeVg5GrMiKnw5wcP+PQEjljEoLyTERqm
o31MFCSxncx+6Mj0ScLwaO16mdpuCkmjZVvLPOlmj4TJ9bPtkvbXzOJrZHzs58EwWrQky2oDnD5t
Id8em9K8lKXN94/1oKl29EfPo/tE4g3EC+XmzcmL3xI+XorkPqe2t9bRCJDfYPKQkdWRPWBW424n
Pz7kYOostPi29tfXMeba1GJJWHnvc5s9uJbCspO2J7UQpq9dyh+z1F/ZJW+XugX71kqX6wK1ETqE
g957eK122VGPX6EF5tPZDTEYmesHgI/v2GrlERs39Xsc2Qs1zdz6xNNbzWU81WVAHGmU0aAMRoDe
iH/83a8zAstq2i1yN+HeHqiGnYCL2Z3OOb/JoeJct+BqqesHrXAwVTDz98mzJFgbzkTnyns2lrcC
gCOqyvXeGuXJkNoYkScf4Spo7heVp/gYp0Gj+MlTQdxLzpxeS4R7Smtnq9rhcSollVfV7UsDRnyc
XGcTP6ilv2qyzjhZDrhnnl8nM6coqNDdPJJVL/C2yRq6R+xR8C71VN4Lzk28ss9uOSwD9okrZEx8
pbrCB8KruEs4oDUxHqJ6anvBAHmH8C1HCd6tT1J2Z7nhu5jTGf7TfajXtD1BxD6qpcPOMBlwOoqh
6BqNL95zJdb9cgdT5QTWPMzbGEO2vL3SLMAKA7Ii6NgOrxYXPN6bnlfprPc1ZATuDP7lMl8tVpJF
al4w0EiNYOrw3G21xNl3wt7VKxWM6KaB98IDSQDbx2pP4CrpqjFiQNMHmJB/kZNpPU2GXyHzyjl5
zpj9vFOqmZB0gHVWfxSvAJpBgWbAWdUtw9owc2q1X5NpBzWKc4HLe957xgkPjiIS2DHhhWl/11qQ
Dj2WHVgpTgJ3PI6ZCFyj32IsHvDJotyNL73KkHAEtHXnGB2rPRwWHaOwBs4rWrhtgcxlqXq0+owi
T3qCW6pLwTJrF7Hp4iaQ4xxS2ZDbuUv1DVNhD9SjeO4hEtij9XxBWi4CI3P389r3IeYNn2mF2V2P
dT0yk2aPlDMNUIoFWCeSpGLMn0aWPk8etxPckcnNch3BrXrBGSNd34XiABqoj8PJsl5NpuHblLYN
d+jqRtk41OK0ZG6AB3HFTvAR4LrFzC1vzC7ALgSMkNJ/q5aRhV4+i4z9w1bm9rzl+1LtC4IB+x5M
CzDsO05wjOSPt7XHhVKt3JSSsblMMczAyOwb4SWupanOxGsi+jFGmICtDZxwjl+FOJ9zYBFVhuNs
fY7Paw6YaY9svMSE14l9MNrMD5oW4kfD/tC0zfQyLfsNhtFLzsJMaxeZnYstmdXVD/i91ZgEcimp
afAGc1FnG9cDfiWr6DNJ7SrCLIU6mKsQn3oIGFh3oazP/83C+8SrltPAfYUjdggwpPdXvI1yzZ6C
wvXvRzYuU/Y0bHTvgAXYpcvZg/tL/K3DlBklt+d2rn9wP9y7LfhQX/sD175ED8biAfCWq8LZXGeN
2x8OGaGUEDSIeowE0F/FV/PafA5OhcYAG0ssxBRjo+6CpxCIVrsYcghEylnOWffBmQYLx3m32Yz6
R4yVZlDz/2GkgY9mJj/akrw9LsVUyGo5znl59EbtuSjpdGRyuXQNNtnOL46NPT+NZYzaDh8pxyzW
cNbE86BuR2lSMhkLgs5qZoV7rLCFCSzb9w8+M0R4Zk4UAstZHxlfeLFbH1ZSIhs55nvW/rbWGGjG
DS4m6/yOu+102ZzrU4Dlk0rVfoTwdDLdxrNeYu3kphivTitnpPQ2bW8m1+P4ASh7Fhuz3tAQbEnz
MLd9dS7s0lc3nnu6GdMcpY2zNXFIDPr5GzVIs00pngKhpzt0Yg9J4Tb7InCkiUMEcRMEzYigF323
cW372DerjhUalt5le9sozHRiG4XV7JWhSRBFGE9VFw6xxLHe1o6rMF5rfiVSTI6gGJfT1ZiMrR9P
Cvf9FWWL4+nhXPf2uWJvootk7hM8STE4y4uSonQ1w5wTdecgDYFGEXjkD/iE4gmzrRGFe+uHPpqQ
zEUn7xJ/3Fj2R6u1ExAUlwCATM5EmSH/zbFeGuMHTyh0U+iRMVkFFpfgzwCShxzfa3MG1M9WFFx9
S1aAcLexwoBv4Dlgx51vqk6pIL6gkeTTaslW5K9Um3yiaIIDPBvYejT3MozEi7fBZwqIIfxBJzQn
8BDDRUMKWFsX/ttisJbM4slYoBbxFKETw6ckauCZKxjFd3noiwK5zcBkXaNVZZK+FumyayKpFReS
gZiLBizQR+3JMHM08Ia1q7oC1eByAXfx2RrOeFWhAJ6QuTZOfi8wdQks64zrdvUmm86G3DV/jp7t
csyS+9y5LiSalMICq6Aase1q609piSJkekt8FTDsZe6aeY8M6xhLrzU3eqv4oU9846ps3jplbgx7
RMHbAa0TJ1AKjMnZl8NSp9loV9pnNap4MxR3WPxjLs9sDZ1zfEXgUbbVgJdCc73xWtVvQQxessT9
zGKOkxVKc+7HczlGy3IidsAdS9S3RXdN55fb09TpBNU3p4UICK4uOKNXiPeCYfBCLAuDpUTcp/Tp
2+EMwSds7yTlXpDdhwVRiS+IkZBleG4Z8ssSZKHk01Rb8H4z8siOor0URwLjYPZ0kl2o8B+KJfnh
sXqirlxe+1Y8s255INj+hQ1GitLCrH1djGMVJ0Yw+N2PgaLOpbsUJj5DbCo6BOUqqht2Ad180ZMz
tzljFuxSzYkYREhEkJDPSAQohu+4geKxOXDP7ETkVjgcCupqDGswJve5v+c6B+7ik7vQ4wd6VgF6
C65zk2PjREwe4dle+a0bd1wfGnohA7e9tR03hrKRf1fPqHY4ISgovTztApWIFxOECWEq2pYRtybV
atizt9e12UZ6OVwgkbjiitOQE8A69XtET4m3BviTP6imO3a1/y2wAANkMoaNWw7oQTAVp2e9zTUc
CJZUJAQVFhcIxuPNZNof+PQWoE7LxkaTGtpgUKGp2x+ZfMBIPgsNn4JhthBkm1xRgKPNTUodkiTT
8Y//yCHS+e2jGUmLPnSWfRXnDgwmo5+x6hgKW89aww/OR0q4me5PgjYGYi61SOdhwZjsj7O/QYiH
639DTAYW++hynZqGFLjp7Odu0Nfb2pIcyO108jMXd3z2eiSSJiIIcd+DqiccfChpef/qwfeD1Hte
bNROkzMiDRYV1YN7smvxgShiDkXceGyOzanlPA982T9k7nQfLzR8SuvsjpYcmQJzh9MFkbMe0LOn
vrFpv6EbyXcYqW3rvuXcopaovPljVi4taFw9UDydRyjVe0v0RIgJq4xi+9qXdhsJqG80h/5NOub3
GaZxCLZBqWzyMmRy62f1jrkSGRs19luItO0AH0vMCquyHiK/j9rG7nn4eR3iZBb0hWkEi0f4AQ6o
mKzqYWLSM+7H+IjiG318m2Hz7AGI05pvMwsAV7lesCkWFxZuxH1ZNC7ku3975pIDFjjvj6E9+T5v
+cpuhh+6yV1Kg7TRs4uFsJJmBRRzGcwzLBk3hds9rfl8l2jNJ07vOKcCdsuOuVXjCTJhmuzeqdL7
tTGOXSLvc5fnNtkw5Fazc0fra6gx3Je82fIs9SzLkf16udJqbv6WGj+Fb27QZ4pwMdVbKp61GaNA
Lp5vjlOeVrN+NjpQWJo9b6gBUNKZ9WH0qFynvSQMNaId+NV4U2A2mhPm3HUCq8puB+SsZeJnO08a
ESHeOMnBAScW6UD+VL3keL+Gbqp/n1sHFg3TIL8lycYPLMYI+H5zH43tXaP8Nwwb13Ds5V3czhEO
GS8dtRNJWrRMRDmwfrnLMTTbWIItp+q9z7msmxs8u5ogifMP1A0FfoccY1g61PVM57Lp3+KCAZ/F
U48T1EelNWzhJenvEF1MWIZ1ZbT9gx3f6VQxaDtYqT2dkcBDhz1m43fpnfeC1GSISGqmkzLpaVwO
Qlukm87hf0uW7GEy0iMC/1cc/7ZyaDj2BMEMmGmwT8cviw/36P4Xa2e6G7myZedXafR/NjgEJ6Pv
Bayc50xJVSrVH6LG4MxgcObT+6POdZ8+1zbaBnwOkEilVBqYZDD23mt9qw7y9YQGa13d8hAYQRyz
qrKhXPcYC1awo78H+bwXHm1KxX3jyaSbuDIS2tuT2KMDZYLV4OCeJbZd2MnVFn4DbADc9fB4vDy6
sxlHmh7m51l/daxcrGBQnrwBqmyCKXTVtvAy/FGfLOWSZOL8NJko0wWMjBUQk+MQWKQNGR7xEomo
6WA+EPL2K/Q+1krPxND0I4oxzFPrYK5eIIx8k7G8BUi11+3EfdJKG1RVvrwk1soS5aeq4w1u3OJ3
4fAkVnzWRk20MvOLK3kzOsWbNvXDfjL6X224XBQDN1QzNS6Iw7613p231mYVRoVEGoxHVzfe08l8
YxR+/+P6AVa6pvaofcnMoC5/5kVRMnYa0MP7zidEZxY7snHxom7TmLMalu6702SPNPytZfIrmwhq
iGL77tTJ9wlvg9H5eMHz96roAjJZ+Jkw7w7sLfDSzevAZ5DcGFXElTau3ZB9D3hIwX2XVoZcimSD
HA556zh9VklCFnBk5NcwrWj/iAqaYWNfyR67of8ieIBDO+Uxzn96j45e3iwmoU+Mtd/xc32Z8Luu
+7KHCbWgXXLkSN1UrdoBbOFs6KOVVxBkZPgEhnlJaq45JWLjArfrbM7hexKyWk/MGpCwJ8fRd65D
DuN7ASj6vB0bQE3ruDe4+UCU9Etu/qGaTnVq0ntyX+baqDb44KmSeN+t0fw6VA1+dcsZCVribLDq
8cCwYM3F814PjLHw+eKIpIAjMRcMLn9bbKTgY6ziuXAJHYyhaW3914g4ghanwVPVtsEmM8xv5oiB
x/SjeEsqDosMqxWdmZe4yfZzyooFEcFZl1Z0JOHuW5vzCudwPjvfKZop5rNArrwJn0fr0bniSeK5
P+woZLrbsMITcIThMgp/5cNrT0bqx+XK1JqkINgBa78pXkJGqF4cPYFqebQxLMbMz+Kt0zR7BvTG
djZLgyJtQGRqPLlY8GlgMgIbBuNnlXO9jKLaGoM2VtHERR+SbTkvyUtuCLnSCl1r2+ATieIqO4Tv
CM3oOzjxWz3Pm4rqbKWHftxEYf5QXbCbuntFlAzrmETaPT5E7P00s+glaes7ZA6TKggcdMUvj6MZ
xk0s0Xrx9wufEjkz5DePcMslrewHURwGfG/jW9qorW9igm369uBPEZIpoaibAvEZLw5gLw/8a2iq
kbtnl9LX6X904xLnAl+zDKa3sae2Tg4mnown7pJUU6mzS4cEXFV4Ev6wxeYL1UeYe22kr37P8NRS
G7s0ftCp2M99ehsoWtokg1IItF9F4BWjexOyxwa8AnqRjpWb3Oyelnwh4tPchxdyN85+H91mFZxK
hMp5Ni4Y/1Wa2O8qgAodG2edlfaJe9hGF+IXblBCm0zkmtZ7Dn8vnmJ3xR71HSuKXsXh56BmVzfT
+zEbPIf2xFUcUzT65TORGMYOX9De0t78RJHHe0zNDOmFgjEHXNySNgSYpzXiYhsWsLenxrnSuvqu
mUuthZu+YPyHLdbQkuhm/yuW/SXNGTPSTL3APBTXG9u8uKuPtuVg8syDrUjb9978PFDfE8WmbrPm
YhSz981R/b4MF+aqyO/jYHvH2KTdIXyQ34qdWmp3AfymkRAC+24V39FisJHjNOU6YLfvz0cjJAal
iw3vyeeSwT4wgXGi7PGSduXV7KdFkL4wt/6i5dSsciQlew8gMjqCs2FUZ7jJLJTNJBkCFau4466/
rLmm17P4Jt6rQrtQxS2lsgtzU4bDF61J0gA8y+JQf4d0hZqYPsjaD5EzRjls1IJZfJ4gUxydiEGl
h3Ha/mQGwtmElUlBHvTgYK1t3UCQSdx97rDi1ciS2apYUGRn8+bK7mD0y3gzHp9TqY5qpmm2iDRL
aX7FW8xurIQiAPQTrBd7Tiy+35q5Y2UdlvQ+iMk9TmDYA+OhCcVbmtLBdwwcrqPk5Sx551z5lOTE
GCV2Xm5N6gcRWvi66kpy58U+PXTs1e3I2U6eNxyoxaXRW9usUDOsP6Iwqu6KvJjLET4Ns/96J4os
p8TP8W5BxR2W7W7E5KoWZcs9PDwBay63BX2XJ9Jo95PPYuggP/YGo6GzK/w1vCaaTxoFz/g5gSSC
jzFhxSbv7UNU9v9bVrd++e+v//K70v9yedm+/vtfxHR///cf43/7UalJs3q1f9/9qq7fil/NP3/R
X/5N8/ePT8tf1aJ7+8sHCwKxnR7dLz09/2rQD358/3985f/tJ/+hpHud1K+//euPqivb5bvJpCr/
s37OslB2/p8VeIcm/1b+/F/+wR+KO3jM/yZC37ZN0wkxWPH//5TcEcb6b4zvbIC3YRCGqCsQGpc4
EuK//avn/RtCPD4FkgeUox2ggW2q7uNTfEPTgsocejB2LNPy/l80d9ainP5TUQ0w1rJCj2+IwM8N
bN9ePv+fpJmhl3legsJtk7UO3nfV4x33klMszM9WrRU0pFXW93K5Urv1AHV56xPZlEkU4VHqLhh9
Y/Ofjt79j5/9L2VX3KukbJu//etH2vBffyVbmF6IBlA4oCn9f1KL0sUMs6HHZczFg8KajN8n2P51
YN1I1btNXtq/G71/cGLqpEL2nwzIDFdrQjLTBDtgtvcZ+65jd+/A+4Gca/hJg5q3eUyySOGJtc0+
kh6Gg4jyP971/93v/VfVPofS9E2ApoBoXTcUMHj+eihTkcchGiu9iZUKHsDQLuEksnOg52Mfwy4M
3e4ZidbP3Mv8UzS1Jfw829y2gVjA/POZsRLlY577Zxfk/QKffKkDTfFUKG6LZu7+FwJrexGU//VA
+xxhgCAe/9nhP8cFh4WRdbNqDPb69m72dHnDy0E435jU74Lcn8HLX/EcAxDzGZhLMeQPC9FSaVXl
DrE1iSQBc/k+715FaBavnf2798KzBxWuHIz5BF//C57e6b8ItyeXdlHg/+UXty3P53BzdQQeJ8s/
H+kO2nJBZM265ZgTkek65z8f5ELZhdt6+POlyU8Aay8PHgZd5DHL0xqiBcIcIAd/fqGBw+YceC5y
Bqd2iPhqx1OxzA0VUXx/PPt47ePDVi22OqYH0HaW0eLyxV0OpDGZb+xGk7uqtL5ZKDSiJL2Hy8PH
y86iAJB99X3szfc2MkGI9dJ8tBhLNr4oHg1FDJE1fevuQ+ASjtbNCXB7uEX4Hz7CjKYy8Di8that
vAAJZVxbX9isYDFkbH8VSZEcEzzhO6AMX6At2ucsaO3dMKYZOkVUbCv4q//42KQYe4jRQutSWHvX
N7oraplwRQ6Yt26kgn4ztjBTTKjOozbUuUk5Q0Sb+SS/VQRXLK9JIsBUUnvHyYr7c+SZ/fnjGYtd
f67GCBkKZnsUhojDykCER3bhlM0heiZWJFxtYHnWsmfDSmCRfcyWB7saa3+jJcyWP17tdVluRR68
1Q1jKVWk1YYpBP3XFBPx6ePBNQyx0RG9F8ha9klkgmHofzz0yFBPcro1tW5uuO2AnhvLXKouIC2k
+qtpvyaxZXxpy3kAzNGzX19etlAMt0Ffv02mY+5T51faZiQjzm35ma0i3vIcHtVoIqkz6ijfUH5P
u3n5MMRovrKaXh+061n3SDvouajhtB3Wu4zMnRcMsNZFNelzz0jk5eOloqC/G2V1d/r40AKXgqVV
PRECQgYvpq9nQgXH5yGlIeaxX0X/urxWFO5NDpiUl4/i5SGN+QPwGJMNufwDnTN3rVKmDGQEftIi
7849cpTnsZ4F48jhj49IyGmPzhS96YBkGcaPc3XKI1WdVDy5azzza0/yg8kWa+8mfJmLAa41A1J4
jYRBA6PrYlAefAgmjZvE8gx6w3COdQ0MuE42RioJjCS785TLWZEgvDyVg7Gzo0nC2DWagvmlPR8z
e0DpxrSqJ7+kGlcICPpTuDygQ+Lg6LZZd/4iAItj49inIjpqt46PefK1rVLvZPYJOgWEzze7k81O
TEQRkAsAzxYvOlKnSm2bMLHO2NPZu6o2O80DTCiS5dACdy7FKDBWTzYPiy6PRbj1Ee6Lc+FNobMV
DtFRCYpYlZbuZbQYKidkO2fCu0q4ioegqH60QZtiji/lBhS7/OSWTC9deBnIgFugGPsyjcQJWkPH
gNlwV57oyhPUnxAU4fLUmhwSAEaqCYJl7AsJKc+CDmMyqupKNxIAX5Flu9qKo20JEXoNEM2gn+tP
5Kr1m8G1Phlus8VSNGFXZpzr5aT0BQYQYRDXZ62oF0ybSwBndXrFN55R/zjRFSEhMx8Z+CcV9beC
qejCGtmklmjui8R0bzr0hGUUui+h8uxbXfrUXaK8BmAWN2abJJtxYFa3NLGVH63tQjrPiobR88hA
sVoiUizTSQ5jZfWXWAlmOOFzyrWGOpM5nuz7q8Tle09ZUdfNeMzme2O7MHwZxMOfzBheIXOcEe9E
MVOP3EIBRjLJmt4TNaciNy6193GikvVYxf1msvtzYFCAEQ+Zr2ZLjTtUcT+cRPyq0tw8os46O0gs
pT00N+3XAoRCzGGLmF4XTAnuVRStzRZLc9QX8cZ0mZeyv6ZGn8cfYVFb93pQ72HlNXu7KWg5em1/
oBwaCORTABz60R9OLtpOJhAJbf/ERsFueOXDJ19vQqT4ai4PXAS0Srgy7JCF0ArJuACPuW7S2X2l
I/ylztEBjTH4nTKdIDtnb7Xhk9Q2UUbBK+b0yGasxZQaY+M1F9UjmybgjvM59ceNIezvWNklXWFY
X1EeIlFM++/CGLqr5zl3Lo3k9eOhlPae9ADCdqazQWShSi62IhHAJwjkUs+DM0B/EG/1NM6vaeAd
gzHbuFYzvDBsuOQSJWA8TqQku119imZ3vBe0E/fGZDwbs95ZRI2BTdkZQWGdo5IoGWF0+5j7+7BU
5bzfcU8AWkfOXtZdwrS2rpHt0iUSY3ABHZZv/BDzBaEt7p6miHEB47BnYvZ9lktzpMmrS4XEKkn1
8CPS/gqGaHa2yuhdE3q+NQWiDXgVqinmezVMjKjDJayObn3s9SAiB9ixdAOmZJd3JMKKfLigNl3X
HlILHNcnW4YNYkTwY4z+4muzPEyLThXyJwxXMd2myvdYKcfrDCXoUPtDT7SoICYhpHGe+fm0j7ym
e8pFHL9OdLMiiRlk7PxHGM4x+XT0VzcR2GtOWVQRGpX78jf1E2D1dq5Q6Sg9nfOq/ZG7RCTnC0/I
owNAp3HeRFEv9kLRk7Wdu5PTalVCuYcqy9Xa0E38HLjd99FWMzsZZzohQoM1dGajrU9V8GKq3Luk
jf9taJKK5msNjc52THhGHRqjEuGEWeQoYPzuDkvPWGO3IwO64qdgiwl2VtKdrXr+HNH3596u/N08
RNmm7AfrmXxQIjiyn1lsJZceNW4iJshVGVv8E85W9KyGf8KU93CBHSEMof+f9pM4V3PwO6mMFo0q
YTVPEJ6mL7FP23cMlk4Bk++t3E65sOwnEhS4vVjTdMoGzB7zGFfbwhzJ/2IJnsFoMbJKENMCKVoX
NURUs25/hKj3t7F+E/F8rdMhXFuO520pt86e+mHaCbHFchSIw1p5sip9jkubKwtN1iYMyeE2zXJv
uaxMhTNgMsTScm65IErEVHHKaRbWlVrFIrbPrXA/g00zTqD+PtWi8ekzTkvqBhqBCD2PJZltA1Yn
r2fpXPvJIwcF39LYxOyiyNZjXoW9o7kNJvmuQ95LRnX5K5So4NihCCZwXordHDjNhQ79b1mjshob
vzuRI/lW4hveEtDwTFQD3F5hXammyhPaS8HAUpK8SWfvKaeNBrmzVmLdMblCrO02GwfgGHyeztnU
Vt2Q/fQdCfbK6NXXSRIU66BeBsuENycuqukpstHOBqlfvoZReJw+sKlWg0Tdn3/TBMlO2hDZSZEy
9pRkfQh6J3S4i0crF/fKQcY+3OEGXvLHNRsHW2usugMUMvgzCtyQtVwEvUT2yuntWkqdDMaW22aq
f3h6LrlVJ0SVwQFmw7BMbcnhXjaRXX8qB3auhHuVK9XHp6UW01nBrLdQnH/VJehbfAZDn62YvPTr
bIxIRDb8QzYCKv3YVpBxFB0T8hPy3DXP5OiUtCOjBDNY8mAXToQiteDSfg5uALWAJWXfxjj+HuwK
nGU3NTTdzl/cZcAqy6OKsV8gf2eGTljNuafvvDh5XyddT9xgozOhwnpfNQwJyIvEDmQwy/pYK8lW
HTZ1xVqJzsU6Maxn9Klza4MBv7j8+WClFX3JMSWFZ8J5JXvica0oWTHTH9Z2ZKmtiziAaSMXUBY6
M/444qEVCctshwc0+oN3jmP3lelfsncQGx9Gf7qPRmk8dLMJfX94LnGgoUC2vd1AYD2JT/1rVCHr
HWT8NajGcWX5urqOJHZswFkgCfId5z744msSBXtUYsFOLevv0DGudACWEG1bTBcpZn1OsourqObM
ICOcmVSZFS1r7t0OGen1SRCA/arBRNQW2VvCSH40DCt3gUTFjbwHyLlovqjQqDfphP4YRM6TKRR/
CsWpRxxAZZjDui+s5qWS0XpMrfhRie4E6JFdX9s0u87Q70q3cBHRh+advlqxURxUmr593I6Krncu
Y432qR1r5+g4LvGMSXgZasTZc4OaQjfcVBKm12Mxf5LYju+dgGPntJ/+cY0Jz39EjUjXcvCwMfZ9
cs3xeG+I1r4QsY2St8QI1Po2ibPv9uDKXewIPFQuI3fE4TLNxNUH6knZAbQ7A151Y1T/tZuKZGeG
WU3kLGOncVqkOPHASGIaOWVah9xRl0k5aXpCbk2zqJ4hFX2ZbBmczOh57tTI7lOU8C7rdBPlBeFv
xIje3OnsD7880cxf3TQ8IiQ6z51rvkdBBu+tyUAJtYa4MmaWTzRI4nvS8l7MqmjeGq/9URlh9QNW
3XiSqejOTZR154qoi7U9snUJMzq1T9wzqguT9Lp2nwjDW0UaJfbHHgHR85vh2mLnSB2coyg+Vljo
DuguXmofb2MGT5duhWrKp9Bo202yFIIf5jk38H5js1DHcY563F1BwwUz4CRxXMyCcxMeEtsHexus
ncbbenFgfDYwmtLoZcFF8XQOOCB3ty+hXVe9satij5hFsg95S7xd6xN4Iqr2hZo3oeGUvwZFsqp9
XbAgMwfoqN03djXnyNpysrkaWu1ZElwSv/UvzTwE69Ic2nXV1PFK1o2zml3WZKknOhElkP1U0/Ga
AG5/NlyhVrPv3aUugcy6NW6VqKPmDPJpyzzB2uR2Ty/LkfaJCOVvktzHV+nqqxxRMIzEFyGOD5jF
5cZuzoRzz5FBrO0amVsKIKwn3OZQtkwIO7sIVxVt541XYKHrfTffJ+2RZcl6btyQPTXziKF2MGZw
a38Mhk/fvhyqQ9XX8TnuinXSDJozkJhRUowZuy9M6hJSydn5+sepL+2CQW0L/qZ04mydNTq+aSeB
Iiot5zB2obu3sk+IgK1NV+W/O7gjh49rsc3LkPuwuxpn3RxDpNYfK2BFYOQ6qQgiIOS4Q0VKmJhu
NQ7JOPhsSIxJs0GgfBvIvWM4/mVOUKaTOMx6iMwBFUbwtbL7YzpEzgVBtHNxjBgUWCmvYTngd2y6
o7LD9tKQFnIzOC1qLEqkkHv3vlXmsVY/y7EMHhHyzsHrfiNKVM+2REioxyUklKSXfZJBLgVa0h3t
qSOgN0ElkWbjYfIURr+BLpDZ1NmmXvaDRodIq8+C08eDFSfuljGpYmZAyzqNghSkZhJsCyHFNgG7
T5cua0+545nbFALV00cjR3NwIwFbKMtfc/iOzRNorIF0yUJjcxnzi4mS8OKYIJnNgMAJ2aADs7KX
IVo6CQVCRF310akCt7kWGctzMTvYEpyB89Em6Tzr+eEQak+lXxoX2YzEHLgMp9eeMTXr0DUQmdVT
+bmvXwxriLaLCPw0C+SHSaXaVcNwYwfm9sVTOsdMNV9yW8pH0UCFt3Qzb4va/jZbsKtwy3zH07sr
3ax8kJ/+wLAR7YkCTjckX6qXuh4OqpUkSRoVqTFI015buYxk5+L0sSEggkpxF2BVQZ0J/iK/uMvf
P2m0zTKNxY4iJDxmRLB+3KwEbbFjHU53u/fsT5HzcyRdh0J/VO9OXRyTxTFuYvkM0r496XbKz5Xy
3ibVfBuAM/G9fReRUR/t40r0O+XDDI0MIbYq6p4HxAYoq81xMwTZdNJz/aob0ogMxbwbLSlrjNkF
x/vH1TKnWcNwaqwOZoaphcQexvWJvxmigOH1slTiYvzVVO5V5aDc0Nm9VohHXt1FjxXWhwnc4D+u
TKVPIKPrS/SaMQ33ymIk9boN1iag/V0OrvQxxOHOgpuyYjudHDG1O49ROauuRgJS5eatdeOjLW26
Zos+iHON72y1q9BQLDCkS1H4s4jgW95EdstGfMKmQauL+7+o9lIZ4iU31HDULDWT290RMRm1nV48
g7GdTXL7LlzGq92SVergP9qFfWWepk9tbSLiX+fODAPIjqdTmuThSsT0SjqEq/xuUEAhW95k6JWb
IMpQk5Y2BzMMA2JCosT6krmECIwVPek2vfamzk8ojbsz2X7rJAn9S6XqXQKe7tjObXwKc+yMVqov
CVmzuF6KNS2LcZXKyr77+vPHvb/FcUHwDHom4G9lHZJNnhu/2ChTSEZ3PdBLmRu2zYaJHGL2Bq5t
o9Fs1dks2UVrXqlNqWezl4/NnefFw8pwpbUawXkyQFq3xGRc0YOQS60x2Umf7IchxAoSDMWIBLyc
tib9ZpjGZEwxO4y8x6AgBJBIlVzd2dxndvYj011496bwVFU4LGornbd+ylWEUAQL7NJ6w626mwvj
RG/9a2T4CpsYcgdolOPetswfhaPeidYMz6HW7RHbHnEISrAFjORWDeP0ivRybbsI3uBegmWvm2Og
BveUoXbBMVH0r2FPggk5sOfBMTk3ubslbu6s5xyDYU1s5IMBZXDJ0A2QJUkJUMVbOnj9VZuBt4oI
AV/nMLbZ21JzHzK3OzstnIEyruodFet0+3hwGQ3enPCN42WCH60w71jxdLaXAvmjSgb/Te+1C/qU
A9Rz0fWcaEOEiDtEyoVvBGKfUdgHr3QZKQ8+CkKJfTzOXkRq03dAQs4Jl9k4+pDpojn1ii2QSfDv
QpoftK0nSYb5LUstsqPz2T6SF1EB5Y/u6XKX7wqybDTcpB2dmRXbPOcK0d26SrHImBi0KWVWB9b2
4CAt9geJLzHNfmzuAo/cZGbEogNMH9i4vU2/2SaDBulK55OY2fo5zDA2LDH3ACQ+N0DVEHCybk3x
dFX2rPc1ZztntS9PToy6OhXJjq6cRG6qkbeivHbJThA7o3He/tw0mQmRCgotass2gk3sNLyZen5x
+mtedvajExAmcAyAorOs7iDJT3gCGYQ4EfP/EXx2eawrTSezA6FMc8dBatWRqHyH/uKf6uRH6Vp3
6mpx90lZ2MbMnFZja3NhcF5qdycJ8PwZ5C1CVUx71tic56lOWad9lwaCMM/FQPGCyyelBcSB8Pyh
2IKYJRbA1t65EG6zs6pJo86gXyIa8zn39O95ojNmzHVJE2EPVd7s0k8dG1I6X5IGKeLxJSvnhZhW
1GzhYKzh5bpH2qobRg3w71EckQ4ggvWgmvyUmvoqIl08NahrjlnSRzvPQT6unC7byaHA8WSgT5gY
wRzjsc6RWSIgd4YV/XbjArteYarQLUqetYXn6WG2MHFMAR2j5GbXme2L4yuqD/m7jJpnhFEmOS54
xVZtXMR0SdASOB6JqiJ1TnKbmLiK0uBl9jp7Y+Y0QRAnYCnJjy0A3jcVR9/5PYO95+kzrsh+OyO6
vCYmollGwjdY7+Zn9HpkMRD9U4dlS7p8EW6El6a7SGY4Vhz5rcgj9whA+OsclcGlNuZDXL7OZt2c
w6E7+6RAnDsA67QURbtukPhTQ5uPYnar62wUbCzHaG/jcmGihBNJWjEnETqQbY6HaNlrdJMu6WNF
8500tT2K/MXAUMFnNYP0eehvSJRhzhqi/PUsZVBQaRJBY3TLHKyFjx4k36Yu7nelZ3z2Z8c7KJeA
Y0iDpyjDWA8tu9uhWZ8XQc13nRR3hbVROrV5AMpabLooLYC3WDWba69a04MG8S3JtWgDQGfIQvo1
2bwdngOBpVRlaJUYyCZDNq1SRsG7RKhsLdrO2PUrQ889PBprbSpaa1jGN/A35pszY1XvjcViWi0R
SMjLnmRSxFcCDm7OJLbS0oIAb8IyAL49VaazaZrAxxvv7uI64DSz8eTZdZnsHFIl9mkIcCGf3GLV
pAQh59B8Nsk0cvdlQdp3AYZKNuUHj+SYQz+0n0GKzc81KjM55cG5mb51dvc62thCSw2+cMzMbmvn
id7HBbwTDXcvcZo145/kC8k2WBYTL98xralODr49yN90vyxjCp5UlFH9yfw0ZO5u9n1jE9tUW2yu
3N0vjYQaXc1sEaoczVskhNTxDqHc/bIlTBSyJ1V07Up6zA4HKvSTFPpZiCk4WCjeOcwZOuOg2VS9
n23oHZLoUnrWxaMNs8ZlQO8zDZ8zjy6bGNDyKJfchDzFJjvkoTgTOQXSe+nqe8jon+oAxV9qQBwI
5jFFC043vHRlviXrOdqlTHDTPg0eATmNhHuMRas/ufgxCEyKsx2M1OqUWOWwAVxe6KeepKi2ZoYI
CjFaeSkgsiwnG3mskc1lc2Hv+hra2DjN0X2s/thRjtXVmgklmpSlTzpEKWeis820ZT1UrQm7nta0
9hdrUuKei04z+E3O+OvPc4H0yCVBm/wh+WYkEqa97PNt6tM9TbKDC0Yn7+1w0V69DxYFWlZGj5Zt
8QuaXFaEIHi1x8+VodS5WETGzdj/tMtcExXVVOsu7Bq06N14DNWnDhvfRnNCbFEvJbsMUcItbcSL
kbq/oOi4R/g2h7iSDlea9LdEptGmJnBvQzUbrrMyHLd+xT4oVxDrc8pDBFrlcCDBxDpYjvtTSRLE
ZIsbzS/SYxrXv8yRDPMqftjw9vB2EW1DkbjTkpCYSgK96NzhiuvGOTUttu2KQLTQYFjYKXEv5p1p
9ddQ5Z9rWlhUKslwBBs+rzmgwxHMAwbcq2ibn1CSrWPftxMZVIN8xhn95JL2udWeRUoAFt896WI7
n17uR9fB6pjBoa1mlSYbiFR6QDE2brdehIgeQOX4csx3iE9QaGgNV0mLg2143lNS1/5WaMen9W/u
bYZg4DICxyJGIv+qx6HbEpIxrp0W356fAymApyEfunPsJ4l04Il2WPvcYUp0UtJRcYuN51GwEwJu
Ln3X/GbUyIPRej0U3eCnhtb9BtZ9sS+Yox+t3AwhJCTpnmDKJQGyn+7G7EdPnjtDHSpjn5Y0ySNa
F/ZKF73jbIWovlZ+GZ1kbzxgTtMmn+LoSlUyrEpBOCLNkOzS4uNz1NSciOEy0Qba/dKnWiPHb3dz
NOo940zaFiYdvr6/lUwSj8aACM/grm6IUDL96yi5AJmyv5E1RUrmP5LgOIC1uSGCyZ/iWIqT2zbG
xkOf6ZkKHLtQ/KrQbPoyLS7EjiYr2KPMQufqbIIZv0EDvPmOsp+HLPytXIHBYkqYDWe5ZE1n1JYp
uz/ZYYjAu6oQLJqR8ySl318qr/0yNnF4Ftp4C0dRrz3g1LBOWQGNCM52pcZrqsG5gD48KFH9agU8
SMKNlxZwIw4fe5E4oOb4o/JIR49GfGMe009mON1oulnvniZfqbOjkSMTnnWZDmeOPqRvulC72nQJ
UpTRm4vNeF/OGOXn3oUlTibdxnU1GxFtFRvgC8diKjKg4D044GF44YfU67abjA3GEPM4M1J98oxq
OjZNtiX0FKRwzM4ewv/TR29Gy5RUDHjKO1Um/AV+nJ2rfBWSGLMrgkwfKjOJaJxk7ioasaCbKXj1
hR6O7IKcDjN+sQKh3mMM0LuZnhbmqMrZ5a1HcZt1zTPRqdy6/LPM1QtQfAPgh0qfHQRMxySojf08
NAOJk2n8yBjlogeHdgBn5qNm0iki9UoO3J1t2EvD0LtXAkY+Y7UpP82oS8W05K7TV0a81z80YvS9
dmeYYlSY949dSz6622FMPGj2sLdCOzP3CXEVOGEblBZOdqFp1zxQVoRPg+0fCteJXrKiw7n/IAwW
k6oerhnZsCsR4aKLZ6IE28LY2Hh/r3HFUpl6CJnjOPQIQfbVGVgKKmFhPAu7qM9dX9lbmYhH3tQm
SOaJZHVLk1BE0bZzOunwRsTnoRrDW2zlkNLYD++Ynopbkr33EklvqrvvdipTEk7a5ljYXvWeQTQo
u2fX7PUjaw+eq9QxQ168RqlrI3/II0ok/4tLS+6Ov0e7px433cZnJseopmrvYb3pCvXaLj8niF3n
2GQh99xoJuMhSLuLEKiGB4WwNZ7LHDA/kIwoZpw+dcF8DEcw/jkJoBHsqgcibDxVyUsJ5v+IwxpX
BvtLTG5gz8yuKm55gtGqUeyMEN5B46yUi4r4fxB1XstxK2mzfaKKKPjCbTu0b3aTlLtByG147/H0
ZwGaP87FIEhJW0ORQKEqv8yVlfYgCkdci8hnQ4nlD4TJqyi+YjrPTn4cvJlTPx9lcvDVNJxEHP4Y
gmL60bS8Lgztj44l/RCIUL9prJ03pbvn3u85W4QTqQW0ffg/xNXTWFlf6GvR4JfUh5kprZchK372
gsNmFXSjxzcmZsqJJafjx0TEkfbUoiWjOyXgCeYWP0xrt+MjG8k/iogSnyzHN2LPt9HCQ08sF30e
oWYhUYQ7LYnjy1yjmnPazSgT2pV1OUFtmK51pXd3SaHoSN/CjZwEUvFMiBk6xEu0qoH8oNmHpJTx
NWysHHje8B8VB8OrM9xjFKb5Kel0Cvwc97fCTfUeQCvcBTDfYE5sjTxxP8TMyCGw8G07ZkdpBtCN
394qyIEwiXZI8ECDFiOVsEmPAMNpNut4qZFOj7tGojpqgqovyieD0p5OxD1b+n5FcrDwbx+oJ4HE
MUuf91hTbc2OHi44TsWJGe1wyvLepAaoyPl6ErJxy1y/7Z90y5Sjps4AEf7AxdLec9fhXJT0LwZ9
7kOYAEhEvOClMltcEiMY6Zvu7/aId1BDi9r4xdRfVKrjThldx9qnxN02GlOq+ygleoBRPQt+2kS0
xMPh/ceO2gAkN9r1d0rLrEuUylPZjeKN1+gbPavGPh9AVsXLpo/FhSaTLsOcxIToPqUA7FaH2PDs
xto9G3an7Sqn0IgOE2eJNQ71Ud/pXqqQmyyDRGTqcoMIzck9XLj1QSE8HeouhZRXp/Z9Hek0bS4O
XcQQtzVbUPpp9cCZgm2qo3kw0hXdbPhZGg7bmZPxYs3tzPunhWPY+29cxN55uWBkTI7xUNzWm4tC
4MW5hAffFbpxreqiIBfAKNpc3sJVES1vLFF+r2YAcbaeFXdj6IkwwZChkM8+N+iI+SZhVDAa7a0H
sMIoG9Hw1NatvgOjoba20YXvQZ9kd7dDoXBmrJyjbqmzckpizwuCsRddfXVMM70UDeKv0/QMOQTZ
KYvIPe6VLQNDcSv8yvXUEJG0GYf+PWkazDDsUvLYZXSkIc/qjtqtsqWV80u1kYGlquvdKn9QYdYu
90jATj21cMZjcbPBMhH5tKp7ag27qcVdWDFSvEalifAkBNi7AtCb4CDbCCJOid5FOz0d7BunkBPF
H/LSmNovI22BcxAdp3cpP2X0Cp3hzrhb1ZlnVwDpCP05PY6uug70xm0CsxnprY+MQznjURylFqKh
hPZXUmrvs0WRh0RS8dJIslednEPhWvTVCGMb9n51cFv9T4CwMWzApm9WPbk2iBeyk5bAMhwBBkpm
u3kwpntm95AQogD6BFFW1YzmCSGjObYsptu0G9xzkzVXZVImV1nFR4mQkgaVeUGQWcbpGSebbhuL
xH+Ws9ZfEcQvKYvJZQB8eVGycsinWjNlyFCbuoyqDINwDF7JQxZ3hyE2ntqovg44N76GWhicbewb
jPvh1FSKQHEdU11lxhSx58og0+Bgucza/EW7ew7IJxTsLLr0jdFF67npaHomd/8FqwJfRWeeTHJS
e42AkDcUFfDoxJVb061avlfBt87moOS0lJWQxDwYdumBhz3nqJk3a8RcwrC/OFH5C+LCxsZSkjfN
Y/YEYXGPq3fZj8lrcMbjjFB6wJhm7n3Cbged5cjTGKjzU7iY/uAe6SuYj27FgNdq9WG33otut2Ai
rZw31bLBtv2h3EGM1s9tO3gD7ZT/JHMmZESNCRhuCc8QVx4xnOVUbHq6fdXs2bz3hgbJ0U4ox2L3
nVV5gicJmJvJvyQceSdU9s1Z3hmBT2BwnMmsa056MRdXna73nScoBztMIT9DYRru3U7qL9jSSbku
x0+jI+8qTR4g+njLf1+Si8h/rKgxf2ALUEV4LQixxwGVMZxDI5uBebPPj4g0ZLunnlCeCoqLjHE4
rFtAy0I3yjqy5e5M6ZOm3VcN1tD8fsdYx8a+Mtsnwsa3Kk4xQsTls62hWtnf1iNgY/JvtfsESqlv
J9TWMkp0gvLr6I9vBdiIt6lZDOAMLNnBWe8tBISPAPlTj8k06gOi8ijkK3F84x5pe3dRis04pPsT
7Icd2RonpV5uDNFpz44jZMyEDzRaUsA8LSbesHm1tH5LHBlx6MElIQYKhlJLQHiXsvqv5nbairJj
dF4G+oHG2iO39nQ1DQvDSZy8lUjZjz4UoIbYCx78DgyWFtzXC3MNtbcE36AtbR+ON+VK3LBLVdca
vr5hb3AfWO9svA5WM7lvQwF+AmDrPomxEa02CZs2n0uTB+KNQuBpa+HO86TIcTEvI9WY+/lCjHgE
7YMHirqY+GU7+DLitOfZKBe7H55F4FvP0Z23to8Qp6UpBjbesz+QlbHxUezglP5bVeh/oH35gIcM
sa2QWjeq8as7ldx8g8z+p5X2CBPSsM5YCf2L29TJJmX25InoOid5/pZb/lcRGpQyBSZIIVX99vHq
HgK9gJogO3QRlv+tJUv8SlXVI0przDMsA285LZGD4thg8e0/p5mjecaMSDYH9YU/nnuNk/+eJXO3
cblUespWjmB5qiVeWlsd5hoovZaW0fwD1pHW+Ng/dqEc3/QCb7OifnUz0uhj+heEphHirE45mHAo
O9eEvHcRT+OqOekJqrPQcvcQV8Z/VI/+CVAa9wrLxT7sNPuajjExVb8qF8drC62/eG90hzTfZIx/
ulwLPXw7aGdTy9whU465iaQ57Dh/BMTZuUSL10tU5UvjiIkBH7gLJp/ga4ZOAIvvjj9v2HFk4oih
uunQIrueVDrMTyfez25OF59pgjygDpvBVtEcvqWNY91K/4+WB/bNrFkc9OXSGUulhnLDjzjo1bEN
fOlBaqBwTeM5Xy8icTBiS/kISid8gP3q2JHlw3E1LkZIoxvTpC0Y5wiVpb1E/ljWUSiqiEoVg5QU
7gBJeDnHbFD4Dipz2OokfPcin/AHmsXTUChkZfgeWmzNI0EbLR2Vlt2Fx7bL+12E2KAJunNt1Aui
1UZ4MeuuBVlDX7ABlvookEa8ohywTowmfatO5gWSYftYW2g7qvhkejZ6k2YdjYkISZlW+o+UAu6o
Vv5xtMvs6AjeMUFfOV+76StGu1+iiiwcObr5dA3Gr7LunL0M++mWtjiXJ4DEuyheyiPj6LMxcGjk
jGT2TKBtrzd1T8fYhaXPMp8Z8Ekk49GzMpF5vW46eyCf03mu0L61Ehg4s1JG8/TQbHpWx7fEYvOZ
5LhGxyFPvBH9HObXvCxEbn4lEYBc4oI1mS17uPWa9ST8/Z4SsD+1otPhEICOiDHMYWwJJ0LLg/aQ
1Eg2PtOc2bEeNhwYZlTteBJFA9GkhgtY9ko/zKYRnKMftmkUpxgdD2rEB7tMqMxJlXgEKw38WngZ
url2TgTrYCXo4BAdHZhhVw3YdOowuliT+d3k9vxE0g0PE5xG6UsL4DKFwLOVpEDDiW93Yzz8Li3l
XHtW9+0yl9mXTv+XBoUfQ2W5O8ZcI2e/ZLyxk9jFcYvI0Vn79dxducK/VdM0ntPG+gmmCTq6b9rf
IVKEaJcVLivLf9Pd3AMN9tMBmLjR7EKchkh/MO2cXunsbuhOK47Uh7JLAWv43gbWf7NwjHcTIxJO
AvO/DMamO7fXIqHnotDt95YpUdwv6lK8NMre0tQO9wFHuEO6LM9paPtkev6qRvE0yz03kPvwYw65
s2JnUyT2iN/HDjxZS+M0oXPvWSs3bSTsDzWLamtxc+Alb9MzSZr+gNTjHHSqE7GiT78YHhCfZpAP
XRbHhuaO6qjHWBwXbzKY7GPPzkFPquIuQuUBoEB6Z+N+ipXStgmYY6/zmR7WI/MM3uHjgYkndEQq
f09NML+Nujk+bOxLWyzBjsfZh9aPKqGrFCMbXZ30io4bHfPud9hquDddx3y0Llz8qOg+jMyC3oTq
Tst37nhF6hUctKlIz6fP0KrI11rzfJ7pyu5hpj/JdX0mM8wNQy+ynQua8DVkKCycmT5GdhOXUIf8
1kxLLbEv77ay9O1qwUnxUd3DMDc/mRRalzxiJwo07c7/OPOo4dMfQBn2mehPq3F9auuLNbPzzqY2
2ruc2Nt/h9Heboar/dGbRXYNObRf+5bhYTDG847YgHY1xr6irbMvTuvCrzkszYyyr3TtBfdRFfdI
uTNcSaV2iJtYDlRq71y+h3QBLTdqM5MdYTp7phEVZkSA5C4H6R/g+UPsZt59+Xf2UiwZSQRrhQkm
RIxE8DMdNfMBfqTa8P8Rc9g17WOU9w+/HtQ10xLQ9lNtb1SSDntTBpzOrWR6W0/CUQIAQ0yf/ISK
S9bqx9ocqFIFCHSYOt7C/UxCYqatFKBf5z5sg1rTCWpPnZOSSGME9zQkqA21Yuu4SrutFyx7zgLj
Qif2YaFujHaMLpjOsNmMw7nicDSb7pG+tOqBvyDcNqn7ozIj8cqT4COf5uEsergEQrEWDC1etFDq
n/jI261O06FEJ9nHuhIfjOPlyc06/glUfcSpqQDvteN+ohvulBvNL4tO+JfZAKIDQyJ3kGd6VgxH
nOvlklPJvQMUSCd7WW3ZhAfv/16/2WM1IKeKe+GfSKoxuBJB17/TU4wMmnYJ4j4b60DMxYZMvLsb
LCm268RGwqE0aumfc1XBWSxZ91pqPqUI6j3uJ7BrKfjSqUs6ui/3YeB65uJJa3GIrcfKoUi8KMKS
HhgqO64f5VWSH/NBqj3soAVcVKGn5F351Wc3vzSfV+in7Gvn/uTWLuUQdvRlkgKQ7Ij6iOsLYp+F
lgJ7s721y8XgJrssslsZtH+nAHeGAa3m8v8vgW3ISxIY0cGJqGpadYYajnb178P1c6wSkHGN6DmJ
Mt2ZmBbeIi2oHwlhFggG092mtJxTnHXMhuaHLX/1iRb9HGwqpOkmh9BRLWB+u+Lk7w9fy6DCJtSV
TNKZJ0M8v/w7sSV9lV+ykn9WObKasvpgq6lxReu9Y5/tvHXOlNMym4VZtuvrjsyta1G0NxWYNITF
WZ9Vy6HetIRtnob9LQC4DzW8TZiQwIOKAdveoy79TLUmf0tjDQoKI4n/ZV7YJvhfJ/cDP4pd2f4R
wKMX6rRbxcuFJA54JTVYe5oy42O+6LMu25PTtJhRI1MZB8x4fzSBOOH6wV73dQ7BYfO9pK4O5CYH
LIMQhczLaxSzn1ldFYs8Ju0FowzOxZ3C7pPNxS5jO/KN9NMmzuoPB4L+lRrO/G2KsuZhmJjZoIUR
QrqXmS/fhqbU3vpY21kTBmbo2A5bqDG+G4GK7+tHIqlQ3wdDnVR3cwyneoY+ZERq071kCnh0UWoA
SVCyzvfw3BlQdLeq4I0rXOYzZCyvjRAaWU8uVjDw/pHgdwTLTGlaCSQWzTrxkPKS1aoNzRrBnSO5
4AG2EJ9S12MGDUDKCOtbPjSfAQe+KaajCqs9oRgMIcBLkl90Id2Y7h2ACDZvHZHrS2R0vzuX5yrS
S4bzvvboZwfLcq+5B+6/8N6lVXinHuqalsGLtksKqdEs3oc0iC6UzoP5j+k5rXQ8782SiW1SjH2l
tIO9sayiRsuWrqaEo4O/BlyR3SvEiuycCXUvgS4BCUbf/eddk9SnnaiRBJo0uCU0aUHhQxkcSxJz
22jR8Qw3/FUb0+xFGW79pM9fWSw7bPPNi9BPeIJeWm0Ky8BLMHpNUljPiCnZScWMAcpUuEd8t+OR
ELH7lpp6u50w3ACmKk6VBs7Qjq38is3bW8zs70AynsJR6qklZMRXjbX1Y3ke0wzUd55wfBCA+5wQ
Zs0abppVOLzhLuaRgKNc18w4RfNq8zA7D5mEe191zUETfQUgg+OJ1is2CyZ+A0RG65aCxb2G4OcV
uw3aacGxUX47Hth1HVczj4VgsrErwPAjdrKvzHfn25AFfyfiMRy5VfbG/FkAAVuyGzBdy02T+gT6
0Fbfg/Jh4gPauLrRwQRXPNFYzCLad94IBu/HJfGVwhd9b2A5w+X0d7bdG9eWkk46w3h9GZ8JSRRP
ox38aqpeEQ+9GH0tLsxAtKusWOHJfB0dh1N5H1+1CZgnwyfzIBjvkjeZoOPbySNhGnrkwPSrpPT4
rrnDRNR8iXRFGiFMU7FFNa3ho4kbpv4XDgwlx3mUlTXeVSp19APBModgt4sBMnsj4Ub+M86/FRIw
46HFU9O/E6vCSR2Nt7kuCUXCDI2Zyl5iTAkXWM4UB+Wuu81k7bvbxNbbS8e5jzildg4IIzKUr5ov
QZoFl6bRiJngJDCrdoJv62PGwDs6bNyqbG+qnNubv1xg/FUbKxmYnQ9xr+BtWEtLSplA7Pd3plU4
5/WiLx8l2kzobWTKtAFZ/en0Ns7iznTJ04L5soL2GIbT3wIhE3BAxFTVBRW4AgPIME5b5mDfosxy
3hwTajabPJezdYgEWgQfoMqKM8dejigY3vb2eqsuWrPKaGeZAfGGiEq7Nlw2fgF4+FTR5wJQSB4w
QotbG9MObsy6V1lRuZ8059OqhoxQrHxHlAZi4+Dk4c7xhZrYTohTk9UjE8MsxIyHgQ0KuvYcG5Yb
dxrmYxvBkTInDTZXZOyLqmyYhzcCEycnvsU34vr5Zxsn3d4KZvlET7wGentc05dkQ+lAZcgOh5oh
CXcAf7wrxI9U6iTo9JkoAKtanMIXKpw36kTmsC/f2jk8zk1KucyyKbXB47Mx3maFGZ+ElX9Kq6F5
qDOrI2n16TJWOE3Jb76o2XiJgRnf6jWlocIGHRMMr9oY6CiaAZ8pDx8izE1cgod/a1H4uzCt9o14
wu9mLsMLolywlWbven644P6i5rtfiqfOfPRLIp2fvHicOyfOB7WqNOmU8tRHjnyhD9D7MpN46cju
DZiaWCTa6ZCygbtFNLzteH/MpyyJl80NoiKK+u8ReFkoqO+pGuHhAKJDNlLJsTD9l8O6po39Rp9q
kq0jpGCvl51PErolnrfYyVbdDSBT4SmroBp6tr7lbZxhR+hYLwi57xFGCJjiYT0GQ8Eb3SKOuO7+
159aAtKfepHGhCQ7Ta9pDLg9XUIcNnBHDAEf6VgQ8eySN6zIROOKMdhZem4cfZa8LU/d/N22WOxs
TXzhW1Ec1ntnbi9yVj6Sb2LuFEOAsc7/w7NbHlrDwV9aIebNdn+dI3FURT9fUPZ+R0ZaHEtrYoud
NP596qkh7QbsJoBQoxObSY9vurPBkdgegiZTzw6P98gec0CC5rC99AAZRfjehQv9Eu9M4haMkvq6
fhUD7QM+Hu8WMKmX0dWl5f2HPVEjkzACJHVmd9gnODOanW1t2jpu36ZlBf7nCsJo/jvNDUyahc4U
XTpo3KHzn9Y16b41xnrbD8NwCAnyEnIpvzNYyE+anxV7Uwcjlo9h7k0EfrdGZ05nWlZ+Cao4CNcB
fquFO7x1xFeVyTHIxM0OyNcUV+isxdbMATmLwdVpn4KF0XQFtrE603augTfKTtC/spQQaqV4uVOo
uOkWwKDDg13b1DwsoKEyTNurM/Fki5HAUcIgywv6QRybxRxYl3D27D4Pz+C/8g25R4WE85FYgX5n
KvItwYeb4njz2OdiHlxwCyt9YaYD5ogH8R7MWvfG2XmzvsBr6G9bKTJJkLok/2mTiiUmcTO0ZNw0
mEx2UEXB5gfHOj3ng56/CD5b+8hpwnO1rLidGi5xpkYiI7jh3TGKb9Ob8mtGECKKL64dR8cxGi6q
7AnPJlVNb31MTrrh9JhipdjqymWlcLAr0OJZL7IYu9I26/YyzvvtOoNbLzoISPKYsMvs4G81lObL
Bd70ypvkk+pv5oY2o/y2f+nh8KA1h8MjgO7jv1CT1SQ8S8L8sCypaJpAAdsUfgsMEKncrHXxkdEE
/zExl56L4TBkZsTo3IkPBtu2a0KrKnuqKfCiCR5Jk8ovUsETHpye6Bmq+F0srVhTId4VxP/zqp5K
XeQ7YYzFNtL+dlG6Zyg2fBOYfXeGX2/KehmZsEjsA/KNiDOt1L1Ek3fpENbTGnYknBxvLrZYbEf9
s08FwSEcH9Lzffkz758DgaNHDvzzQe2sbW56Bpu8LvZxh/O2ywbzbFVFDPuVkdu+TMwWrvGc3dZL
Ybv/+wjYmSeJ9F/TtpXk6/kZNqmGq4TPNKuF9ZZhvonNrr2gSaENx7J/F00S3bu6+E5EhNfaH72l
nIAu5DctZstkhDopOHvSrxiBD6Igd6AU2/YutXCxNI684rVtXqUAkazVf6aqCW45bycqn7Cnc0DZ
6I3fvizGXbvRhELCI0yGcllgDNKMU8CGZQksylnqD3CANB2hErRJXO1oAiu+ZrxTZzjzG4KIbPdt
Gyduhp3/ul4Qgf/3ESoZQSIeJHPRede9ccQMfasnDp5pDuQn/CGfVlmMZ39K/6yTGktv/2RGBqt9
mc/2yyXSbWxDMfMzhMFnCIznZAyUo1TLUWJe8GS1nxReV/kUJk0cUZWT/irt6lsi9PZsLuyOaEq2
WsFTeFzi+w9dsCiYIWacwb2t/+7VCbZeVO1QtxDwtc2tdncx/wWZnu3TRayyWgK5FlBAQ8JllOPg
fHXj+uibqMVG0ZqXwSIA0dbAKtEsiYz092IajEMBuGT7b9l0+HJAhgTNoxkYMQbAatqJ77nbOm9Q
v36HDGj20BwxEtkl+4ASaAhC8D31aVJqyMmy71smr5n5Wj2Z+BH/b0Xu3ZnoJdZwS9fLI6EtBlGZ
fe0CxwFIX/6c3XTXVKP/lLq6upy3D3Er41PmAD9yGwnuD0sYOTJemMgLrkk6iuEtI5suejnqYx41
7TsRd0bY8AmSruq82gxg6cfh3sb/QyWMXr3X7Ov2AYNdAA8xLjYhGjbSzKL+/fMbs/MwHeGoaNvf
GaOBkp2s4c/DO1QlTAia6zxJ8yfngMKgw//MA8swX/Ynglefa3RRmWxUAjVBq21zk2g6e8vJdqtD
CTv+mNOosOZtgVEcJ/pVCJGy+DZTeLFT8ZyW8ZCIaJCsF/eunTLv6WioPID2SBgQUAWyWKBYQPyC
s1acLFv4nhNjjgFHl5d13L1OaZfpupVwOHOYUi+Xnr5oTubniFQAFhf/SdiyvxpuesO5RxYL/yak
OwrF5pK4qjFkDm8/Sv601P6YizSn6UEjt7KEoQkuaccMj9hyZB7ZYNXx4qAewltZ/Vr/hGLydcFX
upESCbGuaUcfYY1WfEkng8HSuXcLnEFNjxZuOo9Jifv6UBfQmjZTYhnHGCDncYZk6lGTZAkjOScU
CXhVP5qAVHoBIkIND5/Oj38XbpZ8P7Q0NwbAHxxZgTVJ3Wljsj3Zw2lxr2uaPEkcSRXC8jkvwG0R
mZwZy9L/SrDve59V1RepYy5DkfAsnJUkoUz73i1AmWG5dOrd12tgassK1GJRWM6aId5/aNdkoC6r
K8SAEgmuMy2wcSJKfIrS+sIXRNels8ix/AWX9SPHwfdCPSbU/mWsul6c5SNOwXtDqvys2nTxbi2I
joF1C56n7iHX2ef1IkMDg4kxvQDXIXgvWXE4dT+HrkH1EGycN5pmDgeadv6MS2RSa9JtNsl2V2Oq
w7rABLyf/I8WX+N1cqv47BBK//cZquYhLk1kDJAen1YP9lij9uPoNLl+yAm8La01xk0OlnMybe2s
C+SCgYYT26XcAXE1P8am8YOBsvHVF3q1TRqAWJgb/64j0Spv75VqplOrZcHeyWFxrr+e2E9CbASY
kIDsjqlAKkAmWYZ6WG7r7qnLw/YzmO0BS/eCB3aDvZ3H38MSwhuJNMbPfuAeNDO9j/z0rrTSmjXx
tMitFBV3zCos1gyPiupuix5OTJ2GIAYMFGU0kU0LXpa/xx32Uj1MfzmL69qXBfNWVrjG9A8J9+qG
WcxHJBnYrKtBUbXc3pK6kS4RC+cMAjNCzPBaf5e/T7uv49JuUhDQzGIBQ/czUTnMuywpO4d53r4v
Ffoew9/bEGrZwdIIpgTWPDx7o/iwMPyUsUnxq1GFe9VEmBIaR38UyXVQv8h2E/F0rG/k0B5yxCGZ
9O70ozvyRBL3MHA26MZ46hMeGBUa4PLHR4oP+GYngMNKKVOoO7V9Xh1UGD/Yby9SPRAJBwWH7YOd
wqsVlq3vrOVVpaRn0lXJkKLj98tTELkTEbnJP0JiRR9YWl8L2Us4Kam8KY3JZkOkIKdLduocsN2+
/S1FmNk0ilQ18cXF4m7HMBy0lOqEPD4HjXq1NpKG79o9oHHZHVeLajNOP5yucc9qGJtDmxj6UTSa
ZzbZdEqGDMBvXluH2EIc7iz1o2IaPLRW82XKODzAsS+PcKtxgM8hgPk+ODk6vUArvQoLWnQoE34G
2eATUqXQe4l6dtd5oW61agx33Zj0cEcY26Y9ngE3KAaeH+xTzNzgrxnab2mZALp7asRSwQBUFOVf
NFl350geujjyKaCz0x/oR8bGaXhrYjgZ9jO+SuAQ2wFGPmBVAlHNzOYeoLJbURY2OuaXxv2KYtdi
Zm6O9VA4WCJH5zItl/VTI2HfN5qoxIoc18mFoAFnKNaeYBK0Z12b3d7BTkfljURpCNx3F4mFXZx1
7Qbr4YSR+0z01n0WnPRcal8OrpsubQzCeGaqxI9sYLmIZqXvg4IDdsMpH7+VTuHXchcBBI9JuiSO
l2L9JwiUpUc5IV5OM7wmz8mN1Ot6Nv1ypq2yX0JvU85PCP58fhw1f+KZosc+WlLfOPO+jhMDrQrP
wUZO44Vyp35r1d1hWmwUdTYrsiZ4L3VOv9RTAqZtSpFeKTTMJ+DNsVMF1GYiva12uRbcOiXG2Xn1
y5eOiYER409k2hEz44lvWievq318DNhkhjZQbmofDutRElMxnYRFg+bVmi8Su/SvRgC3mGrFVznW
V4IwO7ssp2+yiD+ktAyK/bStLDEgY3HEWrGA6F3mGtoYH+Aha3fRTMCIS8benVF6U+xoezp366fv
ZyxLhOqi9sX0dUvK1H1BCtpHFeGl8G2N15eNnOiMdr4HePCJCHBBtV0W5WXbmA1U79TRI+hM+RI6
OQODyoD9JCUhbAw8nvIZG2oorSVOL97hg37JEaAWPrx1CWxCws6k6fd/Oxq0sm9hJ5dUjEnyIfZa
2vW+6SLZjwnrNvidW+r/ZcTAFMifiS3K8COXJrWEE1XM2DmQYRRcphHallORHmIFuHSJMTzwsSQI
q4XPRMhJr70bjg9RxKfaYuS5WkX5/r6oqQy8MhnuraYouMlIXq+bb9eCj+LkNPVw5k7pCpz2RVFr
Z7MPHI6Guf40mYeXg1HBOBl0xvWCRBAjlIPlGObRj1gRWefEvrv1qRWfyiCYiEuG9seYPOy5INen
Z82nFLI9jQxC8aDOzafCJXy2cCtuaHKvP7Uy/+FI3npGacH67fjJGUoDKzbxyk6a8JpkBXhks8QG
3tTAljE7mATNKe1YehetodqT+tW2Xd9QWmsRbvExF6G8MC50IeMFUl5bcNkG9aynbMl5maXEkpmk
Di/w6M2tg9BLU5dx19haOE5jyoUoL6AG02D+ancHjmnMGJvs2LuldcnYn2GD0KmW0cLyrlcVKdo0
id8mIz/VgW4sHmThsUdAZSX+CfpoG2tUjDcB1SUpPWCVbAUcAb0g5UPLWMeN8EaZufMcbTCk8CO7
/aowEGDES6hXxAGK6Bg3zFsaZ1kPEz+kGCjdUJnhYjG2fzJlImyS4W+ujoWjXYhs5CdXS9AlqGfd
2ji0d+OyVqwXvr7gyoYVIbwMAX0H83ViPko1TvPIGcVw0Ns3y6qcqbghhadKFMd54DZvTX+fd7QC
6gxrg4wYQlvaG5sg8IWWS/c8uF8LBsX39RI28jsEBUKiPMgXY4iEV4MIpWvAvvULbUGPOf9WEadW
HboZIgLqo8x4saX50hxba1P9hh5/L7K6ujeL9qtCSLjKtZYFjukq9cOAcR2rv/s/ZksVT1Na3YmX
/QZAzA/dV9pB6bgbDDsZrzHnt6vmxuDvwgKgkxFrD6N8jpnJVhrE7hcEol2RNt8ggyGrkwEOKGZa
+kiqhX/kR5+YQzpGI123GQPjbzCV1HBUWUH0hQsgxCRmo7Xu9taLIeR4rMeeAzNWpQVPUK1DcTvm
ia2aDN0yz57jkD5mqy6uGh8911+KHP+3ri/2Az34UtJK6q3e7gp42SUQbHX7LDj9/9EFt8S5dHFg
0aP6FVQE8Dmk+3vUxN66eZYLSGN0MXAa4HqUjisQS9EO16PDz14bXy49bJyLfvVOevRpAfyeGMYf
vy3/y5P83pVacGtGjHiYWKdvKTgQkoXsWcRww/IHU71z2AVOuGRENTJuCTJY7HCq6JxNGMu20gvZ
/O/YNcQPGhS8wKiNVyoN40UIyt0JNqRIOTTgbl20wAadS1JUCIaIGU6+KKVWNdcnvZKJ185Uj0sZ
dschIsLADeK+E+EenoZF/dW/zzL3PTHJUFOSwqu9Xj5NSgNrME/t+h/MuavogSxv62+GGpOfTFY/
47TyQQLinnWzENd4W6gFGTYuZKM5A5OT6o85aX+OpdYvrY0Mjv73IZ0TtLOjSK6/GPtT5ulR+d1P
fHWOCyIETpi7Z5gQS0tjIj2NBJFXZWwFJ9xCg8OxWUniaANTtY1tzBEAg9A4ovWbw5BQIGkn97ah
iIXTJrsJ4dTQhmIpEXj/77d9qX2zukg7mrOqGCeEaXrPqR1l54iBbv0b1l8LInuSm2TB52WKzmde
atVWaEAzSG6NOGGrAqQUvszr+vl6idPyYYRmd0xk+WtagXSRXiPz1kfcaearYzuHFAXbb73rh+Vk
3C2XWqlvECsCbHPt/2PuTLLrRrbuPBf38RaAQBFouHOBW7EQC5EUpQ6WSEmo6xrj8Uw8MX8Bpm2J
KUvr77mTjXx6KVwUEXHO2fvb+Qll/fVWkdi1F15m4frPP96qlJwEiY1W/V8Cuv+/GOy/gNofoGRU
xXtM+y9/5I/U9/8Pge4ONPX/Q/ZWZPl/OPAKSP/f/1vwP/9H+b342mY/I93V/+WN6G7Y/zHZtF3P
kNIWLuz2/w10l//R0d15OjmVnmm70oC3/Q/P3Xb/49qK5o7fgd6oZUO07qqN525b/7FtaRoA4D3H
QS7u/Vd47tL7BY3t8MLYsNwtMCtcB1x5hc7+iecurCy0LGvWfW1dF4gM/dOU5oJGgB2SPzMaJyz8
X8cyXw8hWbVkkEW+aTyUUeeeWvzRfe6EUA+qm47gFX+ZXL+cyDuTeYg4jpCggZReP+dkfJgHItCT
mmZXk0LoKEgHjQTxm0OjQp+aYzm+gJS1/SajbwlSad/zse3D6JNwyvWASQAl7ppQii5Ye5fkVZRP
JFA7C0gZUzb93vQAA9C0ucwKAmi7joIQrWQCHmQNL7K26HzGEItvQRgMYOUfdfzXF7ZRshYintgh
X7poZ877jTuM3we2sx3s9R2ZGs+ZHCQsuQ9eIowrIyXZzaDfW+TrDOmTdiTYv9dlKKdb6LOl92Rm
DMsFGl0XYxDjw7o/LiseXi0Nv5uTOCdUl1hQzPZsz51CCvjkg4S3ut7vmIFru643b396H39Dmrd+
Bbe7HINtKSwURNLTXcQn7wj5gGWWdllN3R9qCTgsic9DQcaQ5R7hZZPfbAD17Qn12g/OZRETIu9k
4W4BfXJC4k2eRUVKJdDMSwPCxn6ih41hQYoTmKMvaRk+N4IeCYBrG7Y7qKyyC++HusKyIvs7MFuk
tRXEZ9IAv3J0cifH3qJ/qn3pMeYxk7dvnZUmNBnozjVKSL+GXxl2CcWN+4FD+CfPyVv/zzfE/RW9
7+oGPU3d9Wzwea6wdetdikFfLYaW65wk3TJKd5xd+8BGs7fLJ+1FkkK108T4XYZg+ryY+fCyIJle
kgVqHwy4RkISm2kx4s0m7WtZsdMVDJqlW3nHyQZsM87mvs+HAFjQQutMWaXtgUkUAn5hYNrQVMgc
cfZXtlU0e/kwVZXYbf+AgwYY0SI3k6rCIsDo0zpV3t6eGL0uWBDwjtALo4ceUGGQwJks7XlyGnwz
q0sPyyJnSbpHwpB7wvnWDt85DzUtblcXO3ESAfixyA0y13w6WA3UVI9jQEeESkAY9jdKoPZjTA7R
bsJdRPrQfNVofeZPenvEnHHXRW57xs0efnbGNsbczZnxzw/G/JXU//ZgDM8RjiclCmCb9IuflyNL
i7i+GD/P6hIwOrkozfvmAbbgeqoLLaH511FPzXl8WYvubA8WsSYd5GsbmUMU63TqPBL9QI2gcI2u
J11cNIYW3loVIHUT/h8waF5t3OgtbzVklT9f/paA8H+DBt4u3zSFtJElkv6qq/fup9XUdOoQ9UbS
+NuKCQuLSXIHvXEu4WcYtEj2DSm+5+1VIo5tpmd7wCTtnfoYpd8SFrdNA1a0GzMUbRzQUsvy6Uv2
Zxj55z9fq60++l+v1dZt09E9TvSSZAS1aPx0rWknhhkNc+2HOZVshWhcDgYJNhVKQT13n4CCY0/u
mEcTnMBgU55cs0Gy4M6M0Soit7Cgj/p6QEqkyJLEaWkJKzVGftwhSxEIG3YQR/TUt20lf4mzOFiN
FDFYEVSkJS8NOvO1/gwwfjwm2IUKR1rnqqjFjsyg8Si1o76QgDnpaqLEqDXrM+84ji/9UnyJMH2R
D4n3Qi2khig/jnOy+mhFEJaBYtbtuL/SpPvkOC0BqKajDAjlNy2KrzXkDkdDgg9HcFLs/nxXDXbz
93dVuK5jm7gtpGW8fwMkMuoBxBbasZkLC2t99NPV3C92honYGdoL5tKhIhLv8gJ3kMgWF6j6+iWn
C7xdqxR8pCTCXa4e5nLyFP5ygb957ELqWDFZ+khMMd5t+HSXZuYPbudv19YQIcaaZZFwpE17+jf0
/TjIjrU1HkJCleIYQZhtC/OCRBqWuJBooa71HlxZfs+L5HNNAsBfPiLz/W5l0J0gMsOg54GpzbPe
fUSOTMKORufAyLG5rtGlsIRCdtHRe0NAwN7GlTZ6h3he6M8JBI2dJ9JlL8JeUHkajRIEDjv6Yx+Y
1GnHJXcVK5w8DCd9jOLhchTE4Zr2+vSXO6vWpncflCuYqLJwSRo/1ruUkXHqBq42n6j+YraLLvsx
gZrzkRTuwuEuE7nYOz2CTQd3JOnFDLLsMMO5iAwP6uP3UI+X/SZ3M6flb68lx8/314YlS9gcFw1e
T/39huctfRfSa/Vdp0Y33XkwplwTg7zXcALLycMDgBHUoVafYDj/ALPMNOPP98f8zZtHs4UAITQM
jhDOu/vT5GtVjwPMA696mG2w0y7tgEM9GA+hjd0Le9RFP3zQRqPFwyuOtYTXwHWTISla7JAzJmIA
1+jO42c372e4YOQqqJexolq8aBhuGRZ5aOl0mav9rxcqa8zCdJv95Zd4/76bHJdRzxDRBMxUCvVL
f1o6V8wGfZnzpCEAwbfyIDSVHbrygSHcUL1y2jw7xHEdm56MTSQzSHxXrp7h/H7792MW0riO7Ntp
iJ9xtdSIn1nbqsH+prEk7rCMhxdmTdmtlEl7KGddkDI3zy1YYm0DksVQNHoNJNtcv/bUD1AfSwdT
oPvaVuDlu4pFEfHela7FKmXgpqAdwsmAAwr24FeLia2/VinT9tQDLV14x6VZH8Kli5AlG9m+nzsL
klX9faBXUyYdBj5U7wG+3odtCXBCbZd3U3Z2ZYzGB4kEUSIs3EkOnUabs8mvYccfiml9wtFyaAEg
+MKK1sOitnWkwoc1pOYdtYqeN+cY1+4PROG5MKVNEgZD+0uJd/Y+Ad75uYvCY4W/5TpKlJbR5qmm
IdOiYbCbo9Zfbw+7haG9q1d+rCdAUSyezd9H1uqfX2HrNw8erCHLneAzl4Z4t3hy61MszygdRUaY
uF6QbWc03iXjJ+Oq+B6NEeSsxvpQlPLFnixomLOKQUcWKMR4IMyv39vgtsPRWc+lvj4wGyHVVYGo
e+5bwsjbNrxnQllU/DePMeMXcCSagmbRvxlow5mceNeL1bKz2FnKtBpk66hwtlhfwn04hbtVbZlj
7TY7SdHFIATcL427oF5QPfz5bvzmtONY0jVMVhbTtYT77m54fR9VXlX1fpst84ehc5kTiOZDiJdr
e+HnCf9ZO0VfTZmTYyDwKDEWSmjlFy+ywNldz/aznXej76jzW1K4R43xJAob92+73r/3FIdFj/3O
c9hdpCrPf/5ih6zqSchlsBNVK+oPkDSmRNsksrg+gp49AtOXV6VeAXJlnJjbPOKBCiaLCs3/812z
f3PwctjgyFEDU2EYWKN+vZace2nhtBuAigy03YHS+9s77EklELatrzC3b1YNfq1ss8sU8tPkuQN0
5JXPNB1u8qj8+nawsCB35FrxrctPW0EpxEA5oCZ0WXuk21jteq0COOcur7NmocVfrXm/6kN06Oj6
wyJwAZU8VnbPm6LpdGXn6OO2Gqx0so+Tvn6LmBqeK6/j9JpgnSitGy0h7T0DNRM4697p+hM/oCOt
Z/7qyJ6x0eJAR9MRLZUaiEMWnBT7OZ/KQhAr6a8YRfBF6pACAifvUVIlGedDLQ46Od3pYsHYw4YO
zGg6G0QwwuTlY9CjmvGpIkhEmfXiDjX2VtO8mabZuFoQTjImmd08QTJat0dtknvdypncS8IZCu/U
LsUETWPHNN4NmrZ8Sc18uEgyJxhliMsdSDjMfJ1wdjYSH8igjWex+phpjU1GAKiBLjL9BCbcIeM0
VxmtExhm9hKnnCyNQn1uOXk4Q6F9KcrUutREHpN7wG7fZfayz7ycpO/yB5K5GczUTOtWdPcx2k2a
qOlXLc9eTaWAbkfn2EB1OKy5R34FQqE9PsNP1AOPUwZmZTZJ3rSTtt3DDHwc6WfvRaVSryWBs8JF
Fm0raoU2HZrEIF21b6NLp19wGYf6g27RgADBFXQhK8a2hJemBgZxgZ6mAshVqTuvZNnAr/TsxBfa
SEBkEu2ZLPh8JBUHMdUEZqHXRi0N8sp6HltoHiCveWnVIbvKpL7vewYwM2SXuDSKYFnogHDkObQz
61DWE7hDPigE1tY9bK/8tsqRFYAvyivJ4eM/74bWHXNpeVhVtsiWWFEkaXMY0vCSYKXj1ORm0GmA
Fxmi9ntP7Y34NAhKwoLYG6113BaT1ux5OpK1Jiv2MyuYL52XKuYKhLpiitx97yTfopUfjpRUp2dc
nxp1mUAM7vUc63AxN9iM2NWytnoZEMUywacZXzgsq9586+Fzo3ePCcrRZbLjTMVf2A7UTLqOKLvt
MZ6XV96Y6udmzLgHOBOD7VOSq/JLAJ8RzlTf1HP3OjjuF6PGCZVoqXZeGI1aMZ/BwMIZaLVzuZQD
SnS7F49Myq5SmEcMmrnohMd5T/5YddMU4thM8iZzouKeYUJzm86v2ICuKEepfy0MuplNXgBB2QBH
7dVGnHYXLZBn+OH5noSW58IqobOszYdsHIzTbCkUkT21u5QJ6wCx/xAnDtQitajPBvRtYdgMJPvx
UoubmxL5Ay2umrcbFMK4UIYt6D3osbkz0iyVZueH0cQwpSUpTnbGy5LQ9NAc3nPm+BHcyJm2nXqu
JAjGVxpjMl5Uno4bNlFggZVkrN7RmfEkhNxKE9d9FD+4iYnAnVRdY6aGmRXim0WRv2+p1cEmQpc+
w3YW9HRo5TAj3d6XN8BLnZztEG4SxFItiGoetm6/Rrpmvf3GoU49kHWfks7DB5hgRQrN29K0jSsP
2V0QDrzzxPvgey3XO5g434YFb/D2B2iOafib7muCtJHDRqjtO50HyHTET0GK7FqxYlyzelJdg4GK
+tCpr3BC/R2MpMbZTvzNWvLqqLMB++7YvXAe5c2s+JOWhrMpPACGDC802eKkr11ojA0NJNURGjGu
77ZJNfFb6GKL6M6tgdxqNUE5mQsry4uxiHcgtdCP77SRFZr4AZ3QdLgWGCCHgccykpMRjBUm+sGz
9rOXeEeXUQqOEb1lsiY+isG44A/i4mw/bk0osKIgTdlgW4y8AcGD7Qch6ZbqA7FwrHUFqyDqBgJ8
Kmzvkbl8ASstj30p+UcS3nszueP26MIBXz/rcbxe9C1aV0cBMWDh9Zgeuu+ydO+TicswJo4LktDl
1CHkNxyKT4mTfOly4vzUjUQWcY3rjd+vdo9kNc6RaRCg5cj91l/YloC3Jox1gyFdXuJ8q/0xBuO8
fdEwzOh/ddMBOUkXlHhPga4Xr1tTqmyrDuULK5lEeHyk74/wwcyNF2Zt/XEmMGZmu9wWu21xrEfn
IaulC5ZivNlOSmaBqDnPxXMel9cVkQkVQ58gy3gUhk2KXR6iDrMyYrPpFW0rhsUywuoztefEICZZ
FT1Rqfk5ZfChM9LItyv5mqrTsp7FD8VIgdvzZ/SeF25bSQg06gmbmSmaC9wgVlOKHcIFf2pqtMSp
e+RzH4Ki1Xzb4eXOBb9xcMenGTna22r79oDV57qtmSPkH702XH+7ob0uCIhD+IgzfrftBtviHDu8
65FxHyJg8h2XzI2GWu6ckcKmF8eYuEdi8uKUqPq1DBakrrMkHKDUsy/bTd7qCl1VQHMaRey88xf0
/tvGsRVHTKVvOrwPx2LKCWfqZ3RxqDlwyDk7PU356uKGxnLNV4V0m8mcQ7GCf543HmAucn1muqWy
QALgEfCO3NwF30aTxmfv2ALCclSxYHCLK+DOV6zN7i3g+pMYGSaQZZtP3LPtVtLsWVjUlmLvAAef
TBgYEeBgt+U8JjlwxbumS9763GPfQIYcyupvR1xVwv/afuBYSePBUGmyBiOlX4+VWR72GBdH9MVh
bj7UjvFMz4+WMBvY4MQa0SFkfEwI+/YRwNp9nqafweTgnJTAjiabCAI30v7WE/l3o91h9MCYyqAz
oy7v14uKOxGikQIfN9KF9g3aZmdB3QYJkfjEjvZ44K3GE0EHLSOnZJ+y6R7+fN7+TTuJo7/pwe3l
FbXENgH7qVgXdWTbaWH1fgha+AIm4iUJRT+s3LqbFnI9Vkbx2xhnWw9YJxD1jk99zXu6KqGb2Ws/
Bume11A7R9bw1HtUmuU6y4tmKS7ayUnv3XV4/vNF/6aN6EiDJjjRB4ZON+xdaYW2ZlqsBV6HPs6c
qBZe6wHh5L6UJUPtwsbEX+uNjy7lNtRCpDSKv9bqQHuHhOCYIbuWCeHfEBr8KHcLcF6Y7oQ+3//5
Orcm8buXTlqWYdq4rPlozHe1TJVAOx0SwIOGC75ibdn326qBNZ13b4U5UpRLns5HLQLeljoEhUzj
yC4OO/WgtzUWApewgYXWOsMI1s05pkmCCYDlpxF4b9bh0OV0Bxy4+NtS0zUFGaX2hH6fr9SqrdeG
FL2Wg24SyX6/LXmNtCFMZYRdqdNh7ZB9aObxnoxbesFD7FsDpHSPkE4tA2gpSvlQF0QtrqMEUNnB
QRKJjYI5cJGwyzV6XrXe2YVLLC6mVVxa1CXoINlsvZEkphQQLVyubTtN6mwI4pgaX8qKIL2IPb2M
T6MN6Vn1pGpjCAxA2DsDJvCoypftX0MeL6n1j39+OMZvVgRpW0yYaUragHZUw/KnNz8cpqSMwV/i
gFdVXMFeuK2bYko5tHIgVD6KyT3PxUtvD5fGwNowNRQWWdZ9MdPk9i/Xo16Gdy8L64BBfctEHInd
u5eFWRvRLB6SyXVebXyKsxZQOZ1XqoNDOoY418ySWfPQn4ZE7hy7/d4tLec87C5xRbMSHwyIaFn/
ZeX8zdCJrqigq0NvgAnp++ZA4zqIWXEkMR7trL22EPAZVdauGnQgBCEJgy1WgK0AJB4Mr5uXfZWV
TcI1IirI99boi0g84hVH2Vt340F+YqJLaQLEOUhIWFHwZRdN5Kr0O+JvXRj937eVtqrOwMwgAJ3+
gBpJ/PSYm66qZ6l3PUNIOAs6MqpF1dDSOMoGLJNWieetPUmjASUv8WDJXNGTy9N7RF8eHBoLkRce
hklkvZ/gCqvrfLkOCd7ZFWMSHXNRHBObo8M8rdWnTFDT8Rd8ziOhBwxtHb9f5ap45Icpq2AgJlX6
gU5lYKjTh0yLLkCQ9QMhogHtVjUEova+yJdPpMiI3fZCjgmIJUaZaeCV64n5+H2hmRdItRYY99TW
RXNN1C4HRQCrQdU8VkVR4H7gYLAVDDjZkqNlfTJs8dgw2r0q8SzsLL16iFv3+2pEAgTUhE2h4VSL
/prPQJXtVtKM2KXXK4lL9MAMAY1D1l1ZZAliOerac8Hp1p/K9TH/vhWqM6SgI0A4XxLWDWQN4aQD
8cUFM1jB+t3O0kz5BYj++nOCm3k7xRhWX+3snqIZywMSJlk/t2BSYDkWMHeJno1t8bWh635gwPWt
wTt9hP2MHmKVqMjnz6Isyr/0oAywZf/6FknRM3VhoSQxaeGpteOnl8apUw6QEt9DWelPwOrPHueq
ALCEAxNQDhALuxk9tMcQzutfEp14SXtJ+w9P+mgMH9zki06Ozj4b7YqxMggCw0hvUFUF2/GZKJfZ
Z8yHuZJusN7vt8lgqqdf9BUvEE7F8zA5NEOb/gwRZ9xvChHeN7uv8ZWrzaBtrw24zlAkL7cGU00S
j7PmQWmGlEwpWnnOxm/ncW3VAq9mQKTaB+lAs5qu3bmzCnmc+uwiLRl7iE735wkPLazsH2BI4Q1V
FvMYe/y+1U7AhscgQnpHRRTdlhEdlO2cWU9DdkixS+AOu9l2kxKQyyqjHprIfMW4mkJBVYIJ7wSx
whFI+sdtbNm6aFWTOvUL1T7fbosla1Tw6F+uZjM7T+kwwRru8/1EgGdbmx/MpDr1VMdeYhWYywzg
qObnwi2JnCDv5Z8dJKX+6wwoxUMHBpKWi3RLwPE0KoLtBmynnJVJ8qygA+tEn7rVDBCFXvupaw2k
fv21k/YaiSrRtUuRg3Fn582ad5fG9n60jF1fU1rq67qvYZsEW1OGEGrGl+pYLeIbjskwHRA8gPEh
ETQ0Op+kC9R9qjCaPMLkceVRMhU0+jWaZsshIdVoV4hlIrzE7j5t12nZNXQI+qwVRCCo+CyxuAXj
vZd0FpinKdlvLU2z0dr9MNUWPmjMdK5d14Fd91/sxo4CVO+kR1r4J525BXXWrkMgy5xOpeF+GTHI
B1Xn4MaMkr1ue0TguSpkJiTaB24WIc9hSWw6cdArIpO6+5DcRXbansEoPOpuG16SnUu9OF7gK6Ou
RTJIGDrgZTFHdyYVnh8BfDhCFC1I6UijN5WL1Gb6MIvYN4gzDz1je0eHr1bGxgfCq8xzAhnwI5it
fS1O5oQa3hRR95Go6kPT05Qhzey0dVgMfAw7wDhrfmih0+IKGFmFtQG2SCsvbQvSFVyd02qmtV+F
gNpbzvQxoFDTZcG1nWUIKHR2W9Flj+ijlzIm01RvMz9jou5vZQt2iDkYxoR1nl1q9ghecFrOw8nK
DAcOGfZaUI4Io9UXOfQzmihMKUHWNAgCOMVIzf6IAJKdDb96wQdJAwCFSB1DeLJ7X0dQedrega0G
U1Vr6dWZz+HahaRAbJiH8h4QCI1LDTtiv2T1PimazCcB1aBZmivUgGLYzRweo4zt4E2EI6fE533P
2+Tz9nriRHvOXMSz8G2UfcU+jOtKficLc2al1LzqZGmWOCJH3eMseDsRfxD0pm7uk1YcM1FFXBSh
zxEErgKwBNO1lq2UuVivNGH04U9G6y1Hq+fKJ0s7Y9OcCNYM7K7u7sbqgtvWYXuFjJ4Qh3ZY0/CO
PpWBBMo4ooVK/AFEMDx6LqpGTr+1vUynCC+asfTjJuHMKzGSDTC6lBXGo4Xu0XNIe05Iq3amPX3Y
fnp4yzmRiGZVh1cV6RWR3exaHeC48EocNgnKZJo1VS2Xy6R96RZMeXYJs16dqG1iGnyvZaRKg8o6
eqhjBARBC0fn1sfeemNpUUGgmfvitDJxNNN5DkbgfdukmAYTsywnzQ+cu72dTij1UPwYZsfyBxfu
Rlfis0qZKmQknMJp6gxsa3Gx3+7/kOlImwrzgdy/7goL6brXhJXTepefnDqjF9gZ5WGMhxA5PKyV
YcXvpjaPbSEGj0TDfKU9WJbdYyVGk2YrHjAdFz2GNqo1wqzshTDDaHYf0iZ6tVecT22v+rNmX9Fe
2aWCkRibIrEb+ASigmEqiCtqJ/AEuouE0KHj5HFkIk6sq7yLOtNf8kLDotLFLq4YyukwIpxvOzap
qL4s95zDRPs6iNOOJkzBHFZAUmbAB8UVSnJcQ8xCvcyYRSolGInIJhGChYEZqAqBBcbtiWKkPVtT
n3+sEOW9VSyG6cCUDW+EOuNYCET3ThJ/COUeggDHc2l+7uhyv+14BEclZ3gOkPUZg2RaxS6esFsT
jeasYXUL+Cp0b5fsW5+0RK3hzLod3O4+CqfHbJhXvzAZDyLnJplLtVowoV6QeVt/AIwaOfp42t67
EZiWqMZvZT7Hp43H5UCNfdM/1qzk5oQBs1fNsjRpKqYs+Gr9HBO+STrubMGYeTvpeZuAxJieJsCC
b93wbenuGSuRNGHRpaXMVsOR2lmnfa0TSmQxX6rtDjxmTRZSA+EwSOPka1iqJ5WE/vY4NM3xMXyK
s5tkt+3ynOaRxwONKiKD1iuRCryjJDugF/22zeEnbXmImvoxLXjDtt3ZjtPJ7wiz2pVN1QS210Un
x80eHY1/VQ2YnXX0B9eWxAVZVqVfjvqFRYbXeSEP8Eyn090L5VNmds/qCHvdI1hj+1ChYfxYHOBc
W8vTGDgzFeQYY9MQC8oP0gMF/aKcDIXB+0HuAO9ExAllmb3nJjQ/dAsra+qlxU6YsFSIL2KqukUL
WWrexyztzsq95yxakguzetyGGNsevv2sesayZdo63h4sSPuCoEa/0Do7SLU8CrYT1DjP9bnECw5K
u9MORoewVuuj2xD5xRHQnXPCnpiTZJTDmo4twHuux8lcc5kBwu/lGY+XK0BKUU17OY8TScwGtixU
s2kZ+Y5izo+58UnzBJgZToqEySpJlyo+4mQqTn1Ew6Bhj1PtwtAGBSR7F7cWTjCjRLuDY6NV/csJ
yHNDiNppW09cjye3rXYULtCq6MtgMeP2cArcjg5bKbCtaVNOylcoonqXOgaBQXDpWA69mxZJ4BGP
erHDUfTZdR+1uXNe52k+5ORzrIAccoe++dZp2MrnbYJRl32zGycWzZZk7DXSv9v4d3Yzcj+Ek9rk
v409lpfFbZiQVHRYsZALf27FeNS52J2r046yDWokQWhMWrIPAQTetQ6t922yS0jxerCxwjGF9i51
qAvkf4zhQ1yiLSyrSnLiGJ/HYQQo7tJYswpGQNuPxm1M6mjpnIm6+4zgJt7jOaNO2triuG9nYSI3
aLWneHvxq/pku+bXmA9LNYyltAqO59Upl0zlt+8Q0elXyEuvSdnU8JzoNddqoDEUELrHKT5lYgDP
uvQHc75pQFy/tRi0lk+YpnAB1Z4UDB2gwbaMV0vW7Ndny6leqqIhpbNkudn+l9jqbprEdSCpGnpA
7XI0nyJkAVdK/QOnH3RtgP2TCVUR3zFohXZQATurxvyWlsIMwwlJjfqvbWOspPJuhUnyyPY1FFCQ
MHob/ppYRhCF5feeUQGWFONUMq7Y65PzMC2YxHOiycg5eiAm5yKhZ0zWisp0UR1SPXPPDktJnABg
IcD5NDZhuhsQ8B22V8Nrq28EHcTHf54iAxl9ekxXop4zNfJBzqzK1fohq3502QTPVwlfZmP5McSL
eZ5tNnJXn76VCv7usbMca2aiftnXH3FokjyTsPCC6NzpKz9SghKGGqgfuuxUNj3vlSp+sny4gVsM
Rl1NkrZW2FsV4xIKZU/NhxSHdqdONJNhv5BJuHMNdH5KpLidnHBwU7CxkmI27g/b/99bh8teNmAC
lIY7cseXxjG+bmW3C5QW5Q4EKYi7PtKChAUua1HQxwQCqMFomnnf7KL7nJo6mnIXqlhrDt+3T1Jo
EPyciSj5aY127eAIvx47mhEZ3jC4f2ExX9CWQb3CqnHs5bQfjYxwgbr7BBEi2dkD+ZWc/KnX5OvW
00dampHtXMIQo+DE5XTYaulthRCDvGro4l2wJo/Bsqbn7fqyWFQcYsc0KKHQoM0tHcVhRKYErLKE
YHKM3fBhO2Im6uywHUZrxqiXqJZQkXxJ6bVIDbCWOmZ0CdLjOuoulp1t9AsJ3wIKyfJJr6uKZkP2
NA2uPI/t9G0rCR23vgkTTnl2J8MLLx5RXJEuDnetDGzGICH9JLBdsN71UWkJeGWkUry1U3oPfI5m
uUOHYWUmNITNcwo5wzcbHNA2jngiC6y7TeCcFOAWhUnnEVfSNuWC3JbPqDa7iRaH1cGGWAfeUeTe
b+LbVnUg8rWNmGH1xMFIJCVlT7ytAgmo/F0pE/y6IDjibkTEYrY1Ir4hSEewOklevXaStq4gG3NO
ko78K4AmmpPhmjTEIWymj4TDdpT9iFlm53opUIJ0LcRvjZx206jHM3b3x2SgFUua+ZFPjlS18odK
iUHaMR8dhPfQKI+piV+hphvesF2dLK55iNGx2ET/HVAGovwjjX37DxsFFRG4PxkYCEIDMSJB284A
QzItvtlyuu2G6BEAJcNaOayHMnWxYYuJhuBIMl8q0uftG1mJgEAnazxuB6VaG16TVIxnOZ7MhUa7
1quaBG/7qcmKj2+Vit2tlN/9nTexjoTq1E649odyIqhyoD4044R9QBr3Vk+c4yq/5gl5N1uuXHT0
QJtjH4N7uquMzNcbzcLUVzmk+VVae+LtJvUOpbuw8WRuMbJ6zSe2OFXY7ldeoX0l2IAMGknB6Mza
fiWVa9cMHB8AyFJIyvquG22JMKCtgzk300u750G32UMS0tbrGiR8Wlz1u3BmuA+5ZGfKnrVnKFR+
Gmq0tF35DJRsIMUXcxXZ4ykb2vmcsfhVyFlvt9s8grjzy9Z5XSry4yuox37XrpxQ+Xn7VYwP27mx
qouPaCWIEVg7JD0hsR3jmF3kk/VgWUn9qZIeUNacwI11GQ8LZMcLjURkErsr+7CVL7UJqZbE2Dpo
MwzKQDtCVZMDZbWQbWCPQW7NrOU4RlILnKqAxErqjVvNDN0lGBvoT2THt2wZVIuTEpcAOCVHvQCy
EMrSIIgxFfvBmi3Vs/B2kp7Pk90mF7gp4vvUbmGg6sO1Q3QDBRShm2PSEBbZyJsFBLo9pvSVC826
tkl4Ibw2vnVXo9u5CbtpNpkdgUVUkFKeq2r91vWEUcnQwvrJ+6xnymmPDm+vuSns7Xq+gAnGQCsf
iYEzryo6agSZrAYlb/LdaVxyjXQiNZq1gp67lph1qcuhfyzk15kO3VJwtAQhwc1dXOMwhSahfTJk
fKrN3j4alxsJ0uIwiQgHb/YyKSm6kfbW2WOAuizLQ2Y0OGbQX19AHmMZB8fWZgd4N/apDD0qAYjW
vtURDBCV1XSjgdHBJLSCMpuqSx7wGPT4trDA2eAktfwS6AsnEw8rlKPH9JOrj1T8YMIN9isj5iXW
ZA2/qezvJqul20cWG08DeI6RlcOhSMC2z910dhevfarbBCUtKBUzXOXJpu5a3Nz+xNCpyD7lXtY/
r41HsISax5jky0EnKQ8e2XhWr+kITcgC6wU6OUNjlkPL86RppD+62Oo3nxmykP2wxAXjEk1y1KMN
ZeE9OOppddVX8XPIGP6uUI1PWbSPLrTe3AJEvE5IL8J+/UiQJ/15oG0c66/jsC/IL0fd5traZZ7p
0akYVuthLS+jNaWgb1uAuopcz+4bk9c7574zul9nrY/vRslSgJxCKiB9ckuSrNUhls8BYp8sxTjL
Mhb2lCYPMzmic0tPvJbmmh02OsOoM0aLx4oO90xo5mBcZq4ym6iPOaU76MzxUbax9oCXFPGU4K9f
+/wWJD+5X2V1FY1de8xLbPOrKMZjTecWH7fNd2cuzSllcg7MPJUEChYrGoQeLV58XwGfZN4+XacD
sd+Dnvf3E7ouNz0LYuthp3tpoDuoGFj1ryikyv1SaSez7OObPFxJesJrEhgjPL2pS6adlaXzSa/6
glja4mi5E1xYMekMtCDYSoQ0TDqcq1rU4T5bzOXjAsYB38XgIrvrT3Qr4LQYtbywq/6z2+XyoYD+
dqwbeznJwoQR667L5eg4VxjaxQ3AGO9mrcOrXmXyFmSCXVOWjE/TGF9FSS5vy9iPExpzi4I3jZNy
/IcJHB0aQccq4xynmuQYE0gjGGIPFHcLVXv7h1M1B7NNx1Oeme5FY5lxYGfMRd/StvU188e0wxuu
bL4rwT2cqqf8yJSDxaSLyGChm7g9rFXI/AR7mc0bS/xZaO50VdbxfbfiJJl4Hw4llKSPwBqQQ8zu
eCpWjpvRYq5nR0OiwLhGbQCQIChY32JWtncHbNCX/0XdeSzXba3b+lVunT52IUykxumsnLmYlDoo
SZSRc8bT329OurZteV/rnOZtSGWRXDKpBWD+YYxvNOaEuDC0jV3T6W+tr6H31hEzsJN2dgS9GECk
CWD1umS6ZYQsb5QwyAnJSZi4Bnphanev1cr1ovvLLUkiTBpB8Jwnnv6pYsfnp8iDkiA3bksT3cfa
CY+Ah87se6XIhW89ErACvL6zQUoujrw0jm2ctHeGRy/dzHsShon5ZJEDNptfFyQdD0p32DdVfKib
akRP5gYf4PQ16yR/TrCEPLdCpzMZjWS/OB3PxoVSqcjynPwmLzpndChM6Yx1rXvm65SU9jasp0MI
wQjtcrOZygDYTFhn6xSx6gNT57V01J2Yi2/HmKIcitnOi3MCTUFUXCdXP3Z+QCCx3Wj3QY93fdV8
Z0Zs4YCAzTK78ZUMjOesdH5ESVJe56FwHtkfMUIEGk4s4zUvBiJKKzCKdo/UY/G4H2qhn90iNU+M
A+xdSb93D4sC41mQXQq2Bxf1X2VB49lkBBSTfY00RalSRh1trle3xhXUsHE185ce9c45sR1wbA25
zlox8QVWvUi0aEj0ArTejewHLrTUOxQBLNqdSt/7jDDIwmloBpDhHIaGWjwhZSEERXBPmNB1IjzO
VQd0ePlus229KRxVEZqvJeTYi4F4YxfhBPbD/mtFDs1DNrgmivZ8WEe24QKDtosN9np37fZBsLHA
GXELutOF3eXotU+UAd3TQro2udL6kvXP04TwSAthL4mK5WKNarktc/eKfYdsZw8arqgq8hnisdyN
WihFd1O8bexg2NNgpA9c1VhkhBwo2MWBmIMA+gyoZGsg9yFKy+lYL92mc+rsbkzkDZAklZ6FxrZ9
KO1xZ0EyH+W+tErjb7lNAs+IK4ENd093F2Csla7mccIRGo9cnLpxrSdsYUU0QSeAXjSkNPnNUOZr
FKx0hhIYrqqpMawIJOnPYLF9WoKkyrtNaTD/zA0mobFTbLLJIR14piLG14X8jZXxhtUq8PJCOhCc
gXJYVadqQcsi8KUeE/sq5u62+EzNUImRGtXr36aksj6O+Hwh68S1bj5FDvyIIibxlagfnMB9cSnt
frr5dXp36WTa3kjeOJmZSWz1BkVRLUWqamJXVfNX4UEGz+rFe1/t9Dzg143/IALCG0hfBxTGUo8t
qOavg6b6LEQBlDuP2dDRoJZzcAR/U3xlTRk5TJ8beL0nbOfrvPMRj4yTtNsm79waX9OPHAc1/RvT
A9Xbzrq0ujA7wepUf2JNhZcwyWEso5XTFhS7Rm6X6yo69BO6wiKcwiOj343SZyyA3tpJbqt9vT2k
1XwvUbauC+9uPQadoT305g/be7bK16T0+oekmyiqyPCA7h28DJ67NYfx2NtWfiK+E4l57KMnqBht
dbPwEBI6aDsH7SO613pjBCGDDDt+YqESEY3KcklupiuNny2zS5/HBJctDmCD1qAzMBP2+apzJhx8
PILhQL8gP9l7GDitySyucCi29B3T3tTH6+QRpkmt9Vjr+szDICM0Z9ChcZdheNFEs8XnAUS/rY5W
mz7UzdzudX34kS7kRAWRwDrAHkaGd2QQMs4T8rkVAULBOqqGZM2I8FPupd0u7smm6qOYoD2tAOPU
x9Bc+M3WOAcNyDxc3KzZkGXueg3Rb2OI/JYSyj42GVR3hyAMnIHUoZX9g7VWd5JpfFqD3xSoW7F1
O+TiQWtXp643PkB/DO9mAV2UyTRpthNw5xwy7TbWYOGF2qjdNUrn7DXt8nRr+nVx+IWqxfn7Kp3H
nC6wlxj+fxCYJSajNh0h6lpNdIwxxakNHrgAiUulpx+DoLyRlDjd29S6unDMSBAOnrRYxAyeF/cY
BiS9i2xESzRE6BuGAaUctSZne/FiNLhpLJJXnqwoRoWWpcVa9ZFBM4jdMlXP6kniJPrXzBs+FxOn
VSx072AYLQLqqIaIyZJ6lTe1viGR5rcmAMWGkK07FUYbrYYwYB6YlgO4QCRi8RAfgqxvH7T+E+UK
gk0w0SvHkwFkg6Xt07IAqRAZn5tQG04MDS4Zu5ZVWDGwrRo2W4SfZUc1dFN+BIp4c3DMV8TgQ2t8
MUQUAgmWDyAgc6upsO9lax/xNmAPcCvr8XMWXfGWBKeKIEoIVhIyJtp9pmGPZuj2IfLIv2X8DlO3
kUPTiJ92oWhErtVDZ0hHHu6RiyxrMBkiGla/j83hMwx2RLNM17YOfjbcyOAURcjhL2NSnUxA6SVl
K4cgjTA54T+Y9QRUgTutWnfzVkyRf1aq1tYzf8TZTNohK3+/WT5ZpfihBtlFErz00pQhtYIIC9Hd
aFOwUQVIIH9ghNDoq5r3JUtImrZwerHKEjkSIMrZrn1QTk10GCvtYEzuK+exgWGnSlapNbNgihqW
8/QFDpP8oiJip+VYzaVON06Lz7YxM7OX8wVoarwxpbEhtXDaMgh8juQgk+Tfcjvm0UdSSp7GmWB5
NzC/hwl+KyWlGNzqE8uUHWOWk3rmaRo6x7BARkN/kNrFy2h171tjsxDawRXtm01KwS/uJutvglHH
sTwTdyjaR921/J+slU7kdFEkIsDmSXMyrHja5WngsAdwl1XlYpXykuUjeZSkrqbhs+nanKZ4khk1
B4cs0YmYs8ROvT28a9t8aN6iAQ+XTXW89nxE93p4HLWTgcoMCQXzdiXmpw5hBgiHcbAFf5lYXtQ6
+5+fFNbfTGgOS1DLY3btOzwufhZ11hELmJhc73XsDteqimDoh1P8GKfJWwBT+aAD2ZJ2drXeUGMh
dUzHjIvWOCEuMOlGDBoOng3ju4WCOnGb36Yg+DZBFtpXJRPf0H4wjZJEHTkArqqvWTGcysVomHOj
/ssa6o3Gh+peGWb1C7mh+TdzJD+e5fLeoT+2HE/p1P4kKSpZwBgRudzUp/OHtHbKjdmMMTT8Bb5V
NRD00aYg7Oy9GiypEbLScIGF5METNuExlcOzNEyfBWsuzLd7ZTjqXHwSKIfX2RJ9/+e35O8SSb5n
4WL8QqaPN9n9SSLZ5jk0SR3pH+DoAxSlY79ANNXQ6Wh+1hyqJcAwwepxthifanHvb0cxl6Dje06f
iLnEQIjbL74nqe39i0zSgUkCBENCGdBz/yzkJhJzShqWV2tdzwkd129exX7RM6Z7HBJeSfhbc2gC
ExvsvFSgqWXbaQUvWojmL1ma8y++HXAK/+EbckwTpoXhc+2q6/pPb6zhdm2bsHaQ6kYTU0tH+jZP
g5NmOidun5CdXUfgWE4yXW0bcLVck+wp6UZR0q0IyRMO3sHfhTZqgjFCDt8Uwwd1GdBnXzODTXfr
fiqNAqQODrGNjbQC3E60TUbgE0YNHJ60FOvYTNpjKhVeVvAt1Cl/+7g6p83ExKlYUHZ4i/6gk0Ru
GsWPpAmZc8lHIr+CkxoRujk7QMlFUYLIpCzSjYQIzF39UFl18EDU8Kq12EsWGnV6QDm7MqKcQOth
9DbsvoCmYPdty/Rrakf6eQQNtErNQnuZffeVdQ1OrSWABpmM7cciGj+X+did1OwYPKBO1jHA5lky
gxK72if2E3ih/nWqwzc4/wUz/qQ8OxxatLvuSf3bYdIvVv1gkNTnVOLU/vDDzCLHaRw+mX37gbkm
Z1X2XHsNDKUIZt04/TZRWDXC7c6lbxWUWLSfup/W54bNak5M6WXKh+JS+8sRH5i2c+ckWg+LG96B
oT+VNSLgsmerJKtqYB6g9iay0puGMgFoPSkCiBuodL6L9nvj+dm1CaUUTA+Ts4ctDlhEl68WE+gn
nB/G9jozCliXdiwhIY5PTzIjskbI+ZA3aAqMIbo1znyPULCv+AOyHCJONlEMlBwUZHxSi62laLSt
LSJEUrQbGKLNzpvf94Z6Y+HI8I5IXtdR0+8n8hrw1lMem0kybqXUnNmn1B6VJrONkT3hycF8kMsF
Ff9n+suFNEnHjiWUnT5OCqAn6U3rE5nDovZYUXJE5sVZk2svg5V/jlrksGp3rqTVY4v9JZzL69iJ
b0YZM4tiazJRGzM90i7CJGk57dgN+ubFarfDEK7YIQuqPBZcBauw1SDeZQlSzqN0Pb0+gI7g0MYS
aG2G0Wk/1hwYPaq+tU0m2Nn8kOa18S5tigNMHupSV62O0soyCPL3TUFGcVN8Bybv7x1+NT6yEAJ3
DfJ5zceBTJxtpdX+ygUFA/8SXQbaESLd65s6hLTFF6QvkT9Yl7tkjMyLZw57iL7BTi3F8Rjz01g9
CaXLcidM0TfxQLHn+myXjoOfsq9XtQdOYNC/1yOOyMy8YzBKbnZV38O+109GhI8p1uydzmJnXWtE
DdXLcl1Sqr5iIm5obqwX2J77lDHq3QLs2LSoM6ouNXd4HcWub+rDaNfT2sE5fKT3OQw9LBvgscVh
CLB5oiJQgszYFPG6DpFXklW0I+TncyLIZbBRNexr0pE2S99/iGQCmSWC77l162uSxJqhrXfENw44
VDONjEu6fziyx1YOikzMgKzDNDrFaWcn0ZPllkx3g2nP/iQ+J1r4KhlljRiPRPjy1Bv774ry2i/F
VfTxsRwJTEtAxcbuXtRiuucpPOR8CZ9ZYI5H+e7PJHo4Vm0dSbvY2TnJF0yDARR8tJYoeijZNYSV
bDSw57NMiZbn2qAOtnA3eW0hdmYisClCiz96IvjYoGSjPb04DRyUuAxYUAY4WVz0EKvB0EhgbtNL
SP5fZoYhdG+rPuV4BgWYhTwycCIb83gpjeiDvuCXNIIto1AgWhVLfZEbzEr7b6qeUsavQQpVLMzT
T5RhckWEPU09vLtq/Db0Fm0xS1E1h6+r+seyVF8seOSrvijCY1LFF1XG1YH9XddaBxG+7e0PxYI8
kJnyV1Wk1kyNmCzZmzkV5WnE8RKTbGeUy2k29OrduBbEUnGRp/VG8a8mT3IqDO8FLB5Tg4oVQRSv
9LzXsCTrzdbYGnk97fUaZWQ/9EcRdsdIqq5yj3hVpx4ugTdMRN6xsx/C177Dr9JbvYO1qsrWUbJs
02rh4S5PqX/LZNQR4I3uYzKyhRoEe5Weu8EH/qM6hN/FBcah0ZCbtfKpxBLYGqGLOajDVK2kmqq+
YzOhy+QekkdvWYIsV01HVKHI3BDWZZFso4Kgx6H+oeVTexikxZLobw4d04FCxhOQsM7yS1Dr08Zw
6lvvJ8aJRmMD8pUYX8dkICK3rX0FwhKBdJ2k3aFK3vq62QQBdEojDK/57LWnDipH1xXDIUKJQCww
G1rTa9ZtnZ0DiXQJfWS7sNNWnd9skg6BphphKRxcHLF8TcOAPSY4tWToPysrQO3PVwfPzUY53MOp
f4b+Xa2ikFaslZ5uxSdIzCh/GHzqYt2C50BW8LJLYo33Uf5zqbmzhiAYnSjDeG85qmejCYPp5IgS
Uq4J8C/r4wcDgVMhzQSSy8g5K2sIkGfvRnezoxqhsaZuLT7nAvlvpiFBBXbH5lCSrpJSrGMiraEj
x29LL5xtt1QOYCVPHJoi+TbrqU9GKeKoeFqeUi85aNzlPPKBi7C5IZ93PXZtvjEJGMfp7RMsONx1
4ozOWdL4bKDRlukDBKMgI1GclnJJpgDSgZvtlRJBZAEye6LLupHgi6pjRdOLoT5IwZSFTYZx+W9S
NYSLYNn1LXmnIgw2Y++zqESYra4Ze4ahXi/hj85hGOa+pEFR7ZkHvOVpCDC6ZglR4/RAmhK1TJ36
V/gU+jS4236JkFCj9pC1Tp5jkPJhj54L63tTT/ldPPrPi64Zl1r6LVk7vRhJAC5AQm3UwZmRXAzP
XDPOc5zswYc3yCuWcyXlfSVa5U3u5R+t2iSPe6xOOQELzB2vtjc9UJSMJ8MQJpQiJ9+DNQ53hZmw
MukQbqFZWxlVkp0q07gV+EwIJWkPsuCAGI03OPCyj21lFJzxpKTrSwe7mwC9Ci9IqVv1oz6W37Wk
OMpfckxG02x5p9xqv6X8Aps73fWguGUca80SEvYmnw14/z9rQVXslEomYXwB+wPqOVyLaTyisPX3
kOPNVcLya9UEhfw2EBrYif4wFt7CPyaJVTwjWb//KKr5ouwmXclcMCIMbOMKGOSkXL6MU9gfEfO9
DC2l1FiBS5rFW58b5p7JRb6u4VMzONwiXpxuM9GDe2BaZ8fUmeHgrznC1poRHjWlsoErywtiB4dJ
rrtTspx2JAc+9yjKQjs+DfPyol7Xc+WdULpYR0Bv1zjwzENUBAdVVkYhyaadizZhyZjhZhEAAEaL
AJh0De8BgYBbFuXRrqnwS7suTk/S9h4DL6FyALwvIESS5BHFV5+mch/42tdwziTbpgMQZGfeLrUT
TncXdZ0qxhz06gwzkUIEmnPwtgaBPvc8Xw7vqnWlfFRttMgJtncQZtgxqDldsx+jOSrJZK23+TQn
OzzZnOVlQlnWRXsl4ZlsBlE916zlbXgIMYaXMoBwQl4LLKDUfqdApkO1HSZDe9dhA5nGihLU+ziY
mctznBtDH23V7WWCIvsydeVBnWUYFPa50aLmQZwBwo7oPMFEXoE0Zo8di9WSgpFi08yPZU2h2tWh
tbEHtKfq3SmQ18UR6RLq7+56niJJEsts0HnHI43NG/lw8cIxRBqBlPGUTYp5hHJzBOqxHTKEDW7r
HBcvsdfC1nbKUdlEhb3WeyNfT84XLIHkq7LW2WOgub47Lju6lqVCN7oIHDgsTKTtK9yj5S42w8y9
Axvu1PM06yrb2iv1YyyKR5WXi6qvIxoFo38Rr1JbfGkjsznhpaUSoA/MErF2QbrfVC2F1KQecW+Q
Fv/MeGzV8a1fQ7Jip551h5gtG7S+SyjxCLKnLz34G62bXrDsBCtHZDm4LBLybFGS2hBEHxJCz7yB
hNkiyoJ9QPynuq/U/HEAdI1WkdcUrgivEA3DgymLbFmWqeNCOSQm5Pe0be0B4p/kgzRoA7RjNvX+
QQ/Md1vPNGOWGHJ/uriNDl67EjdnJPV7rNmA5KL+CqgiPmkRGzH2gY8pOE6y6HiuxsabWHL7btrI
ZUq3/WikmB1cn3278LO3LmVhHYizOv1DQRhq0ddPMXmgl2bRWMNJXbC6JWqOiz1pEguEL1o1ZoIO
Eba1cC+KFWXkWbgSfnAd6vBJyb682f7YZPa8iqQyD3UcHFZwe5Z1UoCuidHlCYbI84g+/kjo2A0y
uc9mPvqaxN0h0ed90076LSXIQVEnlsLpVshFs0Pis36VpFQ1kxIMTNo2vUVsRXmvk2cwbtk5NQhh
YxuydnrrkUXexzYwI+pTtH+hP9dbAgdoEePiSdlGHOmljO0Zdo9OgE4d8J5ZyxBtrBR6iQ4PYV1V
hdR5e/WJiUQBUrXgVNwN2Jx2DdOazqynG5v6l8mJCXqwaeinkvx5rep3WmpPR4VISEUAgyuNXpUg
fRJGtQ861107ovGRpIz+ms15tSFX1toxeB5XUWMzCJEyEiYa5WHxrcfFbkuagWjkO7CztVYxYG6D
edtZM3KIpCRqEgTzBsv0sso5ekQF+MAH5fIuxI7MEAHgyEC90BA04FL5NsDCPDSDvh9o4S+ktuPo
bzaAH+AWwzbfGm7BwKWXSN5oeBtCkBiSI6GeK3ooruRenMM00+hGucFb0VsbZgPnOYCwATXho1ZG
3rqY56sCiqgas/DoumM7ls4QlmTucs8kHamPWYDB/SWFcMio/YOzomukDTaLqfxAwm5w6uf+Oe6H
aesNcbnJtYpxXmy90fK95g3/Rp3Bo9wGErwZTZFe6e8MKAr1UxW0NKqj+f4YcCZSJ2xKz1se4EEh
2ZRez8udvVFxoz/Kum8fhebI5i8rz33MasDh5mZDzGMgQRgxueNDhpRw3eqGA04uFAcnkFNk6VIg
yrnbLfE9HTiP4pRG3WRvEVe4O8Avs1Nppxc/Ma19QR/U9zaRj7Jo6Xor20XyLi96WvDxpG4dNVsv
khoVTPydOK3oYS4h7suMRNqrXyBb/9MA2YKz4rBpMnWgBj+RMbOs6f2p0zkNi5b4jpSyJPpuyDVN
Ct7xVK4nyZJRh7/C6rHKkwc/+n1JbbVi/3Mu0U05QOEi+aC5WnjAun5Aa6WvAhBGOF7Mz3HO2aiH
g0O8MKw9UWf0WEtqrlqTfKLObu7ZnKcXof/SyazweT9PPkEqQiPyDFPgEf+rKVV0GWQX25yAXbmf
cJVhNsiWoz56L4lB1wbM1NwZOuNYb4HdbOnpgtpJXNX6O/FZskAbOGmF07B8S8VJ86h73EbD456k
x0m0uwlh2mOLShavJwhaEpV3Gqt4Iu0dmTM/E1gyR3AO6zg8qhrCc6bHnANK/j9A15BSoDfn2DZR
IDAj2shmJ6QxMOv8idmjcezy4syhWW4jT05J6Xh0tuGbPnVIdXGc2yJ6BA/4ym25ZdaHnHLunrkB
04aZeDiNdN01Yr1Vlrf9vh4ElVXYk2dHOi6AJcweRP6QLoniJEqH/Ayk5FJMrM4Z4HEGOX1KvLK2
LlNyfVJJ3YApeKpb50Wb/YOJnP7gh3W5bq3eX6ke3UPMaAfoTv3+iyWZhmnEP79oZrbLQxtcJmCg
8QMe0dwfn0aMkYgSmw2RA/MuTMuLGY3p1pLVjkXZU5lmvprB0ayGBrEWW5oBO2Y8rFpvvkZj7CDv
K+0b7j90MmhoDr1nf8Nzi5pb1qtZUuFChudkID1ZFy55xLPRQ6RNJk49sTetqkTYVgS7AQQsNnIH
VV7ubvWBgjsUAVuDrN2Wo/U+GIwlLrKbITAQGFyX0yckGekvjNTmf1jpuJg72HkIi8vP+/mKzXkM
xcxN3yk7jJ5zRmxLtJ20nkJfEHNpNCTZSrxhKkH0kZRTq5/WQBDTytFpiTZzpbstVLHeuCTTsM9I
qKK10oNVl/hvGa3CBkJOvf3nwb5lyOXGX283jy0D7YKEHkBG/MkDzvlf0O1DLFM8s8jtnW0wD9TU
BN62mIOy1qufyXPB5afRB3KAEDPr4W4sUfMBRePap6HiQtPOTdOFJCiGb9qSgeCyMY16bNqwpOE2
y6ApgY93d6FZPwVJ4h4i96j2A6TUYiXxYgc1OlwnS5CjarTcSssprtjp1zEQMr3CSPWuQ3eyLxqp
Ici0mVl3jv7QSUgXIi5ZduHRzZKJs1Y7zHVcXoT4YmrV3QvzT+aYzgzIw9fE9L54LTIyBajsO54E
GcXQhmt9n1a+sa5auHUdfJ/fHApVXGDGM2bIqwSq1T7GyII3ivwSVY5XhUMUdRveQyp8XHdwhMTs
ZIzIP5QOy9u5HVHxOz9YsDLBnb9iniyYlwGnTj8m9Ujbc1QmJjUUCQFCEqplruQUetdVfoTY99Hx
p4Na8iYSomVVHzPu5K3dFC6u5pPpUwVJnB3TUnyCEhK1FDh6kCy+twhTnRKNbuGdkau3pEMJPKJ2
l5S1MDbYNCZNvho7ghhziW9VI8hKKnokUrH1efwUycjsoCqq1dJpb9ZoueeSoOpNGP0oQ/dzEgbH
gbQmbtJsui20DQYm2PfhemoCmJ3RUgq7+RgRprpVdbUt5T5uzagqTZmhSnf8iPZyJar4SW3QE1Ni
PgikMUaXSJ05QRgxMp9lBUpronh/xSvDqfiUeR7ygjjesr2IUHlY87lbWGgznCLl13nswd8fVAPb
WjvTLHEXypcXVVDsUP420TDdyXTGlU6lobO7kFapNE9QFhA0OCzmFy8Zmz3aDo7bMjqpV9duzcSp
GV6i6lR0/A0wdldzpztHv0Dzg2uAvJlqzwqKwUoU5IQZCFqZODboDyD+28MFYgsoR3c8ovTk5JUm
16rBesP69tFiqQI6JCNljPGWSq8AMGCtHSvHnl7hk2gvhpv6O26gq0qsSJj1UH6QGITdQar5nPcA
ABLcGUEaaPHfb0OECWGH8mypPKorNAFpgkZc76dN7YMlUW6vprMIHhqCz+HCVh0NKQot3cW9FDS4
vBqDTPClJ/DBf4H88DvIPpAEtKmztbUIMQiq6t8R0XnmiNppxYCqlmEAMov3RlVdBGrEqYON3VQZ
wVBq16Uz4CZeVYr15F8YMLWxSQZUEzOhB7BLgu4WdDxKA4cY8lTz71MY48B3x+HQWvlTvaB0XYrg
VQ9pDdsMC0HrBNewQyvELgdP9VCei7L9pk0zIjrPxURGsCHlI1bi9cBU6L5EzPusWtde3KF9i5op
Pbf4AlQt4Os4JHtoNLcobD+TKxm/V+1V7Bz1yTCfCrt4BbAZASqq/Q1R8FizLdyTdsfVG2UNsq2B
WWeoYxJr0YktuUMAfVJ2G7eGf5wP3TUsomM5NfYzGJNdRSzRyq4I9vTYHv5qzawQH399/PuWbvnC
ti1h67b+E5trqcwRJi/XawcYA+ci49t0FiSA6Xm9GbD701f47S6XW44qWb5ESPhfHAZtwNXG01jT
VIUxgyubUz/EWvRigMjUWoiKS07cZb4kusxJ/e5q05b+vTy1qGS5S5F8FuIAOQpeQErz4Is42NgY
JTbeiCpcI0vjoDk9arTCftW0L2Ec22Q1RS6wloisQsYs+8oN0TXnt4EMhofOpFxJF/fUlXQt7uwZ
hzgF7iEnXmkkyLtv3GZdhb3YJjlbGDkZUZ8UUssZDmlzqvr8aRwRYEbyures12rUsnc3EA7AU6Yx
/Wwj8i+BSGb7MSkJvaRNUzMCN8eXomV8u5a2NmLniwJhICsoNoGAJ2U/sW1etkqnUmV2sG0wLrtl
OO/V82SU4AQ1xO/NdF2Y/kNLK0wkp4yzmdgStO5aaalqWJAYG9q1NacElaNAPI2zG9B4ZpscAVew
xDfTZpapnu9W0eZE+frLyiz7Vz+phjM5aL3xWqccHrE9WHuC5wbc/WiYwNs+FLKoE1IxqrQiJXTA
ymTs0jGpa9rl4xQO9dpoKowvWrgjz0QVkApoCGW9P88ielTrR7VB1aph3JLEd/SF/63Cd7gu6hDJ
bqaz6Qqyqz0z1e/Zlr8LcOY+bddmqwyqHRpQ9pOhjTEbSU6R5v0+FA33ntTrqBFdSA4qSvDxaPKo
vwVOtazKKMj2DYleS2Tf2f8yeowZ/DLYR1wSjySKSIckCjhGsZZ1qXVrXJGMTfUwDW9TE6PlCI13
O+FiToQmLo3UukZ8MzHjiCCt36h22EQECGlGqy8B3OyWcbIOgemGIIoKSMOVk17+uUrz/qYGcTEl
gdAzXV+Ypv9zhTnq8EOnieG9NdnLyemG4KZ+AzKSMdZLI/wp9u8fU5/oXKfbCQPhn83tZUF/5yV2
ZIprMHz74/Xqv9RL//ib/vjsxB3DPoQg44KAhnZVFIA1cAgkWyODNhJj5mtXFT5v4C56kREILT/a
WV/GOMboIj/0/sL3r/zja6Z4+v2rHbc86AU0pdRP27sRY4DuK8M7Jh4puxik3EPm1No1R1XxOBed
fQ/NO6Y8+1F9xOzM4tJa4un9y8MkH7gRdLoF96yV9d4q4/4al21/HTOfYVlYEgCI+3cfyo+pT6gv
QQFvE0gvv9pCLgL3/TIUJn8oNLoX9cWaGV7nMhiO718lv/T9Vb2W/abe7f9Vytr/IEDtfxTE9v9d
yhrtyf87ZW37vf/6VjZ/yVjjBe8Za5pr/wv9FpQ7bALoO3SHPm380Xb//V+ab/5Ldwi9snFfoCxk
sPDvlDXjX3wElRXgb91mpEL/83vImib+RTIaQDVeADRCYM//36Ss/aSgQqqHvkx3HI8sTR/wu/ip
TQxCvas8DfGWiNrnJkcnxE9hv/824S1EvfPvP//x6cp3moOxsFSZ47j8kBFjswbE1T/NPIO2U+lr
N9Tf496P8VA52MWPNAQlSpgBRnRGErmW9O5DC7Fsu4R9+0wQvDR6D3QRXg162NHmr6bm3scGT3oD
9sWNnBp7gk4uIRvPCGB500Be6hIvvw/yN3LsdgsGglW7TJ+I/XQO+mA2NzeNSnQieFGDyC3Pv3+s
bW4EYfUGkq51iDb/9z+5KZ/ILd05d8xJ3l/aB+4hCLqRPpjJGTltkbHKZt25Nt3m/U/qE2p/4zts
cPMSBTFfOnjeLxSopsTl/VEW8V559MOU4Y5PjpPt/ozTs020EYsFwUmH77pJg/TVFVpP2lXU74rA
pV8dE+uADHDrZgWz3yGcdnx9ciCtd76ghH7JUYljNpzE2ZF8ac4vsUp1gigjrb2ZZS4I2jFswLjg
24MsM/eTXafgdpJeKq/8VV059i7w+4c/3TD39x/h/xR9fi/jomv/+7+sv/b78iczLC5FZv+AVhHi
/cRfxNJnGBWd6TYacS06TbptKbG4cnwCmKUfkHC8aNeysdsVbZXtstJFRaJbOBMgBDtleQ6R778s
Rv2jlRloNUMCEHVSNBUm875Ls/KgoEmew8Z49JNPo2d0L9yEe2/0eIj2RMUDCgfPrccX1jBfQjJi
WaogaNFyXULcDEjY1m+N4w2/KHetv4oYeSNZBhskIKOndCyGxzwG/gy8E2Ex2O6Iw7OdMmeHwvg0
NcT0MAK8mI47Hhy2C1u9jb50tR7vxy+++o5L9mBOWuNidzNoL8Fedx3xzFy0RLQ+uijO7EevzKdn
o8eBQfSobmj6s+bfinCoNrU7wJxo0vY45WA3XI1KbxDzc98z8fjnN9f56c31bSmc9ljlmrrhyd//
+vO5RKT1HvxzWMnF3fHGBuS2YV1Nq7wlBSiWOFrw4LaY/3VEdmSofsSDHd/Gwesu2dJ9ScvApkL0
nuwqJjObXCYQ51BQNB3xHcblbD1JXiNeP/4hpCE75V1rMCoubUV8ux3PG9fq85tueW/2+OZF9Lhu
RbpQjBogd0usXdh9mM5bmB/16U7lRCJdSm55t2j2thZDt/HInN46DtXuLl1qj0b9SZv16UFkQw6F
aRHj05JkPKby6b4ksXuJ0BAiqw/o+Yeke+F6JFuVSgVOxHcBpuy4lP2nqDbsM9Mo/K7xQ74Qkivg
v33uk/EH8Rinf34fVJbinx4fvA9SJ+twDFmm4Ib76TrrFr8Z3G42wcrD51hZnRFvfRgzICj1kyV+
lLgIsTIM43dnXrhivk5ymjLZyWdGCDtuSKKENQtIsxO2jzRE2gbTSroJPHuV92ReEubMeLUkGGSa
xGPez1cPpg5js4a3L67Ewa7z5kGgDC5htK0iXNo7CuFqJ2wOiC701sZQXacJMmKVTfNRMYm8OXe2
Hs2T6IPy6Ew5ZFapLiRNb7qXKRR7PO7eRt3cS8D4o7DGayfmj1412mdSE+eVm/xfws5jOXIkbbZP
BDNosUUitWZSb2BFVjUCWqt4+nvAvovpXvy94VjZVDUVEPEJ9+OXSRPdUXMpma2IkSjQIOZIWRy4
XcOcXA6wpHT9oLT9eGSsi7i/5HCHYJ42qXpoe/s9MmVz8rpk2Fg04hB3pXoKbUbijjG9GTOwwFnp
tXVPRYa5Q8n+Y7+ylAL/e/QvvzsHib5uUSZYyG+Wq+F/hM5jHGVKW1raWnEJJwaLNiQkO0ciUzeD
aeg+a18kd1J1N0lu4xvNsONC1yewz0E4/H8/SMa/tOnW8tVwVumLMN1wXN7pf341ZTpOLVFI9vpn
fJMoYL4WGcvVnFE7hk1NRrt0/rJyxbhlcZwCdNTVLzEhgMuGJn2ae1y8ESFze4E1uxJJcwe0X/PX
1A8Zu83xZ1OtQXthNJcdTUJW1mOS4d7BkF979PJTn3hHp3bp5ekf/SxlGz91WzzGbN3cS8scDbps
qH6lMTtJ4m4WvouBJBnAqoWx7+eDYQNc9pbHRJRL6hUmcoSTbrIdR9vbe3gYVyYjDl+xRpSjDXvN
0VJJAegbsH9GdBJD+o1dk/nq8qdouoM2cQIFlGrQG0x/2HAYm8bgjbHS6VFaTIc76Ng6iaqhyuWm
iUeWlvG6VMY9ujpNXXVxZOyS2do7vbYkG3qg/5vZ3I8GXfqseMojSgzTd2qngNZmOddBfkeMjILW
yvNr3BqPUDe7V2NA6AJZIPZRuE2sMS3IAsAGFfK8fRM1ORae6LM1VEKq6nwfCmNTuhJVVM0/EV5R
fpbzwajsJYh1aq9NBXqjJ+3dr7GYshPyPsg0AGjpRTi0k9kgeMEZeTSb8M3M483P/VTO8yEGT3Sf
+ePOhFPQ1q2C0M+x9j3nx5Aga+SSheucw3gA5jPtKoW8SWk029pqwg3sGOOteBRO/ORmrneYrZ9s
Rr3fR1b/XkZMgIuiO1N5MYOv+F1rCbTSLi30m9d504q1zkrJMZL/wKSZelOuudfcigpqXXCD5nyL
Qs1bKA7y3FbDpjdgP895k0Jyic37OFVrOUdBIoVyyYX9lhtmcTS0vAC92UEJ60LPx0LeHXvZcaaE
ZbpXavRnnCcCcyFHo5J4lGNIA8JWM3ZdQLxMdbXRh0/aZD2KymCl1lJuFQxWIxVXfqJgqPISOCRC
pOo6TIdnpjGk3ldWtHFNGQfM11eFSiSF2iZ3AgDUkx4TI/LjrZ7L/E7729xDU7cOmJM45Vv0owec
eh8/SoIkAc2SVwR6myD348Yu9lPWxU/cvMSQ26bPOyv2KGhRbbXM+W0zkeTP1H8iVvNwpeR4yF6q
bjQ2AxKtB1E6R8UpxLHcoFOu139/FRBzmOsN6NIT1hJRTE2T2PVTEXXbiIAfZO/CeCn0mWy5kQlO
WJXmEbWOU33U7QRGt4/XAIv1IAl5srN+VgMxSozYiYVj154QCS35HGRssL4bdcVXq5gnAKviWiV9
b1tkB4RRjO4eEQ7ADTvjiawmp7iGgWuO2WsFrE7wsHOY836g8pFyBAJoe3Fzx2bC9ai13hmEVrar
ulNupNqNqD3CL9xM8e1GKc9h23B1lFfGjslVJahwU9QaMi7bpGiBjNWVeYyxVgLKSnMVigVLpX6R
zCH4/05TMZ4UXXyWdhedIQT9SvOu2DlODUgtU+liUn3eYjAAiLmcTRPruJULBHiVlfqqkRaX6Tik
D4Q2f0kgCoHQk3kJUMmfhTSvFRcJWLbB2caFa7tBFDFr/ulOBoBicK/UjG84Tf7DYvWvYdByJbg6
mBdTxWKF39T7V3FBvZFJnQkl6cIsB8rUTg+um5zaaekaIp5vGVuUXCZpVzM3xOKqYIA/oNNCXxmy
bJn12u+MAj0wYnkCrOLH0DG6jHbjQuMLC+uuCs3aSaStm79Py6Fz9+xocC3UlhfMHmTkwsjISEvq
F8uyzD3a8TKoaFNXaGQoAtye/fIQnyBhSOZtpUUaeLoOW/2DrFGxdXt9yQKZb4OZZK/QcGEnLwXa
z4c5VoN0cI4/iriQJQJfkqeeRrYTkeadGcdUrI7yU1z0SEWSinfOMi4OZn5EiDh0WhWSfF50bCYX
gC2iJWbRPMZTSPbDppIzkXxxFFMQdQNMTvbsVkhSmm3OR0Rwm9Bll592sRZoHfmX0q7lIQNyWpu2
eITar07znjypxA/odvV/FB/mPzHuP79b09I9MPQu/kDv3/GY5Yz8oZhqVANL6ev2Do9g1g3+TyFC
kPvaggQECGJ8/mG9EjIZ+5pltPCMyGZjmlYfYhdMA+Cf5yiKPhNtJEidN9KDiIOqRfkK9Ukc6giD
A1H1V3zmIaNcYAi2AIihyeGIxzvb2GxFD3VtiqAZgLioLFNATyctUStLkmE4J0e9+iD9cjiaSaKt
o1wLWAE96wqh1rpRR0ePBV6v6vF70rjDf8D6QXL9o0izWbPTvTouw1DNdFTn310s+qlxdAg9WEem
1xA33DdnPdmFNBc/PylwM95qyttpXfSYaYQ2dvuhHb9MLZuOrfaRao64QKOaTnk3fzR1/NrqiX3Q
Ek4OiSoBuRBlA3NNJx+Leyn//xL7B2dVzPV+khkwqTSfjuaQzDcECzNNETjAmJB0y6qdY5PNup91
FnaPsDpEYsou0YT0vcVCKIAnlUY8X/ukRfJrIF5JL1Jt620YS4h1c4pithfH3LVeQrs/FzNFXKrW
Yqe1dQp/z6u3nQkpGKNqsZpaXmcGm+q6rSH8IRr8bqdq3JSyeKZytO5sb4k2zKe/y3dW93Qu1RHq
wJcT9ZvJsoEfx/ZlTkw4sCGRHDJruQgIE70V00lz2Skq0oATbiMAbYZLPTbjylis6l2rL18O6xtL
xTZJLRj5qCkXejguMqNs3jtJezOhjCo4LNdKmhG3iNYeHwBq3DpWwk0tNPXseVbAXVDcVI9ksv+7
hv5X5OzPs8KjoNP4L6ZbCFn/LKHzuDDdeNL1daPL6SALYt6swiP2FtZ8o0Tr1MjH55bgpo3G+FnR
R+7yFPNpU+afHgL4VVZB3Ps5siLVvQx16gayjk/c69ql8TCWdF4+8qJIdVGPtkSsKPXGdlrjUOia
cTDwq/9HX+D+s9Hne7KQfvGKG4ypkJz8qDr+p0mJy0FXDGIGgnDi8FojE0u+0kxs0cH1+zm1u33J
Uk4zs4+f2lxPkTRb4/iluZFkQ8EAaypA53W5/NSabr7NRqLvgfE8SlIhVOjQT3EL6k1NQVyx1bhZ
ESrKSEBzr3lAgNJKX4lT89LqttiAfppIEALI2Jh/XLt0H2M2P41qdoaXwZGhZPraRFO0TqADXGZr
1c7vKKCpb4WBF8UIrYNJPm/Vl8rlp16fPLHIXpg1ksbJnH2Jpi007Tm2QI/YHa7Tmu9MA3Z7C3Ug
pkq67VMTF5rHarfBkyleXatzTpWEA9eSEFBYD3vOd/bYiwVOjyQI+uzBid8qjhEc06Z9HCsSfK10
SE+66Xk7FqFDugs95yq18KSPOX8DuwHR8WYBx8l7FqNz0IDVv4S5+/IfTywT5n+fb1yaFnBwVfUg
O7P5+eczq+i8OEuI+NrU2R6CPYqjot5XC6+B/aNmA+5gpO2PM5c8QOmSDkY9iF7/7Saq6ldq2foz
CI8VGvmLocUdaGI2lo1jXUwKON1ktevZO5CM/WpOCcGcvKVM520I6ENjwB0hciSpRRu+VR1ZtRqo
Vobfwwj/yBlHUqVVcLCz/Dp5dAddrJ8Yx7O7ma3xrDst0Lx0qyXteLHMWd+4s5zWU9Pc6ulXlUNV
7Vg4tznJkjlYHcx91gpD8JeiYpmKmvKAQ/7FzNdjeLOw5+GQjNRNP6+ZBRf3obd2VcmIqIrdP4w/
kEm3JipQYk8S98XlTFlDMzGJKhUfqRW220ZnTRpp69moeyYoDj8+tSK5QfL8j0oJSoznuwuR5VK/
9bdeTwp/iJNyk1Pnrkav+mWgNOLItyofQMsYcFKj2mK4uEoboBq8EKwZ1UWZnPw2eZZAXkU7kQLU
JpceSK+RAFwpGzjGCRSSrKshByJjLSRTZJC5ROSEmxJxgc+T6+ODotVk7YvOirhcKHZNC88Giywt
Doq/Is7bjcc4DqkGF3O8fGgk75TF8EH2FMiEeK0QyXPzUauDqO99AwEJ2DC/15TP1K7eRhyRCL2n
38aUHcZWlzvTfjiOTE80nBjKlX5DpOE5YYqDlChHdoLAx5jLgz4iHzE4QLFZamtT4UcQack+joFE
weLY6hwVvpyEuuvKhFzX6YUbwnjp6kHdWAxD/XoeP6XpFFtmmKiPdpniejvCimPoMcqjDDuX/Cqr
9B0QJ2s3A+8UI+VY8Z4lWKaZa2o6S9zR6pMNB8K9tpYUKdO2+e9h7cGHSlvvAr2KTV/R+P2S/9et
HLPYh0a9tvVKnLWIwKFCvRjmX6Myaremy7/G0IgPDXqMeCQSJKrfTHqiQyat16xJ+r1h4wxOJ+ec
iC+O/DloZiNeZcpX4eYtzYcOL1YlkdGtndMgDFYxOpThyuF3xJj2MNfDuXR1vAdzsTiLtRuBuTo/
WAwVbYpQJJndfYryeq2gZoqr8VHCQT//fCD6qA9SA/zryGs/CLjM6ClhCcM5xFa+naWCLNBdVTCr
Nx1LIz8LUdLEtbFm6YKVZF7GayUYL4b0qPaUoGYu0tRzu+rafu/W6Du0PD4Wnanv8jQudq2SnI1u
+OUidl8zBGcdm9WgiEjOYfb0pY/KL7gH/F5Q7tPXRfR1lFrRUGK0tewHWttQciaN1njjrQmZBIij
QWeRgZ/IFr67aDBxtNbaMCBVqmBgA9sEzOzg/DZjAbmJ37fJfMDP9JxXJm8ubj3bq2ngwEn5mnXV
BQAOM3FFq0NKhRFpZ96eZG1gS58zIi2TpCWDXHl2HXSJavpcOJP0C4PP21Ja+QrzaSUsPl1n/Cxi
RmSc9lo8omo0EA8Dj6t8O+OAZbK6juvW5RZp8XvihayYdK8I1bCeYtxmXqm4fpXydFL0BR7yklVo
IMBF30j07+IT1edmxYi1PuZIURLGt8qD2c83O0pmP00Ou0sKNEvaOocLpPat4xu8mXuz+tP1B7UP
mbHHEeTSJK03NSIFIXQs5LMbmGolzxrWXh/Xxs5lEEqbNq/o3CiD6/ZMzU4bkyoflozKIEyJQ6jG
EwjWVavg7SWRnWSkKX1py2VfYbrqBaRyEKM+NZ3hN6KnxHfc7mi4U3i3gcQWFuUuv+JbtqQeKgk9
vGrF14zkt0toVM88LHLVweIPLGvKnwTClBISX0NNsPdY4mEuvXsxgTCVqZxJQB99BmFkNGZB0lAy
GtJpkEZxKJeNPtwL3FpdPa883ZxOg0dL2SX2hZzq+A54CAk128ZgqPKdWTjg2JJpD0IDshQAgUIg
7Y7m6ICDrD3//GnO4unq5ig/7yKOD66lJ+fCGQiyIglhz/hx3g9I6vwKjmYT8w1J2xzvpESOd6+s
KAfxe6eVSXthWkHIsbVuTaScDkjTtfB+pUOtXN1KK1EVWa9Tzs3TM6u4mICq8V/4PQjJK1+2estU
sFmeVl1r0+JJVsIA3HMW9F0l72QCZevSwLXbBTWOlAAIRkO7rga1lRT3EY9StcygiYwxmvcQkfSi
15JbjFrqXQggouXs7X/+JJt88Ie2r/emgSmiYNUXhBKXVRXaKWlvOqUpPq+7M7HIknNIH778cUjJ
xohQxAV6Ci2twywQoCnyvdE807ZOeJts7V6JBhJnZY8+Asd+Ohc6zyDYiF9oiNX1hBTzBqOPW0pk
VIkYWwJTJDVgiH3ZNOoXuesr6LgtA+D2YiQD8U4N0D3V9nDF9rX5ZGl88Vo3lxezJr6i5u8TPauK
PCTAFgcbuRrToi4jNdscrjk970aNoxfNIzzOMeyagdn0S2hT8zuv2mMimm8rGZybRisYlI4FMxlf
rcDtvurJfIBwjmsCP/T8ZsTDDfi7+hun9713w37deMLcpjl3jt3K37rVi827Hvb0SUp5meKKYteR
NRdC6iM05hOOCmrfgfmTnNBy0/z8ThrQIjZgsx2f0Q0mW/fWJBOpfmm103muYvzQFigqIW9qnlSv
kdYtEEmKkBxu3kYNhzP1TLlVIoxY7FXgMMtulXUwhOc2puQmJWKtsY0N9BGqh50Wnxp+KOAqYXXO
Mhr13AOBS1s4ombez4owcTVk1aHCKqAWaytq2dFlUK/sPK+fS6vLtr0T6xD+5VpvU77axFZ8mXGn
oprp/bgvjKeqOcvQTL61VMW7neAmDMF4cXlWRCkSncBjH06PqcGEwBfK1H08GqUGNw6Ff7k0qWH0
2Tvdd+KMv5dEmrOh281JDZEGk0jsQQfN341BPXadc58Zy72affVHKcBOhEzTsBGoIZHGfzK6lXU5
mN9lZ2NGhTc9SIyNMHfxfnlrBawE6r3Yn5riuW7zZejL3rnsHthKNLwGqMCb08DxCVIzWuGirkiq
ctrb3OniwA4jrT6jsXkXidsfYn5pt0rYEuRfvre61D1pQwTijUCWbS2K9KZH3HVhOfyKw2JcARPo
mW02jMT0RN46slhutlyrDLT3aQpO5ecz9W3e3SLAOV7D3V523iZrNf6xpUpybOEKjjy8fjrF0Yqe
1PJ5TsMjc+FLl/X9JU6IVp+i+SJM0oIWmCD3FAEXXotloDa0z4l5NH1sCQnAg+dAbFcMC5Y86N7u
mL46RzltZ35p39zV50j7cgtE3jjeQA5JkjsWryUeBLqL5HOq89cRsZVfdhJEuRdJ3xO31OMoghy5
smR6RX97gbm9aMTr3iUKSJb3rkJCWlAUzNlOkp4JQ/Q9nJqHMsyn1MMkxuFBl/yU9ixzZDabG6Mq
3ol+2k3FgDAWY410KqI0+MhB5K7YiULHnIV7aEwoHYRQmUuJGLusm2bxMZRVuOOCIy/OcPa5R9qe
kt2z+fdgMWAn1/OK1UBdOdHFMSDt9CrDxAbSSddU217F5tTVhIPbqR5Ec/LXrNbbSpaH0HHf6i7/
bBPmn3S+vLjEHWTdkVyZl3Gs80PtQbVWu/aWESgR6yk5O7Pr6134vVC+80r4nGvaqnRw5PCE81I4
EOUpEVY9VrZEAgNTXILoiIAgnBevURITYmUTGRna524sDxoeX82h2ApN8J5KTixMoxwNK/mEtfU6
sXzH9VlcCk//QufzMTIGE1glS0lTATUQPwmXsAKHwIqbY02WDVdJCILSI21n2inSxPjnnFuEzj40
ij+lx3ZnqliIqQ5OdA72sdi3gAiDTlPe3A4gfTMrkS+YsnFOajSAyosqYEi6uWZtLDPbzcl4s/Go
csgHTssrgYcBkpzb38i8J3E9/CsT2kna0QmVoEVfCVOyjfVVRY4aK943OTWblpgOZBPoNU02+kTR
Md2H6pNuZ6sORIozxEicYGRMTPySemNUDgg+8X7NAIic3PzIh7rFb1mQzVNvwlH7Hk1HDxTwe3o9
bN3CuaM+gfEcqkQTfiRm+jsp4/fCfXjxTFbXSBGWeYQB2mX26VgpvknjAxgAzifd+Z77YWeMqRHY
RTZsOAyuWa896tAk/aaw1pb6HYEAOkVq+9rMoNbMbKXN9ntudxiOFZeYU0s/E2aIqqJnXl60506l
kIflqbT8hDDqbnGEBVjFnnCoVUGusfsXhC9N7Dsvtq6/FW2NRTNhWKuM2Kq1kGgHN5lJXE+NVcfM
dGUV+zih52BR8lnUNI+1oz/hQSdMQotebM+sN20b8SLZ8uC0jD+yLAIbgEF9DXjwDwaxbptqycnK
X3qt3ELa/Ohz+UQ19leDL9gA7cDSiemhQsxNgrU5qnh/yMMFqVDbv7x0Q8exdUR4wYFZBM60qG2V
ltTF7EU2aEvjllicZOAuNIYRScLAQqz3BwxlxAoS/sYQ+Kx36vfc4U+y0vLFsKZkBfH6YFXF1sl4
MsM43jZdelFiXsrcgg9rF9+CCwqVQPSZTvjKFmi/6bg7SXr7ilsFUqURfU7QsqhHdmmTfQH0Fyo7
EeBEUgB2U51o0w/Vt5IXNJXNO3EJ29yAsxE66vsEcXpQuEMmr7jpvUcTMEBgLZdXdYI1C5Lf7D6q
LOJKDAbO5L09kAFVEmZjuiV3tVvAZ0QGze8bYb8BmajTXr1yWM+dA/4W0e6qzowtaiZa9hgrPF8G
S3xnQk3128sIzvZs9dN1z3XtMnvkm4DdQWJRygEbDbu46cYtA1u2Pwb/hn3wsxT2sVXJPY1w6VFu
YaExI/vF8CBv8gMNXZlvjbpB5Afkc9Vy42w98SEG9Yt0nI+0rZoAWfr72E6bsKd4ihINBIkxbhio
/kZzhOcy4eL16KrqcInKFMWuyTj9GeTsmavB/SbiDrvvjD+3p2fuTbBpKKKaefZzndBMVUNtFjN8
GKD82rh6S2qOajkf0ozSraQd4I5nMe+2PqwPFkQ4R/28mA5t0zj0wV60aZKOEgMMPGEAo2Kfmuyd
7VP5kmqE1QI9/jN6OggHi2kspiNxSQW7uYTx/Szx94eRR1b8XJNkqFfyqTHqN/ZF8QpxCuQgjo5d
orGXUXTJsgMM9Ti2L8CwQX6RLCuwhOGl5CfIBDq6pWj6hrkrISRDzbGafliXtvNQOoZYI7gU1ezU
g2KIbdw61WrQZvp6KhwCqJR+b2cqhNf+DihUXjWCbg2k0eSLhvu59UI2XumX2piHecE4Yhfl/jMT
ZEHeEHjY8lVcXRwDDVwh8bzYrsHi5j66OJY2o7GNu4QohAmjf4oLQ2MgkGiEziLi2JWx8fDyaIFg
hOGqXiAlOUtCBFcVmb4ajHqCIVt+gqaY9gRHvXWjw93cTx7U35IV9zKcbYBkNAopaCkG1mNINeN0
uyjmbl28RNyFkEXEr5k4BCYho7Fycvk7AXsZlK0OBKI7xZAfmc8DpaqqBsNMYaOxR8zkZ07Gge+E
mo/784KRnATYHqhPMUHlwpu+qubuNnt9vx2miDybpvkzJZGKeZv5RSEzB8DtojpLmpWgX8PMTzlY
4RlYtl2uXq4S0gDYutAxcDm7ifnUsfFnlJ+uDBMmuVXkgWgabhSeXCo/4Zul+VSQDbsTX6neJpfS
JJW2MojEwm7QPBUzKTZQAvHka8BdnC99KI1HLqs1xJT4WOn2H0gefTPYmxoSPxMKKIYw95YUPb+1
+jjI6WQ3+RS+8N6Z0oZEn51DEReBohHd3DvnskgOdjtdp7gO4IXd6oJjxQaOT6NDurcQzsVzATzQ
mG202n5vyetkkjA9F0fku5IulOkqqqVygyo0MGZmhZ3NIiHOXfIoT1khzpNnvQt7/o4baQe6UEoc
jSxDY9N7Z9R1MNP4j+Fkb6AzHkCDIr+DEIbbHLhCGzrr0PT+miJHrEfSIhPnC3zbs+lJTgDFgTCj
pT4Miz9NglovfIQNKc+laI1TaVY9WwrCR1LJ3TjbQRuX96az3EVmQi4RMNeyt/6C4VatOa7eXKs5
tAXgmKp864lTJtyu+lRK56lX5nsGHZDZrmcihkPZGMYPB6BuaM6L2Vt9TyLyaxhNdta0dWRIBVaK
ExYakosr6zsaswBPzLVnjgXj43MqnfdxCs8pcbqsCyKKcf1P2Y0J7q/hMtkEOGmws6YmL7ftFL3n
FchtGYbnJ9dxbrBzsA75S1qFnxQJycbi1jOMzyDjtUWx4WAVW2DM+K5px/OynZBxVdam0Mq7MsYJ
izKbfAg5PqIRYbQ2L6GfcxMGgi4EBJvtoggPd7oqP11d2cdzyLHICPAnk8GQpDE3Hmf/xBDViPH7
Z5K3pzCfwUo8WzxtfqiWCWrPDHSHj8atISaLqao7QeHkdzqr3bxpDcrEri6b7fwy0O5c0ZLj1JOu
giGWm9vOK4BIZbJl72zsslYmG5IfEIBYs7UdtEhlAlffhQ22sjSZXveukV1ag0Rf1ctOIYAKr46+
zNKhytRtBB8c+oErDugyBhodHk3cZ9YOot8c1R1R2sqrl/0p4UmtR1GShtWDIopmUWw7D+41PtOq
MwlxU1G71xbsh6nmvA0h3mOc3ClK2G2TkP9PdK69JvOdBBXPa4P8jFt5EbBIZx3pBa0SavAlZhhy
FW+4SVZAXzo8GzTdSL7nOGdY0iQYhIed2pEPmY6cEaxCMpyUoBmcbONVGVd17r6G5sCOHg7qOeV/
FylYmNyQ1oiNtFRtC/N+MRalm9BpbJ/VHXcBEaOqvjNUk3WQaItARs6lJDJgyx+uwoj4BczfckgE
hAHlxMm+SRDt+VLt/1hI7LllEXTk1VFt8i9sOylSZ95Wb/C+C2Xq11pdH+bSmhmvFmc7ZmTceXF2
YotQV9Ox6F9RmHT7QnRoiWFcC+1oVAZrj1pbpqoaUcDmYnvN2R9A4kMv5hbGPmOMjhKuucpawV7T
IjSF3EdyzpgrG5DxACbg/DhGuBvGrgvYuXiIwuFMAtcINIfasLJ1exuP1pNXY/7lxFi70UFMtvFb
0Zyn2s7XopHBlBdVUOL/2miKThmSq+eJezqAxUUkPFBSvJg2e56RWqtxtHfFhD1g9aaFPRQFIJOV
eyiy4aKmw4XWzSEBKd8RltIHhnOfPEfu7EggmQWYCVqrpyV2eAMWjFpfWJ+Ep7hr7n7aYF09I+ra
4EBpkFlrr70F+nKg+9/S6m+pRZm0xIj7JumchUBnRFTuPqnQzmtAxrBqldE2jvVq7RCMBEAuDXLK
nBPnc0rg21rV09NMqoHvPjvpRDTaRMWky3gZdztvGbMt0jCia+1SyttpxbOJBIwMtpbcBJW3qmZp
5pJFlk8tazH2BCi9xVotC95XvvfNaD4crWdvM3MDVWFp7i057LPR1jFqtmTF6PlTmKn5yR5Qizmp
ch8zbuLxLufK2c2D8aAX+lYUssCztgbGDk4JRQ3fdBNNfod/juypXbYAEey+PXVq9NckSME1bNnu
Zqf/5D9T8BKHVB0c7y8KUhU4QIBeukZYL2OWuMGcWfo2I1A5WtS24Wwy2mA0vJ3H9CFC6KtRU2ck
TxNzOCy8xrxgKER5hnI8ti424ZBb2LIF10c1f3ZZ8miij5pmY1XYxuvCZNTDpj1Kq9kUuedc9GiE
PqrxaPF6VX1bfxl9663qJCb1IOJfjAbxXnjntz9b6pwiRjVKnUDOXmdu6ZhBLOcuKLRMWecx56nG
NEHL3jBd1x+5U+GosH6PPdNS0UXaW6qph74hsbJvZf4EefgsRVxdBSsXVDUwUktypRJVKzcssEuy
sGL9PAhwAYx+r0S+bX/UmaG0CU6WHpNmz73yAnz9LWqg82sZYU9L4y1AT+Xd+JItkEg3Ht4KHtMz
obdYRY3hpYgT697UbExjUfUHxSTXgbs45xs81MDv+yByCpYU6CDI2JgeM6a9LQhtPaDSl1sUBPmq
70z1VKSEe2OXtFdlpWg7jqzykBIBcizoD7aliipNNn3NpTt5T4hBDympzUoecdB4av5MBIdvQvTz
WjinyVTmzxnJm5na8qKa8gb32udy9Q5GpkimoMMStrgk39ntwk/j0SOroKbPhuU/cOrjOoq/wEFM
TWgfe702ya9YtGTizOQHh+2PeHr5kLNXvc8Tslxyl1cZ9folTJtfU5rU63pKH8TD4X42l0jjqhcg
C4ZmbyUGk4g4tJj0kmf4ozogzYexIK71H9GBeCjFlw5O69Z5qXOvpXDODgelwxaDFVHBpwud4vTz
gbKcfC1jnHm054fRKv0xbwqPOAdwW7a0rkTjlOvG6D6QLP9qFqFFt3xQdLO45kByoUQaGvgN4Q0W
EmXFO0YwNuh56+yEzZw5uEuhGzGSrXpSb3wwFZiUGCTYCIhbC86Dmr5kNhvpJH6PVabMQ5dp10nN
rF3jZerWDkdcXioLRtXpz8xOWZM2CKg8sj9hdkugqkhogj7H0jRHEGNqTYkBOJCNQY6l8zQQJLPJ
bbwmkXFuHNYpJloDULPFZRxLKOyR+6vKmvRgRCkrzqnXzwZ52UTuadQ6BnDeJGdQhQ0mXnk2Wx7S
ht8wSsNx7doLiFgcq4t1QYYMJH68R4WJItE0SeVr7HrtaGW2AznHqC6ZMLWL9EpBNdC0CTTCSHq2
MzWjNeTogapSSwLXg33ERCZ+tr3yU5MLbK1XmB7ZqbcbZu1z7CHdTXy/FyQxv8YM4HjristPNhFR
jBnZcNmbqzIWLxQkOpqFPh4tgrdBWIrA2cS/bXeFtiYlFbcucvTVDMd77VV9fI0dno4lmCNW3A8V
VEYOkJitPql3Y1GcwQsjgkFqBxgW6Zrhcf954M6PgxW9ylae1wKIwN96y9TWraPXwwh1nOl7cdzZ
JplxJZEZu0kY3dFp0XwYvXjohBvRr5QUKyMbDzViC9y0M6IBd4DwrD+iadSe1flh1mVCj0K6bBSL
q2OToonix6Ad2MdCsbFo10fTUsazE1XUaWZH96kk4lkb44/M0PMzqQLRczz/IdHN5rNp2tXOkLTY
JlZ5wMJ5qipPUw2fk1Rc821mO+6TMq2f8lqSNE8eyJRX2aPqbKpjvbuVButWQtLuyOvYJHsa6yGX
h7QwwaZN4pEGrP+qe9Ij4PixrwzG/2PtvJblRrIs+ytj844yKHcAY931EEDoiKv1C+wqQmuNr++F
yLLqIrM6OWM2D0kjmbxkXAh3P+fsvfZiCLO0zygVw9bQVQNNKxtn2sXrRsMHxyVnNWPzDZUlyiAf
OEuNsb9GKj7TZkelPhNJghUydTjaA7drpIHezyK/0nU66m8jDP3d5TfzKfJPSvGuwJL70TmAE0gA
Xg02TRCGjKHGGDS7LfSm2tNzt86DyEPyyNZ+Tijs5dMzDlD+IToPY13sA83U8JSB6I77Sd7bZNDO
5GCexp4jhYssXawtlSGDCtD5hDIeWZBf3MJvPyptuZFBO91dqC9RniDgyxLjOcgpwxGBbHsKiwfZ
TME6VoXlGooPx28abi5WI4HI5S43A2A46GvVEnz2HB8V25/e+hCmcBWfyc6t10nNmNFH3WNq/TNr
qX03BXgSOhoyZLwwwB8Rnxa+TpYgaV5rNepOOd3yW77hkabirrPy8prAuOmeC01Ac7Xw8pLyTCs6
oVGbBWfNOskg65Hpyy+ffsk7E7aFFdbbe9qwV76ZTDfqEBnHJq2vYZH3Jg+QXtarC2dD15Cfpcgi
1zYGcRx08zvoHeHSrJw4o6ECVmKrYQ5XMPJE4fePn+nHRMTdJkpLxjvENHhDqUYPo0XOrd61+INA
d23C2gwBJinDg9+guXcQqt1M1tCRTwJ4nFWSL7OD6Oj0arMecZP0XWZvLb1LV50hr5my7QF0pB/6
SBNCKwY2RuzKK01b1ItpP72Bda/cyQx+zCPOyUvcmArQq1wU2SlhX1stGftTOPHoJzNZEsaCGK8b
EEB1OZYvGO0/x07Fr9ch6xqs5Kuyx/0U1W822/8xdoLseqjlmz3BBTbhJzaYV72q9r8YBmq7oTed
K61SJSGh4TYtWvV2nBEslwxhP6I+3vfGUx3q8/uQ6MUK6BuTpHKm05Mpp94ePnuewF3daA+EhQfX
Pk6dg14Sy9gjQCuYND1UaehfVyLYX36lqNPLZZfWfdLnL7p+Wp3BmbrOhgUZOjQPodhZTB/VoFkP
NlpeLFT1vmJ+ffZtNdsjKS7W6IYCkEORD0ImtotneP/q1leqK5gSzNXoxd/3lk9breCUaWUl+iON
cOT1PFrOmSiJhgTOZV+oZOdA3R2a66l8FqxNh2YojUcApl5skyKE2Tfcq5GaniKd/bEvmO218ZDv
KuI88sk5XTwYf1gbcwfDiU6KA7aRoHRVNuoniTpEaPSmZTo0B1MIKto0m1yNlqCl584Tm82maz6D
zJxONc3Ha3uKTKrDUnhtW4zboFJwGoIv7VLOKmgQgPkt6/DlB9BjVzZb1e5yjgYShFSahWJbAa1f
x3bQcZ9bZ2f7A42aLCLxDPn3uRDCU4TkGU2VXbX42IGOAGqSTrmploxEuxLbkodnizSVJlAdMCGq
L5fFplijAXFxDnaT+ZjQFj3buLs2Ji/vZSFOUpmv/lhsNfjX5aSg7y4i/2ybMdDgRdMmBuOKRYCz
DElwAZTlLxv5ip6HUGmwAiVZ7T+CID37LaRMLcRcVRfK6Ikh1PZGPJFmEUC8uuzKjpZaHnhlY9ks
13U2FPeOf2PSR99EUrNP5mC8acMo3hN7qlYiqnCv1JHxnFUVJSDC4LOBx/XREvbGZt/lnNWON0rH
rcZadKP2aBpalYl/WU+PkoHYArQ2vFGf1KdpAg/ciaegzM6tRZqyr+BZqHheJkZyCnb5AdlXmS2H
D6bWbUgPlIlDOCs3TkVHe86ax0L6H5ZDT6NTzS3domJVt03LCSz/Ys5GlwJxppEzOUv6m1IwsYra
V1VvlB2XBpFWpTW7ABewqwAKqekKg/ApvUGqt8Ocvy2NRGbA17ZRc3djTuJFLj8rwYYLR1zS573K
lfBqnEJrQ/+vXOVDZIMFMp9EUXCcyeZtblYWVvnk3sg+u6419s4wn8oAr0xpfTtBT5Wl0QLyq/p2
DjUuTGA/mcuwMpvyQxJE5N7lbwBRiNlzwjvbaF4Q4105vhEwUbB1l84+iUIOJoiqU24dX5zb1HqQ
iDF9wkjo7+pgjFFkTqqPS5by32yWGj5Dl0UfGDQkDYE438UhP0m66lElt9N20DxPGpidNrhKh3oE
iDn5LrZaZF2ERazDyqyxCQ3vWQ4YJ09abFvZR9QJxu4nhUl2BeFIN6xrDCfRjkQcdCvl8EPCCt5F
AsRpX58GGy01ZqiU1sSCc53ae0sohyyNJV67Ra9hzBTiFBR4KJCYzaa5DW6GEJ3HHLW3sz37HmE3
eALD6mCMLTypNgB95F+TbYW4lSeZCGfruS4kirXwGtXwV86B90TTMVxqXIJmcvBrjmM8EaSboQGj
qAXfl+fzR3gVEiKQRtUPfXLstZ9eN1gkvA5uBWNksocihHntBvsFyAqHUzNc5x0t2FOfaYjB5feg
tPGa4OHjvMx1/ZjkJsOC5lMGj1aUoeMzp5fccE5hKzIoazRPQ0Dqfrmb0+ygRT1VgMJu5wfl1or7
fAdO242d7pm1igEHK7xNw87zDcUb0AzSE2CzHCpWJTWNAe+BE/DnZzVQT9HgL29icBdXC59zqzYE
9xBKcIoM5aFLjVcynMEGzvEbRx8QwslbgsdxzX2tq0U5kl0npI5lT2qhw7nXud62VT4ZBgsK0shq
cj5ZlT7MxqdBnb04dMTynulWsxrS4ViUAORhjrgjGXBdR+ehJhaIJtGSCesyTum3MvTkSH0NNH+A
I7pDE2jSWHZHk3+Z9snatvIfmto+Ral/FE4JvszW/DvmicKiEyjC9IcCa3M7BMS4OcPHpN3M1sID
ROHJmKfyUELXR6YuCHhsfafjTkHtoTJtamdXy+P7HuwTw7JPet4f0xA+9g2CFGKN0oOqlJuJJ8ng
rMqwJeYU3d3glduVlrVpOHy0YXLLK3pW0/KJsf1Or1EO5IXXZ+gvC5zlRWmeGBTizUzzz94+jdjw
E8tGXB6zp5JTUE39/azGKlpF7QdNypM1SmRVY0w6jSi+SBLielOe5QbaAbpvA4UDcv8h4nhCPW+1
xxTbNIqJ6lpJGRxXTY3OYPCkQunnFO2xbMwnFrmbYokYZy7OUT/XV6JG7ue0/VMImT9MLYj8Iyg7
dMQuSQ9rPfP3Q1E9LPzpvM7Phqz9na8hjYcvfxB+dwNmdFfZoJDEPuPIT8gM42qGN0P6VunJY56U
CYgW6F7iSR3yN2W4hbKwb9GhY4RbGfedSph0EdwBOHnJS2aFZlXxFKtEY5dFuNJlbK3sAujxqIqH
dmDIVXAarybARsxIb+cMHoAVFUffIFTD7Ov3TqDuiuIdYb/0WZFXS4tghKYf7hmxfFCRPYIHYIWL
mqMtwNbbzUiMlApsUHwVjCTs96Tuvk3rrfbT4WTOvHtG2DLX3oNDi1Zt0SEiyJb/BWHR7L5lhtFW
heLAJDg5zco4uvCjfeU5DOKDZTDJhHMGeDm0nogHxHzm9DeMhfqOOxsV2P5RA3limfAKNSQPKEQw
ETNusbl3SG621H+riW4r2rH5mXuwGpX61fYVuufLkq6oBVbxGo1NPBffDkdNNIjZMiKrtiYZFPSJ
QkQWc+cOekinW6dpr2uwjTnDB8gIDnFLsWoRnjZq7LF9utHr+SuS5pcvl7qRvbe3pMY+bp+g39Fl
HDlK99EiUXBWXRFF7ljdBupyGNBCYnZpN2LFCDj/y24/pMtB2k7QZfvf1NT3Vhx9YBn4oUACRUmA
LUxl4l2RjuwWsbNZxo1zqCMoF17eJG8Dao2ae4gP1nHiR1Phg/tt/ggNATVYyn3RpfplRTx1pdkd
ralhajfzzplGDR6fZqOt77s4oPtRgMrPHfHULOWyavT0njwxmjuak0d4L6vuh6WhESHziJAFzfYw
jCAxqfZNX6nrqjRfu1l5qQEjkozRXnMzkqt7EiEbPLCs0aLUbtsxwG6B/i6Z1qSbI6oGeDeRIHQ1
GAJ4GKmtbipvmJLYa6k12MSXjp5MKx7PXNEPbfAcyaLehNBqWGnbLWCI7uBnfFmE2tGjy3klU6Rj
Nd0fvzars738oNfRLfaSq7otprVKhNQKxGr3ySWbE7FJQrEaYm3baHHsxYN9TeiIxysN4W7koudF
gF7MEsz80eW7qKkivRt4QhI6PMaTQ3DrxtbeYxHSUYLYMjvKTTmADUYngPi5c0syhVV0S4Ad0ak3
GbP/OpsGD0sxB+5B/YxnB5xjaDl7lZFwog43iUomFK2tBygztyNjOvDTEXkQOQsRJFG68jPkO/1J
KVQT0PbwCNae2W+G0lZjOtOWL/FEqKKOPYBtVLJ419Jh5J3sMylRD84kn7SZvm6UKF9JySwqoNHi
5vVw4wzFA4LWa9SAGQuhmyYzr/hMShFnmYtx6f83uewvoWSf4//5LMqpjoKw/fv/xDhbPtE//1Tz
9//4xyf03tv3n36xztuonW6773q6+266tP37f/CVwXex/Mn/2//5v74vf8vDVH7/5//+LLq8Xf62
ICryfwWROYDD/mdymffdtc1nmL7nX79+0R/0Mk38TTUcm7RHkGOwmTB8/cEuE3+zpUAZLEEAqqZG
xvA/0WWCr5FUISCdwJUIWzj/ZJeZ1t90S1i2RYSC0Ph68f+CLtN/thtaKgZcaWumyeeilAEp8LMd
bbZ8RiQtNp0OGCDh9Xq4oXuLyabs4J7MtmMT1dosBIHyPDvdvI3Zmf8wLQeauqdXS0SQ3gCsSOUZ
Kka0M7U4PGkKsEXVKbEHLr+0WEboYQ5fl3HGXJml1w4S2O1s/MZnfQHw/Deg5/INLZ5Qm7AIATPJ
/MVDbw3ELNLnjdy8tN4RQPpHZ/lBlA5rQPeCHgTPNTEYx0lXGs9pfRwgQTEgQU5It+dQijspYirm
nOIm6B8gsk/XfsVMK2RZmFLf3JaaiKAa9ZT0pCucjKC2T9JU7VP1mREiEspio8lgOGcRzDWfhKOw
z+ebf3nG/g3sy/rZRrh8m4augz3RdVOTJovvz/etIGCM88GCPC7hGxCwptQIBLKvuuljJo0tpAM0
F3XQKMcI5sZWVKAiLq5GYGz1ddunJ+y647kd8R6XEMEjUw3vgy47xWLG9qBruy5TxpuY+Fa2bonJ
LBzzbJ/6QHFQeTIp4+CNnh7jW6SGH6WgJNxL3Q+u+0wouwtvyplqSqdC/Ubhr72iLmTuWnLqH8bA
I9c6v2quiCcy3H5wCkkBEtMPNMY1dpaedl5+LEHX7XArC44mpjyOPsdGkQbBS7MgsNMm1jaXXyIk
SRlrpuIKDY19tAciQDg2uiDlSaIx5HMXqaW+6HapU6VFqlI0u0pL4N+lPXLxhl5+iLTmN0yHX3hz
f9woetkGfXlLOqrxy41CoFA2pYwJbzDabFMzejmlqAVcJerTna3s1C5FtwiU+lwzNVmzsc1HVSER
NYng0IXT+E6iO6dG8NZX1dRBMOkn9U6F63LuG3lWYmSXl/ZKpCjYtXDu7C+dp8muCgYqjXa0EgNn
eIon56+fwT8nAqtkVahwKkwpTBCmv7xq5VAOcw801OXYU+9MI+CwNMrsaogsf3vBclkjEr7RXIZp
tI5pDmTZuNJCQ6KFbUu3BJ3uQhtD1V84Bc0TXhYUWy8ZEoIrdRDGadSJQHCU6TfYVe1nXNzlrlig
l+CpcWsA/P/iHGe2lVbVhPOudDJPqeChXHgVQwGCFqDKsWwn9K4C8oI9lcFRjIFbZr/PF/gZCvGP
j6ELpl8mnm8qu5/fYmJGx7ZT48QdFj5HmxLRbk4I0LXBfKRmz08+0BSKaX42qXm1bfLymbExAyPb
unfEbaj0zqGgVDpcfjaKkAyC5fcCaWE16qW9RFyBFqrRkfWS+4O/kJAqNsLfefH/3RXFj8nCJKBV
GMbyrf6Lb70BAzDppUbXXilJxBmT/tgad00aaYfLL7rlpb78bC6KelcXzbT7bzLI5WczUIPjFDvN
qkL5DyOO0XdKiizt2WNugjXnEP2bdfTfPQi88ex7mmXyucUvD0JJ68qe4AS4Vm94ucLZOhMcF/t4
hH/Qa6qXBvFXVmvOPvMVcyvNH+gGf7Nnacsa8POeRRK6oy8L+VLd/7qYj2h5mIlVVC2lD7uGObmw
E42+pxQQyZm1OwEkCFT0IQ216MYKmZb99busLd/nzx/BVFXgJJxRWKXMP70QqJy6EcW0m6QpLC9i
lzylSYtzRISFlqr+ESHoh4wNNPqOEhyjBvmLMdz+kaIVlfdjHo5nieyRGIb+SMoeiQwZI5Hzbz7n
ny+VqVqGxURKcvQBxffzY5YbDXyVciQgRel4whXDOteaPh/0ZnlGuuoElBECYNuZ0APva8JMf0MA
vFyJn68Uzwn/tBCmyhHt1wXdwn6cV6QNQH7cgRWK7seQ4spUn5JF+SHjnAKI9IdV0TWPiEn1tZwU
fS8EA1ZMFCerSXLijmYkLgv7prXRigOfQ63jj8XaYZVdgSdqVnEr79SmttYm5GhCARviYcVGUty9
WD3haf6ETeKyoWdgnzwlKZ51pjgrVc7mFR0bZRWNxONeluFRts3vcsM5gf7ywFjgZwwJ8JaroIpf
lq7W10ZApdRbAwnGbvOed7G9CcrIYg6AkqqQtXqizVZRuBJq3hmYHE0ZHyNa5nYdEu+TNdkhERFz
g8bYLYfd++bYp3X9m6X+wtH7+X4tzD9b1TXOTDZUmZ+fmAQ0JLrnqUD5ewgra9Y5lw7qVdhYeMWt
9uxMYb8XXXro+sUGJNUHrc6NR02bjnNapwerRw2gZ8wN2K2Cs9oahyQarX3bEpl3SaH560f831xY
1dA4LqD4A1L46+edJxUZNvv4Hye7dsGVykEPmAFVHd+D8zJQNDvc7ytSKn789b9t/fmmqiyFHFbZ
kExjKTv+dRGXGfa/2AR+fokLMGLyi1ezQdcEx0j2wEfmrVeT33Jc/rx34ErjEaKaYDdm1vXzP9vm
TdDSLC3ccFHoDGh4A2Yild7Jx9ignV6I8C7B6XkbI7SHzq42jCj6bddXaN7VuhCunpEukUbzRykr
gse6OrsGOY85AOzwPdn282oM09+smf/mYlk6Kj2LDcT+81JUQVyRuS8zHmU13QSMRNEAQkZp6VfX
ehbS8waq+dc3iOrul9dOqpz2Hc5cLNcQSJcP9S/bbGfFc4yPWRDeoS2W0teu6tpDoo+3DmE3EVJk
FxqrtpK+7dppkHhmlJFGyhTEsC08f3Z606rx/dQEHwzTW7YXEK+Z/2IkDBfaStl2DPTrOEFV5wOt
UIT4zYFY8iz96XvQNZW4T0Ao0J5U65enLOb2tE5NGkNMY2s32eYt/rRya4OWJ4mU/d4OfdcPGTob
iwpOSbzJVOK7fmOOjHaDudK9Fu8wadJrUxBZKXEGIhZzaFiVYMKqyT+FIWOsUEMchsPzpmyBBAJf
qxjI9/lGCxhKzZSxAjc9DlaMf12w7+E140xTvkWJtxGsqyIVHOqgWBOnvVvURHeNaXMZIX/UNFu9
fF/EiDW0SOwbQN0rqLB4jlP4BXP/VCvZuspnuIYCN4eEPLxl41gZSkwWDd1arXvppc8nLkx9HfUO
9NVyNlwM5is0NDASQpgkzvCY17hhjDL8bkoAk80AtJUzt6cGVrVule6HHDiVWHF+TWyi2TjT2nEU
iDfKKa8ebXQJ97eUciWxWSWRuNhIXMJ4pGcDH1DHGdeonk8kLdS0uJz3QEUsxnFDer0qxUH1k13I
mJS8Xiz/zSBfdOAL66bl6YutdaZhwEv5Z+skGI/mrN2Milne5256HgwjvrX8GN2dAUBE0ZtnQ8Wa
1E2yQTKibMIx29BtvSlizGyRVhSY3CoB8ENBUKuVh74giyrubhs50JTTTOiktQ9+PNf01aCr3TqP
ewX9CEJizcmoGlvEXc74jGzsYwxRvg9Z53sKfCxuLYuX9Q7ZY12P4IrGBIvP1M8HO8Rbl47C2DSH
GZn8UdeVqzFNIJ/0NDIN1HhTjuBzypVPhAYnn6H7daClEHlpYNfV9NHkUBsUjL1hmlorq4tXnQxx
wqAFb0FueF1MqnWbv7fkX64mhcFemXXgO/xwj7UB44EqiYPlZM6ZkGYLx5pVUzc2aSX7uaZbmFR4
QomBP4J/BZJbv6C7Qn2kOF+drAD0lHgNjKxMaK3i+YntvHQ7/cBQ/tD5CVknjvHtpPZdNuH2TxPS
Do92mxQrwrJui7rXzoHDX9Dm463eQmYJ+uojLAXaY384zOq3JD+MyViS0lcME2itPOIZCq0qyGGf
dX7okh/p6jx7IF3hHmTeCAbTU3PwzmLG15MZYilWm52grR6YPeovg1IeSfdnEHPtMRvTvU9xJABZ
pLePeWajcbUPkcDm2AX12uz4ayIgE6jllMENxvwzm6odzBhGGFqmbwUt5VLnLQfHom7IDgNeBRKH
ZE8auhW+M7eqE3PdttkA9+l2qKNj07CeOBOagG4tSKvdVU27rWZt3pZWco8LUsXzxSQfqbFOm0pJ
Srnt8IbXCbPYSbf7XTTKwlNLcnKhXEXrgLY+A5Aee52JbFAbvjIrJuZ+FcRhsdYo/gHcWOs+4Ukb
9fAp7Xx7ZdEa9zjnZQcWe8R+9JfpAQDjj4emA+morGupgWBx1HuoPIJ9XwE1rumkboaptlXgmoUm
Aj9G7LX8oleouWSLPKDVU9xUQPdJsoSkt4RpSoSjryew2fOL+j5hgdnCuVT39vyqaqPcwDD6kHxr
emkGBEubo5dBTo1rf3Jtxp9rDpsPIc7sYxK38I80aKi1BvBxIi8j9E9wizEt5gxyDGPCydCkrm7G
JZ6SaqFD+CHwwPbLoQNRZlmArtmmi53f1E5ygGL0oBeoCINXLJgD4WkWwdUjEck5eIyaZNSVU3ph
ZAIToeRdI/yoyM1bCDdm+uSDd4zD0nhBKEvwNg8uRrmT6tjRrijaz3ZZKQpezzlo9wkBMCtlHBKP
U4hYR1P5PpU48Om5dyfmSm+i6bINgNS3MPwRAmVxkySaUGxIhMUIam+mRrlBDm+vKrXK3cqJlZU1
Kq9ganaM88wbWSJ0jlM2ELTNyHVCfV/qc3yguEcej5SMfSG6azR41wumVtbiBbuedc39ZR2cR29k
OrPCivzCWBGt4PBKkJm8LdMixS8eOehkTMankYGnhljToVefkQFiZ9CWZLV+dn2BXCJN76Cb+NsY
qgaDuOSe6EESw9T0DVLetEH68lCF1+EDh7zvzLIbOA4CSXK9a0SEjLKvdCbcRPsV9czjlLaYbVBJ
uUVe1yuNHhAVBZJvYgN0T5KNjriRZEqUegx1zfS5J9yMROZMqBnaEnjLoYUNtGAA1ZWMsJxwXOJY
ObmJ5H4siBG0qoipt09KXNYFn6FRA1fGYbwtrDeh5K4dNj1dwlPGqGoV6jo+sALJaAAtVuTXpAnr
dAXTL9MpjVv6ezQVFelNU/ReLo9GxaiOHZ2g2U4Vr3iZkXDoEcya7tTFmCgNgdrEUfY1GU64iEAd
DMFLqNVLgKpBvq8ZXoNgPDOmEScgNO9UAYJRP8lM1Qi/t27kCeLAFctUdtcMcBl0PheQBJBm9anM
GJja/gPF9r6kJ84fszYg/7w2QXecjBqxuXi1Ufa6bTIonmGMkrgdzrxgL3Z4F3EWx8VZS0W2kRaK
8wTTawK7fctwqPPmwtoagfqZ15nFPJaZ5TLTzRZBbFjEz+2Ez7i2+X3WinetUK91MCokWTSMX4PV
XOfvuYmFsS3IvUgrYFZwmOFTe3FernHlDzgzwHMT8mWvoSXHnq4iA7KAWAcQXnnMJ/zOldKvTanj
lgd2NSwJ6tlkWVASWe7yXn8UeLp2Jq/SKUqRDFnLM6pO+q7oindd+QH51HazBsdcirsEWlsKRaUm
37PXbXRVuCM0LKZh27rmODN0Xj5l2onsVlnCSI1TGenGKzseio4+5hhR9d5gxbwLkjqTo6AHPlhZ
dTlfS6dvXWJoBP6ebag+rOPDAET2o+6L+5yCc6Xanc2Aw6LLXFXBOkDekCJi0e6TRB1I7t4Gi1cT
m6uxq3u5BzP0HQHVEilR9s0jk/xgExq7qWRM3BBO5mWAbYjktl3Bqr3SxU1EABoiL8EekAmvok28
DgOWeTU5SpIe3D5Gaa+QnBxY/t3FL2QCRZtku6tGnuAJhdSNjtk7j3n+Kw0hSo6SuW3sZWQ9Xjth
Uridpk8INdAvhVrw2RKW4RkwEIKA5C9skqvJ9k+c097iAbywbMqzEQyvfU0kqROk+6DGD9IXnE1r
EUDkWgBmLZyaSHLubD2k2M+dOe2YgqNPHdsfnTl/OHGIaoHTJqK9cDW8M9pNtmNCYuxotmu2Mbnu
DOTEimKelDJcj6V17VQY9VHr3dcdkKgS5GMM8yUTpQKDzDGeqRIfdJT/STcaxxJFGNoJuSU6NLbS
18wJOV3lTMeVAZTZqG+zxZ5gNT40LF4JchKuWEyxGEXoCUoR6NRF7Q2q22Dd1PIudwL7LrGLRzPS
qz2GJlfX1ZshnkHNC9urazs/gt/inLSqag7a6OJ3LLIK429jutN0OgAAjMk/L24yu3H2sU6Y4oyM
/WCZnD6BH8cI3bLJaO+RRgC9UNDgYWpitBY7EC2U1yQZ1etC28kObRIByOkJW4WPd4VVji4k0cCo
xmmpjCleSArIAq9Tk/ZeKHoSGDSruIetiYu73NQ3NH118IzIOScUWwP/jWqdeYSQPAym+TFqyrWB
PEtq9bFquwWTZ7vNkHG+Y5nXmvZHUMGHir8bVmtMN3mCHAdk3goH/zZFRFno6inRhh1VCapJKFrV
g8D+j6GAfIgm2ubAaGQ8HYdMe6MntpzQ3qFHE70KOt+6nWD0aX2OJpcuCSQsTvCGcjdFIaobphlq
nXoTihAX29NVCTd56+REOJpJsvcJBOOkE91WS2QYEWKHxm+fKUqSvkg2CqXUKg2wsUG5OvQA9DA8
a4ecibciF9DFKIrtEDZvdUwyZtJN1iYhs4BW+MMgDqlIjbWRYhk0mlh5AF9CxrLgqfJtHaT2jK2B
T1osWGCHdxpehTd0yYKV9fm8fvEcwdSXk34X6hqCu62aRzepqWuIWUtUhepXWBi3RaMFXmLbiWtq
c7ADb+p1dOzYo18Ztpou8i8fVUb4OIDkkijuTLxduKusAhXit5qID1Uda0jPWOW12BhdJK6ghPIz
lU++ssmpXebft3igTrEa9evZtJtVkz+nif/Im7EQedXXyLI/zE54ia6/mFzZjJMYONXGTfz4Eerj
FUq+CD3+DXqsFf3vAj+fOWzl5AbBM7XlVFdv3Ty9ktN725LuuerqmqQPs8LjFaBEKdhMkwxVRjQ/
pY75nCX6uSpRXOUoOFhIBYBT42BhIz1PPh74GR+DBm/BKLvEzVRqYpKAG3bL6ygCP1wSwUhzM6q3
uHtIGcjLFGNrR/J8Ck9B93GbavgJO+WpYRIjNtFcB/uuVx/83DygH0MdHpD9qOrhjyVA0lOK+WnS
4T7YWbwFyH0HAnA7aQGy07A8ZVR3B/bcjYky40rPEyp0JZAeAHUIQ0BUegeATpm+V43yqs1+vM5a
8ztWQHEZPDusc1gonxMn/LQUriv79dVkVRx8USvSu6P08CkFFixPOqKe7RSFxqITQRq51y2d4NNU
3htJvO8yrNIyRM/aGdwaKwD9hegOpv/MQQfc+R5j6d3UtO9Rf2brlv0AnJrEwH1ZjG96jLImiZd8
gMI55LVCaDPmNCV8U5Ss2oWozda94SsUfG3H4Ic8YFPeVRkaTADvotw5sFPWVJ1cvGTYWQGAcHRC
JYwFoNMWhCZNQ9BNckRCQynQrfuJmfJORkwfJitdVHkglgSLTDYlKJlAsjybJrTNrIJJubRi1tLH
ninS+WwDrUfnlkCl0A2VSknM/P1ADiN7O8Vgo8Mq4cXz+1ssTMNOTxLLhX0DUkLHhNPY4MEmPCkk
0/gsRf7SM1f6G7PfhSJUsQlH89HfR5bZHIyeuKCmX+MKIgQdPi/m1h7dE3nxdG2ZF0dI+dpvAm9x
kfjqdTeYPKbhc41zkO8I8zkTElSEpp97gHG/CzxKyt1Ms3Rb+niQK7oanQ2SBpou9iq7hxEN39Ae
FvcvcI+k6A+IbIl3b4v9gJ0yERO4UqmlRxXahZuUPEZopSSZyvijoWn9gCc2HkIpvcCmXJgQ163H
0Hw1Y6bAMzCCKvWf0ERrrtWx0wxJgfsgPZsaD4oMzMU5NO9aIsBXXZ92Gzsn796fmoVw7uyNbjgD
Ff0cQXLEJRrkGmUc1x33dRU1NwDdVgHIm43PzVlFiv4cJQORJmVseB25P2v5ZWO7XVUDhpcmQZwO
Fr3d14vNW7HCEyPFF2WsHU9FOuzZIrizyTF9qErCUQVDtaz+mARrax5hlfTx+K8bLO5Ob7G5jSPl
TK3j5FT21dJDytvhHGYZ/QybeHVBl2WobQrU/pRG8aY3lbsmh5vIyn5IB7BL6VJ2OvWXE9Ds6yz/
zQC80qegtnrMQnmDZmHI+baQzN1WcfCUjjYJXuaymI1sVJlFOggc6zfF71iItP0kp+28QGQj/wke
37krUoLTSMRO6CqZSKijMnkq8+rYZil3p+MWGuGzrTGZDEV1Gt4YKFP+ihydo1KsyzoJQccsnukK
bePIImU5BVkNlk0KZvlBz4DE5pw+ipWNkHAmNlEFqGZVK8m6rmxcnvDbQh9HEbEPK+4tCtuCRXHS
YygXBW1yNA8UemW3QFiQ06SAP+dsbSRUwnCU9lO11A41LVLkZRstUywXqd9hlKIhzQHxXzI3+qai
5nDIbc01FqxwLBXsmiUHX3+2V1rtZQbdv1RgnFdJqVmVS0CVj0Z6Dnj2E1FDCOhGNIgK3nbtPnW0
4BDpMmd6ih1NVTnwjf38NFjhDxy3z/RHtq3Q3xwd7iyh9XjEe16fXiNeGhkU+0n2lQZAvKCxutbw
X1yd127jTBdln4gAc7gVlWVZshy7bwinZs5kFYtPP4v6BvgHcyNYtrttS2RVnXP2XlvJUOJTo/tI
O9RM0HDBB5zQ1UDM4+uZMC86FSthgsHKcrCLlu3bKOunqmJey+URBHpGVPGIFrpybmbKX5L0/aGK
BHQ/+5ZW0a+mJOaKAqmfY8LUQBoaJiY4boVWtog55ej0LQoL4V1XTuhKOi/eJAPdruX9aO2ROann
bqZpvEmjTXaB0b5YaPWOlHrxSahi0zXoJfMIPJhC1SmIP8VIgL3NgLkK4k67uNM5NT2aSEVZbrIo
3cCJIbp60OaNozjAEAMccKlxYQ6yP9Qa7UkJdgCq9JKSfZuqed2q+qahYD9M6Z+uSpKHuOo37tDu
zKmMWCDwhM2GOpa59h7k7277QiIMP2+24QVKmiz6aq6d+lDK6R2BT0X+lKoPdautu8k6pFbBZ+Lu
g5oSSKBIaiYF3WvbWatUYjfPgUfMkfZl9QRNLziDedDhB8msW2V9VK/S2MMOMtX7wrNqIBd7euIt
9fjw2lKNNQ7+J68WUFmE2HpVzoJn6vRPUJIG4j2wA/3YwX4A4LFuPDp/2agfygFGureg1HQXFrqN
nsGPwL9CQgU0wz2F+Bv07fAOHBjEp4n91tIcrg7LPeADRSsr0wewOLwqyaNW9hCq3VAL0Ddl86vl
1OfAJJmhAPv7ONcAEvAHgiaVxtbvQeN7BsCiEsNyJt0AwT6KBSAV3xXGnz1pGlv8ZShL3MJZqZVB
qgAAlJYwktauHsbFMaDT160MgXDGYVhQiRTf+4ydT4wPrvlnsls9VMY8rCreoG1RzZcBVjcdeu0b
ssKqRYbPzKbGKEwGWNiI5cBEPjEmImLtSQT70M9RgcvOiRmj4PnkKBlwqeCzJv0CF2eXXwbQn4Q7
sRBRlDPgD/SVldkQsvrxRqzwUiUUG1YXSu+y0hgiMXLMYdbonBRWSYIYvbBhCfgBXo7OUYhmDW+R
an9rCT+qrYYnzWb8Vpsgquqy6KFW2Hqokc9Ho4xIDdfi+vXlQFK3m5UbzDtBmH4pmFE170DYAl5Z
tT6d2tROIQM608Gc5a6W84tXa7SDxHCwI9OBocNVYcawpmczo4SjLhiGKAM/8GlGAPLA8kbcTtmJ
NiZnpIoNuMHvramKaYRFv3VqxC2GcqNLo96LfPI3qg7gIwqjYwQFb90mEDwv6CZ6ci52mQtlG489
QxOvP9O2qHeeLr+0oIfvQeikBWFjpTzAnVNtaxvD9X8orBYmEUb4ItN2WQCc3bDKZxUDbUvYq/om
YwuwWZq63DHfQJIrYYZygG8e55DR6Ob6B0AVt7Ed+J6iOHaB++wMHrlpDZ0EkaiTZ8Y/gexeyUt1
DqmpHVEGousfS6ZKv67v0ZYk0hy8tpZEb+Rh/PQEr1tKQh8jcmvr9ic1ecRw82fwQqJ6sgcHVKmP
HIZ9jgg3n9K7qWj81Y4FS8ig0RUrjnANVliGjGNc5dsaRLgjbDxWoM8nQrY3CEA+q5YqgYjlyeWK
kyNu4bS2XyxF7penysfRQAbkNyEb+s2lFglhauZieJlJCSS+Kziyqu20NPkXy+RWtMtouqIM9CPT
YOLR/3aace6jGDyDZr2mUINaQgWbijeoMFsZ+sigomT+KdSj15UtV/rI1lcawN10yLEg87mROA8U
v/FSsE1my7kgZuNbQlLWhr9ocraF0wz4BhhZdAHEKqOzXwEycMrEE4PnvSOB+4zF83fuF0/U6P4o
uhHwU5dmqHWex/zaWF2ztRJtV80w6oyMpmNHkiX+C+cBaMRW7+LgwRZVsDZafvVqehdDywBxSCDE
jujDSm6VEEDJVicbjRCPn0Jr3kp8VTkeqBd3io/WRTcPU/DjtajDp+iF1s4zmox64WPeotH+GCNW
5obXgG4jRKCd5/B+ZcrSMbXrZqiwXurTXzLTSQUwNChuQbQWYgOWkN98+qwYFBudHloLpoaZ8y41
1DemBOpheveNb78NpvNoLoQSBhmHiLshzGqEjnm2nyCcPqRdiXNpOap2OHpKd2DBKPsLSV7/fItF
qoYuA0NiuDkWZKUqYh4i3oeO+9tFGCOT5CXxIdvAiB3DyiBsZ1YGTRqfksnLgNRhlFiXUw6X2SoD
qHMS4zn5oWuwuZvJpdXpJ5fAbR1cgm3GVEJuCVEh+Mzp7XWb+c+NC6rcCYBVeN1IYFJRrMlTDFaA
n/W1jK2bDkD4QbKfNQn7ZSsrMgnL/j3amcTK9piId7AWOP/lQm6zNFFhH5XgRCxQ2bS7QkmtZ0xQ
5V0HoxlRY6AtSraAWoNeRQbZKv8yu4BDUcNioykkMsU47SgVFdT/sj20cOZtlE9cn+5IFsRkbCJ6
VxxoumtlEpsxWDppYG75TsfV3pleTHPUgZ1lUICHUf1T0DPe9zSNcdQV0ACaZjsPDFm0cWWmC1ew
5tIbNAHkAa+j8mheloieKRvgm4vK/PQ40q3tsmPDJXgKnIgPcVyJD0ey5gsPl4uOGdGdmR44jZSr
vilP9II4KnY+GzLF8RwzLWUsd3AHfColcyqC8/hVSDsT8QhIAnUK48Y8ZlYNwAj3OYnWPkjExP9W
fXFAyV2vqoxSaMzWWJJi7IcE5RVRBtOMZvEgkV4U1ZVpdBv6JaTjqCcOgrCpTVEsiZru3qyDwzhh
+O4SulbZWvWUsyM17co8llJWoRKSfwYcDnL0yrHB2RFKwgCnV9s2147gTuhdqMWbmB19g2aWZ+UX
loN1HoBRwA2Cy9zjquyRBkA6I8+y3mc2fWBiVjtHe7f74duh20yTIJgZcWof0FvwqvhvoxZd/Coa
kRbpWxBx9QYZJCcqIBegaWI3LJqReVGA2qH2hoeE7TbVGsgUbXlKK/uRZqJaBZzwQ17T2W2ydapG
EACHuaKHJdWPMbCKdCaFA+kqDNwobTG6LLPss1nEoN/1ogzbuf2o5/EtyqyT36X/ssB895SiF2fW
b27QykNb5wbGYkiZkwEwYHaeZdTV5PZGVG2pF7Y1znihBSumkZxRvAPC7fNkO+RtuvqRmy4NB5Fx
u9TQkeKsf6cF/WR15mWiN77SJRS1eCL/yGxDvUNH2E6cE8qIiDShgp3fS6aE9bfrZEcEAdzqnveQ
oe6h8aR2IB6eBQfPqmAXnwWkcxoffz51XwsVVd/Oz7H96w0+S2ILX9I6elJu+5l2FefKqBIrFx8H
6iN8U5ptPjG6c1eI/KmbqgmXdJLbsBfnD0eVlEq1/y0qinEnhgcpgp+WjGPH6N+7PjI2RWp/NKwi
G3NgTYpaUAcRcYyU0bHxVBSdvxYU4pkBX7MQe87FcVq8R33ZHH3S2qn9w7l90csZ6WBWveI3R9Dn
O/Df3Bcj0D5Qnx0bYQbQhlmYyfMGgz25HD/L6UnVPT4q3d3nI606UUznkktGtC8CvBOmahvtfI5Z
gZczJJoAxskTTS73GMXYrVWMq9kX3ToyVULLBgSKP/4OCrDgkAU3cLBb2yrKgzGCEZXAz+DVgRjS
ymew679+HOtrJgSbzrN3SUXToceNuC1zLreadi8ysn3Qu90unhyXhmTGFm3CHJ/nJ08RA8CV6m5M
+enkZrnRtfpkEB62CnLOp7XK/tT58CSiGj4W79VWi+y9JFGS1Kl7aUNqcA1hsafH6lmdvYziEA2o
7tnQb21e/HWqbj/01Wtf5muqDovlODop9NJh0PH6+fjAsf/S1VlmUqvRwOXVlOLNYyZAq6ic2Cgl
yyHlwIQSEMOuOJAinL7Uur7TS4W6sHqKekZOhtF+ug2NRDCewN8cCHKp1W2qeoHBmPO3mfwIRh37
nDEnfIcwGZtnAuo2TYbMo6QQiKgANOMGY2Gf0evlpOFy7JsYF4KqEZR5jmLXGLX0h6RWgl9rvCko
TmgOquI690/NtJjzvLNTlVd0cKh6TErVTq2oAXbJ6AEB1tvNCFNn1pmVKA5cVUSgX0NSnUnfKrCh
qkoPZlthHarW+zsa1GedMX863raMum8/oFPVGEO27nOQ73IiczThsGJk9LMLTb3GndK3OYPDVgQP
YzQ07NRoXm2tfCRw52TF9XPWM88PaDrAxsrPDu0S0orSI655yoXGKrY1U9vMAuRadLvM4lerhQAm
nqPs4ec1VUxGX7zDcl6j5GjfROp2m0RjO9PDfGaDcDycqbHwjn3zk9pqXXPCYnbhvHEqhLvjkXKQ
LJTAET9w3+g+cjp+5xymhRNVYCRYadapECg5+m6XI+PfAiB7cu1JX9GR3mrI8HmRL31NSrk70rXr
6081ZAZTH9YxYgxeR1doR/bgfN1hjjFopAk6311fWmelcZ85dEaawkfX77+Y6XefGzdD1kTp1DD1
bGK3knqydkyPf0EMge905QeOfP4X9vaeenLrVtnnrSx9jmoeAQ5KC93I6uiM9R9CH19nmSGDeEO2
WZcBRYTAb6Nt9bkgMBkq6WZsKIdHUtCAowqL6VHng/ELFGechUnX9rCPfeVu0kCn4hz/lmD8UbNw
QGmH4SuWyJGQhXG5Ei1DS6gbPPtxptxJ++zBTeSRg7jO/jU4m6RI3yAHf8ZBXoJDNH4lxsmVI0lo
nf3436A1kEwyBHF2AHGgZDvNlIq23lR/YIP/1UdUMfAeVnFboVEsun9LzKgobkRzHfOJ85/tLwgp
MtZrH5HCHFQ0WJh+rvSx+gNl6Mk2xNYVWboZW8YHS1xh5djRRhivMwkebmuNJ7cpdo5AUWHEAeMa
EwneSKVulrLAQWH+6pEaYOWBXdj0EQkwsWY/p4r1J63jtXDGtzErPtqc4wNzg5cmn8F9VwiPJ2xw
9GPo2HK8SFwv3hEHb3mq2Ppu/tebkJSkdPToMbzpfsPQh8V7bXosm2WnhX0GM7RySJFCeAXwkkk8
h60iDxuz2HdW+u1U198a9eaYte16cJDCAd1/B3ulrmRVdGI6RQNG6iDxsjWRn+/d7GBMj6pirbkk
OlYICczSWuRHJE1QRi23yL8mbT6MHNMU6LVrLOjSe/m8y1vxPLXSWE+WEOTgcgdURKqvnP5Jn6AK
lMsCRhYkwb7jLxF7zB8R9Bx639rpKXSxBCnZ2lTqTzDrJ73wHnx+mfMEOYJ4Ju/PaJnkNTTqqPvO
zph+/Np2TqiMvlrYbLsqqMEezNZjXFr+RgrPX2nA80LRlTcCmTj9qe8Auw89dd44QVNy8gGDsCtv
cezq4QTeA+wKuDqAQ0M4jVrBIHL6MhKwlURtf0rdBRSAvDKkrbZl3yQS2OR8hd0FTFQvrko81Xo3
bKwIgDsujG9jaN/04it1pz60XDGy4ikkDHKgf8NcqgRaGWRIBkDPuilW+3SZ4NGIS0+GFxU7HDko
5VuL3APe1Mypq2WA7m4CqznEgfmlGcAWet2fr5VLDoKwkqfaMN583U8eSA6tnidnfhlLp2AEpgMb
1uWx7DvtYAR4ExKZXYjs6ekEo9CJISGEZdkf246O7RRZlzGRz7me7aDIaH/0ZHhaME9EEzZrsq6Y
dOF2ihxYX3PegThi/yZrA6s+YAs9bZDlUdRsO4OTXkcqVoo6tWydccHBMcYNUBY7Hj1S3xmZTIl2
F+sVgaaydC+TbXmr1HgyNHqj9oImlk3bv9W8sdgO+wfYbo/olfOnvo63DKxPOmPlUxKAgEj1jPPr
/E5COPFAiYp5y5FoQcojvnGafz2O5VOmPSd1/iCGhPO6T1fXT62j7mSIejzvXM0SwnSKBCN3nFsx
ZQE5y8gjRrr5QsUdkZI92VDpXIY0bojwcQSNKnu6TJ76SxDEeTIxLII7eO9l0D74jPJDGWeHITW/
iA1aNx0sGNfXToDtl54aJAUsTJ8OSeOhh7AtbGV8G2kKd5rccOEjB6we2rlOQxbQ5GTn30KwwLde
cfHw6bAGZ1jgTcz/HQ1f84ryM9rQIDzMMLHC7jJxJD7Crh0IThDkx/l44jOGj8QgW2QQ0eN0+Asz
VlIZLawYdOCtP9AHSZYQERJop+GM0hu9i12uKi/Y1YmqEdxXWPnsfZ+Ls+5X+WWc270jvadhbDj1
5VZ+1LtuawzzpdM6/ZSqcoQ5i5wob6Nj2UxgelLm6k1LqlVBz9hwWSScMnjOor+TyodjuS+7Dn5W
/NIOwc1iS4IsAszPZ+zRjfO+nWPUAsq5VlYJUR2kIvorlamLb4stUbZqhyevPQRkla6G3Hkvaf6T
Y1yjudOKfE9wC2MH9r7SHzdlk1qvBuFtK0nO+r+82dru+EHbslwVWBJOcuKoJmT5D5ZnvNYzjJNg
nNyVDfJ3VQ3ttZugo4C43FYeatJUtuhSOFrB8KXiIzB822hOzLwMYXLgRN/TPB9HVSbXOplybovE
3Y9q5/HK/vqdcYNzsEqjub/BOOpvozVkXGCmdbw/tdjjyTdGKu5EtXYiHxOxdx3zVue4QxsiTa62
5/bnRk92sm+M67g8/Pd5y7s23qhOnUXWA68TfFsAkw8Q4/fxXIMyWfiIThskz8FAyEvpmumu9Txn
zwkKNqFnlvVjU1P6GIkKts7y1AO2ttUE3T8WIA0AGxXmBIX4zLptPd4fBo9mkW/HtL0ZBD0042sF
ak1RREHMTNMJraDV3NCgN7bEKzH58Ukjl+INK9pnbVYRkX08KxDviaiMn+Sgh8PiNskjeWEDtx/T
JZbdl03Ouj26u/sXUzuuDhkZIpUNSWzqnOfBnetniOvMcZ3nuGFrJm7oMSdwp8JXerOsyLjpTXEC
Yl2TWpIUh6ivpzApe3tXoc9ArOpM1+657JiGylRBDfc4WUMb/0Mb/EXIFjhWEwXbUWNuybQVEAnL
/4F9n/b23eWOXC2D862AgLbNdOqXmeb9IZeK6WbbOIesN8O7I1OXdveglof70/tDOdpn3ZsZeekj
vcGsCsGxBMdgWBA4d/NY22qMob3ou5GqezL/uK6TP43ETD05MHV2mcT2Zf5Rpn6ZB1qp6Pk/psYm
5y5rxyOgiwX3ysnRB+NHyyi5Kk6OG/7ufus6sjg5FvNCK2m+ZGXnj3fiW290X+PyzCOJA/xtIEJ7
llTNXvJWMlc4idqPkJP77hN67eUr94e27+0TQWXvqHN/dFRsL2qkSWP4sJjbgqCDgdHfFcpavwPo
+xpB6g+Fj9wOA1i9tWkKLE2Lt9qP0ZhhooO0JFq16jZyhn5c0VC40D2wL/YF9FVwwSw3bCiCKnoZ
unXCNGWdiD23TpM7/viJRQvZoXHhmS0k0qR+NLyufuzHDPjYGEDfPQx9jDpTJcnWYzh6uz/08GSq
qaFHTbTrjdQDXD1+uimjwdmh5rL/FNUOJ6D6i0lQ21at8X8/nXO+81CMOZr+1BEUe00VzahgmqtQ
oIgmfI97Cn3WEAJs5ILBiBFqNB1f/doD2JY7w1sD73CVEBTAVgycxIsf2qrMPwLCqjFoHe4Awayp
uoPAOHPT5vSESZDgvgXWCWezORSu3LaBk900L/K2yWhNjAgbTo8MSdkTkNKgCZVhnvTvBpHZ/+jT
dhIDk1wSmTliitNyLCC3k/wrSnJ5yVv3l2aFvQ5scrClUS1YOe40zlvOM82TghQ5eDhlcwFvtOX8
bJw05EDt6v7h/cHKbczoCvCwn+XBboretcQ3n6nyk1cYmNi89ehS10a1BV8tNoWPe1nKzjqAPU4S
IuVaMz75Aqa91w/lEXbet64z68l7TodgBizzQY0vBOONi0eFo7w3tPB/anW0pZM9mNOwKz372rOj
XvOJbHT+v35vj3J8Rhm40hJzW9hBfL4/5IqIjPtHxEH+1Dq2AxfqzMrL2/QLbxa6UtbWW2llxlEM
U8/h3IqvBR1EpuOfEv3Mjx5ULKW0dZ5dZIk71wAPhiM229/XYdPzy2OMa2zV6YW9rTB/E1YVP8ad
cG64PeMrCv5faPfiUSZwSuOAlEAEfCcPjg4WRuFST3gkNAXlTlPUb+kkULySirC7Lw5yWRVmyZvI
6H1roMhxdBrsuDO6J8/p8lBMQX8EF4C+NOveTGjujyrgQF/XafoR6UlKgHtL3pAr0g8v9f+QFFpu
nR4Sj9Oo/hQvOYzW8lHSptsIT8A1ptxnVt388bwEKL7M7S2MvvHQw5rjZMIccRykjl7RKm/3B8uz
3zXUsaf7M3xE3M5wqIA4Vf99Ay6Geedr331kMUll137Ump0cvP5iR0V/cSEm76Pc/m1aEgrL+rts
kpGxdZq+DsmUbpQvbiRfk9fKPzlpWPBBsWUTpwMaQyBdrS+dNHi0TMaPEyOgJzQWEXsLRdXOm/lR
KCYzOkBoJ1HdOigmsWkzm2ySoFgngoFi6EyoO6Kh4KRLoEOIFyw5dw1sfiiAPnkaWk8v13psdKGf
q+XBzOlVre7PbVklWyx65OEsXwnKsdoy1yQWYvG9ixkooU+RdhTOYrrymhumtAwNThvtNIvqturA
nt2pHRNOjGcTIfTKtxbE4WJKFsok/Hf5FjF6MEpdVCpcDrX7Tu/0HTpSTwJU/VIbp4whwNldmNCW
3Rp7y9OKMPAicLIIjZa0QNCByyqHZgI9RbcNGnTMTXIzh6rYW8hpyKUivUiXFmlKPSTDQp1olMuB
tonsH/77UE5iS/6lhScyQX825sZb6SmD5C7IubBvtdAAxLapSjTFTeEYnAd8VlrWzdziiFXp+S7o
vRuDiQwXGLPDqqRd2gces6KC0XHqZBvOe+6zok3ziPrvHERds2O9tsPYzMcr8WJHqbMjiEHuC+HU
m7zWko2l/9Gzbny8DtwYjy57ztpvuq9sMDWStvopbH1/fEgknrklvZEB0XjwgunNAsS5J8CK6YpZ
vCII0aR2zTRF8lClZlqxI2o/Cs6NVWHThkUaX8fReNN6h/7uwASbUAQkMj2MxwVnKQ2OxECZf208
wUROWPoJNbx+Khh39IZdPgptIldm5mSSZ/AOJ/R2ruYauzoe04f7g6kR/ZOk0y5jiWG4E/VbJbIP
g6DrsEILR/eWvj/nR+NUNTTWdWaVxIZuCqxPIUvTb4ezZjfL9JI5ORuI41xmorURb2mnRpAA2BdF
tOl00ixMiCRPyq92li7PnFenneXKTYY2+Zx7Nm8d65yFOlcSc/Da5cNeIov/U8QOaYi6hw6PMa83
oUWU6RBtcFaTaVoHJMlOjbP356Z/bIVsGOuo/CWRSyutMJzHakRnq2nTe0Vr5KuyyclbPlg+o9U0
QdMYqwbGPmM7owHco+4KXopkuo3YzxCro5UcZlkAR8GZ5wk/XvWlab4GLn9Dm0fPiOS36gOAYPPR
pATL9VTTods06mOy9YPALpqgQpoxdfry3GXe+xjTGqAKmM6cb6fdnHbjKmtzQBHGchMPhfM8GRM7
pAHdt9duee+92djGqCC9Z8uFgDpmzCJKo22u2PT+kKl6LFMRvwyuOVyaAR8cV+Hz/QG3ypPMNfsE
r8lHXxgjyP7/Do/3E+T9c0gmPQQHv60wmifcnLgR07z8zoW/J4Yh3w4daXjWRN3qOulbsiiLA4NX
mU0kekgHw7O2iQl0wl0KAMFy8ZjrwxdsZd7WBVlwf4gUc3byGENLWPIyqW5Jh6UIClTrXEF8lpug
Nk+G4SWnTnliH7tZF1b09ZgvlcNeLUuWoVXjmfXPwcBwTPThQY6COoQ52mNCtNY5QKMTLcjxbO73
ScfbsmHm0u+LvlJrInKjv61BclmRB69ln82Haky/Kqcm0JldWBfCuJi+xvA6oYGRDeoRD2ywg7vP
+Ksy9U1B7CoJeSk7oNfGh/vJstGS6ZLBEuBmk/xgIqdQvOv9FcjD8OjLHpCuwUmwRHZ0GHRareao
BgohTD6qA+EGL5nQMK4/YST2vtRQzva1Xp+Hrq3PTttudbtVx/szIx+PgV7kZ9U+06LxrtloRk+a
pz1PiLfNlNgKzZgZJDqZce3KJN4E+eiu2+Xp/XOBYMsA040pWS28LXI3jNOYDXxIufLZmKra2Qy0
Hu4PtevWR8lvkCR++9APFy0hngZhpn1S42CgeoLNOAT+dAoaBrAt7Kw1dDnrgGaIa7+Jpp5EDFW9
8/IwD6/V3zRb8I4FiP5ISIahLsNk6S7uMLd2EMEO3kvmyod7IAuFj4meQtBbKZAK3dHeRNNkEPKG
JDl7EMjKnsiAqsNdoRsVYk293A2gnPed6fbPDYT7FTZXc+00CIS02i8f0sY+TnjumEn6D8PsEsJK
e5CEuB5spVPJ8jL3pwjn5BuY9S1GCvW3tzB3xY2rDokz2U9uE7ym2FYhD8wBZubRfXwvgwDRhEEG
w2p2XHmmZ/yohhS7+ujKYp9H3i+KxGo7WjGYeL//QIiEZKMQ2RYRG+WqIHHB6Wd9pewI4uKIVbzz
C5yshmW629J5DMZ4/rULwpSKKU4feVXIfvZafY8F9lp5dnw22qjazpFRbWp0GVsSY71Ti8OEVk0A
sHN58a2BaX2grPFCUnN78UR2s+U4fpKU+2gogI2OIdjIfd++TXYBcqQgNqAiaBkagGPuYoWAJRka
fRfDLdnWMhgv94+g84hLEswv2NDkkVSXYUP0MkyAZd3rZ1M+lIQDp7n92NIC3Duu+Acq1P6vF3D/
vJC6s0sSMrKYGpMUWSNn0mvm0lxDADRQ+ZBk+L8vaVIEGx1kCs52zzzaCPHuZBRtWWHuH1mpJXaQ
GN76Jlan/z3MxJP9P0/7nHxyMULv+e9bUtRRTdDCCF96Ffdf7f6busuYhOCgYH3/wphyGDQMlZ1k
SwpzPYu/hsU6lWOwYtiTp7vYnZNT1A3qYXQ7Rvy4eVBAqae5iKancm7XdTsml2gQxNPNn3U7gBA1
+fpkObyUWhnev9FJJLFUOJK2jmcCowZCF1rJlYDP5qFeHtLKQxT3v+clCsDALS4aZvhPwydB1G+7
/mkI6G5Ooic51kKBNSfzhiS3H92wX5IU+61gG92mpjz4tv0HnQxmfRttiq/rXki2+kpa2ZbLmVU6
cPJVa6bplubBQXOt52x6cuL4aTQT8dJr09+UEcXQRagE223Mhnb2nOCDcbu2S6bN0Hj2OXCzeAfU
yA9tAoIYV4eNnWv7spiMF2UKfG8MkNvSRhk3EcMhQQFT3yxHsYyyLK/mgyF55X27/iurCW4Udcc+
HgYE5W5HEGs8fNWQa29VNjoh3paDbhb+JiQEkGvK6UlTXuJz9JrTYuAjhtbTOXqw4Io9BFNHuV3m
kP94hpBqj+H2LfKQmsAPcUgI4OAqZXPMu/ja9FjFGyPR1iZ9v6Qd51ODsa7U0+1IrPpKn6AwdF7S
b+zGv7TuDESmJhXPmwkoZBzoEJVrZt2RNts/S2egbUOLXzlD/NaUhcGaP5E8MKKh9IZ8bcVQazM0
/5QU7nawpwADjgciHdnqQD8uxPgKNBYtDnx8bUKKnuAt1xhoZ8WxSIiNHxYzV1LV19EoT0lPl7I0
y37TmO2edI8vb+yvJS5pLQsusdW+pziEn0jBPg+BOPtOS2CmS8+KLQw/hFYfWpoPgATQKo0R+c84
9pGlC1Rbunwlw29hqyMDMjlHrftCNg/Z7ByZns6kPsf9UqyHeqvkC4XjNV74zXTP6Kjr8tmumaN0
RoqZRwv0YT9x+oinBydDxYQF1T+lENVPjkYrrSuGzdzZyPvGwjrn6XtXl28tNPSQI6cZtrqz6VNi
Wtw4vrUtg92K6Q3tpBN96MsY4ReoDV8e/ZLtHJcMdEdlb1i6l6uTCMpkEORjDeWeKgYAbm38ts7O
dZCSTf1ALCXx7XNLJEkD72rj6c21L5FEa/Fwjvruu+7TTw17YzjGEmZ54hDxS8sAwfKUhn3nfk1Z
illBdN1GKNnhP8vMdZ5uUQC3FDbldzwHp7FJUfSji0QNGWFrSJAFlDlX42z6e9//5wr1ywZPy8B0
fptP0gQ/JrpkeKHovXfKPRfEnKzzCBkV5ld2I3vGrNVmlMTkX/T6nziGnoFT4DoyMEE7X/4F/alQ
eMrNZICFBXsyhQiKogOClY3Wjj/tqDdPDE/5D5U6ofwIOSb5mAFa5kTt3B+XK6jSsqPWdt5hLFBv
VsI5ddz+qG0BLmP9VaVY1X6Cd3tkXGK0kDRzQ6EZX3KnsGW++tJ8mnJ9yVls/4hKZYRXAR2xhwiW
foSEMiKl1vT9R9iJzB5HF0+XGWzNRv8OBloajIapr2QBVTMXe6z34PXjfDN2xmPCG7nRyiQLfaAi
uC3gKYxO/5m34AiRsaN5md87k7zOcvE+vonKKfboDANERo29Ccbq2ZEQtsssfsxFC1FFNNO6B5uv
e2Quz/RT101hsy6KZ8OMrFCTpKFE04c9jMS6lDvZ1QfRl2z/Q2mgARHdasowpkZoCLIA9ZfuSwWP
QNOe4oM9JOUu1TIWXTHNwNKSfxF2qSOSKWIeegzDvqw2IiGgKIfRvqJo29Cgs7axJINoHLD1FtZL
Ms0a81F3a9YdCprEHDfuJDC/wsR3U2fb2MFZCG3nTiDn9YGc43SK/g9jZ7YcuZFl21+R6R3V7nCM
ba0y65hnBmcmX2BkksQ8z/j6u5BVt1spXZOurCzLUhwUgQDcj5+z99rXspDe7Poxkb0xMeG0ehmd
BxIyx8s9pA0c626N8899GvuW1KIMr5fTEzDgtq+u4HhWu0fDMgj8rTEA58zAebLZxEOtQSdqEUnj
TwfpB/ukR1ogJdyJwab8ALRPFGkeoFAaUXibrnkkcuQN0UyMete4LRQ5Zb3vMmsingLbBeoop/Og
YjuQ/7RwnRDXhlhsY7fIr8aBoBkWtGiX6CrBecaCiMoLASC+ZcIeHJYxVgyqSysEWQtqemFzJuEh
Ia8F+HNzbBrzPAJxPettt4lGufb19qlzFf1AjXdrFGAiypxAuJ6wV9scNnqmZ/CdQhyPc0u/y5kN
JbXC6d0zyYVfzQmZwd2S5QKPB/UE2kq8ci0KJcuPD0FXlCeGdy/N2B1HOOobQnHeHGYxZcZaN++J
q5gWt4bblDl2RYBK0XN4/pbG0W0c4ENrJ9JXy+m9MSBKp4WTr+yiffd6lNckaRyZmpMiV98rJzwY
mp+uOpPsd6KOcJqiKB3pPMMIcY9u1T7Eqf2SjwEo0e6hqMsAqYuJkiixGRM1xa0zTfp6It8BWW7x
lXjJOoo0Irpkp7PQrUptxG1YYbSgJbQjIANvmjlR043zcIRjTh7aN01vd7gnS7Fx4llHEVlAHXQp
ryby2IWBUWUKe4am0bCxTR0XgxFt3Vzig2VZ5nCvsSvh9PR9DgNZudZLLznK8GNUKHE0HB1dpjl3
0taZwGP7yCfypqR1TVl5V2EvFdFnWOb8ElM/vszNaI4I4SiYM5czToWoNW0YqRoo6pHnV2pdWP5z
EqCh9Z3HUKMqHeid8Zh4wz7z+VAox+qBaWkeaK9VQjkZuTiDjVh9hiZ9p0sRkBccHSl1raUIAsTf
OfzGHtLHHIYIgxixCwFdjokIDFaroCHDIAC9eUgCE4LgoF2HstzHee/zLEoa4wkIH61/zs2yeq71
7CFpjfug1RhndwB+M1KGcbPfBKmc2MnGY5uhYDYjZujEW50zIy3O1KMmPka33mvYqTRsi2h152Hp
u+ojSg4IO4A7Wo+SP38vxFTclhKDXhN1MD980iD6jEZmkqXrbj4fK0ICrzlY80aijzf14d0N5V3c
NJfOrOXeV8NrBeu4jV21swP5at3rYNGu9uCierBgGXEmZeeRt+TfJiu7NG+1WF8QG2wylgVREZ7I
ZI8Ppc89RYTjWtE6WyaeOTvqsVcGrbjCZtkVb41VaTdsxrgvTVgAwbRgosexoKisLapzlG9XkK76
CtkyK4X3VDT9cSxt4wAnulymsv7Oo/TRxS+x01TrRANw7PcAFGBeXxJEnFjllpHXEWjoEqQqdJq9
aV4xtY7Xk2snK4m2eWU4reApHMh6oBna9+6XnmnPaY33vzJIFCNoZ8Y+MQ7qTFq0eB3dVau32Gnq
+hS2YbuqrLabgf1fHavBMUHLVKgOgAAM96z30bNrNQqrVh3yRt9OmbjvTZYpy/OcGQZkr0NM8fj5
qdeUU+G9kUsVIytDma22GsI81xpQJEMYQ5GWbfI4M46FEb1Jje0TbM80ckQxxEujg7mIjBsvCp5w
REcbc4bzCNKUAxKEWfoRklkMhQzMapqJ0WvcGKkLTjJ3DjQxJcbAfmkkfrUJR5I9fC04jC77aoMx
Ysnh93sxOUgvKibMxJO8IReUiy4DVU+kEAYsEIIWBPCkXzsRs0hNoA0eurs+4cm00lESUmE6sAtC
99E1CaF/KCiOEQUGb11iImWOuqfeI+IxzYd9knevDtFIFTRfn5HOkuNVyQtBc+6lxh7pD3j8ATge
MvFvRfsNUuRsnOQ9kwlOR6TTj1kNn6giR8PUEHeCTZtYh3O1TbvJ23fhdI/+BdFd6L5EjvbVZFO+
iUIH/AzUay9C8FFEzrfRijlypXcWQe6oaEPMX3Gyr1Ry07n1F83dx4DVEzOi523KY1Xk2qm0QE8k
xTdg2bvOnHZu58LvMFu5TAsqD4JOu2JqNnWaH5KQbLB2DLewpOUGC0CKfQ+hSIweyA6stxCVIZmR
AY2P7rGdwJOSvVmhSaC30fqBeZoQsfpFhQWmSmAcj/lbojBw9tj9exgoRQBB+3FClp+NCBNH7eCQ
cVM6cmvYOTkqY/482vK2xDPSoa08NlP8AntPcvJgkOmOE4FBpclHSYKtwykBuqlHbuvrBLmPvRBR
skOcEtC/c91lN6VmYWWxikdqmI2nNUzebIfHlk9unQ2PkLMIQ7CcN5QB+p0Rdu++hoOX8KfKCBUL
OCskGdQkM2uGV6/EXBPrZqFu7cz55tQpysT6Jkwb2vdp421zzWaGkYhXa/gQ9JUjaT1HEvurcp33
Ki9WYHd/sK0e+pKYVJ6NB0f2zR63IcODHkvYRC6DgaOy7jiiaqnaO2K8B6CwAHZ7JYu5WEaz6rBv
1DK0/HsTBzFyLkCCktShJSeVokGiOHpptOpVb25yiubEhnpi+Ohcq67aEuKG9YqQUpofKZ7CCCdJ
g3Gp8wNGOI39JSfnMLbJfVvoWFlq89KiLpB0FbFA+2DigHwD3rFO1pHrtWmZNi1IS6EoaTkdaiY1
vovSV89brPO5sekkh5g2zsu1bxZrvOT3moPDDnsZ03cUfRW9WSo3AZ9AImHSCQS08hAJFr1DK+rI
NEqR/GP4TV2oI5qHlbUfjlhXVnz630IX/szQRm9aW249H7qgjSGNwcIjQ8G1TVAUCi4U1MU09++b
hedN/HyVHCwavSQQ84EsHXT6Gu5bM3zrCRWlEXMI6uq1KTmv2FqNKDWJv0P4mbNmyNQug4vbnHi4
t6RTf9NbnFtMUa+hk7y5ieSs2KCWbUl7rhC5M6t4T4fy4MftqTYIxh7q7gwFgxpZL+8nzVgbWo52
XHbPPm6UxRh5X+E07OKAtckhO9XCZwxdfGHbxXPvGmdPp2APpMFCOZzajuBMoyeQTMXf7SBcdwVR
OveiolWk6xlFPaLyIb4reveUKO8wdcA6yZx/qE37iVCxYDkRi8RUEh1Y0jxaABFS2knhd9rjFtIk
HeqTlj8VA8ea0njU2gbPYU67RBf9VrodcbJTtwUdwsjIJyuSc20zMP9w9OwuGIkzYX84QAlfl8be
pU7y+XTJk1LabmymJ0kY8UawT+LdU+ntyLyOJ39dlF26GOcFBDJMRKlgLFQlMth9aBgKnPUw7WCw
iQRrXWY+agHOT1popKDo8LxZsU8tWEuVwTW0BVXaWNKZTGdPWIK182xoTbOgtK2WjV/QeLaL6+Ci
RSVs8K0ItGe6AuXGywcyvQb1YdkPKPYBDrR8ShgviFJktchgj4EO96tli3dutlFlqHQDo97RTr1B
T/Qx6218iBKbTJmg8TQkjnbnr6k3dMQTGBmrwXoiNOcBfQfANDt7sGV6mnMq/ZL9yBbvKviy/Tpa
tRXN8yANLjFjYCAkL0yv+2UaXXq9PcGxeFSCIL9+sJa6zeOE4Wjuz7jftQoTZ1Thd6twF8Ot1RlQ
OtDnmMkRU8ptL8NbhQeI3kK/dUbxbljNw4DbYeJsQnINvpT8LvBhp8RBgGo3g7AhqvTd0WqXvGCT
mANTvmsho5mYufLKHHmnbm980IYpFp7CReRF5PekHBxt5jTcSi6XIe/Zb6hAM+0uyNgE0ejka8Vx
YCHlBMo7xIzYLdOGnOei9150gUPBrzDMFLa59pBb31A3HpKsO5OMuNNSUi8Sd+/Y9M6L/ltaiRsd
meQKueQFnMVVteOKztKD4eKMC+GIcFwmw94kUje1NGpDCQdQd1LWPtAhy9piSGllSLUapW8+dFiM
a0dBhSkTlMvtaJZbykx9Qn5iy+oSWiDFbL/djQnVOzXkiJe5cJdyfJ0RM8qiN006W7ygeHyY/OwD
owrN0ajDfJZIChzm+w2ALgPWF8VY8mlO5ptMmgcOdbAYerKHbP1EnDwGYw0nj8XhD69uBSGEu16j
TbtIUx4zAW5prD3zknAoyplfAFgrpOLq2xo9M3uLO8/F23FNhPY1ZXcxBMttbyAudvqQfmrDKa/Q
otsICcHoNDQJrG5RmqOxqjN1tYvsO8OCYmV2wb2PfNEHTM4iFK6bKSAcz/HVvoazEtX2c9XGrwX6
vZGB5iq19bMcGTa3qGz6c4hlt+8BCcFXctdVDvrGQaYkBvTAIXZsEHMQIcfCo+IJHmrXNJYi40HM
O5tqxrrTdTNYVy2UhsAJn0Ivi49NbhYbN4QPKnqbbmJ5E7pet1B+Oq7jiRsyIc6j93B0jABIslL7
zgS04NfvtMDcZW5DbLuZ8pF47Meh16+g6TGxGZOl0XvrYeKZo2DYT67PPElzmBnG7bNIc/+EmgqE
FdULpEE5837MQTcWJaPyytauFsqDAzLrGU1Zs4q3obtU7lNIR2oNziQjNBheT+l+CypktxwcaGUP
5icq/mlhs7uueNo3KIyWYhLFRisK0mInmp2Ti7G8Y5oEcELyrZX7ZgjUEWF+hb1eztmC1QK4LURL
7Htr1vg5PJ4q00tDOGjs9fiwdrrsdiUupGVsE27oidPk6HcZ0ISFb7nbAE0FL9smN8pX3RxHsMig
M0CQoGhG7MPSZznG2az751RRyLcpmnfMIJiyY3oBY0hrq3TcD0RPYGHK6shpNDuk+fhA46+gJ6qf
QO9+K7KR8Xa1L+TYXfNKO/TyXPLsJLVjLptJwLabH9e6dYeDaBUZti37TRs8+eLgGc1jP3D3V0k5
372XQE+fzABMWlPbFXJkAbsyDp0zHp9uIXEmrSm+nvKG4MIGQqVpTS++odNZsLxN15p3tvTR9pF+
0aWgQB3RHSZNHDWnIp+0MxeuYH4cjRy5BF3qsMeSMVJij1ibCegJrqkl3r2OMzXL1YFHAC2o0Z5l
m9/pQs9PaecTbokKmBbAjSyjN1OVTMa0Zsbi3GJPIDE1pvXjm4cYqcK6cX3BzWqvcgZyF/jHAeZm
7b3KqG1I00SMREA4n+xQScBYsEzN8bG3nWaPH8FDpbaMoMGsap0ir018FmorMlZma54t3AXANXP6
yNZD9ahF2ezncQbg1elJtHM8adtxq/nDunJNprsDyHPfBnySxskuShqS9ppNVceXqHT0M1mEajXF
MdpjZCqY2/VbxGHEnsbDKzEJJvPHDQgwwjAN4v1QpCKaYVA50LSkZcJ6GpvJum8qWi4a5K6y5nDi
xRvOblv0tFdz0r6yKF/nOkhPNpsI/509DxGCY+p8azIt3Fc1yC9QPgtd86GD2ijsVeCeUcMHDJb5
pGmJbnTSlpfCyrB8poIr54jsdjK6YCkcZ6KCxc9dBDQjbL/k0N2iZ8dQoTYd+Ure1FxGfFJmJgrQ
YvVzDlt+7YWztEg7NI191Idh7Ve8SSGwIERSmw5lrdCX6lvHbvxbx+G4WIaUWBF7/ZthqpvBbznk
drfgqKt9oJyjNle9gNFJpMRivtCa/uoOYbKeaoL2GqO9hNxaUUlnvWsgefsi2EtDfo0T8hppdstB
Ew27anEiwpUmkQVN2KXToDfLOPc/rNryYOCBTDF43ld5U70jB6E5FzHAmo6G4ZiHFiu142dX6arn
GShNwJMh2XWUYQ/L5hIQMbU0+WM7NXLX1fFT7fjihQrQx4PhXStLbwnZm/pT5lKZJ1X8xFBXnGNn
cA7uDBAy+ntlFm9pj/1zqD4g1ZhIA4hdMen2MM9jYOAH/sloX/REaicjKM8Ao61tVAdMFYqCxVuP
1yJmCXZHXBj2hGUsDpHORHDXx5e8Y3gT1MQzRSh7V7Jgyp6p/JzdiaaJ91nckbNrzWRwsEOoZqft
MOr5WhDUxbqyDHyCd+oBKAMUz2OeVJ8q6zJsJX0ws5RwTEL0WzvCfQhhndREVlPuadVOODgnUJWs
3Z7KrjOM+yI0tqFhu5tyCLcubcdizM2bBFLHPc8W4Nj6pSLe/jahYSrXOkpJN/8cWPZ1QevClJJJ
YM/5oNVahJHZwPrqMUYufZNJKKgBkLvvcVs+FZ17Vt27XYhLjdnZH8v0xQLdxnGs5/xq5B1z7nJ6
Uz6dBSPcgFQal3rTDbRDuoMOQ5jo+aegsaKD6efWsgS7smzwlw0RHRHwrgkOUUAeI4yoEWtMQ6vJ
KeQ6rKv1MLKMiNG3VzIIbs0ougdDbm0rC6HngCEiaWho2j7e6rKqnq2+Jk4266g74+KoERk6/38d
BcZ978NFmJ01hiA1NQ++NGo5i0PdWp9ONdOhba7bN3nlXnqfhrDsRnUMO2PaAzShPwzaBuqCD6qs
qR6GhvBpt4mJsr1xJ5Xtuzz/1idiTc69fsHCTHjqD9SlSW3XgWfBqLRiuQIFi6dpW9Q4S/y0vMZu
mz9BqXz1V1IBzuQYhACWJrNfTOwM7WNgu9gMuaM4Z79bPtypZj5cByyVgSRNx9KDswRwvmxs4hYP
5GFxuBhBhFmYOBpm/KjwwpvQpHAwK+kv2bw/Y8t+9croGss824wMI+Colg+Szhsih2QJ92DvC2Zs
1AAce5QO3sVdEzdLepccDgxIrOrB9maowIhNAQIAdJkaSf64MpuRDF0A4b2mx5vBqB6s5NMpe+OG
vlqLzDKcEvZBBIDnXjhXhLMnU4Xlps4+CuGam7qdpTQsJSllHkY+VjOyuZmmJAV9YO8a9c3r4MvH
zLRoQXL0TWL7pOFH8wGaljXz0sGnVU09BCKSGQVr48qsX5Gs4BBHjb/q++6jBeaz1lPC6kOaqkHA
46V38eNEChSUvKWX4PIcimRX5j1h3R0Vsz8mu6ZNbiLLEeuqmKVWyEpAPLcxC4qquUIhuhWq42Ij
smjfg5dKzdrDHWM9FH27Yr7/ykHku99Swk61RRi1Pm6rmlD2aoA3oZhb2I15GeoQnMTwbMz6xrp0
v3tW/mnMYgvbgF5b0QMRleho7cCmoP75yqfqvpsyjOm0V4oE/jQ8nBBC4Bc6fayCrTMtJLujLbRN
zsTRMowrkWm5KMOtaVCiO8VrirZqCcmp4KEZ0+INnfx3JKubagRFKnizopLOQs96NJKa8zAY8lva
aR+yNA6hazbnbthmhX9n28OO777ROHWsMi+CgaaHwxqd7rmA/85dY2pwIxhc+FJ7ADnjLidt2DgV
JpW+I8utEBssOic0KBidGXChcU9phUFk7lAiqCb7Svu57dMgFXDUl9epj048VvDmOoYfG6sC7R3U
rrHKeszelSY/3BgBrXDQ5pdqGlbJJPp9hBjA/YzSO3wJr4TO17R3jnnPkNZJxmhHTreiiwQKbOBw
YFDjDcI6A77tELuW1XSAZCEY85DDkcUvXmLRamLJXgDI+Ro0JLwq7eMlkvYHOxQvBqMXBA/GjZVE
bN5MyaMAlCm2lID8iHHYgoRZ5P4S/cxNoMhMLr5yewcXO9zIKv5OXiMj5bJFSjHZ1dptzJIBIAds
B4o+zfFgOdYKKHrMGbgFFKJZBvqKbHwUsTh2aJgnGvPbwMWSpgNl8ZF3I6oLPxh6HbGHYpHXhLbs
Ned7ST4VAE18Zn7Dv6HUBPtyL+F0FAP0oaqdW7qGvYnSnvo0eK4s5454iM00OsFeb4qbDIVJx/ct
bY8pqQ+wwMpLnsAoeGXfH7gJJ+QhnNGhAfYsBhFgNMd9AiJcn7yAFVxW0tt4rnGVJUWGXnVH3SWE
wQnLmwmryCbsEcK5WOstrViJLmD5JZFGJfabMG9RtR5Se3geQ+R8OdaLRchohbl5WYHIRvuxDexy
5fsR0EELKgVyamCUMaS/eRDW2rM3rotPuhMdsRw3WfTFctoxDl6bDfdA1PZqGxDdnWYhcK064WCv
cD+3JP6aPeRqj4MQNP5ZB9e914BrMxwybOPea5zhsbDRCOskDB06f8Xx3103DS/R6rDCeOorET5Z
AOX4pLVcxBLpOIChR1cO+FvzKmMGlPMLnXHX9PHVTigbOxQnQz8iSfQZ2qLoXvnYUk7jkOzsdldI
N2Y2oBZ1EYNXilux5qTnI4eQ39CQYiEMm2YVJ4RaBUTxHHPPuFoohcIeV1Cj1IdX0OHCz3tW0tN2
/YT/TNmpWNlj1t/Sxmqq/OigIbQi/SNmjtv6/o6uzbCw6UDuRwW5kPnOwfWluVR2YHIuyHlP8t6L
kktboJgteO2ZHBETtepVGeXt2Pb6OsNTep2I/YOZsQ8yNR2SyRRrY4Q6h/u6keKh8PyWcj3oN6TF
v5V+ne5C5IVWyX1OWf2uPHIKxKzVr7MbRrblYQrzNxeQMe70bOsE7ie2+ZcJ3GkUqe+jUOOORGr2
be6DvosdRgDTSlrjbaV3oMNoEeSlGR9rM917l1okzq3eT8e+Mv2zibVrjdE1WVVF0h6LwryDD13f
GTPkZ7QrtsOpo03eW/ORGXEBRecpN8mxzqRhbByZ6WshRXascrLWNIyDWcZKgvcg3eamYW4HypQi
1ZaTj4ZlAge3KYLZK0/xtB1KHN+u00+rvu7MVaFrLufp+mjqmb3tcDGvNW73hdLmisk4zEg7ch30
IyBfYBOYHZdNiCa/EcUWqL67QHicXfoaH2B94Lq5S03T+Tq9sCVFHRJ71e3S1Lxn1WcCz4zDNCqx
z1AvLxxLQs8D5xV7zKnyLDyUiiOYQPC1MGCAtoH+WvEi152giavJUB6lhs5KJ/v6UqBl9sKiW03U
jXwmlyCuvaMVxk9RPRyiNKbhlIKEBexAtEb4kDgMDocofYdkthm6bhuP6V2IZN0JtJ2b0ItozSG/
cUroSm6w7C0ebRhTOKndftwAWQMLPNDDzgz4LtbwVSfGOargbHfIBisvC7eel9z2OQg7wXOwkqHz
Kf3i1BuBgkmd7E2Vv+XgwZcOnWrceQy/bdQPeiO/257eg8yKaYc0m1AWNtLwTl8PrQ2+sfC/nDi7
TyamZNU8VFeUOubgPrlB+O6ZROEoibrOHXgqMhGR79OGKF1Yb4hvAFgW8WlCXGcmztIYaxIDJWcV
DX0NRsIdgQXAprrIZKEQ51qxtFFsg3SpBE1pi1AnHJin3h/ve4Nc+D54c300u1OcwtQM1gGBSVub
Ap4gO2vlobptLIkYf3SsQx/jGq/lcBZ5eYSUiDoHfWrLyPivQ8CMP0XEEdFo246l5iBCQsDmUOff
hYDRlem0H4PyjGrqweU+Hg13ehtRWi+wxR9zko4uIrLcI7Oqai0n640yoduNPPy3HEPum0LmL42G
UinWHYbSs8yK5JujAV+G3QQzitbQvtcKwVMe3puVJu7A0lqsyVV+VsIASEWUCGb/DBlpStt4jI1r
5tOvzXKIQdBbnsxI5UxykGYXCBgXQTbcaEabLXMhyx0TrfqmsNf/yoYNG0xRvp4xrjLG+Lb3UMSV
7mifPbyR67++eOpPsW22oOa1QXwr3bDUHwOiFTc2ahwN7ZxRWnOwjk1afOseaodhPagfcP8CYs5U
rcaiRvJQKHeTIaWlwBwPVQyiRDHQQwvnb2It4CRGVt5SL8NdVcUEZvgQjURo7KOCcI5ooGmqaoRq
yzYvilUJMOnWbEsM03LYuqlhHFWeEALc28xVU999cEZthabXuS3bodw4ALL/Jn9Nun+K/LZpoAih
dH0OsrSMP9w9aBZBtCikuqR54ajJLXnNveAYNVrwbDL2pl/oM9dLmckXWGZeqiT47OsBcVDIcV0k
YUnrKuOYpAFGXqOmHlmbsvESg27BBeTjqmpNtKn0Dn9ESE/wxVCqHgIiZ3YY5evbwOIPvQb/ZuQg
RmLSbU5UFm+qyt7rqn8ByjyDAWt9NVR9iXeXSU6rR4+9K9H0NeS4pY21ckXdbqcxlw+NJq3NLE9c
+2jYF4Zic1WFnt8nkX/PqZ3DH02ekwoEQCmWvkVoF/4BtlXCGQYYvwZR8WL1C7skpEPOP9j2sMyK
KBF7RP9Y6ApMPEVcw7wDT5M2QI5GrxE39JOn/dCZFCN51i9LzslzNHPH9AFy4NT69KgLir/U0d/h
/ro3JjJXl0yEsxeMh5Twh10pye821eCiBPZfcyP40rvO2QwOtKw6QWTnz4T3TCe//EcgaxIbMcTl
DtSLpklsd1JeKkEtVkFogq8y+5V2P+IbSwUgdbSJIPDaNgT471wHD5gPyIP8EpgMcIC5vo9Ego0b
a2bQBzBw8BvI048/hsySp9QVd2NiB994cSDKW1ZV1T96dWGt+gQW0I+A9TLvvGPevBHJc9FRQO0I
/Qq3jHHcN2CrlOQjctWiQo4w1Ru94OFc+7Yu3lvQJUujtM+KmNYLUyD08Hp9w4TcWfWBeUBOZx5l
MaHItursGnQ6Gp/WeLfz3qawZxYzzgM92uofahzktunEsOqgk91O1XeIqSfuz5TQgmw667pfrN0S
sQA4QVBveRncpp14DvMwhu0C3iiYRQvVXDoz34NuCSnz7Fjo3sTAALNW1UM8lTN0sqjpQ0IfBxtS
fhMsIXE0XMrZCz2NSKFjjRBFWi4LPRD6o1XDnB/RXK+mAOaiqaZ6D9Esu9Yd0OgCR/GqsiPBIbcz
Ue5jGPSMntGK38f4Acp482Px+4/vw3/6n/n1X7Gn9T//i79/z4uxok5q/vDXfz7kKf/7r/ln/ud7
fv6Jf67u//vhl6+8+uV8v3n4y+/cfuaXt/Sz/uM3/fTbeQX/foWrt+btp7/MSRXNeNt+VuPdZ90m
zY9XwnuZv/P/94u/fP74LQ9j8fnbr9/zNmvm3+aHefbrv7+0//jtV+mS/Pofv//9//7i/AZ++/X6
VrRv2uWzxTGZfb796Sc/3+qGX2Ka/3BN0jelM6OEkGL/+kv/+eMrhvgHmA5iV2xFUcrXfv2FDasJ
fvtVk/8A6WvoxEtLy2LjNlly67z919fkP2gl0Hm0TQlQBmn2r//3Nf70ef7v5/tL1qZXsnWb+rdf
f64MHNvFMq0LggMx6CnFL/25Mqgtss1wZjpYVnX3LEIyRUZaeneqpvqSrcOfkZ64NyVsansInb9L
Bf45Rpr/PiU7mwo7q654V6b6+b9PkEIwZcrNzwwnPslEcM+IOp2DiBBYJWUSP2gJAQ4E9DwZkm5q
og/q2bD7d1/QjdDt8VHplXUCgGXh5TcnBNbai2a10f53H+2/L9vvL5P8OXH2x+sktdVC1CB08lud
PyTODpasnNbzynNN0idjj7q0N8Cho1M/2NbWmVzStiFqSr95RjRy/PF4p5Xzd5ux/qfXYepC6sq0
lFICgcQfrldTFKqzjUaclSN++Hiya9eio9Bzk1sg0LfBVAiMZ+1wtqX9jkOovxepo5YjoAIR2ZsK
VuVhygle63w3vPVseYoK50rgPAB6Lz0V9mjs/vri/aiQ/jdRmYvHkYr7y1QEf/GP+sOLHhoYLRGK
/TOaJETmDj1tpATNGk+Z+9zarMRu1Ygt9HJ6y6EYt2BLcZIi90MAmscrwTadWnsQWPjpg/pkMcUn
FSdqb0NSron8TB4h94bYVZiweUr1J5cA95VlMlYYqrZ5zunuLrShRMDqBudOQDmFv7waq+AGtnN+
4CExmdKNGuIjO9rQVM1c2CCoHdQ50K34tqj6kDYnELi/vjRyfut/vDQOV4e60lbCFPPn/bvKnJkd
pO/K9s5GgllDdSI5uAHly9CIfl2VGlaHVIlTnzUvI+zIq+jJ66tbGlpO7/jn2vD15V+/pD/fYo6a
7y+D07BhSvtH8vvvXpKM/cDOGs+/TL2THwsYdttxvAkrHYA1DqqHqPXDBwRAhA0ulBWTeB8FV8NC
ncIMyTF2XkEDFGHg4xyocTuFAb2BDKnOq7CBqNCE+btr+Kc1bH7BjjC5jgimTPMPa9jkG7HeAUW/
OLGVbC2PIqCuFBMtE22pi6xpnUcc871h1gPOpYfrep95WeMQEpp+sEuZM4cCxZNN9WOkZXIRjBwz
W1Kcj6RhPv719ZU/nyd4GhwSsyml57xsg+bfnFj/u+vbMGlk5j4ElywlOs3p/ROpJ9VWTGhreJIH
H3NDH22G6FYQsMcopK/PhG4ylOgrZv9kpxmmtpFTh9lgss9//er0/9er0+ewZdum1Edm+/Ora4FP
YU5WwYUOALbdpKtBsuQBsR6R1q5MhBErNyI7G8I/JaT0630PlApHkSE6aDuAznZ63zo7gULS6GR4
9OsxWskIeQ5aUFIcpiYG+pGIM7sc49ewbNdR4b9IgUdOdzNnB4HM+ZsUbGO+pj89ZlxzQ+m2sIRu
Oo4+J0z/7pqLoq6MprHCi/0jqm42WKdQB2h2mwd73BSJUgvbCWfqXmzs0+yqa4F2lNZ0BwxqXWve
SL9+JHcAD4JdoWVJQkL7JqXyY6i99nHpn2eC7Dx00xaF4+fHRBCim43hxu2aYo3YJyK2zZVQaBgh
1Zm5jSoxPAfKVnsTvRegKHUc8RBlOmlNltIPwsW6Dc12+9cfsJrj63++FPNxzqAoMSxhuH9cjD2n
BnbUVNEFXN60IQ15buqLbVe28RpnNZo0yuZdiLhZpx/3DWcfMyyzxQ2pQvrR3JG9GOQJ9l24RVY2
odvoGGmaFufcJp9uIuxNuzYxxAUZJQkaBBN8nwM0pIYOu8v8K5USAhBp6WvDSYjzliU1VkpqnjZa
R8UgDSz+dPmbd/3n29rWdW5nljVb2UKf15Df3QCxcoLK8O340o9FO4tS6e23lrEbIYhN7fCS6IUN
JxI/lapHxtlFX2BaS/4PZWe25LaxZdEvQgSmRCZeOc9kzSq9IOyyjHme8fW9QHd0S6Ubrrh+oEuW
LZMgkHnynL3XNvb0NhF5aSh1Jk9ip1PS2YRN9egXg3VA6aZvE1XTi0Q9DGCToWoySWvJm0gJNBUr
zdB31Wwkjzoa4bkL0t2cukeG8qRwkgQ46X76lPY4DsYp/sssOO7dK5qu6P/rZdLlsbapC6RjCPbk
+RL9dAmIgeLUW1jhZR57L2VRZM+6Hx6Jb1oUhhQv+cBgDIwH7n/rliVxuMzb6tmD95c5cAtCVaXn
3sG2C6FmZ3toAzRywRZRM3wV+W7+do/yVrnHqYCpm3X12xKZxh7HH6LPsUeg6M1cpDtD4zwOzHTq
dqSNHGrWNoqetY4Fo8Z65HFrPdoB9s10Cj4G099OHnm3hAo4bGHsP5ZlvOa4Om53/WkPpAY9XX1S
E5IMNym007/fcPdd8pfHzDUY9EtWGxr9fIZPTZMojghzR+J/wXZxRSmMd7PzEX3m2sHorHhTGS+h
2/aXqjLBVWPUQKvp4WtsBJokrr2fDfYhgqBP1iAxeBhO0zWOha9uCvF5NZjfpuSFEazDhf78XBSB
3jHzj4EKbFtr0rdume5UNVTrcMKaxVjMe+hdQicKcqLNzH9QGrJNpypvwqWjO4J7O2lVrn2xYP9e
F7kGK8B8cDJtbtrP72uwM1xGKVabPJs4iDSQiL2a2NNCWS8zyG3pzkAdVwTFWqXJE4lzCKKqlKqE
qRq5apX2xZUyf6vUXMOxHB2kq+HqwubY9cvj46YjI8kKOaod4cKWk3VIZiurhTP+yGSa5dL2HRb6
Vi5zO7nmPmoPLZxDgfTxCCU4RBGd+Fs/DBk3ZhXXziEloDEJa65yxNGMgBBVG+sYCtqhyob+iyaw
M99xv96RNiU/h01BIU4/79MdmaZTYlcCMl8yEThfN6I/uGBd68T5UXDQ24xeBdTMGqwZlUIkyMRk
WcY+HzGWRNJO7WUkUXRLSCS7H6p0u3G/tS4JKm0rwP2GSbOvaa7rVisB75kgiZVXRUcrUuM28moA
q71+QOGqH8o4v7awtg5haj+SauevGicnQ9xEwVWySK2QgzVwpsyDKlL9nLfl2XP9V2wT83Rfn461
DmpXDAMcsZaZI7TCYl+4KGjz2im3o69pa8eZEWdUBbvQsFyODN416arynEqXnhA4qb5864VfvAwO
MOzYqLFzCqQzCP7K7z1aShMPKNiV6hSEIvzvbybKfc7eymArFux4v95MeBJ0zYXVcHHyHqh4GL3F
U7gicKDYtC6Q9/YFfy/Da4tnLB7xu2o0zi5G8dYV6Sq3CCBta84us/+XY9CwlObMeMDwKDt4u22Y
p/tW9dyTWvHVkcX8T/cRhwOdtt9cTrmfTnPKDEBeoiu6iFjHmTQNtDyL4NhF2n6QhUP4iCwvdult
AL7Js0asXCriOQIwndbSAqHdyu5Brfw9MYTWXuu/D3rQv4TyA2Wftc9Vdij0Wm5aHxQuDdgZg1LK
Lx6G34twF+qpoLzD8k+b5f4hf9oMS7NsW1fvEnYY+B/9ADnESrpDMSu+DD95r8EEXDwuKzPgfpt1
ozikY3c1h8RecWJD+9KlT1nk7/PAMvYJQbhfHMMM/fel2ZaK/dqlLSK5R+fWyU9vkcdIoYqJGBwb
xDboS5lx0OHvqtNquFwRZgDP/CgY0jlVdWwTREZRlGs7IiaIzNIxT6RxRj/SUphnKNE43dSEwvQ3
IiQ2pm1YVwmTSHIk35WREzCkImkVVb0Ljp6mOEObhIF79iPrrA7mulXsBpf7irOBuwmEpl6rtFrX
s15UavlTBz7tKQhx0g5wFw+hrGBPJuhaWXHkUWnu99iFM6loka/NiHtbjP70l09AJxkOEmk9SO2Z
lGhhEXPGqN95Co2AHqHGYkWLD4PWn0I3eoxUgrhTqGeZah5+yN7fCbR8O1sUf0HTIeqnSN23umit
lZH5JFUje+5yfXqKI6Q2NLs4kZDHBS5w3OtpezJpVNPPCTeoxs3vxdh+awFtKJd/Bfd59TJxWQVJ
NVmk9Q+O09evY/RsFspZ1dYwAIwDPYgw7oATgdggobk7t68wo44yPQx0JcAmZtiZKj8GnNNdmdBl
x8QEsuITlYgPOvmivv9PdzbPJa08jqecMsWn4+WE79X3jSS9oM4J17G2TiI33hvxqXJmLbqMu03J
qGbVVc5DkxmUqTTb1pZzrLBURUntbSYeCLdH1OiU7Rd39f2g9dMmNI+R4GeYLsdgpmqW++nd5TkH
2DQcrLNLRMxSG2qXGQTQQcdn6Czyh7Lo0iOQ3x2BJlvpJNaWzpCGf4sgBp3qAxBL6WvetgvHx9pv
xM5BU7dMRV8djCA7DJb5CC7q5Ytizv3Udru/bZdLSkdE51j6+fjQAOYxykyO52RwBhwenOHaHgBg
Yjr6ygUbv0JmzWAqcsI/0659bozoEuOL2k0upq/aAk+MsazYDKz3m0l19QNN1u95bo6nYYrlNjD7
+jr13d7OaT/EyhXXikmF2WbDWnrpuFWlUVxsp2UsylSo8FEz9FkR7+Ok6NB1QfBClWKHouBGBJWz
CCfQgqhR4i0+UO3kSb5nGnO3xjNBHTIbqiw9PhXzi5MQbjHImqjKzJ8QhDKxW9BiQ4yg0ALVMISu
/7xEJlEBCS6PMWvUZiQX5sB4HecZP10akQHJ4dbadtVeK+zqwRDOcUL0vQ1UIJf0CJmeSV/bSyeA
bhpo1SadumbnWXm4ifDyMWa0X4wMARaZod/ufZz7S8HUqRsG9PExN0eSBR+4IOJtZjndxpag3RRR
cVR/xbQVDkY4RcZ8107RCka5v8+eWDbE1u8Qh4rRxGNnGBur68ub1Rr5aRDGN5Wib2tz7cMK7VsU
wf+03ci7Sc15D+l2nUSTmYQ6qWbrCuflDs5rNIGxqg7Ok0uvJikdcGS+PR0dcv04ZWQ3bzRT/qx4
m4xkslpuux8MVRwFoWqLUgQwX3JMGU09vTJcNfZ3ihdOX+uANWSNMvKllm24v8OHVTupdaERirI3
XLJQ7iho30PubNRBjIfLk+eBDuYClWR30By+NCZh1j+ErR5fiixefTdNXw08znvmWfQjJIh9W5M5
XJTeAHfUch7taVAu245Y7Kzu89VgKutgohN+c26m61svXAZvh03CPem6jpdc88QqwuOJ5BkfTND9
GUGEwKUl8am3ZnzD+uc/G7neg4iG2RRSmB60jDlni91n6YcYocpGZRhTC5RivcNgTebjMVC83H/C
YnFgosIUDNhoaTvBk969iljKL9bMe8/j11WJXpwl5orAoL/+eatFHe6Rp+qxKpmcJcM2uDkOXRuQ
qGg1DdqxoGb0DXFRUOR9yrOp/sbZmD2KAKDeKHIiTtZZ6KodSW/9il2AU1vSoEFiNLyEu/AnuQnk
cLrpX9mcw43r10MoVWqvVhWHt5JQT0bem1i8dBJotWjSdJM4sGG+WMZ+X8VYu2zAXqxhzJTuSoef
Kgqe2rTq3cE+hyTKHIUf7lEI85VKdeGoVSLi32RdUENZ6sQVG0S/GwmF++pdfKprWEspopThGuyf
DoDZT1sA96hIIP/ZZ8Bg8pr5GS7sDF+LTVeRcAACORNcfZXlYYzp6CpFMRxVYrOcld4jus4L/mUo
/eMuAWHw71fI+f29MYfjC2XQQ4PWUOavNRePZO2YuSnOU0Z88xDauCZrT4fFyUtagxsaDUDWdYyq
CZDrdraS1BMIKJpLT0FCIJXROUxx/RTtF3r4KDCIZoV7iOAndjcsIRvWqUuIw+1IA5a0NzfdcZvX
GEmxQCXw6zdpbby4FjrCCs1RWkTV325qPsBgLKgZJu1SCXJulEfg+WhafwStA1jWLaZnqw8vNjSb
azNqfyPPlRu2HRJcoS6deqs82ZB0dk6K7yGs/B9uRps8s+KdD6NtR+Kuc7AiwlPstWEp2rQKvHs2
SE65HXjYtujFVngDQxCJ/MUeq0Ngkn3A8H/6onNy//5/fRiVS13OCYPxJ52JT2cjk0egyMAAnMfB
sa4lGVcgH1F8q8Zpt1Wb/ciF8yOwCFIOcgLE4izd1cCGJQQnzJQ4L8jOK/tvFD+4sJudKBVyCDf4
YYdEHXQqRu5kyuHY+PLNmqporSqCOzm1PonQuJAYFexML5TrKAW8RDcB3KbHZltbxsHPqpm4TLWU
tWJjeqNPwIPvbotueq/HUL5gfco3QphXw9HsTZM4HiAbaAgBVlqyjcgPzGtIRQxvcPsdi9D5RtOZ
QCNQpQwfRhyseW2dSxTFi5SYOeQFwCsQcJTk8JJC1OTFq0uu3d7toXuZ/SWa7IOlOxc7rMQ2Bi6z
wSsZbY142DdAuRYmcLaPCq29BeVsaAKCMwzrSefPOFfw+xd+1d6IxdvFQx3tEzsaENE09nLQd06C
OFfp5CjzLIv1VFR7qFI2jL6v1oNP+qpZWQTog7HmPAanw/J5tGpHTelTu2H8pYGDkLk8llNvkIhO
5/kOz72/yAGjV9GmyBkx+UvfA66gMDj6LZxPeBjl3oSikpYeMbATLlxUkx/8fyOmhqQGFdJY6oQj
nwY0SCjHNAsyFQ45nPsmATFTtM+A762Mmvogs8tH3SnWOFy1i4vsMo/UOsY5M0fF4+h0++mrJXFe
Vn695V2XY55hKxOh3m9T3WyCSVIi5b1AQmHareVET1UN6aS44irDwpQ9hc3OMZAkJlYMszUZNt4I
WqAu8XD9+xrIKOrzuzHYIhwHaYJkrWYQ9OsiKCLdIKdRyy9mUMbreiCx20+6YpMwNoBJtHc4t27z
PPimDZm9wcxbrYjEsAn9bEw7A8QI8F+00d9mEuuHJAW/pYDcLhydY5wNPz5kVvfYa/r3wCKTVDRU
HarM5Q3TaU5k4GmOi9kY+ZAsy6qqV7VNIJPBWdNs4zOgLpJrKEESsgAwWqpuGaUhp4QImExVC3M1
WgVuRT2A8B/l5qGNBCYco/e35YTdD43+Na0G9035RrZDe/RIzpSACkseEQ1PNDX4HWobnK82UX8H
dBrVpJn7zkJ65LYBAly32nakwT668NUPEcfL0HN/GG7rvaEN1DdaeM1jx0BVnxnvwu63ZelULxmg
GxaLxNro8wZhzi+F3QDfSEyo7CnlWIsPaGEUpXa9v4S5oV3bcM50kEO5G5rHmAzMvTNhkoBLvPTi
Tuzh9SUckrV603E0z2Pijk2w4yhYQ7Fj9h/Qy6u/6Yj/10bGNDx2cACFcfvsleFj1GYoeOeyygek
uMZWV67+F5qt2W891ApZlZwqNLc5dn5RH2CsTwtKe8yb6Jka375pQhuh5w3ISO1g3CO7p/9DZu2V
jfxQOcGVbFQYgHUjv2gQf57oKd0wdEXFyAl33iru3ZOfahkzpwLnlFpeEpc6061UcSCSYJ3FXvZU
yLDDtI5pQAliV6pmwpRlwmkMZrOB2b6Xo58SBRTZgDoKnJIjncQgqcstPUfrbRD4lYksvxBvvWk9
4A/tVO4Zhhc7fLfVafy/nzLk5TvNJznMJHhqSbumO0bB+JwlXgwNvd5lfa0tK5dUnxJ8W5r0au/n
truLwtH74op8lqj8c0Usx+B8jbrBvLfUf7oimHA7yCkGAVwVA/nWHY+x0eKeOVul6h6qqHwMgyZj
lqVt60z7sDuCVr9YOuYe+C/rmMFfLgu6TiXtGPfexE9vAeDpWIM0oHNWVNmZVKLsjCXRhJjKLY64
GrZHtzbikPAqASQCeSB7aZqU9J7GVdHH0Tc3KpovirrPnfv5whimQmZFL+3eePh1PTNCoQvXHKoL
cOyt41TjU1EEOfaSUF87AcwDbuQynLlApj5Cjx7Th66ZjiIfiDr1ukc0K6Am1LxJjNOwsULf2fko
DBe5Vf6R+Cp+oB/QbtweeJUmwy8uqv37RRUOcgxa9oi0+CBzzfrTRfUrt5wmwhcvw+i/12FonLK6
xY8InNRuHmtWyz9xrAhYk628AMnEjRUnEZH2TW4sSWvXTq5R0dpxYvXquLBhAlLG0UuO6rUDz7FG
cB7sxvmXpdbdTBSVZO9q0WOJlnef53P0z+TsKdHbix/rQOqLejaU55wQOAIyHQg3OU3oVZNX+qmU
/qtNPtt7OPaUXQ6Ph6bZsPj1YXP/aYwkGZAQCdb/9b3H+W0WKQsG28yzPgkX8G5CXfLLAt1quWiH
MT94nffYT+dgTM+TR6oAci1n8w9Zu6VJt9eI7N73sWGSIyeeOsC6X3x1xm/7OjM1xmvoPHSTdv/9
uPHzV6fGwpSirYmVgqDMYE/nfzMqcuRxEBd0BnEgeC6DN+EiI7ZPvpL+bpjASEHKL97//Qr9hxtJ
OdjLhEvFQJ31ecmcCJWgq69B4rMxhmZFbzDR6bOV6eYjLLd8uOTEEWyMLoAQMzbmqbpH5FQcszxt
fB3NPmrZYwkvaY2mvhLimYQeIpDc4zaxh4soyh85Idt7hLKoBBIiExLhmxdP2XOyPWMW6aTBVc+D
E1mE/glB1ngAT4U30QKeh/DkMiBCyAO3OwwD9s/UHswHqy53tV/H+yk3mlXXoSguuhHxlgV+wNFq
9VUx9tvzZuqzzh/1pSNmHcyn8+lYSOV2lGCXGv96L6ezro8fIvL0o8/E6dDJZUzReciiQ25nyUmP
jLdOklCRAJMJc2l/cR76rMeCQIXk0DFpOuJA4Ib6NLfzA0/G0ifWh1VrpJPOvCJsW7XlEL2sy+Il
Zu9ZN96H3bYgsxoSQPzODtZxA27Rtocd1Mj0VOYVBpapbXepSe5EHHfjDkLLWwnD9dBZNB3//Waz
fjtJmzyLXETOgzDjqSh/XbUmKQ2UAZxR4MPquyFJneXgH/EE6tuUSemyNAsc28WhMYFQD6kWLoDq
whNWVb2fQ48o0gd56HP3kU6m/hDBi+1mUYpPavFj3RK5YurOgYTAjZ8RbJj2wMriwf/DSsQjxVyz
znDyr4cywZ+UZtG6HWk8jdxefjln3ZnHaKz9L1Qmxm+VM9/S/GChSDeETpPj1w89lL4LiiaQ2L2Q
mQ1WZZyYTV5tp8Z5p1WUa7V3wTvSHe9z4vbjzpcnTPoP8s3lrg8o0YqUWZNKgf38+zfyeaTOfeQw
vjZQQaH+sVEm/PrmGNbZiln/dPlHwvrPQljXdsS8RV47bWpeRoSSu2kq3mofCvldiHJ/8VvDOYXy
64PP78+aA9nNFJbDiR8t8Pz7Py2QEdlomIUH65KgHAX3vch753tt5TVbrSEOBX32WCEHy7vC2Jit
jvfKT/626snH8h9N+N31evXv10n8tmgjz3NoE2D4MVCgfO4BWR5hcjhTjAsFvLbLXb/ZWVGBzD/0
XonycB5aI6yudaaf5pjM3mYOlyXDh/IY2cOjbEk0TB+LOW+vtmDwNriB92VDAA9RZWqHNy6akuSR
2xiwWxHDvakGYkabBGYrYJ4CQi+I4/rkx43c4it2T3npOduAsTenXEKW/y+PLivDb41EOLeDUIbV
JFXQ3Jo6x5Ebu6y15LNhuaGpkZXI1MK8+KH5h2jytxYDgB+NlMciEvb72AjFIUrFX91w/+FC2nOf
j0XLpZUmPw0ws8hDYcbTexHpdGsH90G4OhQsvZp7F9D5vfiAYxEYpjF9NKxKqxqc+SFVjf/FYnR3
KP1Sl1qzlhWshwE7mMfy021mWli3sHiLi+OBBOo1xIiJJWDs9yW54K2jLnSCiJeG2QzkOAiAUxBN
MpS6sUlyLdpYrk2eFGiaE6qeEh8U2EvsFMbSyROBZ47057mGIiulmtp+c4+tsBlVoQDIL/cENY9u
LLbM7qU2h/ohyxjmpHZ91jFVdyYttbFskqMe5MG1Z6pPLImzqF1iTY3SPdcFvlo5EYteN/YWkEG3
jfCwkAYQir3d2OkXl8v6D18cRyvFgN+kiHflp8sV9DRWFOq0i8UpaxGDKw/dgMTs6O+q1lOGB4YG
+B2jYF3mGAGdgaWXDtOhy0NO3c3M622mdt1J7TCJ5tXyGZbEWftdz/r3wki/V53CVoCMZ6UUNniH
ThW9XDym0Q006RskOQIRtmXUvSL3QUtnV188459FkEqn2Y/8EeWTjbabtfrXdUcDNI1KVHkX1MTp
puziBTQ+c2sG4sM3YA8TBnDQkobAFN83+f0AjF50FiSTHFt2MKPHYaqzp61VoV0dPAp7+nzZEg8F
uauhwnM2BeCuBWGM1fQ8mRlqQtqQHd6itRYXT3ak/UhFAIGXFhanwn4b0V7bZJkL74BN4Ytv9D88
AI5ASmBTFytnfhZ+/bxxoUTrEHhzTer+2mbmeI6UZOAYqcdgql6n1FNnErxxoyYEJaphVr1byE+M
8JQyY1r5JHwc0i5YGPMgaKiqs8pk/mIF4d4mtIPVe6/oEGDMGmDlMh8lk7cdTih+QRaMzaMIQAXK
OR8KSSvwqw5CdeBr4DYS6PVakj3pjSp2QTImt9qYTdG1Xn6rvNeE/eG1mi+LatR6olw+5lBhnrOO
U0hFkM0XA+rf6xbUoZwTHfhPCvnZ/c75aUfyu1HhOmo9diTmUx00uAVMleRUWT/GtrBv2J4J9E3L
pQarfDcQ4YKGuQrBNTUX21dPk+cPLyruDp60/mgCGONZNPhXs5puuPGtNfgV99pUwB7qDqsXQP1m
lxNVXIB3e+nceNMSoNpXksZsVL2SXPUndOH3OGkLumF1u0IM9JUylAY0X/+v66NkKC9Rz1tKSXn3
D//0oYPCCRM7H+JrZ+nNlkC/D3JPoApFJiCgHODQpEfxhYRgbO+6AO08pOjj9RgaehLNyYgcZ/qM
B8CG2QD/wiUdQxG3IOKReE8PnGdhvRQTsAo7ZTsNG1rlmoKlbEckj2kxZo+iyy/aW5CSng0GOdpq
SWhf2mzEFs5RddFpngNco4yfjHJkbEJ60zaoVbiX1muUM1ZeJFpzpCJ1XguT+3oZkEgJcLrAHqh7
9dWtfHflj7lNYof2QSEfXUcDE6FDlu0M5xMP9NIHgCF/+8jn2Kv5ocCDJDWoN6Guhht1I8yq3gp2
VmKvWfOG7+WPIteLvwmFm70YBcRNjNCJXx6JtSW2DdbYpeny90l0IHRSVe1ysl8emhiDk8mxq5i8
g1B/zUJX5jl2sOm8tnshQ8Y0F3YHtBMj/q2Z5AmFZHu1UYTtafCstUKrd2YdRmtWacTZaQzEPbp1
bue8dmCwAeAlrz55zey/zpuuDQzImyE/E8fu7AevLN59jTTv1Otw2QawGUIylXsRwG2smnoPIrW+
inh4ShnYblybedH/f0NNJgGHkDkH6W1aB0MU7UJNouB3mG1Ubd+de83/YRQ6CRKtu7H7kmwKbB8L
agx91w4mDId4C0hHX9Vjqz2o96wG0p0DwYNgiZIgQtGzkH1krIhpHEk+NQ6mQq2X2MxZqsHB4cUI
4o1FneA/Nkm0cMURWxnn90UThNYT0lXxlJtsoVlxuttbWadpCBOwCmEUt2sf5fQ3lPcY+jHjR8RD
i6nQYeLYQUFoMQDjEC79Jch1eU5bonb1OaGtDzWiU9PmTUvsjm4zOVjSXZVlHjzcX4ipikp1M5Cs
+MAVp32di/is8OKSrABnMOosf18SCUImOR1HQKUm1KhIHPyCcK2pdCAVYeItQ+e9AIux1dLC3yri
SR8aJ30UafVH3hTpQxoPHsQbbPPUGz3GxguYxfIJyGW64be0lTHp1RP5HvkRNs4JPdSTRAL4VxSN
DySgRW9TETnrvuvqY9JrQCHFwDgkD3+Msu6eZcQFREFmEaPwv40Sp2bOyJPdXohuNZc91+fFsIpT
F6lZ3jCF+2KOsmF6vrcqRy5J/qnPfenfBqPRZlTbSDqlPpx8Cd3EAke2R3UdTosQngywNXu8BIbm
LqPRaa6aKjKkeMXViLUINaOAh2IwyrFNRExGittJEhkRe8MumrTiaI7v+fStEq32alBU8mFti4Mt
2Y0DMRXwfSQWk1ye23w85yVUsHzMSQgfKnLX/v8n5otLE5f+8n4FOD0d6WGvMLNo3+Jm1vKSNAQB
3/KInGNKx2Rq7TP2oGrryZhzvqGH3sdOVF8B2eNB94lmjMY/Kv/Jqb1mfXck+wwwFmLe/Gq5b8iU
Od4lJAlu40UmvKVj9dpm8DwejAAKWZJMnB2xlFcW2pj+5X6UsGgrr+JR1CQb9YcCUtMqzvPkm84d
AQQGBktLXK5IGsL7YuKialqrWwCD2Y2x063K+2hddnQBde7o2/1lEsvBDJqLWXb63mnHZxX7Gfq0
Bi4mgm9fPjBmCXaORgoZDGLtJvQ02U2IGJacgslTLExnS/JH/ZyH7xq0hkVMrx8qz0XviFnLZOdt
W137S9PSj6Gsm8cpLFa4satlOapx0TOFeZCdtUO3O9DHIZpYj2swWmSSnQLT54uCQMnZEXYg8o/n
EFjrIvF15yPnxm6NgE6778iFIvQEWFY+Mz3N8JtmAID0sJTumR0t2IkCQFwIq4H8qeeQyojELxNs
GRog4aC8nYc0UHridekN434kJvDFn3AuWddUdto/CYtTgd+FbeGGNXLYx62SyzIe1RYvYXP0OpMz
y+SYu9h3mjO8XPLaJvICsfb/UdBkonoMwe3YU0RsBL7xMG9hZdfOAzXA9ANrwzZDtbwSPr52OU+a
mrtMMTsXQ9U8+hOUlYbAkFVpMqCM5/kE6WjPo1v9TcmoHWQvByREJeJhob83Sru5LpGGfjhh2ahE
94y3ILoaukncZHBIHVACdyGYHTGlyb0jvtt2m+m4HQuX+G+px+apYV7Qe0TDxjUJM8AmrYssC/tS
MOf5p5OpBPFnsyeSOjF+uPskSzPIlnHnjt/9GdWePHRkMjyRbBNd3eKkmeLMvjoCNoS+h6yUUnKw
j14P/ScPaMtYDlDCqgDEQL5uvsjVOJyB2j9GU3dpw9pnWh4hQeKfaKM+XIlFK1NL3UQNUazT0ugv
eLWLonRopIaNg6XOeIQHOD0hDTSPZG8lKy0KiantkT6aRECTrza2O4O19tXUbNDceT2cbLc/SzP0
QATQ0NPJxH0fi4BIWqJJPTLqllKGkdqSeGougYe6K0IUwgW3XPUXtI4tyljrPY/InER1mp6toAXt
ez+GlxqsNyAStEWbuDzeXxL2lVWE6nQpQKWc47rRdgjOn++/mmwQcf/8t2GuknXZk91getp0LSMt
fgQh8OSlwn/PW4iCuSOY+c9+syCkd5z6plxbqFKWEFUeJfayB42MlV0Hs5EA2rZ8nMNuyrLuNppn
khSVD+61n1/E+JzEaYq1E8cS9cbOrr3g1dBrbW90MiO6KHC+MBzKWS7+S+1pO2pujs+DIxc90Kdp
M1zQ2OrKor3khM3pfIOv4P69RW7b/pEU9WoW3pl7UOc+TzgVp0NTeG1JoIBg1t/1zjKOVcmpVEXo
HO6/DOv8NUd//+IP5ZMf29lHnqdPuU8Emeqm5igQz68DOw62QqX6S7qkPNI3pQM5y5NB99Qkg/0Q
W+UiNvnaIIQU7DLWwr3ftYMGYnvw4ud/+meFKp6ROU9/FAQAoWMTxHoM5qYW1a5LW+9o8PSNCyrQ
gBYLSfSuVgUnTnhrUjKy5y7stYWqHf3dE+o1z6r0Q/ApNIt36rnGjyqanjRWje99AmYRL8bwSoGB
+aUzyRaYyA2PSst51FJtwXXUntEI+S9jj2gzj+Sj3gbRw783x/6RD//ydUEdYORKeqbDwVt9nkYp
CDsNwkjMcg1+1QqY9KaeFaJAhQbiKquIoDkOMMJfG8FgzDQcaCGGZrU7lJrfsiGu8J+BtMenVrxZ
Cb1oytLuUupoC33baNepkMW6bSq831HRHRVi6WJRaQpy5VTkiPNUi8VSYM6wqubaOn5PHEvzt6m3
hDCAbz1MsT1B/wTMYflj+uFyyszUXuWeeq6EllymJCR8zrCIIK8g2lYuEeFI3wnmynTrBYHsDJ+U
F2OOmAhlA21Es+SZNCLaPVkbbBoGsCeepVufw3+1qPUfvAm7MWIdIoxEfbXml7Q7+fbwQGEQtdZ4
RBtanaoxeArlMG5GIowWYkq7Zzto1COCiEU25N+RSiowKLW/ytB7LIPSEBCWiFeH6zeubUBAbXPL
R9HcyvmFEA0yQvzQgCdJgBUO8j+D8U2pHJpvbaTXotGPgOeMXTCMlBohRJWlp7vmuukM3FJ5ob0q
ZtNL0/bSp04RplSzB1x7h7Cnpu6I5nRBIZddvs35Uy7jPBSUovrBvKvjzVn1tneEeHZd/8+kqZ2P
MWpuEdSjU9bZpNcWfkrvfcL3yKQ1f4rowu/c1mhRTVLu15prHu1pRo2lCPDNIa22xLNT7SX9eC3q
cQ9h9eEui21k1bFtRjbA89q+9EHRLeqoR+YFrplObbUmICzaB31fvtv5xY7h3ZTmW8Fsd3PP274L
iOoR5k0ksuQwGcziyZAnbAcFQDMkycqeMvdG4o3cDHmXnqSBwM1qBJRgYm7cMt4Zmj+8xqVWXthF
/r7/KoJgTYgRqSaFlAMZcpa9uX9l9xd6BQC0W1IhgLUBoM4MinoG9O90FLbCmuxn1yYOJi6tQ4PW
ZkV6YvYHGRF7zxXJK+Fd0b5tZAKMD/grWnpjX0z6u1sH9ZUOhXhFB7Po86kn9SL/buRtuoLCFLzr
NFQWPG7xxTVj+ZQSNCX801DGJ0bERPH2pryJrJI3ciXcRShSe9vV0OScNkjPQJrGlYRlfgjFZPEm
IOwPtXyvzGqb6x1aQkCHNz/u2/Uw/xQlmLf9IjBveRq369y3+mXTl9U2MUrjRP4ncLZGThsPquJj
P2Oc29o7W/MsyGupsoJm+CZdvsS0MVPWbspGzRjHYzXH9ppFnABgS/+HszNbjhvJsu0XwcwBx/ga
8xzBWdQLTFQqMc+AY/j6XoCyu6qy26rs3hcYg6SoGADH8XP2XrskwpKC2Co9/2xkU7AOh7TZmOXY
nJupQC4VN1awV2HurTL5GRkIj3SP4MgqFN/YM3H2+cnRHDN5Z4Y2nURnFLuhpHuflUgQnGSi0RLl
PzUDHU7cRdpzSzbJ0S+gD8mB039uXdDHl+Byx/bI+btCMdmfuL9U/hpw56b0Snn0ZGEzNQ1B9LPx
O/JeF6ihMvc9thhn9USGRKj1S7tAz6f1075kdHbnlsNSPcE+6hO0oCBDm/PYuu4JxTu0rFpq737Q
OqvfHQ3VX4asGQ/+sizOh+UrIYYz51R5iOblovJy+8zOwYeWP8NbKteu10nlsdWTcueNJidCK9/t
iVQXrcV2ExsJYnXoH0ipAFsVfKCD/suJaCp4aZe+ubdkLvRNgao86mMLCb/9GhJu/IiU+G4GxZZV
SQGDr8Gap/anC6f43GrTK+QA42daDt98uykJ4qu6Y5j6ANtE+dKFVfrWVXTbzRGStSoxFyWOZa+A
MUcwPlHI0XqFF7WFsSYubR/fHS8Pfr/E5XXSpU/WQVm6T4hrXg2rRsAT6uUZ88eca57GsOP97lBE
nGuGX1AGh8NHg7UB3mvQ0I6LMD6UFb4K6lp7PuABJmejQN1t6Yi4nVnEMHbIHQsWLZJjzfLTyyCQ
JX4UnPVsYgzcJ49OavYBmax8mFFsPkLmCe1UN0faeQ83DupTHvW3Zconiv7L8iJ/Z8061H7WoS4H
NTw3cr7SmI4xL6+JZyFn7OfSqMHIRyvLrrpht5S/nMCMUhGJrOxYPacEn+Hj1sOvzOaai7Ua+Vbv
7ZbCG0Hhm1NOtyR09Dcg9LQhx2w3JvSvyM/R9nyCgqg5hE701y7Q68FfhMGfMKfXbYMk1SO+Ppz7
XmmcwwWN0M7VJd24MBpfu7lZZxPNw3vTTodoFD5eqvwXRED4W5hXzpad2KcO6GIfutq5xCC8Glu9
APbSAel31aw6AZUXptVJzyAtBDpr0Fja4ybM7F+VcI03BB3ySozdr3y2nNO6eyoTa7rLTP+u6mo4
lLRkSLSGoMXIKzmHrHy73+c887uRcyYIHt1k4wElWA/dFqFupbB2nbLVW6wnn7Fgk44Hl5RMSG0v
pAD9jKUYryaS0FXLIPVkh+i5p9ECDJrGkbUZwe0nZkllJ538iS4GEJqMxIjSo93Ytil9LZxJjABJ
ymzB9bmtF30jCO7TzqJsnwmI9UZTkV7Qt80Pp52+BgqeZ8etKyKNM6TjofbcJLp4BomnPxNgTxpZ
Uz5Sk0gw0fTBuYp1dht8mPdSS4I3bklENYngWFuMHGxnoqcO/p1Mq+bPjvx0AlAUyv7COtL+YJBq
FO6X4cDLDSpyFHo7fPLH6IO+4fRchP1n7xGgPL/zdkICiSjhZbdzZecAv734bXIdgsD8ob4skOZP
jclIRNRsDPC+/Mjc4oA2MCFol2KtnTVK03gI+8o6j9NN11zrnhhGe3CoLejYkkMR5pl9Nf2TVkMq
9byJ7oajE3VOh7eDqdv4lyp2yhXpYwMItWlCYdLb5HlJMuJoxqxzdDSrpe8XJfGPaTAFyRSDm1L4
CeIFDcIpkzxMrllOqSOwIF71SL6WtP3PtBM6im4/+sM2pw0Ave5oaMRp43wWh4jaZpMZH7LJnHpV
OIRdBDH41JKtXBQPv7wQCedCkWsmcKKJhdLAaq2XxSDTNVl1Z2V4gTi7GameqSEM6sf5kOfp9ndd
BO50OOVZzLSDdmTe0RhlJgIx2D4WdsmuN1IKCoU+7oY6/25VoG0dDyJiOrMx9BoTTS86cU8K/Zsy
NbaGoT6sa6K5R6X0Y+PKFwR/EzUbAF4Cou7LCs8y6x5EW7RHnMRrQtDs2Q6dMKcmhyy3w3wTh14O
mR9dKiEXGAcHsiM5Dy8pTrFLCuSYzua3fnRIH8yFu0ZolJ/dC95vbGQzfQ57vtrJzpBbw5+1Jrob
fmEie+5VSCyJfeKmSRSqxnslOxtRStZ+c7R+E0De+CGmwl23oM6IyYg+LZ+uCbdjwsbpcCnX5/Vl
ackbXXT9E7mqsxECYa1mG9PeARO4GvwufmiDy4ZxIixjbsdh9cqOQyI6JhaF/WBn/IdpFOLt95Ja
1kOyX66KwBjFj8F4pUk/X1rVJyap/jDlaEl5nvuGXzylZc1tM50SUBPGTyE17yl0xK13jeAiedrr
yGpM0oBb76bxv50t+C5bV+MqySfrWEp642MTkuoT2WK/8Bv/gji25GY5iAik1YI1cK0/k8JVG1cj
sgVpBPl8jhu8OnntbjMThR/lKhDdyYTi66b+2R39l0lL98iGpgOq8uZZIOcADAXnKOCmdV4OWkh6
l6wDkjqltaZ/r12Xg9WF/A9aYJPHCup1kRV0rpmglWMVF+1nPXdQS6t8d6ORPQTh1xdGA9saetBT
rnfEJhRB+WmTdpnX/Rk9tXMkPpjnNldqOqjM2kjF2c6z4Vrnbn+tpP7qgzXxAfpiifBvwzRBsm/y
8JfU97Tf6KxCqtiS99Ffl8MQimhXC9Z/UhGbl7zqQ1KDAaakNL6XMmCafItQ22k6wKU9mt4ftqQR
lMdP9ry5itUksFRwxYTtc1oaOmB1u9wbihg6RTyMkkgNana/VwxoWTOl70TC75q5+WGYTDVU/SLc
XO6rsmAYRsNoRVNXXEICfN7C8fvyf2ip1ryo4hGXSflcFTEvbdJy9gt0SLtkuEakSj84m4IHOovo
MII1XqHqVkdjsj60vu0u4cBhknhX6trOd7Yfd5c+H7sdH0BG4hfva9p5Fw0PZQUn9TWqhfGMZ+zA
E7IfoFGvLWlOT0wYGwL0TPpps/YEZy259ABvJkLQjfn8AogCWDYyXrq5dz/NNDE7HfNH4uhn+MYh
EdUBU4HOvpi1+kl+Uv5aadJembWLnWIuLsf53S4qo2CPnSPaEkwzSEF+Exqd5b4smi9j8A9xeMpD
BM5sqgghNEVQH9HbgTBve+9JF2dd5hPddlhgBPqSYJsYMHvbmu1F0to7xfbvW+0ql2mRg2SboDHY
1bN6siQf6GhBEbKwJzxQGIcvRfpGSZs9G6BWDm1BoJqakzfJzeRW1IQGejMREzNMrzvSj/V8c8v9
erx6DUqNOsx2vBPg5fS4eapzHKui7y/jUl9ZiU7dTAQqRLb2OYw5h3gqb03QMd3zaOGBhfzrK/I9
AS20E6GSKbferUkjEnVE8D2h6NiNcTgcdfDdr6giPwzka1+ZXkGjBl36GBMSBWOf6UMi0rmz4ORv
lY+jVnlT9ytoaiJt837Vx0N8GMa+9S+mnjNb1/phLfkYT9gsXKzxQ49VZrSdUxN/QzfnH5cHJm/u
v2//2N7fm3UzAkUibZs90K7+dzacyYygAZDS3ycqqh2K7WTWqhBXzWiYO9TMR7aaflcz+T2G8FfB
hIXiVLZ+vXbMBss2qIudgupb+OIrNwlLSsMPPaSTmhFtLHzatxNi6Af7PvDQzBJX7K6urltzt5Sg
q8fI9Pa6iOdNX0I2gN695jKYk8LzT7upzK0RmhVBI7p6KNP3TqHVABmx58JTvKIG6dcS9PBTUlK7
MWgQX7aerPnsyGcdgnJNDv0Mz+gJCrGSQzRvjcw672+Ilve+3b8Apg0+B0FWHWw7smbq0ThYgz6u
l/Z43V3DCgPMxDh872SWeXUtTH2eW5R71Y8U1dIynoDrR0NS/CeV6P/xyTgwqpEuCNSHxqIi/acR
ftGlBN74zIn1MGaWmAYFWOhpPPO0uXF2jbtpk5r4T6Pf+Eb+mRnWDH7sf6TapO8wJ2W7lvdpM1bU
vJw48q0zOnJTRXIzzVpHD1wchEnKvegkkdf00pFHre00v+p55r6i6790NfHMBLz/+1NO1/+XktSW
wKAQ6giEi7b+d3FClzY02GGO3X9fmS7M3X0VRDRObYx5aqjyTR4iKqmS4KjMdrq6lU6SdxivCe8w
ro3/B8Um2NxEaMeuY9/LzmBaVVVv77O8P8QDQ6G41jcSze+pVP57zWV4nnSQkTru773dKv9WG48s
Sr1bXHoeoizq8Mr203UZte5hWVes+lW3wv61LhVxMFP7wrS2nCRMCFnMYj6Ig2bnfJ/8nvFQqj/p
cZ+/ai7XtUjCTV96/YZEmLeU3zwSfaX2IqHnt1SaaojLg+COsHJBp6xgrpN2NX8l0E6uHF2gB8t1
h7wdx8HuWQVr/FZ7zofoaZzkr1R10R0CeU/kalKdWloe1z5QNiHh0S7zK/8ix8bZJHE9HGMIF5w8
qCbsAYMlbkiyggCj7NxAeetGxNeCMcwfloj3yfSiTIX2YZwQaKfjjckt4T96lNxqxlTHQu9YubN+
wHEzRw13hnUGbcQqnFSX2MCv2EbyrPk5prdYe3V0H7ChjICUFuruFNLbQwo8SN6ZY2+m+Q5ai72X
metseoMWwdhLZOcubod/f74Zs/TrXxrcNog4zn7kP7ojEE3x83+6kKbeAcrRTFghxynf95m3HxUt
oyjCOgOBeSaTpsx/k8gp4ebjdKutb8xX/XUQ1KQVCpxcfkwsdTBlX4SImdAs+l8jGKCL02Xu7v/9
2WIbhOELRghZ7wJ9+qdn2xhhrBF8M95l3BvYopvoZaoPnpbQ86YLoRL5hIDcXOXkF01J57E8VJIJ
LUW4IQ59itCiScbmZLI3wU+7jidPx1OZE89uV9H/x7O1sXliZXEY9Dh/F4VHmVV2yhT6fTKTfE0h
mBJ8VMlrnFT6K1J88q/92EJ2kTx4PWjCUSFxudRjQ+LzE3B4D36WfoOIaTMyZiuRF+n32PK++27G
cpbZw3+Qg/0fZkjkcsjXJWYzFzTA3y0c/TRmse7b4g7H4aPzc/VCAKt/6qwIe60rgo1pRyFsnbq5
ECZDAtdcPdvJqHbRCZuA/GaE0d3PJGo1M61eNN1U+1GCfqDXv0LAg+q7holBghaatrltLswxPyji
Mh4dQUkYwU8ZAZSvTRWT85e8JgYE3bDJuvdewkYSWZt8Yfs4NyXtnMQ95qFXXfp49B6FXu4bLVFn
pyu2I4FH5FUR7bfKlIouXvVRE1RGQ1mRkWohuolVnf02LTJ+Ow3cvrAKII4yp1S7o3P7hCysPvJJ
zm5xOA9R4mPzqlC1zED6kmEIIcnxftApAsYki85GUI/fMCIEqU9WsonD3fHuSxurHZJHHjn6rqwI
sk61KrrZLlBNiVX5K0znRQySFzdfFTniufYCoEaW80FTclM5Cs9vXnsH0/ZaYrRR2HeldyFnYloN
bMgevYkIc9lnVlTOeemcvKVX6mvd2S9GdR5tmlHK0pgB6BAQaFC9e7Z2qH1reO4y7nUqYSJEIop+
Mb93Y5re3RzKICbKH/EySAlpyBFnVkWnKuLmMwmtO+WGUbCipexu0TXtvcZ31l6LgrA0K7Kk2PI/
QsZGWZ2O/0lmPatx/3XBmv1h0rGcRbD+d7suDq9uqmtnuttO+uxUhbiqEdg/YJO1D3hly26PRUgK
uAAOqqj+DaWef8TT9mv0MvJJmWC9/YdVCd32/3pSNkNdNMQWhiMHmNS/rqIMAcwBKpi816Z4BfF8
12kVP0/zoQ6jYgf+pduoIUE42alPc+zMmxgTzE96EF9n2Umt108pjchwBv/7hN54IKWeWEa/UI+k
K6eOjTUBFMkXLQ6GeKrjjpmqH1rcv1mNV6C6aOkHNtmbcLLqyIBmIztusYSY041sNy6orIuRECTj
aWRt0D1qyzZnwaRWrHV9Y2V0/MHHRDtNqfe0HvSz66sByjcjOdeIb3joyrOLogDIVn3sYhigyBZK
V89u+HKnegqeO+cRuoi5mSv1L0PU/Bk3HcOZpECwsmQ7wMHYkDgkNlMRPWO77i66BKabWjZSYgGb
YXkIAkxyNwnRXLv6fmk0cbKZJw/n5IomF75kBBSIG0fmYjFmwb2POBakHfAtQpiIwNHNX1zszy63
iZD5zKmrW27SZUSMITQuNPzJmetKYgbytwA/NtQDzwa5G7slU6WZ+wBLRYJy9hyUTjjHWHwywC6O
Uu95JPru0Irhj9m0xVg+CZ59KOMHJ34L2vRWIi1DuhnfLNMLT66RkfWpPPkQyvtpVmZ8Wh4pvcYt
O5tRzMzYRsZnlenBzmlArtRcQoeeq3gTDr2/b3sQHL6v00Mrou8u7vjYyNpTAmfvd9sDMjpSTI9h
UlndWzsoSFQq5cmJc7S6pVdfdAFbRMFxfAfQ/JhoR/DuufHGb9dq6m1wAaxoaV8GNsHCMtgFE5k3
CtzQhZkUUY4Fa2Y1tdUmrNz46LWeeUi0gXjBkTlsaNbUk7itn8DhbseOTKRVwOtih01DK1LmNnK6
emXM44IgQho1dHfLjcvt8oTGNOhPxOsGpEonrnY0UfaUNnFWCtH10eyG8ANi7NaUXYV7fcTKG9TE
UCCWfLViuG9ZF9CtZplDYReyw26AeOIhMC/cYUkWSy9O2g6PqFek+Q6AvckQpGUanmn+siWe2YqW
hayglkl916022SY2G/Dcz1eWrLIzAXDBSUDvAQPlnX8hFIufB7bIz6CNr/Yc4j0WqbdBLGLRJYXK
RLZWfPUp+qlAiKIk8zwhdtQ5doFyN/WSqz0Ehzxs52dHnaJXDbw2aKPnFrLGiZgg0Ck5uKQiwHQQ
RVLNY9pTUoN9Wk5ui1Coot8C3/FJpQ0VA5E6eQxMylZDiPMytKZ2X5n0dSDZBJkXsr4HQ3GrFTNC
ObxEjFW3rt8Zdy9OjLs/f5UZ049GIYSmhtouE8llNtlxMs5phM6xl5lxGhx6JlVnZofA08llVxZg
zzChQ1cSk4O4e2IW4BDpg14n6hiNah1RhTj0GZOQDeW0+aacQSTLFMiYBQ5p0bhrjSK5Ym6u/xGW
aPg0GdRnyewriNvx1mqqQ0gUmsQd8dY3avyRiireFiL9ClROxt58qJUfnWu8l+umJ0E7Tdr3xjOi
e92bsKiEIDB8JPMqzynzurjuiVSrCD11nerU59XLojteDioUH10I7y+2p1sdj8w07aLbG43PilEM
5MfMKuupK8ddZ5R/DhbZbRMpNVevLT8RijNAb916W8cAbhJyE67zCDofykvvOMHGy2jwwLp1nvKe
ZHG05wnabx4mtPi02VItePVvEV6hzq/kh4bPew+EaSInkVg8b0JbMR8WlXfzfd5f/VCF2IKsav7M
RXyTcC7QRWc5JoTYsRhQJ+290g8R1enNzxoKJfonTE60Vy1Wf/WAQhIpXSvkqXSVevHLsnkB2mA0
5Mg1ptxVT54h/JudVP4tAQjnRm0FModlOwqxVxW9TjuaUfdTrbABWOZLrQXrbISlyviFFYOord/N
TVgja1WP3rE1zWQnS0DHXcsOasrs9ExWtz4z6btdI11/q6ftw83s6qorSJtwUt6g2ky3DNe8tOpp
rxTbOXeS/dbLgoxIQaM56/OhrSOi5DLzYAVO96oPJfHcEUPYsKF3PBYryu3omGFP3DRz/8vyjU9f
74JzEVF3em3wI5yX+77z1RUN8Mqcl/tWwq9qdJVsfxs6pHoOEK1gp7aQoTKmgdSXszVObHVKN9xC
+tPSQOWK+K60PruDWH/qUzaVywCk7kPmjwGKbUgY+WOC+LkrBJdLkkc26nLuYhlaNnc19C30EXs8
8znru8QBTbEMKBCG0uWP0MI0NmuPlRJTHM2BUfA6EXb1rxppnqrs1QtGxPSI8CdbkWSnr0OZtle3
kNYdeSCKJMhsy1m/8NtwQYtbIj9GhLOLMHJKk+ciG2kS1e5bRjfh0BrFcAclDyAyc7W965PiBpb4
ZKZ2AozImA5h3Z6xmRI+LQG17JLZ8qR8UtFTvz0Fgc0Nu6xC8qKwPO8i0y9uOqLQTVIRj+dXmXfP
yza7Rrli1z6dak1rf8Rh7qwUNc9OZ7zGctSPt+XQZDKiW7wOizEHSTIW1zQsiyurubuuI7MH4C+K
7W/VGgxyrNYBQvj5YBCptM3wMKyWafiMB972oTduwIbEu27EcwCWk1xMLWIO10O9MnrjT5hGlDsT
iuIU94WrE5Lnh81nJciVnpVCUSRgCDRbHeTjCtbnS28p76DoK3xAKGEIOVuddPhoko9hV+OYPQR1
3oGBoHtN38XfkEs1ikixFfT+7Aw+fbxUP+JsggEI5R+bsxGGhzaCIIrfpCOFKSASzXhyyd8EFTgG
myo1iltnWjgi8/Qri0e1t/JRrAOtGLeij+ILwIp1hz5hJ8Eq7TvdSE70eqs1n1RyaNuRBLY5cKSS
8N/LZvhetwjs2OEvVZhDhOMdx/rJRtm8uAQ8m0ZT4HKzjuULSAp0//3kr7W2Lg6hodfnbBD0x23g
iZyZKwEo+uQZ3qPBm+OsJuG96HmM54SdLU1G0DfQ+BgCAdkPs8r7VhM2LiVd01nFSxaY86jLmZtj
xPrKZAWXeu6cvcSU59S+Bx6xPRFOmspwFfRTLQBjO28wXYeBaddWFIs/kR6Wl6Q/5gR9fZsaFP70
whkczRvsPkw+GuqC10Kfb+kjvawEO4M2y07JH273ASxXgFPSWBW2o27eqDakwdl/uITbQcRTMK1Z
johSsI4dxek6SIKYm8tzkDSfAxyC6eFQMc2B8ey0JvE9ThICodE/vTTucC/HYjzqBkEcSOxN3KLT
jQ+9fc1w9J3EuMpALmyCzkH9oH00TnquLahIaeUwrqPGq8hxp48XPSzU4y/17BCCaSgd9LKVGvxb
ObHrX9uIxu/AqSvazjmZW/NQxEFIO3dwnkI/u+oVikGC5X6YkzucnZzpQptSjiDmjPf2WPurzDED
qNIceqs3t7hHh1XJrexS5EN4MMNaQk+S2lmQdLGnCptjxIrj5M1ufa3jbk2TIN02rapWeusQM5rX
9qG27d0icUpKH6Vykjw8mYevWq//bPVGv4DBKPa505OiGdvx1hqces8M3b8Ezfi1rBzDrOeN+vGU
RJTGnn1eTEwOgR4rqPLc/a3Umk6DWbRPrdrTaYg3cdtZH53FhUaTnLRjzYyPLTemjQep4sLE/Jcj
/H5bkN5+0ASZDlCM4kOe0qcpdcGqbVbTKwEYKTVP3P3yJam0+bQh3cO4B0FwGmJf/xX3/hFNLrdX
YbWXDpnmky8rMvj6Mj0tD9Mqyc82rKfMtz9xRFbvg+FP287O8kswpMalofTeTq3C9wEVPDPsbqWP
3fDsexoZSEK+N6lTQxTFGEC52j3YgsUGbgDh9B7Pj3rbjfC25on3GgZl8MqkdJydhJlKmm0M1RMj
cKPoyQCYWEqppagS1SG2EnlHrTc8pMqbo5MY38NZ17kcppLYJ7suLssCZlJVdZZZbWU5NddRoHAF
+7rWe894ykgexcXLXSRpupsTMc9OmAwjPoba0vGi49b0f40xJ07XtD97y7VWImZRK0QzbQt3YGo+
jOPz8hXoeO0vrZcF5eySNra8ju4cxjt6L9DzUaCr/ugF3bjVnWD83hfOtrV1631UXKZV4bSnmjlj
HXUGCXLAZV1De2ARaPf6aAYHtqfBGa57fLYL3d8biSFv9HiwavWCXFy9GMhkD/M3YQW3BBf3j34i
2bexRvBl1ojPLIXcVZtK+y6Kiw1d8oXr67okEy6HiWyetciTesuiQ4VRZOo4jWQ0WnX3ORqTfo0s
X9z7HohEZ8lrnyVXvDTyuDxS87eMrjOZ6xSgS1zXXcFajs5yDtNjOUfj2MjwLNI+vbmB+7Q4gprO
vA9eg+7D7eVhYIFYdYo7QcFs87iguZr5IWkZF7hAN4Qt/XrxlXWWra9NO+ezbU1gN3XSbWSrOZjG
LQGBd8qeEEdUJysxo52ymNPmzFSariFHmLFiuvfiCtlmiybMqJiuFL1zG7NoREo8mmCyRgBgDunY
U9PqF0/WAvmzfJ3cvNxKZHvgMWV0p5SnbTB/nq0baU9SpKdMI8TKTTxnhX2GoHpSejAcsuGZYrqR
MbHYKeUICnJATKqSxr0uGlzonfpZ5pABmd0hsXClTrmWYLhiyJHt7ITY7oCmvYmBZ5mJQyReI2Oh
N1dxa/ZiJzplEuvqNOj651RH3yOf5MMgGPVnl2KCS0B9gXvFWgVx/No55l0f2eV7WROwXaDGz0HE
rG0wj2vHCPpZWpZCYIcAagg3fmZrUa58galtudsye5rYLKNMYE0JtZT05Kg0f6bhqjKs8oXJWLSx
P8O8Kz+icSBr1sp/9cgow4wRYyb4T3yktHeE38aRck2xs2rs58KpaIElvbfvwwL9f6W0Q6hIhl7+
T8uyCIMSXhjvmY5sszFD59I6aJUCAS93SlmcOyKUMyfzb8uhbLm3+JG1MxWuM2EPj5bmGGImjd0r
u+5nLWHDyu0Au8L0q20sLkEHt5C5ZLLYvD0EuqodtuLxewT5MtAjdMd5ipQTOTwICdt6qax82AUN
XtYRldrinG1K/FWlk96GWiJQDQrxbZq/Cgt7+hYnwR26+TtKO/X7wrCRdPBb68DytJcCNANSSrPd
Gkx5Vs6QYH0AVTh3vLoDSK3oxsBlnzgZJtTAym4ZjlH8GSGRlQxBiGCgBA0YcN66uis2v4uMNiTm
OciJlBkEQiE/rsR74NefsL9L2uGDurSV/ivzpb+LnQSxuN9oV03Us+iFgliQllyeoHnxTOpcvpWk
s6kueaNMy7e93br0uqV2Xf7VcoBJGBHLaqTz1fZH22jo0lGSA3Lg7rDsRKcsSznvD2GUvOD6qf8g
r++pkDRUigbcZ+2H9dnNhHPJ4b9zOU+rLuvrV6cgmDx0sT6mcTdv0aNHEwjrljLDD/G8v7ludGob
LvVyqu1nOOHHpVE+wYvbYAew1raR/7Kk25ZrNze/lR3rbI9A6Hl0Lyk+dGbX2IfAOFa5bn8peMnr
qvYQMDUF3enyo5vy5hHq2E6ClOqDcKYGXSPfWw72MbVbsnP/5xtjUso1aIdkt/zmMP96GBMgkZGC
EY71XrfogU+9HKE9jc7J8PrjP1bjhjHIJihY7xSeJ5yXvb+p8jEgmioJz9LzSQH3qPfPULqnzTQr
s3BCOw9gss02J9pss1SkS21qtHFz1EsrXS2/shzKkV1V7Bhr4fJ5FV6JJQAWn1ipyQ9vfVxFVxW9
UmHJS+50jJg98YTlUDw1IyOKvJDRsZg91IFb6E80jN6lj5h2+VaaZyyXZfHDyShdoZkJBCkPv65e
FvJZZ+OJ1Us6d8sPkdWnKOMxwxqqJ3HWyaK9i6z1950J9VHCLTPfqs48KoGvkJY5twsi0pnS8jDz
Q2rdHpZinmk7ZU7FC+Qm7xaBSejmOITl0ISOzTUqqa/lYZz08V0ZhDyPtmwvy0nCGo0ZTtdfO4s2
rgn0OtkCy/I35HCWeybf0Uc6tSenDpBdcl8H68OQtOSeSx2b4vTRTKyqPfXbLNW2LbveWW0jt8tP
UwUZ2OiY53WBODJT099dNagdGqhqF1KividMDzf8RnhQvNldhJVI2GZzGnVRrcqE0/n3gWTS1VCE
kCHm7xGT9hwJzTmguKXCDBiM5mkYbgRX+x7tIpEuKAc0rD43zCbHOuzjBqUA996YxaOwuVmTO2Cd
9MDcTabWvbsNtkeiz9ttSmDS2WkxHZp+6R+pJz6IRDHukQaoC7npiFXA7p+1ynlFUl9iFWKySY1z
05rkI4hKkhzZ0J4CNWbteXmcaxq3wdTr2WMb/iENrMov1yGj3VNrJsWpcHoDQXS2pqsT5vCuZY6o
hr+hLBs1/vJl0XS0Urg7dls6cl+GnuUnYEAZ2m4EVqvlcdbr2e9v2tzVkhkW9Nfjf/z6P35n+d7v
f52iqt0ONgHiiVblp2g+5GSJnpaH2KL5Y8tj4O7eX18yMOS7//jV5ee/v7l8Gc8vb/lK1Fa2ES1K
1ZTue8KnqPKTmF/A76/ml/tPD+cfgLP775/+z8PlV2AF8ReYYsInAkD8+28tfya0vZG4AaZJ8tDA
7u4tKzuFusub809fLi9/ebwcyvlF9qrml1DFZ6flmwxUYZg5hr752wtZHi6v+G9v0/IDEhy7Hary
Jxq95Uk1yMqHcihS6Kb//dgfNFIUxHAgw7w44a6czxWaLWvGm+vBK/tDnY3NtJaD122novxjmOxf
wA+jFazVzIfqFNFUN2T16fnunuHJLfeg0IWpdbLj4NZlcpPnMqduMD8dmwlSnRuEmRbUcuRpOFnB
uDjt3x3DHzaMEV1uv2zCKMg/ndFB2ek9tNL4jHL9h3Kn58qIXirGmVvAiZ9mOb2n/StU01+MmF+l
ERxzNxzWqV6zb2oYVCGM3NRtRR52ldM0JbYj7Hmy7avhGC+F36+nAHZX4aVfuSzf81A1O7cQG2Ho
7yWKslWn1c46y+c5mfzhtfa7m7b2Kk7OuEoPsv4hSx1qTPZH6r8g1x3AwThPThhsvTh6IfjkWfow
1dL2JwL9lnombdfobC45grTUErvUs3ZBR1gATb8v0hUknisy56riIRtxyz6xmd+aROxdrUZRLWOe
WKh2rS11tLuNWDW184ihgVSV5lyk3hyq1Ok2A+wFzDP+QdU6Mloru2DK2HdIQjZo/P6LsTNbbhtZ
s+6rdNQ9TgNIIIHs6DoXnEmREjXbvkHItox5nvH0/wJU3VXl+qOqwxEMUbMpEpm5v73X/hKDmcyz
pD3YRfBQUV5v1jnuueIzDTHT9IWdPiF5Z3hotNJfpb0D3Fns5p3+EbzHbYeP1qG3inWdURNcQhR9
S2TbEX70WvOdvWv0K1fHY2SDgjdb/+pP8sTB4EEr3v2h54Nh663czHys5xRIKx/8qDvTFXYwWrxu
eBmCZyYAPCZWylwv+AFEoQc+kCfRgC5kzFnBa0isnnZGHtO00B7nHU7QmE9yZvIHzhmW5ylq8nch
zJdWMMM0967dHInNXGy7Kjfuq7YfA1zsfqXnG3O48ZLpXreiJ4VPnF8e6FGOAKlQeLfF4H/BR9SS
NFxRPMXMTXVYlNx7ihlPaOPlIUzuOe4Uq7TJvsRW9zWFp9voTrAr6q91MNwgxp11lQc71STOxsS0
bpTmJghMhOlAQ8VKqOFNjUfLHYK1MxSgGnhalz04tNzecazfOFP4ObZje9XjKFqFCRJdle2n0Gf2
BnO9dzLKemyxnZx6o5yYh2188uqGjFPEQjzELDp8O1K7bpjthKQcaE6nRe4ZlKW1c7Fa1XX9PlX+
uYoAOySAkhmBhHdcIjZW+IRTYNPgmyobIpEDMUfKXLCdRN0ddPUSB3Vyx+J9ZLFpfJ7LsW8hE0nv
3XXGCmeQydQwBp7yulyfkiKcqISYL3Fm5PoTBkHkosK39mwXueIt18JBDBLE/PxJH28u7/3DJyzX
RSxx4TZRNE1MZlGelhucFeWpjvOjpWdUz89rxrKkLRf+3+8uby3vWz76/7ubj6P321Ly+9eZAWea
hlT2+vf3/f7Fegv8qM7FoZTwG4vWKk7VfLPcteKUoPryzuX+ctOGQXnCE7JKWxkdtQF70iqcV+ux
wqCyWtbsj/vRkM/eYFag5Z2/f6Sxe2pac/vup/d/fLPlnaNFZdgfvtnHh9pWSPQFny7I+Sd+vHNg
Z8/FWebrtq+K08Qc/w83y/vq//2AoIEAV2izq7NmWpPaDb4FX4rOJ/MdfPcshKVQqfGTxAAOdJLR
HDTA6pXSgN7bQVsJDsAhhksJ6X9bioriOad96x3jzrUSxlzURm2kNZpHNr/eyqybYb+Ejukpga1e
QqLWQheFaJpNx6Vm0iI66tVtjrt5JdToAtwp7quhU7tJDNZRiwf7KgttN0IxABQR42nF9wDp3br5
ML3MbJ56LsCFNZBfMKbr9NvyefiR67vMUz+YhMuDkarnwYtonBk501d6le9x3I23JTMhoAnJSxGU
GMmbAG2IG+oMjaCyr3VRHpIB62mdhJfmU9pUb3iGewbO5YsKmH91ntbcxFDIAYSIYRumc4hcmuym
vSLBWa+16xK23akwG8DdkTaeSykPRZNsLUurLxxAoqut1eG14PiXNylducXUnnPGo2P0SavtNQw6
UneoSrg7UxeZ2I72nRX2xzB6rROCKoSogouZOHIL3o6StFm6tRsn2pIsIeU5H2cQXIxLr5j2zfp6
HAMUbmXzPPjITrwAH0JVkj+XjbPWrRKq6exZp59I5ZX7mqrPrpgPM56dHXDuhSsQ+xyYGvvWQVTY
1tDdd7oIpkdRmjFsxOgqFLYYD90YIW7imd8ZBz23K2D3qqfNYOyuQTWIDVxMuqeasDuRWmOAE3er
RbBOEv+7H5TprcrpK4kUNUSGzThT092H2Hv0kJp+dGb0ZcIU/Ep/AOwlam42ThmUa0Vm80nqxg+0
De8cBHpxjwtrG0YQIug2Y5rB4eYuC5/x04Jj0dSwMQjD7cfYYRg88et28JmOvWZrq6kcp107tzwm
0KK3cuyxEiLhrWJV1acZynoSvGTAiNJg4Pa3WjdoeztS7rqA87Dr9AqaXLpFwa7akg07lrcd6adx
j4TXb5qpeae8d9g5jwY0i2swGV9NglvbhZ8pYgJnvpexD6mpt4sKVv04bkZO3xyaqRGU8YWGxzIN
wHKQH660OTGQyW3iGs73TLpPBrAC31CvYwYJvPAyfC0T2Pe0YPHLRLMxR2e44sL93upY7oxhTFeM
313U61zsx2jE8R0wwgrC/lSxtEDwMfp9Nbe/uv195MbMTOdgiZe7971wtLugxwWRavpe+pDRhzo3
ToNM+73VnyDqGpfcz8zL8pZpD7w8kas2cLbXBuW4l7JuvcvyVo3t+xwp9poRgBzR1czL5hvHJtui
t4a/dWkvPkwjIV2XjemHsCVSthm5rWkrhTK11ZLCOlKkVm49Z0QIHL61/dS+5E77qOdTdNHhc2zR
6/NrYIX5tfAeck1mAMB5T2yBMWldoAWaAbE3n2MITlkCGHFUsbIC1Pe6LsTBtAgxZPUgV/YUpPfk
gzKPPyNnzaONt/Ic+n1yLcDOzMZ8f//7XerIEJnchoseT9KNRUXcpinsW1eF7kGK3DynkWueJ7dC
H6uydLdY9yqdSwy8+UPRVuc4wtra9D77w87XmRC2r5pZu95asDf9qEJrZaVDMFJAWVX2zcajvQP/
ivBhW+0xAbJUeqYigJ2rVd0Ul650PHpHmKP2xCFXiRTVwdSSLx3b2tOYDtWqTlGc+ftyLdQZ1mJ2
2HnCnrb6zDBwOi5N0D5PVlrqZyPymb5UbKYn3cRkk2HMNtyJeixdynUp4S6N5Nk2SI23Ii2zK5MK
lzS2oyilJC/Z+aW+56uIQHf8sj2bODxwfEoBKmdVu63aSwq6doy+NbzhiMYSkW9tZ0a4D3Ez7rFq
Mqybo9bUP/524/EXsu3CO5lxmVONTTfL0Oj9tjMG+zEBhyWI9Cgc72lrdE91TF7JxuZkZNVbRL/7
TmssHGV1Yq444/mXIrX8jVnJ9mCWnIWIw6lTNPTdoz+N2VHpMyBlvjvKytn5Q4Sc3lDYOOEwfV3e
yslevOLV4nHrba61EDa3ad/zHGtpa9saamKqUqYQExrPIIPlCq6fmXWxCjclQQ9vTQSVS8LRDG7z
gN8ocad6kzA5+opYb46wV1qb4u+uWw1pYX3vCXuZ8vsAjxcDgpD3qni2TZ+KoADbSolcsAnNHtAH
pqPN0NT1nm0EDXch5J+Ja9Ij+PN0Uvjk69KkTgTpuEnFHuxrtwP67u/tpJvtvgWV8nXVNWwOcE04
hTz79PTuWVXpp5/TlbECnzr4eX2gJzW7UUPNTKfMEyZi07AdDCvdGFalNm4RWDeSXf0oE+Os5XUF
p7EEGIJ5a4zhFNpF8zQwULsprHG4ahwuVmOZXrWo9b5lNZbc57rAkr/wnohhrERpDddaxulr0nTW
ehxUc5eWgcWMeP6/RXH22CjvCRQgrBtWnqoilFm1Znknc07CmK2Kz6b/WDuQ8lorSK+RSFZaK0Ee
1xHUvmKIj0BJ3LU/4gfRJcuP8cK8vTk0kaW2MpH6TanD0zIIGu60aLjTIi5GWavkjh52XA1zgAHV
mw2Mx2xtfmWUVbC3IllcIH2M17GKUoziWr/T0iCnSMUvXv2OLCul7i0OFZiLyMVccfou3Xe+1eJ7
COqNxmKbBqE2w/VgYMXqbPfaD2JO9lPVCvPeRxmcgws8Ksw+88QJHoPSd85UDQ2rtBrJeQNN2ILF
nJFvOUNAwuFOVqYnwy7ZA83bBU1w8Q1NU+JGdB7VEj8SZACjkZh+wQ/+UhS7qtUxbM0OWIZHw42u
OvdaNZ+XLUsWY2FRkYVPwXS8o2cnb7w0vy7hv1LDz5r44cnu0FhXIenXFST7cFfmcMk1Bt67pAOh
89EVGXS4XzJCNUhen0Ewf/iwEeqddd1JpFmIzSEH9KMuqLHMXIn67oBk7z1xCeab5a0av8Pao9Fy
o8/ZPmFa/c41UFQajRXKmgewIV6mtfQYxm+7mnylPtumqEH4pmefKnIlz9OAb37yzFctHPAsl8GJ
qwjta4Ua7oYqYdwPh5wC2nZDmJ0sF9eT83woCgukfpOXAgW93IQNrwssWytdpiUVnL54pnvrMhdQ
RlM/fhEDL/IqFOIu9GvjwMkxXWmU/a0E2b3XNLIRSSd9pzOn2yyGdWfOzsjEu18e3W6OW1LefAKa
Ul7qul/jE2weeCSS9UhXzMX05J2YE2xNYV0rYRo3vMr7vT/LkLmU4IcYcfPoaMa73Rmn5ae6Fl4h
Uy/BT8y/RJ7acIlVTDZ4vqu8xl4VkG+wzCAIi4QZGOXn4rkVpD6zyBFfq87dT4sXR/jgdbrZbZR9
a0QJI69KjAc87hF6Bh7Yqu6imxR2z17rKQ5tjVKHpUPW+k40wbTVpE1rM9Ol2uvEc63b9Y0TXzX8
fVORwMGqcMhhc9CC3VCwfwia+pVl8dJ7SbKz2qbbGPP0rnEFfmCF+4zfYnnUKVP6OsAXGYfIeghm
nbiyQLHJ7MGnf+BMpd/dAurp7ZacDSiJ1QLvab222LtzTIGHO7zUZdGDhGaQnZf6tzZQ7j1ugvaU
wAOia7C/kMr+ojVkjZMag0HohM/2PMmM23w61csLFuNItpKAQTIMd8+lVrq4YrVwz6CvgQbeqw0u
xOGsNY3OcgEhyMN8SLL3/PHluJsI6Hr+OZzXqyBOm6PMJ2atplFszV61u2GGaUbDLAmI8uQ3E9fG
psyPnoUulECWS/EBA9oMNhxDOMZp4n1h3MDanDtdZgbdSPkgl0+vLrC5k/uvHbDCXdo8ZSrE00S0
mAmNSV6GwfXRn8V8jEE0tja2caorHTCqRzrXzTJvHTkKM0ccvIcBEDGNeOhmwfTFSMEQhgBReU1O
8a5dU/sLoHOIOTslgdXQPE7Kr/eLt2lkkDHl/X08FXjy4r547SzxnatvEEX3SSBZZt08XU9j0d+3
oSFW6YCdUQ7GS2N6HgltsBOxUskhd9jKh8MUY86kKwuT+XzpD28gsL4adqXu0pmPPPtpcT2tY42D
QjO9Ca//HGVF9ai5waOliIpU9Zi+5rG1qwT6pNk17cYLvWvvu1A/vIDiRJVAjevy6jHmQngzup8N
iPsrjdIuLI7RtI4gAZ6xFz/rEwU/G0/z6+fGMb7OL6unzujbfVqm+WG2zQIVuLFq1okCBeJFT9HH
6pbeeWOIh7u2651rZ4TklNwNmSmm7w15pShjXVNO89V/AAFLQ6TUXfFIVCZ9DDRzF7RevFEel2ir
Lur7oaoPhSCvIqV58WOKTrC3Jvs0ssZ1qcLqoCcyOimC2Mvh26mSac2hKroY+ZysyVOGraldrXNl
TzsCwmWjP5vz4FRoU3cQ8651WTSqKd8ZrPzH3Bmsbc855bFLBmDN/I10DfNE7nGFdUo82Lp8iQfN
uS2sZDh5RfuyVCcuN1ZNGZ5Xew9LG1FrJyFWO61Zj3rCap5Oo1hpgU4JNk7P2yqFBgHMYET3bMTK
DjhtFwXn5dZAR2fCjmmaveXU+bgLJFerEJVvR1mZc1DYTdd0sL5NaaE9VNo7nNuAilJE+MLVrn5U
HUor6LfuGO8a9nXniJMFl8MhcUlEyqdkHsvTVZmve+LFWI3jaCeFDqMZePmq7YHcCrZlXFYgDKBO
bEff7Y89NQybJHLtF1M2hC5a1cUHvEgWdAnTuutYQ1emZRbroQp8HoYkvyw3pVXs0tJO10AV3VMY
oqBqBehfI+tgVRuT/LCXKVCdsngyo7i5qgCIGklTVjDLl6uS9e+NOeKagpQdDDIWvflK0ha8tMZk
XrPZQqiSrYvVRC5Kcsx2wLVQLjjfMn7ACfKRQ8eMEZ0YJIIanG+imsodrTFvgeIm6xzqQb1uWd8h
1MvP8M9csZGmbR9gQ4fbYuyDoxWXWCq9JKL9zt32XvdGhO3BLvX61qaINUYs3drMoFxrUodSk0f4
Ztk1G8V756YbKZsAAHB0ESAtepPE9rwEqwFBJffyubeUHF/Zwfiq43rV1qV9Rqq5x2M64J0w7LOb
TQOIluqr6G31mHIMdxXF2YUXuiQP/PROQ/zfAGasNt58YKmjr51pB7cD4MswqqdPSfXaew6JMMzH
IRdCGhm8Q62dco4SZ/iqWTVu+k4WGwL0aONuWT7mFbETHqw0cbxTjkN2M9T6ugn4a0+uCbAktDbK
UvUWNW9t9Zmzjb002BKVJyDCNsnpbGPHIoNbQuTrwMBdqg+m2rVOwfMfMsS2tG25oaliZaMeIopg
CgJRQyY7EcA0hg4SbGhUWyZVAVUf+CFIB6pVJKp7Hit1KnWspKoiMcdoYcJPpCA/EPk9WHQamppG
A1gESUmhIYDhqC59z4xiLLgY9/NdgG3/EOf8a6OMpGNet1jP2c25f2kVSOJgkqjfNlV3OHjM6dVD
yhY0tfYTviusZ4miRmZCDllHlVmuefpVO1PB6iDi+/eRM2PJ5f45BseAXVg29k9j+ffnxJlJj4UZ
USx7F5TZLbYpbS8jJsex3jwIvCa7/MEgt7AuPJ0iUfizpAsc7R0x/tkyo+yJ9pbo6gDJWe75OhS2
0orlakkeZMl0543JnlgrptUMqL8nRygPrFNvFmYYkcjh4MJ8wtqYXZQ+md+zkP2ul24wYOgUqw3e
OfMY5MBS0l88YbwKDWAo05FPQdPZ5zSVHb2sPqYm3Tg2aW9dGf3aK7EcSxNv10a+RsrUlqR53Oos
NLtYJ+RLz+1kE5PhKsYycrVEFzwB7Kpvgqz+YWZsc6ewVzeBPcqrNtpwE/sh/Ipw+eox/bPrxxoL
0snqkYnGwM6+dMhb/nE5uUHxzY+R1hxc108v6PJ7v2Uvzn8Ct898JFHJLUJ+/nHjxfahrZwKKxRy
au5QsDJW4Utb8EQ1/eKR7Zm2Yj/7nQDpQIdWqHZEAdwdnXAg4Evv2UqC7ZxDveABtVZ2HKrt4PrA
OWaxeSw19c0Iv0dZuS0S/cHUm+reGZDV9YBgBmV4oV6RMEGl0gITn0fv1g9+3xMDbCXSIZjRo680
HrzZk92LQXtEL+hWqRFVl2JqqsvylgjgWDWOxK4waOW28l11Gcv+0JDhL1dWZGVHMxsI4WRr3RjD
bx6JD8QCeTBZcG8GsmEPf/+sdv9KdXAEJgkC6ToYVKV+guOyV/SaydKhnhP0Je9vRCtOzC0AC24A
0bFNIhN2lRixKMjo9m06CvIvudh8GP1z2hLWTut9UiHopKAAoCYnfEmujVXmi5kk8aUx1DVJKmZ2
zuTikc3sx2FsIbxwVQlwHZLdpWjpw8vZdf6zGOrkYNFysGsJrmwqNjKrpjLo3hXeXQnV9shORz5W
Ge9GiBn1sj4rHVHFcHdELCzcKHhD9YQGJ7a7T64yxSkvA2bLUB4N3XpV4dBsg2HgoDcXQk7WbQh2
KLIFzWExc9kaBO7Zq3LWzPVCmcp64+CP9lcP2zEdChzO2L5Fd1ZKJUH8lammdZVzeoO9RrDBcjRu
aKWZPW5m9VQh4506mlD5ZT3/GCsip35OWgwed7mFx95t+HnBrp3gH7IvcosVxgASaxY2oyx0ecJp
2j/BPLiC/hyfBQ7G5gtPD9wmV5rz8+IPsf6JgRBZFaBBNVkMox3bo3ADfUcUCl3FCrBMFEV4cDSn
OGAtg7UyRpcwESO75nSeLm3cFs62hqVgu6ihmZkXG6eraB2UYXuv1XeVbrRHIwmSddC6F81ujFdQ
M4I27LC+ccv0S406iP/ZdrxrLtpw4ybyqLPMbJACukcTX8o9su06SgqY/pXerxadsKs3WVUVqLmY
+rWwvIRWZd7WYZNuPcp1XSDrJqr5RQOA6nojRwCG4Mzmlb+RQSH2iJMTOhHVMbMeoLp2OH08k+lY
YZYVFPqz5+jpPhmndDvNdwflpPuZUGSFHtFctgQBWiJeaucTNd17W9e9Fz+zYX1D9ttxZOiPTUIB
1ALHWm5EbDGQUPBuJdSi5TdvyChsVRLk+6XooCjKH3Cqs4cKfZl1nw300M7Sj+2LNY3q2ss0JdEO
Y6TayXQcN4asor0ZJiS5pPvtw85K+9Oajtn8iLEDNciMvk8ldNmhouwgq+ZIqR9Gq7Krm3ueqVdG
6M0NlJCA3EL97HMMwxd+k+dFve4LO33ok/5+HIz6IQ5ZpqpZVJiB8aHw3RtmIBrW9eAo4xZ/f2qa
z37oHzV80ysmG9pGkSdCTlqPDAduoNowDEimsx6DwArGbzo1fezbZb6L7DevU/KmsIcfSRMkXClq
qjKw9H8Nw4PtJi8z3+sEoFM/85R9xRNXbCPLT1/8cPyO79d79zCgOmNwpfExHu4JBsTbZircS6PZ
39ARCYF50+c852wGWPa3t/IwTK/5hPvLha/HbKQ4NIsLb0wfSCyM95ryNh37/zXUXQSt+UZ4kVon
oUNtkSoIhJVw3UpzICahDyRnG/PExMW5LNOiKu+soxHZFQcTVz+Wee7dTgMut27EkFtgeQe4GL9H
g/IOedDcosoO5HPj75zXPy87gjwDtIkPBcmI+Uk8q0oljUl+7WwhuCjsVnZyiCrRPPp1Wp3NpPo6
aVOPizVDBcwTCx0XWm1Qlg/0sBQPmgnpnIt1cRm86YE1gYx44L35ZvLuzU04y009DreV0Ye3XVs6
92oEyIv6eWCOAthZAfyXKq0OVqkIvAALWukce3YLF3JIXWON7QNu33AwMk9/CrEEPZRltdXt9jP9
K3NazcJEqHyJqIBAWUXfgKUll7SrLwgx2vHjhdEGPzBL2cSMkKBKbWJey8zriwrNSxaQcPB6mhyC
GRyKXlYfS52XSRC96zMWw/YzwKKRf5pmhbpssntJTPMQjqI68xyhis0T675McJXq9ssQNTp5AFja
iGcInI7+NUlt9SAgT/ozDEqTY3c2W+OJ7Bp/O7iS13Lyottu4vXVglrKfJk+KE87OtbGQA57p+Sm
ZjdfxJsGjPrFHF7qrsueOXYCwSDHp3k++xIfNHGGAnRDLwDHJY8yykU5NohClsBwMMXYgKkoTt9T
79Ns+npE56AHd8VF2tz6uA02gqaUc4MdYCc6o4ETNF/NBhwnwmJTUsrsE7TJbT8gHYeQVhfhS2hJ
ixUt/gQP11mbc4JBInPTjTJcTF8ytgoabHXGZ3Ii8hgsWY3SoEkOi7Ndec8GevjdAk5wO7gUpOnW
jB0wLvva2tY7+gjDVL/LfAUskDih66TNXaFPrxr08stCgO3HVFstnzrUlVrZ1hDy7Br5EZOwSAmb
/UGa4K58JqfrISPE+PG3C+gkRbJ9sVMCg65vinMVA8Vga8vJV14HHadoSTM3YwA7fO0yCNqOXr8L
7Udr9XM5tBHeYiwjimtRQlX2w8Ak03RRbfHOBXVe3cO4KHZ2p832MmFsutosXxsffGidfdI8T5Ci
ZvOZ+zywufB/hAX+fM2ZGRFjGmCPdpCFhiG45kl4bWC531Qm+kxUYhScmYX2zCwM25BxKGL1Qjxo
7DreO2ZGB3Rz/fttnfEXZIdD858toMmYrpS6/RMdwyvdmka0VNwFaaROvpU/a97gMq4x2NU3jOai
ebIkUjQmNUX2vWodHPmkPePypSd297kPqqd/+J3EX4oYXIRPBZrHtmwF8eun8tIibcduysBSw/3O
N0t5aWG1V6Upa2/NS+Ryk/hbz2/DW90X1j4doB4AVBtv4xqbNzC7JWKU5QcBE/BjgDQ2xruabK4H
8KYwLAQ6KRhta1E4wWRwbC9O5+Rbso/s7GASrye3t88At+EHj/HD2GRzlXvnXWKfiW6nM1yJ+nee
Iu7FkOwNLRajixGVq9Gz3bNsFMM3iHuVgf9PDGSdWg0rvxyldTVbq72R7OW5wD2nIwRKLQMdMk7j
pRZ+e2x18RbF0Xir9GAft6Z3X3gqOjcBDOzZM7LA6C28ZcqMjqbnHKFjFWQCX9jHeQD1R5q/XJcY
EaOKtdlC3kiKcp1rD3oou+cmG82LN9K0qxr6UaKRTtipfdOCoLr6g/4AVb/Y9HFHQsGXMCe7aT90
gJoBSAdHzcoftNyYGI8q4q74YlYglCwgYSCdXDfeFmUbkECAJlhV6FGJc1mmMG4Eh8MYOWPZm6Cl
yIK+ELE30qgjPWgaTwPbWG+F5nLLflOS+A7ttd5Y4acOcXEjc7B3qHejyIPHzMEsWI70A+qlt/eb
gNYdbE/kmUQ8pJ98wkFNyjQqqqtkN+lT9bmtNBoT0mKHAcHmj/g/Ocmyr41/4jT95aBEvyhzRPBw
hjIt2h1/2jD7Ya3loLCuWKb8NcAcDKJepzFuTXOGu32y6vqmhSKBrrsUcpoSorVj7JVeYHkpoeYX
6YRhXfvE4D4GTSPj/QK9rH3bPPz9a235bf6kVbgCKo7QJWc7g9fbzy81EXuiqPP06ozSJlBhqGOd
xGKOa3WPtgJxlKa1SV9oFW0GzSIHTfjJjoOXzE3ell2VgbCo+VF2E9sg0ESrAy606vSowyqj7af7
VJgFx109sLalpdw7bcovyvbDC4PTfiMSTkowPjBpCK6RSyhu6mv/3AsFYXXEG5tNzYHZpUWKj97k
nFxP4WifIyJJrdPvlsWprtzmrvaiR5ID4OP08GJUnLuWGwvj6THx1SdDgAUmA8+Fe3aGLMBKMVMr
l7eW93VRbmz/4RH+mT9k6ghp0rZ4Lkj3r8+HorQ830EWv2ouEM4w7C22P1O912ukjrob8oNhbMd5
ENtwBRZ92z1KN63vAonjDisIVhL6KW+snNeslQXrAEzR44SIcYIeQp49Aec7Gk581Jy1hu55XW5a
JpN0ZRS3yvGowxuz7VAZ5qkpirvvpe6U946qTss8F0nixNamut+4crirXIrJvKw4LPPFvPAPqhxA
ByaOc+9kTYuY4ibfakrPmlLs6xKBsMmi/tzqdnfW/Lz5J6bUz8xFzIUW1EVDN03YcvayVvzh/AnU
KTV93NNXduvGkrWbhSiBk0D0JbGYmZ1TO+W6Hl32jcTd17Fb3C8yr/AoiE+NSj8o8U8sSP3nNYrf
i19KOK5hOoYByevPL3OvabXY7ev+KhzPvXNq1Z34vG9a4n8bZ+jAchOULRkjRKul0YoyOW8roxzR
HOU221Bp9CAdRmcmoWdjvtaRQlensEXEzLLqqcwayWYl6zcoSe6FRbzca3r7zMDE3CwWrjydziEn
gaclxtL11l4ssDq2beTilldPl3okD2vT3i6HMqtlv0RmIt0vpJDlBmTjOkyJkmclk6V+zpqlwwx5
qrT4sNzFa1AczAaeaXih/WB4ZjRA3qtALUYqFH+4uzALLImhMrJYibKI43iAD5uyAlfbgcPWt5rf
GLss/dqrMrsPU6Zw3NFyDVM5b/jzzMUUZrYvUAHQT3ZYeOoba7Go9LZxr895wMW5h1pvbQpTLoIT
8NnWRiUwMFQbWIQPflfWD5D/tqQOLhGyw94eqgc5l991qgUtOpGs8kidMuZRqBokgjcjKH3qCbSX
PuYkgYedQ6qF3dJpKdH4++uCnNeBP155eQI5aNa2kLYubP1nLlmdUo2dhvl4hYcDpyUYLqM0P/eV
12+UiefbCp1bznqLaILarHa1hU67zHdY//KLxMW40Um/H3usvrvAf04Muk5kgz1ZNs078mZO1Gjq
76CIPIcD493FCJWGVNvZyWO2FDzYJd7NtI6IcbredS7P2WJ5JMOhWfENtbjxzfJWE8X5XovwHVqF
YufCzKlDCT2MzLfXRQlPACX3a0BGfRel/O2WsoyHWsAow56mA0bguekKl2hO4ZpvbcVEtBVo0NZZ
dMy2AaM8BeHwxt+JQ2ljX3jt1ncTimrvBwOtM1qwDmdZjpyjc1r+Ev/5bfgv/z1nHz36eVb/+7+5
/40q7IrTYfPT3X/v3/Pbt/S9/u/5q/73s/7957t80W/fdPPWvP3pDonCkMN++16ND+91mzTLj+PH
z5/5f/3gf7wv3+VpLN5//eVb3mbN/N18hsG//Pah4/dff+Fa84dn2vz9f/vg/B/49Zdz+PW9Ct/+
8hXvb3Xz6y+a8y+eb4auUHJ5zjk6l63+ffmIYfzLUsg5usHwhyuuBW40y6sm+PUX91+kix3FppxL
sATvx4fqvJ0/ZP1L2NKydJ0LlYJao9xf/ue//qdH/ve/xH9kLYpJmDX1r78wnPzz9sl2pO4oW3eV
oaM4sl2d14M/XO/JThpm2E3rtqjNh9phpOGjHdywTsJOyIWzkfym0FUYoPS6+82zpVp3Pa9iw6Sy
q5pquWaa1q/z7ksbygv/IbBQUzDtQy4BsGUSKGHVvHUg+COiqoPPYiK+5MXZrvx3oYw3SDAQZHzn
UUbTKQCcuzK4xu57OX4G46bvCxDMPiVd7hWjBStwE7ZfInFGMovWtR+SY9HDqy5CQIETuk4bdl98
+7YR4OEE5A2MyP4rSBp0hvS1Df2dMMsbdsCg+22iFEQOoY5ZJM+7wsSBtNPDUWH+cC7IJCvdAAQp
kR3wxzwrkwarSXEi1d4HVX51dG2d6uVd4A5kT3JS0aG8bfnPg4NLAxqnhtsIh4kR8WKqNfKrnDxO
oTm+aEFP3YkbwduTwauXFwiTxjcBkXaTlt3Rb6o9Vo1BJM9mZjxjiq9IHWGKmQr7MBnkuoqKnTUx
AMrSvti6Y3AZNt86BopiwpFoelu/gTfEAsaRQ/kVIdfg05gIKpDr9OBWzOf6wdjnxFJ9Na4LvbS3
7Tj9P+rObLluY9uyv3J+AKeQif6lIi5233GT3OzEFwRFUmgTff/1NSDfqrJ9b5yK81hhW2HZkriJ
JnPlWnOOSWiu+jIQURMMDMqzb6tTm+Y7VdDszewGDnvqoCA3JgwH1UlUau/o+SHSu3e02HYbDsge
qh2k0WXw0Fyb8MFs4yuD0RvTwHRVqyBZhfi3yIlEy5nOdL1c7EiyPpVpspfoBze5zJGAjtl6aL2P
nCVy37jTyUinG2SraJWOHYlwNaYcES59jnE+i5x0dUYEp3Fw63U1UjzltXHf7ZqifMpTGsLLH5UI
4y31kmOWnUdLSwgoaGiRpGW2WrK4VM7Dk/fjLvPyJ9MFU0j9fk6w8BUps6IoCdbJqPNmhLJEOQeT
g1DptSm097E1ayrph6rBqOEFtnYYAH86ebiR2YiONZtwFiFpwqRo58U3sEZLmCjL230Z4XccaWjI
SGJ8mpFJJ+EDzUAYMnPSoWLpf+eOcMZC3FDACMJOsenz/DvyCMSTTklZgX+QIa0fAjZxCu3eG4jC
ih0ifFWpCF+hRiV7Zt26z3alvdeOoDvpRigmpuHpElQQYSPNvXiZucZJd5JtrROg6nwUeniNIuMF
svi3FudYCoXSGZyS/xynX6OZNfAnzF9FXJ2rLMTVEr3Z0+yttCgkvWICKzGUKALDVL33FXpRhhZV
pnD/mM4Gyt5GevGwreDpMseu/AGRpp/YLaqM1F2TSiF9es4by4ieM77NbWXaT7PcSFh3TV9uGqfZ
DkP4peYccEUXkE1FipvD4LMGXOjQFLVrlMcN2traydMD3ablgOTrMtTYeMeYNQMAR4772JtQ3tci
S5Bm3fNKSs5j1kva0p6LG6KkURDoKjo4Wv28dGWHqdqTGcwtjJMOVUZ/Y7RNTlUSEjBM5z0N+QMq
0/GlG0HI2ZVBC9Inf245ePvumD47QYFozLh3hfvZZcQZDDYgBXChy//sOXzuvUVY0fenaQhfI9G8
RXF4LRIKUtqTGyylLQG8JKfYirNi07ubWtTPoaGuBCArwGyGD0gRBzLtkD6FNwYmc0ch9InHYgmu
xnLoonlQbbWj+tzSm0M3GBBuBfdmC7fTb9var1xwEJ1DPxeV9MaYho6SbAbbYa5dg/idLn2xmRzU
A5XllLivSH5I4Rv6d8ryGnt1p60rw7s6nsMBWzN31USHxqHamvt5mytMofUA54OeL2Ephzwb1DkZ
FE5XQdoZjemO8FGkai69vfrSFCNoSqyffXMzw3JeAULz4LbGt0DH3VfLcy4n+rEzYqGguyehkylp
K7/HGoSxTexi2G/wpO7YR3+4WfKQBrrw5TnuhL1WapY+hEbqqd58ksrDwcGAugmmWzvpLVpzbzfm
7cn1+tyfHTKNun1jmbdGoAglgHFbIdnRi9bat9b8GWE/DKj9ard+p11zD9/izQmQBPUsbdbEW62C
sd7YwS9ow8eycwJ/spwtXYBtFdFBm0sO/I2mfwRWBZaKF7tviG3rRiwtUdESbFT0d2QdYI90y51d
wYwcG5qa1VOdPWjVgPybUDlKc08FHxNaWuYfbGNUqkzUK34t3Ky4CH5gCD8TgcdbQ6hIPmHl75b0
OmGQVGJepjycNnV/HEzjM0LnTDOEYA1gf36SoGQf+mRL9/K+Dwse+ax79wopt3VRPMhYsr/2t36W
l1grUR0SeM1oR7KLhd6OoPjVGEGUn8s08Fkm1iT3odt2+g/apdGNdM1DWmt+OuZfjrTkWtPzdyXy
b+YiwrcG96kwgNj8vqB1YdzXVvJOSzrdcDzT1s6IqEZvtpOL6JrnfEV2dO6bPVG9ZR+/E4Zw0kkB
iJTYRc6ChNKqA2ONW5aVjj+kMTkHobtPiKMz5fThQVWspbxQZrwMIExnm4iTwO1DVF8W089sLUV4
xWZ1m+lNjmpAKpQzcl32Gzw8q6Fxk1Wh6+h9+xUEtDUOqXOBcsmmTAZvq9EqDMU3LtHvpoFnTMBl
z2Ob2J7my0q/zV3KniW4wgLYPLRTGHw6zRfHwExcAsyIZY7QNr16y1nGbfeIElEVTyPS3/AXEyOA
1lquY3KcHzu4URtlvjIdQjSlozsngWXNKLZfG9MLeox+P9jZNVf1DVwA54IcRUi5t4sA+MeE/3qh
vo3uS5MPLwSPaYBM9a+aAHKbbPiu60kpiZlcLs9cN9NOrNgbA2Cobqu/OLBFqIrsg0zDArm6OswW
8V+5BgKk4wimzPyZkSx3wM2faWpxVCmoV4refWCFuI5RUAKrjNNdX9omhGWktONsbSwWDITXnEFH
ncqthuA0M9opp4xG1Yg5r1y6NIE9fgWhG28dS7647lyC1PTxoalVbBN7VdXFmxlKgtdg2WJ46Fe2
U1lUivbPsqhQnxbpYyUg4VXFz4wgj8HOyRyxuYiTTNgKHQT0rv6WQ3uMbLRWutud4lA8tVr6Cgrh
3uF9J8PnGtJ9etRAyHj2+KITPgQ3p+UbpQ6Q4OKRTY4nnsRPm0gIf2jiDebl12Xf6LL5NIfjLTLH
l+UOVTWtoLDX95o5OgRaCLAkCguFdxlqMlEk81Cyekb2UJZxr1aPOGW0tT11bxXBa8wxzMkfTez3
WP6x6d5kN1M10e7IEFuSabwfU5IaSrfaM3cJft8S4EDHUq0XgpMfuj1N/uV1Kez4VSbNV+Z5O6uE
l9qzGgYCLE4f8QBog/we8uQclMQFtT9laX07yEwp9mx1kvLU5Ha+To1tb2ImcSdFgveE2d/Ro2e7
NX70XRduzbC7tqW1gyL5I/DYwSSZlvbBxKr07BXrgYjkIs7aw1An1q6dmOjVapEe5PtKj3EW9acs
CB+jJJtWpE6CqUlyv2nQqc0mXqtIe3R0enTeZB15AnhevHJJKDpbk3YsF/2wQXjTynOAc7ce/beG
mRbHjpXRW8MJk9dPMgnexz7u9lELwydOTm4d1ru4dl458awmXPVrKB0XPXMqJmqtTyyHWlma2Okz
M4oyuOSg62OKcQ2VYUwccCcmXimDUXyaHAXodD9M0Pdgw7K3bQJGnzGkBiYGlWi71XKW/lR4n6GT
xKu4hQHJWGOpr5pxJAIZIkKCKGylGmGRqoW3q/WIUWr2yuTtG3rvR6mxi7SMyv0ZnuJYcJy7QSsi
yYeFUmgRwHYEHN2xRZmA1XXkVAEAopLHnHZ4r5cbIeW3IxmoIBvvtPu5K+C1YFnDSbSKqZCHDgVc
KgIsVsBA6Z/F3nOVANdt7Hbb5ZKk1JLCL0r7bUNxkNEY8ssxfrXqw+Q5L7xdjj9K462fxOucW7sk
49BiN4d0/hQDRQF7klHVRxtZSW73aquNxVUfxtwPYHsZNg5mMm86p3obtI2tsEHNIW3cXv3UC+Cy
YA4BBTgvBhrhbWKyiGQzBQmnsOflC9Vm96ap5jlKgwnU1VNklSRDpz9/r8G9Od3LST53cHstEg85
bKoDzbfcr2Xv4lpgpyiJmKnr4CWJ5nt7cs4IG0Z1xcq7TbrhPlPehaTHN8JXKEKLGfJNUTxWk3qb
aRhBAJsPenjpXKq8jBJCVWLjOUsbOTpKl21CEZ3E0SdfD4sqNcyYwjEOxpOVT2cr4R0eWb46Krz0
Ie066+KlnCVizdp5M4DcsvhVo2CpSIDza5TdPgI4ihHmIWQ4hab3icfi2Q3rmyvgpCbjL5SfM0az
gvxkZKxOFkfr3pS32e4Gv8t/tlP4BeZN0Axwv1WoX6Zk3quhgNg3opKMKwSyeFPdNLd9DYAR8DXO
VnPCUTKTuxFHaCC7NyGTR91gG0qp0kIWqWS8hbFBzdMV7AEJQ30yN4YVBoF6NQ/6RV/U4TT133Or
IOHTCeGBlawiLXVugbGjT+iS10O4TrI8WeVKfTVIjCCS55D3Rjtba57zbhCwDXHfW9cfbql+WpiJ
Umt8SnAWpIQV+DoKYjYTc0WS1KqTOAa1SNxSC1yxF8p7xBM3jHo+xhu+G4sx7YBBdp+InxoSnogM
tdWg8YRyooOmFUPxtp/0iBvUGcO72fCQKKXtHPJ1Al4zlREjPhg1CUDkx/qsljunVAEZcvNdQAt7
bTVcADFzKfD6vwxWBBx+INys1THjGNzjaSZwAzzfc8ZB7Zq5iEOqESJxau+yNgP+DNhy6+TQHdzx
g8PGsJFtfwktb9PKz3ogfo2G8VvnhXcDPl/wiMkVoxZDvqonzgKML796AAbpE5ptgHarzJUFA/8i
+wO5uOVbZALhkjL6IozpqSit6QTyBE6zpW/abrAeOtNGJpL0+0KBxYem7Pl1mH152B9no3EZxjIj
stuOYttchkTM5ldJ6GE+0eKrESwf1a0uzBaMyLunNp6xSw/2AV2LVn4pj1xybSqf9ZQBtmGtxWh+
hMGcHiWUwlBJ9ukQzng8Z/dxGpa+lsmXFFHVPBAewtQWK6nhIeaeC9/RmLqSH84XL/2+c5y1mXT1
JsuOpj29u5hF3l0z8gUsQK3I1YUwqMUA3f4k+OEw2rqPSeWWzui7OgybYBUJkioUaCq7+CW8W1cm
9+GCLwu1cc1k6MqE+5G6x0ktbbsAL8mRmY37MS4fhr5+ATSnHaqwvAKT4byMPAIYH44aBOh43Hjc
B6odrsxVSmqioKKUioO16jVSpANyooVRoJhz821QRJSOQ96TCZ0DVpw6bhdipMjVz4MMHxHG/+rY
sEo9Opt2fcQBv4mcecTXxjkJgDmRS0a/NsOPxvSeHFE+p1X8XJOV7dXDylXLflag0YIY7utR8ZY1
+m3oSZJNOY6BS6hxIqwDoippW1QfYSmC7RjIRz2Fml5rVnKuZwQoLfOGqtR93MLUOwGiXGTXE2JY
P59a/Np6ZsA9KtOVC5IdCLjzqYkpIm+QRR1lxRd6UJ1MvB3VhZ57N9W35wKnel5Vq9DO5v0MCdKv
x3yrkvY6iTZC0zlMu8q9t93xNGdLbs6M3qWvPh1RsAa7c0A/pgIKJpulY07hJ+djKWI6NE3XHTuP
7aLNmx3JtVuAT856OdkaniLO/iOQJPAiIvpwDR+Ih9/irLcn8hurkDJMeMFlqEi06OmcRUY9+egU
X4w8XkNsph0SeHhTEvkCT7DF15NsRyvokPuh4tUTF3m0yzSLPHuW+cd5hlgL2/BCJB4iIgSNk/Wd
D02D0JxN3Bh2uis/JdNKeDJPWq6mFXX6S9bLo+0a8X7OXqVoEbcKfV3TpllupW6RkFwl+c6xOvZF
rz22LdnXSVDS5c2el0OmkaYEvXdFvs27Ltl3uLpAPRGD5hLMQFMNtBSqJVQEtGjSAqE8SRDrhi4z
0OXi6tj5rzHp70unOgwzLqcysmeWnohFcl76NzPkSN2CPGacxygtNnaDVLMZzZ96NzirsmE81gom
glFADHsf78y8+1kP+WvWgU2wFAPa2HLEa9zAPKrBaMYLJho5XCEM73kS6JSHAqwKst5kk9ICrkNx
dtAfYp09ZQoLqFR2surl/bi44SOj2I+QITY1Gl1yPpjn2lq386L8AfXR9+j2DY79utq2QK1mkR0a
+nO+O8B0bu0TqvF4jRT7Pio9wCDlfEantiZOaVUfdKV2EZGYe6u1WT4oJ7oQQ/CUa46vp8lLb10S
Ke69bHzzRKdtyZTcBWk/bTtb3umLBtBc4mXptK66vuFdF8Upz8XPMjdG0BZEn9OJAUbOKrWJxTuU
8Ztsmh+IMWjNmBFc2ixFQW6jQ2gRAvkqbnmdbGQ+s1Ndln+EtlCvqgIVGGPoKcMCn0zdve6B0Bra
a1u4d4YJ1CnI5KZKwr2WyFdDDlvV8yCkE28uhv1VoPENcVY52F701UXOk5iY/iVsf8opyYDklEsS
VaMXOfcq+MHb9kzQ37bHYTATTpcEZNUtXZTWLalFhLcrMFfRO9050/yYNLbYcRt6G2IUPgyKt3sB
LWMdFHRPi2Dc5gWwmEJ/MJ28wL80npKsK9eeeycCXpSyktQKEPDBj2ibliPg6lJL2nlCY/lJCgc6
/7io0NR4SLqHxZ5JJOyuJE2xABr+qbCZxeNDpJzTkAVqxTDZl3jxV9Hs/TDnnpZ+/G5AAd6M4Naa
unjh7dEOU3gsFJ0Kp27wodcPGmPRwG6K19ZOz1bDMh/0VPERDzNwawJfKkEQYHbwShwIiYJYb1bd
DW1VdrJm0EyogK69w/jY8HpWM8DYACXtbdjSsM5RCXWKdlA3jT/15NzX9Nrchp77XKm3rpkR/KT5
qz2ol6SfAL9aP5l3qlVQSW+jgRJ2CqC4VX0lWYnasYlfAKV/K1OYezzXd/EoyIxFOBpM9F88jwys
uEW7LdPWp+fUrQiKrg9hxWwXbOrF1RnFNwbAKdvpLsh9LY4w9irKempgyqHW7CSBEpPc4IeDNCnN
n5oDA4Kky9LOnkPCjaCPWI+tYfG4S8GuwZzLx/ACsS3NrBUmzdMAQnmrQ3qySwHq0UyKVQ0pmax6
sYu/i6bCBakzvWhyoiHSZuXaDMGcL8czA85rzVaf57eeGSnI9jL3yF/r3idajnHfHMxYfH71RfJs
lcM9PqN7lg5YjphU9Ehf9V1e0UeyOoat2bteuZeqw7lTtONeErphGcAiPM/+NcDampx+I0rR+TY6
JkKsyQtP3ubRQNAcTdkmE022movZAIPlHuWkFTBw2zc5VRetp4W8mAf3opxJ9w6iC2rpV4b74XGo
+YV6mh1DJE49RaSfORxotZAs3aT7arvHOei+jY7liAw6tGCjesE1PB3saiaMSYug3GYPNL7eFQu7
32sBfkC6jV1XvycVh58hK6zdgJqb2n48h1Z2FWLCRU6YSw3ihiG8h9WOwkDpA6pZhBBDN34lg0k3
nrE58W8xrmm3BfIGVVxY49WxqmY1EwpnZcmXVpOpRP9L+ekE8bqN16XWHXor7Bh6cGRZOiA0caZD
y+fFYZadbFMxrcHFgP4Tbp1t+9Fs3RsNf3ccMbFXCyu/TmNhQaexL8TkkQGK+XMYu7uR1DCA6cZn
MlCopAEt2ZSXq0Kj6E9KURlN5Sst2wPBjuGOxvyvlL2HDrM2nNs2p7EUdP0maQd5yET7w01oOc6W
G51sNVxbotY4Hd4C8qU27UqX41z7U12LAxMbanvNJEbDZLw/fREw+h5ZWb6JSmdv24XcifbMQRrU
NOs/bf/iR1dONy4bK37YF1vLaVbC6z48ZZVgGWl2dDJ5zXu25CHxA4DDfjFYwxoMLsT8INj1Sqpd
HDRXonRM1Nn0Iopf0XzRi8g968rVeMRK6EjjtA0Smj8q4KF02Q0bJ6rOfVLbL+5QoWW0zDdlp9NO
1gY9edlvqka76qjbyF+avwiW2NqWke48+JHryMwXi3O1KrOFTp5ySjlG+Vxl10lTvFsmXEyTicTO
LOnJtDXlXx1MEOG69q1kVOJByY8WRJbD0xOOuX4w9ZZ2ZjHhNmcATFJyJrctAkXu809lW/nRHekN
NIXuW4xxRIQNu4u3qOQCn3najx73W6a66nkiNRVd8pYHYBcN2ngnTM7ZbTu96LVL8QM8FOOb33TT
bbLcbyKGwt2A3MWk0GVOkfsZFpmY+HA/Vn28TZZXvi6xiVkvPUiWJc+blwklxoRqbC1Kt/CD8GNq
axv+kyPXU2FljBclCYcurcnS1A993j2R4v2pYRDZlFN8A6eFHxO3b1fsm6Q4qqVvWkiISSo0ODvF
2S/wvfmmdHrU+8xuy4p0TGIjlMnJpaQJm9COOlOdWv2yD4cTpgeISnrLsmTwLvFyv/V2SMcGBKcQ
P7NIq7chmuGNUYpdZpLQLBxj7WVGs5nqQw5ZbqNN4q0vnHhlRaxk5XGaQ32PmV7fUjY27oHlHWeL
NtANrLU9CvdH2FPZBmXBprBr5uMeI0w4QoCIhiVbp31WRvtG53tfEzxmKUpLjxMWnaQ4WAU2lmLs
z2g291Aqb1UwfKSK564pu13bKDqOPDdJij2B7LKViQOHSsP5qmMYrqb7zRsCjUzNy7FbXCCV30bi
2QH9lESnh/Ez0g2al6HlR495gbymchElhK7cpdjc/IQ1JYSt0Y/DfnbSK0ApCDrGUxdX773xntv6
DUHVp4GLYqIOWiEmurNAZOBmFr6S/AmEDnw22BvdMVYr7rG9agzCvuk0bDZRZn+TSVGt6qXTJ8IG
DQ9HHANhMTT72rApvZrxTuVet8g03oSWZ+vAms4U3igZ6+ZuQf847VvqpMHG6DDzZ11FO7TUX2Y9
XxeUar7mMuEefs1FfyM5ayC9xTlq6Qkqg58Jse96C7jIuLbznmATrjg8VVYOjnsmKjQ3C0463t5d
PIZf9lwzUApThojTRTNY1UplUqW4ROXWPUgP75RbBIUEcFD8sGG6G+VfIJgRSLI4xR6oIMI27/sa
agGJTO3KHtIO7ROAIwAAhD9V28zoz4Y7d09m6JMjwEgfteGxDu2z6km6YBbArseb/IykbT07dLgB
1NTfjAU9MkhIPu2Omqx1vJP2gykG55xKrdyEk6mvpwFzU5cO7grSbokg3bvopT5ywCBwpyt19UwC
MPNvGydNGOXPDjBt1hWuOKxjNqkhfeKwmT5BefyYeWMhk6bpU4K7fVN5oNpl5qVPsV19TJ6go5D2
X79RFL9/IB36RwPV4vz7Z63W1Pt2cf7mJlM07NbPLLD9Cnh9ehFGbT+IlAvX8fWBT3R7LDu0CSyj
vx+Myj1lBDsAUXHlEfLOsGpwi9JmT3IawhXufw/5i5dzimgtLTgqBM3nLu/PavKyczK1P4Yhb49I
Bu2FQWvtZcY+W8jWOXAxBN6JocK/hKIDNvY986RN6GUDbFirwo8pKuIWobvnUT7tkC0ht2Ced4nr
gETshp8t/6ld/g0fxKEIQR11jvGf/70E61TpIOpmJyog8GgRKvkigiTs7uc6VXe/f0bNQwwHjn6m
qkm3NS39iwGVuOiDdcPP7jHbYPt3oVbuQmUEgAeG5oUFyCXvIrK3TX6gjBKvSQVmNrCACMHD+0BA
Y6yNSodoAbW14Hle3nIpKqIlomMvMaVmjs7E3Z7fRUgKU4gY+yQxyawrMzR2mHxuXpsG71YEFavt
gFAZLcAWpP+Mypm2b525CpgP3mV4qvd9ndqHrojrE3bCYQ/P3WN8hcC4UW6N4ifMDgB79J0VGB8q
1BhTT27Jg1jIrTAjNn8yGVH9ervAJGOnadt+44rmUFRMVHvPkrt+kMJPyl4eynhot04YbyIZWr8m
ZZ+apqDnSoPqSi3l+FEZDDRYy3PeueNaMzX9CovioJIlNGKByFQz11NmQq0dEHG8TwBC3AyjlFW/
N0o7ewEpn0Cn7nEv1PeOGzyB7SFcrzReAf09TzrFWtYQVVPqdrVprj3IdlrWc4yS4zWRrvaUBf1D
h/X7OmRvAVImJoBefcEGBiUF9QhKLocDACTDejmWknDJXek/BeY8fhtxKN6RcAMKxQwboRfTt29n
1O1h6+ykPWbbBqT0Oiyd6Wy7AGQ8AycV3u5271gFR/4uRZMzayTj9ggcLRuKPdc92xYZE0ZXK1Cq
k4FFp3yhkKfDDgsbILKUmRo6XmtZ3s0bw30+2Bw9hhpyiMSN5V54eMdClXxxNGsRglFj43kPWb4z
MydXjBic3maGP1U647GwHGc/1JHfDFaNVRSGKgeRc97i43RahOWouraj1OQdiRnefWMoPKcWqlti
D8GEx1VwmGWEEGlM03XqWBrDeTAhPWfBvQlOVeK6smS/KsaYEJ8E6/ogW22N5HG+qRgtn/Exdknz
q4sRsucaML48ZIVgobvrusxFgRwAUXQlihkdZS75jwfT+MixoHFam6MHu2N5jS3c8G4QPo+EYB1/
G3ysDkuxqk3MpPZw4yZ597REwguSjQxu6d2E0ubJA1Jxs+3jwo8CrkrCYIjnhNj7DVFMEgBtLngw
3cz3pjYlUZmead9izTPYpvqId8d0cRs09J/RlKXRLtE1Di12++BmZnzuq/kN2YJ9DTrd80MnlFvI
Y+xL2WQeRVDQyBTV6x8fxKSzFvXkLDA6XwIx9TPNlxCtnO2tR9fIt3Bh3uuG4aE/2qPjZ+STbTva
J3dtV9FxmX4yx9CIuWbabaZM4ReTU5QvIYxoueyB8S6KhvIhoYkVI/ME5uJCIQgYdzSYIzBqsLQQ
hrQ3BSdjS/hln2uPpVlwMO7Yopx03gabNOyYwFP2HUEY5XOiPdnBCtQPx3+PYBWZSRopqv9ZTtQw
xrzM3NIfpL152JQX5e5cPf3G/aVNAjZ7+YitaJM/hPn/lpj3qSAJTv1Vu/tX+e//XN/+4+kfv4r6
H5fb9ulf/sr/j5TBaG//8T/+t/r2vwiDyc36/oy+8+wj//qzOnj5XX+Ig6X3T8JpiNGxpWMTl20i
Wf9DHCy8f6Jn1A1dWkBoXYwM/0cbbIp/Igg2AT6YknaGa+IwbP7QBhvmP9HyWo5u4BgzLGHZ/5Y2
eLEi/V/BvCMFOD/0wRKtu0F1/3dlsIl9FXInkelhRbRzbJP6Yhk1HX6XeEgaRzlh7puI7povJpXs
3N4UuELyp9piwOMFSBERcrab0MA7K2zyYbQpWmVkwO6jUq718hX3hXP3p0v8nwLnPwuaxV/dP398
aC6mbXrmovN3FhvJn+TMeaY3tZjKcKUMo9yAU7mieFFwJhW17HdDjNamDC2qAHe4B/IBlW+0i72J
V+7/8UH+u6tH5pinuxbXD83SXz+IobNL51agcSaZY5jx07gqLbbxucWfamHscir7lzfAKda8sN3k
+aivLW/+9a8/hv3f3EMWGNympglsWv5N3R1EnP9DaCFM3KeK3mEJ0Um71Bb7ramYbf7rryacv9pb
If1I3TP4S1i4zJG8/+3y94ERBqnkRI0YsbsroXn0gfmh9fUV7DKGIplC7pgZhSZ6CocrnH5KPQnO
c9Oq0yR4AGz9SKf4NXLWXVQkpyCSl8FkROQQyr2xhXAR1k76Ph3QmFXoUOjr+mUjxIEurdzbaibH
fJ4Y8cSPvV5lhzpt4bOU3ovejdqRORC5dknqrtoE5i6AEt+gx3+KS7GdtOYuhLdDQ65jA0gB8TYu
mVDppS560Lw157YbosHpaWidjZsb7qZxo+BsZd4LE06Ts7O6txYkkMq8Fd5NHXelijk2oJOoRWht
oCoyYivGo2weE569+2poCR+T4YXOt9jJHHwTzf+VHgsSbZHFtYmW87kY84ooSI+AZFfljLkG39al
nvoD3XZkMNa41wiYXg2OosjMjGo10Eu26Z7cKZMpfFql3i7Tjbt2GKGbiPgy6Cnh72R/jBQgdYCf
m02F1li4daXurEc7fMKN+pSZu4FR544ww/e5pmlExfEakPTkUei9Q+8EOzDQNCAuKV9PIf1osunQ
cGNjoaHsoonvqpQ2QGVeTGc6tYZHek5IepTTJPnVGksseoQvtbDLj17Z7Ud3mk6Vls8Hw2mfR1sL
TkCv7gJwiVsxtfqxtswBezhZQrZH0knKTOvYvIpy6l7KDjFGJKctea0IOJ2c7mXR062mC40crX6i
B6bT5CsJ2tDkyamnZBcacLrThpg68buU16miLMdaMLIodmQMPJbGkLvTwvBNwS7h61u/Ak/1R9cD
c+RweNgPKCmYnONLX+gz7fKDOWhvpuheJuFWR93AuiM05fm6g3pZm+Dx/euX7m8Ojj/eOVg5whCe
Ky3z95L4pyWvwM6r4pIsRRrSGzNLDh2T/ZPJwGfqe4Z34OsMF2hP7byTg6D5uoJ50WfyAfbTCtke
xWjcHZLei++DpzKW7gblH5hNFIy13gP4z9SmetIbRimGqwH482Z9H87lBfd3DKXx32OLLd+PWOwt
hm3jiWEXWgg5f/p+dH2C7NekdOWqGtNelHsXNFsTlpOuogPUNj3Eotg6aATd5G5PoviMV8oLgk1R
pn94lf5iVfrzfmIuC9afN8Hl0wgcFJYOGcnlWv31w2RNkcVihIqogypfOcxbUfW76jAxobtOytBX
ZirMs1x+iEyyU1OQ+ht64kjOw2Kb6qtykFtbqPLo5nV0KRMZbWoQYNvBPUdJJz4x9WUrfPXe/eLF
0EYJSIMJbNEXxRlXsEFTxTwNWjdBHrfLWz1UGjhp6Ma/ublNOs5bTei/HAPbMNqS4JV8RQCMeYTw
owyC17xsfqi5qO9Nl0v4r5895qL/9frgY/bYCUwpPePvN4vneXTnKGKbE0xLEl1C68gakIOaToKh
w8w7WIiGZaE/1671GY9u+u0lBEkyIWZfaMVKtZZzDapqOszUDRk91F1Z5dnVtFWwhjctn+LJIQF+
yu/qVhsfgQ6orRHM4MP1VZ7aFhkRBGPrzpg/VgFfERuhu6OnNd1w2C1ZmdN3ianqqg2D81Bn+XCH
hAQGGT9Lg/bD8tR0YULLmDqyWX8WXocdL5qm0LguipXzcrrxpdHqGz3sJSL6ANJhFdmgzUa1bpKJ
KUaQ8CzW7ocRlQ+5aczfIVFmCNuxLDnxw8ipt6Zi2evjgNFSckiNiyGmK8vov6r/F2HntSO3smzb
LyLApOdreW/bqV8IWXqfNMmvP4O1gWvOBc4FFoguLamlLrIyIyPmHNOzSFTpKj5qZGlNelevaHPg
4UbPfqbpwcVDG8rSDJm4x3iB3Ef3NGxZ3JNiE6fkyfv0cxY4WTme+QSuBSA3Fv7gV78EqZYcoW9V
VgY3jscJHBa194uWkIkqbs6wbo9akIu931j12WBxXLWChr7loHmvNX0jaxpDleutGR50mxfORIyR
v55ii4z6GTAkO+tOULNDYzGpV6YOgYcwj5R5Fw95Ld6eWgJKMcs1+1GmjfMg/Qi6Bbnh6D2I7ina
5KHJuHkGDOt2PT0dBhaquSNMUJcsyNYIidB3G1VDXrnn3TG5HSF9iHfGeODTYBSbki7N/FU8IDv/
nx9x779XlIZh4a6l/gUvoDtitun9n8tRRmMJCB2H98S236I62rV1kZ8i9JO7MqzTVRhZt5Hs14Wo
mO9pOk0Yw2+BUfhIYXWrWmM8JNMqsU9JM1VHhGhsljncUd2xyUIi27I5NFb4nIJ++jS97lF2Sr/b
FN7EBbc3IwGxAE+g2OlEmjqEYQMYldmGHgWZuYSqrBo7dtYED6jH60LffOM1GNpdMsPHtsKEgkj3
lHWYzMkeCJcUFyxo0x9TjUz1CFF/9EjcMAXLcNOqH0Te0cmRfbQdqUE2Q1iq75Y2mZvG1YdKQGoM
Vb60aOns61EbjqIxhqOfeB/EUGiIhH1cHZ7IzynTuI0F6e/Ox4VwFlQ8K7BhNrLCIduHYQCfQHXd
d0/Wma7nJmzEwtxDnGz+8+t21+7iVjjvYe5UM1Cm+/9Vq/+9OObOgq/keIOd12W89t9KdLrEuWtw
2xdGa25QvXWfTuecgxEyaTYB+AyA7j/y0EU+TDvh1igdscsQWHuStQj/sdGbwO03FEyPyjeM5//8
4HH+mx+t/2vzMS3d8HXXtXVAcP/P4mqOjR8FjP7p4sRrkPPeCfV8dihSTDSUSdRskxiWA9Go28Qg
WKm1wk+ZFDHL7/Reu+0uJDfz8LqA7jYPBTslmjN1fTUIXvibxENLFZQP5oo1woQgencNVuDYL/MT
qTHI22B7e1TSC8+jLvarOn03UmfcItmgwrqqLq+OsUEGTB4a9YdyCWwPy3KbzGSnQPrpFrkLmbj0
L5bGjCWuk30YyOaINipqFnJgczPyBl12a+1fr16Xxg7zjd1RwAWsptB9PLFL4D++BUDDNvBPglXp
p5jDppioqnrERGQ7+akLXLnqjDx/FO6cVTd2BwHIYWUXrGqdU3xqaf2NBcZZhkNVHTrh9qdIZxoy
2r15B4rIuufr/mcxer/hh49/YiciwFKjx2naIzbFmdJjjOanM0mcXxJTrDLae2Pr2hpZm1oOg569
Fy79IXuHJ20t3YpIv4RnHQZ2sHfI+D46mpEc4rr8Y4sq3Wpwl3cA7IoVRD6sbwF/oGtzscVU34OU
q5Dh1aG10msBD4reLdFM9lVV1jYGaExjLBLH11d6+alHHV5KWHYIsGrQPYap8W503o7+QbUozDaY
e33GsrcBIzuEXz8Dp2MMvhdhEaOTlck+D9t+7wNdh9OIKkWL4vhcD1G+TF0p2Enyfz3qHFGN2Gb9
wDhoJXJu9H0piGRz2gwMJXZumgDHrwa0uzN3LWP4ehQ4qaxaH69snox/x+RnW2rtgse+/0wJc9aC
7l5q1Ufk5+Wa8VCzD2SAYCABPiAx9B1fX0GknhZTrstP7UJDOrxyCxhEhh63QbafUTLaM4yOmVtW
Gw94AJuxHP2rKsnOhieE4AfCe5lWx1ZrkNsrf5RnENnDViuav5PnyvNAvM6hLapsHVoeUqgh/E2/
NZ1qmOdh/R0eQSj3WzLnm8Xgj9YFfqVBDFver0ijIthmE88ANKocTndLZgbMTWy6x7lfMIGggC7U
3WxV+QsvoIFnaWpuVYLiMoJ5vnr9D8O5WW65GSPHvIuGQYcmUSJFcWWtwzyUu4ahB5z6sSyaKxn3
/iYLpLcAVE1nW8QxgOt4JFVkUpvaztxd2MAerLVAPEUQxaR+TOZamH2wrr1J3w55iXxeGwLegDm7
VDUF097QBqbZFMHKsgd7aTUqvJKlupBAov5OITNdfQjegl7Xj5OREeNNhuTaKSGw+gM0E2kCeBfi
8nqBwBA4fxETvGoL99LHqb0fouT0Sq8aKJIv6dgQbNb4yJsQVqw8I9d3el+po6656tAhokIP5uzy
KkTLGIz9oYe9jW5dCaCGxLhhSi8x07bof8eQFGyCtlZBwJNpJeR85YaEBWci//VDVPlM0fSqRoxK
o4FzOpPGqsS/NDgi+6cICey89Wj71r7K1Vc0pu6ZU9Fi0ElsifN2SwZu/WPDj0umQGG894S6HMf/
dckGukky69qVrpOOS/PnYSaFvFpm8YF/Jv/psL4gPGYYTM8e4kOCiRqv2D73PQ1Cj10+LVGVdA4W
LLQ1Cur1K3jIzqR/Skv3W49tg8JZqY1MZbmPXejLqSig8PXFOXPyeGmQhXV2jJC/waGwnFDEHquI
XR4Ms6a73WF062PEwH/npe6/1z2obLoTPvd4VTV5eO+CfJdybKFh/aVXGry3pg7X42D888pUHQmI
XGmt8dHTtzyM80VmMRnKGbpwND7+Li6Uva0ZYTFMd61LluZ/VOa4F0BVxP+xiq8r7sLeqjqscuAt
Hp5ql4Sn4nLCkLNySXLZD5IZt8+WHCvvkTRU9K8pk1eUz6ztWBdIFzITbjM8d22fYmxDt41Kc9A/
ihqGh4fxqrVd6P0+Le+WPPDQDC9hpQBHonh8h68PTz9ChdDqOP7nyBIxX2zch4um+tSD3vgMpoYI
LgHjVUzHPLOqLZHu0ybtrd9gKAuMn1iu2ZGvw+vIn+DB0SAjCOmT9Zkl9VrrSmf9QvWYfoQluErv
7AWkSQpG/0TBbl0/1yDc9W+MTPR1Wgm5J5eQXlKLGKwUzdMKxTnR0uDumKglUFc4G2TX1ZFtozqO
ZFxsJl8iHEWurmzbBxsdnVMBwX6qp+mUT6hmeo7x26bK/hZtdMqsclqHiPJXQQa0GLv1J2bEhkV4
zJJTqFS8l6P8cuLpN4xF8yvO0xWyCRRGjY78rrajexBWAWVRhR+e926p2iTYdY1X0UULw13OoO0s
VedszM7B/UH/zsuJAg19cLKicLNznHoHqq5h7xYuC1QV5JwDYjyvSjIrdIpHgSwbqa57MfQ+RypC
7LPIermRds22VH1UsV19Q5u5AzyVO3J4tYMrkTb05bg2W62DrTmMrA6+A90gNu8ZjvyshYxcNUTe
aYGka13XTzVv046tHZPxMwpd72dqyncjrivOhy1dLT4vGbqqo+qaFg4QK3Vaqk0bS2/jN41+os+I
qqF19YsVeHS3SLjp1ahuk5UHa/xeqyIrPGCPGTkbucClMcMhSkhSN1m6/kFDVMOdMLZdYzUfZvUz
9hLz2fZdstFK37nrpAwi+OnWndToHlkpGWnN5F0iG+v/yOfyV9OjmgxblsphGugnFDRtigQTXSBu
0sWramZDsskU7jR/xN9GfjyRsGNtnbxAvsUgLk4pZ5B+kdolzNo2hXmfxweYGTQkLA1/tt0y+2px
wEdDgtMLrXHa1qcQcS/KDUu7ttadZ9D4ollTrRCGku6D1tQ3lXa1qsec44lekog7QgBdtJDrqsvx
POresiyi/JvD4V7IuMeHECBOBfF48JGWZOZE1nw7IjfvOHHpk0qYxvvI9VgHzpHAEYmB91x7DmeG
ssLiHtnJUW9smFtxmW3okED886RH9gN3SCfHcPdC/eTFH7BGC2IjGXpanZ6gz5oc7JCSDPfGjQ84
P8Yr9k0AjBbiErvNFCcBzql2RJobbYbx0/lRT2716dFyuUwp4bZBdxgEet211pr9tkW9toDz8hel
aXnJSp/HoXn8b9bw6yu3jQM0H+qK6IL1XdBJq/TuPYyc4lRaUPPKfPB3gSj+pGIMKJ2K7JR69Xfe
Y3+NI62/mLL/4dh0g2tLy3iwsnw7zNqK18XTvIMVZx7nsdS41uM3iVTG5cULTbro92iIaeMOaUDt
KHYysq2DyXO1rKruognMUaC/wnuqM61EzfhLy8kmQZz47zXkDPL0j7CwjuRaDMGsbJodXr6OXAKE
Ub6q8je9aZDf+Xp/qrHsLrKxc0hS8fKTF4fWWRPRuIhGnxRdG4hhybwIEnDeLY1ELX27neXZBJBM
RXLPdWOVNH89ESlUAkaA05W+8Y0OP27Q3tG2bL/mMel1GEd98R0JjuEara+5v0H6cQM2JFReuHOt
tFolQ3pTGpPgzEi7sztJ+egF4NH5zYTk5BxsV7sJ6YVX9jN4r8OsJbXz3xHomASzxXpEM8M/t2lu
XTPax6hxzgpzGkIv8eWNSOpJlugPaS/xDDESHhaa2eUoQWhtxIwfbmOZGDTAcVfDfZ5UvCn8tl7q
HQP715Bbr6boR3dswmS6RHUAKHcse/pQvA3uP0S+/tXypxJP8jSebNcbTyaiOIH+ZeeY0nmU9LZ2
Rv9HYoK5CJB3eEdJSDYwbXH6ZS9xI+dn0lPstsuAIdGPuETkZ1aDgGk2u0ZCp5mn9c1tHr4EIpcn
eBBAp2zz1I5wXCrLKq/9XvNKYgZb69nV1fRhT3uVGUhna0qZ2g6Ng9BMAojmr9qKaCG9ccc1HJxt
l2T1DWdH9Z9LVCfHREbyWvfow/UqASIkHG0zEXG0zjCDgF8k3buCEDY6P+PWTb/8AWVPgVzOIf0v
dGghkARSrfEzB4cwbdJdDV5m0Tm01mMnKP6Y1hXwT/je1L1aGUXd3WM4VwvE3v2q6Cd/7Qo6DYn0
HHgxIuNsUiAfQaCxGVscfnMPZtKtHxHSkJVEdLBBmoHEEYsLuPKG0OnRPNV1AiYDWf8Hhfi3ZnEY
XDVT4XwSJV9t5Kin29dLbNhY9+0AIBEsFCDe4VvoNuwIocC5UxuYM51mOJVZ9tMvKxyyefNepT2g
HI54C1XJZlNqGR8DIy3aQ5yHjxcg1ncxhavrSBrkMYYVeFRR/tdNOg//Uv07z+J/bRRwTknT6Nj7
0Bfmwn9VQ74dx3I443jDWYdWy4ZzaB34VBsUMrp59a0ahEvFeZXzm79K48h8DPRCADcU9pswtJ+6
w1bjeMWy07NsG7g5spqULeBVQnky+mNESbFzczQH6O0KbLK5/6xpXQ0gLjCIJOONG3t1QfB/5Myd
zjDR8SXP/5Phju8mJlgfW/+0VP3Matzm+WwnSXEEJjA/iL728/WgUCjBgOwvturperfR775N9Qu8
Yw7JCehr5iWzoUxcmaBFh6SXcpV0sfoyBYcggjFsLLVuQdd6UkQLIJFH5nSqkql/awpkfnbjk9c4
I9GyaGp3idNhgqA1fYxNFa5hKadfslUL34oeMqHdTfM72vnu6P6pgcOs09JWm7hL3qwBrDeOmhhB
mgfgL7cJjDJ772aXRYIlgd+vqR4HWNHUVwuza+/1kD+iMNgTp0Bztv6XJMExIs9k4yK4vgc9yp0S
ydSmj1Lz8Lq0Muh3rhfth9IL7lNd4KnhzzDUP3CHYciIdjeNNADsXk/Uohun5UBXEctvXzOKR97Z
21mJKqtevoZYtFmQITdJCmEbK6Gm0bfItHw1JfTtUkLLUe1G/TNEmfhs8nGZpd2+YO70YTSduWwa
7EjCNpxV1qGnqzVn5dtN+1klQXeqdU9H6b7uh8b+m6RrL+3iv3STwcuGmfPUpkhtgMVzopcz1kse
6zIXO5Xm97EK/kKY0a69ZecPBfkhzseNSCFH+x0yAseSd5Z8stItntf7zN9eFR3fWPU63LuAHqU+
Xzxz4FAD2H7vhJj5DCNov4oQwZnlfTNUiK5jkhGWV0+QhuKixcbhNodBm8aNh170rhOnh719+sxl
Tv3d1NMpxIi3LB09I9JKUpUFjXNtI4xCHA2jHbzedzE11rZnLBiu8pnQF3U2EHi7RwKtwe7QJ98n
zIiQ8GyusaNePjUjOJuqgJE2X8a0KigFM+td1K768vjg0eCYituIgB7Xn6G+YaH9mXEMJt9i4Ztx
d2pQcJ+zuCBkcgoOtfK46OU/XZDnbfrsik25IbOvPkOvWdPg6/HTRWILYsWGJROhO4/VH2RR1TYo
9eEe4NUAXl/tsW91F6Qh3cVxte5CY2Ja2YOVnREHcngN5fimfJDFMHUaNVg3B8faW5s6eOm06bMe
OB+WyOMnacZE9IXJCdY7Z5Ci44keL3Hb68c8YkemHvsetN492Zqbr2NP/8E7IJ5+vog6fzgTSYCL
TgzRFZ9EdO3CeFkXen6u/XzXMUlnMWmODQ3mf6i710bkeRFq/fdx/EOn85erjc5WaBOaL3sGVDJB
BR3jn3mvfI5bNMaGgmKMcRZxrG6dbhIhjK1uaxJOA46tOjLVVxVbi36OQY3UBTRseUmarD+H5s92
qPPfgbKmhdQn0HTinsrMfqIDyhD/OXuoZ1sczeHWnCfXDbqYBTwOdzfkhQs1zXev0uhJ8eJ4PD/Q
DR//L2nn06YNWo5JdnZpnIF5Yp3+1EXS3uvQ6TZ5oKd8Hr5lV9rvqLM3US1sjDD0jnhj1/bcxEQh
8kZepntL0PsQoMB74tIFPiJ76DFQeHKdjsO0jouMdOwks/eVMuizhh4dyZrtrYT+OL8qB5C0Rduu
Zk3TWtmT9xnxW7E5jA31pTWzHUoJ30ITZx9v0CffKgULhoawwaNMBmkU032yGtoGqYF9gr6C2PLu
2s8RAtyxKWZDdofnSiDZXkYaVITAwUjQQspdTgIXNMI5WwGmdXpNA1tj2Wcrz74ig6kM8nYocXEN
Eks1NFTqAnuZkff9GVol2TGd2sU9KljMQXJZtqpZD0x0F3lamuvMtDFx8+5VfuHQKuEtlMr7qWlj
+qahmP4MXOsuEQgfoU/wQZkvgCrZCsLBOVDDgKgry7+Gh77ZJJzv3fCQpkZW9BvUs9jBvsBDOni/
c4GQdYg67wtTpQMXQUsPLgpWXJez+akQl0IkzYLcoRn9nrL6jxaqmLrFXs72cEaHOX6aAEfZcddN
+B10g7q06HFmoyNxdfyFXjIMF5sRxzowVswRuggLtBcecj/Ozh4RrZmrqBdjzsb9pysYAzJMksfX
V8A6kmOXrwWrOQ+QCSiL4OnbVGjafaiC9Fyr6KKZ7uxQaDQqREesOODX5zEumhPtjU1OVNaHzJs3
T4/1hzOChmQIjVcnjPO1Q6t1mxtUsAaenJUQkfNmMnZhtDoBVlD2m5t1FPmwuwk5DAGQdx+it/SP
PqA2BNMc+qX9p2jwU8RNZF4mtMEqJRiEFD9slSMDGRlm3bzBYoMnfuBYAj3tAu8PJZ32ZqNC2oRe
WxwwJLB6uQUdC8PMYWbBey5bF6EHRL10Fi2LZKlwwjX6QLGfE1vVOHgr/cFuP/XpS/ockGWfnc1R
BvdaD+UtJtGwcFPt7ofhLyOPooMTqeBadNYHrp3yoCf0wxaVQirQzt6DQoSUCdB/TcjRW6mi6A1P
AmI1fpwIHvheTR2/NPTklqNbj4lbiWjPvMUpulnQmgRMVNMXqDv/EgSx/pZBamRLrMfj66WIc2fV
NHm6jd3iHhmxfra1DrtBGKktyycOafqyr0tmBTsnNp01NyaBhdRi32jDOFpnPA348C1Fwdp8Z3TM
tlaZhTgw6fyQhsk2Xtdbe87rsPy55+y37qLz4Bc6UMtuQ94WJwZwFMhkq+0ItoE25/kYmWz1GIxo
h2rGIhkmT39Mfc8MTolVQOTKIY17nPxJFi+z2vJuoa7b+36kIZVYBODx79i2HEoXLcr1x+DiJko1
3d9lkiYUg5112FcALKlRgpL88SwpT61F+QFq2NgygFW3lp7owhDqLYVJ+qS6WRNrs5gGqzlljaq2
uGmSxYsrXWeePLUs/OYw7R030S45OaygJI2vvIUdlA6KZtHw/Xrh18PnBFlr6k1xfF00SyIeq/X6
wGjqXBIW/gP+0UeQFrcOZ02lld1djDRBR7WuEs97h+7QLtQAhaLBKVURjmH0u8QnRY4tgwkuFLxD
Bjx5F1DDlIVD6M6AW9So4CwP1AjnwdG+yHq5xqUZ/wmjCdNj+w1S0cSDY/8r/Q5wMZO1pT+FwYfp
/QM8w2OjjV0MwgLtlMjiZguq0nkgdxKMjozx4MwUYgTQ0x7IIayvWRbPWchZtb0aNn757ntl9tDJ
jH5Oje1Rfk31Jm29+qmnlo4UhvzHcAAVMAy4e+biOjaG9hrOF8AUmxBe1zaYpQitU+OxGxMCameJ
glfSVHXcRwrO+qrCvmR+ze8vS5D1oEIg6Um46VIC1kOSjmzdLHwaKb6+kLzxFDIoOtxGMpQsWwCz
NKINl40n8crPaUr9dWzyoLy4z1Ja+qnRXXtXVDX6CLmQ1BOUwc0hcDhxtXmWXUw8X8mUn5zO/a4t
fEL2XDA0jkfJ2hnpAXeQv8oreojAL53D64InLVtJwhhXrz/RBzyM0ByHEcTDyNaf5mV4aknfW7Hx
fNVC1VvSOTniZb596MK52k4/6SlmFzdD8MNR0SZ1IiIPuHSNs+b+p42d+WKnOZl5Dkyp3Q1dR/9f
ExiTM2tLkI6rJed/jKQEOtzj1NwzFpp+aUXKOci1nGth2vEpnLAV1QzqsTNIKNWdpT+Q05W0VQjx
dLu/dO3VIRkqshTTSm0hXO5xBK9QbZFJi/H2GGkKw62Y1l2nOzsNm8iPTicodYipcLDSxA3Kd72g
PEqQ8NyY+k+nOtfPJqbabR4gGW4D0d0iLwdLwQS6H2OwWC4d89p9mnmvb5tcMZ3mXAwBX7CMGQhE
Ec+zAkpc4KmiDGrmzM7UeMs14f70HfcYtB7PddWtqM7qH3mHiKrgU9nwYBykIYFvUtTOkXfk4ziu
8tf6UEC594aQPn9DnauNJ4cG5Kbk5HGo+qpltlCny1FUctsVmK9beulXmXLO01JaG20nbqhA442m
y2AHwwArGTVY5MMD0lXtHXiP/soy3JkjweWhXu062/6yknbYGSUSVj4JLJu6qpZBUPRs4mV5gYZw
1gHaw89xn6+tg2QgZmshxBvOUgezMGj31RhZgDf6mJuDaJXTgr0oS7yJUGLSmF8FjfGZsNSfwsGi
E1eH6dd/vlLOmxgbA6wgWkUlsWFMoRs8vKHe9pEPxdmsADekZCp5cjzg/YFEmNfFjTW7W/aKubfZ
FjgHmVFFxYk8qBypGveqi4N+73odmZWy+BDCjE5+CuhZcxk91rN/q3SRF1qSSZ+f8JlICWFrzVSs
Bzr4tKKqX00HjtUOrPJWi8OrvUnOTnmKpMXEu7Q/MLx9pMK0d62BBqjmfZ2Kkzv4zgXDKdlH1MfX
KnWdY2bHBzfhk9iBbcRFhwelSfXsI7Nr2DsJ3AljiFFKxopqmNwI1BH6duTH3PjAP64FRP9F0otH
MVjGLatJX0qqBzWRva6qCCGGmcQXSnq5bYcxI8OVl2WIsEnqnrUVahJPlqd/Y4FIzxfRBMLA0tZe
l/Q/Au6WCrLpVz05oE4JFL2YLZwlXHoEbBtC22Ni4kjZ2cUtYHdYxbURXQjYuDZdTzMzqZmgOfLm
umrcGjKuYK4Y4boBCL0awsA8vS62UVgn7FPED6j6J0TlYDdWJgdXTkzbnuzeT6K5EQfHNAJfL+sx
3fkg4xKtf4JzyH97uvgcCFxfpqGL+W0ux2PQdN9DVVBoNem+T7z85gYj5DMf72FdFmcPmYIzteou
U0vdLRqxlUPh7vvtZcyQYmTQ2LYZkqUViySJXu6Unvz5Eue5vg4aDdPgNAVnWZ2dhDHvQGqP47u8
el2qhsoX5zM2SLe+EaQlMz2Nl2XUDwSouWtLuMPWU2a3MRQWRlkL46EAz5EWyFmxLHxAXoUuvvWw
fK8nv7sKI/jtEHB3xlY+rgQucgNYyJuVuqdAl+CW5lddVSCm0BKgn5anDpMxu7iMjpG4ZSLEQ+e2
sSblHF6XLJRfTThEh36IEbwZilhVN0LPardw87y865edHMdtSaTnw8q75EEA6HGYc4aG/J0wJPq1
9NCvfczkTcuKYIM9OzoMOkcEcKNDw2kH3zVsgMKfvOfEcHRhcebeI2Pwnkz2zF0sR7zpIdSDyDNP
YjL6pzmhLrAK5+8ke7HrY01jupyxcqWiZCQssw8t0xukhHX3iynTvpSwwIoxY5pIDZaqIjq/vnpd
ymAKz5xU3ns8EZvC7jc6IYZ8P6zZqf6AnUXPowjLLVTDEBh2+jTBgj08AYM7CObpHWbGY4FwJIkd
8q7nV69fzwLA42Xaz8CfpHhEnDF3WkNieG8X59CAGzOAPH2MOKdWGpgNbJwxNvfEIvKHXCvaiu5A
fq33jHPYi2E0DI+ej58zpecCGtaeSRg7TM8cq6/+ui7G+AQ6F0Wdd6I/h0hPD6176pAkPZFPsp0k
w+9uuEShHLa9WUvwvTmk5hhpX9tOPZp37zRwC8+G48QHrLkh81ulnQp0lxvgJd0yDKqqXhDGEZCY
5P0JatUDFfaiXSay+khLn5mK1GAz2kRFdK4cFuhLuhPcIELKQkNfw25d2EFjzYideO+UHhQfjd6W
aHIpIDuWDSsDhjw6c/bGa4P6kongDR1CdTUHVjqroYsyRONXI73+8HqymM/v84h/sIr4mBUOWUFo
YvmS41qzqHTXLzYJeVlLhKNfDg/rTuVpcM5dzdgWJff49V1olpO9+ayPpRXTARE0k5ZmOZq71+vJ
J7xmsJi0D+Bo155VKYjbFmGwAh5nT0i5xP13tg3aq22PGLqmOsgLwuQqz16ItmeoNwuxASIU3mGw
ySBn+A9jbd2jrVlUdv/w2RERAy8x1DKEoIWQ7tMiehBVdQ0xXHghk1nJ59bH6I5SDcIwpJeUJEf3
kuJmKJW77pvPdqSRcGIsT4ad9itHXZHkOkc7IpsBc6cMZJQqmGfJPRKO3jcPTo8fFq3KIoYbX4FP
JLvsC23OoZHrPouuokeMpb4tGrxFZe9hKgBPJTVsPThfMWCcBSJuj2iiND1UnX+BFbYbRMZ9l3/5
EVdgRy5ecAynfSS/SvGN8fjGCJAFJ1oL+pegm49++cMCVFuF9EzwpQZAAt3hAMjq0CUpnYlfwXlq
dmk1bYRgtSFXnlLwnNEUhldpo6ZlEql4JyKxrsNnuXWp0UhaJb8JUywykjgdCHvw1v3kPtv6V2ui
MW4C2gLeAjbBtu1/2406gEgR5LIKlt883CQQEIJRX+jAczTDv3l/BttbphNdsvcpftfFD9wLuzY7
kIQV6MFSh4qITG4ZD3fO7G43kWb/u/iZKwt5/7nLwccO+TJXB09+p6Y8+Y5cttx+tul1k7S/9Ybw
dTi6D2V0K9eSMLck0b/PySByQeOsikjVZFwt7eockpFI0OBWDhoVK3HsVA2j0xEsBIYrTZYjGrFJ
V8tIMtmGHeZ1qN70qlyr2iWIod6wcSxjln8QAEc7NpYpBv05myEqljL4DAREEvJmh5ZD/DFKWPf4
0c0yXE5RvM/8aYvqkViEnEEdbU1AcXjrac1WbzGY3jInfiZNgj2TXGzf54k+8wyGhHJRJsskovPp
oLUbsz0KJs13MKXnJxPHhNkDNqYv9lOHEF9PFseQYOVrtOcSZ+lwTllosX0qYvNvGOSkWGNOgo3F
p1Qzd05HQWj33jv48L2q0luuGWsvwVcOgL4HHZKmf1M+LEihLnTeNnC/OZaROGsbw9Lcd+qXipEu
+uF1KsIz+K2fg55s0zicDeLbHEfwJLcZDpVmtuWnuzxLxLLmXBkCVEo7FOcEdIS8o6VKfjjsaeP0
F5XYmw5IJ+vMR0PkGfqen6AsmFyObxkozgt3Yz0Zv6JhwRiFHwiQaj90F7Q6q3i0bp7McrSx6doe
Nw6f2S7VLuwP5aZlYy+0cl812rpUiFSRBcx04bqA7loCPBP2zD+C/Obizgpox/lzSxeTkIoOVSlW
fhCvE48DmmyXCrj/iKM+HspFPtNNCMdOadCl4bmOoiX8gJUTpYhJk0NLaFbf40j0Sx8IzoLwp2qJ
SPyAO2KrM4Cg4zl9hMzSGa8c8wIeHhX4v7jEb0zO/XdRadyP8RzH4SnRpkMbkeup05q2p7uFmtwl
+DzuWCILP9wyydxVpBiUbDDWsGOqd8BnshFNgQBLfTA0xhwIxN6pPLiDB/7TnJ9V9tb7A/lUxk2A
DXPmPHuQHwHZCdjd7ehfSahCGNq3MXeR0GW8ZaTBmvYZjSEJLKJ70q8ItWzdxNT2YqTfJNtNCHIk
M/O3akLyESEb5aOFXhjTOy7RGijsf/F0Hst1K1sS/SJEoOAxPd7y0LsJgqREeFNwVcDXvwXd6B60
WrrSk2hgduXOXBnztzKPvaWxBwEQM3nHsGEZq3nm4iocVjAInB35ydksnqIC/Ewc71NWWSbgHHMe
z/bk/ylMA8L5h3a/6rb6VjOotJLbEt72Gu/AbxxNu7EEh2QYZ27BGyvOddr8RSzClUYpoAQenr5N
swGmOxl3Q1v/5PZnPqYrC+bDODS3NA0otO/CMw5UMubxJ+rGOrYXsLXbg9dMut2YyXoDH4JlF3od
zQAgB4K02okQ6XsMN77Vbpuq/Q4RaQ/j3F4UVgl/qNZFbaHysnzp8ODICYKM1W2TpLraNe4cI9j6
UXuo3GqrOmtDdPEbfhS7/nzfgTgebfK1jrFLUHF4FudCvk8RJzdOCiCNLobfHuDFb4xmvo9rSS9N
9dJW432J1Y7b/5IKWFkJ/EerBqksNhRsoGn5d6Vv/i0cf59nT/HI7BwlyDUWmFIYi1F4hkN4GGxw
qnm79wBrT/qGCzGQwa8yw72vWZ92wV577l6MZbsm57oaiN5HuW7wJYp7h5uILtvjXFe/LR8xdv9V
5cZPcal+Gw2Ls8nJ7g7ZN2nlekNQB1mxsk7UCjzOAuNqkpbsazeRLbmJl5qU6NgiAVqOt6ltG5Mf
BIjS+Bj8gqci64HBZRCGmBy042n6G5clCsy3fMii4hWYPeMUzy+R7oXdnyLwKRkVHH6Zh6sywSLt
8Zw28G75dHk36Y+T2JcZZFmS3JWxtw4ShfO6eKbTYOMOOZgkuVAKLpCaWEvTghTn0a5ueT7ZuXfi
4fsABICgDJZ5K9+ibP3lLHiahLlrjOB1NNsvvIJ5zd6CWqLI+M1Fd2maduv68Q7M3QPl2xt31ofC
1jvTcbdT0tx1gYGKEZg0esp1Nf1xrX7jRL8TrfdA3Pcp/OkcOERK65vyJaUE4VOT1Ts4TrfeReeP
yo0RPIrGouoIdCg1cDgXaIgorZWU/os5EeKu70oP0aMklgsprqDF3CJAoiJ8uZP/qI0Yax9NaiA5
UcTKkYXA9KRm8aEcJyDb49xkaif8fsIkEW2zsjoW8DnWQWMtcLyo2gtwS0PjbceUgbZk07YR8V2C
QgmdlQ+3pO562kSN2tc56w3wJk6eYsPBett89/ghUdLAjrwAfzla7rxr3N5aRZA5oa8cXTdaDnUU
1rKbjzPqlotvj9P7kEebpglPjfWS2gqWeIJIXm1l6b8lzJ8Vd1DLG6UZXiuL0SY2j62R7mKZ7EJK
TbquJcdAm0M63rwqfqR94zz48G0MH3oJz/0hJSnc7Vwwzi26sAW/xMirz94NsT8b2W/rRLxow4Nq
yErlV9NtV3WOopXUp358LIL0ERzzOc7x/sS88MjWY7GChUhNU3o1h/jJcfC18D4fOhoGvCL4W2SM
IQKVjC6hHBUTz4aTmb/ab17i2U23Q9tMxw67ymZu1Zca+S7P7L/Yr/n4ymDu5I8plLZpsBCzqnWc
MCFFfVPs+xh6CMUWJssFDIQ2Q2jCSprsxYrlYnL1/fpczvKujOSfnBjA2tP1LTfSh2Yh7/mF/Rrj
RoCPSC+Qhd1qQvatRLTKuz5eBybnZcVPcPb8qZ36qcS1DVK+AXpiHINEN1tbNhxHOsr2IDRPU8FZ
ImXt7fjdkuj+9drgzh/MX7xXNfFRAbxAFzy9QN6a1ln0mBhqcyFdv0Rt9W7q4KkALyxGjFtcL9rg
AdUTx9/oCZtW7d6ywgd2WWeaTHZ1CbAtrutGprjj0en7ehW3+R+85PH6tUP+Wjxff8TSj6HTEwgo
9E5BUmfq2DyWE/pva6dr0wUoKAcOngmtVty17lTAwQJDA+mL6E7h7yuCRmz5BXImxcdYpJ2VEIqs
UtluPfymFix7MlsgXmTLf23bb7/E424kVEvY2bwxQSFSjultaXw+xl7/2+BuQCNhAHJ0DHIHIwiA
VjjMNB6IkUFXte9gNf3RwCU14eoueR+ppOnXvjLttTFSNT4Fb2FMDQgPIWjF7WVqRLZJbbtb90xf
WDhyHj10h0w0o9nZpLdkOLPVVprWPqzoF0FXBfDJqmPhuNJFm78uq2R7NsWGjfCHRgXfY45/L/jH
4N7xecXzvas4Kbsq+5vC8CaKMQ779MJC3YBek31WyC+UHBw19Q7raXa/ABEdbbO9/VvEpZjsmtkV
mJHZ4aefne1UG6zMnCCUeJ3a6Vq2HmZAL2XS8LJko9WmHVNuycq117PRf9d48yPnj6fPQZ++5FF8
+/e/YGNc0B50duLyVHvl1xCrRzlNlzqDyDwh1aUxfdDCWKwOAs9O2v5rNNpBiOZhGvMINN3fZsiB
OXqHodBHjBuMWJF7JvEC20+O+9ZW79qKJzRb8ewT9uG3oSRawnkZtI+FzAKGnQiH0c3wDjWEG3hG
qIWIdmuw2j9ge54XvW7lCeHsUpa1Q9/+kcptYLjL/ljgmEpd+xyI6cGqnk3dzyszhd1UBz9gIctV
Ed5bhvlW+JqwMbGLtYHANvblyR+I7pCWL1eCtaiHx0CZY79KG/82jUTdx+FRjsD/FJAwCI4DO9Zr
NhCFTFtu7Aa9RKLz9lTCOHXEaDC9GRVA50Jbmk1rcnWjeplEgNyJCKkE519pVn/HiWbVrNS/tffd
WIKeCdcdNq3d//GdnYf21rD+6PLspUjZ77LU+cwxO+MUwNRr2hAIWfzxkLK/J+pRM7u/y2o8CaFR
xqcCFjVLzaHIuNOyBvTOidI9Y41BhMo0gH4yxpxljvldbVcPLJ+oYbKdT/rYV7oBoTZqFouu4bhr
PPNjzqAc8QAo0fHXNKK0W1sNX1n91yyahRKJ8FCTCqZqiwmqqkjXT6caku95YmER2IZaG6LTa9p9
aV8Bnw1LwGd/sFHcYiPPgbyBW4XqwkHc5bVe2fYqs+RbEzK82VFPeD+q91ExfZWu+8LenPTQ+MMc
otfzd8sumFOPpKqrCr9N86+ZUJ6ET8XeRYZbrkwZHFSRTHxgRG+kw1Fd1l9B5b32ZJdhd4wHe2Ky
wPYJ4Xy2b4ODW6t89ttuWzykLvE7CUnbEUnJg/G5zpKPkSKl0HkYO96YXvme5zH+kHEkAuxmjFMg
9JXTYUii5Ir19L1vuGgiHR1lc/Yme3EyUnR2dGUy46znW9+89NLy0RHtW7P832iDGNalCynQuAwJ
G2Gz+nJBd60zO+lAovJMnnLsHh7CDFSR+yFyl/zUTSDh5hknmsbJH0gtJ4m6U4G/kX1xnjUGV0wA
hqs/YXOuVDhc4XudIlMe3QBXge/cu328BeJ2SI3qLTRljWVfHYVWF0TVfaa+rJ4sDIRWMtvXZFjC
JZ7LbUuN7CyCcFEWVrIkbOvK4TMtU3phWIa0NKlNodqWQ/5YRR4+Rwr+3JAj7Bh9JKFvIZAR4u19
l2vXor4mCWByO/c5AHqIHs57y7Ovn35UYHy4w3RU40NTGlfdkO7IvKekNL5zPGWG+zJaCBC2+IkI
CSiPcoiIdXyE+1prFE/ZspltyTcwQ9j6JRXmcxbMFyuaITzmF3Dl5HJMrhGK5pdnbH/oQnvTmDiK
jYyDatU4B+VrfsXt3vFS1xy7FZwRRYZomBqqBk1UdS91Hkm1fMNrfswDHLbE8dUKzDDVcLQu0wE0
rWX646Vs5uN5UJtG968A1W5mWGMo8up3Uc9vY3LtS++xZEokd2FQSlD7JVUJfEayssnop/EfB947
CwFBjEx5e4BARJaE8SQKFsgAYpBMu3eOPbjKbJtCxiHemFFx7OuU/sORHkq+GGBkX9JueF/+PxPu
qyEHNCXUM9d78kKwkoN4Ja61jdzkW9vjZ1Vl2OrsfOcbeEiUonYBAuZYq0tYFr8G7/22rHnkgcbU
lJ+s/n0OcUlUs+4fYsyURbeyHH1VoFlX0fJ15pD0FLfG0enHW6DMa29nEMQpQkzK75aBwdT2fWTh
fe37bZswqeQC9HJZB8BPycDakE1hKv7UqXoGu/tD59AL2Xo3imY0LALlvLSenLS/2XYOyGa5pgOX
ehJoZicYmOwHamo/LA44tnkI5EPaG9HaLs2/LCBOIQ1MBtabIM4evVT+MG8gI82/y03eMXgV5rvd
MiBNI6npKuV0VXyrMb6qQPyMWZpv6l7inxo4J2IUkN1ec+RicFJbKDQI1mV/a7jeUll9i4GRKyoe
4MTshh4xS8xA2EOUjPpct+/pLIY1ASh8NlnyLGnroC3iZ/kYzcr6E6bRVxVlR4hCP75FZ6LmMKKt
1oDzLIjKzHST2cNGJMF6KGO9GpsE8yuzKw/i/E/gb1Oq112+XU6k3zvHO/ENvSN1e7THuFqnSyXl
oPRuBMDJLb7H0U2ZBkCPeJHlnA7aW2XvZnQux8z5xifQuYfY+eycfm03xGVGa3ARscKru1zSfpgz
qUOrLPKrDgLWzOMqLvtqXxmEEGwFab13Xc5u7k3n7a8gTUaq1nq3NLszGGL71rd3ndGwOnFoA4AY
8Y57ASGwGt5tv/jVLqEHQT54Td/ThpA37a5FSG3AFJxHzLPs6C6Wpy8WvQ8rUtAPdoJ2PJrKw8/A
96eAQgxdvL8VaOwj6ZpmwPtmVBBOZMRXvqFfxMw9sCl6gaU0wQVSrNjk9JSLRhFz6Bllayw+Pti+
UPJdqBSorHbAhwhAGHFsMjbTyJFDq+i7dXS5RQtIhVdt68rRa+2W7namChUO/kzTGTmXtcMZey3i
tiOK7sfH/MgBJ9yGTUiJAKh4twPRYV3jLr93k/bLisdoXeDi28SfpMhBBjruikoSDAQK34OyyWuW
wOVTRpTAL77j0nioBx5FFSozlray6WkbKW9+2oybvnOqdTuv0eU8YGfpXRlk9wroPh21EqnLeQZ9
be6HVAW7zpwXtAbHq0mPL4PvWPRRCLn1WTHTeUsKwjU8WhTL6DSUZgDodLxLZprREsnLxBewB6QT
7Rr0vnVYHok2cEAqTER/1oHYD/sUGGR0Nc2hPnfyc8qXZMLIfBA2/EtGaRx1l55jiJBMdrFCOvmc
a/N7DJ2RNwl/RkwHcCnWVvYMdU7iPwSC0jq6Fap1nolzQzldBEVixS4Kdzlip7Y8kNRe/DdjwboK
ahLXMbqeGeo7N2SZbbPlCPmzudd9RZqDm8Roy4hVRv5fEbyz4ueDe4UPY6xNc0zXRunsS7uieol4
68p3yk+vi17x4RLhjaERc0CnjEItUkKAy61pce8lNzvEfzD0nKyAbd95bO+aR5Qrazt009++AhhG
cQf/QMb9bRbrsQnUii73iysNKti87Bev24mOrUOaS+jIZDZWlcd7t9PbSSsc9IBCVlaT/polOQ1Z
vdiTe2La5izuyJretrsssox9b0wn8OMYt/LpNYa6stL5aRwYfKqEQ5fRNY/4SrG1kTKTXIgghtQL
hF0OtvXI2LIAFpiryTZ6+9zKj7HFwctwQ77cHEUrMjkJNJeEVSrmcEaqqjK3Q03qaKyiQ+hYuPCL
N4Vhn+yIePPYHzvwDcI4NTb2BGimhh3AehCXi6M5pTiDWlkRh6JObVyyABRlHasmuqAKXQU+7Wb2
4/W9N9Km0pf5Vx9NJ8sEb28nu9Jkn293DzWZtsgOLnKJ/vCPi3FREdDdXCruSVlTtxO4iEpm2++W
fgGbqkGciicYocZ4S8auW7k5ZeY40FiTnLQCltktsZ4kF5tMeO/E6r+DtP9lPPwI0+ybPMHaJaSY
pqwtUtZj45Tz6Zt/fD43MOfFaRgw+1VzQ7geqc20yBiVuBb9AaqNS+hTYf+ADHAvcZ2u+3m9GM42
/343FeIHUY3mrOAu7tmAtTEL9rLlk+hib+PB1ppNdfLilDQWhsx5eTlVfsxjSbzgHf02aysDvWof
vZYGoJiaxmD8KIr2IGR1iYx5axrtM4ayvcOcOOoOEjsFqfn8luXDm9PKTcrpkSwrZ3OO2/iY9VNL
ffOm0hlAuOxUIiJyG6hPP072EakBaymzGxSx25ra14At/XosExJG5IxWHBvCmLCu90Tbtbdy/Q2Z
UPiiknRyza0iuvbJmhU5qhk4UeDCtdfqvuv2gCbpLvCLYz3mT3lVvjgW5kRj+QIqG0c7718YBRWP
3vSrmAVbYDydJC2zh7kqHvreeqU/+BC48n4WINEH69LkJhew1RGMqslBsL33FH+lMPvXyfuxxoFq
sN5/7poEQ06xtBSEBpQK+xxxz0XABSM01aEbLmOV3poaZLAXT9deb8yueILcl/CpFY+dGk6yj86I
RTgXXsM8YTwga+Om/qurPpuZWjGvPhsOmNSqulgxEe5m2BmKMmGhoDf5tNM69vAJ24ezX4YU08JW
nQLUIiNIqQHK+vvO1CzKGWrhevjLNs2gSoopgnu8T8jxQg0f5W124JrHmfna4qMNXbEh4tZDGmE6
TiOGWMqRmX1XxqdTMOjVZEuQyFdForH2c2d7DVDiQEcfWQCwUDzYquCVO4cVc2s5rYDDOmjxWQoF
Kx6529IJHZyLe1mxyZTa+Lpkt4c610WPWc1jutIXCSvjJEP/gajOr5DNtQ8mGughakn/OetYz7HO
wR072Ac/wWftTFlKSMX/grD1ko0jj8Plu+kKilpamb8CbGOnwgNgFfCEQ+RWpHj85pl09ielnv1C
qMagDKUPsNy8zaItZNRgS8CTttEyOHRNdnUZwXciCPb1lJwtG0Vp7jkjUdsySyowvPcMRNUKCJ6m
Jhz5yt8FcXSnDeOk/Bzt2RfvbU0G2mI1mXzmXXdjDM5XGMq4mFOaUxQrPN7cvBq9veWWL16GL1Bl
90BlNhgj7t+qyqA7RjRk45oQ74TPOSwmoRj243tu0qVg9XRVZq0sd/E0f+J4fi6rktaYkf6fgBUi
SFS+63R6uapmqAi8/dgAa1JLN1/UvgKCwddGau9cEQnBvWscue/2c0VvrRdn/Wrk1UUIDH141ivP
9n6IqW4dZC8RVoeQyFFtm1gDpi8ZINJ6VbYalwhtbzf3djpTNufhSUisl8xJGVvy+B2x6osbdk/5
utyS9R0RrY61TeOWI8a3wcuyg05akgGepHDSP8eKFu+ix6Tf0w1mw5DGMI2cSGSdbiCbHHdlfcxR
8Cadi5ewkRYDTTulNJ6CoSBolzE+NKdumu6DhmLEkP5WEtIPBPYWBTl6nttdOItfKnNIXLh818q5
2bdGe/aH4M2qbnHHJaRq1KfW5N7A6XKqx+BaUPxTjpUN0hCfSSl5RBjuyDMuZelrF1cD8PhEG8IM
KYmza/fgT+IcUyNP5cWE4R2eub9XwQu0aRiaAbaKvjG/LAxNad4wWcTqVw7+JlgwSrGpXgJruCrV
rf2Rf8UNaSwRPrU2gOx5qiJ7tfa48gIyLq2Q7yRPmPut8WEsvTVwxXoLTfpND8VjaKVnzFjnOWPq
SuigoZiavCtUrrXPNYNlFJExvk6NxSEyQ0IpreJnHG1i0GQAWG17MV5MYABWPz35s+evQ3nXNsmD
CkpSgd2rJOu1JjTFdV3nqxkzBDnf/hN2zacxbSX2Z/oM7z3V8hVoeTD2vknuz8fv/ZqJYhN64YUp
/BJn+WHuE7qRCvIsBWApy0ApJ18UnUDm8saOmCv+/TWieJty8UwqgZndq69zbP0O7Cyofi8/0TYA
Mam7qQUrLxoyNqmSr1Fgn3HleRUpXUsLvgqlePRjgekVwUPlZ/hwMOMQs5k4+0uCILhKaX6I2Xn6
FEmSI0/pUSdUUAgDex5NeHX8ltS0Ro7lSRWKvJN8YyF4m1rjG88bpxJcSeHbSDI9CcNHbFZfqvN/
GvxEc+j8iT9Si8O0MaG7SdrRlG1BzNN7b8zfxVJpB8Y0Z2UMRlh33ykveAzj6dkrVLDFJx6t4TVZ
h9KoMyYpbCsUjWZvueTKTK3wOfYaRqp+73a8XxuL1ZNwhj9jFbxKjybjIbVoDO+8XTHiB82JZwxd
9x2ypl+g8p0jH4ZR/2UhcjUBxADyORiiYcVhU1Yh5cG19GOWU1hrLIcAZ/LPpmSAHMANk2XTdDrB
LFkgiLymMonBpXDzYu3VHxXTvw4l79aJNLixrxKSKoHX8XXIJC8Zo9kXsM6bBB3J6YNrV5h7wrZU
soVOsa3FkJ5altmKE9XBhHHvycJmLqceDHXC2aiUt3UwZRtrtLqVNJEHMRhSjNk8VlWNU7BtHu2i
voviiDUyoJ1s9GnCKYwNMmy3oeqiXUffoY8zK2sAIgMmTRiC62uTh8ApYncxtnh3dc5ThauYEoW4
ImM6tcluri9u2HzqRhEpNJnWZ1Ef0UfZ1wbQcEM2w2XXWtsp56Ga9zSYDPizI9h8NJffD9LjvBnj
LSR7z1raDQjFdYzxRf5oGgHADWkvUXljpR+5xnhYWJxguO9SCtn6z3HkFVvnvJgsh3G27u2a9ZD/
LX3nmnruXSv5NGPDk3trNH8ITi9PGfpaKD998YDtVjrd9COKImAzBkThnMw0fXXBPrJVtvg0C643
Az/2KrK9NWfYQ2mqvzz5IWrED0KEoIZKdhYcF2nxyk+xwU47RvEiRZMtTbtq5uYHQIQHeBBXtjIH
HhI1wY+VHbO9xmfTMApH8qarzthRSVRSnKPLndl53bWHHbwasFLtRDbs6zSIN7oHb19qCGaxvFNl
+N6ngsIsLt2UMlnh1j3MwGDetFj3CyKDx85el22GDUQkz7S/5NusMjeVy1c9MkxcOLnEaR2IEKlc
R7gP5m5bI6KFFewFhi0DgoePnojqheunfS448Z95uexoyXqix5WiA3OJ7cyD8dC5Eew6kaI2EdVy
mmcbQeucSvqh5soqtrnsSMFlnjoMVJvi0K1bTn3Odz4qujVsp+EwmCdbJ2E1TR3hhcVfHagHBvhw
a8fun7aaq201xuRDEvFoJc506DtuA4IpUI2HATu80+CwK2bON0EMUa69VaJhO6xQFyKGO1ZzpyYo
jTte7g1l4RPMtOVsF003h1aiTcZS58Q80GzdHrwwlYTaL9Pn0UHAwAbvbgDZiA1tfv6qFCOrVQGq
zDKOjFYrDYVn5Xd99YZVkdKpFErUSBNqrvsE7wsdJSr50FjNT7kA+Mu8vc78Jt5GIcXf+K9RMfKC
E0dof9F1KdauM32kRV2u0J30NjEnoi1TffaMTS/aZF8VA5dw7EZbEH0ZXKykeCEhx4bDzuM9jvjh
ogMQFVgTo2zbNzCUAHpwjugJ9rCgbe+90qV0Xlj2XhJxPhodxFfJsvAlkPNu9K07Yy7KX55MO7g6
zlemW0i5lVTXqMp/0nZAOkr405ZVI2hbml1PGNv//RK7DwWaPYRB4FTXUhj5YyHvnbid3mMZvIf2
R6d/JRDSy39E01y+k9c3yPk+O8LEK87bmE6JpDzCfUVSzuuAdq0+PTvIrVgOUmjYUS1fLb98iJNR
rFv+rrVopHH79wM++uKY5NDHiN+usId7L6yOGoqM3PbK+huRTrpcCvV8ooLDuYyz495b5JCBTeXv
ZjZ/Gt3sXfyswE5YCFrsVWNf/v0wZ36GVbbeVZHzNFEN6ENfwWcm57du5pyoKr96NpAbPBlQC3eP
Ubv96ZaB0Y0o4jWCeQIMlYPpUtFf5YtbRG7iYVDhEbTudNdGYK+q7p2BDIM+RTkvRutHh3+/zG1L
7kH38jwcZudoCl4ylg2gnUm993eZ28nDRO8O8qh7Naec0mCv0dcxKqjW7AfaZyZauSMnPOIawrdK
vOWjz88hTEd/ORawq6Zg1zGDSx2A//R5HSAZMoUrYVeHDKbOypX2eMZ77PJ0qz46CboGIMlwJ2bn
IXRc4xpXhOBqrfOr6NQCY4wFO4fAvIZ1BB7Bjt6TCApKTlHjpsnGZlOmnJE7ipafm0g/ybmrviYT
o/wYEEqy2nq+M6FRn1BNaWqak+BMWgLDa+YwKhLs+LIN/97JSvlQNPOz8DyoBQNvazIMghdXq7Ot
C5lzV1vYbrSRYLXTsENqCxlisAvmvczfYaqqb1mYjXtaUiCfBUjkoSxDmk7gF7IyIb5a42wKez/c
gxB7rJ2+wy8X4MhstNzkrY3PDPv6luRAzUJc5xD+Y+dnMOryzrai4k79/8/isguPDB3//XfbLuYj
DWa82Gpd0HtLpNs2i+5NoWnmNIb8CdkOj/0aW0FwzkHCULHE5BvY7XCYPewlYHCLxxrzw1bJHjZ3
NKfANxJnH3rDfvJaxEKwNFOW6CNHH+5GhAHe/JjYFt6oAqbzIhJea5o1eZlYb0GEoTRle83pM6U4
uuzvCa00R+56EzPMs4z6+t7pGgSnhRMcZ8869n3+pRS4cc0n04T1g9kCG3Vcjde0bvgzHb4IkLRb
g1PUtexRaUON1urQQHYihXQqlmCUTu+yvOP3Kcu+00NarCOK7Hd+x5lSgZCJjeyU8aI5u+GXTDSA
7t5NnyNUQgcLCtsqVW0iiuZsMu+uqHmme7QghtCW0ItEdYMAvk1ac9hp6viuZIDTtS1mcm55CdsV
BoREAOKnuef9TWIKLZt+Ovh2qV4D+gCxRDgTyONZvbqu8QEaFsbdNKZHKGXtJuA88DLV00KY699C
JYytxNS8D+gKf8NA6eUOdkZTO2vbbd0Vxc47N3dCEiZWeGhC+8Fd4i5WUVf7eOT00YXjtG5ZRhBJ
mGBkqHib8Z/OYwfiMJuq6j4bjeniR2xxRDRt2AnFJ0uyXldFf+xtCqv/fXty/VPaOrm3KFbu6qi7
swrKyZHQzCebh8bGaPP6PlHX2MeSBgJNkvuA5zQxlB7Y3MfzZXKaaq8MC6u4fg0JPj1VA2sUCvmS
g6a+eO0bud4g4BMaVNGt0/m4iyojxH8XgG5QRbcdYhff1WCUD1arzhrHM8eRip1g5F8dXkc6fYnh
xz1OeJXAKltfzEUGVep8fL5oj5lpGnvtFAHfHo4z0fQpmw2YTMGG/P8CoKbHZeYGwblLlmxmYz2Z
PnaWuesOAJ7Ijg6et9eI9EeaeU8T3jExRYrcL36jEIj0YYrnl5DM+d6kc+iMbjDuqENjw0ssowjs
cO3SOzE7XXql6vE9GnP7yZ1yImYGSVfKwsuLDJrqovVubpKtOwLg7W/WC8fCrrjMnq33sTGGpypw
QlLoVQ+JQel7N2rIVHgerD6OyJgiN23U8WxZjrEthqwHRXgD+8dUsaGqNlYsMZBiBUo07zU3tLau
idQQsaXGUjPVd7m0nvDX5/t/oaemwq3jhGhWS9537P3uloDiqi0LMY0wU2JP7X6kGIOgrVhSpawy
l5JxWTtcAnVBqUMYN3uXPDNbVe9+IXvuPDHyxe3RAKidNMBtJRmvnuZkebN7gavic7iW7KKXNJI3
5LeqzvyDnlDE54Hx0ynaIxS+Fghpi4CBE9k8+N6ippW4hUY5uuy0aRtXC2PB4jBGP7EIT/9+iYvp
2MKbfHDdRl/8Uo4UmNXJBQFyjckzis3+bRrdieYruXzVaFclnlPspFXjfghUurF6LDBGxfLGmRJF
opjvMEnfcV8kw3gmJbEF6pO81jUEmTKGmTOkdvxqaeOXC5EPdLFJxHGhLmC5zN2EtvcQYXkEbzSJ
V4qCjnIy97TcF89t4edPOr0pswb5XfjYM1Ex5aX0xmoPCZRTQwcGDsQ+BE+wiI8iKuIru+unLuay
snI9XdBU1LFg0MGsaKNjLLwpDjy7wLV5Eikwr7Njx7twKPJ1j5MXXPNQvpqDiw2aRjq7dZGVRKtP
RMONHRvrW7SEupDq7B3r0t9/jKVBdocWIcp0k/wtoNXB0PN09Wk5FkZMLkQnOx5ul7RZsNNS8/Fx
SqqH6AXMvP8Ir9ht4vBJmbzCSquxHkdvujXA6HhFoWYPNVSyINyZtI5sRpPYpey4JrIacF7bf1mt
X98Muz/MCV+ucf6OTZCC3tJ4OU62d0yHeN8uN3kyBSkCW+cfHIjB92VwBPh6nthT3Um4uRxFDecE
TuyxaJiHDMXR0h2Rw4u8V89VaINOSr/mzuzeMFTi8xwAsJU+SZ/awymW6nNN7BjDS9Hvxx5JwdE7
Pi/7+o9NQ4444rWLE7/yHXJ3Ik2u/36WOnzzkDm8rElfeietziZiyAZLSfnJ/P+GoHSZ2PT1kwOH
z5UY3kaUWh61ce4YrCSMOT9pKB5PQ9X5XOkFoix+676C3opwcyeLtuX1MIWwbiA/x9rp74YmsO60
A9I7CpegGj0FTwkP9Xlo2UC44Kh6RNqVR6XIo9dNJFboIn4gxTrAFBcEIbKo/KLD4lJGXwqluw57
6CV+XNHis7hj0gQnrjpnhss/wCk3WH7A+ltAiRg9AiD8EqwIdSrz7Oxxv0ABLeqv/56ny0O1j2t9
rHgir2QK780lHbkd/MB7Ir0BJcJOX0vXcFlO2AeHJR5lkk58msIsA34Y3A12Xl/qusdsghEFlVYC
1lmsLGH9N8pDd2/PY7AJxg6IqqBGJi3lc4VaD+nfZvSFaoA9WOWXfz8IJyK8PQX/4+xMduRGti37
LzUnQGNjRg5qEt737tEpQhNC2Yh93/Pr36Lfi3qpiIQCKCSTCBcEyeVOGo+ds/faDJLJVj0W3kir
jKHn+1Qws6paYZ5FgTwKV8372Nr6+4iMbqHQ8CZVAdc3uj8QI4K2EfZdk0CRLeT09Rt4wddwjKIf
lhNsZBVvZsXTowPPgOQcZOFQX5/ur6bZHTmE+fP9FQxqoPH1S1FVZMlXdclWOkuZUxZMG4OsfG6j
jMVY4RcL6MncVCMZEs6IKc2dayY/EafUCsI1FVSMmi510GYVh87qjJeK7rJF5/ToBnI69VGsn8pE
OgvUFM2StlLMMD+Jn+1Av7ahY/1NwM+SjSzmz5srtfFH1NJepa2zRnSDH7ccPOayVcWHMJ8yJBGH
AeE+lqoKebhRHe4/gbukSAgH4LX8OnEgufkuodr9RLmnWcZPzDt/MgD1rjy2vL0XON4pE803AHr6
TIryTkMfNAx2c3sFFi26ADNQu6mvn8f5lYMQ4MG16o4AZFBLejz9RRswf7WNcXZKBHIbqTD+lhSg
jACdlGerCV6AXLL51CC2D5ql3pwxfqGsxs6FLCW0dO02Cp2hQYRmMXUt3gbzAA/CWqrV5PYFJCUH
ffeHPYuaQ6uy0TLG+uF+iuefNGuWCCGdXpluA3N5YlShjNre2pluvlTEqi/HSSfTdS6BtaiIlsR0
29skIpZpHMqdB3GTyaHLDZSm9hafiDjeNxCiYb4UF2UO/3+qJI9plTw0ox4dzc4eHkfwIXqDo7FO
wVLpYXOLkybeRk4UbXRPIDkc8h+ZjUh0hNhxc0L7W88w8EEMtvU+jMkybkKoJ14u9qVhdksyjez3
QWQI0vr2JkZhnzuuA0YaTjc33No1Zg7/4tajf4pkt9CZBV7up9Rh/y8jl5Znp/0dK3KqjUy0N6h1
5bJxxIUr8EihOp71Mqa7R4LMHzqDbj2hTxfH0B/vpWnWKOAPRK5oEywrTTf26EjSmf5Ppz8d31Vb
fZEmYhPp90ukA+IxJXVBooNtc1YfAtJkn3VJG1fUrJ5otmORdld3vgzaoXns9KR51Fqv3WgheZGJ
8R0++1bVSbcLsyw+ME6/JfNGL/QDwUCMr+1/X+Z63rGBL/7Kir0qXetH0ZdEy8tRHqwqdi+pw+wT
brG9GzKm+41bxBhB/Ph0/0lvXYrv0OYWNctur00R24ssOrrs/R4pMP+seKhuwrx1lxAugBiK9tlD
Xw/8KnOunoIpFkBZXKTaS4yeMmX11rK69xaOdWia0Hzp0KCtDKZ5ghXilEUE8SZD5Cx/n5nxMdHD
Mi1TKGFRbVpQP/Q5lO8f0VF9NXlBZAMzgDbobG2r3buu+ElDQMP2gaPx93+b8TEcir9OmTpRg9TH
0iGg+de/rsU6zAaCGLQMP8mf8OsfbCdu/sxLLEwh5PvHsXeDTWA134sGAbJtwrwcu1VVFv43phK+
c50Y6+6LUpi70Er+LOIEjYKfuLvIJmHHcEv7VkxDPFcaXwRbyY/5hJaplGMrCQXGMJUuP6Rs9VHa
K0YD3cJtxLHnw9mzcw6IYrtSFAPeSVyT3T3fl6mt+exMqK7FtzHP29PIDG+KeMilg1UtUsgFOAoq
bW1JW6zYlXuIXK5jotvvnizLZUGg0apMCLf1rC7eWSD5/GAINyoof+o1sxAbkfCibzRjkXoaHdSa
Z08urYlGAolkUVkftKlwiberXRRZ5tEylPcqTYLtc7kOU3q/Jg2aFVXk2u3nlGOBz7It5zq5gOJc
YHllj6Db67TWPcYm0ckS9toIAv0UGmOx7iM4r1WOX1N3E8ISyg5jvsA6//urBWX2p3ufFjITcce2
TF0XHwM1YwHqSJgYPUwpziYnWk++S6ukDdcDLj2cqZSoLSy8iwEkbqs3pKhbWJPSzKlRAmZLOk/l
oyJNa+MVJbPGhNEgwbfxa12y8BXD2F0b0OaoQRBc+sn0rVLR9JB5hrtsMwYsYHPlntK2OdFpc559
EdFhRk0qAQ5jns4vbdNkO7uqwg3KQvelrosncFXtnwn6SYPmWHyup0i8oYIOMVyWyR8GIjoDtEpn
z10Er9ZO40ibwQmMQ92lzKrngDwXp9lKwB2+YgG8GI1vPtB2YVtde/pjJGxxGdBcFNUycGpYg7l+
ALwMydXwtb0zFdq+M0cfKg7txL53GH1pjruXWqvv0j7scROk84CMvK5VWJvTEuJD9Yj3rlpOGCRM
TxegzNPmnDQGKphQoGrA1JrkV0Ovj4ETFi+i9cRjU8kF7T5n15nohTBdXJjZhS9mqZU7wwiIiiZU
QkLoIDOH+icw+y2kEGvV+4wnXE0veO5jAvRZM55Cc0BKoQcW2QP8hDypvfAkdh7YRGw1x8kO4NSa
w++vMOtjVJUlTdMSQrLw6a5t3ZMC/7H8FaYpWgTnEKRT/Rk2sbhv+FY1XC82GDh2277amoBwMQaS
XR6DtH1o2KKtorb0Fq3pq3Ou2acQZl04pm/+hBDcmX6A0hjH0juEKt0O2NePI5nSMHOYQxAMkzW6
dxlIJkl1qz1q4TdTeO4Vh73Zli4fmD5b5SFpBVZofK8jgBVqDxXnTbOheXeOS/MFUjzjYz9Y/f7z
sOc1LE9GP892f/3f/6MMPo85JJeIQx3wuqN/SD/VyeuBPoxa0S2BgPqWO+61vsOjZClt0fv9myuQ
qXhB22NZBW9noiU8I5U9SNjNR8VHvS1F29M3774FiT+isdOtMxLeaKkTYAWG0Pi7wT8AiRIwxrC0
A75mux6L507udVO+YujQsMzz5Al18RItaWWKNRgwDdTr1ZvAKkVJcYt0bnZN4FYrA5X8wKQIVSom
XqGM1aMfvmOUkzvPdUMsuSI6x1awH3Qr+xmJ1llqjLy+CNG9r/0fPzfTNFirdFfxsX0oUtioRsLz
4hwLCjN51qcaB7Offy/rOQFr3gLYfertEqGTQq3T6SegK//RA3iPUc9EzkJCLaEP6WQv3LB/59F7
RBFrBPYrcgpj0XfrrM2gKDTCeaBniidWee6iUI6xdEgL2sseJ02tjxMfmO0hHsHW7LbvdlWjw87J
bRo7sswEb5BC+nso5ygKjGNJyFaialjmQB6tRtFh4+8AU3l0DpjOmenGDV1j4wlnHkLJP/LIbI/C
SJamxURQ12X2ypbjqsWiuHqmgK2WHTEO1Y9tF54Ltu6L31+f4mO+F3UKy7whXB1lFYCTuVj8x/0a
I3TUrd4vFpYedsehU+GuivFLN7F7yMoQ+5wVpMyuQYsC4j3k/tgf20b9SPIIlnuoqptIqnDh5eSF
S+wSkLt7uUU9/GXO47+9UwLS5oIVSCzF1a/vlBkB4w6sorgEggH4TUBbKlikbiSePVX86JmNHNsy
Uit6G+YKN+6uIobm4k76k8xku8r7LqGdE33HeMo0p02ZFJee+UX5Z3xeABUJxDpXlrIpBJ0PRU0a
MH0NC6aE2FD9FR8Ei0s1Nq+TR9MtBQ7uj7lxo1skbkmUUsXk8VLRRHqoYu+Jb5qCN89BEjuxTYGO
YZ8YiV0LVg9OIyebpws7UotRlAtL/vdXg/mpeJWKz1ZJmyYxIkB9jtr8x9WAcjtOyipNFpXh/D1N
tjoR9udteeQI/NGWBlHILdYVFsqbmxsW2VxD901I+hJea4ebvAjoiVfFnKWJIqELnCfNHmlp2+8E
IiSnmOJiUWshUIb5ZR/mag8EsH2UAoHApKfqmDp2ta0S9AR+bRRqBb10xcMxsMQPBTW6H/WjhRor
R+5ifVFL31Nqf11zFI8nnerI1Fm4rQ9rtRZqZLrWIzpGGhBQA1H3te3w3LjKOqJV/wvtOE59tClJ
RQoSxZs4ZWFJ3mqEQef/45sQfAuG6Vi6YN746zeRxlbsCquBw1GdUlRvD3nijq+9zyjLte0eXitu
FS1P9rUjkkvnO+oAgu9V91y2y1FoHOPSsW9uK/CDK/8v2AfaTmbVHB0aTCtDJHCByvZ4jw7SJz9a
5IZ8B0d4TDuezYHqwrek1YkrMjGEx6U9HNNUvsMDVKe2qMAHIvlY60Rarf2kptv3+3+++nyzc5/P
j8772sST89d//siVEQC4zRZeCwVrKi5xqfw3NOHJ0UzhATvSdTaeDfaDNz8sjCJ/gynRnPQpZ2BW
J8R1BMChmyEK39yuZrhpJ6dgrv2T0UUQCXfU1vBcxKRaoWsNt1x3w8FqvAnAU9i+9DmT77ogr8VY
VCWroFdBI/ZMA6mPT05IKtxbhqxyaatCnWvNL/aQwH0YGK3+ZKVYjCDRga7sbX9ZNk529q2Ggg3f
ow5KXKt98xWx9ju5qc+d6YG/R3T/UOZ1jdBDVLdQFcXWQTrQt/Us5a+fTT1WuxhMy9poY3s/Yv9U
eWC+F6YnNzJuAdGPacqDJaCzSptzFQVxvbPTmem3In93WvEBBniWwcx5zDJe3dDpsLKK6UlohbXE
mCg3v/8S/20pnNcTwTbYpINgfdybjjFpUoYOOJC8Lbvw5C3rqr/0DHdCxvRwE9vXdDKKTR0NMR4X
eMzWYNzAwpgvDt3GNqv2+G+8xwEQMLhJ95qQunDIHbQHPXLy+yt2T9MXuyRzfl8f1gGMLq6D3cc0
lKM+PBNhhuEsbEE8mVAcK0SV5lAu2rH2V7FewJjiq9hmULh2Ird3QYBlta5pTdWQ9RY6EVyH+aWa
v8e48/72nH5OGB6JJ6kMAltxLiyisWU6awCX7vRGbTwT0Tt9GawcXO0NzpyD8J34SkO7n/PyBrSO
xnczTCZaLrW9ryxkuL//suxPO0PWfRR+ukkLwIAJ9+HxSh9sTK0QZpmrk/TZY0Q9hMQbPnSj365q
co929AKjk+NRBzp9cBs6C79RpR5pU+nLOy+/mOPbwA6EgHCBw5L9Fi2cngjKcIaYZy4Dl7zBo7WA
XRmupJ7Hp8nGj9JgulArI66iXT+IP6zAqCmG/Zo8iAWWRsJrg209pPRzYPvsuZbLXYnmDdmMqjfj
6AGPrnRjJUdwAG7gg57QA3JHnO7m2ouCiKc3s9sy89O/aRTGbB0Qo6NQab+43u/Phw/XjWMA5nIs
2zAc5Ly/Llp2V2O/d7JsIaPQZA0FE62LFAhgUAfXMGMH1FPXQKDtgQlocfvEBDMi1LbLHqd2Mh5G
vxi3rtaFt95Agy2QOm2lG+MDqCJFRQtMej0SIrm28j4/GEbM3KProhenqqK17rjToetwWLulyAUw
FhGsc59OeqYP4RuuFHfVe5kB+NB1lsLDrXbfK1ellW+Rfvy4v+ojwyWtzSsXqZoB4pUuttCqEaPP
VbAPYuSLm+1zA0vCVnQRCVI0Ibf/WOgPWl6G3CoxSrxkw6MtfxJREF6sCdtZHTDAjMxqaw2jfgjS
8r2wzVPHBfqmtcPRm9q3th2PlRwsHhCutbS7kig0w2KQQEFOO3Akl44g0br/G6e+8/3394z5L7We
q9joWq40oQMaHxa4yEVwwnACKykJCIijXtq8QSJrMCW6v8zyYmuHfnst3Z4nkubYKw2O4U4WqVxJ
eiLbrIObkwA8/o5fzKr0Q13muLCTXaJ6efbtuL/404GtOxZRRiFsqvNrH44+ot5qRQg3OmH8oTt/
AqAf6YpZq/nFFyQ+dRjZtUrDoU1nK8uxnA9VUedJmRWxyaCtsKZNECf9TobybbTzdy7s/9zbyhof
w7wblhbUhoMvvWHvKVAAGOumLzoM9ufV2RGSwoA3Y0uF/enXu0ySyoMBZMQw2AIgZczsrKHcPo5l
D+UvSILzSAzkOSN+8j8n2696GG4IogcYF8gsyWkL8Ieqi2Ga1Tcur25fMuEG0MDL0LRxTkwu1KtD
41uQhMkcXcsoU88TrLsC0s+TnoDsHzytPEtNvFdeYz820PEfSrdKLu7NRlf1jUo+X0vDEMhxp2ZZ
N9zuKLSInvNThLnuM0Dl/hzm2bhJtG9l0uU7H2TtIjZrSZlbtIsicxr4aJq8xUQE+mFD0i6zgy8W
Lfm55KcjqOZPk5tQYW359eMcbFkVAzNwRE7wE/ETz5w2bU8mqna18OSu9EBZiyizIMxWyL1Z1urD
Hbxegz3beCMGo1ZZ2Fp0gsnHCG7tXbA3NeHVnK6JBhtTE13IWiT/G/IVJuQkp3Z3IOCj/k/uFxoo
Si2N2KScavLwv6fRzHoyzW4tfQ3iUtP+vYloO5YKgW3Th85LE00rnkD9uwpBThCY84O+kQ+To0se
yx5mJjBxXHpMQCP4QgcAqeUiYaa60UwXukfnu2xqndOACDGKVbPSq9ZcxYaDf6wIsnWgBcYJbCl3
FtVbHdIiJRVqgqVHfh/O1C/uNvNf7ja64oZkEmzatvGxX+RomcdgiiXFmR0ioxkht2+N7myGQ7fq
1GjcGKRiq1y1EgsAvvai7cuDVkCs1vi64E6IaeuNSGcnZOSLpicHRokVFn64YoTlYaBy9SN/b7oM
qqJe56MR3BSWZ7uaokttsJwg0/KfoFaDxELiVecKA+wE4g3m2/H3C6iY79Vfn5iOyT6Z/xybReZj
hRg3JDuliDSRT7nJTTr1H1HqqHei4etlELtqnxbhbF2Jd1xmYLrQre0rZJl7ZT4MdYtgzGwDUP+t
Wv3+ncnPSztPcZc3x8oOAs7+sAGhCQGUgRCNRdlHm6BDtl432vBokwd50DqAQWCMHu+/5KsCRFoo
CWtIaiqL0D9phRQElSbmRfeNy4C3E2Z8eBWO9bNgTgzIMZHrmG7kg6BR/1DxANiXBWw8UrNOZdyI
B3PS3Euni/w04DpcBFM6/Ugqxp7sbV6NXtO3DelED8Ta/yB5cLiZ80nF8jvosgBeeP8a68GfCGyy
iw3amPwm+lyJtySOhIiHokYYkjkvFUjqPTDnahVIkW+zvqsQyDj+KQ8b7yGp9U1S5PMOsm2/09YN
zyBTdkUkmcf7F034X2x62Wh/uh5cIZVt8UkwoZQfr35uwp7nHBSCeqy6LXJu9mNVMGqnCjiGHxon
J3azY4qq0YGovrImbdypIYcRa4W9/aDTVzCsa9v10CnL0twO0xLFO4idrJNrQS7RX2YpfrBgD1Tx
KF2nwkdw4lQGwIe2eOrjpTvBTBj01nzJJPLtoHX1v8yeIFKIxQu31dkySya2QpUt8eWoIlP4MBun
sdJVYiB1LLpSbOoyxUc3DMVjzce3y1yk2j6maGDiWzF59L7jibypzAJ3QW6EfmSGMEPw+1uNZgcx
p0KGqnv10mzdP0uXai4qKuvWezS4S/Oo+zCJHtpuviNC8AhxgMN7CvWR3SgzXK/LvVNOcAIqoD9k
Gkv4nbb96OK3oA0+AS4dt7nd6rDbyFOkJ435vmVYdkpmcSoUJPVAUKl+QqXvbnKazihY7FkBbCwI
ibXwBOnASQBlYJmowlUNtOqa5kW/TsnM2McAAVNG/+DXOMlAh2Oo01wXdUPDDb/eq9Nmb2PjiRPu
o5BObN1uiH2fFrJW0YXwOgQnucEfVhl7GzAwi1cTQV6NkllzzawO6gBQqilehonI9u0Ug/6q9XLd
FaO9GdBzbqxUhGcjK7dcbO7RnE/3vNnB4lIwk2zch5XdPWfaVuqIJAd4X8+Vb/6hWro+VrttW8rM
/v+dal28/X55+Zeq1zX4z56fujoSxQ+Vox5XRlR3km1lap6IUsX43CQKpvxADFxNsocdtcMryoFn
gvEgQI4MJLWy/JlT3N4sqPnLqQYZYtvZS+ibeyZMxR+40ckVxA9ke6+NAYx23nVZhfVFxWB8XrTd
eVtPs9ix2B+rD+898oZZ81jUi5SG8trRuGiKap74USks24ilW1BKzKmL3WPUDSOFb038NJEDDHcl
slgeQC1hTssMujwDDJXg3kBDGM4/aX6vsfKIZGsURnIqswEwa6eY2Q4j/fj08fdfhPiX8tZVLj5i
abD9dYT+odGGhMgWdGP5JoJwPDnmKHZeQEcboWSwGFwn21WZVd1otuhYm4Eq4fTZdYzfzuko9q0b
q5vZldF5gHC2gHk+rUY7DhxqFVLkZvBB5f5o4+YxCLrpjMBtepYJ2ytHkm3Jn3zRo8A8AJI3DzFA
i4cGxQJ6ZF5Kr/gbj3Z2kGkpV4EWtpspyH8q/GTXSj9XOviosshQeg/+0RuN9BpNFSs8E150PSgc
HWH8wYZ5PWmafLeH177Nhq1d1s7a1GSEzbXbZHpUb0MjJpaor1eNhaufXNP0QraViYJfgUbDWgBU
o6fJCIqi3OLYb1eGUyNrQ4WxqwMDQwWDlBxtC3EXYXfNJscE1OtrVI4iXZqlK57UUm+78UnMP5dd
1jDOyo9FOiU8JZlpkTYW7+G4Z09DidOR7A6G41o607itFaz17ls2q7PTrDvEiOJWbgXSINcs9rL5
X0Eg+jOJIeMxwYC4SMNspq261WoiY2hJa9E40Pi7ThjqNsxEB1SdgogHcxp+gL596HqbSccYaAC9
+4FrNWhhHqnoxaohlP3+avssvVEMWthHKd1g2+g4H2+dsMyT0gB1YRlVt+szzLaD+a0E8LpM4swv
N3gt+s3olslWqHhcaUGXvImZ29EYOEHygWZ8jN/zIbehXfZZn/6IEXLojGL/9Cv7kKCi+Kk5YAii
Ao4H0m8WxUNd+COJhgMaH9bZJS7Jdlvn4YuNG++dSfXw0CadfSac1LjZcXFV6Rmz9LTXZYcV8v5j
UDbT3ko8iUldp0VlR8SQ1LSlXfqvG7gWxSZLJSmishxYeRP9Upf1ROKA53437dlmMtnwegGbT1z0
e6f3zH2OJj170Ime+KJ4m/ssv1aVFkWbwQzaMW2dlerXLY2Xggv0mjpfhBOxFjoNgEWsDEbFdU5a
C23aRcHz6ovKXXzel1qWbhsOmh/+F/dl8x+zkyJrrGqEWc7fVW68KQ/QBiJAhUbfWqUPX9i21kaX
FPDwCePJptHYWYP9TqIIkXu1ZqAfBZz5+wtOfB4/W5ZQrmvzjixdfRwjdFFecWcAN49ks2spWk4x
N/jOR6C7Gol23waiHXZFEjUgSKxdP7YvX7yDzxsaRuCuFGxmTOfz+to0OjllaMQXSaQI8SB9lO2g
B1Wdv4oK3N/klo38PO52iFiRLgTDNzR/245rbz3wUP7qFvz89LJY503dmfudDOk+NOmcFleykYRk
2gftKZBducniNoKVl6h3KuzFgB15p2dhekKK/ty2uvhGFB8JspFln2JtUnvC9L7JtEt26MgEctA4
WMugXEgMiwdTcwIudpcURrsW7aoRoXcduldhB32M3tE0d4huNiXUnsz2Hhs703465ampreA1lObb
ZAwgxGtySBDBaTxKouQ49O1bMcvM7ydXgd5PpW3QGpTqsXJqdxVNwTVBvXk22bb/p983mWAntLrt
D3fbw/2khc3flpN6296s/a+2cp9vOinoI6B1QJKGEm3+3P9x+duxGfYYZGhhZ312sJ1uZQ5m/epg
zN4RqjstoeB2D0ZZuMe8gYM7DumTMXcKHBaBUXtDxxVYXnlisCMoPeM/fn8d/ktTX9KZpS3L9Ndh
zjdv+P7x/rSsIE1kQpZVQng6OSq/TXrdroKhVJt7xjiPWtoGofMXyuF27WTmjICssOkm85VY2N1K
tuhDnLTzLjlN5oDJx/l+IhEU6sqo59v7yyZ/DYmtMg0QSg3xuo++816lJpqAgQSgZmjdHQPimGnH
FJ6Vrg4IRJxzmJZfXOric2tHmoZwpGMKpHbORy2ORLJGT0uFGIrSPQtEdJFe6Z560jSj6wgbb+v5
+TGLa+9MIgnblLE+mPNvG9glAFF9AyuGrnBIbl98F/Nn/esCLVEbKIYM9O/oLn7oOYHBhhwNAXjR
4ug4aVrtElwLC8acMIlgzOG5Zw1Hbslp5xIqsiyRnTfZu56S10CAfHEMpnE6tr1unnE0ZwSThdai
oi9/Ik7CPs3WSdTIyltnqK2oGgiWmIbvUdvRKgLDiZQ1tB8HHvIPFsGQS5Ds8PtVlZ8bXE+//7f+
i8CCaTpTZWpM03YRMPx63ZWVZdU4XcIFTZ+FmYWYBRoDNoChtAuonfXQVu5jUJK4BmviMNBvAur/
Fqfmsg2L+qjVhnnuhwY+VUp7BxOxv65F6Fx+/zblp6cXAmX2IdwjJplNn8Y/E2N4TzGdWQiBh1hp
yVnapDpF3lS94PB6GawoOPTcl1uZgvln+gCWg22Taw/1hQfiaoQ4vzC7qV9P9BBXQYIKDqIm6hrc
nAhrABgW4tEfNljYdLwBvrVI0xw7KvkY+Muiv1gPGQ+ZM8OZ6ZDeWH85rodsrmscUsYg4jK2Yrgx
jy4TeQTHxZ7CpedfKtITmJws/MKdthNFHADdMN8wnI42jmSbOtbGhlppXIliY4RTi+4zewvc5GQF
9pE1vNlyD61kXb4Ib/gzKUbAknOBYnlozPuRFLuiZ07DXvvpi0/908ORnLK57UofWyLCsT7cCCJL
kKnHKlsUg7CegYhM5s/QtdOnyMR9q7IwPhWhdm3zP9Fcx8f7iTueDKDCE1vZO921bH7GQ8b+A8/o
MAhsoHSDPMd6rUab3IneWKrZ9onWgk2vF6CKC/VlYjY4PieUpyjT7nsHH2sjbnAdOo6DY50m4x8j
Xkana1ciwdo5IZJ/ilKMaSwk446IxJ/UgP267gqxKsbAOKc1LkL4ivc5klk6XPE92tBUheEzgq1N
no9PdRofG63L96TADq/wy1bUu+ol7eN3zdauYe13z/fdeOf9BNlRf1EYis8NR8ZyxrxnpS60me9+
uBsLx7d8DaIDGVUr5LvKnA/3foRIiuN1XM1HWq1Ha91pTNHWg7Ye082krU14KqQWiPlQzcYnOgbD
wUlPV5OzieMtwpU03tLF4zCmrVttJ4xa0zaoKea3piK/dmurrYx2ioBafeuqLQhQTW05IOiG8S5C
cIsvbpk4W47M2RZQqfRt5WxbfdvrWy5MDlUjFNu69ZZdgjY71DdtsnXdjXY/DGNDBCBkOA52PO39
6IINhzutDbnWpvmomzUCjtFfN0xiWTtX3RzZGA26i6CreQn8mHhLuPx5Bz94PrJ8PpD9lvxZcl3f
zxLRF9kGyA8egtCGkONY9V/YhXG+//5OcT+Np9k5MWuTEtkymoGPO6cAPGPUKnpweZu/IAFJ15rq
6pXNSsbcNOuPoiGhNc+7t1avOqq4YTreT0EeYBkNbp1xHYxrXc3ntrp2/lUXFw6XID1x6c+lta/9
ixJnV5x9TOHXWsK0oS8RQEyx4TyWM95k725k8EMLNPhyQLpWdlNVPzFAH7zUxWYYxBLxkmZd+d0/
urLF2pEV/TIqWeHnQ4pHM3iymvkw7oeyn+L0maMbn8P02df+e7Dset5zbb0M1UtpvWTJK0duvaTj
K0eUvFYa3itIid8y7ZUD4s+DVqVdT4QbjFUXEs3NDfINUXvu9zRFfY3x9k1aSbDGOtg8t19PcvVP
9YZiboCgHzW/wdL7UUsobINhboz3RkgE3HtV7fH6Qrzt08Pg7k0+JOvAuQGdHx49zK/k4NXHWjuS
HmgfiEOtilM9zcfgnmR2RjbDYTlnLzt3GVLoi+NgdLxwTBjZ3UvhXsr8WtEpn67D/Zimq+PNR1He
PI+vAV7oreFncfORGq0SPpNnCWcK6mT6XDeptTNi/6jh/YQML8udz5Pq4ucxHh1bbHJjpzFj3+sz
jHOvdXvl7TgmcLr3IyA8yd17yYHDSQ4xThNCbKyDLI9VcPS9Y6HPh0l4TnYS2QlU3whpD8N3cuYA
9m0k51ae601vHtz4Usrz2F1UfCnkpe8uGYG48hInV44wuUb9NVfzEfTXVF1jdW3SG4ccblV6Y93n
IH+zMVbGcEvcmz7cZP4YubdGdMbBJU4obk1kE7NEngYC4Z0OsSCxFnXEttn0GJTubyBOxTdDY7fi
t1W/wQFGnvKjnT2a90Nkjxyegqz46KgbVxlKZMzulrpZ8S3p50OP/3tk9vU/R2Jf3ZAUrKu6n4Pm
YoZXrb5YJomFFxzZaXiJm3McXsLmzOE3DLzOrXVq2hPnoj3V8XxgGETgKfujdT8SmInugak5R1wd
wuoQhAcKqKzf99k+6fcu0WXRF7YV+9MOkl4BFbVgJs50yP3on0p92IZVYCE7N4L8KchjZ9U1er8a
MJk9jWNbnb3a5Z+T2E9Ul8Qkzprkqm9bgnGsluzmYCvYjRzuv3Q/EVBmnizzEI62K5fwXNoHqDwk
bHbTLXCd+qy17boUmEiCEXZrAtkKwFE+fg/qaiFF7HyLKjRJ3Jnh+m6UnH9dpURljI0jt8yxwv/8
fp1eeSDrvY8yfB0DVn+wVNFd7qcMG/El7Cx/0xi1fBjzt4nm8bkyy+SKQRWPXvyntMrkWzvU1a5O
v9gUfG6Jz7pZ+ifSxG1hUi//WigHNZnkmFHyhT3Zz1EcuWymp7U14xrDnmmUPoKtmqoSf2Z2DrKu
ZixHDtNISuCQDk+GtF8c245v2HFDm5mVGbcrq2htWOxwBwcA6hd0w6Sq519VFZ+2vrxzzCqCHRYa
pk9TK6rpLG/TAQpZG7SbZqpofFXGS4K9bmVZ2MzitJBXMqSAu7v+q41bBkwQcgXVpQ2z2+5/KDuz
5batrVs/EarQN7ckOraSLEuWfYNKnGz0fY+nP9+Cvfcfyym7TtUIiqLsmCTAhbnmHA2B5Au0KEtF
Zzrk3bkVSSe/voGqP99A6YgxacWABhWU/Z7flVnbypAAM7ZhxeK8NhHgGbEdU1ng64VvlnVfRwbr
tL29Wa4yrJXq9ZgL73u8kySSVN+MtuyCWRl13LAm8mDm8po5qGfUNfqMsdbDUFNa//pV/7x74qPl
zq+joUBC8RP5ZMMPgYRZjBuTMWpecP8nW2/uMsZs0ezpvYYegXHJLTLJNEUlelcn2HhZr0LJs9cv
cjri9hoxB691E0okXjmhY9gwBBb1d6/050ECOjwFxqpFA4eP+P1ue5G3ycjUkS+eaUkuKsATrWX5
mpFysoOEvJTcH3j/QtIhQGBBXAosUbBFuEwHtRYkswCaPQnZXhrkGPPIAubgd5W/tr5GkKJrar6u
+Ri7fENfBHwf5A27m4BQX8sM2jQ0IB81IcmWFV5hhFIvYZpAixVImu+AxAjYEg/GyUzOyDoqPXP8
eZPwJFRbpM6VcgKNcsJANR9O6XCKnTAh8ZG3AzMYF4EhbJRwHUKpCInSBmsUFFpQaUHMG6kFoiTA
YQj0sm8MPpb5mCql5Iz6wOCN8LY0HxXGN4x9ALZNAKtOpkL27HzE0jSxf3+J/UvVIugWtG3hcCEF
ejcAYs8bb32nlcdM7qJwVHHQtQ2igXqtIIEWy+kjdN35ZAyXqsfQ1GzXwGh1pBCltV4rWwo7dGyo
TsfWz2dKr19/A34mhPANcAQHXJVFQ3v/Xv+jb5WUxCkuHcbRySrujS3SFqen3WjlRofkWe+Kg21t
pd8pg0qPjWRCxLqYw0yYXG+quPHC3hdEQMUdmglBdULWd+es1k3RVUErs/GmGieI+0mpyF5Jr+Ee
l5rGd99YsXWTDgy87FfG6dCFlUh5NvVMc6cVyqEqpQ4ZS0blWwnjol+/8Z+ligQfoCVj/w15WGdC
9+P9QC6btVZoDh7hFE2Xsc5sMpQHSDDyoUy1rxkqFB+/C4Sjk2dEvFu7wJfx1y/C/JelXeNuROmK
ouPn7k1Bb8oulFI4NSW+rJKGRvRJOBidiONq4jOm0dCDGPfB4SA0Fq8B30J+9ELI0NeEHPu/sDA6
99vcXXsZQ+OZaSPsHOy01UH/sybM64lOZfsghtgHLk/5ssRIR9aunJ/Ja0A6NLjc+Bqv0aEgJP16
xSajuTvxSEJviWnKKkbXQzMSVoT9fl4gqUtaBIEEAZxse5AftUJzPkptkx00FFXYb2TRR8uCBNdr
Tn3af6vLQ+aN0SEbKjpRVkQsL44jITe1LIwJqnKjRbMetkS6xnLTvlroMJUykUV0GXyJVPmAZOQ2
y1j4rnLZhiyRzgezNVdmDkSh/vqEoCR83zu0VAPeHGZDtLct/T1lCJvzcWT43+CpiTBgi52brdPU
3B81+vhkauw3BIqJnueJ8FqwDAJjcdqG0+SEixNy7Qy+qoQS69ZAQzxwWLc0AYpezLgJAmK/iU6z
IcZVgVGPoY/ytEL+IUT089JcvkGOL5p2NnbkpKdOZ1qtII1OmiJgKCfS3tYB/XQoRgZKCCIW/jG0
I4g6QUT6lBZsrJdNYPaB3gekAdcW616wIUtgqJqGGCkYrN5fqwkn4XBuTmBITpFx2pZTl55tA2/r
s9me9fY8bWdGdaUtkIPxkhSXlNi+8TLH10K7ALr/39BuV60RqLdruV0tbL8InMbuqrwBfK8ybFZ/
cwr3Qu6H7q/F2dM4jRAgmAjtrch/rGhVnzXNir05beh+eXBwFbu3yjlBA4PmGKluBq3tCdYSquja
/k8/aX4+kqORRGl+xdCgPmdmQQBkPKTPWfSXnrTlDW5LSTePR1JRrJdYtajAovxs1ulnCVHos0nA
pJtYg/xhWw3NbQn7CltKwafmiiy+OtCT/YQIu32sa6t9XHunDZMUdo5VzO1jHOtP8kpGhO6IKGp7
NEkE7b9mWbM9DKkkP0JGTw6W0+ifUUgXblMVKDdKNsJbui22yxxaPwy8WTwcsb7N9dCqhhcVP/Qb
Bh/WLbMGC+8x3aTv5GAQhBgMI1fjj8zEvUBFu+ZqDTnXO4tewS/iQHdyeJrwUI6KzXnMyg71mCAO
1Wi58TSoDCZnpBD0k1qF+lMhj2mJpr+SAjLY+6M55BZmt06P9w9GPn2qaj7qegwxJ0whcm2qH5VS
eh02s/ya2s1XRhjYUqoRH8lvan7jJ74X9zNFCA5kxoMq6+uPa/xA0h8GnIQ6GjGz53Rg3BJtbJls
2OZvlax83ZA8Bo2UicxGSX7OIO0XaHY8RprSDUFckNpJDLvuCSjlE67i3CDo/V3+7zCIHyn/MShm
TxdoUfpc1Ir1Rckpd2sJ/zgE4s6TLXV/z419i40Xp3iN1lereM2weN7RDp8085Oyo58xrQvK+i2v
Mcn8jHmtprxNy+dhR7d8jodj4UDp6uu7NdXdc284j79ZBXcXiR++Q3xwDoM2qnnYu+jEfvzgZqL7
EmPlvjTJ0kNnkhKMd6UZTIYyf7YRGuBGhxgonxRf75aC1oNFt1uZCGF/7Bob8kiHeZ+i1x6yHyh0
gwK5ZUVxmKTJn5rdx49NBt0rllsG+aOFf0qFIKmTIfwahnU1VW35bMyaCUVEPTQtn0diEdmJbcvw
IbakLw48B4RKrHOZWg7YGhl/R5QRx82EzC4hWyZG9q6bwxjGWhN5S91poRFhyd2V0fM2ZNqnUV1x
t67kr4r9py1ju9PbhEK04jDU7XotC9PC1VAtMZFFKb/m6QvMmOTFiZ9wjic0dsBBTyWAzVy66sEZ
2eRUWBthFD3SgDHM+SanS3ldcQbW1fJvTHWWj32ZtgGDTGKYFacOdVuKH5UMsQaUYFzFdCpDtBAX
bWy2r8SCfpmQufABzgOMjYTm8EhURSeKLxIXSNOWRkZ6WVFhrIB8b2zWLybJ3P4s0ftdvLmBXrJ7
2uwHUyFILZ+Z1P/uUnl/v6RBoasG2xLZol/xnlLJ/3xsZqcbj5SBOKNG0qs+zf9JNhjb2EmOJHg/
1phbBLljzsdmVP7/BR6kIdj8h/uCbtiKLTam/1juYxxeeoUGxlFLI9jksXEe4CEcrKGPhMk5E0aD
sU3WJH7TylCLLJEc7vTUV3RUZzV2J2zsCKCxPXv8XBJznhSfhkhXfXWOv0LiLiFxr80HzLrDX390
Py1OvGiWJMtRGeDhT/LuhSfLEE0ku41HaJsjLXIYL2mJeTpqdayMtb8KLVlv0kjl+et/l272+3PG
yUINQwFuCAbLLlT9x0eGX62kl6VC0iWR13IQZ6RFhwqlVRsiCerT00BgJ56b6cleBaL11FgnPKPs
7Iyz0dKft/5cRedeOZN/1FaXab70FU1YrEfcIrtu8wVjHdAQKJxdJ/Vq9wJtfNvUK2ja2xgLdHAT
dkwtJZ7AukNj7iHfrOim7kcnIqH0VjZ3PG4l56DgNtjcM+kG+uaeKmhG73NzZ80G3Y5BuoGJTqRJ
jqfX82d2zMoNrKRnJzcEtnpyM5Ob1oljoV+j/QgLFzgKNo5dYz5Zxdh8Xq1MPrZOXz+V5OwecnnN
nusV0hG+1+rjZjSfGg3b3EsF2665jvHVaa4WD7arwTzZuVIKSfbV2aGWTHUEllnUQdMsMMy0HwV6
87bkd2oNkcVp3krzNuT3bMYl/p6btyq/p+YtNnExFHhC52wbN3OHlN1FvPx8VKabaty26bbsWI2b
ZrGR4Y72HYt1BW1xI/ZssK5Mw1UG4rVAUl/X6ALm6FIoAlF3sbuLlV4MAgKMs0YPlNbnjrI+b2Rs
Saccex/tZIwn8kXTT6iRwL7dDTcqUVoQY9hgyM8eRgt0LUBY9+uLmt3Sv1zUbOQMblfiO/V+6N8q
5qRLxAYT3gfV7rjiMKceJ8zcYxdfLqC1box4VXHTGda2S1hUTJ0S43rujaU3EwfSe2vpMfUBiu4t
vafpAsYOi12P7uWSV+6oJQ/AoQFklY5cYpJnkYMi4arpkWcMOsMbDPa4lAwCCz8O3sbjwZvhcaKT
Js6DHl7lJUzJMAu23Sz1sCADbILB0n/HlLoA711HP6rOsZUhqxLdcVRw/NwRk8MTC0B8lRrXzt1B
Fuh2NBJZzm6Ue5XErzAmENhab6atTPOS3LDZI4WQ1j5YbY8ogYYnyYKwvX6HAtEzRSnjCaGH7QH6
0iDdEdsezkhA26GQH09Jik+oN08eedZAzbyJ9Tnz1sxzHNdy3BpB3eqWuot3nraiYXKL2k1JW87c
LKIeP8LGLvFHFFl8RxbyYsXU5Yg5ThTaRH8RP815jd2tcPXWJdwFaXJGQo/iYjtJNICKm6/l6rFH
nh7YdkBDXXuves2RmPd0Tz21x4LC01aPbkTBGVz5iLzYIAFRAGciYU7EKeN0GwLtjmrzeoOwGW80
vH4QGDaS3j2885UdK7Ri/FhST7ALUg8zxVgTUMiEXty5h5vrDpU7VdAwXNQvZAPYOhLMYyeLo1AX
ruJYWZAPXPJEHfbCOYHwbjYJ9LLbEoVrCNQSv+KydK3cAysndBbHGaheN3vjflw4jyqvBF9uXpVA
t4OmfspJp7Vve1hjgow/iQGq4mGDaiqerniO5SmTZ2HOO3mywvYE7xFKDIFxx5Z5tuNiBI7Wu9Ld
Qnf11VVXdxjcbnBzNkecV85uxO34qJwol7CAGeWjM/2mINmJYD+UrtQjcEEs08ARhz6/+mM90KxN
URJ6gBwvUmGH6HLyjKNP8hx1mjfNcxmSTJWgrLNlD4cN7nK9or1J1lOM3iSK2NrALHmi1qsDWy5O
MxrBIJ9i9oD4v6LBTx7+71BgfXC0rDfHesvHt3Lkf/O2xW/t+KbEb9oOklsxrd996z9JxSdTfx23
T1r3CoECRPqrxePoBSTri3MukqdsfemLl2J9IXrA0j+Cvmec+jGJP2bxR3t7hjZoVM/WDtv6kMwC
2fxB05/6/IOhs0sh05B4iqYuJT9JTfs5XyUCzuro78xMqxfSqsMOoeIjWhw0YOOQHQvcZz78ekX+
lzkWCjP0Ag4WMFRm7+3X5KnHDj0Sc4DKetAbyF/7YS1ICawLNE31jJJ7WdVXuTHJQR8M5dK22efO
YYEmmk9zZ260soIheE/WJnmAefa2Ytfn2uTKnooUQQ4ZNJ2qKb4RkUyT1SLzuS7lp7HYuKM7+aU0
Fvlpf6rnx4OFU/hxTROHEatNGp2EdM2yU/t5XRbjMNBiKqLstVZm40LU6z8PqeJWXP3q1iqHSZ0p
Z3QklNsQn7tBsj/a1OKHYupYQ6gkXcIAQqNvypcOGftvLvCdQfruAofLg2hMoXeHruBdQ3kx1SiX
u40LvLW5zwk1am3164mYdrA4p1I5bQ5jAAHGA98Qk9XgYOoiwIQAMB6ICnFkPAB02x3vzAik6fuA
ALljavkMCIBOmuE+IGBGkOViTMB4IFm+jwemyGc8MOz4Nh5gQlDTXUrDcQm1RswGQGGEGWhO8T4h
iOLvswHBmMM3P61WH4doPDat5Lofagl5deS1IzpCe5UeRuxbf0P8sH7u92kMgJgKGnihOPiB/Lhc
5GYKmbJlX1RUGMcVDJquPcLw62o/TkgfMShu1re025CFW1MQE6FH3oa9XfbD2BUMh7N8Pra46kKk
SWe8aRDU9YWq/zGoyrHBqt3VtxpSGINvqCDQH/k+/JUUwsz0f0/tz3ddFx1r4i68/RfES/9nUVci
4LLU752KpKSRVDZ73pRLxWmDzbxiSfDmEKNxLLPl1Ymzr3VvZN6WrdHzOKvknqUbM1hjts8x3nxw
7c3HSUXrk2dy9aJWkn4ZpxI36q6qXmQ0rzf7q9nTfK5bJ/8it0SYjmv5lZ3KdWIz89Ihodh90poK
8ZrkQEBij4yeeVBflF5tn5y+6v5jsK0/5DpSiNwgYQYlYe81Q9l8/PUCg+flzyUf2hrExbDcbHYy
786dTAdfGhjcHWdFbZig6HShLbV+gN831t7GYNRxW5Paz2Ni1nVes6MUBD4PWjPo0B/c0habJB+y
2YLGTBOYZt9xfDvH+SSwHJ8cVj1HihxoXWCvAoUZZDvmJBx3SAaDqBAwfrfqcJ5Dow61Hf0con6E
grnVYT2HSx1OdZjP4pjO4VCH8RzqcdigkKyhaYZFzVclwA5w3pEYgboESrPSI8CDk3QbRPF98UBX
xOwCDRv6LnDWQO2C0gyMNcjNIN0xJeGwo0tCuxZoknCaQ+wuhplmG/Y7ah3SE2vmcK0F6FoWMJJr
gYw/wpuIQ2kKtTh0plCJQ8xaF1R+cTjF4kFsBCDSBTY0j22Ad6BB1I9bw3vPgiILCCkCue03isBK
/GTlz6M/J/6YMLL7zbD8Z2M3evYm937ZdCxFdd7vqovCKqqpVYnXGNCby2VO9FNWDs8KU/0KpmlI
ppP9bFqZhMJoS58ZDJP/NadlaKChPWctOqNcJXCwYzjyBV/nS29iP5cMZNWu1qY8JPFnhyRIzLzX
e7NOw5XeaXxLNm5HTe0kb/I8c4ISosTbQRmOkYI58SSjEcGr3Hyw0Zif236g6exM+UtsF1/FfxNt
6iOzdesBVTUhnRUbr1F2MPif9LNqNPLBomvblHJ/kc0/FBFTUgzwNO2YhWBLVsL+1lj7HBvSX1hZ
DH/CH3mcS+lrkhnbhzrn7+pjkz9ily/9htn7L4N/lBf0MIQLD9qjfcD4j2aCRahdYY8yH2duTuFo
rMl5QFCGgXP6TNv1KCer33bO9qmO04ZmAVKQTk4mNPBpTuokGqpWM7UQOdT6Wic9yQkGvqaTEVHJ
J9PNyCUygQct+k1v+Gc3LgIPqBRlnbE62UT7vP0frzvhZDbYSaDE0y0MkVcIw0sJB0TS2vaMuTOO
fEt2ylJz+oCkxQmU+oVmu/5UzYv0GzfCn52M0Kc7qNRVXFO4rb+3TVXyZdPzOZdwpsZ4okia+mY2
6VdYUrZvFFrlp7Sn/dQZ2jAryJ8ntqUM0hXjiYLYEMHUybQUTe+Y04W2tgM++ypOtr15ykwjZeu1
OZ+HQn+yO6f5DQGdcu6nVRhfYFZhWbcU9ADv5y1DXBV9tWjxcd4iuT3GuKKjkJVW15ZbxVVQ5kFz
FASxWVfpHHAYNfadiRmjRRW/qA0kimmJAIVAaF+ZLPO8TVqLCWrtuFlVVvjtx8zxE3x7NHFAOdc/
jOn2F+lzht/21nDRZiZR+6NRmd/quR8CcyCpszYzunkwisc6x8ygQYG76STm1lN0GfQJyVCUzb5Z
tR1ztMLBkJ+2z2F/WMllf5YtH214aT/XtbPUQdxIsseA0CC5sjGuOTwrpvk5lIOeYI79uXXNGhcz
msTdRHjEUpvYSTBo9uykU+6ZHWGnv5pkVCZa8tgSlHKMu4n8NGTkj/tzo1o7D/iQSf1/n8joGUDM
sogxs4dLDY/QjWxWWoX36Y70FvHz52A2+YGSliy+bfGyzGqe5NKOj7JM7HVW99zZxv7eYd52STSl
fSRthsDiJUKP6Ej+MChjqEf18FHRyHCeahsbEePvtKKXUmwE9XRpvoSzI1sHrKo0t1onmCKGMuHa
DtFX00RwAqxlbahJ7CL1xyrIpWcROy9QGI1405/LSGM/njFDLkzcCnKJgGYo5wioCTQ0R1XFEd2h
NjH77M2cZ8tdVHqRI1wnzN65TeaW/LG3u/ix0iT1VXf+0A2zfClJEYnTSAtzvU/OM0al5/0RY67v
j5qydVh9p/ab+YdVIgNph8Y+Nc02e1WPF9KgDtMFxcZ4GZGKXUqiZEj025yAALgDbs3ZF7qxhT85
w3racqorfHs/Yc1zK5MM87Bo0hjT9xHmkPqan8l2k8nIILOibZbuT9lhaNSv9n1NM6iLZTXcbQqS
/ad2LTfXbjEDNQtpYAKu6JhsGIOCdFOfDkmHYl1CyTTE60dLhl+Ge9Hj4DBNMM2NGEezr6EisX2q
2X5OWj2fMVeez+x4vz9Sx2U+Vw4XMXtXbri826dpaLYne1S+Snqvn9GQr0/fni96DBlr57r/tD+/
0m+y04HwOX2Dncp+d3CK9THF9+OsqNzHVxPHB+5sT45lEVSjwJSKtTY65/FEwPYmb+ROFeQqHFLx
bLo/mxCviAhDv7TCus4iyypYEfgy4kSb9e3QT5tfSTHGs7XRQ1dlwo0vD/JhTRLiRvqOMksbpIOl
rQ/NZC0B3sYP7VT2N0dmG1RDZ3eGmfejftoinQ/OVAcR7mKd2/a0/zDK/0HuYpzklcFdGOui/J+V
Db/a9XO7JuWLVMU+N3L7jRHXh7ZJ51MpQQhhR5nFrXPB/SWbDvtTG2aV1/0wpl/a2SZXo9WnxN2z
X2YRCdQzYK9E/upMvKAzNt8PtvjRdsglbHN9DsZlay9DW/81Cp98rszK64kS90xhQzJ3NiGCZfvQ
6WS1MDRVgyltdQh3WnaKJbJGTHTmh8FskBCwYh7sRItPA+ydA0Pe5lGOiYMsuulOJf23heXzh1Zr
uHCypL/mJLmecdV8ptfdY8dq4fpVYbSa9RLsfY2NcZmYVeDwD4abSlquTgbvzamylMacIq5zWVsP
EFZjpsIKXUotxlCrHbdLTjzseSOzGfnSCis7oyEuHu2HWJ2paldto1NmfbKltEKYkBg3hqXGTa9U
7VzV0wsKmu0iGRaOYmzijmhzt4u1x4bbW30oa1N9bcryU2uisk8GNad9GrEFa3RI9gvztLrvzvIw
1UcdSZyL8y/R8UNEz2uwybsj04vapZYRj6aoI+xBayGstq03DsXoJiPeNY0R416BRfBAjBHCdlSP
dCsst17Ws1YSsRsRnnifmqm+S3oe3y3YHMpxSI/jJjVeQtfJj5weAv48NSdkqv0RmxBEGViAHyZm
gddI6r4fRtJZD3ChiCUytuNix524UyRDWJflV118FzLDwdK6bqowN7P+ITbQS+lUFjTiE8hTcfan
teh/Y1ihf550c0T7tCavbXqKGs7Galsrs5li+3aQyqiTjkZpHy2+A6c4brL2sDVEe9Q5LsZb3V3w
F482o7gj8x0NV9cqLoojwq18+cNJk4Rg8T55jGmgO6lknBtjjj7AdroqPWEIijQZPtrM5b6I+KB1
3RbXHp3lbm/yKbJa0nHsZWaYrFc+wtTWXa16pYcbabc8K09KOa40N6e/HYnNmN5khB4I+hLMrA+K
FjO+yvToXMe4riDT85YMI5N8JL5W0eP0maQeZhLC1qFK+ugZTtufcp5ZfxpxRdRDbNLVc0hjFll0
uj3ZVxW/drddCMldEvlLMzj1X32nX2uMxt6KCJ1SZGIJVRjaUYU+xQkmrqwsJdxP/ndoSA6+ZI0h
06jPTM+Ita+bqTfP+qJrJ0UjO7UmCi7Ausu+jKlkcVGrHxYFkUCdWugOsDAJqTfjQ95n62+mjerP
ZRpqNZOvlWbCd6VS+7HRUSvbYLM2lFTfqIMjq/iC43yK0U3sVjSCDa1DwaK1n8apajj9W3/nk3WC
RKuYBRRF/FYujnLwvc7M0AbgKX9KzMQKZIyaH0tnfVF0PJ+MWCllTCbk5D4WbXJvitb6zfjyXzi7
DE4ZNttILLkdvmdoEYJq2sNIKGgCTfKedGrItSG7MtbnNtNydxgvGsbRR/5uTLIzhg/YKFcHfMLY
La63Nsu+JKsxHtvJea579YuMC97vCvp/YZ6wG8Jki1dKZ0l5zzyptXiV4tVBBt7edPmmITyWBaz2
xgzTaW+RLKaXuO/Gyo0BZr6jmQ5975f4/na3Wrk13a1lVlmcYWQlt6G7Td1tZWyZ3JZOzC8lkiKS
W6Jfx/GawVTEPGi8rjwuBAqk3XzZCcZbL7Z1WZvvkBvcPy/w2EA2CR4bWMvzNyoby4BJ/3Bns830
v4sTLDblqsaCzdaXAmMZwmaTIkFlG2ZcmYPGCow+qCzkj6GchkUb2ktoLuFmCMzJaWlo+Z/U5STv
cNqzZZwsju3ZaM+Njc0ONMZzDpVsRzZeAI3BgvndVRouU3wd4qvZCHTxFY1us12rHbZ9xbjUFF9j
gaW8qfZ1Ynxa3oby1pW3ltlpeavnW1Xe8tlLyceab+l8K0oyd24JRDTidqebPcHuujncfbBQR1uX
6teer/u1LuaPtnZVEnQi1268xro4DuN14nEhoFi87KtmXeb1YvBJrxc0YTAep//S+ODwAch8MPng
8BHpDpkvjk7Q+L4x+WbKGxIl/8vk2/5L4/snk+9/NL5+DrTiO5MPGl+Jse1O48vpXLT/o/F9Y/JB
41MICG2+M/nMf2PyddsZ8yNofEAip0kTZD5ofAyxs53MxwS7jX9g8m0Mt+2rsSPdsO2+KfYVjHzs
ayD/2fOp85Fj1VruLlQq8gv/1+2/3e70hz44zF2LnbvDPh625nszccIfygGf7+bYlklOwJqlPlel
kxySpbEuBFtld6jDrdfnSYOUcSF3VsX9aFQaQQgw9Qd4zBqxuQ3xbhp7ZVIlF0xjl+KhchjUYZkY
+3QgDK44yEa9YToPa0JK4FDHHSIbBJ6xY2sXoyj1iyUtDCxJ/r05dLSaPIKvsMWTL0s4dMpTXbtm
KSWvmwXvpMBU5jfLDR3r93tweI4MBCBtQYVhaXzHJYFd17XZ0BP/NLnfsNL3NN0q9jZKgLeY+3Pn
RYsndV6PJ9cKIVfAyn1nB02amYSHlfusH+k+rXhL8tkWgghzMQJTK/ZCQVoF1RhgUgxWJejosCmB
uiNzggX2HAJGJaicwEa7uqNzYC4FMcWqE0Cvy9WgVANqSUH+9uwKlU2AUxqI6yBJApTVWRLg41Qk
QWv6G1JSrNU2Px0EIKIrO9rY5w4by16BdxH9NtmrMQnaETF/sTEWFygJbe0FuCeD0iQDi10mlYk4
Ej8ACLsGtePh2I+J7ZT5A6ApQCZ34zeZ/xHvMTI5NYoQ1Vccf81x/w3mPBjzYOmCacfQsQMJOhQs
q8C4Bv1+hM6vGEHWBZsRlGuwGEG+igfpfxGv8P2Jswy0VkBpgzULtjbAFxBgHTLZPhhsIij9VfFn
pl2jX9e+NvpaIoARb2t5IFO8BDReNHpSLZB9Ijd7cNBzCHQktA+uQYBv7/atq0wuYy2wmQLkMICo
8zIcxAlDXz2CJMEEgW7H0GHG7uPht3S+o/tkJEm6nxgCKHjimOlIkFRBGgcZF8uOdgyqKsCBbdzR
VQGqx5lhiBKsY+AowVIFkhJsXAZqoI8Bacr2jlVlKHGwqgA4O6QqiPgnuEJ2VCYqEr8xyQf14Uzf
s9if6UOUfjb47NsajONNLzW9nKtkFEh3ID+ybJejxLgLigXl5kogu8AyubosUJgCHSkCO0g9TDsv
1Txp9sjfKRxvzHzQZwyHBNrZl1SSgH0H0pjjW6ovO/7CReL4E9cJl0QXjFwbXC0kT7I8BESHkMnG
Sll3gW4E3fodzRoAPFtnIyi4fLhwVoFkh4S5QRs4S6C2AjLd9ixY22DiGsnwqgpG2westDZyPts3
R+RtflXDlCQLSkCGBMf6ZHnS6DHOjBvPoa7lMskECJ+CuwykXoBS/Dcr9k8UHVYp5He6xSKlobV+
N7nM1nKRuhXtINkSZwva27VJYLMu8kKEjOmaQ5tf96dTxk/fHqGIWvoDYo0Pm1qPR7vHIMCY49e2
b6PbpJKqW5C1/aYLN6vBTGnVGZJ+TCSL4a1ddaeFU71qFqkRxfoh6/TLtsTJfadEGskYs3twK0xd
z32c0LzpB/tgmNJnO1fHx9HJqmetEP5K2+9GVz87UdqKJexsaJzTOaVK/LEad7ooLjLJao6mmqRY
OincYrVoDkzDfEnFT/tTKqb52NWCXD8nyWWazrV+tksBQr1T9TSJwHQItiezELCcsIL0qoY0OnPM
vg0Bizz25GQxIWtOjXnyIaCq6VneYW9ncztv9pn2zlxcwFhcpvEiawJOfG3bqxVf61ZgdK5le+0d
gaK6pcstq2493iaNHy+3aL5JpkBe3NMdMdvG6R7ldzvvkvNWWRImxotKzAebJxfjaam5RPElTgQK
/TxO53k6W+XZKXFwOI0ooQk6SF2tONnDCbsJ0yFESKDGRLEVYJ9kGwImby85SYtAbZ6U9Fyap5IO
4I6luBjbeeIN2ud5vCgUNyNbW4EGxXJL6+Sqb1e5PWe4fl7LCkfQK0iWG0irmyTSu38ze/6XASZ8
VayMdO7YdIR/MqpR1mqOmkJvxEYSls8k5RQppf6QRLPkTnWjPS+9VCOpxaaNEujVRP632en2GOHt
/6EmWEmLu/WtUJs+YGc+4GWPwf+M95W3oGd9GGP1XBlW/5H+wPCxl1i6tH64m1vFipWii0PAGtbW
Vn+y28LPRv3voUtfa9OJP2Ly3pHIJBxbogHzkvTvupymPyv4QKuJBeCCvke4vNE7iVvlz7zoT4bO
ojbMavvYYKF+3KZOQoTSlodUWio3N/TuI19Tk7p7fq2t4YVYHdrXKj0YWgtI35LWxOVZG+6bUTXH
tNqMP+yovifaKx58jsg5/n+0nVlz20qW579KxX1HNfalo6sjhqQWbiIpSpbkF4Qtydj3xPrp54ek
bfn6VlT1xMw8CIHMPAAXEUDmOf+l3VRpcNLd3rlxdCQm2tywjmOm9Ktai56SvHb20OpgENbwikuF
eqZTbEdk4MCg9uqnOtQ3iPHYuKZmqLuOBay0MrQ/6wpUl2A0DqPaads2VIej3MQV9q0lejNXrulj
85MgHN/W+TYcR/XcVNoT30+/GbuMgkJkAXlstB3VyfNgjyrycw3+E7ZrLjRuXcBV6hmq1mYbo0cR
L2ij+lx/60ZcRFz0RI9yo4yBvzGWYMKnZeub0xaZGvOptLfMgM3nQvjlZrQGF+BUEH0mZfqklll6
J8LhgLZ/yS21B+EMtOVB8dCuULv65LISPgU+OjZ+UokrL/TbcMlTUscJT++L/C7z7QKgLTy80izs
ZzIH75pi5K9DMW6wMguw3rH2ngv4VT4M/uN1+M/gvTheJurNf/8X7deiHOsoCMVvzf++eS/uvmTv
zX/NR/2M+vMx//1QQCzJ/mXI6vy/Hv72raj/tj9fP/we+adz8w6+v8PVF/HlT42rXERiPLXvCCu/
N20q5Pvgs8yR/9PBv73LszyM5fs//njFOULMZwvQWf/j+9Bs2zbnXv7j19N/H5u/jH/8sai/NFEa
vf/lkPcvjfjHH9DJ/+64iH+5M8gNyrkJqbB/l0OO8XdklqBs2GjO2ihf//G3vKhF+I8/rL9jkOI6
SJwYaPXBkGKoKdp5SDGMvzuYtVK9hTqHDArlyR9v7k//x4//69+wOD8WKF02//gDQ6M/LUYQtHaR
vJ0VuBBgpjL4u/is2bpFn+qdwKGD36qhcRvQeGMsMKBLCQ0RvtYJv2pqjD37EOg7GOP+oYtIfMoB
v7PvuSu6D1iDG4sM+fhV26klabfceMTPKt9EXl2CKlONR7NXMh4bjEpVeDmaZ325VH8G+zM3o4ys
b15ZYK6OLvzJoNpzckMUnW0NV79i7pMDpRviBDOY1Zoan48+a6sFFFOnNwv6/KgMfQ6/ynY2v+xq
WTD31g2MuDAncUB+cc5AFsywtCb0gRejuurF71004Q0Wi1OcC4vkPBX9xkDXbQjv4yFVXgwVs3E1
iouzNUXmVVspI1YT0AqzpFFuSytEMmvisnbxpTtzo3IXSREmnwsd1OVwxE7XflV5MgRec9kJY3o6
hpKyduRQ0Rfjwky7jAInZB1KmD0FVT+lvmLkJ9Ewu8DYG1uUvgcN5xrlpU9GyFg5+jNW9uPo1v8b
KLeUCvhY2MvfD79BaAmAuJnf/Z7gm1LHHSyzEItEUY1kH0K084ax2spN0JXV1qqNqsSUnU7IO7+O
/Nb3cVxbA55uqq94YVaPCGsA44IBvCuson1MKVIsukwj2z1q7eMQkiWdMM7eyNGuUc2lNpSwO+fR
kGJ1ELT7vmw3CP4qR6UN1MfRxWevLYdjVAla4XiHSWhyGQsc+xhlvXGQkdyoz0kLKRcDmSsyCsYR
B4FHRXBJtCMiwFjjiaPu5MDwS4dZuNGEXxuBIrYWaC8h9cTrycmqNdL27r/RWJReKL988YgKIHwE
DgEkBwrMYGj+PClN7bFrwsQpV4Yj4jXT53DviPD7Jks11jC5VS5dB5XWvnwfYAwvSicoH7IejYnA
HYxtncIo8BOQRipXl5q6eyVs2mnR1oND/pO2iwF3ZNdi53Ht38IVJiUB0+5uQrHiRp8VGzPocytv
0IBwBVDIc9sqr7BIDc5dhbqRUy2Zy4OnrrJ2JZlWsZYmYErD2EQQ1gTirLXVyqwbHRkKEezd+SOE
6KxtK8DPcV3ZGDcHyQp5sfGzyKdzPxrtWfb7ofP8y637+93x17shSh3WnFn/9WtFkAEksg0nAQMa
ftG/Zd4Dq9EKI46qK4ey05euqNqvrpU5y0nY5p07dvU2dxAiVtS6fxKDddcjifKW1cVL1dv9o1mG
rLVBGm80YTXH3LPw/psj4NAHUERfoxyEPNTk6WDnzDv0UC+uyzHrPsWqfa4DO33r7e4cpMXwKdaL
nDVzp6NcI4aDMqn90pya4VXvV/KcwgvSJfeS9piDrVsXunht875f9tjfHHREl1eDpo/nVoua5VAI
7WkacrQwCjX5OmX5Hc61oFN0aua4IRbRItSSpe7W5bdBiU4tCIMvvRHXi6muw6cw8sZl66bBObRh
QOh20xyQXYelbKfZTq1Tcz1VQQNqNUPPu3f96zBXXNzqcZ6eXB31Ua/AabXVugffsJp1OvDTlM0I
dvpBG1xKyWH/ILscBVtk16zvDb/oHmpFQXorq6ytHGwxg7sqjM68TkZ3Y1AL3Pm5lh/5BPhgeLlP
iXVgrZxzV8zcGL52VuVHGaJGLrfqOcTVRhIvP0NGpphHv42LRaf1wxZDDduNk8eapeAj3I+Phgvn
IDPiR2now4hsNKmvnxMtXyTh3vSzAepeuK8BJcTwfHeJXoxg1oydkD3/pzEF+rf3njJOi6TGlsaL
hHlbOq32ALJJv06dMmO672gPreGbGyeC4iRHmQH7hyBrtrIlN1X+3tVWejbn8LwYvuSz77Ickqeu
26RbeU5LfXianBfMnxZukahPidMr69xt/RWGd+6LrY0PIbDZ+8p0pz0qvTh49cjl+rNCpBX21d2o
F86JO8pLM5+ndqgLeqo6bjLwuJ+SDP+buX+KY+W61w2Skl07PoXMWbtZ/9f1EAAObgwL9jOkxJuG
aZXc+RdDlgz+14f/NQa7+BznHyejAPjxMn+N++tb+S3m//JwPi3518EKorfSR90bFXTt3hzwNFTA
NiN7jn0xoCOsDOPYeB2SXaf49tvYh9gTJqp6CaWo9j00qzBt/xEatK3zy1mVWHdvZCj+rf5RhgbJ
L2f9Z29Ahso3oPiT/uc3wCPOui6npF4qdaqdMHnbDZFvfdK1RCMJ0YyYENB0uxrJAhVskO/01qc+
gcfko0qCqsEcXCIWPmXQgeWobdj3Sd81RzmYdpStsuhTE8TFvveMuwjdRbtSW4GLRLRBxVIBhjmv
Vm0W3+jukkYC44bMRZxhdZ9ql7VsH8fBfgizV69q6gd5QI2OlGUqZxmedMh7hqoqQFdwMs12Yej0
OoqP88laXDjWRudTjJpHPb9Tj1PfkBBlMDWifGWmVHPIg2mzQH0HqWXv6ABiZJM1bwMCmXyibPY9
BkuASrStbEajce04gXaOkMc9TZ6590eleyrjqN4IxbSXMqoNLMhvqdahGMJoEPqvmh8x/cM56hOv
i8R5sq8spGWjKmqQOi2atWKJ4IR6HVQZpspvvoNJBv/rKME3tAGnjt94EW+siE9pJG72WHjF1ykf
mre+sjbKYGrPzKMSMvai23l+TlUUh+VVFQzui6Uo19041m+GBZcjsJX4IZlfFxMHgdUISqoWHsWK
wHzXa5PpfnLMAWCoaj21OV+0JjTtVU2yG6WvR7735LHLTP+byKZThbPv50xTNKrBTvaIUEG/UphB
HoVbhDcT9+Wd5bGs0FGMv7XnV+kHbHUDj1kFK5x0X2tthIFOnd6i/age7Bhn3KDmeYo72HwjGY23
JrZxy8FXCl0/ioBqkn4pJx10jWb157pW7CvPtmtKJdFhSvL8mCE5ccDw1k7H/Ch75KYdtYZ7B7if
jwEZas/rn+u2coNHnG3CRx/yHtZ97kl2Fcr4NCJlfDcpRfgI61dfmL4RbGXTsO3jlEVrW4/zhyiy
zJ3exW9hZWQP5txl1vy3HQX9SHq8MR0WuUFCUIZnBcpwowE5Uil6RKWsAf0pMgb3QLkSVdxLRj7r
D/W26EZSCDNBXw70SeNiTO/Zt7KvTdV+0Ti9mezHwH1w0LHYiqHYFUEiDlIeW24CJEdDtbCZ9A8e
9O0+7t2bIDKpDzdvZasWpHXylJRoUmNMRVNPqu+bLmDCqXt12K51XcOpxGKKoJaiOjR1PZ7radgg
hzY9M3PNSR+mOgszUmee1795wkIx1pv4h6Tl941j5nQhkhv7WjJBCdI1fOeC5jSKqLrrk4jyAi0H
a8FT/6MrFZV12wbASi5v7ipwjfSutFnorTqhQh5tBrjAvFA8byK3YnoU+wjF2BP+cGWQT4jWKt66
rHpsdqLksmmClvoX64JVqIwIJ1a1ZcJeRMJ1ytrvMThM8SQvzIM8zCvbcdfm7b2L0aLrb0JTVe7r
2LIP/oTfTusO47ORTQop89ilbEAT5YE9QAZ0iEU/rSzmW1tnJNse81BedfFo14vRTZWtHPm9LTsD
ndlOYYd3fejgz+fVyb4oVfUq6pXhoRAzVq4KzVe+hCU8XvPbaGQHjWzFi+AfseTZU5xsPF1uPg5v
YkyYugDkVOzMLJVkNGDki6VtFuY3b4Lo8fPwQc2L0yAU7FOHZtxYdePdZvjctBGVxyio262iMO0l
Z1bejp5b3BlabFAJycQ9JEKgTl0QPw02Ui2mF9VfwylEtDNC8MlmZlxFDjsigs9hj69WxW2lzPJn
NNzxbArV5hynAg5vbCSHjgQatAw4GF4efcLLAvBMizRDgYyvKazwqWv7eu11EGy9MJv+Wb+Mx3ro
Em8XPH7keQLT+P08l/MjYkXRD6gsMONtAJCSN8uNGSUx5uKRdvQQGvqcO7VF3jOZSLZNWMN0wNwC
U3FuNIVJr1lq6tYBP3pT2kV+jIO0W+GIpz5GCiWWSKndL1MAtqkIHQyODHsrWq/YOjmZlmbIy6ec
bM61kukhXz/NuKW0nppon1RzExjalToE3tkP/ey+RW4rzuziKRAG6DQDPoRZKos8dq1PjjsrJLkz
vxQnhU9WiE55U0JRkU0SsGDba5AfsulnAGaxZT7ZfZp8MtFUno9pu749qra4T+cTmp2qbuX5Wdfu
qjHXT6kLszuM83rbido/VBjKYuU5Za92AQ/ZzJyXjwi1w+I9zZVfIniiDA8YqD6UllUtvBQt+7SB
edRPg32KUPsCXI5VlhzI1WKlG6N4HoZU3KgABpCq87unVhuvZQCmY5CA3anaGVMcnuQptabFETKH
piQfCaYWzZg8pAU/Hgmt5o6bvoF0pVWeu5BxilBKrMKL6baN3ewog2Wc0MxHGXHpmgc/zvkxkHvT
uKl/xH70R1N31qfPSS7yryOQAkcJlPd2NM+FYQfPbsHDtMrV8Q48r7+GZAsgZSqh06Kjs4wD3Caz
IXfVb5E265OZQYqMrIsL3VBb5ybnftM6ZbmWTQMfo7USBTh4YL5zln3+0oF5ck6nbFjlYAGvcz/K
IOJk1ovcU0gffd+Lq/S+ZRKyICOH4xCQU6ykHCp8tNJxVgZvLWZT7gzYliFyRG7Q/fQQ4GrEljS2
tpOo9FSrtJ1vFkgb5MgazED1y+Dc3ygxOqbyeQZyNVx0/DCrvNEpkXW1sZK3/4E+KLjLyBTeqZsB
vXoAer4Ex3ubtYO4L+Isu++e5ZDcNCX/PXsoA27ljnI7JKJdWoNjAzkKg2UVGuNz1ohqFQ2UEWRz
alFAd+fSxqxc1Gp4A9s1NtGArcNlZTn9FWUc4F12V06rloq9aZWfRGy+h2Se7qQnwehgTCD3gK1H
iLzWxxDkvw2u3HowR6sGJh+eu6HOVPAbBb+2TDHuvM50DwkTtdCKsT+ocP09KH3MpxtrPqyCiNGQ
4M40r5Q7cMHXfqwbS7lw/lg9N4q11BtF2cuuEiHzyw+kJiF87HAmuKyXL0vjPEJGoNXSre0gelyl
9b2oHJ5wSoyimG48Ye3rrUdXBzEWl8aTJ5J85dSpgwBz656NJr6CGMZb1fLRvqrNTqzw2KattqZ9
5feVWKG8wlNY4IIsf/1pO5Z7ESpXv1xkXjmySAic7tpRJ+9webuA/8GVeL5xVSeJSp1d1R9lE6ee
X5tyVANcRP4xxHTC7jeJP/lbsIwzohc6YjQ3ZZ/QJp64H23ZKTcWD2iynjehUhU+iGQd5kGs8iQP
owaBgugVkhuSbSo+6Aslm/25ct9ZmqzTt7jz5cjyWpS9JGLZGTLu31E6XJWItq47bSQ3o+f1waLI
AOI7G77AjoZHbthveqzGizToxUMVWM614eONF4guo7LeNJvMCYONGMnjFJU+fk6a6HZE9/A2HX3f
CPHSDFpk/kplWQ1+tJNiRbUOb9pySHIoEYaPuG7bN42oY/WmDRRwOUcxBLNdIOJjvdYxFTctirCk
e+ZZeeRqy6o9xqSf70Wg7zvM2p+rtLJu7M4PryO8pp79MvsW0zyUFjCgxECaIirqYT/klHSDea9E
kOy6NyKecHOTDHAPxSdCuW+cO8Nh5LW0rHAWfpblV9IewawE9w+5C8fJAQmJVOJP8wTZP6Z+ssuw
YNlFanGyxnEgFelUGZ6wjXIayCrB+gd5pQnd3BiN2R8sUn9MQXT11Q2XiSbit7TwciSW3fQYmhbS
4G4/XHuloTzafvFJRszn4uL+pEWIL9UWRb9wIPlWwLt5SyOsvxpf+UzuTlmqWeHflX0/buA5T9eW
oh17hdVQomKKq8SqdZYbdYqu0oDFgmzZqZuvUk/lseXk1lnYZLHI1mSLIb4Pddd9g364wlK4fJ20
blyAw8vAt4O5MaPM2VlKbW/gHRUsx5TxpKgoHMUV5YrG7wC3uvauCWNYTGDTl2arJLuKyccTSdRF
FJLzrGoT5T4jffMqz3gCN4IBQoG8howaJu11dnFFSwoNCtSmQkBLlbb8vR1ag3Y1jFzj0H9bbSnb
lsjvyeZZh1Er2zXzjnalzK9ReJm/9Kau2shmmFlrLx2Cc22kGCTXiPjblfn020FhhJ5FU6CK+POg
LPOCM56Y1sdBsahxLmnrW1Hh2oVBrmVt9RzZvqJV18MQ2VvZFeXkCy6jsh3GtXU74IdpF7p+7VlG
yhoiEvdyg3IuJaSojrbkT5r7JJ7KA+xElGWIyPJW3A9Bh6aJN0Y3jZ73L2CG5fxxMjSkKUvLR4Xb
6l4AFH90OzYyAH+NtuZuKFT6Imbef8s3aN7pqofQ3wBNyaSQ4JB/qxF2jOESzKOjA6Nvoe0qDxSU
zfLtOmAK/mJVytowk+ZhcssUUSOsujhh9WJHWrnseHrtnH4IHqkL3STkPl4qg99PGuSPxRD7t6Ei
yAvO80Yj0OFqO4F6LSebg5UqC43HyFY2RWLdOF2YQmUp/XsvG24vc9CO+evouMeGuSFpyLQE8FGY
D7nAJy3qtZfGo7RSa0hW63Ozxd/KCnr7Cc51uknHEV2TMCJssj/bxJ5A2/t3USD62RtWe7EtE20a
x0b36nIBBX7EREYJxTpMuMR0HdgN/058xecrDqKPcTYv+7JDhqsWiey+Cezfw/2ahLC+lEMy3MIC
r0v6x1RDL7ud6yJAr5x9m8QHV28z0lYm3nTNoJu3MZS/8zCQPxqC9ODL0X4eBT0lblEhkgt/I+kp
KlncdeTCH1KnczSz/FqmCGTEUHVHXHymO9ka+ykDT9mgKK34LAWaSWW9Dg6/TUIElf354ZTi4gnA
xzq1mUKJ8tIXFSC51RyoMH12r43H1jaxBkHa2TK1+7CrKyo4JfLb2ERly9SOr9Uo6bA6DmUOs1+7
mQrHgDpbtrQTrJW8TjHXcnhqzOQgSJ5eRid81r1SiaZ+kRlOvrPmJ8gvG3sa9nb72TDj9jJWII12
Cch+7qU4DP4MMON3WB3jxiuScTuXQrZJJ8at5xm4iGvRF9n66P+taZUiBek2H4FH+UEFEbUBim+W
Am0LrTaPzbwBB5YuamZsayeo4CZlCNVddZ09rL63m6nd5Kwd0zYwj3IjD+ZMUwkXK0nDFJP4FkUe
nv/M1FDgJmuZ3I5BVRw931WWqe62z72WPMqV9DA+iUmL3zHqShfqKNpDRm5zQZEkWqhDxIXIFHxV
4dC06afKeQ6mpewetarD62oATNn11YtaFq9CKfCjw2j1KI+24l4sfOzNj7HaJwvTLPJH2J4mvsL5
LLBWOVtP50k4pbp4yAMbVwzdad/zjEKOYp0xWz5pVjoNpySyKZogNbhwhtBrmMaO3U2rhPdDGBYW
CeJ6O+pKfFv6PKjQX1/lzNp3E1ZQu8rySVDH7oPRdUztkXBpFyNpx13mler33ak23Ju09h/kwF9G
59NMomsQfY1nxSXv8fL7MiMf2aauyr7/3ux0YbtJcy9/i/A/BgxQfX1Zy59qpYqXivwfCaAGo6rM
73dq7zySd0nJ+JkVTjdxcFKNzoZClJ/UPAjIsqq4j7jmAyQ3xmTXSCWs6AwDIbw2IGPCQXmEELLB
L30t+7x5QIfwOltFAgOdQ+RA386lJ4u52OVUdjU0CLM46kLGyE0V1t+wcqnXVC1jB7M/VyBVHAe3
zRhbB19VIocpEY4qZhvcXWK80dc3eG6fLk1mNeahjk31CpVOZ8nt1jxYA/+TEI+dlS/auF/wY+o3
I1paXo8deAITaS/37ASxkPmn1gMXRHYtjJJ+8RFzaf+zYRnjwgTYG7jY+I5oboWJZLqroo0gL/lW
h9h52ZXtqtSqa//nsLzgP65/GRLPhjhxmAJaV0BhekUJM6oX1bYpBPgDuft7OzEKHz+AOSoqAfoq
9iaedCALERj8bCRz3hvYGy6MOuqu26lsL4six+pZyNeozdVWX+9bGWPNMWGItqVcIF1qinNlco4b
DRuSUF/om0FMhwy9hREF/9a4miIAHhJBe+k0uQtjVtv0S/mcKNJuXSOvcCdbmcFUwEwi8GbzQ8TE
adCggr39uBCKdnCWdR8oqIlyAcmBy1XUMJO5NvGAn9dU7s4JYWgmc1G9baOvjOVHskQKS3phB6De
eYbPTqKX+VYbo+lGZdjdyImVAttAgZV1RmA2OvlGd5ZTvcpLV3qDql5pgzCXSwtAAmasmC81ECeS
VXTHiKt+ho9QZ8J6ySrQ9h5a7kIfuzuZZjVc3O1sjwmYTO9aFl+0bVOVh97RZiG2cb6yMMMkQo17
TidHdRFsu6i5vax5kx9NORhUFnz4QRPrpu7einHovwXnNAvMb62mfLF7K3+yWbavWiUrDygb28xb
FKwaSqbgmotfPPlU55Ob1fAM4nxdZOFV5nNDR7GWtEI4Zx8SFhG7tAi4OZkIod/o+aXk6prI7XpI
IJG2pFpbNA5S5GpNDm1uxpXvHjJt3MrarazIFs1XYEPFWY6PIvnCxKa7lGfzCOWbalCtS+U3I3ff
5qxrZB7MZE0WIoHwpekcHLdhnu6itPXvFJZbl0wZjhmLwJ3+TUQ0R9QeYA55jraMlTsnK76fY36V
fx8RTulVpQ/pQ5T7gH1I+C47XXOfFTsDYYr5845bHCV1gzpgH3vPGmWeW+px3dVUD94zniHf0txL
jxk5jZNZGw8yagqFuA5tmBiymXARVaQBzu5kNXfjPKcLBk4Wtt2wAuYQbmRYhSyoPrlPRpMO67Jm
ze1ZIFbJY1dLHYkBxXPCk6MqwzkYbHsVDPB+g24azkxko7uoEUfZkhHIUr9lypTuXJvqBN5Jzk2n
Rc5SRrRTUJ1Z/MynktF+ZKnLqHbSW9mskEQGaUOZ6/Jq82uAO0Wirulx/OSoSHFzOCsZbIe52abm
eMwxuviId5EiYaqQkyqY34HSufpafp6PEEzRZj71tc0a/Ln0SC/is1s+TS1pqckSPW87xhB8stCp
8NFTj/HX23coXGDbMRUbq6j7rVA09yZuYyQPNOQRrF6oJwFdeJVWWv4YxoG7aDIzfTFS59Vyle61
NYONEkeYoeXKPho1tGAaRHoVO/Tep045uaMpvoCdrxB/w5/HYA2+HrtZepp50krm1NVcB8/fVY8Z
88aN3ZDuljn1DvZdO/dbZtNt+ARg0Oec+s/4wBSP5ehoC9UIp7MT9vHGdw3KhqoGtYq/Fcg07yhH
3axB47DOgTUm9nSuml7d87s7m2gtVMuos569pPR2MpbFW8INUK9XiifAG8ErPiWw8S+xumn5i4GF
6jqk1nn2KZAsMi1+yUxzfO7MTwHL9KeSas4uSvR0KctWqAXHK1VQZ/kRJfw6e0pcT+zAK6dL2U3e
He0hwFGbQIuVuSQzG2r3X/MuFc+JZrfL0HOm+9pCx9NsUtRwSzVea4XaQySg7llmKO3GlMrvo0JF
y4za4ZPtaN8mVS3fxi64AhpJsQFT3GUXmsG7W0xfEbOH2JNxzVjNbeGL8CUNRbKef9dQ8TTnxS38
vdW03jmZ0MQVUYxXxNyfMw1etHgIH/LS1Y6DTd6onQf0mnWx7qj9Vqk0bOvS9NaiWPBSxl5xnQxF
fiuP1zwSsmDSpz7Ib7XenhYNz53nad5LnSZ4djEbXSDgojzJvXju+38YJ1+t93QqFJ1bUesLmtv/
zy/Zu81GV33k8+ZarAv+dJO6TQmEsNLSJRud3M/Q3HSZMwEaCxIE4+Ia7zqqtIZV5ptKY0ZziWa+
TZIqrJobOSw3P4/ISgTPWsQ2lkKjpKvpOXn7eb4g15ZROWKzoJl72eWOKW6UPyNkX5qplwgZ/9s5
ZET+I+LjHNXUf84isZEVTVnptJUOPSlHiJuPPoHuT4qvKwxe6qWRj+edW3o3H5XRxiiUm1G18Hiq
tHZrqsHTR9UZb7qb0vUg787SCta8kYXouT+o84w1CrOShRxtHORt5j4Z5vSOtkam4hHYorK3MRe7
At3fLjODfLbs+9hYwu54hsO2mmM/Nh+xddc8RWGp3X50fYQhingVTLGWUIVScUGSQhMfkhPwS5KN
GGDezgIUH/3D3JSDNYOyvwEu41WKu/0I/Rkgwz/65d7PU8ujjagud4FnLAvR8KVQTnrFZjte91VJ
Dm5uGqr1oyn67tKUk65iUuO9ijCsaBRn57UVQBE3vpebEOWV675qlOVHXwxxZpGJVL396JsPjzAX
PJR1gc5p7MN4x5dFxezwR9W+VxketIaV8I/+j3L7z/6PUr+cH8r+Hp+dvnXNTR9T3OCiunPmjZ1U
/p2JcAN21tpO9ssuuUm6vF3qnUMpd45VS9jiC0vDVDW1uq+yz0iMemcE3nULeeaBynfFovohJLv8
ACL+K0vbZC+Hmi4qV9romjeymXQxIoDO5C9lE6CotW868SRb8Th6e73v7jJUrTUE8L/6mR6vcAq0
EQCIrEPaKvbCLbXwaynsE/SY8HG0A/cWco1xreuB+zwfaRpJjmI1OlLhjPpGtUO57Vzr7UO0Ru6p
lq/cJqnxFs9RzGlAQcq+n7Hy8F7JO8Bjg3vDPBkjrqwHN5RTFWowYHMW3gQqwjL69haxe+8gR7SA
QlLQvsgGun2EKbXzuUNv5PZCznH0rCBz7TU33KjQcZjUhPKAlogbSib5og0GFFdAFyvcbvad36SL
tjXdG82ezLvU8Y3LxnIidZ1YCimyP/WLTFXWEfBCM25cpAl7s95FSISJhScwMRug6XdKW+9sxexW
ZIp9vMkSmOY9XCjVCb4Eoff21x2AvuGXwVR+GbIRweiBHA+nQnmPZW3CdaDNqU1wpwVd/NgV4mqc
Sxi1Z2ZrUx18FJTjZhWUyOqz0t7CUs/egwDrmXnnZ89fd/5JjF+tdNSAvD7PH4TRZg9u5lwhF+Uf
ZStyyaOxEGvWSeJkDzF+VDeVakLYmpuhYfV3Hg4jjaYNGzNsHciVAyxgygu7AsfndePOXjdOhZWj
qeC55gzjA89cfWH0ivhiRdRdNc0hW92f4nbETdrQn3oSsc9KawkmIIG49xszvU7VBNk0RQGeAfol
Vav3zhXU1ms0igXO7ccSxcddbireUg4E2MN1RmZ8amO/Qm135qvndvYCqnohA5KhdVfOZCfbMkxj
bp11dF1EbnsV63jqyL2gV/+yV7iVdgxj/Z/HhfOx8Tz6r+OCoTyYne2thVlFGyMjFzBWaONgVKEu
Gi1z3hqbB1LSvhuIHS2wTnPPXZSaSCVmxoYqanJXTw05k6wYnmM9P8hYpizbVqjjy9Tidx7GpXen
Fnp6hcrKfpytutA7TrjyA6wTa6t7aHvNWqV9EN3IUb9QgrWqIxsvR4e+tO6wPDmmJr/tZdhHizSc
3PtStbudZuQC3kp5PTZD/YQfW37rt6pyPVkDiB31ayL0+kttYI7Gh4k2XeHVD75W3Cte0nxRLeQs
+9p3kBNTsUGuGn3hzQOBN74n5IvvNVDd21Ed+tXlRLyQHbT9ESTg13iAkx6Snb8vAFkjfl583yt6
pbgPEk9dyb3fRv+ncfF8ZmplnLlH3L1QKJQi8tOdx7z40hmi38kWkAsMr60OAfp5kDRMd7ZRoXYx
+LkEdHa80nU85mUzbuJ0r1R4+8zheQIhdUD4jPL/orLi9LPn1dONZfkp965u/PyjW80wITRNBD3S
zvvoltF/6tZtnEXhApXX3B+H4wRZZKcX9R7FqfHodijykuSoj6qKQVUCRBzDNd0OrhQrhvs3H5G7
ybvo/jdb57Ukq46F6SciQni4BdKW9+aGKLdBeO+efj6oM73P9PRNRiKRZUiQlvkNtuJ0OelrtiqS
Bsjlng2gJle/Y9vbpnDWPitSB+vsdjRPDp+okuLVdLBvrJyopE2NiJmG+jTsqvW4Mwhgft/+a0rG
kxFQgZ692hH/d/7v57d3atOPe7XqvrJCH2EVr11XGhGLJ8oCQ4W1XbvNQJZFEHw7/jv9r89sb7eX
v9OFDQAzsIYBOXU5WGYwpYgNDr1Ibs3IbLztu7CAW9Bk1tTr/5pgNbY9G1rn74RW412/fQKxK8tr
UmzptRixljqMVQATbtGiGDb0RrD03Cp9spqEIHHlzXPVXOSA6KrrXsH2QCvbYyJz3ZOpqj42cz9d
RzJ/QKMZHH3TTI/pYZlL9XEbmFLrrkbr6HobomiR+mUjLPYizkYK3d4NBWYT22yspepp1rPCz0wz
ujIs5yPqDXHfTV9DqZd3+Iar9/mQFJTiugoiHnPbC41euGgpVtrVekoStv1VFQ032+Q2pClFF9Rt
Pu23H4LpLRpPtbxMKFEWffWSIcd7Pagk7tMIobivxXKsndgOttmG+mRQGV0PI59Z3MLeUGm0biZd
Ls/GaiOF0tA/l7HpwhFPBLbgNqlTb17xspQV8tseS6Vb14nep7xIznIKbdAo/zkv2o63E502fIOP
kpy3z24fk0WLGS0OHPhd7ps2hZOYLPJZD3ErHsbmw+1hYItwGREQMrI7oG2UuNYJC1MRjx1Qux0a
4V7KZoDAuE5Qsr2MU3Vi96a11+ml3Iuxaz+c19TqaQVRsNo7LBfHARbEb8FRODgiJIn10YModeLP
tMIwApFX50yZLLk3Bf9u0jby01Yh3laaO5J5h/N57goQdIWZH/XcMurPBn37g0yUnVtJ9XF7UUcj
oCal35VbNRD+DPrGtNm2yc6VmJ9kjXXYZk0QnweRpmOwzbZuj5wwvDSaZfy4ORLVnZ1Hez2jOz7Z
kzgN5WLcKEWKVunopHt7rGkNbIMlBCs9tRBoWk9p09C4yQB+X1lr1S8Db0irp+8wIoRG8vcUpytw
h7NUHE1yGJadTPOv2uoebFTngC/r7YGSqH7sRDU8/D0DJukDwev/dwaey5FntgUVm/wI74e20Jgj
pYWo+bgD2kVdE9Z2uS+WFudkFel7u0VR+RcpFYOTPw5iFF4TCuBAf49ZFJo7fM7aO71uZSCoW6QK
PiBbzcjW2b5lr75kZDTHokLLZqs9FdL05WSrL04rCJvX87fx0Pln/O/5WEx/yLw0WDgaq3pMnaL1
0rW/HbNEHLQZ55RmRU92KYLySQbKRkHt80V1eIxFH/Ms2+lTZCCUsg7rTTRfsfu3QDFU0hJCWs+i
nLxzARLtYlq5JRKjnogM437LsbfJdIrAQv4/k1uKnoJJ3IUSckTsjcNSISammve2PrxsBX49xbaW
RKD+Hae0+a/xYaiag92pHzjvVdezqlXIvFrJe7uQa69QIqSWP3qnV58MxOX3Edn4hSiwBI+GUvUt
PbQfDRel0i1ORtTwJFwcVMY1PFaXefB6PJivO7xmBF/t/VA3QQNh8F5dGb856Ljt6JdIyFFUxM59
giDIAQpmdOK7Aai/iOprHB2vb6vwB/L2m07T9GWJNTcYGvyXWIDms5q78mBYcX6f5ntLUcKrzijb
BxaqayfXqrciVtDBWW3xtsNKZaNrlOiZKNhF9lIIf1zRDSDPDW8qlPwCCMteuoN5txjl94aBSkJq
cHSesqusTs07Jet/xzFq630iCOTIBGZB/yT/uTlntCvsM/bSCBesl1KX+IyW8lsAJPXVXuR3YBTt
IxuVxEV7bu7B0qpenrdvg5W5j3nNt72E7Vu+iHlX9gbqmFZW3Rq1gfEYdlYHkSHP8rvR2ghTkPeK
kBt63ZK3nVVfuZxmbt3Cw6v3kBGNQExuhqs6zpqWoU53SEwm+P0AHrvLsqpDrDd61typIqJUWmRU
c/cqQodlO9peBI2j3QrSC7bDZa7k+ZcEAEOl8icg/Lpahi8suil4H0u/XKpkvpw10GZup2ovhhxu
VbW3vtdT6+jwm2rNEeiEvdKZP1W4RFdcCHnZl48wGWk4Gm50tQ3/fWlshYLj1hHqbajQptWEQQFs
Y7+lSUVUj+cqiTX2bPIiPRv6e7Micl8zqi23Ks3qXXWRPdsSJ1fFMdjt0Gunfkluif/l5GSQ4gls
G3xyzYoAfn1rp6v5WpSSnUpEqQgN87Jzd4Wmx8ifWNPLHMa/4/G0/DNuhO30IhhXOhC0Yi4yxPyQ
iDXM8Q30GSnrejSA9T+jIkCmuX1F/5k11tkwcZXTNrudnCvOsZ5R/zM3gBuAPkBZK65NmRrqXsry
VKyItr/j22HIjXNWfteJeCwXTw7pEogUaEzoNGzgqmMdLbCmNLGHPkC1pHhB4vwTVTj9T325tNX0
h8DlG/kQ53n7LPmiKOsQEVGVS50J/ROk+s5eEf96016gsSbeR/IA0pU2ukcvnrRP1VLM5zREU40y
BiGsV9ToEvong8ldvYiPybROEoxctIqbgt+s828nErnHTg8NbLREoNU6f+NUdEdbFuapybKRulIv
kNzu3IdJlqbXVJCsQL3V13SwnwcAsHc2mv43XY2F47YEEI6Xgdv0xtmcNe2ldT+34d7q0OERmMOY
WQX4U2/N9ArspVZ/GrCK/N/eo4rc8U5IVfXhTmbi0LppvFPJ4P6Z16SR++4IoJpFufPxaM5PG31V
2ou714CjBtthBdnvcoJvgJwy9FeCbnGfsBtuk9sLKu039GBiuP/l8Ji0eeSbOoKO9AoDm86HdlJm
A8x0p1Zp4GQzpjoWUymGLVnrWpfbxtgV2XyTTjQU/rNNyt6abhK4R787K/oj03bG72G0zmbMblvq
//gZWV1A6EJ9dL+V5ZypnzzHwON9q9d1sEjoK1lqjTgb6h1QbR3Mlsf6Xl0BzMv6IldQ83aIq3mP
ZlB5X2fav8d/zxjST1wBtMPfh99qTSIS15COnwIVD7YFYlsq/p7TOSPIhXkuHB/RhhRvBpYVdDVi
P/zFGNG1E7u4KNJTqoaP219EPAUcPMqU5CQZ+/sHbrO/f6rivCYRvpODuoT0utZq2VYRa5QMoKmw
8+N2iMKMe8MjHN9YNBP/VtaKjPR+++xYGRe/a1+2KMWpavNiuup70DSt1oC/jVUiobFU0D/CC6mU
hnItMJIByiyjm+2du76zBco627tt7H+dl0VthGat+Pivc7ef5K6f/6+f+b9+0gpvR3OMmmjTZuei
KM2n0sCcaAUQW3Od7irS5tW35l/jppWmu1ZByLxHvotAFJrSRj7SrNRGL249LoY0mk/bKHWl29Iw
HqLIpLC6qQcQStNgqo5K1fzTvlgWMDqDmP77jC0Q2j709ww1f8/tPgdQJpW2v3DX5ySS63X9vbrb
gyM6gUQyaMp/LnmDTS+1APx+VvyZZiTTRbRQVpgmUtNfoAk8/Glu/7CajYTJ8Unr1Ph6moBSrlh2
AqPppNIaCwBe6C81XEa/gh5+3g41Nzs7leLczwMC2MmED3SqSlQbZttGu31Jca4yoqvtZZvY3sVi
ZJmq8URbM6stTwrhhO/jRlmFlRnr1pftnaEvex0D2as24S+WQuAS16udZ+glDfXKmXbwn0oEarP+
jGQ1snZxn9xJcI++UzrjWz5Ft8COjD8a7hYCdNGXG0PFjpbBo0aoX2TTODwslJaPIw1fX7bp8JCs
Y1bxyW9MEEjhgIdkAj6hW/taczi/wR50qWZA4Ovk+jJbHfbepa5f1I0GniyRV42FeflgUHQzqyx+
MGs3hgtgviQwaBAzm+KHv2cMugVwso9AA1e4lW+zCfCtAcO8wsUXJgIy9lZnwDqnfN2usGQCowhP
cR2fNFT9mikR18rUi3tppPcNwOG3jHT29+PVetihv/RfH9/G/348VOW/Pi5Q0N9l6283E6zz9FRZ
9j0cyqumNanXx92D3mk23qgt6M91fHu3jZn5KsGQlejKrxOdGxO8qZnz3gxaetDyWLlQCLcvIOJm
SHJ0yi62OdzG/r78r7EK/b5/MlHT8PNxdCtvaR3tCPP4IFO8FKDMVqHPujdchCMsgCcLbWuso66a
Xt/XcPreR6sDBaA2w3VNjnu20xp/hjDqn8q4+WoLxfxeT62iafDsML6cQvRIaDW75kXiapFfLOMQ
/GvQmPDC/p1vm5pTXXfOj1iTUxBWyxdZWIkHwbe7NgxZvaBMh9tV8VyYanIrlORlG11gjp6MLkyD
7TM5IvO7GVmro45XxzFEMzuonU7SaVmQzOUXvJrJIxFt+TKkCMiKIs2RNmSYhxPZklWJLMwe6PkB
QR9JS7FylBfooehI+A908ucm/0L0DDmvMn3XQIfv8PuaT0UzyoscvCGB7jh19MF4q3bpj1boKF6s
R1WlDHlg21l7Wa7H2+B2mM3dLdt9MDragX1SAovpfNHGysHorRy5eTJswMdH3byTS/NshvxtUVU8
sYV16O6rLyah6oVhS+zMC+fgQgRUeziXdTw+xyai8IYq8KkGw3/U3KXxGlOr9wkSDB0MlF22+IWD
TqOGRkCZpxL/dHmXqiWJpylZKxpCjda8A7tyIzWIkAsBse1gZEECWO/MLsf2qpAXXTFCJUVJH+uI
cC8mOrypiymVDkTORD1tGPpHOOdgeDIKI1HkvmsoywgVMAq4iKaDZ9d2C8FfJiW2I8gYWDHyt4lZ
eTEgWH8u3PwUxlqBR43rFUb/6MrVp7SESYBV6QA0Y1kWCNYA9Vz16Ebjw1SGl9mQwtsrFaKvCQ8E
6Eu4RyuAKhxk4Gub/xKtGu2sNXTaMx0tAhvMrhjjSzfG1kSxJm+cUAGlQXSMhgnKfWp4Rd682mFK
Uz1pXutYCo+q+LnSUnGLLV3xZA36K5CK0qd3dsJO7cdRCiBf2mOIENzOmQXu5BirR0MIgQeUDNrG
H1knWp9cIzssKS6hUb7PCfXuJkAl9A28yQTElNW6chG1SQD2qPWUGFmTtrPvWqoZhmb2O5ywH0ue
82Dq9OpmLoq7oTBvhaHh9RUmbD8KBFXpVS0a53OZz8SMGOw0U5deFilInDKcggqzPNCE9AXxUSfg
Nf0ylW+6uIMlfKpdrpnAra2z8IjMcRfy9EXNn7U28i0ohGiGRK3noq1GXonKJXlfMzcWZ2bo/Og/
roMuHy273qtX4NQyhG4wm8V9iGi/Pj4Su/+Rk3Kj4uvk5vbjPOGtNZKU2bSR66nufQIh5BnKk1Ir
KBVVD0U8gOOKync1Vx6FamCvu4ujUZ4mwyZLp1CC0YruTwWbZtfG74kq5Ek66N+oboHI+VTvu8rS
fEmzq9cxOrTmPXIvyFLEWHBsZg22BZRl0UOTjmWInq9YApw3fbsQ/c5I3JHksDzF2YB2p36NReAl
F/W2M2YwA/IYATBHxR4XhERF0szWhivaBg+04p9mCs1e7LjfuuHALENmV1O7Px23wEsW552vT85Z
TRAtBhqBHCz1NsBhOlbDJOZ+GU3fyM11O/CdSGThpKDmZ60aEAk0KFHbrVZ5uoBGnS8vFMLyfUgx
J+rUGpGeq9nC33Cw8MzTMwasXtxhwX5lt+G34kZ41I6JrwqqB0mU/ggdl425MJG2NHA3Rue2s9Jb
u3QosuP+W+i9N+jY+QiJJWlTFd/OnH6XU/1sqcZjPa5YMQCbuEFxAVudAgs5VURSyd8044MS1y/Z
fOxDZ/Z6tztXgp6Eeel0mM+kJXYwqL4Tq9GJRMTqcYQbQ+XswtG74RCWeO5K2AJOpOU7NUZGFtqQ
b9mYJnGJrtJS/zPO8SEUH72l31saropO0bteN/Q/dj7fR4bzPWir2YU+eVWllV6daJ/akqEXCDJw
nEL8CCb+AXdA/gqaJXgDOzDr9gKCGozVGewTze07rYeXaC2UwaqlCixt4nnOV3f4eabJAIPbjGqc
10e0SSsehaJTcWLZz3VzMZrJyghBlWuZH+FPvpVS77wmqm4TmUB8DsuTbRsf7Bv+kJLl2s3sEcX3
O7U24Z8Nx042r2hg4nJXKg+gV+8xXJ7KO6VLBeyJ6WqxEI6OiuEyV8K3sKwetHK0vbJoPq2mWPZO
Jj/ybleidemXA9bGhSZ+jP5Vx7a57k+uQ3ndocxrZIi1WBT04RBiFhHoNfey6biFV3XtAzLvMZQ0
oKEoNPIPwrREVgPv+cr8sbJu8NhlpB9lc7TTnZhUoJ6R+a7v8wk9uybDY1q1UO5uqXnA/R2DuIoB
NVnfEuz2IXyzllkEVY6ym51aZxdOoK9iEC2dwQXbbyZ+ZwDls4lL24bbQ0hRecBwR5GpPtgZ10v1
5V2PIFALVONHy2mDQnY7R00TJJ3K1g/B2mkAjoKpahKvnMrlFpLRs0Ew6Oq48FltjrhNt6prp5+W
4jZBjaqCZ6Z3DRvFwYyd3o9mcWMvTXr8ksL+oGD41ZP270htR93sgyJHMC1M43RPB3bwC6u9tVXc
FHUdOF+14BuIu1IqnSlg+yj9aXqOm9k92xTOfYd6a4gq06GJ05aK9uZhG2TCJYQlT1DCMPc1ZJl7
t78daxVB8Cx6GfhZd9BPbhRkJYKh5wvQi+FCEa2JsbPbeWaOJiz1rF3Ua3LXRw0Li71I34BCeI6b
+l5GmEVUkTkdDancQdmjKAjhmgRo5fFMAbm9epOoOZHduF/01oXloZtXrqVdjAnW2RMUJ2VJ71Ng
C+GPMvIILOGyy2tjRGzJuOuScx1lrg/7dfTDub+mNqF4rWU+LjHrSg+gU7B2CoTz/LlBdkouGjEL
/NtuFpdtJyHTZ3t0cPdFA3x80vtwTxns0iq5/SxjeDKT9jWuz03V6TuNXGzQzc7LGtJA/kfTn5Z3
y8ASberZbmiA2RFMOKAJ13E6dP6M5C7EsrLxay37LqWM9hNMwwAHJW8eiQWQgHuDrvwMRReHza5F
Ogpc35i8cufjTaBAIjZkUIRgXjOBd5my8ItBRFyn8ccSJsRvi0BbvysomEURaz/97IqGYD/GB/aM
NBhb+cdqSFYcmnxmmwfUkkJPw80r6CZx3biwEWmGGnsykcRz2WRrqY5X5WDjlxAmd1pJPCXGp1Sv
ARS32b0A47kUeJaUWIeNhW4fQle5jLravG0bNJkNlPMAhRpd8UxBeU0K8SfvBnCBDQRXXeu8wTZr
30gnFwFM3T2mWnollGdpycuaS+hFUVecDbixnjWIx2HAAAhPmWeA//pRrw7o3za4A8SfNaBfr8w7
HAfRfHDSGwhA4SGr2z0SWwcHxYAgV3p+SpmdMCAGyLDeZQTkxGdG45GpXIeQnREerd9pmf2xiuyo
1uUZDK+XLUIGdq99FZg4qFbxnjhAcuwBfJChs1Kpzd6W4a2VlD9ZdlcREu/TxIJWZ87XSmtjIKUO
d7UGbWjQogyhYRlSLFsJp+QVweQKJPMR5FSRxAscJLcJCUevLBcc6oto3odZEShmeKVnBgrKJf18
O50edMD8wTKHF4aj/BhmGftaRzMgp9Jl9Q9N6p6VTP9TFI485++oFDylcYQdEUZnnqNNt6HR3Q4t
SvfKlJ50DcCRPV7NTmUR8863c4wKuxEiPozXjNWrRKCESKH7kA06uKtRb/wJGDMrKmgQNjyHh5gu
nuuFAiXHtnqBQ4goiL5KxYzOvhBHiZkiarH+KDDmSBwcX8eMdb2euoeudlLfHJWnsQSyWi5WtMYI
BzcfVQAT2qfpmtO+qNWRzfs+XOZdWqakqTiTARzuj5VifrkRIkFxN9FRiMUtRh94Zy52dbvgvhqY
JTr7s2pcj2N9SCoz3Rnj3AejWUofgMzgO9joBSh8vmVYY4zCMF5rwz3Vc2/vFzQSgzwsv+PU+VC6
/l2V2WecxU8N4cLNqreKGyBItmS4dFRUIkrbQYvRpDLBFj3M2lM/sxJBRbvWqzr0ohQio02ZHN/g
XPOycSzQPbCSW/QFkXagH6X3N5g3wYuSlR8btL/jDB+zzupunAXSPKIElEIRvjBGnwQpDsw+SXcK
btX7aTSec/M6RwYrmd7MNLxLHKEFBcz8glLFTg9fMpRvd3Vu36lhFO4XjfuwVIn38gnXRB0YH8TZ
WuMx0u8QogRcgJQkKlRaUQc9PVoizezD0s3EEwBwd1bS5TsXQgQPCAgZe0H+oqDSBHU1CtBl6PyS
4s762FWndEYhdNQCfUjVc9gWV05WrETsroJ9AW6pdliR3TkpvC4aX6PBdMFEKQBm3Hc1pIsLxQk9
LZtybFyd5oyajtMEVWqBXwVZM4EOvHDb5CJa3e5rDZZnhw1pnLR7s9JMz05wmQgJ+SMT86PujGQD
ZkRReTlGzSexSHdUm2neI3NIrzxz+7OeqMhVYohlYvhFDE8TorOuR20FLzVpUMfEZGGqsSHVxBXu
gBKt9VCn2j6WOUxVZJT2iLwtxy63V4et9MHGAQC+4ExXQFPgOLeUXRB036mzLnZ6uxydqmH/XHBB
GkoBb7jwJ3twMTaoHyE5AwEVn6Zm8SiVtH5cdGrR9XoPEccl4cvDQGgRcMEcVIps269hDG8kDtyv
qS6O4ap/kVhtFqy4RU2ByNyOzTHPcjQkk5cWZSKPBCHeFYZBkUi2ARhKXK8hOtikDQOFVj+UH+Pl
WLjhDnla92DUgw+l0vJ5InCenYWnKjoM0Aj6kpM+lWat4u3CcxxRG90p+W5ebO4Gy9auqzx5KCYc
UWEBuNZiUaGsRm9s9cQvXShns3bRhpFxmhyZegvxdz8M3KU6nuVdCsdGiVUU5+yPBWWJg2JUzkNF
D4ROz7UYIgU1mcFFS9Sy4IjdqEv9rqn9frHmH/qu0AvQ9jzIgmS0dbX4VPY/dRh+KTCmHkMjeu5q
/htnwoxbn16tMsSqe6JS4jghVV6tDUlqc9R6iglAVGdjEqxUR+Q9HkOhV+grPVJeyj0T5aKHceCy
QNrUwuzI/q0EirOjKE/bZGY91fgK7bS91fq23Buu8we8MORGu3gGUYnHdyLvpJsvuy6RN4Wuj3S4
psKXaXZIOk3sK5s13Cbbdgc6i7ScqorMzhaZ5qd8Q6NuFIfakLcAAYZLrUv9JpyXQAUMGGSKOFZj
YlPvpXnLI1dUYNkdgwQm6UFDSEXDMGlmpTSpcGkp9hDLbYzvSWYYhZ90XHwRd4ZHKzsDQJE0vq5Y
1a7U1MfMjYZdZYhrQ1VJGQzjWE3Y0bOeTAGucCwkWv9eq/FNjXC3p4oYnUBV/8jyJrkMY7ygC4v2
59j2ZDEJ0baDv4WmjU8VTbn1eyAtQAGcZyu8XjIWyIUQPog7+5Gt795UI2dnI75vVK8F4r6ICDTa
GQyk8Cb4r0Evn7PO/DJAvfmOyPRzaYrwUHbyUsbcjVFxY6rGbZ6nU9CohaDhYHyzXs/BtKyA2SK5
gF2vwN9U92FlvKpaI47WMH8YOX/puBjWPs8xIbWNObAanIqS0nqHWb9v0ja/yCMCoHb8bCQU/Flz
CNCj/nqypnv1TkwWQSBpgJbnbG/AfavBcT0TnQzPafSHUVmXhKjNvX7CD9bSdRwlO8SDpEPsniE/
mJix4kUhBSjgoDkOsvm6MF5lToO7UznTNhc7V7Guw5Id2AxxGa5XUZJ4uDT7etpbmcYTh4By0n9q
0sZ+J0VvFyFrJOUg9BQR8hQZvQgluinVwQ2KJIcX6SKLbdizF4/s/9ARbumcYDjSVF+DdL1RolKN
aXJ5VkLNulQ08hp1ifCPIPpJcm3GHTC+Te36c3QyKNmtFZ3DqTmm8VNtDrov3fRicQSojM4+a3JK
fCssgLsOq6wzUnVUiexUtAdR0CMwO31gWwA+baRUTNxzGE/3Ux9DIRoctDC1MvFm13ZPIH1OxQKD
GujIZVib9yw52VJD6lq4KBO+d7k+zketZ7wekvtUwQOlracPpA/luRhbDJXQkYumqGCpdEGYT41X
V6xyC/uB30yCjkiLR5XL6gevVh6mNufMmVKlaqUeGQCe4oACwupYmRmOMmRbSmlH3G0ySNyiDNQO
kKlG59qBwXpwTdsGLBm+9C2VgcqljtaSeHgVIiTOmnZmkQmMcSb5jZP8Ztrl/bmjfBOkhUx2XYnf
Rhg3QAmWugyorz7bIrUDAErtMc7771SZPYIQGK/TqBxs0uydLln97SXuvTZks16kVH0FroI6xeoJ
en21M4zYh6qwMw1GXMm6w0IK0SmjiJFEmkW2DtiN6LPeWeaO1Fdc+Ooy2n4yQ2YLaR8fBWw7V+fZ
0kmqkSOyz0j8z8d5EiCfkF+PhFT2+OFkY3dQyH4DCU8eyKn5oK8d0Rosjc/9TnHXqm7lAj5d2K7c
W3Mig3SMj8C+1novFt5N/+0sc32GR3CFPwjSifqzVrQftpHuy4yQx4iWmkiFGmldw24s2UliG30B
ga2JYeArGg60gDPptL4I+yxQEtd3676njEmtG9PTt8nWx7PjLMcFT2IvB+LQJmOQDKx8gLAzZ19L
Y8K/ICbsT8DTsx+qO+S1Buz/0uyyaRPd01P0yjH/9KTIsEWdWZsT9yFKwuTCQePSKd0Uc5SEahgP
C7Bo6yBb6KLY18II5n7J3WmfG81jVenSo1XxDCurRjxIUOhvrlKIdUHjeMWUA6VC6MpvDLayTJaI
t3/a3bR4jawnSJYQBq35W4wD114f/oy4f9ZxeMHW2waL0yWos1IUQNPOq+aq8N3MfSuEyzciZBk0
YfUUOS6yNVj9TWVPCBabwNa0/iwaBcNeu7qGwP1CK5umwWgHIPosP4PCNyAOFHSzyfac5W8OUGt3
eDBz8YMRckqJCreDQU7HKsO5eljSXaQovm2Vb5o1wKOxEp+lQO7HrhyRJygBl1lQxTubDAGUmYKM
ZUbia9FLXUn3Xwkmjl7urm2hVruJIQS7mf0+GeIdX2vcIublVhuaFzlZBPK1+WYlzZPDfY1oYuq1
E5qoEGrRkJJ/igRCKHhqhHh10JHaiC8drRsQos4N2vnqPoG1RGniXDrNsI+6pQxqqz5nBquSTPuL
JolpymHf65OPeamb8yiPO+rGl+jgXWkkVzkdxHG8LpsW12CK1VbbPFlRWeEmzBo14sbt9cD5g04n
jVhc7WoBZQS2koUTULlS9R+SAljQFKPmLWN8Fkr/0LZG5C+jmftlGd1Dwv4eznoZuT6aaGi86L5e
opnq5uj8hA7G0WSIE7WkkF2ELxTyhFadGrxulJwF3TLixAPr/6fQq32p41KHg8FNaNDMgjdyimzt
ZJVgnAA+Yruec9fZyo82nJ34AKbuRah5ekzGe2HOlNZkXxyM6HruqmJfdshohlIcVgtdmYAAzaNC
B0dtHjKYs4QJXAAMxj7JhtWjSDVYlvp9lRXvcml7BOHDTwpP2s6q06Pbx+QEIwbIEc30k6IUgS6q
qwjY4aKyPtfNruFrx04jNHjw2O/1EoSx0lFIV9vXwmgA6mCluIBN0KfmW8XmiLS2uQDDvHghocgA
ZNe3y27x9dBBysjixnL0q6m0r4BVVjiIVnvBF+wXwHKpESmP3ZzTNQrny8HNd5pb7+N0edN0VwWc
9E4nwbfbaxCBYOUT5RFl2bVeUPsmlGcf1B6Fa7O4jhznGPXuTwF3wu/XOqeY6Jy0KqmTC9LSTXD6
7q+MRc2OU13/VGUwN2BgOiBHWf8W4kt2ijtMl4Ve8KA7kvQj+gNQfPCW6VJL2/JQ68240waE9Cb8
6SbnEX0dh0Kp9ZprAKIEKgak6wjoTt+VoIpcLNVJy2kEjzwRoZXHF61uPVYhS16x/LQp6TVYj4Vq
rnMb4s1eda56rw0OXuHh7Cd9qgej5VeoSHpay24/zD1dTo20pF92q2eVVYhzR1ziAG1QKqJuNKe+
DMPBtkA4XERjb8wrIjLlRiqn9R/KjiGtGtXEzNwerfIEObz0FSDrPMw5gBN+txJmq413jVkL3giU
CtgXTeUPprBmk5eHUaP4JQlCF6tPMUiDDVO2hLCNXlFjHIHE4mRuLJB1atp9gZUYJXyS7oe244ON
yTUa9NE1iFIeW5ZTqoGlP9S2sjNSQgfHVj7VmIwQDV4FIxLLxxEqSgss4ptkl6KG6kCpBK+LqgFd
1MAcbAou7XC0dOoghXwwKTKQPs1eN9ppIBpEujM6zH5ezyWcX7pMVUXhSUk+8nh2fW2eGsw0bB7x
2PCpnc4ByOOTvUA9QlAPrdj8uymN9Y+w0YZdqGEKUMieWuJJU6Equ6boajgckSXqPRjhjzR4YAzK
L/wFDZTy2BPK8QIfP25bAjOZOwGrco8Kc3HfRO13Njn/h6fzWk5da7bwE6lKOdwSjHHONr5RITDK
Oevpz9esf5+LXd5mYZCm5uw4egxrU2XVKhwn6rSJ/Yh/izYOeFakDtI1Eq9IDBfFNo0r6krlszkI
Jr7DO2ajum4pI6hNo0JYYEUAUb27Nu3uOnj286puoLdf7kwXKm7xSWuymc9cWx7VGdKEMrGy7WCg
TOs6W99FYJdSjQ0Zy33b1zN4gQpukBpQoGPFn5Yez2tNK/obK43eER64J19beD4sZRPPR1IoBuPt
AZ5G2MGSdngtFlx8YamvlcLR9qfuZhjzjQ+/tk8vLXGKO9omsBn5XFzRi3wDs3N2RaWWstyE/BAP
Lh+il4jIcJUWDDB6UxZk/vin5cRbjW5+lJBdJbAAo4s+v+D0eOZJEt+4tq4ieqSsfVt5HJzyqxMR
FDghIRqAgAD7dZm18Em31mlLIYfBoXXnT8/xWH5UIJ28aGsN3bDNWm25R37oMfNeQ9P7a+JJ0J7p
r516j8mkr1F+YxwQbSYrdh6pnB4hHx3XRUoTr22JCk0wkdqE0mxJe8Ncwre6HNdxrT8v0JvkvotY
xrsa+fOK7OBLPsNy+s9B9XgA4d5tsl9AsrsibANYVi3spbsB0voIixJEVmr6RUv7jvaKu050f6TY
6J68pb/J9PZ9GuJd6RPcm+bCIMuIMyW9Yyv2a8WXYRYt/gXkREufpz6Z+6ShvZjH87K2G5cEinLe
KofmKjRDBCmhc1gpJZloXj3MNMrvxAl0Hlo2xkGPCwYVTNit0QlmQjvb50rxxNNU1x01JpB0tFXG
ITprhrlTEfRwydJd49DH9UOTJt+LypHvnfp5tCZg1MZwhhqWVpbGjLM9lq9d1ZVrN6rQpGVzqr5M
zqqedwOs7LdftDsm/qB8zb6h+sX09USjFUM8qkbUqJrKKqYpVPa5ubeL6Mnop/rBVwZS9GT0AaD5
t77FlTMWVmw83yq3c5+0a9cOQR9TCvLo7pE+PZlDOK0nq6A+m9/DHOV1hcYsJ+7BLrQbraEfn4xA
l4YqjjaGYWDSCWS2y8h0pQZ0Fn2bS/lVGPlnrlMKilNAZKH5GJONqD4RpavhnyMreug82LWNYIIS
dB3rJjzVMUd6zuotfYTV4DtgwPrv3FxSjpNmghni4hdYoGIZ4QCefSRmjlYx7f+b1osmqpDTTV8i
ZaDQ/QdOAWScI7zs4SDEZvQz6ITuoRkTVAUZ+rgez1j78R2VyRSaEU0R7SMLmz74qJx7o4gCtBvT
W1BU78M1uLvVMixvWf7hD5P5BkvMhgEHdw15O/G3Fr31lgubPxli1lLNSYA/d1a9rxsmKlFMfNSk
rX+9ZDt2jFXjFHuNlK6pyL40dE3WPaKEE4JvJK5sxHxpfm1IuyYRTejcbuvA3lIR13VQX5SmpWzT
ztgVaH5S7n2h9/83RPZXFM5QN2WfrlrtKYX/OWr5PNYGI2hOCs9PWaP9m5rb1nrXHCe99+z2uQmf
yBebrT6BQF7Q7bQYDAbS2NE1pPThUZeQw0t9zmxSVM/okUAisp3jKuhAIVmgAQcA5jDpWs22yvNz
1FQ74Kvpr1OO4lWK57RzoAuwkZOJjRxpM6psEYUmD1toD+NNw3zIxoZ1aO2puB5mMYhu09Cg/iho
SIaD88ZMybXBATt9xM4d7ac6FBrabnj2u5GnM0X1OvSqb2pHVCPpEbeecVdgaRQYKmbolImMzMeG
9AnNi4mY2VUf7Ukd1k4cVZsleoM6mPqVh0pynJDK0Cq2BtK+vniuwMZkgpRoQw3VJT1aF8hKeUZx
meE8cWeqUlGNX4oN85gLEykYU0IP/TzDBuyVZbo2Z7C/ipXdzE6nr/SF+o1RfShK91iEiBMAW3r1
LArvsIK2K9N2vvoifmorfQNwW0fw2UWFfBUmA7B+SjFEBDDPGGSnWbjvYOTpXerbU5q9A4hZwzIL
+/c0PgxFaW+0sXsfLBWm57Bc5Uv8nKR0dhOXyqHStoATUKkZYlvnuBQ7e2GkWjeqT12jwgB52eB1
T3MOhiFxccCR25xHNcR26jqIhPm2DF1ka9Usvsn9h3rJ5aD2xJLeEhim9REPD+oco1hkef3tWCXv
cR/exBR2V6XanwezfhkY/14hirYRirgR/Q9Ux0CrR0W7XlSdMzIhIFWpC8mMqz0oZv+iuqgGUlr/
cJje4WM+uuRox96yrs0pwQhpRzqqd1mNEx0SHQhDp9a4frqLoXFvF9Vzb/qAaNTqribhpPfYbmVd
sRgQzo7GjZeXl6kD1lQ0y2+ne2srbT7I+O+V3D+WZrStoxdPT33orSHA7jSHUSD4sAome5KpePYQ
cIJTcD3ZWYbCtvcisSm07+4q3MItZky2eYvs7XFJ4MyZ8p8J5OMw0aga0Quve4jHmhrtU9iwpm2t
2m9a29yV3VjdXPm25wVg1Tj1BEkU+isHgWamqpmO1ed1UeZvbphWu9Ax8fnTQqmZaltmGI+eDhW2
Bg/PYPop9RpC4bzluUAxrW9Muwe2aifHYelKmhaUk/O5gadVXQKg359YRTiEuqyiOW2eFlS+Vk5p
BWOLaqBL1RZi6sBK+0s9engIfXiHzm6+dYBIrqteQ/LUC4apYnIpzd2PNnochKvKze/HqcbIh5R1
+yR7dUduHb7foB1p7Y1+8yJlyagvb5Oi2rmz/1XE0a9WpmdSaWMGqsewUkt7Xd+FVNQ7GEQhycjW
sNaZjOniTquJwsY0ed9WliMJB7P2vZNEn0787PkmkCwzopczM8WWPnVmtTdKIKue/5kwe7HSbMgi
TXhee7i40R6EbylW14YNbzlEzPYGJIbP9oo/Gg8Wz4yCB0ij97j1/zATFzoQH/FkbE0q+HNd3OrG
tsiA2WnOLcWSqYrhn4FGskCQtqKSylSruTKJWNZdm8AgC71e4mVQLebJx7TodICKX1XBUspmm3mA
iUO/um/zemcXw6MP3a4Vw/o16w+M0D47ZvfpAVZAyrJmknnVtuiCUNpGR95ZzI62TUMxrT5NLmz9
kQ6SjtYDCozvPpoVwCIBPEbS+Zmhn0AIIGJ8OMZlpGcbJBDMQe1fxeCHX5BOxynImKLrPiMwalB+
0bNGrWslPsUd3EMR6w30hzgVj3b1mECebVBoDTvzzqZy4aFvtDJskHa2379QzqYvjiCx+h16Ga1i
6ifWsqyGPIPELSw3wCtStkoF5wudbqz8Ws8w3AWkzFNvYSWYc1/PehxAsMdso1NuWkWhYtBnBuka
YX0167AjlBcoFPZ+Fr+lFeahi12YDsgv52HcABREKYDxuI2NqnZbMviIRnRTJ9CLmPRNu4puK4iF
Zi7RfxeMIEXhnTfo27Yprf0NisugjhSIc314ylTFQt2vZAi6WF4t2mkgolLnljht52jzg0nSnS0P
nmHG+9QzEB1uSQK9yNjQWwU5VHf7NoM9gJyJRguFEJd6CdBOyN9CgKGdt+tN58taSJsQhFmBCAfn
1infddRnd0MXIoduesY27ctp2489NoUJnc5w9WejpjnsUk3Ih2bbpaP5gDJSoReweSZsWxe5CQgz
FjDSza5qmF3IBv++Mof2yQbA5usJwm8R6NxW2YxprsLUojwkaqOhgIH78Buk0sI5YTPYSU4veABu
xSCBA6eEUsCyzGAqk88xE8fAK1ZqQpl5QVUTOY6RoAVScfA+JcNu7nBwcnr1Dve65vR/dalLgzyN
UDJQkWnv+208LmAAOyP76POYPUPJLulVj8kb/wsYMWUM7zM2kDXTRmgV/XoG1tIdGJrCEistEQsD
M9QY1rO2PDclWCL4/Fb6iGFJx9faAZuZh8nLWNJwdOlKmTahLzs4CkkWULYScDgVV7fr3l0AA2uN
o8DoLnqiXX1Bm5WjXymvnqlS/etLhXvkk8bkEUShgYxfWoAGjC9qho2x0/gI65rrROaOLgopdpky
rAm9udlBXaIau8Tx0I+hiWsnbbQ1AYYWxSZOl3aTGf5jNZA+4vKa5ezaqvvTGbT3HQteTamsjQ5A
isnmDITGXeZpW3sOAZOW7maxydFolTSWAccMWrvM+Kq3PXONKyQdLt7s5qtqqO6yGILfsatvzAp+
egJLfa1okMn55p6RBya4B1KVzjK6V/jGnhGC+4AEKEDly74hAl07NUiufFCowbRYbbWY1/UYCdyh
flUU876TTgDdBsoEkAMx2BfdUBD+A70Dk1iFRgfyv2iRf+i28YHUwzNAKLIaCjaGOZ3BBZFG2beF
49KTU88lLV35adnGi0Dd+hYy/AnNEoZu3ZE2uj0fy8wOpmQ50i+g9qHeqB2Nc9d5K2s7KMw4UPwi
YNiY9HV+MabsR6mGi2t5hyGe71V8szUbwUywkdXzeW6+ldH5thv7vlWwld181v3qkHba2XNT6Jk6
bI9zaE3l5DTD71AhktC1N5y4oIqGS1YOv3XbrdMpflF1Z9+VQEHyLIAyN5CfMN+dY3jlZ/sr1rVj
U87nyimCtm4+lOhCsmXX/WtUxeexyYJUokEVhNh4MRArjjR+mvlDhmcBaY2ZW86NkQSwNF9mwL6+
SVdS5AySwF3Cs0/BrpRIvovCVZ2mVEJRfV9K5cmK/ZP8sbOggOwxtZNCwT/CK40HiKLhmHBSCOTG
s17nAZJ1gMuMDwZjpa1+Bny4Ukf1s12m49x1F6NvH5fZAWab/8nvi6/+xKB2ZzOQj0iU9Nssn/1M
P09Of0ya6s9M6aEpcBwb4xnK8CNMAI+ZhG5FHshrMVSifVI8RZp3gj4jqOdRyKuCMJXk2n0plvRb
A6JdTEeiqXNPac2NdbqcOtOfzkl+Lj2zqKN3oxbKXj5CK8Ib1bDvtMoMnLk/dnCuFLV7l+TL9b2J
7Z30yAG6WRLtpLd6q3078zNc9gd5i2Esx5YeIdHJW2lxJfF0RLousG2Qi9ZBK71T3HW/cr8c2jVC
kc9FF8J8m9//Wz4WfDKWM7qrlwbBGzc9ahU9u0o/e9Bk9/0CLfN4iR2aaujhciCOMQ+UVttlVmyo
Ekx863Luk+gM82tI0Yph3LB6RpE1oDkCXN8ekFBDu5UvYdr1Psq9nTw82Qt91n4vxuG/5ykPfFmc
r5K2MQzyqyyZXtuMPjSbQTaFPAH5U7XLAZuM+6Xsny1U8K5/zxIpTX9Mk+aubvERwkbBAsgikHUG
1nJIIvNd43+9LAmo0AQPU2aeZA17nx3oyOnO901eHZbUDIqUwxyO+WetXaD8PQGzOgCyBCMW7rx2
vlWS8tCOWtC03edk/QALe3d8Bqe7lcHsla49y7NdQhaWC2h/lt4L5BuYw6XNP08XVaHeiZ83mw3x
XzcwMo4Y4kjnIjMJXw2KtehGkcQhhPnv4uTPRz8KfJHN4lo1/yQ/U2N8K0bw50mK6ClXKbcXtvCs
RWjYqdF5jOYzYemK0ZxPX0FFNjSuKyMXR0Xy0YJga0nRCwK/5eneCXhXADHSxdTNw6JM58Z8n8v6
M45WrAoqcJ36HevTBUr+QNf5fiUNAF7v5gn45BLdabG/QcYEac8smIbsHrKAjaGwl2FuHjQbVjQt
CDkf8vVorwThx2gav1YMOnWpH/3o36GiAHWvO95Xo9OyCrvwXI7dr9xZq2jSudwpnXqW29fb/pIr
2nqGhm+IuKwcLfS0sh57KJGvq402xUXeiYRMOaW/8hCvB4UD4/X5dcma1juZPOSxLJj74Yn01mHW
E+KfBOJyl6kRzjhCkSvTzF8B4Z7TJjzLA3bYzCX6MYyHP1djz4gYzPSl+hCN46Vd8iBpGVjx+/Km
KelkzTPGoQzcWTn12bMZFx/iAirFwIXEh/pGLLdhjhedmsQqzzI0x8Bde3wVg0kEArgbJ/8b7NU8
w/mCHW2ZV6LXuBETZrSoN+ft0Vv2YuDkCpOkekpCisMsqpgkufVuSoOh2KPtcVR5uPbIuQ0zYu34
3cygBelMrFPI+WarV8tZ7cezk21zu/5K55mcl/vRNCtQMnuLjM99000X5lsDSsc4ySLBhN3Ofv6t
sugMO5Hzzx0FtejebKKziROl5BSYYKhkaEQqUFjExuyPsvqaUv8W5VlNY9RYrINskGb2T8OdroE6
5reYrTOp3cknUXJgjaX8a/XLWSykmAf5mahJIP8/bQvj1dbGj6t3EeM2tO7h6m9U7aXO/K8K+yNO
gfporHW/TCgdZX/J99BvudFib+eHzMQPcNAN0/H6p7Iycmk+E0IARl+xxUGpZgGYkrfW+YT++QSi
8ICK4VPZk8LrYQBPKoa4uZMtlhTqecinS5HvF1M9epPPbAKnO4VXri+sm3hnJem/l5pEISQr/tpq
4KPoH8n75DT7Yqtmo3lJQMtFWnz1EbZGO8v9FVuWfFlO/SN7tOLxydLOtfpFEuU9QpB4jnRob6Hi
X6H2dxuaUMSxBOLdHBZS7KjcogPXc3EcKWjULuiPpDMO1ztHgYy5DJwKm8RHknZ+DxFczdlpC4+O
OfAzacvnoF1NkJwxWStKvc8OkIXaH49y8xA2XsqQSlicP5XLdE5j7iyrJ+KIfqXrysti+6fri3Jo
oV4C37F2feDH7B55SbYcCcSTqiVcAtCo69JcTXhW/GjRTT32FwOWB1m/of6uEu1dJ1fSCv8Vwfgz
LXjEhP1TNda0NFfzNB9juQY5CvIdKUWUIdE2ddXdyMX+9726/6e67Bv+VFXVnXyM72naKknUx2jB
NvN03DqDzDa5Z4LmxeY75Xqv93K9Kb157XoSelbBi3AvrbNcjO7TEO4J/LSsVjrwCKh4qPpR8bI3
hlNWTRN+iY1QY/FmzkvEqJ8EEbJb6zQ8u86nqjZv/51W+ZRsgkfS6BmZhswIdIU8C3m7OvS3xZzs
Sk87OyZ7vDuIXdXBHmVmvY00+5FPD6yCDdJHAXR6X2mpncVwSXQIUEoj8c0Ghwsxt9Go3VPO+NKi
vVgtH1mdtv0Ws5c1yUlx/z/QElMlh9PI0juL3rdYZF//9yS6mLw6AaHXX9yq4PjBlTYqzimHTCjv
E4hg4r3YDjk7vT4/xeADZNvUPlGblv7Z1DtDHtJ/L9H0bGrjSdbxetea/uVXr32WMB1kP8j2z/ik
Yky/feVVCc2AGPfqyKncMtsNs4+iH7RsOcu2TlXCu1y5bUv9JlURMHXuqVyecrHP0TS9Fe30Nfwh
cwOVDkjTAUxB/EHvaCWrNZnFQRmqe9NHmZgQaWG4pUnCB2up/qgA/hjpXoJWOXSIv5E52Fif3Lo+
34x2XjcTTjnNWdXiT7seqRQDwlz4ZhA1QaLj1CeLjNK7X8u3adFC41U7t4p6pqBfZPl7QxQR4qnL
xoEP3dgNCaZ/ASGH6bS7nald72I+L54LDqd5dKTTq0V3ue4dJhFtNYGgD1YR2H6zWcz5MXXaX3Fe
TDYHfk9HNEMHq7MDdF2POc5WO86Jd9MxMCG7Rk/qg6QKYP1QR/PuGnKT63f2WvxV2B9oUx1l3/y7
T0u5yyE9khdgKziPw8+kdJ8jvThdBecliYKslsIiJUSSDD8zWpS8yEIZlcSdQ/akgxYW468UIgo6
7iWIVeH/FFM/YuMMK36eVRugjnnqGFZJgkFdjnAnnvXlp9dBMEMHcg0G+xjnOidI4Cr7kUBdZwNc
Xcz/3Ivs5tbwD12xE09pVND2EsryiY0uCQpOQJxBj7qNYXZvzAucJA6UmM3Xvse2+rmaHDEPc9++
aVp8NRVkWJcJU9Lo1Qm+CYyV+NZlSM/TKm/xsA3yg6pC84qXxRskDWZEzo1Ne3BGG1uMo4F/DtN5
F4Ho9EPn4FDrWzFwf9+AzIhDY5sAvk2aHt62etWS5kk1G8HMs8Pz1lOySiDtIBnvIa8qauVUkkDS
5T+DaT+6ifXrVVuDwA81jH0CClEMoWdaiG47f35Y/im5cvKMz7gtNloJB5Y/H+vOIKSMCcEwvVX3
qMCx6RXa0W2ZxfzXAKemS7rcLFyqltVBPAEk0o5yRWNGEV44A8UDIpWKHgUtpIFpev5tgX4BkMVf
71W/CnUj3oPgxx04PcAHmBI0GwKF9RjLGwl35EvleuUamUzYGLkNvw8YlWQHcVxw/XtZ2zn0/wZ6
oaH1HY7pR+lu5a8yOw0MboHq2XWtmGTZDX61zzz7uXMdWr3x9fWIbHocexppKC1xLlsydTf792/Z
s6GER4YTzsttPpbH65Lg7OWxw5wO3Q4MhSE7TykfGH0NfJS+5cpdVkd+Gv0AlIgSMrqDcreM/wTi
ea77KcSvGn7/LEFeHvlUOnFWo549o4awcgzmjFheOy2g458u8qa2oSQ8OO/iMpsahzY1h4wkiF0k
e/MaxeXTAyT3oLgxF2KFDVKojgad3ydv193ue4gpyBkMi+aASNI/99FOZzVih1rDPQjAG/n/GXhr
X0W3csBnc7qJZ8hWOj72ah5d0pHcuQEuuZff5bSPZJquO54L2l+G6t+kPfoJJLhs0ECCHQQEvqt8
JyGY+IO8dN+6OnBSZkPNiZF+7lZuo7D8Uw9k0p+dG+9pUqA1qA2uoL+oM3Qfif6TdfeNx5rxYKPq
1jGHbzkHcibkp6a3v3IFbPqcIzEuX/JUZP9dH8HSjMfQVUgJnZ0JT8RcweItz0Z2kuwb8IU/Btq/
+H3DF0O2jDA40j1n7ke8kfgz28uDGTya3AoeXOIBQOV7f2kZBCBjwXrIT6MxthniZxKnSxalVuT1
FB4yhb6dZQdt8i/MT31/T/dv24GuDXvj3sPTje54NNqIrHak/YCbMNK/qtoiOn+vOspG4iHZL9f9
z9oscbpnkG0nu07WyakoYfGfvAfKoEfaFGtoXWMmFogu6iSgyfysZJDA1sKtmj2K95SgUOL6MpsQ
EgHCrfZHyb3Fw0rhZFiDoj6KfZxbfwemeyemVQLuIdmjuXkQq1sq9Sn1tYC5ta06qAgbETjb9l3O
/DuyHYQb/+og8oFti5waiCM4ilatqjKU/y+wSuzlaWQES4JgBSkIi91eVhlse4jDcRKuiZB+rOb+
s+q7O7UddlFPvo4PFWMghs1NzRdRrDGH5Mspfpy+DkryN9ov2JT2JwQXjWcOlQLrNZMXz4iRxzDy
LccOp4yeQVBTT1PQ1Z2RtmnT8SEvULn3QTJlFlluhboHVQ90UQWSP/zKpzgTgiYAhSccqeZ6BxdT
Epvtp6YHYguBRB8VLQUU2j2J9bFV5ztJn+WymGw6+FQXTZ2V8MP30fPexNiLIbLa6WmOAWxgzBSV
SQ7LvxPjBtHAHxikN9jiqb9jLsfwIu6x9fwvb/gaIuwU+7kHeDKo2k9YfvZACMMkfclajAd/IYG8
meerRfPeJSi+mqUFt6cAhNUK502STc+3WUzqpDDaEla9X9N0Sd4VWDQ8WswSphFwBB2vMRaAcZJ0
H+LT84CcmD+jaw8ijqhQIsVrOlMk4w00dMw6aYE82jltA02lDwM0tQQmM1p/RmFsGaTeK+70RY2u
byjxufVvqtpbZzH2Yk/+sysQ5b8qGuy6nDixN7Vms57avcoIm+x2fQ6BfbL8nE4Eye88vf6VUFx+
8tHyDWBhbobG3izg6KUu1SGXMeR48JyqqIsz5WMTz0BhmxI0ZRBnxE+wN3XbZLgGNsfB+7saC6A+
D3EbybzmNdO+WhbFOMKRcVim+LeuV7K9xFGPjhsQ9NGuLx/Fw0Ahexj04cywTFAgemuZB3n6Veo+
MJxI03E+w6jJ0OByT+35r8VDI1vyaxvtKdtYrl3dWXa06xW3u3HxnxWpIxZR3hZT/Cnn3dJoxyVT
v9VpJ452QULqavQ0tdnlzKWLqZAsTLJZcXBl7EBuUoK+aHaSiomfkRMG0+j7mKFd/T8TJAcyqZSz
32/FK8kDva7FkCzI8mSP+myfJHST5+NZ2NPyVyqxYFROc8Ymac9aC3gpi866BLmhX+9BWO7yQSq1
/SUJqZpHL4pgEiR+lYB6zPWdors7KXvTcTplUxGAiT1poc1cSv5IF26nL/O+w9d6bHTFmc5dsut9
k06YcZFfU5yq71SvM1U8h+0NzPYdzotr74A28LkGvFaE6ot8hRTlpYCfqg/9XH9JnMwsc7BY7gnw
J+lQ9yhXJjEyA8IBFHzRUBxKyvcUP18AogUeLsjGBUHqt0lrBX1wUlCj/bV4PGoN1ruambtNcbz9
rXzjUg4X6TbkkSf1fMkXINH8U9k3PfuE2ZMXIz2N3b06KCczPnR/jeu9yXVKtc/Q2i8NdCAfFDvT
pSc2ihh2Zf5Tw0FCxf6zKLcjtkEqho6RfOvmcxxxQ/w6RPO1V6L4+cE09uOtp+gnea98sEeAalMP
lTJiVzOU699mpnMjdyZNiZKURq7B8uK9H6NYyOuLg/NlH9NpevVs/N58cWmpyJ3MkY0yBSErGy9D
QEKT8xt9T1Z0n1fZjV4O52hh5VkjW+2eLHcGnU6XVv+xe2oHCAXz2Eseu1Q2Hb/6qdyHnD1faTPs
yt29MXvb1ie8LpSTLLg5Tg+F4m1SjKf8iTqh1wUUQLw/LCDMQilr2TEhrkSuSSUUhXuGCWf/4/p7
Vx38+W2m5AEX4nsJIrhl708LJUui+pwdNQAGgEnqVV6XP0mkVuEBeGfECtrCaQU0DvfP0Cx44qO0
nxja1zz3LA/GTOvAG91TUh2naPqUlVQd5wFStY0suNxC6rkf9fSX5v/e2SzGuVUBmCTgewn6QQQ+
6Hm1lec08uTlTuWT1SJ/GoFl9i1ZnwpsOQ1oCJO781wVk6qMaj8X5bQuXIoxLmXK3KO0zUb43+J2
jCXaTI+4FqvGpahmu4ee+FZ2ljxBsJu4wu7eVL2DdLOaCdhGEUAcFiwtdYeeAs6gbpqheoDy4qhX
WUBJnjBwrxnGQdJIYMhHPMz7GOdUkDEDEoJek00tVY8zKHTmg5kBO/taBEgi+ZMal9QPGUa+lisA
X2zgvWIUKyZHlyTyv5jUlpm+gfZ345/+i1VhWNszbLSTr5bdabpqYMBjlDCTsmA6Z454z44O/eXL
aT+HhHxiGWCwHbVzWdwwcvgrJXN53R0ZJy6INOmuSeUnnsYjOONV2Q6oeGZSsqDXwbErqruY8Y2h
33YEA+UwHuXt1EUP5m3rqHCa1QcxI3GcPEG0QDucvkHPycEyRve6GV+YFMbLD7/JOO0NRdmKKRwI
2oBexUfKthp3M3GX0r1Z7OilAonzX7Tu+6TWef3Qgm1jKlCK/DTALwnC7Kset0Qx5PV6jpcH4Ok/
suEyAuyGhnozaHdiS+Q1ZVCxRu6mccg4iTDGCr4qbbyV8yQWGObds+rpaySXnlPO4pwTxpZM20fz
rmJDyy6Vje34w8McKRvN076mlAh5Pou9qzrnEFOOqIjpnB+TtpS8asUsJ3znZfk6fIrVELOZczWQ
oCt84dUc+e0bs08r2e7yu8NbpnD+TocX2aFLWx7HW/lmpWPjyyYWu6JqxW+WAosebo05Q4s6uxp6
qaNIp5UZLAa03HdlNALT146t3/42TJKM5fAmK2LOxpsHG78cNXyxqr5ZxfQl3yKflLB+YvzdKn/y
GWJgbPd//yJXJO/QDIYg53vdt3/k4I9pcqMb+b3cw/WtUfJozDBBsivEFc62foZcylLVX1moa71m
0H9GgMHYBsv2P/EIdY9fbwD2RGmyu9qM8EFT2y+pOzV4KNmnXQvu0TrPbngWF4wq7/koB06OQ2jo
53BdGwtTvuktKI+TdDpgdujD32RbaP6v9LCvXQ9Al2++l4DMCuzZ+pJtZ+fuSsmi14j/V0vQoQoB
LgV9+Td5rY1I/S/X7kjDjKwyfMoxLSwziCv3p+7v/uspu9VymasomPPiNZkgEqoPWlF9ybslI73a
iE7dmrVyQDz2bFGv8lx154boRHN4ZfkGPzo1ny1M40Vdv0c29E16GvgUIGleA+5cgDLhsMZoU1rR
Y29ObwMA6qqKVqVqwD6pPvjxq+nRQyd6mSztHIXKa2YFPYGuOIEiZCfVSoL6JdPWxRtH+yIQAzH+
KY7Fc78y4ikkF4702mL5xLPWQLbWz3t5X0r4PfrwNDApwsD/A92wTS/lZiIW+fdZ0+9BvYPBJ2+T
D5UPcLz0ZyhvaikdUf+uibZIP9+8mjr4Unx6MCKMcKNSGb432zIASbWtfO8+JEj3puhrKdw/FSmN
0Sa0pNCc1tW3Zt/ONFRqD6KSuj4wwfCKuBC2bjlGZKlI8x2byd72fXInfwJsljKhc0iKkPpb94xl
IsxwDpNKQbO/aeEkMMiRYaIl604/XBRn5MJbSfDlxdysaHvAZoOVr+zmxCQSORhZlDl/ysORa/DT
8nZuEaKVN6Wkv93UvtkWiqfcr7yJ5OzgTGh7G+m7RldRlkfWLGIIwMFQw+/8HVF9JAtpFmQAPfeu
K91nO6kBpPCZltl+APVg0o5qTMPDWeLkrdXkrM1Ikk8Xuftpil+dmMEnrlCu1FpYsJ6h6yQCX4/d
hTbrpA7t3spRgx2KP7urTiVhsauHD6EKWJ77Fl8sTNswHHZ7tYJnLFOPUkfOLLpftB4Hpo7UED4i
Ci5i4f8dQvcHg361znJgewo0gACY+4aOANEjDD/13AeToSr5f/FFcrYdlwF+FfE0hkVi/wouGVPn
Oc/pKlTEdnxT6I4f0qL3O2oPQ3yLM7iTnlEI+oooKA/kpOrNI9w4sN/9usZDJfAvmgJyfKXhIG5j
tFhCZUZPyIFW4hqZL89xyaxr2P2KWzM8egweEjpR83gtMV3LrTS4anB16Hy8SUqlsq7S5qxoWTZH
yUoleWiL+VHRmo3kZ1LalWYorfpHm0FpN1vXyJMpFDC6sQwqrwOmkECr1t1KcUXmr9tMeZVeTc4w
Vuvr7/9KxDJ90Tq/FWymNPKkbyiFG9vWX5KQ6iW1YGkhSGFEftagFkONVJMWg/ybXKykL5L7af52
iMZfadbpwBukyWubXwDAP6/dS3m6+k8at38SnQiXuWvA1JAcBIViQD/hlsb6WjSiqCK9HOlMF9oM
4Ul7t1R8l8zUN+61a3TtA0N8n5QW9WCKMJRapD+M0aGnEVafabgrrldfFQQyhELyDtlc0lUWsk3i
IUjiNleIzP9xdV7LjQNLtv0iRMCbV3pSlCjKq18Q3WoJ3qPgvv6uZJ9zZ2Ie2kgiKRIok5W5c20g
Wvgs1bRbSNpGz4s/kq7rTVrHiukwOQOCbv9RXkEKMnItMhiVrkFamFvQ5MW33J5F745tpvaSHr9d
Wyn4BAOC7qF6uZ3xuG92uLz24y/5nFJKNNBoVAKYiulNyYmZrOD7lvBzm2I9ztajnCFvh8Zl8h+n
7OeWZFCNepZEQwqOyauDi7y4vKIc/qc82rltf+wTKqEk8KV8FKf6c1ZU8EH6g13HO0lbyR2TKxYI
sxArGu7ssXERH9qMU65ZM2tXE6mt3M60GPfUUY8mVVOptI5d8UfryFYJfyHBWwygtdLus0J7XwYy
e1b3cLvliNivKqWR9L9xqwi7WB724awdZbNcmKJunr5745NMbvkWjf1/ct37lFOuhDkyeyMNzxbC
YClYZT6DPl5+YYkM4/yv7Ip+QRppeVe6/hpTuAffB5pS/32bfreFItZPS+C+SWhAhzgFQVarXHLd
76aWPCX0PkuIqablcepoxlTaFk7k3a3KI9FhCNI1q38l8imkLth4Uoyhmdz9lF9vGf92cHtUJ7Q+
0D36H8ScB91vD1HY02Lb/0iBP55Q5Sa/pdIiq0bl9h9go2XfNh1j483hWbKEMvJkZkl6sdZmkBA9
oB1iGlKQRfQ71IdXkXGEAcY77bPcnTZB8cV8kWdR2uVUVl3l/3aT7ItyOsjPbtoxtASxB8+Z9yKy
Jflt+B8gC6a9LPy63TGZuFPzGMXTe5vHe7v0jxUkN0MwCK/yopKkrFLvGswARlhk5K3J92XitMNv
dK/P1n5y5y+pxsvkkh+IFkeyGsuPCrIVLtRPMscqgxo97wVbiC/5vY0yt3Ed0MqCwFgEcvK68gA5
s4ioKhe3qyH/t2wi+B306F3eeTIHDz1ErYXcu1x8uUcG6q+t/G55EafK6eEIeRDKG9nkJDk81hXm
1i2tgAGF7obbVv6RFJTHCLmVO0DH5AsmKpzTJAPZMXbrUD3Udb7xrRRtifk3pzQXsq7l2TkO88+S
oxctZAdqFvB/TSSG6V/65v4GqI9ReBdU+SZqAZly/sbaskkcjzZDn/HUfUnmKrZoVFrZxXQkGkBM
i4xGDuOFf7Ub2kTIH0qa/fYBWrPbNkrHZZlYmQEFvIgyiWftizg+tAq/098JWsOICT3J0slS2o//
/oV8faU99V/x3Rue5ZbIz2VYyL8ZFNDFqx5iV24BSe+5o4rokSocxB1HrNNOoqeRYSVqP1m+BbDZ
NdpF/q8M5C1ETfQHfdiXtm8ONFXcNIKy3MjaL0tIsFjnHlGP7Lgt7DzNr5/s0vuSqqh8T2omUh11
NetiMMGWcoDM3NwK+3Vp3UNM38meK2vA7TTc6tWngTKQ58p4SRP3W+XDbvGnowivZBj4TkZzsTrI
uF1y5wrsDMQGn5hF3UCAOHCF6j46wlLZpQMXVTa9YNnnRXGMs+oztL+42a+yD1Syz8gkol0p3kA6
3SylvU7LYC8bmxzB5RfKZJE50NEYp7hsdL/JFZaKh/wrDwnCYNtSCZHpLYI9UQBQJRGxwE6ywFJt
SUYSdaW7FpO3ikSEjF4pmBmSqEyWj9a27pPxSm83BXV2BX4kJSDJZdrKfWgjyBUSJBOySuFiMIiR
rO9BuU+J5n7Jm5SlALsDxomzXrTh3i1wIZy0q1xJ+ZSh63+7jv6p+7cbKA+v0pC6iQMV5z9P1+0n
C+qz7EFuPSLuvC+HEbJT+d3E0ZOb+5e5qSFNSpFrvAUNHmSVZcRUjLqJTE3ZdiKnR0VHIFL/oBAD
//OUIlWQiyrvU4b7KMPR3zua+yo3bpgveaC9OFm2occJ05X6nXVX1lzOLDSVT1dqaisSlrdS3G2R
k63S75iu83rg3INc7s9NuEGyEzzEvvWck2zdkrP1RZBTqQnJ7D/xBmzPTRPPZxGJ0e/xW+RJ8ZT9
7lp6UNGEMTaUwhClttaaSxmFiEOEpzZW9X35LKuT6Umo4Vwk/yBnTNn4crpRgz59VnbxR3acyfRe
zfaW/5FMigS/yNhXWTq93JI1PGU0Slmm4UtxpyvOO3bwYNzjGA544a8eGW//WSDlKhhx+7MGe/Yl
MZlcXVkhqXHhKx6ewsb820NIQYY/f9po57jfLu1jlgmPhPqcjNJbmEf+PE4AFlA1kBKVjFiWaxpY
w5Vc0du6JKWOLupX4RzfalOibLoph7KQI0m0PEkuXWKawCc29pZoN4blnVQTaB77GhNC7boonxPr
R1Y1mUedP7537pNc2NvNkyG5WLGIWKRotlR08avyFpzJO//v5oY9x6vdYziCmEDXTjILJUq5LXAU
9OShtRUcqX5S0Ds6jvciIu/b9scKJNpgfdgbvf47zpk5Wv9jBPHTHGDOym2Tk4ZI382OntS22kry
S+6LucQUVP6FO3HgHivH3slLyp+is5DPkhwBWMHglKva+fa9b1ab2+zz6LMtaLHjDCF3ST7mbXyx
VtEpCpfpO7K6XZqNt6fK00cmrN5415mmEhl7MkEK6Sk1Cqw1WPCZUlr6HNTeyy1gTJqVvKLkCJPU
PwLIupVsZEbequIOdgsAcyEOc2vkPoEe+CMl06arHj0npy8wOI6uRpRPHYQYKmCnlMdoQ/a1HKRU
07v250DG3sAwPiVbxSmVyEE6ZvSftm2oU8TOn8RHO6Wm68iFNq12pyJEpchDp6F80KDOJbL3w5Dk
Uo5/Q7ZQ/IU5W1WYDIrXSwUezf47sL26LD0ji5n4qdBOd2kmb112V63q3rMm/dv64efttVxGPK0j
sDkX2ksIo9iH/ap+KB1se8r52QGjqQ/1n0AtaPo4a+nmtrKcO5oofy+i/w3j9xofJAqZPXGifLAI
J2Wt13bJVmqXUkOXj38rTAbqoxu3skbLlxJVvAyDfpOfLPHAGrmsuNG/W/LvslrnS/6Wm0D//u32
De26ECbuRBZzq5HZEZm23nmWF5RwQCR4lGqeQ05xMu1kAZLpKNsu0HVyTMWLFEDlcRUIucJGS0Eq
UzYSUZBbfbXVEv8kZwZ5npwYUb0esrrBSZg7L0tfMo6fAf4DPopKjqFS+QvAwmH8CVui+pbJKLGV
n++avP1yp5Q2eFhn3AdZMRQ9AjJARcvXZwfbxEavhvH1n8VE4gnRwDoQXdOiu/+vzEg+TRFb1z52
byXLpIS95C1Y9ky3ZdZp27Ua0odpTr//u6Wnkf858X3DNjDKap+sscDsmvNZvPxIqCHv0sufI1U/
y+5CYulAEm4v00Mehu3cN8J79hx5oKwdfo7FQGAizCcLILFEl983bHUiwpL1pp79TTey/quanmnK
tgm+38QtZpJvQN+jkGaZ5rF+FN+WL/lN8kbM0TlkaANsNwA48fxvUSXoiqrPgrLoWDX3EzLdfnyv
jPmH1Pgn15sT+C85FUrYFySQXlR66QNSoHKfwri7dBaUUFmHTbouGOV6iPK+VVCw+SScMaZs4Lxx
C4raZDhCONxJhVFWCrlZeJK9gR+WN0Pz2S0Osn3jrwNySEVPJWIMEWy0Vf9gt5jZBeyFodjludOj
DEf5c5M6ySCXAexpMFkibdM3eHERgcgDbpLfUokqCQo9CTlR+9JG9V7RKzaYJEUZXP9NO7Thgi1H
upVbLnHr4Kmj6qfdrSr9S4uKD6l3y24kmsfoXFnmx+1t2fn8u6/TO5e289xRCG65QsBP/64MuGLU
CmWjlzptKRlwcsv5nNXbmsmyotACjRLG/TlVPNSwF06DVobOfbnTIs07mqH2CPTY3PRRCByz0qA0
Do29rs3m24md8tE1YOCn+rGoq/AB2yh6ADQcK7zS3yoPjhS4RliuSG/s6reOrOfqtfmuTNt26/k4
IdtBm25Uphf7ZLRxljDnfTeiaYvKMT1qYasBpVaraSmjKzh5Rtr4GKM2Izvjgw7e2VZUnyqk8SYS
2VnXxpfYMr6d2tCOtZ3DM0S+tq3i+mTjRXacwkyowxZwo67wdxMqlMm8Q7n30aoHkw+wgnmE/Qp2
Ftt0CI9FgRrRHOv4aozdKvXgrmM6TKMY6NLYoU0tzAcbNjhvWgOOyfrsXuxwsu+MekLFpZxLmmsC
Dw92udU/FeHg7KwCkaPebp20NoFFpM6aAx+g1pWnlUjf+yejMNuN4QUwA+kLoQcfQ1rNrN7yobVW
S9R/pjnd06O3HGI1GpxS6Qvh4B/CALp0k3XpWjI8LpY6u0pCJAgO+QazyOl+RpxSGflm6Jq/ORSs
vJ4huelcawwYN0C79BVNpwOi6WFjdcBrirEYV209D2BCfSroXnqyZoq1rl2VW1eL3fWMSS2GNKwr
Pf2h7hi9Wkaw6S3o8mX+CuEFlFlpXYp8OGbJbK8CfKDhQPtPRmCNPK79Um7+QCuhAWmeRsvRMNcO
4Zs+zH8sfzrjVgUgL7bSrdm+ahS1kyy5U149rZEcnYH6vxpQCFfKH3kyjH7NcQ9jk/wt2xh3K1U8
A73NJfNfbrzG22eZ3xLG0QcFp8lgNZj5fIX9qkd0eS6dBr2a3nalv8MKIYybgn4zJrpaAdPedUn1
FkrziwUOpGnwqWAqWAGUqNBX+XkJ6cPUdNYHnG/FsCSmQ5ZMckedPACqnA4Zzc4L/bnLoF0rGrFH
nVxPriHfT6NjZjFoctgF8Uxjo2Efu8WcTkBjWaVz2rlNutCAEfyOh954oG2bpMwcRUfFDIiCYTPY
vzFTdnc9TYHS7X4iWNtOfyK1nH32sVViK7RhdYsQzJwOeusAEqvqs+8h2w6dWd+FisW0CFM4Os6C
6UTZnTwjz3daBvkvZEVepfAst0Le90J2KM0xoIvr1Uqz3I95yS9GNdmnLGq2gG5oC2lqTFEAjBuD
uYkHd1xNkfWCFTHIZk7JSUjTZowJx5hOAKqoVJUUP0lLHsbE03eDTrdEVEfrNkWcaYDVX5rS2eJO
Bk6iQ1rfjgM+we1hKIrqoBtFuXLKZKKf90l3bWOf8M7oLCH5yLsYehB3pj7P+4lQazFGOqUq0M1q
UOk+NIZ5BXjkz/JjtvMHWFrcIzwbhxTo0RMkjbwfdzRsM9RgM5siVrPGcVdbDBevTPdjJA6HGUqk
RDffRtohpdFUp2351C58as/qvBXl9ks2293azvHUxaCioV92Dikr/taWiu7C+bkKSqQrS6PtdCy+
rWvVzLj/xJi9FBNYhCalNbEdHwoPuX44QUgKWrSMiUEbgJgN6HVZAPg0jE051c5uRFoZ9zlScws/
GtSau9L4tEmUn0Jn2A45fIAZyOhmcaIXQy0zsnezWNvJTCnfW/x14Jh3KESqox92NN8m464aDCyL
AE4YI7RYa8DKwKcDjeGQRa16Tje6E4i37JSu3GaCuIkthF0Hw8rym2BTewa55syrUKPTc+KkqoD3
+xOEtEcp7JyK/M3KneiQZwqxwQx4YYjmU1x4mzFuI3Ri/rWm89xqIU+qFKLjnJM9r5XNTU6CtTuW
uHM+sGUaK9ejupjTx7Yy2uc40B9GSeTHUHdQ8i70F6fGJlO6SU2j3EDvHjeda7y5Df3hGfs+GYEw
rj0mOEYUZmn/ChodUqTTXsaifDNG1AM4wWh5Nm5Bujy72uCDm44BObvND+hj6P118AufQ2vTaw8e
JXO24OiVEmSwzsIe2SOu0ZgAzQH4dcTx90b55Wjejrqa1jtXrWX8eR5DTQOYBO7GocXd/KlCnJGV
C4qr44QQOsZ+YcdPUpMK71Bg3AAhqEJOQow/39UPNVqgF9dzWeD96YAUEWvNFHp76qIAtG1weUHR
HAdD27XKfiUL2DJqpx4o3KlJp2fjPu2qbU5QSSgQpHtAt19xxzscoVnYJaFsYHnbwDHuVa5R7CKB
t03yq+v2B9/CnNWbH8381HdJsuNj08hnqk/lOtjRlfqvLuy36VwjE6O0507RH/BA9bYt34pImae6
yM2Tsq1s3Tg6BbVsOtXKZ7kZIJY5eLprgAcmJh2Y2oq8AfCUILd2vuPXp9K3Dta0jHtaja+VQTfl
pIEAckEasllagF91Z8HTCQQ7h/XVGEfqSOgfrMypwZU6Uc3p9jqAt7MVRs7QGq3uHY+Uj9IGyWjT
+two49PQo2WzFIB7dQOsOo1Seq4+qpFCAnWzAUtUWHJ5RTNll1C27oKW42lpYXb0MrmVthuz9g4Y
BY1COLE5ibHvw/5lhHG4jvP8KVc50E/5K7bM5gSDh1a9rPlubMJRqAsXp6MTxSzOQ5fax6pZulOg
N92pa7MLTouQMjkAqRQgvMqo7Q90TFXaaSrTGghve3RQK6xAjFNQNhFqmVDwt/mq4YxQhNY1z5a1
7XOeWJrG2ntuczA92vkNHUBFgU024p2i3d4yHa3LUAhjliuP+FRvxi13mcyyXMWsiKudZunP4zKk
W8JpdsJppKpvKYOSeklTr2tVPee3sGK9ykDpBBWxopGxPNTVCex2dRoqhzQSwVU+Y5yRjZO1MmNv
bZrwHacSL8CqzNbIeu68UUE8I0S0FvXlWIw3HCjONqqlumUvHDP4wJXH0Antt9ynvYC09C628E0K
tAcEMkh2p93ShZtxMV4KH3OpEgu3CmWAjJKh9jh21aRKW6fLtnpdUFAYFvikxqqfzA3rBAFHXK1q
OmPnORu2Gd0sa90GqzT8REIVw78k3tHt+mBZQCYBoxe5amhwuM2l14g96MuF/7DSZ8iJcZeDEe6o
00b2vLIJY9exhnlKJbnF0d9Yfn9OB7BXpXZnWTnc3qmDqpdm9MOE59aav9JloYlBVR8u4YnX+Tst
tYR2xj4UR6a18bpkO+M5wQLonBECGwBl019aDhVlMLjIWvdtuIzswNK5RvavxOAOqSB4aJ3J3not
6TtBMdrzOtQITHJsoGrl4hSAP2URn4oUY0b9rc1pc1/NTLuTORSwUaZqAGpokh9d376ry4/q26Mc
xf320pHRd/tvnmYeMBx5wL8n3J6bGA19k/V1dJHmaeS98phw3Ywdud8lYgb0bewZZTYelqD11q6g
XSwzeDHG6T7Cf4D5zzWYMOXsyrYjOCc2yJS9BjQwrpsei4xAdesOMnHM1jCX6bzV9f5epRE5rQlp
TJ33Ck9JEo1pt+/JhJqysgYuJksE96h1nHGbjuXPkHjX1CzCuyiO9xjeQa/0w+9sDh6X4G/f0/EY
Zrq3j5YZhSmwhqm3L+zi2qosz3EXvNQ+eqkWRVOy1IeezR4rtvjQR1Teyc3nW3MBXlJ5J7aCzih3
w4BSpRx7B9+o5CPXU281R+a2r5sPf9sEUHycdAyIK4l0ctO6i3L/s8OFbEWfanfyy2Bta6G3b/3X
iGzIuqfOuBqwiTwoDVedmAYbe6QGDIIfu+rFO8wD/SYl/hi007w7OOtyIvY4SLZwtyeSRdLYujEW
2zkvGotXORvnEoE+Cs/lzm32ag7qO89wmq2s5XNkxGtsx/R1oQxW+I0G8nJdNVQL6YRS63CmmhzZ
oJTyx87Hp0KB+8nx9LOM/MlrjRwaVfvt19plhF9Ft9AhGTsSyGCLByd66rSXrMOYbtCsjSUyMFOr
TJw+ljOJp7PjB5uxKYFT9y0s8qbAcXnw10Vtv+kmaK6ibB9cQ38Ci46zV8HGv9j1idaf92IeX5ui
/wjHAnpokZwy/JtZYpDjhzMaCHtqL2ZDaL/IaRsKogUxf/nWzHReYU1SVj9GMm28OLW3ehvCwM/X
ululG2MYzwZI7VVYkUkFBfY41S7BWoP1WoYSF0XKOtdVu57T5bX2Yq6FLlC0TA4XdRxsG7fdu1PS
n8wsunic/1BaaRzT6mheO1X4J9GXY4Cf1CbQ81WlBQ9WP/VbynFf2tjHeCKDYV9M56gNyYaWDxTk
NRadSCw3Wq789bQkJAvJzO0i7VASOR36xv/BlKTOwwVbVY0wFSFtzXho3eaj01Ww9kdjk9rGXZBW
z2PnIxDJwZCb3X1tYSU4TcNjN9rXoFwuNeyvVehhv4GQhjzGtjNsLEI68BTkWBBNO0fUBodWb2o4
TAiR/H2RTxecs0/N3D+3pvPhBtm5H0CgwVth62/uSsfiN/rGdYArahop1ffhfs7p6sTCUOuLO1d3
7hEEQjlsm3YTpf4j2c0VXnfDo2Wpz4jc3boma1mFDkEA7GYyFuZWaVz7MEcWmiVueQaqP+jXBMMu
M+V2U7vpwvarTLFEAtpmroyCLMBQd3eL/svD7zfJq3Nb5Q+t6du7MYi6Fbvk4d2cEYgmVqaYqJDT
3OAY13Oydfth2OCUY5J/jEEnZQO/3PXVI446mHr9VdNonioNf9XOqz4K110bPujHbn7WSp0iOXM9
abESajHkUFnElkTiebWk6hHd/taugG7SEfvoa/4RoGmx7UZ1Z7jIGYf2Ts9o+Cnz8BFn3YGPHey0
xN1mpLlXhmdomyrCF8QzG2OzWPV76XTXzmoRI2D7URZzSfmh3ug5sVzD+N7xIjsagLCWiIlVvR/D
SJ87u31oUvfHtN+DngCfI8YjwLJDUPrN1qcDH1b22dacYKdaTCOzyHhhdb0sswvgjGyZhGCDk14S
B80chRbOk222gusPMnFYv9eH0CaV0dcg6cNdm3R3hFRuChEcYEtDuR0RCZaEG+Qw7SolODQLFqsG
l4lVHwPYmggGXJZE0+YjGf3T5ICpjG2agqJz21ucJpJ5h14UvZ4GbbD1jOvtfoVpRdxFMbmo96Yc
Csug+Wg09iKzu+AWdWhzNo++bzfwgNaJA+TMwFFrpWcL2S0rv3Rl+MvDV32p87fORZ6SVUeDpp89
p53u9D9/aeTB/teXtx/Ujr6r0sE5qHEsy12f9gqnR0wC1vNoSuK9/ve9hBz53dLmCflN+S82TCHb
oOSI4g462zQH7en2l18OewuI/0Fzg2ujp/PB5u6T1CYJ3tgVOopT583VZxroF1cvXhp7QNfnu6c0
AbZl0GTySPNozHoyn7LSp2Otx6JLs+MAM94U2L0XFtsMpmNgWbTjVu9RAjRwxFSRCCQAIkUlC5YN
uWtP7XEVPSyWlgNPJaCuzF9azPsAc/rFsI1Oratvta7C8ceDhznE5REsaH4Kn+gVKzmTED4BgEvW
OAE8pn2vP1v2A6oWfB3GCu7tWH+mlo7T6Bzt8erLjlUa+1iurIAFT/tZTYD4aUQce7vjZJsD7PO2
M1zHETOqdTeUOWpE86oH/UtZVBdchOh6aKKDPpX9emg0fR/2CtCvndwvdlpuoSVTcGLGrlJ0eItr
5Edg69/EDUe/hX9i1krbRKRZVk2viO+d79Asui09q3C/EthqengFitdu4qm+EJvRvB2Z6Qbci7PC
L9CT0OiShkWyScPqXrw/xE/A86vHuoKVBn3U9MKrb2pXgyUX/cOjipp9NbnGairmNyp7LQZZ0X3Q
c8qcw7ZcVb7xheDjV+t8FAYxIeJf3qA6jyql4Zvjf1ru9d7dam2J2iAY99QrijXMXW2BJ95Yztfi
UA3z5+jHspz7XMPXiP6zrYH0nmBgetaibwikr6V/7kbyTGZASswty2MwdXdAo/ND5mzBsmIPo7hs
Y0rORBtpVbRBryflVjdffae6Kxoo5E5DFqp2Fm0vL144/UPcwXKW7DKWaMG58/vnuaGS0UE2HCL/
+WaTFif9nUaZet3Dkaj6uFzXIQIG8SLKe2KLoLOeJ6faBXCmjpbE+k2kbecw2mVj++ik/Sk1ih21
WQ1LCJKAUNGY+xhsatPw6drUIpPO+G4RWq9u13dsNfrXXEyOLLffDKx6uFN4H8VzHUUnK9CXg+f6
LWnI8axr7d5R48dMzWZn9dE1Unq4njTypBNgzJVT19nZMaF8J5nxQFjfnrDMwPM2q3GV6fvlkNOW
vK155W0LsnE1qHDcmUs1ndn4rziCVHvV5GcI2vGmL4EX+Q1W8HrovERk6de6zslFK1iHNITORC7g
or2gxLQ9WMj8uti+IER34P0X3ySb8w0WmeZi+w9zTOyfxgUZubnFf8jA4S7U4B7jwYqXlTKxC7YV
lzxMf5fV7GzRMONqSo2wgu7dRKxM+BFluy5YptXsDP69z7bKuj0iA5AvGzOr1Z6TDZmQ+f72iNv3
My/nMF8X+FPyYH0zibU2TuEYYgLo1plom27SkoWDROPce/PvocHe0yxN+/72F1RF59//ik7cF7Hz
Wt2+h0/lTN9R+/B/HlsshIqD39FbV7ravLn9uE365m62cpCJvuqQz/Hyowp+2ZX/G7dRxkoKOn3C
VvLelP/dvkQg3J1d/B1vX92+D/XCx0abJATNNeBcmSCk1Rc/3f37Gl+5cxVHznE2HPN+DuitWSLO
m/Ng3iszIgWceI1BitDHJft/vgmOB6hJVpjb2zdvT06omHjEcSfKfC7uEoJAMjLtNMorR0XYzhvi
f/eolzkiSHnI7blMnHEXxjhDFMoO7jNSo2s9tf2NVyk+YapzgKnkJwOD9tS23fH2A2tJwvveQbhh
Tu3j7Vu35weB/aXFZXS4fXX7fhPiBoP/i7G5PamuRnuHdSSW9///ZW1zPAJayB6aBWgry3h8hvCL
l8OoqrtBjFl6ewZDzA8TROMgivvxiRW8Obal4gye5OGGU3Jx1sL5kGksc5ibNWs1Oi/4PO+TNufU
p1MaqNLqCfIKIXcN2thp65JOPVS46D52dgpbAtjGVe/adheFtE8BFtXAPC9I0JMKmPIA9TKLu0MD
fWQVokZZ+0b+uWCFOtodvhwkr/B5Wtca1f8lxznIjK8SSGY5UcqQBZ9u6D36KQsL9ZQ2UXekzo8N
ZkiA77tdNC0BNiPDpvPpSmvKkEmSnKl3j8J0nvyCjEZA6qEkYMfZ417JnpxhVL+YOgUcTjLMqSed
ygiQkmiL9wTOtfVp9MnCeKH3UEdqF4TJxdSch0wNu7FZ4Pzk0b3pYrujWc99iGVW1ljeGh3KR4h5
FF0hNCZ3IckJtwH6rdGyivM5JZ5jERHVq2i5dFnGs1of3kHXv5sFTCsDiE5Cx5atUOpn/vuQYG9q
ePWxUPnemspDEF/nPD+qUcsPvhMeXFeP1rUz07NCKbh3rAev7A+q7z+s2H/wGn/Eirs7YaSos0yz
DlJsf/UQw+Zpey5y6z1qPOJ8bieHL7QHvN9oeqQMSGjc07pdIi+k7kAF+JJNwHyWnHMUQn9y38UB
CH45kLfpbsWjybgPYCzZnIK23G/bwvmmA0JoTcOFIsur5tUQo703IA/dFl4PgpaKw3rXs5Y50Qxz
vbn0bnNO6t9WDhVvwpdhTDa+16uDl2r3ODS1m6KJHkvzdxriUIPFfIzhvMfGPUEZFd/foAMCNZHY
XYUmXpuJMb9pY/MKKzPHF4YKUaO0gbZRfUPzPQfhuvzyGJGxJQXYYnBBPCfffuHgIEkohUkbHoLV
8B3PJl24bIBtxY2mT5BTgw6/2fa3bNanKuaEFAzk4Sy6dDY1TfC8EQRJAdjUhNQowkY0bP1fr3a0
VdRIK2dpo85Y9lYzbaoyaY4KdFlDHbQd2TZjR5LZQU/6ed6Ni9qXFHbOrkYmaHDeZpsava0BqBi6
c6/FV18lR9OjHZZupGkWRK+pv2FeczH7fFONMxSV4kjpC67Be+VZGfq95hJFxY7y6N0AgGTlk5fa
BQof0KKnVthxJMYw5X0qGmrSeIlmL0bZPuG5JomiNz+vkx2nX3Ssncax08ciIltKMnTxRp+N1751
njF03bXWcArLglIAkNwUX7SmNc9UUIINc466voY8HhfPfDkV0G5xzyZgqNuD3zT0v/g4b7T9o5fW
dCWho2Yx3Xf1+DY1YUfryfRhJO3G5yaiJ5h3XjZQCZ/Wnh+A5LBh/6n+Vw7zF2Js/ODhNA5KUrsP
a+s+AivuGcWP0zfn0bVrzrZQYqFqJkOm1oZFV7rhkhzv/Brrs5C2exJUGNE5Zka1PcvOpt2AY6k8
Z2WQ37urbND1zeI9+Hp/KUbzPeyHPSjd5gjAh7JA9YuOGcjitfECFrc8jC8jkl26DUCIivuDbS1w
tt3yLSPS1n2S91NaQbNhC67UmbbYnMwNsaejfJiz+bUjg5u681HLWUfiOaaHTgjzVdU8Ly1eSpTl
aKjCd9jpFjZox6Pf/22khuVDKTxhAE4ZkaRw0/S7QNz8+uYh1aNNhu8f3G0Q443tP7l+8JJS2aWi
21yg5+MCdlma7oH9kPwNtMp95rvPzQSVp17wImiiv3qcPvYtlYbAoGzoY58lo1cvSI8VOJIllOvT
jgwwxPbXoHBRAnjNK2kJ9J7kUSCC8++OYgRmAzGpk3yYN4k2f/j00ZBHf8RIlP4dDBJXYBoJyLBu
SEN/k/VwL50nBhVSCdxW0tReLY6O6zesczKpJFQC+z0xegxoupj8GT7EozF8Om3fbDCcxKXQS9p2
5RmkPUsy3+CZ5jcbl+uYTq+OX6UM/nKodeJRQ7FoAQGN1VmzH+Ih3ThGsgu84L6iLLnyouaVqPDo
WZRirTcRIs0R5sSu6/lbnPSotbaPpl79ClwGtnIfkWi/NVbzd17oMNOW/NDB03BRvO4t46lTSAWK
X35aMPD76Ys83r2KtpWX/iLAu1OjdxyjdOs6Ixt2HnlrUNjPHsKgJU+fHS/LaWimGpfNd2MP9rGx
OxoiCxbLbLzASPqV5/d6nb1Mxh+3rZCIDMUxcmqMdAwAHM1OeeTnkcle8sjeu/AftrwCsA973tV1
8uEbJV3vEfRiGnYDjjdO9Jti6cHxZj6CialTn6p31bfnKs0RSeJR6XvlnYHCwo20zzgw33Cn/HRS
hocm2HOs31eQsd+DaehQIXA3plj/qjv9Q3FuQXQNyyRbFdBL8Mk45ziIF+ZEvWo+o604YeZME/9z
mQ04tvTqjSQvAKn/R9R57caNRGn4iQpgZvG2m51brdCSLOuGsD0Si8Wcw9PvR+0CiwEMz9hjK5BV
5/wxeXfAaLa5tu7a1b9rtBpUdOJRh2FvdPbsNMZLaeFIUIwsVUu2DrHEJbXJevmMKmhOPrBTT8rw
6Fv/RATPlsD1KIehyG3utAPNO5l/Vg03Zks0fMnVQk0VE9TBm6t95uc0qHTN0XD7D4KwIY7s+XP0
OjarInuJrKYDuQaX5QrbDqg3WIsh0w0eK6Ckk9Xfltrf6fSSAv2ZJgCdSch6UVPeWc+Q63RI7bvE
EltvGnYkO7tbAGfzUvRv82TeAsEt7Td8Zb2up+qZnxhpfu5t831MvdesjnD4uRfGk126DI9QSuUt
jq8JaKCE0ozceyMCj3tOPMaTfmVCfrDiGgiPoOztWDlPM++uVYDSU59B4+g3RaZd2Bp4pogYHxv1
mBpC01s7h2LIfk1kH24Kz9hPUXv1UYmjMmOuHNmK2957s1xerXyGvl2CtdY4d9/jgkiyMoOYxuTz
CQ59aggAt9OiOdlL+bYAd01VWR3Hilhzpzk7yuCwd9+11mloWsNt8AhQwkPBYIWqqZrJIkhUF5J0
814t7Omtmj86etjUUJ4XroupTTge490wZnoPPH3Bfd1usikQawE7xijUvGAuctQ9gqveDtkmif6i
GrNUj5i6IirJMBt04viTTctsmZHYSZPSCfwfZcmHliQEL1QjrNYMe1qFBqX/7vN/gGMEWEXIG2na
+YJMeiUh9tnoPZCMxNUHNMdzCPCRPiwmfnVD6s8Km3LkwMTxNs3xi2MtZ7sq/6TC4w2DW64KHBBW
8Jwb8iufJsneiZiBwChm11G/Qbt8K2aB9cbp6CyRbPOC4TqwX3OCRKK2PCVyRCCBWrsxeNhFfMiT
bg9e8Ezz8bIpFlxvzpBuu1j/t0w1jOL8NXa/emsIDR48nAOLf/Lak9buk+FYRUg2bLmDfiM3zSWh
I0Kysl06hpoyDR51C4LAP2Fs1EfbuFEZloXVvNZXFbm/s92vybQ/lO39imrvqpvu0hfd5+BUSGRx
WbkDk1lffmqXL6sdu/gA0Y44NhU4TpECLKzCJU/R2zHPL57F1m9k5hvp/buh0I/KL1GPZTi8mYKn
ubj7S47IYiWY5cT2YwzXzB4FEY/btrN7Tgm2u8IfWNHzEQ/wF+WW767rHOOSRiqJKBDPx5PRRmsV
xor2us7JcTMYuIwYRjt/aTvzmszE9o2R/7g082Nd99XVmcRvg5uansmb0jxmy5BxFyHH5AH8rVv7
wag96kXo+pj64Svqg3cp1E436hTNxX+JPfNuE6Lbc7Vj8t/4HBY7Y+3yEnV36GXKgB08gEteZsJd
NJUJDC4TGfgGhA8lelXEq0wYyS3yH2CX/qG8ZXaC1az/A2DcFn53nfLsyRTTm20Nn9ystAUfE8sC
rl3wpyKW8BX6SUNm54C46DVFMwJ2EqWbb2U5wlHERAIb1tFv88/GS8kqS4EZoRt8QfZ9mU77oaD0
TXR3BtXnrF7eg7i+BXN0lOlEAEq3z+ak4xAcLuj8dggKr6IabRR6TFKGlf/CVfVpR/UhSlNjo81l
l7p8+ugfAcsbalPh0o3KAfdYcbbmZAYcC2XSnEllQuaQvmTa5PON35AXaoA3usoIcH0ye8WqgWUo
yrqTZ4IOOt4E8EhvSKDlrjKxerjAjp5/pxRwQ+EDGa7tyRiy/4Qm8rmxAv4aSI1xoeQ+B86j+vON
2i+EYnxHpO1jHst23dpi3qBIok3onAj1GqFEIJDyonz77oz50a2igeTr5RZ3NuNEQxWQiBxqJeHl
kmwWl4H5NPK9Pf1azRKF+Wyx/NrTnY4IF1jKOcy2dbCTkcpmMm3tsBgcglCAekeO3p8vYiJ8UsaR
vnFHJkpjGXHMZ2O1jq+KA3+m7R5mo23waxaN0CuhBD/jgnUJDjnX8/s9oxqIDT3UgW0+UgW2t/X6
xKrE3fA2McjCwjNKPbiGvIMb8DoV44fdl//cooNT9exHsnQ4spcFiqoi+4yeHtlBCa9m56Z/tz2g
yjwdUERQ/gkDEBHEmH/6w2dAgRd5ahBslH8h/4icx65/AiM4xEG/p77hxSOCkWPLAGYkjJKFkTVF
jzdDDE81GpqQQs7jCD5n9/LVVW1Kb++vXDq7JLCzPT7cciMFW1YCKOhgnd+0QXWq3P6eTI69s+Z/
LEPse5ISmRI5ABNMoZA7olAV4WA2nJX5rTXJylaSoubJJCC6RQXZQJ9H+qWeod376bEsst04D//o
U2OuZy5n8aHb1cHbQ178PCVvA0jpobXkLU5jKKORBsLZPKKqxF5dPQsLQHM25VehCNJvsd5snPgc
J8sdiYxFuE3FgEkWWBW/JbP4qyYy3gb7K83oc4xQkEx0Q9LF4W4K7gygSjB6ZTsbGYOyCv05lU53
8IlnIOuU+YS+n25ADSTmSyIc/1B0kwJxWT6WZfiqZxQsBWeMJoSpXLXH0ZR+cOft4yZ6VQoMOK97
AnQH/1/gDnd6hvYtnH4dv/SFyPfrc+IUPCPpHNFvisOjXyCNRRv9iRfraWFVzFT9ZJBNtyFA7IsA
vpCieO6xqN9EQ3lyFv1BlRCNh+giiIlFIIn+b+hLTpNsCdH/cTXXqg79MXhuC+c799K74sjbDPNb
vcZB2tl5adVpoWPXKwtwIp/Esa7adVTUrL9I2B3tpso8ri+Iq/BhWMOUYXv/5t0nLJcluk7kw++S
HuwTrstTZbjuxumm34LoizT66v3Z23QDV4ozHjo8nKzBCBYqM/6EZkeaWOYYrqntCEhqsxScdloR
IOM0RyEtukL5DxxfPPPrXdVHyatHphxTnXvrMo+Ar/xoLKRBF2TYTbGzG+ruLRvDqLO/rPVuiCVU
dZTMT+vZOYjlXkd8PJFAn1nVrLbUwp3Y+D89WR7NuUTBPtHbGnVnkq6439hWN/6AAmeoV1cqXHn5
N5/lo+udDZHQNl+bEaINnnCzr34RY2RUajnMAzDhPDBb9S1BNnEq/zjVEU75bUitdp+xtQfYY6yC
GLuK2BBq2EHNJotSU0UMdJq3ez8bzy01fhwH06HN2lcZjyGupH9UueIbfW3kzp0j82T4+bdXwN+m
9Z8sSPWDjydVrSmoCyv9JSnEvedY5Nhn7Ooz+WdOt3FLnH003ntE6rlOnoREOFx2lISrod2p6FoZ
AqE1oOWhimbIxdJERKFfCX06aitVnIi4sLOB7qisQEFuxsOvIRdss1V/9mKsjV3/1xjrv3VAF0qS
lt+OP9nE34fmaFZbiLZTgIYjrqtD6eXVvoKc3urMHY6ycGhiQ1rhK6oEUFmSX9BfinVb6aqLqeuj
zKYH6fmnAElZ58oCZ4W+0f+zh/yDXptx4pb2vPGq7NoZ+lou822mm5IHpvvwCeFMC5u4IQdLN/Vk
TkUPoa3046w/GUWjjUv3wvqgjDr4tv0I77rz4Zv+tq71s0cOuzGUEhK/sGB7d47K136gmltDU0U7
yig/TLsZcOxkx8HdkuNr5/fWhhjB7EQwF9o4i9agvEGy0kzo+LXLfNzc2+I5NTKuPk4sUFzeT6pN
TTTD2UBJLwMElLiDDnqgoGREf2cYcBNlfy5qt9i6HGEjU2E8ofylCo8wetbYUBvlwcvH0EdrY+mR
ZrPe/8jM4LnHyYuF+7labc1BTFx2xispRPAoQLh2s0j0Tr8syqN+sY6SMA66M/cjvgjXj7ZGSXOg
EfNNQibsUO1FuHBfl6RWSv0l2w8vi7AyiSmm18t/BlbbB8K/Fx5m0roYqYCa9ZV8hCnUHisR2ZOr
xtfVe+j7g5h9/2SUa5L7jhS47oHA6l0uG1iw2nqa0hL70Ox8lMQwhwzFNyuzUMUw7mmX7Au37P5z
ezyaU93KDQXoJIWP9fS4oJpHafxfVwYzEnTCOFz24WXt16TnejzZbnusSsapOFuifYvEdQR/A9Bq
re0EHmNZ0WlsDCYyJ3tHzj4pc2cC8dPezl9rnsdlfCxb4D2bgaTL+yMP51+ne2365sPR2R1ZBbIz
fG3hlAzdbe1ycaUXbXuX0+WH5RzYpNA+Ugt0adGx7ut8QIJCvaAsacw16wOpVutIIVFrvQ3J6ki2
Q9ePEZnlpxY/5QZZ1CuhfmTbNtsU0VqT/eplk4SNbZu7VvLNs6bgHTZQspfyHRvTDotGoV6Y76gr
FobDw8uL01cN0f+0fSx9/ug5gksHv10Hh1EM6ZuNz3I3YBqLWcJ6bPQKzN/O5tMUJ8yfaYa+zRme
gbZ3SI8Cyr9Q7xlDHoeQfKGP8iCEllDbPgFls8v8oGL8SSthBK+2Q9bzi0zSY22ojgV0jLaiB7GI
zXRrJdLdqr5/JcNEhlSCZ7vArOKrkllI5NdLnkVvCzqOLT1/wd4V02MvHOMaczeqVbsfaOOaSde/
BhwEvGXLL1e35vucUudAccJ+xjJ5tNchfnJ4fwGCPOwdrT+Om9wumREnAVZkisOszNdgTHajQPUE
BqpDy/WgoXRCO64EPvBdII5gEl+4kvF00rS1AgN9QHzeoF91xKkq4rg7ClGy/qTT84SKI6sGwo8c
805FBZ/1BBCjCoPy7aKOMaeYFncYFkrJkLZrgQNC2hdTFtT4bbGi0HA4v4fhEwYKN0eMf8ZAs2wX
IGai0XD4rbvRzS03YqbxZdc3vnGuEusb3WZ/at0AlE+yk00Jlgqht6mDAS8uA15yHgizw1tSzsWZ
Reoqs8jfuFQp79Ei7tyKDu1Z53JLvokZ0ip9yOysPXW+dV3sttin9FO7MjqgRKVaCotWPHp/qtGv
tkPTnxSw4aYxwHcqx/VD3RoZaJIRzkFUHQzahgmY77ZzYX3EfKH5QGgUR51+x8qztQbaYRKN56lJ
RkKBcItELikHq6w/97y/oEX7aGl+U56zXWwayRARAQ+lLyL2h6MZrLm/3NrrCycCHwSTL5gqLHZp
E4AtIBxWa8ItGDcDlpah3KD73HPWX6QPuWP287qc1Bc5RveurKlBkMFXbvR3uriKXeATLe/ED5mJ
N84lGLdJjv0Cyo+/I+ThWcBcmg9OxJxhFC0rh+EefwNf/Wgxj6wRF2nTTTykrjxN6DS3yg+Qb0ou
qpT2PlsSuAf1guQV6UCWVLzfnb3Purk5dhIbX92Koy0JxSC9c5ORprqpUnNLqgrf6I4hjIK3txZd
7GxPf8aZE6f+C+Tg4naiqtk2YeiIArGr5uJUdOghTve2Ywfa7E3EodYNgKZ0Mv/gJ9NvmpJjvscD
KXeeARaUCPQf6bCK9mw+EGx2QHQMoHwH9T5NFy4TnomONtJUaQ/oOqeh3GFnHi0MjJk174j5j58L
48OK5HfZWrTxLh77hYGwdpod54GsrOtsolgwuuklwjOXTqV7FCaogjMjzfA9azwSIP5B4L+5x3KD
SdDLN0t1tTuUlSpZjDCivx6th7qRR+BulkgQUm980bfJWA3Jbkwu/pV6yKhZf0lyEo6zOj3gJG0p
/jF3lu8UG+XD9Q+Ew4sAwemEUS1Eyx7izr4QT/Xs96Cd0pzY8fx30u3nrZFnCZMc39JBWGTKPfZZ
4LPbTfHOXYppY1bLHdXQJrUhNaIyelbOgrKsRNpOUj62oB6JLkVYNpt/a4TSIFG8aOtDNqNEYgwN
TQjCQ+TrF6QdIeL90PNFtiH649V3x2DbFiPaRXN5Qu5J4W/C9k8b1ZNdWa/2YL44cIekAX5hVaQu
TY0np+oui7LhrrljzjkN9GOvsifwqt91I2H5ppw8YofNgADVdC127A64MZFuzcXFMZJ3ZWoEVV53
Tgr1XZMjBOALL+0pwtN782tK5v8M2W91B9zbFwv9hox69lATjlzQ9T1EFO/KErtChCPuHJTj1Xbj
8UCI8KuRfzj4BUontbeWQp6UdmQrqgnZK+q6BK2VeitEQ8k0QXGMupkkzqClusKK3v3RDZi4qVRE
5Tt7n0oYE+59/dGOUXeJhfhvnIsrbvsS0tw6UpM+hh5RzaEb+cT954wxIIQhODkTwqJodnbxJDMH
b4U/T1uLfsvsmBuzd3KByFtKzndYqeytRPzkBw4q6ops+kUR67ZMYjuVDPj0RVOJWwyIjXkf8gm9
m2eABbgD1Y+T/UIYJcJgMnTONMZAuxgRUTMFecF+fZoU+Qwww7nB99ceDHOHWgUvZTQyvhXBRMOn
hyw6O9AbXc4ma5Iar06d9nvLwTHUmgZe2+UsDDM/Qp8AjOJhAfEsT8sIjFOqiGKRAtxXBiT7RBqD
ZjM4mD38/OCtz6rM1HvfM5AFjkj3g5zEOe3Mu5cTPT46RxFn03kCq9x5N6Mdq7CDn9kuWC2TKvCZ
LQmeFfRzVpI32c5Cm5vBaIf+AROpc7A5rAXqfl2BTnSY/YcnJoWXdu4ZJxKiEhTcBNgX8G7VMi+Z
hggJauJhzRSGLwz9NEv3dAQkA9GFoElt7+An0DX9uIvAie9MDw5lrtByaA2mEbC3taGPy3+kUxrI
mud/Y8PuF/QoBVphvC+JjV7N5jO18NZuPLxoTKTboBr5DsLNWwaALllQ0Eff2YQnj8bVgRWWChxE
6Zu6lCWIXdWtxeE03+pioBAYdMNckuOS9Pxx8cLM1eJsbFUrzobn/2nA9UxyCK5OYZ0iVdQPXsLJ
LlWLLwrALqw0CigLV0hfpdFOutzzRqSPquwr1mrjaFjGc+RGKBpi4WI+Xhgy2tWe8/NDjoUGylxi
1PCW8QmyamQbxcHjrj/8/Jafn5XWVJ4pgEGcycO9/lpQef/3u1CAMYOCJe8K3BPJqJjatvUUZEcd
kTZvJIsMZYty0unyV+FT1YaoZ4Bp8oilS81zXf2a88EJVeNPYSWNF1lAaNoNGcn0o6K+nv4Vwgku
5Xzl5GOlcAlybrsuzF0UNQQ1gvDVbr3xJ0xLCCARLS1M13g4XD5TOr2qJH6oWp/63qy5eGsdQ1ss
IbBnfdY6fpIyGy8TTEFZMFBJ3zki4iHYzjgpLHxvZp4FAHd+ELoF1dldZH85uC+l4yVbr8V06Y4S
g8AwYAWZ3rq5hkE1Vss7WiUX69KJk2871sNEI48A8/Nc7Ft+ew3Sp1J1/BmiPWUNFgG2e5uaOfNL
IPTYEZmMmzefv5TXjFdLzh9eFahTI3pI0IlBNrFQRGijXj1dNUa3HququyYbJk+D4c/3Aq+VU9gG
dL0k3MpQQ1j1HTgVlGsXL18g7wNPiJz3aRU9ERS7Xzz3pfcoZyAx8nlJBraq0WlYWMVfNxrjg+Go
DgeS5m6gRTbotYlyCOjOBn9mF/L3Q8cJPmlE5niBHyaiq7C8OqgCgukhEA4j2qgeRa/+kNlXnNEy
5+efn8nOkhCrfpUctDtePNcJ8O+tdqP//anhYfJkG0XdvT6pP79iYvD/v99kNTYSK5cUip9H9+ep
/fmN//+vyRg/1wQ17H+e3f9/wgPsStnG9R8lLrj/fbDr9VGfexoTVguhcZC9OPz8N9xpVzNevkWO
ejFnhGAd5ofcpoqXefTNqnls3dKs6QvXbVgnA8W7aUG7RHlM9QIbQqpqtpBJTAV7yEnEfXIXaQ8q
UrxSSBYlMI2uu4NxaPGhqz+VABXnEy4YO8pma1VUEgyj2CW0Qpdics+jMautp6ed8tc64mz5rirR
g2FBPCwLcvSs3zbFY9zP8y0O8KW5nAShMkpyZsHx5uLX3CGo64jG0UIrJEM3e5SfPK42Fe0po1lX
yJdUd7/98Z6ZGXvQQtJfYakNtceQr8qmUK6mk9qN/buSVn9c9XRSwh1ST0Nv5lxTK4knbjbO+Ura
9I2C3Xd5FVLnzIAaz9aeNKG3oI9qHHaIQqdm7015Qf/xiynkF6+SxXNFMAm+sIvX4yeqI/ulMP2c
JqG+DOUYHC26cggyZ5QXTJGeCwmIgoCJC4xiHLHuD5SxwzflTGFwAVuI8l1sR9HzpwU/i4q5IuXX
pErRQLPajwvkSrGAOsvW3o92B7mA3nZbCxVtJKlim8kXewLAjUMz74skSR+DOWBLo84pKio0M9lr
1hV/5qzPn8f0CAZFygSa44s3GF95XQ9Mh3hbfE/jVARTGPgjrm3O/2XNOdKLdie7uQBFNwnAq6S5
r3KIDCw2ybGeChtG0zi1/TjsfMd7SIsWiCeSTHpFEJYDhJwzGIwMw3AcKazAqoQIbJ4hBUq3Ofr0
foxtwkUQpQ+8/N+Yk1BER/rXtHTLpta/5cJRCwTrBWxDfYD/QZZzhjWCy28o2JfwdXLmNLrCG2Ak
O7igM1CjvRmM8rkPbKRjxkyPFUcUYV5fEdkMdoNoPB7kLYkrY+s0B9P03jz5rzfaRytlTKHGTm66
lkzvHlepY8+nrKCpPekI5ADEbomlFAfTx74zgSJ5Pj7pnoLQfX6f+va3NPLywINJ5i9EH9wAkntE
UEhzkv7uJ/a7Njs39Nrmb5SyPeQBj67hy+oG0kwf+B9pT2rTGUl3jD3G6LG+lfOY7iyAmqOl/nD0
rdn0GJz4AiDqgsWIKZZOL1QYxEef5EJzG/sRxoGRsce2uytX6SPGWbU2V4aEBchj6mVO2JrI+Rrw
etLZuvKcZrI4//zrgjSaj71ffW0QMcKzzqTDWWcvm63z4DlklgUNDTaE76dzPu8qh15ikbqHzEwy
DEYjapiWj25kFjs7jERHHDqkLnSP0zCpwzSXCKlQZGDMZWfm903COWI4Q9TWLXwwKSK1xAuOHekt
xndpgzZblt6beQqXj/NZH4YyeZg6P0C4lzDXxO6HQ+jGvqlIVAwCgWXP5HOXA+gd4XLDtqwYCTgF
McuSHvHzNziNTzI/DI2Yp+6celjYWDb74Nj4pM9UFWr/rBGhg3+WoIpgLeHxeSiGWDyWWJXmTo4n
ZehpH7R+si94HQ7KBiioXl03BmbGuWqkOqaOrtwWDYaMLnGZ/ZtRnszc+Ozz4TFpl/E1E+J3Oief
VtBFXITkm2RW9egynDAJQoMLVd6axnu3Uv+FSw32A+YozHyT2ZSxk52Y4RrTgwr7OX9Fu3jSqIjf
4hhhRjwlB5DAX06dlcfa5Rz3AoUvbfD9TUH+AlQhpion6ba6xjeoWiJ8Rgxy48yer757vBgo/Vg1
db2a/RLmGTKkWIeSB40jhaT2+RPXFASLGeCgaBrc5uUjgS9nXcvj4Hne2nxlh5J63VRiwJ3/unl/
I9Siurg1n67r9/egTOjjbsbXQJUsKM5Q7aPCsw94Ktm/yMvhKBvta0uQDMAQUWax35KqOBXPCu1w
7FePhm73+SIq2hLi77zgvifU9sAIcbctF+1AQAKNYoQWQftN6VpAxmNyT4flPNn9tNOLBrZRFiqO
oKGIGseVWOTeq1ry1qf0PGsGE7txiYTEywWx+goJovkogj8WSSIcQs17HWtkui5UNB2CXuvWuJ0I
FRGyNy+pYKvM0iHGoxrOGdo2YnVwK/k6Obr28Nts8ckIe4LzznKSP5xXmabFGun7GrTGxayijqS/
l8JqFmQlw3M+uOYmEwa6grnDtMOg36WEx86sLS4Jf1yD5r6JvCfl1ODrpNJ5i/7C3Id0LcHKIIed
Y4/PViX+2DoOLfzXc6tuiiBlY26JcjBZOxynf8P66i0eZFOJJDEdvpci+EjG7hbr9lRTkh4UzaVe
upuvebF6jBK4hAhvQNoOD8f+QRzfMybuZuv46byx3fLbso590J4jK71plyieBVIg7GNC6ufyIY86
K5yXMPAGFSarYpMwHkrhloO0K4bUElGX21v3Yl6eI1JcdP5ngbAsbK/Z2xF63Yg0af2YBtEQgs1d
0xhcQVU46SWO3W1p+TuuXKIaeidM5fx3scrHKYkuhbKyXT/41K0YNyOa22Mu5ke0qQSdqWojxuHq
Y4ZmioeOIxtDIxyKJcsUVZoeyOJkEVuRYEx0AveZjVP0Jl+Ouf6w8wFASqXXeszeAUhXf7L3rkUV
79q+oWiJObV0MG7NLe5X3T9nhiTsEl94oflCKnd8LzJ8STJL33BzXfNETLuon/8RX/XbtKzrqOE2
hTZfYijqkIa8D7cmqsUiymdqjb0SbktMrzA25kCFR5pa+4k4eY41cIwUuyTcA0kN5jGlvGob5bei
83IiDOMHwL/3hOkioTqTPLT+0Sh3cnZW+Ve2tZr0TYG8bYFNrkWxOiqHJizL/j0HNMcRb2/wVN/S
Nt4FOErtpvpADg11wcG9A6HcD6mnTqNpwjdnR6uErEAC33vQcFEKPTh4zQ1fwxdjZY1hesxgOoGK
C9fEc0IWWG/zd7u9PcBz6Ufk9U3EvGTxG7cxU35FGVLhWP/cBjd7yeE79B255nFkbzrSSH8EUECV
TnKbNLpF5EvEQbVI6FQzmrcZBliY6rEZemxEyBF3CwnthCGae61XD05TxLt4qnN8BKbaYaHHscdR
wlxnYtGlkgA0Ks03KS3XIP1tWLaGc/Ig17XBTriUzHFIXjg+DPPJVo19Seqk3xeSoh7DNn1O8sWA
w4fKK5SJ97lIyKVuuXIkmA3ull08oqIQqNkzeZJlj+LSzZjPTevG/YiEIUJFIAC+QGF4nRIataZS
oOxJ3icDpahocPgwLW9Gn+MzwE1otfVjVT4axZTsIidH26cDVFhAzmZ7nAPF51CYT7GBEtMfIggF
HybfYQIOyJzu+lluvQnnB5GXPBpLue1n8VUBBe0qOvnqWvnUUMCM5xwOISmQH6Y/3XvtHMs1DaNu
OYat2Poe8+x7jJvyL8HiyWYuxa0U5QSZcp5brbdB9kmmAwM7jMGmw8na5ztoXRB2tJVsR9vEM4xL
1S7VrtdDCFmMMNO5d0Fsn3u2Wj1GoEiRs3XzzNtmkGGJiT5uJoYPXfumnQg6Msafk8PfJb756Fp8
ZYs5CVvLv06+DUCfjWhyZ/YzsgQY5BNZQvmC9EAtsy03yt/VIvuws+U0VIDBODdYsH4UhEr9Wsgm
OEyeuFqBpU9J960dz7sgFTdPqpTPURXpvexw2agx38vJPGGaiXaLWaUhGgBifOcyRI6AEEBkpD/a
9zrI6Bcu071txH9tZd3rcmKcQ5N9d3OioMxGoL79SROqgxTiOkWObOcQMbwOXZk2t2nSDwnbUGn7
E6V9Dt1+JskAcD3zklw9U/BYBRLFk5xJ+jHd93I2CHVLHLFNG1yvUSLAivpbFA96n082IvpGIlE9
4vZki+Qv3OaDXW+DBoF39FavgdatEO8UJuYbEOX3IlqlG6hYMmhCgjeGldbcF1mAkgRGGhVTw9qn
FWxeG3pMpWHJ9c9cmvARrn8VgUDHmReN4sSraVfcD1YTHbvU/Xbz18kSUAQkKTZglsD7mPLZ+IK4
fAUQ+fALMqziddMi7m+buh9WbNBAyABeq2qXkk2xtdjXNlZm2lvSL3/bHWpD2hb2Jt/odvAQUyT9
X4LnyJlsQ63JUpqiGtUhS5DRdE9Lnpzy1rknovplSuWgFVJI1zVIEBV9DvYHi/S6pXb2mnXGo/0F
iwPCDZbYLpwRkZx1zGFeQOTOFfSyLH4XKV/sgFweo7lqMhAWP/9tGDT3tgNCKLY2Rg/1y0DJfBbJ
oSG1lACWgMyevDq59rfdw/lnJYRTaXu8p0uNpbKaQiIRjmOO5MPxIgfkE3tAGRhPDh4EVMT5U99I
FQ6dfWkK/aK8+ZmEqJcSr+bGFe1HnrATTAhFO+c8J1a8Nw1r09skcyWECnlrSUXn3NdpSU+0gMYF
Dr1Y6G4nA0TUVWSe2+LQ1ma9bfL60lGvS/XoR8tBEfkuDvaE+KfG3/WKJPvELiHDgBT7JPvV9Nxn
wnKYkAcWaZ+Ibe4d6lX+ZOoH4koDBAr5J8UO/9XB8ICADf92F7jHqH7nkQ/LxSgvbGiS7TEmCQUZ
tKAtJlJvVQZ8tjoEGef7O5W5D+vHQws3G68czux2pNYXBYG2SJqTjsGDZ/YzHsUXosIQsbh3EJb7
WyGEPTZT5BMPBQrIjAweMB7TOgi203QvUVUe+nTE7pKWHxmiOadiOpwZwzHHenrf13ItBaC6ROVt
6Mx4X8xBP9tV9YkQRDbVn9nH+DiQIqKqa+kgBk5tLFApr1WHntyMDnOiqr0pXGtTj0kcViQBBIF9
HhPzCYqNbMAFiB2jPMZS2ZRI/smOmBiluhYQ3Z08UGUfVC7X+8n0oJqwzNbu8uVQoXPsMNEN/nTA
Sf/lWOJdKYvpaoiYSayBSAgn/6XGe2qNOPsalaO8aXYmlTlb8vO+fBcKtSb6H3n7+2T15I6Mzd9C
OZehzv9pPG2IbvZmM+GVrLdUB9Izw8fbaP/XGsaF28LieM0Xi7yyYEDwuqDFZYeDma/Dxn3JBvIY
goYCsoyaFYCYesWUYG2JRtwOesxOwJrc5xGK0gZKDdJO7aMU7IxA2GcKllDRVdHvNGqxgxczizS2
E+zmQAkamwPPEs/c/3D1Zr1xMm209i9CAorx1D0Pdnt2nJNS7DymGAso5l+/L/J++ra0T6w4sZJO
N1D3sNa1ENNM7W+ySRz268mHZgi9AeJ47yAy26kZUwd6CFZoEwrT2Rr3dtc8RxnbxQHEDru9tL5D
gv83zhLcy21yhSz200bJQ06oFCZ0BE0LwLK9GlgxtJO/9YVhJWjpBYNUuU0r/xuBnNnPfkSy8cFq
FlzYXlfv7eT67xKehuGtFv01s3jM10PI6I25cs/yZixRqq12p5pyCwNNMz0a/E6RRbfVjNW5itVb
WznfvZAIfjWWvR5BMk5KWqWwsbbCRk1m4Y9mE1s/USeeK1ycZLGJLdyRrzRRq97T46n+VYZ4vuaB
f1jktOF+hianCyo2QPmu1F3+oGbW/kkV6k1ADmvaoOOLefSYoijwYOJAs8u02hTy2VrIRKdNRt2L
0xuV5A/jF7MpnRHrXAnWo0ZbQuQxgjpGItbo05zFqKy7Zb5fMEUci+lzKL3HRQq5SUap9n4fXlj5
IsENgpdlotsaqSVovvWROcJu6Gh3PXanSNigFE+/vRGRibJg8vnNkxXm4Y5LydvBUFq2ptDjXZfp
h7GYfo3V6udCR2aJesdItNk5EIG3KqK7dmvx4NIk9XZY3SZhtZB8tuPwM+rgqXHnV1uIUyrDNx/c
fenZMPGic+5alwRTz97vPHGX55soj1NKVXfTjhBHgYMiy+pFshfD9B2ZCC/gjz25r5NIX6nP+e+K
5Nwv+Z+24+HQWN1rPHSnpGfYFodfSwRFdqz0l08WdBnFCxU876lp3ffS4bM1OStkg23yiFgRuzGz
L8nkc2ghlNmW2ZY95Hcq4sY9OS4nW7BQPfr15O+N5fNJYXEMIv9PMQ72oQZQieiAuKDwEYPE1QHX
vEtH2qEUgchY5g7QBH3PG+lf58ZiikMfefBKvICoTEeJM6+eYbNaWDTPvkr/hkL8LZS9HJjDuNss
BFYzWc+9EwDq1o3YJC5azFDi6gtJSLfyxD4FNg6Joui/YheJotS8IkbRjLuXb3fC7cwBAiXOl3t3
mhXGUIxz1mQfswEfN67qckszxOuJrVslM5uybsmfTVDmrxaZl+E8As44jaMdXJhmcNNtBmrsq9T1
72juu1PqV/Ojg5JKqrjYFSr+DpLfQyPYmtz5+GxPxYiu2IwgzJzQ2yzB+BMHe1PVSE+t8ozci0nb
LMoNUw6MZ3IhjSaWr3KJSACZHoVTZi9C0x/JBlP7UhZ8NCAyGA7Y1S4agMeonHzZmjl+gYGG7vgj
UQmalNDkJ7/wWCVOqqSspWFBzOTs/JgxZmKWnwTzR5fMBKZtOMPQ4vg+VbJh6dJKmv4o+wOeQZ2c
gqEE9vIcQFEYYLfS7gUeKIyeoCHoTzYvrsNNXpXuRVc1mRUMl5eoeWghWcqAMt28A9nnyFJwY12f
6ppVEGSvEGeo+FzSUiLpgplhawZLxo0urMvtY2WbizRldR9LlDaztv1tZTGyG/O+PhNCuoEQjXJH
UNCCLNk0JX7asCyYHA4fwRS9xn4DyYqYN2xE6ZctR1xLQwUFgKsqakvESkYkh6lGkxkn53EKNaEp
+pA3zWrmEz+IAGkDWXZCWk6gK61G8WT8FZUoLsjmRpRfNzSroQGtu0pAnIKnRLOfaCmvKhPOcdm0
fpVdc9d+jxDW3YV1mXKKuN02qLLjkIflthMV7MHO/5j/uY4SjQ+fBefioczBbgmamcaKKbu9C8KY
SaJpjlOJXUaHFKYzjk+7QIIfjju0yD528+wV2zZtc4s3qalOoBKe6xiWR2IApAGc+3DESF0vGa6z
j0ckU0bd3U/DnAwV14T5R8ZscQoaORETN8jdcJdKdeqHOtjCsEbz1xSXCFbp0aD2QaatSoiR7tX0
qgTwalLAueLAVodacurp/d9LDZ8Eov25qpgq5T2cRVzaTONWbMEii82ksujOLuSnsEY+zzr6TGJ8
Fl3ZKnz5cmGAYf9W2vW20VDdp214AW0XMI9npELt3L3mCAZf/Hw3ph6zzJZtaqxpnBEb/rgWik0O
bEr3rPQxrsv0cyaCLbOHJz2Iq9ssF5QSn0MhSFIrfVDUnEyoinkwGZSdOb52QGrPSz+PB2lOXqZQ
Gg2fc4hKxYvkuPNZWvkWb1He1OSdLmG/S5L5yfeaaDNiAmAAfGzaDoeJP7yjq/9eAIzTMeDHDS0m
eCz9KApSse96EZ1JpSlYt6bXKDH4KjhuqtTJ0brFZ5agwaEiT0wmmb3LopxlQQ5xyFAtX/Kp+gXk
Z+cgzzohwDiHrR8+DcPrNBDcXubxI6J7YNodzL54Nocq7asb68F7o9tfUjIR0SYvd2W3vEY1Zq+l
9ec7hkNs16cpOHkzZQQi5GOK+Gaz7ouRVvt9FsEznSB+JGj1CP+9HwzmAaH0hiDm/AJ24SuM9Xwe
PHfeuBa6ZMo3Uk4q5W/nPnJZFjVH06bq2mbzJQms6ZwFoCSFxbbG9+2j22NGqbUF/zxGGZbE2aXU
syFogisReaezib0Gd0qFhsEuDmxhnrtx+cWlNR2dzDknrVsdREcTUXqZc98JVhIKJfNdHrLeh0Pz
3TUoY21B4VBVzw6ipTPWvuKIUBO4mLsuKhMwg4zUROJSvKQDo7Z5MbA7wGfkoftu4Lb2HiwFuGyG
DSOVR4OgrhomzHiwvOi4RbodCthfvrcq1JDipcxgIO6sEQCRjT2yYQ09pyvXqd9ELSvfGhV0SMip
mC3Fkqb0Lt74NWa4/HOGd2w1vaeiNUdV8jd65j7yyG1ifZlxMSA8GUKkEiET2GOHLniHgH1P7VNf
6gbXTyzzX6U3cRkLgoIhQaT7lL6SMcp0LhNG9SPiJp7Mn1G3fNZ+YA5lF/1YAJzgPnt6nznhRZUc
1+zPtjDeYGGXeDL9rzrFGBPF4GSrRl1Hzybpl6kEeAyouD2LM1SnIXM7byn3U85rBc4VPlQFNLUp
a59aZtAYEFzG7sOydhIK9QF63ic1Qu2Pu4A0UO1dipbxLzpsOs0e4jFmKHI50vLchJm4EP4j/Aw0
Rpd/i2xWNzdgAt2VjHka6qmtmXloG1LJD3FVY7SreS9RiAWXeozXMRh5P1CYICjmHqPI+VAHFZpX
yOU8DJHlZYZUmiQ9maRT31lAJd77D71MPCAu8WVJbFTEYbXy7qCOSxIDY3dWd1mHp41VB84x6mem
fW6w/xt3SKUx5sHFR8hp55xMbDp11vzp4ign/RzheYieU/QHtg0MOTrxLeo9WPWFKUb+mTju73mw
FeVTw5pW4QiooqO1DE95BpHdhO7nbPfLrpE80/Gw7n0KQbwJTC3yyfuM8byRjZC8N30D0tjpnyld
gZ1kK3RpJAhIcn+NQ075kruvfNoBb0N84YDdeItsYKtzqM4413pXQ1xKwWljaN12MSEGWYAuIIyp
ugMDC6DnFHDxMu9MLl614uL2Bxca0wBObwaw1nggN8HifcG2epyt4Gf2SutswjyDcsNrKshzpwVU
/tV3ot+BTo9tM8id8jN3YzFAnrlGtr5W62SoKfdDbb7S2d6KtfktRloL46vXxsRkLPromKhX9gig
OqallsMm1NlOlhL7FOMvsiYLvgL77Rpsx3WO+i8LtBI2yGAbDqB0TNIf5cTTMUW+aAyr3Liyfvqu
vlcw8g9oa2+JFtO2n2JYi1X5GAFfg51I3hTNcjzN7jbJG+KQSZFgS9PEBwdTWdp2GZ2s+rsgpeln
e7zlabRpsrzZM8/4imSkN6lLj9t2TKREkQmkhvu8xw2Ns6s/5zBrKI46VlHN8BUSHXVpPfE4R8G4
ARy1w0zCKWNx+9ExfJHWe24dCBq4TWyg2D0USlXgEu/tg5vM1T5zgwsUspuWAA/LuIdLBzchirqD
O/ruppSgIuCpgnnrDe9iVrzWS6B3PIefOm3dVrltkHBKeiODwilI/mMOW3awNhz/baxaSlGWWdUY
q7PPBJQ4bLaJ+H8dJBDdzIxgxLTvNY8pk+djxTN/8aO/DppAMG7hgRwoxHgxkPZSoh5mEYyZIwSw
GZIQkdjjRfukCLP5BY+3IPPP449Z+emV/8OI0TnKuJG2WSrCUzYjgfJSsAlBeW+DEz7iNnjsZWBf
Sjd6QzSLicMbuQ8ZgHnZOdfiipWS7pi8v2bQiPkT1vhxeO3K+jo6XrAdwD9iTMNpG9QVXAOmODos
Z94E58GP2WHimp8knUlG3HfjD+cGJWOcrS1l0tsP9ZIwedbjnxTswLuf0+yULgRpRXDIhEV1G6Gi
tUeNN9U30w7+9mrXosjnZt+0+P4ZewTrKArSGzRuHoKruLJF86Io0Nnx2reVwHphVhrfNRJBQMZJ
d4jjaTe10a9xyqcd7fxT0lBIxrJ9nvz2D+0y1Cc3pL6vHyILAI8y+jWKQz7QDLeNenEqjfLQsvcx
oAQ+XGbvFQkG3oCEIyQ/wHP4gMu+uS0oubdGMWNH9vlS2SF3pDf9wMwhgnAhZdjH5YH4fVVfIGLL
6n1DLpbIWGkZAY2h6++dZQDZAzTMSZPX2InvAycKj4MKj/G4vAwgUJnaR3hplflrUL4zDGqdfQ6L
Ou+n3xktyH0WZoyOqe9OvV+fQCTdEEiPu7GOwJfDVWhSHmtLaa4MK8Y7FS+3pvaybbt4P/GkX+Vq
XGYuUK4Qnpux/a92mDbOXHyMff4Z+iq4U9dS8olEVvrTuzPWnDUD3rPuW2W92+PyhhU230/TWqBr
BvKeQoaRuM/uDAMo9eu/wO4jNkr9rrPaR6oS6LircdOY8doHfADIHT/ChibXGU4e2yImJ1yMH5Ma
ju6Y+5u5QDXP5plIeF7MELVUCD4By2R02El+awCjW7X9zLSrDdjNhuNpKlxiK9V8wLzOJoUYXKaf
l6n+7TrKHIif8zbEfg53ssJI0ghRXwamYZKPdwfw9kvFodj0HRamaRx4sHO0qzZGFwTtfedGBsYj
yy/Wtn8K3kmT+x9ts7cVAwIvwlraVQDMdY09QOdYF5e2ptEYgHOXj/Vg/XRWYe/m2u6O2lNvXRD0
F0Q/THLlxQr9nZXGbEJnf8Q23jxhziQho8WOc+hWluO4vhfU8yHRQlHi56cl9DDI42tyXMLk0ZGQ
AYpIFNfdSXK+3GUF9GUn95kjJe1er+lHxQxCImMbnSQuTUdxE86w504IkdTa5GB49k0NCw+xNs8O
63w3Mj7dyNdUIO5eMFvfyQc/FN3BY+RA6+wsx84yz4j9Obx6iWJgJkEGsPBGtiFkOerGwOXgm0x/
KUzikFZr/o7lcvObWdEF/MpVre9jF/2/VTzGfv7AooNwVo4l1KyvzhAxa7YfPMkGIScPfl+Q/SL0
1eD6WjL3kNPJDFmNhE3Um4rC1QrxZIs+OIfKPA/AVhsJ4CHo67dcDx9FK5a946Hzter3OkBoJorf
1gTMxas/upA59DL1R8iQdgxxrvYY3Ok6Rg+mj0vWobcizJsxxzTlu2i6mWIhnBbUeOeEEEsVA/DV
IJrJDvNoql4jFCJ4opEVMb7gWfqHUR3d+TR1tO6cgVUE5Dlin2Vd+975CeJ+B3CxZIRVv2YhFzxb
4R0Dse8owB+EQLvU8pe1IslyM59mdyCXZSQHBTsz+jjJfzz2Um+Le+mCtGV2qg7tndqNU/NRzRAt
ymL4QLMDlUwe0JUec36EiraHB0VMEStQlPx5ELJNK+pgF/ecADLjmiucfOFlswx2A8GP6WTfGiS3
oX+DKrDtooNTx9cuBcpmRc71N7pzvXEj0miSJsc/s3BlV6sCAmcHz4n2t0aOnuI82bCERNkp+8e8
ip+iybWPTvUp5URIvPUSsKqqC6b4eV5/CZFNtMxoB8bJyTa98ak/hvFPX03UMsH83LN8yesYI0s+
/eeG/bONnmhwbNz0aVo/jCOfskPHswlD/wdNGhwEpotV3sDGcJJ7JxiqXZWFj2Qz+IxB7HMeJXAF
cQsxDBbcoEkVzJsMHxpsyvNcaqpI6Z29ID4UC0jyHNkA67gfmFafRsors1g6GJQsCw0PBExMgzQm
i2TA1skrsVwfdu5Zh9Buv1wv35NJtA3il6if9CYsq7dxNcn6fsXdFujDJPEN5+ZvEXCTDqSXgQH4
qLznKdVni6Ljzl2c33aaeqdW5ERMuMxzfcy5XvOOSZhMpoastCqutgPhYIw63LvUuvgC7QUzlY8m
A0XfdBUPrC+TMASHjH6z8+dh4fmRYlC9s/SM/34Ak6gQj6TqU2Tde6CbrSaaO684uEMqu7tsIp0r
jRjEDzcrvYTl5FLqzMVR2/dgXm6q9j+n2RCQ6bd4QPWrnvwvfAB/LIeSrsDODHAOoL5ZP9SsT14T
J4ZptFeaXgPgwp9CFynwrhZLY1q+ugOpIQbbUjY7zi0ZkmNYITxvM3wqYiWl1BW2DB/7UZckr0pj
Ipu9kNE5gD0216+uQziamxMZkaGpWILqDd/f+vb8srnhTmMeMixbVktIw1y8k/c6yn+6oXN3vScT
bm1/rz+sDIGPlfZs6CCODy7M6pqaI0LuVC3ir88oiKRNnBJO+ZlAnbeU9bcX45k8owF1LvNzPMU7
WacPccBicwnvwFGH/z5DcGiPyu/GS/c5TK3P05lZOhNF5Ef5YzQXzya3GRogk3ebfCc65jxFSRqW
szwUPKM3s+pOzuC8MUZk+CSWa+0PByWZM4YRy0gUNU65bF2WNHdNMuht4TB4TLgUdI8hPgzu/Wag
QJhaupXm5hJGWHhoInjvMu9smnofIOHuS5ZB7NsQGXcTqw/7a5H/Af2hPIq7BpfAX+AFr4LgoH3b
1icEi5t09ICEBcdyKZgBqOaBUAhs5k77JFRwWqcOaQBHv6LEbPr+gVUZF1pPsaHK/8LOu5+7Nf+i
6k8R/amINp7d3BtU4TpxCQDrwuPYPzhj8DAv4tBaFCsgC+4IhUM8Y0gUqfWDDvStdGacpBJI/iAf
lzygsUETi0AZVrYvzmqdEYbdcQjR6LkO0SPpKk2qGj7p0HH/mxXSTjfEWJvvpjL9DIrlBvljZwKk
rk5cc5tAvGzoXtgpBXdDR3/hsxtxcmoVwBAcjQK5XveR2kj+WoHzAcPknUAXiNVzfC7gilceULb1
JpTWcrNssq8Yo9iyPwMhjtGNTceeRV2RuDfqpIEzffSxXMXXRnKfLau+ImXI6zXoFZAROYl7pt2+
wYYDvte/tDFlE9P4v2Nbd7tFsL80jPF3edDtOnu+RS7CuimjT8KDtJEi+Ts45Css0yaFLZKiX3Jn
9E0sQW9wXDamIS9jmHo4vI8DslBiTxw6DvASXmqz6l5+xGKV7LPmfFvqngCnrvqdeT455u6XauWb
lBfqKCKDY1CHJBcJm0Ec4PSldC4m5w3w1PNkh5zJFgpXaYu3WQ4nR/8MfB7sbHjqWUv5u3DNsa9X
YXSweHuG9CxHk3RAcJ0T4dJ398K4pFsEoLZyNX3zL7HrJ98xZhExZoM4Nx7hFH2dHInt2hBYPe4G
wb+a12ZDikhy7Hs+nVDTQtbyMq5SKEyYKBRIeCdN6uAwpCWw8N5Zjbs2kzA3y8G8RfGTPVCiNckf
1VMkkh9IykMgfhD5H4M6Qd7GP2DFkHh6AbB9jRsAG+VAZ0gN+AQfw9CM68nPGS057gGUgVMIoLMt
2Pnc83G3qOBC6OP76tJq1EX/y+9q4pNMY7MHRcDKONesdNHzHZH7XK2WnBwROW84Gad9hjF2lgQU
FbV6nKbY2VT9Qt1OQt5GjuXXyKxqm5TMy4jF3DrtqupaAcYWnIk746Cztuv6F34O+xyxS7EnQsV6
StWd16vqntn/IghbMUb/ru3RPbF/UUi0QAmgCJ/ZRwQFkbttcC6Vbe4713Rnsr0OIaLYe1fCN6iM
vRpJ1j8tIBlu1ov2OJi0Ohurqc7/+9UnBbQ6D3Qf0Gn43X9feCUd83sRbGurBvP2zoVNL7YE0P4K
611XVvHZk3MLblhbz5bEGzmQqH0fhkTRLHXLcoO56lgHMwcA5+dq830eWT9t8kJZv2xjfiWWSH6w
6zAgXxIcnnn+5BpwWLYRGIYpI72iy98rmrJtFrf9o9105SHhv8XciSscko7kv5v5BwIToTCkDuuB
jiHI0mQusjZ3ukR19/99yfJ8uvz7vWS4sIaMzv/+LNPRi0bMfvh/fvzfH/p9FZ1Ve/2/f0vEsX7B
To1dfI4NHr2OBx/yhorl6IVqHibZ///F6QMQM1F19EQhLsMQuf/7EqzfmiIv0IrS7zGR/ShHIrL+
/f6/n03GJGLWHsW/1FC7qLD6p7nF2WiJx9hiiyLr+RTBTjj0FbBFcKETH+kC3MpENG4QDRV9EUd/
CSdXkoHguCzvl8U/p00RnDvb/Yo9rrwUhcpZ0bAi9IPTedYtE7IC78i2JrPYBz9FoAty+tVCQM5Z
df73K+d/joJ4GwJqOgKfMmflCHOe8Rec/31btl1xZDwLZKw053H9iSbm2R0u5H9loZk4kxXrCp1z
XEzoViKJz65g9TgHT7PE04GETOFHcs1lND8E38vL0nXrPUQImOCFxPq+0Qb2XZSCeYZdAZ3ImGY3
YGjFj9Rb58VWFkhXI6zz/76s+/7OTe07aPryXI6F9b8vTWIYEpQ9olOMTsz32Mz8+5F8/RF7lWwt
5PHGwofMjQuSwuifXG8DrEYdyn4+LYxbzj4B7XoS+lKNUBj7/mrZP7XttOe0tFjSBYi3nCk8o5Lj
7O3Qpksnaa+G5+ypsqq9xvZ/RuXGNIHluZ7/4Cse9rP6F7XSoW9ZHNY58R2rF8W2hJmBNcWcJFlx
79gRm+MTOOwUzwm5BxJDTyBd3ungwjxtBMUP9jMYmq0XOGJbjzlWypCJqe0sr4zW0Kj65g91rn1P
oFVsGLyrSf3mSRFtmCvFl5QWKanRrU71DDZFEBhRgxQikSLd5KOPFBs98tbzgtUhQg6ucXeeDZKj
LoBLOHPL4KK176aOUHTjM4Rjv38JdZNebOKQNwpdjhNtdKs5HRsooSt9MkK+h5wUC3lfvJCtay0r
gTOY9rXT0w4QzscoNxo3vESCNv7TMq5OwQj0uka/5bVErOnujfHSlXoEZDdsGokMdatIsoQzvUw7
Ld/S2P/MSnnUVfOrEZeGeI4pyKFVEb9R0djRqlt7OGV3Q/afkrRwkBgrml3YEPHvamyOXe2fpxpb
hagweE2evJZA2xOTutfSytgfxfJUmwrgEJ7K/pXn3GAz6OrHx164f9lU9lsq+QMLZMW9WvUbSCJv
oQN3HisNr5CVQ92SO5lQebYsnpoo3DpVRQ529xIn8R+g3fkubNIbM5IET8tnmUaSfLt0U1tgLrvx
EOdlv+aRHVI+dWQI/pOP3F3p5Ky7+EEJ8mQRFFIt6G08jPCANaa6ugu2rSqeGtE9RIP4UTzimNeD
rLNTJldQuYl0t4/IPWtY4pEOqk0Sl89zNfiHTs9746fPJlgH0mW0S4W8z6ba3brRmYPioW/Mi6Xj
4c41IO5K9wmDw7sb+C/RGji3ZgEwI6RAxD044FrmGEUXaREZokg7XxI4fjUEYWxiuzH6Kmgmoah4
dfkRrKnniKRDRpyqwpY1dwMkSPmjYxCynsvCiKqoiH7VZfMRW9kHUC4kiUT7UjR0jniB+MpJV3xn
fI6spcQvlOAM2kYKfBda8d3kwr6fvOgpG/nLqg5hkxjgC8Eutnb5empONQZ44TNwQwthkvKpDodv
im5xZ384uUBCTpxlMtr5IWcWIW0wE3PGETsQfuMV35odUp6rn3FR8anUZt9Z8nXRUHlLb9ezgr3H
XqChwJ2KpjqGXfhBHBpbg4TmwkjKlJlhYDT+7bOFoIeY8aTUNwcmJKptfA6pfGLj09Co4GfXFkv4
AA+NBVSJAs4RJCX6pyZBbt+W8kG6HXG36BsPwmNPELE8y2CMDQpMwJQF7BQtttIo6VgyWu3wSS4W
14C7CSoPxljq7coxuyHeB2Fq/7E7UDJd7H6rFNlXi8gOXMjCgtP3fsVEoDKiAd9KuPDOq/RfT/TW
ziYfuw54MgFkKmF1VZ+u3UPCDc5tr0FdlvSarXjGvo0CsoAf7VHv5d28jyIsiNEyfKFLvyJeH9cw
URxRwBeLMvGBEIJ2MaiQm9KHQbyY736xv9lgJDvVxcx6WPaxZabKnmnmWJ9uWInzi4GlhauM2ogy
+dXCsO0nYhNr10MsWM6f8xA8e0xpaU7K85ChmIxlSQE0xggRpwId8tJ9a22K8xjKh5a2XOJUPcmy
A/GzxLucv40F2PK7mhhdl0s5MvaLnlAcwvQb6xuu0HFbxNWXy+nJx8Ab2jrUPb7DSZHb70G04FYL
nXfVmJ3dJQ9dXL8OjhXsc30dRZwc+haKDsKrXRoYWguEbW1/WLRm3luzv2RInaYTu0X35GGY8RLz
HMwvdt9dgiL/i7oP1U2J2LMb39gRnKoMasbkPBbN3G7SFZHplSEJkos4ikH/CaFABH6yn8Uxccf7
qluSR4j4AP/cEPAQoyN4+PiuCKyljFOedxMJq4Q62k1Jdm6qNQ57ksfciaZ9HqMMKEf2swDRSAiD
Fwrx9X4x8Li6CmRBMDYoaEKzKVwkiUu2nEOJ0LBOgWzY2KBGlb4jMoXcNMvsjArjaBv3yeQ3AFLt
Gwbm6QXoBticaOFpDWlEj0ohlCc1FHyQsP1qDzwC+Gtn3zsoUuntIGA3RfNUpXF5i2saTdG10NT6
LRE4ZKvPccTysxpOg+ahHtYJCeL4rnFtxbd/X9rfLDvCTYdzuom1c10GhbC6AX4j4tq+ZSJB7Rop
xlk447Xsn+Uf/MaXriCMxi993rpFMlPiwywTe5OJFyQObGUKakHZhdeKWkKuu35STdDsZ9W4cchN
wMhBPehYuDElEINp/J2k3nRt6xr0ZMuGhrftUOLbRreBOgXdANuv4hWom30FP87GNxuPzDkBNHiS
xPrhOlLYw+l1KcTEvG8JkYt4CZ62mQNUDC09t+ofC2VQc8qem8vJdkMw94//fj9MSIyp3Y6xX9w/
4sk2WxUgYioUlpKEwPi9tG4AtNPHuYrU07h+YRh9VQ2Z6G4bRA9rsVHNVfpkJbglOcCopdZv6/UL
LXvL9plc4mkgVNmdY73/96e9k8ttR7Y1jSE/x+2NNEhOhmllkFyGuniKF2QOPkG0QUrTxBgvYAY2
p9yiBXNuym0UJFkQxNyozqmU7rlRw1ufhISf4BfastB49rknju48WavuJkTLkW2jpWFO0pG3wPPl
TWoQkDipYG22yXu76sX7MSCkdMtCIXpotUb6lqpz/NZCfqfC8n7VA3bzuFyTQfzo6tT/GehQO4lH
acsmYnxzXWi1nvX675uRTJaJPfGmrfPmmNnO9NZCMo3Rnrz8+67okn04+fKgPESHbR5OKOg9hY7F
f8jiSNzUUldvtWf95zdle//vu6WPXTK+anUQrnr2vEG/cVfwRLWZB7Uq02+umD2UV8N0+Pen9jRv
FnsMt6GlU2jckX7jahkOGmEm+re6frNllJ7SORCrxBoHZED54yPzPOcOBBII3/VbGU0zVwXrkDkL
YRWiMnw3edZchsRgFxmje7ZT+Y32Esy4yh/svPWxXjh7N0J9n/sctBOdkyN4tk/UQN9BgBbt0heV
/g2w5wxslSVIWeU3v1rkbi5iBgPeeGm6cL42bS+gg0QksSztJ8gWTJJpsGlGUgoqIj6Pgz9b6NS6
V0sX1qPmhhX8dCOt6L3QYJRyuqsRA8GRFg+sISH1dx1RWCzk55dSELMqxw+45agFo4y6i2sfTc5h
xpHASor5HkwZvDXi2xRjv8MCQVu3KhYSVvqHOgkFWaoIK0DIItBNChYIyFsaL25OXRLtuy7dIWV0
GQ3LZJcq6tYQ8MBshseqZp1vRCR3PEhJ1X3Qqvpw3dxjNBK9sMmkEKwEp4kDNQNGgT4glb/Pl6nd
EhP4pEJsnzbxi+WaJ+k249+c0OaRhd7QZtyWnVoLT8iZFf1dHGIb5UyV0A0pWji29I9c5hu57t6O
CIx38H8Ib1FHVtKn3pKrQNjBjW6m7lcuuher5uJuoIaR8aauQ/ggvQbwLvsOb5jwX1y0xksg6chW
dvF3zvPL97ib4pEF/Czwv7ZGs2wQPlhTz9rxVOEciecXjzamm8ZV4wJXaUCeS6fjPpTTGEKkZACp
fL1TI3uEILzH4f4nqS3YdDHbP8cPnt0peHIsDUY08L/GCE6bktY2g78BXcE5FVoNSC4657CehgRj
tgfrEyysPI6+/82GmDF02cNhS5xDNDqAxCa8wYDa+CxT77eK4EDW2kFHga3JSeiSq7RSREA0LzlF
YelBUKBtOxaa6tySbI7CeLB52qCDFuy+lsJ5RAfAyiduWS/iDh3TEDIn3gtX15RrefBk2pVkgT+5
Jb2QkRXD+06GOyBOgFfrKcaGhE3Wty1wJYjRUoZCUT3/FNSyhYhuLQBTJWgQQwnMMvEGdpnNd1Nn
XL5WR4yJRxNV5BbXG9LAlA47BB7ZuQ2P/ZSKkukl+qSnJC/yLaPhL7UE8c5FNE4FAPFdl48U8q95
A4bz/3B0XtvNIl0QfSLWajLcKkdbsmU53LBs6zPQ5Cbz9LOZ2z/M2JZoTtep2mX6SE9l0V9s319g
sirWYyW4YPrkQnJQVC3AHNHov1VgfASh22+1lLwX5cqsI/pp2WXZcMxj2scc3kWRS3suJQYvjYmr
nUbOYtXFDVqTdSmt9k/4wU+daA9QA9E4uycj1taZ3p2TXnxIm/lpDDUqeI2nNoeti6IewWhDtB/A
Asd9vzOV1a/N9HeaZLpEp1r5Xv8XTWsJE3+ZRueej2PPD4QWln2XdbwrI/XhR16/9/i+g5V88vhX
LZqMNi0s4pOKP1UXvEnffmtrpa9lXj7jvn4aguHBKkPtlGOwpYx/Yo6h/UBLYlzgdgtSnPr8lVBH
m+pZxOEb5In1ZLSsf/0PAKSbwW6PdcFp4xk9ta/mipeLteV4ge+9dkkn7RCPbzTs1YJLfmIW2kdL
rCIEFoJJHShDOrgL955IutnZCqJf44yMMz1+IooDZnrkSttYF6BoQCSYW8UkMQQ4HHOZ0S2JOyCR
ecu0BATnyom33sSmADFgZZkl5UcZL8iQAaXAFs4Fdle5GZNZZl+CmVuTjO6zERINMfnsgcIbRz8a
qAIJYkzuLMdjePirsZlsvrje+9ST/Man/1xaQBQNHAaI6SNzGKisNYgXXGlSbHgqsEOjln1Nes9c
az1T9vTe0CcS9jh40GQIZeC5Z8em1iZkiL4otaUdI1vZXoSZVisBHyfc0uAXqxGBJpHPBVmBncf/
K6ckwMOiQISbaLFEBoaRs02NhDdcQbtqhvBPzdwxazBmpIjdGy6o5zEnpVxGjkQbSt9FWH5Ejv2c
JONrETdQewP5No6ZvUoK98PinTDW05usp1mL6SkScNm1qVhcXeG+Tn3BVSae/eHYGduJShg7KY/K
aO4kFUne0iEcxYqqALzssOeKcm2RKEGmtEjmYwpgkqTQMqcVxAn/2KygfzsOkuFEKbouflit5XVY
gEsLseNVw86LNLAM9s2NA3/l9B6sc1ASY6xDP8y8fdqFWB+Y3DMdfA4YU3zgmH9slx0js8GSdiRc
EaZ4DTrvxubhKfNHGsRSf49sy487tltdM96yLvqXiipYkyqbWMA3Wn9JfevKGIrWljSIkfk/o6Hv
xnzg8fyJZfjsDjVa9JSR9NGoqmdOQzf/MlXkbDzyhZj9dfKCsK+aKX9NMP1wlJyCXHs27OAo0+bT
TuizdDquZGH2NTgoTaVlrDrAwsyM3Ya3Nday0MJZpzlnSk9QN0oC1ZOsTmNYDNs5wLYun1yHv0w6
s26c0fxHSc9cT9PzY2u0dMNmW0KNwcHZ+sBSmnYDQ4hV3xwcyWByA7j6dGOeNJSGiDAx78EWaIbf
5r9pl/xTOl+HUH8nZLbKqDCHKcD0YiJ5Jp43LM2++IIdgDQ4qFdpRXurvcRYo9j44BVyYI80Nb+N
Xoe3MQOLyorllngkOlKfDLqObRUxxKPtMkvso6eSHw7elSNYIFMdfzAUIhF3owP05nPiN8OubMrX
WrQ3p2uXBOlvnfkiymmghIrwva9nbzTGHELD/tEi7zg0vCG0mhBpVdPH6rRnFXDR71N3BUH21DRI
P5a5r3lt71i5HjtqxHmHG1vXASjU40XpqkXD0FBiKOApb547Lk3bHuZfkPNwDrF4njy7XhHsoz0w
+kqq5mRRcsYbEoVUN96b1jh5eahQkGaZ32o5aCIaUP6KnNeHX1I0UVi2sVMZZrs5x1D3KKyQ2zg8
UTB1kxnGsNIZtAaGb8XO/Cn2Q9itu6Tvv31KirjnYSsoRvCeUwTmWAPdOWTbTE4shPsvvebMLbBF
GD6INUKbRn0eLX4E7q0aR1hFS8hTZNcZOlD86bbTcHQ0/4qd6jXB97b2/YjqUodqbsq6UulhzuMs
LMRfpVvdlhYscmjxxTfVOykVKrYGKu88/7tBXaS5RZRXv7o1DiULg2RXhKDu2r+Vze3fMMWJUtWe
x9Uwv0JoWuxkeBvz2+5yGwaWhaJeJ4jOjYKDVwVyzykEJCX48EMZr1XMOTFqkL3sSLBCL0pwr16y
FhX+J8P5HKi3R9FI+cjAXRQzlUV7BLFgeC2S1RhouEHr9jDOdyMbR4rXM/3wVbnZBqNd3enfqIdT
baOaWh9j2f2aodrjIniODX0jkvgrRd/wWgit0keTTXqggd96g80n6OA4uQxUU2z8tpzdubRAv3rG
vbC772zkxNYyyQ2geVCLS/4VSTxR75EIzvjd7/ROM8ZK/R1R84ERXnfShzPgKpwq9TMWmMnMgpIO
NYFSN0HKVUOdrixhY3ajfWQKgnVamVvSafhstXLL+n39/54lzVHmOE+EOX2CWzmGDXnjsXK+obKu
I8e/e2F3c3iKXSVSHE0PcDbgCieAOpIjTBSS6j377xlZ8wxwZevlCL812ARqzxfk+fCi2/Lkd0Cl
7UCucVcIBG8X8ZpYA586Zjma3Up5KMOmPdTu1U5jf1Xl2hclef0OqScepuNY1RPQEYDURthcy8T9
QV1/Ni1vWE2Tuo52eQ7S5NV2gMmLiDrC8S7GYKW7wlnRo3l3U24bkMv9EBUWxyT8HFKdTuV96ZQC
rRBtI5gvnE8mZhQy1V9k6ciKN+a3GWJD0DxMYpK4exu1SxFyt0lQ0R3buCtZlzsKoGIcVhR2ORUx
XLTk9TjhHPMAasQ24GK3REw13f4rbdV+zJhOvKD+tJoIWL35L56MN+iZztrOYH1E1kvtjzeypVtd
dG/AFdsz6wRqyrG+tXX0VijaFTQd30N1tSuKXQvUxtb3VpFxoazjXvbDzo5nx2ft+yuPSrgh+x78
8gMjUwamQztitXg0qOeHhlwRnnfuCk0qMEwH7MlLwnYey3LZYgqA8HeeiKcuaoPTxgkynB4q20mL
ih8QfEgNOebb7tNNop8WG8Oys9OSuj28W2N4chNqS3R2mr311LaI5450Qd4ONJZWlI+NESi94gOw
I9k6khzL+d/muOGXz3ji5DGRGMhsQ826JrMRGdKIjpqIq8TCrNQbObB9NxrRVukJ/seEomxZ/RtC
Av9mX+LFozIXQCCFFPuqwd7FH4hQ6kuTRIy/cKZLvvS5V32W6dztKckkOND/uBumhyRJ/3xwD+Tt
3ZvBbqqFrU58z94YEPwZAkgvFuo6ReGhMsIdtKol5VZnTUKdVEqx2bGdLzFO+zjJX5KpL7fSjR5i
wrrFZo5hpLwPdeTgmEvtldX6x9CCl0lJyasbBDcGdUZSoZcwB6hdyHeT7gV06ybxCrsgI2Q4NSu6
nw+2qk+hYKCBeKFvTRNtlfdiTDUACEEa3lSqP5txBTKodb8ggUZHL+v5CT2si2X/z6vK38opRpD6
0QoyGgs0UJarrk34rst6DUPqU4R9slW1jrkonjAbSg4HaeZcZKd8FZWGOoiQ8aSFXiHIEtg1TZ8A
Men2oV+sngX/51bDa5NmxDBNsz3bWNiznohvg6ROPM+5xeIbYpfD/2Vc921ApqHD0+dCRSgKthvt
QCNER72U507WU4o+L0hZ405ftYlC2mubVxxJV98ajn2+a2viEX3W+PxPIu/CEFomLKZA7IUqFYfR
0T78Xlj4/Kj8CoJPQwFJGYoB6ct8Q/ebO8lBBkurrfeeh9OoPAx1yQJZpsO2CIz21JnnTMNn0wxe
tInIu6tJ8MeVjPSeeWiHmhs3/BHXee+IPJNXCqmE1bOI7DP3ZNqcxUpvJfE0Uhlp5xNDT6x3WYT4
s8pj2nrlw+ztF+6u1bOFX5KtAUtdx2chN2py74T+QQvJDes6zuxGQjiBzm/Md5lwpWt/QYbhJFZH
lm7FruCT6dX03LuDs2qGmxW32IN4ULxJHHuTyKHonyxS9YdgGE+aMTmghaxX0oWo9q2GqxQlxA7h
oYw5Xljb3WKCoH/4LiREYE2Kp6AY4bWF8t2JvG0B3gXfMtCkzgZBIitnNTDxoBolD8c11ZbVe9lM
WClIYkbueFRJR1I4hjBjTuZmaNHZLLd5nXy+HknU3zXFSzsyO/Z59LRz3P0ZXJsg/Bs+ovtvNlsp
Ec6DnRG33L2qR13M5soOGPO460+u6T97o09/kJ+BOpLVLwCc5eAK7m8eWzrNIFCrxnPn6O5Bb5Jy
LxpAI0WbrHd+rQJaYmcFHuQUknm1Ejm73MD+RQ6HxPOrDaa/wqbuLKw6fYPBlDynJvnx8bd22o5b
bajWldI2wSiLE3rOt9kK8q41eIpAUTbYd0eurZywPTW6vXgtKjQBp23HBRdIeonYfHJhHBcDVWQz
0QLWDglWVLhb7pLM1K7KB88TTCnbIelfOm4yIscW0YCPQBW/A+9h7lceXGwedP5oNEtplAYFRfYu
VRbSPUPD0Eh8kmpI/xOj6mUa9KPRJnsrGbEJ4XCCLmajy+Kf9rAH77UWv790eHantR6zo0RvU0xc
/WH0LDqbE5ibZbHOEc9OOuSh1SRJG3UcbmfVh7dcwO8YK2uPfpNvdbuBBRXZAJTCEmu/T7cltvoS
/8OSxizctvPqA+Nc3J4Li4j42P0ldXypSK8vu9HFIpMkt8Zj9ouTfWIRrSrcpthUpCgFgcy1gDiF
rEfOjH6yvDpOlKUM6A12MMPA6jfdMH+V1I6s5laha11LDM8b6ZEDoD8rCr9c9O06jb+7hEUm0Ikn
PtFjkCXBPqvYa4csP3t8HyupKayNfbrKQ9amigNQTHzPDJEDY7LVg7eFIZwH1u9qLY2NoWEVC4PN
mPJ8hDAHOHos0tPDOcKYAMNpBB5Eu2rRHG1n+on7zGTsW+l++orvHDZVozYyMd4c0hdoOsmvHRH3
7StAqqbJw+dAdVs786ddNh/80h6nqqJBUnhXKzC+Jj9/s/rfqR6/a5m2hzItvgcq8gZJjh9ugzSG
M66uds2b6FO53kn042dskgbEtUCgC3An1zfxyFjtLrGeQ7XV5lmvbd+TjN2AP+/ih3sSujnIuGJZ
tgD9ZY9eScTrNe/kOy1h2Cm8LSu7N42fFhg9jcQTIxS/BWZ3TX+qI+2JKMqaGxUeLuUJ3O+LIhyj
HQXC00JyPriN/sn+d+CIAS4xcTlfJginUWuESwhjL3IcTN46GALapPpxEzzI3dh+aCa8TquzefA7
d5M0/dw7gpuEA5b2CFXtdAhM60k4ByPT+XfylDLWDEeBjQK5PYA37/Bc5IV1CvrfUqN0ljK8eaZn
Y2zJf3RQfkZURi8cvK08DATFssJCruymbdVjzUXjYvfbNJ+DDXLGwAC+NG3je+xripyRT6ewXQjP
GFecQw29Pmfddi96TPOfN5fGOnzLzTja1DOhQOQvQ5FxbYilWFbKQ8UNH6mvPypCQQtryHjB1jZx
tEbhagC2hkOLfI6a7S1sOfTy1ZPGS1m57wXQBma9hP3jwLfJ8GdJuKhZdGXBR2hwpvF7JaEamdR7
b6EuGRI77r+AN2THLYmc6yIcCeUZprMf6vFkFUAcrfMgSZnp2MoWukjEbmwqzrIMWLNMGOoIr/If
TdOxYUUqogjno+fMF1+a9LKU5CtuDAIHmGoYNZfCSq5s9Ka1xqSzbMyn3tc6NnElycZW/O5C38/X
roRQXzr6mTwiHbVFxwbDdE4UCBZbt3Se4oKvLWQfY186HR+LmOsqK5Y/A+v8MkbaKwWDmeaHwQ6/
NkAMXfzVg+M91yTCF5H5MqaMTyG69kTObZPnlPYS4mk068bXB5uxUT58tjYs6CfG6rk7M3bkxWfc
wDL5nQzJVkjSDhW1M92w4qTulj2tgtw+2GSUPFFodec8NvfuqBub3qlf9VA7eJ1YgxpaDTA37PTF
JZGO6Uj+mJIuJ2mXL2FC6mZwM2OZk1sp+4bvR0k/EpXp5vRoaVcD/YQrJO2ibecX23HMaUGsuj9T
cUo6qQQWwDfWrghQSrq5zYrDrO7tfaf6DynLd5BjX1ZSfYbuVo7Eaotaf7XSxCLj2JwTCW0FAMBT
FBFAq0fuV3XQb2Rk2KvwdUxHa22XI0Y5PbzoCqxwkHzKoGLaanlLUdnDmO9jLy4mIH3YiH8Gj618
NZnXUhlMrElDO0SaXguf4b8mp7UiMMC7nCX+ysb2SpgOOQ41/mEPRHcr1r249dNVEKQP6ZTfpbFN
HYPggeCl43rjNrBoi8qwnXALGSFH1P0Lhl/FU5S2kIrw1gMvj7iCS1Yloi7iBSa4ZWOjlsOmZif8
3NYWCMfSZphQ+lPbOBeTfybRBYEUjViWhuTpjCJh3tS3cBhoO+vbB1uTl6Esr6A5wDHLV5031SYg
ZYsiDdTRTIzowKUbCxQZgRSnFe/tZTPiQjL7cQboeYcqyfmRupy8Lv43net7Q2FSMHuI+NFBeKcJ
K80ww7Ho9A4EzkrnT6k6udXr8m2qy31f46jy6UFhpswKvvYpYwhlQlvC6RBihvZkwCdnYVZPxrQO
PULSpjDpnHQynjW91Y6pJg+6F6ebHsvMMoFrsRb8u1ZakLz1KKP7QuZ35AW18/W97SAYsFen84FK
SzPS3ppaILFaNtqXbn04VXW3Qkuwn+PETdEHy5bE2ZDXyQJL3SebjUvEnUYxQ7LlEYrbXvm/v8Qg
absw83DaTLVRsl3FjDaORsst3gObVaZ/zazhFAMK1xBxIAg/+9frhkVazXgVpwEg9JpWj3TlWXTZ
KxCFOWnYdTRwUuso+JYJswoj8LRrHcGrojav2egit9ZyYEkA3DkAwif4L6le2HXKiZZ6NOgLKwvP
Y2izvxv4nnVEWlLNjwlnZPOBgvmaJ+L/DRIXem1ubMiWdYu12DcqokBYSGyOtwwve2ryFvIz9TGA
PCjp8xzZdVL46cR+eRmgzqx1zwp4xjfDfDrXrdPAImr3vCNsqkSIqEOjwNjjYZ3s1K1sx3dXgPqM
BLnqhlMegYg+LCP7jLqbmjzYd+E99PtXKmoecAjnELWpL92QF0olfs22efdsDAuBbvwNGbF8u9eD
JfsPyIg106UdokY6NUzAKsyWHA+ohDxYr6VwscgwSkcRZawRqhA3AZapAZumIvhSVf1L+eQB2My+
zglF0yZYaK81BxVMDlAdhO777B0T9yJ2u63FqIm2JDAOozc30w9c1jdJ+VfDJppv5B5MFH4RDS4l
b7RCv+YBSPRwitdpOLynoQT8FYlqkf5WoXq1+vHNLvWzpCRmca/dhsZrsC6WbjwXbvvS26CEzW7P
amKXe9luqoeDE2HZHN2Hn8R30bpvRcaxGQrsoSYPgnwgEfFp+ywMqrzhesL1A2Zl0rm8NQBPQtEL
oSP9/x/QpQ5tTZcfWsoYMtmbASToMKYn0WER1SwLj13uYnRDbx6xHscmDFDS1SyreFfYEw1LRXo1
MdelFiub0PoIO9JXdfpSESFgebDs2DC0ujwhzJOScodTnDRPAU11qox2sIr3mqyf/dDYGw2yPjmG
Sb5L1gxGDJzTjM9QFhgOZrmEjXxCoxo4kuo90uJ7MA2X2t1MVb9PyvLiDf2msIt9FMtVPCMuzPCk
WviOdM1xz9Ki+GuYGMo7DIM4T0j/Jl/gOW69E14A5RMz2QWRfknc8CrbLeM4tpW+eTHd9uCF3lvR
oXuVZDuM4i1qC7pjS5hgPBLOSHDGVdQ8+sl2VKDYJlku7YragyjlNKhpmqmdHj6uGrZpI5+6TkE2
nlCtxJdgqo1Qf2CBHlyIjnLg9AVfxZNayN/C/memgqZeRKCsUw/LgzdbmUlL1y85Z/RDmReMs5Ig
XJaZ0W7283IBJXUmocLBVli2OEaaDnDlkN75BpwSl2BecKvK5E2Ah4xS8xJR9uTo2VfVgskEhk5o
xtpXLHf7Mf2o7U89z37Z19PtFoyXMeHE1XkcZ1u3FvwCcQCHkaDamZmAh11vbX9eGlR8qeVLybeU
R3xc5EbxAdhyZ43ZKes5VWJr/EU2viUUuWqjeoL7SDfciN0BVCmpPWslVJ4R7QO8Z+XuqnPDJ2ph
oUDm5D1UxN9hHJ7SqTS3LabDRWLP/mD93BvA/Mfyn0vX8CisVy3xX7rWfCERhCqfto+KNPcIviMs
INDDbVlMubgCibrrc+t6iWhBKdYydmlMS7Zppos1C7uD8tU/ZWl/pOJ2XJ5Bh6cu8D1bO+UOt4tW
L8yFF7RPqIhccajow8BPEgaDgky7lZ/0H/VcXR2G1l+eEOj3Rkx9/RFnIpbvmVjg8Y9rbchdY4DP
rs647cO0WcDyS8oRhnj0zPZzXBbeNte52saKJgHUjULL3qq+XfFlpxu3iPetPxzCxCUOMQCH1ymj
dIoZWjKy2S1JniAnxMwHdvRr1Po/aZGMbGVyx9K5MVKfN7eCiihIxjWT2rPyP1uFemWQ+M4y2ewc
wa4fRhWFKsmHOcENzzPMt+XwgUvlOdV2yuC6VCb9hcvzt6bpNbfwEXXfPUkkc+Jq1gJVPFwE6bS1
E5O5zAJuB4iisHAsM5fv554/I+LcMcfoaqb+Nu/dz7S3r04rPksWVCtCyKFmPXVe/Zd0FB8W2INz
e/z1E3Nf8iUU7V9MfR/n2/CUf1U3veYKHbLes9vilvrDezNaP24cv0hbvOa0DDKIU9DhVneqp4+u
SSbdh0oX0iPQ2dra4aYSWvlBok676K+ohbCd8+mP692L6Vn9ElXdF86WHQY961sJOLCDULGcf2t6
ZtOtVwq25NHRSqYnFjlPRlatudYd8MDO2K2HUswLZFV66tm5CdvYo5daHjxlACJS1l3mSN3ktHWt
7DTwyhrJY/Ohrgcx/HJNxADLWK/nHBwpZLFlP/mXyYMHUABgsgCcFNOzX5s3qTtfcZAkHEbjgxRO
vRgUrjSDBASXm0PdT4DdQcDImu/VUMIiprwvR5fFlP3qRAJvHsm9od2GfXulub2D5FpskV5uHh/m
ZOQvPQo9aWnqAi38/7LLV9h5G2w4DsOg68OJiblmhv2wohQzWTtt9kOoZ12l3ZYbLoWo7oLXypol
nM+bIsueh+Ib52ncOdXGLz25ji2ee8cL77qRPieFRizJJnQ6wSQho0Wb+vQcsiVm03YDvshDDN/I
SdU7lXJ/LTWvXJRoINentdtwiZf4yRZ1w5z0jVsS3m7cGlg2IkqozDf6O2aPFXcqp5mHoOBgmNRl
I4sN2aG0ddLXKQcW+OrFlE0L0VEQE1PNwzzMvYI5CSEt+pfrwlnaqryO8INWpeIb7fHZY6hdGbzd
VzkYQ7isxtqJiltch2c5+eeu21NP9p517dYouksfDsewynZ41RTFWVuJTy1tg2/uV6VuRctgoAjC
C780LWaTAMOwIjixiKjQGhuxhiaxt7SOYjuNjShUYELMPOolnhHq4raxRsOCMerrgR3SJLseUGND
UkkmLTpDtW1x9yknO+meqy/7jGoDn0s0UWHY4WiJTfXPKeTZUvrZTBAYp14/DpxPrWuukwZ8F6Y/
rd1h2cZET2txmrBmKiqo5o3zpSUeZgRItUUZHfO6Aaip40ao2/de8WlWMsfkcgbkzHWO+X6RGC+W
R/I2l9nBrBtieteOc22i33ZheNHf/AyORXuNOvRspvn7kPRnqTQavi1oNOFX71uHwClvQW4fS2AC
K2FM2G0B8VdcS049i92V35SXwtO/aw1LY8UqrbU6IkHFeWJ5ZAlytALwRGbxy+flv9565Kl5Lx23
3qaae2MMz5XvLF1u9ot4IPwu1X6wWLNbhDC1ui0XTZvxBe1Ak424/JlvSv7ouk1gIKczfoxo/42J
4ouxe8851RbgZ/nvfcL5c2MWKfx8YWTW3WK60xoWyVzfFy33yq4Qr2yndzHbW7pFPqwBU3dIA8jk
2h8xceeWd8WaogHKFGjLMJDNCY8tuqyBqumfpqG72f1ENiENNgVRO8uX0MkB+Ll8KFb5/5ZrFYeX
nmBqHP2g5JsLf4Q+0jLlsrb7IwN2CzX6VWF3Un4OWT72VlYFOU4AHgxtbARlS0wMWrOy7KsnGEUZ
BSD3tZj7gGRbklZXH4vLMjqLide4ZgQEhgBwoOe8kgy7CoL46JQ/3eRfbQJAnEBVi6vlksb/sCsl
S1Fr59EdniIah/R40+rDOtSGP2aoct+GqOX6nZLM99aOf4Vytq3wt0PDKlMzVxCzh5sK7Qv/HG0d
FICTUyc8hLilhW7S52bT46GL5hIca1F+ahZKVFYQ2uuaW1lgSdbt4ls13a4xYT2ELeNHTas5HCZB
NuAibfUkeN1ubNN75I1FlNw50RrAih/JmZBXsYkbBglD24+NR0bbNzbNQHcO8oI7+L9TxkDjPPIY
duLs4Ex0FolpXp6cCPyaAL0fivIMI+ziyeAuQKY1/vRqt/a4bg35YlUVkHR3x0WQzsIs/KKx4YNu
dIpTvKWHm670LNh4LHLYPmk3XUwPMmpE18odShUQ2a67ZnG8FxVDSOIzyqQkN2uWGTXA9dA9sXV4
Ii8pD5kM3gzaVZdiRESDK4Vh/Fe04V/tk95v4h1YKNYulG6WZHluNhyvIMLJwJZkzQXvkEIYMt1j
1ZpXUbQtuiUFIp5Gm5Sika1Amk/1+lyaEcMfyy0J0nXRsiLhm+ytOa8ziIQEvD1nOpT0EE4aNgdH
74c9DmsiRTlOLdmbT9po3ls7H9mQE9MJdOyq+sWeOqZz56kLaNXAXO3248NHP1iFNEI6c6eYcIdz
CUquJz8hvOqdrMC9mMprmXJBp1L0H3ity9BjVW0oOcMLkjHbEzDDls3mtFdLv9a2deufsJ0uQbDQ
GxWxD0h57YvxMHGbxKlIIt1s641y+7NRfyXh3GVr6teUVs1GF+is01oFr+TLIde2KFX2SOrJpRQh
1DxzHZmlvlA+DcBSXbo4uihlotczUTGZ/Lpk1o051FO7VFUD2qDa50Z1/cWmmT7R/bsRrmnbezXi
gB4YKHdTfB9L/0b8mywKVze9Hi5aUFxNP912sKKBjcVa/BbEd+WmV6uo71bW/qU0ZBA7i3XgiLzJ
92kSwup47Wt5qXu5rizu0hGNFLSqXwAjJsS8eA/PDxwRa4AomPTKLHjo2b9SgHguelTboWIhnaXk
HeRP3EUbR5MfWUlzREfhwMYrP51W/ZTltGx6SBWJEvfQdi48EjNhB+U3rnQcry5cNf8iqM1c1WWI
p6FoP8AXoBfrxntVhTczTbdC9JvY8B+1laFfJMO5QODxreA5zYyPDsMZUKd16scbF1Ao/mwWvXOw
Ucn2MWn9CpLLSEMD+Sz8vgD//Y7bs6XutZ5/i/wr82iiC11utIpBG+1rtoCsCUz+EXzZ4G/DYxXp
w1LWF2a1aRdyU6a5+nnwghcvTDCmlxT2ifqz1+09rgpeNYphz66zU9+bhxRmIDxs/83UfPLpPKtx
ReZB5L+FM93t8VoCRQjc4RBYlruejZPSrP5iAkfp6P/mqfgBqflDlHtDquVjxGtAYJDvJCbGN1tV
bxXnOr3bX0MTXC0tQi6J2BhaFAg5ffSr6SONDsBX2ptbtj98PpibmiW8QMLlAQzmpshQ1jDGRSLb
6F7Hm77nctmNzpa3+kmfwILEf6FyyoVthve62zM2bmO9hqnOUoK/5Vz80OfrwhB/EZcjo5LAfWbl
znwva7Acg6nC5WRbOzM4Ukjy4xo03VCEG8ng2/ODd2qlDoQxlpyOBGxw9elCfNCJiVbniDM6BkqK
jpbb/MSiuw9Ou65bkMXiGR7+syMYqEomSHWma/Rjop19vlBxEWAPFtvvXc5oNai3iraHRsSnNCEW
rH8Y5bg2MfjGEA513LLCc7j/yotpjD+42E4BclvRA/YxnZ0ES1pnzQcFd3+Wu3dGFznChQTQXF0q
/EqyAZF74pTbc4PZC9t8nn+4SjzpyttkhbHvZHpJLP+QMeU2jJIGC0IaOZML0R2NoI5c2xaDs97F
yBOZdofWJJe3gSMCmMrBaK1/Vjydalf9up2PnOVf25mjm9Q3feQubM/zYJEvqzHB0TPfn5Ab0BJp
TISK/0ncgq1S/RTXqzhKuboU8x45ZXJTivbNR+/BDUp0vpdmRmMBe7vX4qMgdikSjiQ3oCDMw18d
x8ThwxELK1zHunTXDkM7eUiE+iTu4Hp3W867p9bhBmxAIQ46GMmeNsNUG7xV6AoKaraSo7kwDYNI
Qr/rR3mhiuFRK2ITTQ+COrSPPtSG+CmFY7tkgxmwEC4uwAWJKTcZzCH7z8MB2Qv8UHXyPabRCHWU
EbnzYWJWNfttk9sHR67uxw8z4t3PuQDRbTgWQf9W1/pRTqjqOR5OckgDkfEWM0oVU9sTjX+25+GI
Hfh1sic3Ep955VzQkVH01ZlNE+Jx8Kb4ekwq+oDoDIyqDs5hyADQaBzFI7A1b3apz/RGbmSQvn8k
qYyj24xvYY0wHjhYz/QCPkf2apE/VmHULibPQxMk3fLr+zhddd74DGz/Or04e73kdJt/nzB982se
3sTBNK/HbGfHljAMn9luiN4zbjSrEuw3wpM4NJEiw8tlZol1nEpMA0EWQTie0/NxhS1+UPHOqbRr
Iqw/Z3j3lfqSDR5eUlRQoV0u8VM30K8jvsuOKEOZ84ynANFG8miOBem47V7Z0XzEtV0imNGy5Ijh
7BnJM331PG/uXEZHXCP8j7HzWI4eSbPsq6TlelDtcDjUWGctQiuqCDIoNjAySEJrjaefg6yaHute
zS7/pI4AHO73u/fc7MPjyEKcbEPTJWpSmI9begaIu/XXwsVS0Q0M8zWM5zIcPnOkzU4mR3+6750R
23Hfdhu2xI9NnjOwLom+KwStgV8tUy7XK03lMWsYaf6rGFTKoNW+w41/zwipFtpb7/QldxQegcDs
7rUchNzkv2gxqUG8r79SZ7pcjB9uyXoSwesDoeZCDqPKuw4yxp0EJqU5i1z5ijrzxzprAB5WsHjY
YaI9e68ECi9eL3S2XdFHpzOTscOvOh3NRdR4Xw5BNrJWr5NDtLurT9RXvdgxwgqdf81S4BNVjXWd
7/8BDuyiDiHhC5skid9kX4pt+ATmA2kbg/JUOq96ds+RiJe6zYMN5S84vkF8AdekD2GCBAMlkCb0
+OSG+I96TKbRQANXVzN4j6udMafbvUDm2/ome8UwK0adJF26BIVs8lIbR3fKdokxjybkyp4mzJpA
IRcUdn0QiibIPRiz1q+/ak3wNrJgp5azrnNKcNyIkw6hzNBCviYhXi9NNPtmvrGom/DVHeHqHeiN
197lBE8rF8i6EhAWZ/h+It3Gu1sLtk/MIqTHXZdPr1FavOQmu4O2UvWSIA1scy7FdMjWHYzIFcPN
MzLKRoSgIVK61JDr8LnHfbhtC+011CqOhwz2rfI3cvXfhosVyeKa6dbbCCbGl2IeSFCX1OkvyqzP
Y7QNhvC+8sclzbAvOCw+XOgG8kwx142UWM1hulrir3uxjXxtt6VG+LcBmjEl38ItSAbV2NOS+qEy
vHOXjWcxtvf2mDAcdwPWatp2BmKbbm79gEb/MLCUK1gxuoJy6zr5npaFX4XKYwlyfbMR3rWuMcJT
rzm3JmcfCIUEyiLPBPYTkF61s5079yA0nqRxjshFsTaZ5FFajnF6dkxo3rMEjVjMF9lKZa9m5n1R
gbvBMmb5/nvgkzSTvOQDBaKwiKN7Zbt8b/pasAkA5g/lQTdhE1RhB1jWHV6QhhBYF2MmXiYCf1ln
/2rmGKyCZLoZ2mNPbp2bOiLQhKY5t0UOPN0WdkzgZdSaZdEwAYXDewez+qVo3VsNqmlli3cnRWty
4fo0s4eXvA6ly2jeOpatSt2iUL3iLD+FPc1xdjUfMQd/YeXcLmOF0wKNHKhHsDd7l/Gxc6vG+pvf
f5vO5CUh2nHrF+mvYzi/GYf8qMHhmnZ4CKyy25hEpdmBmq9MG5Ce1/jSPxwNBQl3PxXDuvGUmdVH
NXHV97S4zpHwlR55a5ugHGHejLZU8HWlhc3Zg1RYzst6oSPAMn6t+aK6qG5jLc5VT3JE/1F5cMrj
5iEpum+TA8AqtepvzEF7+FArQvIrry4/yJDQ7tN5XE+XkEgw+h1xJqPCBAqbkZ7dJyLyeDONloBp
/BY5zxExfgrO6ZdrEuqT+I0cx37KEvkBwA5nRPcZdu1RYL0oHImnlQcrT2EfGyHGCM/grXRG5zOs
20uhvPtRD58cKehnpYGropgNFNASEwSeka4Z1knUnjNp/yqnuQy2uw+V+cwP/4oZ+eEeY5ZP65Sh
0TgcGMyk8DI5A9OAUr+BW91noflgMKSGRqE+xyj+0Jd54N93RLYXpCIuwRg+pBogLmF4j2047BjZ
4XNcGgyQmbL2325d35fC3vbYaWGzs0JycYb8yqPv/SJlj9On1Gc5u6SsRXFLBONblCgsiwQTaHbe
Zz4BqpR2cYtTeVmCEonK16EveXMt491Vl9aEtsr0ZWGwWC9T3fouL6mjfXrOxGXnSDBk3rgvqa7A
BFVOhJuKgi0n6m0om9+knV7DiVlrO56Mbm511Of2W2qAZc6b0Xr2mwUrAWI1I41n9ykBVgKYrAcV
7XIrZeA1Skw9uvbqp4zkINBxXLeBV8d5Sk9lM89jPJfLC8qxk7HwsQ9gmlXkmKurt1ZPr05OFmqe
Gp9odBxWrife4pZPTHSdMFwWUc/IdjDxikMUkaYYdJaHzIE1l5rOz1Tc56b6rStc094clgKVxrLq
H+uJMKTDdLVPKqpu8NzSKhIMqPSWsGlUiWl7wxbCnW6xtYcCqxFVSrL6DvCpWJsu6r/ZYudK4n6u
0pqnldRp4R3naQpvyGeC1kzBs59xPAXvqDO8x+ucSGdBAm0G24+4R4gVYfLlWpro4/K1N7tMnioj
G9aFR/WWu23L/KDX8sweDiW450/0Jc0L4ZMbpm8O4UOm/j3mC04L4OvtlWQnVsfza29kqzw866rw
1nkqv402eNQiBkB4tzZ47I8BAUFk4+6NtvWjLd4aS8OYWSOPmYRKBxb/pprwFuGM5/Wpop7XVMXp
onXyN8Y8h1GwS+qV0aOL6oQ11WUiE5o1FfsM92lQDAHLgVKs1NK/vXg2YrUWkSv725G4Mq0IrY5g
49tk+8916727cwqKFA7GAQ/rr0UzZa4Ba8y5PALZXRjizP1MJEKsHRDJao1p8U5AJuf0y0Y7GqwP
O0e4iJJdqU5RJHq0kIjxmc1sFgX9obEJp+QFXDmTlqBEhJsSNXUJ2ZmdQUdNn13f83IQB5o81j/W
BZaaBS8SUPeeoWVuU7Vrh8WakMjdZNPCGHkdc9QoezEsMpSDU/4qrbx3JkK/LnRUqzeetCi8o/4c
zx8psrUttI/eUr8d/qVaoa1N6ZxHKyVjfWK7oWCc22Q9XkuIQSm9UbZWc2CexF4qcClGDYqeiQSR
X++od9ZK+RPX88DuKSTjuST6+qyJYpX6Go3O1uskwOMXxkcs6SWtgifhmc9CD1/Mpm2AeIY3P5M4
maDTpATqUwe3a4PI66TaZfJx9QnSeU5fvQxmAod1DDeecH4GnvFVikd+zDzuO5IS5C11hgw8DhnD
nanzNmlGDaGYL0ByVCwlOtQ7/UmobI+p4dHiibBAiCGpVz+JwcBr50AVNOrkrmBTjGkCV2OBHi0t
t9zYdcS0S3CS73FgruuBu0BLEZUGtJ4srBiasNeOwI0v6zLnmFP7D74f8mIBOadqxbzmPB1FEz9g
AP+wKjYSCnl7HrpRdOwWmzG05SpHYzS5gnk2RF/akN9ixn2w46L76D7pYy6gqdRecAr2izAegk9Y
2gya8nVlq/Yq5AinrIG+7cL1t1VGRz2XuUZwGva/2mGtY7hfi0NmUZBQOOARcCRUdZnem/FrM3F+
BjxuPysafhDzphnsmz7hUmXgNqqLzlF33Q2UUCqRJ2s/QQMINMAoguIfctJhvKDLLT6yt0QBFxUZ
ZSQ1zwV9pXrRbLup0kBid7yqXrNpLFibuoFOUs2wbQ+H8ToZMOs2uZ+sZnYlsauetaq2gYF0wZMp
QkaGLp2NoPQJ9Y/C4iJrX92JgRWuqE3hGNW+wGnVlBK3XlAch4zNeeDZ3qaWzvSspSoF/3iPkZt5
pWTvVFv0fJUO61Bhie1klVtlIfnENgGS9JjojljFpdGupoZ0N1g5NJMp0vZNdIUnEAPnBUjv8We4
zU9g9uhfj87U6qfY1T5b0bQrU8x3bhbyo0nC+3kAM1c/e11XrA3HeOs0hZ7PPg73CjWh5HZXZWKY
izAIeEwl0Qti601XPfw+w7tWk4DTzgFFven0IKzCunpo+/AMcfQSBmD5ktD/SN1HL6chV4a0SBkx
YCbyIha0C5tTES48tY8tn7siD4claOMLNbNrEgGHdHReyZgD00CNDnEGVk5MABTfw8iwfZB5v7EH
vB34lencY5O3Amd2ImO4k+iUfYkF2WxKtZL8hdV0gP5bBbdUyjs5hMQIgumVS/4RO8JCL4eL46FO
a3MrrqSTkeMYVGrCLBqGPj3TD/hT34JRZ0dcQ+nVh3IJZLNclSW7gnBAxup/HRqmI/xcSohsy9AH
SGnEK1cJgUDjyh+tCCVLWEvDTzeeQqEOZDRRkCONzhUmQY3hvpcN7Wk25Ab8FNzco/Tekk7zLnk/
4+OMBm+bxgod9mA3Zm9NHYQ88taNdE69xZZMVekhUQY6jJ9vWys/B9r4YbLPVxN2GnhFaBDxVx7j
WxQO8PjAxDctXypXO/dQDcJMfxDT9EW6bOiqr7JsQJz6E+PVOfPspY+6dE8+MAoO+skH2mjG1KNF
CIZyMX6VKWnUFn7g7BTpvH0jF8Mk3hMjYqxn9Deci7vJzXde6NyXRg8BMIDPnuf62h+ZJaUdrVlk
7j5GkwcUsU9aAwVoulBhOa32nZTsPn3GlxyVMyxmGsg+as5RmlPWu14jnBZ25efk2xNsQkjmLhuV
nLP26LHlwKXHYpAR9GWX/TYkyJ5wqNcKsDh0fHU/+TytAzVtETJn3HWYMx5oT3GTrp4UbjbyDYCU
cuHLZWcVPzhXKVQa0JVrJ/4Cukgax34lqVlQpZ49jr1/4j1jBwZubR1OIDwsIvKLajDfZ9GXp92e
GNDjkPL7A9eHT3CYUgcc+Kh+3MI917V9b2Tz+12qB9FzRvH0+nEc77iS5pOBq5aiZaWSsxots7fA
bT/VWySal9GJeNI7LGC6G7yHAyEbzzO/45a5i6Xs1YVeJEiqtP+x90y/JZAC0qCcYQZ1Dnidx6B9
tEMyUSC9joaOV4+3GTWDWqpl9lTr6KQo3tN+GuRZdM6a1p5dqRdfTmdhVdDSu0n/Rq1nd2G13iqi
g6MHpz1OwYszuRvyXNekq29mzI6KpHQJ0X3XhOKa+MTQiLA8UPVCA1ONrUrS97ZwiMaykosTrXKJ
uxtC5wlFnyGUV4sFKudLaU/0W8e/VSYvoUPzAfVI34nvAEHkROjR2Y2uzMMo2TLrxgpHUdPs0gQu
l1yB3BC3gGRL4dcTHISF40b7GmRDi10+I36j1fKz6eWp1t6dsqW7IUgJMBcTXTbltswI8CbFzgj6
N2p0DyJhQBUtTeH+uA55y7p+zGqeBF189n3X4rB80VJMhqWvTsIftpyyyHUNZLwNMbxOtL0Bc0LE
1l00MdxffffulStcf89AiDgIFOs0Kr+8MXmKHXkIXFLGgaQUdDSWtqRmkeTXM9PstabBJwvKrl3L
3H/puX1Np3tFLNqN04dOat/FSmMoZHLDcmkj0W4wzmaBkqx8bz1XAdv8qQWNoKVXjs3frVZNOEXl
MzcFL9UI9aAYvMc4+dGjbNfH2ExR03nuVDoxjWCTTdm3/3fVm4C3PWYjOxGXUhLVlNexT1c22Fbk
JoDyUwREuCP+0bE1a+EXT4kgiBCwRugAxzQoc5F5V9M+yhr2paZTZXZLP65/VUmqsswRBDSjnB2V
PI+okSVR0yBxwSFMJTdflxp72NDR2i+mB51rxezNfsMxck8zNV7dieCrbeA56TQYBEO37QdosZEA
5UOGYpuH9GJher+bMDi40fhlAOelVYAJRxS7mJQArg9I3GZF31NHxDNIzfc5vNLqZLVolPtWQcWa
LCcit/WtDCBzanF1HKrR3rvGOdbcT91wz0mtPpOyD9Y4N11dJRuQt8AM2aDXZgz8YUReg6i0D3Dc
reiZOFhx/N0AHtewCoSgJGZ814ejXAUHhlw3jl3d5VdusuCO4A+2u/ZxysgxF0b7EA3d55CM9cnr
ysfMj0FMlwGWopyJEfWGCImBsGNCCZqDF2MWzSgiDDwUfeVCbpGbkvAnIG911WdShiIZy8Pe9Zyb
ZWSnFrKOSojhNQVOMxfwGxrLkq/ASew6V09nokMLDgVrS8+UIFtGCJNBz+reja9NR5K2iZ2jz1ji
kPdyk7h1uO0qAihxc8Fjam/6DtkbKE2E0HGzyVLwIK/kymWjySgavVSJgnML6h0pUACjJKlAunZ3
tpWq1ejeTyUQgagQ5yZCQZyUgrjCKdo0OScZb/ksHZgJ8cZE8T8KaqMmQcy5abUH3yimlZdOiGoe
voARyQSg2UfS99Buqx0skQ4it6/tBRYvtzYxoGdbNxDXPCl/RtnsRpAIzG8LC6ywVCbGISwaLql6
aQF6pqe+sudj8egVK46hvmCeHIH+XcaZf6Vz4Vw0c5SaSOVq8MCFVp9VmhmMfszfljiBSHve4Aln
aF3dEjf57jsHO78d7Evdchax90jyDQvRSJaq95uj57+bVXVn0T9cFaynJpvcJSaxd2FP0Bx1tGCk
c7YBrJsRSqQBEIBc5IN2IqMUvBXaOfKHq5kwl+xGdy1K2sngoVrz/n61jEcvW3l4LvB3cSNivjol
3cCP961jOfmQ8uxTwFZ0SdDXxnLqcVSt/IfCNM92hvMEGeOXNpllgGjss34rd34C+tpN+txRIKuY
4ljFVyRqLKqW0y12Zlk8VDH2O9/T27WJcy0Ik48m6u40yZpTpnDLUgP3M14E5LX+aUBFIKsHCUqP
OXvE0PcSw7unSIxFh2cs5BQIpqZ+rS39R2+Kh4A4+lEYkAiGyn/sCO+6QPCxPXg1gJTqJxLJW2G9
c7E/OvMfxPx8w2mFkztggbS+2Ei/GG5ogwsFEdasGZlck9oqrZcB8X4+nhHfwWsVQerXJh8cjVtw
MnF5EdvK3xQDDxNdHGOBHEziFCqpovuN2I5IO2dJXZG76WBoMHqaXQVHCaVgkTsw4lzACwpvulvW
1zwYilX52phjtkuDSoFCtneNT7foKIor3Ei6s3ryAhHvQodFZB2PNMyYQ3XKEb+HHsldSxFkKvwK
gIf7vTX5TOL1e4brI7jtCRsfCk6PaiE0Y937ZbbSSvXESeOlCYFiULKZb2BI6lbJbj55hjYyEXP3
HlHqftMcz0s6nhpKU0fKK1EPsCwnyCyW+2b0ZFuj6shv/YmKTx7dRHsAeMwwMGsosLUJsxesmInS
DEIY1mfdmTfoSRdKPZPHMcQ6DenDbPRDI2ngsW2DfIA/YzURkDT1WI48EdjnNZTKRO8OfheLMtQl
9gt6X9H0ZX6vw7NbjUnxGdjcTW2FdyzPKeEcxnRLuyAggILjlSaNZeP9BmW804cxXxMf53CECRDP
lQWLmMOPRK8VOKcXpsX0Leip30P81URDiGwkjod+uxYhs3mBcJ3CzOWgQJaSpjm1LPL4OUw5BJpq
/Gnop17GTDF6AfKkTimvK5KYTgSX8lSbCm4albZj2y9TkoCcsvr2qJOAYxfLUy5WxqalZYvkHqgY
ax6t4Xp5lwOtu3PQ1olxMDKypBgbnyQOo763tmrgtSe/EORgoMtaSzAtO6Q22ycamVMsZzYmAyzn
WdA+S/z2NYvu8m9uVZpWWIrDdxA8P8YIXmYkfyTZv4xmajMQnbZNSOw+SY1tNWXyBcvmzNjNXSFO
UuMAUIa8W1hLz+QQHiSTw2e/xR2Vz2ZRGk6cddBZ7sEM8DybuDdsCgLSyRBXSzMapqX0MsQBoAFv
1NyL1YbnQcIwCDOedbDNmBHW03sw0JxUMjifD20xIJzRXwFfWXM66AiV+jU3MMgTbnwzvVVme+c2
xEXinH7iEOKfA++XsCLcGrYFSO4AqwHbkIYFYAsJraTFlgQsqQ0fGc9wckz8zTOdFZgBxIsM5hom
H9GWWcclwfVmuzieJ8Glg633zYeqgVLBOaLFHzqVw54lyAVENZ059S39prjRFeZveFSaa8HVuYDL
V2IwYXx76ELSq4zlHGPAtk7OlEIE1ER1JBDSrkInu3guM2OtVmdNm6vuDBgtAKFugd7edVol9l7D
jrq0QMACdHlssAtL3YD3EXQ731A7jAMuO7DiKjTzsbG7U+ngAa6Q9/1avy/a+Mm04VsPnHzbPAY2
1OY/duc/V7lxYaC39u3IXXZp/a637y4Ze6PhZiiS+rGHjkO1WmAuEo3hclSk1YKNW0g5d/xNSp0H
WvnVi4xiF4vJPPlcTHPWZ0JpOLGX+CfT1DozeEpg3LPZ2vT7am0WXDJRYV/HMP+Ie8hwIXNa3LBc
SEU/HjvbPvYAPYyoPySdwRKHEJda8OkaMF2mhW8+m+Q5nvvgRw0Ukl9lT5wRTlX4U3TlNo+eKiAm
SwrTDpriEDaiFs4SDTtz5yuHz8sYnUB9iKRrWeaNWH8C2ZlS0HFkoGfhQ6UG+6sw+w9DxM/UXUZs
WHko1A1Gmq7TiElwlCUJ76ma6+qhS7q3we+O0B3xIViEh/rmpUuaay2C9x48ESmNbGMTLbUCXa5d
Ct8amCKaCf4V2eBTCgM0BQKjWRkmCV3nUauyFcBInrd+3a1EUGyznHWkdIyzBLCsdbSONIwMQRrI
mUKF0DfwmF9rbseuBVPBkiF2tk5ltRXY5UmOMdM1aJ+0quDV+FY2x/yQxi4WNlCI6dw6FJGZzUlY
GhYwFMVSG/oMNrjiJhMPUUE52VL6DP8aMsUj52vcpVhNEJYqZ3qjjBm2K8prY+j13gE8LWLmNaHp
AY9yqvtC1A1gpb54deMr+Ih9bjUnI3X6FQdsYJqu8wt971J2SMmaz2wvmS2y2PgZB3ItrW0XzHQk
5KtvgD1rwu0keAqzAxrWGH3CXRt5ww7u2EqkITPYgiFLlYZXJ7BfrCfX8V6H0aRFxAO1mevHVm8O
GobHh8wUWy7bcmUR2lwSvgcfj307daNb4cOoqNUuYPSz1Bu2SpNLL2Ybi43MDPKeBmpcoSUHQ1TO
q9njyHHV7EQtyduRpRO6tsd60ZjzHFUCJc1rzqfSsTchG3PyplgrQ3KYMmRYVSliFFqgH2RTrGVd
WRtJMR65ZZ1qJGB5Sp3pjepXddSD+pbiqGRSb8KSzhVJRps0YIgdpyCIeDR4XHVFET+x/K9nRdEY
zEusN+1zWw8/8EG+Of+3PG+Siz9CUPL96o5aylxkpAkCY1p1BWQHR3O4JQyLQW0bsFcwwWNOdbU1
bZydfmQ8hZ0HtYNPV0b6YkR5+B6Hw3wVW1uHZ+/WqcrqOTLbdTb6h2Z6CGzK70ISB+s4kDEFXBE7
5Ir2vErEqBB2ZbBWIy2zUb71pJ7ugDCZLSM5P2+yraZB9879/DeWctsxb70Y9XjVayLYOo6QpUmK
HLONTb2Ak4SUx2y8DJLaGGUofZg8DpY42X2lDn5iPxgDdp46KkgYjOYJJtSqG2OdpZgzDNPtSJfW
ocitNz+WnMjMdKOZabopZXWbUKmPPiH249//RdURzzqDsQIgefb2/GikVrqc0WMjkEpWtfeYocig
pc3cc6ifxVHTpvahNdm7oenvHD84jQLI2iAqfaWhKWANBniFddZat43L0LG0L6GPZt1K0+XhF26t
YMNhmLGKAxDCLMpnK6nTVZ/G0x7F9EkTFjeCo69HDBeCrjimreO0tdrpiJHXpP15++cf//HP//yP
2/C//Z/8MU9GP8/qf/4n/77lBd0eftD8j3/+c/uT33+mP/XfX/Vfn/Wvb/Jf/+SL/v1NV5/N53/7
xzqD1Tc+tT/VeP6BoND8/eP48fNn/v9+8I+fv7/LMwm3v/685S0zPb6bH+bZn//+0P77rz+V/vef
96+/bv72//7Y/Pv/9edzfQs+v//n5/981s1ff0r1DwK6FiNNZbiu0ufv1P/MH9GNfyjbwLQhbUFt
jDDdP//I8qoJ+CI+ZArDwkfBRMQ0HevPP2oAEnzI/odSZGBciyOHZRnoNH/+3z/7v73q/+9d+CNr
08c8zJr6rz8xlDh//lH86+2Z/zDbEJbNwm1afFfHNCis4uO3z3OY+Xy+/r/yyWoVJ86DrjdHd2B+
NkXtIZXac987106Nj7lj/gg1Hr2OGVFd3qHxOtugWsmmrXBseVsXvsnDqCHkeVW8wiTv8HEKiHrk
jlOZv1qtaA88lVt7srhmeX5WcXZnaxObqqwgiqrnO6Mi9UeHIHEo787OY9wVAZ0+odQU37Z70zJ3
TWjkNlbjwzi25mrCkGfqrGeySh3K5xgVq8DiO+cnFgzrGCjvUTVduEvCuWWvVwdV9Ls6ZtjXpywj
hbej45R8Bxg7GqsxAnAH+kTT6c7DRzA/7n0dC2U41TDfUZKtzEbk7dtd5BcHweOnoddsyy/fbcZg
OuhldO/6gUBdsd8gFQBlS//GozC+Bke2nOKxxcNZrYhh8x8TvCwxZNY+1JLfbN9nzCr7IdvxeP62
89lRoRdb0L9HGP/fGGpxFpXFt1d8dSoZFhUh+JWZm9d0nL4S3Bhp8uQk0a3WYW7HBi8z1SgPMifa
TqHmOfEI/eixvx7MgdMKHvKEAkYMtHvHTD5kKS4B6C7AxfIRB3uGLvlDGmrvuOExtp1jWAUTJoOZ
/GPGzxHOm8Dh5SYKfEgNlAxnfo3sqNk21AAWeSYXvqZ9gktcpbY8Qk8rj8RwGXFUwTmsk18f96Y7
ahummr+mRyOCNWD+qEv9qeIIyQkY1AuDonVJC49vN/T4MUuiZuwrb0CcK9kdHOb4QwP/DRsXKF/8
5JzB0DyiQVs5VnrgeXBk2gOJdhxRZlqEbvT1VTjWb4M+XJt+vE69/yrgQSDZtK9Gj9OiTrMfNTJR
DnNm+/RGBkO84bYKlpagKwNh817F0EjKPlv0JrmspDb2kU9IVHLb3UvMp4QFX0LL61Zm799PTbL1
alqNu2TYE0U0N71DuF8bnIrdbveg+vLqgJXbd5q7H92g3JQR9ZcJfJXc6lHUZ4tTuKkDRBnHKq5N
1eMgEO7aB0q3qGbuWd5/sDHFSy6jUxtwUoVkvbQM66Uyot80IWM8CNJOXVh+8DZ8MW0FFhPZb+NA
D188vJXdXGYQalcsx9amiUamI4HGG4mkvlIDFKRiui9Kq97ok3nWpfPgJCXMFSlPWf1htsTaidP/
BEDAi87FDjNv9M1MHPoMbgumDIK9/pc1iFUn2CmO+T3lVS+tShlrD/4SwBGYMOsrCfS7rLAvadzk
3HHVg4IyEtXpj5+YSEr+UQZM6iiM0ILh4vd04dJUdGQyvq6z8D404COMx8Zvu62eth+F4lzQNOkj
j8LP2OmO1ZQ/0MB+DyAHgcLO8AzED8PormTC/dikZsuFQ7uIlBDx4vqhLaO9y7hym3TWe29vyqGP
d0Oa7nC3kOcbrH0UaGvDNUAEAHVZu7yrvZ9XB4t1dzkRHrIL4GBSYq2Y/5E5dwZKES4osnz86Cav
+fP6itPRaNEMBCuscbEnkGw0cshzTlu+aXb+wPvvu/IuD4I9PVZLmLB7zp5PVG9AHjOLr8a0qeDg
M+AZL9KY+mYzkgkn2wNb1heLJtBdkm5kx5kBWEVSyh9HcNHn+USFVrDD7WutuzDdiZlWFvScgYJ6
/sGCVigT7oZ4jDDp4xrrLqkoH8invrSyJkk1cr8ZAesZ3D0wW2yZPG0bS53WODegX2Kc/Uv58+jY
p3yqh5Ve1l9+SBM38uhycqdVA6UZYe055fyMs54ASpifOyPbB544+l+TYWEcCJjvGj73ET5jam5u
sOtOmgfkUtUOFkSYj7VB2Bbj6kvCiBx9ZkaK2O9srzgAj5syDzgAl+dcGPftGtWPJRzcX8/QGbMu
0pNdPdBIc3P1nli4M53KDOOVKa1HuxAc2XS0ybDDRmPeWe6xBG9OEwaJ5vAjytuPkjKvFfizNnQ2
er9v54NL65JybIP0XIrprQxxcJnDKWhCgpbx3psKbwHH8diRYV1CDtzq0bZih8rv5vFttTvHMk5D
5HM61rDgkKagzzcOX3pCA1iI2dkn2iaV9dNkZi9RlAfYQI1Lb/ckoVQ2nswAunGBP1v4BUa+XN7X
rn/o/PxAAdrV5W4xI2c3Gc56RLhSXXPKIg6MQ2nBizODt85lEuxJeZ1G43Hq+5dchNSJzlmqejqB
MkD06SkhlNes01a1DI+hd4l4JGxVXqhtyhJqK2dXOT96EAFm0RQhHQOLimZRJpwcKIRESmPQtrAT
8+oPNNHQCbKo+/ilBnm2SrAIr7JA4q6kb5wxM5JW9D6peuM51o6g7oPZ0ytRdgYmHht0WZt9VUN4
cnpwTAjZdyTFXwPcigP+vkLo/MoMQBrnJ+tREqSPj9of8O/JotxrEOtlZNC41RN6dj0KxpH3aKXW
NvaoBAsuKgXXDKqL3760kMQ2XY8opvdUdecZxus6TMq3bkVJA1xiySDI8MUuCM8oSbjpWzFBCx2w
JI/4rVvK79bWfFKbUlMcKDeSmxZShk2T1xEH1lc54C0K3IreHoZCB0YEC26e8TixXScuEKg1OXpz
40zqVdcQpTDB3/DV4Tyrxv7oSUIi1aQvMfYzG1fyGbopemHRXEB9dxVpV7cjbFA4S07rPoMXIPEP
lLY1wC6o29ITdWx9cer+jUzT85JTYvvjSzNYRxpg8DpZwwdkmRri7mgW2TMLMadpIMWgwcUuT8Ny
1WnjYw+ocAFKYNO51q0tSrGq8uEyvkgTr17h+yWKAIYppfsHTBY7CTzPKgNt19BsG8c+8Vv2E8sU
iUpDWKZCoP818vqHExutTsxs+CuZVyT+S9KIs1Nzw9OBNgcJWjiJYb01fNqDCGQcVBqcrYKAGT2p
02LqiI+Tc5s2QQj+JqAqYlPRYUjn60q3zJVuJGQEzvSjyZ1oX7piEnAjKHu1CgIaUf3GIZMzp4/B
xsMrq018qeg58VupudVjnh95xj1q0/0esovsw3opcSAu2jY4tybl0qPFUBmbMagU1kyXNs4wPQEp
pvUamTapQshKPJIbKz3buAGVc1EFSM7KSzYApW4FmjZbvlOOWUg3vf38zuXDZ+84rxWvOm/y3Lpc
7sOSoTLjh50PUKsS2ZMap2ePh15YNjuVGvclLCTp6Q+FTBR3REDAfFCXuqdlNAk/Ct/4Efhv9OER
J+S6bljmi5TW9pYUCLIX/SM9Q9//w9J5LTfKrFH0iagih1srS5Zky5IcbiiPAzk2NA1Pfxb+z83U
aIKToPnC3msPC82wDkROvsrcZH5RMvh3DkNsoBqqvxgcbasgeiJi9JkW8iEZwVwBJABvo330Y+uQ
dH9huwZ1bfb+x8OtJZUc4FX/j8Hp0HlXkuXnIrA6FIH+3CHA3U7T9F62IQ/NEBdX6K5Qa+6zEWq2
Vvvbvzegs5sDM6bPERpB4nSbTM9+NKzRJANwFgXcRrnm1AuT5Cy2EUQ22TxtGfV5D+00tyqOHq5I
77g5rc+MFcI939c8Sa8eUTX/YjYxMBXKpQrGX202nXnFa8DKe6mh/XnwjPJiGDiWo28V7KRb/oZD
XK6hFB+DhtznuD/0vTobOQ+yWGLxZZWIlHuRpbaHpjN9QvXyhsMGkQH2elDQW8T/5sJGgWZH1apC
bcqGz9mweS8WmhpLsBfQsik7GGt7j7WFbUabpqt0jCcIy8gUHbm3vXbAGvkjpzLdWUyUlr4Z41xn
A8mY8yFwgmnr6vkZBfPRaZPDGJISx/QH/CtjBmHsict6LRUQNoOpcByKl8Z2T5oLfwVRxMgSuGfQ
HcjrLJbhiEufJ8jxmee8NhMtF/c2WjE73metvva75pSg2slOMgPLR570VsbuKkmrDduFnYUFB4mH
vE+muFrB8D2Qte279pOaM+156vBFzXfa3AP2mDGy6aYi49Eg4VQbUR8O0Y/h37Fds4ds2oPJcU9l
2Wx5f6dlG2YbZbLbTL8jg0CKtvCIEszyfVcDummt70YUVxXle1aXqKjWUZ3dQzn9GxOAASHNDC3o
P5mwJerDCV93lJL5YD9oEv1kSToHQgPzU0MpxkWG4yxcolDaZxj8WE7Y+UMjx/cy5oiIdOO3ybN4
4+uUvmDY1Qyj1RiXr40W1HHtrkejPtnFdK2z8seaWDUYbAh1tCGtIvQJhdoO5oAJtGbZZMklCORT
FRoHS2IkdWSLQ7p4tNibLzqxB87bLJS0UFibzkIKtDqm313TAKivzXinD6hsIlKf4s4e1zaZm3jK
HxzNfc/AFmuKo6IkQKXR56c1OTjU2aMayXQY2jN8DwjL4iASHTt3Ws925jUH8SwAInXPjX/YeB4j
G+7agHA6btx+n0H47nEb7GxvePnu4hLFvNfWmyC/ZAwmGCvzBAxr4s9s8yxbvVkGPOjxkoz7JBgv
VqdvReXACvRven+abH3rBTYC9uQnVQ67G+ESSl5YEo5f95YJRUPSWwdn9JCF47hNXXLuxbgFNnWH
nMDSmY1O6Ik92+5XJ5tVffVDEz6zRmQMoWcXq7c+q4gtIwHCyMZiFBoqEJiX5tPMtDHl+EdVtrjI
i/a7E+X1eTCMH1WyFvYRnadDRbh0hSyfkTeeTJSZbji7FTgW8LadXNxxixy71kOcWJg9hquk0tqW
afJIhpO14rmDuDHXLwMe8U1Tpy+x0lhGxxNNCDJGzN8B6k7nvZ6aUzZ5V6Oa6Vltsy7djPS9lIiz
nsvCd59JngYfi8pYUoqQIqjOZcxkMvadY5GzimE6RZZ5864XB/prtSJm4oHc525p2oxJYjbHpaSr
C3TyS9AMsIHrDwrkZ1UN5LS1Zr2WlknyUa9Ok7TexjF8ROZMb2qWLw4Qx4dADf/YjG0Hs3c4csOP
Dh/+hpKJIpQcvQUji9zBAw33uGC9Nbj7clD72sI9Z7A1ZCC0DswSGAOdXJO8jvgvcXH43G/BL3OW
bw3EFI/zq4bPC7fdHTP+qkIM3fQTuuIBDquoIX8qPIDMvFdhCcs+HUtAGX66i9aD0fyYxIAsDJ/u
mMIwBUg6PbmTefYCC6qSF1N9MHJnk2ZiIOOMVcMUMnM2Cf00awTPA/L77rGgXn4EyM23Lrtv3WSu
3xtWgzDXWmQCfYETT8bS9lgPm6nxMlWFWvae+wuCNWph5MThtqXOWDvgbinsHtqqZIJS5OCYKuju
fFNO9dOaRrBvlK4vEzzrNYmD67anYYuIYcnBVbRshb1Oa/aMG9IKil7qynfb9F9zj5FRFRLkxvpi
4Q8M9oJ+DFlkwENIgGc8IAuiexHC4nSJgivRQGkCcb221FbC005LbZnP4WRo/pAc1W/FmGoY4YG7
0vWh4sQ5bUJPpNjcaLZizUIgBY9x9WA64r0iF+Oh8HQIqbjbtex39CK51Rv9zS7v9Dw0lLO/f0rp
99p+n6NCHI38FquOxCKscwYDEfhSuGRMOALAmumIvDeZ2uFeTNUNhOs85jDfyhz+gxacRqBihVZd
hmZ6rdp7mZWvJDsQ8yNdGnPYcoVFomFvJwhKcb3qQFQf5shZjkoj34gRT2KbsqVKknDFooLMazs+
JIV6NOYEvUnhx8IEY0cWUARHXdI4gF2BW8ZNtDUn4Us6hNdAI35Gs6oPca8Rh0E+RK0sKxNpKhFH
YOEZW6QDfBdUozGKuqVd2v+yqHwjwoeoNcfttqGjobBic7rgAeuh7wi3gVmYXHIoaNN8uPhyQqEx
4xugxb8OAhGvlz47AcehO+HhEIpoRUyySvHOgUVAGawfdat4NCmnUNp/B/rFY15Shxqhb8G5YVe0
cTm63Xw4mR1W9a5gNxFkJRJhKAYBw1Fqrf2okncIpyc6JlJdzOkRzflrYGMOMV2FwxJFZV6+6zmz
qxomHFMRxPiRLY6IBTGb6ESatD1x3A0mIIvyaazTHz9985Kp3wwVD0+rGWhj2N9o9b7AXLwgU2OH
XKgGSWm+mVF9oYy/obNZcJ5ekZ7fG5zFMdx5J2leatP/mPwtVIIPGohfgm3iBVIEsjTdc9vH50o2
Z/2XRWy+T8zIIfoK7age/QYxq8kSHS1zT4ArZvaPwOIPUSsoh/raHWyiAtx805nauEnV+GbPiXuO
GJ/Hlvq9QeqMLeu3Mnxg2B7mksprLgAWtkEAAiJR4ZdZk5QcSjxYiOZJinv2oX8mPWmGWu0u4tg4
Fd5EVrOv33uRE8ZoPBHaJ/F3wmkbp0uiVZDmRP9Gq2NjsG/3qgWdOhbP+ih3ZqCdkpmQhfkcBcg7
SbcMHoh0X2r4onuoFdReKEYmSMnCh39mu/6h8wNW40bbIMkyvw1ZofMVojynCMZr4u6mrOH9aad/
gYZFA+GQCBtmHW3Kd8cTgjklwJ1EbPGIPI/9RxoVW9FKqOdR/VGAO2rGDyQfQN/s8FNM6GIT27sX
rVRohOSldmhmPJW8YnUFwiXko2cjfxfIVlLn0VaKoI+w+sfl6yz0jkKX5wKJRR3qtSpqngL7qQ8P
RSRvpSX+KSt57pi3JNJYDVmoyK+LPpPSvkLfoKQnYEp4RCmiPPOi6Mv28nqBHZXorvyWk9T1EKH0
IM47/tHd4nH0fRLorOq7tBhtDnV5Nvh6u6bdczzgRJfEAoSi/pmkbwJ1AGTNRczExjvoPsesRSmQ
DxJehcCozk3nzKNCJ3rHxLaTmceDoad2rfxPmY58W118yHH+enWAn6zoFiIab+EPurSa0G57o1CM
BZGUK5bmE3fnyc2Tg58Hx7QWkumr96XXGoAI265o03naI43hOekzaQ+jhezlRSQV5I+eaoOUUT9C
jRA14RGv65P003Wu2mA1ztFg6USL7g/9Wbo/vf7BBUHagZXuVY8Dd2yMj8j3CPuS6iOVIWXV4J8I
UVpUoH7ZNhjmNsI5G4fOXZq8++GQAHY0eY4SORC4DJziYNpYDgHZY6xg7fn3UROoP+3w6BvVKXP1
nTcxieqJeVz3yLvnn5kVFd8Bu2+3EvvMB9Td29GxAkKVTygT+MseuWFcEz0+eNOnm75aifWkNZ2x
TL3p0JbjC6X35zxFd6IMtZiB+bXy6mvjvsF+/bIyQ2JCMX7NkfioIsPnxgWg0zpauA3HAXZ1aiND
Tzx/IfJxbSQTnW9pnVxQwUajYIKTPZZPtEUqL1o8yM4RskS46KEsM90I9kaNQcZUSESBce8wJq79
qMxWGVD/ReZp4zLEqBc5zrOktlhE+bgxA/tr5G1uvPcmbOewcxjXaGDOCZBCPXjxSeg0zfSTJExz
W6TJqeoYjlip+hcaYMSkJplKzChcdxZ/OcsxzvQHqVwLSVn3DRmjXmrgIIiq+1eDt1iHTvTKbELb
Tio9NQbSbtsfNnngf8PQ4V2CmcQYD0L3MtODL92BlYgLHilj+FW7oOcdC++53fw6MKoxQYy/Npwz
tP0xILhunQYh8ij3VQtAl0f5Dsd4uIAaz9O4qm7pMIftupaPNg/iy/zzaOO+X+pI7lzrvW6ttzin
FcxKjEJmMgXLVpsuPFH0XBnrlJARGjq5YjhdYd5Laau8e0+mDpcJ7UmXz9B9ZNpBnwTL5oHRqb41
rfiU9Ww1BVvNIS+24VBflc6bpLfr0dUBc1SM1S0/KTcd+EmnHwith5MnneoXK9YhmeolwcLNKrfF
hlEjaz4duU5k7UyEG7TgLVVB6S/MUKiF27lreBYMXRpxou1XSFvHS2jO6qTE+3IKXDaC3Pv4olng
zyYsnwy0hzV95c70wDBVWWQTTnNEj5Ds2hYyaMWoH44oy8CwMYlw5+VQ7a2p+u0VHqdyrNjxap9R
Cx+nM8RF+P6yL7JF777hEU4XfkIaqDD8p4Ld6b4gV8R3GqLfaqhxQJuYzQYx42SGMi7c3Q0S8ip6
lTwYEPzkXzGt+oPs6QnI0bbB55orraVNIKA6JR5Gfzc1BpIqaZ/aLqx2kX6spmjf1B01TcgRZwhH
p14sUCFRevo1OzWCnqJFLLInW6PczsYPn8Jv483SccnPpAcgvegtGAW+mLtyGO86iTmLqs6frIQV
U9SvzaKukJDHaGMjvN118DtIEW6sge1KNrm7ztI9KilufgiDixHr54sijxkue4EBNdROhKkB8S0O
jdYeo1R/TP1p7ZszT0uFF6XPeDu66LjxeLOb+KQGOgBy21iKQWjXtdmYE+8S2LIPgwBIhhdoZRlr
MWugS7fj0uuw5/Blp2snpPvnAN5x0YpVKp2LhSN1HcFgdseaeSalNoN3Ljgmew/CLtPTlDegSzOb
eN4OlpiXk9wa+EuzYOFoITt9yOqWJjqpk7Wyo694ZuMDkczxNJmolbui3OlmSikLP3mNFP/EqgdC
aGWcJvFs9kPw3OAxf44ngget0OangkGtLKrfVgTTRWfKuB8GcRgq9RzUzgYJrXus6y46okSHH6K9
MqN8S2Mwf0bmfba4z/f1/AsJBzaCVprt3PnpjalYj1m7HFuD8zP3nzKCVsIIVeQEi1BvMHPlpRGA
2TK7Q6Wqnk/I74bcIxAs6z4pHqKiN/dVq/KtHff0TSPTLodCXGNagBEsHh5yGyq5YQ1PWr1rQ+Ht
ZcyTx8/VWc9GqlHL/BizKn7qh74hcQRIZlUVzVpnxJ1W2Y3YmCcv0x4zO7y7+B5WWVAzXjMtA8qM
+dp2rVz7edvtEdmjRebBJ0M2qT2E9aOWu9aWe5eM18F4Gck4DAirxvTKptJPXzEctOy6x+JNZu+I
kJfDnLfjZAm0D6JpDnFEsEWnPWleS6KB0W5KsLA7GXkvgzvweKPhWnkkJ5ztkBO04uRakT3knMqe
mIGwkN3i7yUh4jXYiBgEDA+8s8OmcRfrCAbmVx7YwPPf73J4tTujKd4Z2jvMBCXMDUkrVVEWcN+L
C+GcB4DG6blPUdu64D9lgthV65mF4q9YhH6A34EfYtGjUfAjKL6NT3uPdQbBahjsI0usdSN6Yb8N
c9rM+61LqMay4KG3NIkjzhShZqbc2bnnrS2zHlbRAENJDsXsu66PXY561tJJN8IidqkF6zErZMiL
zYPIwwF+ShImO8MNEUj6pItCjVuYoNCXvTkeU42dOOGbDAFpRvGWrtnM2JuKmTRTmUouu7zn5K9z
vu3eh3xgD59lDi1V+Rh6Wsifqe5pm0FMJytBsa26kV5Brstx1uRn/gtXMx7ugC1BaNCjGKLX2Uxy
OZmm+Jb10BzqVsTgVHles562EwuJMT/Wlp4eSlC84e181tvaQ1QIrrYPEdl1lC5lgcUm66kncSU/
5JLRtUY67IMfd8OOKth7FjxQ1BSdEBbtkypMACqmsKtRW4/zVJt94dnxLVbDHk/Dvm02WG8ovTq5
66X5SnBLyRexIt/SOGHreAxdGkA6xm6bJH18DaL3TE549SBAs9ZW5wZ5X5IFQN/Go8/24lqJ6rOw
Of+duNVY/nnZax+hWqxxMkHLzT7CEMVbETeE33Tlqxbnr1qN8o6zAJ2RX8+ufp6xhevtWgwmG+wz
GltCjBqG0+80lHaPf6+01IyeGhNkSGJozbqPHcTI8y+5L6IlEDKdSXSskKujxZyAw1AS2oD4SjXH
AKKGH3tdrPKi1jd2SXZCTLdfsO/GO00ajdSsR05Ckq+nU1cn05LvoVpMNXb3vmiMlZRsvXwGMo/B
kDN1Dz7rThCampJoQ9URtgMxNb48RpV1F0Y2rfRm2Bt5mG5GNHYlQZtD0lgr062+5eAfW2YZ96bq
/7Gs1vZpxcZQ4rRpGMvEkRAHn5F/iCFiFUzA8EwtHtZxkR3AOiB1yZwbQ/5hsc5mJIhuVLMn3tqG
o/ORlPkxGsxbK/ytZ1egIP/aSvCGmU67mhdiocYOMFgciy0JO7hQNHpQP90iQuE4nINaZUvdhOcw
AjvFsDvv40fT7i6QR8xNkHjzdMe+lb77zw715zxlxB/mI4IAE/N31H41d4wU71HnfZgCbyGkIxw3
OeMFl8AyTE7SpAOtRmhvhZ6ka1z1xG2NiN6jmfwcdP1WS1DwgtE+5WFzMrPSWpthA2PI5atH7bjM
i3xvT3H7FsDqivxxj6wJCYWXZOfs1LhagVCcB3jaQsUk3yQYEPjSYQiREOHYkWYpQJlvBBgZ8LII
ObiJGdjihSyJ0DykitoNXFhpLuvMfxRxDP1iuA4wMylxeALDw1+Qol2Q5TQ/JhpGw6TcLYpSne24
u0SpOisHRbtx4JwG0NUlLK3tWyJ0jnhf7cc2P2gecWo2G+UEUu8xmoodMh5QXI0kyzYjJoEUwKQc
t5hW0zOz6pepsC6qDOO1OVkvnWsCsq9XIlaEimZLA8J05EpzFzvZs3DEaxKb7+hPj8ziCadiU+IW
SYFznxvNz/t2jUX9tZL4cfnuO0Ewhd2qZ6MT1yn0NWLptPeihYTTDv6b6ozPsq9ehm54Y+l7i6Id
swRt43fVxVI+FgYL0FVqNHtWZ/3G6zIbr9ibrov20hXitUcRyhHA3sqyXlmDDMmgkQ9Wh8uYRfpe
zMwi21Jru3W8R1YNbKZUKh8JLm63ZocDdFQhXZUBKQDtjHrq9eBfFvJQ0nSnfYwk2hBVo/opRCMR
qh/GguxBFP8sQSuG2FjTGePyBqeO5u1dI/tFr/EFQHw1mixGpA2GzQmbqxwrlGcqvvCJStSBiGNL
UQFVGJ/KXqqDNLmZXK1iuGTEb1o7vnkmmpQH76uvpn+tzNtD1brdRh8ZOBsgLxqj9N+EbjWblISo
jeY577jsmaEblUeGbvGijy2WA5eCFCwR611JorOrwXjqc7tYaWX27UwZBjJDp1kwuoWygcJVJiPh
MqwJoUooVIfMRSigYDjkHE9jKLoLn596PI5Z+9ob043lwqLqJU9jXLkCLotFweYCxN4MvQ9FWI+P
fTNsMKoepkGNc00XPfTNuCHvnGFh5SAVcLOnntYa72PUvngGskOtai/2NL2qyBFHmXIcY6BFt2Tq
a7vEa4fVCUChx6C4CdSWJEQsp9p6wGWyKEmdXSKq3km8QJY2tfuh+IM0Ro9xk4KMdeYLW+93Oc+h
NMVDgj0O1KD9JW3clorOuiDchPF7deSAp7jyy0dKNkCwJPQsG/AOs/adeSwBT5401k7i3AfkUsxR
MmfhhtOjO7WsHQ2xjllhtplLAPbsvLdj5Rz/ftGoo47UXBTfHDzbMXyKgdU9F9qQXGJ0Boc6G98y
xxJYY0oQofXSa+N7YAUsTobylDWpvS1zeEB2kNfHpouuGHY4EGQTbbO21J7Qdvx4RVYecCjEiHZA
IgtP+3AosYXlUK61PZGvIeYFXKmIhvGYuQLXw8AuxnsnR9ZfpzrQ6cE9esW7NnNsW3oLvEeEhOo1
LvAON7cEzrHHPbzHoX8CVoZ3WryhcZopUM6iB8IEnMkhe00XDL4zRk9lzR62qDsAsTR+9kht01vN
M8SrWZaJT5yn49Cy+ZJVeYCt06y6Flu8X9995f3OUqNNGbj7LnW7dS/d4xhiFpKqEptY69dRkWyJ
jaP3afm5+/eaag51H1UkUD1Htw54eTwywl+1yloCXeCIw7wfcuDI8TxAVmyCqVqLvOIy1cXB0NJL
TzbQoin899KW/bLovXvmyHrt1PVLkGtnk6CERePQN3mBi7yB8U0yevYCwzyCANaKmk+rCt5kZoJV
yWaYqPQcT//uGmvfy5C2H1r7xjK1kJyn/gp4Ra39lK4e9QqPnICUTp6bAKrj9JihQ9kwtac9R726
FAkmoamsiPwUDtlFimRHmlvLyX2uZucrHehL9XDbm6X/mIXOjvCGcANANx24OdwO+X2sdhZSXDA7
DkYfH52iVaxKg7E1N8iCTUeIUpqcscE3PgJnytkMM5pJW071ME7ijUpAq6B3rgzeW2+XcPLltQd0
iCKf7WT5zmaBMr1kch/gh0UZbm9VBwi7xOHGZPtQD/FS5Pq41D2JxMYF/8fSh6QRWexGiDBLaXrf
9C4zOHguI7q6xDyIdLfl3Iw7g30rjP59YqMfLohkrDi7PGcBLBJyfN0jv1M2slwTnE4OkK4um1UR
I60dhZVufC1/S4QsVspzbpnRIMJTigbZAisphogSxWvOyWDdgHxk2wnd4mNafA6aYj2Agilv2mgD
GuaJ5Aa5iDVP4+zllsxs4wAtt123c6xMXKkCKDd6AYQWO64GLIO+G94903i0BlQQ+YAGKNL9lzIt
nX1YOcYZBKNx9hQSQXxUS4Al9CXSSA5iEMkhpETalqNci8wCGh9Y+GdFf0xMWF25Vq1V6l5BZJBM
5I3TYjAdf+/x6IlDu153nbwjH+fdq4JuNbFIPvEo6VdMCzkpCGDqDBU960kbPkqWZpie9aNBTNeS
SLiNDlbpodFEt2y8+tQXTABGHbwBZunb3yAKh8rVUB2HA3V7vw8C1Wwk1zm15KyMN1S1z3s33bUJ
MpjJG/cQEKf93++cNvv/72L+gz84fl6ixnEY1zo6HrEhtZ9yCA/XNtQ5+OtWI4XlL/NU6+9Zw4ib
vWpyZGgg73UX0nd645OnqfRO3zCx48IgPly90JdnFDZ7puV4lVgqCSIZoHUb7pH5/1c5FcMNQN0l
E7m9CYbpYAfte5XH1b2i5N7ivuyWDDfLO8YDd+1pyGzTwIq2QWnhr+0UgNp8pDS3SCjoVFzsEeNk
6x7Mw9rypuGOXj7FkTroG6U4JOY/EgYHlksHUSjK7zFMjkgxXuGsrvTY+tcKezxlUjb3LEef0CSP
deGnR9Ea9T04QW5+UDxwsGIO3raaPaxmyPZGS6cWyCZndFTck6IhmIjB/8JouVk12CboZt0nu22P
rZbnd61VIysc/9NPdMai6WH01beYUAuwv50heQWw576E7eKQR9Fp8TPu0XCr8+1Z7esIKgMEVFfc
A9sudrbCE2vWrLDJ5/SPEqw5O06w8n+feIKLt0bzyr0xf+YcBM6S7eYhcBvW5aGd3V3PCikoyApz
EPHck8Dh1HeW2FS6OctoXJrBmDwFw7At3GZgX9Emx2h05UtTeiszSDaegItpMxe84dvH22fJTdXb
9iLLGKDofKE8VpD8Jjxt/DEqdo6WlheHK6RTHY3HeG7Qa5/wS9S3JtpPlZ0+N8hhgMJdO4v7ImgR
tFfO8Da5Pt25uWfX1a+RTDCEkOwvQxnA1pbprxYOPn0NqPScSeu91Jr6gE6ThxEO9n1Q9haQ7vS3
ciHsI7wPl5XBkK/jLNoZjPgjkCsD3fZaWB7LC6sY7k1ELmbeK3LVMBE3E+RsEMr1LqdrW2qtwVLE
Y3bCLHiVj1b07vfjEZQb5JRpk7oVCY1NHd5C7qPFVAbdrq/t5rE0kdylFIFUCVx8I5fZhGIWDq1i
1js5X1xQzok31L7LhhPO74OzxfrfJ3lzFwgsIYYHC7ItUYDZ+rrCb7YKav8qiwy7gpku5SGVY0hu
w5xgNjC7anxb7drOfOAp7dy80K7IxuTzzyPeSQPHbNt2ABphSud8w/owNB+qGQ3O/bRilix09ExA
V4JMIAmE8OJY+WdYeuquz9K8HMQgfTr/vqrL4gC+c65/sY3gIMQgkQ0/Bnu7B1Le81Mx5tneBA28
sGLdvBmSSxoTJ4j/OerJkz+1TdyF0yp8415JmBZyYmJtx5/WUPaq1wwiaPT8sW4TJkjzEMPsRm1D
jAv2ifllOAFDG3xk4hnE/qqtxnPGzpy41mkXQ5FdwI7M73HEWMN1YyRP80vDx1oM3g63SQyJwIbR
dm3N4FWP8P3WZkz91DNmaFzjNrtUNhDz65VCqLA32tloTsAhwSleDloq63ZJ4kI2r6wQExUh1Rhj
ViNYJQe13zNZxdFat4iN1vt8KaJSu1STE/DB0n5dj6V905hir5hQD+u6LvJzW8trlYppJdNr36PB
Iyu2uCmvirbC4LInwy2nDU3Tfe8pnu3a58T3euGOWhnEbe5tBoYLQxPyJpswP5gzdOnvZS8iVKr8
yOBfKLHQ2ELtO0h7h7GMoD4nZA2wr5/2QgEG+HsZW/BmCt/fBVJjrCCm/qZls+kiKHKQe1q7T9lG
o60dnR3lg7MgR1neHdYS+D9BK7rzDQVLMERoyQGOgaQ767W4O+zZF1ZXVzv2lt3NqOfEu3BKtloZ
dTetn3fpqaetg/mlB8dxjTEVV/38dpeWW2wofVi+zn9b5Vq91YBi/XcxNMAZd67hQo6bP7JVpM7e
afWAZFb+cSQ7AHWMTx7+PpTWx6QdNNb33ytHefm5DNOXv1dJXLpPSVjt//uS9Hy89KZY/r2yi1pc
RXqKipQwUcRNehAO17+/wvezbAvdvPy9KkJzF9Y9qKb5K/eM5pIbXn3+e+X75lfbutbx71XkIfMM
DKN6/PuPnaK8TI3O/+/Tl3kNPgJOByURH2iiQFtm2A54JPJdESURrwZUFpu/v7VHri7RjxUrSX4E
eV0BoghCsCHzP9Z8R4O7zc3z97dtXuW73GEZ9fd/8Vt0e49o2cXfRx4aZR+IlWEtMn/eJNCLY4Lc
lcEwH7nImPiHMrz9fWAbdt9TF0Nsm/+pL9vkkoZQ4rizkIYYwTJMEvlS46qqy0jdpj4br+BgWtM8
a9JyzyhozUePs+whQ9YwJFXw3Nc819md05fG4/Ok10A4ZXPQUdNuxaiMGWDIwNLjzK9iX7/y3h+M
3kdATmG5xaZo39T8nSLWKLbgeIFJ02hwKkWgkSYFlaMejWWIUveWT2OBeJDltuiNBPML8C4dDw7C
eZiHc/q444L9MolXyEFvYgKaljxrolsw/+L475aI9JckUbu0qfSnsvRPKZjFTeN7ObAYE/BaHBNT
4sYvY5X85Dzlj/p8XzPYtFBDddj+6fKXf3/m4GGaVwG7zp0tRub8iOumN0/JAbe1gMFcdNNtqmF5
EoO3sewQpuP8R5TBLMY6NSyLrvYJUuZrSxMqBN/W3jMjcDexI/olGnTjOcAt1MWYdv5+SexTFGfa
y9936EfjuouQyyvhnl2RaldvPilraphlMZT/tIj1kTM618DGrJKwMH9sykRuvBmAMsW+x4DcH7dB
UThXC93oGi9dtxrn/9HhYtrJzkHdKahz56OM8Zz9aNC7I7h385vnKCBZefH095eWJwoym6CHYmZb
On2c31D777umwFXmsrUtIbYnVf1rhowUIs9S1ykxXsqhEietRBEdRlBdR2h6ZWVp24pb2EuNiZGF
zb7Cdja9CIwl5ukVqX/yqmO/Ygssn7Faso6fnwp+pUW7vOnR7MCOvBJpFZ0bTOSCvcswjTfbsoIn
Lu0983zvKJzhXXeH/mTm0+PgYYXIZXGlvz0NM4KGmMxoGUXllpMRTaKe0Mw3yfOUy29Q8eZR9Y61
Zfztki4/aQ9VGNNQ9oyC0siNjgk+HMPq1mYzax6ymfMasaBoQwMMSyqDdcpEYGk3jPMTNX6qlDuH
lSVUjficauLY+aZ+Uk4t4GR0a9rYEatp8hVSlL0oPSGGuazzjYKEsRDQ8cCExGZEZL28Wx4SIQIV
HRLRquXoG/qCqEp3SwzydHXwUq2twI1WnQjGq1l+FpVP9zf1v5rFiDNUdX7VWwq+KLjj3cA5ZKU7
s6K9iJtKXHrtG2mO99L2LjJDQkGQUWTUU3Ts5WAeqmAcjpYTvOSVgPwJqHqX9zgmjflrsjRHMB2k
5XZrkCnzu/mC4IIMFWLCmuYFO6p+/ftFW42g15dWSKzu3/pPr1NOof9Rd2a7lSNZlv2VRL0zYDSj
cXgpoHTnSbqaXHK9EJLLnfM889v6rX+sFxXRmVGB7uzOtyogcKGQy+USL2l27Jy9145p9Cy/RKC5
GO5yEY0aBnsV2/jmn5hMPKmyg0jcqbPNvD51ZoUvg+Wky+Sy1T7TcSb0mW6g8mgkBkHQHrC6HVzQ
jICcGop1o0dKlHsFbS+vevIxkbO7Qc+vjLJ+ykGWcQDCJWVPw4sZLQkklePt0wS5uqI9o63nyu3V
bdi5DH7JEzUVg/6gee1LQhm0i5UpnFLnmHW0j5wiK09WmAExjirjsRW52CcYTUFpbqMSBRK9du+m
wuyydqf+u1tigclUlJ2+vlzni4hIiG9NuJm72tt5RTA8jgbwAwpowmYgYPsT2hDDHOGDq4QNuvQA
+xl4imfraQaG87SUTWhhn3iMxR2D4aOYYkDp9mZM1IDYx7efpJDuOnSHZIeuzHniocw3XqDvwdt+
L3Rybuy5uHKsv6VtgxBdx+cxpSWM7PeGEQbhISTz2a7TPXbyTBOieaLMTx7yniPeIiNwLYkeAQNP
7cpbT+h+P0M6OSaVcW3ES8FAC+1pS9/Vnkg764r+9usjkjf6W7KeXkpJo5XGDcppVo2OKVSCVw5P
FLzLsoluv15iHqPN1HfXrKxfYsfJbpNpzG7Dv39UcOYtOZ4emjEjQ7ZDYPP1FdnyZV2PvTrxogdo
6JuaEpoqmU/nSlvMSiP64rEUxjqw0IfqyjrmXXoiGZGkiI7+ESya5rZKQ5pIhXdK0F1tyzSgWrfQ
ebnM7+GAIPvCUtL6ioVTxWcVHV10YhfaVAxVabXswgh6aZQNDSdn6Edff+ChB/39S4bl6wzafv44
k2+yfL5t2bXzDv0qXPbUSDiUpa55ZM3546OvzyE1znZyCi7hXAzHr5cMU8SWTeot1MFrqMxq63qw
VwDh0sSQX6/O7LfHr896/Yzy5ev/e6RgdvJOvRdsjZaqxZ7Sg+PX921nPttVl731ZdGuGXFF9FXy
4rkPxWEq++ReFVgn+2zaGp6cdp5G+NTSPFmPU9NC1Bjg4tYeLEi0WRuA60vOQNx9DHX6s2vaee93
XsEW5puHnvjarRXPxXferLVbZO0HhaFGmY9Nt6A+A02dEAylqM8kByMsD3VzH7qEBgYtor3IhSxI
AuY0oxZN0y2hGfV+op1X2ZP5WLoOkZj4NJLa9O6bUTo39jCHoPDT4By3paJh5w4fyZ1h9NFbRbcv
T20EIrFhnhgx9Ffovr+mOd8wqNqbaXsVgbK/mSHzmXwuxgeP5nrnQGJFY895cQRhzC0/r+pb7GhE
BQ+INzmQoINqwuSQBcEHpKCidZnbMKZ9qnrGWK1bx3vRdOPWYw67n0u9lWyX71X2GmXGMrhzIFHW
Nl2X17mtuh91CuQnTdziDlQcjLfYwjJQl8k+mUrY95IWByPAbmVCfD86Q/AQorcHrUlUvZX18gOq
tZoYabuRs65qycQppf+N6aTcGtX4XZTLuzfVJ1Zo+wl51Lu5sIalHI2rq5R9tlsGDj18S21U8k6N
wW4KuPKK1JR9wFW5k9ifQLKjmLLhXDEdf6H76v80EOlMumcNZ3K9GaTVv3J7GoNPzs6SHu0ZVf/a
cSugDSEhMcEm9aRVCyKar0xtIE5dCZoXQyIOkXzWJ2XgG1QxSReGGxWXsZLWN9sgQEuXr3XSR6ea
md3KDUmjImHkBDSr5LpBSnbmdkQ4YxmPDqs5Ysrie+DGetvQcd+BBUhPoSRbIkDF5SY+bWPeSyvX
yJ8lm5zLCK/xX0Iv73dxNXXn2Y+RObXGhmTf9GIndUr/YfyYfbRVjI5hMGZocobJRdWGvLtwrQdQ
kBSrSa3c3ZyTVuMzo4tSCPZOmyP7RoqSdkW8c4hzHitSbkw7xY8pAwR+7iVOnWnfICyDVri0ymfO
iPR8Ac9BZN3OZghIvEU9Q1EcskAhuCDfapWGpTzquERZKj0GEPboooZiAlfLkSAE51eUKH3mDGSf
vz4aw+DXUHfBDvM9cv4wIxpW60WiBWZ6cAasqibMpmXqbIXzOenEJnY1Br7MVNvGpKeHrii+0H8D
qJKfOLet0sApT2EPRMivGgf5PPWiM8Xnrxeb88mmtiZyN1xyFvRgaBbbCgZU4IpnrSoEK8I8mab9
7BYTwcWBb59zJArnjmYVuhPUbk0FTnjwP6bWxTRXowvkQp+N4MlFr7bqEUKuiIkiClgRgfH1kSjT
alu6/icKUmtnO933KW8YspcKHzEmrlMkTdIyTJBWehCLsA4XtmS+QPwML4zsstNEfB2BhCtO4Pnv
n/nHn1XR9C5G5GOT4osUcpMjrLs/PtLFo41n81iMBrEAy8tkIuCLp2aP8VpZe/CInEVII/39e6N+
c/YO3H9n+Zd8T+/nWHZrq5M/ssEkNJqeD2At7+A0Q0FuBnoMJ7rUEd3tPOcgwUGOtZB81uLkGm1x
qlr8qQ00YCIXGNDYY31wAhAq3vIiHLs/CZ/8PfIVspUkFqaY/WPpqQ6Y4pBfdAnN0B/DlCYX+8+U
q/ev/+unKj19ffSPl6/PkWd9O3gi3AGWBewhTnD7jJPWrKZTgQYNsB/D2VYpfvYJr5CtsydM4BDN
ur2HxPX09WIifd2UFlQUi9i+2TDo9FHsY9hob/K6kesslgPhSc2mwcoKsEWtPUj/60w3mEnj+PR1
8b7eoTgK2iMBRJDMjOHaGyG0NfqrD0ZcLnErIzVvAasWmSeGpqkoXyyzZYLYCed773g/3NQACT8a
d7TXzCuaW4wCatp6wEiWdLNvuQdXxp3kY9cU6jS13dGRs/6Z59Y+cu3mlxKoXrCWgGdUV0bdNMAR
2dIKN43XeeHUBU0Rbyss69suKvpVRRTrU1zG59BZtGKqqB4GtSQt1mN3jXvQJ32NZ9nGpbJTiuDn
UoGJ4TZ/k3k9nDJ6bYdKOwFelDY5MR8y96VZyfOskI0KBr1HQeyOxJwLJWPOr0wx043p++AZyF5f
lynqxBheC3UiQ8G0/ZEOauOmyHrG0LWeyxsX5iETUq5DQA5xgFVvPvYKx1lV3xvsngO2ufsZc4K0
CNPSnL+GGK5GOpOxkdPgh89QG49BmZprPEpcE4EbEdwHZ4dCA3rOij2ojIQlpByPUhs4Ak2KeGjl
6li1EtF477f7Wih3i18La0ENbNtd4gR80gdUqfL9zDWPWrp6dd0feosg6pQBsQMW+UAKOP0DiCSb
XvLb01/Um9zCjjWJFMqp4334M7il0Pb8e/DqeKuZ/mWZebEmOR0KW90lpVuT5mG7D/A6mt8/auZ+
umlK/1S2k31OcY9jDmzXppjEbSHHi3ZwUIR+BdvDv+Ps2zBEY4Icut7L0iyxJjCLZorAT+khx/6d
iKss8e+N0H8iPV4k1OpVVoLVVtW2aJCSp4U+tRJ4xz4mYk7YEKRLKosnbTHfTbFnpDLeJYV74OmH
5T8lHnLnyqB7PVi3/ey/9kF6H2Vvrar0NuysbkcGA6YSW95EcRQu5XB1TVwCbMhMT1YV7dc7bTlP
xFyLh9QV5GsCSvKKKN06iR2/e4BSu+HNdu0T52XjZjQ9cyXH8rGcDCQObNE6qGhIZRiumvY1iDFv
Ea/W71oGDtxNnvNOtcEaIeKBZsm4m8mFHmDqMc4kFkVlP1NpvtXmIc4FYR2yd44lZd9EVJJXQuOM
q3qXOuhfPL8bMSFZrPPhLF5o1m7bsEG+Q4TRk6mehiw8ZbQT9kyum13EbSxw26OxzQA1XscKT2Qc
E9yNO1HB4yptbzyUSWLsk57Ag76GvFlK443dCVnFg2E54QP6jnUDmIvtjOOS8tVB+PlDFskfuMjl
SRKLgc8DKUw4t9/9xuR2iNI7h9y1pxA/FLNr50cZ6x/D0OzM5eIVS5qlLzLWLPMW7xw54I4ot7Ag
VipnsBlkFdRuwMg3up0+kSoZK2txrqHbIawjUoiQ0/lSskz2TtXumqL4pZkgt3o3ef2mT1NqNQ46
VQUAq6cpV+f+50BMRYZO1Qyqhxmd647pzp5WJ574URrM2ZxyD4i0PNoTp91pKtNVbSwWdDIXiBlc
Eg7M9Gj409aZo3W4SDnAJE97ulw/G/fTjr0Hd1DWtm2AbJU1OTWWq4P9kJNh7MtzPxfdBQBXDesb
HR5/kccTwAtPswiwAYgo+8gICF4NqQJPYdXdHWjbAXTYTRThWjaDEURmw6XyGyQoE2LDm2qqva2f
hdF6iiAsQoAWN1HFMR4TOeohG7+61U7naW7NMzGgWzL5cEBaCfjDEmUl3iKJNi36QD/Mg0OIgwhw
LjR99lKUzuvQiwoQZW3R5G137BLRtsUXgYCzeiaDqkNcfUitoMZPQlFeOpXL2bZyLx1tpSpwb530
1kO3c4tJzLnA/JqiKdm7EXph0dLUs6hA7Iabt+180ge63KZLofM1iST29rEijhOakx2vwt5kYlG7
19wm0M9Tah9jASRSgRdx0/ZqF06kf9XBQK63H/UbuDDYJMqEdGqDCADfScBA2g6RPVZ8ynCPMeEz
nduvl4RSxByb9khakVdxzsEwybL70QGM59Zjz06KFQSYe9H2+hQ0yQEfnWcDccjqhzKAmkq350NS
+X8rA2bxFTFMTMK5n8YM9HAxuPUBX+FHjN1wM9QJyuJoehGdVhszou4ExHXVkbMKy+mFn5u1WfCD
gGkCUlWTrDBPzD7sju716N6Ujf3NaSK6395rWRjOZeaRHLzydiTbB4wUtgr6r6T8zNDHPEGGogmO
sxjyeA1jnd6TGN/hle8gI5YvSDbHrQTgkqbRtNUu2Jza2vhN5iKckC9TSHx9b6wigyOrm0fRxfbi
O35pP4ZasnjJ2PUKFPz4kx79UfzQkdl+FAb/4OS7WxxixNVWEQoo4Q7QiBprUzrWHQmEYMYt+AYe
qT+2sY+PzL+HG4bJ9d1g0hJOoUys5wA5NzSmmZ3O+mkssQZhWOyiMSTWLOH9HCxSzAl44IAsPkzD
eASI+inaULHg4bpXUfLidMVBZtkFH6txJlIJpQfinzQ+adcTW8LiUTjnLtwJ5HgSdckW2vftTCQ7
rQWCvLP4Z1Bqb8fixOEm/ORXMzdpy4w5o/F5hDn9CW9xSd4UD0Xq06ji7SVOlHqhxPzQCugmwm6+
j2AquJHXoo+MAxFnPNRT1j0Pru9BpAnu8gQ9Ml8ixBx/s+gqTO7Akj01844Asw8U4/vGq9iePYOI
PSJetpmdIuGMwm+jKYJTCDH+pm+ij0mID4POBrwbKgUFsMYj34DRzLots3jTEtDuZQneqdZcMSDH
qKmic184q0ATUxDw3LBc1BZGmxpawA2uCrSMiF3CuCLtz3EhG5IRxoQQO3k47WApEE2mrnAEUJzJ
E0vI2ggUUgGsm1NsdlvH7030imyORchpLaJZUrbW82AEVwdsvLJisvrKnjyH3EjQWRWPnRE8J3PF
VD6bGcBpkEXVbDBolM++Xb2EU3tTT5Isc45rmPRX6ey9KyYvqJaTNwskQWIm9VMHoy8UxQMEnieA
bCZBLdY73ky9ki6tqdJgD6ElrqrP0GC2BusZqkc+rjkk3Hce+JIp2/pOfUbOIA/4Y/mxp4to6BgO
UeRu/LhYQqUtdMOguQaOHEEKX8wFYKlI8V3ZGXX9fGA8nd3IBi6Xstt3Q7JdgA2a2Yr0XRrYVBUe
I3CRH0yXBEzJc5OgQd/6VXlhihIeEj97dBBVLN+ryg+djJ3tYwKeijIV7vHkvQUdhr+0FunKc+wn
x55of7m8wXTvf6D5wbHQTrSh6pOlEcLZZXRjh5wujMRf2yo5hkFEjy4jHin3hnOj3xMZHu1Oxyge
gpe0qF9Hm7JUezUq+6G5LiR+BElELNfRRyOxKTUkaa89/dkEuOibyduXYUEflnd9oQTHtHL8/G4O
FdkktHN3QYwjBC0M5h8gjw3O62QITu7YwQBzKA3TxN/HqDb2WRRlbHoVu6wcsB2P76w51tbqXQzg
7bZpZgrOtPdXscIHVdAoSrR5lpAY1Mh6iMY2zx8RXdlwAr1vTADJP6YM3Fd28WaaOJ8Xu5gddpd4
QufWxDZrGacs1hKKDrcmaIKbu7Hb7wkVcW7nzR0dvScv8W8bxXwLDcFaRk2AK23CVZX3FuHV5jcg
Gou1e7izUoQspXHnhvUv6kJyr9SRr1Q3cdXkOJyJ2QjanZ7dTxM+9o1jlW9115zzyTTp9ed3nVPS
QSEv9gbxKYK9Nqv2uUMWw6UpjB9G5OTnUF5yApJALXM+wFt2BQm8ikPGZTQyT0bRQIwpfwUVDLA+
wfzdzM8EPbQIrBGksC9pV2hmAz2mCeM6aeL3IrumjMpeGjpBpWV03OYOfUPkm7yhYNHArnvzCgcK
4roGabIg7MxNh2fRQ5vEBUlGS+3V3CBOs3K1tbH96tCJJTK1JyVReiOQsUHuMBlTokSb0J4/URo+
J8vz76fZfSnMbOWE9oXgTTIZ+mZjdPLCO+Kw7GTzpkYnNMj0HdTAq3IPIQ5KwUinaQRnChc0dhCw
XcZ+SOsRgUFD44N8G5IZAlxfDSZhGj8N0YPWkp7EZJhQl9AicnKYt8KAmt119rYKiMZ10zsdGK+j
hwjTi984s4SYAB6icj5wbvjF08NFJpa8y1kpXJttssutt8CGmTe58CbrUx2SUlT6v2y7ehCCpRJn
XJx71yx0XwdvOMwdmtG0UxC9G5JV219jvus8wudq/GFwBhrOIUcS5z5G6sPGxwCId5gGeHsN2ttO
a7q2k0UT1XxTXfo2AFu6mYH+s1JtygiHE01na1txUhAKTHdZ1HpdN0gwQ2GCBRpprxsImuZvXOnX
KeHflWQsRXZ2lV6GXAzACSIP/VJhTa2QVTWaiR0xo9Wmn/QDgs4f3k9t5CzyISL5GM/70GgMDckW
Zak8lJ5zBFxxDlz1hvXV20HKqjZe5sA4lN2NU9vdaqw8dAXWw+B19wbgitWYgIOyOK74pLbbAhRt
ppJV4gcfMb5wF8VAyMo71C0t56D58MIlbqmkboiCvll3qf+I9gkEHA5hzFOrpiF3tPPBFOas3kx+
ktVob7lTHBwMLTPshPNfDigRmxM2bNR4xvgUiJ95wCHUeA9xvjNagoxRtr8SJ38Iwq6BN5Fvyoxm
RbvklIlDbbQPkdRnHRTPVtg/sCjJENw2PhsqtQRYzxOFMYadh7IbvxFLdZQZ+Q2cSa6ssue8dbCs
soAOsVjJ0LmqbDqGGduErCt0YQ3PvDrMtb4P6hyAQrgOnJxRyn0nDMy/hAgYzZaEHp6DaaanxBzf
d+Pb0JL8KR6nciS1Q+YvrscC0JjdkcWEatH+gQjnVszNXYuOYmDeJ4PsV4t6dgPf6In8HkLbGSZY
Xf3DHtR9G/BIxuU6sEV7Y87cd3YLYxQGId7Uh5z9HufDh7bnV+HzQATKwApar4thpOiU5U07zWf6
lGzk8GV82MJbheh2Gq03GgUApFnjWvyxOStTglbZd4+lz0TdFoSDVIioWkTV0TY3+13Y3ykdHQCy
7D3LeUzfypDWqK8Hc5OHw7WNDYxkHjiY0sz2s5l/76RP5IMM/c1MTvWNkrYLt5nqVRIYuNUG5Xfd
4czn3A3Ov7ySQLZDxIy5xs0PtJoqIC6wMjwQUSlSrH3UPUZ+/hrXJOaaVXHqRUtyQsm14Y0RVgnT
LcuNbcd4qAq9b0FX6x2lCw8TlKGmtIsDiQGj171WzZjs2WjJKoUQh/CK2DswItp87bt+7wyQUksM
z5tE5kcb7ec6L1pOfK01r1nhxpWsB9IwjOr3fkCUiD1BSwwQE2T4zTxsPJVcF8IwWA2cIbGB+ZDo
kJMT6k0RETyG7iDa+dkhlX5/iQZME+13p+53GR6RfTJkLcjt2b6xHFntpzxAjOiIHw4E8w1L3TZN
YFBBGC3YTg/T6AK1AzJE1lN5yl1IofOYf7rRUmigB1y1LPCrKcm+DRLNSShUvXL6Q7m4lBofJkdD
kIrDTC4bw4RpACdlIjPxqeMsHUyaTPbTMJKznicD5nHIHcgF5s1ocJwhkSzaGFFMmrNl3Va+8eq7
yUiBit7JYDZFHYIAIAz2ZiM4hIV72wYPopkp7fARnRMHgRsCk3uLzMPRPTtGcRy8lFVH+Yj4Ww+L
yFCjejRac0tCCHGulrltJ+IEGwvVqSIAacxYx0qNHCbuUBp24R7B+8kvFeypln0mFMlVod+tC0BH
CLmZ9C/Y1hCthF3pNU7D6CIGhzsIjxVJwP2bHGsgghREqJk2kWf4DKQCg9kIQ/6iePVpJEPh9ijR
rXsxAH3KWtS5jhxflAW7EaWIASinJQPD8ZjYRPGlK7B0L5RuPXt0+o22pZVC7qxBnRo03tpJoXzW
rvFNUUePou8e0aKXVrm22F0gWvhnYGrRuukt/DEkJ67iHGINcBsQsloy4pSCbA0F89QPplvyAE5p
Agwkm64xEOpDgB6S2wMIUVK8ZCjLkSJrgqjL2gZMiB7XpFV1XzGHq41er4EepFtrJDXF1uH3WVNq
ecAsupwmIt4ungJs9+xV39FO7Ly5vJg6UmvNrGVdSOUs/IuB2oQHzY2Tba9Ne4vQ08QDneebZHSD
Pc456ibjx+Dbzd4SLaJHc1MzS54KS7x4nr8uibU+uujdGOd9d+cK4t1ivBQgx40R8kAErzWeQNhG
ZKGAPrHeGua/y+iGLlUNUGy2rtls6rVKnDeeZy8hFMfA36QGITcco6RKdzG+D7YjHwKdY72IAT9V
JnmXXe55sOuVm3PuaxBNp6QYA4Cj/ep2w7MfUJsCj0pcM1gFxFdvmXqTRLscmuzWEbue7RRHV7/q
xrRbwzsiJ5QhlsAnx7XbGO40gcjLMMRF9aW1gmlDbiy4wgLBUe1jgnVAbaC+ONnS+0kKa7jLy+ST
5OKzE5GzVY6CXCeaZ+Cyqu1ciM+BRBKzIMVUwG6lN4UMTncQGSGG9AeVYm7J3ZG1B4gglCbwbMN9
GuVyU8a1dWNzFa0KaRb0Unjw2v+mcY+cu6m+lWQS3JqGPnGAWNf0o85OmA+caaXaRolDeUi4sNTJ
Ixm7zhK3h/WomJ6+qAATwSiBEU07e5ZEooFqbxkGbQSC91W2BIPFXMcVtEK0FnZ3b3MFdfcMfea2
HlsFIskESVa6MVKD5KirrWdxbmzdcSl9f5oBllNVmcS3MPheoRoN1kyQuqVowU9r0b7aZIZRsRFl
ikYIvrKpYJBXe+ULvmWoE0a9iUvMgS4NpBsxzvc+04kDXIH72iMPgB5DgxCWutOJBxi0PqyBKBan
zIxvsYTU3/zR6HbJ0PNcMDxeZ1N+Kg0KzyL4MCL/B0yzk2qK8VsyvQSoZzAyMqfwJurwNANwEiQE
qWovZJKJLpB5jJscAhlfpiwmlV3ox7ZjhKBmz9la/k7otj9G07yNhize2kH62ULDauqie3I86MW2
TUbCUk/3iXqMpEAH3l9JMYZg2SMIBSSydUvcU5U2PikKTrOHWTCn+oH5HAe7zqgeXAkxThr1jxbJ
dx87pCbkvn90LeemDOW0UvO0qaKK3Bm95BfgNc4UoZs+aPt2iughB9V39pmLAhq7bob21ugI3QtJ
easz9uoC0NjGbuWIJWEUKx0y0+GU6K87w3mzlG2tA29sNzlZc2jXIJxWathT7b15XgcbCrMs/CF9
h/yrXReFF1GtZtaqthwkz2jIdJ1/WqeZdh4xoFa/Q4R7FimIohg1R5aK+RR5YMgoTw4RDe61mCtr
j4ACLCANIrCaOChn2Wer0Q8f0jRb911Y3XfNGmIFD2aja5gTT2nhQZ32RXOoigRP5ECLp6h3UUWS
Y8Iz3dkaXcOwz6PggALB3tFiJVKXo76Zv0bBWVZtc7C67Bdqgg+mNY82f8kzIYIDdWQ6O9nfeual
i8ZgWpVV+xSTNUHcbnXna9Hvs2VOMmDXUF517+SBsalF/NzztPM2Zo/DeJ7dsVwOcPuc0Li1qhGm
R2q4RAZNjQlZimvZFjMV9kg6fNXW6axXtoMVvSb/+0DmIGxftdUJtB1y5oBxRtnRCZFDlIbYBVwQ
iJ347sBEuyDPU2PXDEYILBT5JP5gzHkGzhco0t1dTeJAg+vCxil7P86NpLHQ8IjBqsIb3kJgKSBp
d9laeFV0NHlCCMrjKBcz04p8lLwtRi6hHc6PycoQAaKRPkTkgOK9C4vPUtSbylQvjhd1LGI9/XDq
9KLHnpIYm7lGfLO0OslwhIJl0TMnnBa7xMBWmI+vaQJ+iYKfmIF1bxR7S5WfGXsOsBlW8YUdXN6R
bVsdijQ9MLPfkIl11wzRrU+nmuBU2u+GYC8sUvMyzPZjjDBxCe9miyhg2QQNzc+yY8Zlswlz1BEb
zMFLV8Dh9AGyuG/R7OcziUAGGaGRNBwy6Broode5rN6k1dDYxoR+k1cnFSfDJmJxuTFipBI5kUNg
BwrkeotTAlo93S+zya+jS/pZAE3HNJnRzTA/HD9HPqXKQ5zxSAHnyeFaQn7owaEbkta/QzAWQEok
gELzu/To+D3/Z0bHHUmFjZPBoyORWo6zMzP/1jOQ7rvZTMRlFb3SG6ORF89bp0ZrFgW/ig70rRH3
p8Ehfknr+TUdoo8kr0C8VwS8iFgw8Z3YMzNWoSrIiUjmWIzYhkXQTXaw2YvbMaMaGqz0ijuHoTF5
0RJmUljS//RNpjjlwgIYmvq9khlOm747INoNt4lDY7ea73RS+be2FLyESh+jsrs3e9Yx1dj7pIiS
vTTNA0BdMLeCFnaRFZTHgqDBJUJ0Gmq+N2Qrfm9FYzNLUe1HMWqBOuqfp9k7TQYbKvE2q6pyJCeH
Nj3Nk+3Qh7DAkgOmPvpsxfe6RBgeBCjogZ8VMwNIhiSY2YyPpqn1JgSFvSoqeU2N/GcKd+S2qetN
Yi3tzKh6E7Joqa7p31vPXa7M+1hH8r6L2uwCYfmMkCI/JLNh3xBG7DwHU0D2M63DUq2Q9cz7yh3H
gzlA9CDz2rLJ5oyYWbOZjcyf4xFDAU1uF4+LLAnEJC/X3iQouu5E4ZBx1bZHT62TLmRmzmO/mQdx
LfP+nTbmKvHYVjkEPwPVyVf5IpWJytc2IedcAXzFdv1mjyhO+IV/Cm8biinZ9QLqp058cysTPPly
cjBz9ftaJ9fRrsMTzniZvFtjjn65LGljtMmWNe6ImRw+ocfIcw4+m67a1lZzRNz8ofsIgUDfnxDe
MAHCrbEbcpjeoWaOUSCzyv30zegYduZB9T5F6tWVOF4hQIU3nhP2j6Z2rp2LPRDO0pJgWxyjBhDH
Ig4gKLWlaTLfxzV+BSIIOb26fNfxyayYAlckIqehfGeiJJgrELNCbFi843RyV+OH7kNzRNDjgHGm
sUYwN1wtXetDGs6PXoepxxfvrChv0Q/PITrTtti+favd2ksKSygIivbRnpmdE+0btjq9kPtsD6DK
v/3LyV9PtEmL7K+5X3/OCvv39eN/PP3tV1H/7fK4ffqnX/nfKEZMOvrrYv1fcsQeSRP62wbJ6Hsb
dc2f88S+/uLvgWIQ1n/zLHTajnA03gVlyv+dKGbYagkb85ZIMVfzBmr190gx0/lNI55QwlQCJb7r
8kd/RIrxR+y5WnuaGZVG3GP+K5Fi7hIY9o9AMa1dG40G8ALJoUorWzn/OVAMSnuZSXrYaxE7t9Zg
k5Gh7kPKYiNwD9G0sboHiUHjpu9eOj/D19g9zla6iMD3NURh2lArFCJIIrJVdA8eAxIFXUmkO0F1
kPW0aUu97nxrVxHK2+fRUym7B7yvq9zn8RCEPXfj2enztwl2MG6aJzM4dbNeqaREENcTxGX8hOG6
gRKx8lLadZmz9UqOlxOlFM/c6GXbkfNoAV4Q3gvESyRptNgYgj7ybNPPZOvFYYFSaGWV8bpeuE0q
QL5Z0ovtL8Juj1FnkPIJfTpARRTPz/kc/4oLqAyD/UyMLLIUshSj+Y7uJWr6dZz2R8NudpYTbXI5
3P3rD9z//9P0EiVR+fMzev/rM7ek8P0XS+UzlfVPH6f/+T8+k6L++f7nJ+nr7/z+JPEk/OZJ9it8
rC4TIovv9kc0H6l9ttCWawnh0gsW5O/9Ec2n3N9sU1qK4ZnJXc7D9vfnSKnfpMBF7jnYaRFQ2d6/
8hypvwTzuYofzeOnw9/h2VIL8Z+fI52YdjAbDEmBJXBOq2OyGXyy3uFqlPRXPUIum4vEKbxpHIsA
kJHehB2QU53SoO3bCFYcUJdRt7do/6KtdIlgjdq7idgQpC7THatDdKxxju+wGiHpGINfRtl2FxAS
lO3jQ+aXNlEeUbIJnbLdwUbvUZi76OWPor9iXgp3bWKOe8Obs0uobv/0Vv2RVPjnZELz//Dru0DS
l2xCFLViWeX+nEtYlyFSjRYemIAFdejMegIRjoPf7pCFTJeir92NORsWMKfIPDbIYwrindYTop3v
qnOPKpanUYo7cHIGbAJMoNKIxpv/x0/JjfCnxc7hTTI9R/IO8R+3i/zLm9QSMtXSjUyvVHfxysm0
2loeoQe1SQpNXkXPuig5eASTsfZNrO4eZ+ekn34RK2BswgFWLW7qPXBCedMjOzn+8x/PYnv5y4/H
jSM9k2u4fLDc4X++iGE0NlUgm+I6mt50m2oiHJ1x+CBgkvrKKIKza/jBOsFBX3Bx7uy2PxFrYh3L
GZV/W08rp6uCiwb8d4snINqliDJZyM50u4MnMkfXhOH9tP4XZe+1YzeSRdt+EQEGGSSDr9ub3CaN
lKl6IVIpid57fv0ZpC7uaUmFEk6jIVSrqtRMmohYa805JmeVdZAOP+wEpD2vdERNAJrC7dSpitzy
rOGa0JuvsqnVhUwO65zlcfFUWfQKmfCKteLwQ7CNMzwi0AaWSqNxr9PBQ27lM7OYLOvcQ1iBiuYT
PWuqH/99lwRBm7/fJbTWCoUCO5eFeerXu5R6zCWgkCT3rOrE1fGCd6fuclyIdXxA8Il+0ch82n1Q
Yq0iYl6XO/lnFyvlPOTJaOUj6WmhJtoOo2GAbxgKWmM4KFt78ocoOvz35Rrz5fzfDXZ+5wyX7Z/d
nHULdCA7+f8+VLrYkem4VFx5ytiFL2fTa/ZD05IFMI1juE89jfudFNsUoMqZ4yrJ8C9p7P0QCUmb
rfrUU/S8DnPx4LC6RH6yte0+3A/zPbY791WaVAv/fdFy3vV/uWhM6VK3LQdTJkib5U39eP//Y0an
yHELq8nDu2NCA0wzQbZapB5rU36v7NJ/oVPGEUBT5xiX0pMOkeSlwe5GLmh27Uz3i6Uxjlj+FcVv
0azMUUx6otjkLhJBmVWfgymd3vumX5mj85IUBVyfUT5oFHzCt5BCzs/WbDMg33l+iVJ/602189A4
vHHVRIuGBtsmMxGBVEWUvtRhRmuxBgJtj4+lg5GC+pbyNVwD1jYZRUbTusMc8Zf7tCxrv94nIW3T
NXWmUMqBmPXrwwV8YYUoIdStLOiaD2IQ16aLthBY9W0/+iT+iY5HPPcRUIZ3V7+wX3N9tM5GyX34
74f255sGBREFgLRsBOSWZfx2MYAWUqQ8jroFuouMCIErdj2b05bMGaSkr70KbgHWlxua4b0zcXWx
HmXb/EI2iCCREdd+5/G0shzox1qTsyUR/Oe1Pzs5KfFD7D399xWLP9ZjZvzsGcoSSPeQAM+f+v+8
Zg3MHDcMWus2zesMwdXHUJJKyhIVUujQkw4n+6PKOxLhCzLQ5nus+/ICLIii1IT+4WI/vMowxjow
xX95uMvR99eHy3crOGlLQnYU4b2/Xl3bFpBXIhne84o08hxqzmZSjbkFeEye3SjIhnNozNozGqgK
e/ApwSEUtbH2nPGzEdo91DYzeC5s8Wp4yjtV9mPO4BOMU6s91IU1rHUalTrJRNi9hhv/V+tl4az5
xOvYGh/BIeE+I0mKXe0xdpsPov0oM1HSgUiLt33o7EMc8UcnZCz1l0fzx7JlzkcpybKllGuCC/n1
h0+sHst/0UT3ugfYpyv/JbPJAmY5Bhdvesk+0NtPCifRWU2Gd3QUY/0klu7dj36eiH9WVfefN/yX
s8VydvrtQSjikw0+Ma7HsH8LPQ6ippd0BIM7SaPh3i/T9liAKkDntm5n8qTZDocKzQ2TCtBkmYBC
hiaXeOyQRqSqsdSNp84WbAA6VXTIvCZH8Jy5+oNsH4u2DPekgmzaUv+MFYVxHIG1u+WXyewKpM8A
GILaiLa0SJ8yydDK6brpQWhA/sfQianl588ITO2qnXPt4sJ8MXEAXlGuoISzx1NR4G1uww4GKBq9
QHeaB1R05qCLjTMULVZMTj+NvjGs6XMaoMCYFwyygd6ZuYSbsBKXpM7FNfDTjVm2GspehOt+C4wy
bs+OyN/brhHXVkMzMAxoT3VcLQgA34gF93ddiEtuAreCfi61H4fe+ZwRsATe+OY3Q/otk8lNY87i
kBqG7SKDQqoDxMrUbhh1cY0aUXyJZLmxCtc7T1Ur0KZO/kPqqCdGKTZ6UNtA+c44KpUtTyaCutB2
RXiiY/4D8hSHAK9BPRV8C7Peevh/f085o7i2QyXL49N/e0/TeVWXhG/e3aK3zpihrinlM4Yz4xvR
XWplxGO8q8Q4HummiOuyhqi2rqC3aX9ZMMS8lf/6nrIRGMoUdCBtk8r9128mNVKtHi2vvvlFh6oZ
f5NfVBOCKng7IV1Z4pN5FVjExsgQRxSVn0MbeagSHbJLzfn4y635l8uZtyUqEoMSh6/518tpHPJ1
aR72NwQlnIJc7eKhmeIkiTGlEiQG2cUA/mhesX6u+z77pZbSNnf5KxwQ7V+3qPlp/HaHOA9JJPTC
mUuy37oNXsksVysUNs1+fCpaPb/6JSFkCHy7gByioNwrYKPMTMO1WXXOg4uE4ks0Hz0i9BxNXFLo
TEgKRss/O6AqNzVjFc3aER2+gZon16qhE9hok34Q0C5Xf7mjfy6KlIr2vCHwCfCsf9sRUrb0giJC
vznzCUwqbauROerEfXKwsM9sUd2Fa+ENyaWIB9YltTUQzW+Rt7/895UY1p83UtKvUZQJc+r87wcP
YbW+ymUjb3FlRw8MsAaMm4YkhKuLrnEROwcgTwhSDH86pzLbI3VKdzm5QfvCpp2cyv5G23bTRP3V
H6fuoEVIatTATJEs+G0ICf4IAe2qaUGBahJsBV4v8HGB+bdb+udJk1eTvpMwbY4tQvz2RpR67QZ9
yaHEwTWwd0MXQGLD6Fpjthe6Q7rzmaYTqFw9m+ZLiR/t6jN1dSyihaaZsILWEh2ob6GbLbB0Gwoi
zF/u9Z+nFLDcfNaOYKxo0mT49TuCyRyzmofyxlUwbffTVdq4zQH1wJUgUXmqvK8OI7njckyYMDmm
YLMgqs2wp+lLha30kWCc7ZjjWKvqPt12VubuyS8sHoK5PwVcbrt8bHK21MgkI5YJVS+TjfovP8q/
fH6//CS/baQtmW3QuwJ5S1P7zQ+Yo7nR38oz5/fbJfFbOVTXtoXw3/hjt3YMzymsdmxvS322nD6L
0YKpSii21cP/LUcwHE3+1jZlAxAsr9SDj7hhzRgLcmZaPKOdCB9bdPPisckfGNnZnwOcnsufN0V5
dgpc/7acBXT5xlfQHJbjd+Ah4weP3xMfWctNn9kByh1rOAEKBZFp2OmF2Y2nMZLnPNVZQbSNnCrb
W4qx/5AFw0X5gIiJIcxPjZdegLUy6HajZ84SySoH/3aEO8dIp8mcW8IoUGbA/Hrs4l1vM0ognbo3
xuF5NJzPS7E36v/0BDfj70GgaLVMIZL8i2HKD9PytNNMA9noUMiNnDAMcBTWOYLMvLPNIeBkyGEh
bTHWOIDpXIdNIzDVS+Uz+zGZsq5HBWA1Uua+zvq1W5yEZqw5NehAHNx0mzLH3MkwIpi5WsWdK4CY
AXZb3tClpreldjQwG1+Wo8Y4VNsO7vyDQ6R7XIzNQx84j7QQkgM/AHl5bfjaduUFRZm/qqsR8FMS
ftecF980T3WV6Recv85jpafiig2QpVEymGcttDMHrk8ZBwQ1mxem+TWfjQtl0Bz6lRFARfV781bX
zJ8iwH9t3GEpQEqzWv6U0ijm+KuqvC0/FJmnau1nvbbL6Iykc9po1xjlMyFuS40grGA+EE0QF9TA
MAdGsd+wohkkh6DXJiWYbOujIynDpfI5JCoMg1xvmW4tTg+bWY9MTFjygKXWxdkVPA/4I4/U75/7
1rgbopV79HRPbVsdlg0zsKCd0Dt56cLvCgbeTqW2PJIb2/PyHWzQ4Q+azDHjDdkto5DdEWvzkPlj
fM6M838vUubvX51pskgpk8VUF3Qbft8QOENElWKIdzNg39/zwLe3smeYnEQkOcXCq3YYTlNm8eXX
PvPfYhV9X34X8AGMwYxgIz9AlNfNIkPM4DX2tuoaeihy6x5sjkiLfeQPGz81wT+7HvqrHglb4RTv
8355IPPlWsooZdBWQaa0AEr77ht26rsAuPBQMlzmz8gIuNDMv+yF4t9WNbZAnVKcdoVu/7Yr1xGi
l86OzJs0zOZTpLvPfFqAVqoQBvIU0sdD8rmrHBwNfNJf/cJzro0NTxP2ENhuaCToJyr5l7LF/Jct
2qJRzQLIf3n889//n+JWs5oBanAnb5mjHsq+MD9BEwFGEhnWuVCPRMgaZzP1sAcqO76XMSk/9Jgh
VmbmXmoFcuRWaie/lfoTCTVLz8eMp6+J3UZ3r67CzeL4VYJsTIV5o5iL1D7kMKcLlpKuwoWyNOMi
Uog2sjLTg5qLNNOG0ZE7wJoiQCZlk97/8ib+y+OgRy8F4XJgev7oiUA/tHrLqMXNIKVsF46F2uV6
/9CUerg3uxDLdCr2CGRRrchA4cdBpCLHzt0SGnclMQ8xuE3KUNBbzpY4thtTWyQ3Ia6ivkPLagjj
jEPcXRvIeg+tR/ocNK6fx9ioBNfs9zG5j8XHcseiCo+To2Ukc0WPtqUVOxkgVfjvH/nfTmP0/JWk
7W+7Lj/7r496UpOAScWPnBafo65EsuLq7WF0Au3KiB8drwZopvNyE9TS8E/Yqo9J01sM2QwCZGBS
yjofoeYgXcyDs48/I6mk2nYTMnh9biB1CO4qKsCtPpbvofB3bVGov60g8zHmt7M5c0VmjqhkgKMs
zZr/eV+Twp2kVgrjtrw1PC25GkvQJdCsQBP4ow4oj7JUVA4IDQ/sTaU/ed6AdYwVLh7vTQXMQAdX
dnBCckKyOk03WpcTmGyKp65tLfazGkcbIokHTiLvdtOv2ZjJ3YuM5jCCOFuNHf3XJIicFWrVvzRi
/+wbw4dZxkSmNFjkf2/nWMSFGWWWiJvrTGw3U3+2E7/faKnxITqlAMY4m7AY059vqpU6G71J/hkn
vhkUBPUpVwPItu4VvgechNYKLsl8joCDbv3lUfxLW9EE0svF6vDl6B/Pdcj/PIrOLmCVuz2XuhS1
DQoXA68FEaB1cm692MXMl3HjSMQa4YuuYiBJ1yQ4lExZ/3Yt8+r5+2vhKCks+sE2/OH5c/+fa3Fb
0SaVlhnUPOyzYmiPA0qcNTnuRy91L86AOCSYa0hfgneODcLvgtCWW6yQWHam2j1U8UDAMeJAnIkO
Ecxy2ItWT/52of+27ijTsl3unZSu/dt66zI386FVi5tvvwVFG+50Iyx2I2SuZqoIypqvkf1TnPW2
f52y+DOSMyiUtUGPLW0fA+K0/lbc/LkFMFkUDDHn6aQrrHnT/p9757RVC7PQmDDQEvsYJWa8J0LV
3Vc6oi4Ge+VOQHRg9+HIFoeY6pv5BLU0AYWGBiQsMd4BtTT2Rm92u/9etdSfRwauTnJCZ0JAh48B
6K9X14uicTKp39KE6I+0L7WNm+nFFxLKHbyZiCHZVMud5TLS98r8o2GKuG56evGpSp1TUnvnwTe8
XdM2xS43yXtPnXjXm5m17foBfXfHID5isr5W8aup0UZaGkph/RASB0au7XArTewfssLbZtbwqH2r
s3f5qLNB1ar4svyVP2Cj70yD4PmorGCkVA414UfAyIlAiyw/01M/OCmScRlXF2GDMPrZYwmMu9bn
2Fv5z0xYBPhRMZqVcctpVZm7xjqNk/cS1i9eK2BVTK2+02g8+IJm4LLUleQw3MEyProddgsHABTC
8iR46DLzJRe9ue6KBhU+MMe1kDEDMD+pURv00UEra2K3QvyknaVtxly8i3AmXhkm0BXN3i2PWAUg
qCPNkHBO3E2EFggpauX/5TEbRA3/8QnPfVy+C8E3bCJo+/VBJ1lHRnTb/38r+1QMwbXUD0sBZZX/
1JYer1qnKI4OXv0VqBCU2xpAmC4u3tSQbu0oKZ6G0sZc6DtX37TepMem3s79IdQr9H0VkmzTBEVm
DkO9FaljbscM0cjQSxtCtw0wmXwBPXhWrpFy14LbFLrfUf5jMdNKFKBZ6axjNYLbbUV+rIvyXZMw
glCekKZyKTjL3FvNui3FZOqlBBsYQ3f2m+Tgx+W1IT/rUQv9rdOXgKddhRnBRWedRJ0gXSAlmdGt
6Y1Ar4PhH7XkjpXFUUbwYpbCEUCHDi/G08iLy9GoV3bD6xADJqyKLXWrt9G7gqAFVX4NGTyu+5pA
MaLevwUJQAzHt02kzwn29hhFSuRg5m0q7/uyjRr62H9ItMv88xYq1RCvYOZ+tdwMPR9KmcQYNkPs
bkmjtq8ZrbfKgsHPkiTIjoCncTWJXbN8K95rtYIB0mZ3eDQ14F0z2P68+LTjAxvwf1vjjwI4+AGu
w0eTdf1lsNR3TWm70cuyT0mDDM3mTwbaT7L8PIycMWlZYaEyp70KFQXqtz/0F9vR+FQNJONead2h
Cb46iMJXJsOS+9IyNFyspGT8dHeDju+qD/SXtLuitB/fDK+lWKoSis72u3I5kmb4n3pt/CBtzz+S
yfytdVyqaYboW/iR+bEpMTmCZhj3PtQCQK1atJ30atgpfToWQ41pdMLVTVT0UiKrOCJwoaaPybYJ
NCGFxcZPT8eZqrGdquJupZusHJpPPUgHGAAsrd1Edxz7jeGP6Qek7V1HmNwgQagt3+HyrWP8h7Lv
QrewinjfS6WvGX65W5DO16U5o+VFzR+cIIYlzdumgALSaBhHxIjvtuqycwZbn2Mo6yf8sz3Dkjlm
etiTOmStyCIinTgmRs53DWtLqHxS9eC0Wof76vtqL+MHf9ooUdSPLdNWHcuDaoR+WVoVQwljrCF/
mST4UG4DlMjZIGDQ3ZirakgneQuD1DsZOvbRoqFv2urgMiuRfi6tCe2iJNTTnLotBIeK6KK+2iJ8
H6+E1pA5icc3wWy5AjOWrum9SeYlqLcbFynufAw1Jw+5PKDbao62eIWM5KYBg2yczk0cfJ0h3E9D
UwdHkkaTbVpbu7SVFhM7ci/oAq87nRNCnsTxLojn8Yso/O3KBz4OOYhxjqszm3WIRajYR4hhaaxz
mOhH3lKxBtQ6UTS3Mexz/TWLZMWYRHXb5S0s5NjvPD34MDwuJZ6JDEwoIGpA23+amujJDIarSV92
P9kzoHo+VvoArQ+VasoDQ6XxWvTJA0oKce1cstSn7sUQ8ttAwuqqt6cXGhXF1j12E/xgzeUdn3+s
oG40QiHoPQwltjXranlu+xrTd8RdwkzXDeHxxc3BDAj29Af7zamicd1PyOT5pG5kaFyWEyPYyTn0
3Rw3LVLhjJkL/EJxXF61SODgyGv9HHpTQ7C2lAytiOEBrukc/fSfvH1zccf7yk8OS5Vj6BVsDMyE
+fziW0mM8HjRBziC5G2VdD9USQyQsMOHMo9OdYStcxm5LufLZXyVppW3rwtBULdnfCaJEh1w+zng
u9ckuaMuWQcYx3LIBbj5cNZ6uwjSl46Um+xPd78sdkuJl+r+vgCLc9Lq9Fql2aWvnE9xCSBh6G0Q
mnPQMhCDGRv9GCOpTxKDdwV74zyMWD7FaSquCO20/dJUKnUpH2sinJa/xzByjm/uUgZo4KiJTPte
GvF0iVr/PBT6V/jHj3qRh8+dyz3I4rh6ztIAkxGMn5sZMWNbrjRrNQJ0FIXa1BGw1dXTZVlMdej/
UOSBhc8yFi/OQF+r/uJ41rSOx9Y6S6N41c3Ieoxj91vZe7TRo/w7EoQdo4EJh0yIK8OAjj5h21we
QaL7X1MCgFaFmxZXd/CodudG5zJCoGivtsrHU+J4l0rpI6+OIO24LHdpbH/HgZNddMKC15YstrpD
/OOyYgWBIMQwju9Z2+wyRRTZcr1uMBX7hnEYDhrxeXldeyb3RSpWIm/KN2ty6gtYH1r6k4EiYRw/
6YR0bIe0vRizsUWF0n5uCbuFnMZkibriNQn0z2k0Fuepg4qnS63B7W1QoxuadWRYQtKjfs8d4rYD
DRWBKoGGDGWCuDnNjPEkWZGmSR8PUTN8EIxI/yFKp10ANomRA1//XODIssHelgBEW17FKX4XJFg+
ZIE8j13zxGx/PFXSW4VdHJ4cv64QvKvZ16xl+7o1bTKnnHFlt1m1GzIdGRSo82p2xfuyZvqb9qRj
1+pR04Yzx4rqwC1i8xyQxlmdKNe5CF7tPOB9gSSX3q0ov2SO9aNOLQHGliXK6ztno43psDeSPLsN
2mdJFPeyNPNxg6G06urR4Y9g2XCMTeM/xklgn7EmygsOFhtTbJScjLDivnbj1peY02wSlleDhpmk
jhNtW1hxi9bYpanMHx3lVoCpBL5K0Y3xFjX+a+aZ/lNcpWA+1DpmTHFMMwIHfN88hCWvJWHDKbsH
w6jqq1dhspjhlKGFzp2wNk7sYbvr1LwhkiN2NH7wTjnwrAdCacPi1JFPODQeeYuxsghmTNtDXljH
Qkz5xrSy4udzcaKcfLD8GXt1vW3otbGjHUsx+ldMcmA9mHHbpuatijLs7wRr9R/N6OwrU48fUrN/
BBsdrJlWEQWZ8zm1wttoujrI9iLcITwHKehXPw6rFX3COw3ddZkAXvu5OBntY1ZU8cOAb2qp2FB6
ttF6ctv0Uabh+7LN62VxHd1BXlXzwVqADgPp1+PyXVP9HPHCe5tlUrZ8ejYSobs2XX057jqgSxLz
/s39uQyx6c3/q+W3SWbSL5aF74EGDCd1PexvWhaM5C4O35dCY/n0JgfSa1AX1Task/Bg6Lglerhz
AdWOWn6xIpIAim2QCXhPoR4eltUyCDuHBrU+Y6zwhpX2VRTxMda7hGFEvdL7gJZ3m4+nniM3ezWS
UAlZk+6Gc4BcLa5jKb4lbj7bfGSwy3iYYYtZnAk3KzlhO1tSf6wdR5ZNV7xDtuO0FOTVltf6E2ky
Dwow/W7ZuMpO+vshpRQAPwr7zY/IIuFUSAU4+3rIT5pOywRGx/URCsU0Rx9An3g9aUfS3LfhPLid
P2eiT5CqQmMauK6j1vkNY1K6nIU8LPdKyJ4tpCsImnFleWhk+qlB8AgRwUf07Q/BNi/8lLDIztx0
KeLrpBLxQ0bvyBf9cAn9L5apoe4asXGzPAFrsNovnCc/5MBu582zay/0SARMAdprN68OXoh96zCW
iOEeF8ldhLPntSi0i5+cirRqD0bsf5+soTjWuEG3g0UMamzzURQK20ickl3rueOIeq3NTssLNQWs
QsmEk9SPygYd6wGgobj6TXFGmQaey6b/l8CX6H2dJ9VDBCrz5slVByJMJcDk1zASMJZIE8IJSVS0
lMUTYob0khEhtMu8irPKFH8ttddJgH730OBde42PItQUBag6BC1Ai9j1g5Pf4yo37RBbPn5j3ecA
vWym9P+1XW2DyJp1aZxFDEACGlX9vNPqfgudS6OYN5X4ZhEIefBbHCWFMUyAtU42GJLHrnkuO0jl
fdp/93iH9kFZcna32N3d1P2Wo2IIkOwc9R7SxlK6MZy3YwbPDWq/rURJu+ks45kTVbx2cxebYTm0
+6VPT2I6sZ5icnc16I2OueW2yFoPYITSDwW4TZLre1zLjTWcLTfeJ02fb6OIpjDohOZpAhS2nuQ0
Z1kXwyxhDfbxnIdamIZ7i5RL6CrVhzCTZqOitD8tvQcb+ACuKnknu2gdmRjB09EgrWIGG7BiPBPz
9E/ahBzArZyw+tp+6C9LxTGFT2Eb9fs48COuztj7fuwfu2j8ro3Bd0Y+7jEeQI2k+IZ1SBSbUPPy
PZy4zejoxs/RsIpw3hJR3M1NDJBzaXfy43Nd00LlLn/xI+M58uVryRVdWzl8d+BahozsT5imqh1Q
pOscVbmKTF0/e6n9Wg6p2tOfQ4xs4vzvrNzcluZ4L0hL2kZtEF5D0uGwdH8Hc9Eifir0TWbln4X1
BoBwii37oFU+sDjTeHI8v9vF3lR80sJPAXZYlYavgVlnEI2z5Llhqj3Bqn9aTo01E+tVL90HMR8H
fEy368nAerTccWtWPpEUBjIlj39W7IEZ3a0mk1c9eAzdLjpr9DbBbRGByBxg3I1haxHuHXx1lYr2
WYySuQLqcCl8YayZWGE/J+Rwm0jRH5d3x/ESe21A3cfGa8hdICW9GA/sfambH55GQLhvQR7K/Zjw
jdwkZZYvocmMN86tJK3NepJBOd+sMdjayTA9Tcy6HCnye8j7Ucluoiaf1bVW/B4OPSQ9LY6PS/PB
6eFeFXA5aOrwJqSpgxNQZtmDGajkyk1bB7q6akTbPDKCCpSm31nQfST62o7zlklBB1MP5S2nhiCG
1KAkfa6AOXhPQjlp4kWH5bP4aliVe8M4/S2WFr3BeTjcp/pzHqEvs0rpXynNQVOplsZlcWoGMjqS
DOhc6ilnD+zvmZTkdxxE47WlrlrFY51xA2hcLw+w7a1/BAfXR/8JMri30+BLgEjMuuvyCOcoy2bM
Row5d0Q2HopFx9qJNv7SKehNdMQaUNaSUUUbGlvgUjTi8M4mEg0YZWZ+aKYcaR3RYbIcqlsYX3Gr
f0siFT8bLYGWBCrBlm3qPcPJSzmG4qqHIOGqYdUqkUM6IrbQ9t+ZOcQvqnc7hvoQQMLmsQQGpHMD
r1pjn3/unyScRa0INkE1iueoGlAJJe6pyWqDRon4nMv6ax5P/qNBKwPBPCFqaYqryepZixLC3v1Y
hO+x9E41Nig84l3xSAYtwmrd/tpLzI++wc7hNd0nWvI8r66fHtWMnW/0auNaQQjtKnGOZYKZMvbL
8ciP/ewbcECAyzfPEJSy9Y7MF+9WJqCDYniU9lR/g4vkoEj4ZjnJO9CtjZRx8o+uv0Hs3Re5aX9r
Jvu98lz1mKNTIwakPOiRFu5SPipAH0FH4yt5o/XpHnNcAawoyRtOExD+dOh3bcdLFhq7XBKI2KfE
YDcREKNUS81tLGSyc+20P5sj8dbzyLSutW431P55lugC5Q2nDRrq9BRngbvKh8citiApCqKMAm9X
iyA+Nmi84AAB10tJGznqVklVQ33zousZ2AnY4KyIDw1hEcTeFo8yANs9lsO4mlRIIPTUfB9D3OjK
G3W6Uw15A7SjGlUfmeQSbx8iAy97eChRAJcqrugxgY69Tob5wxuH4pA0iHBU4iabIPEJ6onENmzb
BNiFCy1htEGFtOPwTce9bA+OvTK6yj3MIDOPg3yCyIiJDgEvTfYDpOx9jKxPs4JWBlm8JsTMW09I
00tYZOgF0m1paF+5MewStDSIt+K0PH51UnJpOSVofn4Y0WVv7dCDMut11M2AO+kQY7yXTw2yoltD
FFyQ9G9tnph7hsU95pHmS9bgAYfDqV/Ynqa1Me6sPBTQBkW1hglEpzKaUzAzf9t6dYkxjeI5HeA9
iOpJ1v6wRUhB5ZMnp8oyPkepuw6lZ2+8tL9NvmGwGIefsD1/qlJJ/6GNR8Jx7mVDM6o1qVYSmn16
eO30mFMEfMpVWznhzqzUqVay3WKEQayEjoF+MuwYpnQTeBwCmmgdxm5NM1C+jhbYA+i6ZKIx1yb/
yVtrtIKB3FI3SQ14QmKodTL8U0982j2sB25seNEC84ebMyskgweuMZJYdwc91lgVfHx7YnlfSNK5
O7n2HbJasDZEna9KcMlpJTwshBY5jROzsAr98jHVmfrzprmd9QwOuIAIZggAziHvro/4n25r6I/i
hDHxNSG7W6W+uUL3AM1uLl3HmrSSSBdUGUpHVahfXWCVg2l/l33XbUdPYHkOPFB3TLWUO+zsgD2r
gKKIxZ6BDgEp8zQdUk6FjqCisCEXtwiCV8wzB71ibgK49RFqZ7Gmd4KF3emPnma5R6w3P8oA4mdB
3MQGmBqwytE5o5h9jgvYH4WTEZrgMJGEz3LxcjpSmBnSfWcNx2BIb746VkGAOwM3eRNXmyZXWFn8
aZv1riR/CE4mbFOV9y+pcn/QJaRlVb/ZCoJAEuMcp8wjucZgANuTFZqk0TkvPXSfouSkq7xXHk++
Ax7+AmTwfXIGd5W6PONW624+B3uqVTQ4aN9BHcE7dLFG63q9Yb98rmv5I3aq98AXz1DeiNqxCc7V
w7dopKEQuXeDf5IYCt8ANCFeOpw8q9rOwCpVwc7trbc5pmI74nDABlapgwrieBVoQC8TyR18IkoP
+ZCT3UsS51aRlaKZ15N9Q/rzZnzjJIG7WzgJCK9sFsk/+xOoPLC4b63kJFhknMqI3tS2RiNWwTXk
YLq1lNdD9ZOf8gGGXYxfnUlR/T2J6iPuc5jydfPD7rrsMDjdRXNBcMPQPQ12/kmHUruZUn4op2nX
vaFiUFPiUaXxDZhecRyGfF1nGfgbzvMDdlis9PHRC8G/aBOU6wBDuCe5QEGD+IQ86UMEUXfiVXiX
bXkhryMBt753GBTt2x6lmtuhYuryk94YUFPBU/kQR/j+jQ12uXYP+zDWNxFocIMCdusbNnms9hxy
ZAPtcJXvnCN+qqK4AgCXR4/d8cDEm8goubM1tF2FXtBmGaRawUH+MvBpYTq3zxoRJusUWM4hcp+1
oaf0ISJ2XVYOKfGSs0J91IzwRlDXnFvcrxunB1IbWDfbR3uSZOPZTltSOI6TE30tA+PDTQSDOU/f
17X94YsAhh/J1RDZh9R3X0pib1cA1lyYzT7p41GYPCalOo2i+xJDALj2uQX7p4jEKYdJvnKKnAFc
655bKz9FdCjcFlJLaDfe3Qib/q4xc8np7AGDNQ5N3Q7XSfMukRYHexJ2WbAK3mLuRb/rQLCvvFL4
21ya/rrwE8HmbX4Lhs47li7YyIEIBOqs+lQb2rPVN/pLbrB65rFhXCZwIrZZqoMG53eLAFQ9eFn/
ddDy9Cr0L6VnfzRaGV/qcSeY/BDF2CWAwIuSkAjVHBLu8rmg8o8d7xkyRHIcWxngTbCCQy8r3J1k
tCiT4YLT5TnCmR4zcmo590AF6H8GnUZ39UWY0xQBjMCigVNUx2yl1OPySzFAi2oDdGquk7k/f09k
8rs96dZp+a0KBMgm7KZx4xuF9bD84lCzPzSFF2L885xd75blKQHeENV58EA7Fu4MTZGNPTDZy6Ts
aRjNaU5dOSNWeqZ94xjR8vbpC8HrghIGHt3JsQfOrYKQZKh9RJ3MZKP7Gsi2e2Ha5vbxk5/k2nlR
2cVi7GHHuU9+Mz4jaj7OHslV59sKZkuOjD794duEegc+a5o73q2p+T/kndeS3EiapV9lbe7RCwfg
DsBsZi5Cy4zUgjewZJKE1hpPvx+Cs9asLG7xAfamrGlVzcxAAI5fnPMdg5SW4b2q0KQVfsFWkoZs
NPv+rBkPQgTZFpNosrxO/q9Gs1pv3J1Jy6IxmEVBCOjWDF+qOfguWxql6QDokcSbxMiSnLr5Sp7a
WkC3Ah9MVmcD++hs8TZnxiwYn9YRmFokmFn37IzY2Sw4Sf1Y3bVR/vMnMGp8cAuU1Q5ETg9m2rSQ
4MIAXo4bsmGXRQ6vmA0GMWF9fTGq+msrq+7QpfUiaQwUkdK8ga22T4GXU8rmj1ftV+G5O5UYbJnn
TzH02nfbgVmldy4cHI/TI/Ccx6vaH32Yedb1EN09M4qjSyBuU6n3VJt58tZ48HTjFqPKeGz6DH7r
3AplQHTODlLrnzo0VilNIIuHEffdgr8p/Dnv80O2wWM8fMnYWK1cRj+HLAFAyL0CztYlW8VLYPwp
l782Zqy7rOlQISZNw05qhiAuo36I4gl4ulYn21KY2oaGi7U8C7J2Ika4ZVnF0K/NF1WTJ0v00vgF
LZNQJLdnk59Pe52dnTkPbVVRkNRUvbhlyjxAxLetTcCdKtGRKafhvpk/Fhy+Yu+3Qp3Ai5MPg2Iw
zJDYFlZOna7aOSGLD212ulyW3BOI4nGBaWD8qKqTzXVbUzjxa438b2FKUz5oucY7vD5asJMXRmPp
hyyjgie/kDRKlMBsS/EaE14GyS6/MDQ6qMZ3jglEImS9VDIZwWKzn8gfnG7lJbA//NSJb6qyhbsd
Km/Tt8XSFG23xy/KPkb1D6nTUXHV4PdI7GBQOa8s4MU7Rn30QJYROnN2UJ+awobNmRv9ijY42KDk
yM+BXT46PCLKbIMHMWQbjeSHk22OF66oyxM8pw0Hk7EczPi7FZBzfPUJXi+ebxPnRLS53A6B5d/9
vHpB7FyytL7VJ1qxIozMJwk2s58/Efadm2ADU5tk80KWpzCzizd278FRK619L9viOFz5R1bfb1Or
tnZegwDAMqEGZemwDj3ydNPk50S3KNFl6d4TuWnPPeRAdnn0w/O9k1X5xSyG72OnDwC0sINE3pfr
aTNNmUM+fIksyfOXJUhwBgs2quhWYLT1Oia1JBu4Q31iN5+e9aqguvIbCD0+ctgmuDhDsr7aiOJh
lY3wNCG/zpEbT1HM15Zp/nAoRvRY11GBQT1+1whvTe07H3gA+wxmZ258M1o0tDx6DMHDHCBTm1jD
Gg0OKk3dvvNmr3mnGKzUGoiM08g4Z3NdhSFMN48iSl7gUIVbjgF5rLlEYGXrYunoKfvIWZQbomMO
ehi112dVRCU0PnBk4PhngLexgYQNipke3LORKg7o9B6CBlNI1sdn1LCEeQQ2X6xUKAhS0G0JKr51
3dgOD/NEiMf8XTJKADo6oPCal1JlSfIi6uvNVbvXUxssphz01PU2YdjjrDwGL1uNk5n920AKjj58
RFr+rFLzVYkqXJeNon+yi4PBmHcQzvBzE4r4neWDVzY5PFax9hM+PE32grt1TQ0xvZsJgR8xshtX
lWpr2GO1vX7qKK1Rw86PeEL61M72vS+ahgBtvkFaYZWLeHKLE41jCr5pKN7sBPWHD/e4pWR5GCXK
zLG9N+k2d3FE9s0QVDZR3eHXhqt4LIyJr23Qa8WAuuseBb3ZVQxoh6JatXp1yTMvWF93INynMJNC
k/4/YkdjYaPXinwuddWt3VXfrh24NaXktnjk/czBUguj0L2l7ugtFGS0GNgk8PSZqUm3dUtIG5sN
fwo2RuOzF5g/4whSnTHqYwYwamVUeGoXTolDaSqrzdWZGZjQ8WVK1CKXkqU2t8ds169RDg/DMVdk
X3kdAV7gH7HfCpa9glk008Ih32ldzybVC46yFjt8uj2bhJRpkdRXHKkOBZ8gkVqs+Dyegx7L9Xvj
UUuLkye7/fVX9+HnULYG4xb3d77u0hCdQIXB25AhDsjyifeXeJA+G/NA+nvJoJQSaszwJPTrYjbM
+RPcg84Qu8hw4f6Ln8pm5Agfqho4RhmsXpc6oTC+kOzSrDJVgpckWmkfCsDL5ZhR5oXOzfXHuk70
MpUGBTJjY3RaWXfAZH8yUCoscTxhykUYtmGoTXgQa/F9xqAx86GyZ3hTfCdhU2sK5h1l8wQ58wIX
GBDDjIWCRnvbBvpwm1jWrTOH3jj5CwlRPwRkx32Tqv6DyIKPpiUGlRXR4voIT0DSd05cfgwqtqCj
yuE2Qqh7kgUrWownZA5uOLjivavC96BE9wGPB9BCb7HniFNj+XPDBdTuRDooWi/CpiqFuDrylqXd
joeyd9QlrMM5l4abpcOpcFfzeMCyKB+rFocvm4skOzImqy+o2cJNhZ+zYa7s2bl+SuZcWBLGSRUD
wltJkOttTP4OJidnpwgwXLZGx9fPW3HbIhb+4DuiMwOyuEt8/QZT6hcV11hf63oLuQEWnRkenbpi
tTjZN7iFyNcN2m4bjoQzeCrZ5knvbFBMThtk5gBqezafpSE+7BTCJn8vgc3s/ZYhNiEIh4zjnPFH
RDDprV4xf5WGYo0Vjrd9YXztnSQ8GTXCkqz09JOKcQr/lLLkaXKPUA1SXB5JRCa9SWqJ2+s3Yv6H
SYbNIrj3dUbxDtjxHvTo0vdJKWpnhf3glcXbOLE+MKrJeZzobIXTRi8sMcx1OyAOETyya+RI5UNQ
DdUSIumekBZxGwWvRg/itVYp/fKV41BWUJE98pltjQvUEMKVDeW4hfxS7PJSbkkoVjBJVL3HZLBG
2ZzvkY3shoaflaLbueoiopoUvjbflS1bkoSVBdy6Q4lmbCf9SK4GpyaOz0Qn4+cN7liCgFY+L5ZV
6kEwdAJLbo2JjYvELjQUhO54A7UoSsCjYwBBCyAWmEZkLvXCYfQ54X/XrOpG6+rn66sIInWynPxE
7UU07jLAzOe4WNvuwL5Efw6tgjWHV+/7Ah+wP9e0opHnPBIQhbuOrKCcQIc2N94zHEJLbNH5oa3G
m2HCMUU42s8zDmEYS04z/KaFnXOnsnZaJIFW3yjPeZd9dul86bDEDcnAMYdbVKjH0bSOUe7d8kFj
FFHesmhrccNwcUYZCs65efZJs7uOaMMJ67LvoDJXIKcEpZJU+0xD5xCnDdFjs3a45h68cctCHqsS
NL3jMxDx4Xq0uWDYKgneUhlIVmY8QJHtJ27WeMtC0l90OYQ/DzjlEnsoW+K0HlZ6UEIOKM2HxtT0
vUGsQK6iG0Dk2lY1DEi6WJRbBDcfU+kh988PZWoX7DEI9psPzsAkHrywrWjjpkAyoqzW9kPIq7BE
tHlQlLtLpqb0lVd5BQikI5jotByCByuAA+5P26zOXXrY6eAI98XUO/14fYF1GXGrVV7t1ej8/FHX
YtrNoxOioXJbpHPA56xSnr9ZdvYoa7RmJ6aWJYmxzzxlHRPsbgESoRs4yjNPIgeeSVDflrUdgZ9z
1cI8IZrL/qWvkerYqYq2mVPe6oznLgfIgkuEZswLsfTbIwnxeTKA2czn5uSO3EYwx772RbhkOgCJ
7Z4kUWaLsiVOueyBb0aFrpZtysMSSkXw2dwNpHk0nGiAfmqDPUfp2wFQOixdt91puW1ue2yNWE8h
6+ZaslEpKUUQZUgpa+hIE1m3S0Ue84VvbzXifTxel+aRo4V7hZlgVklpG1/vXuq5+7oWyaU96TtT
nk2MKoi1GgMhh9nBd7EwHiZM5Ci6XBuKWCJLEp39Yp+bpUl50t1XpZHto7ZHz9Kxb8yZmPXPjfDV
rnZIULc5/vq8wabX0sklZTOB3PXSTV8m/plbyAK+jWpMnrzB27Mh60/TgFSpczicOKBJBSaZopHu
Cmoj0U1uRLKmgU2cqtISUIQLD6F0r2dEpIRWdBfq5Ex7frPl692CejpIksKOxFl+iyNiW2qrGS5I
VPyYlVCugg+fOI5VTtt8CEgcsGNTP0RlzZC3qM7+YJy0jgQWMDdvnhBMRoYRe1OXvatg+DYjdXmz
9odktHnEPGb0sr7xbHISa72st2Ppvylg16daQXJ27XSXQr5OW5XvLB61n9gYH5k1/Rnz6hLpYKn1
aKd8B6UHQlK92KaYq24YbKKKsG4z0uzvr32cSy56q9jhWnKW2ATFs58E9vEKVFCkYTWDuPcA1CzN
rpco34BewlFgkkgBsQsN9iuoU05XBQSo53R9fdnCSU93bu9VK7+UI78VyfOs1AQMTLD0ZDsQsxu6
YLLaB945SJQBBDGYSKxdEu0JHQMS4X3JzBYKhEG7YhSAbc16Wk7Vusc5e1AT3DxlJNGmMooLvavL
tENAPMiD7YBeDfbAF68EXvrP3oHfOJ5w0NiOIx1hSoBnnyTlZUNlM+aNuFwVh3HkexddRLiXD12C
2LTpaNwcnYFECSYlM3x/d1UdiCq2t07C4Ln3UoEmeiExoR5nerll+8WLGg2MpoF235A+i3csYxDD
xiyiSI/NPxhGfvcZIBHotiktJUz7s2GkHSomPUU8XXRjsufknGyjwrw4+yXdz9QsmDeTFhSglvWK
Lj/XUdQStAjmtGwGa2d6vrEhMHZ4q81+sd855GjQzHo/Wju6ePDH3jUNMKHUhuBl7HLSQqLoD9J+
MfvK/urNgTkHCc+wXVsAeJgJEL/4S8LK7Umn1Jyflq3M9PKVV3n0psJGRJa5Lh2yTvcHVBSNAOgp
r2qsRWwVfwI7mH9nTdguLB99No4JwzQ+uYTodZmTNJN2KcxiPXL+XLyiJHzRGOTu+sJmNrIKkN/S
xXP4uIGmra9dssBAuWCQfNCk/OYXOllMtfWiV5QAxoqY6+Ila9tok9kvbtVVm7H3xgWkknANCyde
eQVPeYYlHDUeuPAe5evezyMfDabdraqooerPnD/A7ozfflgBSp/8T1c37E/Mgq6GN1ukvna5tsJa
ZlXPGVuw0cy6VZkBYZbumC31gZgoLabkScXA+IjenLDigRXNgLpWzPWCjy69qr4kIaPAWA2zDKpZ
drMjCbCUsyhtawcDtH7454dX/N2W5AhcftzzJm8qpX/6sjgbcqn3tbrMMlHUXodOR7XpFtgjrpWO
0/FCKTHqsa5wv+csEUQRWj878qRuH/LZYpnk+h9u598BrHSGQBg0FCQraX6yvXmJzFRvl9aFzRS9
KOrnmz4iZnlu0K816PV6e1AOGWiIfVySYuSGxbBBxXRVAGbstddtP+3NPIiOoE2xqaFo7bPgu5Lf
rn2S3jj5/p+v5/X3+utj6PBb67aAmcSjaH06DJmwGklDPsSlAhoC8x5AEKxo4KDjg8lOCfY9Km9p
ulvfKNtNlEaEL2ls8hLyk30Q7ldBysh/us8M9qfSgjRqYQDb+9trk1lJlEf1rHmRnj4jwPGyXNvd
WqQ8DaHBVkp4JwoxYH1zeSjtSlvTC/8RhTF/A3/7pNBbdBe3q+t+RsrkhJAGZHLJS83LZylDRF5j
MX0zIjLLnG4y6diwq0a9t3bc6qBrVr/xxQDeX+bE6qmS+O2hZ/zDYYxel4Dla3F2FdkyfbZWboyY
LGF/2rKb+cO39PfDkm9JQkvBaKP4BJ/uLtiQhco0fN54yU96HjL8rAikSUawdG0yj5DaPj3FpJuv
mxAOgh/ZS9eqGSBQ/Pt+3q4ivQo3SHrkiVTypZNSb3vsA1FMJvRUiQmd1norivIHki/JDhG3Y4Y3
fAPzw1xc777SwseW4wiqe/dwLY7/+UP+xuQKAc7AqSl1EHBgR/76RpiBPz0ZGgay9IYp0FS2byKJ
/TXOroZltOUdSXY0/AM8K+fWn0EAgU3+Uqdv86mYEwri6lA1Uq56PXzyozFeZSnK66x1hj+UEL95
eTl8D/PLgofHtPVPT42md4INDa60MOERjlsuGSa9Ds2H4y04YIuDZvEWNsqx5T3Ckt6VWbLyez1f
/uGi/eY8hBoA6A1yAmjQKyP5l9dob5TGpHUJ/jiBqC8Ywh+NW5tnc1PUpr6SiXDwx0313gwZrs84
NCAdYZnurye1qh1twWXL/+BX/s1bxtExjXK3GrrrWurT9cEphvMk41TpbAbR6Sx/RkAthnDaYQlQ
i+ujJjJ7hZfAoiLuSwg/Fk+XZBc9BtW3vMV6ie8wXuVaCxKitLcQJIazUaHkzHXnB1Z6bCzUR3+o
rH731XIcEmh7LUzMzwc5Xm7NSodYXq43vWEX2Fls8WOYiAs3G3wboEms20IrWY3Pct3rjE8Q5fGH
b/Y3JZ4joHHZUgmYAUJ9etOZsIQpSJS6KKs0jnbZvyRZ7pK5plc4aSg0oDuyzwnSj2zQ4cs7OFzq
3qARx+muIQy4y3qixa5/nEbLAp+b9FuUh9Yubl9TI7dwNnn9ui7FAzw5baNFrX6YDWL/fIv+7tVI
YQXhYz57TTCPf32utUro7rxDuiRTNG7J44VxY+4jqku0A3A9aDXHTcEefiBFeH+ttXPKUhcJwBLJ
n712UsOjcAI2RzJVt408aUATKM7XkYsse946uX22atv/w3dwJTh9emfAKufFqLAacyh9OpJ8l6UB
G53wdvADItiyUZFtgHW06PUDMvZud92oXEkC3w3sMVvqvXJZxQQ2pNPjwDSBIMRm48VYnhCCT394
L/wdXWwiezEQWqoZP/W3IrqTtZn1c8QAo3Fotpz1aW28VSmumbYoq2cxeeuA0F4eQc3ZmRPixICr
VFghWAqm5MvCMb8GpO8sgrwQyzYK9nYX/ak4+gmR+Ot1dGe8hAGDCtiJ6XzCnIyd53Z57ye3gdJO
bDXzkzb/wxbjba0r5BasZUqZ88talXYM2B6iJC6XhtWRmOeO9hmfCfYrYrn1hDgxt4WZen0+r8ro
az2hQatYyA7nuY6gSI41ruekNV7sqbfOJg6ROwnDNCZkLTcKtfbVaC7UGJYLNwufUzd1jnZdfXMz
87vgidjqZhWvi1vVPZhsQteFN/nnRBmPg0mV04OBW4FqRzPYEU9v19wcI700sXoh4aRhZTl7E0Ef
ePnG34NBTMK22JNQ8XwVfhYWhimtnMNzuzkfI3oSObNwcj491HdVca5kvrVNgjs5YcQyh9pOC9rg
CCgK78j85zum42BbRUO+YeXCUC9Q1Tko+xuMnlyEocnvcwNdk+FGgGYL7G8lSlzpDOa5n/OBNfjI
ty1DxzljvdhMgCtXs5dmSJpdVtxWpKgeHGSWq6jMTn2OGi2J8MtMbknSVz9ON1YaH6umaXdd0EUb
ImWaRTTY4uU6wyi62DoX8rYLySYM7breCzl+SWpEPsNsOk6LmlTlFEp+GuLxEUNgHpzKvRv17DBG
TD3GpLy7ztqG3nzTjZY5fOI/jtPLpJNehuX42HiEWQFgZZrdGXv6jO3V65azG16VTLp7I+/XvpxG
XI6WztLcLxj6EfAU+uqbESLHmP4E6Db+XqPRzwrYzg6wurkr/+sx5/c58a9Qsm79QGMQY8bWUTdG
ygHrNDBmOzRBKUmWtY7MwowLofBEtuYuumFL+ZswV2wlKnLGM7KEg5R4cYKeGMhO25DFxwpSzsLu
GW7/89n8m3YK0o1O/UC+Jc+n/FRYqiYpp0SLylsGCg1znuJUQtI4jmJETCNAnUuUH8uSoMA9PIeF
VegIp2F3IokCpFQ9GbIxn8YwePrn38uc+Q1/OTDmSAl8epB1XQN+6qcDI0CSlKSsJe6A26GScMho
8txqo2rtwCoFSYHb3mpkzl+fpy6uGLgb+HTmcvcKy7CTAogV8WecIxt9NvpTjZCIpvv18fpfISUg
s9MiPvXafZF15K3bmO1HQph27Vsb9noh6wID/3ZY3avOwqKr2IJ7pNCRYR2zEx2vyklxoyYJRdej
uxfwRf7w+hTz6/HXS0Hdb9nEbwDwg8fxtw5Nuj25v6LSL17bB7vahro3xWz1axkQMivx1phBfVMJ
WD08K/3OSWrr53tmDlrwv+e3P39a/d//yZ9/DV749Y///fj/a5LKTMr839drw7VavTfv/+t7RhM1
3ryn3//rPx7fv9UfAVEWZKlkv8Y/AFPlj+9181//Yct/CVpkxksOZZyu5lLvZ/yDsv+FrspkHsPd
N9/yHCr/E/9giX/pFrxRm1qU6o/i/t/xD+pfeDHB1Bs8HyStU5b839/vL9/lv7/bXxnF/D2/3F9I
kyyIhzT3nxAqFHpBislJbc3MfG9KAR8tPdDxHrTc+wBM+/bLZfmfH/vrj/nUE/z753x6lKMSC42U
g7uVOi4Vn13D0W6c8UkJ2fknECLqlXf6kK6Kbgrikx6TQoc0vwxOpc8yNfB0vWPJKMVTAPRoCw5m
eERPUG56WZHTXpTtTVHhxAyi1tiWcThe+CqIQvCS/o/HJbil/8fVmq/iL31WFaROOQ8Qt0L4363C
0WsQHjVO7LFi3YGSJ5ArXGE5hsxxMg+lnRYvzNoU6iRUjqU+q/7DpGxfKpp0a+3SRUQfaQoadkvs
I8F3HpFMqMJstiY3NnHbNsv9yc/I2UOLhvgrcowTGSPBzdQFRFBpGmD+3ZCLpl2rJs422HkYhDmF
GVz6vCNlLzVwN4OnQiuPw+N7oVfjvWU1BbTRUHH5OcSQ1FTK2NRMRx2W8i4wZaTw3V7aNRGwY+qM
X9q0xI2EZt8e14BPtGgXqLo8owivU9w0k3tbacI6Do7X+pummIaHpurD59G002XlCMK99EDIZ2Re
NVOUxokM1HNJ+0y2cP+AsQMmfhC5aOJZT7BMdrvExkSTiztL1e5bJvA8A0mr7UdRYbghRidlH5Qo
JvEM20hSg+y+AEcA/ieo2E3VTkZfOPn+cFu5URYif0MYyqqspAzQKjwInoJqU2e8zELD8EEouumZ
d0ceL7x4qpc6Vt4jq9TwXWQxoqBQupcx6csTf78Gs5wIhq9moxNa0emNNl2itBmjgwlI6y1Jq3rX
mJ13qvwiX4FF8Pfwb4F/Flp+9v3If26sMPnB6DTAQmdQ+8EbCj96yUefdRvjLeWb4S+z2K9rtv59
t7J1LfpSqsH5SqPn3DkES6B2Rn2nMie/YB4brSXx5YCipsrqjzUvinORlwSwRNIclwANrFPU87+0
QjVnNA3WlzDMyOVsgqj8MIpwuFNc2HHha7U8qNwNzlaYmnBAmvjRrCuxmbzIWzfJILF0NRZCEiQn
q8nVhlchp/CYjiRCSFWZHzIKJIqHjro2dyNiUSpkWk0bjV8dVdQZUO+43w94BSj2ZAL+w3Bfcw/s
olMRCaYTHw02xa82OeOeU+MX6Qm8riLGg9sD9WA7oSCdIudeRELRDrPCqkYjZSGXyltzkGDDdc0p
6cx78VH5I5ZUP4AILqBxFKtehoSpYiwcxanFKn8nprERMNhr33moOiKLt+RzNsQ0Npn2kQu/OWoS
GbFu+Qb6XhtHdDJ4J/7v6mviV9qyiaJkbdR6v2apKTSmPDIYFoOIii8mNphLGFTpm66PWQC9oyw+
qnCwi03CavahwwNH0mJc7rTaJrKRItG/tFZrsTvuuXilLWYpTwb8wOXvFPhjl8KJewRrfqSPiwHN
Lt2Hk31DTTreagyGdrbFuAtbfv6Uo9DbAW+sXps5nS0VXrzlVE8vsLCm7Vhl5hlxg1qL2KQB94JO
8AAlRZ8SbYmtWXmTXGVaE21Sk8yJMorNLV7o6FwYGnGNKUEAM9GefmfqwpPoVbyupjr/NurlcDOi
cX32NaP75nmMT71ItM9wmYcvvgijL90Ip4knQ+P2yb09Yy3xYKdxQup52VH+Eqk3h9XrLCORfMSr
qCmDlSyYW9pl1g3rNk3K1zxszG3Al7fWQ696jVDybHG4ua+dSfgxUqc2Qok/+xu7whvWQuS4IIau
5SiYDBXvHHusn10zyLE+eh4LGNCBHd1I2BKDLgkGs7nbJgy6OenYLmrGoEm2smjCp9ALG9ayJO4+
5laZ2esix6G7FHYxnRhcgkro5Yjr3hyVGPGcDITxNWmJgNxui3TpTYn6NlRhs2W9r7eL1JZQaYYU
d66Pj+JHzypmh5THnd0E5RKlR3bSTc0x0HGlIENK20XxUtn4JIDVrM2m7h9n6f170Kbmhfbe3bdN
WHGk6Pljjzxykw9u8lhwZOfM2bMZH+V8jFpkfU+ySN/a+kRMYjVYh7GrHLxuSf02OXq8ta02Z1eN
1itn43EfZyP3CbpXXuCWkb8qZYcEJYThwfNRrrsV4hoMTQEcYjmUAmK3aHZTJqOV0lOTpwpUfG4P
5rbqRh3sXlR9icOw5WYeomxn4ubhqyizRt9loBzSBY+uDiVFd7+GgzLfbc+sHmqrr1+7jDDQdCxH
etra9foNJZd1ClDi/oi7lPTQRMk9kNVi72Wo8UYOmGkxaZH/Zvh9u7T4149uDVs4RdSCJlMlzr5v
qkBfepGcA9ws+1jmBdHvWj1Ed4Ft19ug0J2LPgXpsdft5iB70ePesizvvq4i4S6dKSMmzh6mH7w2
5gZk0gJmnnDAJHOUfAt+PMOnEXYHEbuqW4SWTeyLp2vmQxsha86Uzi3lTZhXc1Rd+KoDxDrabDsy
rOk7dWOxTwARr23soxHATUmP3eAvj1nivfRVl74akqRJjPPWykHiym9kIfrJyb98i4AEsoxhX4ku
rbdHBrBmoEjJNNEdJ4Y5HDE11AzI2extjCDul8GYY8ln3ImFRg0noHXlIXeneJcZnv91qFX3PAV6
xpreG/ee5XvLodcLyAiZ890oeu/cx1a/Vb0MTsEk63e2RS07H7/+CmBD2/VFMZwiuCG4YjuzvS+r
MLrHR+vNOye5DBmmdEuzDuXZhnFIwLUO1gRq2cckk0jnFdU1R6xb/GIMVxDmS4cfqMcji3g+ojmL
QkK9SNb5YLdcK6P8QD49vkKstr6OJvFiUdOFRJAStlr0qr5XvgOLCxAWWlIkOmsGOowjuCQnaLda
vihyizDdcex3DP3sezNv1l1bNKcKJ+2a0oylmDuInerb7CaCJnYrNTtfeoR47kGkuPeWiuNzSH7Y
a9aJcVPbGCFCw9b3gD7sQ5io/LaJC/WsJIJDVDZesPOqIBuWEuPu2pxdXyR5CvER+6P7Bf8y0iev
B55kDC0s5tLcFT02c5QjVXPSEggpRdLFSPfNCth9LxL3Bh9R+6W1asg+LWw8jbU7sVdFOZyJLR82
uClczFgEoyDjQMe7qEqnh6OnlHdjQHO461J8o0nn41djXd3tjBwrg9Wx4Fv0RQkUY4zZFNFjeK9Q
JC3Gepn1PiZ+TlAxjlGjtxU62nA6GFZK8EyQhbvEGSEMapXRvAhZg41D/hg/0wJXbxEvsPsKeeGi
KSjxxqCzbrxqROjV9jbvUcVEOG4M92Th2OE3iuvg3clS8FyddHwQccDpzyS8gCnTfRkaKzA41sVq
0qH4kVaO+moZTv0ycXqh04Z/z/ZIyje/m7L3uAwcm54hy7d+o9XvRdQEr7bZkiGvzRgbkrkp6tvh
JAppbfQxxV1TD92IdLgPHgcL5LsWg6cRmd/Mm8T6jXdQDHvLBw2LU4TpbAj+HCvjxsmYFChQJ8vU
saOVHFHvicaExIjqxJ4oJYqOXZ6Vf0k0UzuxcwXCBmdoERUjoSwq8i4tX7nN4RYXN4MqrdcuAr1U
dl2LkD+aHtWQeEt7Igfb1iJzHblTs4PhIdaVURI9y+Zmas5RPnnveEqtGAIC2D0jzo0b3pk128Fp
utd48OxlN6hGLhh1Njd23qckM6dVdFPrkLH3CdGfBmqdaXhSaTEhbDa6Lth4pt4/DTL1eYOrMrkh
pMbnbhGdT+BZUnwkTZW2aEu0+r4DPnqfe8IEoWQa6i3V9PhJx3G7LrGNvxdo7UowC9V0SD3beQVr
ni1LXrX6Aotiti5U5ztUsk7T7g3ZW5tM9mzjXDTGy0gxKV4PVpC+21UwlKsOzS2yqThpTwAjkPmI
KH+skiRZRV3iHquw53yWvtYf6jJSm2FwywcyjDRvGeNORR4tvzrx2N3RFBkYpFyxQZXCTchQPQBf
wqj5VRdT6i81e/C0Pc2Df/JHTHtOKYoFrj8HGluLe1dUNsro0XCkWA4T+aELfK9o68whLldN1/M6
zUVeXLzOlXP2PGStRT95WHlEojmPjTLTeEU0DAxPcMauhZh5cEb02oPtAYPJ2ZmFnJJyWVRd0y3B
eQLQyR14L4u2Ic20ytAAbUrfDe/TsiVsRNTmkxEmzeMYxRGLS994lCA1D1MS410wupLIQFMlmIWn
wsIa1wL5DrARd7qAJxnb2dqoTIwFVhasG8w9R5h23bsd9c4JJHa+DUlsuMGGXx4pD4Mc1FDTnvGB
2QeLzc5WmrAXA90ExK78fBnKIL1hZ9ucQlLBXvoyV3c2yS7msnFH7+A2PbGtOm3XygysfKfSiFqu
lcQL55phHsGwoL4yp3F4wLxkb6TGuACoSXDKh6A9kbQNUMq07Tdbt8p92YLSW2h2ZNxNSiVHKN2w
VRjFvZeYteUK+GJ/Bo/pgViTiJ4ppGc/Ra09eEauAw4lzZhr1+TaBp9s9qUx5ZjexJEXIbSnCcWE
k+Gt9uCvbO3BR5YZGikB4Xi+G15t9WBCABJ+e9fQ5JTnLHBQTw9UgWqh9Ag+Jd2L+9Wvg0Jb05P6
j60PXwtsZx1d9LindrP09lIyJYI1QtG3KDWr+NFC53jSq0CzmYgO8UbwbnrqciPcaQXggwUsreYu
SCRxJWEgzl1QYRDs8La+esVXmtoneLjp96rq0NPqc9Ki4/q2vpyod+8gBlk/ap/xFN4/Ay/YvAYj
KdzvbswKiLgT2f+HvDNZbhzbuvO7eI4b6JsI2wOAABuJlEj1miCUkhJ9e9A/m2d+MX/IrN/OVN2o
9B/hmSOqskpSiiAI4DR7r/WtjWG02gf3RK94mEfmvaXU1QsDrHS79JiI3XgJKzKPluHcR9is9WIg
yDHpVOu7tmTiJDB0eUiLY080VnRTFaHYKEaSn1hjm29N1abHfqZUDhNViIcmnoxgkmez2BZjrj0V
kVmNQSPXbNHZlma6WyRRdElzWTkraZacCYCaGHVzwdI6FaFiupPchS+N1uJJju3Z1NyIfJERpbEO
ji5lvQ3Xy5jFa0tQKbZzsuQnfjOKVJdIBfu5ZRd0i7VJAsyGZolxMJwoWWV8ti88CoIw1AUAF9cm
VWv2TWqT7lQKC75J6/um0KOrKkuKAKOJkRLNPtQsTKL6oIWaHTD5sdA2lgILKk3R10wal6AAgHAF
GDRiTVSTeuXaVHFeiuYH/mYm3r4flI42S4Gosan0ofasxFoeGLS0OypG4kqKnB7DPuyN0pnSjGdu
ZaQgQLuxi1bZ5dJCdGMmj2erYPuPvTiShSfZRnpByY7XHuOABsgOZSCbTl1CYqvGVvGiMFTviikv
1nadHthabjyx8cgpbhQJraOi0gQa44R3TIKfwoBGN//eyCOHGSZsM1bWU3qSkhL9WLXE4aVKU6aV
aaz71ShV075O7ZysQiQqQCoRmqZ1hKmyJqMCx7JxYFMcvcvU02+YAWdQY6E2BRUDa47QWXa2ct3E
35SSCDKoreuyr2aLiQg4a1CYGN0832arkSzKLcwSBCkRBFH0F1O1qBhV+Bxcx56ymv6uypsl6Lw7
zYWughK1mAgknrU9G53qYtpQSFhOcL8VDOFmwkjIoLHs46EsH40hzjfAJFBsi1gci7bEgDTUY++4
S97lx5mqIfvYDKaRTIWFSxx2N8Bxo8uSDmJPTp11MCLBGipeLJ13n0fZCWxksutRwX2O2soi7Uql
CopQXZkyDlkuHeULf9GkhlfuaPvK04xfSdKuTTF0H7bMLp25PkwHL8RC8Zor5ryzBIWI1FSlrcSM
eW8RCj68KggvePQr4uLpJjlveUrrJGh6HFDrXIClOGysoUCvU9VpkM+5U7iOutjNJtF74nPbpgjJ
rMjXDmMkZ10gS9aCf1hX855VFsIRkOIKZ5C2kMI81uoGOZmTZSHF753tiGHX9CYisUsPa5bxqDiN
9pZhYb/rhm6tliJ8rUBIUHFTpCq1/E60aLLsCZeinda2xwYsOqaOqG9oSLcLO3AxOBQ4F733cjww
jmtbIO7gb0jjRk3m4X5JQsyWslBPyzTpm4E91K7BcukOktXxnOhGMC86FnKLQ9+0jdG9znbR3aTx
RI+5S5yEMJHeCHQln96Y++dtM1AziBM2VkCu7GeTOIoHHeghZmfrhWhkBOH4tjaJqfb7fsZxJrEg
OPTGws5OJnxCL/LuiOkD3GIj5Zix87yovs8jZYgtzwzpGWrjQGwQLCAtl/eyXMumWMdJ25QIUBrD
Q6brzmnSwjR2czEqx0U28KCYzTQ9ISTu7R37ngWagdKhEeiLB2E0NpYMpK+TyEPQcEaxa1aKTZR0
GKqMXDeDxXbSAC5vcg+twNja5jDeGmEsB1Ur9Qc82yR96eWkUQmXm0F12ZFI2wklFcvDQiXoo4xW
CLBkpv4wlYgSYFLPKhafCAYLvqJhnUQVk/kotFbHvil1zzJE7Rz/oIPSQoqnhc3QOFB4WUImGj46
aa9rc7h3qJnCphi07dJi2STiI/0uAQGsPSBH9VPaY3dI5E4w2pRJsw+xiu0Zp+HspIQAzixkr8Qi
o5DgZD/oeeoU89VmWzny9KFbfQjt2QY63bTZPdRl7W6x5vTOiGHYQPnJr1RIAhdwxnqgsEw7CKvW
PqI2Up67SItjCgKRBv4ywklmYGRX3dlI5+tcBxI9loXBarFKBnCzMmPvDNnw3s4ta8Oev3yPDRl8
WlRKF85Tu3LG2HwwR8qZQo/Frl9s6qLDrOpHYcman08jOceV2iiY3Gy8zGastO8Jgy3OhbIpNmOs
aoCw9I6Bhzz6FPDvmBGqHLb5mbfnfEoJG6Ec79m9iXHqunaa6uiUY8p9n0yDp0esufJQl7ZqBnwq
SafRo3+9PIAOsu6rUcecajYhs+HcCtY3rdWJU4Jc8VtlOcjXLUDyks20HssUhVXwyFd6NNbgbgwZ
MfLU4usGgnBVSFgrxqRRbstOKzeYykBSJLX9riQR0BUnidRbc+paT4Vvq/Ecx61XhaGK2VMq3uVp
qLeVKMVGT5vpzAIUMG+W514Rtw0LMpZ6fe1o26RcAMXU3aAFgjuKGjYWyitzSk1/sawMxmViYU6K
F/Y6cBVA2DnYSwnLDA+Y6NrHfB6tD+FMzsHKlfHkjIm5NaJQvkfhmd1M0M8Do3fAELAwbkHcNv2z
3RlwhSrdKtBwZbM3aAyslgbbuDRy80J2CajwrJyuuxZnWCJS4yIcbdws1ppdjpnCC7t4ecT5Bcps
0lnsKR1ZJ1UysVrp7A789jIBk5gMOn6DYmMrysdwerJl+L8+9TCV8a4xgetK4zub9IEkFVypvI6m
26yDWtgBCBUs+9Q5lYbOmypM6bbY6V6nPmI1X6XE+yyTLHPX0NIKXYDJOsueobB9lqCjm9TF4GcI
ct5Y0VKIQ0jeP2s00+hbAfLclGXY4EvIxQELYr5liq74m5p2LcrYum9sp36oDTu+Wjonu01H2Yig
tKTFBbIdht8J/CIFC9N4alpTbz18xjGRxS0PzwrvB2VH8VW+lKwPdNdU7WT42a//f90r335WawNZ
/Nf1hf930/2///4lLfm/jrv2nX/7wv/Rgz73n3TtPkWfd//RAV7/5v/tD//qZN/PNZ3s96ovCVq/
fEYswH7tZKMs+6XV+7cO+F60b5/5337hZ+tbM/6FXgQJxxoH4/xscP9sfWv6v1Q61+jXCCjGQbHK
ff9qfWvav/AnGCoSf82iVy6qvov/239RnX/pfJvqhI7izWC8+s+0vVf55C+yCpUja7KBsHINPbIQ
wPze0B1gyzbQH2Fjyzd6+dZR4frlU/hzw9v62xG+CDirUI9ls4KPBnDR1z2Mk/58BG/7KvBQeC+d
Z9+Bjy/u8118VHfaff5gn6w/KJV/b+7//T18ETCin7PzqeYs6w2bwyN7g838h/P8qttez1NXuVTq
KtRxNOdLgz82UvydhBx47QZLZTAeaEfslV0ckIx3NHyqXp4cLH7ql57zh9P7Nxfxt0N/0TDQypzx
M1P2nkHCadWHKO7/+SJ+FUj9PDl91d1wmyDqWlVfv/T9gQhYEVHjHOFAcW/TbMNbfa9s54Cpxa23
vRv66Z9EWatS7Mutqau/HHM961+OSes8a03BMZk7XXLrfNqN7rvuvjATbMI/HO1r+t7PMyTlDdWz
YSEZXt/NL0cDKMqWTZJmb9O4s/fa+4175J98r3qqn26+DR4hG169W/wxyLaDO3ksyN23Ayg173t/
Zfum37uP//yxf1G1//WeDLQfTG26JX9RW+hSaoWp7cwYmgGvxdamQj7PGP/PR1lv/r99zlQp/uMo
X25cPUvY7lEH9/LWpu8AgfVKIa8NtOQ/H+erAvqv08EZRHHfQGmznu4vH3HrAJGziQnxCrfyH+3t
s+5h+nWHHd5bH8yUe0t/ed95+eHu/Ke76d9/lP9xbLxTvx8b7IgxOhYfpWqedBn38ZVTvP3z+X3N
/Ppyfor85SGxo54cIZPzGz28yYxzAJl9tKx+cx958+4PR/siiPvb0b6M3KKjMN303LD2NnE/Yfxs
qai50OD+MLj828um4QvEVcHmh6Du3z+6VLQ9LGw+ut5/HvbxZl9tWfJvHV/nASBQwAWFx/NIEI3X
uqP7hwfz341t2uqP1BWI8MpXi6csjH7UYIt7sfaoiLdF+sPd/1XcrpqOQqPMIXVMQQBKEvnvpxfO
KSGs8RpcxNw07LsP2XRbCsbP0qNEv+Za2hLw4rVeuf2jP+Rv50agmMxREbDJhsVJ/n5o+L+UdCdC
YTS3cpfNa0r7CxPTe3GCl8S3wFS47u3gh3nQQ0t/Zn3re3+auH4YO397/r+8i68jnwUPLtd4F8Nm
9KlBfZfewcXgeXp8lj2Sut3LRTuYz/Vb+G4+awca4F7s//PN/MNs/E/v4ctYn1hSY5ct76H36z1l
fGBLxWn0YWMyQOwj973fWLY34Di9Zj/kfvzh8OsH/bfDU15Ae6jb2K++HJ7GLb2cilwS5E/bdt9d
h1t7C/Xs1XFv8Kl6ysE4pJf4kl6U79I2CfI/3OR/f8bWa/DLG/gyNFJIw50vIa7tvXI/7GGo34Zb
JSC+5d481EHhOZ7YiGvuArsnpsHtvOSPU+DfVzBf3sSXB32qJxzuKZ9Cu7G3ZIk9KwHX4ZVgF++e
PfKGhGERCMOnSv3Hg/9tfEZ1jVPHZllrIhE1vzyFqtVR56IZ77XU/X0zFh/OWMgekpf8DwMnWrAv
VxvvnqlYnCyjCs6Rr8dKEUQh5mBXLDmaTSWrr+N7CW4q9sECRQ+0ojtFzNUruAzrgcqghXndhJDo
9/hH42DK4qQ75KYdG1SKBgPULi6BlxQylbm1HMEj3Aq2irW1vPTK9EhoSQrXYMno/5UUAUjA61U4
UY5St/S+xrGyeA+EfFUYcF7SZGqkYAECXe9IlcmafUqVCMs3NzRFgDb39UVjt60tWnlM+jl8GOfM
CVRLqFdmgo3MpTae6J4WEV4R9jE37Zg5h6IO0zvaPhZ70KlVSNSNbdJudFSJcEHtHOi9qi6ghYUR
EWM7RkNy6ZLB/DYT5IBBTXKgY6q90L5bi1Oa0MMAa37DWmFIqBUFXtlWiOpi03wd9jRHIyxulEFz
QGqODZ03nDPkDmq8togsNs/e2GY2LQYEHaSN9qJI94gl6QKSWiA20IQyiipafldjs35tNam+FV3p
7FEQJDtqyjB6SpiBclUNF363dJupVnZ0fXEbsgsOgYmJN/AgPa3EHli0WVXl7OEFx3MxON3EqymI
lDqxVhtDW2Qf5J/gtjRhuD+FJtlvVi/jVtKigqK3kbXU6g2Dyzhlqc4xlqLsPaWy8ruhwqqhjfpD
piXDFmuts9dBxl3XMokRXSoVT0NI1TPOQttny1nctwP9YqLequ+FNZDgQkR3dE16c7PJEMcNnmqb
adB36qFFm+ilavXqzBOPXA1jozP7c4QDioJRrHvVak/HcX1jhpZ5TEIinbUVRieP0cRbXLpAr9vC
jR1n9PJ+fBEL4NvQzI55XLzApwLmpdD4LSN6qAk6f1fuyR23qU1FiaAOOejTjZjlbZGXQZ9qkpeC
V6LsL9H1RqG1pmipEtWroZhrUuAFBakmhVWJ2a5qTVxI83hpwrm5dSLHfJSITNomWts+gOUl6qJx
JHVDXHoHC8qG1qrY7cMQGsKb0f5uupbusJiReYSjQWVZQg+HyiIJKNnI+wqRFCqi0txXvWps5KUu
DsVIjg92Jh2sOCBBsnp5YBMBx64DfldWY44Yoxl94MgNYj0Dr0+HYVXTIbNpeFZc/Kvz2Zrs2psK
CCw9bcljE7bCb0gi8jrcZF7FdtkDvL0QD6REu6xUl00td407iozITNFk236gvB/2duPrFgyXYqC8
SIyk5qrg2UPEmUr8EPYD10UgIb2jAFOeMfTUV51Jp6BXsDLnXTGfYCsNW6cW4kzbC5+V3cT5jej1
aPDEICMdaPKS14Bv6w6ixnLXGQgVprI0AkF29lUoZ+1Dp1UGWt6o+7R59OhcR2GdIXxuMJsJNHhR
1OqEQWXObmrCYV+nk/0UC0t6FlmtXgx+wq0txaeqGfPV/d0vm7YzRWBC/ttkqcHtq9dd7xB9kDqe
NUnTCYbUAB+EZgz7qTL2ZivRP8pIz2GD1izjBllk7wxoeuwm7TJsYoVwm6IiwgdzuRXUSH9gV8Wm
9pDQiw40vDmBhfLtNtEjliGSeSoQk+zbqAuf5NY+lbB+1sSG8XOSD5Gac9tB2raXTWGPnmV8ys5b
RRXXAmo00hByNHdlaCnUD+vy0gxXs0Aegvx0iqElzRMVxXlXDDeh1XpteOrH/UwCSgddOB3vI56W
XNtb6bsy0c+EXSuhBlR28vRAt96093L4Palfhupm1t5ISj5rWJwWEya8MdupZ5ibJf6+ADhokpR8
SDUJavt61CZXmg0ou8lONufrML0ekL0vg8wytKT8fOQmKyXhCfN73gdGiJJTqR+HpP0uq9NtnF8v
zh2Iu1Q/oAbI5UCpttkMbMCdTIxtrtxtdPlIBo8GGi/cKUwrahss+EU7Iz3jHkDLP6wdBYiKg56C
7OknH3F65gvChs5OF1Dhj6N7o1mTpMlu5BYfI3IU033EILAZS+GHGJeTvnyYO3SFY1u7IE/OMTQz
RpL4yp6alyHVaaOs5fQq2UXDdKoL6TyRM7v0mL9ShKvd21J1iD6vcn1flrjCxmxvV9VVb+3acUvh
3WoKN4w+R/szhsxC3PPClATDy6P+vdPrz2aybjJg2poOAla0sjtpkOAzuuA27UdV5rbt5Byx03cG
VFICCNoha8DWLmgCPFEf9f5QzN+pFd1qZXKTTzeRVO8MIF6V9k5KG0R2c2Fs61tPT7j7K5aq0VWf
T6SsvrEZc5uFSj8hA7J+12TZdtH9Jd6LDtT/dlwwpvuGul3sXb/KXvS97Xyz64RO17mQn0ipzjSk
upHLBEIE3dvUvacmXQ77FI/OJYtNf0jF1koh1CTaISk6CE9tcWXYXcaEYV/h/N9YyhtkJ07oJFnv
CE2Y4p9l/BZW9K0bHhvzozClXZ5fDI0VSkySO2E9rkMbSu4xv1wWG5kGbv0Y12xX31c1yG0I+qr+
Lmd7VQzbuU59WoDhcFIgOMkXWJ+ubX8O6wwaLe4MrJAu493IcyT7eaxDsjtOmq8k46mtxDHuqxcW
fm7TvsYDaUm5esrr5snpHQOYPCKEKEbVdGtBCBy76FSY3T4cgFGd68kXea3bntMV9SGLe93tlfQI
kdCbrLMao162MZjUF7sla+TZFncr+ID6G+DTLh+QfmLiSCKw+bEXjv2J8PK8eo6Wx7HdJelnXbwX
bUHrPkGCfus0txTevYSmq4kfIK4ixCc3w3yTo4ZSdRo8+XiH3niF6B7F1D6Qkhq0TXx0uhbEqmEe
8rE94j1L3M7Q7xSnCKypPU5zfqkX8ZDVzskJlQd9wnnZoC+ITfm2rMdnUs2uoYmdxrEPltp2aMLq
CKZYxZqulKf0mpuq9pLOepbhc90SFAJIvE7P9HF9Ky5g2dtPXUPym2L7yaIGqZJu0rgMcvomuqaz
fGk6xYeVv0sb+wZt31PSYtXpFVaS3fKZa8pj1NsYkh0Tfp4op7OU2R1tQig2XglyJXokBrNGFjYT
5twvDWz+Zp4l10HGey4cpJAeLTqgdi7ipooRjYx7vkwIyK1pnqqqylSA6g57NjBFoYbbxAH5lSpa
vWIxreSh6msDIV0bPoVKT3IpMTGVi8sBbwSEhcmbsQV8I0ON9q+GyxlLQJITADeIsh293qzX0MTZ
6vcSOui3VGlUOqc4ZS0GXSOVNGBQWrX4SuOkMRDSxtIhnMz9ctO2s/YEoqK4DzXQAnDJw+J+TswI
tYXU1eNGJhHH8CylkS6Lxmy8yxDvJY/mELZy6BahCVGddnnTmd5osvnYLPViL16j6t19ovbGtlY6
wQIZNXj2c+P4/3GbRdXYGv6D0fB//o82+0x+7bP8+I2ffRZd/xcNOMe2TB17PYZeKuE/+ywqHRgL
RAlgonVTZ5lsCv/qs+jqvxTa+uSdKLphgESjbvdXr4W+DUUvInNWC+5/ps2CF/H3CgMtHEd2dFuW
dco9VJx+L/Vgox16SzN73GBOv+0Ba1lzRwI7CHFknPTc/aTO6jdhDKiVcqe22LjoUsIyNideRY6C
JZWHOxIN6htVlRGdPlTJ6UeucsKq7WAbNXDYVpnUg5whElfk7Js66Tp+uL5f1YJXjRR/tAhGaF4K
aMhEl6Wr1KW+Yy3pC3smf2BpaY7mbI5aK5oZr5OEtaMSB9oABjTujPOPH65RNnnBLhaD1ffRcapz
IrHMaLpip1QJSYJ0vHcz9CEfE5uPdV8+OkmpwtUINfCK8rdVW/TLLXD7s1Dzm6lS/gFo+rWCo2u2
ibRaVkhIdzBxfyliM++rXdlQuyjKgTDqCblMkYnw1NI8P2l2vdL+UTxI/fgtMaL8BBxZJSVt/NYh
7egIgLpTOwUv1ZjEt7Utyq3awEKIU1Q6olTYGZLxiedOvf7xi6BLWc5EcFhK7WFSH+266K6SKUSM
6yTakx5Pt+zzm3M9JyxB0GzgcW/UlcisPvz4kmgBsa+opiDJOQM1j/y8mtb/k7kMK/ANGfvBRNVz
n9WPIwwChtE+3Sl6lNzBYi0gn2CxqQxxYwQ9AAsxId8A85PBBglXqnpRbgQhN3tsPfKO/EhEPFM5
PWpzjCfEzrVAn3vzoSJlIMuwKRhUGKmSnkxDsORAj66xujUhFyOkD2Sma5uqwHO3iggqY33ZDjlP
QqCH2tub2DCTfZgh9KFuN2bbqmkrSJZU+jcNIvalHocnbHiSN2pqcvjxZRVON20/IjqIWevq2lSi
/ZKlI2HXrLNWJvvgiMCwKXTkhYh3MbEoMHOR0UYExq4nu2SFekrNbF/aHWZ8K+a6oqAxhIgP5aBz
n6ckGBBdTzs/6uOXVG+bHQ1k0zeyKH5hP7krY/CMCM9RQwfqIEOF0HHTzljjC0pulsKHZk7lmng5
nvTWCG9x40Kg1fVj0TsvtTYN12ifWeGwmdyqHVaPQGbCZhGYtJvSsuTDj0u56ODXLLnaOFUkfVKt
eaCis7fQGO0Sq7OOGuqk46RMd5SJ1a0ZQlf98cdCZL1XmBUBFNZ00jEO7rt21ZnEkQE2NDCaWj8V
RTdedyLfwMsnwLFD7V2FQjqCxwmJz2vQBmPue5ukmTBeDWh84ljHToqNbdJNdLqmVMcOawcT1DYI
oHxF9l68n2yssHEM71kPu2Yjj+ngNoZBEvBKcqMk31OaK+Jjm2unSHKwTFXt6Ufi6tRbdwMMkNMA
bc0dftDxp3ctVsVNRYeyBeZzFA0GmLFtjr0iYGuCHfHidjHdaCQPC+OVfh3Fxscgtxrrv/xpoRJ4
1HoyPslCuG704a5QIucuy+o90ewfau10W6jtJg2sxbiZo+Zi29lbM5nWrWTzJiZzHl4jy74zaKOR
sdgccQF0F3ri9n5hlV3On7Chng3SYSiRoQ1JmWCuh8F5GCynfUwFsVokMyZX7UjORkGAztho8Z3a
1g9KPV7C1iaKFLykvf4RIcK5wtbsoc2qTvjOWBDNQ7YX9pDvNZuCRltXFqqcxbqdDJN4zx7hp9Cn
HeJRQjtXho8qqaM/LiYr224KT3Xawgvu3Hr9ImnkIFfl4dhS9bntlVndUCok6XB9wbTNsBtEkhW0
DCBeHsfzXi6V6B7ZdrHDZQtKqJJ7QninV1ymzu2Q92w1y8newieyb5lonNuuUolvqqdl83++x6be
2Qk1wdm6/hU2SJTCRkjBkP2LjYp3fgugobyXhgbZ2KISwoQa9N6hRHarY0z58cN8nmP0RrSsKpTg
XG0C85aY2taP//v5vUlCYb1o8smQKToZifjeackxz5CqSxXGVGT72u7niOxQcPTQ5kwkpaj9S5FX
/gjldeu0JLGxwya3IisUEKwL0c+oemGztPUly3DatUtfbDv8RV4VYbGsGC490mieYrNefMmK5L8Q
43DA1Y0ZOtLtjz8IcHqxw844TIlJBVJSt5oAdAqYdrZyH//Cg9Q55Ua1m4dBXFF4xndWL8+iss+p
nhwhdXuIYt1G6Q4zqS1CUyH9zESyPjZKeVEGaQtY2EM0t42FuSWgNpiJEshLeTe0FfG7GTcVmepS
dmjy125YjpOcP1UOKPnSARGQlpvCbHf9pAZOVHq2ZvozMDhJxQXvvKkpyR8hfg1eSmV3UOoMLKOF
fyHyDXyl6Vo5AwkEvxZkDixM4NOqRPpvZG3pHgcqlY+KWEn8ENtqjTNmGpDHYk+o2Tk0hb96V4sk
pEeNRaKTnHObQEzHjDawDRuNG4ZTwumsbS/zbCAVpAtzZJ1DALaOVG48xqRO1nqwUFsopiaoE4v5
cj4q1OjUlLg/imdZJcGWA6+pk4Rn+eSnbbsq2oW98DNAktpQ+hn1AICv16uZZf0Q1w9isaRbLcMe
0Re7PmTPbpnskcCEQY4niax76R1Ob0J5BmAgecRuCjhcoh4eegnpgVZTYfSoN5nErjUOvZ6BCypL
kEMZbxuc4XgylPGauLwt4F6/S3XCMSLMKgOCVH6Gw1Ab7TUvxbe0aE+8SNBL06Zw9OMy6TehRGbx
JHy5yR5xVmyIOz2SsMF1oBZFojvprfsohA6MKExpxmv8gMwb05U0548tjKeBKjFxeowy6GkEualN
6adzv3G0KhANqQokaGnemsn8w8A6uKa2lmQI0Qg/cgzIA7dLUSbXmJG9vMZx4bQ7XSvOlGr9hNFq
VDf6VATz0GPJtN18XLaVqmLuavDDL9smss7gZOBlYyecI2DRjv0KNNqXubdkq2TeIK3SoqOoIuhu
lNyP2csV9t7oMCECs+nKZaNJvDhrgAh37yS3eEvItoyGG9Um/aOOfFujUDPYl6bdx+oYoHRt3mJc
cGluH027CFaNhOPU3wrcgBQwQPWsCZl4WnrN2mVzs5lCsdNqap2I8sboe5eL18QOyd+Jr+uq3TCf
06iPzJimhfROoh4uUrR+iHEHAwhmXW8lAxwnZxWrdkB1+DaJjMc0Esf1VZL7Fvw8ZX7fqC8KxZWF
Oye31lEvOmNngF3Bxr6ddl1UBiLVN5U0b/tsbZwMVFHVgNbf3VB/NLD+Ywi5DbW5sNA3LQkP6/2c
iPlYdt2jkLWrMFluczU98M43DVvuTPgo2Q+4st21Sh2OYjtU5nb9vtMCDGNLj353TzXF6yv5GMP0
THuCRHige0oIulxsNHO+0cl7UafusP5XyDiWYOrL1rpRORalTX08PobthAUjppKORl4H78alXK+x
ME5yXbg1JX08jQdFXK8XmTSEPa5JJkDhqWN8rcHUIvP+pkERvb65UdU300DYDjrusS4e17GwcCh7
s7EQzzGgY42Vqg3xqLeKc0acfa/KL/OouGqAvpzrMJ9Gi3WpQqZLH8zK+zqe5VfMbmeduJZ2cfYD
XASSSBjFeo/rijPRuGfR5sHc4AnJbpVs2MjmEkxaHYyqdmvQCiMaE6fsctCmlKIaS83n1on8ZsHB
ylXoJOOsEKuOpG+7NKCalfnoOIDN2vJ5QKC8/muM/Fql30oxtZWplt6ZaLdjCWQ6Ck8lnjyRmw8h
2RKFIu9sQMFd0t8wSHgFLrCWsHIJlDVP1GGygbHOLa294cZgwIzKN82CA1qZl8kg+KHUwlMMlnwc
wmOfSvcVXuGaPmFyXWojMNA1eTLcYyymLBIdaoNPqp+PSJEvtWVvoknbhBWJ3S0lrklfHg152GeK
QkrEuFMXpCul8WIM5rFQO0/tNqoYN/jUKKQWVexir39KMyBv5CG8Lr2+mRdcyt1o++M8Pzjag8iy
M1mq5MMTDW7xYY5WR5E5T2m4kDmiqSc7sTCb9HxW5nMKnYTA5v46iaaXjvsXQ/hzOe9mNLNeXUO7
Evad6JPrsQTIGr1q4hxGzhMBZhvbjqGANMe2oXKsVIfYbILZKa9CtSdDqYhwU5YPsiRtEgF9Q25X
bXnNb+tv4C2e6XEdSYsrXDOT9Q26S1fX7yU1ZkQcdnmY7SJrNxvZspatgIvY1kMd5z5cmm2ckbrY
otSGxWpzk6rnoUo2TYzulhXSJ2v9a9A7H9jdX40+8eHlQxJnWSdUnkJpeU3SQJP5lDUJ55WenT/x
Klw3svnNpFlCgat+Z2d0LekgTGciDIrlrCda7ErlclU2lI9LmdnlrOLmdDPAcx4W42/jFN6J6TTp
9TlKpHu9F7dhq1ygYSXCxP4XPzix7mc10Z8tAUqDPDybrVxiKqgvbegpxUQQhbVg2Cw/61J9rZbn
eVEe5Rrk+ADlGk7NNaSAN8zcW1MfHzXLbtw0rI5SZuHItAMCloMsqXdss7f0wH1ED7u50t5QD75B
wL8uJ7I7aU7SX9wupXQgH9fipvIKSbsarOYZgstASRyokXqKm/ZuSpwX06Sp20jlIfloqviqrY2g
rCf2YRunZZtdaY8Z/ehWdy7qiG2qOgnVvmhzfuywZVhx+jFky6Fvw+9rTi7QiKOo0lsD1A6GqkPC
eFixPBMORGCnZ5GiHCb53pDFOVXmbyXAECyiF4Pxb7SWPca19elMFvmBNS59FWXjKN2HRs/eBcTt
1LjwpQ6JhnYStfokHNfoWDyA0pgUrnVlvBB5F1nlXk2npyStnxt7uHDPPBLp9KJIrMfHGK9a/rFM
9UmX6PX1xNCaPPglM/xQspvWs+mGbcQuqT2gOFdq+L8IO48dyZFsiX4RAWqxDTIYOjJSiw1RWcJJ
OoVTi69/JwqzmJ4HzGwS3T2D7qzMIN2vXbNjX8bifg2Be2zX+tfUQe0foW5Lg5VSg5OGQMJ+ndKr
W7FCth+I2AMCabRfPfeHjf2rtwozHKShhYuvRW2h/6RLjQLNnpr6qQ7AvNLxba0v0DtwRqTnPuFl
ZojLIKwdF8fZOMoFT/3aVg9ZHrBDYZUGMITczK7WJj0S0vrOKLLJVmrgXPJicvRiXO4otoM8FaZ2
JHVNeHeoHxQZQKKDa79TxB/gPkZ9b7MH8lhID76hUe3RbzSuBCxRJRPTXqUZj3/wvuYBK7icsd3Z
KyrQo1Wfv0sQQT0LlR7Nt5f+5wIl1jEtDtf6KA3vR6B1t9p2Ige6e8N1Cy//gR1NoI+05g6nmrc+
tIKtofpdns9RMPavwjbO49y8u2J81KrdUlg3o+w5e788gZeAutZRv5QNNbNuSd/HUIPC0NtLRpdO
I3wzGgzCQ8h/cBSCcTfP6jRWvDpXnRCb0kmmNSVt5UBKwtnmH3kN3nwrR5vg3Rm7osFr4JL87krq
a2f3pwwog09ytsCSi8lkmjtNswAnZuy2lM5oTwOISGklXATlZnzTu1VaF1N5jy1etiW/re38OM+Q
bks5fM3Vsz06O8waD4CF9xbta6ze6apYh5+rXE8Q5w9IHI+9Vz3SQNLuqjwLvdF4HY3u26cJIgAw
BWSFFIQ3nKSfcco8mYs6CqFdV3pw88uoQF54/LIaO9kaWv6ncwL2+7L6SsClW0z7NrK/XSD88K7o
NRnmGguestnzSTw5lXgiU/JglAidXUtZqBnTXh+T9+RGoB8AfYX18DaSGFsTeQ4mb6dK770BBs4Q
HqewdGvztVZUy8skctjXG8W3xiF0Z+gSY5Kh7SSXgIknmbiVci3emJoeqykjO/XainLbTelhVd8s
eCJLYgujQrOS3rZM2Y1xoTcAd3Xu/FyQq5xNXj+opx9DBnQKjMMWUprRJfSWKpNCOkwjYVYSVYFM
2wfpVvFup1bAfmAxjkaxGp8Msc8kzkYq2PkVNhWCgCZieoWfRvZa92yO1PKzu1L7tlJiNbNkPEuC
5WGTOq/+TPwWiwSbkGuwshTXlclR84SyxjFLfE4TDwZtM7DcnoUGQYsdfI4fAPfKxRuL3WxRQZb8
sTn3y+WX3zNhNOuRR7cHgllddeqS5nmKSTztFc2x9uI+Uv4R16rd5lwA10T7U6kkbmV94d6ptz9q
zX8DwBt3ZXJs6u73ZORbnTC7GwA7KwXnmHusWs+kNSGJKd3LAVUyfelwH/x6B0v+MNsusLD8xUun
mMxpGIDMp5bLSq2zUtlPgm0HoRnbkrogSAShW0oyUpl4IIq00a3+qIZ0R4PTDhpUnCXFm3rssu9J
FdH8+w4kSfH29I61dwK1770Cz4bpf9qi20+6uR2gqY/6eoGVdKCJjclQbY2SpB3i/NgGuzxwnzKT
lhQX1k7mIPVNLF3dkl1uP1jbmvZpms+fljJzN5b/Xo2Sv1cHhw4MyzFumiSfCo1nd28aMMeSTDH3
S9n5O38GbkdiN2j8P1Jd3PtplIS+p3ZJp7/BOtgHyj/pCU/KRJAwSaF8qK20nigcg7qz/M4M58r2
6tSuOnownFzI3bnhUE+nnZLCjMe6vzmefKUJ5owiefP9ngGJB05PzytRs8akIbeqP/rxZzZkh3Sm
yI49ra7o5yDMX1Oz0+bye+zMqLXL7bg2+9Yn0muLI0HlS2e0W9dLkDB4a9NAsS1r810jtGhLLtDU
N6aUyVI9VX+P93Fy9KPZbmN6EoBmTRFUyeWcunAucrqEo+LeTunAchC6UUUyWYnMU0CUzHHbBac8
A+I+DerBGiH588gU1hdBsJ8zu1pgTTaaxxuA7M0k9B0GwMPi/OpaQcvV8jA0yWmtRzLcM+9+9w+/
RX7IrMGhtx+qtvqenB/e/EmjY9R69i9f60+4rzfNOGHjSuLSXj7GKX+G04Yo6uD0KWyisEj20AMR
1PGXJdg4oJd4/TugvUgMjMlzgGBBMDZw55BkWVivbiyt8kWDidP0XYxJDxHLSujYLrbGuO+N4TlI
M+IGlnNhcx8GrYwCzYknYd0m/q0e4jJP6qagdLspmWQWEIfkd83bEDAOFC+J+6MyafI5No0XzcLe
i9UQ4eSMb0RXMDmQEafSwJr2FeljEEyHRbf3KzidJdcM0CvQ1ozuSNXeo4unBJvOPtPWY9Ynp76Y
LmuRbNELv5rRtzedVf1J9GAhczme7JW6Mm19ozUUpw5SI0f0sZjZ2wsy+3SYDeP9Kk3lPXyj49KQ
/ve5jjQi7MyzLNglc8dNXLwRiKcTYCveD89934WZ7xx9nqG6NngFpcdOF/ssWDcGVe0E63ceAUTd
KR7t2phw+4DHsfLIQn6qFnL+VYIfjCY+2UVO61exWQdXyCqbgoqaNt8GPY4nrjY3iRrgGd3VKHHt
TbScGx3Yku+58bYSOPu1ml/K+7WNcMGPZpgjOdAiQTAPGftlWn83jMp2nn5OtQW+M9kiuDLkd4ey
Qd1lsR+yiNubdk14eDdRjzWY56Wdd2CKXwToXe7yP6opOTupdmU5shuXb/vQMUiElK1DIVyfWjuJ
A/rg9YVOMvl7mCZqSMXWg+5TaOZ2Vgy6qD326L86A5aGBHzYSExonOI7VJsKvFXpv/POOmej6XM+
u1Ri8Ef1+bSvJDSoHPNG7Yd9N7LZbRW5aXlux+ArKzeU6R4MkDtVoV21KQstj+XlaKOy60Fz6VpK
jYCLtfwnGiyalv8s72wqNkXbANtJh9l2pIMk1ZddBSQyx00w4DbIIIa5/snWD7gvwsAw4xRFAES2
r9oYG5mb4YufsxODBaZDIiuTit3A2a+q3npDK/D/zXHRBzeNR4ugMXfwjLy/u1nc4ci0u7e7Mhwm
DSool9SK5ZmjLibIKg92MKfhVtPXyFfPywTqxO6jGRepNzzpLR2w546axiDB6TFoETZgSsa6s9d/
FeSiprtJsAI/eCkNZ4sFp/6FYe446GE6PTLAh2uJwHsvMTQOvn8ofSqJq0/NeNHzV13+gN0Uer8S
M7itQRoFHAUjmJwp07aBkYXU3O78g9suR17Fq94jNRJpb9lJFdyHvR/T6j3nlrfFkMyvwUaKI1uc
KgAP66baKfGcp8Z2mnM4ja9uRpfjW5njYKu8y8h9yzRGtD86NPM9vMnsu+wI0E7Dkc40DUgnUxIM
vxWontym3gfrypOJXQyME05thNLepIjkC08JLJkgOeW2fW3HNfL631NJ1NWpqBdcvKvuHQIDG5T8
k+V0sdrdh+dvpXOnpuLUsw42pX+l/HLgv69Ku6Lmmp57NPv+A/rKNs3Q7UGxoCABu2jNo+/tjawD
acEzS/Nlqr23tnVmFuMGQIvopGs4rNabv56R3ob2vVoQqxItpHblKtechbu+K9go5hS4ZyuQFuyG
mNl20P8eIHeAhskPkIw3Xon6V4aOqsPe7J/ykiFP8uuHDg6hz98vBncXzGRFSrqogwKj/LvkZ+9c
sZwtHftgOSMu1f3RFDQho9RNoxPsl241OBZ0FYtJ47MtrVttbSmNNM6pSI2z1QV7FtE9uE4zeUzv
X1p0b9MZHt189MNyVUFUqaA9E08uuZi2ouCjuHgP5TD3rPHa46CgYZSrxjUVOfNv59Pc0oVqYka0
XIerF8yWC4y3/jCmdR81c+s860Yqt7Vkou1s7UqZuX722JSwFlm4BlpQfucp+d1N1hmp8z3QxEI9
mLSvOl5yEBndH9aWy0kzloVZXSynv3/bWjRiyrKjxu/+v/790gTOF+yKd7c12sd8csqbp72Jsflm
i0cL0mxGDVaPh79fsomSGyiJKcVoLZ14Nmb9QhjvhSFVhONzfcAwzvMNByvLjDNJTXvnJ7BnGH6S
lMREoj8ZTYbup2RDZfKiP6nWfaqWpdkTn+RIoFX+q1sxUawrnw1HVQ4dive2g4VDw6l9O7aVC1dB
tcU16BPneajkSUDR+PTG13lBn8MPBzqLGbcN3Z7XlMFifU56Zvmue9AMEIfanLXfgfxlO9qEnkgV
ORYwF+peKY5//6pC1t0Js+Q25bELuPMgrrCRz/CCyxfVB24oF7sL+wnyXqP75qtSp8EcICEIUJJu
W7WnbA3iSp+zD6rMo/9ls/h/JhbcM65l+MT3oPz/Z1gY2mfqFaMHzDAZ5nCwMs5cJyjevLzXYhy9
vCW6+Q+kFv0bUahS9N1YyhXndee19a5OHBaMZnErRyC2iaRkMwc1gXabmi8Gg3z8P77d/0z9ErWG
cU2wyzFJSrPu+qfnRlJWbgmdnuwGG38aTZSVTmq9aj1VlGIRW11bqpszZclVDvfVttuqB2mxGi+S
lYLSlQZTf8FYebdMEO54rCD6KWyBza/2b4OpXyQnzAnRBKYgwQrJy7HK6Re9f1nz/ndpvP73P9E9
DP6PnNI9PE6XECYyj+ou72+U698SlKIiqV8XsDqZ2v1zhx3ggWIVP6pr7TobbBOsWuP+79Vora7K
aOTDxow/7VWWJVqE5zpP/GKpjFjmm9WrYPc/vr+7i+mfLhyeLMfzQN4ExIT/fv//9v2NInDgdrR6
KPllo/3O47ay+Glb+YSXSa7oH5mBbu6BKDqnMGX0pdkV/PSuf7+IMdn+9+/IvGcu//Ed8aPSyQ86
lFz6DrD4f34GjFTzh+CujzqdMW0HQxujoaoB75njeq7UnsXe8IItTzDnHWuXAlyRgnMqRQFUJp/U
obKPYN2Absn54rDcbQdEDCdo9DeH2NymzSfvfyQSiQ7953ft3CcSi9+vCYPNt/T/cDPVDW3ACcu5
EJ56+Y5AHaarAV8Xs39gN6yoDUzEfKZDx5kxTOxNy18PnRoOeJsiE37PgYruuE+hnGQdLX++kbAO
6dojnJJjmgwe6kp5cxpJAapeZKFPE1wOdqsDw7QXeEvyhsOtI38USme9rrbxs06DMfKN+r2rEhoO
S9qXUXK6MeOWjhxXqARUnls91quVPPMmDvGi1ZE70MLt5t2lmQmK9LAGgB5VIhqynE1eYUfTEpQb
zRk/RxBWVm7Y3PT9YTMvza9Mia9CrP1Wui3bqg5v88qVmN0e52tgoy5ZInSJEuWumXLpp/CtnayP
tpzufJ1hiHXs+b3V0Kw7iJPX+s7B5P5ULkjvQa5lYTss57EH9tw7v7uSPqgMwJY1rNrWyTla+1GG
04ipSVX278QInjOtgtyknCfPUl+aP+Peh6Nre/qzrTnm3vMnjB9+nI/zb9NoSYFpthtqBmO2md71
+fOi0/hi6g8LNBvc68XPslo+IZ0x2jpvi2mI3Xz3jdpuHmn+YoVyHT88YSFkrclboT3Va+W+j0Nw
nrURQFN3Z0LpTWjcA15ZjzCR1GN1ZAaNmhppoh4l5T4VY2vDH3yjUTSKM0y+zqTDumE4CLmcvGC6
UL/waBfHoBoupTN5tCQvn33Awixh/hhtMjKlZ8azO6AnLUSMwRGFlaaex7b4bSh6wxm7wV5N3GZE
H6LrU7daJhYjboKxJ09fBfNWP7L+pQr4zBrDONdT8wJ2EQB7OXbbNtcLHOMrCJnpBO2IpYLhpPQw
sUll5isllmM9cSD/uuaX7aAxCmHs749okjCvTpP44viGEhsMr3ybtAnzyG6ModPx480YSrpnv/KY
KjKq0met6je1PFlNcS6EIIikWox4lpuAT2AskXWwoz6qZroNDsKT6X7RlgBP5r5VSXEAD/rGZeaP
8qlgZcfUbqgA1p/7bI79nHTXnNJEDiG3luJzxDRhAGvjQ2GKCtAjQK/0bpPAzRgPOtsE1+teF0Ys
rDYLQq95quvkdzO4r+Cz8d/PuKSbW2NkNBS2bvHmTpHllMMPkQe3TNFUQyEerd3JD099AHc5WKU8
C6s4eF36KoWbg+UGS4iitwX7ems7kR86/Y4F9fLy2qIybydc1mFr3zCWGo+zX/pPTutKFnNy3T9W
M82rf79MGVEEm7VB0mXXIk+0yAb9E5qFgolAgPHkZ9itm95S8KtT/1k5Ocuwxj5zW/fDydZ+sOTV
tsqA0tW3ct9P9dNozKzHAYuDHdO+MTm+EEZ81PzyDPK3vY5MvdMc6NfU07pN3gN8LGb9tlbZp1ml
/Q4w5M41nJ82fRR7LFbvrc6VF99TnCQ1jYj4CjXhgL+3yjBLeN58Qe0fnkSv6n53ypu2LL7/DDKA
oOuuZtjo9g9luTB3EG8DerpXgzuVMzRUUlXrResa52bb9aNGcmGnwDEe2cT4ObdATJxDrK2W5AUX
tFf+D8dOcrYE/rrsEZN3+uw1xyzr4jYdxSXtZsI/aWDFsIxp+ui5YXT0MoDGXpGq435w9HMJ3bQ3
IM3WA8ikFttmpLNaGXRwS1ZndhcLYtbNStsbEDvefvOCn0imULtn1EcTr6CH6RWAfqmIHaYvNI/p
5z7n/etpVRUvCamLpFFcKN884eRc+EGgzbMnDwhVWNzERhSAc+vFhPuldefac+RRMPA5urE8N9VJ
X60DZtHg7PDo3CzKMAbZNKfZ7EecMdB09UL7MkvhncAQPWu+NB+054mFaVyP7Pgbj2KzbtTzXa6D
nwOJnKPkM7wr0iaJVCQAuVnNXnnVrI50W2mavOLHV0SkrZhfKcDlMHOMAQPX5N+qvAtpl5DPtps9
B4XfnaZqai5LpeI+x+aj92tw7oxHYZm8SVLvD+yEAjPV7BwQx9A36m5nFrzqW+wIY+NXIWjlMXIm
0Z+YpOOsGeU+0fVrVzTpNeFX0ODyI8pEUVU2XGd/8kMQwmAFR3ZAHpnKJhGxRwj1kktG9qBPgV1Z
yPxafabp7KR0f71BNL+kLg4tOgDjtZnl0wiUUE+5KtV+EmC+KK9p63/3QJB5vfLGNnmi8ARdM6W8
G0i5e0vy/FJjeSRCZ6Z7ewGqY9miuQaaF/mzoKFWszWEoOSlK2X1pGMIyiHrRQa6QWjR/ASCuKXg
Phe4jKr+OrdDeoAfHXdtMOKv6eg4tnF+zAi7fTWQM6lAqdXCu6741WJMTcYxw20d2mvThWB7+2NO
sARGbbJLmmnPTz+la5UvaYAvHMvFlZ7nLjTYx2y7Sk7XVEsyOtXST0iezgPH77BL6hon+oBrklrx
j2RR38koke577AjE37DVUlbgaLkeGUQ2tkbnOZTApslVA7YXD5wim272g9O/vjz4MPByNR7utPeQ
NQ3b7JI4fe0yD5aIRF42XpUy+r19D+cFXuqyOliCs/IBdYtR/2jvLvKEXXiYdlj1gaNHsrTMI2zR
Cl9NhkSSq+E0rJzxsE9PSibJxUJLmIacAKrsy2gsqhNCN+tZX4jpRHKUOr3WYTHnrc4+S8pnmeWf
Xdn1O1oWiADRMFMVr7lJeBWLHJ4ugw6bXppgfWv9TXVufhqZUo+uZIPXBDOIMQADx3FeyX0q+8mj
vQnp1HG2pWYbp8wMfuaDM5wRnSMGUE5myzr24j6tWm4aj9DKH/CsX9Dzyc/VCRdJT/lbveyQuYOU
I2xqCWynar4GDqYZX3gcsU13UrhVUWVaeTEN9WRWLAi7ZDk6ZlHcAonZz3eTN9yd5qahH/qQkn42
W1Pc8nvWzS7T7pQyQ7EsjWQwHOrUWnfOPKjDRMyOxRagNYv2iyhZ2PxMNtO4nWHMqjINoWR1oCgq
9nXCKUf2OjdvxvYB56HeUPZuHXytax9LprMppYOu7ozqIE1AhF7hPEwScWewmmVb3COXiPpG0z7x
LF4NXfhHFv0/huDqybo69j5809F2f/bAB+l16fYZRtWtKFZsUy3kOpu07cWuTuNicZHqFQWCZAUI
KjwYVDNsplwjqWgMW8PKjlWKyd8hYXlXSQ3Sg0O0amZykLJ46QCInTKNu8zg6TCIliCNtbqhu8+t
7f2U4gJwEXEvlFA37iMLr+JMEgzmJveoyKJRb6tK7ml2k4ortz/tsrrOuR/KaY+NPB3d9ajMYUAI
bPHl9deq9dunxeTGxMXxY/HYe0z6z2HBBSZGM9IsV+dSwjuT28FeA3kOIQDxdsBU7a1Y7BvPsTle
DlbhV8epZGpi/SVr3FOeiLSSTSMEwvo4d/2/vvz925o9Rxws7Xvh0XT19wsxhX4zceeNl87KNnnm
Iun7y7urD8ajh+UxWnvws6NVRrSjYh6xNWbyKR5nbzpli3jM7NbH9drpRxdSM7XDHUk1iLxdnUx8
rjR59XRDXscCFPsKLxB5xlk2vV6xrulaedXvX/7+FbIN2eWFnhyO2Hw76Kg6xaq1h9q1g+dBwzhU
E9FZe2ybLmHxgP1PnAd2WE6B+WhZazRMJTIrxxIcT+DYxBYjW5SnvuzV3grKiNBPtSuXCQtXmZO6
J1QWC4nClJGiZyZ7WIX2Ps5pw9VOQcZujPHoVNVlbWhFKhZse4sV/DS99Rnmf42t4jHJhnO3Noxt
+UM2Yw/Q5ANu7WlDX2a1SzP73aWqEDDoKzz2P6J2EayrJ6fpqa5Q2h+H+G43rDDKPcLILF8VJOZH
OK1PQVF8EILDEdwck6IrybPTRAsqFY5tX+7axDno+LA3zsg6ADcxkTlrqWLNyb6DtT7BxFChSV/4
eWSLV7EJ0e42BZ+iJiN3d0D8+6ie2AvSb1uFo4NlyGpRrQM2RWKloKIBpwHCX7w467DNAvnerCnE
DkC3mzn5042Nvp3cRZLZK56z2v5pptq0o3+L4VIbNjjGyHyIi4WGGAXEogIizaBvBUaBBWGE4Tuc
+W7TqxzpLuyX5prJ52YhBeu71Uj43MFlZODSvj85nZPtW7QZbBZ3FKgRbHqfRt4hwwc8SzulXJw1
cZIg4zbzXsN8F4plim2yZRu3XzGj/sj7YjlMk8J4TZTcKcrvBgvV1tKTHdcD7US4kJcF4jDP0tdQ
NkCJSBbFtXjsRzpvdAv71MiaSkH0xe9AlphqExQOygrmRkRgMcyc1Z+esGlfAA4XNWc8eaC+Z6OT
zXSr4hcUYuXh9ItPq2moksQRZmloANyab6ApgkhvoX16yKEl2sq+TvpYdPZzNi3QHfZubbLiarAf
FjqWoqEbv6sMpnPTyV02zX8oSL1Ng6h3OhXpmfU0SQROr+xeRec+/H0tydmj7InLsFWzubIzyKNk
kG6FF8gtH9lrwImZJl217RrgzTofgx0nAf8y/VxDxNhog9JARlDXZPhnIj+/1pay3Fpz7tfX4uJn
3WkeREMMoGHuracz9+DjPFjJxsr6Fjtx2m6V3l6FMnGG+N23DFgBc1+JIZxzKnbutZeI4RZ9JlxC
hw8so7yO9YpcLJSVvQrepvuxVnIwRrbZwbjmQYEd357KMbtA8/xS9kQC2h4xtxHYbviH5LawBTYv
ie9JUv64zwoavjv+qIUJljAzxQ8TM/i2cqAqD133UaGk74G29DtXw4yxwM05iaB/HPKyPoEVBj1D
lCCsYLmCXzH50AzzXjdoNbaX6VlTSY2LT7Jere7c9GcoIBX4DeUQ1gCbfocJk4wwxacTgG6p1gGT
QzLw8qconaN63s+mcTGWAVu2l3uxnIxD76iPJcPgulTNGtIvLDvWSFO6L8tfSetWL5WthabfP8C9
JgXgzmlYNPPvMpOv1PQ2WxbjpUgebVEL/NrJ2R1N71QFVLTgu3diV35MyqegVO50mRmvyUqvUO2/
ynnJTrTXTeQZ1O/JxxTIOcPnsz2TBMfsb2ivBCxOett0W4AsHf65lXTSgFxAgcSbXd3yeXyV7aA4
ZnuBfR8hqWxA72gLjmYbJABw7TbOgpFwT/e26J1FjR4qadbOSAfDErV0fuwLo3oB7/gT7Z+Op9K2
Hwm8scUJ8zT4RRHHEW1E205p/l1Uk9gTC4iE1a57f+0fq3HpoiVvAgC+boqXagmb3lNRQgaOsCIW
NOBXgHx5rHBGMLbRthIulVFtU3e40JQxbipd+bvAZST1KhpzGkxxf/+CqhmyBKm5K9cUH96dwZu5
2evgjtYeDtIPn3fxOelL2tzMrZPN+mF2U7AcirEohYbj2jYFx7k4cVgRWiio+4CPISkoO0+Lc61n
/GX4Xsqdrdty51tvdK7cTD4MlC8Nf7SGH19ZVweVmu2mvPuTC4sSeDMdHgOXEaOYe7nTJj6hLHWe
mpfGtoxYWEm9MRp090ZouB4sEJkcHUHW2dfG0H75Uh7w/BxpzPhRl7i9WzujigKAcGvjymA02Zom
y7kC58VECKjV5NkllP3WsrP0bFZmmHECEyTHQuaq0coL1pu4C+mQfM2NSvFdNZ/G/T6ds+DjtnDf
TKIhSmEO1wXHptMV/XEq1otR238CfGGnit0kjCjnpmoLRgYBx8jp2Acx3j8z5iWgC/LDCkyEpTjL
yjLZcgXaqwobv0kgmR1uE8qu/FKmzG9Ztv60hpmRM/9VGI17BO6zce5Z9HJUxoZRpozLEfhH6jvn
OhkeElnWF1WIiBQz4CgFqNkS7dEMMEeZpfdk595F8THZFfm49yxEBtfpn2aeLm7HM5cyIwCZ2RHa
4hMEsrOkTW7surNJ3RkPMvPmuj7rLR711n/E2O7vbRQ/v1y+cZQxxLlBslsRbpEt0phqkpvwZazQ
GyIs3WhBTv67BzDFvW2kMbD3uogM69Y10VbsgYt/kvovBBL5z/POcu7d24mR3hHRSaQ866IlpfMy
5bsmF+pY3j/7GefrmxEkka36YTOZXvs6CfFC2qpV4GEbbeQ9vBJ2HejlI01Y0iuj682KzW99Gyhw
IY9JsHeaMTQ0pDdsDVdDRoTFy9ZP9Gp5WVx5Ap0+HdTfwWTek2d4TdTd6b5IaNd+VmHrNwPsed4P
3WLzv4IB0YrgLPmxwHUQ+LBaZAenEwd+HJTOL2W4rN3Fx2uwJUYtGVkqrib3N5WxjPu6nuFuUJTD
HKTjKHfEpZ7dNqbhTrY6vR21VsYmhVZsdaO2lbhim+EA0eClt7RHXZ08MHV47AMG98KXB+hUdKRF
xTgdgtQbL+ViymhysAagIG3rLOAejC+lEDmwIJm/WcMk6Vrsgw3ayLebzHOYafIrdedbYFM6Hzj8
bqjuO5oNiGthr7s8oYZbdKqNEmXj7jHfssLwd/mfFKyFMzveAUfVaeXY2xt5y+xuEFcS67OlRcZA
S6g2SzTXNQvN7KMNtEexEpcwisdiNKDLsEGhQB110qMwZqLr7d4+ajoLt5QFO4nP0NPiV5nNGdet
9ZiMqE+COLTqZrIHGCA9ej4hLsCfUa7B5WYeDC45BqaOZFxuvMKiLmnebJOpmGP1e1DWdLD0I5VG
3bHXxJbbf3srrWfy8ChowJqs1QiI3NEFW6RXbcWH0OZJE2eZdbF4xbLwdq7wjwCpNMWWhcSVpgim
eAwoYV8XRqR3GTTtejnYdmNvjDJ9yEqjPLCkoSwkz80nGK4CNyL7iYL5wmd693uswx4QclV4DWbk
9ma407hlpiaXigAHY+hh1vzfa66qI9HxT0M9lvZ9L3KendyDuCK/CoWRFCE5MzLnwQ/4w1TFBGcf
l9ya8o7yiP6Flg6myaq5caYXAFEf810VPXtV+0RG8zR1vbdRSINXjNZMjdCRGmyuZCfqbTN2MEiC
DLN1oV5HrhzUMoIBIir9oo/5gUOXj6uWPOREBKN1oCrTbNdfedYaT3pGIGnB/9GREER4w+ZLJwf3
CQGDKeFXLH2YIFMViJ2VNeBoJneDPx9lIe/1yLQNF6eN90yrDwCUw2S8rVp96DT2ViAA6FacAxXZ
XubEmPJqtj7JZ9ByMhJFjfD8Tn0ZV4XiKLXN90mlPwePOd4faARyLQTqwZ7eVGGnx7afv+gJZeHy
CJTnp6jHYZNy4IRu/ZyDHWHhl4Fxbao9VQd/fMunLa0/WwM/Clj3xob7UX5oE9rYzdwceOQsbleL
xAQgZth8CQR7Iqz3ipXskqWz/mD2sWVa5UnMLH2C+15A8KqqZK329ejhapvtc1m4Xcj66jUTBjLM
Gw1h4tKNw7vfqVePRH3tblING/wkgqM+PKRdRsvqwJ6jlWHvpMNny2URn2bxPFF3SiwYC35KMrkx
jCTisBmaKj8buPXR7cjR46I4qSTBXGNjmjKJSsS2o8gastefkLZwXCC06PnMANZJjIYNQ0UwEXHk
xofeqwXJMQ+8UJZjG0oVQ6h6tzIMyrh46CmsHDav/hI7HO4IMWil83ijgiE25hbLXbW1y5+4J/f/
R9R5LEmKZFH0izADB0dsQ8uM1GqDlUQrRzjw9XOIGrPehHXOdFVnZgTuT9x7btJHPJRDta7jbN/Y
TNVsOFJp15mI0/lgTFD6CHvZtbi3cQRDMoRgsFKFuQskTdWMbHoMk3MdBGtcscxjiU81J+/L5cN8
ruiJ2NS75QWnCXrG+S4/1mvLjZ+ClrBdrADmpqIdimts0lLWrCKnaZ/PDOAZ7EWuKfftiZE78NtM
6e3MeCrzxSlwuvKx8aozMXqrFA4waa5qa3XduggNWDleXB+y1oPnVZr+1iKvi+Z/QtRqPptzXwLo
L6sTIeHDtocjJnycWvUk61PLTYNd2cJ8lDdM0RqCUwl7XJV9zGQasSyJjge6EKJmBoPwcDP+EJG9
9RwNmmo4jkK+NnX9PsvQ433P3A30tX6qbya7zHUeWIsMqd1Q2j1UTiAY79nVNrKQ+HY5Vt3Q7zcu
WrUoDftLPnRgs4jHzFHzexLHVtwgg7VLfij2UdFWuBCLAtP0ds6Yvecmg4QK2iDt5kelgl9Thxy6
TucN/kB7NYUDde5EqGCZsbDMFbN8Np1BMVyV6e/xtEMRCzscKJP/7savNVFYTBjkQ1y4xG1JPsf9
PK7HhF9gCn8nHJMOmFj5121FsW97QbjbkvKlyvbChqJ+9BY9teJJq2skwSh2GB6D1LZKFe5a/4kZ
EVwrxhaKOVNAqTsOMKZCWIymUY0bFlbdVpNnjsaSm53cljVKjWZHAexsvcme16YzunvKdQi69fQl
UQlkrtTXQavXSoJsXVJGD8kcfVql8VWZMj0RQmJvu4se+temz7GURF91u2dYdp2misIkY94ox+kU
Ff5r33jQq5BccHMx2Rgnz36FJdozi3E/QNLXUFqUwFeEZ8TJom7lEcazS1kaMnAtP9ifEAaF3UrM
t4khxglvpl4VXvZUWsKAXoeXImVCqk2nPbYkTMFjlQ8BRpn1MAuS92j8KGrZ9lXCPVoiPeiOFKU5
hhjKFPNQ5+6rnbKwJVR73fEkbUaDPepQuKR6+BiP3ZxYtrj2060VuX/hMK/8RjfrcBLlvqy85jE3
UhI3+/addV94COs8vOmy9tZYepuvMTr0qbe389D6RABHdJA8ysxoDkGriU0F4DBCZDr1V0vOdEID
EAGQgk8z6rlIqq+2UmIPakKiek0+a689NixUBvsrCBos+qh9+VwCCYt5PkPae5Lt2FnmDMWSydzU
PmMVPzTXMkxvFaJrB9niiHxzvQiG0pCIEgjShF5bmA6DSwAra+1nGDeNNH6fcuI0hUMb+kpFtSGH
hmDzkdFjlXLJ9ln0GafVeEuNDPfsKGAoNukeTs+TH5IUsAATOdAMSV01d7fJkv1piGhnXHlkXPDV
ivR9RFRnxUO29WloVsXkfLpo4pqusvAXxzMnTM7mGzOlNwA9QDmHGo4nc24Z6rnd8Eqlu/UEG9PE
UE9Raj5RIYabjv32VmflL2/yBowl9wUqv3y+LbKOzkNFamHKjl2nKW+W+TcEa3cOSkFq68CucyQY
zcrRdK+sDPSiSMxj69vNl5HIFWc24ZPyyUY+DnA1xEbEJyjQ8yHpqJJxMOXv5LVWtGNJummUdysh
/8A+0+7arIJnaaVwzgyqBel1pA8ImWxgLxzTkRENW49dhWaWvdpT6Miv1uleqly5+77jrfT0HyVt
i5AfYClC9I8TRv2cGdQmnkyQmyxFAxCGpZLQKjmSt8TNH/uR5WyNNnttFyHmshBiRGAYy34WBSbZ
msR1s+dZWx0shy7vX7PKIf6X0CjObKxANpJ094Zvh4DVjfSwT+JKp/bIrbW4jW3mnYrmsx3rAeXH
OPBXt2fOupjpe9JjF/vrZ7yvcZeWJ8LXXsQY/6BHeBNSSMpy66R9g7VawPsRb9m0mLuJfKLYcPcT
yFtGbzWjOqfemXl9K9mb7ToHiOWMNzIHDwcPaE9M5e+5AWCRx0x/hD/+HiPMf4iiRIJLSoxLbgY/
nrLLVRtoMhar6DYLnk3S1lYAmbJ9i5TBn30M2CVVDIQJBLzhX5DHPwRnCUgTbzePIDdTYomuk5gf
zA7uSq+nd4ZzWyvID0zng03D7zTH3Oqa5GOaVZ4yDXbphDmvg8H4ifjbQGKoXItQ8nhrmfrosvZg
ebK1eotmJIu/AkJl+Xxapr/rPLU3SD9bJFBr+AOh333VisExMpi5Nz905DGSeii5LaPxZHeftWiO
GG5mT19tKlPUbCslB31oLRdggrVGEfjtZTYJY+orqMyPBm5fUHx7nfWDJVbteExTLODJVRg8Q9Jk
qONe5wWz6sCV3lgGNRPoj+QjSBAfG2KnbbkNbOmuipL2pfxyUBttSSkjAS/C8+pizM590dEHmBh4
gFlGmsktqhbGAP2u7v11Y3DahsZFaMJ9hpCOUdNColkgl6u6uowQtqTPN2uSzJ3528vtaWPzcJdu
iHvC+IUYs0EsavgbM0p2yiofcfE/gNFdzhkJ56ixegw/lkZa0zXchlQ9MWTDiXzpAxd0t44nCvTI
SrCCOax5jCdDdX/LvCm2VdebK6rNl84OT457soNbFTG9sRJxCWMj25ktxae08OG6CmglJaeZw+kE
Ec74ac4ZaZp8HmoCpbj3pv3s0fsGEV4D64zaaheocM+q4Rnt86XJ6V5KLNxQIHETS+d3j3oGUxs1
qzM6+yGL/xDJ+Udo47tTLIVir9qUE2IIE4Qy27D5Z5kP3H7i26yKamPm8wmZ3e98Rl7nhM5v1PeH
0LG+28p+9Wp0ZG11XogJ6fxnNtoXkqZiLT9qe+q2rlWwMv+Lk67Ch44adG7/0D3Qetks6DKxJ9J3
CeO08vfKTv70bVE8YHWxamcJsnVNjEfdq8maZE0OVrvxY9dDw5yyfQCwFPAREiQ6QlOF/8HKYaod
pHsdsaSOsh7pW7DbQQZrMhoYVxffIMXRcQv0U3QzN2UrSgcJkCXJtcGDkJ3yilZktON6Hw1KYpdo
HsMCZ1LU0WJFSXTGcysV30iqht+xiXC3xAK7AjL2XMXRZyNxHNWt/GmWQ8BSwUPZ0kNVcCpE+Pnw
uytNtQvH/pNMupL+sf0lw/pRzxiBva5XGwEep+u7U8y75ExcWZGq/iwm+g31PUsOoDARP371ZGr3
oaHPdis+vy0KxxVekk+bnGJf8+tDwIv7VqU8HTFGZTRL56nQT4Wi81C6u/Z1w8FUpgfg2ijYQur+
gg4TZ8aEoyq9zTq8qSoA5Zkyn0mn4KMqat5gURo8ne4hKxTQERikrBNJMoIvk5nTyrO5cWiDTg1q
WM6KXu/iCH25CDJQJ3D4bo5b5NsEFuVauqG1JyTsy1Zibc7ZkXsZ8rr5TX7ctLOaPsL8widjFGSn
pSlQca1U9EVNgDMIiJyLyY9xUY1AhpgIFpixpx2mwmZxHDFTRKrwL37/Grl8csiRQmeJprDBQcbW
qPsZRvWfMkGq1MhP8uQ1HlhuLT7WR7IPriU+3ZVn+gfBc6QQzgjLvfaOfbCD/EfafBAdyLFpLJcZ
dhK/YdcXIVKBba1XaQ40oBRgpDxKTMv5xurs7hRIjcYvyCpgwwyHStFHKc38xq0QcCbmYxPGZ6aK
w77M5/zF35RaWgc/tc6IpqC3s7pk9ddsYY3fCvKi1x7sii04vUUrGm3TYUfhWK3LhXcf5cYnM4+m
Ne2NmQ0AXymdMsLcitj7xp3QBSabZv5F9vbNtgKkRRnJFpuLbZXF008s1L/CKvxOJ7e9uAUy2KSe
gbFtJ6XpQZKEJygw4X7P482akt+C3OBF+cAcLcKaKaglkaC1Kx/Tz3I6prr7klbwMxzdx7Q6ZE3G
+mh0gHz5PBW1rn/3ck3Ts24iezi6Ov8QE29y03LNw2dCFfvEVLpfRb1+DNqejU1FMPAENgF+/6rx
Ye1WXSeB5HfEjHvRo4f8rM+mm04ZFXYMegF8r2rccesOPLAJyn+jJFYugAcPbmuOpyJz7JXvYRHC
g/lsYz6KGPBya1VwrdeOy9pHQpi0RMXFG1EUUOGtRfgriOKjKbsE8I/xm9byt/bhYDkRNvso52/r
Q4LK7QV5Vta/whbubssRvQqM4McYdK8DugqgDfYqcyi7YIi52wCEU2rZRw1ydhMpdg115Z9Cnf/q
Ro+JaveJN/BTtOFHRBH91hTBn5wpBGYT72a1wWfilXhnZojPmqRY5hq7qfavXqimPXP8dO3q+pBW
4W+2E99lk19Ro2/YLMwrgWqB8FuW63XJRBsRa1J+FhjBEseu6GJi/qw7nmixnpL+VI3eXtfyoBjp
mLRtm2z5cQuXOGIncc5dZu0b8EtQWCZsRd4LkqlTSFQlQQKrvjBH8HGnyFFwOwlmhBrCOZIHaCk3
GSq9U/w3LIXYzk7T82ygXi3lswglNXJ6s7zkAm8oYu5xJE+ZUX5XUSv4dDa+rHaYkhB/GNEmTPxf
fcBafGnO2DWB4Cfgvv1rLEIev1xgbvCWqBvqnV81jIl9hPc9Jo2DOZk4/c0IYjVETKe5sD39kcbG
dXCiHy238YZ5OtM6t/m0lVTLuUYiQbmp7eFvs7jko4tZcn7U+Z9+PBYGxYeyMDkJm4lPSiqpY3k8
pO78NEbAHXU3rcnE/jEKoW5JXSJwTb8zCgrKNl2tQ3OSx4yiehUyL3t0ksXoW226/jcV8iHI1A+t
uYrT9wQhy9Ep0XK5TsvgI2LhMPt6E5v0YllRx9u+SfZ5NL1ZKEy5oj6HIMLQzKh+g2Btk7CEY8pI
KEMXv8gu7A6BbHKyHra1NMHZhOi2SsvejnKMVm1nMbdtyXCdjFM9WX8TTM2uRQJCk7qgzMW8JjD+
AuqeM4qZe19VCtub81X5PVQ1w1pb6L1WsSTKuow/TBkzGoGizmkGFK3IaogGdr6enfyTd2cXV+G0
S0ALNKZ+I/z5K2/mZ1/rvxa26UIjkI3xWy2DXge1xCay8i/WuFBtwrxhegfdh/SHjSYAF4njW1oY
MEIbjj2HeTl6csl2iCM84AHihgtZEPfBrnfEL2Jm4WyRNgBfoKFY5agc6bo2pokvlhBoGjzyxzNz
li/LV04AJpRP4HhqS0c9gQV58dGyDbCAkO/ZubrWbfmijdD9HcewbFDvrDFR630U9Ms2m5fYuFSp
tm8Rg4/K661XrVV+683uZUjkaB10FLe3u13Lt4AL5QFuygB9BLC58Uu22Xsf+dXfRP5WDX7fgo8U
UX/hU8lJi4wOeoiBAHvqrOBKEoc/gDBBfo1Czbj+9+LCAKozjnIRFA+4x9EeOjL/OQRltIspOX+2
vkH5d8NwVTFjxMhfxOFinG7SH0Prn5oxnj7QOVytFl2a27T91jNNTIVVbbFMSZK3Jhhu9hxXZ3Qo
/o2B07jlWa42gOj4aFooaaMuy+DlVs02Hm0GyFm4EnVSIKDRD12ZMRC3RfQUmS6L5cVA1y7OOirA
xxF45uIEUacoUPmTWxSs/GZohrIcfgowD20dhG81VvcN40To6wMtAykhcwF7obhaYNrv38BsuNbr
5FYhLte3NAimz5rEAYZknG3zc5JxBUtfj4/JZJkm1i/3HKWY/oirn4//fFFSwhaYw6GEri7olcVb
Gw7ec554f0LlJYfOBaJdDkDZ0m4wf+auGz4bcQrunLISObkOISjx3hlpDhEdqN5ceX8m/Iyr1Cns
a5h1kj85wtAvuMvRlQc3mbxWbYl1eszMgmnPaLxZuCJ2hStgvhRMa/IwhMPIbNyZ1aUep3ZfBgHj
7M4y3gnQkas5VeXFs6urLRIfrB/yS7NtyDpT0bg16kGzYCIomFO84q0yYGP4C3a1gXvFdRe+Yitn
LzMXrzR8VPQqI6hwdoJ1HBsFndQrT5R3TRfMK7A8vcp1cVIQFzd3b+H9xTOXIQbiv52FS+6BOq5f
jxybdxsdtEk8Dm50CgjCeSUvmmsCF+7OndJd2frtadKOupj2s8j9/kWBcCxH0wFEtAaNol7scKtp
EZ7vX3R+OG+YQf/ORK9w5kfvObpleKbvOtfTp0tyTOtb8uzHA2+xK0JcEVzwp9YTf+5vD/s9gRkO
WwlR0P4yGKuKSz59A/YTeMu7d7u1t4UZo5IiNdju4+YZ62zTUG3GCL0AF4TgZ9wAgFJkne9o01Ly
kZKqPLWGCeyup0Dyh5BkngzV9VSlknwOft0mK0/ysG9CEbFMi9Dt/33m7BGuuqWLc+EEF3vuIZM6
/bMbVH/zKeGKDAukeg3a+I8iMx8Z70xPZeKhWzQC/60EUz+MODVH13i4v6uJBaOVyvZ1MHp16fvB
R9bPkKptMn1RU9gQKH+k9PhRT2Q5zx371qxswRiMwWdFnkNqDW99OZ5JrElpXcaQvRp6cgUyzAnM
4nUa5by5f1BiixISkj625RLzWYvtqUZxo2KxxXsS7EM6z0f0IiRDeahD4nr42emm+OXF8iMKxFY1
Y3qIOkfsq7qlutHtbcLttZFj10JS9uYDGTEBmo205HMfmeoyOvlHQGoJ8FTgAbQy7o407uo51S2q
j+7VF0790oiZwy/24WrdEcpmwxgOr4i/svJg5uixrY3NvrjoEgMBVtxdbcsRG8/o84PIwbfY2vbO
KrV+VMR2X9SInxiZJsAENUa7xkGeGgInvr+wB4wPrTQ+LE+0Z9/uGHst/xSK6aElLBsXQBRDzCQ6
uxJ5ACvTZ5nP66bx6fS1iptLTvVEBH150KVfH4ahoISdvE0eSGqRaXyNkLjBQQQ8kxqmRbPNERI5
5tOQsxeHkne9v3QSY/VgM3LDCRzcXJb810YHW9Jy2LHruH5jkV0jYFJ7SI4aG5d1mlJ4FZ5bzi9j
lsxHxZaEgYWHNSJuUc7Y5R8NcYyT8JkxVn72sSGvMttDb2erH1MGvqOQ5F70sf2AS6S9pLl6bfwa
Z4HbGl95EDH28sbHYVI/0slWl9Ttql3qRREiC8kALJYzLEny0KHd1NU1A9O8lrNXHgwx0Fl5mQeg
UUnorEaznUOkF42q00duQfOJ7/9d9JPFtK5P9jUt8BPdxeL4B+MLWRCsrTDgEEpnOpAoDxqgy+WL
nyQAAnNQcC5RXoGbolO10hY2I1U7Y63m4KtArO2UVV5fhBEEcXO44lQLz6rRdHAkOex00GFcqFHw
GpTxq2FuinOP3OU8mXNxzpgx7sK2M6p1GuHbKhZn6P0l6/H62T0Ls0JlcBaWZyGvSU+bKU8lzIH7
v2U4bXwtGGM0IgS+baEnsGyjfb6/kIohMGZveOyR4cameEubZcDKJuZQNLS3ffUuFcVb5MXVkfSV
YuMmWXPKTSo34Uzmzol6C1c5vFWMisHThASB4NRkb7hzDaucb26Aw3RilPWS1v50kaI8mWWjnzKF
x2hBToclwBGC2yEzdQHXeR++I2dELJy0aLSSmESdJVXNxTUXJe+26x0iGcitDrP+4A7peIzc/rHp
/PKhD9QPawFKuD2Qgjo82uN8mqLkj0Ge/bE2SepA9To+xgEYk4T0H7/w/M9pQB9pAQaIpfPvxR/L
JzvvqlthJs6elvBLewicXPSGX60GaGAZ0895cpkCoTlU3mB/2MVMbVzV+lIo8NiDcWkN5zKYYEgl
cMgHb3mJdPEWJ368Z/9F7nsTBKf7P5mdGZxqq84PU9gfuqhvziZTrX8v5aiAZmV5/NcPGBL7jD21
d7AC89se+3nbKujnOcL/s6Bfhi/tXu4vatLuhcnV7Z/NuMjn+fDfoUIJ7G3cHFMbMyqC9AxDP3iw
qE7/LhMAqQUq50MRzh0tU6jSM1HHMX3vZKQndD2k/4rBBrTn2GdWmPb5/iWBssmelR6zkbK+yOUF
I21ONFyC9DIuYC6y+biCPGNvvDR8CKL8i8iY0khItpcUJxi6SxMusDv67S4ujXGvnWZj9t4ur+aR
U6YeL67nj5dyCvJ+5YGZJo6sx+Qipu3Acb01JjS/rmyfKWg9lJXb+xfMd7rneBjaQxMR8lA747EO
vA5wOsVnQ0LtJrXZXvA4tzzZRbm9l8LVwC+37p4TLIMvAeMnL2zTD0ThOQC7YqClcdMPYrQBjFEn
762cFZHdPjCq7x7qqO0e7l8aYQhRuC1udcc3mdmsRe7vGj1ldf3v5d//VqLCx37LNszcN6x2zz1I
hMM8E77k6I41+lI2zfQHVw43qlci1frBYTXhSHtd2EjyzaXyQAmHWqFIWWcTqiC5lt+qUf++gyIq
o38EKtzsiQ5y370CFnO+YAkiz2Wl0GOfzQN+ZFTZM2nTO8amycnvI6rgSjNnTZNy57dh8ps/DlqV
WDPOJJMLZomWKBbHUdZSFxp5w0bQBtLUqPaW+RM3kxM/pCDqQIdE5qlCAsRi8LmZ0YgZoVCPlb/I
KJvcuVnO7v5FyElAUWR8N2XFEsLs+Qyys/qqvOwyN/Uu7cLiwVoCJ7BYcOYI/4ltYnFKYxjhg7Tg
0XR+Qa/vjTh25+BQG77etaIMd6adjy+my97Yc9P4GEdoH2QKbU4DZPKi7gaGjTvMz7F02ClLmMzt
XxO33xtkciLnZqljDare/zt5rIFP3bjxuzi+ZpGJoL7pkgOOcGeDX6HcyUaRP6At42qQTnSccvWr
a+lSAuqI135qCA62/PwiJCuQMpGcQyb1RhZHJyfRv6rw5GVT+nSvOCs7z/dMduC+C9rnkXfufmN7
tg0LbEBPV7KnBGnNj7RAbJ6ZBG39BvcxUwG9LiSY9Y1gDridmzDIj2YbRQdLynOCwpuNR14dRqDf
ae5Zl3Ixrqe5E+1KjVOnXr7k3kOxNttvoVJn3ffBIciFD8iVRA6SzNxgE4PYO+OslhXKB7GwhYti
K4YRjnwaughLZjh0bIw7Vg0BcvzIHn+67aIsnwY0sUvFT/6SeQyd/Lco7eiG+p7bdXnjU7P7VZry
JpzWOJtJTI3tbjzU/AzKYxYpHUjyDPGo41b8CsbJh0F6/4FlhwjgfrRiqv//0SpC+3MwQwc8OCU+
mwd5nqOWpAnfh2Ed4w+zogdiaebLvR7wsISgr6NhuPNUfFwn2yX0fuVi2ZxI7lN6ZyTJo1n3B8t2
wX22Cw2eXgSR1F8WgNEB2TrmNitzSBksCt692KouZTtup6p398Sj/P2vFkQzZly7rn9PCYM4lEwG
LyGAoT4XDWa1TvS7CoHbSi3YjXB2wrMAXL0NgNcCHxqQ58fEGiYqoqWmw9q3fJxPo+P7G+mUGy+D
8bECCO7LjsV3ykYhdgYWlpqMvAGb1T6BH0OP2T9aeQ0np+BtiOc4unqY52QCozSe4m+tNDvjIoFV
g4coGKv+mnABb/rR//QKD8ZZOz44Fg/fWObdt200m8HPT9TY1uvARPMprfsto+AuDNQTizUsbJGa
j+k8bQlucb+WxKyt6ghXRglx7Jm5PKFlBHNOtlTYKHw5HSjYHL++n7Ens4LIBv+iULkFSbCvFt6r
ZBy7QpL4q2U2JhOkLasKBQukScETcad+GBTcaSF50BMqkpVtYQZm5Oke2QWe/fvYgk0qk2rrWmAn
8eCGdEfH1z1K+FicnQwrYd/hCCvqBqc1o57l9qdniLu3Gf6gxOv4/z/FVOJzzMrysW34//D8IjJe
941bHpq4Mtf3b9vyWatHvXSwmcOaIGjnqhldrv+1d3AbksP9gZ/tMVoE9sek5QSVTuJu/n3scWtv
7GmQp8wJIhoLiD1Z3tJ8psXxfqd0/GK2FZEEkYPGDiddjcnkUSVIvEQyfKZFK7mwwuBEAtL8NIin
NvfRuzIZpBUfERQsgUj4kQbyzuhEgYPITccmicYrDbcRUKkjlE4gHA56mbiNHz3bh8sW5g9odKoH
Cw+6c3DaoD5NZTxeXRyZwBuXElfN2UcSqbd/j3OkE30kagTBXu0cwlB4b0MNlQYr1787viegej2m
5rA3hCG3JcSU7RB6zs5iZkYuhmpPjE0urvSrQ9tT6N7bcqwPc67hKg5P3GjqKaEbwdjBSrat26ep
cL6MNIgvpaN5RlQrrzlGKCA/PSNbh2c8StTR0zN7GQsPX0S8yD3zyBfDC9An1gQDHyW/yk6a522d
eaH9QEuIdDduxSlKZudDlgyNg+lIGHBxFRWuTauHDYDu8Cy5RwlUYrg1dfxhZgoMnRmjDMTYnO/N
hVGEl3/3khtS0hN2sx2boX+earNdduz5e+uMH9OQMrBwtf+kgxwJDPfy/SUYXAxQEwkSQe69/1d+
iMlh/zODmGghDF/uoaghqsHtv9N9xpK2GcqYFbLHSRS71mcc98OLm2eP/946ofFrUbX+V7/ODnZN
JNGVusiasanTm5d++cvvL4pgkhVxyOnWhSNzUX1PVQcugiVdjQdr+d9Cp7UPcZI/ZpzLNyYfoFQ7
VZN5zijC7n2SWxg6cIOHfHOBiX/TQZSDm5dcqcKj/jBqz9w7SaJ3IGpuqsTBJ6ooe44Qxrb0yn4+
lO+mS3kZF12HK2qgmHZb78iA6AzV+4NET+AhYK38lWH73dGbWNgArwVVVV6KCbSEM0bR+V+RnSJd
iyY+skoarwbwSrKYm/ydQx8y2eI7NxrBrkTBRQkjdqzt7HyFg1nmkLZCU611kR3drGfx2nTXlLxM
XA/KvhS1Z20DVkcLCO0Zef9Pcmy6mxZWCFvXKr5bgGsAw1re5Wx+rQhSSmVgXFsn+CbHOGMFSi90
HzBSJJLWFDbWGeDs5d7Z9wZYw6XIYauit4njRnsLBdBhZraz5mPKeVlkBgObiMrblcMDCVLlXlaG
wn/Ll+YSEjCk00Mk+wFhCgkbKmnth9GVJHKVbbAfq4rNmm3Lc2ekNyNhctJEVXAtfUs8u2bzUgs8
TkpSvDP+QXwqTf3QDtYv6BDTJdLlc5KYJM0bwVXNoG0rcwAKE7Z41JdNQdsI+OoYLWJoW94qIeNo
1dsU+WrumABtqkZDWgExQmWQtqe4JlFu+RBSuZIvoKXJsQGdBWIxOw0enHj4E9WGg18sIk5SJj74
6WDE0s4KkNAnrvPZ7QGhpQsSbkHNJVTVeLZDd3v/XAoZYI9xsxMKu/CgYIGtq2KkZAndswslZG8E
CpGOD1Hcc6BrCxrgizEV/sZpArZ+DoFtlUNZVMo5Ot6fZ2dSFTi9kNIqz/OjTNV+Bk5wSrU2L5i4
FdQd6qBKquzY99h8nDrGAbxMpS0P0V1ltTAN8pFVvBN/p7Wdv4sIjDVOQcFiHm7Z/ZIIfQJJpoi0
1tw3L0GcIgpL8+DEsmLe9Tb7dUo+l/gN0a+ZQY+fkvpxXQpvq8EUbO2pdx6MqPolmomA2OVXY6FY
nEvZ7FHdkKlLP35+yBzcmgxjOI+iR9uU07MjY7boCgLVwIoa90hK2Xs/REs9Z1tDw/VnRD0+yvZX
bNjloZusHmsEllQ1GPJUAV0wuma6EcuBv+GeEWiZBHghKMqu6VB808wXz75hfmXZaOxk4anTrGgf
vDi8up08IjotXkFU44zuX9iqPpe23ax5UoONrf32mfQCKCKxMVxjNegHtsHPA0SgfXf/bxWh2W3Y
qPt7GAc2BupxPOgcAFShQwrDOS3Ayy9qonkZ6PTLfOf+T75IKU2E+xiNGYa7PGkw1EPHQfAhICSP
OGlmnxgH2nCWDsynuXc54jy7OMDtDzZEGwybdmmvunT8cR+TiAkZJwWhsRSEc8ePlIvLqAXe02Uu
xaxCr+7/osy9/DEneGQqjW9vUDwzmtFQlCJA/XeBqZoHQjdMOZwqXuKI3Mpk5F+QuNo3b50tmVk6
2PyrWhAD08Q3hqik1BTJ9Ih3zMbKSkiax5x5UzsA5A3f2YQLODGNhbkd7Eai36LrEBWxDfCTHMQT
ZQVRYULUE5uBuCQT9l5lvTpLTpqUdrgXUT5sGuMaU8r8zf3qZ9hRWFBw+vuRHKPSxtLcQb44hNhX
joHpkuvNt4dvv2LjyHB0q51A7fE+clCb0cky4+ZMprJ1DGwYJtrhqUk5etCXGbkH/nZJoZvxFeEw
DzIwQ7Z8CQV8YmRck+/99hEDUl9hDS55iPemF3cnNmKItqMGuF7gscBbCow0nIqLXf7/F2t2ofkH
NB9WttI6D5wrdDI2Yi2gA0djaN8NXcw/jbRQz01lo7ZYGiKkWuapDXbVIJc1siRHe5GNGE4ZrCeC
uPaULD+aSQOiaMbjwPhgV4yIy33GMxsq8Yr4ul6+5xnFvAroAz2nBhXCFH/rhoj/2LAQUV4zcPAU
wd7VkDbPUxK+DGNBLzCyr/BDRHL5ACslxm0VNMWBYLHxMQ/c+qEPiW3X0t67eGQP1nLrob/uj60n
TykhoBcGaPZjrXsWQYKqH9vVRiZkyVjJ26CaYF9qb1UpZyGx59OqAB9ytLntWM+Ki+OLal2VSXLz
DJjFFdFychnwKA9PBxdkePSjHxy9AKaWv6pF7nTyEpzdiLrTJQoKFGD1LWbQZWbGf7jkxj4lwvYf
26QewBV5n0x68zdifVHRpeilYk23QFAPpesMeBkb930VMnooWeIq7g8G3lDDVOAGlyUvruOtERny
3OSiepjc4rdVutPBHgo888uvFP9+w0bc/YvDFo8Qh9D/GDvT3siNNFv/FcPf2RPcycF0A5P7qiVT
a30hpFIV9y1IBpdffx9m+U7bPUDfCxi2ZalkKZNkRJz3nOfwlgBXj2UnNpFdNDQlkzhgOqQIbSTV
0S+bd11D+fZqMZziypkLtzkbV1O8LyoHvcw29maRD9yC2QFnqLnXC7y8xNqm527E0A83/xjYlnOv
Oz5IT8DSWtIAZnZqELnzz1QWVPMWHicATh7m2SUBvZrm1c2UTF+G0jVXGJZBrubFkRDJdPT8sFpT
tHCq8WUT6iLwy273tS2b733Y24fMpH5CA20JKEUO55Ew7Mw2pLW1y+Fzwk5ribUYMI/TPNwlFtaq
qCeXdJuZhq2ZbtuQg6LRzMZ3atxmdeymibmB3e9Ef00ddRm7CJy/Qjo9zh/qzSWZShO/7zDg1uo6
rOGyApajmmzvVCwrdt+91MjZs4HExxqbsS7rOijtnDLwnGv6UDelDzlfBPtaQ2eZjzY9iN6zmihN
1WoqH7ilDfLaLTN/BYTVpk8rTA1tbxkRDD6DMR5wAT6RhTxMuN1NU9xVWiyXtylFxWYftkLZHECs
P7Ify5e4EIIzLbYe6WDbOpcT2GnyhSenNC3SVKx0Q4lGwWTpqMzQONog0dZhlWe7tKXbsOwmSG9h
2d037C5eDJcHW2tT/e10EaUmWH0pPwTQKrzoCiuc58wGkk/yVdXEqEt7SLbsfYgPeU22JWrL2tV4
lGGbPEZ1OSEQREO3pDc1p35AO6jEyx/UbFMpNOs7SC+OlGJ69QwtA+gSQEvMAogV3pDuBi+9YPnH
fujxRfoclEza/IH2212fVtlb3dlb/JwhhVXaM87vJY317jHCxn/iuYGSHn02HHkhZA0ntg/Y+YLu
MCUllm2QSkko2uOoRf0qtKS1GFvz4paBty3yaYsJMzvDF6PBTLsPUMgQzJJroXvRp0tXtyXAEqST
djYYkmAp/5rtKVtA9emJQOYVqr84ADC8+DnpGFE+gxEoHyjebHauodLVUMyZrxAaI7jXBTnGAQHV
AOiKHwMAdFCjg7En1mA7pRF20qQqGRnPd1ldDtHOmUcZbT4citwXbDPEuI5qm3OKTcTPj0qNpPtO
V6Y6FhZn7hYFTg7cP8GlmWc6TamzhgrjBBTMW43z25Qk4uc/uaq10e4shY8hlfU7iUEi0b2rLyfd
QssyBot33zC3ddFxXmeL5hFQ3Q8dA+Zx0L9lHm5w5OLxzR6jbt16Lgyy+bKqqkLc4ZZADeVXHWv3
6YY0xmp1mGwsQV5eB8yF8upozsNR2036A5tixnbunYKpQLlzjw6nDkp50Umo6t2ZKGXHfeYC90AY
bdvaWSdd1ZxvmzuVGe1DB4jP8sLgWqZ0mw7sPDbxWFtkzllSrBT+SOgG+CYq44OXaF1jE+jqQb/q
RPv3PWdYYgyavwQUUa+bCSIFLK7kJJ0BfHaQTiiluM49gV2cA0m2lJkaadVtE8yjnD4azd11JUDL
VjgPKdrE2eyxl91eAOJ57hUETrf0wmEToL+9wZWY24Zdt9R3t5OehcXo5GeyZXLK/sboX6wA+p+T
x3CuBw/Zl321JkZvlWMbWLZa2xyCpnlNbGo6Db/5FtrMMnnIUKmUmd45zPtuaxMCtzX4avK20xsj
krLIUASiUX7RxZ1f0/MsltmBVXDedP/o+cEkdzS5u9uL0vc9j1ZZjv2hM6JHMUXbXhjibnIDdU7i
8vhLpJiSFYEbbVvNLFzY1c1774cvYvwuZfKuD/AsbmcHHuXBIc+6aYc4hV1kGu2tqX314CjvhmQl
Jo/NT4H2z+GYvIHZJkxcsuqxz+C+eRgOmK6Qn2xnB0EyTOExmgYU3NkYqMVN+mQV02uk0UyNf0JS
ZNFz7O8Nzje3h2tHu9yEJdimbTSozVcf2Mh8hQrJqZFx75Fcv8D7udOyIP/AxIcpVCGmO+UHCJ81
yqy78Ov6Xs6NybM7RHdpnby9f5KAv2sadE5Tlr21pgscH56OLNAcD3mEdHTfeAChHhpCYBcUQL4t
IbhtaZM1wRU2HXvU0m069YByKb5akzWzF00WwzOfMM9Cg2bDPx+/hM7+HekZUTMLarTQ4Rq2MCb8
+aGhWalPEwhuAtMF3ERQzkQJmMw5ceo/uGHOaKjUzIVqjQPDsHI9ukG1z8D84AmUjODmfXXqQfdP
RhoPNDMoDs70PdRMMvw3NbCuV8R/tacINuDSUOTXa1ddciAH91HsHEpqeNJF8ikLrz8TB4sXk8Qz
huDDLg1f9DKsxnwDJ5Q4TOfBKqvYkxFrHB5qrGRK6NGTYbCjwzR0jmwgXRi4ANJnwl/UNc8Xz8oB
bOLaBO7nD6cmVJ9VgwPDYoJ/TFSiHU2x7yjd2zDMEuvbk3RWAbWhzR4i6krCGJiK1a3i2QagOo7j
ZdRn23j2fPR0nUxdMnx6DrHC0XsagTlib7fv44DZkxCa3FW94n1FR1ipoYg2hO3IK8/3O+aMHebG
jJLWdKYC4TuwO2/rTDAEu16Mm8DLddygT0aXIR+nBjArooUxIoDnwJzm0L244eGRf8hi3Q6xoUcv
m6OX/n3hEj/vTXSrkKs7zH1GFrNzPSJ5eewlUhiqLSqoHrpqY4fyhdqHaaf1CtA+83wAwMExjrpt
YpUHhXXI2s0WxsbgGlfT5N+LAbRPl1IGFAN8t0PQPqGOI94nYrMrtXSuHQa3MN8tVqUeer0fjjBi
1UaQcVxIegWdKBk2DVJ0vnwNc8IgdpsNj6GTtVjlAMdntTjANv3U+zC7j23eMo1R0XxFd3UZ00fF
jFdWxVuJi2PnlvOr1vT+fHDFIDNQHg4MYw+IrX8i5BGuZKO+uTwBVkU6vBTxpG1Hg8Ru1sLq1AoH
dOl8Kd8WshCu6kZxgrgtFikqIJFbxKm27sAAe+/T1POGmLjEXjJGwfOmRSjctswTzF8eltJLppNp
jEe9mvyXKnh1sY5t5Ci61TzJvAlkqIuvN7Fx8ulRzGlpoCaVUi+mQdUaQYgnrqL2lviuoCodXmqa
gvCtIh60t6FQkWJu8gZaK4fET+iyIF+eREjWJPbLjXOLz4HvFYucLE9Yjt/8mcHny83t6KKNc59C
zb7zJvtwYnHvLde9tC6kDejHy0TIOxf/y57cpDyRF1sN86Cj7oGyFsJ85ryIke92Cmq5KP2+G463
t7sxjWxVc3Vfta8ks7HsFgmitIPWYMXRxhVNsDMcjWRk4pWvbH05n/lNsm8NGvCy2Le3rt3SqqcB
PBgyZxUYnX8U5jcTvDWKO8AisH/FwQfpE1jGyL67AVR2Q8y7Y5hiGZv1CEFZiZ/gjB+pkUSAq7d1
5gabOo9BajGl0Hyfw7Ub++fQpBxlRAhkpKGKI20MctGBoCzGwv91TLU913hAziCUGLL5HgbAWSzR
GobEHYNf7Sx9LMvox4OQWxzl6UMVS9gscOD33JcjzWbhleWvnjcR8bG1p4/eLKPrBI7ycRxgBZq0
Be1/yR5FJx1g0X1NAUpZbGhoql7MuVaciNKCmW98skhG/xrQpBZdHFrR82Z5A2BxuALV5KEa22YN
cK+ur43U5xFrhV+L86oOD+IeCxEsHToATyoYf5Z90a3BSdQXSM3Pdj6J14lW9FRhRgd1zfM3Cz5s
NnZqcNS5Apl7jlMTtIuOA0az9buMHt1ePXW4O98mBcFwwKy1uJlfeCee/AGbTi9tdKTBZOeh689e
h+TAyI3Al4+7L4lt4HzzVA4F4o5IMOZDgdI2r8BM+LZ+lvT3fUOsqxmH4AnxAAd7TzCd00Z+U/5s
PTz0cef/2kwwV/TPEAUxFF177odVEVRvvzoCbpsN15i3wqZsL7CvFzR4+suEjvZF12j2STf8ZBVP
pr1UqO2b1AKul41ueyirTNL2xZKJwxCkOUCBvRQCDliJXHFwZGy+cpLqWCzSPb80FoY4rKZd3w7V
ne35L7HWv2FkXuMKyB6hhHrH4PZVdVlbLHJscKa0vkZe/xyGkjopbmXYF9kym0+2Q5c5QAyaYT+Q
XjeVYl7OBgRzCbunAVfcrmh0/E+dTRKCfH5MseW+nCiDR8sRe4/o+ZIS3y0u7vS+apLonFFYAzJo
LYdhvIx6fYJEGh7tDvdW1fY038674IJQXIU1dMO36g9T+UEzCi0qVOSJOAcX13nqwB4m4wC71/BM
j/NV3YJeUtaGosf20iTGHV26zr62UL4cItDEQFnV2swBMRPexYxo75GfMEzPK4UMI+YsvbmeJxr3
Bdm8FXZkgm3az8zRNRhhU3OvuFPr1gkOKsOvYwrrs6xtisJaHNNmIsK3Ku+QKOhb0Gz/pbai6RAA
l6FuAbTTzTjpssdccaj8yjwMnw1q8FNhaj97hrzQC5wv3z2V2WNjTOVr2dH2HjXNs/ThS6eTYb52
lYdvf2hJ6lFlQ+EvK9Jt23B7Pmo+A+WpjPK1HXnaS9qYKPlGRKfFrGmaZb29QajJlMDTDmbu+jzZ
qU02f35IPJ/1Nt15Fha/21Gn0SvCWbmnY6fn98uMQILJJKUVEzejR2pddG66GgPBE38++ulG/iH5
HfYFDqGC21NP03FFH0n97uOXXZwRbMoLpnJMSXbZr39tG8pM8xkY9BBy9HYvJe2ZYa8AJwf+ZvJg
oRTszDa3i01K99EPFT4xgN5PvV7nC2LN9y0Aa0w1rEMGKdnNNE/Hy9j5ur06jkRezrDMXKwePGJr
swm8+WORdqDCzUqQM8PZsD26q9vzuklqg1PdLNSWfszgwm7NZ1zsgMgpKERy0e+aUHP32PEUAiO5
KTJ585kFlx19BmWMBuX1/kZQl7hwjCw9DUNBT0MTFffYgce1wHp5TKsHqUX2JY2Yorutd6cbLUxC
97uc2w/hxETLXBLf7R2aqGJ/riMhCWvk7WPM2GF3m8RiWNvL+tHXhodmPuHJuH7Rh+LEjqt6Nyra
DwmNYNuuc05qAHelnQbPZA4Z7w/BAf2QJFbvdodmhJkTjyXsfpI7O3gmNAzZ+VtAZkzQLNT6uHBq
5RKTIEtJ+rgav7kmTWAYqKnwHBYJ+cBtPykwTwnyZTmTe2yQ72bgMfVU0WbKQ23Z6dJ66KUir1fV
jKLYRYWP1ZNvBKBTJNQk5UDRUfWciKmuJkyt7+Zcl4exBTGoz9mFuXlyuF0KUxdXR8dkNK9PQ3Y/
IBcshjI+1U1j/XG991OkHVAkof4EAIIdDvt/LNU4PfPlxNtag90h0HfbOrB+59hhTDxAFSNlqIbc
FZbL5MEfUcf7ZDiIsMNWHVfAPW0QUrdLBPGx3EfgqNtIVXDCnTdnytJL5dvJpfOHx1lDp3aiPGWy
DvatF/E6FPpVCVO9hmLRjnn0ECSPWpjH991Eoi9LJ/cUW+1uqioT8CF2GqjU6kpCpGEARUItA6Kw
uF3lvx5vDIBxMGOZYRF5mmgOpn982PepldBzKdem3kf3t7/FOCpbF3o5FD0LNPQQbVr8uJthaun7
cqty31NOuvJJH2GaHE+3c0ZZB7ui1Ooz0zLOXAL+nJ2H1t6SzA1Vo6JnHagTVSr8ELR+3HZstqH5
EMxalIuxKFexFWRb8o6mIdu3pKbIKxotDARKU1ul4T2nohoWnQvRtejn4EkepflrVJQPfhelr17R
bGId13wVJ+ZzWqVgJ2gTXzY6/iKiqq+kCPJVbTHByX3vMfYZ8NwUJcv3mdmGOI5wZnEwgD5thoHY
j6zMfEdKqwtF5JNNIvhVYpYlsPyCWlvLnZpdEWOJWWImzcdnqUID7p39QCZE3Kz7mJDutABstd6Y
lwHLxY7Ra7KbA++UyOh024tpzSGghe+veZcwa88tuHksXoQqYfuBKhgtFJzOjGiFzx3/pXHCdTc6
Yte41bPje/rZLk1zxq+47qFPh0e9y+I72cnPVqO70fai8jIYyHy+D4hcMk1Gofkc44EIjTtdbk82
klERZdt0h49WC2S/RymKYh/0fGxW5z+Oba5rHMbGe/H9PnylD28gHu+xrDbwS8e5EEtvG46aJKr2
OQ9vjhMYiKXP+A04bVLvGsxeRz3Vz6UJLb2mGzsMlNrBK/iJBCeOMWmEtSS5s5LzFCHhNJW6ZLls
w0PwnEITYV898cTUZtSqrU7Cr+QSGw0Kuz/GwHuHPTcdO8shyrqVlRvj6de9d7MR7dqMiYDfVRFs
OQyZBefBJfL8dEqhaCBDCHEZkiA6FF3xSptDtA/q5JPfJrpiJWoXKtGNY+241YuL3rwetAFfu2Iv
ILo2WwsjoY/aG+2r0zxk846vGvzuoHnRxu5lfPHyCeaI82UrQeFF2TSPbpTLtZbHXx6J1QsrP9NB
U2RbyCSsq0VJZWYMoaAQPXMaewSBoXL68sbGXSVNPR2xF8LamCLgMFP+3fLLzzCm8gywJ07uUahh
MTS5PHZ1ap2SVhz1nmZZQn3y02PUm0fZTzOt3VfQw5yVEueHO4qXeeKwGVzAgXlcPVIuBIrujBFJ
ca7ihSpwmq90yUpA0hpABviNpT7PBInWpGf4x9gmQAwhyrY4U0Vm+k9BnRs72Owu3rDUOWLcgp8h
M+8VnBiGZSuMvolOyw++Dh1IdXq+TlU3+5Us0DNlXJ7R0ZNVLhjgcx8kl8GXT94MVlEy19fWYKiT
JCSycazg4konRz+EatHlWnjqsx9CxRyJox6Z4ddF7LnQb/GIkA0K1bPJ9PxoVuQgpqggA9zW51gF
6j5rYohkhTb9sfWQGhbR28iO3BMqaRcVW/KskEtRmvYZP+auM/CDdsKI34zeQ4rK8vRMKfP0Cq8A
mZOdM8fzlZrTH33YnZy2shmbEw1JU6ZlmHauwiUeUmIkffJ8UUAxRe9qVWhhYCnduyIkkTJ/pPK8
OBUpaQSOpvZLiYt05VhMGcFBxTt3whMEdvrT8lwqim56ixNZp1uvnxFj5gStKrKUA0sRX0XceVcr
JOgacSYqZPqm2elwjma4v0Gmw4yYNIcmOr/ZdeUuj7xpLYtAAzLDDXE7PiVNERKCKamDyWlSHoQx
nBWTL0BIOc6QmwgRZB/pzU7Y2jA1ej87Wl1u7spEdkfT24qxo+ZhVh95PpvMikE0zRt76kt7WQFF
aQa2t6rbxWYn7m3Lf5kYocKAoktJJ3tAhhlshdZ1TyluIxrp6+k1TH0QDHwt+BvOjkOo4fhsMN/4
YYFlszE3TPP19zRGju1ycRrD9n2afYi9CZ8stDXzMLiNeiLB8tFiz1wDDSaMb3fay9C7h5CB+0V1
1RKbPfEq2RqPrPQwtMuM6XrexIC61CEghcV13tE8IEtjHfBNldMNuHbyfXrbaut+7K5KWaYXw/WT
ez+XZF6S7K35Qm8bzhmGjF86DERQYi15aZ8RB6AytqW21xnIraAkUnuJ33jjz+m/yLVLeCCKFSmV
xjqMwvDCwvDJdowgf0N7M1USuyzNzh1a5tGeVbjESH/Cd7V48vT6asjGy21QObWxf5dl5Tujl/6k
9S7D8mkN+2Das4e0YIErZ0+P+bAnhz4simmHSMBQomJ6LlWutjcJGRL/WnWCSWAGcLVtB7V1M3dY
lmUaLeOhKL/3cYWPJspfgq55qxjYLmxlpA+Jp8Vnwm/OcmZhWZ8hlSIFy1vJrJHaktqsAXllzUsi
m4dINPhy548yAcHXHLKDNRr1modixiJNYaNWimswlPozdiDKM5jnwbXLN8zV3b3Uo3CJcFk8u9kh
zaiupykZf5z5OLcZ4K1kBhnKD6iA96NGIqObBC8TcZYKXwq/A4FH37ZLDFLoBxIhK9GhXnV1BjVE
2RcL7WaNODKDb2EwzE23be61W6Jw4JnxxycR7pjg0db6bMV4TZLQ6KgukaVzN+WGoj23u+q07RD9
gIyrSfe19qEAyIIao4lDNHld1ioXfKMHsQWgQHqMh3Z1vLXk/cf34T/DH+XDrz685h//xcffy2qU
cRi1//LhP57KnL/+a/4z//M1f/0T/1hd//vpt5+l/O183Tz926/c/ijvPvIfzb9+0V++Oz/BHz/h
6qP9+MsH64JykvGx+yHHy4+my9rbT8LvMn/l/+8nf/tx+y5PY/Xj779/L7uinb9bGJfF7398av/1
9991Qcnif/z5+//xyfkX+Pvvu7L46uRH87/+yA+cc3//XfPMv+kmNiRbFy5PYs+1f/+t//HrU/7f
TJsnu8WEz7VdHH6//1bwvIj4n7p/g3rg6IL9pWW7wqQAsCnBsvAp42++Rwmj7wgM9YxFrd//7w/3
lzfyn2/sb0WXP5TEWZu//275v/+5/5BMlkFex3F8w/ZMy7GF4PN/amTEetNlUUqzLYsCDLR0bdXx
CkMsdoRtM+C1Dynxo4Ahyd2NSsoTBQFH5Qc7C/NW4d+3InmsuvS+0+N7KnFeIoYZo6/Oqnj0OXLA
0qHtHup78kAr7jqc4teuV++2hCpCO0CQkcbIg28kzN8tHyp2Kj9Lr9u6cppRjYRTmoVevMR2t00B
NhSujV8tewQ1u85Zy9roB+aKP717f7xAf35BvP/1guBcQke2PctyHNf0/6UQMnab3mgtXJVYrsxl
JN3sNM1DSFHdxaEwvsIgo7G4ty5jK8Lzbd0QJP0hDDV3WqIDjLTC+Gqnur8fVEnZp3wZjFEjrWG/
U0M8Z+RwtY1aGz3Gc/nPaLcMYhDNiTjq9y6Hlp20qc5JLcpm9HQTRtB4zKg8mfpPMx8VaT79IUu6
HmietRz1Bq7W6D8NbIIOMh2HO/Lu6BiHrF1HEU0IgUMF49SYUANtfvKCOQBlXj0zUx9WRYbmW4EO
Xvi2GzEHC6xl2jbdMlRFchSSrpy2c/RL7kBysxNcp5hz/bNJMgtYQHTHz3JqMtKq8KB87F4mUlZD
F48kj9RNFgI9ouw+SDiggwnEyVxBF+iyMCcaOn2gB3knwyE6Iv043YbkeO6B4H3Zg/aNuj1CwvBd
wje/YO6h1SfNsuT+37/b1l+LNLn8wac5huXT1CF0g2LIv17+DUPIPAqHYOPETbUc0m9lFFMsGKTQ
jgXb9kHPV2NJzwaFf+8eDUeLNMm/4RLd0GmPR6LkwEMcazlBfYF+oV3zzH1uso51qbFoL2zxSNRy
+qHmfyljr73TFXw0o/GvHnOmtZ6DJnVDA3de6FwYymnbbuQ00BjtuoqibFMhdsP0oYG4ifNNSboV
daEkYgC9eeGAiF38+1fEmKtD/1mIentFXFvXefzc/jE/ef78QIi82lDCjyNMdCF3Zx8SYjWbkJxa
g2+RuctNRVT+2J5iwHcLw7e+m8KN7+pFv0kSl0MMmO1GK4DXVGBf2sGO1so2mlcranWq+/Q7dofP
UtMDWiBzf997371RBAdC1rSHyer/VUpszw/sv/5Klmn6HLZN3xcu8Yp/ecYVTYkHWYbmJqf8oDLT
a5tG+RZu073DZQg5zlB/VG/d/jUnu8rlOgzrIQ6sY56Q0okqxqqybQ/aMITr3k4qDItas2Z+hDUS
9o4DOHBOyom2V5QHUy/pUYQTl/4jlTblLmNG1kUkgO3i3jXCK22GpIwyqCYmw+Yk+BkKAKM0Yj2J
SW3JUuwTCQWwghKLR+aC1VWUxrNhjpuibsIDDr1grKPloHOug0h8qKq4Y/SVeEtJ6dTClHW9TJJm
5yfGWzh5RIZnNZ1tVzVAhc5IIEdJ/4wWCLk7Dp6UgwtoJm82b0FhrSKKT7044DmRPSWue+56RudB
Mjw3PyZbw1uF+Bm7NmPS1lzWuWDsyYF0F/efc8ddWkC6GUB7RpPFBEBFn6EHA6uZMUQMtO4GoT4J
wVMfMLMQC/ux6Zv0FIQ4XrAge7EF6KuN6VyP5SKgTknU4XpQRAl0M3vHTwGgmu7iZcsGcpHkhNZn
+lUyvJHWNoB1Iclqqfkp6+SnKt0P/KDrSAARrSdCp/l0kHM1u2uq+7SpaZwR2CIwc5acdhENyIH1
IWKgGiDypR62JPyAjg8JDir7U6UCyKFZ841oD8AyupM9zXc2GpEhUmiftgX+IfduVmxs/sxuEndc
gF2d1paMr1ZOaoRb/Ajerl51RilWghjsIjFj9slJ6J1qRo8bL6L9xZy3pZMCksdD+5ga8mhN4oPK
wytitjykkIceJhm2TL3EOUrGRxHquE8cg1FCT8w8eqxnEN1gaG+kBy4KUtcCQx3uNrwclpZfRge7
cgA8DQfM0DRESUG7c0Ro8zpcWK2gq5oqrP3YsbNM9z2CyZr/SqhxwKZICyxzBa4PEcIN8NqvNq7x
hYp6PSSiX8KpYw7saC5mPYoAwGQIihPxq45tm6xA8zzWrusu7C6kGCtOnpM2+yrgGqxwzuv7oK1/
BnkIqKthuLMnOPDG7BNawPBWVUBQCzc+OARsGjyf6yYA2NWQEsVf8KmkjfwwJuFSJGBkphBxyvRq
F8534KwiJ1/5AB5oAQKeMFKf6KefI3Z5XLMN9WEwyNL+0fDtY9AW8SZ333UOBKcKgdIqLQrJi5I5
NzVUeERZ4BgJAaZ5TOk1hRG94YzIpNqN/LM9Pyjt7Hsxyw+NzBL+S0JKOKauvZHwv/QemkBA9Uad
UoLgMcI0QUJo2fRodeQ+HL95wHD7oIOZWDq2dVV4B7YjbK89jqZDCunuAKt+wQUUYlaQ11pv/ONY
QX2sJQmsXQ5s4TgaOTZ2YKlMF6yvmFHBou70N1Wkzlor8iWtD6/A/R/03qBOiW5Lem05W8lIPjj9
swgMj1gD04JgfExL97miq8Bz1R3ViYDuZPVuc7Af+uiQ1b7krobpnTRYrOEmSuSVtVQ6Z3ZsOysz
z2NiLIR9A2vf4VWgvoeyIxnO8UnT2gQVQN6ahFpng8vGwcPFP4TvMPquqRl/Cw0g8jlNj7VJO1o5
iefWSLS7tDUfrMIBjdoJwPBMsD3IDHoSPrqEYJhE0ocCm9nnXQu7B+AqVJ8gu1ZTbhIfCvKNqKp2
Y7DTWqjCy3DANQJ6GFYlL2Cy7obnGprpqujIammZ9W3Mto7VvhoEDkF6dV+Ycy4I2FCeRPgN68g1
N0W/7WyQgRH+Gbim+YLNf8uzoYDCryb2cJWxGosgWg/CJZ9qHIxxwroTEjQdaBzGygwcHcb3qvf6
YkXr4GQhJUTuF9YGIDV5u6ajLGxI/CEwB31QLBJE00WDMMwSAE+O4BU6Qz7XaItzEDuYohWyExaU
VdcmP31PblO7/J7NvQVdB8kxncQ1HdoHrfMwgE4QJoWCeWOV8OMhTIKVAE1r0CBcJC5p1CB6Eb39
FpkePrGx7tH53Q86QU8GbBto0/0i0igiSpGK1n42l81nzVM2cBP6vII9CS3XdL6ayjimIjglvrrQ
Vw9SlPAIniq82DKIH20LvxgGW6Z/0ybIdMpf0m9FyRApZf+6prIEmPPAa2qUNGGDxQ2wSuRZv6cY
8afWDQdfZCsFZDyYeNxOwv8gt7cI8vZMH9ln2mMcZzOyV+DhA4MHbWhXFtP61N6wGV0R23rHjaTC
EDdZFD2GZbsDzb9t7KJfwBh5HhzYLdx8pQVUFCIquOTK/LTM7EmZiDRa/9N0m6fEKU+Yl+ZzOnYG
h/yxtAaAdRjJOkM8KOOLPk9tdl2cHKP7kOG47undk/Gx7hHzh1XDbQkR1KNyN3VAJjIWWAAK3tVj
BVuWLLd4rrGGLAalXcnB8FB01BdlDsmjwivChIMhNUEb8nnPPtZUPGBzw3j5c8ggcnpw9BaJQ4k7
M3KqYgDSOyljwIriIyeoD7WTftkFVs8kv8IDMt36062TJz2nmtLAcc44wgKkudNc5zX4yTgZoOpM
Fpg8QIHIlz9xle3HEkxny5euIXgjwUSnIatAMRp2sHDLZK30tD1I7ida18KLZub49YqN4zrsyxxy
lzO4KcDbx0GJJiJpr8xUnv3wO8TR94F88RquGcUHwmoPxTAXuSX9luTjT6dIPjiGLyNu5KU9sAZX
6cavXWvB44CKwbC4NBSDeC4/gjt+L8dNpdHhQ6W4Rih/kTv9u8dYvUnVlU6llCx9cHYpTaglEeHo
1U8kTteW6VRfiYe0HNlBtDsTYNoaSCQrMORfOmpoiKIYnNk/Zo3Q6V5jfXxxazwcIV2US7896AAs
kIKEeiDsehBznI2EGsNL37GWVuN8az0+8pRGoUY8PYmxWhkhJwFBV8KgASxUln8EoRFBejpo4k5I
CW6UTZVb8LzsSF8uEa84syGll4naswxdHGf6kaRxvEnqbtdryIuWpI9ZRUuvZVImO8NZc7j90OJk
7j7Wn/BQa6uQ+qKG/l69y2m6l+JZ9NrIktu9UlXE40unmkYD7Tpmr90M7A1rIgdmeIE+KxfjOHCp
lxdPdBzku7OTBhlcOTY3rV+OCw5VezTaXRqPn75rP/g1HZNdhrnONtyz0UzX0YcDbhQ6V3gNbtt2
aVB0ebRIj1Wl1qrd/IYNXnEPhO1n44i97nGq6pmKLwP53fSkt0vanutvgLFJcLIIetr/4HvGE3EW
ItVLA00wavYTo42lpVMw6qWUW+teHjJ7Ds+tFT/NKX4awDGL2A9l25h4Ds1VX3X1SgLT3OXwRVLH
ONdxnLGjc1+YK6256VIVrGF6cy3a03wOKtb0sR7NIuLcUUPQb9pvXthspobRnKoibvPY/MwN5jiS
FMGyTItv2MMBTS6TGC67rYCsj8L5sEXhrT3X2pnWHGvOaBgstaeg1wCBqlfRc6t7Q5UuAWRe03YG
IkRQ2eQSzPAhdrNnrWy+OC491yE+LqhC64IZf7WtZf6aUt/lRTSolIO+aF0WO6M2HvCjnvtyBqso
vEi6mRYM2CJkzqEFNjN8QiLMVvkAhBT6wY+l9KDoTLH7LTbYH+gbEO4/VIMDCEbVhjwX3SE+UwbZ
SEKMN+PMtylKDv+HvDNbchvJtuwXoQxwx+B45UwGgzGPLzBJocA8OGbg63uBSrOblde6yvq5X2gK
KTKlIOHux8/Ze20rqtcYXN+7eepXwtXc/qdVaul3wsK/1cTVu8YN3i6RZQ2HXxvEvwO/ousroemB
siQv4YuAWW7FgG9o7K9kpiDrHVQRvZP/fbKTiMa1l+/Stv2V1iRgLAQ+RClIDpc8q67D7UeoFZPj
qpsRU/qxoB2tfkhvOidFfFcsuop4eiqTzzCDgZR301MyWSe7v+R2/Ol18nP2yZz3uy83sj6bNniP
FTeczNjlykDyi/OxsX9gpvs98iMSMXg30XHZ5rBVDxj0ToXGQpFO8brrUen2RpPsmwVzoTPnQWEc
XBPAe0kjqHLoEuw1wbE3E/6AXZv34c6KXMJV81OjEPYGXnRrejXJyJoEq7w5EuLBZ6wssgeDep+p
V6o1+LlRuJ+qEDLZwH/cBvPPkZa9lU77YGTk3HMq4+8WlynmfOgjkpiW/WTgCrxW1MBzebX283wT
pUZe2zmOciJcIj7+nsGLnyzAYho7dsKNyppR+kokgmNF/Buw2W+ufz+KNofRwvUPFgMjX9+7eDZI
HWmjbJnS+5SAsk3WJBSXCbx+LlVDXr2UxohMgCpTiOnZyck4Qz3/XXrja5dHb9y7z70FfjG0zEf0
9qvWFeUuzeJnlZZPo3T2Ksc3WMrhlJSRAiMJell149Z2sEw0Ne31MLH2aUbNr2ED4pwF8NzV08oJ
QrUx3J95jHPL6st3PaVojch0R3JMoo8TiU3VkfMKY5nR7Y/rm957wNmMhqIEYZtou42jiMmpM/cX
/vLXbkJxNoONX3Ez27BZ3CReN62w3WJCd7NT6VY76HavY1mD1DCci2D4ZsYE0KNEf8iT/rm1lqF5
Jo6qtVHniXhbmyRIFtQOecUqAK3ygpGADp285N1IY4NJPq05Lnno0K08eZ5d994X6V2AEYkZ5UR4
wsR1PIHe4XtYiIu7agiTtW+9lmX0mM8+Lhzb2k4RqV2aeK9puqOJ/TNFbIkW4NFTzA3t/AgGnCse
5DWgDDtULkRGo7cW+ra1nqA3BmsZWD/LxD7MCbZy1+TGVvjoCR2jeFAzxY0zVlui9h6KJ0+jurMG
Wp9EiPaYbpa/r+cxmtPgcSjCn3UUHyps18z6ynXGJQ8uxXcvkgLlWUfvse3eJuFmh6EiUFsXX00t
2WOqulynKj74XKZzlXKX+woHBAaAlI5EpxOqbAI2SOafyGpiJNbRU+lY7jpx84d8blF5a+JLBBI/
y30SnvPTshukmb/QTA+c8QHgoyn+NmbF1Ijkm3gsfyUkUIhhfk6GkZGqw3GB7rHLMekGwUuaCNKG
8wvqs5dhkpcs/9HKMV37KvrWYbRX8GrKiMx7OGR4Y8C2TfYbdpH3YHxxc4BDrZE9zB2CUNGaOy9f
mbmzI7jtPALpZFbIEawcvNW/S1F9Y1/gJtMNZzrYHxz4ZDontse6ZbhcBC0lG8myU8jqK/ntpO/P
wo63JeDCVUQU9ipKg9+9AwoC1N5TmwwPSS6e5BiPGyBdGOmdXePaP924xDNVinMEd2KtveZhmmmt
TlxZVJiC1JY/Qa+chsY813b/agnxi9A3tv0iPcVv17/ayMYTdCGYKXI6+cnwkdZ9sY6oB8affUE8
RAnmOEHPVFougSfd9NpiZ1pratwu69+ZOoLYITYLAMIhgaHQSqb4sJ0PI+CpDYoF0OT5eahdkl8H
Gxq691uZfEsu04dIdQ3JLykAd/GeeOZH3aqfsld7uwF6PvQ7MQ3f9MtBvdItoUGieL/CboMC6zIR
oLTOs2JaiZxl6Pn9g/+Beqhbp0LXDNxpe2NYoiuKRnPqkZEDJWYa0HyMHtm8CYVBNZ1lyu4s8aeT
rBlUJC48lLX1YG+RWVEfM9kic4u+SjIt5EhrR/DGxNXabLZOGN0GsuSi59Kp6SA9DyC0KwREK1g5
YCmQKnKR20HqPk5K7no7hgodENwDZWgmYFG10j8k5nQfjKse7xGKf+utjqszwZA/7Kr1N0LZL5nE
A0toBZTdCcm1tcfFO5HXc1dQGDXpRPTl8GmaEKBsU7wWI5WX5Rk7vzTMg3Yh9SyA7ijBUC48Jk7S
jl9jZvU0FsN822WwsVJ3rHbtDDymsK177m8SXEFhkc8W7c1R2Q9Akv2Nwuvke7D06mVMP2S4Wvmt
J7ZDuQP71D1jzrxPwSWpVqlzHHaIqxVk1/G7yvzoKc/niUV5n9kZn0pAtGbTRNGh91HS9aMF2M4m
aTIqfNKqOkx01cSPi6px3tCp6Q6yI6HGVfBEhjLm7pl1xtdMxsRikKYbZ9I3X0Uwsu/DZG+k3Mcp
+KlDtNTPGhH8gkoz94XS+rkqC+PgR9XWGwG3Iz40fnDuEruWJ18hp4/V2faRIXp44y0Yi7G6rcMg
OeNKmB4JknPPvUpISwgypk0ARH2kzq5F2wSHZeJSdHhVfgmDcfidTv0+IIwwxOuTEHPbTochtJLT
VJOj7vrVT59LOh2G1nykw6AQBhGzDH7GP0OFpZ+ZDdGLImJhNc6xPEs3G7bRnU6Y3uCkweQCQfoB
e8h0yP1OH2SaGA+ZYTsrb9EvB5w3xvTnO4GQDvcgpMNozI/0qYzdDOnuFWHd3ZXiaRJfZI56UbBP
tGg88hBDXS6S2OwGVjjbuca5cQUsEo3snxp65bRagBgtL9dfRQDn8P14QEnoOg5hdRnUAlVugmi+
2Fbn7kwJgr7JH2XZ5Zc0H7K764tnA28ju+nGr5v80BuC0JR8sB6rdq5vmib5jsNSPMIm++jgaZNC
ivFUzUlzrGXMQ8X+CEDberp+dX3BN3Tn9+G3HGgkz7yTrBMIbHQWGLaZpgUMZnlB2QoSMsXorZrn
YiIlaaggiFoGOLDFGccIMXjI4KIevHR5tPlZgkWFQA+ScZUZAS/KRXILcTRbYxIJ0fQX86prB/YF
UzU1jgH+kyGZiVSz0fKrJBV3dYoUx5hURWwTsvk0fHSNfSmesMAPlzwlsVynpHZFIUUa1Vy9UYM3
bg0I/Ehd8ntDcUOaTeOxnAGgFrnwwVSW2buXuF+YTaadbVBxzg6PUaMbY2t5qziYm0dEvvLGq8Un
sxe8HLN1y9lo3ina2dJs5ktPMszKE+CM1YSsdIbFjfC09c9BXAcniya3l1bqxokG/5j6DuVVlO3p
SDWcZXAsiNLwVKvPU0P7tfLps5WB2CikJRUL+9FALYGjKSeYJ4thQWMQWLdGG5xaAOiWRzhpVrI3
R5pGNEaRe57NYJN53ta2ovTkR526OPOBsKf3Co/hyQ1teIUolHiYIngpLvsl12p1qPV01DRGb5jp
A+hwqucrqZGqY+X4cOHETOZoGBrBGmmIgWd4uklKZNbDEIhDIogu6GEEzMonGsu2v7uehPBmjOKd
V5KQQQSfs+7Csbw4uf6O+MTQcHn9nuYpJV6ip73047OJ5fNmTPPjIFta87q9QFDWl6zAZeaFGWJf
6mSobdZj6Nxfl5wex+5W1xOb6UgH3eWkPLFLHRdDxDZmjLGSefZI+a/3ke7mG8z37SYeSJO9sswy
uJoT9OJDqfByQ8GmDzYY1c4QRXI7Mrqc6GCi6kZX3Irgg2bWyUf2iGtp8LZTQc5i0JAhRd+mv/hl
+wq1xHjGAfub95pY4aF8bcEuHe1x9u4lJ8lRKk79ajxf0egwUT+u/MTRCxCSzcWEVUQap6ZuGMMp
euCqpA8ZLC8C0sZNxHWmIzSJLmxuHKY4SR+uL6mT/yIgyZtR5kVSJg8+uNSLxQN85foMbrINR5Bm
WUrGD+POE8GVth77dR+qjxxD/54GejL6ggm/cZfUtGmt2Ds7wSDP+E+6daBUdEhqpiS9TAkSaSoL
WVNyB14OV7JgUx9KdSt8Mmaq3LcpQNlyR3oucwV5wkcad8/T4VPvaTp42Fi3RTKnd40cyI7MB6QA
ln0TG3F2quDnIsGPd87YnkE9ByfTMra9sKeHeKKfa18GCIbf7p1rN8UxTQ20rhVm09EJTzoogpNf
9xuL+9fetRCcLcY7DWJ3FcCy3OpFMS9ERYyRiQmvh1F+MFrru7P0r4qm0c6WuDe5SbunpLafhA/z
IxePpu6NPfd8YiWNWwYPd2mJN83A+hMlVbOx0gj17JEBrrv3S4S2V0CDMVbyZPP3oXdmD+Nx23kL
VtiOxU43fvxYchjbk2QJSrgdCsRcDJEYqJIE4GpLUK4u5uQKUNhAUuBJliwifzx6Ie0dr3YWyWq8
awcwFrNr3bPuaqZTndiNkcxuqyb+BERQ76M+QQKYNPfBQkw0jcHeJEP7aAXpQzdnp1PL478ZEgsb
5pBvOamJ6fGeXCnv6hYLA0QIveopspMIwkiui41oaSbB6ma4hONQ69veoK5ibcJDoyPTEX9u4HmF
3CHdIYIdwBi5jyeyDRoGZv42abycUhe7cW/eDKiTqXCbbBUSdeMvNkLt/M4EzepIpfikgKyi1jhz
UX51Dcz9NdnCt0K48rwErCHJH6rHMQcZNbqbtI78302dPBNc57/5aPw3XUC6i0d48S7rxvoQNmo9
DG1PTowbPeqMVnEStuk5h3eF8j459PZQn5vK7HaNBMlgW2KFJNLduh3dTx1mGytr00Nr5GKVgZd/
G6KOhCDVIHcNlHMH8+KSV6n9e6wgjNJ9Q0cYPBfZCHJ5SfMF3Imvf26aW9sOMyZC+45ymGmeH79D
fO5DD3CdbaU3oVV8VwnaBWAyZOVpKLhdX/3mx32bU8t+HVr7seJJIZZ+nm8d1MUuA6WdVfmkhAJH
ufdkRH9RDiOt6PmWNqsGQsl+Mi783wD0SxzCQveHlJ6BbocHbErb1tKMz0ad3g6GcQ7yab4F/LWa
1XSy65ykKbYyrqT9iqlLsW38dtvOnrcxOpzssW4epUf8rqn6DoU8u1yTeCFZIshyxlH9yv30N+h1
qswkC1cs52MuQmc/+GO/xZN4M0Wcaz3aVJTsvX3yAv+Ycc2g32Y8uPhelIfcRPfDjs072ICO0Whn
XZoF0n9R43AHFmKPsao7+CPko0hQkqJX34ftpO/KKEjWBpcLq0bgKRM1bk2Er5Dy7Pg4QfBYWZ3/
o4padPIkWmvQgesgYx7dEYDpjfLLYqDr0N08pNW89738l2sWoHcR9M/lk3KbH1uDiCauRDhrYcOt
AnJ9D57gSt1UHEGDkcNyYxemLxjmO/JLqCyqKtvpcAxv+okg9ZD6ikUU4wYJFUl4TfLg1dArArwA
a3sEqjexM+F7aw+0QlmCRIvXzcb2hzfRkoZU27G1nyNCRhLaO3T/YUG4bNkW5VZchQVvxoM7yhRQ
i6HWqiL0llR7ZydpBLQMQzQGkfUofba2hWkdQKwbzFNn13AOu/C2G7NiR9JQhQ1yb/V+dGDegxsC
b6mdjyOXfXrdIc4bbdaQz53iQAv7UyxhCJGJbgH9AJV9rYmVIh3Kc5bTetuhlHtNHYDX1DOrKKSn
P1RcjEPakRzYIRS24QVlJfx8gvc8kHtpbu3YkSuAbx3EvY6BndKdeMyx+gMkiUBfkQQJxfDd6NPp
yYuSox2lONPomRyXOnj4svzypNN8qbIXLgLo2Ao4VFkEmzqn1WDb3S5zbTREUXI30Y6DDFE2FzkD
20shel+SmLTeqEAZpAoXcFV5CEHE8X87VLr4Ndo0XE3zjkjDUPUVb45L7keG19rtsSdOrvrudcy8
IJEnTbiYV4X3jJjgujoxuFP28VLAfTFLNRFvwkTXtMNTlI+v3y1YZ7yqwtnYlQ9gKyKQcaj4Nstn
hCxgPjZVs04/yn7aMzfpyhanNjOq1Txl9EKmRa6/mLTKDLWjZ8/dweGyCF+IkACVxQ9ga5h2VF22
KZ1Rr6H4Fixj55OEgQ8nRn5A6zA4S694NUzA5swtlubNqmy4f6b4Y21GazuTnKagmRvodN53LWIG
8aZzIaln29EsCOh8t+Fv9qH+SAXqEXsPisiL701F27qnGQH64iVseomaMGZbhfufW/qZzjqtcpF/
NRQ0SYuAcZgwqABxogNN76qV0Ea8xD9gbCfArmcIVQqK48StHqOAPF6wBDRyaHH4aunxhUwPgHAd
Fds/XC+Luj9xtxHRk5vU7pkTl0gwXqaIlav8HVr2jTUythoCogkLLtsoCHpW9GaZ/6ZatBudbZw+
I5mrRIGXjJ+YK2Rcf0DuFKtIkjClZRWuyy65cyXJ9sEnPcy32IR+PXlPluWPSDmcG1wkOE6oip/Q
ZmvGnzgNKQqssRtOQd49j6NEHjLqD2fEhZoE2W6Av7MyEtkc6rifger52NiZJTFljQ7Sp+sacn3K
rCp6CbBw0VVRN4MQ/a7Lqy+FppJmXlseeP/ea0W4Vj8+a2TbaysP4IyRSewH0IyJy7FPM9KIKwUx
7vEu1j4s5xAYmRodY09RR4Inl9ZzXfGQOtYw3cJ2x5xfDA9u8EES8HBbtus5S9ggepRZudVsA1gY
mQn8VJOUmAT+EkVCJ8rgFCvDr1GFT0bcct9uCSToguOA2QzhQvZh94zQLKDY4AC/FHTJbFfY7XjX
218+EUpDy6QnTdWbDt5EBuvPbrSztYzgYUoJxmiwQRBq7a3b2j97C1GhmZjq2PDb09m6Z7ZJZnWG
GNQMq2PRyKey7+37ePlAsqIUm9SyiFRW1kfnNBMPsP2Ror7fzrj/Odmqb9MJd1QfRxl6FE+4xNdV
J7JFQksSrm/jPcjGjes4LmCyB9DmVIb5qJigSrmKXN5WSnlGHCMA9bI59WSBM0dF62yEj9KE5dyl
pHIV+qYL5X1cJfHKBTBzCZNlfCeCGRwD7UzEKIBZguwIuW88RlV/NLUy9nQU57g5Nh1zTaf29IV0
wpqRDWQ2n3YmnfZg06uI86qjDJSUMF4FvbZBxhk3KDJ08sEUQ62l274gt6XLn+ujN3fvOrefsQfN
QHd/mTQADa53W0Zrt4g0f8cyoObBi4nT0mSGZe0y6DX42wrCYB8zH0wasVvvZDPsVIJRUNZtu8W8
jCa3tmnpm5hhELghyVlpAIGN0QzUCSQsE0Syj2ZxKsL+0SUpfqim96nBH5x471MZ/tIzbw+wp29a
SJ8DBKetN2UkfN+Df39wSle8j8pIME5lZGe7wlxdvWKx2Zx042DDmu1mB4GQmWVRXcDUE9rqprs0
SuiLSOewXJ/Plj2/NEM5Ul6adLsz5s9p86NyyU3VnsEiUQDSurTlSgJafN9U+ZeqTP+hWdR5LEf0
zDSDkGgGe1MavzqT8tz1fGMnhIlgD2soRHHry8NWXmUuXQ27pJFSltN5pNDaCM1hkZhRum6TecAZ
Zdz1deAcp7ijuu3JVfSROluYTrcG4huAhG19G3a0vCL/ge1fHq4GQscnTCGr6YQa6EqljZouNg3e
o2bhrIzJXVW3v0tLf6TSuqQCPYs52luz4lZhNPYva3LrdavgaMUfUgTjMxP0gPvVXhWxv5kn3cBD
w5iqGmvc+gwmT8VA0ClHPJDAKr7vCvHeuMNwlL1GDRSDUZn99LF2Sn2XxaeOwdjazN1yGwWNu2pN
BxFY1f4so3oG2Om/TZ5pnStRzbtBEOzro0WazVZvO1vpTWGRL9HKn3HEjCw0INF5TJxPfVfexBXJ
m3Ly31PWzw4J9lMsQrGbvXTeMcodlDpV3HgJO5neUHOtI7is/1nKbP0vKb8tQYnjmOMcBFpo/kPc
7RKHC8IroQ4ryShKxxtD8DEEA062FC1k7k/yMMulNDAYvXSjucdjdMA1DFQkSdVWJJxME1F3dPuh
kjMI9U3cORYWzvX1n/qXfYVjnwji4h+Omn98+f+twUYIJOb/d4PN069o+P31+988Odf/5I/BRtj/
slzTpzdqOT7XsMWv8cdfY1n/MpXHA2Ay77GEr1C6/2Wvcf1/ma7gcfjLU+M4/8JJQ6oIz7LlXU06
/y+eGnw71f9I6D3TFMgylYOnQCnp+v6iR/+bp8YadYmzVkTbNjSLM35UAgLGrDsXmihlE5VzVPzK
K4dpn5Dthd/BCuhvOi2jpzBDoDRPN7ODzsFSJWmGCydPJfDgJgupDi755g7bdXA0ygw5C6SgCNDK
LuwRxrkITEh987mAVnGwpvCG8CpujGGQR/qBVMwuE5UpoSRISJOCWOjt5QTNsuEPX7lERGmCwCbM
nUMU6f7pb5/bX8/436017r/r8HlfMDmhzjcthX8Ja9M/12Mh/BEsCfI25nZoTKALHbCzQVZm17wQ
K0fmIuPnfMzsdWuLYn/N5UIuoHdIjsK8DnZQy92Hqc6BK/fa2dN3i3ZlyfwYQM34maSoHMbGFNvI
UoLbS84QjJvhGiYEKl27hHdMt3yPP3WhKhTT2V6GqaBpGGGAeniZIzyG1y8TZ+GGeG9m597Y7aJG
Wl5SC41z1KXV2rJoeGMGKR9Ln7mNYzriBlCsRlAj5mcwDvUDxIjt9Suc7uazkXtb2oyQOILYfO4B
oq/ytrZuQDiaz4Cv5IZRLmhYGGx/MC6DgOEfzZIGw0J1ad6gybSH//yR2P/7I+ETkR6iKNeReCOW
R/lvj2o0JsorMwcmW71jj//qAem/Mcao9wha0x21rvHmtJyiuQ8YMKrJeOqSoyF09JpFL4Y1TTe2
DCuNcnRJHYXKtOZ9bDfBeSTu5oKmRlyuv+qXL8FgGyTscjPSoaEORBNWq6xk7BmKILiNqrZ9C+eL
ZeCzT1nAwEvlp8ng/pUWWQSx5dac5d2V4UPZ9xGNzc855/muXKKA/bBtX1LP4Tqt/8tBIuU/F7Tr
IMilH7VsEqZvL56Zv71LY4iQP/VljezMClZWT6gU2rv+iDKXrPa6kLAYAJX+YXxFkJs7j/irhXez
VTVKL8A6DZfvl8730IESMAn+OiFeKXUkCGRsByvRdzEJ6SogUNVSMx+8j+CEOc9NNc79q4NnCm6I
TayE/TXYvXVrNnl34PbJxSFvR1wTo/FfjDPXz/7ftjHXtXDAkQnGz+y5/zw+m4ZC2baMZmPWUGUo
WujIEhlzpsMmb6nw6Yv4hbfDSE/+MlX/0RkCb311plOfa3Qzi3jGBT43wxY+loAZ4FL1aXhwKo+a
j67PksUlanJpwxSn2tTU635qg4uDq5jUzaJ5At5Z7KwUk1SB0B4NV2GcuhrFW58TAvqfF4P4X4vB
9SBds2PjgkJv5f7DJwQFwqtkQSfBGQd4Zk4mSX7Nut20JHE4SaCPXMNe4mhSn403HtNeqRdtyUU4
Hj9mQ0oTbxbtuYiIz2j6pD3XcS2YOC1fX19i042JonS5P/nWbwJELOIcGnEybF1tRYUa9z//RNd/
8b9/hJ7NwWjTsvWEsq4P9t8e3IIKebQdu96YcYaQt/UvUxuLY1JW3n6SQqKXIMg8h1q8tlHRH9jB
cOCVmyui7n9eoKqRlGAYNzjJbSBmGpyjka3xNJjE0EfOjZVMXGXHpn9E9bMRQCnv6xkAieUjb8IJ
N3FDjWml1sBJvLk+ZHP3aEfTDIVnBtAfFMXe7at3EKoRwct2eOsXpz/roIT1dam4LWk3UZ8LbXWj
4tY5DGV5koRm3uZO2m/8ySqOhVGXrw1y5qIt+k1Xaut2ip34rIau2aajNt6qWNzOhmy+pD++WcH4
X3ZT4f57xckJ56K7pI0pPRpDFBL/2CiMakTdF+EZ1Ab47XKJ4DHHoa3WQAR7HHxqOJpFOT7G9Aq4
p0kkLpj5wWSQUtlBzOhsK9sCEij3qWizM2nLkrDf0STYMUfCxBCQSxH20spv7GM700C9XjGUIZ5t
Z3ipVOrduDHe8noEbzigiOJeuE3QMdx7fjSskLkMBytOQwOxWnwCTAMPp66mP6go4uELomStep0r
wsJ6sqqeCLofjo2J4q+IVyYx9O4eOneCVTKKtxAMgOJl49ZNXP8Yk6NwhBIbH0AD6/sh6dYuUYM3
6ZIOCrNn3DblVwIK5Bj62B+4HsrjiFGGVhxYAdsPMfUjCVHk5AmZGKA6ABRcX65ATx5i2CWTXXTM
XgI6aR3OBDLSfxpO7j/pAS4f2hPC7GkjY5fzSA+9Ci/yzH6XTY48N5EvQ0CbwWVcsDdM3YFuJ82j
nXu9p/GVbq9beS6F3oe+lW7blhZo5WNpk9VYfxtN8xTlg0mWWqCrj9jhzpnUzktHDuGRVrt9Ye/7
atoIGrpR54QP9LvcjSBkNQF3CXrBRlRMJ7nIvlekHfW3cd7DiiFHWaG076rqjWtSeRFhjrYWiuCd
OeUhge2O+5EGqsS7x0mRlJiR84jJtGSMRTp95d5TaLgqZeFdQayd7zcneA0oBAIISz0jqCn260e0
hO/lqPJP+hnwd6q+uQlT136uq+FGL79fuF617d1p2I2Qpbt9VKdotEyL5AkX05GSQ/XKaIUix3Rq
B61CwExdjdO767yNLh1GhOvkAUimFahUNxIvQzxF5DVo11//tZyRuwNwJcUXI/EnIuFyTXMmfKzL
GxqfzqbuAXg4OC+sjL/brdwsQDAab5KiIjA2GaQ4UXPZ9Y7Qv3uhe/tl7qMZ5wg6xjhq6IP4885J
ZXUEhxZeNLR+3OzB8IMaCG9C0m7zBMF9pjLGVCmJmGI5zK9fivk+CEkjuA7m8QT99Q0d3fA7x5ye
mcYY27DJ2n21rFzu1ajq5y2qhOLTdmD9pjOadLe3WbJZHaU3aRFlpzZRT0md6qMrZE9Bi7LBQU/x
B/eIwDp7R3NUbqpYJnetjeAiHfDVxQHbltm0O/ogdDG89KbyCDofStoMgDBsAObQiC05PdVdNZO5
XBQNwFFkGMS8YIjrFzDdaCa/SjCrt1dOvbtjdbaR5x2uSw2mD+xhE+jrdQcZCUW45r+pCKbEEgTa
zUB0EV0SHcaOuTiPUR8uNEdkwGJcq7SrfxtTB6NqRNzKThdcKESCy/VXXYw+mCaWYI5i/RfPtmM5
y0H892MNKgIufV8QZAy+AD7Uv9djXdB2nhEJa+1d3234BfIshtrfm5qNQSdz/5zNrr71mBeRb4b4
4l5do+tCNrE/VMu2fTeRb3LzSL99Wr8lkCUMl/0fRz+E7qcQwWaKwa6Vm3Q5pa7E4ZbkcpQZyNsd
8n3IfLhYTtCzhrk2LYRQazBzREf2aaK2O5R2TBJ9SxpGZRcv5PORKQm7FzhN3ZJs9fbnn5LqkM+5
M9ZkV3tPmcYmM/QpoADL17t5ZP8NnAyzWtG77/OQbYdZYKCN+3vtt19oNe3z5KTVoyAaVFWsXS9J
L1YyFM946BKIKV2KGckGO0tQOGhRiY24lBttiUvjSnsb1gMdDlqchNy5+97P6YEGLXDGge93yeF4
QgILnjDUu8T3mfQQ0nX4sw+2YF157Izy2MboJuZpxokDuJZZImzNXOfurk50skEtBuI6jx+JPhXH
WOXd1sy6Ozfuu0V/WgCqxA9azCNj6yb7mjirbv9skx6gpWqh3iRmOn86tMdR64OCmKvS3pnk/W5L
tDAPIb5aphmVu25K4FcleK872xPeSSbJqwjH/E4ZwS/phdUbHBDjMBbqAXO6so9KlQ8aNs7hehyj
a3lDm5zj7uAzRH5Az7YV4gIa3T3AYK5BhEIe9s34oIWdPDFc/BVxs7pv3PlLaksd80V/O7B70H83
fLn58xRZoXy/rrM+48qDC/XSc9mfEOKtr4/NlS7bCgm0+Xo6FCnbpCmGCWmomb5FotWHfKmLwsaC
6J+UUGhmN+1v/qzlgexLHSofCtsSdlnX02dWJ/aR4JOBP0CreA1IqGIH4o9bka1gWZeCtOMI+wjw
tjTFQp3J6EfpZLDxbbQoqykGKZWGt+NSBdRzOB/iGnmbpwk5dJYXuHHVduRmTWei0vEuExQUy0K5
vrhcnnd//rQE4nzE/CF4BgTuo6lhPiEI1CpiwNih2b8ZDI0RZrXFe5ETEmWgZlknUKAPdJnbLWUm
BWHemnuRTncWatVtKNrow0XFceWf5VSANBSJmCbY+M+LIAWyK4FQxN2yLxFgNVdjdBFQAtZmNaOS
Ke3v0JEXpMvV66whn3p1Oqzccu953cVzB3VzfYhHSt5zezQcQF+rkmlohDXpJUXztKXrRKRu1JIa
67X3TcsAwbF/m1Zb/ND6q5k9l9wP4OVh+zNzFIEGoCV2OBEzxJ26IHd2qBtMKCJmltY3PyVSUQQk
MVmpRMReQwjwSFE5hChBkwH3U5QKa0eXYCWDyb6t+FwvKoA+iyeJB2WM5Tpwc/2h/HrZ/a+fDPiG
o3BYb3U+jYe0met9wSxyR6X3ipi6PzhT9XxN0Mw9esD4Zo5lfkh9RBorH0sUiFYlN5Dq4s2oW++g
l2tsPcUvyVR/9XnMddgOZn9TZczCmrEDcBq1w2GIoYz4o9zQppePlGWkuuKhJGPHLw+OJiQrzVL9
kfXeA5n0jwRkHiKvnF57sgMIdYp/Gkb3i+OMxg5J0xHhSj+NHjNr6TU/a5Ndpio+x7wRx1QTHGzi
broDEmLAHmztbk3UCW8Aqbhoq4qhmh5Kq0YHUbUPlrKrjz9LjCSB6d5Zqpwiy34UOnVWSfN+PTvm
xvMPNfl3DGWWo2TgbUduQRwF/yA0LmaHeIl9NCeDY5MjBtkRwL6+bpVW/zqbIxTkJFCANbk3lkMk
L7rjCRzTxj0NrPLtHG3/bKAd4/uzUTJbN1xoG7WBAH0EhYtO9NaoDPNp9mV8SCr7GQW+tWVHs19D
xrjQN/fE24vLsBw6Xf9cTuUPW+TeFz7xlf1/qDqvJUeVKIt+EREknlcJ5KXyrl+INtV4bxL4+lmg
O3PvvCiQqrq6SoIkzzl7ry0Is8XhPp/bkPyqnlMGMVgtn9FBPdpG6X6ipjN3EUXhvg4s53MKtasl
sQDmVk6olBMf9bG2d8K064eh1Pkt+GuD0FQRkti0gRbKMRilnO2vkbyONt6XIiZcrV7E14qKTX5A
HDUTiQhyHpXJbDVfrlvKXepO1o5cOL8xNHcf079nd0bfLa8Hd48dWvOaBtxtwX2h07570pgfJ4Mk
rWD8nXYh8tQOkmcJRHPLvLDbwrexiXEprOf72yntFNHWqMnnvKsIzp5f2XS9rHg5JW0L/EWUI3ZE
9k2PnRElR67Ue3TiTPzJajxW+Bz9nAXACX47Wdthp9J0TuhsPhQKGQXYkvjFB+WHWl4sbFZP7NnZ
fKFwfcdjVzy6U2Oe6jB+dVt8EY5hoe2a4LOmDZiz0qC7F+vMxEY9JkaqsfJ3YtbhHJnq1zgzeYrr
wcIuI8LHtVTBsPMwlf2nKYsy8mIG/74bIfFJNNk+GG7gHpCPfaPK+dHidkLzkcSPIQGD/r9HYBss
UpDtb7b+4xVnodg1IhvOQNr/yjoqXhVUK6g9xUY1EuVV63Twe5HCKr+cJBoUDi/VB+ukiVh8pm+I
48yXsk0fZ7pZfmi2wanIYto1QPI29kB+nNmTsHZvgykQkhn6WcYD2qNlm4w6rCJSDHHOhHp0DvPf
3Pmdswhza5urlDcF/tHtuocs/28jiT+JCJ5oIUqud8PwvVxietkLl06UfqxH89zvSEw0D2hC2LvE
+Adhd4TndOT/ud/RlkWzrqY0fqoyhXCcWsycleTF7aakdTdj5li+Q1zRm2NGf8ZSX6wyrBRVYD+B
rKgirwmQ1CBiJFbYbH3FNckDrIzGb2usVakzGLdk5uJNcrgr1prAGr/rsd29qiWW1qhz3cO0VIhq
oHw7KKFRuTmEuenTJ0x/RGLWRwm2HMEZni81nghGNGEAx8IjxtE5R0Q/qSH6mC4y2xeVC1VBj1ip
5iXTBYBiuC/ivD6U8VODD/mchhEWCTvS/ftq1xYFAv3aTS8wAIkbmEgC1Mfx2UnznWXzx+S2UrBM
qeWN9rZ1wkvwnDNTuDKUXDRObv+zDKEddBiu8kkQUVo7iMm0WHl3EvK1rIBBPsDEFAUGm71cX4KP
mGd7aPWaEyir5llYyP5Dv53U7I0wjOiGRuFgpHnHdtgJj1Gt569IlcJDNeS/ApWgQTSD0UnOtf2Z
1lutTcRlmnm5a/AtW+jYsWRZxXvVPqzVUKqk1LEWDNPSzJ+QQ8B1XTaNg6YWVLE0OcB6fTlxmlw7
mnlem9mUciQnMgkm66gycdg1uaGcUpx62ADLa+3OxAfKCccw+WvrQ+XcmKNuqk52XjjkFhdPPWOJ
bXeNadb3ga8daN3NMpQz73LO6tfnfBIl83usTseFdOXdybSTSYicVU3TLTGtX80o+Q2hyN7K2c1v
s9rShaBhdi1LbCZZAE9n6AfEDNP0e8ZbfZmbpPSzhLL4vuvL7ZSaS9aD30m5PJjgxZfedE3qcyPk
lU3vmxUk7kNdleZ7Xb1JTuM3p6iyZwD9R/BEuwZC4S20wvYpkMRHzeGFgDt7Xy/dJArt8NzjSOcP
UYwXAt/q6/1Sr1LRPwcZkUhNv63snpjK1havwB0f1U45OWWjPMaELe7YqGhnQ7HUTRmieA2dRh4o
zOJLKZTeC5DdPsSqi2aVue5NyZxw29YRHScHgh0d8c64ToyY13ueY5lvXToP5/WZMRKdk4blCeFf
T8cVoBR6xRpjGD/9WhHQvDbE1ixbkmSB8I7RQxjb1kZfQq3uzSdA7pDd+CH3hpRbvxskAb6k7VJb
uFb73ErM6F27JB1EtbJbz66oPfROdYHoFdxUPZpfqpANMQkM8qgQZPgiO4bsdAbQKgU8Baurb/q5
i3aCXgCqvyw/hAphwl8hOQY7GSkRYtYQCsd6mK2HIwg3nueQZq0lONnVP+IoK44Rwr5xrKf7CMJg
bwXatfFFqVlLBydCSU8QEvlZeWHtmZxGOHUT9vxTipzdreyfnW3nxyDCEVBOrtjZKbmk921T05sF
xCfCZzULVS2EHCqBpes1tMa7ZXZECuud+SHFqJ5dme1cSfoAZFJ7q9ZUKGk5jxeh1O2hJWB0k458
hlHgPjsl9PtAScsbAepkNI+M5aIG6mg0M5icOUMJbzPHZ9UeQ+yY6Wakesm3aZUTwhd1+7QmPLJs
oVFNbtG/dbZeIQ7U4z89MqOileRIRkV/qWsjf6zr4Yfjphko5YwlUo/MFzZIWwQloXd/H6qMn404
/lgUbIesJcGxHIM3tZXZsZLui6rAB/ZSJGhxS/A5C+d+tNMGtS/RloQMfhN0Mj3eNwF6bSByyt2r
21o/V9C+VkIoES1dCmEYBKZWvfPiqtU1loX4wmLq+n2qjQdukWRb57l+xRGJBNvkhC3TmvoqUn6F
bvRAjkD1Sn87Pwfh+DBZNIX9LO/tTU/QW7R1Y8o72tEvbDQrD3lH/mqRSo0AEgVfIptw5zhp4tMJ
S57Rt/A/4ODgqzytUQkKa0ZeoqjsAczYsVn4C1xsGS0Be1w93np5AjQKf1wLUs8IB803UQTuSHtA
9SqNv5PSPvMT1Yc00e1tEuXsrQLaMTDe/WoMJqx5gbzptFfs2kATGHC38fppxLQsSz9fi9D1W5an
aJgNcA+gx4IlJMdysuCss0M9RmFx7FplOMZ2EO5ko5Q/HRZEp5t/Igl+Zbj4c5F3O1UWLGNtzJlq
X7zbCK+O+MgTf7bbdjv2pn7FSWRc+2bQSS23xV4U1c9akJpi4qA6r0cA+DJQlWq9XRMs1ze4y5Rg
lwyd45tStNtgCe9dH0rbOQRxPZ8IoDgJCTN3ayFZohLcF1aEoH9ZgRtyVQ6TUSEEWpKJLE2U/xQU
hTEyPLM3I+jGK2FYiD/xR250XYdC02r0aiZOMizNYPhF96gynnpc47610aXNnDCDroKeoNt4Lp/z
tn0bQbV8rZuXabZhorWxF5t69J7S5b3k7QSHzVWVT2ow37KQZmk2yV2F0xyKImNbHRTxZdbq/Doq
pb1ziia62mT63B9SARsrK8OHOB1+KIkZfHPLxSkZzI/3yUAwolQmX8+XQ6j+HjMkqbajA8Bsqd0a
c7nI4AZu8nAuz3S4OIXWQw3LxHhAnibgngXJL9vuDj2bTWb540CYNOFCsxpk57FN+l0xT90BKuL0
T0c5DEPQkeMTol6IZhwkGi0ntnRPiSyjk2q6OgG9ketsbTp4Z3d5mO7bwLTeaHYRbpU5zB41LcnO
rdlIv0t65zTzwW24+SUALU2wA8vyYUJOSNPUl9Q5iHQX+Hn4Xnzgcxkf+5koC6edyXhLp0dVRn/u
JUko9Pc1BC1YYmVM9McbS9Kf7/Cm1ANWcA0K0akU4t0m4Hu3rhy29tMtQ+XTSufisL6cBo21mYJB
Bjt9Mt2zTrc1HpP+2xD5ORK2/MogCnoNkqejgbJ/Wysm4Pg5vOlGb5xb5O1ktsTzMQ/x6KYyrp+z
hrufCVvvj1CeY8fZiT6q/9PAGSNH9fNapNtIggAELM/Z0qqJtz4VU3lJIOrCDVXYcw9ZBIlcIfFK
E1x/KDrPEtBPugx1ysp6uXcV5Ux3mpC37FDWJoIv6piJE2aU9LIJNCEJcnCana0WwbXBGrBsVJmR
JgjTm2EbL5tXJ7TB+YrZUxJF3awNGkY+2TXpuxemzz2WvahkoEPreh0c5UOSbu9TND3CPmBlJGbn
KeTCtf/QOrSDGopd2T6FDWE1jhkO96MudcytzujukqfAcizjLc9y/dkBjKmNxfjeNSSCdoH1e8Qt
fKMHKGDD0aBbH6zZJXdJEPypxK6+LzRAQmt7QK+LAaWJ+HRBwj6HfgYz+jpoFJfTEFUfVV5jFONj
Tfg8YklgxHrPrTrkletdc6rh0TXpizU4X+yg2KKOTf8cATUIK4A9pQFx/j9H4+hsWrVJ8dGp+lWo
RYhkJddxRfAura8p7gkHJEUlYXWP+pjQ4Gyah7ItswdtuCmYJJ56XemP9zamOdkEqXPzIzF6U05J
XWCWJhASFH6GADqoDnY455u1+IAxTQaUov623VZs6TDmyJ97onUbqWFbSOydYfeKbxgGgT5QuDZr
8EOuWuCC+yVP0JEYFaYczgmbtWMdGthqIaw+yRADATlM1V6fZfDEYD0B87J0ZyqNCNul6BNsrb22
Jm5nfVDtKThkk8XOtVl6e27xuGo4jFzeILUED5j02rck1p5SByTi2ttZnk2Agi73U9cxXiyyydMk
otcQVQdJmxw+EIs5iqbcY/zztL5k68I9mSl4m7WvDfjsOZgII7W7a5IvHrERWQMrOxKscQriY24q
Z9XUoZJH0ePaak3dYCYgJXV3YeCaL2gUua47wtiNoLzVDVLu+yRt3XtM8ProJxBNrbVwGfUe8EMI
2oIA5BM7XuvbSF/HNmIl5ZN4cDIU/MNM3Mc6ucCJHe2SkYTrvE++BZkwN8uSypFMcMdbEfllVX5V
TqGf6bh8tmERkLPUW/dotc4Ql4Fcnzckp/UROAYYP2lvoSzu57ipjnXmksoSBZ6mkfJc54l6sPMq
U/cBivxGaw5ro1ZNo/I6E7ugUU/6gwSg6Viz6aOnbS9m3lq7+/sft80EYIzeMQZrN/vn7nlfEQtX
mfZrKlODZukSdjh+qD1prSyjBTsyCr+Hk+zVs+o4G0O53G9WiQJGgRmAwynpPOSW0oLkpT/KNY/X
O6CpgHkPa3xqRhdyOUz4bdJ8Ny2MP2YvIl+DEPEi4JHSnAGWv3T4nVg5w1jpnkt1YDsN8J5knSUW
l5ll8FQt0zNrDH/G3ejszWWyQps6gsFP31khPHkqMi+k57Kg4zaQW/vtpBnjQ6DApVlnFy2of1yO
88scmowW1ynf/dQnJqU4rCcuO3eQ9xIsmgEpVWWb/ZRPmb4zwRzv4kg9Mv+cPgkFag+OU5C+PHJn
RXFVeXbfxkd6byjqlthtnN0daaB9dqXeU/e4OMzLnPdo6GsB5h6lhhmI4WjH07zNHLyvltKxxVam
ca9VCfuYqftWzML6o4yunxnjaxvRfbOY6csoRWG+2DVzI2IpTgkdW1WSAGy/sQbYx6ZvrN2M4xCv
sqNvIWBOAB/GyqtcbpIsOV9MUe1tanVYCBeZwKoQwC9LLpPjXhIikQOpsYYVnJIkZIFQVZzgCUnd
zpjzi1IY4fdyMLad+CA9/GVNDlkf7Goor+vR+LUAs5IkPjVlC7nESZ8jqy3SHZNZzgt85MR7Dce8
wYOci+Gwnn15nXxL+OW79Zlbuf+0wxj/jztN0QWb+9N66kdBKamFpDjSTQNs3vaFZ8sGXtdQ/Ub2
RAZ1iFClky8BQg6G1yVTv0LxkQQQK72sd1MUaXfhRKC3GZGJwIJQ5HQosUd7B/ev9tfPqR/ifkcz
IvDgxgZXQxaknv/fkZHAWU1TcEh19b5W7+tDnCNaYuD+kAvD8lMHJkWEW3ljwnp40SVXZhcMbyY5
eH5WNwbZ893fgq3ga24O5Nrb7JQ7fB/rmoZ7cHJdrHZ9rJzqJe0jk/WVZpJ4UBTjGnYk6RijwFVk
KM6HWTFysRw1PCqYm7b3kYNK7HyMgXEfWiL0zEZ9h/ti00ImomfKtORBxgYR7ORBQaskZ28do81D
zgooiAestekHi5ndWNFXqEGhykwD64LTc9PLmSPnTvPSJ+Fujd4cmD1vNYFFxyqVk9TK5pToea17
YhryfYhchMYuZnucT/ouCaTi9aJFnlIziawixAlx1rVXm7Qedg59fooM3Tr3QEe8ptf26+5kPV+j
FJ9lVyM8cVGBegIl6LVyn6wSXVitSmtbtvZL4Sj9wVlOSiBSROJks7E3hBS7URPZyQIi4rcyCF+q
oX4zlyuQ/jamzFGcpOr61jzJa7AIA3AFFY9aAMMrCbTgMJlNuR9Z8AgJz8drpYjGrx3ISbwkzuaY
0las3fbbLSAeAdAe6I0N43PRRtouQMZyjhNg2vdmQSkxMMRadg7HGE7CcjSLhZgQdzHBIPontLiU
qV5sEw5AJE+ZtYxtAwEbRm28BOn+qWskiXToQrpyqEEGIytDZvZVTsY3kbzmAg2xMho1iuKcQMBw
i18nnfe2WAtLsQjy8TLX5J6MSa0/ZRqbW7euHrQ9GkVmmkM1RWdct6qXgvg5UIAWNNGd3qucOtm7
o0vrWSTNNcchs5e9+b26OVqk/nSO54hCcWkIZ4FRblYFVgHVbmvLQt+vA1z6TLhTlgVeRossaZlE
GnOlwLuDnpD25ufa8uwzbmuGhXFw2TGsvWg11aarkqgMWaV7s0yire+yl7Wj0Fk53mmKfkg5BNc4
ATNtN3Hq4yTG7KbYGK4iksQ/hxEU5MSIDA+Qc25UI74ZKc3CZfkXkUngGEPUex5cKf9Ip89fxTLU
4QlJRfmrtkxheAIFKD/IjiJt7QKOLBNka6IN4RTAWMKUYr3JSH0ez+vTqqAZ3A+z3KyVbsqfrSb7
sJDmH6cLLin17cV08vJchxjT8Xi+zTNq63jx+WWTHn5pRFtvDZ20Om6fwHqiUYNto2AdndmNYszE
KRkNmGIADRCfvmin6qF1TsaascdwXh7LofTjVSDEaKU93UUh6/4oa+ZP4Opr0N4audfMxnjsimjA
RQzSPVwMcGpQKVcYemAE8Q8boZu+mfjYN7Zh2H4SYWBW4fEdOsFkf7R1/dGIE+PRaGTxQEhteNEW
0IxNX/C6HqnL0/uRi5E4yqJhl7bhyCAn8hyQjT/7Xp096Iy2jxUq2xsQrbyEZvJ2oDOUQ7g5rcUi
LjAiL6b6dK8fp1m92CiV+BTH6ktaEBS1wNA3hpOEftfQ1VqlN+VQXWVN9GyihH+jlCK9HJ/yBhBn
MtfjRpkn8YKMY9ylIyoVnezN9RxB7IFefm78aLIT8uBp+GrmtBXl0n6rbcJ7EQRsQkOffhD7cwis
qP/IcHFthyE4RHE6nUTtTiTtChQneI2pTrSXsn8IJzO5rKcGMLW//+zT8cE90Qz/ReEMzwEyICAR
tXmq3Fzf8+/8NJ/zp7aYjReUGXhwOVEJsdaZ0jFSTvX3CbPrZ68DdQ6qBU0Q1zlIJtSQ95iwnr0f
odzEBhukhlWOlYGXc5srlTnpaEXQHw1jHGFOkEdYMiTBuW63dDxwu65XuXtei02rq9NLkxXFs1lB
u4zmxZJcTuO1UCjY+nSi46lYFRZ997k2k+Qcp0r3GDNbRfwKjwH70LS9P6Vrjbg4eetNIubbrnnL
NEWCJWebNcaTshfLGSWXcysiNR3v/ZT7U0e3Ccgv6i5TN1/GiERUeGMnBQNsl2ncjmwFGCMkm0Ha
zifCarY6xTg9xjGEe9CEzd7KpuKxwBa/VyrenX/a3HzS6x2O3XG+Vam1/Ik5DhwoNfa7oJnPJtkQ
fshbtsmVivlmFBHDknUliw7LiRN1oBccuKalulAWo6H+EUoJiG2aqvvR+tr9q5J9ZlkBxkt6LXjq
ccNzfghxdOJYeWrNOniywNqN+EK1TT2W/Yc0FwxRmZS3op9o9c21eGBIR+JmLwSRu7AVLVupvu4T
XOi+uJ65F+dV0VCM2qOnhL3yNGr6lr97eI0Zh70qc3aZAA6uq0em/elNN/P09Q4ik6TZIE6xbqbZ
vUTqVL+yePebDMVjt5ntXHilZbiH1Hhb1W/3bm9TBVxzICQ3fJigvxoxn4WV/E3H+DHGKfyAOKE4
taQIkAjmkmxvxU51DdOXdd9gtdoSwbvB3xvvM5NxdGGgU1Qy6xALgKnQUUHtocJ5NeJB34dK4voF
Qq/nqmf1I4fKRrdNE6SWv4RujR7J0qxRpX6s+EM35Hd0O2G5H52ctG0L9XeL7RllJKpSlROHhXpA
CRIIfAm40hNtZL6CtgUi+jazqqeK0ZWndBbi7PIwJTkKlMBgnp2XLwbOQa62oqanXL+4s0g3aE1x
cxYFFAIBL11vZ2DbYt6gdP8VpbrXyXaj2PhzWyS9V5MpFi19uLgxeDiXcOOgFs9K62on/p6oqOdN
2VBKcPOPdmHDZy3CFiO/Hk0YQHJnO8YklsMCYBxc0eIZrYOj1wO0xU3Vugz421LZIIj/rWUwywZi
66sODjSkx8Rz1WZGNDXTXicYfRGmh6Gr78qmHnj/r3pCqmna9n9FBhSeytd8d8xVfjPtIoXqM1vO
pJE09F1I5dINoURRH4Mvt4Uf9PHFVIz2LOgB7RjV0wSehwerj7+4Z3og2OVZB47Eez/FvozNn85c
/TQiGlGhjXc4zf4Ew3ybi1j1R0STLFxn7G54/5Nwb5gLWEi1j5OuBH5idf1VDb9bs9xFw0iVir1r
GxYf1Lg51EdI1H2NBq43hkWITR8kRjOPwhwPiqbvDbcad7mB2pBYqm99bt6HAKnaBCJyNLVvpkz5
I91/01sflI7xkT4q2UGb3eM86mC81fRBHwkuDcL5F/PC+Ebw5UMz7dqBwm3OB3IqtRwLcj9caErL
U2+QaUkObLszdLghcfNTdOOtJttnY07t9xDQ+8Ey9FcWts4eALg98fU9lSuBUEMqn8fZ8NPJpWKW
WoIVl53abLIexIP5YyxJzyFF0VcTxklK+zHCH2A+qf3UG24qoQq2wLWIum6heLTKRz+Kw1C0sR8Z
FaWgUB+jTp0OKpgFFvD2dbKQXaolIvjA2ZndKOBl4eEu45xWgRxuVfQlC8RpYyCy53LMPFwRNhM5
eJGZ6rw3NRlsddc7npvPJC8ozp8wn+3bKHz0JKQft6Fx3qWV8hqNfKRZCPdGHX67EtQqceWqXexd
m24Z3Hv4qjJ9dVE07I82LfVj07UvCBjsp4RKTCYedAJoRCYaTdarajtVTP56ouq3Zdft+LfqjkZZ
52v4pOsmfey6GdgsPL4YcdNW0xFxF6ETPPQu6emyhwOIcw/48SC6Y1Aqus8drfdr1X6BcmBSI8f6
oRuVnwF9VBbqBMhLMbdek2MYRwShb5rOMfeVHaGJSJYkRk0jKdhi3ZG9Fw/QXfLJlntiPqh3sQFH
veYlqU3wSZDup1z9SSPwtzQAp9NLpG/YvIYqQ9yxxgEm0ic5khyCyRted62GXjnXLszJ6HkqVNUr
00b3KsXdxmbdHstwhI1SObu6yf7mUmlBlI6nAZj7lnjoknuNTXQ1uYcCSo/f2f0eNFe0cTr+JlGx
32AQkftFlTJanEgXsek+c8mT1dpzLmSmLbxMoIUNnXwbzfAytGHA0B+xdVMgn7ZhjWlQNUC11r6u
EGTdB5EGEQhmkxvZ1yzgTicNpoomV4/XqHzecU7Srj38xs6onRmN86eagpCwmhaDVlxQW4KiRVut
2RO6oia9hXWwJ8h2bzuWcyry4qQ0KI2TjFpNJ4got7T5hoObpcDt++2AsGcVxvqRrK6t0SI/cxl+
NFag7wWqAYFs8NCW6g19oNhGBpeYpYOU0y34OOg7NHi6OUo8rKS6bj3aGydbbJHaK/eCwMNNNfgg
r0hriVU4FFRM3MnEYCMcCoIfouvFga2qtgPIG3jS6L8nJea6jcLYczSWgWT6INCMtKM4QcjTJ3jN
YEArzCFFXZwD+VUyXKf1Als2EvVtIvo6/6UGrXLU+zYnUKYlqXnSVCJ+wkcmRYYPEEeDZqWBviUN
2NHK32kJxatFgNHVuJec3o0PVQp9CwXYuANkVZHYeeiT4LnXBjCbi/02jz7LvhlvBHmRESXKx6wq
PojoBEQK86NL9G9ir/+ElDPe6Dik57juiSvJK6smh4qkkvw1ud3BUcYv1cwcz2I/sCFCyi2jwkeg
1h1zme4yA89qW03mQW0hlGhzv9dM6O1mkiGYaqejmYTxFZJKfDXi9m1W4x+dOQ1fGa1QsjX3jUk+
VKpmF3Ri+bHPMvdcNsxwzTYBW4sSeaO1uvW86GlWGKbZphT+sfYZ2eFPJ4rzKzcnk9Cm7gPcqnON
2Uh7pvtqB9XRArS3KYQqn+q3qpulb9YuDNv2d9EETxqBCh5WrC1LBhbeHE1BODswmOn6JLJGJNM2
gmQFW146y71mom/OpSB4bmxz+CJJ9Bgi1z+IWeM6oiiBSRY8tvCW9rPDvDltCuWxoeXkg6uBU49E
yCEq85DaswLxPN2GbTfd7I53iUZhRXocTlCDPOgSFqcXZq6EE2rOl1mRvOsoGU9OOty9qOAmTM+2
yNKOyf+7Yiw8YBLKz9mYRQAt96T9qNuhZZPfZhIe5JT+Kixs2nZhX+fuEb+Qvh81ah+VFdXrmvqt
NFP0rhGbWa0orjFRbRiQIgdZf1Be1WPWZ/Wp6XCtDPBN3aCnFSazi6U79YE4A4xLPZUIOzxCr2NO
GwOwpmD0s9wRboosTuydsSLEiDmt0DnqU4/eLDOBitB32DWVxs1KR0agokF+HIzU8DF6LAEipXlz
EnbqQjiEsNki8ZnaxJ6itvaDRftwM5P+BRAfKVUwQ7JXtUec9GyGHIr4zg9INoI9J2qCy3JuXqg5
JYGtdjodmJS/NZkOZzpxk10hh8++z5oLAdTDodeD80zI3ylV9kOsQjmTqM9Cc5z2hdSvOrHFmwgw
LXQQdyf0pV+dYJHq5nA38+uh6FRBR8zQVgPFgYoe9rh+9GdbdvWuzBZFq86m1tTS366hzFtlSo0N
owXXw24Przesf1FwHEOtN9+i0rGhF5r1XubPhO0iopboSAiX1NCVm6A4R04M8kKo+lMGN5oKe1Ml
FbsRimfIITsDQFmUDmLwc6tzzmxbtqleGKcC39a2ZwPm9TRvIOi6vFHsMFG1fejMWLyMkHAMZs1f
m1IvaOF+JX4mhfmeY+8oED4NRo4tLEddmywBbg7BNm1LB7d19rB2wCDBgB5hIKOJFPbR1piK6np5
jqoXhWr21NiE5EzIxh0AmwRGmpyEZ5ru2iXTmJCkFqwZt84JDKcMYh7yR0YjkSRQ15+dRZ2NJsmb
NT2kqzmzAmnTT3tws0NM0wyamnqQw4cDifaipgUh0XYRE+xAhHNFS8HP0sHwzPiBG3h6COvuWwbZ
A9ojY1vqbFijGTi1Kb86zYpPboBkhtk27KJOa/YtDa8N5StcMEPCi8x7orQbKuXKGju/V4TJxKih
geeOpyZR2C2J7FCrxRPVOzb0MHNOzLMOFrGTV3dk5RlqSqaxNfZBkTp8ltHD3E3Vzl4y+hYqpVtY
5yrSAAioCqFsgkQyRts/orH71S/3t8Ku1P2kfMvksY1r+6qTjreJZdpdwoCAZgdxA9Z1WUzvVUYM
I3rGYo8Mhit87tm4VQXNReRY26a1iF2H2uOVmG/8pomONqfnJh607BDykftV6lgwgKgl7AxPntA6
arsOi6hrXvIejKCTDHgm41RDsVAmV8M037oy7x7o5vckh4a1rR7baCSNkhvfVhub6rQ+CL3bzXNV
H9OMmHgsgUx8STfzbGKafEPRXZhzoEzyoSeYNOSqzocPhj2AZDTun47pVKdYqbim1kM9U6tTsixZ
/z5dj3IUduQaLt/+n+fl+iqVd+U7gfy+P6W9kZ46IM6vNNmVVyJVoAdz04iWZ4AuP7kWk9v6NWCW
hBCqYLCcugrf0p5mgdWG7n79KtHR9H+nYfQzfRqes6BGTqX1O6tltFbV7YazBmJh4mxbksh3fTdM
XuJEN4HUhaSBel/q6Xx0yrSDsoVd1nRuhf6KQUD9GKMW2ERZGu+9xb4ybF8t/JA3UDxgoaKcNJC4
ezIw8V6HxEb5jcMBjH32oOcMTEiXb/zSKc1TnlMcV50nnSY+OnTYibWcEw8tDN4omqufjXVGrZ7v
9GKUe9PpLK5SAYe/Lx/caRCPSaaGBxFFP6q++91k7dW0EwQRcdUvIo33mu3CpSZB51mhmjNRTrR1
X8M0LW6zEkRP60M/qdpDFnwj0Zl8BpV07shk3w8qvMEpEPzluhjJzYudG1Sj4SZJMGRMYQ7UiTG4
4s5VPjTF+uUGj6ERam/MzcQrbRXFKt+J6aPiTNThpZghrUHr3NAQK/eUwOpTAB7/hG8g2hTqCIqL
xulxLiqEv5KxkTHmyaHQaF/PKJS5LPPbR1dp8lTlyi2ix7KXVWhcRZ+5uxbc4nYE/YZjqdCQvU7X
iS7EUeizCSzLdcR1/UIb9OpZlwtDgm/798GOR+26fpsyMu9CfQn0fnnt329Zj9bXggGvVTb1wv/3
q+sX1EmB9K4h+ujoc4Ig/H8/YH0qGsF6bYj9/cctv9h//mmXG7o/ZqjK//23//7y62uFouPhAaG9
W38CW6fxoE31Ux+qIOeaBSQdVfCTaLdW1ml9DhuAxJf1MNB50Yh6mhnBhBB7+fb1G9cvjGoc+VXn
Jltm12Vk0L5lKkAvxw6QvKuYNhhOOH9FKvPzKrXEAxHRapvPxYhP0XXzl24KG34/UlVs1bmo2tKD
rcyhvt4Pc8PQkGrCHLPcrs72iTL5gyl/BGzrGJz+78NQyeKaS6KiTaO9Ov1seNIlPVFE1YQooIbr
NnbmksjzP8yd147syrVlf6Wh9xCCngRa/ZDelze7Xohym96TQfP1dzDr6B5JrW603hrngMhkml2Z
SQYj1ppzTJLCKHFa7r7wsRfUnXbR20NJKMwSBVn1QQ4kgmkkDFw+QI5Y3Tc5NumliOvP1IiIfIiI
PatHT0f2QaJnr9vGRg5KOydh7m7rLo9PlkqSfVU48tC7NlJ6vSv3CRH3xwCB287ExnqONcPddH1s
LnNKB/t2rkyWLUPggPSTwGlxZ+eagXuuW+pUFA5jLX4T5a5u6nkzKYWrq2BZft1n0/m/iTiUb2hw
xwszKV4Y2etViCSAU4qNz2rzcr0bDuLedgdtFVOCB105NpfBzJuL+d+3+vCzb/t8b1L4VSlM8yht
Uqo5jQwvdt29pikzgNDApo42bkD4XWzxe/uPcwks1qnnDJioRRk4m7BHWgEOwbnltL2kU4mwp9Sw
dg3YkBrXf4iS4sCawKPIy8byWHSPutZv/tzXNObvPlT6IdZbD4VM/OaaWX6svBthJd59YvXevQjL
PSwgnyAB2mVVGY1IztnAOKdpgeJmaxc1M78Mykc2aMXNdQMJqLyxuhnR1j5EmOZ/mTrSRytA3yXa
Kntk/nu47kfbPG2o/Y3bzE3bX+aUriHY+U9ppOwjZkPAvSM22bHwPoUDLsKiTK5i0pPjdtONUfbE
GbwNHKRzFciRbYYzJSQ+8ivymnzhjh5RLDr4YyxzBIFlFZa4OTZK+Amt1PKxBAJ46h2zXFrU8DTD
ix9cdPSEgZY7I2aymPaKyFkfRGFujnEO8VRv8QwLArRCEf1KMa1sRl+0x+tG5DRwWRk/eWVK7Fo8
FXdZaBA72HfGLvda+5YAuGoZzbb2iuX/mAefrRHuBCLx166GsSqQ7hw6P3XvotrGfDrowaeDEnmg
qfuM5ifYDrYI9yHIjAfEdeHPe7jZ9CTjKH0aqPbTC+mTXaUc/bF1ytfrP2J47pc0KxKJiK6A6u5M
x7JxwbdfbyaGHm7I4Nun5dAtoU4bSy2KoH2mKr9rRFrcRQ15oG5d3JhmOm2gzDT3Vdg1wLHlRuKF
vLnuolRYHmXXf13via6BFRcryaIeEhQ0QnIfqCk+Jlg/1xrp0hiKJ8X1O22ZiIBb5mpWsPhxrLdS
/wVOIUK5lFs3oN3v/TDQHvx6eJ8EHfs8Caxb2zPESQUFS7fILN6zrrsEA4v5Wnb2CuswilM9l1QH
teTdg4tqV2n2q8TRP3f9p63QPe810gYSm+JfdPIU5IAacagOcFxv7GqXsEjeRQLsZ605zBVhWSx8
34o+i0Yeo9H56sZEnGiMwpsQcpWGmrWLrPbYWU73wLIeMz1Lvk2l3HtKMtVDJIvuULjDnDvB3bLS
qwffTjfgipjvpyQ6Jan/YPrA+T0DkQ+1e+/B9yUr4YGpmq1pH+ZkAZxFCrWL3fGd1qlxEZbx1eI7
WYkSUiB42/FSlxPttRaDByHaT/OvbHTmok2c6rUb1FcaBVQlA/WEJYY2Mvm/+xRv0VjUuAsQMd7C
BFmmFNVX/DoPPTF+t9W8PhlijcSU+e51n1MUxW1oF08VZ+ABtUhxe91lZ06w42fnMj8/488XDEB0
7CHzj9eXX/ejxeeAJiF02bV0xxbXR4IS/ntNi+X6epqkBMMWKlmrFs7ydQNOVx7GefPn3eutElHk
NSrp3z/slT7mQn3YXJ9cX598fZvrG153Xjdm5rxPpLwfMxSmMo3CUwROxecnGIg8jn1rLepGu71u
vDEFFMosfWHbCSHidrUWqk1vJ422LfUp8xDIYTyYDhfeHJnancMp1uuDcQPWjE5N4mu/6tp2lpYU
OqdnkC/NJHY3o2F6y0DY3ZPhVXN+VpsuK6tyWORmaMwCXSYHGvxzwzk9XzdDoP1x63pXawZ1hJtD
MbyJjujm/9jUxMKSTTTfH1I7PDoluH7wCG9tAVNeDlnxmBnYxGkYX+84/sgeQPGLLrK6U/9aDSC7
55ize3xYxo3v1IgVXP3+unG7mi+A2fF6sj08t445boyYsbf1yVK3ySsBuD6m53TE4TwWZfs+lSnG
tKB76ipR7YfWwR4479cgSjX5ezIBjaqRau+TvjOfnMICgTd5z7GZ72wvozlTJ/LGDwofXaaBUKnW
9JeAbCgKIfanR2rRws0M8eCi8N5K0Fo7jBrevWciWL8+ZX6jLuq919qlY14zSNP8pBI8Jqo+CyA8
ZOMZzeuY5uS1GcG3E4w3ou6j18BBLBRaRnyObHBKjiRHTRkAvmrXeLk+teat294L3jwazwQr+8Ol
c7jccvkYN5XkstTFrcv6lHlA3vpIFjhZ15mLuSeOnAR3t1PdksZT3Q4QCI8FdZPRo2yHrZcHMp1y
RIsE4vqM63ODrt+Bn3KYQ75VSWiccN/bZwS5NY61+SZ4G3LYBlpA1A6gtHjgLnJDLqMAaXYRk3dF
3YmdYWErko3mm3z/7Ultr7ctvFKr3E3IEBHAeVkfreJR1ZfGS79qFpkfIa0UFvP6l5WVexcaCh4e
HPplGJk4+PJ1Uknq63n/3oXNFC6Uwj2s7PRZtdmRWqM4FWSe/mym+e51H8u2ba9R0gligoYRxTj/
+Lyfl+nWU4ATa9ePmWKd71KGS1SANKdFlHvdBHYUnBi+g9M0AqUtDIvuAq2+IplegymKt0NrRCcI
zGgLrw/0vautzEzByJ6fl1vlU85Iv8WvQzGrhnCLRtEZLzmu+zFwCwZ/vwy35brQlXFjO089Y/lt
0mjitowqcZtVwza2xHD+c39WzAwMviQ5kixSj/EBN0Zzp8swu3Mf0KhMG9MiAzXRa+M8VegfDTC9
JOQNLEjq9s2xbPrrbm8dEF5Vd24P3O/6DCctOc8i9ykbe3Mbh8NtPprWqsdZ+6RsDZF0037ESqCy
6Iv+NggL40jR0Zkrg+3HHJNIz1lPC0SmBfZzpblQdzuPoLao3mkumrseqeYzVyg6Rpk2m6GqbuXh
Kr8za2yzlbA3Xhlpj3hrso1fhXJdzF7CwSyTg+CXxbLGo0aEa1Rv3ljbP+RtWbzmaiTpIEVwiF4n
f8X0j9sr9LpLa9f6jQYhelFUQ3QXso7ZUNKje1DKHjYGhxvLb+bUTVJvWlqDW5YmhJPGWrca0J4+
dGh8lmE81M+Zjc0SA6LForMdT9loXQw9F7/dlqhBJ66+gjArF7Jqm1NSu4joiwhGcxf3tw6TlA1r
HBTCAn57QxriORpMLneChhUdaoN5DNdOjrxD4mLTaPjdLlNUJJQ33PZRDKRpZoCJ3sNpPEeh4ZHY
5W2Q+0QBJM/6sS+jCV1ak+G8pFQSSoILwh50T1xmjyIq0qNP/NssXZRveqKdm0Zpj1pPCIuQtM2u
+7t4OGJ8zIkAlT24oHTrNrZxCxGjfUQe6C58Ai4O0u7bR2dqyw3ejnZtsnKgSKgGQN2VtxZMlLed
MqcXl4rdAgCpmjl+KdC1pfBS+aI3pXUuAtWgYPCnLaaSbpt7FilkgfOG1RiUs5INyWB0GtMKiABB
s+LcZNRThi5Z5jIuPqQoj1nvT8+Jas3t1LbMXM2se2b+cLo+Adov8akIm2+stInONLZC/jyZfyQ0
ttDIZScKnT0XTqfeaFPa7tMoLnboDpj96N0vv6BYrQVJcSRxLzKC6a7NtPEuiR37Uklv9ecu3D8c
B3Zxc33CdX8cWP0BEQ3rQl5z3TgNObqk++BxHujXAHtPkFmJJDkh6bvpxzS86+YN7A3rJtfe/twT
F3Zwl0viEJDaXK77bScKj42exauUyJ9NMJXqRUPRSqSnrU4I0NVL3czVodZ8pBHt3KYNp8i8u8WF
vTfculxdXxR78PUbCgz764tomj5n3dTc9rVdPhkNUdl24a7Q4Iw4DwoslsO8WgEU0y1rwzeBI5dY
IeZVDXLFb8thMlpjZN1wWR3exu62GmzrHdk9h3BCuRbjzHifWcHv6/4+tCD/TzK8I1Q2OlXInFbN
/IKqFkvU0MYr1q9o68davROeqp45iA6WW1vvwrHx1TWGcUhCJjUsBa0nEEmkF4goOLehZz4pD+KR
rorqbMH/faKy8FurM+3nwVLNeMliXY8Y45zO1Dc03aNtO99Fx/Voa1FzZloXbWCJAEjzQoDaTbsL
Cugntuzwj487IUYPI3b91jvQvkqNNDbCzVm4a+lnCuNj9p87cbYeoOwQ2veR9cZbWHS0uFpKxjoW
0nnYXbXa+EHMD0GHxiRhscXr2JIGOuDmPGVhfqTiG7A4g0TPwh87CTW9GrFWAlu/M9vz2LT6Tqcf
Bg/YnFYSF7HPMbqbHEvtlaK6b1YeJipxHKwpPFzvKaMKVtKI+5WPfv0SaGwkF4Kl4Y3xeiaoHdSU
u/czhkdPmFPoUbdKTZIUVamBl8nyX1xpWU+jKb/43mOZhx6nZlyc3Gx4zUaQiyUK/dY36SglwwM8
1rXTjbDBsb2NdJh0/4Lts1xUfqyvUqNfe5YBGYdMAquo3lwbTLii2LOMhHOqGSJftCS4C0IRb8KR
KvnMtnizbIV5BNOY5vr5ISfvWNkB+RR6LJ4gVxyjPtXfdRj8CHBMY09i79nqgpRmUHbvEHO6bMxw
a6RRvk0b/dHJh3uIjUuzDZ/seDibgjgyOZ6isXkUoVimqf8x2fI3rk58/HIiSlt+YMw4O01Snj3k
X6nNV+9qSUNwTESKB3bjWpewWaJiLyQsmtE3dyRJIM1TCDQyyU/eFsi13DimnU18Yc/HBb+R7aqC
Nmcf01qS8FEJ6CCyBx3makR8ip0U7HshUFAW4gJExFuPuDto/OWQG7Jg1bJCqLsEWUiD7Vv3RqgZ
2GiXWRweXct3F1JQigE96a5c4YVLcmWpfTMThD1kbCUpKUwTIBmQst4uRqRSh4I0VSyBNu3Xkly0
zFqFGim4TdfGSxfMwCoZ++/a68czi+VPUo/2emspCOrWouTyt4xCU64jq3+MoQ0+JVP8mN/79AEO
vuCS4UjgC0Nb5OhRXLWlvPdCF08/Bw5Fg5gPA4sw3aJ5mLa1TrUzXY0BxhsnNkCiJcZjgeYRej5O
MDKayE1yJW0+YyIyCwTHInzvCptwwJFJD3lN2tqqPvucMKnAiPplMeaoW7Kn1ndtFG+cFaCd17VZ
kAael2godVIYVH9i0eQSFkPS3mAMey8FRkH9FCjDfZgToZoFVkyDlrU5IYTFQe/je8PDeSD9cT/k
QbsqA/pIYLlWXGs6FdJPkPJEWoc6oXiFkYH4DzXMYfDaR1dPSfMM9WlLAfwhyWNvGxgdV6wZqOx4
9m8mW/kit9V3Nn9klOorI0zqFTMHYjNTeATeK1nMv02LsMwwfsZ1mjDfpNNWRgRqQshBdle56zR9
cDSfNprMH11Zhbuwwnamm+m6dEr0FmW2cav4xaiSD+o6SI1VTHlsnUTBhf4fq9VPWM/HBhlYriX6
mmCPcJFOPQF1q3QENmqAu8UdQwZ7CrIg8rJnrnXtoiF9ZClEv5elv4cmvAhDsW3b6FtOPYoR1T/J
fhILqozjGjSr3HiOXh+UPxwzVv9LIoMJeRwjkuQbf5kn7YXOzWoQ4YOnBZhPK+PsiYAucyt/cWFn
BNNvx5EsDdtEjlHaKAWzklZj3AWkxPsXk7K5qZYkjhzQL+Bz8CXOPrlqI/OjZamyTLP2KYriZTAk
A8qDNFw2FNkY6I9TV5YLPdD0Jfnjn2S53s0fckyjd9s/A7tkFURo0NTXTLb1fFd045tGHNcWH+Kp
7OKSQTtOMA7mGAR1wKmmRcg8a5O4yVC71YuptynzE2kHrihb0BchK0vMwWCxT0BLx2h1kG7/UvfT
FzFYzGlLYNNY8uze++1qJLYWGtQMcNrdojE5SR2O7mTS3hlYUQLqZrgXwZBvVaUd9ZT8YwLXmOhg
8D87ZP9ZZDLujIK/Ywy9x7boCfuFmFjL/KG9pCYgwYIuu+6m9Vy5+KwMikGJDRVOMQaz6JunC3tA
UDsDtS0GqXUKcytosnfXQUw8tCa8KSJwVgT3vZcIqB4jo71Yrv7iF+Nd45TnKe3oAVUiXAy5w1eM
thRFPyeVmexKraD9r8Jns2dkobYfL0Tk3Nuy+hqEd+pDiQAqfbE9fafaRpLjgqMDLXXo400o8wTg
C/GaBd9jafwygAoCHAQelpFqsphMhC6GTbxoZX+LqQqXxOMQ9QOFMen9Y9WSK4Ph7JdAJKG3yT5M
RpBb3cnGBj0o3qrs3RXGFTLfslM6ZTekTT639HfNtrsdqQouQbksqa6sIpugnDIgySmHCRpi3E4D
shwL4kWGO9ts1T3nnKIfJwFmZ1+QLuMtB1CAumSZReNDjFADca2MWJzb7ArzYGXaxsGZJsZteK+V
8IfNlMN5K6N001RAWDWgBI3nY1lsJAq2+gsVBvVQD93l2JTbqO8ufWY9Ox3rbBTBnKQEBBiz7KH1
35luH117ixiSH+YegtYyrMeDr08arApcv4OCsozes4uGlJLcuCTc87HrTORGBWsVU1Qfvd7gO7XD
x7BWRz+G/uIle9I2whLYTpDcVnNbqOy/nUyca1G9z2nAlXljYYSwon6XRfpWWMFtXb9PenMGOfZt
ldmNVOF7ioo3JTBt0yRAj4NvRPDEYKqK89v0nwUlMsTMe/60HmlvDVm3ONYaYy9wiGCLND8qVnIE
oCMM5MjNyFqb3wGNiMLoMorQAXqHksMLEDobPoFZk4F+Pe3raDNlZMygy9Ao/yBBsoYcoziVjkiS
SVM03XqqSQ0LOknMMFdBcgnNrSQkD0//N9gK0Cy2HAktik1QBQB1Rf1LJUztPVH+Ls105ahpWEpX
1ktPbouqQnhBXWldZlRAqKntwbOuSuZku8ahm5Qyypuu+GgmhZrNy09JFqCVpuyTxmqVUws+Qnxj
Iq+ycWlCWrohY69eeXnnvfhm9hwSivo76Ula64ru7cdY2jnjLa2aEE8xKcJD7S/5CXd8F2LD35bt
Jxexjcigmhmzg8zMsnJlY/HF8coyU0EzClyX/tHsVsl7FuWRiSJNmK7zFMy3cl3Iw9XLkgnjLdL0
rW2bxu8pb3c6Aqh35liLsCloNkoffe0ojiIe7F+9jl6ICuzIr5l+67NvyaiwcuYZx57o3Y88Mmp4
fpTMXdoRlujPY6nLfdPArdCT/Pa66QO11LX7Hyt1UFrdTWv746EcJ7GqB6fZaShWngMXYBP85Hdy
qiBSPnkNIZXhaDkfw+84iLNPX3i0kcHyvZWm/zpqrrGKDfJ6spmmpYLs/geQpEckJGTkvm+TTBV8
KnhpVzfBj30YdkN+8kT+TMzQ+BZb1vkH4FursT5ZWq625kCx2LSn4Qxestg0deFy2AhSl0EFn7OZ
9ZnJYY3CZXx1GaMXKY4EMKR97K1yEH9buyYVamioHmtaZ3+VJos8Tz27lcNkBiTUn5ta3U0G6Bg7
dYpjbsONU+MvErKo//Y9RrpykPyUY9LT1xqxSLhIOYXIj53Q6R1eaRBlC9ZnpGTd+tYm6prxV87k
00216T1ogbcqOpOrspuCu5Y2NiaaTpwBvb1782J2iEvjBdsTFw8AZdhCo5usrEkRhf28aUrv82qs
NbOvAe+iaFjvAR4dT7SE7cehm2yGcIj8Rd9YjwiSmo2TK4L0NIT1sRORqTYjyy0d5ZUlycomRAkq
EtNcAoRB0gAXbzbM6+DqNIVzrtvh0c717Km2ptc+yMfboZpwiTTdPjLG5hknBJRMl8JsH00H6dfl
0bB6sUjxrLSBDdRyhiCk0jtbObWB1gW/2qZ0PlCl7bs4v0/4MKfrk2r0pAt8UauiH+s7M3P1QynV
RjrlpU7V+MZ0QiKMt5vtOMZIUDlOK8txbpswlnedCaR6qQxkh9eskKFCR6RMj24EoIEJZcxmgP6w
k3Uy4hbBM2gUNZduiWAPkP1bk2Ps/bHNgR5auIqAwOvfoaLB2lJ2gKrX1/0ZbPFzIwt5yK2GfBMX
4/WVM+v3+hsW2+5W88oaOizYCfsMilOewG/SfYo7/lmLVWY0mvdwmi0MDGSjkXQafkyNtnVobFr+
/ZUr1oSR8eAvWybznPgUlugEUI8z9Ia8PRXh+OUvZDGTM6iE86H3uyCYmfomxM9CTF+BvB9j8znv
2v6Ddv6zUOYr3rz6HtyCvYRakNJuNeGD5kk5QDpy5a6tyv6OtK9t3KhunRQZUqvrMZAEJvJKgeSG
lNn2xqf5fzWjeT45i2X6eOViFuqb+gU6ANbu1eyb6ypGtyAP92lri3Ngz+rErHMhtxIbI934/rqh
DRzuO835TmHCy170D2Nj64CVy5ayWFRcCiRzzE7agxqd8tcUejZay7TCiEra5I/xNks8cTYD6x2x
nL8AGqKt7Pa3XowuEgqrREQhk3XXi5NTOdapc/wcd1RW8avsemICHn++iKDPTJxOufWQpcwm6HlG
W5FNy7HFN3rlo6PE/+Wk7XBrEsCx/oFn1cir4RVmNEdGB+Bi3POdYkMNDiU8Ixob48Ok0Rw1WB0f
Yxe+h6OMF3ILsl07eWvZDyNAHcgXfkXrQ7ffs9KkD2eAk6rqiXJbMUEQVbDU/Li8G9s+5FfvXnPb
Hu6RQ4QLpi7js0EAS1POcE7yDTcYCrJHIEHGAeveBfqU+ziUUQ+B1032NiqotR8FHoVVCe9opmJc
ybeqwBLTdbBc2whTT2crsQvHQjv9XB1GDIl+kZuLJjHaddUO8LYbqpsLR8/Nk7zeHGynp4peEYky
n6w+4nurftMqoba65yzzYAh2edDFRyF2AF6825IYjCVem2yTp59TUrksMmN72AYdx8AEJBNOtP1e
Np2/9KxavzQuep0e4iYp2739LDrrXhWwWkOOsK6N2nuXYRO37MVT3myuQwdw/Soh53V477kES43o
Ro/z/qGfpW0uOnMRmu6hKxptNzIrXXaYzC8VyY4/6OAgy5L7qPRjFKkwLAk6NVd8cLl05lildors
na7lkLb6qQSi2kNKkkW7yYydxIlE3LA7JmuysV9/bHcuPDBjqMI70Yw2mAiXknvnYDDNIEdIiI6U
w+ilwTXTpem8ThrKvSb86KlHLl1XYbFKxz1N9eBZyQHJd7osJ1+8gFwzcaNisqaqBDUWCstjqTEZ
DDOFwjpMuOhzeQkovMACNqmvX09+m97XdvbvX1BXIPF/xUnxFLva1oWPebAGe9iU9DV2gAzp4I9d
9wh3USOIOC43AZ3PBN8/eOkgQoBUawXHRRo1ZKgYxboLBvzdbkPElPCtZ6VzMYH+gB3gepF1A/PR
2LscR7sr0fvPDTgbaytj+z2MUbbnBgnmLFuiDfgAaJ0ECWWL/3s8jK79a+KN5tASdnTDdOf/tH/N
h/E48pJRd8TS8r3yMApKLiNei6t9XWL7PNLw/uISgSZ/GAWejGrCiqBRqAv1BrRQXO88SSUm8wiO
QcCiQY1HXwNrB65A79fvblJvpfnYzdlm141hUZ+qdVvs4zqOHka4vKdmHH/9+QxZ+MNCaXVw6Inp
4PKrTony9JPjcJI0vlm+Db4MFrZe3o/oCy7kfq6nLJEXkZP70aYTtH3r+8p38hPd3NV+Oa0B9VW/
SGF+rrURG6ph5Dd6Q6rQMO93fSKQJ3DFh0o0ByOeJcj3WZSmFD1kdWG42LhKUxtbDjptHKxbjk/1
qdThr8+bxBwEXsBuE5FFOffEVgQOH8tCgeDn1N6gyCkPfTJLR+l+LasmC949odYFWoEvMiy/IPzW
T5ZXQnexuuhoxzK/aBh9VoRPmr8SPdiD3PO/sr57sYawfw4iqA/J5PRYstKNn1r6bUnrq8OOcMC8
E10CGWDxGapL50Y3SK/WmRkU35jX3zqghK1pezvgtGidZ4ZZSFhLR87yQjU5U+vRzr7xf1imVWBJ
kdPOcdCgGzM+RhE518yX9cJ0+qMcXtBbtVJl7z4D9doNgI17Nrw7WFZ8CD9771w/gvrxkEdZCnRK
JkcT59HP5rrP9kKM9pgyL/SU73+k6kYdo0LS+JeJ19DtNHrOesS2gWlHZ+X52dGhCM+pR/qFClNm
Dl3Qfg3GY2tR4UQj+9UPrB48y33uBmmvykZPqVc3IYvJWNsSSNDdTTA9lqz+qdvnmFA7wNNKjayn
1QAGxZusl8HJUFn740fixUQQpF12J8wAZs7k2jtPiwi4LIYjAaaCbkFq7QZTqsdJd57jxO4+BofV
cyUy+26MKnkYOoEuj/i/eQJbrzD2czgnlnaKfGrIU9hekgny0VAY2s4aVITFiWsVxAjr3iiMlrTU
woTjXAkqHAFRDp1D/axJOyCsVKJAVqxYnqsbfEP6rmy+e7i5R6y44bGcNwJyBt/MfFOaBjevj8OS
D4+G1/++jin/UZLl9ru4vGffzf+cX/VZoIgH9tX+r3++S/zlH2+6em/f/+nOOueKNd513/V4/91Q
4/p7GOP8zP/XB//H9/VdHsfy+29/+STVoZ3fLQBL/pc/Htp//e0vmtSkTQH1HwbO+R/54xnzp/jb
X27fBevnzzB6F03T/ftX/4RROt5fbd125+gnTzdcErf+HkbJI/xLro7iSpJ+6Jrmf4dRGsZfDcMy
Hc8xMNW5mv5nLqWh/5U0AY2HNJeYHeIT//L3r+KPvMWfENHgu/g3+YuaRRbmP+SmCF0zHdPmrf4l
5Q/YXBkTxxrvtCTFykAXGVN7jqnGi7wHulWuXAx2HZypygfxnpQDoo4nAEOxjPs7R9XFoZZD8GyZ
yN2DKX2N++Zt6KrmUvYOUokc5GithqUGHSftMZMRe04TwsdQPqFOWephmx/CMGWtiZcYpjXBrA+m
oka+nAwtRz7O+nClxqhb9PX4XRMisdLtZo7LfvPhmSxd1DTEk5Q+zo1CX5ogPRl+cfYobayXicX8
k4B7GIJ9s0IBEZ9dQxbnHJEr7AF/WJbSK4it7uX3GEbNzmpE/2lhXXxQbp/fIe+y5KIfbfstkLZ+
CBhZ12XlVKsMA6/WiWRCD5Thkc/pHK2aXqhnTGU2FZcsuRTCqY9E3RPpSeV/mU7pC9PX4NGDs7dO
vQIpoFkCOnXc4SQ8DUwgI9cd9mdkn9g0N2madAdy9bC6O6MRwHniZuLPOhSOpqXt5N6Djc4IVlSL
PV7P6c9yFQkIUiP2SUR1eGf0ZffZGIJlV8xBBKqC2j7TqJqxDOXWoYCqt7a8Bve3mSPpjX2VHUoL
+MQobLD1aVZsZuYTKdwJALnQTrqtURf52WyZjZYcBRfbrbGMECNPE8qn6BqH3g2aIHFqEt9/AmZv
79GJdMswJGSYaW16Q0JLcuESNIdSmMUpmtulcU3DdAWWMzx3pRchtVAGZlXRogvyigUG9BScyaSt
pazgaVZaG+0DjC3fCr7ynI7oU8d0x2cSevMDjFR9HYR1eR6KgOg93pbWmp6TqDIESGGbAnNvTLek
NYKdQQlmRcDgt5X5yaUzw3zphHr/EwD3Hw1+j0XG//881l1P2j8HwnP0CTGs+N3+67P+abz8/2SA
NMiw+z+n857ei+afRsT56T+DoSadv9rk4pho901y8RjW/gjmlZJkXup8pO2ahPfOs9I/gnl1Bjwp
DdeTnqfpmvQYJpuia0NGauOvnB0m+UqOC43Ysf7DsdDmrf63wZAYKXseJP8hEzFBLtnXnUj31ZTn
S0YGajykQJULF+fPW9AyW1CtHn8SYdZfol50Z0MXVGTjfKrUfmqHjJHOcdA6wicZ3qJCQvko9bz4
jmMMQQuiDLBCV7ke7oeJSDMRh+Y+6sypWZhtZj3ir9We7AhsM+Bdmi0LI6nIdQuIvc2XNQ6ry6DX
zossOX1lEtsrw0vVpYore9eYU/9sWwaLNchyXY1QA2iJiwUEUkBikzdp49lHYwfUqPaTT7/Kgw0m
1RIDmtbrv8V8CcLwNkoIyIGYJUnu/TRYtrcsVGs928Tt9KgREISYY4h13epK88EIsT8STEayIe1E
Vz2UZMzDDWkdFplJ3pxitzLuDN9DNODGptzZZHOeJAHsL6PbD5TTXZtMiT72xa2NuOohNZroucLf
+mb2SX9Mvao5qrFyEB87DRwox+ofciNHy9JFoBUAivQCOriLXV+JgkSLVOlM3bMpPEdFV3wYaFH8
dW9D7jJ7SYcinsGRVjWa6yIhRk+5Gt1/Ymq2niWZY3s5xibSA1mqVflEI84eGF3zUnuNhlq/L9za
fDbymlhaTxgUGgZVPnEhG76pJ+K/BDm3ViUsiiTUykMGVGBBl1OSJoiwAt8V4ivLT0lLqLqgvMc0
bp5MK8t2dQakPNWUec6LMt6YcdveeSmVfTfNzK1RIrA3oiDH3N5pFGrwEUG97XLvvm5m3jh5mUva
oYo+bAYMa4EvGGxB62rappNq2DZ955KVKg3G9tSD9Rek2YkWS7WpEFWuK2Hot8GAw3QR18oaaNyV
3r7rCZPDHGg+R9UY3HLpj95QfrfUATjoFC6YGavxX9Sd15LkSHZtf4U/gDZ3h3I8MhBapFaVL7Cs
FNBa4+u5ojmXt2dsSOM8sh/K2qw6OzMjAoCfffZeO4ko2oE94hUJjyA9dfJFEcH+4s1R7HrR2zZz
MrELtmon2AeyzDY9gDTs3Cptk61pTs6dVcbjiaZGCOyYsj6zKCnJKiBfM9j14T5yM7m7XgLvsbXA
B8NXAd+IZwTst/AGuG3MJkFPBLt7O1pBLjVo42n6YLvUdkT92GT8CA5f3zUlZIfI9RIqSr2m8z2S
3TdOzCSxSKfb4uHlMYH4lZwyJwatNev8YFUUVvroaDC0ynZGFfTY2ASmXa3ppBnf53gJ3/KKCPBi
ut6X0J7xaOZB/cRWPznXzSAIUdjDywgX6piO2fIdxT26InL+SEvU2J+MkqLNGfwjSpi0CPJV4kOX
Q9X5MTfQXyP9W/vUziSuPcEoCn7ypuui+DRm+Bx2TjLCeVtaHT3jgIUkHlfDvrMV1gOCVy17ToLr
rPm8OdJI3ZR+s7yksXpu2X0ISEiIp8mtC4nr4HqUkXKimx0UXa/6KGHSZr6d6u4umZRCk3GiYU3I
vN1fj0rQ7NL0g7+uqX2egx1rXIk/9CrUuJ3w86xGTA6mOKM6E/FkRmRCY0qdW0VEelOFOnlDTo1+
qVSzYEtGEERNnmXnoepthF2grGOeyNMsOXbkqU7X/GTD3rHd9lYHVGFIklq+PY7hSY1Tna28oHbg
kyfjN6N/kD/C0nAPZm4uT22Z0jMcm9GuHuhEX0TjVvggJ9xL3DpXRVH17xOmxhu3cmoohxg37jxt
OCdFJzqyLIeujnHvrodVFvHeN5jAxzYCa21HsiWukct45fJx35q6pHHS7GPvIBbdPLgeraku4Kgt
3zI7V5Zkf6Ha4dhWBGvKIY6/o7Ee7pArk+e0SshlJF2AOyIaFuNhYEf9zs6r5WRlN0Uwb0BriH3W
ltDYPZ5e7Js8WFHVWMt3b4oAH3SUhx0cbm94D/Hkraqirr5zcAVbkG79jaWx1LHUrZ1T4oTd2bI0
tOYpS5p7tm3NoXEn+VgtKJ2p7BLCIPN4W6nQoo1QN6DnSZ+x224oaO9hKu7nRhZEjwrsR9MCMQCC
VfUbvvtyhhjv3Q+GBd3H5dpoy/ANlYKMUdZDeZqs5Jajcb7HA6rfp2QgDZAVMrzARrM/u1KrTa2g
7yk2xBcZNnaAGM/NCJde8llVEQ5dstHs6wUHw2AGRUshyCof5hFxNvOepQw69MCoExuphH6yY6kf
rtDhfd/DETRgb5ytLEO/79CGKicNd7LsYUFUZY1yTXIdUAYUgl3swuUL2yH5qkMAsl6j41cixt5m
qJv6US+W+12qBQE7bAPjOQ/wb1iCFWMWIRLKKm3X9iCL85KpAXtrbG/bUVnHIZpGDWVc46UfZjyU
iWW7u5EH+K8IVyT9BnNEDp6tzu860izeubfG1L6m9nxb5IopjeRSjubMKXouLWsbTmBUTCpTfGcA
gue67P0r29okSwignBDTneyM7BtzGWifMF4WPq61SRkyWF9nVdgDuFwcT+z9wnl+8lQ1HD3RV5eo
dYaDQ88KnEhyrXps1AG1KLprVK0eObrzu/CN8Jq1rFtIbJY7Htgw/TwzfCSIJneViBZUnsVYXpUt
h9eWi/jBJC/GyjDp6bmvB0Peh9Cu2B7GOnpJihreF1L0R8w1giLTLcjfVh4QIZsxqboFi3qGhcbE
6goD54gXr76JiiE4JEbUn9M0qE+sQYrbenCIuXtiMm80lEC/sjuiXl6ayxW9ffnZUhPm0USwwTWh
32c9Y0TqlOY7nbNqy2qGaArMpLs8yhvY+GyAp2rEWA3aqequ1hYoPKoxegAcB1q88Dp9ZeR5wtOy
wnqe+PVMMDxGlFonBsANqEZ0XkeW8RLmifsZQc8v6VU09Y0dJMXZNa4S8uQuB5OCRxvjTj1VBJjG
9jVie3+urcDZR5lBqIr5r2j80JKDHzZlQDzBESfMIDk6vDKojEnMc4hF77NFYgOkxcMU222Tn7TO
xYnnWfIr7tT81M14fWnVrPWxDOfwkpED3ruZRfZras3LKLGdN4C9TR5Wy3WbOXkg3mmu3TjW1Sj2
5y5pKZL0LLDTP4FACp+AVg+HTkT92xDM82HkkPCaNXVxsBekuFU9pvh3zAAfClkeEDu6NuDZTO3U
jT4znLU3+ag/c05KXnIvS7eVZKm2ykJnvGs6XAmNUSniTnT4bZxMF0DB8krBRLTgDkq62FcRjfGc
mtv3KAuGNRVI4kzlL36dMu+DdQjR+tZxyui1zcv5tTbd6UmAbHmyaUA4kIG6mmTM2IkoyzE/Aj2k
iHfta63HzVLRHhLzhq0BWBPyB3Uv8cml3G4rM4NAmH9QMpwXDKmcKrrQjrYNMCAYM5o6B7XQXN1e
C0iiq5dgpGZV+92AMpDNciDEpbNnvBHZrlSWvog2r2FfL2lwLkOhb02BV61hdv2dTUb8EicxTgFR
spGkRmE27gXdaexUGeNXnIyns5XYnGTqxbWL1QBOD99z3bs7uoI54RUEIbdk9gRNmWImh0sWmmvX
jS6lMw936IzBucLTsMrt/hpDLFlxmZq9XV2MVAACXJ2OoXTUzeBynczW1Fc4amabulSTvOPoUNk2
9q3rj4bJv86ZfT9Lm4NZNHL8okIGNEmYhhvS/fVd4IbZyYG5epckQt6UvHh0WUu+p0MgXKJfmjQ/
Yq86EYwwzmwhli/Yjx493Vm4Kai5OplJmG2yOVf3gJrTDyWG4lF70qqJ0YMyLZyO7HRHUszYRNAl
oTZMPHDnzsHklyu4TmbwMg1UG6yWPjOenS4dDwge8jJ58/I2F27+sbQGj/lysbHVLsEV29QDl4uT
gQ+T19sfCzyBvY2p576TxvSFVpfc8lDrv2AsDZsmvPqgs1bsNBVmR6dZPKLteeBtxsAe3scSmtLV
Mf804FhfSZXB6eH9uMFQhsGOi2Kha8MIdnYT4igHpoF3cLBtZjt3+hzbwP7x0Gvve3ZNTzTSjV+9
nPHGYXs8Vwa8+yYq5YdTcR3j4fNe55CLu73OUCs5lXjxLMPdYvRZbgXrqWFldBltio4d5ndqmdpt
QVvUM7nY8F6jRu4W3ZdUCBM6wT9jHXOrtW6HjtLwbKKpXpfucl9LXX/2oWW9CGy27/0YGl9kxloC
exiGfGyIDLOeA4OvVtWGTB29tCk3c05ZuLMoMtf+KOMC8Ct9LVtnnszLPJOkWtHPYp1GovF3tV3x
Aea1sW4WacgPeK9YMrUOP6soFDTnQoX251wbF86Pw01k2Ha6lVbprFii8veiz721LVhbLoFSn3UP
TnKKJKkylDNxdIoQPBW7hB2llMMTdyeTkSHCfx7W2Rl4fsOatCz0j1VW0RcFuIuDWUySXoCrpNdC
NNmL61S4hjuvuKVX3l23ks2dj9Gl2E7O4nynwdQhXmJjXs8BX4772J1WXQGZntIeSJDCbeG9g2mB
chuW4qwWggeZxwOpanicZTGVTMxbefcympznhpof8sKgBe1dZxWMnioqiH2ayW3M6HrH1hnjJ2Ez
fTVtkgvk1aIsyu3i+3LKjc5XKTNyKQz3Z7Z6Tib0NxwVI8JxVlF5UKGJPTwvJVeZoX53jdm9VXHA
zjm1nYdA98nanbhprklZoipW1nDbxZDjaF/qj8sUW5cydt0Od9Bi0h43S1DoXTqVwCgN4HI4h+RW
l4v5e0wH1qG4kr1iBUgBomuX50fbHvqfyAo7l+rAAKOdcvM932Rl1ErvSwXANsHm1PMruiDf3ufU
JLn7p7ulIT6HY9/OWDsm/XLrplWdHgSGJ8jm6QimtDByc1VnpnpYiqE8ccvKQKgg4fvc9gwypDOS
dWW0g3drTaLfooybL4rmhVcA3ssjlvyIsc11nkVaj8dRaNlwpLM4MKd9Hb7TLZH8CIaG37GF8wTS
dTgylhvXB0IVHcjyiTdDRvlDzLKz8XVQmS8DHRcUME413bE5eLsVJFj5aBQY33ynmyNMmFm1pKu6
M3GfOZOd/iT2zAtXlm31Opiy/U5oMviK0iQnaa/s9KsPy/m2Al0O/qRuHpcynwFBFykqBqnECj9X
5H6y4YPE6rINXw2Nw+1odpfsM+BueiKkEm2rphtfQTjx5tUOfI+k7y94rN3v3IsBc5qjiMqVZ9nE
juOrK8t3CX5gVcHmQ7lb4YjQj0xj+eVkETARmjh/RWnZHae6o/+qp+6X2l/vy3UA5rIaqKKzowB8
rxoSn7/1QlKEXV13VtjwXw0pq69kdnCzG07eP2LiJ7w1Ip75A4F4MpV1EMRbO2jwLFN9tfxOUdOc
LXr8QDg4tiEXplV/ReLY8qXr3WzcqMmsv/oo525AuoaQ/6xDVAl3sM0j10cx7UqXIwh9fdBDcyad
t0QY00PuYP5fZSVa2Ioom7g3bHqsyaFxamJvKeMtTBb9VtciOHlBSX67IyDiN5XIyfkZJjaHlt44
m8AHC1TSzkBEsFHKnypOs1dr6cJ6F4cQpFdNHLTfjgs/iK+o6stIPekdwCfaQKeIke8LKWu+K61g
rLeGTB2e2kFu45aSaQWFBSGFsqRYnBZHaUgbPbsAOMK1WoPNCJ51EZbvyRSqfUuh/HMYJPjMXcM9
2ZI0TcWinm434eG9rJ3lZobjBKeutd4xfSOXLhDPXhtl1QpPthZ3WUGRYtEYzK2MVcEGsyFNclD+
kqdsKmiyGaPQMo445jN4ahqXrCU1NOVBTX7vjO1XoEaDfsm4snxWTnhAATbDvhvVcykXw4cvNr4F
S5V+DEFEOaDnyLMDajBdzd3QP41m6+zU0EQ3TVvVdxzRs5YCJHPyvTlf7itpDfcZONhrJrXmVqx6
yME55Lt13nbGg52Vy3FKKIDo3LLeOLT70ScypsHWSoEs52BjI0JGrrfCAlM9tbSAk0Q21HWUdSu7
obyBNDIldJCTiXc9oYPqLW0m+ieDEf5ju7G4pf0kJawblCEN6aL7ylMUUgb+GCv4FLwbKf3GnjN3
J0zhtCRO9nxugtEkmtrxuNN6cT/0FFV3OQbVFbQ044vEJ9O26HG8dWY1HSDI2I8ST8Mb/Vr1d1oG
0S8T1WVPR8huDlT8Seh9hnnuLm91U5AyqjxiiY2wQqodUornoFYED27JAmxssEIT28rN4wDv+HeR
k3oESz/go8+hzGYqQzzxqMMjBQHxC3t68YOT3N63I6wLzt7qPTXB2dDfruun2ONKt6PKBSM5B+IB
/Sxfi2AkrAHe6looi0/jnGeCUCGLqw1+lwgydputirz6TeZ9Tz1Tu8o0JRqoIqEx7o1o2asJyfDq
IrnGZLLi0bn+tiYV6fHKi6trhWDM17EMuzrbrI4nwsoDP83hYij1m5w649taFuOjjAZot4onc8fN
qeTT5gS73Myv7ti4jM8tzQuRLxtsxyAQsF7rwQbaH4EVuIYg9UW6QfvbkGSEVoVuMf8irx3MqpnO
PcTFw5wYKt157CbJERcgIolZRozkGQi9xYJN4RsCmRezfVwTkbbco0kTVXx1/emTEWZju8Lq0m0r
S7F0dZ0GZCbrSMikQXaZS9y4ItC04tbYaUqYvIew0MWuT1QxrYQ3dV8ADWMM/+HVHM/NkNiGsXD+
mbIy3uIM0kBP6SHjZ6j2AXPkETpS8TwvC+kJm/hegC60k101bBwF2j6lKIFTWVjsC0JS284O6bwL
o/GeGyuZcrfJDjCHzW3eSHOD870+tlqYkD9VQvq3LXrOoZ23lyElLWbbESEkI/PsLkyX4Ywmw6N6
+KjGUm4DDhL7BJ9Etep7jn4aZW1vmV6wHaZCvM32kmzY0bQb9g8hZChMImcPTNnGZB+5svqkBtc9
JIdUwh2wXat9zKukv3E4xfkcUvncWVl+0W3V7j1QXQTN3fgiXJHS4aF4tsaEJabExLXc4crfBUMc
HmvIUrdZ2XH1gsW+IOGxAcopLfRbAvakR6bmqf7TiBvaGtgS9+TomCXusB1jWZ68OjAfS9kP0l8M
QWBKQxv64DlPdsJlkwzIKvTar5zqL4fJBxtQ69k2AYTCQGFPXeuQzKytsFHbcU0kKnCfsi5Mb8vS
leAFbePkOFFMzqEZjep+5JP5QN1OQPAQqnK2S5k0k10wG+bvJG6d23qpkre8tSGRLVPgkBUW7Eun
gBCpjSsZa3W89C90E/QvmBOdp5lTDmxNts8PAaipacuDMA2AK03dm2tqIMYunmCxsaIyeTbHRB+R
cjpv7UI0Pcz0yYU8iYURrSckaHzzzbL4luwCY52VBZHauDWCD3x3vAV1x4l5Mw0jT3k128PD4g3u
PfFePPCukYQ3pUnUEexnHNAcYGUKIEBUTXhAI6CjZOEQK4mhEnhn4ggMeQ7RjieAfG3c+UJBEAUF
Wc2fUyQs4ip1ZaLN12UNWj+GC0fZZl1Me3aEwa4EiRuewFUE9pvXReJHVIv2HmGxQHLknUueSY3E
YCoiYyk5cyvYT3ctgjTEH5uykz1NdCyyi0Tn3/G4mM2NDKG2rTpU8PETan7h7iSU6RHtM5m+xVQ2
2br3UINBbDakyPqQ8+GaSjiU1wWHC8eSUrqfkzBG8tZaGzS7Tj23kFr3zj60ZdlsKC1KmfZF5LDq
zwsVc4h2LeKDFaV221KBbyw7g/EixK90rK3RuDOXLt5mbQSuc2h0J38HZZc/iNSN8HhO46MMvQr2
WAfYqhrIY4X8t/PRHEz7vamy5GtpemTBZGnuqHLlFBgucNdJrazcUNdMTQOPQCswuwOPu/4S24Is
NPeahGggDyRCBLkRvbXEWr9pfrEwMA062fSdwX01QwrD8ZAM9XdIaiPBmgzCfkWImhg5Ct2K+BU7
OgjLH7CHZpZ/LApu+sCD1Zrpzjdwkfy42upuy0VVF8bfZQckwTkUDdfQ1qJRZ9UaS/rGL2ZtAOKb
63FR1m1IKSGAlqR/BSfaAFJbRIfuYxjHvM9T1rNEtIEs9R8d69KrOUElO/oNnQ9UV47bbDyyn17k
+a9SB/NtryVlLtJsP+cOOGFVOUa5SpMxujRsateRMzr3vd0TbjZajnIdrAr2nlauTsMINSdXJnyo
iahua2nsIpVDUsIqdfzmqLRk50BYljKH9jaPRn0KlMOlPqbsuNhnrq36WsaFEYd7opye545N8exS
y96PnXNooxA+SRHTWgVW2IdOQqnH2JfzjUq6fj0yvs2rnuY9oPieC0WVwfSBOsf4cXDhCZPey2CO
JxXD77VotZ7uQreiCT0txhemQ43C37XmPk2NcINDV71z+Mf/nEdqJ40i3HtBS9MV60bZ+W1swoBK
gX3wZINFjqujM53nAAAk/h3R5Tc8lt1bMlSwbUHqdnedwWbhzPJY99ewEFlGGSgMRpyNOHs4axWO
FmU8wHwrFiSkuEh5/Crzq25Ictf+9ITmRQt4xxnAaRWSdRQy2OU9gL08p6mMd26y7A1OZzJgCFmD
sfnXDXP/C8/I/yFPnQsFzRTm/2QbeYrzsjHO3233/Vf3yH995d8cJMr9w7SklC44WY3zGt/a3ywk
yvpDKI/FFd9IKeX8fwuJof8wleRcaSvlClu4VxPe3zwkhveH5QkB5U17JmFkR7r/kqFO/b2HRKNP
Oq6lLBvjHjdbaf6DsW4iUWFx/dN81uUjPU29vUscA4dFbDxwgvJlNg+vrq4QJ2txDW7HE7uF/CAH
gshWfbckH3Y7+GwGY1oRDW89jtX3EtKpUNROcdJmRMVCfzQz+zz13tZl0j8ZbDr8KFB3QeaeK5fd
aNFFj/CCJwKiPIcZSeeTGMmRVs7tTJ3yGL2B4PGIWFZbbpP5EaBUyk5goLjLC/GQlcXR6Q/wqaJD
VfbRJg5Ib4LS4BoTtJc3V0fvsq+HhMA6XuRZomtnHJrn0SmPbUgyEDEM5aioVuUwLRfC0o/d0vux
yLIHo3eMVR/NeFStmpIb2oLriGrXkY6EVdfHUD5mfQfNv9kshA/Qb+KXPl5+ZKX1rvPs00RlyWoi
tXysUtDJKa/Myq65PsXwCh34w+CVPJCUI/3AAJhH294C4OxYc8dkxtFxNupNsevSzwp3sxS0ENkz
t3f2igBNi3jLy+VPw9Cv5RCd61ZkQKhY8CqS98xOmJVNjDfCZPhe8AfUHgXHUSQAC6dSHDAhXk3A
9QojRX0BfvhsNMSUSVv5gbBf6zbINzTQPLk2SPdk+PWXi+afODrdf/YB5GLDdIqVyrSxR/29mamk
dmEZdFWdjCCpt/TV1vtqWNCtF6JvZTYsxxkWtyFwGgRmBuVH1y8G+c6dGXsgK1mmKuziaY31UjR1
uWmtDuzDEoYP7hB+ym58QnGBukZca10iY7Kzttdai/uhL37iCtGqSnS6gartrKo897swFiuko+jV
uCUVtV4SaEPIs/NB5dEu67SxDouNJw1Ba2O3nzNypGEr2G44z9koCPpOJXv7hDrSK6Ac8QmblEk3
RJ9p8y0qXIW/gIYZJ0o21DqAx1mQInKHOpB4cdgAdUm0L6Yg3/HZXPAwwGEYC3DErvFu80FtCdKv
apD1vkfx1Q5BIL1fGvZeRlfsM5qEDaGWQ+HwO1OO8dobLqXwQSb8jpX0ptHXoRJfqGdb646Si8wl
eKJRbvdeoslOS45SovN7o1d+Aohh7RAZmxeLPIhEuBvJO65Q78O1YYkM1RuMGu6xz6kAoy4ch0K5
CRBr21jUGSiCuxhz1hYazwlt86WJGaCJILDG79llT/k+T4rqhDZLCRCRRlb3Iwl2S4qnEOXYLyST
sIsVFwzesBzK8mdpA7Vvemu8NYbMobqIeCRw/zszG5pDb9nbqJ2+r+irC2fgU5ZkC4RcM16lPBsJ
vFRkFa9/1KW8rsRTNt3Dperb9uwOs3jonfgxadKBd0hiUPuzdrGMzGYlRgpqvEmBIFzm+NBk9ntg
Amdq+oloOeIqi4JVSp/NcWmMvfZgljlWXh7oHXJ8UZHhGDIm6BCCLt8++J2SdZ/6MXtTzOEeFQao
TNK4B3FmrKH9NnlYrlvn+okF8eD3qKNnCTVmbcyzeunwYbPaF+MmS86arz6GDp89MOLnxEM4okyQ
RS4ssgG+3ROs5XQtrnp/WD8GCJw3GKbsnZw4ifftVN4LtK91JziUhI3eDFJV26r0rhiLnpl7cqKN
laQk06baH3El7S0wu9tC6rNhQHyj3WyzJEptsiLgYAZMjgE6Xds1ukWoiJzohVuR7VIxHRHJO6R0
DjgN5IAldaZziA2Yuf6qkHt18ZiTz/aTIojPQTaxWswEQ09nsWp38/wlHuNtbcMA6Vrox6OKwk07
C+MotX5H0+w2BQckH8vQVQdDY2hT1pOTWdJv4ZJiS03r7FXEuvBfncMwFOBNuPD1DIIzCiiD5Yff
27JbdnPj6fNoW8emtuxrHrU7S65UHx9+slkWuON94yKz9WWwajAkPPCZMreZUbMKb0OxCxGHJg0K
ug/0e5fNsIuBcG/ygmWSNQX2wXLyfVJBsEAclScvWrYlo/mln8dslVLlDEAyJ/5gPhdkf8+UFNMV
AXunyyNCG06RnES9NtCe/wyx4m3amm7RQAiSn3VKd01CU99+SCsOvJobTGYgMBALpmChj7JNSu6L
8C+htKGPsRqn4V7DE9mzrGPBtdhk8tok3SEvX7FAZ6tI5l0XTT+9mm+sBQ6BDC3obZ2kFKyT5Hi7
EdBBvcGnxhONgeswBExZxFLlmlamYZvgMWQKnXyj462JPa03vMJcxl7/AXD1ki7Em6aRV0EzFN4o
+8EttF7V1qutk+wSRIC5rD783cYIxVFbnMmT95wPzA+CPt2N+aD7Ij0H2ARdM+RCbtsDm+FwI7GZ
HkA5VMlrjSi8CrzOvqd7hTTK3BG6XASvtps+cruZT6Sqt07pwC9u83eSPO2B4NR9543mSRdAiXg4
N0v7mlnWXQ7ieL3INsPLCeo9imbKEAnHttZ8AemAo9HgHNLr5smLU5LGbDD8AbECfIC5+G2TXAJi
TBRf3g5YDpm7xjehXthQ7Ry5IKjh5veVIkyj1LBJQq9YR6lBKx7DIf4MHhGLmvhkZFAfBrA482y3
OzMihRQa4QXJoABdQSWCZVBptDSnaACxJBoQRRiD14O9BJgavUcyWbQjhi5u+VRuuGMHx0T8Ivce
+nCwa6DkOXRpRhY/Lo12W5vOJrqiRh2vSVajdy0R6Z1g3ZSIptYiv3pVY4wUrrnuW5rHqzR0CJ1G
+TUQMUBd09Q9tG9V2Z3TcjrMvVv5Q2nwhOg5PrroBGaYXozRfRjjUZz6yGWtkeAG9BIqvigDSfhg
V7brV3i+tkbb40TCV9XxHsN5iws2Y7m1CeMOvFHRUzzsDtfSOnuFfUf5vHe/OMDgm+Q4y88xrq1B
vfJAXI5pznJNuRwljRwMiimV4hb369oPdewc8ylStoFXEEwX5SHwsJs3R1MVmaT1Flg5uGPwJkHk
dOQGCZktZuyTOx9BV9NqyI3u4FbG84x2tSb3S51RV94GGOioLGrIOhSRRQACgmqRElALboqWSj5C
IGskoK2qS5Dm4GFdml4RhNVy9IbQWksTCDkxzv60JDWwB8k5Lw260hdZ6+wNgmI7ylrT9SS6+NRb
WbXyetg8uEwo0TVZKPVRb5xY3/Y7MWlKdujuxHSJOXKqkVZradAY5FIxmKMonU3yQPupVyckY2Tp
xuGYSZRuXVTT+GDOq1KNnHAhPo7cDVZgc6xL63J6YT3XHJyhbNZO7D2UMpn3St15tQIe1NGfZrrW
IwsISu2HXcFpc02mYk+l99aJots6ny/VrJ4Dsl6QTnxhfhdeep/RdhBL5xGr4sVuc+G3M0mTzk79
2WoYnw1nj3wM+UGM/a5q4g3MD8TNvoPuHs6Qg4u1XahkVQ3ZAITLOTsYt/w0d05oPpdp6PXttTar
lvJOFMYXSvMF5yolaI5zXEwitHEOxGwksoZh0LMOIC8PVcRJj73PYxHYy6p1Ai4fCQAkDRngs+Cr
gJuwy69NnAEeO+IhnYP1OSRFHH8gz46bIXK/sLbvuyjxZbqcK1vUPnXtb2DwDyJPJdoFT9CkwDoc
9sMGD5s50nRCoR3bSIelcpAXT911ER5qXC9q9o7pZMDH6RdvVaUxLkIbWbtUh6au8tWwtGevyAEq
5NUDSM4jeCzY5z0BXcWpOVo8pqapmc/WxHp0QOw3hxYWDxrKAKdNB1HB8s9Y1m3y7KqZoSePbRov
wi1T2Y1FYQmPEM+tttlc0XJdZBjAnBYlJx58SEEHvHPHqfMeGTqfpZoxq2wM3PjNFIFVWlh6NFiP
SkNCUJu5h7iy2wWCQ3cSVr6TWJR8X4kq7NfinVV5R7OlejWqzZ3idECaeRWX9G2KgVehrJHSOyQ6
iM9ETzNA80JyK8uNT2COZz5vcS25i7ZXKU29BNcqVgtwexPEm7TKP4zY3NjS26ii1yvk42Iz2u57
ytInV7UFscr4HEEgZGX6Mwd2uzbF8i0S8+T1a+yH9L5HBdwF7PLcINdjyl9ol12UDVTvf56i1HVK
L7MZoOk1AsgUj6kFocDE2sIEJcU/DFGLsBvKPevhBCz4MdF7l3owCqoFNSfZuWn693QgfzbX3Mra
8DHiVBjChZjQQ/3iegho0Y8l5uV8BpXasCAHvRMxC0+MR2HF4+RfV4z+Ozno7wKX/wtZaf3470//
9lM2/3Z53D79H4gjEdb578NI/97k30X8/XcBT77gP8UkyyGNRFOTS+zI85w/o0X/KSZZ5h8WKXgU
IynYeUEX+K88kiX/wFWkcfUrskfqGsD8f1qSqf8gRWgrQTTt6hOR6l+RkhT/o798Bl1md+XZrqNM
Ydn8DOofPoOaz0pvRjSCpbXcp/l1YCzKF1EuX1XH02yE9OZX1Ozc29GO/WF8ChfkEZEbG7Tt4bgY
VrOunO7eviYN+KBvRnSKvhfJNhiAvjSipOPBxYBr5+Plzz+yFoBO3Vi0QLXq9i+v+z8RJpTSKHB/
/wtZ/OM6piMc+woXIP7115gV1vvWkSDv6GK0ryGAN6cqeNZ36EvNGyS8CNW98XYNTltiIPXeTPU+
UiI7lqrZTqNxW2TVuCWm027avD1NKEAbKZ0NVPDHORy+xOThhEd2Mth/+A53oiZf2kdW5chaOSlT
EmaXVPX9aVjSd2+ev9Mxmtb8+hEQFJIYyirvujS80Gw/gWsBtcuC5D1SRAJkd9/XOocilK7ZFDrr
QrMXinQ2+cEcGXgP4gtxQz/qum8bmzZouXpLlppofRN+ySF+bULRrFqbexkCxbPuxIGzLPym+3hs
76ymfDYWki7Rj9HmN8k1t4ive251tm7rnLi5cA8jR+G6T17sBoeky9KxCW/tRtxOS3Jnlqxg5H8w
dybNjSPtdv5DFw4gMW9JkOAsUrO0QahKEuYZSCTw6/2w7+e4nxd2hO2NNxVd3a0qSgQz3+Gc5xDE
HhDffbbj7i8W25tIp3ezSffNNKwTYvuGLL31LxkJTLnT76JCBnqc0RhZj2Ze/6aDfRgZFy06is4Y
fP9qluj4hBWMdUZVnyJzwQyl1+PDOCePJshsrahWEd4zKFkh5cxx7uZzUqsTn7dLwxivOTGhe2A7
p61LTW6NDnaQlW3bBCniFNKZHpHiP2K5YvOaPJsiQFhLAF0I8+wYxcaDMvOP0ouhOxr7shiZw80H
P7WeHfFU1N6lydqbvoBGS+yd30BKKosd0wGgul+j2a91/K3YPM/p4ONPHd7apcCHRQmX7suxBvAo
N23bhXNyjptmT+2DvQKPs543l/s3AwUDuPvBGdyD67NNIQ501rRT49U3r/dOzYLPtKOhNpouEG27
9/Tyo/OJeoKOakBZovja6Ka7rfIHPe3W1mD+1dLiw7aXj6iUTyOpNB0ufnLk9oPF8Epql9GQx8Gx
zk1Gm6dBjUA/LNvAS5azyqh1EON8sdJ7dwdYtIOtviPkwwR150Q+3nJPO7aJSf+nHWyRvoEuvXo9
626pvFPi5Qiqef5RF/emfxW5hjJKnSC3bOrE/RKpYkU1aMjnoixI0+ij1dxPUmWw7p4hX+xgle+a
Rh1jcwa8CMGXg6QoNdJTod7l3l7F8gpjSi/nF/zAX1nF7GCq0JJNYwFHovtTEf0GpeeEWexv7lEU
pYtHrJoOK7Jkft2n/g2G68mtmydDvLpjdmHcFPTdCyahgLQFCMbjWnnprraTD7ykf6MiuyQ1WAtk
0o6pLmnZv8bdgEdxMH8Vw/RVYrjnLdDm/3yeBvt8/188kqZWCOMfMUgGXa5DnjIehTu+T5V1yyLz
xa93bWl/tnO+8xgZOcnyReDrV+IzgDi3QIItKXdehOuxNs5+51+gqZ4XCpfUNwA5dicyau9ylfZl
6Qdk6Rka29LfJWSpTG6D29va9Gb9SNgE26dy+mnm5tiATEUmj919nNeDdU/rlupHcupHcfcnHcf3
xgHaHFpj/+3p6m+cJXI9+jqIDk1daRr1YEQSbDvNJdGHQznfC+OSBZWBTSls73HN5Lb44m0YFIiT
/KH3rJ+x1a+9gtdTi+fCLyD7p+271yDa9qo/czEfjbHbFUwV47r8VA0Crsp5I5P0CZI3aY4iwC11
nvm0zJw5KaRnOaiQmf7NUOJai+KGo/uZncwqAqC+w9kSMyvdjPC3VyqZT4hxb2zJd/cfYdSUn2L5
lAVr4VYvN1Fi4jOHHcdL4TRMv/xheAKagB5W7qGMHsw4OWsqvzhZeRs0KknCEjrvtR285yTy3mNt
fmyiNKz8KnSX+amPR3RXy+7+Rth5/iT4cs6At157bLDvrzW+OTt7oPeId7AuZar168yAKUXwGczd
GZ2KtXdJLJ8xWUW+GZa+QLCP4iIqVkhBnXVSR/dAz7ek1x4KBfYVA1/soG5NNeQ96tiXxRnh27EE
A17JbFfXnD4jgRXEkqyMZmaWlgQDfZY37Wc9J+3P/7UUcFUrXS4dTQARCnrsn/0Bkj3ihd4Ul8qO
MFNwTnqRtmvFdpT545hZ75q9vAFb+sNMfN1jG4QY2YxBUl1oQ6CjpAwJ21q7FXhAMjBYRXz2fHFV
tcXpHL+OkfZULxqSnnTHYxGInFQUlR2U8dyn6cm4zHN0YGT0gfP2ZtglcQKvqVye7HG8mkb6Ym81
Cckras+dQ0SdaZKZubykESPxuFkZkflKRwddDYAJBxfAiEtnRO8CHqDjfqGZn+p3rCL7LMu2g+ee
SsIJeQRss3jp8m4jSPnUx2fscDt/AZNS+HsF9gYdKGBeFYedmdwwub33TvvqsYkANQxhfJgZug2i
3bKFdNfDBv1HHUz3HXaTGLepXvZgojLWZUBehJrenBmx8YQOYbqHdE1R+xoPJpGYW9F1F7w6H1EG
q9hJ/khSGK0Ug1Vpy4eK93aOakxZHGr5+NC1CQSb8tN2m7fW4cpAeODL5NlWdZiYnwBqg8nMP1UN
KM22pj1ZACc9BepuIQDMzlAxHqTlPsrCekW5cFxwYw3EKXPfx8YMlWL+GzV1zAB2OrrmsDL5Ec0a
HzT+OK+u/pSJlPcZD9WEPgTeFL3Q10mkxnBfteWaVHO5cpUMlvTOvxlfZOX++C6WCGepXtuq3BkF
IHkaV0NcyS969Mv+yZrrR0Qt68Rq334ga78wdLq/+DxICVi/f5xNSa+kk12hz1vPqMOSP8XmgjZS
PMFzCJgpxJYc1rbxjLbMWC1ZeVZVfFTO+Aib9QOzx0tHnIfJ1zybev+ZUqtYmh3WRAB4yNg686kb
0itbhp1bp58ZSuEhjh8qeLqsT3ZlpX+O8NxR/9btWhPUHzU63ch2weTqU3xls0QEWUpeQXGI/HE+
Q3yObpVhaxwXzk/tJhuXu/8Sew4JrTExFE4uD4k/PWltAQKlO1DlYQ4bJiwuuOxUX0VnmNfr1LQO
+VxZIYwxVGdEPFSGsZ/dDVj/budq8dXSfLHVrekVTfJ6wfq0Fk4+8AmkdNUj4mNsxtAPlQRYNFk7
KLjXgbD0o1kb+0xPM/4MXC16ol6QsTEB6bWtraA728hS14ndPOXT/EK7Q7W3KDOwoowSMv/C902e
rU+IhqctW7xYn0jt3uAidWFsRH+nvGf2ZnELuXP+jmYrJ40BHb4g62SBr4vASJmYJPNqw9tB1x1T
6I6ps2EzrDNuwoQJqR7OHIAjIV47pHq4aUnyMxL4Syp5ZArBxhESVogFGEwzdhanIOggtR/1qXzw
/WW3sFtMmxYLEjmpraadsUblG+idvxQnz0vvHOqUVPBa8royokUBvjBbHOb3pDs7mLVWS2tB2J3d
L5NGYuOn3orxwxL4Vvnq+VwV42Den8Z/8rvZkJSsD5BVpkNKtKzmxDCKn3rkH4EU9zl81K1ZGf6m
hX4pk/xXW5J6M5GO7CW2udJV9Yfy1dzyrZ8WhT4NDD/2a1Cyq9ZlCrxNCetCZZrjporzVzwEycoA
KLVkWgTBauCka9YVXRgw/gwF+x28mfVNoIMe6JUyvyCikXauVKBPBwoN1DdaemXpPRM2w0QbHXay
LSv5IX0al46VHqc6WboWLmUPXa7FfJA9UjgggRGtUwZplwK+0xGnJ529XoCgPJjK2CJbVQeSFBDi
cZU9eMp0H/BYc/3n3p++RZBMcg6gYq8hnMux0k3iGtWd1QpFl3jjMerbs4kiNbfpUv1igHSHhQab
pmguOefpOqpKzKkRSXPJqFMbtmQ5IKf6xQuExywq9wNqUJzYy07ioN4zRKoJsWN+i4ZnZQFNf5ks
XEHV3F2RRxEKbuvffQNqMAP3Zt9nwx4ByWs+x0n5iYXKWTdu5myELsOxifgUj4eWz4oXiVsbFlHj
XorZ3WuW2a4WvRpQPRvOOnUV88O505HJ1ijnZ3KZ68V5FrAukwK/FBBHuAc0kZ6dXzqOGdT9qlr5
nO73RVyKKzp5NEoE8lAFbt4QG2/zPZqruVSNoz90cZmsSTs7FwRGFar/KojkOELtWmem8dfWlkc1
eI9xTwow1sBNYU8KviL+X2/C71dRK+C0tfVTdw8SNk3+5JI22O5S802v/ZvTLl1I0CJZIDLKnonM
BAv0OEOkDlk2sqyT2Pdg0kVcd9wGk4FNCm0TEAo3BKuxk1oXTAZhHAO1KtouAjvVmyg1a91aw1Eb
IHF7qT8EysBnaV1xsA5b4fBGeSCBO3vYmSa9jUqcnZmImzeiD2yI92rcdlP7BAj544BJokWoBXpk
XddfCWxVHgWa2k79kHBZY6JHvDXBLMGwV9yg65MD+wuKPZzNPPRi2z7IXkci41dPNu+5GTVXu68+
NUf+sewPU0ocAAjXuQut9ZB6pIe0LDd8YmHSajo1k/aeCqFD7ajQ+rvYR6so11d3/QCnqo8Dx9uL
arpvg3FyKJckWbO9GktE7Jg3keDSk/qdV0YLg5ABaKrR5tgpEoHCmt6zGD8RqPdhAjScJ/xMMFOo
/M6RAJFYkchkRW951fW75hhzh6w1wyz4eWhfRMy2E0zzTr077QuGadboaoY84HbwmFjM+EzWSZhq
1pZO8prXYV2rnIcsr0k4Hyjtq2IcApv/aURTcLRtbO7q1Znf7RqPcTMAR+6IHRPCclbC9j6Lbrha
Hgs/LUxTxq1JwXa0mO4b0AZBammzIE79LGCNd6yNXwSssJYN4zn2l0dfeceKDeYqM4yaqFLreSAZ
e4U00QjahvAEvNvoOZX1FEej+dzl/RsZP2FGh0OgzlktjEEBj4xrQr4/pgwzeM2QvhMh4s77eNwb
A4ePEuEC7GO0JM3gZC27LpnQfGTRRuX9jzU2bxrW09pZfkyIh2mPhF3an0UpISZqv1Nzr5osG/2J
htvCNs11SU4mdSP2M0MTn2VHBjueGoLEoEhjWPnu3ZGA9zvGFe9uBJhAv5fIWhMxowWnz49lWk1m
M9IwFwepdHNXufVV+SUOPGL3omm6Rp19tUar36IcjzZJyoXXAcbEusk4q3WyV9Oz9rGT/ihyMFRM
1gvOW7mtS773avrNMicH46f/RW0JBbwazaCkxJ6z7pyibCXoA8xBNBOwa+gfHRubLm9wWg1kLKKS
XLv3y1WPkIAjRipiyrKhZhgl3XLjprQG7khsZ5tNcLa4oJOClTUap4mcHD4r2AAsOo2kC0ehbcYk
v45Z9qi1xIpkZfeQSFQN8zgl66pBsjnM7KZ9y3yJYarGmX0yrIHI3YkMgwSUM/Rxn+CDiRav6cRZ
c1MWTe99bpzdXv5MuNBWjQ6XJO2E2pAow6bFSPGtuXxyYoMDqh2QeKD+hPrsooQ32kfLh75pgHZ3
GipFDAvs4wpjFXsPmc8mRZKSssmIlAwjr39m8fHgNqHG8HAls7fZyWy6zpQZPRM6abIlnbuHHAQX
HX9P+gOrddvtkF3TxnV63AdIffdlovaLPwnugPwRxturFKPNw3M/vnE6ZZl8i4X6trQqVEBYF7AA
BccbDmLtWzmKub8xu7u6Y93Ioo4+wrpX3smlqaNzlpRH1qpqTTKkIHk5GD3pY0SwN7WlPSA44aTQ
zQfUezevgEsgozZYkkt5RyzVjrhZOulAHJHPNKT4NYvvPHIELd1PNeQvWa0dZoWhu7EmrN64P8Pc
lX+NzyJ2WS7jd1r10Ofuu3i16Su66gnTQhPV4ZgzL1mMe+WCuh5cLdyjpdbKoE25uvFSrbQElkox
jdsWOiqRLRHEK2WMG28cf1temI8BSkXpd2kjCfAT+49yeTFTvudeJXy+JJALbNTiIxbz3XMnoPZM
6i3xIn/tzdHViCVKnJyrNPHiF7cxH2FMoze0cdLcdQKlRYIJJIxV/gLTaO0REEbbtHO94thXfRW0
+vIAYBkpe/6HZFa4Lni3oa1SNhD+BInglV5hl+XigJHzYnr2owICsLWNkquANiYa06d68tnXDk+W
+TNi0EZnQ3kx/tM2timwOj6ak17meJFcYjeb+nEAKRV25JUTcixXaS5q3sloDX8qAmVNMVai2mDR
iVtLefo67/XDqeKi3ZgGMUGaQEnC9OeDG5EIQ3bwVqvVyJEyympxWXpyu9sUfd4/MbI6ZWJG1mSQ
kcyzsqkOVmy92N+V/kktODYbaqi1Ary7jaGnr+HSHCjT6lfb1PdYJsjkaXIwfI9Dv406Vsq5IZIw
mZHmaal9AIi7Z8VrbAUuDZoORmKAywKmN6cKyXzYO+41BgewMkW3Tg2cgwt+1VVqEprqav6G3Epm
NLWvhQiIVhBzdW78BLdU1jOW9SLEOziTS5Q99YSMnN6UIKkqpxukcCItPgnMe+KRhiELtSkZojBi
B7+0N82AjCoVbtgs4w9JXxJwgvmWja/6EB18p7kucP4w8zB+0HwskjINcvL7wIgTdCG06ZDZpLEW
uqCihMbRTKAnJ+ei4voWSy6rzmcWRcTkWBKBV/zMJedbrKyQ7fbBaJZ3Z0BcJsnswKZADGbR/8Un
QP6qGt/7Su+2eSG/Fwvitj5ScnvQvnmNPko38YcGjecwid81f3osJb8hKYyTv5PfrNX7gH1Ml094
IFlABjTVGz1rr9pIaT6ZSRPmtRgQw+ZUn5NG5C1UctnWd6qPeugEhyWIIyy6cf7ZYntZlcpDnYGX
ceqXqzW4hAI0FqSQxUo4h/RjOekb4YPI7+yObz87uAm6n7nlhSyawKtbDs+t66A7bCx4KfF6IJIS
2HT6U6QGhnaXvkIYuQhFTUsJf4sf/o+juQ+FEER7fjs5tqfaRFyL5+hNK16rXD4Z2fJD+2NAR5OO
iaXAeI6q5bNqCyY14hubl2KJO33nujr0PF5BXX+6ZRehhJn+5KJqNgAPcixrRh3gIGR74H2OefKD
O/5bDa0VDrNBojP4r6H5bg2Y7+7ACh0Jp7syZXnqpuLRTjADOlQMhXFMFi1kR8KESIUG/Oe1BJhG
NHUh4NzbDOAKG9CmiUx4RlSWWOg2SMM7TbIotpMxn+JON2izHmznMJrRoSiLp2YY9RWBmOWmm9tf
o/VvSL8PuDDTLXSIje/lSH3GvtkN8BxAi8ISMOqz2UA4mq0q2lKTwKnEBV2vaye9aIK45zjdlrrm
BYtgfZSwVne45QWPr1OY5FtZ/ARDPzPaNTvBapMO5dmwyVGpsP4Ykvep9MyjIxk0aRl6bA4WUiGH
Xg80CFhBVeFXycz5mEzLsHKs38rQ+pWQSBIsh6bZfRViAo1KU8R5R6euia1HKdYA3XzTNZ4gcyxJ
yMA0BdSVLEHEz1XkP85zla3hPyOY6o8OAmvb+nDc4d2r9Tc1dR9Obv6SDvKZ9+hqSI9vbTntmNr4
AElXSSbPox8WdbPP4ncnVocSp+AJx66JREB/m0ZOjk7Q03QfyIRSHcex9GgTsyF0B3erJUe4V6tB
MEEcDXdP/vUGI2kA7H2PDWjTd879yIMdgJHF+1Om2cgMz9kudYFV5e5bZ1Nn7ZucPEfDDzjYd5hV
NmU5vaKIw0ZEmI5WClCyeDrv1yY2Po9YU9jAlXR/wVmRw6NAF/AJCHT4IDDnyFxGNzELMv5M2Oml
ZTDd6air4AMZqlqAGuH8rPtsPd0Hop76hhuIIqLF79rn8lvMSYgReWvrKSpPowzqaJHbPKWCsZot
yWVpoLDIbe72YCX9H9eJ9K3pJXgf/YP0NHZhxsGwhR2UcfsyZvlXbFE4UDUe3Pt97/q/qG3HgLid
hBl+f2wspoCdaiSS8HfY9e4BrErfGuSgMLy1XP1rJAgycB6dm08KL70agCH8OVgGtClM+glVlzaH
zoL6ZML0jvOnoVuJiyKoNOSy2UTGZOGN8PCRMeIWrrlzympTdljDvaHaEjhD4zTrl8Sv2uAeiCWM
6Yolniih0TVwYP8Mw6wHlpqdMPflk6i9j8EpbzG6G4YFW6ymHHmYl4SeZbziQSAdJWHZMTLyT5ny
JwOeom5JonXakLkSp1nQ5ITuAMp7rcJkYKMzLTvYBzvQ41AIUm1ZOfatN5bxFKHHIY4bXHyq71Fk
WiyQFyYUibq3vrI9eBXmdX80iqPf4AicsmxnIrXkoQBUBZeKjZpsrffRtm20ki72pLz62zdes8EQ
GQVaqrMI6W6OqFlBMn4sW0c+zzg3UtSNq8GKIXwBerKreZfrRR0Sx0LW01AbcPrwcM3Wez+zq1ia
Jt9MOAUpJV7neWHV6O3HuDynfSqJ8iSvxF7WsnwCxjGv3QinIP22o1rKRY9DNtXyDdQa9cAS/L3K
iNbuMp/Jks2lMAkUZfqzSNxX8jFXUZa8Ysfqtt7A/NEX/gkO/zFWmbfiBt/bXfMwsbiFQpPipdUI
Jc0e+DmAgfHMTZfyVkr8toQG9Nra919V4larvslIye5zFHxICDvqe1BkBFCBhzstlJcMlgyLGkSQ
8+uV17yE1YcP9mYw49ry/cuDRajdLhqycOz55lLArkFvIyWlu8dcL5kHRv2IBQHLaiYn9dFOgvip
aD4TjM5f7V96M5439gxJcp7LUPcp5SngcYsUDPTcHgB9XSMMhdvj49jrKzbZjh1qYNjJUOddajLz
NnG8Ow+cL0voYYhmGGh8+aZdhHz/uIlxwQGVqFYdDylC4eg3cZmSkHRuhvy1ecpSssgxgHezsYO1
88rF89213YvQnBQbmx8mwNYCApKwsnl6HCxF+Tr58oKCJMIbv40SHwiL194z1ZbVqFSGN5RMRIrX
dSOd3xItPpwx9OtWfwGOHgizgAzhk+aIVVkPzcWaD11Ju1m5ERZu8MlG8h05A0g5bXgSYBiYhCd1
/tgRkDgrq94PSb/xJisNMbwzI0xvWT+8A/5CJ2zPpHgQL57LxApkojHEccZrajUkTiqNkokPHffy
fCIA6bFL2/oY19demyNSQAfivUFZ3as1BOJ2c1SVHTK0Z2pBEskBRG9oNdp7RAd8SDMU46kE4lxF
dWAOYjpJXXvqddFtjGXpOYL2nRO9aKlEuL9E7oWVrWkNK6wPdtC7CeMucBTs14/j/RKcTHzDlXAY
oEbsT/QlQqhbYyIAMHOPa2bg4f5K5vpn1MVH3xfyJDyiT4rulVlt8YRgcJdkLjxypKPrQms+eYfz
nTQprOzfRtdZTd7z4E2soCvarzk0dN7+xKRvcUpoNHwwk6kdT03zkkfSpsC3/X0MB31ltKlxVMaR
ggH/oe51x3jq4m252IxUZHJta5ptU2nPpjfah9xq/9hlx5ZcOe5W4oYKCJh8VhnwP9Cg6OJdtzvH
mQM+V5wb3SpWJWk3eXIy23kL8WTXMkABtv2EaC5lH+A9wM27oDS9RHG2qUBH9a0A+IP5l8kP1JxH
jxDtrMOdbyHd7XaE7ly8PL0ZWvHg4U+dYg/jBiCP/K+1yKCty2uVSuQAvfqFkP5qugnKcfecF/Cr
OvZwXcFk8J4i2xMTG5N8AhwHdXEDkXVwc4xUwcRCGy3lZ2Us7yIt36DsffAssNl4RupNxUQl2bDg
VP43xPBfHEjX9kMT8wtZ2AX3TsT9PZKJpPe7Emnx3iDOpteKl0JW3zI2N0RasQXxo5epynYaj1rI
VAvlR3nDqvyns5CQCl3HaqGqbwI6Hu6FiCJRgmEiiI6+fbB8AYiv1q5zbozbIrMf6xiMioFOKviP
pSq0vCOQDAQkl7k5flgKd0xrnEQS/S2hBUE2Ll8NUjN6Dzex5lyKEoyNnJiy2x//kenF0Pg56xnl
FG95qoWx7oEUtYeb22VW0OiC8Vq95BD8AqpxPMt4qUXiveVEiKBMKRS09JS6dIpyF9wWFLgGAMQ6
pv1fTGazsRv90aBy3QeQvxUVW9zcp7dTQqBu6m5yqBspsSrYlddtwQbXLW91335kUfz+H/PYKVf0
styYsUJ7QKYK4QoxD32b0pNr2VUiDpq9cTPaThJkprdzmh6wrgtI9R7OW8H+bdpDDLaHNL+7NmAm
t0hNBIzWCHD3gr09/sgjeq3ooEtnWLc1Ia2a55GYzdpltVjTtfScLcRZ+X8hvPx/1VT+TwLN/5WK
8/9LDvz/NiPjOE5f6fDvXl7D5Av+Jb30/puFuPbu4aUetokb+h8+XkSZNlMvX0chSIyQYeHV/RcK
3gQS79u+5Rv4KVzTuWcT/cvGKzxiMSxH9xwD+aVuI9j8P4jFsJ27FPG/9L/82YA0fEv3EHNaKDDv
L+LfpYolAN24HUQT2O3ICUjnzZPeb+nPip2poukw1Z2JEt4xpkOCSYMbhz1GtLBXPPZeHOpRFu+q
qpUHCKLyQIqGPPzXb9uROAty18m1Lqd7OINjjYfi/n//5++j0gkLlnxknPIfgMwzBIWDiesXjbw2
vufy3sDnG2mqhabUNx4rxVqrgoDjOVm68YXFHiiZ1riPNIDn8cZyULunLEKDOSWFStmNtQEYUq1n
kul2aUfuHcnCPzaW9kMZj95aPut3VGHemm0IwmejNO95NrUKYF397YDrYQm1YOCNiV32iPu42eWA
WaffdbFf3P55YZXvvSr8MAQ5rRZ0igdZ2S7D3I5xCb0FqPuCENkCs8HAyCkkOiqYYn24EmzZr1ku
nbMqHXci7onjaOs9jNp8bc+C7kkntQ6tPZ4M7VkzLBLG67NR9vFryQgG66oVJBjdBKPFkz0syRaJ
lL0qJ+FeB65GlYDxQFqxH8lxXPWZVRzZikKoyLsiLMbIOg0tY3g7lgABp2vfy26tE0lOWvTMFsNf
+oea6R46nkcxEJpszlloSSdbReMEIgG+C4gT0oHd2MRJymaqZw2MpWYLg+apHkKfBfvJXc7FXJg7
6E3Tyu/nhRUXorE05Wxd+eQN7exZDXjAmrDSxse5hKzY8mMxWhP4nb1s8UMwd5285OwtBNDK4aPS
PURWsvXX08SE183Jlbp7L5HE9khinW3m07QPWqAG/dXN6y2RO8xgnTHse2J7hTK1TRwVL0nWrVsO
T45y8uZlylI+w3LYtjhC3QwnlOMU0CLE+zLbHiPFGqka3ihu/R755uwFztJ/xHUd9tOAD2ZhTWCm
Ft7SsXzNmxwDk92wsfjnO3GmYSNjT9vkMwG51HHY2sZVTTGMPZ6vNgo8sjKmlsi0jbDwnOf4qfhS
fWtYk8E41HjQ4iQcYJbvWtt+I621wvVgEuvcdkczRaS2OF25QU9M8KjyAa/V7AZZ7teBmjsqOwB4
W7/xTlVnsSiv4fXL2lYbfBf5obCts8GHmspcXivPSMAQVQJTjsEUKZZauDgkm6tmyqFQCtJh/eaU
Lu4zxa5ztQfDJxYaZ7zVtg/V4Ne3qLOMTQY0JWyBMaF86bSDNy962Lnxj3TGw9yX5HXdjb4opRcw
r2e7GPzTP780JF9abr9cPGOBUd3AWbdLZyeZkT1NUbP1PHYhuITEsXCrVxfwdTha7Sbu0uZBsSpo
9nbm/G2ziGyVLDb3jkSRK3K3wSvKqi+pPRb/mHh3rAizZbvoOc8ku1j0mzq2jSQN8+JvatC6ZY6l
+DzNGEGG7jlyRy/gk0e+qAeL/J/nYMiwr8SDvvLzYd4wuMXkNHLp2+JLysYLDGMqwsUd1wDpwPSV
rXVCr1aimYjatevwckQLFksv9GtU6yAbPfexEXV9dBnFMLTfiqTlx8pBFWki3sJvwjQXd+yALa/a
YLEMF0x3G4vGI2FaPQztTYvvAe8ZqagjxOB1rLsplkXkuVHDimVkNkEOoBdONVMmEyzKyq1tfZva
/s9cY/TlLb/FPmWTqZu0Te1w0CLxSyk83UB1qVsHMGXPpUZ4x/3f+VX+XZcTY5hYMoW0SfwrMk/e
pgwVc+NUH67e9gddS/pD0SH0dQtH5yO29Ae8lxpDCNxyogIACIevP1TdMBwmJD///ovCLZ9GFElQ
c0DlC9pwY8HU2hjNlW+F1pRzRy+aC2iT5oKQhxSmIp14hhQR1Q4kbaGLXWH49km6qbnPs8RljjYC
EIeDe7DsZE3Hp4Ea8+wPK+L+GKi/EU7qu34qrIPd0z3P3l9kAsUN2EF56wuvBXKgmFQ0rnE02uyp
v//H1qVjpUJ96djABz1Ltc8u30vhiS+z1Tv8a4Y8eJp88ZIsP0d+ZTGZldZGtUK7CS2JH4kbQKMR
+XbYCO8oi8pmE9Cfl2XMvkdTfCGwg6SvlHZHHLNlaMGPu52j38DCsFzURx8H/xCyFC8uJawt5PVL
dpS272942Hl0Bmc3+71xqOuHnp3nhe/CQT7cbiQH2DvBK5dElA9lmVpPeS2dtbQz9aD1wtrXvT6E
mjE7p0YML/UCnWC29PyHiaMJA/pbSQWsSKvbR+pfN2SFXe0nFxGiO/C326ZBiwkHvlZskvveFXsX
lSgJcqJ60GP3OAw44R2ty5/5QvQfrX3r+Ej5Zdudsn/ilmNrIbQXkQumAEdACOe3M1QquuRsRLdT
9iceqYkm7v6P//xiwHmHhepjBLNAwOoOjrs0nZCm+XZ/iiarw5hZepsSodspu/u1EaL/1GZkbf/5
V2URw1xvTGeXuza+k3sjbbGnOUle38BWd0W0LsRcJG1caa3cQu4YT0K2LJL1f361KoUJwVI3v1jm
jTEAwQW0lZ70ah+T9PzZFdHFt3lE4SB8aI3r0KSkwzFpcW6mQ52B1HMhClZLds4kwFFMPsiaNec1
qjjGknSGA0HEbgj6pFh5mpBn2ffXhne+7Jp434J3uuRWcmBZbYWeftL5AZ4Gu++DKi1QYMsxOur9
BM8xW8agcpS+gRSq4IHXkEksLlSkfceSsensDBeUAO5N+ToSmEjj431NDWlsksJ2H+hTlg17X+1K
taIFpPj9d+rOI9l1ZEnTW2nrOcuoxTQCGiBACJIgJjTyUGut1tM76Y3157zZVXnfS8u0MutJH31I
IBDCxe8eHu5N7+9P1nwzevwOVpug1QYpbCgN16TA3+9gtbyFmT87unm6NglGalJFr0RQ9Kf2RG8d
gwsMZK33DSK93mejVd0+HPafq0R2UjORvEcThMLPsXR/BdXlzdnvSAPQ5ug+UQQvj6c+nfrjlK9W
16L0PrCX+d5vgye7zMR77T0yEMI9zVL3dPss7dv17IzXq7vZoSCageeQpMx4vo+XHphnSRIt0mp+
KOS6p+JYqbN/qb+fCNKH/xtsb7LZCWavyeEtyn39PhOXV6PBiWXxbDfZ8X+A9Nj0aZaNV6dk1U+c
pG00MCgb21Ib83B8oOTxcW/UZTt2fIaf97tSuJVMgcTgraPb8oOOeVY4+VAujVZNQo9bb8rVXzZj
u7Q7P3vr7Rvb8k6R6HWteB43dbJRwgjbynHyRTBEnkBOtcsWD3V7pVub5sElcp7zj+3NAiBGUuNx
e1DmwE5w/5SJ3a8RFdtes8VMIYJtrWYT2ER1vdouqp63xxHnhChR3MnuV4pptCkDFFbOq2HrsTsT
Ik6pYlJOPqJ3+W43HxVqjYpb/Vyr30kSV1/3rp3JjeNS49WtOa0vD3G7xEmE8fYKqUsGiSPphPfH
e4OAjmPbJD4LSP9RHLU82IcboR2NMhEu7U2wrm0fxOev7k7tfSLG+cqRoPenQ5RtI7xel1arU77h
KCPQlsASIusudpvjD1Zne9/pw2rsNDfNCwW6a9NGnfOTTc43GJf9dUsS/7t6sZuJ6Nh07GOdYnFE
wupV566rt/LGW1P0pY5F4m2q/cOleXKbJLfEXXJOz+8NkcFk+TebFKxiZ6JDjP6RTMnjx7m3Ie8G
AR/b4Vjmtt2gVNH1vn6zZ0hO4UuZDITbavWSkpdkSEWC6WlLvv39oWOzQ59fGsgkKozSzUY925U2
fdLVUZ9oV5qW6iEhKKRPaq2SVfNMae8WYdWbJfXan682UflbDhdUgTvj9ahFPYjsUNvoO/Ul/OVu
9Czv4n2pyimwyoWsT6Debaucbt/zfWlMBrfxZTt4ExH996zR+NezdzjnWqQLrTSrlTqnFr8G759K
nO2ap23t8WRnhjAeQpTGTFW5terhxTTe9VVW3XPEYb/kXPRjDDmAEh7k7Vi3qSn/Ol7afuPxGZTY
PfwQTJ807q8xEUyN5CSbpqT+MhoNl7Bh0te93PF951Y/J4qQELy4qi2z3bvql0SjtD5s6O6q17f3
Xh4G1eN+1Hk1JrsbKLDzwF9VIcCS6CDK+DaD25sCNdRG88s7ds+fhC8alUbHuJ47BGieyzOObeIi
r+IxJeazXiPh/759uKBmngRutGtWjeQkJine2ehhq+o7l/+vS/r97Tna/199PpyH/RPh/VtdVGe+
xnU3/x9qwjGr4+64/9//6379swvoe/8vF1CpWf2PFmX9KPlX7eC4AOn8Xx+QvNWpilKrU4kIhdbm
bOwfTqBK6z86rXqZ3G+kV6vWePc/nUC81caTgu+mzNFt3vlvnb+FL37TJo1Gu9mgYoT0jARx1Vqt
87s2YQuAXPo3kgfmRxV1iyLLEtUL7MhNspYiRaTidJr+KHepoqOaJm4RfVTyUd21cs2RnWURaXtt
O+glvSOXZclLJT3b49dayb9z3hvNwSkmIQLe09qEL5M8CPZTcSjGLrk7ex2tzJMuK4d0RqphzFJv
EAfDwEsHAydN92qvYmew0XF6V0ZOdTNVyGuzvRq8jKNadGdOGjtOOvBj50+r+heHeSsdGft/YY5/
m5svJvmTPKntb8RZPaga6x/VWfk5OEizmcpng6kpe3nuz7r5zMi7ReQXJIdRbi8p8shaqqmV7FQQ
ai8c3VRJU3tB/czdm9FNeom7VlHejWMjd+2XipJs3juoUXhQw5ZO3OysMmX/nFWR+3s1VUlZ54Oa
ovTO0pz3gMkKb4Kyez2CClWv15sn7jRK7J16aTvol5XHRxpLF/3YbKrh2fhZ6sXC9/PFSYWjtppU
NLGfuu/5K5Wms63yB0xtPAtDMKV6qrhtEm+jBktLOTFh02rmx/4/TG3r99wDf0wtx6fbbU59wx4i
yv80tXUSepUqh07V6BLpqYqimBn0Ik71YuZv9GCvunz7LCuG8FpV7bwYEFqvu8XHIL+USnIjz7eK
cCH3aTbUQujDWeyhkK1i7FBH0aXcDZPgGB0FycoCcCJDD+LFTvvd6EAz2VIpAtsURFxS2XxllXRP
9dwsSRJ7DgV3tL1n5ZJkrUOvqZKfl+o1DaK+3Lrx0gQ6aIJu9UtfjWX2MF/6bV3MvUvMfwIGUSd1
Uf2+F8eLpeHMWEz/qVjjIODlsZr8E7Gyi/5X1IrPuFnuYAhwCv33KW2VPqSblymt2kSYKZyXiqEK
pbJTZlHTSBMAqPJWcFZETxktNYhclxz5kPTHeBjFNLN7kXVxOzA9c+b7xVblZyaRBDUqqmub83Sy
VmflbnUyjaKMTP7MDlFmDlNZNBQipIuUiPtPlcZxBCHTzlpNOxq3goKwWb2BH/b1W82OLHpV575R
FAie5KM/OnBpa57A3wMfFurWVF4s1dX6oSiWgSOJz7OOiHY1pxGpU2Uwa4NcPawycV3mdKlMCt3o
Hrtuuq3CADFVocMy2GTOQvFfFRo6wIaElKuGntV4u2JVrA6/XxDKxwITGJwgocmqTtbe9MhM5ntI
p2Ng8qqT3igWk3gaGsuImocW6fHLGJz0LC6Qj/kgJ6rKymUJCmrN2PCXgRrXO301F/hgmMSIowGa
4GCeMoO9RheVLuIBW+pw35FPv20euaOmeJD/VvFdMVVrNSPGUA+unvD2oD+jxKmeDfKqjopZ7F1U
XrVvBkUZDKLb4V9CUB1KYNHSzegYfUpTqbN5s8pewUSRawWyLynO06stCxvVIJMGg2yb8tw9nbBu
Bq4qzSaU6s13FqlsvYg8Uwx4RFFqSCbaMxTqIVif4BF8jLK5DrEErf1k1SNH1ik7hvBO1qCpql7p
OajSpi6RIYu5tIlEcd+a3U7aaxvjoOzW6TloGgKVASNwtTuVlSjbs/jFiObulK10hOBLAdF0RU/s
bHqWy+8mBeKNDO+sMbx0T3q4sbKdkdkHv9x79k5q1DQ6Oripn7U2V9ZOva2y9dDDZnRTQ0QJ6zG3
xwxzmAgnIBroiLG1T+bDrKt5SWcyoUM6+nB+OvqorWkS2GvYf2z05nv9UEldBXvtima08UAYXvhQ
OOQZhHwWVhIECOeSnlzUxPvZ64m5VOt4Z8wJ/HHGxsPf2j9bPed4JZdHQlP5WI/NhR9DS6uopB/O
yugdnLEr3e8f9Gys785Ye2gWbv25W1fjxLBarORwvpRZUklFreyYfI+wy4fBEQRg2dOnHsxasKF6
qRXqA4cVF897+AwVljXyPjWp8qV62Bi0Rq4/w14ZyZFBv5QbjIimpemjTnoiF6KsqUZRdEZK9hLO
1jDikrYipOrFfyiyjatasjLQVR3Gm3F2z2obDy2vbLllz1HHkh7uaZmk2LoekqwZ7iC2CrF1sUqI
L8g/j+yk1/sputlDdcymETzUkJAJzSgpJKc52gl5P/VdBB1KI0mu1hzp9EKw22cjQy4xFYlt90Iv
9ILQHL1022A9KDEbvK1SVyTFKryZb8sbh081oVqJ8XO19kGru1u0o6ZBBTcGjHjrIpLsDKK/GdMe
aTBN4iBU2H9bzeihG0ybySa7kuFED4bOqKAMojj4PKioSD5hq1tXS3eyYnzSZz8+aT0kgFjbOGy4
L5kWhG3YY+dkjrhqjBo2OcarltBu1b1aHARj7tqG3WsrROgKdZkuDerxosa9kT382MOm+gnIeK5G
JEJXDx0stmqWLmZ3JvauZiddMzlsYtcAYmM1/Ohw6FFcQ/VPyq2gCEVlhScViPKat8EIS91bGcHe
JTxBpbSy0cirk73xJh2bhFg6DXniyp/szJU66LsazFJkf7xRAjMWegGvykw81Hxop7Ku6ECDWppM
OqlJbY4vKjLCGQe9FO2PxOIS6o+oAV9v5aMu3vqCPG7w5LYWcNIy1sbsrbsZAtWGA7YsR3Ey8quJ
dBQSeOqzc2dKqPnKW1QfC2/uLUCVkaqC8QQ7hXtVfUzCUEzcAUj23B8ge2uIkaeS6RQ9I2uOrpkt
DThR5G3e3Wk4B4UBIBpU0ZkVK/IHxKYYsyeSnb0MT6Tj1kFUv838bj6sh/EyDu7OPQVPr5U+vaNz
RLK3SEeirk68Uk5L5SwiKG+n82kCEhoMYlrk880D/BRYA/C7q5S6nUa6uBl+m0nu5kuLdWeeZapw
8huzgWmGHozzVD7jKVn+KadwqA44/aJaZhB6SwMNH6fDvrfjeh/CienAym7rFnMmCOGrTmV+ZZ6Q
MBCY7iOKR2bgzfydZpEOtmcPV8qfEaIV1f2mr++9u8tBqx5BoRZUx/ljReJkDcYfI6KhDROJ1AuJ
tFATIS7wnTcaBUgD4BKcyOujhzmq6QWjIaYs9cqWiDHBp2+XuisQeZnUUtzspRs12RvpSoXpgnR9
1pN3+iZ6HS6cbJTvDxyoDj23oHSupuHgZ4clA+HGPDYcK3PLpT8i3ugNzQQ9OwxJKaerFonyeOLd
oCdjFT4DOKNCE1eXhqFsE1i9M9N+P2zzWAgYk4M5fPKe9PzLW7FeM0U73XFjP/e9/myBktZhCtnE
Bz2aMOsQNUzYhmv6J70Ym9VuJ4VwgV4723E2GnQwASz+U54v0ob/FTKs1Yg665QrjXblX3ynh+Ox
QhEGTtLkft7NQWmFm0QFf/pA+zie+c5sAPXlvFS0VBexC8z7IjneNgYgvilS3Z0niYvcTTIXEy8Y
qokIVjuZJzB5T9kB4jVIvuhZXsfwE6PRxaS0srmI4GEYBIk9DMRqpBlu0CwnpJimCw4uQh1OukCU
iWDjh+NNxLRbgI0WcTzWsQOWjv/nfyXK+gsbj6Cff5gbMVT+ZIhsVyXKsreZm0FedGPmJuvSj3jg
58VaWXkaz+hfjPWU50XEDxQ0KBfLT0jAR1m700ymqiszGfupz6V+HnthH+OFJouMWXAL7i8ggO4e
ceOjOqNF7HeZWJmuhMkoMPyirOABuaxEt8hZhYLbBR7DhqBxsHCW9FAvPivm0xjmLxY7PZZHsDZ2
kudRlmVoTFaGlfhlyrjyiJeyv+jaDuzEzuSJvSSbuiwLyrDHdzDnuXxFrh3MaYE3wjA0h1lUZNG0
6PqzopDG5VlZgvkZzUe0xfi//ed53IPlHwQQAc0G5ig0J2YYen3a0X1hb3gljTHwGGSc9j0znIQ6
HIUef/U9SCFmiRFhsT/wR1BTmMZ9tGISCPenvMwcO9wDKfUgo4BrRtydprm/iCc8ZqMWCM00TZ2N
4qFef8HaLQZoE6QDEya2O/JxMJJucUEY2PbINCFV6BmBEY4Ck5sHReylPuD572kNX91fWr0kLGeL
lC1Ukqv9TmwcwWpezmRoNXyxBzFUCxYS50I3YqmhLsYvhALNzIBicTwQevi1LF1ogSH4rLcQhpAQ
C8KvYspvP8f6yCLIy09T5o028xjigfQymhaq+2pVmpO3MJe0EJYYhLxZYOHQH2xnOuXHg3gG/UOs
XMkvuYd2ZeLwKTCZvMSJV/k1gOIH3CgTW3B5UcA6RRR7GheEX3QQKSA35jdJioLFi6WtiJ4f1cyZ
pKywA6NFcmvE1VwLEfPhQm8DEUkF4iNfMCuMhVv9QQHeVNMMZpHeQUa8JTwJr/IWfAjfCiP7hlzI
NcK5BZMUyXMTDFlGnMOlTHKELVl0uarLRV30IRCxr5l2WuYWugvFWzyX7lpHhSCEobMCO1YmkVHQ
Ij1homi/m8G9cRcexszNIq7/SloGz3PO9C6bwj6Mn5WXJYzh3gLGkg5EkSwytjKt0yyd4YZpd4oF
GU15DE0y/mkRdWkp+Q6M+7hFqARvj+fw00sha1M8P1+SEGalLR5H27TqTvFVSY95A3bPClqHaW0e
x5TQLfHkZZFvxDLvLv9E328hEYb56wtyYsmRTkJ5yAIuwoMQiTiZB/ZIBfYQXoowhKZ4uCAaVhc1
s1TIfSSCGJo5g3GRGiJgIIyfxJU+Ifui7jzpJ+FbOYGHUOohGb8ii8uG8HlgmiDTgKeYPMXkZ5AM
f4ZBW5mofUSBORxNAhyHwSjkMUkmq4Z4nsPaI9AAd9M/ESqBPZ2KbIQ5oinfDJ8BI2ZoEYifoJuI
4FSMSbQUAk8mbOT16XGYfbud9EI7QtwNkYA0SaOeOUQmBuFWgW9GvSBQQ64cCXmHARyJXpQLR+HE
RGQFQmryA6DupWjNochQ5m6HXw+ZxCh7MjlDG5V6UHbh2gwQQYcg9MQ1imCmAc+ToUJh/KCnCUOd
M4aEISLOuRkrQKScyDn6KNfBj1HC5A153h+ON6aCm3kaOlr65JmTUeJCM/QjRBX0gpEZz1DD3gRs
FGIf0G0sliSgayyLx7KE8hJzNLIR+icFFS7CnkmHaU/0u+dJR3kM3hKVILNFG8QLJxwN6ZSN5zOQ
24I5Co5+I4tHIx48ZKmZM2aDZ+C9lKkZhX0UzAurCvkfph6u54B1MCcsAqwBS7NqMiNcuUjpEMsB
9cgiIfPTWJg3xdM58UYTXu7D8p43mfS9BWofAgpHEy92cKfgfI4dpn0Y9FlAHt5fIB2w4CeiqjB4
YLkFMCWcXMCbuFNpFC2GROzjZw1CpoCPvpkEmTtnKpkIkN/CQfEENnQVQd8IHC/o8xIzxvPSAdNO
Q46gIq5HFwEThLc91gzyc0BI8gT5WKCqkJ8yKNYmpSmEbhobfu7kwBa43hJZB8Mx4IWRD/wi9UwE
aZyGHlJSlG0ajmgOHIic5GZHFJKHBvER1ghxEa4D75dGRv2ItKU70rM4j+KUJyF8RbXyIp5bXsy6
PG6AVgNzh6Fc/086lCDXv3DKU3OmXG6QdhpI+7sO7VAH63klmTIDRfQsYhSDgCHR7szeV47mOIVE
zkTVr5fwi6HQRWg2NOxXcjN/X6AlWkA4XFQuspDRIP7gEfkuMgFXVuEXUWCKFv31+i9gJgIbsSlC
WJ75fXIhj+X7D6GLrC9reQXt+utSQXKIQyC2+N/yty6+qkDUc5f/DFHDaLkcHewsWGmWrPC7sUNn
mWGW3Xur1AGbyPpwFS+DF6SrebyQ5QJjLnTqca8vuhQJjXgvWE86iKrKWb4YaQsozVi/lPX7qhGx
/cAX8oOVW3CzhT6VSZFr0TzwVYQW/k6WyEu6K/0cYEmikvkbqCKwwVlAWTJa2oIQ+A11AFYhNfgF
LeUsUM4yawySyWbT5qt6wVszQRa06QshMS00LXiBDn9VHMj/yw4oqiISgcU2yxc7o5lErbldA7IU
7CcKsQ8pooFZFchfADGYl87smT3kjiOQ4ItGeI9G5Ks7iB2UvvzL+L7E/tVdDDxLoilvufJ6xN5N
xr4WviBgiv2DKYuGZpqAb1hPYgEA7Zgyxs4DvxOb2SMBQGiSLEM6sWZsxtBnZFQ2kOZF+AZzweKA
ZgHPCHIbCduz3aEJoJI5MHvSBPpBxhKEAHQwrIkV9gd6x+uDogvt0RBBisrES8tkOwgwxJ5nIm5E
WQN/pBfSecgB/Y7WY9pS2abrBV6IWSiLU3QHAJmkJ1cKfyBXhZtcd+hlv4bueZgbPET01ldV4voc
IY0hklR+I9LQDyMdmNJbtFUq9LxI+5qucw82JEDKdblJFGHqjGw3wkfnMNQYjYLxwIRFPN9GNkI4
CFfBEPSnmzPdCE9UMSsChAFMfFdjLjr/i654n1fQNTbKMRx5cYhOQbTTjTAc2YjiL7FC6WjRkWCb
OXpCVIhjDz3EfYqmQ8zhXnAzwMZ3BH10AChAjATRQ/bHmaP8sHBGc8AQVpgAiBEKYdEPWS1wBK8I
wkXPsX5DdJiJocPtsgmEwBdgJl+4y7BwRFnIu6abuT0USzBPhkOBzVhADGbITUAdWfCFP8Ov68eo
LrrEbYKOpIW3CiEHU9AOiy6z5mEtoZMmHhtPox5uOFdWdDr9IiNZW7CqGPcrLRMGtsSQx1UJzhVM
L68xjOlRM8Gy2Bzx/36iz7D60fUeayRAglGwCoKaQEUTk8Vhfxgs0huyL9yzTWJoGTPTYy7SWYyj
dAi9qa/7h/mAVs0+9Aflpn2UE6oYgeLhR0L9swryxSCYDZACbZg4eUYj4adEHEiQBqCRIY/gEMaH
QR7Bo0IU4J9RitCE/CCySTjxnP6IqZoADSZhmgpGW2AYzRya/CKqCeqdlui0DWygUdYPpyZUmeIK
S9m4in0KluD5SSEUwENfTNA+q4ns4SGyoHkNe30EPBnpibcRf/1ikR5wZs0gDpFQC/wZM5hhgd8l
/wcNSaLpv1SQdc53NIiKRkf+riDZcX2WOXuHgkQmdYupC44MxecGF6Mq8REg50QOsEqiQhBeYhfA
BbwqwlAAIboDiJwhgpHF6ACkE/aNuDdkgIhDppoGcSChR4kFgFBAkMIXSCUbxwPqU6S52JPIRFAF
/+S59X0CRh3yD70rsiwQaEi4Acge5760ASMB66TX+H9QDXGInOHSxDYFrqAXkCq8wDuzAbDWRtLJ
46FeNwBhgRfxK7Cg8CbeS2GqEJkiMIqHTEz4E0Bui4AEncE2IgWkabHIMb7QpoBCSDEWUgSYyTOx
e2JGC9YRhTZAlxQgKS13+D4xCJ4X+87A+YfVJP/TP6zmv0T7Udp2RQ5IVjPHpmGmmNJ0ILqa/XxM
MTQYvMlsAFbEjBJUgJsMeADgk8WGjUWFs+ZTFHUUzQE7cg+kIeIVjx5TLbz5tU/wiSZfn5IocO41
GCpN5j6YBQ3AHBQI7j+UF3dnX5UC+UALEMQcH6G4mfY6mSMOMvqSA58yF5VZ5DigYRuQvxfi5i6A
LIAafA3fj24+dVFRmVtMLeq48YdIesaGSfzFH19pJDs4OKVs3sUAZdi/wABDEBVmyqKDJFgycDnL
L4KbeAu7B0VnbmDyC/cU5o1Q+ZeihNK/4hzLAtFJQ4hYwDYSlT+FQHESo7NE9cgX4qyHv+xLrl8v
EiIZDQfqCFLkMl5hgS34hT02Qnx8lyhCuoaSMkO9GMH8ICb8WDOQnKB/1pA9N5FcGLZwApP361N8
dLjxMGARqkAYLqUl+AQwgVIitCRM7RBQpWN/QZdFf6QLxL6hBZl3BwD6BcIrz/sePcGyEJphiwbo
hnNF4A/ACo8BNpGDL1yB3Lp3MRDRCMDAGUTNPMIaIRuRfEjPIYHCyhdh2iE+A1Pm+4FhKJzBNwiQ
aB28kzIHXC4WQRQZAgroydd0+Yewh9pfRD00y5VKo9IinJvoJomv+rP/9r2pr+91QqgkRgdfjTCr
D69A3W4GNoZU0aFJBppF9BTMIEyT42aCFKq6CwbN8crwOhwBYfMO9IoTCoyRYG+GiQ0DgSrEQ0cT
USI+biRkEMi/+HaECWxeT5Ih8QvznjjHeYAQF+rPpg8IFNgTFyOUgudU/ARBjJCC65j6hQdBhmA3
FA5WMGYelNfDuwHt8iyhQjF6ofqRKdAEeQgiwjBkpFAboFr8Vb/43vfkIcAChBHqH6grC4cuFYMy
CP0UOejHevZF1f6CeRIeB7XmcYidkXrf9YqZBpHbvu/4CyILAliUUeTYmCg8oeDF3xt1rdq/CzkW
sdFp1zoNKhawT/H7IjYel1Obg2UIOUQOKgUrEp4XGM2PErAbPxl2xa9PcDnOQRFziCbxJwsLiWEk
Vg5fv8yIgQhC2RHDclh8zeivDEcgiUuNv2epECetMHzu4zsHT3YjdngHOcYDphpSj2sMsfAYv8hT
UYa+yC3P+fpHxYnafRNQJFeIuPXx/AO7QseHRb6KNaOtvAsUZz+UMeS5OP66BX0SIc0IxGOJp+HX
oi0GMaFNvI878WtyTkW0imYWChbaMSEfwUFCQF+LVdaGFUMRddmTdO151s2mcpMoSdQ4spTbEdvC
ll/0AUPOGAlqW9R+NGWu5QrEmwlAB2uF3MdDIT2cUCLfkGJTqF9sL8wI7AZpXyxmceX+MhExGb/o
EmBBm3g6GSaeD+6GXcC0CR5Q6ZK88NXVqIuvMBciR/ZB5N8P2hdDi9Zx2oiuYiLE4hMJD04HsTG/
gQl4YjRAggTvSW/JYgmikMsADl/5LdrfJsCOe+FOngnollvlYSPBd0CDr18I9xFOJNkEAUvTP9gO
V54pPh+unHz9eT8KLxNecfF/IK/BFYIOkboMYYjdIr44VNXXMTli/U1cXJACWIOL4BxziMcODp7R
A4GqG5QgM42zh59c4QgeBXSIO4pesnkEyyLiPXT533NbvfXXMrNNMWAin6kB1PoXmflp7KRWPOxG
4JR91kt2u9lMVnFV+x23oUppKU8uUctZWRuDOh3spFPM1NyMHsNt+Eiv3bt5jUklQU5480wow5Jd
elQ3BVryj0FuUdQEQT1q73EsV5XDEv7fjVGx3vZGO4VlrbtFoxd3RnfnZRERzQre+xycJPxqq0qE
jXTYZafqrHG1tw7pLgju2ZtzEg2aF+NDjzeej1un26TNj3XK3uFhrznOyA2tYcXaBORv7x69t7km
7kLvzKZZ9nf9DX2mCK8Es7JjfnHXZtVcmhxqsNZ+y6LXY47hURLLfLXtKnlwnkNyZh0Xlei80p8R
2eQJUug/5rs5gQW60gvJ02ZSHSAhK8Pw6L+Mpy3hC6Mq++dnp6yove3VVJtwNM4SEebwMbcRWbb1
ysZy4LvJNnl69i+KEoLaIZAkeRV7IiHSo0VqWHWzy4SzUJqMYKzV/OjsgiY1DL2T15zu9MnujFr2
3iAag3N/BGGsQnpCsrV+iQOn5jLh5DMPJobmrFouEW34oMhjYIxZqTKz+PI/nFciAMnj995pqLfT
YtFvLoWulH/QxdLhdNO0TqTAMSKhIccf2S2Kdx5ZuwhvuBY35xxSIt7i+LC31REhSs8BaYQG7+4r
ILWO8w5f7onWyL3J4U6zFR3f5uXnSZ7ZuuIMnXMjxINMmnujrE5GSl1lo+xsrY7b1ot6fB2WiTor
jg5lpZ2Nt+kSuNHdn9WVxvdO56FapN0eUEe63K05twEprkxy/ibvAeFlXY7vlQdUoHpRfVRveo1g
S6RGdWLtTc55ZDU7qRm1gDJsDyKOCUamQuuFMho2GRJfnAfsRJeLezh1IRyOt92p4clsM6EWJWGL
J4Fm1svgIG5WOpGbUB3iz8kiSat++y/zZq8tZgk2Ws33xsvmkIzeTYhgiKtltYweFvFaxBt22Nsv
J0sf0Hn+EONEJCIzv7JrUTthMc6Ll1H3am6Fw6qzA+d3zbp/dpsEYV1YWCpBjk79NXsAx149f4VN
a0cBtYjTNGnJuNn7tKEv9jisF5CIses/+uSTobxDTDH7klv2l2l1r0puKXtAshuzPuQ4WHDQpN1a
qS51rT3S85CB26x6Tdan45yEzU5BXVPQNK9YbSgIRkHIX6znjuilqkkyle6amJy4Fr0Jv2x1FCUW
4cm7uhj3cGwUbZj6Rpyc/zBqMG60NfOlQSDjN1AKliWQueYL3X2IVWkY0blLunSrWJt1b+9HTXfr
UV+a2JtKuqJMvUUmzkHTu2oyRQLFvYd/1vJcTvubRLvaT2LLyDKFCCEMzWxqInCym/FxwXAHo5Lt
zYZDPBahni93r+vw/s9HjWNnh1h5Er1GIiRva941cWaEbTaIZZvWfLKpM/8d24ZtiMnhQfpqH/XH
amrG6iLuspeOHs7aPRgb9236M5LWBUvzkjbUDhkQEWyI/MIPsdYRuT/ssV3JzgXpasPNaGny0pvQ
t0uwt45D4g73/SmxTaRPArG3jB1hvOT5De6UtCWI9WpzXNlYmh1Nxm7CAB/eziJZddVeF1cP6WtF
LePG8EgoTwzb3rwqbIzK6J6cXGoxm3tvr0/Dfb979f1ddPEPzOxevweVH8JfhzWO1JEisupVyQAV
Lc96lW3Imha/rmb92Fu9rXGMuKe2+ZHITiJZPy6VXKnZc96bzeKNdiC0jDer3pvMJUT2mTUJinnY
DhTjIKlYvrV5dYiwJdCIOrcSkPhQDWfbNqjgeiIrNdFbxiv6/Jwn5e7LgFS2g0Z2NTnn2vn0KiWr
tTRORousvWOP1E63m10jMWnW2KhS3ThQK49T2E8NOa7JN0/omrEyD1ubQ6mNASduFIc+y/SCooAp
UkelN+utOAY12MgpAuKyK6b4Z1bmduC1VfowBgeXAkDcATFjFYG30qc+uYj2J0xeMXLA9Xi6IG54
OBC9cjdfParammNNmmDrbdIYtROssp9LpCzCpU/pI9xGNNev2rWVyfmkh/rYzbzW7ZJu8EWU9E4l
T/NJ0B/HiE4WVBCINgSDflRpSdgsnlYrW8IAh+AdHsOz5tzfsOFQMZAAZ7QOkZV1QzqDnCxBo1FL
R/WX3nqUZqFSl/ly4dj2vNy/9ShFYGw4sKY5Djk/hhU1L1tJiZHNNr21U+4+8W/nB3ftVJy20b0Z
1Um5/3NGBJTNW3TUTYKlDrqmD1HLuhK4eLZL6hTtCezNi41VHlC8sRkTv0d5Y93skogL8o3W9t2q
2eOYkgkbTZ4IBwVpJ3UTuqqoOG96ghLGOs8alrNVU7/YGdtBCUmzISadkiDBuHu0qkP/zaN9knpv
zYrxJD4YOjSSl7YOGcVCnG3yISydI6yqqffhFf4iY4n3yTZWw+8Qhjy228RPUy9bn12vYp5sv4w4
ant1XbUJle1W9Wzhs14ECHMmThEbTkyfuTT2BnSE+BrbgymSUK10hSVic5zf2ZG4gk1WIfr1GA7A
IARm74yxR1hc2zmo7DbbWC0T7iUMn+oOdoVAOYJy1c+SamrsZKzDsX30WsTM3ohPNKoE1y6dbAu/
X/XHRXgku97eO9tly1r1SpxCqXL2hN3rg9X7aBJ4GUj8gPTNDjG+E+o0gHIezCn7u0F+1FOkWcCB
eLbCFiwg1EJAtvl0Xra/x+q9ufkJ+ilakTs/OZcg2eqCE37eFDeEXTHkFME6om6YruTRJ1ibNc+t
EkcXQbEdK2n/UI8svBm7nktI7dN4W1G1rauDmlF1JRySGtXeTWXbkHJoYLL4A2X3QkCQMy8RWdyy
D737oGwmwAFdcd4DFvKoCSO06hREIGq4s2SmMvtM2CYn6N7d3rq/iyp661YJ9ib+fhmMnsGxrCbr
Xke34s5Hr3t2xaz61IZGUdTV5GZLVisk9NM42I9B52I9Jqtwm13dGylp1JJEZ5Qpn1CvvnSiMo7a
Le4/hwkl1bzTYA+rh4SBDznuqX9KBC2/QYVkJe9tzNtkp7wO1dQ1hQyMe8qh5IP6TKjR5HvVjiLX
yJmDFKN32TqMdX1UAzGsrev250L+6qxDQGcyHmx64y6EFIztGs6Ic7ekiBfdXlndOoGt7UXbPiZ7
ZzW6jJqD6oDTC/2180AEnlRruI0PRqmCYEcRt82acYzXHhmC/StyhQp+nMYoqfkmQjTNx6PDgLQz
aIRttzpbmsv5S5ejJUqzqqocSSX1lbsmlaRx8zZhPTok5aZdI5QRYRpVnU+36a8jcglCLDsE6YHE
pf+Hu/PYsRxNsvSrNGbPHGoxmO4FxeXV0vWGcEmt1SWffj4GqqazogpVU9tBAoGMcL+CvzBxzOwc
VbbzBwbBCXKSp/Rc+I3dPRETO8OThBkt/PzB634EjSbQ0Mvf+Mpvo6tKtir4/X2r6FAh72LCJ5os
G7/CoZ84/2tjBfuPFtvB5Mg4m40IDWhti4pP9AZjW+NaS2g0rt/hyj+VT8Fb+czo+l7CTqbb6aB9
tJDEBm7wIDih4pR7g5sduOrpPTimL8FHcUxzR2tWgXXQ3pTjfTep9rDTvHzffw614yRX2fQZjg0+
B+e+uwZs8/1Je2ofchxBSyR/TH3LR4TpAc92tUgvvPohd7t3s0drxYbE8HnYjXR2v8rn/KVObCNB
ccupJ2iO7PLAVLXxoX/DA0AeozjKpvYE1VM+6Rxm6sHgGt+xZPJ3sMU3hJaDF4i1Vccv700/XyN6
GF8tHFdT2lDmHhsM/UtPDz2M3SKN9g9EyifhaDFnR4/9DS1aP1oxV5a54Q6ypGPEEAFd0ILXeY97
Anzx0F41ZFvPb4HD+i5JkI5IABHXQfSavewxvW73612O2xUvnCWiK6yo7iQ3+Sxc0CZzxLW66mj5
Zal6O9vf3kUCj2hFM+26PJc3KLU/lfdlQP4oE+IzEzHsxFfFN7Cu0BeEiQtFCr4kcmGX8Qz8Y7ma
RzcObHOVvcMsEX4lR4lJ6kd9Hy0fjAvZ185JIAqLPX2fHINbucfdOz1p5tnAIN7S3fTEInoDloqh
JjLH+jvYEND79Nn7IZf4WHzIwzrFTBKC3PLrcOuf4AA5aHjtwk2PuYdAGunkXNjDRuJjJ0fFmSKL
wemvKFLOjrF9FmD0JpzUX1oS22yVnLmMuIvqWtnankkYG8/+yqTLq7H6yDfyMrK3e4jX9wdpVTvf
pq04doy9V+nmZ+7lmMn+4DXvyLD4M8MNR3nPsMdJJiWAL5jssF1F7mdzhBCHoYXps3qCQMOHpXWl
/Yzryf0WliLcpvEQ9XDP13qv6SuEbKCSYq44VbxgXI3wl4uu8dRvhgOSTdcxsMvOE8humbz5FB6b
9+aI+AiB3x0OW9fYRkcVLWXlkvOU8/H+JPxkV/TMuQ26N/Vb81NJNsJFPU2ZMzTo8sDS76fQLkYc
3LVGJ/6L8A5F2Bkl1KFfGa3dJbcKI/gR3P1mWLXogDlDtU4SnKLsG6452a2XbZp97bW6HRzGbY+D
kMjXs5PlPKQXzroTYZI4Maa7x2cRstf+td8rTOrMdrcenu62HHpX9HHAEHL/WuIBusn+JjJpkNW5
mJL9vlQfnhlqx+wuHJD4OHh8z/An/SCAxbGdVupXeZDWjEXtdbsg/EkZdDgGhC7iSnRNet2o4onr
UfPwBfpOuFQ/0BQqRBYEInaOm4H08gnKeJz5K2uH7zFt+Pgd2KU+K92GygZNFUbpUkeEXzjcWl/W
K4QKw6G56sxFwcaAhAGpWLOZJFeRtuJnH7piZevnkWb3ws4PqZeuuyXfQP3wxFd9tBx7s8xkfb5v
oTu/jqtoLdLdTz01q1mu7AfVqGJXYQWQbqy8nHD57kPVLSYwF9gycobF2g4ZP8L3FrbWOiPHHU5S
+Blbp4eKP/Xat7CxYRZYzDPJkSsx15CdXzpiQuGlwX4RE1XO6JmEgoO7g18WQwKv5L71Kga9ev+K
qvgm9a7VLbrVzvmFfOXKdNGJKU3ctPTcOmgM1tsMwKH5dZuQYYiJCNsjWbfNj5chWi47Ww0vCeHN
NykQkySYlcztWOOcAaQYy9d5GoNnPdvQM+G0RasAE1WuVKa/xJd+VfAm4YPZO/Ox+LkjhemG4zp+
M4jsGb34MNRNzWjCs4ZQxhZrCG3D9KiJtlwTuSTBajxUFdHZvEFLHcEEyMzeubuvsJausFQrMnnn
csjcF4AKjOJMbpEfVVI6wsLQi6/oejrhxlg1D+mBMaZlEosJxJ12AIYDZeMW9/xDttgiureICjF2
XrnFddgI7tBrucSWi2u/tngBY8WAknVg1oqVZT4IWKv1gUV2FNyXl5zkL+Q6lgvDUtF7wgzoKnV/
AqLQhSKOv8/Oa2a/lwRd3paz028sp2TVuRqRW5Nz7BNigwBNESRi7PhbZxANxRdn2K1wOhvJ/mTr
yEs+DGuVr+PLkrYQHa6WycCIWHlkXIBoEqfypu1yDKZMtEQ45l4fJgLR9LF0yFpTb6Ng4CSm7pZg
XnfCLanvifBw1RKUp0SQvO5DdX6cr4+naJv5LY+nMFPOLeW//rqsirQmsG42NbNYjPkQvLsP4Ro8
S2SGploWqvUFb3IuL3cGyEKGdRK/ZSmJ+7hSy6EyN6EXrBOe74IIpUMKbktri1iToSwv3nqlz0MR
kkfgFe06ukz+S+zFvrRrPpTjloDaE7zIeYtOEyT4pOmNb66RXOGrfuaH0Cf9jWr7RkyJQBWInLnY
+nDTu+/xPjzHbEHLOaYaXWB2NCi6bO3Cv+6hOLK3sU96xtyS4mfO1lpSLuq2EKS4lfM9slPRMm6+
ZNXhfnI/odRmGBkY5BA69223u29nx1doklAPEXIs39GO2VHG/eQ1RK+uudKepJ92Zfn5Zr5IfGSH
0UFv7TKeGY57ylB5O02nbAmHJxLRzwAZ1t42832kvklMD12ZkmZpUFe5lGAt+hav4qbUqNcc7xPH
8Gqsw0sI+y/DjBITnHuCHrYQ0QlPeiZEUp53C0C2mRJCFZ3rDj8G99l6hNfE0T+33xKLWRw7Z37S
nPB1hD/Aes1BxSL6NBFv2fZkgRO5oOVWW1zXNXuqCE7zTex/ZgzLf4YuFhVK5Z7AfFk2no01IzBZ
tiIgurAc6wrTlv2yemNwbjE2C/hEXPm25CVLogdgal+pL3+W3wzNEktn9sOwiU4v9BgfTmxCh2Tg
r8wLdnDVMTyBLIkhxTXeZGdu6i33+NIf+6WrhqTVJpMC2nrIDwf19YU7YD/oZ/COjzMV9dQTlyk0
UMO3eT152al3ul3Pha4+CjK4DQxwyyKtBka5aYK82wR2PL4PcDW7NYsPjubllxFoik/CyXGU8Q7b
53nLRBqgfr86LXGaj4gpFmMfuXBcryvnVfDeEpcXJRiGZAVJI0EQ8EPuwPu1Clwlt5XLIzHYJ3zI
9tW57T9Db3Ak1mJYy5iDiHiQH8Retfp8gHXc0TnmmBRwpvI924u83j6RSKf2vKbYIKxOJPmYU4T1
uHGLCVRW3AOWO/LIZBjb57V38AMSVkoM3k6+zsscVetzd15Mxs8t+2GZDL8zHco7gf55byXJWu0z
uWwrzO2WfuyrGNHUKXbxtqBUwQQxiwAs4ByI2pwTkAvNduwikB6HUwaYPAXuPrkcVd7ZWtC7h2oz
rI1D4QigeSlT1LojPJ7UC7bbFjckHHxR4BAWmrjdqYCkySx3OtPYEZPgR8A7J96hCwBzxvq750qn
4PsD5voF440LPJlu62bkkg39DsEDG+grRyJW6gwmHuHY+M8Doci8TX35QfKhILMHbxnYHZwaQBim
a0wg7I7OXnVpxYbS2v3Eam3a1x5IpbB/JvtVebtvYeXg6RAfwyfAiGzfyJA60Gu3cyqnfuCkMGJa
bh57N4ReAkmw/W3ehmdQHABHzgvhIf/DNKinuorfyvaPbPd7fuhEF27jhRBtj87Ad7FPuTQ8XgAA
A4v1jQPJfduR2EK/QIpkvxsgwTL98hHAi0pJxhfOQG+X2mNNT9a+AJA7GMAv68Y9RtyVwL4AIc9r
4O1oC5U/D6/YW8gWiPbUbb/Nn6lhvBaHZRUZLHdHXCAJ+Xe7mYi2BdgLWAlwbE9hrPtIRAWkLjHu
L8O6vUtXAHTb0Mlv928kXV6nPeSMvbVOFTcBXkFZDPfOh+kvOYONAByM1bNXnW0cqt1MQ1/P+1Vr
Ij98W0hVqeAgtu71rVncsk+20zwfQ+yMRNAPBxELaTnP0AlQoWGHc+d7u8ems0T7+7rlLL4i/cUg
OYmL83nbm2RIoYuv4T8c3MSsMgOWFzQg6QmkmrQi2nGMCbcQb7Sryh4GK8t9zw6e9Da5m2FxbJsW
X4HAh3PFpft3B84jNhG9HrKpiSlxkA8OP2rmmCX/8dXimsBpyW1cxkN5/YpJSIaeAZHpfcuJrANY
Nlhb7Ke9Lr37qtrsbujJieCf1kOC5djCGLhhIpNbcrHWGQB95hwmsDd+ZRM66iYgaqTeZDKTzLdx
qT2qVwiGB0oGIHf98rnbT9EJ17dsw5ir8/N+o3i2UrgPVGVEX1ptVOf+abk1Y8WdkxGt4QkAMlbF
MQI9iza36gjMqDCaScrOaC+Demtp9QQ0if4CXYPBxcKYIpJM3lQ8kkEDovrL+oaram+5VAY6O1fX
5aq4DBSvPCiC37koa07qp8SUKlUfIETN2YnOjvDPnXzNhYiTOxU65SaxW26Bupy8Z6QQjtHWXGcU
L9Bq8zpH2JDyMdUs21wzk6pJ7LLEW0ZXWdrhKPjEC/Y+cx4XDLTwBQ48QMmP5FDroZaU3qRT5hw1
3zi/vN8S39okB9knNDwvdaZt7kIbhYF6JQO0btLK2OTP8U1Yt+thZfr318KfnN1cODrXhbjihyrh
ww8M9AjAIZu1neKVDpq4+e6IKwjTEUmxj3dcCOHJGxgDT25xgacdgkx0ckE1eohXJC128LZkAuyC
E5AN7CwJX0LZy83WcP5G9pdAuQ+xtnXtbfMbtT0nXWVk/rFTc+XBkzwqjjvQZOexOUSP3HK/X0fe
xEg3gQTFEj+6ML2NSA+fO3qXgj27rNFwW8anWvtS+MlBsqlydCualPCV+IxTzz58kWHawW7w3k3s
h34sNkSGa8VDB7Y5UEbt1zF2E4jwhatp68cBm9YcMEIUTTGfzuW+EtdfIkQD8BURc7Qb9XnyG/+F
8V92ZPhGOIQvCyhi18z8Qh9ygM3ZrR55QvdpWr9QX3B2064GPaQnVHRuAjj05I2XeXUx9iHBDDU6
vjDK7GdpZ2EzT9FGJbh9Fuk7k51xh0ous9so/hEdwM29NrGeC25IMHcQKNYZkKJksLfskn07MTAu
OuulzHFf8RUnSvVIavE0ErHSubWf6l0CH8jCnLCwLmmvOXqNPLTKKQ654xybidpYOwClUbMYb7JI
Y03AMciA4QfORPlAQyswZezugKw2yfp8LHwqeDtEho4T1hhqoSNi47ZR2QdClHItU+rkVOZcesbM
13fntrALJf5I7YYeg/hWe8FxNuButVPTLg6PcO/eISPSNla1yrbmfaUKDlzK8gmQFoqWXe0OEGgs
6ZFqv3qStafY6i4PlXhl4yNM5TZvXFJ3YKOyg+5HocPN5k+uNRXeNULi6BqbMhEKSME3KXnx9LBX
7hcsJUZoHB3U4CDasysSr/opWcn1Qbo2qA6syicgJOOkyrt9px/S9x5xPIrJJWWYp5h6aAZHMJ9B
4J24kHOGnk76nHqJftWJK72UZEvCTqtOwVS6CyJFXbS4AhUzJs9mCavxJbqCm1Di3YjwPwhbykt8
GaDUY3OUvvsbQ2jTult0VLi/Sxwbn5Kt2jq6rz43xCHb/jnzILL+ZU+aS3fJT1+U+FZsR7QttvT/
GJTjUcJzORiPnU8XGQzIbDHtzVxuZvhpPaByBPO4na+ex7UGYrktHzoHUijarWI4Y4IDHATE7hDR
RB5kXmvMwn7bPkfbtRBu41Pmq7t4FTrix5Fo5fD0NK8SNge7BoSTbUdCOWlV7Kl1bgyqlNkGTo+P
O40SNcQ5MD15xaZZcbLXLLitX8InnWYBqFEqr961KNnB5Xwdy02EhVbeA4Vc4e5ZZ6hIqe5QbfLo
LxBxquELUlw2xcH2FKLA8yG4jxKcHyNl8WYVA0L7GLJHyetP+ckYbaqG/a71knIFQpOFzvydQ0hD
pdtNfHouTuOOP2/mNceyzFi95LF7XAIZHBADP/twhU17VA/iOkC91ka2GbYCnfr9uH5MVwb2EKjQ
qyhEj5A0CfsMzUe72EZbdZddpAuwEtZd5JYW1OWjPdfdln5mCKS9nuJXR+6ZEA9lh6U6hvNonhrs
GyCzbz7HX+o+P9UL9cfs2dl6MTrKarHMC1FFyqWLz5In0Zqqncxtf7WWTgbQO0Lnu8e/ipgV6Opf
m29IFKvv5jJSfiQke51289tAJfdhBmNz6/38VOKzm4t1Jl12W4gmFpcnnLES1C/9R4zn/pK7X3Q3
EKkWO4QTXX1ngARNnIHicenBmXFKIr+/CagW9mt2Bt93pYwqu8URugzhS1iH7vBJPCAQ8SxZiL2t
3HYXLd6f3gKdoOCLsu62c2+BI6zNC1I+LkX5/nvX7x4x6AT4OFyPonpPsiGcShx1BhpDNIem5r+Y
7zb/frqbLkYTUj6DpnuaUReCrj9RCYRS20xq3EElIDEa/TKsgLzwHgUxReXS0cJmkDj6yq4Akcx2
BFXkJzVWwMJN0eCyto4qNC89SHUFNBw72hUAf4kj8hVJU7yiNG3AmEcgTHWV64YZXXoWLc5l5jxn
NpwSlkv+CJva15o2OWLtf947Jul/P1zwt8/4W6fmpJupqmY8I60VZCmoUNIi5ghH6SM4NyYueGky
Ej0Kl8/9YaQLZgF2yMtQun1c5kPmdUy6JUGxhPkGuqeEx7+mFLCWKgiQm78EsT7dsnTo+fTh0uEO
61EHimewZt9AJoz0mvZ5Qopg369mR/CFLVC7eR7dFgvU+e0tdwnn2ebFYKIt53FdV8VhXAfHAI++
f6bZi1BlpDEBEjQM9k/k9URG8jU6QCkjsJwWTW2P8MXwYm7PJicgUVfySl2JNnVOAGfEA90J6Ab7
uvRp5a7mPOKcXSCeCZ3HjiQm/zCvv5b/3yLlPMSfDQq+P93//hu1lF9CIJ9lNTVxGHX/9Y/lWv7m
Fe1//XqH8LtcGC7/5i9e0cXddIFCebp+t33W/VVmZPnN/9cf/sf3r3eh9eP7P//HZ9kX3fJuaG0V
f+bKlGVuyf/88/v/5XXH95zXPTRxEX+9f/1HX3z9x0P58R6Wf/fqvzJtin8soinKMvdiyBBrcjTH
77b7z/8h6NIfliIuI6MQL5iyKXFz/8q0Kf2hQCuNzLIsK5ZlifzoL3IrEkosqmyZqLCIpqJauvTv
yK38ziUJJx/fy4IEFPbmv+emlcJQRelQsBzdDAa3qU3HJGDQlfgpy/M3sSwwlK26lg2ttf+0Yv+A
40T6vbt6+WgdomhZNyUd8tDfJmYbHdEpATZpNE9RGxdusWHAhXfX1uq9vgmD8VDMDTWJdHrK1BIM
YJSAivWst4PGMVZhhcZk3hBV9+d//sUM6TfyUV2ElMZAAsdUTUU0ZPE3i9nUiZHVVhY4bd9Ahy9M
lxBhr5WlTdnaykW6fxqoltATTCsVCEEwEFyT3+ewukkRxSZLlTu7QpbbUVP8ataiqqgMP2MKEtfB
wmwnJMVdHZKh1poSupZc9tsEHXNo7hu3qQ6lskny8NpI3a5TMVV3qm1FFcSO1WWnOAp1W+s3bfnZ
affazWb9bJjhocyyxk5iigNKfOwtiuiVdqf3rx5DLxPmTZouZP/WwbCao1Jqa0UOtjBvf0hWebs3
GPSayD1qX+53FEos+RKkFcEbjNBQikvZ7Ihi+jEYyAnOqvooZ4bgWZW8r+fpZNZ1ZKdGODtpr7q6
UHwiv6W6Y9Ed6kq/qHr8lUIRTPsqqiJGuJ0V+msjoTZdRQyeggEgtzDvG0Fu1mWr7BE+oMGxu0dO
PhZrRQu2vYaiuS5lb0orfVbS7OYDcmio/V6iRL0M2rzOg9CPw4a3DyIQWqmHzXpnhCUdZ5VG6QfR
ji406ctbBL3aITpaHT1+SQzpc5J5oY68S5LitxXkJ4sQRCbXel4Kwt+GP4hnF7b8UWf1V57Xp6Cp
JWeeFdqgKh5cDzrRFppO9qKQEAplOXmdd8BUkQRHlNgfUouXI7jlGVq4qA7JYFa69WAEE+9a9tmq
ARNO9MjT4niL8DG0hKkBmnffaY3SIrMH2DxUgt2EtEGiX3MMn+4jxyxfCN5buQI4Rk/XQ5wt8HtR
p54kCo8JcO8YkVMImEA7LWfXTLW7rY1B5tSCeuk6GrbS7r2Nsh8rLm+o/AxuH8aU01tu2FAiEtki
Hlz2gBeo8KyFITzIQwu0MwaHPB3pScDmUT4VOd2aAeNlR7evoCnsu46Iu9bdtK7c5omB8KzkhdQ1
Wx2xUxnid9pim1axET350dj9vslOyp0KR1AWtR1kce1VArrnCE7WTa26qTppfm52hj/qw2AjqOAa
ZRVedCiMvSoK+ewqT3ZT3B4TeUbK3mpddjRzAqNa5BTJoO8NLR/ZTRtlP8xZFWj3wT2N7C0LvqXu
/nm/a/tpnK5VyDNnOm1cs0HBI5uo2Wb9zSoQQdfMyloF0ysKIrPXtDMYK/pCx2n5o5PNo67I+Vpx
Bd2EPVK1qE9OCTSfsXJoZuFUUPw25Oyzm+Ev51xqKKByLwWnmilVRQMvkqP8bTnQYV0hDY58T5Bw
6NBBLTG+Wah8x5KuIC0H9jyrix5h4WfxQvfdaYUtxchVD9pjmzcvXWzQT54Zq0oJd4MFr2iVR7Yg
oeectxVgoG68oALIm9b0MIfJkNiDjIZ00FfnBt0q2zXLL3mAojOXL2VSVCwpVzftsr0UveZ6QvEq
lTgqEia5FMpbqHY85MK4H9yfxLxwtRFtyIbrUCl8d1MZ7SHpdvM8HPJyIpOL+cZGWd5GkX4Qpd9o
OAm7kqPWQanWFYdAsEXxjMrPJbXys1bodB/1lAeR9zVzIG2he2g05cj41QV5SNBG5adWigfY9gn8
UbNxanqG4fy3Q4EuF6UwH5RUIMyrlZXRUPmr9AdB01byyK+Yy9mMivFYz6TSrXIJhuStHbGdYzyc
9SLYjS0dV13gDfEALF3QXFpgORDiOGtWvBqKpnWVKKscKSkc9OhfkPR9mir9KHc6adiEYcBXZHHy
FYsVVH3adkzocpgWkvu7gXZUtStbHqLswo9ElbfZaD51aoNydGQ+IghuUPZE5qfttetchTtR+DbR
QbH1jueMxU9JMbaF1LwEKZts6lctQYDlHmDSyk455fG0x7d4cT8BotbbAXVkMTihePhc5BzSeMTF
hwrYSI5Au3xBwwekz1T9XmP0wOiaF9Oct61SnOIUbZhh1s6GPCI2YEDTKhoPAu39mFs+h6Qp5SxU
afRmyMnHhDYC5sozBPbEwqzW5mPaPQYGQqxpHyEGiScM79FHNdFRYpjIWrWJ3cwDVchKesuiAukU
HKVh0pqp1slbGGw1qXj79cl6WcAuWtMskCyQYhS58V0hA81pt1ObgTaF5A3KOaoUZXuyQr10TflJ
C8G/7gXf17hfaRDRG0tzxAJ7PPfK8Z6GK63Utrgr0FVuqxjk57um06coP+BVIqYTKnoyh/jxbuDS
h47Kay0J3lBPVFWD7CNuy5XZgwXEwaLWWedvv7x9pUH3OyFkIkQ/qLDije7Bg0zb+yyr7qSAyKjW
ozn0h/lO84JaPqQVd2vWatlRZ/a5S8F5poKWj8pJm+QrYfGCcWY8A4Eg5JZAheT4o+6LtzrWEDky
j1NCiCAqETBR2O3qlCaU+jB1hCrxEZngk94JXlGW5zxSQ28c7z8BimvIMFk0XqFdOhjRV2qV56GE
jtqq35OsQrRIxgLMQ486rxr+5NpAT1VybBHqc8flhWMEN7CEfuyAlRx6aUuIfYutS6EOpitXJqbA
BBuvptmR50jxStN6VeJ76UoGZZ0Mql6xcoOqPxAp0y+hhKHTms2+7eVVopRnQcpQ96Iz0iiSW5lL
4FLRmKAzJG+DuN9VWGgai0bLeYUanzixZLHqdvHveBFdEikHCvl+jEavMwU6/sLoq+2in0rvD/lA
3Sigb1YRPmVzudhhSy27MT/KBIxJRmIzpV+J0GjsAnxph0UR4unhHuqHIhwOiI5NKEtj44wCtbIC
2BYlDIq5bfYW9MVZ0aSnXzFAXVzUam0U0inU23c1sLUhaP2mrI6yUFwrHY8zG1HlhVPs6/Hg3yda
1NF98bIKtZjJOo2d0m3lVk2dPtnPbXErpVpYN+PsTPN4d6MUG5QMFFqiaPmfktbniu5L4Su5o3LV
zzSgBQifx4bI9EIga05hpeeko/Q0ZtcwKx4RBGApxoNcF2/5fE0COknmmYaeIoFNNN0jSU5jalmq
q7Ysa9eM2gezmjd1E5ubcWqQf4gnH8uAJHAAhkj7xChsiUCfkPpYx7UoO/0cKnakdbLd5AZiOGJM
xxZ6fJbVe1IwHMO8anfEincUfe0q4XD3d520QLDe+9A6omXD1rTxbdtO2Yc2SZdMlukYIRjLtIDK
T5tlvWu2euHPjbIKs8Z0parF02H77E4jFuxz+qvGs9V3nZN03EZElPM4I94JOiL6aHStUaPNfVA/
WstiZ++ESnljvOlK/fDPM43fUyBdZApO1hTDkBVTV8TfoRk5aJkf7hsB6DCB4RUL3GW4bl3hrjXa
SZ5TekLsdAkZpTo7G3fio7ap/FTrthfDiADtJOMhCurhXyRn8m/8k3/5ZuQ+JkwOCIH+Nt9v6XrT
aWUvcIyem3J8bubwS0fu0iuY0Cgbw0sJ2VGYe+ij5CdJ+5c4CEJ31MP3aWAKpyytlTqmOtem2FeG
fHcRoF/PHX48Joro++RNU2vFbpfApEWxx4GP35HHiok86f4v4KF/+DAqk7wSwhaSbOq/ZZpCL5qa
lJG6yHFILyeBQCWaGwmb7jY94St3fg40eqW1k6SiiEzjad0AfErqrqn1nUjnbzXl+7TGVaZ3vJTW
7mG5oFsul3kgs3xBZrlXBRB5C+5ZUdmEyKYPaFj8iyeRfsO5fm0LRI0m4h2WhfbNb08yDlMsDnMC
lfxdEe3OEp9mCUc/6Fsh0y+GUImuNPN1rZZjrAiv//y8/l1ezHElIVckFfABVGM5NH9CEk1kwWur
jwQHMfKDSmJWCcrxn3/Eb2oBvx7QUAhZZGOBNqwFNPjTR0x9NXWjGgqOdtf8rFGPgyigVIxN/eef
Iyu/wQ/LJ/ERqggsKrOc5m/TplMu5RjDhNpRQ8483Zk50h7L6f6aDsNhzoRtoQW22uOnke3CpMv0
emd1a7omMlZpbVEjyDgPWWc6epSjoWqEjKjV0pMeBbdsqn1uEOFsE30JmXqpkLW2y1LbRTIDlXyC
TvSLYGdr10G+NfTIUVoKTr2R/mTtqRe1c9TrR6MTSzcYk1OhB7uSD7ATFRhAbxgw7MlrcEgvsRFT
Jm/RA5wxHYVhApo3VGcs+q0Fba2nOQ3AZFduoEg/wi0QNWeJbpbUXxeTJ6lAP6y86UE0Oyil0SEQ
lhWaVDlafKj9WcVeEevbNKQ/YRj9IDyyUbNgX6jdSxqYm/R7NIfDL6BG0eanjsAIhxE8GErFqVQW
rdIJDXVHivuXqC+cyiK9vU/GysRJ1FGyU/v6FgakBamwRXTYz5UEWYgq/NEzbRUikqt3lDia8D44
PVNd4li/tWZ11kZzk1v5Xhj1Y6WytEji3NqepHJJUpDsXBx2ep4D3TdVAbRFmikJRuGxnOubVc6M
epi0h/bmwEhYt03v27pjfJBpUCEtvVFRczsdzIcUDcfFYUTAFs2pvb9YvU5ZSXFM42lM0oflDnTI
P9m6Ph1jM91ZGsFukPOQRVzcgoEcM/pO6mI/12xQkNOJMEq0dNJ7m6BAKJTqZVIzT8vDn6DMvaiv
qYsH9UtY94eoEr6LOw37XTg9qioDplJ/kFWkE1Mquaq+QR7vqZrjr0hQ6JehWhWbR1UJaWWWL0Os
b5QOv2CZDdXI8odEntGQWA2e856DViv9IWgFAr5KgKy83aMqfk5jUoAk2Yca2Ug6W7QdDIgLdqAQ
UW88pEP5MifSRRmSD+SBmZ6rCQ2iJaGKGaado3qr1HjsIszOaHb9pG3wUJj6GhVVpnZCHIjmU6Cg
T043HhKJl0UZN0vOsaiiRgZJ6poP8+BYIYhJU8dfPamJWbz1YvcW51SUREIkpal9DU3idCB7KWvj
OIXJh3wfffMukf+U6VcjVoAG0VFIlcdMpZNXRpDxl/n4tyDvfwxmf97/13/j3f+f6lD9ydT+nQzV
rsz6/CP+/hs4XcO4/hUP1//AAZsyBl7UROb85f+Lh5vSH4YGFzha4mCuy8/+Gw9X/lAAu00LmXFk
FnUV1/MXPFxQ/5DBznGIKmC5aMEw9e8A4r8HC5qmGxTLDAIfjS+hib/5BSupszEX+gjFYtSTS6P1
xKZVn/tSQ3rwXtG4N1XxazFotplo3bsgAQ7EraxvGsC+05QI/SkmovKHdjqnXa3f5Db/nqZEdfqK
HKFvu3CjiJl5iHbgbeohHA3j0NzvyIkrfVOvZKEKHHI8y/vTNvwjvP0318qDIc4l6Sw8TtxErv1v
Xatu6mpg3jMGLEdxS5gpXtCQ+p7iFDEYE3lNo5GaS35fj0nslkG6b426/iwH9VqqRbErRGQ4s2GW
/wVVzrLf1Z/VrDRD0nVkvjTVsIgzf/fD1kTQJxb/h6/zWo4b1tb0E7GKESRvu9m5lW3J0g3Kli1m
EmAAw9Ofr7VP1eyZi7lRWR0ki00Aa/1p1ek+MouzrfWcvfRe/6nhDi7dLEO23hjWVQfowPOWni+f
A/w6NNSaY+H0/79Ikef835dJeFwcW/Af8cIbQCC+n/+vCkQz1nvpvRyBfdsx4qGTB2qLH7L3oETL
CA9mZx8ZjNpcXVejPaUP2U5MKT4J4EOdixYeOhyRmOT5eu2AXLusnNpLM0fsiyK7fj9piqC8n6rl
tLrTdHbXXOLDgtV3Ms/fd0Ev7+ylQzvMdNhtM/rx3fdL1nkkBGENP4ex9dbNOA2PWboOp+83fL/M
C4b//Ej/9iP/87LvJ3oIpSRKG2rs2zMuM0KByst5PzuBe7c2Q4g0h/M0Bq89pWPEZPnWLzxO9oFm
7hYp8P0SkxbdOTfqpG9P/ue9be/uRrnIjUyV7g7fD/rgDptlmZ39fz1oLRrMKlDX7zdPQxuc8tC7
BoVnY+BIi3KfLgHO6O/vY1OtSagUQ6bbMb6Lbl+Wat6EpUGWdvvu+3GnKP/3yaFfysQP5W8Omt91
lwZ3pVNO/UH79a6pXH35fqwBvFiTtbSXgzv6CJBHHdx9P/P9ZUyHe981y+n78TYLEZsVpbP/fvL/
eS20j3012R8ZuRmcsyp1si492h7KpyHjkx6lYyeDNGJbVmJhLKcMorvl9iWL0/WObA+tBz0evh+v
c9qeXveI9W6vKEdv3lBGlHsRzjjh2psjff7qtI2dvV0Crnjxu5jWgMomUBuaHqY6dpogknVECmqm
NLG0RpO5kuhQV0V8n/b71tX4f3v1r4IT3Ck2mt08Mdmx4YbbToEj4Z7wWKRNz4R1OxbJxMVjpnj0
I9btdIBKRcRoCSpJoBQ3nttD44dPdbPM166ocFDEK+irSvFW5la7q4ZhPTpMnd+YqbUpOqvuzMW8
F+ziW6FUeV2iKd8sVjMl2Yh+xh/SJ2hkuQfY/OVY3cGvpmskGFLux/Z61Gl6bl68IvxVBDONmGUN
YGqQga2hq3MyrEYLUsGid/7lM2kYYT68d9ZYJpoZumFRMHbLekfY7dR7RjCfoxHDuUz3k4ZX8RcE
o51F6kfQ7lnrL/Xgp1tdoNXVsjurIWOODMNYUy0Dyv3bNOQmS6Y0emn7gAlZqfwEOXgRnrxO2maP
6sG5moC7iWZMB6t1ENrFKVubYgs+fnHcn0Xe7CrbB3+f7+bCRpMJerLJVgNRYu1UmdfHuRovYdOc
vDgfNwOfEJTJtUzbn2n2b9Xzi+vx028rZ1dbWIm84C5e0i870Omm84LP1J67XT5vsgE7sY7j6ZD2
zdEZxK4ZD7Ex83YKq18M4bhaoZBJ7TMuqHln1/hIF/9zlZCCc2Wh5Svzu+/ry8HxqmbB34GOrQ/t
xzk0u8jPnr1QPq0joBLtlAn1I3TnJS/qhwZlmkehnTiifZCrwW7easwtqVskeo5jzlj1EMoRN6kt
n7JGZYcQk9do9/3OrYJ/3YDbzvIEHcFoJTHfJpWlToAe/0wcVycjuOEcLls5I5i2/aLZxX5+Zw0j
pi9tgTfODZJWnR6H1stPoaofSq/7AbT6NBhEUPOQTjDf0X0b7nRYebt58DG01gwkn0amME/zfMBd
oIos2vXrVJ7KJYX3spGqT+q9m1p57EK6PN+/L4fBfnH6/FG7JMxQ5AAyqIrwmudlCarzaDKma0fu
Ph3a/NALe+eKMT0rn48ph+OdW/cjq6y97VmQLKl7zPJwPPRxCD+ShUnhAHvpcP3I8h670tq+TTDr
B1CrLiQeKK+KNkmDLN5nA/V11URIQeC+wjTPEnftHEr7HPWdOHe+ydn27PpHGdsPbPvte41dRfvt
ub9xzb6T7jSSiWMYWU9dNMRHe5oOTlP35+8vYReDCapJVIlIFyRSvTUyyz3lg//+Z9a6fF/7eKTL
4M/URLcG+/aYzJ222aepF0B62/u5Wfvz//mSxuF/f/v9hBuwD+kFe55aTouqXkWePnSN/LDc6qF0
PUAZwTJfynpg0UfbYF06poW7m1yao79Qhvnr3aqHX06h2WZqdXA45VybvCLXNpzSzpO0HLFdnQYF
ZL7s9UCEh383iIHpPQUhPHPwLCdkd2lI9+gEu2yqvSRv6WacWlD1Keyac9ZtTDriI6fhLnOLPbfB
YZ3j7IS+Xw6ZWgoUAQaijGy2LpjQYOY/Q3hcMkPmYxZI4l2C4sEzznvursXO6qI7s7QPZeP9kJwA
hBKlcm9Jhr6bfDeXebcbveZo7OUxGjTQqP+mCvHV+d297RQvQSW/Ytz/AHibEApQsOXsS8VdbBAL
FMprYGX4m8pifCvE+NQU/VtTTkQqNFa9nacQnZFRaNBzsRss/HNWYHZMKn/k0OS3mu5iC+JCpvGS
R3UNu8PAPCt+9NqSIA5w/aUYHxlx3m1qeAs2A7IAZkDjpuoAswf3xZYvs43Vs3bC23TyX77woB66
wD0XnftX9TsRTo+F4arqDHUH85QR131/YLHl4U7S1ilrUQMULTT1REAMOIzJjn5TYj2krtqbvLkX
Ql09TlAr/13EGM0GiLmh0IDOzkjCkew+9WpIu0LZ3mNdN/ZTwR0gmmvMXPbtYPHbvdjdebFTQGkG
at8yndlKFSJAb3wfy8E8WgVsdx49dp1GLsyGuaOZuJOMTZYxTs2qeY/NneMUOHkLMJPIeWLaKIhh
3180IV4BY673eq2vpox+5Z55qZvyXFXzA8gGhuWNtrXaaPQPZSwg4RGSlRpbdo6pP2PTdariOQ6X
f62ZiX1q1odu8p+cZXgEK0DJJvUd2NnW9JyHUdG+mN672MZNSrPGW68ZfhUqxK7E0DBJIehw/CQu
6jgdfdW9cI6WPK5CV3uIcI5Ra0GsOyxeMjRjEqTELBU9t7QlEUCvAhf3gHHPWj/dYSZ9zIrvI0CT
SLtVkhfOid7/E9aSxWoxVDxqU5CuMn0I53w4d4JoKEWnk5WG0S32gqoz5Nqvxfqztsdu22esxEz/
WW8cFowqDNRsHiXU9iZgCPomq5drKYYi8RnVq7DoN43ig0iR46bdF7Ypr6CuHbHbrMpLbPj3DTcQ
1oi5e7AWOK9V5vyWCvn74hZnaRBTiNX8qpbpp2ulb0Z15wiSbJN3OSNZA/fZzYZ7x/Uwkij/NatM
hJCnTuTQobwruMtEFCf1CldVrFfPaqHwVE4akrG8pOpvK+rHFKTPi0t1UUz9l9cp5E5criZ7bJfx
n5kDlKF+85whSChGFD1DJB+i6tGk+K+tRXIskziC7mROUksVW0EC3Iixku11u6b4x9M2BCgK9M4s
sbqEGtvEeml9tiu3WZyrjXvZXf3gunrIpWcJ/MLU9o0ruB/QrpXbxX9rpVPtVtP5ZByFRydDhRVM
gaGTSakSdAb11JLQ1gy4SMK62Brzc1o8nP9sws4Y4kgyJSSBE7wHmXsZUmT/opjiTRf7wzbejUr/
WlN3V9sF1sE5/9VOAx4NJqQng8MRMW9j0YZnOhybO2k3pg1bbT1kx7nAOjlyxeJ8+FnV8adThj9a
+IUWLnoZ/IeozPU5WxGhlnZ4GAdWrx3/rZb4MS2if2hk0a8GuKGphRAHBU+eW37Vcp12c9FDIep+
J+2ctelXieLKRTK+19XAioMCQsCQ4ry1B7olKP18aKjt1U859tslXqftsM5s7SMWyxJ3e5TWPcoR
Z9cHfB5+mlK++3jpUbVpjWHVKxt0oya6ZXTFOZxfODoYTTICCrJWboTVlsks4jdLqqfC0X+X1jRn
2y1qBtKGXoOspgzXHRVEe46KqSQk4PZPXd3IdcSIzfn7Vf95w/d7PVNH6+770f77VbF4rQpzLzn9
HfIW4pi0vSZ8kLLl3vaXLaIncGZ3owNC6IaYpA5nxs7pfyCZI6Imv3UdVv9vdJDbVwGCmab+cPoA
90DJKF8ZkVIwFAAGoZfM40QXb0PjeWu8hzjZjqH+5Y1euLEQdDWxde1aDAeFM/dssNW2JobFUEC5
0XD1TJyIFiY/tdj9lQMjlfpohmyD5qXA8RXkyNSMZmDkl5UfvMb5CYqUQAMihMM21Pbzph/D+yzM
8v1kYrUF94UCVhu7XTmnF212sSX2M/x12ITiqCZEvxmD9+L1JnprKFd61FjKxk6nwm5ra+hQrV/q
dd1VUbMczOr8MDRu/kgeWQ0/Hlv3qUeIAiKEfRlZ91qBFvfVxgfR3bedi520ZSxz5V0HN2VzWMdP
e1HjRkzjvl3ry0JxgNTP3zuui5E9C9kqZpDtZURtDC+5LerwgT8bh4k7t+cxwo+TTXG7q/mEtClU
shQ9o1LzoKObq2wnseeJW981iDlXU+ykZ7/YTtPuc8/V536eUwgxjUs3nPdp1Fp7wJekC0p8ozcF
R50D1ZLcnsLVG6onoY/Gmb2D30zdNpPrtpLekwqRV3GqL2QQucDvzoRFcRhZTlUznCZkCjsVppex
abdD2b+OusHpVBHX4xa455r6QWkqQt+iDqSU8U9OffV76e/HKibtssCHVOp/7lTlG6ez9HnOx//9
MjTNs6lTPAnV9KPq3YPqTJ04VfZpyu4Se8baj+JHFzYeQssUHdFqzmXr2gffywmWkDVeogIOpu/N
r1sRpiKforJG/2EDFajReff7dhe2ud4LZ/oVe/2bRGa2GfziJmSp9Dm9XUVXm5D8jjreTG07nm53
iWqHW5BJsFIGUXblo4cleVpIUHQmHIpT8eTO63QIEWN+/xzV+/t58sS2W9svuIgsoYgLN2DhkTH4
timrNtJZzirAsVzTGmyrdHTPNQ312divlmWrWyfwp+U2AKTEzptSujX2hxGB3FXu+A5MmQO1RNm+
jk8mggX39DUUw7GonjoN1GkqMltk4Nx5zhzuJrke5kgkeU/QkNuvn31Tkl6nSSwpuSbLfVfML+N0
LvU8bJqs63i/+7Mb5d71pTpJ30cSJOSrqCTmtdvWmuXlcsytcDfktfxRPY7dwsaLRNCTNzGhwYI6
Tlgxq+W3FeAo7q1pi6Sm3yrZHZzY/9IVoiENyeJZOPTDoqJ+N+ETskBhhXu3+RwnNCS6DV/XCAlQ
fOwrj9RSxNZbtAY/jUqZgawfMjN7iRTWxxC7jJ+2h68UomyjI2Q1KlIvRc1yGG1O/tn6007q1Qu6
h1mA30pffCCZyLd13Ieb0Yk/KV7OgR53nXBeVRVPScjZUIw2OSx2gR1kXllUet5xgMzsKviuu5dy
mfGVhC1jhVXhkEYbTA27zZjj+Rr901xFHgUr6kBAHViOyb8WUwRe2xGTVYeJMOlyrpfsZ1mOM6lU
QXqsqteBcJZIVtW1nb/8YkSMmJP+EpQhkzBCh0Yw0nHiKdJKrXgtk0CTatbO1FQBfkhsnmk3vihk
byNQPPk85qSdqbzr+EO4zRKVo/qS/bLNwrk9RYF7CUM8x+ngapQeot5mwl8SY+U/tGuVYGywOjKc
0KW64Rk51jjke3sUPiUCaY0Iuv4U3RTsg0GwP/W6pliTuPrzqCDqFuJHWu2JJsS5qJroVh/RhrJs
fzPLhhi21L56+XNvHwHOMaU1xj2U1kvXEeujZ5KvwOrrMb5pG9N+h7auRygLHLFyEDWoWkiJGHoC
v3DT2aSwtpn3as/FyS9qDLfhiNFiSLedO+9dz9N7JbnVyoz8ogWQi3Y9aT30vba4yxzuP4RyvzAD
peX4x20oPmrjFAcLOAE8nyYnnuezjAJihrUXIZXbZiMmEQhbgpLK1D1YwXPs1UydDVBmdtCdx3o9
NrnDFF2h+KNvtZRHhbTrFkfub9icb6XbUCzEhQYZsX7Y0JCnbO3MxZJrlmM8kD2qwmw/d/iQenQ0
ThP8iGUM+VA4bgJOo+1BbyuvyvjQ9c5uZ/88r9WD9MSvrLVbzkewpj6UFLU2tOlKEIKCepNly73n
VBVwcH/ugxWzviwwCo0e4QgBoXJI+AkibtV17QIycSx3PrJ6ukPmYx8qIyIOh/U6/ZlproJKnRkg
gbhxVFjF/d9eGhuUqvthSdOT8IloTc3g3INx/e7drtiNXYVZrbb+dKs7n20UsAuwmF2tRFV5/gWR
/KkEHToYu/nTdOt1XpGPRmLtN3VBe8Ev7yz3074BgU3JDmKHM54gy8ZojqwrjsYKUFNw08XWCtms
/+Iai40DsZO3r27l01naxODM6GntOgMZHu23YCx+L711t6YZZqLa/6mWBa2rG5Krk99EuGXU7YUO
D6armgTDR3UIx/ql7rLqbCA4WysQRxeYOJosDH4Sr+aS/nQ7cx1CNSMEzy/SWJ9O9zPPPHpUB6zU
jebrapY/g7u8hiG08nfxM0X2eUzLe5WrTzv28LVl0XMUFfE2UqO/cd3h5M+R+xCYab/6P5Rt+sfC
jRKtyE+bFTrNGvtzljKBvEUWKSTwJHcsS8heyCDwQ3aOnuMkQxOHy6DfLN2Y0N6bhBsLqeyAAC3E
ZgRYM2/KEk6g138bp0pmyNhKqPlOl9TVTZrN2yBfPNBitbK3Bw/Sd4A/xJGTkbvI8xwKC+foFZRG
njHvqjbejX5/bRxTnMc4mx+UREgf9CEhT655tmz96QTdimu7MS2IeLC4V4Q5uzBt7msAhH0mDCgc
IEpHh9b1OJJ70uuQaLj4e5AgkVia6dOwgAiWVYpIryVbuXrgpl2ubUSSwdSXW3dZxcHKgnvuWZL3
3DrbG2pGll1/skXwbLm7ZV3Ki42ED6FRt7VYbTsJeoMLgH+NYTCfFm+Gj8YGEq6oSXA5xk58L+oR
203Uvg9q6vdTSai4ANNcJWrnW5/g+Fb57Lf4uheYsKqqdk4d/pobp93aUTrsYu02u3Zu5mPJNsqi
e/BjeXM+iJL/+p8MPIw1jpAlFWALevgjFqffdcNNeUrL7cAL0ltxotzA6jbI/9mxqp9sKybzQBKm
qpKmDkidmNkC7KB/nbA57fKOFja3+09ga45zz36ryzLfafoAwFG6pNS6rRxqfFkO2WFA22hG9TLO
765iGSHIkSehWg6+wDstNptOE35EhVeB8xfmYKrhki7e32Ja0oc+rB44PbFZ+DWEkEB7s3bTa+Fa
7Tau6yGJPGhZ3BibWqEBQD5SbvOuPihqtG3jjufYATXtJvwPoFsaGUJtRqJYc3QTi41ZuZjqOzet
rwKmaGPHMTF81GK+1W1XqeOD7VXnokU6Hb9X+fhI0R7uMtfQQK8UHvkCyJVNe+0s5jqPkqSwsE9v
4IkHIHjkgHwvJaxJMbr/0vGD3QVDR58GiZPqzzhoHgplgc7phvymEZdRponMRhi9sdb1IPELaMoh
mmecEpODciWwB9QphDqlWlCF9vF+VYYuEbnGUvqYtyKJU7iMT2hi9LGUtA7V9Ph96YLGf41l8BmU
bKWZ/Tx0M9EMYqDmU/RLQ+YyVhy9UaI5s8PVf8+qAo16iWzPiehg5rFIUdMG6LnRIk3R2iU0DiQW
OZA8PTLGCPgs7vwhcQvkgXmZ/mgn/CfFkouHdtYH04RIK6seaMFtzk1zi6DMcjQF4CINhwiMOqSO
0KRMZcVRhHwCRUNRhGJq0/cKzXOzkOO1GI6nxXmeLY+k7cnaDnV5Ch0ZJXXXUmrCZ4U1etROtNQr
I8WZY8OzktuIHHnfi+rBXy25K1f5M2RlbMHwX4a2lJuq439dlyTj1A79HnzmZJFyvApJmGbXvyvV
/U5VTUC5dAmKsS9hl4EtayrUKDaPYeu/j2anNF6iyKskguviOn16VbpvZc9BXEHRTQqAN+eMaWWW
9JpfNtnRJhdEBsjInJrbbVoOpARSRgrLnHOhMfS3l8Bdj56BAMwbtMNTA/rjzK+C+n72mw9bRg/N
gkx31Q+tBjMMnZqrRV8O8O8o30kse73kaGF2QVO/MWlh53stYOhR1v3fpqqei85cupCA2BoXrE90
VtP6DoRr9mHb3ZttHYoWzHQtQAqd1vorRZcfJyf+V2rVEWvn9fafvHhdu67e6yj79Fzvi1Pt0hji
8bziy+qXkz+dnXr8UTQobbvI8hEAbUonI55apFigA5feMH9ejN8kK6AXG81OKf9QzONmue35EUfE
bqqndA8xiT3yXMJi0nQ2bIkQ9IlY9Lse7LNy3hZnrC/GeI96jNRhkBaG3Do82z3X2rKjO1sOz6Bi
pD6AO+9m7noa8ejizRRZcsgeU1QfyTI4RxOv9WZQPWlO8YjciVoHpKsxj3M0EFyQqtcq6NpLmwaP
uaO/0jISf/KacD0ErbkTw0016kTf9WAV6ugE2am2tdiCdeKyIwYjy/2DNKE5Td7wadvCeRMFSsOp
VBfttH+DLlgvpoIvWvgPwxkBrM2zDxQYHNNsFfvScu/yAfjDd8hRX0v/yuw1IqPmxX1aSxVsg6X+
F3SwoxBiJoGNeC6m9G9AgvpIwei3vLXI2J71qr9i0h0B4qsRW3hUlFtPm3WbpCXLgCPwrxeEvyPb
iF/NrzSt7hFgDVvhr//c3OtPTTlemnfabFCiic6agvLFpr8ggb9DPB6pK7ozcwi97Rg19CGxIqTF
UlgrwAfjimSNdQDZXAQBqcOuz1x776DI3oUuQEiTlw+hdwtWGCImOJBCF09s8oBFLtLNzaQUQRBx
/9F6KRY8gcxewqxOViO2wVh+tuxp26jgKF7yz35G5leU/g9vHhTpCIBXqfzqvSIpRarv05KwXj2V
j7Dxj/kUTKei9M4S4e1BYIPZ+rft1W/sx3WCxwqAdu+6xrlv0z6/rxt3u1/Gcn6WKiZm2OOsnkuy
lpUg2UoOZ0tU066uMdaI8DrEstp7rp/vPcDktuFYHGhvNrlrkeWtxFl6s+Bk9l85Pi46mn6u5ILE
wpKkQ/AD3UpyPkQfss1/2remCv0/kI0Y1pPnWZcW8oG928fg78x/VD/QYMeZufiaiQ2KA6+q270q
o/GQBqgrvdbdd3acJxULILaieyByO/xURQNi73tfhSihu0QWH7J69fcL3aO15uQilq/gjjGSpSA4
Ou58VcBJehx+LEKCvxSNfFggWGCfBIFqevK7c5fpu4Ygn0aSQTJJcQdxJLZgO7sB+veyDOJocvzx
oquTcvFD8O7h0oTBSxV9VEseUBeuJFEBanTQb/dDR7jcUkH0h1Gx6zvnMlHx+rMdbZfWX699TLwL
/qxD3qXPg+9t5hncPreyv343PWV9j2+2Ve4GQas8Ral5advUueYi+pTSQIBNnEsNRrEgfWSh5YmX
2swwCQHTOuJsAQ49zpisOKQdcp0F4vYi7elLkn8/TA/BgC5FSn4GJ7rdjydrzgk5zJpnUa8vKOov
yoFGViM41HTXt95NAcJCDatlaw105yr0QXLW8VcxvdLVPU20N261HEuyYCbZjXs0Vfdeod8LsLe9
lCD9gT/CpJSvlR69pCwn72RF8aOa1bvbNPF2dT0Fr5Df+RrkMF/7x8mKCCxbwXXwDf+J3LONWfmY
s1CZgzChbXK6D/QHMDbRfKYGI1UGhyfKd4O/VPJdTisZiX2RV4RV3fjzYKzg+Tzsxm4OGtIHLMQ8
PBeTYg5M5jV7VApLMi6r2qZj/jLVbnpUeDmuUdXCGKfjr9BqPmAiNjiNuzvVZqRTm/RqVTHVnrPg
Vcxf+rX9Z3xDzISNIQixlUVnTq/SjReRYYCOU7xFGLapsHIsIG73GBYh9Kk9XBc3fcPXSiCZ27z5
teb3lM0zMqaB2v2MsRGjha8P2sZjGxLs1JdA0P3qavQ9JKXldMtDP15dxd3pSHKX5ypMgmaark1h
JpBprEhBuJyCTuEGGOU/Na77IUZXNRW0AK7ucWrF+bFxmm/bHJMg/OCZc/GtaiOVlCwEqqrmrffI
O9F2fODefpNeSSsU+yDzsj+7DCzbyLmPLwL3GW7eEIWPehNRyliCqBoSFcU/6vbCth8mg11UZ1Vj
2um9xT21dposaTQ/STJ464zf0QYdoylaLBmNF2y1a1coyRo8+GwpVtenj0U93o0+Ia2uuOXIB/nR
W/NDCxkK8pWH29A3uNQtDKf5T9Qi4bZjEwWtIuzdOFv/5m4KengUciKAujsDtWW55zTQ1cEKnZM7
VOght3i22EUC2uu8foTCZdSFUs/4ju1NSHNUjghDVLMcG5TUc4XJqIvzHAeHPDURx0PWlh9uTQqT
Yt/WkfpS4Wjv7lqXxOC6KHCOrtZTtWS7WACruOXEqZ7PzE2g5Riyig4LmNjzBQ3GRG7PNKYPce68
W5RbhPjrNeRKynVv4pzBGUUDuB0xrypeJalmfHt2prdAh3+nlnThrnkpqghQwh5e5dx2uPmqH7Ur
kXzKfhs2GJUCBX9ZFGQFg7FskWgVFZCrqWSAaqN69s8gf+SJ34zeMg8eV9IEYOH1OeDP2Jr40Gdj
gNmmWvbtWH948LN9ofHbWE+yJs/dDOVL59YwK60mw1m6OOpPo9UBymFJTvKoeyxreD/bIXugRmHT
tisJZn3+p/Pi99IMb03Em8Sco1cnETXy7vwxu+shOWJdfgTCCvZCeXdgk+reiymfrQguTQ/bQGZv
XYgbDnX5NujTY6PO2prMwfWn9EjX/ywQoWHeJIYY3eq2YlyKIEGtq/YB+jZ0IotJgoI6FaVjki3E
rpc+2ES881325Chmgwe1POqJMN6xHQ6ZCT5zrN2JzyI5ijQ+SmqB7bD4YMvDclyqmsp7WnFV5x6U
r9BFYhziCQdJSHlukXPHEKS8fxA5+bEDehkCu7KZzNQK4scPdXYQdv0ZjxORbFP22VjuV6mISkIr
ycc3P9RBTX53CpTtUCtAJVm/FZ1uMpTHwEPij3OSmVA1C2xEMGnF+EoFhP22tCpnM3SfbjVfJO6C
DzRTO9uQyUOBnHgL4xncHmjHCvK7yH1NVf8QFYW7mWGm6Puo6D9WocCwdDKHQLURVnhi0hBVuAX+
axSbZH1BuiwT+KuT0uPkeTFgYOiZo0RtDctxN4SDOUX2BGNxu9CZRSKDA0qxZAoYeoaIgJbBNtwN
H11a/DWx/9TkQ5Lb5UPtrPqCHmOiiruWKrs6o8j2SzUpdDCsCr0+RlZanv11kk8Caq0yk/8wnx36
iaUIpmRUQK2xB2RSMjADC8tt8+ltLn6Bwakd39u8QTWVynsRO92ZA/MNcmu6uqHeVzdrrQeYsa0N
POo40z/knoXdIfwxmCG/VOH8kMZ1uO/k9NgV06EBb/kZO+fBqtg1GoIC/Lq7iwPPgNdNP4RF3rt/
u799GsZt6XvnuCSnfGLOhFitoxDiM8wxJ/cSHE5an1E1/TUNfqwaOdIiaQXt9THtMxSy8st1BoJ4
pmY61VaY2GJ9zPySJnBWN6+jty/9kkS4aIo2UccrQ3vAsvNbOcvFF7OixF94u+WNW+wQhxb31aZy
KACnQrzaExoLWRGXD7L2wyInup7+h63z6m2jabPtL2qgOnffijmLlKh007Bku6pzqo6/fhb9zWAG
B+fmBWUZfimRrHrC3muni5lvbdAYPvnMRGY1PtemJF1kTl4w1yYbpDMie7THvVUuHaM7JwJ0eB6N
vzvbVahOunglR/+lsZuchaK59jrn5Jn9DatHqKvTGPakiXXdS+NJtA/x68NDuooHPmcuRaJrtqRU
eA1SGxaMC4/LezXxBqqGbng06fuqLtyVNmt2UjFqT2SJGyfiRUeMwq+gCPK1TsbnsPBhoOUxFhpq
qW3TG18Fl5myR+qdWJv72mOZIMqLOROfMBgO6jSBLrrrFq1umP40M3Wk8+UKfteAQuBcJe5L24KM
H7JxKzgaYg3TLKuSszG+paMC5Jji6W/oqqPW++v5WbyOxKPK1wK6JWI/gx88ilggzldriq+cPDen
cp8whv11NGdHZfsAy7wPJEoZzXtC+EKv72M0rBKZneTY5Dv2hjhhg2wnvfw+q+7VRbBUYiF4cgbF
XC1BD1A0K4MOJE8Rusia1IPJnuLvuGEyZ3rWmzEJMLgNNZVIgo1T5oDKyEvk2AqeR2k1RxPXNgNd
blppgi+JZ7nMKgKpMA5lxyxFQZ9UQ34uI8YVbWYtXKuRb62b4M9OIByn9ZdbJdbSZvtwV61xRBjA
79wx25vDyUzBzWZbFNEfvNveOlbQiwskHI6PIAxRkrNUbUymng3o7istHfcSBu6P3SN67FJQF5Tr
0Sw3XPDGOzKMFXbu/CgfQv4Y4/oC/dlbg+1hExjlq/B542R+z/90Fj9xDGTYHtyja5YYxjvndRxN
zXqF0VHDmn7Hq4vSsmXqbeXa3UdUAs1gg5ScBLzptC+WOBVP3TCE2zGUa9wV1FsaYc7sxWcrkuBg
uuiXCMYfF7IK1eh81m3PLHb4DBBhrUo+Q6c4p6uvwqufMeEfp/Rchgykekb5T52S18wYgyM7p2UZ
8np2DT4mNTvpWlvzIWPRfkYAfbEq+9sst2y4geW511BT+rcmJKDMmdoL5r6GZ3lKYgyxkip9QxtP
Bt087qKB9C0YC4fWppv2JupnpgexPZ5y1RaQOMK/7o2ls4M9AvVe4U/vqUiBDgxs3MrMWuk8eH/o
yW0YAOzYOo4RAB7hyBjSNt4C1eM7GJp1N7D0StE+9nnx0mArZyvhB9T84zYem6NC9N3p8suAUbHs
5ue+RT4R+yE5EwNZe6X7bUQmewuV209Gl79WGfo038uRJGhUG44O+DHMirwjrPyV/jt9Fm32xsT1
htgexu7o0ZEyH42s8m8fyPSpQbUWVdUli8OD2cldlgw1C6bkYAc1E+eGa87C+lZH1Vc0ERQ1S40F
EO+Z1+3pweHZGzlgdLTnqOtHb+EwnYsygxuHuX47j68+K+xs4llapcX2RfO+8iNrj9EnZjHYrfxh
AtyZsMlXhbvVmII2s4UaPBLjD1bYw5B2qM0AzpW9u0xGC26lNJm/Tk5H3YzUo5hqcK7ijfkV1Co8
ufinXlWq861xdhUKr2i2zjFKjqsb2atiyG/BMLBo0dVX3ATgHx7HQlHA9ZFNGq9zz90FVgfTPQk+
k0Kw0GyqtezSYblaTxqDOOMRms3kxUPJ9tQ2+EELylzDG0mwQT+zav0CLDiVuAob8kmr0N67IZkc
pbPVXoqAWt7NjLA1P54oyMDhs5Q8RtaXRsLz5M5M2U2mR4bbZrxW5kfuR89xtwlq2hLT89+44swl
ppB1FdIojBn3SFuGZz/3x+1owHlVilvECOUiUv51rCKKaPueJqwTaraGiyxT78i96MlhD7BKXoYJ
IKqmRAkLenBMWUmlpfoxsAkTMVVALfYU4D7/mg1/0NMj6NcEE4a223OukDXTdCEyquLFyzVa/7nc
Iboga7PhdvDS8TVuYxpBoVY+hmrVsU3tkuSWRzHLGioiQ2fzyi5aujEYJlbjE88XMZ/TtZsvZvzm
R3+S/EwIZrGCuy4m+LzLeaoRCR/2gBZTIADLky+HxdtTktQUGslSNXBcEnffZyHUHT1/1D16kXn6
6c3JZBaPAd0L513UU4RFsUKVp+FREd6VI1FzJ/r1QiKlr4I1XvHnjs8qxMxxVZcV8SIi+Bks+Sn8
u5sPznmE9LGskEHhUeHuHb3y2c4jYyWrYBOmzNa7Kv+Tmrxd1UNO68QOnxcTvbLGU2nTfyJh7ECT
4XNi3z+wX8L0mdsor23VMj9LE67ZmJMwdL8U1chKpGjxg4pP+lx3KD7rdRubNJFqfu1KtIrw5hZY
8CCdC/NoB1DEFad+eUdMpXFb0I1VrPAQXx8cFeyUyBZy7uqNfppT8r1cZKGMeS7ICuSq8PvXOq5e
49h7reUvQ02f1kCPO2hBlWfhgDLWiQIZpdNjQSvFz5q+W+3EG+ePq/x7pAzCDnNc2JWg6zwx0DqP
tn+a1PRjmWBpbGPaM4SBw4/YDbmpeVWB8eHn1bPVx5hZnZWVDzejcz9KI3tpR/8SoDFj599/mYUy
kXtQlzcJP2zi9h91hqCwar+nWZ46KXG1zfcaNXmCruaQRR5QuQRgRaasW+1HvJT+xkp6Yuxs1tXx
dI5GBJy63jk1+JzBCVgjdr8tzxPr9yCed+jiFqqKUrYl3MhDaR4M6UHzLoWzsKd6OGlR7I0weGs8
s3yZvWHvh7m3tN1x3CUmDhTLNexVoP54NnosW+R/Z3bye91hja5SRpmenekdAxpieJq5uyTyGKLe
etUJ5hlejqcumjveC4m97ao1Vk6IzTNGATOGhFc1LB66Gi23AkJTKA1vw8LMlO0CswI4Hvhk1GXV
MbFqMhI8XuTKIL+2i84MRVqEyiEBvTJ6T6xoJQN1Qal9lH7/7NCZLwAAMWQR23kON450blymNXVJ
/lChj6jLCmZzxUHGKJnHOHuNjObKzn/TpW6wnEz72ccLoCpnFw6QKlhjvk+qfQ/gX02w84SFKd7r
saU8BL4z1oZm9I+WmEH+R/Koc4wdhiRRLc5fVJP+zrp5NRjYR6RrvgqFcryLGb3K6Npo685S9n3q
oQBZmGcWXcQEsYLysxnSeAGa5iPKLerNDjlVby9KWnqUmJM4pPsxIhEoz0S/moTzB7bcSFzaXCMb
RRNCvHxTU4ZbP5wmmLzmEq8QhY6dvHKmh5uomC6qVN9+ln+iPWZO0DJgKhi1DRbjGGdy1KoyR/6p
VC5MW4W466N7L2f4ydNjuedFq8TO2y06MFsWB2YflzSY+s08/2WAGG9USkNSdWW4anoWNXL4Tl0/
25rtwEogu/hxTzBmHe+Y7P2th2+hHDS09XRPdLk3vfFPUTcNoMPHORq2+zzil29V0lmOhY2BraKf
iNjuzuz9LNN5yMzJfck2XtmtmQZuExETcGXrd34fZ6fqt1nhvtsJZ17tma+jn1wmX2z7h0jQITpz
iNQ+Gh80KA8wlhHS5NQfAzt6dPzyqbVHGHJluIFbebc4hjB8LGKq9UqqT+0xcC36N276nRkxPLH6
8CfVOBxstsYxcCJTsx9SXCPQzWljIDnV5J7aNv6H3M/OjoFCZubDvlTHEHriItNMkyMRvJWyPvgV
SrvOmc01/q5FGBu4H8ZiA7sIixw3OSjBWxg4uylUemWkwDBNRsAo0x2Ys7E9rb3C+T0GcLyD8lYi
QsjdeE+to1bOPH+YQYf5XgEQSN7zSgzP6NKeulzPBzrmtRa0hjl0cWOONkkU3Jo8+WAwzkQdyYYr
DUgQA/ta461IWB/jSOHCo7+Ugi5ptPiW0gIVTPc1OUMIvIGZGicVXPF0PAlMUXM+4IwQwMMdP8Xj
4ju82D2iUUaW6FTR7A9qlXXGM8cEAoMI5HvDpFe2sliUj2VfmkKNhrI5VPVatSiPQz1vjLal90zH
75kBHqJezqE8SC9gLb+lmuA3s61VIiEejvcoPI4qXg7BWF/bRn7guroi6SYjyuzLPcqfjLi+KB2u
gyLDCOX/mzHzuRzwZD4KSRZNQwuIv4y4/EL71DiELtv9eHbjgYOnREiibH9baNEcZDnBFRL+3rT0
Ps+Mh9SooPVi6uW54Re/gZuDKnIS09+xu8dOvfypRwEkexqhT5Jv6csjpki9ACLob4yYBIphpuRC
KVEujNE4FnVIJoYySAdMdLXsOz0vyyxKL4lt24cq6bad06gjTI91Z0v/nFuNd+7QIbE0kf6Cwuvd
o/zcNRy058xQ/olXLpmz4GKVPteHw3Afw/JXeoiaiKxVIoPQjpxrjIMPQVmwFWaPNU6FFjWpc/DY
Sp/0iNvTKf3F5ANNR1j8lIzBBztXPKbD1mpYabTNJSnqtRyS77HmJRzz1OQ9GH2yN+bqs/QWNd8p
Rv8oRXL0wnqVYvspf9oY2l3PniyV8Dbx09/tlnezb3VvdgKFum32afZpINiiAO6+Kk9TszzkFyEM
CW1PcLB+j13GYCPvf4+5/4qTZXxyIrTz2g02AQSyqjpkXqCWTNkJNWCO1IgMqXuE05y2cJUE1mvH
UCqo62pl1BM+PD4Yng3UOZclc/NqPzn2L7aYn9nMU8Ovk4aDAiuEnN069JHPBLjNV2Umnss+rfZj
Ev9tnOBGHbzV4LqAijrEov3BoWIdbFYzg3TK5Yh70RM9R1DGgCKdav3kKW+HF3Zn56hB8KcuBvVo
eyy2JcLz/so2PElBkVvMt2Bsn+vafO7JDWXQxjhwOcwNNooAMmE8vgyR+GAwvqNqgWQ0+ViFmJ3h
ATBKTJmFlqsyHA8t5oLKKb99s/oT9BVXG3Vs/hgh+6wdzdJj49EhyG/NDAhUkD9uORT7jcAOXl+M
wf3jZaSxVrJZAB55Zgkac7cFKxBD+aEY1CnJM869pn3Pnbo9qLZZaDxLvFbJZc6cZqc8QT5eFWwt
xFWxFb4WuWesZx3PqHmRfbThLW38X1b45FQ5T6GnCNR57a7HkUnooKlL+oqrPZLuDoDjMp/y4tgV
6dlHJDq5bBas0fx07dbfJa59YiV4grx5dBIx7W2/vCsrv1lcWa0d/SqzFkWIDRrMT5rzCD1oa5fR
9JR0VLmwI78te3Ce7N+BMwtmyTFXP5TNZJQkdkWUaGUHN2CAg+tW4yGNUgSCjAyWhluOdz67yzHc
ofWJr21rlQ+srt6G4bcqEpIm5fw6WJyYoHkfqJOAFOsxOBlJ/Kszovym0+LUWTPQX37eaPT6HcUU
5iKve+/s/CMrCsIJomhdqebk2NlfdDRwxhKGcSk6aLaqiwQ76zoYuX3zuVrahuuf9FyBmyrFhNA6
3uAnt/eTku/CRtHQQaE1cEb5DURTq2rPDsBn2JNc9oP70dHXBYmvcCfZ9kkhUFSZM6wt4S/qon/0
G8V8ANqyjCb5LmtygP3a2SDnW6bsrndOD7nIDeeKhpteQ7pYcTvUeaH51+rQNAFM2CAJbVboyfYi
S+JjrxHGZ3178f2C8M6hXg+B1R590z50iVssTEu8DU57xhlUHjxL7kQz76e2hd0QIxmtNlHGmEuZ
MAe5REoOurFH/db15St6KrHMg8qhCqDZt0VnLxDLhE9l9mzNXDFljhlijG0iLgkpsBiVriamPJQF
lVoLSYbw6GyyZ+DJ5sZIv3wX9k6i6nYzFu7dyLqH9LkGvBE6H61M8QYWzvu4tNFysFVL8NLhhLMs
Czchb5EepJK2vOFgp5+WgRuvcmdiyiQrFA997s6BLGlhTdhGzZ+iyzt6Vm9t+N3V0M3dDt0X3Hnt
rosDBsmAJWcRIXB24uNcoTsSZgT/zMEm7hfDvbLDc5Oh2gALBeqRmmCV4dLAjRzyPFQXLvkM4n1V
m95SOeIU7w97lU0QDtV2immNYebaWY8/4pCHXrLPneHo6W81d9v8oUIEWrRGUsSL0867ocQfi6jr
y24ychcpovGU+kiyzJHCL6E+bdpXdGTOkyeDN0cBDUy1+8uvYnufjxOLhKHYFHNOKd2RMDfq8SIc
JDhh9Av31sHqwnxppXa6ajpspPVMLJLOXr2Ip+njxmWMgsYthO8VZnAh6bzJ1hyXIVqOTTO376iN
/qLFK5BWhoyDUsSk4B6RGs6/bY2ri1ofuY/CkIRZhkU4PoGNazJMMzh6B2aoGyx9hLrO+sWQ00pU
eN3FZCP+bKFpNAZTMsbSy9IEHBEKj8ZXDi/mNO5VU/zCPdqugsx9Zpd9y/06fghMk5XJcSBn9KkG
Q+MCePNqjthharZVDx4CiOmZGdGY5mCnfPJWazF8dsOvNjo33eRe2ok7LEtapshyjJeFqbmNXTMF
LNrjBkf1G9pfEj0bJtTpbs7x3TOMeRnW/D3w7thvx5sts8soWGC6aVSckVstJmmfZgPhl3Dlh8lR
vpon5BJiHoDPOMdWcuoX/TVL1NaK9fCqTWzCvqEhlsmLDdiasg2nljZbeJSAMrSONpUZ1muka0BE
EKzj1QS0kvbNcTBfFU9mstpuPchGL6Xi1+r0gs/rBE5r4LjvKw3LCoYWlyjm7NwG4ZXge1xaBe6K
kb+VAPSm+pifwyZ5T63hmc1bss5zcxWMHh9LiAerbsyxoAmegYkH8FEVHu268K4qs6I1PqZqjYYU
sloeZGsZctL7XgDotJ8+S08W+yCQ4aIvBlRcfJh7O845F660ugOLP04nNb8YJndAr0R+M3Nyehiz
dXC+Sl14tw6E7J6fo1nI3vMXMsjjvTazdq1nhAfmTFnXBcObbzHzHFng9QjRdhqWx/sss12R5wtK
v+QZRaSzDmZe4Kn9kcjH77EftNfJa88WmOVT0hTnIqNXisu/yWB+Z0Vp7gInfkHa2D6b1Kdxcs7N
1xBWQD3Oxh7W5tJyTfPopbK4ADqxjrr1uQxqYkZEaa6hyQ5PbeyFmyqICUbDMoHbEZv5GPAG8SAy
lyZOMQq5S9ENv8Eyo9c1+vg6W6QUFxaxKJ03bBWEh8sML9Zy++6ZWwzNC1VVEpfHLA+GQ2nF86XS
5OKM+WN1H84vhTiMGBCExEbICqde91VgoKYerGc4F8RcoaszGNAyxTHt9DeGVrGcS14f2xoxyrni
saw6l2YrV9qVKBeq576BIKltQty1w7A8rw6FEed36bXTHggA6gA3QuUqH6+tAKw2ijK796VyV30r
9TGZ+uCQ+wmTm7Y5GnHqnGd6t/O/R1nLpNqLkc57s2lsMvCem6Bo1MntzPgJaHuw9rVSp/4BfGwH
d9G2QQvWN6n3tL3mJkcY8hyi+2ODP0cfxJ7osD4qAhQ+cl6pDa7pYPXvy2amWcPEZl7MOExfHn/N
wxzwpCNh3TIQuGwra6ffDtaL4bv1krY2vMxpF17+PdKTcZPo3vf//iiYI2MhR7vDuUvvVYJx+vrP
o7wKzmPghw/chLHtk/61Ajl3+vcfMYa+WDqmteanSw7//ixJQVN4SSxWRlG4OzbeiKp7s7pOo/Eu
AxSaMw3GeobJfGLCNZ5Y4MTFYJCBALd9AWYDLkBoP6dm99FmPA23IS8xcPPmGM2e/drP07ZlE/rp
J0Wy0Q13VgQN5pC2tthYhV6ZobTv0sj7m8NXgZD9NredAjZT9pKYsXOPch8vS/tjEo5xs42QaOi4
Mfb0bGJfOiUhtSkCig7pqVpWspy3iUEUpvKQu7nZ6FKs+8XaRS2RrpTNqC0VYUsdLVzWGaFLkcJd
J10uDNOLGLIigTqbaV2itOQTItz+wvueN+PgkpY0BO2trkt966fs5Ai35M4uxS4rHPlslBPLxa6a
vrDHejhSXUyfVA4blpXgADVoJgYCef86GU6JxMGgf3t8GSWVWjUqcNaaBQqZ6qpZIeW5g+CCAf/4
G0nfQHJxjdO/r/79rbinCrKs5jYJViF+0Hir0ZHtQbb1qYYMk65mV6NMg7n/OIMVapuMrVEU8Fm1
NHll2vb1nyH6hSHJ/JnFhLwIneHNE423qdtR7xLLty/IlQhiik13y+SGzIbM//HZZv56PAj/50Fg
2ca9dpqbkQfrxu9tuG0TgaxhJijX+NILQxcRbHs2jWDc6MAsT2GUk+01dvYrq0TaqCKPfmJHYRyo
pqULSProodJdhjIKD1h0qhffr16DsLF3kwJJWU2dB/Sfc9prquzThTkT159O7whgQgW/7IfQgsXn
KXVCyZufR1lkGY+CkHDLwh5OnVF/T5XrbVo5aYw/g5OegLjS2CMqaVj612R2We4OsquL3sN08TNG
9h5et6F34Ofa4+iCLU4L7R3dXJdnk/iKhR7q/MduD632wxMVW5muLF24y3SW7aUOhL8EaESp/fgS
yOq8fyyUtG0MG+XH1dqpquljquVP2IOQ8mNGs06gv3Sc5j9pID67h+ZpVGFRXmjY473qDaACFSqp
DFAjGIpb2yOlrgqXmq/R/cUZNMG1JSAG6JM5mBkImKiZPN5ZZcMsFVW9sY181b9QBeYHd4wI9gvU
eHPsFxbS4ljyIi9FLNR3H3LGRU7yOVvhvM6lJkirxK0cmG4FPKmzt07W85sbh05tEEkk08N46i+B
4lefrDxctlVKrKkfxXlwOrFOaSb+8wgvtb0JUs4aV/Dyx07ZftaVtUM44/3WTnWjHJZmlb50ka2O
Gp3tYmDU8+UO+t65ICmK2DHOZFLIhfAj8YZwhSiDxyPDIHfi36N/3w20Oe6CNnSWRa2+glh6v41C
b9uqcz8ptVnE2N2mC82SYznT2apqQGiD8Es+RADnoramr6Bg84uG+ODVk3xRNbTPweBpSudtsq1w
Xwamw48WfPS9G38/HmCI6S8Ws9PiYcjqzD4Fj9GsVMNEeRjrtYDR82xlzCtRvx7J3ZAvblK6F4Yd
4JUoJxcO3924om+uNCOEnxXo6hsmVGs0HUzXxry9Jg4wuH/fmETvHLVLl/o4rHxl3JrYsI7/vkLu
059sQ50ff5w74650MZJmRg2NMLGoDOLY2c6OV50nx0huE9ypY6pb09skoP//HY01u7Xz/z0kP5pE
EajYU/pWllVdnBoZUjG248nCw06pxSwgHzK9kSbuiIPRFEx8KMGUN/4ePYXvIkqtl74Ksch5HEOJ
1f1FYIG0tehSMHiW/Q6sbW9EQBHb1LO24YRM3C/VpR1IxaxD9SJHs1n73gDnyzI0kqigocaVwOyG
AWW73eZy++/P2JwTii0C667a9L//Ssmi6NjncFIqaOrXVEYA8IOBSTs2bSvlDsMUlCAy5jL8LKdC
3x5Ax4WT1eToeW57syMKh7afCETuNIsz4eTLruyRFab1ZxU7SFniLuTN/Jhk/wpyi4+DI+jfawSk
5HeEGxON3C2KMyTHLPG/4/BnVN7j7s/2TgvCcenUpt6gpNkHfvaTjL3328Vg0iQP90dldPQAHdkD
cRtthRtxTJPDcv3fRyVG3//3z/73u//76MH8oGSDF59F4qtDyBC0Ufybi+cRTqP7mzeO01aJgrLG
Z2HgZSQggz64/bvfnSbA787kYDs/zuLcBovip8MtTt07UDZ+Y7KZPmyvS5az9sd9WNMxlAmtGV13
c7WzB6dZ9C+A8ZrrbCbtlZ50ohVNOOkFQFBw8Xi/2TZdNPbqFUJUe1E7IaNTB8ObCgnxCFhBOrFl
fc+W9Z8H5v88eHyrb/SnWbVHWsvkVrH6PPWmZEnOoJE9v6SBzskM6YOoPDaz6x4i00K4bfabNn/8
MxF7uWwoftPvbdqoh3Nbae/6+KqvvYodxOy2WJWLdhMNgTyhMZPAiDDq4e0mrvbxpcORiOfFRp9c
lOALV5TjxeJfRSEHzh9tmd7+30d1SLLpElZozTzJP0uaoLe3h3R41+4p6eLpg/4E8WrMODVYYuJO
TsOjOuuSPD2Yc0AtZKH36LD7qRz1iCOOtTKT7Zx5t5HT9xjFbbGKAyBdcLSZjliIR/zEeOli9Zix
AD2jWVo5fueRrnkqwQCxVttCVrTvVeREjy+GpiEmMhrdXWrG6lT4jjzNQUo6reB2pJOu2Ure25HO
Ox8/y/pexuFjMIz27v/7yGGfTVxOckaSk20qgeXCZ+vw6Yt+N7puz8wgNHf1zBimqivgyWTC6scr
U7vy/36ZISF+bIEQCIpWryj2vV/xFRmG+nYgG6804LN9xoqrjsd5qcPJPzEQ9w8QGZdNx86pKNjT
me0dg6pcipKoh8ra9H1hbb24+mLMhWhmMLfowxDRt+2SG05thhDR9qwYqfZ1P7whHeYUJIYjbmnA
nYbtBd4IPjiYLsde3l3Eh449/NaTd0LXfdFpvok8zYEwLeEBbAk/OtMJb10fn7Yrv6bUw+3abpqa
zFIjIGUiRqpUFOUfBpJBaPzCYthtHQO3WMIbeJXM+DgpSRjDRHtLCSB/yVwym4uXrRXfSoEhzo3/
lizzRTH4+xm3dgo1ZOMEMWNdc0lJW62NGo1XI3fwaPRKNBhG5or6O0RtlqdYjs3Eg5i07B9SsJn1
gYc3FoMRxmaPGSjaUJ+tNaRR6hakR9jiNm05noGqfBqPTb8fBPE2Az5BoBfevKHPP7X7+H8DzXwy
fAAXjWOC0JPouqjaypWJ1tAow/jgj+a+SUOIqQZSa7zb60oGr1YHYkNYjE0tJgCgeppfbm6SMQmS
D73wI2KMIC1f9h9D9pnUiCIVeWBK0dP0cPYXTcxoIojaD8Aq3rp8/Ij5I8qEM3YnQnQYdlGs097k
ycUWJCzF9s6KmasL23mLU1hnERQMSv+sXjOGlI/ddVmDkzf0uraJ6srymFbF8L6recB+WnXmisZ9
MeRFtjbi+ZuPwLYMvl0004uOaJsDbrJr1jz+X7bN8tZN8eG8UdSKtUVRbM6/BjEOO8jxZ6gxFRRF
W23bwbuWTWlsyRvCDwWbFdE9C43U9K5V33+lKjSW9cQcyYgb3s4poCC3/3LoFwzZKezEGNdsMEmZ
ENGSPQ5paQNLHE2mXBH05dJvINW0eJzimr9pWcRy++G4GR/qfAYQU89ENOqGpVDEmiEKIpG9YMeB
T0uZ+7ySLgpNfqQkCH/KWX/Y81U2uA25GdWmmu5ta4crNrqAgElCap3iVUcuI5gZednkVRt0nysT
1/ZW1LlaVLK+lbnTbroIX6EgGcCv/sx8GhdW26Y7rwAkzyb+7NsPB589PCcCM4mb+TBg2jWN6sDb
104OvGtOwutRMhXlqonpEd1IaMA7zTkrvAMNN14v27T2070ZQv9mxz1vbq9tdpo6xJeDf60CYEFV
mmwfWUSXxgvIyJN4nosuozLJsbfkqu62fXA1RnBzuFdOcY/IbULCkufR3+5RrfhNs2mEjQhQFulX
k9YjYQQDIp1ckpreYX7ghM4nKp4XPy3/kFIVPgdIN8ImTY6+e45D214XqjZXBXLFZy/wOahbOL9j
x/C76H5hmUg2fub+KhDN73oNpskA4wARNF/4dv8SjhyBhhlOO5+1V1N6IPDmpNmJisbYo1mbqgjG
FztGY5buHjKhuI6RsUlj3pQD9pS2M0/MUOxr4ln2FfUd9ineI3lTnIgyiK+dk/snTA5rBgTvbZZM
HKvZrkMycU1z/1AwOkKmjq4ULmDAzgS5Sk4W5K6gFsL2Fwrq8km/CNHGi5E26AtI3RXNHOAYpCLd
Y52Mz+walE3xZYI7RA//GxCKvv37T47+27OM8fLvq6HLoNiAJNj9q6/jXtj7ue2+ow6mnUwFXN+G
WpTK2j2TM8qhI1yOc52ouz0nfz3gPr+VI1ZlkXhfbh5/6tI4QJ+z7xzPgJmNhznucWkKf9g7LulA
TRuqI2va8tRBwl427JDv3BqkRiX5j+i7hZdMDc87OLpunrxnTfvTYfp5zR0EkFlin2FktSR/RdmF
uX2ixBfYuvwnU+1nQqfy+t9dmJjehsLtkdglhbPNjPbRqSn8Y35UkJdu+d0uyXCMRpnsN/9aCJFM
04rRkUMMFsOerEvgI/boEw2Pqs/rk/tMlflwcvwSRm9vE6QZS2GT6Qcn3j38m6jgCiyIoBb8S1ie
DNauZIUaPpEdttbIKyLxU0r8RXoe8/dBB1C2AtJnHW7sddxW1REN3Kr6L6LObLltZFuiX4QIzEC9
ch4lUpQoSi8IW5IxFoDCDHz9XdC5Ef3isN1ud0vEsCt35koLnAe0iuo06oo+6flnvz+4Of//FMiU
oG1oWrDb4Y17VB1KS1GqLjXjmNAUs0j7ACUmbFgwOiMPfm+q+DXe1YWIqUcqscEu68mzb7aBkEzm
iEB/MD31+JI39Mz9Hs793EM6mmpBjdevsgQbm+X4+wAb4bkxKvsS5XiYMjIXC5/n6e73l6zK7Atz
5bDWJvrpzd+JMK4OeGjcfmX05qtd682uclxF3IDqzqgszrwgOAX9/jQJxuJsusafwLYprWdrvkk4
Hi2iMDJOyfyDHoQJ36A5dANaYY/CMB5/f4jFgEn0v1///iwwUbQJscE+CNXZSVXw9PuDb+r//zOn
7M6aPhqH39+vfcE78vf/erDMF8+2GoCAokF/I+TFq3xgNTn/gINCAmSfJ1hkEKgNYfoYBlfcZpbn
3nW9dAP0M/mccYVoiySpKqe+SOncjbBM3hKoTtB6hmrXyyh+9YzmyxyQjFgbUPiNz4gJwNZ3xMbN
t99fDhKUOrfXbeSdRtRBr5ifXeeGzU7tkyFKlhwf0p2qiahGhiMvXjQVu6Yh3RubaX6B1tfTJzWK
Q6esramK4VE0Ej+m5XQH4fvaxU40E35aWSNTE/IPRgxxjm3/LTW668KwKl8chLktMXFvTzYG2K97
1HpWj78/y4vR2o1j6B7xqlg7ejtZNngVhKhZf0rHPDr//ox/eUY4LlVvYVSyzIKow8SWDvusOqZW
A+UHa6fC/+BheZpVSD8O0n01Wa8u12NtOsmRnWeJM0lG7oHMx5aeqmxVM468V5r9zYrC+Km8R16U
FR7HXHvSas27a2mPeFOwPjBRyX+/r//98vdA7KSSN0448ZG17Q4+hPHhWye3ltNjRP7aO8BD1542
6UTUqnuKEvlS4ddeFG6ldqPwfzJzsLDvZdZWZam1doFYv4eMxbGerFosWZv/xFOjkFsMY+LJcZmS
VGKoYzgE/3yXWuEoHYwLbJyf34OyDR9iVbs9yzTLNjCq6h10N8HeROTDyY89Do6xoBW3A56HOcQK
lT9L6/I1kRgkS80ZEO8s+eqBilvZMZmPPtSerZ5NnhmO8ktxymXf7HxIJWqYhDYEgIJIfMrxgawQ
H15SCgF8vZT/ExTn52PXw4QhfcrrfjeaZbVDhJA78jzxzZjnwt9js9fHGzEVwQf1bPbKF9zE1XQN
BntailSqx5jGfwZpWD8ebTMlVS8Qom0xc4+qt8EPD1VPPZ5GhHRNXqd7je3BOKa8Bxfm/EsaIPkA
AsmQo41sFZuPApX3xIzLbrjwgs9pDrbPuqFhtM2ybOPk+b8/AVIq+Bz4E5ZB58L/bnjDjLolJJB3
AebyOUNCuwMX8bq2u0+9bV78MbhyYCG24HV4HDIErrzfjxkRlHg+j0rqvgBXQiv93+Np4oH0AW7S
WJlggFi/zx5yN6mfGfXqZ9Rwh9lqPtrWI+dtnLw828cWe6YcJ3+dyBHDQgmFe+oLBDNPG6Itj/Rw
1ZR5cDKGjg+die+WaAOlhcBAPsfcOQWOzWUfjrg94W3x9EgFJN756ieybL55WocHd2yXv/+M9wI2
36QJDmk4MwNUYR5dN81xFMlXFNwc/FAlv4DjLsHKELaEgU0/bJ+8NIKUe26ZzxNJzJVZBXC/AGkQ
IgXMVVeRgxG677aBORCoL1qH9SLO14GQ0Hrw2k8TPtauj0g91Hr4z2lrVD/+CjGO9g5giVOFbCRy
J164bcHYXqtDoM15u6z7GjrrNo6lt8tI0XfZE6XF2tXpRrinuiQwIF+iBrdc2iOU2VO3Jyhu740R
HIzLdUDv3i3S024zFTzDXJTetZpTDUNdk3WrQUMphbV1pLGi16CrBMjBTlquCDWDCjbj50Fyaogy
752ldE3aHyc7fn5qZV8HoZGpruUpqfqEostNZtsmICc7JfJH0pX7Yk1ZW7jVdZ0MDeDJhRyDfcg7
btlPHmdRoih9RFFqJdG6wj7eYr9XpLyMu+mbFVmmaGNPpn4OGXazSfcphXU+a3vG4/JdWOj+DCZj
HeSEkb9kQp92pnetJvK5ODl3Qwp1aUq7JwFA+Kk3omvFFbe3W9sBL+hxsXnGQ+8J6eNykitLx1ws
Sg6svWbS4yz1s66ZLPvdctpwXCuxSU4rtl/rwPBeQt5n35iLMn9NdKkIcdk4L4VrulsyVe1a5W29
8oHhRAkOVypEQPV4FrznkDz1XL0AYI2NlErWUMLBrivK8oK8eqb7CfO9n1t7C8486SCID6PNmbMi
p7bCYYbIU2IgaiLjaFjBK4C0Mzb9Zi/bu1QYnSqAXzHVXHFVnAw9Pw+FM0LJVIcqsNp1JGmHwleF
3qGnO2pk/2qOghmPMQ7YMJjY4aezODTonr4JBnag9Hivs9L4Cq1wQ6vBcz+N+jaH5J9yDayqxofa
Htk7meIuMbqr4JxIfor4kz1nYR3d2BYwCzYiuYSKqzvhj2ODPwv2NjM24D5YERKoppNHNspgrc2z
GOprjY/hPA7tzgERE0dEVEqfjoog/7TbwkOo0HfQoNY6FfYEy0cLrbPYmubkrc0BoHd2tgSuA00j
IhM2/mxy5XcDLWi2agh2UJVeezWiXjttvmLiLBcFgCeOksEBiMWCB0++lS3AJchjNUpOxKPC+Mnz
+H0IVYOhDPBA5OziGEwWQIlu6UUHOWpQ3kxXbTD5At5S4V9hyGVGtdmpphg3mJrsqe9ctQCtwRDe
qitGttlePjpbknAdtxLFyK3wrF1UJFtHlubGz1jq9xOtriGw+E07c8KGt1rRC1FZ4EcHvRk3kb3w
+D6uhwnYUD7pcNIxOmekuHXAlxn71UWJn8dL34bIwP9k9jqofR3JXo/oqZm52qFDLXNckACnqcMz
tb2hT59z7YJbuj7fXM4hNOUEK33UcdB1untmuro5RtzvvKpOzp6hMPaDmTTtDjml47xRUMVCsCSC
qNDk4GX1r8ZeOXyaeQK8uEILadjrBtbe87wLMYHgnGGVPmOafeB+KrY6jgR6yO0VKHKyCX1C56j5
k1XB2Z8LW0PbP/eF94Bm99n40dEPRgAI2covna+Wglh6AuKTO0EAIOUybBkKQ1BwQjMfTFHj1sLF
w31yC63gpQfsuSsr8HdmSFdB4b2AN/xsItLeoizeq9zfeg60bT/FseKWtHo4/9JJguGS3lbhakVE
Kq59ProYxsCIlfUmJ8uzy6PaOpm9D5fpzh7dooKl+8E9kOKt9zE2T/U6CuLXwhZ/QRIAzY3X1LYC
rdNTf80SAbHJhu0Zc7vqvNJML3u30vgnxDUb2YKvPOYJXeCCUr7trozOgF/oPySDZ6xO2XxtOo38
y2sUqhP0hM5si02aC8wxTGcLeSyL4bWygnSjK/fBUmITdWQdDW7uuEhoTmfWYa8Y2otsCi99rFYc
YZ8RKQ+q9c6B4RM3zQGXxDkfhH9M7Q2jyFuGtX9TOS1dJL9EsjZlt18ey8yDe1Z17sYOloXp/vg+
ufFWVyjlunVr1VefQNrua84c2CX3eeVXL3SJkBWwkoRZykyewr+SjPOuqN0XOPGLSS/SJaMOLyU+
btNGqzPxgixrXz/VOHky1oiQwiFk8S+BzimW3MueB2CqnWyYKrQMdACPlz1u92LKvGWHk29Bp7N+
TKqKPV0YbSbRthyVuwvmWDbbJjucVuh7k4joCoLzUzXMsF2/GmASltgJOiAtDdwstJKY/0aRphiQ
TmHCBMk3ultpwvgGemOh/2BxNL5aqrZIEFUw56Ma0KiHCXWOQeoNOBGdshQ2sBEBjyVW0RqhA1h4
3Xv9MpT6uxUNeL9nPFpl7LvUOCRzZiaz8i2XOvdfSVyeZpRom8fWTZYB5ntBesHATox+C9wK/kvD
yran3mFLcxhu81JydLO+YxG9Oo2qWGo2q4GzgfSIfWCgJO6Yg4atGIqmyj5IM/071CJ4Ctpgb4q0
pmlCvTWUCD2PWXt1Mn0fG+iok4Ya0Bo8cKPao/XciraTDT6siysYYO24zl3vZlcQ3YKQAoJ2bBCz
gUSapggvvPvnd0wOxBz0I8eVDiW+xsrp5KvARJU2lLN2e9vbsWwnudGhzSpLvWtGOb0YowIuCvB0
MUw2fzYZL0mUJtskNaOnyPGzBTtukDZ185OQz8WUOBVvKntkveaeEChsuVcJhNRhIs5cVRVBMXs8
6K0PvnCkOR6xh2bRkAvXaUcC4g19DUl0KkzO4IQwNN5zS1kzMpE0yUwrRoPFMpam9d5o7aPPHLju
zPHcKKLThcAjT+R/j6VMrbTaIS7hJpv5pYfmjoGYXAKts8N3byFHBU5AZZfpL4txJPucPpIaPFzu
Gx9hp//1ow8uTULgLgwhU80VA/4ktzmZGFM4Fyt03ybgxlgb22hX6QYGzcg9Wip9JZbHJDJZaORV
AzQbbw79wszl4iuagH+OFXarNH/i2faJSxKzl/gO4SYGMkfzRRhf2I4XLEoOhcQgqbBtPHhyRbee
GuNulwxbU01nd8pjxWAxY1EkSX8FUhAB/yU4eFOig+tD415wGrzVBNyiLoEZFcPZ7pL0Je6J87JQ
zFnL+D55oGSs85WDLzzDSqRpr0lhUPBp4bfxG+1txBtHT3efrWmxis2GnkuvWZguc+jgLNn/E84c
mmJBgfimB+yEkow7bKAhj8+RtmSarlaGp/XkNetiaRmV+RRFw90LWY44FRgVbPFkVkLcYIZHithN
r32tpQddjHJNRHJaZOHwAU1VZ8uZrAqF7IxJTN+0Kn617PpvkOnzIbt+1uvwTzY+ORUWp6n703gA
3gxWOnRWG0uGKUg7OcZpGpcMND5syc4CPhsIdU97Lck9942LIS48BxX2x3ayCFkz7REtab78jjyP
qnwK2ox+6VWvqcyuWVA8OEBw9iA+4kr37IwRZ2ASUJpJBlDBO6p4m6Whw83IB7cSaXfTMImkY+Fy
dYt424Gz4iHngHpM3FtFpX1ae3yuPQHmejDlqjfIDWMJSiu8Vp6u8dixfXfRmkB96VoxNIzJBBwh
UsrlPfEnkFpFSLn4/NS30k2cexqoCMIrPW4klpYL6lyINnTG3tsPlbpFgSxfE0d/HrjcfJGdKZtb
ArvjAM1MkrD2zeSuGWuiZIqZUzuRR9gOnnHOU+tLRZLYSowYnJvBm2k/Z0GXE08uwlWlazdLDAdf
N3ko25iGneSNXNMOy8O+18RrwjZ8UeXZJ/UkpLc7Em0GokJkbTSc8Atv70FbpvunmV2M3VORutik
C/voGf4yQbYn11zRt4TfvAz3cOgEeD61h6X6RCKvBgiR3VpMlrR1u0dl0yDv48hjPGk2YaH2g/3h
8l0VcqacRNlngONwYcTAoYQ/8D1u8BjGNTBRs4IwPuHsb12NtCyIIyhEovupx/aLgqffa6xxS9af
b47xTDMIf8iEttQ0FlUZDKFS44Pj3bhA9QZZqo9r39BeLfTh1VBgXohJebn9eHSBDPpBzI6G3YfV
z1dsvDMawP5Za3JTn8wI8GTXqXEfTsHO9ssvh7mps8UcoSe+33jqBtcZA6i48k4ctj1xPL/3vnzD
uFkBQe1Ur2+tn0SYCsYrAZ6TY1l/orDYBopzq6vVnxiX17pffdtjD2LHqcttYf8zSRKZcevs82y8
W7r/wVMYf6FYUT60rFmdhkpdTJW0fzkeR4REoKvgroxSihwCdFhOgLsKcmWYcqL120unsbOHLEhB
bm9fzJh0sNGMz5XOniZuxksRiRUTI5e7nf+MAKzWgaIwJ9DxxCQ6b9AJJZHD3pBmn2PT32sOPwtW
dc4SlZ3LAjua3uKQaVlLju92yqpTr8S7M3p/gFT88zzAHvx91ZDttSr+hhXiLjrcyrTIvRNypRdO
f3Z1Z1iCQzQyMqo5XY0eKHwyg68qEX8C4Yh1Vr2n+OpX9AL8SWLQlHRT7O3Q/MI9C0hCnMTYyCXN
fxM2EJZ+nEKGvnw06EwoFP6r391tr6PnqatPDWsCLUAcExoL8MRikrDKgoyAi1mjEqC0Os6oxB5Y
SUKOaOMdL2WDgznLG6FTg1aQ3erqm+OSb8SbW8yWpM0UkuDjwbCCIsnkKbALe8YWg0z+5NXee1we
etu4FoNukVGoj0zUF/BwROpDH5CPSzeigPfoM+j6IZMhBXQsp21yPDUzS/FH+NreHdhzGVDOtk5M
btCBI7dp3XATheN3jYAx2dxMBY8g3HOnnCxrWZIyD8Ut07WrrIdL6zXG2gqpwWhrnC1Obf2ETXKq
wu6SwkPUnPSYyODHVgfqDhUadk7TMlM6cKoCoYIT3ncd0iBZ9HBo6uDQJ321ImK6AllOEF13Usj8
yNtMwFvhDTgvtOwsidXN71S3zXcuKfZpYk7ooDYEZnycg7tpz1tx1FjxEsf8zMP6Ptr5c+Q657TK
/qZEC6LZ3cWOMuQhpg81Ics5WNuzAQK5QECEKaESAf1ZPe8BO6LyhbAGpuBx6ZtGtrTs7zEebM7M
tVjUzULWbGFdWlkKjdc7g8HZzdRHddVGm80tb1Z8pmoLGfalNJF3RjNXaDNPLJjpAGrqfg14+dZ7
IHVk9I/uUUmMEMaNaSz8gYkuJCUwTSxAcbcQZJUKRyPwkOQOCJNIOJuMRRsmHzpo81ZiqaVeC0Jl
8lyiuy06K//bvPXm2ouYOKaWhgE9SHd2P/AeCbjHywpxtopulFcOC8w390xUJz9t33QpCrwp3h/H
Sh+QQDi+xcZXVgK0Mgv3kg884DvqCt34gRkcc2VCKGU0uhs3/jXL67eKShMCtpxK5ua8sSWM4HZ0
D7jZHDLXMJaVH4OmQZRNCrBH9OeYDNWYhmCHJXSekFz607YsZ4P24tYFeSDg1kzJmxxGFboqLnqX
tlua1ukRyOKtPqh74sVzCx7hdcLq+yqXwFHyZjP6xtXuGAWHPt8jpAKusXN/Mfl7+FafoO21SbJy
0mraKrL0b+mbq6LxgpWTsv53zNPEuMlhCXSIl4NyysljRQprv5/wIBtiuc7C97bpTmRRbq41uwwC
53NWCn2k7QXeYxyooukW9gZ/b5J/6Yb2EnQajJqwFzBcVin1PUD4e4L6WAfqrjyILPuUUEEIyBJ2
Htki5kCyD1px6qvGwL8/XkaVP3RIr+tan9azx5Z6mhV62zF0nS+ZqVVrBVe/5jVVt0OH9gUPY4I1
2Y1UOuG2xctX/lMYcPoO3kcsjGjjaimcivLhSAuXhsURXFJN2njFrtaSfWr67zY7IAfFNmnT57Rp
78kYvqSGfp4IuMwvy66qHi3uTkrCLoPiyeolchuhYqnAvRhkbo7C0xSUq7Oecq7hvbUJbbdbDjRr
VBPt9B4acDCwTIUJoBpabWXrtGvSlm9ytgsqo2JnnxdveWVfG52ba+Sly9NZbmLSsGxT98GES7mw
n+vGTdDOSeP7sFdGziwwPt9HwdSgKkrZQi3q1ujoB0zxJsmQ8U9r/EUTUtzNQJViM9hOcfaguUCi
kPrngj6MGiPSqWyTz5LRz83cs0dv3drsE4ZjzQIHXvU81ZPuELogzItg5fqNdTDSfAdXoV4mhNLp
M4SbBIspdzWwT/ED39ajL92tP+r7yvS+EjfYJ5268v044Zt7lqU3LWOQawRc3804n33xTFAJ+adg
FKtRa07IQnQptOMxth0BIcWipM//6UeqL0oXHkdzHDpe64x8b600v0obr0UZ4OIPbVy2bBZD7VW3
uFEqbtDC4J9SVfaK8uyPwsZ34/hMQCH8eh1iQIgDl+wBz3tQPGPV3QKYNbDfzxaDkohb/Ulzuewx
vRE6YBsODipf5RX//SiebmnUYXt3DlwL3/jdiR+QK4UFgSzI+y83xp4n+Uuf4nGOB5bqYyDg71YA
z/pZn57cO/4mNlNmy/MRb0pnaBe8L0h+gfc0fx3DQLks8MZWQokoJ96yhHws4DVEsWj5S4GlkTvF
CD/fFyEyXOR9hkH8TxsTe23xBsqzEpxWJxsuPbqrSiaCvohJd/FwsjmtaC6QXIf2AdqVwjhnbCWF
TSrjtPQod4I+EsKXTtVrllKzzgz1FU/NuS1YeHOuWkBGhxpLVmAKR1jzTBeBLVBNuDJYi+PhTXdR
9c+O+o5n0AxVElO1LvyBb9yKYC7YZosg0SiYRKDmgMAgIt348nkyGooCbCJqBvkMguPKojygwps3
yGeG3DkPTOWSde15GiIoiUNtgwoWOmNXmbdfzCkThXMWxeF4SaptmTgPrRyPvqw3RUj9j862FGk8
oTQ9s0NYxDJmVSWqy1SeVNl9Uc+xUbPdw89VtxX0SyZTuiuJCUOIw/DCe8WJ9AeyxMkp1U3Yzh6G
HkomVVI4rOeI79otDUAWvYIbGNofKh6putIvIrH4zAyOo8Bl2iZ/C9KAWw3RduEWB+FGz8rU/jSK
jDjULlN5b9l3pmCNSwtfDVDyHUGkYuVnOYlL1b/7+b3z28doGt7WH8xrGzlyQwgmJbb4piXgDnzr
WidU1mJtpEuPeHlvvIdzIWtmt0e9KGHp40G2siFkiaReZONTxRa/2MUjF8WfuHHiTaJlJxqBwVph
gF1abc7JH5kbgcb/Ii+4NBNNLSpN/6E4gW/sqN8HvHcB9MhlrtVvaP6ffRK9UI5Dn1xxCUdqU+nq
pamM95UeU9oqjc/fr1nqr0XXnTmmkzgakJe0J29CfXZn5o/lZt8T1/JB0MONo8q5ZsTHxwBBRQrp
oOs3n6KI8jWcDEnp3AWH853kD/lOrPl11x0V0H6iwfmOnD0gCaFeXNEuSfBQy8Xr0azB0zAaRTQY
gH6KH3lFirjnmuM12PJ3po7LMVyRMK26UyWid5gJj7yBzhUr798Ik4mFqXCMc00DWaelVMv75qmD
s4vshfUx30kt/atPLL8tuTM15L/USTHHkUVeEMZ9U230zHqS6jYeCMZPKYvPSlbfoQ7SzePoKJE+
IT+csbdXi7Z2f/ocC0tRMflMDeB5d3zGuUcBdobjGqeZLgFyDX33gkpDrAbW4Zi2GyAWLyk0upTk
OwP+lWxmv3HAIZkkQgxcFvZFT8jDwCzMd0jLZIh0FoFjdh+zq+tqD9MckHBs4wzaZUC3ZhvPjgLV
5InOlCV1su0qzKIXofwTh3KwlIFxpir5Zvv6hoKBFQQGbTdbSFNiI6ukQWML/fRCcNpnNpzmFcmm
D4al5w8LhRdgpZvdo+b3/aD5ixZ17Mkh7ANPe5O+vp9vXOm8FQY+bZqyOM4x57gUBAvu9QW18PjQ
O+3e0WO88D1WV15dXKl5/4YJsC5seFh2AVacA8/cCV1mxTOely8nbw+5DsemKhGf0yTcuGG68jsN
8nCPNbAL71BxXr0s/C4NAIPhNA/eBcO+6G6jmjiaJC/5gNkSH9Ii1Ic9rzlvUfDNFTyHjM58EH46
5fLk5TRy6Fm0dKXgtvH9LS43czuSVK0dhqliPM/8vIVjcb4UVnwNSugTjJaBym8B6iZjarABnnLO
QmdrQvqq/eYCsepuZPG3TsxwMqevnJqkpeXUb+zH7ppt3NlRHTuHvvuGo4Eg48v0sfKY8hiK/Ztp
59+DRUbaZ3kzzGUeSdzeNAbC0fbuVcYjyewrcLudnW4nlsboYrsO29mWhhJ9E1ImgdK31Pqp+4RC
uyArvcprw14LPLnUJo6X2in/Nv4d3tWHg6sMmBICnZbVh4iHIX3c127cCj2dHYu8lCyMC1i+KTGZ
6n3cBQRN44OB7LGKXHD91Cmsy4bfHp1HVhTPdK7ym+5VltFbNHLC7t16PxcQC5ynLg33gs52sn9p
Z601ZAJe/rwshgk9TEraDKDNuyue08+pp611gxIDP0S2pPf6OIAMKosvWqqqxLnjMdtYTVSBHo+O
TtPeAjKMfjo81Qm4xFZMp7zUnu2t5VPSJ7NRQyuip7XucClm6o+vNXeqg/RneAbHtPScJy/okHyk
dc++WRvyNasnHkWUkxvmvQ7VczKBIvUuhLqw6HrFXnURKHCKocjJAKnS+hUlrLj4KAZ0S7m3imbv
YhQNxoslqFcJHT7pvIOA5LCu9VvWN7Ddy7l+ehqHdAWEAoEepHvPrMsVE0+4cYiUdUnxFoveJV5d
7LQWfnHJU1wn5kNsF5NcV2fvBgC9dAB0NKS8TzNnpBmLrHOnhg24i9l90d0aThrbxhizXcoDlVcE
9OxEXE0G3k0qKSdq3xWzZjWxCZatu7FSTVuOsjnj2qQsmu0Or+2b9ODUeA42rKndz63OoEB2+cBU
lcbui2eg2xXuq5vyTFM804iIzG182SOM57JGnywvU/AK9y12afPEoeZkeWW1n/cDGoTEVWGh8pGx
YADIOGqUWbCcEjqsupCeidJErZLseUhjdiO3PiRjyIXDedCSB7tvb9cV6a0uC2PV+RWn+HXgThFW
7k+SPQh0A0ailuIWYPp0Ymb1VoMVo9vlIZRbLHFY2/V/VXdWU/6pellukr4AnGMZVIalHKBMH5BG
rwaSOP0ZLgrMT7L8LErpfGAlUxn8aUlyouvTs+VN9ZPNt6WqsPiLjkacEvGxtcqNLOduFf2nDWFo
kJV47CpLceO53Nle9JR04XePzefc6vWh+wobYK+psSahSxOLM32FQ9hskeYfIZJdFMqPLiOx5RX4
MWtlHqkMVBvQ0TddShOYQ/6T9ULNftF4VXEkGisKdDH5t8Xcv1x+eWbEqZT/IzS9XdGzEwRGBB+I
xSmH8zhR33rlZPu4fjdahtcIUNKKyf/QmcDKGHFEEMJo0A4gqt5GldTb1PlwNYYkpEzMEGYDPFn7
GQXhD6btZIkQ7DjRKp+mZwEFlWM3TMauuTVxTv6ekvg1L5BVC1yNfc63oN9lwUCIf5aU4lg4Bz+f
Hbnm3cEjxQWF2lUXX23dgmhxmcbnlm2/tE5QJyH3O9MN6/+dWvkf07K2febdccvfee/Nn5lDcS1W
C1Y0gihkz4DRhXB/8z1st+gpKHliwtgwEoOZHdJPVfh/9DfIRZ891VLY9dgZBCnu2IwyUhJKC4HT
aJFenXZicevJfzjL2gWxQJ70wXcRKGMVpJQSReF3EqMXQ22gyi8DvzU3VfVNxSs6kwcr+memHYZH
DZamzf4sLE1jKWE2FzgcK6tUSz0vSMjh1Pc9zDk46JPGF7vQQh5tc2yMwBF7aJXZ3za0iExH3FzS
Tm5WVX+nmrHz8DzDsm5ZoLpXK8UNB/LDGJyCtfue5Ta3I7fPIquTNzxPY4vSKij64gWdPGHaZTsl
OYgYaWDh7WhXQS3e5VDfhqbiZWgj+oqkecktYsnoO/UqLRtMWEK9onc9mVLxtdBpEfY/sySQzwDO
hPOmT/LXiZlMJM1Fy6yG8KhoXetzumOQ/5e9M71yJrAX/9A7XyYCF4tmGBCzXCztbrVOawA/IzCJ
YjIxwNBfnjT9BV80EHSGkSYAN6jCfyoVR1aHx5qvErZBdklDdUWenOeUKeSQXmXTa3QEyg8zb3Ku
na/kbirooRObqilwiYwoewlhMW4mIBzOOQ9MGGJkRZp2Q8eaRlii+omT93AkdwNxaIXD4U69Ovl6
TAv+dJsIRWLmenUVD1EaDcFzzSDxx1gnd5iHUIGSERWlqPZWxyzICjFGnIu/KVDZVBr6jg+2AeQi
TpZmZQM6x4yex6hRBgPnsiSixDCGqy6vFe2f8prTmBn7rPCMEub+JAd9LSDXm3n94CbapbExMoPS
02bp93bGudX5P7dHH1fu9GRPZ7ObkCMUJRhRMqvqxLMORv5XzwlsxGz7m6H7me3oS3Lpa/pWAx7W
BVWjE2bC1kOW1bThgTyZLWoofyutKdk8QvhmwHQB2NdULoaIPn3HTIzmzfG/BN+pUXNiu6Wz1ky6
fkb0YTRiCpQkeIlo+q4M8bvqX0RgzS0kNFOx61MGf5HQOLIb21C0Yplb5SGqX8palywm3GtJ00pE
5RQtm+zseTNTKd7UhIvwi/B/BcNJvg8+EnbrPSjhxlWVlmtGGvxkmboMuMX4kjx2cVa96QbreShJ
rwFLufoNCjWg4A89TrVd1jmvfiw/4TUBNpsupdNB5otxrJjDVw8jOcIwuWwFq+uSdiW2JN0+Lh0Q
dJS1wP+G5qSbI0s+VoK+++f3N4IyB6YM8rzjJOeF8IigOfOu1KNrOisfk3ESEVlwkD6s+Wu6g3PX
2UkyCRDoGNz4olLxEYxOBYtmKXI+236yDxaE3GCari4c2DU8hzfL3ZhZR5Vq4CiWFoJ1e4665e/j
ZvhE6xjZlmaf5jAeB7T1LrYeXGAC0coBuxDOdRpk58HnvfnSpfZaJC9UgIMVUv4ZY+rA6RczVsg2
oXaTHRuNh9tqSztFG3YyKLRZ/8xzc9Ua05UCoIVpS/zI4LEYDxJFv6slVt54HcijSxPjV4mMW6vg
qnR0OtAAHwOzj4oAk5jW8DQNygKrmadk8fH7Gi5ef5u1XN4n5R30jbtEAtaOhoDrAxT8qExPfLjC
PcgE2YBlCmQvbeoffsb51oo/o6Zp5gaYZKtT0/PZgkmOm/ziDgYpJmWVvDm0YW0xgdx59G2Cdtpr
kV+8+RQOHqKA3W05RMWnYWavo0XnsGY75XEkT3EKUzhVusnMzq72IWTJ6Vh25hYUp3meSk6/Zg7z
gHO3Q7Q1q57yqKz36FYMXEPwx2HA+expplthwLWOWifVK3slwrRu9pn9H3vn1dxG0qXpv9LR11s9
ZbLcxnwTMYQHaEEjkTcVAIss7339+n0S6u5P0sx0z1xtbMRGSJAIgGWy0pw85zVuuVdtu1r0rB67
1OoxqnhCL1XdW9rQLusIZK/be7AnPnvJu8465GahxV434HQWDXZ8TQlrPILLm3Tl3ohMcymmNrzT
Z5bpJKXO6+j2sc7t7KasK7QBo0yhRgjQhx16ccdKsXImwjRQV4BLZEOSGePIdd5dT3mhPspGxMEv
uC8ME2PhVq3RG4HZr3fRc21WkvcGy2Aq8D6NQNtSTcFElbS5NQCzjAbY8RQPXM17zuaaTIf7NARW
uE9b4+wa7N+ArRxhjLHbmgG7ohJjQ8HskLpW0ZwZ2rfeY1HNwTfga4wwrRV+mhH6SyAZcPeD7JZp
kJHdp6CyN0lJ5T/Od0qeVdeyTjk4A+LaTvKmwalaobTrXaEWCK3SQlq+iSU5INmgP+4jftGuWvKS
erWePTVc2xUNVDTREtgcsXEfrVBzlXtLUjOGexM7mVjaGbh3h6RcGHoviq2+oqCBOFGe9iukDk1n
V1KZW0YmrhXRXJyNGcw6QArSNpLQY5h+ZLXIqBr6faYYr5Vq0COGGwtH7K0RdcVVPKFJSklknKwn
zD+1+4EAc8ivSxFED71iWdhkrkPsy68KG+gi4BEdT1OS31SSp22OprZVgNRVRtx/8n1aFs+1hqRy
umfj6ixKxZjXU6xBbkzacD0ABHZMpJNdFEvVScefXtQL9POoeQ9JBbsjQ8wAi6TsDi6SsQEkUeM3
OB9Cw9TWXkQJ0oWYgDVRuQYTnpPoJS8fmTNq7KFCdiGtVoahbtmm9REWxlE/IopjApZWbKyLXrUR
euzgNgCQ+8+2y3sGCxtcfEYAB5KUDpHV3VpOTcyvUG1R4vSrgjf6PkAAvZ37AAJLsMizKV2aDbhi
G7PLlRb7BRpUO82LnyvbjRa//vIv//av//I+/u/go7jH7Sgo8ubf/pWf34tyQpEJnPmPP/7bU5Hx
5/I7f37np68sH//96ZfPov7l5nH99Jff3HwUt6fso/n5S/KK/jw6V/D7FS5P7emHH1Y5jL/pofuo
p+NH06Xt5Uq4F/nN/+6Hv3xcjvI0lR//+PW96PJWHi2IivzX3z/a+f/41bk01beWkkf//SN5+f/4
9d9zn+Ta6afvf5ya9h+/ar/Zjkq9xVWFa5uOq2m//jJ8fPtE6Lrquq6wXd1lVjJ+/SUv6jb8x69C
/80yHVtT+cg2LEPn9E3R/f6RMExVHkjjfU03f/3jrn94gv98or/kXXaP2U/bcDVC/fWX8tuTlrdl
66pFmV2qK7CSaKouBJ+/n44RZWS+/r/g4CitgHZ6VSnXyDEUhJAzzlXCEBucJcBCoIpxBaeaiVSl
9t7UaQFIcQ8LgwwU4li9nbbbWDozmRbkSCCUILMhEDiUSUqw0ZDJ0HOkMBYEB0epyoPKLsLFotoW
zJfYDmNWnaE2oph6tBpr4HWkQRGoInoM5spZo82VL5DLeM/U+s3o67M738aV+dIrExmwVPpiZima
FYN1BQ9dFqtQbU+2oEu9wQQsjTXbVWGO6oOilgRq0ZsiiEYt6cPojouhfq+K4XpgDbXjB9UC71OE
4gE+Z4AiQH3QHFDBJAb3QxsvSugXtyS5PpA7vqoK3E0LhLbNkm1NnyogqCuxynQb+VtlAMyjY5Kp
61hs0ey4igO/SEgfI980bqYoPyeKo2zg+kNrcKZjmvtq0cfXhkFsxs535Q5MmpqlHKZmBCX2DJZa
vQ1mJ1pnoNqoe3TzQvWpwUlldQBOIzWaEMYNAibeMhnaQ62Jg6Ya29oGPDQFXb5KRbVq8b+jTRJU
juoAAxLjJXKe6sYk10VzXSVmtrFZaqpILY5AJ++1Zy2qP71E+ZIPnVgBq4F3DI5/0UTmZ+fBjo2R
a65dBZArukyLSjdRWbWHrVvo6TaeqWnZ2B6XWTkjT+Dkh/8/JdXTf29K0i3GMvP3fzEprZrhRJ4i
+n5WuvzKt3nJ0H/TDJs3GPoqqAfN/WNeMtTfbBebLhY8IRydSerPeUnRzd/4pmWqOsuyKSznnxOT
otu/GZqNhIKl2aYJKUz7n8xMJhPZ9zOToznMbo7tWLauc1RT5QK/n5lsNtmpIlNdyPWVSARgbHw1
MEeu7Tz+kuljux8DCVwWYwkXv2P0QjkukwnQcRzdWraZbsC+YkYFKHJZoQ5yqGPnLq1FuBGdbm8d
BdUP4D1rU6nPWTp7B0VgwVVV4X6KHmtTUfY64paHFgU1QiEwwvYyQIzooCMGMjQK3kJlou8ahHkA
rbMrzd23Ap+nbsaCes4ERDaKqh6OD0SDI5L72OBQcpkmzT4ok50f+hB88tgzn/Zgqy0g+LBk1iom
jCCeZ6e5G1XQ4k1AXsF2T1pYrJBjGcfmJp+9l5lqkjvO461AFmw0EIhE7576EGXBRINU3w095nEV
pupAf6VJz0pTmXDFoO+rUZxGhInYz0hFVyOd9pcXstHTHpgWwJS++ZCTlkaZBgljqW07ITPcmgib
aG58QCLZY+IFexoNvYcoMeFIDpYaWTM0KNW62+s5YhONiUYuCL8IUOPQ7wz0rrE2B0sKUiYgG9A2
207RSOxaGMCXs6QTWaP6lGrkmQ3toR+dldpgWB2iVVKpU3KVvqeaFl4bkbfRtArsmdfYexx8QMuB
+l6SGILtCNZy5TX4LLDvJFRWiAvDGAJu02h3JlyjpNVBftUl5HdKyalzW0qAUEnaZ0oJy2Ot0tDe
Cvc6ghu7fKifOmpNG80EsN5W+PykIYRvdjzFzTgkj8YMaq4MEI71kHNief9IZ0EB2n6adJU9Ijrf
G1tRcehLnAiLrt1EmXTpaZ54cKxm2dj9Gp2G+MZg07/OVI3GLFsEjhN04Ftz2qiRni+xcb7SiCYf
Cg8YNAj8s9UWISLOj3YM9xO78RXKHCXwHhcTHHRRoqhYYa9nAReAqNdgoy4Rl5ZVdo8Oj09iYJy5
W3aROq7nnCISBZoJy9l020bpB/5G1VdNZlri0nmO8TqBWj42LyaA0K4erFcKNQtVHrW2bTiIVEhW
iIMfXbaKaPGQQjXNdy3PbqjKOte6O8W3JUs7ORa92yEaWK8IOzYdPSfTiiOoNLo7W9+liXY7FDTj
ljyMtwhCd1uLAVmjoH/q2fqkYexshvg+SeB9GNnYv5Z6vcEwbr4NbW0/zOMj9E4TudzW11T0YJX6
JjRRVWyBHmdJtC8m5JLHahIUfc0v40zx03TmaQl8+4EMDbLpTUKOq20ORHPLgAtctkaTHYocjeJi
ildR0dZ3CG3au8Ew9ubsgioP8ds00B0BtkBJxcaeUqkg5NYQ7089KQYj6SkqC9ghAm3OYGrsLUp+
X1UU7bYz5IjMIIM2JvCEO/Ne6mu4SpHdp0wspVIvSJ4FK5HgW1Y5SLOPxsPceOVNlD/XIkbKvAe8
ishTDQXOAp0KEFGxTH0PQBZYDsyTpLXG5eSoL7Mo3jViqBUC2vMS7HmxyZCqjeYZ0K+HqTq0mREJ
8mjSNhGGW/roWs+lS07bnt80IUDIOMNTItUCg8aG/Rez+VExQauw6BD2l2IaN3oFjBihE/2xbiGM
uYP3dSgK41CWEKo9Mz8aBJQTlPwvmdQ0KKjbt9DpKJeTAesUJ9iGYdAv6y7bhU71qbupfufizeGa
mFxYjYPlG0auUz6byzYkMd+r3Rcj9SADNpSIGC2ons3tjnLU01DiqlYCKk7dfIDK5x00BakNAbsW
bmytrC0V3hC+k/HAwmBSbgCh1+I+6G5dUZIedLSp35YkLV3HSJHP+mJ3obePm/uskNbTbWjsOiPY
Ak92l0FM+h+daEiyNYp5Xbxvne6xB/i3s5T5RnOdG+h5GprZCX0sMTcttWKSowhBTqQi1sYELCa1
0RoFItZbtbJ1kb5dq0b+VZEwSmaLeGk4SbS0K/01TkooqmbzyDD4RKcNL6GJNUoLwOYgTCYqvbie
8M7GowJxyJANtabBLCQZEWwbpJmR6EtwfvGic5iRr8WBKlvkjiqhDtWizvYCRactSVB9ZZgVC+8c
XTvTNKycEiUiJ3V5cnjBFF24C72pvyNsrXERi8sHRE/CtQMlA/BSdsCgpod8JY38PIq2KmifyhTF
A2LSXxsVMq0FkXE7ELDnGb5jem4766oxjVXC5P9YOuRF8rq9axBRyEBVrtCEcxdJd4tEmXrV54q7
7YrljEbsuqixaiWYqUgZthhch2tqlysAwe8hWfO1PeXDw+UF2veVCyLcLFDEaOTWGkg+8YOGoFk2
XhuxEmyN1Hko2WCvPJ30bFDbuz4OSGaL4VktFLYo3Q2DC/x7WWyZQfoHOEeYDnk98G0PfJ3HPkdT
PktmxysgUmhBFNopSayFnZZ3yNJt2I41C+rYZ4Hq6x4Tua8JbGeEimxgegLay6R0VL9Ty13GTg6W
YQQHaH3NCCTwwQ7qVaMLzCUJ4V3TSnaUDWAeCoucJjwHt8HtLBes7V7V1PvZzO+RlUD5u6lJFjsh
fP2+GP5v5wUuGYSVH7VF/f9AakAXRKb/dRz+8pF/zN1H+kN64PI73wJxxXR/I0Ng2/h66aqp2s6f
GQLFNn4jQjVU09aJf23LtP4MxTUZiTumTB3AmpNJgj9TBOpvFrR0XWUJcV3Ndkmn/k8icZ2TfJci
ME3LYl6GIC7QMhImcN8fA3GKCN0gwLKwIgLlETaS4fBapF5uJm1zug5Pd5Q6jrl6blXLuPFwomea
84DgYFR8D8znIUhi57qe1Cu1ZfhHk7W2Ei990hHMvPI0hIjIRfmuC+jG6M3xaHc3A9CN75r999zH
97kO+6fbAKdkmpow5D+64dpsa77fT1Bw86rQgcFixB1e4Yo3rRL0Z8h6Mlzi0IYcPjfT1V+fVJf5
k3/mV0yTSEGYpEhJADmW6V4+/y6/4miUFlRLJcgYRHQ7ela5nWYwF57FsKzLTL9LpmgVWRHKDxG2
DINjgAjqOuB6WO/EpbdQ4/CjqiGC4BjoYKhC5Q4Uibl0xv6hEJMDQ75fzlzGAjeC/DgWxuav70GT
fennm7A0zRS26mhwTbSfekCFUADbpooshrUExnzDtjG+vbxU1VBvLRMLmylCvFMUinblWnV3C0T2
urDc7EZx5wxJyTlG7PHd0rPiNshcaiu9Vn8E3gzgNuuzvQYedSsJ0HjnVBepb++A3rd3iCsFRWns
Yfe9jWEUTH9vUYNyOofjx6BkMeK/nn2l9yR33YFYLy9rLAvlS5sZ14MqMuo0wNvzIVJeoAACwpr0
CvX3xAeVN6/nCboIUMHyNXf01XSlAGB+VisxHO0UBu18ZDvXv/dA5KmBpN5dThxwoO/cBXVnnLCk
PqWqJRai1pWnqBefKHTOd+qIUgYcJbAa7eDdVomCTEhIvIwS3WvvUV91Wpe6fDlIkFvi7SPsbBC5
nEBdqtC1PQxnrgIPZ2bHmYpt0JPhVXX2TF2XGwcIZfEV6nLTIUnd8bHrnWOeiUPbmYkEoqJBvmo0
tNsRaku+DMApyCcvwzk89CTNiOcMAtzLS1qgzgg5GxJlVqI7Ll9MNL4PSizRymEiX83KuE2qJqO0
ky5RLUkORifBql2dHC4v6K39/r/Lj4piHE0nmuCHxBkuWlZ6XTZFjVCGc5Nn0QBfzNr1mQXXR6T6
g9ZK3G87Fjth5fNjhXhPGvUfbXcdqU3ylHY8kkznurBijRsg4nprDS9VGsID6tR2h8xoc3eRnwl1
F9mK1HtMgMpiBRx8Mat6ofT2cB1oTXyr21Zw22/F2NivRAILUYyQpsIi3Qc9ep7Vc1oVyjHFuRIM
gJl/5Asbqv/H9C1l9S0L859MQwbT+c+DiVQraQ1Hg4FEKvfHeWhCDglXs7oDyQ/kNla6zYDxyGvT
s5CL1Nu3RfqauBE2R6m9NnTwf8CsgfOG7Mul7fHcJh52TtRU5xJw56jbLSaInnud6vDQPVL8C21A
R1Gvc0A8YTPsK/xkrrJumB8UNIoWyNRnCCCDI8c18w5mnLbL4P/8zazxH2c+TSWHRKbYILetEYz8
eJ+1aosER64Kr5DeRTV/Ij8sXyqIRa4HYMpI2uA+S0im9lLZL8u79jjiO+u8IkwoHpjHixs7aqE9
jY2xMPIxek7bCvYWIu7oMzkUonSZ30xnUJLlhJ2MMP5mzdB+XjRIs9sac5+qOdj7sHX68SYaJQgr
tBkSuKB1uJvnCOygCUFrxMjkqh/SDyOMtWVXp19rQlHAmeMq7KnwDDlFVihgxRocz7hWYpj4Sipg
gjZjtfrr+fk/LDFco+5qFtk4YRII/NTQFmJuiadZyTLAMW0x2Ci89A6z5l+fRXbLHxYyzgKd0hHU
JQRLwU9naeJ2FAwhsIHg6MHURys1TNk9BEvBTetetplBiv/1OcVPzU9ExDhREUxWHdMl3yjH0ner
p1V0Q5nrEy59TpTu8yAM7mKksltbxdP1LhJ0p66tk8WQhgqUfeMMm98AgjwPLwEsKhRCXlzSWse6
FxvA1sOLFiv13g0Z8HXReweqvuFmrNnTdCEKJWNoHMUooru2dFFZcJPtUPXI49ioIrNCfY2DCtaY
MTcbJ2zUbaQG87UB9xZDj/STcQSFMW9uTTV8zMBT7C4/WQB6mg74uELO57YvJjJFbv3Qz8XTXzeW
rCR9/4RoLFtoAiElh4HnoP/3Y2PRgwNlrlF/gfyHBF8YiRukPBeQhgRwd6AWM65YC4T2BikD3+9q
U2P+dLu/CXn+s+sgzmK0OGy6WPxkYve7h5bbs0b9F5DM4CDsCC28JsN2h75L/KIwfvpRNR9U3f3S
zuJOzHZ5VwygWP+mMWR3/K67WqqBA4JKqV+Ymk2E9VP2uG/jMRcFInuqjSEoJnXwS1MYe2SeSBfN
eYNAfKYuEfgUV81QHwdWu5WpmtK+Isu3yhyWawCcT2bf1yQbjX77Nxcofgqqvl2hbUCLvsT9Mpv/
fTO5dj1WYKuhWsb1PpWLE4axkJuxToBprkHJNcK7hNLbmqWBBGjuAPSUL5gMjzf2bEG6T5xyM3lR
ezO8DFTZkB2KkOsTMbjPNEGdy52UvZL283bIDAWJNO2+C1ucHxJsd7BTHBcZiaBF03lvJvmZe2Zc
8Whx+44FjUvPpk2HogsK3mga1mMrNjnZcWxUKmre+Cptixh7qF4lSeg24IlsG39haL7GGrEXoAp2
UR0VdBYWEGuQ/QXpDCQVdpMNum9CNRgWCtqBTBszLjL5IqlGBvow2MDqE3dB6T+9CRuS5OkVjIvp
1tA0XkIN7QOjIn0CgJrIotoLcsGrqXH1bSH0Dw+CzkInt75oLOM+QC8QgRKcAxC6GLT9WCd7AOvF
MSi8t8hx4g8gc5LqeTtU7bDtvB46EiLHl94aZGRnYVINuyFFuCdUX6PUtg+XF2FZcMFiFwV94voh
T6aViWsbxbjpKeiibhPpRr1JEv3eQSuN/MqVxfC8rwMkkd0UCBGl/WA928Cnp1EynuSkMGc6ypam
Z10ZChXJmmaSL4hx4VtZtrcGDp03bh1pW3UaHhEz727Iu7OpD7ojGlTdFfuB7n0C/W0hRT6C2+V6
k9sIhNYzSIxFbTv+qJTNvZ1CNEuEhCWnET6XwtxglOjemWoCdQxvjdnovowZnmp/3et/KuoAUjIo
5egWohAmtWvhyLXsu7mhBeQgchdf7IAxhTyG+dRPWN5a9MccjsZShYSydKfB2ZG9DDauh4q75VjJ
nRnX6japlc9Yew4FIlN1Pj8HTGtrSPcLsrckoZAjeAkadIvaKj8HY9vs7DH3M4b9301xP9am5G1o
muUycHEqp2z+87pUNUbSRX3IFGeuk3r0ntw+L1dxCX65nnJ3W2pzfZjhOPjQnPJdPIE8T4K5QPsB
ZD6itm6ONwEP7K+b12Fr/vO8R/mNprOY9yjdWRI58H0DZ50aqpUBY0A0xRkjibNnmGs8OXbxnH1M
kXmSardt1T2WI6oXSH7xlUErzm5VXOu4OpeR7qtdfI5slcKb+xDYSMqF2be/7vRZOAAWs096DFqs
s2/2+smosrM1lx91P38qFII7Lb1NS913cMJUNetG/rrVDJ+KAN1kHTPLJJtVnOVfoZjryLV2WDhS
zgJvlCXnOQz91tF9vS5Ar+W7srLOXTWf7FH3SZde6W54hA322YrsTOHl5OibyJh9rdN9eUi7nD/T
0HvK3R3eghhaKzt5gXBPfXmftqqfrG72lSw8kG0NMCSc7f5ZfoV0sy//LSL1lLTlPTbRy8qIz3F6
jcLPV42PIiUjaubzJntsivlLxwY0zHkfIDgFqccgABI6NoFvmOmZjR7uUMHakTDxZkzOhee9E5Mc
8UYEXEmCELXmk6hU353Cxxon2iYcP2uTFHtk2yhBYz2bwRpxI19ueD1ohUwcuxIdViUcT/JuoNCf
hW4iVmVgqZchO3bFcvNaJmwmssj0HV3Zz6WycrLy7AqkAnlMVA59IEvt56w2H7MSfZm0HRjSlw6k
cJssp9tIVW7JW/uOEfsDyLFALe9lg8sH45TzU+9gZp2qPiuQr4vh085hnNvP8iteXZ7DKX2EMorM
yvCpzbovn5tr23dUo6/kwykn2kl5FPQI2UsuHcwT2JRXd7JlZedTmQOi/NQG/DYdLLbTs2XMCEiD
o8pVH0N2X5iTj0UWFGDaz6hDv7LN/Wg3GzvJz7XWffZFfu7Qs7JBsNn5q2zRy9MDf++DQfOrGRka
dX6QrSB7pzpvoZB9Qa78Og1BVSXRMzLRkBd8t3CfnXgrotjvhuIsRwg+ZmcAX36vCRRcqXd9ytYV
5fBW5MNnxdPqczqBBjC37rYlncEa5pMckqgZIlzv3DVxdER99aNmKCoORurTF3kuG/ccz0DrjJaR
/VHKViFbspA/93Q0FcBKabyCvPmQz1v2yWEOjxP0i1yMJGZMIHHFWX5dXicKYe/x5ByT/DMua8xw
x1NoWmfZRlVgL6tZ3EZWck7dEHBeco708ZN47hwODxXciHD+alZ007HNz/Jv7nSfGb5bHrYl4TD6
XTZ+eoE4iz5aC83aGfPoK8I6yx5rjNVhjJTVH3NH2ugn+f8MbQ3wQw5CZHIYyouUb8uBdGnU0SPw
5ibsaUk+IlxeerX1+6jTO/05Kxgu1SsWNjucajbWyMhgJKiQCjE/21VGcc7T8SQbs5PzGt52eIE8
pOrgU2zFZTbbyBMWcexTmt951bCG7PMhW1KpaDWxIB57DVu6FpUIv52zsyHX58DE0Tcja98gojmA
uqMLueadA8p4YPqRv5szBdlz4AcuyVAHRC3vhTinmpV5XdEv5AOU55aPYgQLCOJwKx4IHb7K1tFL
cU7rwG+KkCjNupL/Dz0eFiNAw+BRp9kymPEFxRTGiEV3zMGLuiqob0WDH0aG5DKTy27DneNji838
9CjPOMJwr6P+Qb5vxvQZ2TJwMsDAb3CjRLgO2Vt056KtS3mqbPFFktOa7O5RoO8Vo11d5qWE0VcO
3Sf2nYD3nQfWR9/LlHcBlwq1rR0ZXpwA9TH9mIb+vUitM5XWW42kK1VHfwhG32Oc6Ir5ijxCZA8+
NUAfKJPf4meQqd02ttx39GdeTevQzXTWafZHZ/bxBvZdxCy0uL2tJ/vV9fLz3CCmPIcoDKhrI5xP
Vp6eG0WFwMtniIqovXtI0QTqy+Je9t7LDcjlTjGCO6ylKd0yiIfAvxm5LjlDgu74NJixzMxbUI++
lWP69wlSkwvUmOc35jwiCR34l/5CS8uDuCB1UUkTCGN4i2iEssY6hHHnuyIfRR37iVmcO9M7ykfS
I7wyDe9uYl9OLgeBbGonFe8xPXp8rPqTvCr5iObOe5ULF552sMrdhz9Gi6aELxWWUlJ/nGWuiZBV
nr9o2v3lxHKNkpce1vWL3QKE/basyekETUkknsyHqC4/Cnc+ZfDYzSrayJGieSg0wK6VdyQ/662a
OWY8Se8fvTnLgda547PeneT4lpdWw8iBJL+X3UT+ljPPvjxbXgU3ndCXcqqtEIjMh69J9W2hHIzk
1ILU4FrkpCu64S0p2m0O/N6Va0M6rYJo2CMy5duMMHkbneG8at4m0oZP+ZCsnNUU8fg3qWDDkjMM
/Izs46FApzLN4ZIM2n2bV6+sGoTR0RHczpcUo120cly6SNXar6prvUTq3tAY5HXNk/Uq9ZSrAyaQ
6jZz9Wcv+JrY4rJkykkAzQpgO29qp56CmtNNmnoasm1DVGJ26RnH3zN7CbJ2+TltNV9eluEcozH9
okZMxryFJfLewVSvovPKdVXIu9D17opi8wPOmQiHj91tPwnA6eFXvbyVcUprOtfziLpjwjIZlGc5
h3S588qWaqd040Y+HdSycWtR8GKbP3XWn4kRrZTzDmXNtaNleznXyE5POO6LFnOEtoPoUOACrrME
E4F59utoajynbtfiuC3nTblWyjXLyJW7HouYjrBEhoyXEdSqn/3o3ete+C2o6Sfj3qyyRZOTZLQN
98MeWDIdl1p7fZCLjVz55BFNuGq5/jzm7Zs8eIw5uNOD/mTtbuVCPmielHLfTGqDJZzK7Fp8TCbj
WnE2oNg2JXeRZLMvgwTF9u5TwOQUptGRK7ey58lBJgeOxuYKahuSB3dycOlwDe2iQF1sYWb2OWBG
uRyBHijbTPZbEPj5JkWzPZILjRwL8hs90YeBXFvfIUnCdchvDhn+1Vgtyx6fAnNC4nQtB2rGeJEt
LO+ziSkHFNVdE7Kkeemr6izkyiYn/8bqPlBAS9XTJRSBXf8cZV9kUCYHrnyc9TS9hWgnc6+ykQb1
23nzvEEAxl5FAVR2jivbQv4rr0lBqaayxL08t2FovjN674V30Bv7re5/b9va0x/TAjaDPX82eXgk
OwMXe/YvvUFP2MNgr8I91Rx36jyG66JqwfIb/Y28dSrOvnxunlajhTbdyMeTNKrfNd2pXecqD6Ys
Lheb2v1x0sWVvBd5cZd5szCbG9JWbCrnz0ox/Dxo33BHhBA6312Gb5mGvoY5sigh0rGLkAutnALk
rJEiDqKGN210cqBe6tqNXG27sDzH0uzRcMxXBNz2PRNIF9AxWHJFND/ZFjFqwGIAY2dEC78Vynsa
ea8G4CS1uncwEpGjdx7SMzCYM1jHRZuG1/L/cq8xKvNLlOErq/qxYDDLiWKqDkWqfJWDW0a/WL/v
ExRG5Znk1DU2hN9yuRL6CdWGLTaNu2EmevICRthM1KrmUhP4OkNHLoqb94Hoz8qaLbTAXT1577nK
lNCFyoPqpMibxefKqt/zKD73PTYAY/BQecNJCQi5zOEga06IzRxjxDhQbAz9Cf0vSzRPFIEYhnGF
sSdgR9fZNziGJdrocyCriL/kdo84AaKRveq37El6YjiEQx8LWL/wGF7lCUwer212V93YAExW/UYe
c276nZIU2z++5IoJDxDkXDiwvNLLlyz7BajTizXQ7+R8EHLfeBEBzU6e5JuCCLFNqRN3YBkmH9Wi
1y4iIAgbxAoVqWL0GunM02x1MvTZEGamIDqctESc5d0HcCxzRzzIa6jS7AOrr5M5bVUv+yJ/BXCS
36jVu9GZgP6DlyIzX9vSOUwdCg+MphSF4gCFds+C4TejulLBgSvcY839CjH6dTt+DsUaofyv8sJl
82RNAsU0RzxE0w+yzfAD8GWbRVlOf1bhSs3XI8W7tBo/5ed5N+0oj6/lAQoY8KD1+lM5VB+e85LK
pCcHld9z+u6zyo8xObFaia+LgJ4yW947kLHPsjqnnvPQRrMfRGz02Eoo0QNHvC5Rx9Mk3QPpm07r
jyIMbmoVHSPmRWMad1OBvEDefbpsfAhAEOCpHttWOzXPgxe+F0RGhYjOWC9vPEfdWCxGWkZkVSVv
o7W6rElY2vhy3YbO+lKIV+yAr8igPaQDYQ69PCRmG9PMj4w9Zmhf59Y+KzJKGtTnCPU1uV6jd+WM
9Zscv3JPLoOqwUbOB+nyLjX9OIsfqGRAC2U779oAWd8V1Ja8uDp2cm2Vq2WheW/JauqCtwbATurL
+aFrASdq+i5cYMZwWWLlOorNil77EyGiNcV+nDhkJBClZ5ZjFPeJ5utq85IG1y2BYYROcINe2GVU
CukT4T3L9+UKiw6HDBBkcGCp6lttrEZ2txoTltKyoUEWhPrbjWxAPZl8w8gOY4I18+C8G571dT5g
fZ5CwiG4JBqW/8qvxnc4ZiwRdridenxk2WT98YmF6pqmHiFrv6U2I3p86nrt2BQT4eJ4bLBcA6j/
VjTzqSSGrmLnUUDRQD3hPJj5uWnZ+3IOMaWboIZWhLCslr818HI1lGWCjr4kzz9u1aY4yStK+/sp
mL44fANM9eUeMHa8MuzqmGbVOW57P0QNgY8svjKH1nl4Jnv7MHxYJM8Cha20HZ0dy/1a7dHj9WU7
yXfllUzJgerUyxwqaE70SCXn56z6doFuNeP6nS3nbDg1mBlmRXungWmu4smvY+XdYPsQa8N2LBOw
w8p7Q3ZVh48VDOqnvE7ZILgh75sOWhe3oU752UHoKJyv5f3PLZaQzOSdDAHlugGUnE03trOYKTv1
tUxOyHheZiBSpwUjFt/LbqexmxiZxpnRvTw9XSJAOfMLYGbJAK576N/kFO+N6aeG5Cyzaxf5mPf4
VUKaMYpvZaeQMSaFqHdzq3f2q1zXyn44dRkBXt+tYpyWc/i+McEQUWeYsaA3/bFWgRyOw0l+XXZT
C+g0YiRg8nQGUXrW7fpNtGuZ/zL7CZHtmOyG+Rx680vPIWb6qFrar4kyIV5Q3pHsYefAE+NuEJAB
aZzv5OiVdyzTNULJ9pGibOSaKd+/5LBYpFwCouTW7JWljJh6YiEZnshNuEwTZnV8bRFpsiZew8gt
Df102Q//GbgGGAWLxH3UZ/UkT13m1quV7YOEIKYkgijmU9MjotWrSzv5P0yd13LkQM6sn4gR9Oa2
vZHULW9uGLL03vPp/w+c3T3nYjSybcgqFJBIZIY/KpWaT8UW2awY3ATq/gO60/vcQhKE9C13tp9Y
7j2HoYmSNneeeYAfJ+cUS5qrqiCRbYUAuRPnubcy3eCuAIoo0CSyVPsSWNPnaLK/Zd3HwBgodPWN
9jl2wxoWMlSU6Sfl26PsNA5jIyu3+tTcyCplVGDdqvlFVqfsZtkN9fjLwfkkoUEWIYoj6CWhr8OK
syftOSk/5Tcx21r2ke655CmriQozAc7DwYwDwzCuCSo+mJ3ufEc/JgL2laB/Ev0LO74fdAP5lfHP
LfOvae7+5PslSuJMij7KKaBMD1pbvsufRL7IC1XscOtLvg47SnD+VxPofq15ZwtCg8nta1LcIM23
vNNC8TbWMN7I/oFs8xNVxletY+2bI0OvTZ+0I36gcrl++SZbEGH572IktPW3TgfnNNXfyuJou9Pa
Uds7CSuIln4ZRf+Tl+lussJzGIWvevyFtdHPoIaAqcq3BA2tUr4913kIpz+f2a8aSQdZnaqDswpX
T4mqne1FRwkRZaj9yKaQ72emsytREeZQkwvOfNFyn2LQKLmvvqJ/Z/siOJVD8i5PN4TTj8brlmtu
mBeW5ausEfldVTkMhfcmtzyJx/cogdvTfMTcebkWerI1teZFHtjiefMgeOx+rehd65XvsT2byXde
dFckeN/lncBj+9UBFoLoLw+9Jzkf+mhaHkgLu8OAIaNXTletypk1J0E2mo9lzTBJN9GAlXfmT8aP
xH6tza4l5qRRj5SfvXeICJJmLmFEQ0y3QxTYcr/DtvpanmaqXqYK1BlAkEeRRyWZvdYNgt5mSGTg
ooSo8hreowuUNw+Mp7j1fQPsKXmH5DF+5bwyqyVfQhX5oS3wA2OI0ftqj4b2rR5gW8htz7jtYUPk
5eoEhrsfM1144dxZgKeUypj9p3T1u+kNf1LmIhK2L5rmuITcyaGoN/NXx1lOYIE1qpLkPKk/mKaQ
6lLqFzKsb99Ob7t43ixV41LckXLBdotK5Sf2Q3iD4U9BkkSjk2dsHnUWe8W7QFDsx1XrvasVCFA7
ZG0sXF52Sg4taHqaIN7PzwXfWaBKQTFnBuxS9XWqtU+4Xci5cx7xTlnzM6HTKXatQhPDtJkDcu3y
hEQqCoAJRzH20T+CXTU2mlioybecbljSbYrEvXFYx9Ta72iWF6YKsswLY5103CIgxtsqNNa94y7P
JCAUs/3TGH00RvnuG0zEs0flNWLF9RcV0cZETXi5FnHv/SaTcu40a92QESON/ynFn10idlxaB7mA
saot/YTYiIjFnCFkwugArhwgoLocd3WuvliIiFOgTfa/Qi0O65PPOeJV/lLJxyTVDXZBTmsg7e0t
92Upwmk1l55+L1W/X8Vf8j89tWNjMDnjVh+CDPDQ8gwz/pozE46oHPwKAD+Sl6vqFqPRL7mhggPb
vbJ3inGXSSUDC+YbHd4f5P+8Sd3CPtrGlCE+IYNRwj9nI80Oo9FI9nmNrb6PC38vSMOCMsTq9Jgr
Nr4CnPi+/Ut+/KvmzgOWSqAvREGJqHll/MDvejTQKaF5TNY7LmWpEiVXrEzWtvrcRuZbZvnfA7GB
2grl/BeEU18Msn13CJa/QOeQXnP1MOTVb8Ly6S3/5Kv+lqm0nzGq12Yz3sndh3X403vegxc8kuxJ
u4qsiCUwEBdGC9aH8xqwkzAXufM1oEoiR6F77+Rrodk8O6wl1f3326yvrT0O53AkTeIwHCsyOCPm
JCwQPEgt5N987z3Fx7JOhpuxw48jDNYUPV+CqMry6uP5M8fOJlamWwjmZI1UN7Jth+1gNm9Gxo9J
9O2uAi97M/r4JcM+s0vsKwaCv2Pg/6rsMIXrRVm3Z/KY2ZjuuWDtUaRJq8qwC1iU6X65tZ33KGuT
YdV1rmm0k4GHpNRy9KdaI/NyzXWSzrfSpKor/VPABIHtM73eGbZ9kgIhNw1sEsxtM5ksvvZbYMJ5
8t/n+ihYi2QhDLbsMXXdj5Q7Hcu+3sgDCqoiyIS0LhSEawrs60uRSeC3BA7F2enW6NkErr+ynPki
yMgEGAF3A31yW1wctFsJFXYZHksjOqKi8jVzWvidyRwuY2GcNhI15HckBNGS3yhuci7K7WQklJgq
a2x41huGBPr5U9Z5bNjnEgFDxXDRPQkQCEy/XA0f59b7sihRa82/ChIjr9kIna+RXsjM9KzsuED/
h61lCL94gX60fOVbLqg8RsQYgAcmTZEsQLvVOTucl49d3T0vwUL6LXp9LhPzTdbz/4LeWPp3UYCW
c+siCKIcYDr8Czl48n55HEHZMFMEHQWtx0lZ1ZsPjQNSIqL8b5v9a1AepAlUeclX0p6jWAfnoIAw
uz+NTTYoya97h8n6rs1sVAy4mhxB/xA/czzbybwrra+0APPkdctb0VXYVMZrRF0qmJKEMbf1N46j
7MQOTPA6yUmllJSKc2wxoG/dnRRySWn9g0eZkj5V/kSkBgGfo4MN4iIpqN25O6UZz/K55McLxmTr
MBjqfy0+vSne8xFMPhvTh5HZGgl/8spaATJsr1jGPWbqZHkbcs4k2dEb63fpJS7tDYJKLcQgdkJG
mmYRhdQKPMM2Di3ygb2eXpbjJ8RQQH5J97sLq3OzXBKzSpZu2hL1Q8/aZyYlAoYprDrHnj6hA/1A
tf4pG0ZwRP86wBRmsC+oIWGjx1HPASc/T4ficzrICaMrwWdykbu5BCJCydLwGINzP3TbgDRKfgbP
4adxATM9+9L55bFyhv3yfW6s3GdZL7Jucner9MmTYr7Gcf9BVP3930qSzeHRiZm6dz2zzx7GfNLe
kb9yc+1T3kFf7LTQIJdPvtCTkMsZbfEOPi3v1r9rvfLDN6vfaKAlJM/u6y1CXbCGKIyQ/+YP1Ice
uTL52TRon4zIqWn1hRoKCn1ydWTYETVwtIeTqzypn2ubokT6j0ticUKXKKnIHzo+pBWsYlwD+wfy
zgC4mPcCR3J5l2gO7higWBa9i/lFbH0o5vSZkvRLh0hSAlQ0Rs85awaKY7IPeEWyJ+TBJdjnDuhC
M9wblXZ2I3OL+/mGWu5sm7xUffDesaw5KaiW/DdbGX2HPhd+BmT1EeNWK0lr5NrOSoiFb/eQCpqE
BFKf/LsZ3GwkjfTyW267Vf1bjyruuNhrPsjaXI65vinfPO1V8HGJHhIfoSygt477PJ8Lgr+sdsFb
p6F7jdU76SiN3R6o90NCq0RbKfDkf78zdiOkiDSOTliyYfAW/cPfPaxdWl09aPObHI//hZ4ZT3Ps
76l3mKxNYHcVX8KJyDMglsD6SYLpWPfRfnlkjnqoanf/a7PT375Kf1T6ogz1Le0U+FhcPKvemaN7
8vLhmWxdNriUkXqR7/qG6kKar/KNhfaRPSM5/bLgxA2AVdx5wO75TvJkI67eU46/zjQOc+ztWouU
b2Ny+i2ZdRpuFfnt3CYKcjKT4qkmY65+TQ+aDjjLwJF7mXNMpxoNGmPaZkZ9C7uSNh5YjOAKZdzv
2zg9oqLs6PBIOoMsxd4LRNGwD4o0e/SsD8mfc0oagQCk3MGWyztP5JCJzmbtyBBKkumCarqap+fG
S55z51+Uk7KcAVW0XJyrh70bfiSMWFKjL3U8Kqe+9ebVzW+PNWyv42dDaU8agOxojVpT/i5Fgqcx
39dGT+rQ39WJhUXI7fBbNONLNI4P6MOimkyfFR6LG2KQyQKwMuWQc3rm9JgD1fxh9hSor9mganEr
Hfy0wu9Bs7/0+mF2MqxFWKikaXXr3rRpvInDhzGwXiTDl46MkdLjxSit9IFfOLx8wZCNTY/e43Ie
8K0QobduZGEO48LWCMfoiEws2nrukikuoUToGgnhFnJ+g2prT5kn6WJKoDZ9dLzwWZDVLF0BuUCS
S7i4KAfZtzQGJ7PDMOV9WUjh0Sz0l2jQziUeNL1ivocVxQvPxdUKrPlVVs2gB6/Z8K+hKA/Qdi6+
QDVGI9R84fBhMWFsZkzDSv852wt7QE5w+Tf5SM2V7WPjDFsrLE5ygqspuAo9o8ZoH9ziRVJx+VXZ
lXJ/g8y7apG1AEWGGr2M6KXVQfFgZtanjnIVzyLZulRLcxeAAjxLs8YNWZ9y7sPR5Bir7yfQgYU7
JOHBQhsFo4drUcVnfaJGJocJCCVRrN4yGqaJ18LPrKrLD2bXf9H8X/k72d9qAtBctrsu1tBexr6Q
70n2t4SccQTJUFeSD8ljysMoDn+T+/caz1nE2mNXvUoVppc8DPk8GlJ2mr8tnTwjJcwLt2nWEG2O
xzs5Yv/7vI7PZA+q0i5277yU5b3Im9J05arbyAWTyC/flDRoirK7wkOQmNgoV0HKI9u3EOVXLnLN
ZQXKRcamXDPMZ2lMCydCWmNBUj43/mPnYGjofPmZ+/6vuwfGJU2j0kXEWEsR0f22K+vsuOmyppaO
PQQaabUWQb0fcMZesgZZ/pIEWxeUEiM0P6XDJQQlSULTsn3rUUpnbTXKB2XZctPrFMg5WY9GfdUt
9qBcSUaLiTcdmrdlfyfXT6rZ5XqZcfId7tvc2sWRd1iODymz8Ir9zLKjvHnZSz3dksJoTlOmbacy
/hrg4fdtdyeHgBwGTfGiq+0DZq1fS0Vmm/e+Wix8Mtk6ukRfSbihoZ2ySkMMzN/XpM+SrsqFFCKK
nQ7It61yuqOCF1ZDAHB8j5o8zXLXfxdAfwnxkzs9OdEDRnj/OV7+e9TI/9LhHxN3pdTHsZluJnL+
qjW/5Hm6PPmMbypaXvKV3MamSZ4B4CSvD7QIyArsnksb4U04u+HGMO50ukyyQqVbPE7hGUvBQ6Dz
ZiSLi6ryFbMYoYml0nKRI1eWXB2lZz+1UW4mJfCYmpU1mSXti1Fv/7tbF5qLrAnydBMlnzZMH6XY
lK0giZqSxp9UvpLkSV4r3VBpEBsEnt6DdMNKk7Zy6R6JP5+zU73LO3capEb9kMEp0tWk/4QjJl1e
aY8sB2Cmxj9MrW91O7tZuh4CR0unw2NELFpihDRqrCh/6tOLHF461Z0ELsMakSWBm15Jn4WoJV2Z
WdFu5jnetiXapF14HRoNbw0Mu4k9lpH+SEXmWdV9hfCw8Dia0T1XCBdUI/3uShgAabMxHYxWuPqy
xOSmjEG+MmUtscfkredj8gFQJ5tWIvI/MkDbbeLSul2qLYlXo99cUkVba82/ZCZNDRJ6c18r2kbW
l8RVoV7luY1MZha86qF+XkAjLqpdN7daMGzM0v4oUJvggP//qqg4dY84HO0E5J9bNOz79CyQufQj
whjAcw5P85ifCmoPgREF2RTgU9A+rVVfC3NlfaGZMBfVc2M+CmIIhfZ9sgeuvLMQwvCNwaFZufdK
F9H85nZZn6RcXmCg5MksdZc+D/iTyskkuR3K8KegLZbCTi5ZG7P6MvZObAxL/iY5m1wwTz33wFzy
qfxbogA6JCs11O9rsogkNZ/iXFlChKWAZIIQMa8RlhsIOS4V6nK15U/zOPh2PyQPlBe3kIRm4zLV
u65uV4X9ZkbhU0t3tGmfF6afUOWs+ZDiJ7SUmLzKiJssgFRgFs/IYsAe48SvsvJ9yI7yFJkEKzmP
WhK/Nym+5c6F1FCM7T164ces/atjI6llGd+KQvwcEYhegCn2ETxoSi1szNDP1N3xqJpYHkBwEDqG
JI0LW8PHyDdBV7OAMWu2N73vvQivSn5PDncDt6AReQfBEfhWympO0vIs7ZvGaNaV3d9lDfoNklsl
XnUxAnXjzYQo3frX/jCR/olS73Fs5z/hB8+e/unH8WPUtSuN7FVsX8sg28kLEgJY3OWfhk7rCdYq
T/K/rVoV5TkeIcaYxaXGpE9eHJZ7DEwoSzpu2Vsq1qXClZ0iO8btkO4FCJEDIVStd8O7+KbxapQY
e3GeSKiRVovsTrnMUa+cxhkhUGiLQvhzS5c5hXAnNxeXuRMKIRB+sy8dny5X977l/2Qyjn6dbItk
/pGYBEg30wUvQR4Go1/J3pHDSR5CeIS6h55yOKz/yzYbXCaNFR2G5z82dE9/GbUnxoSaX68dPzE1
/hnmS1/lSAfPS4SzXdx51Dc5FYQ9ZrQYH+YdEynQsiC0NJb+rEPQkKzV0lAKGZ//Rbr/3M/lxPD5
xUSMPIZkW+J3IDdcGBtygMgF75OQa4wtiBCilgOHTtNWt6KzBFJZC3m7VczhS+6QcIllaUS8QLPC
0p4ucpRUN0IUkyRZ2ms0oCLPRJ08XyoAsx7uk+gPQL+t6ifpywm0HuvaJ0OpL3F1kn6mdFhNsDZz
ir66wtpqunNMxwj0Hf+cov8gcP5JBwPBvd1QQmUFwZP+oCR3xoDxl5vcShPb8Mt3ebwW2WWnts/B
iEqK/yKNj8CnEKUqwfx1O0TTGQe/96Dq/8wxfYsrWgpoN0p9I6870Alh9FS0tgY2UXfpEKIh9K8x
bFMvQ8D7KvudNLgYUoZy4SLfx+SLkAykTyT/F457wA/2EOTGQnSIM2ps3E8YCOkuhm08aUjTH9Um
X41FVh+yokmvhsnseUGL4W3K1fumioa/0K7XraFDXmwx20Ji1H00wgkBLQOVzpGhr7OXO+MOykWI
yYcIeHh+/4Xm4Xb5c9StbjsYA+9jp6CJlSX+tY0Me2/mrYKcpRHcMTIbbBm4zF4S0FlsC+fqbz5g
KNz/Rar5G6ME9JL3qrvxXWwD9T6xkQhHhHDyEBWds9Rghsgc3wnrd5W8YGR5N1ZVWMBR1A+9llaP
Tk/OW7mJdcbxPbyxNCXfZVQZj+qgw41s7OzbZqkvf04H/FrlbfbeaImz7kYF9Zc4w7LFwUshGIfh
zk4VY4PrNqrwnPAD4AukBWsVYlaSdvmDhfDKGuEu3K4qd8vc4A4gt9ukQMhtaVvbJB0QDh10nzTJ
UF7q2dtVSXpwqna60aE4dkofr7S2Vfc1NGKoLX91NyYbp7GHDcI3OiO06L3qCWYvUwS6kB/tyiOl
rZ80sIxRyZ4jxHpQIe+6FTJYVe595bXKsT5j/ptFEYIjYr6wKRrd2OQGF8DSmmdfS597ZTg3sIDj
NnzP1OnFL5Vf08rRCgraUz9O17FBa6jOug0E311n8c6RJ0WGBTnWplOtrVdYWNnS41zFebS3w9Ja
4bbToGnyGSRWh8L0RDoZDw8adZA/kydXHt5nqVFBp5ImbJNdRze/JJX21vao9oRmsXF05r4MmCsZ
Q9ArZUazti6SS6PFz3mIlEvJ0khy9zCg0KvilL1CyyvkcnXXig3NTEO3+rULxLp9Xx/WVRZguKap
R3u47/TSWHtFtZpN9KsxsXOP2FuHq7FzG/E66WSQnLmMKmw3vTu/6PXnPJvOSsOmE1U6iCjqgG2h
N53QbbhQUlP3IALJ0PJjG7o3Y1Ufate8mzVgYwiCmKmoK7NXlEMWzvNmdnd5ll0xxT74QX+mLzoc
9eiWBtywVocqXaltxnwc8FLMLBR9vzFfN1TXQ91hTtFj4o7Ckx9h1DF7B4aUXwygib1XoIzgOxjA
2CkEw8zgDPurNAy3Gjd57mAMp4H9bvTkoW6FkJZR7QItQKbIxy05rQ5VxgMyzBrvS+5q1s1foQGb
HkLscVSCr5aWPr/TgwYgTzSHCCB5YyG5D/Iaen41xrfM3OsmKEyLxtjW1sO96zOYPkxDDqeUVKga
Hu05OgPVfgfB0Jw0/S4OFPvQO/aOot3acpKyyCv0DhgW17emN16rava2o0/fYe5u6xTDnNbTw43G
PAAY06GxEENDVOCi98qvnmOmaqBkNFsPVa7Cfo1Qpa4j5c8M2y+3QouiZLR++WCl8aFJ9ulMbKo9
p9moa80ysBKp5fHYYlmlsoXw5A5VlHamZCxZ8sHHYLRIxQ0ntU3Gdd3OysbMccLV4mmXaB7XEZO9
KQy1dWh+bzrcl1fDiHvG0IS4N1rtlk5iy1toEBd0VLBgpsXRWX4qVQdXvVifgNT06oC6923hTUKW
mE6R0b0ElnbVTOU18fUH1YrWXjC/NQj6V32YrCYmRpSoQHW5KPJ1pGOaNjeVjQcFQlqwBbHLSfKe
dtNcrjo1czd9gQ+bgserXvQWQaCNt06f0njJ4+04W8EmUh3rUsY6QhpVWqwDkk1H7V8GC6sja27M
Q2UzyVlXyb6swMHT/NJm7sE1OjS55mjGhdk+m3ndbGszKnYFUy1MggabCrWXC8u6n/OtVzberoZn
tBuT8nEacB/RjY80QY/aSgo8dmsG15iocfTSx8THWecVwkuVGMN05szv+ComjtFeRc8qy+cnph7t
m0YJ3yDszJtIs86eiyT9aNvzyqkwLDMbFzZoMyDCrcMKNZu1ibY62lw9kqwZDq5ddenDz1xv2QFF
bm5G3dshZkBnX9256rBVLRg4MYMEl9nG/0jr8a4jW8Rp+4ppxw9iF0zHFjrigto5TXFVAaa2Isyl
HMCmBIecGb2uGfWNVkX1Iox37UyYLHvtGGY2rplczpUZwlfK42OPx0vI1loZ/d0YuB9MNo7ryTC4
s3a7MhFt3VuTnNg+3ZXYoDzJD5GnM98X0iZ0cGq0CDSRSYyGwYtILhKSpouH3GTfOc6IRJTqXiwW
bNL39s6xyi9w+Lehe+rnnsDr69oh09R35h4HxhtQOdDcRwfdI7CL8hBllrb2HC5nkg0PbZZZByrN
zAnVdTvHqJxlCPugNaYwlQ1RC+vcOmrRux8a/ENMdx2G7JghEGKjPjqYe9sK5tZkFiiE3Dq5F20a
HAxThoHXul2am7q/4rE4bEZfnjF0D0ZRP6HNiKsDE9FMQuGoEpve1sNyZ6WMKWsYr9A5UkiyrcHc
WxprhVyDo7uIT7jYEegN7osSP9hOEK4VjahuFLxvbyo2Kgchh0WGOUPzF3bJvDarwd63NsVvq3jO
pmzMmwYwAgsX8wjqiU9LbuMyqs39ys+tC9ozw6ZxQvht4beZKWixqV9N0yASXLd7O0bz2OZo8oRB
aWuxu0EU79Ygd7MgliYj5jjaiCjzYKi7po0ekXVPNjX1PG9ykIOGrAya1RpPnLVb+tvYHp6wKsaB
YmDjg7pQCEXzd4o9V9wZVyFKwobbalp820/dB4pPyDVpsCuSNMeID/E7TJvw9Uujv8zxjrlVIkhZ
qisfl3l4iUOyzibJdBBci6oo3ZHJK+sW4myDWNvaZKgBffIfR/Hvx3TCO0zFHl10D/SEsdKIGAcI
nWb1K5jviHQ0/bTyWs9pf5gzw2OK+oHXcq2CHmXBiRzF5ZQv9PZC/oxYkOMyQtk+VHQz01MDQcCo
b6qua9dF6eU7w/tq+4qOg1aWG+RQm1r5LUYPpea5eO8Nx4e5BNe1Syz6CyGy0bhPgROcyu4tiRAZ
cUpqJSQUVhjDbS2rKW+86uAoJfLWOYY39mhd3czMjnj4uXGX3TW9+4fQ2p9PEUDDKr4dIKytipwP
nh99UiDRNG4wt+vIrRmRA1JVmhoMtd0GBytnbg4WL1l3mIy7UVdf3NIC0Q3bt7kgejdl5a0c7WZS
VJrPbnyyo/riM7yCDl7/qHfqb0r1OeF0tOoiPoBxn8oR26vSwqwuZ5LRKHPSGtyPVxqu0EGMvTX3
p1yldfPql/iABeV905NLWZnVb7TG/Zkehlh9zOg4oP/T72pMzjZ6oJ/nndU19d5Cgm7rD0yaFz1u
gQjBMvWvH8qWLRTqk3Vx7DFFuRtPHn9wZoZ5iHvWNLyWk3FKM+8GmxHsDYyCfJOiYNWXpbsqzeqK
BjhjG12WrQOUgfe1q90Vjnps3Cy7DTrP27r6qe1JwrvmkuELYWm0ycJghjnc16jdNuesL6+lFnm3
jZLsYLSuAz3GPAhlXhcxIi2nMAnwZPJyd9/ZRrtOf5ikRjCnDSivLWXnz4W5j/Xi0qGqz9CAge14
4Bx4XSDvmnLb820UQOvxVsPKLNVECaA3o33s1gCsmsFu7md8W7zkyNglYbaLTghDloeCqa+0BGzF
RWFT4QqztXSaVLp+ykIOu6C6y+bod8INeTu2iCw4LXuZrfDR4xO6GTpFvbHrbtiHkhuPodXgpd0N
786IlEGrhL+JXzy1aZW+xk2Ns6pVjzeZfFi+bBw3IUkonsLMorEbZ8bJVVBUz2cVkGfq96pSIroV
G+re9Cr73qttdZ0jd7APR92+X76n5uYv0gO0bu3EhFIZIijs2U55dpuZTytz4viKcazHvDRCb9Dc
DplzyTWMQtoRgqavlvbFUP1NXMfHXBnGx1I+FDhUeRQsZ9QqbwoGlug3B//5gDZTcrahNmuG8poy
funX+ptmsggsXI6RUOHLsMJakLVTrLA2bWiIdcZzzhXrysl/Y9Ig2ilRnK99xa8QN2XQG5Zlfx4d
vT8vnzmVgryp3wWYa/UDRgyT7x7xo4dC7w1H6hv9RptaHRYlnyXdrOxc0reNBpliLgJrZ1hTh5/D
cGp8Y37xJjs8KGjP7iFwGq/BaOwyt8KYFq4uBY41XjFci3d1Oe9MNfM3MyfzS5fAwlb9YfyNoJgp
jvjZ5MXFr2k6Gtm+ikf7YfQqmPNapx2sPrtEnRtvuVbxsVSs9jYuEdgcOsyXy9p692qa7TXS3scZ
FbKmqtqNEsza3WwaqHYOuEcB061rPUpIyFhp6NkaN/hZc3K5k8W8boQH5egUr0023pOWOUF9cKuu
5zi1OKb7MTu77ohkXa8+Yi5zNxSuf19H+XVAoO2xxFIVN2n1yezKzzo363tVixsm0/LVxS4aCw+l
Wv+LR3YKymJ+tvKcNN5zEzCHz2LsaNLePek9YmVmPaa3U0P0NIsHZCjMXWLNaJYiTfGML/hN4BjD
ARKlum/wSMRa1zMPit0Ur8y92FOhXnRcnwdv9K6Nd0nb1Hqsix+3Cd1jo+YqY+L+/O+DX5u3OGe/
RyaaPTFCanNcF7eBfJVlOB244UzPUKO5pekW3rK6rd5S6WUrO6g1pPMZFK3m8JoGaf3idw9uMkyv
cfYxBCAHsV6VN6YRQLmyOjEHuFfTYLjFIm6i3tLypwhLcSETtl86NRZwgrSGlGHXpM27baTeeeRi
X4p4Gi+ulZ7UBgPNqrKmk1VXEeMXrbbPQr25j1G6ILVSowPdkX4zd818azazu2VzWtSy+nxb9YN5
biLKcl7UQxgxoxAGyWflgjk7YW3cQdeND35doU9d5TSaI/wUzHhW7mqWzdmaVH2LxYj7asflqXC3
RWFnv35s3xSx0f70un2Bx6Z+J0X2WI+hy0yI+1LbzDBx5n44Q1FjcZn/ggnPH7aY3Xuz4b6Pw2/q
tEACIGpbirwqWpujjhpLFH/6IGO675TPZW3Qxig1ZG9XjCIiOZvfBlPc4RVJfT+ajfGBMmGyDts6
xHHeGjBpx/Wtw2PtI0bfcTWgbUnCiLqCYo7hTdu3iFxkA9bgo29izGT1p1Kd1Xu1DNtVbQPIx16M
KNRsXZU8Tl5MqAR7OJM+rWQFrPZodVp4yIO4dldpM7g3VCz7qZ+iq1WfDa3G9RDa2oBg9mMs5q9u
TjaRDtMbWh3tjhZ5vZ/zaeBdus1hNMkvKQecOwP865Q6abNnrE198GO86tuyCR7xs3pEm5gzqLK0
04Qpw7OFVzbJc+8dli+bYfSpLJlsMVBT2ja6E2zQhsF6zYjL9mzJB11RmrOehC7bQt17mane2kWk
4RXL4E8NkNzMbX1rOUY3rsK+Gg7zVD5BjcND2+rfC0DEDXZSukh/6msa5QADDgaUrj4ER6xu3UvQ
hD1F+v2kR/aLjx3F1a3iZ0CZlymMqrvKMf37JM22Y+6Hz4GHyKI/HKLOu7XNOPoW4q2GIGQX1TK9
VmNS13QNmsdVvA9KmymaqLDMbR4yfT+Ps7tPfMbuCEHNfZ+G9tHxqQAHDFherXmw1oGBU44DxPaa
15T0CW0Lwg9JZbJhfPg9Hcf5L0EvDcncvwhBS1CkNnlhOmaLl/hHO0KEGfzkhuuV3GlNndxVqXq2
qkpBgU/dFi12vWlj5BsLZaQzyCT2JujYnxHaZ2wwMp4KTXn245zizrOxDJypV1RV7W/zMd6NXT5c
k8rtr8MYnJRmmm9SLNnWTmSVu9ZpCE+B9lBEoX0xielYwurWxUrCatsF7W1IX6AoICTUufFszFcN
0vuD1aBX7IJKbvURAyRm22fmz9BVVL1MO1dZ6my5K+62xH/kwWIuIXLn8L5ACimadR2tK23e+tE4
P+EcTGYXlHeB66Fbzdlxgy9CDZF2wCuabk89hdnZGOi8TVUUHX08WpUCEzV/ghuqmkhtlHN+/n8f
yhrLDz3GrQkxBxY0hly3XoVLOzIZyb4p1IK0Cre/SYMA7FDHmyuFRefMNSVUkT4no6JulCq8NJL3
WQySoshRb4cmpXbO86uFWOIqUINyZwUexhAkey018V2RYNJuZjbWDY2KhXB8gtBVnKZ+tm68cdvL
E2NyXNK45DNVfG90CETHJvX3gdkGZyaRlJMGXfDfZ8v3imCyNgkmLqvlB7P8VEXXAFJk+a47Rr4r
1ApyYJfHt5GiWrggNLa2HgdiXFeOVFvyk1kxV4PrqafCcRoN3wQf8CGfoy19yfgGI2cNNnsNJlrP
8Z0HsORGNTJW1Z2HE8SbWsd45rqWulUNtGu5MRNi4QYIYFCOG30agKPLaLr44JJoQlvomZl6e05M
5bEbRyac7LTd6yWcbUUrQDWK9gb4ublJ7JHPcNdY90Gobnrbcc/LB8cwYS7qSbrWrcq9R5CWlBnj
7p2VKs69Kt9r1f7RBohIOVaPlem5l9pOcUb0UzwfCse6akqxqoAOLzi4OfAp/4+o81puHFm69RMh
AqiCq1sS9E6ivG4QPT3d8K7g8fTno+aPsy8aQaOQ2ARQlblymbPS6ibJetxOM2VZlJnZcxE3ydmN
yydtV9lzRxptTpd+G9JiR9bc0dVLeU6deNxMpKpykSCGRDg7bZvOoAUoFTXyMNC5yzTflGalL4UI
GzZbliJGtwb9HmGr61w1v/JZRl9NCSjvRZF7ShzpvTP2XOW0vlySqFWXyvWOIW67R2G3f4rKgKcU
E5mKNZgKLwSJT6XTXB1D0C8kj0DM1oyRhHEOCWE4jGbm/OvU4AKpqronG4sqw8I1pXXj4ZBmBB4Z
JZp53E2TU+Itzz0qYkTNEQnuAgcMG8j5FPkiuowEHtIMhulmGLU6zmQV7HIT7yynJeO8l8yjHHNU
eBj5Eo8AK8QazNn0OOOfhDXM+2UCYUhkt28B03dWVGr41Xl2thx3t1SSVFlJ+m/WJmDIlndYNI4A
vT3ffcnMwG1xJ4N79m443s0NM0jF9oDPbDbepWmde5U/Ao+ANQesSnduJ//2Yjrg7JzvCJfDxa6M
8lvueCQAeE65R+M6HT1qv5WcY7lvQvo1iqCT/LFv7Z6iEHf9LvOXUxZLK1jEsI1tjL2SPpk/i5yt
hrwH/8A1sYIE6Ly5prcPfTEH7eI0W22GvaCHDY0gejiGia4ITyqLylvjNuWNbXze5hm8obS9K781
zhqqOAhH2b2pNGuxtaun0/8OVHGQmn0j2ugSVD9J7f5cVHo4/zyyR4QVsYuNluITYmScLPpqoFsZ
NSGZEv9dD2T/VkkXjlIy7ONCtxhEMgkZJHZ8Y+jo60gebQSf8oM65yWM7em8GOx8VROKrRUuOMpb
DMXWLvUA8R6xcf05cMuffNsOcUvmpQHA6zgl4t4nU/HEcnMOs1idzFYWQZhY3S5xp1/KS8Y9vi71
qmRKt/OiKj/HYbIzDKV3IAcm1tOZ/46v6ceQYj5o1vm4qZWT3p2IuYPqUw0mR/p55iIJaQpmhb05
4zJKKPLL0ndnZ6r/CDlaN3IG3HGuNzZgzJP28kDkuXMuvCK8GrQMcRqxEyLCbEYi0iM/MVc/t2ln
2WCA2AZsyYPByiJNjb0xpX9606zBSfynKPJdjBl+a6NWJyevB/C4+BQCuN7MyuBSSuY/Ourf29jr
3ybF/zTi/L2XTOtWg5sDH1nZNVdGdh3pkalnB0K1vYNpRX8wU8RUGH/1lc0Nw7Yz+vpCX1bDTov7
XYlfxqkLpbXyY8QZmYu9UEH1QbvOoa2gJMTzxu0agR1/7H4CNFYoie1w58Do7uty3MekKa19meTr
SsDCqEX41/Pl0ZZMASiUPx4PItOotn1ezHSWVTajNsfesZgxp7Smlu2joMyMo2syx8zwc1H998h6
cBIqWYYrFgPstNPIGTbOZC3r5nHhsVKCSSh9/Xn2c2iT1tvBAp6BlPLo6X9v1FQ2K2tIun1DMPcm
C2ukD44lXmI9Be4k1dPPMzLku8Csu2z381RNXn2uZ/Nf/FvDZzORD5k8vlZYDGZhUn/mbiS4E6Zw
mzye1jGiJWNsnqzWrS4oI65jkb6nyhp/67H/cnoZvrYEte2MtJF7gJT4hW0dOk5TR7s5ArZgrFDb
M6E0ZdY/xcsovgeP/sZVYuNLV5yHeqiusVVxiRlZcVZLaW+xfUxnjzaxdrxrAbN2HSVtdE0n0zhM
GUu3jQ1YUOVQzLErQUpaUGxpl31lHqhnBwtRjMvIEizUWQkZT6eojLd9Z5tnA8wdpLNlZ3Tm6j1z
Oxhh8RRhHWXtw/1sGPMOdv6fPKsWAPLYX//097h9Z68R9KOKqCQrmalW2duIdR5R+oxL+ERuuAP4
hEHkuFineJzVBo+wmGWP0mua7PxkP+qvn0c/ry1DfQwjOHapzNxt3DBcclPsra2oYk1fTglDHLEK
OeVErVdHY9bRLWZv4JIhio6pW5rredzni1TXMKvkiwObaCli/cQYTLyM+HsHY1R6WKUb0xM58QRP
ph1+nXlRLefZnfDA9bxkUzy0ufHgUTM+3rClrbaDJb5C0xuOCiXT0Xgcfp7+PMqJ6QwUjd9aL468
TqwwRHEXawrkg1csOEV3PmT6h2X8z6NoBnKre4JIHy8lEQg341Rz68xlfQY7loeCLq8aSe27ZkvU
3iB5tLefR3M8mPuht5loNetwTt1TaafWpVAZ1FsH/1fwvJxEjSoc7lWNT2gK1LXCqXq4T2lxJT/U
vTVOiuMNA7QKcSxjE2+Tp9Vya9TcncaGZM5hii+MT4elKU6c9WI3xOgjBOSxN98CSl369B4lUMwM
kp820qqTp7iQxJAaJgLLZJ4ClTVlMOhRkIvDDHDAPZQdgJLFFtPa79vh0mWJuPqkJJYm0glRNC/p
40DtiNMYfAb6sQzDbVMFVoMCfpIz2oVe3FJcxc4NVD0cEFgYXVJcHV/035q8AZh/GoOyZGL8nw7x
BSmTscPdgXRnu/HfOLdkGFZ5vsGd1IcdoD3I98ay+Xk3szCILUF1A3dudpEl9GcKkEOqg5Fcvc6a
38IB02Gj0p9Y0efH0YO6h8Iwww37ydOWflbUx5Q+gD45taDbJ1u7N9FO25V38auhBKV6m01/Cka9
1Ge4+dktsx4gcqntryqqNiB6AEo5u23ZNfcslfGptvVfnWe/gRn1HcB8WlfTVN9qS8o1YfNIk9nx
b2kBzwYUI8UsSJFkO87wq3vCuN0UQdUcqQ0p1e47GyT241GbwspqvPdcv/hWfpCzLn6LFOVe3WeA
R3P2G5E64q9JOy+qkNGhJ054XXAm14MM9YYgBKMj9eg1NpnETRnOr0s20QeE07HNov8rQPJHKdI2
1YzDEykZxj3CAgSB99xdQ3OYvyGQMPGez9lgg5I/7IBzlv/AEZ63xnd5JqBSztdaOE95wlQc9tsl
kU68GxZ+wMx7d1chzVm5dT1/WnR5EF7JQXdtz1kPYjTfCbvZ6iJXd2fCvS+TRCSksDNeJa2V6Jpp
V4iBwXVUNANK3egRmla5Af6rSPx1E+7JcvonKm1cjckh/lpCJOU4z9/qMS6pVn39apTxR+FZM2X/
0Oyj0Z+3NLvy+t8je6AwDMWVz8cV3zrGh86TKVjqaDyQK2F8qBpBh+uH9zmCjQIbqTx2C+RJz8al
023ie9PU7pNvfWajiO8/r5T+N8xZ66xrJHthUT8RCVChz/eqp8FXDLMTQ25/3og7G4+ksMsP7pJG
z+ExHqIMS32TK6QtGsB7fcpDAw+izp6e08XRKwca78FjWPmMFoAba1hCkDLVrzvoTr9ncRqTWkHU
jZNDZ/Y0/W5EVIO3oAPx8eg0tX3Dz14/Dzr5BtQoV54B7N1MNCStnuyDGZXNW2EcnKSfT7Wb7NsS
DRrgc9i7165VzUnDENtknKT3aXyDdfWc+OXyZ2Taly0Vjgot1NslbsWlyoS4hLYtVlXvJtvUxcMj
JJfFQKI2yJpJn65UsBDj9G4n4Ws1mt6tFWJ6r1xsbVOresXcAVa8YR+aPvlbOXH2bRXl47JiBj4U
TLsFSFyBimVfuGbMmvbFuPvito3zDAGIwikSf6Kc0LM+zOdtbOLQZsLCYUBDkQUf0Vu1VmPaqwKY
XM6f9bt01ynu4WxVtX8e8+xThU70LKBhtr3VvnQVXubELXsH4S2vk2vJK7Yz3cpMkbgTPyACGP42
Zs4uGLhme3Jiqbeh5OnPaz+HHqeirbF4LarbYV2LRamgdIZ+N3k636qJwhbqTnn6wYhzy4cHkKbN
9jHHYaizPDMPyY79sh9S57MnVXbVQ3GAsaPS/TS5gDDVwazt8K1JfPmcYoWha/FKyO54z+zor/YF
KkmfSIrK3Tz+NbblXXATil+4SZKtb/dG8PNUTyIN+mKMttRZ1q2ElZVWDDD6EBfTn4P/MklNnEUa
E46ROfYLI5hu0zgmITsL6a5yXpAZLQz8TfCfOmNmgkEiUfdAF7lNSUTquVrJhBjqAXWYzxq+XaCQ
XMcI5x+ZQo+cEJmOxkUR2oLJ2YILiV/IE5mGL92yDu22vClNwZbRUGwXbgV8TZiqZpgwiXAiqa20
+X48o3pJWrJwW0WpOWAa+4LPkA9orbKXgZCwq+q7j1b8Y5ruSAxGp84m86oDPVS1coscZrSKnb2B
j+6aG8u+YGp1wgCU+Pn/Xyx41FIXCG15Sett5H+Gqo1A9+LuMGQSfh/N2vc823e7e8wDpQMtV5Os
09s+eDCA6K3K2k0PBezJxXsck2KPgJaZ6bsRm2fT7OAAlM1dPA5+ij0QQud8xybz0LZ29rns03CP
UNVYGxPN5xjHHsKrUO5bf9+nExxClYzPVFo+DYjlkQoqnlSj1LEGwsFioCpCEP5+wiqn7tY/7/y8
No56lTgYoxdzHF5/DonNMJwFAwMmsKLeuf7vMKYpi8REidroIHctokbHGXnfIoIkLLo3dM7WhVWd
3vnxetowryrS2vrvx5qsJQi6id9tUeWXWqT+//1YF3WBRV7zMTeciag4vwngHYCgSG889LBp7v1A
UkPfIOh/PJvCTtwzfOWCphZq0/78xONQxTjFRRjxLiihNo1pTsfZ//tf+fvfsUjR4kHOjUBmvrI6
t/k/u18wos1L6VTWxUnBcc1HXp9ik2N98t8Ld6BbN/mP5WWFUyQmitAAnJ3EZWPV2beGUMrPskzC
g6yJX68eTwcvo9qn970acSNejKU4eTbKRMush51vog8t7HAfwcPd1YbvPMWcr3VcM4Ut5voG0WX+
u/hJYDZ+/nvy5RvBazejG/sTLkvybVrgFLZ12dNNDvKt8IFBzNnhaSHwmmyc/3vXsizK9an6E5ql
OEeqKs+13Pw8mZpJnI2RaLcVTD620lzEWzmajwmXjQVgQoRAUoWHfIn1huKefYREqwN5Vv/DbUJQ
0yxRtHOE1210z0pW9r11Wxb1XrMvkS3vWDcSRcXt59HSHs2yDa8/rzQhQ0IMtQm+A/mpHb/ZzqyV
K6cb3MtkefmBWv+J1J3swl2dXZqfg+2rU2yh5+JlHWI3VI29uIwlaX4luUYuSYaIYf1T2AqHGSeO
ZQgCUWcO2XLLPavfu+jfNq1rnyiQ4vU4NP2uZnV/MXLCCqNF3HU54VsnM1iIvrGJwls9KA2voYRI
7FVXjbJ2Q/YpOZx5jyyqMwNTZqjOkONDZAufqsfhQzuf2FZTbbfSWKdD3RDDO2N+JKZ9ZSL4nV4I
l5LrvMOHgYp5vk3RMp6Gtjh7ZHKcqoTWyaItlWYZ5CENlm09WqpigaUK7hFbWfK8pFN/1IzL6rTt
byMl0pwJ1l3iSwzHMgLVG84mL8BXjVyr3ejRwis/trZ9+2isOpeasRbnebCKGywT62x2Dg7OjYHT
ByQc/8V9JBE4F5l37RPX7ItDY3FgpoweI/+b4pNnjPlVkNRzSSJ9nVuGJ1GMtcGs/jFJXNg+EkO2
MNWTp6XP18bMiNl09IdH23XoNIKwAXLKwCjxXfldvolNPlFq6O2oseqziY9ZL2Gl4d41/bEaPOfO
4POQ2NAdRo/pVVXcPc8b31Tx0pfWoxpM4BhbT7r2c1TIYUw53N9NjFRxzrJxk4rGL2lR24zanNlb
rHzbF/jFm4WqtrgghzgJeM4z3HYaZxreLI8QZU4FQxwn0Rt/tpJApA+Ai2InF+MTU/WPQixPGanO
QT0BekDPXZVz0sF9NuUaD5d0ndg2Cew1uRZTSRE781NRSgds222zwkSwC5q0wL2QEMqofm2WXJ+L
yQoaEtCPCoOjVU7vvq1T9SCZ4dHXQoZQsHG81kaFkxrXpve6de2ZtKHR+OrYxk4X3XPbZSd/tM8Y
X4zbGeMvsxtaaKvRZ+lxgcwlzWpWw/NaSkqc4dE6pLdyug+ASxBvagvGkrtADIne7Hx8YzCfHDBI
/qavitwq3xYtJ1hHYNgk1yRopUqyYRMohISEYWK94DDyK22K8cuGkqqGxGJ8wlnTM5y+WIJBmWRU
BdoocDaDaWT3VbauXXvlSeT/oQ27zjLqe1tI1iNXb3In+wXiw4yje6lxS3hk2pvBHEd1QJpwjUGb
dUGK7a9bLI9WXkhobq9f8GMSQWVCM4INz0owoXiwc7lbRAQTPX5Ae/6SMKxLIdzg512yMq1z7nVI
PP7aT7oyyHCBk2Xz4SjLAeSEtYvd/ZYB+aUj24NqBSoaORPbZlYd9PT01XK4ixAfHazsEYbdLKA4
2jnV4y/wPv6WnUw3hyC3FHIEK36xE7At1qQUCthn4tcIF3fjRT54Y2M/vqRXwYyCIBBw4VFOK8tn
qr2ETLG63vomLmdcM4A7SJi1a6P2yNld9KYru31i/Arj4QxhOT069rF/JGk324nftPLUSFh1HxPs
Iv94S5hDIiP9eYb83lOwd56UAZkh3nrQRQpRraZxHyi7YChdB6N7m6fS3bSMGlZzTZR3aifIMUM0
1iFWewzA32uRtwehnBcySt/gij6TE0QTGBMQ7WN6pOq9/fgTLl1vNUMZzgna4Hy3KZS+r1a44yll
jEPTzg/pQeyScOUVUBQBC+lc14lnfbQjN22JFGeGMhh4ku7RCsUbsU7tziAFnsrti3LH2tVXL2ns
XetSbaXxFp4E5Bej7ki89bqAiLN9WZD3bS1sgmUOr59sP8YmrM1REq2LrHi4cCu+buyFRwDCgJVi
WP2NrF5s1SMRt9D1zhmTf5qwOTD1Os61se91i/YxbK51i9TBIyV6QJYIybk9wzreyikSu2lubimC
yZVpO/E5T7ujrBQkwaRjoAaBGLbEowaInlNh2zs4P5bb1jvbStxVW3TpwZNc9kNq7ypJoHuJFhta
dVeH86mB3bWyTA9uqzluQ3tCTt7JS5ZI6K6++Wbrz65osC7LHMYgQ3OFcMZEcWIQmS5RYHrRTTIx
J6FTHksujEEOMzKJjJ3MGzwGYVBYNdKsEqrJVuu1+fi4ZaUUSxDM+jFMCGKoL5FU22lJrHXfZJ/Z
0KK9s+HBJc1wiLgKe9jMRFvkuP8vxV3Pxndtuxczm92L38L+qxg+rUZnfEXv0O3i4R86kHbfFku1
ivMyec6ZdeIJDgjKjtPYmDS2YbNV1nAij+dQUixChOCDS2Gb8CJYSenLGLEw6LP/1SXTYzWgAZ6R
jSzC5esVWbMf6vpqwFZdw3OPAsi/vyx73lhLdhde9RaRnnhsfPesyWVmznexmWwdrMn6crUkmoFa
mpzqaz4X5blltU/DCLcd5qhDBx0371zcH6LJ2Q4wlgOVjlFAvgtJe7+0ukdN6BPonBCyVLjGdlbG
a+jUcA7VnpyvjHsxag95gu94MeLZSikdegvYhuw/hhFup8couJZ5ebJdOK+PCPSGLcpYMqbtXbXz
cNnK5/ZGHbvrRAVt4yFnnxs+AnSs1Vhhm+L6GgRhoa2Biml2LeKArv3T2A8zdn0s1XSCWsUMC1+H
mu7PW9RrPHsvTea22JdkhwE5n1EsL3HvE5qOE1MfpUHNyru4q0QvT96E3mm5G8si0Cepy+K6f1MR
wlkSiGI6w9FrDU/Y24FOwMFIZ4bfcW7jw2QOlElNtK8yVQUWUeA1FNqT82deQC5rrwEWs5y9NN07
eX5/Rs+rjpC5nhBIFZs+JKGQH06MU6rG+IUTny09pild/zWRqc6lcDQiVa4cmb5ZemIazUoIob/e
hJKhUuq8zhNGf8obAix5AAO4R1Kf7Xmy4yToSM30xzOKpR3s6gVOILWh6tRrVAz/joxhVn73r9HK
+WgQcxKJLNlXLlZN6UIwEu75ef6VqPYoUjA00b8LmJiraU7f2haGdF/b7xm+2uvory/izYzvDHXN
OQY/HMrhkoluL5X2g16gGykyMI+GzgA/y38MTbrzWN8IMH9kcu2X1gyyyf+EqD2tJqprBunrFp9U
AKfSvuRUxFWsBDYj4MkmgpN9rVjnyqzprpWzVzpMbvoYNcbXQEe7tiqPQPiF3JG6/86M2GMEVhtX
h4zww1iHH80Ueetu0PkmF5qWUUaMSyaDMkfHcLz6fSKlPJX/xf12S5CmXR3YsVGiilFyFU7GeTGr
aj0sbb4l1Jc8zVR5u84MOyjb0dksHhzheVrXk3kjW8Ju2Lbe5t76K0MQBy+7O476Thwc39q8uOYE
ZLJMkV1gekem5dWh6Ex9UinGCKnR7exkVLsZ268rVzuRbhKgGO78MAILk6jFpHUOyRBZ4IdWfmy/
D2x0KhuflcoRcZEBUlbHqbRInK3Es9bR5+BPhB/oOgmgYqPxNVN3k/QYO0bWuK8n/U9vPxyMRcRl
GOcrN5v+WTS8fL8jSTilf7PQ9s2ZfqEdldso8UhXQ4ZiNNa8iZlKd4CSm7pXT+YjQM3IaMZ98NSs
dVb9jFCZb+CiXIaBpeCKXipg6Wy6wPdtVpgjDzvix9WWU4dSxFiNAmslxG/1yo7KnTahahcpapLS
wPuBt2wosmfN74Hgwsg2/Rxc9+6RaNhIUjfrEMghcSGtdMvJ8Bo+RT0+QYL8GOyj6XM5y2X59KUP
Pd5JjiUOeNqv7qOfHZ3SxpFDgtw5dr91JvKrwoxZNZxV9mffPnCh3hVG4OQxkD8a5zsikNyjSQDf
YC/W1qfzYUVtToZJm96ZzWpyEAh1Rwg4bkCyVAqck11ZH3qWMttYD0UC5RunAN909nWudwljQUZu
K7NYCggp7m/HS5mnxNbBLId37PW3ago/GwrHUuGHVrGO+NabG3IpyslbwzhG9h6bm7mqPufcv8CT
3hSOj81EJOJjRK59H/nrySOY3ktvJH++dk4xoSl0PmQ97OfGusay+0hoXdhTzf2cdts83xVG/m5Z
dgcvcrGIsofuDcl1LOWyturIpiX0q1Xq13QIsK8AJvWWFKc/g18c5xjQ1pjmzYwLZqH/1io6uMmQ
baROb5PqvszCzOEV/8NQHBkDBd8GvgyaexNFP6YRqf/gcJf5rReYUqerOjb0Pg2NDSI+4KyIjKtc
hW+mjNUBM/NoXVnTRs42GaGio7Zs1dr05fhg6z/aoPRLmeEvQnFuU6v8XTnFr5GLTrtC3NcteWCL
37luGADOuIrwdZQbiHorNqMJfW6em8NmDKNxnx7LaTZPpSx7TukAZYhiRaHGbX3jc/aQq0EX3HWh
nWysyRvWE1JI3FjKj1LYb20U4n0OKBT7qHds63XxcE32NNEgOsNvpXgxwojytSgPURidLXMB35qY
Hdr1lnu2BKtecO4iw5eVOd6gxWi6/oMG6MMfxRREtX1wPet5suRTlzn+Q0W0UwaqjKp8hXjjo6Gq
TuZQMeqYd1HegJDONH9e6d/nRe1g2u6TmKQhzXcX+d2Tnxtnw4tvCQ67bhR+0E2gFO8ePH2sG92a
BStDOZ2IhklQXp97GVcbaFZ6XaHWHOeHzsBvYThGV6shck/Wut7QB6/VZMFfcIGfunqbgyTtu/Ch
E5KsQ0Qhr3yRxq9JhIPI0t+8HPVqG3bdwQLI3LT4pQcwndRRmAVuTGVx8+I/lmPITWKZ7V4403Qg
n9sNMMA4NmCDL6Hy3+FHH8XcjBfMj+wHQWqELGed0gFnnqgOgSrkvPYn81Cw6INNoPj51xttf0VH
8btsuoOo5JkY63rJ41WhzQ4qyh5oFH5zBthqjQh0iT5fJ22ZnbjWAabfOv7KcVqii2lhZ+JTzRbz
pwTiw6mGjULgq8UfG7654R7yNHUrjfyF7eVT1POd/mUjMSDD1uUp4uLqSvmsELpQchQ0SMzXLEtA
3pDm7zx0LvgIXk3nkvv7hMwscl8KbPBjtqL2r9XOGKhkH2y9rENddk5gALS9sY0HG+d37A2srgn4
jV919AuF/Wud1K8kRL4aQuBl5KfQnXrihiiu2dOFxTTUpPGd1EEl+M9D2arDCZGVX3ar8q2IY7UT
vs8yIknJNsxVRjMLl8Ni2bJefSUZi3QYaKIOoxjUK6QHUB+cdKIT+s6Th2ymwozWa0byLUPK5dlA
tiJTEkIiMfOHs24rWllTNYw7wxxalEh+C3eXrpaLi4I+rv/44IFro/J3Au4U6z3JGLnXsIy1jFtL
BHCWcO2rWb1HefrVmf7vGnYh5Nt5IxYo9nBlnsps9FE0dBELqflUzBvVBFPn9EEY+imSGGzPHLUc
cMFfgEMQe8/z73p4cIu65bPPUUIlzjFiaHDCJ6Ee0gHSiBhX/fQtBnhodS+STaOZphI4HnQyjQMl
sDKlYkVwvpqVcM/Ml4p1Awq2KtxIBp2ZrVM5sKZ15KZOJnywQk/oxfK7pbW3xxt8BR823jQy+4Cn
/cpvLlcPiR1skwWMvOi2aJtfml59xA0KNqc3B3oC5IWZaUfbbPyTeIx9II3QP1GAdqO9SSukfT+8
DaTilZfhO4DiasCOMwCFnh+9RpbHH/WinXWa2tE6k29UXmKlYu/ZiYt4rRyA/hYCLqFF8x6eKawl
gbmSR4U0znKLtN4Kpjx893NaN+REhRc9Q2b8JD0T/M8Dt/FYpmJhu6ss/EaDdp5Rx68GL5lRw5sX
Er/fPCfdjLG3fySQwou2j5HSQyCYwGuvTNaZCdVreSBXCwxarYFLDOnSqw8vZcJ4E2elZrXfjrJG
0zY2W5mggY8XUqpmhtS56xwMRDnbtAlR5iSd3sTaH+ik6m9zFMOmGIu7HcpNXInpWS3ialOArsJr
lDEyRPzFrWR8hV7rbZNWvAvQt40HZT00qF7pqokxlp5GEeUGLdu7PSxz0MXGSZkTk1YGzG0ydbuo
dKgSYbJCRxvXeYXTSV0lGzcUR7uzMH+Bw47yCfm2rJYX0Q6vFDusNaSyg+sAAU3u2rBz+mStW5KD
0WmnLlE/Xfq3WSCYqLne12H9bYnOC/IM2p7wmw+zSk8ZX8na7KND3XknRlu3ske/5QNe5fiX/awO
/eSCs3oVzHB1L9r8ffqqur9enruQo8t3XFU0XzLBXq5b1BCT+JQh30sEUYTxpDWtXdws1AiqqR66
3nYckEk8YVqAJ4ZqvnOn3sGCONvkInVWpo5GzN4+FiVtFKEnbGhbgypw25aI95Lko2fyFTwaBLdC
bAMF5loZj+yS8COq5AZHIpx9/RqTh0V+mEY+r5YGOoN979Gpr3r4O2sG3hdfx2BLztYvxhHTbG1C
+W5X+IEcwmkG57IknyopgC/HSwLP6pLZtLbaQrXkPxLthfPc2DrdmNXequU/kUpvNVHc11Ysp2hB
4NTpBcaLQkjUsbpkxsQwOE6euczIn8GsidVizjDjGEEhnuOiIMMPBtmFtbGEO4u92EC3XyxXG57e
y+JPv33QwF9WSOSym1xxTsQ5po/FdlQRXdio9hALL0M2lIE5m8VzM6K7VhF2Euzqx7CVY6Dbttw2
alkOoo+T0zhxYZm9/VrCSA8kl+A5TujzFjQxCOnX6DIYgxrVK0wuKojCeI8bUg4NMfdBjHXCWTrG
RtP/fGCJs8sMJ9x02UYMvtj6vvM7rWznFn83EkFlm1AHeYMdSI89OS1TbsAY5rGv3O1Shn96RxlX
SVAENbfV3k2DgCBc6c6iTKw3Gwl/QJP4bdWp3GonpaDT0bvOxboM3ZY497G4ZgA3AcOX/JzVOKXl
6JQCw0SfhQP1yny09GMk9HlJ/KelzMe1rArv4Jop5SIoQQhXJ5CWK95jPR8hICX/GLXVrPMMnk3n
6auTN5sF+b6EErKqrNJZWZDHy2p8jZL6DSFGcWCydqzMpTgYssARbN5McnjL/dqibIYzUFZf2DTg
Bu8ltLxj+beC353H9j2cs+cJ+65QBqGBrULKt9TRJ1HTYv6Fd+5Wte5fR4NRTFmxgUJJdWy8T2h1
r3A/Tkuk9t2YT3tO7zpKnZdQRNXaNh+mJva30DC8uRswKCmHNSSraG+QULRzvHoXjs1tbv4fY2+2
pLq6bee+yox5bdkqkIQcXjvCvypEDUkmxY0iIUkkgQpQzdOfT2Ot7bO34xyHZ44xJiRCxV/2ovXW
0lMXVwqSSwTlzbim+C7+NuMintxMeCw6IqpuF7/XlKCmeMnJsK6X8IBI9HkdZ6GtqwSD2wrOoTia
KS0UAzEFl0Z5V4F2jmV0tJlx9CpgqSxCghPiWjlE/vX2iCl/v8HRXn+0Fg8+ropFlYCh6rZxbixu
reIx7fGUWvMjieAMrAZM0CNEFkpOQk+TasRAiBO+H7mF5RT0cpH49Ru2LC3LfDnq1s29dhQsqrbo
DTIWFIG/KOwtup0FNdcA4EDZMDG+gIMxJYnqAnLLfFOiiDbs+9jRjI7pX8gz5WKQ2rDNF7JsoJfw
RVG2ceVQ8+SO2pXbiLYmk7GmusAxW5CAisKRRfgrvaIiQLB1XcKJU1t4yUkuAdSFI1SGaVNNOkd6
ayejtS5A1iXydsa2CLPf+1Oftg+9tUevgmneUwM8yvvdWNcaT0upecpgpQHdT1IknL7MOPzMys5v
rJ6iiwpditF7pWODzJKW8BnbOTi8TrUfTRyovVLacH8pQjGf7FhVO0doeUg9vKbgq5dZnKlemdfH
WIFLsxmPZJfiFvKco5csigGIWHRwg1BR76ApNwGY/TJHK4Op/aeucoj2IJq+7sGXCKOGfKRAZsKD
9GzeKko/x6JIYVmaPVtMe6lyEsnYQEz/U46bE3toDDH1LSKewcqjKVhhSURQOs8lAN2YRKVZNQE1
wIscdj4qUUhns2na8o1KM1i4oUqRcsJ7GZQ+iUUyBstKjHNa0OoAEBnE1sAK29GTImUAlxCzy3pK
EPxRr+73fQoAdVGHyvQdIjkIgu3mZokMBvrppuNcOql6P+uMCwLRClTP1GK/oYx104Zkt/XC8WuL
t2u1ITnGcmIN+FMjk77lEPoTU5FUGzJ0y47GK/XZIvZUdK1IJfU3aqML4Yt6osvpRTOfwAEecB2B
yR0CHk+GVrV+ljCCVIg52qYFSJFwKNsYheQvyh+dLNYw31tKyjsyt44JYLvLUCuycuYZ9UUTLdTu
E+hmI+fW6BeSLxWYQdMbWcrEtGqiOGrYeGMX647i856GZhN9O6Mk3UtS1zijPO+9HkwRzEh3iaVJ
Nyw7TlNWRJMy+lrfKqP2NqE2uvHTYjoqbxNol6CeMFOfMOLeUh9UfJgmVQkQRj36Ymm0Csujrnu6
EZ1I/sCGFy2AdBHp3oPf47kzfK2kqfZFdjvluvRN2YsGFS2YIl2GSwU2KwjDXmvpCW9NJb1aF+ah
GmKpOH/e/Kea3u26ugNnVF7O05Q2rMfzhKpicGOn9B1Cux/VcLnWfvWqmRlSWEy1gY0g0dZp2lh2
0Y6SpenXXbI1yZsw49W339ICBhSopUJQoHq3c0li+OZwsaq9PFqMqmSXZsTB78/Xl0Y4NXhmj4/W
yAKAfiTP94TelSngMQgP6pfqdJQysSDEVM+PetBgKkw6yoj6e9G9+2McJrdVRlVpomgp7lFMjopC
+MqofNRwyHBCgiMgVSKIMcTKO2sTUjpq3556abvVKJfdYlzAg9oEaQqPRZzfT/19YIJ6jwMptCKn
fSBenRKgUIqsJ01XugZ6TnWpytRvFvinHfc51GdQXgrjuz6pQJNUEJOaSiCNnpQcSRS1v5oXSAEC
MqMSWxx59wxeAziD0mSVGve7K43HBgTcu3cpTTUqwYQGU6BNCULpogrjjwjVTUxWHywhy9NId76A
KqxfI8B1TfvY9cRlg3EDTulV3TWRvcg6pgVKTwj7Ptu227RE28ryqQZVlOC/xSZLTwWRbSpNLdnc
FQqQH/ai9xTY0/4N5VecGg87BJ5DKQZUj0bFmhfjn+PXaqxWVF6OS4tnS69K8diXFmboHbSagwW1
f4/0bSLlqpcqGQtjYsUT5VlumqSzIKDre+iIsFOr8MqSrQXg7DEIXpw6wadDTLYFCWg6cggPgFKM
CIuX9Rwj5bECNQuUXH06EBZQtk3wtNcZhK/R07cUhRqHeGr1RKTv92x76+GrgmNvD5w1ZFaGX3X4
mmsMdIwNtN8poGN7A+gxUmqHYmlVJI0O0LueavdSgiqmVW0gQon/eudXq44/TI1Yb/iwCLo0t3me
R87dlF6LjHyJIWUnpad475mENlVr6hwSDowH0GR50aAHntxwZGDF8hqoFIXS6lPtLRt2Q/2m82gq
C8aJ5IMgqT7BmrvjhXqj+BE57y4uWAcbbCtVFxpLKxFnQilGW00JJJ2sKn8G8YtC1Xs/HuNgTakU
hWl/TCW+PnrYRlevjYIwYTmOF0WDoZTGxLTyDtGasbVO7q0W3J/4MAVl0KPahNPEGKguIOZRk+dR
1sbLUdfXngpeQXn0k0ZGocSMNnH7lbzrQ25SlBtWjP+iBGhQKpTuDHK2zSKvgQ/mCqY/Q3amk4PK
o2wbdrHsvMs6IIZthXibVYUevdLWKxVGJwTre20Ei1TfGFDdGHDOl4lmv+UeBuQXJbwjXNoSx9Ox
AEdit4iHxDlgIKRYa4yw002Zm7fmIwnHYUBkXMUqLl+wg7WbSEJTqmvGNsg9ERfh5vYo/JdFYWGX
I9SjdTLcB6zvrxd84ib8C33/uDvQMxF2jF5LlJ3dh6YNJAmYmffxKTV19DRRN+sZnbHxQvI8jkAx
meQ1s+eseRDRiIC25g99AffgELYAGB49FyyX4LggSn8aExDAm3GShavOQEi3qKtdjostq90cjJ8+
KW83RKqRPnjHjQM6jEX9DXqnNLDCTTITo5H2W9xMIrXS6PJcWZZEUUToPWXIlCqNuSeRikPYqPYR
p4WRq0hJN8RQXEfNLC8rTXRKdybi06KNwyJiltG8u6vv4H5j8aFg4jGkED9rKTwB6/IjhTrnsSGF
XkedPnogn5YRzdpk9GVpnTExCmMaqdLLKQfGpiyTcedJlaloD3ilFT48wzCpGgGmig/nPsNq+q5V
A4QA+yUEU1CDWTpUfPduaz8yXBWcIFL176U11qUFJTQIgGekD8eDlU9dNoJDsezHd20akZAOXs9y
jXTYWqI1ncSAb+WlJY5kDaYhj9FVhc3Stnt1LSJN8UUmuoz7XVJCU98vjYTYvTV60kejYpJpN0mM
rPJE4rkF3ovr8lDBZhHpascl3HiUyUgmYc3urSWrpkVqYZTpbvlsZK+tXLLcAA7fVY3tbgqYdTHI
9GyXdGzsdRFbjsGATlIC+ilibhbZmgwb2a2a5MPIQzzpFOva/HrDdlNTDhI8b9313VYVnc82+3k3
qUIz4ZO/5RYS07gl4k2BE0YdaB080GzyJgZiTgw9+9WQniP9mMIBZLSAz1JX0q0LhsGmeUpQAUWs
f2BRroS9CFjdMnWj39/ExcaGNs/ZA9jAQ3FPgcKnCG28kDgZGUCtVQwBYZiv7StGHIqc23tmhI8f
1OVmlCkA94YZdY/q/IUSoSaoVEPztaIX40z/SscPw4bxIDChCzZjaZlkRdCrhCvvqNf3wO/atDLO
JJt+RzdtjZZPDh1B+qUYeerI+bheP4q29BVQ20JX2dXhwUqZVuRyKlLgDNOVCQSX0J6B5IfRikTC
r7pB4OaMueG3aSzuLQ6JKevg/sFlxS+l8BPUxHsA7lCb7mNJmRpRdYx6EK9E2h/uODckjKyQACbL
pnrz5FYrmdx3CtdAlA62daOqIBGzdQ9XDgiFeHvXEcBEBNcuW+hDSJVmSkI0M8QzKKp2p1EiVfbB
Q0t+AeXZZivNVJW5PI4u/QthWRZXZdSdIz9samJhY+MK4CqeyLn0o6Ne4moVZagU8JS3em/coxOS
7jgo1GsI1I6QLEqpgWhn7yzbWmn5A+yZKBi1GEAys5Rwp0oaXX5Twj9CFoDkH0NaZKYCF+HTCCQ6
JaHS/x2OATBmJz2TT3L31WRFYkcZXrXayAMD2Htyez5nkYFPXA+RMzQ57iCP0rYjeSk3QYSOTiOP
qcIh2QohBOsjrIu3hOLqrsFixs0Vb8TI819Nu8/vEP5RGntPyFC7BqK0ptXA8kG4whjUjxWZmgwM
PDS8gARpCJ4+S1i9QxIWMUwYafzEX4X1Mkq52J1y8HcKWWtWPD8MOccufIcQKUihS9H6CsOh8ZRk
Cf/O1CrR1nka2BRG2mMMlHQWBRIwtIH8KNN7cGupg5U02X31yvYBLpO26h/eqyQglZCMjzOC67ii
SIhFCRUREBXFOjWUTTbEO5DAAXA5SzMSJWOqWLB/R6LOTNzn7unHfWzAGwcjanS/7eCEIwf6GlWO
NUb5sy4lEtN3SPwghGpjHU3SJxAOXcEIqKGh043iAWAEmAdhe3Ai79GxUM1pGrYJqmsqu2tBCVRo
gM6ixmSoQN2Cp6XGhQD/KBt9gecbwy+yBl8PMjnKkUC4W4E+LK+GIbNnRjrUpnm1AblpgapKWftH
JPLgTWsjUELaC9xxnBB2Jsa/DN9vn4UKnsjnQ7dlSDRQLH57SP+BtQAnDeXsBet25Iyl9wsem1Nc
q9cEfg9HKtVjgl1LSTiY2PcNoqMwF4XSN/Nb6+G8UR37pqFvajMouowNN4nadR1bxzifvrXHVCt7
gLQDsSPRSSKuoCcy1mtmwzxuU5h8cuL0MaGLR1NDbfs0dH8kOU+G6VgpcS0f1VQBbgwI/+GbDxb5
mopLEVNxJ8YUpulY7OQFTHAPUf2VagZJsaHp6uRGJbWWraCku62kTvupH9WsAEfqm4n2mKTmqZPJ
n45aXQv0Il+aMFMGXGnQ+T72TV18AOC27lXkP2MNpj04URGlrRbwsGIQ3u+xW2ryPqnHJijc8hK9
yCewzoCZ08uvpMN5SFPdYttlYoXZ6i1ZxJuLdHND3DB+9HaLwTlFQpxyrVFvkh4FYdqa1Duoz7ME
MgakA1XHMcwPcXxOcw3KWSssnV6ikJBOzuCehBcKMRrAlZXbZqgzyql5uLNVA6xsQcb1vjyS7tuE
6qAeZLSvGLD+NPfcLlmjPUL9x7gqxkQ0zOUdLsGX3rITw+ii4QJUpt4FTzlRIBEGJRHWvFKAIbzN
qKDD0RsOYXQ19O0b9qOgjphWahp5b9UkWB7py5Qdye9L9rwR7sXj/qBa7rHSivw5Sx63TdlD0KhG
qBoWKdZPnf2Y/dMvMayiWiX7GnajGVD0VZgVpt29yAETKqCISC8tIZnkX4tX3a5jEhEy9qXSFtEG
1dgGbU9oSV+l5D4pl6A3WWSe9VJWYjj5O+rAZl2Zjj1LhmgSchlQL0aUB1lUTCFpN9189CjsUaFI
wU1Trp0stbtIhVwN1SYNbogpIZrCk1rWtN5W4nb90DpUo7IbWgWgMMKXJKQUUrBXC6JDGm46aqkz
u8upD+IocYyxkVDaAT+cQQDibcK8z0rZkFslATXEZdto2pDhdjupEwiMNA4EdNYySuRAV8DNRnq2
JnxzBYE/svuc1Zosfe3dNSB9SiitwxtFWGH/nr0y7T4d/G8i6s1OwQKYy5oGt4UEtOre3wvXUDF4
pfv5iUJHjeLPzdrJJGGcBGXT8XiQHtDrHz0Grjyo8L2b7wgmB4GtfICrSzEAt3XfpKgg7M8P5H2Q
2UnfPSknCgTH/xToGBE7lyCpiE3zqKGSMOgSvOk9mn1tyP2+QpmFlXwLeYlIa5R3B1GWQTQksVA/
fCo8m+QYIBKG94Mq2B9xsuGA4a9sdGvrRuxruC3tBQNYXi1vKsqiwE7ScvvIu+kNTaWB2v+pDWA8
RDiKhXq/f5my+j3oxQyCF+8moj9bEmbqTzGyLbX7Hkjuh7dR3q6UMPzDpY8Tfh6EXYCCCDWsVn+0
NTsUQfM6WY1jqCBRhTFbdFRu3Qly6kG5KVP63+6h7EFgjW7lIkVwVGmeR8bZn5vpuo/R40Z9leTX
FmTLDLHho0GS4C4n50EQQRtFODK6B7DFGVnW5a2bNARk8ml5HacyHDpDgfE/BcUMyIYf92wx3Hl9
k7/bYjQp23gy6KBkKMGMivbEkgMTZ2tAjMWViP36d7WfDNoB8Id9SN3HcOBwIw/kBYbDIJUTsllt
I1VbPQBPSk14HBpy0A4p4+LaNMlyBJZVRQth0D9oVJA5ROUhgYOl2iAboG0k5JT+XSCtCauFYqF4
ggaNEdPMnGvQYah61c9H5Z9A40398+saiYXho6Gz2iZ0mDCkiapLWXrDXQ7qOQ1UVfD9wdRUO8Pg
GpQ1xo/8PI43UUvVAiI1L9iBRAYq7NEkk0ECcRCzHHQ0Xoo1NevCfStoAA+CjlT0igelOFRjDzpI
gwxp+CDld2vFoAYxSDkM42UQh6IiCICP9jEcpyJvMgzHvNI/tBub9yDpUSFKEqX5rABhMhwQwjiM
kXt/P75iZFCipwY1W/+tAqyhJH47COHV8LZ9DC9gSPpzQoKARDMPw9tBe3AY/4OWaeSGleRJCbwi
CK6UiJ8P8qW5EbSEJnt0WMKx8j2KR7NHr7h5geTXoMNAo2CfCyluP6CCcmRo+0OEHqiavRRPwk5U
lhqleYkGwYfRWD+OUYR4WcWe1PZThSU7ilbQoX1TOn82tPbnhYJIyLh6j9D9I2Co8P/nWDmryJs9
7vUPRE5nraBB3ymZSOWxNLPwkjYwMfWA6VEBQYR5Y4ARVyv13Azybo+3jJrDaP5E53d4MDkEpoCq
MzVHf8R9+0nYUNk91s9j5CLwe8+DjGxjSES0rcDQH7gs+XoQyxyOGSSe/qxhFQySTSeRnOVm/v7r
v/3b//hvl+6/3645BUfw3mblv/0P3l/yokcnMKr+t7f/5nz8z91fv/nrr8WHt/vz1f916H/+4r/t
8pQ//8dD/Gu+/E6v5f9+0HBH/+u03MG/7tD5rr7/0xs3q+Kq39TXV7+9IoFT/bkFnmU48v/2w7+u
f86y64vrP/6+5HVGRdH2eovz7O9/fRT8/ONvRTaoI7KUPy32zwYbLvKvI4an+Mffuzo7/xVk5fXx
//PV63dZ/eNvXf+vmmoY1liTNRXbSDf+/qu9/usTRRurXAfAvaprw+UQqaiif/ytGv9VHauaYVFK
TE08dcN//0UG598/Iv4EjxvgMW1smOrf/94O/6lP/98+/gudr3VOOr7kwbBO//6r+GfnD09qUrtk
6IqmEhY3NaDQlsbnl+8txEnD8f+lHD2aLEGl1pnhiTmW8HYHTyyc1elUii2ZENE5vf90f9AldDCN
7Y3pKGtNwMwlQht+KI5A+kHIrmqXX+BtoOQyTpPM1wTqA57u/GLO2r39hWSwuzP8w0F3Wtfwo4Dc
2UR3TEcT2I+i8b50JxXJrnBgybBvzg9KBCIVlWPYnVdPQpdogaML2HvFzfs6PMXu7UgiFmfgioIq
I3FzNl8bk/v3VrVAMRd41CaxPz5n1DKK0118/XbudClU8bVc9uJAxbSt2o3Dmd4eLO32YgUnJM9y
qpyOS4FE5LS1u6i5suFKHnHJycPmbF+62CAgJ2aWc+gn1Oz4TilOmwMv787ssLB4GE6zAP5j71ar
qyIuR+5WdMLfBkHwFOfxVD9oB2PzJuUuikM6U4KbbScCGhnRiwmRUnFY7IKTKTYfzuawcHphL8VH
Kg5fwLC508g+HCzhrKhcEAcayFnN0BHgI4+SWXFarYOTJVZ0H4xo/JzOnmw/h2MX9wmcABxo0WPZ
/CbWZAvFmXOo9gIyNR7YO2Dkid3Ifgu+fjgDSeQb3k1sLcFZ0Q0Qq/Pi4K1Ws9WOgBU/k5UX7E50
ySkXixX17yILcn9F+YHouS5IdQbGWxJpNfyroXK1Iysxi+byhvu9gI07vQ4EGx+2vJKBbq2KCWmM
jtDYGrw1biV0d5NqFnJSCGBcoCG25eWCxw9O7yAXtT07zDBIRWTvbuK6fYvdGeo6lwKEtw200INb
dOcu3bHYP2wuYnNfbu4+kFbAmXFqW32B88SrdaWOiMuE3MX3T21/RRSs0/2xA3FKgK6vRe2IMOHC
n+Q2fPp+6ck/4yB0cjtaJXTs0DaW2PkXiEZ9aCPcwsMpde4cfLfdK1VKDuL0XP1pry+5DcGFoAVL
emqNQLpYrh8MgMyeLve7px2AV7WLZeuNgtcES8Y3gvHacskKuniCYjw3HPkI2AE+QDvxbi6aPB7V
xWI4a7ywXMm1bMvdDb/Y+QGhbR8WxEkYEO+wr9BRiMTZWVx8i7cuGBQ+4sS27hpObKsr6Sv01HW8
MI5hQnG7KD93qMIHpdgZdnATAtNHlHYAOFTYICVExVphp/Z2W4lr4hD8EFcIvB0OfQs6yBSLQyy2
wcpvBAsHE/0LpLLtnM671TAxABOK4Ra5V7C4InKupbNvRDCyuSTdnNDEsX0h2cxQXAxDbrFiQDKp
fMnez2NxGpqEQIS7NeyLwQ1d/DXtvduWNls37f/0V7MFw3q7VbjWgsUNJDCvRs72zk0dK7ex11cK
vIeLb6+8WXM/tNLYuVyQ1XTXQLrFFttHrDOxz2mpambaME66qJLwpfXQ+v989E5sG+F/t+JlgxK2
5/vLdhgv2Z9vbvmKSO39zf5USB6uCZ0z78f8LCsRinnpEFd0/bt9t2P/SGWU/Q1MP3g6QJNEOKGK
NDmnDQSnkwYZBjvh6WiG1SFh8aJNOrHiT+u4AN4477LhhqGknjFQmln00e1Vl/Y8g1hjJacNmNOH
Fa1HAs9uHUOs75/5ghLSVTxB2JxVYZjNrAglS+0w8OhYNPyERFejb+OzRFEWYDN8H+Jq+nvK4gTJ
CVuZkj92M/Gp+XzA3/1L+LG9WwNAoyFUsV/SxGPGUUzLHCXn93fee5p93O+JFg2r5dCEQx8wOGyK
xZyxoO7Ow8PzYP1zCru1TWeacO2jO7+yOjVcV3z8zn5sZnko9iRmxJnySLF/23OcGgG/BbsEwXNR
2R8GH1wAFzLr0CS1L8e5f+XR1u5wp+7LTuwve/ZhC7sVy70vvm/2ZL3fTwkduCPxzenFEVAsDwhw
wY3cCTyS9k/p/sxennOa/RRcqRY/yAN5kfidgczkF9QTsPSwE+VsTXA92pqIAtUf+V/9V++OpuGC
JdHXHTY7+/fr8Umcup18FOK4/OzFz/JSCSolne/p7+9sWJVrtidT/Py04mOyaZ297L1sku7O03WQ
XeZ6MS31E7GiHD82sojEw5eF6oB2cD+Lz8zPXOVmdyfNBarNaB+Lz5doHcKw/NQOITTx82YQ8rCV
3blsbYWQhT0Xy+Vs6s7F1XUn9n5Z2d/siNqfZ/poPW061aY3h0Ft/37bjftDmoY7mBAl9SSn9fat
s5y0fFpOKKUVn/VsROnmcJNfG3IOtNDL+X1xfcJnTIxfVgpTzBa/mb35nX1tZouZdzidNtOpcO3N
pLB/KPNZ/ND2m5AnPhy+gJWIX1X8TklwxdxHz7CpDZfCpU9p97rIJ3wglTrx653U7VMkm2zaMJOL
FXU//mORr15+8k2SeqFPCFqMEU/xO/9peT2Ddv70KM85lm76qy6SU3dtV/djf+iPuST00+jQLeKV
iq2fuD9fNbfzA/oZI6nAbppg4LOJQfr5FMXptTGvnf9adD40HbjAPO2yEJ8Gs/cK+pSfYZy/Xd3u
eYS3rfJQ9s02hpH3jRHG+PmhZwsHw2B5p/MKlwpl8Tn5ynwCR87Eyex9K2a/tVhQ/en3Tium+/nc
fYtLI+bTje1v3enHPBKziXO0Xddnhszt9XQ5cWbcN8vzz4Y4CsMWkpaJFTDIsKnotsIZ5t3TLZwT
AjWswzT9YAxSGilyl1kz3NuM3pr8/Afj+l+W63+0VGH3lP8/LFXTVDCJxyTqlBFG8X+0VMMxKky1
DjV+Ky8U1blvldusB75sfOXRnsIjDIZt5lnee1e7FOAylhQnc7S5egLyDAru5Yw379k4yFuq8Scx
yys4e6b/sATcWdi80CeKzYx+MtQrVsPjsHFHTr5QJi9m+6z56Txs1akmWjefFpduVXjsI1+8noRe
4Vai9RqbtZ7A6Wf6cM0ZLHXW043Yn0knOrJ7d5sgnhS7VecNu0a8BYIbTwaboHbPg1EzLLGV0Gb1
NllrB3UKud888yIHqGnQObS+jxK003kWpoT82zmn3NVnpxfTZHETh13HbvDk7rg/gfm1Yy+7xgKL
bDFs8avr6uytToFhx6zmu91gQhFLZ1HCmFudPG+28BaLxSpYLXLhDf8s2G1Zadw3F5x57J90eTqV
7YinWa3Oq5PBVzFhsBOxMEvhC7FaeE/BZzfhBavBuHly9O7sHVL221yce3d1Wq12hx37sbfzV1yH
i3pb/mFjDILt+cw2lguHfalcBKvTe7I77TyWcmlW3rDB+y2VQvPwG97r2h7TGoN7UvNzUrELMw8L
0Q89UrSbB30D/LWRbbSDRMAGxs91v15xyS0XCRYL/IUAWzbwdoG4CBf7Yy5W3pyn9w6OtwqCYTPa
8n83wJTH8BkOxMb8Y6isNIztav51WBwODH9ME3VBegbtLdkHUFVvlFM4eVPDYnkMEsePHKwZ1UUB
das4dAqwAfHVrT8c4FEqhth5cT6N7fAbgLGB1ZJSHgtTKfMqtD8+foksrNuNx+7dMxg0/i0ccgYT
qoJ+0OHS7ccCTMSKIt5kOt6nXuNH4rsXn0d2kCmlUF9GSWhWTL5qscEp+yWqJdzPpTt1t8tpzgqu
icf2Gei2bkdu5v+GTHSNzZ96rcAShGNPBZAedswjpPvH++y9g1bgE5DEPJ6wKHul3S6BxGODx+Lh
BCsPK7z1aXHv4QXxNACNwCRLvNW2m2BMYj5EjFZsKsjKsSfYkAkJY1D5ZG7ODYaIjY6hN0zB62A+
A2TTfDUYfovdLX1L35W4mLbp6u4lovIgoKc5NLhudymTaMXgPaxW3jnADMQ1kegfyHD5ezopzIXd
rhTeicbc4p/tBscXS4hJgBM589hdVwrdyZgMzt5ihQWtiAVz4Avn7XTe+runzWkXu/MsFT+4ah6u
VsCcYqLhRXHpHa3hfjFoeT6sSn8rrrhIOH/T/pOqKXvHTTQON3li9iwQmuVuvVgMxsPkcFqwqTFV
Bp9rOzzTdsW1Pc9jK5wNgxKbGo9zteWsg+Gzjewzs/yMm3vwDgePyR7stmI6cdeB5+3Op9WXMzhm
u9Xu9MWkXzAD+T1uAj8sEx5G/Vlz8JwtJvhpNYzvLVaPv+SpPBrvadMz/moX2Q9naEqyoX/M59PI
RmeQKRRcF57n4EbjUHJLTx57mPjdhMtETBlv8IVLcd7ibGwDnz4Kzie+xrrDFDtuGSRg3YTm7HhP
1oUOYtEIaBvc/6Hb2BbnPClLpjhl+P3D0cEuOmoOAGVvPT5aLtXZ9j7m2OEz3FsbD/ncUhTBJB1O
GPOXRIqjMPgi7wqkG1MUDrxFFdTurLeloc/xg2yIdoZFvMM3uPjIoTmRlxxeEJEMBQCAdwg54P/l
Cyn2niy1tVPiBZ/ik4bMEsCeU2mAhCVWDdxDKHtSoEropPryxiHUXumJrbKOQiQDAd0nZnn4Y/y0
a3g5JoOvGNvdtpgYH7VX45aSCgK3takPpddtXzN9K9G2h+C8O9NtQ+8NT+vPb3aI6Xb0A0bEblh6
10QaLrfpeu9n4vjtD37mxWX/L8TUFVuflg84xl/780LMmQnb7Xa/31+O/nzu8xqDfvDItsF17SfO
cGyw3vo4V+v5hRf4KR72AmaDhGspOMdlzQAZnKsttzPMVuav/+Eu3xgavuBk2x0dzOJu2gFNe6Uz
TZsBtveX9gf+ro+7u7sGgyPIN+fLOf/hlSmYPL7NLR5F4PuBHwxukuvHDE9+sd3OXd8/LrH//fnU
/p4fp/MdN7Ce+/517tIu7v7z48Od74/udL4Vxzkvl8fp+qjZI0Fz8BvJ9mkUwcaPietuuQYOW+Ri
kRKHsb+xd7eMk7m7nMycJS9+7flyicE0n28zMf11l7gfx88He0cmXExSx9kcOcDe793J8eh+T+35
91j4gpfLT9decgzr8dr1XcH1AX+sl6ODtNnv5zhsyzk+j78US/f4be99d76uncZ13+5xPnWXRyGW
9kShORT78+3u5/7apXZZiPnyTd0DVVVrAhy0z5hTfy+XnYuLwh/+OSbcO7+x1/jUw3f2eC4yLpVx
yZjla9w21OaEX88H8wc3k3MOXxvGFWrNgqOX4SVev5b7zjV4UPc4BAAwlrb4TesnLquL9zA9ckaP
j47T1uNbe9Zn+h/fBJCVveb3c6539HlLtxoO+Bsb35rMusD58gfrd54JwdfduT9YquwBF4ZuajNl
mfOuv7xceQTCJOLSER1BPAbvEKAIxlrtMGCuBB+IEzCPuPz8c5rZvxios81ksxye6Bv3g9sg3UlT
PsT6yHguiAnhaX7TuevLlasFgw22I6TDzL9sR3TdUscDdSuXnsxoj+8pTizNUHtAWO39uvWGR9tS
BozlKAcQ5Aj81ovEwpSwCXZsFuj0sgpF3n69Xusuq5T7Md18ujwILX7k/JrNO6bdlPvFjrQwQ+a4
osfPYZHau3jyHx+TqbveC4GnfGTsr9fDagsfvH13n/5+zgiNvan7EdobuH4FjTkfAlO0aeRdXPuT
seozBQez0x0+xNNVRLBMMBDc6ToIVrtgy7Bx6QH3smULuIkVTbH1mFzuesswOSoMdu74+KIJ6AIa
kdH2Sdv60+P/w9x5LTeOptn2idABb25JEI5OorxuEMpUCt57PP1ZYPdM1emZiThzdyKjVBQJ0YD4
zWf22i+XzA64Np/ePpyTvGPeedsOpO+LAVURxfDXfPmcf0L/t/x4Y7D7b18fnEf37fBW7P/8oQtp
f/qN4+cewtr5wMbH3h8Ywx8vp4A9zMeH7IS8XrgLXlCMEhpxobN3dya/tvar7sg4ehOjrg6Wx9EH
MyLnlsttYEvDO693Xx/97sD/L1/QLO3VFV5vfH18+Vyx4Y4zDWp2zxsnT8Oa6roua577EvGhvgKL
EG378rhAqj0Zly0RcmMZ5owmu9nbLuFszxTJc7juW3BZjt4TkoT9l7YPxN3ilfcYN0AjcZjxS6WF
Xt9pr0Nim6ylBQZrHoo9etCEH+kcF7v5opEZqXfa3ph3w3N/M4kG14PMpdvu+Ajzl7L/Yj4j+8e/
wueDDfZWF052DyEfZjs3CmfopXsomViGq+nQLv9MOHwSfmKv/8qey9fyWB/hjXLRUhY8Mg4ZRytH
vwi2QBQYk4mctmiaQSR7cNn2pFu+PvgnMKQXm7dRE7cvHEh/4TWyve3tGa7JV0XCkBF44jrncz8u
uyDaB18f23NEhKZ0E3GLqP2VuoCxs79ZSK/Sy/hJOXhpAyMJhmv5eNr9pnVr9+W2XKyuy1SzZWsG
++nRPto85cgsGfw8qmfSKxjCb8n+x5hJ+yez4917TrB6zMm/IQ4+kbHeIhTnF3sZQiNe0yBwZX/7
SAVC2b2PpIBfpz074x9M2Pd05e72H8yDW1qj9MHOBxQ4gpHM5Xt1mHa987k6JDCnLfZtbYoi5v77
1Zr20RNqygScya5/SQMRTkJ8oGV4/4MlyGftCvaBX18vDxcmpt62BXvxjtRal9340rrdNQ1ixr8r
ijsSDu1Lq2/v5E9BhOqKJEmCBmeNBLyaP2LuPXMHV5jzE5Pn2DIIfHETR3rVNbOzJzpSDvUj7eS8
4k9+SN3t2PgQOdID2ZazJ3q8JPCWc8UfJ3b31H6KDDhaW7a5ZvveWy78E1tAh+ST4lfeO/bAfGSE
eJyVmm+AaJQwU3XDPbBbzrRn+N/eT8IjTwKZte/XH++FCeGxtlFkkMwhncJ/WznoHfDGiX/HlAAO
4Rcvme6eSItfeAX+KX7nTRR0fp4SOz2icHBlrz8vHtpIZO5U19k/cWu7itge2eizify23OvoZWf6
HW7mA8nO69bDDl79ETNBe/rqDoINTuGsXcd3GhiUPbgd/4lEwHZieLGJApfX74OFvAfWwl5/ay/9
ZUu9vA4H8bV+ThWuMkgq23Wz7GNCsNeU/BJJFHF/ZWv+/X5Ed78LGPBs4FdnJvG9hWhM6caO6If0
FBtzYffJPv0qcCFy6f8cubTOYmCLN+PZfqLi4Zr792n3+D1QoNjyR1sRDEOy3fdov77y6rvO+yHZ
qOyGoLZxDd11gf6S0qiHRm9PHHiiWGUyzDh7vPOWy7uiZsXp3J7s6fv4/f3DkwHs3P1Q3tp9H6m/
cfWeXzU/dh9/LJtxuR0c8SJ8w1tuT9vC/vvfb7lL9RAd1fP6MYV7etakD/Ng2Ngw+j3qCBKa0vc8
7DRMFuziV/RmndITISxNleW79hS9NZCtlj0t2AUiX6f7QmevPRev6tmi3uaJN+t5fB8rYk6oujRD
PqnEn2yC+/0YHaRh19JoSRGGCkF6LLojClqHrmCHoUWJcDgmNmmxk2Evx9z1KCTaaB0ZZelesDlZ
XJjKg2b3DifEi93egf9GJVJ2o8vAHGmUu2bxheh3Lvj33NX/qpT+3xfI/z+sfVvW3xJz/6Xq7Q5f
/Z/iK//6e7l8+5N/VrvRB/1DlvBeMg3RVC1dtNT/KHcLlvyPrf5tGIYGac8Sdfk/692S8Q+T1n3Z
UkXLsERR4Qn/Ve+WlH8Yyna8Bh+Huryq/W/q3bIhbvXsv+rdGnBXQ+d9GLw5VYV8of3fWcRsKrJR
wSjeVZsZPTOa4V0jAsyKpxu9+lBv6R43JdUrhIo604rrp5njA16+IO+n1tdoeMcPV11vL8lnKViJ
31vrNcwvc2h41VKcMAX5pebmE06EZISG5GO8hpH5Rve1vAtlFuusf03L8pJu1uiAK6ODEPa0JiO6
jwGa0eUfMqJmJah0mf0tJJN1PobZaw7UPKcRfpFDJwYrW8RTYlcz0uSRuSxuxnTfVnW+w/OEfL36
EkWVl0c8oZXQFIsWOQY7oKFGq571RXtYpad0sMg9Dx0CWwmqativ32U9e0L0ourl72rSP7ME0agI
GU4izSngzdWHN7OOyHD0KStpkb+JUQdYcII+VU8uoF66fOXqF13FWJYQPeCJbJvqctPqAhaBqDJ7
NAY24tAqNYWJO1IqqhBL55iKcGzm4c+gD35Y94q9aBI+Meq3UHbGPtdxamtT7bbMFAmkhsbb8S1M
6XnBFuM2LKI/dMrFKmPtqtLMEEgJheYkNPfxKP6ImnaM4BGDBcAzFAOtfiURn7D9BTs5KI5sNAup
43jyoQScS1HeoRCYj0P7CkbGQwohnUqdE0B3bmqHdKIiywRcWq9K84Cyg9Sy6cWdavxIcgpGg8hg
mDGdE3IwAz2IvlrPJHto8FY2xY9qqEdMr2j/HeQK3UVOi3/aYfbS1xK4SUwqfMG04j2cqXVXI/RV
BOy3QexNNEYlSmdPRD14u2DuZVkv8dRNkKVLMgnycp5zmYW8a97759HUZyD31nuuxuBa9fFtHiGf
wKFOUYLuxqKjfwPOEaxB9K+QQnqfJnfZDZu5dqaiviVifWHqlRXJncpvTFktiF3zRIN0XNK3iwWI
CGI7rFtnShPLg9HRrSLbRyP9lHIDl45xOllG7Mfh2G0m4idYDCg9ZuVp0JLxoBaoelOpvcyleVXi
B2ShEitGvfEaJiXoVO1QtSTiJ2qhylrsNhODCWH7JRLhqNKv8aqFYke3p0o1LwLdEs7rgALPLkOD
q1Ok0xgTte+i7d2ujW/09vr9JudUwtqNVbC9jZR+ACfFrjbMzuBLHhoIDU+anoDsa2lUHUwXCQrb
eXWmcCOVgVqzxITik0nvOE53Ydt/REVyHrfuQDGdxGBzvS0RpfYSDiEmrhv04PtoQ2g8qzUnQ9aH
iiez9vRhYSGR3pI+LXc8VWFHQ0JNIG0/QhgNSNjVM3RwyZVRRtpqvb4VdW/HXLy2RXygyL2nR/TK
VmJ9K6QOeV1rDnt64dPHVoIqNoJn3tOtf2zTGE0BRgZHXR5zZxJSyl5dtEk7yDrN9PFy0TGu8GdJ
gYkZs4fXIYq9jE4fcw5P56wfv6S1eury2QdW6oRG8TuvV1fXxtqT2aWbtJyPOanAHP7hksWk42FS
HK1kOMiD9QXHntaATE18CYciyKUmZqvtPGLfQuiA4dw+7qGd0jnlJnLMznMOQ+RuxuBt2iRzWK56
FL2GOiwzmcFmYwob2lYoQaG0kEx0kxMt8U3TUJArg+C3oaIGbTaSFmvolV8K5JEWpJUwrjRXURc/
oS0bsGJPFG9lf5bZ/M08lOzMCP162TPTg6mn0RLjOEYoBRiYPYBwYPrhxXhQ1bU8FBZ9FysGb9GE
rKnE/TPhIw6VuYI1jc99J2ZnLZbGS4ypiaSr02OdIL5aSnS9A+uRly01MVgYKgUc6V3PdD6o4fwx
ohzZ11EkPNRiprhLnZSOZEZPQ4o/Jro5ZYd/6k2A5fGaZCuTrlD/6afZSWSIv5alYj87ND8tpMlj
awHeG3Gti9r0Pays5VhlnmrB5scerTsLEZ70JfM6Bgu6cpzMKXxu2taWrIVu6VX9gwgHi6RSv4oZ
QscoXihtahDTWCdl+ubFzEPNCvILyv7WvAZQWaPKDaoAbcXgrLXeYl+Xe4zOFuy7nJ1QtcR7EObJ
LVLE0a1KmkxSrUWY0y6OLEoEjYpGmVPqrbduzp+B61h/5smAv1R9LpNZ37IY+XXYZepJ6DTjnCQq
k4Egv4agvU+FXJzaNcuD2sTquP6JTWhVm5XiOo80T4gDZmKpfBwZ6gIW0Ye5tg5LiXI6WR7XsYaq
ozO1JnkWhOXk6kUTzBsxc84BaqOBaTAA0DNfCftyL8u41E0F3kkYybB2URlsOUcN1MVdI2nXpLCe
Ikq8WisXh2hQXgcIB/YVh9aAxtNHAZenbpRVijCw3mIlapnWDC4E1Ox1pj1Jhtwd8QM2wXojiFdK
GccLIY48xYjnU1PyRYRomNLNSC9j3jz0hfjW6HFqS0a0fKIGrHqp+qzQVe06cYYEu5jU0a1IeZHN
pfTmRgGuMsif6qpYtzHOnnoJ3cya45hmdni7bHgS+tcXb4nAreQbrahozOUpN6NXqSweRsb5WWsU
08szOpJVi+QO9n5dzLIuIG0KZmFKoPpgIidHeLaN/Tnt2/NiLKlnLSkwCrxWQSpZi8uahW+lYLS7
qjXD/ZiYkztUq93EoTtWseKDcX+dlbQ55DFXiKDPH+04sV0bVubF+orTeHSRrUlCZNh9xZmBY3ii
obCXEtGpWmaWJsJMCDs+5Ldjd8l7mcxJ26IFjBQcGWXgkQbygqMwKL+FpJ4f2IjxIeLyQTeWC3zi
n1WX3gyId35ito4wmuNZ6dNjuyyGPYpy8t7KYOpGCcqaqmCpa4Vx+ihvFBgN1OtXuWjsI0dhegyb
DHggqwrzvHaDmdefxXzS0A+99t0yOcAVqKbWbXaKOxacvI2SIwP0mbHT+VGx4F+QNp/sGtVTFVmK
B9P828pTH18yMwBliTypxsH9qI0ssJxrag9qAvFFCF1jiS/QmL+SOr4gJqE9cc6e81Z3OhBMO9FK
HzTJmChPxOe2AWiPGRjJl5G5vAB+illwn+j4W0LLtmKuE9OO4tnV2voFXv+1VuRAgizsVBl9MEj1
UyDyltXt65I91cz7nmbtXDfCftGbX1WjHgydXogcQ+UBFCjkrxAw3mqxNTIRH8vXBAQXyLJfhcSo
EWQsKUQA+kj96EPCCMKuGpoIeyQ4B6N9GsIO1YfiZauGF6LkFcsKVWS5EFzYek0wiasOmbWUUdFB
sV4rWD5lWu3g5dH41ovPyVD9mTTA/L1CWmUY+8esWYaTPGmDa/Xh64pH90kPixPN7/Six8/wtabj
/YdVSRG6th73AjzeMvtvd95vxpVKbPzvN//5V+3Ke5QV2f3bQf985N+Pr8KEV5GVZAhW8/v+6D/v
qot+Ov7tz/927/2odkkNX2LSrZamC5rtBwKTLrj/er+1Ihj4233/dkgSFzN9iNuf/PV392Puz7AC
f82JlP+Hp/1/ehh1RuNkHXQmNudFMOING+AixXwLXpqGnO3HX4/c74sJ4tco9FvJRLvYCc3fj7gf
e79vyFUApEizNda8nYz16gGX0d/3Z7z/qGSMVFmPeAW9mDiGKbmy2eJMO7xX0i34QzjT1s0BOzZM
v8aoCkxtiOglkD+jKar9cVn/9RaH7V3cnyq09LexGamNLgy+aiKlaxVzEdxvCZjgYL8WaXtsD8Od
JChScP+hllbiTGP7dn+pokXhEqoDKcXtRQU86YL7A0IedfYo9APrbFsHMUxLBoKBnAjkYVKDX9ar
4H7r/rgMygy36u3O++8QXyZvMFl2t4P/9hT33//2PH89XnXr7HdpHiJMxfYRM8Q6gC3QBGk7BfIK
DhilCtC+bDsBvYluY5/XGL8tjbjB2flK2wjTn125neb77/dbrRCNtrXm3T+PuT+gNj3tcMzyNEFs
X4damZKtjBaB8iKPXqvb93Nw/4Gz1b9Oyf3X+2mqaZ3IgVcDV8yh8XPi7j/uj/316/14Nan/9Wi9
bivD/ff7I/cDU2kBVS9dQh2sVxQDWxBmfQ9J3bFajeZWGhAXbCHSSXmyIPbrWXGemhALlq8EMk+5
jqdG5ysqJV82TBenTI9Y0hNDQpmM7nFLgfxzQcFxZgG/xMB34kq6SUNHb1H1IGrysUxejQwet2hB
tKKnKIbwp1Zf6aMoyMc2WTxLNF086aAd9l6vQfJWIbhLcLLg+W+6V7RsJaFGPR6YBq/wSLCw/InK
nw7OUqFG/qLJUGn4dNN0qSPTHaN8+yLdJaaUlUmOwX4ORylIvldZWWzSeal6wLVzT7IuTHuao11o
l2F0iIcIXhQU1Lb5UC3tcZzfQzFyAHJ7WV6elMFwyqpzSTDYJR4OulocK6s+enraH+e0e+gHNoJK
68K59I0i5UMQwZRvU6SiWeqOk6J5a9ghHZW9SqXRuZs9vZe9MJV+z8XyPITqB67Vp7X9wswBVkR8
AtN/YUG7DpDkNW3GM0dlfBt+WsNLKqdDaWB6svSetMheW81sVBEV9FkwzVtIcBlHlhJhP0vZTZyQ
H6G10Q3jFq7my1hUjybNXHVM/pv4cdcn4xP74DPCu+v2AdT5FSFgpefeKlqnYTb8qpj+ZLmEW7ny
0loimBDxQYb202ZEYFkPIqu/oUyBW6x8z1Hki12Ek+fA/9HymsO5Toa9jis17J6HwXTEKvbnvnHF
iWsy0fiaDj3JmOqgFKaX4pxonudRCbQ+P+VC7+eC7NYG2C/I+OMw2aHSB0Zfv0bDjM4xPegiLEYp
gQoLTw20uZ4ek1T2sLHf9ypdL9b8GMr1JRPXQDLzYBXKs4VUXFTpnXsz8eXFFMAtsS4XtLe4RBIp
yAfVpHm10JxeNI5KpzwhCverqgbhSowbLUcinvOivAhj5iWmfOwj8aHBe2lIoSlFGMn28qHHp738
ipPJxecM7bYGW9gNrRVrYL4YsYO24YIX8VaMqQfNOGlmeW6V/ATrydeH5IyO8FgZz4uKK/0Eky4y
XCUj3dAl4F/jN/AwhshU0y+5P6gyVvVyUFftqTEVB1u8UlBsxiD1NLUBIaSvQTuRCxD2fUjfHw4T
hhrdKtnws+FVnX/Ji+JDYjsZmJLHs+xgOWr33WBH+E0qSDVBgYhlxJyZ/K4S5TKWLHem7vfhS9YW
vjiZDAO2mvNy1Lbs3tgHMHD6Rj2Kk3FLhwEfbLBpafQ5y+MF6fiF9EHAM39oc46fH50y83RCtHNg
87LP4vVR6Mwg2yBYhWn3eEqOjejgUubVrT+qNJ3N2kGTNkuP/lXEJU9sjNtaq0GKoq+u1ABg4iNG
BE9DNICKLtlrYSINzLRmtiojDEArgtIBP7LskpXTlxH/rD245qaCZt0FQ7bn1HrgtTC0jB7jYfzA
1O0o484tNUCM+s1CVHxNVPkjl2dPTMTztELOAkLaStUtF8OXJl4eq1R7s4ryAz08AX/o9dXyJo6Z
S9pyP8408fWV3xrzMSuh2Ilk6CAO16gMzP4qtPR1R1Rwwt/xPL6amM4RN3hSHbpZYgYlTB6Z+oZZ
nfppOY9GdAt7ze/IhajtCT8gT5kwpsrhEGlrYNXM7qn6nAn9g4wkKV1Pc8gpFsuXmuAgIwNjaSsw
M0INmStJkB6MNHVDKfLKGtA14y1XYi8vrHMi9I8gFw/ZoCN7Se24yS7drEPfM25sXx9CyXwdw/BZ
xf/IiEoPaIsXCRg7CyFgUOFZo35VNSAEQstVZVBMA0mPXvCzwjrUeBKHoREzv2XnBUrPzRBjr+rj
oMJAuUF3OSySH5cRWi/zopeyt+aJPcSdW4QkJDUvZssvptG+WedLynWWSOZlCJNzOmVebmruZA1w
Y5IzHp/HRdWvglC+KCD3d0UOAkg+VmgZS7m245vSvCZTY3c6gR6gbFHMHVUGKxfmnrhW4GysUz5/
CO3oTWBOwzWoZROwCPA7WXTul7iSvS5JfM3rdt/lwPijA5cklO+BWYYizUgDhYTVo7icJa6CcFx8
MV1trYMgFT8nq4GT+AworUdoWd6qZMTIQnQnTbc1ofP7pzTXvLQs9hvDHTbhvojKQ3jACv44dU8Y
xx5FzbjB4T/r+uRWFgogeBx4De57rQsw9zzOY3HKS6DMWRKo4F7TPnzXLPVbjbJ3wN6wVEpfnOdj
YeRc06CyjeK24iicklHMTNXBvPBc5q4lH5v0WdTcZA131vRo/jLalynDLNDBw1GjtxeL6Ug5SP0n
JWBjgjLMMLqoImYQinwtEZNjhNBJ0hVv1RuM1Memy5+TOaKpGSpEj0o+vSgTFnq1F0E93qVbxnWM
X2qzeqtqsGAQoMNYPmnJGmDcdpSX9GwynyzLgI990Z3VSttXpXEwkPRPQrzXVgXXCWaEcMWPoeJK
BkGQyNCTAGjXn+ZaXqMmcSRsAsqMFKLgyPrsh+wm8Kfvq1OiIZTxSwPH0eic0wyn6sNNMgyWJbaY
6hjoSnLV1FsrT/sVPH1dZYc8U111lg+TjFgB84+5m7EYh+8kUlnAjE4lcxkz62MTKIYPeaa5SxYk
s+5XY33bqPVRkT+o5hMeKH9S66r22lXoxADAqmNii9LUe7megai9L3O4E2MRy4DWNeMJ3Mp8JDG9
gBdnCdhPSK/BIQHqwzhoOdetGjRT/YGh0BdRc64Gs8S2KxF3ptuEHYZG2xy+HBZWNNj8jj5GQVxC
JMI4Ex7JF9HkAaJ3lndOY0KUqIHhFLMDBxZXcDdMVPLppCvNGWAWSI4cbzc1dUqwfwtc8pjJbthI
6bVnraiayl9mVNqpRLsz2XNdppFByc5i2AJZnwC4hE6Vrw+yoxjYP2mPeiceDWo0lRb6ZckbDQmc
o8qJaJY2ugdMdo9zRfFhmX8P6XrTBVzdpdc0a7GOkNxsWJ4TfT3pJolZ8ph6So9jKh5jIQta1SIR
oPn44h2U1XAmmSYSeUszw2RRT2r/Vvb1yVAi5qOMWAL4Y0EDHiESxg5uKFAmZ2lsjc0U8NEo8dZp
yGIDPIgSjSoOOsD+ike9I6mVI8SLRxUDdlCI/Vfmynphq0BNlexpLiQ3EsLNyRhfWzbfcWuTcHoZ
1BYLHuQu2N7ktG1W8cta9ddZrd9nMX4yQ4N8Z+xQ3YPPtIHgPzsZDLsKD4uAp2FdbCdsm5dAi/Ei
N5MN+eAYzBySJPmmJr206QL6asH4qOaFQ696l+TBV8PIk1XD1ZUfsnm2IhYnjMaOSrrcYmwW1mg+
8YSUUqJAjBgq9GyUGcvn5HYFJcHWjUBTCgClMXd3ZwOYhzXZ/UzNTNecOJb3pHDAmPb2qtXk1NYD
jEQbJyCnAVBFLr/IsC7X4W8qM5613eZG5AyZZmv9RlmlY6SG4SRpbOWLw7j5Y0TNS8ViNK+HpBvd
zU5S70t3LteDAvO2NjKuJP2UzslR7ilXlS7Ax33WQ7wWRUdcDXavyMvmyWkn1qgOKu9E00mFfFPS
H4SXHAvl2JQCsA6krQd30KhAKezxO5/pm2RvaG/Wf8Ic9Khp+nF0V5BHpSlR92nsgQ9egt/AcnEn
49AKPkqZlYNhHrWObnMBZUUJUUqzXGphY6wdmI8xtjWdmfqautFAeINxXgfSVPmRCfht3lsWROIc
bwmFDnYVUhAfO5/pvxgqPxf7oPgDvMcJuyvE8z2VMLeDwyo0rmq0XiyMT7EUv+NgAF5XvDYm2wY2
t1XNLE7UWGfwWRY4s7Bm+2524HZje7C5qeWOtDzPOPI1MrWgrt2NHXW0VDgNeBdhUcyfGACde3sw
8sMCt1O1zkvb+yr7RYn5OQQUbIipO2Yt4FnjhLeam2vPUTn/CsP1NRusAKD8W108DFt4JCpPORv4
oSevjdVfKC7XCajxrNNcMavXSk2vUaI/6DH+AQ3S3JQBBFS3Au6szWA0u5ipvTuqivIpNKmv7xry
562kuKG2svNNXcFSsG9hkIbjTrm7e+puBi4eghueE5BKTfEs6IhvxhzWCbuknrmdGbBMdTtVEhiH
scMe5dSqR6nFr6RJzlpNxVcad4skURbQD1Uzup3VuYRAcSJ7o9y6tdp7dZcF4C7d2ZLtdaHvKoqw
UYlcU54JXPQbuQBPLWmzxzWyZGpW4uVZbVRHkkRnyHH5FDWn7KxdMcExViCFuENGUydVA3Bxl4np
txTOw6raaf6JWN/HZ9FfB9Xp5WWflA0wX7IysuKpOa0AZeWkNRnUdj5sX17R40FLQ5iGZVpd07XE
MxtbegdGRLK5zwkPUS37amyxoCITHkRHE0pXYqcfTmHo3pM/OOAguOooIVa9QgKKglQVJGWB2ej9
5v1HvN1Z6qVpm62C4r7K4KytRcHx94doRdjKD6GwHnQsMVm7RUTeMIIpzUWJ7AJkcu/pj3/Lhvx1
33+XRUnG+KsbeCOCKbPzplhvh3MnUpTLPltZznB2Jjv0nwk02Bm0J0dMlNpIKklaap8tzex2neqM
wkDP4D3DpnYdaZl76saCMJxWlUnY9B85n/v9o0bwDra2BcUnHHrI4JSVtEu/FIzrtjMJNorpPTJE
LNSMej1P0MJfonnZW0IzvseVZfoT9kx2m4/Fo6L1r0Da6Cxe2BIptdi9pfWRbVt4WieDbn8haY5V
GENE18f2PSkELsyoBHG2/RpTPMpiXXpthrk4d3EHFg1T4PcYL2kbTEru3w/rI9XV59BV8TTZz/Ew
OK14JbDGEHnqPyxAXraQS5nf4WPiAiRmsqAK9W6suotttx8TDV5xLk1eBCWyjRpaNBRttOtSY/jd
uDmeEFu0iqDcsi5nv6ID3oym0B9N/EmAyCX0X40+tK/pSSyxssyj+lcC8s1WV4tBUUwArAt1Zom7
aFqVOWQb4WiRpcgTcdg1fMJHEDxPGRCxAx2JsBQlJ5tn4VlZ+j8yZPlzjNUFAofCbaEJfeSGOdpp
m75OuSl6VY7X9FyMBhX3DJ4z4Wov1XYvh6dBRfCmYMeo87mZ+DQSnLFEajT7nS2vYzvvI4ta1Una
WlLg9O+aCEPRXdK5QNHBopEpKIl3tkzpfkQjJVE8vcKfnZpDD6IOW7llOgFiI3WFHVVS2iC3DzVd
BZXA0qMyYVi0ftWlO1Xy06ovjmiIUIh76pd87lHzxQoT37okVbb4S3se6cjI2/S4NmD9tracdD2o
Q+8ncE0xctyXGlU/Q91v01XdNEGePsKJoXCM+8GGu87xbB65FizBqUaggvngS+C5ZWvdm118EFuv
q5G+yN1hGdiuSJ41E66VJZgCWk7W2MkMJZi62BPI3CSGeVjF1hmpqZCsJRW4eMXYucYfnWic2sql
ml5DxrfWdw+milHZWh2MgoZsirf4JdJrvNgl7XSpCJpbSPw5i2GDdnYVfar97ClNhcNb13qZZO2h
8LCldgBA89zlJ8K0vqVh4VNRHkhyaB8FxiyU56WF3BgoeUcRfb1R9sNyjCSygElhT9CShfpFko+1
cg6tlq82EPBboB6bMDvFjlqQZHMqM3XE53TBZfu51R94L5yGLnuZrXe5fWZBbNiwTCTRUMUsw1OP
lUwpvafJ1sGiHcyowhvGcPoFP/blmwrrPgfeLKtf3MKUgu6clnsuk/oia4FBo1cbvWmMqyCpYq/G
NnMRzVMpLzYuiHQH6QJy6Rpa/WoZ7NTV3TL3/lyrv2b8Pslb/xBQ0V1pSidZsV7yy6SYJw2gZ1Zf
pzk9dFL/zh6J/AopxqbbdXRXdOFLL+EdTv7eAgHawvyMdz2ubWrxWWfzLve0CSeI6r3iZG7b/DhL
OKmKYwi42IgqoNGMxtVW8voU90aqV3SatQavUpGqFdA2m+nwmEkrFVblrBfvkVwysoUH1fgU2atU
4zEDMFWhMFxqFIpEoUpCo3diPJuL7BdRezTXOTD15nEpE3eNDW9MaTGLF9pRycpivgdBbicuBRs4
BS/B6lmtFALu/KCJjQvl6DGSJ0/sjpVquZj7+CuX/9BkvlVYb2mL8V0/H7HPOcfV4qFANOG7RMAd
Z9RbU7XTiYzp2wQ3pnopWz5938YgD/BMLYNiJbqGALE+jcOvWsau2e3b15HJNHrchrYku7lCE785
7Ub6AMRnuj0iCZ+JiyFAg9qAnGiFcTffJb/1bD891fNemA7gdjXJ75UjppBVZA/5S2J+mOnHmP1J
GR+diGCzBG+nadfSZMwsyDKJOEAzZ7vJwt6U/fcijc8Le/S0z/f58KKMU4Dz2IHElkMjlzP2MlUS
dRdH13Zez4NsnnJUKOwwRlDGXZK4W6pBULX3ohQOmUzhJNMvIz4V2oeGfKyFb53SmIRxkKyfI7k/
h5Ppi0Z1tZLmK5hU8QUc7SfdmNRHu0ttrBclE0+VSgc6GEVWi3Fon9oW364JiDKmHTOwbqDSjoQl
WptpXM3pZaCXYaQfgbq/XSd4DST43Jm3HIuFgom8Gx9UKvGj8VIviK8V63mA7GkzOX6HS2vdcPfr
wAeOM1OYJn7RoK13ZuGpwrAQ5MmTnbeFdipgH14KUKHsBIz8t2WcChP4I+Y6wBj+D3Vn0tS40rbp
X6Q3NKSUyq1nY8wMRbFRUECl5iE169f3pdPd3xTdiy+iN704dSgKsLGlzCfvcf2C0WF6mipxsQqi
OVmGAVvzq1oC98uxGF1GZTlQxUZfoor2zAyR2XtIA9E/XxEQeLsxStTP1cS9EtZ2vB1FLi9FjxhL
ugQc5oOU+w6WjiN6RApEG8mXJnTtO0/Nz8GY3OXkMj0pmpqPDUZ06Pm6oTspOs+pMrSfpPlV2zbr
zuA1v2mlrLdFWTm3S+vqV7nYx2GW9e+4a57xsPdrmudXmeT6SXe+9QhwG+ypE6zm2OaKtvJnk9I5
kLQXe4obUiz5jG+TlT85JOz+82/5EIS3da4fbHaUiAKQm1kO6lq6OceC9SMOauraBqTlzpb/CQP1
p2cspy5ySet11V//tJEsXVr6EI9pmLyEFiKwTWSy8SZc//jnI21ld57fqFNvlePEbj78NbOGnUwD
7yZwYrJNaX7dVl71Q//A1ZltC7mp597W6x//fDRXkbvJdV4dfFMFnP19RIGdwetoDNqQRF25LkAW
xDDfMOSylC0dDfNh1DLl5sUEMwBZ0E7zk+y1OGcQ/zRzjualjPTARmMdGe3Myz+fYgA8D+lk7tP0
Uqd1+zJ5ktCoJJ7P//zVtRx1KCYlWb/5VzrCXv5fSbr/Y5rZfyNA7fj/Tzqah2SaJLn/Sy7aps/1
p0l+/lMq2vot/1Mh7ob/CuzQdlCI+w7ZgPJ/68Nd918e4Q5+6Cvy1D3fIajsf8WhCYGoXBKE5vuu
UDZhi/8mDxfOv1zhEltGL5sXChkE/x15+Kr9/ndtuOQnQYx6UvjEowLOiP+SMFGMdV+6A1UjZeB9
hLZ6ohy924Syu/0Pr8j/KcyC3+i/PpTHbxSSuCZ81/MIiPvPMvRm9iFURorM5lZSxXco+/FbJxbt
RyxfJHp/JYQ29jOwIu0yPyMd5QUa0nXOgWlSzYNl0mucoPJNY7TbTuH80qRxxxP0UrNq0hHxGGp/
LCrk9s79HCwkwqdIfWebPcoET0HbkDFdqPtR42j2JRTO6Ly3CZHiZQDolkblTZSSJkHpwTaT07pi
eL+m6nGJmBhNFX4tlN0sE2Lqwn6h9/Jx7vxLbTl3eTvDAxH8zjPuv5Oe7CVKiWCjSrgU1p828L7o
VHYY/il5K6tp69dWcCLM9dS6OR6bGvzUjYLXXDLolj2FVHngvIwuY3jjje+IKY9J6NDLxapGtn6x
7RCodnVwqvrsd237f7PIvyfvH1MR5ZSNH72XYY4uq6LCMpgII5uIvy1TUVFHZ9/2IHJVWzMjYsMj
YgKudxMV6IayICGMLHtN5IVY6++xvhuW8Y+rFCY+mzx15YBE078x58Sa/fMdk5mv+ei8FeuTMh6h
kYmTfMTUHhAkizePLSk26BVsc7/M5kyJ5Oco2QrpnCmsVJDljEssV9aGiHgfjCzJkQg7VfGjBBbz
yLIfWDCJOWEgG4LpfSyABnWy/DacQim2qb7MULzR7blTnlvuBpNIMrobe0vo35FhMEbzlomJJhaK
1sYMl1/GHNTGI9L2sN1OtZPuaudWBT2mJgVL0lnRLyLKN17he1viCambLWhrWp9D6Wd4AOdXS3Xv
pmAQzQc0/0WhRpJOgBLSm5pWJ9TVC8eIZfzrQFpRu86GHQz09tQLgaagooihOWV3f4xRm6qomo1X
eeOODYPHNHvXGfm0B6SXzzNJmEiNqaKhICOXR9Uur02aQsdbdbdFxxhQtUk7J3Bq3DSkAssEeM2j
T0jVN6mzDJvIUXo3JzdukMltarLv1kZC/iAKosxj/uq2DKC+/1rXlHQp6sC2nUTLIMoJra4kVsen
0Inmb45kRCJak40oNznLHP8EREvWBs+WKd8HpV9b3hy3wzViu5cc0AM91RFZ8MwRgNq+sLf/ShNS
wtv+9WX7PCUNOPdMyFpKafUG4Es0bNoqnuq9juMbwSddEfIERPUsgu67mrixszIEO+UDt/CpmWOE
dMd0G5UdhKG1dpT7b10DJAGi8tj0zX1L19o2srtvSjjvEGVcpiZPrmSWUowDFkS5uLVZnATrqeXv
Wk2ZXVfnwMAtV3K5bWIqZFOQpHF88jsazcaQokQJLzsMqA7N+GnmlmO9qXFQzX6yH2X9CkHw1wnL
ba6yYi0O4EVKac8kyPfHzSZ0GSMIirb2VKs8911y1aKnxzYgXGzCJBLBvFAItRud9k84OK9VCjGT
jmj1ZPnImvcI2XP2GHE9+iRcpH3LKv2u4uhUB9491N/RWZ4je/xQfQpf3i6P45g/DCDPRj16Slxn
2BDQTI621gQBlkTIzGFJWNsQD9f+UQPctFiEooIDLxMWrtVSfQUxDRF9FZRUdTXPDnXWBzelWaSZ
uUqpZdoECabEYuTM5wAGllZHi2xJvOY41ZfOUmSzKwK+VgAh6JERz01EITHhyZw2KRSHqlcuBRoR
vWb0Pmi1TaMP3wM1zP0Hgt2DeHqkt+UXMrHbWgyvZTzv3Lo7jrQC1Urv7aG/RPZw6Jx9K8OzWfDr
M6WPHkxo1D9kVfSZSKZgJQ4zUuTaRlLQ2PvJJ0XYDg62PRGYXQLgFP7JmfBepuqkQoVvD1hJnEJO
minOpo2n6VYpwhWCQ59JaxmZipLYTJIISDXtjti89F40zX3J2s/SG1/6uLggNyf7a5AHLzAYjJd6
E8v8xkq9P6WFvyEmThyFB+UCMQa/Ffcu79sK/W8X3bTFHunucXD01YdrDMC1Im7KzFteKlweVRXt
XBu2oeoQLza5/TWFVI1lDi78tnG33ne79haPjfUdLiyEcxHcd9wmnHssOz3N47KxW8/fslDfVXaC
kK823+4Q3sSZ+ii6T3vOL8TCu+EI1zTd92XBO1UuKPDKz65rTx7Stu080ZUWld/9GG9sSz20Vf07
MO5bY01PzWje3WH5pev6zD4kPPl76BCw/rOR1Mc23pra/eXeRR1uDhowSVZNfrnJ1NAIMX6Pi7sb
lmoXSPfVeOEeA8Ugl3M3ptcks56WrrrHyfbHcfrHPH6dDJCG6u9X301ZhY+xMjddzH9uQqV9/hCL
5tpiRYtyHFSpa9+UIv+OodKWprxmQfRklju3ye9aoZ7yMtjL2adlc3lo+h2Jy2Tr08slk0vwNxnr
Gx9RF+0Q6rfTd8+De5dSUphVgvN81b1jCLsMkyH8yt+Xgb7EoHeLPRHEXx9FDzQp9Wcj/U9OBrzt
9l56gMJdc5rj9NBy+jKteind5rpkqOV9Mb71EJDW4gI+69s07D7CmIVkgqksl/eqdD+sqfzxJufW
LqZ199nmnXnyDf181ES8F0jiWGRhgWOxF2n2GrfBSzeelHGevL59sGLrZRT1Yyjv6OJ70aP6A5zS
bZ2sBc3OV3JyVzTiHJXLRVg+b3LpPLJdUhElDlrIWzeqv/xS019RqT9Oo26/wXcfYw9oQdjeKU0P
FJB8dK59DdyRFoWZ2MQh3ftm/ohomIwjbFW+9RNkHpanbHWbiUeXIWiYNeLrDOihmAX6K5ihUL4m
ZbDCoVTQ6PQc18UpL4eTzsn3bF+q2t74qNN2WDMKKtWDa+nod6XFp7Dqx8UMAP8D6YUWqYjIOnRB
YILNMjip8pI79WHK4M+a4JIQ7C7D+L6NYR7t4JeJHwv9MZR0KfD2DXP0rKS+JG1Y015MJWL9Xs/y
GOvp95j1t4mJKKMJvHfRcRZexxHPvauS8BRMeUosbAsyTp+xWqc+019Mlj2G3qtuxtd2DPf4S0As
8HtlTfLBZY5Xo7R/OQXIJD2neuNgflvRgqFHfRpeBdn4zuKdXACo1HEuggaYUSxvlQGAc42316PY
VTLEltI/TfD5le+Q7ZognRVbG65ezCF1BOjP6uRWkRGSHbvUetFueNUR3SeLZlcJE6aT8MmVcLTF
p+ijsyume4jMw4iQbNHtzXp7lkG3LQtE3hAPtTXcS3dkOyBIr6n2Jg9ei5pcUB2hC5t+S1sfx9r6
imKqVkwlHsRYA65hK+K/jIkipEpLOfN1bmD/AchsTWCr5T/GLZKEJbs2rLRmep/ro8uL6SJgKjP1
7kzlFnbqgQ7tg62dw5SM1LNlDz3EtphoRlXuiyNh/Cy0hmGKCbG6LVNqIWy5r5zx0bos7rJbnK+F
5jXl7CdJW6M731UaqB1xAmbW3PudF+xlEoEkpgERJweFYj/8EHaLhnSm/8rdV0v11iP3z6MBjZtH
rUgLwRwcbc8HDOO78/Q2d7ut1ObOHYtzgnemRp/SkbkQJPsFfa/x76Bj9mgu96lutgWNG8qP972a
Eeml18hV596+ttl4TFAN2ia6FZA33tTdrP93AyjPqdzVC6lqvruWghwSFsShsq8FsP2MlC9FGBYa
eV2fnOH67f0OAL7c0lUAIlHcrJ+fgZxpOJiK/KZInIewwmHnDW/ruxAyMVhINlTBjtqAdNkoPChG
keIbu8JLWyMxHIZdVEV0k5L7mIpdDEwyeoRCCnkXxcEmnhIqhfOD7UZbVzNF1E9Gj3sryI5oq1p9
M4juGjTyLbegDt3wsJqXNfHwTl2jczI3yiXe0MdxTK9rOCXfLE8ntct7tYe/3eESul1/Spu3eKr0
Xy4pmtGO9IWfWkptBk+e4mTZBGDwcBaQXI23CVX9RyosUCI/eCa45ox7pvnMDiC8h3k5gyo9hRS/
w2/uGfP2rh7u6eW5jDbChUDtDC+6y9XVlsuuFc1BdMmdC2XbQZ/yJnv065XMm+tjLhIv9Poeq1Hv
hzZgiVyNG9qmXJbLJVGPbQ7dTEs0FZsH2r6Oa/nRzGXjTcUBKG6Ho2qmX6ESKKLq7mQtZGl2ihq3
5NaAOjP3oHj5llN19r34UqLxXDhM8Bp6ibcNHzq+P/KqQ7YWZTflfkbH0Hd4otnh+/UUXIV30Zy/
xcgPVW+f4ni+BSfYAXwfxrZGnYMC3p5uO+YtzoZXqZ1dFidv2KP3llUjDRP3VM1dXTXvHCGQGmKK
DMwee/emR6GBrZPKmWGH1QoDuI+i2937FmGwZkbi5G3b5lA3yEw7xbTZXivFzkZDbT5Dq3Djx0kB
/B1tC4sh3rPOfvImEFg603un3IPT/UbQZZsN2/XOjeS+QMTR++VJUJRjS+vBF4zaDpd9ri5dPN6u
17NEF2LzDFXf7tsKhU0Fepio/WKA5fNtaPRhpljdI1fTdX0auWZUwuG5cOGk2phN5aAH1ODReM20
OIS1fArn4BqwYHakRrhGHm0fRUgv73ss6j6hHgkcqKUey5I6mjyJ4DoT1kCsugncUJKfB4cem2q+
AXk/li2ZPsg1AYwOEUrfqPcwMEMKzzige0KL64DryN+IFY62473LtbWuZw5H3DHB0x+hJ0qJLTF/
0rpGadDeZODC6wsBWnPAUXBy7YKsifBQKtiv0c5/1RXm++UjGIqbMo5PcQiHwI+K5Xya2IPnuGWd
XEXHNnW92TYO9Cnw6qfce8tj+7iuhY1ILsbpqDzFcOtH20QkeI/DR69e3kn65yjc4vTvXqNOwVYW
8nWC8mp1eOe21lOHrFt4R6/Kw33VprddyKDoCo+aM9pAx7WGd55JjivNJTfio0YrGNXBG3Z4or7m
6sfQSbr1E+fW74NvMRrYvualEgKit0DwtMzrRBuhl2hTdZ7L4eOff5MI5kGWgcurkVqz6YW7i5j8
xeu3AztCM2bJISgseu/IOPCdChPt6L1p62/tZiQOhwJ4yLFXHxNN4lNBZmdirKdyXN5ymxQkd+LM
16onABoMd0fLKW8Tulcg1ULs0ovsNglHqe2ckNKw8EyRcqnljXZhGF2nOzpN0iICglnyLWqQY+vi
ZQHqTgVq13Q9jSQzP2cahntjhftRYKCWtilPAe4LW3kfEFTm0LfOsjH2Mwb0v8JaH3yJOEhCwm5p
XfxxOo7nc4JrENk44eTcmtumZWmzQfVjVqbW+VvPxc8CTretlVXspmpiW5GYGK3u0xDyAySUOHxv
QisYG2lEJgLBDDSbD2AlJb1IweDcSUwjRD5gFI5rQqWX24ICe+2wkEXVnN/7KM7W91S6MXuZl//E
Lu+/j1zcCfKfKqWa3l3AjPKg+OsN1sHE/CaL4YXKsQ+YYfrbNP39QLcu+EBAR3DMt7Ne0NYwqNee
1kJmwHQjeHm11mrfNcm7bBa07BZPdey8N4ElZpKc30bvQ83DvS15NiL7oST9vvEU0TR9SeL/XGIT
TI+V3X12OErpi6L+pCiiFy3cjsCLvdJISGE5uBqd5K7At+HZ9YXWTxKiq88yap9qv3PBCvRXR+7D
wdjFU5neBwxMG91jbm14tanXPtl29qUUm0CQJhD39E5OgeSVH3kuZg6T49R3x0BmEeWkbDlpuJs4
IdQTZz3JLwdKuBkHm1iK/i0BMOOFEsQj0U2/8WnJ3BO5cAjmOdr447vB8rl1AhI93HrW28doBsgw
dU4JY6r/4lvBPcB6vpVN+ThYr3NmqXPbZW/G8ssbq7kSVJDgeJlBFqjl22QRhmmkTe+WxtNYFaq5
LHRlp/Hn7CX1Jon4DerCDzeRrLGoNsepM3/CZPnyWt59ZZrjqFEJp0fHxIjicCJ1AU9b69lZJ4yX
KngQOmgulBdjbfaciwmCLWBouZsjVR+8Ofk7L3SQdfLRKphxWoWNRSruBTy0EXkERzscSf+q0u8m
4dg8aP+1iAZ+5Qn4rdEpirXmz+xbHyHRHQ5fusQR7v/1JbVL6ymJF/Kockb7jpesY07aJfIQJ12y
lx1+Ih+Bzi6KEkLt1/MvuQXbwI77nXVoG/nU+fwdBR5iiJ5vH2kFZXZfFZ2rZRqZwdYrSMYMZfMe
uLW8oYd3ciJGqHHeLXnJDVdbhGd4KXtq6KPlxP9jNeBqhaXP/7y1bTQWO9+W5yDmXNM09Y9Vlz+1
O9xTp9ZRsc3LgIvid+L1ztkzFokZdhZd2sYcggUNSjABVeoUL5xJv+wMDxNzzqRZS9dVqXDr9sDN
9OMJw6IfivcMn+1d4YLlszKjd99bJsau2ubXvGuHTR3eDLkhRaZI5Y3bT0+Vn34WpdMcl5m9FL1i
sZ0G18bO7rjETxCIETzGsfjwfUDXtb/M4z7WAm10llP/uD5K37EiVHPwkZr6lDX1nTXyHAUDFmEJ
83ZJcHao+paaJ8aGxrT76G9Ex/3GFvQnt1X67CuO7XWn+m2ihnvKF8tT89U5C6qBxrkUOaNEwg9L
fZa+EbqhXLcSZeSwm0VPOWtpPuqRd9d2WIhcjOIH4ayXB+4h8pyAHJeShaWT6NmHoDwWIVhm3vWn
Yci/tGGFcrLhOAxYuUL7xlpq0mcoIu3i4qe3659IUIxt9X21zZZ9jmh4mYU5uDg8tl1lb/uEcteq
Q0OUr6hgED0Dc7CRdZyKpj7D2hAScEAoq2xzD42M94gzKtiFYfdUrbQJ7lkzzuQVZ0rsZMWrLNV6
pbbVDaa2u2hgdvDK6ScOpdhZtn3q1cCS5en2MGOb87t0YPOn9IxeYgBzHppiwtu58X+chpepcYKe
ctb0KIbhechDVjxuH7HYd1OeXZFv3csqfPLRoG8Sm9suCPij8KZH3o/ssCQyYNrVb5ztmTtK3nt8
yNSmTLq+c8vzrGaUOp3rYAEbfiVg+2fTgtIhR5Sxd7AL4tDHTP6oyGVWm7NDYCYyF7Ppz0p7LTVw
aZDa6mT8nlTkCeVUKYJ9JAXIrMdZRbPPYx0zaBuQYySp+K2G8YXKyncUMOgZ9MzwKoiBruIXpe16
N8RDclPgTmGes7AZzO0noQcThP8LXvVyJ8eAASSYrmGzfKG0hU4Jyp+2xsHdzMRhCC6UoOpAJGb5
a6EE8TgNVnqoJSML3kp2IdKFMiv8VengkDr+uR9ZpNfLhN7we9+l9HMquJBdj7e/62y91Tjieysj
CUkiOrGtTU8xHt4wQ8n31KK9du9p47ZPRYqNw/qDLg5PhqCNzhdiuvF9OwXyKlDh9aKBOBsI2Xdm
FHV5ehr7F8vR5jaMq180BAqa2513y8P0Ss0aWeuLJrR76N/zMCLKZ2XK0S3+idzJolOY0KPeko9d
re1bXiL7NknkL6G953EEXc1UgSanoDpReQVegjmWqF4B9dK4RSmJyg9wZO8XLVDqyCRcz1528JNm
elQjhqEWYm5HNA1+AMe9692kf3QGAgutEBigZNR0kd/tB4VIxiLDvDFFv9ULZIk1Z99E72PRxWFQ
9fm7vQxIv4oXuUwZiBON23TQ7kqP01IVSFJY7C9fJv2tpzouOzEzw6MgaHSc7SYUPzCVBdHJEcl7
A0mGYdth88epCG5JRVCZPookvnRTK3aaBklG5X7aiX58UVYwkqnUfBbZfBWkvGx814f0aQqEUnJ6
myo2z7jDZuTYdPrNHJOtAYtGPJUcYxNO8Ig5D1w7xPzr8TEtK7LplxDVjPS/0JnWmwWDrxiCkxlA
m6JKog6n87yaKObMCs1DIcfJrGk4LIEITvaoH1xf3AcN3Q/YwFbTfLx1jPcylog9R4Yls9gD+FUk
t4k81XOUXHAW7DDd4kTeNC3WsjrHV+56EU1DzmFc6uU8ZAtvEUexMX/tCPdCqtWdCyxlHMnn7uh1
n+niOLhsoRKFtRyiZLhbphS2KFIhyVEcOfMJPoSOzDejDjEIpMyT05DV4jS1bBiub10syo0Yi/Rr
NXnJ7kkvJZ4wZg6ST0pr63JWqKKZgAtdrXfCXrvTb+ageWw+6PB9mGsUnQqHMnW81maoulefMI5z
PLyG1eTsM8v+5bVmIDWqZRXKlnc1OcHB6wmLpLORs+u09rnaO8vPPx0XZiiO0I8K+Yms3N32qgYj
iLt3z4y0WgPNDVFBouIcNpsgbxIKnbkg2qg42E1vtgMuepUZToxjD0mDbgYIJav2hViOnHpWLpuh
dAFHHQ1bZ4JnhQGz2c4uaxEQOKEDtrMLWYMGW0J9Tm6/o2anjgZSckhh2Zmy5Wpw7fhgWzidl1ru
RquLNqJPrxZcekWTKfx189uOydQpeDRoAa5eq9b4ujiYLZlR17S9HbpquQU43WSCPBlv9WM4/XcW
eNm2qIlCDLkEuZhQggbxp88rG4gMU8Ea8BP6xeeQdjiNzHRl60GwWJx7TzGxBkPMQcpaxbz0Atnk
0oxpK7Zt4p5r7HcXKwSelORF8RsTsBo4JEjJ6b32U5Bhzb2zpB08gYaMqpkGamBUe01eMR46SvWz
ODlbbEZwUdf80UOO37haeS5tnT13FLSrMC0Fw8WtmdFau7vkbvsI81Kdp+Kvk9JjHjjZ+mbQt1a6
z3Xv6AMcIof0jqQ4dTUjjM2kHG/fNOmDkw79rT5nbUi8aTTftgmj60R+G5qMZN/V2MwjjMddWFNX
596MBum8J3KykPuUsCGDdWhfUGB8NZzt9pJeagcfBlp8vYszZgW3TM5KxE+mQZjIke1UxUX3ONXp
n3LJZvIb6GVF83SsNOlPcllr0kPOHVOAV9UDb5cjX6Arws9cpySZVeF78PPlVzI/R8gYdgTXkKDd
SLEdh+QIH0psUzntlZsHBys7uQmohpC2wPgweRRq23CUVGyVQt9IP2s3/C7dgV+cLGNONm6Mr5No
hUsfDMh3m4HqaYKVSMRA2dEgIvNLjHRaXKMlfdLSu1dyTqiP7szeG+nSbuRLHAM6j9lEWImybolA
IItUcC+Ek9kjOqh3UY6sDuXFjT2hj0W8125s/ZVmCzaDYIq3qsLxPAd7LJuT3YQAEk2zlemvuXPU
ObFG+dbY4y9XFw5OIQeHSJm1Bz0OBGp0M2HMbvF76AvrNC8s6iFCYcWauM1alsuhaoBuNI1sEwmg
zXDpNcPHhCyN39zGqZ7dcgP6Z87Md2EIT9fiiNrV+Soqw1+9yV1JB3yy3EbBmt8RymFbhLrZdUH4
0pToBxEZQpXH3X0UFOOp0VXMmTeBijDTpU37reMgSDcSDhFC4dYhsJu2+lsxkUXn1GD9pk5ILEr3
2ivs3SjLOwWGsS/BWEVqv7otic1JxxHDNnzUxAYxcaaPErCgmZDRQbHw+oWYa+qen5Y1bFnCEFE7
WYLEoGxvwgKP4YILJTMwGuBJNLmmE0Jznw2+s33URxopoGU0fh23OLoO8Ozc+suuVuzoKJH3oWmg
lYS7Wao0RqJPEmzX6ZsgYq/gPl9xLkoMpEuka08G01CKS2Pc41CUPq3vBDxGEykDw4x4fcSomWA+
JrhuavQuGhCMh50CqiBZajNl9W/fmR5yX7+ARiIoanN/U0QuiTwBDfIjSiGzIMFlhLuSrfOotCk3
GW6lWxfXYtQ2C7TkalJJt906HVcpcUmEX4b06Kr+MFYhfGoXWMCw9UeG524DivGHALhdSWLNJrTc
73+6e5AecP5iYufQpVoOPRMhxm7lA1PMlOMAryZivPqqelWth6JU46FvKpSglffsk0brZPqg13Nv
hfMedaRNckl9TdxlehqU9UJ4aARyBJ0qDpPfb5Suwp2dZyc/LW+DoH1haPYO/ocknIT4hbswXuZt
aWe/8hxtUe7Wt8KpaJsIEB+VS7Cr6/4n0USSFen0OSA1GoTTHLTPyQ5HCd4gJEAei6KC/9rZKiHm
an4yw4DHrfW/Ys95SBd1ZDL383f6uSnV7JHTSqKn1rPM76mpKeGsDYyrJPfQWBMzgMYHi7y1EGQl
BwH3HKqtVfELhT9QtMKwjtctTIB/52dXMew4A1IzogJIQCnKmzypiRsb+Z6yIpNCW1QJ6gwNFVN7
USG1bDlob+cFeEEwBElzyfR0Lmxf3WsksVU2qEM7CJy1Yfol+haD3+zeJ0X20i/G2s+WTbsGBp1t
ALK2ScIBJJn8hpK4w82gLnaJa9WzMjrukQ1sRRjeTWlzP6QW07b2z00uv6u0aYhOgdWJVy/c4iVf
DR7ioWaqkbyaLJ8gTJWLjMhLCLcTCtuYAjSxeIxYxtFZdBJBVmsgoKLoT5urd70W/rpyeEyTsLmx
8+5Hh3W+V7Fod12HCyRSd/3SPumQa5JMv1b2lNM7xBT0+eqKGxjp/H6HifwS+KQN2wWTYogX2ZIR
pgLmxxHoF2HzPuxqeXBspFoIO85Bzi1WmF3lCp5u7LwuqyvHWBHWINIPh6D6aVVMeFkYB7inZjDz
PdGGzX4gT2wza49qeL2RPnA0I6B3iirBItAyPC2LOiHnI/XDlH9HV91UYfPVTun70EEZrMoWVq8y
sqsDoaeIAWZN1yRyndjSODnLtzoxsJc9EfulOC8Kbmys5it+y9CHphdIpZiZR1S8Jie5rbFo7LCK
cD+L8DwvNuyEImDMTLdjMLPUQ21w9qcZxWOt3nqz9VQ33T6ryCvywhAn9FweUFq4gMSEg3FY/ZiK
dNiJWr/lQ3whxQ2BeJH9SNprd/mMhTmp9KvXJe42C1NC2MLg2W1+UF4SS2T79IOTY5GOTy1F1Zzp
o3IPKrqNseTsC4lkiEPhLmd9JpmzJOkGoqsm2W5vMvXqi+DBw+O9sQ0bcqbMuSw6PImaaErT2a9d
+GcqMQxpx7b3PmxoIP/2aczRufTho5f4TFIpGad5P588PFA+7JgXwCoZTHhRyMQnq9Xa3RDZyVc/
xnmAp9zk4XZsiPTTMcW7/lKBKO9EyHYE0zYcjP5dWPFvmzEwj2txG+CtXV/r4DA33SF1P8EH572R
tocxxDgXNOvv9ejW7EGz4VENReW8+BECOTcYzT7w7Y6C+d8Z51Oi5akjiBT+iJD8mZIdj2Q4RFeJ
5/+FMH0IfMgqtH4WTQdT6uF8SCFnOgLYp+RqZQ4QkMNDLQnhuLKNBXcMIA/IxYphTMx+7ONJSP9s
herEl0gXQMu3mZ3v7T70t6IvHzzIqSZwv5Xmkmp7H76nfgT/JcnNtb0DgbtAe7+xMCFHT1JsEmp6
IRWUiBn/3gGK83T4lmryBNroJ2BDxCo8WSiDbF0/WwFGl4bwKUbu8FKRq6sMQyiTBwgARnhbLk+s
SMM5d6ujvyZI8EMijDLax89uz+wGnL0WeSeVz4TIxOnZnGdtPPlR33qnoclWyo5IBcdR+1Jw/1uz
WljmeuIRBjoT+Ew3pzez3RBVFE0H9FPDZgzh1mP1z6PNg/wqTDDtcgiJnpiyUndffkjqpNd5m4Wx
gCiC6/9g70x2XEeyLfsrhRwXA2yMpNkgJ5JLLneX9+31CeEt+540I/n1tZiJVxl5K28EXqBGhRoE
EshASC6JZnbsnL3XFkPMREeV0cYCo4YdGl6+akbuWoj5YoaXpS+YPlUhd+JWbcOIt+RJ3dlWm28y
/FIVXjerne90lXJgWw341IVgrp6fJe0nD5Ug8g5GDKdVNqE2rVMLkHPBH9ENz9yJyGCgmZ+BEe5j
SJlxw60fF8ihmtQuVs6b9Hzabpm+gCnBCR63/dbNu7tisJFOtHzaHJC+idCPpSBg6alLTCIpogRH
nSxWo7fSit6Zuns7wz133/Q2JlBKCyf9KC1fnERueEeP4si9g1YnUPjcVM9sV6T2Lt8Umi1lYXDV
J5KRFVYKzc9uJ8yAq13bA5OQkcdsezl6K4VWGcEdr4mIcStOp2mCwy0dlDNpnNMHR8lnPHI3HFSH
PFoXQ8uNyUvbYFdE7GThXJxqcne4JNB1zGIiv6qi2dpsCmiXNrOi20ST42Dr4pFC8x6vymvSI6AK
MxjNAcLQQEMYMPnJMiQ+nmKO8Ij6SreUzd54lksmFYWuST8VKIjiHraok8FdXaIzp5we7cH6wB1K
ieX3fMdjcYhzbBUVTmLC40i1nCvcWNxk7WbhdEDzHH92Af2XZhDWLonTH71P12deWLpcFk+nxkBq
jeVNXzjhLqxbLGiZ9eSjtyz9nHjdqPeZEMzXdeA9NeNM/MLtXNIWLbGVbzpTB1tu07tx8L6HRb0A
rz2ZbcPWKOkTDhgxled0G8ug7oPsSLBCgLvMEIASNIAXG7DLZZQjLc4ATs8IEtHqPAjQWKABTO8V
CKBK4NSeQoWOPbUN6PXSfSALAGG5l4hbLWbnJMznt0BjGSyYMuscwyfgFRkSaDosL26O0m6K0bsH
8i2xqI2ixTmLVjgPDb4yCC/zYvr0nUureA5K9WolyO3EuEFX9zkXzDxpEj2jY0pQpKOfy3iEtkP5
HGrajdybCFQblnLbqneztPu59OSJ0ooQmgEeZPbdIDHd2U30YzYMHXAVB2N25+Kd2eSOI3ZGthct
MtV4KdSWKfKVRAAC4ZmsGK/GQoXN0FYJ1YM8ciUEkdQ6z7mpXxptvxj4Mmih3n1IHxJGQhNQY+Bm
JMmSm+0C9Sn2EfEwX7+IWlRnbsPqkE27lQuNYZYxpy3kYRTo3acMnDPV5rcRstSkSQm8Wf8GG3jF
XBXnGjJ02mX9XqQMtW3a9eDgF0nnbmjRbXSQqaeRkTriD0yX9sihx52wrKtnpk0PiQ3xCt/6hnbF
gWsqFWWS3NkWZTiGBAQswY3UC5lojAWxPEJHJn5FxB+eRKcTf8L5IgQ3yR/KHpzszOyrTL33cAbA
q+34yWBw3vRivkqn6bmKeQJ6nx7PrHDauzo56R1v3pibYBXY5JoP1ZYud/vWvQ9sGJCahKYgSLcQ
aZ47a7VgV8HmjAPxvXRH8g/x4G7g/5/Elf7hGuDaymPQYS3YNytFWHSXPlXGv2iNXhhAhDgl+uM8
UzQkxblTKXfjL/Oh8O2ziI+ZpETAlR6XEi7CTjP86IL5A4v4G8SLUKHwT+3lrJ/Hm6r3ztzWvFUj
9WMPwT2qUi6cF9GAZpT5K0oWHb0OMdPCFtulzYSaLpIrUyTo1kcuU2r7DBVVEDTvzg+forjpQJkV
7kscU/HlGMsoOfwzHc4Pgx1cSr9wT7oBH4hbOAKV1zFR8Rlov7tyyS8MtxIFRh+VIbOvSxN23Kqj
08BpPizR3wnEHBMN8sTc0pl9rjXDvmCaTrn4OKC+hS+PnSQ0sjLXyZC90yBqnRBJTnjfOsNV5ejT
ltZ6nPd3S5b1fFytNgbTcekkVKD6O4j0WRySZ1BEFRt/597PyLEtp7xGUUIRWQUvjE2v0GDehqk5
9sq6Sg1JUD1BvjL2ETAhFQ3a4E2PoIiQLfsbxankkG7iR/jTLlkz3uYf/zLDm8B0i6sDZEDvCREr
gOCKnT4zmAD6mHjhIV6RWl+LJV67NDjq9HusnCvteGTzZTzSs7/8sPLsdMQyW5ccmIynr1p/QDae
naUdVWNvmGP201vj5eXuHx8Z2NbJwm0fbt1ZOTjFJiysxxLsRa2/LTFf2vGwLysyGWyYXxRzy5gi
/6+xLqRNcV8ue3cJ31KuJfzSMV3zVGzXCUFRN5BUJA+jI8Eje+fthM3Uzcr3pGv2bkvmFAm6LNtB
HbwmEdSHNKpibjOUDLys94qgFtky+4Z0eWLXK9k8cAiiS6AfEqGrFe43oyz6AHZ2XnMagXvmIUIq
8hrRPNzQ/nmTPpycRA6f9pBcRKlzJaensLC5tTTM02ctzqrRv1MhJ0Rddlhe1hakmuo7XZw63r5M
5Kufxbuwg1hfJcuXh+0dWcZy3qfl85wEn71wmDUszKhDmspLEvM4FpyUTbfLSga30qP7VQNKbqzp
ncmI3PSoKg2tAm4j3DtErB6KNDgz0zqmaq6Vch5mF2BCR4INI9CNPcTfEdCUUoofA3OgDY6tvhqx
iGDcYRPyL1c2phff9yOgrS4Fd1B1HJSjBUvVVNdelL/MWdvQ4NQwHCwN+yNnOui2d6XbHocYcgEt
RR7ZNkMsSfCCFa7UjozLtwyK78gnh7qkX9T6l26a4u9YZr3h812PUzKd9L1PFOCYfYsUGF76ZNr8
s0GUW4rsflTLB2O5vbEbujYB4Ax+iIbTpGrKvapWLM+C9Bz11mr1LrfuwXJeQtq4Ejt5U3bEYwRn
QulzZ0mQbNolQRQ0sfPWPQW/B7mvu4wnRbsyIMC4TrkThrjeXZfKNRuuMzkiBcZTtwknVpJnh4gR
81MddNiu13l9JZm8p89REj5yV7r1eNlCrGEOYfJQIcyPhpN1RuQH4jxMlgedeE9DvByc5dGgiUZ+
fylleQdEl0yp0v0a9PSEnwX/FNktKP3CW2NdJ4D6fTAS+EWC7foqMHkbfOXSn17H0MYQ1tMwRiV6
bXfDrq0hDQs7IUuEWxyKWaK6mh6lXuHTaBDUZVh7L9DQOvRPLCU/FRPbswl8IL4CB1H0sG2Ay58A
JyENvhCXBN2An4v7fG+EuFIO244v9N6ph4dUeA3LbXkETf6WSH8XKH5x5nk834EhVi2oroSGT+XU
8P3nEOt+jXjI42/2a/vEpwm0rcL+c+zhOKQJ+Ub99CS7dc9BrrkZkuLRJPWZyId1peJyCaz8aCXT
zovbYwnQyVO0A50OVk2UhTyDVfYpBUT9NoM6FSL8JECFSwdfZZ9QNy5Pff9D4b6t6vGBLtRz4zVo
xOr6VZRr0M2c7azcv8FT9lLF156dftG2ydz+ow+Bo1fhkSLq2HuCrjLq7LLNj56OrvI2tzZdED3C
JgpPuhWZITnfSfSBssRlIpfLNY3pc8hz9P90cU853G+aCMU9t/ONruAZ2MNLMUaao5+mSmPdmDr5
EfoQD73WehhHvpEpKrvt5MPmGNXeCxKEIcqcl/SHhs6cThxOaCxu25iza4BjDgKvxmbZT48CBnuB
AGUfuv1TEiAS8Jkn8S0TCWi4jjpzT0aCTMF46c/1z5ua+HEepy+ngew+N+NVuhZu40jpga6o85KR
pmrf7Lv2FRVSfSFcDqFuwN5i26xfGvOo2xfrTJZndcjwGPFAtA8cnM4t9oZ4dSlZhb4qbbRjotDR
uU1z7ixj5KkDr7qIi7AlGUXSTwmmx1iifZcedgBatlBlx8wBO/ZYTSMOipHEgTHAGpLkV9oTwdYi
U8iWrO9uRA8yXbvWBNok3WJqvYtx9J3QSyfOoH7XIe3ToKdboLlXMfg8addbmhL+JmWxbqwfeTqg
eo2Zpomke7O6/Kaj3Z8F4y1qWj/Kpj0CCbWzz9EbQbrtgaMIKB9bO+cb9tqFeDdl5q1j9UTWCPB4
CUqsHeVDK6ZyZ0z0PmkMa3SPCHhziUByBnvZhcwQZcukgAa0Ytnwt2MDZ6s0FxlfrtJwpqE8H1WO
wXTJA0IEpX1sIjIIo8oCaz+SCJCtR0WT3aFgus5d1Gw9RqjNaJvgZDG+3joivIWZ1Wy8YDq66ogI
kNT5KrrQLvWhPU/znjEoTQLaJJgHEMKExbdfjfRxvWArcv8lqPlAXMLltg29feIIFwhQCV3af5lQ
61DoDN+JF16v/ywOu/+iGDXEtV2dypnbIdeIatWMdO6xCFWObg9kg2NdcifhhioZzfWoEd0peC0c
ikMhGzJlS8gPg9jDGHagQK2FjYvdAhqbp5bTzGXQ78571FqoiV32+LYJzqDcXTH9AUBjvwhuaYmv
jyhm7TH/nBumzWOTlCdDGaMg4ubNXekkZ5YOlG/aGJdfwZ+8ZBdwGOSm+SgjDCtu/C4j8RmXLqED
4UdAy7xosodyjepIEwQysf/SgCy2mKnXznIc8/CYJXrvRsXt+rbotN/rgatbOVxjMkMd1ZPGXPL7
GCYfPhDBnvCiZSyZb1b5ST2Lj7iiU9UU73V6jg6v2IqOUs0t7BcgTRdr1dy534RAPIZp+6FiJmoZ
c1/0ouvf2FnuVwrXjVHZbUMDGwLLYyiYs9JhOqS+Zny3osNs9FeuB+rFS8HS0l3Hl0D2DWy2rYjp
htiPGR3YuJkfkqz/cNvxNKvck4IImU3m4BpsE4yn7QC23nWPy+TdtCjueqd+ZwlvE6BSytiXjE+v
4zA+t/rm3i3XKqtDLz/CFpnoKNVkITb6Niq5hiU8DgY/CMerPvHcDuuVbCEa1d+mNsfRIZEVyT0c
elpsYbFfnIrUh5o0ET95ZxK5G0bniepoTzTMvaIh0A20DxqO1tLBPTW+rP/bud0Vq/vQ1/QNlwil
9hivvFCev2XGWen1L6YhkBvFy2ZxrPuYaSuS7/C07kETx1gBt7ZIeYxkecLU6q4Kywk1fndS0hJ2
4qv1M3TdpW9z3627l35NdpiL8XoI9ZOQbEV+yuCoST+oPNdsQYFXrisoVUqzoewYacL6d9xQ3tsy
uHNrDj9KO5v7LyGJlt4McXJtl/I8o/4AmYK5yPEPocyQz9nspB3g9hosr71+z2qcCD4ecWObvjwC
Ur3zZuiB0n1AsfPoYVm1nO5qbLvrYpq4SETZ7fqJdKD3gLYudLJ8jO4CPO8xq5oj45/3PgvWgJWz
urQgTN2KcT7T0vrRzx+t3V0PlnjpJdN2vxU3dSIPEkR1T6N/088SGZNCgz1GMNiLtZTAYx4FBJ6P
+V3AlknvQ79mvTqdR9CrAXo81PmbmV7N7CB66b3hpA24EwEGJ9a4Di4J/dqPXnDqRW9hiKugno8+
M0G5PtNwWJ+nrjyoIdktYXDjOLjBs/7MX9S5VuOl4ToRUUYFdn/NvOWsGQqUe8x9wumKubqDD47A
B3JvnO7BMFNa+aNDUt/EQcrpmXLCrlf11Ev6nQgothd8lQl1U9laEMDQpdSanjkiheuSf/rWDanx
bejfTFhz7pknwK5umsE5B3zyrPv2NLB8fJKQ11ODCInJFvf28tKXFAAKPTzHNhF2umpe2NGgX90t
vWHOnf0wqHcEP7VuBR0eH3/ZrUQeiVjowQUZPPngm5BsE5FFrLNlUDxMBplI8AQN+62hYC8g0bLn
Fez/njq4TJQ3DePOvUThiAP8G9fVu10xd267rjyZ31NEJaBL9IeNyqjAgK4KWlhRfepGg72pFayY
1G2fS9qWMJfoboZo2TP6s3trXGmX2Jo0QhJ7fJpAktK2pCHt9HQZPctskVU/VKXfXjQgq6oKbxW2
hcqlrk6LxCKRDve6531lXNAj9ukdze9lq9B8jXmMxySHrir87ThJe2Magu0tcvMSD3uBwRVReRUZ
Svm6nTRIWhZaJPCWkrqztll8XnpIkryxYPYUgPq/llYZQ9pipwGqgdCRyWfovUd5QqPesw5ktnlE
6bEIE4/pb5qLPZeux5pshb+tOJL/C2mc/++jWxzxh+yWY/r1kQxfVT98pf/Gb/nHf/dPgIv6DdI0
+0Po20HoePhS/ovgon4TmBTgk+C0/C9MS4X5Ovn730T4mxt6vrDJBJVu4IRkf/ZUUP/8VzbZnj5t
RTguti/C/w7BRa2Ilt8hXFDZOxTHco0gRdcp/DX+8+MNxHnc//1vzv+kNFOB3bXgtVwGqmMw9xcj
hZVwU4QsiPOlQLpJds8erRNbjU2grF+6lDPduBlEO6GpqFdlEZ3RXZiUajujqcsMdAa7CRnTNHSY
2TjTzOEGUs/2fuEUO80XvXWH+D0tqgNzmJ2EpLZ1RXqMPRIKy8C/VgHADCSdhA/lR00n0ZLCP8Sr
YXJKg/OqLJ8nnz00Yy1vOhhseROiR/TNJfoh+6K0TXiIV+sV+LbUoQ+MRjW/zaREERc6J9YgsCpp
TXFe1t/UVXvHWdTG0/2NqIqWQqxYQYHWAs1amDP8Hu+Y5B/8cEjvcjeEmsQJEoSkjuc+fR5JZpKH
oVLKQlwT9UN4MxXyiVNPN4D7oJOycxCykDsGOoiX4W2wfGrq0aZeWhRN/ixCamIdyOY7ptU0Xc6l
hasQ6Mv/X8vd/D++qoE70cPcfP39bx/1WOGJuPuK0/rf16THyvs1h+nirX/7SPrh7f/8j/65kGX4
m+f4LmvF820W4L+iekXwm6DPAE/Jdx3Bv5f/G8Xk+7+xvH1CdEHNBQHL7V8L2f5t/f995QVSqoD/
7r+zkEE6/W4dW7xvKJgUKj7j79dvhwOKGx2BNKHjdlwE24y1HOmm+ifA659Qqv+AYPrV6/P3//71
2woRQmLrZS8iQ4OXZiR2rMh1aTL/7tv+b7zBCn763QZEmRcNyMYM0B/HXLStl0IoEeXuj1+dX+A/
fj3rx/rdq88Ir2FI8+ooxxg1ypRRa9mjv5yCXbLYX4ary6k9Yoj44/f7d1zVv36On7ZTzaE8pDPb
HORWh8OerS/vh+QsEM10+8dvsX7z/9q5//UWHA2//0jYYiwSX2obXtvAcCESh1gLhRgcW1ng/sVf
5Sey18x1N8u4hO2rufhMnQ65jApHdqo//gzr0/mfPoP975+h8cqwFYht9yyN/p12lkOfP7IubG/M
Tl3VxecKy9+ffJZf/CbyJ3SYyuTsef2wQFrH91DO4C56Ub8Y1TjXf/xxfvUO69P3u6es74M5Clze
IexV8w+UVePssLrUhAv4Ek/WH7/NL9ai/GmtMyQVQYwGd+8y6PoIa2QYm7hSffkXX/+ntR7lhFaR
sl3tGyuSt7F05+uWY1f+ycv/6lta///ffUtWUdCvGrCv0yOpQb8PCRp72KWjX3v7P/6GfvUWPy33
yIRQIdylXHWIXLz5BfaFhch9BiZ798dv8YsdRf60wukca8tZaMI5Y37tod4d5JYSB5KyF+5Q2lwF
+uavvZP7799Xl5KnFilN+FY4DhdoYMmLCuz2wVhYYnLYsXc4BNH/NhYAqT9+y189YT8t+ywihF3m
CXxkHTFYRFU2nWdTb7/+8cv/6uf5adnzu5dFWZFsgB6wxqQJ2MEP8WSBzP2Lz3D402KfUnSLykOM
Z+hCoxCOGnGNrsH6kwfsF79++NNKJyaEW1lclOAukpkRBLa6fn71mrJq7/rYnb8LF19mr4yhcT1V
ed3Gf7KL/WLbD39a/L7CFGNV4bgnULlHwArj3JCijPtuVxdpjZe2WIb24i/9UOFPO4HyDT9/POb7
PgxJWlL5bCHUUyXtnUYmf0J3/MXDFv60Hwymj/t+ZpgmRVG9Wr67Nt59HYs/+cZ+cciEP20GssCi
Yoio2ytS4Dp0vwnMMc/N4hIceqS/Mkb5+9mbWv9PjoFfPRw/bQ2L7ynPdGW+TxdLY90sRRfe6SxK
2psmG018KMu20OfoVaS+97LOMk9/7ef6aadwNMHE3dIV+0FOWh5wPXrBvq5a8tucvGOo+9fe5qfd
IR8JiVMuqUCBSst7iQzlsyt1/k2wGArKP36PXz0UP20R0xiaxgXhd2qnMVKMFp8vlJPM+rNDiAKb
7fM/1B4/k0RjvvalLT1xCk4utNGgjYlzECmh5QjFLRjJKLpZWkgXRHiJVGLEZ417FPZxN1X9qUNs
4gAxcmFmtrRUMbcMYEYgP50YJA5q4zrDJbTypDgLwellABX9CG5fYZLlDGueXlAJEbf6o8KE0J1Y
UdTWzyGNcojbU08MzWs1WWX7VpHsNHc06KNZfaaYMuuB1isEGrSKEj0/40u3/ATKzACn62NT306x
IfRpUHUa3ge5FfQ3RVSkYMUDyE23rujXDKtxIVM0SBssp0qzhwA5qT39nvdLnO66xUzgcPAvrtUl
3LKvQaRRdLeEXiLd2zGaauwIudYmGbDcOUDmpgRP4XuWt46895opRjCVlLX7ORXjisKqmhZwVNYy
OCkdtcwrGqTW0yUu3X64r2Q7SciFReq+ZbqHaZ2YYkbNUIjUCQkPJ067w7Ib5KnFKLm77LoEgUkM
ZJN2HqzmsLFJvG4AhU4N2iemM3lboz8iTch+1Hlpyzc8hr78qCOcGJ9D5dvyvSDugCzizogOEaT0
syDeVtKyoDiASE6ZU9eB1szyh4bcky1fbYmwrOnTL6eADrvg3wQ310aR+0LQNhmxNV4tvpeAsnZG
nJRI4dwH/eINcBtkRKyMhLvh37a24w+PnaTtc1uVjm4uPeP57BYq7fQDfZGCnkoP7gHNLeIRkqg3
PfJCfTLIKl7Uie5DBCxJWBMLpT1lxweZuGF+ORWkp+2LPut5sUmkWNcQtA0pXWhdwu9+hwwz1p8K
PzijWN3J7LGyVeN9ooeZrfPA5EXNzNDwKF6WlqqnC0uHSU1MvaNwr3WTTJC6LSHmwhsxdknN1MSp
3EdttQEQTyLtAA/JNDfxzGgh75FxQ6cqo2tVxmEHSK0ZDiLscScsIAkIeGntdLkfLJSjTIOLJAtW
WC59/z0aomjtbEddFp1iV5Ydiu+6V8F2FiI2tIkjH0LwZhFWO36pNCZmaVsN1pK7m6DsMdMhkm0H
vrgw7ldAkyymFv/dUjfVUYmi1lB4EmGM3saiMONrJenNPUV2S6IkSd5UIU2wpPZJrNrOvNi9D3gM
nVarnlmSWXqTQ0gFyUT6IcFEEzP58qxzlMpQ7A2CBLUe2Pd85eH6k/dSEFvxFXidir6FWyoEToY0
2gwsizAp/bVgdGXD5CaXSfouA6Yxd2pG2BNs0nbGjznib0Erp3rjYCit6jw9lCsYAygheaUjg4sk
WUiiCN02eE+hwkWPIXjznFRRj1ZAUYjGwJLM/Ua9mFnhAUVuOLaXY9xayylLhBRGBEzDsNp9oNdf
5J1xGkIMEKGeAM0L7TMc2mrYyZS8RZTNGBCS89YBivOcV2OeXQ1NsjgPgYWKc5+hNYNNMHSVStgk
BV0xyx4M4pgQwyOaCbsTBGICpYq4g2VjAlWI8qgitlI554k7o3KNUmZxVVRr/yWcNLGBck4z5lqI
/qvrWY89qWGOJ1DoJlKVNyZIYrhZOILzHbGznOOI1+bg0Cq76A4maXEvW146mUfsWplEomOTkwSe
EHd5tstqQtEvU0dk7VkTDy2fcBZuhSIYnSk4NuI8QPHdD8tcZXeD1qvG2Q61aBOswrVAvoG5sr5V
whucsyZQ4inQk3xHbCWJcXTS0UcC3BYJBFOQXumXQUqA32NIS1GUqGNMgQQVacnaAhwh4fvM6uUB
rGTYb5EueVCDE5GTMWkbWyHyyd1yvgB72sqjJqTT4ReWHTlf9bAM0XEoUNps7H7llNiEXKldWUo3
roONIk/e6xm0JYBTLkzZ87xcMGkv6M32KlsWCczKNdjFY+D+8iqr7cQlnNdwriWnpIhl+L/nyBnD
hy72UNk3jmP3n5YaS+8JiwzBKAPpJ/gpgtRYr1WaeZqAGX9gyOimzrIc3Lmf1FcVM0qtNsLBsHfd
hgbp/UMxJZF7HpDq8ZYUM9L8XaZST8OossoOz6xyTHJmtHLjUy+t3OWs9PrOepmVHRoiYanAd2Pc
+Cj4mklOF2FsW8PlqORg9tE0zUSRILvgWTcNUYxRQ6TUk8yKytljY0jcEwKLyDN1lqkgVAizcwKM
dUa2zd9NwNqp58BE2SlZRfIHIXuchKhu0Z/uioAuzyE3bcNA2G2tFvlbwmacXdemg9U2N66T7sO0
ACgpIn+oL+vS1i/KRSd80fXeFJAmFUYQteMqAb3FrRvEYO1bvelBU7UxGKy5bZdnLb2Z/OlaIIMr
avbLoxzITbuZmWCG+4ydT19lRIZ0x6RbMHhO8xSgeeCN8WRXzlxP5x5sc0a4HVoIKK1ZXGVn3lxm
wYWrYV3vVBiuTMuoW4BbLAwcsMCT2GVvo7GcljMOqCUiyXNYgsdiaACgsV0700eqbS1fY8cV9U3o
lC4+0YLAJULuRrrr3eiv/fzcbwl2HtkdTnSOT+lWFqBPoD92LcPseEErZHza9d9pwKD6rndara77
xc6sS+ZekInRGKmVeJ27ffs4Jl3tfo2I04MnuCpjd6GjKhFIosWcNg9gotvmaFSFNXfrgn5KAAGU
aA3PpQwkUj6OZ4ejoJzwbdR5h5AsxX+gX5ZhTJHv2eT4EoWSing8s2oTW7hAMBVuBHoge6/zebnr
QQjMe3ROuDOLpYl90ENjLkfq/bgHHuh0AbOIwIsMyutW8j4taG68ba0bLZzJQ7LED9ZITtcpGBVZ
fa77iD1/st8mwSlKNL0gUxgi70oR8OAkW8vvgp7knpTguGWFY5CpziYiSGB0Cv/EnQZfnHrQ7LLb
MNcIZ5a6LuFRWsT6vFt27Ra3ecnj+4W3mp4tlJEsBP6Gf0gdZpjtl8xyAwnNyssCRcRk13QXk4/f
z/VF0z0srvDrk3j0mIOORBKVM1NTHWTneC2t+QQrIg5Qf4lL87TopY0vvIlwXnMiJRijXVJ4s4aJ
n7ohpqoI5zSyW2R34VJSDfaqLqF8p70FBiFMhmKvU4cTOXfipnsOp9nYe8KmrOjCS+Av7TKQmQvI
DFKXd+1kBx32cZ7ryxDIpH4ghyVbhk3JGLneDRXZ4zft4BZ4/YraZMi7ZJCGxyT3S8y8RJnFu4LO
AEY+hZBULByRB68YS/MALLTv7uq5KWgfVTBsXjW7T/OMtsdPHvt8dIfHxtKueQFcSTK32w/9zKut
PzHxYti7r6u4zc1zPkTyO+j1VF9lvp0sh5RvOaIFOUXTJaiJYX5te5ckKh9OsX+RNoy5t35EtvBB
1jovztDPBC2QGiruZZ/3Njwzv+etT5dxqMmWByzIoWs3pXfmCLhX10FmiQatluWJg06aFhJPGdWB
BEwwp8MrjKYCv8fsmPV5qMdkfABcRWLVCN1ktTTRmsHOYovRvUKgQDzdRohmGE9LziiEfwnc/nBV
iOX2PbhGQlEIWC/D6bxugM+9hi2ZCUekbJ332RSi9S08VxNurWMCxsibdtprC8AFXj3l6UkS05K9
NzGRBrfLZEhzKnMJy81uU4e1KMva8S+SrqusQyNVP2w6a0m989K3xugZlUyFQ9OnwJnejUayfx4o
gmEOxuuNOcQchMsuR+ynD1wRyvmD+mAqrryq4EbiMbnMrxunJj+10AOCuI5g1G6beZPt3hpKg+jb
SsNRXIw0qfxTjAtL92HMIspDKodEEYdUCJ9F1hg7+JR9m6liQ7xY0VGuAyor0f5OCBEmWkMkrNvg
1x9db5HpfvQtnxNpwfb4MtpIblhHrN29u9ac311dWZAm7KSaeotkJWm1h8oQE72xkpZfbVfXfhlc
CTRq2FZHr4DKrRwCOEuuVClKd7ywOcAyq/CnA1MnFjTc5aZ/zYMkbw4pMCXcREXJqtFwiXQ6f7Gh
NOzcIuSeRCsLomSx1ZY/OU/Gz1YHVRUBwkQO4WNttDHd3kaZnmvAM1Om5mMA/ig67Rm3FuS9WdV0
ZNSsxAZy0TJd1W6QeUfc/pY6cVgTPpV3VQS3KDFQSky9wkuapyoUm7qNChJTCUtPTq1hdheujSFY
k2jyJcFQoUhGLntW6EhUpfbc3fp09FNSMJaGqKQRORXg33ks7PtSLXFwbrn1oF/hsiTqakEgpO7J
D1qGN+Wy252h6iTAdMxCBSAossH8WvitYJkQsY6gZK4qCTJj8MkCtwmUyL6Tgav0pVsHjmBSxCl7
2xBUNf6AM4z5rkHv9pmyrRIYmnolOCch0jEAKZJ4w0SyZKUxNUZZYdqtFTk5sdNJPGroXtoV47kv
Op0O0B1kb0gIIb5J4zJIUAVtOGAB4hCBVDssvqWjELZJmahvCW7PQPk3OWOtKCbp4Sye4QGVGHxq
Czxr4rQ24tpay+TFyVIoDdgZDWneQQOgM7lGGcSon6vZiJMgcFMdXYiKKMl9kXgmOY+7Tg/PqUHD
j4lQhSnhcVz95sE9TKpu4IjYeZHHyG+sityFUBgkvJe2RX8Qh22FqOtFJa0XHolmW6iZfa0t2XOX
j8lEAGGIgn6yECF2m7ZupXrUlWoE7l2TWh3uuiLU6qokM6pO9xS1Atws99to+FEvyqrOnRrj5UOX
uklKSksYu4fOchpzsFtKlDdHJzheGuHhmsaPP0XJadQxmKHFrD3d3FhDK9JH1aT/i7ozWY5c2bLr
r8g0RxkcgDuAgSbRNwxGwyZJTmDMZCb6Ho7u67WCr8rq3SvplclME01gSWYXjADcj5+z99qTPnrC
cwzyMDLZgd5kJTI5Icg+aT9yVXvsnDX4r43PKQ6DvMcxblU2SYW6PRJ9XJ2a2Gzp+gPWJQKkbbzm
6ErPkHsn46R3Kqei8t5xHab+EgNkhQ8Gm4W6B8BnRmZwlk+lvQldSXaGTUe3/iK91ebB5AXQ0HVi
OIfFNJfTO0JnbsJCWm7wFGvRobYuEk+KLTxAtHTaopm4RU0aeJ8+zIH2aNV1hkxzVn1JAmNFiiip
spHw5bhFqdijS2zQD8eII2f44ZpaMYBA0QThuVfaQ4JU16J5YQLujSOa6kjMMQtyhxwVl28e7kRd
WeisghHFmp3GQQ9tniiUS9bGJiThoXHEtmonjBmVbwbdKeaJsK6NXVjm2W7imGDkNovtUxAW5j28
OgnK4+ia2NlGNmj/iCHNQvk7lL6RniZZ8RuBX2bjccR25cSrrPPcatwarttT5BrECtcGgtfUxJUK
zIhoMBwhs2X9ps/gYaRpE4+9jMSFJH2FU0BIpTZA3no0n3AjagwRnCnuij7bsOrHkEZi9dPzdUaL
iJOrML9IByUFU1oB5haZZEH9a9ShkrdQD36/CQOc2GwAI/pIJOEF7cuVjIK2pGaUhYtpvDRVQJNG
U1TTfyLDsXTbCjCxVzRAhgNBFJc8yMwp1Hscsdm+14479cNaR5Zo3iRMvf45oXSp6YTx7M8Z4KnW
t9ZWSkITxsIo17aPZDYLjJsjRaE+aYbx5K1oPefGs+8rOmRwSURMB6WYUQO1B5nnqnoPbcq1EO8y
yMj4Wuh6zLIjL54A5V0r5CTd5ywbgTa8sCwTfLSI+dCtTSVDtNyQyNNinTSmrLdxnOQlsr5pzLXr
7VJC2fn8iwii03AwESUYwRP63dCuP/WMhD1bkFAzYz2eB0+l1yzF/8Vz7mv5aXQRVuoAE13AucjF
GBrObsRCk48qbVaD2ebMdQz0ktOjNXkCZwNRLRRV4ANk98hB1J/+WIobFnhnGIRfWQ4+5MVAZUA4
dK3n+DCR7ARfTeF40O3Sz9DR03QCiBCRFmfM+rdy87x9R/gTxrum9yznamXT3B7ZYSPxs6yp7nfA
oKuy2Di+Jh67SnPdHmK7kKzvqneRhHGgAFt4LnnaiPIRPfY+S1d+Oa3dcLbFbkxo6KzY3CBIyKFW
CGwZXcF5DDKVwCsPPO7Sp8EvQxgbTjjlQ7PQYZdq81GiVLatvZ2NaTN+ZERXAsyRvNvBxs1K6Ema
5ZUQ9UHrIQg3CoywPhot0kEfXpHOJiyyCad6/HptF8TjluSCxNwbqDHhjMJrE0UE3sBBrHzoMF8X
yIzT3n2YEYN49V46jq4uQdE4smaBQH1AoxHrfH5i4RxH4MT+hMTamWBPRaPMKWINtrxzzKI83FoT
/3h5mNtQ1z++Zwb/r5WK/x9FxwmfGdL/WbN0QS2ow8+MsLhvBdT+C83e/a/8Q7FkqH8TqPoQFyko
gp7p3Gcdw++2+x//3bAFCkN6ZZ4vbQuAFkOz/9AeWv+GfBE9ki8Vm4dnMd76d+2hbf4bcGHaFFJJ
x0Ka6P3fSJbEXwdzUtmCl2d61j0DzFeAP/464EbWnM2OmbjospN4r6uv0abnX87OubU6oAGO/+xF
rbF2dfvo56AtglIDq8yxwbXVcxH6/kGocq88GD+VcqfVP72Xl3+Mgv5bofMLYcYdase71vOfJkS8
PkdAyTJ9sB4ur1L8bZ5H3FJcRLZAxcvSswGY1mxQLweL+ggrGwsVXd5N5Hu7vskxxwLivjYhxnRp
xNeqIsPUhWqi8rh8qS08KyIlOaLWgMF8/cxpp2A4kNdnWezncIyOpH2da6+YHpXffNYlAUTkMEf7
nLHSug+nbmOWxCUghNaHsI4J2BHjY2Fn4WtNcHJoq3DVRGm5Km3xCcrY2TOhCi89ERKPDUV8Hww3
O4bi+1+8Rfe34D+HaPe3yBOOjbwVjSqC+bu87Z81HbWaSlda5cT5SYjNxGHs+H3B1Ogda46Ze1bE
iLZZI8ioDbIfpgoV/JcBwTmBe8uyir1jmiSkR4nxGE3CWIk0C48jLipMFsa1Go03rGnTkaN3cHUN
fZ71kEFsFo9hZdwTp0KS7aoqOEVFAf/VA1PT+MQNCEAOnhVtCXH2fgy8CjZn2z1SiLs/5h4Aro7Y
CdDrrkLbhqwY2tUNQrNa/ut36HtU/rd3iJREBq53iaBly/tD8E+ql5oMNEiY9rCkeR2NI5iKjHZc
GA3DLclsMk3YqGYtE7pZ93ltNd/z5cwOpqgukiMYz+To20wUe/lYjU6K7KQBJ52OWBQadZ4sJz2p
DjJylFsfdFZJqL9/q4thY6Edof0uR/NqaT/FHWtUm5nm+HW8XzjWYY8cyNGefVo+OCvTq8/WwIBc
/Zmy9iKLvroC5HwY5rA6VqNd/uMiRfXvXyrGYeQoOXiTU+exYQD+aCZlvBvIu06jqjylrlee2HpB
4Ye2v+kIliY7JP2QmXTJsE7BQJBsuRvNanyY4ggrR9zu+/tX39+KCcZ5qHScHCByQuhL2caKqTt2
VV0cPXBVAQYWaiKHDN+geQjK9r9aA6y7XuQvH59CiG0pdNoW4kqXvMy/fHxG6rcZj++4rD3DXFm0
1B6jyL3wtkD70HazDc2yW5UmQ7XBxt/denUGbsHcAKwAEi3HkAFaI5+yoTsUXefdQOqQWB1Pj1lh
Jw/YQNPHlubiwnvM+r5+rSbCl9JSlWTWRqSyhHO+rWlMnipnSLb/+t5EYfr3H862fDYGG+H3/Uf8
2wIHOSJVgmRsptbDT8ePBhLGo/EU0FDdhyGPFNixXozyKRowzUzFaytEfDVU8Cv6Bn4ZQXT9/tbc
Y+sl2cnemvfvfV/AgwwrDiFw8SZzS3c4fkW4guYrSZkxB2nyarQlkEc/XqcOvAiHw+/t+4IXb0+n
q38c8nG66bJXB/B5wPbvfyJqsulmu5HGKR6CeQsXSvntJQ9n86KaAFqvj9vw+8vvi9sk7qZ0vfAI
J4Zg6wEWZKBs9Ul350LeQfRiOVW/Lex2RdSQtcaYHL97U/ougqG+mkKXF2FXuzGgEHWUkazHxkfs
bUE0y8Nqnc9F+ZKVuDaobq19QZ9kLzKSF2dzzo+z7cG0ZbfamK6+qcJyzk1sh6+hsg70yMsrYSnh
K7StNZMEeRuc6utff8Tyf/MRs0gri9uXz5dQ2L/evzQpVGwyYFr2oN2XXeNew9xJn0tGA4u5fQsL
V74T8Wm0eHRYr93DPy52h/XTCx9TS2aH0WmqY18k88YYmZGwrV2l13sP3xeLDvMDyaTlLm/8W9zd
eZI9jN5+8om1S1znIe+bgsK6O0KRbLEY2fVetbZ4i+ZzpX0LMJHKOAT78mg6XbALXf0aZmP/Fk3e
z7yUzlda7rvG3nXU26dQJj1cuAoyWWseImNvJKI5pAT0FZwD5uAQ2fV/XNxarf712ynE/1ITKNdS
kqO8YzI3cKmA/rIejIawJuYQTC7GdaTo4CT5AEljGKKe9mTAYMeY+m4f2QoQhJTkwXHxxHNr2eY1
Aa/5qL16p/mXj/95AXO3qsag39SdAmBKUfNCD3lLYLf4IesCFkc+TPuiAVphRpJEl7LfsngeMKay
4UOilGVy8fxyvjE1cFeGTY4ByenuSTjVQ+lwfmlSjWJE4p3NbOeHL3hEjLtJmFwC86G2v2ilqB0l
1Iig0Wmu7f0ikZYvNYrWVY01rEaF8CjEFO69ubmafloftWbSborARM/n0mowgK+VY/5qRUgIRKsu
CTqRMxCPQ8zU+Ph9me/Z2pkRfcjR98lxb42TTm3jhFwiRZy144wQXCbyxq/NNG/RIePeJNjLo6Gw
843aurj3S91ijZg6O30kSqYDUV3Icx6N4F79Sl9NszdXfmXkj05j9PsghF7Q6Sb7hA9yllGcLCrZ
ZQ8laOkjUUoQS7Oi/Bji8U1XY3MDC1+cIt8EZx84xQejgOec0eQDrLjk+n0p5wl9Um0dcqZuTPBd
eRwmW57QKf3yzLL49a/vunte8183IVe4YNJwJ9qe5Vrm3x5id86sYtJgJKNmNcq+uuFyr3ZNhWkE
87p7ktoihs5PxiVZeQRF5rqnqEz3kOMrhjJZuwMT/oeBwWhiN/O7XQomPSh8tvYm+qILSxKy4VyL
6VqmTNTTAuRCWwnaCRMN9a61OOBPPnB1Lnkd0XaMCWcQkepfKtumOxjPP/71j8zd//fTgUvhTeXF
6iWl5VNo/vVJq/1u0J4zMXS/7/VT+fx9uWO96Y9at8FyBAAN773NIPCGXaSIacb4TyZrRM8xjV/h
cRYPRoApHMVR/EqXVx2GHozQ9++qQMGucwjpagc7eqVVGGwFCTFzXOJ1EtmLlzDAc9u1Durw1ptZ
dzPIMeZ/Yqj6/WULDmnZRdGdOEmK8ujYzmks2e+mzrugkzQWLVTrNTX9tgjoBRdwcEQ/Dvtqrl+T
vnkmCwXYUFx/JUENzSKqP8r0cY9w5cvD9b0w0mlN8+cjkNgraf60snufbP+tpaJd6t8IaP4UpCjM
96nsSI8az9H0gW2ccUNJJhm810U+g0QrwumzHmDXmXCxXBWCI0QAsZyVs6W7QExdpqu70I66c/DO
3l4F84dPn5GohJjUXTJL8+KSNP170shd6qbImeytX+NOFli4l2WddssyoS1l27nYQCh7xGyBozww
PueivsbDTLhYEWElz/1kkbhEdhmdWKBvexISB20PSSKUAc255K0xnsGvPvWT6+wTB98ukzIoWTQz
ejX8MAjXZASULRNCVxfAzMCkiIDkAiYADoS3xCGzY1CbuB22hIc+oR9YJMYLvSSg9oV/CqbqmiLr
Wo8hgUaCrhjVwIrNuFyXDIOBEJf5BpAOUA0RbBur+IFywia6CNUD2Ub05GUNkgpVzM70WwgQ7O9L
urY1fc1tDXFHEGQDRkdD86jlzk9ICOq1X2/sin45Ni/D9b5o9ezpPycbi27fRnR5sA9vAZHVGycz
xkcEsIxpJOGeojxz5mF1Iv/ITbyXwhrXuW+utSNhtmj4kBnI+NGI9RYQ5rBqMC2BtTONnQVaAsHK
VvbGAzqf6FBIlFEa1+mAyojzNGFgLl3jEaggcYQLMLXhg1GlR34yd90hlALfDr2h1iB+YEJss8k8
m5X4Q0PPhNUQxhvAF8TWzcWNKcJzYmz1PdjY86qdskg6KTgkjz16x0oeIp8w8WSEVFZNMF5bGylf
fc/FxU0iJ0sQcje/zk1frFsHFGh6d5mwIbobxaq3w+UMSTnJ1g6H3V0/SiaJPbba4tXvvM8cUPkK
AnNpn5Q9eiA0zQ4uYdM8w/j4kzXBcQDhcx5pG0wNBcbg8HGiWjuFTKexPEbGRcxPtSx+tqHa4k6A
zcYS0pKLEIS+A4M72dzJV44lTtXoXzTByetWW9suEgs91xlkz/SVQJNPwxnYi8IfpEcxh4HzpvpF
+hxHkOKyrvYXunTP3RifR+FNh+4HyH4ew8p/nxtFDiLyauKYV9V9o7I/klH/iqDKGy1g/YEYhrAW
gOSQUmTlO8EGi2Ek2wlXoXvND0jAzXM+Qc0fzABEVc3DjD3oZqX+p0pnsWuGGiB0ZBObFZYO6c34
+Aka69GnGOLUm+MfMuXJnSH04UXGMMPDErquz0Zo63ZckWNmHcwG75ewgSOlkXMYaP2tyRUBVREo
d03wy9UvB7qEbb+LneRni/1zi0X6aE/RxoM8tga6xCkvhNOZ+cUHfvd6l1TZ61ypS34IDkzSCfoc
xl0OjAotJtlv8JUHPOW+Dy9to+L0N9nJQ2bXiFS6Yh0UOYIpdZu8oNl0MkMgOKlpB2K7j8k7rwfr
UBXBU3nN0xkFp4PGqc2DD+2Ue52BligHRc6fkK+UHsaJKAbjNLpyR+fWW7Dvo8jE728GDjD7+i1w
GyRX4QTKuP5D/39YtBV61NoyZuKol2Vn6OswGotO0Q81c7DJU9GfXAU3MLQqPgQCrOWdxNcTGViT
PangYALhQ9fCP5O7wVtoKhDiU73JqyBbVhEZMIWJihMt40sbEBSbWrS5Q0utTLv6reOTL27xpP4k
kQTcHBdktTZ6XohasJ8E+amp5rthb/rRVUAWZ2sQpDOQsdeqoV67DU+uMJgAMXm0N+0QfAk7/+2R
GfiWp8E6m+ClZvGcXwr7ItvixTDqW4MYgZiXx6bV1xhON67/orTg31bxkwvmZ5D9pkoSwjisuQWT
k/3u2iZGRDwyX1VjeA5cQLm6dUDEKk05h5LV9560N0w7zwLRlFdZDMkCLI0kTFRb47HuYizvSRow
K+haALszdyVRgxiJtS1uBlJ38AIURITGmsiPz7XzLBya1UlPqNzsZ9dkMsU+TvDkp+mJORKc4VQU
a7fYFXB/mK+AZLSMaBXHX5Y31wQDsiAOc5zvnbp+QB6olvlYopFqknLDo1DV/S+/5BdZn7nbajR/
RpUHdCII16QG6mc229e6H2kM9K7NgNA4ySGCtGEG195yh0eH/M41sQu/qwguiw/ya8gQarqwb1dJ
zAEMAM6Lx5Frk9vlL1uHHqlaxYs9WNfAfkoCwulU2b5Ku06gX7r0/Nv5pC1jzUcdrCFOaKJAYKjW
xO/WWbiyJchz6WhGwkAVEgxjYLcq49gaUBwG2GNF6/80yTRtgL2hQ4XoMpTtr54kmp5Ox6JpQObk
I9ElYUwDq4phQXhRsAFUB5kkAbiG+oIsRZr8O5IxDfDZfT6dNKfnpYXIdac6plDaQcMnR3EyJUry
sXhGCrYV3GMBLDMgb5FckFZ9LkcDaGWc/ExmdWkSw935UxYAGR2A5sHg98HhH/38k/RFsuASkCjl
aB07EFf/uIhJszWx+VW5mz0ot5kvkZ1yAtX5Q1090YUE8JT2+bHInPzIuUJiAvX+uCbbOsgSBWtx
4zYMD7vINfElEpZeEPy3ZNMiQmGFGMxZaEvpbfBp9Qj6ZU/ThuE+fCq7f0uy6c3N7Gbj5W66A1z6
orvhA/LdvWuB36S8H3FbI1yjIyIWDr38JgYRjKsZFS+Fog8epBm9t5bJ6SK3D42bqSNNQuqHr5hG
xMKGx7rri3v4pwMwrNeVeWhKmDF+fVVlkax7dIqc79n44MkBrOjWTWesc17yoq8GlzHo/JNun1o5
Dmsmqb3Bqk6DeI1AoVimaRBAm4NEbQXpD/sNSZS7Q+mYrSzX3NaKEGRlWOTiMjDHcTDgZ5FLv28O
VYvuQEszBasWvYdT+1jTeGyiedj0VX4ys3g1NeFHhMQ7GYJzQmina1EPDfwBsK7Jkhnj0TcjNGDd
Im31VxyqnQEhgMby8zCnz2k3kivi2y/+NKAIIUEt00RTKuMPY30ySpxg7VpWthpgKIBk7NdpXN87
8A/FDEOKPD2xiMODhc51J8buF3Svh4i6axlY+o2gngbs+qHDOsDqiqAWBdcCrcVeZv3LfM+MyNCc
dPUSRUG3wXsx8bEzKex5SYxI7rT4laiMtREk9K+aZNgKeByJQ65BHQO8bWeoUWnFUd8lbhiFQrFW
fyCq7FmhUFcdkzGJMfZxCfN6N2jp7kGiLfOhLDe1iW8xqERKWPeiSmy9pgNO8gdKnejZGu/WhaI3
1vNI6Fhjk5ZQFNbGF36w6MnjXJqkQTPanOtFDB2zFvzVlhi2DQGfZ46vVKlQtwA/XeaRexDT1bjw
encDflOsk7n+wVz/Ycj8XRIHlxye5jrRNvL+1o+3Bi4nyqT5nBrWj7kmXVUzwuwRlhR8bt7Qbj0D
ck1o0irQSX9Q7FJrpDdbHg25rHOhWZHrDya/0WKsKOShJ4bEJhNtOpZ7VGw5riXudiNw7vid6FdU
2TeAnLCXOuSQTgU3RhgsOCR1raycgtYiG/JgpsUGMEqLL4RjQjY1X3ZUpivBq1ukxw4v2EOQ2I+z
wPSToFtAPllbp1lRDRSNu1BsDZyCYH/2Zs3xbVXwIinjsd3YPMcLB/r/cogigorn8UqQzHyw5/Y8
Qh3el2ZMwiPT1WZS1IUyPoKk/swF8nsR6hNCknXrkyQFlrtbqxaBt1tztonm+aDMyrvL5d+nSQOv
8x/8XF17TZBokHiK+UiDjE+DFPdl3z1ARt1PfftSEWlvTDHCwLC2AdQKNpEY32FqfghjyA5GkwOX
i+uPlsE+LWoypIiAbAH3OedgenfL9JwgWwbGGxFXxrlAifkTFhvJ6ARGz+H8EFtjfMwStiKr4nnr
okfI5MBpSS9YjQhql2Huzus8PNlx8xUz7x1z5W9MG6B1NbrQ2RJof0Mev+bmjrr+jNwlvITd+IL+
m14XilJMNGwnLl204DqOxio1o1uOrAtV9w2BzbAwVORscwUNaWo4AbupP9xkYezJXx3stH0Qwvok
RHuPYhAzP2hQxDHJDufBymV92TUCKL0Kuo4AxnglwA/1OCh5gOS1IRSACnxVec5HwNBnKW35klrO
Lu2JRzFq59yPP7yJ4/38FmiXUPM0MRgxAmmd75C5cvL7ZWQ9pKkhtmWgXnReXUJpzV9ZOKwKZeCD
MKxL1PEysLycKshSByziu8k8mZaOeFONae8SUsUPN+IGsOa4gYuq3H3fQQcGo2LEMwFlSfXaVs4n
T1i80sBVF5l5jwM183YVwYfNwpLSfFjO9iKIwcq3VepuoDmiJgkoNRGeFUIA/A474oujt7TKdtXA
P2Bozt8dSgsKYZ4DO+uAx81fSVi9hXYJrGnQKOSSCkcGByElxKqFZ5bruw7THPZekD2nzMwiGNdO
qqYFiNt0hRHMWwXh/APJ6vP4TM+qXFlsyAdC2fcx867lbAw1ZLR7giEUpsIw30UtH5nuBksvYLmC
Pfc7pCTFyCjDIN92Q/+rdMZiX7bNPkQQHKdF92hdkHpXCzrI7YbBxswYBhgFOZ723oBu7ne9vTVK
KEkIrel59BwsQ3mpiWfyvDDkBY+QbVjzmgRtLLzfVd3fk+5Cj2XCBohtQZmO+7uTDskDRc1TUDKD
QWG3bge3X2taPcJiXWRgI2vQpEPwFMyP0URSI3HakKOGDD1iU6+YiCZnPDVfSAvxX4zpgcRv6Fs9
e4pP2gS1dcdu9gff20uNrfzYIBLt+uYPElAMxgYreWC+Q4k7GjmQO3hZHd2nuy1bAF1G0MS0UGLP
AWWBIe/I/UpH4C4us+JTElDzo7L6tKfik7BWBg19vgQuZmBdXPYzs2iGHaStjSiDGueiRsdYOpIP
SZERyo+w6Uo1Q5SbLRITwpupSQJHsvri2mhbm6ga16T0cbaNekX1ADkupmKYqhiN0MztaJgtu9aF
OpgZluPCbyclAZkZghkrkvc/yH/XpzfyWO7MvM1g5e8NpFoX+To5JVC7AQDHHuBxPxzdtVIv31kR
mhSwhVnitI89h5eqy03lw1sOGtSNus8hf+Xvc0n7Ww2CipT6tRmwo3Cuvd8n5HkFQu15hlKW+tl5
MOqtj+yFAzYOMuTBR6RQ7N39PC4gB/XrgSmzi+8+iscLMMSDo4lW7E0AsiktgopR1LKJ8z8jtXSv
cANmxzuUK0jjQ5fWZ/C1b0Na3HMuwgsAt2QjG/E7s3wCihrutkk/mW1UU1MD/g3y7KM1xg0UPm4d
WnV81ulHFJ27oYKImRJ839bD1p9IeRzM19QJiWoPe0jumf0wdg7RGjHFKGo9wsKEzxFPpyvMGz+Z
3jQLFD3RQx0FK1/IJ53N8eUGB784VLq6VXF7MqwiPUL6P2U/AcRlwejzsAE5z/BoRAoBtmoQJakc
CVv4XDbiGVx0rK1NDkE2p6fBF8Vn7NcAqbtd5VgJjYuU3a9sD1XdphgR8/OcOuOmEA7nEk6z31+l
IxPk1jVOhVZby27DXduzIw3Crw6ko7wWOI5W99ER1EZ6dGH8WjU2kQlR8hy6mJoqBCYcTvrpHlnR
rRFn2mVNy7ubNqq3fo/I9g9DMG8HQq0nJ6i3BuYT3ACVuaJItsdVgRp8V5IKlqVk1+DgwUjYQSIc
G/5S+Uli7/frAhI9CuCieLL8pF4lUn3asPlRzmlyxAHnYlGzruHQUoHT22AmBlC3YDqYUNlgCX5x
VPOjHOkWCH8Kt4QXwp3CPhIV5u82x2s2OqjrrNly6RAXsAsg2dL+fimmgAZvr86pLbd+X24kB/Nd
GG66lpwXwgGatCZ7HMct1h5aF71638Zt+Zaa4U/lFcCmjOyi3dHldgewCsj2Cp8ZSIFJ5Z2Eb0GH
5zXLL6Krh4M/pMSjDJAp85C4kLb9SsWf2g2JgAxZRGzr1XPJjcax2S6MniUiQXmRFtMaDwvTnxr/
sO7yaxdH29GPg52zSHR4MMfJ20vSHc0emHg6WgHLT/MBfTZaPZimQw8f/RjPPz4/Qdb32LY+kUMv
RV4TrqldghuF8h6dEY+qLxQnoQnBanqomS565cVhEGIbfEjSeBIx6NYxzk7VwNkLk/C61IRn+TMd
HU89BV35kEum74Hnv7KRskpF6as7JNnesCsagSY1dkCL3x3rszGxihXgJNj7qVrtrHfWJtbYHL/g
wkwJ/kruJY4YZmTV7WcymObxHuusk05u1Qgrl44LlAa5dHV0GmcMLrPjOWuQGnJTNESQjYONSoDu
hE14F6+YboBIHyGBkdHcEIrsM3fY3cmqZdbSIm5r/OY7IxRP9twsY9WIPYnhGxyG/qrLsoZyNt0J
Nq9FafUTK9r82/SA/qNL2dEIqNYpfmdYxyDLclJj+NnGz5iMrIRG+XKmB6zs8JxZ1k5PHeukQzwb
3gDdZ+GT6YwQ3mcY/I4kN9ys3/EKj/vuyW6c+hQBZPNxszp4U7zBqrbanx4jIS64CskcMMPf9Qp/
BiczUzOjSShyUGz9Zoix4DlBwIxY2TAzdO8k2259n30/jx3qmk/WMv5jBvOzax2m3DtPIgY7Gj/F
VCSjxw2EYQZleccDSHyTsWqEZtzilzuyssdFTgYLUu2j1Xj2vh7lu3H/zIkFcndyNrZe2/xkOwBs
gY4IATGk2pa4hVL7W4aFf/DW/a7oAa44en0KQY2cx4nJoPwyoZc5tIR+ZT61UiHJR+H0Cu4DQBdj
Qe+UDXLeZF3/5nYz6OHkNPuDtcX+PyccvJLwhO7uldY1LQ6sPxaobITL7udI6uwq9kOK1QxY+cj4
4+DTvuymlDYA7sxtaLEbE5S8CRNGDHUkkk0aGJsyMN2z1bUr6w48zox1dTdYB76+VDNnGjwpt0xc
k3DILm68J77RXLsxIVFuExaoqBa0135j2+a9y2hl8UZue49I0mT2FqmP7J9BywsxkMQv4OJa2Lr+
wwQC22pExowcrcuAqw5iqPsH5Ouy8cRZpp5e6OYuvlaUy4w20f3UcIkHWlrh2BCJ1AY/KPiDdUC9
ogOZnTCp//JS0PQ6JUMDSQe3aTtt+CnwTUMJMjpbPJP5Ip5FAuuTinlRmCPjJTgfNLWdEu2KOV1c
PR0KVYQ3to9uz7See8CJ/DUkG4MoBjN4lBQuj545z3iq52GZVCTfhpN/REDSPdoBNB9yLx/u/IFH
wyNXLh04YRmvCLv/wDeOX0UpuwcWbg1FOJi2E5XbxnX83zJK0N57zUMCjrfR6HpGUUWXqs5QfI/Q
tSVNdZIx+5/GUB4JlSr2mBho16UgcOEByCVG+e4XUuSkrO/RMqRWhMxGN53PpLOR9ATAJTarxjOH
01Dr/B78sKqpCm9Vuc27ur0xKFxjJxvogeEiD4hsS1YW3y/EWYFJ33ehQoYr0+FMNkGz6zxqVp18
6ryTlyRpkhuOPnmcZfTmtUZ8+74kvZdtIodDu+37+0jFGXHuU3XjfIDswQn6Q18GTKRj2dIDKgrC
JKNxG4hqug5eZV90xlFCvPeoGg5RGcRXnFnJ1aCQxXse6N39Nwc02mASW6YxWAtXfZ0wNq0c40Kv
a1hLnaoV9JYOjy40R2g07c2/X5rW4RmMhkczlc0NaXVw5Id/Q/tMzFZq2oc4t7ynwAUfzZmZITlu
D7azByENZ9XYTv2gxJqMbBLshqA4WS5citnqn/LsZfKq+saZeniKMNMT9DuTgnr/0pxJ0YJUmW8m
n1BFzYO/NFfZ4GFmlk7zjCz8T+oX5oNXt82zV1ggfePc33z/Ji5zVu1wfp7s5GbWkf9jsERHQ7oG
FDz39rMcmKf2Mfg4jxLUxJS2bW01LvApF09WyEfIWYRVOWyLJ9fSxj0T0HnMHW6XlHDIt3L0yj9W
nBIY4an8FMmewc5MzK5KwvHRj+JwHbXRhUz1lgG6+2n3jvpomHAB1/V2Tep418JhyDH26ivgRH3f
dBwems8xiz7CxOxfGjsm5LtyQWkaAsBlV6OfImdCN22xvfdPHyJZJwfnrtXLa+vhf1J3ZjlyI2uW
3kot4DJBmhlpJNBooH2eI8JjjhcipJA4zzPX0zvpjfXnyq7qm6que9FAvdRLAEqlFCF3utk/nPOd
Ms5KBLKi+1nX4kkbjnl1yXyLmF/0wfBeTtlGsiU+KcmkXBnDYY7dpzAgFdUAi3/KOj7WY33RMWvl
lqXrkp942hJUxgSofq7bgJwwOiXLOnfR1L8W5L2ipLyY2k65DrLhMAXksVqVCI4tdZOTmwGmtFsc
ov3kxmTh6IIGWTbxzjH0FctJcbENv2FhBrogMRJxJjFgH6S89Lwo/iIfsvYls61lpWebZwtqCtkB
1UYVxtryS//Vptw6mHbhLiP7ZxkrQhXiwrgmcf00DYY4yNpNGLqh0m8JjiFao3wY8MiufHPElBKN
4ozcFgt1jCSONfnE9CItkGDl2xpSyaKw62o74LN8mJw0v2MAvRmr1nvMu/yaJyQf98o72MDaNy5D
JHIpEHmILjhhCajW2dRe6+nXIkWw9nCL6iTnzD5U5GPWoZ0iIM2WgancY+ax98hF329kZISoNFWO
Unn+4Pz1dzohHK3DskGt7GwJO82u1tQWu/q2wyycN2yYzt4G44PleVR8EqILItG3mHLhUtRE3nh5
5m5nev5t01T3CTavXVCHP4cG2sGvL/no7HR1C0FGIrj23R8Nt1U7x2zcK/0N4z2FMLR2O3dZxY5C
nSLuIs/o6kvikaYpvOAwOZG9rj1n53HhrZNm6Lauw4NaYhxaWb6zl0EwLOmmkb849wn2xT13HZF6
dIkEtZPFBoNg57fMQW9h8SvAG4Q19uV01AbUEcuJ6AWqm5QXq+wm53O8jzK9DcpKfs9yuSrJmSGN
zHxNCSA9sR9EBBGPyaNdOCu4Au7x15ciQidtBK818cIPOgvUNReBsXK7twAhy8ZkjXKIhBXuRNF8
mAX4cpHFX0pQR7jB5Dy4KCoXBXbxXTkzqG00yeQiWxGRjNSxT1ZOIsyL5zGKqUriUeckz+8dE12X
ttuQkF4W/DRb9afw2i/vzpqH8ppwK6shpeIqJNnbFskC06RJN/RrdxVOGdwBrBt7J68fswyqQ76b
knm6E4lTPvuD8UVM3MYEUUmqGE2FmyT7ErfeKbUTkpXsGKcgGRG9tF8mcDynym1ATsDZtchZO89h
RDwpG74hCayHpHVYxc1Wgl/VDahYA2ubZ6V3zvs448TrmEV3kgEI0l2UEeUDUpj5IUCLfO3d8VgX
htjDnJvWiRWF51yr4KxRJrpptwabaq8TnKinMhc5MzxCX+zQBDnMCbX15DThS1b7kOz6S0BQwgY6
T3uKY+KS3XTYxLf/Psq8RgexUE2i7lNyF1ZeI2dm86RGlZHmiIo7sW4mgCEWTeVzUN5m67EaTlOu
9HGshcVqhhQ1HHLGzp38+SVV5pYQvehz2drWcLb8aV5FBK6RDKdjVkUEyebdlOyHIs2Pv76kGOwP
bS5YqQ4IYL0O5b8bkxTx3FmZzpeZZl3OeU5cayX9ax75HhUHgybLSzbY+bynxmm8p6J6F2zZ7tTs
XokBIv1xxnTbj6VC84yWcXJN+xDL4EI3T29YVdFDQ5gX5W0qrQfmYsbZMklr7Sx5IEFUstKvgQLo
aUs4T3yW2s3WWUS2QFqR1uGaJOYi7yEROXvKAis/5ozISFbvECEqVdz5SVfe2V1c3gVWthPNU5iN
9RF7NfpZM3gdsOde+JA+4HpNfro0olUTEHoNxb2fbUD5/1bnFIO9Z4v+607w3FJ8mF13yFmpY2nK
7JVDgXUoXUzDrFu2/G03foNBF1e75bMezH49wzlZjTJTy0qkMVtP9H7KLM177qGW8y0fn7yRIqXW
5Ok6hnPQRMvd87lKoKJU4yYyO3+bpXrC1Dk1G/5AcIzCRi/jlnw/p/e3iBrgH/HJeAnmjek0zkEW
zg8ANFtQFcXVClu4Lm5eAgbRpLw2RrFKO5KQa+1kLNnS/kxMotO7j8QLLfLCsR+lxzyqDqLPNEyZ
AgZ5fap8RC+deadKK9hNNVZpywlOAwXSsn6rdWRvSt1ZT35ucSD6BjPYOfJuBIxb8rheRL1mcmcy
y14mPrGlAaMjVBX1SacZszqflOAZ98mGWT6bBgtFnFfF7EVcv9LE9ZbizhtDsljw9u1UFvQ7vxyr
BSTN5B7ZG7v+ur38+pXwYR6gvXS3TZ6Tixb5n8ruO+RnhATgxe92+PGLLeJAuWS+Wl4rryyvqv9C
G5rfedQN5zSkvWlm+xSIki+smZazVQYoSoL+XiA0uncTtz260r4PVHc1dW1dPIJrn4b4SYSmeP71
i1w+Ercr7tJAPNnUx2cMdrgV4tl7n3S5p4khfDSL0i0JYv5DY0/ZP8H7suP5TfWpyfFTQjIjcG2B
Ves3lGUFD6TpiSYA0ZZK1DON+eDA6VhokEZrFZft0buZISLc9QuzC8gen0Y+ROG0d7zMXUnfhAqd
wYhNqtxmqjoPjNHQrITyJYuDlKGERZB7DX+zKUqbyUvhM16s5ZGB9E2wsUF3D9dguuqkPdOfFPfl
GN/hWSI67PYFA6G1ykfkNL9+acbfyohFfSZ0f/QDdwU/qNnhQneOiHLCfR2F0dHTSu4BKlWHrPmw
e66rrsIzy8+fhxsVt28ZXq4WVtM9sTbZfdjwbOOWHJcRSyekLGGSbqRksilBFKFZzp+BONhHNwRR
EBU9wlbfeRm7GtxcMS8YX9/yk5k0zAR8nGiayXLPqef5e9S71N7O0OVtBWcekfBZi8KNSYrui/YV
Hg8WxiTNL+Uwg4zqi3FpJH5x7ZgQr8CK6c2vJ09G965ujXMVjG/CH+MXVjL4N8Y0OLTydURYc/31
xVUUYzhrxKY4gtZKL4XfVqckJO1MG8Vj2Vb6nwAU/51oWDuorpXWDtxM2xHOb7TGKr+B4PrbfGTU
bBMB27GUlsX6W5/MxnvntPayR4az6kz+nzhub5FeHG5CMKUqsdnwhsUbnYwlvoiYnD4XDy6HSnQ/
6Zqcq7BnuKNq/w7eyLeiS0daE4QToY8AjhQzD0vhKm+5v5qsIY8wKTc+SIIlzTdDakveh/gG9v9Y
NPy7V0e7phDa9ZQm/xVP2m92lqAUIox73jjwFqBfkviHkxk/I4uitjJu02iLVXhvBwyfpRX9k9db
3V7Pv3cK8Xq7nst3xmjh2er319us3KEtq7ZeFF3RM8KF/59400r2hQApaatNPqKwbAS9veUL86Rz
QkgaP7prKQzuIhPVXUGM3iFCjFd6TvM6RoVxKGA5rAKKm/cuuO1b+kvWJajxp5yZZsGfC0LnQkxY
b/ofc162FzDwLEGJbl7UxXgnqVpfQ9WZB7/KXt3EPFgZmdsYYPyjlSEfZWUWHxlIvNKOZY//+P34
5R/6y0vCGyJdXgvk3cCyzN8eQQWbeogiKH/+pD5TI/oYHbXvM4KOqxkqT2IZB8FKNa3XLGFJDlfj
p0rddtm3XbP7xz/L/+vZYEBBZIbluXwqxF/V5ByDRlzgouamzb9GsDc+HV3ShzaLtu4IfA+tt5q7
XVGJPx+M/2xX8urxfzz9y8+i/pfz4+bpVzrL96Kcat6/9r//t78krfxX8i9LPL3/sX8Zx08QNdG/
D13gT/2f0AXzD44vx8SjJgTGG4f37U8Hs+P9gcfKlLaEqmvzjPGO/6uDWfJbjmtrQhGE5ZB3+H8d
zN4fFuNGxxNKkddw8/P9enWDH8X9n09u89uv/94hbEnnr36gf6PwO7+dNV3RjWQq2+EOA5W9NqfE
OqZcvxwyzpgUCwUH/mn0dbWJAVo99S3Jph7Wln2Lj/LOnd32c/bU8KSmoErXmSS+L6m0t4qtHrla
FWkUw9WI/nSQJJWBwqh3hS6sn5brR9dU21lNNVQS5j7UEYuQOWVeozvY8w2cyjOM7Vu2GmIUYKmA
J0ABschyFiGMm1NRWBJNbIAiGWV/FkFOo4eBL50tW0jizwQopdu5iYMN0Lr4Y7JKXM7Q7b98B/ls
H2bZgzI85uZ1Vg5rzJco08tUwmE1yC03OeQREFR4FxhGx7su0xOFbT3vMh20d52UhCWJwvPeCq75
LfBbO1xB/GcFb8H+S7cg7ZwzkqHywyETOGFXYnnmJi0apHsk7jbeIsty+nRwPOFbAXHlG4mLTDtR
ZxnIn8H2rkozgfjSsl73Lso05HFyM+vdYI7aLzHVotKDMkbvMmeW+IiqrPwqZtO9d9ATMW6xTO+7
OaflJmMfRYpyBiYkKrrsM1PBbbzuTqMBumoac97bidveAXII+j3urU8nHqtk4Ro55Y6VY0RpVNs9
Ai+drtRr4pFnkgircMyqrYp5rlHttcg/aj/sL8KtQVCyFiXIF6Go3e1KO5x4m/N270g7Pgjfqr5H
rTXca6LuyTOcY/+uRRF6LjuWgSsuRP1t8CABbgxgau5CzZMPaws8LUl6CYBZthdJ/8IItMRAANf0
U+UAZ1ZChdUuzXUbrVNX4lIJUzP5Phi1zcuBE+57EIeGt7QK4HirLKnHYDmgy0l3OY01IsY+I1U7
U17zBKgOgkVmt6z0rKGcaayl+iJ/vjggqRiPZW55u9w37Y3KVRksjQp23cISFYv0sahZQyVo9a0F
jkbF7KGy5x1r+PhJN74POQ9Fvttotsj93GfjmXncdHtcR/Je0xziNvOWkXyudgpigL1R4ixUWsPc
cljm425puXWYd5fsUSeQCDW2XfwQh9ofbtA67YPLCbKYH5WdmUcxmJsNEa1VeDS8vLWupRt55Ror
OW9QJVr72o+dgihelfUmBl3ykWeevIcLHd+JIEQriMHJFXvWHdCqkJJa9hoDCndfGTRMSljZI+fx
zQPXYE9GqHIo4FGgbJKq7cj34gjZmgxEjmyD3I9SRMW7qxIcQxUa63ppOshpx8xsrnwEcwfVeGOd
HCNl8UvQXw6C13acbVdLJIC+1RKy1Kazjciirqp1jC33Im5mPijyLAGEtJG3xpOV7pLGz9f5bATf
58Yc7xVd3xue7XRjhmmzL4y2wfsYMQlPNKs5iho5H4IMsVgbpc2rNkBnSzLeCVwaBtrcQcTyPYyi
+jAI1y02c531T7WZAwlOFGxyalCV2pxSHqRhz4Q0I7zC2BpDzy7YAcrob6ABWSUb9oGk2Ah2TIvz
L4lObpSh7AtJqqrXBU90RadrecZyDAKanAzQ0LVTo/moHEe+9F5vMPKwh3czCesvJ+tZszJGkt2C
t9XcsXAjs7PuzePsypt7A4PFDIB7c/tWfO/OOmd9730iB9fPceyYYuPcCPkrDpU639hWWr+AICo/
o7qL32J8RPllyprwiG85WkMi9C6ILaMnFXmYNCwMtcNaIBXIllCzbl0tWSvPBa6fdOHImE9PZakA
c4BdDnddpcuvNGezRHhC9wlrLOwXaWwYB81puyJKgRV9fcu0Rd9v31tkrkI+8IAhNFrilYVI9QJr
SWw4gqxj1bnoyI0Ev+naqoV8dVnFFOwAsxJJr0dvOwLE/gnQjWRQ3/ZvxwErqlPDXHhtTfl0PzQe
2d01Vssj8nWXxPjKekAXRruZN1OOdLcMYMoalvM5O0nfoYSY0f+WiavUnqhZbsGaTHq9sSB+gf/l
4dyIHHkpafPmSC4nK858hXLXpHOFLPBgxkNx7iVn8KoU7cA2tgrMVSFQeci0HFcWD+m7YZfVvYf8
Gkx6m5jbMfMi9IVshn6WWMwQ25lWZu4Z4bG2x3gif3hOIZJNGLi+XPDBIpRaBU2P66WXwZNyuwZB
neZRxtxrOsmSH1lx33INb8Z56CArNyFqWy+Z5cNY1WWDdXbk7rOD0b/gVCvhOIsIBTkq4XLadG2b
o9/KJK4JkNudy+J/bAB+uzC3wfO1KAwxRDI2rU0s6natu4vfmUG3kZXgMYUKi7BCwdrAtjd6ek0W
JQe2SiP+mTE85RpEd1Kf4akM0QFuFWHcAV6PYgk+PV3lAzTTmxWpqx4Ei7NuqfvII0cEuwXDMCxT
N8Nyi2O6nV2HBGwBLIKtQ9hxPMNBX8CAqD7nCoUhxg0UOa7p5HTYwLQx+PeC4TL+zOyetSUwFE+0
7hYV5oggmmYPL41l1+88UcFrOYFuxvKe199Ki2aanzoYv/zitrVseYqW7OnGeG0qmPqIeuYjfDZs
cmUR1OcGbQi7uIp+PsnMbMvkRG6r29KM+fratlGpp+roFghUSC8iDs5sHqq6op9NswjVkJXdNa3B
tjRssh5hVQA3rtb6GXgqwzA/y441ZIlqbQp1+wmSmz86tI7AkmJwTiOChVqKk3bb7iyqdjjDhoNm
zV9prEaNAcot5GvKpnM3WJKPTeQzKsjd5o7hJtwCm3HMaFnvuQ9lw5yq5DrECNutDrnJNJUwApju
INsCaVOTGX+os5mXJx6C+DhYnEArYJYSfVgKVK+OrMDd3lamLPibMcuXQW9Laqi5L958V/fvgPbK
aRt1Q40yLMinozVbFv6aMGENsaYgTd8wEhqHuZThvBaeFf6osHM8g8oRC/j4MU5amtaEPealTWsI
aBzRErG/ow0TTZMB89usSY43ESJ+ApjFVi0NcG4rSnPyoCc7i/Y9duKfpecyZm+ld6k6jaMjz4fP
EifFhBy2m38UiS1OQNRCxaCrxJ4nA8KlNdTq6cFJOkTiOpfBQ5OiQFnmHaOwIaK/W4+FjagPQqMi
d5yPHze2Y4Y03Q246Z3rN9D0kznk73ImR028Q5NsmXI7ktm16dy86iBT7wvMONkir5sRORlcUBzt
WZe+V2XXYNSQfaUhFLb1Yw0rm5Kq6IKKsbXC+meaNbNdEej5kNMNEDOfIdsyJi52+tscST4c9+6r
ynyLarQfkkvi9Dix0pG44sBrsu8J2ryrJ2p2/6TpxojmMAzlSzU49WkgJxv9mJMzUpEsKgcIXDdR
feUHy7CKqkdNCvu4LOdJW2smYuNdbzfOs7LLWq9m28GGBDDRSAhknNBjd0ZKhHo+qKjZYE+ajhOG
kkubjfa2rm6Isblzi4zaCUxwzFvqkYFeGI92VTifLb5UmpDOZsMUpqBJKtC4j8VwUyjzr/+Oor76
qAwxQ9coyg+od6ncywhCwQK5w8g8Ro08Y9ysLBZJXvvGdWiRHj1O5XucYZ3lqb2NlGLSZheh7ZnP
2p4xdVti1tehB+HL6SPCJyuVmFVzNG9vpub93SVxhfPXhT9b7+lItHOIwlnOG2JRFUfj2KDh6p0Q
dUQJ/W8h53bgiOgtVpBwhEt0vmkQV+vKqIsrDRA0A+LzaDZSRcJSkDXGZwhifheGlf3JtCVAYm5D
r9Hc4RzuZB3onWtn809RpO2d6pL0u2mlmKTQvY8lpbONUsWonSQEohoHcoEcUxMn71otj41h/QgK
C0kaopqjMIL0pAWEmEVf1/GeKe5sryZV6ZfYd9unhvN5D+Sw/AooqAixdAdnOCo3otByPUByiHH0
CkAlWteaPFkdErAeNkFNrEHmfI0jxh+jycwVkx8GsKCIn41C4kvN7CZjaXl7thmPePbSbhJ9h8SJ
HaHqS/NnqBRWKN8Q9n3GAbTzJ5ZNxHTgXoJaWm9E36qHqk3mM/u23MJv1lAwBvH8MclMnvGDNuus
kAbCoB4vQl5xJIBlzvyZor3Ot2lK5VymdpAtJSKdp26M6wv0bIjXVhqdrI4feyVCNX+hkA3HRVQq
cwehhpNS1GJr21X/JhijnJK+vWqesYMQLUofoDwjlaLVDo/2MCGJz1v9Dul528wRWjyTtqDSm2jM
42cwZfrZb3vrXfi2sS05CnbObJBQQBMB3T5RaiMdBlY2Mdp7N+lQ7qjJWMPHsF4cVPB3llsNiGGa
+DGGg7wt8ltWRQSUYCFaR7+Lrrb0xSfqYh2FnV70BVcI27yyj1dxUMh7z54oC825cc6t1BFk3rn5
dDCoIFvN0wGBzDC/OWNRvrCtxQM2NxV4K1+WPtdjxQfIoEovxKQv+Rx7XFNW917a5MOM5ky4OHs1
WsCbQ4xvwmcUcvBYOZdpCpJdyMdrFyqnuleT254qDY+pL8oM6hjssnXg0/mxxTG3eRfd0kea8S3X
zHZ9F5QZRYoDlEKawbaNinGl2Ol/zU1tL8dadQ9GCI5rHaksJkrezL6VMHJe0b9/9jDj71jISA7w
0sYZSt9FxmvuDTXAVn9AhYtBG+VnxP/m9/J7E4l4W/aVSYcfE1rdNO0a9yL9OVLqc+wMDmUapIGN
YbK/nb0k2UyAC9HNJUCNFRflnu6V7b5thc+pnfVvDFpovEFB7DrFZQS9xKjmFTSZdMQo0MUHnOOS
nGmE2BFcNiryAqDwOgSzuJKtW37S4jX1YhxVeUccQ/ClQgSfpe00m8SZ2QXT9eNRbKQE9p4hge6A
2t65qK+WKeAiEN1oAku/4wJXcTJBbwA4lC37Crl74ErKsaQMUdAl+RAgTU/7jzJydLzJmjT9ScCn
dUUj5IHRT8bXuQxJKldxbp3MuPPxfwOcU0mVPaI8FyuUn/E+4CZ9F9h6LzP2dpI12CQuIvICsCHn
9U7qXm76yQ+Pt/a8WRRzmh9sGTXbCYnBspBB+hVw0mDAbQs2pW4KoK0d601VJcgK2aQ/1kgX3odC
2atOYm+p3XbE494kI/gAaWN/xEDV0K6xte+5c+Bk5tEHSUkAgWEYmrdmHV4GRgJcc0svjxU87Tp4
mxUfI9I3wjeWlwgNTS9XV9uZxnUptPGkpDYviSvDTywZGVLMIEJ/h8NJXzwoqt84n+Y7B6Q3SS4F
+yYhmNO0M3ntfomes5JVvyuapJVA7wHSRcFMpRN44TIyY0VfkqYfoPXnU2dX5gtZeCgwWjN6cGY9
MCYa7OXQC/vkqqh4mNI22EnFq9B4ibjA01bxirwe5zv2A7n2mr46O75Vd8sAmDZhE0POfsk1KNe1
X4IlmZrtXCBZR8w1b7BoWyeSMRuk4ma48yKru1ex5zz4aU4pETjWd8kqlQ4S8/WpqL0+2+KuB9sQ
ZLCwfGJUfjglwgdybdROe6b9wBq6iQlfb/Bi4FlrLzPdNM13XOZU9dk8XxGLNriRJnExBIJMAamZ
hJ0p8T+T0Rvbs2xtBjyIDq115M0t009AtM5co0wnhggHj5yejKblg6DCeA8uXb5JcEaXDFGHZrfO
xIqBHhQVu2oXzH7w9qYIbmKpig84+/0J5xq2JQDgMONaIA4P5D1QF1EOLhMnRCPfBs0mzg2ST8uS
MaYfILYI4mQtrL55Ly272eCujfeTYjjgOEP4xGx5wlwGImfJQlghAUvHE2YqqEQEXa1d2elVFbfh
W9gazacBCmibVqGrF8Qx5J+UYvb7ZOUoW8kGiNaYnJpX0bbONw3XmuHMgMmE8GmHOJFhzgqXXsoY
x7u5NINDE0RxsimSJvxEJ4viNmW6gQuR1niZeJVeKaD5cFyT5L4DYInRNmsIBjHzq9RW/R54iAIE
TpJnZGHJl5n0okWD68eHsrThirUEejE5BjgGe3A7s3pcD2Mdfog4U2fhVP4b8ZoFaO2yUrtS+phb
gcXS5CAyx34eg0qMaDIgpsTOiQbEfyTujJvLFwVvDJPF2cT0PWMF8SdSKAMDC0krMKyEeWAextnM
d4yAwx8BmL+LJWsSN4q0pzSKbxlAnR22p2IILLHIcCnC9SrMM2VFf2q4oz5KYDHfBYZG1oGEXK0F
y1x2rNoPd7YNEXtRwhx4uZWb92UXuiQEaXOfTCaYrd5iLuO59Zt0MPazJfOu2SSqfVsEhA5pu7u3
hy5HvTtau8KygcRZ8PO5hYI9iMIDdXvyUlXOsCsAbW+aIjFQSSKyP/nkNy1JPCS8Akjy2g5cgEtM
8tsrsUbmAspPdJlllKzjLPJWQTrpYxP701vqpPX3fKROAt2QrmsHX7CXS/hCiQsWJR9j74wNgKFk
b44nXtz2aGQgdxdj74lvs8u20pnzZCuayMYtyosIT3NuLiUrWPbHdXftvVva5Gy79aVCRrifZd98
y+PmhjQo2k8HVuYJ2BUGZKI2zlCp3B9pCo3FUMD2zcLHCdL0lEwcqAubtfDXHKEUKgqdvIu4qg7o
GKOnWIz9g5t1lHtTNJLZHjKbRh0zHUEyDy+YO5G85IOewqX0QiPdRqgUGfTl1vCeZQwYwCVxpNqR
5rBzdb7ukbW9jdpwf5Sq9p66vO+uJHvkjx2GraM329xvXd9Va+WkYpkXRZau/MrvOZds2NzxXCCE
rdWjE09gV0XiAVWxddUfZGTnW6V76mtteMV+AhxyJ6IWtkyjx/mnnlF9NdK3MFLKxLhaCRNK3j/d
8u5X2bHNDPeOLrLZwq43TnTRvE1oE/TRF0a7webAahS/Tn9EDVAWi9CPczjUrf1kBUO3zBNhvI1B
gXQic6NogxCh3IvUsfe47KojMhT9U5FifapRjI+bjh4hXum6kLtaDc0bE4n8oWEGuSQjOLxnee59
qwLw4HXgIGwbyZQ14aOYTrFEepjvGjIjMvg9Y/3R29CDisyWjDCa8AUnqNwSZhmv/A6slxorphWt
ibPXZVKBXKnz20MJrQvtlqBqzW37K89r954k1mBCQC/NK99u/E5BVmwReSXbm5jwxXAmBXqWBdTf
0O3TmEFro2Xh5VSeUyI2q2emj2E/HuPWtDYO7+RrQfX2qSW0I9SiqKJwc22BvVnPkW+aPdtq4W5S
RM+nRKvJgsmFCONkk21xyxNXzhsqWSFOdhwNAK4FLoq5Ku7/Ztf4nHPCA3b56JUfvyg+XJ7jQ8Y0
iW7X6e4sL1CH3kqND3Bl9RHGenaEjzDTzSGH/sirMQKeoqppzRYFtXaQgxqCXnEVIGw0vkFySDA0
hfmrNBR1pJdWfbFSGcRhsgk5vqQHhntRTWM4vUWFz8d4AulCpo/3vUcO/MzGin/Q2LfhV9T6L4Tr
wW2o5rpaU6FFP3H8mPNqVJl7pLOwX+EaF1tfwPrRXED7UozZaiAMO1v8jWa3aTrpRrvmlrMBPqF7
YL9YLYFWYUtlzZN8E6Nork0/Cz47sYdQHoHLfeL17AUHEwzf4FRptCy4+r3lr+Xsf/Ym+7/Qflrc
mNP/8X762mX/63/m0Y/87wHbv/7Mn9tp4f2hTS0kpkno1aSwsWj+czst2Fs7HmxVz/akbdou3Nh/
3U67/JZtO/qG9FOWafFbiGHaEAK1/MOB78fAAgcvf1Db/1/baWqPv66n4f+z54Ze7SjHBv1v/lJo
/B19OGQfJvzeFMuE3diq6dx4B4T3DrWIva+q7JQl1toLQAP5hOQSvDgc3co5+zNNE+lN1dYNGAYS
yrts3ISAhjkE+ogsm9aSewOX02BMLNbsiqrLVzjLEtLRKjzgDL30S+TiGMnHV8g7GB/dwV1nyU6x
6FqH4oUKJ4RZYZu4WL9PgpaDGLZ6WYv04HFMYEnDoN/Mzdox+UxWSaMXnRWeg8pK8TH3BYQH70kM
3h4Be70efXhGg4ICKdJrRrg8ya3FCjOHuRoZ3hrIR1d9NrAEc3oaW61RuPvYvNE2J5I+sG7aDWnN
DaKZ6OCbZOuA1iM3RsK4CbUiZQ4F+tzsyrFxwMS0TFAb8xrIeAslEKiFU83LDl08PudHb7ReCcMY
Fv6I8iwYXW8tk95aknyIWlyDN+tmXGezxHJp4ifmeIVSzf8wJwXsIDf9Fgxj+1AaxS6vvFsHEV+t
HEA6EzfIJ1awGi21lhLsYOjULJe6/Dxvopw+nZRNwNcVoIrIMjcGUw/0xauucV+5TYJN5rDhJQMG
AC5so9CfTqaLV3mguFLdaSrSeytyWUpPtzVUfhnD+psV8fBAayYTp1GPXa0oyyeNpXnq31vx0y64
fUPZPSQFor9ITbsIR1tLCV+3Fg7tAQPoPDLK09OMV/HbmLQBQ5mUUF/vR1LTXNtDCUJEv48UqEst
Uok9uKOWqW75hszSptJ8q0Yutwh1QT4pwmh6v9m0wi2O5ij3gTOo5WAGqAgy5nM0LHvT6cH4IJxA
wQBFUIU7espzDO5l69Y07spF0Iwrmd0TetYm+ZyCoNmhX0fRWbA789H3m92X6BJ7Fas2X1Yd9gMm
cidpgcmzvLNLEtuc5f6mlQTmcr/CesG0BGCofWeVhzS6d69Dlp4xB1C4EMK6alrzrSMxlJyznvwK
oeXKs01/ia0pGAky6UwNSEERgUvoyGpO8TRO5S0r1GHe3MN56wXjWabcFOP5qmcRtmChse00/rWB
1CJEU8CLQrqwlRUmcL67eikbP6NBH1dTDNnOnFzyGvyStTM5nvHApHfqGJ51HXsOhiCAo75ZRgC6
zSS6EU/eZ5//ioNoaV0hiFCsbympnQ0rrzfWY9aypgdaNrV8NRvJOaKfmbcLxOlkpPHKhkSlr8cS
fBQBv/fjUH345Zthje+DCXghKO5YhGCkmHwwWLmx7KIKJFMaWf+bpfNaihxNg+gTKULe3MqUVN5h
Cm4UQIO893r6PTWxFxNjtrdpCuk3+WWedK8MlRNXeMk5Ejj5oyHbu5/ApwxZrXKNyJMgKq6NtVna
UnmjO6oCZtMBbubBXohqeCA6Ti2FoxvyjWhtgnRoza8u1Xu/SBgnJOpAVRsYPTh1r11t7YdsdQGq
rtsMEoEgUdNWEROoISYdcMXqPW0V8uxaSIX7JN2KaWr+R1NGMse1UFa1Q670ZRJqgvM6KUmtUR/4
/c7rFF2YPOhBKszQ0YDDkQZnzcOM77TNk0JhSBtcz4S1RtAgBBoNBQRXZ2g/0Wrygy5pedai6TqN
NHDSvbFBjQQGCKjPCUeJmhvEk82sjBxv1zEASvZsMxLfEiJ/DldCTukJl+48W45i33zVajIzmFpe
ikyc3anHHxvTiA45KdlraZhesf7CroHvkpkdWTt6r7lLJBthEYrNZEIojuLMRVB4ZrAWJkY8UqoB
K6wRfyCXqLtCAUHyvBhRedm6IN6zoCheVnJtF8Y2j1yhqnhYCY2Z8T+9rTl5WVC8w0izBysnFENm
2JOZHZD3oTxuLGq3lzn/dPTTnWKTdG+3gPSfCsujHmm+VotCKcO0JBzVOpZ5qajwNUAa6fArRXB8
KJs1XFMp6OMs+ABTq0j8yqCkeDHEewwBlxGheOhoLz70gnElMgZiGMXDF5ruW2srHVkpZMIyDo+V
xBxagw6CCnQqZzvpoSAL+9Qkv4dS1B5G2vTyPiVYvLpmL0ZuNqgAZxL+TL0GelGa4mWn0mAb6JwV
Md9Y3TEjY+6OZd24lPYMF5wds8oGDGvxlf6s4qUpBcMTBIQq05IJD7X1JsuwHESFTMiDp7ov2HqU
KDMPS7GicyjVkSEfA4TQQiVTjZPStO+ZskTHVQM7S7PG3dDiMcB4VrN/vYtlGu1yKXYVZtsn3Uyw
/edXqX0i93DuBuoyE0jW0w9Nw0QC7kO4yBEUFxNZf9TVTbyqH6jc5JKWegfAzvKprtILxevWrHtV
MCyI2ZycwIO5uXjC511/qQro8ZzxMuDPDYkzxe3qVXdoaUb+B0YcABmXm8bcqMpYvNJAc6AXJx1h
Q1MhMOTqtgTUsJv1nzCeE0ibYxPg0Gg3Qjv32wkTBMisNL71vOeB0JK+6YdlS3BM27RGU95EOa4c
rB7zpwEvd5gjj5z8+BUZs+qgo2dHeQjpKJSeoA2GG27axsOjajWKAc1nmZ8qeZxLTmMZpe9l7C1m
OHglAMYDbsP0GCsLlb7zu5VDUzKzHUnP5tEtA3CMNQzqmORGryjxpRHjY62TV5jrvmB8rJHeev4r
8xk+KQFIUVeJ1bFvm+oIqQHwSpXGXBEKZHE0f89keLm3RrrWpwmaBLv+h/XMqeGEmg7//ZNaKZ6o
Kfz4REi2IIz5rExuWX5ZRtkxNr7nJ9U/68VnSXPuZRrJ1URG/iyFWNwQ+QArnjYj93l2CspbNhYp
FdrJYHp5bWOCXYp3FZ1wOPKFp7+ommhTjBP1SEJFTGQNaCeECaEoPjhXhldI2V2XJI5Sd+e169Ut
nIYlE6IT1UFVgJlxJABQkHReo4CpY0zG3KpcizSxPQogOfKheeb2AOxwzNs2yN4yrU17XbHemzZm
CzX8VIWRwL2S9JHEo1rd+7l0UYU2pZC/MsZh2Vf02G1kWUTAfdYQP6lqhNNlQ3vgljmHNII/SzA+
Gv0hmfpFbvA5kT1XSLSETzye2qGdZJr+MkQzwUV0K3jqOoGus6V9zkJDzrHxSqmEd7+45LkZN7oM
eG3ugbwzgD1YzQ2OZrWc2akChSLKPFIAkDtGCSVI6sFWAV0UlIqPuwfaSEHZe1wCu8g16VeE7bVJ
mzWwCrnfFEpIqQpVapLxMpVfMXH7yYyOA4g7WLXjYWyy3WLmOw5yhzAyHBommWVlp3yYgqIx/abp
Ao21HcRRAMjZp1N5iPWAUkaCX+A7MmHTYQcqhIZJDpPkMe6PhkCf/ZIxT59TvjN9vPAqwqTIG+qh
UShIXJQWqp/TrPGPzrTEhvGpEd5rqyerPXclEpNPs1kRp0ywvxvQKIkO9Na6YI0C/UjXLr41plyu
SOl9MtGLsiuEKJCEwZUh0D8XTrWUPXsq+XB6ODiWRZ02V3V9DgS+Q4ksUqZIAIIW15gY6QCv6ZiG
Dzr62mCKTrGSQEuJkCSYrpCSFeIp3Y82/6RSbzOGckdO7QzhWD0jG4i63SUXHeRk2tgd57E25Qmk
xxHqqF3PfMNAd5+0ZksejznSVCXNdl2vTlwWn7N8ZT4/spcxAcMa5Ut6j+ME5nZXvRoUFXCwzQKx
el1KwPK9bay9HcK9HbX/hq12tJDmJBp4iDS68HAUxxhLW2ipjBdsERBqSgKxgfDStGR+DOtNn9PP
LFWuaZ4IHv0xsBdg2OrD6jORrtyC5umQJJzTadaOHyKg7tYWVc6A4k/Dl2jF+KQS6xzkf70i8iI8
ShnZvLdsTR6gf0is0RjyBIb5beJEhG+HinA6L+ayovtFoztztlkXO20kPx4qX0eh7mY59hiPIFWb
qMAU/KhpGChyZZPF7gKMZ3zM2bzDaYLHsheezCKeD/DTWgpLmCiJaAsx4DCLaQ+hRZl74HIwes0T
4vd2sO6yul4Nhp02QC+HlBamafOYAFaPz5pBNhdBPXJZX7eYcl5XoGK2uqx8Zp18p+P8BvHGsFNt
uRFR+7ZC4kxhZuKjmimBF8yCdAWU4LotgK3NkI8gaBCHq6/itHxSHU28Wc2vQl/csOFANombN33h
wDVwOobxVYwRJYuWyES/A2QoRGf9qXMb2XDORZK1AD6XQf5KtfaIZIn85UTsJ5BmaFocGvnRQmR8
DLi2WRFWqDcg1qQFrIkg559UGz5kocB+CR9L4FvsM95KNeKZNkFlV8nw/MrnAttdWcuTQ9Q+cVQY
mAkpea+pkInK4o/LHg8br2E697Kfh8pP2DbP6XX0r+10X38+ZkZLaa9psX2BvGbiR1Vm1IavEdOf
PVLgd190/XaOi7+4AfdOKRW4SkRIcRa9VFKI7woaOleYs5jo1UHuC05oS/k2d4Kys/DuZVIdxJTE
XpfMIuUsEDZPieAGXNFXyklxtc1MMwMw2LyKrPDyeJmHDmheTSteG2ZeU9B6S981KNlS28wk/3jD
aSM3Z7zEukGVO2WPmZ7d9Kh1jX4m7Baq1wxbYWGwzDTY+crSMDdhKXPhyAEkkPvjiHii7cp0yrwH
6NdU+CbUszSRHym0Qtik6dQ7+BHgiMbz4sLI5VasUXyClD5X5TnmpezTh4l1vAS9Ct2bVqeICDij
cihz71aB4kIcGeuhW8dQV7cyNI0ZLFnC2yB9xf1pSPbmRGTdW/nfrfo+cyefLDLUceLU6jmL7lV9
m41di0MINycAwN+u+ZqXf2ijUB7b4bLMu2x5jOW2ea3ma2geJGvTFSyF+r1LOGxGny3WFQO6OWYE
sTDALEYuJ0HbEvbM5+xap8MdGk3FdplMHymIzfYs9F/5ch7xRhJitavqJR0WbsEB1Di+xTi7acVn
pbMRDoEpnDZy9BjX93jY9oDn8oeQvCBPcOenbtPqHQFwVxPeFtbsjFJzznONIxpc5H/jJ2iIW2jE
+1RWL1H2XoT3AXZYC+xBmbqvyMKVfNSqwEzesvAvFH4iYPuT/D6h3RjM82d2H14Vu4m27eQ3q6cs
mxxAUzd/wy+xSz7vqnnX5p0wXevUqyGaq57V7zSTiOlDLd9z43acoz1soERFVN4qIeMdHPol5T71
9PY8psQQ3aivAfMUxEZgkHDVzAwo+mlZGR7tix6f33TLgVdG6SOhNRXfDdc6xe6nDbJ5rh47gTWU
PT1IYZekLwkVpbD0hkm1NyKlXMLE6Fv5KqIc637sWNPfKB5aPO6ttZ31m9R0uMnRjMKvRtkNyobt
fW78Udt1GjGECMN/nXht7UcS6DlixBpC93B5MiLRX3yZEqLlMxq+2q5h84LCJV1N65Q1b4vCe2wS
HTT3UXIklmUOh67/l8jnvsCrRki4ADbbOrhbW5aYEr0desfMTYKwyDp90UvPw/oNJMyWIdhOeu+h
4qSvM6LS82X+iKVbZ1IMKRFESBJ8CFdNDUpORugizpK/adlHHh3C/DtMLgVnpIoWgLr5NmavLP1Q
OUB9XuUHqGf8Xael3pbwFAgekqCuu2+xgP/sqdkJxr4UXsNsIfrHMEQleYrh1WF1RC5ShEvUadua
eaWuOLO8E7S9WMJDZ+Gya/o7mz0lRCFTOaCIuImwNx5D1tvCH7g7rMZDzz5xCOQqHoxfDZlHFP4E
Gg4K/TIoJB021NhZ6j9J/ZeSKOc+CwfJZ/4wrvDDN4kQhNPOGP8V2Ql/LfYM80orgtu292yg9wPu
kxaDfXufhFs9/elmSBYIwttw7qI7V/MGW3rLTIuLq8lBJVSFrQpHU28+R2Ur92eS6ApcKQFsSkFv
e619icluZiQUCaKdz6ZTW76ZbsdiJNOOSpnoLIwXkEGONtB0VUm+Or7ya4roLM0XbdhBUmNntyDM
D9XbgBNf2xMqIhqPbJyACeF7tBro0BysRvE0RS9W8QpRha8hWifDgEz5adQaJBuATEgIZvkjN3cp
9ZPiSiLJns2LUd06BfyDag8ctwE+WE0WlNkYNPW7ZcGGDKKKCzyZ5hc5fOuEv3j+tZikyq7QweZE
AXD75RLG74JywyLy3zVwcPX8r7MuC+fM5KKN17Y+zNaBMgZLeBMXzuq/jXGV1Es/bJclmBXHGhwR
u2R8zbFKxOFr3hzLbiegW+8N/TVbzuRe+HpT4UkK/LGgVeACRhzn9V29PqLsusqnsDhN6Q4FdSr3
Mve/uugc4pdFeBCnDz1imwugFk/F1yjXeybXNsw4uXQn053zDZ8yC2ACuYsvbUIbmucGnA/uKPUg
hUer5f+7hX8wlHshgzx1a2VhY4IAoPK6Tr6G5lLoe6a2XHGuVeHjsOiPVnyg/sSqj0V9yZpTP2CG
vorDDfCKKfl8R/oCcO8wThch+egZcaQ/WCs5wlxV5bLU13cNbShiHZY2c+iU8lcdfQzjlYVmKc65
eRrTR5Hs1+XWqO9dfRCq7dTTVOhM6zaNX/XpULGJjUhTxa8R3WhkZ40pil0hH6V434dXtf6qNLik
NBI+l9fI4pAHaRHZab+u91qI7iWfdtf8owziuSBbpJq4Eorv5vANicWO6l+MFDkvdYK1c7nnTz+0
G2qnApipDl/ZRdvIiNNVUIB8NApn7ZlTbJeU9pHvUvpC8OJPb7X3yANJq2Ywr98ostzwSekkl4dz
gfsbtKDH2J6Yzu8UvQ/RGShTIW3ho6LmD1y8fGRLo3a5+PExFjGWO6QOHHn8nSIaauWqjcrq4IsR
M3m/TqjkPEgKDuAO6/RnAl2JQ7OQonzP70O2g66sNz/N/Lp2LznWyezcpdx6sqe4ZE8axh3yYcWE
T275ByJLLH/U6CUp3vt4wGDDIZuK+7A58Y4gw1dRANYIH4c1n2kJo5GFHEp2ZFNWpg3Pjzv33hTR
FxDt+dS17KC0gFteJe74pfU19DcAHRBwspha0xv7F58MNi2zuPNTWWkSk6VAjXfmCLRk/yRfJj+T
xJkH3c5avkk9Yi+ld2t6W5pXc74+EWScxvmW+BGslbeM95wOAmbvbIpFtFOXXQjqevou2HJ4fqsH
e18KrWelLgXLfR4swrum/EoRANfdjE2h9QyIr9LG6P80bqxSf+qzl1kBx14+1n3b3QfrTTW8CvJi
PYFbXWCUnXnpoiJQzCBkqr58jWaQM4ImmWxuhvWbvPUs/OTm2bCOqr7niwqtb4lglg/a8gPcl0+W
tgvyUrFwjmq2MawvAr/pHfwyihonduoieV4VZL92M6OGLPC9pB0cLZZTpv5r9ppqh/T5cht+qftw
JsBRonfwH8bNXGK0xdZIKJ/tNSup0N4o4vc073IYUDwQom/K/GFj0RmL3m2S19pbIlddAWcuAf8q
E7HDNs9F9RARGuBFjQxe9cxJmaXwNHCwBh22jMdWhbN4x5Pi6Eiyba6T9FHxKTJdilunqQ8WJGOg
3/w6fl4G9XfGeOmAAaaCI49b4n/szKL5pbeYI9O7ER64mmdYeDk4T05ufGYUyxn8seQFH+TPKLxO
OCKl+lrEEGE3FmzPCZuvVtym2Wulg4rKI/mTeGxwj+vC+zJ9UaDN8MxO64DdLx0xTDEbmsWN0ezo
CoYLN02vxezq3Y+YB32/pUBJp5C9ZcgOv+g6Ea8gzmcmv5oBoBHkt+4zHOQpVsKXvApoL+d+m4t4
WjiHsCESYZi7vzXeRDOIKXKYXAxj1rXK02Iv1jyle4zpK0sxJegLs8Q2PGIk45WVJ1eVfJQRIGNV
tB3CORg4vyGiDeDluM+6ieyH6zZcj6Z5YrZodEHLIy7eugL26Ehbk+gO/n8OdNv0+b3K5mj1jBb1
RwPLWj7GFDLpZyMHOLsFmZtlHgE1O6TkvDwO83HOPloD+5oaiGMAxBjZ3k7SS6q8pnQYuO2yF3em
n1J9kLPQ32vtu0je9fZWVReRjgkqY0VPMXfVvOUPomMLMfaGdls5KchI2mBRNka1w7TimuMLQcVO
OzF+sHvuICtiVZp+TNkl7e4VgTPllZsZJLf9KECjdpXBV3kPqEiOcLh9dfRwFEAwNnRUenKxLXu3
HLZkHQAi2PlkkUbQ6GM5z/N7kd/l4UtTfuL6k9Ay1wWSKLRDkfyML61+6LpDLrvyn7LeU/1NrJhW
icg36V8jOioCnvqCwXnGIpG/hvUJnzNWeVuzsbIpQABpCTmY/S1Zz6P6myYu5tS42S2jp0t3VfqX
pvdkOJpboAGpD56GnI9j2Q3XC7K8x/4Q6mCfP2qyNOkhFI85ZQCr306XdfrrJrgk6tNiiedadFC+
5sKbOXeBAUm+PJkhrsLV+42AI5DePtnU8xtXN5kqE+DMeCTLBGVa4LfFBAzk+G3mb5PyvpKf5NLk
qOIDcy6/wkXsYTy41VOgVafEOlVczxJpFzGOtd779GC1uCidVDub02gzHHEL6WHV28l6zMUBcNIQ
B3l+LVSJV/nHYIVMhLe+epDl5Nz62Sg+zzlNfG15btJHJBz6lXtK9qdYR2BI87IZhx1aRdg4M7xZ
/UxYzV6wGOUgxWNY2RrfF+Q9hftUkM+bfPLl4RCiC6+fg8FnxOpZWq+KeDGlY8IjU2+f569OweW1
56qCrr+eqW/i9xzdsW/olHWIA1KCk+gbvd9085Gju3ZfmIVIlKKNtNdwkQJBZzVeS9I2Hd4H4S2R
ansGqFFRtrOEvxCpEPVe+MCL6UWOeA33Nfh0ZyV6DPiFm3H9O2PM1zMWMekiyy9yfKzUl6nyI/qL
VRhI+2wXzi8ae3wh0gBDTOkUM8mL9JNYvFnEBptkl/d3M/orGPCUKbjo6QOjMLmuS6adBljxRafR
20iVWE6zUYp+VMFgi+08P2fljnF7tEfaBdpPMPKjj0Pnk5D+wtVY9iPLaSpP6PeNecD6az87hBT2
DhIyLO8IF0Cu1wfrPwq2/105TKOwxTlV9nxM2LIdeHixSrCfRow8dSZ5tzZHgeUousTVkR+WGgXr
Ai3nRSgZtI5sM7+DkDs8d4gF59jlej16iSd4BAJg6OaciXOP9XdxvjsE0XHD0D99r41ACXc4HG3O
m7n1WhAhTjXGnvwVNkBa3jiPVNWt1o4iOWLhYaOLM3Q/PoXrXSreiDpBg+XAt/zjokr86lpMHMHj
P5FNgNy4l0/lwRrRbfVLZR7YRemFXOk26U6l+GpRDOBZTsFIVcwuAKmQY8i7bqSN6InNT4TGxGDD
gUtlZ+MXdkSm0IjxSJz9/F6GR22+a/WHBl58QD3i9pVeiuEjGhevEP51CaQZcOfGcmCQ93x02sSd
jH1uoPDJl+cNCDt6DNwysR7P1pyKLp6s39CbZDU7Jf0Q84tJFnj61sLvxBQRgUsXMAjkADC8OrOP
9GaUn3JzGt1vmqFazeOGPD+aEKq8b+DbnQ9S9SojrHR0iGzNV1E40NhGmyVHaE6itbpdzZdV8qrq
q9V8snrpdBL0M6gBu5OoQwuSCGYeyjVYXr6AFlo7niu6T6Y46PWdPF7r/i/t/hQDWr2FHFGQrmFW
TfKqLvdr/F7BxJ3+LfwoOnZgkZKUyMvar07e1kwWZj6KQJLezPVjRQDjFOFKGopx8SEYW6u5Rvl7
zXNQyVQ3yC6sJe2/AzTjQaQwiwwCTkt0MZWUX4XBmYp42GSwe5cX3g5aGvsMrpjCW88r8pxE/cvR
o61wJ9Uv/brh5Yk5xBgXfMROEt8X412wtpX9TQdSsQSm8aIlb0l+zPRdpR5Z33LlLe4gMX7WLbf9
vaYHZsOdJzDND4iSTjy4LeunFCJqINPJd1Pg8i1eIRqUVrDK30ueIW+RnUK9IYTBOsohMjzTZAZ7
NmDJKtlHk6fNG5P8LF6Y7MrsARS4UEcivxrqJyGjgI9UnHF57zROHCPGcvzJQQJzozQDgId6/o64
tuBGXQ9tvauFvZboXs/wYmyeZy7K7VAkeV+lH7STedNRIokjavCmaheJuVOkvO8bnSE+x0pWeu1F
aY9TiN5PinmWXRYIRdg0f2K6aymsZyzf+Eb+PQq/C85Gdb5FRPsMZgIKHmZ5fE1pA1CXT0geRX1S
Ir+tA46vSEFp48O48dsOCZpBHbAtbg6NfA5lsru/nfIhFveyPebpawUvpGd/JBv902bffZgTlSI4
u9V5FVpHk1064WNbfE2bgGMpkeluuZbhdSqCLn7kyz7SN3H6ZUE2r2NfmjZnkyLzHLLbSwJ9OoFr
9Xi+9xZDR5aqIxft7k/X3WxxLJ2U034gnVKWh7n1RiocIj+XQecx0GFyjZ/eb4edNProciIaZAhr
kKbizUqz+LANq6upv1biPvLB3Au3hlF796mkhhvn6kZiWRJsvi+eQWtXGfsmPmqRGBTGSDryo8xf
RS9DQlb36vLytEr913/0XMRpNTTA/Jk7cToiODEi2pesI1n5zoNNyJ9vlJ4ZkkT5a7zeLXKJ0N6b
faec/95E8yNla1Gemmh/UWdvboOWizLuZMwfCqSUXn1rFmUjkNoQQlTJ9TM3vjVC44V01a1L3yAy
jvcp9FJusluezs46zPNb/KziLMDVzlc1+h0wgRFPgtFjE2P2ni8q5E6m3GeDjzOxL7HGoXphKezv
MueU1rzN633drK7a/EBfdYxso3vQsix3sjkhwcE0YpCTBmA6YsgtYxVZMm2BSdis/KsUBIhtUfuK
emj0Da5EKI05pzA8405vCOgwujfbaLwMFRIPAh135C7FwsJhLYPN7nRkDjedN7tpczXkf5QgOIRa
cmdAD8BFNL7kz5eb0UI/M74GdEnbK1Uo0qVe7pHoTd53Q/jQ4lRRo+wPLTY47v7yRjFsKQ0mha41
h5rC8jJw7xe/heltLI75UwTQc8xwLxJF7zHPqcOs2FVjkw1HY5emty8uHG3+TGb8hjVjh/Tdciik
l8/Pb4cEFbnQCFdHoZ8kemdREF2R7IF07J4bOuUwMuBhiwbEzgMKdqiKXfc1tnBhHnxU+oiOr+5k
6CqWecvrBxgVZmL2OPB2OEnfbxTahEkVFstDjfeYtgSuQXz5kfgHIZppP6n/VuE+tGdT+9IyL1l+
o9hE3PlHQAqP+a2wvgvhy2hbfj13DYef2LKlV7Dfq1t9pESOT9RCv+a27WnhdvIkWwiRrUeUL/VP
mu/Z9Boh31rmljPWIl/5GMAiWVCWuaaPgfbU8qUvgUeizBunr+8E0YvMA3/uP6sntsom5QbSBivA
zdSpOpDjW35kRnKLmlMnH8XowRBgSgLU1v5ZLUJifB9xNxjbvVpuIB+R/PXXICTYyQvosDESDQMi
DgwjfBK5HUXFTrXc5+g7IkyhNsxvhZNK/XHSv8bEIqwEjn0O6wJJuikuI+azBpoNnCZBoMAKkTmJ
BKfnmK6PrwQefBKGsV8FarWr/Qnbiz9ZV8JTKqQK7Zlcl24i4kVONSU8BWXyKbxC3avlE7ZYFJCV
UJ6SfIBVoz3KZ79XHHO1zcqlNI4BNTPTdK+Cd0iDUDiY2sMaFqejdvpFrS/x8v5cfQj7y9Ve9ScP
lEJiPOgOsufMpAcu4wloMMW+zBvU8OZauypqlU9NhVuj2G5CCl13eijQ28AeYnzogOYMf+w4lmuU
G3FGxa22nQzu6TaJZMba7ZmcWFlvswyN/VbNL6rwR6dlGL4py0HRd/qAVfJv6Y9S9aMnn4q0IBwg
o7w/w446I8PTbwkV74LkgABnaUfulJwxohmN6iMpvykHxkX3iw3UJrmHHdhnnMGfvPLoLk+vFgpL
XMgeSSLI3gQLyz+UI876gnqeRDx3NhUM6251mbgnx8GDvFJfROZzkt+LBIkCUrago9AVyY87EUNQ
grWAjH6i7lecXxvxvCjXuRA8CgRRejuulgQGwoumf2f8U6HtETicaTq0zDc7Lry4W1zkUaQ7hyBR
HRQflXBclnc13+T00LU0Oaf1X0s10RhthvLRljdtfqztOew3JjYERfonY3YSmgBJuGRhT/ttp740
Hd9ndRWxCcaMfYgQ7gWj9VkZXeohFifGU4oQcFCrCzuyi3fRns8mR+Rt7NekTwdRdVbmMaPFkb4k
WhUM4X6ujjSwsiDjnYho+qnv5vAWbWI/gijuJpvpn/U7e9QXAPOkk0OBUt4Nj5IoD26pyRfLCwFe
kUzK2ituUl7kwmMVHb5MtrAR6b+V6XNpqffpZLdDIFuFb2l49MaNE2/LZST2ntkIw0LRuEHaiKWN
ZL7Bh3KUkaOU5iv8APv6kOm+4ojMtWn+cnlBJH3bdI+wfqGMuLroHFREJKeKmuLpKRhnTjt1dAz+
ErmKki3GeJ4ICdvpsMfzaxfGxcLFzJM63llqib+5knU2eWnDgNEMSvslLW8DoF3TcnLVo5hB4svn
95opfMcwTv1gBIT1hmZt1rFKJZLqEXeuk20tUBxX2dDTbbE/lspWF3zywtCxN0JPtkYouUWUIWsJ
x4ZZSHnW7rPb2SDgUzxnfrwtyi16Crif49DtIUT1yo/afj+dZiKupYGEuSQhhs4DP8jeNll2onfS
dfbzDy6hnkxP7ZeZX0wJYf08PxcD8STF6bnrRmw1Ar7C9Nke1La7poQOQtlFF70U0meXSRuURnwY
gWR859T5TresPtSqT4Czhv+pzqdB9cLk0FjHCSpYdXsKJmJhbclcuTKIYrl5bYtHUT4FnE3bbkYu
S8X7YPwbjJ96/BZld5SPuBwd6Jeda7Jju3yKqDiu4Bn0Cvqpa7pDRisI5g2dR4DHNvlR47diuN7e
x/SqkkjIfMlNPI46IJU9PdvlkFQKGLETR+keDda89wqRayPg0lNc2RVM5L2S3a4nnKooiQPblivn
T8aUF3fWk/NDIJ4fgkbijq2gLfiPIL7RelTTwRcNrcBlbIQdgfV3cJLnT8iAjCw7ybmpe29hnCIx
566le5mgre80Zu1toErHqDgx70CsHrks8EUdi/MSwzqg34xwBLj3j+RmmCF8gcruPNHB/03mzmPG
nCVXg8NFOE6uTIAh4bQnJr7Vb2S2QnwQ0wEqG3LuhRarcfVjA9Ymr9wp3CgMQQ7yR8MZMcb7aOCj
z7+fnTIs76nLduBL1gdKAYPzlxCsxZwc5ghbRHkT+gvKFzlp+n8WRt8cbtkmzeu8UFtPpGOwF0eS
/un9W+qz+vYnaGkcDFifVZiG2abO0XE18m6QrclO2+F3I+zXnhTXW1lwZ5JZNMR9SK9fV9+bUEVX
ebacODHqg7ipWz/HGJJOHEhoXgA5VfcQV5VHbvwaHWqgeOm5hcOzLiYXxbj4RnC20096LDBf2Aav
Rlu60hTAXe0wbJNB9CuM9e0acyt6hvD52fKXjo6+LHxrAN4w8oLpqcI/FYQHvVaTdRyW51SMhaUY
aODFZWz61BfQZQn7d/VVvcGNA7IFCNXhqfPEv//fYOQ3PEHpVvfz6f7fhsqwsQws4afmOavmH6Wm
oF3amSWow23EQzzA3/iMbEYdZ67o8Az4Qo7VHAv7bGGTaqMvyXjFColnjXaLiB9wFURNyQe0OsUA
wIZ7vCx8Qg80LIfvhxvYeKdjyU1yNoDkRjw8W89QUhg8P4r8Fx3bFbBrMCdnrE+aUj0r41W6iJwj
UL/wJ1q4SCLFL579nnyqUfXHLXZm0PDcUCY0bafzJCwNvA2gyYvUsuvoxyDdz12OyiQMrhQP42uG
sxr9mhS+ObSyoXEu+5l7N09TxYPLoWs0CrewP5f/ZnU4azJmtRSvbVeUMiHvPQGEVU4WqP82GIPH
TkTkdPe0aEJvsWeDmdtmdiOUVlosxzepr89JBiLIolgJXFH9jrvFVmL6tnC5sg0CLfAWbmIi06Eg
ZpvRa1RTUjaY013B4PqLGglVMokeg3xNls+m+icTXxnmT118aYkpoegbrt6eOLWF5S1hTjpiCniK
bzoNhCU3O7H8ioSg73AeJwcdznXxN0ofC47jgpQuRjNE67+OR6BwEmdoPiOuMMhZsvigodDT1j0O
VuyJCp8wBn5EO2pfHJES5QlNJh//R9J57DiOZFH0iwjQm61IeS+l0mhDSGloRe+/vk9UA7NozPRU
ZUpkxHvXfhg/Y/mh4vKuX+veLcZDX7ybGjK1mj7W4geLUuUsjRBmf9+jPuG7LlssmahDPP31VZDk
ttQ9y3ojPWnt61cp+1SjzdSYSHprat+g8AwkUpeBc5lVKMcDAwzvkgCZtmeyhgUirEbIVblzjOBd
JQtNCr+718OCgBgCKjTSFwb0Nz4pTmSBuNFEa22ica8abxQVasUxHa/ij3akuw3CkCEHGuyEhxCR
bHhxitgbWeqUNZKqWWpe2BJ0LOOiwXSLOtJUPnXodSjSJPgboq8nTC3e+AXSPJaNl7rhAlg3SEAM
EKK03Tj1apA9JMKV5s81jigUBnlzr3wAOqijPLxG/XxSVxSmOgLvGKGDBwJJQbAoA8GJdbOyd3aB
2SueU444rJLlK1kiaoeXYiSmjdQtsaQgaUa2upQ32bqHjnc24lch/Y7IwlkWPlpUjfcahnqSaQPV
floUYlZ4J8sNYm5iiPyYPiEP6+RD4fvFaIRAOw1ZcLYStvUgX2AQmJCRR2l+zJvarepDNzxH1ulx
KfYjjZ90zmUY7itvQAYKE5XBWUItjLQedvQCb/l/dViAkZyIRSgtJJBc8GXzJK5uozvckcfpMORJ
/0yq9yA/1fKR5VtPfkKabuX4PZwu7PpK+DVU1xTJkgJ80b4ucJISbiNsQLPGr2HhqEFCa7+y5j1s
3YYdDi5bChcJl3jNkcDdWna0i/bfRtV54mcBYEW/pgBbtkcx11MtgkNHcEJtsM8R8xZIcHUSMtRz
DaWpcDJ3Nxg28jow+6GAlVZP4EqDiYA3sSe/T+0rVskMEBVUVkZzhn/W1WwEr0upPigFJ/pZt2l2
GBDDNw/b6yi/mfEzLnkTFcDn0LjBxcv2dsQH3b4OlfRWYt3mefOHTVa7k7ZvxqPPrFh/yvJJlo4Z
y19Gt2m6aT0UzM6RFFqo9LParvxJc3OCC4B4YHNncbWs+S3hPwTWNKf7A5b0hdsIdxP9xZb6p76u
Fe1QX6V0QRlFpgBM7yVpyI2x3jRrQXDfBOUA3BHZ27I8YBbXoZ1y8r2Q3JOg4Goyc8h07carOB/1
11LsdiFVNh6WnWhbxCdL99JxScTPHCso2NtWKtfla6kmKzwrDEIlFTEU0mWoLXjvFJLBjA/LpFbs
aiFZTRLV9aN3zf5qI21mAUmeAnueetCIgQtBJGYodGdDck9QqXjDooxISeDF+lSiA3F5c0J4Wpxl
brQgkMaxd4HylMIfsnMji/WGmrK7hFGOQlwQBRsZkQ/mi5ohANorv0IEPBwRAVXbd2q6WiAMz3AW
+bIt4LMWdXa0jC11I2DcgsPALiGeMrRYYB7ztOAtWecgJcVWSndVt7ReiwQGOal+2AJ54kl5ZcD6
xiUWhovWOSoGIriYIdTt8otNktos8pIM+ENmzPawzjo63Syr0QkXvf7RQzDRbRW/xcOuGS65uXqZ
O5AjeCaqn3iiJmeNGSe6ZNPCVM8x/z2BIijXIzdKVonOxh7vmnrVTu6wGOf8LOjt6znfNp+nvR6c
tfQsgLKHTdO9M8WjuJkZiisG4YSECZ2zwxlTMGAG+FF1TfvlJqyr4sCFj5UWsNLYSvgKBixptnjq
CXhEIE9PW4wF1A2qbW1sHQ4QA9fUA18ZRtxN+0JNJwFr2D2xAOgTF4MCuj39EbAK9x85l4rXqyJk
0mEEi4trHx34EeNFt4qH3/qsKAZDuo4tf091WuwIPUcyzKkhH60RCJGXudxMsCtsY1BM6KyukwkV
2u8tIH3ltWdiwGq4jIiwsRHbCoKrZ72cw8XEO0W6++VzNL/GwmTVaeeWr86aGrANEc17wsRHbi62
DKhgshFFIl6BCXMmK9uRx3c0hpVe6rOu+7FkrE07DlesN7y43cpcd8ayZD6ZmcuRzvOrM7IBZAcz
Wo+wr8pXynwGba2JiEumxBaAVTqGqsY1uAhfO0xjmnoj26WaLlr3Q5Pj0qBWUiDF6ZZMU1jeAYQH
aXvJdl8DMfP9I7ILkzvRDrPJ2Y8aCLKZehF+raH7CJRlxUR4DQbhNpvl0TedV+CsdDJ4ztyMtzVD
BBSd2CuKifmHgSSlpaaDz6aJu9688pNTfYqBi7jZiECvr9hiybbZ/TJeeQHDDx6nMLTG0FOUQy5G
DVMexAjLSowQvHqsd6iJ5PpOgBRZYctnlCy5h1B0zQ1jjYSnwec2bGqf5lSG2co/xRKkxYzWbSw8
T93/RSCBi9KCxjygBBcXuICs3acFSyKX8ewfglbvKvNZURlaql9aAjm+hu7quwuPQZsux3vWXuvX
QUaa2ueXGO1Vioa/5uCEmKK5ArzH9b0w3KluDdR6EcSRbeNoQGyunXIL8SHrh9Wgvnqq9Damriqy
0zmJd2VbLuuEy5HRLCoWyF9khBCOr6FbAukWx1x9K1VoNVBO4X/2eJkVY+XYP5G8CbOz39yJpyR6
eMDyQ7u1jTKIFYnGq/R7JEITHXWkX2mXXYx8jwvQinGGfkDT5kExN6JT5mKXnTwqhQcyc14wa+I4
nUCAmloIQ9jYx+YewXgMLvFAgvDO/feCB0IidXQq4FX53XltUNHNB1AfOISw3fTFX5nzVXlyuNat
04C6x+Bn6t/IjQ6cd17Ymn5nf1Vql6h4A6USEZ0SB1iKFfWUDW8qR1/Y3Gz98RiBqkNX19+xY7uB
9tcuelBZsoa0QzD7LllS6xAiuq9dGKTc8OpzGgotsqyA/umQo7egvTdIScyBDxTxucOvk9LxXvjf
0PhTd6pe+6aYp/Vflv20PtVMBXL79mk7NGoudeY3pdbd5pFxBq813oqPCMk95tBfBRKqoOPUskFX
eB14vKRPzpySnvB2FWuHOF+UzW/cb/r8wFKp7ZgVuFt/NBMK9EzYK+3SXXkc5Ktg/6OVXAawDKCG
/RkCU3ZKlwakmWS+5n2FyNAg3Hs76vzvcx4q3iEh1gBkokBo1ZqfRvB4QQzSTs3vCKCA+xcKhXDm
e0m1pyh+JFdf6jacebp5sFsa1Kuj0DZQYMHl9e6QwmXPWcU7iDxulanDlMTfzxuxIB0XrdAiYpkA
K43KhRQJQwUgowaes2I4BfRRqq3hIHPw77byN2XsY0s0HKRt7lGhgbi83O9GXw6rZtWPm2baJXit
+/TQhWIAySJUkZ91uU6kZcKRRHQwAvr3uLw2+NleZ8G6SBkAp41kC97nA1VAWRxKPIJl9wBwM6x1
HX0AqPUx+6ZO/u2at9ku4L76pTjkKQQgFLLlMCCEBaA8W2ejJ2WnbFo3yabkO1R/08bnvxqhScxZ
k50ieUu19Mz8gomedc2WqS06V7nihVXCTgU9j4Q/SG1W1TMf2hDvyjm36bgSqI3fvsshCg1FECYL
xAph7WkhdibIhAC7IAonbqHA2jm0zbIwRB8JEt3+ao5wex5rQN2xPPnoFiHshNPvwKU8BcIz9UbP
7cgq5rOXed24qpDSqGdNWZotsimmD6YuMfuhLu/nUrCDDhWnPnrX6mUjhPqMuksxba1kV8ssdwyH
46Er9uhXPGBlGXYXuElKnyRM4Nr6sLp5ay9ExpxRIAG8oh0G+CdLjMXn0/xTqYxK12Q0y/CNk2dy
DRS8NBzKqxgJuIXHWR5IZG0u1Zx8sGJPM3MdzwceMa4+zE2G9SdcEtIhUfn52TZqePAsQp8TQtnZ
p1R9hvaZR3JQiWIrljbUmE7Ghz6zQTE+rDmRHT2tjfh6IUeTszhPubg6xAr9X0iYEscUi17nSTxJ
8myvQA7XcDOF9iM5D7t6dxzSjiA6Zl22ahTyspuHaP4BPg7ZeI38t10Q9OFz3g8u0AcqfR8YEVtA
59sc7zZWtW/8l0vYRdaTcc691u6ELq59LYnoJnCQuOn8W0MWocyIgyQi/y4g+zZ+M/lb/Q71+IWj
n1wRhLMk51o92CdGBcFAyJewShcvtVskKqrZQIAvk+WCwGUH2UGxCb5mZGvDOGqEjE4h0h5bqOt+
4Bg5gy1jbfInZkCGotsga7hkrZuDmCtc0p1Tpds4+g2cs6qMswfpFJTsOgSWbv1673+zX7Tfgbyl
jS1f0rxuAOZNnHXY6WnVA0aNSLLEpOWh2yT+fcbE2CeyJ6IWMO0Bcv+D/cBS2LWadsMKNyOQQCyr
NUpSp3ir89/xvVJPebnoIS95FpS5SWf1tDfQ+pNuhWpTfbdcdrz0AopR+eiOHq/9mD8yL1wYGoR+
4mHNHJKzgYDc/yaLj5QVewYnhsuDU/vXltaMyipfU0zUPI5ztmMIUYm1nvks2cbI2xmYmQvsf2OV
IZ8Qqx0rnjBi8VXkvR1PxY0YzZPd7MdTskTVqa/rZb4ERuHax+qyZ2bwFazxoQvB05Ud3xthu1yS
2Z3fTaZXjwZ4e2GAF+ZEWLBsh4+wfTbK/R867dwaRGuki1CvMLMwi/Bwl9EpXDiu2js7ci04v84m
73SmHBRpP3iMGkNxLBG8MjMxJBjpcfCBJSuUjukbd1ECNPRSfDcEASY8Z1ZR1AIiK2FzE5KuHtWJ
Yuxf98hhlcd3AYCBdKbzqODjRFyYS2ruMHCwf69YBhZ2vaU7yosm3AQ/Dt0EdNfFG3blNLr0yqqU
DgJQ4p+cil40Rs5mB6Wct0B/OoHUTE17phvMyjt6Y5vsK8+2+UpG5LAMf9UI6pcz52Frq85HcRN/
Ry2x9zcwjtJYjI8x+jQYU8uvfLj1bMCCqRa6zqh/INXguNEQpwHmlx+K7rsU1Ioeua50dXpMfv7t
/iDyCfVdcyJTTCgsHj4U6gxVYN/1fFp0cCjYyCEqbiMvv3RO5LNU7EcibSEJEahRgEorwF19DVDr
4yy0fTpdf2LjLr3yq9NT3gxFuJBIqRMccy/9icnwFf3IzbH+ZdiFUmvZwQkI7gCipP5KMzkRfBc0
wzpBKubGjw6aepS7bfT6It4ENc2w1MODas5l3M+Tz+4WnWAPuAfShoCPY699CfKkzjgjGLtNyyNV
g8Hotcak7NpkGcrLP1TSzVewIP0Z+BBLPQWmZI+h6Of1qxANtQ6vACDpixVPCOwm+1HLb2wzFm2q
8rIHcUITWHjkZAQ4hrTufQx/VEVowvHXfJT6gdhcMfwM2VmIwJAbdd1mDM+0bcwa6eGM27SUZ83r
FhlEGGFOu3XTu8R4r9ejp4PVlNau7j5qaWPGFyc9pJMBNMqb11+AF3EIQAmvdGkhjgBGRgfWpiqX
w5PY4aLc1AOQxK4M/6T+NNQfGuo+/Vgmp2Di5lsV3SLOGUt26TiHG3o5yAm60c0QxLVQSHONcFIA
jHoX9cht/AWVQpPMhEso/6U1r1H4F8XvPVRCi7wL+JJHpDJgwVhxdf49uGXasjFZznmF+MWD8qdr
5jD2HBiPGoFi++J0Lk+TRB3TTIrPpnaS5JsOtWchjheK27S+mkznYXgQnJxYhpzkVqNoTLRzoNCp
vrLGBclvyxaW/JpArLBRNwWuA/OUatdmZIhInlH3k7Soy0+wAGidWNtI+JwZlQI7/GdKq67eKoie
wXlLV03WTv4l1nS5vvjW9edzMA3PnwNXGPcqAm5uf9GyjegsztgYB3X34nqPJSJbH/kBll+0/jF7
Fea3oJBIL59N0F5WhjygilCnjTNhW2wJO4icLXmvEgd6D/22skjTSz+r4qPFZJnfiFv0NOV2KsIv
K7fnPRi7yqzd/rWGJZ5zhXSpcGmxd4rtaUmweNvsgJiox1lHiLXRtHI4BQFPtz13gl+CJxbQ2xW6
aJTJGAoxtzR/9IiSBFyjbLqxO1EoLilPXDNWC6StILQQRvni7hAmQJHvrMRiK9Jqo7NTwtxzFgiw
uUcQvmnqU5Hsaxrp8024YDrlAhiWYBtmMh+xzxVcLQIj0fsVXgdBkKPbFMiKxheiJPj5USZRi+gD
FgiZhsvnVV9lml2n6iGb87b2YKP1U5mhLL+lMbNNisudpMZoEwxvY86Rh1FHUD9tyUAHNqh6YsSA
KkSRXKEVY2bT85UUkrh9Maq7XQ2MEj8Ky6317EyYX+tbayCpZ1qxBsOLoaICegUMHGFTeOD2ou+m
DFHSgLxFGqqYVWk+R+upARaoSeGq0rHjnTGKd2BXLkfktKXL7FvexHLdwY0M2T3o6T/hUJH4F0yT
rxFWuNJ3MLv1rBtOjc6gPsP+aOkLvVzT0uV2GCSiCLNC/ceGgBRlppQvz6LNcuIHITd7VpuuVH3Y
FG7l8XZ68vsL2MHhQmHXliNaPnjn4D97nr2j6pyIMGnbn1y+ddVnJm2KhlzyHWLyCHkf/KhJMsPC
aU2iGCd+5L0ZvEEfuAo0T8vRUBW8VJA4cgX2jjijwqUoye+jfzKz36Bi3CFpUtq0JdYVJDV4Cxey
yTLiCvgiuAbcE3RlU/6yHLksYo8AFgIm4x+xA9ONS3QKvyHEsM/vnLY/A7BRonhdf6dtyIVxVrQ1
gu1AW4Spay8xhYOs+8d/CovpFDGWEjRjg08jRpK1rxp8x3+DSqVvGXW1Ce1k5aFrc0TTwDKnctyt
iAjrEadbNsAJ+WaTbWzSCbV3hf5EVTiWPztac9gpPTJxKn7jmgi4f2OAU61jf9lCHAfmNZYpL+dr
T3pYzAyl+dHXLuF4DF53w3HjaZNIEsMyh5MLWY2M1A3nFUl4M8wR6qZBuCRIDs+U+9nvd2WiWKlJ
IZEnpnOwxXYQX0uRnJvxAjKWg6iG1rnVrtHst2P6x0WNbAjcaFGuwvWgn9LiVvrbxDmg1OSjJw8H
428ydAJoEFLuyZdmYfpphW+R/t2obxOyPd0FLIialZku1O+Uzc5DyPLC7uKZBIBUYsd0C5Sh/cXS
dlq3pCEWnbjh0XYNsbND7Y9GHvtOY0GXcd1q0TJlaYoAXmsktVhOIIyygEYGZcI0iOaVY3xTFu98
FaHDrc35Ug1UQCGLHYFzhvcSBRBfNPQD7Xd/DDCsgkD+PUCf0l4cbtG+OhLeOVNDL7Eg+7weGg9v
FrsU5MAqWHbdb1/cItYPm+Ku11tsIQ83zoiT8f56MRtvIM4npupKpnKEXXnOmk3aBCAWSBsiQwb3
Hl5Wuw/6ZwJx1DXavC/f7PGDENpSjkhk+X2F24xJa04Haf4zNiXCPJ7WDESBEVtOgAdmH4StlGq+
aMJqJZ4vm1U0KvK1bU9rnjWvVQ9qfoYSgfBn0FrbXygrxIHml3yy1561SZ2OBSEfoeBmwgI3cfGZ
dEdxvvoo/4hzdH8l9BR6+vCV3yTmTApRftR7Pj1QXlR8O7NaGTBCYXhEBNW4g1ZABXeo7bt5almz
TrlotIMEw8XK15p9xphQYXUIdLIWL9kA7wcJYl2R4JIuxtEfb4hMIpLtc2y4uvBwe6lD0qPA/535
v08u01a846T8IynibSdTGR8g7DNXHzAHfIHABXVu3XJPrPbCGk/SQsbRNX9R5ZD+wc6b8QdxAgFy
fVk/290qyndSioKqnTkOLdHm3Of6KF7KfKzLRTgyIyCnLOSb7/+EY7bo8BAirtSlH935i/JbQCQC
Nz+fqxYvCH6bjdqGxHIeJ85MmtbYUDETT8q7mBq16J66jCz16QdtWU7uP1KoZLhUMNlC0JUOB8CL
FoFIQ6/hEnWO+CKaEqeeTlY7vRVy6cxfAIffko8hm4fCQc/V7SmuQVyMY5/opgzVcoppetrmnIEh
JwtcazUn+kXMYFmy6o+cMJiaKK3/Cmc6eq/ZI0S5xiVKww1yZXTlcWF7Did8aTteJ704AVJ3PQhr
d+UGJVh88KWg2k0GUgFzjA9sNOqb7m94y6UHT1vIcO4MPym4iwPgFQLk2kX97U/A2jXxQrz1ITlL
wjZCqFbFHoJk9EtKOOPT1VAQ1Q1031g00X2g4JZcLiOoR2FYgTLuV4I4aKJnYwmHqf16r4kB7mEy
aglrDK96PQnZPNQhwjjskEvTz5adddYz0g3xp1Gq/E3QG2obQVia5yH5HARZwlkr4NsKf0y6G/kW
8+HBs86rC9hhbmFqTFi9iis8DcXlqpVwF4/sSVkXk/8flxUPUTSv45HRXnU1VCoJ5s1xAOtgQlXr
T3M8TMtgXasf0jxaTsZeABlluvSX3Lrwe0IkpJDp06LISLgSHQlhC1eXbV8j8UNw12dEwYGZ+gu/
uqsSLIuG5pLEnQrj1qkN0LnYf0lDQIP2FwA5Ju9WfOJL8wj0I5kd/A6S61b5h871uQceuvEEtp+p
YI+Qax6SZZVPwXE8RZnmUc+Pw/dH/iH+vpU4NEKkpRBZDBuN9ss/4bnDCwbvqVkbO9oOBlBlDyqm
UiJzeknU8loWiod62auUY/rbOkSecwI29NiLXcXmKA1RJ3qJa07pWitQzvNwdDblnEzeennTH535
LZzVZvSRYfbjk5Hh9GmPcmVez/fC4WbPEQmxmoFxkOLKT+oA9NZn+jFpgdyKk6CySEKa0zbm2uNT
7fkkEmzx1j2raEOtUSzpTxrtHeMU6wfptaM9x8rfNBFnBN0ZfCblz0DjYZby7Ibb+nWq2etZPkko
KTdG8pa9cP8uRyqBlhUAdSSzjvI5vtCiJ7zCQDm877ey2JfluTW+bf7gwzStJxQEqSJALzpmkwbh
AhPwzHFbjSGL25G/QrimFI6WFEvwNlv7yyC9TuGFIJ8YoXKz9bszlU2Aq+TJhhP5BLCHJQEPyHrI
zN9YLYYgboA61FjbVeijxOvhx0o4gfgg0YoqY+kJ6nRuWSUH5bi0ZWkl8r4MFPkmxwW/gi+Rl9A7
7BXM9qRcDXD8DcO8zHCVu9+2QMm52yISxMT7Aws2orVF0FWmsxYKkRuPejPUbtzjaftl+TnZgYj2
UmsulFyTk82R1VY+aF6ksIu8kwpnVJ++8tVqGyKyIer14oJjxnK+kpRWhEqiI4bFowtnmuw6cJ8N
Ge8V6p0O89noUnEy8/sP3IQAxyBydzZZ0qxAGJkYj/iHS2zO/Mw0sNCjAEKovhmm9E/jbUxAcocK
xW0OSZeo3czZaW0NldTOWIPMcis2ISqQjH5T0EQLZ+yOxt5E2gbHU6urIt4l8tqgs1Kfy++TsSKv
17TZfpGG8kzq091CCkoD6xo3h7ojeFAsR5iMR6JSEHc24cLqmrUTXSglmtkNTPoq5UfsuThxzcJ1
z3vxs8gc+Qx3dgcCiiq+K1LMvV5nf7HuCetBzrcs5mGVMshB+pKKVfKiUjJ4q6Ur8VP9u+0fcGj2
ERGZo9s76L2deOaYaP3VYq6lrYd2d26BBAHx+wbjF5YHTw7Wevlopb8ifgMOz/JTh5YjACg3kAqK
ljogg3nf7H0LYfmhTx+qzcRJ/GcNZoNdU6iqLAbbavxlNuVrZN+F2DUfRcbCpe0lg1+i5mrvIiCW
Erffxef7SO9hjFIGJLZbtNYu7f6K8qqi9iAfi2eLrE/a7k9c3oQ0oV4n2JFRCxbW9HIkH9LSwQuJ
yodvH28QcxrhJcTA003Kt08EhW4XszHHMfoY8AvOnn32h+kdJOGn4k8au5s1XsXXUZnvfbQv4GGS
pVMtdRWb2SYbdwmgryb0p3CNpmy7CcdpRdhv3HEh5h8VyUkSdxTGSOSAWbTQPsibEMcpPepwzqLD
i+hscOT3zMAHcmh9mM4ATzy51iVmuWJNpmmhPCONscLZSvKj6r5bDfQxq5AokdhbW9ymhVtYSEhR
RAbht02eGNck0pRrKq7jZquWF1/dl9nVR0jgE/glKNmAq7Znr8jmhASitTPMX4DWoLgAZOjc9Omc
+j9SYJFtiaxHYyZ/j/aDTdLlynn5AH7f5vgZqw9Dbjyj+tBgDgjIAZYcd50TkVQAEIR4VcCeQfEn
vtNI+iB70h2weRA8hIl6zfHMF9EMGxn4E0fFi2XeWFHx8SrBbz9t6bNw/kx9y6mQSx8+ugqrkGdj
9sEnIzUNJhwQiu6Uxwez4Jtv2GgSMkmW9H0sYoIYoGQ0tPMoc6Jgr1lry3jSvaEzuxThhUIEEAQk
aQBc4OISosSWdNXporBpaCPgZoz2MX6zsx3/SYCBYvSIHRODrX3Q6cZ7m800j0QpKwSH8Sx7pdTr
hP0XXMaaDnlHQxH8DWIUGt3QNELlhKeUngQEZ2mzhWUg+ScDdIwl2haS2G1ooOHLoKbsKmRMHPCR
zoFGh8+bZfxFMA5hc4Zk8QNiwZAS2qeo34X+OahvWNEAvOeUyrlmIfH3stn5X2TeCUUKyCLEBFdB
kj/8bh+ae609VQBBr5+ETNNxRf8XSR62p9VU5yq/tkdkqf+DQNNNWTfjqECZQ8hPLCAB5M7GEb2k
2Hi7WsVGhbmPJhGtQfB8UonOKqW7VmuzyvocjK9pqtY0OCKpnOaZjT4kfSPCG0OAB2T+KvGvo+Rj
o0ATnhmXmlKeKKt3aQVWTb59QUROyMuQTA7k2m8R/TnGm1q9yf7N+RsXowfHwhDZzGCWegH/Of6W
Wb3CQcaxMbt0RMI+ATjKDa1tAJIG/MBexGBEeBog1kR8mPHTqZ6pbXBJxOzSM93cQVRL/qdQr1vd
uzZdVOND+PkmTiy1+caaJRZ29uH4dZfCZzi+9yNWra2EaJuXg4dSRR1c2xkTAU4yrPfONapxJu2H
4WyNsfvqe/cGWxf91WhE6/c0OmdVRG7GQ38R9jQrGLGvxIUjBsHUtyLe2v9DzUg6KfGKJqTZ+JY1
V7m6Aywwhy0mDTBs2SOxz+XPiMt5vBnbxj6XXNEaqj08iCjXuZilY3NR5Y+w/rGTXZjN0eju+n4Z
dQI5DOZUDlbX0Dnzp8hEW5Q6LZj8MggA8DUatHDSwWnjLPF7aPOKq2mtqJuexHI0uqRiYdfgPnMV
7uoHGdvhQe4PPhkpFkwgRDgCiYXdf9Z4NrmoxL0MWoBEayFnuzQld5fzjIDP4Ee1BsBzjHm8G4N5
JkgwmJ10BLDSlrpWNNI+Zq+n7B/k4lAUvDsA69K31XxOzg30tIFrsdnAhulAszrBnZb5nr7OPUBi
X2HrmG5juZbGVae+vTCzxdXMoLCg9iYSXi/MTF79hc6LwE3CvPKlMxcqj0m5jJgqgdnVhlYetfMc
yP7MgBbe2+oWc7OefBfq02KZKJE+8rdmZI9h81eJsKGAhIU03r3qNUqmrtjG0oFw7FmFmZbGoxSt
OqelQR0DYkDxvWuR42r6wojWfvZVt85sdIKVBYolBL+Nz1clzfngxNiVEzkgvOaIGaQPgVnhdpjZ
UA+6fxCfRKB+vaxtPhEwCes/7vOo8ur+qzbJ32T0spytb+74esfwhPcBrXKFUi1G693AS9gSEXbJ
XENuIRUHKZm3w7uFuoWM9lnif92grrPz6FFjm6zL4pipLFtH8QvE0YcmI0jzIHqVG5QY4cEwGxwZ
CFus4XtYRcBHLPNIY0/AyW5CUmMpnWo8G6jjFULHKSsNbfiFWaZ5yXROYXNOYHBawJ3t8IC8HpJB
cGLtyq+vl36h335mkB4V6N9ZfdCK66TfQyRsKpq49sZAhRZE+iTuLeo9BqGI0iBe8HLfeLIrTQAk
FCVQz+Y6xDcbvOgyEt1J+S20S4OvP55noMk+RqQkfVMAcOtiY7cnmKsbUbszw3jW8j7DT9zsxozz
Kvgcy3cVraO4a1UexkxDYWsgXQeq7uDW0SagjOMwLZF6x8Xayo8GmvBoSTEFQwMkM7GAsDfhNn55
TXqlUY4H9OHYMeFEnORjxejN9u7fnXgv8eYC26K184g7CMuNrl+FcEWOPsVn6/SYj6q3Jno4L/yB
QHYVsTMeia7c7PexeCrWpiX4Jn1W6moY11F0G/uPV/0pZb9x88wMbiH4hrFaW9xOtNwSjYqaCvfR
tik/cvBp+hj+bYuKSmL3vi/JLWY+5m7PyxPJh0H1Q60W8ty3CSyJ5X3UMwicZ6Ac83Jr6CPo7D3R
vzq0TXL7lPMtgAMXeBZ9Vaa/75CKhBsZPD7Wd5zcaFZ/S3s+RZhIFxbhiOoqFNv/qc6PUn+zjXlu
EziQn9PXyp6xrFD4qP+1sunaWAm/TeR9N2tuzMnzE+SvH/70wxmx5yQ+UmvTOW8lxhYaH0BXHjxn
ZYkk2Vr6EXsjH0O9EeCQgU6Cxg6WLC1coKcYxdOOaqD8iFGWj+mhzjZmIRjvbvwQLyLWjxEcEwOz
QhoVG4gOeGs9Yx4ISXkvYVo7/YdvZpIPLYqawEa1p+KRWCiluMG2ar7XXst4OsraeyFdNbwNCfMx
cgzYpYVCOKIxf+0M4zPPvtJpb2l7DIVV8vniCCvsM6obsleXTAy6ujQtBEanrlkNw6mwUC44i6S4
UYGQoYRgLa/J3P7figVBwmH/SjcC/284nnRjIRpfEtpH5m1zt3OCJ627kEGiJG3NBWKpnuISIp2k
I96DEaszE5Ozi5Vr1RM89FVXPHZCJyq4SI6v+WSwrrBG1HGzUvOfwXwWaJsTwLd5Pn+1pyGnImU7
mCvh5IvvGu5j3L5E6fpLIU5Owv3Q0VC5dDqIRlI0UBYXwalBAsX08219JttA2wpHv9Jwbwjd3dqW
V4G66nW6iZea/KQew2lOEUnYqHYI2F3INg0ktxxeBWH5rEL/AlQeq6tfZv0Gk5I4pOHxrO43D67k
7gO5RTIMDndDlF8pCeM3fNKxU79b9ToGYgsWmXqxjCNOjfSZE0FCZzXI0yc1WQLZdOz/dQfgkPKR
jFt0mu8jXbkqQwo7w6Kt7i/kt8RyDweI2k7d0EAAw7FGoIuUAd7JLRhNbzT+uHq5osK0q7ZD+8sI
h5AUZJcfNsouaYzstwewuMU5Fw13lRlEC7AmMjIOEfXW4z58vVkk/0j/MleSfgfbiqYqBu9VlhM5
Wm+BvC94iE3IYWvApfk1gmZYZFwr1Rnx1EteZbKIU5WSnbNgiWmsvUVEY9zZrOKTqwd/VXcQ4gAS
IZBr8zn9u56OAgOLsy+L7gXhaZoI5zWwvb2+jB4kCss1ls9pT7NfVrz5BgFX300lAqwOBSJ1E9Su
1sneedrFSUNaTdkZ/UHhAVDzlaxx2IQR6WLHRt8xK71qDiGMSbh4i6X8kCkIQr7hiMQHwn+ohQAB
fCMNIB1+6Ou1mcQpZKhAkWSunQbSZyDXA3aayS5DpbKvIhKJBCbC649WER8tn+diMo8D8UIoTwua
oLudFRL0dnOYCkgZKJjiHJWrALJfO+Q82D4ilA0Af4F+rwUb0wHOxDqTDvoyyi9tkuOOTL2p/iBK
zH89xQNd0uiRagBbc9IS7fTU1qTE0UeuYk438LkBp4ks1mrEJFLvghIY4qSZn0795KV3Q8xKcN0c
kA3iUE25Vy2mgGXb/gWYrBmWaN9tUCyjdMB1K9jULLhqfDqhcxqU9bjQF06AXT5HO0Q/uvX++y3z
77MZpv2PLrQalT2v+h8fDgyV5H8knddu41gWRb+IAHN4tbJE5Wi/ELLLZs6ZXz/r9gBTg+4ZVLdL
Iu89Ye+15x3KuV7e9c4W+nREklOKqNr511t/4mcwYVp4pT+r63NNpjtrNUrEWzlH85j/iL6zBRrW
3SJmlZL6hqMsFy7+dFhE6ggrx+GV01ajfh6k+wTM2dIeY7L1/TMaRVvea5pwUjMS8XehSLlY6f6W
ud2g3Jv2kTjP2kF8es3lg+9tinBvMTycVSDkNijYPpr8X8z1PdWXUl/o2q+V/WUaeAYye5ZN8xWV
dyf5Vp2b/BEs/PZMYsNsXGqzOP8kAZQThOcTXYM1ZFRbxKGznW/3GvCacGdFtKVL3HVedu+YDSiV
+d9jpPFogFyY+dZJMzBibPoAqOYc0fIc8AunLFaWyV+0zKSY+QfNVqcm0JqV8cPKFWYNGkNoQMIw
bi54EawfRkBMc1HlkBdg7i37VqeXpP8Jx1Ou/utDddPUl6bSWCmDAyKER7feSe9O2aFmU5tw602s
CArlJl9N9A/p5r+rk82YfxXkq9R8GugNhzUgaR7pA5AzrbraudvRPlROsQR4AySLMbLoU9T2hwB1
aXwK9kvTr+ru2CRnGRBY7sqMQBlm2XMD60fkM9PjrPQyAV82KL54KdMV93XUHbrRnWr0tgmEY14p
5mYyGKwDR4BJDYawIrwExh+HAswUS18TYeP5v5wGCOp+J0QaA0NdChUPO6T+21EzT0wPexaPsfoJ
bcBgDUlmNfO+XRxvW0JfP2he/5IaEdGz81hp/Qz1RmFZhw++XxTI8/Rnwj9YP43ht5TuVA4Lkj3b
4doxQSllqllQCzqyWyf7J3mnwljWE3Ikll+u8LoSh1qWm07ivrY4sw//yaikG9OjWVbC3ly2yU71
N7b0UA1yYlZYNTYxri8DNUfLC5ScgfxpLYp5AaU9T+ExZwRMkyAYHvhMhROgl4H1ueRoZW44AhVd
IY9cQJzIumeP1b3Odpbigoqrir1VnNsPmIRoEcDDFDe1vrD1L7CcW+jN51G65A5FJ9X0hyE6jtwv
cktADrUji2pod6+WijEvb3X9Gqnn64tVXQij/NDUNezAlCFdjEZHDKpK6WKod/KBrPYQBtUsHT47
nQNr+mHNL6DdDWoZ5Pl2V+OE20JvNzeMv/vuk4SFGS6FjFEfgwncgbSEWnl2rt6Iv2AdIRAeurPl
/dn6nuBkjKKI+zix5GD4CIqjWi8LDXECdddaj3ZOe3IGF7bmyOIdfjvTzLh7xj7nXX2waeRVMia6
8GgyrS+yBvnQU9M2Ur5N9YNwYE/VSl2kC2zPQrPgHyS0DqQnC2gO2N80W0FHF74ZbXhajFljEBQz
JDE5U2dYx/1uMteOuTazk1LuI6Ra0smkgysQmz8M40sZL6m0yZydAb+rZkCq1EspKKFB2QA20Pxh
CSQeGr1TZn4pnAKW9yn2ZeB6Uada2Svsj0A6PrR0P5Vb0pcR0PgNrfei1872+78PcLxiqV2Q/xd5
e9m59t0b0gtXjOTtkVZnCvI+pMzZSrRMenwVfuaIF0fGyll7T8V5h0hdarDIvBKcjP3SMvDo7XxS
NulXK8gA+TbDA+loL78m9P2sOtu6QRkF+9yxZsWiTY9BfSlq4RYyty1WjlF96t5Pbf8im5k3CAIt
5N7iVNGbI2sQO6KtnVMjQ68CY6sNTNNxLCsAEUlh8lAcbweNRfml4YUx3dR+FM8hgZ5q4Riiv5BB
7PFtB7B0AvJIWgQsHo/loEPLwHCS8beWaw/bYPjX2yXTaRw09KxYzFiqVDA5hYU63dX2YRqQh8+p
SmOeKm+F9gdXEv9ujQqB7UaoXn1lp9Nw28bJJNxK6PkQykDH5efNA7AGBDvNOnOrmNuUgUPGeKxl
blb05JOBIzSXfrrJcbvZrjhGa2ehLFnPvJrxGbUbm/ZouMGKTEinNwzWShprgGnkeNxTv5BEKrT+
SQWy/syiYcb5IltuQdrDHOVxZ316olGHAMX6aeFMc0mGK7vTLmr4yPAHWdju2DKGJ6h9Y3go2mVt
P9DQILvndcTS6owXJbxBl3aYm6qBdyjUtwhr4QRqKVVgCbQMS4E/pcNZag9y/ECvOg+YM4OZinfI
SkPzVM+CJZZxA4O5MRu9td/MmdQFy2Zt64eAtnut24soJo98lYLcaBEbyyhhxC3RQdd08NBxRegt
8EQcroijDTtAIgz28ZOlmRaCdKAas5/I0Lmj2uSkE+2a8ypZyIHjY5LcEFLA9FVBgHpACSw3EIuL
mDU8VCqKZGDC/+mFAl7p+NA2SyZWdHlpgplg6XuPQQPKexjbNRioGEVTX62tvZ7vrfmd/tD+mBY5
AEZ2JZhliM9ZdTGz4C1QDY1iPd92wc1G8i45894jVekLkWE0YyAZnkUvj6ZMZTCrHipCi6dHg/TB
X7O0KwZXVPk4USXeNt54Hs6p20rjDkwtD6MGUw9+mmGtH19EBcJ1lHvE2aekW+WCsAWVyLkn6VK4
/4pLn7Mr2nBrfP/ySUzOjckQrw7IbLi2/wH7kOsCtWURaSGfyWWQ2otgOMFbwMrqG/Ysw+KfA7aX
bX1hcjMaWkOUwQd19Aet5BJuHs0zz2TnEDu37uIzK5OnBh+c5hkRI7wI33jmvCHB9BNHBOsJnwOU
T9xw3jwf9mOwTSq6ZzGShaTUHWsL8cNKGwAjwQ4hqgb0PN563NVKu+KPDZGmT59jtLeTHRJ0D8yB
vbYROpkXnCOzumHj5vpo5CGCp9o2BEBsEFJ5YJHBPF5WD1HNpJedSA7SIysgKfMHYEKcoPLvKe7H
eYMcRownaeT6eDWlLxKbSWDcheNWGJCVciHMzKq9K+pzqG05ZAoHcScIGx7X6l7jz9V3KUW6THxl
SbuwdSz6NNQDI50Vq32OKrU7k8VRjJe8jWaTzy5SgClYRkgG5wWi+f9LoxVKIr69AcIoIPViIT1E
DHq1mm6QIn1UptlwrXRwJf4+bL7JiO6EY5b9o/+dpUulOJrplnAYLJL4TZGo36ZiLgYvXjqXqPHV
fZw8e5aagApUZaWQm0mzR69ogKISYv5RubXGS3ixoq8c1bc9nUU3Z4UHaR7NlG7vI7PyCQV5+OVm
Uta2dx8eGUNX6Sh516rcWY4rG6sowuYMHLMZEVxcEqHmDpjBRM8HYAE2/4P2EzoncpM/YuszWgUr
SIdT+K+UONpyczZIfwlMv3xdtuAcEQbXBe4955LJO70nO5AuDtzuQR43jjyXgUKMQuun7Nvme8/H
0FCX1tUJ7GE+nkuyfAb9GCV7GYmtfkL8kpTNB5MAcf1G2oaXtyy/yKfhq45ZGPiEUAm8WMDT2i+E
rzKv3ymxgypFP6cmOLQcgQHT3pLC0M9XDQ2s0E9Kxxqhh3QVf8AWkkAqr0b76RNlGmK9VFMkLFAR
4zUC9LZC2ziujXgpqQ+dUQAhKGLwUroWUjIaIQufY7AhT+6joQlEedaF3GXdUw8gwntHYtg1OK6D
gwUC256C3A3AIPPELuGGso/mHFJe/pTieGZziDKYFOACMUniPk+xU4bjitUYVykTnFUbrskN1qoz
9uaBjt6uvuHwCSW8fZ1ErdKxJjUuQsc8OD+ixe43JfyO+ktv+0WGXfObt8Q7d+2uS/eKdhe2YSa2
frwzh62qg3+ek7syNb96+WrNbx+1Q47YVqkhMDP6MMrlqC8M8zWyTAV9F6gr0baFxkW4l/RyLvn7
yjmw3l7VKI9Z64ApEHWyYp975cXw3kIb4EPjYwnMEVo+cmPZZ79lf6cgSq5UulED91ToesPwr1Eu
ofdIf6fo+E0Scb9Et5lNv3lHWyPkrLuI8IZsE/F5ycRRMXbT2m2RzmoHF5jMsnoLmAoiJJOI3D5N
XNqsAYna7B50x8zszPQIayQGoIlmR86OZJQsEx7Sob7I3h66n9B0wVijjua3hYhXlkxgyeLgUeOr
EKWcpvKK7QUdijF0gVnGQNHOSvmZSZ+Nc8PBbDB4UK9Z8FkDbTVv6AxacQOHOMvRR291m5SHuxxv
WjEaMFHTNuek3GZIZ8AW61TV43deI0J15uyX/N+evBULlCN6HiENBxFH0WPxfxEzOkQcOeyooWix
H4en5YcHUW/I8TcLf9gfqFb7DUP+BRkPIzOt1k21VcmEWaXo/KmDrV4glUXblazZ/jjGHrjkR1Nu
hV+R7bWYaNPim+cKBIcSAS3WHlq1aVrBTTaSZZfyA5Ex8lfNbeiz6ibx36bAj/h7inX+A7HdaMmP
3BSAOXu2svdMEVhNFgHWrVGB6t4sX2WHxjKO+9hniBzl+UylIzdhCPeOAHCh4lrGG1oFD9UiDX14
krWD2vC6ZVA+XRsIBKOLwNgLw3Rcf4nHPF7w28t+QfMDG1nNWWKAXGR+XB3BuIvhphZeCCigi220
kwMEN6cK0BA4QLISm4VI+1WbS9rT6LDCRrQUbOaFG2YHwzpiXCQq9u6zlaOemXUlLZeE59eiWYF+
XYUPSTs0HtrEnrX6l56sMp/lVIgRisBrEA2SjhSJiZzijiY7F4ZeZfavg4OkuozktPAeGJc8Xpvq
tpSudY62YmugdIEcaW/tFKGPtmCujFuRM6OOdkX3O1L/ptEh6VCCZ7Sj1ruKOaTLzUBMEGllosPS
lHeVZmBkPhOuPosQrY6FKbQtPRyxl3iPyizfqsKukzjsDXow1i49zshoV5kgpYqKD3Ge9/6tMuxD
LUV/bVV+kVzCXeVn+tyQlNM0CdcRtWKayX+a7pyCdHqkMgCqSgHSwDxfjdCPBdKu4SKuig1xzwfF
Wo96/t1PXz1pkjZfrjaQy+VLBxOW/JSbzzoFjxZ0K5t5TlD6uxzGfZSm+4pKMpRbVqrKHb34rMXF
Dyamv9goScGuIi3E/5bF5G5gsiyhX3iT2wcqlyk2kFJfOyxT2o4Hroo5NMclrfUS/f9MDbX9Phja
Qye3B8tRVn5hX3o1lVm4tJy/iwJtoBZI6GYwhHbxJRimlaTo4EadlRxTbkrDUWUXiSTDzh3IRNay
a8zlQJ8lWJs9Z00lN/9sPWLVYJ0tR+x26CUS8s8RvjnoxsY031ghflEgf8jMA6ZOZnEpVUixIyw6
cwC+OCyiHJqMNa7yCZ0L2bOejfQKtKTnV6tiYgPMKqpRvzmMpa5fKymZg9q47WVpnwSZW3QhwWHT
OkEm2CJ8UHzuTbYIY9qTvebwUiH9UdNlW2irlp6zBPAa6vTGeXyaUvveOVg9OtM4FVO/D6JiZfiA
fdEjW4kyH0oRm1PQ0E1oDROEj9LeDLd6yhNBhZXie6MFc9JXgvtk8IeDjykI2qZrwBCQ43LRWDBF
4T6KNUYeKefaAcNGRhnxxMuY1ygMSrfn0aAwAaCnkmlZrqLcwngGlgi0PdziZWcD0mJ9MSkk1wsR
UEUWjcJNqeD5tjtX0d+S/D0BVCnE2fNPsQDYWEQQ1PC0apaeTEw9KgqdCzCmUmJpC9Lx0/snypIE
2YrBXn84RQHTclZLEWrDwKBNQhkY2yzKDdZ+UBvZW+jMjfXo4CSvgr5qdOicCdoYDlKD/oFgyMmE
TgNaq8HobDBQNVkTjxM6sQbmcxrPo5YOZwDvylq9SPWZSjaFDS5s5M5WKTect4N2qSQdTEFK2CNQ
EP8enQ6rcD49iv22aBdBrHwYGK44gX2Z3phOM5yW3rQbk89yqpf8oAtiNheJgbxuotDt/ukNMyXG
JNHRtlwv3GW4PhimUinPkSZpNbt1zg8Lv8IgutHgFhhrSyEDjM0lsfVUhF/ddKHoTuNHgce3JYMs
tBDZMZtAhhZK/dwP0lVNuoPNJ5Lg9UjIAPjwGJR5sh3hsbMQIowbHYCbny5qtJ06gxAple9MFFuO
RfHxToJrQxSCBAPfQl1t6XxsaOfFDxfS0CY554P27Mgw6oX8kn9gYVKqRPShQtKSkDbIYoxEk9FH
8o7dY6SmauHtjdivua67fO730kIN0dt6wzJDgjfhFbCydRGwfqwZr9FUIswukCiEI1UJaCAVPXum
AEzFRJkCgepEpcajVCHXQi8AQQDNQ8dnrmdrDahX4cWuXimLtBrpNmjgGAwuSvNaFezBwt8c8LHJ
DEPlCRd0L6NJ5xPr3FxEQDr00TUfIIc7+MJqvIQNnTGdiGIxdkNmmpOc4SB1KNCuW1DsLAjGAfUy
+qvmT0/fNlZiQaeoVebBLCtFxcr+XkmeVQdyVtvB8LpBrq/phAECUSJmP1LIpJgRudJziTHRLmpK
Qwsd2DDWCx/cXvNu0p0FAG1g3lWzm5O5tXN+Vg0QiSZb676TP+yoQVkRzTBj4WrKeVOaChXtV6d8
Bz4s0ZSP+dzbpJjSStYLdcAWMhEO0Ku7pHo1Jq4w1gh98917z244OME9cY6F9sjVfR2+lPITaIVd
3aVkz8Ov0V4qA1WKQcPCmB9pQqFSD9ZgBug/GlqCgb/Ph2Vb61wZSCgGb+t0Huupf3oPBrj/bRGt
iQmqmInI0SPhniksHiD8lOeMLyWNT0PJRl99Zzazh0S5FxF4V5gjWC3mESQFL8NskBNKgGwjhyI+
yD+CasEy0zD3CkSp0QJ2PHKL3rMCUV/Id/c99SfL/EpRQyeTtxDmD0cP0ZV8GxBV/gL11rYKZAtm
bgHDWIhJDS7HMHyHNVN7IqGINsj++hbxpInaQfmsMRoUgEOUXyX+s5lKFV8ZMtCIZu4mp9+4FLgC
SIc8S/FRqWB6fYaoqoUJT72EEdh1zHtKlc9jFTBb+rGZcISW706/m8ONT6LHC8LKGLRcLBHIFc4y
YzvIZ7+4pQTpAj+KdkTAKiY5QryBbL1JPMo3I+MhOVilbGbjkxIfO4haH636khXaf2kZsBBM+I6A
X1j0cRoOtbJeGejZRm2Wht7MZhPQUIUGJfxomRARqYAjhoFU5rPAUdmwLTDsF/8TQj+sT+Y75ZQZ
cqoWe6Xx0P8nxU7Q+mEy17ixWztYar65y+h3DauYB4ziPEi2cVKzV4IYOXx5nUADJh8Ne2CVoQJN
IYJhQhFZaPPLH0ki8PL1kJfruJqL/BAaEYuNO7KKI6MqKSZM5aATw0abka7Je4MaDWL5w0rpH/o9
OTcjEsp+mW/xOU7pEjazqNjVO79TyhfleDIj1w8vEng9NO3tTsa9iKtHzze5A7fvnlT/JnCvEtjP
ljGFodzEQ54WXxW2FJ8fOXcGfkkk60IQYR9OhGzI1Cmhy43SaR2hDkJXodI9JTIo/RCFun7XonKu
dSfdy5eacpH0u0S6pKZ+K97NTL8V/5NV+WRm/x09dYAT3KRsRwpVoHtqhndhfGbVobV8+EcGQRu0
h78aJ0h+DjOi3v7U4KCTSCpeyyz9la27an3Xw071jgXwGWuXIYRRNKaLv0lVLEf1EceuFG1KPt/a
X2ihvTQ1NBHKX8fw23vCOgMKW3k7PsvQdpkmsLZjGdPsZMcligfffW3vKuyW6bUU12z41un7Ru2m
FJ9pisj2jz+zM7q5fuUNGadXzjWbjT89Qr60/AL0m8RXFIYTXEz5oNs1Ad2kJasba7jX1AEp6Ye1
pu9tFinM/BuFE/FT5vqJcLZXzklumVHtvfJitj9ZuS4HG4MvfUuIiY/Q+Gzi2mczVRZ3NbB4Y+5Z
/hxHcFD91WguokJQZLS4yxz7pnLK4nRuBq6qXDrj2jBDSeAWXzqTdLOtvVT9Q9RdVIr3cReV9HIH
EtL5vaW96UFbTKeA+YinXjX7syqUmcGdmsRHDG3sEx2ZXeCx4vSqrmPwk6ZvJV2z02z1S4q+m2bd
mI5qs8GBp6k7mbQQJdp58oipdlW2z1BG7Ogm8cnOt5Z3CRi8QbXrvV3FqrI7FOVSr4EvbFvjorWI
LOX7ZN569AtKdoCCXtEy2grDm/qYY9jhg/eUZ5Nt62KfKJ/hdJCHq85B0IZ3HhmFYwD/c+n8qo7h
KhNiNm5M8cfR6EXr7LtjrWvFN4YmYNhD/0/qHozllXEfRixOPwqwCJRkvuaaLOswL7JE8TEcMrvs
81uh3IgXQgB7NCMsSPgOp5MEFlIsLW6mvWkYBulugtc3WhYO6wrDZbc9tq+UjXyP44fOVuhdqRvj
lWcc+YsqPsnOzWQUaxuMKDNOdKQJycmo7pZ5CCqYQ+eg3KUBKv7NMCGJXAPXs4NTgHyRyAhHO0aG
PfdkqvAVlxxrcQvV7wAtv+/PZvIN2CHhG81bdHlkuQwFtRanZ3clCLvIfhP4muW/mOsv3Qd+uGhR
LNiBNVe8h6evuwoNyrLEsuS8pep79N9T9DRtvKmS66QnuoP5igokgG1ccZbm2r+Cu8bGgzWgpqlz
tDx9tAjZbuX+2xjIh6bUIw0HbWeeHMaAnHo60Jj1Q6C84+CRd0/TvBcjC5hFlS0wA3njrulcNfnS
2c5nRz+4GPwzSNlmoKC2e727ydwr0Q+HY23MVR9PwixkLQVGrzkW+p4BS82kGAMhMlMECe8UBaXt
XRwWaLV3iRTqJ7gb6lX1/sl8AfmdJ6JML3rLF/pXMCtDxMhXryHSBXPbbnWE5T5P7ckedr731utt
oTAfy79G/6eRV0bP+LvY98MhIi6m20TREZ4xDbzdr8mow1zNAR//irepPdXt3lddtXrRY8sQPaPo
KcHfpIzStZ+ufUTyqkQ1yVrD2SU5G+JNqD54VpPip642yPIGm8zR9CNHgkSwBE4SUo0ZnjxCzDYK
WDvlXOKcTDmLO9iQ4Gwhtc9MOM8p9DBGoXPKwsL2Z5FtM6v6FS+YGB4UDbPCfWTsMmXF0dbqj4IM
APSLRvpXscYPyZikA5yhRAGtw09WKFvCkH1pI5tMu1CkcprY/bbuPvFBNBMzrq2nuAwPHVzVkf9S
mXFTAX/UPVZhfk2DPm+jdEZHTabqxm4JHNV+dRGoQE3To+2L4dfKtlDZc6Ja1tnOLgaDhWIbRDfR
pvHDdtU3XaoPz91mDCsKow7FqFWRl+GhvnKz5FfDkdQx/g0xFhrhrR9ftHc55U90itIzQW2ZtyxL
YXpIfbbarh1f9eS3VVjvy5+D/lMYP2X+VyLoz2ZKT6rgNuj/mfEww+Aq+sNW+icyD1P6sK666uoT
LlhNFSIxzA8uGFYZo39pMsJNvKRkSSUbz96mzcarQZmtFAJ9LOBVq2EiG/7SxFfbZtj9CpxD8qjI
XYCqKMO4Q2JHJZ/9Jc61Relb/HCL8ofv/UsOBwdQjWDMQjI+FUxFQpaJLj+uaS6BGhBCafLGUdh9
8NIE5ZN3INGOEsas/DEy10vWqrEeM8JRb6HvWjChqVGqbcVflGTpLu461th6z3VM/VGBG0eESzY6
ZDK+nRJHAhsa9lEfbPCgb6ikBIUr/iKybhEDIs6J0UK5sjHIl0Sd1hTAPqSNNuKi4GBM/II1Ss2F
wCszIoUPrddaL8aFPkboQZyvLp2ejqk+CrliyMSyUp3ettcJ1uHZ5hJQUTi3aXYY+ZUcmkfM1C20
9H2nYRvtbbBB0bbWNF7ZHDHHj1cZVBDjxohhxDlDukntcmcO1AZF7nqo6FObLbENTE9C9I0UYABV
mSfVybS8k1u0qdsalnBjLQI5M9DvmKfI0lHOkW/FL4V+L4IU0ISquk7itZbWu6HX3F6K8dB9TLa3
nMZiKTGkdKwIhCEqygBCSPAaPFoUCzMg2gIcrSvDaFZpRwhFVRBfbSjzortAIFtPVnBQPP9c2+25
GSBwOCMtt9ukVx+odPdunOnQURw1ASCBWF60lKZtMWzL8EtGMZCO1LXwnVp1lYXJPiWSvczQphgI
hwl1M7ujx1mv0KzL3RWDQGEdR39Yp4z2mgCICFKrkaWOBgMoat5yfhby3RAXTExqXBarHyVLREm9
xdUIB2x8xlGGc2dyWzQcyoBpsnGd6R4m/nzKiEbKSeQhzyvWx5lcNKiSx00df3e4whjZxGRKYPVb
81Uu8wSjiiescfmPDwyZdrTAvhL/GQxDyASFaqUir/NXMf+iNCeklkZ3BKKOkXiuqwi7ANdL3bh0
yC8zifwyaA0NirECoaOl4lpGVlGTN9OVQPmtBdnMnEd80cxiVepGbwA94ZUTO1wCiJq+u8oS9r82
4dypzf6Cya1LL1I1rfKQpLLWdzVl3Np1e8WfOOWDizzTlZORF0o5ZllzpgFe6aTU4azBNQopYiCn
Hn5CHl1ksv1KW3omY3+Vmt/BDte9ZdzB6xr2eFH9ZNcV/lonR6vB2Nskmlvq1U0qo18pIe7KFPLe
uneduzUU77Inptfsv6M6uxYKzw51KTb/3m5PvTQcekU5ZOZ0CGIkxpySTUDMHpswxxQ2YW38qeE7
tSQbCQ2+vED4kJGClJTJu64KDhHWFgORDBQ09tWBDDbQoiOZ65yLAk2sNFiSw1q2svDVlKyO9oDO
3kwIFoqUfpH0irl/3ofxbQzkv0TTAH/F3aF2/galv3a2fs51AxJtNzf1ad2T/J0Z/dyRhyMOM1QR
MrQxTUeIR3nR8UOnncFOARV0jgTUCOO5xzPdmxL4WesTxQNOnvSteS5wGbZbhpDA6JAxa4foJgVe
ifRUw/JKqA1MaM1N/fLaOpjPUl195WPc7dQj1H1u0zJ/+f1UYaP+GaTx39ATjIJAcVOCnXO5Mh2m
8g7jw6RtP6pSlBuIdJKccLYytkPX86a7FaZkN4zhmQBEhE2S/pGT6hs0OOJ6TtCsJGBXY9+qYMsh
kmYFh+aqV+uI6mU2FaxqdKPaFtFLI6TKQVgPeIC8lnBtq8Fan7ytZlebaoTcC20FyWdTRDuVlrZN
UH2hP0lt1u12up0Cg3SjHlqfvjahUzjyviNtytNw38EgKViPoK7iE1rZdbjJ+2g+FTjtm+osjxjH
owDwiT/DWbKxtN41fVj5sjT3AvMzBMqVeOks7HnPyL6V+3pVmS2RmTiE644uLHJDGrYxzLdgdS4K
Ae48/IvJwpKsK8hQb6XerscW61Mrb5XoOXQ83EqlXKZ2+JSDmpwPWu0oOMqK8lMi0s12tuehLAQi
XA6LMmk3QgrAWL7lQ2PuSPYaAPkhfps+y3WdfUdUnfyi2nbh9DORkMA7fnJ0czO03JUCwWZyQ+vF
POs67Ep441HDKOm0ryW+b2Ny9UDeGb66ay3oHiF0fQoEi+2+Hn310K4SGEspMpVgpMY2If30bltE
hzIKtz3IyUFBcgsaAeugV4z7gWFjYDRrbWyXkg+tychXEYSAtHEOdDX4sza+VB7E33aAUrsiIkW4
Z8URHozWOzbs5KthWiS2xJBv2NRRjUao2U6sAG2mniUofCLjl0CViCJVzFkDaj/xlZNaAdY5Bvk2
CZaediA+mf8O9A38h649qTltNHOW5kAWaAX2KAx/igF9Hrjz0flXa89KtJHpO5dWlvcq5LtlnPHW
KMFtCBWGwAAtPLdi/l2V3yHjKD/uGLIz2DI/m8qcJwwPxlPAORbAmiwVaWZB6nACBc4qC0xIWdiA
ZQUHhXPCP9s6256D3Q+/Wu0k4PWGxwxF3uq4vLrsISabvnNx6Bc00BpDfeoa8QPpTEZLklfrCvyZ
9fY5bBtm52zYabCDlpxDWCZaeG5wj1EVNSP69j3pWXjyqYPcgOAJH3C2XoIgjpe19MW/hOyF4GFn
t4KLp8BvaxGz28wcLkm9dhCTu+l4tspFK68n2lkq34aEbb16xMqar6NOtpJ3VPx3pf+pGvLym6W/
S/1qavSu0HtllLvaVQ3/8bynPsTrrxSspW89YbrhO5pqNGPuMhQkuX0OlLAMwjmI/nZgWsZs3lwi
G8cEI7MijuPDgMrLCKCPMyjIMDBIFmksbUHuHy+4I32YLVxC/CgNFI7GgraONbsnVXdKXpHJBOmP
PwgjIEdiHLtV7x3oSJVrzN5LyS1ndmx3GEJCfHE9yOZa+KNfNWGjKgUSl3UpZm1MhY3pWwOEWTBR
I7JHJ8ZHsr+sGDEa+6LUR+LkVbPvKBg4luN5kJuLhCCeivWcKSVkVDsL7zRoLORiZx2OLWY8NOF8
uOhKSVzgLWKfMzTZyvCSZdQI52y1NJlf2x39wrhB+kEiGgtisjliHLya9wK1TOoDSNgMSLG/BZs8
MGH3Ig0tUjPzTQI0sL07l97+DVIuRZltGOQdnVGy4Q8sne58/NEyRNzWEp+Vr5XkLKl3L0rZUbzT
6FdWX0pLQ3Hyhg3Zus4y4qiwzUNkfxUGcCD/Rx9PdnrEd8IKkUJ+KqASh98C7aZiaWv3Q3vK2MGM
rK/+67fp5Oz00w8/euWRAfub6JY6OAhJ+ch8XN8vyqjU/ufLT1OFJ3KPOaqVa9uxhWnw9JspLRJS
8/5hWq7F1xB49c6U/iUNccKPID5PtM0EZUzanbfDtneBdA6nmw+bmgFKor5jlg7+9PJz7K9wqtnq
c9LMItOYcaEyM2fzLL0Ig0KMfg1S3E0SlJDXwFLWRtjH6+i821xeTrGCh+tWoZOpkt+BdJZO4dAN
/4zUYPHH6nuUMHLOJJ2gKmakRXJDB9+geDHMryjhR5t8IJrkWTGUbX9jC8I90g7WmdhdENPPwyaZ
s8Nb5qZzGZtkJR6lNigXgkHWKAufWkOM3mq7WBs+GsYBwpfSkQcLCTVGfYowVl1MarBgqoRZJsDG
g/1PzRZOoW4cidRB9LyDyZWqtPPR8LYB0yav13dDXCxM9qmFBNCMHFTTYSSp98uIK7iHiKtHA0kg
/G+1sOFvlVLe935/HtjGJQYvC+bnlATPIYg39MykF5Hl1NmsrK9+xHk56YdQL9YK8g3JQzVPiWEp
wdKW0yU/NZnj2TKvqJX7cpVF5mKyE4QvymcRwjopB4LDId/Zq7E3Dn6FVysP2IAIAQQrGf/uQ7Ww
Y4R6jH171B+UB/PCjxZNeTWCmFRGUu0CNDfhMpjY8mFX9gwUdgh8ExpoWZagDcZLlT9CNPCGa96u
zI6hnblYoEGOlNLyf4yd527lSpplX+Xi/mc1g8GgGXQV0Hm8dORNSvpDyNLbCNqnn8XbNT2obmAw
QLlbUkrKo8OIz+y9treEz/zREbonoaJ4Tr3NYqMKcOCCOBCx2hz2NTFXkEKUCxUOEEIJkGlx0ANP
HMDIIwsWRvXIqg0LTlPs4BZtNFwwtY6eTbutKXGozRJznkiAyarx2qTLrkTlUWWQ72K2/4PYjmbe
jWN0YTEBQpsrgEt1fL9p9I8pCE9V9Idg9oF6smKX9k3PLG2Jyl246cgvcSN3ZwXzbg7JV6fL9oBU
0uDsVDMe5xHbC4oME6b7AXSkjdQ19R3ESwsunCvPQ7nO7rsG9Rab4NAyCWJkMQdPmcguyjY40pf0
dr31e6LfLP9F63BrM5ikTuffBFXwNsmO06IvkoD8z81inT0aOo+yKmf5ODMDCQH/2NSSMcHp3yOT
IBfFybhalH+s/LfdMHXKp+2ILzb32Q9hVAxT7HDDRwuTprmBTBuwg5Pepl5X1HmPsJj9LhFtSf7i
twQUv6Us92econ5/4/a/PbZEdXTS3n2uPl3rbaDnz22qGXHX5Q8Z3l3M+ZdK5Ht5l8RXcZ2zJVwG
fiZ93SjrMc26E/OZepeTRF3p9GptDZtm2Yb4dSZCUup7CVBm2BfZzQBSoUhfnemxEx9+cSWHb1Ud
p/S3be0z+RiQ4Fkdcvu26z7L4LSO3ed6PNl0ctI6Z+MWhHkkniOIwe2d6vNdSbKKaD9zdmapQXAX
vPfivJqOYnDpKEDt4KMaUYTfh2w0FCrDyF0lJ/HG9PUu9Aldf02k2oyM8nJ2c6P6tFdvJgamvVv2
F6mFby6loHwO7SdtiQ3/BfAeVoQ6uCGaJWwJ6q6t8CCWl54gewF1HG2gB32SksQTOARtTXgRSeEd
EcZswdZvU5aYJ/yZ9WRIg7FOvI9piv5cDuSsP8jwds5g7FNcGmDfOBDZQCDFsr3yq2c3LqQ+GY5Q
K1es5tN9wTZywGtkXWuBxm80F3FHCksG2yCOGeDC3YcVWUPG6Byz7fDvuRPrMO+p4j7UYc/+XR9E
tRymUO7GyUabOu2bRj9Y8i3imPYZvIIpT8NxI8MM9Zc+hK3cD160lVG6F8bdDnmwH5oWTfabnGlL
4OKE4bVOnyIn+bWEt0XtI9X3oXxO+w7vgR1EHKoS30PxaXoMbzk/Pqu8SVMHglZ3R8J8iKUuburc
vWU0bM8FL/haamD3IGNvDAlOQUXcIiNlkwtuElY92SQ01hU6lzKZD2XE0D5+rZA7ZcgqYve3g1YY
lVVL+tnS1sfZhOBR1G7K4TOhtkgX8h3nicB2xPeYXZuWbDMSNcjpLR1EWxWGdTZXNWv4kONxsJlM
G1QoPxMV6Ejq0XqeZHCrJ3a/+N/WNXs3zNzCz4YNURWwZlHLTs/RZmo0sX8YKfnhDGaLnozJgq1z
iqLFuXQKHmXKa2uTOPwfXHW0ooc8fW4y1G8YOSjvjHU5DOCEvho2ZLWD8ab8cQylt3hd+p7wpHiL
0mwdqDb7ofN/uXTgy0R0nZUeG3/ZcWeRC3Q2cLs9kkabuD93Y3AZaCwWTn9ICc6YS9ChbiNYbrCH
Kc5DnpAE1Q9cAssNyLlXpCAlU2c1Oxe1qK4cX9+k/OB0xF1Gr+crfVu47vtctlcNULBF3LgCNozP
o/HLafFFrBe9Kqz90nPNaEYl3XRdjP2h6clVKsR1HCYP7SCeV+eRTBE5Oll6GRQ8FHaDLYSIeud6
fQJE5hyH2f4iv/sqqmNwZsGxs2ceNAPjywOzll57Aupd3V6Mi3e7uFdRmHwsef0QMZgqLf2beR2T
5xoSvwEpEfVfIBsTox+K2kVBAXCO72qJ+XMdDPamv85D+ErZygvormPiq4unsAeyFaJbLp7KMNv5
2KLybHruaw3mhGplfCmAtmjLPRUzO3IUUciqMBfm876O9Y2TNIjUC33JA3QehIfOxOVMQ5KsxKtA
iLHaDKzu1fbZXakR0u1yKZr8xCAVBRai9bC7TT16TcUNNnfdVUcjmmZk2XnFy+B2iDNi+aWDdq/i
+Lcbq+dIjPcRu7jQfiQA4L7gRZotUFsh87Rf6cHxOFcCmkcCXj9HNA3GZUpWeJdqxgeW5Qe746eu
u2sl1vcBZWclHusQMYyYn0KLOJfJoW1q0uK3v2SHwKUy9tyfMa5PdtHuxZjuuzG6n2r/mW/7kLvx
tUQRFbeIBUe0m1YBq66k2Pe88SYMsen1lPJsvO66VHPqoPqNMRx2DeRFpNyJ/Ew0yWEduUG+dW6K
YB80dzD8twF5EDkPW8aeU7f67EPFolNft2bNfYx6fGaLJvsWL/G9XKbbJcMqhp3P6lCRr3jThDB5
BEQM47MC2AkryoEbTjjpVT0sL0jhqM/nK975aBNfbOzOBeNN1pa7mRT5XtHMLf5DjoDCdjJwrvkV
Pup9AFDRqx7KuDzgLLfi+cUgUsgSd4/GlUUvufJR97gwxu9joi8d5zzn4ZUyTOJ6psT1ZbQQGD7C
MIWu6IEV9SaEP5JjsZUfC82cwJwVjfZPZxc7MapjNsjLOZdPRWzvVa9OTcPWk4xWQP8oD/ZlGj8K
Y67RQfzEtbuViTkZuPH+uB94uw1EqMNoL0xyalGKJGizMtLFcqfYL8p8JCbYj/49Er/t0BbXHbVN
Wp/nsGJBxMKDqSzM8pOPlWtWMePQ8rYeyCZoo6d5qqwtBcnN6J1FKIiMTwH/CJo2ple211MykyWN
LlpO5XWQ6bupPhIjC0dyiqzrsgISKhGkfATBdJQ8v0uJ0xD4RsrWOCAaN+eyrxYkLos4tyO2uN5G
yKsu8WH/Vr3/M/34BJs6AfMo94rNqIB+wYRv4wY33ejdz6t906jvdbrm5NGlw36hTdrbdvHPdmRf
1/aMFXM+mAkQl0cydj3cruKBlq5qtBaY0NVtUEHXq0BSuYG1l54+ikbfxiNQBszZIizMnmbklwYY
IOIISKEPlVHuDWgCMQ+X4IR7f9kObvC77rCCRuxv6lxvmEmgfFt2wXVVIbsOqFdjzAn4VnIXXZRp
HkKUammJ2gBtoXxRQ7efyDzgtmLdl3mbPOgvBnbQMOzFnIOtCQk9x8WRh2zE++i+b+kisn7ctuV8
nlgJkfj+3hpy4vRlUJVHFeqznIZTIaEzM7McVHbuEqSZPWHuwVU74dE7iwR9UsX+alQE5DQnY0H1
5dKxUlQ/HnN842zIUy/x9dVcgmQeNKwLTG+uo+cCwWI2f/ZNuW/mcANKTk7mWC71Pkc7NacuUVcB
bAEJZsLZDJ23t+1h34BfrxW/+JJdV6QPtov4pZ62JQT+cjrQTJ40qbuGGb9HzLemI8eHeW4JprLp
yloMC3X+6oNO1BiAwJgGb20Axf3Fymo6KbQRAkVynGz5Fe/TwmP6V26j1TiJ4q/VBtzC60Q2Q7Ql
ej7Er2eg1M5gxtequ2GwSXLUSCOqmCqolbiAqy5lTiJXyRoi7PbddKiykG+lNLWSdNYqxbHRwHZc
GIOxmU8x2Aqao5L86iXBQT1k+9++hKtjc2GbEOZNi3UQ+SoiSWoGIlM+h+5csegOkrc5+9DLy7CO
iEowhh5GH3h+/DXfK6vf1hS5XF249Gr2jfU+kNg6vUubNVTaBcxnGLjbCnX2o5MmR0vcOR5JfV1q
oGlTICZSkLLTO+Q+l2vYIBENdb/gQwjpwIQL66uxmuFUaRx9YYoMSPVArD1Y+1P94ndBsnUl9Xry
u1y8D5mZ1wIkzFbY6dZfMPwap+X7Z/GbdDJKr0rcpB0ZP36QoygN4J+MFj8t4CMnR8yhXefOa4Gc
lQHDmhrQXMtfoc4VZaCPILuyc0g0ZXMtWnOrIUHGbYpot6/8vTFnK+IKc9wp2PglKk+LQNVhWbcq
BW+yxIWXsqRBs6+IH5GFcI4puJOwbTjVBKLvIEeHmblVxr6YsnNSIjl6XD6koVJMQviN4py4RaRV
kzf6jLbzrfYjfa4xFzq+S3InVmbLdz/a0QfVOhHkGBWPwiezwsr7T6B926Hw9rlwdoGDWZkB0yag
QahSZAPelzescJA0PfMkrRRkD6BtEx2dBB4X9S/WZjLpgxAxbPpm/Oomb6zH3FWAdmJ6/vqcjOac
qfZYjA1VtIeQQC/zOcC/lRTDiRdW7LOSmsedbgPjP2RVBKHDiQZQdNlDmCR3vih3eYlXf/Ekrbqx
WZcgDsDzD2gSIeBoIWcQAWFx04oeJXgg9eCHxKl/ivE0OwLHRmuCqzIHh2VA2dsEbowOY2tHJagC
1/+oqoyVqQ+gIJ64Q2xEvSoLLrqetWrSPDiT+pHeHYkcwBktRfRPfLvYcMcz7/dAjK3jQffnJ88e
jFPCY5rep5LIBDbJ9aFyIaPJhDdJ3D7KrMGGoqaDW/BwST1eWv4gD2F1mZqsvCz76BD4jJFLnx4r
LuzxOJXxuW1Ar6RphGx8G3BvbqYYzmdmA8WvCgLBlqLYizkB9JFKwO/RsDMdPsWASfVGzm5/6HiK
2jXxSHUfce/nuzhZVg16eczVSq+B/jg5y7KdFzya3qpyIpdL9Om4N5U17YJm+hrb8tM4RHJ4QtOi
M8V3GNPb2VNH6vepWAICuQr5HYGlbD2W1X3Ezlbq8sJuEYn5zA/boL0SectSvYeGm+YAunLfQAvD
SRGwENjIZ0ror9jUOFjyBXmDeK9GJNpjs80qZm9drD5104y7DiSkrXiZevhaI6QSsZC5WBJPocvC
gXuTox0N2b972Svu5MfF7x2M6iX9E0Fo9sKaexbRq0IIUC/xZ1eiaM0lSXUZ4u2wLF+aIfOOMo3O
Vc0izQOe1c6AFzvfO0asWLZDRUMnXffBhjDHru8gyBZtfMD6jNGWY2Psb5QbS/HYLgiH5hj84pQu
knp4uQ5GZjp6GHHXCmohIoXK9F0VMFrH6HFwYOYmrDdFjchyEPFuSgj1sHjuXeN9ZM5wmXUkEVSL
IkoR44TT/oxR9DML5gETdUHaIJ5rc9pSlANVnMJK9q81rdbWt5Hjh/ZbxLRnmpD0ZI6zdedVTe1g
XE5leNFKcOfC8l9DuHkDRBrtPuQBzYRU0TdnTcmFxaBC3yu8JmKYv4RsLdAmxAtCzXJ8UBFcYEVk
L2xECmqS8GnUPBnV9JZ52IyzhVxY4fpXdfOYM57yskEg+ebX4fqM/6xDTVX8K/C9jaxjQPw20cJW
R8iasKroHGNTkxDlgpXFttQlK59ifBnCdqeAWUWlRcOGdrqPHSqb2uC9HRo0FbqlWrgP8/rSdwFd
a2K4szwFZTOgno1qHy3SuJ8ql4XmnAGeWOR5CqBbOE1yo9zXVIIDiCKQo9Gq6w6IjYCQkIGiFi6v
RgsBw/eneyObs3Qde9suhJmy3dI+FBuHFXBA018U7W/WtDdlUAMFjqyTA1I77N3Lmleck5OZky6i
h4E3D8xPqKyWxMGhdLtd/O0UUcF7FvuzKr1yLHchUuWu/euVaN1s53TyIu+ZG+mOsLTeIPJQ1m2L
rK6g7GJ+imehL7F3TfQ2fqB69KD3LTOGAvEMFraeoBeF93Bs8b6vlVBu1HOoEXeGw0nEDb5T5O9d
zNRLdOa+EJh9tEOxUnYLTCZwPYiuhFu/uknMFm2KMdXlKW1UB/WL0KF5MSeZarmtLE72FledmiMS
sRm9WBXSmzF4yzQixcmuWNUrt0UDcjUsBII4QchY3oI4hwQ5HnAh2tC619eREPqthwpMe929Ru8D
Z4nNkhvWL1XUsQWTDOiS2863v1kOPARdR8BiuCfaF/F+OJboQXHReR6nuy9QDkZ+fEzZ5NSaHLK8
JNoh7foLnkvMigmGNL0SdSYHCgZcwDmrUDcPYbBFAfBU2OYsjAJbRCQIZ/WFi/iXZu2l4jFlO5Zv
kpSsj0bb3c62iRk26ZcaSC2YnZaeDxwv27d20zEvbi115IljUzbxVo8mMOQDe/8ii1k7YGhyamtX
5z4fdwUaPnRv7UycUdh9IqtlsqrhOOaQcpM6fx4cprSWh8dQ0T/5cYSkl9nQwOPDjObeLapiO2B+
pQCvN+OIsSjM+phthHgAI1r7qb1RXVgQUMxcsSKbFsUiSuqMQX3rNMRbihCAxDLs8BjOUWlvTf+l
qogi0B1eFKdUq+HY9Ox5VOc+VIj8B1kBKp8HbzebGhZCcBdP/howvkAbGNhWF0g2Em2/ZJLKyBVj
jhAaZV6Popa6e9k5lXnBOJe7GdQHL76TjXY5yJAv5Yl/6fVsfyNWY/2SdxvepJiyh+vMZqTtKIVv
21FgtooLYhgwG7LQGix9NTnqK1rYPwzq25q1zb51YvpfMCZzPXVsilM5QpA3+rOxEKgs4crYp1Pp
7RfErwt7QBUWB8sLflMwQI1LeSe6JWG5Vvok8jlkuIecaW7C67S7K+x2zQABDJX0+IbGYXpsYA+4
OZtuXOTEDjnZsrlfTF7g+YywEbrIaFWaPKlAxkdPMrNMh9A7ZLpgqTXggQhb9xRxpZ4tqHFFmb3K
St3OnU3cdfuVaK5MK3f4GuYjrRvFO22BOpI+NZWYz111G9cRvw2bOU0/wVbzA4hStKxDXGOucmIi
MrFJ2CkLkaVKmQeCwpzqmFhfuAJibjkOiM0MFgZsub4cHfdJRyUgHhdvb1rZ1Vor8r5hA5/1usG/
OOFJn+s3P1tDGEv2DA4eCoi7jNPt+F46zW/2LrNHOWdlcHiGTjFQjO6KQEa4BsSjEzHvbPPpOhkC
YmUi6e6GMb/KO8PYKkhvnHzCi0XdFafsHYpOA8/oe4JgmE839htZFOmm9pyG53LCVTV2X5gXUccu
WI3sSO5yPzEXUeHdNca810POpA313kEjaxh6j65s8m59HwnxWNfYomhDwiIQh6ingrOZtjUc6m5N
hq/J4nW2YRG+aoL1GgV8N4Xps+qTL1+aeW935yXHItRTKP/yWDDT4QCaMoonkmFA2dNMdubKWpqb
yfJxt8o82DoZgWwRdBFNh5hFJTOiEVOT1EwY8hAN7nzhSUNijwiZtwT2TW5TwMsY3mpFA90VqCMx
B0ZpxWov7o+k4WxzaUFyEfS9vUOs8phtGmTaGzHJj0n2rEkxGoQLbaaVyV2jhwtw7e9OEmK07lhB
5VXIfJgLBeuQK2k/zSqF68gecOPGBh7oPUYu+u40CX4FOsAS2Czl1rF2lT+/DMmH1ZavldW+moxh
QRTiZKlT/RIkMeY2w68/1u6TUI9ZBd0b2itxgT7n0Wh2Ind+FkpXHmNuhMzqNglpp2aCYZgbGSKl
KQ9FWh9LrSEd4jLA+llbeODsUOxnsqSxPP7SCfSN6KoZO7itsDnXj481ZSIyQ0I7zuMajGdcJuU5
wrwtaOkohOarG+uUrUqLZNUmJxFuHbXW1wtT5WY1uPdavxG5/umjYbKX4FIMxXbsVYdejWKE8cq2
H4iwDGoq5HkUD1PMgpwUd2YHn64KBHAtfroy/PDKiVjCmVDKJEUCxEASLgbRtula8jJHZMlE7oAv
bnQg31BSfjRL++DZ/T5jvrQpxjtLDqs6UoMGrH9XEwiDhL2WjhdkA8XaB04YpKUgr9vATEnNoQfc
gLpEj+AmywwniTfuwxiWx5xaxIb3LGB9UEu9cybJbQRR2Wa0fslAC+0krIt1ZqCtCaQm7snJGh8n
SlXuKouX18/wNeeBexQWt8g4OhPps/Ex6AME17bEJxUE+6XBGYfo62Uqq4+kZt60dCxJkEz+DmqN
5cw9WFNG2GcQsvJg5phW0fGvzzNpvCPm+b4u7UcZO49sMD4xqF/2israkbSFZfVXl3RMkoqXmV3k
sOa7OzAq7ewn7r0b3T5kDAoA1PAmm5fhpbWW70qiirGxKEb50zTS+7ideaolju6Kskwv7ILyO6d1
SQcs3mqSHYO23oYLTICKCUFfKjQloToYiLIlX/2Xt35naUGHsrlNZrYhhGMsDItW0kqebxth0d86
4yGwiBmQEgteFqI5sG1OK/4U86oPnbifJWrWNE1ekjKEXPugRnycrld421Ahu6tT3JMNMkMuLpa/
LDs5Cro+iLdtot887GVVgn+4lcgyE2/4HBvrSYdZcqh/91E2kb12xgvw7iULLaYG0tKyNkhqRlBx
MsJUDPNvUjycVTXjpPQ+zNCf6VmPOQJIJE65S/m36XusnQA0Lt1hiHcAXsEC+S4B8XZNcu8ZO+H3
YJK71LUvTN5j7qaAqRW0AqfXLk5kREP5FMa70uNqSXbGI/XSx4zQROGxDWlcmjEod0pxcfvrW8qo
R3y7N0406m058DsLA/MkBwRki/9pW8phuwVxnLNKzW8mxkuqsOttYsO35PYpQEGV1zKnuZx7UV62
o3kpw6cydi/yqtoU6NRmL+O2mwrGgJjCa3agRVXPu6WlEy+m5qfv/BcRH7tI3vITXeYxBsXJQ9gG
oZj5dbqv54nSo2dEM+biW5JGGhn2e0tYX6ThvE4hwaFZg3+UPuKofISavlAM9jKetn5EkSwHiu0k
jthHTdsWrqnrey/d6EJTlW695UaaWO877DG5utjrcebqYd5IfiTmw3G8I4r+UdkMMdl1PsXQfIhC
mdlzrEo+VbyYgOFIN9Uj++ku3JRDyjvezNa2pWdfGhEhXxi/HIuzrotphqZlPnoNyMfO593WN3T+
rseKs08uVUHtMaVB+yu2i4a//VqBiX2TWM92SB1YJQ2tjJBHo8aV0oGqIyKehtVMtmGyjHNZ1D9L
h5ijLAXNvNKPXo6cCMHAsZ7kVcihjmOSV6aNeOU8WWD1K3cL8S0gREcInU3A4LwA41MyEW3bNDg0
MDCnBudUofYTNAeZ2LeVi1C8iSx4SRNhlb2Bk9LAkm1sdi9GzbupIy2WWlCk1c5Pmghh4VuhnxZF
2Z/nEsecA/RAYlnFDcqzptihViVQfQ1Fo+pqBAs8041bX4iJkGcToz2ytH+itd7GJW/HwmUWMmbw
ipKYidFo2BYxisMTsSLf4gABYzWPz4Hj+xcNzb6fMZ9mRJ4tKF09rPS6r7IrPVj3hnPskE/tu2xZ
twmfr6u8vr6cWOfrTPL7smsqVjE/xH5dn8LJv2z7ehVY31S17V+kLDA3qhaXc8JZ1SRxd6Q+PFod
mdBxxZDXjixaBVKgihg6rZpdf79oji9ZTK+hjbbV89vkV1gHAQN8bGgIf3cq4/FIHWjHdQ+7Y+Sd
ycrLvoF3kG2nCsNZFxJhUY9fS0OpZ6L2trcwNeWsNeuArMeauJkqR4+X9kZfuL26C+ahfqgQo7HE
71lhXdPrQNa3wSFHCS4Pc+DEn3d2RajY0rwy26LMkgEzG0r0ecHmaRf4GbnwiS7sfqG44TfaPDCG
Cuhng1cViWs186cSJWiUO39TI1LYYJ85MpLE0bofEkIzJrvtkZUwLFqaCR2XItUyp0GfkuToKA9A
n7BfdSItlAX9xRJ139WqXchOfkanWRWgfv10BXWOVEnyV1Q7VDNzBJWgGXYRT6XMT7nHPwcOLHGY
HN0OPT/nF1mibe7+Fig1e4vHzE7VzL62/2Ges6DhAvvIUVshig7LsyFbNxjFvmzqoynl11IvxAKW
nPChtYtz/94uSXFxpxXVmNifowGUVI/yahTIfUX1HcXNuJkm+MgS06ED6FGJlMXPjBg2oSNuRV2Q
ddscGhUgjc01S88qvSzAgIBRxlHT+P6jUnV7yN1pC6ckPmoqZAQj4U/Ok7Zb4leZddUxHvL1R6ZN
ptW6a2LJanR0s0NtJPngBDwg7bKcrU5KcmqlVR6lh9itNVOxaQCwBYyNSfalVJ6DT4xV1SCg5gTF
J+8qEGHLwNlfLZs5doHPK0xwMd2eGEcU97rkodccLp1Gwc+TTRTQgN9jomG21ITSlmYFhjUat6gE
3ZEzTfkVdNQwspoJBEhyje272Ue5ebN7eqN0SJ6XZOiOKbFcitmJ9hnSplFzVeKjS1pksvGCrGCe
53EztiTm5NZjMTG9CXQrj9w97ANFtYuJDu/KbLlKXYFrPl4u4L3scFOQi1qFn1nwPLUQqD0b7UYT
57dxOjyWcwDFqnZYv6DmrXzOpaVa5ZlF+d6I7mpI2ciIkrdN62TgUKq7pEDT7oSrlT6RT8bLDpOc
n/vK+ywF/VKUo8h0J3b2sJh6wmrGjDcmO5ByAVunWOYmSAZQP/3YEaT0UpLA4iPpCMNptdr16TZj
UXeIw1eOTLMRtF5YaRhO9VW+CYPuVU3c31Jx1GvhvSTGFpetjx7P0SjmU+edu2o/uQA8lQtDIE8a
tFRI5goreW1jKq982MtA19s63I4K+aRHG1t3FNqE4wbcZOFI/E0CfSsGrmh17AuSAHj7erfgiNm7
rPFJQr1Mi34+LnRhGz77pCpEmCXnCWwP9YMMsRgAsYwVSvDJoF+en1ov6g8Zz+qvoG9PuYqYBYZ0
v7glbyvfexKFZ3Zqydk5Ju4uieHG9Bbhqz7CdRMv2S6EzzElEfhHz2W7F/f3eYEKFQvGVM9QMf2v
STKC1WG97xSmjTmOHqdEkbRUcNG4ffLdOFoxr7Quxjgihj7DIEOsYdJF3NYzw498InrTobKGVk8r
1/WMHcN7p6QtjUzBq5+g9Bm8uT200zkK/ZEb3QaB7wYEsZXBrm/XLV5XRId5YXA2V3gqgrxsj5G9
G+r5ag7x9NWVe/KcfjwBOrkZ7GezVKSgDxVC/JoLBDMWIwC/3oMKUg1PVEdQpyacCuTB5wTAti3a
HxaM2U7G1lGNDgzgkNkq/ZB7pHfAmc2wOE3Vna8hLzSYAPDXo6ecbxK39S5QUQ6nZe6+M1QfsEwL
azuP9HaJeGIC26GwNJwI1MKDUWQZ2ttoTkm88JJdMxr06+QQS8uP+JzidqnNsE9RdvuAm0zI64l4
jEiLsdrJRPwuk6basXW0fC8kyE/fT0SsaQgzpGKQjO2jQl0K851S9VwIf7izSOnYdkX4kkfRR6y7
7CwNWRGxn0Sn1GogoCCUK1wC0fDToeKrOeETh9mnJ+L9UtSMhgYadF18ol0AT+o44BvcqT16QfiV
j94p43HkXNI3I1k1vV2A87TQ0bPi8Ld9eFm6fA8nUJdJANVEzalkw+gDPbJs8G9LZ+2SMn8MZgdY
/QySuk4+uwFZX5UPYMd42gtbhUDEp5PXXSbuGN9OC+7shWoWIV7BPUVOUJyzb45xwpR1deOOdrmd
EgaXEX6Ai24y+Ae5wRwmWVj5ZqAJqNdGGAkHfwDqbRr36AdDuVUouAoX/oPjRECHKobUzCY8H0qr
13SYSlmI4ojKXz1BEeH2zrj1fD3tZVm/dJ/pEh5iiYdF49IdhmZXzvdLmKa7AGH51uHVDHKYCnFK
XlxcpdulQb7EhfzOc/9OcFhOVT19z65LfpOFP2hhvxwKqzknFkWqBREiZwGUO8t11flb89kVSu6V
px/drDov+DuXntU6dib2gySLuR8Cm+gu0DlUbmu6n5erQNMv1u0C/K5AzDShtxYAGOtYyIeQrt5N
CHVQmTrnPQ1m6o5XxoKIK1dJ9qyQUdNWGjKeqRV7JG2MMH1ns3JDLOerXCfbGPXA7BQfGW5wxA7g
6Lj4V+UxStEEbWZomMJUGfIr7UnvSKeRhLi7Qt0uF5zyx8xnpcp8lImYqu60I6/aRVJ+jigx1h6m
QIGJRY5Wvm6dZZvAUnXFdIv36tVVfs0ZmOAtVw3kuw7N4AjbPeSFqfVwKiMx80zfFj2S98XCQGMi
F25qhEzdADNdZWJ21kXAAqd9m3sGAWlygcYVnHNUM1AXAa6BsQP3joI7jAnrcZG89xGvWynyCqd8
BzM0E6AXIQnmiuMBxRxhNGmt91nH8TEumslEUHJcROw/8dntZYd+qm2ZeJqEQhQ2LcJP2uhmGskP
RCXmiy4+zI15ylsITdg9h23Z8b9G7Tx17E0Sravd4FfXFsC4bZftWiRqW2TVKWILrqM0LPXZTvbk
D8fnAbo0J1eHorGHktYx2rHSQxNz+oReOR6zxNy4g88xVXkoJ73gMYpLROyG0Ujfgm2Zu+mcO/5y
9GyWuziRrV9//vFv//j3f/uc/lf8Xd/WBYvGSv/j3/nnT8yEXRojO/zXf/zHY13yr7/+zH99zn/7
lO3Dfzz+8VN3f1w97B//n595+K6v38tv/d8/af2J/uur8xP88yfcvpv3f/mHHbeJme/6bxBW37ov
zF8/CX+X9TP/fz/4x/dfX+Vxbr7//ufn2mGsXy1O6+rPf37o9PX3P1X412v1ny/V+uX/+bH15//7
n2/84e5/fP73uzZ//1O6f/NsX9ih7YWBg1yBrzR+//UR52+OF0LPczz+W0nh/PkHF55J+EPqb74d
KioPIQJPOdL98w9d9399yP2b8qTwQ1t4QkgnEH/+n7/2v/wK/++v9I+qR+SWVkb//U8hHL5L85+/
6/Uv5jvKZnLm8XW8UCL2cwM+/vl+n1bx/2bvPLbcRrJ1/UIXtQIBPxU9mTRpZSZYmTLw3uPpzxfI
6pJKdVf36fkZiGISHogI7Nj7N2r9/9dHoejzgNpCRZhRP4lWxxZuQEl11FzKsKip2sMz2IVrNDMk
lDVjUtSRVwQpB2o8/jQ28hNAmXhFBKLcrjTs0ZM3f4jfTEdADG8NePQomllvTg7hJZou7owVNJV2
X1RITAX3pHL2CH/dBg0NpVm5gTol1HmtbK4ZluTklmCFcVaOrHGtAKEPAB9SEKZtCGeJk43fE+Tx
wXY0QEqZIknWK20U0MytnolLyKYiBb+VZHbDnjiInSVIsjZPQHdxgwyYL6RC4ohSe0+ZUifhgWmb
qtbqD8ih1+SLTJ/Dks/eWYAv4x5Ro8o6RhQjXa5TtuwSURsU3HSSurGPOH3ITzxFCopIxEQuKm5C
wbstE9t2y5sfllObBjgCwpdoXnXgqNhVo+AKsQKKhTkzlp4biEahA9EVK0ZjwhV7+BE7DDtCvRG4
sDjjLvSB9tEBG0DqqG4hGwxA+dwMuVgQCI08jpYfrdKwQwmmLleWy11stAIVJ/LXgfCulZWCa5cc
2dKD79aIZt9y/i6MRvDjGMtr0dtyX4TNNKIkQhlczjzr23uAMvvR55FVIz5GwiyPo7SRVfuEl0iw
hXwLqtT5ZHMntRhnF9hhbg/RORbIyqDKtwIzXuUHnZGf+It77pIzHy2CqFmSdWeXY1lSjAnMHYgR
iFokqNfcEYpyuosQS7Dp63Le1FY6b8fpAjZG3y5PQlScoONOODra9ScRkrULAgO/GTlgOpggiuYa
T6QnQEajV9GAgNn1KUxobdR2DfBDgqGCYnaf7zAYBVWVP8wgQ7WYcy8dbO10z/sSqOKIa+U7rQJQ
WA21AQBCGV+Y8X5pywLeh8hmipK8+rREtV40FGh9M8+MgJRKyNrVbKwvDsDXyQvMJIJSrCYKPQW9
rjpB64tTMKZ7phEYaUiLXmDTBY1aZyqtnWqdc0k8Ql9zvs/9FoW5sgH4MsMKpawGzINHTz43/FBZ
X9Iw2HroVNVCfxkKKrQVEvz01aqyLplt3DQQWOrvyJFwv3pSsF23Cyca2BzzEIBQPBVt9JaoSKYd
Tn5mH8CkPTWZ/RQAyAkGhIgHB+03TlBBpFKTUC7UeUHpNoDCSHeURyssxAGkO3NdPKtDBhH/kDrp
a5Bwa1EleBOz/ZRPbDlS7unyYlOnXY8PWn2YQhzoXRtpYtUmAmFfuvmpcVyspxIPUSzVc1trZ9gI
aKaqr/OCV24wfYrogKCEKvOHkSfAaGCTHOWHIKdbF16DlWo7XuwmJa/ZdAYpTdCYXvyjtmS7qar0
h6CCY2bZiEbd2KyX0Ygs0nPWd0+NwDA9KcT3rIWcbpBGlh4jZRY1zZpSHFRS+OHycwvgbOVX8Zse
ogbmQJv44AzVKeygwGFBHNmMqSIQ3wHlfmKGHq1KnRwnJA/y/t333G5JSiTBxzzIMY6hYXQJ/VU1
HsPhr6amq6hnVwQkw7KRpKFyTu4j76GPgEe2OAMPuvXJwlxqJ0khHCcSj5rL0JZbpFEcMANOq1E+
0bMXFPB2jdfKnRe1+UYPmo9GZ6ApOWmQbazgsx10MRNpA+ELmEPw28dLUvsogH4qKnK+bqX5B8Py
CO4t46QKmDR3t4XPZuNypDkUTKqsvKV54u0ibWI6YNtHKRngZga0ZVSjV5EehTiYS2ON6lqk+E02
+ZhVKKpT7YRvQYCSZOFyD8b6aeztj/grhCOXQ/CKG4yz61LZrwBxPsvY3PGMPDytWBxHNvYRkFmg
13ZKj6Xr9svjLLFB2PVFsKopTxybzKUK66JQPJd79VqYc55aVVIYdvV0wo8vPARp/PY+qKtODeRM
hEDE1evTU/d1GRUZUy6yeRlN86IGA3fkrKuRM1tOXWIWE1N5NzJkKPQUQCtJcyAfmv44aP1XZugM
dm4J3ECJA6G+SuatCw3kZK2u3bgYxFQOdoA1dpGAvRnSOI+Gk3WZxAMGoHrlvBpdRD6GpgT1lD5F
aM3rgMqO92SgSEnmCwGHuLgMNS/vTg/f9AKCtIX2NsiQN7XKQCF26VqmP3y0QwQ3o/AqxE2tHDcc
1lSvuRzySxNYT8agNN4iB/wbrdFIE7A2AJ6Zo7HSbPAnjpcU4GhJvfO07LfrCm5flj6KbicK8QA4
A/gYmEnsLTmpFK0Yiu3MBRFpKYUFq86yL9AMv1ZTuRklK6vTdDJayBzfEh5wPoKVNOzPdp9R6mGI
8tCSxg32adIKMnLuk7p8pngXT3ee9MQ5AFq8a0LACeq1tpxUHnBlFW8kgjoMa7pHdbkj6hgfesHF
WWBtINsu8pkN5By75/JSlxfackLgwDaUM/QUDIh0OInlGsEFGOiLtR/AMe5dr8Y2KuWdEFJV0PHq
0hN1KeoD28CtWdiPdgrs0UFbpagVrAfUQuC+hv7MhAbiBOgcavdcbsbwt+PNdwe8Ar2eVxgCHnk9
9HY6XTyVMZpUk2oaei+fByd8BcBCiJVwg41YHiklrWA8bJbHpG6I5rbMssMe8wbe60ITRD6qtyWg
H2xqYQ3djzikX8FaWNeF/23OuS2RV1OUxiHWjIz7DIy1mbF1qV5kBs4OoT3clofX1eTwUz8A+cFZ
LPc6tVAGQGt5eY4TETJQKNIys1LL6nkVVS4RSWQjzqjOBbtrdinMN08wkPCEfJNzUe+w5TzKCORf
CHCcwJqupK67F+Vx9upDX6OokCPkAhqPG1RizG0b7+uNKb9QJEAdP+IhAcS7mwzTJdJk31onX0RR
nVGROnXBUK5qE3HagHoh6TUmz6yyXNpyxdnEe222+iMYF53Oxn7NKPjmzP156dyGatgV6RWsK76V
Gd29sQlC4x+2er6gt/OdozrM+7eJIpukbpFpNZDjkTx8GeB0r1+XfeGYTofXcsxS1COtmubFDL39
ch2uEj/z2+vyMo8c/0mvO+owhCcVpJilFzTaANehhOGLOuyqt3iKtRqbSoKgTYJypwZtzROIPXca
WoucKoIVd67l3Oali9qQyxRdOKyKt2nEBi8K8I9pAJZ435O6+2SQmYR6bwR4F8/brOFkswS2slV/
xU0IqzE1OiytPoDr1sOjwhwOKL9KG5OGWDYgYOYG4r+kTdabYY7tZjmRZcXlpqOB7oFKsciTdZcC
SfLlzU/7JHKbyk+BtHZdUuLQE1agGQjNcdzY2XiI7CDaMI1hLEFLjqfQovgTfHQFP6oxVA17JZ44
wsQfgFw6ryNyJx1vaTPMEZ3BBUcrCPmrqT1L4Cu2hbqJh/dPIiA8JB6tyKNiDjS+1fZdmt7NdWWd
osxftYh2Hyzwf1aNe4PRA3mhvlAfQ3Pa9wIvFNelVqJ6re8hLGtG9VHpkCSLYttETciHc7CS06UF
pkOZQLVQ1XKXaZk9k1hA7WvpWLFHqwgGKkIFhXOggsVaT4X3/hT0sn8KumyrunOj5kFBAKgzBlMe
lN0hsnCHkD35zyB7WBYv/XX288fMzW/CnuoDXk5mBgBUK52niBhGDZGh5h71+qS+zuotUMBogH15
i5v+za8Y7SY1v8t666BGLj1OP3oFwl1ZuinIYi1t2YUrkcpko1XV3or8b3pIwzTHgMCTLVr3SUV+
6u1CJUwlyjiKx2nTXtbZzfW5HUsfXkaD1g1xmSyCZxOKtj8DLQKUBmBnBBmZWoOzCpX6U1ME57T2
3B1zWsTVFKR3iIcr9bYByT9KUYUZh2vfQAeh7O01zEyyPRma4TOj/ojSI9QXxqQhpsyPXXuVFg3m
c9aPGZuGFgJvNNDqI8lH3d0iDV+mfwW66pKcen72c5WMN9guBgBEwVbnSDwM7T0uDifeRsvTBEtH
vmfKT+kYoJbMDL3zLl3obci3vdUpz1sN4Q5xodXiN6C+xFb0pv4PHCJxRQWuXIoVmBzhb+McLN1+
6nT3YqMBtTRvSjzK8mg11p5ONHV2TP956Sp+R9fo3eRF85AnjsM3+GFEsuzZY+aqHoypAqFQBfZw
4baqaxFag1ys9ZOe5Xst7jDfCczbX50sbV6KMX9tEJkqcIBVIUHsjbhUJfbJ4FS1sHOApRLtD5Kx
REo83JXxemsGzPKJ+ZdZKQnhg4rRmLJgZRGiDM8fpdS/ofDR0mvFyZVWC2rGeRiS6ba8wNUqWsDJ
6YMF4ttnzqGyGpBQ+PDunYZy2xy9dUwd1EhQQYGzFFbOzlMXLfWPUdgsx1wu8H1T0iVtVCFiKlEG
AdVqY93IUSSZQ2Q2zS3q6wFSJpKcgEu/8nxSpVZ86Yd7tOTIpbAu7+R5i1PBAYA3ChKq/JAXeHcj
iQ6RrmSCruIMFXiOn625+7Ls32cAnBzlRg/AvoJbVnGr3ucTodxTywg2wp+GrRaOV9PcuXX/sVDt
NRwY1eoKxZBK37fTXAM7B7YCTH2DpM7FTjlvMkZ3BYKuRXFse6aatREPH2ImqzDAGPwcWzxb1VVX
gYK603OC7J8hh4dZvXeX2QmJX0kE26BAM/FWXCbAjTEBTC7ulzjZbhjUU3uGzkbEGWmom0Z3ZcnM
O/d4jOqfvkYNB8g0LWOZ/VbTtNcCH64XHUbT6VeGhn9KqNAQgUBGQ/WhKZnIAMXTycrHq+Xk4A2H
oNpPglsZmslRNdyMSXdePlQt0XTMnXXd6uIgqPKh4xnURv3gji1IK/uiJm6ZrWLPkpTMMrlXSRHy
vpCiym9g+2bgcjT8JXGyTN1+SSj+mbj7NVGnsnB/y9LZFpGBIFso4A14koTgr1m6IQp1cww9eDWF
fu5NtKDQCCAvkZlfk8LHe87a/F+2t57+d9leJhe/PJ1/pHuPRf3tNY++/y3ju2zzZ8rX+8MU1DQ8
3ZaW59gWe/sz5Wv+4dm6I1xBzhXolVryr5Sv8YdJLtZwDNcUhiGF8VfKV3p/6K7lOq5jkbuQ5JL/
q5SvdDjK3xqTI0xakuvpQI086dqkpH9tTInbhrlhdC3I7BIMUg2OtC0hnDVeUr2hah1Own+FJ5Zt
iqwDqUEN/76gAEMvZgWa+Kd2muKnokhV6g4NjzT07E9M99dtIss302itleniJe5p3nQpbKteLVta
TbYXejd9THvowebU9HuP1/Rzkej377u24CXAMOpuZux7p2YQpE8SvNdGE8S3ROcbGhsF9CHKXhub
ujG8SOe+NvRchesxac0he50EooGy0J/JF/SHDqz8ZtlgtB/cQHc+g3hCJCDOgn1i5vjD99H7dh7a
1MAQy/Goe3b0VHgQk9X+7A48TTzM3RlJQmrcvsSuQxthvCJjKs95H3s7U4+++llgnKdlwfvXsJEU
6WYJjFPTYb0oIZb3TZbt1Idw/EtlFR25LVb+uXDZQdMGwykmBFx+f9/+53qDHWCT2lP5+rnZ8m3Z
dvnWuhbqSCIstlZRJjvDGTBwjpoH4AjO80gruObp8FI2Bn9lCcLOTvK6LNNNLMDmuPixLAvMPDu7
PkIby0KRYJ4EJo3kuNpPY/Xh3RANAF7UnxZzn1MhwcSkhLbA8pCimCsdNMYQ+yRP8uIF0w/SkyNs
9NwQxUtvo/BcBtQCl6XhACMpB9R6pJJbvAAm5q7B/rlblvqZ/+qbo7gsm7r6dArMorxflmlgK5Iu
JrzEP2o1einGyYUr4WZb42U0Z32reUhWh20ttqEeyksIcmbrB9JAPpvKYhbo1mVM54GlvnPxtbHf
jnbhXbIK2THfnLBxylz0VKopvBaNU29ZJb6CSKq2I5SZK8Tvckstgonl0BRbLc3La5FpOH/GE9IC
PVIno5m317E2sSsGRH0dvRGHh9gfcOU1I/TYfEALyCJxNE1cx07TNpkdGNfC1YBWaqHF0WwPmpBp
X5F1cZn8Jh7K572z0VrHvxaytDc+dfqb3ycIzgRaREk+NTdZIJPbqAcGS83sFrqOvvH7obwxElDi
Md3qNkoA2xlAThxLukkdrUeVWY6bEaWPWxY0A+vl820MI9x03Eq/FUzn2B8Ki34fkKovMuuW+ZAv
RrN0bmOLT4/WtN6t4LQ4mqvd/HguNiMFjvvRB76U2W18D/Ux42g4aof1kLK/trgPrXBaT9IyLhA4
2yvCZXCB3fTL8pcEWYtdBr/3ThUehmj+9tvvM91un+gU6X9bgMAR/jo9gcLPnSyrtEZlox4ILua3
BajDdzvK7NP7AiAYfx67EC60JT3G4fSv35ZdWfEot2WLChwXRpp++XHq43qboC+8Wv78+eFrhMpm
j77Pz9+Wb0bg6xtHQ6Dm54LlSAWTxY1REiD+tsBLUZ/L4xgjUXVzlo9lC0HQDaXB6n5foCdJD+Sb
JOvPlZdvPtnjNZg8OOBqVz+vsAJZglFRWP++IHOB5IQTasi/bZGbyDSYssMxSd2nnzfQ8G0EEFpZ
bX/uftnWaUgR8zrUf1/Q5+TBAqMLd79tkYRMm5t8CplggVvXs+hoUIt7ZlBZWxrq0pk++/tOC0NM
Jxv9C8K8K00EJE/mSLuUGW9BrKHC81APAkUUlC16dB98IZvPtadts9mxv9pVTclLD9Z0cHRAowKN
bOYpe9EW8y5wmuEpM72vwDrMrzB0rhRavAMCWuaqqZG+qCvR7/s4rJ4RhbmHdV281e4IasEJ69sQ
2wVauMbHLMjlXWF5d5kW5PfLR+12xaUrLHLt/AR1lD5laWBWnCq9JvHc7pBBISbPg/Q6Rgl+A/pc
uMfOyc7Lb8vHsnLbhOgKW519h6R5dd+kN7MS9Y3ZMQiOAGpsErjedVm2fDgYN4usjq6JX+H3oT4m
bx4uab13dDBWKFsF53Yukd7QorNWjRAdpJvci9iPrhVSDD9/6rQ0uYf0hJxhd1t+DmtWr/QUVXnL
et94WQmW0HNdNu1pWWv5KetIDZYphkDL7pffQEPnK6M0MYRXh1x+qwDYrXXy42QO2PlyhFYO9gaf
AwxK1W/LenIOhl1A6uH9BN/3VwEI1XSfceGv/dlhgcGEaz0mfYQ2n6712NZ5wN9z/yPwfWNtuBL4
IeZqz43S3qnwF6v8dKOZGbLNA1ItpelPayTkJhBaL14Ft4gEmrsJByt9sVqt3rRQW9GN0pKXIZWQ
WQW1mL6wvzRTkCNQTw2t0ifj2Kk/eX8id1hjVzOOc/bSuPXHmrcwoymBj6delcKfqVXUwcPyVzY+
irgMn4e5/TLLDIJ0iKd8Psh1bPbNfkAt4xp14gWg2/RiQg892eXgwDLvphfK/ANsVowl02D+KGqc
7TMmohtAtWA/Gzm/6BnURc9HDbgbY/GSQSn5IIcqugvxzaugoL5oQ7HTNM94AOGZPSM4b9WpfKmQ
rL8Fo/0IuCo7mQnSoGHny1PZwYdMmE2/9GWu7aK2jja1rj37gwUSPCBnE/cNbT0eo40IcY8x2mpe
URxJjgGKsC/2TNJG75vmvPwptexcSZHcN+X4OhDbXgbw8C4Pprd186EEwbtcd5rN02Vui29Ih9VP
Xc85UHw7EpygEKuuc9BLfZfPSAGYeTm/+A3n5YgaSYKiLk6TSeZw+ZBw208C1MaLnmSfgspgBAhq
/cVoKb3rsn6i7GKv87oftvBs1qWhyRdYF+Ml6sbvy3VTG6qOIAqn1bKwypur3YbEpqmCgvXCfKkA
hq3NJuwOy5+ubwG4TwxJQTAM7p0xu0JiwHWy9B/QMu+fkHDCpT528IcwCWcm/as/SPtlGOBtemW5
tZNarsy2dl94cvUWKYdp22a+8xK29KEePuqIFsNdBIjysa/nc5xZ92ZlaQ/BWJ0d0Tj0yjI8Iy0n
Th2aj9vJt09eHhkHkV3bfK4vrRdkR0MMjyQwIdrG5jlw8N617uM4aM+uPRzsxtnaNekSkNsH2Sf4
L/DmiUyM5WY7YpYPX32M7APjt3VK89E+Ld+WD5COFg7f2MvB3tlFHYzA2AF00FGHBt61q0Gr+9ow
kQ8t8NOeKvyehiA4uS6856xGotp87PPBQme9FUcnJy/swlkO48C9DS0+VCJG/NmAVHgBheZIzf7i
Nc6ZCTporsgqtnqa4y8hbERNvE9dlUcUtMC612HyWHpKBCYMEaHUwhswSxLgQQvmeYpO9Tw/mfCi
PowD7HEbI+MeufZVLUM4dKhCrg0AJavAnVDFVBJglYcb3OzuQk1+CQZKlJUjwMvl8vMQlMaOnLm9
c+b2EnokeQo7g57QHKryAZb2lNuE5a13yj1J3siFO2sX1aoi2dP51Vq4AUpsxbyNGwxtfFSH4nZE
arRCGEEDYZLa6JGi5zw9JyGpI2vETps0NKrS9jZP2rPn5I9uMr22eWtta9/9MRjGvrCprXpyQ/yS
4mfofRl8/Zs1nVvHvHcVgd+vnNcBp4UxIZWn5TZiRpb7ijzlUU5etg2qcVcYlTghyn/SYXGnsswR
o8oB4mdkb1qJmmNA9vwhrKA8lk39wZ6aF0NJgumEunqAObSFLpM5xPlqsGMaQOVd0xjhEqSb1rzm
qNXVii46QY+J+i0V9giFPBMpOhHCg48m3rE0w0Ik3sGTxkHWiAxbMYawdyV2hppwqhOulX02DjuE
6MjaejI+p0iXxfCWKzholWFTIeQtGRYADnt5K1F+iRoHXXAQiGE6Gqeyno+l4nD5TJ4BDtagQ/Rt
G6MAEMOkS4bquZpHUIJQ2QTuRNTLqJxxm9ZDPjsrs0K+QoOJ8GRAp/kQTQM8kKq+zAWFDpA0Gpo9
DUCUAUMRXJo9XQB17+QDI+0+nXpoVx1st8BC0sOhLj9086vX1wdk4hGdbUBDwrG6kPiiOaWWTlwp
0N1odHizHaO4+Oh2YMakSU7Vax8tDcSDWd16L/k4hrHceGZxMTsF840DMu0l5l9I+gCePyYIgHzo
pTJZyQv6onKatcbtpOM6GnN5QFIqZRML/N9OQUBeCoUVw7ISHhxDLa04nzd9ENobYDGlMIMPppeI
w2NANeSMz3hlljstA1OVOjqsztokKZjnVMjbjzKIv+gewKouSgFTdiF4LLIg+ZjaGPsG2or0cLP2
cwNxU+peH0KmeFmGnJQfKLhwDgTcFTvbtOwPVvk97BW7qBEZvcZMTwVKdR+aMT8aoYyQyjDvpY8w
I+Kqh7mfkZSZZ/0FXbi1FWEmZNvEPpFOuDBW+pcK9adVC6Z8awwIdpaCTm5acD/DQjcuFmywD/Gs
o8STWgScYrwL3BFn6XnXBtNwmacZS4mkh68HNpmJhsdgFe9gwyVfLF2LMUvF4KskhnSmKkdnNGdy
NhVEBLb3zMyGpsjIek82eHRFfI9yaNboqIYIWDpZ81mjhEGap6wODSVeq2jq4+BOpImsnuEIW7fC
ecj9CsNnJBlhTiCQYlc/DClTfAwLpLRQ7jh0k/VkTWQFIDSiV6F5X1Pfkzsn1AF1oVAEozHfuxZe
Q73Z3HnVBQMMuXJhKCOp0OsfYAHm4Y843JdlEHCfXeMZQCgU5zTNj8LcMygb57C+G3TNxDsSMXfK
VP0JoPu5M0kXy8q4rxzr85weQ3EV5qC/ZgNExFlDM8AS5pl9idxM7kIKRnrVkqCQ3CqtV/wPnwYI
DirlbdqMZ1gE1yndapjHvPiza+0bRzvrsedvtd6o19E8ty9+jRnmCIp3bZvexculffD6hzadC3S3
vo0upCI6srPG4AAKTFC5xx4drBZ88VnL5lOC2eIxiQATWq58Br90s4QXPDUqFaYjZ9FDmKHmnNtn
qwQbAiNQ7Mmn7CkD4i9cJtM60/3oDl5KBH/zU4cPx85ApA+qALzf7KuWWQJJk64msVD3ylhG7LoA
Ng59vgJ43b/OwzA/xHJ3Ad8Mr8ZAV6B0i23R+MMGqUtjj3YJ6tJ+5GBgEnyp4DYc8pHgJk2tFQix
kCdeXCvq6jurpOKKJNITwoQ1dlb6uobadCh0UHyQDbqzH0BJMWpxdavZO3rNeLXdQFwRfxpQ8hy1
txjzjgdwXkCqKYGfvdpykZeF8RR4s3zRTQVrSPKzPXV4D0sqvvTX7xXwN3+OEFAkSXb2Oyw8hY8B
bioD7RjwsgPMambQQDQHYywbn+22zG+zGd6cfmx2ZUMuIBgDQZ+W4RZpwK+xAJkNnnM31KZ2dbuI
D+GhQ0TczZOd1wbIdkBJabApMxACkesTAyAYjzrq8BDkVGyDNrx5+Xd0ANB6SbJok5YI17SCkF8f
X32jtO+KCQ++zoTkkHn6J0qcJ2DkzrqqR7gHgKi6SPgrvcAt2dLTm1DGvCT7mK26Lk2pEq+Dd5Al
5qCNQ0VapenI/bySeIAmqYHEK/21iLq9jpBAwGTLqzHIDgrr2e31pw5UFlD90fchOZtYGNcWYrAw
pZ2AiXeBGEzjsS/D+RZDxC+5KUjPzK9m5m37xn429Paln2wfblCIFKYxwRNty7PmSwYH9Y0I5s9v
voGiBQJO6fp9AYkZyvNqneUjsdLi5NXQ+n4u+OWrnNBFqivZbd83Qcrsfbvlz+V4owTJafbQxf46
5v/vPOLCu6ubuSEB+7fz+7mulSc12mzIU0MSqs4lROJ/nelfh8WLPbYC/+63s2G2Zv9fWQb4/v+y
LKP/27LMoX79e0VGrf5ekbGNPwBbm+SahW2a71D794qMaf4hTIfKmnRNUzJjp/D2r4qM94fj4MLj
uIzRnvgVhC+tP4DzO+S6BGB8zwY0/1+A8KWqt/xS3DMcIZAUV3B/oc7AUhD9XyD482gViYXXEEIb
0T0ZMSVsEEiGSSRNfbv93hneuG7r7myFQamKwagLoUiwilynhm42nJumwWA5zHF8oigYUwwOW/tD
aQmdcUO7M22sg/I5IIDWtTfRg/Iv9bselhpqB9hQO0MCoLpOo+0vZbHb+xX8WrQ0fqtaGo5JpdLV
XYcrNEwIBn+/sJSJcpJkKCB6ZgjmKJTNFbEAtBpSv15n1tDtWzQ70d/o5hMyFzmS/6inTcIIXkyd
ZHlQ1EeklcgRUORdTWGon4SVPrY1UlJaAXfTidBJH0hmY7WQkrHENXwrjSrdmrqOhEYAnBr9u4Pb
19lBmQgBdENobKxvzSlsZxvRyLFbR50L9LivedOTGwKQDBL/P9wJ/R93wjI9ndK5btgShQPH+fud
aG27KDruOpR3TCQjlIfORkH8jefTgOQjgL/EQDjLjcf6ajruIbdRe+TJzFTRBODsTVcayapPKUlE
FKg3ooxwZqJys/73j0zqv7dFy7Zd4L4oWJmmkLZa/ktbTKwSO/PAhHRvhtrWqSOfAh66bgMtJB31
J8Nx70qzc4+NF6IP50Ixq7LpYyyRg4MRO+7KSiqBBdwEsDgsG7isbpQ20C3SJ9QHezSup+A/nLT5
z5MmRKMjGtxlj3b2Wwfqq8kJvdynyOadm6T4SiLP3BQ29UVbtDsddwjLosk4WhDtOlnyE9O3ipxQ
gTinnLingAZTGFTrrsEuuEG9ORrtY0gC5sSUdC+N3Du0nbnqURu/Rr31ucGLGJBy/uT0VJnyTYyk
iVbW3zzMh1LHm4lj0Sgw/LS5hg7+PDDsVH6xwlvEIEhxmWzYbnr5rx8e81rI3OS2DVP1vr8/vKh2
bJuWL9eyHZDBCpwnc4zvHCw8ew2FAZDIlQuht4PZvA0Ccsf6HDRrnN3NvWaEmEKF67aY0gOud2MZ
PNXuMJ09RKM2ef4gYuf7vz9d3fpnWxOm4Vq2Y1EM9zzG61/bmtXqWRsNDFJ2iLlY3vrFWgASw0Wn
QZM1aYudQUgEeE274rRJ1h/FS+b9EBynPMwuMX5BMsy1kxsYxurfn5uUamz626CMAIMwbGFI3TJd
6uR/P7kyjdvWjTBsGR2mFGOZkZkslHVlBSgYU1i7H+7wtcv2lQudJI/xpnVG8xkz2vAcDVjUBGUa
7MeehG+jldicMqjYMisuDSoOuOx0H90Z0b3BcqtToxB7HvFWl+N+l5dFhdg0wvyJqZ9kTHpf5s2Z
O+mhVkEp1fR6MthFkpxgHE5edUexMOAx4ixIAupT0qYPaTcWiHo3awUnORkxAE8AQ9F91VU/9N6W
z7awD/DC9mZgoDPZKvE5yjEaA/oK8FZ3NLxr1iXjfUCLxwecbEeJX1ceQyQcks9pRpHOSGKHNxXw
4Lp0H9qMurhI9FcEPBCZrpQavXByTEOiH4UbefA/SKlg7SD2ZTHkSKtH64AA8KiNFHw9bHA+2SWA
UGzGto4RjWd36uQupL6fjWGJi+qATlei9NiR4UBb2QbrU/aPDXOuDzGeXUV7CCdsGNAJWnWuN97r
bYJ/SlDjKOv68HzqtsbVw5TbsJFULwzz3FC92/tzEZ6Wb53ZHOEDOLcOM9bU7TfUkUikYUm1JpKn
R0+7mfrJNtFQthx78wH7T4ch79YDTBJOk95Fmt9+rFRxJE0aCNfbaQJhmQkKgsSKFbZpKXYufp3v
aNOorRTSvCuUykQVIJHXAXMeOg3Tv97TjulMWc6iDb0GlrNzGlOs2iRD9zMFTcs0UIo9NUvAZHga
fbQiuc9yxwWEgSGrFxjPlqVZp1mrv8gYSnvAMdd9p/ze8W7PQrfazUMF7LjGVvcx9LXiztIgvgpP
nlrdGPbArdeyisUds6dvk2wepdkZyII5a1d2ODqnSHNabp0emYmgampz6pkNpwU8h/toYzGD7vKA
ag0AzKM1dSau0JQ5ZdAd3EQ7+NS4P/kR8+8hB+Lf90yFez/vSZviDlPKVltVQa7w+LW9aZKYySBY
mrMNQxmB3fuBVnSXu668h0MOUKGK1uScSCoNlDOMNj+nBSi+UD6SxcMMItTvRSUtUtJNQV7hDTtv
G8uV86A6NshASE4t1aBUh2BXDco6eJBI/4vGPhpDYKzGPGGS6sv/NMT8PsK4wCgE3FATKI79T0xX
Ps3Cj3TMbWosF3zhPJgZNDUfbTS3G+cjnlAFU61VERjjfVUmZ9fp7+FwqaBFiK0DF37GYd50gOI4
Mx1YzAw1JZbOzYxwTT8/Cqc1qQJOzX96z/w+cKszlzaCQsSsjuP+HteVtR8G6l38P2Sd13LjsLZt
v4hVzCBflbNtOfuF5cgIRpAE+fV3qPepu294UbnV7rYskQDWWnOOubIAgC77Nt5LKD7rKLGvHAv0
Xe86zKTaMCKMYaxutzlNCkQVq0aNmymdSImBpwksrKs3cyDiYzbZz5pAyzUKQrlV6fQCFrXZGglp
OYatm/U0uMO2lM1/yqn/y9L8f55Qeb//v0+BTFe47wFHMzNAW/X/rPOu47SuCVhpPSbSW0chIbVV
674mEHSeQg9VfTYzSkErgdTaeEkoMnZe0z2VnrZB82WQ9kDDJpFXH8bI3s9N95sB8apUUUBw8uLT
WHqEdEU0EmzQsSu/t4ZNWUDod0ZA+nnDmmPCVgUUc8rQ6F/MuN52aXNLukkvfY2oo82JnNPonmDU
yIMRj4/KH86Zw7i7prcFR5FbyIpeKieS+IXKK8DuCiseCkpmvlBGnf7K8axDHE0vc6qp6AFin3lv
2XVk2pzo4vBc8x4H0iT/rhRnmsEZqpl6MTZ2R3pwEB06vR4iEGjMIlL3wKXhHEa4O8PYQbWNxuT0
34cwkOE+DuBH3563etmvXFvcDuVEbJvsArqrFRw4x1ljTLId2tRphhbXIwlvNtJi6/TQootGj4c5
7b7GiWa6ksIHZGxsUS63S6/vk705673VJfZRDO5zzXa46whzG6q0uuvyPXeLe4giutazCWXCD9ms
jKmo1tK2l15ijSc7eSCuITimAIIy6Zfnvh7pvxGkca7nY1gnyXlqKrRxuIixRv+UVIRbWIvuGd1n
guAg79yzrtybBjTseL3gqPtgOIe1NO86p563ImBPn3PxlU1zfUY6+jy5RnbNEcLSdI6xfswDAFJL
nxHwejtrmj6GNvGuhvvdY+7BZmI8TIjgnmMSk0h+jkgU8+ttNdjDOrQ7e8mAyj6Q4hAsM9vBUcCS
GGkBx2FsGETElbUuMKceEm3UK5FwtUbdt9U6n2oc3wkvTFI57HlTk6uhhurYNuF1rKjKHNKUTWn8
dAgEdo2uvW0bFb8qqVDmN0aN8Nz+8rvJW7vZfDH9WH5YfBdAumLbKAuKN1iRRjPwH4Rz5L/v1ll4
ZnxJbGLCDm414UVbCCJcMuXWxBcNhk3iWUbaTp0Nz2RjCHyRW7wfRHZYSKnTEZyN9dAOibcd+3hf
u7onaEo2kAGrk7abjkIycTZ93L9m8IF1CDDLdErYc06GaoFhPVPyD5YhzFelfAI97G9DHFa5GsYl
2gKx7oeqf+DWqAjG26uhuQxV5h8r4jSO8YAOwHLaXY9AHvSI+RwFsoQz5Krj6EHO8wbQSJO3yVWj
d2OSvEZz1h+CfqJ+igVWZT9FIEYDznYBh/ozZxE6lWFDuPC8Ey0AGQ8bwskcABRHkKW2aBB2RRHH
OyatT4nO8k2sIpreSXl0mUvkPcGh/JKpPoRm5SxThq84sUS2J7CQlfVhsDBrWaMDFm+sP1rVH8vJ
/i772NthBm7uRcGcE3WViThlns4sYYzV+pAYXt/tKXt4INT2LweSOVBYwfewPmwHpinVg0lRl37m
gdGVSwtMBe+My89CZtdM/YkD2lsNno9M44wlc0xg1fUVVjSPeehkpAqdGgHcImh+UI/Ol2zW88WK
gcjh8yNbFtxXxJwq3DiqSnYIjQrYvoPzHEEgXKadm/Nr31ioXWWD6gJ1fDChc/FNHckdfUMAbWRj
z+siY1sadoDsI8xWEzP8iWbvjqieBuUIJTR0R6rJnW3M7b2hCJmbB52RAxptigbF3yh5yzMkaTZE
nTaO5QuLkP2AeH8/G8WrW0l513N2WU1lhXZIxSUmKSVP/pQXq7Zrbv5fjy158OVmFo1xpwi3qd36
Cc+Q/5RlPeosq0bhGDJm0ePJL6U+d56tTg0d/E501wiNzr5VdCbC1JPUpGWy6Xp7PigJvaufxn3D
vJs5v31NHs2heRx9XR/s1ELxVA5AoSd5revu01Sx88LrfWun9Fla7nioRc80u+Q0X0QE4BZZmK4K
t/OXw+zKw1RO0cFNI4AmVW1eh9wyr4y5iUQsP6XFucjR9fSQhQe7seMjDqn4+O8rGwgPwg8vAv6d
O6eg7Z3Tv68EmH3+q2DP8ezTbSsD1SQI3JuLKTtNk36XbT1tR68i6dNuIbYkEGwdvSYrvL2LswIn
5TgMkGJ78xxK1zw3sKKwUKagqqxgxVmBdGcWE/Ls+cUwEgOJSqDtLr1dG3f1Hq31o9c33pnTSbxz
x/5rUsI6x8fOdIB7i7wtzmzMxXmYomKfoDCoeoPJ0VyNxzgPwn07iL3qooex8+JVB0tprsCcm3Fz
0y5Fp74b/ucBoWV0+vcc2bdkMZroUYecPJAsz5m7mORERHl001k093botOCuMRcY2UvSxHIZDfhf
OReDUENvdsFNAUPxIWXWwDFQW4e0mG7/vmxQbKHP6EZLLqwI/F2GZOPEoK3AcmxAkm49byl0QDZS
SwqWmbTDGar122DO/dLyMAuHGpToWE/GlnZYf+m66SwyBvS9Fx3TbuxO2fRVRwMjGmceFmaRZSzF
IGr43x991iIByf0cl5lem1xzS+yVmE/8YYBG52p8tM8BM7A7y2qH+4Ydx4zD+8RjnpHXXXNuZ1Ij
J2jMMqQucUSnqC5nhHDjwfHJrO0898Ni7T0nvWXtZw/lRpXU7GPauY1eh3KNAiXYJcwMMeqk1cUO
jF2ZGO13HtPFNHvvmqEq2rky+G5jw9lqqL8038adPxgGEzxCrYRppWflNr9h2RqfcKaeImayP+jd
XBoebuo3b6qX3NdRY28ROolFivQBEmycbz1QKfubrw803xUPJynLNvkMY53PF8dh9K47Une1B1CX
Kbr9A/+TQWz6zrZK27ORex2hepCI/TLORI+RV9yNHdYbt0tfheDTF1MxPbmT+2slEyvSCMm6H9wj
2a+UElwmbrITNetuao5ip/WP7QscZuU/UojZbXuXNpcT7EJTQXUW6Q4CW0QANfaq8q5uuz9DHFok
EXZAmmYcA41znPLauHG2m/SIFbFuqXWmZGGosNh1dS6WY/3sJDAYos7bwOybHq3WZT92i3nrw49i
lQLr2rLl3ZV2f4lQHC6a2i72VhnhfdXtNhnTa8yVzuw+8u/LqHPRssCaBenEuJo0NPqab2aPT3HS
xHC5SGuoY5ME8xM5FPWQ/GrRvIbcokWQvA24jpbc2tGDpYdVfpMMaGvoHzodUrNKq3wiFbFZzq6e
lkpX1kFxCk8nl8hNP/7pPQBVVWL9idZ/cD34gLjSUFOIcTi41vxW2r6xHbHt7ifwoOcpN/I1Wbrm
MzU5HGCQXb+t82y4HdVJNjhIxbpn1fvqbWYtXtZ6qO6RuGWcFaTYS2gH55lfbG3nnD59RcQqvrYT
m1G7H6n+9yBfi1OcUx8NDkcEDIXt3eTR72jh0V6Zo94yF1PvJUdIvQiLNvt0/eja1g4ccbuZHt2p
xnJLv2zR5qdQZESYSM/fp/EwfkM3+TaIL9oPdeiuZBlANSmr+hmLVLFy/Qw1F4gYSp5qvgifKOkc
9MHR9+srmqWcsbdd7+O4GU8Nh/dtl0Pv6yNUiw2M6it1He33GdViHdC/8ZSHSDNmUN6hYHqD/FGD
s1DWh+d675nbV9/I2M+zjOO/grolnDZ2SMtxYTkvVZTgvPOCvZ/fsGq6gMkfuNZf4KQYCUS5qsI4
Ohu99wRD2/tM1ABhlMQyyhU6Y1Na969DyKbv5jEdGBQcTCrpAVl9pB+bsgHRh17nQYWCHpxTlfdm
nBYbVJvWxSB9hrgFgK1BnVZn3+ihbRiZccxMCghGLC5iDv82iY/N/Sg47lmTuwZa0q2TpDBBgk7d
Rgu1rmFn4PmjpZONBVk6ncDCMCtzJVNQynkS1EtL9Q3R3rWNOZzEcaSjL5wNORA7T1YUlbuhj+eT
yVlnWY2krkU9kTapSfYgGvKFaTPhX8xBP2xllv2yuqBFCXM4FGWq92Qw/I6F5S2hs8H2Q4QKLDNE
eAzZnVOMvBsCS21FxqijjSeWtSxfawi+W9U7GtNPqC4kdQI+AC23qqOsIE6+/Iaf3AOYI1OjbmvS
G0tBcJ4WGvX3paedQqL60Z796n60WCPQD4N89rqC58RNbWOeSkRGuF6aBt2u+9HirNwFtvE46N47
/feBanPadBrS3H+f68TIgRHdx7pR2j1Ruf3Pg7h9hfsNrakkq7duYvNk3sO2dE7V7Tv/ffXvQdgl
/wZV9gknuS9gKttd68MtAhqxkmbjnP49EDpFKAGRgn7WPKa81tVY26+VF4ue849jn7r//eBHBjMk
1zvMk+L5QOZrOx4RjJo4zE3D2Q8mqc9lGCB2sR3n8u8hKcIXrEMbYO7lphF1QCgZD/EgCVG0kCZZ
TJePplUd/dwWO9Wk8wnZ0Ez+hkXGNh/eWqayOGpxFwFeP6ZolyEE/nscZ0lTtkYxZ8OlOCHBk4cO
RjoSwOpgcwMeKF6REHUByzZW/lNpqn1QJMEDSEs6YsZwP6fkPfPb3v37UzI0471fcsKnh9ps/j0X
iRaGcMZnD/7llvmaIchK9nVUOBg88ya6hLfn+fh7ODs5h2IhSbRy/TPhQ/7ZHFuU+X7pin3GyFFl
7Qm6OL4jqrRnQFWHCScZ6YS1fJZO9ZlMljj/+zv8OPPCsrzu+O8vo9AgcobCeo8O3Lg5rAGI3EQi
RdgiPPPms5/a892/h6IZqbXR35gFkx9KDb4NYQwZMjkO2068t63Z342Z0d/9+6q3McF3RcnEgeYP
J0HQhyh5akpP394qtwwezDwQD5FvPTuTDo8h97kN/fJCVAH0ycTK9nqsy4OoZix12udAV0buLhho
fZmohqjAzccOndfKAat7gR3T72uvbqFCy+K+JG1o2XNcebOU8SCIQP0zATQwkDa/DaYxC5OIg6eu
SJPNUPrtyZZhf6Ql2i1BLz5WDaImI7zzEmRVrUfh5TQwTUcb7RuzNw9VekeMQfUDFihR3H7xgDmv
9IdsTa+VISNHmgg34opol2aTT9OPQTtpI4pK3xVpAZBaQOofYzxCk06O/3loxOgvQ+0nx9oDyi69
A9TpfoOK7UP0w43DUnYwuewlmWLZRQ8/3WS2Z2ag9s7WIXlxnoTn3cavOW6JRcsnf+q1G7/6RX2Y
AI9fIWgR0VDcIDJ8l56TcKv8/lmAhwFcPR+KMDG21sRcLS+SPe1uOJXTMbTG8cwst7jkFQ59xDh3
lTHdfjXOy1g+6DWlOJyXKkNMO/C+P0j65g8IzchAiHoySm/P/ecvmuIYq7DjRZdvfmuohXDH/Ww6
LT8S/i9hZT3Jmp3bPiJDO2U5AwYcjK+GZqRSpsyuPWJuN4nSB4nVuh5n50uiC/MlAsaUfmBH0nhp
7pOOXlU8hwv0aRwoympDg5EMsBiKw2CZB9dH+kz7Yk/EJhHG0gWbUcbhtS7HZ8W6zAih8reAjziA
2sfSwT3OTr5KQO6uJpH9tmP21uECIJyzPTQWJ5hAXujoXly3IjY0JeIir7Kv2kIpmwbgiBsuBbft
bQSO6Yun03RjtCQqTiVTFnSPySIia2ALshDpaOtv3SLLj3MkL5HJOSr56Tw0qrQUf8OBWWdIIbeg
+QoOwNqRHfouckgZ3MXYVdp951lvuo9RxceEFbXeQGQnXc5N4eRMCUR3Nsr+z6oVFc7gbvrAShbZ
LfuuRpMIA3OnAaUJ+LroNd+tHCxKMxHp5N0x8Ydcr40fh1zipilX/jCJLz9uwa0nyQqegdr7Hvkh
iTD29H3j1GQkBSLEEYizq7CslhwgFdS2iLDAusru3I4LAAn765hk8mkc0t9ubB5DOoSf2dyT/id8
wgrdnk+dDWF24/SOYZ5cMycHuDx6zWWidptM9hltCnq9AZLhjnCfVaFca9saVXaEb2JtPUIEWN0B
7CP6z7a0+PRaJfODtHwLv017KRvZHZgp0MkUDNmwBS6D6kV5PbIGas7FPM7glqcvK25timI7XMl5
G7ZxvgSoHa99PUFFZSgobz2uYJ9rdIRhqfGylMAAWbpsYm8ASGsL8Z44xsTXPEYlKX6yP2Fdzi9h
22OHoF00R3cEIMs7u75v8mIn4MQSVCA+qXU/CFTY9p14pT30OnoG/Qznxy2Lh9zp99o33n20HvB/
CaDSMTsdGdA2o6tEim9lIHEUOjmlSXcWg3VqY/+9HXDeGInD7jatm7LyFvWQbot8+MY8wfoYsjUQ
51wVDhmT8ac3dhH95mkzZ+Cg8yIjUuOWC4RNGBqNBM7uvyiZc4hkmDbcEAtl+pdY7Q/MyJpXwk6D
r+abhlsPcZLb0FphbLyLpywkk4pXks/7CKq7svxPmWZsOmg4Ib/0ewieuzbTzhpaENkQpTo6jjqM
JbeTGPWbL0MCg9CpFonAgTATnlSqKoU4Nj06Yf+SExNBBNo7zjFOAvG2sYsnLpCX1O0unYFQHEfJ
V1DBnmIY9TAI7ETeqtI+wAOD7bdAIbkcicqyR/taUXwi4ZCazGP1nLCtGggN8zDaVo39WCQg7ZwU
E4smoDwDWcjmFIvM349OdTZsLp45ZqzXV5/cDHT+NplBa1KEMPiDgyvowhoaZgQN6aw3QeJO9kZ0
fYSaf7o4LhlXtOcMvDTtB6KNK42wtHIvYC+OkB4RbLvvvWlfqarAyqf+Sz1rvKVEEo70gReUfj0H
5wTmmZWdvDE5ilLMWzNk7cudsduVtfjOQvHgEa0JOSLeMTKw8Lp6KKLS1x5Zcu/U71le3hVS7jqT
kaieuqcapD+Ja0xiw603Yau25fwzzCCl+iFSS53H1oMyIPVgKL5ExeNNfLwwGhO0Y21ay960/nqA
bVo8VD5yyDBwM9IkUUuLajcgE+0TYii89hRbJJ/GuMRXhIVhyKzqR5t6JOvgAmHmtRdjnBtLetEv
readctxPs7MsmFc4l/WEEyHJhwuhde2ydDEkRf5bms8+KQfjduLwl6faPEnZ/tFBxoEAeH6I+nlZ
dY3GHDRu88yPj14gr15bb+kfcwKsMQJ5XvJbNyCtCokpvGrCR7Gp6vQYmQ7W08w5DGynKI2IMkhb
clk2dka3gbiKJ0ZH+V6myFtjtKZhFL4W2BqC0j/ohgzfOF83UfsdGBNwOkX0h4mBuqvRa/WylKuE
51ZdSYRfhEeF4hSXXBJcvPJZJtY9zTrjPKf9wojSV66NYCEl9NbA1+kuSuD/ZMA3M4ywDQBGe6zr
Bbk85NnVpL97v/kYE4JMUPSo4FqRiBSvwaAuaBnaZGH6xJktddSToT2Ym5obaDXJ8Y+sOxQmI+nI
OZ4Uq39vltIMoJl56s3AIUrLhczDuEGoFJs7N7HfoZ+hukN433vF0ncNvYrp6LBMAaBpb9pcUJGv
4Zywdsa/sdF/0I6vzx4QLwt19Q1dtDV5F5apmiF3GtXWxCe7tovouWEMU3X+05yGL3mXX9AigUoZ
hhdbRCimTKJN8+xpjMK1b+NocAaEIbmXPTcu+pKJIqZ1I3oX9EQLcSG087Ut+wVxUHRuTyV+fQtg
jtT8clGBQpjmxYaXf/D9eJ+G1EVs2G2NhGDg9Lkgh6lx5DLp68e4kfKUkK5llQRi+AjqNrYGgG/p
6Ng4oUSoC5HTAM5w46KM895GebFqGvsalYhAyN3JurzYVHR9kTaA5s2y95J2QdVMdOrdameV9kOK
P91q5lU9RMfzHFn0KwkyXqimvycs8NucM6Co6X1u0XnzUEosGvB+C4TbGCxBNIxwrHLmFhvPHZ+g
bdALLT+YdBIAH5tvztw9lhlaR6YGleNfmjG1FrI29xlhBkufdheMuI7KJGv73c3hxBrdAYPKv7zZ
+AGM226Q8TebQYqNzUEeAiqFv0XwtqfcvVGSc9tz7SNGN20orEgNkFA/BK42cQ79jRKSqm9QK4e5
/9XSVXMsh2MV04ss6kyclUcEZb9Ry2HUnm0YNv6X6dtn22rsDQqgii3plrAWN6/VACOszf1iH3mP
g+uhUEviV0aYL/lIny2Jwflp89VCBFQXNJcpUpylwQzYbTpFt1PlRxlM/0xEd95Mu2P2Adj9+1xj
U93N/URpn6KwdF3JJ5Dqd33r9E7RT34r663MOAsQAA6ZJyDYSTyqu9Kg1UJLfxYLPyHDiDEILNoI
cAcnz4rMsbyVd6MYT0RSr8Tk3Ssw8CF0nIWvqoxuVdwcAz011B4zN/R//5wMdXNEv0+y+lg/jV77
OXLo2pieInEzptt/JLm9y8XBMuN4ZRPQhJ916o9ZVvfHoRP/85UgDHfJO6aXbcW1Fc1udIxNHmi7
6ILjCIICsoiljIsFZ2umpjXRhG5rNIfMsZsDAZc4XAyDVpTpFHS7GuvQd4F1+PfVv4dSaIoAN/sz
nJ2Uvb3uUhEuIeG3W6WcayLPduzcxmNWe2kqH+oZELwpiJpdXuXyaZrcQ0FiaD4MyRspd8YuLr+M
WdabrrWSqxzP5kAUYFp62dMMr4586zplXbK6Tdz51qaah/Fo3TC3TYMjSg1SnZvfXMzgAZuq+mgG
xcDQME9DRFqoOaVcaqJ9LsIJZ53XPBqm8wdydN4Q+sHMjYjvzKJlmXXVdGpo+e6q9Cci1up+CsAq
DSihb6off0sw6aFO5nM74eVyVP+sW/8uMvzXKLnEsfvGEJ9Kw51euXZOtvUbW8V7nhsPOF45cnRn
nWFQBF8Bqfs1Mdu/IMsVr35Y2aj945ytCu4SRlGfVDt2wk0tUoRkGLRG/zMdh8vgOmdgpZ+DIZ7d
jMOiik8982S/7dQafGKLfSpmXtdWOzfA5WIWS1Xpv7qqe+qZSSyHbOmDZODQ5JBME+l7Q0OhcEnt
sbIHX7ZHlSR7LX8BbRzK/jqjGi4rvc5KitvC3KadczDK4FUm4rXeDa3+628IMfLVSUez11BKXyoD
yUjv3Vcu8s8yselwcqZAKqB+y69gpG5mm/9zErwC1M6qdp7D2n6OVHZuhLFJ0vCeMdV3CWk3ihP+
p/pudoJjbSfnpApei8j7EQKI1Vjv4Pb9ldlMIvkor4p8UqNk+lDUCCZlqTG+9ruuAt0GLI5jJvlH
3BdEH7T3maUfitm88CGCwrpZ7Q15HPL3SLn3Q0l/oulelek8eDK+VLSa53uM/gc+AxR1LhyVcVNX
iLrmkP2eGMaKA/2g5/fIImW3eeTIGRAHSGOJd+wvB4wdB9FLEzc5CHLejq7vXozgfQwCjssIFZz4
M5XWJsiak+eXT5hFzCffSBnZhZvAYR6ppkUT+xy/up/KMO4hNJATKY2trXN7KYNTZZA8RW+T0T2V
OYMsUKm1egX+czZTi8BsxdPQEdaJbg46S166Sd1V+p105XVedvedRsc8jP2zMrM7dCUbGSrewogr
3yvapyCptnbDldSgu0cmQiyIDFdNsZ0Es592iOONgwbaNadxpeNGLKmKTdd9g2HBaYcljhUzRo/y
Y7nZPbKWi5LOPaqBa1DOX7Bc0Bj530XP6LQNFixkh44iAtqX3PXALE0AZDDFsm3siE2JiZiYvGBd
2vbWNbmmfU3TqXnIS/Pet93fUBpfVuU+dTJ9r+0IIua804b15ipCYsk8fzWNnpjz5iDCjV3Mlyrq
rqJU56HaEUnznTmsiDkMOsZgFkro4ieVExETaCgBoYab2FIfcFIfbCP+rWmzLKxpPHnkK6s/cQNb
2lF5jMf+o4x1ScmvPvO4ugiswp4VgxTQpyzzr9osXvvpLQsMuLU0TbEyk17nPgUOowtXZc+2FR1a
c146TUlo6YSv7YkD/9YXZCSPJc5uinpPf92875P1gnD1rwvp7Mx+8QnKB5MXkk0/f0tdVhLmf9j7
Cvk4KDjg7hSqZdfPb0lLTJGIjvVYkQjsoEf3bGkQVvY+0v1ChMANe3tWOK2xYL0lCKDi/M5ctZog
tzomoMeA/cUi4I7eTvA30XGdHYIxpUhJGxZPRWAChM5ksrLmNl4qgmlWCUfAPiAdXOYje0ucoElx
Xma/hcnjl8uwTi8RwAikYywhvj0tm9A8okn/0tJ7HCMfU3XEYDeli5/4B9eZCfIkQoFb2FgOfh4u
eAtdoKPeDxvCMeMIEl5Vz9KH44AX3dXv5jScCoybRib3IhG7MDJXIq+eLXuTp/b9PA0oIedTw+7a
2RyEVbD7x81UIO65FUGvn9SY7kbe4VlvTcrW3E9OliTXOB2IChg/UoIY/BwhABGWhfL3URXc1dyG
a5DxUf5LvGVD2Fd38mrjMFBeIRS8M2X6Ylfda86P9K1xr6d2CX54m/jhvu/dczCP15Fi1VdtDdAe
qRonu43CR8rH1jIE7+URxRvhi1ny2lXPeczUs6aBS0duvLZKU73e8jhLxBu9IMFAeYBoHe+cWtyi
PojAhe2GMC9p7nVNQpwUoi1SET9bMd3J1rvOwruPGoJnw2SjbMQHISGpKC6fOuu3Lp2TV1Ef9AkN
FHjj33NoYWR8ioNdWrb3AWual7dv+S3Ze7CNQzJaDwTU7ftB75hLXbyUKEqCnwQqIIxJH/WQf7pB
SGHt11x89LnjwP8SNgJqE1P1LccTbovakx+QwlxMH1UQvFfipay9r6ArQS4zkEK2BzC3O4jBwOAn
7yLbuiAgZsgYqc1UmKRt/wQ5gAmDQK5JIdutVo3FDVjFwap00nOZsKURtXmNff8F/MgTOu6oeLG6
+aW6XcJ2tpgGbS0dZDcQEvgUkr9Jo/8d7ViyYJW8Sc+2IO3ZmOIHr0uP3cxrs4jnK9ucvNiQ8caU
wIdlQwppHIRpcLF8bqfJD39FPjyBf17a0v2VqTtRanFqpxV0z4iejuGW3KG8Ti5hNb7AGqhC8dK2
hMmXKcetXC+GqnoiQo+5gv8yGjSHTYNrPdwm3rwsclzq/fBU3oJRtXMdQvnHfXya2j/tB+dRFR9z
hImKMONd6g3Gog/tL8Ouj0AjNXN0tbPxNJAGXWVLMZRv/TBsJy6M3JTvnJZIOMiVRWYvPYdKQd4w
0rXnsbl44lRl4W7URGO53qaPhhfPqQ+ZYR1QS57A02gykOPHPFi7Rrhq29dJi3vn1vWMm+4l9XGQ
Gs4inqJ7MY0DIeK0C6Y53/t1xmyGT8AmEytT5peZktoaAy7nR9N26ZfINQpKqBOSbkaccuEF2C6t
QanVsHNw4S/lbaFybcYkc7KLs0tpYe33UvPVNYpkZRMulDisUD1JCejjjPdIwJoJPg2nvqCK+ioU
azg2Lj1xk7VUami/NFLI5oon7cEwKrwxAx2SmI8oyQiAmG/hbklHTEir17Eq7hpiJ0vNUjXlaDgi
Wz8RJnYIJg2hqYclKMySMchIiNVAkkgf/Rmz96OTW1E4G49T2O/GtPo0UULQybqFSxRfePqPeoZq
VGVAOGic0CAogu0Yc2lCgoUZkao/Z5ieVD3x6uHXsxTk11EiU7B9GmCi/4lv39clxsjARECfxXxX
9ZVDslt9qcNm14DEXdx+cmoixrb6HzKuuMhndHUD4hZVMJfpuHH9uf0VDednUgN4fSw1ufiTPfdj
bW4Tqb5nRdTonLfNQivyUQvDXyVj/c1cbwkbBb1gWAAnzds9CkvGPMwhCIout5ZTfxEjbS7aEu8f
UgFn5NewCDFZ0m9cd/hrQC0XWyvvoUpxJANsSIajLN+Q8PFZJGwZLrnWAY3IWP6VbKPezGoQ8HvO
BBvSWiygvaqzJeerLFG2+u6VXjSHWii4jeRNYdgETCOkz9ArItaidjNG8xd6q+ckVAcnbY+MTUkS
a84ZPihSP5hSF+huW/haSk0XMyQd0gvOQ4SnmBzmTMvXGe1A1JJHqFLkf3TnGYLnHd4rBExmU/+Z
RICgXfxCnbqKffWpavkZ2d2zzbzWyLNNPbDfKQR41PjzGisxokFdAJboCPOq1a2TwLTGm36V33Ky
kfaLSCHCSWWeWN5XOhye7BGxo5NzsgXfwLx8GenuHkPVnS9qkM9w4paYDbaDKF799Ji3zDlMkwwk
6tVjI5KjL8LrlIR3tFw++i0MyIewMb7p3v80Mv22zWIb2O5xGthtTEF4mmR/atqyXlgdHSOhjLey
yA/McO+I3YSXENF+lTbqyurD14wfk6j5yMqQ+RbORXXTSUT3iWZFULW7a5PhszegUfhD98mWIQPz
3bfp2QujoH3wv9g6j+XWlSXKfhEi4ApmSu9JkXLUBKEjU/Cm4PH1vaj7onvSE4bIoyvpkkBVVube
a8dPPipbriLtpxsx3PREjdlclKCSCD+fdoJ9vNObVzMTrxyhnkN3JO9lOraNeOZmfir8F6Ijv/uK
HStNmzuNmMFoP0kGQaIU0N5VwfQTsG7xOXLqZdd65IuyKNtiVpkMVyM57oaatx4coTW3JXnrIeYp
caaj9QWuBFkN6t7Ww+JNMaMZ5nN/AZz63gEjBMDb3Qm9Xtl69xRI3jHEFjRR9aVlYMMKYuNl1O0P
uE547pKLpk1fjUoBqWBu/yNW6bfqsUzovsVEgADF0C9f/Mm/qbTz6Br0Lx6jqbgecI/SZJ2rNP+I
qzVCHjnDov5RW+EeUdtojre8qXaWQcu+6v5BTLpaNmuTkXXn0XL3Y2Q+u6mzdEJG6vwGzUaX2dS3
Dn8P71q+rYzkmjGf8MK937AU+kX4EQ7ubwoORHTq5tXi1DGhsJrsfFGV+zxW8Tvdg9MEY8KLTgx3
34KsPGOxutR+9SKwt+oy2QeF+4n86Tfm2AdG7IakZu70jBocS/7DL/IyUGSg9kMJWVNUN2wMC1RZ
h0HrPsw0Y/kyuh2ET6Anxq4Ou1UaaWR82BQQenfH4XpM9X73E/XWLU0RXRKrHE2f9eNKtm0qCFMx
OkPanfje52iW48N+8FqwARMwFOtyVabpNai4JQkLl8zKkNSYx8c6PNUg32lziCz5lEGyw7INypq8
iaKUfFSusRnbYBd7tBBltNfSNb6tkAY1BgcnJKjM72d+G7MsjZdOuEzoYYjNXCHG2WDrM/yusI88
SLRRkv1LlP6i1/IrSgK5DAXRIebUf+eWhbBBPhFGde8bHArST7VZKvRthmlSr7mDogLP0lhgvLPr
5ThBXFBmfUqe0fq+Z3D+EPb1L4Gu77t0I4sWSYF38D0MleOEpco5T8pGtdYTaQzoDWaU/lbULTT4
YJdVSIjFrhTWZRT6Iarlfoga3A7A0MqG7Nl8206LASh6jwmrMVxMxOBlZLiKvHE7TO1Stwlorrz3
pk5PHdDRMlv42Xhv0ffPCGi86p57lkn76yuidUMTCWh/c5sMYSlXWgKmp0uLjcbc1YwdxvqpAW4O
f6DbfUGN+VUqQckecFxOv/WkQrCpsnruT/pW86jK6vrh4/bzQ0P4q3DTy0OBT75vPtMMqil/QqNY
Q5gpIlDnjJ5gqZz63jtPdr+O5SO2odS/q9w9p6zRWkbc7d+Ptat4qZzqo9fqbuZn7itegj0wUAIB
+pbJfhptmrza+MjcZl6MYr3umAV37kIbCDEuyga5ZbFlKHZ3+grPQfUhcDVDNn0zR+M7aTuyGy20
vndGhc8uJTTMUfzC8Q5JydpgVpMxL9fK/MM1tO9MEy+kQ+5rYq4Foyd06TdrOIBC5UI2vRV6rrXf
69yaQFHC6FLazouDVOFhss8RjDrLeBgYEQ3XPvd+7Nb/EddGGp9Gnq6CtlSLoo/fhIyeLVy+j0G7
B4MOEaHQ7g1IL1qUySnzhr0t2o8CDWyvd3Luk+M4U1b1HDMo9wPjGtvNdzdOn5Uy/uGjWeTGgAve
wYwnumzd2+Z2rHFPyLj/11b6LssIe1LGm5HrP6jHSaAJkgumGup9ZtaG494bu0UWHaxMSTM1F/fR
9n8FQzaXWADsRcFUIXGpq6v+bYmupeeR2mRAeYeESBAfi/RcVCWS9UHNRjuy56NJhZ5U7amsIa76
9S9pAM/JGNwmB2maULvB6n5phj0aSPFVI5/ISeKr0QI00AIOX0ZOvnpXrBEmbkfXfvGsx5S4/82N
5LdnFKSrt0HHgRV6/VGYPuaM4oam/1Zozbb570dwqCuBDviviDXbhp4l85QZ7dlLI+ObrXXULuI9
18OrjnNjxpJAKBsuKAy/mcEi3Gc/bT5Rq0EinaFiR4gDLtDrRDXLJgqJrmNUI1EXDRp1FC8MWvRN
ljXeka78hGrzi4SDcvnxasww1zUvZMiQ38rRXNcAX7GELhJLvaUIBeasRqhr9Uc5iRbSplSHYkZU
lJHsInP8cBptgWyYT1ei1HJH56Cbj9apE9HyMZgzVRaXV21p6AqTZNmYuty4BcTHgfBvdPIMFO6G
7Opd+YsJVT5BmyZhCDGemd9aIpdWFrW3EAReJ7HnXUISJpI6+xn7ysDyC3+z6Oh8U/YjJPTUYuhq
nXU4fIcPCCVVSX1XZWALtVA7yZ4GVuxm6M706jzaiE80f8gXU6pbW7voadi29spug2zNRdItMSd1
i8mz3waV7KzA/QuLYQDm9vf8QbRJkWTrhDAxRDwbEjhz+tBl2/aLzTCD2YRJtzvL3zLXW9KI++I2
BhxlBFtZia1ItHapVP2vTd7tytzYNi3XxNbyDQadozvQAnKb4LPyh4NP7EWZj+fUAO03ims41Hu/
xeqBTIIKe0uifIKkw2PL6VAdODSrm+5JufaHjpTEHnzGja7bLo2SwSpIjInXJn5ZZA5bTX1PQ0SD
SLVkcRlHIkQAhUbRXEMm++KWzKmSqhNLkWnvA9fb2uwfW1JhbFqRXxWh8Br9TsBh2Le19N5Y6qaH
028UFvVMhRkCf7mtJ7REobnLRvuoQvelHawPIe0Ng6Cl7IJ7n6h/oNjubTCddZIk82qudJdOOd0R
JdkcUjWRFoEsdY5RdzmaNnP2OOq2XVsdcjq/4ThSeeVtwRhhWpaO/xbbbMuaRqoUqgCMVvKsTPcu
kuRQV81NacFX5jgrpxSbxMHPPsK+hSb00P9w9Hh0kOcVt1WXJa8plZlloGURRkljn0lcXAL90/GK
HmV0bcOgeZoawHxR6r17NzXGP60Di7Q3sddZwKY56SQLoEQtzjX3tzcaLnpjE0fy7e9bHOwSdH9Z
nz3YmWkwGfO651KIa8n1J54ZbdW1T4cIWNPc6oieAssxCwGCzkTlf9G+KGYV8kUkEMRw9Kjgd1r5
9+dubD97g3HM6cxhOloENMLI3tNi70MrO8rL4uxDCkcNNszHbqTJn7mskXrVapua5r016sXBi9T/
HozH08IQjM0nfCKBwa3nW4sUApMhyoNqEcUWQ1avOo458A8R9shWjyFBWMnx74GiT85ppvnriXHh
mV7MySR/rJ3X3gz5M938Luw3GGtQatBtXCeTF84ShZI3MSoDk2hBHhcr7uLvtSo8xGUjDpwoX5UH
T7l0wm5nKqXtBTf7frKdboNl/r9nfy/9PeiP7/h/3/b3mk+PbiYUIAgvDsA5PB5EQZSzihPOvf/3
Nfq/8mFEkof/32tYTOK5yowat60Q+1q2iJ3GFBnPw8lndLTjmPnwL3//TGSy2BN9Gy00S/OIDKlr
AiDhWvtuRKDSGNWnvwfm44MBW5pYIWV11bLHJrxuUjp+HQcJurUPjL9l5mJvW/0cwp3YId/fUuih
kX886HYGrUdHLvV4ptWEIwIUxrv9eGqxE7cdf17cRmHP6Y8QugyLMD2bSR5dOrHHPqn+91X7+Orv
aZB59sKfkJWHyC/lumWygnvKtohrVCE9q7/nsusIdCzQ3GUkE8bmAwstxktluQ/djNbYSxBh9vy/
56VaUamRiiTxlhqTnuhrYfILpHyAELRJgguj7dhOjvcYPXlUbBz7iSfgIWMGuLWUO6cz1qoVzj24
j0nGQMSOAGZHttFtge8uvRwCCpyV8uQmenuI+Puu5sSgrHINd/vfU6XKk2+V+4e7Lc0N86ScwL04
w+TS91r0BhObWNLgELWVrEKzr88wcZp1EFgjQ2hwK38PQyCnna3nx6L0gQIi91iXufvReSkmrNCe
1OG/L33HWtkuTNix9COAiv2NgiXFkcSzv5fiaPrfV77XHArlnRtlqnUcV9YZz751/vuqrir0SSaW
4ooWmZGm7j4yKncVtilhArprvlWCBhTi6PoYP56OEPSFit6aSFcniqFH8BYvk3OQrP0szVdNl2uE
HA5fRdgUtO06fZ0kbvZsd0mzZbtHxvZ4qqVOiXcIYUTiDRu7dfKXqNXsmxl90ebhsAcN4cX17syw
3dvfPyOM3vQEOuATVvmqh+i5ombWS238VCbDUF0n7z0gPu3W+iVvWDN9ohy0KR4N8+xxSoRDEuMb
7bzpMw/xnDRNPQfhn5y6EvSz54f21oknxmyqZwUOfLmf0pyBKP2OLmah9Mow2bpaI240zfSthTtq
1luhuI2PBwdVvTbkt8kM0f3SzEnsItngUJHkUYfOIa7Jbs88Du9/T01TPY6u/AOcK4mwI4lWolQP
Eaj8NcIi2/49s8jCXUmB6bMtEAynmBMZ3YVEEaTT1bO9Yhu6Xra3QoW0MCNoM5j8DWyDZ1mbzcmi
mDsZdR6tWgXV3x6B39eZtXVzNGqutCK0ItCJw5FzVZaX6RJEnOHT9i3cHS4XZxcYg7uzOutYZwbw
ZlcBgcE+e7r8fRmNIaiWx4v4ndvjYJ3R+chN+Wj8EZtVVsvMKFZtolVHvRnUBVCxWowJHlmaWjMr
a/o7qt1sQ9ZoguyYp5x8jx7//W2k97XryJ4C4eoRqjEUnyTVPtTHzjcdN9Q2dWk8U41Yqyj3Hon2
Loubjco6mfrxI9EZgtABuU5eLw5/r+ccKWchSIOddGT9FAFcKfM8YIRhqKdk9Bg6WT2DmTK1+KRJ
gdPTYFVn5rEHcLGLmGdegF/hq2rkIs4oVKPEpC9J+NtB11yMISItl4TpQbSXQt+lWV1sWABWtUzI
f7Qpvf4eGhS0e8dLuGXhMThUVkdnOEp7Gg9/T/y8ViyfFTNSlcWr8fGj/36+kJO5961/ubBJ/f57
qafzQDUdcKRNjJ1vDf25bKBF6TamZpMJyeiO9PBK77dj7yTgzp9nYA1S3Us403Z3QKYDqZc6dPXY
JJdMVtDIbGYhCt+uxV6QDTLbWMjDpB0PXPr+Jw7rz8pGeYgwk6a3/oPDAmDtMMhZXJRfXz7WiJk5
0lAkQ5lhYGjOnbG49gN4hjE61mH5KzMTdeJg3xlLQu7Hllz9OH3wYQ5PycBHmdHfAeRI4GvCRg+a
4q3NmHulSb6dEmIRuth+HSinUPj8GzOarZjTz6b2qIHY1ZSusVzVyQUf4yV3aWxNOcEiYfGUNajl
R4vVTJf5d2pmV9+iyu0ZXo/dsxcZOaez6sUInO+y2mUq+Mmomd0s/2CD+BgRsRbiK3f8Tw1p22z0
XbJDtpZPQx2sbT7BjqxRmmfDC1qSt7517+Auj6lTrQQp7kn0AK1epzp66tJqxQbN0KfSv3yJuM24
sKo6CWupgnVH7Ji6OHpwq/xjx8ysZOCGgj1buLlX0NlJbhhAHqzfTZNwPBUhXW03vumPrsaQwESV
U/yejsGqauQ/J6OzlfYUWxaMAo+8u3mBM2jRmFjmdfOjFCFpZSU8e0hoOWFtxBddZdNc/VhbtIVa
pYX6BKqy651i1ehELDbFm1ZNd7NNaIrXwzN813UBio9l4axs7kzl9jfOMudOZM9+ZpyQaeLjmpaF
la0Y2py9aWc1auNnOWfjGqlucIyYBIgcdrGCY1p1F9sAtTDFe5pTJ5ztC8NBq4rxX8mXwnof03Va
WQs5qr1RBk/SLJEdxK9AcffEDXz3zLebEF5b5rEmITEpDOM1DOV5So1bgM4GmV/6UjghIQI53QoC
GIuewTXMW538cf9noNxKRu2ij/lPRfOPZeIgmww7I92tPF/E7VSTkDJ+5oLhBmTUhegxXZTJs4xj
MNQdmak+zQZ9qZAaaFpzgXJIbC6+FpdJgm/RMk+sMJm7en8s4lhtM1ueIr/A0tSZHwW7/6zohDfr
0GkXenVLz/RSmb3gs5jMD73nQtETJHlciN8NpoZkalYV/lOY0fk0S9yUaSYTP0lguU73qWlJ7h1r
sp56uRry8qOoooGdy3uTQX1B6XsuneHNHqdnTipp6Z0BKn6bvnEFGfXPzbB14XtwYgrHUoy/MiC+
bijOmlSn9FJE7euoum3UlqeoH1/aTkazaXzLMuOjEeM0i7lKUs5Guuif7KznHNl3Ky6FLfvcj3TK
ae5rH6YL1s7gfBjjoFhYOgSQpgPw3FrMttG7xwK8G3y/hYw575Roow3a6nSJaZUZUiCrPTkCVZ+s
cs5Eg/4ct/5z76MSguWBqyfEu9IBDq/NEpVva77kOr1AtzIXrk8nPcjrI9vryQ2UsTNxT6xLYCfz
PigPhs4U5VpIDuB9xVzNTo+1ZVwTiuzOp604MPlyNK6pGL77yPI263OWt5S6ppXyCSvvr1s6316M
yZABaaSQisVa+U131zxKnB2eMkb8y7MIzvBB8/qbwl+H9TISTT53c2EtGN6ASQvcDVD2N23M6W2x
/zBialrkZzRuQa7bglW4bQpj1oUJt4Z6Kaf0lqQW/RTOC5htwn5RmBSsOsMJfN7trfNWjHejdeXV
I/Pqellh3oBTviZTdJs2yVeVueQyDjYtWnELcafuBg54AbkEi6iuPqw0fnPEKs+990hP0frEu3QI
f1JSqmHo02x+dEAUJUsEVyLQvibO/2yc9Ol7m3lLZiTLzMkOOh2dLPGCVfMOFute19WP2Tv2skU4
5k4xMB0GtjDETf63bUUIWPavH4xLaaq7O7C/yzA52rK5u6pRy0B0szhOGH4QimUJBPBRT+Y0gSqr
KmiiU5GCIYtav5ozDQVZZ91GfNOkUqJ69z4JuEbH3ow9BHv/kCNLxyy3CRNo2rHPoPivN6ADq489
/ZD2AC5CIql4b5slTijkkuNDfLlofAwEvs+SVkzCQ7hJ9zSj8GJsiu43E+xkHE+DcsT4AeIcQ2Iy
zyxQBRBxuBNYF3qjqJdOvGhdj48416xl0qBNy0EkcmPsXfBKlp9+IoMDVtxb1zi2rXk4uUc9dR5N
ruZ5BJqGPZLfVYk3fF4zy61gD/loDOPc+PQ0n1ljcs9c1r0GE3Q4jdu/JyoKEeqzq6CNQshH3yfT
2UEyLyEMId3Vcbq3I5YDWnLNrJy6FPYGkqQideeMyjZRVd+RSoYF48/W0SoAWul77Y3zrkh/HJ37
pE7/jT7SMMgj18olVxRYOwO3NtwxdKZjaayDh2dpgK01D7GkzIx2upPiHHX2DylBh6zA7S1aKNqM
GyelOXSL+nXqTweQRKjMMpSSmo3okFyua1D2W06nzpZfD1sHfaeyhxcPoxlKwEsY9/6ui5thA+B0
k6gk2bX0g8qo0i49e6ipUvvkOck6JZRbA37/L6WXTfYTIjozeMMMyHLp9iA1NFxRLaObm2eRfGNE
4P8e7zdzp2LJJZeu8GeNh3RovqpWcgN0OmEPEcLuyMjUIUm5W+j8ohaw43dNGMzeS2816Mx8JswN
IDumbhN44MUD48cAOcvFxFhC87XXBBrHvg460o8ImrObXoPSMWIuTwJGzkhsQ98z5gmjKYbIgXMm
dqEJTrGuRhy57WYMnWmBcOBoDQFwKAcTrh/nUKYg4qOIcNJN4abfeSLINSOCJkjTdFHWwXsdunix
3LJfl1pK3LKqmbeoTdIOSKAFsVLoq1Gf/mJm4sdqMQF8dWCvnQm/B4mLUPpskrKI4a7mIwhz0PMu
tqQRV9BodfeoxChPkyJ9hQw0yx+3WbETqfVali3ZAz1mpwEWKw0tsEeDmz0K1RBjh5tsEGvri7HV
3UXWVXNpMawvwxyxCtUjOo3PzBz1q+GWsyl+08yCtwguZB3rH+k0VSwNHN0teOhqqHeoKWfsJ8xo
OPpjCc/3LvQrY2ynbVVlNMhJ3pmVReGjqmDLaN1kywTiLeoTYOtVLS9iXOoYh0amHRv4XnLt45Mj
8L7AzH82KJIZeqXjotLHd1XhIbLqf5HeiifnIaIqB5lyyKWWSV29nI9YH5gVj7Q6erELMBkuwIpS
3770tcXSAEsZyQxshY4zDRoO69BBMLzi9kNzd0yE2X6AGzpnqbZhAqzdfdX7S11QEk4pDvu8snaW
ye6Ml+itNPwv2++nOdSPlaMAD0dN88MWMpemPIaGQPSkwmE+ZYS9DEStLMqesrzywM2a3VNk0hQS
8kNOLcB2i3yIsAkOrPUXGWrW3uEIskjBKy2Ccfzpp+QjNdt2H/jG0bSFsSCNl4IscNRNKhvVEOza
0OYaM0BVTrL7jnR5GwB4+b3TLz3E+NjW6qXbR/3KGNEVDNXKj4FzRkpshqICNYkoox543zH10Nt9
CSzC4QjHjteJG7/ntf7e1QHBRrJndYnFVVrApmiOPTeCOq9rvXBO17Gdh17306TOsMKWwrsqInw2
7tb1q36XdfJfW5Na02/jFOFG5v4TVr2vunYT6eEvZv4dKAUi5kednncK/lnFaukEbG/Cd9MnW+9j
2JbZ3Gz1e9VO+hVa6tpHPtL5X5ZiyydtARG689TYTnhDZQUrF8dfU7+I2t+Hdv1BQgvSsu5c9zbf
zcLDkouPpk7t8SEihFZf4ZuJsRsddIZ/fLMZxfZFAXJ1MlffIkdN53We+AsS9N7UONmIiazPkg5f
k3Kex6fzNqEU3ABPfhZN7HK7khulSo6SVQ1GOLmF1NWnCgFVmmrfphbebKGt27h8Y7W6hlFjLjqZ
XaKmO3nWw7Raiq9iovVu1c0pzb/JqjyKD/5ISQNgZpkmOQF+ZO013hyuS5d8Mgzui1ixFXcMwTD4
uDkaB/QPZOzIcDnVFMlIeV9Qxu1T0/1B594tc5uoZFcFdFBkqOZ2Yb8FWL6ZUL1mOrSYZOj5eSbI
mKLEhlVUYTf33zx2OfZffPDDI1O9gkcx6TNrrKJd30RyH7YIoBLqt8DUtA1TS+2aJmx6OL7WsXDM
jZoG7l+KBalNw2rCmsp5xCnOIcaTuWOF7tLC9kT4DefRKmfk3OQmyJgIU1aDHGFr2dUHFd409/Ry
2IZ5iskn66nlrRyntRdchzHj4GTHlBlQkd69gqaVwWC9BdCxtrKKisPfT3Bm2hg4ZFI+J7nWYZ87
Ea37FH3gM/qow3Hf12V8KYb4Nzaqf5XtrdthyGhPImnrOwZtvWaMMLzIzZ6ic8NA4Rk8iLcrSwNZ
3PReGi2EqwAe+zTUHLw/qwncC00IMi3s98DBTK8YZSfZ0eLQMPN7emY5KBPywT4bnSEnQ36gTzqs
EVmwmaDhclpVAx2hGggbFPOWts8cFa6BWF0t3KtLssd+69KHwclASp8qsUg8dWoaDZCKVl4pMRmA
aOF+SPQvtAmItGTzILrA1MGNWxccRT+6VN7NPuO8DjFuhiXNbY1zQJNJRN53CWaGMwNTQlmli24k
57FB1rscjbLdmH0vmA3VHw5trY0SW04p49pOA+O9i931KDe5rKo7xyx3rpVpcI5cLdhUeAcyjYil
onCrizaa+Zp1g1tPYKCXzm9UevHSpYExI2uUs1lGHUe8lb9u/RpMjhHToWk5zaTOM2vRpis458jY
xepXRwCjxBbWMkMciv7lRC1H74iZl+Un4qR77bpoET6zLbFua/pqMksWQSd64nTao7RStPmKs9P5
JHOV+tlQ6VvEzr91WANWQJ5xmTKjATcWm9sss8oVE5o3WTRQoWRnPYuB+WEbNpycCgs3UiCeazGM
OzjHX2T19Nu+bo5FvQ5yeY/a+EmW9bPAiRvDWo+HeCcs7x5O8h3PMAZZEfPrevXsia5/eBxnvYMu
wiNILKnRIXaSukelrQ2/EapyZKAcxLG3QPaPaX0E0ofzlsMTWekr0qeOoFvWoWVoC1NG/1JfOzUw
RHLgTWYQugsYx7DtvGaFNxyqZ+2tG8spL3VeH5jfYIwXHQcHhfjgMaInMad+NPiqWfMoLYlW1k1C
9NJ+GlelYZ0qC/ugGz6L0Xv1hslnhlCz8+jeOsi6o9LXpd+34J+5YOU0JsspoEJRRgowxvcxunkI
hgznSxbBa+4kx0RnelsUsAxE467aaSxn2sKJ3UtM2xFrOKY0EeQLxpyknHBk6RqUq1HQHgQGlSbg
5FCn7hq8Ntt2NpACGKLDn+zkNBAaskh8YzM93ICs4mBav6BFCXAG6CJHLXtt+FwDE9iAjVuL5N1C
hwyJMmdhmXWGGxS+Id0X+IDazowJ38mjqlmPafWKWo2poeGT2TLClTW8Fqeq420jVlUOSTlmg6kl
IUy/ZtkIY8TJ4sWQkwYcP7Yv4YblJiVXdq43DcWRWuZ6/yC0jciX8n1gN/kl9cyd/rA5JIrtX/ho
crYSgR8O470g2HbRVGqk12g+9pH2AO55jklbX3h1yWHTCZ88QhfnljGlc4R4CyI08gMRc2RCcY7m
/Ove24owVv/BKQ39eT0a0b7LbiwiLAUSHg7aLVxJD3uO79HyS4ntYxfxQFRpMRDaxuJkWVotqVoc
HOiH40uVF8RRGyv7wlRNXLRamYm+UmNzIdG1wpKYbJvcw12ci4XhOsRHQlwnLUe9xeUqzjqUXz7H
K80H9sNkee71tKiTSjMffU6aGhNwzsEy1apjxjULXWYBlig3hq+Rf0fjlmoqQN3SJdO+7ZNtmNm0
PDw/OpigEsI+WFhh9NA2MjzuW+NIWtutc0P+cGdq7riffLCFa1lH4WJqz2wz/k5q9sYmBWLmvHlJ
/qLH9VuPTwBK1msojSUGvZc0deq5G4A2yjt3lyVFudFotXrElrFvtJJRLu6HLF855JSdPf7jcrI4
7QWwoYQc/FU0JgbtYcsASjSC6CEj6YLDKN6ORQaaVggIq3jWk8K5577+W1Y5c2vynbXssYd4V19E
IARc1c7cMvqKp6eaig0q00eR2hw27f5VWHG08CpEKsHgAeEuw6/BNt+ytOS82pB9/eDW5IsQT9jM
tuRHUoz4q41SrEYzIoIQmeZCrx9wnKba2tFbNJHFg4mvdW+Qs52lHsPRUkXsggh0KLfo6Xe5L9ex
V6IDCGgQxBjq2X1yY0U/j4sI/k3kKVqFrJdWqulXU++/NSL6gL5IC1AGw1g7SKB9Rlt77J/HglQ3
lB3kjfnZC1cIXOWudpBh5wWVTM+0hQS+ztCOPnbBUzGULspisXdyIgghPkZg5cf30TooI/4XO2yq
ea1V8w5aJ2tKnxMW2V5dnwN6aERgyN36JSmR89XJxygoXjGJHXL7owwuRlTcaa3mOyNzflw3A7HB
KJDil+ux6pZMnUllcauFw9ulT64398hps1JvoHjo0e8hF7EyGmspCpyHwJ3xV6WRwkYliIFg6+kB
OgsAF4u0reFMBkS6ZmN+or2OTqhxvnUpTpgijENUGsd8xPcdyypYhNax6ieGIQgHVjoXhuof/XDr
VutYXGpQfv441bvJ3zWl1W+Ntv/X95m5q3FAxLJc5EE3Ik82xjU+PQNVoTHgWIIR5NSxgSBT1As2
wTeiK19NJ5dEJRhPvTkchML7EfSPjzgYYU+NlIHowWqL85jTuR/kCuLtYFCYu8nSM9InbRyPnevD
S3mrZIfwldBivPcusovHsnMzW4NiJ8b0YpnRJq2rfaOF3pZBIZpAFHqet2YZIOWVToVCkNe1ivs+
NNZGRcPPBv6087j+y6gLltIZLqGWfGAjxffVV/+CuqEMYW3YlEn8msi45W9nlYsI75mglizlUONa
HHCCATc/DrLbKpdQ2LuK9WQrCkGisYcOW0f5afhPaPGe86oF85qg/S4XBhXRAjlotqJ2R9nDgjs4
iu4j93ygTzNpQcTErQr+zhi7zSSrg4mdYiZqdvY6dMSycqsjmpy55uKcTAVDIzzkTDt8BEj0Qv9l
WkoY1mR9TVZ0GCrxWUYcb33hZwuzBSHTRkODTSh9KYNHswdxJD1bgC7J3sCkDIFrurN0tCAqNYpz
4ik72m1Gg+SmISwOC+P0ivBrWjGL3PYVIYayJb3Uh90Fi2xDCXFS2hVD5XOH7+LFKhsYzj5XnwiM
V8KICcblYqLVxLAfZU7hWseGqYZvhNnWrl2aI/BPvM6VHLnEs42qC10f+j1WTxy8D5e9nzZ7bl76
lFH4A8+RkUirQbK04hX15VknHnxkWM29Aielb1HDuLwtlmuu4IB7G6W8p0kNd3yYt4m5DWdaVPPQ
fTSvHE6FbXDw7Hoy/Wjey0T8Nl5y9aMfL1afUx13t6Dc9Ai8FnZpMHVw6yt9ujtepf2Y0GwfPG2b
2ycWrG6tMf6gGmPWgRBuBY13WP6dA7BdFX71qcFbWEFQ2UelG541JsFkaKBDyuzXUoof1KacJE3v
bTTi1STB1ii4HNu6F/YTo66CxtkX4jCI7gF6X2WfdHigY1f80sQYd6GVg+EPipi6AIBi39wGxy4J
0QZSKAYioZ0IUlNg4WGwcwN6tqHIzFV29n+YOq+mxrVw2/4iVSkspVfnCLYx8UUFNCguZWlJ+vV3
iH3qnvPCxvRuGmxZ6wtzjslNnYTDghDZTrNWo42TQMDFcBkThF51iKbpkkS1tm+Nk9/BSlaefCpc
dEw15sfKCx9VHODNcVy4xBg1ZYKwt7OTk1/owYl0jUcGawxSLRhftq/W+FJeB01Z+4FYqHPMN1iW
xfCSBsSnYyZuSoZCY07MX+N5LG6qwUXU1f0b3RovDAqzoEtufuTdS7g3i0FRmAQUprIel4aLkWIa
rO8iNLfZxBC7qM2tysVjLbklSprIYZIx1TBMoonQED/Jfp2Mw9h2Hyiyi5VyupeSiQh0gpUIGyTj
EaS4tinAJkMJXtSNf9Ycfe1Mpsu6aeKI1IOfgPDFWwYvD4T1myNSYw18FK8Nkb28EUpQUDlRhX7i
P2pRh5e9WRMMJtdmgjQ2KWjDjCBhMMJ+cemLli2JzEkf14yVqVfrLjP6Uw/1hqvEWMeAltDCYhQr
24c20KiyW4D2nUbRJvt8ZTTJS0+1v/Slh5kytFu8ydNToSzap6Ai+6PqSDTsjlbhksTBZh823cpL
56B2aGaRkpx/efVKsz6PFfz30Mx2CsM9vcynJYdkDetTwptjVh/JT89iDJ6xdEXi3FPcxcASAzio
Pdp4FnLc45ZNQU2sewCOEZe0Gy1grkPb3wBksb/Z4DmkdR8dNe2ssvS3mZOrZSGgYeUhyzHA429x
5Xfb9Dv2gdRj1ru3LupAnMQns6e6mpg/6NYOrJZB2VziUBX2RyRhv0/TKUonsPLgThqFK3dyh1MQ
FnuQ7dFutCY0djosdKXXcznqcV8IT5oG9EONLJgkzsZlh0onZl+xNKE3LQipLhfRIHl3E1EDBx6J
eMHmi3YdkSK+wmSkVkrSDgdkrrZuVn8P8PWw/5LfQE4ALIPuyU0BhZMTi8Y6em7N6juCeLHKnfjA
2jdB0gjhgP2utpi8bJ0qhWO59X2yLV6LEHu27VEpjY6lr5rQ/62H8NbI6LVyG2/dT/m5Lvw3J2jC
ZchgtikbfGSKa84wi2xb2vjEoKGmq67W19mYnUcmqUsU95z4PktVBKQKUu22rgSkO1+9FF35TuRF
dUzNblz7ySWNtbPMwNGMeZnuq156S3Q9VJAFnwVmmT77aXMV6IuR/nDyDjMzHjPYJUaYuploy5k1
jSgKZLiq+7jaMxUPcm0jjTGYOx4GqrDnlr1RfbM7n28aBu17Y8wTeageMaHxXnIg9aPjKxfBT7Uk
q/FB9TANUtaDrt3upi6Jzqpzf0NhepyZ4pe9ABihKABJ7K/xUtFT1ZpPwjPjIWjL3Crpf2oNxk9l
niYdH4qVffXjnPOw7nttBcXmsZzXHSiSn7DLXYchOfeRuYeNsXR9eRGypuZFvWpU5qc2JBvVeXMt
cG9zfGD6RnC3a0ghige1I4HpUWsc6N2ZvRLggZdsSHf5lLJyozUOu1cVR7Bu7YPe8qum2qbL7jjJ
11oktjk4CInQAU7poWG4zrTqkDjNjrCFfe6F7Rq6pJPehz4+1V5xnwhEd5X7SqzOC1RB+prukCXr
ZCyhn7AsJBOC2lkcPC94yMzqCp7+qI/lnhzVr5SmsEWbRo35DZVQbAu9fnIy5rImFqP8NP9/80/Y
yujUuJD88dSkevzPRQkXuRkCex1xs59+dA7/UDO+VaV1B4yKhgNKRGeN9wHXU8OcvUspUfLpxfaN
u59E1WLMqx+yPXa5MT6hMLzqfvhMKsFDP72lVnXyjPyx0d5ryyeNWd70LP+1TIPwpZ63cbbUMXoF
jJfZHScqumguYeEljjihrxLU1ejwrsMUvIFaaXHSxl369yxmM/LMbgjvcY41Jnc93aQRfFSzvpsD
zMI63vGsnAP88znmCS1/RQ+x4pbyCK0aFOMNKtwur9VB4KAPCoxLJACZfv+VutV+/jlQNp19LBAD
+SDI1ADtF29NazMqq3ZRVnwPFst8r0AY1YKVwLU3st6dirOUxZ6sJnDf0aNXMABzsILmyrsDa70O
nrXujRgaOe5iHdadCr+ziM5amEtX2MfQdwBGcOzb/LBNas9ZuqgRNL28+UToTrxCtt8+Wg4i5NTN
r3IyT8jlIid5ykLtpIRjEs2XMcZOLrJieQ2R5cGPs8tgmhCU8KUbI/6B6EAa+4PHSxS1/Hp9ZwDc
VU+Ziau1TMR9RkIoazhqP9wVjpHjXRRvKYwgKb2aDw8enFBpefiePLXqc/XAQfPhDtpBlvl5YrYV
TxGKmPZ9ktZD6V14Xo5p5DwYuX9pTPXd0yzlU39UoBZanEXebO3ubk7NoNcOGfn2SwcZVC64SsIB
VdKqooMq9Y7kt/LZ7KeLcEkhswnqxuxBoOy+uGdWdldhs5uE8dKJvSXL33QuK0ZrlzA0ZeXp+6yW
UnsfoVlovMcgH86RNYIgEA+BIfV547ikNGfhWUJsnOfoLMRx+1Jpx6MGWKEclhVz7IWVBzkryJZh
ACrS1IRPre+rBBXntC+nAGdCFi2rhg2ADEgBrwjDZnaW+6mzb1XPXZK31n7oR+MwFyFWEb+35WfX
9ejDPITOQF6opfVvojg+7Bh9CivQNBWE4VF7Rq6+62Zvowyqm13cYDQ/FMmwodu/1Fp2kra8hShI
22RlWQmb1bC/AZu1a2tbdkCETfs8WgbrdPc1Fuah9/rLYOdXuBYfARI01CgL4ji29KQ7GObJwmRc
SkLfQheYZtiDJTQjqEscIl9CypP5n/Pc8h2jfO5b+3oytu5YXEatugvfOs+yVrwN/r70/AU4nNED
Cag3352wn0JNnS1v7fIL1VbzXOfMJUW/HLrm0tclaxyJdsgkpdQwXjOj2rUoirvmyupshTvow2w5
l4M8+C3n+doggeIXE5Up7WVuXRn0L1SdP7SZcYm1fK/xxhj79iy0+BTwxoOuRo+A4CIzbzJCEpXB
bhbxJq6Nc2qgvIamknM/caXPzr/4jlhAMuoPoHnS+EbHUrNfSmWBwq13UJLO9MxIs5Zey9MRKEwn
ZGr4TGjnJyHprV0GqHxk2ULru0T0yEluQPZCC8FzkCoEdfxonnVUPgbSOp4wqrvMiJwPjWQvLN11
8o4IHhkjfnbkhWwJeJ7Zms3D5+eQ309Phq1K3Eduu0+mbew9SF2G6azA56FGXJE9z70WO0ZqnUmJ
28sefKken+v8Vujer9c1dP5DujQinSKKutXJui05LWNiXrx6PLWkr+wZvhGrGtVXwoQwUNdpvk3j
54SV4Drye3PZiGxjpbPDw6yLre1YlF2spXq/dhcdK6Tl5FdvXlhi5yHFbGUbxauTsKwuE0ROTEnV
SymdWzFojxDx0pS2IgVLuKjHAWTpGwOPc+8rooz4Rk33Y5rwJirJ+5+BTeMCrdG6G0G02hKSJSe7
4aolVM7A3U/jY6pafV1qNS6fznxtJ/NRN0BOULyUm0B21cJQdAtFB7m9abqnyJg+x5LULr3HVCAD
6udBPsz/TQBzqQJ9ni43WIw4GrTORq7SeEuTSbTuWb+NSxfAL6eBP+B9alu+ve5j7S1K4Z7ZIjqa
bBiy+kSgJCKS7No5tsP1O0E5nnS1R7DE62DG5MV0Ey5ekbG+Tj+NCoMLslfAC7ErsPoE/c00m5s+
WN2ScE8XCvfGavofxtY3ErG0abTOZvekuEJWpaUxsW+RdluMwaMxXmDcCw9jwZgqdL8UyNVFXMGH
Nyv4425j4yYHM1vEw7ErnOSVKdq2F+1z7dZHAN9qKSw6kCaeDBafhH0UifcZ4WVa2N00S2mLEMBa
fckk9mbCdoGvAsk3c7bukOsX+qtb2h+ta7zTt4KGTZPq4JGITpbswimry5BG5aZsiqvlz3xUD3Kr
NPx3z+r/zbTVq27vdaLaqAOZrJI+8GPiGjsHrXyAOfSMGu2WVxPttxP8jkDik6kEH1fSSw7JP1K9
8A6SGYq+n9pVvU1Bq+Pf608VjKq539sGpZ9vQbAiHWzdUywuQzt7IzvoVWXobched0AIQFSFIEDA
glEvhyQuTjLuD0GMWECxrFnUWKhwadWEhvHSrslJYqkZgWBIwle3gqxrOrCroUfBPV0FPsJcSvjC
kL+2Ef+0ThBuPZGDQer6W2On44FUhV/Fd1omLSnPjUjO4cRtQOhMwR3ySzgXwg9ZcIox2L6xb8mX
TdL8Cwsy1HXN+TYTrUDO1jwQSmxvVMXJWzcliSfpJaZP2bU0G8u6DcVaw4S0wX0tuaCcQ2O4KRz2
9Ibt4dTQRLDdtB7YtYUHvKDQjONfWxPOwvvwNLPZz7U6fkcwx5W77qlbDxUe/MWQIPXLmV1f9Bgy
f4b0ig3FrfsTznX61mjguVmHYKI9DcEs7iwU+iczM+4KVxlzGTyqbcWtxOs0EhCkWNujvtH7QK2j
hidOUj82dr5GpNkRARDSO/b1nkQJ+ufiH3O9JeSYz6Z1wlUbZwVFJJswrMzZZmSjEUkLrE4tP3jh
hzXoh8dy8hPCUwNM51gEQ6Qo6AURilsQ5vC5ESPG/ZtS6FI1wdaFiwom/5k8ZGMby6WdGVdlwFNs
S7WBXQB7B9XRmlOcs15O3sLWuOfFTnpp9fNQRTOr0oQQuLRFcfedOicezm22kMJSKDoD/mNuyDSn
ubM0DW42wkg3Vtbn16b7TGlall1U12u3wpldOKyJLKW9IO4/WNZg74SJNj5Pv0lciD5R1h25Ac0l
eKhj/ibWIOxYzjDVZc+KPA41EShu23BQQfOrwsSSj4BkQOzkjOkDh5Wa48TjOumGJbrFFXq26hSV
3IAIH/+wM+fZ6/MTwdTli2l3L9jIuFaVl5z1XBKKyDa+G4W5YpiWLzoXykgsnEeLveBWtCivu4qc
8fFxTMjrTlIRwllXzPzQDuHq98cGtjjiPUb7J6trrE0efnL0WqueMcKbnsk3oRfkESi5ExHJUaPp
ZGuZmh9V1eL79teY3/pTtLWili1DZL45bfMqBRvicJTnUgNs1fWFyRIHl3xsJuZWN4xopZXpphh5
O/xZ8ggg1pN/5D+aS5X6/dotg5OeE+kytob2MrgsZoyubE/pvmQVvZSle+lqcZcwHMdb1HNkNZrH
OliV1R771rrrnHQ3aGIbGjqYIMHGFlWzbWewNwb7ke93DTE00PE+g3T5quYMLoLrGSm0HqorZ3xC
jA6LIQw4dkcwWZnHGZfeo967MgBvZXurGjY5YhreEn1E0U9t7bZEgNGuP3KTvkMWuAaZX67zjItn
HK9piSW8GeQFSNFrLIkrgiPa4K5bhNLlWDfhGAVoFJwedd8kHumJT4MoNqWnvYe+nyzNNIN60g7Q
fhwaV6c8l7Ik6wredzvr2SuRvuMo+Jm7DXRWWxfhZdx5Dzn6k8UwxORn1OfM9L48Y/jN9DdXNuw+
1MbxmSH2Z5XnHIk9+IIObBLzqkOnUC8OeDbCAbFNNkv96x41FRGMMniwIWjH1gjeP7ogU2G++OHG
1nNNo8AcRHvK5+j0WD6jQLsw8T9ldvVY96c2ZWSkkmwPWktUO081GxLeHubpRcUmcexuRmWfZcO9
OyA5DK3nVBTn+RtWwbCKXI1w0frKmPNU5Q5eX8wQXasfpz5co5h6qX3jN3Zu2K/eYo2beAkRkarR
fOp17xXhGbufMoYREMBu69EXInqC051NV9c5Yh+7G7r/1UnYjpY4A284J9aE+eTDH3GOEEHou/qn
HiWflWVuRB48BxEC2ALCLiXkNbHLL0KcUB+V7Q+qpyet9lYNeomxqi8lQVgVEzR0NyxYi+5DTPI8
jM5DPfNzUh18D76k+Af6/exGmIdVSf7Vds1N+t4VI0i4WKFo+2aaxpUosx+w/HKVxN8eP5LZzEE8
A8p45bPLH/6lOLo4W6ubnLIdLIiFWecnpCp71G+w3sxV5+Mb9rsZV8L12eppsiJeCtRDXu7J2bgR
hkYavCq0K0tZwBbOawh0y0+mFajVJxgQz/itTqz3Wb6N93LsGFloy0ZDiunor7qBeUJPpw+t/kHj
txzjbieM7GVkHBZ8GCFDxtym5wnNhCEgSDvHqTkVRP1eR7DJ2pj7Trft5zpzcE5unT2aEcMplyPM
aMiA/Bh175In8sdL7e+uwOqaIGHPk2Mf9fUWxtK36pikZZF9s6OQNAD7OZTlqxuz9it99v1S3IrG
/pFp+ozi4i2v9l6bvhY4f1i/6p95VS6zPrijnfMIxpx+irJ5yErk/GMR/sLS3fW+gJ8ClKL2pmer
dUiPuGecGAvajQINJsNThv0el3NVG2w0+uuA9NNu0xvuwG41xtGzyj08mhNagfGngZYlcxOcshbv
QtN8bPoZ54NIO6Ib6anaF0gjt04WPRcpJXUpg+coFT8WrGXDC7YeKL9ORwsteqxDadxdfBNoAU/2
UPgdQRkGTpDaf/PD/B3UV5yU65FgMERNr1GE0mL+XhGUYp86uvC4gSTCGZZqYHUZ+8HZDv/5Jlsm
+w9m5wy7Ec7IGoABeUPmTM/wjUX1Clr+qbMR7Bkg/iVT6RZ5EC6Aijcc65oAkWCp0+/lkjtISFsa
0yHMqi4aj+IVVPdpyGjj3Rj1usY5ieWUOPXCehJh9CxRqWQx7zbZet2y9huWa/zNML3TfhiYtxA9
dAlFkRAIRo0qfOMNchu69GzZmeBS4BnIHP+mIUOPdXxXUV0c3SLdaJB2e8F7EETcQ5y1a9nMSksb
YFyU8LxTPest0wlgrrd6XqYYwt30bvoB2XjpRfyLVgDHZJrGdW9D1usSVqlh/ZkTyLkkO/C3c/2t
kZjvY2q+iaJ6rtJo1fMLLi2FmSlLtlAuTkiUDSRN8XvEuI2fTfGcaebeDNkLJrp/oqu8DVGHNELL
oTHZz0N4sJP4PXfzH1ePvttsPBhN+Ri66mlVNbN6jIoWJxnPTR6g7+8axDgt0gvgUwvl4g9sLKBr
fhCjvYp2HOZ4wrTyKsG+EwJlL4xSRCwnOCsBkY4OBlbX4gRQLeMK54X7ygujp0sYspD1fRT8CRdb
r5qdzKtnf2iWsQuS1Kxmx5JPXeJrUGYs6yEJd1Hhvmq+fI976TIZ5VdVPLus5Y0KgWFnaG96SsXe
AjEU+Y9fz9gKTngOuee8GjEoogV2652jrQ1DAwGen1XcueQuxAwLQOtE+vA65earO1TXhNFiRbqC
njgMW6rSWGj2nHdtLTk13sqUMFtnRPeSofEyLeMXoQ3NEnw1wa5w4cXmsUfG2SeMPsfiLSYHBuX9
xQlt/GN1eIN1gaGBTZCv3MNYIiuJFa3poo+bSxFqX9Gos2IxLq49XXw7PWrOWhTyMSmT89Ckj73S
wWbkmxJW1GiNt9YADdJ6X1OCAC6Kw0Oq6sfapseus+kkQsgMnSqeQh04nrkOC+ffFHYKlBs2ycil
B2tgW0EzQG9ygwV27qXz6wvzIc3Fixn2L57STggr18iv1lpZ3m2W5aZQ915A8GLEm5XthWYLAZvq
PpW7F0peR13ddC3csZ3myOSqrTiOyJDtTF6xkQs+FqzGjunEjtdH4cyqNNUk87vp3iTVXi9qNE/9
ziwO3Ohvfk/BXzcsE7r6VCblYzVjtOIYin8DA7ogjgN/VvZs+t5vm9gfdazd/eIrjZD8iuwWFv0l
ioNdMFhX5vwbOUwrlDxr2+pWUTNzchuqOnIMsh+jjn/AI4SQJu0PNq9bYU5rRt33kkBtcfRKeTFx
CS0UZCS7xwxZF+OKtEG0w/1PpPmzU8t5Kz33GLj5xkOWiAjzkNnFVtE3RSj0h6a8JuX4WMkC4oKK
OEaWAev0SgtZd3A1T+eUgb/jJ28REe0L2ejrCYcc108LxpK1y413fLWwTVCctjjIYrxajntUKVO9
lhiEZvLuYhQPmeHcE0ffepF4JprlK7EEJqL+hUUThZqACNhr9o6yemu21a3jlx9Kbp3C0x8cujiz
nS3P/rmGkgJvSZLyp6VvHQCV1kKky1tLlvLsdsROuC49+MRixr+g8kXr1lbcobTnsRf3qoieg4QF
q1taYCN4oYZ+zzgKdbB71QlyekbRg2miFmB+0TNCjmH8EbQs9LLqyY3abZQj6+LWVq7suPuZIJrv
tKF5iQrLXJY9gh67goMHU2jrJPF9qqEHdpNHNpMzbRsVPJpuWO/JlNtVecb0Psjkho3qLRkxUQ1s
rojGSaxjjcjCLJXxJQrDW4gy2gd6G6xYIQp+bK3aVv3W0kSyirMquouoix5RaZ//HnmgD57khWnz
ybIn+2yVv6ofwrvTuC2YIrIv/h62AU7rBgwRt68svLstLo7cJWQRmL0e+2QZC+0JwaZOB2G3h0Q1
PKyacVtHwIXb6d0Ju+og/v8Hn3vaepSQATX/LZDId/73z/7+V6yvqMX6OS8apsT//NVwjPni/z7+
++MuAm8zwKxPcBgwG67Lg217fGDxR+S3+xLUOaeaVoJ8RilXgnuZ4c/z/9cGLY1ChnSjMofi8PfB
I3BsP5CsO89MGKJGEGMO5LLVBxz2//Phv68BN0ZHonZ/X//70n9/4+8x1UC2AnnMEzJ42PP/7x/9
fV8rRks3FcD1qUYGQRWn2I4+ZQl4pZrUF8Ow/jFE37hFTpbCaHo7HRACvE6fZexj19dIzSs8ez1t
2bL3hx50EjYYp61PUGSQYmUsmL3vhsbrWJtJeczQ9i9hGoMqf3JH3tHsLRNOvnkaTO2RQNRiuiT2
TJqTVZtrV+mF4yqIfMR/5Aes3A7NfdIUzaZj2nojFuNbK8eDpVSK6IQplU9w2jEmVuUkI59Vs6at
UcomR0Vm6bFNSiRz/OWYPD7mjWS8TM6G93eNI4z7ajW+kmPYr8Z50DSyVtzGGNK2Uddg+Zy4T4YM
YxpIcOVEQ2Syc0MDS3yRcTR7hgv67DTUiY7L0I9uS8V+tnSdah26swS0s2IIUWgO3RDaT2rnm7E0
keDN3FU0DuM+6wa1YkSD8sLHvDHE8ilucOe0JSMoo3GzVcVN50RFLbhiarMyH0DDYogyqrfUNcqT
SwrDyRuJJNToKUKShS6I9YyHgT2ra4/uW1MxLbNfB/C+F2oobeujqaMjLrxznjs0/A0M0znwmQw1
0WzSgcW2Zxnhw9BG/+AXsoUUw47rkly/mGVP1rb6BdyXvy5xMWOm0oHKMMxYOWaS37W3JjfiCNMj
6ia4XbwiMTFJPAXrRkTe0p5pHvVINqqy3aPe9s5WI172UAojOPqh620qZWcHliE7kB7xMbFMufJq
sr595YUkH7DBGhOEYEj6KW8zx/tMEGuM7YkX7FT6RvlC3hAdSlQk+4ZgCc2QXCoz7cWRrD5QUgSl
nZ1gDqJHUqOBsQ1rjJ1O+c6jjHhzzE/JvrknLuxWa7Vzb4JyNTZFdOsazb67LhrAlggqqeuPVGXt
cxhoC71c6ylzkyFmC12IKMR0gw2gZopDXdjUaGdAswaGU+wiw5YXrSyerX8w9bWzUVj+tGhTi09j
8ebQVY6M9G2LpRyhOGW/sErHOQ0+wmvTT92trjIQcqL00JsO2jI20xxZApuOoGjSjaxZOttTSMGm
e8nNsf6STJJf6QpSnT2wB/TrRJoYg/0UFBPnkSUNhAM8nDBsb6Nozg0imfypE5l5mdx+/feHSRu/
cm2FJzi273E+2Z8um3kuaydhM8tINDMImAtYqV6ZXH8xXuGdRQTzWYVJ+EzKQb50mtLd/z1kQa1h
qBLOeuRMpvUoyF3z0vFYeerBmwpCabl3LfAZjR8RhTr3jPHWm8krMn1eGm8Y31QJ9tEhGMsMCbj1
bMQv+DnqrLwGfaEflaWfmRf0x1RL+uPfZ2zBuZMhjy7jxHpuyMV5TpxXSY2UTqZFjUXEKKXrv6xn
yRyj23hIXbsgEqeyCdaz3H2taOPqYFwKM8uf/r5LAkfv75FWEgum0Q6tNQWER8N39fT3Wd4U2X+f
aZomVq6LiH60C2czOihELY+tGXjXjKM4Vy8ufbofqasWyuTfLFocycF4xZON6cLSd71RmOd+XgeP
xSS5nWiEsNtTgfgBwQyujLuAaQxYyjDetYHuD4CmTUqG6TPI8V+c2qivnYhe68KpjpoNkyWawSxT
kv73pdKs7ZWihAfngNp4JdzROP59sK0xP4p+64WKOiBEY+/nXfWINk7ttJA4YaWZ5ZJILOs5N0c+
C/X4wgS6Y7kERIVJNiYg4zmKXEbhmZttjIQVkT0k+lpFOIci5tLrXkPlYGcthPMpqmbPAbvx/KT8
NrkHXh8duxqLUj2/eq5L89x2tG8WspvlkAm4b9hIvzEPBEs69uro99l8AF+DKEvPuq14a7Rugpmu
FjurmdHDjbPuJNIJpeUI7pz+LN1Gv2ZzFPlsP+51516QcLbQemZWKWmnthZDtKVdCP2peTRx6uwK
m9ciZoAkw/iqC9PZ1gR17K3eeRBCGy5Oso/j4eLWk/nWSSrEsG36ZVcBSM2EH4JnIeFaoOnY6AH7
+dDus11c2vqLbuHbYosyHatB6NuGDA2CdWx9Q0KpzhpS1zR+d82gYMCm5AG+vSZVna1tLyWliUoR
BmUXHBvZwSX3TQZZoR9VG9yHGKr9oNxG1Pivvmo3qWt1T4ZHZGg5YOf9+zLSamKLLYaEospeazUm
2ymX4aZKJt52CXFB7B+umsqG77zx/vsk/L9fyR3zQfZBf+3aOdohwAGCh+6r7wcHTS+ClYWci5+Z
/LWu83zYobycdlU/aJew5dyvZTl+IZxdFhPKHHTov22j1Q9CWgc7zsV58NgN9qQxLSvsEStVVLDg
CCXbYsMeVrUOgDxmf47DFOWyABfT1Kz7dMuxoMFk3iHItGotGFB/FpQPyi+/NGDHtJPz3MlhUusx
o7077SBIMWIMnMwEraKsGXfmn1hUNpJwrINriQnxBoS5JUtlQhR7qeP/attd2BGoOj/qo4Tw1Lpg
JDDbXYesVpvA7ZHzlFV9MmI8p7Z36vDcwua14Iez9Z76mFxXqazVZBCk22sb7CQmlg1vWkL7QPAz
58VNPUsAtIgrr5DdPz8e/42dJt8Kj5lNroXWjSrd4paYaud55sxIN9jkntDWeaAxIaGBcuqw/+ps
tR1nFZbqcXVVljqyQdHP0tD5YBfG+e/h6Fo4j4wQMeWUnNqANUdf1E92g6N1ZEr/90if0GvJVKMo
tgNGdIhFdDYJRNvK9FC2UbIsLeceOBViTywE+N1gOP89hGMRrdmMAWdji9SQ9INjXisB9tZz4iB3
A5G6+8EMgi3c+mwOplFkkel3aKozuiCtwWFqzab0cVSYZRWtgwTI2wC66YT3VG6oo0pr2AOLIoqa
F2EZ9IbHypYSgtp64dsBujySu1aqt/O9OZX5ynYq7wOxOESbxrm7ZtViqtHxCvl2suv5rqgfdvGQ
dD+BaYH484R5wnX1OqiqP5q5jUBzsrRXNP9ztjuSLIaP4dsAlNfUuY6s0CmvyPyfACWEbyKQ1c4Y
PGrSObqu4WgHEhjpPA3RjrjI6haxh7vlxLlsGhFEq7+v/X3A4MK6RRfZIZn/lxAhwV4YHjN/hnPV
7F6mY4+eTEQQ6INwU1NzV8ewYRtC+0oLzBYUFUrYPjuQ9s+JwG6lKv9YhYDcg1xySzQZF+STnFaZ
aKxLl9sjU0tsLbxLPA47IxQ0p8OrBdJ+7TIbvZjAIi6pyygPy+hCKOH9oyprX3u9MGn+Y+fsdMNK
t4EIDElpvXIrZRDJL/EQKK17Qds4hnM3qsLPqPVYs5oUpXXcaHvbwuk1hGAyRiQl60Rrs9PIzHul
XHJzSp/hhWJXs2nJNd5A5XQvIXZIflrWdRQXlZ1LEASecXTVRHSu7GoSzIFAswtAhdujgK7RIW8S
E49yME46hAeeNz93402LovgrNqPw3I7jr5G72VnUdLOogTa2h3onKZLxKWhQE2ujvFodgdajdPc4
+LgH126vc8dh8BsplH2JxcBMwVhxYkvb9OFQPLB4mPZMg54AE7UXYAgWABl2C1Mn3nxKwfdAGx+j
IAW902JvalTX7v3WhazQj+OK/ozg5M7Nd8ZklVv65zshnB1Q41yyQzagz0AuKh7+/imYaDCy3cja
/BWept99JR3+CUrc7NhWdD1tU8VvppDHzurLqxswWG7w3e4q5Ex6NVoXv+E0caV1ZFfDgMUBjNlG
6lt3x2CHzuHTyuVwxg1A4rA0N2FGwGhp6S9aq8JdGgTndGC/ScbqQ/lPQl4K2GXfLIojctK1S2Sv
If2mPx3ooy7BVNIoWJijWzePlh/t22gVeIQBLmI92WqtR4ocYTVhgdVJdBRKdlt7L2FHhihrz2Zr
T7DIR+WcWCnJtUYK6FYZ9pru8NkV7v8j7Tx77EayNP1XCvV52UNG0C6mG9jrbTql7BdCrui956/f
h1k1M0rmxb3btUBDaJWkDDIYEefEOa/J3uV9l63huKb7Pp4qI7TiB5IHIWNY5SFiLZ2XGDu76Fu0
LxR9DZWE+2jnyjM3W7yu0Llbxg422sjM75QgRyux0YZzV5rbsSyGh0Y7IKILzpoijmiwE40LsFxZ
PMDimS4mqMRQoSr7597vADn5ur8py3oz6i3WbyoZsqlGE8s5G+6mLkuqyvdignbmLa1CH5F8lEIe
cj2g2AiyBsa6Uh3LEphrFaf2ahw6bUd6QgHfDu5Lv+SIUicqbwTPxSqdAAlgwJAWtdpTX2LFk0oc
04KqWmuOFqyQSKcUgdTLqhgia92nfn+WWYRsBB4zxBLDenQi55xkpMkizzHNHkGIpn2/pQkenqTb
VYAeJqg+8icfJbpoIhfx2aqrGNwY/ajCiq1DZdgQBEZ5cAL9qUac4/zyi2U50RGpcP3YczVtGi4Q
OmjGpemgP68Cu1mpGXyaOrHZipgXJVZ+ys2gfFey5toJ95OVCjAH9JtWRNVwHUMH+Upka5Ns06Ut
17Yaokydhh2YjngD70hbd88/MJuXd27zoYooEa0zvfI/oxn5WUPAYYnUUrDuCj99liOSKiIU43Yw
cbTL7eI4aPW31oX/llUEzGT6RefoUNqIj6PgwOGpPpTayKy2tGSRKHAS9UNg1daZlq99Nq04WdZJ
66zQJyxPXELKkyITe+2bmI3hdZQ+9Q6tE5UoYkynatbC+nj5mS+/6Ln4Qg84x3SEoxeRa4ww4mMc
jgqAda6mXR+YR3xwNiPQgrWnVN2qbCo2Xav2R8irqJLkW6Uzo3MqNtgWfShl8oGsJ3hWM8teWBmE
7A5kXONIqutjEzw6nS+2RiC645BkB8jcqJsXmgUPMB7B1kkya80e92HYu2dURD97rexRWKqrPSUQ
66MvhjMGGhMIdAQiqqWnAg4EmdP4+PJLrjcmtWv/ru704DGDj0136SEYmuRBGqvEM+VeNt6XdpDJ
+eUXQE5QEvAUgwMOOh7bnX6ThtyioVgmO7N2PzCL0YksCUlYUpRFBgy3G4v0LoqzfuujdLQctdx/
CHR13Jslq641HzVW94cQWPASpRt6aPB0NlEKpaHoEVbWkxrJdzthONhLW/Ao+h2URbDFeD16g34M
PPCoIutpLwIzvi++ZRQCz2WFvbopEUCKDOltc0ur902PmwVTSiU9qtdOrb5rYLJtpNt3W4nj5SZP
y0+JlfgwQUswkn54Z9QFeWW0cPXIu/M6/YOKC9Fa6xXKV71W3IENig7+sI00KfZ6SkUW7ES5TYNW
rDMz+s4aSw46dWJqyO9dBWPYpofVq7Yjp6MeHfQRdHTlS3OJDxwQDasItzBcjYNQRbhG4iNZIeAm
aF46wydZhu9RfGz3fa9MuhEdNE+YCw3CL2cjHj/1epST0wzVyrUSbDBtBAzAvhfQZZsjdTvtcbQM
59CV+ZPXYvEqht7cOp59hkXTnZReqfYY9UCak66CYjaHZ2633g48SbQs4GwrmdI9JlXxXgQodMVQ
6zeWJAQMAjA03BJolhqSFGkoD0Mb5Si8qf2HunUWLeF6VZPUrHti6oOi58Uy9x0au1b5E0ZW9+Sa
A0iGIMjH+6pvNs1IxpTGOjdDWBU19lprYVufTeCx9xDKcDtq1k2Imgn1nwPyotbCKttyE0CF9nK/
OgCsGJ1g36FMulCVMwrvx6QjGxNdhqKh/klxIY0C8posmUL0ioGyLMECqI+Fk0x+iG51H5Qx5d0o
Qymnw/ykzewn3FEwHaL3jbaGAIRmWs4JU3Y6efQiAMZJ/zSCxi2HuzQNtUdJyxMFhvik4fIjC0U7
GUX2CXHRYOs12RYIGEaqrXYu1IopQo70ES7fvVHdNx7C+FWNhv1QtfeeeZ+YAGD7UIel4aJ6Aiqy
XiuTnS6yNMpRo5qUJaeXQ82pm2NXjMj5ThlCkU7eC9zXdsievKuTITlZzg9kHsPjy2/6JseBStU3
ao+qK3fAY8B63gdGZe3jRH5vXdhiha2tGxM8dEj7YdnZir8lZy3OYH6dRZyA2p+scP1Sq4FwIYCg
UWDZpwmQjC4Jx0XQy+CTopMmKSErHH5G+tSm3opUWvmuq8t0TJ1DjKzyn7U6xUmdvTm2Z4FEF8Bm
lHVBIfGdcjpak+zNKGrzW4lqmWjkqZ/En2QkH4u2+2IWVBYyX/fWlIJBu0iKDuE+a3AdyKfMDQ/1
JU3DcWW3RbpKAEBDTVi5oYKWkt/7G6VjBScY1jdduqR52EFDdwBtVnsrHIJ1CvM2DE8JlbtH7h4+
AidWtgaiQGSjG4Pl/eCcuizHTbGegHpRfejVMTmqDsi7l/iMVfa2s6SkYlESXIOo39ZtjjLj0HV7
y6YhULlWDsrMTD8ROU6Sfjbdv/ioTkFd0s1emhaeyoFo5RFUES2iCBSAEhugZkph7CnMPWhh2dzJ
WoGZFeceVzU8KKE/V2vHrPExTVDV9kULnUhZRZTfDlmSIXv23hq9LfJdxUPd1AEl2eSp51qFwh/m
xUVEFd1No82Q5NBh/XoAv1WgkRq6mbds2uhj3UdUA0vE4wIEKuOM1k0Mm4waLey2LgGdR8Vo75Xk
dwF3UIjydCURDLp3lPaR/nO2D2z/2fNAY1euS9mv0PetGyCLNVCvUOIkg6bk14hNFUfQwxpq6NqD
LXL70IB03LSxLVdFmIbrGgf3A2ASaBVtrSOKiZdCY4An6f3xjiJh+NDRPe0Fd6neQ2wPMZ37LO2b
fTvFj7pvD3ZeUmB3EVAubBWnkOkT2uFo7rBX2oyxVx+15OtLCtNZz2OHmLToky2ePrvGHKyN1aVy
SxMe+Leb/AhzxHoH1XmHQAdKdla2z0nuNGuAmjDC0KeFUnEe47/oppMg/q4PbOykYONvkBX313rh
gMUGsLMytcy598h8T3rgbcpW+KcO5RIIk4PBBcFBkHYqeFsOt6FOi92z0u5Nlet2A8d3BVJhOA6n
3s+dB3X4yf4Y4GDkZ9vyzSPlRRhoBqamNaISa1p+kK4oQHsIsDT7sKT1/1JH9HIaNVXafJZghU23
T8++wI7jz180q1/1NXih0RjuktJp9qZja2fPUb8mHewMndY4SlS1xZfJ3L1WIhEmaE7c59zEibcU
bTUo7wjYYHL9km6RgdX70ATQYntYMgcebRwaI/VeoauzUAJM69DdBm9mcUGewrS0PjZFPpyE2T8K
BTdXsPHl0ipy/Y7Gq37XSHTBcXil8oE+y7YaMfcx4654SCcVozF5AvfWn17ONkh1hrSCxe+//ce/
/vM/vvf/2/uZofhAXyet/vWf/P57hs9E4Pn17Lf/es4oZSUv/+a//87rf/Gv1bv/8/zbH1n52/nd
5vnq39z+zO6+Jj+r+V+anui/fzpP8NcTrr7WX1/9Zp0iqzo8Nj/L4elnBbz35Ul4l+lv/r/+4W8/
X37K85D//Ofv37Mm5c7+9BO7jPT3v/5o/+Ofv2um8TJZf87V9PP/+sPpBf75+/lr/PNH0P58+29+
grv+5++W/IdlqprUbEkD0OJndT9f/rv4h+kIh6uKaggqgtL+/TdY4LXPP/mHpppoDdmqZUl4SxZ/
VGXN9EeK+g9L1QwVD14BfxiKnSp+/693f/Ud/+e7/paS9mYByTMvo/7+W/7n557ejXus5egMz6MI
Gxd20+TPv399ClJv+tv/q/LHIlaSQF1JGxxc9phiJtZk70Jk9lsXRzB44+RDBkJtv0zSXw/yauDp
B88HlgAibJW3NEmoXg+cRmCD0hZhlqmMQcFHVZOT4aM1zq1XpQ9MzWGVm8ayRpJhMvpUQtBJlrHA
IxYbPG8bOYcbT3RpKqSqmxqnC1M8zfqvU5GqqhjLyRGSrzMFa1rR5nKEoJ+62FF1aFclxhKv70Py
cH1kcXFkXaAVaJnSgr30emQwAFWuj8yFAGgfiUOTcJ7WylpAdY87m/T7D1szzhTUzh6dt1ToBxNJ
UIqo+Lp7nyx9oCU0LJHjrPuVhgb49edzLnwqnSKIpOZsStOePZ4inTaF6Ix2E1Wl/p1EJC4JxFml
WxcN6QnO3np0yj+PnFcnzqsFcmlSDJXvAUtIFaoxPdUvKzOPrM4aXUaFoEHh31/XbbuGCxjrnzLC
IsSsTWXgV9Yfr7/txS3xy8Dm9GC/DGw6Chokaquucrhko0CAz4zr+9j6ZCLcEtPV6agtUCx87gEI
XR/7zaZAbYdJ1kxNcCiYwno9tAgz8kkfhQz0BJdiCJfgN5curJ4qUzb/f0PNVjsplbDDmqFKnAkz
L1iLCHBFqcDt6W58Ss6411udt2LPCFO3bXM6cV6/VZurCH8FvrqaHPW4Zu/qJFnBaj1dfyNNuz6O
PftwdttIJzA8yNC6B8g4WIYGbbORzgmQQA/nzzSmB4JWZDNyc9Kdd9fHf7NNptcUUtd1PCFNXKde
v6ah63lvlRBDbG1rO8bSbLlbDt4WmZ9VCvSSQxTpSX13fVRNXHrrX4adza5Pz8HRQjw5xIEWLaow
4PEWDfqmJUa/tYp8KNZudNXRHLKWza3NMr3Uq2N8emmpSs3kfJBIeb9+aTOUSgd6FaqX9QkJ8KUp
5A74+10nlLWnKescUUMl/WonX0JU5uvdUI1bW3IxYfvqVsz1DlCLd+sov/gpUGl2TMOCFOrMn4rl
mAPigaNTfWvx16pjLj1opVVFRfo+Hop+r2E0i6h9sBxH3GF0/dCAwhvjbJsZyUNrG2dKyIF2TOT7
G9/r4rMRwSUB3MSHcfa9HH/wvNYn4k5fSn5OwF2j9GHmw1agwEmZGHEOWHqT1ygMCb1ejohdo9+I
lHm7CXDxHSxvPf4ohbhx+IhLK0lQmuahSJqdeUhulBiajyQMDcC9oBStqdpv2/EDoNdlRiE2E87J
kDbtb+8pQycLBLdIF6lCoyw0V1MxHD3Nk27Z78VxqNv7cYS1/e/GItabVIWmTexS4v3sy9qFO3b0
nNBzi7GpqOplZLeb2vHWZQ4WllmyInGW+q0FpV9Y5jrJmKZzH5oSsNkyN8IBrB9T45XOvuoJB4mL
lg21nArHsCw9CShTlP8OjVXtgZ3etR2P4biIl914lEvLx7SkUFXDdGiJT0/6a3TqMCDL2nZc5W65
69tqG9AIM936GNja9yD4Cj4AgcIPNxbt9H7zbW46OKCYQCYMi6Tz1agJuIPSGeuRGgnadNlC5u6z
w6maEBnp4q8UsF2a0m78qr6/MfSlVWmpFkmAVC1Hs2Yv3MZ030LNGcFD+J/apj9Ww/MY0hceOF0s
Z98irGhWe7PAuYwn0Af3xr64eMJaGgqUthBTtjw72AsTWwQLS8uVnbZHy66XWTJsFRE8UX3bA7Og
Rldq7cv7R/eDo3y6MQOXFp8lOM5UzSJR1mYzECNbkyc2449Dsqv3wwdRxruaGlaf5Wsr6e8cu0f0
AbO0FFGnLD8F+HsXaXnrS1xaBJRZuXw4GmfXfOnpftHCiArVlQ6Ll+YxiFZ9Z40KOig+NqvuqYpB
0PkJ/SLv1hzICwuQw0djz0shhTXbgLmldkaTE+WUDGtHOshYqkq9XQm9AUVHK9Yt9wYWmcJyQaYd
BXJJIbXm61/i0t6zHKkbxBVpy/lStJMcCEnGh0BGZd0lwTpHBDVA90uaw1bjSSBJ6mm/uj7qlPTN
9x5XQaFKtrtm68brvadS3u0cbMhXRequp5xUqBTRk3g33UU6JbiRGGrTz3szHludayHSMJoxW+5+
qPkiViRJqFdjTwUpLNlZ9TFL3Y2h2M+tv7FVYwsPo0vzJfHtJDznWYmyBwin19/8YkZnG7al8+E5
9Oa305QavZE5Gq7VOn0GB1WL5KHKxRlG3FOSV/dq19810TOOTafBDfc3Rr+05mwWvCDg8Ktqvp54
LR6VPs4mY4bexv0l2KJOs4erNGbJI9Ds7x44VrccoBWMJ1DwX4ew/YYj1I2nuLDr2Po2N31pcxuy
p6f85cAPbTjJo6H3K8ikIdVjw2k2DsTDqMaeXcTIYxlLdUAMCJeVG0NPLzhbCa+Gnh08ZVQP1ZCQ
vtZKu55S2hBir282W9NFaYr64WgcqIiDqQoOZf8NucXn2hm2eSDPZei807WbVYMLO5CpECoptmap
nMevJyOyReqpXfTXBakPkQuLUFXUzymfydXsd1UCiMTxDoibLaEA7Ue8KCodqBQEBddothgdPqYa
z9Zyt+9uJuOXPpZtUUyxJI9pmrPnC4GVjonF81VFtxlsA2ZsvGIhofPs/2F6a7N9oCmKV/fNIHFx
ZJshpaTcRKx8PTPeIEG8Yju1Skr/yYQmFtXuRqPlHw3mwXIqTKLr5R99WX2/vkguZY06EYHPoiPs
ZOizVxZ+YMI/0oeVgsdHJIJl6bebDoUAzwgRkDB3ihE+GsRvA2/QysNxGXOEoVt7eogpw3SJRw8G
Nryov42t8iS3YwOwjmvB9ee8FMUN6nBsZklxjf/3eoIUp+PG27gDE7SQJfgjZIvArGhfHDX6HI3U
TEuLwbUBaQaMnKxmKejnXX+IC8vXwBBL2EKzxRRKXz/DWOU456GTuKp15gPHxT4KHtsUNtXQ7Gyg
Rq4rDqkd3MgZL787e4bXntCm88itxcJMcpOksQj8rQAspn6t8JLDeZVCkg55fZgAh8uxwDAJ1m6f
3sziLpyllNSm9NEheX8Tv2UFewhXWzZpCV4UtkSXRI9OoeDfFO+QDBdQHVlci9KUu5R7xtAHT4rX
3DjSxcXHcMicpSUtx9ZnR7rIRg0jHoOAUtj0ajBGBPGDmgmK0L7R4208vLeozLc0L6LQ+1pJjNth
ZGl5e7SRZsJKbKtVWFdBlcn9Q6w6PxTEoBdCKNlyQBlwKG6kHJei8VTu1SgVUywV8+TPoDiLCoPK
cpEeToTdqTIw865RPsg784cZDWdlfB9GKFf1fgDlLd763riMgGiF8i5GRvf6CtYuxARD05B1dKhT
cQmZxYTQiAI0QFhKWtpOPJyFbSb3cQTNAa3EflErxVcPooqWynPiwJO2+/SLDxDNjLm9xjrNV9jg
QfV3VjirS2eDw/59E6u7sODK6HmkZgHSP/jZQpvWo91o21h3krEU7Pqahxy9/DGF0WN70c5Tkz9u
zM6F3IlyA2hDaulU7uc1IKxRu6GAUo5YORw5mZxwWHmwUufZdNtN/C4cgVeOCgKCTv41jOx3YTWe
nEju4xYMqHHrzJsytVn8RsyA00a3TE7oeTSCegTIPyL6WEEJ5hzH4BHEZY0coAebmuOmyNTv12fg
0pAo93FdYb5JWmbRoK5sq4vEOKw6nWK5pa6mqm3SYR6Npeng45Itbn36C2U/Q+om824L8uSXJPKX
BKkE3QvYpycAadYn9KsAuRjYY/rbKuee7pX3bqE8eijbYngH59r2bm3RacnPp1kSA2HxqdSarFnV
tgCjrtUlD1ClSBpGODf1RbvUptsyCiKWEe1AZj/C/4Gs+4I32Ta9v1RN7bH/fH32L8UX2kK2ak4F
1zebM8s00Q5AfFZY5SFiCwurPQJIfQQ06wy7XrUhCLY3YtqlJN2g4KlpOhez6au/DmoiAMoQWwTW
gPxrokBotb5XlrDyC+sPxM5RijWQpckQZe6319/34mlk0tKdrmOOab65mju0Cc2xGlahHa28PwAM
v0NC4ljV3bG1jJ0PKZd+MBFFJxPz121d3Pu1vgOJu+ilfcyVhxsPdGkxmoZhGbTWJA81i/DIXJZp
56BFCQ3+oLb+0yiqe114W9Dl92ZY3adA0fMBnImIdlow3l0f/+0C4JpIJ2lqGpqQzmbbLww7tc89
5iPDKAu2ZDrGgEzdd+AoPn+NVHcR5LvrI17ILRjSVgXnrmM7b94Y21IbPowAJpVVyKDgn1Z5eydF
vBQuhl0djNzbCEhgEEqAMSkntOM+/Y1H0Nl9BEn0Zp15/8ymBNRgiTdQmJC76eSV/ccuQXWIMIUQ
5dZm3oGYIRAXLXUQe11865L2Nq+Y7iQmOr60UAlCs6g4erLEXJU6BNW47ZTsWl29/7OuG+2mG5qe
J7vxkOY/CoClKI0tfH9YXJ+Gt3UCoZLVoFPEhyfRm337VLXGUXWyftXiyxpB7cm86DHAPK/KhzVq
JjeOvbeJgFBJColylNlJp6el+MuxC/ZNq0i1ey6kVMZ6GKlVvy1AoGuUJ66/2Y2h9Nmmgh6Ax9TE
KhUhH3AkmOQPyLvCx+puHWaXPqSjU/WwSLa4zsyGQnQoMfA2p43qNizb8tEGGtOWSOKmBdGDkoi6
VCuo7x690FBk3iozsD4z7xTP/XL9rS/tZcdghil+GDaVn9cTTDUhIS8EnZIiwpc6QGMRI/Btcfaf
8vaL5XmQS2/W+KZF8jqWCZInlSovlzlqnrNFBJvaQl4+71cVPn51y0KS3lpWyqnQ4Yg27qZE1rZV
PuYsXxWyZTq476+/9vRa8ycgizNMWtqco+psXWXc0rU6MfpVszb7bBuSM/rRp058rAlf9nDzjS98
cUHUJl+jtgoCwng9zXpVlEGKETPM8mSVWv7Bytx3On6waFDQ0lB0uRmQn4gc+7k0UeCQ6ZMobnW7
L3xrDlDuI7wwrbR56wWytSk7QKorKLBrVSJ02HZHPQaTmPuLqph0+YLP9NbO1+f6wpHBganZUyeK
5GmezGMOAss2LDD4oxwi6RMWubEsZbNOq3RhwoK/Ptylt6QuQoxgxk1rXipoM8fF/hpm+2DHq4AL
pwW/C5XQFQjvZZocM3q2WhHdilBvY7KYMmCAPDSNKCXO9vSYokkYQJxbtfSMmv7ZRBYIduuWZC21
Fiq6IJ76lKJ5hIjXv39ywb6kUuVQdnDMeb3KQeYKzwa9w/KCbFvEpw4L8KbBns2PbrS/L02uwTE8
YQe4n837itiTODpWhN2KEv0ygxeqsHNUNdhX+B4iDbTGf3fX+P2NjOOlbjLfr4ZA/1VqkM3VeW2h
dEAMZ44Fr1//6baIt0A3L4piDWX8S0AzILO+yqBdxZa39ROEOTTwLJr9fH1lXTo0QExMZxaNiTdJ
yFhUgadnCF95sb9F+mLRGhI3e6yTyxZarLKusTW4PuTF+daBNEw7dtqzr88NEepFnya8d0fq69Gb
zY1qGTWPoe6tDIvmpFzlcXNjPV1ItoUgwEtEzLDhNuZBvjN92dGIR+EL+pMN0hSvnmrnimYVKdto
qs1HORhT54SOF0QolEuvv/WliTbJMMn5WGJiQq29ivqtVZmRYKJBve/UZU5YGlIfNVBvZR77Tt7Y
u5cOKOqKDpkV2Io35+Iojaou7YYDCvJmgSQf5odnS33vo1s1NVyuv9xb6A8VZdNgbk1CH03/KRH5
JacxDR/krKGyXfthaxfWrkAI0vxKDbcZ+s0QkeQ4j50pbkT6N5PqTPsVHiO3dNV8gQL+OmwTZLSt
MhBHJT6KRWAuIR5xV6yPpjdBgDp8/24lrNOZ92rXvgxp67ZgbpEhmr2pgcMQqFL0SYBF5AuRlFsl
649OFt8hXLnKbfOER0u5KnpkyjCtendjot98V4bnNOTebk0N/XmaoRY4kpkd5QFFxepDIAJ+5zh1
uSgIxsvcTP4YMH5wbPvBtrdRonx01eiHXmgIoMWCEqVxDOL+o2jdGwHq5Xo2nxbwZnx7ygkWmKXX
C6BSzKjjHAHDI5wfqKK8UxARaeqd4aOBrqMmuezRclppQW4uHDtDIXKZivA+tUx78dGPt078IW7j
k935j9htfLdUN1kWWn0OLbkLaOG56DJyHoG0ryL9IMNx67vWAQ49IHfrVv/m0iQ7qspHpg6jQct7
/TI4nOvdJMuCAmaHtwWokWRcpVW36TGiMfLu1tl0eTxrqr5N6dT8GlbrpTmoaom7RY3ZOIz2YPya
+e+mbvnUJE21CgWE/i6Nn2M4d73trDugA2UVIwaMwJNpf4hN7UaG87Z+ykojd1bJbiagkpiO8V+2
tBcMldXg/rKK1GdItqqzEeFEJsH6Cs8H0W1rlJX1TB5MiJtpt+6LZq2BsVzeWPFv0szpOSQNfC7n
QBrnB7fSGkNduzTP80A7aahU51Vydt3qG4fp2i2G1Wi2R7wSP1eN/b6tQNrEKk5LN45vMWWz8wUO
hkG1KROA5pjve1k3bacZE5ZTxkcbXwHcgk4GSpAqSkww+d83nfcUOOWh9nLYJ8pjbhK3KcS7aMTU
/aRaLM54Lq+gED213Pp71XxCZv38NRzd96VBG6W1b2Q2Yro9zx56wj4QY5m+t+gTo0/yXAmYO+oI
R481tDAC472P1WNZVZRaoxSDSUnDjybt0qQzHoQO5HcdVhg5fa0AC+jtk8yTL2it7sqs+Ya+UrCK
FWtdji7CngheOy3Bk6r6jc8+HRizR6cuQWWCTQG0c14Y8GSe23pMQ1C3k2VS2J8tba1o+dlAa13W
0ecsFXt095cOIo4BygVIt334tx/BUoHvTtAByhNcMF7vgKGIHAOK5lSfU94LKJbDpHbUlPuk675V
sb1oolMHIykNjrQ+otq/kSi9jaqcpBNcneNUowo9zxDNVkBWlXQIg0F/Z4O2G9OT4XZ3UffRVuM1
nJeV0q90RHauv/nbsMq4bH4SNG1a7LMYV/tWpastL+4L/VzVdCJ95RSZ32rD4yKJiS6qn9dHvPyq
gLIowSIa8qbNVXdR0aY6Gr21L77XGFDahfqou+mDP2Sfc2h5Y3ePid4OZrD/7y81XpdxWW4c+sY8
prpe7g5gA8eV8NwfNbFLx4MpKyLczE1QWwCXm0bsQ2SSZUcUresfXIa//p0JIDdlp1p86vliK/Ac
w5UPG+UcU3XTtdaFixJD7TwZZ9dv1lVU77MjpptP18edPuXrbUawNgEvUrMAozXvkg2KphjStQZU
3jhFaSvWwlon1legAJvrI138xGBRACBy12G8WQY89G4Rq1MfuXMBk1oV+A8LoRi8/TITbm28CDDq
sjP/c9oGn6+P/TbA8pYOmTdJG8trXmn33Kju65GN5BnxapD00GvSCu0PtGW4N5s3cu8pMr6ZU4do
DuqIyDnftoohHEV3OOLxfd5OdISCknVSNUend09TK4/U7tzcApld2rScV9T0WcJvb3IyDftRG9m0
UPTovWrfU0V8xZIbSNYH3C6xktuEXfUJFvvO7JWV17trtCO2sm9JsB6FVt1DKsHKS3Vu7K9Lk+9w
u6bVJOmAvqyLXxIJ/NEQwos68AM0GLquvu86sYuLO4P8uWlulaUuTT6oCoKdSfGALPn1oY2g/hD0
UORWFs7tIH9I0zFpzTeZo+wAKyFX7uPrqt/Klt6GK+5YXEFoIABhp6T/etie1ayqCivM1MPDGEBZ
y/xVP/TIiBoT+cP+2IculDiUgYuxeFDriHp+cGMzX9piIFhIl0hSpp02e/mEHl2BewkthRKZmsT7
WXpftMFH/z2Et71RU38dhUiV1Kb4fn2HaRfmnSqgwelFJV++qX8iThEkVRiy6INo2bVw7JGsgGGp
Vtad52B3ZPbfotj9OGHd3ST+khX1zx6DA7N2+EYYPVbh3uuM08TShp5z4+neVLImEADFHeALmiO5
LL7+PBm4I0jHrEEAYLsSFfs2+olMOVZSIDZ6Kz8kAdIT5mTOkw6gW5zgxr3xwiYAvSG5JNNsA5M4
C6lqKarBzODEV4hYJZb9AwG1QRk3xFn8OJUbC+HCqU7kptAB7FMFMT9bjRjG9joORJx3uvneMOp9
jMqNEmpfRKjdKmNdWvlIGkP84XiFOTAbywfg3FUaY9XaQw4ffgJaeiI45AmNFCQ0OZNWMraWfvke
2KUd3cqSLi08+HAoZEjIf4DHXn/aMA+ypPK4W1aFvvMpc/elvh1jVtmA8mLV39XZRtJnuL6iLnxP
wYjmBBMQND1mb633BlEqHtDrpOjrjsG6bkak0hHexJMsAMt+fbgLLylA0FMppHgFnnW2sXsUrG0l
hz/WJ+jb4LllvJOKt3G87tiLzy4Ot/3o/I2c7IVaRxOF/71Zs4pXAWMsEJbCoujcaO7J85Vnpe3O
CFzU2t7VnswYaGUapIu/8bawBah0Ey4gDb/+pBjIti3KXP1K4sw4Np/6/DCmKIt6+i6frNwhTfy9
FJRqN2wceByk+/P8xNUbOSqSheShMRyNe7fyn9umXWt6uY/2pfuxGfFw5Gi//rIX4ragjgTIjP1D
zJqdDJ1W1jJPMyJHF+IAjak8xfR8tCGQ40CAi7iiGzfm91KcEDqAC3vi0lDgmC67v4RkzUySoMRu
cBWJ8OAiOMt4z0EqlxLoYYnzgRnqGxn8QN/i8W+87S8jz962l2qCajMHccgFNBw/2nTosgJlJWPb
D+oic2+BTC5tVO4xKqnY1OGdH0+9ZyUu7ovoo7cdVZTmYCBdbIzlJjQJTPJGGn/h4IWAaAMiAFQB
ZHK2T4Oh1ALVmhAtaBFlPYg9MJ2IMLpVs70+kS/LcZZlUga0YQbaNh9y3hMKet9IBWyiFbLdW9Uf
xiVct3Gth+EWq9NupZbDwdXERJ9DQ9rql6YiDkgkwQDFCkdr8j/6HCGzPLPX0ZDbq2z8t5tk5MAg
BkG7cUxyVM7OyNbQIqTtmIxQyAP5N1Yf3talXAI3eANX9G9cl8WEJKItB4rYmh+SbTgGcTzBiZDI
3QRGchrV9EuIuY9WnnqTxqy/qcYPCKaLG/vp0ham20zs4eaGy+AsuxB2UliZH5DhWsZLGbrn2AhG
wAwIVweoX1bwrK5//ksBARtFAq+uUx5xZgutHW29cx2Yp7LFhWwAEpNvrZQ+7PAFAWYKJuMugax5
fdBL72lCO4eqqVHqndcFvMIvBgPQykp6k3dLvIv0/D7GyDoV7tJu+juLD3x9yItH1QRUogqEnfgb
AlVZ1KVbGOzfGilefADXFnUWpaEY03/UPETfQ6h2KGAYuX1j6EtTDDgL3C91du5Vs686pk2IwI7T
c0xFW7MGp2pM7TF94evjog0/jYW/cI0bHY1LBwg9FPhyyApQbJyfj3nVWmHAoG0eoJdf7cmuFhEW
D3+jxcry4aYC9fSFtDhPYXpctpHWYqguA9sMoirFbMmj1oLr7Y1T/+JUMhAFBiiSIA5fxxtEWruw
H9ggE1RAhTeaN91xuokO6Asx+Xw979Mgb6XBbyFW0yv+Mq54Pa6XJ+oYK1xKZHiKs88KRirYLy1k
eD/obJsEaGl6RG9qkdxP/MPrS/fibpFUz1XgVW/ZZ/g5qKGNtuMKWZyTE3brCinmKMxQVn8SOGY2
dFqvj3h5swD+mJhmF2AJbRu5Y9sQXZGtgsmNHK4SeWhSlPf4IO59S+5h6K8rN/0i87+VLlK8Bi8w
XTs4lV5P9hhVQrHakqphB4c63GS+uc1TVOv2iR0vG+y1wjNE0xtXu7c0iukb060BOAzP6U2hGFfC
Fo06EGS5FAu75fI7jNa4dmW6kgVq3cgiiUacUc38btCt8PwGWcpkNXUuhiYtF9XgbtsuPne9v8LS
LVxwVyrxHNCrhdTcjd7cYuJeWhfwkiissizgvMzmyS+KQcQQj1aWNW5zT0VPM1m1Y7cNyvTBsFZC
3CJiXhyRruGEq7amNvjrL+OBZnecRvxfzs50N25k2dZPRIDz8JfFqpLKsmzJsmzrD9FuuznPM5/+
fqnGPVtF8ojHG41uNGDAWSQzIyNWrFgLhdguOCmzf0S3+KYlEzD6F7zc4EntjS1sZV0g5g4fhmY7
F8b1io02Nn5oNsROJi/1WkYxLPOsyXoKI+XG390Emw+IIIsM6wsW4bJHZOvaPAz6ABYeGZeu7W4d
POP6FEX1s5Enx8CsdvK8zefjhLEWrTHmd66fr25nx4pSnq/Gm8ZHIznD8RJxhnz+lM57JMmt6ElC
ib6JUL1ZUfQBr2NGgdgw+J0dEV27rYljsflX06hQcXDMsE6Gsnfxbi0qNqdodNNAWt4Ovt+mcdDV
fEGDsXQ1eMQj3ZNxQVF8+VjkjpvV6oPEGNL7IWxzWdBCviJtD4LY9Ys1fNqOTciyGfprUZU8SFBe
wmE6iyl53F9eGCwxM38nVG9eFFDZCCX0WmjyLa7deYoDI1FYNurw82mOcfAznb8oKhODTKkzvEjX
AwF8tKTqQzv+F2mVQ0Kl62A11PeLZ86rPIlzmYsY778ZcxE9IBQ4YNRwJ5PhkCOa/ucv2YEUQque
1u6q31xmqa62OsLugnRbS+Qa8Q1YErKE2iWTvo6J5Y7Gf5WeA0XJVEXsK3OZPULfYA46gJapTKh8
qYy4wDLOCkZAw9SbZXTH0vRFsX/jz/bnPWQy5TdLi+P8pt5NsqaVJqx1WIaJwsltOKrTdA6JtKmV
8LVRX0UnhzxIQ99eCo4xo3fvv/M1AYnNRd8DthddJmMlGGUbvSoHIWqtijyzDML7fnZLuW29JGLC
gsy2/trOwWdEOXdqhc20AABejB8JqaplUomdY8uYGMzQwrpH3hJ1k/G57uRvVV3dQsi45FCCncJB
ZjIyvu08toj0yzLVgVNPN1HbYgaVConBHED9mPwv+ZQjBIsrAqlfIPtflfIb/dxPcXjwtV/jHB04
nr+mqGEeod7ZAxtXBJFacK9eMbRldjI1oYGo9QgV2qALgZ/VmOV3eeDfVE56iOjRl9UeB2sjl2dJ
UiLRW2N0UvykN7tOxj6ygrtCgk2+MSb+ndPlbnsf583NzksW183iJQN+MkIiOk7ySmghDTrHyWqQ
OtliVNRPKf6RiW8kd0byJJDKszpWnom4QdrFO+91TWMk75JNeCKi7wRot7jqI0diOKtUeErM06rM
uEA9c8f2MpTy73G0n5zpVxEFt3jXPMKWemj78uTbP99/AZtvGhBEsKKExsnifDtmrMygXJCvlfA7
gjpO+hEl53td0v55f6HNXSR6tOhq6NyNi3sCYWxFGk1iWKEjXisByMq9g1fZlHgNLpQmCTBmnBAI
3192eSsKGoRIb/gvbabVrZjWimr7k9ojF4KlMegG4rnenPZH3cKYVInPE8JNMinW+8uursV/17Xo
ylvIOq1EijLZ6Gw9xsxLbaNjIOblhew52vXYmGDogLxO9YSJF7R+NLdRmzP2NtcyeogfYAOtcCsj
IuMss5BaHpiL7LXeMzPo3MU9xvSuJEXYyyJmFz+Zt3mV4FYIQyshoiuJa6cPJiyC99/D8qu//gp+
AexNNtgKaqsjWZXsCNGMykTbG5ZwyhVRy81t0wy3Cn5gFcjL+0uuYvbrmgzG4O4N89peHqtBixun
qO3ei5PoIjirk3FQkuADfaRDKt/Y8Ve+i2spf5qA/buuA4zFMZKZ5bgOWvNU06RUeeMjQhbaHOJS
T8WoYU3l+/dCzM9GhIpa6fz+8y5P8OuyTF6xyU1AtNf24ptYOfhVkFswNj21Ni5CzrDLm09t8zPs
1L22hniCt8FSLAUQwWQnK60hFjWOCg3dW1RfsEJzFN+NuxKbIedJjJwW6q9ikD9kCapNev1JG5q7
pNrFbpfx+t+fwOC/wt4mkixestQmda0hAezlv4JkwN+h/FyrZF2K/KR2X9QSS9FC/6iFz++/5FWs
fl0XiJJ+FVLV4OHXH5dtqkd5DSs4SAI8eDJ3wJWRdPBObn/MsXOmXXCQEXA06J+bNVZlqXqgPtg5
1VvRjMrwf37FIloneI6HsYpWvhiqf51mqOZzkaCNW8ReACVDiPYJ6tzO02++deAJUkFy7VXwTpj5
xrSmRgCa6JlARBW6YfWIw7LZnoos+UCPCwfF8Syn+c6m23hkjQYpyB5diDU2IpdYAyQGpE1DHt26
RRkzOrhyrt045pMRhy6Jyw4WJF7iYpezouBxQeGCxLZIPmarScgIwwFvdEhVs/5x6KiphJGjc7Si
vXC1uRoKQ6bCknSWFhu6I/mT/JKugxBFHAcEztDkxvSqkp9LZ294dfNlwgZFz4zAyADO9S7uIrUM
g4DQ2KkdKtKoWLfBcbQijAxN5D+RO/Wr73b6p2qMHB7SORJ3NMBREVtm0Uph08OrJG4BGLqJgl57
ofDhup3TsRX54W8I4BlqDmJJi+ZcLCmtNcsmsttJgNELYxko6FRWdEliClMDZhheSGj788jSzq2z
+WaRadLhDGzMGflTPBdlgsu8CP5+9yIEolKE5plZw+QbV2HmCKI9Qc2N25UOBrc8wh7gd8u+q+QE
Ug/5b/DE1DtzyZc2erLMDkH5D4I76/xXWYWQRKPOR62P2aYFHJ2RzRZ+jcR5q/VHoyhcQQerouIz
bqutfi5D3IhprUTc9FbSkWAhQlnc5JW1U4dvPvmb37E4NaMdRglY4L9TE3n+XRufQzzB4vZ5zL0h
3m37alsx4bWtYCD1sMIB47wmUTc5pUY8fhA4YA9xQFC5k4OkGJ8LKcRzKDtjWecJWSq/Tr8mprq3
vzfuX+jc9J2FzMGaqNaXQ2AwK9JjDxGdc6M/+rZxCHPzqOJHMhu5iz7/MSK7Rri4YhAJb8H3L4Kt
Xc6Yig0aCqeCcnARPzjHjtmTzmEiewgkvHYViu/mICvfIiRjU3J4XBT+i0UFlR72jwDUltHDLgO9
ymc8+jQFSwUKQjzHWvs8YbiuZJCHPybDvJNTrVrEImIhkA0ly0Cdkkzy+kFntWrkuOfWoT35eSqo
xeqbKlZRUsehrH8a6y/A+YcULbzUukUD0JXN8YwmxDHEnCaoP9o4JzCktLPrV0jI689iQpVsGtYt
dLXrn2VnGTTMCAcDPC9x+7ut1E9djB1m75Ylo6tUNPKLmGgUmkjvf/mtA6f9Z+XlPLRcxEqKQRgf
ga6pGHKvgt9+9DNUXwIAPqnerV82Ug4+AK1vhx69sbqFQ7x7kX0ZqV8ibDKHD0J3rBsonwbMaMJH
f/qG1ovbZXvjk1v3MViTLuSSTDEtdP2K9RRbwzrrey/sYHAjqSVIHhEpVe23jwqeNO+/183lTB2F
Jk60qJOul/O7eFSHse0BFI2DJnWHAtk1R30w8tQtuz08fHM1Rn4N6KSk8kuqdBLgRtUh5ellcYhd
GXpkhnpBfwryMMmH4jy+/3Bb4ULsVSi74j/LcGFNVaFOGZsm7+k+M3grehlT+4OBAbxMceI2UBcs
9/D3zVMC+V+EKYIkceP6ncZdU0vGoPRwvU6B9uQjfBL+ckKDMlc6ciuhsHeW9fPYOH8KF4rzadC/
Y9iGsepVv6HznRoFOs7nIIO7Kzo2MOjBgTbMMd7yL2NTe3qrHzAX3tlGG8eTtBy8DA4potfyIvMh
v9G1vEEJMFBzTJykIw62l0auIDgobtvoFzEB8P7H3dhLfFNAcEoCIbEtrsw3daddtZGtVozZGkp1
6JgcUnFBDNu7RDI9X9+7+za2EiRobl74ZXBklwE5D/SxaXOj83KJJlwID12kF7F5EDpZ2plm2aFT
0p1H3FwUXRsKLnRVSNKvHxEfx2xyYHt5Hy2rPaoRYAnKRgGlfD2iTChVp1/vv9OtDJaW2Gsvg4Yc
SML1ilgzziOZDRY1821v/hSUX3wrPS0sEON6iuWnzsIkVd65YbeXZbSXNgpzBqtg6wc6ZmgBJ0bu
iUB0wQWpwR/SuzH+hg8jzSpXtB4t84+xfU4Meo80kBSbWaGVvqkT2y22iUQkRZ09oZtd+5469Gfg
g9spvrOdxnV+tNiBt8nesMFWnKDuELL33PLyKvaiHG3PucznFco1IpntE4Oy5JsjZUcm7JlNG6k0
n2JYhKiT7pzYreMDkAIcaqmQvZZMTanVRrXWE0JxnRwVLb9ww35ATLlXocgkeyI9m18Y9NVmrEJM
Si6vNTsJnBhHG+oTJopLjIptrMvERJQyf4qTXwx2KNF0nofd+WaxYxfVtOjYW+LGMcS88fWONqYe
W2Q8BqiGpKMT4LaBeVIChQ1qg0vPXuh5CyFAEaQsVNz+iwMFBxceFOQrnn9xF4BZjKZU1+xszTiI
Gy8aYHyRwBvhNzgmSO4ZKEYG+A4aOzDCFmSkv11axOw3AVLNTV44lFRPCIWG2Ac79o+hK1yjQVa5
rTC8ujVh2dnFqSPDwUxWZ2Zv5/FFtrJ6+2gwcicRV1Yi4pPTVZWuZ+wy5KjwwzoWUn7uI6zP20+4
DMHr8cLsIhgmZmxezMr+2mE4ZBd7jdqtSCqEtFH9AIoHqbx+FwrjX32pF52Xxv1DYfUnm7pxnG5s
Zz4I+eaownRCKvcefyOJhFYPEsB4PajdskAeNS1Jc2zekAJUL/Ihkjvmfv8pmtzTHcxWOPZy2N7O
yV4YF1nb4rWz1QH/DSFcAPRx/bhQmxJ4al3nxZ1x02oMTjBAWplfgsC8iSK3Zc//lZntYWzSm0ze
Q4S3DvvV8oudp7WFUsUmtjpTYlzkEnI0YyQOFDy5xmL809RxiXWNW8Fa+/P9xsqikyTwYW3J0ElK
xyqHBsAsgnhQ5gx7clHOzIpURyGKFiXotErSCdLaMSqfhi+Z9CDNe1PhYjMt377o9QCGM7TCrr9+
+2nUR3Md+503xn/Z9j9hah6yDEBiN7qI97haSBUS6aAwNBEX79nG9y5xpLHzJD6zEIf3/ejSINCk
WqErDpXBMdt5w1tbS2FYSoW7zGlasrIlvD7JSOLec8rwaIyGK6RlmAC/6Sf7afg+Hiws2XLdHeL4
hvzty87yGycKyRWNOpyaxVkZ89gJ2r5pykFOsPZE7z2YnMeiaJhwrhCnQh/arvkfCZ/HwdxdfCOK
QHAhW2DAgbJ8WU/UCKulSc/iVR9+D5v+1EnxjzHKH6zKeRQiFm2SH3uMqmUp/+w77Ycsc+6U2nKD
WQGuNvC0aD+Ejl4ftO4R0b69cLO+08HgGDJhGEFUdKv9UAX60NfCS5XPYOsHC73SpAnPvjAOx8x8
1o0vfZu/4Np335r2F6yM+LO/y3S+x8P4WYRfWiw7Rcl6k5I2C7ElWkSMEi5rPplR72zUcFiuix8d
QWAIhxOKREH2olrJJc6SvRiwuSDcUXgqApRcjkgME3vUUcZGyB9Eyg/rS98YWI0bDIg99OpBSNSR
fHgzNupACQ4qDcBGIsWMo5sugErB/biza/XVQRWlw39+0vL6oZ0d+QP+z2WjMxRsurqKuS6AmVoZ
ro2/FUatt5T+jwFGE+b3GI9BQWpIzexm55eszw+kYQGGcwfQslsRChMsfc1WqRHDMNwY+eqm7A5x
zq/A/LiIkPQpSmwdoyNB9LSz9joVE2trcFxFMcO/13GxzWdTalu19tL8kyF/7vo7FAkU+1RHePtZ
iKvhkBj9lpy9MfH1sUWBGiyHxJMx9RWAF8D+1tO5rT0HG2ILOdK6AB2ref7+UyUcgwJKueFh52nX
25BVaddxHdF2WHmrwQEzlUbPas+O/vVWw8WV73+b4GyeaDeGP7uWjhcPu+D/Dx0MCDpoTnOwe8J5
xSBCEB61du962uAGAA+IqXmIW7AulxRIXZaYV/ODGk9Qhh4ywORweLVNGvvgIgofk7Au1rWK5Oa1
S2P92Hk56wNBAQObiqluwtSqLz+1kjGpkcOQL7SuqGXO4hIjU1K8iJ+SIXvRKwmSM4brg+SLPElQ
u6R8VydNVNDXN6gBzRX7OQITybmxSJScpG6HptJqL5ZpqzZPdfoXgtc0WCu3FaLggdsSsr7EyVF3
frB73n8N63jN6kREIRVBgFgym1S5S/0ysWsvNCGWAWyiJjrW95aG9S5UifcXe+UdrJ4VGXAuMChd
0I2uj18qJ0E5RVHD1q9f5zEKnU4U7DU7mM4trlmOcpE+1gGwRo2adnqjWNghp+peMFynRwbDiYKk
AChHj3PxO2xj0otiYv7wJUzmzxJjvQUKDrUFsRnFTuE0JFgEDvNRIoWx0HDufenYpzSzOu+fnZci
crHFS+FXgB8JxipuN4sNYOdGlvhJUHkaiDZUZLe5V6CJZumzHfy2SlzR8SFNqRbL26BDRL9zVTfe
Nf1YJ1W8kje/QsSSN6Xa0Evcv3i8ek13N6UJDN2XfnpkZ36pkdTNH2oMgHvJ8CQ99rK+2dmGG/FR
jL5B4AA8RABDHNY3q0+5r8y9YpVMdNcHAfnomKSLNloWGQcVTWcSvpOvfn3/1W+uqtPEM5GdAlET
7+TNqtkUxHnRGqUXRud0RGmHjy9EwISjT82Ao4RkbW3udPM3imLgFoAtFhR9rCUtyS57CX4Csc+2
vlc3wc8o8aLw4vSTG9UlwmO/pvImmR8TTMc6xdp50VtHEDYYUAT3EYPPy/KE+8cIJK3k9rVhgFGX
jE+G/iKuAFEPTg3duxKbk/RloBE/mci9CiVzirb3X/3mW2CvQ/ojCq9vgAHSeKTFaf1KpBFNvLY/
5NzCzJ0chHqwIImJC1I08tCR90o0MuN6Dyh/RROXh4/5GhpJOjfSSiAqdtLcdMao9gpFx8LrUkJg
gcicfy7jTxbD/KZ/Yw1/F4nkwtNEjfY5SZpDNt23L6Z0GDTLraKnMh0hvux9qY3Lm1Ra+HvA+iVI
iTTqzeYc9SyVbEaoPYfGRDO/qOcZZ3XuJ9LWGgW0ne+xcRGIBFEMBJKncBVdL0cLHT9zpai8oa8+
Jc5Me0KGWpzW1k910v+eZwMzx3/vaJEjZNxEjZpTbow42Vt3WTGRVPmgJoOy99M2EsbX4WbeIaUF
VcX1T8vttpSzUa28WpvPw4CbJGdUAN9SBGBaBK7eMoTTuwPezztvZSM2iyYo2mHQY4UJ3fXSSldZ
86jOFch+685PccEAX8lNAEo7IecmCs9RF7Jy8cEB0RCbNW7Q1wuD27x83PkxG+9BwLQiT4DsQP17
/WNGZ4JpWZmlNwXjcUi/zM3opop6sfXpvgvA9mAfRVV+Zxp7A6OrOSmGskTHAX1mIdKwGjuqiwlL
qJb4rFqpxzwyipCXFCekEAMMqAbCNFXGmBaLEU+QdwC6D1YBr2Z81MwEi/DoYKFV3f2UAtPL0v5D
XQ0u6NFeUNm414koYi6KlFLool+/IdLbRmVQrvQchl3ocblaM7hhACPA/tx20nHScb7BjVyO7nuz
vp0mBuYjgFA8QmM6RpOu7SGgG1nm1S8SV9CbU2xGI7rgk80Vw0SvA/aDZYmdXnLnxaT6EWNUIuCJ
d8WxnsyXhuRTKf6bfcwQEHxB+FyU3ct9XMtxpvkRt3tbf5/LB6n1kv5FaOA1RJKxbw9iJ4uvJqi4
lZRijUMeFAJjKHsl2NY3ApVCUYV9DFVpcaTkwc+SWA4rr9UTbl3na03SG6f5fdF9woPmVh6jb+KX
TL1x6KIXwaOx/fzVykDMXAa7+Lg4NosrgJFZ7mICLcM7SyOJyYiGcC4SzjgCwW10yGymWLB1pw9y
RhgO2W/kdM1/etOJ3BJnmp0qbSPOA5FTnRF6KUOWaFZH+q0MKadaKAj3uk5L2HArRj2Quj3qieaF
u3NSW5cvFwvydMDCOgOQoiZ5sysb3TSlWdPKV8djx/rLCpqDYG0NGEWVtXmwyxSNhbshLE62Ut3y
Ng91vTOsvEEwYQYdCACmMKbrq9jaZ3ONBqlTeKVs0oA4h13sVe40E0qh3zXmU82EDU2BQ2KSlund
URCIhcaDH2M6Gf0qs+5W8du922bjxPKzxMQJriZrrd2G3iaDpwEnNm9vW+sraOMFgX18TrgNHdA9
UIq2jLyx+9rr6uvYE/0cdz/obn0lwbthUwoGwWpivkaYZpSSuvQwQT1obXuQrOzcnKc6uSn09lh2
jyVUmxxXrwRLqYhe+54H+Vadzk+gPclmweNMW2wUdS5Gkv209HS1d+s8uxGZ2oxJ7VihRcWMmRlJ
1KXSKaq7e2G3XDLI8P61txEvgDmZwiRPF/0E8edv9qpTAHeWeVR6ciGYKN2rL/0oNQd12uO4bRzF
q6UWiYZW9JZvpSzldN/qIPgoCDdC/tgZgmMeEBDnb3/6bHg40PnkGEApBBO7frZE7ayJ0c3CEzCY
GANVFemEijjmejunbf0WxUoi/jM6LIg21ytFvS5nvWUUrzYVkDNF/49p74MU7x2gzZVeVdcp5hg5
WW4ZqUySou0KLyeIhKp6mWZ4/6Dz+rAHXmx0eXgqgSDR30Kja2nSmeqlnjb5VHgD2prkY80YnG0j
vZTQ0XwuDdHQpZfvFpbkvv/ldpdebEtzjJCc6YbCa5r6dYJ3LgDfa/hx8l/GqLuNlrqF4hwCQsbO
0mIbXl9YPDUTLcKXDPctY/GGq9KIlb4qCxzHq+bUTsBVVuVmI3TmD1bsHBX7fmjPSd3fG5ihC16T
HWU3WQbaiJPkzvW1ESLoZwraNncYFPWlk4MswW8aMGj1IGu0I7rSbXYnRecOVXJRUeql5KUGsiqC
XlVhXL3bDhJgzfJ1ACYLphrjBByn662dFGlr+53PIRq/OIDX1cSJ5QaJkyc9SqHC0hxiPLEkWg3d
nnrL1m7H/0pcpWIbLkk5RqgXZYYmtVcnnGCdlJg6FTTRlTlgO99dfNflg8JaJ3ESZHna+YsHTUJn
UGFjomdNucyul5qLmGdqMP4GlRGJpI/ic60QreyDQkU0xjtkgtXjQu4CKoVEAVpFeboIIxNXAENV
UHGSPjiGvGQBHNDCVygA3n/aVeUlVkIAAHsMpuS1JURnplZXaLGZe40hn7Em+awHePuoexSFFQQk
2GqopcAKUdAZWsIh8kizbsxYZhzpVYb5bWTahxTlql527gQppkI7TIv3OI8rgWxbrAsOhKgoruKr
u31ogjKsGiv3Mkm/mMeibOgQd4fIlI4hqbcE7K7i6FOl8QEZpssQdh/I4I+h2uHEvdctX9174scw
NY/6J/xL9HmuN5YUMkZmSlLu5cFnhymxnGAd5KiIu1n28H9Isba+7dv1Ftden1GoBI7PwzePCG66
NscTxoRX+dNZTnhqjqrVtK6THV/rWtEYC6Ojkxy1YmebrZMsnh34G3YE8wPsgsWdX2lFgb4rcdyI
dVeYseQ5q2tt/KBMc4F/WXpjTenNnDIaUvbK56kPP6QyevlFvKd1unW4DGI6QCz7np1x/RnquM6B
o7g5YyrWJo+OwsY25Kz3hb7z2DtLLWF/uC+TjmhvwdbGpaOJDx0NKIF1x7v5wMotTmx1HgmxMeIz
mccC261yxJ3ipi7ADtCHyzCDYWO1ef6XPCGIoOdfoqR6JLBgZas9p1ZrH/zvyTR9z2D3z6F0sMzQ
ez+2rC5Q8YtwZQUpEOwke3FjhIrvGHPOlSVLxkFQk7ou/jF11q+5wFodi6f3l9veY3Q9BNIpdEYW
63Vhk8ddH3NJqBzzLjqWLYLMOLShaXCsuDiGApSbvec4X/IuOPYm+kJ79NH1Rc1TI8AFegPTj3Rz
cX1EDOCYvknaIEkvYtLKr0/NOLsiitsIDZmoKflZ7gbGnTEir6B82XkLK/gKGTear4wmITG89jBt
kqgwsKks4CB3tyVKJGNj+e5cxJDw/Hvd/9TRBKt9zQvC+fn9tdcwL7xKJGzQqmJx2qHiPLwpIlTa
KFLR+5nX1H/jGgN0SWYPW2IKhpMq9adYzArJ3SllSElMSAHGQL0/ilHGvO9gg9EN4iCCft301UsW
mG4x/H7/N665mK+/Ec076NNiYy7OSQJAPeYYAngC4hSqoLLDpCF8EqkBiZf0gzBzFXO7upFgebMX
Erb2h4XIrLB8h0XN+bh+R+lcVHbT8o7G6CvWUK4AOYX1Wzx3p4TpBhXxPcTOz4EfnmX7Qaqz0/tv
QByDq/yGF0ATiCySSoWIoV3/gDZMpqQ0LH6AVh3oST7oWCdq2De9v8zmg75dZ/Gi1SkK5FasA8ZQ
zgNKTQzVDLQXBh/QMDk0Dh7ZkeukBHkBNyh79+3mpxbQBy1QE1/q5RCiBuMhDEudPgvtvepYpMdO
O7Xo/LU26Rxgcpj9GszZNbM9J+GNwE+nixFpBkl5zUsWYtUaem/gqUddq5zkIbxJE8NryUPyOtnB
PjeyCvrryDkLBU26Coszh9j1ZBKSiOuR/ElA9gHICRUax53rHjgjyndWfL2slzvIBk0S1Dc0gNTF
l539ebLCCisdtSoO6BiDuiYHq0eYBm3FGOqrCrQq+sy6gmdx4AOcRBdBKYf1LFr8kY6uub5Tr22k
mLyH//yoRfSf9bCgAGK7+aBIzdgdmukp5EiP+MK80k5Ry3eqnUXX9SmH6e2qi7evJWVmzOJVFHLu
GjaEI8rx+ZuSfU/8yWUG1o3n0rXbHWnj7XXJJNHoATFasXuSPFGwBUZyoJJfcsW4MSlBxbiAPmAK
S2PC1597O2TmZY9TshnjmXdBchHwH0bH4j2btd6ZgcTKMz30gBecY5GN/4JPLu0oTBUTxNuhPVgT
aj0yxUStHNr41mSk6rVsYg64D/UbA+pDE/UIsIKK07h4P/isvNDJhjj5//mVi++i6m2c6JokTA//
oqtXyDfqqIISoKcWwYOgieQbqtfeqlPhZolMz/P5EIwhMkP+0bckQV4dpX+K7IPYs2JOeY53sqOt
hI2fqKNWAUZMj1gc7DeXZTkx9tgZUe6VwsaNlznDlrUT9aOJCagopyOYKl2aeoIoJLxeBINpGjlZ
GiePBlEeSTt15//y2oS0JRgD/eLFa8v0DGc7O8k9+ysG22fdpG0B9XIgo4RJJX6gONqy1p8w85L9
ykuZ/5tlrmszPAMsumJGL6jMQ23cV0byo7UBKwfZP6rtzskTv+Q6BlmYP7H7MfwRsMAiBsmlVlmJ
qUWkGnfAy56uFydd+6U7e6M56/jKQohcM+6kCGH4xWeqpHwccYGNPCuVkeXtPBnHvTBGF7OmaTAf
Bt/a2bwbO0Mo4dM+Amrh6ZbDl0Zs2h2dEkx8zOxjBG0vUk2vD6tzUE2R61v+c1zq93bUfUnq/MEB
Dmnz4UauwoP0NOUKvj9743wbIV8Af1jcAIqgMrMcIlHzJhzDJOMnWTTzJvmYlOF5mstnu9cf0lG6
MeXkJg2Ra0JoR1HdRqn/8sPgS6DKfweq609AdPZerr3xaYATUOfg2oNntOzUVkjuFIM2RMzrRm6I
XWAnZwdlfGyr1jOyoy7tLbj5ZQTHlSKWzwP3/PrMdr01dnEfRx7BhYm/2c1sHDbB/bD8MmPYRLEP
xBGee3hOrWUcdQGPmkb/CwY5wEegnZTgozX0e7nWOqdDedBAAV6IElAGLoJyRykhqYYUIptRXuRG
/xYr8t999a0N8mMRt09RVZ3krLjgfBpMw2/4uD8clJHwWPgbqeD3Y+/WSxLmjcLEUTAqlqx4mEAN
ip+Uk/LMzgzr+0xqzmzo1s0wOA7Lg17a3ItJcjCVb1+ruLid1Vh2m5huQ2jnZwrHPWLoRmBj9Alx
bQAYpC7BghYfjg7LgH4w8qFFf5vKaMwK9b5K/VYnCLm0ScDZzmpIo63qhtOd3s/fdQf3m0LJj1Lc
3Q61/6nRbxvNfjYpp2sZMrWkUVcz/QDmmaiwnfcI+BvbG343Jb3waoYYsPiofS+Pch/Y/OZSu+vw
uO+r+euk+JdBhZAeaX9Xk3VRMu0fRw8f0iq90R6Q7vzQ1jnN+OlX29TpoZiGkEk347zzjTc2HL8N
ghODfBQzr1nCm8sr6to2SxBH8HpfuSsi9eNjJav3STB+ZUjlm+Yw+oQaFF5rnjpi9RBHPzL9dpCr
30gn70HjK2QafE9IEiGoS+sMdtv1t02RwYykBtm4OXW+Rk34iELnszBIa5pPVq3dyXGKiD5ifrL/
KKhWO69C/PWLm+h1X8Gpg+K6SsBVI3XkvIxxQpAzD1EiJJHoMKu4bNA8TKJ/LJRzopBbU4lPUxVQ
9yR3td3+7Ixwb2p/XfvzJkARLYO6gwJkgfgBrjJB0gbI1qKagI7zXW+3t40ZPsZz/lnWgQCc8N4O
Qd7ySXreeQ/iL1+9B4cekeC4kkAs6soAKpVMhwL1PuShLCziBeO0UXGHSLoTmViI98dUP0XGOde0
nY+wcVRgfevwC4WJzKq7j+VmbEqZ1TMPTFUXpHdzMbhOjm9LPB0HBhGbXYv4jeqSCh4cgWl6MF19
iSOCcpdygXK8NwIaCF2UJMcLEgNoNZjcymGO1ToJNINdeZNJOw+8UV2zOgQlkeRauPks0pJOz8x/
3VwdDF1c2y9rphys3u07xHy7CV+0zkRqF28KRa7+kjMhFpHT/592IsG67BI4Bp7mYE2CbbIIrH0T
j5KRmYNn+8VnqC4PQ9h6sp8fA7u+qKBv0Dwh/Bv1zi2z5kpx6mlc0E4QFBdK3OtTD4Kj1bJkD69E
p9kmxUyKY5l9TEB1Ayw6YLT804TRF7UjKzWdx3ZGzdSgeRO2v/NSPUhBesgbNeIo9PjDxs9V2v80
tPFeiGq9fzS2dqeDPaGQmRRyQYtArkhVN9uSg69xTU1EdBii+NIjKJFitIqupxEnOzFxDb3yct6s
uMhToKNoNbQLZLR0CL4gbx2rBubfNqRwkY7/8fNxd0LkAE5jyHgJ+5mtKY1RhtBijNthoeqXQsc/
M3OZ8T4rpnOnE4vfX3Fr+78yy+loU6ysXIXbOJsHpUW3M2h+aogh9YnC1R4x3tlfshclIO1K1U9W
WXzo9eKRvtk/7/8A8QIXwQ4aN61hVFtwWZDFB3hz/9kS89xqjqLmXEQXcrMPgQF5xypvUqs4vb/U
xu6hSIQ5xcQXnOJlpz+r8mZOJ5TBrSI+CMUFLKqOnSl5SV19xnmgjvZYwxs1PgO0mLORu4ESkute
P52sjnPYj7xdh4mllJaQVd3miZ0f+gBNR1TZlcC4KYqfQZK0pBjS84g02wHnFpcd7o6gvXOJg0dk
akCrnetnunGsi6B1A/v3n78cBHtIRASkumrwhfnUlSi7DJ6FtQUb5UbptY8V0EPQJBcLrD1zds0o
Nw4XeSQzDRqKAuqqQRz0TiZJJpGn1OczJfNd1eqXckzcxE9Pob6nBL3RxORrQM0RhRdLLifLQ7nF
4jfvSTC05zy2Trna3g5qe9JQhiqm/j66NYavZnYocvmQ4mutSLI7RRTeTKDvRN2tS+91sBrkXIh+
Lv1b2tKW0btOR6SZY3Soi/tUe26C9GG0b7GkgJ2qHivdOjtS+xNjmT+v+cluyDbNV7BzOUiA4ZQR
FBYZRqHEFyHLMUv49da3erM3KLGyyhMd2lc9anhZZN/WoklYjn1UNEKK2Eryz041fqhN/Vjb9VcB
dkh2f1Kd+DFWohttDG/Vov9YtsEngxtWT05FWjxZjX/fMIDWxr9KOd1hGW1twDc/zl7cuVA7wzz3
B6R0h+gY2t3JjyJYtRKMeRT883gnrRTX0zLW2cKwENliEuzlXGdZFOBUFVozmRS/8kV9Sz8wdL4D
Pm2FVOAOOBeIyDIytMho4jotq2ZEMhDUbbJ0ejEt/VIoGLRn3w8aeystPi7yDWEWt2SLYlZUTIE5
Ji7KBtLWxs6r24rdb55p2QBOAmqCoWSlvmAeHUWxQUGUV+shc4CsMZM/odz6/sNttEFxrhBAlSi/
mbtbBG89K+lMJmi3Cf6KQPAKNT4YSneKVedcMUNg/zNOr/qS+QSJhru52pN52dwx4CNCihd4c6mL
NETkbE6MHJOIwAGU9FHpjvtuUlvnAELr/yyz2DFdV+Qt3stMqIM7d+HvLnmGDwWGeop2m0kbea7Q
FmG0FHVSCNWLM1dnQdi3Fno5oschyPgWTaO0kk6S9rFtJ/q5PqIjf66HShwiaUS7RmGedjU75XRo
DIw9qjVR1n/Q8aoVb7Obug9alL9IUes5QX6Qev2i9vbTzkbaeL1Qx4l/ECX4Z5kFMALv135k8shC
VIJZApqUYsS1T3Hn7L6ik/QYl//USfrQOMO3zNI7xnTcIRp/S9L0AUTqOdST76Fq79Q+G5+CNBN0
SVDhkOsXx/tN7oXOtVXlIwV3SoMtd6YHW7pLkV2oYuMJ220r9t2m6nfunvWWFuRpUmoFuQnqa/Gy
3iya+B0oTIwIler0J916Von1U/7nfUOaSUyrURcysYaOyfUqRiyPvqTrHXTHx254dFpkB+Vvib7T
wVt/WZaBCct+EvXrEuafJA22r6p0HowEt5Fqtyz+phVbjh+rcu+RNlpVAgYk5piiTIXUdv1Mha2U
gz1XqGRP8b2c1uSH3d3o+Iga/uosgLPCcdvoWYW48f4GXod5Fga5RxwAqBbFsuuFc82qRr9HEKgr
fdeUoFnNjqunp3QXXtx4n8Jg9P9xdl69cSPruv5FBJjDLZud1MqWZFs3hD0aM+fMX7+f0tkHy81u
iFj7YgYYeOBqklVffeENDqkJyyjLmX4v52rQq4iRFMoxHn0AgT+a4onBWJ1lK/vw8kbBrAdJVOCB
Yuy3xOLWRQ42fHaosRMHts+HluHLPUiu3R2irMI2a01p5dqCmI8jsEBnBWjJ4rTRYFebOWHBMXm3
g4fR/BmEHkRF4W8Tv339xa7tFRVxYh7rk34lLyBymjPrGD/ZLRrFP95r/8npPrL2Jkl2Fe6pSLJ1
P79e8DKUsCHpWhDRIYUgw3m+RUIpJfUGDOXp1Uc0PndIVcl4BfgHP4cXHv5p/JUk58pOEUQDcRA0
UViJH/RXGImNvk0zM0CqKW6YzCNsPgqskr/X5iNs1K+f7koqgPYCuvx0aS2dpHlx9KpJcsqyRvpL
wUY5d5J9bkZIqdcHM6Ooi3f+SMfdMLazYZ+yqLsf73r98f/yGyBck9UJNOsy1rSZbGdqgIxMGD0P
7W0/+vswk/dW5O8NNXNnJ9nJpbWTp+RUu8xw1DWAxJUwAOWSOaHoUqFEsNjAukQfso7jzqvz3K3S
3235FlbPMzPNr5/02qcVm4l7guqIWdn5p831WlMqf0Z5qrY3QZMda+1VMZNdlhe7ovn29WJXChSg
i3xUkC30Hy9gZv6YR6ORaSjU1NZGhSoYKE+jP7pz82RWj9msobD9s7BpSgQ/YR7nc7Yd8mGr2v+o
fIHhMDg/dTVaibhXykN+FVEXySDBMV9mSclg5F2C2Zs3Gh9KMTxDu9hlwYedWCffGdEZbU4zLGDJ
fpvoxH39Sq4EqrO1F+9/CKamVCaCcJqLcWS7t/qG+fSr0pa7EaZHkK6hP66viOYo7RkGxEt+l2/N
ZdX5jIRxUHVrpkXU725UoBvb3xoNFu6FvPKCr68IihZZD7Svlom1Vut270AM9fRw2POB5+4VV9l9
j0ByhqyGP/779Tu9Eh95p/9ZbxFApjiuG7NGXmxOiRS9tsFMDojejA5zvC0+Qjr7Y/7r6zWvXQK0
kzHYRNZHIUVZxMiWpHeGCku4V/ET035npXaU/WRj1P9ImrYbTDQTZ8Aj6mFlYbFDzgtdRFxFqi0E
KgWO9vwE6ynQfwmVSE8lhZSBEI2lDPXqTzowdS8Rmkp7Br6EqNTCJXOtu3Ht22qf/URRNV1gxtQm
bWLaxKxexq6ZvuXKa+h8B8bapvextrZ3r3SVeFgaipBKECwCRXH+sHnd21au5p3Xlw8OWiADxX2j
vIfaNi2O2bj3cx7WDDdq/6Omi7/XkvtJO6688Wv7i2+NrjyCnCSIizc+JFosw+zoPGt8rFVlEzUR
zsPw3d4S1ccKS/fk8tk0Ebvu3dSXxQ+CgaMgO1a65sHuajeAIZdNK9v+2pWB9BgjDX4bk9fFu0nx
Iw38kjQkUl5EZZHEHbNqBbzqmuT41YgJ9R3xYFJxMv9FXamEUpD3jDBxeP0n+iNg+khtxwnMTLrp
DOyK1svk53FYKe6utHj5/OQE4HXpY6JffP75nUhtojHgVgz7TVfgb0nwgEF0UIdjbt50P7t/DPBr
xV6S32kxFtGOPMV5cZjgyzeh6a3VdOrVV06eLkR6SMaWM4Q6Sgwz1yMqn/gm7xVXCR6h2GEk9DL4
b416C8jRTTUcUA59+zoP74G066offnGHQWcnP5Xd01tfZO447sxsL5etq0X3+rTaF7x6SGk4gzdB
SpbE6vy1SZCGJHRGO0/NTmPgIS/dFTPuA+FtmsuHyHpUoUY1zm/TmXc9LOfUPjVIs/lYBCJKWu7s
VbSFWPEiaNGjVKCwUhEva4+W+kpHXIj0RsyWB+3WHKvbkXCNq1vj5nF2lOX7QHmtwcnERubGUnaT
pqlrzs7KBXw13WQLi7oVyRP0k89fThOqZkrJwssJUJwMGk8OBuZwz0mYuXnRuFg1e4aUbGyuyk6p
Xe2mDFZO7kUSRpcSPWPuYiF4S9V5/hPwW2cwlE2tZ+s6uAfWzYkYerKRmRCsVNGXzysWQ8yJXgTB
AreT88WmoG2CCr0xLw89iSaa8t1p/q38G2dylXTbgE0LXQtraJ1RmLzysj+v+rPvvlhcO19cxVw+
wISEJ1VuuujpxUpcQfCuvSH8Nlt3c7ihZbupedvSDgWCSL4b7G2Zulr6JNub+TCpMV6zP9t42FiB
a6kUWD66tcUm/60m4SayYxiOygFyx04NH8v5oWpfEuepk1O309FurlS3L15kLXNx6thg4rzJw3Sj
zeVGmZ6UbBtY29T+qXeyW5FqG2ggDpobYDWHnUDlmuEOwnfQf2Bk5RqJhfITajxuFzM7PLTZQwM6
6Ou75uKq4X0RYwXhHCbSRRsCV4FMivK2xdLiVTChhEpwPnlgCRiVow1BnMvM7ddrXo4pIRuTSjCo
J4eCcbDYIakkdXEsIQcoOpQC7S9El0BouCX4TfplRfIeI2YyBT9DY6XwuvK8zKZ4YmbjaGg6i6Xz
LHEmp7A/xREVLRBMf935I2m6a22YWXTJGlxJ3FSLDXm24GJDynlN4R45jVeQSUQwyM0WOzQowjn/
HUg4WnAssPQWInwrr/kiBorXjEao6PeQRciLS9RJg5x7lGctjci1glNWmC7CtBsByBbacrL6J+Xl
G2bqKQMqfEJ4ahy21Vo+c/Wd//U7FiVILY+lU2j8Dn8G1ouJp4bUWzn020lGXEga8TWdvXIl5H1i
15YvHhCIKEAcLs9lzJsaTa7yyGy9vvrZNt9q59AmL366mfRvkr23u3970leqr7iNPGPf+K5fbZVx
l1R7YNqCIGatNakub3M+CE0VAcylZ8RNuQhOTjk7qG3QNBp3Sn2wrIMzncwamYsf5UGaueTdJHCh
QtIxz1pPs+9r2Ssi1/5eaLfG3hoQp9pUH8awcfxnLT1+vV8+y9CLN/afn/dZgfzVhSlqPAz6iLZP
HHrVvDWyHT5r9WOcbuqHekKXYzdW29jmXN5mtzIYmkbnxJ7m4jDnx9u8cRPNRc29lbehAgJgcwAA
4AxPirUSPz5htRc/lFiFbiCwKviT5+8xi+PUnxXeozLpW5u3FiIWBWPmDS/FjziAc2+P2dGRsQC0
FI/55HYc1GPqdAVUm/oHcncu9iZu5/+p42Q/l9/R1dpWPZm+IT0k5h9DhqhgHVLGqOZdGVXM8L1I
tg/2UByMFFV6FPOoBLA8UJ1d7ucHAERHy3giB9hI6nvbz8xCfqCl2JSvSaU/RrK8A+6WYG0ademh
lZRfmJ4KbXtVuBS+xYlXTeYp7F7j/MU0j3FIGmfc6dke7XY3kW5Dqdp24N59+TGQ/3TaY8RGBt+R
YKWdigepbgoKk8KaX8Mi2aVafdRSgDwIL3Mhfb1NzGthRflMkoFe0NFYhFDD8YNxLFSuDPErd82v
4FQ9GcOuRBuK2/EUd4cZrC9UOvWgmMDamMxsh3GjB0i8bGBkVOqN0myc7vGI+4kcJ26ooG+Vf7DB
t4axi0i66yOnT3tS7tr3bDe1xKatw/X8x7z1byXpHg5PPG5qHR0Uj2aPauzL+FS2D769QxktfVbu
q53zGJagjLs3uOp9vF95CRcZrzjKAL7JbAW+cXlW9EoaAq3SW2/qim3+o8sfbbQSfwcP0s+GU9JZ
WKr+8uksjWyqp8w+KfVR0bd6eqjAgnT3Vns0zLew+JE6uypq4bZtmsbTx9ItGV5XeynfToG6qXPa
GC0QjqMTPqhQtWfFI5+Z9R2MaQwS3kJjZzWai2Bu8A1sifFgxR/DcMq7+8DZZK9Z+VN1hk2iVLsq
uDd87KoSQiCjIBArD5q/H1H9U4PAK7oPAIy3UbA2brj2okBnAERFipj2waLPOMlq4dvqQDYIGYuO
HEcy2AoTAjdv3sEQr1x615ZjDEauzTyKomlRiSSZpsSSldO6Dsctl3vRmQdhcZBYf7SYuViyBn43
rtzvoJ2gtTH+Yii5yO6dPgmlQU5br4TMN5XvQq5FKN1+vd/WVllEvBH/jorJI12QkOijO7fz+D4p
9VqyclFusqvJjOCp0mi5bDxkaPQFZSqgit1rCfvfgfszE0ZHWtNKMp6y+cUJHnpBQOcaVyZIS+Nw
D8hjq9cUcu3axPxapkg/lwwRkQtYLUtFbweKbGzkiGdThRNcBtW+kVBBze3fafwj7FWPojLwFa9y
lI3fPn390i9bbmg/cM0wmBCsE2Ld+T3jkzSbYazRcxgqV+RuAqUoiPmq/8cHJJGGyKoBJyjqb1+v
fCVjov8DlBzjTQR6lpuqG5ysj2MatXZEGozIoIq+TKLlGxNyavHheEa3Nsm9+rAMmTg5fGUajYst
lkxdRh4VN1CHsHMNXwUrTPiFiFxVaB2KdhdHAPu1dmVzX/vKdA5o2hNQZYNR7/l7juxilnEI4HGT
76XxkUru1LyK92zFL3L7YIewuiQwlDirScla8/hKbfwJ0gUYgkLAhQOOORnmSIMeEWLHd5P+IRVd
JhQCjf7dsKq1R71SDkC7pcOEQ+an+PP5o5YoP9tJDAEgBnpv1dlBrXaGMmML/SAIdk2DiqIFOxX9
1a+31LXvK0x+SD1xLWBausjC08Ryhs6xag+lqY3ZvwtVeEtgwMM3gsmnUo7yLoRyVtYV6cAiWTtb
d5Eu4EWsdjAmqcCRmh/qj1a/VYa9Y7xjver6M565vPco2wgeX4BVxNfLXwmcQtqK+RPxjHn7ogZq
B6UeCjqizKDNYzvph3L46Y/R2kOKHbp8SLSQKKZ1wTNaEsHyJMqJIi2RQn+bumeDjmhCBRvGudfr
3Q7vn52JfLLaPght8TwIdu1ou6b8/PXTXum9AMTgDDG7peqkc3q+vVIJYooyoedn0laIkefRUZc0
6u8F2brdPImmW2+4taO7o00dZkjesCYdexm7+Am4RAjOB5nRchRv+EVhpbZeeoJJpSGaKEgAVQYZ
MiLvQ/OiK6ObOV2h/l6e4vNVF2kGjsF1Egl50rTMDhgYIFeArrp+AKd8W5X548p7vjzGguUNGIU2
OJfDZ//6r1JJsZMsCxOYnj628pgSu3WtbPoGhl9q46OwqRtcpHBHDkmvVpbWLrYa2abAqUBzZlSx
VEEyurEhWjEunJ0bE1WtGOAVugmdmt3mJWrJwvwaXJnOFoxBZAodcXNec02+TLPOfsTyWCVlVIax
EdaeLAdYUaKEGxkHGTqPiu+6P4P/WvMyvJzMwKNAmgb7BERT6GOKk/7XK6/6qs01Zaq8Sim2SQBo
0JS9WGuPViVthfhVKYR5JWwuDN0tVMnrhvyxTdNDiIGktsZTvlLLC+YnKq/sdDHmXIQ18p4hqcOx
8nojZB5RuG0fe79T0L05WmdBA8iQ8jhARtvod8L5SdyjQi/YxMoO5x8vyx4GYEUdusH2iPaDqQG0
fCg6bN5KFySrR5/o663zKeZ+HqX4qWClkdpH1ZF+3/krzAbbnpSpRf10jLdw9FDYgLBO40EI0Ds2
5Ew9cGskaVS72wZz56byo/CLiI5590uf7zuuDLt9GXssFLubOEAJBGqD6N7UYXhjJrgCqtVRsuu1
8CrC1sUPZxgn0BLUEUvV8gpHSbW3UEnNk3efbN5E425ACBqJViFcYTb7GeXOgd+Vdms58ZWjTu/c
lqn2hFTW8t5EDb8zJa1i3xHHRBIo5FuS2diU5V7NUHbQsCXMu53ZrIS0a8H8bOXFFsOLsGOcW1de
NGGhg6aAEEQRwjFidUu/sTOeniyU/4ow41Gh8FsfX2+Zy0GcmJ4IwCzA/itqRZ2p1VJb96WnDVDH
RDkAyDN3hl3RJQeZZqJOL71Npn2CeoXxsrL65btndfzDgMkIqPWS5NEnRV5YsUpUl8xdMx+MR2kW
fprxJk7uOv+Ard6+Kfvd18teBrfzVcVl/1ekSRuImeaklMwQ+MrdXfMvR0QxmmNaJF5nrcDWr2S/
58stAhuw4FErNR5yVkMXuIw7hYij4AmPHm6PJC/7TOh/Bgmf2X8VuKWvH/f6N/5MW+CxmyCjzp+3
ivMZE20ZqVdq1yZ+UYOdnGRemtob+NyhkX7a0/aKfyvTNV5ZXLzM86PN0/+1+KLGaqMphp04s8GY
tiigKdBXyLQ7x2e2nUl0SYjm4jPjG3CTNvohzNAcx5Izr9bC45UMmZ8CHAyOAxAibdmetQIcj/t2
EnLZyQZ0eDe/FnOPNF5+GCJhtf4SZg2hcA0idVl1A+dQ0XmHM8WMd2key6wFUOOMItgcVPt6/ncO
HbcClAlPaKXFe2VnU9qJchpNQ5Gvnn/p0CoQR41btMCwG1KjejNVOjblTL3KPY3Nm2T+vfJ5LyM3
FyQyQ8yFSVaQITtf0SytoMKioIBUMO4M8hAImvuxvx/xwzWn2jVG+mAM0sNd0duvXy9+5WkFtpae
E+nwpWR9VvtKBmgh9zD7OZRpdxf6LgpLIb7VQxH9Get/v17vylZmpMSHZFwPE2o5W8p0NQ20zM49
mexXnpA2CuqVK/zzCy2OC3BBaC7I6IIevICGcCXEdo6enaSPu0lDDTo27sLcuIPUt5vS76igHJD0
ht5qvwpxVjOzv0VjQ2+y+O3o/UeVBDOjJ1P3/MT0Agd3MPs+sJOfiYEQQTfvptB58Yf+d4cxzKap
4oNh9LVrI8nogcPZRbEUILyhPvXhP1+/vUuBBI2JoOg9keghBLkkD2oYVUMhQ6JNAlQ0t9kh9INv
dRXdmEN/qtOHaehdW0E1eMxuBQNGBEVoKvvGbE8l9YWlNitv+9KvRPwk4O2cS7RdaSme794YLW6A
eajWTQHbldZ1OpJpT7mrDdzCqKNB+kLPgSlWnAPxL1whmJhN6j6QV23drtyFZ79lUdr5eqiGCqwj
NDzIc0cStiL82aBqYIbprem3p4CoGOEMbwercJxrO1swVjjB/Btg3/l7IG1FaiCNCq9FHmzKgp2e
D7sBI55SOoiJsXBS0n8WgUGWq32G6Hwsd7McrH0QkfIstz8DPaCUCr0m01jclcUIh3eephxkFCRG
48SIk9Z5grKV8amiVpq9O5sy/QQsRBAtGsfDyi699guIZTpqhgJLsQQPB3OqzGNTIJQnP1jU8gqa
T0I8f0KLFnmPjY/NgjEG29QK9urBwO/h6x9w5bIgssD0E/RykJPiU/2VnCiZHhlaYnAaQ4bHGpx6
vC9jaoU2LleWurr9KTRRbRTKoBeigKEU5501ZDkWQSYyXv1WdW7LksEaeTaTDFHRNHq7aeWISVjq
jsYj2Ft3UH/9t49MCwf4io7O8yfN8vyRh1oqW1SVcs9X5aNlh3sHMXatCbjFVvbXZe8CQVw6J0Kz
Alrpsgc6l3JstTH8GV+X3XSy76GU3TnWR+qfGtQpZS1+HPrsvwfMsCrXv6Fg44P24OKO5Lpm3NYq
aNXZcIv1cT+H1YkhUibddFl04+T1Jnf6fZxnW7+N7jTJOEbdsPLoV8IvuwkIvpCCgc61rK+LJLDy
foYqKY2K1+UfcWMcKYfwPpd2uVEzSeS0T8+2kh61Odki9yQp8r6zZ4TA5kMRZd+//upX0jH4y5ww
uHoMkMAPnH/2HM1vKZdRD3Ga7oYkw0MTB06i/tmRbmockxBLswwUwiZ5//Xal4eMpYVFoxAO4SZa
xNpoqgurnFVgEmzvQSFLcR6tKkSqLXr8eqVrO47DBb8T9R080ES4+es4N6UW4HTJaCwKmyN6CN9z
a/qDZbLXNb3ktpYdbYe5WJvhXn+3fy2rnS/LpC6UE6EBCR6moktR3mRqcj/YdQL8oPZ6p7n15eA0
2Drbbdx9/cyXslkELsYpZKACo39RzseGGqtGjV5b2R6rtjxmU/Eb4P5O8vN/wn46GGzy+C5Rw58K
jmw09k51Ud/OpuJOblq+d0X2/PUvuswUBVXeFqkHQjnc9+evI06bWpkiInk41jfKdHI65IFS3FBo
TfdywRVjrMTWq9/9rxXFn//13YuhMcyqBIijVveow75IVvom1f8MPhDrNL4LajIf6/90ov6z6LJr
102gvYqZx2xML4IOH2XTfkoY/k7BXrLKTR9FuzYO72wnWHnc65+cjc6dybCU6+v8efskMSy/D8H/
pOPeLKBdNO1tlYEyiWx8fsybJMt3qVpvmrLAlNR2LWvytPINzMYH7vX3VC3ftMJYCb2fmpzn+YRQ
RuaYM1wkBC8Pum2MiS/5cOxGQ7oNoj50E9CpvvkYlE65KfMm388RUJECdXvSv6hyjpV/W8P1ctTA
m+vgexSY2Jv7RUv5Wrw2c2fi5pQeUfv6mGNpM6nNAxSir7frlYv5U9CZUZ0gA+DCcP427SrRMZJn
Vu8AkR7t17JzW3sfgLu1MoY7w+9ybO8tBc3GU4K5ZcyANg2d3yu/4rK2O/8Vi3srTNoCKir1Fcyt
Ld/L/dE8+QZY5QRaFdqyVjRvYz29l4N4LYJcC9CiUwEPl4kGes7nLyCxRjutCqwAKrcp6n0aGH86
eWJAGRQPQZceB83ZDbK9lYOGpsX43ZedXagcpOZV0aCw5Svx42o8FVcnxtNC0nvZDR6VvAGkj5Jt
nQK3Y7E0AeasZuG+CoheTvmS1s7j0NkhQ5fwv2XPidYYKgRIodhYuS5rwkmPHDPsSAkDedrXtiy5
etnczEa7c5LmXrOLcCVXuBYu0SJQaCML28ylbJwqD5ZW2xqzrVF7wKhrV5jdN98w7vAMPEjT9NwE
+fHrzSYqjOVB/XvJxY0MXkSzJrr86Kty9uJw1ynZJsitLUomO1SPVl7plaacaDfCpxYGvQ4lz/kG
Y/A9lo2j0IUPjCOi3u6MgK/cK6eQxB70WO0lTeHiDvOnxuI4mVJAaOGwVu7rl0Ufku1MGKDPstMv
5oqtNg2ZinOJZ6B5mWrd3pLiu74ARD2Y0SHVKAK7jLwsfeva6BCX4c9J677TTsU/kulfKCn/VDLN
8ohxmF/rlZdUKfB3e36z0mpnaa2Nr0D0IzZ+jCpIorLb9dPwI9dG+MiZDRZUn25LCyCa1YQvaRpr
oJRyJj5jfRvH+j7Nho1WpgejNB5RNR7drz/6pZoVDBzR8Odm5ta4EJHzcQMchjEVBUj4fhfN1psd
Z3uzcZBAl+3OtXzgbfb0M+7bkxIMh6RTt70aHJswncF9680mfi7bDBEYsipfqTaHbAgO8jis5Isi
3JztTtALiIAQj0AwCAjF+W7pUTSuogoxXE190+cAN7HWlYpm+/XruIwyYhk64Qg7CUuqzz//K2lo
jEExcIhKvMlqbpK2BfAHMgY6h5b2zzkWXLEKc2VO7hpF+bay9kXEZW0GRzwgB55KZZEi1WErV9kE
UjHUMMiNp1OsJjdjav2IcuXBMLI7G4YDSfNpKuyNJCDFWnJXjf0DxcwhtHwGYWG38tovaxbxoxgL
0W3DS4FL/Py9q30W1FITJl4apzdRcz8xc5d7RCs7exv70Hbm7pj71e2kO64jDW7q0DCbxsdUnuEg
TCUAJ2tF2+QisaNag0XBlSSAVBfSFGnNH8i1FXtg0AFez241qt9xBfrWhrZXhvJjls1vvf9n5fOI
eLTcgbLgZBEpCBPL/MqP5lKVEiX2Jm3aN3KDrFnyPIfaQ5rX8N/l5kf+W1KqbZglf4Kp+m1qwa8J
r685WnOXubgc+Cao6MMpMCnaqKLOv0mUdq1ul/wSa3C8qu6OraY+IMztyl21qebkpvH9lTRO/JUX
Dw+9mLySMpqk6HxJ1ffDvs955z7kIwpSv6h3Wd/uEjs+mM7aYb/2gECkBJsZXU3YHuerxao951Ev
x16ivGdM4MeqZez95rQP/a+h/Xflw14kWZ9bXHQFRInILX++mtVkaWhKEr7XcrONzfpWUse9rTGL
CM3HGb6r5csbuge4BcwndK/W+o6XoY1uNjprkD9po3MFn6+fl4pBgVrG3shYu5jLreQ/GoO8Etou
owtMBcH9J4WC5aktVhknxyjVkQm6XL515XNpU/vOd9jw7FZe58WFyvEEPUHsB6oDIGgRxuRa0kO0
ECMMFgu3ZradSW/14Ls2BigQ7dut9dj64cqqlzuGRYUks0EmIfyzzt9hofSxUchW5OUm0PSmEdqb
rixlB/TITpluubK/kqFdnghWhM8DHhVq/0Xnbsq1SC6CiENYzUcxMpbU8kn1511mRndZ769c1Fdu
JiBWZDuUUVwPF7z7BgXFwkj9GLC9KITQtzflE85sj9VgbScicutUW0evA5AZxtvKNxVH4Pz4C1YF
QHSOiBAdXdSWM5qXXVKbMaqHvpcBldd9+UFOmJlX821oqwCnm52uzadITdy56sBvdsn/IewLjQNY
ReytC5K0HPV5kMv8hnCq3JooN9ndNzs1763I3uIx9DtxxqekXklTr142BgkSbrb2pUln0alayOmN
vSb/Y/j1NsrHN0Udn+LMxu93fMYO+T5cpV9ced1gYjmkJCKXlLEQDKph+zxqV9s7JXW8sZ/fbArR
TOIV692rFf9e+cLigCy+sGgdkPFwgNDLEOHjr8QndBLS7goQD73bm6Rz7tB1jkVCgbKDftTa/mWS
m/0AxSdI/vQyV4ASDk95vXa5X47KSYG434nGjGn5RYuyACnLLGxjOIIZmk66PD7Vs/lhFsmdpA1P
YS9jZazfs+1eRyX+NTprJl3X1zcFkp42Lb3RRZxU7YZraeBynZNyYxjzxigOSN/serfy/X1Z4jiJ
vLCJOxhI17VDfpljMKVmIkZ9SxJ4EVQyx4lr6LNcfKSfQzI+lcmtgwlkZKZ3SqA9KJG9y9TQaztr
ywm5k/3GRYdjJ4WrihrXNoSYwbDtKX0v7IIMySitsJhId+TpgOZgXoYH2k73KmLDtdYck04Glmdv
w7y6DQrnbQZMXFItfr0vL+nibAcLsCWnAJ1tbpTzfdmEqMcHodD7nuutlk6P2OR5JZqIwqs3iaZD
k83fEt/8qVU2qOK+2tXmqbQ3WhV4eoHNhvyPkcrvupqj1G9om4S/opvnlSjxOWRfHh9yIzjIwqqB
e+j8Z05VlKHd5oeeWTkPVWQ8Rdnw2KjmfR+M9yGoxWRQA9DsoWfkioxRp4GtPYMQt3Dqf+xGBpVS
nKgK8Pksm4deKu+HqHyOs/wud5odrjrbaeRrPzit/ywpxb9651vuNGUnxUSCxQb5moX6i8ntt5W6
5D5XKxpVjNDsyFmz1Lty1TKnRc+ekQFw7uWjKvRVS7PFikDgQIsBWHFQbQ08reoaKn/ktoCOv94E
V65aLjw4J6jBOTBPFhlFgGNAnttU5F3x71QkTyaRqarjZ8rEx2G2VvogV0oethy0aryNIM+i4nX+
LVN9SBIosxhvBNpTnza/LGf02rk7FFqPUD8MtLjT9y0UjQALu2LKX8ZWhb1QKTCUkUZN2Jk1Xhlf
v4QrFxFdc36NYMGQAyxeQlT4RWxb2IEkisT+eU+y8kbK6m1Xof7V11sf8mC9RsK6evxgSSABSIdE
FD/n70KVwrQescnxmmi4kUr/D8LXwC6zH31m1nz16b3TZlcdzZvaznatP27a0NxmeC0EbXcQ/2iJ
Due5Uk0BKWS2ycS4wPlK8r5+PZr4JcsTSLOUFg4/9lLHYcjbJqRxGHn9dC9bw6PNbNqJ/XrjT4p8
0tJ3OpivdtU2d23lw6KsndfJQhCzNmDfdA401UBCRzYpPct5Gecu3Iad5ANsifh/ZJhHhQVPPNLg
WUnozOe2ELrEgyHxtezGmWPoke38YWXTbsrVQ1F9//r5rp06B1qBkBsGaL9kGldRUitoI3MGeLaQ
q8Ezkvm7nmVvSVecYHpzWQ7m7utFryWdzAb/s+qiEMO+vdKaYow8qO2Yaz0iPH8DUs8fy83goMuB
s6NVrsTSa3fg32sutlwszTHqU4hGTHJ6FyUSBXSwkkqKE3yxVwyqWCGaRcazuFTQk28qO+CxFDRW
AlV5L9psY/v5s9/WaxfYleAlZqxoAKCdh8DsYq28qbtEmqju5qm+ncLxafKlUz3kCSze1N7O5fxo
q5W9q2r5lx44DxqqL5rhJmmy64rx4Gjls4Y5CX5SqrbFeOMptKpoUxVOv5ULdV83xVt906OlEHu4
RWl6uPIA5xtPsFg05MaRFaMbJkb2i7hT5NM0VS3lXMRF8y2SvuEMBcdd2ZA6bOzYWjnHxnnecbme
iIN/JaJ97hvlaPu0X7MGCur8CoL6dghK2qWgylSpAsQ5n+Q5yl3HB+ydF/2zWUIs9yGVR7hVBXLw
3Mvhk0ZNjdTtPg5eh27yRvRmhFp/jGdaFwLbCkNANZOHW5s191tf6092iX9EDG58VoE62d+C8ftk
1d/NMfwZ37et7HXSsI+C9Oegt/eZ2Spe0aB+Ycr9Sz/oPnbkVF9NXv/qgOp3NfaTmXmTUYD2Db+2
79ZUC/WLb4MUNlkRRoMA8LiOFzfVjAwI3G0n8pzc2ZVVuLOiwQOQj4DRJrceeFHbce5hPtenMlRu
Q02/f2nBNXRD+TDImIrnVvdqyBNOvNnTGGCqTplcxZR1oQb11fxWBtNDjFloVLv6DsfmTafQCmUu
MI1/Jm79TDqFUn4XtvVJ8fM7DROxaXJOeO94SiV7TWntq+LYI00Py+8wTMpuUg+jNm2+jlPn55k9
IxyeBX+Qyhgkx7KDoo+x3jkSeyaYAVsGSNBNT5n8YXcfX6+z6Jb/v4WYr35OBYVO0yIeaphO9YlK
0T83kDBudMXahPjcWHmzK+Xo2ZluJ9V+aPH8qG3nmykl7w7k4/fRvpd6L81SDBi0m8q3NbfQEC8Z
FCB2axYMi9Hl//+RJEuESeQZlr26Kml1cx4TCmVw23Lcfjeb6luW0o8d0QvWfcgIZurq3f2EACQw
3zzZ+XJ570vVCrB/kT387y8RfqwI44AsWsbZulAzQPW5KJ59UqPhLsvrb7NUf6/i4W4o5lu1s27G
wLmR7PKxH6pnQ1EfNLXYTNo3UAquOqg7LD2OmV3exbp6q47hjaLABfr6sy6uuf/9nc6njQStBVAi
5zHHNFLJYt5L2TXdRfqNYv+u65vKOnbGvx2gJNL6sH/5es1PZ6z/3EGXay4qBq0MpLETa8o52WxU
3ueFsXf+SYtiJ0v9HfhkHLVKNT+lhPQorcAClffh/DwrdyNgAjXF48ZXdkkBbzi6q1GvafQ/RqKi
czg+Qtf4+ud+dngWP5c+F8kVmsy0B5YdILBgQV74fMqqGh8lvdo1zHqN8tugl/9msnEqHf1ez4Oj
BXtgmjRXUDggd+21wT5mnXbXte/p/FYMNVoD1r02Kd+xiukmdaP03U2vtyhqqSdyf6qIFvJ9hzZQ
wiTyXS6Mn6rWPcpJsDGDbKONDuSMYG8H00GtzXs9St2ZtLySvML+WQ+b/2Hsu3Zkx7Fsf6VQ7+or
Q7nBdAMjhcK7dCfNC5EnjUQ5UpQoifz6uxSn+nZXDTBzgYIqIzIyThiJ3HvtZXoLolbHynyFbIRK
7H1dr5bbYLVnTvPDiiykTjuZOwG5y9eeFLDzUisHdmcgCm28vrqzpbzvVHe3qMvMFL66ZrzmU/Ga
6/qBlzBN8Ka3ePzfuo7/tu9B/LwMmJG6tUQz/nXEHJGKSh3gfOgmgzj0Y2ylBrTXSWVed2SQQnNz
LRsYVDzaHCY67a8l9P98zP+Rf/Hrr6+y/8d/4vYHF1qyvBj+cvMfq4f/evztm8vfTg/rx/9c/vT/
PfTPf/iPzRc/vzdf/f/4oEfe4L+/PuRPT4tX8McrXL0P73+6kbUDG/Sd+pL6/qtX9XB7CXgvyyP/
f3/529ftWR61+Pr77x9ctcPybDnj7e9//Gr3+fffgXf929WwPP8fv1ze499/fxDvLfv673/x9d4P
f/+d/A0zA6xuyEhBU4YBKgqW6Wv5jeVEf3NCiBiXywa9KCDU339ruRwK/JX3N1CNMU4CmIr/Yen5
/beeq+VXbvg3cBwAKSPjCcG68Ff7/Z9v/U9f47++1t9a1Vw5PKT6v/9+y2z814ULWQDmidC4Az7B
z4CV/gLd1ha0oj6vP2f3x+SF49YZA/dJO+DPe5YZt6wu5KUx7AVqo+JH6BZbWY/6zRnDFsT3q6vq
hoJ3rWJQXEb7Z6xNn5BAp3z0uteO8mrb1LJcTzoUr9gvr3F4J5uwfq/b8cMEUfVg1WO1F7PvZY2X
pzlsIX/mObxKKm+mx4lM4ES1K8t4+el2iIaiOKn/Dc3CjO7PJT8+hghQPYx4ISXFhCD8S6nUEMLC
CHYKySQb0PCdts3K0TXvfv2mJ5q/ta0N6L6sn7UU3ZGOOeodd4BNMm5vlSp42rdKX2wPAVvMKbv3
rt20jXOC6ZJ89YuqgJiHWEerEC+iwIquG6avt0MUD/WeFGbfG/riNLz8ufxg92LdD0H+stww/7x3
tvAoFjxPiGtGWi1c0xoCPwLVecUDYxP8KYn1CEiJn+Wom9Q3mBYFOgrXBix9STRwL8T2XNvacw9F
5Z5lgQhBzHUzzt91M2uYH+XylAewI/c9/2EAMUHNfnWaJ/Exda26hJ51D/yiOrYzfRnN4C9VizwR
ZqlNPYwiAS+6T+qh9h9YE/NDX3mfngvqCOxK/QLmyhiTlXzL64o8o82mMM4sbazpsloHVPlPSOBd
lz0MaUbOxq0bPNuV+ZSwML4THmiKhrZgNzPZp+5sF3v4vuLSw4klUBHw4mEcPLJBryJeiR7cbT07
YkdY+etBEIeH+1w57haa8OsATxpG7OJBU+KmtPacrTOX526e6NcM5UNfw6JFyhnRXEL3B2855MDe
DpNKMHyrDlij3W0ggprCi4KHmwbY2hND80DLce2Vk8UQbFZN95Mz+w9m9i/x7J0pq9rTKHN6GsIl
Wr1WbvLrOao5vNhNKX9Y5TNyObxnmqtTXszWWmOwnHGvL35GCRMxRpCd7rZDlLdwcVeP7nK9Ih03
3HEVbQVBYxzDROoqOEIZNE66vQgCtXPJlI5lhHXCNvWmVUWeWjJ8bLnmd55XD2veOWrbcPcBVFDr
zh8AH07dcCo9JhLeVqjBPNteBbM3nEHlaBNj1IAIJo/AZDgetvmItmKQCilAPeN7B0qJlAchlCpW
rBLLt+yTaDv7hyHnaeuPYf0RwJE5NfEsXqn9oaCHxZy+GrZNZ7bwnNInhHnTcz7B/48gn3TT9sTs
CZhVJh/5x4BlK2FS/yDdEJ17A5d5d+RQ6WmVxF3sPddI3su6vpu3PDigRdWXwUG7pqnc592Mefxo
lbuRxvKu8+Q3bPJT2PnAlwwyiySCMXav5M/clOeoL4Zj78O1uRqrcE0VOC69Xw7bUdvfftH1O4z5
59PEoo09OPW9FyNuutLhvQRxBr1m0V5hbqn3w0hwRqASxsIQTaeW2vd5yeLUgw854tD9OlVWwB85
VamCpCXLp9j86Kc+6aXZ9hi+YWUaElrP8Ohr2+bBRk1092+71h9bw79vBWDZ/rnIAOUe8yQHyh8Q
yxatzV+z6wRmOAw22d+sa5Gk7BZ0g8pCpiPcde7b+F1N+fTAfJRobfuEAMXbhdkzrALcYwiVtGZz
rnwChyTDmo8+oHoPT5MWdbIzp4Uu+Lmw7UvZknIdIxAFmVQPGO+j47FPY6DgosXyIVFyDk/+yLon
x2lTlN7es7IcNwm9uYLd1hytKlbb724V4LOZ2td6tODawSnUgZ2XSazzT8AqRYaJb7UZZdSdHBXM
ydiFdZLPpHrUFnEyQz5m2ekr7X3nkvOzaqz5Og6Ay6Ko3yOTDzB9btPVVAsEJ5Yu29ddey89uzrq
mlbHBvb1x8jeRxzMzn4Kq6sBHy/DZd2sZhJiU1R08PaDeg2pX92NlWdOdF4mhDynn+Py/IHD40vB
pg8bmB0yQQExgtUwHJpuYlubNCob4rDctSEgxbGHONTCGBuLF6y0EJIGy+vl73GuftJCgOOxPKUo
q0NfyHlrDVG0hQem2CmEwJ7tyuUZZu4XYSx9Lkr4gsUaRGemVbzL2QzHslIQBVg6tPZNrK397Sex
3JxdgtA6r8dm18oIra1luUnXW3YmolafA6H1efAioKpD4MN7Fk68veUq6NOv1RCsmWL6ZTKs3iAa
z9vAEsC+J/np13lvG+1dcxr7DxrJrUhS6AYEsKviobGm+dT48bUuB2fTK4Fziji5hEcfoYfbYShb
f4XVe19Pd3ZrGALUsalE5TRseK9hSBA9wlI2OLooqDdM+C8TeyV05WrZfGAtiJJfL9OL1bGLCMJq
7IAfbaJBU60ky3waFxB9dMFGw5LnzmUBTX3mIpy3qdwssFiU3r5FL26jy693E8VNsaudHruLDOcs
6EyfBj0E62DJ0W3cKWtbUUMPt4MofWf96yUQU4NGW1pkX6J1W+luVPcTwQCfr608h/8Qs8S6JZbz
c3arHUZDw6WYyakqibWnkOtsKx9Zcrk7gei8HIDSYb6+FGYRARA3s1LvcTqVK1RAFIv55Fz97lTr
gnzKHiLfYT7QqSufgm4qNk3fe6tprOGcYpoP0m4Eb0hiy7A4mKpF5li4UDJvqxlkM4isL3q8QefT
R9bpMfdUk8o+UPtfn4jVKhioYpE1vAsxeStQ+HjV6+TX0Q9rzGlijdFH24gF/1hukdKBxZ+B36vD
rRWhQX5quQoxSHSeKqSYyaToHP/Q69hk+ViCK+LKBXw29sM0TWFKwl834uXu0XbYymqUc2R9EsGf
6tHh/qNywI3mbl9cb6VDpIK3eWj5XcTq7wj8l2RcbvlVVCFfuZq2v95qVOc/+ln1l9shFuE1lPrB
waRh35ZtcEdr9RnD9ixtBGm3MQvlXS2GLjErq4Ie71Z18b4kmRmh67ZkXG5mAxeg2yMtC+IGlud6
5VYdP480yAJIHzQic7+i9rvIfTgPVKQ4F904oRyF0UIfOPSetbhug3r2jpMjnvEV1ZuYKrqyAwGp
6QWew+PPuuA+KChQlHBYPydIB/KerCH8LEq3y5jQHA02CghV08+gcdDkEpDzQtIdXIvEZ8ys+EHX
tg+Srz89q2E606m4Bszhp3kpbKp8+gblD+lK7jgeUNbF2eiY8AIj5CjLUacrNxfZ3BaYTgrIeH59
msMYs2OP/QFBMbJAhnWQ3HbKcJKwMuvMAQslCqG8xH4c7Cw+O3vZ23xFAVJ5WIWCB07rlxljuEwW
2jrpNrJOgSooKKeLoiP3gy0cnhLsNCod60m/KANoi7Ey3voF9ABA1fUBSZkHGKfJPZji38gN6O+k
H2G9u63eU5v3WzLrLZma5qq6on1kJby4ZHWBupRttNJsjaZBPMcj71IH/L4tXLkBa0byeDu4AY02
sf3cAhcmwVn3wAhSz6dwEh69DRaQHakxyy1j01/kjDU15L5cq0DNp0ogb6SrfJTBSy0/qVYls6Zu
OvV58NBI8eQ3w4iuqXaScABQcnv1+YDI9w4OSykIVsyBK/nU7cLZ3GEWZacRSsgVdMvFaYhdlD+E
X24nX9RmhmNJdhBYWin1jOxxsScxXILMROSxNbLHZQ13wxjOJHFtDffeZB+iSnpYGbE0JhXnzVtZ
t6eAcPKtBrmKg48mtMZ0dhkIl32o10Ji9llhoJ15EUrabhLek4gk3lBkp6pk8jp4DtbXSOgXgO6P
IFNqxHkBESwQ2wU59chhmuU/oocN930n+wsUmHpnOfnrLO647aizt3yv8wjnMp8GctPSEJ8An8HE
gQFTYoeSnwHW87NvrPq4UDQHM3g/5oK9O8J0LzYZDyKMIQ6w5nJfidA5VLMH2fUClOam0w9TYZ8r
9Lcjsoy0/LRhnFlwe124jbvpK98/N6bc9/DZDL3i2Y94eWhoMadWRCGvGfvxGNWCLpRMb8sNDA1o
0HSvsxrdYz5FH5yJ5v1PP+R5PuPbdSWcuizgo/AOdyWFnVDBm7Rc1vliOYw4RY4ODCMqrd1VUNBg
U3qFOsq59OAy407vRQC9Fj/kEw9e4tlCKeT23j2iJIINq6dy58mRYHw01ikwjAIF3OzhNJfdqx/j
X7I0ooc8aoHDVnpPzhKxNgd6py3pbsBbLO9vh+WuUkewnhHyLoZn5prkwUukMBLkXVJ4bHxUzTg+
yii4eDGNz5TCB1LWodi3dnkIEW7xQOBYfpkbr0yg+EZ4bdFNqV1g/qU7WDkBDbp3W/KOaysO9rnh
/Y67rbNFfRqj5iH2lqhBZBVKinVPJzcdG0rgeRCGp5iN5DD54jF3ebG6rXeFhHQHNMTNbWV2lqZ4
2JlencqiaZ8te8nw1K65i13NNsOIwr2qdgVUwU9s6A/EovKdqpamI+hZR0PNdKRun80577comuRq
Np6B6az1ZkZ4zI8WDT5lN6bAYgSU6zPSoP02OPHBFQmKG/EcOeXrCJ+21J88Zw0z2+61nO0Dw8jp
EDQYOqP3/OqWvpCpxt84EwVEGXTkGdMOK0HmZn3olzY+kIvipnDuLfCUQLwvV5MXVVeP5eOGKV2A
qz6hWu5QcNy6XzMp51RY1U6V4hxWpf8j4qROOrinJp6kw33Q9mjAKrd6p8TbgT29nfqwf5/nbu3l
pEBX4so1geZ7Hmrnc8TdXI3F3UQhx6dGVvuxhal+NTf9HaMd3SAEfswmfvBYbJcwgTjYrNAnQkW0
xg3/du9o7W/bSQhHrQwjPhAG1JLs2ZboqYX0j10YTUec+AVWeNh8zU07nuZe8n3Fe28zc3yEXTS/
1qGz7AhBxfZQah1vW4U1BsGxATK8oa6FykkN4wXbQrfqRxcyqrJbXIpjjAJbobcNic2mxez/Osdd
mFkoMJHdoMg5DDAhHOFZmFSN4291HKnT4E9483CuuQuxI6zqWfEnBe1K0uVSYeRlu+kAPea+MMH+
VjTfDnoASzLUcljPIIvUA1hSavLhhQ5h19ofWnLGyF+sByfCwoOkYrHOpx7eo5p+Lj/MquxfAt96
kMT7QYsy2BFa9xgSlzxl0u5XYd0OKDrK6jig0aoc5L6afviuCjE8BtjbElL0OimbOThFrmigJ/nn
T8sXO5moONzu/9cjnPlAZBQhRcpRoDfOBSrKWZxR9Ako8jkMcjvAaLZussopTArNhtre9ifXhX4v
hpko5mFeseKiQPyd0oKjZBhzGKB3SKdi/dEv+B/tcjfm/A11RlJZnf7o4/KPdhk5c/4KEUBPVjli
117goXJuvx0TNRjFYHK2CnvM1UozwtbfGh9dqLLsoHavpCTpELjA4Zavso3KCOFTUZVi3Z/YUBxv
h2F0i6NcDv923xCILaual0I4MiU4FfeTBYvkoOMns/SRjATHsXeqY63jPPVnfKGB2/Dz7RDlZZHZ
QI6Kumtg6YH969cmtuxZrMm9lVViE1thAYQ5+pzvy4l6J9rbiIw2nJxuNwtcYFmHtApwjt1NLAjq
kyLOHxmNP9qChbsA/+qayeKNO+hypRiWIqhim9qWzXNM0GbnnfPTjvoQgzP6LqqCXcY46jNodcJM
IVfnASIqc/FduUUZCjmT82jVurlv8nb9q3BcboUVXwMVCTdcwPPAV2q4qjlnR9noo9R90CGnx810
IXZAisWhHC04MY9yy8eZ31V0ZFsEBRawK/D6czX72a/Ka/kOWzn8uuuGJjQNRcpLUAWHIa+dlae8
/D7Pm7dxHt7wxU1Ha2DygXoAnyBIGFIyKwwPnUA+RIMCBQuDH5RB/N62hQPKNxJR5xjRhBHByxjC
Gr1X6DyKUDloCexVM4/qOAb4I3iR9puutpr7AvOUVKME/QVThXWlL11vgjWMp62NCq1DDTrC2p5Z
99p43o5abvAABxVs1n7F86vF6zorwzwvE9uMEpHUTmoPrv9B6xBXQhUOT23bYm23vss41i8jHMoV
HHzWBSvmHfgmP+DKmh+Uo3Ba90NRJTF0TlnBmvaFIOKa2O6qBdtpRVodprcK2gMil8TCmda3mrvo
gjzJFfiDLR27jbECe69d60vneb2x/bFda6dH0wx3Th1O5QUqrmgvYWaYtMYF98Ez8xpW4336C9Ds
i3jYd1NXb5TXqfVQJCzI+zunssaLhclX1cD+EQYyK6Hv22B8D9zyjhml0sZBoRqH4E+Juk0j5yGy
+EOP8Bfb1SIZUEYn/neYz7DUyJ8LUj7AYP5J+PRnHrmZF/T1ypju2MWmTkGcvLNJfw9fP78HOAhA
/1AWEazC7Aq7t7zv4RecBJPORpGVVnUeGDLnIjA+MqKyQnT7frA3WpaAl6ZoxTwZbBsTvZWjweIU
PWGgeB9J2wJw6SaUykcO18yDRc2RQrCXSHBF0rBzEy5iCQBII0wm7iV66HJjOTP2YnwyB3hSZ8PI
6WsdYFNpzTc6CQL33KFIpaN/0iZwV03vEjBUY0SiTOhmB7CFMf9xUy8fGdjVH5hjNycbkX2a6LfQ
WgJ0bGOnU3lUIL0mRpxjt4gzEB9hzOy7G7rE6ogK+OU0u3feHJ4ZBh1YcqhG5MO6bQBHYSKRWt48
XWIBr984B4U8Cli75UN3DkqwSxFlQbZup+stUyJISurcA1bB2UGD56IuALI4Pfwe28l66En1xgxi
QxD09iOPGFaVhSkQWvleRRY0fm3aNZABxLlwwFi133vY5uxiEaxVNeY7qifsErxUpyi3NlWXbyDn
xFgTG8qxA9w2dwDvJ1yAopU9TBIgKQM4lpEPTKwizAgYXix2u0FDXxs89jJqD8p1Mx7a7dMc9JlR
8V3c9PFnzy+1sZJQ6eDSwjI08WVkoOGBPaSrNrNVkh2C+fZUIhuodFQEO8H5DjrLfFUO8wpNqw2L
FRiDGBfOG0WRtCPXqRLzDsHEAGtbOH960bQf467NKIcbYFXD7ImN0V3Nag4wuWq3uvHXPjP3vAJO
2VCoNDq580PQYFwLOslFoAaKDVKCI+OviazzpIsJT2VRw6tfN/FpSPyYCUDXAd8b4TlZjDhSvBOn
2AK7QhnitXcWSDfoMb7LcmaZiRdbeaFLYEBTBNJLmTgTbHCtThyKHHkBJZIjGM08eOiDsUMcwOYC
nYjm57D196NwMkQ8oKcVFFFbFburIRtr43Zn25C7gq/E0wIQSIKktAhN50Q2UoyocLjNT9o52iO+
j64RZg+lHLzmlQNJmFtv63DaSvhiJpWaGXyHrSnVpQYFiMoNZBTfXg7kkJVOuYHcmsC7v3hB3Nm3
+0QNv0ooau4jXaa132zKKQI7ugLcUQLoC70fapJ5JiRHXhAoA7MvsyAwbdaHgPogqgSITg71NBzi
wVrVdqdTj6LKx7oAPLl1HmZmrWjM+ofWZW+8KGAg0IctkKfWeZYy38Z9tXdzjkAK5NLZOWw5Q/fT
Fv7a6pqz1gNkuJVVL9j8PUwc1FpZXbs3OQLsGugjVwDdACGHgLJgyLsPw+mcD/Wx8qi/s+JogwHt
tMfoYGNKaPTyaPzAFtUn8+Re/Ll/iCbmHNpSZKQIh20bvrHBRgdpuJPeM673NuLa3pqpx+dboRQv
ZJe4PaJdwBgI96M9vQCxr1d11L5aoHUdBEyTxrheI6O1SjrSERSVvMKTY7ronrk0L3E9PNGKfS+f
wSoOq2ft6u/O9op1V4QV5krDJdfWN7zWylPrTWUiAGydxty989F6AAexGGeZU7fxWWBRPlZVuwLY
We+Axu483sFlAlytjfEmbOqYZd2Tq+4xWWBwtd2IIYySWPuXqEIiCMyjrQ0RyGyIHC7SwCAcfjaX
qHfj/Vz0D1IIsy7iH4WDeaZBn9CERTo74WOlEEUyksTjJQTXLk4D2UM1Xi9ZU9HUbgAOhHDOwakZ
9gzlIod2pHCfC6Of5QCicNjGh9zDrFaWzbdRJEolByo9dBL9oGumTFWgR4XdCM9hHVHg0LW155PY
moaqrJr0Nw/yA/BAlumwvdaedS41dTbzPJUHuMrYKFz3MHLLMGcHa7EzYj11cExwqXjzJOnRqTb3
ddkDzKVuhGUF3ekUcfjIdfpFN2NSEI8liCZmuxkJ72D4y2tTl3pjWnIcp+CibEvtHX/nyhD7pHI6
lMVwKxs6MieWrD6B14OjW3rVWmCAhnUvEFfWjmfUuj8bM6ao0EjSx5dqqaWYVTtp14/5wfZhJGjo
KNYe0oSwrfPE2DXwbhknXsHJUbNqgUXClXRgGBerzrqM4eNkRA2FhvuEp3tuIYrdOShz0BrOTiZg
w4/hZgDMH5Vz6g5TnWgfwiYYOvzEkvKOkSeSWDy+iqCuhwW9QRJANH4Z0n1N4Cm6mP7CDa4McQ4P
G7d3+RvsG48UTRuo/NXlUktEh7UVMrYrJLBb+XBnaowaGtnj1I/eQLiAuyQjX/mMxJaCwQlKBP41
j/icaua+BtjEgO1Ap4E0J7iMNdFzyWNv04mnTnD/B3L9vjxgY2tJu41HpLpw0ZI1PrOvDpr8kGOg
PznxDhfJU4Acib0wGEt7QYdBtmyjlGK+VQUN3Xe8WXtKECwTGPT5rV+tyNgPmORXzjoe1jQwkBg4
VbXyXP8zAquJeO4XNMAfyp0BQADKwfSRPdHA2w/SRElfIZ0SX9trwQWq3LxqUneSJ432D0ytS9x4
w7qjtV5pVb1hafqMwtxJFKTL4HXLzCBQAzqrNg/ntdTKQ2oVPDn7fNjMIrib2hANT2MBcQ0GjlyC
nK2btCidhA8TpAdRHe39CNNW7BlAMGE7vrNynlgxOLms+IJdGjqHaFsE85Ax2aSGRq8jpvMw1wPg
h2W5RhEnRlwbdEXboNgZadm7Flv/OIz1Bj3axammeBcxdx1JiNuBKuTJ2A4BamA9rfGq6JWE/YZY
YLxh2LWKoeSFh6tdPU3eVbBS7Vvht9vC6TFAK+m6L+YyDUOVaniNvJGgmROWex9lCLGXqOwza9Z0
gg8X6UuaNZgpJo49QNbRdG8BCs/UOAtvjOEtC99GgkHUW2sxz2RdwamLKL5jRWjQnAD0JjBnH5r2
ojGsSqGVht4WVhIZ+DrAi7z4uHQQPoflVU8ja2fUVxXKYAXHlTYblX8sNDbeYJymlFXiCIbzcW7q
XbCMktBNn8qA/vRKAJh1PjR3Nqv3BfyeEuFqXEfNuA16wDKYnogT9THfYTDlN2aoM+6IAW5UGiS5
Ln8PyxBLCYKkqNPXx9HxEtuvQWWBBi+rZQgET5hhL0oCqrCMX2dOxwu+zWMsuzTGeoiJmb+JTNPt
g5nCo5EvmVBVvNML+4HyKwVtYA17p4vnz90ZutKVBSoGLu1Yw0ear8EN/YzKvrsymBmKSkeACiSM
0CwkYmlfFynH1kEtZEfD7jFTLSA2hJQsphTIyLWGO6uIgGU2AU/LXlbw34hd/J0/J65v4RchqAkC
0mPMNfTLUis1sFJJrWkQaBO7axvl/BDGCD8yrsPx1h2IC2cCQ5k4i12AcgKpmahTyS5ETw3GTbTN
q59FYOQa0wMgthXEsMw72wQjLGuGE0HbQoirgvLVMyCGVwOuWLSIID7FSYSeMqGWLffEjYH2N+Xe
LcCbicDkRH6ABd2sa5cb08AtSgfP0va+6zJPK0muY42A0ZKW54JZmKEDnxCiwagFEU+B3z2UFKWi
XZudI8WzhQIp8WhJVrvAsb4LPcMxvh+xFkYQn7nwTILBe5+xhrK9LUmGPAd9xBwZoM1M3cPsjfNx
ci1QOpaN0fge9lwcWsTEHPI43xpS8R23mufb3XNZEcTHj09sjL2rJ/Ww9mmEHqTF3Pd2H482wY1E
U/goGCx78A/w0plTWztwbirDE2b9qFdMgb4Vt4QNqwk8abWy+pqfbgdTqVebExAwcpjocmh40PIS
+76B+8g+6Frx62bozubqYcTF2XQ1deQ+BwYkNuAXQLBsylF1hWNWRTBarF2OgXrLMH2GyECgytyD
kx2uGgFLg9nCikNK0A9qqNsOxkwYtEIDjHS/ZcIzirk6mpaqnXBqtF/EyKPwSwc3o7Uq4Z/j+EWf
TkMtwKHhHrz6MdGWfKQHIeBjfnu6eACroJqZzLSZx2cYOw15iYGzUxDwGsDiIVXbwE/Dc9NoinJo
P8cwlQxsJUa/mmUCXSzME0LMm9vAuhwaAZ1h/uevZ9qJV8DdFpoebzp5fZO1Oclf24ndV008Hrop
4Og+/PIe8OZdIKV3DE1d3UdmwHoVTqQ6kbHU11qqVzFL/yGGvci9S78WegYoVuAYTFre5Yg6LwNn
jT2drsNJdK9S653PQ7XJi9vgRxmUdl6/nbWbX1FUI7JOMAQ4WfEBgrJkFOjXbgdYiRxyjgzZBSPK
kY+0h53YkHI9vEDL0fycSJHatUue6KCyRRuycDgSNrdk9ws2bdWyXfU50pqH8AR/yfAUWWN96HKx
7Wbk57nGZrC49sH/WbgaE6Pb0VLyqJcJWJzDa3MJbSwn1q1uZ+HtKWA1bK+dET1QjhPyPPEcyVom
mmGCj5rOj5Hhg7Qv/2BHI5LmtA9hHEXNQtdu3Dl7joTWw+0AO2AhEqBXCILpChfANKCAFQFEfZw9
MCJWTgVtqgMqA1AXDNB5VbbbBgyTczvM9KwhnUM3KbDyLdwCiHHAjwjUp8esaR0Bnhhatz7WIfXO
TgD2FZs3DTjPwEn9Ga1Er5G+G4p4dXvG28EC7LkSVKLQgmSRYmgY26AbNxVOmfIw61XZuIjGG1wF
16nGy3IR1asicuRDyQYDT9jl2QeIHDu/d9a8os5DTimwATs0ZIXKYwbnLaaH/0vYme00zrRr+4gs
eSzbu3acORAI0DQ7Fj3geSzPR/9fDp/0r/db0np3Imi6G3Dsqqfu8f7zumqYBN/oEoGmhX+/7up6
3eW2n43Fj836VKmS2XzVhSzgjojPp2NpIyLhoLMGK4XIS8vmsZapQAFQrtB0xu+trz1u1j6Z5/HW
lNqxdsfmMXQ1musy5JvdXFIdLYci2xTj+NtNYblnlXiPOpLuyZzAhHunGY5Nm/+OelSe1ornkskE
XExXIImcsn3qybUOO8KfZY5p8PtXJx8o9LFkZadaFe/3pyHrLOrSYdP9yO21E55HjdWSj+p4mre9
29M5Ke34kpm/798FVdt4iexDuaqMmlV0xKEmO+PjxMu0Sg47VT0Xc5Hxw47/eYl0Dd+nlp6UeeGL
WcaoEnXYovqousgWoPr7ozQyjr2dB/f34H673N+ICs2Er6Zipt4u4xzXAMzR1cbtuPrY3cFZfFFi
L78/hR3Gd/ZjrdMf27j4Ek1tPjjry9AwRAkn7WDMjCfFcsd9IbL+BDsGuq0bPxy8Ud5k9OalkOZf
XbWmHQxBsu/TAgWjnikX5nVC+A2AJZSuyg4gd34v2/LsGEp+G6RDpk9aCXQPdiBzFf4M5czufnOA
5sHuH1OOL30uxWPeAQR2MDpcI3VDfJLYa3Uzbeme3rFSlZ+l7UjOki2DFFivN+dztkXaVh0dRdl/
A7eMo+duhKP5Fk+KKDt+f8Fpp7+ZEhc7q4i6zV3xOpvSi93KvEo2GiuVT8Ow0Co6UWiNZCz3o6ro
zzUdXB5qG3WvFaUeONyQnmsXgqmN27dG7nYY6JE4oGssH/qV/k/K3vXpxfS7TtY7xUycV2QXz8gj
it/1UgXfi9wQNu+jZnIMM9TpIO8Cne/NRJpNdNQad/IHYl7ZahCduhZqsxaJ2p80vMUy7Pajlskt
GSrVQa04YXdDTLXcHXmeXTSaEzLYjWOK+Kk6NELtL4TMsTY2yfytY7troephMjcDdRnDiFpMxJA5
dxFBbeMbGzOWZ9jIv5ExKT++H3mHVsk4pS8xquYPVZTwbiHHlG/xEPmOA+5LOG5j5bQGw7hm8XBW
eUPTPFN+6HfppIjLPyRnbolhyZ91N0LewmfRyGieDhbSG4i31zBqt7FwK6b1ZQJKny6WoM8ixzZ+
Qpy4wbalv47CfrzvlshYtvd/VhfptFMngMF5VbDcd8xx/YjYTNXPFL3zygnBrTkZ+gcxdsHiGPSg
rAPBaDDp3ZeI+wOjjaiOHKVZC11ikwGf3eX+skTk/Q4924YgObz3GrXeLVqsvU568Rxl9fA7sqrn
aAKJ05cSbszEY9dl26Jz+ebrErQQ2c6ZM6aaXo7ZLjSr8XswmyUgeJchA+Yi/jIlrIaKtErLU+vQ
t2b7NtrxLskgC1exst6mV2FF7OOy5V1otRvw5fevHEdi3Ov9/Pm9lmnWfGCzLLEysiF3pE3texMq
1gwNH5d5/hPp9tMy9+Nvjs1bw+yn17uqaAo6pz52sGi/2wRVgZMBGvGODPOBpcw9jFKstQDhlxbl
3ZtlKwwqyNsPVosUuxw4BVCPTZ7cOMQB+hQ0nN2qLXYlnmrhDPNRMzgcT42SvGDD3nUcnGkKP5YQ
1ue+KwmlytubomvI1WaVy5UMrL2dWca7cbmkbEqpgkOyM9qjoqUcuSeObCz+LMDWiNAparbaensl
q0sutd2DVhiO38eGe+zMsdqFGYoYipiUIKLV61hYTvmYjcriVwWpP06jqqSCHUDaq1931XM/hsPG
ipRgSirOVjK02ECctN47CI1vrYEPQGmbW5bX5XZqje1dSG6N9WeWCONsaMNNzxM4YnVon7KZinPk
gIRuKd170+XjvgS7hpl6L8ZuYrTqsn25fprH420Gfbncf4ZMiPdsFtmpdMTPO9FtanjpDCIIzyjw
PyvTnN/VvpyCLA0/70ydYEbfDDVdqwY40nVsRxvBDyBD0tgNlGrYbuAq4BsizXqgemwlOx0wc0+z
UUJYlfUfDR2GDAmUpe+VYv7FSdxAg9Z3B8xTrJPtdHGGZUBFSJDnYomR96f/JZRowVQG3tU2Bp3x
hpnzEkGOhdFMB+w6EiROPm3NdKQSp4klwpB6hHl6+F4sYyS+Y/4CIgGKtk6pVblI2HvWN2cs4u1Y
D9VD+IufWjvOMiY5b1U8ErOIygmmZ5eCWF3clG5RNLFToNhx9Cgq87cG8vEDzMQ8tKOjsPe7R9Tc
xiHR1bfRdJ61pU//KEX0WocifytKuopsB5s0Trr8TOL/Xk3L+j9TkKl37VWdf4Rjmrxb8ETaqgkk
SFrxxlk/2IO5AmCjub3T3qwm7sa2izoYR01BTJE/3Im/+0uyXkf++2MbJuFGq/Kr6PrkaHYha34y
v8ZLsVCyDfLQK+RrzogctoCP5bPoxxe5qPVPrc4fZMpg74yg8doqHpz6DM48o4YqTpIbblH4y7iL
dmCRyyl1hPQJiauv7fjzftRA/NxfS0yDBC4shRejTTnThaudC0X9Pd6ldm5R7bo5ci7I4eyL3un2
pbEZJEWv2/7c98Nxsvs86KfHsuUsbIQQ7EzKE6jLqouMUjLwHY3yxsK35/ArigxUDYqjX/uQukMV
T1xbdTAjSG9CtdC92I7fpLn6QCIglNbtn4yVrrLh6GWr9Ggvh7/Q7Arl5cSz1BxFQksNlOZgRHZ+
taJnQePAcw63EzrjVRP9cpvyrbXWARv0D1a2Yj/KnKUVEc12BLALColrMwJ+SZNK7uScwcpAZY6m
xSEbthypZ05eimhwtYfuJ46ACTe7OBVF7uwFlKhSX8oYWKCzD7M76uBZ2aVMVIrjp3fmD5WcPffC
nWbsIptQygKJsIe+jtVQVHuzBH9x42ueYLWZHARcnFE/u0iEm9jU8da1X02FgUtNw3NEfJ+C0s6P
Q3RFMAe/xKLshsG296kcwGhj52fP+HqYkuykE49Rohf1EMvW+9IYgjiyQSS7OvK7upfeItB5QJxt
kjC5NXl8ZHp+nG0d4w60KUZUAL1PWWCpRTq903JH7kI1R5AM8uxpWXHOGc0Q//01w8ZBIb8Iv3Hr
IWgCfre/jqb3XqRp186dH+xxLdAxlWE3JpSURmjlzOYibxjCpwPv1c/G0kLPHNr04NTjoR8s5bmm
SAV99o/CSpWzVWt7t+yiR6TPStouPpzOwQ77z2ICah/IgVk7SdtDi9oeqNtZl2lQkHr5G+VUs6t6
YXjAVXu4l3bTNmDXdZxs50zVDgRn+Wlh3EjmXUVgZS7Dg2LI3+2QRvu0pT48TMEfBi17qMYRD+vK
6ZMIMY6GukXtyVSATWE72YoZoCPKt0itea4F+TI8BfOob/pBtXYmApMBvOY09NPn0qh+0qTxig9I
P+Tu9lRnPlGSaFIgzxuc1sB+rKOgjciaU667N6l9T9ABVuulzXlrMEOo6027cInipqKQiRzP2L2J
0mz8slcCTkVoluLloyMbdxpphtGQIumK2BkMvpPdXOkFAMea1dCrO4jGKEeL6cJiPHDmiPdF0VDU
Z76OmB/8QvK9KqdFqWxAKTiduLzXAzdQmvUfiFao58aU4LmttVEV4ZAqGh9HrF1NSPhtAoNmFk8c
0wOz1JELZuUcUOIUst5vszFDNSPQvi+J9ZbM9WcSrmoFaNZOyj95JOhDHegyGzOg6q4Zj0leXN3O
DaY0es+A3Xxk8l8oop+6EuIwinrIboW1gI2NKSj91VjN+2kZxM+Ur8QONTSGnboBoVLzqZdPphV0
Usz7ui23qWHt5kGgIg7hjcb+dVjUZqMixdAW1ju3IUWmxYLh9ab1d2RiwhCTPxPxEO1GW2/8seh/
dJb52qcNT9m6bWQEjk+RaPaoTP284ezWO5HfGL0FwEQ9SWKJTycleLigyX7SaCYyZEMuQSR2Q/U5
tssuy0F2ncbRvCzLTcKJ54AnINuHGgnwXloP6gYkGBDDydtdFCm+WWq7rm2V41xZf5dl2eoVvDKL
zhK3cPT0w3DCSIygQp0ARZ6/uGCDgVlnbz03UtCgFbctspO5o9/MmuUpqwqbv6jyPJj2DuHYQ9Zl
eNqtcNraMUL6VrU298+QYz82DQy7Xkl0UpkJgUkanG319LrTDTbLT1WF6yuXkGHawNfiVbPxssgX
EUFglUSpgEwTkditOQKLOBBf5G7b3M9+jVF3odswO2miu7hj+1wNanlkwl2SKzT2rY6JFlOb+Mw4
Q+DFEv5Se9BIzaXFa2zXYldYuLEDnGwd82yUnKAds5iCUehvMWVU/ULsMcZeuIF+YNd8VGT2ATXN
zV6Mzaal5sEt8g+EryydMm4wl/a3ZGlbL9Pdq9lqf+s2yraum1y5v7PArqv3OOZ4hFTr6NjQCiWn
u58jFvgmKb64d2a/a8EZU9wzVt9Pm6XMjzyv10orxHZpHqtcDkHCgYxSh5wou6U7KXVGoLMCBQWV
xR+a56WdM4/9QBycXjnjp0SwwPHGdyaKrBKwvLkK8c/rxU9+LUrrQpicyi1xVqrkeqCzkKNLSniq
Tx7gvXIS5RsSTTtoCh5LPY22oiEzqEw7Oyjj08D/I3sEnEoWGEP2PNWJ4hs6QI7Uy20dquDVtOVs
7BB2q3tIUc96AmGs1xghVTyGta8LWnE4KVIDwLrpNXG9HoppRudBekWJQIZhFT3n7EvskSppFywR
Qi/9qpGj32iL4tuA6jaZ3bULXIcIrPfrZa0iUDaFi4APIvPJjvLPaVA/jbHV6Ko5W02kbFQkxwfb
VY6dGlSW2wWKQ3VFo0FCKBK5a9JQUhAW5NK3VYIybv4JM+hpiAJ3cmAXdpJtPTVUbTkjLOlXZ8GF
ThrUfzo4KNGd2A+n7MghU/pZQphUHWWPhO+zlbZk7qxRpp2b4KALHyo9esmsJoNQdx5Ufd+p1pcc
4zGYzTFwq6VAC6bf5GCfV0HbnnA46F90JGVEdWg9kMs8Ih83WpgOp+K8Y2STbzvoRuqFUci8LqT9
4v+GdQ2rmPulw9IQKorHrGpwm+Ds1AGfPTSiklwYUBrtGmdlh81HxSDaHkpzKg9yHH6bUVjsTDMw
C31r6OnfzNETjFVIq1n7H2wuUelQKDVRmTErCGzLpBz9tksPHAMUhiedRqznOdZeQnX80RW4A1We
4I2JXsHrRv6GSR2Xmb6UhhwPhU0eV6/f4Hu0jZTMg+jQPDH2yIGq1FPm4h0z3J+CqG3fRhzWKwi2
gJNwEnBK8WWYorn4kWsVJ+RV61UYcDqU2OyKPjx2Nf5QatoZ6wmYIWliGopjhy6j62O5gdXkYcQB
jyuYkDZiaj4rq3hrSzTrMyKvNnV3jjXZhGEgRsYS7qtVTImDF0pjPqBtjrdzcxGTted9RkBSh2e0
wgszrHZdJEHsdTJsRlkuf0KOLChAXzNhsEjLc5Vag29UYkRnx20iGi3cKqu+u3yTIXqzNPsRteaj
ExaYuXVK1gzrVZmBm3DFfQxuvZEKLTCO9WTHhuLXVu1jd99g9+14WJKBfZgfw7GxPToKgfguIrsl
QrLN+BSn6icLO8Ux4yvhV5gDpvFZVJwDuWtmT2QYAskxZEcqCuMZ1CSblSdtCqGTwyfbDuJsKDyt
6YrA0HIYn+lVChldHWE89nLfTVb8hq3Gx83u+GrioOuB9d/OEWyYrP70+nlMtQXclS8nTT9uyiGf
fXNRLpjhHFYka8uilJzUaDlLXd8WVCkHTTp92jpRxLYj+FcKMrMqe3Tnn7lrPuY6qWajTttWgSwQ
O3vzwWoHK6qM+bHN1A+YC+L2WkzuUQMagnd7W8V5IMvmtcAI61hDd857VjSQXZMWBb5H3wPKOIV4
ygf3PMFR66r501Br2kSWBf7KQnSH5J5FKe6C1pXCS3QR1JW8hA76DKGMn7RcnICkNU+vHWcVggYG
fpYDhsZHI1LmYzYPTyMZZMTzJoyiwBteuC5FhUlUbwMLrzbXOtf5Rpm2tugNUBfR4mtTo5Owxtlx
1mzVrxTzoS6L8dzC+LIpLTFZ9JNd/VEc3u8yt+SWUuhtmElSrUizClAIThtN2hUNBdWnaYWSywaT
GNXGM/b932Fotp6adcs+UcwC6OdQm0jqFivhPcVu642KATc3VB+uRgYLYgPLVxtrx5KF59bEZWgW
yt7Ro9ZLzBqWf9VFL8pDyZFmT/xUqug/pnri1h5Hz5RuwpHMmEksSPQgSUJ4U5eGw+GcLM2PMEu1
wB7sbR+ZzNT3JKSlvRqzczK1nkwHxXh0pjrdimFGhGp/Te7QoB5itVoogvBjnF3EsmjbYUHuXKrE
QGQuvXy6lY5790k2NWJH/mWVGjwghdfnUwalgapJJ45k20B34va3DyYHNncS8UlZX6hdtDsmVSs7
JH+SpYOu1KZ2I1VxQi5ibmcXJz6ixsVHNoMcMB13AuWCHxchqiKHUFRIDQxi5FOy8jU9zkcTwUfS
NezQVPzU/SYHnkM0dOC8lngKlLHsafKeluOoOu3B1XuWRHaHggUnLsffmpuui84x7UrNKxaYcnzt
ZweTn+AsMGi27g3alG8M+rbDxozwNbpf0+QG48ST6syjT2Loq2ro02bukhdrrl5Cae6AGPe5xENZ
MkMSE9T07mkarRSxyjJuFdh/AyVEMoaPkSi8qY0+Fk7MfV1cmpi/kJCLMxoNyqXwnY0g8/O6BWxQ
6qNWmf4kwuE6dzWT8EQ3DLaHgPt5B3RFEpruiH371nPGcUoKmdIsDDeEkyBeRZYclKHGagTOCe3b
C0wi46+0h+zXl1l4BmGVlEXIgFSKju92szV8xPMUp8GkXBXOmN6iRepRdEzWnST8Tbe42YXGPGt/
ahzPPEzp4tT3R8eoWOxT8d66GtBjgzUblQLsjGfMbk3NKFZ4Tg5RkJashFGSHwoRpZ7udB9l173a
hb3ie6QnDcbwHtbdu52IzsOWsmD1C2GXPgdd9CjDIMxsv5nhBdNZZwUfcH3XYJPbcqBxy6YFZBsa
aKl1CeHvfOkMDl6VmwVxIUNxmoqYEbO+xevhnLr1XaNHy1Uzpvw8qspen3v11CNi/X6pJ/2E4AhZ
RaGTsVF8hhJvJ6fHUykILAox0gcUUjn7bBFXvB6/IqIG/TxqH9sxtrxCzUUQswNk7bQbWnA7zXl2
zeUC3BofLIKmNxphrERhzJk/D8V8YaYJSn+I2SWHIXM3c8oQQ3hF6NlxuKUgr/CUGIAxnwbGz9Zh
RJBoulopQTvlbzdDK9AA73lSH/bo9n8P6yxN+eF76NbKKbErjKou6JLZr1XxZQdfE22GBswTvtPX
JBGITKFh0Ok0clpyuQwOVK7BqdSq5FsSLpHvGrd0Np+oK321SWbxCpIS7Izql2WeXocU4+fQqfPG
tArp1xxLtE70uC/iv0aZFAGQ2PiAWuEJqopoksoFJ7WNC8QLYW3jwrco+xcZUjYVlfKxdKdf2ZDb
O6eS06Zqht/wopPjlNu+T9TA1CwwBK1C4ZMUhwjHkofNqDnEyR9NgcKNE3VXFJUdiHK/Jt4GlURX
YyhZdolTKtGBNmY3f0oGBGCqSUWOaF9k1ziPrjGxC3GicdshwNn5rEGgIyrYFhC62dyBEfKcAQkg
Gu/06WQRdrJbeCqw/ScoDRIkj5rJebl+ySbazd2cAOMOvtC1p8wLxRQ95qgoGeFaTLhZ/rfXF7mr
0nQ5DNawFZ15duvk1tZEeDa19hJ327IbnxTyXTDNMag2z26Wv6byWmOmvNY97yl3CRFqZfZuKUBL
ps10XeDEcOfEL2NahOM1Y60KWVvYujXY82ryzHn8ocxy2VpFznuA7QmGZ0GoXhpBElvRNp4FISE3
KiPpGvhLfvMGUSqFWbFjgeu1r0uUq+tTyhacitxnGNwybXeHUDrvWLLZUZCGeiLc9trYHlN116WK
xAlKVEuUlZ/GQuKONrv9pdarnUTs40U2QRjh0j9xTkkasaAp4L8pNca/0Cq/lhwHd5o4Z9JS3om+
QIAaKagE+csLYKjbm3u3o8fCGyPtrebgug1nMs47orLbIvxQjIUHNAO7LMHOw9swlvpxNKC+Db+x
5nk/0Ynhi4b10u2fwzBcdq1FlBKBSHQdKYj84r+JCJZWw4it8DMR6qEHvYnca8BrP8ZTFfSH/DjX
4prU+ZttWM2evKGPvI8Xj7ZJbZ9FSR/YfcSCNZzUntMD8PyvJO73qOHLTbVAu4ZQcXPR4HRlvQvI
YzeRjGR/Flrj/HLEuav3PA8wou0zPtDI50y7X6Zyfi2qCf+dOn2JRNEumWMONCI6ETRNRf9UzBFu
SulUIVqXuKDM/Zzg5hhNQFTVMKOudG3S01v1MT+G1WA/DROhBjkqoLQHgeynv0qtHeOR05WqyH4T
2T+Tqf8tjY8K6ncgm3MqgPnZRHdj7f7s3BpzxeuoOfNx6vCdF+7jxMboJdJEuPCW9qSUdtp+gnzT
2L/sZX5YSuMzJ8WkW5rcl5BcjmHsigmPXUWBJkllF6hQTyD57d2Mo/ICOjAXqBK7xGsBhBBD/prK
myb18Ir2cAV8kXrUpbFJElL8VnYaEjt+rHXnFFrmF/dj8xJXXbezDM5eqbFcoFUrd9zEtvXZWtlb
Sn3kuEyBUdJ1M6Z5kPPTYGroy309djYCIb0FWQU7VFvOlFzaNw5vGlbr1msadMCmRBiXmcwusMvX
TscrREb+UZTlcugnYvYt7H5OTVADLdmSQNFefVmm/Jk1uMGpI+Kta0TqCZrxa0IwqtvIBVoocEVn
rY0XsLpRKiIg6IjTcxmdexMtcBGuG/oy7AbU+A2zrNZXNbh6h3Yuio/moJw5/O50oXsaMut91SyW
XyfRuHEtu9vFM78OQ+2hM5lhclcNCn0ij1G3X/EChIgoN3GI07rnCyFP7SoGfdBxz22ja6y47kGv
hUGZeJVum3Y5pJN08LF4QE2/pOQU7MBneW1o7MumYm8pbG6KQd82Jna/Vnq9RdKXtLBCWLnM97T/
zXtb0FIFDzQD1/B2Kk3+A8nmjuOL4iUpulbTlYzmylhBJcUb1QUIdI1upypgjMpcPyWle8kpBGd0
fVVnfu9huTXpsDOXrYKNjmSx6VWfK9JgowkrP2k0YwyiMAjuRMS7GHL6H6j4V+Vy85FAfeD9tM2D
JZpbo7yQzfCumOEb0RA4QSzWwSq75U2jsaQSali4mIVxOZIHsAgPtc+TGSqfpaFIEmWcB90oNGQd
S74piTf1cbZhZm8c9v3G2Mk6+Ry4VootUUHn17gMA62JH5yuRKEbLh/2oR6dxzpvR9xSPMxOFQFq
CXM3Grn0Fd1JffDZXcMg5dvd8NlH3cLeO2KpMSpSWo34NcrmjxGRMfcof9JxFJOK89X9bQvO9pPh
vsOD/sQlXRjM/uUiPtAIB44LBNGy2+7L7EGJuCqI8zw1af4Il9QXq6pfMNO+wQYBXQDZclNOxFCP
u1DOJuc2h3euRi5xt4fS73UuU9c83B2jbEPKWkw9xfsstd8kUAEwYJhm+3gUR62zSTNrw+L4HUmk
sAcXVZwFBW5hnBkzDNz9pYWNcLG17dkSOJ2Pszg1Vq+8AZ9fWOXTJ2RxnAxQjKMlUbELJwjG15QF
I3at44wPQeHUeLOslO1iyh4My7DYNCgvGkRocKOBn1Yj40UUm9mhGxrH11e9xv1TE0IIXCRTblFq
eb2uYJmQSnHRKnWiDNrMtralR6zZ3Er0OyJKiBMePVTlhVGbH9Vi9JtE14YLHHC0S0NseYsun5eO
tVyUNRCSE+obC0c4yIuN3jI005Vk2pZtPz9NMvmFrC650nva+m5Z2OcpJNPdoluNFMmjQ6TD4zd1
bNbpQ8gMdUoMtpV0WVPv9e5BGuU2o1HlOTZxm6zrVnMnqzuL75jVCVqelvDROxFP8ekbsUzIvJf4
0YixqazBawFrGXkwEeUBpbUlMvXcrOGLlVmbGyNJ4eETMkibpeBTI/sC2yte7rNpVUudEKvY4Shh
DXt1JphVFIuJIBDYSBS/9RA6gHL4OHTLS9M71mG9SNzd7eEekESOblpk5P9iL6e+bcP+h9t+/Ugh
lteeJGBvkfzEsToeoZwQDGfLY+iE80eIwGsjxi/qEq0z2fnlIe6n4tBMkX2hQQinowSp0hs0rYuT
siZVmuwP36ErzLNEzBmQQVrsJo/NasAaUk62ixJWz/PAQ9EiRPvMVeZBM3Xm6xIdh5VpByy3hrS/
aI4Cy7fKTXuNW9muEb9+/98Kp0mwxHOi6R/9MIurqw7iGMYEEtYlv8D/naWm/zNy+jtJjbIPqhhM
VV8Dcf8ZGdxUJhkUhvtXc01WyFkcq1iDti2t05ia4jAs+c+UsK5aj42XFMlOYK3x7ws++IZldpXm
3l8KvPBYD6dz6kCf2dJIDw2tq0886d68xpM74RN+hzFwRGlvkt4q/iV39r8ymtdfRDiubgiLeHeV
CMz/CsZ0xMDmXC1o5RpBIEGr7vSieY47JahJL6VCwWkOq1yfsqsXp+mjNQbsa7IYm+eE0BcGQg6Z
CB5Ki/E4HBjySShgWxP6o5IopymOlH+Ja75H5v//SFN+ZGGbhqU6BEqjNaBX5Z/XfsTOHMUNkepW
vkpvzYL2zKwpyp3MwfNJzkeM3OkHZ1YMHOVZdCgXLbtQCA1OutQ6Hlvgml0l6gnJZB4eIxu8o7S0
m7TTI0mh8zuSP9SQjn5yV/X1/aWuKXcJo2ZTOGF4ZOsbHnANgIrSd+1lNpgA2RLtJlkWsXHs7Bar
i04fl8hwIKBEMVO4F9Ulaqgz1bNcX+4fic74MAi5IHvHBHQiOuwCFN37squm3RwSblUyOC/g01cY
VVwRDqHKkbWgXzBt573siRBUlPixsYnVXtegmHrnWyeVU5gn6DVFiqlIzV2QCmk+ZPE47aeJWbau
0YMhqOFJ1N9AtZUTgp30eRB6d60YgzLD+LcqBPd/PTMOXULcbCa9KkgJzf96ZpgYY1AvhUwRtvik
ag5dvUS3uRPtJannR4wWnh4rotjpSp34RssRp1Yh2e4BcsREWLfICcGzKR3FbFvvxjW1qbNKtEBQ
gof7p72ocQfWa5iD2j03fZ4dlFjBGAMe+twkGqGctu7sTKdlazC1MRioW2Mlwl7XTPGNNMabmO3s
0hLhX2AgQJiPRLNYk0YNFxIvcUvrLEQJeYc46L5cz/Y0bMSi5SeTCBwPpjI5WaZJZU/ogvg6sjgh
ythnuUq5Ksl5+9bJuW2LAV9QnCugujkZSGScDPH351ZjnNOmhxFYQ09bkTT7ZXB+TIX7dNeh3l+Q
Fz8Rv4ZqxwztICwYNcM57l8rBa07jdzTa9dq17ChQ1hMBaoNUweTmcMMg3QJ2ZHhpjhH6WLR02fV
H7A5m7p0rd/OqtIbejLIBJXim4GmFqXCmY5pIncv1C78YqTO9v/5syoS/9I0KdYM/X883e4aimy5
NGDBepNb8c+nW4nphSSfOEf4Z7tbicaaREbq5RQLlHcwY3XfLYh2IpsKTmeU7sU1sv5GojiWQu4w
w0PiRkTjUOO+dRD82Ym20RTjdeiT7qlX5vhxsd5tYcnnJgWUi8KE6avl2JNqT6rsCoJzlPyrHvMv
t14uKDOVk9VzlJ1aGJF6GZVDnRoyqGM01vcwlkWi5Bw1Y5cmQx6MUT4/OliJktapbveXqu+JDEH9
9KLXzCzzNDmoSFXLN4guC7p1LZiMFt3UkhaH0dL+JnkifypVjEK76n5QVJKSwUA5ZJmq+RuxkLNP
kqe5+7+3NHNNuf+vC+9ormrRa8CWxrX/54U3jLmnQb7JPdtxcZuImhrcqKiKvW0EajF+pGT1kqUX
q35aVuIc1iERGqX8bM2sfWhVFF0pAjsEXBW0DVoLME47ukjLvkZZOj2nqZaxVnOuNVvMnmtqIIur
fbTD6eddfH1/CXtA9USLfjmzjg5eDK7+ShLQFgJe9VXZT35IOiRABtVHd7HZaI7LWeOUyxwMHhNX
D5GhFv/SSqLdKwD+58UhptSCX6CYTdNNWmfNf14cSTJdHTZZwgk0jnfKHKl7gmgYt+P6O1KbahGU
8NYeqM/2rVI1XnlvZcae8z2f1HQjh2Dvt8JIRiQKVntaeiKwDXv8YYkIcoUIKO10TwjsO/GXA5RG
aqk86oUmX/8fdeexXjeyZtl3qTmyYQIIYFCTg+MPvacm+EQpBQ8ETMA9fS1Q3VVS3ts3u0bdPeGX
ckkSBBC/2XttozL787QGR5gyPmVdNO+svHaASYzlvkbKyPQ4fcP5lEB6IqKYEWN5bY8+83NRl9ep
jphzLszDgzlICG8mYbqo/HJnUJ+80HcQMThH28nMx+uhcHp64sC7Z++ImoYrylvUvvKbcaPR/1PX
DWRIuOhHt5+EssKFTolVANl2BZYoVxaTz8Eyw7VIcMB33aYLxu68aMa9tf7y8/d89j5Ho0lBPGK7
iJsMFqzrLTvdBxuksOID1PqObpWIl8lyd2yeYhQLkzVfGs/Aaecn43nOaAvd3hNPrdPepKqDoqnl
F7QoP6ooU/emQVdT50iBPyGlBJNSptmMwb3lDidl/qBWHxTax+/AGdPL569ipdO/ebIsZz3Zfr97
iCZxXMos2zWFbf4Fwg4LdCmCpMk3OBjF4RNv2qyOMDSbS8jX7bNRkuOldjVrDVH31dd8EN/iOvky
uG57z7oHxXneQzgrl2Dr9GglOTimQ9ua+jL1gzwvwDePqsdwYPXifvT6fFO3TXyVNE7JBmZVU2u/
Zqv2/vk7krf8xS2hUX3+ck6z9taoIwDvud6OeQacXKjxKp0s6+xzJx6c2e3W2oU9jIWp2vc8iPBj
f9JJUn3rRu9BKHnDib1cPklCgyk517IACiN5BscgGkD3GpAY8zpBK6HPLKHURyoYdCVM0V5wQteb
1FxuIYtHV2IInn76YAw0iz9vutFCQhcAJQDCV+XzdmTEfTarpno0Pesj0TL5WKD2pPN0YGE4v7Gq
qXZOZ3lHdnzbopNsXhNztHcFfxASH26ygp8BLE5dBt6lwbBaQDUjIMXwb36e0GmNmrORVnMboBRd
bXkjirBwbsCtfN75n6//sdPdhYZpxbZMd+wpunAptNh//nJYscMINe4dv7z6VPo6q9zX3NYwAq+d
SgVcQYFNLSXcGDTrvMXSWr9AsmeTB6kTJzF9vdcZu8+2s2sIFSqMGexVsR0ycPGFbaA74Jh/zRhq
b9ElRgdombw6dUZgJ/u3JVy6cXkviunWc0bxA+ZWaHHG/U1Vbonfg3/JVrOE5GwWZiCpVT33L+Xd
Ek9WKRuLLiDLc1iDTbHNeKReJkCem0jO8XegNRicNaxrCSqSXXqHV9tu7m3Pup1sK3uGsN8D8btV
ZnasFgKE2ea3jJ5jzznkNTqNHvYCMGggJCx0EUe60FnZWCzJThamfemzLGwW0uH4BAMUmTSl0mRZ
kdmdeze4Uj+rut50K5GvsAL3uh+57RzUQVn1pFjNPsjJ+vlE9MnU3/3sFtrACOMVvk8nIs66gcXv
WUg/p6o9W2M/9LDvyaiq3uWaXfD54ZPD6fZUSTxSJlMzvAxmsEkqrV5nZur7UnIPCRmr17z3nrwA
O1gioNUPCDM2RuolK30OgdtqEuLrUlvXMbCfrEr5zw9j7JLSJHPn5+/F1pQjlUd658KvO7O1KbZm
4wTXa/oOKh0/PyOCTzafZoKg6FBWtQMcHped64oBlj0+87ka5I2RzuyLwIexj73/OZ6w5uG6NL5O
wp2Prpn7KPrt6LYtPRkWfpNAwEAPUVtWcfBBVMI5yFbgKaJTWT2mejTBLzn1YaTappZlodGtK29e
yO2ZYl08ACnZIkyzn21HxjethwAub386P5HOvfnTVFyiCDaaOZvvKSi5m2HVe6bE+plM+wN99Evi
F3gheffoqdntuc1BR/ZiHWyG9wMKdzR2NwjCjeO/rpjs3/O3pG16NjtJT6yvdlMArPm9KEhGa57J
bUFZhAOksN2jzFEd1MtDwpmjQLUeFbNhpptYZCf/ZBH3Q37uneOw/YySlwTldAZPbbaqixy18xQV
1U0Q+7ufR6WF3srqoDNMWEzBFIDHU9Scmhnuyeur/b/+Zj5zO//rjOKb4an1XM4nh0x5Ltb6zf4S
vLawVWWM1JFjmBpIRtGevArFYuzTBmIrXpfxCgNLnWaBVKEPYmwwtKxNk6kaRI3deLZY+eIwoMOO
yzUz8xNqiE83JdjBXiXn8+sgYScUCaZrx/uOW4Htc9Z8+fk3vaE3WPAZCpCi3hdW1EIgaWzIhgNB
ZquxeZ54cjRHSbrKndLUunKaAknYp61Rona8tK51cM0gu+pSCLwqQsVlpzAkY7adT0xU5K6fcnHl
T4/FzDInq7hzjN59xM4yXlufUO2m+IFrEz/XWNZgBhocGDzqlA7zckZFU98Y42FIeuC2NewKK952
dpBfzx3aAPrNfleNrr1LBGPxPvqe5BGLYTUORyNwTwvo73DKlPMagKILUXNX57Gsws/6JHuO3Wg8
Tj6b1U9IelOY38CuBRfMQymU0/zu0yjX2kzMszZ2j5+/VPDT/ubG9n/v1CUeKcexSBtlQeygg/oM
2/zlXnATDza+13+vVzbmvKyGN/vz2ihnJU3zetkoMzbuspUOFfn2tcRm/SCQGYfZMFAkr4+/MTPF
XalrlZyQgWuMGpNDxiauz/zaSYBpj7o/NMwD91lFKYFJIQqLrB3QxIt5A7NjuJv1KlJlK2VRXJ0o
98DrRNo51zmaws9bAvHYf9nw2qqID8OMb8H2hXpfhXou7zh7NMcdD9hytgMSH0F6opqRAF1N6SGU
sO1mNSFdIaauaPWdbaWm7lBMZXefLcCU86WBc/xpmPbUrcdqGX5pAxQ6HQHtZFFHisB9NBOKEznm
5nNWg1Z/vkrt8mnE/XI2hpqd5/pf8eiJrad1/bD4HDnVle11PninGPJLvFz6aAn9FNZHYf1IOldT
1mUM41F5BdHXtGh/hpD9t0Kfnv5pStNv2U//57lQn39z9z3t6/avuU+//R//d/lR/0+GQ/3yHv2H
bKjNn0X8D9lQZEt9XQOgvD8EwF9epbYfcFTQT4+fwVD2H4x/1jxQ0/ZNy/1sF6r6MxfKtf5wTeLm
A+n6jrnOY/8zF0oEf4jAAbfkmDYt6Jqm99/IhVpjNH9525sUacS6ioDoxPUZt/9ydJkim5Ale5xD
1MNhmcibvHN3IyqcyKnPQcZShxY17Cb3bwbOzu/zHfnzM1Mn2oShCFO4f/nMaR2zWfOFi9qLzBqx
5E+ZkT3BzDhYyw/lmKei7K9WCk1Wi5dodF7Z7H7VYrll2Z5ugnOJpCFh82cN58AZ76Qz3l66O1/H
1353oxG4imY8oTeJie4NidUB5+RXdzCE33/5Qd/9vFa/xqkwyf/rRbTWwElfOJbnuvyo/1rx6jmO
PDPC57GsCgfLyvbVhEtNe8trNrTEP+jgYyDYJsReEuzIxzh1XmUcutp5j6f+Y4T6JaY2CL0Fj1go
MarwSs/fMpKfqJKmH0Ov29CNFLvPKV/Y1KWEZEVMWBRQJQfWjYrk1zhi59qV1k44BRsq78+Ygdi2
mzJagDHf0nB3W4fJxd6fUCpMfeCGszmi/GVUxtTa8+OvY+UiHG5xwVPaXRlyeI6qH84bfJDRrL4x
Z0YmAPyr1y4SU3v1Kwi+4L7nfS3aNN+U2OeN4MdslpjYE+Oio/Gu9gwGHCJ7gcCZ34pMI+n9mHoo
yTRdJLV2RREaJXNvRz76GkbWuK4VVfADAPapKYj4qwg02eZNAIG/fW+0m7EpSe/GB+GUmInKahup
emHJBPHTJNS0G4pragO0LKsPVaEIgKPLAMtClFOOxW3WoT30MRL0pMSFZh+vt310XAAIbJaMAKS0
HccbZ6rO1KEgsnu8gwqyToDLZ48+BSNTLg568clxZxtIowY43gbzmOtui7XvSndAUYK01jexnQNW
Zxd/YDeB7QLAc6wmOF1ZPu9yqJRYmKJ9MbNZTxSEPg/NX50Vb3iqk60SxNTjiSaEpVmeVPrhNlAe
0Dg8Bk1E1AhrJSZ0Nl558OkIh09tHIVtiYfVZfkSxwlCA+dg1OYr0usOHagXbFvPpBRHISnZr53I
mwKivocTml1ZJSfy4rdUSElwcVq5cI1AYGSTMkIdqaMwQXv5HjPmOXD3poC9Va+0FFOF7Wr9WJ6q
iRx7sBn3QVFfFXH8kef++xwbX7BVslgXaudmHU5P2gflMlitfZayyKjx3J3qtr4XbXd2JdvSSR9N
I3duAEawDqkwaui+uNPTRMBQku1hRtx0Kj4zQDu5qDix28xEcDePqkR/mawZS62EYghahzaOGEpT
IIa8LaL6DcY4G/vpRHyXWpWYQRyNoTtgeZq0CZphuswGCcOVAgU/TTijsq5NbuPGu8a4zlWb6xgM
g0YLLOxzNC94+w102lVq7VvT3vTOPBxjFuR9NQ13yOw8RJHMgM8+EJ3czzqWohNyzyx5TS1W6ONU
fHU7QZCDxvVbllfCCljtSPMNoAfz+AqO8NidRD3YlxY1XmNDkhhphmpL3k7ULOHk+nCYA+6pskiI
Xpjcb1WuK6RZsb01JalJprMV3mXpyX+pgrbc1tZjULZYonpzBKnZXMkaklQyGdaREyrM6anDNaya
rwczd1MU+8hfRrZk7WNNjzLkNYJrHUDlrcXeIYtskwXrHM6AMbg+HfmEZyqyKL3qetzLSz14V47D
LgFFcU6+DJZsbVIR1vJGO54Ovbl6ZK51llX0Y4mZEEzC+l6oqQjLAnH1kOBqgHXFvnRoD1BMi/3k
9cZGuAOXz0FOGZXZNhAVwAC1UaXNWzGI1DZYY3FWOyobbVC4LLWjClJqY4x3ERooac6PaAycEzQv
JEvwuRYPB39k+zsLlanpi/6k/PRpJPR84ynnaVZRv+1owEmA/MgtC3FVZnmvluIe+14X5hdlEILW
ln10yErkG6LTt12sPhwnegey4NybxIZuKOwRZnqk0YszMQivTl85SB9MuU3IYkuHj0/8rOf5X5OM
xzqLnlPBD7iUPgWm0dsEbHh7y1PPLRqUfT9UtwbxAimGNrQo070pjGxbvtms37d+ALqeGQqCai6V
UiM/lRqcUmGgFtNLTlaTzi4tdtBFWoAF6ldX1jauFd86gH+d60vbDwgdE3Fpni3FzcXEBLbhS0n6
MVa7+uuUKk4OBYMUMBmKl8ZFU6VQxZR+u40kMDbLf1a6BHnhxgWRFd7XzLJedFEVjIaQYuI7sPaR
mx3Ugtsyd9S59V0wheb0UClJkOIaapRTfbR00EUNrKlQ763nb1ltGlftBetftLeSpkUyZD7LrPnR
OcUtHN3TEtNQygiOcSDKB2CLp2KJ3rVROEdXK/eQE1iiq6XGT238wEj8lvHWwBCxPFbDEp1KulIi
djq86QZ6nI70hrpzlj26sou/RDXRzTgEKOsQduv3wJLv2oQH4CcS4XEpTrpHDQSRgx04YG5cbUhb
gTviJflSIz08BVNyD1eO7Y+fXuEPlTtz8aoNdOG2vDYSPBitziZ0nekr/on1TdBAahrxqMVjKCH+
bIayeDDHaeSBKve2306o2JyPlH4sq+NLi0yLY2sw/CeOyjDG5JcWOHgYj4gO+wdx937oK6HCEld3
UI3ygDXIwF7v3GX8BEXje/eCHdjGA4eKIreut0DRk70lMiOcu4yHs5vPonbERnfcQiQFwvys79wJ
R3tKntse5iX8pSZ68KXx0aPy2HrzBADTl2/dJB+r2U+2OGUuA1y6YHihXuN7AT3jAvnyXN/f2mMB
EqIBCe0PhBHFeAXq6b7uy3STl/Vz4vEi6edvuS2XE4wyHiPPvNHNQHIzYQnwu3P/ULMFSd03K0eF
n0FVMvvrJu6+xKZ11068V1jX3yx1F4WBvUwbldnf4lTlZ655ODZMDDoHi51dZlcGpjI7cgyS7Cxw
ulX/w0A4CB3P5fw38hiFE4cFbIl2M9RahV2W9FByD7Z90PN406BUeEwn+DQm8tbSWgsXFjxHll9w
RxcxHapC3nou4U5DMpPFWGIVZbbldHKLLPUJgcmj0Sp/MybqRdUS/DDufjPpXySSHigu7gf5J1g6
u71dubclkLhx6r9Zcop2MXx3DY0hZL2bwy6uvrhTAII8DcpwHAPWq4tV40tWD41qQ2/s1K7FCoR7
6Kuv1/2wFCAJT2aMDr0TUN0zxkLcqvmD6447Nc3VAY7RzfrF2H50SLppN7nmy+DatzqYXltU+8em
xiLepg6lzOL7AKeBEiERsPfjWIXtrOKL5IQ8dB7nmOk8pjXOAqLCh8OcdM8dnKNzBxgnyLFikWaW
H83IB9KAe4fhKTqkanuAgBnAJuPNolpgNIPO36Yx9x7ZMKYGhY/rQkn7xNgJSw5hOmX2NW+Sx8yP
eSFbUYzHZMRrACyIYvu1K0y9b5eV22ihexU22a9qyq69sobKiADjYgffaz/A2RzoabOMyXBOPaHP
5rROpfhqNlgBMdRSNYqj2YFAT/Aj+/gCpOWQrONUSLl6+7udjuUzMItuAFxa1QOqa62LIxXqYCzx
9YwK77wAfDV6APOijTP4kt1phQpun6h4rSeO65ONYOpgu9N8xS4LW7e7PGnhGK/S83apFN2bEKW/
xXnY7WcPyxSXDMV57rVbSa2XZOgDUxfYbiBCNZU+JsjiJQmq9wpc8MacXvskIyJs6Z2dxWcDy/ER
6AUfQtR8y9wsgAixtARZRvE7AMk/82bo7wgIay5G7l0buX3Pebe8NZ0KiTkgrFZV2aq2cELsZIjI
e/umROl3mCZRXKyVwmmYSbfL6+5YRRPj6MRC/w1UUVCxbYXZfDVHZ6bD0/6pACyI7HJ8tMiSRBs/
72PU4WGsoZgRWwNns/boxwhTNZxwFWzK8QB2dmEcjUrSs49x6jwuGgOHq8dzhmSs9u19upBR2Zgx
Fn/HR5NHC35sDBxYUzEG665/g+dqpU3a3+YREYrKcA7Xuf/mCN5OzHs19Xx2i9LyQpNXGPF12Wdv
n5DAqkhJPe0oU02W0+A98uvPDx6avj0gRmcTjdoLR9PD+m3CSwHAMjaw4ru5xhX6LnqSp2Q80zWn
x8CsnwsCcDclzqOL66U5TcjC3Mt6M2kc9jlzZNAABhkhjb1vhbsn1yo4AOXEEJb5G0aV5f1sAVok
gooxFp+nbnOOuYyzYDQpk/yMINacBeKNa0bPEyqPh7lun7sKndtgfJumBFKNcRVXxXJBsPvNKDh2
YqMGwzBAgCjAZ/OWxxA11MTvlPN3hp9oSBuCd3BiBedhbAMynuQbcaqYvkkERFLYYuZLb0taAMRm
Yj9BwMwQvF3yAJ4KD4+qFn9vZ6hAMq2DnZHXB9VEEBNA1IUjrK46Cu7qFrsyEGPOeVtdhM6dUBHR
CJppeddR8qNGmB7WY/onfRyOuoVSoW67YFfAPWXGDUpeBk04dKNLugG8wmJqsKcLdZORZYWlLRr2
ZNkCGjAWfcl9OUDPtxUaSB79mNybixurC2Rj482ckuYgjQHLIFqqE7uhBQ9Ajhi/BbcNKTTbCE/3
l0wDplHsb8PGHtpdWQFWocFUN9pSh5i3scePFPhQR4EENiIfsNYPdCZtP1JK4dwE/k/s2TC8doFz
Z/NMbqwhuYPVDJ2mpLI3PSaqDjhgmosbYPRPTmPUoYw/rPiCwC7D14BPSwSvOI+/iQVRA/Zi7Ery
BWmsOjXfGtVwYBuzeeIY5BGuvM0S9XdgnhN2L+WFnhiIfB5TmTcEn2h8Pr3l7ZrhVOC43bJXWtGW
SLHtdF8V/becH7ytMe00w5MjOnlLiUeWhb5oUsfCldvAgJkhw+zceX71lZRUsKsu1iSBOOMxH07E
EKHbxkU0ojIFVXjTm8mb2+N67GwLaF19HJGp4NourkQjv2OLYMtXUnngmAc1AeAMVoV5joflhFMs
D41kIPtt8DCTpeBX6nQmwK8Lniw3jy9uqtCr9qoK8e+FfR2oA+dPvBVlcQHHbm5ERcUA2P6EM1u/
lweG5/uBfIRHiyPLa5K7fBofB7z5QnNmJ608K+mZ13UccKEIl4B7GdorlXu03vwBaAkbFtosvxHH
gfXkws2wUXFJ/kgRvVWyMggU0ZvayFLY++z5QU4HR8vqzos0vEuUbntepMesLv6ExApfM6G3aXEr
Gw2tqk/IFjQmwRVS7VFLSkkK6PaIWJ6uEKJZg/+UNRbjALwkQI7BFz02Fg7r2s5+uJHxxKqRZnR9
5mCgGjyqRN+lJ7NLSPDwYnlIp0CdmyZDDQAarOzdo7kQ5NjDZdtq0NXPCcGF57IBd2QnNcbuuPUY
6vf2wwCiB3yIuyo89s3IbjBzvOHklmjkiI2j9C/0E/C5+ElNPQmL+7YZ9Z3fGu6Ji5WHqGVg7vZL
d/n8SzU9PTJ9nYWRg/0kGVR501XdYWATeFMvOda4sdvGQ6n3ytBQtvzgDplJR8J3Dn2sl0+yDYKL
7gkd7SoerRLCO57ng4gxlKYTWs7PD5F46RWkBEWMqm2g4HeEj/zQuVQjtoPFrjlA7GLYF4N1QADN
Kg+a34m8nj+hmzyxSo/pkd3uEPnNQ5bKZGM2Ocptf3oKxg3jpHlnuxZ+xiC9pnxxdjAN3pTDw++W
MCzmumtvp7q/mjN9hdacxht6z9LZ797YX5NMb4aBN3jbxeIYz1PoD9Q79YWBiA35xaVJRjVgFu3N
MmXVFuBWnDfk23o/ap0846cd961HzmfVg2RZnDtNjsGhjc2HrrpkSkMOl+J7rko3LJuD6aTXsclM
r54xT5jGRFp6Nx+reAGZIihiMGYA+5dRKrBNMW+R5tEFT0drARUKdJ65mzsaMogD+xgBAjlUMF5j
ZGSbcrT2loHITgQj8iRP4axMDGKDYiLNmP6JIo0uac3ZNdRIT/wcbcE4YEmrViOzqJAKuOYx0Ir1
z5CfCbWnSYPXA319flcM58OkRIgubQi85vzBn6gwHbtiJ5tkZ8/IAgxkOdu01B/GTJmgq5H01/LJ
Tt15M1Uu8Z5NrlEWk93i2WBJjHXJBBSnmCcYbOA9KmoThT9mH9jtgzs037BnrjNVsQNl7J3aufnW
Ufq2tgIQMpnHYs1h9uqRGNcmdLuoOhIaoUIJk/SSlssehS6TCdf+XqmvFZ+W0DrVbUrSx7mu2cjW
iuaLmcddEWdnBpzmPtpJh5dz3BcAZMau3l2sqScokEkSq+7dpHmMBTdPa5kG2glmD+zmv7bQSYsi
93j5Rw9LUTHlMgk3KFyx4T2IFxQ3YWEKPpdO7wjXuHYzkk0QPbsHiN7bDh6s55bOiz8FPwA8fqx6
DUBKiBVCBshfxgk20ags9sMzb0ObeU6JsTqpcLy260VGaMBwV+FgVIO+rxnA9Tg8zqqE691kvn+d
W/0RrIrYB4qJZCUdUGuM30lwolcoAC72TnUau7zcpYozw/PynYsseuOYGaHZhD9Ba6V2sCqaGHm7
0FCooHRYC4OFEk1zhdaJml6THFs/z0lSnuXChWYOv238CZRFh+LUNR58sHsbp5IhEeak2Gd9duiG
/tAvQl8lsNOI7DMpEpsTMtEprIuI/SCZI3LcYKvpgK28lDW934STaO+lI66+q8X1GcjER+Id03tt
kjwja9It8vjM+n64eOrQT9MHGLEh9LL5eqg7ese8nI+OsI7mKL54zMaKxOUFFucP6J6oo3wEBakz
DNuCFPKh4OtVnbXQlMRPugKDoD4QAogwyKZbGWMZ8YE15KB9MVEuCTBc5wWDFuVIsBF58pzLuN6Z
ubxpMKJhEYWm417VRBImAThFO6mwq3mvqgy2C/EwqMqJiCxgIsKtIVvVY9IbEt1xPebtboykf6rr
9K0oLMLuJoMH24EK0yUXT8+kHvDSyZpb2RePTdoJomzye+H5xX1dTjcG6tC4d79h1rzJsuqu6/Oz
UUEQToJ9GpeUsEIfo3y5VmuecF19t3t3xhaUTKFNrGtLeiDtjwR1t3JfHAVAQiYalxtqVPjaxKQw
gg7nOMCxyRSxR5VecqnGrov3aaS/aas8oO3mLRAEhDCRfcowDvuhN9yNCwkv0sklQFkiEJnXbUlp
zSBFMB7KJxSTFam/BxjLxAEXcFbMmKwNozSSzdyml9pykQfwYPT+DWFw39IeTJARjbA2eFm3LrmF
CvsXgidq7trzrBBYQMo8HmhFZlMMgoazNqjuam+1wwWewsJeeiGj3v0QaaJuBFYvWsAWRl9YpD0G
aP42j7ULKAj0C+Ed2K0pBLMivVZ4pRkIlh8psPQ9B91rUNfkGoxtC9wJBA7coBxOHhAPhRLMyvnx
BOaHq8lmGDHXLzdls/IAzOoKlqVgzKgfWrCuYcDJ1IpXk9xGRgEdb4FK/Gi95UCSY3rg3mfYFHM0
+Bmbp0EgplloUEtUWa6VrR4gjROaaboUutr68fwo5bzTUcPrrksf5qVLQxZ8vBoRI+1IgzkiEAur
AJN3zb0cBnJA5BR3r2jhzxSR/PhqvPmuRUpBc2wNQj3yEU8mElVGJJZV7s0KOQ5BMLNqb5SakjAW
yztpkD+wN720LXscb8RWKmkO7AAyXVziNHWH12C0XhD17dj5uMBx2lvCzg8wHl5Jk7A3Mx5mROZs
a+LpiRHS0dPyZLHkCG1gKmEpIh5GcriCxH7EGPuca9fYZM53H7XEdp6T8ZC75k+iad3pce+YL9ZS
4i82ll3gDlC4uKndjsDRhDY5zhFuYb89x0b7xZJrGMpckK9V2jsqHmpMMZACKGfrGurMns4JfL9M
EyBT9c1S9m+LsuaTNs1TtLgQaSvzPUoddaX5DZtcKaK8iHrBjb9pVlfJhEw4BUO9g+f20fYpSQnS
CbaCEfFsE5gr5zOo4tOSgVrwZedyLzHf9EAJh3VjfJk9M0z4H51JNZsJZeH0SG7HjLocMJN3cCUs
SwlQZYLv0gtHMw+JMY3PybMBbw6GB5Ch9EerrOBWVOLo4PMG3hbfGPnAuqUGllHm4gg45AkAvwwF
g/DSCDachZDq/ek2JvCPwEDdXvxZqG1a84Chp4T6xdxuoxHLc6YyH+K5Zb0lMdz4bBF9G4ae7196
5jwcLwXD2F2ispdhWm7UknhQ1uM3QtsC1HKToM1hvRhn2bXGhLBjZE3lY9o7L5meslk9ZK2NXljW
D1WaPKQDtb5tGmCGlid7apE55xX7icH7iAQZHMxF+CLq5zqbYJmsED3O0x+VJ+9m/Lo8pBMXis5+
jGlAyJXuDzmh7tQi6WHMiVMym+VezQRYBLQbU+0RoAxxVHc1wHTGwSP7NxxYKt/PJbryQOpd6pXN
TvjlStetd9kajJn0cBza1vlAMIPVfZ0tVCkMIBgP/DvvvJRqOwXReZkz58hiAXt0GeZxRW+HK5pA
owIMhB7soxuQItenwJy6o1mjICvjON0ilVElUUSOZBw3QmVYZh9VtLpYfQ9HcmKO2fbyGKXFIwOt
XC471yxIG0xQ4OKKxfG4hlMDze7c5ODJ6S4Yq2c4IYiUI2fCVjNvzMzf90WeUGAfy2l+YJWHhsvX
90PNIq5Pn13f+zBrag1vAq8TeNBh4LaCDony7eJkSIeuo9Ixjo2DGt0wUDYMGj+N0VUP3McfqR//
0PqGbKAJTxHQuhoAcN1EAHRo6FCM1xfVFOIaP0R9mFvT35Zu+10WKMWJF3rXvcMP1kdQtBJA+ztb
g89eqvEVErratoNL1FSOe+W6LUeiOIPxZWjciOm1vEfRpRgFtt9r237CYQbuiNkLvOi3BsgNy9QC
delcHmblQ/UsqBnKnA2/lWcvxTIkJ3IjXGwxNQkwMSAJVu17kpHOjOaZlHC2h7Lqi0Oc4cyJE/bZ
0nVOcvLaEOGqxONu3RSWcRu87XObjU8R6QhWNptTCRAGgWAyQ4MlGrTvuhe/1H+aGV8QfA25Mfvp
S2vMjwTXsjYNdPQqCHyBKUJJZvgPok7Sm8kUZ29i2UqvSPpoa+X71vHw0avq7X6JcYT2A/C6fp5e
zHp0CCNoDy5uRVQFzd5tjeehQ6sqFKnNZishJcXqoZ/6W11ZX5v11P5Uk/zfk2L9fySxsmysSP/j
f4mZ/kFjdf5KA4OmqiICfj59//d/+/z7PyVWluv8gRnHkf8pruIP/whYLEuJtdVxPp06/1NcJdw/
UAm6NrelLZ2f/6irdZ/8+7/Z4g+kSL4MHPy8Fv/a/u+Iq/5iqpV4alknSMtzPFfYnjRXDdQv+ski
92s/mZQAS4prd06PjvUtLvXWcdOjx9ngYp0mplG88zHNniA88R9Dz5bwotiyTsmLLXG30bXm+d/o
fH+3onx+adzmLsoyP7Bs7LO/f2kxU5kiiU2H4XB59Cf/AjTvQQFeYRHpCfU3roBPpegvOrP1SvDp
AizSPil11qeE6pcr0eDFUmPSOsw52okxp5teqjpOkTgPwRnBSnatdAezuS7p2Bw7lhwNQ3sNHXaB
umLZmP9Y8p5hGxmvoJCM2xhRygffVhqqQM97e0n0ye/8/mS2QU+1PIqD3VSM62vgOEFhTXu4ksaW
GEIK91S540NTFcFTPkXeiYip6GJb6El/uT//iTTM/icXmW8bu48JN9ajjPn9IrdzEBsdZ+fTQooO
ha0ph62Bd/3oFnUKbse2GJKQV4P+M0na6yAXzl1c+xKbDQ4VJsf2Tum8vzg9M5kyXhgUCsP8Ubno
DMm+QFPUoKI7TMECrD1P1k55VVLrEapJQ15QEtf5uSZmARGzwqj+N/rgVaL3yw/VXx+rwPJ84fuM
nvBT/v7tzVVngp4ihWoakCb1ayPmTId/fQ3/cgn/4XOs2rtfbhy/Tx2J3ry6W7v4ocvu/4O0M1uO
HEe27Q9dmgGc+SrFqCkopZRS5gstR87zzK8/i6prdiRG3Airut3WXT0mgiAIONy3r10BOzTvLbCd
CAEP5wdb6J2Xg71/zx8Hq7okwj8vc5EW3lgCYXMyfulSUmSKZ11YHIux5i+CWxbbkM4CMY7aZGLQ
ax3WaPbz2HyHRebBLN7o0y5tLnYtLqbwn5Gsdz2/JakVLxo67Sz1pe8zUjl8g6vGxU9YO7gP61Q7
hHpi/HOEIdz1/+QnVv381j+sCoYzbGmxIzsmTyXfG3s/TCILvUQHoCrPg0q1hg1tDCJ2lXvoawa2
qrV2YRUuxptfmk7mjMjSNJHyLdWXse3ZbYCxLSLxlR3hT4zR1bxfNvrK927PL5BTKx5JLi0SaHZp
T1580C3tyhhOshpzPOf0wNr3km6+82PMr+PD/L0vQts2eBJh8nd7seKNRO/0IW1Td6zm8r2ABR8d
7La40GC9WBX/rHVB5o52Vjq11MUwaRqHfQ9f2h38HwMY+4GbdyB+eBrojmJ9/pFOTZujCZ6J/hJq
SYtpo+su1+khSF1u2m+hLB9Uo7nwOcmFnvif59He3ws9lqq+OGtbb3Jk1cBHsELUAe0sHfLnfN2N
nVrbsS5uIJ+EKwf++DBFs2bmvzwjTW9CcOizGOf5/rDssbdTuaLRHFhJde/E4yPl/+Y/LA2HNiON
/A3C8OWnBRCVwiNngRvW6sEuU2xUxN7Pna/nX9epFfhxGMKyj4+idlEaWX1I+mzEqW08oHxI0Eie
H+TkmvjwLPOP+DBfqLx6Co48i4Zcbyo3I5ec/zCCIVUxS9vhhCxWnd7T89EpPpbM9XgNkr9uldX5
ETBIP/5Y5w9VarbKspbLCM8v1dJ0EjwYcwxi783G177i8UJiBiAYiPT4vkHMZd/FDSX0MIIZrEvS
7Pb0xun9R52opEDcN6Cm+DZSiA5nh9GwryZ1usvyv2RwdefbVHQ9tqGHvP86qQgkIaLdZuABax/Q
WmbuYvzlhgAAP+kI6nQ9MJKqp+vIDoGghj5gFK2gt7EvRpJCJUdZhxdgSksAr1bBc1R9GPH/elHb
st0NQfwDTcqDP5rOLdFpAZbn2lRjfSVlIfaxlfrbgBrQPVfxcN1laF5zoT57shd32HQlW3h/grJP
Q+0fV6XO+a3igLDKi/QJ80W0CQaYIQg3QRPQmaiNAM5Vi7pbXs8y5xWO47RsTo/WNf5KlBbo61x1
MDnYzbXkqgJr1IE0jgXGIEULy82hJGDPoisdNVB4S587zeu+BM813getTwTF1bv+oStoqq6LzkFf
3WaFcgVn0nxVBnggtB1xRhl1cBM6w7AqUgtZPJnarcoDbilMWusiU72rrtLy11BF/wG3i8sxwkl8
S6nDGyIHg8+WsspJUW9wrCgxSHBQRUe4YTSzZ4ilGt9HKo53RqykSP3o65oKT0UCIcJnp6rkjaLp
3bYcvYHqmSMfSjH2+9yGQqU2+FsQ3o1gJCKTmrtMn0VqN5TqEH6KJEqeJlgXa4ExFN5Tkbci/zVt
ZIu4dxg6Byr+MK4xaWeiofcdZOsnm96n8VNNWlzb1F5s6h5qFKW78EuD1/AGGAx1syZRrgqsfjDB
oACT9CCZNUQSN30a6a5dg9Q2uVbgx+XlV1lv5w+JCUzNViwYUnWJ2DFHLLYaaNP9MYcBqwH10RVa
sOomQOg5V9JAzpRpc60HGHaWGP/tU8VOV0HgYL4wi5CbAlsd6WgBTRwpnqgp1rhChYKvDqKkvhDh
/GbE5fSKh+II6EPx1nDLxm8OLdbXjqd4KzWzIXpVSMwNirdXTUzCJuJusfaHOAPlZ9OCpUVYoikN
KOWYtF46knaF0IlasfGoluRQNqMBIyz0J2BY8AbbtzrquVzR7uxCaUgJQGZpDRCUFJBmlaWCfYeH
aKsO5U/PSfUXaWTmnTUW6Iimskb5kfF5ShL13BZQKLcdBXlojNswwYrejEX9NKfU4RXDv8+Ac4Av
iorrRKsR7ag+TKGhCq/bjoxWnijDWh307HdLC+wqzejikEpIWSKf0y2I4a5p7uvWhQYrgMxQ8SJg
IMzFgBTMYQPW1AAeMhX2CK20ju8hu9F16A/BQ+Qgm5+U0l5PIYuh8ylhoP1wIJ53uKvadOqWAx19
CXwB3KqQZWTYEe0aS6QIYiELcpkZtik86Z0vcfYA0Rdv7RyTH69HAB1Fqr7H9t1/wqgUlVcW/gng
EJD+dbSrBFXMTs451ll2JJ0OiObUoBOf8AmZxGit9UbToWep3O0ss1mXZcfCwHB+rdk5fgw5VF3a
OBKynLa10xrA+8JG8I6OU6V+GmdXQRxoh/9DwNCBedU4TC34mn8z8Xz+cOCmvzwcdEF0RfLatOaw
YG7i+njEoYSTXmIHiVsgzKbeXDiEw2z0dHUK2hz071Zq82p4/evU0FPMhQRO0tP4M1dJHHos5Fu1
ky4Eyo42AuHf2k3eXxd5RN02Yu/VlLa5KuP8WzLZ7Uq0mkq/jwo41sJAptPhQiaj8mKp8S9/AGBe
xyRpJfolmoixL9AR1K5FB4UvNLCeK8j+omabVqHtJDf1SF4R5keBe3X6EinIqqzILtZ6CkxCjQYY
sgGl8QZdy1VcUBn1eVBcAxQs7Xvgk0YFN4oI8x1bTpLZilIIeFhnjQrbuhhQpgFMRagT+m+9iQzU
CbrfjdLewm/DZrkAsIcx2axFJCHfmekPO+kFujv+hL7jXwWmfUMhCgZgqeB2NcW4NGTOU2T2eIhn
b5Ryn4qwgbZqhOTwu+nGcLo/UI+SvVUQaCja+NsEOJ+MaQ7YvfmdZPJbkMudn5FRYON0rkO9euNi
Ea5yAzW30RjACxLxOgY+jH7buDeleUs/DAitmoQqlG0sFvLyYM+4xmEi1a7YaO5LEwlqZ4gvBddw
yjpeQPqRtrVpyMet4oBHjz3IaJXIntOaimrYg9GPpN6tHQ/m7pAwWz6dg1cFRK4r1sVDVVk/oj7A
kjZ6SRPHuCf0QYwZwXgmnHrWNPslJyMLxcKS+zCr7tUUBRhMIYzNqiFbQXCc1naHjLQcsu/gXl98
GtWeOZWc637E6s0Y0TvjuDJM4ZNBm8ieE+AeLvYzdc3bHoqMHwVEH7UG778ezRdOjm8YO9SP3uDj
7iUosCP5S55g+8W7tLfdLorIhdukf0OM0JIg/TXU1o3XK49hBTI77NGkhT0PYVEa33sBqCrHadAw
Y7CwvfBNHsVrfJKGIBZULRNg4TIPJU2KMGVfJO5oZTudO3Dvo6Wwn9Pgjcs/y40US/eQtBhrbQKD
Y5cWJC4O//auQGsnuSlaPC0AaMADPm8MVAEoqWpBOX/a5TX+viGEJ8c9/6xHj8og5GXmDlGJ1khb
hL9lK0AyWwkqHpH+GXPAikX85fwQi8ZHW5uHIHehcZAQ/+qLGD5CC6DlulMgFAq3dY20ELoRYaQJ
PkAFklz1Pw3CrfODys+AEYThc9uszg1ZYF8rxNxQ+3Fb9fXW9KtQLVzi4w5pAn/xywd6As0GhevT
5NCyYEer86O+P8unazldsshebIOsMKiH5aiZ7H2Akwb3FbpocJPrghZRt7+ar5kV6S+qIxtynC4u
XkXxpFlfKR8/1S1SVX8+FXfYwVxXNfoJ426Cbj5S/Up8dU4Bc8NitSXqjpUn6z+euBsJ00X4LQlv
pPGoUgSrrQIBP6gPxAFK8WAOyCLjzTzT9nMSvdBgtM4vksCOr9Tvj8ybhQQhELwuVhC+f7ibRYIL
VEnjPElG5Ii4zSLgtRGR6Vit+iKGCV4WqF282r+XDQ0CY+mXF165oS5P0vmXAKikJ5qkvliiHtlx
zMDWugxdK20farKZF1vUO88kzbomuKvRc3Zy3yjNPTMPFvkeOxpOGKRLLArV/9pS46nSV+kjIEkD
8qQbEUBTgeFnR65KEMkLyuZ3wJuYG/Vs6ukdPVnGHYYguGddxWqEE1axgUT+Q7e+5uaLQPLiRARj
BKvzNoHuYcefFKs7M9ZuWAb8G5amlfw6vxKXuBHWP8lW0sqO1GkFM4zFazFtDRsIpUtdSbQazKht
hOykeLNObPkQ5oU20tpatTtcmHgw/rO63UU2PIb5LxCH7R9qA08gW3EWbC0+ViHVdWdDgSqMjTfz
MUuHDhz7wrb33k3++Rvil+swRgnCSV+Yiy9Xlp0J/QvFZMhN1+aOKrClmF9E04La74YbmrWvY4K6
9y+jfVMG9dCgJjd9Lmn8T/uC14eJ8VDMHYcQ8yeE+u0uo6Uz5Vsy60u/WJt/0blfPGdxP2QpBn+U
6ZiJ1A2sJ7LP1yamIA4Tx7rjcnlVQ8MdH1N+StC8asZjErxNLRJ1LgRozhGhVgisKbeKh4Ym5H9W
WMCritvHGlFum3J3ZKFaDY0LtHY1mzT+aUwvNLyto+DL/JmdXztyXhuL51FJyXLkOJA31WW+opfh
OE32mLq11FcT4l2c6FZaN6ITfqOn69puNlqIvyLKNIcmUV3Dy+Tx/G84MaWA2zW4rSbnkykWiwBH
nqnSaXV30RrcYlRobBzZ51yKaJY+P9LxCTgX+YSgAKdKjX98fnmd14gucvLKVWvor6Itg12iIsA6
P8qJ59FR53IOWnAccBH8PIpn4M2VO1HlGnaHMqn0JYQTKITG1ois+OFfD2YIkusofW2T0t0iy1gP
yHwRKhRuNYcrOWrRtVDakS6AJriwVk7MnsENyiGNT5kH/+DPzxUrTlzbiCpxuDHqXSsQXnjU4S9k
1E/M3sdRtAUSD76M4mVeT8sQX1eQ8UGnRusqmpVcOsCPVz6YZpXeQWogyFwWiyG1vLRvLLyegjD2
bulGjdm1G+P1/PtZVHXmvRntF6IGPi3bhF36edJ0hJB0aWU4ShX+lxpz19QfDvDcv1hadyG+OxEH
ISnR2E7ZSEnXycVaaDUJLwvbUpf2A0J6FJrc3Qq4d0FcrtiGaRfoZLUDQTS+FALJGCQZ/8IiOfH6
yH9qUmM/MUhHLH6DEnNx9yp7clVCUcLAsrmdABFymFJSOD+18jgIMDg3aJCjYmGocrlxYGGg03OX
C1wJybHRmxGJXxZ4ApoGIPd+Gdl4k+Gpgawxnxc67pAXfsCJL4LCjwBfbKvCoMr1+eVmddb7QSEQ
1qnxnSj+kOZb052CWN1fcex7+MVptqRm0z0FkuYtdXyx57uNvFjsOLGNgxyhjE4EoHGJmF/Lh2PJ
UsayKkUt3JijR8F12mtfgrS4psXmOpktfs3xRmoqvLpfprNPSjKJsPguTMf8uIuzZOaecI6bUs5v
5POPiGpkk53J+6hxky7Tm5KYbGrIyCQ1ZGsooTZpQDT5pfPddPL/sPAooLK/I/rgTrBYeIGHjfYU
8i6qHO+/2AntW3KT8YMeVeLCUCcW3nyJ0jBSFBYeg++H6ofZ7hO7ssKyZH1P2b7xy29llv+gGg+S
Pb3zIUBRld+NsYqLCKJOo94bfHf/fvGZcj4xHTEzeYmFP8+2zCML8r1iuoo6O1vNzvKIxION8Jyr
hG6RcICEW07Xypy+xQE8G3cT/1VD//2F9368+HjfFF3RNBBGWPZi6g2SXUnQmqZbhNga5LT9gKTT
BJW2+HsD/reBdGU8Dzi4KnF43zo/ivHf1i4RU+i6wdpj74GDsvgFFskKq5C96pok/BMIN110rzgT
MddbH7Z35593/sM+L3Ne/PyRqXy89GLM0/Hh7edq5U95WvWulYvyLjSK8ja1avXBqexm26dieqzU
MN+fH/T4HOEM0agA22zxWOUtntBJ6zYXfTK4TU+RIa+jOyEoA1HkfFG7/kIF/dRgJgGSjRhd15Hf
fX5CK1cSdDeyc7EPocbTbDOCw2pw6JbM/z+HmrfYD5M5lHVCLlx0LtWibziV4znvPcpKf2//vfDJ
HJ9NpHhMgIx8OFRkl5+tNwxgUEUxuWmm/6TLGQlk7AA4cH6ff1fHxwLjWAJ4lkDJIZbncKhWahTB
z3T1CLamPZkghy6xg088iy7n1QcNHTHR8uwrrLgAladOLoWnL7qp7KVaAVvML0Rj8yayWOuEfHNV
FkkA7n+LTQYf1DpswrF1K50ka5FgBJNkZcuHbL/0UGqwxVQfy5Fuzi4t49X5eXyfqOXoNgkxpALI
70jvfF4c6K5hJwVh6xrd+JBmHnhsPMglXmHYN9AjgEJcKTc5OJ82D+8sP7qLcEgpexSbXfeAqax/
FTrtCv+b1/O/7Ehigr2HPesLUcxxECxr+0XUA6oFgOQG9DxdAXN7omCJoJaWOV0/WCVVOIgmF5bv
qXfhzCB2bhUqosTFbFjIukvVipmNEIaqRSdd2URrlVNdYoLjFM4Pu892pAku7O8ndgMdYdKs1ECZ
xCN/fgsRRRY1yxLWgBl9pyWEi1P1u0qLjePUT+fn9cTWSriM/FCC+deRoXweai6sYzZUtq4TjnTe
hbAPeIPdL/wep42WNl+xc9Muhc3HYYs5R6oa2/k8t9Zityvt2qmFpTRuTB9UHtR7xXypxHAftT8a
sUFCclMIC/9Gcd3Z4t+/U5v9iFQp/zRfSj8/MOyH2LD7YSRSrtUfngcBU5/6/N4Pw8Ctc2muRKE3
N72n2IAPxunC8Cfmm3wRoDpNosQkk/Z5eLZ/dNOlMbmYwjb2NewWewujHaf7OjceAFLgE6tF//6C
bNpc823Utqqj6csLcgwbVzXiWLjqUPwZClz8RLeusvHS9nHixXJYcrfjtZIidBYLV5d01UdDwz7s
leO2jtvgzQwCG1YebLMS8gvIOb15dkAxrXS7oy5Y1cYXmhX+r4j7/6mAOzXNZEz5FbPNCbziz9Ns
aUWnYo490WCBbGHQywHon8CwXekeIzu/b2FZXXj4EzuUbZKAt1RaNEmtLJ69TUIcWnHBdiedkhX4
md1ET45jm3+cTr2pq+6X0ncXNop3T6DFfs11DNcg/hyDnXGxnCgbei3f1+S2TckkJrRnreOBmIHQ
pfplovvbZjhP7WvC86uSLBNUD6fcJZSrsQiyyXF15rB20qzaV05INd4LqgvB2/zcH3+iTr8bpzOI
SRMdENDJz69CTcdYF23fu3U3fqvQOyCMHaj9g2nE026sTGc3hsrdhOvNhdlZntjzyP+oIFGUH99W
K1/v2pbOJVenmzPGZKsgyUY70vkddLlZMwrpcLTqFJKoJy1jDzJ9XLS7sHdBo/0x4cfWNvYkrV9B
CMkB/vyH0ZgK8k5zvmF52x+5jsV15VNjtfLHtu9ukoI2na4yboKm+H5+rBPzpwkq5yiMdUmlZ/ER
4Ueb9mNM4yREgZ46OLyOqjW1qwnvzgsfz/J7ZRJpE3DILBjYXx1Vyooukb7mT76Lk9pbYak3ToY9
sq3uByrkDQ6O55/s6D45j0dFDpGgYFUelZJAExi6N0rvQGl2+mJUFhnYb6WpR4e8KPst526yqhNJ
JR/wwEMJxv2qUARVp9r0Ljz6Ucz1z28htNGE9t748PkDSXI9CpKgxo2DBKI65fIqN7wbD5idM9m7
Slr3DvgBSZlj1mMhWJ+uGgefKceCOHEtp62R/Yc1bSN7VXkX/ONIGW0OAT2OfegdOlous03Vwz5b
BZcu1PrxzmBzDBqOxQvg0RfZCzOOuiziyDqkk/Ui7XYvIv3CNfXEx4ksdT7mVU77o/pZ5MQh3YKW
eUgMNFmV9jfVk7U9RBtjzC9EUke1Ot7jp7Hmx/1wsaIL2adVMGzc0ol+UoTnHhemV2oh7mbBFeIj
vB4V+4YO69+ywpjO1i7plk9O6LwLEVNxFiy3WitqCWMztXZ1hImDjisAXX4XvpwTM+rw0sh5chWn
4X7eND48peNHjo8fVeTmRUHh1yTHoYZPSlqtyqDaqZoEj14h1LK3Pq5/ZZ1t0XF1V6OuPHSyfVKi
IbuuMaM8/7NO7B/cyuiCEGRj2fUX56CpaK1jJ555yMcw31a5hQu6Qp+4sAKUig5BrZdN8YVehRNv
HJc+uNLEOnM9bVnK0fza8KjXKYe6KYeb1iFabCfZXSNA0d/CtlB2lp11myZNmjt7AswAdaJcE5ok
F06F452aHwLA2WEvs6jQLr4kqTdpOjSDdwhbQVZEucFseTdo4QWF98lhCHKIp9isnKX42ZK1gMPL
MF78kPrRCwXwsSpfz7/Ko6Q6hRxC8/8dRf28wpTRk7KjU/sw1O1DoKbfcC98dSQJ1DFeT622R8t1
a/T2q2n2z+fHPv6AGNrRiKRMW1hHGb7e9EazrmvvgB9HDkTB5hvuL0nIj7+geRC6QSRFA6LyxbGq
sTgxAMq9A+aakrov4rcQyn0sk69dW2gXlsap0d5rYxaZJZP2r8+zqZcI0MhXMloZ3KllDUQj2ldV
salU+/H87J1aHo6tcq/RQaaTzvo8lNXac78ujiTpiJv0mLTrVhU/RWHtz49z9EicTSRgNEriYvbK
WESUoDcoHXmd6gYy0vCYB51API/ihBBP98wv50fTj2rm84KkcY7KlU4gSZrp83ONejJK0BIECw5c
DTzu+u3oFOnV1DrYbc2uVubQ3fSjuPX98XcYFIj3xExiVpo/aVT/gA1F93ybvUWF92z2MX56Bn7X
ff8a+8Z9Fdcr+DboxqGM2Vb1mLSY7en6rsGjZ84tBJP1IKgugMWdwwMkLJjulRP4Z/7cW4kW+xoB
wRMAwwMmRTtEfV+CqKtRQxj7Tos29RDQmC5+dRL8RcW/Gbz+QAP3V803X2Ell0ClBZrBNoW3Y/yx
zO4uRUbXSeOtUmqsutXXCYewNlN2iV0/SRVIFO9W6a2CAkMBuKcGahQXdyKHSTjYSIXrcdx0Knij
OnlR4U1aIVeQMn7q5PQ4JModUd1Okf5DNHVPqUcJ3A9/VimFGtodDraXfZ3w2B4pfGpDNOyqGFZj
UjjcTpzVqKkv8/D26G8KXftSNx690VgwB/5s2pvddfpw39ng1jSjKFYJxpBXsU/CnozLbU9JODFi
ZOvWd/hzGFQDBQjNlQ4kC+DD92yycCCUu2msDhrkiBTDx85PbpnOGTdcyasSxW8PeEFMiQlXyfhr
G+kNJgw/WsVYJ1N9sLVglXfGFwuj+JUWtPeJGd/Yjb6tRnQfZVSCDKn8vQqNolEnivvZnBQtn+Zn
U/1m70TN2nFyANacXvnsYdJRWSBDDZQDnUKGn8dVJpGUJ2oEpBvZPajNvan4r23YP6ZN+7MLG5Db
agdnuyzG6KrQR4VmezWDPNXgkVLxrWjYx4EOy+ztYEf6Jqs4v3H2AVQqMPz1AXvfEKmrV0mtvFFj
wGTRNMDrUin+hp4QUG4FMsTIR5Wbfif+AFBXAJ+kdJrLtOT26ymoaocJc1Q7wf0lGxFP0/WgdxBu
45nXWYfiTrUAwWENDtt3/jPLMPGAbVnTw8CrAE5oP4SjB0JeM3x9ExsNDmU0/qwUBzS+D3xsXI0U
uu6RZNpPokZTraDHni3rxbNmRNpG6cq3zAnuVR2YadB/NWNrn5hi1Y1i643e1g+mrwbUFi9LDo3M
7ns12LUpXvNUNMeKlo7Q2mCgtQFHf/AwkQbfcFPE6NgBcL6pA+0Rk1zNiwHttFthj2Np9Z/SH+6D
xj6EWvMypNYh5CDzx/5+lgfFY3lDIeHX/G5nvY1PmNap9dcs634EeeyWibotwbggNpt+x5wLoy3A
K6ToQKJy3kN8HSB4ibdsDXSOuKbbSjs+ROSISWnFwDbUxzCBhoZz2pUFzXOtV9x3TROihhP8QFgO
19L5E/NwMJf8PS31btijnBts5w6EyI0tsTeT8nsmpq9Y3vJRmc7GCNttCJzJkPlN5EtE/brbg21A
bP4caHLbIAA0Ru1AkumlyeWDA+rxStUjyCUwCMFlfpMlYufKL+5bNfhqJvZD71OaoiH5TrfUe5we
/9oO0Esj3pFtpem6UW90K3rzgulO95pfYzPSc1MHa+Bsrleg4jXhRQ2qeZOQQ1Q749Yzs62k6+za
JJOWpgUkaX6gD8tgaOV38FO7PoE55lffe/ompjxfa6k+bBQLr7lmFOazQ6ZKreWmL7ufSAppyQDM
Q37+ti3N7wAPgTOkJTK7/iUYadUY7f28ILS22vRF9StmkbRh/RxI+Sji9jXI5D5qPIjx5t/a6h8S
z/nqq/5Dy1yk3nDvZ+lTkQ7htZphpQcGHmqJ4W31xL4fFKziA5pqTG/aW153m4bq+/+nhRYXaOaz
liQ7TsYn7LZCwEPWwdOsvcpbvK46fUcdvL/uAuAReotRAAtvrenJZuqUWxK6B10Jtn6RYLHaPrZk
YITp7eg699mo/FebEGuetqq3SjbiaY/HcoJ6D2yXDN46JaMtPeIzx2Maa6oa/XOt01PR4C2gcDW6
9lQJ1UeQjtAyf2/MnKXzJ/GJ+IIKmeDmwdWd9Pji3Ac2FtoUl+1DZtKQDUfZUto1/c8XKjAnh6H0
YZoUeVG5LoaRAdmIrLatA7f/UqPZ6yq2LtyijiKY+ab4v0M4C8mNJaJAb0jxHHBfuc6V4i4wxV7P
7J2ILgk3tTnA+5x/Y7a4+zJzdEJAQ/gcveRx5UUgsVkoLPnfZZKam0yJjNsJm71r4N/trtZrAGRB
HmxUkYEKDeMBjK0Rf8NpQGxlk0HwbSsO5CpH2EBX1/Rb1bz8S+LV8e+URNTtGJnZTuDTvQlAZt03
dOGA3aY2VoQ5fa1lF+7kqMauj/8lULsYkLw5ttsiK8oLV5RlFpaSOFmUOVojIycdOb/cD9dTOcV2
ioJkculQgpx/lRhf2/GmiOisZePO/q2M/H04Mt4Eu+T+yK1/Ho5e0DaKmnHiNowGOXi10h/n1/z8
dj69vfl5Pgww31g+PI8RJ1kuMwboeho2Civ7SyEOMIvFN5gRClVDHG3PD3l0CZqHtCikkjdRIWYs
FgxunqqHs+XkQvyxVrbZ1LeFUVYXvrKjB5s/Aepzs0QLY6blldVGyRvG3TQdshRgKJZt3ioURAkT
DozrWiNxodtN+e8fjSdz+BvJLcrFi6ulPqrA49LJpPcAlCwEqSeRBX/OT9/Rtz27bwry8dTyObqW
SZjGzEeRxbnhwk9+NpT7IrGeG+NWLy6s9Pcfu1gaHwd6v0d/WBp+Z2B3UGaGm2FtH4P1RZKixH/S
otroGTZm+gR9Gwk2Qt9MUrosnJfY+NqxwwzlZlAefY3Zzl/qkZO69Nf0ZV0r9oVS39Fa4i3DV8DZ
xpr1G8tyl6bUg+eFhnkIQC52nHPOJTnmqXWE+u29pocQZVkr9UMdtZuw3nfr5opbGWlKwg7two59
1GbMJRBuA18Gu6jk3r44FUwnHITWeL6LzdX00FmDcZsXNTWXzNE3aPu6deZ5NAmFevykKt91ozf3
kLKcq7SwvBtnwm6cZFD2cn6xHSey59WGcGTOYdNxv/xZRRLnk2ex2ki0KZS6WuorTqyQrw22NVop
XnUmv2YonfWWRmDwr+d/wInp1wUlAnoyZoXHsi6fykSGJIV8t7BNN7TFVtMw7cj10I1brCJD9ev5
8U4czvqMcuEkY0kdvQYPfZfqFZpykFOj7biX0w0NqGfXxUl/Idx4Pys+fWBUdD6MZS1O6VxPOShF
5LthFDaH0Q8b3JF0gIPQX9HT2RB8MyCOTuC02x4E2dZSFbocR2X4aVO1X5l2jodBLOtbDEWaC8nH
CxNhLfI6VgjlFnWNT9kpvSKco9VBTS9IhU6O4djUSuZOAZpQPh8+MhKFH8+oHwtHtOvKTL7XpbJ3
9PrCIpLzH7ScafIGqmmgrKNcuzhGYZgMPri5wC1qEDqdR9+sFb2mlfd7aKC3okGbu7lLB+Z6p1/H
EUSijMvOlZ9j/VUgGcE/rTdWWk03bKXNNp6dat2iqEarUokLM39qyUsQK5T9UN5RRPo8K6Mf2KIs
gsANy+ANLeqtjJp3GUyga1uahi/sPCe2UP3DcMZiFWrAiaq4GgM3CQ16nTrDh5DWXmzLOxEm0tKF
NoAwBunP8kOuhhSzdtD4bjTSvT/RSh2TjwJ3u8NHKLkS3Jkq2bZ0YI6UMdSCcL+/EOucelJEjdRs
JdnsI8UdLa0TLGKqTvMNM/S0w+UM9qmUPUHHbEHMtoVwdvHZ0Dvb16rhWwd4+PChS7tfhXFcP2I4
ARkVFx34+E2PEqWzNrCWX7TRJNkwDJcCxxOLyJojESIEkwaJZRK4t+hpnzxTOVC42OSqvDE7kkFx
JVb4Ej7Kkb788xvnqQOMws0M/qJ7DsPJ+WP/EC6UFXkTgCjyMKRUKIzsTicjRSoj/i604JXiyu8w
xjd5sjYG2lVRxHvSRXei9RCYXpIOn3jTyFAMY26MRAa0FLlJDNK6IEsCl77J9kpOJlLlxNqef+Lj
3Qvt1jv0i1uUenSPw5Mr0XFzUA64rXzBlAmrYPlIdeFCLfnEMKog6c0ZDMwZCNLneZ1dV0iEmaE7
xlI8yDgY9n6t6TfeZNp/zj+RPsenn/dJEvjkoN9X76zl+TxW38aeF2elcRgagMxQmTFfcBoPcnA7
3WuKNsxY9IBUmkq/k4gRqHWiHm6DxMv2lllxd0fhdIVOMyZ34cjvxDz0pKmi93ZSUOhAJTJQkWj+
RHoW3U/VEK1L5ELAYUo4udjtPdTOBHMzs5OtOtI1Bt093YUhV/1AqPKuTQSJXruJ7oFlKFSM6wmC
Nvxf3zenv3GeQCsPw+hBU4vwWRZOuKmIR/fnZ2mehE+TxP2FDh0KSHQYw3CYP70PCx0ZX1N5lja6
ZQXeNPW+5Fg952H+KMlvNo7takbwpffaC5HJ0Zqeh0XSRRkQDhYB0edhi7YqatVD/xNk/nXSPcwc
2/MPdupu+3GE+Rd8eDCUCEpb9ShQ21JiP6ncaykw/IlgFwRANeU/w2FzfsSjtT0/E00O6HcR0qjL
u0wPrCaiXDah8sa+jx5p2Wmb9tJV8MSNSRh0Mc9KYWEddYQ3lag8wxoQa1Wk9uJ0K5pgZYF3CSu5
Ov9Ap14S4TLlKYQfiMkXa6OlI68oWoaC+3DVeO3PYMQZ6vwYp16Txd6GdNNR9aNgBnxQFyWxN7i4
wOxIwG4mPHAxOuNmAoFhPNT5BZHD8dbOa0IbP5MkYb4QG39eGJ6apmreKINra+XfJGsAOzs5kJPE
UW/bOFFuOXSbQ9T7uPM4CvlrOXqrTpASzTufLpmC1o0piKcLyq8Tkz13iJNJ4I7CbMyr68N6dYj+
wRj0A/noWN7nXhu7dP7mF6Z7OQrkPoRv1LznBqjjJvsJy7C4Vwzplhr6rjYU+aowtPrCKPMUftxU
5lEoNc69eHzcRMSfn8UK+qmxJ5IiZojtARBgSvmvfi5fq9h7CkYj+g/jIY6lvongnFbdxdx5XM5p
zJwm1wlsLK00dch/6iLRKNBY3iq262rdGUN0IbQ9uvLMj4kMGBkFnTZISBabWJ+jP1dLW7gI9h44
Xp6Muv+T2+Mmqg2al00VjwN6g+vEdYTyrS/9Q23JnVOMBzaPn30OCOb8x7TcG95/EHwDCgH8Hn3Z
dk4qfwAn1aJcjay/APyHuzKa8GqYpNzVWSEvTMByw3sfjo6+OXAgOFxmpUo4znIE9OL2pC9X+AGV
GxOW4srXenN9/slOrSgHoQ7hNs8nl2e5ISGgKnotXXqObrIUsmoUvfiJWJsYAGJaeeF4OvlqEZW/
b0sIZZbV+W42q1OMTLhN5NW3JStqU/u688uTfvkKj2OmWGuBseqbSdmS5LAobUVA2aGaUmuZzBtM
UqM7ELviufUb/fn8bJx6z2SJiAppDEUgvVjvUpR5QpWI95y0P42weirs6KdnDtuubf6cH+rkxDuz
YpatUqcV9fOnPLaV0nXUAd3/oew8luNGsjX8RIiAN1sA5UmWoRU3CFIGCe/t098PmruQigoyetMd
M90tFBKZedxvxnpcB9V4dspGd+dMhFi1OZc+wcrg8yd+fDlWhT7YAhHl1bSrtK1KcqbrQG5PlYWE
fgWXNyRHSIJpVxvqVw3/j1sY+AWXLt/4dxpyfVP1QSkpc12fTQOvQiStIvkXVnFf5CLXSRbdvL+e
sgTBP+925Ly63Gzq85QKL4p2aGe5qTb5Znsag/s4f+qVLxrG12H1+olXixjHWHJnKk8s897NakCQ
CWLqdYRpywnXWRwJLp9/Ne1jZCGMQ/+ASQzeFoD13+9oWH1tBrqWn9EiUZnTTCGDEASv3DjGodgx
GoSL6h6cahlkfuKU2NYEyD6ZeTpuoIkNtyNMrjuEh/NHbXSayJXGengskhzXOTwhohsYu9KpKpLn
AbgIEvdoPcVxYDx0Zp68U49jW5QoWKhVUe9WTTH9nJAV9JSond/DQnZcQEblVsOF6llKh+ErqN8/
dq2BMg7hZ3G1+tChn7Mi6tKkKc9RL8JV3SGUXGnxKR3KNxhkX+ynf601dT8QJRIFIIxXu7aaTBIY
JSnxIDf0VW310mowGEZ+/kk/YG3ZRKh22gZgY9jD8vW8JrFSxLRiKz9HdoueXmOa60JuAbmaaYDu
0DBad4o1KvtiLtO1PgzKTo1xmJPsHp1BakgvnptpbRRS7ett3aO+pb8jfah/cWFci3XTNCfuk28s
bHmK9mtobNUP5ZBbSXEWExgQU22wq5kwmchD+6eTdubG6jPTT7Kx3sbQVTfGHMhHta3ajQ1G4mA2
Rrnq8LXbzV2VnMwptHaj1apvVYAEW5pHKj5OkXXMI5x+0knXD6PdiDtDwQ5c0wQs5q6zmNjjoznV
UoL/KpZZNE7MDYQndWMMmfVFFf1hswGEIyFnTgwYmFna1aXcYazeQgE2TuzmW5HrT0KXd3gYrpRe
efxiEywds79yuQV0B6B9CfPqQqL9+1yXKoCCiPHnyU4rNXShmtuaX8UaRhlTrmEo18snqZ+7t8JJ
xndab9jzQfZ+/uJnXHfc6JgvPLul4CHRAwf9989IACGmuV1YJ1AXD3kzIJcb4EoYoAUzVLi19sWq
iuLtGJlrvWpfGLl+UTeYHyMhaTnoGJTxibwI9f/9C/LSQB/ODqszCXpyGBvzm0Av0hcTZpi1MBna
lmiiT7mU+mBMsBhPnRAf8AFWPbCX+AKmwVrjzJwcWmWsd0jLQH7OQZk0KTIciyndZSATecM7rXup
FDm+RUwcxJcyIHSmZwDYRInMvN22IMAU2QticFxJKyPSGKbamrfnL8Cqlx0rtsNU9OxnBDJNpLrc
tkN2tB2qH1pTdr6Q2+TJSaP8p8ABdN9XcnCUe+yKE1O2HiMpGT0Z2c5VkRkWzp6WfWtPY7FWIx3f
alUpwWFV+l1o1MauEIr6Yg9JtE01/BtBMLXlGZdRlDLjUN+LOoR+LGvTfb6gNVM0vlYqnGd/7tBR
/WKP/GOrskegedBQ4ENdtytj/JGwwIytU2ixD31pxG5FQnr43ACEcBEdDF/B0s00va3kseSfblup
jLef/4oP24QlQnxEXQ4n2gvXmSN6gIibFpZ2aoz8O449P5opKg+oTiBvP1TKSslxgf78kR/TCx4D
zJOWGgnTh53pBHqWAEPGs8ow1r3UP3NH/ShM+TaQ+ks5t7iWiUNSOd8+f+zHHANZCWwimHbARyBM
/H0gqtoJkqFrs7M8pR7dr3XVYO4+vtRF+VzM43p0cJT//JH/oHDxTMDbnESdiHSNLm2kUR6lIMvO
UvUgT2iEBDoG8X1Wf1c7U6yM+dlAytHt5fMMGZK+g0cDITLx0kve+q56zcbhK0mRD5cxqg42Ct4L
RZG6+hoznHVhlThO2BD59QZTqwscENw7N4Yzff/87T9sraVyZ1gO5VhbmqhXSZ2A2SwySFpnI0cq
WXYeh1RaIQC2SNfZWCZ//rSPScaSzCwVFzAYkxHD35+3dAITXbfZPtVYhjAmHX5h9fWfExmewTh2
6f4oH+lgStKomT0p//8MSUvWoTV9Qcz6MPUldMCTYu7KQBoOxjXxAMhVJWdBapxGGh1dGK0R8XRb
JvtlEcBxRJorPlTiuTBQs9afZzX/YtN+2CBLtGb6BeOAS4GZ0d8LOduRQDkcuZkkwLYyyVVtq2lD
i5BZGw1umQzt/X/8cssDVeo1ihr6PNd9u0q2Z6auiXmqylr1nXK2fMWqpS/2x/KzPyQG5FwUhwtB
9/q2XcxAOtCA+sksiydC0w5rxAdpDr5AbnzY9LzMgmBbrBIWPZPrXMdw0jwzU53Kv48JVUQpRerw
igqA59rDjDi1jM7w5yv4r3cDk8ICgn3ROXN/fzJT6sY4zLjEi46aaW71J7pmpTv15ebzB/3z7YhU
4HqYbUHs+vtBlZ73g5TFxkmUCyY4ShgrWMX3nhmCG9tK4nORfnEe/vluSCRCANJgJl3vjtKgR5bp
IGHUUrubjDskMQ8QkT5/r389ZIENcUkzU/gwDFftALy/0y8SNNlPIeVHScLsO7UfPn/MP46WKbPH
EHuEjv+hLRQOUdZP6aijwODoOzHJ7dYE7PytbJx6b1aR9h+btEsWiqox/X3qIrTgrpJhZjp6mhaa
floEVra6inB4V+jmF8X7PxbPBFSmUUjKi8LJ1VOKSjgR8EP9ZDWoWtSy8TOYs20ejbvPV0//V8K0
TBGW3seisXe1+4x+lHqk7ZgfG515F2HNDYYdVI9bTUx/5C5SEjeL624TSyWqLpU8o78Hblg7dnqE
qvbowBlehhCaB6QPocM0ko0V5Pn8TsuHEbMoGTF8u5lWQ2MNq4S662fTkTk3QdG8ouMs30j8sJHc
zBnubVmKNqWKhd9g1IMHF1F96gdEeWMtKUH0T/cTyt6/ZIxoz4iuZa/VYp8aofF9CpRCf/t8cf5x
MhmKMQJe+sr0sZd//kfPBlRrNwdYp5/sfrhJcCoGbCdua2oMqe4Pep+dP3/ecqVcXac4f9FEpcBQ
F5br388b7TTBvzwzT0VuHJpgJnWtexTWNW/Ix/2I/WOB0XZpO19c4x/CPFsarSCHAh9m9gdNi2CM
0CclIz7N+F5vw6BsDmabNF9kxb/xddev95tTSqN4ecllz/+xnCOFdmTKhX1SpxI/0qL5FSvTDaJg
z8qoXjKn/F4H0wYQNcgwRmefr+2HTJV3BPO2yKFQGXxQIDWaOJujUrJObZFCJcUcMbiZ5J9oo/oO
vtNSnKw+f+DvpO/D6zJTZShA1GfQ9PfrCpiVpR4ZFrAX7gdXl+EIqYAWTvpsj8Kl0JZWaFWjhlbI
sjhYo4UAat6lfmhk8y6Ucbk10xF/2aaScV8o0vuoGK2dY8+Sq0xt5lnmOO80kKegGeOw/WIzXm9+
nftUI/4ttDuGCddhKe+YUTlSphxFUDnrLh3y22nqDnNor0MbX9tqKL6IStfbkEChLghyJgm/u79X
C5ZJoFCqanCOaanh64HE4noci9Pnn+X6jP1+CKrIoI/pnnyQM4mtIooHuQyOeYhfumRtDPPWYSTc
ROXrjP9Hvv7vqDDe63cPbeFosqZXd/lsRYoucE/jinVQT56cReJX2ybB8PL5u334ZMv5pedEUcTb
/U/c/48D1tZZmoddH52COPFLyfaLFin+Tt+INv42zKH5xZn6uJZk02iXLNoK3CDXoVDoY681dTSd
ukx5lR3YZ4bmKzrI1UzMyFaEbeoqQNg3tRy/f/6q18d5wZHzTESGAHEyNL66SzJJHyb2LBNcGYXg
NunXtY71lAmOXYZpJYsYw/P85+cPXf7QP0/074fSCsU9DkeoD/oOelekee4M00nph2chsLqd0eOJ
SyLc5w/6cFVeP2l5/T++pDnbNVYBiO4YNpm7ow/BeQyqYtsC7Ds4lSpv5jFQ/XiEUSh0Ty27YPP5
T/jnuzIfX6QSGbddl7RNL08QzabpNM7VzsgwcTWnwqV19MUA8R8fkkEOyEKKIuaI17BMx6rKPhTN
fIqdKXd7zXgsSyT65ODb1NhMmazqBnXarwQB//F2CmP2BdHGeWGo9ff6ZjMtNWwJ51NUq9MNrY3q
HFqO2E+tpX+Ryf3jkHBKlsuS/QqIfvkpf3xKGGnI1AXldHImHBbYV6fO0O+x0/yuE9gNuzhLZnwW
fbP6/AN+vE3JW/547pI3//HcWhbwX+tuOs15/6NulC1KkF8N3f/xDAIqNQsEkuVuu1rGPi/rvmot
6xRXYOEZEbpOC8D38xf5xw75i4Nw9ZBwEOBSqABOZa8/xtYl0WgxCumIVwom9OtYfEWbuq4oOHzo
eAB7Am5HbXsduOO2DESUl8lJBaC2zuLITwa78su4vBtq8/z5231oTfC031rPqLQu7btrLErpEL81
bHOOOS3lzHjQnezFbNq1pXVHXcfouqeuHgrl1qyYpoTGQ5hr/ue/4R+ngfqJImNRfvooJqPjRFgL
Gzr0gAmGK+bgRR66m7rr/vtzCBKLbBqbBqDLVX5Lx3mCQqNZxyEthd90KpJXSm+7cMqG/359Wcwh
KaiJqRgsXpU1GnVfYtulcdTnzv6hgni5YPig+XbEiv7n1XOWNA9EDWUoKcXfB01RMagS0TicukjH
faOpSWHlV7sbvsJifdyXHDQwO3ynBbX0m7j2x4lG6szI8kEKTstQ056oRgKGrLqD6/QXw6WP55on
UXail4Qm2AcK3FQiCFKOjnOaUmdbx9EKL/bPF+3jrcgTloITNQKbPtXVrWj3QTGhwuCcSjCYgdG7
c15ttRAMbbV2tFOurYP8qxH8P9ePhVtIfXyx62Z1hkykYbZ5AGyOSJO/9sqbFEGzFl+xFT/mYTRM
cQ8mnDGcA/H+947o8Pmt8yyNzorRWFsKaclNoH5v9SnDayzo8GfJhbn+fEV/W9f+nZ0AjLFkG5Gm
3xfKVc5QInaZV6IPz8niVNCu0+TdAu9o2m+t1bgOSTxEKxfZpMy4wZ5tjdUfnnQ2lvVPOia/duwc
uU4//1G/I8DHHwVACmwUQivX0Q/TZPqQxhiesZXQnG/II+FP0TrH/5lXKNmWvRso1VKN8T/aOV0F
xbvMEKGTnRs+UJY/8f8vDhcQZECf1K9dcVtM26rEXQSfpHkaPeADQHQrnD1CV+kK0HqV2wXnnNZu
P0OVG6FtVevfdK0s/eKegSL5e+Dw9zsitUlvV2U0yMm8jhcMhhHyiGrr2CA05hdBJnttlU+bWW7D
TZnogV/HIT3KWdJuBxAZnkB1dVNOENmFKZl+Aw9plyE64JZyj6xsVz+VOb7uciHdVSJirey1FlrP
ljlD99dvCrPu3TyFZ2s19s/Bwl+uZaIX6+2vGqTQ3pibfDVoCb4IombAFfTNrp7K+1zp45UkmMjM
A39pwBgjixGtO1CSWH0pLZ3GvnKTeQIpIWUMyk31MoXlG+EPS6e4ihfTJzTo4yZdteX8ONbh2/Lj
usG44Jrm52lr3ypJew8zHespBVcO0c1brYj2eqh+K2Lztu2nbte3OXPPABmSuimwxFOZTuKHa0C9
Szu3idvkxkTEs5Da97Rutlpe0gITi3aImbawRskLLTu8bwP9UjGkd2PV8QPL3Jh99zya4q2pLOi5
/brM6kvUWb03MDCZ8+445CgztM7krMI2OSIauw8XMZRRjR+NxHwN4Kc0jbE2Ggz9ZH0H4dJHKMhT
kv5Or8tjGTmbVOYM94rzOA2G5SmtgWjLMNTU8Pp7lzlHqASeJgX3+kwLo4uqhzGKXzoZ/LHeFs8l
YhquXowRzGHzgOFE7MJtX6n6MPva2NoruYrfojixfghsifSyRYg//tZo2quQ550cCnAM+TqJbNj/
0wh5PB+9PgBUToO6kO8svUkuSEx1qzhR9lNd73JZCfAlBH5Dj/QRzM5BKK3qmRluH2a5G7vpxQpJ
7PmjvTgqnmiGvSEz9mPQptsh0DZzpR/6WtyXeXEwa6SWnRSBxKTHa2PAQacSktuNE9Y+g3Pf9sk2
x58jUwOoLyRpknVTKCiQ9PquKsObqNW92Kmx+RJr7DWPdZk8kD+uZ7nY9eozo1Svy7WVVNS7sI/9
zsrWimT5mSqecQu4G3AMd5TyIJfRIZGzQxgIFAccr5TSXYXWhRlSnyCtEBfv3Di+0j4pdbxaHiYx
Y6nb3JN7bUVTclcJBRvDXcFkW07Dg9AX6Lu9SjpzhxHCCpjhHeLF/hRpKz3XSLzK77FRfAuTdoV5
4laITMf6Gk2IrLZiv1Z/zRHIo1HbtLiOzqOyqsviJkiEO1jmRalz3W2gJbuzWR+ULFhZmfla6NJj
rIGosUf4BGbObDoetmgUXAwVuQ9RFLgDSc2lGqKXKMwyl7aJ4gWIia1sGCARP9UR80g3of4hHLS0
9O4bPnUvZlK7kh48jWlxX7NtulFD7EZzQ/0okCepNNvv0Xap5HBwhyDAGCb25tHiHug9e+jWYWr5
rSgFsiTTD6xhBpQ35kq52E33BFGMB9bjexTXOPYFiEQivrIzBW5wWlX9bFLLK0xjF1vNPaDIfYtv
IJw7f9QEWLAOezjV1SvjHErVubWZhafysUPfZeIGk0HnxBX2kknd7GUyz7ZCf64FuRbUEQIUuZdk
7VZ1zvT4DgA/b5SguotDvPuCqN44fUO+XO1qOTlONBs85kkh18LsaUl61OLFz7G5GUfxHLMHA0t9
xiPHY7+mrto9yQnudoaEcEpRBqnvpMbOwKzSKJh5otI+Bt+HEEGRAbV+kyZ3tWobe1fr7aFP9NXy
gk77o8wGP9DR/XAgB8ctOEIMD+WafV6tVO6/HINqrbFfzGFkvZX7CI6amwRx6lqTcRN39hYLT7dQ
jIuqstEKdxK0nPGCbe3vddztrTRaleDn6nGcvVw13XRC6MhSWrdpsptSBJuZzW50LzO4mDhCeUJ6
Wv4Y+p4uQxhvqHDdtdkLrJI1RA+p0nojjSh5fqZxvrymHp2XW0GDJ2PihkWbduTbd6JftXK8LcP8
0ei0lU1/UsazUuuelj5WqqTrPur2fY65Z2zcaLH8Tq276ecI3Z7BZr4q2y6aVCfSTHSF5GitIBzj
OMZ+MVwz2x8cim2OREhntr7Os3PWs63Sfaxk38YagX6lPrSif9cISmqq36OJ/iM3R7+Q0Npozew2
qKIbUcRn28oPUexsqh5socAFltOK4apnA4cpUaLMZPl2ABAQhaXrGP1B1qpzyfBghp2cGTPT7fIp
D+/LOCQZTYOD1NKZxYBlHQ6XTGXwF3yv9GobEBjneLxVmtFGuRRQibwQ0QJsJBfAm4bkwHwxEI8d
0/aFDnDmq0p4EzSWN0HyxR3Y8DrTelIz5dANveSi/OXpRnEHz+glaTVoKeUGrf4d2JvnQrNJIvD4
ctSNpUt3c1WvOlxLM7s/LkdCRP1Gb4yjmrKBxyE79kV0ocW60ZFh0iLtrKlS6mZN4hN1R+hPue1G
Wb3GL1VW3ibOybIt6wYiX5WuZGK2yssb0TksnuMi2ZuB9pZEYIhadaMx94zm6RCL2e0d5QWXonU4
xksiMp1qBXkqaPGqnpwJao/pUK2TrgGhGb1nkrxJassVyuhXE0J0aUo/sMSBBDrwiGyRcDUG8VFQ
bwpTQjhD3veJtsnzzDMm01s2bcR+Xi6TgRu/r1CxQdHV1Zu2dcO52WtZders/C7TO7+RSxQ/BYNT
K990knSJSQLz7mzN8Sp3cOopoKGz05dfP+rJjZN3B60koMf2xtRQQuwk2MHmOH5vlPLotNKtjXMb
brsH5n44/YqDRBdu4JstvzlGFFovpqOT9d+6CbtearEwKtcMtLYTW4gx5Aby5E5yuiOevO819k6r
RaEbs8kN8CnSmDrxrBysJM6zu4rFV9u3XA4ONjnZOkWOB0Gt58AsxoPVRdEiAb2fy+qWdstaMsrh
9/FW+CXZlLmWaG6btFpJqtBcO1B8J5j8xeBlbhz8fyNb2ZQjZLQmn/eT3WPZiQJSMaqvJfTCXdvb
G70kZhlDfGw14pGUr1utbLYiHfdBxCgv7bXyRisSx40poAaevwJ8vmrxcDV5j6I7L39DZOlsSaCB
2vAuyCQP3MVKln4KJUy8uE0fi8p5gQD8jG/3Q25U37ioZvyUI4FKx4jaid6Lb5WBdPtIkCVcgSO7
Typ62Gb3MhrZZYrsJ43qadaD2xll+YFF17pinTvNsQr6kyXnLIHBXYrbL/+dKYerAGsmYfU3S641
yAVyDyY5UCmrkp+Y5VFTugeFIJGpyaMI7ONopaXi1vwIvARrVsQCwixNP5pORxoteEtJ3xMVFHKF
5FQ2IjPH6gFtVeOHSIR7XeOnD9joeL1Kd8MRXXIkLd2OZicUl6lNr2GDNT/IgXKjtuK7M2hHK8VM
NESTIlFLVMoIxkH0Zgf2j1GWn6UsYl24nJtailZagGmNGKPN0MAndIzIC7JOP0N2uouaCP9hDBCC
aa+m0Q0TFU9he0PLWCHsfZcXOqJXgouNbvKdkhuZb+VZAVUNV9NHS1igwhNlrdvoTUdiM0bzGgeR
Yz/QchMqOVY/4c9XWw3th3ajRkpru52J2bNKQ265utAzgvnrJMEDwdCVnTpbyOdvUSY/VaG5q4vu
RmbMqwfaqu3gU4zYFsaWtG5Tw8TKsLrJ+plaGTdV1KDZGRme3pEVE6p/SXLlCe6Roo38KdeR2ct3
kd6zvyZ4Jy8OUUxUitsp6Uk3zgFq5q5CnVKhWJW12k2tPJtl6wWt7ncJIhTd2WgUv8jTrWSLW6eW
dtmk7a25elqCfaWYXE7VLpG/g8R6FVp4oPp7RjvjQQT9WpL0ZCNlZCczRyJAiU4KEpIpdfGqBlQ0
Oz9As+xtOd9qQeg26Or0YNRUs3uzQzprluSFbbaug2RjcVwaOMMIB6yjUexnyC1E42X5ssRAKW8k
T+r8rA13y1dcNpqaab2LLteqiJt1WLXf+xhtcMz6lrATC9jQsfCNvrqb49DLpWIzZMF6RA9ZnsdN
bsZeaDS+LDTPTvJN4czI6CUomlmoa0Wc31S9t0ilndH0gTShx8A9FdiNbzfFZiRmLCu6/OnL0wwl
f6xCdW8ZleHhBo+g+nlZS015pvns4VuigR/Qma+VrbNbIk4j574WLIwsYy3xzTquw8r5keD3NDkm
7FxST7M8TIwX3VK0iaf0062QESDDuBiWgLyOqpHljLv7oWjXrfOaJOHjRNSoG+Ms6rTecPs8sPS8
e67vTGfwZR24VVLc4dx2yYh4+JvjBhJouRtX4n2ssCiPpi2j60czQh8wTM3RjROwYFk2bws7uCMe
qni9LevZtAjG29Ndgs+4N4bBvpqpizu7P4A9JSp2l0nVYUrOfqWCeY/VlUPiQ+aIkLyOQsOwZdSO
C6uJxUuzzjC/Qp9uv/zdaqiZubjaREPaLdxaMa42GqYSevwciUVCyiZ5Sn7vaqjT62iyj3OkX5ZA
GuribkZufMDPMTR2S1hJOToKL9Jb9WbSyvc86tcdWPyWtp5s574+OJtgsC51bSB+Mvo2O24iGNvx
Qy2xlxEYlKfWt+C1D8p4EkX2PChEF9Ph2013ZaCsCwlNzBTX0HJmszZHAFPcH2yhMD92wkRyItko
hfGL8xiayWMspotoSXloT/TKxJMKytanACNPSoC1zZEP8mfmh2ckUSB/KluZTb2Elz69YLyzo/16
w0DSbwJzx7/iG5L2HEv5JR8b7pqY/8Si8dO+6Z315gCKxrh8PZPV5JBwQzSE63JaE7F2MGNuSsRC
I1s91+0tu1Sxo7tkVL3crPazUNdhr78nGbYlQbPt8QRLDUQmzflbIAlAGYHceSjh+ek87UO1oXrm
ooFksJbyYK90487KIzrb4U6LkouMSTXHIQj6mxkdxbhqTvmchZ6uFvK6z1qxb7OKfJ5itJHEXYXY
QIgK/rKOyyK1zoA5p6HCkefgTA4HMxKnwep2tLJ/pQHWF3KkboXT3itC6jwgX4FXBlrrJ0hCzUls
e+M4XZYLDQG359EIItckp+HOgMVhlxuFeYIXB+Wa6LTV7dQvM+UxiRNzjZ79fikJRpacZXLy7C40
41UvDbShmt2UAk0r6y2nxa/LoFktf0jK9vJRQ9xPVrKujeqp16fX2JHQBYY73DhbB8oynUIKcyV4
tGlYErzJ5KtU7O06ehXj+FpXpsHZT04waM4pt3LUlGs1L7ir9B9OJK+W78zBxxz6XUZNdLDgATIi
zPjMXKcel7OHwc2uUDU/RAzUJG2dh3GroIho8D5sRymt1lOcw2XRvCDtaDlnG6NBqkWZfVmpd/pg
U/43tzGnvkreSyWn6HQ8dezW5VydChsYYlBdrKl4dzAvqLVbq5j9cmpupyxclaXY99307iSFT2Qk
WDchRzPcLt8w0wZPM5+UWFr1XGCD8baEKaUZUDfUkq1j9avZzrkER0RDo5iJYepznlGL63azXnj2
nEBNWXp+eFOQ2kcD7UayQ1erm5tW2CvdDM9GJ3ZlYqOtOz0aZO6i1ldLtooikSeRBg8SPZbC2CR6
vbMHTpaFmJVA9nSpnqScasfp9zK8niVUsQDool6iGV0DTvjAP1IK6p6QE9j337gcq2zeBFGK03Bx
N5jJKtFClBHFS4BCraWPj8uLylF3XF4qyYa7IbH9HH1G/lObgjlkZtLRtGVu5EfaeDa7wpOTFqGL
ZJFjrexv+lhOvt3RA+Z2wxwFN2sKls6BfElFmca8SHVSArX2nM4+z8iENiUyHQX+tNa6MRW/N8Uu
08YVWkMesqagcZJ1Q2usVouXRJVBrb2EWMFrk1globmPrI2YKq+Tgn3bjjfL7mn19sScPHXtyP5l
TNHgBU2wj3rKMT18mJvkibHJfSTJd4WePk9a9up04ZseGpMLiPrXXHa7PI1MtGKzX0qbfcP4hfyS
I6MA28Y4CJVjiXs0bZUbUZr3fdcfYQwelKq5tFJ6q/KSmT5vTSnQaZvqt70ev3ZIVLVad1mi5xKg
2CcvZu7cYdjzruXyU+ZIwsfnK/Xo7J44I3dY97xNubVLxvGpSbVNN4/f4inbToN2V/MnDaF9qKrR
8aZYGC579SbU1At9rK2Yy200drfSML0WC+mFC6pCnzVvrac5nn4oAjG6NKHTqEblrYacfzGNJ3KC
zM0tKsx+pilYHmHJ7XSjOoZawlpoMZ0KQ/VoH+0aBYwb2pvLEe1N6S6n+k2q6GKWpQrAacxdw2o4
1fypek+g0mUSEa0ixbXRsieSxLusrzZxjZWnpLEPHYCHyGp4TpHeTCj3Suyfin8CEJryoazPYx81
p4z0oZ4zchyFLLKpC68AUbzhX7KoIpu9mVpPrTGtiqF9VaUSH+j8pYkmn7P3I561b8s5hPxy6Byo
fqNyO5vy+X8pkvRWlqTavSDLyxqYOIh8j6hHATgvkaHuNkY27aSa6mGocl9U+WMaqEfD6e8Gpb13
wu5bbgRbJNEuVRbcpm36vWPH2n28puTbCJGilVaFT60uQYycdoUshC8MuJJxoZLm9+FtVjV3ti5e
adv7kEG2WTTcmvKEVHPWuSqtqMaOFLcM1R+d049Ypqlv3dQ+s5FfgCyYrhD8aX08/Ex7zkxnzMgZ
Bc27UVsB3R3rsiSPGaMctBbuZ9imLlY+52xO7yKlopRp9K0dBJvljo6V+tdo9w85F25FDotrG3FZ
ltdm6Dy3kboeA2YgWnup5nE1py0Qm+nWLLOtVldkCoVGg1795hj5nVQ6Bum7fMvoZ9/MOgbcZInF
JAm3tFFskWO0gbWeLCQCHVPIJjRtR4kYIOQbtAcwtKh8qwnvjVh/McbiRiFSwKnxZBYY4DXMUc0W
q0GJuSvSX0qSItxEEBGDqfltYG7kBMrVqB2FQ8W2UAf6Qtmm6MUVVn9GzDUjvgQPqcOcuWvVXRxn
e72q92lU36N703haKD/IYfAwpdVjT9PKtVod8ERiHiwwIZFlr7GM+KEm4ckkSHWmLrhpg4eKvhOY
u9t6cu7VakTBXRL3ePhtgkpNfF3p12EodnbahzQD5nVMEQqWPLsvRHcoUa5NdQq3QVuNRbrmstk0
DS8qNavlpDWFvqJs3qKX5WC70dx2SXJZPkyzNAXG+j5FqcudKCRD2yJWd+pmmhqsiEiLjeYRF4CD
nmVi7cwp7abWYFCDQZEaW9sZR8Y5IzUrq3xfV5LpdtakuEaVPqNZayE8WJewfNUdp4yeY568LvmP
pLQPhYZ4ckHqbKXUH+pg/zRh31O3zusU6zO3a/RwJXWM/qxqmlYOVvaeo6eyC9HzuSJqqRmSqjA+
MGiWXarxTUxFGyiWZyFhNQDq0KPpYuT/R9J5bbmNA0H0i3gOc3iVqBxmNJr8wjPBZgYJZvLr98L7
5PXaHlEg0OiurqouXsa+eoBbu/PdfhMPw97TufI6/xG/yneGI38klnGtgmZb55Dky+kyzZQzlnBf
akZOpm7/EtT1Y8UINHppedjoY02Z4olw7I2tyjMgHN51Heh2ccBjYHD37AcMxXkBWeoTGhj31cr7
wCyXrhcX6g5SlhanYK9NLzIrL/1sHdrWYmoRC21qDGk3DRL8lIBv4ki9qrm1gCwxmLaCY1Ra5BUb
zxGWIrWuhwo2lSc/RGfsKtk5YTswaLiPD7mbwOmmdkCgK0MMikC4K8RU+bgfdNQxSR0EK7E43xGd
4dVStz4dRrDUlAxevSTJJGGf2AQgf84QercNt2tU7KVnIaNPPc5ePnwM9jCuY1NgkGR8unl/XPzy
kACC+joYStrdzBbkCjN1eOhEjuA8IcrFzI7lq+UWDte27P33KRafGTI9DtBZBNXD0LafqM52EB7v
IuteCYUwIXSGmOv4KmcabwuTw1uj6oSpeEiYJ9bo894o61+1I+nN7csg/qDABj5wv+BRXAYtfoar
dTKK+CMe9FetaTctLvf13L/UIw0kTvQZxS2239kNn5GrHlMXZPZytP3y6mpdw0VeUAm2zXNLPEtL
7dI3Av4+qVLFEOuFOmDMqnPbT2NouOYKI/50XZvVoZutv7Op7TU8Y7FY5yISf3yz2VgxVVrWAssB
BTs0JKZk6+fyryajFqYw2L/Iy/2AtFoW+Y5JciEjUU8y4hk1c6+b8gnN+1clsmTv285LGxUjPSV7
MwnzzhV/itWdKuvl23SNffTvjWX9Nwko6HNP5xEG4MrvyXikI7aWR3t6imhTxC+F9P5MZn7tjOAQ
2+NhFCO3Qyl+87asV8vkirXJX++m/hal84PnVH9U4th51GnFaJxqNRkSDXcXDpZs12S4P0G+hJk/
HAbPuIke0Bx9D+b/7bFNe7GaXe+hbjsAqWibcJMwMvPRWMZLTivQmcdHTSs3rqady664YJt8Xcio
6dVv1b40ADpKYe2NnhsuLiMAJY0jUMZFiCXRkyqO0KHuiqn+ZQ8+1plxkVPxtx70UyalviG3qdft
QqhzGwU/i7dsTk5qKcw6P5YSsxnqnC21GjMOSOYxW5nrhJaUCE2zz0INMoObLt95g0997Db3zqP1
V2fHaRLbqdRCQNHHnN/Hun8SRrPGg2Ore8NFZ84CxsI7PytPZqGaGeJlGZK9YRlrVSs3+IzFsnrt
2+6nHJJnpKH7STYvbRafMkbIJl5grhk89DXGNRZkln7SteBvnRrnsZ6aFXFgCuc4enA0+CmaWd3r
gQyqqf+WMiP1HL87nbfZeeBnXPOzyc2ogaabDAxaCcdSUJ97T1LnbxO4P0lXftVlDeRQa1tpx8yb
aAMn9DtxKhf72ddQlARdvPU9evk9mnqti/hm7S82EO9d1l7KNLstOY10+IQ7bxrveqrv+sx4iXz3
e2nLce3Rp11XpvnulQxxVlBzrudP6pwu9BvWQ+aETDd/tkHRGZsx0YWXv1Ok2ll9+qMeROb+KTYX
hfFn6z7V8IIj+aLy/E1jE86CcXdHKulqRLxtDmtn7IBhZ+fRdl8TCeWCv/1bRvrKKut7R8Orrtp7
lMv3mJK0kyOicAD1AYwEt4NjJavjnAxHmMo3zshnHVX1WV26djpBi/DqLRlLaNRGFbZ5Xq59q/od
h+Z7mewr3MST303rOENVG2Ny0YxcNVn/E+iU/UXkA4RGFTyCBB13Fx9jQrLKmhNHH5lNkpSI8x02
SB+RY/XRd64V+PfPfxhO8dPGmb7SBQnPvKR7v2mOZWYeHCd9Em11G7hqNG6TyjGe0658zvxoCx4F
2Nf+MUaG1WZZ/LZEFgqfJnsd4QGMdXJza+O51ZflKxfDxfAbGt/tr3ruXJITKu5rg+Onk+ZHO6uO
XeY8JEW9URA4iQzovTOQOXp2CEl4J2pmLtqxSvSH8tF15acVNHjvm3vLL3dCx25dd5o1/KlhFcfN
IfPHx9wof9TT6pV70uxpbc/5edDMowq5zVBf9G78mzqo36e6KF47wc8NojfScZ5ebnkeeFDWry90
GogljXxGKuDsI9ZxQF8+02l1pu3VIF0es8Q6lC3WxSn2I7G/GnJ9DVCKNrbQn5ircUyN4VQxoCbr
xK4cBoELhXZ12+HTZEoe468+c7N48vwFfMAASPe7lcWFq5EK6YTllQqTTBILYzH7oTnRA0N7fZ4X
ZsUAPVR6uhEawylAQFt6P/6vdILHhWjjafl9BHlI82WtRpW2olpzjQDAWkRs2tED09/rBSDSy+4F
rkF5QatnCUjxI2urIkljcdzs4LeI3TL0Y5K0VNof/hDwbwht5CKbxYxodja7RvD6E21b6BB4qCy0
uX/3wagtEJW1YN7pOvaTHzGweG3s7rTRPPcLR5B9ha/yo1b6D3lSn5BK4MObZSs/LrMQh4sHqcmN
Bzem6yAuGCOlU95+URjs0wYAN9U/irFSmSwZDawfQJTc83cjIROjDC7eX7Nn9oqxKbCUbfp9yePh
ShuqeqQvntQ6qz2p4FedjhYgEZglAEK5S12gbthSk3xWoJkK4UDwPn2Hwov3OdOHSJLYCf2LF3wY
EXNrjHmXtO2ugPlg+l9044aJ8Q7M9OCDqnFYBTRAl9EKq75DTpdd9ST4kAPYARnZzLixpXro0ubE
ND8ENWjrujeL2IFTgiKqXBS6ooC3wtxro7a2GCZkcAHQekkjTBZKCCJ5JOXK6baGq4XMEj8UBdEM
0gIzls9N/cTQn6P6VrHdv8ZTC3iYrONoPEb1tZTaaZqti9pqdSHYBf2wHlp6ie6FrR6Vd+w9VqMJ
SM3katMSoW8oOCVEKLjmE33uWkTMMD1qRRtgOUJ7MsPSeOob72CDpWTJe8Ot4RSIXdyLShzyxH+w
6cuVtrlvjOVqLsPZSMEX8qdA5M+0Jp/iaqhWk2dvFnFmOggKFvVhQc3g7NFlkQ36s/0aAsjSeTRm
abbXHo0L+CE8y6g3YUEDlTrHMi+daEKv24pecGdqNzdLDou1kGFSJ2TRHpcWbIPoqa07OEGlCcL/
aKX2p7BkqJNcCwtP5H6vsCqubc+DQvYlyyMzGNSs5Z4LgmgdjJuaoSECdCMF7KrrA39iT/PDmMgn
kb4oxoDWB+vS23qJEdrdNnapx/ndWO5aNko7PhPCntRCeak9r+pZ39Spsyt9sZ/ZEqyc6ZR7/oXO
hlPPxZMK548irvBRamN5FOdz6d3HortCxVtnoAV9O+58vdiNDHg/CCsPvUFuVFKptn43FjevtjZy
8VaF/iNMzkh+4Rx53hTagBEdzZhWjGEjv2PTW6OsUauAUI9pM0PiYzWSglKpY/U60xtQGHwHzm+5
/Z5n4pHZsaTrLJXbdY+inn5xpdzwR7TeX/glsR9MTIsgIJSULgtbj2vA8o98NdVyzus3tSszNi6n
gE/vwQkjAropHtTx5/8ghfn/X2qftA5ytpN+7XWOgQkX6S7cYi25Y13ZbAnxW+bgrFWBoRYAGqn6
MgJuU6HWxcGsYoQ3CCYUL0ehac/qbq8EhGARYZXhrUWGNhDomY9Vd2JXPA2QVHiWKviJM3tVRu6G
sMEyKgiZnUXDkvOP90OqZEHLXXVrFL/Ba//UpbNqQVQ4wyq+q9+67Xwqy4MmxcGy/rIJZwZoaf6z
1WbbEerZ4Mc7ymJQs7dk+VZpbdG6N3BvnsfnC8bTO5/OqqqVVKVeGkAtZXOymnb6I7Qv5nms3cwM
E/4gIJXo1DwBOlCqPbQQYyJYoGbtbRaj37LDeXm5JsOgNK5ujS1C8STqg5zHW5z+yEDf+G79d2hP
afcGO3SD5vuC4W7I1+eMSGiT6v/+W+LpqeFQ0vs6cIS5WB5HeL84v6uOrvQaEBN6pFr8is/spiQq
2h6LwyKLN/4C/1GpeCq27Mi9QrizBZAdAq+EG8qO5NvO2ictX37Dz1eB05rttbon+Ob4wmyQb2zY
gzyox2YV9NYc74XREGEwpidOVDvH//D1hl//37ScbPV8xoRhE9c6EczN8lNeJd/Fskv7F6Fa7vaD
3b9rwbKSY89QLbaUCsrU1/bwobJGx50uPe/YF3cejTc9+H+4GlTbGcepxjS2cytXRpLQYP+iBxI2
GmNqF3ufTMxJY13glDBtbYbU/FowtYygMdMl4EeoBy696i2o470KwwMIrtNiQJha9qvC9XMRrzSX
Hg7rAac6OKTpvOM3JSkJq2k5NwEIbKY9BMx57XmvGrwQI/n/CLfEINU+c4imc+9tc28rRb+RljrO
LNfgzitesdoe+ZYBUqCdWwbbrdzggzNhpLe8f1F7UP0jFag4leru1RnVVGLTNo8ZvzKepH9XJC8V
iMYWJihhU2a/6h+ocKC2uPaZkD6xdiqmq+9JFGgCdafS/1xpRbwXwY+VXTgr8fDCNUfA+P/98awu
WbhhpWHAUZ2XEX1ttopa/R8AUpOoz0bo9Pa6inihrHeBQY3f79Tf8jlD9J55FfBX+UnxaD8PEae3
Z1vid9VCkOLxZBVtrAEQMLkmy7JWTW3WOuNnMbc1B+/QIHuyI/4PXZEld6qC07IAfuCy0vNszQr4
oOixfHaK+OhOEDOKJz5QCyCB8xJM6Iy8bRba6btQLaepRkeRqOOhACNGp7wipLBARD1OBWdgzNzn
oDwxamxTAs3NBFRp2Mc51g9JusO1ZmVrr6aGPzv7iQu5oIuVswU4tWyPjDjV6SAObObWtS4cpymW
n6reH+nysbbd/KD23/8nzbnl8Iyy/ssgFbe1XZZ8Ez77SdvmpdzImuHPgo4xFPEEAh462or+v/bK
98mo3/JJP2aDgJl9TfN2o/qianWzGVCAv9Ef8zEPWY2IO79kYHZnWpd2onivP1TUVzsW1StR9GmM
ymuLlgGLwE3b+Ycy/gribUyUaynL1EniyeclgLnDTo39UA4Ls5P6jaO9qjnqJAdTOe2c5sux6GnV
f/5fjf+/ZVd314DUjxigPi4fT7hzc/ahOZy1hCnXTrBTMUelearoyt1cZUf8COpEyqRGpbx4ds17
L7oCWyaMa3S6X1b73wGNrlm2vBAc1M8wkV/ohPvcfYI40coPx7n10bkW9vrfR5SUi6RNKdt5yYYw
qQaVAQnCTxwHoTqzufubme6ZMRAqP+B8Bgqsm1/r6YlcT9UV+HQyysk+xWqjVv7RlGDXmn/vlmDD
q/Rha6ijpjYX+zPnalStf3WA2Zy6np0QGe4090WrrzUr6y5b0rVLD5Uj6nzI+inyoyoMBu+yiJt6
6t5k/AGrV3H21YeK6cnszE1kBySChA17WD78mKVJTlZs7gjUBaHAZhg828/oc7rC+r90xVhcWNzR
u2G+Z321cSCMqp9pWeJutZLhoPqjxfuryyOmBqcSOopRBacCgENo8VmT7jdNLIiY00SgHPCv1oT2
ynSme649e2OzQg300IzuCxu1nLia01edZq0ZJNsZFJE9qe5JZC28JgyCuB468HNbFf9UjuwwlWlI
/aqSIhVZSENUbONLuAwSnVqJqBwZe68hXkCinPSrQtkfa9bTaF6mBXEKeVsro60lHnjvEYBRWxo/
bI0WrpBelOpsdvuMG91eInrOFNtlfyW8/HsWnYzjFA/xB2gDEHr+hioI0ym6IJgA9hLWv76dzTdr
YAYGSDG6n38niDMs57dUWDAZ7X3rlUcV+lo5Eb5V5OFscKZHnyX/kuTHSWzvynGGSlqt4K163eKt
a9ZCHd/ICf4OXvpg0l+lNoGlWZvTuqjqrcyAQ2pM80mDE3O8qRzYA6qOLWevd2p3do59lTkkWJnt
1GXis5lIK41entXP6uZPp39XIUCPnV02MH30ri4Uh8u0YXYnD2t2VPSk0fwrlXmoq6PovwK6kLXY
Ezi/zfGiN+IKre1VgJ9Q1mwCGR16RWcwktusW1+sEfuPJ+LOkoowSHbYNbSoMsh+6gqP7XYX1c8Q
hlTWzadylfKGs+Cp1bcelBmLnPIf/N3vVcgcxum2VMfJf6/75IF7Pq3eHDRJ6ofzEwsA/1SaJ36W
7lW7yIkvPAJia7EykP6Q/kzk1U6sn2wiej0l57EcaBHZHrix+nhQ3gsDYFeqsJ8r/5ybMDYRi5Ll
E2GMaT6oEM2P53f/Qgib419A5LUGy1qiZkkZjapCR9f/upOO3PO79xsKYUMniLWrKCaaz2dGIHBp
aeAWpspwrbT7USuSqbR8Jj+J6HxOtIv4HNp1oKQxPb0uVHsMrcCdJrpaMI0JpfzChV1QVWWu/GLT
qnenxt19RS67tCMP/X8ZVLid2mqfxOId+8iQdVdMGGIqkbqsqq36Imx/mPgk17H9oKovHGN3zOqN
ABkyFWkzbn7NJEOkS4Elad7douSH61LVKextnWqUMEcxQFpU5d9s9Jj1IKtmjNu6Fuq78trF9Elb
73Es6z3fN4PjvPLn6pVkSOTfvLGoBphryveUb9CSN5Z7zTZfOrtc19ATfa6rqHb2GDepU5Xxl9Rz
sccgEP629fxS+tXFEZh1wjaeejZ4gJUiXDeXoW7tZ+MGWJgexdRspoDgRIBZgOh7PT/P1OWsxj8b
zizf15QrRCLAkh8VkVncf8kczpMSLPvfg9qMkje3ATc8b1N9Zutq+0kns6d+VclSmelcu36o8usU
pFCFNfod2MzRS91KmLIpkieVePxbf/0q1FBDcbf7G767oWa6h9oc/kAWj0F1JRY/Yw97UFaQkPtH
38y+9RIef1EeFwAWZ4aw2qGLSajyaml8GEV+DBiPg0JjzeQE6FWY+q1wyoTLqbgCkAlkCsymA+Eq
vdU16zyucNOO963b0GnQ+7upeddhQjttCY1a0HnMbOU1XMNEryE1JVCrZuYuV5xi5m/1rCApCgRE
p9S/hZAvjaABr1c+fRnl500igxKtJS7UkHJSO9lALN7DKLzNfh12c3W2Os5d4mXM8hDzFC5pWR9m
2RyWPPmDTYS2gThmn1qdJncXEOpzzN6TsXxc0gnGYIeUx0v8W1rTjyugfkPv1AyEXCCnSaR/ahFb
UoJ3bzqYJ3f0KX/wPVU8tsDbpJUzPJoAhGuYP/N+Sds/bgY1t+KL3esCeN0BxmH687zKJpqCmJJE
q9iP5pNPx2nNCEGAI0gLq8Y2SW/KwUNU4uxxOrotqf/b2OODRAMBM6b8cNplOjIRBOiJGfYiTTfe
Yv0VMvK3pYg/kriaafkj/3ImsmHdnTPIZtrNjFCOAHEfIdwZgMAMVZjFMUgjNFV99OnMJWRhu5/W
GcPQ1m6DYZQ9L59VZFBaF826lzH8fh2FjDYLdJ4e8/rEmM1njFTvqTe96piQiyxLjoljwY6LKtR1
VfNRRaD0k+UcTR+Qr47l4zDL/lRGcY0Shs7ePtU67zFPxNFP42w3Qd6HFbegojDclAiYIZTSJ5+K
AL0/gH26mk2EproWvZU+cqe4jv+6BcHLGhkFpFph0qabl6cOPdVg3PVNfk1TLQ3rJb/6o/7a8b2d
Ong0baZL17LyHxg4exMgI1fNFs9AyId+bg4j3M2t049Hu7SuNi2RECfBgyGnq45m7Qqcam46vsp6
dOet3RFLgBW8EJzwUXauyubH+I5CcDkuuHadGwdIz6gYFo2GnzHMHE1UnUgH2rRZ4eJqUYh28NHx
594EiTeee3MQJxOFZEjTIwZkkfKktwFdsnZsyIYMY1vGQ7BOe/mlpfUPPQgOr4lPrD0AoeQEbiuo
fo2Fu3/F4NI4NKIh+jOjBQn11MPRzsDt/Su3i+qdR623gzWQlo5N2e6GRsSnuaSBhBTSTrYCkv7O
THw6u55rXYMq0w8p7+MQuZ615aDaCuXG5rcY07vWEUWgYtJyM0IZwc7r3XMRlC5zgRfr0AXtXnaM
FvKCvQ6qW5XFdRYkVtCAjroJd5E2zdbq+24NvvRdZ1DZIA26THXWMy4bBka0bDpAYFon+c104NT6
duMAy/rbyZr7EDIKIipv4Bw7hI1MBOfcog+d0Xbocp3UDXrGhgHy2bMJnXYrjfK5yAcoyELsfR3t
WBF/VrL1VkzVupc593PUE+9zc7Z2LaeuccqPoW7VCOccemYr1nZE4V8ju8U287EfPJAeyNeJhM67
MFYDD8vH2cgeXc12sCKVYV5FAM2U/lEynIvE/ZsirrRpCthk5fPk3RdX2zA69MJELbinEESgZDoA
gVV/BULJaM5LYSE3bJAQwvmCywd4FNKbf5Kp+4rz1KOTDqHTEq7M8QyUSqoBVtnaB7/MNnntbLPK
55jm+sWdDfjV83Qppwl2QcS9SuP0oJ6koSHiDdHVhlrPZlk3Y/pa2Tpk1my6KdFtbNIzG509i/WO
bQccIKKnPlXa2gvkV48MwGR8nVGVD2a6aEh6dNjIcfzYue1jnhe7JbDzTVwB6lmpj5Itqhn7ohj3
Ijg0S7IfKvME5PqACmLjL8Vj5tp/8RRUijGdrrYoHk3mPoVVnrkQzTJGVzLoT9MZo2dWJkT9/ooe
b9vTx6opEQFTYiS2zgfU+Ks5Voiby+Qtzfx7IxPEvuAwe/LfS+57MrQ8bxdNGKgX88Zg/WzRPM1+
eauM9Nhm3p1JHxp/IaB/b1bfml4WABPMVcT3iHnOFoUuLR3DiJQ989bxahiVgLTQCQaoVubo3srU
+MC+xQu9wuNOT5xg21mwPRBiTZsmyMuVb5V/GQN7M3W5w09PR/HnAspr7jrW6o9UGB+D7n4X+FiG
TNr+09JgqMeWsd/Lh6y1hy433qwGVNMX3R5CCdTYnpKq8q7F2AFBwdAMgMaKLkb/a/ZoIcst87fg
PhjfQ95xJUXwCEr3nLnYtzvBm5lNG9cq3hZN0MTT4ns0zCdPDrEq6GkKuBP1iKRBbXVYWEbTmbbq
KxfHt/QYz63POUInZ/iBor2NxoTdpGGVm0EzI4sYEksisZUJKSt023Rxn41pPBsWcmw36p6MxPjS
F3mx7PwSMQ16NdQVk7HAGIbWf/KE/zZoU7uaYna1U7TDflqCImS688Zw0l2Reh/ZZC005ZAAubne
rPrJ/rSqdu+k3Ro2o7HCrfk5r+mhd43Q9+2kuINZkGx6yoQ+FV9uZJSUi1Nole3j4JBG2IXdQ2Cf
9vjI3qc5BTyoWndVaiV/Zo6o9+jRt/BEtUBNnI+fTD969Mz5lcv6WebeSXQUt7azPDh6Rd3aZC90
sOI166z0RixAyZEnzRFTCcgSmJhb2TvDWjatAQaNnLPQsyc/YaSnShDzGCszFO0AFa17N0Vw9L3l
C157vq6ntl15NWXIkOhHPyluOgGmSYotXNjLlC1n6fs/EzPPqcqnfWxoBzgx7bkZk0NXT/nG0OKX
vhtf58ooNxmOOdC/Rjambq8k/q/0YLfRrO0hGaQ0Sq3QU2OwvKmGGiJJ4fMNBdK6QF+0Qjx6nhzv
JksBZ2EZR+ziwcATwrg+U5aY/Za8/dBAHNeG+qMf683YUaj0aLubYaHBZbTbxfV+5UgGaujoi4wu
fSplfU51C+BSaJfKQpIu9UffoKvSZXBsvDlb1o4pQyfzXnFCWw2dPMgRy7mCmRZdTCY38EmaMJ4Y
bfFi98YaxU69LkFG0DhGsOyIco31ZPJBGzSuvGsv2szYna2SwXtBmr0LxDQz2ghVAvorxMDlE+yU
c+02r8SNPZKRDazORxv42GNKfWJkx3IyxbrPG0q36hhhzYBVBK0JvQ4rdEVJ3l6FE3wLb/oOZA2Z
nkMKuey65P5Lk2QAJWABhburaw/Sn9jM/H+tMtdLJ5+0DMGb1uC+gZRDGJCrNGvPvNWnYkAw7mTk
rHWyam3jpDlMz4KCjW6fIVDAOyqeC/Q3rUpI1RnF/3Y1F6R+7qy/+fn8m8/+U1KPxyY2Hh2z3kkK
1LhxXg2RHHJ/eKqK8Rwt03Pr8/s8ONvBwPYexyqMluaSMvCho1se2sKjv5hOJ9/NDmzMn9LJNyIb
r41nHrViuEu4RTjihHI0Sb9IgbfZzAyyOBJ0ZMptovtHIdJv8Ip177F3Bz2mtU1kIXPvc+VGoinC
EAQZKH6Ms97BRg1hlB1ofv6oF2JCXfTN1Fwhd0ZZPBUQxsdP32ofHGvYcuLPgVlEkDiYLabpdBK6
jWNIKBrxiW4sOTw9mdTyIBT5DxaKSVJpGhbGyUryK7TtXZJF1wF0WzfqH6+fLoIEfBL48ae59tEZ
3jGg9kEun22WITq2Y3IyRg+IKDioPxx6bwLgSXY1oAVqs+3ixFsPIn0TZ9CEEDZUNa/OOqpNZ2Te
o0zm7bwkl9I3Pw2kFHM7P6vFwrUWmJkTKBMXvpSYDtZYnm172hQ5sAbAg9lFB7joCRqr4J2ZmrcF
HCVzxhDp2crPGb/hgRQvxtEkzfCkcwQUeAHKJyIZsDWTvV7XxDvneXLMpwyyLAodxHV0fgeF6AMJ
FkXzYhXldiCEdW6xVVpzQTQdIDqAxTZ5v01al9YgylklcgdscEhB8G7cmN2rV9u71OT2ZVrwajGQ
GlJIdlMHBxCeHXTufQHUTD2yVzcLBoRhFMEh0kfQGWIHn1Hk+acnTWahEA24+k2Gpzepe0fcMFBr
T7+pFxwHz22307DssXUKpyYhwc2Phd4+FbCsgqFSwnywBKO84jWBwg70tBkPpM+n2Xc3us++ky3y
ZWHsqHBD9bmGoWro5DRRnaGGHI4+o+1yN11bvbWTroxXVoUGK0j3Zp/cOxlHKM7oq1rRoc6Unr7o
m43NUccPfYCkE2wxtAN+0mkgYKgwRFrYKtJrUlJv+h12dghaJmanG7yRmTfjoS0xRfEs+uqAUv1F
RRDJAestmrmsspzjs9cu6IbzcPIxyAe4W4r0PoNQWhRQrmt9Ogurpo/iOiDwjvRh11AkGn69ntJm
09YQboBkvXnc2FTnhYAcwDZRp2UcyLbMfhc0EWdXp0lCDxdnzhUm1dy08Xhuax+llCC99oBITD6w
hSuLsy83S+Tcanc+zF33iu+FYyPtVXGus5arSwhVD+E1qhdaHPDEOS9V8pp2GOVkxYtP+utDCMTm
aj15KRBO8yElV44/R3A7HCbNp3hJAFYDTlnoKpEMT1go8NZKBhHhLGelK79uaFiNM9cA79/BDgRx
6fA7NYYPZyW/2mnfqIvwhXbQRi1LwLzwIlkeqCuOiS3cI76CsGK4KTjKrxZ1+FAXL7UC6Ge4rFQn
Sa+/1XCKUkB23aP522vlAxXsW7GwPoTlseKLOM4fbF9Xet+cCifSiWHZLuXGpPtwa2IthnzIMkCG
zmQDGANjXEM2ndgvCJ0HHFyqbVK62x7DiAX9AW9H36D9WauQsBCyPCTo2dBcZKUxfDDFwILXhMBC
bA3MKbB0cND/uLwixzjH7MDWtE7ScSngeWDLDmKITzgIzOO5YyX1lqxqeYmD5DagjxyL6uzQf2K4
d0s1GGG94mefQm/WMRy27pfTjVzB9JsNOrhkReODTW3tsNU60qIeLFXqQD4ADe8mkm3X2baJcfCt
/nPy01OG3lZZSPjLzYWB0tl/Inc+emPxbXW0MefZPU5299YVyxFeH0ZUtfuiwmQ1dQhPDLgp09nM
GaBsUwBy6/vSOWWkQHoqQ3WNTPVH1RvvUxSt3DFFvARNs+m9jcVmTZK7PplHh+rIJ5pAOnnsqGJ6
Omh4fdlxc+ycaNdDmLab9D665WMO69stIdpAfCDA8r2rAh8J13qcarSbVX9x+WGj+xYQHeueFhYJ
rHp1ZTRdsOgaqomey3xssmjVaiQSQ31UMGJLpaV+peq5e2a6TwvzsUtd+g1Xq/utKjNM62DLrNpN
AjV7yXKmJvHgVnUwzA+VRqBmV3krCu76ZUr1M65OaxJq2gpfKcISy70M80MHj5R31rIs3jhs1Kup
spEGcB/2ffOuAiiS/DBuP1X4VH+c44HaYps1ckGpizzvb6kev1tz8zfu3mgNkDmvc5A1Q2lOSfBA
tGknmQxpckf71Bs1KdF074r0a2Ho5tL6dyvJ7mmJLxkrnTOwrQFulaiUUYRA5Bk2fImM1ApR2mWC
HBpXwOnEjWaAicuBh326m7IMroyGDUm+W7TlRmyhpZ1DH+nctyQ6EVeu6m6b9PKAGmorHflSN9aH
5SOswDhHl/MGP4qwbGGQxXE4j/iP+MbGZpot7dmpONm9tY+mem/TYY6hgEV9eRua9nHhAGfzwCTK
4jRzmTdUV3Fa3QOP35deSFtsO2X20V1eRuMLdG/NL4HdwVYvN0WNX5tza3ktZgwboToIM3oN/AGt
UzCtgwjJolkGSo1/cmN0DcWyp397nPWBEgeE2SM3nObkaPjR2a9KsVIlqdEERzvoBxqSb2mEmxm2
pAzxAZjPCYfxWy6hxlfNbsHdmmGw//F0XtttY03TviKsRWTgVCRFUVmyJdlzgmVJY+SccfX/U3zn
+09GHgUQ2Ni7Q3V1NcheftSxr1L7wabtUG+/8VEuWp+KLcYHEnHTImxAPsyr6JpI65wTcto4BA9P
pJftmCtAx3dPgdQSO8i9K4A/Cn5ik0UnCEnEYF/LphP2la3Zo5kyFBqKp+28DI4PQ7Q+lLD5YuIF
5i1euckL64IPwdFGpwXRClWBwvxxosAAl+dG7hCl+6tVTfUUBNh7aYB20NT/NDF/KZuWvejw4VGf
vEQjTwz9YUK4yuZAzUyCDpeTbjWJ5iO9gdonKMyQRNLU5TrBsRjo7aXNfghJplC9qzCfvCabP7HT
l3brnvqMgZSY2ZCLF8R8W5I8FKsJ9kvfDIAej3dVht96b3K6lb++mmYAZ8691iOHJY+NEBsvXlFS
CDiVEI0hVwFFP77i7vmJXh9f8iC/QZzYFFmDh96hdjA6/06j+vSKnxPv0NsQqhwNRNaoKVg0BTvp
MXXnfZnRdmzd6MXMRcejPPScLOIh5F58XPZ5yqKD4Ee58RFj3ob/IL73b9Ote5zLbbsOV0HrgHO+
raF/KdPQAIWxa7Z0vyILGJCBZcOTgrwIYiYhekOFo5i/Cmh38d9hIlksPxjuedUQ+uuIQ2VZzD/K
x/opRYlyPZaYjM5mjh/P5jXOE9wu5qztd0kMu7c5WJQrIkQfdEwSgMBlLI5hmDw6qwVnB6KeOEVs
Dzag4rdkdsgAPp0FsgQXNML2emSF6s3ea6c47n1CLU8hTg+9rwLVjtwchZJ0f4m+Wog9NRAEbT/b
B7KONcgmUCVt7g7dwNJJDDZ1Oavx4HdUk7Hzzg3wImA9c32eKjQIOe9B7tw4bnMowu8RuNFyX8bg
q6/rSyzl4Dyn4AsPV3F1146ODmDoRTepXl/MPDuUSJBZRGMzkevafYJBXdtZfEBX9nq2qe80+Z1R
0Nnfx8u1PjkOkO8YHrTcNtA6H9ePJEZTeJrWW/ax7QQnu6Dm7g4ng4NSruZJAb5CWDOczj3GNEOf
siaQ4XxdDdTbwoQcjh0K3wGXszXTvwUKEdqgVQu1ur3RDh/Rfex5u2hS7ZdMION3MRlPm86l4QH1
IZIIIjQTVe4GA6L+cOIvE3w8ixnm6YlpBBlFW+RjmvWHYWR/FHB2Ad26dXWbOmAOBuWY2L7NCYKo
gx865J92MGl3uA+2ZUyjBqIUe0x1hdpfXE0IMVjMAUvhPb/wtisSbxLNY7MlR/kNRc/b5kLKG96H
eXesSaX1Viv/hprnUKx3ic/QMgSiyh29PvN+SEHsO9q4jVPbxS8B/Zlxmp2ZVi0pMOxUWU6/HG84
ucEf5SqlvGexw2Ubh6ajbEzVRjlD45XdfsABBlUH2cB7qEn6fJppExRp5qZUw8DFethU+2eLhiy/
uaHF80dBRqK7HogJAp9QvN1uWkIJ1xhZmfCGzPKI1N+HYT9ZXnffG5ThW/uYVM2d/kxvzEMGY5d8
wot/CogqipwEmXXxnE1i/DFKQzKyBSFTB1VQfyGIp4rDa7Pyr2VK3ftg7vdWMh9dImr5C9LeR6qt
I0a1ot1hpT34YrGD5Qlvp1MZwfQLCYuz1vu3o2QrR+Dm6/0YXWtjYQYq75s+y32GKnOg9NFdmYGJ
fgGRgx2WT3rno1PvG0L3Co1B03lJURFTOlmrG5RGv+ck7Ma9QV1TOxKxnSsm/32hVXTKMaNVU577
ejklFjITmE/atlKOSkm/qkzkLqYayx7T53TLGeeUe/5xLG+x8T0LsTXmIaYbovbebMLZtMkJaKDR
DN8CJTi/C7G8TDWChrWZnT1IPbIi7LyYl0pV24zfcWFXLu9h8j4TABhu7fJ5xCgNcZcs50bkTqPt
fjT/EDbFiNtQSrhiO1kubV+IDlWkaPdalCK5fDrrQNPjUSFmFcGgHp3nEPEtuQt9PAe+Hr8UYJca
fBE0l+3DuPODHnihAOe14yEE5HLGR4UMcf1OmyqB7WNDAi/fZ8S0L2j1seh6q4T1SkyHvD5hXPBJ
fIMNZYFJEVFCFJzwKf/n/mSJDZqoC2QAeHCUvvcpXTKeNV9LIxYraM3/duzg3HyNivBJIR3XUw47
EVfWMJXwVNxUDS15hUMrVyA/q9vWacGv4sO1pWrGSeBqKloy8nx3ajhSlvkxYRax3XKs2p4cDHuj
4Qirg0oNlKR5v4PiooMZIF8oq7ny/aWE/sfpiHpUTRpUVCC+gf6GBFll/ikXg71Rkt/DGdDJSmpq
VuZrWYVvG5V7+TT2tJytgiJFwiAxRyf5rU/S3uDtbkQTPqEmt4eAyR7L45MXKUYmhmHbKUZhR/F4
ppcc4HTwrIIDLNITfUjMO57JqHyOC2sWOOu1t3MeaGr/mHxa06fx3LfGeUFqwvR/kT36V2wh8pIU
+v9mHpd8e6wm42c00y4NvQYy35UBUIluI4yuz7gtoJZsx5rCfW8RjTNyT/sJ5zLLe4a7fcdy9Ras
1nj4BnMM92G7e/Pd8S5k3RJvd0xx3i5KgnSM0S9PI8NW8d5DBDuru9BOLnkEOTVV+Pnos/4hYTca
AzbU6d1xmaD62p+2z4eQ75iUPlei9sCbriEqYS+nJ9F2zTA/VdPuqMNSsOUzq/iwY3geLO8iTlb+
gmLq87iroZ6Wxp2iQjt+36b0Ie5jXP5y43b+bWbT+M2L1QlUOONHOAQoAQg5w7kwlU9DbfPOFq7c
qZ6IqCnTEt4MP+rGu9MB4YgyLvCSPSi5MQ3oU217xBjZY34asFQ+IRLbwk6TG92pS0Q7UwuNImc/
AYEDGNE6SbXU/YaeqARIJiEtvysLlr7lnxbeei1KaMmM34CayYdOdZ9mJ9+uD8Hm/mAT6cyypWhD
OaEy8aBEwxlOO/el6yDSUPXaJfTipPFGqxiSa+6uvZvqZk/b9PUCJ6fjXKMMSsWCWLiqrKcEfujs
dzd1a9+jHQRboYd7UDFKu+1u5GhLN0W2LzutBmrMoMNpD7TV2ww09VXFoYMM/xK43muPI4gj/wlM
R9S0Zj9Ow32dF89tnz4ppvPC4G7c2QggeY8NSrZz2PxerO61Ww2g1fSJrOd3wnkIevPOa403D4qb
EmCtgm8Pf6KoPvUZkV+75o8G5Cq7+QoH/2NgAhspfvsHrNlH5ienPu917jFpzPhQoSLTdbh0x+sh
OY5Pbl7cQXi8MucZTNK+r+b+ns17W6GIajq7lwx0nBkC936e3uIMtwgl0RGYWntApcgQxFsb1kKS
R3maA/hWZOlHPrYkf8Y9Mlkoxhk3dDnf7ur4kr4r8F1JVBXpc2ZSstw42QEhMbqcBriD76+PSRo8
V477a1zDn3VHJzvVLUTi3nOIzcrb+3U7j3X41Rf4NGdF4pRhylfexKhbi4la+6ja0WkD9lgF1Uu0
275sYkerSg870kS5RBoizubk3ioeyMDUerA4Jrpeu4SkNLE9oRPDlRZyQeCrrYVxQecbJo66zpFc
59ZAU0Y3PCTrX7OwfvIEv4t1ByW0K34MZniLioFzCTa1BAgqsGVfzJAZuKsNYNK6xDfrtb9yNDg0
FUVMBTAjBeugREJm6SkJ4V3oFkNKic/FucAdg+/GW1AUAfcZGarDjMmH1PwUWtUJt1JCBxvBKxY7
gBGOxCPNBmLcJr8shQY55PtJxYKfxvri/+enejP8UVNP4EjD11N2iHyOOgOQRScCqMmT+Uz5I8VQ
3IdgP3llxA9O0N64Qcp6yo7MBEV0uIpKXhvzlnCAq8DqAbQguYVrqItwE75BEW9HEXJ8memiAcAk
mGtA7vLXHoiCj6iybwN1RKOqAIT7AxeV4VdwxRVrj0YSTnpOCoKBJgS+NJzo5rBphh8fxlrOiH5d
ypIVuLpcJs8QttU9gJZAiks4jXGkY+LB2pAoh8sYsZ7i502UrRN6CKmpuAPMUeOdR1SxAWbjP1Ch
9mTkMzY7QqCjiSOE0/r90EZfUR2gXAIp5DRD/eT36vStHs4dxjCb7/W2BMHi4sPtl2IY/EvUdx+s
O9fXA+lVk5E02TcMb60yhMBCOwM3WS/zXgQHFjyN7oYtx70vP+U29Cr0y/y1Xh5bZBdT30R8QTpU
JKiNCc/huwgfkcmEKLQeyOEPWnh+ISVrnik+j2oXISQ1zZ+sEHZbmMRQv7BzOj5dcQ3Xx1frv7Dq
J7BBpfzl+Ier8E0T8rU/3gqWYifwlpSsKAOdccnytg73ht+kNx9mN+RFlhXKDpqKCrIT/BnSKFcu
OJNJGK4AxILFw4/a9O1SCil5UrZDJ1A9v85tQFvIxGbe3UJS9Ig0+O6Eji5M45USBqCUY8f/WN5D
SrpFAn02o/GOxqLfxE0FcdO8ukQALAhJkrO7I2oQWUMOU2BDrXNCFucgiI2iyIHxkPuhch+1mGOw
0YsSaX17ZDdM1zrObvnT8BnxxWHhPjwy3axrTzI4rBltPFATEa6o31RKTiPyUwd4rmG7p8fFCp5g
Vr7IuihuzNjtKWaBMTE/MjRIWE4F0PKSdByw9934XEX1uVsQZUfkyxRkwpM7VXXFGEwSlJdLkInm
43znedu5Z66u0oiiWB5ihlhfIb/xwbLSpnZbjG/0Gx5U1R698FcxhecyMOmtEpzNVqLOZ5boi0Be
xVn3jJ0eb/KgUEci+4Q8iP+W3vRA50SX+GoL4k+5T25aAA3dQvym+CRW5dw6OBrkRWDDe3Q39vQO
BsCe1x4p/jIHP6IW5IMCfFoUH31Gfuvi0dncKgR5S/Ck/IdVUFDQJNX9BYWDplNtzQsB+dF3qEPB
YrYpM8VMsIMrDxDmzu295opT2eWemjk9pT6cA9fbF0mw1x2wHyy2nNbYoJkmg/RjjirPv0HJtbr4
1aMrdDciERw8ec5jk79yocpxAMuK6zn6GinaobZ59DBwsWc91hR/k8m4X2DaIllHUTg8eGmkYzF5
VI/84Xc9AxFjzMq0uUXm55c+16OeLoan8bDLmTyL9ICFOfUpHfJCBZmFPaAS1QbOBKdUyYPnWD8W
H3GbvmtQ+FgZlpBvSK9/MenuDNJ21ThEatuHhY5E4TkH3rlhYk44XC0ZQ2diXf3XASVW2qt/YHa7
FYmILnzYOrR1IVZMu/CUNp/c+WierfpN2KM/bhdbTtDOu7ctJFeMFKuGZDGRPG/Y3D4GCloIAilV
RLJmL4iFSAZbkdIelBAMqcNGeX9Pui28lH1D+/aNIHbZ8h5yh67I61SvC4fbiFr0aAcAeOL+uz57
zclq0EiQW4A7cZrMs/6gV2UFzJ4/lLGYZkAO54VsB0TK0UnSrp4t5XUFfWCD4V9CkCByHtNI5vIh
9d/ifr1VsrQQrnqh8XeK4jsF7qE93bQYWt/6ovEpS8PbXWl/ohx0IO4AlDfoKUsPI/0dXF6kwQ4Y
0VloeEZzT2ViBS4ryGOaRGfxRPIwvW0y79amG3MCI0Q0Hqkv79rxoQXl7ZUSHhVsVIiRYRLE2S40
g6GntGQhyPuLPYLQWn/ozDkAROoYh6F9Sedi1Pq1vWdJKFuPGRrYm/lzc14m1L1lILzM/VtCNV6G
jgojytI0DsfgjKH7w8lSRGuY2ZGnxPBvMUcD5jHiT5ATKRuYPyE4Qx1/ghh70FHC/iNPRmajdBTc
RJbKZl5ro/2E5RwjtZ74o3OQn5/NN5PCSMISK01VBYrfHzEKAkOClF7Xh6zsD2lECy5Lxg//Z24w
dXqaFbRXyAcbViAtXkrZv+A4nfn/hTvcETtuYKfzL2wMv6vNW833yvqmriUShfdBXMKmkH9Rkqk1
JvJIAKXz+pPkEcfYdEgWwK3ktBJr0PR1QXwEMmAIuC1ujuxkNhmqSZTKh/N5jKHBrvbxX1Uwaz8+
myTy/Fa/nNsJIfHsdUerQLeLZDaT+l3nKH0hpR5pzqHyQtFRd85Bz9glQFwkEVc6m/hlfibWDZ8c
QQjooIPGJcM7aAZGDSr/FKANUoHTSSakGP1QFlM5vAtsbC+A3013F+x+gTpiJ1SF7+jNWAJk+nHs
c3loGIDTmGSuKFNEP+oYtT6WWyF7vOFXtKrKxZUfZ1NA13h2x1/qWBRxo9VwUMrlhzpvgtH5/f++
4KJM+uZWszhZEQMG2FSsPYsKlsiKCcvQYZmKW3oebRdwtj6Seco8cBFylt60j9v6/b+9sDM/ZqA3
3JGqnTpp6kpxXy7WhG0ki7njKHFVzryOs8ced6Jhj5HljofN0jk6svz2rG+082cT1mi3vNsNSTc/
5pva52J+eQB/E72mgDPcCz8gLpoD76at+0cdOr7D98P0mVfZ188hOZtFWo7Q9r7OL6/Vz/MDeDk3
T/tnWH+apN4KjVVGJuslpCRAS0AkWRNWEUEB0howCAMhiB8tZYJ+Y38DURBVX4qNVGnWl9L+u1EW
AQJAItz8WCK9Iu6hXDL5QgG/ivSR+bTYgnlqnmAYXotbJcYEVyZwgeoFBhrDDmWb8OcEZgtCxAIg
Uzc5aospvGzH/DBbP7lRAUYdRVudos3UaoyLD3yGr4nfOWiKCzmqCha5Ol8IYwmFu/kzQj4J826a
DwHh7gay4qa0PaUvNtSdmHekO0vn6FpBIzXfWfkPLzJ2rSsm/LxmQGox+JSMKbiEHpSG0fgdG1UY
nxNpWmKmJ25IrlNHHjIO27wJ/IeAcRjCXJeAgR38uQLkuPnUt0oqg0rzMipzJvD6kPS3o3epUXEp
cXJYlQx6sgL23X0Cz0avGdIDD0YLxoGxd1czi6H7AQVfMSXwNyGcANJo/8XvvNQeoULof5i3EnRd
W42TyaZhBy/MToBAtZcVLs1/y4niKUEcpm/rXzz6CISOweG+5obpptk3Y7wfAf+5MOvKruI2VfUd
rYKu9e+cQHpjDIf3XeTuwVyeVswAZwqciw+TMdeJlCUHcZsYQO9knbwHR3Gm0Ki1o/c6z2jyoGZS
sMvCD8rlMUWokYqoTyyjKihHFDliOEP8637AILp5d05j5A9ohbqE0e0FE3PcCTLbus8JiAWtK7Qr
KbfH0GxgZOlRsyX/y78EH+InygLFxPEd4FZ2f3Cp4Jc5o6vwxiTnmF3LdGBqkx0wwMsSTjde8jb2
vIP8hoXsC8GbCw4FyKCtq90kCIZXsI0APZ13ZObJTUE/lgs6XFLeTWhtxeaLRJIP1mFbqINS+e28
P/J/7SOvHjMSlX9C3xZ6ibFBqxg4yru51CeFmgMJaesr8BhxngLiZcZ3A5JCeBGWxSIY4o8v7gqq
yGVfcD5awOzKT1/jCXkM8hf2DF+UllIbPS68Eww/E9h+K0gAP9LjkZ+piA7RoPQ2FNYIkTZkSEEl
OGeKQ4j2rzxIZ1G9O+kpWbc1eTeaGX1FxEWohMntuUVC/aM4L8m7DhUbSbzKghNRgTVxhBJwcp0C
qnliu+UDVUJAvpoBHFlDFt8fFOnsADZYJRU8W7INuXQcKdNPGAt2wYt2WflIbtykHInNpz2ke75U
s2g5E/asRKyexztBSxwq1eE5HQa0Txpo0Rm7imkeQ8ot3yjqbDTjgh/zBRughWIZqHIpslKmzCkE
mN+qS+7Q4TP0QcrRd94qUFj/y7tk7+Nq9TyYbZ1PQke5kv8f3/6v5q2zMy9EtaWQFwLajtBVabVf
fPkg+zr7zgZZPaXWhnmqKGFmiEj59b+g53yOziYV7iC6xV6r/Kx0TH+17MB5YRkIA+P3sIJUtwkI
AlIeYgFgzZX4j6isYHzCOP6Qn9EnsI9U1df5RdQFkLHFoEtPeDggdnqTtI9KlOQ9/4uOLqEnkV1L
iZoogV1z4aOwJzhenioEmG6s/qWwnbev3LFiJUyrDFOBYan6+FLkZ7GxXwuZswD4tHBOXEHlBl5W
kbYnjIgHCqxdKHqVZ3k3/virYxoDxTvtfN6NvVrylUpN8O6KighZ9NGG797gMJiWAcVZxKetaaCK
lQCScFNidAwmLzwbjnH2luw6RYIviiqIMD2Cep177acPonDwCXhdugPosxv/cExFruMLg6avmdMU
7ehAGk/bXD1DBHmy8vrZ8k3yN+PBhzqa+yFlF7N4jTskL9nvW9FcVSa8KUjVzW57S+rpK0FmMpss
al5u/9tZSeTDLWZChfFcON1Tt2Rw8aNThPb1JUTqIcFlgFjN2LyWI74hwkBAZn+Akv1DRXktf1La
d2kQ0ZSaXud9/AU0jgYqRP2+a69BkMrDMKdPXuLfVl37tE7dDcMPHtrGe+j67loUqaKPyKyX+J0S
5nuc9K8qkA/VcjePdMby+bNvv6sWMRSoUkX9T78I/ygDYSTXHQOw7oJwvY+lCIByStdhBSJXHOXR
pmVzHM71UD5mnXXPZv+BCDAjqaaYs21jx0LjT4b411U27l6mKFGt7+R3w80ywGdLkUfMcWXuLiF2
ToAfgjGmBmblt8oLhyn8g/cney+PAl0cav0V2JlqBUGxUe0rzCPkJYbhoEbFDBbmDt+JAxG17VtO
2JA4KaRpkuDUaE+hGZM1ckhCL6Arp61fUP+/sa3wDr8oFq3tGcQmIEtBB4kqdht3H7JLLWe7q2D9
hOMHQ5F+INF+NGb62VhnueEkpc1wcu7pp3m+kGVbKhibY/2V7UvsAOYOmghw2PrBPe/y+uwinN4V
IaMGm/M8Z3eLP957ED+uWiRygUBui61/G033qu2/xaCcSB4vZRXIDz0sgFE6UkLNzMx5tinaTd6H
Ylx618VsPpG80uf8D7Kxn6vDnJPYZphi9UKB+x31zacmRrO0wH/1vfWUzh48zuLWoJJYJguTGALz
NoEDrMhmwGAmcFs8cIds21SKoxEG/QL8uOBe1VZNiS363jeNidkp2Wo6UevzhfU7E/M4LiJTjL7B
/Hisgkkj5xZ0ZCAAdtk2/OmNHUnQrv9ZDWVyAKF8V0HUydGBJ45saMns2+Vio114j6G7fbrETcos
8225vrhtojg/848gGcoxVMskOHkdSEBFsJ+cf1sg7GJrBkYSLRoB9xFGzpHu0/OyFZACpvcpRQkb
LHa3GHthjThDMwyO5fKaw2dYrZ9+/9xhRNklso3ioKRefcKPyAZj5BQUjcVwrxpoQF+DIBUR7xMH
p9kQK1LiJAkTLiu0nltLKWnZFBrwrBZJOnN7rvS1AGhW3QsrPhA1Y2vFphJ+SEpmZ9OrYjOMGBNW
5RiVtrnee5Q2px4mkWylWcfPdZr/InwIylyJ9dDPe4cCTMbNxNWfQZvQnn8QUeHAuRb3L14M1Wfi
P6Xc3B5/jWvx8/Ze8AqGXcHBSl2Bs7iO6V+uo6gz6fqzTDWcqaRPfmLCu7i+wbLiSCCMILQgJy3k
uAaa2lnDp0K/kEE9tEAivkMXke+oZESOjz2iGvfYIZrig4mt4YuelaoFPgVARQkELpYcg+SB73Kv
vPG1+tPt7jX/CRyB1ZKahjdR1TTW6466WyCBfdZU/k5kGFQGx7NyFZ4+5cAtRAXyh5HiaxaU6Ojy
kprXIiXMLN/hg3YVLZAWWgtRdLsbw0chSW6I7gADS6lW8Ant/JM+fwPJG0HsnDxen6yUWEeX6Tv1
bzOfzw6F+jKHZj2+TFLgNB8y6KoV9WbeQo7vFyiGr+SqFoERno4QDXlGRSSEhcV5Cpcvugyvdvx0
SOtX9iMQ6qrdO1YMOSzu3QAxF4pfLvVTm96sClBN9WrjxBv1kXRVXq0bBLGfUWhSdw+3o/yS8jrK
BR3WUUysAtEm2oqel7K8HXefZhtcxUgjC6JvgRpon3wfKHmzM4QiKQyMkgRWCW3M0aMCREdKXwVF
F+B7/y2vfglIUmFatRUTqAFbArskDn6SNBW8TZ6anVh639pQEPvYf03zCvto58FvJ84jFdGO0eqA
I16ilx6VIzS1zQhE5Y9CWlCZDhIe0ZHTJHfd8o9qKiQDN6Knypvy16pfcVdcUl4lYH+vdLASbXRB
fmb5+VSBT4JQdRQ3mCEuGDSvlqBMVTJuE+xg9ImXMPA66xbPw+4jV2nSt/8dqYBIR64blnOXou4G
LD0C58+EtmTG1L3g9MKLBuce7efUH5Fu/cslmKmUVTvG4nxCWjh6eXNUAUcqSfxwoA1uQ6t2B7UN
ykv1ZAGUhShVkogolwBn6oniGvqHld6Da8uqkbhxV4V1MSfKYNGkkrdg64hIUETRUVE9ScSuro+x
/waqH+D1SMd5RxHmjFYxsE9VUXhPnMV+aB7AZFTHFxaOMvudZdEvlMLMotbNtwbzm8RbqS6EWd0L
Kbq2PnCrvaJYCOTPb6Oisc/cjYnLZNwEkz6yYEC1skEDCWzGHlRdwaEowNvinen9i5qj25ehZ1Nz
R7QHcsBv7d3PFtSCAwDVQ1GUDjR7XS/yQrxCfai9nFIVDblgBX7pd5Azm1edUmxW68yvhP3cMKsB
+5W8TngHiifC10Sy8Z3gluHQCeoy4kdrEzFAWsRJb90u1Oj0pUa4rFrukwm5ThgIPU69g3RIxGwt
5s2MsdsFOfUK6A0r2mVZ+d/TqZoxuxD9vQ9ue4YY3Lj/br15zRvkMTMOMl+4Td5Mz57qihm0lGM7
HHYe6hrG/KCykgktYyynvSI1Nyn/2RXNobfNs3Cegb5uJugEF/pSBH2EZo34p4umZMdkChR7IYUt
r2WINErpw7uh02j28/NIzXbruh+6tFZ2DsfHoQUWHJPhrjV3vzs/eIotejcGJKFGtJVU6giBX+eC
mtPo7747F55oD46iGlmPyNayfu/yllmgXZVel5v7tTr5epjr+iGFpzd082sc7MgUHDQl/ZZyrxWj
+971zIJJK66Xx4xT7akhW0jEdsy0qp7CZv1VlRTHHV8ehXDbqQJEnaazQJy6nlAe6jk79svYx+iM
oajG8FSI4w+WP74L8m2iEJgjbqNTDFvatABYo9n+veUO8CPcUPRE199Ip7yM/vbtGPXPevPQBt0Z
N7LAEyMUhPjA57m2IzoJKzOLgScTpOGQpg+9+t5qEIFvo6fJK75Nx7rPEQYp1u0w2/0X6h+op2w5
BCwME2ffOU0ps71HpFOYUf27cXICz8ylB8Mqr8rOPMIaUwYpvGTno2o/vNjTekJUiFGjynQb+BKJ
/2q1n657LrFGqGnW9RdWe6JCzRdh2hcGkTDA3fgUVHcYOHlDcIvrmGJOR1wh3hEtVbKE2CwVO0Tk
k1GUAYlg52Ked6o1Cvjt5+ZcGQXFY6rL6wvCIAwM8HHDnxGcAtLxlY2jC2C1dBvKoQUnUulme+tY
K0YSUtvQPLwZ4f9xkIVNMVkarU2VHwU8M1OTJAYrBB9T6yFbzI1wkzMZXp1at5cIKf9HUZ3owJxs
1osHv9he/1pvjdvAPopks6KaJ/i8qbwLBJfXqETZ3V1NE4JOEKdySdrfslzNOZRJi6G7ZjCTp9eM
thBc3wwa4VgoQ2038NoUSzAzgsjn92JwAsFQYMt15Tt8kh/cSwv/HbPGzaz8nWocSq0NKGMpIz5C
lWEIL7QkmzHeElXQiUklC7W8b/nz8RfF/gjdNL1Gr7mV3+2X/FY4nS4W9rS7LAccDBJqAHI8qSoV
rBDmbYWl6aTwdJj5Br+Qb9q9A/nwF08pmEJs98RKaJqEtzSld5C4H+wI7owtVCVqF2YwN+abY9F8
imWiUxHIrHtmrsMjCTxBhdoCuNEFv12Mw0lmmI9lwtBxCIgigXe9hm7llqKkhQ7L5DOLFIdg0cq2
+tUNwSm7Z4aHpU91wapWs6Hzpr9G9e22I9KO+vx9wHAvCJwxHPNodd+FC9d1iIe/8cjHaivgKRQW
K/bxQCVQIkKbaMosyTUwUsbZ60oY2CyJmdhNKzDyPdTA7tR/zi3wdkCu0iZrjix/FqJjU8KqI1uK
4XI7DKIjDIjUF5XBPXKBHgLyFyNGVzzyU1SEvYIZFeFNSZYOjwedhNw4DzC0aaLCRlOvUVWnCoYb
UTjIVA494CqpTcpsysayvwfSD7Vl6kHUKTrFw40feGfxCrKW+oNh/FCO4JCjquq5NM1B4Qshncou
AgHJ8rmfk4gZskyIHO31Ybs0+u2O1Xe9FfDMK1qYx3/cwafXJDnaO5rOa6YCgesRWLTkDFERnMVP
aL0/eDK8kO5EBSWf0JvJg3vAGpbIGFAGommFSZqQeft5/nBWJEr64iZRZoq5Y1DaKR1YQh40tAFz
AiNHFBgcAVJxudJ73DmP2/I+oyKj6M4hjV+gxHHmdwwaZILyFRjwUSUkZM2vlEkU3npUlVwpihA4
7Ah1sRoiEYeMVimEp+6NrtVZI1DkwVT2TW9y+LcskCIK5TxosRkngXxUMtniKkO5hftFMUefw6ZW
HZ+RX/uIpCYkNPOgfowwZkC4XUJSvvB/sjHYwxoIP5vGs5fQnUC5hpRFuKBkP0SE6nJ8IyFP4lc/
8rKBXt5mNz6eag63u3CCegd3r6y8553f/+Krrhq6AywnYCI/OLj5P1bk0DrwSX58lfnfPfsjDLEU
WZLdRgjYM+GYtCyjowZM7VlVfYQuF3LBgSxjZXpuV1I/Tu94WbIVECRJV59NdJ5yuJAYmUsIJuYq
p3vNXrjJfU4Lt5EEMOhp8YEaCx0Dc3oB0dcnFreuP5xl+aVKYw5WzLYdi0tpZ6Kh1kd9HCT4IYuM
Y+/SYwgQx1PNIDgzY0hdYNJgw05QSFBHk0627AIyN7RHZsJhMzRhSEDi6oe1fKuOCZzjO1RlF4jF
xH0Ww3w49YWrFAtUz0W2L2cmCe1mxDx3q18/zNTfvQm9OdKz/w4fRHyp16YmaujufDvTq2aiyzR8
q8BeDE/8zCJ8q3qmQbYpFCq/lxvkhbKFmu7ZDdAm1DqIk5ZSJJ2mCbFHSP3orja3HhCIkbQpyw8i
9h9nT50hbhAgRendVGzmjFwU61wmjQpmDSdSMCqfQk87KlRv0purUNXH3qc047cMFBLvSOBqvH3i
6UGA5FL9MT4NzG6EhGCRNuUhTw6UAENAa9HbEny9ZpL7H1GaVaPKOTloyabpv9mAelZ8IbmoNJXV
xUnJQlUmTyJOEWtSeaCOALDcAXliW1sG7TGc/B9/u56T4p2Av9LYAtjqdIu8mlQz1EwkI1U48YNR
nFPqFaIkMifk2EIvGV3ys+UgFIeNwNN2TNFKUPNRminwTN5Qz4D7IrhgTauaRhMOKtaNGpDLGL44
uuP7o3qkvXftoYvVKyvgPcS+300WWh44oksn89+6Aa0hRNNhwKg+PHEcfIq4TI7m/e6u+Rslaw2J
IBiQzVWMxj7xmt08v/c63PACWYrOATRH5Unl6Ajjs/G8VOY7c872O4DFRHAE/Zj+q/zBRK1Ynsfc
wXvUeMX6CUIRhe4/ck9gL3ZxlnCOeMsupPVy/IJLM+MBexPJ7pEg3nVv6Ty/hxj1vPSM38hp4GD4
aeZ4d5H1ma//SOJQRG85CQvRtN6vdsfZtLF2L13svvVeTaIByM8eszo4v7JgglfWAfhlkCg2LQ4u
HKO1WQWGomvoYwj1Jxxm3iy7ElLzowKNpbKfqI0NC9KD3lsFulKtCSkBCAFGnyUZlvWoQyJ2nKQj
WjcBapPmCgee0C6q+lte/zX6HK8ZYR6fIAMgOifvR+tqIKUZMLbCp+/Yr9s7Xrd4hrrRmQ7Dchue
AjpaHbwUluxs9cZ7N02faRrc6SoeiUcLrVjbyFvtm5LwQ9tCDznM1tkYmFCFXqk8WNUvyK+hcIrN
1hJWlffSD9vjRhIjJZV4Z93DunnUdYalP+j7Mgyy/wK65PgAxZJ5eooW9xWXDZ5gXMQbA0LJnrIV
lCd1eij6pU6xXIbKax22anhsgCFbFAPS+R41bbAcghELlVA8jfSdR7oB5fVjxrZLyBHd5RpvxY5P
OyIQk2xigkhmZtGfMd3dbQz7IlwpSuMWGJneKPPCFVxCCmhwHX22fmyWb+1GI2yjjsmc4Fn2Xe81
RhXF4UQZiLmleXKnFDPL5r9eXx8mSv4SrN7Ytd6HtgQ5BsmROlkFhBF23fqsumXETynFERdNoGRk
SjvtGjHD5BVjdCgwj43702WmSAJ8Orlo2fSxf6kJqtuKnbmXSxYJwDKmJ4v2iNFZFO0qeCQxovAT
0AjRw+GzEWkfmX7VI9LgXDXmV2m1gEoAmzRpnzcyRqp5496DtQDeMTDpmBjkk9h2UCpsuHeiilJP
GyEhBMb62PK0asoPJsqI7qkNCyaQwjqnfuBw3CZ6O1ozOIuvBAajGi0keRAhCFh1wcgTtt2y292j
k/h7MrYnE9sh2sI0ZfE5tON/CQ4E+gkSag3nJm8SBhkOcX9DafdL7V2iPfJeDaja9AnD/fHfnJq8
KS1yY++WDj0AcEuoPx5UdwMtUqnMDX/HBlYCCyGKleBHuKMfdpX8TsrqeVw1jZH+GE5hVdoHVKTB
G3CRPDQTEK7KyXkRZEC048zR54r/ZdLSfDdyHMeRAnXwlTTYKzqp8e461woV3LV9CKbtwmbQ5lTl
sCTXwnKhFXktz6W9DqEgp3u6sKIfdMWchSwapoXyIvO5UJOy6hI0i9bF0UAIu74USnIgC3V8TthJ
eT7FxgvjZ2xUYi0SlQTJgsWJHtOupxMK9Hi+l5kK0u66Ltbz4A+Q0+qHnpnXQb37LmeTzl9qFOLs
6poNyg95BpUa5gjxg+rKDuUT/Ypge49893L37v0uYb4XZBhyaQcjToJw6VECB+Fpzzt/FgcITbd3
zwf649JFjRobxDhlvZDjUDQh4iJ0ZPNqxS+miCS72YUfCy6wwYMH/4+yM1luXEnS9auU1frCLgIz
2rp6IZEiKZKiqFnawKQcMM8znv5+zrupzFOWx3pRdSwHJQkgEOH++z8YwyGki5Rxr3Syjs7ey0mA
kaUAXjViG44odDtRv2s8tXc5RWSZmrZ9L1sfGSp3mV2KAFnD7s7A31k+Sgw9Ob08HMKdGIZtxsxN
ZtAVLAOOTtmkBa1zgfgAV8jeRThEM5EGxNXB8E86Zl78CzSfLDg30ddDViCoN5gfIQtr+1tJGbIC
fwWgLgd0n/pHwaDl6iPe9amoIfk99wHOkWW0HbP5ychaAJXsoEbzeBE7IIZvAv2MCxfATaXWeRXd
2Ya6b/3m0Sm9c1equ6Sf2XC0xMQvIHwxPAOJG9uVge9GurS7zM0p/Nk6p6TagC4lWO5p40Zr4ueC
2Kkb0j3wtg/ssxnkx6o0vpIMnQu9NRB0E1IQWZm/T+0i/0gocnPDXPdBDmV0njZ6VL/NDmb1V7FX
QBGPvBfeae2Kb/dtdKavcKbSw3YB0qeOfWtfVOZuTqt+jc3WKjdI1gy5MC1Kn6zOendT48lGt0tQ
Y8+qttytE/kJ/tuLv5pwE9mYgeWBQWvE4ep4oKv8EpBUpJQDhA9iA9/U1MSu1hiMWnmIRYNZUs3A
N+W246vXztempulIO1g8VUkJTCIqgHFOcQ9n9sigNoHt5hwsb6ARCUcKqwnPNiyET7XB2d1PBhgw
4EGclg8d7rx4z+nbRPV7rTKir8IiYNzpeiY4AKQ0GO3jUkAKqpqA9NS2em38DLugLAl24IDcdLMf
j1pXvGeUs6qIi5VahrvKzI/N2L31ZbZLpvkbnfz3OUjIfYQ/sFnA/Xz0x17ugGVl9XnCfevK1pya
1ZjC0MBbLBltdeelxvSpY2VGlIN9VhSJjp4/MZYTDwJqU5bUbenO+dp0c8gcerMei+nLoWBLzUFd
O1GGG28VfE4L1W+n0wpYY4l1lx2QoYsbG3vAe2+SmiwaUo2yCzVllFF+2M+l3fGSjtoO82HJP2fm
Ubv9MwOQiFpN/dADGF4hJhJI9p6JPj51uZ4cbCc/k7icnWwLMVIb8XhaMzJwwrXpi93+qEuxauMQ
Z0e6KW5hL8vYHWof9nYbrvLGxg0Ut372u5ajrPrW6hNSCJjncWbSkuXNVutgYfOKeZ4DJSbNX02e
KlO17EddVx9LsRwMFXzBd0cJ2eKh1Y9njGvfMfxdD10Jq2B5SPIQoBFDwDbPN9psvtok4RaW80FM
0JNZsd6r0QwOdl3ddaAjtZMeSqQz9mA1MPXsbJ17Jq7kbnydq/49zGgQleD24jFrlfXXUE9MBvzp
URUprGByvUZvesXe2SI9wXqxS/JTsY4hiChCfabvsZnGwKddIBb0cPOz7BylpbMLzMF6Tgd/t5TB
IWXA0XOwlyOhDmYWGztfEKXQHcx12XY5rO4OnkOz0lu/3NUNnjO9Me4aoisxZ8Kq0W8/PDhjWkIl
lJchHbLgtU6f7yaFji60yBodpalbOnNV6+itNScmfURLXuR0imOZ+aefo+0fU915aHz33mYxwYB9
UiTqNBC2tQCykxrSbdJNX6kSpibTR9JhrxMitovAJQmjuXd46OEEY8c1gTgpKSO46dhZQbOx9MeQ
tgEPu+BEbfAwwRvQAhSL8tfmFtTKQr6Z+LQGNvnnqtC8qwmzq/Xkke03TpA0VM6pkKUhhCxFHWUG
AywIKkuoFrw1wEAMcKE9L04N95kMDYQBA5GNmOkeClLs90tXgofLj8IcYLZmWcZ1Ab+9JfdQUBe3
g9dCXlLeR6+KWLumZpYLMrQh4+va5tvlpQdfxHTerSHz393RwvduibB6me3nuAw3iWniM7BE82o2
w/SDAMI9Jz94V6IvBMjNwPJOwXp2UsIkqwA1HoOBElvHmf0bazR139jwHqP6PpjZNVPj1kuWOzun
i2hM0mtjx0vuumU+6pWNr3cCL8pTk3Fd+sYMmS8/Oe1ymmO9vjas1qWljJ4VLEkz6mdoNhqwMexZ
P47g5A+8jXnEVyoUfUpVFCMsLSyi2nHRoABY4V0ydg+ja6A5yA61k637BcgBS9Y9Ye1HrQ/pgbBv
XukBdFT8c2jEV3VFxG0wOv0tIw/kBzmBZK5yypVbJnyPCkC9nklztzVcFx0Xu+IQdpbuQwfl8XYA
MoYWEFsSMcxW2U7PqbYa96filAcKJrSIKYfVRigIyjuQkaFOUXZEMKYztKMuqevaTun+Vp4pjEGr
Z3YAAkWtTLnQg1JWTEs8dg/AkJAYmoU5cea0Z99P9wmDMEHiaMOuBO/RB4jkAGecs6gx+001Lsci
gcIy6fhqkbY0TqS7R1QVNdChrKe4Mm7CoHtNc+tjoroUmLWTAVhSWSsas62mUxVH1X2V9VjNNGgE
ZxB3llYA+2Hh81RwcSExWHoCvyj8W5WJG1Vx0lW4LZvhpKZUghgu5pO6EaENTC5NIljZNg1jfGS+
1RI4rb3IyCPEDFDDqodbJe1dn9vvQhjr6JcnCmN6armzbsBIpTG2faFh4JvdmLytMp+Uvc1AvAKi
YRkxnE9WTGhbzxMgYEsDmyvCe3l+GbZMmZaSFzFSHXoMXHqM/aNTygBmINex6vzrMHWebMk+L/Oe
8IL6XngBKYW+TFZpYF5KNUEGL19qGxAJOEVa+ClEOQpQ61KiyY1O+aCa8J3azXd90F3o2gb6EMo3
gttJ7e2PsTk/UmgKzDnVOCPb/Gho1rcKS9AcyFbutAM4CaaYUpwYQbSTtdgKlYqTxmUcwVVoebNa
mMT0i7+W5RaD1XsL+swpXofxtHWKapNF033GrmOHPbar1Q4jdHEp8Zgl2Zm7KlT9ms41lNYONvzS
hevWgjjucYojYdPrw0UX0JXrmGZ1qjihi2hjgMpdyfZ5gXGoncM82jEf6TssALTq0GcJxrr0lpF7
Q0bxdzspObwgkbWYnLW0xSNksBYJIwXTxQuC75Qh01J8TkNJENHQUmMLolsOy17UZOIKLeuhm3b+
YO5lSlB8qhEPXOF+VADPwlXNLYehPEtnjEFB2ITHkmWcAkMba2NKr7GjJq3XfxTtloVvWIavXmx3
d3mZ7FIgncaLBplgC+ZguO4KHhMQ8TGi4O3z5NwSJJylDC7ZyqtJPwc5lIt0+VSmqMPGtUxZ5brt
3lzHCstxrJwTjFSNLMONOzzIz8cVZa1V3PEMcsr7duiOEa8AY86N7bwliEgCiJda099kzDd6umCH
6V1Zh29Y499k7rQv4v67TOy5Q/7s22TysOHoEWwW2FaQqbdxT+4bnOwUVxdnKX8w2WN6SbeROcAV
tLq9hYOiD3mDocRIkSOSwpLH6JJ7KrC2xHcKcC1rDC+wcIUvDEQBIzmAQqRmu2uksEbErH1YIDY2
lwJtK3O9+64GE1WVPjOIoVxr3PJ7knVfgn7Dun30M5Ky2d+AUHZmmb5Rl92ZRnRDsbcrDQ3JErR+
TUsxreQ2RhBdPF16fr4LsYJSH5wpzd+Yc3RWdCppsIfUwnXVvcw+F5csc6IjcOdwyv2s+z/aKSJt
KG3wvI3u27H8EBekIFre/j/DASHlEt/ULJ6oVB+NDkWpLu7lv6yvAlCedvnKqO2DTGfwtTiHtAXx
ZAhVXC4DJhizDrrH23guNrLHFKXPerNkAljW4gLDyyTwuLBicJF9YEy+HfAoEXqEcHI6U2cD4y9J
cRHUiSxs7AR3WhSfhCgzcuXKYkOzwHUGU61sG3DBnTcBgUJOTsix9lrWzTZky6pAPCJ3YixAHl4I
CM2TVCxi3TGfmeDB6mivZzvd5guGnJ1pgB2N/UXDElnfUxU/R95wCwn91o7Pqom/++OsXbkeJpyu
+w4t3mGPEqxANq3UtV9iEKSCs1dYsDIvcAX8B02COlVX+rXJ6XChjgzfLtuJBdfAmjYdjtHMnr5q
r0C9G98bWv/i4+mDPfdVzYHDmuq7DqTvLKMrNqF4TEgncvZOEj/TH8sWyO3n7ZddokR/K1oRkeFl
g7dafFi4Qc1O95WCRdbC7+pOQvFm3uRDv1D5snfgYun6s7wqNl2V0Te3vqavdFM/dXV2F8T5bnaD
C98xaKlGSdNlZq4RO0WOUenNcoWuxjZovEeZ9XNutZPZElGWfROXCfn2QyRemvkGHF9G0LgwHMmn
IiAuXZm9wfZ9MwwtSbmImghxXUymH4V2JXl9Uf2EheCnNw7pSgZtTpMfZUuJw/BxSru7BvBatsaA
za1ZzK8uwIVbjw/2NL0zVriwyPh2CJMwdQcYLx5le9Dt6cbMwmNMgeDNCPtUdSH9IFwFFhfKIEev
MPq433R6151ymYKX2qvTERtRUSNgmAIUKXhdzS0vYrLEk27j6dq5dMBzQSAq34FY2ub4MBDKGuDD
LNzA2fwxQvoUwUmkBzeaToAnrntOVK/cPJ+hs2fXVozdEn3UUl7msTwwvsaSx2t43C+p1AUT+e+D
tk6iaSdOdr5nr4RwJ1s+VgkIu1LeVQSWDG70lkQUnGKTXp2QEs88CSRXowoPZOnI3eYNi7Xh04ne
ZTPQtWSjWsx/Xd+lsPbqRzvuN9BwEDq5R7MzHwYrzK7KAWtgu38Y2uG7rPG+NK/mKLixmSb6Dm7A
TXaqywj3ZPXuAOnSukCnnk6TXd0uKWJ8O6EbC+LXvisfKs3bykBVIKVyAgkzC7gqtY1Yrtnpsc/e
zJ2cwEeMaW82amNO4WoZb+WIadisBFyjdAQqhd6IqYO3vPPWGNBfZc3LLXb77DpIEjb3Vxd7Lm7w
xQAw0O8j991zOzK+EZgTXuLgnGRW4ZmlTHb0sUU8KqeRbI9TQ8RlEd32rs3w1S1+pPmA5TFrlqGt
fPQUXF7sqBi2cnjPaXRi5xCgw9SKTUiI2IAIo5UUQlib3fgEqekt8fN7Yzy2IYY12hcUkm1aWxyG
L0Vq/Vx0Knjuot4hSclQuMrV2lGGPYOJiyBOzFTdB6lhJ837JNr1sbWct5Z3ESIA034ev2QXybqT
+afjJIzmpedOUZvoKF252tA296NJ4kg3TtTp4jyXo4JYqudIGRvXiw5N3K7jpHwIu2YdEnkMsfmQ
Zt7FKsPMIxqhUu2YCpuet+519DvmxiBaoQ1jqLnpXvfPpqP2ow7fJzGurTz5smbxGA0IAsre9MmW
GD1wTwmJJyBJG0E79ZL7gN8ttD0h95IGqvMSOV76yF4Rw2gXk2S9UtCqaQmsbK+m/joNEf+MtE62
/t1iAwpBjVqHaIE4ICB1Ut4Zd/V3Hv6SQ1dwxntmzJONNMpJ6/PcYhXH7qcpqgvdu2MFhEF5I49N
TrucWMQRoTtqveQ7GRVYwJZ8n2XT6iRQAwvFbUIYjkY+dPMkQ3GelDOGh2hO9IfcdAlLNaAimpim
je7eS/BXSJ2qO7sJlKtuMvC3ynoWV7IczbB/ymYI8FWef3UaupAKvw4reRia9L0uxv3ighWmepC4
mFNmP61heFWzekg68wCd6RVnrOeiZ3QXaQ4e5gOr0w6wi5X6NARyZXyDKo6hfPPENg++z9ptHTzm
EtriwvEe+wHLkoVMQby+gxsn7dsNCZkHI66XfecEn9CnH9rUONLCyk8HyFib7F4fWfcZJvB+E94P
Vf2mOp9krTD5IZ86d2JI4weE3C/PTu89TJ2HOCl79We3vkkr/7Nd8A/w/Ncq6k9F5ENqmQwYBWZK
pmRTfpnAWgkF0IQnkvyDeVe+2E1NC5zYr05b/MijhtNbb3HBrerzMI/fnDxhxqVKQAwNiX0KJ2Gs
47fcrXBBWwTVgu8nlcrU2A9jOryYOiKrkjQBtN3ze+t2WxRxJBYUjg/JxGGd+qEFzyl7DC131+j9
JtCohoP0I8M3WPaQhSzhIm42ejMex4oaYBqQM6c/hsLA3sB/wK19F9UTs5ts2led9ziW8WeiETc0
tsEmbr2z2wzbIaRJz9pw23SMSqXUR5fDVWeYi2neh6u0e2U6HMjxYzHFCXi8wWFalPclZv4BG+fo
258ueTcr+dm4cl77Nvki1eeM3flZz0YOM/5A82AcCdOnjDcEmECoJKpgmKGALDN2Rk1FtAmssLh0
9ho84YvDw9y5O72pXvEVxDytGg9R+zNOPsw6wbL+naPKbURTb9wrqMpZb29Ti8kQxGjKY7nlOvuR
GJeUgtCIEqEFZCUEksmb/K2mh8wSUkrwV0J3uhk5YM3a2kkMpYuBhVTnfSLdv76Kis+LPA4WR2UA
xeszI8TFPEZGspLJpxxnvOyqpY9pBvI44Q0wW6PbbvXuurW73YTVgFy85prXhdD/EUFLlRXzL0C7
lWrZ4DIMHxqJHK2cTRGmJBF7AgWVlRAqEaE+4yfpXi4nUb5wKBMWzpE4or/0EIfq5g+GNybJWVLT
MhwtQSxb2AzxEt7KkGXR3JXJUaaHjF1h+SZ8I4tfx/69TU92ae32Mx1C22IYhl5goNQWHqkNIuM3
DFN4DWV/EtGuAYNMOuKo8tcoWBnNpIcRiy+DMitDhTnSWlI1whxlxrbsiXB7yIbwUXor345WcuAl
NTVyMx3SGnlTT3na0U7PLsoO9tyy8N4HnweZjMM9/uwPNviNU5P2olw4jPXwWKbYAMntknvj4xMC
CV5eBaqxoHfvY6vGfB3qWw1olZvjs8y7aElnL7sLGYGRgP7jQufz5oM9RN+kGKO4lU6jpagd9eJG
HE1guX5yjJ2sTn3kyJswUMHYvKCJT7UGlBlHzUSt7YhEFKwOUOgIg30K0IaA2ySx9dBT0sScKUKz
nWNtZRu4/oMwwslxsh+Ec1x3dK8JeyPT1a2NPEYCvvD6kurh8gWpCwN3+Il7x1G+kcFm5vkTpTKm
pPxY2i8bjwZS/mxuAnhy6LL5tTV9l/PXTZIHKFZr6crl4WlsCkv3ztOukS3Jm9MNw6a13bXlHNsB
sIyrH/B9DBFHhAjAqC2stD9AoBp8Zl4YvcRfAZwt+TGhsZhafT1aqCySY2DYTJvI93A+yxYVIfP2
DOIhzcuhBVlzg55Ywo3t6s/NMj00fBAShQ0foJlo9Fq8mN2OmDFCZSjeFwRD/LKt1bY0qQQD5kGz
e4+PQNrdD8GEXmBAZwFxx8RhxXWg4NqADcx8ff2BNPprJl7CW5F7saTpSVMAnUv44EzMLeIvklhW
mQF1pofbEyuDKTp002a8qgBy8Krp2aHMa3oLpeYfkzsh94p1927JZJ2wSDo/W496qu/G0sUsT09P
0i4sfHnHbG8aLrdr/WMQJkRNmoepEHcKii3tCREh4lMqk+xi0WUR1MT4vJv1pzbI0Kt0e84yoho6
YxMJbEIrHNH5UY90tbUeXXaozixo+RrEd00e3CydcaDcpi4pzdukxYVG7oruVHcJPzdm8c3Ay0UG
GBSmbz0XSb4ATOy18HWsIbmeu2rvZNV5Cf2PojsNoqGI7Bcb7s+VH5P1nrDLCHciaQjQ4b1sY/cn
EUiH3J/xqDAeB9V9VIb9kpeLBBQ3ZndrmdMhdDQ0yfaRHVmPvbPWWQfZhS0N+rI/PEd+fYL/tY2J
3BIuqpUMt9pM0nRl7zu32TQWKWlDoSv0QekT/dg6iqKtVy77iEM2V/6pZl8nyMm4tNQfMGoq3hrS
+WD9GGj3Jg+bdFYMW6EUWyL/rah5B2BM9mdm+DnQUF2+xs4ANlgdjLB+9cB6lil+LXxO4WrpHr3E
BEOnxRkpyaXb96r5Bek1IxfG6NpLrxxGVKQhtNOP1pkwkjoTyYm9AjK3JX/pp2ljmiX69CPAD0D/
aI/bVEvLGwfHtHHE19EOVnVHlk9L2oPhrJM0JDjFWJtGt10KC/IJl5JnNvN9i1SeMrqp2vhHYw8/
BLMx7RbnJPVEBz9BiuBRDx6ugna3MRpBYAsgGcB8Dl8CFHXeWc3dBbZRPGkeMvSc8EpQVRgshv5U
wSzDwgrjIQJcYn1X6dbO6e33JvMoHAEMiuHLToeBhBesAWvvINu/PQyPWot7TmPlZ4j8q0Two44w
mlCdWjs8W+wOjZXc1kt4nRr23lPjLjS6fQ5pbmJeMJX9axhMW9nFXBIRFF4zS06+hZU/EYR2xI+f
pQ5tpQq9j0DrPktKHejo+W0JwHVFJNdjoQFCT4O169i1hl49FqgCo0i/k+1IDCg84fqq4VCLjU81
3NeJeTvX8bQxkjBa1WHWbPogaG8S1AAYZe6zpE7gomXrLLnoFe7YxGiT/e7FCpEVdJjkozpgTIgo
KPkJYQXmaK/AktVBzxwSwdAqupBcZ/8hdPTXaCYEKm4JBenTBbsHJqVUGh2lsewweepv6TuPVul3
VxG1Q5GV/E092UYgLjWAnzzWpNFtdMDhTQ7G7c4OtNUaQtAQ61B72mNZhPdjB5BKpMW+cfH6bClw
VFXeohNfRbW2NxRUaX4QSm/0jbCOQ5YxrJmybWfOx7wd9l1k3DMk/jLGaBOmzAnDCeMD7qxsPgHH
a46XrOEba/JG0TxP8ZaYzVViFiADBdTzAVvWpDO2Tqo2E1CMYQZHtMkiF/UOjRFtZCNSENzrRduH
JcZY7bztQg9PQHXICF7sy/o4GAO+yTFBmW27MyhlUMHgmxVo+Gd7KQ179pRjAnqVY8tpEthtKvQ7
w+LiARJl2fUy5C3jCWZMYQG3LMzoldA9+VtE4y9IEADYh+EnuR8kSBXag1PHhxoXjq5oIO3WFZrY
0csY3AyP2FjS48ZE0+pWta9NVO5hn39LyvkNf2IKvSUdtmWJ+x4qYeyz86BZdSbLxVUmiIxfk7bh
fzR+/hzHAf/LrmhfZgbIPlbYyUxXgZHXhPRLw8LtqgmnByJenXXoDTtm0hEmVOZpbDKUev3TslTh
uihgOCWTTTZl2/xkJ/Sue7ulb6wN0rfQSDI2F8fYIscVOeuxxqVT3Rjx+J3Ud9KAI/yc+hmjymUA
AY3iu0obtgJchcteenYsqoEwSvoPxvbgNCufcTJ/LkgeYXEfg9Weezf6jHlakzbeyX+HwP7UWrS8
0VtUZbkcUVGxn9v+bbCXg7iM93WEggWRFLczpwvpWNaU1rfhUMEmbu+rHuI+YDcfJJqXbGzv6m5c
ZyE7ezdpNw6hVCFZisjFTA5ZWDogCYMDJu7mNyRMXlM7CGJNqYQkURLFqbg1TsyFHGbMDtJlI9s+
cApkHcplUH6HckB0FkKgHuvwVtANEDYT7p8Mp4bcuZYMY4Ad0BNQHtYQpQlYPRk7MvsjcFCAGDkS
oLavCtjYExae2tckiBfTZdLu8MXfSWPOeC8v2m2MBR1hPjiydNe1R7QCuDPX0vcI8x6E2ssvFi3f
lXm6vZxSIOA2d6VhxluJWALowIPkRKYNdo30ncmRk5z/50y6bqnrZn6zh+kl/zBiR+4D3xB9oRND
vtafBgaRA0eNgLoUovTlDXe0ZnXPVrjhBDXtnRu9V0RLqqQG+vzkX8hGQmbIBgOjQfOEYZ/k2bn2
uYR0IX8JizH6UI08oGmgL8cQj9/RUWZ86Eid+H1mZYoOS15zqEriP2Rp3aV04qExDKnYKAQfkK1O
wx75ip9BebuRRQcHlJ2WXWLTDpD9plTso3LnoaewDtvis+YxxxTRepOspf2SaUCNit5oxSCLK7+w
zYrwIBEm/IPSxnX6+GY1ENJ4410m8E0H7Tvlhp7KtN5FFvPIGwhQ8mSQWaPbUDoFyVKtppi28RPJ
GnIZvKDx6hIuGPrElphDNBrSbskC5BJ66mBwKGnRuEF59lMLohXek0SVY5MfFHCen0F3suZDtvyw
wz49uuUbk7dg6/sOzjV1ubSuMgnKKVz0iBMCGenwzY6rm2544i5LOyZrDggAoraIilm3NXQkUZQK
TEjZxiugtA8sRK9cYkFhHkj9Jv8+HyPz2vgsfQk+rjJNMt5lvJDQtUUg31r5oTMNpd5HVSGVN4U4
34rrjpYeWllGVfDGPRU4MMcroOSTObQ1DxR7dimGrKNeGHuZSvgcwGavvs1tsOZ+jCmMHytfteIS
hD01y0i+RRofUwxzFGF/8qazNLx4e+nZMS4h/qGK2+vMwhEMQdn4ZejPKB3y3sTz11qTWoWuibtH
1yGpNjWmhrBT12CccnFwlijVdcOCjMJMm9GbNPhA72KyyjXwrBOWXEskKLdEiJbcDNkl5HWhZish
1EMNDXHsywiPKxYxWEKcfpXXL0OF75GLIuU+Y8mBguU0h7Cs5MflOnKnX4f18jBG5m1Fi9L3HtsK
r7W8THb5LOtlxJFLBr0lrZjUqNKC0c3yyZe6kndvVMj3kW8yixx5jQU5zBBBOuG4yy8rnU3ozvHH
a67G0S/dGogCbxgvzGA92mF+Jb/dqRAbXu8hxnCdv0mNQVwJwT8xstIbs3xm6UA7QrJ6hxvDWl5L
HmkOx7lhMJIXb0jtb0dSLaBWiVfwA8Wj26LCwGoqrnaqoxzKX1nI9DgMfPg3WS4s9DaZboEXWLRD
5e3BoPAhpnzKQzwNvB73B/QXQdFMENRLTBHKXacF5BsZBGPR21knaDtXkO84oV9D46KIl9ZGVqtq
bGwmy5bt40bKKD4iUPEKu+sYbD79XrKZyfKbnPiHIQuN9seMjRVMKwh8ODHwwITAqkvUJPgbzyXX
vJW8d2bvU/1hRoumVBX+scvDtXxjxfYtazbri20NtqIzaDIpiBCjam6EgCHa8Z64DO4MnbkGBC3p
EQQtYt57lHexSy6014J8d4gu4JBs1gZsrNr3N+zo8uG8tdzDucfKy4tvnUiiFZ4UkKcDHa9rbGym
sNbKpt0I1GzJTIaLRE0o65fbrsHVCAkJtBTp8CwsOR/9c6IBhAnroraekgGH81iH2h6fZ7s9Rb56
UbF9O3jwY1yLcsojEVVv9FPpuKgoi9tsDBGfRe2XPXbZtatZ8WpOifiYu3uS/5ZP7MJfI8fdhJ7L
Rm7TAxNU0uToiEs85nykjPXymswVQC8oEd1py9C6CTMQ/NFxnuYoxKq6WqzhNKYNFth2NDQbKpzg
MFhka0VD4O0Sw1+EpE/i2z//8X//57+/Tf8V/hAccobl+4+iz7ECKbr2X/+0//kPiKHyu7vv//qn
61meA+VRh7yMf4Xh+C5//u3zIS5C/rL6P/riuyHx7PDYy+KhDIPdMJC5mOXD9n/9OY5uOa4Nw8sy
cFn69XOqJG9SJy2Wk5nMiE+nEbgls2ipk9OfP8j76wV5FJm64+uush37twsCPwu93vWt05CFGm4k
ujppFfwHq2c+n1AfXne9x7QJNN/+m3vp/PWjfdMxLMdThuMayvz1GvVMC6MiCI1TaiesSALmqc5T
U4SjlNHZwUm95eXPV/vXx+fqpnIdx/O4s7b67WpDhoZR3w84ioUApppZ4zmUTs55qXhx//xR8oR+
XSmuYRu6MjzdM1xLV79eHQQ8DcRMG09MmYx96xWheW0NJN5ac5GtB+yXcXCPq5PVUr6MoUFd/+cv
YOl//QYg7KZlGpZl6nS/v34Dr3SqdlaRQYhPCuXcD5sNFogYAAxzgbnSYI8NJR82BIsVzTvmqt0+
cXNSOZZO4fysWzh3LlGNNAJDy+VbAw/pthkzC/aT0hC8dba3Ho342arL/Bx6bHsoYmwk1C12/Z3T
P8xjVNOSUqp2S672KY7phDrYbSPSJo+xd4Di47q0DQYTQ6NOE+HNT3aQd7ehny83i9JYFi2FA1iy
nuAkbcHt/vNNUr+vCFu3HV15ptI909UhE/16kxJ2pEYxATjzGMV5ZunurMy4RGMmuO61A9j4SJz8
ney2MdSGm+xD4dH756/xH7+FZbu+58BXMv3fXoUhnvzQN03nLhhJR0PMf4qav/kI8/fXjSt1bcs1
la98mKi6fId/27oqIJeRqUd5LqjMzawmO9qFKMKYL/tcKgKi3NPE4nCa5Q4x6XqM6dLHL7/RDlW1
WTiK2+ocLAmKcwzaqWhh5KES896hejEfXSNj5GtTfJoZPuY+RE1YIoFUqgaj92SXmdY+rp2/uSp5
Yf/9LWMrNhURe4Zn+Y7OrvzrRcFfzRygnuxcQQEuA+tiLfFURMZA3tH8QCr77s9P6rIr/fsnWp5r
wdBmu3TZm9Xv7zUMRz1uZ3c45XoWbgw15PumzfubZrQYeXWNGZ3tWsexpAvBeD4mp67ejDgMNtXQ
5rDGMsu5/fNX+n3xyDeyHMsjM9e1TOf3s8LSsWLIEnL1Qjdut/NQw3FhP9jmtWoOf/6o39eQfJTD
OsIiXVcOCtBfb7dCu9M5Y9ufENRxthPHdIVxlfuUt5I6avVq/efPs//DLsoDdjzXV65h6dZvH5ga
Xdt4oUvM3zyjuayKKPuqXKN6jOoauURAbVt7LTEm+S4X3X7eIPYxTTP8idVutHZdZIZ2kzV3OdPB
ox2BsS1d5OyiEGgmWKL+e50WyXos1bLimtOefq6ZNpDCrM1iMPYN7MzcIv0y9VXtxtEptHFLDAfU
ioFX2pRJUw9jtc8fA8dM77ARMFZhOPawg6zy063VePTzLEDG0pBTVQR1eZPUI7qhphu9dzh7UIum
Ca7TPCBtMLzuA/PpLz20msOMA1536ObZkHiX9H20s2M0E9YaUpxuOD1tgpoxk/7eKmv+KkavW/3N
zf/t3eJhcz5bNv9xbP7727vlp4tTcXy4J1g5qzFrFRG3Cxw5vbj+8wf9h4fsM8VhaZm+zcH82weV
qjG8RLfxtYpIW3fNzEuv0hyquJEaGAXYS70PskSdTW/Ar5R7dvfnz1d/LYJwB/V83dd1TBmY1vy6
rAn4s+uk5wRKSshmXlK1u97gFa/6oUGq6WYkpZmO+7CAhG2rwSK/hrQBfO6QdUxG0axhi+ETP8xV
Aq+nwwFvSQoGJK63j/xIff356/712/oc6QalKPip5em/fdtoqJtUQ0x+8kpfwd6IK8AeLbdGOJye
+UYjkKZXke4t+GkwQ/jzh/++4ZLZZZq8/L5r09Qo+7eTKrVtv83YbqDgGUwdqpSRU5jVP9J0qVdl
s+S3dq2Vf7PDKTmF/33TRd9Ngei5nvIs3ceL/9cHRGJePwTBYt45WVpt/Wnw763G158U33CHJSGq
uZwnYFlZgOQdTzonCuYNSl7188+Xr34vquTAoex3lUHpyv3/rV4Ios6xqiFs7voeVU4fTQTgNMPj
YiZ4yrbIjNzefKb0Mm9CT8NwIwk3f/4Gv+/28gU8y7Zs3zBdgwbh11th+66ee4aFa3DJzCk0IXyO
8+ew2NbfPGll/OWm//pJ1q+fpDy9BDeNpjstSpCXdt1EfDTkYYVwEmglN7bz8v84O6/ltpVsDT8R
qhpoxFtmUpREZVk3KEuykXPG05+vtedim1ZJtc9Mzci2SDQ6rbz+H0gvY96mZItuKtsMid4HE6xV
VfaN4jHUYOcnAKWl6/R3CAdH5c+XKbsEdgyvB00wm7xTbiXNabJy64KqWngHzQnqUuhGB+sEifmb
lXdUAjRpe0jKlnxYZAfWfWUHxV3rjNYhGJ30SIIddDQRkL7VzHG61AghAvZBgeMUNDOtaCJc0/5p
fyNUzzWoOsmSo2zrGJ66kGfziK1Ykoec4U7Mh6ehghJnls5GOhhd1Kyt/+tZYTCJgYvPSvmxOBes
UzrHzpCIKzMDGMs2k4caDkw/oLf864HOpcLHrKQnuJw4Pa5zdijJ+9UTLKniA1on6n6kfvDWR3Ap
Re595ASbr0f7UAjnh8GWpiWVh8yAZ5dQ0ORXgB4nrmRgqaL7MqRsTLx17fiAMLiN3GbTpfRhFta9
CekxNUsUjfaDH9Ne7F7pWQn1sbnMhUOsxYHbznOzxWyPx9zUFoZiI7MckPZ0nVKiMLh29enFSeOD
PhfvQppE7+2JhL7vDOs5mV7L2aJ0WM+fa6BBQPXoFQwRqj765uL/fXJQj0K6KEoWWZzb725nw7oa
5XCqRfouzsHaEhTrhsnKtojcfL3C5/spbWHzH12aOAuWc25SDm1tNjTdWqchmd8C8OFa2i8p3sEv
nMbmVz3U33jLf0l4NSLNDoZ0LQtg4XMbYBSxnad+YZ90smcvSVSZh1kYHZUaCZvZ0TRIm1Ck9+WF
9MzgZNNMsPV8K15+PXH9XM6o96AdVCBbTYv5nx2tEVuq6XvdPg1jq5Hcy9rX1FMksK4LbqVowoHi
oRBaOlVdmtAteNSrOr4xHDKQtePlVLdG2lImtAB+82bnmufjzTx17HW2xjw3hWctoaoZH/HkFcW1
A5RCPdNCaffxXuT5LhSASAl5zErKCbrKfPh69PPD98/gHgpYxwr/y+bI6Ba1KB6xT2FUVLcjTaE3
xRjVN+QkzbWVjeKbA3huEqrxcGcMvBmJzD+3PTXa9WiKNdgGOhchVa3fCTEes0hhHVf52rdcmINs
IFm14j/KzI+RTcd1TQdHD8v3T0UTO0ID3lc4p9poUgrSS/OqHqKABLxDpfN/XlVHJ0Kk6xYhCNs4
G6tKxnHoYts4ZR0FqkXXDaR2VHdBSuprTKP+m/E+u2UOFxo/EWsXp/HsdDu+7yYdyAEnemBfbH84
JqDFJH7823dA4iiNVYLmHjqyHTHAyJrufCO5P7ldKm6qE/OTzPo8fBr7EVZFEsiTNFJ5EVqhvNRr
1/hGmKhl+7d6YAspNbaxlJSn+pc2ytKosZpAkycsyp+QOPwkeP1TltGvr3fvLwPpn3EAD6MsSWCS
n61m7WlNmFNOdkJqwHZtNds+bfdeVBzwKO7JFr+JuXmtKzr7rPQC/Lu7Js7lN3v66WRB+SMwbVqI
0DPVaw5eMcY6k23r8VdQF6r9GuBko3z/eraf3EjlG0lSYwLT/zzu0Tp2KRKvNk8dNXilH7S0zw2t
Kq3YTGM9LEnp74gm7hPD2X898mczlILiXCIP0sDq/fNG0nkP8nwhzRNAp/kNCOp057mm/mwCQbT+
fwxF8Z+r9pSguHqVf8XIJnoVIJ1ikhQYH/y52MAcscvH8D9G99XBISJsEogwGORcupFYoK4o9+Rp
NppNK+tDA1/rnBv3X8/ms9v272GUI/mv2Yx2kbkm5YSnroFRkW5jf2uLtvvmtn1iK/wxmXN3NIv8
wJ4C8xSMukECGXT9vV+WLc5CQUdSDURNb0HJ8PXcPjsUpkEewNNxyJxzbVgmjVtkE8fe9WX5ordj
TIX+6Cxnza2+sQk+XKpzeYK/Rf++66hoyNkVGzvAAptU6CfZTv5NYObUluuxvTarpoPBhCauvpr6
NVR8Cc0zgC94em5uqmACx87yopUxUwgcGKX27NCD/ODaznCInKSlN3O06VtOW+Niyj3taaZYbWMM
mbyuCys/TIUxLluMEaxNqD6eRJRbpC0Nd0/0KjuRI6OyBQK+58Rsx+t4UB1ho17dlPhQcOSmeMBj
k6zCtPA2ZQfkCfweGgWHg07xFWVQ8aaZIX6qITXdRhDNXle9mPaDFnoX5UyWd0xlBNZO/DjNiUfN
KGUwegxc69c7qX9iW7CsONUWQVUu7tny2lHflobR6KfJpE/NzD1K/4Uh6eEDn9CCq/vWjV2x0lM7
v4cl4iYTVn4BP8lrQLPMriFvuY5ATXjM5sI4erZRPX39gp8dcEvX8bpNl2zKX++XgmsAzqlx8oZ6
B0YBvV/lRT6IfZIFl2Exbb8e7tPlwGfDrUFAiHMdOfj9LCsYjE4TleJuETwAQQK+sllWcF1QdPn1
aJ/JCJumOeIrSiCZZ7cX7WEarTsYJ7/oqf6ZZyqUs2D4RuCpp5zfIEcIaUusDvMvgWd7sjKSZJSn
2q6u9JTWqhBW1Zg6BjAooBGAY/5HlZBpcp159fUEPxMUmDt0lBOvph/yTKQbuedpEegMJ08bfhIv
fQfDC2Yn45t1/OyQOBZpAcMm60dy4E9Zm0+aQy/lIE+mFyxFLWlas+kyNUyHGriRQpI5uPh6Yp+d
E0cFZm2V1bHOdy7p3LSj5Ng4lVb4s7MqQBjD5qkxBW7p0HbfyNtPRyPiaBvKCf0r7DTYpj4DrGCc
IpqROfj7ck5eRV9uw9F/+HpifyUulXp0iffZuoNR7NnqXf6lt3TbQGnooXXyast5tjIx7pxqpO/C
Lsz1qIMp7EpqIWE6AGMwGyqPSsARrN5xqgBW9IpQAfUAJWvQPlv0st1iSWPN4rsvyRqQNvAaulCS
MdprHoQFRSuhH+56qsYsOb95JgTARkW9rKXXJB4CQvqxmDyS4CNMD5Vs/ZVshXNMyBCBozhk9EKk
Dgie+kQ1lZ3nDzlHZJk6AXwERdz/P/adBB5pbKJI/PfM6iQpkUK65VonoTd0fMrwh914O60Uz6kZ
6f99210hcMRI/BjCOzdxs7gFDMUvsPrS3gog57EjznOV70df6bTI+s79+swB/2Pzz4wWYyAK4pQB
m98U123gHOTo3DZQxttF9ERYlB7o0l0NDkTiE5D3eWJct7l3q0/hWgPH65v5/5Ua4CwCLSMlUstF
CZzbGanTFgOcVOYJbyO6rJzAuvHiNlO1g81yEE4As5OIDp1VBsdynuBfHDWLxGldXIx0O9dgM1Kq
QqOmnwCmgQX/Iujwhu5koFnz63ujVuZMyLrCVg664RFjPLfQ806kiUt05GQL0I9oJ6DMefZmGlFA
z7b12t4ajfQW0g7C9dcjf6JE/hhZ/f5fFzYZer/tGs2EDAhQnPo2sx6/HuATIe5Sn4ICJnTqMr0/
B2johiXkkFmnyG6plU4SY+tZpLD1JPW/EeSfCDpccZujDtkVhS9n+sLxygLW7848Qb1A9U0DiUBb
rCqz2Klyom8G++y0syWkNCTJVDSH/HNimufZHd365mmqq/6q6qbo1SjAc3CzAtTloqZ8Ocijy7nT
rVNj6LhZUzVv2yxK11qkkHwnG8vPp5z8vy44MQnL9WxiTVJn1f98L5nRSGvK1juJbra3bkU1GrSv
OLEFJTNfD3VuG5BQJhouDQJ/zBa/68+hlPgxoiImzVhXO3MaTk6f0IfUtgG1/9NNJeIn1NGPSNUS
fj3y+an6GBmRQWqZxcfy/HNkbjCJdQIV1yPgjbRPPI1yuCvIdH6zy5+O42IVEIG31Ub/OU4Cdltj
TYlL8RzQbYRWFt9WdxifriIpIZg7idK55zekntthsMHAugaQuGvh5bODuLwATQi8CoDdNnY3RMtI
9+Fnqs1y2Zq1pQDrxE1qJpD7ZU73aPud9wpy4vRcmV6/HkD/7BRO3QiNKY28buIUBygqnCtgxcEc
bjMQHSob8K8p15yrXvZiX5QlHBdBYa5qmoW/EQLnN/Nju/41xTPNYPtFwNu4w6nqNBoWHJAC+q6m
9Bh2zlXc29+knP4KlqnxHOw59J7uyb+SjrXVmm1g6+61D3euNOtHgC23HZ16jEqhi2IYy8HAbu8s
EeyT/r+GPT6GZzsNQpFkpj214/8Sqs4QBB3MoM5/ODXnRuvHEFJQ++ToAu1+Jn36IKxHE5j368gQ
p9Fw6IHuh3vXzZ7o+TN7/buo7mcXweESEFq3COuaZ2LczIPcHc2qPRV9CJsAWCE7Hx8IQo/gu0A+
Qkq9/b/14cfsHGSXqoEjZH02GjgzQWJiJJz6YSAsJ0QETuFIfbkiqQDi3xHRVVeV6crRbHgmm7J9
90ofNkKQyy5F0ZVLqj2BCnfsnjxA1t4nk21cVBGFzMasGVdmFb1B5vhU+HoPiXUI4gfc05dS5H2+
1DwqO1obaJ9krLZJXDBgC+dIW0JRqDfgssPjWY/PPrAYFx1AHmtcfmpHRCCsRRGYv7Bu+Urm0a1g
NtGapLr+LMo2rsBs0a2HOIySI+6a3BW0AlFQTol1GnrTOhwNcej54ELSv6WqFyp6bGIKtCo32pST
ll45MmofRDKl1JiM/dY3dDrG0iQHv3Ns0DrQZuZV5K9zR4MEihQYfTrVlC8qLBdAWYuABkDHuArK
WN6OTesCdtZP8NrYbrQuG+vn1NbV3klleYxjkW1Ti6rVoKSUtyhSf0WqPFgnhBXWpIkhogw6ECUj
S1+LKsK16CmbDmIhDpNsh2swt1eGoa9r25THiYwgLekTqOxTNu+lF9X7Fqy9fOistUt675bccLaS
Db1IWd7HGyMwKNMPpHlw6Au+njWSv/VAD4acwPLrZ7/c2mXe0+kQpSurdm2QaWLrMhJDdoz9SqfD
W4KREyTRZqYM+dYzKWSjinDihatx12SGvXD8wF0Hw+StcHKdRV4N8ArbMxzdLuXm+ZgX93YM+VBH
tnotpyABZQdQXW81m/AiNzEMlojQrBwoCVpZ07EEtLhOKLAHudW8o6xr3Ghp96wbIa0GRQt8dE9j
mhdWctnMjbuJ46wfl/Hch7TCUpIKu8/03Gm2Xy+B7IdcNgcjyRdW+loVFpi2davwpnNH0kwxT9dd
Wk4b36hBHenNYRPqEwwUM1Hle4qj3BfRaeaDlUugleC2pNNNUNGw6xLdZCO5XGtpjbQaTp0vb9NS
ohasgfbgOICrW6edyPeChm0wq00eh6x2nNkU0HAum9RUHJBJoj9R+13CH9oYFJxrQIt3eRw/Z15i
7roqoBfSzGkvjYc52o6xoVFT6DVbWEOnAuzGqbjPMyoD4VJsslUmvAQwYgBqJW7LgWIeEAbwFVeO
CNKLOoZJ2wbFk1Xwhwj4uw6mWYrKBCRvVD62mHcZSLZZXa7cqNmYQMBZAIy5NFYDCd7eQH+SjtQ2
pnCCw5IRwVLCL0Z9j84FXWvf+1AUvsrgkb/D4mWCfxDAXugreOpcX4cACfc+RCHTT54EqxMFfYq9
TjUa9gAvAre1hJQiTmBMMfMlv8n7Kwjj6LkJtDeg2Sw//+Dp02D3iE6F/QBVsh5nawElsphN4LUL
ql8eMvvBGsud3v8wK9ARSrEuy3xtk1fi80BdAvgeU5UG7rr7NgbwfpnEXWg/mnaevIbad+lFD4ap
uKtmaawsgk9z+OoDGBdM9FS0j633U7E5echsCFhAJqPfBHp1O6PtTrE10S7TNwAm7FoTsmH4NAqr
UdhCMFIMFV0rdRmsUpA8fPC9/DJZ57G2nT2xpXcXwKAbSAu9CKa4ahfBpU4Sjp6w8QILEQZW9plO
Jr+YVvhqoB7o67lK+d/Ggjkp8SEi8aV2BPbqAg7HwWiWYEZt7UD86oBacCVIHVBE0OgbbzkEO2uo
VLdxcqfrrTgFwHSXQU4rvDV14OW4BhB/QNt6VkDZJqm5MQ6uM1qjNUMz6f8EmHfK62OflFeV1C8b
292mvvcuHHC0KVdbQQQFsKynXRlFCd5dWu4io7tEK+0KJqxr9cNQ0KQ+6E/pmB4jQzUHDd5tohfr
BKrkktq85YC0rlxr0+vWHfmRHNCR8ErrJS3BztLzI1A8uiM90yu7TMjRNxfA1rxRNb3RrQ6WNnFV
sPNqCaWj3TtggBoyeJPwp4l42gcAzsNoQqSipXGnDaDpBrwI2FVLj045r8C9ffET+y6xwYS0oKbS
YRExjc1UbTze1pKvSV5e+H3yMELiagFG2VmZalKBbZIDJcLiCDQ+yFDDutdu+Bf2tID4j8r4RV3B
7aBri85+arzrrLrla4LG1Vh2m3IIFVMQNKad/k7DGmhOC6sqEKHQ/UCGAgvhdD1Z47oC5MGppx0Q
TwvVjz5OXAIR76G5tMbhquBikyRfh0kLuxvkL/S/UC9WR/ayreubAUbnlhzr7OobqNOGDmSVDHDb
YAtwBHuZbee4XYUQZAb9A6XhXMXaBeWsHZb5IA+0wIIWldG290GvqQ5rPu3UGY2TV6L7gGCnvBHs
jSCodiXR905Yz0rwSKiFWQ0wUz/GNuPyQde2pqyWI6xeTgYqo+hPDgxFIZSckX7bacEKdtmlO2Uv
mmrMJvaAmMnlqIi7kypHKQDQ+AM1vOIax3m70+mA8+YbMfxKYJgNYYZgfmZvriCshKcBucYisRit
C4HiTOGKCdW4y65CUKQ4WuEZ8N2KKwfP6gDE+FysOqeCCQw+RYhElcxQoFxNfCEgSAIkY2HVctXU
8gdlQBcjTBXqYz1Iw9Bm0cMDgU7IkQGjsX0vXX/HURDADth5TEuA4T8iWF0ESiuuOqH3iwQ3k32G
b+2HUw7qNDUOyIo5HOtA1JShAR/N4CnO00KjqxZg3wZzg79CxvGudfqhYafM8hd7htLc0D1W0bBA
IA8cafUUCMoJF02bKS4AqXF1+gl9GkK5LUKbvCNDlzxXTs0NcleDi6AR7Y0QDYREJNF6gAnoIJx0
mA48a6uOnjoN2vSqJh2h2KbOup1n50hb45brkrn0MDJFfxQ7wFt3Hv3Y7A6UUQjG165tFGFmJ5wl
0MxLqu5Joh6sTNJ2A5JJ94xft8xDgL+L4ePG5Ea+snyYY7gNKZ2afDmvNbwx+P2CjGV49eEDQZct
fG2fWUGkro3LeVI/bOfOB/SKt4l78CnACdGCh7qwt7KH1TB7ApdyQeOkwgqivW7jl6E6UxEt46Oe
rbwEchPzqhQYnvZD4z6VNEynPvTg0zucqqMJGUHyin/LedrWqnPTPzoaQTCgZtieQZHZxSbkE4pP
Uc0W4a1J1UwbA2nluPc1NzKMrRseUUeP3nRjigs7eQHtHz7RMOsvtBijx9UOQxmvGmzPEvRWg9IM
pXt6zh1nDN3Dh8cAB9F946R5UAhRlcDiKEX0Wgz3KXemskeQ17prpW1mzrlaFd6DNeKdWFL+PDFj
vvCxJHn+HEIOgOyzxFFpU24gVXcbuqHTMVd0Ulz/EUZyhNMcPA/Rln6Xy86/cap3ap6hmnjC8y91
qA4hCMqfYUvlJT0zhdXeXLnGIYKFR+lFRs+Rsqn+CNnGrvYMMLGPs+ZTbgnSOOlUJT8L4Ibd5Jey
T2Afcbg6LsSDVfAUAPcjr9WLdbUqRwNKivOYBRCKsLIEcdZAuyixQfoUCpqrRH9EEO0BlNrYooGy
bdhrhqPofB0uNRfB0+BqigBFAoYgf1QikX9MYWao+19lSF9jqF33CY+V/o61S/NH/h9/Caa9X6rp
2idjSHHlQv1eyYliAvG6gz8Xjo9pOWFitKP9PM8XxDUvjdi+wQYIHUx5eMMop02sW94lSMQlztwV
802imVi+dd/BqD2F5SqDK9WKdo4FQLt6PgXiiCZ5WWCj8c0ivikUGCsgFxWGB2s/ExNBH0l354s7
UFyXY3Sv7D8JCp9VhIdi2ofaJpcbLwOODnvd0RUgWcjHjxlkwVNzrXAyOWRqKtKEWg9xgQzgbPgs
ll15x7Yot0Unf3YcSO6JundQNWVP/EGJiKZyQXbjJLCrIS3H4N9A0PSs7nEB4lUmEHWJOoY9e6bU
YWQYcEvPa2OSN17qrrxC5At+D1LRCRUamu0/gsAG2jp595NfNtjRlPYkGyRqhhlpv45kOXz6o+Fn
2ShFh5hhjTnEytblUaP4ZVZSMZ3OvgV/K12s007ZCUz0w7K1NsxTt27Uu3RZcs8ZojpqixnQg55h
epMyIR1avNu22xRWvB/r1w7kOnUtwN3Kza0+P6o1VbeVRxHKXiR1cqWuI0IM0HfOL1hD43qGtRRD
XHh0syMilGWZC/sYSeqSiEQGoOYz+PCPTaGuvHwtYfvjmT7iiZSOrxkrh28RLdpUafOgBXcfNhXW
NehofHfsHscUrHhaYKfX2TY3M8x76varmzQCuMSG8DdR4Czy0/bTS7WW7Ib6W6n4JZKNpc2/ldn3
v3XiR4v7MlXGQs1QuRfwiihDOMA24Leu9mHW0oCOrmis19IstiB5QVBMs31FJbXm3KlvsnHSJG8/
xfe207FO0OK2CsRvg4GIHvc/XpSLoXYhbLt+offtaXATwnPjhd43T57z4Ie/wHBRm6dsnaoQR23u
rvhFD4gzW/5ij/4GT307gl2FUubw8v9qFysgwcCQKl5Sp9qmY3xQQtvDWO+xRhHNC5oZ1Vk3nGar
ZDJnjx/qCHM71Z1mVQNDrEHLVH/07fqgTNU5NekS2Liee7C74lFGxzTormI7uQWlUOESKBQvhDWr
P9WvnF/uCp9n3YK+XSMUEvQnqA3cnb2wlI3XY+BXLbh50ZM6gQhMmYlFHkevjlVzjrKLqbwd0vnA
MwrNe+OHExmvxpgBl25tWYvayu+RPk/8JhLZug+6O/5IB/G6DWA+g5r0fxolSqef8wi2PPOZsoey
rW6rKVsq+cM/8aasgNIfSEj6vuB1eURtqBOoA4zuNSt174sTH6I6qqpf+Bi6wCYUlHjvOty1Ciuv
ti6UTjOdRxaX6aGhtUwqNuI40o6xfpv7+s4Tb1R107LZYPG4THJjiAtPQUV3j1x1rqdfvNriGQWL
QOHaq5OECXiR6CgaFqDttkox2O69CR8AH4iRP/xC8Zmrq/zBAsw/T/Ru9voDoyMrldnEv/VIdWbi
T+bzhGFbhCY2wT7whku7sdaEUVde+ItnJd1BqUwfN4f2jGwHz8LagTXd+NEj9GBdXDFX9pZHYjb8
41krVe5Pr9xNHqCOVTitEVFYrVHfLfkBz+rKSV6YXlHfzoiGJgURYVAfL4YfxSyVDcU33PrFhWUF
caYUHgH+D7+RoZSQYS7KXnds4EJ8ZVHwbYZEtC5RXOwJ2cYFXfQQHikDiNm1cCjAXdhPUK5gfWHj
MMcP/mJCCZN/Z+qu2l01llo1bD3EgLiyMdEJew245MqI8+x2qaSHOqfsEcH6n91YLnG4wZIj+oCY
5rJYF3xfyY1OLRNS1ISlkX8NQY+B7gX3ygaeEUILOYL6Gm7UcVH6u0Z64h87mRI2zAPJqFArWY+K
lmoLoAtsEE6EEqATmi7HcQZHad0PYJwpD5FJs6hqDrw9txhuXZZH+WdFbAOFUiiZqUw/qzwohVe5
gdo/dTyRSlhtOUtjxx8O04z8U3tLPEcpKC4NbdBEoI5IWtbToGi5Ky5FmC0lQYZ/joTa/A4bgtED
DxQZ1HhrRfR/3bftA6Tq0E4Ag2sdWWhQtDcVbrk6yCgY3ithBeFx3Ed6hdNiLjPgFHgBZq92nK/w
GqIQB74P3uiSi9RF0RGII3wHfdlNBHznNer+n42LMS94aJMEJ1aenYlNbKsPbaPMWb5NbFURw4HT
phTPaG47Gl/UdAHYT+ZanXS2mE8oJzm1JPiyr6NVXABz7fT9PhqNt6S/iuPyQ4N3FtZcpetH9ief
24fGnwGBhKUsgKNPXw0VrtzN5KfY5N3B7TMlD0xCTzSwv2DbcAGU0UN+dKtWhXnHEwBH+JJWBArV
CFsZpSnAmhMaYtaiwp0fN+DKre3IvmJ6nBU5P+EDGIvafsJmw2C33PvBSDcsmDISGXC0CM6FdzMs
G0icfxSvQPyzGiwSWIuAHHuXka1hakOeiYDiS7qWrTnPYWwo+8GBJF4JMGWRshKajRGD+8PXebAG
sBMu2YIncyfN/m0c7St13rCakIe+5R9wH7fotIE3QbQqgaSpSztu1A1X98UHe0b5ujAAU3qrlom4
/IJio10s3d8m3pSvd5fK+VBGAkuc9ldKutt8Sj0j5NhwCewxf+97ewM64p7+q9s4gr3Av+Go8USg
nOelXcaP6sAieI3eWznoeMOABwqwIJYfa6dVb8MYGZyELSB1tXknfACf4rW6qX1Nb1hdXQb49iqy
wRL974gRLFy2BhFMBLsKbbjOg/JRaxeroD0i+HrZLFifkngaEb5bjeAZC6AcpzyiHNEUyNuPgyev
TfxRhJ3LEnMD2Mk+TPYqIqm+7MDxqe4GpVBq+FHzX5WRBiFHgnRRW4g24cyrnou4vVM/hsToF01i
P8j6usKqasZ9aQfKjuqNG5sMYo/ZBmaWknt+MavowjRUW4tcIw9SJ4JtVtMdZXaLF0Ig6I7DxjaM
xvigNGE55fCsAV1GlJU6noIQhKDppIMUgL75Q9t3/AWhkBK+gy7aWeBnFfXP0ADIqpc7FcdXZ6tD
iDFiOtdbtGxjpu8Uvy0LJQdp6on9Zmni5ugAMST4WlOUKeltE6KyfBD8kv4+Cmhc6oD8tDTrjZ23
Ua7Ka+PUObmFWAYZC7mL1V2OBF7qHqBge+d7BrHX96bQLnwflJIEZ91+0MD4Yxccf95URbnJR+hr
yvpYwLHUY5U19XSf2w8U4MFVUDzqnCJuQF9c4tmJolmTgaUCUPulmbDbuznxnfbg5OFPZZXnGdTP
3IC+E5dzoghNXtXW+kF/ws3d5V5yM3xYeqcWsYU2VPLKz59LREgR/FYLoHFjlC+JbGZyyCQv/oi6
wZuyRwqolYy1YDNIZLhGPQLXj9OsZDAeiboXuUDJC3dvC7BCWPt/XIrIA6XP3oEWs6oSCbLRGC91
CwyX1lf2kQvmA6Cx8MoO63AObxr/tY2eSHyBbw5j9wA2mE/Jjxg/dsYLh6OyD6exgl8k2+CbgEM1
njIIKRawLyw7kJomwq2ZZq6h+FwH4VsQ58RbwavR4cSungP6Gvxk3ps0j5iYZD0iRCMi4PJoLyN+
OgeXRL2UMO8wSBzzKq/ntW7klz1GTjtBaYmYmDHMU5W+siz6Am9U1qudfVgGzRUImVvl6LGVMyhP
LvenIWJXtVSU4SBTEQ01OmE7kTrXxAMC/Px82icpV13dtRzEu4yY6wJl6NQvoe5tB+KpyObQc9Sa
gtmxLxCIzhjuJafUNSVud1svVRTCJLSgjqcSZWiwAr2PpbRsqEArDSgujH6r98brx/tZ87qboLp1
HGViz1gCzpQc1M3xiPL0XqQMRqhcLpUvmCarKm+ulGhUskIJ08aPVeqipy0WwFmYaKbm59AOi8HR
qVgBMorZerEActxlGXCFM01bjVawbssMYuBf3EslEKqCGxG9qeOqBPcwnCZ4y6rgN4FThHIsjUPR
UwRMb7FW6XDujls1Fc6Ozk1BAKobTdTYMpJdSuaONTWIUbb6g0lBHuNQLvxLCTQcfbc9sVsYHOAM
HmYT9P3wLlSBlo8whXBbuqfsJUnMpZmGcMBb8Ps2uJgUpCzdskXRtLQ137Z5tS/jBqZgQAR9fI1x
o55iYsyQ0bvg6LAuvgP/Z3cPsdGNw7li53LyeK4xrecQdZDU+oNdpBcgoa+I6G1CzYSwauhOumYq
WUiTKkAGbG9GGXPya6TJmrtG+Q8m9BsXKgP3d/ZOqKGME9P65rWD1R1yWekII6lRXigTlv715Cq2
ikOCOYR47toEWOWq3vshgJylBeQqzKpkB7VJB4UPiZYHnQoZiY5ICQdI/lafSm3rkESHnhumIuA6
2Aq+ZR9bwumDXQCWlfxCmJDaIrbb7vzM24yJ+xsmxFKiX/CEJBn+yclPuTTQoTChU6mRtH24KD3V
XlvNTGZ0VdRBKUUn+JlRCOAY+Q6St48wrdIJFPQ+A/W6Kih/UumiFIOtxxC23HFLl9KyiR7JVKkL
bSahcsNgsFzmjkLfv06g31HaNHEgHFHEkZhH8A9c6uB0iQqK0uSXEjpuZl6M+DVq133afQdQYYEe
V3B6h7B3fvN2G0O+Gmm8rP1gjVzMJciDXnhoaTHVkSlGioTgBhhleLSQL0pjTRhHrA9iNRePdjoD
VddeIQwvySOkSE1Y9q6NsT+NdnBwhpciOrVFdzl12tbj9RrCbWZ0VKJ1FOGiauRBqX3uAIEMCivw
O8BhiCo0eKtycsyQJoIDe++b2V0ZytsidK8lUPhG7B7n3lnWZbm0ChBLmXFnAiSVegoZHTFAD3kO
lIejLz02MyHPJeP+Wnj1qe7bm6BLDrHOPc3yVeu6v/v8hdvget5C47xFFbamINXkoCODFMVNbkRZ
JhYJmZZckJLagU0eoGfzk9dSTPclgfmczEEJJy3KLp6alyJ8Vjea3v6VO4utCoGZbXvvu5pHEqVb
14A5JwQuu+JGtuj9ADoMv1sJqEGTotkq2yfX/JUrpgc9qh4cMQA0T/4qxhrM4d5rZUZGPP1BKAD2
dGdDSvNUhWBmVDZ1Ao/q+2ofTBY2J0Qo84wmcKDjIyPYKpMLgN+r2DF3BswK9owlkcjuipZizO20
gWtXJ1VJBNgPy90gSfy5GDVKM9H/IcHmjBtaQDSI40JgFOn5g1VnWPuRsXPNmRxp+tBOOgw8ZXea
7eqpRHGHFcaWq4dPsdcDSDnGr53urJJA7CnMWo2ZvBows2yrJ1QFz6UR/R5i4JQQZN0MB1Hy7lbJ
WpQZOPrWVcXWp2DcktYm0qSQPMgrRN4mGZJrnyxwx9HVyWzkekc5cUOno+xXFTdt5RKHlPi+eWrC
8pyTnR5DE6VAKqC04EJneT1j2vtzCpAkciIJ14B4H4Pa2KdlvdFb7Soc513eWYSOiypZSO9Hjn5y
p/mOYluAp4AIhFntobTr92TysKdzVCERv5jK7gx2Zy0B/jQDX28sflaydlZNWANpWzn3c9NSHJI8
ODFp1yk7ZBneODXAs1czOPInzeZbYHD2ysjxZxsV1JHslYDIpGX1HsQWaOa0uy2qQV+Mg83Fs/qD
nQxEe6sF3X4rmANXIADxkhCUmNp7Eps/lRKEVUVbBrN3jN3pyai7kyWLS3CogUAk+4at01oGqU04
ZXP74+i6ot02Dl8Cv4r6HKyjjC703IgfMr85iQZ6Gjpgl3Hj8XBSd6PrBRfZ2L5Q1rQcM0DkS4gp
hwSCXgtQ+rHMOO5kUFU6GlRA2ByK29gpHrKuv/YaSBydn+B7wYdF1DHQuJxoiYFaPzhK5vcxbfYl
xq2D2NPRlrMhgHi1UNkCJAekOLicajPV3bDJbQHpsS5tGKD8PHgfZXcvbf+gS0Cfq2oRlQBRIoe3
lqsKhdrXJnvq4SVyRlwdpDBtFtQyBUuXxnWitvke9ldqM/T4tQ2HrTrTrXCfLCNamzhSzf9xdma7
bSPdGn0iApxZvNVoSZYlO7bj5IZInDTnmSwOT38Wcy7+mBYkdKMv0kA3UiJZw669v72+FKsRoX4L
7PBL0IcPk92zmljfIPa+FaK5T6ctgJg01nBzz231eZp4YOI30//IrpRosbfKsFVlj54iwyh7pU16
OZ0TDinuVCOzzhbXEg7HJjcRrejwbHiNEkmyn4Alkzmb5PReuEi1xE021TpXNAcVJNb071A5tmOG
GYmZjVTNWfZt2T5M987pZHAHYyHESDF6eGHTB8jzPO30Nnd1nvZ3pPSvSJGY3nLp8kWmkEjpA67Q
xOWmw06jjNuu0iFpN3gMDvUu1KlLkZewfYXmshz1WkD70/fUlPU+VBJrZcaZsRwNHxiKUh9rLq19
kP+YrnFaUfzjS/ctpmHBZwlOF71EoEAY/EOHwkkfgXUT+il+uR5UZdtxgXAzflHHJZyNeuBA9Dxr
X6fZl0rtn7EIP0ZBvo2JlzL2cpQrqJJyLCksmHH+tlepzpvWJnIjgeOL/4tfu5v+Uj6FSuDs1P03
W0mPoFXX085qQW0eCv+LHAONM00/DXmG3Ym5dHHE0luDZtlhHZsQGSibq3p28Jp4b/oOVWwlBaJN
hZdAs3lCZMbqxSPTaZELEzTuWa1P6BV0GKBGSebJ/uFmyWuYmvecm3viojW463VpmDsxFtvaavfT
Vq3l3saPqCLYLH4vhvHta2tkk2TUASUvRsOVy1rNoTj1BzzBq7XSsZPGGmhPWbTJtjQbJpbeavc+
1AgcbBDbjhVxQdtDVGWZMw2zNt8NvacsHbMvIVNHxV7D0+G9TRXjoDlcy0YXNK1ml8Z3/IuHfhlb
dvzWFhnO4YqerihRgECmYWvlmJ2kVNba29aZ+NQavhJxTKuBGkhzwUemAG0nHSDyRgBlHyvehg7p
WjoutdUppA6znxgUdcvWNspjiqpwqRfmi+tnMFt773ekuj/Grm6/qVWVHBOrbw8iDXDHRhpzZ2Zp
te8RMt43OjFj05CJsm3g00oU9SutVanZVgacqlh66C7ovymxgbzvRgdachN2/IdEX0e5aa9lCDVQ
7XxMMiRX8SVC7PwhDms8dfuB1dg2dBYbTkicr+v6rhTq10JN0ATS71NsdauAotjIDF66VpE6yI0e
kHjAgsYWoT0ZfuTsgalijYPMF3/rulplvZew5kxxMBuPyHkYUuvObaT9w2ZWLQLbi9dlGJhfq76s
qLlZ8NhFNsgnFQXmo7B9bENzYPBhHjh8EeyO9NTq7zWvj3YigZmZhEPwwiwoIFVBmAm1VLkbiM7I
69vKyvaKCAU29+VOb7zHwCrLe9FLb63iiobZlqL2Ty1gMW9TK6iIkCmJ4slWgYxVmRG8YAc+5FyK
woB6hZ/ivj50+c42R/ISRhOd+RYFXptNvag1POjVSjicpUO2NwKlfAgTLsZaGKIHEQVE76x2cSRS
/DVtZhY5QXQRXkpjTee07dJBg7BQe8tYxl2u73D+iJ6wvZUrj3vtW8SEWqKDoqCmlPF5yDX9Hp8P
d62AKFuOQ2jhsDh0r4Xl0KKpJX5GFQ9u0wIDRFyE/RogbgveayBd53bnuKRXKtET/ABTTI4a5NCr
tk1GzJyD4JF8Wn32HMQ9utmOm6JM+3u/FeJlkNCPMT0N8507FimYcd3TfndFmDwmGZayGqmxQxKY
GVbm2ltYJ+UjNtnWuhg7/FEb9IhOoKy1QvfXvjYKNBbkoFpcEnBOlSVTByxi5eC+kWZNmiwhSA/f
sEKXXEkJDIzJxsdzc/I7pV1tIgf+udqbI8aKtvVsDHrwkGTsaQkLBBMJXdtPjkArgKjJFwxkKGqk
k19CaBarzHJ6xHSeujdabAztiIxy2IZIZIe8uvcbdbgfXTi7VLKbo2vjytIIzX1Do9yDPeeS0Yz9
wabvd1m0Rbwy+YJYXOARJQX3glot+4M6cgaA7cO8J0CVSRlex7Jd5l16DAd3Is0X5sIAbXXs6zKh
Q5JFxf6DLFKRmEqOvrGvA8prBSJupAEieRNAAF7qih5of7SoOwfQzBNHxT/Ub3BLdQprW2mWs+Fs
V556Q3FPoQrQU2plMMX6cOx9BaZKZNpg9CU3sDL5UZhGuwsnD+XAkeMKBo3DfbiWmy4R0bbJx3Kd
48e4Eu3wu8UYdZX7hn70zKR9amOf+WKgzpR9rb17HOe/qV74+CtUxV6lYXwhwF+sNBm+qIH7Epes
YjuF2BIV9toJkvZYDEWxkXZOAcYsWXcm9H3pBRLtK3Szmo2V6NfH8qXOKOdYmX4Muj5cebVabWIg
SDTr8A5GnQitAeGHaA7riKZKxb1mtcm6HKFaGwlW02KE5a7lclKkmxFJls7tMNwK3Tuf5ss722Qu
43jWr60mx3A2GkgMM8Mp5RrgnzN2CivJm5XwyGr7dctKb2zyD1JR1mPItQgJvoqXmTtJmLxspZVl
/o+tkoxJkzpb5AribjVLBQrZAK1giolBwhFIeW2IWNVpvBryWhzIC8eLMbNCrmNjeWj0nmKWQP1s
c31cpyWbQSywg+kiAIFt2vs7v8a/pRFuuEkSRPB+pzX4ZRfBk6Vm47o3kuwA5YfGQUsvdsnQo/9O
aSlCIt5adKxkw7MHSYBQhNXq99Gmi8Rr7tvNm+7Y0QubEbIyFWvH2Ar0ZVeyaPKUiam6sr5Lap2L
To8RmcioWnAsQ8UTyNsC0miLhs4xmjxVmE5CN/JTaxOHezYXfYlOnv69Csf7ArR34DQQnBJRn9Im
Y+MoxvGuwK1x0mP9iCJdPrLu0VYnlfvsJYlKhO6rX4ywqjacu/12GAq5ikbOoFCMw1csAopvIzEY
MlATbvUkaO5cicqlDKqzHyrqYxCZFPc5tmjwNgoCjCr/DeMvAzwOWG4ULk4z5Cu8xkK3EoM7gzAY
rrUc1RhgE7lOWiHXVtUryyFJsUiNeqP6mjsRCnlTj9cVZfylYuN65LZuu8tyH/vlIO4Q6BQBXQIw
mVaAdciJD4jRPavUtmMp6+eoJ1cVl4b9WKR1gZ+L7yxlkWBSo2XcZRK+XUYcuZeBnSAXaveGMhkY
KCQ1FXi5joOrZ1465i735eRCSsTddka1afW63XYoou69cUQz0mftUxPZ6lpPOXGaRM/vVb/rv+Cx
Sd7aHihXKjrdvSFhhq+7wYuIynhfqtAWF53VfAtaHIjUukGKE2Qq1fXC3intmCyzVDPPDb3nmyZu
670xjhRUx0C5CwM5oCyi2wujgHA4ISAnkd8OuGs7MrlTW41iHX4X1EiN5DFz6d3wC7pf8T8euH6p
I96DpXV0i0QerVHGX663pX1iDJpT49FfjSuzRifDLyvDwVLqNIZ2T6GvOkxhceEmRzsRzzlQGzNI
976hsY028kbnn3axbUZobG4TKducw0m0JPJaQe/OqXadgDAN5904pJ5oquKXXpnh3u2c9DVXoUeD
TS9WCckKgA10hRRxox+V0jZerr8Q/VKfEg08mEcScxsgTT62QtH60rY5RNCTrvcuR0EUbGihaLnR
Nh06coCUO8/T6a/tHfKRXhg9KWLAtw+kHm5pQ7WpWcokHkl4F6HhraYYkpRXT2k4g0M9tBgTKGmq
rPWwII/T4G1jpG7yWtV4WpBa+dGFsKCVMVOLGy2Il3rahE6LJdxGx/qEEHJIswhYnsGZhYUiRXcx
BK41lOC1GLZdVKtfr7/KS22CAoEivADL1O05OzSHrjbEg9qe42oQ3wtj8jBPQ4P6fRmf0r6iKN9S
xetl1n1LRzzMrg9/8UP+b/g/M/+vnrZSYiAro9bFH9H3F0k3HGhpQiREMdUMn404vkF2nTcmTytp
YsxPaDmVRrdZC5jWCx4uzoNz20yGk0bAxcWvbtEPtWn+zTvN6BCc2PKaqX3Cd9NO5oeG33qnQEUV
TO4o4ZjGPDKDFezGDx1ZUK9kg/2jKb3+Ri8/4f+Gnv77X280M+148BOjPacUGRe1I75rpdb/h1kK
ec4BMgGQhKbgj4P4ba7jA8sgBOvPSq7QAIStoqG80612gyZ0oUWQTjwyb7YNrMOYczTGWgdqy4l2
CogBS6f4rg4t9PHxVnPnnKbHzGAcAUII6gxwg1lPbp/boycMT5wSBAFACSlgmeTVcHdS/QBVrv7M
MR8t+rF8qBB6Xf9oF1Y9+DXYciZxCwCj2fsUlhdV9Pn55zrb5gNR85A8RmX/nFM9+PcjabRyg7hX
2WLmIEfax7gNx6N/TgZtifTuUCEICSN6Ikg0Xh/q0i4NpRvKigWoFVbvrGE1a4a+6GrdPxt2EeCQ
lmN7aI7k0HU85xc6df5lRk8YpHgarCqavLCsJxRRPUdZG9zSMPzTapSton4r1A7vzxjUSNamxl2b
Oni8mXZ9SsKoXLv5SG4RgjbtdUpMgyZ9yjVZTrQMHW1tqlXfeIuXJuVfT+ZOk+mvRUZkO+HJa+Vf
tOJemhIGE18AyZlIOdOp/NcQY9xlDjZVAY031FcS875SvZOpyJOhlzc+1IVNmGX8v6FmW0bqe3aL
f7dyQnaySJx+5XnZ2nIn+RySheuTQrv06gwVPg2t6dBa52TY3AwDp7Jqnsv+FaYlxHIS1s1mnKxu
wg5ZzaQjo3CnoSrDl4ZOwkntgyQuuMVaMHVe4WyX5rn/91Nmz22SvIIVP4qTAOr+aA9hMvVoKstU
Rih76CSnv2b0t6IiB+h7WY12ACGsq1CLhzWdHSNSfTiTaMq6krZ3NJHzombxach1c43OWljlWWZS
dvf0Dmk4pRKQKTjkWVEJh7jg1kc748GPW//OygJro5iV/liZvfjplRntKDoeSmhH8OiJOgLmEA6W
W1blqojIa5dD7qyrMc83eW3i8RZj4uUmNPNd/16fjxOdhmkLxKjBpveJhE6RhDtlYI8nc7IWVnVi
bHhc79cHmeLXDx8CmwIT7h1uRxB++JePcz0pVdeuycadwkwr9mGW51+rgSIczfbxsXGx8+mCySOk
iN0bC/nz46EZZyKqnNKwy+e7/pDCwNM7wzlVBX6nGSImu3RunGAXQiwXRAnYAKpDAARmT1dHVjPk
PDS2VtuuIH1RlNuxyNC73KkULgaZHkZfrK6/0kt3hg+jzu4MUU3ijFyZdcJIptw1kgIRfaUZKn/0
UaUKIKRw1GgVAALYYUPA/UdLqade/xWXdhbYuRY2KmTy1Xl0WbSD7hXQws8yh9CmyBdq92sr1d8a
GUHuH9Sf18e7FHi5Ln2MAu8W18XS5+NMSpUWA3ihRWfF9BHVp6aF22JbiG2jVf2xrnQoULQ7O00s
lkHVoYTObLmyZeHcONEvvn8XOOWEI2Sjm0Mqg1hNi6S2rJNHxwAi6qJ4ijqSHe1qctKmgkqpFF8O
7nHXX8Gl/RUKAZRcxlZJp318A6Ob9TonvH/2M9enwNp468ixmpco0uiFvj7WHxTLh4XL/Yt3DYGH
OxgU6tkJT+W3i7O2/9O9GKa/Qjo2UKMAooFbUO2mBwQKsmZ7J92+x/UY8+ZmV1FNp/Ol9d7RmbVO
uGryRxS5vCP+R8UfttSdKTKp6+s/9vOBOv1WZ+JCgIv/hAwyvchP1baPziIfTl2X7XSHe6BdHirT
fbo+1OddBRsYAIEOtgj6Z96sqeXwZmPS77SLTZ7NeOrYMrsRsX62QsEaiPdmk7BwQbDOZ5iauVpV
abZ3MjBPWpdIKpZh0CR74bQ0WPles5Qdh4edBS0FTjHqd7B6fBIvaIeTclJ6p8J+yNLO3PpdKZZ6
/q3unm20aWT3zENTmHLjtGgK7MEY12UcV2QZK5eiZg6BSIoavoWIKMLoZoaCg3aeamjN5VCrxRYb
KPNOUSNkTIW2Sru2Woquju4dWR8rS3jvgcjecw/FWEjjL/69cGgoXcebNpVLU3lVBPB90SI0UhWL
eEBFdBcaMlpzZLvLwkBSnTojwmHVRCbvuNW3wC/hBpJutdGXFvkK0P8t/5PPa3o6pzCfMaHqCjIi
s+mee2rcCKMqTuCWuPp0qzoWqxapGpNes/adihM29aA+z28cIZ8mlANujEAa/QEMatOabWt55bZR
XmfFqTJqanSFj9ks2OQbK+TCKFyBHAJbCzsLd35QaSgyDBX00smzU/9Z9fLuq3QlVvH/bnVMBDVB
QZgNGo4O7/HjDhXaUeshdRJnKnQ5gsf8KMmvXR9jvtj/jOHqZKu4VLE7zb6UYigI/6cxMl3V7zmY
uGDQ77YcRmU4uk0fb66PNz/o/n88HmwCA9n2HI9FIbaoSx0vDCe3/unDYuuaqJ28ov2nLtX3Bjeh
GzH7pQeELckRx80KS4fZjCBmUVNTUcU5NcYHpdd+JLqk3BUbS7tOXq4/3HxeTA8HjwzQqa1b0Exm
H2wc9LGidRWlYUEnWZ8+SVu/ZXg2D5LmY+gfJwWl0R5yReSe0zrY2lV3b2T4SfJgS2kVr0FP8URp
vAcXfcL1h7vwIpnphH+2QzbxEzVT5ilJvB4vcK/1qjvKosiROlRHXtWny4rk442ZMo91edCJagu1
DuQRboCzl9mViH9HN8R73DZfIQt90ZHK5d3wtdTZajOFCoZ7KwK1eHl/H9N/xpyYVRj/wbKbL+yO
snzDtuWhJ6M9U7Gnmstj7di3rsWfNsj5QNPL/uvSmmRux+7FQC2oWhwxIbom75k9tAuPD5eQL12n
Db3EhrNtW/fGmr/0ZjkHbZBqaJw/3SK0zPZN5EPTNHUMsjWx/c3R3WpjNUlML7Hs7xBDBavAHqrz
9TmkTbNz/oI1zgaqaEDrOPk/Pjc9/14D4tk7UyIJXxKplgc7sX9pEkJynKIHIgZO7oH10PgOd7k5
GyNt+V2UdPtq6MWNsOzS58YXacqWmcD950Fw2xSj7XiVOJsWulGlL18DTTu1ufh147HnObPpc/PE
OAhawkSROf2Qvz43hVehDWYnzpMYmeiAP9BBo7wKbMg5MdpqBeGYfiuJe2Gv+DDsbJalTtflAhjR
2VCTX16VPtn+uI/wcE0HzuK6bY7YAIiFqYY3juFLewWyEhPCPzuGNc9FooV0syqOxJmpvQ3dciuM
/JyEar2MSufGvvQJ4Pfn5bLjwjubHGbnR5gmGtYM5YizUcYVbbZlcR4DvXlF4Rq8D42pPVCX7ne5
HVnrerASKqGUiej+N7tj6/TNSm2cYE/b0LCu9LyCpDP1rTQTKMEuirskr2juaypk/p0VHUPPUxBq
6TBO0K7RqtJ4S9pQ7PuiGNAfp+GAFNHSbmyGn18oVyPiKIe4Boy6MTumOUetLLWqEN2LRZcfKJ6p
WyqtnE2tvVyfrJd2Bx0eFzv85Lg0v4pGduMnDYEPmKQ+wM7Tf8/N/kG2zTcqeRvPcra5nn2/Pual
hYhFAhs+2U82ptm2oKoyJqJSnLMMa2cv0/BN+u64xsuk+NcvkjwGNzHCKZUQbk6UZDGEERJ0cUaA
vy9U7WudgHR3FXWXoG67/lSfPxpj8dlYBJpOdmh66r9WfZTBTTFC4ZwDqTeLJlOfkNPeBSVyEaWq
bwUGl96hAQgU2jqwzE/XtlHmVBxzlgHgB/oYy0CnK7vER0BD4XL9wS7EOQzDDg5zlONjPkUSvXRH
J2EorVR2VRl8lZXxfn2Ii++Oz0ToNp3F8x0kL2vZZlAEz7LOnuLMf4111AtcepOFNKtb3nx/ylnz
c4kylMOthUj7U3qrSy2qJ0nCBh3oSbLVhrJ8dGPgGKLUNVprUvtnobjd78JQ60OQyvoQQvI79t60
d0eofjBPHx9Cq+lXvTQUuqVw++2jZrhRlrtEVXZJwmHyg+uTxbHxcU6JjoKqW1TuuemhXNVkzE65
marLbiiGdwtk951UrOEh0OGLjVHq/qN39Fi5gEzXlQq0Kx4y8zFUlPC10LGR12s13am+gms9jMLm
PxwDTBEwg9O9G772xx8LV7UiCTy5zg2je0gs27jXOtv9XQgr+N4OtXvjpq9fmpg49E45Fsj8XM0+
Dpj4QqszheAYZ26xo5yd0peJoKEqLBO5cV2vQo3bqGqm6YuqDupOJiU29dheAyRIgvu4qGAf1rFc
pWUO5qzN7Z1sYuQi6IzX1NDtFeZ3xroHQU1PCsK2bsDVTApte336f8rPTYeaaWLkNFkVYl32aUeE
PSONjieR8tCGJbrUsdgPhnyoreChdOMvQaoVS7addYDktKTR/PovuLSd/P0Dplf91+bVNqnwS6m6
ZzlwZId9KXlPsbcNSgCQ14e6tNZJ/PHRMIZkCc72ycHSU0V4rgu1nsbSDNroiu/gfM2UsV/L0nJv
RKGfH43DlNOUVUSe+dPNIuwNgQNkGT4aas+VutljGvVUw4W4/liX7Dk4R//3XNNz//UKLTfJYAbE
3jnJTIr2aDGUO0ULxJPsgn/oqUR7n7v9sbKrZG/lGobnQdJ9weOBxki1o3PYqvO9bTRpt0gDyHx5
Hadv13/jheu4S+VMIybl2sOq+fgT3YgOhsH3vfNEvLyXaJDuNMezQfrYVXOg5FSDJuxr8+d/GJbb
5J/7pAlD+uOwudlpMXYX7lmXPr6jeRo9oKJLECdWyX1sVD+8DirN9TEv7Q3AmywLhytV/2TqbsEF
D43aJdNRev0Gi7yYTki0Z9dHufRCJ/8RfXqZ4DOnC9Bf33x0dI9NWWeUvkSE/T7J4sM/jf8JfTbX
x7p4i/x7sNkaVfKpGBma4tzmeFOmB8kp5TirpN2n2mvaPTcD5i/pcMP5/fPyocqkGiSmMLNS2d8/
PmJgSxx/akWc42FEC++ful59jTUEr9cf79KrxM9i4pvrJG/ml3HOk6Kups28NYv7sPUeWuHSfNhC
+DSDFgyT09w4Py7uun8POVuxnaFoiYOLzznxA2PRdOlBRNZSoa3BiprdqLiPmlv8cPPsGZTso5HS
R3j9mS8F3+ThJnMKiiHIyD6+2xSIblZ1gXIePMiuubdrrAYU5YbrJfi9wP1BNWN9fchLu++UpiUV
oBGkziViianpcDlG5ezSaq/Va58mNSeLdmMntv9hJIx3OU8JXD5F+cHAumwHRZluwQ22T1A/6EWm
HfvGE12aoCThMJ8go8kMncVIHfcMvXN8/zFsbGeJph2Gji3zRaCM1o3lfnko8s2WReGSw+Tj97JD
8isdptJnG1/RR/wKxd6p0mTXUc7+L0ORfqP8igiNjezjUODjZFeUrndGeh88tYkRbQ0jDh+1sNNv
fKgpTJpHww6LG3cA7kmfkrRVkNRSKKlyjrHI6yHmucq6SSJMsvI038UmEl0e0vqq6dZ4J1Xg7tcn
yqW3yhIwyaIit0Po8/FRfd8daiJG/5FcFBSPIhymS/nU463esv64NPv/GsqZCVSkOTgJFD//sY/k
o0p4ZaTWL2Xq2A+ju+tPdXEo15pEfPok0Zp9QGC4tV1Umv+Y0I5X1M5R65StGtsAWuwbQ1066zDg
0aeMPhmceZqt9T1dqQrFx7HMk4vM8r8Xtrr6949D4QAF2JSnJXj7+JGEQ3fDaFj+o574yq4fa5T8
lk4zoajf64y2tuvDXdybSa5jqUEyGDT9bKlh+FmWXu4wKcxA2+Zl86sWpGwwOOR+UWfVRjVyY1lI
7z1uVfSpYUzbrWKBeLn+Qy5t0XxDTj8emyTm7LljKFN6bUXBo9Tae1wdvrp297Msmu8FDZ9VZb9W
TfUf0iMYfFDAxFGH7zpbD33nhmZqBv5jagCVUsc0f6LcKXE7tW5N0s9Lb4qNuVjylicl82woWyXw
lH4bPubBCE+nN90FwOcn20lv5BCY8LNdhnfIJQfDSJy42NXmYpae63helXTQYirlAzbRthBWfqeN
tkQ09qRXHLYterc+17dGWL/EMv9FvYNGKMoP5InWANVXTigU0F22u7SlfIss/qJSqdpV6si96gzV
wU4LkIlSAfMReQe79+1FGI/HpFC5N/dP6pA2a7+vMcIy6+9Q6QFPS1Ws9CzfMr1DipY+xrkTVgcQ
KBQAqzgUfQ8Xwo89rNjKldbF/2QJHEK9HL67ctQ2VQxkzPdiLGc6O92ahkJrSIV9SdFwiSx7tYQR
UaxV7BapH/J7JSyqEJ5/YHjQmmvqKn7jrIxIe+j09lh1ky2itU8c6ycME21nDmDgatcMNo6g7dFQ
/GdHxr+URP3pSvPJEON+8NCmhdbacqoX3wVw39SSPswhBjLdtQBNY2PTjfkJKdH3LKyKRZ3Ez7Va
20tfjUYAjA20ryZyVnRrb2Eq7IrMfhCFvvMmY2mLO2/Br6502GVhNG4xawVZq7hAbJODais/ImE+
dk327pTeHYbUx0yRP+i/GxedIY6qGD3aKvMlDd2nJCnOkAUe6OF9o4YfLro0/uJ4/bmk/NEPzp0I
jQO4POway2c6kx4skTzl1rh0s+weNj/Ns8nB56q6JBG3FSqF70zAABTP0jB2Rhd+sfzhHb9rzJzE
jno1XFL3JVJGuSZxF25xuhhpZNGhVhV32AE9CLvfdvRWptJ+LhJsKDKV1K8a0aToFfeNEn/rnBqo
vUNrhheJdlvKxqZ5rBkn/4B+a3UK7a0RuCLXjVepmR/bDOJt6FU3NsQ/HiN/n9KsHwIOct4EjMil
5uaaCc7irh247dH0QEppv/2IBpJOWVb2DyP/jn0oHeTuMp90Imm5skx/6qmduJK4ck+I6NatHtm/
FphVbCqJI7RrrXpa9vOQbmUIyV52jsgAZ0XOO1NAXDekO7Y2DcT8oWbVXaiEGyvL3kUlSDUa3Fd/
qOO4zIZHDAF+GBaN4aNxIy0xD03+PPSkpybLSXZ6vhWywNXQd+AmdtZGtPTsNOq9g1vqEJEYVGoo
E+43ek9ujPrppvVnWLZ8pELcHDm+Px52Jn1/WdnH3ZHNv9hovpXuhpbWTFq5vEOq0QWhZRm+H1oy
tTlXwZso6/xGADg/ePgNUFsmxRYSb06BWfwQRHE2TDr6Y5W40WM9VMExsIzwFUKXvJdjZd3TPZ3v
W3/MXq8fefPIZRrZtIgmHLwF6bWYHQpTgoK29KY/mlgKgCilNpiugluh2HRwzubz36NYs1DMSUq/
x0JqKsrkIObrx6ytv5hee58YYmu73dv1h5qfdNMnJddLm46OdI9v+/GTkkNlV0pQOdC8LGEjdLe9
peZh2DQEqMGpbDPdmOcrVCXvo/tjEH6JmqTfGlXTnrCxuBUt2xcOUoqY2I1NIgf+maUBvFFrue7E
/VFPY/dpwMjhoA1NCEUx4SJZVcZS63x7h8RQApPS+3ZLJ7//0Alh7Gn05ZALASd4roKSONEtb9cV
PqwWWenVXW0bQ4jQtzCeAC79rIRovjiZUsD6FVp8GGnLf1ayol8ZjezfCci8NyNrsp9JRJuclzHQ
AoMPBY/maDw5XtI+lFrgrmP0UaugMJVNSL8nPegBbFtH0rE5tvKnYtJk7Ztdsh+sdgBqyXHlkyOs
Fn2mjQtaKogPUNyceiMoX6xmrPf8TvNkKI5cDV6YboI2g03aNPWDdIW8I8kH1Z92QRw+ExuHJmLJ
5+vT6dLq/PsjzKZTWGdjmOheByVp+A4X4N4MG4WkupMswUz+roM4XoSJuBEZXphhHz79PBglPdHn
tpDHout+ISJ9tga1v7H5XVyXWJcysdDlks78uFByO3McqqHdUVFNWiaDg+kkT8p4RDH+AFnkx/X3
eGGD58pJEIocVmjq/JrLraLuoSzKI6hqYiaPfoVmYdAaXi2gbiHduT7chV1gUgfRsTddyj6F1kWh
VqFmlONZLaFndYhrcC5XgZZiWba7PtSFbzVVVCfBo0u2YF41K2EuJKZSyGNVa+JLpIRYMsTRLTvd
C3v1lFg1CWVokNGd2YzIdUXL/QZfrZrb7KmiKXdD53X6C2MKfe8WbvT7+lN96npkk+MaiKSDQ5n+
i/mNQTQNLbx20BxpGavozzaw7THpM+7OQlEx33Dob/dKMDP1j1FXDugVF9ysDopira7/kk+fkhoT
Ql76P9HLfZa1ABcBBqS21jkVgXpITV8866HmbKLSHm+V4T5tudNYLvTMPx1yrIqPayLTKgSVcWof
ZRGcyGEjbqDMFBVgCfTcwdGqL5+zgbu31JnHNIH+2xKsxVwl+vlj7alh2TP7zMhzo5AeDP3YV+5w
HiHHbIpEid6vv9JPep0/wwjyVohjbNoa5ruam8O/bULrKJWAKoTv/9ONzVYCfNLp3Oh0KgW21suV
n3a72E2VVaOgLCk6uJfXf8mnxYP8EImiyxzT6KWb3/5zF8pbn3jByR3CVxk2j5XQb3xUfbZ08AtE
skphiC9L5sqav1MHtxKbfgPjy9AU6p2kV/ynq9VtDN1OKWmS1mT51qu1sfPLYfLygb4xWumdZ5n9
SSkMaG2uXvcHo43r+8rq4m060hICO9xHyw1E7z4plPgo7bA6RX7JLSVsgjuD+OTdcqhNYKiUa49x
Wivb6+8OXdU8tCJyJZPnTguUHoP51lM1A/c6T2keNE/7ktTKLoxw0BpbkDLKAFoLrcSDqxeLSLUX
ikV/h2LCCoq8t7CtD/QgnTADUhZ61m4GWztprcQbTjtbYAuxeS00/UdV09SeFPp9niFssPWAeBhY
WvM1CMDxW/G2zp1vI8d2H1VHM8WH2pYP4eg9DcNrHUAfQGqud+1LEFTvpjOsbclsE/mmi8ElkYho
jeJpsNIvmcjva9VbG4U1oc5ruztHbZithmxcIpK3fPxYUHeW2qM1RJvIjx+1yj9IQKnYh+G1e6dl
/jLk2WMbizm/vLdj6zHSLfBj/B6th9T/y+3DrZYHA17Z3PrjYDuE3nurwn3CZclqjDtHgAsPGjCm
Lv34kD1GrnsiA9an/LLHR+n59E0Eu8oz8VXDgqf1QJS96l24A3JIh6T2tdPNNzUKp4B9EQoNGxjr
UYIK8kJlsgrxNAqFVXWAozthExOL0r5jp2sLvq5nGVvbniAnIE/rdR1gpjy8ah1ePkoE8RAaku2F
XzPhb+1w2PBSaby31yUvOZZwHVQAuV7x5I7Nvk21jQSIEJnWXakUMEO+WmOJMCC583J9GRCYNbwy
FbPJnifUzII+KvdLBg5sqE6dYQAOBdvgjN9NyFqLJtK+Ns3vQsl2XFS2TZJtLONXQRV7srJBXQe5
d/iaeUCma5BzqbLIgvr5/zg7s93KcWXbfpEAqpdeV995uW9fBNuZVi+RVK+vP0O1X05lXezCuUAC
hp1eVkeRwYgZc2goi6jwNkGGApCHkjIMsbxYG2a+xSCTzITehBDTVmHknUmDHeNkhukTfXQJRthZ
3lMYx57X0rvITg5CY5CIZOOBGsB92clTXEY3cWGuZ6BXVXnLjV93UbOx6o8QP8O5Fc9WXdCwVvs/
lLMwbK3elVyoHu7KkTWRh2tdcc+9M2fyIrHn/EpGbyeq7BHNfbzyJK2TtXmitrKbFpedgCaARu8N
zCLdZrxtg/5pZrdtj8NxiFzMxt3npPCudOzfhcH8YLRLxrLfBv6Ey2P37IJNH1SE+5h+c2gWEKLF
Ux8Rg+fj40sEi7Nn0+K1hjubGbanIFWPZuSvR4smIU0TNYcdNN1z8iqIgrN28XeX55og2tDVtc6a
H0f+9YksaPDtsg6xqnduYRzD3Np0AXdCYJe80pb/0ekYhFsVMhGS6fBZwg3Dxt8vuea+d42SolrM
K9+ZTjHPyg75cFkqRljJgSIe3ZWvph1g9F8ODA5t4bg6sTQu/J+xNTdF5OC3IspdsPQezZjIm7dj
EB96W93OQfUUmf4lM5KrNCdMZjA5FQlAu4lREZtrvAXW+H/hXczfaJC+NN49phyAZpsnGUB44GaQ
vb+t+SDV/1XEjN3pdN2qftWRdPNws0aF+pdtOTd1E0uYGf4xkP4FJxwsVFxMPtgQqp6XMDmlfrNV
hXeoHNzQEnFf6PFqdYm7thPrbXnrhW0cfJM1sMNetPtwF2sm72bI0r1b297eIZ+Iyf34qKPsUBke
SCvvpe2pNCj13LHrpjOyxOonwJNdS7ER2nr3cKfJ5LStk4j6FVZH4TK3GfRQdPRpjUpi2yQbHHRd
zJDGvMMrxvP2edLhxRy6X3VlYk1Oa6hnn7oMr0sMHEsrx+stXs8eKGXDv8QF3fxegafDOGZXL9Qw
jse116bdJi8EGI9MilUfmXdRO6/dCrfExnI/Zzy5BX54CCLJ5jkNEY4Tyl9e2KhN7Na4BU3qLfEx
+ljmqbLJDm6dbYtYnYln8J3H2zIQRyIV4EqlPLZSH5sWjxS7rAj0S3kpdX+cWUHJFKYzE6z6LKqE
9zs3fsd5+Jlq9daM9RcshzvdiWclvdvWwsAnrOm3dA1c1w0HE+jBoWk0maenGDPMVe9O/fLICUcH
Nz+HYjbWIeK804hClt7/qqzPveuCeZcJb9zolQ1ecJEHl4KXt3Ud+0lktrsRdZUxWzL0mXRauVN+
0m0MMnCNEzzGZMw3iRHMb5mpcaGakNDlK9pmBZmpNih/6loV59Rq0ycnhQfYIRdeiUbGOML4Ek2w
cLH5ZmBo7Oz67Jl1rdu2gyvhykbBOSc7e+EQ/Yayp764Gg6Jj424JnMuxnhvtkK9OIXKbnzDmDcz
mKvTQCL32cub4VeN6NBcpW6en9hzRKvAKkf22hUWlkCtoHHWGMkV7tx9ItEcD4Zjjzu776ZzAp8e
b/wBNOE4Qqpok/xpRs54wAhmTCAU1c+Dxv45bxzSyqnxI0bfIkNlGiZqPeEtdrXe9DAmIjhPqR0C
thP+IetjrJ1718EQplPynIxMmoOs1Ss+QfKh3mYqEvusxwkp0HP5Tf4mxRfT3IcMxiHFLnHMz3jR
XeH60RmlpkfCVzCBdYoaKxx2UyOvoxXeDVW25hU7SWWdexMGA6K6zWQ5+9ZtrnnY/Db8AVsjgd2c
aVo/MuhemhCuXbXoqoSZnLTnfOGhwDJk0mo7Bj9VRjMTa25eZaAgi6Nn6vtu4VViA7VWi9wy8DZR
5XySSET5HD4aMV7/uBZg+0sbf1r2GKcCDkGNc7Q0Zl1t8VDIOtgafvpF70FBlqJ7d0aABmmJh800
zLddh5Oi6sKHNE0gX+T6A/HAVoj6tqZctqrtARtHOuBWXQhruMYCok3S/TzPEJ267CUPvVPBWjn1
w3rUIFXw2jiWyXim92yjcTunnhzfVb2842oPA7bJhtXcxXP0bPqzd26MEHbwnB7MuDbAskZPuguw
GmuLgsZ3YWxMGRCnLQn4ajtVcmd0ZIeGRhiXEApyO5oXlVr32DKuciYX1oTtGDsAGglAl3V+LJ01
RovbVultyfa7lCOYlNona+3ssxbuhaQjYjL2zVDvZnsqsIKCDDJBLi+4lhyj7AitBl5YWVc/23NJ
0mjcxjGvKwYY0xC+hvEtFkzJKiU1bzb+tnAkz4u/OJf6TYPHwm5xj9BlW08lkY6798Not/ycdMES
upRTf+zjFlLHu1TdWufOFhz8JxJb7FCDJUKbaR8oO9SFfk3rZtR/pGBylsdbBxHN8M2hD+p93P+O
IV9MbnqU6dMSjDWsRkZX7Zt23PcCb/02vul1DjomXeEBwZ8aqjst8JHN8LM1gr2oiXWGQL/OvrvK
rd+lTGApQzfxkIdoUqRFp3+iIdzjRfTbryDa2v0d57fE9YNlbFwJWLd9NfiNMkzXVgzWlWWuNp2F
owy/4r6nYrNEI1X3W1BMy0P8nYCYYnhFqBnij0oeRghFiq4+ST+8p5lyZxsvhASbStVby3VerIn1
zqx/nHq8o7J3twRFqTGfIwRuuKBaw0fn0O6A8ylJgWzlMj9SekLM4O9sPlqgOFis0O0SCzQfwDad
gjgflNFZOQp0oPdTVe7Wn5sNnnwr6Q84H6LDSZqXbHR2Zk+Zw8NqqV6oKvMub9on7ETPQdB8qUm/
N3F1aLCfG+qnoqXvFyfHvW57xKnBOdQ2O6HLEuZLI/vKBeUoLM58DPapImu2CazQDobkEcoxezU3
AMh8exsO7mGU3aPbu4traxSWR9cc9qM7P1quvjVCTCRt3IK46SMlFraRi0nCtmnuZUJoMeBgTejo
inqjiXUBcderfg4eR6M5zxMrWBf/xpkWa+fZAviOte3Q5beewsWT6TvFJnEcEoIJ3NHa9lh0abhy
ZY3BnLS2Q1Du/WHepIa7KjzvGs8tWATUTJipLiERaZT9lH+akbf3DYYmhFMZbZLA3hmR/yC0OhiY
XCYlk4zX/zj9DPgn2ho21sjBSNzXVvdF/B7UmEAxZsi3n4U5XpetX0wUlRK52sQqq4xRhI3agai9
n6HLshQtu8w2bm/FpE+VmHYFTsSFak/LLjQ1+v1IsR8D3tuwhtTC1Cp5JRzmYXyYNjTKwKBKr21V
HIreeqrN8T7pZLMa5vF28oxf/7J9/vvmmbTAX9k6IjEEo25g/5EDafLBjVFW60eAL2Y1b5xA34GY
iJpk5WOnIjGJq3Dl/e8H/SOdvBzUttF509bimqRf/jholKCyaYdeP1ZGamzsmgZg6EPxUO7z2Xjw
gFAzbdv/kmT5M5e3HNVlZ4TeniJTgBnB39NarYGuzqcjarlU18PU1e2ep+jgUFrwjlxza7BRExgw
ekeJX66W0/8th/ePE1hSNP9LPpnVs+ibJG0etXI76u4ShHL+OLR889/v7x9p5n8c6I/8mV36chSa
Ky2zU50v/C22nRiUlMWwkt2NyJxtXf+bp9CfZcT/HJUMOgogywxwCvn75ZXaqooZ/MdjTpv5qnPd
lVmzJ09KJhJxmdSpAknY8uOcbNv/xwVTMyX7/Fca/48L9rHiLukn149JuLfDbj0BD2llfinrCz1M
15Fv3bH4l8f5/7zL6MhMypUOA+qP6w27NM6K+j8HzZAhRF3xUfXGGi/IKrG3TpR+mFXzL04s/0zj
oVgzl/woBTHeoj+utNIpHAt0/U84WCVfk21WR1cMwxFrDQ8Om4Lf83+6tUwPrm3ZHA4BJUn3P7Nr
AwI8u8FkmHCsIqAN2i+8obOHdpzZYiW11vSgF8XOUUQIHZ2R/3KTl+v5W92UAyOSpWMACySsWf54
aS2Vjvi6G/2NPyWfPujLWLS/Ae/gwDMU17aYmvX/6XqXpoQAeTM9YA7Jf0Lmv49i5EN2WKshf8Jj
d5+z4PbtdNeLU9d0944Y96X10wf/Uq39x0jyHR4q1W3+YWf4Z/7XiCtzMoo2eBR+tBb6O6hh1tZk
YFzsj0ecjUkSDsa/KJ3/9GDiSv9+VOvvV5pLrxItm7dHhdqH5vRVh6VBDTHrxQYp40dXRe4m+emd
kmwRRtDNg5laT2oY/+UR/3Pi+ONE/niRSh9RcE6n6mM+kCiNidJPNjwHy3lw8bRvq5MRYlHTvf/3
B70sMv9rZDFd0X0demjBeNCm+LPyN6exylx8lYhjRvIUkBWiUx/k8e/cMYen/36sf761SBUxdHR4
kXif/iwjgeJIhGhC8WjFNvAAJParMcw8+PJBDk8IKdZ/Px5C0j+y4lweI5miwtIvJFBA/7HGCrdv
nYGmpEet1XH2zSt+B+e8GEjv5KvS0GCc2CeyLMhXrytebZEdolydwgYYpOFmuxwK+PIDGXGGMZVf
rFyH2mdvGP1akDHUqY55G+8FjTQrnLOPhvT3LcBCQ3rnsKxPJhbIBkigyh9ORQJxp8JqdxyT99gO
b5f/MEcHlq8AT+Vuo2w8sPW/hm76Q87+r/RV4iU72ZjrJAJZOgXpZYjKI+2w23hmI+wvKW/wwcSO
lfHldfIpHdMM+ue4HUSV7jw93zgSCGdtP5Uom1btlN3bOWBo812U31NO0Dj0F5HJY5oKsfJdann+
LxJzPyAALrVh79BWX30PdRGfTkZYX2P44OGuH8r8EMkUqjA3MSi3iQPi3tdry/5oivkmsdttNotT
UX4uJKHI9rdyfDep93oAO4UC+ynxCq+TNcmyozB/EM+SYA0PZjsfK+hKg3Aea6aANDUBMesXHHC3
jfwsUSN0pnNoe/jYgb+TefNU2NW5heG6isvyth7UtuU8/Pk5zo1nK4hvTJhNeVHuGsIpmM4zmqIK
Vfc6z06pVYtN2/Wk18VVto9z3qwppWza2I33tCzR03nSib6hbRhHe0tdRMXz4uzNjjytNlYjcThn
H2LUvwurIDq7Gjddg827l0AZFd667Z5ibENdE24SqXg6HOa1XTiL+RncmnzXh2yRQizM/rr71QRy
KZFbZp7GlzvLq6hEhKynRMxR2t9mKS7zwGUCtUCBjHbNFu009NMZO7SbeWzPIdv+JrA2+eh9YAx1
ss1vgH3rckDuYfrbRJe7tOyAfrIFByrsWM12UMZVTgXi70wgEkFSmVsnr2mf21E/p/NYQOAjd5lV
HtSIwAIZxW5a8UoMrthUYQjUsNuT591hfJ9DagMiAqnpzpoelrvkAz/rqvAVDTYFtu+iBiki428H
bPAqb/q3FhxAFTg72rOtdRAdJ02eQ4r0xyAPtxl6Iz1MSvp3fqeae3DwxE+0/ukbv7Rfh7lR4LS5
tWS7t0MeHuq5OllD/hzYg3PXF1pdmiwM0XNBTBhc9bU4kx9HUeUnbHOjk9u4/WvSQtPQKZ7B/RCJ
FxqTSzDSkZjyR1sofa7nIHowDCfYDF4Svzq9RHeZdXiuN5O97bwI4+Ywo4pEVQM2lTDe8iIFmoEP
ybZObXubDHq6K1EZypVTGOIBPfq46RMUqIYXk9VSqEFvaFY06bz2AmBCGYMn2bij3z95DVCoMrM5
uiMy/63qfWomuhohkkCbePaGmSxmKrgH0p7Do3BHtUmBTFwCv+ah10Uk0P/Qwf8YhXPwrD26H6HT
NPl5ytOWAodzUKSe8FSPHu24Wc2y3zZLLVgLgLulpkLmIq2BqYYRfmfqkw6zR/z4TnESX5VSxVb6
2bdvyfqAU/UvpKOvjlHuK5mfLLmYJVlboyNbFVstFRwXk6IlPT9q/6Ez8/c6DK8zivx12lqvwehV
F156BqDAnh1Hv41fWzBqi4Vsl4/9jv6Agxtdq9im1CFWw1Csm+7JA+ui+2nnYg1vuM5q+YBZEB2Z
D9noffq0cfL5ClUbXwrXQdw77kQLhZgCFv9ZYJig+ubi6FM8PFRG+ApL503O2S3lHKpJv/PO3vOf
wqlu27wlpdZuqpgeYG46e6aKxKhCteTEL7p3V3QRbxbes5t2OzW+2/pkGv6tkentoqyTzkmMf9HV
k6n77urxt1XbKfALz10rz7hTRQ/8FQETJbuErXocWwtQPEmCZzzBanf81XPbXK9ldD8VheLl2MXs
V7tq/O4ziZO5tbApzE0rabwhyeKFeFo9lIgxbF9+IypcE8jVY3tnqO9c+XdcF3ejE6cBjjqYRhE9
hGW1X449m3pvxWO4QR+YLlca6UV926xroFfKedBVenKHiBDYLWlInxI4sqVi21+dOCsimHSSz3HQ
HHyqn1VjZbsGzQYyuVMprf4kY59p/mSa31ND427VqoVxRpwFzLQvNpCUdnYxH1zGHB8JYK+t+HU3
pxLJ16UUtvwlIjV9mstqYc68+3Tm8G1iVukDvxP5Il/H5bSrSbF5fUiWCVBfXfj8EHg8qAFyaiey
8wc+VOUF/DoP4W+7509Zjn4koZUbqkMjfuq1u+eL1Q67wexW5vSw/C6NEcu5oEF/4T9jJY981zXl
h2WT5YA14o5nbnBXJU9ZkGyWI1MrX1fwieEOrPllOTvLmSapuOVLPMTWhnMRY/auhq+c8JsvdhPt
i4oE6kTI3wnInRbFrtF8MTC8COp4azQaXlHwFpAa0jKEtWTvlG1sfVctxwBYf+GL0esvhOxHZ87E
ndQm7fZmikNNr3VA/Y9NVCD3ZZueU3dGID9aZxn1L3FpfrqdA4bVLS9djTNaSlY2ggZrEkSZHdCE
cbbA5klAPkP8WaiwxT5jtjdWh7arMPKTyNwU6/1FID/XYpVG7Tf5zgziXrM2UrH28vm9ZyVeYSoy
r0yXdGEwPyLiiG485ULxm6a52Y+lulVpjEyjbzp8G9khwjcqSt5mf7S2MxuvlWIdX/txcuoc+Fph
MXEflEvAZhT5vre0Z1NdzY0zxbTq5BhTP63sNq3Uugic0eJptfVGufWUwo+g4JVODibzJfan/Rhd
s1DohzE1nCcP8sMaZwh7lfKzddY192kASzJziqvjNl9lmn5W1GXXlgU+aGzzz9Ka3hGi+atBTsxb
ZSRWWWw9F9WCuxmHW4Q51Uca5q/BZIx7XNvkqh4DUJHxQINbbtUg7HB683ohwVqRXO0MrztOfmru
q9CmetEzq2MhEu3ydEK6WwKrYoUFLZsn46OJqUi+KzFsATA0zE9Kj+9B6jzRXASGpzONc0jMFIO/
ZpJ3EvWBxuSX4VRfg5l+EW5EH0GIXwpqTJuGHHAwAY7/2gCijX4dmo92q41tLcyUwnjNfazgKm82
NhirCKq/vX6rm/C9aYrgrYvAnHgiJqL0KO2ChGhvAi87CpLhx5q+2mldzI19F41We8YROTs5OnlB
wkLC0ZDPZVpaG6g61mVowpAC81KsEWh1nGz23/UQ++e+grSxl3li32aBHM7s6EH5moL2i1jYx8k2
uhdTyAsVm+GNHgta690uY5+Zud4xoL50KAw72foWBBOL0kZjRUwTtgu7DYwnv9i7gBnXWRzD6rSg
jq3NhHXZ6UxcRhINAtnxSROsHLdLQGgCylqPvkt2OTZJESSqomeg7dNd1Zc5WdLORJrcxikJm8Ly
kztm5pgJ1orGjyIKR0ACrNL7CjfxndOM400cFx6tH5apL7R0PvluMVM9zvvkJcwyGEFGShWwRSAe
+1q+ykD3N72a3Q3egup3V2Y03JcFoBVCra7KWUxR1NLmQsSXwwWublI7615rrEO9NY5R6XeSTcXB
6FV2Bkj8OdDXbqrgV21Rx6Z8pV6juQzaVdowAiyy0r/SoiFgtD0VsfS4EQAdg7axZMatfIjGfVE2
/hfng5947wJdzRe1rwUqREHBWTklqIq5ygUoaxqt10aZBOydWnGfJk1FAT5ru5Xf+OUKYivrEK27
s5myNuFx+t3HKWVAdpaOReVYtlCrY4pkym8p3YXTKuyZpaKwRb7Yqgef8vM5WMpX5rQLFiGjpcC3
9CVQsjDQAqC3QXuKhqaAuId6IGqNfS36va5FtVLCoI/JWaNk2g9tjdqZ4MgqV5M7EQ4A50g0eIW6
PyAUXdt2s4vGDqJ8fQYrcu6xIMIjapfkivhd5SB+umvS2snvEGSlhOlqU4TogpxV37hPXJCTpgf7
sHCpe1uA/8qqW8nFXjGvyvNg6/siMkN+yfzw6uwrspcGH2/YyIk9YTygAuqvgwoPbV0slLe9H1TP
lezI4vhXzCkRaxiQRY36OgfJlwK+smpV9jiGdGLpNvxqhLfLqvIDp/s9fz+lxOrM2M/0ksnGkNZI
d41zSQLzDZc3KtYErhSY0QpsMxf3zXl+krULrjM6xnyPV8EaltC6t+eXyi+2Niooeo82RWHcY2Z1
cIrgWFEbDfpsFysXm1wK4LqWollNPvibiDm00v3aKgZqBj71ir75ktoOVmY7bVoFhcqhwLZcJ9H8
Pm3y77TvLhhFHjtSlWt7nNK9bzf9hcdBwdINIBsP4dWzkwiDsPa4nFwIK7DDaY/aGdTcg9/J6a0O
+h8vVJTOc6f+LFkzV74WE2gpeycBOq/QusMoHxgEoLHxCVyLvxBZBDZxTTsb/V8NpaxcFLdlDDzP
s9eGVfbUtXwbhpGVUJ2tQM/ag+s8GlP66nr9w4wkZBXbbU0vFlX4Ly562JZRsK/n8qk3ISgX42Xp
zgFPfiyBlCV01qxFYzzHJbvFXvXAPaIeeZQfuvPKzuEwZb+nNnw1RNT0K9HK3t0aPRDLVsx7FBSI
2R28jNySKpDur2rg9cFwa1cEo/mdTVVCf36O/3zza6nU26x+kJEOAgqnNsZTVMRXowMPCbbCCaxn
MQ/7GkGSPet74ftPaYjaIlFPfbMQ3FlrG/8n6uWNi57IiaatDOW0mvVf4rBb25vvHFcR0MWHHBcC
xBiXPKkJFMFRFVT9pLxWonxObf1rdlvKS3JG5jdd8mg4JnN5dGr/pPF5DRMIPLOgFEtha6vagOpu
D101BIRcb6Ik2EVW+oGEd9xMvGprA7ObNYlg2FGKyW2c5F4G9qcdt8kmpYBxO89ltCuUTo5WBhAF
GyN3ozK1gyYAQBoAH6a/SH4igJjrmXbLtQnGvYvLn66lsyqa6XqbrMraYu+bY2QOhbat4nZrJ4Fx
zMp8l2f5IgcbDqg0bmkMnW6aKMyYGsTOVm60KQZMyDyLvXuivW3JGeWLOtNN6XSbcmfX6O6NWukT
HKuO0tXYnGKZyI2snJ3U1gYE+UNUQjP1hrY4DQZo7lG+phgFwO7rrOdEwcPO5sjcDjUVX0tSRG57
fUFOStZBV/LgCXy7UIUjdWrYYhLsOkAHca3d5I677YncyWXufDifrcWyMyM9LLMd9epi1WmEKJ1i
E6ZahY4BBkiJRCezDcqIcjK3WLqyPTQPiWfdk/yN6VHNL/EijIhNdQQUv0FJDFqT2rDqsg2Vsqud
eHtWL1ol1dRu+sqvd8KnKc8Tdbsb51ZttdvfNWZ/yqplu4xsZSklriMkU7jffKdavIf0JCXtsnoG
ziX1x8euLo46jRqsWZqLX6bOiglkHVDVoBl5X6TeyZHeNU2mX15Rv/nQZHN7OM+5vMomeat1R+7H
GnZqeWcG6LrruXMfndbdjU3xYkTyHOAisgIo9G1R0CBxwN1rquwa9va2b6Pbuipf2yx+HhL502Vl
9BxVylxXAxPg1DFJMwsCKlQG/OfyWQbIkrFHXpnQovwWPxLgMcqODvgDf0wUqXPT2VZZQCquHU7Y
6BGsZPY+NIGFkR++wS3uRNB5CbHNWYPtKwd63XriyjxHW9BdUx196Sa50NjxNmlKuUsfYR/D5eH8
fT8+hySTAI2uQG+dCQFuVLLkz0GUShOIh5XeG3ONb7F8Wu55kI6rzPd2UOHpYCXd3rsvdR8iogXj
FVVHu6u2JS/zlBisnmiP0uxxLtUebfbXXEHLIiu4ofTNHwGxJiDwOu7vgaMvH4hpVkXm9qhS+2X2
osPs92Qnx13ZWetuAnPJH+44c4v2xXLizhPKndktj/HwYQ0ju9f2kouX0fMOOnnNpYkWg1ZWNvnC
zrcDRXUU0Kj2kvSi6puY9osxJqVoTOCXZuvG7NtzYoJDoIm92U22f+pC56mzq4dxMo6kqa8SyW3q
C6gq+oxzz1NazNcmJvhYhqBaIiDWV8TC19FzjobtHouJICmC+jE3u+XZlrDoA2atYEK14M4ZstOy
ejV1t7WYQyOkpCVY9TSpb+PavlOiP3SGAAfXoqoU9+3obyebdN/yJJanwvkdwik4Z3H61aXjY9U0
t5PrW/ue8R7J5G10vpoW6MQ4Z/V2mOHETUN68Ca0RJbx4XTGaa51RVUfNYCl1lNs3s/GQMdmCSZM
8Z6XkEjJdSevfufvyyD/TCwL8QB7l2omrB5BBlMJ8CFkogTsVLHTY36X8sy6ynrMLPWNCSXqNUN/
Ck10aRr51qvk1Y5lse7G4A4xFerF+kbF/xlbIHNrlKHD1gDyGcloG/nzEcVavvHw9caAhQxlrA+x
jVjfIdajPoz6okBLEdCAvzFrNqXmVGxnYBMJn+rIYdaE+2ijqEfR+Qvq1e75nc46+b1506Xi3jBI
4fZuFKB1kWdd+t9pWxm0NcJWDO/1SAdJOE57z80u+D0drD7fTm2+a/IKzqNYE7w/1eiSswipRR58
dTAR5BBaGytmLE0VikwERRE73Ghd2tUmMSG58lpVqdorK7+vGRMmBHQx/rQx6n0sOWdtkY4zv22j
RwpkVp4Gxpzd0+310mLKFAVq7zFrDzR1wBe+RNwrPyiYU9px23AYV1nb2JieW9O9urP5rimPNUZ9
nhbq43Ius6ClYU7XNknAKBjfpXGPP94uBUyD87ifrKklDF16LkpW0B5Q5J5aaXlckGkbMqvuSZmU
imG/NvhyogxHovzOCH1D1jWveQW1ozZY3G1T07jH5GWdtyFpqKjhOjzxFIJGJx8tnxwGfjlBAmZ5
HMi0LKqZCLp7hPZejRX99yQqLR8Hv+GgiZ/LakpXU4/TGy2Uzhz9uIa9VvjDD+2HWuLrCNzp7G2z
kseR6is7stVklRczy89pEJyKuLmasEM7o7w1i/CS9OOelNlXGprk09lZFuIzpxCzEoZxmcfx0hS0
UWMrL3kDB5myhjj7pmMsAQJE9Oi1a588887LfyUhOnpRe6wG+cmlIRIpVl4xMCBrdz7k37I65uix
lzSUpfz3Mlv2Em7xNSfdwXP7Q6xLAhBjG43l7Uy6bqUKDNJrikv5byPuH6Mu/7A5x9Crcc9jeomD
Y1nkJwQDj9hcnCOTt8adxmbDsrmuR/xAHd645YxBMW7cLNw4qXtXp8WZuuTOgDtfokqr7O4Kd/Tc
sk/3EFxqlHyDmxxIIK2bChfVJCAhEaZDsPMdeu/9UWqSo6A/RF8RYGZEx+YYb1MrXGbcg90SCMXx
LYn+/aA7mDd1P64n4VIvEi8m603twCuvKHB0yBkb4e7I/LwsA5F+YmaeiELZcJNH2VEO0U2ny62Z
pT8I+p6KaDp2o7PpyKyvPF1vGuk9uErtQ8/c1VIdSlFeZAy3D158RXLTyc19Z81H05k3YeGfMpvp
uCntmzSn1jSD7J7C+TGvXmrKMUlLMlIgWRWufHEIulBoGei2y1ONgLxX5UMcwsVM3HcZoSTMVbnt
i5R4w0NSS9W3yW9qXQTcbOOX7WWboLcOwWDf2PP91LSPGWYyYRvuaDj66fL5zZ2iM9O3RXOK2EG6
PRNkXkbSBMswq3Ljsx7M7+VCUtehG2n4LgnDMHK5WKzOInlNg5GiMvOAT6kua45jVh1GQ53Y42wy
U94Te5D7qOU2UaQJMjPZkak9lAb6uBzaM7ea6vn77Oo9a2S9WjL2CZOZq4zd3LcvNGvQuUD3S8z0
7cn6w2y4lyrvjrmufqQef7QiL2S8+ymV/kLZ17GXu8QLWWbjOxrT1ghUd4nNQhPnT6Jjx+DI5jZo
jMdxqA4sNgcxVcjY/HiVazFsHa/9wNyemRW/SzrtaXgKo989MvEFcy+DZUvrIwAKOJdxsJ/NnjSV
Wsr+UXtumaqWOQSjwmMnBzJ0RrZVWbynHwbJHaYiZVi+NHJgsadpKBp4gNy8x05lh/J/SDuP5caR
bA0/ESKARMJtSYJGlKO8aoPocjAJ74Gnvx+qNyVKIUXPXUxMTHdNJTOR5pjf0NYamqqgUj1QaI0R
rJkAhnryCWcHnmRx0VktJ816GHhUDT3+UePNskJ9A0faNnieF10FuwxdbhrjD5yu7t2Ldkle2iRf
L7e9Pap/wto4DHM1IyBCMamVCo/1JehOivsqNGNCQePZ4wTzemDqqFdU5CqxNrvyokhDmCaz/tTa
cj078SnsFaVSF+9mr6tXHXPPJnnCFgNOEJkN8hvyUo/UqQkcf7mnltvUGSJqrMoF28N7LtsEb8ZI
rcZ6RFTZDCAqzVHiI1Or9jhKhzdBRidNNPKAaaK5SmvK01pPeTfhC1spVAwn7sg121bbsvAEN0Di
/LHHkIOuaL8GtnQBjOsx0ot4PS0RhSJKEggvbVrlxZu4raqN1TQvy60XRqDXmz70+54wuIwsshr2
ywCLUcLOX2nUMAg14NdkARQBYPeUj62W2NDGTzLMa2stMbsEpt0VxE7ppVOrY1Ygo+L1r0nQhH5d
QD3qKnO/QEPKipKsVsJCjX5ZeLUDdncNX9QpERxEcJ6qb02eE86m1bER3PWTOZqHIua5t0rzpDnF
o46XNz5+9SHKgxstHOllifjo2FySRhVTtsEi3nX5T2s/CTMvLypr2Iw49bjpAov0SO+TtVXmx36M
XCpKZs3TDRxA07R002b567B4PZTo3GYwSQbMu1e6O9hE36kfe/OdsgraXtnvrLDulYvbGLhiXHSb
H7GgE0sKf5CRwmzQvYpKjes+f1JTcI2dyjWl2KM9gGmQc84bS1o5Q7Mxs+J2eRDyMht8o8pZdCHn
jJwpM7qHqQyrh8oxQU6DlJ7KC8GT02TWBZ4qGzGkG0+TB9GPzyO8221MxAfSaoigXtlN8CCL/NUs
pzveZhy+DKJM2BwEA+nsXWmJjjOpNYx8ofjBq0cLIlh8GxTVQcbNBbY8gHamdOcqung91uORQu8G
IYGRo5hI7I/S/g7xt72U3Y4CHXwh2rO5fG2TwQdhsk9IqVvRzITQ5Qh8PzhCqrrqRfdD6djAlvoL
hg0vcE+vgpLSHMzPfmM4o/T7KBYrJ0weJEz43ah0i0zQLpAFBfi4pgDuxivqyN9NvbXuuh4WB4qB
PPlj+5raOZSHedjQEPinsmP2ebevwqh4hMHaXURqvsizih5H3RVb8P1Pmgi4LpciPN3lk27/2S0g
EbiWaky69WvoiIg95JmfBjBduhRIU4rU+bYxVLLXzN7ZYLSMj3Hl5FQJACt3tKYKu3Cfy8XiVZ/T
+Ma1JWDu0k2YkgkYjOJ4cFgS0St6y+l12Rv5RSQ7ENWC2jzlVJPmwqXMSx6PYORaFc3tGEByNJHx
XQUglxu/n5tsWAUg3AsQWHO8q1NElmeaQi9eaCGoIVR2IuOytzAF5W7sXDpc9ji7v9p47u2V7RTJ
Yx5HxM2GyQldkHSb2LKTrSaN8pWVL47KsKcLKpv0w2o4TZhXkm4fBZgh3/RUeldRQYTeFFb3s0NX
IkK1et+6Tf3a6XGz0QLKOkFdB4+2qdW7JNTIKoJs3I+6h+lcNOi7VKXjCSc88xuFHUqVXs+JR1Jm
E0ddg1Nj8L0PgavUGvCnZGoP/aihDpvVBcRUl/KJNw7Gao76+CFhM+S0tKhNc1M56E7NIqVBXEkS
QxHPN8RIw7FxYqQre/PWLTO50YUz3xWiKS9zI/lpWqxCHsXpyfFm3W8kRfSJwJc6Z/9UDxoF6NTe
UIH5jZ644pKfE2o4k3OYMW7bhI2ePARlqHGAvCWNxeGH664zEe4t4mEbGjKF0yCmn0XS2nuzTFE7
R/I3dv2YM3jCF2a6SHQzHO+Rk2gRt+wbM9jmcI/Wg2YQVifUozoe2I0Nrpv3uPhNPyK7KkJjvndp
3UI/HDuSsLG5a+bI+Z2mdQt11Wm+D3MXSTiEc7mVzuzdxBkvMriGZuggl+mgIcXa9kSb+jCmsuM0
gqfv3Sg+2no9bIpgHH9aiMcb2xSv62ijvNA8VPbo9VvpTc+daSb0rN0ZXVwhMso5IUmUWSvURtik
IcEYMmR977xMJuLbgSa6q9EcqNItBBo3iCv6Ek6YP46pHhwsOVTlii6LdmrbeVx5hIcUPFq7P1g5
sksr9jWe7rjkoHcWto8ZDoi+pM9zZ4X0LhPPwDEjz/H+c1Vzn3K52uuknseLGBTVKdOKbm21pQUW
33JiXBd66z7PWvF9dssc7k7YbRpmdm8G2KpTFkyDOj1WgzUd+65/tQqwSy5xdLfWUFsjIp2KSt3H
1HBLDi0IHmfhCVKU1FbArdrJV6Mmvhez0XxXCWDZlcLpY105ev6orP6X4URyS7vIIh5R9qZrPUgP
UdyCjK3RjXmZx/rHLEsaJljBbaGc2bD+KNPr2kAzNZtXqMx666wgJOkNIopMo4AxYKa9VyItbjS5
yK704fiIlCldtTFS47GCCjOvUj2z920QWGiaFhaeBjod4L7jGi3bNt5Q3Iz2aUuNemtgP3dKlJLa
Jg5mEwdbxxzjGAeLUds3k0SVTtblXRDNcjoOFCW8TZllMc0dMyh+a0Pe35KrUcAgyDCIB8MO7lou
y3UT9+ZLCPhFESrzO5CIoieC+ZyP5JgmcTtWycGiROEnZjH+0PF4XMGMf7J6MJ9+O8Z1Q/NII71w
QxfYxeghhmd1PW6uEZiXrG2gxol6PnSVlm2LCo5npFdQtaXX8l1a/SBLlX3PoSLZO6HHpu8Y9Ujx
sVF+4QTlgeY3oRmmhBuvCpxT04AjnZrB/I7YmzcR8CehvVJGS5+bB6KRu8nO3GA9QTxeDUUewFKa
cMgYiwcNq7On0BTdc9bO6dHusuokKxLYTNrZk0bnF0BCFET3OirJD5W0e38yKCEOgQCEkfBc3pFN
g/WXOapsoateOZ2k8xmiIp5VLUo6JBxD62kr2oz/5PBbuQQNELFK3jUhBg6jW0N1brxybZTm9wa2
+6lBiVmnGNI1BBkawSzCo9mPMRAlvRPMzndjmaS7guLuukqmy9iG7p6WrU3HCNZ5mswgB4ME/XUe
YOAGr8rzfiPxQQNUweqzw7y4UmqWlzBEfuhui8+9nYzICSYnqvy/MhmHuKt30boeSe80rmJ40nOw
53IPbsA7LHCP2Nxopa6OuoZMPowkIDPRiEIgwAb6nVQ4HQH/PnbrbBPXESCsoPG+SfqDd1G7KNSB
bd3wFATbIUH2KHeNeuVouX6kK09ZnYsKJCMRdiHnHrSQS0e3nYDUDbQ9B41+ZRi3iZ8PlgWWQIN9
V2i5e0iWDNSE7AKo07A3QgJyxCty8sdZNqukZaZJWf3u0uBxZBe5ZbQ1WnE/xkDdbM3XBBgtkF5W
oq5sSjC1NGiONkdknZ4sPNpXUmYnGrolnYp6zw51jgn2mitDj3BwVRsqRs9UwjYV8oXEQvH3sUtu
jADArDUepn6+B1e19DPca0cfK6Ianc6snVyqjNoUcouXyIncOXCvrLZ7ovP/kAizoOpKAp7bR71N
XmwSaFow+sbN89uhTPzlH8DcvS508SMazMsod32rt47OAJAvW2h2FPWidD62SXpt1ubT4HKEqval
a7FMWmJJVx76npanzAtC3OrBqe2OSppoL8x8bv4YOwPKL//8hA6J/dUcDxetVm5rGt3VkF6GBu6X
TQwodbLRboh6mo6gQo30X/h51Zg3Y6ZdZvYjccX3tuAF9hzrt9Y1hLxxlviKoz4YICekdR/mCG1M
VSKIJOLcBz1Ee45u2YLFCdvizp6sHyA+VyMkUnPyUNOI9xbBRAbUiWrtLZvmWxJQhBRiWDA360Sj
KNdOKHzpTzPyRa02nyBMP2KSeIoxbe3IcYy4/6eT9c8u1p7DZpx3qZf67pyth7q6IMDJV6LTf3LJ
7GMM0rJS21fJDMbQAb8PoX9BtUdWvNXgmQ204uJxPC7D6B2CBcv1V9ItGpFS85cfpGaqwl34QpTz
a46KE6+q3Hej8235U+6sbzozTje9lgPtMqMTmgi0ZalXqLz3EURZ97l2QjbD9xpKr5l3rax8m8wU
pqpgi8rxgyZH8NdGs85KmiBddcHzofG4RY9t1V6OXn1tTwWZZhM8l314kUNbdDUyBZfbg/J+Ebpr
6pHPWd5eoZ+0yzPeV9f7NnZkfq7zvaHuuJI1oYiLbmNYFhfCnS7KfHxaqnnxQEpWkl9VU5Pv81rf
ciGsm6bwtYIMj46DtAJESAfzZMO8M+r2GfXhqzgiYFQSkLMZORsjnQ+zam9qrBVWPGti59Tj7bzU
PpDJvzGS1hdj9Vp72TMAQllEpMJl+ZRYQ0mjQb00sb5XdnFtdSHH27gJzfyiWn4Tip/IchxbQL6V
Z289RZN/gXI3OKQvZfrC3uIZdG1kWcGSB8+6btyDAHjxcEFYj6FJiQ122aoM7HRL3cC7aiV4jT7t
7gYVpH6fu8/4EC0ice2TMyHv4GGJugmldoPoTrWatfl7ZMbfHTHW+wESYdv2hzSuNyaEkNlyb4am
54pOk/4AlPdb1A1oNUTiMhE2WE87jVcdJ92qnd9hSUDdZsGLMKcQYHaBFKizQWqY/FQvxQpV1p8p
cKi9EQ17mr37Ig6eQnB1q7GfaG9ykV/JPsp2oyzTvZJtDq3Svila+7qwvEuAf94Q1+uqFt2CSHQj
7ZhXMTdPudPpZdjBc5qZm5mSe8gFZVjulj/pW+AKPaCieV5vOgGRUqJRsBwOpxk3As0VHEa5LV34
x2AcJUzWgUs3TMzvRbc85II2QHzgPfcBie/GBMkMdQ/BkuMybycd2GxkXizbW6OZG2fW5ZhXJMcL
L6z1J9VsmprOtWP5ifGKot4mKQzfheytpHlEWnkhui4KFxP1zSQb4DbPZIroOIDOdMGn4ke9Rm/w
nnKsl0Y8WHcFGBSg7yAVn6gsTnwxzbXWy0qIKrxqGmOV6+aDR9MDfKo6tFZ0NDTvMu8h6AKnHKyb
UYXPNVRefDU2BJS7OfZ2qMrcjSa1RcAiJGwU6sdnKwm2mtlCwL0phHnjDNb3jsnItqCtIhCtCp4H
F7C6HhPY1+LQUncPKdJDjVlZ9GnboTnkHk7rcHkdDGFZtGVqWVPxQj2FBBihm6OI+7SAiREg3Oh9
ubPap9F9qWPI/0aHM5e7XXi+wWRtUlV8D9JgIMmqttiPrbANQE6g9JkVwuqYt9Z06ABITVF+qwvz
woiRu8W37SJyswPZmu8ht9U52j382w11riOyt4tN7WGM8ntLJJeZfsNbsgaBG4MibeQrv60trpYf
L3sNCaPax/12tazdFM+HvrwRkPCLqDhWvYF6MjjwBZBVa6/aGNG6TraV9L6ZjXhss/KfqbGuQW6S
2PLl2BgsKyMtO2yBS/OUmHNlECiU2tYFmL5PY7YHXAs8RPQApkd0N9PnXljHlP9T5HKGV70Ifju6
vm3oZqZUD9fLkqQZFs/92NQbNxNw7sf7Sptfu8w8mVO2G0jlQTJQBq67mwQ4C0bhUHER3Fo3vXY1
DYAN7EetszdFMqFf617WWunLmTM7dzqmW8MpFcnOASmAYEJwMGb7TufdCyZnAtExUDkGV8wxGbRs
r9EidhvLrzzArSbm01UZovORbDzVvE7szgoyTxcrv+29qwALpRUrjiJc4ZtTvl1qAj2mptM4419d
F//oXqVWdL0PGYdnHN2tTgWJJ/lErnvXWbZBWzymplaaR7GUrvglfdzvx947JboLw2vegBGHFI7m
Df9PK6IeF20M+lBV/pSRnhjmfIFR80VOQwbPb1+z1Taosq0hT4EHed4qq8vU8wAkO1RrYVSPvY5e
VuDGB7fiaV5OcQh9ZYiibdJpW5K7HRsorYBwitE5Lnyopo4ucSjfEAweyUyue6KXrhFwANxta5r7
tE6vBv4eVaGuw9jL71r+2Rga3wrY+xSzaTCbIDa7GxN7iYD1NSO1LqaZamSy4R9bi7fxkp84+mZZ
dsFienFI2wWO/1jehbpza+fV7OvwN1bLN1BS3aTcdwAgrhKRHDo2VMwEND29C10aU4qbPOFvYlkz
QN5zaWzbAVUTc36xtezKIaAb+FRz9LNMZnzWo/Wy0p6WXhjyjqp0g3/UcAOqDHIUDVzQvVx3E9X6
+M42qx3muVsMgFaGkBdTF/lg5pBLUr86hMFyQAhKWU8OC0z2RgOaED5C9sSLDwsFYYm8lrGXv9eh
W6VXCD7AMKKRWK8lSCvCtcsMVkKWgYMT1AEoeBDuquynORb/pPEIuHveE8ojzASCK/qN1s0iVxGk
+YVqcT/m0hNucQ1vXBuif9QQHaCpAIx4qRzXX/7wQrpv+VNhnBBsZUSg4U3KlWTn4SJDFiNXPvB5
Sej9gJNlkJS1UevrKr71DISeA0B8ELsgA4HBkNy98coCyx2mJXVy6m/XVQqoX3C3Zw7uN2WdAT7n
k8ghQqUmOpIqXjiqzZAu49qW8YUWEPFDrEesu3woY/QeykI71rN4RgHJd7jY9XbaA0qkVIgZdh73
LB9MaibDMU8vAWnIFccacYYKaM7cDVA/kHrp5uhRmSn2guB0NWo1g2XcakxhmNRvdHZ2SRJepG04
kS2p6ZAgHlFQuPATqiXrKTMvi9G6pxG0D+EhiinJrzureKxQHVrV4/CKKntQcg+6pwoAWoYAul3W
p6oPAFXSRQxZYofZoWuE5EUvD0mn07Qv5c5MY3fVduHJnGGX1bGPAY2f1P2OiBEJIhpqfZ69BE4l
MS8Z7lSfn6whvMZZdaYyphAIyzEadrpVVxJ2eWLwA2g7a92KaagRy+37onmavfklgwrSNWjaZaa4
6ofitUL3pSQxLMX8HIc5SrUuzRu7KaZXK2nuSwekIuxQqo5tfeydEu1ebdeO4pHk2TeD6UjsQq+l
/hm5IboiMXQ2GiU3mTUcBVEK6KifXqj2tqxeZCyvifNv65akuoqgdKjwMcRjM9HMGy9vD0nS7gg4
fYk8GEr4eztXNJhGyNNuUF0vsUsYglet6QKDwCaNcppmS6Wuvqnha9B7/9lP6VOQp1etiG8QOt0a
dviQat1hiIHeZAE6bpomrhZ1r0XeRpa8EAO3ttt127Izqq3j1ZQLJUcAmXXjUucw0dI5LEVEjb8u
m7rbZOqmQ9sOOVy6tNy09rBbRPcGxW2doMOGpJJFZ5s6z0ppTbVK0jAF7wkEB6GrFyvnKZeUIVvY
j/j7rHsb5HUePqC7dy/yAbCuQvKwM9p8Rz5UrefMQPVKupdxSeUnr/T7FO6fO6C+7tgF5Za0W3Al
ASbI6hBZzjPsymPYZugvTSdsmuGWLLl1R/efYq/hArUBazO09Y0zj5dtXK4drQXg6oEmEK3NPRfU
FQr27VWKovWqmIS3pq/mx3V+Ver6vrEccjLjivxnm+paCzaquzUlioN0rC+7TNyWWn9boqyizx7V
THOfJdZGOB4iGT2GB0axlZF+wKca4ioFrdT16abvNER3CSN64SA+tBSik+zUAqc27Pxqcnh2PG7P
ZavFTrrPUTbiNu2QyuJHq9Ivjei3M+uryn70muJZNQbRV3+RtepJqvqxQCiKdtJ2VOoqisdjiexX
oSHVzmuU88lBwoLnKr0NCc4TTdzLqYM/URMG4u91GPhCuUc/bql/OqTmBWJ/mdfsOrsEw5xxT7EN
QNqvdC+/HxL7J9LSG00f4jWF+kMEZtwu1S5PrL1na8UWS0aCUOgqIgRT3IjLOAEW/jmp+R1Lnnhf
UKkzHZ3alyPOaOJGONgVLlHTfRJBI9y21Y8wAqE6o6fBrKIAFGBd/g9j2rqDcuq/4gfLb/pLsqOi
yxLBcxnuR4BrU8amD6HAJ69dbB+ziLsB8s/cfcHePhemXZQ0dCxIUZVA5xiU1Bl3exz6BXs9d4t+
h2fcVdYL86WkDXRL/h7raMv/xN+k3HQBteSnz5f5PVd9GZyunETtAYuis2V2kUNLw8zs7kcrvMcE
2U/UzZBbD10y+Z+PJFm8twx8pJx1DAfk4jSDMfnbxcWUxI0sr+3uCUHaWzKE+di0zRcyB++nA+Ue
tz0T/XIDE6uztbS9OcX2tLceKuqIYTs+IdgEQ59YO/hi4d5P5+1Iyy/5a68UNlYrlT1YD1FfVPuk
yq61xMi+cHH7YDpo5tiC58LFAlSe6WFEFBatLCwhGzRDdZgM7R/sRumn2h2VxN4U0EE//0gfbEbO
myl1m5KJXAx/306LesWs0zGeHqDI8Drd6bl1zPR4W1luAohCX8cspprWpd1QHg7UM3zgL07h8o3e
bhQMT10hOIcmPbRzg4rQdLPBGiMKU/oWtZNipdRNNfMEfT7V92vresgd4jfC4los89uZuiN0Kruq
ygcsMGCe06qAEBqY07BuZPfFlN5LILlMSZqebTsoq5zLqgSTwbVC7vQA9c6FVxt01R7WFNnCNzNJ
ycrUF4ft/e25DIjFtgA47lnOma5JRdsPNYyofqCz7bolkKdvACRXAyAjN7yW0FmLYv/5er4/EAzp
cb65PaXjnavdYw/TBbDU6wcR/QyT4hkQavjFJ3s/hMebgKwMtQMHbeuz012NmU1jHPGH0sEEflFk
FNPdf50FNk6IGgE/cB0kq86OtTTnvKllWT0YI5hJEqxw14J2+3yQ9zv87SDLdvnr7sAwUOqVnVUP
5ZhfznYit71MoaEI5/7zgT5aMNq81Ep1U0f85GwboCFPQKwYaEiiFDpcnIInGH5+Psi7vYZmPuIq
KOWgegJ1/+wg2V1Rgt+I00druEeGiaCUFh0F8Rodqsh9pgbEf4fq4fNR362hB8HHMrilPHRN3nkI
Vm0D5srN60evanbarF/UyfxM3erzUd5dEtijESdbkuvXNOW5s4ptzKnRd4MBqk671+QFBeZtYeNH
bX2h2G68+1RnI53tiRK29yj6yXio7JJ2xkGM4BpnSbALxqDb5612EYNmMQqAmNUqCO8y+KVDE//+
fMLLMG8uX89iqgJymmkQdDlnzjW5dAKzkyVSqO4z9iv3fb1G/n0rQO6CtqPw+vlwH6zvm+HE25OQ
mHY49yVilwVMrghmrY99mOmLOaXMrLvJFxfI+63K7EDN4ca+XIt/RJL+OnjBaIeAmqLyscRwLZ6a
6xB4ft+aPhIB5fzYBzw2KPR9Psf3byprSqaBn6lp2yRzZwckb5ARddo6f5SLlIjzHAe/w2pkQdNH
5CVWGh4zWjmifPO7d55DmiGfj++8PyoWDre2xHOJaUvHfLvIBfLmk1E7+WOFGeZaQBWHVEqhrqX0
bfrGQjsxtGgdpPFdqQfkGD9bDedU6fToSEiXIjvQ9DIsB3IZ9HZRB90KD8J71NBSQNfWsMefGlwM
1Naxsh3s+RBnA/IErYQOGFIXwgd2b5cprbre+an0n9rwVINCX1heoz5dDmLYCWQbgBxQt4mQlu3t
F4NeoANkZW2EIXXkAuZtfoQct+Q7ROatCH83YrrnbP6AD6GkvV84DItQywIhXfoPSUo1igKEljYX
gWu+9gGUuxSqT4jjXkCvjDI17PQ2MF5V1YGYb8x0B0TsG4wQ6lHlj6oMThMc/1wFX5z2M50zrmRe
GBceoO7hRWGe7wgEzXJE9QL7vgumHQRV9DIoKawyNjxm0l/sv7Mj7ZpYE3rIx3GN2Q7y7WePQG+O
owhcvGqNKD8pp6ogtYyPcOn3cBR+CXN4ahq4G59vuveDLiJbwKgIWpHc8s4GVT2oSfTawhOk+hco
PDR5UPdSzvww9Go959OWr73/fMyzfc5E3465/Ka/TndRSgEurQ1PRQoZYtBjQfdiZmMTrfifD3V2
W/87FLGV4fDx8PI4O9IqV2EcF9i6diOKzROlhZsEC4UvTu6Ho+ASwhiYmnv62SiUOYhQjTo8GXNP
CbzVdN9cjJ8+n8vZpfjvXDzEyqk10849z5liO6EMoOXBrdna1mp0qQ1RqRYz/FsR/ghT7XcVBrt6
TE6fj/vR5zIczgBVTB2NzuXf//W5NAqKuV5GwW3UgIJpu9pEZ8tF1EbP3e3/MJRnSCnJ7o13WW4I
sz5PqyK4nVy8J1zMT9rKdY+LvNLhv48keF3ogeM0hyv820llhldj6tMHt5qHIoRdDmjKNOp5qChe
fD7SR5uDO0S3F8tEyV58O1IbaQE4FoqRqR1DNtGEtp/zL1fu7Kb6szkcS3rcG0R4PJ1vRyH+QXEB
aOxt51pbj547KMiDo8B9RaO5E0ktv5jW8hf+FYD8OyDxpGFxtEhBz/a840TYgFmac9sZHYgQRjQC
COtRnv/8fP0+uKHovOjIwxKySkZ7O7M4yvqWQD8/aW53S+nnNdfAJKWB4n2wdD/Rp4e5a5wvjvQH
h41RJfcGYwpi2LejurEeRbGN2DB/gJ4XvGp3nFYGQPK1cGPcYVzqxXa4nzrvC5faD74kI+NXjqcO
spPnOWjHfds3gOVPmOfQyh069JFcp9sFqGRsagt5OElP4YuveR77LJ/TQudyUV30QJafPz5Qx9PE
kjWrnJqojlc1ot3NrRpyn3LmGq7nPsyAdtrxFYinXYrZZpoGX6y5seyZsz3Fj5AE8bptI+p79qkz
mA5SjU52ylXnXJopTn6IXKSHokyR5l/YwI1MCbnRkPbHQHdW46IvVYesyed77sOvb5Mb21T7DBbk
7dfvA1P1QHEVKh/Aa1FOWYU11N5Vgm0LfJMvV3+Z2PnEJUu/xBrCxnbq7XhuNTqghtr0NLT4TDfJ
setqwMD6/SQYEnUddC2EX6ty28/OtWebvq2CC1PTvniZP9p7WKBT0yEcoC5x9gFqW7ZxAHbzZBTT
i2uCASmRU1/VbnpTqfDazNPd5wt9llf82XZ/DyjfTlzX6zArEwZMC5BiWSPwkEvuQkjy8Nm+EOn9
6CKhVk15h3sYmZuzRc670lRAmRSxYg1nCW613mwSKP9yNO9FVp9UA2f4f5jfX2Mu8//r7Rwgwupu
yJj0QzAVRWEkHVdw2Dadrn3/fKiP9ixhAZ/OWdKYc8dUp54ExEQtObWDDf0ZenWev6p5ukClAv09
/RVZpQGdydD/f4177qEKMF9Zbg6Ntymym0wBL55r+aPEmAqd/0tYVFfWPN846r+6Di43lqSUtTxA
Sx58dkatSg70HRKWdhiv9DB8svL+OJUGskBa9L98RhJC4kg0ngmG3n7GKkySnvqJgiVVR6u6i25a
Dbrx6DQ7uCuHzxd02fPvLoM/DsvcgczxbGIjzigT1nPqlEtlPvRqqC9T9H+ePh/lo+1i6UuFzqYi
9M6L1hbDoI9IG56qBiqvzKeXsi4ugaGTBZZ+GEM1M2Y0BvGl+Xzgc2HhP2f+75HPzkQqQgNGT878
iklu7BqflAYtV3u2ADnYmAWEO2GmP4y5wKKAJt7nw384bxaVKRNfuueBUuagqKm3Cz99CDE20i2k
E82Zukk8Uc0BYwQ0y+gmkn9pvbhJ2XyRUn70dVG8l6ZFzrW0r95uJRS1Zda5Gk8LySzQXaM8TJ5s
vnjAljU830OkvwaFXp50ihpvRwG0i4euG2YnVKqOWWlSDah2DsDiFv+Pzxf0g0DQshyaUvhTCipR
Z2cjziXGXHGdneJUhzCQSojawPHSvPwiMPpwTtSVXQdXdp1E6+2c0inr4tiiWzs0RXfnigK74dAc
ng0dm5FoRNTk84kZH73KyNx5QrBbiMbOXsNQBLZScZ6dZDL6wOWux27xXcC7EMQy8r7s3YnyhRyu
/rzQc3oxO+2iV/bFDfvRlrEdCzPsJYe13bOPWdpOmiM+kp70Znpqjegqm8MvHv6P1pa6M+GmsJ33
9dOp6aCRGmN6KtEPWjl66aGDCNo+oaUt7P/W/PtzAfw92PJj/noUe2+ukbHp0hNG0I95UYGfW3CQ
rbfTo+bl84/40aNPhkeiQjVR5657OxY6jLEe1yo9KVG5hwEEty9GN73IdK34DkKmhG9pO98TY1CH
z0f+4FwsvU0+GvmYtM+LAjmSilBJZHFC0+iygE7qxtYlPKunz4cxPpihszSPpCl4+MX57iC980KB
uPZpWHhvYgC442God2UVyD1qjRlewymqkcKtskvV6AK2fWxsO6QmVlU2Dps4nJJNny5eQCHBLU6O
CqoY5ne1qucvQrAPdjLNGpxOSW1IG89DsBo0f9sNM5AiJJHpsJU3sRt/4U/9QQy7+ALrFMdpBprn
sv26A+TTAw9+6uA3AbCmV2jcdbaFpaGe3LqTsf3iA3w8IMYE9OZpZ583zMusry2sU4oT/TD9aC7a
KTKwW5CbwEIjux/3QT085xM4q0aDc6iKsfC7FNXNrkHChccGOdASXLcnJ9Q/vVYcUwfS7+c/86Nf
iZHan/q2aaGx//YgtOYolDd2xSlJgYtblp1DrG3Dde7k5WaCHH03Eo18cWV/dAb+GtQ761JMddGB
7a34FmgcrTQgZytHKDRBxi+uyA9nh2WNsVhqC2Ahb2dXmIkW0AYpTjQkuKcRvDgosyCJTXsUxsq2
+abLGNvUz9f0w+lxsgk+cYqQ57FEW1dTUoFnOokp0h9V4nR3gxzKo+ZG2dXnQ310csjruFCw1AXM
f/b5apE1ulMylDcMv2Q0+E391VX5wRqSeJM4GDT1Abss//6vaxmtPw39EDc7Bci4UWo+JPJ3nLi/
cP3T3NvPp/NREIjHA4ry9HAXb4+zwWRUGI01BvnJ8/o7pbpd3GXfcs/AKOZ16szjolddSBttk+yL
8/rRNKmuODZeDNxD5/1vL3Ty1prc6tQFDowAaKM7AlK59lxMCk1kHHDWDIL//r66IAp0h7iFbvU5
fCeNUH/ra606YS2JD5fXRi+4VFXolzfmtradr/A1H05y8Uqx6cIDDzlbXjcaQyXLpD65/aNd11cB
mhB4mdIVdafq1+ff8oNTgHyzWLaNY9nvigaa05ha6JA/Dw6MCj4laNq19n+cnddy40iWhp8IEfDm
llaUKFGQqlTmBlEW3ns8/X6p2YgRQQYRNbOzPduz3X2YiTQnz/lNbCx8tyv3nCMwX5aqU3WkMXO+
POHQ63EelIVr61+Rb4M3QZ+qfFIRWc3hP0kLG87kHzfLoEn8BLKG6p/MUjkPFxmAuCuvLVwfSXfH
2ocwxCxkZvrU39+ev2sDo6BP4UszwJzME2hpbKzCh3/N2qg+q9MoDDKzLz3Szh4AHjW074MUGOf/
EJTnLKgylbrTfBfoNvXiMlEDNw1y4zQ5GbDH/Im6HGafgKmf5BrNi6krs4VpvbJYKKby9rIV8XCf
ZwBlXAYKnOPQlQUskNMyXHU6AtMqKuQLCdiVIxOhIVa/I9AOFy+9EVdQVTaiwPWiXN6FVRk9d3Hs
LJxk19aJTr2Wf6lsgvkdYKdAnBMnC9yoiR5DA7cnWa9Q6LQRikm+3P5oV0dE0UOlbyErVCbP1yRK
iiUKZ3ngVsA9MSQddLfT/eHT7SjXzmZHp2cm0laRwM7uGmeC8xrg7+xGxuDjjOhJdJFziipYa+CX
icSLoRWbOLCKJyfz+qMTVu0CoE6EON99cGWx7yJlwvbpYrPnVtmORenELnopEEF1WDyWP0Ldt3cT
ePHRMg4CqQy/+d/fJo6hsmREH48H9OyUqVCuyRplDF1NDqGKet+iYHryTfNo4lx9e56vfU2+o6Xa
tm2C+pl9zUHJCgm1ttDN2xJ9uBClMqdI1IWNfm190uUyRdeQDzq/CQIJ0fbW60K3aEEFjh5ivGi2
UNKOvhZKuDCkq8HE0w78HP8z75oUTdvKHjOHIT3mKp7mZA9D7qxStakPcaTG69szuBROnKwfMpYh
6fuqwKzCRYEAH5Hmnb4WJM4X3za/3g519WOB+2Vt0CykTX8eqoT6mEeqjmooREuZBKVMoVrdjnHt
bOQfTSJJO+2y5+RLedYreRe5aqKeaG/AQtafZSVYinN1g8MRAsrMAcjVNlvkNLARYWoz1oQdHz0I
eBHKllrVPoeYknsAD8tKOtmxcHwajb+3B3mtyeMAbwDISZ0BqOUsuKKjL28guO8ace8/eEXqH6Te
lvclDGgE7gv0kFuE8Eb+vyvcsTIgJwiYJrY8LEz35RnDI5QElP1O1cqep9Rg7ozUacLAHfz6Lkcz
HQGJtwi42rsMxyos/NOU9J8QzPjnF6oqg6sGDucoZGjzM6bTmw6kEZVrLczvPRPZL1PxXtW23w6S
/6mSnKWSq9gHs9P0LKBY3B/2SYIoVd+1SKe1U+996pCoWjdJJ+iSailtCjlQVxVk4ZeqdaaF6/Fy
34ixmtTPOOWAss7uEqjpnoeyUuwOCRLsRb/1IVTeXlGX2wZ5ZZYTToSqeP3NtibKrRStcPehnKSW
29rDvH7Ebh5GhdJvboe6PHAIBYpEeDyCopzXdMoSsaK+oNeh95JzEuXBNbQpKGMQj7cJ1Hj3drwr
bVkC0owDw05D+CKHSazYrztsTVxoeAhVKPpfGRcoISB6j/zQHt78QdEFV6VUd+pQ3PlD+DlqjIVz
9toMAzXnRlbJhi/uELM0oFYm1MwnJ763jeSpTqJPst3ubo/2ahgdvJ8OqJHG9+zR0kyId6GkELuq
BIfKrkUTsPhOGeVtIY56ZT+Q4MgcfiRRF83utA1aWIoo41mVZ58StcTWsIr5mAOH3y++fgQ3KoCJ
qGGc3dNzf7MqmiKCHAKBi3dHJwfmV5hr2tbzO0ifaV9j361acLKiJJYPslY2m7ybGhxHrNbHnSEs
t7oluPeD1fwJuh5WLtzE9cCjHrEPHTbUNMX5r7ruscDKEydF61imC9+WKW+23gjXEnf3qpWT9tX0
StwfkhhNn34Q/GanwMNqLEuU5Uz8eEa521PzHIRyWojsBrw6xemrfWn45sFoJA9hvNra0xpq7pvQ
tBfeM1c+owBPIrxGGQFWxGw/Ink8RAh7xW6BmsI+i/mdE8LiuBSl5b/vRxYlbRw8ZjnBtdldYhd2
YeiKSV8uNL8knnpnlg6z1e3JKv859xaoUFGpoKxIeWR2kBlpmk5qSvehUvzfJU3qhE7uwrq8XJYf
Q8yrZR2pRTcpaMuhhc1eh8E9ddEh0KrX/yUO9VeNgiVJwGwouPD0iTKmqWuG8lMrW2htnVilCxN2
5awkkQE7wy4zFfKZ80vHT3S9Kauw4IlSPBoGqm4/E0AMibc0beIfNLvddDQq2MY86Cx1DlrAeWZs
AiPPXDQkhC0bzqWrckT9xY9XFmIByoDHclEufKwrdyp1CIfqHw0pWjOzVa4EppT5VpS5qvpNxaNV
tQ4ITJ4Gio5m3TarIja2tz+beeXYEvgxUZFQyLDnS3CUEHhVsaV1YV8okFFkFLw7Jcfc3IryzZA0
pfGohrH0G9mz5ivybuV3BPyaT5NkRjjiCOtcu0coqk9gTVs2R58zoOeYZE221dGoXxWp3e3zPgIm
ELXTKaktxF6cEpsiyM0gJFaqKezZvT3yPTEw2LLJsMgM8ZmSERN+Kmt5qnZB2EneqvY8fYNADarJ
cFFRVs1RbAsQbJ6SUrmTSqFcirZvUgIFpre1Qt4M7UtLToNNgLL9robe5HZBpLleMVj2ekRWAZPQ
1rgr24AyE253Dya11hdN0qNnrEJVtPcCCKOyycsYxYcNjGG08ezRdCXF7/76KINtoIlI/3438rai
pAFolztrnhKoUo5Bpc1dAjN2pCvoeZtWY4pI5euFBXAlbycL+BBLLJAPeRxKJ7av1mXCxIgit/OA
uNt9aSNwVMvKT0nx3hQnOaROiBNTvlDKv5K3C6gAvVfDgF/Bk/I8uGo2UdRm9HmrQIGdFBpYNE5k
7+hbOvB8K7nL160Fz7Xtu2E71HL+qA19swsqD6Pk21th7pKMTzw3DHBAcV7ysJ1zzwxIOajyqTrG
i9ljI7B4CIQhb3mPRabhw1X2/W0KvAeC/X0Nnm7VDpQRTCXYIHNwJzfxwkWkz/NcfpAlc6DCGoOA
4sxzl94MM4kZqB7TtD9mMfLGU/e3Nuptlkd3id1t9Uz/pPdNsU78zl/5haqswzjVnkr04oK4Gtea
hzjwqPt7NAe+6oiY/IgK+62V4ldaR79HX39UHG+flvI2iVINQBr1gkYtFGTY2NiDjYS915Wug8PZ
DpbKjxg31yE0vofhsCZDxrVEGiBAI7oSIp5As2RaeUnwOYosFNEL5Qcw/HThM12fFAirPLKojs2/
UgMwbzDTZkDH6qeXvkwIodxeB1cC2IpGT4tKEXbR87YP0rlajgNb9ziFXbX1S83alp2+hFefc37o
6/FpBevX4bnKQ3G29LMpdxBLDbyT2mkHHVaDTZ1vbIXl4bjKp3iPay791Y2JQCBZAUYJUXOKkdK9
PVpxpcwvOpq8sHMFPvoCGVph6Q69EoxmHdbqA45M3UOC7Mcjdk7d0nq+Eoq7Bs4DdSlW82zEdU9d
rx683EUBS3gNGeqdX5fjUiJ+GcVgKJQzaW0J2PL5kSJ5oWPnZh/RioHoIFcnW1Kf5dRZeFfMV4lG
wwWwGKhak1AX8waYE+p2xLGJ6vawqmNNW6nZUi3qWhAH0qNg7+ngvGdjmUa6uiiSxi5eQ3/9GsXD
cLHVfCXTAY0ivNFBwZjw3c7nq5xquNlCYDLF146+61fSoi0eaftcGzZ5ZX/VuuKb4dNFvr3w1Hmy
IzYAq05D3Ijz9uJDYf6j5Fy0zinRkJmNn+JWKPmSJehisVcF5jjjnRrb2Cj0R0Q/7ioTLbcSTaxT
lX7hr2aDtN4v6DMZWio4TL3/91OHVmu8K/L2LlReFn6yaC1/3CzvP5m0U+VUoMY6zwpDzD18TGac
08irajjwM1FwXOs5uFrkBaP+yU6tdYIPGT+zRSaL/+ixORD/0b5Zya+uROMNsx99Af/1zhm6+GGc
JuQK5I78vvOP2NFmH9u88k41/UacBfda5G/IjwmIqAe8DodJUtYjCM4ObaEsc743ojPpv03UVGsS
26TyD0xl1Hu7sPzkycfMqRGAQOcbJyb+FO09xugDZs3N34UkbTtU+29Pr1jNF4PQVbDalNAo1c9W
ol4MTdNkindC9uQhnBxlXWmxcmAToFqVhrg+ef/YEXj/nh8iiv33IfcxNMSP4PF7J9OzitXoTzs1
qOABSCsvq09JYu3jafgR+9nh9kjne+49LqhagHmiwTk/+/HT7Yug7rzT0AQPpjQd4xKbphbjtQ75
OqMb76R6PGVm9I+89/dLR0CxqP9QKmW7nw9Y6ZIA/Y+MQqwB7MwO4QHgzS308+1krxvIOt0eqHpt
xwjkjKaDkNYvgEQJ7vW8EXrphJxpvLe1DOZfUP/x8A0pdAfb2WRqftHj9u4bL2vvdJuEz+TZiJgh
mueTr+1qPTdf9Sbpf9ZW220rv8W0JFDMpyRtwHJmdnV3+zdfu5m5P6B/gz1kmuZtzExPEP+UA+mk
e+V3tZ1+dkN5HEbvIBZFx36ms/o7ydVNxxYPkO5skZ1N624TBcHCxp5fACwUcZWZIHdRZqC1ev69
BhMlYrQ6vZPeR99SWzpKgbZwkV37RNTGKI5x0RiCy30eI+qHsYcz4p3iwOyxcldx1UbIc6MAJt3X
4Kk2MKXyXUEbYW1KsYLhX0TlKFOcX3Ya+Hct+vWrAr0FxG06mYpVh+ZXq0Z36uChwVt0zlb1ITPf
/krzSsD7zIhlJQthhQvhlLrpsnzSbI+VjDl1hScRECkuhUBPFvBlV44lUDhUD9X3RTwXo2kxbRmd
euIbGNq+8vydhNhWrSZ3jo1CW9suDOziTfQ+MgHvo3vPtTx/kQ9Jhej+yPeQiworJGtj+t4PCkhf
siZHzBHiFSaJU9a9Grl9X8JzvD2xV84mEkFa22LBQZmZLQdUKJUgl1vpRPbtZp70WCIvGFZoNeUI
kCqt+ZnHNWqL7UIT/1pcgfa1aeQbgql0vgwLColFaobSKaws51m3UwNrWz3aq0BBjgU93U1ZTojq
JmGPMXdSBQu3jxjX7PYh5eesoqoEl2OObpbx6gGI4pCPw46J9f77gGTxiqL0wn67tpz4sOLfQEd5
9Z6PM8KgT/Hj1n/usMpRG/sLhpaPldR8QvTxT9PLC8vpajgqjJquABK6qGZqdlPJEa/D5zxzXgv0
gpPIfLZT+9BJzh9NLRZa3e9J/HwauWBgCwI7oRo++4xtOSElpY7+s2fSasxzY5dnjZ8ewr4et1Zf
oWGpKOPK8pJog4J8clcbMYZruuY/QCc37ykqt7x3QdgByUt++CUqUxF0x1OpF9kdHrr4szRT+Fzj
QogXbFABPuqRlTP7ZNuMIbJ79kSRB4PorZygzGr4gwlufLA3CeYyq6HSqoexNqU9mWW0byhB3UOl
UfdjGqcPOXrF66D3yUlxqts6+tT+AjMAgnXQdW8rp0ArZSWxT1OY5oeM1frdp2RwLIzWwghXsnAg
VZNdEnE5SEONpZ5dOytfb8Z9VUOfN8lqtrTLtDVCCzZObJO67wu9/ARHdfySW9H40EoYzqQKRU2t
VsaNlpUYRuNhszacuDikgy4UtDlww6GQNlmCxG6hdyB6khSRyb6Ndk6i1b9vHwlX1hBkbs4/gRSH
YTBLzGLVnrDQU+tnYKmI/1dYi+Idp95lervpuMRvR7ty51kCwSCorbSG5g/8Ugr0PrY06VTnlvIY
lnZ8SNohOdyOcmW7swFplCp0wKC4zjJmalJ4LhWDd+ps04AFFypHDWD1JjDlJZTs1VCosAhuCPyJ
eTWvoo8YYNcePNemf19VQnAeJ9e2sxZawFdOUHDh/42jnp8sTusHMvrWzilnwZLLg2EgwUcYcWxk
UU3QKPXcnsQrTzhbA/T4/pBDZma2MPJgau2Y3vIp0MvnqcV6KlXrO6uSvqaV/uLE5bHz84WYV2cT
XwKqJpAJL/CxcpKaPYKN3XNilOW2IZG+R3urv5ejpF64Ct+b5rPDDLUQyjRUSJBJm6dGlpa0io3R
9ant0B8um31QOs2qa7GboTyIF+Y2TKfXvjEOutyfGhvd/SJ7HYrwz/8wzx9+h0iGPrxTyqD0Cqnh
EKfy7B2bKsGNMiATCPneGz+xceMITOUxtSzp1+3IV9IsZkDUa8gO+V/xNT5EbhMlrpygt0+F4ZV7
3GvlLXLumO4GuAPJElTt2/H+08KZzzkqcUiQCRkanoLnEWlbpqHayPapIgE5WAp+BZx6ORC4TD7m
qdF8DqJ43Nix0z2ZZhltQGPY+7JrrW0feMraGDMU/qtG+LooFrZvvvkAvEt5RJMeB2on4hyvimav
eUMHzTfq/gYhTT4lRDN/SrToc6fEbbrCUiT6DGoxXZnwdrd41sNlMCpnH8XOvsMTu0/ptOrA8rQo
xHc01HdqMsYbK5H9uwav6DUCZ/66CoCno1Per3VavsKGA+Zv1QFFadDqx+POPnqjFO9Vuw8PWdwJ
U8YQM0+9nQ557cF7jA0q3Q1PA6K22n3Y6Imr9pV/DGsJbkbfStwwADt3Ztpr2xKfym0gx9O2p4T6
5jeOdxdZGEq2Sd7ddyMuDFLvZQ+jNLYPCEymz0VgVvdeq6erqvajB4q64XMR5glittm0ynvMitWh
rx91T69wHkSM1ZnCT6VDS1mWJW2XpFZ8B+5a2QbtlO30EZ+lSaPvrbXhtMktvzz6TUFZBDvqdZ0g
/ozoWYJN0eThHzfSAR+ibqf4aobstzBIA+y1qWNKkAqSrHetogV0tJVuP/Epd9in1/uydSwEriX7
EDeoZ2PLbm/CtkE9HaV61K8L6egjz7AbUxO38t7GKTiPJQRMsUrwA5pqmjdN+9Qxgr2p1ZOJwneE
o0gBSz3UChOr5HhYeETMLjW6ayiW8brC0E20SOft0Ur1IslXke8NYr85OlZmbcZENRbqGdeiUF/l
34ThjJxdamEegmThGPpcdFH2yMIa932c/b29RWfZAEMxBZ3e4F2K4hu39PkGnTwjkMu8KT+Hlval
QvFZqxzsD9Fo1e+NKv92O9q8TCjCqZwG/NGW4R7OwT69UlaOXEz5ZyHrkxn2XTTsiuhnMSDP2tIX
daxNEeOaQ4aEJeuIpDutPKTkO/neN0AzyPdCWtrxrCcfAzZaSChov9n8NfjtIe0Meh3pMrSlb//s
2S31n18tukg6LzPmapYGl9rgFJVa559HK9YP1WgIpf0o3iejs1SJnh3RhKJsz/PaJr/gCrZmHz1T
J5zlK9N5lQsf9+nmu9xb2A0iYJ3gt3F7WNdi8ZagYQha4RIsjHWPlIXO6KBdxJs/Dag3TkcywvVg
lK+3Q81yCzEsHtQqwCh6PEKu+HyZAdiv6qrVndc+voPUgYayqE9WCInLsYG5R/zvQwMcTCpIdwLx
0PkOjQMuCiltvNew7Z7o/a9wRNpO3K+mHv+8PTRVZGIf7jjGRiChXEfj06TfOBtbHk8BbCqsbfLy
c+roKwwtwdoYa8aIRbuVo6uM7wl/RuW4U9w6+tY3n8X/rR66HlsgYT+eT3BiO1FiHsFU3v6Bc4jY
+w+kEwq+V0CzSLbOJ9+JW80aS1V75ZY9ppq9luPDlB4wuMW4xdgWlkpH9sH0vziq/Ip96KJ4hZiB
+QyhzYJoD5qSojp1/gMUlbQyLgztlfUBrzIR+WxRSZupjB/8OFo7Ur2elOY3HlSY9CoL47/cvf+v
iov0ATysiy3ld1qWZZr9aoJg2DgZSuBSxSWK+9S0uT3V81C8QeiA0E0gu+S0mKfQST2i2wUp+BWo
1i++byLXxw62+r9HEVA7MC0gqIGpnU9nXVlWWmSB9epJHpYH0snL7XWlaP/YTXzXNuOJKMooFCx5
jZzHGXQzVtMptl5NCifbEhUVZF7IIHwDC9rbQ5pfQ2LiKPxxvJIjQiybrZAmlrR0tBgSsJxjnuW4
Wnmf6jr6m5rWcQywcrsdb370vcejKmaAd+eMmPd+pCppS2UUQ2t2+In8Svo3behWxZAupNxzRIaY
RBR4uTVIuCnEzZeE4UtdXHWN+VrhVDt6d1b2qLXZDpNe01NFB6zq9JMSurfHdzmf4H/EAiR5oK85
f+TjFuw7dVDjD2DVG38YH3XjiPT91vEOki4tfLyLAwb7ScrZwE5sIYdjzBtWfVukOfYa6msYxzgc
F4dBBeq064JP/FHrXHZCLP00uh/OuDDOeY70n8hQhUjFZGgSs5s584RMbz6or5DuzVWuQL+SQ3mh
mDnvIXBdqTw7gGFTmhYkrNkBGtddYuZaX72Uev3UhfLnfNDubM/fsDf/tJr6o1Gi706hPifgLhHe
156mqVrng7cfc2/hJp1X+MWPeccyiC4CdKJ5CqUP9dSGo1e8BBiU5y2mE7Bz5VJoAKGsKK9Y0aX+
y8Jyrz2MprrKwIgaLDcZ22PZMHa+h7U6byL+OkcfFjBAs6qF+HEsc+RPxG1IP2y2jy0/zxugZ/lL
ljVf0XxfYTjyuTe/4HyB/Ux4p/Xey4AB3O3VLg6ij/cL7Q763UJ4hZwSWsns+xSVV3mRpqQvbabi
w23aGw3tACXpF1abNr/qRSD2MqQ/UUu/JAQUJrWRAqCKKjndF9XXqn0RjdovOuIYDE6yvLIn1Vx7
HX5MUxFWrwMuhBs98oP7qe3sh2iKJmycNHnXkwh/5iT3tnilD1vfcaqXLrGyzTBGwz40i+hxcDJ4
9lIRPOQeXn8NYs0vDqaVOPLa5sEeDG0NDSJ+8ORwwAQmS1GRpbuxVAOez63KtNLYRBGajhJKB7NL
oGqrIVF82eWluQ2lP30h6xu/RUEUdtlmcIx/vUJFPMGssgTumok7jyf3TTaMVi+7PELQ01LQ01qS
Jb84HAWtmEFZpEOi5jQfUlFXuaKNqgvV8Gvfm39KVT3aWFZogXFSw6Ur4Eo4mwyRHjivLKDBsxGN
RlGRXFeKi40IuEQ0vJvorq/Ce639AXP69la4uNggOAjKpoF6FcXd+ekAc1IOC1OtXQUHrU0dfiHV
kpPAIdfa3Y50udV5+b7f1uQ0tJ9nw+r9JFJiy8xe5Bofw1VO+xcze9x9cA9EmXXpo10JRwsXlXcE
3oG4zJXfrEo2sppu7sukD5umSn/kzgnV2ab3npoI6bVU3Di3R3jlWIHcyy43qfTKF6AugWkKlMBL
XmiEmm2brQrULZO0XxravDLJqYlMFdQNhXIvjlfzBUnPle9Jy+clgLlRybQ/s0918CVT/+iY9PVe
twmHnY0+rwWQVoojZGXyhW03f6ChXAWfkSoSOgX0KedY7FxiErQsTF41ucPLuOq7R7T7Hdxakevv
LEmhu4LTXp8HS1nmZfZAggL0CnwGZ4x1oUTkmGOLBoudvWrmgRR9NYa4wZlb7DzLUbwSu/SP7Rwm
pdwb2hJK5SJ/UHiOyu8tA+QjnXme1BVO7VWW5L/ifvlsIeE3VEtCBperSISwSG/BGSF5P0tR8maQ
8gm77NfI2etT/RaXh9Ba6hZcppliIPiEk6PAPmS9nh+bUybR79Aj7yUZcUqHjh7oj5me4SSm90Yr
fH49LGV3heMgU998iuT85fZmuVxAaGrwzBVEK+EbMBtm5Sh9wyM4eB3TP3H2xrdEJnhTjYcwPo2m
vVAbcy5vYqCWFuL7BswxlLBn423wea9otk0vcUGzh/Nc31oWjawgGnXA5n5+MmofyqCS6H/9oJJC
epZyJkzVzPybBLRm52M3/DS1VvirnyABrPQBk6BdnFj9TsowEq1MeXT2zmCGVA8svaJbj1uq01K8
DIOJiiq6bmvDHtNtMrVwCGDMrHo9ytZ6G/ZPHCkjJl1l/kUzpTp+oMQWW9umiUZ5NWiVuS+KqtsN
UKpORoJpW5er6V4xQenXPobsGGnp8Y+8lPTfpVMJw5hy/Mo4eLH6ubNL1M/WmG8r6gp4N03rKUq6
aJUHWvyETVq6DoPafC29qn3rg5r0LwiaV1XB1tJIR+XQy229HVUuQOys6t9WHAX3khIWX5K47Xdc
FsNa95Xqle+JF70i5SvJbzGYzeADhpYdbs3aju7SUjWPUtZb0cpUW/AztRZ8LtCle00dGGgrH/HJ
3Wg5zcHMANEVvTCzViLN+QTswnAnbJoO6PDhGWaIkrHtYJUcpPG/tdFQ9xH3IS8TUJc8g+bXht/X
9diMRu3mTLwM+o33V9neGc6IUxxWUzE+Wgu1p8vngohJhkg1lW1PFny+F6vSckC42bVra7XxBi1i
fJCmxN4YtUd9J1arDX/fdCo7DSso2UcKOgw98Okl5k+tqZ6MSfbgoxT90jvmanLw4YeJ0/BD/8e2
ExZ6T3IgjZr0ItXVfdubb4PWb2Up3Y4FnbA84LvL+ZpX67GcsDg3+H22mWwtD0tMteqOrRMtbObL
w+t9wvhMNIp53cxRFLk0+YZFG8ftw07h9VIdKngiOGq1R+GP3WlD9mSbfr1K2s/S8PX2wXWZnomv
9d/gYtI+TIqDfq46BEnjmjJXfOA96BLWYOodIMJfPi3l29EuLpzZUGfn1hTLDb2btHE1J8J0C7u3
cn87wuVBjMgXdFAECqCKc7Wdj0dPglGu86p+4dxZG7lrdV+96qcS65j7VZ+l7MvtcBfTx7VDnZqy
Fk9kGC6zNDBVqhCsatC/VKH1U9G6FXWOkydpX/0E+1RLW3iCXc4fmbQoNAB6FK3c2VMvNOogTM1h
chtF/uYH9qNvN5vbI7rcJTINETIR9I4Fdmg2IqvD/dkreYFQ6DjWkv2lMCBf4mWUrv3U/Hk72EVa
K3A1CtpsZLZXED2hk494n1Y8r6rSR7Gm2eZq8yMPlLccu07dr45jZB/SlI7e7cAXaQmBqX7xL+i0
ZJ+zUfam1SvQvkbXjs0eFIpxbIGUr7TC+P2vgdhfNhUaU1TH0Vk5X4+TDxNW6/tGPOgUw+VBl1YL
ucd7JfKsAMCuIn+mwUBxRny88xjoEcvOqGeNqzfxF997kp34Keuml64vfztZeuRpgFz8rhmEk94Y
iT8c0FU61XHqbOqRjkf105OSu6nIDFrA2bqK0x9Q0k7NkL9GXXZogh/oHh81o7sX/WW6Zk/Yea2z
BPmF2n4afe2UqRYSMkhhW0lTLCzJd7Oi2QCRfRYCSvDH6KTMJtGMSxtA21C78n3UpW9eoFBPAde6
wtz4W1GG3+gaweutgmZtN8ZuCqyf6eSk687zniGm+YBUrO90Kv7qk5RverXyN1xd21iAy1MsLNso
3+VJ91KWxhOuhE8WhMmFBXdZuIJ7iYUE7200CMGZzFYcxh1NWZd24/q1/9Vqyj9GdtcFf43PRpht
pQoth1GJtkNT0ZUIVqLPN3rqIQyTTYJTWUj7T7E8c20AH8IELgl+K3WhLVSSLo8XVXSL/mN8hVDV
7OruQ2us41Gr3bHyheKKna6RvF4okl0GEVhQyg8U1anlzXPXpDD9qAwAtiVlaxwkc8peKqOatrf3
3cXBDMILJThRWKf4fCG6lWmJppRUotxmHOE18oH73HsAMbGahvS4eO1cnifn4WbX6FTjSGa2U+Wa
jfm9Ke37erA2i1GuTR2sCFvUb+h8vEtdfris+9LJe7ZB5U7k/hh2SvkaOsPtibs2kg8x3vt9H2JU
ulpHuFMSQ4FhYdaT8bWpRvnbkGK4fTvU5ekPCu+/w5mjkVVlSrNCqyo3ibMfmB3/yaAkPuvysEXO
r13neGeudS3Yd9LCNXp9jFijoQjFk3SeouLHygR3SuW28hiuazMp175S8mIJ8RP6X8b431Dq+dls
talUm53MGJ1aeoj65hCO+t6LEMcxh/FHYFtHJc+/mSCzFmAa13aAKCRSt6QSTWPuPLIfAoayW6ty
tUK1N9CiOwAGo/cwZEl3VFszBWi6KHZ+kX4JYOV/g87FznNV6QzMTyrXEJEAEuVd660LuVY3Ko5K
AoiP52Ln/PgfZpkSAy7L8FwuDfUiVQWdF9duN2I5IZvikSP4hSSygSKRlP0MHGN/O+aV+UXUksc3
Zww1x7lIUDk5lDbyonDldqLQGNvGLx+D6z6r1xXEQ0MvF460K9tFFf1rnv50Vy9qDFKqS7JayYXb
ml+MCWoZzze1/sPtTn504E/CZMlr48pG4doiKAA2unfzZLAstNELIxVVTQ+MlNVgrh2N4Z1vlvnC
Prk2m0LSxEBBigmdl6KalkblYJOwZ1P5jSJhsprs6An5CuzudenXZA4L79TLPFd718MBnkeWC0Lj
fHvERt/HCnYHbop/GG5SGMdrm44X+spSMn/hYr3y6TTyTdTqAZtQ5psFc2LLIkELcxcyvryZ5OFR
ico/EC9QE2DtNN2dHdXbzgoW3rxXBsn1Bxmdp5BQ/pnFHerRSNpE6128mE8B9spDnN/JnYnMirNw
mF8NReWLMhgJ2kUt0elSjhul791QiTBYz7qnaegPftd8R4hn4dF6ZTqhL3AFQlvlESTPhlU2YVvi
FNe78aCu/ckN+1fSU7OxV35trhXr0GG5c3u3XwvJXUWHjSYvWdzs5ZWnepSzdHuXkmzq/KYmnmbt
lj7jBMOuzb7iSLcQUQziPOllp3+IKJKBDxcxBHcvhsLfu7rSvDgRfm+Jqd33Y3cEHPU4GYtKeFcD
KqDTeKyIjrY4DD4ElNK8zpLeYrHk8oM6tuWqial3S5a0N5AqWSHotoCQvXJb0Bqip8gipXI7f4WR
bnLswPZ0nSI7tEn5V3FwdZMyO18VdXis7XbvG//qjKqhrYnkCogg8BYiHz8fZhrxIgxatXObzl6n
+vDTD6slf8Yr56Y4MMVpBmoITZLzGPqQqE7lK52bA/kJI+ioQf47rtK/txfllS8G456m8/uDnXrk
eRgGgmpZpmpuHo8PXVw221gL9FXt1PoKauK4hVi2wOK7MjJUrsS/YI2r9C7OQ5a9GUWl7mmubXev
Q16ma6AH+VpWopfbY7uyNsCwiYsV0gLCXbNAcVWnBlAfqrQ2bq+hd6fXj6n/Yxq8I7d6qC/RSa/F
A6UH/p82FGD8Wbze0rzemxzd9VL+2WX+7AS/htRu7x2pLJ/bxgemm5ER3x7l5bEiSH/koUJRUwjX
nE9nzcWkm5Tv3d6Q+r2jJm95GucQmxIy0vopwsEI44Z4lQ1LmmWX5zVtS5pulGgBD4BKOI/cW1B8
VLlX3G7QHyu1KleZ6T+LM1RGKuj2KC8XDe070UWEJsb3nEsTt7QmPL2eNHfAuJG8iKNty5ti4cC8
NiKBvwFHxePoIj/ypUCtnbYw8E1p75smfbJb+4gNxS639X++7IT9EzU4+uiA6uZ9ZtsMa1upkJdV
Sn03temnApt2u7I3yI8tnJHX5o4zhHsH2ptg7Z1/J6OvowBVItr1iFWtpXQ4lqUtraFy/b79kS43
AAsQHBNIaHIFcrDzQDU4bk3zUtUdG+UuKbUfWtG+paa/bqz0vpiCR9Uv9rdDzvmh9CdETBIi2JKi
ijpbhFjOZ6MTJqpbpK1yN6hK+ilSq2CLIAxCmx24TbxEJWcz2t20T2Q9Oso+pmdxGKoLX/TdJv38
umXNGKQodH8pDM5RNHnaaHhcTCP2UM4mUt7EUkWDCfI6DWBvD1F1VSUvpl9yvGIVS+2aY6jEDES3
fxjmWxnKaxUltyTCidVUNpFUrkCdTZa0IkEP2locKYCO+Juk4qlHM7ugFtFFj6hF8N+Jf3ww/eQv
jdU7/r6K90u8K51ThlhXZ8tCLGOd9N1qNP+Ps/PakRvJ0vATEaA3t0xfWZVFqWT7hpDa0AW959Pv
R81iR8UkkujFAN3AaEaRwXDH/CY4KM2X+f9sFk+6tBV1rHQj4FaC8aHnDlKZtvD7bWD16GVMcaB+
yDG8NQky+uQvjQ6WjCbO9Nc8LTMo5h/+eCus7D76EDMQQJ9p6ssTVQxG1IflKH/QhspNuf5sCCEG
SlszYKuwkHT81/gGcExgO2fADTWAO9hUk0M0AaMlI28qXeYlk6LkC/fxxg2/3OP2jJqnajlX1alI
3TX4e7TtUdWIxSvn55KO/nHCmM9JkfnU0DvUc+nVNLtPRR8dSqM5W5azcS0qi3uRHwC0giIA52zG
sy4DHo1gp2mkMnutixhZtNwxBV1Y0LWHcILLHuZN8C0ha7kUDhZTTpVY9qlLHHHO0bV0bSGbbiiH
HVW6oroo7Yi09KCEG0/EvWIV8Cq23cyMoJN/9xJaVpKYki4iLyjFLsmMn0FrAFcWB0TOXgvFOTXO
tG+l7vNgd1RAKwVny+Ypaf0TerCfpiY5/qsNSQ/pP0pCaAlgCnJH/h2DRutw0ZxeFaM+JsV0SqLg
nDa0f6fqRcTtKxfVRrf2bqF+DYlYI0xRGJbLcLjUy1TK4lB+HVXzkvnFd5N2AVrbxy6ONi77raHm
P/8t1tcdcDxxlcmvqDPVz9EUFFcRZeVOmuJ4H06RvvGK6fx9v92u/9mDiNyS4a9hSOvAiLrJLCPE
H6gp5zc//Nec9/koY+dgY0lK03l5gditLPut0kSvuW8XSPg1r8SvDj0XfauUv4i657nM7zE8FRI+
2JSLh7JM4jhMFSt5larBPtRFnlNClNIziNRLYRrlHtOtrR7PyvcjSptTFtzs58D7/Xr1SWqrbDrh
Bb06PhtYbx75X27JhS7BSL+mNlsFkgDOKKjlVWEPqJVaTS28xCSJt5XoGYm6Z00TX5NuQLdRnBIn
BkZDki1pXl7XcLKkjYO3CHh+/QaSzzlQJPS/g4PpGNDFeaULL+pHCjI/5Lo+8hz+y9M9q/L8Nsj8
HP22//Ooqfs2ZxDSeV2KUAb6W1GSn81QY1+LhKO1hfPamtUijEO71Mb4XRUexbu6PVM48Mefj+e0
ti9/m5Mpv5+TyGyMliRDeIglRWA9EA13GUr4NMKccGOVFonL/64SeRIFGKTllkTwCMY5RWw2JFaB
z7JmI66UhoUrIU1JyftDGKovuhbf0Ow9PJ6luXYUsF8iXkQbDSPnxfGrQEngqMc0SxG0+ylNk12i
qeJVqwt5Fw5Wd61tenpBUuF/5wjzteg6kLSZ8Q84Kse1euxpi0ob3vxSGU6d0BDnsMz8OW1K52OG
MQwCWC1GfakqvoJMaYFXRcZRGTv9it27Cr1zll/XS8TQESkIjwBJzP04TuY+DqTU9Tul+G6FKTd4
OoavvTU0O6exejfV7b9koXdemKE6XHfDeAllBGVkSFqHRGqc2RcQ4wF9LM6aWpRu2DnZy5BT9nbV
1h/dsg/lfdo7/iFIh+aUcxsSHdNtxeDs8zRG7Qnujb4nJixOtpWbeyvWy53v5MG5L2h5Tr0mnXIn
774+XpHVfYe9msZGmCGU85//dpYqLaWUaqSJ16SYluVZek0z/cprf3L04hPP5/7xeHdvF2cXDgAc
VIwGuIkXG8CQ0zgiM488q0RPyRWFZNwqsx0v7NTpkmCJuRHCre04LCjI02FvUexfnN1Ql9tCVwPM
0cwKOLH6yaqmvx/PaS38mbkywBdRaqaTv7jgBz/x+65vYo8F+m61peHVkD8vgSbK6+B0FeIfKBp1
5hg/53ai/D0NeRruZEB5z6WitceohZsJRq9Cu61VN3qCKytMpjvrHFLFhs+z+OK5JNUl6DLhQc0P
P/RxNl6LEX2OEB+2PcIntM86xEEef5KVr05DgGKTQtvcofy/2FYAE7Q2MGKvEULa10VZnIbc/5f1
rPkeow2IGvcv9UO+//tRIqIeS8fN1cPn52w307farP8Ypa1W58qehRwyd4pwk6AtvVheysfSoNgi
9ejhe3Vf4M6CcroxFtgohFulrJW7GZYhyTXpG457y1KWLbWxac83ZN5Ubza+mFEyi9+Z9ack6r/A
3cYiqniTxFaDapk7/vqYMyln/pygU5dXs5GbHMveJ0rRE5xwquIbJDrzyYyhwlRoamBaMQzHeJb1
mORTqGyijX/BaRZxJvcQQpbAsoAXLOOkOMVoS5XS1NNG+8WpSy+wrIOQrLOo7E9ICv1hau3TaEC+
R/DKQHQjQCuws/ujbfgvFvijNp3VwobL4728tvzg9ucSH4CnOwp1QeSr2WoqPD+ulYMEo29X+bg7
Ao/uDjGp2FY2Ne+n5XdAb42RgB0hibm4sgrknwurshKvU9MvwEMvdaocnDRGhyp+9avkY67kr5o9
XBXVPI2bMdza2SWjJsCWkZfnbL0/VbbjZNgHV4k3+cDwEmiU+xTFgI1raS2zRZwJ9Vx0WGGML18e
OxZTkpVx4qlNWV79sbJ3ZueLo2FK+cVq1PCH7MMLU6aw+RFmDnAaexquWdWNlzztK3cci+aH7ZQO
jmJx812R234j71k9EgBpyCDRcLVpjb//ElmgjrqCAbCnq+U5HeVzAg8sBck/+MFBDyZEhnvnYqvl
/3PXkQ7N9tWzXOGSetOaWHIDbU29vLCmg2yO/t6cZiyAIkK3CNppIyZcKXXMVgMzOJFSIZyNxa7T
UwyhROynnoq03hBVGAGrbhNm52HST2qFpsHUTd/bX+5mKIjkw2YWuPZSId5DS2mGFt3xp+om1JXM
CVIvqPtnXZQfpU4H55wHf8pO97MQWxphS/LKfOUB+rdmZpw+t1oX6xvHNYaTkRN6UyVQ4yJd9HI7
rV7GSVff8gJsOz9p3De6Wd60KZCeWjk1D2jLyz8Tvc5OM0Rq4/CvfAOaCtQwZ1ggbbXFTxqaAAyn
GkaeTbkxKRFj/mqk+ZsmfTEGGDSPb7aVvIYXesYQEwDMNK/3+9ucmtbOIin0uro45VnyMqAiK4b8
0+NhVi4UpsOTAtBxBrUvhnF6acoaScSeZoCWk/1wbyWwsh8PsvbhCCup1fGAMKf5Fv8tkM2UvE+G
lIhDVcdjkYg9MHc389sZW7GZga7O6LfBFhmoHneg4Hot9uA7tG4Ma3TGczye0Mqzg+sxxDs4PpDV
lrXcqgia3NfGyKvwjW8ddT/FyetgtxckBzfqt2tnnxQAV67Z73WW4Hz/8ezG9q2wKSPPJz50xwmB
k5YkhZsuCY3n+cnNIutsozlPL3mnddbGXFeCnnfjz9/7t8WT2wZnh6GOvHyYXpLMPqRtDqEKk4WG
c4nfrYha1dXlLUnN9XGpIRMe4+u2rAahiVLZvdpG3mhH12pAGFBTQMZ2T3Xe7Af4KBhEGFez39IM
WBTMf108swgbReW5W3/XOWzTwBcijby+sA5WGZzqFtRh5B+bpD2ajfVqTtbGe7s61f8OqS0KDLEe
Vl2b55GXhXi7W/j6RGZ+KjrrS26pKFuY14zEL7Kkb4+38cZUl7BU1cwFvhFMNYy5U6P6wxTVV0Vv
3VKJdk4gztBy9o+HXJsqJFKqfCakLvhr73eTSXN0IsQOvcHOz2ObgpeOb/MusjL7aBI3ZhSg6zj9
8XjYtQMLpAWqHPVnYP6LYTUxorJpF6GnFCbqjSVxYtyX8qnPzFR1pXIYt4qZa/e3SWhKmDDj4Jch
FOrAqUhb7u/SNG/TqP4BXfOJFvSWCdlaIAQGHlc3/gPJZflFm7avuFJ5lfqh/eGjpBVivDjX8d+0
PHuipPglr8rX1lK80k83VnN9kv8de3E3OFWbm0GOGJjfBRdDS//pM/VnTwD2ePVWh6HFolLbIMhf
JnlloTvm0PMtiyJ70af8I65WFIXqDQjG2nEAL0Dd55cC17LSLcJqhvBEkSegMMGJ8yJkRVy/yL6O
o+Fms9T9tOWXvLoxLQJ5HnlKLsvbpieqDoaS1VM69Tg02VMbqKfE6vZJvqk3oXK2FrkLm///xloe
97qSxyDRWC25ajwUVfeYbB+1JIf3HB5LSdm17fjRTuofpiU/+Vm4q6py48ZZfc1+/w3zb/ztNemz
QY8aiGneYMYvaq5c07TZT5bV70oTjLCDYUk1RbsCjI1dK1+LVt1K4tdq8e8+w2LTDlo4mRZinl46
2Ufk+UX4DbIe/wxUerBaPkv2i8p8LvxkV2yCKdbPK7xBUCKkVpDp338BpWvRpx10NvOcMkwijA+N
hc5dCTHa1aK62DNohiFLW166chSw19Af+/cHivyORsBMrkW58f1vyByU1uuBVYiNfocTLC3T2Z+g
p2D/eKC17Y1ItYkFI30B5vx+IDUNhqZQaD4KKXuqG+WU4sTY4LQ3gAd9PNTq1vp9rMXWElkyhk6S
EaiAF6kM6yVz/OscoGV5fauC+p8eVXgZNeE2G668cBu3x+rCIhUDwp1yNyjJxVwhA0YlLbLEg5Al
u8KwnuOoeSnDJ2HtO/I03Rje1F7aJXVb7B7Pfd6yy5M9i7uRrYOivFPQr0seFlkrE88OmydFbT/X
drO1lCuXMP5LdNyJxUgUlg8alm1CtQKgimHTnh1tlljLL1oab6DrV6ZCd0qZmWvWL3mE9ztmAi0m
pYWWU2Cxiav1otpVku9vjLKyL1EPB5BGFkcIv6wKR60pmb0ZFp4pD/puzHrjs633Mr2jHsniuDU+
P16glY83Jz6kQAi5kQfNf/7btUfDAdkWCujeoMn6y0SR7a9eT/1PtCK6DRrQytRo8iO+CJKQNt9y
nbC6K0ZHwDDNQvMrWKtLwxGQovTFkbotL7qVxI7HnyoYtXv0w5dhlVrpPcymMPASJX5SiKzKTI3c
dDQPTVJ8Ig3foLmuVQV+QalmMh7Nr+XFhdNia/W1LH0Apxz+kThj76WDk5d4cVjSmy1hTbIXWFe9
Dro83upAc0D5OGX2dWoH4zOitHoGyKnd0qVf+w7ApvGVpw49a168X94BV7nQr+PIa6ZkN8mGBxDn
luXdNWnqo4GC99ZdN2cE7w/8nA0CkIOWSO6+LAjFuQhqueYR8RGRjW39JOLP3fiU2eofg22eeWBf
W7O8GlG18XKsHE9si0G8z9hRLoNFIG3lIf7BU4O7DS/bTynqq2MW6sblXx+Xd6MsjsuQoPLeFLME
nQmV0Gpx8tD8xj7FSAZtHJeVhOTdUPNx+v1kopMUyoCGPD2NznaHGkgbffFTvMnazP4RORJ0kGk4
Rmr68fEc196LdyPP4ehvI+dKWqWlrSL5DS+x7uPXhj5rWvZ7W8LTKP/cp/EHymDHski/Ph56bRHB
cc4bFiwO+pLvR1awRu7sAvlkvczlcy4n1g7PwnhjEdceZJAcdAvAvFPGWmYmUY1QSGCjhI8UhNf7
Vbxjukd4W0fVt2+zi41sD0/DYLwkSrkfMn3jkl87ldTIYY/PiFwelPfT9OWkbAc/G7wR2RBU+5/p
d70h9PUa9kO0L4th41Sujff7LbAYL5liGTiuYb82XaEekEL+pNMT2knIK0+aug+rLcbn/YDvboEl
KcyJZES/5r2LhRN6kDu9iE6AF2MddeWtkPF+z2DFhdQ2Snyz0veyaxgaWib1Ig08uVC18wTh9hmV
vOxfBzLoSMD9AqZFtn6H6fPDIdWzxMZWJ6pqNxR5tJeLYWuhVnYmw/BCkp/TdwYi/n5n1IiZDJh4
YsGM+JAaS8coi4693x6TpvyEKMo1w6mH7/ERYsrRNKZPj8/ffTTw+/CcwPfDByLqcAuvQi8y8hsh
7bPqZNHOhK27sSPvL7dZJ4SEFqQdIvzLkLTv+1oAALVf1TTCZYf6FTsEZiv7BXs0O5qxsI+ndh99
EFdhRsmjZACUWgY6fhv78FuLgRZp8JRr9bNUpq8q1kC9qZweD7VygRInztx89iNp7bIXhxZvJfRS
7T0p9rPExY2aBkACy3UKkubvode1UyIBf+4qy34DtFqdmohQYeNXrCzmzC+YETuo4d7FQKUwC0ga
de356RswS8Skj+yuXW9/g/C7y22vS+Rdm4zPgf46aONL9UtgrCPdfvxD7qsXc9RMeIkZONnlspIQ
NLijNlFce1Zuqzc11fVbPBZILzQJVL/RzvdiQsu1EPk22nxl1fEGnNEVM0TwDqnSJin4m6k38PVV
ig803wBRZzV6P3WJeJGOvJli5J/CNrFcKe3El0jqRtzGy0b1xhhGq4tvgbbrO2Fc7EBujrFfwx0M
JtDRckvI5svOX3JjiF1d4KAqyjHfB3IXX0PSyyt6rCHQovRj3trjXu1qccktCbGFMGXFKYSduBcd
t0r4i6K2qL+ZY4Zisx9UnjKM9o82N8QHG5EgwPIIpTWaDQU8a7h+osQ6KV1ZvFh4th/zsVL3eojB
ehYhJm9xV+GNriofC5F2x34qWt3lYiv2Ztjo59FAWM2oI+0FD89k18tYrs44pqfCrLvnTpT+Hw3a
RXsMbKId0e4fdVNO+7pL/kpEWbNLJKlxszSSr5hOmM+QVuK3aLL6D3zK7DmLS/ZWlur7RI0RnUj6
/sKNip/WVH5RWj86pEETP/OR/HMnJc2uRtrlw2AZxWcyLP8px8cKVSBoAMGkonguBeHFafX8pxRb
GChKdXMr+jbaI9JYoR/l925M+fFDpQZMJZJw0UKo+BAoRYpsrz2cxqiMIEArrLfph8mbEkbmsUDD
nzJrC9UmbVEHdaB/ZtipnGyjHd8CcEEt+gsS1sz8ZZ/xepQ3AoCVo6kjXqZBg4BUBbLp/T2rqdhu
dmGBS0xjBfhDReOlAUgOHlxpN+69lacYQAioflqWZPpLjp9i9gSoZhV7QTuTtj6NQ/2S5AbNg3MQ
bXmOrM2L9qhK4ko1784ooFeGQNQCoJYwAJIHWhi6khO+ZOqWNd9KvkVuMY8CHoz65LLl2aOdrCVj
Zb5WY3WoGoTslB8N9bHU7q8aPfbEn3azhEYinbCuzPvx2uND/fhiW/8RXK+sJSi4u/JvFo6WzwNG
+9CCuuFLfNHhXA31fsJmQxFfK3r8Pnv9OnSfnLh+cowtD5tfO2WRb6FJCdYfEA6rvCwNK41a8Yzy
E8ZaydxMxWg6LBLmz/FzZ3/cXUxj+GgPKm4bMaJ4vqVnexu9pC89DoF7H3O4Qxlnnadha/hUpSyZ
HQX6S0KV8YDIcXRGii3YN1lh7/TQMF1iZsyVVaW/ZX2Y3yiGEiE0NLalSDaPGRjljdz6PlawKFph
+yhjJTtf44vDUk1p0egEeH7QSTTXhkI/FGkNmIIcxW3UOLrUdBCOamBNbkd7euOwrtRlMQma9VM5
PSDHloVRBGpVS/K10DMxOs7T7hbG016vw5kMTMCStd8M+0eqRHtRyTuxCSVaOcEQlHi75nNFBLqY
f9oa0zBFPi42MpwhM6gw+lAEdEHIM3vqmP7J1zfdg+4ebXL4WStjhtuCx1t+9A7b2jFOQxm49Pht
GivPrq2/YrU5p7L6pvXmkxNugS5X3mqUaBTKB5RsqFjM3+G3tFPtgw7TFVphg2yX+1zPtZ3dxZTz
pHY3dFK1EZas5A0Mh9wVAvaQ0parCrkEtrUsUWqOU/8iFyJ7jqq0Pzy+I9ZuREIwcECUsxGUWiye
L+rG0RI18tR8/Dh14SVNxrdI0TdS2q1h1PffTjITWpZDEXtm77SmW7Zh8eYoXezVZVb88XhKKx+O
7gClZDYGMd3y8ZIMFFpKoww97IOx0XGSFx0M+sbden/oeUD4YEAoeUfoB7yfkFOZiPcNtISsNI8/
JIWCG1EmR9RdsQgK4CbsLXUcdn459Ie6DrYEqFa+5y9+Om292UViea22fWmXmTmGXtzmxS4Jx1Mk
jGc5DcaNKH3lcP8+kLXIuCQRFhoufJHXxepNCPESTvj/OMFLCCnPRSCz2RhwbfVm5v3/zmzpPBA1
pSJ3M3ynasprmHcfOGdbvFxlbfXA1JABwSimL7pYPdNIMoeEJ/R4ED2ANLVs7eZ/AZAYf8hCftbM
Fy09Wxg69S0q2xRepD8EaBH+NXMdhz9gRD7etas/CUQcjFrKBDza7zeUHrFpNN8OvJr0NtfGbK87
seEOo7gIJz0ORnPqYvrTRSZOj0deudfmjJP3A7kavvtiZBUnZn8aWuuDH1rYKzpcZ5oh2X9KoW3c
EqQ8Nu6CFb7ErxT3/wZcXAYkWybCrNTvjNKC5TBieJsOSbjLe7s7GxoMwG7MhNuWavBC3jhcyins
DnpaIqNRd9PRkjSCgDy13Fq1xW5oyWiQ6kPvTVWrVN0lSEju8zQwT6XtZLfEFO1JiD56wdSqBd9c
y4VbKEVxRG54fK6VUnbVMtVnZ6p8p0VScTBbebiZ3VCdzEAZ39QskgEQIQbrdPZ4raQCli2vQLzL
6pwiC++F9q028vJPv8Fk1JUFdgOG3AY7dajTU1VNiP3amWu3k2uqBC8qqcAZaZbmJLWJ+tKarfa5
Usdbo2C8Dlz59Au71xvF89SPB3yf+sgN9SY9WF1f85tS6+PjPbByInjB4RXOFDICmSVCu4gRqy1x
Q/M6P7z0bXXEtCmN37qyc2sMeS2FH/49SYGuVj8N7UhovU/KT9Zo7RLzTIjlRrZO03cLwzVvhffh
Iz8LRQkgSv+h0b8/FRKOiz4sQNnjAWk+1n4xXESSSnvH/NSjwo2L2g61y1vbNv/E0Rg+JZNavjqO
X21c93e3EuEGUDJlZpSgmbPMUvIZq2uPhBtpU/zQrYJ0XBm+bqzBfNDeT5ZzgUsDZV+W4a7nGyd5
HqROy61kIenfl4e29v9Gs/aqKlRluACCHs2jNCl3Vij/VenZRiN27VHhJuAHABrD/29xEaTdlMtW
HZpUW9Qf4dCZBxnfpl2na+LfJ31oAKHsAgZ5Jtku7t/c6mEI5R1tCr38x7IKbtnhDAA/8jWMoDdu
1l+qbcvvii4P1UqDf1Bofr+Jigyl5WkQxmva+xiYDVfRF2fd+Z4UiUu5d6gUApLmSfafh7h05a67
jeEXU6lcWW4OY/xiSi9WBNejogjU/UnGpE7Kc2R8ebz8d1uMShxtBSg31OVwDFj8ysCPlcLqUvNV
2G11iGNF3VuVbG98+bWckGEgqs2xCwIOy2EqOt3l4ESeKfq3SS4wxygPU1h+V0TiuJ1h3UIlO0el
CRFcd201PnVl82qP6kb7aH26//0d85//Fk2TL2RcozFkGlOy3bbOYoKl/O3xN13d0YidQvGlNQ4G
/P0gAGISWe94aaRCflJb+blMaoTCtY2lW3u7bQfpGVaPdGQpd+oYo+hry4+8svWPACU80UCL6576
MtgrwvrH0lNaOXqyESqtDEter9Mhop4B+3dxXjEXqeQuLQdPQ/3sCjV7eBrVNv0pkibaO6GMSmcg
TP9qWXGAfWcXb9wXd4kngHo+K+YWJChICiwzot7WhFTKVvja6CDm+ny0KRnj4tmCJt9RAIlvyFEo
qSsbsf3MnRNfcTSonnHRdW5an7f7x6uNcR3r+ftJh8kC1o00hp+kIGKzWG8+Q5QGqYCeHwTZwe+M
j9VoyF90pVZcKda7P/2kxetDD8eLXsvNXqn8/IchTOWbFHTjIWK7nic/8m8DvMidKeeU32uKIgBT
1KOfVMVhxNP6ldCig2ApBcOuHHtrBy1fw4i607/6viydpbSNjhNxzWcxht33oM3EtO8GJ3xNOvAf
7jgkQ3UOJqm7xW0J7VNTAEwZtrRv5L7zgiGJXzreO9fpC+Ml67R+Hyp5eJSDJLjWlS8flSoPL+ag
okU32ZJ5DPvIDF21neyDmvuFuWuSSByTfOoPfd6TBSWVRmpAr+8vDFURqtel7Dmv2/BCBuW7rTbl
T4WhZNfYKpuLgnKa2+XytFf1aDq1qVPse6ePPQE4iMpNqZ1KMVRHZFuzqxL7xQeUDeND3NX9l4a0
fKciRfjWDvr0JE2FAHDoZ41bymp2CobwbykOUJNVXUUeXhUVxXxfVqE7a8hvx5M3OZN9anI9O2m1
ql/MaeSzaAicIM0c7MugTa5lbKUfcrSE3zD/sL/mtjl90wrcFGgGoZ4XafVLoLAEwmytf/pAjT82
QBsORpNGx2A24KoCOyZUkGauYDNkXg9N+VLVQndNFCWojNGGKGIjPI6iiY9jLZzDWDXKrqQsfbU5
dofJ6YYLBgzduZAFCR9/zWswNekuJ+VwJ9GJsz7G6tGptPysq2PYuIqOlIsUCvljqCjDNxvNuOso
8uDFLiz70qRZeUQ/O9nllSEOfjRSLQuU4YmIPbwWdtzvW9tKTmOZSE8BChm7zCganq9yVmFPMv5v
RUj1HQnidOzUJ1Ov4q9mmAw/TV9LXrM+7fYxKspXu9Tkg2NV0SlSJWUPdxnEcmWmuCKl7bFoME4q
9UHd17nUX5LWNi5yy69q8mxwx1yXjlktqkPjT+NucFIsUEWTHRwpj04I5youknTe41Nt3p1pSlum
+ovsipjSMtMOh3YcabqXt85C8eIpttrPQ6y4iHFsAbXuuHrGXEUDmwFLhco30NL3z0WiJLUCLne4
gQjecUZ2jvIWBulZxw1+5g9oVYXnzE0kocvjigdNsMu52cMPulU++zgJ51W3cactX7D5J1G5hcuD
5xN0wMVPwsCxnLLKLm9Th6nFIIdu1HXPujNsyQn+Uny8uzsBduGLR2igLMt4Uw2BVtDff+2Vcfom
gkr6YEed4ZaGPr04oVAPo1WIQ+Q0wckehP2XDAv52ldKczVTjJrbaj+mVfQ8s1mQRaGBVO5kvD+y
vikOSdVPrkX5W9OkndFoxbEvB+1P0y7IHMq03NlRoe0tvIyfi9mYQ5nk8DAmbbUzS8dBLWAChtVL
b7lfa89FYjenJNTUYxdkwbkMguEpGRx/HwRIa7SV7h/HUtJ2MRpOh8T3UWvCDu8cdsaIxVdsHR34
hZex6CEhVjlM3ip9sgoyN3fqk/ynHwwmyNo8gyZolR8CScrOsWOU37tGx/bHCmRX4urdK9JIXb9J
kHNtfBMR2TSFROcM47eRR+tQ23nxRY7wYZIkVbqohSwfKPU5wH6k4iJa9BAirSg+1/rk7/79kXEg
KaP3x8emqPB+H5tSRU04GeubkpfWxzBApssucyjSeBXd5KSqNtK0lU1KbZ8mKvHATH2cn+XfYrke
ja4s0fvhRpkbzrdodqHAdrvwG+XyeGZLLw8CY/oqEJfBUQKMuYuS4UIV0uho9S2xRgQXOo27OMw1
3qecxzgr851jxtUnJxyVU4la7K4QSkfh2xHoDgyTG6iRc65COzs8/mH3txTKK6Rt1FKpyAHZff8J
jFwORodOxmsMnXoqat8lyPlUNubVlIwPj8e6Q2HMYQ7CVCAFYIOQry++t0jNtu9GKXw1SucYT8pb
XaqdG5v+TzstnrFOStywjz9nhb7LI9HtNMqtG7Hn/ZIzR3ROycxBEtxhdsM4VqW6VcLXMlPOkhjf
0HWmq6NsiVWtRXR06mD4Y9hECWBx/022kMK8LcLXKkjb54Gm2ktGgIaSee+f/cGpd1qBRTnpeNV8
qsdwi6ixTFP41Ii6ojyG/JhuQUp5v65cCBZhCEL/yaBXT1oZoDVMQenH4xW9H2UW7oEvDMXPIilb
jCJHfoGLe13fAiCo7hTaFVpzENQej7LsmXB26MFRWkR9iwd1iX0EXKGEoSRNt9qIKIMZSMpgao4J
4vBippmEsJZAjB7N3o29Mv/69y/Lu3GXaCvZ6vmCQzreJp1WnP9nL87c1G4ORE8xt5A7K4fj/WiL
HVM4sQgmMxtvwoyUD4YeWTwuLxZBJsUrI5+eIydSvhRljtNT6lTnEfUvw+07KduY9trnplKk0rqR
IU8tAxcfMLgiDDHdejUQpwKvri9Wo2SvWSDCiy9D75dLqdtzyxlbidn9qZmh8rSOoP4AZ17Ci9sZ
K5ZGyXQDxfVUFZ+ocpj1P8Kvzspo74ripEtf5iUwqmQnB5lrIv7Of0vsb/vRToTDPtaLfdVvSXze
3xrgqolY+SzwdvjH+9NkCluDsjGNt4ysQ+1fxih3EXDd+PArp8lCrQxpEEr8QO8WdzEclbhR1Gy4
BXHw3OIUMGnS+fFRWpkIgAVEpdGJnIdaHNhKCVU7TtX2FiNk5PpWZHiK8HG1Sq0/H4+0NpmZAkyW
T55/px/BtrQGtQVWotW58llIsuPmvp99fzzK/fPFvcOjyv0AMvIu+EuLfIJy57S3birSg2P+KQxw
Mr1UeptAt7UJzRRgXJ5p0t3x+ypjtNQ6nZpbJCHonMs0y2t/qzSycvaAlM/tU5M34w75EMdFKaEg
j15tZl8c3cZCMagat+1zxTUA+TRa1QI6yDZKjatzg084k3YQP11ui6aIpsauyvrWiKZ7UmMcHGop
qjfu8bXFAlwC8IiDRBSwqPtoYWZKmdL0N7+Wg6emoTmiamNyrir5r7YNk8PjvfHLxGNxf8/iZPRr
oBMT4S1OrTZ1ll5aVXmDr9z/1dqR9mddjfkRH3njJZ5I5aXa139gBdVCGTJokyQ03S6SUbZHaciy
743sp9/iacp2tTL5F5DNaeNKREyFW4Oy3HoCVm4/GD0AIQC+QNXS1fe3DPQsBTRA3d+AvXxFciDo
kEa1Qld01dtMnI+nwyYxbGXDISNI7466E5HZ8gWfDAuapaqWt8JGSZUuxMe8ka7czaiIC6xYTVTd
NjfCynaD2I5bAPq4zPfuOjWlSJGtrLyN5KvaYI1um2tblInVmdHqBmqBWAxqQe+/ppxJE2U+rb9V
cn0StZNjzpRdhsh03CYoPiJ4j3GaNiobl/jKDcvKoW4/A1vA1yyGHZrQt2OnbW7CGlNwdvXVGNrB
1QJj4zStfEQESdAJox8xX+iLq1x1WJ9+qNqb0OKzDGCRttIY7R+foZXZQMoiTp6FbNHXXgxSwFRX
8zJobk2Ax0vQvNbSRz3tPv4/RkGOgsVC1ZKw5f1SablqYJwnuluJuhvvuci+JMHGS7E6E24CbZZx
ApuymInagr1sAyjE/8PZeS7HjSTt+ooQAW/+Am3ZZJPdLZGS/iBk4b3H1Z+nuHviE9EMdmgnZndm
l5IKQFVlZWW+RhPRDTzitNbjgWLraJk30pj34hzOBrwKYjV0xMQ+/+taWZJyl+VENIX/2K2awfiW
BsFjoxY2GZ2teh9/vPfWARU7QzDAEFZbVtN7VZ2NPJ/7o+NEbea2hl/8VnqkND8e5p2XwvyGQwnc
M8TOJSW7SOW2JZYOR4k0Bd+sO/QeAxlvvv/loGUkgVhCA4/wvZgp3wzDKh+0/pjlz+nE5ex/WAqv
UVboPbBPl5CFLooaSQ+G7hhq9YsoTVly+YyS/Y1c690vxubh5o8wPCaeb5cBE1ZHoRK3x6AxqVUP
VU/Pqvk9F1rqKnhd/Pv8/H14LA7XKhhkAxXV4dgahX8XOi5q324XteTRVWneqG2KR1+crGQKOFoj
qCUUoxYrfGjMtkT1tjlSXYw/202dfrIiKTv6lcm79WnoWZ2a3Qh4VyJV3AMRMiVzRRMF+MvyYgKy
bcztoW+OdpBrR7rZACmdrjjNbTzsFWdI16Hzu1IqbqKtbazCUomAW871j7Sngi41Y+CFtaytc4VL
Yxh18Zd/nwLgKAhDY8JN8F9MwTiYWZ80lK/6yujcQbG2NghvSulr+P7bj8e6ngGLFjT4DL6GzSws
coU4t3wbcOh0tLgCyWO/9QOg4circ7l66e3+RoJ4HT0Zjk0DeRwZJSheb9eyhhRcjg/wfOyD3thn
VlDeCcGydagGt64oVywPihZ/j7VcXOPUNK1eS+NxjKPPCi0DNzGAsofjk9IHm9hMC1cuS2yalUM0
STeOotdF9HZpAyfi/IbhKnrvyxrVFAVj1E5ZdjJ7pXP7obgoZqRutM6oV+ic5i6V9oxiLcSPOVcm
b26VVW4nh64z71UzP9Y6Npi1Gj+mcbiVkFfFP6T61UNEWUt8qyAyGhcl0dxDjfcRh8diHWYjCvdW
MrhSYT3qU/G1U0bJzbrsnDfGVjP633SZEc/P7K+ZYR2wF3iO5oYCgOS1ln8/4SWV2POzmWZUs6pn
WRI1/jA4pa25Mqa4dDNJ+tJX+kHNC6AvLWD+sgWnlLb7OiDrNRLpC+7SB4TVVmarfkYB6EjDcZe2
WuX11rhF2uRBGooHVQo+mzK+YKlJgaLSPDiwn0wWnx7q2zaXD6gCTK5hpnfc2pAWp5vpgTY8UDnA
ozDYomn4OWxlkVH+hi/8MFnSQRlvkeTeyfsJ6tyf+ZtUGkn6t4vVQMAIfreSnqymf0J+fFf6036u
AGoH5n6023U09PSd2tatp+BPAjan6YxP/jjel3V4Mussc+cO2dhci7apGd64GF/npeLpaEATr1DM
XBa5kwpvPk6+6RgwB0H54z9VjamwtwFK9rWc3ti618fQ2/HEz//ORmY9bBoNcnRnHzVjb/XfqKoY
ww0w93UWQtoGepU6IGRhrjBvR2k0OjvUrsejM+We1GUuYKuPI947IQgghIx2GT1ygBGL25wxhjUY
dLU/6tSM5f6HqMHg4XDjGH0n+jhCX1A4fTM/0Nrevgg+GnUpKP1PhvbLNiRXT7dVfMSYDpgfalvd
j6GV1r1269og1uTbsPN22MUsKSBv/UJvlSepSAZEliunfQjV2Njk8pg8zH7fHbqy077YtHCgFPTh
rcvn9eeFUgckl89rg+Vaxr3ESH2pVY3uwR5dHHaJRjeHWLrP0gQRlArUoChwoY2wzOwyY9RyrbK7
By14JnK53FdcWRU3tB7IxxQ+AFUDJzaDYJCJj8WeHDMc2pVT9gfHaTc67OG4jfcRl2Iat2V87Cd7
pRjlSvWhLjXaTi6qz4p9S6J78W1A0HGD5OOIqg9pzzJhzGMrrIFv/NdByR4MZKnzb4ra30riFrHh
PwOhVvWKZ7ScZQVQpwOmJ8IyBJuIta4HgYu45jdtkhOwmV3k5bX8zejmG3nLIpf4z6hMOjVX+jJX
gnM98lE1RDj1FIdB+9Jm07ipYd3E7pQH8Sqe9MIdA926caF4d1SU3ujcCj+7ZRFAgwZoF12kntIU
0E0FBkgPturgtC4XqJUc1zfoLu9MIkmjaC6Cr4e8uNjYrYQ5iBln2ikLawnKHmQ3ObNrUB4Qqf8p
VIkPSktRg+aBx4B1BeehplWXc5tzSDr1Y1D4D8nsDO6UxjdC4iLo/mcckM/oYpAX02V6G6vsrsnq
MWacuGr/KJn//X+xdkF2VsiKIACB68Qi6EIAi5Vqtgw8k8bPUhnu1FL5WXXm+t8/GFdYZFK4MguA
5dsXgRVtdhW8mVNiZMqh0IN079i1ue5kv93/81D0xiA/YIhGx3e5DHw90Js0dKzTJIF/iau1Hpmk
cp1+S57onfX9ZqBFRM9tp5uxP7BOYSm7OrIZmoOUbu+7hWN5lnmTlvzOYuDggg4DaQ+GwJK5JyWV
UyVQaE9OlMPRHD38j4L8kgSqm4RfWqnfRqPitpA7hGGYsFzKN1H58vHXfcecm8o16A4gWXRwrnAf
CUIiCrSO6cTQFsZDgrWH21MM6UIMWTZuqWZYsTQwtaEKIwmmJ8Dda2FFxwPFar4SrkjUVdY8/8cP
9050RQqQJIUIwKX89Xj6KxPy6wEtkwGfIsWad4b5wJBaPriq/d3qEdqsb4WBd2bkzXhihfw1HvI/
FDiUXj4l6ew/tHCXN5ov+TcW9K1RFkFAlYw4NxpZPpmpvqWvtnck5evHH+79IdiXkMxxiljmREMT
pGCr+HBmh3bbrD8BgrlBfhK74a/8R4QyvtX/DbHYLTYumVIj3gIR17vOsO5C8GlA+OUfEUvn49dZ
tlr/Mxg0YcEcI+wsw41ltlEWDpVyKtv8yWowu+AOhiun+ZRm0ybQ832QKo9O1uxVQJRBVqg34t27
T0COSZOeEhdUr8WkmZ0ySSw45WTxZ6cxui/d97lyPJYkPB0ZVrXNE/XTI5WQfz+cRANLQLY57a8Y
vm3XOdXQNrh1hZmnmhI2TPmzP863ZPfeWTQC2wuqREjmUjN8u/pBdcCXbUb5lIb5kUrSJ8gYN5b+
9aLhJQAMiXs6/IZlTZeDMR1MLTLOelG9mEO7C+dvZYgEvSPfiGtLyDBLBuy5RRkPMD5Is2WfpIS6
MqSR3Z/DXrmvGudebrQ1pLnfQWjt2wTIaZBvhlpfS/bg9uMYuJV9S3Du+ou+fQYR3/6KJ/nY6Ybf
Ov1ZiToH35TSdE3tFo9teQH675sCCYKDj5bpsq/QJ33COeP358ZOv/SgUwtH+zlr3U6r8s51zPo+
SId9FRmfjWm+fLwz35lQgVbRqDPJSLXoiyjQNBH41F7pz0Fff4s7v107M1ZvqHPmiI7+++oRHA7I
+zTEKRYsko5YCnM51y2mFHe8VRZl5nYcsJGpWVQbFWzLjY0n9vTbEMfdB8kQVhJJ6FVvF2Y19jdD
Npz5AHd9OtXYIAabaYru8AndWOqAPgPtt/iWQ9OtccWy+mvZ1AmuqJWeD+emtwXe8B4voEMj+ZdW
0x6jXN9jSnjQw2D78Vy+t1pf5VsVEgGMJBb7n5UKwqtM+7MJPX6roGSx6Yr+Vk/5nUjKV6Wfg38Y
/XJCzdu3M+dZ7kZ77M9FkzUXyWz8+0qdBxQyLO2xcSp9Padl9qnLelKPGAvEHpUG0qB2uPG+4n2u
ppdnIaKLMsXyPlOUczFFstadzV6OcMSYnH02gH73S2SlP/60InFYDEVxgp4clDdNITV/+84qWppl
Viv1ubbNH3IBTpSKu1HpX4dRHz28HG71Ut95NxQhSJYdtgvAucVH5rY7T1ZTd+fUx5mzq6lG1gXi
qSG+jzcO51tDLd7N71NbTuOyo0GLcVqgBborZ5Hp9vVNm+73hqI7Q7QBOSxTj3j7GWeI3JUTZd25
7MMMeoORGgfD8pHDjhFuuNEUfH8waizIm1vi0H87GG6gRqMACj+3AZHGBQJV3jeVmX+3Ek27sRSv
E13qcKhA0Q7kNkUMfztWniRI0+hSe65zv/ZUyUG3plSKjZHl5bp15NBrwVqeprI3/ny8Mt99S+F7
S5pPQXDZ88IqRaLlrrTnuOmOSmzuStN5ahTrxl3+nXMCFA42JYBJQGS9Muf+Cmkzy9/X27E9R9os
u/T5qVbl2ZODhs80lz8/fqd3B+MrUk22aH4sqz8IRI+tHTNzdlrDs1N6dVX7jVeglw6eXvo3TLI4
fiH8cXmyscEQDde3cxf5ypCWJPRno2sKdzBl9Ctr+ZkT3/4fdtrrngZTaV17UcFMNZHQU5sz5cRu
VYMnRHSgGdejbv+jaZN4KZFuMpC43l/ZmRiVH09F77fnLOzzr1KOhpJkdUcznyuEiMP4n09a0Aoa
xRe6VRSLl+qcgWHlid+O4Xmcn/ADWxvR13zaVeFL5zw2xUPQWP88aW8HXOQtJdQiYw6n8EyVWnOj
CNerRI6zlZVGty4v1zsMGX0EIsBKCISJI37+19Iv0WQYqJtBcqjQKukjCgqo02QeHbNbC+Q1A3p7
zgB5pHuNHhBn65XrRVdHyTRlVnyGeyo41EarBK45ISCZPtj1OZWfrRR1LrUUNsZ4fkV3s3/rPLg+
60i4acexKUBGXamtxcTTVpGD4lyE/nckrHd52f+AlJa7Q+dbbiDf0i95J9XnlGPJAncB+IJEzNsv
TE5Moh1pMXlaXbptozyYOQ31jEZAL0nuU241xRrTxurFjEfDDSwFC+ry5kG4pAxw0yZ+o/hKowju
NhWLt89B+xeLLXSET+kkqfQMa3hSSYQlBkY8KzgcGW2rWcf2KLIK15YleWcYQe7FHabmaVR2u6gZ
NY8Nbq0+DojvFHmgMlDc0gWcXxQG3z5ZhbOb4SdNRLKKXFA9j0JTUetcCfnv1dg9+4q+aetkK1q1
od2iGj2OsN6DQvVyVCQeI2kMvjSjFN1LZuljaDbjCBlg5oxhur72g6xdf/zE15uG7gqFZq6JQBbQ
7H37wN2o+n5KDe4M98xft7k/r5TOecr8zrlBD142H1k3AlsLiZPqDpfr5fUplvNxDNU2P7dwHTyU
E8uV4viTJ0cxF8RRkTxJhxDpjsDX/xSThBR7kvp575lNnBzzuBw/IbqXb01dglKNm9YhV5z6hPLb
/NBWOfoS//xpQJxSEaf6SqNwed40xjhk2UiJTgqi8En1A2tHL2q8CxKr2H881HVaAuuCpjpnARfp
qwtQa3XFJNd5ek7HTVM8QcRw9fGByAyqEfmGG3N+HTgYTdQhIT9wX18e23LZxUMgZ+nZUqpfIkFW
suo5kIKdbky/w44218dvtzSeFDOPlBV8CJ1ukUyd4O0iq5pOameHdLJgnWEca+4ix/Ya5zE15nWs
7kC18a4tkhT8j9m/b4ZsKwWXj5/i6q25enD/IIfgXyhxLlb6gBceHdoEW7q2WI+GdVJ81CBlLd7U
aPm5WTXfgAJdX8AYSMgTkO4JpYIlyrZQdckqiiw5a7ZcGR5konxtjLHzUBSOdN9mVrQuWlQc3b6f
509hUmQrOQc6NMqzcws+fV28YL4pOdGooGWhXBl/W+M46ro4sRrkzD4HfatJbhVq1TmwYl+CCFnO
pSs3ebNta0G6U8fJfC7r2r8RBq6WOvddIcNKGV7cTpcRcu7lXAukOj5XRdo+dV2Mq1BQyF+4BNhb
yxysi2bn2TbVzXq4tQ5V1tmbU5tSBihK7sKkj1T6FkugMq051GJTuSRKtJZjBfmNFLfaeV8qszta
w4MPdj3Q24ciNl66xnxA0eJGfn5VcuARAArBLMMYASzfYivQYpESh7LCBRTzEFiekzl3jW5sxYiD
KlzASkW+sd+vsxVxJpFmUrdC5PpKIQIGSDoURjVcpiHSV1Q4K1jNSLGadtav0xSucaANtPFRJNsW
0hQ81XFUvbQEpJ1j+cMqsKab2dp1MiFqaBAMaatSobhq0c2o5oQW/p2Xdq7dotsTGCT1l8odM1Mu
glEecSLQrXEDpVpH2i0ZLPGhF2vh7+GXRlM2LPEey9nyYqv9oTJQKWGLhvF0A/3x3jDwdki5KcCQ
5i/mO9Flf6LCVl6QLvNkM3y0VPQN5/LGrrq6ifExKdnDz0cagy7OYpiwx41jRAD/4lvpwXaiT40q
b9Oy3oCQv3Fdf3coypBQIiDQXaU4rToVmZY35aUK0pdCVg+zrWzsukVWBtvij2O2qJ4sJ8kUxmNo
h4G/WGYn+hC3RqbK5SUz+/YBlYXZNco+P388ynv74/XKAPuRyi5H/tvziczEATtgMgwyEkGrrwGh
7lM9XAPW2Kn4HVc+jFO+ZtXJnqE1u8HX13Wd//j4Od5/W9gY/30MEb7+usDMoT8oY2WXl1gGII+s
3tGuqhvr8foU/A/+/v+Psajs9B3k1SR0yksZNOdAyteVX3owPZFmnr/7qrL++JXeHY5FIqAMtDuW
0Z4DYICirLNYBDEOpiLpr5GrOyulIBFFk+pmdRpuPx70/fn8v1GXEndRY1aZXajlxUwgQ/b5Qerk
x8FE+y1P22DNFfJRjvOX0kJcsrZRO/e3WTwPXmZ0zx8/yrtT+teTLFaWkkBMTiXev7P6i6lRrXfk
3cdDvHOyK9x2hfwt/3W9ev3CLKuos4qLHgeo3Y3hUfaFL+dQDZ9ie3ppLOcOkM4GcNuNkd95O+oI
NMsMmseQZBa3nT4ijcP1oLz0WekhW6H7v0z/mKuaq0SnMNsr6Vp1rXptZsCRMneqwhvljHeiK8Aj
oLdA0miMLGnqmWK3JmawLK84/WYU7Z3RyatgSjP34ze9vtfxx4NwEr1YmXv/kqCVTcOQjVZYXbI2
adw5wmfY8VPt0BlUugLNblA6GOOVj8Cch5+Osm1Kq9wHo1PeTVnTHkYr0j0psgJYFeizg5AGt9QZ
JZTZyd80eq0hJ5cGNzb7O/PjCMQehFX6jKQbbwMKevcTDU+tvfhmYHqaVGzxCr5VAb8+D2jTcoS9
kqTQoFosggi1QbsxgoaIom4Sp/iBXg1ifkl8qsrkxgtdJ4/UHlT+gijnUN9YRC+56tSgGeOWadCa
tS9VgJQSu3A7MxnXXD8Rb8A9/kFXw3n18Qp4J6aAjMIyEdY6nSp52eZU/Lqr+yhvL3Kkuryxy6IG
pJGPyEYEzxrTq3TIhXR7qfhhK899KN1Y668jvD0MBTYLnIK4T2lU5d/OZp0n4LPHor0UnXruxgCL
ymo/qvl6yoytGTVe4JAo5dI6qYrv/jwfpHB02zbx4kTfIZK9K3KUOpT6n1MPHovtRyFG1GeX+NY6
72Jk9nksJNltN1KL1DUL9GRs6ZAW8o2Qc72ikQZGHBguNNN5dXUtGsmOK24llzzvrKeol41PsL2q
l48n+51lhn0B9FnSUxKd5cXNqkO9txK1vuDWMPVuZk7zY6ognGZOUbwL/anY93BuNwG6MTdm+b2h
UY3D4poNJapbbyfZ8n1VuJo3l3hosFYuR4wq0iZ5CBzb/xr1eYAUNKxAtfLxYfz4ra+DKZdj0Kck
qRoN5mU019PC7vpKTi+KkWpepQTxLrXbZGdBcbjxltcxg6GIpqRblIevHMuzQUm6bhjSi6ps5ya8
8+N8l0+cIV10/vilrhMQMYJQ1IWyz/1nsWmmsgFq30zpJS/n7VhSazC/zY28GgqHKKz+ax1HE6PB
q2TVvOIC387enGYGkuRNegmszJss81yM7RPF0lXQBC4EkZWfSLdQK9dvSMUIKSHWjGgsLdHfc2GF
DXJG/nlKnZM+KqVby0cYDJnrtPahw6/+4y/6Tlnj7YBij/6VpraJFGuSGkJ31Kxu0xf9tIpnqeP0
Tx6Q9vC4gK+6OHohhHOrjqN4U+SFfiMeX68g0HQUE/GxpfFEJevtQ+jl2CLCYzhn1Yk9Swu/k/B0
LXhFq4n/eV8wFARPphX6wRU2W0dosjfCwT/HQfYj5CIKtfV3Ivs3hnknj2MceKtgzEErEj/evhIR
e3DMxvbPEhI4jf6JHb62nfke2s0Go06Sqmr2bNTmcK35eEqvixJiZPiyJsQ1wFeLI9xMlXIsxRIy
tXwFmsTOdM+yw33YDW7lfO/D+D6UohuVkOtww6BUeeGhk0NeoaAmChCW3LKMnN7vqM3jpKgmJ0sI
VP3j24FkY+pIGejX0GRbhIAyw3Y4nGbzXFkvkTMErlHlsQuYe10gcINR1Z0lN6lbNv0/Mgdwq8do
BBFFLDeo9GCw9HZGh7Kh5p2m5lmrmnPYOfpFCeppBXrn1v3/evEgqANknO6o0GG4WjxWOfTGPHTa
WcFZJFFSMY269RTIiBvLx1Ixfk+57apldSMaXJ1X1MXB6mG1g/gHV4HFxzWGRq4lK9fOVVp+1nDW
UevkSe3SL1Wuf57y7KUc5h8fz+dVOZn2j/FKu7bZJoKD/fazBpZEobMPipORfDNb3e1TGiw2Bje6
csAgQYtsF5sbFBO7TZb8kPFipLY01D9uO9gu0xHxJELJTrRwYS4tT5deC22/KJEoVLV4FWbz1q+N
y423Fdv+77TvdQxyeO54SHpfcXJNu0JwM7XzU9B/9qdTL50iATJJz0Q8FDy31Kxcez6JStmNkdV3
R+blkNCjXroMSElaGJlV8p0xl2ewqtsZ3ZeERqeTP8yG6sltsDOo16nxgIbdLfm6d74tkZ1jjb+g
1C4rZw6kPVMV5PreT7ZdpJ+asnr++A3p5egCXbL4vCIzQChdwCWgi79dTIM5p/HUaAVgzGCFSpfX
97ZX0Bp38MnJnXCfAHzNCufJstpDnQQrVYEXWA6/6ll/NIrpBxYO97mS7FLnV8E/Oq1eoVe2mjVS
taz5Y6jltoz8TdbGz3oU7hs1f1SRJFBKP3fjsb5H1uepqTTddZzxSZfK305SnZPWcZsQwc962PsY
ovVpcQ8eZ42K/Pr1gSgMKZG+8e3uZY46bFtD+s+OeWbDfwoa03Ny7t7MD5KVMN+R18NOsbrLpfRr
UJe/iqp80vDgBb70jMD26FpasartIXmQ+9TamnVNe3KoLlOQbUd9ujSys+lD+0uc+J/1eVihirKJ
w2aVNfo+n9q1rXaeJbVrLFx2DdaNUlWc6zj9kWJxbIRh6klq/oC+57derV9SJdxj9YSOW/kYWtO2
yZT1QMGNU+IYkVHMeVWu8LtDYDf7KjzIY1tb9ZmOup5eHqM0HzwlCZ7I3g+OPF5KP/uUF9gbq13g
8ssftcI6R9Q8Xo2Gg2llDvWLZoYQ1iKj50sanpTYj3RaNoaQfpTS3LX0cW2YbY0k/fy1VZP7Fnar
pSEghWTCPT8ZXdm3jlM9XAIOQyPvd4Gp7Utz+Dwo5X1kNRhU6fU2i1pUYPtvMahtd6ZusW1ixVNj
mXN7Oo5zv26L5jmJJ6AQzHBgUKsZs80QoXnXlSwH5yVRjGHVzP2pcUwvdMKT6htf5FC5U01UXnG+
QYXwQer9zSAHW6MYX+a2OCAJF+POrq8Mq9nKbYKkZ3ewk+lXU0obFSRC2Hf7OoZe5jgHPWuexjzY
ZIDx6hxh6maC9mpsDKKLAn1YTJpkpveBbx36sDuwsPVWXVvFGDItE7XY1Pe6wUJ4VPeEiHlRqKug
DHN3tLvnyGq/5qnyYDnpndAB58CqXTs3fDcLtc1go0Y5dT8nvfxF0eCbaeWryle/jFX2R8mTXThY
v+bOfpyoLblAGfZx29tu3Ub7XtUfStqjRmitmtj/hIvAUwIRRtHGzx1KcYVteek8uJoRshSqe3RY
t/VQ7oui3ViN/aXicxYtUI1+qD8nnb8eIxBgXd55HWUKe3YCFzDBY1+ke0HolWrzyUnNYAUqd5dW
w9euia3U5bk3ZoxNgG4T9HV73SvZfVGZn2hCH/soPk1ovPmltoWM3a8GKx5wNKpaA8XIQLkUcVJ6
ShTutML5RjgPChO7N5A+qTPFkELy/kFwPxCXfZImud/JkVPBc8vuig7t/rT7KqvFg3jJOjPXQYkv
Aj8TTBHQBBpOPeH8Y5DG/Ugp25WmFOagWmzC6lhV7PCUB7b8dZoYa0QGV0Vor2JoL6i9Up9L3ZDE
EsPpfdWE7gguk1AfBpMHBeqgGacG+RHWQQkrTC1/T7Pttb1/qq2GIfyHKv3eJN3WT46alLlqZkOS
PopYqrHN1X5eS0OIcUK1HlUsBfzmIB42sPoV7VrXMJ+rutooTr9vWa1iRbRmcDCcr42ir0wr/skb
Fr7+un6S7kR9aMujyEQ9qWo8eVJX0GN0qXdLqfwJeeC+taNVYiRrq40/yTkwglclAFV+KpA9qMxk
nZnWOdGCVeaXm7TRN6H/BXPEL3WY7zD0mqp4lxTTKYl1t4OZgm+Zz0BxkTy05bhR61+5oTzM0685
je5sKJaDVu3SoUe6Arp5shFfVTVOUrrPKUj1cuzixuGlk+9pc7xK+xEQJfV2pHoL6U9oJJ74nLxj
Ykxe1FRrUxF2HchNYp/GmWs2lmvDwjEHezVy6WeSxS7toS3JcHQ6qgGWFnxu8/YhQxq8CdFf7kKK
3D/A9JJrGnQqws3IGHXwB50A7g+8KzLeYkLFP1BgRbaYmKfCbg0m/kMEMpPalUCAF3m8jTiEjMgS
yZR4XMHBCNuXIck3hjnsMTtT+H/8kZIYnli5im+OmlxinToQFQx+T/vSILuvw1wt+CBS7NBz9r0W
3qTaPg84QwbWWQekw0cTs9o76DJ3Owk3PAf7bL4MmafXQpeSA+lkSP5RxPCqJ3o5sAuMEyfxOgil
TWCQHk1W7Eqhsi1bZSu+USOZYgErYeJpze/MDDxN1mBcySuTg6xJUZI2PCMoVn76E+1zXjq4N3GS
FmtGsqczbC1qkq54HfjG7mTh1Jfn9QNn+8qq6udAQaV2xv65JDok+s+hQVa5gafZNMNTHFZ7PU4E
24xt4JKcqhAimEHB+qon7VCO1qFIzoKKNgv3EwmTLaXiu5Q/2ZQrygmdK47zFkcDbVDvzQpsFRFQ
7E6rw88gse9q9maSZnu74TcGMPQtjjrjPpX6UypJd6gBuAZrpxgNL5iLVTiCiI6HzeveFIFDeuaB
XiM8ryyOpY4MqJvwY+SnQk8C6k1NVOiUz2oCQ40vqZP18TJF07tJ13+qVG2FXLeXd507xaeAzcq8
i53caPquL6yNNYYHsVqhtnqcA4fSH92KRCHNCbtj9kmq2kPWKVslBBTkt54m3qPaILC5j4UbU5++
Bss86NCFJYYKlYs5Fk+GWH0BL/bshD+HycJrsxZUIbG7FavzwjlcgW0XK7ExslWWgxSrVaRA7kXM
a4Nuq9vSRmFiFSn4yZNsYBY5A13x7rvNFhDPIjWTq/A84pNoifaT/vmdiJ6Z8ytTim1i4+dj/rJM
ey/+eHOsdg7UJVw9Vxl7XlEC0vT4TuVp/MC4FzvOSsufCl+DasNKrEhMJddKVH8XrKbg2WRTiV+V
T+a9NvxuUMswpS7me5kHJbVPPHxb1fsS3a4++D7pwBi6ky5WMIh/14wTz0iAcnS6FwAha3vrsTUR
lWXFmTjW1O2DzAKRB47HbFjx+lxKM1cMOnP+sVWGtvaiSREhaW6nvRrXmznOhahHuJ8yba9FyX9S
XPGqdWN96ZXPWFet1LC6V9hplbxV6uBxnIMfKm/D86TKWSxQLJiaoVzH7UtEyiFGL630KdOdtYhx
Wo9ds6yhJd0cxMdho3uVKiEwjUg8n8NU4odaVz19tF2p6zzE3V/Xtti0DV626ah6WW5+4vNIVbCf
Q3Te1R6Veid6RHAWcx7nU+wIE4xwHcgSZbJIcaO4+C3PLwQWPnm2QmDUy+hU6fZ3sT0iToD/8jMV
LpUmUVifDVeEHcsgvYGO2aIxLeziuI+JEjvMTC0bPov3MVoSFy3/I35laU9/DCU8IOYGZjn70nXV
PdLGu0pngCTdjlOGaKt452wddM5D5Txy63sMO3pNWXgwNP/JsLoANkP3pIb6C6JWyipt/IfJ6caV
XxhIZjh/yr6QiIvBl7IYXsQ5LrXDC31tVkahX8Q+ihDNnjUqZBrTLiyPSFY3cpwEXhwPx4k10Sft
MQuUA+iZrcKlVjItTGuKHeqKMc4XQJRac1rHdnCspeyxkxw8UKkW98XsNaIK4HcYxRe+WzUJ8v9V
iPbW8Ng68fOQ9k/wpdbYW9yJ0e0sXs9qvhvK6GjgCFlwT9GckIREi1bZ2GdrEvvQw0U8IC8Ofvmm
dLTk6VyF4et0yjNphVJzHA878cnE2WN23Y9wNL4GxXQ3lPzGzgk+5c702Mrjg2FxZZrliBjU7TrQ
MJxG/UmuQ8sFb/cJONKJJXjOa1hr8vy5Gap+3ZvjEyDUnQh06CtxR9A2iO9T3kwPQTk+1L3/MiAt
FDjzr9bXt4WCdwQOfKtszmZ3kKevYe+vOSZ2jROgmVNOh6nKH+Wg3etduM2bbCd2ROFbmzZPL/ZQ
/his7K5jv2ZlePT9aqs02imOOa208EtDvBrgyg8VlVU+4kbSrH2iOj+Hwn8MuGxOUXime7nHe2Hb
6P63ZKAF5CgYLICcMOUyd8WSIg1K3apKH9Whv4TG+DsNcF/QlC2y9QWPXntKmF76uBJ5KulA2z8r
pV26gBeP2ZAgTIP4pqR/LWL9YgYVXIrk+Pp1puhgprOnJdKzZPQHFZVWT/a1o4bnQq4XX+AXrbES
37aWvsV4YfC6zLzHP4NearWdNXNTzPNRro07hfTHkauLOKugi/+pgupAeWvlSDG2w3AodE75Wpke
uW0Hnh8HX8VSSid5HbJUxqC4M7MYE96To5luJ08rPSo3M9G2geBdNarncFbahb0We0BPvlVG5okU
t2dCSnO6wBUntJblWQ2VVR8/ZN3PqupcdneHXRVBAnndlTmZK/n/sXQeS24rSxD9IkTAg9jSc7yR
ZvS0QchcwRLef/07SWmj0RgCbcpkZVVXT95BBscBzzrLiapjPl8cayPZqgtc/1kU3rHlYGRFEF1w
EbMRbS0KTHCeE4nkAltTLvFtODKUYCkTkpdLOHio7LBcb/8oUyJfQh/Ck8ddEjlXNWeOdQzYWXP0
H6OrcU8+5SkcglM2zRxk4bboJDik3BcTcbFJFxg36KW/WYgAub512+OZQRFyjtBoIQIVmaBcqt13
CdZ5RKqH1eKWyuQUGsPZ5AguNmarLdQqecGHjLLR326E2XI/zTnMnzRAPTxnJ5gB9+f4hE9R8sua
ifGnjNuWgFFOtY3sn1Oz+QJw5xI2WiwVN1QpL128mfGH5MGosnemT3ggQNPE86MB2cKM2AVO8BwE
iVbbODSFfZLK8eOFGDqoDQy07pzSgs4ER1a9lz1uY3sv4Oa5426IE+5zvngEDRwqJr/3czOmWxuv
w2rHXCLlzd3OR22v6VcGFTflvfzpdfa3oDUbkOIBH1buT6M+SFCFxY4b7n75QUMBC/ED2BrOeDDb
3zVFGNduR36K6H1DdrjhUjXsbf/JfVXyvNx1e4uThGVY5Midbu7OidM7o/2euH8ko3X0veu44y6D
5yhafNTZyb9TMbydlh83aN9rdcog33HnegkPOnf1icGFa7plSQdEiZTyzsP0Kybkupudjf0Q+DBB
eQRbQnh+kR/Jp2xnYkJmwIhWKzqyQlwO8tDMJSL8JjWx2EGydzut35pbR5GAZhGexFQFAeF4fSmL
gTewpt1/bf0mzcxi84TYt4t/VxjtlmPzr6jIkPX72EsvRj/uqbx8Bvgv2XJ2aecfci1OkXxLe/oz
AF5s45QVxLVJsS+1DyybYLNUzR2+yUQWG6qLMirumVlrNo9TRK2P5Da611+ykdJTCmmOM2kqDX5k
XRaO0F2pgNX3vI4pIjvtmu8gDffmMt0BBlwAlWzSWD4Y9RNz4t+OWNBBCgx7c9n42XMFHitymxZP
XxEi1s4HoErnI6vfLRG3ZRhmtAdfIfR1NZ/shusNsDuK7XIfE2V8NNGGKzIyUIm7NZxnFErCoZir
G4qDE2/OepY6M4ztz2ZMTgrFbGaoCLLje1bvFipmwVlrJGOv78O52Wvq2foeu8Pj4jjnMeWNRAUA
bD1EOilji8jodXVJirmrBQGbJtplPiHNJt6l/adQCljzIFFjN/vEPE+ed4+N1CO8ydw5kAt5BOmY
fth2cmzX5LEAFysWJs6DUP7qe9NJ+85CSKsk3y3zI4Q/pmt1iYb5zuFuoqj8IP7hkpCRZDTUlpwW
V9vg4I8MM60Nzl2H+5sseffL6HJZSfLoEKcmnGWVsTH617bnQqA6O95wvP/mkS3IwIs1xvxq/Bw2
kK1PztxuOzySQKkUWatf5ctuUwx7jXrykzv9jkPCuzadfsjYMPQoD3d5aJ2y6GGFFtb2O4RVS1i8
jpxIK4lwNgAzdJgEDNCaWA2V5OVFuhyRH+kEXzL2SHZlaPJ7G/whC6m/0i7rq1S0qaddEF7sCbqr
5hIT+yw/VpjzVqDG5CAcHVQ0Jt+vjwgfYBRhZ3YDKeg2jnbYIVm1iviM1m3M6BOhVpgTDuEOazlW
1hNPdcz5WOG++Ak1mbsIkRnXfD8lWAvZPP8DuaOe7xQNX7HSWjhmwNuIumlGatOrj5s2g+sB5xlP
b+hAln3lClIpjY8Pw3a6ICqiYdQApmw3x9hNvIrsoFF+bMxvptE9De5wEY3AqKWDvtldSD+IHrEp
sdHzE8c71xsOWCl4qqlqmaEw7TOvwfxwk5YaqyCSKGpO6MEqauPrqZR1lLjLdcmADLVzyKofNbvd
1GBteHl8IuN2SHTwMZbUoFGR2sPQwm0np4IU2k28k/3Xk9I+YQGDb7IzhNF8wIYtyK1gN4TF/e1d
Oe2Ugm+MxeFyJZ8FT4CnpFScYHyUl7ZxZtf5jY/yYl6hN6F47sj1kA33QwEcNV7JLXYaToMrmYqj
iJomJXIhWuFHHfbOISrGfNWmfVDQXxg/qYYSVWNm9nuNfZezn0vvlcTOIeeWz7AI7iNuaE27P4Pf
E3VE76ORPGU483Yygd39dhPMKNDXJC32XFiGC+NCAfbESIJdE6zw9s6u7LtzOr1LZWThIGQWuz1j
SmVyJnc6pW64c0AsG6BQ8bZW1YFL1R4M09hmJJOMcj6kRId0rBMsap3hwcHASJGFG+vegzHoH9T1
IxiGp8oYqZq7Gk+2v9yZm+Xkkn/JmEzl1i99MtCQK7lua25gkGZp4diWIcz+J33T76mc2i+U33k+
0+kfLWt9Fi9n+Mimc1xz88BOsD2NmR6YC0PqXJZqhRthY+Luuxr3eN1/aJgW3+/hIDvM3fLMRb40
urwZQhZ9jb3d2CUPgnzXKD45SwVxtOwDIznl0B6c97jYSf9SEFuU5XWXRvZjWPc3T8j2s1INpxIW
4Vr7PG2+2RDaXPK4isii61tHby7/ynSKXxUezOFaiHJ+Y9WFkWGcdzhF0W2yFHJt3P17L9E02/W8
of1QPXAbHZMKQEmybIa3bhu8Xoatvik/t0BN2DE7+ib3Ubj5RdoHQXeXg1oTM983sHqMVFKlzb8u
71Rwb8fIp1G8vy/AGHSsuDibZOuBv+w2vItdICAvBhiinhLSfnIOm/TFTH3usyj3lFbtO9YXyFjX
wbGm+53h/NlIafLlTiufuvkrtgUuz7fvStYuzInx8aOt/+OvJQfEFW+agryqYLt8VgfiK4hc2VEh
nHKIdmtanjAxDQ2haYwnS2b0Lyi+bP41K+CmRji6Zcvae7BKubvZ5dEDF+bteRU9SAHzxTZtN3vN
oSKokGrOaXvhSdSLPsIrzO7wapqD8Jru50B+ZNZbq9qmgbfVTnl2wSVHx0DMDILir/UXroV4oI3k
wbzWF7P/6MCtXGEG2PFJLuIUwEJhFgqp1tAH4VSeI5bAdIhsmOxt6Y2fkVF+XZv8ZebOO5l1g4Vl
CGHT3IPHaKX4iKg4ebfr5umk54BG+Qkdn7RPEZxTWPxShITRr6GQBPuWOj2W3CsnSGGR08DnngTH
aGR62BA7yMQzFzH3kNK0Z3jDGlG6dNAke5ej9tO5zPtDBfEp0nKENk++0UEJBe8exThr6Rkl+5cl
30pAksBpSeQDsma+QB2uMZllaPHbJXKHdlLr+SjEZyJNEkWCLqQH4M+/RPlcXfnfSi8fzyJ95v/k
A1QCXKc/Zm+d+w1ajIgj18IjCrGKKHq/wfCYtrLdZksMmF+vJzfbHBUjCeTUFOeB6M2sv0VENxOD
qYm86TAQvDM4CZzaicH9nYUWpGd0W80Bq8uxs38IOrDeIqAFCjZ98hagkty1dHShnl3/gx5cK2k7
SYwwO7guabC4XrWrmGITkzSgdT7AAtpTyrW6r+Cta8bGWD/ZRBZBWBB1FLoSpgXB2qxrtXnh10Qf
XZUK/LE6rv3YAO7EcHMUFI74tR2IoX9q+lzTva0pp87C5TgyKw1KiMukK4R4USMHNLsksocfnB/b
tRmAk2XihVL/FojcOZQVschyp+JcM+sDpcOkpeA4Oo6ccH0KvJjILdoHntCk9l5ythbBwe2NHTGV
ZmHWwZ1UTBzxMninHPyDu8R69I17ziKGERFdEc7rfWifxKWL/7TD5t7K3AcFEfJdxDMtiQHkySG6
725wKVZeAyyqSBn5VSDp1+lrnPRbGA66hX+4V+eppD+dBhkuq7CAUCjPRLlHLuyQyUDkACDZBEvG
9uMhbMPdmZP7OBv1eWDF5fQGd1J4YEVcUkyjoi7+PjoUziJC4n/9YR+PX3xaemDiwm5zYJPZsW7w
H3zT2FfpV4nrDQzQCY51N5bXDHeSj1QHVMmXzvFeptU9bWjepWFZRDCN0DUIMcZoe5FxKo0/igY1
S6cvTl0ePAlOCL6qzdfqTsdxDg6U9+0kygoHPepqvFdyBYzKWNt9RU7JaOq7gGSEEDlyVAvoIEhW
kCmvkif5Y1X/7+pUd57HXWZReKobk55aQGYutpTP4a9UCKC1qkauD42Isq4OdrV9StR557bEcrJl
7B0Gx7oAIIv6s6j++Eu4qzDcK/SPzBFK5xFuca/1/YqY5GNMkm853KICcIV5bfZSHJROPw7W5qLd
XmFiYCJqggTDRQBIJUo/IKFXbhdtJwchHzYP5rV85jTQWTBhpphg9r0HrVdt/JJVMUrokQI+1ux+
sz0LOU6xYFgaxfJ82UhcjA/cMxKBC0f7rNY7K/jMJwJPEqDxRJonsHczOzfUm6M6j41MuDTi0wBt
BZwFuTLcxP0j6dbIiea4cmrr+Nyh0f1n+rq7Hr4QV2bl4Cf2+5/oOtCNiNa1h5ghLO2P+r1gED44
6l8YF//Z4IxEcvNUhLNc3tV8lP+hJqn10WfP3QzVeGsLyE9xcQyI/wxjsFu6GJmdiT6SQ1O9yCDy
mwkJ8uDqakCF9CianKOA3Y1Fst6ogdwzFIFdeBQ7JUINqlsbRHPID7kHIM6eJaE8ir9bMu5zvYXV
DXkD+Qm5cRRD3+qxckhoNj8JhPWJohSw8xEhdQaOYxKvxaOq7p03jkm+bbMJwYbYV3Zo2PZWdho4
7t1XBBPjG5/tqX8JXHwlkQzVFeBaDYfJ13l579n9LkAljZjJwYACUq5kuqb2jNMo4GD6Cf/hGxRm
fGHXGQCmDr/GvyJNeBDqxM7KZWLChzzn6qzyqE2Q0LA+FpBP0DanI6uAA2GXNhFLb4xvbukfTdZA
oEdLjjO7cTLMZ0DvUUiAix7P764B2fDwInhmcrcw5zOYA5ZY/S5xCoLfSdju1uqZoRN3+6Rihh8e
lg90ARZmgRRkKCPNGDa06Eyn+wYcgWTH1KQ0GPqg+ZKzRmGQcU3npyiZ4cfghs+OG+3G8htZ9OEm
MUi/rCbfK0Vxi6EIr4BeIPs7AQcXNUMg3fF/V+oCxGOs8RODYFFqjifH1WePH8vfruo2X/3SWYwJ
K6UFCpg8cgkZpC/jGmm7BKMFPJ34gRvSdhtuj5RoMCfEQlJpB/MZK3t7r/0l50LAekrOPCB1wvMA
nJXNnwebolz/TJX8aYWjvbYDl+Rme+4/3rHWvR09QI8orylvthFZkRln5iHHhyWTqQ+X4pGxC1PA
s5gFx9EgDYaKYo3XJgz23LHcIJIYM/kogvAZScY4yTXzCUYUOckpTss7dsowTpJHyS+7XG5eABbx
+n2DYRc8EaGZDK+KkrmWTQojyyC6A3vShOY2iLktzlTGCqGTH18mLYi5zicWbfIDbJ9xCx9AEvyJ
HIp0rhqbXTn94dzXfpw4u8TZeTkHfEUM76IWpQq8KrbNGF6xri0EXRrdC0WjiXxhTVABtAvJs3ig
FojvtC/IML/l5/8ETtKuxCnfIpUBCudaneAff+/egnsFpUJIReA+yD6zj4yVFlL7Pv3590EaDg9W
Io/3elylyfwE5ADXGpxEwI2co0/rIodDAgnJFryaH3xMVJEN+Rt3wO8yCgaQXI7bnKU0Jtn8GooC
KUZXeM+QJNy79+E7/sNfFWcUIdDPDF+7hIJB82xyAXZI3jKj+HgljfoPwzuts/Vz8Er/wWmQg6RY
lJuElmHKieRPlAyiT4u17iYqSWokhXWVQrJYQgJaOhZFRBfGXLhMXgbIDBOCWiqoWvFKPA9oiYVr
KE+w8H92WSqFLnAF3Sgpx01oF2/GBt5ttL8giTxTNpVZJtS3jctdNqeXPCDXTNMXq/4PB8ZTvJqY
HjFqrhbH/242jBTO0+h/OqTmiIuhSBDF//IR9BCT/qen7fCDgQpzUfp6aivMJfqzXqMDx3sOss5s
mELDCOogi5c7xe99dg/OOcFEoQ8N2TNpILMffXghvAm6ltqDgvgY/11TygIMYwFvXW1He7OX75Re
3vyKcL+e2pJNMEKHlKHf/Y9VV3BRgOgS66MhYF0xGCIEUDpxmz5rz4zU9FWbnGzMk1IKis1lgsKe
PcW3UY6Fh/W/yqppV+QGAQLVHOxHCotuPd2j4cjrYvJUxQrhRAS3VteHlUMTCfiYi+HZpyD6YtaP
FeEJ7g33uFV4iK/BiLtYD6YK8ORf7JBp/TS5e4+3izoWnidYtanNkHXjsNqO6If3sV9xyF4mXC8f
9i8u1xlTr8RPMRB6FtKnMhnj+i53zdOQAQWMAhcMKLtOu6mnVUw/nK92upvKV0nA5qpmxWxABMxm
PLKP0UCQwSJDxCnbDdwGL6O+LD9lC1p2/pBPsSOhXR/FDuhRVXeQ89dHQjJYqJ7YJFGd4JBiLgnU
rv/cuoDdjRc3JIZz8SIluYHQMj0LAlHMtRXcBNjRnI/tSV9aCtlgEQJs2l/pZYpI480csQjoU+Q8
r/RiVsGKglAm7/voHosql9XPF45SUtaabBmaxA4QWDcXzjJzPvEW+MhW6veinltuDWbCbKcs0Dps
ayvbWWa/8wpfYbQMH3aEWdzLnkdWufPzipYE0UWpZ3ACM5MtAFCKjAxwL8rpRBUgxnzC/g4kBFhw
jH8JV6Bh4mUg3cRyISbVPxTONLlleSdM0PxNFqFHhEoMC9NQUjfIW+j9SXXCzXzxRc+asCyqH5r9
/oFHSDT5MpUPCDfbPVlfFYUMP5ggUFRUo4T1n4v/O3FFj8InLlDHz6ezmGfmhd3hQ1phZGh1spP+
7q84eA4upbCPt/h/yvfyNEiJBgych4jTCstDUC2BVtXUb6TmL8V0IhcUoykcnOF0mZMoMHyPOvuy
4QRpJIeblGqg4cwG6gneg3R+8BeRlJSqlOl66HAPmg0DYplVG5M9cqemHsisBAPKxN0zcaFQ9EZR
ASQDW8ko/62dcinijmrfvC+zb4pYQs6aW2i8zKzQoyAHn2YIfIx/eZ04G6bIhu9kqwCBfCEFNvjl
Xh4k4U1Cv6p8/KCHz01xGBM+yDOaGzOJymK8eZbs+xJ8yVp7xw+QfuwEH9S+4Gxrb2cZ4WucUWHp
f2zIIFdKhi/cl/ZoUhUScvOEdJ5bA0+ZVUhXxYzBgiwowpz9VQgWhvfFdrkjVt7QZ92J69MQWrLM
go3IAn8CTZxbgoL/YgR57gC1YibaTOndLS2HYUfq/o5eOqn3M2LxB04HXFXojVSPbrUzwDnuWJ+p
k7kxdfKKQD/8GLcY9tVvDJqW039krvxH2sP5yjssUORHO7/9Qf659S4SG20YGoAiwLufuaNMOYlb
kQ/cFR+X4icsUyd/OdKGECIO57wRNQUEy1SohFJNNBm9utmR8xz3g+1geU9O1zyr4spM15dbOiPo
n8ve3JbU6MXO+CkX1nOLBZL310BqmPIsUigCOfKOKjJa8uqM55e5ERnFInAn0lZZMARSDNKCQwYf
36xqP1Gy6nHefDrxmX4wtzUxO2kIHkZbjSM1MVjF/xQ95wGXR9efAq7otKL1YXY+gNhhkd3xFhYG
A8W/JrE0fGzcz1/QGh9LghmQ2khIoEN3YQaeA1XnT8PyzHJrK1BolEeYXwMGCUMbY7EEbFEU/oh9
5jeYY2W0GvsiLMfLRtt8drEB/FcJgJD58d/YnC+C785mBsaOT4qTmL0oNWFdxiMzL7OHWQMjCq0h
DfzP8bq9A3xkCcIseRgiyg/ts2oleLvpFadg4z5Wdnw3Uw0mqyeCgTfecmve/V+fRfMuudAGsmsM
YfdwdCL226w6km9Zx/5S4pjEQyZXUBxOIaSsdD2tUfVSxN1pXcMth10uwhZSf/HHglM2GAlYc5A+
sRVwtNplMbLeKzUnRF0sOFY6Gy6Sgqp1jkik2xRYIO+oIfBLEmsEREZFtioZSXY/ixvwwMJrC2VE
dgj5KseaQwlnzF9u9ZgLqq7+BZDOMN1xQ9XNv7Fv2EQWU+5f8b1UntUScvynvuMQvDXkGZA36Sx/
u8FYRUASovHG4fYZni2HTdmxNnYoi/twkz0GxfUcV/F2hbDoA26awtQQ3d2EL+Uo8PB1ctr7uOT4
+PBrzSK6KPL3n5IyRTAQDOiaAl+Fbf9g7YaijyEllwcYLujZtNb5w1B6/7Xu8q2xqViZi7vOd06K
EFhBiWQYLN9tbFTeWkfRRR4VB2q5p2SKC92fBL8VHMhQIR52ZGEXOm7f9kmJEt8txn9RZt5L5wld
N2tKoc3XjtxAZSY30NEtpwnyITqLHr0h6KMCHU2TCbGZsiaC1f56dLLmloJge2zyAkrR9jT35hpd
mvE/oysBed3a+08Wx4MZlE/j+sSd6wAB7HQbbr4Qe2p7SJCI2MiNn3xHLqPDuht+L2THliZm8lTZ
HKZpf2bmuHVNKqMpbGPwAgWoIXeqH4ns2Us+IOOsBcXG4eHoyb8TxS4K7vYwMsiotTx3zOkZhqJr
KVAXfeRGZloXIR3+mAfjyohgZNQbZ/gtJdAHcV0JUF1wR06HP62y3yV1cSgyw8WAvoeAWdVcMRwS
EXz+FiDx9a9dlzzilvnjvM+oNVPw+cNY1wsr7hDrOPYhpyokgLG4vRxDBu+VgSbkb6jbjmq45tsC
y7j8jXSZh4bUTF+UAQdnI5OyTky7dXYDmDlOf/Ez0Zl2M92pkkMcJhZCrpkKJAAy9gE5YWApL1Nd
hAIEJfoViiPBIk3Zbws0f7MzprsfunAX+nR2L37NvvvBXXvn2vnlUKUhgTRy7q5rf0zRO+6b3Bdm
/FbNprXAGSgSkq3pmv1E1k30nkRE7EITFOcOJkta4pNGtShhr0PivV/D0orUA1LP1leK3EzUjacb
4S2iii0CXXcVrSZTz/q4XvagQiEGfrPnbDU/5QmcH+BUzo33w/DLp9DIaDdxCoIVVBpyNqZdT5Uu
TxdTJ6lQLAGVz9Nz85YXKOnNV8UUz/1iAkp98Gz+MO3LC1EmbxGQ0avJTysqVE6SNbf74AEdme1P
7uUkH/ZNiE1EuxiUpX/RdtLxTJEmhyat6WR4YKeRA2ecdKvvhNF5ihlczHZhrE5zQ+S8u6ZUyelH
lTQliLh4V9nHkKyY9lmLJ4n8ix/ZmuZ69y+BJflXxMEnRU/RZULx6G0ROSulTK5yqFy7spe+r6Ev
G/NX6xg09wAybZFpbdRyZoampcZPHpXPP1VkgeTHm/HdJakm7k1LiSwH6QsACzfNp6XNrT8co/BJ
qKCn1kdpSyCmvGZpQHWjfWjy5J7CvjyhB8j32FMYA6dhrv5e1hajyyd4nMLWwY6+q0arc6CDweGl
qiTaoBTP2KzWmTjZWJK9fC8XJJBY4tfgbX0kD/pThgPQSmjKaD3JcpacP6kgwObqOSL5zDLWEC3I
jBySaD99gHVRMKoZyTU25pOMLIup2sKWFuHcinMrdbkdb8A68/SwMHaj4z6w3cq8ZfP3a3raJL9n
IzyJMR/mlez0O6/nOVdO+wnjyU0CKXlYALHKF06MbukysN/4P6uifPFAika4d/PyAYeGebGRXz0C
mfw3JD3m7yOUs80C7yDN2xC+YrsqVt0W9VbeAJPtXVybibMeZQGXj/mbYuOJJeOZULWYlw4uIOQQ
DIYWM6J3SM9vhsZ8qihmEeSVWBEMcqCDNE22E1TgIIT1vKmt12Xu3x2OCWxtE81X0Gb767fg2j+0
bfgUudHPMo/JHVKvuBmKFzL/L2tgMavFgNPjENzY+9/zDs116uzdTqNPzieTmp6Pszs9ynFWTnhx
l/UbxU5HmbwstsiQcA6T3pePXjid1iy9VEXGc2lFF03vbr48N83CXdZwXKoOaLgGhXjdBkh67z0h
7eZq7bRkrttdpjXIt73r7yuefw2HU91tfhZB/tnkxTda05+M8XoXW/P/Iiv6Yhttsb0WuEPH7J6d
cj2bo/k05ku4nektuR0oc6UqgAMGbZVS+bE2h6nCOuab5EC10QXMKqJKOTO2oOuvryiT1f6ezfHB
XfqCU1befdekJ4KCecGs9ctwLOarCQB3DjUVauP4EaWyXNlPhJlPR5n9LHeoYLiY33rfohJ1gyEh
aINAQms5Qnaa6USw1tVeQY6RlybBQ3Lmz2Untes0MKZPaRxcJtN9Ga/J4easCYHFJor/ySICNqif
9RPjYWLc1ys1Xr13qew/jUEHKsLDzcSpuSs8cmps3kiDTd70uqmX/4Uu0MOkbG2290HZfks5tdHa
4zt5U+1bT0KbAGfi3Jl/TX9A7G8m73857YqzkiMTsDfjQOnCwklIrA/r1npVcJJfwsootdsUYAMm
a+BQUdm1CY9xlnyJE85Qotvj0t5pnsoKppP1P2lINxlgxz8K4K9wTHH+o+NM27VTJTb+HcvLdt2B
FDxuPxlt0qbdvThcCvK/OGkI7OJ0KFFhzDHgyvl6Xcd79E9lYhRIIQvra8PxZiF2YQlxU7Jczeyd
Kx3vRNfMaRTNkeTrUfnNsU3fruRFK2DJxB0M6qiwWsGDbWd//LK7BFb9Q4XJ6+hxuY2ZHzJO0zYg
r82VOqjA/xWrsrBm86mvjYbC+IJlytnkMUm+GqlPXZvxKCunNFCfBXeUwCs0l6H0C2frXI36eKVq
UHUaQ01FFoO71ssjQy2X8ZKXHLWAieNbFbWJMxNJr6oLJk5LXdPdwNPWh8TIEg4iXumJPe5ShCGE
T5K3BPdoz3LyJjqypkIZhaO4ZkaqnLsUUMdDJM0TGZFpXu6LtHjq6wkU4zEs9z1v5hcTblUUnmCd
YtiVvKh8icGREAwTHjK36fRLTUAzhQfxMhhbKUJARQtZOXOqbwUPyJwysjJ2pON76NBwHe+YYIBt
19Yk3n1fUNWBT/ZBxFPXfJp0KhXDFKzX37Y1U5pclD833Nej8hvqOu5ivPK/VErlhgelA/FCgGH6
H++1X6RPgqD9KCaOhA9kCI4jPeSz8a2muAdXe2xjyj7WT1IRI0VoCZc5+Ou0V7426v195HMHchwB
3pfST9EHhIGWCeACapIbColEW6VrJBrTTbnxvN6rskpCuOhsLGf0WSJG1I/1L1FYWjh91abSg+JZ
fnhyU8QURq6vflCTee7a5J5AD4k9t/ktpUJkpzqFTW/626BMe6nZ0MVf/WBzN3DWkcWINlzu11Vf
WEgzz182/fDHsH8OKRs3N+ORki9x8EOElg/hG6u+humR4syyIIaIzivmdM/XJOgv5I+1BrzDo1JD
ZFZ3vROLrXdsrOjTqsqHTRv95zY0/b/WV3qa5xcBFgkl7TI4bhCdJ0Qs8c8qNuBJqt/li77TW8z1
whd9p5XOaSO9OrPQErKp5ZATBoHwCe0+X8zWMvel5Z1ur7nah2X6EnPtn06QEGkWYcuhk3q4czN3
N1g1vbyOJmUH3BYnYK7zoE43XbroysmjkEzjct9l7rHy7mgVIN5ad6Ol0XCJHOpqUNlos9zrE4bJ
WfXJHzma+Rvr7/b+SaIarY9x0N3OW+pTcEEnnUXIrlTPpYumqHgor00qqKoPFR9pacYpae+cuNMm
JZF/dmBCMLF2VO//QidNzoO/1u/NnrOqV4gclsI1VbqePOZcyqtSEQprOKvsx9hOrTRLNKSgkmT4
hST8W3HfMkQAaU0dHFz9BI4Q9FB1hvbUz38u7RXii7Lrnj4MXhLvucfzHct+lKFnC6gp3eusvApV
srp765o62Qbe9DJRqqPgkTodBi4untvgD9dqfbyF9OgEo7bG4NXr6keOnj0qeykJKub64Obd0ZjS
Ew7GJpjyh0Pt+Z/GBpK/Hi9xZMNLt/l9NJYHJVhS1rLrLj02nZ5Z8uNKIkkL6Uml8EfJJ/mzzTeG
I8djkqkSdMTfXkMP3z5+ev58oojx4My8rQsPsTc8K1iJauh76ObNbFDVVu4HPzlqExg+EtR73sXn
LDBPp/hTMkk4yTYrkmRYmFJVvYjo47txyCXTfAzrzKqoHBHgS1pwNyDnt8pscNDYXG9lWW407Dt4
qo2VvQulT4SgNyNhPpXdH6A7dnXTBN8Fwf5uI9GMYxjiEynnWjFy8HCUvTF6JWjta3roeQ/7zXDN
KntmMHwT5Q29g97+5hIs0zUJ5C8h+x+sRzen5njkYP0wkT6ID3nnR1sze1SCBRHL/e7Q1SRV/l6v
qZ9qDwH6rEbnV7dzr1PTBAqJGYqmnvu3WCPN1kNIMjyt6iOLZvrRL9wWI0rb5U0nJq0uvKT1dd7N
XUdVX8l5QQqLoUQ9S3h9YpWqqToNiHaLp1hbEtTZ5kKs8M+meF78v9n8ZF6shsttCkQO7IKOQ0Cj
N/WvkY9GtcPCWq9dE1EEPp8Ipss6O7QD/CHmiQ+zh9JMpbHZM8Kwv8gFMjgigIP2y/zrDxeVUSZV
6yvTXuqkMGxd3g80mb3KTFEoW8fpPs2/UYiP4E11BX23dneNxdlvMXM1x1PIUnT5+wxgkhKsNZGS
TQ1gVgSv1CrnQfLBRV7dXVgO97gNH4aDWenIpsJJFc6qHDyl4zuRL6secmy2rmOqy0OuYJmctzqu
X3DAXMP5jX7kHFaoCQ3H8otV25QWTdzDEFNAlaa/a5pTUOM1EREa6YEjlAzWaxUs0bQlqGp84hTX
xDpGARrE61Wux8mCJXgzOewJX0JrjNpxj4reXQyC0RjGueiNZBfR10N6OuYQfldXwkwN1mtSBBf2
/cPHukklTDqc9GyyqFprCh+UMXCvkC7tWF1it7sbgpA8XOXcxTbHNlLrV3xlbmtEcxXnpeuDcJv2
HkRdHJKKyTbWXTl5jxvo9SVZqi9cvE39Wzr9lDK33kzpWJyNjxqyWu14hJgcquNENYJZLlzmYcdE
lddoAUvZTbrvuX+CJjkcQ6IHN+fhna9NVYIEnAmqhWL33hxerTQ9uIs1PE5x8l9Gj9kf0JHe2Y0o
Ba6cfk8aidqIyL9ryRR5nfXdx0socLbt1DgF89DvrBnqZm3mR/qTPovUmoqc4DbFg8Z+OO3CNjqY
RD1JAzaZ1+h9HbM/wxAc06Y4YogPFscP5tn4PYRVsA0w1fpEgJtcYxqzrDY5satJ46LS+/Ds7m0x
r/Qd4BDTzgrne7MInqfrhgJns/jiGJsLoRiFPlBUWZLf9ZCu+8iMOUk1hX8yu3648eRo1WbOj3lp
U5U+UvXenCeOr3LrNR3njU1I5JTcmWt5MtKIjg5ltiMl/hrXQ72rk/E95NLtbenZR4L5U9GP1Hrb
cQ5dvjwmORd/F1b+lc7dp8W7Hl0q7rLRRRcByo+cLb1wQbOzS9OAg/TkXKHtscmckBcx0TWwLrrZ
Fut3RW+bfAzhxyl8JwtMdwqAK4XbDV16wAMmh5hgtm9smoD9grOGhBaY80ca5E1h8ND0JKRzV4cF
Uh5T+/Yn9kv1U/pEW3PFy7gcg9F+UnaPlOEQxceVEhRZCZNj9yofV91ZADAXqe+u9jO2UMTY4MdH
P7zQA3mvHiKD23xy9fSdymIM8DqvzDqLxrc+9nzksBu2J+fULyeDZE3dfr1XuGM78wtJhTaqHlZV
bHBbFy5N1cerfxw4xQETZrXhtlutY1KNN+BXet5JiU1zDh6y67BfoeRU999N4Q21ih9XPt1L6Ihr
cTiQLaD4GnRcPgzEqWAgohgW4kb1+bRUB5uhY/oCMHHr/7XUa+bzAj1EqT3BJJTnzq3jM6TTTHW+
klbMIYqAEjRNpN6dtd10z8w5WpNTNtrW9lp7r112X/ErVcuG5YfbWQdK5GoO9HQAAYaAzS09yl26
jkyit+fpbjg/tWyaeKku/ZkS1ogZBR1m1NGmdfw9jYHonPXb/KjxY6wZJl9xtUgpRUErByydv2CM
hkhHeNZjDNMLd8vbbmw2lThDdqga5zFTu5OMKqC/tUeqFCbJGKnMJ3kFnUSEOgVbbREtqY5XMkT4
QMz7RyU88qmSWo6mpr/ghpKivAdihnAQPnMVjRL44++Egg7LNZnXYxCM/wGf7hU0ytmXZLJ8HIAf
zSc5JRyGSOsSzLbmV/Uy5poFogsFqWgL8a0RX19yo7pLFm56khXJh1+Ri5hweoWxyFTyhxQt8Q0r
XFu0hEgM4noOY2Dnyfo21fQ+Uv/b/RG6VAisEFdaJn6PERTZdOMAiNuUz13W9XH1KXhYlkOduM/8
KA/Lc1IMdFvyG1hdkMuwGPdhHOs07qdHRJh79j5sne9G0dbHzTDcL1f7o3WHk4fPvPq0GzDjL5kZ
/8Qsf4iH6Lthv0xDu5vsNoYMceKjxyn+vYN9G83mM7WX7x4601G5GHom2m/+wZ9RNO/fZKcTeTtZ
9nuPoV7T/5N0Xlux40AU/SKtZVuOr50j0GR48eJyL85Jzv762WJehpmhcduWVOHUqVPjS9h1pz5K
rlVBS7m+b9HmL0k23kyPRl2zLO+invGQXeudYYC9cnbQI2qLDy8fUEqVO69P/uo4b0hQig0LOo1C
a89A3Z0IAfSt6CFy2p94qhBvG9CuTDAYrZcYq9Fpjo4cdqP0/QdNAGsL2qRdi91UIwNhVegB+qAi
Fv3iRK7XyQ/f89ksVkkzoXovd8JCpqU2rd0kTTjcXtl1cFWMe+y5/5LpA0m2NVcte8B3s/0AYPIY
Ses1FWiblclorGI79LadLiH4yyPpJno+0Hj9zPzntYh+VZEDq5X7nUVqr8qxuXilV2zKjG3Q+Rm4
gcD9MIbG8OEkLdadtrtzOmxq3zl1PW1OqnlCueLtFxJ0wp1cXJoyCojp8/zsoXi9YqZis+kXC4Ov
dd5STJi8jE21Z3DtDuESexU784QojD2dwrEwTkxGiwBUobdSAbet9DjQsraWjrer6og7rWB7GyGn
26c1qYzovPCrrQ82UUkq210fIaoU7N1WnKzMuvhBda3a/N0iPW48l8ZnJ1kNpnME5lov2figMh8Q
uZhgvLbXuLeP+mdZdcCTZLp+ePGr6Sy7MlhbIyOEtdkYJsiuVniaArj7iTxmHGNVom3hkukSsQ6o
rNREuW5OrRGvsYB69LnL0A//4M0NNfJ+eJm7GbjGPzgATvRtX30/enMHA+Ec1RRbmTb70Iv/UmO9
U2Z4bMvuMjP4ndkCFL2C7dKpU9z1vKfoKAneBLAzAco9E20ObWwN8EUEbDSF0fXiVSbnc+GiU+SY
T5FvnT3E32IGV2zbGNEae+jXk888IW2V9ULGAbxyI1o22J0ZFEH8qahc2QpaZ29Px7hddhMYveBY
mRQrGAZ0DdGb60ghCtqjqZfRpgIMXfXlSZqUUGmzb23E0Ifwpc4v8DjbAtzAI12U6hFE+drYPXWA
4ZjkFbUo5F9WYdefHMt5JN02IwaX2Ax4lM21ouBsGuzVYWzOkS7tznH/2cYN+sY09BJW2ciKoqZV
IxAZHs30ftAJSRMeVDStl6h7h3FYIUeKTs8MX3PI1QqQ6RTE4iDG/M5x0x8cO1VVWmJ1YcbMjX1B
m5tRzZfQZM542ZX/1BihI8qb8opUQwPhS29bzcay6WqVcbsOG2ZnlUP/LyuGB7016ym7BbUbfWoW
tC5UTdRY11nSPJl1gtGBddlZ3+hnndIw3SPjRyunS6BK+qU3UT4l5qFw6d9qI8PGwZv/+sJ4aXD+
ss+fFwqcXeU/txjOJERRo6NDlZatrK7BZawiOwtjeo5ECjiPRhQhnylh40A31aFZirpXjkcL5wSZ
erkp+46auUmYZvbbUtRQ2Yh4ciHbTR2Z7xr47wv6IMLYHdaWzP+Ohsx3+ruLwYzWpXT1k2Xx1uLR
wgRy/QitoPJya9320fBWK7pmZVcgL1G0h8FzLqZbwU/0bLVzq+mKKs0uakCxAoIvIGX02RbZ7+Os
bre965y1ec2Ydq9rTb+LS30Gpa91PiqYJyRVTpifpkzNW5WE8S4AcwhtdepRrttKUv3VZKHkM3eH
xfac8zQgO+LN4bfOJfwpN7dha/W7yhpeIjt/ETAlVqMSAIYjC1KNNn4HyCCe5Xoao+NAZmovSL5M
43fS+w9VBedWZQy6C5bSWGuXUhn+VS+7Mhya7sO3JFv+6Hmtq2GYD4mfwQHq3XGdDCbdYI3VQTAJ
l7+hkghQgob2VvGiT/3olQ/kTig/DP49AzeCbSD7HyaTNgiHWKNHUV9E2wTZxH86lnMtfzoWEtL/
aKRnJ2l2fjccB0b0dEPHAmYb3U0ytRy1EWTzF/iwPAp9yUttVEQr4IBbK++ApFoVTMY6EIhdH3xv
MFGUVHajC5EIHTMCqonuvQUNlRyHZCj3SBUdjIO3u1Oi3TH8AiKqb06gmp21ydLipVN+sSHB0lth
lwgusvh98sexpPgAhzTUtrARy/QHn+YdzFdj+lArwOFUEyIRs9DLYQ90SvCdbLt9iXEyeOQRkqY3
x/7KnnG8CEvBRmmS5ykOANxRfIsTeZer4WYOYruo+oGenxfBMMUpkiu/GV6bXkJbldvYKcVKIMS1
ZoDhvygFItfl8IJGvPeq/YE7jgb4roOBRD17pkqLEViZtCsnbfbleggIEb1mow8FlW4AkSW6msTu
LHXvSeulSAtAPbM49Gkrf8waL01IVhXIR/TxE5QY/TB58pKngAJ9yfCSCSxk1FmS3e96hzJUyZiQ
1jomRXMVUb1JYnmiunXvhuhmIctEa2JcwT4yw3sZvI1jdeeIDkI6xBhHHha/OqUKrrxw1yFHuwqB
HYjsKzYoddmbEwjOPdKF3IYkHK6VceoNPXkrPJd9E993wpYvZSvhZCfTrskljbhIegaqMujD3zFq
e8ePZaQuo991RuFRldW6QCYZLXqfcb25GW3Rb31WBfXPNoBP34J2tD5VUlHP6D6MDHhKZbx1xTVU
OfkLUZKyjy2qn7l8ymSGFaVo2JD650iETeMTn2gWdiU/c1E+TOa7u/Tf3EfF7DQO0dpO+nuXV0kX
T3FvMvZUGRkyJ3LtB+G2rvtN40IPb0jaI/ntyYcqNtdzXT8UbbBn9KFiPUsrI9/ENA5WfnEEmQ+5
idU+5PW8LwJy0PJ94Juc5a2dkb3i2RsEKtLWuy6oirpqIABiVoVtHsrRAqoRegfsmRXChAWUrASC
gykyjUuxrtXjUqQHT+cf87UJiKQ9NMZ2Y/2tH54fk3MXpMZ9NxA2iYUuNTRXgKY6cs7CeQ2M8ZA6
zBkTJb0HBZOcHAOsfLb/zQ0xZIVkFDZxHquzHKZtX3lrZb5MWKrWUZc5mDFu8S5yh62gnzUSJjo3
CO1ay5mZ1bs67tblNDPnq3PRYkYGFnVBeciS4zSoU8YoB32DbZDYW0NUW8qZD0Hr7jHOv6+GO1TQ
nbROaGNiqXM4vOKlxqk7yUNYjE9M3u6qq6PsbUcoaGbikES6W2pe9QDo8Uh4BG6DF4SR5W6C2mQH
JMfRt2fSQe/FGATljfRvD2ePUYa32mx2PRJ9q1w+zuEkQMC8v8w9geZDPGcg6UaI76n63onFNuR5
DXqw8LarJozWc4ManbW1segW5Wi9T7pl3rMo9ZDSPEdpIUAcoOcAdv1bAvm2tlKkZQ+R0ZO/u2tQ
QGL+hcaWDLFX6MhGFqE1q8xva9CJzWfhE7QEBRBObO/rQb0QdH+S9dCVtzAn5i4Jwucy9dA1LL+i
IQJy1WKRas2eFMGwW8KcM09RJUVmGcRbVOhFoK03edjaJx8Qs2xwU/QOUdjgtTZZvO86cBxX3uf1
VLKR2voQplTwO/NGReJzmsd8y5TK906HaV7pnGNBY90S0gkd3aYspsnbAxvHZ1nV0Y7tW5FmH5Xn
bTME/Rw5noq+2ral/bCM5b7uS8Y7z6i9BicGfD5bpbudVbLOmCVi8EYVI0W9yniKO2Mf1e0xNzUt
ctg7fX/NjOgxa4k7M4gYKzUk0S7zJZtci1I0ZKIwFCdcTAvK1qK2JAyTmtDMPN80gzMHX8NTx8Xw
z4VvInVGkxtlPbYtDeLk8espLo95M19kaBdkvwutwuObH/u7hu3kZLCTtKqOGXjioMB/fdJYZcTA
OE17juhS6Zgouq9N962eEbrpyAaCwbh2lO220dh8M9Sg2pmlD9Myuxsjizw727dJBKu0ryiUAkda
BfS7dFiClQcO3rNKtHxtpKveJwAzVLe/ZuYnKdfYoND5FjXFrY3Mce0wxb2yub+uOaSu842w85fN
U1Ga36Zmcwp6ZmeyL0RrfqGQ/clAie0YRzuDs7OafXEtHOarsggB1XY7E3s7K+7a1EORERwqYOKk
yCIqQsl6MStmdlg33+8QHC3pLWbpkyl7KYT5TznuKdGy6I1rPgAdc6jCvQrTO9Fi3px8fo8aK12H
LiKuhcxXVd7qrvQf5X3FpkGLjjdbxwZGrF2OF8uPLkuIU5y6mJaJViVqg0hn8wCBpALbAoxiUnQU
lsRiVjBh0PIheumFSe++44u9NaGwYNpQXMm2IIykG2vyn+0WxklntGcFEcGzNVjCCtpWAaF1cOmA
YpjOm5llI7kw+sAffr84j8DO6alzjAbqQnDrmvJOxsrf59K6s+TytUQzOsrxhk2SZDbl/QN+aAk6
gFUapNv7Qoh3VM/hTb4ug6BV+5s63I5P64eIsz8WBQ3ffDSxMvr/LJOLplH3J2PhppzwI/vDMTWF
1uNjWyuTqBcyMwyq+jv1HjsPvB5PkcpHPqb/OCKhEfDiMDq5bm/ztosBZLejzAHVlZIE6jRz9qU3
NO40mDLtpAVaQ7I19x16GbRlHwcEA7kefmfs811nZ4cCb8KfFVOjqZJIil4N6lphTSdghRPlFtye
ShviPfJxaCxw3GNhvEYKGjHBWzrtMD/46x69zMAHz/JeRE9hk6E+DBfWJrcG4qYfhLdIjJdAQKRs
gZwOtWDnjhv9/24GvK1LDskrpqd9bf4CTCdeBb8eiVVGmMphSqHPPxoTt8e3FBObH/Z5eGko7LlU
C5nuMzThQzKVeChKR4vczrw4LpG33nppUsCuKH3xQvtvSU4QCOM4ufm+8+uPvjdOc6huNr7BTMwn
5ZT3ypJHgONXtzC4fjh/mpQIJ5fjQsnkor/FjYzbUi/XKmtvgV28eD30ANyUSUK9SlvrXg28x5YA
RDTpNwXbZO03AgDQ6MtjvPCOomGhSyLvXhlnZayCJj7EJYQwU0CvQDWzE5VYeeb0XIaJQw/ZVG8a
mdLpKAiW/HLazAmLE460CPHu9YnmAS5h2H42S8HThsl+UUgSiIEycTHqVoPsR5iFf65rWVNTCn8K
hNXoGuNkZJXx7EjEk808uaeNAJOlmsdpSYi0pnUai1MQJh/mpH19lDx7Y/7QSveL6vSOVJT1M6AI
aQkhUUErcG5pRa4eVC3y8ZJqUNvHd9rEMaDuK2nLywB31CVHk0v/L08RkghTCsywlgH7l47p8fUC
ybDe9XF4lrW10X5f/32S2Kikoas9LuGWOcKbfKRkkUAuiLvwBWWUm5rrbeDYJ8tQB1CFbbV4iNDT
JOkW+0LBpgkCiK3TvEka86AC8aOtbwjs0NnunUcVB9nMfbNMJ97hBn3Jz2UskOtpob40VCFm8HQ7
uoTC3Zap1tL1noso3CDZeYwKwDK38RC87D/8ur9VdXweqMiSrIBaFtZjo8IHvWXQKj0xqg6ps+4I
jLHRxzAJ/X3tOYSEbOQp2USRWNvEbXkBy8lKX/9/l2V5sJIWvttMCAvTOjIu0aL2+VD91ebKg2S1
GPF6JokwiCWA7Z79fmQOop2lu3SkFUO2NzN3/FUs+vdwSb7cuP/wKshYnUvBfrx0fbhif6DG0JBY
WLs0HxFpi+DXRuau5WZJo3Kqas0trd0bM8wRrJjmQ7kkFINlgTWuSUyInpYEGQnZoRTswrl0Qrl3
0/ojs2ukqaoQHYjp5DXmi18ZW2lgkAOIarN1FjVBiSFuY8FgDl77Y5e2N4/T7LaopIbVD5ynTVgX
Vy9JTnPQgXf3l5ADUBGY6IVWMBblItZ1ywVkD7rKQsF1aikfQfFKQmSRhm1YVk9EW7AcSDVm++xg
f6wMVrEUlyFrH5dRbJMhPGY1naqD9TcywkeDjhE6WYs7CvBXqEtQnOb3OWv3QrknEcmHBMQhjmuN
+WlIgIZpp7iYOOm65oBaIWpL0OasOUJCyb/mOANli1vYiX/Cam69zJ9jU37qq/R4MIzCnUTGYEb1
dQWHXysOaH2nNka2bziABh/SOSBD8F9g3EMnoN690rtjLimXLt57nCOo4Ta3esbYaDcn6u6Uz/0R
1iokdfr4yqnaOkTjlUmVJOmeh169BikNrxIgzRBXvUD17DuAYN1exdXXXHn1akmH2xSO16A0P8O4
I+NaTkPorEaTERgBEz/8eC1AoojQDmKiJ3VaaMf030IC1bb02cHNoWdCRpqVeMlkjLdZPj8aJLy5
15+Ksn90lPLWZtrcMgMkHGM7h2ihWlQoO4VWAHx01ztEhfjnRCMBjfedUKhdm5bBbquW0+/Lsskf
9Kb2HBuU1nqxGNhhjs5LV4DLVIwLaRqtIkQVlK4H/3NgyERAiFTN075Xhp54sez1uy4M8SLzfNwE
ZfPhws2sE3jjU0J4C6sLh+yIK/FBSmWih/LH1JgIyzKTfimbTMGnOYu9ZZjvI1kZqYYDI58sbqM9
lsMdqGXa4OVy43Wa7wPzcZmrU0QkR9AWbbkwF0SfV2c/Rg5rJTnqYIWvzSjnxLQIrBg6hV3VCrYH
eOVXRi3AKAm3S0Qqfd+QeJOyLmxAIoKAnV8Njwwc3yVhegqWCGlAxoX26J8ZP/oU9cE9t0o5AAaL
D4vmGSffku8y8iMnSrBF8seAkDJNHDiF3AEOiPkvQ/eEo9VnqGMWxdjJOx60yMMVbn6QWAjCITeZ
NiShK7GYa30e9J8br/wzIf/J/hBC8Tc8lxuAqaHTWJIDd+SDTebu8PNcv8Pw8JB8rK7Ke37wH+BA
azyz0KwrlKsIGpa2vE7Igff9K/feEMe0pB860PXIhsAp5CPp/aHKfgb7vnU+puWB6/iFe79MxYYb
6DuTkSbFkTrZX163A8an36L+U+TtQFUdzLmCb0HwE9jmpmMswmweXRJdm/xD30oyuJu0RqCbDC+T
54xQfCam5RLcYNx0W4lkhD//iSEodOZL2qPg6MNHG8ztYPVH0Lk1wV2BrLfq4LRMu9D8ys37Pgc9
WP6SxutNUX+XGYM6ZPPUJDhC42cq4Clx/zToJ288O7tKP3qd/TRQk/kNHZebpLZWLS9FoxN9lFFv
fOIDvMyBKio/XEJIVmQgieqx9rWQH6QZayZsreMOXcKCTohntAIwY8hLiM9CQtDtORBU5NU+nPha
FrwAqhj6VxaNTT1gzEb7nz28ZeUr1ap1z0K6AEFZ423L7kbsywdZhAmX5uoBLs/IzG38Djkp9zCH
T1h6HUJiWX+Xv1y36oOIlAoRAwJaGC00VUTfLeAxYacRXiD3HpO0+RSBpQNRLp43zGCtIADaT/AW
1noP/j6ycV1ohBUQ0Ag6TYghTa9pud3eyxBAMl8oIpwir0Ki+JrO7jluxkcxQaznPmrbeQYYoQQ4
fojhOyPM169wRC1IPf6/OVkDp+eAuuapFT+FvycW7iy6V/0zK2THMVo4AaOQkgOfnOxv/plJWp31
mcVX6eyhhapZu+FGIXud6kOW/EJigT+9qpxSNpl2grcNyMjr0jm0VXgJNB+FndpOa58+kl472/id
7ZLZYJXt8sau5P50oGTTFOeMsGzJBRqrP2tbFKDngho87Ed7Yy3Wpm+0oCjDffn5u5KcpNr9y7ox
HaMKECP15DnsAygfNJlkBmBZu15GdWw6Q9s7HfVrgwoyo/+cp+jxLkFwnKsra9UO3l0+kYK3waYo
6hsLHRvlmR+2kSMLeWUBf/csY5JE0Hw3WXDzQwpPRvg1kOaKab74Yty6YXbQD2hJayP64jZym/ro
kmpxE5QVYT0RSMqlACYhI7CD9lxGxgvix3b7tYRIij6wiSdUwgJkiW2Y64EF/EHeoi0GW8gv9xo5
gq7J+dD/pmYovf0rv5uIudhI7IoKy6bovNQGkv+jozuuqm9G2zxtSX8BTSiQ045G4M2v4Yp/4EVR
Zf7NNwWwXkdGy13rs8jVda5Ek6NDd47+uN7uAa2KbfG2IF7OqXTr6shl9ZHiv3h1Xka9xKUxyIS4
E12bLrv2ZUZ7gyKw9xavp0xo99IAfBypt1Lr8Vz6aZsawDI7L4i3izCgWcoiJI7Kj3yM5/usKp4Z
tEsjnncXEFzDJP6po+whQfZpj4z8RT9gXZTsnkJhHpzxKtxUUT5CeSprgm4/iak5xi4vt7UtWpgQ
XyDCfBhlcBsiRAgBEValQl/bglLgx9POMgWfi/Lksii6a3KXi1tG8u3Oo57rWtGCOWgAEUH9QDI0
rUg/VNfdU0rZIASjO+/o10flNZ2MG4HIIRvKParce2HPu7Sbt5FFP0kXLdeZluwCflZTNZuwhHjc
hFTqx7OSRIhTBKwZnxhuhg97YKdQnTrVk3gNc4ss9NJj72ZYaFU8wVeCIhNe6rzdN6346iTQPiOG
906ebHq2BavOXO6DcvErZngSNBWObEZpMAltCXY69VXAAHbsA/pdJhpEJdV+JEuau6XzgUbUpc7o
4QHgy8Al8HwOEPZo/DOgvVYc3uhp6qnvYdw7jDwMi03d11TqHUR2v0sThr9NOdD+MatgI8LoarbD
3vRezVh/U7x8+dRz7cE/8l+5TLcldKEudfcdR9YhOSLb3oMqb232YxmkF0HzjarlnelC22/IlMGB
5ogpAmxMyG/bgm/smLXD7myBNvCDJcgqzP5NHhjkZwST4YXbz4e7eHb3+pzYy1tP6ElOhOmBC/P7
Gpwku3q0EBEuEM1wNBYi/Jy5oehX0EjWn4DuqcFfvDkhnh7ZYdatq2AdAQHExAXKCyAI0pnf6DQO
UkB4dNJkXQVvE0EVD8vfttWDvt0WyWrpWZd+yXeLrxFkxosEdIRUD5IEocx+YlwotvnEbnDo+Ujy
mrTB28+i/wPghjaBBQcmIONMoInBfQiKwxBAKCt8ANpcOx5y/IOgkFCKk8PSVMW0n2gTKfAhOSE5
bhINBhoOKMITNoyYzWD+0yYoe8ffBq+6yqlTBm8RQ7SYdNVgVTyKDtOv62H76ZXiW2zWNuiQJZ+v
PJ5+mbxbf7wkFc49j/px33dBC4U4slEZCRF17c35galj9TqWdrYvwWgPiRUzXbjO9ul0Z5fGJqvL
RwhUWzVfJyLNvK03XvZJqGHO/nrIYNsCgs4HYKJGStifw5+gmX9iN9iyAXlmHS0xWPvU9/GVSPbG
EYU/AGgmKOGJcTwyyYwoPIZqWc0epF32ixe1f3kevWdN+5mZFyvXbtDbMke5iusRzeL8qq+nXU2r
JNXC4ECoqz1+DVbuptNWTPIkF2djoxdm2PVeHyr2HVf1PJxHFKHhYT0GrfcE+fKkeZuqQGbK33pl
drG0tKbXbYlDWtrxOcsjfWYNW65sJ8qjWUYNxbtUjv2O71/g5Rla4TD7iEgK7D47tRwBKxxONJgQ
6PnrHH8Ep8V71rajI10qpLGZqxeWiQv0C/QGf9kz7GudONQyKMrGSl1yom0YrKdlpi9vgv/P41oS
dJdl0SubGJsCAy3p2NLXVCOqeRJ5YSb46H2XMERcQsq1PW21FHSdgr6XpPMvRWA/t9Hib4uxfmdD
sZq8OoMjRi7g4ShTmTzj7QPAPRGcF7aqjjW7Kjp7HgwJkk9cEN1lEOwqKaDqh18T4QJlm0Nfvww1
Emu8F/MdXz4Qx+u4weE+gQOtmRoMEYdEuAfG5XGQ3Z01Mw3HkNr4oOfuoJVd8r0ScbzxJ1Y6APKY
Y2D89KHad3N9iJMTZeXL0iWXnBPU0cBn8kpIbhGKt1+rrkEHdNCxoXYqHiYKkuhOMeMNwumHRb9m
2jzmpBymfWpNHREoVwdJMUlAPQxvST4ereLblu/8aqJzWdtRbU20RffS7qhXkXXRa8HwQP4V4RWC
asIEHpsthpn2s/BE6WtOOKqFdxxoD8yNYmvAra7VeM+nedX+0CMMyjyWynuuOkATh9kyJrOSWmZm
yXlDB+GvlgW/+r2w8wtpaGNg4BwIQpDzmy5YzpNOoKzcR2TRPdrVm76zeDpzKDuE2X6VOMXdMOPN
2oBBn8AFvu67rq5p1d8liQtRZPjMXfKhphlpQHPCd6vw/vRE6TmjizLjFGN6XDX+oUSZWN25r9N6
XQTozoCPQH2DtlZ2OqqKKRdUbXixu27Prht9ElCKqrZNJyhvLeYYBlQuJ9okA1OeGFu8XeLlLhhn
4FxY0IaxB82/0em54c/jxt3rZ+lgH9j+c0Y7iU0B3cAweN0bs89s2FIKWnpTHecGnpH0AYGywn+b
h+a57f1b2qQbyZf74bLzF2+P3YQHFTKouSmubiJpI/uWFv3ILZpAxpMgHAdU348NDXY1XEYKgjYF
Ph3FRExIitL+whyulTYr9AasO6BZg2brcMpwKe5DNGRAy08m3NCk/fYXmJvUyciEekIzahZHx8t2
+kUQ5qVWfJcNd7XrT2vSVShV5gMZskFJ1Y3saEuj38aL1N5Xn/p4c4omZa61XbLYfHjYKENAwLnr
YsYUZN5PVQ+figQ6K1PYUMt0LjmaAZkPBUk2ZT6rRxsMKeqeGujzw/QPygfs+IHBGpTm1KdOQ/ic
JLDGpGFZCUzIupKF6YJ1u9dWz/CtU6oZjnH4RFBhE6HqhAXmDXmHO31k/cktXUi1IYzJjFmMTL2E
afJkhxAmSF20o1oAcBV/lAEX5OVrQpYzYrFqBXdCGAYL495sOmK0BbdH76dV7k416i8nkk5Cne7F
YbA14uDaJ3DwlXHBpeRTux+pPPJb04o2ccnUi/iJ6aJrDUWM4XAoq3QhWi63enlnBhvo7L+IhyuJ
jcc5LOfj0KIYPE7FXmqCHYumw4OgeiUTQjPfOoxLsjcpwCTe/3FgTYcplCP4lGXvfQsKqjobGBzr
BXd6WAgRcYz6lBKam3P67Ip/o/k3yO23RD56lJixULq+NLMOOtLWhzoyOvq4sOIMeaNdipDDom0s
zwvwaoZoNI+G2DuUS7EHSoqT2xGPP0rPuRd5QJeGgqlTwcbOjmX1s9Ri7VnRHhSX2j77jyyepxV2
e/YyprEyIoRUgwWo4fTwI6DugxDgiKkPEe40i2/tYpx43Er5TqxI0CaQTB5KtGN5aJ39iqH74Cl0
UBUX75RJt5UXbVr3jzb+9Ev26Am7tYYK0eviofEerJY7mQcCHHqqKLOrxxbLLGz0wop+y+EpBCkh
G5HZVisD36YPROS/m0G2LkRKf6vz7BLLhTRCOKT5nDOeZg8Tb8uqckosA04hDHtadu9bY7qflwtd
DE8B+Iw2Qxwns3XutNMFkQlEtItaC/R/2fcI2LnRWyhshhgn+whQZwJJzSjy6wPIDiBQ01tY4zqM
aRHGvNM+mhmz15ZeopFhgMxPIFYkzMXQi8nd613cFF60tet/iRAfA1I4eW79HUz5Ipfy1FnLUyOL
l4YknlfBlRe4b0VXQyYCIYb0TiWwRw1ERE+L1swIQWaTTDe40Z1kMRmT+nAxPHaRu6yskWkUYH2F
XD6S5RNa7bbn+r053PXJs9RHfVi+4JTWqxFjK0Gv/ALdmgjrligDxUkqi3I+pjSK6GA7dKwVwqbP
Yzq+GZPzL4R3iQF74i694qur+qcoSpAfqNSbDngXJ7nXAcmc9c9694+5uYf4+QQZod2KYNqyKXQI
O9TIA/VMHUAoXwdXRmU9azPcR/d4ecQu13lDjwPuE9TAEfbdOIIw4Q9bvHrJBICAl6rDKsuxHryq
ugFJ9gwfpTYGyqzGntJi3WGk639DwpzE5aFKymPIPE8f1+P170tffcISQqmf8TsebVbtgBR2BR3c
D+TJD0rwJfg/ETW6pVxXvk3HCO0gozVhTwr3bMzJHXFBsV86A3redGyK/mRUWiXL+RPYtNLGw9ED
TSAcge5Fel0h8LBZ4HN3HM+mrC5xBPeoiTjWyXIzgvGNSIGpZcw6lrPXb/2yIA8osHEMmV3pgEpb
5y5Op42HZvepwn1Ro69zBrVScNuaJodMJZTfaN4gvoGYD9A4U/HhZTgJebRZmHeWsbwLI+GLZ/jn
I2D0qMZPlaHGMjoUWtOuWev01M7gPXUtmyEJaLkihUakPNxRD0FlmjkMgRr2YQJ2E44GOtyFbrOn
x9XPGmI4d94aVU62qSJYcF3xM84MISdmsSZaMsZpZy69uYnr4jkk+jfT6c/o1i86kaqZLTQE0Pdl
2NNUCkJPqDjuKWegLIUwgwMNrknts1UvL5VnwQGHs50jFRIxUJzRjNUGPll8FckyrXSUr+sPanAO
OnwcOxuq63DzHHgUk43zs9tPs5z+MBzxu7Kqh0iFm6TiJWYZYhpDBLddnrJwAAZ1kHbMezJDm3Zz
nRO2IPxUldBukBVcrHlOTmOTapHmHFELjGmnAobcORyjqREfjRiflFJAAUFJHOq0dwyTRshWLOHe
Vj7nG5IKmuo0O/m/zTy0UFO/RZQo21bQoUdZVqs5gREW5+rBC6Zd59WPfRb4KzUt/VmKZNO0E5IN
5dNiGylMvTh4CButybHQ+Fuarb2eCyQTRNe8tJRrAemsbSLjqxGlZ7bYVSp0t5b4MifDjzLmzyCZ
z3q7wsfZ9WMI6SvGgYyJTwvSFNybU/gTh7QQRpbnrXJbbtxpgKLDSHtqYehrMCncgEvdpUxY6VMU
tiHO7ZykWlYosFIEci1IFHP5oQaXCt7sb9FjgJe0GJ+NS4Q/iuVLGjlEChtKUT46/sb1KWE3ZXzv
+eFXnTMn3RCPDo7EIqapAoYj1F5wnQvcrcf0+WBmXrEHL5Fewf2IYxhCLtf5Nk2v1KJLQ54ZorPx
OYqGMV76hO6hCCzYtJdgawrq6ZFf1YfKgWgRE/lQiX/X5sdb1FMFSBKJgXW1EL2EqLnKHWhdlckr
de//I+m8lhpHojD8RKpSDrc42xhjMGluVDCApFZqxZb09Pv17M1Sw2JblrpPn/CHBKlqoO5osil2
mq96HAWBWiX+o+4uhG17sLv83hLGvc9pqPdUXgeAlqhhk1C8eOZ88UqUWZxkyk557XcnYNrBI0LW
qKVR2S7CTq6R70FhB0GeqBladNOBJxAau1noRAxMIQ07BqWAZEfUBbxhtuhFAkprk3ElR7pJIxOy
YcGWcwnjJyqDe8gt62UZMF23nhKNXuzDLX2ZdzPAg05mt2TO3hy3+K2JtHeF7OT3YlQR2uzB4xS7
1kYGfGV9V6qMUEcC5RzBjt7D5AYCVKwjl6kXiQWYo5urT9RCvEeKPYNHNVpo/c0YuxzAdMfglxhs
9D4yJt03w7ijJZav3FCvE2oB+zkxkcrKkQyoa9AoYMKKpDkG2jDDZ9jVU/91YtDIlWJtKpJ0rfZv
8kA4nxdXngqWsYEpYC37t2jyXwufgtvPGLOnRbFhmnXtKjCcYY7AfB+8Cgf9cX1Dy7xhVxvHKo4x
VSise3MY3vDv8h/MuQIzb0H3N+T7ZIx/POG9xWHzFCu8b6L6MyKtcUmi2rFi45noz6nWemi68Td1
7RCuz1j9i7oiH985cGZyNkKv78X4VrST3Hp0K1dBNP818q7Y6eZPCOjYwnDSCSWEgHbb+TjBlE63
TyN574cL9uvNzqFEqSt1gYCyQ0joMkfm/UBnYbJIEvXsp/AOmEB9TLQKIpEcYRfcg1JZtwwfzQJM
hnRsjpyetnJpnnwbYadwONeRfQx6vOV6+eEFWAWFtjrqaFGFHmZiQL4bmvRBCNZ/aF4M5BHuBt4i
WvqvTizBqsTkAk2D8o6pCnZzioRGDWjEwu3TXXXAKyVgxyXJNl0Y3nwMnzcVMg7g+ib02Go4TC5x
MMPjurFGKnLUiboy0jMJUJDorptAhb2eXk+GO9CStSguzjm6pHq0Eo2o/poQwcKW4yjJxFuR4z2w
kCaZVJF3S8Op2XZQWVpnYw/GygKTx5Do2Q/heUFNpedxnZDaKpJ4nyTVY5U7wUNMp/nLn8RJudZ1
VGELxbsaDyBU05UNygjj63dBKpw34jaPs9jDK7RPeFZ3xyKAsNRNwUXnCrMJDakYwdPPzgxufJS3
TjCVCCsAdNKpT7Njnow+OQ7A80+DmM6cm9ueYVIyLcwh4hNMZ+aNxaboyo27VESicTsXVg/ngA4l
tWjhxvdgPkmyi5VtsiGBOtNiRkM3Ufa9NbWMBmzrQ8EWRtsfAAKJZ3LvePNzBV/xzk/RdGyiNNv1
naeL7TZWl2Z0waXYMAsqBSG1SfUIasrD66AbYcs0Pdgl6euUjt1b53TtLh3CX68uPqrSoVUQop2A
/GH6ElodyBnLBAozsDHXHhwbwM2Qi39nmWAWPozTbnb8+uyPbvcC/Jk2Pgfv3E8t7xAlW2AmAkNM
c/kxwLDs0iApH7I5zi6tFbZkme5k9ZugmJeHOIPSAG+N8BxClqrsBcUzacxrq1HzfoxDBOF7jBki
W9ymIBOruXfByqcJ0myxk2wGlQ57WYTBqeSJHgMaYiCZcnmNavhSrgQ27pbZd+YI+y/Rtt76An7+
1HbovjeO8egklb01+ipcJ1iZg1ctimNSPWSN295lwMXX6cic2oLM49kDTb4EZnYF0WlVTwnY/AiR
QxdQQ5EyV61zB4+1xrsbG/t5iFRN7JpfMHN8UTDxAD5Yf8qcXRiEzUF14sB4w7/z6+p9qPs30t19
gPAHw/duCzjqvfIE2gtggHAYd/2TEbF6Soi2R0AsT8KNyGzFWkbY+LSk0nErT+noXwO631MqNwD7
bn0GdMOC8onM1b4tGsAV9Ph9umFm/iyHYP2vLEyhf+vAo3uXxiiw42EjF3N3LasFJU5p6HZRf5s8
5w+r+ORBpEF0K7TtW2u3w5dS06GeMP5oU2fdDKKumMVOuxD8ktkZSDtKoO1dkN8ihwG9pXsDuXio
/VEhGowvSh08oM6HLmIgqn4flO62m4qTVRpjtDJaOC8jsqQDhw766d3RD4YUWmNE+Q112WrqdRQH
9wEfNhMghsAcgKsimE0SkCUdcERYMVtQwMajFy0EYt8FUQccdxdEQ15tVAnIzRIUTIGwQM+mebxV
MkmZtipUgMou+WHhQXAYw+VY2nVwtko402ZMV3BKXQHbWZZ98LdMA4YFUhQmGlhS5lBugsw7q3BK
QVth+uWbIgW61c7s1VxDPBzlGae8GzNu/hTFrMbe3E8ZaqzLSJwewq0rOrDw8N9CKmsrRHimFZsx
yEDGF18uUSpMSQEFUmG5B1G8naAaoh7eMXYhYQDMz3vof4wS0vKkvHUVMVUeELkSY8rR0q5nRmN/
aR0opvJGqWh8TLu+1lbmxn0+FX8E2HIHTYy0zq6B6Vw9xAhi1Z6yxugujtFk+xRadL0Ym8nDHjiC
XekIqiy7LB+q2TLvtO9DkifHMTJPSvYfAcTmnq4zSQ1t57KOEdVv/LXrgNU2g/oa5gEpQk/dHpTZ
aw4LLuLQbcLo3MTiZ3Hb59h0gbeRS5ief6eKBv53I9L90qdfY2LdFGEI3TUPEzC/O5R0V13k94wA
8X0obM7oAT8su91g9o+oF1xUH71mMn5Kaoxk1LIbkTWax/Zt7peALL+JaDWXD/CP3sUEg0SO/Sor
ZmC+EI1i8d0rZ8WXWBfophhN9WoiLgMQFiht5OCInADxUVn8qVTyaBkANmu4N0K1f5veuwze9BC6
JQI95dlz3DcaLgSc0hqPwi5enBDVy2H6rNE2k0JrAefPPp06k05kauzivkT6hQ/lbpCD74rY2uif
5YjNVTWbL74NRCrEkWx2ojOQUnwfHUVSaecx80Aq294c4V2jx7i4d2YDuaxPqjs3rZ/LxN2hD7NJ
B7mLlPW3c0S18zELP0Gx3RsLsanO4N/64d7IY/ja+cFVwkGScwa5UkS0SUomyww2MTdlpsRznTLY
Mbhw5shUo/l2V1M8ojwlGFZM4bJaKAltb1inrLYlW1ZjK/et3a2BlIMzQxyzM8nsx7u4QwKDI8rq
xGchMMiJ+vguhFOb+BS1g3dtKZczlWwAse9sfCgy1z64Qf5kNfMmNX8ttAmqAtTPPEHKohThaSPH
jF/P3NFIh2IfmI/t4nNnuRhL3TPIfCqr4r0sKKNmeEHoE/YJXCJ0sGbRbMoMI7CIGUVbnA17+io8
8MqFM8J4KRYyk2nZFDVARGWYm6lZ4Ep7W7roNxuv6BoQHaN92jDtQ9hwuAB81r6QKyLeNhYuAzR3
+DMa1oOasqc2mQ80g07F2O39ciY1iEcY2jEzXP2mZUR7UO9GUZ+EmVvQzrL3uWIUNSXxnc3QKUwE
zISCZkVjPXumQFO7oSI1zDOj35vM5LsMU8Af4TFhfXsdksupt6N62Oon4FbWY2t6QPjds2vaTw4n
W77kH2m67JcpvLSoABvhtB8if1MU4oD1Iw6ZiAPY9Ohq6++CjyMIz5nhV+5weGcthHPkE4qMptQ8
PYYdPkrB2K3Aum6LkSUy9stWjemDG6ffyolJBRnsrE1n+ihasQ4yhRiKeUoTf50las+MBG2XWr3S
tj9N5lJulgVR4xZBwxXhh2Zg2WxGmo5XHzuQQ+oZ944FwXvwHuKleFzq4R6jMzSVOhKrbCx2rm2j
jOLS1mhwS5ces7xq3QM+N6Xau4TgOavRGbEy/EU68LndAAkaFufF69DzsSLigl85L0bK0WG6fbEZ
TEjn/VB8uvN0tRzvLQm9tWkmL00Q/J09cxchp3ek9/GUSOfJqPJwm2SH2dOqPAeHShH5QAMIeEUy
FL9VIVMbRHq1q4BJUWO9esJZ24CFgUXu3AwP12zeeK2zzp3lp5vTZeW5FxzlrVXdyJUt3MNUD4c8
jQ7lgIyZ7X0m0ZPXpUi5mMW17V3GYaCTqw90FL7r3jhxFcuItXnjo/3D8uXfJdDxyUJfhjHSMg1r
w1KIDGPnKc29PYFVppjLBf2bNMdN5N8V6k0WJhCOQ3WT9WNIat407cor3Y2BdrXjVdgafyeCchrF
i3/KbXPJyWY/9kYJt3UsEQkYNmRNJKohii1hB9wkkb9LgBG5ofdns7UN49RM/cHN7eccJb45fJ17
DNfFWy9ojdvVt1ysUw02B+GUpsBvx96ZBoi/ca7WfK+sVkwXfBCy7SlEDT1B95WmqCXgqQ5ju+G7
DJ7A/UF02gl1l+D0iwDbtpxdEPEoqmINGFlqZfc/A6tYymrTlBT3HvPofHZQgTNTCGrQbfXNzBzA
TKJBqqd944cpqI3iflfkAt57+WApen4q7lnySbNKBB3dLJth4mvuKlsPXbpWvxtT3KX1ge3VMEHQ
C/dS7OEdbEy+K+OrjRnEqRjVftM5oDlUE06z7pD5yS4Usl87adOc3R52X7b8ZEt/ShD41E+5X5zn
ug+e0rJxT6mYz4KxWlDHYlWyjMKsfvFa+np91TzmRUjHZhIMknJB69qTLqaK43NWO18uOMSq8zF0
L/FGlGoKri5GywyNATHYjYuw27JGgWk9ojtoN92Oyexaucl3Z4AEdUC+kCeOkj5xg8ldvEBoD9au
CO8TS3BMWjOWzmMZrTNUATyG+e4Y0UTqTSD6xTGsrCdDpkw0GRE2fXeVk7duVfpSZO1rItzvxhjJ
Qi0bexKw0uYUP3aeeRnjqOB5u/fjqDu6w+cSAjSgEwFBDupCwBFMgTCVHoOPcaLeDc+Czn0aB4c+
Bi/Veca+T+ApGzXNC/e5CAJ48g5pgRuN092kICl6bs1uQtErc2hP+AZEv8iFrOe8hI18aMpqzXFd
cq/rjV/yohKwIYUhOZlvQJlq4MN5AQmQMDIo9r2zaVPguyMeYgvISTlQThQMvDLDvbfz6mrjwtu0
JvB0PLINF/WTsNjMHRJ/ZZVvPSREe/ys4f7b1htt5fSW5G39GkfN72D0t9oqAE/6XIYgZHS+d06T
LtyiWnhuu9FiuqQ4kvvqqFAPBsHyDlfnFCbLB2A39IEz9U3BcaiX+Vp0iVqZg3hzxfJTB9znKA0f
26HWqvSWuOVlZoK1tZruw3DD+BVZkJs34bMri2fHKB5DOwMY1u5yBGnuBbWXLb1NbTIATsMdkJ6L
PyzUIEuHUDzDvAihEAY9wTJc26AbAPl2tJ8mn+0guwUgYbgbgFUxBofC5C39bwaEpUE+BTWiwk0h
jXd4TtTRphPNb9wOzs4jhyhihD+N1lg7jbfKyUp42LvCDCB3qBBOyuKeylwcTS+59hTpi+v/Dfty
7cQAOk3kdlW8TgKwc+E0MVNoiy2ID2jQjNZFw32ehbOBsPpiUbmh6DxjzmKvXas9jVF5zZ1y64FA
11mfB2dThPkuys2zxtU40bT6d3g6YJLG9M0yEPVxYMcuC0pVSlyqpXmzbSBts9OTn8VIyGNmNRcs
D6ZvzJOBxb5VQ3f00vjRRaGni2pEpfP+twmHfTh1j7UHLjqkZ7HifG1YlcU+De0PbfZB8ceBp8h5
GnEAsNEEz7R7icorrZaUNldMzxubenLK1xrqwVja/gb0QuTzvHv+ujS+Qut1QbeLSGf79Sa1tZYX
+iR5QpRlDDZ6G87pC6/Q7x8qKpock6nvcobaVx7KEgAaUhip71B9Ifw/H9Qcrk0OB9O/n/gN0MKZ
+JIuwSazDMRYEE97aMwHffd6L+AmfUkPw3AMTp1/79rkVx0MQQGo7qz/F18i8R75bzkc9LYJLa28
/KsvIj+5jUaqdDVjilH78HFNvJWyriXktgrAx7fth6e4/rJKtDMRqHbe+HVuo/HooWbq3fsqWU8w
1xRPEPOTwYNWKy8ZdzcPJT6feBQxp+ZtuQDGTdS9aI41h9p/ceJvTLWo7p7BevErbqzBQZW7GLfN
B59BDQdOnv4ipc+j0ENM+gva8WHaeMM7Fx4n+aY33v34IfPrYz9hXFJt6wkFnnzb2yAcexq5yIdj
hUwPQ2j8m953/NH/nzYXIFm525Jf6sfSu2dE3prl/O9TzqPCXFTJVz3I5fqBygBb3tVkHboRwCVx
PDDh1bdMPzqulLfVZwI/ELK6K/jfVTe+eDnNxvp/yB5fbCqQrg+aH8zjHvWBHY3zVx/GWP5OWO2+
8GL9Qn5o+0O9fvSSzLNVGV/qaGHA9W3QEeqBf4yok0/g+nkKNI9OTRVB5TaPejmScTQk1npf+17C
tHKbZpBrQfTM+kHw7i68LRYHX1V1JF/2kTfWss6CTp7OkbKG+o4ESCS0FpG05iUp/2yC/z0l9ftU
7/oO6BcZI2iY6Wfk0PYW8kskxFM8jgTvw6KTUXPUG4PPWqjO+HwdhfQPL7uCQpZo9ZVUHqx4y70q
BpqskSYJWcMQ2fOty1+LmhhATqPvjTHTMgBtwq8H5irpooGb32MxA9YaVlb8qO8hl5wINlcc6hvC
b7TarP6OPGj+BUBCrwVtzW64j0H4pxwQd+6Rl3FiLdoVkQ3m22o4aO5CwTlHQsYt41nDTOaUKv+9
n+I0aOd2Rcb74BB8eEnJ1sgx/4jJrXhy3Cd3eC/E62g4APppnFqYi0QeLbZsHUT0zPX4iRCvl0LO
5YtW0AbxjtJTN15cDt6JHzCOr3VqwjfFLIRLH3Q4gYOpNwTX0mF02MefdWk/dcb7/w84xYZOpqTc
vDzhK2n8lF4evHxw3017PrXzyKjodbJybNKJ51L20J14GCyodoYh1mJgIltgSkA9kvQWVCFS3q1C
fpFtOOtAwUzKQUPNOqsBOD9f3+G09qPPJnsc42seMr2Z7b+mS7pjmfVjT3RI1NMEGEkWzpuAumrW
ANh9Yz7McsBThMc7gsqqUL9EM7BEuHPlWPdZhIqkPTLQHdVHH1sglQgW9rd+ys34DQPjK0SYsLRT
klwVXCx7CO/yHuh34ddgX2Du03m30WOuKKbbqWakn/40df1Mh4v+ZzlfGslEtWpeVMc4fErtetfU
xZucnD89CWCXDpfAF6cRJyyGB8juyPbgzfaqlCU+h8lhDtuD/oazNUPIiaz3pqEH7dvjySbl8A1A
nGXVPuY+8hYZIkJ6GJ6H3RlNhXWo1K4ugxe97QYnPttujmivRBc2mfaTMA+Zcv8Osfenp9+p5/Vr
MTb3Whm8J2ZkqalWnVSvSZk8mZP407TFIYTxRmKZ4WtWFDqmeiuzcuhuTKDOc0ed0sh6yEz7SLL9
HNn+LV+Mi37cFo2IIWzxGzHiI93og65gqni86CRXxuOaNu9aR7REmMe+CdEw6k4MI54HQzy5ElEI
/g6xoyeUzs5J3Ow7JQ9BKm6J5j+VNkqDtpdetaLLYqoXX5q3TjHXKip1RsLhqJPiMCbaVeWr9LML
tXbPKLrbl1HyVoHvBx7jd6tsSJ9oXNrgxyjQQqf96t30203plVHR08RlA/UYddThOY/mlyZBgb8c
bzF9KatAj46R6KeaLPJZLqavx3ujczeKcUuVNHj+OBfPNd4se/kSWQGkAkKAx0GHxlmkNeguMHNQ
+2l5avbTLPPHlCDZh9m5YBKGxBGU/Mb8tLzlN/KaB+WH4A5Vd505/vLO3dvskXnO3xGLW3nIsEVt
cu8FchMG7XEJllWIJF5dUZLOzrnq3FcdXeMJwJOkC9OOECLyjBYw06PjINRzKt1Di5ARHCcg1Zn7
5Vjq6CfzPVCYH2soXs3YArKPTfPQ4Evn3icN5dCU0sRMF/Ni0/sxq+p+8OXRx4QDfre7lwk734yR
eCTNy/oDQKz3KjWvcWWiFNYicTEdKTPI8ZxdIfO3eJF/Bzlc4s6AOq2IonYDDghV4BHsMHepd1F2
9Gj9hUoDF54UNhIo/Z+aAv9LITf6npgN1upLcfaU86ZsbN8aY19P8TEaycQ4y8dkeVuMaOdE8bVw
m4sh+lM34yOGrFXZkxIWLdon1i6Mx9PE+dzOBp583MTFiWCDRAnVTBozZkh3Cx/lyuE9yhqYv9mC
fXpCx3DY6OeAnxXNhxVxcT0FE2bWHcKt/DQbByCCdn9b9r7fod+SJ3Sm2FH6Flme8clcZ8CCEGCv
12d/5KIOkxzeejNCyjSoPhmC3c/mfNAppyytow+KKmNrYpqxQ8Zu45Id46VBrRosG1V5hz6i7d2B
cUhG+YYM/81y023m1V/RbGx1btCmxbb26SWO3BbXepuJFknEdEIHUjOroZvlZ01YVMN88hHmRNXP
WDNePoZ5dyvd6Tn0vKfWtV/lFB3hc6F3hmWlbDCCM+pz57rYX3FrMn+kdh/y/WTAlzQD9zglwUrW
Dn5TiwNulmUdNf0BmVqklYzqxUMDZRLpwTfzx0BlL0Ck9oToX2aosH7QnAsWSvoq26ZjdaIfsIvS
zrhz0pn/Sxnve9POzNMLMGHkBfSZD3VnbdgOalalf0gcHhNxD2kWdE7Akf4mOQoBeYujPE10Rw1b
vaACKztqe+6yCx8K30XpgUkNdzDm8+DzsPM8BEZieKhRTOQQQEpdea+G9hIN7i/Q6p07Fmc3nE5O
0m+jiMcv042k4aufXt3ST5ui5OrXDCk8Twvi4IDDje7TiGo0mXa5lk8vDPPLZQaJ1J5x8icHR3pp
P5hRtmvcjHCegtS2AUe2rTpSvb3rtEWnpDlH7cobuo9uWS5IUoLel+01lNG2aKtLhx67Ewy7cDD3
7TThPV1kk140DyJwYTCyGb2q3/g5MJoYBUBF8EHu9tDQSRZeeRRN91yHyxaaV3AXesUrEgl7GBRf
oRnDNWstVNAGExI7VyKClDZ5Vb5XRvA1pfTjpWMRVpo/CFgdbCs8WkpshA0Wn3SbfGzjOwF6URnC
cxooOFMbzJP4rIGMcR2XwETvy6Lvy8EZt6aeuW37CEcP8sasZr6X5uh86NPDqieG3hJgzoSWkGUd
IlTIIJMDgBUoqfNaYOggQc3+qxfZH4Nt0U3xLh7LrRX234DrDo6kfU7iDP8b+H/64oYjTBUs2NL4
XcVoNQZQywtgGUEw/FRkP407oluo+i9Y3NSXOAzpgyBwbUanYqf/sq2L15ijoJIsfUAPj/GAIbAD
dqxp6XBQfkFvcuNP2izgmcxbjhK8XjE6uCycq9oDL3XR7qDnSANrB9zmsWv7zTL2T9ImerR5fhwS
BEIEOO4yuYwqvQcX9DArCqhc3kWcGmEIqtdFESunMWZleOMk8Z+qnTAeF4c+z/c6RhvucKqMYZvQ
EEjJ7OVAWl324jX0xFXa5WNgdJ9N6GhVUeSKnHVtqc8g6X+t0UEz3vsaU6zxYGmmYb8WJZlv1JXo
yyzBXuTFDj8rbN7HnyqPT2NICNKSTIQCoFCYgMUbIzC/imjZZgOMzQzr0BpSoqi6zUIE7BrjaNC9
TsvgY4zSd0CFeNtW2GTPTy0PMXHdxzmwfHLU7Bk9tYOM5TuzyBee6mZS82bq5HEh4MP2W9YzRlk0
Da/pDOd2GslYZfQWLGHG6JKMICMVVRMCpJlxJgPYMqaIYPGOm5A1ZFioEFTBoUMPU1Lg+LM4BESz
aWG1ZYv1V/oA98nWIaK2X0uAMKLf7pokPWBZuVWiPwYaPNZ49ZOrA4VBK4xNgczms16RLJdtK+kL
msGlN+TBz+f7WnPacjSykENueaOIc39Q7iGue5xYTPocmLncVZGixVzu9SHx7wkJ+bFMILL8bNkl
oqEqH+mtSYu0uuQpCzIaWWSHMPM/jQHZu6L/wT6ARteCLJb1KofBuIuHEuQbHbxu2dCS/1sZVo20
3YgxNQKMThdTFXrBU5XqehTGr5iRyrDS7hUt4pMZliAGLaxUKuvZaqbTIkKcyhaskRCUDyf16rt0
pUMLK/A2SGhpdyCUmEWlQfO3MLxHG+8Kbs5bKJCAkipHUQTNiiJ0t7NtbgfdUyr9mu3KLELfWcOh
YMsr4x2YzdGPq2dP2/oYMBZjlZ8wgd1HRBHDJMP35xIHQ7OijQC6f/LeYJM8mar4te3x23AMLLf7
L1doCY1SL1EMAnh5M1on13H/5FO+6VAYaz0EjoU2FmJHSuoDDJ6aBLX14IduzWstxckMjF1W96uh
I6VWXfmkd8miwqelK36zaHqNVXejSgXYN1+rxj6aMwqJ9Nd8GlhO7F30RepdZcEydWj/dpXc0rCm
OUXCTEUA/H5tESjChOszxV+ziT5HbD5JHrDhdteJ620UBeVMRqIzZo4PFm8LG0tB6GWrRzjIzjgr
sBLdsJJ3RVk91DHOiov1NLcNpi4+bWwY83m1n82cnlt8qehO6R0w28XRNwZUeH1Ol/SpCdxNAATY
q0AtGw74txaStDh1Xf42mhOTpO72L3LjBqmDwlQMHPnlJXLzD9XM4OLRHIxpspsa6R70LSxO6scC
CriVPFD8UxIWO5tN6aTZk2CQOyANHpDd1NQaYVM9S4CEKE3uPGs6GL48T9Z4yVmfSDAEu7JRa12a
5UX1XSb+iihBW7076e+fKwRvqHZsavPG8c595LCNk33Q9XiTLCkukbitluH9tIwfpet8jC4KHhCs
42w8j0HzLQW86sLs3s0W5SInGqq9axuvLlls3DUXRiLfwBJfqDJ3XcLgDGX0BwYmyzqN0g2L6IYW
3zfySTf9ZFIUhatAvDQDPRTiBMEZjuO8cwP52nIkmEPz1mEmBrsa8i1pDt2z62yob+SezyTV2yi3
Tg3Lo86c89iZuI74b7XD1zFIpusCpjmS6qE6Vl13iqf07LOCc1vszcHdzal6UGjqJjlsuRYsKLcH
iTPGw8CgU9v4Rmm+JmXvL1Cnd1Hb7NxabT21nFKnOoAjvpaD9d5OnHgNyWbQe2gHldOpYEwH4BpA
EGsVVYZNn0DNi417K6h2uZVvomi+p4g8VFV71B+MNstm5G5ojWiJH6igq9TrdWu59y4gfBh8pHSJ
edDrr0aUTZfKuqrU30ifmFMcPmRW5t0lhcSQzbv1nb0tlnDL0XweiPGTY52dCb07H0p1YaSamOv9
zXFSEwjs6DUgEO4Flx5cnKRosbeMP5c5+F1UeqgY+GaJ/ztqBoeM8FTCI4W056aroSV3HmWKxtNo
IyuVxWcalwN9I32ez+681hanY48GeaGy31Fl9UZHVGlMm8huvyFV3nQPXJ/DKZsW5ZW7xnieAfuV
usHGOTn6LFRf6pqLU8CG9C/7adfFWtEtgY+dMYhnBtDDt58P2mxkJAu3gd53DucRziT9gg+DTZv3
y6OflFbqWmfGmwimiw4nS5eiPB7s3T6G993d9wsMPdaFrun1tgmV5jq2W4vToffAX5U/DpLfdLkX
LhKfub2X19+SLC20gfI2gPFpaet260zA0g/Ud+pjXuS4YwwfOYKnsrfOs9tfgb/jNQgHlW4xN3Bn
lOafwlwu0BYplVooprDaZ/qkVfqv7pINPBnboBzON0wxV20XkayLLZMayPEWUowBsre3f1VOAN+O
KzGlAMmFczMuMeWS39nJ6wDARYdVDYmiRQx/7DHTxA0dc0baYMZ9M6IjrqkL9kF/nKRBZ/ev+iqX
gCKK5aJPgTzNHspJ7HylUNG9YuoV5j3mNs3aRWWrzpfVxNnV8KwHZb7oZq3e1lMNlpIJGknPEQUu
Ygp9GqSgsElEMJruaDHR909XZmae6RROSt45OfuImO3QYKmHnzL89uGvoFINGljcyclaJfGPIa/5
dANtt0Z5EfDuwvh1gDgHzdeLH7gr+kTQN8yjfTo6NgY3f/U3cZFDIBqsAHmddTvAJjGmd6g9Hv6F
wSJF+opeEZg+lQPR5KbNrc1XwcaKhZGkxrZsp5tDTqT/rm0+hr45+RTEs0TLP5mPTCTv9AliJzGu
1bRcwM7zCPjLzsaQhoOcVGjVwfXo8ZItCjRN8oNufqoSILZbrbHAXHVL+y8x85IIzzHEcrC8KtwP
vWvMcF7XdNbbuDoNSHfrVYI5eJx0p0q0BzdCvoTUhO6k3ltGwWsZFi3PCJK+5svnODqXUjirYOgP
SP+A10V8MIK5PGanXiUr9OzoU//olSLLDym7tV5ArZg3NZ0xPecHs3Wnbx27T4tV55bFd0XNjmvT
0sh9N+/1XbVYkuhC+wl8NcxemEiwqPQ909uaiHWHCsmPPnp1kqNnIBGyL+6M0FONLgSTJRLcvsNy
JP7WnyYr+ZfvpHM2eqJ2Mu4bbrL+8ER+6bCBONbGZn9HlTpI1yY4x+gQIMEvgzMvLOd2Y+GLW5Nb
TeIc299Va+EUl66ZWajE2o+DgTqtIkec+gedqRZReegpVO0YkDdtkKi/9azcrOj/JbJxf9NbYeCw
HIoJOAMu0VV8GBYyQJYj34B1TyxIUe5odzadbsDdjsXEfWhh5rWY7lG9en11S/rnoa0hXikcrJ71
U6u5HcAct3rOQhMU4VfA+gD69LIgHg3s8FKM28Lo+Hdo6NHPSj8m3TTUa4QzdaEYCvBiznran0jb
srl1NHSYs1EP6hXgjJ+p25/D1rp0wKI9rF3icsOCSV2UhQEMNDo9DxgOdsDyyvIpBcHdf7TxRD7i
bHITKdTeWAP3fdAhJ+yDFU9Gr6fccg569+gQwshK8iQlFByscFc6MA3BCGDiUz/DlgJY/UfTeXVF
rjNr+Bd5LWdZt3RONM3QwMyNFwyMo5zzr/8esc+52ewhdLsVSqWqNwB2hW58IaJAhHhp1bee75GE
TBScVOEHLUf+GwR05dGACN5ZRxG1Rr1H4c/ojxNhAFUzNnP5oc1qap8WQ3qRDXDJBRGIBBISOY5e
vCYhRB80JlUDejch+SmzoDcoDZI56ehh08dmg9JTENxA3KSFsPwF5ewh9SYAkNwrCT95ZDxY8iU1
IsCwPiABOpz0SPQYZMkxcBEp1YYP3GL1RUlveg6kGuOn3PlAm+2k35A7wtphWeBGo5d8yT1ZB61l
dHQk1IeI3hV+hO6caYojcZtq1AtOXLCBqO/wsT0KDHqbddV15OypzGU/zvJAhIClwAncstv4kHEU
7XSUcMBLmPn4WJfumV7RT/gu6Y9x8dOrMU9n0p72wspNSlaAmYAbABgXUmEmVGVL8KSvCqw/Pd1p
20HKgijN4auPfT0ElvVO6IgKwPh8CIU26RiDaUTH1flIGPxa4Zyg4xdbiV1XcsPRh1Tcz+x+io0C
+cKBdq6O/JTst9oSrq0DWLpb9usEKU7HDt38Y+a6Fx1t9B6LByjdrFO+q+PBoq+9+PR1v3S0sXmt
GIYCr1GTy7J8ANgdJUeXmj4Hrb6OU7gHV4HYMLBm9ULJOYBzMCxRAXnMKGkbZlgsvsNMumYk1+5w
cxW/zRx2jnsI6MRpHMn/rRod/9gHPrV0PX+Wh5Bj+KiDSQiOuYnjqzfApgR5FFBq0CUFP2geoPSe
TcIxQISj3zq/sxAAxfLR9HpbWHn7SsxSszjz/KEDEHaBd1ZcQxU8BmP59XOiWBUcuHfD91fSQyPT
g/wGkT2I7ctPSPDOYDz37n/B1eliLbkwrTN86JAUXlHlobTEdgumxyy76mSOs9eKXiWQLXSmTnqr
x/P41oXpyepeCf48GIInGx9l7Tzud3hU/ryx3t36GOfHeoT0fhzKbM+qWpxqJ0DaImjwEwfIO5GK
tdBwR+rbAG7I7+jFyJcMWptODaQZg4oHF0U5WqTpE81bAhkvHUuohFgmzG1+bbCb9xlLLAKPepul
FNWqm96iulFvx2eCDX/CBoI1gnAv3olEJBh3WB87VIO+B/wDfODPOt+cb/ytDis6JLNLWKp5Utzc
AnADK7kgcMLW3xgK+cOo2ktJCYn395jDcPAP+ramH8BbyhXbgaoGhHCmjorTMJQ7vqUHhU9oW+8h
n7UiJmoTZh3QhPtPAlshRW8X/0mfARPBg7isV5gn312YcrzWz6ruXrVZ79x2Jx3Vo6l57Dm8S45r
j5BCxOP+KDc6CDdsAkN+G8OzmbcvLp4sUDAfA5aIfofQNFacjjoO6fNUv5P+iAZ73qTulidiVxvz
NpRvs4ckT2MBonpJQRR5XE1Z5trXJgmw+CICe/P4Y5SWYAE1A/mP5uhxnhFB9BD1nGg7akEwdiNB
cxnIr3DeFnI7m4O+QiiD3ulsRI+p3sJsfALE7DVHbS6k3x0pPtZcYMd/0ZejU5UhS89rpeZfXidz
GSgdYXQSov/C7axz68ZXoJPYrMgCFRmMYKlNcfXW7NINqNPNxJIOIOg00wjikUDForNgX1Rdu3Zm
996SBHSctkyYXocezfy+VY86jBoF6pXllz7shcc1KF52JXd5ve6TSFxViI4v6x8UF3lnP4EZLFry
4ogmuXlwsuwsUoQ42Q86lCa9d+TU0LvWzSPgFGQygew0LONBx0jpYTaNZRkvqkMdCCl9usEa/Elm
xsa96gPGVOW2I5zH5MM6oqRWTPqiqWEXvVR0HKxIJ/TZqsMFMUm/oY45zM9P8upmtJSBs+oslqhI
03Kvu1ExVcO8p1ZTpNsagQ3Hb9Z6I1WYmEzUOPVq0NE4HcCcN+vOhRudeQe90gyacUFin5YeUm2k
fhIjdJFXEbtXcmBk5ksNHSQg7wB5Q76ps1cdWxWAo5Kf6Glhz+sApt8WHQ245mgQ8OQ65LIidGFl
AgfPAJnN8pJ75Vaa7rauUfRl0enaKqF/qNg30jyKtMICTYLzqclSELYq3FXV0zkrm6tKDPDLJeoA
JDfp9KcNARCFCG+yTbJweeOGx9m3SFD16luf2Pr8WSq1rcjGLYHXCaemzi0IGT9rMfyeqC9oZFNB
PRVjVi97F+JZPy1AlHMpgqeU7IxO31GnKQHFuRjrCuGIdS1uerG6JJj1ghWjMiBGdLfaQIOH1RFb
6s7rafimTr0NjFh0YhMR4vSCAie21cPExm65neiooFNGh8Ndr0HWtE5LBQ2Qbi5vegnUhDDhqJ3O
c/SpR4dyjRGVDg1cFm//zdnwa6ngX5CmcXzXAchhKMeiu+tYzA7WH9KMXn8eZpzo0cIaJbpE8WfX
O4efd7H7i05d+sg7kOLkZfZbkQ/6A213Vur/xyadc3qxu7M6sdfBaOLG3rHgejy89HSHBg7xU7iG
m4sThqMl8VG38+5or3NjG7qTaTCCeqhqJDdj72fYSjFvJ7MCiBySAXI46nNAFstav0NDNsqbNpqk
qr5/AiGFZ84CndAttXsPoxKRSBz2UHXByWAK7zpHkTI5ZovcRzYxu/HIQqLXxjEOOqDbXYoP9nzi
Kgqc4RnKyUFnznphRxPVFM5btG7ZRaa9CdPxlrWdFsS80XzR2MQnkb3bTrvRcVWZwUlnl3n9Fgrj
XxCYiP0aw77lrWatpBpEJ51+6VLQ1HTsFtSzgB5DV6QtqDWvfiUNcaQxcerJE8RrgtJ4WQyPrqLq
r72MXlG1ukIDUasFqMgKQUIoGxEkz8aLKqAS3Tlsu78ojRFDZs73Phy9hx6jILgQGS8OF98sznWS
L8juzQhxh5nxJi3maaxmRFll5z/2zQKEvqjIqwW45dxHYTsqUHNbHEtxsQ4+KT+Z3FQDYtgMsauI
VEYiWb2NVnNTcXTOPYeifog8rjb+UbgqICMWK4w/048Klz2UI5fmMWlUe449KFFpUJ2SYILBUCDE
Ne88uHi0F4uE9zQNZg+nQintfVUu3iHXG6aYUMRsheT6INrlNmsc2NJ6zcpMbTTyR6K0jZY+9ytt
2KtdZao/Shk5APpy6wb/OM33tMSVc1LEn9GGGj5Exy78C1msW5FmmODr6t+lUZwmAk4J0spAz2BV
pctzZaCkPZYA1+t/DebSALRI4SsqgQgkdCjK+lyAZr/8dFyIOcKYAXO6se/vvDbfAarGbKk2eK00
m5/zhrkFl/4kQ4C/vQd+L69vdQQsR2esvcCeE92+Vwy8gUba/mtjgXavR86J0rf/eSMUlKrBS69W
0t/51jRu5WJ8pBUqzcbYdgjKoqHqQgkBlHxeArZcPH+OHWWlKZmwy/BTsG1JufMDYBB0piI0GtAD
CWiE1zlws8Vcpr1hIrMzGoT0tntRVXPvZXFfcNNYI7p4HkMm2WtMLuKdfI40NSmjoo4unPcOnefF
yvwPVZa/izFUa68pBKqr1ErLeVd28RuSRHjQZpNFtSx1dgH0M+hc96RXh8xJ/8xO8JFo4ddcUh3x
k3Q4JsjEcZdE6hs/wpeoR1krsoyn3kYFNUtUt505xGCkUj20Qey7CMesrar6XS/ZK8o3f2hZPOLw
R0XFrD6MQL2aU2TD95luWZ0/lRnNC9V+yBk5QsukqOnJ5D7maHTEZsIt2rbjW2wo2tAFM5kNbvfQ
gXiPAKuigjldMmXe8oFTI7EqjsYR+XXUZNxJ5qyzCVWwBgWt1nweFtKEqsx/hZU8Y4SFrIypns0O
J7u4qaqjbVu3xk0jckSwPENfNsfOw9tQ1e01H6xfZQLJN7MzLkSIbC+9s1oCNyPVCy6hZT8pQ8Wn
xQGzlnYIwKJOu3RImfsU6pu4w9MQzP0bOhPWazhRoR0zansUjj6LwD/ZUYun14QKgVG5/5Df4LZl
Dz08mo5eZuhZx6SgH5bVHkiUAKGtNFhjtkbfcnEcgin6BDHzJ2IzfCgWUFAD2vIUxZ8bg0q2MKaX
yQlGsrzlVvbL26wMSsfw/x68gjtA22GJWUfVdpDzl5LilMwFlBQJwjsGghEEy1n2ngWByqQsOKDg
JuPPKOtu9ujf6n4BDao9zkqnBjyXALpfLIyhpzgFuVfkEYUDZR6LyqdX1vdSXUcXZzZRQuJRLuc0
vj2U0UYkmKtaYk8Ec/nXFJcmkTwQx35WVwPoDmqxM9cS4FpPGJM3qwm9BpAilreGdIJ/dpV4u3iB
EFCoMN/mQMEAdLNuM2nCU/PEV9XgrmDYOJnIeQb9CbJy3ddhsjUrMWmNC//k9MgHMayIryFuRib3
ndX0bBt0/rrIe7QM8x0/xAypKwM8/PhlF9EdvvoxdmL0eWm817HJHd3Es7115AF5GYl2eXGsyxYz
EuFc2mgqKKVzqUdsAfmc3v7T+OiApJC9H+C/4EmTA20wYsqyS75QS8frzUQ4b93ULaL20soA4S/p
ca48V5cRFgg0Vk8vHK0l2BrywbHmfq9S40lMaL4BT8ytksU8mbh3mpyjnCZG+YDKCuT02DtpOKly
cX+cypDDHra8L8jUlTlSm3QWwVE6KMeBeSy790ZgY2QnAw7oHeU1mSJ5EvfufFN02aGmOt2nAQ15
3fYZV8OyNKxtJIbxtVlkT8ZlokCXjC927SQ74RLwuFIg0z0iEbCbW78oCBg9GSVWWeZ5hmdBpxc6
zRBMmntXxgfDmDKaScKZV3PiZFfVlthPuKEfIsYCFxvkvMPRivXc9LLg+oOk64CmmoXsjrvUPaQM
AAmA+QMG3EgBMLQN7smJkxy9Ip32vudJQKoJQBlU+PAGWMkgojXtzq2iYlen6Vki2Y0mAdyPdeVa
f7LGRpS5ld6uQYuXol6/UPQzzKPbJxPtOTt+6cyyOySm6eysuFxQvUm9dV7gv5pQGj0slU7VU0Oe
7d4ew5XXFuwFqcikqGg1ZzGmVQUSYoxPcZhhjl6rck8jkuZabhdou/pl+BILK+Vcy22IDfgxHJvM
qYGD1OanEpX/XHlt9D64/vIpHdNfLzlyVoXtcSvMhmRvzwPYoqrwzc/Ez6KPCkmavQ/1EYcBo7A/
EdpGYiidEYr2c+hBE2Y1qDA5Jk5FYHud1u6QVXTxYAoX0FbbGnY1uVIksyflzchijIMm53l5NeIZ
ODtAQAtVRiGupwEd9kjZ/0ob0TGVqvrJ9UZmbQpxy6lZ0heYTvXz0LmQPVyZTrcBPCgIpcR/nXqj
fZ+pFl9LO6Hi3xvORzdwtNYOxPRgAjNiRUiOjz4oLTKhYSvtVt2CuV/+ll2EBFbYhj5ZqRcdsO4j
s+znniPApSXIgAHTQ/sj3jsWukL+VHzVk0WLY3ZQO8pBBLuzg/56M6TPVgun30ABZ5XE4MaHcXnE
cab9h+NVhti2Z0T9qhsNOGadD9/ai4PR3kyJLXAezWYyPs9iseN3heTtWJr7Qln9hl4xWBd/4N7v
g39Gv7yewWDXPXErqw1s0sIQonk39Nl1nuxvG8PKFaaAyfNQ+dBDpsL5xjx0ou/WU5KeVL62A1ts
7DH546Jho3XCkHLJtBYKeAmyahOLhCDvBPWkoSc/qEA20sANBzyi8b/J410vsJxk0KoHkaX2enJL
AyVROT+O7e+x8d+s7h+TAlfwuR+BzrSj1pH0YMhxLJ/q9nvOEUcc42fRN9HV5t6Fny0XSgzDqcFO
E+blGlMEJxC/Qry5APNf0tS7Iaa1nhrVPdgGjWxyvMrK3iy/R/R0klTX3nlf6OFvrUUFTbpPBQf7
xnLNQ0fPBI3sFNkrluCX8n7V8Ov3c+yvualPA0Ge52S5PAQc+ak9H4zc2LpAxyykU3hVqgSot96j
pkCrbz669KYbrzqYHfZqgzhX87cDjKKlWiERShzY7JQo30WzvEb9vAlcfB4QsVXF60DeSPdi0HIp
WNTUjJ7nYdnb4mGCQECE9gHl3YchgX9WYrCzZBpb/oDrw49OF1KrJZfD9NVGgjsIgQe5yBGLleFS
hi1pGglIgL8TWJWIpE4JxjRcunv0eDPHQcSS2rFfb2a0Hsnho61KtbR7Ke5pdrWi+ZVJEmgNAaIM
tqY9bGzXPE4CN2OWGq5dO/1klpP8irFMcKO7FoHhGQIDXzE3E7cSPUDPwBKlRGrA6f7ZBe2pSnxo
gg+X0tfCmjeYoJ8XP+GyHa54CRAI9B+GzRD5777fPGNRhJ6ocwYat9JalVbeAV5P0LIav3i6iXIh
XxobnyWPyIULCopZD0scb1o/3egR1P/+gV/DRUD9tOGfDsUiM/7UrxmiJFHAo/KQgG7oYhvDW9sv
2z6kwImcSg+UjMsux62zUZHzXqBhmTJyQ3efHEiSDioQct4aEFDcBF0LUvSRR4pRArIUxKHFhDog
b0ZWr/EYXrsRvQ4FXc58zfPoJGMUjT0Xu2OQmvMRkVc6sog5clFxXlwOyHycsaUhH63q/TwmL3bp
HZQXvChzeBFgRYtcvs8R5VAkvPFyDhqEgdsaAeroV2oj6uHKirqky/ZtxvoYxehv1dNfu1zuJAH5
NmlSuUJxZiescCtRn8jTI3o02AggvNYPAO0gUPRXA02PYQjOsE4uyJdQ/aVSiuqd278W2MGXHTsa
MUPO/le4untkNT/duH/slhmDhqHGGQTNiD4M14rp0b+dZNeRmEiUPmHMu3Ex18nAhk9xtGnH+ssM
UtStJrDQC5R/GzRLx8jdyWJWMZnw4Ad/O/8Fq+En0ee31OtfbOx3GGq7dzeWl73UpfriwrtqreVG
qo1WtIXOGfrCekrscicT3QCpP8ukAs0xA3pEdxDinUqPhVs9Y/y583wIP2YArqnYTQHtIv8wNc5f
PUUpm8mmLBmCSh9Nse8dsKELd6DuRkWB8799B+y4Iue4uDi42Nl7UyH/mFU4c9g0kcgQxxIDUdxw
GRetHKuVIFmpo+ieWBkV1i+szoVK2aBLpolz5/OVqMZZ6INH9afyUDsgD+O28uBVSJkYHW0/hCt5
5mZw9h4rRzIc+t/a4bXC3GhErgDjXNgqKMewTWWPfmadMR0dSABQzt2n6VS/4cZ1zvyI3P67kc3o
9MD4Cw+R1b5zRLDTMmwSJjrN3Ra53BPjpSOAXyL+DeXgZz+VxTmLnymgbzvL2URdtuPhfeDMfGFt
UiE8chttH93BuugPwrfnrtnwRTQCU8CFlYoqYwW2uMND3PjlJQ1l9TZCI2MExdU4d0SR0ZZtrsgW
IbmCRhZCkxvRI9gi3fzNCX/rD+04XANEn2jDHGwiphHDSN7EICm88XXsDP2ebeihpUrlV6QUu/mG
C+TjrQjN98KpIe/bNJ8shXzpCQB3dfWhAHyrqPmb4goi8n/uMu1YmU3a5vDN7hmirPzJLNRrbr5o
ginAj2eZLscxM/apqD74KbylAz/V5KocIVenAzRkDzf22oVCMqLkZKamOvMrmmrr4uRXNKi1eU+5
461bjka9TZJ2OvpQw0yWPgrc/E3h4XyXyVXmzX/imNek7LpYyXwepnbTzohYYFIEJJsvAzftVTnQ
pU2L6YyoapBNK4E8k3YL1q/Vpb89rqksoGXTqe5gc/ZC06YXG1786jOGy+uKC2ulMRVYxvZJIEe7
DsvxCVbQYzL0+CDV2zGSd8+tUATG37Fr7AmAWKPNE8xQh27upUd7Gu/xnB0b2hDUvt/Ax8iQX8wM
rLc1HVjv6hmcQ5P+HtS3tmRDRHYV8N1mRompvY8ZcVONd7N5TxhvBkRbmk2WifQLmkaIUGptWdau
X78kNeRGMAnk66lnbhoHSwd+mVlvWCGm4jrYfwfwRjrOCDZiNsO2C809otpugwHswFGc/yMg6kkZ
zErPdWrbqyD/x8GiHzOn9AfBeYOxEueAtckiYn161LEl7IHeUypbODZsWcGC/XbyT4miW8jh4KXt
Sj9PO1PuRKGVZ+qjdDsAHym6370vNGvVbsU65kO6tcIU41xaCAlRiDXUzW+/EWTjgETYxcUU0A0e
xTT+kejJEV/onT4xgBMPNAbZIUMRN3TatZ7x3uqwhIU+wCdmwBDAeZDiPR4YQhx1gGXUI03BFjAx
4ZNV6jXIuXjffnQfax+rDdBSNDasf/zXBK2k7UmizEAw86h/U9oLmmPI2ZIuTMraILsNn9Re3gSi
2zRT9HT9zDDTpfcsQzVZN33M2/knDyDkt5viGlT/HTPtgJ5t+A2SX15EbzU9vfgoccX/Mf7wmJXW
ZK/eOF8GDnDl34PI3AfWs23TZi62AZ+4QQTIc7rL4mOPwHiR7kFgQJH7XX/isHqCfn/MKboIdNEy
hHltvdSS1kCCCgzCvOyBmT/YJqQ216Itjd0XtGiMOrc62PfpsNLrUD8a4zTEOBhk0ZZHSPCjYpT4
AApFkxxpUv2J9dAOrGofYdElpuONNGfikSSE1t5Kvn/WFMPBGU/HmaowS5fHdJaFLhOg/R4PwKhb
k+FZmKKztRgZhmAJQX3KHV8K/955xppVzxtLnelDedJ/4ksK3AMoHlm3G4tVFJPJAo3gEZmU/yYq
p9LP6TWh9woTbNOntI1jDYZFAFGEj8p5A9Qe4zdawjN1uuDIpvfwKA7N6LDUAEkDYJec+uaLIsL2
+UtpeexJ9Cls7b4OT9y1411sBWc3GzYg3l4JTvojOwaRs7spsvM2S148wLewS08A89F2Tp5MNPhH
xwF9SteW3EGHp9BW2MxRna39S7Igs0FEYQA51iz6jNItf4JBNZqQ45h1gp4OA2O3UJhukWHSZVfs
SJbsKaqxjpxL+O2cqD0c/XS5pIRbMw2N7UwqAP2wp4kJgwlbRJxW4nXtNKfWaC7OgOoaZmpa8KJl
eXcJLaw0fNLy7IwqS83MPEi2v7g5XfVMcB/y2ApA1NA95l4RdHqFs6FjASg0E+eQyr6OyEHn3IZq
5KjaVrWCNxmCSDD5o+0I4HiZ06fY12vik57VCTmMFVW7HVtfEtkHBlZaYbmSCukax0WuePxDOBn8
ZS9D39GRsg2jt2aeGS8PI9xqvlZ9ItdmYawGSxyLGLYe4nKv4YDZZDXG5WtX1cljP0/lx4LyGDbh
oqWnhmIExfTwbaR4BGV6Fy3xSTrJc+gOXzogDJBDuLPdKcUDH5u3cK5+y0hQbmxsCveqw5lq7PD5
jY9+FhNGXFop8XDGzp6TY0JwrnWri5213650mk1gljhZ0ryi7mZT3vGCTVB2YBIEcnJqYNINY0Zk
pgY/6ZJGdFF2soCL536KXGcr6CgIvCsAbj7YwXCgb/2KfOYH5R4uSUDYqE6mlCa0sap6EyCajTlB
XBi1jJWLd/kXORzNccFlKaDgmSMRZBRnSrFvOuEDVfHmGM6hoHms/35KocqX0PoQaaeItW8owB8m
h0zeivpP25JHy3cuZmw/lbLDsR5dLwRaLXKjrImvOMKFqzyVOCKbMO5Nx3qYWhUg9eEcMFzHAJgA
C4QzoAHmXe3wq5cQ0HzxPM+6KkdDC9wbgr/rQpcGoLE5ASpJFmpTysdjFkEQbD+C4sUqk3Vexjde
weStE9kzSelaj5OFpe6A8FU3nsbAfO3xaGBeAEvl24AsEDoDwh5oj9sTbL5oPTQzTNZEEzG4fSeU
tp5rhTxXbhh3dHX+1soCd9AWJ2o50EtVQk9/2lPD2uU9LhB5Vb/0fvzm1ykqBPJE2/5PXtQIB/WH
uBp6pP3VXeb8D3WG34WggGQNzSUUyGa17RMeXvfaWZ5SyCjVYF2LHmUGpOYFV3hEbKBxY/wR9FeK
PU8+5SxZuvHCgsrUuradq5jyddO72NZ4DjKci889DYv2wwyK/0EHeGyEcGRyMT5CoENkFPA6cEQl
qN6k9NYV+KJ8wEdp8mnzsuqRSui/JtFVRHz1e+jlzexigDEILGqkLbLE/eg9o3gZQ2pMMxe5u6gK
/0GyCs/I5d8dBEzGzqfPIvHiC28Q/46Z2V3Grtp40OcCZ0a4oD9IFNIC4YUn0/ZedBenCgnvZbSv
whTQeOU+l4xW2g8ltJv2KhsWFOh3Sp4xdoalQ6lVfBQifA989TGb6olS31bLnSYVNDRAZwQ7M3yb
+vm5azUMJusfw5JUqKwlvtC+3QFfx7jGhpdfW/5tMKnFREsHNMVtufO3V2OCV5tZRsT5GJPJIULV
FQerqG4+N0WrrdG4KdiiRX7q43E6hUbynNfin58NOyW12EA4UWlFjd9Mwvvi9YckF7sUkylaYvJo
5+Y9ciZ8wMWfWao35OfPolPIfQDxN+L92MKQHVyTe2+seDYjwD8HLFFjWKg5w+bq1ZFG18ZvgkeJ
RRPHUz4+WIt7CWBnL7T6+xKpMToJ3FpeQ0BqNJC2XpPs9c+tIThFJfYyhrAA0INpyociRYx6Plhm
f2pj+xMS/3fgeM2NO+JB2SBMZdO/ucq9+BZDXJowhCagHTUaxyaKw0xyL6wdtKZr4nvHhC2cVOjD
zagxqMy5Jl3LhQEfm8eJisej14iKLCQY4BcDe3JM6+6i/f8wOaMBcI0002z9v22G7YgI7L8yUE99
JPCqGSxq9k3/GoPGQmey3QnPfRQOstVem5g3ECrjCYyAoLpk3RCU+Wjn6inEq88IWKIexiq5oMdU
ygtFrosj5tegjOaOijmlr9gJ/inXzaYNRUrjz+REAivwMAveYvSMDHtZhb5/qtGfSqibpCRNGLJQ
LWKLZQNri3qcnwiiJzicKd6NrGXMAa7C1X4ybGSvfJ07uXGHZT32tQ34E3sfrQlYuGuY7jvJaCoT
ceMixibHAoNX9Yc0WICrkmx3NqqNtWfzdJ38Rfn1brkOxiK9fHd8rcXIJGtBhqgunxbbvlBC35bw
mlwXi7fcRssvIO04oYWFAUKr0cjTgBd2V7eQh9roXtAAQp2jf5zqsMNCVmY5kl7xV+YUXC1m4Af0
m8wg2U5zZyOoHiIIidZ7ApCzwTgwiiVQ2JmkFisSywFDxI2uMKlPunUAqp87lsN40BoaHmAJegGw
5xYCC+faZ+eY1Fgm7eFgFhYIauBiK2k4WPRWdEewN0CvAq1EoAnR2B2KWcA8DKt5F5RD6K/qJTJX
Q6CybJc3dPVforaegdNWvxujRxLbA/nXG/NEUpAOC+biyqhoFAkBe6P1A/8W5rl5gWC1TBcs5dFB
NhZQrvXApcADERJDRjVJFY3Eq+uNrFLT4q6P5oWCWF1tK7ef1DbM0g5AbdPux75wdgL1mjcQ5NWH
pVs268RdyJq62dpQwNhITkGgBhbiDoju330rgILTOi6IajwO2G2wE8Ew9NX8l+KdOMd2OG5b4K8H
NNOWh6iL/Ysdt99t7n32Lg21doYZMxiox6AUp1tRJJljCcDTt6ZXRzX+pZIAgegfDOsRfT00Q4OS
RRtnWBxuYDw1axNpy0MYRCOYgSWxP2UvrRZ5T19uQc8EVxE4AFhNC9ekYAgh8olkWKsG/x12NLZs
Q0OOBi4aTTaiYxxkkBQzqGWhDEJE1/z4nHJx27hjqdY+gp9rE3TobR5SBAKyiMYJHsyv89yzw8rU
fipolXLgx99I6+NhOs41GrCRAn0TF5sGyWr0EMjHKMGiXjsCup7o0htR6K2XWuJUHK8tBSes8+yY
mg22RSLAE2ZOkm7tGQ4o0zFyr7VA5zsJKSBYQUTFL02C3/PkgxlwjPQMYgZcuOxDDrVBu+2CzQ4T
jGq5m5DUB4nB2qsje42Ia/0wVPE31tR0XdwAquWIOE4zFtaXPajqV6nBNRM12pMRGTBOwC050Bfx
D879jlgpMPDzE7ZGJ325qrzY+XaXXALu4QxEEZ2uvCmbQ1QHwO8Qt1gVBZr3nFk9ziK55b7y+Avn
CxG/XFL1VIXYF+HKEbzggRasx9qxka4aYZgZXfJYuiKljFPENRgXG21mYcs/dVYPv1jR0FyXtN33
QS5YTKXAzE0sLaVNR305EhWoBvfjByqfgDzpMol4uwB00M2moQZc73aINMZD826D13rK3cbukVnv
ll/ObE2bYnhczBv9O8o4ws2QSOjwH5rH4I+B2JmNjCQCNg5O7Tmfb+eYCjqxKu2ntPLpg5RI5VAH
8N+CMGLveFMb0mNoatoGQ8KJZAEMeMiiL+A83P1qICCYx0FdAlpbrwWj+jC7efrLW+bpj42C+l+Z
x+zXGEM9L+w7eHwG5p52NkEsmqzk0A5lfkiTZNrXnltsrGQEE26E7UdWU6BsHCBH2ci1PmmS5Bq1
dAQbjjj0Y7zuvMxxBka0TGf3l+VHHQqoE5rSoy66mHWa/DINqzuVLGxUIJblUiW5T7KM2lIdtH9t
NHzEpCo81Ya4HKG0+Zo3RB2VnNB+bjx66pMn5PAokzgednnqV8Uqqlq0nqfGpBnCZ/5nlFYSrkMR
4H40ITm5RU9UPhtWE3yXbaru5tztQ3uhfL7EVOjtbhOqHG342EjLtVkPJtIXddojfmNSeOBaf2kn
IFvkTFpwEL8S2LR9I+893A8bVGNrU44e+x5jCw7pv8Ywzn/6rg+RrrZspO0yTAvpsGxKNVSACaFw
epHl7Qhb0xVXLufRagXtEJyZuFX0lHLcBXUGv/nTxOG4n53FgrNW0ZJMvOiUW5ZJHcma8PyB4LXK
22k4x3EB9mCW+lgYZjfcFDUwZQTtxZ4GOOrdVcDcqozu/ZxCU/cjYXIXTIFRjIK7e+yDhW+QvvEW
OZ1iOk7Xaezh/TRFt+4QO9h5guac29cVDAEIsH0/edcC5YftUExwjzwL31YP+6sy65u/eHrQbi5z
kMgK558EjyuKLlrtfpDFbuxsajbczNbj6Ltkx/4XWNkOonrjQvOoXQgs6icFDG65kdHrySg5WKY7
0imJ/Br+aVWdft4De3gQ2hUqwL4hi1OZqoRrQu5Q+W7RvABjtzVi3gOjiuTmuHP6lTIv6GYXQ/Ve
e2rYm00yHIXU8RMv3kdzTD46V5T0CX249EtcXg0iCbUzO+G+KeL5QI8geay6RVwSq52f08am/rNw
td0sVC9QFaha6xXoHA1GVaCj03vjHYnp9IQW63xErjFGXHoyaJ4CYPedYbna0oupuyjyK+nQPLXw
KqVz51oXsSDjY3SOv8vSOXiSpZFe7LK1djZt/rXN/lphjQSZdwElGSUkO74ZgSkNsBmXPcDQyLVb
nH5B6pEghfRPVW4cstyB513DOx0MoEXTgtrcj3LQ/1g6j+XIdW2JfhEj6AlOVd6r5KUJQ2p10xsQ
9F//Fs59oxv3tFpdZIHgxt6ZK4nPrulXadmuibqH9Q1FxuWNnMumI8elYD77Hz9Il0qBw/l/cAt/
a6VuufXLBnB0mgQl3FeG9CGADwYazNMs30NNkkMSTKw4JZeNtLzQjMW+JcyQ+d68nFRPRE2tEGDR
LOjX3UizAOEeBCIFPz7jiLdPPA8uscubdXFd4izIUUAg5EHMmJwEQrvV7pVpkbYT+d+EotPtayAi
iAyqrbAhx1EBgX4uhpJUNVQNMsyHrXToird8+adRBtNF5bFFR1DMTxS+5TYQQ7wlQB19u/6DSEum
Ft+sP1A7entvaHES8SCtRm+xP3hk/bVph+nBkJN5rcdUbRPSnNej7QoSLJGcOXXNpCIgRQ4pxoCU
Z86K9ifJVf6S20P8GSlS2rwYu7PIEoctwwpPSZvKN99D3mhkNoQ3WnaAY2xjn+P8XYWMfjEIzyTX
G7qlxfKcns0hGE5d0ApsRmxWe8ua4XnRAWT83+fppg9cA7q0qKtnBFaohKqairUphl3a+58aB4z0
ZBczJE1JJHYacfWD7mOmjH1YYMDUbouX3gW/NNX3sAr2vtbyOcb30Pr0zFJeNPXkptcw65NNkrmf
ZpR/1RLMjNVXH8ICoodg7cVYoC/lHc3+rICiYp7p5z8VXv7eyeALjvlRudWls9IbKehvFefklv8d
fd7fXt6tLXt85lvlL9WkwJAk1KflKXAQCUZD/ljZ/p5LPXJ+ZyibMLZK1W4ZTCIJwmY3ufFjmfHm
Fq7Eut6/qjDjxDaDG0qS6DWfiaxoIcRn8fTm1smPX4gXa+l+NEbaWpJdNziIMQNcZf0BCc3NH6un
ijEwgCZojvnrYsZn3SiJYnjoqM1QM9yjJfwo1HiByn1eZMRinh78Xl61Wbx2Ky1y77eIkcjCHeL3
PG6POimghX2BWZcIBChsfts+V5m8xlF9Fkqc5yjCCKtw95PjEtawq9AdP9gBxYVHUnCXHGYbUTu/
Bk3WurMYdJC1GQ3JPo1x1aHDWGUmXWFjfpZe8zf36heKCQxK4XQ2Kudutw1z/eii79IUl48W+wVe
5R7yRHfySZ2YlbwwhtxHffurBIlnQ94c08iGWY37Bo5mSXpxT8N7yjy0n01/4bG8IVz6ntiIksbk
nZI8sWnFjHuTn2yoT30jeKZcXiDhstfw+yKznwplHKzOPXj2giKP1AA3e4bys5tGglN7f0Tk0z+b
YAg6Fxu6BluS/go6Eob2DOZBoUY0+vBWNsGRIJR7NNOMgduEz50HO6GxZdmYr0kjBxU03c0s/uPZ
2iYpP7omPoRZt7c6EN21wJ5XAftreX7ThtOp5yePHYmJXhfdlOevDJmhhhHbVibHqbZMaL8wLFLv
NakdsNrDO2wdMq2HS6jlgb1/qx37GdU0DER65Ow4OY374i7IZNEpJV5F9Yk6VA+BHUwYAEfNVUAo
FbPnRyfJ3rpq/Mp0QFgd36cy+Rq77ub4wSdWoWPbYjCsrdcu77eG7R1BWVIsNi8ZAbcNgeO89QiN
7Df6YthUdj3xBwgAf9DIb+I224kYP7ZpXDpU+WM83pfa2Th1uxOoESen30eddW1bj7PDQHexBOW3
mm3/c5LFE0vvPadQgt/Ho0mmhu3vFo5LcetdxrTYiXk+JEN4MyNGx/H4GPnz41gDmeLnXbsknQb1
BXx3A6WIO3GVhNVBIOYlrty/ws5e5pBc4zFxHgtk0bxJkQlUfIiM9Dp3htSkU9RM6e5lZTCYR2mu
bwLbS7GWdfJsoTEFTelsdEKuZQLbS8pfE39TgIvIr7/kkFDv959tbf1DpvHPlR13eb6RN4RYraan
VAJYhmTpPIuGY2WlQwwzk5GUse9twuNIkq1alq2U7wzubl3a8O5xN3Y1/uCt2fIqUQ/czvE54xk/
yLL6WbihdW7u0jb471MNVkkwPClmPksePxfirzzA908/OKiNr97Ackea6EC4DtP6beLP+y7gIGxV
JO1Y9msbWFgzQHRXy0+K1vAB9+1mFiZu4KDjJWFdmayi/8v/sgJH5NIahOGQUBIUz6aOo1Ry5/sj
8YZ8GXwut5rA4vu70m6J8MAGUvfkSzhuIOAmwAruTHwuKLiaw9BC3/IRyhB0IZjGsDjWi5rfoiy1
7lY7CvyM9B809rpobsIJdnMzDa9RUb+ntvVmVyauKuwILXJFq+FRAgbhz+k91wIGIVGpi0Kcu4oB
XaRozI5l/yHQ7anArpy9U5f1r+vPwX0RKBA4ENoEElvynihTvdgGDaeNG0X+hOgiHf+WhHBt+SdL
9DNoNxInxHrtc9ap2nh8qZm+wD3OIH+20vbPZRfUm7F24E1Ic9kQH9kQJjRb+0DM9iEgiYk2CBPF
sEXnmbpC7mXqyF3tNvbOb2OoPcoLDvRS4j1Z0fF+RoGwi6PARzfoMe818+xAOFa5zXxfv+3HHK1h
zRAIHfZbLNS461LK/amXJUSYiSx0ZfubgBHwc9KGahWGea6nUuXWTrtoN+cukptMtjrZ+4/wGRO4
uYcfCljLTncEn93QGDZZ32XsxekvdSh2umTIXiyPLIMHiTsACJiD5rqlQvsyW5pZhif7dRA4VN8+
E+M0IBKOs+1ApIcrSmfNwCBGs17F9rvyC8hQvCd2dqBv3My3JQdcc7k1GHAjjHmVaLWbKkgvjJsx
OGJEJwExtjnITKXRnroSrsAqbyPA9VGYFN4+NYS7nws8zZ0t1HHKcTOM0WJve2Fr2rLRHWc3L17g
JbWo8FsUTsHYWm8OlCoCxzHaMasLaLc2+WvG5ZnYj5JoejD7d+KKbd6nypU63bp3cnyT+6ZxV9W8
z5h78rzI+ZJGPW3AEEo5bermD0qMhRwrpqU4BqpFYHow9mEX/Sd6A2Olss9+RLyRMWeSh8jPj8gO
Ef4TnueDXG2f2uQ9M5YrNiqWyNcspp1H/CqF5qqZLwj9H3SrsAxoJTOmj5/9alobmH7aniRtlCIJ
4DbDXvGB+X+Bg5522nT149ThuSfmHo5O6b1ZpGxPdMW78t1NibU8kVuYRRzoXDIFiS3ORvBpRDOX
f9T8vLh/Rq7dJ+WN4IYVXIeNiU9zxDBpkJ3KP5P5+5JYB8lH4DMSadRDL+2IH+Qu9f5PmNylRdjP
heM6bnPe+8Rwk+pryF8/RSTz33/wlveW2yO5vfaSoSV65y4X5htNa0KZjqH8cGRCY+mPvu55Qf5F
75/bNVuQ5P5LSZf89ap81v1hN31ksq1/HxfW2tZu6twHfRFVWlwlnW9hh9s2zkFKeFtuIr8WAYS+
QiarfvdoqfCAD/pA2DrynLfS/MdNC5sGSPwTqruHGsNkrc78TQB1q3T0t1yjIG6QC9ZrwYTMj+rB
Ny5cRGmgPhzitdXrS+KW8920HHxkPehFkaYHfs53btwV7iV/GGptIi4CyO8zcgwuG8toTKPVJPBo
ftbfNMuLW+eBAzMsmrP9bpI0QawP1pwWtrAytVYhyX84Y6z5sZJCn/8xySDS0xC3aVcsIRYEKD2+
Gwj7K742Nf2dEwwNaN/1r+DWpvlPRgnSF9TKVDU0bNhTyMXKkCPejIXP2PPo8HP+Xn8YyjZr+VwI
EjUF6SwAj6xXlBQuYZFkNJsEmBI0aI/olcxwz1esvzI26J3+BkssYz5i1pA9YoGDyl/IYh65CP77
Arabc09CrcGZuW1CzDX8EpKh/ndH/WT+0F+zO8MZDkAqmP+4z1Uyowz0KEeukWB7NpaJlQk9EcdR
yiPOEuFzc5VsVrr5vP7f4rWDPxGbF3/Et8kKYwnpu8t3o/9RLpbVxU/ybLE0csvna8BK6k+gVACC
8LdwcQz922Ijg9hSZSIkRGTWvxlTeeZp+/9fh5XhobVDush3zBdHve55VKz2XxbldwccrqpvXV7S
T6GWo7c0Zxu9r/S9e9S3owXF6jW8Y+SuEcNF70qC4odgRP5LNuWv0Kl3g8vxbv7hk8cDrR7+mmrF
3h/eGQByPHvyImf3v1Wnb61+PrhoLr+yv/ghMxIbfeGxZSE4xDZEhCBZqdYgN3r9L+YpNwLNRN66
lf0bt/u5auXdoBe6d9kX54FAVcOI1rMVocXmcEh6Xv/TLwtuGa/7x0TzUKlwVxj1Qe8cZoPzSSco
ItixGAhCDWmPej6kf9DMum9OyltMsRv+cBOkIfqNBYJsfy5SvNFSPvZFwrPMlLWvmaFX56br36OY
ypoNLewMMn6QkggCHLNY7WRjfAVpd5+b8C0M1KmNuo3bha+LK09VZFwNonOzZfw3sQaWqsS7VodP
QrHATafbt9zupe/XirwTpMr0q9RwVd1EXHP/3SPuYdxPLm/bfEeV/eEZTGSH+g17zx8VhkS0Ot1a
L3NrGWl4zgTk5HsCFDet4qzPFVtehwWtPMe+/Tg4zdXACEGU2cXhsDY2y2Prho+5tDdqcCF5m7dJ
NfeI8+kD+Y8nIjs3KJTxgjFM/m8FkAzgOuNR3z+bgOGamCDZ9q+1y7ASjMAOCkegG6+YYqJ6naa+
/xAPS8monykeKTeMwEFtGCTRSXLv6FV8i9S5xUnwkwr1hXlt07B/4Je7xDH6Yxe0yoMq8fvRo3tK
3ISObHN0mLxZRYYepjzbRUEkiNqaOD54Opk7LJHjopnmmxqBFnvK35GwuvOyZGcmjka5IJVTwUvQ
xaQ3sVisujkz37oNmTiq1tuQe8wkDWeUU6tTL2vaICFzZr79cgy3WCUxP4PYbcTOKbG3As7KSRig
kf0WKudQCsY/XRiTvQw7JrJfohAhlcw5jKDS4uWRPDa5w8SxaV+iFgikW0AcDfyiJtzV40bOz6Ey
/maYldZEbLNfS920TEiGpoZMs+nUTO1uztArV674jgpSW8ex/GPgG9I/NpO0QQ22SQ1Jk7ncKs5/
HeiReLSvkHX2nUDwNxfmPaPWoLVgrNvZOAOpJ+7Jea8gmEjDfckUuumRgRpjSBOfG9qkgzWg9PHm
j4Bw5f+u3B/WWWM+ItTedfr5lPE5Jm0UC+6w1v98ZAEmB38li+w1SJGEzurFSjJIv6yO1GfYm2W3
CHFwL41fwqzIX0Db2jsfzhBt614dwJ5heCOm1Gx9bEK4PiQvOIC8CqKj45UvszDeo7LcJEJ/jPA4
Y9sCWpTsvEjuJkVBEPG46QvKbePmdtnVCuIdwrdrwJTTC2F8BtXjktV7jFIXRwTXxZsOHoRH0Ysz
56fHRtQaSPOlEuNowvMNSARNOHo3sbcxGecsSbPvm2pf+M63WxivqAx+pemtGczps+yRKd3ez/uL
678t8O5iLAKVz7QN2oY3+NupSLfNVJTY0fqV7YDurpdDE7T/KHc3DcVi2yFOVYCzGx0owVqPOuo0
UV30ZGb13xeejGAeUrmvGYSDB/N+xrA62gPpSA2tZ69LP0cbuTHMQjqO5tqgzi4E7/BB4Y+mjf/j
G2wXKAitDL5fiH0RSrNrDkzORnvnmeYVVAzNusg8TaXPBAnCdzI0JzvkOBnoZDPkgfqzC+rCaDRW
fSU4hxDBBtTwDO6TPsmAMMq61SgGHky1rF13vnsharJYjghDggyugmxeSoPOW+mSjUzYI03D2egf
KzfZN214tfOGzYXWmUTXDulkwM6IoSAJ6TV6U3ijhbWfaEyG5IQQ4tN81D4AUVx4u9ztkCtARE1o
5g5lvAkM57E2EO+wcrwU8Z1SO3qn4Pumqzdnn01VvKQW7UqV37yiJgTCKUhfFc5/vvN21Zv1vkgX
pvDcp56Ioxm9cVOgn70UVYfGX35NGfOQxUNH6IWf2MLoQmImG8qnuL+3oUVHCiZ5NgP1L92DcNWh
wDlZDXLVNk8qg6rJP+/0H6VhrwvVHIR4IQUYJ9eDYves58e5xQSK5s435bVJMjSxzU6vktb0GHNk
JxByM5WECr/0lxFBF5OmOuvlYhBN0/H4GGBaBU6grPbfl5JvwsEe7ycbU+AjC/ozodrY+kgU4HEb
OmYPY4go+Z/KjFtRj89qJuTLfw2iZqtvY024Rb9wanA7vNA5lk7PI1wz3hR4z+ulYNJOEBF688E3
bxlv6saKj65/Kev+2hDsIGkJOR29Es35CRkIFC1pCHxEM2vfUedt+tqEYgA2x0LxHiXFuvLp/gzd
hW74OWjGU9RccY+eIoafTjueddob9eyMOIa2ueA85RlqYybM17oLD9xVgNYsgnRjTCAP2KzSBWYX
yVAPps0Qi5dFHHZXwRbXSHgaMbrrhs4V8oW2eCoTATCm/GoqxL2aqhktzxqCmbLH2qo+W1Z5ZBj+
aQ/Lo1jGpxgdzdRoWo/1U1IkRbN3ZKp14r22yrMevUwPLyMkISdHL3fR2dizWVyI2D3Hyr4mNr5Z
RihpY/CS4i2kBxiEgLkkpjXyOeumD7Cc70NnftAEQsWANsR4m2OS0We0NRDnPDZUA5zXiK7KCbvH
oSuvkX4cmAFt6iK/V9OTlzMKVPLBaUhByjy4D+KBmBG62JhcymSDlx3FyN+s50yLZWrpxX2esNJI
vZyHUryqgcYTRssE1SsKWNpBIRYryXw1I+vMi6JNjLzVnesUOTw0DWSL+sa31Cc0qCH+2PRaWG15
lDFx/+4SgNROAuzVvYZDtfFJyh5GMDKG+UyC7k41Ohx7ofLGUxqNxzZx32r4ovPgQgd+Cmwb5Fy9
7YsnBw5gCDHFplNfwsIlffEF2u5jirMstI1tHVZblB90wkkqTQMIGPpUglueryfCOwHH83lwbLpu
Kcfob1bdoera5EE/NgmIgymbr3kDI4uXZlS9TfY7DDKOHYelI0dsXnakSb30nbE1J/SDpUV6IopC
rltXGgZ1V8/bsyUIYPpvLBt8I0B6iCZnpxjiuuwCZcigrrzwTl137Y8gfQNSHCAtfPV8xGT5aUoc
MzxGFaVBYYd7fSWmFz2M81ucezuJ7AdZIHUK/D+/3tsOrZbI2fMe+Y/cR1b6kzctx2wo0XlbxwEQ
NTX5eNFiLH2fR2oZq8s3A8suRFD0wPSakKkSTQ4epjTYFlw+Fjd6nfzG2qZJybxCIqzAQTpRnbIe
K66Z1Qs6+fDfzR2SXQPqpEZi73HcwKRoruPlp5ThF5gJgSqMQTwO1dp9SQNrm5X1R4MSoEfqY7Pb
oQ8htoxkjQZ+64JcVnzPuaROTBS6se6dFa14D9OTPur3sU1+hp1Ya73ZFOy5ubbmzhT1NjQZQXvV
qvFg+WZOkQnhGGWWxWaZTPHdQdlBCTG+MjnUDt8H/e04JKXa4yXO3AcfqHiNRiuV4tGPMHKQml34
k462I9AgxxSLzB/xc8nUH9cLVBQTBXmxmH+Cyt9iWxBAnRj/VYZPTMWozY+FjsaodpxsSL11mEob
EZUsAUKvNkMGWrP7xDDeoIH/qqn6l7lVSv6Hr3bAzzfzUvBo0WzPQh7dELKdOIzgswqn+Nt3oC1F
UcLuHh8d1/9Lnh5HSlOgoZAbowK9yjktFcMP39JTnEAKGkoOt7GLs20q6JBZlqIL5dQHZIUX/Mgb
gdUPzoqBHA4oU2IjwBonRVMRJ0cY/8YVkomUuwTW4VAY5Y/rw6oQXrQPFFNvzuvzDqQQgvXoFhJu
tLbD+kcueNRdwiqgXpi0k7unIhxvEaT4jdQjJ+k9kTS+D4rxlGekjHtGGhEZjoqoiDngqGCPq/nd
i7Nzjj8IFCGNSm9udnTfP2H/vY1m67JtmZKXyfybD+PdGAPkPuqFdHYQOaCoGXwFe9yO61qZrzJC
xNgOxWk0csIv0ovvmi96O2Wy8Fn18caS7hatJTdjODl5/I6p69iQFBzE5aUbAcJ0TJqtlPzouv10
WvXJpH6XZvleWb2/KhgtNn5HUAUFMrVGdNKctIBjkNtS0tbVvZHRypY2xEom4LXiEDV0zhVHJJSh
xYJcFJ6WlM0fPxbyZYh+0b7J5YFONzMNi7oi3fpWTpi52A8ivtqV/zlol0+NFPZBwoVem541YMmA
LVLYBAJolV7obAaRw7DjgGlHvUDK1S5wHjwAq3F19bFeDNEAz0uM/qrlZJRI4FQ934frQUSknjRK
+zNNTSTlfsi4XPnPC5Tr3OrYNiyS5kOvP8tEwNQJgSQ6q2IOXmzc1dYo/lUEuHZhTzaj96fpl4Mx
21cPFVJmxR+eXTzlRViBIXH+FAnknNaUFydKNh5nOncUa2Dub4lUlChT5UJnK35hGaizlS8/IuKY
nbchWsBMkqsbVCdq4JUdlm+eMAhahXRX5MQ+Ih3mkE3jKzX/mSauSPQhXET81yQHaQx7uQIr8dQw
v1IpzHQwAaHPEiR15p2k18/Fc6Z9UpFRl47ej2NO2ySmr0mffFjLBgC9pDBmLqDWVpuLh1G5TwLB
yHqZAuZ68Yk1CoLNvjPNAbKcNiezk+wi9MbPlQkUaGi6P6ktxS7hgLsEtOE7JnEB3C9a5nIytqBh
NuEkh9PiG2vdQmDevxo188XuvGtYqeNYLpe+nZ9ddnYvlDfRoHsYOCAhUVwlLRrcEKLFaNbPYyz0
a1F5mLhyItS99KsP+y/4s3sXoInByxVWEHzaIb/2rn3yYHPRYSQ/L1VfXo7FsSf/gRConshUobpf
uyOEjSNWwbs+tIJdF2b7GINnmpaAm8BFd7Ej1o4FjmCBpySM1w6PAkqIpN51Wkw+EfvwoKoWeIJQ
54rquceMHNb+1aSvisr2mEfpKWO/qwWRp2E0vkckrBZ9d2rb8l/tYcLNaLNTIlu3sWZ4STXdZM1r
2fJUjbjdG2Zqc13vIzrNG/IeM/I0JyAsPFxzOhPrlLaPVeFhFscc7CffeVPcU75UGt4cwSwcSN7Y
Mdcyp3c3AOUb85DygqXkIvLcd2OoP8SwLW1yHplBnGubkZ6T/BoUsFmRX+wJtz6HUbPg/Yac6Mgo
k1zhpqdUdRXgYkuRp+B3DpqT6dmfinuEWdHNFbIHG46zu6BFJ1BR392hKn47N/6bOP5bSslExSB5
Sxklu35jJAEnGIZyVXezhu4FezJQuR5D3Pxi58Utrf1L7OOUpPCVlUeMk/uiGahTFrzpK/BoZVtg
xByJMx3insbAouWiRe7uSOw4+ZC/OOiv8RhQ70Wn1Gu/dQkT+8WxAZ5Zoh5wSh8dXL7XxSX/NE7n
Hd6OTdlHm6SxV/pwrJ+LSHd30AUmtb8n7mPjAlS20n41YQ7k8xQn8sxOQyIuLiJrrfvFvGeANh+G
EhAJ8gs1EWJskp2aM4ESXWKtcps9dOYx9yu4sWwESc95iTPDgqMBt9STkdiw3ZkXq+RDl8iO4WKb
9nnVzSjRC6QLmJ6gH+vPYY8A4DoPrR4Zmg25gSHDN13jq+zqGG91TNwe/sF9CdJKOypEVV4k9KTT
WPtPpiwqDscSeOV0o3oR40jvCBW77fxm1BZYjF6AQ52pG7243kSjs4XuvrJBT3ulu69o59gcYpdc
jr8hp/ARWtY88n4RMt33CcV/023M9jfpJfSvnrlyuI/S8GC54xY4RSGQz40ORmOf40ajTM6f7kpa
zXEWIMm7d13hUrzD5tJVVQI/L79bY/zpR87W4b9X8C+dqFstHNBGkzMrYxLfgDdVZTE7Gb4PfR6M
C7Fxs+FQ2eamGuVnaGM046TShfOt7mF78Ntbr6JsRyO9DKhznJUVNr9uCtVOn6NaQV2m+xApxWqB
y4DlHv9OIr134ZeuMW3KM4nBgL47OIp3jEb8BFfC2WrihMok9inAPxO36HpreSbL/h9/RlSAzWIb
ZAM02QGCYrJzFD7EpggcCw8wyClqL7tLN03trUv+If0b2WSOMzv6QEsgM5n0WZxaSnadoSmvygxZ
V8MNEU65ShXqEk3OiOyIYfZUBbg93LeQpLMHQzNUxQIstKa8EwbO34Z4LeR6jeNuq8Xad4Y6z/G4
zmNM8pzOOKuk+2VqmBpro7FIDlOXXuhzvuAhgneo/juV6yMbJvDrzHEpbniXNxl/e3GunjmciRVZ
w4K40u7/8jN8AZwVW+t9gXsRBKBWrXyr13U5Pdks7bYW6G/Mg5on+jve3cqjxx7KCH0t02rWfmLt
MnvKH+AhXRX2iWAYrt4AGiFBBZvQJxpRdusVxUz+wQR0CcSCwthkI6c46YmbssAQlCFzAOYIJQVM
X/14mXNuhPfmTekOo9mhsIM7fVGK4tR/yrr8AnrvFTjQxpPlWweYsEzUQQEQ0/vIEBV7OHi/Za3u
Zl498yzxUo+IARuNbWbKP/C9fnyb54LLgu+y4kW75s9WiC02FQJzALcIHf+OqbNRyjtmaB049wYd
JpqOCyJQRVFc9OT3EAp95JGgud8hEIpdGtJ4w/WuMiDQ3fbefzml/dMieLJaVlZmOjesozTjeAB1
R2axm13HzhD7xrlO3Bt9FSoBtXfL8bPrhs8x7c+8VD90h8bgDipXbQqKW9cPj04wntAf/EsKVr5l
5KfKgwkCkna7qMwn6DNftQu2ea69F/hTy8D7m04NOse2/JPYzMC9hMTzaOkBk7p2umE+jDtO3iNh
cKAHIyrT9Lfv6aCFJlsUgS9onMgWYFesqVgKvsmFzdcsyIyEwkcY60ZVLB2gWT8BdRHmYvyfBNr3
7rq16r9Y1Hgmge8OKj0LpzwjT8ooBxnBcdrhXBZNYD8C9TdzKWdcra8EOYeNKe6Hde/5NJ9A1Fbv
sdngzWX0Qdt44FsKFBk2gQhXldKmmsFHPURNkQTD1uLEK3jReVm6i8rw0HJVFruCX7WnwAL04wrA
zBGALFbPqKAmVk57KdLsT+JjzA8G+xcTyS5ma7R7+o9j/INuYD/mzoWifMVXwJCFKAm2bkM2H0r1
iB2xcVB5F9NAgzva+m63pSF/0LctRGX8UEXW1rTcv0MVUhB4LtFLeCPd4ZHh2k23ufRrL+fwWbHz
piraRAXqAJ/BVIqjx+TT6/tgjpjpOo+cGxcha+NrxkqxDeX8FCb1qWg8TN30SuNu5+Xho6U9pCKF
Huv058RRgIZnn7KxuoxmD0/P2CXOgKrGXZVWHa0RonL4zJZVUzFNGgfCGaD8AmiMTO/dcNtv3aXP
04CzrrWyy+kikqLgLZL9aWWKJQ8CERtlHbU/flm+EA8fPCwd6Hl73MyW+MhpCDoRkrcAnS4jBvha
fPbBGFadzP7ot6zRe5+s+zUyi4elwhfJc6rHB87g7vo+QJAyABrqkMGF0lw5+gUzLSdzMD4yosGC
JD9TPwL1BPdrJT7NZ6iBowTcRcDhTudwVA0iSqpHk7ZdwbFmsqKjO6EI4PVq6XMA3XW8NgH+Afhu
PxC06S7TtFSdvQ9mnxbBAKyus0cM5xTcaeUBwmZUIEW+cXr5L0Agw1vyCVfPRn88N5qRSxlouwBD
r2RdHfo5/TVqdFu8JpXMvweHbpg1cVfs1vwwlH+NxXIq2obeHzLSXFwlTz9dCAa+ju3uGiwQusPh
0d0oCDB4UKP1aXLiz2gEIeQ5kfHGyLe6TwmiFZwX62QCp9skAMUUcGqb7NxtLXBjWZkkMGjaqmx8
xjT2qZuJTmMb+h3QuebRNMzHuAq2dSspM9DtKN2tG/P1WIS70BmfLLz1WTd/iy77E9bDt563QdS4
+/N4FMHwDFbtkOHlrsNih/NrAvDR7NFea2k6IIwQo4XY1AtUtITXadifnCw/qbHY4vRJYR7iuxWH
1mzfEY/tCbjDqGmT/OO0xr2quses9Z705hPyWuGJOA1OuCk6AancJOao4JyYu9M/TqQvQWlDjWOQ
yI6pn0mfzSWIzZs7Ntj+K9Aahe2na2OZj7L7XhzAetPTSCguN5f62rdfR8HulH1nMWCHZGQeacgQ
0yVyDXZAy9e1xgiu2ISGCql4bu5WoKNMxgS5hTOhWcQbgw/sJA37ru+A3XWHUU3PehVILb5rsLZQ
7nuvefgUBPEhYzvJ6n9q8F9IuNyAhmMIHkabhXLBj7KDastHNyzepVkF606ET/MyHLuuuc0kQHKk
GummzpcpbQ/TYFucQsK1E1G7koM0P5ABfW1V/WFZf4RaLslYfC70NCqwUjkTcVuAPLc+mgUbhB8f
q5qTURR84ioGJV1RgvmOi/rDIpW1h42pJ9DUKhF2Yb+Y9hhImA1XF+D/r0M+7Oce3R7jgEjO97ER
56gZ7qgEFoIL1DIe+iH01uDFHtqe8iko0RpZ9TWb80sSA4Ftf2xeFrJ9imIfOd1gXmoiNiKRbgpp
nfw+ep5bbzf5EQcmtRkibzea4yMniQM3E5NI/+jY07ts893QyHVsF/sG873njZ/CWza4Uh9tc/rn
zObdxUTdLNQvrhP/IwquQg5BEqMbXqeRaVsbkbMZruMsOPFpRkKzUTvMLHakESKld45oRnXubsD+
E7MThtX0bVqyQs9ef0rGip05vivT+JtPbG5DkZw75DsN5oWHmX4WcvprZbPb0BV7NbPynHXq5oFF
wBgCJw5khXCso8lNqxoEY0N6LQJ5iZZ62xbiaU6cF8R2yCjm37ku7nEMITGShzYLqercv3js4Sy4
HJ3cytoQ60h56zmXsKuP6ErvsTe/Zg7eM+rFsIdq5TRvswtbjsM+WiRXZRPxAmmy0YKrFu0R0U00
f/kSHAQ5uWEcK3s4e2VIN0DFT3Of66wOVd5U7tvHoicnQaFQayksvbp9UWipy4jU8SD4L/rjIiPC
B1GB9G7+JjIDQtkyrwMjKVe1mE7BTA7cUqLf1b+AnfVU+6UmDcgzLd2ZvyX3zYwwWHgI546pOe5l
m5LcUESbzOihfiIbUNNNRB2kmA55HBhOacNlxLY8YrWf/o+ms9huJVnW8BPVWsUwtRhsgSXTpJZh
uxgzC5/+fuk+d9K7LcsFiZERPyTLqrUURz24O+b4mUXdbZ66J69NXrpOnAvLPyMWHTzU9nQsh/Zp
VGyOGN3xON8McYNGIvniMkOtcYg/4Nqa5FdCVpfk1U/Gay39f3XdLWOh0scZrGozssmK0qvLKgN+
P+I2UMuSkl7KDpOn/kc5Tus4ByGLiLUokoOdz2Qh4bPV8ykNse5Slu++92GjI2XZ9ZpobVPNSIyb
uqasEsotNh2bkZLtQi/mJwYXdiOAtwAHjQy3lONSqRLGrg2+MNpqY3kwtHlv5GQQtE6s+yi1VvkU
VJjTdhsOH2tvdFYMnuGh0q2jGMzoyOr25hkl1PaRs5o2nCJEjbWoPUB+XhqNvm/BlqWaOpCHGeFI
ET0ZMzNKNRyU+IWaXbAFlKDYi/CtYxHD5+Tigw26uhfPrRvc/FKcLWHvo8S7cxaLznaRzggT1msn
dJ8NGIWw1A99F31PrfyeB8cFaOE/lwYUO9P6skd8K1zth9roIUVgluZJHuc4PBSDgzwpIixqSZUg
HJ6aELXYxIAb7uDKBtG8eZfzvLemrFvOUmB25osnlGHWpm7skG+oN3Ppbg02pm4GNd4jnpQjuFOz
zHfW0Qc3M1dJsm7a6TUf0/tgZ3huTvPeDrVFiHT4rSDrt5gl2X4EPw20mO1NZImAwgdiR6gK/4xE
yOx1xFWAAGNr/phK71+ao6Qc2/pPi+SFU3unQLNPkpUtyFBdDNN3kN3XqgCTUgM4Q4oAKkKPby+1
MLAt4YuYxWNgJvs0t7DaHOpz0WCi3GjyJU26fQs2SU3UznEOSeb8yhoN+siJkbJMO8gEzl5MAP0h
vMMORoG8YJDZvTq1Y8cVJARcCnQVdQrMaKMz5bfa1gXWU7bOYXKDjSkAprR6tzAqa1si4mMMrDoI
GGxTORNuQ81ewHnbd6Sfyih/8Ur8DG2D8hCgM+nKo+w95d3V3eq0esmtCrXe6Tm1+ksa5EcUXCQo
yyyAhGfouwmxZ6i7sKk1sH55/pZ77roT4hamAFjc7jmSU7FVgI/RzI+CYfnQue6/IZq/Q1mcK9/Y
Ooa8DSwEbojOpdBXEEdf/G44uIF2E4WHP9pwFI6D2Yz16acZWAlIxy0CApG3Ea7ERsG967A8lfLY
EbNoPIqozEgQ8FH9Murei2Z4iCUXP1Fcbnt4nHY/rlhcFoKpM6HwSCbY/R0ZNo2M90aGFyGiL8ui
7icwti4qjDYa5MC6nEXVJOCRwDwVMaVdEyklUDGRQqCXnEsGlusx1n87N1qWmoMTtImeR6UhvZJo
qCY09ZfVdQ6qrMaZ+i46J7m9sAfDJpKwb6XHcSOosW6DzlfYiYGqrnUv3WCVZWReoMiAATJR4ykv
SWVTAGKFivGNcyek7mNDnCfdtxeBaW3gFe6mSZFzQ52DJGI5eIAey9h7pfaAv0oK48iSL410t01E
YjaMK9Co/lm0gwmu1FlPokU7eKgpUbjP/RSQUxc9ApEditzlEf7ovLJIxbTdCBzHWI+GDnZyfJ36
/DabQfDQgwYXJvYjajAYjbbTzPRC0PhPBvl+rNMPz0CAWQ+gshmnvEiOfUlmzJ9OIqRyNTeXQvNW
fjscR9N5R95519bNxXI5vXQOwgbZ5xBqHVl/6xk0A4PB7b/Myv2N/OAJcCme81l68I18acGW3pBb
vtRB+dRhOMoWUp5bBaPPTZI2cCqYJ2g45MljMkISJXoiLp/W3gCGuRYReOW6R47M99cx1GESCt8F
nAjfsq5i6L0l6uJrBse1bcaNl4F5wKYuyowPVDUOiPsKJFHLnRcUl8wfXg1wf26f7qwMOBzELARq
pr0RNOvaaVBWb+JrUo+8VgJizqRQU5uE8fV+MOEfKSRHJW9aBjh24ozSu1Qx04AztifEE5IIxzjI
L05R7dMu3yVJuVfvo5q+As8DrPMHltiTkUXPYSvvWLKTcMMXkacDDbeNB/8HbI0BHKB6hB/w6xFq
JVp5wgD4S12ArM3eqIv92IkfOIDYGZDsQlSLaNrKy0sWmJupKE8KrkqJ/Q4O9tbgaUFRGK9ZXruR
Dcd6TPOozRe1j6JLqdrfJJkjUE6YdElzcx/Vnk3t4V8zUjXr3DxAbYitaJy2NlDMJsuPPRYTiE6c
s7TYQzw7JIZ7mzkmmYW784P67OTZWzSSejMs31iCJEDKYOxsFG9bBZnaazPFMVLwzIFwDjcYdmwL
qDDgf0eScIkHowBNvpIcWiE+ZvSBSK5+MR9WHbRnfHAJe8ZsE6fzsXasg/p/ts1/k9thu1qvslws
IIf9gFg7BYBC+6B9ylLrN8oxcbF0L7k3ZS82LGtX1OumpYyM1xrFwXfDrx1M35x+GWX92xwkitFx
wtsENqwXChyoATUi2uaH2r4AtpDRvdkgHgfCKWjx9k+OjY9KfiRJvfUyLJjh3FpasRlrouWw3WQx
DzDpj1nPeVmgpaVnBzNBodvsH+2yOJtWDnW+2nDhdSBnKOHxxu+bs6YbW12JrcFvXEoPJivC/Yig
jqDTk+zQl5Thnch8I6j5xfABdQiUXhv3hLwDLgUjFAOwqWQrpi9LEMSzGn2aJXkyfFksoADZSTP8
dxCPv3bNphtRwSm0cWEyUoG5HsfB3xRx/DFr2tYgrRim0d7P8scxrQ4RNExqRmt11xTYuuE4q04A
cvfLXRpNT/7oPabD+CXRNUAbNl2pCxRedq6NgWpH/m0y/K0mQUm0wGS4NC9UZRUxlOqtXsALKu9j
x1wLyxY0A9Ckhx73mAeo6A9OG6zHLrlMwj/k7AeJ3SllX5JpfvebDY54L43urHXmTpJJhQqNVJwJ
IBKNDooeuf9tZCUczWmv5Q1DL0byzXbTazbMwVp1XgEdpcMHrc8ytvzYfLZILBQx2tXNuEcEJdkM
bvmvThFVQRy2M/KLnGZ9647p18g0I3G8YP6v58xed0mXPGqucDAoqz8JYTElkwgatB7FJ7NCQDD9
GCOkeLxU7sCO7HTIy+w2VXqdQHHQg8USFv8y9RyEqNgKAOVdg8T5nCPO+4Zn/FTtvI3A6FFjITk4
13YBBxYRrpLCgg8DEHEJpCYAKQ4limKSHMBDCUhPj4KtmaOI0EXaPqLMDqB+OFZWdeMEaGzyKsV/
Wb2/uk4NL31B0fBMIpB7ROIWxN5xpCCOlXPQroYG1R1R42nezk8uZGRMz/+h5hVutJiaEDnidG2j
prrIC9xlTL36zkcLHee2fWwTvPgyZyFn0rgZQivk9YCvtYkXAvfpG+wj0CILNcjCs6oWFwH8LmJ5
UL+odkCeBKRZF5PYVyV2YzmxExtqG68B2KFVlZGHTtqeerbepy3ehhEi/G1BONPIFP/syfwKPfwe
UATqnrvQxpG9cjnbEyCK1yRrlPx7So2yBf299HVzxIyIrRVYnaiLC7jefGUE1htUXg6S3my9C0cn
Z2LqSNHpU3sWZLE2vpUN8MHTYIWlE9tZmI4oYjTJM24l7aGcS3YxJwjWdoT2mCc7oOh9hBsZJ5VN
r0Nn7HQ9OnDcH47lrIXApypyPw70z2og64yuSrrth9I6xEgIEhxV5jqMbcpWJfEZGenMtq/F4BUF
prZDc5OmJxehgfZ0ZkQfldTMVVuReQma7MmHjHB1i5hEdum4GUx+YFaDM569Ues2+tAiF294+ZrT
HKIRUwTwYkCQcaa2hK3TJHBJ152Vm/WIQdC4wB/8dMmAwOKbouepjUwmHQEd0F9gcjhVIBZQ+tmj
27jholSm0qT+rGUSocs8z1m3TbBGWuZxgKy7DtUgiC0qq6QLLqIs8Uk0DA4B6ZBe3Tz20B4cqz2y
bQmqBMWwnW0JodUI7edWUrXOiqS54rRnobQCSkKfYczKkIK+NQ/9WWalvyCtUC8mHZEHth2K3aZZ
r9NRhmfP6tp1akzFszT64OpoxS/SL/9Ck2YoyoD2jUSNGzVAgwhtonVXmQV8RIl4hJmEVAcxsEIV
FwqBLAZKCb3st2aR2Aez7qLtHGTuQfRmehwKPYDl5KaLqCuNZYGp5FqOQ3JMfEiF1VTGLxI677Yt
PegCbgfSuoZvZk8EuWOfdt/kfKdjajvmjhCWKNIakJUzbKpD9piukE1Aw9ZPhq0HuvEhn6b2sRD9
mxOS9wADWO4oS3FOr0uYhiU+Ijp7y9LSGwDCkGR3mOWkm2aIJGK/Av5tjT+JtBodrY4ohzEn9IPT
heZz4MzZC6c2qBtU+RCo0HsqIiWwfkNAX6kqQNQBFGJ0IVtkhbvYAVg/IzMgqTSPmqYdqkgQB5Zj
epJwTB+iCs9xHbHqlzRsrHte6U0KSjJIUehjOWXdKPeoY3Ek6SDHXpoBN56FBcDxTeixWHAKehDO
DOYeMDXnigazs7EUYtuP0x4m4SmuKjD+OD5lNoKMslnbACLzIgWvYLKTZjZKyeRjXk1jPOdFAzc7
JXVszJsJU1itpjTT685ThHoZ6pjet1t4Gy0C7IUza0bA09st5oglgTQ2yDb2xEOSbtkmLrIJ3maZ
vzc9qg5zRR5BeqBvQFogGtiW34GsfxN3BuqIAXLmj1AgwG+RvqLGwbar+ThSNfq7lYe8ioO570wC
QNT9I5ZGG5ucMae1a9pN7x4kVJfVNIjaq29UK9PJ930D7d+hITsvXEswUH4MGRSrSb/ufmUSX9I2
O+pDdkeg602G3hsCfzBXvHCDXC+0JftiCCyJB7vAIXFaIdF1NOvpgnbU3XbIZuXZug2a/ai7t2mU
W7eIXmMQ/57ZLCuje2lGZL8HMoFeqV9jil00c6ytKkMVfZDl7B3zUgqPk/vIlliSSXyAfIpPXgMH
L0mb92Qi1tFBNgadtiqcBoAFCif/0NYDzJ/D7DV8A1OlDOZY1MUANdBxNgWoI4fCRdhoV9m4z0Fd
vfh5cGhK+JK63n9MDVyaIfroDUqTNvX2EVY3Zp1YiZbOYY5Cyoo5EMMW3aCHcXCIwWWzMKsWUW6F
tw9ek6a/+pF2F6lxn6oeR8T00ZLt2ZUIqnU1qU70sSAf4jE6GdAkoIfiLxFQyAEP0g6o/WEBg02n
vvLnTyubd247s7OZz3lsrhEyAb/DdlPEZLmy4hF3LSw/gRk6gXXnRb8J2O6zKsbFGtw4vz67tBh1
JONWUjhaocqUo60b7mcNGkKrEjjwknFjyrEL5oE4sibmimQ3CUP3npPpdT08MnTBQdj64vRjbitp
3MLOEaw76a3MUPgeISMv7XFcTmWZLsm3IK1RW6eaym1STeT5SC5RlYOn25vXEgoMyl1hi/0Jqrkj
WRoNxSOsxn7bqVj7IcdrozABz3HzvEr0B9EgCayO4Gbmk0sgvyUIK5pxPCoVBaXoselcMMkFkNU6
hkUZ36uMdUe5MbJfLRoP+3OzhOVS3eOkOiPrmT2YnvHu2uxFKFvAnG8ja6nUzuuacl82MtrKpj5L
v7j3McLKuQsNJ6vQrgw9B7qE+2noJQYMDYQBHVqYklvxgBsAGV0lBthnMhwkN55GT+NwCQk0NHeD
FywYgG8qMR5P9pMz2ERDY3wwgVvIBBxuPs49ZC80fTQrrjeZowFyj1jBSh1jMsT1R59XsWyYsYX5
OYvPLp2Ggz7Y4jXjRGk5w0apnanUK1HV06CP4FCL+ZpHWbKY4OmtYpbCxIVoLFE8TUwX5qmGmpk0
8yVnPYO0WOKuilF0qOOaHN6y4d31BYyyDHzf4MqPWaAkm9kwi3tlDZaRK2tF99ywkoO45Mhnc7Xw
6ncRsULYQtBjjTIBUAFP/zC0wAZDRmEOBt2TGU8UlXynWBXgTOZ0REMR7AFIbET9mKDRzut9eGVq
uNtD+E5ugshenkEe7gsSF7soQ/tYtbBtTAuLykWptwe0l05NKTE5ztZCTqvRsI5e3r2DRmPxGGC8
hK2LDNJPjJSLSDCLsoavLO6oNhYHuuZVaBHy6YRFJnBz6SObKApVJ+jew2T6xTguZjf1T6yWZ2fS
t5gd/zYZAjcSDi6eMz8l8OKy05Bo7saZuhU4sZTjS6MFr5EWfU1xvYx18zlrJ3xRtBN1i2dvkPvU
nDqy/8mwrG0ERMg5Lu3CWgSkYKsmv9nxcCVfCfavegkVWaPKnyYRHRzf/ULWb2kCNgP+17y5uX5I
0X/xi4kMElpPs/+MxsCjoGbgZcEGkeBrJzAEJyexVHtDD3/NzFvSGl7RbhtJoBi2xnvnwPcmft8R
lwHOgW228hTwKJ71p6huC5yR+Xabbuu4FkvVR4TmLyCsr5o1LQ1jftEo9o8dOmSj5ZwShaN2DHGM
wvIWzc018OK3rrduztgdSq84FqTZ/DljaYdWw3pRYnYKPXRLbHyOHf9gSm0xZzOUB7bDBi4Ss3oV
ypCXVZu3DM5q/rHoAchgk5ziN0o61zZylHpxcAGV9GpbeC6T2EWjTF/LHrSU7M+Qt/413TZzta+G
bSdySgqrTI0STZxPpP35Hb5LPqrKErQTz/jfPzJAlKl6gSN5rebpOtVUTeew7RalmwIJ4PB3cEAa
qPnGFaoCC2pOyyXIY8v/bhDNy3WMaylATUCMWqZSZ1BKZPdGDSZ+Vh8maX3otcuYY63Om+HAO7Zf
mGB4MNsx40ycJ4m8YfZPOZZwCx+1Vv5BIkP9ZA3yqEbaCExbgnbjqSGRrjPoUX37FRXdUsnY2GV0
sMvgoZhAV1+N4DPRslUwXXjzMmTH8z//d3HawSGrw8GE9CLI5a//NQbVebADhIzZlWvgSKCVLzDz
lHY2CtFrNTdj+Wqq2mFGiuDSEt1w1Yz8P/+MqB6m5Q+/shEQE3W6yo3hmfebkRmAZtGSq+NrPus6
/5BQZoCsifHrCYx3t+VbdIsFdoLZnNJhfKauXJJoLkrEDb94bGJRUrk8d5gHjzxmVU/vpOpReHya
g7OV4UlkbqVfgVrcqsYdESIP9SM/6SL454VAuGoNYYizZ6P2wovQD5p1YqeivHgZpp+mqv5/XPCB
iwgQz1pa0TJsPyJfcsBGUsOH7PbGjVzisP89JZekU0RwwuI0M168GntYnxAdiYn/OhTaQOH+8G31
839dT8PH3rRR/zDOud0IJYkRU0zNw1Reac95QL40val+4f4tJELjpXPSN9UufHFkNbYoW/Cm1DxW
Tn+nlzzygrSUxcupLV8RmErVKmMFDZWtpJ9O6s/p4KhRY+6/llJzgR747wfGqVY/8f+d2xxUrxsQ
Qlr/WTrmhk81EvRW9+l2vYJNbzN5cua7uq3jpnvuNISXASkRvsnleVUeQw03NQnVZ/LOvbkXDct/
efvOfeUrE1AHel4D5cm3BnJJnTc+8w2qXxl1yLYis56t3XF85oXiKNgY6aBePUGHvkL9nk/L2d2p
l+MCavdPyOny1xSK1Yuh4bVRt2XZUDdphclRd53l5rqXlxrF1wB7BKhAat6qZuOXvZUsXQxh6VQG
vpfaSDbT8SX0RwBg+XfDqswIKprhld7nHow1Cczd1h55mrr7EaiB+MiWPFrJ0QyUbCVuxAN+P/Q0
PZpwGSzTFoKVw3GOXvZUjtSJeYC5OiF2vMzmEJF7Z/P3IFF/jqCKVMmHSJO9wQqaDM9Rg3A44SHU
z/B7GtaW9+JhQUfjMghoXHLb3BtJfThS+PV4Lyb5ykyoQZHM7apXUofePWGdUT1Ic/IW/CXjmfcn
CbpX+xe4OAaL2kH5s8DPthYDwnMIFlh21O3V+sIf8gL8l9YamCbWwJYv16WT7fLgpx8fte7ONVU3
cBWj+K9vOkpqCHHQ+u1H5X7KKdj24HS9l5jSiho2qj9jzsupcY0AZ0NgwsA7QZGRz9UraW2/UwXS
/z2BFi6sMgONjScgNlDOtKhCtEbKZ9DhY4ROovHigkhRV+T3gJyWwZQc1NfVioSa0kjozHbHGEWz
Vo1ecC9ZCRb+ylPLwdp1OjN/JtsLea4brJMHHshqZuy7ENxalzYF9orI0Yc5lz1xrhrS6m/B7l5I
YTywWXOWReKDIWiBK3b9G57ZD1iMJzwrpHNA9aAglLgMhQxmAF3S5VjWV4yc9pCYlP+NYol53lKk
W7iHqM6m5Mu/pP6UVjYm0GTjmf50kPrHLLdZWGzcsX1gzPCoam50xV9vBVSGxCj+Jv1/k0btOvQ8
qxvfiqYBdzp/rZY9tXAUOKr7hCPM1SyhsIo8Ct2p5jLqTU2NmjR5nrzD3AuNxbhRIfe4yYajakk6
Rw173zoxQ1QgFHJw538ZoFzDEXtGbpwHC1s/6Cn14Ol54hjOQzAX1JBi0cAYQM0apgk/s6vlBGY9
jpi1BYrMOvGyAf/l9AZ3U726NlOEbp4SG5VMRrUtzqMCaDVPPA8fDJP1miMjqXMWQkl74yuvRZEt
nPLTcf5lNYQLBAFY+/iu2r9HkBxsz1icLifXVq9t2hfPu4vhq0WhkxvqDZB9/ZunY6B4MzzDcs3e
JChd8VlJd3ocXFni+pzKCcBRpl4P2FDdx/lvLUpQOgQFLeRTYlx9r/vmd1g5P4QWwPNEYMy81oeZ
4An9ZmAkkbHlSLqVEGosPrJ1iYTvs3pNnmMmh0ULw4Dhrwo2Iq36qhrALxlgCRJjGFaDjH8cjR2o
RzLqLXwTgtiiXeVmtA+0TSGNbdDd/rtGYjQoretndP+OgVI8Jd5SYzxgxKgdwpQvajIaVZyt1Cva
GpZk3bO6dN2ln0Hj3hpuyYIWD6vWpjY3lOYTY009joZeEMsBL8vuYYTgHHF0EjnneuxFm558DJkd
C03DoZEviSJtpwgNaiYmEe6OlkpLqdqN7hl9FpL4n2NWlIpsDF38OwIIy3LAF5olbgizpxR9xLkX
T3XvkQ/Gwzdup8NfdzJj8MZk9eEFGGDdQCgCC4hqyzSs6ELb+mJgEtCA9VpbZo6GzWuXo+IanKb0
EdzgSoWRjoChWJTbLpDYDK19HIlygdMAkVbWXdCNP3AdtSZw7ZHKXScIhBh8/Mg9mFyGJxC7pT5G
t+YNBArxj99NDBGo1zyaTZTDQwl9Wwf7UHsX/iuRBatPUJmwbu64oPyty5IEBEucCuDUAM7CD8y3
HtiaeFnliFJkX2pFM354yqChRraLcqYoHDnidXdGTZltgukG3FuNUemqjRom0kNUfwUOa4P5qc6J
Io+piT+zYvNraAaQTEA3ul8qD/G/ZsUrZNu3StsXhR9CnOCkljwHogrZoo+5UtsCf9HmcpMTh6D3
huYNib4/wskMdTDd816mmQx7j/RFgnPTgH6OZ12SkQKgw5oxkELBPahnvtEH3EHdGpWt4OS4+A8y
CxgWPROGdlLTp50SWHbdRW1SpQU6HuCYQ/PQ/jUafQw8ta2pJY+mVt3a8wC1jjrvJtLwfMAGBtmr
oEcjrE0R0Rkf1XCZSiij4EweKkBro5jPtO5QAJjstnBVVdino9Bp07axXqwSs11nLpr5dSs/en3N
Q878OvDuEMBX0FnAd1oopVPyBqiilgtcFm6z3e0qozrNHbhXdQAZoj32YOow9V80B2ASuwSxiCO0
wbwXhxMBN+aNiDDpTgtOVSRfxxFgBQgJmsoikvBd6hZ5slHDGgwyNilH1QYt6A6CTNrA8P2HSZLq
4D0koZNqZmuCSC0JyThHMaC4vhIHUDtiAoGk/VsAkWQ1ULv3u+aRUazij+QysEc1iLsRU3DCaCj1
jL6Bu0BGMlk+o2irlixGE83GQ9gjzgM9kNc6EweJOTujRb20CgAQ9UVtjwQUqFr+ZkSZQn1MABuO
4oExyXc9rTxgWA1j+cBQY8irI44FTJgh0sbmyoNiBIIvQWqBPVlHi4w/5+/oDkYQs0tQ6/SRePjL
rLHWqZ4wzPcosVdMapUgULQZNGQoXSEnbu1oZUKV2LuquaFiMucSoR1hjALiNa5qf6uyuoN2aeV4
1yGGepyKeF0+VJMwIfZRT0eY9NdnDFTamd9b0YsSJGWZxAUApwxvZUDEEOOupiCl10qQgy0s+xBY
Vc3di2m+W1KdyFT8qFqdgaLiaE4wzn9nFy6rQgWi279ekqAE520JloYnYXVmQu25La7jW2eUayOB
gkPI14x/nWNyUAFIRWiQu7vQqKC2Ngc0sr/kJJeTJQ7jgNiY2kQTE+kXK/a/xVxD//YVG48sXpNO
OGSiD0VmIG2avewzhJ5ySfm+DdARSYetDKqD3tgvQ5reamn9+vPwGklYqapXajwqVBKdE98xQ7jo
b+eMfYSkmYwB+V7wxXjTe91vJKwjVWZB57GT+YZOiRUSOrqmRGDmwZ7KlQxjwqvhRjYa0p8HDTyz
6gNnxvzBZAWS7bSpobmC42+U6QlutDGEpUz5wy41PbsZvbnNa/uZrPKp7Kn8h/07ZZxd22ly8XeC
gnhaxe19qCuOjeMaY6wzgsukzdHSRS/7FRFXwpZ2Z+XtodB4ChBAOzU91OjQPX3bpeHBtUfyyqSJ
1ZZZDbeJgL6zn1VgyHkbEJZ37iyqRVpWQE+wsDKXxV2lYooeGBfnmxZIMcXYratr1DBwDzBSDhyA
Na+9PitK7wpN9lPp1P0iGJo3dGYvNX5/gToxtxy5i4jmMbyz6gDA3WQ3hbl0q3gvGCVDII4aJTeo
9LByMHV1p/DBs9Ij2/aDnqcf0kYdthx2okR4HWwIS6GJlUVasAYxpHsxeFSok4UKaNCbu46eixaL
ezZUkQZOWRFG762ylkXOWNFZEg4CPQB0ZCWnKf/B1Qi3mvoNDVJYn179Mmjud1vB3KCkcpmFfwtG
d6PGmnp8o4S//7clT9F3Qvw56SDb2X9+EZGAfecuQ3bmskUKB4xOAGTf6aJX8Nd3Fb9WDbhASHxp
0wo0e91Dh20D+N+jrcFqdPwU4RyUZ8bynszGrQqms1SliyCAP6GAZj20oKjvzphvUXMQNpj6EAGP
2odgKyjfxVPPtj9CEsxXOjo2eAdhadVbx5mc9EOT4yqh9/EjtnbjmZpGt2lc51kdSWdlqWxlFI2L
uVGesmukGZBQyThWFyfHis6dItGxbjqsozL3NzWqFpymohsmJZxRLCap28wbZ4zrRU0yY4idVy9I
vj3yuivCmYXvt5uSJJmRya9QiwqSk+ZDB5sowXncsgzW0jlajhMzjqQrqDDWGEHsoKXhHUrLRyFQ
QcomY/13bkPXsezHtWf2a7V7DXI4FATWgY10r1735wrHvG0468g0lvHW9+btbBUfdhjT++YASG2Q
UL0owmzKovOXjUWN0xMkFPI2RLvYeu+BHwOM2o4zAgWptPdTi81LNH5GRgC7ONCQyE4afGOt+oIo
/4/Ty/eKOdz32QGg7ZZYigwQK1LTnVBoAcOCHbUb5U9m+onIzl6yjwjXOatd0dcFOYTopgrlhkbW
te73JRp+D6MeHIOQ8BJepohQZAD1nCjnTvS5HiIvYhMuVoJUVM3aF0pxUGuBxzrdIlSisgcNyMfU
1O5+l/0aEKlcxDiwljvFqLANBTUdv97FnrfCqWEd+/pvQrqyMAJ0jvJ9GKFZoXsfmTVdc018hOlE
Wl//ApRCVg6Dn3rEIjQ8SBBDwAN+1QjJMnGzdHnKS/tilRAo6/FIHf+kC6T9TTIvACszrTi4kAN9
M9nGWcRhxN/onvlisqvkSuTVQVUXSjSCCmf2ollvNgNVMwtL7xjo64Ji75Pdlv9GB8aAAbOqQVYK
57qV9ncW7faj8Hc18bMarjpcFQwzD0PgbT3G51iVf/slMNjTMKeXTlBzcxHCJ/goWzjcDSPLA/c1
E1/IMkUMWW7VBdM6+hY9llxx9JgqIG1QK/AZ2iuaakO04uthChfToFN9M171jogmhxZjMfwFM8wv
+mORzGuOgjs1ts3UPCa5c01971byOSWtR5WBaljJ3Dpm2Yi/y6R5G/16EzvJmgLVRgWLHKm0xWST
5SP5Ehgzks0t+7x2HSFTeA7l3hqV6KBAiX0ESiA2ahB7ORaLrnWOhuoI1OSQA75/IDMO7sjyLoAY
QXJz/Ex8SKZRo59Ut4g0WGqOvnYia9ODChjQzpv16tVEhMu2kN2VpN/bcI0LAGQjUKZ5s7LC8a9a
GRfzJm7FTvWZGtwjO3vuDvd+iBYec7GyQYL35cFjxUtB8qoo3Kd38BBcdUx+0WmK+PVQtMNuxDEr
Ls39X8PY2UYFGEbjf6NrstTS+EOtLSbY6SIzVtC8loY777LYOQb4QaaMCj+z9mTn32OWbmAoLokc
Zy1lfk6yGNHH7tH0nEPpwgFz4scB4tikFWgiIwbMKCAa993hhr0TeedybQLv6uCHhij2MAV2nkXx
3amXHlug+p2KfLvZerI4kOm+YD1WRLB2j4caczQL/6kX1YfogMrD4+DJZzdKjpXA35IzLnuot6yT
6aYymQGmo31UbdzYPk4CE171Kk5NOsdJSXaUe7eev8oweEqieJdP0RkHy4c+MHd1zO43yxcrC/DE
DbdqxrcTZw4d6WHAIRRMqQG7+z4mXBkzBEBUehmFgeiBAOKAUdLegrSR6TYSR/yQRsU6sEY2TnOp
nkFPGuqkGEEZGcpS/aZFDAJEyHuLYHxaNhsDSPDYWZ+YI9wLgefgHP3Le+0UTUDehB2/4jiwRUHi
WaLKabp+wZGpP+V99JYBdunb7Ib+/J71Ypv6NjQbjMbwGhjn8gYP+9HwnF1FYUitnnWYfxVW8uYU
zrGup30KOWVgg1S5KlfJeCWcSpu5pUKITkXNCKlUFbI7UGwHgxosAeSeuxnjr9bc5FZZ417lrewa
ORE1RtX2ZEbd2RhBZbCYBykVXpasBKhmXNSPrpLFrjFJEvzSY5BXVvI9YGiB8OYSWXzUp5sDmloQ
PajU47HlNVDF0VtEUAaoUvtP1UJiQvcxGTdzoeAX43HoBnWgj4HB+zlqmmLY52zIItROahlFe4Ac
aOu8yDY8q17oyLa1fbCJsEX560iLmWjDWAPMc/UcqiCVZ+77IdgXiDu0Eq04VP4SVukSy3u18tde
CJ6GRFRuxUeR698pnVXF3sY0qB2j9lD41r2K47eUxGFkez1BU7yH7Le1nOHbLb2rbvTYb4+H3G8P
Fkutzf7zf5yd2XbcOLK1X6VWXTf7EBzBs073hZSpTEm2NdjydMNlu2zO88yn/z+6u6skWEz+rVV1
Y8kGiCECQMSOvSPGFWTmdQMRkGEB08G3j7ZxT0G6vQ9T/zJBYIBUmf9miYWGrUHdfn4V4r4Cq7lZ
Tgc7R1XeEvz+CwSbD44bHv7WTEPmdpyYb6PSwzvPl5Raw64xnf8tjFMjoWBmfltNJXnVP0Ly/7//
9j///L9v4/8G34vbAiMp8t/yjrKHKG+bf/wu9N9/41q4/Pjyj3/8Dhm/ZXpC9xzHNW3ODd3m99++
3Ed5sPztvwH0ogZvTsq7UII97v27LinfRfaws8IMe4SyISIU1kCqVPs3p/temn7Sta1L2wNLqBsu
eHfpKV33WtmkU04pXtPXFzoiWa8MGUWvpyCJL053Zf7al6BUUtq67glHmp75tC+9hu7GGJCRtfpy
PJ8iyEUKIOQhMSeQywk8Qde6SRWm6Uw/SnP+RqlOTgg1z28MnRRjFibWq9YW0ZuoQZ8+LILyMpgM
CFjQtHrQXHc46jER2KSftQu/s0xOr+4zr2sq6amJPm+QUHqnwW9yI0mLv4tnwTWnpM43F3D5NMt7
pKzEAGaS+0yEKOPG+F1lqm1hOLawdMMTwhKOJZ4On2CcJFU0NncxwJ80JN/ThTsrQjtML+8IQ7ob
20qd7n/151oOSyx1XSjT7fklpTxIggB2Sq4l2hSjTRFNVLzZWFbnuXE5to1fMgAGO8rutePSjfQk
8t9YXVRm56g3EeaZQ897VYeQHeVsL+rAYc0FP2y1H40odO7zEaZtbiz9jhWIyHeH/W2ITNBFFYXe
vtF0/widtHfpGalzZ2gL8Q8lgtAkSJhrhzLMbmbbNt66dZ+/9gOCMWWW/oAoab5FJNM4mgJMmBlE
4Nlqxy/fB65lfWjt2QF+WA4kcrrKfs0JOL49PRfqVFi2sF0hWWRd2JYwlKmoUphnQz2obnNzIBHT
3Gtx9kZk5nuo4Tam/ZeuHOCswrAwKOkYumq4RmdUNvE054ZzBdrsUs6fnWCO3zVpBkFBx73o9NCs
Z1YZkyWoyQaWrqPs3inNBSDSzH1D2aj5GfYUHebpKX7/3/ZiGoYlHQefiD8ylT3rjHYWl4lX3jl9
+DFwOSRDc3+6i8WjPfZ4tqAL2xC6zfwxc8pA4NfshIew1F1gxtZXSjGQU40Qsy5jjSqV3J2/BRXy
csLukP822uH8dPfPzCPoYSZQB7FtWapVDnHfgJbGKhtXJjfTHJAgFL08nu7lZzNPRwnMzODqbVjs
SGEtzujRkeLEUVqng1vf1bV9yE0LOgdb3LdD/XahngSMcGmW5Jf1BUM0722bIo0K/eh5djf2jZDP
zLdwmGhHd212jzLfAqSwM0Di8Waqe97C7SR9pBMcr4EGKc0A+6WzGGAiGvMj/OzDRNG2EeCvquhV
zJMeeTaCWuTMSjihABLUdloBGtbzz7NHcbhX+ehCbEye8cwnGy7/4bEtHLWyC2237ipnaMu7Ad9k
mweN2F9yVcf1PuMhNXpIQ3rITqDvGUGv4Y4Xp/t/bodahunpluDAZKMoa+dlVp3l6Hy30Hycl7Md
oU82HvTZoNSr/0wVAjlAggd5pO9O9yyeG7llLo5F56h21a61wJFICw/lXaPXzevGSqgFqERwPREp
OmoSIovMAE5omEZHbQPlfrXmTvuuzs1dpYOh2ficZ/YOEyA4WvgiruDL7x/t4pHHs0HZfHmnh2Fy
7ScWqaqJDHjBRrlMDJ3dERju6yrJrLeZY/u7zmjEMXIDeHItfb4qc3j3Az70qnEmA/7jmos7JCRX
khNm2tg2qkfG95swSdie5TimaZjKx/p2ZRMZzro3ZpqWD7zX80MzE7nHACpq4ZC63ejw133ypENr
uVY+mp0BZdA+AMNwF0gpLgathKoiy4Hj5D5lV9TzB6SFYv2L58SXpxdm2YFPvYv5ZF2WL3vUM7ps
pelAFH2ntcXNkFi3xSi/NGGj/dcjfNLPL4eOtHQ3ppL+LgPn2RrEC+FoMuAvr9HJ/a6HXxtj4z78
y12c48F0BE9zgcPyPPUE8pMSGcJAIqfYtZekknP7IyCSPP/u9G/5owV9MfGL09Mpft06lselWApT
ELl1HWU+YfEYYYDVg5uoJwhbBX18HK3RICFh6QAO3PKyhX5lP+UDZcYNMPWwW2j4ZFZQENZE+0SP
E+KygILKFPZMOZGMO/2Jv664TViPT+R9IoExK14853k06yPqXgQgwPFIWOCTjcUWv16Q6cPgf+7I
VHHqyixIxBHA0jrpXZGHROz6+XIcUshA4u6WEPoxmpsjivC7RdaPrM9+KTidLGg0Zue97gwA2Prd
EqKM0/H9Cwb/14f93DOPtjsoz0CEdTJRbDwXdzaXH+g3PPsCk49fn+7q1+vBkzkQyjz79tzavKaz
u14Uu6K27oLRuHtBF4uDEp6FA/GUq0GvuUas+Vp6t9wEsKayav7rKxaDsHShm5IyvV9siPdyGttc
0u+a7MMMZwikWhgqKcSwQRe113e2sXHx/jkvTz0SXdqmXG6N0rTUgysZ2y4b4Yi8K8bwPhUpwPKo
glcuvtGpuAQ7AJGgD8bEDRA/JFXn+dXWYbUszZNPYG+KpXuHK6wpbWVeERCXcxZY4jamQrgTINxS
ELIQQaYHdwLdo0EIEiAWs6Sfajg3T6/qr9ajdK8cPw0XPp1aJ/u1a8JfhJQ5mFPYnnc1N4lvSRmP
oAoyICLu7IKRAxuwkL+JajyPR1vbNb6f3k5Cc29rE06/YUJnobSi8uPpr/xle/ORFvWMtsDQsXJl
jmCPL1w9q4zXRk/AycznhyaW5YavIt//y1KYtkVcgweLJY1fHiv6GLUpAuKo0JjupyE1Fv5aytvr
uvkS+AhJUHLAp1ArUuybzr3UZHssxPihdKtL9H5u46p/5RfgFPWgvDB7ZKRCzdTO+PDdgLAA+NPy
aNXl63qmvpnIUN8JvKLtwFg2HmWez2doE+6LTnwcHccmL9RfSPQtmjb5Qjz4vu7j+zB2QCRaMOSh
hUFeuViUjRDzvABTfR6l87Xm6n+INDhkFeF7h3JVm1WlIPnDHJmfhwkGikpSIpGG2QIuLT/AQ3wF
x8BOxoGEGaC594QPoiemxIl3O3WxxbGLJFfKkExc+LYbgZdbaX4ueXugy/xmDsOLvGveQg35GmYV
ePvQYYdJsPlsDNT8WHAuM0L+PkFuJ1vquWCr04T+Ua/jD+bQRKDqnPtwwMJhq7kIhP9usiDLdmC8
DprobUZpHNjoDzMq5qAazPdNwgXacVBZmfwIuj+NOM0YxX8siqp2q986AdW6DTFhgjNukV5ScfQN
zrePfeJ+0PI03M9ze4ioFJ5S63rW42NTwT7b8uQHRHI5EHKjCKGDHDwmhTUiOiit5BNvJiBcWb+P
5hFeQNPNwXnAk+Jq0bVTI3gpHJ2YqiV2FtIIiGAfihCAmNcbcA6ZMCt6JXl7GjNz4Px9NbeQfmWv
CjsCDKsN9wvhJWic3Shp3pfIs7SxtR+7uj3LPcA/EcRpwkNRoP9o3PRCq/ZtFsGozWX8EJHUIAPd
opMUtR1Z77i6r5oOCtfKLgYePnm4j2LDvTRhkQK+MskDdO01QJ2chIpTASO1Bsf4LqN0vHE1HCLp
53hESddKr4Yxv/IrMqsACWYArqGOCHMKEKYAKJnEP4i4v6b4hrJ0GXf3RQrdxmnLVy8QjuBaLG2b
8J+xXOmVN5VmeJqNqOLweg7C5Mazk/Kz63rzayJi48bt9Ok9gisRIU36cQmkOpCj2Mq92CuCcGrz
qYWkPY/3dSCdw1R34cM4S+/jECfzRVK1wfef4/ufJ1Hc5mdU9xtQ/pr0R6v88Z+H78WbL9n35v+W
f/Xn33r6b/75rsj4X/0rT/4F7f67392X9suTP+ypR2wB/H2vp/vvKLG3/4kzL3/z//eXv33/2cq7
qfz+j99hV4FqldaCqMh///evlri0wbz+GcZemv/375Yh/uP319OXPPtSq//g+5emXSLc4u/CdZY3
rEDl+KeDHr4vv/EMfsENEs/MY8mGc/X33/KibkP6k3+3LVcuYUTpmFyC2UINPMb8yvu7ozvC4UGq
c7iyuM7v/xn37b+O4H8txfPx9qeHkGYQDeF65qmBynlG8sOsuhLFz7R4NRdJ9rE0cyvaiPA83el/
Nb90++iWmJPIrRI94WgI4vKVNngDYd4p9ShZzz3RbtjT003+Vy+KHYVG4fZl45ZH26gqOmhk+zHM
Cjs5LxvDAFBd2bN920YagaVH6/vvaXycplibNuPpuIyR4wEEBrpfmudb54MhyusQHdF569h+eoH6
a0jKnRfGhBpQ91QcEZH1wBB3wmmOtjWXn7Rea/0rEdjDd1MYwTstHdqP3PdbKgWQciovdZJ+G5f9
tWEqXgOlRM0im1Qd+7IDVWFDeM3BE09Zt7FyK/vDVp43Yc/NHvagAuSc2b/NB4mmdVpB7kSSuxhf
2IlyCxzLOHdCB6G1CnpV4JxhKm+SmivQOSnvrfjMylSpN13KSuSIukC1KI/3N7IqB3h4c2Mjcrg2
T8tj+ZEdFVHZ9m2tFUdZR9ZDMsGLc4hz6lPPJncWxuFFu9peen/UCzQlSB5LH3Uyre0v5kVOQk/z
6P5lrS8z96j1mFiyiNy4PBY4nDuY4Su4adzaqfen2xdrk6S4AZGXowVHQIlg3jRCH0jFBnxaWuCb
3CiyKrycgPYh3xDn9Rl+OHLODQ2MwhVBvwgyhazh4exTKWid5XOGFHOrtRS1h3riBBufuGzrv55F
f1q1rbiNKSqGQgKGAywlQR0iStaE0CAEVnYRJJpXfIYdDVqgxM9L85XjtsmIiF9kzBuv3WW3PNe9
4lRsylqhRQuqo1PU8goEjYUQeUxinXsrojGd9/X0SqzZguI2unQuE4hCKtRig/w+06gphLatKOXL
vK+leI2AKodEFF55TO20TKGzyLMHF1G1Da+3so8sxV+0A5FlMw7h8QIbep70dvxWC+v424BU2MXp
GVrrYjnJHtlCJ4I61d2kOmre1FhLPVt2odfwTZ7F4AReZs6W4jTSuXa9PORdFkcGzNmRbZKmT7IC
1ayXjWIZ3aNRcNjOfuhzPFgFWjbQQmVVuevQ0ASbG+nxh5f1ovgNA72rKXVtRKsq8sVng9YJed2w
ldM3lM770cYp8fSd/KdtWor36LypddEQy4+WO8CPRtY6ad+6YoRaK5885OB9Y8xrZPDIE9z16QRT
7svGpziFPtQrCJt93FYf5e/cCH0wVAJG3iXE2MJ4Y3jLoj9j+2qm3YTXrh3NAZVYornIEU5Ay7T9
oLlZuctSEYEVF047fT49phUPoIbhe6mVhj9W1ZHyGZnv/bKxoJruwvzhRe2bigcYS5dcTWFwbU24
WMN/0RR/WOgdyo3ZWvl+NW+hxegb5BX8cpHnURgjCTYMTpruT3/9yjHwS8RnbIys1iFJGwRTAsgI
mbtxb8i8dR/S2ZqdYxI1NhU2XOfkdQIDLSht3xu2zoEV72MqjiE3gp40G6sD9tX76Gem8ccAnTqS
wK3UNs6atRlUfIMDT68DWS138roAiBjPg3U1+K7742VTqDiFPEVMxDWzimJx6qDOra6xPMRhNNgz
ApTBiaM1iCkR3pQw2nckyD65vmN+O935ii2p+ZAQvNtUWVw0dF8Y2c5ymjA8xomYxjtCYYP21g3b
org/3dnaRCruoUT924eRiK1oZfPXmBfVg16jRLPhw5cT5xm/YCp3AqcyQFaPkFa26aTt+lH/kE0t
YO0GmpWqeEidaOM0Wtt0yqUg88qwm5ZDW9p9QkXk2HfuuVNUhQFBuz7/d8mZP924oXiGyc4qx6p7
pktvItiWqocWMDwA4nR3ej1WxmEotwPon2KgVix+67UIljq6GIkce30WHmbqPr6e7mVlWZa4w9Oj
FfHfqOBdPtiAVx6AfPThPijAB563Wua7F/Pgm+UZ8nS6tjGwlY1mKF4BmmijMAX3cz0W+b0Zp6Lb
6b2JuuLpIa1NnOIRvLKNXfjqi2M5LSH/PhHusJeloSdn8NxY9u3pbtaGsfz80aUkSJGcgGquhMm7
kOdeQ3zW7KryhYMwn7ZeZHUGwy7WmPuQAOZuXexKZHveQYESveytZygG7zttlKC0zH0gD6jeQeMW
XcLhrdYQEX7ZFCk2HwpLVprRlsdynCDBdy39oq4CsdH62jorht5j0VlPkc/RbEzz2sCbpOkMKVaR
bt2eV5ZYKDYeakblQd+PjSdh9SXTtb4ATx3l7180PT/RO492kKyKhlfvyL05m4qbwtamfeUZmzex
FdP+mbR61Lwza6I0eGAeI8iMZj+GXCtvdmk0wsjU+q9z+HRPj0PJ3//pC3+m2B/1NOWoXLpFzjrD
Ijwb0UfpT5B1QpVJ3X/ZwyocGj84ROH4EeEWEmNtcRQzR8XMJ97iEbmC0cCLta+zn2wchSs7Syim
TVlh648pHiR0YaENoEA6F6WGppsWaRv2vTi7Z45DFebUjT30xaKDv5ZSYnIOVO2ajXNJInxXOlb1
6fTKrM2RYuIt6vFppDNHMqTScR5tcRYVZNJOt742BsW8XUg5a7Pkqg+H+3WsQes+tUa8Y7EzeIpn
//J0N2urodg5woQ9hf+sRjDNkN5l1lDeVLwwoG0VOqSmp3tZmSoVAKH1dtqIyS6OyMfujaHLKTco
3Zettq6c5ZVZSqqLIPmTwU0p5uucQmEhoBs3mo21WPt85RwPAVv1njOUIPtrYZ5lsz/213nm1MPx
9Pwo2f4/jVxfdsEjI5fgLcqhqoujls0aXL5Gd1WXunGWVTlMeKmR3puGG95IGPj3opydt7XZQkTX
NeOH01+wNkTF4O1xskWdo3TaUM2L0y+a+25Cn+B06yveUl96fTQ84Y4dmlNsZsPMKGyJu7Y5I8M5
6+dd7yXledQW1qdyHlFGPd3h2nCUE34KO2+Gg5oOE4FkLCp6MdieFmu9ON3Bit3oivHbtRvMYnEx
ntNqZ7FvF/siQpjTjuVwON3F2hgUDxDmTUTdB+kJE0WW3VRn3hkVq8GG4a8tiWL4rV0mdWwTKfGc
OX6bTQirUs+eiqo75FP+NakhiTg9juc9mfSUg74sR1cftIa1CCfc8TCDAwDK8aoNrOBh5EKxP93P
87Ef6Sl+oLB0NAUG4AAmhUjHtq7rM94qH3MrvLJbD7aBqT2SH7U3LOb5HSBVtBEswGbY+yXnWFTG
7vk0CggF8lEOD1rV+s2LNoH0FMcww2/UxwGTN2qjPNfLwLqUJBs3/M7zW0wuicnHdtlSXaZnQL+O
2L4LM3LRXUJFmbzIRqSnWL1eU0cN6wBnS5dSBYjey66a7fDoSgoUT6/52iIodm5Qd92ZAscCXk68
csgP3Balp0MulkODfbqPtUlSTB3y71iYyJMcm8YczwKeufvRzZuNEQh9sbhfbyvIVjxdhFIaTmMm
TQ67vJff9TZAribuEsRR5fzKSLrm0NnmfO7NHYLCeeqeoX/UneujG30ZtbCFh1xS+rxD7hbkUVID
AkXi1LTuG0p/kXOhXBZJmNYf3vVzLa5imVgHDdIviKrK7iGNZgeyjB5hitQadoHbGN+6oakf+noI
7DMI4wy07lru5ec9kNtzidAUGdlUgzHZCG39LC1nFyncoEc2WXIhuspRhKVkmWzXFWzv85Xhy+JG
WA2yHlPUfZwh4kZLTLTZxyobzZtw8Oddkzraj3RAzwQYTubcTYZmD3urTNKrNHDn9wgvte+7eSzQ
0AoM5wbhgfQhmOzPwED0rwXydFf0HX/OkMf5YLTwHOjIdx4hqTbgPxiRD+gXYlH0t9CIGHSKqOv2
QIJpIdrSk0vppBJCfW3KLyBqNu7d0JJ/1MIpH5zY8FAX0MaBGNUixek7pHLP5oyKT4hfXPdd5MQ2
aJ9kbjpwMS38TI3bOj/8skYoOIs7Y59qskelEV2J2wGGMYTTi/Au8ENEvKfIlO8zx6ymSy30Cvus
pZ7mewGV9FY8YMVAwBc8sfAR1js5W2V2bMk7Q6wMFqkrvWBvak27cf9aubxIqXiR3Eu0eWh08IeR
qdlXbivhzqXgIq0OOmrNJMdaS5qXRgcM5xBLvw52xawN4zGc4JYgyudLOHhOG+tyqDxnTMqxVjZg
mIwMaqgymNt3LWTybwhgfvGHeoacTV9kcoYsQ/ixrLw3fo1U6sYptzbRyilHiWeUR8j0HZ040xHX
gTMQIubpPIvTZsNbr3WhHHB2PgzpkETFcW7aygXCZkw7k0znJ9mEcFmdnsC1Tpb7wqOrWlPrEoBa
AmuCFMmeIoX2j8DL8uvZ0yD9Od3HikeVysGQCmiae8NKj7MD0d95a7odCnCdLD+9rH3lVGgRveut
YEqPli6Tg27JFjFR6ElOt76yxaTxdIYmvx+g+TGSo+fbH3wDIsJ28Cr4cYLsnBoS4tip3l00yx/T
OLM2NvbanCmnhG9pUQt3HkqVeh9cxP1UU/DrORun0PO3Qaoqn46pG2ZwdqIDnZK5M7pCQ9z+EQ2V
uAsr0zrUzgDDeNVR77Qxhyu7zFWsRfOrMTUNcO/WCMT/PC2rXlLumgDd7YosfX96pVbmzFUMRtgR
JRxEwY9JkdnXfuqmt8KT5dfTrS8u9BlX4yqWgtL2aEsvbI+lHTgLeVmNsnyamMZZ0sUufKllDLnx
6b5WokBU2T1dILRF7K6LU+2gx4B+PbMkHQed/pyGX0bI25t2vBijorzsuO0OVnt3utu1CVyW75Ez
mEUXN2Ex+jwJ0vFQBJp2qCJZbwxqbRMobiCxGy+Cr7qGH3JsoPXPZGBDxJPBeJ5lPhJEpwexOnfm
01G0ZemmXlTWR8tzuuuhz6rqC6LdYXktddf1r4YlAgwtImqJRPBCy7wcqzmMb7twrOeNj1i23DOb
RcVIlQ6kOSTmimNeQwwTzXMKVWWFnkM1E+WGY67aJw4U0TFx3a2yu7XVUxyVxr1Vj0hrQUJcWe9E
VVBB4m3Z1truV/1RAfHvNFThkYoVF55/HzYyqOf3HQn3COL202u3tkUUv2Q3UUfRohkc4bSEMM3E
jX9Kq2wAwuxn1tWLOlGLlOCYpaq2muDwQaiQ6uYUIYVkpAgys4rd6S5WlsJRPdGQTVnVgoUe/bx/
T5WdhgyF526cdytr4SieaMx8w7W0xD/4rrA/9gWgI+79VI3vhqKo+guTAOtWLcLKijiKI4JktE8o
MpSHKo+cHUQr9pkGheJZ4KEZf3qyVg4jFc4qTKAMbTnAJKX7dvTd7UmeX4E8yoeDpuewsQD3pkxz
HLibvKzHZdke+bkmgxQCGST/EGkVNFmNDUq8bHpQA71pcCahjCBh+/IcxOhO97i2IRSf1I8yTEMb
VeMmAdBz3soeVZ7M1BuxccKudaAYf1iPvj4mOOwaWQCTt0qLvks2Vtm80cHaRlAcQGzAo0lpuX8A
O4u8kYfCahB247VEimZjI6yNQbH+CorZeJwyJqkq0Bjo0VqJpbEF4FhpXa3Bta2IWnZPy49yTD/0
fcwBh5jeRsRzrXHFJOd+jAYDxkOIe6buBsUL76JBDGpj7tdaV4wwIdvjJD4hA82N6+ue+kaKKYXY
2JsrGExqDp6agxdQvq77mXHoAgdaLBcSWaMEyesloLHDirvgRKH9KwfumjOnFDAuzql35cZUd7Yy
qiHRWlRnvP5DHUwbW2EZ2XPn5zITjyzUrGzdDHKZHQkfehgnlJFfWzjY7hKROJDORomzcVKv7Gu1
nkOm09B4NUGY0qoMCF59+drVhXWp+5H/ouSwVBGkeQAZHjAaQjyWBxuPrrWv0kE33gXB3Pw47V/W
RqFYJ0EZwAZ4TuhCCcS0LtSzc5Xqx6nzuo0lWduEinX6cBBLCh7i45ADA0FMeYSMIXBziKVPj2Fl
zVWEaFZ3dlUi7XbUG7d7b/eOedS4LiGmnNg3KZpoh9P9rAxEhYrG0WzgZPzx0CaUD53ZhTFUOwc+
OndjplYWQ+WsKAx/6pwQKvl+dpw/klC3XnWpK4jkZrmzMVlrfSyT+MhAiG+VjpP60dGf4vyi0+Ej
3GnDtHDzF47z5fRMrXWy/PxRJ24dQNlKtvuoQ0IOLsPJ42hnuFOUISYkTXd3upu1BVl+/qgbqwJi
AgFofDS70tpbQxefD7q7RVu0Ngjl6E0cKw2KERke2EMl4uHIQPBOFHdpXDkfXzYA4+kAjN4bkwHG
uiM0D1+qkMBJUFn/VUH1f1KFUsWApsHQOoabxUfk+MpbOcr+TLeKLVactclRjHoYQS42tRNxllcu
4kCFVbvowWo+XL+xqLaiZSsrrEI/48Caq7LUIghywxagsZRBcI6kvdxK2a74jl+wn+PghrEtw6Mf
WF+8ZkaMI4mhuR7fDD1aXqeXeSUSpEJASzeUcqIohVGYbyB7+T7kCHkIH8UaKVDFMlwE295a2vzu
dH8ri6NCPsuk5/EamtGx6x0g82EnzGvdCtrP+tS/DJYvf3KdPbI9mFNQttLI0owzhcSzP7sHUcv5
8vQI1tZdsewRDs9RDEF0NAqBQjKiP0cSz+bG/Kyth2LZgeaKwEkDMkxz5aWwAjuw0EZhZ31tBRDj
N5kVRneoKHqfp0z8FMSUBOuPp4e2tjiKzbeJNpS9w6ulF8Z4adQQj7d9H13nQew+nO5iJYigwjyF
Wfd2ArQI6Ey7r6X7PR9DNKin9gvE0cHZtJSCW9OYbxwpa4ul+ALHyQG1EJQ5kgkZ9poYug/elGxi
9VeaV0GeRaohMJ6yAzQr9q4hTSVD0/vFBm5q5RGpIjxHv7KDqiyCIyynt/WY3doot58FuvkxnN0P
eWNt9LOy7CrGs3TG1mpD4iCF5hS7pqUgGk6/aD8OYbWxDmtdKEd71k1tBA8ez/schMaZ48G5FsJT
TNFMgYD4C3tZen9k+DXCjn1ZN4RadL06uigEJPvYy2C67aa02bhArK358vNHnQxzW/amM2kH24Q3
eW6qV+YAj/1p81ibJ8X8XdLZkYuO4IEsFIp8VXSTZhY8YJP/cLqDta9XTLzq8buxpAOjKWA4FHp9
2Yxj9bJrqMpEU6flgISq5h1CpK6RkJj1y0rLt4C7a9+uGHM2BulM8ZZ36NrMgUBjcgB8oEn4oplR
wZwRHFVkivLgaLbFD1mgNSodsRU7Xfl0FcqJ1icFVotkaY5o9QH+9vzM1fto46W+smtUJCc05iLv
/Nk71I2J3A18QCj+aVnI27YNXWSUXjZDihGTHJwHqmiIZUBtd+zhdd4XzdC97FL48yX/yK46anpR
9Su8gxvHyGi2XnAYMiN/WYBUhWwKObZz6/s4oLriUmD3cTuib1H1xlkIe+JWkmNtJRT7DWbD6MMW
P+dM7o+gz1DsKsXrUqBi8rI1UOyXlW3Iy0bBsY4hfBMtwuKuL19WSCd/pscfrUGUx32llSRLakcM
HxOrg6LB9koYQ8329mUDUIzYnVuZRrHpQ+8+EJ/uyw+oHomNHboy/SpIsyhtSuNmGocX70FINJQy
/70F9vf0t681r4TA/a4AyOSlwbEES3zZgGm85g42H8d+2sJKr3WhBN28qUDoPjeQ2+7muxDKb32q
LtOy2Cq/W3FEKkqzlXXimFHkHTzINl4VSNGkZ2atIYtxeorW2l/G9WgHVSb8aE3F6Vglo/2+aSP7
vq2aYf+y1pdeH7WeW9bgjaHD+VLPwSsXBcxj2AEpPt36yoNLV4w3k9MwjWjXHrQcWV0AQiSFShcS
pvIqD0Sx4YnWZkixYCM3rEFEJXsUGgOQ72WMTkw0jfoLV0AJmxkJvPlZVnPCo9N86UcJ/Pbofb9s
ihTrjUZm2/A5AkSE2Gs+NOCrfOeuxyOdQ62xEXt43gigA3m6zEYpYy2mPoFNpCOwUYoUvsssNOQr
m6fPVsXZ8wvhqmDLOC2RBe4i/5DiLc4Hu7MJlbrjxjI/f3l3VWyl4/XQdDnLTKGZcGnntXlXRRrS
pjLe55lMHiohtwjDn39UuSrC0s4sw5tckElhHEU7BNjrKw8c0yWEatneEcjowPgy7eM03yLsfd5U
4NN7ukJTjiu02sw/QMh9b5vkmto0uNDb6jbyrC3U7doCLT9/ZO2w0OiJl5EThPW82kediHap3W2F
49daV6zdjLiKxVaoHfp2Mndxg8CLmbbmxpVsrXXFyovBr5DvbGm9Lt2DDwPUeZ+a6QbR9Frrio0D
cKlLWZF6M/PAHg9ElPPhnLJxd4tMdAVw4HqKoQeQUIQuSh8HE3kq2L4/tN4MGbM2X6fDdLSyHNaz
wXg3Tcgt+eOP095lxWZU3uxqqApvDn00JVHBqIGoUrZz1QZJ0OziLLQQSbMR3ziPUDsyNqI5K67m
J1vdoz3WwnzV5tGgHUKjb289r4eo3tKqe5HVW/UpK7YilSPdbCNzJgQJiRhipR61VUY2nGd+43wy
GM6bIZ/rjflbyXrB1/TUYirp459nbg+FXjnhfTUZdbIH459Nt6VeZbe+ZpXiskhy5Dm1wS0zuB8d
xD4lLHX+IcjIge3h8NX7+6CLrHaXOiE8xuBMNlFTKzvXVRyHj+TbUKBYc8iDtkZ1CAUezvKtgsKV
1XSXXh+t5ji1tU1SkYeQ2b3S2vBaj7qrqQ9e9ERxVZRo3UwESwOUyTKA/5/rNqFiTXfb4v3p7f98
7M9VMYWeKAIhitE7tIG+t2bra+1qJChi5BAy/8wW/h3MaeUbLepflMSD0v3pdFllymvFqvxDY+Zv
53B843jVm6FKtki7VxZbhRma5NGzMmtRKvGoMzLsOT1omtdsXHRWFlsqTrACXN4EoNoP41ydR728
c1L0HKN8K8C/1r7iAmHssofJRWfFr9L7TmSXWp9f2H61Yawrzav4wSFqgbjLhHuaDxOi7Aukx9Ku
Phur8mUIDehPn66vM/TR2BaMQIrmW2SwkZx643qz9vWKU2t71FK6Dk+j+dLcu1WBdCsybPto8oKN
3bk4rV/z5TAvP/36ose/+XrOY3QI3Xf2oEdH09W8W7cevzoJbNOnrW7l0HEVIzALP23yEjQQHM+o
sVY9XEdVX5ybRtTujZiKTgSBts7VFYtwlWuBRMexgp2U4GEZik9wsGZfq8h3Ny4da4uiWETsN+Tp
DCoEbEqpd3oxIkrYacVhdtKti9/aABSj8NwAVcbBRwrQcsp3lu8YNzpRocOL1kKFscFPmw+5xq6q
5wqyjrLLveMY1A1R3KDfJbYBNW81IRR6uruVwaiQtkwzuiTrMcHAcRBKGks8YGoV+9OtKyoL/0lz
uiqmLepJAg9Bij/Xi+a7PYz/j7N37W1bZ6KFf5EAiTdRXyXbcpwmbZImbfcXobdNUXeRulG//l1+
gPegW6eOcfypQApIFjkzHM6sWavid8zXy++1RM/gUCj3ifjdXrhAf4poH6o7kmfOS5bIkTzFUNvP
cIxK86HoWiibeYGQcS3YOOzW1fDP2lrJrvzUC4azRcSBlZuP3VLLFG1S/WXui+gFUFaoQAgL6Yf3
l+PSO85///NshlpgXeowS2sw5R4iNvJ4Yc20772rmKJLrzjv8x+vqGivinmd4Mqz1omK1KOZw3+J
Kq6k3RciktiEilIyCD64ALceo/ZTlc8xCihrXE7T0whCht37C3XJKjcxopyCNZMFihwhKJ/jki8t
9Nd4fyXcXXr6JkZMQ1gEQc2zFKUO5BK18l8yP+yf3//tF4Kp2IYHMHaEWTdGacmKhHsGg0dKhPES
ri7WuAjZQL29/6YL37FFI4dSUV0vCNshKE6/+1pBwrzLs5fbnr45OUfWQhBWImcvlXzjvFs+jpnM
P7//8AtmtKVo7CZW+nWAY1nk5B66AR9ACH8/Yu5sztg1aOOl5dkcnlZ4rScdUi9ogEAYGPRXD8s6
8tf3v+DS0ze+DA4YMIhD/CGNKMQZ6yKHJm2XRfv3n37Bjfn5rX+48bJOHmfdCChrNg1fKPgmv5N1
9O57cxY7vu0dG1f2dLsKO0MtZoEWz11bgxd84e24b7HZVzzt0mds/bjOXNM2XKJWVp04a/YsqL6F
0Bt5/wsu7cHGkWcW8G4euiitVhHeq2qo7iAz7V+5F1+y0Y0jS4yC9KJE8hUWJTstYER9mMHQdFcH
DmAXFJKiK0f+hVXaIuTmAm3U0KtR0lX2ez3XXz3f/4Bhl2sg4guXqi0ybqwAwxJBiWgKDes2WTng
67HuedikDdSsogTjdprfYX98cwALN7Nx33SoNdy0S9sePqQDGQ8WKCu2BNllVDvvQ91l5tNtTz+H
4T88pc8iWhY5C9MzCnPXK4/uVq8MrpzYF2xgi/mLRIZygplxnHpKQyUuxDVlGZqYi+XzgvLiTd+w
ZYeEBrYJMm+VKWpa5vs8uPXor5O7ck+59A1ns/tjheolWDQu8jJlHmjqiyVPROgdo7PsgGL5bTBP
CNb99y1u8kjNSnRViGo+mjl6jer+scvIZ4j+FlfCyQV/3/JCermA0qtBuZrVUQ/lp0ykJjLmSmpz
6embYLVC5T4wmUWw6tWCFnhN9rnQb7dt8SZUYYBnFjUZwnSC/HSZuFpXUChvQdB5m5dtaR7VPLl6
YqNM82nJ9jk0KNO8LofPN/38LdKv8yozraSX6egs+cDLtdmLKbiNHTXcwvxQ3VxUGQLVMOetPhR6
qvazXerbrGaL71szY8dIYF+5MWUqbEfSM7/rFeTQBe/aovlsA/ZxI5VM21B+olUALRkTPbAQMq9O
RN9uW/6tCzOLbKPqw7TPbPEl6HL6NI9ddyXIXTh/6MZ1DUXtoiuEwCy9tzyFJDc7DzhIiENH5soR
d8G3tjSNxB+h2ubniHBWUhvXkMF5E7UG/PG2Bdr4rm9xd4SKvUjlvIxqvxij5xj4R3PF/i8t0cZ9
aZYHIVMoEzZy5N9W1rKjK6W665ZVPb3/CZdesUk3BjX0DLMQOGpw9r6MTGd7jH0Vu3zqriFPL+zC
/4XVC1mkJcWFISNtHxezher51F2rPF96+tlD/jhnpgaRzZ5PAKrCPS4O/xDu/7+J2P2fOsJWuZRR
t1TFgpvzXJ8lVExE8jsdTGPaLkMSLFHFrwSLC7tAzh/350coaGj5HT4CRe6jW8K96/pvUU1/vL/J
l9aI/vfxZbbUFWRgcfUEcehb3ciiOAySmOrKWX++nP2lYLglLLRrU81egdqUCMnO89iHWS4/+7X6
hp71sZIu7aPgxsRr4xJBoQxgpSJE0ZCWdUw9U1Wxa3Lfv3ErNg4RehkmElrcT/ol6OMpr1MXyP2S
iduC6hbtxhbazKML4Q0L6jG7PBqAigLBL7tNmQJ38P9u9lgaWQ1GIvEKpybuu7PueQTZm/dN6YKl
bhFvJQVKRio4M5rdeTLK8qvz+ZcQo+NX1v/CybalLLR0LLp+Qe5LQ/a8NHY6NGDobwdB7zznXzl7
LjjEFvLWlwN4JAbUq4bVwxAVJJghVQ/RiffX6H+/9S/+sMW8ZbMTVZ3NaDyWUa5Aj8fB6bSo0HUx
VBaFvZcBtFYAWoZ8Q9VAzzRu+kq8dV3kmX8x3kC+qrkD9WvGZHcHJenlJ2MmCvYygiL77v0f+fcl
EFuoB+Z+50FC4SGV3ryeoK4ql3he5vnafMOl52/M0JXQAINqGkeZqERxRfqOfxuroPb37//+S4a4
iWl9PdKpXheZNi3mUiEXnskxHngjxrgPoShyxd7//hlQwvqvN3GQAi4Y6UK5opnsa0bJ9K1eZ3El
P7/0EZtoJg1qv0oR+GqfP8JkULCj+j7Xw/P7i3Tp12+CmXXOE51tZOpXToDzQ9RvFsRaV8L+hadv
QX8S4jOBD7xQmtOeRUkUFWpOujlcoyuOdOkFGxvSoyBVB7KdFOWn6DcSQ/dZNnR6fX9xLiy+v7nD
V0U4r+CVjNLOye5E597fT0UNeGEmxW1X7C3oLwPNDuYTcpTrslINGOgBMDvuS83lbea5VXh0BD25
CDP7aQtGlDRcoOzQ1Poa+8WlFTrvyx9pierDqMxGgGpbSE6XiuKSMZ2BzVe297zQfwmTW9hf5Fdk
DP2Gp0G73oks6pK8Imlo+lNeW7WDKP1tSe6WcJHmzaKmzOMpxubntPbQ/CgZ8z9avvY3GtPGk+u5
8FaITeJYhzrrK5+8oIwr3UcQmlkX7+v7FhtdWLCNO1d2DWmez2FKuobfzY6y32Qw1k+6Kdx70YBZ
6vkFk10ZpBbr4vD+S//uhJAb+68RQMMBWBSJl/rhguYs7YeEet21dvbfP0lsEXQ96yHpe4aaDcFb
BoXHNRqOUY7S9sT2oDbfhbjamuAqRvPvFv0/NbU/LbpypHC2xesYg8JDPA0zKEU9E9ZgSw3Zlah+
acU2brOOBho7C4YxWFtNBy2tOfKOzP+8vx8bWfL//1Yios3JJ9EGZhMEV9PWjfHI/YOb68RW310F
DcnMxnJk9wPp7lZj41aZD2hr3QZTF9HmNKxXXOPmIjy/2gXoEtAohoIFSKysyW40t40jCaerzkBs
OQWhfodSIf2VldFtrEGAMf7XlvVAe6ikBywd66rfgxXTJmbKqhiHyqf3d+eCPW+RdN3SMsgscpFS
nsW9qg4Z9bu45cWxID60d5bHaJU7Ta+VIC5ZwxZHh8RxMLlBTRL1q1KkVelD/bMYddfFdPWWItGk
9LIYWrfRCrJ90y6Jy1bMywm/bl/nkhQYOpsh/H4TVAutuv8ucYXLfo1Je5QcBcB9RQFiaFw9r3F2
XnCtLc6OY+QCKLlcpP1sDjjo3kpmr5TULj36HDL+OOwwVhxNK0ettBKL24PsaEqsna/ht/83ifV/
H3ZiizETftND+hWpGGbY5LiXrqzVN3D+gcBFgv0XqrTaC6Dvqo0XZyHLsjuIAYWQY82NH8ae8Hwv
gVZXwHeQ/CbBweQR+OlKTfhwMqtbfkB3Otx5RHzi2bCqeEWW2iYzKCbF/n3TvhA7t6A1owEo87Tk
aWv6Y5BVb3pZ8rgl/JotX9qBTXTRUEEWUcHOLxh/BtjmGDWR2waExBa0Vp5LdWoVHDxHFvyE8me9
qhdIu/98f3Eu/fZNZKnCgfqRwbV+ktxibtfMO6/yrw1WC9jgX4xnC1lDFZAEoTEihSzE8BHFoTKP
F1DKQow3h9ZvraLbou8WuMa1LcKVh8iUJkZ+9Og++klJFWzy/WX6X5njb1+yCQ+YEwUmFlQWqSKQ
uNx7vBmrJACi83MAtpTHeqkcu6/qoRm+eEYXal9ByfexEIhcO6iGgFqFA6TjoJjkpJcMajRNDL3I
qYCt5LUEVSpS4h20layAwIibrw04XdqB89//iA5eTpRmGefpMOi3s/GfzSdUUx/nxXTTfUpsIbqL
ytZVNyRMSwwGrdB7EmRMGPGGa9oGF4x0i9Jt6RQBuIl6tR0YiHyR8dxVOaFXjr5LT9/kJVE5KYi4
+DxdUVoELV3UnMC3W9zW0EUl8b874MDth6PufNv0C/Vz7gxqWqgl+9dYHy6Et3CTeIQwpWGaF44z
i4Xx3J/xA1UYxUHm39YTEuEmSIBcGvNGYhBpliMPiWewEn3Lu6y8qZUotiA+F0J5r7QDNqBW/R3N
+ZCEYmiuoEIvbO8Ws9dBU8lfBssxwEaH07oM1REbfhv2Smwhe1CeqxrgilnaBVAKz7yI7+Tq33aR
FVuYnbTQpBka2A4FXV8OpuqiVjFpG61OJR/Fv+8HtwsWtOWeAwh+xcQd+mUj6acXpkL/OSRO/wTR
nWquHMLn0sdf4qc4784fcQhMkABzlwjQxoTfkcxVYAz1W3AFr3XJkNnl/PcYKf11DOdguvLOSzu/
cWyA4dBmx9mczlGe90kdgAEcKbNhv99ftwuxVWw825v6Bnd9dAKhedjL2IyW04Sta/RLhC377ABS
eHv/TZd2aOPjGKvFXSk3KEqWenjUyGj+EUDSPmelaG50wo2Pl1yEWd8R9AQ9Md5x1PTQWgvK9KYP
2ILvGtlZV/sEHzA33CT5NGePIDeT/0jk+lfO6AsmtuW2w/iJFlAN5djuIsQgu1Drv3lLGIv52rnw
Tq2qyh5mgx8Sr4AmXZOCvmAGW3ReJQsKw3IIX4p9FF37OFThbsWhiHy4UMn7C3jBlvn55X/4D+QB
ZaSbGTUnEUQfaT2yQ1fxa3DeS08/290fT48Yq2HJyGDXMcg/SKaC45jz8oofnnOkv/j+Fp6X23qZ
miagqWvCMRnBM3oSLAoOkM8e92aIskMks+I2V9lS2VEmCteAlB3Qka5ySZ7rdtmBh1SDYBewjGtS
RRc8cktnB5axEeT1iqYSznjm3XihZVUlepG3+SPfuHzFFF8LNdHUcO3uukJ3EMFh19jZLm34xtuz
KluCMWhY6rdldygngMjD2e8PNxnrFqLXgXcfWr0VS88jk31M9BR8XiB2fG2Q58Kv30L0yg5kr57C
83P6zNawfmSrbG+rA2wxbEBB2CBXBdJMMwkgj9hvexY6vm1hNl6MgjcYgAwynVmvxX1Qao1Z+lZc
+ekX/IxtvHhqlyVoJtSlfdvWa1Jk5SqBXmtXOANjjh9Cf4i+5BMZfrz/ORcGFsQWxpZlQo9rIGla
jrqVwLWPYGZAkdWb4nO96mFsZQ35AQKJRrvr6AgJDLCyQi5o1+qRTTGDGoHdkxx3pTiaiXBJIUBY
jsTAQEo2K3wwPWFqlJ5kPeS/3//RF4yHbk9tbRqUMiA9jyGhYe8yn++qur+N8kRsQXd5AaYl6LXS
dA7R6IuXrimHWLSFu/E6wTY/31ZoU9X+jMAzFGbXB5YlXtMsu5sWZ0u0RwrmtSuHwawzmY4Yiqyf
eF3eJo4jtqi7apYheKN8koLbpt9BnGM4NSvaJ2VVXCNbu5AEbKF3c4dLf98ygjJe+dGNDCAzoh+E
sZ+zBhjCmk3k0F3tx184BbZQPDoChiTChqYg1KF38+iRZMlYfZT4qiuZ0zk0/OXw3OLxpgKdEwPG
eICPozpMWFN2XyI/a/uENgUIBJkv7LVD7dK7NuHJgkLHjjUN0oZX4076NU/8mrgHChmEH3Ki7oqV
XVq2TaASasiKJQtJatd1QAsDzCJDLCOb06QbKjvdFm23SD0Ixg+TPZvbjBbvEdob2S4HtuTKR1yK
I5vbRT36GMCy1E+9WsokZyLcYW+ugXcvbcX2+LeLsgIt/BTyVw0IRdyT9ad5B7UINEqvkcBf+oRN
FlB5VWgh60Nw8V7YK6b32yTMaPt6UyzZ4ueczEtWt36QClNMrx2riodyqa8pxV047LY4+amR5bK2
NkhlZHS8dgOqjIP1sjH2rPI/+3k/TRhQ97Iro5IX1mrLeacp4a6YZrxvngFJYGOdoM08XGm4X9ju
rYTxzBlUKIshSMtBV3sm2H1f8cPMcxeHISCgt+3Ixu/coKSsli5Ie0/1Lw66xh+5na/VSC949RYM
aNqQRGGNb3CV0w+L9uS93waujjFVdCP6h2ycbsXUxQJVG4K0W7FnZYbqoROEfL9tfTZnaz7KqUPe
4qeQaK8ONWpduyAvr+khXFqfjUtTHNpBKKSfLrZZD1UUVTaejMtOEBvBkMRtn7B1aSfBTRaMfjpX
QbYT0E+7X9l0m3Yebpr/vSeG3CgLdECASUPWfVHe2rxiXO9qqfTCCm0hgHJueTu1GXyMzwbaZNzu
ZojBYQiw8K9cqy70Obc4wJAXuNg2M7bY68LXFjlpsky9ioU3T/eepg0k1/zyZLupfB2pu4Y0vfRl
m5M19CrV6RqxUEPHg8Sm7/mPyAVDniwQr1v272/+hSiyhQfmzHoK9F84khx1d0Ew672H6ZXDvCqz
b6ZhvFLwvxB7tzjBVRcBrhOenwYlJBqPaw2hWwyON2O5z8aw6ffgJSgICIHPKer7n3Yh/G7ljUsw
401d0/iphqImSkdg8xrG3Bxue/rG8dcwnKSvzuT/i1UfW+sFb5Vz8xWbu/TbN44/6lqBB06TNAhH
s+95/gOynOuVhbm05xuH531PLOZ/4TNt2KWL70XHuilXzCWG8hEkUrcRxkMk4r+u3zeYRCC1Iqmp
GepnvWvPVOjXCt2U/68d+5dEdytp7MnGr8HjS9KFKvWvz2aOmqocXFGNILuobPlR9ygn3PGlnJZ4
Mc7hitt7en3JGltNO5dnxv/I5zAiiTNNPe3B4boA3ocbcZaAEQWqEYXlvf0SYW7Tj4Ur2LTzvbGI
F1ArDHnuJ0xilmAuvlnj7rMwq+/niGZPko7uCVpKNmlMOCXtlC+xkX2Jg60LYk92c4yRnNOi7beg
95e4iVSZlPnUJ4K7n13pQULRsPkk1qgFJL99QF1n2UVoY+2yMjvObMxjr/T6WNRtBjm1kOybCCqO
rauSFmjcyTZfWu57h7Lsfk10XkB1X2Im0VNPel5/N312FsYL3rgzv6Fy+YUP/utAZpGUZFzjyR/m
JPCZSNph/tBYAhq2gNUHDwPQnED/FjDfJlEFP02t90nk1OyaSXyC4uoQm8I8jn3wXAb8terANcIJ
ktCqEzwxYQ8xZuHPiWrdj1Ut/cnzl68SI5L7MIJY5xA0r7Iq3/Ko/Djh//eQWzW7hSxT2g1NlPSV
o01cuhFCdV7ZxlTP7k0NlqSK4UQp1PiwZPwl04t3l4PLGDV8GhPhPxXRWMUg6X5tIIWatKtU6Kr2
/U6G3IvtZLxDq9zPdgQ7tGZ+G4++GIBgUacxWnSsQxDEWfqj4NkMenfyu83Yk89q/ui14wkZkgYz
GQX4Q9PfPvF6cKxUVTpM0X3WLadqjE5Q9v7Jq/WXZ9mdKWuaLmyQsRYVFL6zlewWJKYxZptafGI7
JSYvv5tCBrtxYi7uM7DUQbeouKtD8KajsM+PEGSpT/li812g9bKntPwW6vyDbayMxRDwmHPIcDCS
/zvnrIwLUqmnUXXPIIcqgEHkdVwOYR+3aELHYdH/AkOT2w1dNe3Dyn/twmlJsG0LhDbLMXZRuxwX
O2ZoEFq5o2NV7QJc7eKhGN4IH1/6zHzkXgBI74AaLfxIopcLwMQo8xcFjUe0p2254ys4sX2QA6dq
HV4C0IrFrQFbXZuvfdyFwfCBOfMAp/oddv4xVKFMzHnEf4JsU+zTiOw920wxaYbPFatxfwq6nyPn
3zG7hbLQyNsEZKjgGybYxVHJb1NT233jl8G+Q4ki0SxvYzaX//Qkgl6sN6LS0q+xDeoBTtf8Zi3u
eUARPxoWPE2VhODmtN45NTVJFJYfOIsOIIsp71dDVMIpKpPZ5N27vFqPZrUfS5s/rx57XgXcBo3/
Jm09BDy/b34FaqSADDfm0FqJ3LblCQ+H6OCJfNwFXrEmcwX0UtcpLxHV+nMgUxljFhOs/GH5aej9
Vx1GTx1xw76G7mScIzwlow/QyGyB/rZqYAeRtb+smQtgVg2wMZ3m0E1jU1KB5SRex0YlxGFyVxJH
jrTT+a51LD8MbnRJAImBuz4QBsqfzk+8mj3WIs/jSoQ/Wyfehj7D9AmIumEp4xhPIJdJAwZS2Egu
+gXlJH7qRs/q2PgYHelo5H8JgJ79YrICqqVBFoB/xPRGP0VQfWQJ7yz5qnlVWKClBvHgrDQnPdLi
YAEleTY9os3oD/WUhAw17CQE43MeT55QB7i/cgn1J++tmCDHHSpqFLaBmLQKFnbswCx78vvWP1pI
lRwmWjCcOAK/IlvH9VQuZ634LEAAXQChuENxcnjhrjQmiTLMmhFAJFF561z7we8Mao1acc1iOgOj
FIOdNnr0x6b8d81zfj90wGzEtg3btIXA5I7htToeBc3v+Uj0cRpIOMYBruSfPMqCb3U+2Xvg9ut/
o7xXT0Z2/CVQslihhR0ETyqy7rGhyGYTybv6iUnl/WJunj6rZg6xu9L7yFddpjNkWBTOOF7cWwcI
d9x0jXsITWnbhw6CXJDi4aL24oFQ+iEKh/loqV6qg/IsPUbr4I5ktOvnSUbj6wD54w+ew1B8DNHH
QsS1WrKdIWcti87xtd4bIvvfIZjOxzjXSwfufAeSwWXMXrzz/CsixGM+85/9AAhK3ds6CaqoiLuh
++myfn4uuwUjIRSSv8T3zacOWm4n8AQ9YNLSxZQsqRTkS1bRFwkDikH+Z3B44ZuglNbsurF/84gm
O1DcoOZtYX9cNl/X3Pu5wpDumbJPY9EAOQVS58+ln8FIRKhP0ODIYkjhkH3nB35cOwxLIIw/8zI8
ZZy8YfJyPMgabMnaNe6kbdjF/cyLxPaQ16169OQxzL0g7GrzCfhptuPAuCY48r7bQn8sPVSthQm7
BEDh4N4xA8lPKdaE8vapaCFoWbc9QPANmlWq9x+5IC3OcjhrD53LuzasHgfIkmKWI/u8DLyGYDXZ
M5T4d8PYcRzgk0nIql1MbPPTqgjjrk4UyeimCUG9HnD+4xJSeTataauTVvReDCHVx2odVJKVlZeg
Ze7Fa4T5tLqlr7pyNll9pBftuNR3bd5/R2cYglQKDc8a2Uns6JDOAol/L+2aaM5lMkMAbQe88ufO
Yba8qFbwhvnVd6knSEa3g9p3RfAGEtgyzoOgAra4YbuZzw2KpdGU1J75Z8iCX6AOULEtndtFxjsK
3kkozZfFbiiABAQv4VsNbqS4rcizH9D2hMEKwEcH7h5EXUmctLRwIAtqvqhwqPFpJjzkC50PXduV
Lwz41ngdlrRWjX+YcL4BY5I9TECl/l7m1cQ45P0jgAn5wSOdOPSm4scsJx5q+JhpiYSsq0TaLjwo
f4AmI5R01A4a27pAlHdF99SWHvyi1zNadDW0BMoH3tLGHCXm1g96PbsL7oVnpXOn+Ce6+H2HmQGw
SSa8tOEzjGzaEWLlHY2C89VdN7+mtS/uRN6sRyBR3d7Nynz3Rd4lYSvHT3Ji9EQyLY9Or+1dH/H1
xaeEfbRkaZ8z6PQWMRm49yPTtn1eApY9gpdTHLyoz782mJU9Qi0ze4bq7rAbUO/4mEV58xtcB/m+
zvv1QUZ0uAflogKjUI92c5PVXZL5RVTFhsyIEJ1cX1rKwOQmm/p+ctNscSxDRnxe/ejeV5mfgthn
3s8gX35yTs+7MapWhsjYjw+wdfLVqtJ+Vh3ym64qkIkXdMZonuvgwiJ/KwJTvAxrRfb15CSmY2mV
YFeQ9xUNqmLGtvReeis/DCUPYLJueVC2y3YjFc3rFGh5qlqe61jyHDMsOMk/tEp3+rDSttypQsmE
hhlJMKBZ7MAhpg4gg+JoeZNxT9aS3tUR6fY6H753mZf9bMZl+VnNCuukKNkLiNP+iMQcfYxQEYRl
jOXrAL2aZ1OX5iCjrN2XUZOneii73XmfHxpIeCGzCBsARDPvaJe8P1b9iCk2ZkCzQ8V8wgRzhWRn
BYQVTfJ9DnnTBCnPsjNdzd6ov4r7Cb67k5a2j9009DvtDTP6EHXwaQBSP7FnQrqxnEPgBAXZjaHw
nqKQi2M1oAsVr02EkKmyjLxZPUT9EYQ8UH0fxDDvIepbaSiZhl0ZR7n1v4gBbEbxigHSh6IIvVPt
FxWmDjt/jkk2qU/FOvMndJDHX2wZ/Lc54PS+WoLs+0Ky4AvRfhS8aa5aFHxdRaAAYJ32/glLLOah
D1zWJJ5nB/JPEQWV2+klyn/kQTt1Dzroum7fOkwJgpkYrH6Jzrn3FTKvWYX7iSq/aFp6mINQKNqc
gol71V6rscliJOuU7WipxuUEM6/6E5UQH02IaXLuxx3Nin8ZwDkI5V6JicMqD7U7Qn7SZ7GNuMl3
1mHiHnkq6fr9HESYgCjbXCUjG3tyhHoBeDpGaDo3v0kJ7fN7O7kiO1bZFHixnvT0Twi9049lOHDM
ivdTIe4Vc2I9mMULilgj78tj41g3PU0rI+O3AbXxJQGiBHlS29ihuJNNGwXx7IW1BVST4MxqIKIG
oUl9HtzrZVhiFlEpXJGgN9/5O7dkC8yvxBY8eziGwFCbG6grYCw+atLA5uGvCoTqc4JhyqD94Ahw
ELuM5VF9YmMpm1PrDbKLm9oLhiTq1n59ZFlAS4x/ttGHNuiRGOrFjOyJVRSTrFD5wZVhjfiAUzMc
tF/vPWMLNGMrb32J+qaGTgKn6GtLytbxoD0asMMkluUZI/se/QFUKlrShPfQw4Y8Lyv2NdL39tCx
xSufCq9HH6VZiizbtSYQGlL3fdEnE5mESdugo+0PvxgHHxkmpQGuHqv2x2eQ5tHiVJpOo73TgyHm
JMcgQBo3g9j2xZXVIk/GU0Gd9s722ISi1sVy10QVC+6yqhvkI8oAoQ7iys4kSuZo9mw8UmxbDByR
gFCjK9oc18/a/Mq70DUPjvNhfSSigYR4vPp57n7QhhZ5knkSAcFrTCBPpWpGGUd8hOwtuv5FDz4c
hPc9WQbcDHzQYJRx6eXVsSeZAjAdaQJkHud6ROwC83C2r4gH1ChOQnil0hPO4WlG5+9lVdT3vp5l
sulhJAGSab8sKK69rmOfxmyk4EdG+yLmsyezB+oYqXZ5g7hxbO06TzGa4nUJay9mGJVWkdg7U1gP
1Q7etHcSUGT/RwaZlwde1r6NKVSBkThJPuT4pg58RGsVRO7gQxWK4NIfNBrmvUb9FIt+jGZ4bweu
DUT+qTvYYBj+tZpPPwYDJuXdDMra7Fg0gIU/itYj8kQI2P0SoPmXKUYaR5cP0P9ag51nu7x50FPN
BzBIyKq+a4asDvbjMtEGImqmG9/CwgX0lViKGIbTfHbJZJX0IaVZheokOAW9MfPwzz4D+Tn5oHK/
fbJlhL4mrpuZPeBUxr2P0rEsHgrPeeFpRMJVgNKghBI4XDCc7jAlN37ObCW+eFpNOSo1xPJk8jM0
IxJoeCh7wE26cz/XKafsEc3TvPsNoZBg/A3Sdfy8FrppeyK9SP8ka9V8DzjuhzsMQg005otbp8fe
x/zYx3oB2i+xQkrvE+R/jd3JTI8aKZXfoFmOyWSHw4AwnAtAf6PCtLQFZoxm26idQy6DUDDqXH8C
P0ZpviofJC4n3ajux1JEWj+xhvRQMeRmqPdt01RDIl3WutMqhzLARpmywqCndjR2ZKbr/8fRWSzH
jmRh+IkUIYatoLjMdvt6o7ioVApSmIKnn8+zmUVPuw0lZZ7z48Oed8t21E27GZfa36r/+qKcime9
DNqJ53lZujPPjtPF215GIqXPxFsza1/UcrT7yvrndML8O+qQf6+xGBKP7HZjcBuC0arZvhfOor2Z
Z+/ea3wa59mblHnpnH3dz+5QDfpgurnR3nliLO8FymEGu8Ir7iaz5y9u5tt9OafVYrLLO7zqXzTN
jttf00Tu+yYQNe0x8HHlHkPHj8hEDGaS2nVd+yZCJ3Mkv7gSzXB1pzbcU8uagjLzl7Ubb54/72Xi
+K4Rnmu78U1i8VRoHztLswxEgDdsHsa47AdBrd8ff6wXlbqdGlzuoFnUNzjuybmMazfxDu/cV+ls
1JWX5cEuomyalJqPAHMzR33uVTz1xL2KWHTj6mahHKI1w/LRsyQQ6mDEMArmEM81MOyVycAVt6Ji
pUjksOg9NWfDdTNEiMaD7uuyPEYFdpRYlbuAqUSGOMZja/ryytTcTSfWQnc8akeJLa058dnEgrUo
r2Xr7lVqlKu9g5a1+T/TMYwl82Vvt2mpqvpH7cniA7OushKxKftfIFCoxY2e5ZT2InD6VMyL84yH
of/7/Q+Ze+mXLDJPCKNKfVcVnwHJsla8+773Y3LNajivtvC7dNh6zdkrasPqEq8enX+4+hcv03Bw
A2t8DqpmO4LpCFywaK8rMQXNIZhmKY/j6HXlhYwlnw+FutHZTuZcTeVBBZHw91jyGolMjwT1vHz3
dIjzUJCexJHrF8PzHFHelEAKWf59XxWuomIbVwPRw2o6GCimptb2hUXYC9Ih4Pc9jMTZMoKHzcD+
VJK8xANIPQpR0v3+0WkpKGtn4/djo3RX72uocDo+OUQRrgeXmJrqFY2qFRRAZWQfJEM5zS+BVMiQ
PI/sordaenI41QVWqExHdS3PQ0+C5R/LK0LrEhEyjPHJair5SdV13Rw4n30gx6G1iaLnhVSZUUjT
TeUyq+KRC4zaaGkYoWpj4lTJlWcAgfC/5chWl2Sj1oIXI5JR/7tVjq9O+xqUK8YWtasrIYqr830S
bqJJfK6vIeZS78o4Ytrk4pZKLs+smzb/Ry4hZw4NYOIjE50qDgMQ0xTP06q2tPfRx58F06J1cY02
6C8KZNW9NHZpneifHm81UbTtWdUtZ89sOzvrZ4+TM3Nai2KhvvMcSAfl5e1pGsYqQA+tvNdl2zvm
9FpVPgCLNwF3VDrPYyntakp9y/WAWpd6GP5M3mwaKX/NMn+muQ6osFWu96qw5CuuEFDODJ1FYR0g
TidORbxjMiV/rBwvS9jlnyXXqbhXNNq6LKdlH8QkJO/RgxeVPeLvzermuItCnTqFvVzp01iaeFKL
OvVjZP0BETefALeDT7vZlM/lufTZWvWaNPu635+/h1wVb6JFqFT6oNJBO0XPot8WFeddAHhcuhXF
pJ54iTzfIeDF3H4HbVh8cq3oq6QT7y03LJMRt2z7Y7fvPfOkHPecBZoYQ9lYxcE2RJD55GDdzUXl
U8ypxNvrcubTWDYZ18FapPmNP1YiG+pc/pL9AkZSbVNwE4rEl6ScDQ/4MF/NrMnNeeSOjcwMA/T8
0Vh2O7MUDd5HPYJd5BrRZyYHaWTBNA6Xis8V8iEcTB6ePIKxHyUdtATJBofeWxd2a0p68DyN8+Pm
2P17XjX7wQOjaC9VXhDUbs0zyJJr2J9RMe/tYeybGuZBjKHNUrCCC9uhPW9MPOF28ndWsefObfqL
Z+XsxcqUb4bKaR4xSvmUt5NxXg2bxzAK23tRLR5lIX6IpXFcAs2Z19oPbgmDUGjL/Ekr1HxcNJbr
7yP7XcrVS3fI76u3K3mz+b6cNZ14DfrVeaZrJP8yB/Wv7UKR6MVd5zgiF/7Ub9p0Yi7ABfx3iTgk
jIAEZYdLCg7tvdpdOGJh+jMxX72+7dIOfg3+wIFTdd4hKtzxVz2149fct8VlcsX0pw5CkPg1tCec
rGxA8Rq26z1gSflJkK7NmbkuQ33YxgYfMpGihZPYwdRtabFj02Jo7Wc33rRn73G/WUKc5zKsw6wd
8nU5K3rulwPr/G+5l++ydIcMn53zYPl7HSYWXqysQ1jPJMi+dgg6NZnZjgUyiHnfbPDhbXkN96L6
XB2nTqOJCKoi1OKVzOj2XwcH8zvcJ/tPW+8Mr2ttVlxJ3pCa/VizI9V6OIvFfJlCA5K3dH7bXNR3
xGNwzqW7/edU5ZCYQzSSi+DOae04Ha1LTZRYi5G/O0H53X5bbXs2bDOpgYI4KlgjHe8GyFJQ+92p
rp0IYIHqXX5c97CyqGVRm3915pZDBi7hYTX3EvCorA/cv9MnZiTmFzT9D8Wen4LVMzNzpZbAM/Yq
1s2MOb8O9JdZFcZN82erJnO51ua2nOa5HeYMx4ABU0Qb3t9vieAvm1DxbMRSmI0jnWZTqLyDbxhm
H3ttGPzGLexHdI8O6sAZ42aD4c63mfKccx+o6DCVPcqRNnATeEi+Oq+rS1X6xsWfw/EM+2adtoYo
rpVJi5Sd1U/tOszf/S6az5Fp+byWHku570W/6dBug5i7d/+sDGenGY5qDr54/+O0HFZWy/ISQHDE
ERHWMRTkzsQwGenONHE0Bcvp5HTjk2+68jzO+0gBzMrbaFTuY0uxVA3PFnZHCsTWuCFZs0EIofYX
RngvbfmJs3nRQrC1G8ZT2/f6GkaF8zmLeb4KlqxkbQwZL9XEAm3Ldv29h/tyaumtuRm28auxZPCh
db6+tWPxHLrmjKkf6kuVa8kORBdUyc/0atZecd68rk/CoekPXd93n6D74dPmCfUJ6TO6aag97hUK
NFN/mPwm6z09mm9KNjxLph7qY0hQYkb8hkiRcLekdnrhkDFMuZk2eudlqr0oxbrZXoScd2bOqIxl
G1gkzHzjGfnYQ+W4a9rttvMwdcWcNvVSPQBKtkdhtVZqRevPgqngTnO9eNor7aT4DOaTGOw1a1pW
m9YyoiToxa98cx7E2LPDWJWTVGqtkpriqO9Q7uLo2nmTDpOsZlrLA5DiNgdYBFPfYDZMO2KhMxY+
xtR1hfd76Q1xj+rKvky5v9jAzt+g/2LnBxtpcVpCyPGjlbmf6HmQfwZf7LHvTNXHMticSzBMZyeY
8r9CWuOVMIfu0otvBg7Hh/sRbKsDT6RZ5ZOgK8hkzhdrv6/fDb7eWqMbYe18MVvH/fS8oJvZJbHs
J4FD88Ra2m+WVK+Nx9CchKBFgNxlrymOkvAuwcrxEnctcbNx4RDmFVtdPxOJURP/vM3F8Ieqhv1q
a1ml/ar8GaZvpIYe4OU8hE5Oc/VuH4Suz6E5T68GeoQPayvGX6WEa+sZT9OQyKTjsjcGxr5yuKuZ
lxGXYnttXCM4N7MUPCQTBEcFJPPqRk7NT2jQc1nzn0bjMfRZXvvQe6Eas8IuXsllig6LsbobRGAY
XFoRRYARhnSykPjXL+Va5J55E6wXSCURFYHxwIs+xAFQ/u/dNczXvnX8k2twEA7LEl00PRCHiUX+
ujtGcAf2G+9qGyGZ7OpEYWuRENu2/wSdE5k5a/lkOvV701j1ZZV9BVc+Ll9DXz/jk4fl6gbKstDa
HFVr6DMT2Sbjwtr9g9zdd8W5EEunz0/DzIE1R9r+IerGet+qxSCwvas+fVfWx7a2LCZjWA0EaNvP
3DSdf6Yf/p2Iboa56Psg/c5WgNWJ4NYj2Rzm1hzvteUtB4+OqiTyGudh5oTndlKFeZJyrFMEM9id
6sjvjuF3k05rSnXdyXM7IxEpviJArmdd+uQ093P1tTqTPrba217Dxe8uuzUZmWzL7jHqRiPdlIlR
uYrSaiz3LFAlMqNIftI1lMcIPco0NHhZ7XIFGBbM1bYjg0ckhushF0txr/PoV+A77XOgvkGmyO6X
q1EE/rWaK4g/cJtnt+yWg5YajL80nSZRjNyZKDo+Wb/2yGp1OQfB6EDUMF2NGdEG4x88UfaDEUXG
YfbLOpXRimSZifgSeZZPMUGwf1iwc2xzMrwJIts/OhEq2niNzKH9LG3sqLnZFmkHfBOn+N2G4Y5V
3PmpZdc+qKV+bszNfZQ23TQDWNMNusDLhmYRJ9fLvQ86lqIvbx/zh62CnGzKXp1xUe53KqvFBeWl
lZlmmyExCZ4ks2BmGEofrZbbMbYHrMBmC62i5vxHQ3/eTelV/VEDQMvqSjCXthqAErXIdre1smWA
/mvFNB/Yi/MbG2dwGkEYD7wX3P0AUedeLNvftZ8JTxx277o00Niy5T43CxdRQD/7Z6/eWhiT8qD7
rT4MzeAcXERbn+U4ATzJ8MP1q+iE7Wh9QEkfpXs1yLif0d2gUoC1IRUzPGgUh8yNm74DRKqHypHj
yQiL6gpOIeJxrjvW6K7mfSBNTaFmTsZIwzj4e5E2VJ796AeokaFUdWrnDEAEEljJsoEpCG6Xm29F
7zXZ3ghwxuFmQCS8FprSzhgocL7ZIpK3tdt/BoMwCHTJ/wWblanBqV8sx9qJ3ILrMGzTi5vdag6o
P0Dpd+YwIcbDWubrafD1z76LeuC80U7grJbjvnf+Ay4LAxys0vVpV66RDbv/m5dGkkW8drdoNOcT
+9fCKFHVR9Bl99WAjjrjhIc+qIPPyqPmM8e7zupAlaK28Rxv5jacrfqb2NigTdZ1acE0vDnOWfXf
msYeY5/R9ByxxiYz2MEvsCPoYroQPoMqrD62b2+6MIljyavRuLJyhGePmfh50YV1HjiYDnRzoqYx
WDTveorkc43d9TNY5/KpLunAHL4VV3nRt2fo8PpeDv2jFWn8Tv3+X88gkIFwFkkzeMZpyqOH0d+i
A1KZ33MZLKlZ1OLDYOp4rIg3O1QDXOYa1PqyQhGcSuF+Fhavfj7O2iYGpmpSSO8uDUOHe0hM9V+E
V8NReHBURjhNp81YuCYwNBY5Ay6Cgf3PrGrfIfpABpcyjNp42aX8u3dwYJYSbba4BJH59lQfLOhM
JhEpOd3ZDPD7FWfTQQFVA8RIlljRPi6+AzRd+DpBvTWC0zlBUlptd2tzb7gNss7P26rXo6lDsuNb
gccOh/ANo10Xhy4t9pZvr4kuDOvIJmI+7SEFQovn+10cACJ8LhI6OqhbI11F+9++2dXvwFwJxYm0
W1zNfgnBRsZnVC1B7Nd5mQa599dZiVLy7WA/jkW5pnLimKvDmqG0ncbDbq7Dwc2jH12IImmQ0ZIY
7FpAWd38OH//pmvZ/heWyjyEBEC9hE0e3cfdHxJ/miDcyt27RJv5w2NVAhsdARjy5mzif05Go3wg
P5IJ0+qm1GkWgFESXJnO2s8mZJyd9+FtAHNM1wUUC/H+nuZt2fwkQ1A9hl2Rx3uo1w9ZEX5vOU55
qTZDneuw+mv7umDw9t9l5NlZ4KwOGpSwT50OJGe0lZnZHUq8ltib25rPJ4P07eeWFrqUTGbJlcWr
tpjFhoSDw0RrAmZ8ETn8OqwZsKtV4ndanKLKtrhd7OrmGCswi8U9bpoWsWWe/Dtahk48GRYvlsn5
SWAV2rp8DebDjo8sHdUAR0rNW7ojTTo36BgSoFY/butGXcbvxKmxW9HzwbnEIM3tuV3q+dhK2iPG
ocNo05LvIkzxQh6bgW6kHa6r55q3adXFl21HfKnugdsGwsRbt8gPS+XnH3ODWybPBUmY3jQ9z1zj
l8JovvoIbneadnwXZc2btZt12vWeDwET1tfasH/5q/ef48P2rIVnxZaNMhXBQRZFOZI15M/cFUZH
LlNr6YvpOv4j7vngrr3KvlMIL5JyMp9H6euzi8owLaNIpdvgttfJBKhw51XGmEpn6u41OEeBFt2t
Gpt7svbjCBoNgYTZnsF2UQpZRAw6FitqEYw6M11UBS1Nof7SfuUSHQJaNzMukJ7EBQqJWGOPSAz8
7wySTXEfyzm6SS7BR+lX3kms+fJpKmKKYDss9fjdAhvPQ6N9DqcGILPz5v09MEs2tELbGSiIOdwQ
3kVPiMcQYVj2QGBgvpx2Xu8LBN72RJKGQDlpHtAyDPe2yP9paRVvSHG8NJi5DLVtyaugdgmikZy5
YlqHl5LYx2TsSNaehLEewDbzG6SlFbsevFppGb+KEcBPL4qtfi1aRSRRuzbIpUhXRYjxa+aXfYFG
689iLsrEE9NzOfCBSbN5r5bJPcoSlTxHQf2dq/cT/kImvm9cw4ZtCvofq72Lq2r9Kr+lG7Ovp6Po
RZ3wV6uhfT0X0af89c24JlTNO1z1/le49L9cuNaH0JcNA2h39QPrYR5IZ/K6Na6r7n1z9uedLLLU
XpC4OOFwCIzpvzEw33tTk8m1MmZsu/HUbTvGpbqFyI7a+YFHyoEZcJzEU/7fdujL4xAaVuI6AOH0
Ik5xiyzyKEdxb9byv2BhNdp118eB66u/JkWGN2ZfejDRYTw4Yd+w/CLq/Qwxub61az2ZKF0j1rMK
Y7/mTvvPGqfxGPa6P3l1GWUwKt5pHaIwqQxEGAg2kZQne7WXf1TZkZm8i8VIXPjGozEBke5DMVsP
5gRbOrDx/INW7+59w1TQmo5fxbmxdGn0f7mYg7pKTHqgWLAaoJxcP0U2ZoN/eAWYahdMX5EZwgdP
M+vB1uoXExXhT/Lt6p9DMXxf9dq/DgWoGwLA3LhsqnEYbja0mdoa3b8RzSP/VKHo/lKogrnAfP1h
NRgwOGQMyuiNcbbNlLNeHfIod6H1NTELjtGuPzWVVqeQzjBy44Lt7AqNTsffx/V56vweon7pD4tb
Vcd8L8yEubK+AXXad7ku5WlbhoYRuxpRNVNF0h4sJ/f/oXAoz1MF0SX9bnjXUTmfpBEgQ2k5Wocq
cp4Vo/xlHXF4LqNaUndv9Ju/mBsQJd8rDT1eVQNV/8fgbeIP7CJRILKJTIBMQuL/g7Jp3ymZ7D5M
4UWZM7synZWxXE3T7KZYLdUed0U3/tHR3g2xP5mbdXC2EskYhbD7no2oVAkeq8q+iYs2D054O8bf
tG6A2vJxVizRLGNMEuLOamZcDXogb2CSNYI1OdnIuvfI/rlFRA0jV5ULIU5V+Zj7UIrcOh0yCwbO
BxFO9rEhx/el6EczSD2ikUGUJDgH264dh6KtP1Aj9S3cfDCxjG/E3d22XZlRAsSjIuQaVbucINLU
z7Uw6w8VmfO9RGnAcrcjjSVVEjQ1gYZEj+33TbBkjbdFUCFe0F/dZmJrgbyzitjsJwGrI8yozoSs
iynpm97dPsyFmTeOVqsIkg3QJqu2hqFQ8KpNidtVDqCuJ92DZS96Zjmp1G+UrUH/HdtsswZ0wSwS
c1lmComKyVdp1U5ltjMHAv3UE5sCQ/F86t1ZPeWjF2Qwjc6DauCwzvlO0XXSIUzw77MJMM1oSsjf
QfmtGcXDGFWXqC14gFcHViDzWw0Y5lBJKBmYF3hrXljjhwQAbF6qXICaDi0fSjKC++i0rztPpdgW
dXhYKA+dD9+T3tNoKTfK+sEZnhC6R+dpLAKVtuuwNwnKFyNKpWVAEdu6rB3Gyan86VKM4sUdA3ib
bXW4Lohb9g0LgfTH6ByUpR+QBY1xlT9I3eV9zvE2RM5vpKVT9VwCj20xMh7bvW6h8u0EiZmrM1rZ
8ibRgQTfmtQkZ1i+oUH+BvS7P5RzpYYTEvt6jQHU+DvlnONr6vvKyd8nZY/569qGm/ohZKOdBpHC
UsuD38IafsKxrvMxKBmGJprnt14e272ywzTXbfkhi7p/UsT6vJWtCOrYALV/GIySn5JzlVHJC0XQ
pI2lgLWdfh0+4ImcMgX1HPazpk2kS5ptEp+jtOw86el40Zd+EcOWms0aQG1Hyyh/Q/O67nNgBWb3
6ORmXh8XdGBE0I9GDX/g+0g2KZX8JkoWO+QyzddvOffG1E5bZre/u+tm/lpUVR6F0bupZfc26bPT
S9UIfpPClKc8apuUmJ3pLUAemk5W/8zCvV59Il6ywV1HBo7xWVYqR5geFivGAK89rLM04xata0q7
MSgsP2gCfqwe9tVioKiajbY/ikcfV6+ztpiJDcwZ3jiD0V5/eJt+5kKsTqWtnbfR9daLq4vwcaRM
AfNej6Jpz/tj0XkcubMzve9AbBDS69dsIgArKoTJrVhEGkK/IstcjViEtjxWBDd9z4hkvlVKvcJD
MW66unpeLaNL0SPoQxiIPV1rZdwXt0Op4WHGXjR2SmNFdsI0oQ6mlDmlr4HL7BoM9vYwsV88FtG0
LFnUB9YPqEqTE1ZBY9l5139OctPnDjUIwZBG39/QSRpD0qKsthMGdJXKeQwzI2QjwAnDYRfXfV58
IfEcbmXF1oeiyFoeInfrEd6v8/C3NIHMLZSVVjJHYWlhdqkxFNTlsCLisVauiWhcDs7o2Y8RbAY4
JQ8U/Kx+LbxxyrSiswbfjIv2v5Zv9twX58HfmvOwdd6fStkMhXbbPbab6G45WqxX3zP9qy00t8Zi
1yOXGgtLbGm3EwdVuh2JerY+0PbNwoaMjrJqQtwZ/+HhvtbArlirQrVfh1XvX+4ApBV72xatMcGc
eSqh8c5chmPGrvLh2X7ep4M/U1FH596voUKS03WT9eoyebIfzUFqrR55tQFKaq8ww48AVP5olxTQ
bVP5kkfGF/EnFZRcJQ5k6T40ivlj3/bg7BJqe+BkPAfI3lLiHPPMBLlky1N8eOoxGOTN0a2ZSRMB
oWwXBGxmOV3ZJLBFWIHHxur8VGWJrF/Z9VHpsYulOz5FrprTvZMy9fVM4M0c3veWibmPivoiw8BP
+snfUmMaA0w83UM423eEQ1lXO+1pn6rTIJZUBgj/1DA6D+SUPLUtYmqKvD5q0bgE9SrrP+rWfm5w
/bGruzAxtEAhFXhv8JxLZhComdG9/hNh0d0f96M3t8HZM7rb5PnvIcJWUpfWAapH3HneNzDoFi/R
UNjxllvDyQFjyue5SENHZt5Sv81G9WsQJtMZhAhtZeCl4mx74paPCK7wot3hn4O46C3zHHYbXWMc
dVMMRxik5JK4EFduljvlxKhnPH3rUNG984rhS3b6/jx3QryVvnpw9mlOKMKtEsspJPOJes5XzF6q
EPChfPLxCtYKPTKKJpa9W2Zuj6yv54aD1iqcwzh+nz5eZZZ3JpyfjVuCm3GrZLB3GhXaGIBEs6c5
VWdwWwG/u7m+tIN779TyM7TKLi2i7UeESlBAnMJNF865jHZQviXwDq0YMHD0HbiFW/bJBit8hoR3
sj0UTTZPmLGcpQv+RC3EVrDi/SG217mSdtU9UzQwvfmFBO3Sa5mS/zKnYnE3VKrRXapt52V3i+hj
jryPzqkplWBpmg+oZ27atLp3I6jv4dYUCRqriK5m3/yx+Uv3S4TFwlTWWnfo61re8E5wFkJJ3wLl
gQwbjIpbvsmDnSPun7ABbGP93xj16xO+H8hjtAvJ6hfeZXW0dXIiZ/taOP3fINGKVPbg9lFpP864
qqDBFjOe3KCHli5tBJYdDqJe/GTAxghWjKJ8GQzTwpGG5H9sA7EmS4us+QqkAFs4zL8mNIsXFzvf
pN3wkEsbgdUwP0ukF1xz4TuzK3IRAyF6XfKuBzD9hb/NJ3fpxz/tYO+nzi7O+NzuLnvLybJF/SAR
lKAH+yFV9W7m3Y9KFdcWidAxQlV8J515TsGjdRrOavvBH8867gzUqdFM336dbjIufTWrOTY3z74r
G9OiqHhLg2ZDwIfmQdzwi/NKTj3WxslFlB04drrVkXeqjMW79WGgbjDbTPlinn4HnVmcjdFX/3aP
58O3Q/8h4ERKsExZB6TXIqm04YJHzt2tXub9bxmMciAGGzgPktJH4hDl4hK6svzSLZkT7UxtU9M6
6rORHIh+UMGaef/wLhTXLVjtf1D/60WJvD61bIvIJsnsdghDPE2rqBKPmpiHEXqSbxl659LAtogx
o6jjkbLOW6Bzlh2zbNwvbe/MHILa12M+jaG8N7hY6oQucvNfswegbW6z9PPLWg0WwhEZRR9rM3rv
AeW9Zdyrbrsro9GnCKaxPFY9eBD0uVk+2W7U/uLBKeproJzgpQiK1Udp6GGky8lpm/0Fy8Z3fso1
X3v/RgiZ9Wyi3FdJ26wrwUSluaRe1PYYCHzjl/Kp110xUGzsW4VXkd3kNE9l3YiviZ36pLXe/477
0t+qqJJzysYe/qfLvTOPUmwbIINEE6vN4MnmoR3jRc7gYxprAvOw5b6hAIu8RLW7hSwN+o9ZTfQe
eMHQP9io7N4qA+DFGbv6hk9hPIPVoB7DO3Xvc9u47xXtM4Mo+xyz29CuBysXftqZBq15oxHYLwyd
/kqjSVT+8FBOX2vXHM9l621Hm6RrlDlT6NwR8TbPzhy2adgvmBsm5dyNIbBujKjoEkpCElCvII5Z
8Epiz4/Gt5YBNxXWN6pnmmH31KFXrJKl0346zlOd7LYNuTCVEPbe9sO12f/GtZ8+ShEaB2+T376p
JXyWbL6sOA5kyYJd/tDW6z/p9+VzHWHehVLMu7/S6pgmRtT0TPNkYxRmf7dst7x4ol4vXj94xAq5
uOpytd4dezcOPCNV5vkhMuV9d9KJwJkPWW+0OXL/P0JEv3rWWJ5Q8u7IcsrROlWmq3GvAsOjyv5t
ui0gi2Ad2716SUINptdjxIit2n81Me/Hne7x+y2gL71jF28Ie7xzVez2K4EtOht7FPDWoqdE1xbk
kXDxJzAO4U7utgytnMOyxt9hAF74VioA5/X8Zmzl7A8c12/aMZtUKEpIpwIlO7O5YuTxi7MFxcqh
AaDq2LZ9pgoYIMHfpiRHrPo0WN66xQhNrD9cQ+thrGmP8OYBENNgSV8x7rNX1E9gvuGBxYzMfTgg
tIMLoovIv5UjoFsvRPSb3rlvVCxfb9EgdBzYOcwsTcoHclaY0n2ob7HPD82+lYh5fYYHon1SGn8k
e3kEwVpa+SN6jSXhkxfHWZi3Qg6PEM4SOBQFlhxHRn4/dF7db0Kvbsp/mvUmbteKQHMtLF7HsTxu
unFiE9NKMplIm1BKW1mBAZH/yf2HTtkNkskoeFgq6z2KdJAoVFZPC3++L7Qf/5xvi0pbsNpZpfmk
vVYcggCpH7gQ0CcbS2z1pEaPWheZRLTJwhAaICXB9uiTiKnkjoYWY2b/bdYYrWWPaUr24sHksXdr
sLla6jvzRBMPxUIE73LyV6RohYc8z+qj07BWfJnDIup63yX1q3unzalMOo3R0+2JDs3djuujC/7H
2Zk1x41c2/qvOPodPsjEfOO0H6qAGlhFFkmRFKUXBClSmOcZv/5+YPueI5bU4g2HHe2WJbEGAJk7
917rW99ZCAh2ysbsNTPsfqvP5gv1cH2qtIivc6bRgtuiPfQB7uY6Ua+JarF3bWFX+yjyk5VdFhXH
Xdmw1SP3sjWkN9idKIiY4uRK6nN7GY24StEAbmP0vOtknJjgLfnk0QDHaJzLx6TLlowlSsgs1+9a
joDcIGa8HZzIYYCDDnfmiHxBmtwjhEJnzeZ2oAXd8cmD3EWckHmWIEEG+19Gwa8xxCc96ipG9PgU
dooVUaW0xkGzhuoWRKNyYmuedlHd1ZxwqxYVY2CwGAzIt3KEwS1n9S3evRsbvdBBMeyUTn2qU/xG
HP/ovO6zoc9vR+RVXaAanJJYI5yWjmw369raxAuxoj6K4HMZyBPw0W0tO1R4eh1V+2yqU7Zm1sGT
nhcj03psA2Wp5rTgZutr70zJbiCJ6GpGsHw7pn3nKkRCXZmjlW8gzJJNykGNVkLa8K+j2eO1ytB2
++G0JrAjuRrVMaBwi3NX2uMMM6XVdhCMPnVzI1x1dBY+QWFc6hjm1iia6RtLfGwc68OLKsou0U6d
jKRMN1ETBNvUF6ckqy4V1GxrTeCMs8eCjZHmzL5RkXdNkd1+lljjGDRkDXKwLN6NemStesufTrFf
xLg+c8rCoVtFKDhZ2dTeY9W+HPKl+Y+ytqkRzuRZYh3a2ZJ3bcixIe0J9W2jktHQtBimk4LWdp3T
UI6VbkuXqt3WqLKucxPCSay3/SoW3Ql18WdlUFSvSX1lhRStudT43l1Lzy4KLfyM6r1ZqyPq69Kg
HKmn9oqm2/ypsa3y2MB4LGXzdTSdapNg7qXtRoTL2ND9DHSy4n1J9eGzaBgzOjF8IbcjS+hajcd7
oi2fjYhd3AzHcoPspffyJOu3Whpe+rqueZ1tfDKCrufk4ezMRE+9OXHUjRoUAZejutctfr8kw9jJ
8s91gipzMOTk1fQKDAvDXEWsgKehStlZUxKhsU2yvd+Ezb3Va49zPSfoGZg95HqL+LJ3XgT5yJRy
Il/rFjfeNCf42/H34g5PWSKcoNyVukM/LIo+aeNYP8V6fmHKaHrCqJUc/EQGF0LGtoubEI5tUT+V
IpEc3IyaaeuknciV6J/rsUg2M0fML3Gq9Yccz8OmwJj4Ka1xzBk1ouxAUVHJaIbEjaGf4AQw4naY
/DGEX2mc09ipcAvqnVhLUztxtsjgLtAl7Am8xpu0M339Guwp9c64LVV5EyjthpXxAln4Q92ERxGz
x6Gdi9ZNiezY4ltHWtd6+Nu/BWOesIlmy07Vr2yRNC776hXWXFSnanwlgV1wkGNhLX0Vk+yoXPpz
75ZB6zlhj9OkU65ILje8rm9oyrYS82SwNecYJV7afTfZgQFxWKM3UWu6I8/9inh46Tp2/IJzioN9
Co4W2yF8kDQRhSfaKbmOovaYZjZ3gM5dFSh8EXhVv1azvGct/GowSd34nYOHL1R0tzE7lFgcb5Gc
ZtGGfXxm3pkEXhA4q7gptStHCxkEiuAeswUPSdrNBzsxP2nlNGyDaboRKO0AOhSoemZmjnOSpBzZ
sZ+XlcgP1G7VYq9JC1qOfv8QdQQHNBIRgZAzqu2x+mJHzXdwIvhkkWDaSofCIfWD4+xjAEWdNK8x
P+L9qUi9tcjC3em5Oa67IFMZBVLAZCnGFDEXyJsQCq20Qo2YbTX3YTDHdPLmK45hS+nUx2sfLbpn
4JxeqY12TNugXoUJM0xzUsp1jhFiRdf6rig0sWp9eU0QO9KTlJ5jYui4cGjRrYMs/BIwfY/oaCcj
WvVKWUecuzw7se0NAvV8bWTZq1/MD7NjphvCRJaBT3rSI1khCC2R2iXoWCMDE6njV4xx5bwR+jye
nGQy1yFl00Otzd26VHqfp2sKXK1i3GvVib2BgVIemKzJFT58c1PWGOgZ8mIhdORhCmrrgLJgYFAW
RhsVXSCr0vBcDYOP0WxMt5rePvRJel3RTlz1NMUWN360k7J6Kmz1Pgw7LIlDOK+Bcqbc1YyyJ3Xh
ZjT3dmvVnqX3WH0WoX4pOVdnGUVSNj/YAwAITnikQPgKE3pDrbczSisiNWNazHqfUaPV5axv06xB
A4w/0NFcZaJaWI3JzEOiiDQ6hZbKRQw1M/2G67L5Sicrrxm5GwHg1Mk64BliBcQfKb5FrOm9W2t6
nW2VrlKEO9GfKrayUpH9BL0CccaunZbZlZHH/n4Iwg6UbBJZIRqdseI6KlrtbA2jK5wrfQiM8SBE
3T8MPrfvXWL2yE1k6rfmqjA1v9swJ48aJg7OzKNG/9yk36wi+kL9EX3E/P4btJK6EKp+AFf7nSE0
aXG4NpUKmbjjqNOzjY/q+++5UH+D7VIX6NIPP35S5nEcVQOvtJgz9FFjf6RvRypRWEwfgL3Fwpj6
Ffdoee0fXiNIZY9vF5VbpOqq2FFUx4K7jibXekLAB7aniGoy+HIzeqLYL7/VbTWZ9PR8mV3OosvK
LbiW8eb3n/hvcFLq8kX/8G6IduCRpve09YuC+sup2NiM4Vtm9l9mbfqAs/c3/DD1jOKnUFIkNmP4
bZXrGeWj7z9ImjXRKg10vLllnPCMiwrt+e8/1N/dJWd4ryCsrAQp6rzF5kbzQklnt9Nr+ek/++ln
eC+hagPj2Xre5l1luhx59J2qFtEHfK+/uwXP+F5UA2ogY5PvqmdAhuZUxU9Es9Oy/I/47L/+eozz
SNW0dgrVRliyLYSTkV2GD0VSE8bhB1zqX99ThrOwen+4p5Rc5Bji8CqG1U0ou12il+5EOTYoHyV6
/vqGMpyzZYAhSgqfK5vht2nfKp+ZoLhSHjS5qaK6+I9uIsM5WwuQL3foIAiFrhOTHsRkKJ5kKrD7
/U30d5/gbBUYYXMYpRrPFGfLqNtoiu0EqGKLYmJyjVr4oEWq0vvPXuzsIU/QS0ZGywVpeoMEQxWv
SwcZ4WIKgmhjl1lO66oP/qLf/de38f8Er8X1X0tZ86//5tff6LnVURC2Z7/8112R8d//Xv7O//yZ
93/jX9vX4uope23O/9C7v8PP/ffruk/t07tfeAyf2+mme62n21cawO3bz+cdLn/y//c3//H69lPu
pvL1zz9AheXt8tNY+vI//v1b+5c//xAOC8l//fjz//2bywf484/rp/wpY0X862f9z194fWraP/9A
DfFPYWHot21HmKqAHPPHP4bXt9+ytX+yp+CQF8KgOjMNbrW8qNvwzz+cf/LwIftSHambtjQXfmVT
dMtv8fPAwNiOgxjLYRxGUtv/e2vvLs7/Xqx/5F12XUTo/v78442h/7/bkWGYjrAscCaWRVyiZhpn
a2ZuAHHTHRyvuplGqykAvNMaGMSkjofAsYbdEJjfdaVR0bOayFuRceAFUtbItLQ1suCTYzkQsAYT
t6kWH+re9pCdBhualoOHlvhCMcovpjZpa4F/xSPrT24aGFpAYkqfiRDULDMoPldze9nB2ljJDtxU
jLPGo/hsMZLu9WebqsRDUJfTwUYr0JM64BLitCd6wFkxkwrXBTOmlR+GchVpIHIEPtxVPpnYzZg9
/XBx//0N/viNibe98ewrs4W0dF1amrF8ae/XOZEqrK0+usJAK8pV5pS3U8Q8Mm9JkEZ3aNc4MrT2
CpObZ+uZuaGqXwKV1liWmm2jjAg7W1quI+5uHD8DMKxAV9dGvseOL1BIEHot5hJpgo/jqLzIOoFQ
uikbpsv2dYUpg7nRa6CKO6j7427SxIMo5Kuklcs9tU3M60Lpi0PHISC2YeLUHOIzuENrBQs4VsKA
Yn/keFiZ7bfKtD4Jurq2NW/QbhcBYKDB7L7qBjDDAqn8RtoRgE/lsUG9PWdhTvyUs0OnoNPQQuqU
1uYrMIXnJlLiLVJbV7WPTVJ9lWWv7IqxO2i2SSMv0lBFxXCjEuT8URBAjnDiz0SCMLFdJb5T0PDj
9Mg0/iJSnlHBg0rD94JtsaRLqV8mjQ0MUblTK5SWLJ3u0Fe3ap9FO5/MXK+q7jjxtptmxO5HztGr
SbPMDK8K0mAaVDKZYbp6ED4lokaPIz4oCOT7PXt5hiT6PAdzFZJ6iY/9/Q1hILsviDvhhqCEw71t
9i5VNS0sZPdlXpF7lCafseyg7S4PjnMz0gZfU54AAoQQSE8Z42kNLwq+YOlyri/X+NxpMHUh3fdI
cSsViETO0biPr/UEZZrP//H7u1ouz/n7m9pkfTIln8Y0sYyebd458VY8+w0h7viquN1iutQmQx27
enIK7da3x12UBYbbMhbB1xzcACXYjGn1PRp1DuDTjVG2XEp6ROvUDF2kRtjB8wbCwas/9J+HvNn8
/h2fFdLLt87CxUQbhgnfOkrh9996gVgEQqhNtsOEe9ZUvwLl+97QeVpOxqtMzZ9N1BQrqpKVphZe
tcTROiEAuN+/j58vPmQx3VH1ZQFXcY2/fxt9GfpdWxExYQ+qSSfFfsyq+rax0YD8/oXeftL7S8Qr
Iem2TYPjjnOe3Zoj1s2N2Wy9uCjR+mA9XudtAZ+8/gpn4XLApUKTZS62NiqgqABpKEVLc0aG+0nD
KFCggUjsuPScIWa0Vefm+oN3+L6yfLsktsOOITWgdaZ2Do/1uYGCsuxab148y82XsNDGdVZS0GAk
ytZ6ogJpQqOfqjUPLLFNbX4L1fYh16ZXJfogCE4sJfP59+XwlTFV5nv76coASTYTv6+Rm00RZ+Ny
T5zCEwPAR2ZDbHWmv2NDaiEPoAf74MTzPpbi7YvgDCptYWq6hXPg7GliCjqoeYfMP9Fmh5kYACZu
YVASAWf83mkrb5keZab2QektlkPI+89sC4fCQEjbcAT7+fu7EcZNw2jcqT1bNjukQdu+qx4QHZ8s
Gis+AnxaAOZw0TfpSTObuw+u/7LQ/fTqEBhVlWAnmzXx/atb5jAkVWPgUo6LUzd0d+VgH6sm8NDy
Xdu6/hJGM7qZ/EEo8nKQx8z0r+OwfACucMmIezMX1Qdv6S194OwtSQbAhk1BZfOlnF2Jhsggi9sV
JJNQb+ELrZpG8zRm7+pYf7XU9qu2mDtbPFvReDKV7lKZ4stO3jjzvFvuYvpDXUwHtS/vtAhXn8RW
0/IXuuepGW5zPT2lyvg8F/Wm5RvPZ2Pd2h/lK/28xOCb+OEznDGZkV6GvR/wGSzDuZC5gwqofeZK
7z64fO8PJctdy+tYqlSlxnrKZvD+8pkkXIwY02oPf82DXUy3djpfyHWrt7tBoJiqnAuqjReaVhRh
lqtCk026ld7CiRD9czo7cInUj+7oX74p9iPBw6TT5Dk7dmMEbWMoiGj2nAHhWredFe1yKtI1EXle
K8fbxWKbhvnjlFjXOiruJuzuJlrIbVlzmF7Dmr5W+vLx99/VL+50zBjUzKoQEjHy2ZavFnGaDRiS
vTnGID8Xj50mLpu+ONX04X7/Ur96pikyHVvnCknDOt/oYj1FL81I14sSdPKCjJsSdzpqUMaWpBDh
eYksKHb9yEg5gFIGBxbJGVXnB+/j5/XUlhrqExuKnKkL9ez2cGohzDFuak9z/GsxbYJwF4x3KH4V
e7oF/LJoMC6YQ7z8/nXlr18XA4KF3Ujq1tmqUinmLP2prj1wni9WmX8lwHtcW6F6mXXVo1Jkp2ks
T5hW3didrcllFPeVVRmWDaJrhE7oHUGDzci74u8gsFaAbh/kaHwUP3OWGfzX46PZnPE0+OFLC/n9
49MNPuCAtmLKHGAy0fvnQJSPTCwTQgJXWVND7FHlSyfM60Clve4P6n2tKoFrKoE3t823aZRuDvVN
c6xrkXTPEYzrj67hco3Ol0P9bTtU2RZV56xoArlVVDLMawKxivu8djVNvZ2EvCSj4K4U5YOExLzq
lOJrnU2uH1muY4YfLDPar5YzxBmsu5TMNk/P+++J1SPrArjBnq4W32okOquhnDBaAHY2qwYTogDy
rVVwUnNkv8h8/Tk74dy+SJ0sInizv8HiyuCI9vcKg86mEibqtiZdM3P+bue4Ivr4hkKIWLfF6aaX
/kkpahXr53ZWyy1oIqtEmwv2y63RymPgWzNoKJDx+Zr7+3v358XLsbFWoyU1+Jz0qN9/VNVGpsbU
FZr1oN+bSDX2MMsZxthMpadhNffK8FENtlzB91eYnddczvQ4ZixxHr7VDNKEnZYKry3MdB2W0ouM
+SnQpo0Cq5haBGm2nIebTBqjK7PG2dgyPM4lSFqrrra///zGz9eadYs3pBIXDVJJnq2TaJjf4F+q
l4Y9mkEfJGx0lTQc+KLP+RRcMWHmpIZhrB/MFZcWMch4lVxlOgx42VA6qdHjFDg32WifjP41LBMd
WRLabjxZn2FHYRSwumOiapsxDrZQbp7TZUAw5EgETbB4A2CGLPyWQQW3o/aRKc5179gHEpxcYTWe
Pva3bcDaoMI5X5uOw2jsRIZpsEpqbK7jYPdrs0oewkEmqxIqhZLUlwBVVh1ewB50VpzFD2kVXP/+
axPnF9FS2YMp4qhal3Pl+aYHd0bCBqtmD8F1tkrzci1G9SHoTAR3erDJFDtFKWpD80mCl8ysgMsr
6U3ZJaSKg7X54N2cF5V/vRtbaJZKo8o+HxaESNl7taxnL6jmZk2n66ksYThHRYuwIIovBtHK9Vwy
jBIAlcHyMCvr7fb1929jqdR+vLGXd6ELYSNc43niGPT+WUr1SGTIOwA3+nOKBjp8RluwDQDaOVrx
UIBrqKuP0jbOEg/BXfD00ugxLYpZjYPx8oD/0NNG+UnSrECfhN/63qp7bhKGNNpIlyOzH3zAr6bA
PmVa35RsuuWa8RB9E619p41YOUVqTAA9lTsr0G4SYUcfPOzyF/fJctTSlnMGaIvzhEx8quD8bRsy
STad7MT3Iie4TcdPVu1vy4SWwqDaMa0G3LE1KUcJlhr8Hhtf0dFwIBrt+hPJBAlOgGdzzp4Utf3c
ovrDPS8xP+vNsYbt9fvLuOyCZ5eREyzLvqWrho435OwbpY8BKLGevIbxMtSO1PWx/eyx4TwKx8aT
DJV/dLEEOJvfv/BPdQTX0jbUt4O6I3TtPKEdmzEqRdh6XmugO8VgG6wxPj2WL7GW3UzwWWE3JTXc
KvEElxdL4bhBxYt5fnjUFymQaSOYgX7GgFDnfG1fhUgS4nj6YH/86Zz/9j6XaSYbNXX4eTxSB80c
BEcyeo7GOaTpT3JWN/EQ3QQdB2iAy0qkXsxBw/C7KSlA6biO2mVTgmBSzD3nfp2ctLBa5eyzH9QP
Uv/p6omlic1/2NiWk+37q0dHui5QWQ/e1CTfcfUI1LW97QJqeRinVL8YuhhhhZ9sTCDE7Idw8vw6
2hZNFm1ZpuJdabEoozk+1KSVNgEPVlaSJRoiYtfpfsYiDg6GWZ780v+clVBZf38TiLesxvf3H0Wk
sHWWIpWN6fwu6NJKg9eioNj0uqYXG6xsCkfyPN/oVhltpZZ8T0OejdSv4609TaobzfWlqCtxR5wu
1HLc0zPc23XDKGqn4mmmDh8OBbEQuownQlX6YWc48EnzxMPyPSOOyDpXFScC/bR9r5UveTg6+6pN
P5vJZBHKB/o/TRQBm2SgUKhCLxoFaSPpeNTTouYZKZV1XUd7PFaWG2X0zdUKRN/b1xinhe2qlXo9
qSG8SQf+EK7zmaAYh1GzJvER0wpAc1g4SDI7gkEwz1e5jDFq4wu0g8hzRn9Hc/UinQVIgdq4RSOL
DhePy6rUky9qKy5TPESFEn43lALtBsg6I81fDOO6sOwazSgYSBk/C4GdBdVFqc93CHNvLKt/zMoe
6IAmjq0Q2npGkbvyMR9CLV01GvdEix+7HMmBaYxCYUQg3XQSgwucz4aGMGReUDpXjg+uASf07BrE
fdD1Axo2Ii7RsHspmupfONoYLxGvz5o63o7kjOCtYksy9PHQOVLZk/BwkUkbXDf3qplIFTtmUZ8M
zMSY9Y2VDOiy+qoYPV0JeXuIHLxCb6sNAu59UAUZRAC0zVVmZBuaH8W6M4vIE3J66ma+fqC2xeHt
7mmRzQOBQh/UQ4NEBdxE614YW6eBq2MBIn784Hb+eWvmRubQQWdDd6yfNgBlqqbYWGC/Qa7dGYF+
P9bWM3aBr4Y6YrzQX5p6Bm2puhwlgkn59sHLnx8nLPKELB3wPi8tTec8ARo2vq0nad0jBQKQm2Hy
YOxiIOYBymJdZ7GKGz80ikPaw2eb2lJsSqHXaw6sp9+/k7c+zvvHmndiqybDNHUZpp1V2lk053Zo
koVjOFO0zSb4NOXe73sJJZSV/U3DbMyImvo8vjHT4as6eblma3sBFX+7MEYSZW/4dXLb86fS5fbq
hro5LRDTqmyKq6hGrVA5mBwroFj47gQ3j7MoHI1S8aDLGoD5ldfGXEZBbz/YHtsr+OKhPsrt27M6
ZC1Ls4ZxRdQocgDMdknaHYfQIHEKwJM2hNd5r3VXEK8Y0VYoufotTJdxG9VIlgs7NQl66/bzqGo3
DnxUMdiHqqgcDww5RkWL51dvuo+iwH6xIeks7FJXmeU5qmmeLfoUMZMD6AqhugCHrdetm1vGVWEW
3P5G5sXS/u7EIairol3Hg/wOXNXy9M60jwniYXdxGtr6uMcaggdl6IYPGr0aDf+ftiWqH5tKjHfp
aBSp77elUPgtJiAaQhUQuK3fDGKr+KlcqjBsb9qwrhXzpkyH8Eqrd+QMwFkjN2DbE/52b0TJBgCs
epK+Np4siikd7djlOGsWytZki22xWaNrzw5BncLfw8y71IBirJy7oVWQH2t1s4Wvh1uTntMOvTMU
iK5EZbYIWW1dgwKYPEXz3MPJBR01dyTGLP8Ly2svGw3bRjKRRAV7s2wFBAP8JK7vkDHLmeZ5mi84
5UxOuLAV6PgMPtiaXGGEFs/1LutyZmXLFgzsN4P0gH0rnuwWUBGLTncdJuq2LIrqUo6UdVmYTpgz
cn9DZjg3TaK4eHqHKxMUDbFb4bU5w6OVSolK3tYXpGU+bNLlGgqI/KosLG92lBibAvXR4KDUHiL/
qkr0XWARjuw79hHHGmPdFOoiHycjFIvj2lhdFkWv4g8/yFYlwKIn4bgr7YfQpBpLpoLgtCaT67Ls
24MRyZe5cVUzFcc8s1/gDmubfs7cuSLJI5MxTZNvVe1kd4ZM809Oz8QPihgxb+KK/IDLsYz0k9GV
kRdkxX257Lkk2WGhhSDYhfa4ctji9o1Rp+s0SFOQcHGLnQzPR6EH2X7y/X6zWEHfXi6uOW/mjvoS
GrWyDVuV1NMg+jKHX/AZTjd4Ib/lTTO51jgVbtdOgpyyucd0G9keu0uDHjvgzB00jqcvh6Siiuer
QI8/iwgAB8zH+7Q3Ibg316E6tV+TMrnudyPFAEDddOROgMkWL4CNOuqQji4qTH2ejuH0AmS+eYF4
x13ke3bAQ2XP8pvVY/APwwAomz5cZ3Js1roynCQcCAb8OZJbKyr2kR7kNy2nERsGL5bb9AGMqpal
RwYKtdvUzuyynj6hG8QnMWjGUyqtHsNl3Hp4G60VBHl5FBWRWnHrHxoCb44WsQ2RGV/M6eQFzEjX
seRacmjiDgzDw2w4DwNDWYJdSXlTa9wfSmWtQ5AlDwiCp8E8mql5Gy+J3gmxHbFT53t+oLaqGFd4
0A/GbYYfV9Ox4iZGdJcNdoeAVr2NK+umMKb2Sz5XvJ4D0QTbB7vycEszm/qiXMedqd0pSaDfgIG+
xHPGraxlPujKXDvgxccTWMGurEtSbqpkdMlrMC/9LhsP9bK22phPuH3AP8GhHtzcroklFGp2SCqo
3uYWvbryZbb96z5KuFBmUzIGEBZFzvRFzJq9qjtl3oWoPU4mUVd6N5sX6sRQksjvY1Xg13Ii/QvP
uBwIYqvQGu9Djdx0jm/hPkeQl+Gi3RkyB7ndNNuZksTXzIxgQSzGeQ+VNjFuqgkf2HJy4yqFN3iu
cY6HypUxMOfH8BhJ1ACTg2EhKeZHBvfytsNtGev6HVhGKIN+RnhfQ47oIPdhwxLHcfYYpvEAq0gc
9QHwZ8PHcM1iAqVkBDWO3+yvX4km+9wQAHChNXReCsAasILXuUV7xRmY/7U++yMPyDqZp/R6ENiv
WI1vkQTsbaAjlrCHQ8xJYuUzpt+rkhUq6/ZhSFqTVbKoRkuFWzYwGosQWyncu5zI3q05wQ9vNa5A
OU1XuDZwPgcNeoNi91aKTRx8h5hS0NYr26sXY4im40GV+ZYkBk4jYViTcxV+rRX8vml7gfHMJ7wm
JmbPx3DTzmPtAtKpTpaW3et5uwNTo3jqnBa7Fr7gJlL9wO26J2ea5BEwScdWDJuLM9nRWP6hR/6x
d8Z8F1ZiMcA4m3kqxsDr7Wwn8sDEuM0/ZCyNyxcKDQOD0SWpSeOVb/KPgJHAhZ+olw2ECFShQuwr
FoxPZiK044SyuPaz8Fp3EFD0anoblHbhBhg+N2+/7NQWOk+VlRusKx2B5UH5pS7GdaQ0+6Fxuivq
SWjiI6wjbPfVJhC2tW7aQzsQCkSBFlNWbueSEqMddOAOzsi2kkA2U/ghg49cqCtBSkgAhNjqK2fD
1dFSmqtJPl5n80xcUd+YNNTKG9LTH2yU9du0jvW9As4eeThqHSqfEihnTEDUjHZEV9vGJRROvZKl
8sQ+BoGB2DazMLzBbtfoK/zLMT5YJmchO3IqUG19seFc/sW3B0bLsFgqSVujHCFCVXGgrmxUzZL4
AiWGQJrjt04ZItHi/GK0peXqFbEr4j6brHqNaCldR0uZPxnOJ3Yo3QXcfxtr8ejRu09oa+Xjfoza
cBV0FUhTsX87oMi+v0nV5UhTO/0Jg/R9YWzfjidpXN13EzhZ+jH6vmzpSmJJaU2+QXzBAguEeUOe
Gk5bqrWoafBslQHHYAVpyxQ21OpC69eJWdULNtDF7VUck8Y/jK0CZIee6hZYG/2+5kjDLTk6fXTE
N3DbWo3YDAb4zpQkryw4iDpnJYDCh6BRfIoMPVv1c9du00FqnKhGRkaxbaLBiYZWu3X6ZDf1nK7q
0teXFXpt+KBzwf7g8SGmwWW406HmH45qOHyXTSPdAGSAXhmH0jcN3ERWiNHMISauAYSCnToyX0qt
ZWMm6WQlHTI7hwp0rxpxcptxUG4qPDVrq11h8CkvUSQ+tMH0ZKXZvJoIAkDjr9FmzS2cCaWzGnXh
b2PDISkzp9tREvmzmmzddyHB4N4X8zGtkQYpmcNjqkZHEp9dtSYNsO/V6ljr9WfME4dQIEPLkOcI
tCq6Sj9HZBhsIQytSUQ8KnHBeSC1c7DTcuNAsgPGRGB7TU1UJ5YX658NO2tOb2dJexORyenNWY2q
TZ/nja2/dJA0qKKdvW9Vr3ImrLExs35D/cEAq3tCcRkepEUpqY6CRbMFT2o008Ey/D2kHt2jHZ25
DckwMLUwJflOt00iWa26SYv3mGiPfWqt0cbGt9BGPtcqzqWqJ8Kuqgp7lymJszDwHoOmEdclGLet
8AmermGpDE1iegmRbFeD/6VIKh3XrxDbTrs3cy0/fAJzbN5VyfQGtFjDKM+4c+f6pJOc4WTAW3X5
DKKZVSbYUX6wfcMCJGEh7298xrQb8lEuO/janwgnv8P7ZbhFovN5wLDsSK58bWSU7WWCNRVaN6Cz
gYTNsAdD/3bashwcapASsRgSvcG/YdG3l2I7qxIMx6N+DAGieHp+k0LUcNSHAeaEB6Wg8ErKwVVB
QtjWAd7LQBrrfFQd355EORmkAtxOZC0eph4AzbB0irUYY8UQx3zARRoSNp8K/XOs5IDESRh660VY
LX+myAhmq4fudgzIWQv1ZJOL9ETKYM7KLzdS4lklvuNoBdVIcmoN0T40p4NdE8qL+OQi75ZM2amk
08pQtrTheGqt82j6sE/9romPHUbavUyxMqtAnY+M35hwdsNpLErOS8DP8M6Z13Lq2LnzEKzPME1b
en8OdL7IOVZ1eTLsSDsIS3mFUcTngwVFtYhOoNS7DUxia7G8NJjfKERgW+1iBA1+cgpUX9ux/9qu
E0/1Lje+lBapeUli1JshVIN1NDhfFBjBCIX07No2vwJ+slZkZGhbDEkXXdIdJPhB0m/CiUWveBhV
HWeSAvrLCGZ0iHangiyfLiYeSC+0BoznEl1iWin+zrHrL3lEJDNPG6cO0NyN1PUTOJVdleUghRLz
iD7UvnSa6MtY4SAOJSDA2DJuQyZce6Vn0sFRkm1AoVFc0yRfsSJOmxkSPi14k40r6W7f7oBKz0Fw
tw+m0j6DAvyaR+SJa0uvL9XxakW3Xc8SUbRYlgpryXUNbCBPgSGPmnnN2a+mpZqGQLafAy0wbybd
1lbEc5JeAwu5HZMHLYKCnJW70FGdT6Eek+g8dCcTzcZmbuRejP59FReFqxW4q97ekkNqrMsg9iWZ
+QbzSFR7y9B2D2XUGJehBmUI3XlxGFoeDiUuA2SW7J02UOc9DDrS9artTJTWHgx2tR6qOjhEc/eF
4LV50+e0M9Q8+xwojM/M3o/XAhbrxgoj/EZxT55tbW0Jk4UVAEhX9AYSofiTIvguw0Abd4WaX1jk
CIJKs6Jd4LahVl+UXdYdHDAkgarD3zEt1kkllCDA1I0/DeUj7v/Jr48DExqXKIlijYTtIc0saIm2
czMNEPPjUBBwl0frqQq3bNrWZUyr5iav88tZ4dgwVBUrdRNRpgOpAlWMzAOysEtEJMfuItzxVKk3
gQpMhHCvxwn7iEuY4wNiVqrIOa7/L3PntSM5km3ZX7k/wAaVUTwOSaer0CJDvBARGRHUykgaxdff
5VkYYLoa0z33bYAuoKsqMyvcnW52xN5rH/uW0bfC7m2Lk9alvxON/sgE3kDdU6SsXpddr/z+jGbr
I6lB4Y1i/rB18sfhwJRkSLq8esFAUiu8PZNfC37djRIj3BOSDkrHaJ40czs/eQU0xM6vs3Aj21hC
qLHROo2gtOOt6d6VlDrh2/qwN4lGjBw/f2Tw8wlMAQIjzzRGr3d8ljrIoKNRY7iup4qw0Ln87aAO
Pi0dj16TL89Vu8JJSGf3nhzVI88g7v7EYgi6LO7D8sxU1QReTr3qOiBvGueHXeJ4YlU5xIR7kn2Y
LrHGQeua9nbtinoGCzTGAAnhq6ANttY7NZk2lHD9Br7xAzRqKs6iBs/fffcs/UI7fZ1Kozji73rw
JIbRiQDSuK/Guw0C+NwV6mS0GywuJh0wAMi66uxhNw4Qq8rhV2N22T5N2BHa2z1nw4mrQQ/K1MTM
jZttV1QqLDJoycv2iDV3DiyifYCNw+IgpqMLCEjI0KIjZeuHdW9hKDESpMwYBoFZZ+YRiww9t5N/
dfX4YWdrBr8VtZZhjI90ruSlGYJoF5Fy2ervXlO6DF4EpmOlE3Lko6pV6r0yqKIcxzgZeonQukZV
IFvtABP8XpHycsqBLBLZ016c3fMxXT7rYniEOWjExVtOJnSAKIma33H7EKc+7HNuGWMdSTLtjb1b
aAc+pM9q9HhX6vpQMD+gcC7enIywnsUFYu0bBldoYgZdz6vhGvWCar1j7DrHREFJ4EkeiJbR/7X2
Olz7yptC2WNOBEBIOTK0ELhIXXU7bTp6CqiICRqtJ1sj3qrpFXL8QiEOi6DQq2fTm2BLIKOZnLdx
IsIdP8RdEVtdmzLVmqDMTfJjIDNkV9JQh4g5/WOp0ueaCJJOq8uQKnOLvMU4QTrJzxlh2xdszI6t
OeZe3X1PGXgCNyXNY8LJAtJGvrkJ6Epr1LXAgTp7Bhx2LIvhbWxpcFJwHFa39JjBdUSRC7wkk6Fd
sGhyZ6qKM1BOoFe8bqe1UWUUzpUERA8IlXpcWvjl5l2RM8BR9oE7t4klA8nY6cyIC/EB2tC4t6DQ
eIUgQjhbn6rtG614fj+aEPcRtfP9bEFbULEmCRe1hzAIzS3IO6p0wCSEIyeJILyhInS4KvyISKLr
Mre6fdLoIoQJ8bBNco+n9IF2+L1xtitB+4e746Zf9IN+0Qo49C06Zl+jvBXSu6bPv61M76qy8mdT
pQt1IQM2XNcrQclxuzDEMwHDQASZfzV28ZCarG2R0PIt6kcGznl6x+L0TRtFG7h59w5f3jwYPtHw
M/ueEqCSEpwK5N3r9vil2eM52zgJe2rCgD7nlyypEwqnDk3EGAwgZ8a3zDeStSxj4pTu5mz0dy0m
N/hxBDMqy/lO7LU7y7PAfXDf1vYr0MioIHzolHibS4QPYUZ+iV6wz7xduzhJvIw9bmEyNAmO7SGZ
6CTEwO0IWYdctZmlh+boIMFoy7AZasDOvfYyLuBJnflp7TfjIHuqBq1Pxl3OFX+siTyKWntd7kpW
O1xdEN90n3BcxuyH3oDU3+HH7jY/NFeNQnvqYM44EFZAFrlGctZr95LQxpZxPzh9doT2nZDaJxmg
bieRtHpYYhDcQzaNZjBve1vTIhsuWyQNorzT5Ns2GhVNGxjPsXK/wDZaQeGWj6taoyV91kl/IsOG
lc/AVtAgcMjOjPchuVu2yFe9f0Vuh74D3TiEReu8M5ohPWEqn8fEPtj+yKy4JoNq6EmErFdIF1YL
owcIhS25FSDN1k9mav12B/9siMG8Hx16kPpSyDql/nksFv55O92WPRNZgi0PDttkPBSg52eqG7fs
flUWZyiv83qayI4SJVoFzH+w2MsixopEMkY7/9oSAGhsvF+Ycfm3WVd9Lw5wBX/kMgIAzBGSkLHC
zejt03Jy0YMWRGvrdXlrL3VMmwgiXPrZsyrXeSf7+ZswPf/suvoaZ3bDhNJhfpyzBGFF81KUnSKl
b2IMr+U/CeGiE2Ant8H5Ubrtj6aQUWz7StFpjXZFSEpFaibTT+z1iTgzrMtuCmHsoD11L7Sp95WH
F6LRVtYpDc7G3lE3Aj9Ok++NVf+cyCgKhowKCvKefVbzF5P59pwSR2sToDRwAyuz1kI1LjzJk3YA
Mg1Mj+2f6MowGV10AtL1dqwoCdxptb1nd+PJM+a3PxttzWcG5cOhDdNei/5U5B1T9z1zK+xIZXID
NxgDjyrATTjzu2XnGxaEl8Rkep9d4JSVi/035QsYZFLc+8RQDQ0hAQ0fiDG3kJnraS8q9blohDc2
nHyqH2h8GUQ4GT1yi1gXNDM7iOzBJ3GeZfQlK4n3d66j/MKn5Kjqs5StEzpotrkkhOfzEM5MonaI
4Pho370uhcCcmyeCpSQ8E8Lrqix9JpIsaGy61HblmpI8MEyBynCrllhOj4UkewhJP1GouXGXtfZX
yswaouKdJTKLOtpGoeUSIQOJRfW8mrQkg95bGY8k4gOPQk1jPr+Z/oHvoISxtCJGaRaPyrnaF2V6
ixE5qjJk2ppuy2AcvSLInO6ZeMfqZOloN+upfOK2uJOFDrUIbAenqEbq7bTsUOLRSY4p67zF2Sup
X0EYPo/wqr10/GmGnndQ1ozS8/ZcCoV4ZmbVgwwrnsoSUgTzPhbszoGSw2U2QOaSZ4MJNG2YAwyI
MRCxy0xJw5YTo+Qqh5w6je+aHPUo04GbWO2kcXG5n4YFEjBNn8qkqWPhY+nH2nG226GPiSnimJ4w
qgAXy3bk0u3Qp10RctnviA5GI9iWlzxTgaOtqg7Dhi8vI3VjwEbOGgfUjuAHMFObclqpvcqWVycf
ll1RVw9ESUKxSooK5Dp6YeRsx8HNngktL/caWVDnqX0aZN9eI6Nyxw/AdNpVm5dne1bqZNp3lYhV
cUzlODzLhZKBMNNTnwiS1n15D3EMHaai0ag8ttwunw79bXfcLMl3bGT611Csepxrk6nFl/1wpCzj
TMzQOzwmcUDq+VFsac2mgNW6lT260NKOlpjC0UrJ05mkvptbfncDILGzroivB7U6e18EDRAslyYZ
EVCt+DAF4NZ5SzOiY177cra54hjsaHlF0dQSKW7MRtAbA6CbLf2V1N0tyTdOvFDwGml31rXZQ/hQ
SLbSvnV0tjvNRduWtqC4fbNNDyLbnheLzQbKfPCnajzm82QeUrJyohI7XcQN/lXNksqUI26mM2V2
LsO1GW8yiJG7y9BgRZ1ytRmvEwP1uKzIwayNyb0yQcwM3tie1Q8siZ2BBvKxbvku+R0pX6VpmdeC
nMegt9Mvm5+b+LGzo2sHkxtsX6rehM5TW8iv+XPsdkt3Rms9kSnG6mRGA03s7L4n1CaWLlnd+fAO
pe6ckglQ55BmF+yVUD8ejXEmy2FZjNB1p6PFU+GhyZArqjVtZJrVOcWz6SCKqfESUV+GW/015QuZ
jSO6qKtU97vDNrY3FQnq5PV+2XX7s+hYwEY63rrDeb+0QyiYUgcuYcacw9Haz01sZe1DWxV06ull
ep58jpKvkyLJO0oH6Ewk261H/74uLlsaQDfXJoR1agidVRSxDju9oUnQqoax8JDU+3Kh9GYCMVAD
N4iR2PcxOcxngnOm5rg49AF4BLhoDT7YBmtd1LW+H9pY+sLOdedjgYjxkHVzE5b+h73NCdb1Mp46
3T+Omku5mmW3rU5onJkT86yRB8Rx0Gqxqhs4X8KwTyN5qUFDVo/ltzeGplOTpYSCIyeZwLaZ6R2+
rMAdLO/saMmuU7l2RqpyLRJjp7T1per5AeSCrVYUeLsaCZE781Az95OW79UCZ6OeQqDGy92CzhFi
JMB11AFB5iYT8Z8lImjNOeibqT+ZpvpFhz+kk7ifeNrJaeYBbBnHJ/1cQtYhVq8D3XHwx8ne6XVB
prZuybgQlIicX0bIH2UFbOGIscgTDLhZo1MsYFVP0pyrKM/tXUGqEsOx9txRLXvzkt1UirKd1Ky4
Nab2eZ0ZxsmBbOi+5azJq0f28QVp0vlMSR9ltp499iJ9+3NaVLC6yDMByqpN+UF38bum9dswuPIx
rcWVZvjHSnbLXZ6hg1u8tkXxmsH4W+UKDkXEZG+a7C5TluOsghhl5bs6RQoxuBCUjfojt4uB7gWv
Ii/5w++86pQP00EUs307EUkLjx1jrY9dc785PJF/dBrVRGTXxqPT9BUcS8sdY30t7pX+oey4W4XF
FDFl4eouB5NggH3WZi9jsf3K/LY9Urp92MacUfIbx25N0GDjGA6ZR183qoEILAsD6oUcL7PHGDKc
e7eu9TOfqHOdiomO2+SO1su3rsgvn3uPEZfYicjEQ71zNghgw6rpYVNUxZlY6ssIDfIa/Cf7FkEa
wQxiFMQUL9VRc947rsBbK01pskUvbqD8Nhf9bkCPs35Va/1TrnQ8Vq/fjkvnXQuPTChKWRY7Phnh
l34gk3PoLmN21hv7w7PTUAMjDWuMwgecH2TIVBlRM7gs06mjyGHRwtvSnPuD7Wyvw8KdD2SCiErj
BndYvm9G935ceTiMrNFCbtF9svLi4Ly2QSHtq5L8Zj5G77lhKreXE2UXrK0itBKro9yhkpmc0eWI
mkN8BJShS1MQELFOUJ7SmDRVVIarzgSbaykleWbc604zxob09mwnmlutK3h6m+5mSggs0RIo9Fr5
3fTotEgefUly+QDl+HEd9QXI4fxWDfldeYFWlYmGSk8yPE6m4qXvypfRFue18cxoMfM4VwsWbohu
BHQTnwWseOfk7GfnlWzO8glfUh/hvP1ZOkcLQOyfLFk8p3b/3ouBoip/0ZkCcoHiW69TFq4OL3dI
l0cQ91Q26cXbktofqrNf7d69Xnrrc6yq89ahTy8mEOTFwLqjMOjtuoycHkfEnOQWqTTWYweiC5Dj
8Jt7GllImfF09Pq+EZLdaUVpqLvnxHcf6lr8SDcHqkleYwl/GfHzzaRYzJKkRzEuSZbo5G0LbSlg
lg2W6MC960eZGI5lM8GoY2IWaOZxro2HLi0fm5kblbybr5G1NzlwWmC6IAor+CYkw8XlBhXVcuie
OsTlQXoBgtpmduiBjltu3/KWN0+pYe/Gxf3pnewFCqcKlbWAUzO76QS+n28oz7fOZ0XKw94CVBtt
Q32b1c4MTrX69MAX+iZmg2w46+Y4nYaZS4kBFFuv6hpX2EM+GXzVgQkQb/ZqTZVzPTZ0oWNmREuJ
MNqBNhbrwAMjZFH7hdLGYhcXoAvud9ji54Ap1q2GJCfwB0muXJ4iLlv3KShNqyNsMxuL28H0H7Ic
HBei1KC2+CxrcppRZSsZNNsBcjXELxtlStcVtzb+p+iPe14n74yxkDVGLDrYWbDuZ/QFyv45GwWh
6jaKBGHp5xzyImGHU9BbfEmJezGA6+RQOg8+YSoG7Pm+OE5VgwrEALZJ6T0XWH8tiZqHFJ3AUP2p
U1j9NXIfyd9x7g3W+WFNQmKgz/USueTEYy++UAjqC8NScopbA/ufjpFUlbpMnLqSlMWpepkkdapv
MmPiv0cDHPnJlOxIykhDPUENRa7360zlNTguieoZFotUZRnHSaJHBJSyFPSceNJZ/ML9C6hijGhK
+KnZNAhiD3FklOFqPTFLchllsf8p7FnnNPavCNr50jJSwixmO/YCJGxJGUNnmxyZhlZMmZTG2GYe
j6QkP0jDRtzVpIpvgKZHbp4i62NSeqPmERZpYyBH+SUsg5OOgKTS+cml9tBj1UDSuTI/7se4kdW3
b8GFtR6WEaa571WvGqbcgP4CqUE63qQOtVY6Qg5fr0rarliT7VtjLMTFWERdhlVDVkA67cg/NGPd
x5TbnQ226l2lf+cmBgs02EWA1gGfd60e8s35dpeJuUNzUIZLGoo3/HbMLJzlsaMTZ0rFkboITo4N
UZFdgavNnAIahEP8B/suVaN2mZ8xZj2KrL9pMJ8BdUNmNq75tXTIulFrc9qaCwiulHc5RGs0VDNT
4sukZtvuyGiDOspU3LDf1xGqq7ztivFGTt1NgQErcmpapIQ2zCDEXreyQ1Z3101Cw6L4qEi4cCNY
dNceCN4jZEog6wattWCV4zYcZt5rO6HMakW5t6H0BSYjj6lDV8Qao70tMoew6ybrOennU7FW18Vm
LcHaWR/loNLjVOB4sBDkdxjkHZZgRgH+f9NJ/erEyjKQPEF4a3A2eNSB5H4N3bNXs9+CZJIfXKhc
KAZWO6wmneDcjVCTrMQdjkTOh2uJdWK7KQ0tiXIqPdjYki8xcm1UWDu4CjfoI8sDgZWXL7GgNZ7y
R5MqbzeQDB9WPU4soqzj0qRIxz9ISl0LWTijVpW8BllwerJBDanF3qtBVQEHDhf1LF/rXn38qR86
1rUte7teR7XtV5h8WtgxfHkrd2+NjnkQHZ1Pabjb0RzZweXuOn953N0rwRPo0SglrP7b0Qzr1R2g
ZIgxU0+Y+7aoctftrsMSaA2UJ3IBcDy4Paaqtn9repeQOoS7sSzHG5GJO5Fv1wSwVbsElVSINgXV
AowhxEsaImD7t+eM76jvP2nrZVgJFdorCXjzSjfsTnzJWHKOSfFZtel2QQLeFHq/c0FRBd2Erpq9
8IGz5EGfF7KMhqexLChWDd5WINPeBhhr4ON12ULPc3dLNNF70xeAyLezP/UHoKunNHEFPFRx59rt
oUMXfungh9ifdKrPjtFYDlDe+51ZXDA+Uip9MBAuuCSzIe3dk0UynlcJFtMcEDV29b6xe0YrBO92
vA07b4K4Cv2mcw2gkMMJ/HOMGIdFcfGuSv9+7ptf/dKFjv46GM6TvGz/U3t4sHykUeBkSkSUYCkz
9OJ4+JNwaNcrh9XyBIuVaT66jdq5nwd5LSHeUQmwSu6STzstdy4kXVVzck4UZN3KKcK9FtmzfC50
esWt129ItHMATZLT0WrocVj9nrShQr1jTs+13dz12vo6qCl2srjgfQw8rftqbZ02z/nQGBbOhDQK
5RGGQG8YaGRDJXUyBSymgGtyYWXdckQWnY3Jx1KPh1zV0do9Gr2OCH98zwYD4K3/q1u162Zja7ta
5KcP5YEo6UM9YA2gcaGjH256MPdXvFthQQREVFX6Vacbe1Is0AnCm++hku4scn7gLddGggnPx1XB
FHAEaXNQo8myyc2T+uQ0hAb+9X8p9WGo/vl7xn4tLA4CzM21LgCWmpSzrQFNx0B8Vp9Wp6PgMuon
PYUCURI6Zm3YHaTnk2bomy9mRuSzTZRUlFmXynT+QpLdv6klQy+RazRnJAgi3XigMw6o3unTjVrd
NgwE2Y9p3slj1yJytCsCwbgi6vqkKZAqisI+lBlAUNirkduNY7il/SXad/JDqbefFqwOf+Rc89dJ
CwfG3V6/3fsJt6+UPXWTjVIRvFrsGaLmOhvUXlxcQHkGHr+ZwbwWWXVf2ykLeAsdjJEhGjFsWqY/
/4zfaAmTY6sb1VWx7RqwVwHOjZXp58LHNRKIhsoXInPZ3JKYTCIbIgpqT63lg2JqnrslAsyRu1/V
/O2CFNPECN5CiRwJE2dDL84F6eCM3uo9K2M5WXdL+rMuA8PO0TR2zVp212SZ2FawjSoBD0TQZY1y
VPACyIS8StqhDQdvyyNzyl7QM5fhRE5qlBY0MFj1drTFJSTyGvcognLovfVOB1FFRDo1BPoRGEPL
U28sPHR5vgcKsddbsuTmwV93VmXcWd23icoUE8nmdwNmJeecT1sRV/4ao//qTzYRCsNThrbtaqwn
hDWZ0mMTIfQ2+kxK5IYUWX5m0tlDDM7OxJ2fcMm9lSnVSocYDTukHnUaZpgG4w9m+aPV2pQ8Ale1
aS7floCRTqAUAN4Ohy5p9k/srJ+nuQUxXDBRqJbkgYEFbdbU/s5K+VMs66erIF+NU7nX+XaGtS+3
aPBIdyNjIFQEyQXDmI33GAFZ5Jn2tyocRrHiXLZ8+2zRxWmzejfN9uoMyUbaV/6alfgGlkVEpWA/
l28iICu7xyuT/9CLqwu7JdkRam7yDfRPwp5Z3mI2nZHCYtqqXvt85qH0OnXQGt27bjtuNQQMp3k2
73rl+4chm9cI2wihnOxsIglDOla28cUT6EV/mSsYne9tNhNMtk7mtiLxJOYZ6xirKS0FOW0q4A2u
0JZQBykSwUwK2BNi18ZuhAAiPa1se/YZTrORMY1aCoe+qpp2G6nAq1kZJ904Cm9RO9KEGNLp7Kn9
kdwilLvMJ9LrunWcSJPiJheGechy73s1my3gFMqjmgG4zQ9fGMZvSoGZNz7STVfcCv86b8lmVgSF
3NbN2awop8kX5smjtDoPFhsL65LCnFjVPfMZQfNmVKC6C/upY0HXAS9/LDA83i8jv2imVqUqJ9p7
KH7MrimPYsprcqqSlQB33tfxF4rANSLvpw5rUf1UTEfFqm+xDvpKBFXLg2sTF9jJ9Xfidp/m4DkE
1IOKbQwPfRaq30agGvcGVJGVP1EV9wufAObCTomPAcFIngtiYiSTPZwFBCrr6zWpOqRsodINai//
sNLmnSy0BxMG/NHXGo3GTBaP0ud0XEbzw3Ap6NfeRixnr1VIYNc3mm1zV2/ZvaEDuSKxHTDacFCb
P7JtHEcW+Syy8lQSm6TJWGDqQZ+irug/IheSEjGZB5bf1/1oNSHhZfxUth+6Y/+5Cl6WVorYQEe2
u0jtLeehm+VXm8wV42SK2ZyJm2T9sagzqenlJZzWilqWy7PwfpFEOO6k1D102tPVZKG6bnIGjiOF
JxkRESHdxM0CJd7rywercKbSLYXlCr86KJzfM+8y4UHROgtjzwoEXGuODb2cJlRuG1yZNLvo159Q
zpa71iVvyNeWh0zEuCHpdLaoAwkWFWsm96BRSXqr2oLRO7aZeXC4Z2wzzEd4qSjpcRShj+1sfuma
ZfNp3QzAmor9P+MQHH9zZUWLqzOUQgu7XfqhXEBLXvoXlBCYSYgrwkChb82NSLvfrt4jw7DPozMT
Gm9sPn5meV1uDV8aDCTz4mocc/N1xWibdO0Ko6vHK/DTZ/Z8lxTkImj5QJa0P7ak34BKd7+9gefs
orUcudCZqJYjqtP+RrVmGeQkKkdlKj+SKTthoqvInOe/w/CXehNEw04f/P1C0UQiu4z1Tct31ajd
rhPiAbjsO+KREO2I4Y7XiWNRnOuSGlCHTkc5PjErWmymECxAiXtOvwjqpe3yVOTo+Y9jdEfB2+pS
OmOsAaQ9DzNLGdv/IGoALSXstYJ5VT/jQkhhZQe6U35PnkM0W+03YTVvSAj7u7UUbKvrtNrN83I7
JOvvrhXasfdbg7scIUohdDuWhRqIDfECF/GSy440TJP1Wauq/tqbe5JQyDM4y9nl7k3n0yyWu6LF
YGKn8mravrK0VYHeipQ7f6C+EeXVXK6oCOqNjiMxdKz1tIAXlPxlA0/oIdiCZubJZ1p69GvOvZW2
nFEvMVw9f25N3gzFj/wRCqT/oowTSuTdKlP9UbMmbColOyjdS5jx+MuDdPIyGGvdv58GnLrpZqWn
Zm0HQtsBvV1slnmSzI9926gTAoiaUyPvmvR65gTdBJvnVeIfTwDT2fmg4HbbbwUe/NgiAByt/5dC
Vh6WTGiReJCOIabx3hToSCTqnlEy8DB1pP2GMm+I3bvfNIGxwkYCnDRfuXpkVQO4ELTOyOAuyDZU
XtPiG4FHMUlk6qc1LMeKNYh2NdjLm+k+okN7Yaqnoqw2XjT7MjV3BpRgtuCTwbZw0Uj+0W3bq0Jv
CdaaBI2AyaIEV8cSD7ELjEa8C6tpl0etvbiH+iGQXLkDBimnsO7n5iIXroYrNTF0oX8JhxRSbzsQ
BaP43hflD9l7ByFZO2cJSopsSX9PLDfdvn6rjfS0UbEm85fv6rfzyXDq69KR2El7db/47VWfU+jk
Wv6ZF8sDlq8zbslfjqe9lNhxQCuluoMLQJ3LWsRaajxJTX5HXY+xaO63r5bbMhzOIBZlrNU9079l
+FxolezyJ/W2IWCDlH5qBsMxMSNxQSk3aE+T/5Zn/adrjL/XVP7WF/1kG1loWwvPhtGCb4MZoFrO
a2XuhYlN6w8ro0Yat23MflTOB+m02nMJP5QknQBN2V5V+lllKykZSfnbNhPErtM3nItdWeCnMFl6
EVeXztuTaY+vQFBZ6bA/au0u9kybrKaL/Zc6gpZuzeDiijtPfOUMg9y6e9ZNotqwJdwTdMobo3+C
E+Fs6OTrkosHYtsJ//EIQuMujDIDD9DAOPDGZ6hOu0Ma8D4j5zWYaqI0XR575kQko4hFPWwVjLrL
u0+uuOJ73AS4UoqQiFaxb8hi7EH7QMIYI1MyLsbxlseNw3VEzXKglkgl9XmKKnGfN+svmBE3fZGT
d+cg7nNQ/dP7oiwn2vN20yf7LOT8UAKNvVmG5qRM9A+5qx2VNL9qqbJYzB27NKulUJ+XSwwBSyyB
VqlOCSFYeFo9z3ng4sGfRMBIvzb1IasYVmXjcGtaE/m6skOtvA37P+YNjaibaG7F40CI1xEDF7M/
2SxBqTaXsDKQfOMyPtqpFR4K28sZMBED7+QPRsIQ848AZ9H8b6PX1J7FdIItC+kFXrndMjcp9xVD
lsuqo1C8RI8FZGuQsNSUPs7zBnt7ruvZ/tnIM/JrLkr+Zsn5xatbRSYyv9j3UntHWvqnybwuHIqk
4DCpSIXdGKHYLfpvcieQQJn5w9pl6tC0G2NI3d9pqtB2PrMrQlTwh/WY5P8cNXPnbQeHzzKYBI1+
Ttt0pl40qexyMz4Jk6VEIQc3dicN54o2ExMDYrTX3DAv6YfW/nepyA8o6o9EAzkykmgQ6sum7QbG
6iGU/jGc7Hw+GhX6tlkuoS2JAXf7krlMmXJBZn6xA3tu7sbZeqpY2gXeRKonHqNy12kLOytsbqY7
WXtXa3Y+HkNO5+E5sZjh5WxDd8Zik+2HdObfG6XtfyU4XBBiyFsc19EvEKh/tsoC48bIo19yEZyC
BJXGPFlz+1hxPQezm74nCrCLcK8Sw3usa6JYayf/XmqCdhuJi5EJ4XNRlTeMTeLLX4nGaVJtL50m
nWs5I9hMFV1bnjwwcjoS6xg5CN53atAvc8r8c5IdNp+21HCf0MaNTursmH84l92QbV9iG807NBQi
AJ30bMxFexrYcAcl+bb7icObP4m0CQKm/gMc5A+c65/948K18b0xsbWwWhl/e1tsVNrJbF20bMrT
DlVLvILnd/Q/7X5A9lB3Ool7cxoJ1ADklN0w9Kb+rcc6Vm710jktT0bLqL8F0+uUF0ZIRrbufMyq
/F665vusEQKdIbpjhgnjC+kFQD/wWui6rcZtGcc7P2Vn/7aFjqKnqOjPvrwL96DBZqm1Q3NOOgC5
Sv4HQtPfCVUXpA8EVZQIvs3L/gM1+z8AN5be9OmGfWE32c4NUSHsfL30Y6o8zFUomIJLxm/47x9B
HPn/Ytdmk2iBsL749R3P+RvKxxWbZnqXFUo6PZAx9a10TJNr/8ypTvI73gNIC4E2qAeZmA2DYfNc
VRQtS1Ob8VJjMmAooAEhDmyCd3pRk7cocjaf9Unpl9hdPWql+a31zhC5TXENwQlngy0TOkh1RbVI
qHhl3eZVuqsSV8VELi4PbbbtCUHSjnqPhjAtP9OSxAWi0HZUx0Psrq94pt7Mmm3iSmUX6K7Z8CTQ
UevjWDPQlYS55HjdE2lgIFqMJRJj8iupuqvF8+urtH8GauYGvWc9whPETOXH0Ky2QKiMJHute2DX
5AdleVU21j2xj+cJTlkoX9DHDLvER9O0Lgw9KEEyHoivgh0ubhRs17itqEjHNMoW7Z1pQGF2LChb
ZiNOctvX1tkvQIYwTlE7zF+37qzdXKRWoFrLY2suAjmJ417dJGR4/3LkNSuFCV/NkMZDWxzq3KCD
aZs3TeDKbibdO2v2y1IN9NcML31vIZil4o23V5gu6/iBgHR4lvLq3z8z/8JYdgUMV6YXvsGaFHfi
3x4Zf22BQM59yzWBjH5p7GvCkl48UufZ8GVj4JmYwXJXRaa93jPLKY9Uy+QzY8Rbi6hwLEQdyXIo
JGqdmph7irjxzS2t3yqvyZhb7COJ6OTsaRtBV9uy07us/Q8crcuP+E9HDNAck4RPQFIm+yXvby9B
8W+6nCn3TlzaFB0lY2/357mjPMKg/Si0HnpH1v7FW/of8fijx//19F8/rfyv68f46Q9S//f/Rvf/
P2L5/4nkD9uf//39z/n/ktzvXOhJ/3d2/00rv+qP8vuLSO7vv0H///zWvyj+JqR+63JiWRBIHcO9
nJJ/QfxN/R/wlABmuwSwMeO6UMkQzl5A/bb5D+hCpu8boPot4V9IRMNfDH9b/4fn6EjzL4w+IIyu
+J8w/A0y1P/p0XLhGfk2ayYHWJlv8fP9DbM3GYWl0CcylAMqohwYg+mMcMj1cjOgf6/kHaGeEdzn
O932zqKTz6vmEVQOD2gqhmBh+yhawY5wZCWLMeCWsuhdIK9WxbMYcYy75SWDSju5aXLDPj4m9FGu
y4IG1O7ZOjmv3tZf8c0ZLy4FbPIBAK+zqBNijZIhJjf8et78gz/7CevUgoKgjMFlb7vJRcZY+Zie
9XY8Ki37kPnwNBdEeeuJ0cb0i7wWs8O7stW/kIoTwKyPGqIXiER1OT7/N3Nn0hs7kl7RX8QGGUEy
yG3OozKlVGraENKTxHme+et9+LoNtwHDgHdetNBVXV1PKZER33DvuZ7tfsoxCld2AKrBaCVLH0ux
vWiZKQ/us4LJEIzke5bFWbfEb+GqxyKIhkM6nMJ8Bq97Tx4KH0wqoLRdi5PdZBK/IMiVf0uLaDQM
M8UI3cOn+t4XKXjMyWVb07IHtG7tgAgBgNJ72Ds55hUWJ0U4PQILon5nSh+46J//+ERs4dIZzmG4
7G2yGkv4REu9IpyJbrFvxItMVIOMtb7EGnLnJnpkT0x2aeVcpVWwgp6co5r56g3bt7C7Rgzc12FI
+6qF1KQmMwm2nYhJZfthq+5T7yuoBv1EMgKO8BhvuDEkRKyXz1FbEo8cX2Y9JrYSCzNNkPAlDF+r
ovqiA53NvYfByZ5SvJArp89uFoHE1nQ2Iu6gofIvXd0iw9dOgkETQr1fs7COvQwe2Er7O8dhXSR1
99kqUZFN9h9rjjZTDNAsE24wpa9udKS369xlOKdAzmn4Feprmhi7wDRftCx77JvksennuD/CFBEh
fCqb+ZWo7ZXhMLABDpEyQKDUglp/L7r4Zqtkb1oGfrx6i18FuRi/Iq/QT60OeKigtSlYlAPbB2nV
SmKmsRCgEqEVd24ob3bsBuOWlmBCRlE3bFx6dqtpj+E81RnWC727ofDbchl+UL2xDKwPFcFJoK2Y
Fo/uzZgEYcLeOCzClOGGXxAD0PWvsjdeS2Gy7WnPvbQB06BYTNtnolLXepmdQCftVPde+5QNse1/
aoHcTzlsLpA6X1mGPV35a7wYNlLIDrxTOLek/cFC8Vv5Nq5AhOAEoKGrmIychNNLHTANZPn9h0UO
P6IOwmuAKgWGx5Kg12uOvSTx+/vf/9VqCCSrzXYNZzOhiXGLFYmy23ZgYcX6bNlm+ncLlzVwvGMQ
muPCrPtDwei0EMlXr+p33el+HXP8Cnn9JUgkdKZ4j3tV7UV+yOyMIUKcXv2uZm/vDBdr4anxQPb8
wqLnmnUZCoILi10+hIkHl9x03jadBeVoJa8jK5u08049qyp8XY+mqs+WDDaGHhyDXj8UZvpp4bda
vOSUryyf4tMwmrA5/TPjONxyyEJJDjQ842U0cQ9ItrIsQXGnIDhhNTiy7p+pX7lPPAONIcX/axcz
2tT5w2Hf8PG9XTrNb3fR6GtPK2HMpkwrEw0uj0+TPQxLcmjdhTmQZR+l+wqWG3axbslfqEWbd2tE
KzWDsv5eWEG10FBWLDxtuE5d9cSUHDSWTj4x5Ik8wRfStfpL7DusVPh0QzObmacHWtYcwl/S4u9R
B39EssB63guTXzHYbGUH9GU1su/UFss4x8gVxMx9iizbqck8RHb0a5aQe2KjPMHbYaCQ6jg1dTyh
aBmWFeObph5/EIiKdSSrp3FpsJJPOxtn42SNG5J1L5loqiXZZc5qzDBJ1Fm27Ui6jqcYdoz0X7Oi
+JjMAnyJW+MD63H+yon8VVKel8U7K1u+TYQEnvoZWDkuqps2zOPluvv0a5RYZo3roMlxQ04PmcPW
lsPq2Pno3vF1/jQWWFa3KFgW8M9qkhcMFflLFBnHaaL+xuOjQ/nAYVqW8AEqgSXV3k0VE5OEgfDs
JvwazQ8PqQau+BGpixYdzbbT9k4hFnXXYDbip7vAItpgx17YfQ2iShse9ILXPsx0HFDxPeuSm5q6
79EJ92KsxaLqI67JiUyXhs9iKM4WR9Qv6WQbG6tBxVjj3uQLKc4juSuhPi6n8ImVI6t7aF6ZW/Gf
/mDiEYY7wPPOLGD00mqJ1Ib1T6k9O8iDVxwL70b5qHMDLAsX+Wyt3iIEZNjSm0VJasxCRJALlCxu
jgkaXDIwri0DkWM70r2iz3DlF9lJ2coeTIUxyrsnZawtzM57yMr4BCvFX9Q2+SnocyvPOTmN/qn5
5R+G9qYe/qjy0kgyTmN1bSdAI05KuCKaRYyV/Fas9FW1PRSm+FjjKLRAkhTpO9Fi2YKYLo/Xz1mW
YAxirXguvOSbZbG1CPIas66gwU+HcDOJ6hQBV2WDftIqgDT+rDzou2IPYPYOpqvnrOcngrPhJQra
XVfH3Giq/rYH7CR2jteYaA8Sv3Ox5A2wKttB0YSZw7Gzh87uUULB2FooNyZ6UbPXVuF8BvV0j0xE
UiJvnm3czJ7BCH0wzYfCxwSMfixZdol5boF2MbL7q61kP1Max2RK2e6ljb33PedbaD4KCqLEk6PF
hiq1GCWWNStTx82zhZ6g/LDQ6iyQ2c2GRVQrlrioOmJiSpgjP77ho7H1ozFXLtMzQEZ+W1pw8hp5
7rSLP7mPfl7ycFk8YW03vLip+Mkq7Nyukz75QXfmuNsO/gsMl11UWy8yN55teyZwUiv5zYrbiRX1
c2oqGMkBFA+NBYJp3qPX3ME4UBTahGqyshdNgt5KVwdnED7Nv04PilN0pUfNRQrJI8yuA70FxZ0l
mgXoyiVPKqCc/NWMS4HNjB2dYOU5eBqICTSWnrkv02pPLNCWQdneF29/izKCSroa269Am4eHcpMX
mMcidcKO953K7mnQC5II8S142fCndpJbqRdvBKd/O+GLNSv62+i3qS3E30MwrAykqM00dljxcW5W
1lmCsl5o1LCunfxG2MwWPjsdznyHnWckV3C9aIJ91D7kRp6UKJ/KWZGRGqBA0VxxypIQQpX3VvXZ
BQcPssWsIloZtSNnA3eZf2Mteu1165wUNOpN1hKViTnQYmKTOeY7gW4XXEe/3HzMFsn1mUTx5bnG
cz8Wl7lMTEN731v2M2wHgNeWy+lR5is7LJlhkCER5Vzk9AoLeBk6th0Y7clw19kYLio1w0fCCXyA
aRCuYn/jAHntzOlgNlzMjC5+HLTSrCh8mGHOh5AbfFTekD9pFSVukeLF9BSKQgR2T1MHhqcI0Jcl
YI68InpVXOxGdoiaLtkKt92Bo9O22lT+DCOLucCGKtTYGDkSAA95LznEpswAaUH9X1YiXArfS9aO
9N6ZyYTrsJrztQNd7cw6Zxb9zYIYolCtuWsiIrZqxoSKmXKG22FevymfxPVaQxRXWJJ6IIMQ5dcl
Svtdn0060gukDCRk4oexgaY0LsomT+wrlS5VjaGj7EeLnO4BPHUfP/sDow3piVXXeNOy8DnZ3QH+
h6gIAGiB/dTG+K0NSHOMZHiwJ4TQEbNiLI5nl5IbsmHVw9tJdzaVyNpuUGkH3o9y0FtNfoGoN+Dd
Nd7TiSctxm6TDYh1KioU/CPEbxe+i1PGvNlFmGAIgZySN762iIpdJbph77oUgScVa2ItxaMe5ORT
aNOl680U0zmVBZTU187nLAdIwLuGmiYukGeYRF1BWMi/IS9Uy9ZKV5WEwipGEyMNUhN0tsm20lW7
M+IDKqV8lUrOYWvUDp2MoODk+pHFJIwSRjRLOZ0HmKVs0phbT0Wx1MjNWm8JuKzBQWloTjvvXkc4
X3PrGnX4DBUCWrBBQ4VQmv3od91miHimllHvmO8xr55Gu32MebFHBuLKmZhmI+/dtrX1bsmJE6ni
nW2CfIUH0WDtGujriNRl/IsM+tr+kKZPSAjob6DZ5DFyHrM136bce8xU8hgCpiANU6zNERVaUn0w
Okzht/cUHZBbGF+P6NQmMycdoOT3IhBUaykHKpdlNX8sdDE4jmONPf1UJenC0HVW9zbfr2NR8TuG
2y/bGA1g6SGHCrSRRSfWRYSZ/uyV4UJwu0U5hooO1T7JVj2g8UVmF+rdzuHUjA1zjl96QQINcKs9
WogkeG2qdSJcfR0m5Z4cmQhzTU7rILU7+BB4EhW/SnNWmBNPAdlTlzEC4tZmAo2OnuwEWIOoS83J
/JnKLtmNSC9n8R21ZdcDA8Y0mvbrdvLUOegRWAtrmImnLvxfi2WVjhJUbypzI40OFRLO3sSxjlkT
RccmcLcMtoNtGBsYrU17HfKgZW7br4cJMCU6jHbhZeE9s9+KMXNX04ioPjN99rzSv1Q0TRlMumPp
bBGhI7Cxm22a0aUUDUg0YsANUDf64xDR/NZJC5ltvEbK6E71aqhixvo5xnbk8viDEVc4Ga2Kj+b8
4e8X2PdIz4wo2HmNWJMN1yysBjxml7Qtccv9G9Z+f5+YenIqstfSZ5dnRSgRSqIUWCpwtaUuKeGt
MeC1TsXZTGL7I83PneCNKtRD4+H5JXwNUDOwyiZ5qWX/xa+2AhdAgHxGIvayHlnfNyXjeb+NNjpO
Kr/Duph4yPUmQnOjmnBvtAPVgbYY4SLSJCsqv73yEctcccf+8hCFI1TExvoJWsbNmgi7BStSP3oO
dS7oiq3zsgOHKzXtpyzr56iaC5+4ZAjQlv2qxSjMSTujnNDHmjGqZDgaSUtJ1wpkzYX/is1dXyAX
8gFCtE8DqoFwtv8nxpu086dGTxHis3TsSv+xLtNvmYXfZo/Lw1GnRoLJjGosYm6HYLDdCDm0MODy
m+WLe87Ryyhsh32YtQQ6ZbMMkbsJbes72iZD9bIRmVhDyXmsGidFsUMUOG/UCu7HTKMrcDx1xdUP
7HenGOu1hpNgPZrqCRUyBuMm0pdRYu8yhzKpaiuLOUiyibxcQhqyzhhpcNJFqFD1QbwNAee3L0kO
76boE/KYPGSPYhzSpaPLX83KGUkbFmxCc059VOvUor0sZ6xnkMfZupEd65nqQSJqUsK6zDbyUsgD
Tx5+Kw5CK383FYtW+DNgjxz/K272SVmx0xPunyZOP9jQPTSj+WfUynejwyVnZu2vr+2BGt5jeuZF
JT+DXttm6H7qibsmTgGo9lQfxXwaujYYy7H/6Rk372hOoiy85B0nv6MWdqpJjCj5s1sWJzll3x0t
juuC7HQr1PyDHr77RGob0DU62Dm0qxnLYAYDVAMjAykalY5cMSvMqfxlIbFB2XSZ3kZrL1bWfdAO
Uoz2sdowQdM1DYAfUrVA7eoqXqaIsBnyoKTR9IpffXMbEv0WmXAey/avuE8dwcRMK1WSgmW0NJ2N
m62Y8terHEbMzvPU3aoxtov+VE3Od9CtzYdEk6ugYAwz5pGLaoIySZkI+nCAiw0iCk5MRpM29vC9
Z9mfWJStQ6qbJwFbYm3z818Wzfjdxdp01MFAOW1XESnlPoeTzsoBv2VmS3T3CY4Cu/z07ep3Eupq
OnJjeJO5cmPO7NoE+Rm0hAMbXtRSNXrtqlEYqi06qTE90EtDUYHOYTVr/lYTqD95zlFGv+cxyFwE
ESOnsC+eKqo/dF6PbUpimJd1z3arPmApwa/MPfbasqX80819XN3iuiye4ijeZxXKg6mRwyF2OX9G
NplbhV2mlfa3QnO6Rkfw0pnBmhj7ZBM79tbsCUUhlQg7zJBCMxitjerEH28EOpxZ9XMYDB+d1acb
o0E9Xg8g0AY1vCUQEv+5nvg/LQr+58n+fxv+/6+7hP+POwCG6//bBiD0f6rw87/F987/j38O/g3z
HzYBPiBshDSJj1D/Nfj/h030LsG+MKclk3zBnv1fg39D/sNhlwMtW1oGMRdz1uZ/Dv7/QZQIS3fF
OovHEqvN/2Xwb8k5IvjfdkpK6sJ20NGSush+AsHZvO3/t/XtaGWyillsmqmkg4/R1edKHVVJWGcl
l+zJs22bBfDdkCFfj1bbNtcxTOG53Uc9qZylDn9x3w4MxLcD2FPWvViXnSFAJ47M46EyiZvVEKit
9KlgkF+70l43nYmwIsqz19Dn1lJxGX6hE7kCqkgR2pUTBdaEgrcHmHn6+6XpiBiKm9HbYZPdt2GI
vypzsQ7yhSm96LdR2mCRLzyfiLfQ1NZWB2XXRYdx/PvFGUhW8UWYPY/TRxyr+i5Lc7j6/vQ9kKZw
RvBj9wA4KvMoYiwmutbkZ87r5NC01AWSel5TucGYyNUfMU1e/Vb6x86R40XGnn8WPaZbj7Ekk4lk
B5SHgrNBZbOXwE4Y9wDSwhj9jFRnXTWoWjZ51QJeiMODL3gq0EPa4caDT4uuiAmfpWnFya7Tkw4Q
F7n2tUhy759fLBk+gr/0DjZxg5HmngtPd89NUXjnv38ZVxtRE4ZsiGTaKzU8JI1RnwkG/tcXVlTh
GQWNV2n1OVf2Xcrais9dkr+FVqSlnIyJo9YjG8+DFvXfPJhYOiWjU2YSubsyNa9CsqstaT6MnS9S
AOej9mPHZn9ow5o6O2tROfZRd6X1nbfU0iL3R9umUw0CzraXFLjdVobJuyVoK2NLNTtHTv7VbxTS
GcY/SF0DlZ+zXHc2Wh7lD3//2zhCC9BQki4zWJBZ63bH3EYgS3QI4XHpORnxHDUzrJN9xRr/S7OZ
FHcPQ6DPihnnNlPy1mh+D8OCCTaeqbU+lid/mgOpTWrYZoj0F0u09Bm8Lisil6tb58mzq5XpniRq
0BV9f8hKN9xPAoRSNroPRovUN9KtHdxAGo+B6488iAzb2IBQw+u3MLzxsc80ngm0UD/n8topj8nE
gY2cOYKXBDoATsoyY4l2jKqELVCP58J1O1CZVIXLAEnWvPX/DKNYp8GjbPsiRCVbqDkFDv5ns6Cw
t/Q+ZnSEVX+0cb6EBXV4VQf+hqk6q5Mhuf2lyEji0MbBPjVW9MBQBANnf+9rnwZThZs4li8sAEF2
dHyPZPQOA425q5AUSPRrZqTfZGucKjv/MLvo4ukf2ID2GQkCS7NjgpPmE+as5qDRn6301DS3tSxO
gsokn64d7wiWTSguE+NIkXtn2NYI+9CdLiLz15Md3vwpifclHg0bn29Vi2xVcAJhzWBlH/jtGzHJ
eFnSR1wkB0YqE3xQXJLIOHrHWRGIcq0jg2fLSVx0eHIfasWrU49PfE/WmryiX8pNEAV9S13az/+M
e/QHXKX9HPDKWRsuqzipV/CgH21ESlt0G+GqwEq9nKyw201d/UxISnx1iaq6DNqdRaX78LfayeE0
4sd9ayf1ojzSxqmx/mT+H5z5YJOsBLttJC9w2c11QRm2vAQlnwt6XX4MNPflg5saBoQKoq2evoYy
Lw9ViytMGCUeOQacDRugQxfgN2XBbO7gEm/cBCqe5A1oOp/edBjunSKNTkt6rDsWQmcT3VNi898m
io8D/dyGV2WkPEu24P8JkGHssohC71aJLKFw4mN2zD2XrE195vCzc8tM9rkX2JuZhIf78h1Dv74j
uRxcsvfHHzEFJtgWAys58JBcysH+cI2gvaNJdZjPwqjrC2LhoKudFJOZMaCfoAn6MczwjpDyojn3
0CMIFI79ZmBKvdB9pgoWQh45hk/JV424htxtMrN6VCLTBBExjRhfpPqpx4O4GuxuXJAB3mN4HqGC
NOZBw2a1FYInGj0Nx4ftlVuYdujdvXwbyukzlXW7sVhzMXgD2YhY5SevvM+SfIyiE/kloz1cNRar
RwiaPFiuWDsTkakCiuSKYBt8BBlvmh71s5A1vmtYDK+iw91TZ6BnpQzYMBvymGrsz2NRH0pau0Nh
RSlPkuEAfBvB3gfY0rOEpQeZW8GZpB9n6dZGsg19Gotm2E8F0BJkRRdr7L8qWTc0zfhSWkd5GwiI
aGceh4BvNGcOiYWH2VYsSjgSwtzwe1wHZRg++x6DZnfCj9+XJWHs6aoDtwd/IaletBqyYIKzdADM
r9XpXVUW2yOD6MnyowLkD4SZCRxHiJvt/Va9VLBxhAwN/kbwmjc95OnpPBYOTmVVvFvmZxKfYIHB
JDJadqF5vnPtkGgjs1qXHWv6UG0bH3+RmNiDj0YwrjWvvoByPdlWxiq7ENFaFNM2q4z6MXbDDSh+
4E1qstfOIItrF0JcZH7KUCwpkSxVb1Ggb/rPvlYvWapbK18o4Jh6s80S98fxXGi68hvB/oTCOnmq
zGZvpq9a5dXrMgmuCf/eUY7V0mkNl0zpeDzrMzeIMRZjNnK9HIgCrqrrkwmKCnIhcippDHM7HP7G
pv3rdPndCWiJc9VT7TtX0WY7m1ncSjdCfx0NGRkyHWHt7YZFGJBbTtU6MJ8BoG1JG52wcKJAHVGG
tqicx0mDUZXeU0h3Uw/u2iCByG3etCZA6T7Fz6Ng4WA7iiASL9z64x/OIxAxJVPYDp037NolFMtN
a/PH6H1/MwCSLBI54naKnlANUVdA2GNMvRnmdSxWeQ7ottuNcQOrfFhFOautofHPSAaRxjHNWPTc
vMylu27lu2Q1DWxXhtF+ba0w+PtvFVX+VTi7qhSbCG900sRvhll/sPoAejXqyAfqGjt5BocnmF1i
gxxOz+fMFwGQawIYJ4j6SwnGFbPyvPwOUIhYRnivtfbILD5Ylr7O41QXfDojxapaGdeBooQ3mbxN
B4CH6wZfQGyjbjxAhtqAKt0GZrFrM6yCYmAHGq1sNVyBhoUBVvWiGp6hlCxsMXj7xBXNmk7dWo6p
dtJZwGBnC9d95Wiw21yU6G4VrvSK63vqvGETMHtbJWV2NUL55g9avE1ds95I5vF0jDE8eGnifFRy
01jO9GQP1S2cPhoG0IAUeRFgYy9CD26c5dQRJhAHvtmYrT3TEbfJronaKkHyWLmjARjSgNfH4hZw
JwT4iLSMCW4D6GYRl3F8rEIDsMIgnc0U8xh3pHtM87BxPl55etIvLFakHJPqxH2afxfdPJC1CQ8f
p+rAtOPTq8W1F9PazdVBz+0LH2uVMmOsHay4o9MvvT92FCULW5P3SHvBTosnldVVP/U3Gexjoxux
9jgvPcnI8EtzpiYVssUoujdqOrsKBJpuxO+lISG35L5/kz2GaHuGEbTGEiOkfezNuiRs11jESjeP
aaJbQKmzV7tJL3nYANNImPWH9aHm4iaSxDuMXeZvpiH7zfM/Qi/FETFBtiKGetzVZpQvw54RXlxN
Z5HCzuaMhXCXhYswCD5QUlsLh3W5Hvk2Bg3j0hlACCDJhBuMLStHs6p9D6S0ieMPMOd5hxU2S/gB
mJFNeEM4srmi8sWf6T4ApGJ1GiDCC5SA5mdqUAxCNA0eTzwkxr1Z6qfKgedhC29VJk6yi/z4XGBU
2db4V8IgKdnQj2+eR9dVTrwYyEN3YB5/LREB8HQea8UlG5O2WFe+A1opZxBHxcLswr6mXKNEwhm7
wnX7y4RcklZr7zXxyjf97qgZ4IJjZ9MOjIJElDvnJp5OZma+YB787fv+JRSCEeCQEVLCsQt/ZbYg
Z1BF+l3SEoKGclLikbaWkxphXYXhlxvi95Mt6u64ZPfVpNRjBW5uP4bYyJqNs9s9wIK+mTGMPzw6
vxZa2vl0mF++IF45gVq1rvXVJgoRF/n1k+Oivh2sdXKvjMKh1A1g3LolL7TxzAVerGJ+/GjJppvf
CgYbxGbeil7dhdGrU1CMlzFhzQW+P0Ph1DB5pgeJEV+ObXjvEVtMnplsiGzdaUP3oaO/WxQaoo2g
Q9Bpdt3aiZOnshSKj5TA5T5lPlKgth3KSx6LR62e13b4iW96cSAZJl8hnWBDeRIOpWpz6oLsURX2
i9HvaalL8kls0MCzFcgnzQ1J0RRtU2LjNlpQLa1R7ppSGIvCKM2HviQmowkHRvAIL2gvvZXtQi1h
sPpCpbhDqfMSac3eUtkVX9DVndo3lhHaxsoEDkcj2VSeIhWwjlgnpFQgio0GY137hRqOdY1d8ND2
/m9aYXbynBx7AWd8nt+4u6xd4nA4Okm/0bqzmlnfdVKiRZ42Pk/lcWQ+vhxmkCIm9eyQ1WF2CMGG
wn2IaiZwo75Lu3jLjyzHUIYnMhybbzdjQweoCCJkDvAoq7bsPrbEa3dL0dbGuhwZPBrpJY0roLhG
VRx7j3A+BbciPfO7n1YlflpuICLBWs/j9FGIc0nHQ4SEjdsxU1qi6B7VHIV92qzM8WN02PPMw98D
3tXeZvmJrBkkLy4A1TbQPZqOJiEKeYR999uLsw83q5tl4fgsxXzqbX/ER9u6q3ZWezvnoIU1WQKo
xBlXHUZ+CFXiHRs8+SwbGDXTnml2fNNI5z6GGBUJRWrAmlr7tAGlSF30MkX9U5cHaoE0MirRl5eT
f88RFu5ZYNwwhK1Gcs8WtsF9Bh/i24j874ql6FYqODoQoIiOankb8fqzHwhxwiC7UgO/0LCoY5iR
iJYHLPsgL54Tb27ELWCsYWtjQjQbbIwl9R3byONcVztawsrT+mrKchPjHOOBr95GgR4+kdaDIRhH
KFl2HLdki3uAtGSlUE0VD6TnFKuqlozLrZkzzoLObJN8pearwA2AJGrxMzcdWno/Wjv5KdCLdzqk
jzjyQty+smGv2j6VVv49TDZssYY/04pcFFje3gdssCYUpN66r2ZUjGs31s5ulBHb2r41NkMhL9QO
hUfSdge1iCymGAYSiBrg/2ur544hj/Wl5cMWTE/WdWDZqwCxE8bljHl3rO8w+WSHuC2IAnJ2Ru5+
CPCks6wLySE8Nth1NIz0gZc6cQ65a3ClhcHaleWXKOPP0bfpohl4bxvCcciMyVucgRaL0Qjq+kqP
b0FL/+boZ2DcMNrYxkBf+407aifoq6vKlB9jUIAKiPPvPnHei4w1BoeCop1puBxtInnahF161ulw
XErjtyyqj1pi8E6tEfepfB6tch1b5heQtwiSznzYdtkbKqKgOOQVx1FQRhpQaNGuG8x4DAj17dTz
j4VNXh4rz9j4Ts5SrQo8THXJ1xRw7/nMMziXJC7UyP1jIxTbRI26NpXRHmniKDl4gvY4Y9C8lOML
A60NAgCgEGPQLthIx9u4RCwUgAMFTER4jG9qattBX1vjqMe5CDt5Q5hKvvPhAHLqf/exny1tVGZl
IYoDA7kO2yoYvCaiODK9uWFNPkZoNs8lss92LH97LbzVDQBHOjZO1ynZTjAwFn1TeOSwyJcspKQs
x0lnJOEEdFbJtNNVDV+uEFisrB/NsII9PeKeTWl6/PsFyhiZEB4Ep7jCdDOaJ0hsBxX2d7uxYVC3
SEnnNLxmYGUWCgN/vt6ug3EAs2bimCks5oFVBUjVd9y93kno3tNUkPjXenwbl84lLLmSDNOpGhaM
dVZRiLCq1wSSQI9dABIvkySS/tKOqtjWdiZ2YNUtBmvD1TYB0Exj25/1NOJCq1eVQfQQ6awc8IUg
ngvLONfIUeT972gSJlZgc5+IebRjusdaL3/LuRMtJOlnvfeZde0hQlxO/di/86k4eDzqakLMjIWt
c1eIAN7LoIMNsdKnTqQ7xXOK3jR8Q0kkFZuGiCsQ/HXyOuTWr96Af/brbNdqjlwise6QA8CYthRa
JW9YdSMMoSKPPbh7KaeNziClKN5r4TPUTJJopQoFiBaGXSeJlEkVL2sXUMyXo30oWvHjBhUrF052
rDV6sW90/Vwi63mowgHGls90UWEdKYlAK8fLkAILCl3Ys/A62OwGe4ZVBNxR/bLctqtl1sp+M8bi
aJD+guBmb9Z0vXoky1UJLcaWvAGwaVZzmhyX4mOVfPaQQzdJy/gAnMtJ6NGP44MaDkcWPY2h1RSd
RDzrFZHz4haiLl2Oal5zG/WBiTky9UEQ0wpu2e668xjzaJZB9aZ7+YMlSFnRJJM5nzN0zZXMUVgK
/EMSHZZlrYl1y1ZonB2+0xFFTfVEQpS79qX3Fqb6pyF6udyADgZEBZoTezizo+AUxgrEcEDYj4iG
E3LEtWH2X5mLvsW6JbH51JY0shFOXBS0ZfDQcHUFms51K5/9XmfoCRh7FRaau0R5tavSmpFAnSBb
96cvXO4kDcPTSPWAB1MYf0hiFFczrYtlU4t11WP3M0yKd/rglRgNG/x1BJVFaS2NEvI0L//ghK9n
IctqbJgwmXQQaENB1qJVqnreHA/SwLIPOOFFqFM0wq+Bw5RzrZMU4TaYWKoye+hJHlKBtqhH5CnB
2N2d2npD/LFG654vwe6xNItLrJ86DRQaAq46HeBQkJ2VY+GYSuG3GnE3Tx0xRWqrgaX8TITCKOfk
56g1PrHqHGwjwJY1sviMTFjKZG5UilHcxG8no9UUk/7RVb63nor0oU+kTzaA+sowG66Mxr4V4GpW
oQzIznaqpw7C385k+lu0kcPiG7SvWRgxJGKxnwKSjSfiLHSomEunLKaHuXXM9fa1Lq8FHQj5ApT0
Vps+pJX3gxZKD51+bdvQXsh7qikIHKUUYjpQchjs2plrELe0z6LmbgcCQz52dC8Dj5fFgqtUVp8M
JfcdkvpFqsSpFkaxLFtnU0gDTPTMtuw5hYSYzrYpcaylyaUHJAU0QouTS9WkDOgdND6p7e7CEJI1
QEhnO9xYYE3saovfEDM4kKhNbznvoFLTTaVQgSadICLesqdVr3CF5gWyjhJDHuED2YgbqAsIMU4p
Lu1IUNuMZDMlDR40Qmp137mF6PxQuJDLrNCS80ciXvJ8+PAkQdph2G9a5VzDMFB8l+EvmNSSoeHM
AC8AkvOCb9r6a/IMkzeA11OZvEO4MKyV01K7tEwW/YTHsOFW0T1cv7gLZEKYiCHtK9NwdkiJTT6e
0o6KPRWtYR8dyjwqF3VfI4kZSbZBaV5oebFxBx3VmaVtpZZ8xQUdD9NdjqsKdKCGGhfYw2qcuqMe
8gKIsv0h4vZN9f/B0Xk1t42sQfQXTRXyYF7FHEVSkiXrBWXJFjDIOf36PdiH69pdX1sSCU74uvt0
4TE8PAJ/IMpvBi9zVv8NEZOtwnuovA+3rh1/NnHhMvxP1mWeOizuwYtLwxqPVPkyQ9GfVPAxDwJ0
EjfGVc7MpfPiL9obF+IGVUI0YGyssXyesHqvLPJnT7w8R9gqZt7dzDGDxWQMn47r/cqn/ssohpvI
w6vXwD5mFgMemeIhIzc/BceqWeQPpq/TIaWtCq859mHczQAUu1UJHMiu7FUq6DDQ1rS89w7JEcLc
9KK4lLOGbERmsY7klO5hL/BvjUMOmCjdEy0mfLaL8iy9CzPBB1RZZmodUXnsHhpPW/sku4wC85BY
RACcvMTZybLpsGQ2uBY8mf2dT2Pmvpe8v9RXjm8EfOiDbm4yfkWZRMOrDpNZsPjw2WAFyJ7ybYFC
uypf2zKkM5GmIJkEp0qXAYQR5MwJtxxsrGYHIIAPOETejaSgvmZR9kTXrmrb/dX04lcQxru2aC/F
G/S89qCWag48woxQistUtA/VYXIjA3NntDKaAtBK3ce3fAJnQi9VxeSuDUFqciQ0uVdvF6dyVSGr
qNQ374qAIq+BfcG9UhD+hIAewfCvscN3UXpNcQSZo5quHtbBLk4PlFWjB/j/+j5F2YCuUFfNcBoL
EKhZ92jhIa0mADm4fRKJJYGGIpvn3eg4fhUDKaIp5dKGUkSlSsH1w5rgdrXmGpuR5AxrfgyN+wdV
W5Pp5nX0bCc74/W0fFI0VvqYG/pJWdKS1agwFroUPO9FJTYhkNF9Y8CdCStm/vzxMQYhpOBIc8jC
+JCNt8rww7PTlseWxMhmrNgCWixLKw37dN0MJB76mccFhtOjamBW0yeywXQ+rRPbx+4fyHljSzru
0bNpBTHztWVGGMUZ1EFLYiwz2N4W39D7gP8SK37/lcEIIfRKJrcDdeg1HzLeojpgDXeaYGUrikVM
UF2pTbnRmGCnYXZ6wSmaKf9WWO6Hja0ndOJ/TU8lIPmHR1A1p1qxVpddUBKi0X8qhwBGLimBEKW4
VYIoF8MSIIB2rJaTQcif89dciBIgSUa4n1r5liPy5RYDa5T5S5RH2GNrsUE8fdcVH0nw5zNM8hJ3
WjbuFC4TrwhRSbRaFwyfn1qFHoC+AO5zpMaxQAezq23vxxft/jaXTELwi98edwAbToQbaC4ftLsZ
cXUWs/KP6ESbsDY/Az/NQQiok8MzClW4PYCWy9Y4pchxoKr5fWyerZbHcspvvjAfE4XSHeVgT1LW
e8ie+OHCVaq5w1tIl/5S15SDPQS1J5eBOSsoNW5yXhL58e+U6YxFguYpHsoXozWj45K6+///GE7t
G8S1hMhX9qvvw9/EBiDvucFHWo0nzqDZlraUDhYrLqgCyyOPctUHiBryRsTkUEymw8CgXAPm+nDS
7u8UZx90mG3bwPeOy07KhB01oP/fTeb+GYPoXIYM0ebhq2yH5xHf94LxuDmSi3XYzJRm2J+1yVbT
g8IsdJbjX0X8h6OR0hOPqIvRN3IOynGK57KjMQ7/xEo5mzpIYTSLZT6pGDr04pthknxEOCW0T79S
Z1bdKktBBTn62HU1eoaieSPMC85OJfGYDKehrqvbtDw1gwp/ATqd9jG4fMwSIMbaCqdpT2IrqyWf
ae6QtT9RTAEvZpmiopTnF6cqbShJNmMHaiqpo9hBS/wcXZxLZZT6VGubm85gJSjHfNzJPMeKhiK4
msf41SFMsE4HBrmj6s5qSrlFscmfu7iTW8ekbqHjS0HZSlcB9/Jjl5+aoNd77KBIvJAahF8BQRs0
4aZ52ko1e8zQ5pL8xYdjGPFOgRena9xZJQbb/UhU8uDFcm8l6GxT1WOiBlHmah5ioxl+GhfVfMpk
vqZ1h4U5ZQQSD4yhpFfg1gS8OrusA76LI4QRbAa5NRkPhYGyiIFS4XwKJEk73CmM9/HW941zGq36
vZ3qR5K8hPWg90kF6LLM5BfdnNWTlZsfddhVmM2vdlIVZzz0OhuaW+8iRLQtCZl6QZADHBJMQEz8
o6sEW8vKTokgRD/aNX7g8sEjNaxpzX2jMeMf11fvIj/02RiTtJnafeENbzH++mNZYVgIeo/0gsfn
1rPVThtF8KQglT3xD0sLFSbiuc5PhYmNMhgqwP1Y5TNJdYCMi3PN6z7RZFCE+jp7CCGcpS/47E5u
Ypk7Y25vc4rNkcZgCe/FPnQodOT2yq+CEeTo+ufGdcCPdPKu/WhbRd2qw7nEzmzdJufVGKLPOeUi
klgxzr2wPTZO0K/M0d47FletztZ4MSDphcNPnEa/zfDU+BTvlf0nzyvOdnt6q5jCMmsI95IWAYyN
yxX5rP3mmMBz0ymBVzn9rfIkWw2CoEGcUq8D35oRSnzpSvXXjRkL5erH7FVAKEPkOB44PQtmrz6O
U5I/+rslEpFTv8Qom1pNbWMR5zljJ121YXI1WwrZvFC8RaNFC2P1DB71GUm9PFSPyQCr3lWWsR7c
e1sZm8kv3znNxB+yuk/eyZ7tD98MqLRj3GxPBCliJPG+Jt7gMH5DYu+aTcYQperJwAE37RfotUCV
51lKzz1njSywqJeRHzYbXubE8O2bD/zwL7HA0O5XxVunAPooiB+al2oW5dqxSohkmJwtmt0n/6Qw
J+z/DyxhbtkN3Xdp1keaFAgRBUBXfNzp+AHeeNLvGCktMg05m1w6vMFjohW5ey8n4wR4h9UdEbbl
6wLODo0n4JofGIrvVsCqPhrDc2/rK43Px0o2D66VDw3Yl/2ZI3Cdz28YwHA3LRzrfiyARDVYVGG9
deqDTC+TFWIyY/y2+BylDYWs5Fl1tGSd5qjS9D0PoX8VUf8c1QmKdkhm0yLOwF5M3E0BtjE3pclP
x7Cy8o955t49H4dUrIZLItyfcCm8SyJ9oKPpko3Broqil0WxCaz6FFJQsKJsI2PS2//N+teWLOXT
lJokEAkuP8GvvA9ggQHN5NtKcV4LJ/PvtExWluc+6kzSM635Ndjx/SGofb94g/oFW6jtfJR1nbPK
BJRIp2CY+mNBfnmD+eEJr+l7nDWHlPjvJmlsJHevTU+OEgfVBfuuCN5IqtLFWyNf585XE7LbzzUT
E2an63qsKaZR01/Nj+c7PNA2/9N0TtnYXggT96togLg3jnTbJkD5YZxX5E3Fj5wNztVWi/GNEIlT
fzuuxvmfDUevUF/MZ852738YOvlue0RCwCiU0J3iHPGraS+OzZaVF0cr6temFjdI7B++dY1lew5q
cI41mBTeGo+JiFg8COEWCKb7NDgDEcOSIDOoi730s7se2rccNm3eNTTz1m+RqB52wBIwY+lrfjhK
Gk+dJp49M3TIekwgfck6HnYG++EojloYe8vGzd1i2OHMm93nelaXIivVJY4EwZpybYW9Xo9O9ZYo
/zvF5UtsJ+VNJ0IluViPwb5KH15tPnuSvm2cBDRm+ZN9iaDRXDz7JKEN7kVvfTAbsHCap7skYQM1
TJo4fRG/6yw8YLY5xhXY6UbySU865zZTgX7InCm9lp6bbbuyv4DNeu2b6UYrAlkSKDRP//8SxlgA
qLUnz0NSj7vhHqcg8xSHUsZ65JIKNe+SmcM6L/El+7RLGEge3izOdpZd/K44ODp5p1OTMqs2snd4
Cf9aQrzUnvFFr27Nz17+rhPqmOMxAiIeFbtQ810ahvOvMpaB6FK7ngnKXUcTkakap/q5qSci/0fP
E/sAwY79EV5mkq8r6TwPYeNsUsMfjprM/n7gHMgqxpxAcO/wtNl+idH4FjLD2R3Tp4SzCrxDrPUT
L7RU8bPKtb7Egpl32lNPwqJemNY7XhKQfUGNHds/Z6kGGqyrddRKyvdaXb6HRrhjODj+0QC8aM2h
l4SvFxikAuVMMYJRLTz5BETrFLBhjaq8GpHeVIWQF99SH36jz1Xj/fJIaSkPO35BqulgpzXEqQko
jpiN7I7p4EtzBfCgKA9ivlnaLchFuPYm0dM7ERJ2azCfm8JrvsrBrw9TBmDZFqfSoO4Uv3xF/tEu
pPol8+qrCv0c08gj8KDThyapvaG0P6M2fU2a6HsW9SfXKkgxbfmnVPM70aR1W87JTg7Wc3DO05kT
qXymVoBLroFAB4y4OFKHXnCBg/BIddKno5xzHyAPFQw+wiy+4n96aVR+ZhC7UIHaNwqHjKdAL1bR
pnpvyCAZSYQNX09IP/VDJ8MrJXtPHB233WSdhxJo67TUCvuoO2Ed/Cw1CX0Exr8ImYF7kBoc/E1l
xxMbTo/IIXHVxiW4qRe72FVz868f1ZdNcIj+lDh8cmgRH/1+O8zGhRvAnrQgGp3h/Ua0LxBr4EYm
a7uKz4aRb3IcxOE+bI1vgwF63ctXzwbYZfaYYnXCwaG69cnYP40lysdU3+fBZuDKACWI7qxat9xp
XxMju6jUIp6eAjfIJ+5veQ3ckN1mjroHwwWSacOuXPob2856k6X1Q0H4j8uK2tTijV4GvpfhVA0u
2bIWTGZALaDv3IzYfY0d7MAypIzChH1Yy6WRo8dfZJr9vpJ/p7bn7haNbPsUrLk5IbaJMKtJLwxB
opJLh52oUzrk52YOd32LDcbSVFkR7DeDS2w0y/6QXwG7XOJhfsJmlw/iX1w4Nx8UdBXufI63EDIQ
OfEoVfG/rvLOlERXGwpyPmKF8oZTb00yCyuBsY0Vs36eBIIpIcYfhnaG815n7s3GT+JUABryqd0F
JtUUUfsoHLV2zfJO1jkAjEExXxCv8WNqT00cXYx6U/bZpzf5ZyeiFMNOg/M4Zq8UbC2cCnvVGi7c
U98+052c0dYQrCzmWgunkPKTzXJelCrc9LX3HCwvhnKJxDSGtw6K4dCX9bM3yGPc2Zs0hGIG9PsY
i+AYp+UjLvp32OpMgsftYItLZZb2S+F4+GSre7c2Q3b9PrkEFKr0lvXbwyoaOx4nOlSsVGGaIwUm
UpLt4ub6SGIcNCHVcURMhhEnBT03irfoyY4sMH1h88cR80MPknOQr/Zuwly36ZyLQzhmo4wMI2Qf
7evSf0VH/03r9aqLsbU5jEqUrfZlKc/5nB1E5dygzt6jqvwJO3ExnPhaewmnPsBbLndoZn3AT6L5
03Tcba7nTRU6nwCzqJ1OiT3LDY6jrAG2TbnSPuWQYJRAAmVU//Rmtm3VuY5YnAq6sHsOdU5BLAek
hlLxd1VzGC5sfecq+ZeTJlwGq9qH5rhHAzw56xjr1jibn3HZM8FpN+aIa1+P25AL71oKcTOpYuxB
vBMhBdSR5G+RIu5smPSRJdfEcE/pb4SYh6HzaznFB/rQTgxe30k5PgNhgXjO1fOpa/CnDeNLwCNb
AtM1FgW55nk1xXRKUWTWBbfxUhk3BgA7K2b1tnrS9Bk3+XwujzPgycXTT8JGm7vCDkkZszWMhKXj
fDp1CP5EBcNrYXKrUwPeuyJAMkglYAKThRriKEVe1Mal7a7x63fXGOmG5e2jdhhgvpmcTbAuNLy+
V/7wNQ/TuEwF+Fvc6iK92j0HTX3EWHIqY9y+uCqBN/yimQRww2g9+64GFAMMMk4uSTw+dwA8Mqb+
+K7Q5ezPLrQOk7I/e0wn/UzlRA70BVx8vQF+Qxit5IBPzc7FzwsWOLuEFcDIfMbs6VbjY6zfuHO8
Ikfd4HE8IQRQORz0xzxoEAlatyM7f3TyBMR12t+qbKQGSp0YTKL8o+5YONM1sIYO5rkYKGJVoetA
0slxY4gXM+x2FjVBc9nd3Bye5KzzMxbYP03qYjvR6643OvJ39hcOkqOJkbuMnAfjZXcV1eOuHDiK
25FrbfsZgHrTRCjajOi4B7MOcILtJQPjhtl309snw+Ld6aLNjG6/SqZyYy4G8eE+Eoud5+oLd8ur
SJI/Zt5uep7yJ/qkatJi2B5ql3i6bR+lYiAxLKjnJPiUGfLbbDFerPrnRAmsdqzVGJnvYC+OjQ0g
2KB9XDrum5Ex0M3iFftnuuYSfmi7L4MExbIkC0AUreUcZw2uh36A8t2rou8qTbB7Cz4rNm04drpQ
hsrp00Tyw3JerHCbESFW+TXz6t8CRbxPuLA18LSRrp6VnN/ZHs5VRaY25kpJERiEqXbvGenPwKWS
yvK3nE7MsTNBT0IcYbfH6Rq4J1pjf8dOa7NldM99huZqqH012ad6nk86+0qVvtLR91Pl/hdD371b
t0dXzvj0l5B9IJka1eZb090Rc5nt0CoRWstjxcuZZxBGTOZ+VWucROqdobqHXv8HXPL/W1cgFbPh
6aUJxK0PmV5GsPgNAnv43LGCF5zO5PSP1OgvhwjfpqQ5dSlf9CgtEsNMu5aR8PFKVgXAdlmPV1fY
l6zyv+oebr9m/MOt1TXSOxA9LiDoCIPbHoew29OdCDa6wWxoJG3F9TH8w0FKj+GjG0nzdMwckyKm
rEZgjN4UOKyLiNFN2n1Saj7BEG7qnPsvPIde8srZnfcZCPM98ARf6zXQM3cS8SIiBqYDNecDNiTw
67ikCmJ/mN/QqcHAc8jxh2CBgQQ3kC4v/WK47LD80kydUzYTLfgBp49gU8jux1fYRnFYHJOan2ay
6VhuNN9jMxf9d17QAcd48iZF/WM48mRa1rgmnCG5qTlowuH8xlt1mJo/wdhQpEdbYK18RKuh45bN
L4uzTqSZu6q5PqwnVK+NWAawCrpT4rONx7/y5QTXeIJ2a1PcgDAANIrsn7YUf8Sg3ieqyA6J50f7
LCJimRnTvLP8nNI5+x6z0rSLlzIPTHMV1gihfQMwaOhG7jyATfOZE6jfBW9zz2iA6C+tRduWoNlG
T35/IpiOB5Z5AiNC/9kcpnKr0aDN7k5qn8L62DrjZ/6LlPwxK6Aok/WOIosKz0HTh3PR2FAQQUlw
UMC5NSNJX2qbW2ka0ndky6IjZd8t5LLEJsSQG6uOWRDtXdKhvYBve7m1ODF3Ty1Cl6Mg06T/f8ll
Q85B3CGE/9j9Wo1hceTytsuXPySF0bFv5DeDS/IuC/Izn+gS0IipN4Eh++P/v9Rd+epxPBAj42rf
bX6C3KXQyTRuzuC88Xejx9Hlt3zJzroaCeyASbUj45CyONFsO+5HorhTzUSxjGYgcf20wzHuc+AK
LrTrRLinxacYkncra0muzh4TtzTiGjqLaV/FeL7560iQRehzElISMa4fe8KPY/bla5Tb2X5xD0Ux
3LacBRiqgMW30JTZJrBHbkm2ujZZI05J7L3P0rglMzgBFQ6IYa3/KDhM7iOzuNCMKnn7m3Qz6vkr
Iwjq0odXgOVdSc9tECgMZ+PX/HicwW52IcjMCSgyFX25BPsN3Mpxvk765pFTvbyT+Nh6lB8c2wVN
bRZMDcVFlIGDk56aMHfXCu0EfAZmMm52Byj0GMmqZh3NxX3gN+gb2Vgav76fFgep4W+g1xgrrzf1
ySdpsyoTtFhvRlruLe/F1Jhkxrmiv4QfwXAQ/eqKRFvhBS8ymp5zjYJoiNxfNVUHKBtKy8HtM0J3
Xrcr2vbQIpDtoggfTzS3Oyr+vBVHpayqw0NgJM+tXyvCReWxY6bb2fFWKRL2rkfsSOTG2YXFAQxx
xGMlfzg9SlQKpzNOqZbVld/Ew6KYQ1DFYf5Kmvw9k9kbE169VdMgd3VbUTMwwbsrDHi39q6X3T8u
26RorPwFl/y/RjBWbhrmPslQMEvlKR9oRl9zBAWb02aHKUIV1wGiXUWxykricvLB15Rtc6kzaGIO
4yqXViN6pCCDVSg+1ogj0Atk/aKcKFyjxuSvZMP2lFf1VEdh8hxNvejG0S40qJnX2fiau7DgeHuB
KQNpYNp0aZloE+1sw6dBVZwXG496r3bhl6kjp2JsCLx6KFgDHKccDmE844X03XsV+FiKO+Rj/KJN
X34aZbhLtVsejcZrLmadsunbXKYihtqixtfcVwymOps4P+2JfAyM3YD/ZO/Y1Y3440+ItsC33QFL
S6WL856gAs6tYRV2brTGDohGJJ4jmVFiy/ZOfwRVmFWOmSuGTKsw2WIncvFrelRmlqQZih8f3W9t
xkN3dLktt8UkV6aHswjlxxue8WrwGZY4+L3iLmG7YqnHX+PY+3ReTv7J/IED7mHPzp6mkn4dC1Jh
uvW5/iTtGoAuHuMhFUelqd4GqPhW6GvbuezNvMow+vN9o7GUFwQI5wr4YxeDfRIh/ndKQVGg6/Ec
ZCzkOAwBGA0Q9ToIf5SBWQRVPX3klsZiIFmu4+XlQ3RaoIP5VmaA4g1iottcmPux6z+YwuLUZh+K
x6a71PQKcwUSbCmMWxn3/KmdnbCx9XGV7Q4outY10+7WgSSOTbb/FdkJ7TyU6eFlu0ch+Ut7eoie
9vCKZawW0A+Y9Jlr1/I+GA5p7LnhzU7Ahs09UlPGBqrN+oTwQTA1HjWDfHA8/sTFQE91DDUjoPrE
SB6ynU9T1iLNi+U/TEjCPttSVtCSxfrHyMchMUarMlWl5u942V37kT26Tdx6baIObM3IuyeOKja2
Ody1hTFPgePgxa6bY1u3vyyDUUBtV5/hJ890xujcWPq02tPkO/ZTLP/AWF88VoX3FE8w7Jap0RTk
lxKz4pUSToQgVWKRJXTV6fgtVdtq7oLVwNxpVeSC76Js2KQwhwT6FmVQDhzDrlekQoksh3S1t07o
oZAwQeNz/jRGWfZUztVxioW/r0o1Pccm9VwRjag7WiF2tRftBHd+gw5CCua8eD05nFyUFpd0oC4H
vX83Yl0CD+qc8MBxfQLgtepLOgOy4khQ7qbwkXB5g1aYCYe48MyPlvFNOCNh1sZKj4vWOrnZsB8k
PgVxYFD/QrPNW1Wx55uTvjZls/dNgyZWQcLLLXfUDSRrIsKwbgoeKIgQVMwlOVMkoza3LH1/23IX
x+XvzDEYmMX+XlkTmQDef1ul2OeUN+wWYnPl2jen5stY+TlylhgfWTanYG2V7FjxQHKTnoW32Wrd
RzjgmPL55AD2gRmVQV6Ur6lOGUFHx2wZUA4wS2WM8MWdaU8xAEkqg/BGUdFOyOFrPeDq2wJ1Fx8t
YBoH920cY5OCfLQbnQJJvT9O5SXKiAMDzE823rcvW3SJjiJjTVA5jbblyKmd0tyl9nHvc/mCS6kO
pYBI0mTiHjaEp6pO3asRPwiBEnS9pn4ecjFcrcIg/o51uy3HtaCPmt/jClPN1yya3bXsHeeJMqSL
MRi/uPGUy/jjHx3VL9z0KmmhGaWIVJCWKKKXN7KlL0UXYK/39hSihGthdSkSFz5Q3dR7Ln3pU04N
AVZ9nMT2FDbbVgRgVru76bXdKXW9f+NQLrGHjwHuA8vg9LtriYxASsktexPl/rEX/XHJvG5twrlE
j3BSq0xcx2R6TtiXkBP8eLcssRvfzepT3EYfQ4GTcWJCOwr9t+Lsu+5p5eESSsXcAC4TZY8ll6u2
qpjuVXHNAbN0ypUFx3IwEWTzBDk41MWxVgATPR+EaUQKx2EehZBYHz2r9XbETI5mwqbrR4CQxESL
MWVmzNqrfi9FUzGnJ2Mi8GugNQdHjn5cVGttnP0wPEb1oH7srt94kel9dZhJIdy78WtjbWd+mN04
yP+9yO91ZTfI2s6ps+hGNB8xprFbHc/OXSJWdBas0Ng2X1Pu0sp0UbNM+qsZpvAZiZm5l0L8HSuw
IaVBqzQB/p+GoRxsE9EdBoSDesTiZdR3qCgUIBS0LKb6xdEdFJfCtrf1lGJFG3nwbb77LImsW0EF
gj+4m6ASza2Flr4pFUWbqgPYKgu+6ymJsSmznjRBQZhxgDE4ZF16sR2MX2LKmtPQOf4hJih0aO0a
E0WFfyeTstlbolPnGbFlhxd33vpDbDxpKzH4Jxqn+qbMD6n3Ocnot4PtgLtD++oyyLi0ZlU+xeSH
fgU2JZOCfNiqmkeSrVUv9tYcYUObX0OBrM4RDYcL+m8pSSdlBVEnvL+N1X2G6DGT5TuHOS0XF0Tx
oqjQ46uCCDWZl6wLiGNJVxOd/1PQF3Kcnf6p9a3XLvOxJctP5deEvduIimgJmNWn7excdLhZ1Vy9
qTDfDJksnkdmzQus1D3IjkRsJI+TQcSnsHt7mw+w7BV8fhpGnyzuUvizQ8LFTt3e//+FjxSUCJvQ
nVENXEW75F7X+ZEl/BJRyXsYi2PV5tn9QQazvFtcn29xcm/0ryBog5tRjcmD+NbNmxJSJBOdTQov
aKFmeSvLRt20YlDitP4Llez+Cx1NhJF9oz0YtbFN8OpewkRdSBvF+8bVEqRrsFPosC9e0w63uRs3
wLqpNshojdXMF1YhWSUQ89xHaqS3sZT9Ps0DUgA2P4/tfXfbrG0YIERGBB43pWm697dFvPwnB9Ik
hgIu78qJjzoe2huU6t5M4jUZ9uS31Ma1yd2F4Gblj4ClYbD9sxdrbDq8NjsfwsaT5Rm/A78q+TxW
OOAT+0xAfTq6pF51ySAnKr5jK/zVh5QR9Cae4nj4rtzQ28pqBHwQeVRaaMZXU56HXP1yPmwjdI5w
tMB8h7OxcXCgn7OPYMF1JDmozdKujhax2c4Bm9vMqb3R3cWTsltbdbdkkDOqyEK8krI+OTJEJs87
vVmspYIPMDTub7ue4WLDJp54BnyDg3EOKiwKCbSAM2G8pdPoCv4ivDLm3mPDAr9RZb8olbIOVuY8
YIhc8hyryjcVrPsUJ8bV6OyjH3jINgE9f4brZVvB5Ieq1YqaekYNiE/5WsnwlZKnage/eGsluf+U
OPzlI4lrwjP1uimJ6zrcbbxJ5YAv5Mci5FzbkumAkYXGVoGhMsz4SjkZAKqKED3FWTxmZkfGZfFP
eN2/cGx4qwlIkjvE3+eYXb8NS640QWC8phyOf2LCVBUwti9gZ2tQh5A5q8z6FbnAIIZyPJLf8KbY
AgzypWh/O/B1ON2yWQT+YD+XRF/Wjblw6iz/X1MwSjKa/m+dt4S3BJcSI+sv3vynUpeUefdWcl7C
Q2vy7lYRdzAu5LGxKxpjrzmZDF5h7TI73GcuJIui57ZIsH88zrhaj+D4FpM5Qq5PgzGjXZ8938CJ
yumftWJCzUU/flC5UGyjiYxPaelgm0X1ZQiFu/fohOZ8rhCRHWONxkNS1n0Nslxyl7L6VZkxVfDK
ol5rJt7QmuN3Hmx8gECmBpHVhHIAPwG/jSGV4ypc/tItP8Tr7OvuNZdVtxaSU5u2dL0RtvJ3MzQn
fxynjeP+befBYR3HAinN+a/j4QKHSPgVCnbhpNYYwERANVKW7u1SXB3Wqd+TVeAkCOyGMIGzMee8
w9AUtnsGR6/KbOoHkaAtTtVuS/UqxnBAf32uqFvXRbJtLEd+TIAM1QDrYAxr/BXFbx+84pPHlCum
o+TWVGN78NzvCef7xkowEALdq55VFGxkblr/LBHAIu8wDDGruRRdGSP8EW9pK45Cce+8sP3E2ywu
4SJjcyswtASu0EdSTYc69n8HroKol5c3o/AoB++RB8wIeYvIa+rxEEfQi7ZOTxrQox8lYnzwBNzN
wg5MHoyJ/rDJC2CmeVf8Kk0CdMQ8N0bEJ7+Mhq3FwYOcibo6mRHvSx27e5xeJxA45lEsv6T+u6vd
YZN6iE9tMOanwDbeZs1VrGsCpElrPFRZ/BHTuVckfoUuzlXW5gSL7DVQ5IahgL2BvI9u/HJtjKK+
ccACKmMY1c6g7rF5y2rXuFpKJ/veY0juFWV4n4rop0YlISLk44uBapAU6tslDVGvA+Uii3dDtMHh
TQYV/7kmbm5L9hzfmk8kfef9rONDqDuuQGpgAo8JWt9DwCObLJH6aMYY1pAV56C+ToEAktLMj3GX
hOJ5cC2B3Td3ySdnj9aN/7kpP7uqxvJaLykgj1J4JMxbaPuQBwvvvbCXRsrFbKKjYR1l0a7uOrLV
xRlvTn+sW3umfIgGatrDGLw3xqORMeuK0neqhHD0uLa1R0EZiQ8pmv22WVFPVysZi40eBz6opUJn
C3KyRoVlr3JOjU/B1HX+WhkBJ3t7UWFxwecmYVk1Ote5duZdFWB6gdqEfswWxHbTfLJtwmYOu/rN
t0oCHN648nyMX1ksGkrlqa0xBRu0b6Dx1sCahaTWTyvGwDGU0e92COgOvzWumP76GJNa5McXOAT7
EBvxOmoM86LyBwGtYru0z7OXnbE50NDugAVKo0MWG+XGtXIMJBH0iKEAzD+XDzMUDmMjeJtyrD8k
ePyVVANHoXi6oJO/Q0bc9Rqaj4SMhTT2ja9UnSzKcJhIzStvlgcT9vhmiLKJvDhykJ7pXGtJqpod
VdQFLRWrymVda9LpiJ05a9P0OCbl1+S6KJBU0qFNEmAwdH2sB+dmpt2/bHSbtQ0LjztmQ3HFygrc
lsDz4B9Unn9z900BTvAqj9mVIlIfvKJgftBjSEIswgLg2cHeZsONpdYbSdR0Yyf8Zujrh1VLrkkz
7ehmkp25VZ3aiU/BAAnA75iM1nFhH4ldhTYmWi+ov4K5rVe25eGjkX/HbOYYEq1Jtxn/UXceO5Kj
a3q+FWH2bNAbAbOhZ7j05TZEVVYlvfe8ej2Mbk13H8w5g9FCkFCoQLiMYJC/+cxrnsz4bUwMi2ij
xFh2xn0rF+Un0k06OVGlf/RTelULSpkZ1UNgTB55Lj7Z8YVKFcwIGEl2YdX6E/oPjdvjjkRlY3xF
LU1FYVshALrzf1SK4NgsSiBg4NsDgIlHYp2EFRC8PtlZJz9QeX1E8/axU6vxCcvDt6SpduSZxyuA
TdC9iHmzxwmePNJJKs/1PmUhqgAXkAI+EW7nTIvYcmQrWFbAYZBaru0CySJOVQEbaKQqai+RC/kZ
gRb5mcLAD+RjIykZ5KDRaUxKco1oRL9fICqTlFBLixR8QqmCgGpJRvNWg4J+rWRlBsSeOQDgKfTG
sJK1JgksFTI85cqXrRBP2DqPftkot5lAc5oTE2UOoPaox7ulWH3LlkUKld1bZMppJVUakupvpN1o
SgvCJyFenjqzezIOjSeipjAbizPOGAqeH1nhqxZthF1KAjgjp0xuZBjLKmKWYgHImJVapbOOb1IS
0JL9USFYGizp9CJN2ydlBCStaiPmzUL1xE4huQh/5H5SaF+Xw3Vd69u3DWVUPZlLhLGQzKkHsnhg
oWpl4jxOzikt5asg5ghLSVD8sNnEFw/ApUb/Eh1Oalhz1XhFCzAJgHAwC/uMXxVV8x5jSGB8G2oI
iXYRazxP+jJCvAzBGAo7Qam30D2Ar0wl4iOLyLnQ4j2n8NaXYSPWDhPPvLUUPM02yfyu6H+VuspK
iGdi0FUqundy9pjnv/Zs6jyQeaiAD0wRMipu1OmzhN2cN/Ti29RIhm/JwubLWOS0e/OGvsvmb3L+
hAAo1MkWuP3aUapIsMOl5I1+QHxoI1EZ8xXkcjw07S5UEr9jem+U7GbClBBxQL5QtuqiK5Bk8fCL
8J5/l1VB9tvvkybDQU9lTLWYhHGlZN7EAWfxR9ICyYwhMOLcCIdpeJ8lYJGAgIuwUNKLEqfIkoLi
CpDcgu7QjLWfvJf9bj5lpeplGDI8bOwqKIDGyEns281SmoS25cNkoL6ZJdUncaQ1wLJqALtBXSsD
6ZkMMJSEAyksgYdV9zpA7dVw0MKjTVwoCFf1KAnVJgSUuaZdNK6HhHL+EzICA2YMdOT/Py8KFepk
QjRA26dXox8GVihopMraUlnVKMbrU/2spPll2QztOjZSYGjzVbKAq+DiCiy1Vy6WWM4Bdm/AJNr3
fYYxPq6SS03/J4phD0CgVxu2NA6cleCvS5NghDoEao+hkJxTbDcpsxK+EjOV0vgsjyNJctaey2ru
HKV+HEZAiIaCwLcxoIiTxLK/CLmfVxCA1GnlBt2Rg7miopVNGxRXw3o2F7dHCYgOWP22Tom3UdF3
DPBqggxgDIh3OPbIoFlS7GlcnI4wLjfYHPJDAlroSr6weJ5TcLe72D4cKRQBkaMLaD5oevJcQ1pC
Py17HmpQyev6HYCaAPcF4bApA5igmyRkIgqidSqJLxiD+7NanS4WXmFokKEbYRqfVLJrENjE/mPP
mKAbcUTctYJUnr7s0aLB8abp7m5dH7PgVu6K7p5srh8vWrM8Tbm64ZNWhHVtEsXHh9kBwXANL20c
YevsOixPXPwOU2OIVGL6bZbAcKF56BPIUDZDH96mmEhZrChVP63WB1VT7KJJOvz25My10uzLWAFy
zylyTzL4bkTQiKrUHdwnjDQx4XSB6aYHjpunVtSw46btpkB4PGIFOW3R27hOTd9AXqtelg7cKRI5
pe2A3AQNLtJLKKrkRzkx5nO8TxwZQBMdsQDn0IWq2P64Y1BVQu3zJLP9kmjoyGdLDXkyfhrrNqJI
iWr7KF6arQCSs8mOQIPNQy8d2ywNNB89AbrTmuYnWwutmcCGLQCKKQoC5mKlR69JDabG+KKpseks
DEg3l/QPsbKscJcK1LUNoFcGBTKtAotQ9jHtmzYXPTTcIlRn6lCpWPPTif1SMprAWCmX1Xlu4TjY
2PA5Af5ieQrhixwpryCDCmPnSwfFZM/5xphMAKn2g8dUfcslmKWzKj1bcv0VAiZM/EMcNOvmRxH4
tj0CRbWFgjfpGAa59EapHAiVI4NGc4euRqltpYnaUzOeFMLXrTzJ/ddWjB00UGS/h2HU7uWrhHzd
gDLYbMCKJUySXID/00NiaMKBeHTm57mkwIlcAgyuiqvVdDjrNshYz51GPbIgWyQDsoduRxq7S3WC
6Pwpz3GdbvsDkQRKkMY6/F1oxZdJovpGpLwHkkbXgvau160qbkjL5OAvH9NKKb90rfpJlVPYxTuy
QSWVguWglXSIlcWtQa6n/wTdvWDNa/UsXNBt29pEnEQBTSybkI6NTQaZuvbiiZ4Qa6iWXrsVyCXb
hKuKSIyseSKeIRj0ndhFaVMvLtaZb1WrkmsBsDRS5Q1JNEbn5lrC5ujAMp0yxyyhMVKNSQIuFi2Z
Tt+PyHwyT1OhfCCQemqaFnGMDSS6rjIQDor9XCy9s+rIUHN+dCH5ofbIHaS79U5mEvs4R30q2Rtp
FQykZEKd0csAjgogGoX0fX3e0YM/k9RxYyRfFtZZX5veS9kkrUhqAuikelAgUTrDea3xgKChLroS
RFraQdbXfZm16/1GmjW/1VYh7Ofy3Oww9MsYlbINCzPIJzBBeJle1sOxn9pEYsFBBy6y/rqW6RUd
ILwpMybplnQ+xhsvqSAQkdVg38wnNrssqNfiqo3YZQugK8QY6Ua5JyXdjZ+dWURWSV2jprXvmPPy
ulMdpzYznSwA19QamJ/GAalUKIyv0lSdh7IMtB2JOm3HfNscjchYVQs7LVo2HY68xgrvHI/Lye0L
q/Joz6FuFZOeb+lMbFG/rzUVq5pVMe/0Dxh17zWqkr1GmiRt3QO/frKFVECpxrqUeqq7eH7kfrMl
YdrlHxMtYa4UY9oipQIt9sNSRIJsBcHU3owRi6tTQALzewc9LWgyl1C2OyGT9EszNOtlKP3pMDiN
0c/f6nLwJX2iwdQIADW3+JU3H13INI12y/iMpJqFhDki6MpcPHZKO/rjfGmHBrmCegOnNsvPc7Gf
CqhK6OxCxlQrPw8hSG6nHRazri7ZKZW/VftSUuZoSm+2wKnhM/0kp4ef0mTElFT0ylEbTO5IZVUv
yTbsNvYWGYssxpj4uCGY086dsBEBKtDVlxm9pfsL7faIfehyNtJvtYmJg6dQazxB7miV8H5X1uc+
THbNB0rAcWrit0nTB9AZqXS+32iYTPx+D/7JH/f6nAK3nRi1GOBgTyMQZgSNGmk0hvN+3KiozZ/v
D8Vy2Czn/vj+Spxrgg0wLnNRvJJOTVXKp3GlSg6jlbv3J1mn5JOsKFuIvRzhuGae7jdImdA+1vNK
plVLN/mAdPuWKL9vFTR9qFegwZbr/QbrkQJc6vFYmaIuWcyLUlcryMSNvpeEG11fsJvdb1qVe5sV
1E3Rn0ZwLVe6VWQ3UG3dYUDt7c+P7av9CzLNVagdH/bn8/L0qenL8omOQa+MzywBG42WBLFbmRRb
Fbb0oinV8okM4VPbojdWQJhZIcs8zGuxVyetKNKr3CVnwxIEeIaa+U1c18toJCQbMqgOZDCSX9A0
EOGdU9ZXIR9c5DKNB35hElLSRGaq7NLLPD1AXCuQpMzaw5lhf5BrWF4ILmtfsek7o+eq/NIPZ9uh
2r4Cj0hhbuNEW0jA9bFxJWXJ1fRcm+IQZTjqnRN5+OPe/bnkeO5+D0DW49Bo0IRBdn5C78RvNH6J
OlSdi4IXbic6aG3qTsrb/aGCTi0dEll+02qYKvdX7w+nccSMp3zaDSX1GnVWH9dcVT0tBvkHhnf1
21nbTomEQoU8qJzNKhN9iRP7iOOWN60JXC+l/jIpW/EgKSYptZbChTVWJ8ZB6XNvTR95XRY/R030
zpQgOOfInDyxGqEoIwBgacCXtZLURyay99dxEl6bTBsCraQ0nlimcib3cCyxQJGk0zsSXOkZ9R/p
UegH6fH3e0gd9nrXu70cD66VbepznK3beUVC//5o32HUErbosEbMT5KmNrc+joVXqWuYNti8n8y0
EwOt01C6gXF07dm7krgfH+83CkRvhLz14bQjvY9sSQXvyqpeS3P8judFxtt5RGCQeOqsiT6Sa0Fs
7e2rta2IoylCf+uKqnvZNe3aF3LxVTAlYghL+rQUh8k51Iav46FbRHz6GSu/7ETlwHQ3lLa/Wnnz
VoCuec7GXb6iDlWChV2MPf62zElIwC6TKWF1YO4Fag3J/IM+Ceq/ymqSKi9ioGwyXi3UFm7IFozu
AEP8SyZwuUcQ3c2Gni4evx0Ysz7xZWEsALNtGS0s8s5yC5KVUkRV6V0wyLtxTeF5mq2Gl70IZxkH
A/a4HP/SprZuChrWQC4KNWD33TM++5nfA/lgcwfV6MK7NP3/VYn+9/V//mn+G/xqbt+rX8P/B16+
Fua6soEt+z938335VRffC+TJ6+FX+Tc33//44z9k/WX1N01nxVVkQ1JN9bDm/d3PV5KV31RoB4qu
yprBgMQK4A9Zf1n7DbSTiHqjxiu6pHAsQzMdVr+8ZEiWZYoyHQTdlHT1vyPrr6q4CvxF1V+QJVRp
dQnD4b+r+Wu0I0h7cuWaR9mZ1vFNeBBCEmIXnRLzKp+Oh+rNvOketWmgt44Rbifppcf74yF+ym6Y
2Xn1dfu8hbG3+pWXPxDxngAGucMpvxTfiacacB80VW28zoLpnHuJu/q6I/mxU7iyq3tEn1HhzSG4
M+6vLs1zl3bpSfa6YD2T7zhd2J2xJXKITc7YfURCiIqPK4VZCBHLG30xUE+0/QPiF0/wmxDJqJfk
BNTALW6IdMCfv+IPFLV+62t+dUtuoKIxwnHHUHWFK7VoLHjNS3E1wu4mn4wHPehuVG5dPULb6FTe
smgOW78Kh6D0VU8Ip5N5ap7iR+FWvhQn69Zcq7A7jWHvZQ66jRENWE+44sPhxCy2aBnYtInRgsP8
lW3dLt7ix0ld7PVHdUJk2Cu8nI9V/MH+FXmDG/uvpLiOFOhu5sEA/tAdzqvfhvr9MGgBhXyC2wWK
u4eq3USD74mPcHJOWdAEwPEc9sxwCmo39Re/i1C/CPozdJmgD/Wv/XlwK19xdFc5FRfDW3wjKCKI
NI91OPNXy3P1lPp7YD1hZzxEpp8+La7hoF57mnDLCqi4OHWwubMDlMvOT3QVT6avfEin4rH4Kb9b
36CpcxwolNnTq5M4AHZsw5npdAyXxdcf4C364P28ImhD0a/cNJwuxlP8sF1gaLoAkl0aBDZqPQ/o
EF8Qb/nUybQACQgoslHmdvobKZGn3ZSbdR2i4qV9g2wXrR+iPzo0911EfnzwV+c5kMM80KLco0zt
FX5+Va+ai0mdEqWT26p29mI8GhFqYJztLFCcApjBIxKWrubmAcW9z2rYnuTz8hnpMHdz6Wq4pje+
A63lnxiqz9UZXnxIRRTHZ/OmPkuPjMQg9jK/9DrmichzP4HbvEmP2Q/mD+/Mn4xoCzLEbU/g7vzs
oXjJr/lFPpUX/Urc8pxf6RAF4NKj9FSf1PNw/sv69Pi7+fv/qKfqscnqcfj3f5NIFf/JXMck5K/O
HYuRFUSbKBJ2nn7dmYNIxAbISLtdSNFR4Mf17u6DMnQsN3GRYHWMS3pRg5pJtrqoJ7uC+4J0lz95
GncRdLI/dbbm05Gyf9YOVSsbnKUTB7Nb2IbbBuVpC6cz8n3u6M8+Zr+8Y3RX95sZ6MHss6bY4Bf9
xEMy2R283sfFuwtJ93jICy7wMQeRFg9LJV8PJJ/Q5RRzhiHgMgZjD4k0m0D+VEbHBw6h7k2O6FS3
1e+4l3K1YaHyj4bpejYDyO42ui/3J4rv8DVtyPFuw2PR6aPiWeWDOg8d8hClA74GgpODTpR3fDhq
ZhEqzCEly/sPQbrKBaDrFx6G1W7p7u7k5RF/daUk48Dq/zTx62QH4CY/BsD4jZPG6qP4qz/yyxGO
8Zvv+Sufz3lFacqJPQzZAiwoOJ/AcjxsDT3gz6584vM43egTw7h+iz3Tg/UXoN4RbU7rkuP/ELEx
faHKk74N5y5EBiBA1JczV7qCo0fUQZzMVp2FBbrmcuJa61o+BHbJVR38moKRa7txpJIrerOLiahN
VM+VOV47zhl4HS4mOvMM+tI7ZjQOWjY8YXtxNCaLEdXMHYHL23hQR2xE5vkSFKKJaGztItmlG7tx
dPycY41HdPy8hQBUuXp0igNOEO8giWToNfhiA1SP4HBcl9PG6Rg4apNrz0IYxEF7SSME8o+B6uqB
8HBcacPdwjqwGLD0sPw+QN7IeSEg4jcA1LVr56PgoOBx2Kl3fCe0Ds4FQnkcNLbb95MMnI3dKGb0
yJ7IUgyfDPLacTihfKbmHOrhyHKSubFnhcJZc6ez8LiEQ7gxjo/vUtmejjmSuDR87wNT8g0f6REu
UAuS0xEidCX4NtkzmHnHkKgv22kKKb0FaArZqB96aYSJiNcHmL+6LJhO65QO9Z0v+5c0akBfuGnQ
hU1IrtT7BmuUwfhWKYHYJSNPZDnpfliRFqGqyZyVgzRYQoFZfIzU7GYGpJ0+lRU/BLN6tqIhTINj
Ooy8BWK6DbiSZXpj/UzZoy2WASFMo/FdvQpn6wIjhbUTSDdD5hiW2BfamQtzl2NHY941GFUy53Lz
OKMBU+rJfFue1JvBCpmxckpXRCQ43y0HA6ErZN92+TQbixOuCLZkDou7D1rWrgO8wW2Ys7xn4/dT
82YELFyX5Sbx1zxiUAKdjehUehTCmcibM18AfDM3BKIB86q9o14TiU9bYHqZS8XFbb8LQcOy1vA3
k9d8YgQQrgDuZOFZHMhiDOme860wUgxf5kqVERuvw34Txi62Ij7WeE7Cd6O05SGp5LILOZT9GKOc
WJe2231tg71yn9wSK9Z0fC7fh8DHsQyBrQyYqY7Cxtny09GcQEWFQYLhBecU5K4du5IN6s3HLR6i
KCtJw0K2ePMFu2cX+rON/vlz+rO5Hae6O2kcaMlpYPXk9daziCXMIH+NiQ3ahypAztJNXYX1qQv2
865f64fqafu1hoYHJNQDfhmsIXURvp9MKqCqGlg3q7LnM+GUB5omKK7JCTvg3JdCHp5qvzoVp+TU
BOV2oUkMy+fcXYfr8AsUvr35VoCFhVMFq2hXb6VPLBhyLD56I/hOij4DzE7dJcAp3c6uhHN2aU9u
QrgApSjcoY2xKzuxmxMLZXblAKDhtEiuQGCFrc3xzx9t8afgJAQ7ltN6eJ/brccF8rfrdKP45OQ+
ulkeWvXB6OGJELamPfDxsof+tIe9UuxYtzZUAni3xBr4ckTtWbvFVHftkTvii/HW6W+QWfQL3ihe
6gNsrAL4sY4W6IpD+GJnnBagCx66Diwm0XiOo+aN88tAUV35AQOHoD7Lj+Dv6Ghkb2okR+VZ+ab+
NF/Vxyzg9PDe/AVQU6R/zX5Zt/6sP1ZB4qFBDu0XQr+XJE7yJHjk22EVsEWeqsDwYCjAIfaSQPAQ
tPQpjzkJT8cEepWDj60zubH9PoaFo9tawBN25wz24+qQPn8H3DduXnHJLgkUAGfylWDxsYfj+g/l
d7ULawgMkfWNinfKn32RIfC6GuOEO80rb3Yl57i8uPr5KrpXyE4wkk3OYRMdAaR1v24WH0h//Lu6
noVv2lVnAArDJQ4H17STVyR85Cjroz1IfWjaLmbjjId3ACJ2/L64i79630H9sSj0NlQKZiLHaDhU
022kjhhdWO0wdkcebS6elUShkJ9tmooEmhtfQU/soBETLBIXIyMXyL4E8QfhOnCs4we+hgDkHNoc
S8bhyO9VlEW9l94oDK4fm997MV9HqIzhvb0SN6LkxYml4cc3mHwTR2FbuFKGMMN83QdhzWGM3uLm
g538LJ/L25YEqt+wueXMXYIgljXaIU4bEkFfDY/RzrKe+LlXuTrzYSJYlXgP4lgBew4XjrHrfMco
ko2Wg3eOSYMYJf+PCwAZzmfjvg/u/bQ7bx95gDa5c5wuLrNNNZjDmYhPj91D/CywRtFkPIH2sjHo
YM+7Lyg2Usb8JiwKWZDA+TvHIYDKYt9h2rAvGqz/uDy7Jes7Rehz7rCpEUUDLEC3mD0VM/rjd3DS
iZ8DYIcc7OTuHEjrxCzyRzhouXDD2A9Nv3tFEt+3ojJYg57D3z0hON7J9uusD/RgHDW0Toyj1y7i
fLEp0S3/tPsFsQeOK+y9uTcHZtg6KOXyKUfiOAbpsQx7x1kuA4tFmbDgMiOG+IEYry/4LV8Epoa9
hcDF5g84YAIpP43EE6zaqD32OGRzfNn+DiPCXfkxMjFC+4scgR0GmRJHIKr41/G3Yhj/JPyW/iH8
BkHXoHwhXVnXvTklCx7dIyYeQnSPbPRnT7378TEGGWdfZ/dpo91V2fU24mfhVYkIV73qe/p4HBdc
dPZBogkilsL+hBOrDxCXrRmgn2kDTHH7iAzXL0IpNIDXvoPgYfkoHPqmrKcKsQk7BZNTIcscz+qx
viDNyD9EzdlKWKLC5kk7o4Dj6SzQSZAF2S90zkrjpCH7/AsS4dscjmfUvt9gW65hFmwPbYhSqoNO
9Hx+pnPpCJ9UFzqCN4bx19TXWQTxrmSZwAjna3KVI+mWZBdwRawTDySEURLJr/uz9nzsTvPJuFZG
COv2RF/vvN9if/DVBy1QmkeTdx9znhF7XQPmA3HLeuSj/rEdHLPkA+ta5/vX0n5nfWN69ox1+o2e
eDrC/p8fOX9/rB/He2P2fqJoGwY+I2aItNNyycOZIVdfzduRj6wE+nNUMlFc7I95M8Er7KiQ8eMJ
5+QzGR9DmEGEPBFBlH5fkH5SQyHa5qIQP9VEJxi3E2kw/87WI+snj4rbTjJgeuazatBBJMom9ZMD
Imo3cyHZMOUQLSMcFh4IFfne8rr9SB50wFkow/CVmMH5qUcKSmYCfCFIQpFMDSaYI7v9DZlyZqBO
DLoc0f25IALBbc+nkMhS0PtbMFHqGQg/KubZR0JFZiaGo2Lv1kSiJIEICEQ57wIU+YzXhGO8Gl8T
Zjwd/i89n07oFQlUgI7Y/1haAAO48TMhH5NODgRSERwXT+1bQoj5r6eRKh+Vqd/T2+jnv//bnxUr
8e/TyBTWrNqaVrqS65GwIdBYU1giPPZ+Eu7D63A2QjE0fTkAZpLBQS78LgY926TJho/1nIOIDCf2
yBZ3NwnLxyNtWSOMJ6hwIKFAcCVRSyLBs/eH+C2+xtf+Yj30EZob0RJIVDgsEr/BocZEbrqcNGpG
w6fydfOScIxi0qbF0Ql8RIIoCjVhdRqupT+fscXkv+4yGb3sOp716AgsJt98mY9hwxHOn9fPq/1o
EMtVwfC22/XDcM1fKD8STUmvR5hYUbwpPC2UbHR3nOHJOK/2O2a4BEyQ1tjx4aDwDwIE0x3/N3aF
1MVwEMY4L89M8CM4qJzcBRB7DOojPDPd/iwQVIDxPOkfEvkj9SO3RS2R8ANYMt9IvBYekdnOwF7I
9Ph+h8qJs/n0+UnXAVNRHDhiO2QM/MVlt+U9R6oTP63+kSSApj2ST1v+tLtHiH2U72Sv9QfigeNE
EJIGQqD7jbvff05KDic7Hbs9VwSpMA9GuNdEqA8oT4POrmk3lLJmVrYRbQkiT4MVDFI1HVeWEP2F
n85uGtu7N38SnkCAsK2unnLKWGo0gt85JL4NNsIOcEdBTrki8/EJJ4ZeSSN6/0jHLBe1U+bURogM
wYvlg8k7PliP7VX8nD9VbZiJZEz5dWGXPCYlTd7EcVC5Zr9BwSljCPbuMSYX7vdULM7bOfHfIGY5
U4TIKtHOZpdP9MLTE6pzdh4eU4vJzdYHCZlKCvu0tzwcmRakPe/IlBSvE30kANoTdGgO6MivVk7c
FBGhMkFbNt8jMwKTf+wkrD6tcjlye1j/zFQCgSMcuMTv5S15XNyVrf1Y8ip2a0RGSQv/9WyVtH8y
W8Wj7vwXt9iqaLWiTE3jioffg3o6tDFYC0ib3sTn/UWny3Od/d098kGT5e7I0CS/fgTETJV5/KpF
2Yv22Jypqj3t7+WF5z+Km+FDwyV7o51EZJ8+xNSPjyA8fkxO9ct8bs9SAE3oo6G+mZA67B5eOFzm
LNLJrxCrY51QGPV5NJNZUgvx+3B7KAnZ9cf+bLztJ+p77hARe3rFqWGIION7GajUXL8SY7IFuOKt
IG7YPY9efyQ/yl/HU3UhmCMvlAkJY3+iyNmxNOrhEFlPZuIu7yijdFHnq2csZh/KiDCJYIjyOTu/
8iDfhjOapuSmR0yA4On/QSPnmr33zdB8jP/YfPlbh+a1QV29+se3/L/osywRQv3z3kxU/2zqX0P2
6299Gen4o/9ttSz9JsqSgTerJv7Refm9J2Npv8moCIiQaVQ6LPduzR89Ge2wZ1bovFgqjRxF02jX
/NGTESTxN1o1qmjRxbFkQ1b1/05T5t75+csWZ5h0d2TDog1umAboevMfJk89j/hmjbSGQbfFgbiN
JTiEHADtiiXA7/cqwG0xXlrnHObQo6rQckad6Pn+CD0Y5kkPxUgAKebmHZRpQS22Rzg9CGNZqw4a
SbxZmoCB7i5973K8GBJ5256LCfyXGkv9F8nSfuR86k+xkNG5Mw8mcoJobjJ0PydazuAwtc9SXPwY
avGpQCb+SYGCgCE8FddZzKAyGLPlD5UC0iPBjFbMW/2LlqSfSmMsvE1vcBeXEfM7I6dfuQeT/Lwp
FVO/mJ+hi27fcAmu3ESQpPMOCOhFRK9M23bY4KM5x37blp9rZcFcYcwTXxPn/snEivDp/hxcgw9L
ScWztaW3FNLty6Y06UsiIbbcKkmVwjdFj1PIFSWoCzW93u8Jak9p4u/P/f5qoil2145EyWgi+8Vs
bd/q/D1XZeuLtq9NeH8aS5PLXueWfgLoSi6vllehQc4gOe5tAhTC+737c1tZwJfI4F6W2qOVz8XL
oEz0vGPpaHcAk7g/HA4mOT5SmORZsDzHZMbfZqP4iuvqt/s9pJ6Er3+5V6yfjPFrJi/DA17GwwNG
pMMDpmAL5ts1S+LxXIkf019m13/SWVCP/sGfEZmJnqBpKJZIL1LUTEmSD+fwv6z1UwvtT8E+9YQ+
9OdtS3QyegV4a11WflkeSuZDor/AuROeyhZ5PaPWXoRc1ABZit8z44mGv4EezSo6ghTTR5/zNfYZ
+fm5NtTkWkhZer3fM7tcgy/ZZ8Gi95k7QED42on5TcYs5JeOysUwpdY3PExeQarnV0FLhicrNa1T
Ya3f7o/S6Zu1aow9La1BlfUQXjBn+SY1Pj439X+R8pl/t0znxEAnV0xVUyVFlWQe//3ElFWPJ4oc
W6cyRUe7Bd5v5Gvzq9eQNuviwXiVyr4npRCKswr78NqIEjV0hEW+9Nt0s4736kh9VKuofUnbGROF
rE5vhlExTID2nxSFc9sp6YuiyOtjjrycARv2qs8KHhBIOXqJqCRwSLUqmACuEdZldEDVZJmB72to
EA5FycsLdVGzkx6TlUSghQBo9qTjk1FGM/P58ucNIBKo3eKhimJ05UMDb+7wnkGHf5HKh2TQJNSV
+yTFcpE/O57bgD5GpjJvQW8gM7oJ0q8x7pTPmzTSrJAmap5WqX62UO0E/wqidWtRoYpHVflsxtQA
WKnf/v6XNbB7cOkiPFcjQ0an2wrX0g9ZoQJZDQueXpsiFGfMEoUGS8uf5Q67p+qQSzg8o5/vz6UL
FjeQl1If8yb19x2XvTL51fwn80Ey6en/ZUIc67dBv1/WVAPzGxr8bBV/nRBin/WjYSYLkg1qFlZS
7696fMjUmwpOUKtuT22inJOxfSvEYTtXazU8iQCsMLMGNt5PApTtTh7OYHWGc7vLvcPKYjj3F8xa
BXCm5UQqkznnwEarHxVIyC/tKzba25dkbWGnzVUcZFoBM9VSJpcVQ/q69DrKtz2dtjihg78tAwjC
IXsG1ktsrVrPScGwQJ5aOaVa9ce9+3Pr8Vx+PJeskMuBoIyu3nXZjVEDXhZWxGcEPD4vGnJtEGIu
0bTGxXtba5BR+2S5rlO1XeNSRlxy16t35L7+9rI4j5U3NRWXu221sI7NAXJJltxYuehSIAD8Wkrg
06W6Q4u0UYJ0zB4FaENfJ0ML1t1Sv+sYf9omaujPlViAVijxMJzQl5IUYXjGB2Zy6yoF6ng8vN+0
EjXFfDshr1D1dgFC4qIBAX7LANuvO921ZI6jtspB76So6qjGj9FY1OJasI16zaC2r3H+TbHa9Cxk
cPSV/F3Os+VXpkq/JpTJP6+rzq5mptVjW+Qasl9UmRcZlusg4KOVHxvcjnovVqdz+1SPculpg/Kz
nFTjwVTNj7lcti/9UCY+w8vG1caMlmaeo02W4lO9KHMkoIJ9qmWkHmWoNQibj9qLbglfxKTIfogV
AgQpUnfY4KpzCFMOzu1qXfF4Hh6y40Yp2wHpRmBsx/P3R/fnG0zad4jhxtwSG+CflJylYUVBiMCh
6aoRtlRqx2UOCRCOJAJ+HKeYAs1HtdjwBAxuwrjsnu5zXFbbKlLQa3PvD80ECPnc1VAMkwLdnxYW
pDhhlj5N9Mfvh5ajvoSw1yQ7+WhUt01L16g8NZqUIxXRV+81StctTKdXuBiQVyY8mJcl1m3o5P3l
flO2mHRo66L/F4mM/HecDFNaNwHvIPIMB0EzLOsfqg/GNFhd0va023QZwqrcfi7wRPxRQJe83zme
EZeJDl7Xrbf/eL3PBlSE9RW2RsKiP07HMnRgK3c4hEBj4pV+njJYyDsuv/B5qaDilG9yLg5vW7p+
6hdJn5/BS7/et6lC76HF45ET/Bc7+N9Lk/w6dm1RNoEU3beqO0roLzv4uJsNgrYCyXolCWGFAMmp
qqyXesMpRk3xsBaGYIkr/WdcZz9gIotvsJ8rVD6X7QQF5x5eSZIVrrOcPtwjrnLoPvDLqGImV/3U
q3r6Erdx9WTC+9WViS1LoGXyvwg7ry1XkWyLfhFj4M2rUjbl0rsXxrF4DxHA198Z6HR1VT30faFB
mdWpI0HENmvPNaTuxUr0fO2nMTg6p2sfiV5gXqA5hsXcmg98FVAv9GPoF8YpqBnzQlPnoo+1Z6qn
zIiegDIcw2VPB+6LuYkelw+ArWxXu97OkYRu//fnZVj/DHn4wDzf9nRCdJNt3SNE/+cKn5qdHGWY
VXA1YzI+lInbdmROFg5cDSWJQ9vPv7Vhbu7KiJHfXqN55YfTVxKVCPsqszinaMMeZ4ZEIlA2KGNZ
ri/1oFcXgb8KhBaoq2YnaIT3/be5ietLlqP0nbPmZKuwjiCKaQcmNPZ9jcLIG5syBt8KYpGRJbRb
np9uBn+cPoYMsH1tzhLpgoUVRdHgbVca+FOrM7Ni6sj2od9UQ3KqGhpbkYysz+UsnQbrM4bIao+t
ODlmUV1GY9IY20g+UhVMxkFvn5vOP5ilbM8NM8yvBarllebrK5x52Z5mGOTbMM0+lh9mTUeNTQrk
/7xkSB0Ex+Tm+KpZ8izLeDxHhvvge8BKSzMqLzZazXXIHbIZc614sMoSAhBO2Ct8E+m7M2D10lp9
eQm95mW5Wg76CHK2GZ+j3GV6nBHDnSZ7aA4w655LCdzfz1qLKh2ZSzc7EAFd1sCkCL01wuTsvanG
j4jN9X5mJn8zJ+MV1or/4RfYiFXTWF0nnx1KmBEtLll+T/y2OLOXwwhRZ6WJKFRW+8QSeFqpWAea
1QvmlP4DolLteWq7bcWI3GqMUNxas0xOiQV/2bJhnoelbmzTyKZJpy5ZBvbc4+egmbzvnUZ/tKmy
/yd6N/R/Rqncyz5SIRWnBC5Lmx4o2dDfHn47iaKqZ9Ju7xVDuGYMrztNkia/13tnS7O8s6EOy9ny
GrMO8Z2drzpZq0EU51PgvHUBxGS9dsL6bKsmPeZBul+ifgC3PN2tGHdL2N+URncMRkbKpN3oa6AY
rr2P2YiY90PFIRUBZeQsxbiOavcYsNlG/znzi+kY4/CMZVC9iXCw+hRDMm28dk6OU9Y9zo5vHyvH
mbmVQF2oLU7qYXddzthMcSXBg6Bk8nwDXM/ZaW5XvROStCtzCKdzO5Yw4wABun1Mk6PyHOwb2t08
9D6jPX50YYoOFTukNdAWPbpFyBBMRRevuhDOd3UiM59RrLC2d+xuV3wtxFONe+5DWs8/GN3WTpne
p3c6adnezdExL3FAoH9UkwQHm1v5HpIG0UshN+Gk28/sSIgozYLRabqzInX8l9H2WFODlCkUzSt3
spUdk1Q14FjpvQqVC+AjrVzVXMrRdctlHa6mKjHfw9k+JLM3vsZYs9zHimqfo2Je/T9Lo6faWX/P
Bp3AckgGqa/oNjpV51+3U126ogggF+0jt2EMNTSj69gGr4Zwzde/rpxSt1514s97Mxk30k7ppXq5
jd29Pb1M1YNIoAa3uSvOy2/CaQCe2+kU9IOCwAR7hp9eNaFrcCr2m6IE2k8nMJtYejrPviTspC/5
WOytqJ0+AClTQV0SIKgF+F4Tn+MJ7GpPy1kGrft2xh7DuFCu7+WEiNMYH/HH+ZG4ZJGROujMvjEq
7WF8UdPyChzuvRrTaPyogEBE1ivstK8OsPGF4oO5XDkdqS3EGQGRYJrxX4uCt3EUAKbUlypBw9sO
a0yZ11t32dJCtaXF4HOpxNR7KQUV3gICHJQBzYQCX9uXfgKg2DZGvAd9bV3KmZFZK8Ual8xOmJvl
/TJQyix6iicmQxEQ7BgUmrzxw9GEvJNOYh7NpslWDrdbuK3igeRLHbpxNt90r9sWQ39sdWoNNkMC
wHmK+LwMDyyHTMPUpvQ7e1O69XjORxLspneZfNPkOa0xQMLo9gc2SfQxJp2O9tD1+ECZnXllDLeF
p5S/Z1MTv+IGaO9qHJyB0NXxBpYZt3YJ1YQhcu5c247Sey/v6eTagip1YlfrsUmQlwpbv6T51L5Q
k9vh8kybhE0zwa9Ju2RuSs1jHLoraYYa1EFYNPRb/CgkTuV1cLidhWO2nUb/yGzovLWGadrFuKF+
mlG4CVMIEZall6cawD1zLrzeZphLJ3h09jkyA8Hic3HVdmhBKfxza2HqxFugUiaf41w/hLMAXAzY
7C6uEvFQDJoEQVOFeyK9B6Lo6gBZLWT7y4sLIN9gG3lyhyibj+B/P5GMC6ng9O+PpAs2RbeQmVNq
JHSlPPmPFX7uPM224izcmUOC1ANPjlVKuLANRBQcl4M/+jPY4b+ubRvHMq//Nmb590bNuGiw1S7F
mHxPYte7GrinfWa+ne2BN30vsXZ8wuNFYwiIKpmNV+ul8al+YFZE+a4S2bofBodIEmvqQW+elwJf
Y/ksDHxklZYwellGxtVRqYyhMhgrCR9klHmPBbyWQFX2Ir0JN1WxYzoMmKDn2O42xFQbyJz+qpXu
m23V1d5Uzx0FMehP6tJQD2XkdgOWkCGz/2SwFhP/OAgF8WulzzkZjhP+mkigeY86QzePTMaSJprt
N6eP8FFNg/zRcYd47zA36JaTt64kNhQiDNpHIHEI+wAIbpfXGgkEVWq2vW+JJOpRGk+z+vt/XS3v
Rl25emY8kbb97Wd/3jj9S6K1eDU6CE8ohl2riSmS2Y9nrPy6/mmUk7yLfTu8xKLDotKkU2tSxSIw
XOqa/RBoPZN7Y/1pU5X7MOceBhVx+8BQFYwAAc3Yc9YYTaXQGiz3ZzMU69xpxTf+yw9Joo8VSB5u
XY10Eu5Efoq08XflhP4js5WnEWO6u6WAshwKvTLvZkOUkI4aZuL1wj65UUwKbcTe2XFS51DhbrRq
qo5mZeMxNb+k22Yw2Gs3lx0ETCI0R6UDhQlOUiQVUeoQQksv+uA2XOVFRnSMxbBJPIfhNxVleFZ6
8cGzwzzv5IFYunkZNGS2WFm9OxPuvLHVw5Bs2g9b+jX9y+Kxgxl70nz7Aq5bxMwg2Z9NPBoPk4bz
MgPI2gEoZ/Lm5ajSBwUkWf5DRhERFS6r36xph9GM9oGaoYrq77fthC2I2bWgF7tReNOr4ZUvda9B
DUjReeRtGQAH9lzavyYBN9ytaOJJUF+Rv8PAphttpr4Zxyf0538h9/zu3DxY0+ZGwspYI+werFx3
Yuy0ldca7aPpvt/+sCPL+V6PcUiJipr9aimwlnV6n48UDFrMPbvWADWQe/Sy4vK3VpZgaKYCJ8zb
/4FZ4fY+Tfn4kNW4HKg4NfbDEXcSkWymSGt3MWOuG0+EDCnxJK4ddUtM4ZA+ammzTiu+HzAKyEBs
JzYw77tn5YouqZ/F6CGb8E1rouaAO212GpNot7xBmh2oKu1RebJTAp4tOzzo7io2dcY6VTKyZCTL
ge3tBagpCtu4ag/C16ejzoD5dg7i5KUMWHQ1MGePt6xHik/G9otHOj5IIzMbgXrdAdYLK3cb1xr1
AWcs3qsBvlvlOsEx7MzPJSbU4p7mgSUhXLmRQ30ohREgJnIyqWBEkzo4ffnnUJvyYBXMrKbdsYqy
/tqpXWY5+I44UjGhti1amnxNzDhD7xuXEroYzvEeAOc4iH6ZbWm95pBA1oZH6TRotPIdDomrhgFR
nOl5/7QccGn6OQ1Nc2TrZDw7TFAiM0nLBz53p6EQ4oVaBNYloU5hV116tePty8pDMuTUqlBol7sl
ZGm+bh+Rj8+a3+gwe3ISDrdytE3mVNZL4zGm42H/vq+1IewP1RC1r+27pRanYvaeg0FGG3g59bsd
sa1l04cBPfFuWf9bwrHlcTA6B2eCZHSBjfF01KMe724JZ254FsO2dcvYcz/ULF2D9YqFLAqyWluF
mYxf2jbtNi71ASa42WewKUED7LVMT/gwJvpihKHGPPK59hRzh+9SlbSHvj7e/mHTZF270m4f8wYN
MeaOt6uY8dkxSue3akDRGtX2fQe2mJzPTpELqRhrOfjqDGqEfi9u4aGHElWFZulzmI/TT9uyA8oV
PaIPyGndp02QikljjBFs6myHRA93ntfAx6jDCAlJBrang8lK9mZslhgw9rA6aSL3V55x2zvckodE
58aogtjmOR/km+jD3/iRJOcpKhhMFgPiDfU5Vxj/OswEvkRTlEE8m6jWp2roHnJ21JT6R46RRaea
F27b/3KX+zcDU4ifHYt7rppU7KTPrWNeYeXaVzcFx+ENWb3JM2JDkevtMYysA/8u76dW6+/ASNo3
xwam3aO4ULWKUCvfjLZ5tROSjFIVl8H9vougyR5ZuEdMkDp6gzHXGzEA83Bn3d3rSN0gnRveawJ3
0yzBDKZd62CFI971pvuUVulQZxjjZxy2fmTZDOXeRMyuJme92kOYA5P/IHmL3SBKSj+xi89J9CX6
hKdDHRpY6ncDri3dJwv0Ki+we5f4kzybTVI/T0wmqKVKb1uUitXAOIbqiVhem6F9ypxzN43xYblR
NXW3DlrUncbisTc7hrUqQqNO3YeNm5DV85ivprbF1SO3nDsMBbUNKer0FWQMpdG5fJdUd7fwrZhc
+6tLtbSqgj77bg8lAGozjdkz+3H/3+oz6uB6zOJd3rrIxlUs4ZRefU0xeq1VeOF0dfdoJv68vt12
gnbFavCb9aTqrdB9xKEydGCEuYp0sMLbz1rW7QKLSCeQZflCPwzseGI8Z5mnLNV5yAvfnu7BQm/j
cqjfWxdn7QLToZWCYr7rGN9us8mpt6nlnQjAAlB3gYEDGM2Z5SyStGODmgU27EoITjV5TT22fM6x
Vp1AIzAw2W6g8xZvht3JdV5k7ikrBtQ/eRNsl8/bTQVA7Bikx7Kn1nW8jowBY4RBxI9621Db++tM
by1jf9uqZnqjuNm6L5D1Y7SBtASXQxS0H3qat+dBZ9wojssfvjGD8XeHb3WemkdqNejQ0yK593iE
L2kh5nWYUJ3tSrxMQF+ujTiUD4lqENsMyG9dEIdrPDHIJiPaiwkU/wfDjpJnoP0KksITBa34Ie7H
4ACRo4bdy+MHWGmnzURonmaJHWm9fTGJfSBsmdb72DHaS5IVb2UMuF3lCPdxBKQbZzRirY5B7Sj+
GURt8+IOn0sSuVwk7Zcz6z8rkubT0tOXweCeaFPs3Lwxz7dobzZ+8wYg3mQNAWpsdteGPOa28jaz
D4UHXvlmCa+CXmvOsWX8aCjn/2jmq8RY+qekbbiKxwmMedURKBlGVx8DCQa1sZPHQj2khSemrWdY
43q5HMTIIOiyUkE90TzofkB2s/MSQLjy0JuF/2Y11XDpkN9VPmy6MW9Omtu6T46t7Oj4xKgqskfF
fn0SVuo9FX11ez0osSM0kvHDhBumTH+s90Zr7qTplq9VBUygacvvmBqxc8B/exgi8aV3qfvm6waS
+g6IX6sP0MnkYRw9NICh5z21zLrjk5ePPxTZXWNBeIG9iX+Pk8groWB15xST/+ViNBOn80b6RfWi
Z4OOF0b21nrCeg/jiADLtV9Dorht6xL9tCoKTYJi2PfqstRSnOoSjcEVpTNoSU+03nyqJ3PtmGN+
zuaou5aRqyLawd4ul7inDHchvsLEaNpeJtBGYz0xdjZM2t2YR9Yb3P/7UTCOq49k40ttnLzJ31TV
iKCusdkoWi+8a6c+PAxjJo5jN1IZAUCCtTFYKBAhrDO92aufcG0DDouK4T0YfXlkhWHiXt3by+0f
mQmO3LV07jF/j59NK8fRTv3K8tM6yocHVlEC6fa1pvP0gP9f8FqP750qmbkYj16mClMk/JOKa+I4
v4YC41O3cBnNia3pg17oZxiXwUMcBaD6i5KqVD19sAf9+7fsCf8UcLXtabRdCoKZ413nv84qqf95
7b9nURyzO5fDn9+rwqw+WzFfimWh36vHDsZNh9DfIO+pi6Z5dwzxDuEKPR6bxtlv+uGeQmC+jvqu
/NAE7L1dqdWPRsfMnF5U77rPzTgKcsdx+sGrw7npMdhpnek9kp67twF+MurGPwbv7DDaSrWeJzkx
Tle6qm3C5bKqi6g1Vnr9ih7HP/oZBMpxKl6WJwIsIXXu0GUita7BnUDNxlyMJmHkDGju61o98k20
GQsTMSPFy01Kj+9RgdJuZ8trsXptVq8tZ6nP6F4cGitNtdOdMYvW0egX98tlbzb3IqVl7sKGXYMo
V8V8Di5p0DbMY8iH2QjjxI7vw3F05FovcHifBNJEc662ThPEz0PO6nRboyEU34VeLJ5hGYhnqxm/
Wt2dTnE8iGfdHpijHF2mqtQPkflI0AuTdddIoqsoLtKf7vxBDVx8r5FB3M2VaV76TgxHMQgDnGcA
R6hmnGOwZ8iWrd49FDkQy7CcbG7kyb7PykzbwSfLr8IDAOr4ZveiBwgAcsQEiK2SRwuLzWMtU2st
ILB+13J834Pk0y2v0hidZ/py0zaacU/zM8d+Ngs9OLq5/qbbYiO1eLqvw5nAVh3wwDXW42C0+9lp
sRnQkdeOnKVJZj1qjvm7VVAW6PzWluUcg3C7sU44/8GRtt1v9BbulkZaK6g+DLjv7PQuJE1Ju3ST
Nz0DJUrPtRwGp77KPKSUNPXbW95a44v0J4HDtNxYlV7y5bPZ3ed//VcSNcF6hlG4xBWxoJheeXO7
HugkwotT12lMN7pSeEk90ePvJtarMbVlmviSRyYrGywXkuY+ypg6iqIIGl5atR+xZKQ9cnzvNZuY
32oGXIeNsThKf4rfpYA7lDjNp0NitJ9TsKKasp+4NYEsxxWHFnx93ufOMwblznM7h0+6Zo+n1vi2
tJIoZWAfFkRAjlRnaXkth0a1Gi2zvFojlOHM7nq1vLjbctmu5rJivhKLwnWKzAgMFeWlnvKSrD3x
lkfjlafqiS1w+nAMzCSNtJNbJ6MvNmZVfu+IfA1xyvsIXBqEsrS9vT758WtZ2I9hz7czlyYZQ2/Z
lyqFmUKI+2awam9Ds+ruw9lHnE+DnJIPN3BzJiir2TLpM/lZs6E9mMD51HDj1NL8bE5+d639VltZ
rYOkOoL4EswaKCq9yK48mckTW9erJ+vmE6SMsekEnX2tBlojVciHhfbOiIP2pXZ7bY0No74uZfGy
xAtyBnKvrnrHjOjGBvrGmWD6zW0ffQuT7jH1pfkb45IVzyFgwAb6nGZO4c/AqKGimMMnHyGjSrC3
H5BO3daCPHZ9au0W1k6hOYL+ssV3UdKyaNqOHKwI6k8tId2cPKA8mZl6rxo9GWpEyWGgN7A1BNle
0QrtsZ2saAeXPT1q/kANZsJQI8cnc+OL3tuR+GB5nkxfUCrsdZ515n1ijcY99xmEQ4Mtu4I++RFl
vsJFi+FdiO8d7g6HTHr6yZ2H/GQSz+J1gTygsZ2zURGAtNZkb7UEy4Uudsm/Gspk+SitU1eMexJ9
4N7BIXJ689c/T+IYb2CZJWtNU9mkUfTnoKT2Qus+uc+d5MvlTxwL6slP4P37S12WCBwagAMW0WCY
ALCpaQhvQXh3H7Ob7wkt8h/w+Zh201jU4gi9OBvOboyH4RxJfdiB4xvOsXptOVtei6JpXusavj+D
CAxcodVKNXn3Xme6P0HcNFrIP7HuH4Yux0Aqrx7izhBnXGNxflDbjYG6Uw9SeZosnLUL591NK4H8
L3Kefeyz4JZV8ktY7tUPcvzwcKXP/XFgicqzZws49hqMEobkcP62Ig2LDb7jiPWyCtZBF1BCYGhu
YGGf4OUd2xYw7ZTW1rtJi4IlAc5NKqynwCqY8VElB77xYDPENK+k6xWr0ATdVFqGe5fD+6KQKf+W
GXWVVm1duxZ3Vptvm3roftg9IzdGFf5yBvuzH9zgDVTjr8ExEOaX47Re1ARGWaTXxqBap2B16rcT
UX4f3WF8C2YEpzw3w9n2uydb8yr0p0GwzgpvPiTVOANypEzb+5CzWhccllWLF/xap2c0KelKc7oC
fqbt3hf+BDOAvvSX6bxbFhIISEM5Fg97b4rN7ZIy83IdpPlnY2MVU5GBwDcNkZ//xA4YE8XczE+W
N99rsYsjEZKeK/6VDOu0GgarWn2RdTacO7qia6nrv0ViyEcYz+jNI+rTLDaYKLoZRVl1Ni9nUdLu
brUL1ThZxUOPmRy9md+4iyc0Q6PqyROudlgKp+Hc1VhYTeW9l6F/dFBj7jDPC6D7lkwbqtTT7816
V2SgyZcwFR6df7ht8THQ4z3JgpKtdFhAVc1AvLHqTLj9Hsvac5CA5lMfZRV0PIhZ/WuRVHWQS1EM
YEZmqhYguinMWQ1EDK2zrxr/CZOj8YyjC7efl9d3VSLhR4/FcFzOKtPt970z4wAn6BjG+5qn/8XM
Gh9yQeZRPS0x6XZWf8o7edqjv41wdjUn+yB0rOg7GSbbQpcBhiUFQw997B+LJGG0I6wx/67uwlwz
vtttyYBCaMlTgH/ANZCQx28/0Jnbt+3mGHcDXBlrQpCqtzDiE1yClrQ2Lenp5fF8b9KdOhOxocHr
9hHPy+/Krf91MubtPg208GQPOJdCmB3xQmrMTeG76BixxA5XBdvKGddkfCEiRYeezz2r7rVVByO0
aijbzjGysUr08ZndLTnH7CkkPha+6+Uyt/zoOfLxqXTy9jiGTf1ZCrizq8n1sNMwmWJbvikrtTsQ
aIvllzTuDakngH95LR1ae7VUsMwy7o+NjWMKHflsfNQnnenj9Gu5PWoHpd3KF3Z57AjXSYDpUvuI
3madpqSX8KUXjnhKbZ+61OxYl+UQoo7GX2rwjyT920iHAG9B/gMoCxpgCVMEN8397VEFhAe9g7b5
v7TATohbcIifBWBVOqvIODXKj9Q+Wgxxj4nLgNOt+EG4N9aBd9I2oxYGz3ppRC8Z9zFw7J663xTH
LwnzmbtZVU+Wn9LATq55pp08yxfXKO7QsxnGoenmcl+5c/IwZjWYmKqqPjA9esO2RbskTTbdFWX+
gcgveJ5xWcO8T8u2BXnkl2Mw0NrX9a5ybCy+yOrvG+qwq/9WhBr63Wu4df3KRzh/V/qZfLe8GiF4
XL0Zi9CzMRAoJ0DWl+XNL6d7E2zlFzURm60qng6kBYi9uUlqo3A2lplDD1OZp60qA16UnhrhmCfp
+hJfbSXUizNj3y59ulqzLqaGXCdUrbbEVPbCxbBdnl9RdToUfQf2vTZM67HvqaWglViz9NRfYFO3
hRn569u35SHuSe8CoUzqTNb+roC4NstzUjXe5RZQ1bHhrZYGLXLPdKMHuJzU7XBIvXi/CCL80iw3
4xBqwI+n+E29LiDZm5XmvdeJD3pS9Cxopnb72UBL+I6gMNk5LBZ8sMU2dLLxXLqZuy46SSqY2A+u
Je3f4cCsHfKHn1OOvYjFW35pu9Bc3941teq7mXbTlbDSeTYmhiKc3DO2QY1QJ821l8QnrKhMqvFa
TgBkj+42kUn9amDudKrpOdyFlfOupVHwpEXjq5Y69vdSdv8+aapjpSNfnF3vV4muw8YuALGDggIT
//zUxvJ7JSvrw3TSivba1D/bJhaYVmAPxzLU9nBuYQZknXtOci0H62i6zC3Yf84i9Vqifvrv3ytk
sGezfE2JvLYhOOKHOgHnlzcyfnVL2iQWRgiflV5/xnpj/Sw8Y1O1I+K1sDs6YQ6iT9rRKS00scXR
Bngv6N+7sCHn9NA774kunH1MX+oB+v1w50p0uWUKFhDLuV9E4V9NC/M4qtNxR6wcXmVbflhL8dFE
oD1PA8OG6jJtBAq5urmjOjk+dRYt4bAZmWR2ctxf6vAXwP4PdWH5eX3uFRmwCWmLdk7t7hd2IGM7
xd7NSJXiWAk9DPObqVEEiQGoYFv+mKSl89lUWOYhXWif+syttzlZTR29NMbwOvj9/G12LW2VVGV8
ndjQL14wtHc4HM/fuhB/76HCuqMoaOSR99/GLEotn3C6i39ooZtdZMF0Vz/TU2qqnCKAPsRHB1OE
NU6ihM6jjbuWX4YXLGObx9tMCjjNZ10JlOkKBOc6MY7LFUXW/okwEPsc7TgAdczuKLC+CuFnJ4NZ
oKdqIGGMCuY+bZO+RBT/DmmOX60swfphUc0CQjb9Tvu0LAecEZKMowXZIUf4daR4z1BCbcTfS8N4
1Ye8ffGGtDmIcmJcOyuQdQlI9yr+w6TGPPqqTbtcWgImXOfYd4t4WCid1XKWdiZpTVkFmylrtqCq
1KeipFjLDzLqkvRK849xFvKiddLdd24FrkMFkHo/TnfKiftoCIDVMnhxJGmAN/jaaWmeW+oymZ+o
VNTHVJW2xWBBDMBHZLtc5v7ANJ0TI3d2S1CQHnZcdjgfcVCipjtQBrHkzMhwST7l5MdksgBuVRiK
roUfpwdnGg4kbi5oV93alIWgHsMTelwOude6tzO+/mqllYW+AYBvNVBwLePYiO4/p0j5Ebki5xjx
f0JIa4qzx462iWHdv0x4A2KAFFY/oTgiPBM/pefZb94QPeGzNn8WbtZhINIXT0ajj9tcGOlp9guB
XKRh2l1VKwoGpY5ebdIwV5cD4r7V1AzisNwwVLLv+izXrsudE4Pp3dUh/TeNudlFZpAUbJBmZXGp
2nyJl0vgzMgiI0qKxDH9s5uk4aGTg79BOm99WdWTTPjsekv7BGh8WCrKy8H1QtAuZhnsblVmp4iu
EJwPbY4hS1RWT3UU609dEG2Wv9yqqzrQsO0kTNT0kGHZQgc7ponHJU+3xrjdNVLS53KJOMqu088Y
L9Kpzs0KfQJpLcT4+gNnQoq5WKzvjTxwNgGVYEuLxe8UctTClB2M4ilxGREwR7pZaOCMg4l7/QZP
ZSJ26v2qfpUF7rWPsNNRge9y0LVK4gAfJbu+xbFuEc3i+oS9D8XCQ9tFagVFLJoJ5k+mIgufHBcD
DmfoGdBJmq/JlNGv3kBONWAjP1Ij2BjtcGUhs25FY8fCirg2LWy/R0pOwnA0sjEGD8KJTm9cV48l
X8ppSqkKLAKAvy5JoMJ9PpiMIge9e4oFWPDGHLVXXDvP/sh43hhjZ6iiZHUlgz598fPycNvbytz7
FFQqD1XCkE3vowtuZ2Igv3EBF1ILW+cqq/XzqUBiOf8aVKPNyVL3LBBd6hIpQMUOsEkW+YRXhfiM
kGjk1gSAQv3ucuDLOMg2rS/ATtt1idSBSqQ/PjAYdLApNiJs4yoDHf3QdW67LmIXinfWXFq1iuuF
O13iRj7Uxux1GObCvPZda89++sOOE9p3i/ysHShwYVDsQXe/vevlb0/e3KtEDP1I1srzbU2Ncst4
wHcWvrQXdGRc/JnIRDTGYBCC4LJOmAr0jIL9LfgSdnxd7oJF3RP0zQCl/ZR7iIaU4DpRZalkPGkm
MRWWHd4lQ6kzqHBX9HpxFJ6Lm3VLZGhGVvlJg48iJtsVIok9+PrmbNXEt3xtkDC9FuDKZBYPOQXl
hyQ2yJxkBjuTFHa1PByUFihYmvCUlku6keahluArMzL5lJiMynWganT8Y3L2ZMTFDGoOHVq4wO92
XuClG9PX6i0Dh/ZzouvJuXKND8rB3uH22cjZhAGoJAy08GAOFtjal/CJHzQcsXDe+s/Z1KXyIcrN
cTPVGc4zdXjBIrJ8YIbygjpJP6Z5NVEtbQDsU0VEtal60gnet649VA9k5uJCSU6gCYO/T1KgY3Ut
e1BJXphtsgIvykYfiq+oFzzI1NI0sM0oyIX3NBdhQ4SqQ+Ccu2eRaOHRJ+q8s8XUUxpvTnkREdVF
HsV7X/vIpfXDqQiGneJheYu1RQc5l/hvjhnwmkSGe1kG0bE0jf4wqTPNZkfB+ryGhf6fHyy/Mgnc
w4mg4qNUZ//9qSpr3v4Pbr83zG9GhfvnMl6IN3sNvj8G20ZR785J+CpSKUjqyFeHvRPCs+ypOeyp
RwarBQ9tT+6WednoKdIrid2a6sPNIy3nwHtwxnm4/G0L5SWtxoQp638lUUMc08kPW7gNDZ8ASViB
YEgLG2wC8up5WZBhojsYP853Xdxsl6c+kfiZMHMHV0dUco/JM3Z2KujPhf4cUK5qV0VP7UNG3e9R
1VHs4cHJxfzTCCCXEvv/qb32U/WeyakDx009TdA8eXf69Jvj8IXUzcqeIkb/DbQomeVYG1n4A9oL
JO3S5l5PqNeeHXVJJYC0opg3XerNO3fQu32rSnYC9fyr6Q9v/czEWDz7PyQ2Pmdhdaflm6WZ224x
46a9bApSzeVFvSyxKjfkGQR0+RBQj+axL5JzOoljECbFr6gYjzzhUIpDCDZ8aTc9GhrXdevFyKMz
iQK8bd4YeWSomvLPW1M8Lu97rJmtFW2BUCR6Wr44HwvGq5zDR7q44GzpDt6ntVOuzYANop+oTMaJ
U2AKhCe20SNiUnXinEeNQK04amlcP2s2lcFS9djLLFf4CFRY5TljRmTdeYx7LX9ZTylR+/TBNOxP
3qyJ6DlLn6iy/sI0uCLOpmYc5iTIxGbpOfLL4aWRxsGYa+ORx/1lZNDqngEfMiiljqybOLn3JUHG
srAkufsoBUS328pumAyAtLk0D67Sm6FHbXap4F/1HA6B+R6biXv2EX9hTsR7ZV4AxkWcbAI70/cR
aobnyhl/L1GnCjGLHrk5Ghqxm+jQYK2EP82y88bakB7nDoEx7RY8xJMRtKyPLW5s54dlD1uuXPav
wQTL7YUCTqQ3RWvHIVDM/Az2pZH99nM6z2jLVoGmTHpD/2I3BTgShobWTkDY6P8fYee15DbSNdsn
QgQKHrf0vq3Ukm4QLTPw3uPpz6qivtFIf5yZGw7A5rTYJFBm78yVnR7fzJF+czTZ+TfH2+Hhar/G
1InuL5hyfIxxTeP5/76gMWMa2pN1/ONFmiCcNev+/7/lfy9Q76M1c6jrXnRmu51cRirFq1pvtM+T
ZYxISiIp99aXF6tH7SmfTxwBEtwszCPWWuutxyquXu8mdGfaOiv3NIW79VQaYjvDin6almyvrsg4
XtqfE19Jw2VE9sbWUe4TJ6LNsWnWnxedwBAPscSFhNGIOcgRZyuOWXYHXnahMKu+ds0mzFDTwvB+
uuh0zGyvx/Q55aD9EYA1sr8xGc0tKlwTr4RF0dscLrMIIRnKxR3YhXlfVPnP0zzzsQDjZJrjwF05
oR6jUfEgnTnT8Fn3/Le4j6Yf2B3WdUCpdIWNc5PWLKbiefpi9pp5bl0DCpjNJFmL0rvOXhywG0YX
Wti5/zbo9rWq7ea76N03PUv8DyTat6SN0mgxuBkfUuIf1qmN3mbK4L/X09Ks694rnm1SfHbF5KaX
CKHiOQrads+HYT/2aXppihINk+otNHz27vJFRMMh8DsyslgS3Pd8rsP97BbtRSdo1iZt4aPZT9Wp
Tspywy64vXULmyzVUjJrM3hi9xKe0Wul2172IkGRhXDxD4slwBoW7nTtTX5R6uNrK+I4If2jzdHy
Z9FHdcRWP/x5xI6b1T+U14bdu7Yg442Q+C5qo7uMxCwZVvvdGJDgYrAuPmLHWy9z9UVX3kMU18NV
P0+JVm4z2WvGcbKvWw1DXe09qofW9zZq/eCBWnjIxXIKpwLU3ER1Ts0vrjbCCC28r/oscnZY8qcO
mwXNRoffLdfaT837tbJQRtU6zXqLl2A7a1wmbJDaU+zl2YM1Dd46TfrqPe+mjSO7HAELvpVrJfpr
iN1456Ajyr2wJIkPZS2aEv6STBvAELGd3eV1SvVaqrY6WAVHdWrTDVxrvbns86l66eI0/4adj0Ao
Fhyb2QvZfzdzfApsFy6dvGAdp4pPS2/+PLXdGnmVNAfHuvauJWn6ROhbe9Lmhv5VydKZHBYDC0Hk
IIgtr2rqWEotOCUJDj81cpctPdLUhg0u/4HIN755tO+uatcV1MvnEpYtfa6nPg/E1ZrnAq0Ua6dK
J1UGFSt+6GKxjxWbLIw7sCD0icrs/U0FiE3Sicqo+tV6Hg3n+PfTrKTAqJXtNiT/5ksRInjQkoWY
FHVU+ldmoeGJDme9ycNgeLD9RBxGm8TvrjAo1Mq6mIWCIKm16DE1Ko1awfLJX4z2vtYv7cRZc6ch
FsYrYA7u9t9tC8L93ZeG4RZsvuPBDOA/iM2sP7h5je+ixLV856iZTg5ABP/xRu8I7NNqStB6kaRs
hWySR6RCNx4b6COUNVdKtZuNaXozBJKnSi5eszclDjcJT5X1hmQbh1l7c01yQ/F/AEwiF/ilWNBw
ZnMbfF0ij4mGlUypP/uoYs7krW28BY/ikhbFo3rQ9bHZWXX3MTRpObmTP37Lq0dMFs5dVuXNZC5P
WRkcDbvxH4bu4LEzeqhMw39Qz4T+BBtgJLhqqNzHOlxuqtUb0gNYxVURPrgeITYlqWDreLDweQcj
sdR/98a56KwL9LRzMvvZJwqGFPsDCivqiOCwnRDd8ihSLJYLq7MT9aDsIbNBYgb+Q5DEIRUiApUs
gy8cP3/SLx9yv+ueOj+vwRaVH2eHPqzkFq7KJhyWVesCiO2YnPY9Vtero2cAaRoyk9NApMvHNm8q
kkfy4FLEyaWQVt6UlhpVViu+wAS5sPZFG9Ub1oOboz9gLa8701XZQhFL+rdlmD+qszyCkcTgsEFt
2n9cyvYc9W70ddIcnPOVv9zioSeQcrEvNraNi0MZ/KJFYsZJIM+JeSIXRC5k2UjUN62c811hePXD
7L/OdW3R5Y9TQnmZDSO//dpbInpydC1+DDvMKMaioUqMY8xxgwAPUcu8IwNAR1vk4X7IrPCZK5+h
NXLDfYTo+BBjJ0ynga9dE39p5Cq9uvr4GvQEzAXU6w5OpLdvWLB2y9i171arsfXz7eWMv6xCE8es
pwXNuwVaiMZMJh7MJfwWL/lV7/zhMoXFeMlEPR3x0R30ZRwveZKFUA4JbO9X6jU92z3bbD/XMUSA
OS4/uI01nuKUiziwBuilahj797vT+d0Azc3pQjqybVRTums5QkhH+T9Mo2Jo3Qr3a3FygrG8MPXG
WBNJUzC79vFu5Lo79cpJuGelwPWlDDez+5wv17wUWVhvZ2UQ77PeXhFVqG/unoc8qmZmpA4SV2lv
RU7vxpEWkSk1eQmeh92Um+heu3piSUFjZmioG6p+ljrt5GlkReAKNbvZ6rUHAZDB/lkdhSKPn9u4
YP0roscKbdvdbeaJKX1EzEOseQb2PhjGYNfgNFv3cUWAgRciA3GIPTJS279UE/IuxPjfA1PzXzK3
6g95nZM1OVoWcYNIGToi4m6RNFmobZdTJBp/3jz+xygp40N+s3b5vkHKj3Ra2jb8KV/y1/7xPVSe
0y7MtP550ttim0ppDdOceTJzHWy0LA+q59wO4JB7bLM+/YdtoZO5MamOl9csbfpGtv0qag+EkYvZ
6ByHkbhkjalfJptUGs+4P1N17qc+aPuT+lJqBAHhggW7GzNtO5N8tvNQpByrWO9WYqTjXtdl9zxX
7YiyO2Rnl1vFgXWrsJ3/MLr5EqvyT5sbn4VvC2JRTMfBx+z9MWGgX7b7ynSDM/vxJ5J3nI3uVXga
pHJduMsmrkX3Icg161qy5F6p5yejcsg8mbtjXhLv7Cu6lE3TW8/s5dAibNj5Ub58maieNppVfXIb
hPwuKZUrRYLwYnt6SGY33oHsmh7aIIJDLZ8LcwFx04PZ6Lrth8I09jNDyIsX5P6ztJi2fVW9CS9z
zotuIMwqUhSjyg6d5mV31mQLK1oM5H2ddiqavLgSPopY1/tLzQGKAdAkyJSQEST7orBDTLNOcrPn
mMCjNHpUT6kHqyP4D/eUrHjxMvWgXpLFhBskS3lRT+mVvjLRGV9ZbY0UmtzpS5oS7N0lXfrQk4v0
gEKRFdTIU3I9FdBuSMu8eNNbe951YXjRG9tZKwOmerDkRZUYOdvXST+iE8iOnH1JTcvVcRf+AF1j
XYLFN1AhpDo879FkKq4b7aohP/v3AcvwfmdcAF/i2tABFAppgRTiT6jaEE9D2tCTuIQBwYRKl5rk
wV+2XXqoMKglFnSGt4Q2vrm13V8SlBkrVkfWGxUWloKYqsO4bF88A1yFOhrBoBA1CUucjLkXfLw/
n//1il9HaAEqBxGgcguV2EMuZYrzBNvINrX68an5+8harJ/PhXb1XpnJcppk8WzpRvNEJYYVqd6V
nxdrIWdjGcTVc51qn8gju35V1j8ne0LhHnw2su6sSpBJ1pKm6edfltma8QpDRZY6AtAMLN5dOvht
LQUGJhF8d60Hulvo6XIxOgTBxh779C3v5uoYOAODjAI7lAgsN9R+yj3Ke/O6YCLal4FnXEsjZUmu
a9isgmdwrjrZH52lX1Kzqs/k2+/GqpgQyCXT535Ot6NdlrdZJ6d+RjW1t3o/3iqxyoLcb58hpVpT
R5auRpvkyqZJX3ojZq8x5+6qTec3baymh9r2FgwT9SelTKP2Rlz5MGqsnkqxEbRPmNMXMq3zXOzI
2Iufh9bAiRXqoCnkBKBr8OYxa6Cxc5+NhcTWch7wdFOZcQj+2v40UeVGhmgV7bdtRGQQaDWhQ3Fp
PpeGvi8B0TzyATQg3MufR2Ur+MrYvzT4mwCgUXkJdW2EnGBcJjkiGo0YNpUcINVDPNnvKeMLULyu
3/r4K/e84xraBeUoNAHzzXZohzY9f3JbYirr4lhcOvbg5SYAmqPBSJnjIuHupdd38FstOVh+mTLy
ZiQmyCFl4a/feNNk75g3ilM09drayFPzTXaLkMTo49GviEpL46k5RpOTnLAwRytbEvYM7hC2E5W3
FmldovAH5lF3MTGOufiMUZH4WiOhpoxf43UZhuWJGZ/OY08xH4KPUqF4laiuupbxvdchHFrdfs9a
8UFVphx2j2sTiMvRcbXqc4z4dqc2wNqQzi9/HBVIj5Cf6hc+/0fFPej5Ak6tUbxrCw6xBP7LyhNx
sfXkuoOlKNEhnmutA2GjYNLaZj4srvHRNIPntCttvEewHvit9qGO+DCn8EkUy+cionGrlLTQrMj7
0bTysLBTPyUs7Id5bK/xQOSq231TQ2JluB/ZFw3PvXKyFlTWDo67UpgkfyryMxmTqDWK8hzGxVUE
Yfuht/MPRjjn3/wmQ+3Dhlu+/dLpwqt65zV7x50x40tCPSgu6iH5+8gZd2XqaJf7X7XYDlsU+YBK
YdkjIPnh5KTQNpZOQAdu4Wmla115vR+GFetFhykgwlyziQw97I8ZRWdfJzgk7ajEyi21WRpXI42O
qv2hCIIOFtCa5rLacUd5bB+QkAGWz61HUoO9538fuK3fx23wJA57P4+h0oFRxIrzD/JS51ZtagWm
vS87lxppK5WT7ZwR+b3E38KtUn7SLUk2FlGT17a1+mugt8D+NX9KqN50mnlVLbaoK79bczQfnMrJ
wIBTGwY34A2XombtqYVm9ayOCqyXz6xt0djKo0KnaqV4lW7DQjU2CkLnlwHIoZn8iIx82uhorp7M
bD51okLEao/5scHH/Sl3qjOe6+CZvHvtsWTEWaIq/tTOob+PYXtse6Tpn2Jp7sqkLPnfPzjvd/Su
ZBTpwsea4xiG7ziG4tH/Y2nYkTOYCHIv6XTLWaOITDhhfH4fREXTBqbMIwu+/oNfVi909POHpo99
CdBE0ppHayPTCTSxx/EaOYwb6qjxxw4m35Scpv4T5aLmVY2jXkhDVqv3eaJhklsQZbthuuCAzT7p
C/6+fLFLev052kdjvMoZRU0tqTObWy4+HJLKb4obCUD20L6okUJPuPGsNnqgqeQck6Gf9lZb1s8h
AA7mK2v51sJBLugkrB2ctxtCOElfVFPW4jxUlp++jla3oOIOiPKabf+pZJnVMWa9OtRkcL7W3/qo
MdZsk5Fp2HPAbWajw9WqUENtSHm7slLQ7gmD9VDG3mqhU3mkjVjsEoOynKqUxpkgoMhpCLUQbndy
a2TbCt6pTV7znFBGJakzf0WD0v4Hg8r7fbUrv17DpkZi2aYrPMMQf6z8xSB05tAw3WPDrC95MU8X
F3Xf/YhuXnOabQtp0/+eqgyCPpokzNdpGDYsgdErqc+LBcdfmYca2Am+R5KeZfdmeBixBazUKZr3
4dhYw7tjlTR1MDJdh1Xjz+61kw/q2QWP7t6ghbUaOxcXyffAd9IHtUhVSn6bKllc2ccWo8ppRnCv
r9VhXpWCnkAApV03Ltkyme9l4CJ6X/zvQcp+fM6y+TVyY3PnSXxB7Rfazc+YrntNc6BpWVsMlv73
JZq/u0ZNhFSfLJuM3MQzAdvTvi2yZ3Q6zjmVD42VNmAcKmtcVxGlMTfN5gMIG7H61ff1Gn+6P6d3
j1Glt+9FhfSpHL3oUxzQNunQ4L1EC4JvQcvwIS4hWdJEaM5Mw9ZpmUt//+83ssKE/trXqG/aZZfn
WjINkoKXvBL+cSMnuR/aroB6Koxe2ysTuT0UbOzlUjwXzkxRUOL8StFs9CRxWa1yqi01AGAQetuy
M6vHqn31ZZ+vzvvpeFc2WJPtssfF9TNM1EmlLiLQ3DNG02A3U4f6UDnx3XLakSCeyCKzhSznwS9N
0OHx3H7M4goebYhTWjfIBFGFZycMT0zhEnKnrDDqIRmdT8UC1ypP+n5T91RXR492P/7y+QZkoCLq
T9evWl5w2ZZzetUditYsUyiWGB0FemzPK6Ej9aTu6gMSL5rhnC/f4mL0/xLp+DgbZv5eGiHNRYT6
H8uKPnyRVuMTdFZiD5N2uJoN8g037eL/4H26//dONF2wGb5vWo7vWn8OtKhZNQMWSbovK2FsarmW
LhNRHpPefU+kAlM9qOfxumvTR89DIShNWf1Ej2VCP4v0mAEH4xPNHkgj6r5EggkC39Te/BAsZqhD
rCFkHYQczy+Vd4v9ND25USNuNZXLm5sa+i2vS7gMaUhOmPyBek79lFBi45rNz/iO9KOrV69tKEWb
FtyBER34zTUmqRYrT/ZoBM9lbXwvhBd9NR0Pdzssk6c+Ea9jMRdbitUnlDU/y6CqFjoijA0q13jF
GUTOtL94O1XJtsV5tHqSvprJ2ytxkuXaGrJ98nTVaWLZ81Gfcbvh4DuqdkjVI/+rtaS41a1R3Zq0
7dbU0ef/uKnM/0stFoavqidUC3S6PHLd8Y+7qq8bM8crZZ60UljbkVrWxpo/uG2VYMIfsPQJ569M
clYbiRewsuxmmH52jmaz+DKL9pjE0Qw8gsJUtbTJE/5Uut7PtvvsIsa1QT1qBzqcgpaOv7yKVFzZ
fP3ltjWEE6pGYP8cUBG26bdbOpIkzltbpyVsq4jKT7S1kh2hv/UpbdKPResRXia3HZ6JyZLuDCFX
cwMzMzKAbTsQizSpUJ0morISp7sudf4Ypn3wbeIg8QNfHTBT9FUUfBZpJ9axTfOx6hMcWnNF/xw7
zbD2054IJ0Js1/M4ogFHOreRRn9wuxlhSQYWvGZqS4SX0LrVBUtLekP71Xvlw2xXwGwlxcFnpyz6
4XWI6lunA3iZHbxSrZcR6xoOD6pslFrGLkdKgf4KR5WytRnJArxBYDyUrK3JnPBfmq69Vms3SIjk
KAxLfxaSoTEHBfYos+9OvdobMrVjhPRybR11hvtSWo1MCmuE1ewnwe5h5eU0WxS1YglcWtWp3+3Y
wQY3dRSmCKBK1yBdzvTRqLLMOToQjx67mgRcO0/eEtu9sDvDYyQtSbP4UKbouqfQhKPTApWy7Krb
m91KkY2QsV4spyRdKUYvFDiafoIxJrBVLM0jDvR002pti1+m/d4tNMdDUbaHMQSR7BCpw4HfaNXL
aFj+mhOvqt03XMzk/PzjJdRMB3TTPa1S9QXiQC8ex6UyeT98tbmN62aDYa+DhPatnrr3psU+5kY2
G70seYm70V0J8Da3MRjSx4VC9qqfLXZLJWY4ajD6YcrQIik7UU5z9uAu9Fvu/uYgpYAQjs7RLuhx
5FbvsCJCHGW0LJIg+GzugnU7RLCYecFN+WUFvZqLx2ZWuE15U3aYPCSiQcp+2iD8McfNY+MO2IiY
DY4i1ukENjEaA41mD3nluxrS9x0RqpoLqIHaVaUtRHfK+7OMHWLkugJ4dAU7bAhsckZomN2LuznW
qAfmhIPaKeoxmtFEK3BiYzFfWLj7QrOfbT0LnzW9ufXCzNYNhP2jYuK6oiIeibp+HbnIiEFVb2Ld
c79MxQIxC6ls0j+rcaAYItKPmoUQNiv/Luj/thshW0d3uz5iD3R5ECp3NsimLTZu+yUwxhzuQ3mu
Qc3vZuaWteos+0HZE3Lvemu7jOrLGMz1AWd2fYkEpDRYobtUst9CJwlWbu00u07x4Zga/cMoDL4p
HfVkT+oI5YYih9WKw2feNtEQXmvDoULQltPl3ibRQ214FtEiDhQDZgBQmMyY094GSSzAwDtjYOdz
in4EpiMOyRTZfBq4zFjpGbsanzVVU7Ryzjh9yex6OUVonWApBP6rCTo2ZuY8tiAXtsmEfqNGSXVA
89mdI70EdRL65jqZUfwUcvkxiGVY135LbGNR/lCiBg27/lWeVUaIUX4ezH0cpxc4fu73qE9frXbQ
PjpQTkYtRMYbYT5Ub1dUmCmSWThXvUTY3XI9gPNBJilyQkEk98X/+yGbpre2Ni3KmS6QXisprvpQ
jQj5MIWOC1fogkTmoH7vMLdfmZmshwpgcz553RFaTXmrApeGU8NnjNHtm+cDeuspOP4HUd42/qQr
shfWCZ9wdd21DcmW/33W6pCPtEtT0YmPsTH00YiXYFnWZYTN3mwifZ2l5qfAE8FWSLdVaabuqvea
/DxpCYYWpVk3oMifKhS1t6lESD1k4pr6In1vcmiTshQhTBBZqYXOXc6DllPTqG7BmPxib6ijri8+
mvCCIyWh9P1s2tly2WfKB903EVqbc74VnoblcEj6K0ybCAF0d1Yq+Jlm4I7967gthokSx0KS4BS1
Zw/B0ceFbrg+xUibGlEeEoipO4ZlcoXGHp1YG1NVhGUnLmYRMXSD7TZsg4SkfkIsrzhK+TDjU20o
Z7VR/+AFw6kUGgafcjCefx2Fmb/3GhdsVOUH5zRYgjMYK4ig6rxAZ6v+tiXj8/hf57ces/IQsZhl
R8hzai2kZKBzTAnfrmFqJ4a/1cPY3bdjQWIee6kv0LzSVVvdkoWrSzVmQi/u8CRFWNQwrbzU+Vb9
vtTDN0HP56j+xaC0ktPgQW+TuEFIXCcYfSzA/CzeOF65HBga/N2AnvzYkVFyUXPc7CzLfgkLcm/7
xiOKY0lu6gepyKpiE0iWMmvNfqWeLP3ZPCj4UpzC/Qq1lry/0A5uS8sFobokyJYXSsPZYRKevknG
hG2IFJPpfAWbSJ5GrXOrs4RQJllZbVJB9Jhe2ACL6+qpbNNHVRVFIELMt3tVFW21ahlkbXuqDYIG
aa9sValA/QANcxIkLjRUqtDU8uauSL+w5SdHw6yyvQIc8fQye+y4B/KqsP4DY6jG4inLqSbnjTZ8
88nCzMlu1PrhoQ50pCMxTrTeTZ5xuVVH1aXIgZ2tPb3XtsbcW7cAroMz6mSvSZeaemjtKVypynpI
fsIdq1q7s7HrDMEVRVx5oQ1svu32eYm4gKEwfaujvn02m9TYWgF8lSyZfDrKpLlYIUTSMR3QMYYU
ZURjnwPLr07KCujmsw8KTRv3faRPj3NDkYbtZruvO9g4SMrbeZ5Oum9PBEo5q0S2nT2NWMvQdKwX
vXfCjRVqxRtMQPRKdqmt9W7BrqQV6U0DTt3qNPvHcq/1dbSmgmxe7MqwPrJ7WZXu+BXme3q1YO+e
7jM4KhYStKAPrcBoGkc172q63R/vy4sI4L1cE+ENWLvZnH2x/egp6ui8J1NlU2+hGAIUh0yS2j15
qWO92rl2UV9oPc5is5jR/v6b7ri9iqF5pUyiapGnFn6NoZP2aRjFoQZQCc0nOHfeyPwVFEN7vL9N
YaDaN9R023Z6TUcsb3atnOqmYSCqzgpI2ZTYoHBwmXt9YpTlarquNHvn2828VbIDSMXOzpWnDMAH
tm3+FbJHdA6gcW0U9amgpYtlhahwQ7Z5U3znZetVn8tZJ6kzDX7Q7p3lypvnDZ+U1iGvkRRZDj6R
mXzhKTt0E6WiqiaQVa2AEP13W6PzEPicVCEzoAi3YeqK1iFrpU0Wwg3Hv0zbVPHJBhCkGzbrZ/Uh
whr9ELeIyhVm1ZbQKOXhNQgUWKcAyFewOr6of6iWo31YkkBOGQZMAcUxiQ1QTfMijV815EjEjLQ7
9Wq1RCsqhFaadEuHnnew/t7PC3K3WtO4xJaxvWPHWLYWz310wmSkf4atTRJxUQFMogyzbWyw1XON
OoWPoH9QC80kiZHcT3zpRzXszNhddiw5CDUDpLYX9kh4KU5sUkT9eVqlvT+v7u+EahhOuylo92OV
5ydvmMtbbzuk1jX0v5AbE+Lm9k9BVMd3CcrcCf86ino36slr7xfxVS0PDfDD+1wn0FGOeOpNuIWZ
bC0WJzXO+adc9OMGe62+S+dsOGdu0a+srtd3Q1PlhzgKuKyyYdwadF+3XeuPl9borUvBLLutJgFp
BeEND8Zr2fb+VziRryWenJfCTsLTEoYEB3v6KZSVVcPswzV7iPSYiSG6ZNBv1qjtzTcxLdN2Ghkz
WjG935XhTcaFg2np10MfJFJ8UN/yxcNXPycfDFZ5X6eQRp8Byc4FVrxqNcvYAEQJ962cND01fw5s
8raeMmyGfravTN3d/PR3O3W8nXSAY2Wu6+faTv9SICBU/ezmKm9+TMcfvlVpX43IY/BsGvOhw9sg
S39JE8q7JwtXRdWc7x64gk0a0hDnoia4UpmD+b4ZdJTcnUK2v0kasaFzBZ3PjAFmaJ/UAsU3Q26m
prPPJVtQL06b19or7QOylHqFXftjS1qGFSFLrTJC/YRrnNTSxL2M/uBdWFNMJ3/UTzPboJXvZbsy
swlijVOH4B8NrwCVzEr/gH4ZAg1BW5RxxzeN7eTecyZkXePUIHCzD6OPPbOxOneDIe5eHXaisjwb
jU7Oek3JG5wi/osY/f9MHMAp565aU3+AH447emPJm1Nf0HUuUVucOssbVgyp/1XzpyPypwaCerCP
YBZ1DsRfXeXx/aOqMcJigkIOkfle9J9wx140UF8UFgG5R52/0VJh7aJ51pAlMkuoLzYS4tLYLSA/
Zwk3g1+l+2YOqq0tMd21H/88VaVH6h/4XFQPWA+9ZQWRfL67yTNaOAfUTOvBneKnOilI1U0WVNdD
DJ8NxVhVvkMEJfI0cIyHVtM8XLMStFaG83M+dfaqzML0CKhPf22j8FXRaRYnIPawL6eHJXidNdok
ChXIdEW7zud+dvL6s2bG6bmXXeYmdwhRrYJ4PVk9a3ytwWyMLCdFdkkQp3Tr8CVRH6EUsZu5d9YL
9a+Dn2DGU/MbKOD6lKfdX2Fo1A8B/OredvuXxkN4mIrS3avTYY7nC0uLL/czJqMXM5o/9kilV9kY
lXtryaF85xXGEti7e0eeJhQFD42dB2v1U7CnRDpKFG81osqG2C7taKZ7rNmi76MmJD1bT7EYmQ49
Kup5d7Fn73fjpeQi+2kU6swDvoT5ft1XY8yu2J7KXR5xFTq5di9ReXVvXXFQPMTsk/f3jrgQ+PoE
RmVSjHDsscyCWYBTD6LJydWM439UsSX3/VcVW+ovhGGRMUAwMv91/rwye8hBTOHsoEuCQoqq+1SM
HWbWadGjHat68pjUedGSbqX1+nSMQ2+8OH33scuj/pzGZFSoCzCMLXQNdYAkUtaC2Kj391Ph7Uk/
EF/MGKBswBt61KGkXKYe0o+Hlvjd7v1dmljNWzAW2l5Lghq27RgfhBYiwNY8gkUmhhdGygTxl+zZ
e3Y4PFqPUKBA4Th2CFek0J8xxhaf8jLrN0nkmjeYu/Yxadhh9hD2BsPSn7QhzwFqJNp7ZtTMCGPw
I+V/jKoA4PYsyDrRXtQg7zWVc6k9GCeOxBeb3RDtlihv9n7Z/oc+yvgjOld+BcgtIJfrnuHrhq42
l/8YHJJKFGXXaOFltnh7WTKytHLR/aezPgI1QDwLqhPENxJ2zePSTQU6SNU1ANrZnWpL/6HOUhlY
FWYVvntaiepboMN89Mq0eGroWZ0SqCeU64INTiRQJH6KhpJiZ2CV75VG66mHOtPP5kXDIvRO395c
WYPbv9LUQGsByeESe9DURGVuq9qIP3d+tlMb08Wn+YerbYKg3run0BQIMvIWaZ2Y0d5LvZFS2Cg5
m5QhbuO4O9Eb9VZJV/PiYIq1VdON4hCZdXHzKpKbZblRG0NvB9VOp36D72VB45WbdfRUhP0Bj+/0
xOLeWOkKxHAfWaN8zaeZ7Sqztz64ZfuupL/JYuzHIshWhmdou9pOamtboVA9B4D8s9j2nzG3Dlvh
xtk66sdMArIpJ/Xx/EmzuwnMpfUESGqndlEmojFE3taTKv7mDCNZTrRs02MWpFnt6qDPGLjqLaqK
6OtRmDF4VQXpmBPXOyhgSKUIHdrIkO1GiTTqwO5Kp9vQImbP2rZbuXJjWRezuQ9rB8l4UeNMk8wW
tQhvvP44Yf4HEzCley5dHKVzT+wbSVTPDgW7VQcLbvVTcGsUyR5/rLf3Ci881ngFH2fXggw+0mpf
UHo9etN5xCH/fRojQonlC1LvORGssVdDGpAfXJY0Q2L/OeObOv/iV/gRG+ml9btDJfRws7hM40E+
7FyLC8x2zKNVlOm737ZEnbMMeW6c4hCT5LXFV2AdssjuXiqMeavekjghCUiXHH4gftV60rXmqaeO
sIcusRxFuGg3s2jqTT/Ejw4YifWIZ63y4/kWSM+maooWM6Sgtin0q26iRsbQ0j/8OvJo/vq4Y9qC
9cDg6u1zOgb9cegba4ctbTU6zbafC2+vpDehGULAS2f4lmL44AE5ts3s1W6sk1L3a23U7AWFhK0A
9lnlxY4Ik+zUcpd/APlSwV0v8KVZA+h726/WICrxrUf2Lmiz8qoeBk0nDtxpDFgO/3tOHVlNX59J
VzgKlC3XxIMf2hVoEnWlmfr3GUAFyfyaAWQf0/QYfTzTpXAvG9e/166aEne3UYpkD0ErvfUyrMRv
ULeAgZx+JhQlevwlLEzrXkhv/OobjQS1qVGV6DqvTByFsPXMLv0csw27IhEYT4HF/aSxtt5gWyC2
RZTEKTOUPdGpIAeFj23UkWZMmP/fUkZWOC+o2eg5VW9VN30ZWQM+2KMg37QC0BnH7Ol9+PAsc8Lu
qE7VAxb81VDmw6ObZ926xLSw/QUGnAlLu+5Lbzx7XRrfFOpuETUNQXYLO83us+cREYQERhv7cHKz
D6RDfgSuWKw0w80f6nghBGTp0WtQeXgzsqbgai3be9CEipyoTf0RSxKK578DKBJ8duuiy/p90frO
o4NHW+EZlG2HFtKXuCjzA+4AX+xwoq1boH7Pae28o+Iobur6qkzz3aezAujU/qR/hcdkvfsNoZBo
4SequVA4fGjd/34x2L+7O1yf2cm0dcdmlWpRzvT/aL+FTW0VQND7k7mr3O4l0QSkyNazz7ZU9/XL
APehsbeJ3zHL3l3n8hxnJrVr07mBL5OOo97dGsn4/wg7ryW3kWyLfhEiYBLulZ4skuWokkovCKml
hvc+v/4uJDVd3ZobPQ9CIEGqDAsm85y91/Ye0zbdNUbrPfjEThskdLTwNIvvURmVt2Ka6NjhZV0Q
sFOlT3+4piMwALGQ6ZAgEtRjHTq9Gl4RsuGEXOasLZOQOcq/6gRl4NIpMErplvk6WemL5gTaJ2do
70qtoEs5n0avJClEh0qpVFFAWef1kGrG0Z681dhYLCuXcj+EK2+HllTfqGFWgWmoP//7J6s+ub9d
Znyyjodbhrw1F9GUbf12mdnSqggmHczTfW2XLhOTmgfOZ2w+X/wy1H62PrmRiUk+iQrCSqsFKuq6
pLDNDgE4/9kTFHEASX+uVOWszqx04+lDxrn8pzc02Ukhh3skAauIujJkO2ON75BUw3DUf+1FHAP6
kKL0Kx0wwRNlkcgu460nS/2rDbBWNaiyCBhLWGPS6IbMfaBvB8LCw1TtGHoBEFQi0QTAMtkWdgoB
B37ZIPFHPmyGsIQtP9xkCWEN4bikjznZLXeK6ayk59Y06xdaHhelRidRlEVtnD3VmoSAC1XsYQqj
6qyWyRIc4bqZ3fS5grR7oOoUHVo76Q4lKouNiiBTm2rI/oTkhMVSa+EGE0d1UKXEqQPIyy//1mhl
eI4y6gBV1fU7PRwICelSVKh2pz24afWmT+W4zf3WestT2hp2UXN38EewIam/sumXE+HETQn9bHDu
G6yaHRS9b/9+pli/XYPckLn0aDthH7Dphv8uLDFDQzNtvcj2lrxmhDF9lQMwJj9pxmuiTD2ZThnW
92X5pJX4+8UkqgvpdNEDpFJrl5dT/dr6MAqk01pbqzYoS7oOLqpcL550jUhW4YcXs1zIcG1sliBb
e9HuNFKkfzEEmG3sKp3+Wms48bnzKOwJakQb1WrpXKi4DSK+k8LDzF3yEPvv//4ZGOY/1RueQygY
LW0hXCFoqjA7/edTKQgF63oclEyu4mA9MyHtQZ8QHhf4xw6XAcT3yvwqp1cZlmJndEnGHxvTvlmD
F6+G0HifaLu4ae6/BU2HAgib4MYZe+M9WRr+c5zRRQ2A7c92j1i7XrFyD65TOk3+Bk8XVr9clod5
Cq5YYLqD5ljBg5lH2sNo9xL9jQDsxBRjpdYjpVtnT7On3amHqpUeDyR7TFBQ96PWPMWj7l6z2XO2
scS/Bfks3t9rZ1YFRMpJQ7k1q0kc7BHfeBr+LLzM+OxVrU3JgvQALWt3So1n2KW+rwfbw9C+2CND
/Rk/Md35GCZDXdfG070ilSQgloawsTYVQttT2moXf5EjYI/sVmOKE1T36GoP6I5fXVNbzvU4Q0dg
p29GUDybWVKeufpJgLXLfNMS0vdog64+tnafHMrJi5/nPP96T4ZRz0RD9l/U6VEasj14MbhjNcTb
W6NJ7fkTZtHnvjI2+Ci7T1nmiEtzIbxbJuMFW9a2W4oAqhIwAio/3UsZv8ALmP1WTVgU7aZ3sITQ
ciCNOt+rG0mrm/3zVF/v95FEa3HapvIAmYSwZc1lsQm8aRSNc9TrCldfBNzof5ys+n9rOpGjoQQz
HBOB6H8tot0AEuzYR/U+EuO8HRZ/z2TRphKUIlRTKWkCfZUBc1qJKI1RE3U4XYLRnKkR0mAl6Epu
Gk8CCxTh+h7SpHtiPNiOnIjs0cZL2ywqzoX+Py25QzKOupeyLGBoLHsqi0jFABcdrBiqEu51jKHK
LqgNMnmaxxqr9z0lwar/sNvoi5JzkkR/IRKLONAYRrYqMIuEKVnSws3+mET5fjlumq5eFgJacZ+o
M4+o9m21VAhCAP0KIYhlNrRo/7M20v0rSyqe+fZECVELmeRL37/AUxQr2VH+kZM/M8dAylEsm7m4
4LX5ltT1zq3bioJrTYlTxSdNcU+vetFv5T1qB8tzwp3e9tHWNjJjfZ+CmTNUuEVPa2llv7aDYN1a
SRGtyiRYU/s0NyzrBfqvYC09lFcrH58CWAlaTxHsi6ufesQOeK8JnZwb1K50U6PAuwZJ455kjqw0
EeguQWzHG4WhUcJErrt8+++n0m/qYGoBaGfoIlKKWYqF4nf5KBwAWRPb4AJ9DDxUqt0C1XE6MP8u
WqKCEG/EFFerIfapY4m8QRI2f02j8FMcB/krbZLw3Px1HK3EJ91K4mNl5ig7pSte/Zryn+UP+Uku
YT8U1aeDyGkLsu54hY4KSK3N1oP0vd29IJyynjnTDzsMgudglcn8ZeC+srLnOXkfRdLQ5ArqmzV1
RzVqwWDcj+O/s55tEaB2iYu3gR7lcUSvHG2XYeFr+d4MJlyjvvWksc59qkvyEvwoJVl5OZYum1pD
BGdwelX4rYLVIAHiVzqFyyoo582ckgkdJjQEIzKICVhSLEsa/n69h8Hrfh8L4yKcQv7wjOm3HdnL
+xGDHddq3RXsAm3DA6I5sLwoz5romoMGBvN/TLEN57+LwaZDNdg0locb/34zxFljJNopD8RJ8+bx
SDtdPGTof6eFuBp7U7nOKQvuVL9cavBHPVJV70Mau9opnCvWJsTsJl1LV4FaG4O8wbSQv5lImC4o
Oli39/Oa7v4XVxC1wwMwMHZe5O0m0dUvVlqS5prrz6bV5K99GR21dEpvRl2eNE7KA+cHzweilzcB
t8tPyPaRKBfB+Ic/+qSNOPErKD+4WKYnDzJLcPYJYK6ywmln2xHas6I1Xq1lb9KKZeULSKAenbdq
yTajFXhq6Xe/47tbLE4k6CwlYVKi/KNfWLt2qRf3yybQg89zoKFtL0kqS2eJl07+yIBKPo5xyZ/Z
AO3WMIdES7P0Ef3e2FV2nRDNgexJC7xTBqH3Qcmdlf5Z7ZE/eDIt6j55SQLau4kyz0SxzV0sIL9m
gPoIUpW/BAsuUhSXBNw0aKqVTY8/dfJsq7idqgKiNmG8/MKRiy8lG+//U/2n+38fA76cGUh4MqQw
7IDWn6ji89wTWvKSeogMAs6/TWoGfbpG5t5Ta88lUJpsP1nh+OqybiJhaM7ONqbEL062NkNCRuUE
yBAtMFdE3tmXvOj0l0aUN8evxHs4afG2iiGjlWGl7914mtZKQqE2Ug/KXW8LUBaLrEJtIPb0OPdZ
weybFDCdurvNVJV2YgHAoiSzd43JrE8tX6fRvoyTYV7VYql1BpswRpZTxpgS14saURtZU5AjXRJV
tqunKv1kzN1PFWxXNO42dngM//tt01qWpR+LK26bwiQfkY6U7iKnAKP1z9kiKjWDo7o41UN+VhIb
2xq1nTBy1svLJdI7FSACM/w1DFPWPhQeR6tzH0rfQ52lDcSW/2dY1xZBqSZqrdwkh8Ht3AsBTO5F
7c2A1S8t0+oLJiN1WNrDn73nVytHZulLhC/mTKTVs4rjUxsxmej3IgxvaqhViXb594+AkvHvnwF/
H5NfkrRwnh3i9zIyIaEjRAAzPsEDzabnuBwqurt6SSyXuYaK0T7eXYWu99jn07DCwxf/qOxt2Pfu
jyHymFnUtbPKWeYclazFNmrtYE/M9xprS5hK+6w0t7ph5efQ0Z/qrCXTI7zhWHKvasZI68rZDAmM
j3uH0a7rHHSkDJ7iLl6HS6RPhXByfX9Uaw6gqDkL0nNeNVBdLH2hvdTxEVXfQaSRQ2l7qoj3Ug/2
2YrBGNc+d3xAjhd1tzQ9mySJiD+y3drMDgkk8vTLvX3Z1ccGgEG7cwJYkV2ZOHA6AdYqxYgduB1w
iowojcF4CxW+xJJQKrugeQK6Yght3QLd/uRCGrrQmEfXCr6b7vhA7unyWYaNzcpXOjEyIWYmauN9
vX/0fE25legicf3GX6Yyz/Zpp7UHggOcTyR+A1UgbG4RZnWRPawA7PXdCvRYc0bG7q/u4llSrknx
yJp1hn6EFvh/hPs+gppx03cFoU26OKQskzfBP6PTDO4dQAx7TjcxlJuUQhr6BK1vzstJuq3z6WT1
3utdsTEuBbI6qL1Nq7LYsinwNlKxaISZkdezfBMnffCW7+GOBqZGM97XHH4yteYnF54B7IIMAvQZ
3sq3QKirOW026SxKF6ECmrOvVZrH2zGwm+svk0PqEGdmRTT6+nrY3dWyILGatata33GNFjNb7lBq
M8918OAsYjA1tOOp5pGXBfvUgijdTgYydSV+XDbqGKkd/bHr3K8dqVtHYzLEY4Bb42TPkskKI7BA
NgEW7EnTbsndI3lKDYOAJfJdAGNGVB4+PnpZD90eBu7+jmfmgnvqsUHtiYwtEZ0XlOO6OMSEoVLR
eS5tnYqcbbkMYZ7T1HY7Ai8Wl2aCCoBk5PKWEK+VWsXZGmcdJr+nn0koMAj4xNOVNDWGmQhy64Sj
6EkzLeOaD/g9DJ+kjPtl0XZcU4jeWAYhz9Tk/+gPYmj5ZznC47bqC53bp+fr/LN+9+9bYx2FI/bJ
C5EOO1ElCf79GGUUZ9VpWDZq+LFRx7wYLAjJJc06nFl4rhL0UiejCHFd0jj9+0HRh+UJ2V6I4WjZ
/dv71Vht6tJ+7O1x3qmv83FculaBrg/BJEkvfAf1imza/3zH+xcreifBKUlspVnVJyZXYKCWTRdH
sBo7qyAMdRmj46nvB9UQ0bR1cGFhFplXnOJZFihh/rNHdaFem3UHcOKvY+otzIL57h/v/u0//zZU
71PHPr5MSHd131IJHzWnPmn1/GszsWxbFabA3gsp40T4OLP4oSHKUu3mteOkq0yrgduq3b+9oQNP
tdeDZN97SIqxJPMmW091uWVaxSdofGZacswJDvLduVkHkfeT0yFDHyrsDSsPK3ePoske7QUgyaPg
MUtwEHRR9XP2xLSu7HmfVy7EuJvtVZuyiB9zSlgrohFRTofxWU+Hn1S0DnHho3JIvDNT3K1wgoe2
8/LdXGrVyic5ECPcCIO1BZuXzreA6s1adwkX6oAVTm5xbkaxHWoavDq29rog5x132SqdS2j3Mn4H
R7tJS+YqlG+ySr55JLCjoOtI+suN1zLrPvuRlq9iIie3Ji0AK4zOk1ZTYQWCsyub5NwaM6qi7xGo
GQJl8m1GwErRFV8xuBPolj2HyBCQHvsnM/GeW394hq9AEuu0MvXFHzOFX0HrxttFR+LrQ7oKBuKA
aAvd8sJ4DpwHQTllMzcB8+mj/9mxaWdFQX1py+EY+GifvHUT2284n39Sqj/F7tl1uS7izryNbbKi
zHBrPLNDo4ItZhiTJ6M0zgQNUT+3zIfEWJOu8lOwlrBoNG2GPPpUZM/m0g8n1MEeCSl9TUXZnNJO
vLbRTDM41MeVtH869fwCSRaBYfgk0mTr6hBbXfprUDz3NWzftRAoqnRz5Qf0z/hYtUxHT2avk8i5
em47HsfM2hUjQgyyzlatGF4EbrxVKZG6rSmavvdxfS5Cfe03wLEBlRwSd9rlQfO1K2HY6bnc2315
HhujXncyOCBOi1bYrYeNMPA815p7Hnz4ZY3/xHWpc2a6RHsW406nPbxpxwETdWfsfTO5mt/cgtlp
XT71FEHTcLJWU5Z9F0HibGy0qzkPq9JxSQ5BHt9H3TrtuNnqY/2HpHfhDOkLIKZXJudbhBPPKFIm
As5vgY9PuTIeRfPNTP1DmhKTUAGu70i6c61vRVEfezG668wXxUqaxptb6qB0B2LbreoNeef3QUqK
tda0Dkh8yZ1bvAintRql0lDurIFwD65rVNOttY6sHoRIm0/rJI2PkJVutAp+5uPN5rR2g+ndaU1z
W8/ha2NPL0lhfAtr8x2azZPWeeti1N9ZkSUrqzMJoY9QSgbD/Ibbpl7prWRFSb4GkSnroXSxePri
vSysYj3k1mb2o2tmkariz8WmruIr2gjaod17GRMv1evjOeFHBNuzQl73s9CaH2Ly+22bz61cz1C5
DgXpEm4VEuACbb3ieRuUJy+UB23S5v3YZvWpEV51mqsJUsLH2B8oKZZDv1P3JrVR90Z1f1J7Hy+o
+6UaWqVH+gc5OqtyuSWq+2JoeNwS1X1QHVQbdS9Ey0NMvBr/bTchATvIdesQO/4804YmmBO3I5to
CV1sSWtGRoZzeQWxuDiRR8Bm2VPv+X3411vur/71vvz+FTqUk14X5Bv143/8IgUxADwll/uy2tyf
Cx8H8zZCDaxeqkON30J9Lh9vVcNODATUYV7clrHOZ2At3x0iY35/Vqi9j2Nq6PIjIIX/6z3q5fv/
/nh7X9jfhZH126rtzfbBWR7To+3ov3bVQzgw8Sgf4rhY45AyD3bTlfenZSRjrEN4z5nUxwU2LQiW
EHOWp3VEqHPHPZEvp8Zhl36OFkHxhP53JVrkAzStxbOhV2Q45x3YikDMG2VcSsuSCp7SuzWOhuvW
OOKQlZeq16lyh25HiS/mTjeH3P6arjo0kns6M4GJQkUrD6GYSemmVPkawGV98ecXOuP2qzpSRDlp
x12WntQxp/6qU0K92rEPZyCmbrRQJhXvJ8YWtYpwBW3zOU/Ps5ttSbdxjyQAAD7zbM/ZaxFmoLTN
JDjekKU+0O6TJUqChhYlU9zhji6Z3h5V1yAf7BQ9oPHq2CRLyQWIqOr8YJ/ibvqUAdX7RIxO9Jpg
zOFU/lSGhn0NECSuHC8LHgIgKQ9NOfzaqGM+IGTEfHxcNW5AgwabcVeX2Mq74LTiHI6f75nQNoLu
KsyPKhKQ0NTg5PdWReRZjILBI/ygjqR7nRIrg4yY/InDtl0lCcRCHg/+CZlAu+VTSr/xdHRZjH7X
3KRFsDvNZz32+8dKziv8lfHKKlL/lvetfgUJ8KpGupbHrwt3T43um8DZwOrwn3WX1AEvTbASt845
YfJuz/Yt8z0gm62Her7V7FsXAiyWAXDtYRka6JQO0LsJVV6GyMjAdPR4WgUmR28IIAhLq3u2w2Qn
hi4f1jEsIV8k4kV9Ncdr3g1UCxf1rWTk/GiiSAfNGj2j2uWPS/w2fqdlU2oxYBs7C8HODF9JGbK/
LTsyc+1v09R+JW7I+SbZmcJ6ekcLvEpyC1ZcEjuPNUbQa4wyY6WsE0LIXy+0ywti6YCX2qlz3H5F
MIVD7RShsKqOqapZVA4Ps4UlvkyeRvLq3+Iqyp9MabwpUcUww6uddQ0KR4FFVU7D4+Ra1pPrTXLb
p2HNUi4RT+rYYFbuKXaCNzXqc1zqRljeynq4GqSoPjPdcF8o8560ICle4ro9GI4UV2r85mmYgH4v
zjd1yC28+TBGzCAm8kUo102fqc+QpI4N87HIWoyeblQeXZ7wJ6ic5zpLk/3YA/AOTCGRQYN+zJzC
f82XU1XUQJb53W4+kWHGposMB+Ywf7WFXIgNtM517iZZxE/CYjz0BNH1y5AaZkQLAjqTOwyXKMBJ
Uhsgpe9ZXDSiPou2b6Ez+tp+7DLvqSxyCNnp0HyTVsx8tBThc4+i+VxLA23o8kJlxA95X/mfXFEU
B8hM+F+QuRPTaN9MrQ8f5sTSVxphiDdqHZzv+Xgtx9a+FZ1r3GbC73ilzf3iiESeNoU3PRpMSa9d
6vS3Cks9sYVuelSyVPgOwW6CLLaZJwrjuVkQ1UVkwkOWLaviZRP4fnz0LB7Qy3ErldG6LJxnVrLO
ZfJd3JKLfLQMSPxmJhQ9O7JxLo6FjRK7o369LyAnr73eST0SsTs9UQoQzjTtfOI7CZQLy4vaoIp7
x5Hl71t01fdD6nibgDygzEocHaK0btWnlktjpiLUiqbbeXBIA5ZGd3AKXTMRCXbGJR4/q6I9pWgs
iF7/Sns7Wo++o1+GaZAvre3fNMQk7xkBIZvGnsOTHkXz5z5GgDQSmdDpbbfnfEyY3NEFAyu9sqeu
eoWsP+xB6g5HzGPidLdBhG2cHUgMR0AqQnvYjHgJCS8EQmEU9eVjz9L7vx8jao4OZkcDfG+3+Iks
2J8PeTfMG+X4Qbdy6ZxUPuoxqT1KbJIG8NnKhlTspW6y+U179qFCK4UNJicnQrjx63CjLEV3X5Fd
dRfPkjtlOhpCjFNj7FjMKDHgeGZf3CBdDNumC8Qlxdlz5EGsH6RnaVcEnfZmZq1RjkIeTS6Nm9dA
mmzTVNupYU0xjIKDh5a+N4abn9KAvHdX/WCe75+rnXjvPey754p87GuNv+1+PModnFt6MF9yCzNd
ELXMXfk7JA46EgE6wJGRfZ61GttjTKc6aufgVWhUJewgB7bjF81WTt7D3OkerYN4uqS96dMBxEjo
hCa5Qn080J7NXs05zsnkTuMvRTPWq7GisesMc/jWscZBIhR/seK2fqCkM671vgIIpMlvkLZfDKN3
fviBeSHpqP4iB5NefMfSJm2ZxSetZ+wGv/hDOO24V+QLVdRRw9gu7+Gw6rgMvOlwjxtOWmLX+EFB
QzvQCLKMMBQG1ozQ244JTF5GPh2Z58j35r1OrDCUPfOPysNeXi5hVWNK3yqvX0k0ZvATD/+4coPM
PycL0Z5i6cYcw/om0g59T1rSHC3LFyt3RP3d8/rqGM791XGE9ac/mWuA+tMfGiut1YxAhXVg+b3T
xqWFjzs0Hn/S4KxXEa3z20yoMNUo4T7MkhOX+us6G6HnnWxSTUctqY51/vZL+TMumczEbAcrfOU9
fE7WRsmSBIIuJH00ym47NMNtnN3qnfaYtdUN2CyuEikAxPCTqv48TeMix2GNGxGTZafpk1fW1VPj
PXmjF17uGSGkWjiohWy9/5kGaXALZYyqIe8R9XL0Ieyt731LwKKCu+l1rKEeEuVJ4QwaGZ3cQe5T
7G6ncYk0UiSVyZLxY0KDOZ+yrWsD7o5Md7jNnjQ3LZbafUTF+Bank3fwJMIv9erYtGJrxiFzJ/TY
a41227eukRuxmHKckBiAIpz0WzJZcIdCkkOjfE4fQ0JTVq7m7RxBOsKQ9R1megqdQHSrz36SfwtQ
xj+maa9fI8d/T8zoJKyouShmgpIuL4coPzaXqLfDw13gBaR0XltUCM5yqfvNS90vainvQPv8llfc
/ccnJ4LfJR3HehLLnjkW72hd5OnjeI27fKPNiQ+eIx6116BAHrbwjjVSX0Myyt7dehhQekUoDkLk
E8kQNJTd9eD7XP4JZcn9wrR8q8iW1sR1hTDQhlCDBwr919EUUXFSI7XJe+kTpTHP23lsNncJGvUM
cz91FC/UeT2PVH5yx7HPPK/LzznP3FlvspsZFnD+a/STWd5jyJaxBZmeHBumCs0udCluJC54bRM5
i21Wxrnwq+KGgWhY06L0Du0SE9PAgz1o0JrXztQhLdTyz+QBoA4sHf2FxvB4Kkt92EJ1y960Rjsi
LDM/2VKGZ4ri4+ou2TatM1xESOaqaQCAwMc2CGtiMlAG4GXEcjGZBF8ue3I59rEXji3U0b/eR4mD
8mNy+O0NpTOG1GwLTE7CgJFfkz6j5/9/I6nUvhJ1pT/ESPTWtW75rM4hasD3lHyMVTkgmJ6/kdEU
X1RyYuLTDqiHCQ/cwrCarCzHpNDXRzsZxaPacL/5pgtL/9shg8LdI84xa3mTO/G8DYPK24M9zdeD
0eb3sFc6et1L4pycRAuPkU9OchtazcltCJ+etca8Ouhctw5QmdcaDi0pqqPzTiPsVvuh/qdvfup9
cKSVkz4Pid88lZpxUcuXv0ZKw+S2k7sLBYUE0yQfbfIz0j5dd0IraMw7/pxLBpQRQ0EHQLyQXNRK
qZrMX+9Qx9Q7ClKPW40eiesU6VGtGSo9PEN/C5/UmsG0HJJfqi7Ekc6Kg9RWD+qiKw/q1QwV267G
EL5lSdruCQXUfYqfkhQbZx7PYaMbTPAM7a2tyP2shKi2apjDOdo4VZsd9arzLnaFaL6Po0Nf+MV7
PYCC4M/Qn8tglhjuF2T24PtfReMhv4w9lkI8rPUUdTXemvLFz3PKzNrs7JngGK/9SIKY1wbxD7+N
DwJy9M4OmArAGqmAsMzWC1eatk3Jl6Nx7ZrHeQjMQ0LF6MqxcttXgt8nTvwtefXaxU3rxybsyb00
iH/c+0grN3HkaVhvebXL/qzboORXmOdrTXrl1Q5oqWVFWe5kFtfU+3p/uhbSB10U0572Ovpz3P53
cqjmh7YKf20sHIE13DdrwvRjP8aI3x9CP/LOEja2WwsyzNSwSLuztObNUIfGGpOss279qKcsBiDm
ct/Vsqu+gnvSxN0ZzRF6b2xk5UVtmOyUl1Zm48bt7YXADt4qEqh1a2CdlLaMrS3TaKu0YFYHXtFp
mMQ0shHPQ2HslXc5zC3xPC9wX+MbZI9NV6YumXNLEPBgOLsOq+puMKMXjTn2o9Lv6yJ5yVtsWpKy
4VWkwduoa8/qdeVRnni3v7w7gTRSj719c7RLKzT9TWhSXlmYZkzMpIkaZrC3LHI+96UoDwrIIJ3c
HjcEvBgn0i+ZbZpd8ZgR1KZ0ayosrpzovyO7pvGyaNlguG18Lete+iz4AebFvTROVpEUM6G3UJIr
vbbe7i3WWAt36HEvTQwzckbvyEKRRHtXO9SBrz8bhpa9oqk6Km17XMjuNDnaeyjNT5pBvaKcv6JT
5QQkn2Gnfhb1E8DyXeVZ1WHDMKwHt+x+mn6gbS0H4onSrufV/GsYNV9TvSqe9ULMz2H7oP6/2tT1
WK/v7kYvR3NZUcrbheVk7TuYRCulYlZdVVAm+jFqyy/EJnePI5cUDymJABytxGTcvModnzUiFKXN
JBBJNYbU5RDJW8atBV22orZJ27/OAPOUurZvxpbyYFrZ5FOhgIeF076ICr0ivv78bNuzdyFJsFyC
VOtvdVGsIZgkP7yw0Fc95v1DmMcmcUusyO1Zp+RlkmqkIq2cZn4iTP2irK4fG50cvG3h1dRl6+6R
O0364x87FASy+5Ex93YBquQDGnf4rwjBDurjZHWFLbRGpZlkQ3yGQPWns1ywatOjJntwnG6nq+tV
Hessb75WTYsZsdQeDVck237JNHZGAyc8ZY+HwG4JuFgODWlxvMMW7z37DJP4sr4dCFo2xUMEaPeL
4Mm0oEy6CPEJC35gqcw/dwOk/T36w4EFQFyQWVJZn3N6Sj304FsR1ZAKA80m8zMatuUUO+t7Mou0
/XiHE7/fJtSdzzYykY3nivi7yP01To3w3TLncHs/g/06P1R20K+VjEPHxn5UQ4g1sG5NVgZLy1fm
EH7dDvWB0q58HPMMi+CW9Fl45YOyORtG7XvcXHBHuQlJIWXyQPufIt5yA8B6gGJRX8gxxB9HO7yT
f8SKwJrCEDgq7Ybv+M7V1SZMIWg91CFZ6DxAoylZky0bYelydGyvxO9N1fzd0+zxPkrLDgMos7yN
crsLcCIns5LVCjNTTixyM5yU/jVgYf0QEUMwLyCTX0XOqWZ6bySO9lB7eKykPT2pjSbS+YnawFPp
eQAI4uFwb13T8YZ8Vvjlpm61/hgvKw4Ik+8ZiZyPRe5Pb5DxfG4Lh9lAWWcsd5aor38irCoe1GjI
CG/XtHinvQxL9ioKIGSUc4SiqkmSF0g80Uq9AEekQ00yAJoVQHlE0jXbDw2UElOpoS8tFqisyneW
C3S6t5vDiPv4vVgyFpcsiVnTERcQO3mOhya7tnhK+FBoJDh0S8Qgfu19HBsrAPrd7GyazI1eXHAo
u0ZWIcqxLn3AjVfu2y7UnvLWcPEL5/JU6Y22Ea62Lvtq/mqStrtNejC6YLDi5ygTB+gHaLox6j05
pSQUpiQ3uVg0lnlpvpYw8VaI1jPkF+jTHDVP03PYZINdwJUT9VnogfElTskxr4K8vLC0wPhQaYRg
54LYaT/ubkTo8aS04+EnrkmexMHOJidiI2VgP8S18WvzMazdfjjx5NBmpCfNuBNirr8ZafKH2vGG
8G87tZ/dUqpFRtfHjzi0u6knD6loJ5sajXe7V3ys3o/OPhWA3TikOlofOz/+0uvERYjlQB+3ADHG
rQXD/Epy50XpvmgjnUSdIyVePDMja7SN7Y1vmenAKFywM9UY+ttGM/v7Q6BYhlFIBpWTXeDcZ++G
1VxVet3chYc5l8FXz9EWFiwBYkJ3n0INe2Bq2sXRJI37sdc8XOhtFrMgT4ttqFlIj5cSqtrTQjG9
syRFC7nsFQ4BLUsNaY2+GmO7jzdotrtpzf12/uL0lbku5ViDKZnmL5AkmnB88YfZuZvp46gimHww
DWSfenppApaPup+/9AbJXuvBD4NVCd/mnlIatcCV7Ua+9nrzSLGSxE3gGPSzoY5vQQ5pz6G5Vnmm
ab+ckKbxmMeVdbwHPN4vzxzHZtST36LAKoAH0RZBPybbzsPlx5xJZYjcQ0XUOO+0bptpLK1U+Ih6
uQrdm20JEukWsmjogwwtd1TQqkdks7BMtMA9poA+aBY6P8KaeJdISiqVQEEcZzFsBQPw43r0d9nI
okmBvTxYezvlhoUtu85jnkamKRHXunUlrllgcoUKFsw+s1/iIn8AVxGPoHvQkI5GfyDAC/dWy6Uq
awTnttZPW/UoTIw4uijQmWHblEeWQMXeRgvOvOabFVBhDacufNQzMZ58zfrKLMpct3qUXcfZC3b/
316ZmX9/tfwWiV5bBWaXzUjZxvgU0ZNVcRklQR3lZpJIPfPMvapFIT3MTzpQi8csbrhaSWDcxga9
S9ln5mMXe/GRQniLAjgznsqw/+415kvoxuknrypIiFv2CrsB10iL+yKH7oLsun0e3ZiPL5/l3bGs
CgDqmKnRgor/qJemD5bnFs8M3DkrH7j5JG21kb7T7iUhr0dhhtkTdYB+3dbMSjqpkYvjBpSRtPWw
VJKE1uEvyCb/VwHvoB53SpfesBA8eF0Fs2FJz61EPVzulPzMNAOcWvGffMdpPzr9dPFMozrolWUc
R6I5HkVMnpNoWp2kDG6YK3VQR/cwB+Mp7/SCnEe+e9PM8ya1Qo05EDWurP8/vs6suVGk26K/iAjG
BF41z5Ytj/VCdA1mnmd+/V2k6rbr6+joFwKQ7HJJQGaes/faBTbyRtAL4q+SmyBptjz92n2pNMqp
KR0xJ62CKI2S8l2ck9l9ZEa3xgcYF6OTPVPrqHeWj7UeSAPNMygyWyWsxK1Uu3zRkdS5c8a02rUd
ilcLwfGJWW/32lk93m9KZ14KLhu8dKzw044dptshMMWNNsSqK4xnJ/TFzwmzOQvB7DvJVuMyTYJk
SQwn5PKccTLLjRK+CHshM4y3vuN5qSDRAtfTYbWfB1uXn710sb9yLIXgUK2urfPd/sLV5CCDJsAs
mW36kG1BZLnaRy+GauOVebchtB7Z8N33EYg1xsMnI6PTMZR1sFZ0xX6HRnEQSkFQXmD8cMLSf9Em
0944ZazsWxFm19YmZ69F4/bD7hd+QeK9YSAypF/ULxCyNu9yr9erTdyM2UVOdaw4xD1PpQjIfJye
GoEW2eZXot9KyNUQxXDOzT44qvH0pLa2sgnNpCXsSTwUhqvsLdiVG9NC5jo6Ad2aeQ0n5sOgjPZJ
heBCceBwUH2rPtr2KnsN1ZBiqiVRZidPa9a/nu7bK+B/7zFT8+cuqcKnWF001Kcw36s6CgKBLUMQ
QjJMSvDodjjNbE21lqXVKq/QQ5U1adwgTedDQiswTSIhPFp+NnsUgivpl0xMvFT8JAx5FSMO+8tM
LJCNHuXPzimbQ1Zjk4uQij5/vVdPNTwsYf6Xm8BXVKnVHgfQjrfM8uoNdSV9lfF50G+k6eNC8dhO
SYHcMWSMQ5fWLbsGyo6ERAZjhK3BOk5z/0MEYX0q752RaQwh0HeX3yJh3ThkWoAtpi67mKdfWa2H
1KSPYpju0ezdkVVjb7sFabgKRdpZce/2Tnf0R8bMEh3OQQ7ElVHVXH7oLQY/Yu6qiG+xVT7liuO+
kNdHHEnV27tE9wv6abQ/B+ydq3QC7w7sq71S2ljISex9JssYsm+jkmI7WcxPlmVh1InhLd0JRMi4
ALpG1IDi0fA/AhyaFCSGW9GjCsJQDykBQ+RHkunFqmWBd3CDXLzbVzeykgNZ5g6meL0n3JFFlVBY
YrhzIjmci0diROiZ6ZB43GmyT/Xcsu0ispM9SsNLO48+5WcrN/KjtuCFuaMaXO5rCuw030pDV5g+
6IcRrPjhj1ErjgDoCkgtVj2pO3pf3TPF5WbLtB1pz3wYzt3hUHc+5ZE/mMtqMIdLnRr+qtKEvb7f
9aVRlgc9rb9FQzqtxhRNVFnk9rUUnn31lmS2mFfSge37phHWS2GL8Ph1Km2mY2ylyFbV+GfFc312
RGQTEIs6ERCMBqBGIiSfw02tYtNo851QkPC9ao25rz0vdRSR6se2bkF6MaATrdef5SKxdjwff47S
gdRpGNZ98Ojy1a/3ybfgvejvb5Ev+MLNF7FR2hcgAePKgei/kXMXPBHxY4YQQh7lxZRt7tRFGmjD
NrLehrxp6KZjEZ7GqPoMq/Q6FrS8oyJnaW5X6ltDRNpy0gZxG4fEWmHSqa9OFk2oSLP8TOCnuUO8
nf4exoZGjdf5XGJZFfZ4ri3RHQY7RRAg4JjSBtRQ6OjJSs41U2XElg+hpFGt9FZ541LOXhJryG56
PC6V2mJy2TN7b7ImXVaBreOJoAhCndlY3ufBc0qwWRIILV8AiCoOBHJC/Up1hN+4GO6HnqY0N5it
S/fvU/IH5Du+ft4PMh6vJD/AdEVwTocfg6JRvkR5ildFntNF28L/i/OFRRDmE3PuFxl4V9LCX/dN
pe+UxC1YoqHcGvqVhSHkL0yb2cJD9H3zPYyVcAJ99Pi2cUsKHbGPiMWPoquOtelj6Rsrcz0YUXIE
nLLthNNvhV6o12nEQgpGPP0BUBF0o6u8Bz59kDAZ2o2Q8FGGp3YhhTUSPOJ7rbNoOuMj74f6sRb9
Qf5lZR2RplTH3iHXteYtxAsoz7toQOhQRt0uUey0XiVYuCfgwNEBgVZ38w21euwa89FrTOMNwV68
13oCWAIuhoUpUAvcyxwtFMyE0Wgnv2JchdmKjMVtTk1mbc2F4CanbR0HYLTmI7nBG0WuZ6Hkm/sS
xhBGt8A8W7zZ1rgyaeRg/ZsYoEsqAZlh/ZL8FCMODPrQDmHNwQjue/wuS5n/WtSUr1iBfdEqe8mH
PjebucWNeVMCrj+HRA3IU1/PAhY3K9FqxUWeUhsvXpZTjPKvj5xt6GvqHjsLCGYu7ZVv1P17GCGb
Hz5NXCuvRjl0BzMnPVUelkpabFrT0TfykAlbQVZEae3QchOqXNtLpcdDIdU8gQiYIWmRvgLmQWs8
Lp47P4J2PQeEanqlne2KxBZcpLYKbbaaV3KEEOm7uHebpTcG3sm3+1eppSfrlPDK2Be7QPojwvnY
NEibVx2fUPpxJEsqqe40mC8kTOr1f5w3deVsWGGAwAtNRt7VpD2BTf1SaNBVSP5fwAGru0CrIYUd
8h0kQIOdsemclHDjNvgnalLUDChGrgIbTdTq4cs/2LQ27GjD/EzsoV3mWpu/IDFtwb0Fv/fkuSaq
9+hDC8SRJXWhASXAxP/vIEwK6n5NyiDuau1ZOC7ccKVwfuhavJQ8m9Y2HuxCGT5QCU5LJbb7taNn
gJJNZbig8kLZl+rFhyg6dxn2VnXU1N56rWGHmhtXb9GWmjF2ABsD3Z1/bTgY8n3dWrndFIDyYZrI
s2K8tKFK8kI4Ys8K8+kgz8lN7aXVxSN+QzGrjZFRAU80wWw0ZpJ38ZpoNQbGcA38jDRpPxgOxmj+
GPGo3Jq4SQ50PY21r7He6msC5gCVh0qgbBk6LZ4fBubZdKIXK4/bpk83pMcY24KFwyWNa48wAqR5
Xe4TSjEffr0QWlTN+CJ+BPU0LsX/phAULUpknRlZUuCgm6f7uTf552poi2OhGUt/zjbpDb899bW2
l0cu1oxdErVgXeYRzy+9vRm6tFPldahYCuVg+JpKkwFElsFaX0tMuee0GXUvvTDvbOQAoXmjpN6h
QlyBGa8+fXl2sh7/Xah02cJHgQZsvwy/0/44ZbGdvVLSAysQ9fXWwt2xvLt7GrKmK4SIjD0a1T7D
bcodCcneJbHT35s6jZNNMOeu3B9KYPIhn4bdU0+jZfVve3kJnUoJB21HMxW3jhu66rYpsxcKFXOd
Gy+3o1x910HLw05kNCQNaOq1Hnwav76w9+NsKSQTgjT4FqnFfGRn6nANJ6om89Fg67/cthsB6ZTm
yYltdek5dDhH2/5W21XxRBKHeapoW6Dnp95yX6OXqe1ttKbrEFQWin2oCESVM1tCa/dukwy3GK34
xshre2drsfMGsGIpXcnpfB6GPqxu9awllnmRnzqEmHpVtKO1kvX8QJDK8LvzUYqSqCs+xNL0vlck
y/7+nOWn23Sesc7Uqln6+fDpk73z0EdWtHd05vZyQDb4uu6HZUT8AsYVfatRhVuD5Uu2coiRh8lA
krMFXnlZRLBXzL6jkFUxcclmtiuaWdxtgAPqDjlTSe/lr641floMXU9WbRgHqL3ZWv4AzidW8eFL
WmckclbJpnfLch9TM3wpguGh6pzpL9uFkDIWbnQpaLs+OGJSGP1pcYdwaC8Znsk+FcbPeUcxy/vO
OJ/pzfCcqYX5c2QHEh6RoW78EbRas9T8yD9aUnsQB2eUovbjJFq8RGO/okGZv5WeZ0NaJVEQVnDx
pqcpldCCXof8oTAYGua3XQprZ+i2LV/rXiRmsG8csziXWgOXteuKR5E2yaqnvvcCTH9kpZx43/Jc
fxxB0n42rE4KFEao/ohCKWyEWqY7HSNSZ64tueOLLO2673FVPbiR7rwMCmYtsyytbYLq3VKn+sWy
1AdwRPmj3qnpS+zAZqCg8+ZXoX8RTpzdD7vo8t9GSfFP4qHp2oZu2o4wmLgDC9DxUf6B28MO2BbM
eofZaTyu9dmNVZCuTLRmm23bprI2PhCyZZyEN0Cl5VXPS+tVsCxFS/TKnEx/HApxzDrDes37VD+1
tcNyaT7U9XSkPTTBO2CKk9du+9bD3BFzZnXmaxcD79aHPdr9MkrkjChstpM6YgbxPG//NfsCUNAs
ze9jidOZ2f713r37/yM5Pf37NWoIHwiLm2sakVMixoqkw7niaeg8PmMt/fSNtD/iFx42BA6Jkw5H
CcRWkO6Fppdn361SihQ2Tn3IsktQvYKmZcmDKxbDdyvtDhpij9N/fwUSKfanXZevwHQs3RS4yV1Q
7f+w68J5FG2XTiOR7e4v/DnBWW5Iq/q9R24QzRcHwbiwzR1VSt/TyISK1e6pS5Ju0Su05KABr6iQ
aTzBHAQuDU7urAvVUwLaa+VrngWiiHTADr9Sw7J3rE7DIPxjjy0FcWR9ijOKmUJmRs4qkbmvOxqd
fZEIN9uyCbmm3RvnbnJykLvDiAW9HIyCR3Hp05SoFxgPVnkZa6TpstH1DkROZKobP3EmDP3ha2NZ
7SOZQupTU5URGgrMVTVd/+V/f6BcuFy0f36ilqoatmrbtqYbqiB57H8v6rZwaCQzKdxU+UPm6BNO
J9ajo5Ud7r7usc6VLZnkKEAUv97LmFvD9T4CZzAecqpOrylCUwf+pIVJYmG6ZLAj16Xvofpbr0lq
qm3C3H+dDxplM7aEUVZCvXVOkm183YiZjmX9qteHBFLMbcR1fWt5Djwb4L8WYYYFSaqw4h7eSZmm
5VaAaVgIv8zOYZLisCA/40p0gnPmP0FRhLjnnUsu6yowI/A0FpHoUlkXIVSh61Vt+PrzpdJUxV6q
vToMk2Nc6zic+VdRIMbLKDf1/f1QUNbTZsY1Us8nm6xWlqnkVVTmPiit/Ni7DLzefGUgwKruG2c+
TFnHQaps3CvZG4g44LjT2htOPO0PtWwZNqYdMA2fwf8TGlPQcsnuXtkn4gAfzaz5TjDQ2E1srTIs
z0thzFLvQY/Dk2EdJeO2T32CMAZcpJP04scd45rusVD2fnSQw166xL167VDv09r+IZUH8vW/j6LE
dIB/e8a2Rlb5MAq/X7RFOH7zql7HoD+GD3XPuGlVbsdXbGOlhp+LCSeDUjT29osShBs3KLQPYcXe
xqxUiN70yEEpwT1pyRPsxoIOfD8ehY90477280rm77VeXsZRGDuiiXGOsdA3Qqv8sLokBiRYRfeV
baiZyxA971MViT2Rl+PBSyd7Fc0X2pAmpLgU6YtjpU9IPEgcMdL4o+5f7ypm19c33tCj/ppUeZrE
6nDvqgRVCAepf2naxVoiO7WOBbcKzg2XrYFxyyHjRy+6t/++5+z5lvrzlnNcFyWcreq6a1joIv+B
8UCXr6ikyYB8zG6hEuZbGRYrNyFmKMWwo2sYq80TRXFKHrM621Ord8igwXZ0EuVo9Q65FrOQW+7J
c2hlJ0qTPqU89LvdIjQ9dCl9HeySirDi2dwiRyx5Xu6ZQ3QCg6wRJTyXTpC6HeuhdA9dYpiXHqUD
qs/nvMrNRWongANnUaQ55s664LmMLID7pAj98WBFrrGQrzZNeVUGC2SW6ImlmYYDeSqkTaEIdDLD
2ZZ47yk7Z9C5sDpDL5QY/toEslzggkRVTx6N66O7kZHARj68ZGOzsWun3royPK6DrXPPci89srI7
b8x33IEoQi16KGJmvdrc+9v//sZ061++M8dwKOwCaoJyyDP8fx+TdZe33ZCFcN5lAyrOi3zhhVP0
2HRpc5iDUDZmjUAc+SDg1TSNr4awEdmY47uKjnyjTmSly8M0US8kWcYXN+9Vgr8gkN5XMnZUrH26
Wkh/h++pWaBIlK0Yze63uLiyZd7n0Ltangt92wQnMUEynJ04HZK3QXQpqbgie5wMZTnMICmzdSlw
1evaR2Um0rLbd3OSCkTi6lHUT/JAMwjJMuJQP9RGD00SyNehYQRed16OJdaxrF02mDRTEVvTWUyj
latWAhbWgJxFLqryrhNo3Yp8R2kxXikenVPyi2lOJXG+lALmu5Q5XiWU7FetpAtEuRYuDYqhzzEp
oVAhPXMtZZo61MtjANWGhkOgb3KMF8vYlMvE2vzLUc13nTSWXT83Y2d6N82V8amzDHQIE/p1radZ
1iJqoI+B6sk3kvegn17BQYknTwnev57PX49rwv7qNe17+op5HxFAOUT90lFYpNO64MYg3S5aEJd9
DwaaWOctXD+0tn5VZOvC9D69TCPOudRCnplpuh9n174ICwDTWqhR80B51tk9lgU9OU88vM4eo3lL
lJTioy4KCbOQ8bNVWHYnXX9vdZ74WHeVRV62KrPlroi1tVemdNqC1jvQN3uUR18bSlcV9VKjzB8A
MR6jVkOKZ2iALRrTfLZmLVnSO2dNeOHTZE3Gk64pEOUV463WqepYqKOaBscYHNedzkOePo7uPmRl
lD44BvmeZvRwpy90EaF0CVJCN/YSMnIn7YZqYyvF11Se/U0x6fZKR1tgzLAv8xLbZrmqC0iCSmhz
GWZZs1E0C8yQr5lo1SSBOcs19UHh6liEeG5uTcLwUfd0NLVmQSmBvO1Z2pkprPexMhHsbp4icKNX
nOPpszX8aC2EKPcLy3FSb6vWRXPRs/JbMxdkaZjdj2QuhHwtMV8045Qp7nM3w4tFpJNskDnvpFeZ
q9RWgwU6cO0SakgsimJ8J0Xe2dlYmomEai9SUDS6KoL3oTPumBivCrX74RAa76RiWk+KgwzEzu0X
vpZ6h1KXpSSFh/deWMuwuEipNUuKX3bSxS/IPoEfO5pCeYycOLfrjUvWKuHKdBKDgrQ9k1PVdZHU
/nak7/sozI2SKQQ8jWO/k4IsuWkMMgAYMYLlVJUsqAAGLu94+CjQieD8OyNLRmalTlrzHAF2tmQe
7b35BrK8wCY7kCDH7CwaJaG6wccO4IlQLdz7Wp1dk87xVqqlVUtmZ+U6BdJ3TLtcPNjZ+DK20ZUy
UvVdU/pVlg/eLxiAzzSunTcv6a449vtzYVfpoelEvkC8o60c8jC49Wg7q2Ksr/caO17O0YdXollY
iGm7ld/pddiJP2xJlf1tv4nmPXc+lzukzJoeVC/VM/sZx1uev96s0BDautr26/1fb7BE/v1eyR5Q
w6f27Fl04ZamsY1P33nN46r8wAIzrKcssHcMQN2yyW33YLjWVpbGzQh/kuvMVRbD6g5NNOcNB6Vy
0gFgLIYeJLXKOHDx+oQpmY+hoLVCakVhttMnyElxQYc6b+p3P7Zg2trhsq2a5AfvcRaplwZrHEjd
VmrLiKP4OeaIrqGj28iNf+nq99ab4p9egMgwMYL6xiQWzd0wNyjq6COt3+jzjN+MqtE2lZ8nuxYr
hNUV7e8ekaqS2aOWVFjnz7+JgGZ1XjLsClP/YVedsf8aoMoI/ZlKuHU0KCzA4zzaV2Vd7yIVeCT6
pHHZtAQ394YJD2VeHEdV8gi3btzXeeqDLrTa8YRAbOGlJeipEqrJLDIaSmgMsWCJVRm0n5OI28i0
mMvnxQVEF5oCu3qUefWWXSrnu7Oqcpkqmm/yF2DLhPI4prW+T3XxluikXsjWBJA0nAXejNBSuqPb
tPC+dAVdVRZ2YotqoTgEPgsxOfeDiR4s7d7UT7GmWa9JEC2S1ohumek++arhrUItA5k572VUOx9H
ytlK0uqHCpYcNLFZ0EzI3Hi8H6dpBgzBKqr7b/8coCi8e1UOW01CiYK5uoPjguyi2WrXde4JtoJG
xK7JbVAn/cGwtZ9+0mdLQbT3jWun+uVapGZGY1Jd7sNVT14gs4KQSG5oLKtgXr7HPepJGguPo5+K
ejOlyq7KpmHBtEC9NYU3bAbS7I4KStGzgpxk7er5N6dMQnCgwbkj/fnJCtXhKZmMYxiI/kWRjNc+
7DqekZQaS9d4s/kuT5GRugtdlOZbMxqrStjV8V5ThTTi7kkC+V6pZnAyfYpcFD0dwsBM99ln3kfY
U1KwzMH0OzHHX9kGjukh6cf3kmLOVFD+VMjaeO6T9C3Uk+Y7C6Q3JSK72TR2hqZ8xlyttxG8Ovhg
Ir4bN3uZKiDdZTnXzEEG7RXfBYetht1Ka8zwvSnEehRZj31IGR/cMPiUp8dMUzbTAE/CmN+lTfa+
VVqSJicyvk1EHsFAHlbXOtsC2d174CIhGHMg10FdEI01RZ8WbUaoATyoaE0+sGaqQAOl2pLSFVqF
sBqwRcce3UpMgPdvJDHsVVo75tplwb8w7CruF44Gvy4p8FGlqghWgxpRdxZNcYsm5txFO7wJHNUN
KzDpikBuzAyHJN871v0OS3LpU0NOgKEwCu0lbe2B2ild2CIwcCkRRnKvWJkjHMfCAmDs99p68t3P
tNAQLbphvlMCrEmhid/aSWZ0ZcgSy7W7OZhh4lmkmdG5GvX8deBTHsKZ3kZJgYCASlskddNd0cz2
uzBn6a2ABnvADOqiCzK9ZZjrKXOgdOHrufpealWzg+7abvD6KztfC2Bzqu24zYvUQ8bpGy/yECcI
48x86FjgTcCp11ogNsmkG2+VWQGQTE3l3JoT+vnCPfS58UMdR+exIM/9nLGGXd4LEbF5JfJQPRZG
XIGzQvRxuN8/qsdzwLPbAQgmDuCUFioqhHGrVN60MTwaoDb56gRUYW4Z1UhZgK/VdlKELs/Vuzmo
70meIEBW7EDmOQtlEu5ZyepgFc0Kb55H2dVRBLaKhqVvmLXWokw99QSsrDpEDXl3DS3f5youi6cQ
U548UgBa3P9IKnMbOZ8XqgrvyiqVFT0Z5FRhHx2gQmxIeSbhV2sILKD+eLBz4W4sRyctKee/5ySE
HCGhTv7iKUyvBbnHFA7KQ1GNJCgh5n8m88jBOdZnp4zQK9gBzAdSZIy+T1Kn3Avi+vdepBndssro
SBU5co1CGe+auCZJP/zOUI4wU3b+0MJOTX3vNiByRJg9uTd5zh9Q29/RC2pn9IjS7sx3Wud+n9Ov
6fMOrVWEzjKkVjfUQ7ESURleWMEbBvoUpaJcNJkFWdw2pV9sHw/1XCsXc12cusSwDnCUM9TPE8ww
reC7tKG+zn0PwQ8MxAGT63PFqPXUZuqev5CoUXXsTrQj9UXXhPVGrzVGV/TOS57+yXUsxxlgZvbM
T5z+wyByw5jb4f94h2nwH8POHKhd+i1MACaMofa96XprGYQaCMB504CTW8oXhDVHRrjpN1KoVXIc
co3c46J/pOfdLJK8Pf1GsOVo00Oa98zZYw+Z4HDXVzej5Z+boMKWoHDr0UQTW3mVyeuN/0a+9nsS
iCMR7Ugnrve9OhQPJBwlKw+qyjtqs4e2jEAMmMNNg0HA7ym056Jtx7U2Tdm55iF4aDE5bXvvNVEu
smLUNcU1KDWHAds7l2lA+rgC+nMBttmul31INuMcUHaEfVLyd1ohUqNEOZMKsCwpfjnwKPSE3+8A
lzOUadio1hCsXczn9yDWROlfU9serx1fNTG3QqcokzZreHnGNSPZZB3Oe/58Tu7Jc34FGsAfYjQ1
NF2+9Izu1MV7eU5ObAJiuteG7mXgnXMG7nLsri5WIpgpNXxFpVFf2rB6j7FI/myL5NpbprkA7q4f
ZUAOflksiqyGwBEkq9qwQJibzgz+mF6ZV2ebZrTVAxpr7QE/OVwes7J/ZM9Ni3w8dbyJLgkB6006
UQ2hFnsPGvWjtyBxvRdbY7hAvIDfJfc35Dl4RNSE6E8C1d6IQvjtYjZfnbSHZkAY5vh5f/LmjQ3W
t6W8SG2MJrKzseMQLELhPbHudR6r1L2UNgHMSjTxxMF/u7TLoV6LvtU+3Fh9inVXPPk0kc6wp10q
ML72gbQKVRyWIex3Q73wYq1bKZWhvJ7ltiJj6mokJMeTSf9W9615GJOxRWlki23vmunOSYJtxKLz
U/OUTV3l1idgjU0yn5lfih1fLBt3mmlAjJmBYIJQer12LRUdwsscUU/D4TFVbkZvwx1ATfJEXOAR
6F/0nldJgi9zslZRpoTvgHhTmmGOf3LNHvyaqo+UvtCCTjRxn11NQ3eU5sZR8erxpJOwsFYVhEZh
eHIAwD6i436ZBv/GokvbUGTHHsacE+E9e1+bqnWyfdKRSxKm+9/WKEdNXy3dfrCVOXvB9DB0BNVf
aOrqZVQ82LYXr3UyCU5M3vMz6k17pZqadi3y4kDf196pyjAsQsmQLrxgh1UdR2kXKN+iyF7mhRb9
7Fyyg7q4z54iMzCxTftiO6V2d1EKFk2Z57wrsCF3Zeb0Z0sIcdSD6dkdbTprs59NboxGsZcTfMwt
zdrpohDL9eUWlpZhZ4h4akKxWY11+5ROuvdALoJ2xMlO0SWJy4+AyEcuVpKV+p4ZGzMbZa2Mpnhs
WBkRfFN+1PPKCEWIveO+tm5h2u3mGFDCAGt48Ja5j5qWEtQ8xy2RFn2d16LkV5+IZ1Xa2O7YSLQV
ahIV5yIvf2UDlPAU2PG21e33L6K4E4Lwyt3yjfLWSk+0+C1L02KvMfdY017slzZllI3iEIlLk5lK
eWN0vxo3BSZta0dfMV+/hB/KTI8eyKQhcuyBKBvzKs/4vQUi0wCqIVpYkFItVHuxuU5SL4dHMNtO
kUyQfzM+SVl2ZNFhli+iLGhXPsnGSyqlaBt8FRlSCc3kDs6hS4YFR+wksp4hKD4Pab/pZoC9nSje
Hj/oqwQMiJnaqQx1cI7tPxCe8rRQSXSOc397x8lIfhCiA29batN1CIx4kyto42rPNglzisr1H56T
kZhlJD130g8W4T+ZP0Dt8qM2W69uhJ+Kn2NWQB0wE/eJiZixxR0CoEIuXpgx6WuLQiQRKbX3rRLE
B0NW+BW6JV0vp9t6CfM0Ga7k25hsWb1Nm3QuHTBdfxCJo+wGhew8a9DSfZe2/UNPNvyKVFGQCaq7
RZnhPsiNy+RmY9oGtM+4/X2uEgXsJwkInUblZxCUr+NsIONinfCvsGCWhw1tEuwl4yYbAuU0zLnE
Sd1Ou0JpPZDjhsm/6mvPsZu634fMuO90/78zv0SwCSo1S3z79/cFxBJ+aE21UtXoIqN7p8p6HOqi
fTPLtlpX9H1P0O7cU916kLUEIXNai/FgJuaaQ4imuFEGwHJRfkhVs3tPkl0y33UaUPldSneVWSP9
qzZ/i9KuWDU1HvymLYq3Pk4/CsW1qJmp1RomfrHtzVeZPRUCvDmZXWwt5GHEtG7htypTayCxqNC7
o9Bu6XzA+mbekBR6zxgjJyZ6ytvVALrUR5On3/MTZYOp1ZHgAKxjTJ/Xp9AhnGMWcK00oc10i9b9
rcMtgE0SVWpB39VB1WfWzlUCXbOu0zeq7l+ZeCGsZ8V39JTavzRT2DJB680nJey2eEB7VuCZ91r6
A+KwgUy6oehZCKsz/SJGU+h24EzmbLSho5+HVic7uW1JUjZAbDimsaAaxuSsMbQNmpn+BAoQ0xag
4XBexlW282nEjbNx+jhbacAVj9NYd6uma8lUJx7jkI2Bj5Bn8vfD7OFB9Jkzs3ugOuGu/7EXNL53
PxfJPUqeq2IOsOBmA+bD5WhCj4IdCjRPHiK92DVj9k0AIv6Lf2IbzNWeWpgPoYhtxjaxy9rEWGYB
mAeJQ+irFjpd77hniUMwiG5pKWQ/Z+0tnyX41pzuMKGPPeBa2yDbfeoVjf510Z+jkXUlTtv/6RA1
gXnwxKBAp8PvE5v+VoXDeYrmIyNvRpR/bkRmeZXvAVuD4al9vpCv48iqEaLRGiVv8tZ0YXmV31EA
ZG17X9rW0EbmZHZfWP2veQe/0yB3aAZ6J1LBkQfMorEqzRiz5j25IUmOcgD2O3k+plNBL6E+y2Es
9iyxTizDWcmWWEr+ytoTagKWmLaREdXtLw9bLk+k+kcahf4SCZz9CPlF2ZoWA4NRVN4DXHljOcZ0
pPtOUzc0uD4n+uLf4Al84hn5vRNmBldihc+V5JIgp68ji78i+9VbjffaRdN0avwsIiWRmrBbk1hZ
ZfbPwUmI6R5b89LIFAu5C6DJd9VN4ZVMQ2dStYRUmyRF14tAMbtVpBT+OgtqlvUeKDgpMkr+PvTG
pHscW28ty344i6djNqnQ+TSCWdIW71rTTtVeQQ8vRdskXtY3eTT76eLMnUMVfGDefadnN68AwjZl
2nBFA1ruC6r7azP0WKkCfXPnjdyDAshVA0qh3991VY7bfTbkL0+OE570KOVyIMEQZbuMgQ1JFUaY
GPpXOxuOd4l3CMlt2Xc1iFdoh9gfiABGnYZstLI8bY+7e1yOuuucaZFOF9cIqI36cfhdB+fXpQUo
E5B+OF/4i5IgWyH4K5Y6WsP7HyhfcPNHq4Q80MyZaTLDA6qAthQEhaxhqMx0UUMc6yoY219VhC/U
V7oLzVh7a8amdvzaTKjdy0VZmD3l9sm5o+5Zbv1m20vAvaab0c5zk8uMD1mi3+rWoU5GgLQT+POe
3rQvGQqt9f0jE7lH7zVTrDU1eBiis2xR+pZcoyPrUVqCk8q4ZVlsrdOqFlzqcfVMItCtnb2yM1mC
BotmXDzdrS+K0DNgBQgrmq5EB2fF34XSRk+TbzsnnEukkjm0oujd9St1HiHBLB8RY6Hjm4+CeSBt
DB9kaSAeSf8sEXq6Wf5Q6v5EGTsSR8s2rbUWNemCIjfQ8+L9N4o8UfAyzE/7yO3idVWqwZqudX1H
udeaRrdMJUpFNiMqagyNghyiGeLu2OpNd6znjdyT59AQci50qD376a60m4e28syD7FkMc6dicgOu
FLCAO9m44BNktmjqJdFxfJjMatqV/Gs0p2jODDhbOUfHV1KQMOWN9xn817xdzuVdUhCO6VAfdU/s
jdasz/dBRreirUrQRRBk/0fYeS25jSxb9IsQAW9eCXrbVi3pBdHqluA9Cu7r70JR58wZ3YiZh2EA
bGkkkUAhK3PvtT/UKvjEO+mwomlv92Wsmzv7h4F4F8O79yEGG5OyiI0Xug/TpkvnbE+4w8GbA3Yw
wi43ZJptgEk0L4FtZyjSZ28X6rZF4qPxVd4pjHzfTdBWC8OJiIp6qaYU1fDjqaKT0qjJnqCZ8hbF
g7lLNLPYeEHw7DHveQ1EJXajF+BgQOX7rHlJiE9RpN8JoNni8gaJTLhdl4fuqrXq8aFS6dZ5QQJ2
vzLgGvMr1Gn+LJw0e+Jj8talNomjjrfo1ZiQ+UYIe+GR6GvsXAR9FBqgaEDkzxV4yH1uqsVXfAKE
T+bz91J1F5V0eBDqoG1hh3hPBil0mOGt4fa7qc2YesUGZC//VlGaazRQu+nc6LXjy+b4MLUbpfSq
QwzKjKipfddE7bc6nEjQYzpxtGva5Amz5D7w07FWfmAy/dm3WfRlQse7aRszughYHnTROzQcy2gg
GfWA/bc6wdOeXExGMUIdM9Watamq9a6GUA/9BHWALtrmVOd1tTUIUrxnsoOWqzFyW2xc06l/U7I1
VojttPi3IkB8zy73Lopo64uiBIS3U9y98Gh9bxWve8yE+lVq51sr+6HA691rKKD9tKL/UeXeu8yt
SFDqiSkc3wa3XUlaHhLX8TBXjkGsUWYTmTKRHbq4wlEVqmcLma2lI+rLhjDakZIz7HpEqKtmqIzX
uu7MxTH8KP9YKfsDI8mNoZEWVptD8xILkhRNVEyOF/qRkkGBnJzxa1VqO3ar2RXWSIxIt0spl1Cu
ZVObXuTpVOfxiXDxxucJAUIhIGwFq5d6Tz2I9DLZkWWtr4ecJKTcUYqrnZ1/F+ERuSSWVnq3Grfs
rYjLemcUARABc8ANahAd36qL8h6UIqMpJFEbp6VpUMzGNkxV65lHbftoNDQml2QhLCHh8f5/Hk21
X5eh9z2JXf19OWhFdz9AIJ+QalIe7RQDR2/rr7PI86flTLJakiZdqWUUPQQ8ugmLacN9uyxmspyV
7zWCXN4EW5r8ouHpBA8xbBd3UoLdfY9AS9zBefBiY4O5IvL0bnITEmhts09HYhRG7Me3DDOz+GmS
L7oz+wm3cKn0DUZDxVvZWvEYEjNH5KjnXBit0ARkl34/0koz3SSuq/ndkgPRhJrxm8BgiW29mOhm
TcEWb7Ta2lmIEfK9IQWZYKdCh9A1xQ/0XZ5yo7f9WmY6OhXSSHgBvoqfaZOmprgNBCNtO8hQ96Nm
OUoDkwdm15tfxma85kysX1naxH5CbgabO2UTKrdXDPHeoaGQiEiwqm1VzpK3BhZpiV3NR/Je6LTU
G6i96TGYlNBXrcIFAu2sJAkUwehvQmgyK09RMTMfWhiixgzCxhlzvf6hks6wxYvF9l5/kkP+xKxO
2BqLjaooqIqW2bOCffLBKjvl0mgoXmxtxjavMtfOKEB2jm21T11GmnCJ1OqpJN6T/4aPojfxJTQa
wkYqPb/OBEk9MlUn4+HB7xcnyZIMmCVtvS7FVCSjoN7uNnsD9R9eZPwG8oWV2llPU1f6nvqSzPhE
k6ig5SXDX6Jqxk7TMC1ampFJWuqbKEuKB3lU5qJ4QAa1T4ZkXklBAmONCcOKmfl3nFsvUu0i15yM
mUXnAWqFF3GQTQLZG+icGI2CpR3AQc27VmSUU8s1Y5qmhcxW+XAWn76rrNrGaj4p7xWQhwlsLAUi
e7igig2N4ZBr986eniX6SssIfidV0EphuFLMOzhj7lnpF7tzKRQF2743sfcquxfAhTu5jDS6ur5f
GXcAZGMa5KYxLLlvNoPcqMiKmmO60aPxBscFhI5Gd1mGsQ0KUxypBQttBGEGTMP979scvMMKtlV9
cT2cUsXSBUxte+O5MfIdmwxqtqT7po1nH6oz9J22UArIQ/Wbly4q6SAaN3IS3JoJt39s0qdY+ieS
y9g6Wnjuy5E+KVVzk7Xu9t5sgjF1nZrIOkiCE9SV5jAqJbgN/WtNs++hSpXpKcSuUqptf2HlDdm7
LLoWbq3Vkth8kQIXuzMCgFk8aMOkmHZVViJrW8wnusWsCDWTRr/YZa+IoewmjwYFAqeums6q8Opf
Up+pTql+YXf0i2FpfL5/Xm39QtOp3yfMXB5Js3KWqZ31uXHb7tf9c1PLbzM0wU8zJ7WbpzJtDFoy
HjkoG9v08r0EDLEbyXGu9lSlyyBKSWOM3gsuShUsYDiK1vKrtShyfU3o7Rl35nLk0gge5sn17wak
1lN8MFm/0lqtLiSjNeeBvb9fCmgorDpv3ggQK20SsSavBa+wqTpHSbIp03q8wcDcRHWnX+8TQ7sw
NyTVqucojDTm7bV2LntlPCXVjySwnorA6N+KlN2vEpbiG02OpedJK08wW6QvTkD58Q6HDOKhOaIZ
2VWSVJJzX97HS2Og+0lbl3us2O1ZHuF9b6Ek8t68vEf8wn9+mnqBf5+4aDO8Uvlv8lJtix2DUSmk
QbyqZrUXhq5fB0aWm6yqHZ5TJC4GrQJt1hhfzAJrg+69dBhpn4mopEOoMDwV+BKMPGT9kfdAFI5n
TV5EwiRguEUqT1aNa1xddQp2EQwBeGaFebVKTOz0LH3h2YhL6qxlSZF7h2ORRO05nozmXP33qOx1
lRibYVdUT9LQAnV6fAm1J6n4b8dOnsifuD2CXnsu671SFPkOYyCpfgsEJF7aAFEZDkgVlxGNZQ7p
o50pxS6a6nFj1ioO/x6iBAZUY5eIqP8Sq3XvR47HOHX5aQc7cVWFc3uZi0J8SczuOmaR+xB0jYWU
ENiNxcSfCBHKBSVzx0fMjb/UkNiKe3KPEmlbrdPZ6/X9vCFi3vtS1eKlyCb7rPIsJ2h5S4YFYjwO
wI4oUHytDTgZjyFh5+0lu23QadM6XX2TZ+2gDiB8yWUf8x9/CUmUgMFF3EQ/sqXJVFUpChRVr+hY
xm9Q+9u3MPXMta1Z8bUJqgZF7AA4rAneMaoS/Y7JcZWphvsD9offjEPwM0q93agjXVikfzlmJsjG
eX02DNKV8Zl+loFVboywAUi59CFHUluR+dbGpkpm7WBW+af8nTL+Z9Lb97t+JZ5KNHkSb6aA71qH
NuWfMhtgdZYXd7E/THWSrewxSI59E+sPukWSnRzIufl8swkMvCq1/Uq9MB0l0gdnrNH0wVWulzFx
L2sQWapv5IF+IoQTj1hqmc8y7DwjAzib6YiJ1Mxv5Tgqa29gkxAir34JBFAfh7HhqgO09ZK2a8K4
0wc7gLrk6kDF0ibFX4h3djqYuROChma50INquF/w9wtb25Ako10nFvlVwo4ovbhpXq1wXo+XzkG7
GutJ/GqKGZMN4qZPFBLQzMPwPCzhK7CgYOOnOQOa5XnTpspDHXf9o9cNJaGjUbk8LqpT0ofdWiqN
68m55XmTvsj3s+V97OD9AYuNs8m8eKbyB6tiaZ35YlTlcwsZ70eJuQ01tXPqtHwjJ6FxUDJDLbX7
XDQvlOdRbqrvm6CSG+esaYY4tUXxxS3T6fTXS9Z3/3sqfzCVRrqycnSSBZHt6y5OZVx5GaEknqoZ
VeS9624PwEthWtDrQza4nwov9mPUkTwZSxqhOpf0ssLfl/kRev2AWFQurnKZJRPQmnsehRh9DbON
tjBRaGQs9/4indzTaSpWkQ4vFU7KgjfHPKMV2AcJj+svcvH461T+FJ3q75/qE0lIOlS3jYbLjKiD
8E0EVX5tKhOzYdCHb3EALLCvsHjLn/bA4jYK1GeppiZ5Vdt3tZBi29DcOQa4rMjDrx521tkqrfam
VeWv2UAwIxLF3NLATnzZ7/irzUHKMGrIVh/2bg32kCYQTDjiSx/JQrvbxOXZwJl0icsz2nl7j8GF
loizjDnm7xMd6iYvVwmkipPu9dmd221a9FdDZXyW7zNqy9ZVqTon3Zp0elhFTUqPfZOuubgdpyP2
cNWXrrmESNxNQhqR2dlonQpd/Y3ImfgLz0bQXbmDmG2EQqx7LQh3meetnKXNjdK3Rb/ESgKmsnlw
TQ2IU2YqK7dRGrvbDBM8S1lNpQa47roGIV4jzIEAIHiAVMVzFLU9OKLQWoV1Ez3nkygOJc1UbvPg
Ja6m4Mz6Fj1rCY5g0yieTDgoRxeF+FEeQa+C9jLdEEczaF6EhEqGHyBgBbxqRKzfOuLQVxn/sBfT
rk/FchuOnfutLbPkgexYFxVViO+/LE7EC3S+SJzmbGi5vUoTt3yL69HdxiVFm5xyKGVP6F/eM8XU
C21fJHG7c/ElX1LkBiuN0fRK7tWQHuP1tmtG3IRM3asZ4cbdQbLtJdLeXhwS8lS+QL5cOV9SeuOW
dUn/e5eQ7J1tm4lCg33ze1kpKjV7ZR69kgeL0hH/c38yBambXQvXqk9pUUNIilAu5hTH4AgvYNyP
tmV+5MujxGjJUWliqEzwA762Q51/sNF/t8D37+6X+u8SpqFhGCz7GqmuNZ262CvADlepsD7+2btg
qn/aTTyV90zNMTTV9ixT9/5uXVCbMrUNGxqvwo57h3oNqX2QmIQAlDMogxp8TUG+UBJCiAyJX16N
s6cdJCIGpld4aAAm+jmZiq32WC9tCMJismtaiR/yrC/M9Kq4w48iCV7Qy5XfWvUw9zF3Pgdp3Uwf
pXDe2mSoHkI0AKeYGoGRMWhI5Mbx1iYJOMp099lCOHKc6/FdgYa0jrtQPdYR7MhmpFuq6FvkNMTQ
9ukImquZNk6fPE1B5Zwx8tw9urCn2PjAV9qrrlbdQCkgY0Zt0eL0PUgJVdc13h46dO0HleEs4TZs
l+dgSS0sH7VkKF6SXol9nXR0aFpJ8aKlVur3OnEfODDDTdNXPbUPGtgUcf3F8hwyZu2yveYdTCCt
nCmb3gMDojRNfeNVTfBrAMt5WjQsjOFQkUhAAivlh+Hm1TPqW1DNmtM8Q9TUt00j4lPlesmegAzt
3FuBDelHf9byunhoJ8O4zKbpu4v4JpBqVrMogS8NjFXkItk4CQCgKEIBNzNcGMaARFu7OdOjX9pu
LWwbEzZVrFn5g9QK5WNJEWWOKR2KKAZXB0m6FFF54WnETeF509fcSgHu4+O4ZFbYMFdL9a0A1PRY
dN7WMdTxoCNN3cS9YzdsA2nVi17Qvl9i7web6KFi+RQUJcovhT6ou/uRusjQpFfNS8p079Ves8tN
DxBfl06XJne/e8AdL+qctePKRlV5uZ97XXHKQbnIt+SLfv8lTMurxgTCykysicfdWPfjMcmnX8t4
5AS0W320AYDLr6UohUWOF9i/cBiidRgZC6GRmnd0rR/3vkEee2zIWoFBYQR3UIKtyISp/Ayq5Evk
1ua3mXwEyJthhBtWSy+z1n1xEIx+wn3YIp/BJ64TOC3sMV61JFfjhe5/BjqPEBcGIzIcZOZe0r81
ikJKoErbOK3d71OaxCcraWO69xzpoFHbOHD2Mtjxr5xHt3RCpPULCK+uvH6nZ/Y3cgWIrk+nyiCn
xDJ3VDS0QQsLSUVvYjodyzHfMC2JgYBp1sjWrgP0grFrjztpWMu6Rp6avd2v+2IOIVGZ38zai55L
4RJtbEzeQVXzYWMiydyMJd78WCQX2X+RL3oRaJuKuB6GqflrEibI5Lpj1YzZD7jZXmAkJ3Zu0XM1
dcinPAFGUNq89Fb97mS2sZZAfxWn46oq8m8W6TT0yo3oeSKFeq31Yi8so0EpFH/IAVzr0MCzvfmq
Yjt+aMPUn0bFY42xQJZNJI0zC/nse6d+Deyg2VrJ7B7hDdZ7VDMaNyr9fcYml1HNq9046IQbVrDw
FfKwj9LPkrfiUAZh8jw0PMCxbkYCSEB5QGSZoNtsgGJSO2n2rYdVta8W/bx8yZXoWxO73mpI+wce
Z2hYuw7p+HIUirBYCaVzwP13T6ZtDDeJlQlcEA/w5zHNIM7O8Wbt6Ox6xygbjTMNPRdgSBm9VJA0
+D6RSt27VKRvN+eW3mpRTdmPuGHFo1lp3fqSGbw2p0+azd4zmBA8yAKuG7j95ekwgHq57/TCCZKs
3Eyw/2Rcl830punb+GGLL2aggbUnTRcrsxgOhefhB1pCB6pCmc9XdTnUHDv8TUaCQDivZa/aLnkU
at1UX+S15TC4XQkzQzCWF1hNK54/UfhTIqJUoF27O3NJmdrloySOEVehfQy5aAVW72tKUryU6Vd4
wXbQsoxVO1vWyW2H76brt01RflapCP18JBkizHJzn7D23J+2RgdClOlx5E/LvJ+vBSPSYpyTL2jQ
2OULJgKQLbG9lpl665IuvTEwwjogZyATUkujLx6iZeWsmPIcw7D+FqqiO0SK+wMpF9Fhy4usIYWn
0dI0dDBGQQWhNCy8XUIMj6+YZL4oChvXIkRX+s8Pep7mf/OVkutoOBDeNAtxpYGK0P3Dyj1M9qwR
HKwdSzD9t7SyxRYqlLdxSI/1l4FTeikN5bWDAX7NmK/eaRtRxSWZNEJ9mNJhF+FH3VZDLh6EUTZ+
rnTRR9B85PTAfLXDWD/lMRLN2SuPReN915puesBcMj0wvdDo6taFlD3TGOnOSZkXb2GPh5X5s3ZA
Kk98S48IAR8BUj0C+Bq7+UwgZntaVR3jsSsfWxdTMMHCyj5qtGGXMNkdbS6AoML4XU7GM0P95mks
FefqjIZAAo5oO53SeE3MznDoyeFaVxTCu1GdIj/Lszezq4ptPQe/Cq2xTt4YsKiPlAGaW7d+5boE
V09Kfp8OTNNUXeZM3KibD9Vsq6+udMKnIRnEC9R8eX9iQtMo5kcTVVdcW90nsOVra3Tes+vwUTJ5
NlbkPuvYjQTN1KFCqGZoFPiL4jFdSI9ug9AtUpVvjqnlzNTU4eAqfQtxNp5PXYN6WuAnusQVlsZ7
M9CK0gpoyuJgcTFFU4J2+VZVPzq5gqKv/SSccFz/8xVlLUbkvxmVace7hkZrhsQEHbfy3ytH26IZ
ajCHPyaYilh38i8DIrlfpn4k94U9ve2SEa7q6TstFBIXXG5S13HyTdvX4zWwqOHLIPG9GHbAWLlr
sZg287CY4epX7oXkkfxmB5AUlmatO6bfiyyPcKsgajThyx/QvkK21RuwPRMJTh1gpq8YHEgBE+Re
Oro1fl/eD5C7rjKoLAwTUdQshVfgFNC70+iXbID990wJUsfHBdIem2F2T0iEETSNjfUsX/q621Jp
9f92X1ruHx8jt6RtIsPk27TwD3sLV+R/uCFRRmGIzMA99i0wCHcCQBgvT8fc7p+bVGuPosAL3VRG
i6TPM/YqvcHnuqkWENCBUlB0sOoHrt34yziP3Y3q/dmMLHoG6lNQafpLFlA8oiplsmtGya0K3E3g
lsM72/OiTofPRLQBVX1t7AU4QH/Mkpest+JLvIw4aTJzx8XiR1kgpVVB+W97M+nxP5BViH+PaR1B
NSfbRWTMrLlOx8C3PdKEmrAw1rhysCKUjHWDQg+38tSqtcJvZu9FwkTHhUU+4/gu7WK+4MOgOWY5
GpDCIsIKlyzaR2FlPpIm3b/nY49Zqq3YNuMWqvTJL03TvR9Fy3uzMU4+7dtVP4ZMj9jdLvJrtlve
9CvObJxdUqSoYZL2yfYkWwkA5yWMVG4b2k7b0NLqa5g2znbu8vX9T6TL9ht5jTtkTdSxu+7hhpkR
zCuTvGY3aedotRwNcW1/E6lOVfbf7B2ppjUUEa3JtSkODI0HBiaW48uhjpE+39vepm6ciiXOHOVa
92iCsaUX1nYrDP/9ehyZQK8iCtRd2Hpw/FAAbau29HwLVpzfVhW9wGXO6YbIoaL01VC6/LUZ126E
CMHlcNmaRRQwBLH2ZZe8jUGn+E6mxueCb/x5jqZXA7OdH2SOfqtC3HVd4H5LCqDEheW0j4o2N+DF
Au1YzwnCsmZzpzdJaJN8Kd1J3bml/l1eG3CQxWXq+UAb10ar7wS3YiIShfqoWf3LSvT/9rCa42Co
ZH7saOj93OXR9z+3UM5qE1DBKkfPjSAepiNowUL9WA4MAkTlgZU0+ZspqnfXFCirtP6agfI8iBCa
l6lF2dkqAl+SD+qiag5JhFPdIKXPNXVKgYULOFUVRabt/bxXV0CnN9J42IS0WyeP4J8Ut7ZlieZZ
fhVKBdZVj5vnxslpgidoz7tqYpFMxh/Nfw5Spf8SIb/36dwB/VruKikcatN5mzlDe5ZvyRfJJ615
Hy9Ze2YfGG7+5XN01f+3Frk2DB3KNMdRVY7//kFS1wcLyD87Jc24leqpJGy1M0KpVV6T123dZctZ
jTlIWBVKoWCOt6PRaGf2AvqpizBKMKCcIph5Tcx61niF8hg5rcu+SwEI7QbkYw4wemeaei5BLfCg
eU++hGbDbKgsj41Cws2s2cYJJIS1qfNyZG1rznYyctV11U22FpwpeZmXM0BTNcuA4600mY9qkaJN
GZGvcqrks9sZ8Zl+4ECvlRBQHiaEx327C9JI61Af84mWm1041mPvaWIfV1W9I07ST8spOeVhXl/n
sarWTeilmDDAu3Lrce1Mx7/iq+xogs7MRPvOVkBIi4LUih77hbQQhV6ydhZpanGQLYtxBuUgnPR1
dr1j3aXw3+davddbrlq9t5ZWPHUd3dBS6V6NpcFZdGl6hRnjd7bipxGSejoLit8ZCUepDk1WHi0/
NXLnh1tG2FV4+/4Lll9qmq2Jpsaob1Wpb8HViPfGISGhgEr3SFKFsnO64WAWk3iowQXcmzcBMScl
UjesPfkVNYT4XA7mCGiOotrFbu5LvmcGMju551JECYms8jGouBfHAMAglEls7OKXflQaPp1ksghE
NfsLzbsaHkLf7ZvKPeCnEUDjMKmOqXGyKOW0HsxHRA64FcKZDsAhJMbJVOefNLfbdV6mv8YxOjiD
8lHotelnOLJGy/k+i7rYEMviIq7wNiFCp6zK3+eYQbelrhW9QgfQ6F9Iez1QOxpEtu8x2SIsVT5C
TWu3xYCDjFTCT5F0mCVSlJf9RAAtzREeaEwujXgbAy8025H/I67CadDjXQMKCKGT2WxM8tyhsYQA
MsTOMXN7U3a2wAmpHofJCngm5enaQY7VbStbx51bZ68DpWFc1Md9GtKKQTRvtcmJUPuerHoQEq5T
bRlZG1q967B4VGG4pciGIz7z56XDK94gaNSiKc4ImLgOPBzYrt7uaoojrHB+kGnTOfPClrDgNnyi
uYoXPofiP09stqqnoMjD7TAv7MIqJwSg1A+WhWGi8c5OY3grt0xMHjdsNl16JqRDjUfCb15sW0e+
FeKgNQd79mMyAqm7NnZSjGs8dyst5yEthvJAx+1rbfFo1NP5XKEJBVexh8/wOZvxsJnV76b2wIAn
XYGdLXrMwLlD9m84Dbupcz6JvuJKT0S3dwPPT5plg+vMz5mXVDzalH3Ra+aB/gtT0BAHX1/G4mUu
reNU1FQmtn7RCuUTXxIO1mg1YdW9qYG4ZLl9cpJuZkhgn+ue+7mDagf9q+Dzg1nTie7kKbHuA7Vk
N2qIHegYUnwbNjhZz5Bp9FLfJUKVmHWVjlt7mWw6lIO+mb38sS1+qQj3Aojeca9/m6fUJvcCeVdU
vBDibjLlM9o9yKv8xegWtJOIzpTtb38lmiALZcJFK9loiOqphLM13Ez/0qbTNW+Gj7iZvIfUVbMt
eC51R9HUE9w8HIdYAbog0g72NQZ7N+kTGIWUjE7fvU4aojQipatHUum/eMVwzbQxPP4lYplr2CBk
JfqpmlXXaFnjBzQhu5r2XAlSsCe6t5uJPyRFiSfuejS+50Qb69kMlKJj3PZGsbpGwrgGTOaTqrIi
89Uf+bjyqebOZ0TAf1P/jIV3FQ2UnJN4ApVwBcngB/aXhGj6bppZtLN1wVrhqg9x/L0y2IsZAqPQ
ucXIEFU/TeM8YF00i5tq71t3H+IF7XH35ep2HBkixassxP1l75aAEe/ZJIIy/joIF5yloEYbcRpC
hdi4KeZ28tUShyvvOKnbvDlqQMNQY6AfUpiCf2HnQYKf+sZs5EfBwnNz0yc5kxOi0Hxgksx3K+XJ
Y+Z4CoR11gImBK4V+kpiZyeNWEJHGGcjO6qj26zncixOxUg9NZj5z1BY3hquTXTTMKIU2ndjAI9U
tashyQ6BHoDfR+znAzUBt01I8FsDu2929OCpDwI/cnMIM4yfjmn/zbUYFwg3eGnguG4U1XqbNJX2
TFlvmTm+9kNaXzKhIGZ2nRN3n3qII6SPzRIUMc0lDwnV0NY0offkUicngeFQnVlGpoosjpFkoK6o
BSKzkSsdkFcYNeXFnsybrhJUWjPaE+lHufPIad14nfbumBPpnkw4VlmTR1uBXXJqDmE6mwfM/e+p
99YFpYoBpPtAi0RjZcGPyS5QHfWEdPEchlA2iJhmtd5We7dSayYP496Gzn9WA+erlPCh5aav7ea6
j+3WZshCmsOceiWQz9LcJINePOVlhXhpbtVVn2skO4rQ27oGnT1oCwZq6YateukYV8jW05bJ/qKg
5j35U9rxJJIYSKovg5G8jMpwVqD7nTy7qK/3uU9b4dvJWvaYZdwOb6gYlzQTbcemqPp2/60kqoq9
pi3RUCExe9x9Oaoioh/wJjOIRAw0LwZ2swLWWPLl7uFL0r1mbFGIZPJ1JgAbqigVzxvoA1xQxlvX
KtPWA3a8jZdBCF+ZsZWU5EloIU5Ri2iYRf0FySLCKZrQYpe6NhszI1EI1s4a430Rxt2981aisqff
xGmZgnw2EC2SeGazxx7Ifm5KCPJ6YW/u/eR/Ljc1yWP83w6Cpy3TJ5VOge1aBm3gv5ebOlWwrXKV
nTqLDRu1Hht9t7PJNewHvyTN+3QXxsjanUncvmW5/9J06jcamphPvGneDigLLoM3rDPkoM+92j0X
s6PsLcuueYCirxfuQF9kiJJvVmutRdIXX8ZKu9y3q0ZJNMaTLF6iYTB8D1MqXSDVO2GXSzGJY5CC
xxQ85zqQmKrSvcPYetbeScUxGScqSmi8wDlN5aUbuYnovb1HVhWuCB5wX4xEnbeOkuTrHJ0f6xIQ
kaotvL3cT3ApT0TFeR8DKOW1kfXz86hq8bpsecIN+RrXeP2mOEx1h9xJSXg1jbe5hCkIVD+L+/Zh
gjMJdjP/yOok8dPe5fPpi8d0dNStxbx8PSzl5xAY7tWYL2097kBWLYmJSeRdmnnahUWx00OvvqR2
gsY0q9+VQRDrsQicK54qWw+MzBpxTe0TOtJdRNihCuvdFsJULE5TzEZY6vFwBFcOs/JMpZBKKGUR
4+Itj85SoOiKML054pWWXAuODD8l/9qwu9DtKm7jFJ+koMTFHPGUW/2hm21mA3Wbo5IZzacsKzf3
Ntc/X37On8BWC8SeqRm6pjueq1nOH/0rUeFJ6Mck2GI3ctdNo/n5MsNuzSkErhAGe1vLzLd6JPpp
eb9IAFjJ94s0TDZVaS2uNKogVw+Ng7Sy5VBVAZ9Eb/fRhfypMOOGnkN7tIgR+zrCzpcuNFiWBgBm
Bn8ly/bJFmyxGmOKP7AmcLVAdh2BQJSmqL/XImx9bPUGo/8RdL2VXEAR9vc1k/yri/G3szEIi+Od
gldMWbIpAJDxCC9KlHMcheZcPsVjrKF3VconZj4a01RR+RmAhLVM5JrnyF0l+mTdx7wxRdjehFnu
j62xj+asfoDC793GQiNIoe1f5EtOsyFQCX8kk6d/wT3Yr1r6K0z9kUL/8zfHF/THPtXS+O5cy7VV
W110DX8wEnuFPAn2jsku75Mx2Hpj1QNXRsWfVtMuiLLha2HqWI0mLUBd2KA98BBAVLXSbHjmrAAQ
K88mDfpV2afep1UdBYv5T4xY0cqai+SWmNYHSz63AsrH94r0uYlk9p9DPD7FZJh+Fa3XIWkqHidg
OLcwmX7IL7UqrLcIosmLsHry3V1SHQHsA4sBWVwGlMkWPdO9BLNRoTVYI4FUoz71bkrMeHqVDxZR
77rt7mAhR+s8qooLdORr6ho1OnMNS2JqsLV0wul7EoU3sls3U+sWl2n5zJnFIt6LoPXJ06gdEbuh
HNvI01EF3jdTJa/CAprifbijRCxgw1ATTxb/LJbcpX7JYqIS3GfR4IL6JEGi9nBcbbtIgzWdu+1O
NxapMnixra0H6d1m3ojMYq/fORvpOmfIdijMqnlWEu+9UDOm9v85KAChKwn1Fk8GNoQS3teQGEFb
OH1OmdfexS1zPjzA9alftXTW95lNhOUYd/PXGtCplocpwo4pPdsoeTczLYcjhjXvVQ8QUi/36qAP
YBEs76mNLO8cWKGNwgTw1tKEoSDCc2DoaocjeV7BJQk/oFewGbOa8bGyCyhYTRkfWhIH/qXB4vzZ
67VsS3UgsVi2blm6a/zBieyapjUU1Iq7MRnVvXQwTpkTrwc1crbyFNQIUS1I5755tS4A6rK77SDv
3ZoSA4wQurdNh/TTaGroGIvBJWY7/4CWOPdUhi7kKqxGnOGP7ZTXvjfB+8QcAKtNQRFPzyH6MXv9
pm5JzHJmO9wJO7pErmFdEHWAiApa/RH4mbdG46U/UtYAzSQnRFWBKyXjT8EQ6ftd/KvPhf3iAIlp
Km/8KsymXHZNZ2Zrw4s2mi3bg2E82HFq4rwer6qdAJQqgTsZE0JJFBpfh4GwgcR2ul1ULsZMLSr2
UoRo9pVKP0bdVSqJ3YgQN7JPDxZ13MpTqbWZCgOKOL3KWPXcx7bLH6XsVb64EEq2MDhjwg6QwpJ7
oPzLN2l7Syvsb7WL7tD+83AiuvQdPfOPVplt6SNVGCSu2DHi40gcV1RP1zAeHsMpYQbNePL/CDuv
5bixLIt+ESLgzWt6n/Qi9YJQlUrw3uPrZ90LdlFdM9P9gkAiWaVkErjmnL3XDoFJw0CKMFPk84MN
heiYlaq1070OGnGiAKJjVYAlaf6QZ0WkTstZ+Pc1+e7IRPnbzwVJ/udsNdrZ8YrpMuoWgbeCQ0eD
MlzXVl5cB0V1CXlAqEc8xFaSbFJrQlavJGzeBNimL7yZCc4n0UO87IzB26hR9BP+v7eWPoR2QF4W
xnp9kGREthG8pF+Ov/dnirfGhwvTUler4nxP/jWJAOLAIjJZp2yikARQE0dY4N3lgCeHuaoBBpMk
Ecwi8YbnVGwePV1DokkEWkwt5iCxny7z7DGui3ahgOam+aHVUTE+5sB5JKXzC9ApUcq1ajH0KNGg
4BcaT3qTdwASPg2giIK3Hhk5a1n905RGh3xBkgq++eS4cKz1QHNXlAXorIRxt9PriRTfsGNBGTTt
I8yqVaza2GR9Y3i2Pcx/cxPEy/9PDnj0nYr1EsqgAQSisYIKGRRGcg7RkwP3A4rseGm37/NQ535u
/G1XpdVG4mfMpmweQy/9vIYf1lmRg9XsHJrGV+hDvx9a9NWt3xYneT3GZLHKR5ck47mh3BYIJI7w
46Q6yWYoicvTIPw4VRs9qVm3R86xRkvEZij067NCcM2bR3dF9knTyC4ISSNUtEOnQsEXAK205ECK
i8/x4L6Q2mq221jcQzTN76oboWDCtr+Rep4vZY8U+ugzoVQoVgMLTeDS+jWZie5akb61vYovfSb/
TubMarlH5omtlZtidkhi0guIpuLduWMr5JJvRjiH0Av3iX7hFn6wAe7M8/gjdEq2vonbwp9sjCfH
r38ljKCXqM3VzdiwPbWH5r1AibGp3Nm5ZaqiH3VlYBkwNe9NisCviTDyk3WWwZBKU2jCybj3Qppt
TeGywQQed1M8NflGgprk5ZjkF67wO7A2KCLjmkIo2phGXH1QeThR9lN3EEdMNGP/SmmTZ/KgUnBZ
jXYMGrjRz0U71DyG8YaNR/Ux2njQlMnJdmHTaCdVKdVNyqTg5EH7raartq8GGjAU84Z3s4k2rhmr
P7pOnTdI3NXz1CJ5GI2EapxwaqYDVu2FyToNWXbR0UkCkclmvgsgAMifvLWR5m+JJzTTCIwo2YtD
4ecbv1G052ho7A3SOe/Q+ZXxTS/mZ3QdQMMkNnCZAgAXBCdaX0Dh2A1Jf6J0KmZ51qz12HO30lPn
jwkml7oZtyDowmMqPD9fb4xVNm7Z35j3OGPMqMLk7qpoxUhUKz+iia2T05Uoc8p6+KaVyNGYAcmX
ICLDpwPyaCZUV3r6XpNV2wLdANFFbZyVpuF82UpLTA/3gGGQ/BiAtm5Nxy/01eYsARhIXAE8+NUF
uESxzschIrIDoqpq2FAnoZxQir+ImLdONw+6GdRnh1btDVMPvou0JzVX9avD0lHENTOfmfJh8zmD
iZhCmbMVSViUGrGGHAJihM9DNWYHT6E80uuvnjNhC0isR9mb8yfSzxLn4hfWfNLTnH2aOrMSU8uN
UQHIrZHRaBS5QMZ1jglutO63upaqHw1DFUFVoEKqhlkvgAe6QX0Hg3tCVFKbNvlWYVbew4obrGSY
wkbWvrCrlDiOtk4geGuNevUae7uwlMOBDmMQasXKDLMzIQjTSrYDaNW6Z8MqplXmQgMKmtpdVeCL
JfE28DTl7KtUKSFcLTQABf3CnSTsVUZdy0yL8hmWnM7D1q+NyC2eaat2q9rqQCbIvhLpOxAguvB7
3+g8k2b7Ptg8YoXyLPFSFYIuchzr54Cy5/NAL6gTnCnPyDFgdR6UTbXznu2BZjHCo6tfFuM5cHSe
L8e5otNH11PA3TuzdIKrSiHvWyq8RamwGgHM4UGYFHdNncYgJseB9FuN4bPj9+1lnMYLraRbYWvd
z5gOiDwp7GLXev4mTfT0wRBkhaixbypc0wf8+9G67TylxXjT68vKy7CBLSHY/NajV9o3MzwsJQ/i
veOZ4zqdbX+TIIC7TliPLmkTdtuMltWOMnR3GG1ym0yDzSkP3Y4qzsyymx9j3AQJ52EZBoR5HWzS
VwlHaM+2YoLhFs1zeShsxzlr7nyB867grCVGJSqbai3BSyEJlT1d0r9A7KWlwzPmKA8pUTUoCPzg
ec6mJ3GzfRRZ1a6rHEa0UgnRTiPQWiotsmH6puvYbKTNAnG8sgLoVV4Wlx8POw0Ncix7o76j2ygI
s2rrD3mmpc7nmbw2wPhgmv3OnNY/9mgmr7pNYy8Uv7fqmL8c9F6YnYL6CPXPvUeWnizJWBKUkxks
QfUhGIm5Ej6wPHM6fJ3hs6vpEJkC17l3Q/4AzqM4SlV7aTrZ1RhwJsgqnxmBKJ557rYoibWHIWm7
7TBaeBRdZdrIRm+v+/qDpe/7evJPphX8lP7kQNUGEucVZ9vMjvmM3S7ef8ovY0yqUUeBfPHftn2D
IxWH1xrkc4OiePqT9TI8UZUqi1J1RDiJyp0V6s29QuV3AeysHRfZXaC3ICpr2h9/+zICeqy6q59y
ETaBcS0gNPRP+Afx2p2NbkM2qQrPwbUeiO/76AU/dZ5jKjnETk2z0R7KwCLeUHzmJAUL1gR/GNwn
R1Rp8wZgcrZD7V/dR4toqaX+Ms7Z99B33nQhOJZuJHlo6HYwMKEMtx9UZlM8gkS7pOhqtkrD5AHs
8gHvAbOOkV39NDJvkGzMmxYgBEaEuQNu4128Ydj20WTyyAcXA1LgzwHwhVX11WGBAtZC0Jc78x/+
ZJJKl/SfB6Ibk4u85hojAb2CX+FV85++T3yuHGdtz2zWS3Bg0RkPOMe2/+//A073mgyp6VbFDYJl
wQsKevNSO8WTQm/0NW/iH8SA6j/ECa4w9Gfc2UeZJ9YUG4dq2gP+EvTUQTkeB9xqChxYBpazUujN
41I4ToiMpa3EUDzVg/9BN/8BllcTYNO8z2Ye/mon9w9dIedUr9GCSf+HGoTKzp0aCETCDpJmLstn
cTaYJoE8YsFtZHV5c3xy59LMu8qVJVI2BWW5o21ZJ/6QC0NkMdkxcJtuYzgBPRvijDZdUmD9jYEy
qpZv3cw6f2/8oXrQipgs21TbjDHIIoKel6qBlxjVGe1NcLTDedejTDmbUTed5dnXIa9yfYOp/9d/
rv6Yoir8bzsvSzUwiZGyoEHGNv4ZtgAVlLvMMYYzjoixyP1zF04uM/tOlnFVB9RCMoGblOxcGQBU
mKeEEtzF8Vj3BDAUV/CaCO6u3OSZoCRM+VhSgJC2n2cFfu/CzfNrbWHbG+bO26HCL265Ru7PgFdh
7Yutd1vp4cnpGlK/1L5mGncz2qqxspGPN7N6BiUpeaZBrRxUzw+QAwDQ1gXRZoydj8qZgG0ZxN8E
dGZ35et//p6oJ/yvL8qyUOhZ+Lx1i4a3eP83WUyFya2djbA6ZyELiFkf2rOSaXp2VgcnXzn0NB89
H5qXWvDdAS5qOztH3aNpr5AVt0P9J2Wn9leQenu2aJuFoG/6xkMbNPbToLn064SHpe/x72HkGS9y
eu+Kfnp1T3LFEIREW5mtdQ4T4aEr9eLSsSm5UPgKd6EPwkbtCm/lbRu9Lh4j1Ub4zo4ZkRaeIhAy
mAaP1PaKmznn1SXRp21QUKv1/IJca89Sv0UUsOBt2h96U1DPbuM3fJSsz4mhu7dN92gXCZ29cDCf
miYhNTPWDpOrVhtZgK9ItQ/77ik1IRI5sD4ArLX+lrJ0f6bW5F4Jhhw2fcMDVpr0IXWbEBR9HBmn
BbFQU/xrbBfZcRGJRfnwmbVVDfUBAucfllARO+IgYRwk8f5aVs7IoHLHDK6JCK+XZ76fJ4fFnGwM
BLkabks4r5dTRi+arSMM/GZo/wp3uQ+9RwrJpY28juzHxiQusKAcegHR1+OkLtUHeRaLs8Iv3xHM
hkcA2UdJTJCoPc+x0pvesCwuR21dDpG2HXs0altTt34xALDFGwhp/o2U6MD32S5L27nUyGoXPYOs
qghfiRIyCwIs63Oo8obfo0MVRtFEHZTdOPnjRlb4axNWT2dEQOQLnNTSA1DaE7/n3J0XqMbsUweQ
yvkBbs4Brgp+Xhlxbo5auXYHgMpOwB9EicPxUhl8zkm10ZNAedGDCdVkjNY0TcPvrh+Nu6XfEWe/
HDgqe2opuB7qPGWr32v2biDKY+VkJVAot3uJDH+6LL0yH6zqyrYDomZpe9irFKLPtYosa1t4oQ0+
IG1PEIsOX3/gKLBA+vl6v05JrrvZYpcAB7/ir0vfR1zSELWvPdHdkv+3WLS4KqAdG62GU6GVerNJ
Jt889sOknsJM/zxrUgVSqmksK5AS7eNxjNV2Je3KQxneFS8zj7Jj14vlH8nOH8TeXAi87x7qoc7O
7hy/L9+DfAnAbz9PwVEKliOrxcttDLjhJgxHVT+8OD0L7DGYDiFq+/CROtxHb3FDo5DfUtcJAFH1
5VOdfoMz+iy7Tz2l1ZVexThimzU2MB/7ht889OqANSii6LU4X2mj/dQKct5ln4+mrXIRC8P8p+TE
mf3obVu3ilh2IzQjLoWPGCZv7qi/IVzZJYrTvnZ450HbjYHtrqhYaVvsh5Dusv6dQtx4cx16GQ49
iGMJuP+tHxmgxo7GljjI2zUuQn3vVULCoYXU3j3Lpuc5aM02EAb3hH7tLoqbs5M7o7UiTGSpWwxE
tVxktVUeBC8q69i7JAxrtEFAqKR17G+sOTMundCYY+w5yAEQVmn3iRP3MalizAAXJWWwQxPYz4OO
Tagi+9Aq2nzlxXV1cLjdd/HUu+fML9uLyk6E9pelPA0OlURABvWLEgu6+tAMGN79et0iA92EtjHv
ZRe9Fy/bytIQgnYbaTnws3SL4cM8e5MV7kjt0oBoluii4d1uQq2eLgqF2ptVWrdQwZ5YSyIzwhV1
nRlURtKuY8pkgLwmITryqArDC31j/UGDm7LU63sQxEoPk0EZjR95Zn2XJ0rhf8+BeT9qbFyXeBEb
9NJcxeNpcGx62iQ6gAWP4h6llc0OipbVJVcVlBo9zr8UQ9/rXJBiLnw/bEjjGL0cBtdVKk/+fotl
vJU2L6jaupdqAOYbNoTREncVfCs0GE78KtgI4vTkVzpuEuKmtoVwD+Y9IonSQ2TXUckVgudsbMl6
q3e1+dAqyNDFvB9OYXFjXiw3A7FYG3mv0CimIhS7F585PUbCSSsXkrCRaAM9zhBBJ5gBQpLD/dD1
obYatFspg0piFwyORFGX8WA9pMVOGagYqjQP93BaDXSpfLRV2zO2IRUd93ybT0sfHFQUqHOBaOlS
HES1T7KtFKfDiY1WdtX4e2v2EM1hRCGohhlGHkyUFHI+tVJ9Lyh5a0l1lMOspD12iVFu3Xp8BcUF
6AYqnDygM3XRaOoYa/++hlM5vS41U8Jt33gUZwQcVrSgCOW3laGL0FCS/eudkl/oRtdXPwdFdhUG
l31OS/HzLFIf5jiw2U/hzZvsIiDHF90K31iDsvk5QGS9NlFQniQDkbC8anmJfoZU7xmigTZm3b3q
3zxRMfTNZHqQZ0bIbWIPlWjVNq+04Mynmbn4qTY3iVYQmDVb1G9acmuoEAQRrwHu+9AlbvJnkzQd
drWt75QRLl4tJnzbxTupofRq7Lk/f10PKUR9Xa9aar08nZSu8abaMYpCX6mSnfz8xA3mO29Kkp0E
M/qUBLft8AhTmb8zEavf47/kP6VnRr7HXkp2TZaLq2mpIffsFeOSEuG7xdkluBr/TUntip7372tr
GlS4ORxdc1QWjiSa/vuSsQ5HQ8UPV3z6kQs3mFc86AyN6qycii6r1wU9wCu7G5ToyYBsBGTU51kx
EAL++vX+15n8yWC0nqSOrQfcnyih+4FlA6JYR/AN8YP9pXNDa6lJpL72Tp2+2+CNxsIWRGdNrJpL
kya04vfjTcOJey0KZ4Thy66lt1QSy8xgZ+hBeKFOWFzGuHPpkCnDIcmMbCMldXLm1QLX3S8IDctA
wCHdAVkar8k7SahMY4BOkDGNOTz6vGIVmGqmi7cxR7GT+/VDTrjVWqc5eJ3c6l2OGUkSw+6Yq/Rg
VjkN04XmMkMglW+TkkCDQw/uSqw5pFjiB1TKEHe/VWqPaeDn54FF8bYh0+cPk8pQDdFW7jbpyh5z
Zob3/7Iz+F/tc8e04TLQtFJxhBneP9qQWZb6AMjUeV+41EqTOotWUg4TRN1TYzr1abG5En1ybVWQ
uFUbV0dt1Ocn22Mct4mS9PJYOVr6zCQiFztAyDPgFC2swMAhyMMNnioqL88keAyiOS170Jg9X52y
iG/yVQZfn1XQY1Wrzj00nF96WDtP+WS/5HZjnfKgR53rooEbfF65znz8xxmmKPWIRo/QSbcGPoqX
97WpqGwSXm4QJp7d5OCIuDmiGwiLTA6dQAQx0TCHr4pz5dj53bf65vSfv2EKI/98kBxEJTR5TW4O
pPT6PxQKADHLMmxih16CE9wQFIU5th73TToM+rS0NjQz3HUtkhcjfPcqSPcO11e61vVOW9FKg1pu
KAJelsWUWvVofAVnpRwaR3GRuCoCGIP73XS5RQY2U95Qrhvpvw99fT8NqbNBM2ZNK4uBtIZEGqmW
KGEHK1b3CSnvar6usNbQ5yqrgy6IZ3IRQFUXT2iEcGTMSwNvHjsDQ3yzI8MGa+xSo+w6Fdt+GotN
KniosTjIs69D49qkrJslbgx78DdeYJvwsWLwtvjwkstvp8zYGx5VEtfrvnwMgiLZBpa69VsX0YEz
mWu5+Wm65OYmKC/G0gm21NepGMFhQJ1MEs0QJKRxkfy7kqOEmft/QQuynuJ+bPANFtM2QXi3KufW
Ng9TA0CyH4lwgUBpbpfepniJTAvdoIYXilGvOlTC0dlBF1onXedtpSHet8rk0nsZrSgCYlNA5ul8
9+30Sa710sae7qWXPwUOyk0q/3TxMq8+M4mg1C5S78OPGPhqnXzU0eyuWpUlaweszhWXiPfA0idh
v0VyejoS/BTE7f4fb0p50td/NQQUYKLZfkzH+g3piX8zizA+BwOZSUES64ci6Z3z72dWTo7nQJ9l
+R1S9nE8s/g1+DhUG6MeilatF8YWYLBlHsCR87Nxb1sXCtXJXq8IbjTbhqJwHb95o4Wzv1UrYoiQ
XJRD/IMyPtoiXJYXCYesIZjdlz9k0aG5GENa0KhYmn0RueO1sJtmz0b186xQ02No5cceldjeCmJU
fUQv7g1xNoprjQGzW/fxnonbMXfBfc9jNZ7hqXDLSNeWxyosNEo4fyBDyYv57Ds2auCdFdNBfyw7
VIh0SSIKmrsZWC9TP6tPJO4QNj8OOdg/IyHfFMEuNhFnn5XwWi8QnIbvlVvpWwOLitxKLPsJx/5e
dmQjEpAENiP3bk0xv0mATGzo885zrXtW6t2jalgHuTov/u1VbFfdY504Bwu5LG6V4BUBaHOOfFdd
y3mpYRe1Vr67wJsPGaR0ds3CMyNfT5WOXi/LntFs7rBemL9UwjRCdk2r1I2Ls6xyM23RIKZ3eEx8
rd0uf7Qa7dNaGnUa8devx6ja5XWD91y8LBhx9tyHdJva+bW3zJieehxfwvBXh9r0JoeT2qomcnPF
LaCG/caryQ7BijB/91nxVlrVvBlwJI/yequ7PYOGMuyWoqRnbzKQtkuoXNC5CBy9vIWfXOv7SHHj
a47yChxRR6Rw0VvXggaK2J7Fk+/t7GzsPrFXwGagOHTjumt6Yy2Xi/o8k1qF/2CpVHIHjaepBSQ/
KWlwkh5xYZ6IyqE/DDQAMJBmwK9LJXhWxwTUR+bGO/nFjZ7zsqjo2NbA46KstM/VproqVB/YYef3
oiXtEvG/uvsiK42aksCLzHaNbU8XJE2s4UVnaFm8mtGMlqu7W8KFJHUDlRq4277WzdUAzBfJ+tAA
dYcVICvKyFjupOI2l37wAkSEVY2kR4fOoXYmed91sEtFbIKkxPBtXSK7pFxJsei1L6zvsoqO0o3J
gCpz53+M8hcO+cKPcq60UsHEB816dFGtw1iEzZnJsFF4B69IrpVVLIoimfscFPXnxl1VtWSDhcfa
NHGp3dWO5SwfSX4GeUi09L/o/bx/Vnxd00EdKZRThqWxavnnqpSds9KVVXZcVlbYhRogEFF0p+qC
aefvM/oe4XKtTdn6IkJ8hXK78oLYf1XBOUNRolThhVb2mX9XZONKhiTPKFG2Jq5GeFYJvXN5sQ9c
7YgQY5G3KH31oA72dM6l+AWkfLBVzcqkFU/Km4pPfn7ThgcpbJFiFzKq52McaH9I/Yu8nkyTcbVD
77vLv/zsFFqyM3vk7XrhF8wThruLtTx7omP1VCTRm2kRAOQiCljLM+a5fI35Pr62zD4o4A4BLZUX
eUA/yJxRA1CSL3Vfhd2GZqHw6dpJIFyo/gsNp4faW0Up8Nqr3TdqdNZN9klaXlF7xJOOfA+kj/X8
yYoDs1uZVkuB28teWsjDa7v5VlB+xUbWmGyMOci+ju2q/MZO8tJ1+vvSA6P3jdSvxg6+9LHqOfUP
/3mxZf6zzo0QVPVEL0C1TRNBqLh9fqtzdxX4mMiG1Gb1pn1bes+1uzcyI3wwO53YdlObkv1SR4yM
CLbYGL/LNptideoGBCoVSh6x9XJ/USbGhCxb0lkwCkeEkCwvE5k1EnzUadWfmhWXSwEw0BVyEkBk
SRl+zb7wNE3ei9V7HvUCMcZYnVZsh/KlSeL5SZZCRwd8I4D06RC3pLXlKPmTgZbbmBrNNsns4lvJ
BnqNML84ReKlNqRPTjO4D/ZY2c//+QvUdLkc/X3f57qOzopVp7FCfqUrey6/fYUih9c2RqwhJJVE
p2hOmqdxxvsUDSOeSczmhUHnXB70MW1WbNQZ+f0IGPTQ5dNpNgh/jruIigpMgDUqMh2TXE2d0qJM
hXyz/ijGcm2IXZydsQxySA68+J2ePHhVe60LGs7vrnbPQmc8DzOYhCon49V3OX4lQfDBC+Sn/k9Z
hlMxzpQd8EEpeJyx1h2QhsEFWca5ZbkX2kLJNXoXYqf8v8YqPFJnmrEoE6Xe1+70UGims0v9Ek1z
AtNUIns7MP07+dojjWHnN023Moa8CCl9ada5a+My3LgJGNyowEOitNZzE6PtadwhusiX1P2C/aw0
46Ysme7K2qxOeAOP5eiPLxrYxOtcq/i2hcrFzhqKD+S/XcCYxsflPnP9Il2pWhf9CH2Qh4L6BxWk
W5PadlpWZ/1ozfta4BAyZyx2SYe1CTnsJ9jWcxJ4Ej4YotnWpgdZuQ1NLIhmX8cMaij861Btr46i
PsYSNE/F8N/erYvwauW2tkqU2n1AGwzSTLER9cRaeSZWQE9IAdO0bWaG+XGmbbM32sZ7qtJ6WJXQ
XN+WX4RU3e9g3rPDnGndheZbxrrURMBSw9otk+HshKCfhxZlmCncz/Igrxdpc/665DMNLgru1E1B
7BpABQIQ82v4CmIXn/vmButRtEfn9asuUwB2GiwOYI3zKYF8detBxS1PstlW+1jQq1ogdbuM0528
dXVlejbNyT1G0tkhqwUAKT5vdhV7jYrq/8n12KsVoulumfcpTkmYToVIdhpR2+LJP7UpKlzF1bpH
c/A6OrEGUlwByZdvMH+GJ6MyxwdHV5yLVw3gnuNi4G7XKTrL0lzvoqzNWFnUgj8R4+DfmUrGSCVe
jgn5npFp7et4tLEgiqV6hr1mhS1uhoTUBNto9GGLmNZg3Yn5ar3gha2l1T+F4QqbH7uDzA1WBXE7
BcT2n17QYcM9jKUWPctI9haYHUwBYI/yZgZ3NW3IMzqTOcYyPOyMA8urjlAfI1hZ/mTvA9pV42uT
+rvennIimTz/m6FPx05YOUIV4FSPQyQdlZ+4EeWTiHYKu7vCAlPFZ71VS0wXYG3fZWurJvgBA3fJ
poKlkEoAPY5RekzSDzlXbbpPQit+w3H2GJRKQR8lm89ql3jHicDXtaUoCcp8a2naSoCzn/fBVfX+
KjUmTflhieNzj37Pvz2OdvshUOXJqDB9yq22ro7qRtLY5EeQnclOU9ujntRgE2Dr7iyh2pRvGF1D
oIqgOpNzaqwACKX4oSdEBG4+3UgOACQajTW8X28k1qjPkNY57ZW00voUkMq51iC4X2Uskx+hNpDK
mbZ+q3jy3uzBtm+d9VdZUHCSTAlxkGQl+dKgX3TBcsPcXN9ifv9NPGA/h2HK1r7KyvzMk4PAyl8o
XjoF3yfxiva08SpfqZOykQsAzStU+d7AWLCOotDf0xIkGEoc9Lbv21XitS4b/i3T7aq38/KbFqUW
djKESmm+b/TYOk+e+V22V6X0TJtBxZEbVWRx+zJjWl6PoI9eCh1U3SzORnFNvhuU5a8EaO69n/Tq
ucZHLjEKfldVzzoWUgv8uaL07oMcvTo1DjcUXoq9XZJ7XMnNfTA5BpkncFQRNXb1HiTpe2ZPuEMH
NWXzNybVXgaP0W6zgFfhqhIMeYItuqsZ6KAOGU7lQRnYXraVr2wrs4uOSec9fY1F6pRWZ3R3vw1P
0Lrg/HQBqTPCbL1HvMB2yquBAmPG/u0blKeTUIc6/K1mxRvjmAWFWh3lk0/vOT4vs2vrJem6dnrj
W+3xYMJIfWyRRjyrVrKXlx1aSqAyfeWSGoFyAflGhO6MIWVCDbuV5DAAH3/prWJcvXK+xmmcXrUS
bkVDGi4NfZqFLHm+paavM/p0FdRuvfrmOIS6MDoacwOlzDd8OCnEDkMTnd5tsvLWGcw4pF+BwQxH
XSejF7kl0y1FWZuE10Zv/qByxeyNnvilFo76oVaMc1DV42VykD+7VjI/xg7dGdpF/kNDlfY2tEG3
s1By3ci5Yceaq3fJzIzYmZyDEJ/USLTFQxGJqHVxNobYM+SZvIaA/vNd6i4B4k3V2Hz9sDwbo8wl
YLdnNWtQbnLV8L2Fl3qI4gJitOA3AVhc00xwdkubOwOvfa/LrRwC5GBgZGNw7zWyuTtKiJV6lbKQ
WfaIMkSGdh0CkEFkUHQI8L/OxrnG9I4wAgfe2G519exW07D815reKLtlrkzDDP6c6Ns0IeOVjuSd
TFbDXFPNpaGYRX/JkmDkjMFjofwEoT+na6MkaqCZ+gAGNaHHA62ejTAXtEqwkWPf12cMmEMHNucg
YXoF0EVrE3LnEJYOJ++jHsdlkVQFKCxs+t0IoztAbnecm3ff83E02Yq9mE0JByzopwN4loteeaDi
jobLmZqrxY5+NtL32IVp4zcI3hpf7fbJTI7Sl/ChJRT9aDMGykuaX6yW1XIxg0wMcFZvUfLq90TR
FPQhlNLj6Dc1RVR3hyBr9plNsjfGlPKZCeeMd3Z6Zxmm7NiZEWiVGM+tbQDuR3jxpvKYn0oylVfL
zbdwXPp4aNdyGJAHKnanQB/LyzIy+FDkbGt4pBuEVRKBAd80fVOlojZdKj/kFxyhO8bm2YhNA6oK
6w/dLPRzORo2YxN/obHMVNLfpx/yr0dNun2qm5BcTZ5Y5vWuvSIa/VP+noOesluZo2DX5FiJPzl+
RpRe5b/kZvU1rNz4ROQBHETMZ8i2HAcG4EmRyyC3Cfc2uVmbaCaRnEkaZtDoHevcMBB5MJnmfsoM
Zdcffa3h1fLzo1qRCG22w/SWBvG9Aqx3IF1G20iFgT9YKxXXxhq1unHLVetdqjayovkxKml0qnTS
9LCLrGRxKy5a7bnmlYyPicJQey4cgi/oqx5JUtQWteEUN09+2PhXGegSIJVgPIrUbaCbT4bcrkW+
Yu0WVLHdws/WLFyMcfBSZhXUZhCk3E9Kc5R3XVnZ11j1UKFM0ffMgwfFnPCd9SnGsFybz4rRFLs8
8aD4iYPbTSrpAeJlkKrfXAiIUHdYxyy1HrKCB9TUGclZVKM+cgTMWW4av7AKEM48Gn+GJa3qfp4A
wqpxtcqBSAxuG7n7mSg0RhfIGklvees6p4fcKnN68bWaWMkydDYtBoL1V+2HErvtuuZVCh7sAheG
7rQXSd2R6EGWVMXNgI6wWepsLXSzrTtQgIxUYPgFIfYoDm0wIH2JCOxQKeUfLPIsAm8ZDGStq6jp
RbpKnJ8aFaRqGWrnUYauseELrqbhX5PMh3RpmNa1z9WHWjzzKFuCU0YzrepYmVMUIrVJqMhl0ikr
x9uEwMffYc9JBWCPTq3he8GVwBglWk2WxiohDSbMogF2pMzolB0NHpiimvotU/IaqI2TbOQdYjUG
Vepo/g7KGgCMDndPVj1F6jL+//nF4G5cB22UQdvI0j0tSwdjupksZ0PUqWgjAsFmDehqm3Ijhsnz
WhvUH2F5Uy8zpmsFHnoWqQUpBYSHDkjtFjKJeTaxlN89pX5c3vX7uDu5YYMQ3J9m9YL6ipUVMWAr
kzLL7kviGBo9oILJefi/pI/yxwAbqZAyAcG0hEaIoBlxlJlxgWuoaJAo79KjJ+GtXKOy/tebSBH8
80jszVn+7NRX2S7qGdbB+043t0ZdlPk3eaAHzaSIqRH1gaa3++U11YSjT5r0tS2q56pVrLMsJEq5
QZAUz3Yw2WdlyuyHpDiANjWPE2V4blkPemHk78rSb97kdaKI83VZWZS9LQWopzK9OJl+rVXrqW7n
5vh1Hxti00nQL6s4xYY16iakiff9capMGO3unD269VyzyB3aH+hdIfsKeOecBw/hNEWo236OCZ7i
r859gFoEF+PR7giGldoLKSGQZ6qYa+0Yuoh8t6tC/whCILTfyS7b0aIsN7NRDWe65u7zxCJVdmsa
ymsq2Pibn/sXsDrgWRSNWy9M7OqPwpxGpFLq4mSdWBVicAgylvlQ9j7Ja7JY+9tbWT+UG3lRrWem
y9Lr1r3jFFelSWOCxqEMlhOFYhZh/qIrSRPrSMCje5MtYqhaHkFZPIRLCOJc4eOKpnHewlZaxZSn
L3bqmO3e6o54E7MrcTvONVOsRzhK5WPEpnZEpPcaDbh15RNAgEy6i0ckDU3rRmtJDPsKI/x64+sa
BfOnrijLYyjypzSvO822m58cCDcUYMS/Z4lMKt11htU0VU90pNrNb38lN1ApNiYnqbZI/X7Chqog
3o7bu2FYeOOH6i7HDCi5OjQkatZLOjJ0sH0/OhXekCYiFsrSD/U0aYCMWY8CjxE5TYn2NBGFsyoI
NjrJa7pZhTfViy/yTSvKvHMyWX/q9KvXDkmfkDcL7WXIax4ZTVe38qXr1PGpVfMAuCvv6qoT32lL
3xFuaaxNITxmA3tNUN+/ekM36CbANJEHYJGGhaAkFFfcwQquUTTeDJA48VpTbJvGQaXuNlavxthj
xL4hLX0ENIqV7uTI4dsqSvz/Iew8e9xWsi36iwiwmPlVObVanW1/IdwOzGQxh1//Fkue8eAOMG8w
0JXUwZKaZJ06Z++1BXwB9SFknbQ2emCjN1pgcqn0+qdyTFZ/PqG5ud3PizyfYzILw++tr1fXu2hk
cL/JxnmtkZrNwyrIg+q9cXOsBYb+pSH49f6TfdT6W9XY92CAb21vJovVBy+iHrKcd3s7srrznHQh
xIr+HBGD+oCur302a6O4OOP0rjzIjucPO4wm3eqOHVTvTkTv9TTXm6gaAUIv60GF6vghLupHzQnA
EMf14/1Y/is80rRFVqR9EcLsD+pnhFHN5Op2v3XNm/bG1A3sfopq6jZOaiVHGcDvjRO/escceSvR
qKz+rH1EmZ2VCikMA/c4QkeFTo1PUj0Hgc9dd8NsbNnfy5WtfGaXv3mUDEmLp+yiEiLVszKHkwH/
SiTNU2G228DM4kuQe/c5jSNa71Q2g8vUx9De4zF7pRPn/MRacElImH+z9HAzS4q0XneDgzkvWJbK
vAPcUr0Md3NVEOmsri5YdJz1X5unuldF6FhqENvNGDRMbZkDK6tB7C/Gvo5Imb7mD7hcVwsv9xZW
l3U/xiKf4YRLfXLW3abb+25b79RKvyz+0s4R0zYIpmhssiz3ZKydnDD/qHv2EtrwIecwRyTswyVc
WrUBFrI4KOSpn8HiLiqtv5dYdS9qOvCQTbYRgVtvJaHl23HZBXbNmZnh/JHWIx780rsGTvvEbofT
t0eyt/MHn0K/JwYzYIsC7EmL2fuzCi9HY8jYaX3/qxZNr508sn7qwI0u919Ai42aNvRf6RlbD7I1
f1lWGqCnztN94c32EyES6lAa6b8etJABDP8tgopEgeUJq4HkVQwHDVvJrygEArPolNVNZ8O9v5cp
WmG3B3WgqkootQL8KaQNQimztf29gcyGuzgNAZL//91uRwXyD3EI3XbaLwa0V0Q4jmn8Y2AR+rb0
4sEyj3OW+J/pc6+VOLs6EpFizsPeH62dSWbYygGomVuxE0ApICGIUv8hHDaqOGQOvpZGm9CQAvUV
1zUX0sKZDqXPYQvBMT/qoXww+rK/qafoBcqdsCvsggS3aUPm3fpeFysnmfxPkIE/1W8V5RheXFIS
NbvsTm5E4aVkmY7TE/+pW9vR0Du6Hm3FuAL1meCcQcreepgP0W5ZqStJuqeErt2DcgW2IgvXrtTJ
ECrs+ZYG8nuPLuhJxCauvyH7qXnOIk1HM0RRnd/KwjroXZf8ZlHhjjMe6Ep7IP3s9lQgKd1rBbs1
1V6KSuurVjgIk5aSwMSV63pMJlI5poRFmFygzajeOboRrooon16DegHlkpuiBVCNWqtwOM3IajDy
kKBi5YWRKWRHOYudyjAkeYQQZKzfkIiW9E7EOFbRy9vU5nDgJw2xOAS3iOmu1aXPneZPiyMn2lYp
EwVUBIssiSWFDqX10rYwRLBF/fKm9Jt6wYMm3Z1WVcNalu63KYjtc9uhLVgsASZ97T3opnrBH7Kp
oDWhIfTBJ6tva9fwtjZNKdLQJVFsLvmNajpAiqwWjy6o9IJrKOSY7ZyTVK0MgDmDhnWhjiTg1s6z
hxopKUX5ILX6i9JvVVPjs2FCFukt2nUX+QtguQgF5fJQKditoNimhpaR9Rxw6dPEuFY90BlLxo6U
vXndWMNXp2OVYIcZ6ggbcaGW6PLuAnqxhybwS7kqSyrnJ92O9/gAkJfXFl1lGh71GBVnOwt+xEN5
MYtUu4Lt4bdldmGevMFDG0o8x/IyyQvV62MlsuHDTQZtoYaWIDMRIKLm8Nalxx9Wq9v22VvC35Xl
JmNwSmyP7p4Moi9X7HTI6NHD7luWEPNBT/gidCThUhloNV1bBzSKH/Xlzy4HrHQYlZPd0KPA9dtG
X/fLxCIVjsCx229VuWWVNcsVNZqfVjPRo8j4lAANuecefEx1cBqt2GmOXrymUUvSd2caN2+einWD
hUYmdvEt9NJk1yWZONIvmG8hTv2EsQStfHN+rZEObYVZxdd5mquj5eDaMqop2FHM/LLxKl4chERr
UZTnJWn7BbITfprSqr4WqIXLQevF2g3xwdynQRL7LjIPyGSG++YXxBlyLbym4EUAoLhHFzf6NUS8
t0vdYsL5SYmjbiY6QWTl/u+LovlP9KzHnIZJnoAGtqQbWv8QzEGhwH3k9PYREOtXX3rhkZSY+KWb
kbPQOFohnPdWqsFY0pna+IknDuwzT0IPnWtWOsFWkiEx78M8M9Dw6/ODbyEpJDVRM8ZPVWX1U+qd
lke4pVfRaOc/NG/81IzIOlgui5LpOd4FAAwG1qqI/78hq/9PSjFvzre52JuWoS/Q9H+8Q8+YCYcS
EMTul3RpOC8ePgVgl2L46jdRvvKyKWBzI/78reg3MLBDUYJr1LyMupBPEormAyDBSwLqct+0oQGT
eTDYHpvdta8rcLpNNj9pFRb+uI0/9GLpl5JmLbGIQ55qBrGepyw+D41JJZqb6WPoSQh2y5djOzUJ
VdTESWkL2Rh3Ixf5OtOSJ/jQDDAAJlztsXHIGOu/xhhiwEnhzm1tSL1xGr91Xb2e0kynRqFUvdTT
uYYl96pnHyV4gUeP3RjNgbT6avgLUpCWyclGkA/CAQG60qOPWf0c2kNMyUSGOZQcd6/uRf++V1L/
oxUyn1WDTnXzmwSJdioxt1bCuMKXNN8Gt24OE1cY2+t+1oaD0yfTR22LKISMO42GTdrXKH3935NC
a/t1HVADec1ajf2iRe+iJcHFzAd3r6e2XKlhBAXxfNH975DOfumLYQHzrbnTtRkhjAYzIKqD+z0t
AD01FrazNQ35IeM+P/XLo0jjeasb0rWIvd1fVTKN9xD6hSAodBh3qsmGMokLSLytFo1o7hKqDP/0
fL8i2riWTlmkFSeYWyVIFRgAi0VuWMxyXhp++ry4m9YSWV05WfEQcESKcxiGHPid778lzNfXUV3o
Z2Sd3qdAoEBjxQ2PJNtAIIc5vr0vF4mVmw+mRk3J4Rv/mJIfxsI3Gar5N6NVgpPazl33hNE/0gqC
S25M2dP9JaaA3pkBFHzyVVr1JDlRaYDeGBlzv2tDkr+O8B1XfTHJ9UT7/qAl5fRI+2j7twVmRw3t
tRSWTf0HR10Y3+XYpGeSOyNmItYhMzNr5c3zXjldMATw/gWmsRDWyuJM/XujOjOlgcAggiN4MtTS
MmJFoyGCU/d/X8+Aj/+zyPMN3xcO1zJhEb2h4If/IakgozzUgJ1HJ3tysZ3aDgYW1YXSF5O5l2vj
NpyK/tZ4s7OGwb9WJbdvhnKVR73cM9CWu1l3yd5aaoL7J1lHDngdO203Zo5maOVYXXFWj3tO5rVC
6odhLHauKas1PQdauzbkTmGF8UuVJd56zl1vnXfyo9ezFtE8N7bzKbMhfrKbrlmZySDOjVeNVFmp
dRwN0nLoxNGtQjlVhtovGwlcW5gX0WcWDaIoPtUZgDpV25tuWzKR8r03pKe0cKIFqAYVePEvupH5
wyUp5M2ZjG9ED80nwmcJoFycRzK26gOcmN8+yNiJE/zBcx124wWx6CkMvHWI2O57UvQ7UODBLz/r
b4BqCvcQBj0j28C3XywSf1cRMpkzMlnWYUtG4MhTE9ACug31LbMgJldBJ6pl+JlMsNjY6q2dPhG7
fmFO5MC/HN88enrQf5QtTASO3C/Bci5JlzSI5cemtjYuTprIlduNFiYNN7770KzFwSLz94lN7E11
zyGZEMdo42jsgRMrWaFXp81DW+FYVOSz4qTTCb0WeUzcVJZCxRLWV3WmsEzaa2dyiJARDZeivkEo
375JqxvP/376rnVKdW3fZBCQgWNGgC93uj+NW3sAzLJcxpR2j2S6ZQKwlACWXQb/0YY27SVYQiNf
MrUi/iHT3A+ff5Ye5n+TnF5UKZ/aHtyWejig0XZuCeDWsQZInFhpSjQW1S6chOQaVA1r1tjPTBZ7
YzntIU0wlYRxttgTFTIdayw0PHeNhMo7eW2G6phodLG5n5FRwAldVgaIOyC0eQbDN2Ja/GBglQnN
mIzpyu4Z75AVNTdoQILyDZ7fq9qnoNCVj1mRvFL79ZDP2F31pWey09BKNqrusBYEJvcbfbT6bpdk
c7Ei2/vTrIvxrSCdfUc4dnzKE9Ht1fir6ppkM8eVffBdApm9BanUlc952mnsG3Tzc2DX4xs4NhOt
17baRFLHBD3pSEqXs72rcWxcoIx3/U/h7+a5qU6qO7j8PkuEzWcZ9kdkQ9b2vjjnqWPtHGdGKsTQ
mryDfR5ZRAUTlQLlwPY/PT8vjyr4qi2jxy6CReWl9fGv7TSkLeU1XNXoH9VHLe5f1UBbvRiw9v4K
lW61q4r02kFxPCnlDTEP2hnw4EtWOzTYsqyHr+yC4sMRTLnrk/E0k9FTat7WXR79/TaNQmxlG2V/
0pzEvPV+eLEFXL+hj36VKIoxtmBNmx3Q4mj412q18ckSeaiWfoPj1rdBpu2lcEgJp7VwU9usdNbc
A2zuEOEU+WDkhFk1LHWOl+ToIxje08+laLCa/IiOxN2IIvkhGXO81vRgUcRMW2W4VtN4kFhrje7K
2e3mJd5s4hoShaAX1HgiSWo0IVx+aYeEnL8Y9oP4SqTfGxoZxHnCqXYl0J7jkAQH/L0y3xBVYO7l
ZGNVIpzu0mi8ale0E/pZPfrEFrm/b4F6mZUH9ToyZrIMzcd8VzhBdV12Wkot4uT5ym0nTkkdreJG
4HJ8v/9skgTfZ2cY9gqU5IGfOFVd9TWVfvvQZOtU2OE+UonPxfLiCr2MgU7b7XthNZ/kpR7DIu/e
yQr+19PqGwaTroibPN+/fRirF9n4hCrkV1Ueqxu9AEpcBwibG7Pce3VrHzgGvJXbhNgRaJVBPVro
+M42IxiTjJD+WQ+/qm2OYodyfcLryLx+07dsh1Q7EsWHsS7dstj3Cs2iJjBDVopTUiMdGGdDPsOT
29Wl36OXC+FXLeidkAYrjsj8qDZXZdQ4ZNO43bYxH2exzBIS+5uY2v4VVAYLvuMvasN45fUtxqvF
E9/0ib0bUmhf9xaBVnAoNIufJZ0PfxhW2QRtJJvWIprtrRooRu9jUmlvSZzvccHk59gDwjwEMK1o
gNc3uDvQyMeROO2objcK9hxGP0m9M99a9vP4yYrpMmkwXZWBvNIRjluiGHeTblAhFuZ4mJZplY1x
gLRVgi6VyEoJr8CRWZHHi4zqi91a5TmLypcwGHcVacRnNQImwkZu9KS3fvk4NR7EsCvG/tFFI3YM
tJQWntuMUKrm904vxCpbBjtuzGDOsfB0/6W9O00fXO6fwR1f5aCXwQ+9YNYC4tdCKwW4kCJMXrll
eIBP+7sTRnpSxbVt2/yRiZaxJi5Qaq6sbixTpmv1nFJLuF18zSQWdPW5ulXG6QWq9WsdBtMRtSty
y7GrjgoV4ExafazZ2rEXtg8pG9mvVhIdRF3Xv5c7pqB2gZ5rnpMMv75ZemTwtEhU9Vm6m66v6MJT
TkX7MnnLUG3SVGYFETme60CboWOm+jshg3svDp2f0pXfJ7o75zsuBjguk1zdyckriuSLuldU4ZeS
BCWu6/PZsgh3xjNcftOiYW0br3KuphDeqVxlo7NHQtQfvNJpT6Jn8OE6Q5+smf5cXDuCOB5E1P6m
1zw6pY+Uow/EWRPCBqpDy7h17TfGnd1DTzLAyp0hMtyjYHvLI9+x5oWv/3dlKv6bCwJ51LZM3UTn
yyRG/we6su1Exh4cePw9BAXZIOltJTVQhETmwHB3WN9P1HKIMQwvG39pZSc4auEJ2ES9MafJ3lh1
++4Isz0X/FE89Z4B3+EU8guI8e6HGjyqdndU8lQw+x+AWKcjgSPIlAotOHa9/wOl33gb62oiBIob
Gj9oPTLnobT6kxiQ+JcNhbLW1/Glwpr04CSOs4n0qzEgrBiWZnTCFpfRb6+fe1xnmySq9W0JK35N
plP2/uferzujY+FfvtCE/MbGYnx1fNo6QQ1lNans9zhLSZqlBEtkNB47RAOz0B/o7f9W5zZtQZ0i
3PytzgA6DzRco9A+I6Y/qzYYKAx7k+g0fQCG+ru6rUpWZV8A7Neek8YN160TcsosXf2mkCMQ2KAs
sEuSZohbiWz4dKX2gyoHwqoCCuveeU7SND3a5FhhYjftnRfW1dbLaKhS0zCPEsN4iZPiKW7b4urg
Vz3OkUuiUUSfwasaAgJCQtVH07zIsWjPqTd+BxpYbUTI37ECr086DfOGpTbznUmgWwM923n2slbB
VvCAEABgRL3PCQaziJGem9o7AEvzI+O68CHsxm9cP401pT0C0eUPAtkmb6r9/z5qaZH8Yz/lmy7N
EbZSlkHKEzRIvv4f+6naGMzOxcR0klImm8aczqpIFLF0Nr2U+sl0OpfLc/YagoTONVmdVU+7NkWx
uZ9TAB7dhx4Y5DCRLTI6rBMcPdkr/h49LsYtuKMBhBX3UtYDDOGZuO+cappKkC6zlj7n7C25J/5D
4HZE7+hF8+JOg7Vnl4pQLkL3t+uIbljBV/UvqTmRw5dUh9JK5FbvGRWbc2ki/Znnj0AFHcpFyBwY
CJmZKXqQFK92W1hXLpQAGZZ7npY9E0447K2gvy28ucliQqr6zsuj1mv0Z3VMLo9AAe29xN6rK6Xq
WOhthBQBBh1sgbNXWgDEF5qBKr/gV2D4gYuZaoTMJ1pnXO6gAA9s1V6N2id7+MJ5bx3G+Co8izTF
elwjQ6a7mxv4mqKZcpXoXCOnwq4t+VO9sB7h88PyyCArbdUr/4QTo03SSPbe+34RH0Mn8m9u3yOP
ioBXWTjhLrUwSCzT7eSgfot6mEbTDrh2PL+XFZazQeQEprrNecAyT05ibUxyFaXM9FdRXBLUqIur
anlzNWl3zNeYyydw8NCaerv7RcBG2U+jArFaA1HoCGNevBOxcZcA2vDvFGrsvjaOyczkbRqjjyxE
KrVUeHFSAXCbh+yaEAV0GPB072bmwrcxRxoULYzlZAi+NM1kv0grd9cEdfXay+zDrexasdNarJRq
r1ehljKZoOwCxwRPwZSEHsiIORzp/S30NWfNYNX7SoiPPrrHdkGUJ1lzwpGYfwvGzgSNN8gbh/0X
4Xr5KRjCsyqcTF9vrpozvBcIqjPEaeeypi+cBuAcbJzuZD/34VGdq+Vc7JyKplDemje1hW+RmVuE
GT2r0i0E/sVcPEZUIbsDHOrhAkDeWitIgSz9L2xJ4APq6XAxOyS9+oIm1w3tS0Go+q0TwNI6/zFu
0DVOjlmx9+Ah46kFdt7V5MJCA91O1MzqF+qG/lM6UfL/JFViYvkn69+zWOh8yFGG6QvvvyxCTTtO
bddp4bFxYBCJsfJfeYXerqurdKtnpv8auw06OQEMV32VqMfpIcyD7+qLQPucp6pL7z+pvoHyeDVP
Ub6zRRds1FNzKV8mfDTk3vILXb/AG281/kl9kaWFfE/bM/bqq3//dfXVVgr/aPUiW3PtzQ7z0Pnr
CBfEc+YeplEUL+qmdtJu02u5u1MPkxEwQxLKQ6ZTJqqnjM5LmQu6f36KfMT5ktbBl7+/Y+izbBUb
VGVcf8oXHIcJzhSYnupbRsxlNWm3V7dzXmKDRowiGGA+YNqig0UjLJG8d7QML+BOnY3aufa5JnCw
+u55iAoDgjP3xuU5eBHeWecCfIDmcnRaQWI5OIIMA2Pj7KMOlbnayaKx0FZ94EnqPZ02eKUbSAH0
RZ1MrB+70NrgNM3pgAj/qUemdezUgsVrWzlxwlhmeYjEdA38RvtiDd9tNxi+w6Y1N2HBchjKejqV
lfteBWFz/isMQKt8yvVH1cQ2iFhY6Y0HrIz4xsohKyGHuf/BBu9N0f91M6HQLKfPOGIql9ExXpVB
ZBLYZaLRMzPC1OqCOW2tAe3zpI8yfWF/5W1DXDPt4MvkG1sV7TBn/qnTdPub3ncFIYxB+hzqPTXD
5Gq7LC8AxNIYcWOulTUBe5smiBxOyua9cAammXq30cIi+M97Wj/813P/8X2Ltbcp29epLYq3mDo3
HDDc3sMTHCc+N06Tbkq8L1+ykEh7LgQDMhvbvzZY7RHj6qW9RR98uFvoRDJwKJf0yka4qSsd4e/T
PET9QzYPf6CihsTvzVblS8mVaaPAfG3mHTWdvsC6mKrjXQBQdozZTNyGktH0pTQJPDHDF3Vx1LXw
exIhIGdUzkQMAJ1SqiiBComBX/h8g7N6yprXE37/Y+MR6aladEM4aYyPcD6qrl4xSu1Y4AfDPF3/
LFPRGo8gvfGTgPHY0i61H//eC2W8KDX1/s4VtjuNNVKfzFOFHg6Ht34hnJBkjqbKdn1mytXf51xc
IU2uf2/6Bmm87vpfMZWCJsFIjaD+qPScqredhG67LjvY2F7JiCSeprO69/cGx+R41Lz2/h1/n3fW
nCDaxagjY9M2drNWfEN147euvkHJEW48Os7X1pcbVZeqnVnURxjikcHsERHJD2TiWvFBQpB8bMvy
hzIc+l0SIQXTx001AUxlMkixkulyb1d0Ycdkqr56LtlcmK6D09x47Udq0N9ZnpclM3rmaZiPGIno
wYfwXWBMy4Ns/AjtMMMZIW+qiZlo44T/P8/Xf09Dsw9hkSzPpa3bH7RYq1AgpBAA0EbivIMxp85w
plFf74K+RLT5qpRaCtHcyd5dP36ahcy+SnZYhGzYO4zBNYJ4thRqh9FFKO/qGcbGst9QN3IqoWj5
hD90C59JCwiC7kKENvdjHn5djx97Es+IDH7PRLN8plObraYg0Z4yKw6hKmbZ1mBCez+WE7aZ4Eo7
oCK9+UHHd9P71fQqqXtuIgg+2OBT2/HcpsshPS1TMLToNd4vxM69+hgNYgKLpHgdG10+pBohQHSZ
NYkSBsHBK9uo+fnODkuxZS7IRU4b/aioH2UU/zkN1BnAtvQj7eCp28AkEESxUKR+cHX7yjkp/75t
abu2lO4DsG65A6YQbVIr/vNWJkLqtLY+KdOaxiRjMwNC3+DNLg5D5gwrh+DMndIth5bssEJW7hHb
9j4lIPn3cieKgR0ud7Tozx31JZRAG0NAah5+WL1fX9RmyFl2RGmXusesl8YqqHOCFHtkdotab1o1
HeFOJppkGJVuu4m6dDjaC8s7yel/1pH3FJBD8tzWqNFhQreV412VP3RKc3midIN40ruEyZXtrjbD
bKXsGqoI9iuQT/cDCvzvTSk12L669Dex2ivvHW348CXXDnVFOUbvZjh2BnFhaEIc7zj29E/1fF3V
9k24+E/v18deEPUqKq08tpzfK8FslTCDZPHwWM0lmNuvvmISq6+SUgTLJXes6hNeNoFOix7PqbMF
XgtRUV3v1A3+nHA9oCvZjO74XZqG/2jYtf/ISNg4OzkmcvXo38/7AwlzmQYgDnUfRC0+MR0xxI6a
pd6rh76BZioIMvvahmR8gajJ9t28bToJFzZk/1FmFmhP9bAsWc6L1Nmor+ZABdeTwBFSYkZS7200
iuw2ztE2GEPAF3MLwNBgnuTYYfnLbbbIBgnQmZH7VcJp3orC/JIltXmM6VGqI9Kx5uzYE/u8kr6d
PDtXc1FeqvtFC8EVIANrjR0xOvVbenplrZHYJOcTeqGfIBmjo7kkpTo+a8qYJXBpyC7VJ3Bx4fJ/
Ap1j0BG8vNHmePJW5ogyhFAsvMYBOlvgS1tjEfN0y0NsENE26jPtMem9R/Ud6ilVIjPy/fMDTtzN
F2bqTv9ctPCiGonh1g6q+orwaT5MRFor0WE7jdamG5x2ex/k5Hp0qkuyo0LNmF/zUqfoSuVDrZJ2
DNPQD6p0wF1RP4TBDYwccCWlr08B4x5pA8uFeWxvsnKqvmf0Oi1P0vJyM7gzcIhFX5G8bAv7rU2I
tZsjBh0Sk9hjLkL/JcWInKPjhB5d2zRsSGoSUvtmpwAwKlIZT3ef7d18whjyoynroyWG6kntM5dH
5rhANM3KPtZ2mTw43uJsaO2aplZGvF268NtI06138KdANSTOtl9ELV40Oi9WY31phjH+RPgDwdfR
3FsogKcKLYa8VWWEZer+RxWPj8pk65b5TRDEAtq4/o1gvtqJua5p0OTydfTC93bBZiG2JstR1t0N
VEy3maNI7oEkoF5DNJwvkAylFmgXZoac6V5KuzmqXz+g0g7dRP8EbrNI6qr01rv+RzShN4zpsd+b
TGmiTcAXreEcAHTaDE3JUh9b6cop9f6nHmZrGjwQnLHGnZC8N9+DbkKcOlfGixwydAYanmFbztrd
oi2UyFxPZLoZRiNjdEaHPIot57vbDXfikXoeWVN0KqLYZWFmlGiljXdEDe48Lf7bFZhhyrrxVb01
daNRnd9i0t16rRLnyAJyVTNMucSZ0a9cPTGfYJbReHOClE95uln+QD899ejytm3kn+yxervjLSwk
Y6dUw8tT0iV47psRBGkrkmevqTd/bNTzVhXlUZqUj4gPAb2zZNPYaUEttCF25KUot2JxNBVhfYo4
9AYrCdZ53MJGmlnd6XgsjQLUxI6K2G4ZFpaT2560USzDuO6omuPLOA/XXprsVZs8mqR2jqRxQNNH
nLHp/MTisiXgQfvWCDh5DRNOltr4NgNVh2Plhwy3RHsM0Xvd7xHPB/6qdsr97MtPdVgXfpZdq2Bc
1RrmxTj208faRdgx2sTv3t+xZFfxkIRt+EKy5caOpXbFbYQLJm2KXemN8vEf9xiVrnNSdvbLZvrs
APldIghYkfPQ71bwkAVUFwmhtAsSeqzJIy3qd9XV1I3I2XVo03ep0ftvZRhsSkPfU6wOv5c7pRWN
v8MU5jH/Ow6dV28rGw29MJHrqvfTmeHVM5jRi6jrjlbXtM+tjSBsWuCsjnTIB26C1GdfUY7IdvXx
RwsIWIrkZzxh8gz8pLwZtZ1xNfAm5oWG94am6b1h2r9CkO/1zy56pk2vixlKbPeqoq2RYkZ79Exk
qEJuPCDGL7yj4VUrs8pfZxFP1zhp/9zMA54WMJ5XwAvFST3PhOXPF5ld6adCfK9b6z5gsKTZXqym
R3QaVlcVt2a2I3twwxyeuzT2VrVTh6d02SZ2zYL7KDFkqUKgnb2HkJ4MKoJ/UWwUgxZtRbrukg7x
c9p8twvdfMNXXV4no/vOJinVAEgRat+elN646GbvHLnGj94vCixBpQfDASgdOVEEKCyNT7si048M
WTIS50bscARbb+wm7mJrdoX6sZLms2F2P/7ScuhWkyeaITlbLlKDcLHzuIsz1qo1iCIum+0gK4dH
euLGWYtszlstaNYdQe1riTZu51qefegDM7rUWd6vfANjnB5nVzX6V28zlw5XrAIYgqMTWyOMbn5M
9Fo/kz2fb418eo/00mGXx6VP1C/twvS2O0Os04zAacbN9DBl0m0746X1i+Y65FLcOqRKTxO2L3W0
0vtmKJs02na06OqEdswUeTJ/kvrqPdQT0WKIMyQxz19GMRjnyk4ZMYQB6InMeeo1J9wCf+v3CuwV
QLHa3D+DIOxPHTXaHdetrhCS5F3NB3SK6JTUi4XY6oFtzJGAIPhHpbwQO4iEpeCFKExGlR4Yu06a
FyO33PWQpojpSZ+tCs0/jEXHqkVBi17cebTST79jjOuhh9zG/rPfE5RIdiiCkGjbFuVLLPxLW05P
oyuNdW0s48hmfh6xnzg9yN06xxNegkdEenQcxDKR7Z1paw6sSd1IIvZwsTRf28gYl9QgyU7EuQFv
HORaZ/q7ILE28CgrABCGs8KCsRMBr5gG8xIsxeltBd0LXJVxNZqEakzt42z47sZN6nSnR81TkhqH
KRZLulhqrNtusk5xj5Jz9EYapkF3GVP+XS8HT0V6ij6JjYhwU44zVoZAR0c1dDbbL+0DHtRTmhXp
ph9Td+sM0lnpYfGztEku6zBqVJF/YONFqkudgByKTXowU4r6vGXrFE1or1tavHkLjWow4C66J5Tu
43HJ56lkMYEsARCj++ZTlA75qiUTbk1yGvntCLjQbA+vGGAGTlWkER3i6/RbZ3wDE1rIBGhqQfPZ
ci9z18cbEjGJqfEQGgnL4BhBE0A04rcRyB/DiI/l89I561F/+/AtAZN3hLCubQqzbW5TJDX0MY4u
rsMNuvUnuwbBoHcIwO3pdXJ1ufXL+oWF50cFsGNjdosy9MciDrVmyPcBCwUepgKDW32KjPibVzvX
prEIMCn4U+cX29TyU5JqoMPm4TttMwS+yIub3K13k83wiqHJyEpFQleMlZBuwI+hLT7KmBlGY88r
j6XKFJmB5LpGPeDCVIe4dPNr7YSIQ3uQ/XQMaZJQPJP2PE/9B34LBJCze9Jl/suWnOqDiarAsT67
Qr7EUQFrvBO7fA5eiSaSG8tbXpTpAOK3jVU4EuhoZfFLgR5i4kKvCVyxqEwrPuhqwyD1lmBpOFYP
TcValsAQZ/OP+oRCsxh9TOTB1K5gJBCIaolgrXn1S5YyNei4pDUx+6a2joiGB8rbaSQlRzHJZhO7
IZPYJ2G9FT3cSa/GyIMzn+TdEsu3y+5iBdTwq61Z1gUdD8Fi7kqfGCAiAefcFfEPSDuHOs1HcHdx
vs1EdDKi5sVD+rBi7GChl68+6mH+mucwos2a/kBgEgQZp96GMMia9FaW8ljvvpkZ2RARLYI+XmLo
6v5R2BQCLclpwGaKB69JvgTot/UJJqkTVziNqyeq+x9BjxZ/jifeRx3vk1l8GWPrgnf2F5VMv4d9
9WQ5PW/EpfeFKeFHIytCsz1TWwUlMXSDxJZOAP1Z9ya5dev21E00H42eacKcRdvM1fy14VzagaJq
nLRfoprlmhroZpNddY2d7ur5dPgiu3yqdBflRZ9Uq2yYf7at/rOFAcLHjnrPa+ZjuDAD8UiG49De
JkcDtx5E+q7soNbo6TsX5kcxddPajWl14O3wMMquURp+8/OmOSaAnlcE8Mwcy1m4adOi3Q46zqkJ
1vNAqfV/hJ1Jc6RYe4X/i/dEMA8Lb0jIOaXULNWGUKlKzHAvM/x6P6Q+u8N2hL2pqFR3dZcQXN7h
nOeoXfaWMb0I4s6goLV2mWjuHad4UDT9Q7GXiHYwfe1zSugaHSrM7g6rREn69TBjPK6LjNTCbGf3
LiVXq+A2U2AF2tVLDJKKFCT2eMR/ueisd0sjXitBb4JHa4PS8g8pDxmN7DaF6zKWJrMj89I3QMoi
vXqHqIHqVsmIOyj/EkXUhknebwtdyB1O253o2vxsxO9d5IQL4bIbqCU4zQcKNWB+CP3orhYy3bGn
8DKcFGx7KX8PZ4J+WKX3GALeyZJqg0YhZMLl7s+fR1NbXlwXdrb8a/TLsNNSxLh50o6bvp7+ukjZ
Akx/SWJ9cmVhQ9WvyxKdpWVvHHMsQ1XB/mF3T1GXP/Gz7I8k9plBEyPmtIfys9N0rhMejY7ZepE8
jPwP+kl7IHlZewDfelAh94Vtl3xUQh39STU+TCKpN14UvXexI3YiaTiaDMZ9bV4EBj7Gi2y8wDZV
zh4yVwF49zZuGkRYOu0O4jemCIrjxoGSGuNmJpd3hwJ8v+ByBBq3nbWFUHd0GGDzF/S6PQkK3viU
m5dmzLCERdqrIUhTKamUAgPd5aafla1KQuhWErQIF7ZP7/MqOYG38UdclIFJGOx+kVcBniScYyAE
hQKuuCTKTmTNN2r6h6VoH5phQC+C6XxI6sCy7YtN7kedW4i3Zuajtf0eWc7ACPZTU6oqFGNfB0mX
sqkxkzUD+RlCy7sqkoLMuYxOGBKi16C6yCIHUpccELoQ95x647EfqMZntDSDnIezw3XzjX78ANAV
zpYaU49ZOOugdhwJ3XiKENIAT9+mzA5hD+THyINaSzzZX8iBj5ipxpCNBN4YdUBM0xoLSu2FjZgh
H/MRXmZuX136FQ4gflp5+6B0mhq4XV1ciEM90L/Gp7YVejDMCXamTPmyreWxXPTrqKLCYUf22iN4
Ot4xUv2qK+MaOWy08FUEhBx8VobGvWOKsJ1PCa7dVwL/sGPOyHUBDoT24pIbxBDxklkfMbiSRvZF
aFv0yhNoZy7AGfUP2xFnk1X0cqNFZgXQjK2KCkHV5Banz7znWnK+8hB5bXZ2a553EeWtb0lkEI7l
flRZ5gRl3q6novts59GDozK51mqWQQaNIAqSctPG17xnD5ajT8kbBmSRS1DmQLNGiRxveJ/sKZ9Q
AqfglzSpBU0/RYj482+nxT6CvxFSZtX646JI30sxLSX1dI3lh6xGfG5prh3tSR180Vgnp2Drb8ZA
zZpY8JyCFQnjrAiKlDBdWXhgr01S5DJ9uZSi/Cj7jYk1ya/L1n2wOtbXH3FUNsGoUyRKdHRpN2Kt
v5BGTMXj0sln2Qq9aoZ9huCe6Pic+mN8N8Ys9608dS751F7l1LuBp/evDK+GYGED7fdV7AIuVmvK
e0r7GDClPzeuETBzB25GPl+1xKlv2KMXMg7MN52SFlt9HTeNyFJd6FdsZgFEeqIsSAdjYSmrejtG
pH8gaSSu1CP5EKbk746RHFuOKQ9sPIkxF1hTxLOZYuRVO6v3Qfaa1D7lTjWxRLC4NcIckjniHjcE
wvqets6XWXLrG4tUn4E+tLMdOujAObliAnwQtbbC+Ma8jZi4QSaRMJGc2CgEI5b2gkkltThzeQuP
XVtzCSV7Z380ogc160/gyjl5ZTsSDRICdbuaVdoeBpyNosFIY7ttdz+ZBQ5JLrgwrfcEukrgCGo1
vUpZTc3zZoyW10m259gpeHnNPO2Dbv8a3PioMHU/Z176l7YmPieLEL7pceW83nwiqf3ZS6ZqY/6e
0IRvUJ9nATKfq1t2BJ+1hByyz4O6UPFm7oogRRAF7cRIESHqtd/EClLqtn8bqMaJZi22iD0xRrp/
K96HRZUiOtChM0+mpDfpSsqjBGGEgndxzKeaBeVB94yLabNvymm9kNW6GcN6GXR4yDYaTlCO3Upu
1JKSuHCeidpBhwTM1W8QivJgtpmRbjJhSlKvkmtayPINSXqVOXh2GMNMdm3t6+GyPi0D3x7pE+xC
1Y1Q4pe4rN8J0NjW/FgzSBOJHmk7JwELz6ph45HRtNO65EoS1RumV8qFhY0cSP4Zu7u8o31Aen5S
UJTRL82uv7jmKRflHzdjQ6UX7R8GGO6pN/5YSg2wmdzJgMnaiYJq3IxmdRdnAVgjo6SkiRtrK0zw
zJWG5Wus/FFttd3Iyms0bJSffb5sPBY/2E854mN/Hp1Ta9otX/SUu3hK/tigFFZzy2Cl6gPkHb9r
FHFRyh6nxTz6y8gPgQ38734NWyln7tJo/gOx4dDyKKxBi75V8wjb+oW93lNVPPIqYBlAWegZoDoH
lunoh1pQGMWTsSKgBjydjQNLbPbG14LZRV1ve3vfC7CwK/ZDYai+dVPTIYH7WW8XPZCECKns3Zhn
qNfeJnytpXDoQit1XnCzRpvepndxwFLrBET4uI8Dzi/uxvVBRn72Zx7LPT5Xbz92aJ3tVD870L0V
EbMgKpdqUzzMiBRhbvxqDfLLsoUIAGqe0PTixh/jO1lL9To07Mmhceso4sLG9uj06s4+5MyxHgnp
CGcydPKFxmqpeNvg49Z8fXaoYavuq4uMQLQRyZD0fDOOqDoGkzMvrDNyWb2RRvXkScAupsLacB4b
QqggsXCnD0Tpuh15bsrbzHaTWDvGfoYKUNLEi+yXZW2swyTnCNOnxFmQfNgjIyjb069ejJED0K4I
O+2IsZuoHVEleDijFxK8P9qqeydPYqMLUUNVSl+iQiqbweD7InT6ly3cR4QEOGYEyE54TWI71Oa5
U5mXVcpyEZApKEoofJPKyeA7sPnsIs7/MXK3uKzIN2vvShFzj6qEzwHI6wxMKGpiwMJ0jY6NReKF
ZM8m2zyiDS+rfq8WESAqVUYhSQx+xZSVn6NRAR6y+o0WQSjKJ4O2lMPLs0yK1U6+twlK1RSQSgAY
ttsP1QQRDQsnjMHp3ZF/OEh5yZYcWC2dmeNCcJ5sdzyPdoL0fZCMrRJ2uUNeHMap4Th3x+eu764g
OMw9N8KHxrK7GNywK9Rrnigl9dCfZhnYq3sYKhTMlb5a8lBk4Iuzrn+cq6xB+c/rs0+DWnPkJtXS
6aImr+5Ulz6qIRbDbh+YZYfVL40cPxryjvnYcuryuX3tBK5+lf4wL0FkSjU0TT3sXdpa3lT0lo73
JDGlE1iIqx/20NeUj7BYp6R7cKdsY0bKxxQjZTDNFaDZxYeSyAHtkqczyVJJOvkLxgG2PNVbQa9B
YBNCiPU9Xs7RB7JoblrVUgM17QHGgCZiMO57nBcLr8FA6FW2K2CZtX2Hj7q2TQrQ/MEjVt6wcsyT
UtsYTgZCXKWysJXBNzBVYpIkGWqIe+/ADKY7khDxrZXWUfT959THrE1pezdVARdBwWmuNhXurzjh
moBqP6wII99NMmeVJSAwbr6rOfoCv0CpqplXtcnIO84EFDeIfPkgndCD9LphJ20SeKGEcbvMR7Em
g/Ze+w2rlgbTPSRR94aW/bFREijtprjG/D3tZNKvqZS6r9VWtUlLEGQF3QcU4MRXbGtrEPux5WX7
u2WZNjTkI8O9DEESg1gsviv4GAFlfLyxF/nl6VroJPZD3PMmWttgPN1xaPfaW5kyj7PwXwV9YZ0h
GrwsowNX3H2wYyenNIwogUvluSn6lymtnY2qz++6bHkkrPbOUeri5JXSZk67PFRzehosyjph5d+C
IevJdlgheFZJLai2xz5K0fok8RR6s9dwTBc1EgbljpzkyXft+desjyV+UlLfdONcIe/ZTuj9wDSo
oSLjeRfpaMIn8VAoiYlGQn0ewAr6Lne6bykTgmPGb22ckwOfWn+JbToW/WvqZV7gAo/fdJDlsU5G
GxnbVZAZtNDoVrgeo/o0tNLYOgLgi54FnToe1/86nm2JP+zIcU9ydw5GPB8mFWwkb2CFtX3Ly9bq
tvE0GKGU3S9X/SaJk2nQCOCyn92cRToVa540EGyprGU//a0HaMJKHYP8SvqYSajTHOzVyL9Ou5HN
UkSiNzKDuS2oUGpc+wvuLJZ182OeWRQKy2D6SwYRW+2nF0XPv1KGpvmQgSnthLHnbdEKttglE0hA
MkfaICcsGxy73hR/QtjSN3rfcDsP5JHB/Ii8kZRAkImFJ2AZWNpzl9LvVMrO1toXPUZKpQDJ8U3F
fElmDMhlpj5W2fI7GZZ2Y5fprso6jmp9ijfwUBkYWiDpBoWfP3ggBYm9PydKEs4KYzCPrtNR7U+z
g1grHHl0iLLezF3Gm8ezRx+gxPPIGJc25MsbhOVPXjsEVuOCrGOU7nlfIjc7GvAH5jtssWNtp5X2
tG9syBKRofEXt6XDepEbkn+D6ZWe4rfvvsqRmQDbCY/l/OKBPyCmnorBMzT201p9YpW9UI7wYESj
cVahpJxKcskKK5ZnaDK9D9Wm9mfG77NqBiLDSKdXS0DI/eKbmADLznr3yuWa5XAVhGfcS4vR2NTg
TtNVxNeRZ/j6lDyiAYDS7d4b5Uiat+592k7/1DryWiAOViKWdKCG1Y05AoueKCESjfNyqNWvXseF
x7BW4EvhKitV8msi0phJAFPhhZR6LMvMfmixpdLvl7pZYw0TJdSG4clhpwcrtTcCdMY2yicb3EdL
hkSXEec7l7Qj5NAgxf3M2r55MPud2QwtPs94UzGoY2qi4xF12QnYJfqEAmyMyj/f2B5TM4UqcZTi
3liNSS5D3TPz922EM2lTroxYJfceFmPBwzVGqe/l9PG59yeBhDxNvFoNOInMVb4GVww4tLD1LKEC
VAdtVIL+qkpfylkkey+yfNlQdFmk1oaRNy2BsyGLMts0Nj8dwDzPmtYfWEozylCnB/boVBjEcFAQ
9C+DMFhUxPGIxtByUMeQlThhi84EI0VQy+SJPywL706v1JcdffCYVt3L4hjkPkp5jgfdYQTZ3tdT
85vEK+FPMBl9b4rExuEVrjmJiTa9+DW0yqc6eYCWRerroyToIxUREqgm4jvI/syKlZ7c0tjLlW+f
FzOQwOIDfw2xcHZyF2v0dZq4S4n386ck6X1vaBhzjceBfJYtGR/VxtDpWQf29BuNytR3qyzQZVfh
TvSorTXzoXMK3hgWhmwy534VTfQhnQ5gLI1DWuuhk73OuTb6aU6xNC/JVrg9yFSs6RNXROHBDZmp
VBuPakfHQypVLb8gd92obfriNdzUrkUvWZI/TEBbvUtNc9vEPYYFV/lbLuU1EaN+SA3OPt3KD24E
HqT34oTHvjW3opyAAgNB3ni1/RffmNg36QjqHx2LEaurprbaJ6RAsPttv0vXwTPEXJ3YmFHrlGMW
QQKZG1gaPe1n1NxHsPhOhP7mm1FxcwZhOyXDBIAKEDaW68wn3mCt5RXhmGPcmRLAhNFMLaGDRipg
iaQZEZKFsimSSuwNiea1iUN9tqkeer5VEhckkn3U1MZr61UHK3dfU4tOptUSElAqdvy5hZTIi96r
xfiQXCw05O46p37JC9yoamJmGxFp1r7pyCxfprtqsnmhDZa2K+RfNU0Jh5J7q++Ux2jSSDAx23Ah
oNVfbflpXIZG0U1HqoCPeJ6sTRkjv3A7QP0NP8MKM6wvFHDhFh9a+5O/7smupxXtkweJp5x4TaB5
mHHeifTQ6fGvbunpvjz3WxX2vkHTWfX6n25y93oewyswcIdN43FBgGkDMwnczMy2unZOIB1yrxkt
FwlNxVh8NbrHzd/zGDQl57xZzIGTs6/KiW7xO70Kmq7/2wfCKobd4FjRzq21tWCyzzWUrt4dP1Uk
XYE3F6e+ij4iMgk3CwEawVKZV1NDGpqY9eJHzhSKloUUg43fia2TBUOuPW2AucUqA6I0HzgRTZyF
UknZ6F6jDn/0IuIoXOBPw4phdJ0g61jU6GK58Ruv42SS30NF/laVMkIQ1bIhqEaj5KmZckTLo8yZ
YvRtb28nmypdt9BM2V6Of5t3WdMM5rWxoy8s6AqSkIHxCZ2s1mJ2aO1EkiCQO6gH2Y6MhkoWInUT
hWby5Y7lEJB3qXDKtci0zPkzT0S36/i2RuFLAwGHk4sXJvKkcru7VB37HUJPC6UnguOJLTYmH4Ws
zRRDkffiDCXJ9Fz2vlEw5Ok2m9iRym+Mqq04VQUT7R5RIszf6LlkGQXkm3uW3neX8L7qW+7ivo9q
9Krdb9WN6QU896NvuVU0/ITwIeNN3XJYkvh7ddBrnRkt0B0NVN9OaNii4ZFzjDCSGqbxtNpmWU8v
ucDhMJKXzqZIgd+646Zdn0nPC9N0eECHOmzGGS+tPWfvgsoyRQ9xHDRtt9Q18PYqP+XZdJoRxKi7
pqYtx7WA6rvOCWrclpCjGkJGNgqvQXsx2I7F3Rl7BAG747ivsKvvGPczXIWzAAxAbj1Hf7VE/AJ/
PSMFa2dm4MpK3nhi3g8dGC97TNgARDq6KI1oPCRppq7LENH9YyUQHsBuvJ+dNeQuT/eC6flGOHoU
xDAarLYiDG5FtUek1EIT1RgrGPJklARyovPZ2Bo/HaOj7xiYw07t2O4jd2CpMiFy1MdBHkGC+OnM
qa7X7t505euszX/Fm0yGaD8YGU1WrkNEkF6FVL2qLjHRf0ujOmG3loRqddZaJrhLXECL0hFNLRbj
MiFRodL2ijkKe89ClUDU2bZzjpqY3kum8KsznqfP/XK6O6sheylz5ac56V/IQrY1jgR/EmLnTiWg
YR20mTtZoe2UZYCmcqfb0bPWzvuoU81tLNn05fICBKjcdiDefG2IDo2q/1I8Wn/XPUPsJusJBd5G
ldZLXjYL/Kjua0KhKdICi/08dofWLANioXkFTFQHSGLmkCxtPfW+sp4TztQp7/NSuTMkI9UKCpPs
YtoKtMfbVPSHpb8DLhXlSIPVeLtCPbv4fupVHaDX5PpeZ70p8fzdS5ZWmdepwWwPZ9OjnLHEqPky
Q4JZipfGi5KA0covWbMoRQ/NkBQQOhaKT8XSn+x5pt5Tu4mfJLIWryWfY7apHHQqJaMAT9f/tdxt
sbjJC96UTVfnMVSC+c2UqCy7gTvSmBhXaMw/h4TomVhBXTZk5kuOICVp9Hd2DJ91I2GipUqI0MF0
qt3ie3Mv1obl0hTVi92iwfZGM0RDvQEj+quu0q9cNjtKmm6DmHVBzML8f5rqOdBtIBwYvZPyYcRu
znzESLbaXJ6MGtNUL8wFrYV9Aj1Dx5KxpGncHZL2EmS3ugOIAaSjYWnOqIrdPceQycKuA3YuK4aP
nlfkIeWmnyY8FCYAd6JP+Pa8EkG6oZ+GjuGxXnAYd+ytU0b4DDYbsSr8t4qSLveesfg0LckpHZWw
JNBqm9bJn5YtMTnL6xGfcpEXRqkrKj5UEecYqZaAw1FPsc5mB6juRStEv4ECf+zqYQwrVnVKbn+W
o6CnWMx3peF20lxuGpSHDm9zCp68CmJd/4Kzge+td1/qdYeBtg48hy6zPe3uYWqJlKqQa5jUjcE0
eh/azACxBCh6daeuDur1nQOdHYiL8qk79Se5Pd+V+WnkzDf1EUohzcWTjUxGqfjhiahnKa4SNMgi
x+9Y/+x6u3mKPFUepKLCJiuHfROfekF4OBohxpxKYzHBd2v+WPRnReqTVxtfGpXM8qnfRSqh5TU7
kajhQlh2327nsnvuVLJwUqXn0Yqg/NmfEU9kOOfk6mZC+hQ0B1cnJCVp3Wdn+V1L9zfbahsO12fU
mYQrjf0jjIhyK1DlYxxkQV/6UiWH0xjuC0IibUjT3J9+Vro67aJRw2WAhqO6+ryDXbdzdDW6c0UL
aJBiMF86gLdWfWTw/CCJckFRob6CYfor1k2pzEGX04rAXSnZ3qAkcAJFUc4NSvdm7oghYUx90Kfm
l24Yw7l2TIDJdzg7rVPjgKuwtNYO7Y65itXF1jUzIwMbXlJ9ECz/UCE6/K4zDNuJbd39xDW0HEjb
tZXjZTf+dqQbmEmtHZLJOOSMVi9jLuPLzYDvuTxMhsxYijg2UckaikIKjDonAd591+NJorWkU1uR
jX2GMrtZuTN1k0/bSkJeQOxcPGotDKCV/YhstNvksyHD8j8ZUX1b9HvHttrHPkaP5ymUjD8fV9yP
KNFEj1VOxjbpP/taROBjhKqf//mdGxUfttqihSAq4akalviO2dGdykR5lZ6imIi9qjlprT5fCLDd
e0m08ggdCMwwOsOhWx8XfTLe5qnKEBPI+CfUxNXzjW0RWVqiBds1gi2txLFCNaTrF0VByZhCsCKc
QTf25pyplxLVYc9XLpWbpoSl5CarwYTArJp4sty+ZyhmoC9yWGHkOKB3UowkNngTfSfaSAdW1XYw
TPAonHKBo3sTdzwJI/Tt9f1sIgS75T7c/oFu4/3L8Qxcp3JGBx81z1idCeyzkCcgSybK9Pb/wRpr
XxRasXDUGuN+XpD3/kDI2bzpsKVQuHPL4hlL02fpQA1aPzHm4htc/2TGwkbJ3HTfRyRYRNh7t+Aa
xE/EYdG+/Ov6pspwIBGax6dO//54MUXz8+kmQr9p0qOheE0lcO2ETeBXlYH2b8leF4ny+vOfGXHp
fpbGEuqatvwGMQjtnlfUU4/UAreL256nvq1OCAnDuXBOcPTASvTgsXVBqUWqpbkz+vZSmJD/DXQj
edvgg3E0PGnJ6JwbcqrvUUXT85JcShx6jDBbi/80nnAeqskkqc5oB6xOYv61fh3O27UFwI9R0yMv
E0q2NYzdViFRNWSrrb8YDTXwaOQfVa9p94pZrK/gWL/nyc14zy/z3sqHfNW+5+dFDBPb5PUzLnU6
zRsHe7CGc8fY7m5o5+bqRCsP2EuPwN2TMHVFHf7AjNhA7QiHfpAZoVST/utmXF3MSdtEyWhtepkR
KzQ1FhDFsgzF0ABurAF5LqZa0q/qb8IeP9qbJF+dyGPKvWQh4kRZpbRIQQ2d/5LTmsdK1bIzCZLE
FOaWEv4o/BvPW64LlUS6ZOxrDLZ6uuEULw0CXeTYqXoxshKwdpETCxe5xxlZLeuFNVYdPx2XXm47
d5rfFyCxIWtUe89ecX7vsmyXlAAUyMNjKtrULF1ZfQeZvWpFFkoLpbaiLXEwxpHhqUrsWpKEyyys
V1enpipnYCip6bGYRkbuhtkQZVfCwVwXzZWyzvp5Fd4YDllsBje0A8Oak6p63UnPR2+XV/X6BE/K
tbZ40pUW9SdLuTgAoEcVTJC1MarqvpmRh03xWunEI8hgiRaLIliEmYOHwhicKhi9CUpZ5cZ3ViKS
C4qXNrAk1ns2L3D6hCDWu04+b7g7R7enHQ0H2gQgClcLtvLoJOXdsn66famcjb/giEv4Cq4euKnT
PPRd+qroABUGvExH0RQ2Ae3L8FyraG+tyO6ff6JSuzFpdhJNIdsu3XjD85VsuyRqdun6ETV95muT
k+/ycVkbdSAwsZGtYcvZdXFrsGgSOV1ix+2DNhfDlngwb/Nzxhn/9RnVDN+xSpSmWPLwdnxptl4f
bFhLLNIaef659GPjTSe9Zt22SnQzRdClsMK/9HnBm7xsgJ2uvou8c6s9QaLft9BUJ0fk7Hg8ZXig
IQEA/9maRCAw1kbYcunGoT+O7UAa8kw1ovXm3tIyrvjSd8/R8DrgzLj/uRSw+r/ZZ7LviTmLsQnw
u4z0mMaNu33HOXLfrL8Ik0mRMaLZ+fkaRjeyExNvV0/sPMrWa+7RbBmhU0vm6BMFTAce6gv9w4Yz
fv5lqO8OHX+XjapfWx3xZOafm3nITpav0dDla+7NVTjCgWHZxFLmJtw2JutDT5vh7vZ4Qyz6sHSQ
PZ1n00ndohztKM0OisU5cntCFbd6mFpRPJYU0VdH1gDXX9vY0K5MbYwX1NgB0kTl8HPoj2M6PzBX
HyFm+rDMat3Gv9ihMmi08m5OEnvDyLH8movjnBK1YcbdfLjZmrrKtY/CXq6c5bzZEsVVDh0ed9Cw
8wLNinyUTqTDE/fd/naLuQIbIJBLk7krt1ihosX6SdxQXLiOhbZ8Go14AgDdPqNvsLCJWlZ4+3p6
lwnRfWYYE0KlgG1QzyxrsNY3B2tt7T0zXjm6c8sOUFML5kQjMQNzdb1xA2+/IImz/d4APZUXGpwt
E62NloF/Xc9Curv+UXU/DMuwnsj4EIchngtK2OeK1OZPl4lEUHXRdB5jkA4dhdD+H5Zjg2gX/dvk
Z4mWbG9ZwTAKuDXbKvyxV7idZiBvz5o7hclyQrQ6A4jhi9gd7yBnoe4QdNkPVSNXyJBV/K4Tj0X4
0D+MaW/4GYjDjeAtcu6iyH7F+OdnQz+9/bwWrJTXWFRkGbMW0e6aErPFlFj3t+hexrfVtR2GLzOx
caTpeXUVMx0HiioyiD2kLmFrQq0esKlrTmU93ZJrotZAPyAr59gO7J4n5v2AMbrHGzK497JzBz7s
cvs00QOeM2ZFlXxeTO0MIDj9PUO62/SIvO+MYtAufQSkgxkX79cl2wkDqDwRWxJ+oVnuUyLtXtc/
efsXbn+y8pCCJd3oj9OUPg6OcrkZT5XWVA9ZyTJTkZ7x1qDRCQZ8Fwquu6CjpwXxuiIX9R7pZZqS
4ASF37zT9BS9LTXbfkn0S796qgyIqtRuq75xboYLfndr08ye/VqBh2u04lxzdjziuWweRbGcbwei
0xTOgbivMnAZB4Au5e+eNMgH2aFFd5zvyhOEhr0lxEw/CkzQViVg7MSY3z2FU8xqmvjimmTQyqR6
lh37+aIvm3NjdNVzMbd9WHHjbiFclM8VV+CUsgLITPfXDfDIhNN6EkTF1Us+PQzrJ2IPEdIwEzUX
jzD4ua/fZ5IASbz+qPI25+86yjAZR/mhqepHJYsiGBn23IExOt6cRdKMXvShUV+n3jJA6fbbyIo+
EykQ/61+w3Y982rQA2ScNVuURYLQatKH9aoWb57pfJZM/74lZDZr+LaM6lln1/1W0tcHquGNl5re
+2SpJaHrCIn/haf/Kd7mxL7GipreNcxKVzn68hxl7uz3TjT8Lq1mt7QJnrO5EGGqJ82X4+pbEibY
s+fmG1Y3c7t0YiGwi2NkmGyyoGxFvbBjqdnvQz4w9KQPDUQC25tn2Fo/SkUqzLeZfaF0iI8eEwx8
IvDrPDNf3kvAUZvctFige5lj7m2hnW+vEWIlyjZvfj7cvgKhV/tXCrcOKecHw2/GQxbGsAyDf6j8
qgVwGK/gSEBaPJ3wyhZ47851PFLiudmMDrD30u1PxoWhgtphcgVCs5/e9RkK2JKI4tIIUZwZ/H1E
mf1r+i/btwN6e29UiYoOgKbzn3+AKzFv2XOLfvqSGIlRjayn8wgHhu4lTsKpde9/Tl2jgPdi1Ut2
F7e2Gdi0VW+yS97yNVC2wTtlTWjuoSFYzJYlgO6IQG0TYtBr72k/XJPb1x3PPRRkb4RseawnYv7Y
6sWM3/5h59kmyHV2uktaf86clhtTj9JrXmGc1Mi02NVR4YKXXBV4i9XHO0PMJ5uO8tlz2GSPaq0e
vMIcHrzO/u4NmyrexlaAgqkaf8AwzaBYR3eJ2N2tgD1XmHgV5lsGBzMtJofDGmZyy/PxSkhB/zfC
yVoJTXUxx3V1+PPv/+Yiw8HxbTgAWDzVVSnx/zvByVE9V6vVZr3xjFOe0JXzItRfbr9zCW64W3on
ozzTrOdOWoxLCwV7PDGZz0WXzIxw0znQ1o8y66rTPPJ3Vevefgbwqt8XXXm5/VEnm4Ar3CAPP405
mQbZTkV/MlIDvst+ZmwF2qpYf+FWHi/MHIrd6LFfFJRJyF+MFyCE04mLHG0IyFM/SiuvfbEAisjG
Rrs2ChgOLxHaR5HGDau7RP9X9xG5cngbUdHUN1eig4oVXnv7ZNTV/P9cTsP5X5fTMlUUdSrdErIY
/X9czjFZc06gGBxFYlyzZCbczNL0t7jpcXNIqtB6gSrllAQKJRhe9reT6vbL7eAaC8bExvpANk5/
d/Nu/jAXbGybtug7Or/GPjSjySJLs5Vt1g/z0S7Nx1qZlrumTUNHrjEEiQMcBouVRQQZIOZrhSh6
x05ECZq1kvrn463Da5e2/v+Idv8rARxLlG7b6KcdgyPV+59EO1Z7g27giztq5I8d8sGYH+eV1rMS
KHjSxr1lQaC78baQl7xmHZdD5mUQ4Zv/gPjxEeftx8RC+vf6m1h0ZdgUGINuLPCqK6tAKaEIl1iv
AGis3K8l5tQfzemseJJxeNmepi5373UNVZLgmw8HrBg7o0ISorKffLQiQ+ylpi77rp8mP61MtoJa
FcYrPz3VmchUE7qUmv8XXnRdvIme+ndwXPsMtbl+SywtqFBBPgNagSQJjGnxLO+1Vv7e2KWLa13r
XExI4Mz4iXhaFFnrHdhabwhNIV0hOzg07YzwdLSNfazK9D0vqJdoIs6WjW8OGXl/10/ZL73MJxy7
0t1WVYlKH5H6Tsq6e9RGt330pk9Lg/tdcwT9B2fnuVs5km3pV2nUf/Zl0AV5cbuBOd7J28w/hDJL
Se89n34+UjWdqVMJaWaAgiBXqWPIiB17r/UtsltBinOGXRB3mKk6m0aj3EbovvxAqM8o9eqdCunS
GR5CgY6QX+MiDQHXYT5uQFl44hY2Qr9qVLpPDURKbvk2YeJg010ZLXe8xuD04qnK8OyTy8lwXtxm
gNIfZW7fzIcgSk81jF9DdwTwYFrQ6VEuTBUvWp8W366WiaWDNu1qOR8E5w9VipQ4tKq/dq75LFSq
/rg2Myi0im6G18pgfpnLp9axs53r18if+zHdTmK6pVXUbEoDKppTkpfRSS2+0dY19zPbEhAPWYXY
dr1siC4hBf36WTeCOxskXHR1OtHPx3qpAjH6eKEVc1jCu5XWcizVslSTzpVjmvbZ0hCmukF3y4yP
XtUUD+ywE20l8h7nzzIDvOnPzzwH+5jtv8w3C3lq1VGW9jRp4d6hCqvgaRvGwh9sIoBHswJ600Hd
9LqGQr7QtjOcNcAictVwBxwSPbibC8q5yJwJ3w6snW2cMLHXp2Tk2B4RjE8MncZRaZk7Wb+WE1dn
Ts1ChCJsLkTwawefF2gzSr98KAf7uydpaoAbQtYnvvTBQMCLKf1LF8/hrcir+/n7qqek9C2CZh9B
d3wwgHRFgbMdqr6/I9GxuOkq/3aukwdJ1noTiBuNk9RiLkiBkNMeq9AvMoq2affhgLh5O5rowT0E
5J03AooPpyfLzYqNO1SKXSfTy1KK7KR0SvOY0pifyi+GVNYpyBhTYkjepFyL5eINqNDZVG5WJJxD
UYSXgBpBs0yrCbPYaouJKFoleG/1kgM5h3rYryLCFsSZ/lJOOKk2bcl1HhmvOvjIFu5U5GfqnCWA
eRGpMSpsD9kpKvNVWvjlrkiN8mbmCJMq/mSOBtmDM9UpVuVXKZvsGud6dapScmFnLEMQTtJnAjCU
oL7WlQ5j0IjGKNMr/5uKgimbjia5mRXbtrS+doGTX6Lz9YrSv2tCtbloZshvD5driYMBRofe1vD3
CnQDrnSAyOX2lWEZYqnplRldfHzt638rMixHAolUhWrD3jf+lrJhlIFCERwf68Tuv9MjRMhhcRYU
fGb4He+31QFy8vRHW9jRQ+rHOr0xZqdEKBEiNqMKu0yYp9zAbsNxhyuOz/IKeuf82dv3pp+m8/fe
/54X4M1oFfpyCelW2D1panIoj05R1V59/FSN88gUnqiJ5V5Fn6LamN6mAuEXIqavtkTA6HaLcVDK
fUL33Z57twTHO0uGgTgZYdLMWK+E6Xke2fq9CeLypGa9Qqa4vVc0jqnjxOQLaO5dgfEZD03X3BWB
+de3Ag8KQD1yM4ZtejEYzCU0rxyeRatAHMtwWaYK3qKJ3VENoXVqJSjAoouwRJWlCgRWXtuFfdkZ
7vDMkGmX2lH6Y7DrXWqlwf3HL4h5TvlzJBEyxiRWdkw4KOfLnjCtxGXh4xBROYyhnZJidsrsReWx
79NeeUKZ8rXqu6/zeae26bjU8e2cAheapTjI3PkhS1He6NgyoPuUm3ly85OaPH+WgGiamj/BerCk
VazNVscvOsgBNWYFP3ckNVAxouHa1lp1W48Ooufpe0ND9l2ZqoRmFLn2wHVJ/3v+dOelJTkwTuaf
2lpWV/Oa6jXDBMfRj/Pi6uYDeVJstofOlCerIlBBHas7Ru3hUyL7bh141Y+PX077Ny8nkkcNiK/E
WKCa+vvry3U50vq6UA5vNGCjVl3QvwIUcpRVu3l/FCGen1jJIG20MRyoUifz2IBgOCjEUNP/naR6
cX7ng+UgdDHb+HSN7sLpQ4qqGlHuk2I5+SnXo0NWlhz8hQiVFaI6ZzWjHNwUW5BQ0SYoTXMgDxqP
8dQ84PfdsVefopQYvkbrD3NXt2xxQwRfcrolTJcYAwV+dUtyhntjVuGfLSO2DduBue3S3j3VWOze
PgO+Y20NDRquGXFgwl7CxHxCAZemwvtrSEHAHIAZ8gLKtSucR8fp41MzDdOMWnqXsg+OBXkfF/Cs
GYPhrVvCOc2eZMq0ThRquU2mLwsDGhSqV49GVJ0uJPZAphHBCg04bWMv9u6mr+YGJm+Jd1l5jgV2
GmX9fFxjJIJPZl5cP36jQSyeHyWkJTRV2ELn6CUZBb5/p3t0DJ2iNf6RX8r2LITjbVv7a1VGzqZj
ALRB2jAXVaXTPajhmD4ZAeS8tB2eqq7Ggz2cEr1yL+cGDALpZOpHMjGx2e+HToxEG7NnFppKDT0g
X3nD8RowL5XRqlFFwOq2THHF+pzcd4OaHWUb3uaqexdPo9P5QwQc+cIFjPUXzLeutWyLb03ZaC0C
vbl72Udpeu1F5tHo7JyTPIgCZELYQGdeSO5Q3jkB3STfoNk13eiNjcWKOFv20REfjp+/eAz0YDO1
LsRqwz2CZ94PccXRpjfE/g0gq6aEpQxTAE0Qpte6S7M07c1vaBdcRkw1ww2qUHcR6FZ/IdJ4M9/9
jaHj5uHA0Afun9h7kBoYCs+xGYYbjhuR5hKPkAlkVvMWpNljdZiPHxx7leMIZWFKgu9Waut7m2jK
RE9JAPIouP2MkzRSmcsMmcK99B3/yKGxXwW57j5lOZsdosSvpSqthacxK0SBQ6qjTMkOcrJ88TMH
xk3pFjumdUQDS+2g51slQ6Jae+sqVfMbTBWXQy2Ux5GY7SMnd45+WuA9CUUNt/gd7LVbN/4ttq6X
bOw3/nSyqRXcWDWOiSFx1cfaT7FndxZ1V9aFcDxcLqLpykhL21yPExvew9O9YxV/GqdZyhgiDPn4
YjfOY7jYLaFnYAkFAygkhcL7a11LArsxbNyeZe/E98Ew5ajmtNFCUVzEiaF97WuemWiK6C4j0XJT
9Cy4dhX4mw7J55ruFzOWumVk0idgBRgUXFvKHqNLezWHUc0gpioitA2fn4+vMTtkOay72p/Y0JZD
5JI75WenmOfSyLtXvCj4Pn8CoBObQHyL2cUEgCHCazp05s6ISm1XT/TfCfXLHLPcGkjwb/yBzOCP
Xxzx99QiKQ1VqibFj8biP58sfqkpylCoJY3YFJUKdH0gH5VpfReZ6C9mlkzeMx5oo6hc+2M4AT39
6P4N5JRREHVEdd2ZwagsvREhkahZA9KyFVc6Q/vF3OXtOFiu+6huIFV4j0knil3TmN+yQOC4mROQ
5u85gf1N5sqPt8SkNx5ZSn8Pp0vWneAnnq0LPaEzFf6j28Ytno1eiku9RQBX+zXewYn6AzrnXleU
AeiLT++nxjFg+ra+blLb3Qg/l9taS+wtZwFAN5F6M7PB1CCjEawkz76gReghNV8pFYiWUg98hiEI
nOAF12vNEPmtIzfpPKGlHYxuvb7odPfRUXIs7AlzYA11/M9iYsibdIdah5ZJY+0gd/JSuq7yzZJd
ycR3IA9FnbK/0gEtdozZwzfG8jR/wHEUbtzabl24HYhiBjwNFSgpDqLpfz74NLV5aYP1G+dpLJQX
vRfMqKabzbOkcop77627EfQDBw3sCbhBWDbwrKlme1tkqnOdtt8QIoITyCntSxdvRk0wbpspyWVU
VM7Gz61hQaWoHlMPhMF09FDiqjqoFfLFfPqyVNx2hffNYxLtBzcVuwz26zA8mWP48DZZQwGJnKQS
3iNZpeVWQ0/1Nn+eh9AzFalyKg6yFDvMY7bOoCXX88/66ffBkDgLAc/6gi7cLz/0e874rR+e5l81
WZ0+WUf0cx69LW06TTpp0QaNJ/O854SAK7L0Xq33jmK0S0vmIDCywaGTQprOocIVwtk03mrTOtYD
g79BfgUYzRofxp1ej2Cy4Arce36YvLVqXLapbgrva2iqIjaIjf2Empxkc/G1zIW3cr2iejaK8iFJ
DVIJwofGHa+CzN3P983cUpg/s7pxDWu4W3WRhrVByPyLG90U2IM/Xi3k+VLKoQNQj6Bxy0IC/f2s
bGDS7Rtm6Pb7XHQXTivMx0yK/lAWOoT0PDMfLWA9G68s/Y2cfgpaJ1iZatMCwuKnam8jL0MDeMH4
AqqjacR7k3AwOVW3lu6jM4+dL20PVrDFi49hZQpNnxbceY21C6xzca846/nLuLD+ui+8ALs6DpWn
aBT6lwyN9fRF1bYghfhEz01eY7DKWLfRyOp2clX4I3YPLt4X06xWvqhIfMGRSe2aiJNOOBVSChqQ
C0xoO7Xb63Shb4wM0zfd5GmYM81CIugJ2zCStOhKXCLtJKX3py8jJ7BORaJ+r/QmuSdcggkOhSXk
t6rej4WLQNPVL+cPqjWSwDl9adr27uN3Sz8v5222jakfpFu04uA/nDWFELVpcYpq9KCThgUjDuGA
qxhf1STwl42eJHeqn1NLB6qDCkTJD6qPrF5Nt4RKuDes1uNmBpTmUy9w/hA31WuCeCxXGrfei6aT
205FWuJgVXtr5CmhckyT2P4zGMU+LpcqeHImxLiVC6jRHJjq+CmNkIQECaEIaYIC4eMnTQn7vrRl
2iBMwrR01TEMyQTs7Fmzb+P8bxQNXfDUWkRChti/QUazICamvjQ86F/IsbJ1Qp7WyugQTNZBn1zr
aaVvooS1sfWo4UQTBOjjHfKu6yI6Scx0eBsWDGfIemn6ZrhkYt/tLXtQtpqsspsaIMVSwgWBKtE3
zPK96qrGdXJVo7rBTZVzjKIUvsiZis9pUIAfXVnShYyld5FmzXU0dpRtLle/nXTV0cSftB4ardqY
bUy4GVjl/VzD2kHZ7DwzGReen90Q4qp9z7zo5ydZRRutysg29kMnPLDbMGeebscwr/sNdWC5ebtZ
k0guPQ9g36AF1mPBTrlQBoTmeJSZw9TCPCBGqjfUP8nD4Np/gsYzF4CwgdXIuN56nmwZZwKMMaa0
NUbIBJVASp3jU+oJqFpPaNV5QSx0/YVUq2xXJ8UrPXNj0yYMYFa+VGDOkFgA0cs6/fzAahigsKgV
qDDvflCL4aqK0DzrGtVVZiOqmmc6GsXlthsYzKc2jjprVOunQrcf56md6w9Lnd4IJkyOdqbRLXSN
COwQX99kslDv4qTiECmJlEaa/cw8Y1VOwNImRavcVWBcMjtL9vjTrKPXJd1FxfKFNzdnFj8yaBFI
6+f6FVoGvOXpyzdpUGVoqyQdravKbV7nKMM4ehBmW//Z+EjWi7r+QuA4eZaTNGf+4E6fpQZWOTkI
ZWMCfF6UQx/t6X+Ft1mZRbcSbW2el+H1/K3GJA+0MCtyDdxcvMTI6x+Jd/lhxSL+EVtL0rmNH10T
fB2Zyu5Kv9UXc0k08wKJtaFLWQ3UdWSqpy0jUZSTHVJvG7W7n+9Nj6WxZCKxmp8QSCOx1QhjWs1P
F7dgsf7kBj6f7XAD66xaqkWmlEnDSz/rQlB+17UCMerYJIO1zUZaYYsBnMTKtFW8fENIK6kJfJqx
QLauKbKRxU+IhxT5DRSmqYfr6P1riB9op3mCLCsLNAnRHfekYxIOxdmk6qtlS27W5ufmEhSCkOEo
+Er6LfEYkyBu/qEElnY5/U/+5HSqCh/DI97CfE8Ea3JP2YRq0m66Yz2t9QwLvc3gV+O6ZPnPWk/u
PQ+yEQ03b22nkg4yGM58rfcOhqY8k5PzR15jVM+Rr17P37GYLl+LoXjSAM0ffn4rDNSnAW/q0ksh
ziXhYOWXb/cG8ZR6XhyqLt2nTpStztpXcEo2hiKziEAhcNpzRdjH2VV59CALMK6S2re3BnFh+l+S
6ejys/rEx5ptxp4s08byUBxPFz7Mt+pqnPvhjOfvUBuS3azWzLiqHANyidKhNn0K/tK60YImevZj
95XuoPIy9MGiM9DSpf34g7DUrTd9MvAd0Jv1ZTL11OZ6z0Tak1RYF+d6MMriYvU2jFCt5uqnXCCG
WYfikub3fxQE5kg2km7pN20GRT0htOeyJJTmMrU0AD+TzMW9NMaChB0Hwt8Eni6MgNE/mK431jSW
Hndny6JYaOLFM6kpl82IWcdKVAJdXKe8kU5Rnt5aZJ7QCEoIj8bA8tqPbXdJ7jEWlkmBYdVM9Oeb
47++9//tvdJ3n2fn1b//h6+/ZzkhN3AAzr78932W8N//TP/Pf37n/f/x79Xd/7r/x4+s/MfF3eb+
w9/cvmaXL8lrdf5L7/51HsFfj3D1Ur+8+2Kd1kE93DSv5XD7WjVxPT8Snsv0m/+3P/zH6/yv3A/5
67/++J41aT39awAt0j/++tEkJ9BYB/7r13/+r59Nj/9ffyxeUi9++fO1+u6f/0+vL1X9rz8c7Z+W
1BmREW+sM0IX1Lbd6/QT2/6nSkCaTrEkNJQKFj9Js7L2+ZvWPy1dwAuh44d8QdetP/5RZc38I/Wf
rE6OMxVZnHhs7Y//89jevY0/39Z/pE0CnCOtq3/9Id539qVhOZRpHGf4O5Zt0Jt736NAFzJYPq2q
3WCFNhqz4CEKoYZISPFDB18bWOgmVft+3UCGwInq24tfXq2/HtG7RzCtqj8niNKQKrIC0zA55NAV
JK78/SOAD8bAIk29HRs9a4xw1klQ+jc1xETuJqzq6YBFGDHjGuMqVzhF3QrtB+OuyoTxJJRvHz+g
96ett8fDay6Erds2bYmzXUDj6Ej2iuHtNDTcG9yVJQYvhKaRIEBQym+qkbMmNUHz2QvxXmUx/2FD
RQis6QZls2VND+yXhghYymHMLS3Y1bBWsw18r27vjAY9airOhdMl93pN5dYhrwp0wDtt91y6yIVl
ZteLguAn0w+PQ9O0D3cfvyJiOl398hbZpqHzipBspCGssaR2dvpKIO57elXFYGAS9yiCr8GUqNVZ
KnAAsgz7tAxJsAy2PpMSVITUqT4KCQf0+CbOZL2jsXALyvSTqdSs4jl7WJyKeUC8SYJz4dmVkzQS
Mn/jRruyTuN1NlpsellIrEC8aPMVSTrakTW/PjB3xQno4M1r3cHb5LVPaFHopSuBTLnkJLSXw9Tk
BISVOUAmpUsHWXgbp9SjdW1+iUgMNtqVi/jjGOgD2r58RQQW26aR4KkxYEDF3Rb5ORB6Or8XfZI/
x355dDDTnByZMCDS9GGb2NUDZOJoP2SWu7FDt0DzmCHZ1TPsS9ji21ErNtYY7tRCxifbhhkSFcY1
2nhaQilaUl1CU4mA6AIoqo2jjcYdl0lurJkqIl8MO42tRL/SIbAdbZ/GsAN9a4fAdO0lbfTF75wE
Kk7mXqBOrfYiqbVPaqi5RPr1LWENs03Vpn5ifZokQ++vYSC2dt3WTbXzic7bCLvtr2pLw8bckP3k
4dildL1ECrdIBxlDeLGNW2uU9FxIEI1839h1KsyakaDITYqkYe3Y+UFRmU+1evRAvsw36YQQ8NPn
VA/JnxNK9YylfKnXJjbFwvtiquZWNxpmv/GIRxb+YloXt4x/xafHvbN7ghXCVjVTnWYZAm33dAb+
5W416cl1sQkTkJbQg+0bEEI6w1la7C4MMCrKtDj9XpFhPUxcU290Lmv9a+/Y9Trn+HIJjt/yAesw
or7IjWNtCnvz8V17NmqRNu+FLpDIsLJIi4/T0v/LI4y61nShehW7omtfoXMUKxadeGk2CZQjkPYI
a4IpkH7V6wOtQTPXMbGgZ6jsVZc8akr2FA0NipwIpAHFR+cp9Y7tJIICY3U4TeDJMgqjPIKI3oV1
v+a46u/ZtJ5JO0wLFaiSrQS7ERcY4QXKzgHAeIpVogyavCWROcd622obXxQltg2pgnnCNPTxi3C+
v80vgsYsyTE0zJooa9+/CAG6fgCzKi+CDYXCLdALB8GGKAtzyvauNWPJ4tRjjsq/FPFoHD7+82d9
KzmtnCprpuAhTCv7+Zqe1zV47pSs0wjxRCslIW6UcycM4w96QMZMy0uwRUGHkcTDAQomzDmZLo9K
T9x7HynpmgBsTnw5YDapDNPwsRsXXSZ1MKaW2AYAOlYtibs4Dplm0hjQ8JNXFw14TAYnWDP79GgQ
/7IAEgRjy/Jj8N6BdUA2wMFcucarE98F6gBzU4HTj7tOXdLR65eI8q0VLmzYg1UANRb5d9hECwmy
18ngz7mlfdNZtrr1a7Q1uJjsfVRBanQZzD7qtHciH0wCEmz5opbZSUfqA4cxLi8lWhHMKp1xadXK
Lg/y9jpkRbPSLL5UAvuOUAQFwBGgDma30IY0IIi97ZwMs4d4FjJNq6rlx28TxdT5/qYypbEsQdGl
Svts50VJ5Ua24sc7Dx3hQmJCsBqDV92WHcoGa/fxX3s/Ap2vCYFoRNWEjpCQCuz9JWnjD216Ht+u
QNCGyhY0vhLB20BrHRHQqAFF0sFu80jdVVhh8/z4z5+VGW+bOVOXae3ScfecTaVkz1FyLPnzepJ5
F33x2A3Gmsc68c5tQgGL5pNX9ywF+O0JY4+xDG5DbsHzxpjuUPsyhk4gv7eIQJB4mxGkcTiIxIe3
0Mfa3utOZlRYwCihZ/hcBpvMIF2HSS2rNwD9cbW1MEEeCCoENNjXKMQEiGfsEyExjmuN4e5qVsUl
IjRvs0lVrqmAHCHh9ovM6D55C39bEZlCUNibhmOx/r9/D5XOkmGrRvkOe+OyrrlNrFqHqG8axsFN
fKbQcblXQljZoItIMvNISCoAWGAqgKo78Yi9UgdpmTaftjHetyHfXm0uZYs+OZcIcOT3D01LLDKt
fRIOUVTcMIg6yU4hzgKOjOMwxbDs5LjYxaStMjQX8ScFgJj+9V8LgKlUtBBgcy4RpuZYZ38d82xB
m07Ld3Qg3Yum6Zd6ZuhH3gUn9etJnYDUDGmP7ywVrbAPngRBkHZlPrnRYAYFtf/J9T5Xp+cPSWoC
mY5jssMZZw+pwKs2mh3bDTaObpnr1SZkY9rRr8Kw1T7bQ2OfAu+qKXt5wY2bLntyEi/88Mar45Nk
eIooQt/AvjmMXucyX+uCbdE5w4kksSWhxyotmHE45QKmYNc8NGAoP75jf/uiouUwpWlLJslz4+qX
nRxQjNu2tpnvDF+1OCepCxoqNOtM5L1xfpE1DHE7A7JRWGYHI0Xda2mDd9JKEJM464GpxurN/8dj
csgkY2dDASrnne+Xx2RTi6pICMEeSUWiZZVAXSrExW2qZLusbmxemhg9ieoEyy43pyMc/lyBH2ZX
O0Z8U3bqUoOAvvr4cU1L9fmbjZKIQZFtW5JD7furPxeVC97LznYyDVg++8pf5WlC3hulcVI+pU38
7Hay+KTW+s1f1aZjLOm3XPi2dlZlJA5u4jHxkW0O+cNAA/QkLUTfEAERF1khx4m+g2lZRZ9c2+I3
izlyKSE0YaBhAQLz/unGHLaUXOlYh7pvCnyIk5qjtbfiwjgIj2wHvyG0g+p6mwuNvlI0qEATUL4a
1GOehzZFqLW69Nhbl2R1v5ZK+NmC8Jvdjk2eEwFqeWQQ51VomQFb7fu63FVKde1W+biKiACbhr/O
smtVZ5cArr03quroQHSF9MN6SscNTVx77JClnCK4BxFS3X2WchSXWtmus8TDGalYLx9fO78pAzRD
R6wxvaIS78j7F1Nh9dZrDrO7OLKU1dBDGs/Fesiibdfa8pNdce6snF2pbMHMNU3HwlJxfqVCxfHr
OvLKXWlDEUOcU+5gxPsrpbnEEHUfRMqVnd2AG9ZxJOX9PlE0yOBN+8kbZP7mEtJpSgnI52zQNKTe
P2vSVkiXJnsHtAJtBlznDzzgtYbp+mrybQwlGcsDses5V+Bzi39tm7ulXKZG/YxVsn/ss3hcBOWf
fdyk29bJvcuoKmhf2JH3zdcxkBsjehu6NdpON/yDm9nBqRVIIDM/vEhUz9ukhg1sv0P9byqAyJza
axH4pQLFTqTdMkcMV2HifAtw2dqxMDCTWi6/QEpLPBX1UUVqmV4snXhUieSYglsix9gYPeitNAgu
IoN9t5SqvebYu9BOxlhth7xQSGXLNw6decUjln0GJXx8Pf32lbUJkXemqYKcX/lflsixMwqCS5V0
1+upQaKMomEqSs3l0FXWLkwyEjzS6JMTx1y+nV1WuoFKwOLP6jQKz99Of+AcM+TZTre94Rty9giK
upvfFZpRbQoK2qj2BJ0EEIZhrrRsg+UOMIZcjrn51DDk2ge5BPZcMVgCYvSoGAHTh7CF2tzhfU0K
LTv59un//ZXiEaNuIDmbG09/fw026kiRIut0lxBptEhqVyHkG/ZLgiEBa5nXLcMSDczHf1T8ZtXW
LRZOsK1IEf/W6dMjgN3UwgkGHQjfDYflFXk3MKmc4Tk0X8dJ6Tb4drJOCmvYjxaXf51/MWM1eOpV
0Nh648aHNKf1kyGh03TU7FGSyM/W+N+UVLplOmz/CK//Xms6Cu2gXpXJTrq5eSGTr5ZB9ivMRVyE
zbTr439qDcgOppMTceFl90jxMCGMzb1KEX1BEOP+k1futw+Jwwv1t6DMPD9Vj0TC+dhSkh3ckKe4
qMRBd4qbKnHMBQE2pAyqOBn1ltO/Mbpf2ISfbT0Ld9ibN7Dy7uh3X3/8iOR0hZxf9nRhMGVxw6EU
Odv3PdMSSTxaWGh0wirLTNTrsS/SW6mQPFAJJ79oGzJIA1dH3Bxb8ntNximF1S72SWpOIUok6l2E
qfpU6zTsBvTfh5yMvF3r0M4Mg5LAF9fbxXrcMw7EWObr0l7z7CBCt9QUdLcfRH4gq5r8LZWJMNVu
uWdGqC3JriAed2IfxbUxhSIMZGAJO1yEBSPcMRa0S/2mWitNZGx65lZUb7AJEUu4GLyC6KhqyZPQ
Mg7rLk4HTs3tQSly2q4RgMPpg4NYde25ZgbgxxbHPttW9mhemampQP4jLsigT7sscZZvBjPRrpj/
HAbRv9ipNVzpIk2xa9N7j9L+0kzRFrRYOpYQg8MdEa5PgfLpkXBuop+9XYBcVNucjgmqOF+lEI5U
tQEggluv19ZOaR0M0ziUjPCAQqrdyi1UDuKG8SXy2muftsUCxk998OJGX3t+LD7ZjH+zEkzFNcsA
dBqHvuX79Qd6T06AShRjGQm8FUDhx6LrHd459GSOdRl6zndHjaJPqsbflEYmlzpVKnMDTuRnq96g
gjsdtCHepWNCC8Ueb6xB/zYY+RUY/Ku6rnRUAYLx4ITZ+/h+Mf/+jA1aUjQIOVBYmNjPtokk8LDb
9G658wsggm7toKMi/RhlESTuePjSxmxZRCG9GBXwwHIkWsUMUdzEnQNjm264n8MxVlWnWcUblG/J
19hhTKlbMr7UqGPYXNRqmxfgxskGVV+YV5KOTPTX7RBlaB9igkATq2ofR+vQ6d/NIiAwib4hOglv
p2By4+7QoeqKMgINDFqDzErrgkjRJzMskx0zq0XMSnCNdP/aGiEbxRF8rwCR5Y0RxusoVxVqRbCg
BILlT7QSsPUvEtIHATWG4a7TFIOkjn2a2d0qJxLi45f3TEowHcINal76A7gZqIvOZe6FMVTmQGdz
RzIfZISmpMMS7nNIpjvOTNCuqrS5VkW+SqhPzDa5aVFeEExuGCs7I8ajIhocin9Jr7QA2+3DfY/D
yj7GPN2UHss+EkA7jdrUaJ40cqMNNJCylOhq3c1PdJc4jdnV114HeZs2V15AYoPRToGooo3RI9E8
90N4j3pCCipF5coiyKlRFXsBxbuCVavCmPEHZ1eak9xG+VIYhnLKCCV17WrcdsQRf3ZF0qP42xou
kV5okmGgqtM6nHadX+olZ9Rq1/NEthMBJ1uJ3QuBAn390TkkXXIHGya4zUSqXAVjwmpWIBxrnHZR
Mzl7cNwvg4OvPKzko96ayCLgpS37zCX8pvHdndGJ6tLrrsxEVzlSMI4Zuv5LiNvI0mPaz7QbibEG
+BIcTcXDzhg8F3WrX2evGWLxq7hInbWF+XftlfGfYUdbNCFaTeaSU6xdHslrBZEo5Jp+cLiICWmM
NbjYnePvbHS+tIQuYvSvx0ZNvuqdDZQoo9cWMuLs8aLWDuosv2BviI1k6wpvLYfqvgQauG5E9FCo
8X2f6cQkWLhiAUB4ebE28kK7tVN0VGXiXIW2vmghKVaKudQb5cklfunk5t0PL/VHYh+dTZ12xtY2
InXh6/SsRNQRUkB4RVSMr7kCfFNXPWC9QYE12M2tZWfV30YV3QgY1pViFcGumggJXWjdVjaR6W3D
BQJ+Czag15c/hlj57pbuWkHJBxn7Ry79H61Xw1Zlb1pMiWUktAL7AvO+isKSVUOpibASyanInWRV
vORR6sH6s3HYijtXJjB94FpqnXtjuJkGIrR2ETnyh2tVv2tMI1rFcXeNLZaueWU96HbWsniQCg5h
bBmit1y3DQR5+aobHOIYj2Rr3ls7RWODQE4lMcm8k36/dxP70rCbxyi3KsixDUkZMTWzbXSYR2I3
XhUiWAfE97asYFBigoC+cPfsySFmHP7qU3PgvtQeqPXXNVjH1h2VVUXkzNJVLfCwLb15HLR/Bi1p
FpkSodqJFMjRVcBeD6CtU2kulQqkGYKlx3UOBWlVosvxfHtJbETFsjw26PawTyQR8D4i1YdwNC+i
mqhKC+ulUIrvVdWMBw1vUCTtERoY/kKRLipJfFpXh8WB1NolDWEYyx7qKmzam1EX1XUXXzslLI3e
a4ksrq1TFwbtMrZQrII029swOK4H0zmNXoLOePBs8muGdJEiI1gnSKEoDxQAQnqOdyjbkafzY8Kt
nbRwCNc9kd2LWAnbIwCgeqcTYC/CXt/aafGkKKAGbRQHi1rUI1EBGgFBrYDCoqZrDlMr30/rlei7
73qWPzc5kisTD86KknNcisGeqLeKOsWPOCsZ+LshR+iKdThvKn8RIEdfEuTwp1FqRzcARK96N12v
KrvECytUZm25xqXpwQq8xKSnJW7AxNS+5Or2liatKRqTOdRTFbCQ3sqtHVtb107/9HRqvXBkp+kI
I4yIg4FBDBtckh+f825iG0upGwnogDc5GPexBak88FxyreNw6+ggqWiDmNu2b9f54JN5X1TXYUnz
XS81IiqaV2kXp7jqL3F9fyFVB5BOWYPO87KNR6KPP2zqInyQOr6IOD4pleAC7IBzCBm0G9cLfCwU
aAPA4HjaCzPjYA9Ueadpz5E/6PsWG7OvhWTAKnSmROB/T4ZmXEjUljAsaA0F2rq03StHEgQgU7iL
EGxQSFb7oYpJJontoyHzKx/OIbVltVAKqSxVAw8XktwjCMslXDlap2l1FNR1pkF0bRSTeDsq5t0c
OUZ/lmjYIlhZAMo45SM/y21zgyr4qrmwetIqNH/sVqJS7+sQmB7MSG+V6uWCDdbYuuQiLUzV3Y9w
Si+irLvW8unyHquT9b85Oo8lSZUkin4RZhDoLZCkLq03WL8SQKBVIL5+Ts5iZtEz1lWdCRHu16/f
46i7fOg/zMVjoQemispIGyepfeimb8Mhz5pR6BmKw4WSywxmB1SrvH1Lm3pIzO1D9/CfFrX89jSE
itmSxy7TH7M8zogRH7U0dskmCrNagdUoT7bQLob1H5n5TcCZ/V8vOJHlAE9AqRHyFeIRLEDC4jGr
fa6muAhyA2hiCThNLDsYe0F6drKU0UBtpAKjXohGMcDKoe5RtzTE5hT5joswJQPR6jFHq4+1ysOy
EHvywQ0OzeaXVfzvBY+6u+UPXE0PlieqkD7t1Sl5x1+3lW+9JJXFF3fDxmydHq2KtKzHMU6MXkHx
o7bi50bqEtYtOLIhgAl36FGorDqOG/VA30G7JUh7tsrnwnRe6KTDtTMeiHs7ZBOF+6qSoKd5CvAS
kDxhh5nuaRDqmj2RcZsOBG3GNskSRvNC6yRZJ7N5QwtqEMncINJn59VPhToouwhL75YZfnvyWrc+
bW0W4YutLoqQm5LQdxYfgJLD5ebW6Q1ix+kzyQAKNGX+ro71TTjIOxXsi9ZJPvvbOUc2dKNty27W
uTF0O78wHSXXhShcYmHPw7gcfa/+8NPmyUJbC6b8ETIkaBabFA2PFr7XK7z8U/ayQqMh0Irocp6F
2yfdJGBnK/PdNggYrzcFqqKbX9qpeqN5Iawhl+e8FYFVa6/E0KmQ+eG3Y+QHDoEkAOP5Ytt8h5pZ
fwHjjfvWvaICfQEP2fc+U/eK37xd9bPHgT93Sx7JZDJD89yvswiyZfhKrOF91diHGth1Y/n4cyu4
ZUhPpCkNzLZ4XuaSDKpWP9quvLNVQOA1dyx4JthEO3wCPjcBeVmdc7DaJZ5z8dO5TkxmYcjqB9VU
7hOhZJgvMoPpPBv8vxLO8Pmu3zbvYlr8tJQFEp4fDLwGxY7pldk+N4tDza7CxWKG6RjMvlY5HaxB
XLtmeZuM+ZX3EDA3iwuqJ8qkqMNq0h9tYzuQIhYvMq9YoG7+RA2feaaQaw1uyhvzQJcTsX3WHnw0
x6vZX9n2m9gMJ86+yqbYnRmWr6wGWKJ4yxpYGYxHnJC98KC1tMfUGYGDVM+Lyt4npoK7hNcpmG0s
mYbePfn1oockwnqQXucf4MznbvMje0lfpZOyUApHIECfziLJnjDcu5U4fVgRFMmS2ZHPfZEpGSys
pwA8JJTemvMffcFvUyREngFImmt0NhKC5n3beBlu66NWOicxEtVozQXuWw+jub64JygO+4lorcCG
vw40nFxNWRMDME7h5NZe2DjowJXnfVn+awshInQtINYU0+M+wUweJtaOsLs7aCXvmzfBkFz4GnMy
u2v9advgVFp+TozCiF5qLDfATcIRTA4li1YVy+dDeU+spcCz3Zwlq/le6j0U6xjPLUcvlt//xrIt
jxmbKqHXwtzZBsWygCRichKU4B13RNxs5VG27u/U56TNjTDH7BkuY61TbBWuCWIgOTbKJ/jcI0L5
hiCw/Q18D36sePI4YQc/nyObBb1r6kn9stqvSMR3nkN0WbFZN+s/QglcP8+p571SGDnSmvAWDCUe
nw4cWoqDAreAsS7TTjNI/MgWKOyDBg/QgQDuuMnDDIX4BsvJjw6MgeJW+HbG0HJuETOul6jJwFyi
NJUPPdHLoQmBPvA9YsIX6ixgTPW1rfT5fCuuxuZQ+cbKScSCZkGJQzFmel37yALPiCBNvrTdiydE
tJnY7gQcRwtraun8vTOyltJSUjcrq5lETBydoQCx0teMzgjHbSDI2G2BNUzqdyRAES8EQDtZIbjL
9gbyoNt20oeRcI5g4vCe1z1eH2K5E151Xts6VV82wvMZAP1NT+ee9Ad8I3qytxy1HMi2/MlNGuiB
EKx5JKPRcd+L7NZ0qRpSQWrerYVGFibsidT8L22+GtXEvZ5DuR/r56EcyfLTajK2qxhFjaqaFSt6
zPBGqLHmxzFfs11na8dpLD999U9OFEpa375mYtF3nK1xtp3kyu/GpIe4K14PPc/ub/tdrk+q7AIT
BSNiQLX8a5Wxblb9OUM036UPIvu3WL1/ZjIzMVrTX/hOLRBaMAd/kjmhrpunaKjFzqbbAq4Dnbqj
fJZsZ1oztWu/AVT0b9mlHgHY7sgXcu7b7IQ5+DwCoIggEFF6pNAo3Bbfk84JpplB1+ov6NdUl9L8
msouNrv5o/SSJ2naP5MB1QyWUSR6LqbFsn9y3aQSqXckCp51R9vpG1s/LgkZsrtPMX4FSV1/ph70
rcEiCR2T+2yBp9vy78SoX/k47+b/SyFD5BTY06XdPakGxKbT1ROwz5rU+ls4m1nKa156ArQF6yfZ
CHe1NBkfmeLR0+rfcWTluPUzdv/JJV6T9EENnGXIMzdC1K4bkl+kWcyBjvE2SOuRSJu9aKkjHW16
1iut3ntqgCsLwZyLW0eL805+ReffU4tA70j49RA0VHvyNO11bfZL4rJ6r0KmvxnzRBL86hYiD3ZF
a/sBcnLS1/zoqxFwOJFBAa1+TFFwHdKVtMtGe98KHSJGwwqcXfyXzaRfznAwN5c5ht/+rIU6bqlj
hg6MbEjln4k9l0c2hsj4ywDr8JtX/OOeNtNzQWtW1a27ADFUwLgjxKar6y0G5TbtHH/vORywvNCF
wx8afvbEupgWsDXucCA6v56bQ3Vyi7uN/f2QkIKzD8cTEJcDhwltRwsmnMwITN795tTPGB6PZNf/
JgYWltLIruxo/03WmEeLxEZ87xM8gYrSwdtaajYrhuQCiKcIJ8xehdlfNHo9eCQH0VbbxWo6Mg1S
pFpOZX52SnHpW2dEb5iwUqJkgR46OwvYvMF+31Lek1Zy781de6xhzpf1AV8W3FQWoUL4xvPwa01E
+peESrY2IDkjf/F8/upmTd/rG6BtnnhvOOv65zFRrOAnNQ4d6bwbdX7SRvulEKqB09UQmaFWZmq9
861t9k9fZVZU33Z6R9f9la0RNVLXomnrdPLYJoqowf+sszYAV2A7LLLoNitlR00DzDBpHSo9CYzp
miL1lSWzP070Oe0pBl2vuSbSXA/NIN8JWO554D65LuNta57BpqYEIoVtbhErLylADKiJwcqj1G5v
2JeI5bDIYcdfi/NH5BdCuV6VAZzL9+hrR6leC2sCIgC2Bl0336fFGmt1vwQV29gErYR6Pj5VvbhW
NnzqMvETQJnbdOhs+8mvpsioi4Q1pXGE567tM5LQIH4QVOL/62gjo7QbjYjD6bFNkRFcJKd2oUlb
8/SAGQ+WjOaCECFGxUhxOvWOBxzJeM/J/ImdSz2swLxy2mu3yL6B8PwyN+kxSbXUdz3X82iSx62/
rHXnB6MlsI+t8DHapBZx4n/O3XyZAenesBwgRBYytBBdCKPO5FGsHjvlpb2F0rbhcAzyeWmyZTdk
C2GxQAUjW7F42KfyycVpdbeJ+gPKiRtgnIO1qdtnLtmE88UI57xqjnpf4KzoUsQl8buZThGx41/i
VTfvuecwF5dR6pVFPDLTvRXqVAQeZUGmsj0ho9yaPXkNNUXAQEMVMZiewYXbdpxoYjh7w12S2jO7
qZy9WangM6ALMwMo3/Nk+hMGHx8xO3stF5Aoc4Dd/qwzKQY/VGEViC00txTsAiEmKWWqu2n80O1h
4rSmPTejddyuRNXu5FhayKa8Y0ab/ZBGjRVvohmU+YCpGOPmvlgudEHkdlvdQwmNCe4l/ZrviebO
zCpiVJrhKW++1VibgQVB9QZ6izYbWnamAfIhrzG0tI1YkEw9VHVZHxMFqg3E1XM90/PoZBtlOGtD
J7/lCkirPJcV/4iEhlC6znOGdIQCBbqOBb8HZZsKCYY+sAirp8ytLQqLFvIO+bnHJM1QyHSeWV95
3vM6TntdLE40rjJkZQpRrS7CGgrAc84TIg2TMh87FlZ9ykesn5USJynwRDG2g7tSGT/gy/7rNuNx
LqsqNoxG3ustVp+szvajN3TBV5kTWWJv77128JqTUTTOq+eOkMzp9+KSRSxaMaiCPGek8hqPa9l/
eZxFcbFSeE4jOHZyWGOXg6udTbQTYz0NA1VP5n4mXf6S5d0uqSsgJLPrR3JmDyRPucOTvnahWJj2
julwvYE9UctI2Hbl3Cmd7wFv6q/HWrFRwyjy85Vrqi8PiWZbl7IBxguiNtu5VdE/OsStIESnJ0F1
d1lEqNTU7LqENE69Ty1kXfNDA7+zirK6zC6UzGmSnyz9AUja1rME4hHi8nzhxVvu5vJF+Quq6s1x
tWQ+2D0dQdk/VlLeSGTOI9o1icIcq0GGPLNfjeSV/IQ3wtfXIBkRHLUpVWFv1Fjn5RexHFpomyX7
bKNFXrNLUduUFLv9fMUUaxxaEDPXNieorQDfWcsXfLwLgYeUEl5r7BdBx276Rli4uYyzFTHWAsMZ
DSVuNitlucQansvcZ4fAFazspib9TE0n7NNjNwXlubJWzMVgJgo9e/AAXY7VMkRTBk0P70QWCp0W
wWQzDe2yfWpXwAyTSEXUZzD1ymV0YiG790xnuzmx4sldQjFR4rIlN3I6YS5gpf/UjwoNg6lEinN8
WFbzkk2Y8BCpbysThnNYJA8HTif/iSN4J/UEKxUN7ZGkLSHti5kEzWI0AERrsIZtyNLBZ0Kt/OzV
mPLZ+bpbxumcWgVNJeKtYU6Xhh06Gq3VumalfvbTJY3Lbjwq2JvRLbMcEQcusOGXXpxb93mVf9AC
dDGMmV2VgvHkpfunLSOHuUhWvGU+Dw6QvdwjzcmCycJ8pGX5ASD3bKxvsyjvDM+h5CwBE2JlisG3
rSdOjBNzNXLIC+MF+ibxac2LPt432XCSaEH7lL6lcGf6sXSnUueRqgyXgjXXZ68vrzqSbp7T3fJ6
s3tJ924Cc9mG/Fxj2UCjXXiI+pQoTDI6iYRZTpBf1xaNiZBsVjXx70RSOB9VI9dnIXe5BV9Z7+o3
v4fYNNjU6Vv51gplXawJKw7JLKGq289q8AJ3dM2T65UfoltiGIMAS32CQXJnp+ptv5VTeRjdjVz2
jFDA2XIJbHTx+2hxouvJxdP2TKqMoKJRBsZq73P8E4DDyupgrDdAnk01Y7lspBtAI2TdNcGyYNwR
qPZ2Xs2AgNRzN1EJL+tIlgeRmYuO0OmYD51xxrv+tZRKi92SmJzPgvj1uMcQw179Jh9yrZiOTmn9
duyfMKMpqe48syZ3rAs1fOChPuwq9KmdbvJUQ/Nt92tnH9hXDTvikA7uxLvt6+lb26B/DKrtYwh/
46H1ioOahHf1gYOGowO+yoFFc2RRi7uNeTWdGOx42D4nOfuHLuVHeNv8aUGvO0Mhip1Mokf2jHzX
dBviSnR3adK/rdNuIFD+EVzxe5vxxSRzcw+5TJ2gyXPsua9rJS388WYbZQ0QxqHrANL3LUMYQMkd
2wG9xuKe2WVHlST6jsCAXT3huTV9idxXnKfCBRtIygQRH0QvatNFt4B+OZVWnOnH936pUfNUJRBH
e/tifk48OKW+TMQ1FS7aaEaxCMgx6uaGiy/bYlV7d41ioC3q4cT2C3W4EslhHpr31LArYhpwkzGu
1HooWoSbtKFXT7u8T/vYHsiMnLXk6FA03cg/NXsBm/5AcDQVKaArmIrzGUKYcQRaiBaBdS62F88J
Fiw4+EkXGE/58k8vq1+G21CS+s053mbIrtT8q0Pw+aVkirL1uICJSP03set+tQVLjp3OzcJCbsE5
BDXMYQ5WjcZwzedsuPYV9IfWh0/Pt8M0K3aAp+77xUC1y/sAa2u663Mo3RoNZee1VWgz7GKs8egu
3cUu2zhD6SSxJD0p/zYLc5AlGb3MJ5DHnN2W/bA6fbMXA+EDLg8iYonvHMfaGXYqt4bIhNC3gKEP
xmmrgRbcVigmblKKmDf/umVqCZJF1jt7JuriRl1gkaPdzXb9MCXtFBME3BNAhJyuUBA3XuUCV2yg
VebLUNXkI2xy54mZwiiRtMPMTcmYmnvv3p5GEG1ac3SFQxrwVjKHzu/TrF2PppYSETM1cS5vqfvl
LZM+IwysxzCd2/VfkuV1VE4SqXlGBs7Eetkq94rPK2HPA6+A5pHHqmezgq9DBca6wmUxiG3RSD3e
xm588Exu0xlAKiNgIx4tpYW5k5lxKinRtt5FhqpdZzc283JlfLdca4AJRALRNtrrznCc+v7//7Xq
ZXGf7sdyIVFgJJxGlsDwttkg/8rt7rtp+2DyUV1tH8WtI8E6LnU5gMmGDdKb+j7XxhsD0c5YoMIx
hw2J0WBKGU9fwJhx817KaWTM03R6OA1+pJMewWzBWOO1YWZO32RXmn8ixJYB6KQlYcNlhN/uu9uY
+W4LsLMiAZ2o89jdLPlz7ULQ8BlH9QLR0Gwq48jIMtLcak+OmklMXB922eLEvQVkLtH7LuY7B8mE
PKdN9mvONIAxlfYM7iuumt48MSMin/rHGvpmZzmLgb6qpTs2vgbhnZpyZAxeLNdObufSb2C8WZnL
dbeJB33NvqpqBvtF7NTqDtNZ4+DbkmE+te5tkD0TY6M77zzr3E1efxBTh161YQLDQxDCODCbp0WH
JWD0fQ3ql0sxIdQeIyEZVzpwbrP0//QBYO6Nr9pMV2ye9iUxWaPP5J5s1yn0fCuPVo1oEMssULwI
nmYas35Rq122gXLZ7Ptv/gFJpDR5mNe2P87F9CYR2k+QhsG94nBSM15iTaeYSa3FQnfpzBPO41PR
gim2tREWnCkoeeo4ESBSExyW1IDdeTJ9mBxNgZZBuEaG9JNr4gJvgw50ewR/8Se4CwLSKgjcANze
rOUZTe3J6rImHIfp4uXGhiHO+mJOEKbE3kd2RcPqzc4babENq8SRW4/pc+qSCZL2jYjnnvRzS4M+
24w7ulD28dy3vFpRicBA0fJxot5i+kxpvMwt+JvU8j8wDu661F92uWw0ZC7+MSNw89jWqDSh6GJG
EBCuRoO/HiTWOIysezMH0kp3O3iTeV9l7BUY40TKhYHxyKoQiH0TcrVv/qTK2OF9dIPMA0peNc6H
wVMXrNSkoZvB6aNRCwbQjGHl5EedlPFQdu2n60LSsCgeNNC0fqOdssx/dMtp2Uu7qJieJNHkJ1dX
skGIUXoNe8JrgpSqXZP1c4Njd/C6kyH8JwwnYQM/526Yfs3G//ESRrifJaGLufSuVUtpQO1wdfPq
Tm8yBJSaEUXJyULDsPOldem17Z0vD17QMn+ILX/qC5uuEskwgEa0BjOVX4YkU81g1EdSGlrm+hXz
vP7m6HO74q03qxN3in9alYwLs/mg3X2RuegofjMREItyxXr7pDupeixbxrKiJuqfZHDNHQiXmKs6
7CWxfszBgLCXdPM10L5EjV7kLzQdZf2uNv1XLuXd0JELSKIWG1MFSrfZ7FrNMKJh4ffJVZNf+tH1
d417z2/fboIXoDy4bqqf8tsBzYzwwjwq2w3W6hKd3b87MwuenpVfMqY/NtivsNPwcTWb/dqnIhAM
6s6KAr3ZqjsFllAQwftsjvlDMj/KfllD9EM2pdvtVRWMiFS3Pg5cW32G4WuoQBMlkDMbeamZ3Qa1
O2n8oBmUFD5ibLxoxcPOcfiB5jijiZft59yK98SRKFWu99ODd1VCTCdLzP1uRJAD4j3f6EZvsznf
/nb7AS9oumtIyUwn6onEhQSMz3sk9DcAWjHFGWnRpfn3/1+Pd78lL3u2uZf9h6nGWrG1pf/CFIlF
XEfg4+ljX4M0TTTXcweHEabs49pBh1MeT7BELfBm+W8zN5qSWjvrmrnFRPowfrRafU/+yieTMgZM
TnLoErUFhKuxMLiDvsuspCHkWTg7HBn0ymx1p+U3CVT/EpzFH3p5ouitcIDDPnMn3iqDrhkvAvFk
HgyFSOH/G8UnV7sbDq76S0qIZyZAXLPzHlcdGc/szvPMy1N1agwVX+6ydPRf7auqsMlUei2J77Rv
yEN4F4woGcyrtrqaY/pJxhibrkKess0+1tqEYtyhiZT/DNWdK6f+BRhDWOWcRTW71KeyLNtAa71/
6JjbCIVGWh+10vx4qOaS+zd/QjsakBR4QVor/6nL0T7zP90kAUw+Vs2ihscCJ2JXOKG/6faMgjg5
CD1SUOwWJ5kvfQze69d0SWKpIEiiVNwwory8m/Hdeozubdt64DO2g756nhN1byli10c2acqtsqkx
3b3TGu/Nkr9uaU5q6/ibSRQ4Ty9/GWg9kITOvK9D2SJEzcL9QZhhVj9rUmzRaju7qjF/FyC1c1CD
dI4tv6NTaNSxbvXHslTn1HN6Lvv+BQcdYEyN5f6e5JoFlI++OCHCK9idrtmZon5B2QymeQiKRCyR
EGitPj07Hq2PvHpZeE0Zun1won0pPEXcNzcGQKP29iDuppb3lVCWP8P40g3a/YFzO0Ct7nE+UUsr
ePahaZwsLE83sgF24aa75mrtbilRDLLm5UOr1bW0h32XlH9S3mx+LSTJohHkP6fvkjD8yKMzQf5Y
gfEK3FYdW1ppLxfmCsuO2Hw8oMSBBZ3d8c7qTGjlo1dNz66dx475r2OCcV4mtsE9DDhgcwMSeT+s
mVKeEKGWAwACp1JISgzCqWAdFyryTTBmhE33sBUEDC4KMzaf9TyQm6eDcB2YQ1aFDDe5feZuBr/N
Ug8blWypZYroJ+Ohk9K4swV800YclpUenHQjLcDg0p3s7szugh96HUkIhZpwOgNziwDFzLy5yXPl
JwyjrA9FTnrcPCtd8KhiRqM6I0MEqwgJwKTMp90ti+rJFIynJQQYDiqPpf2sywONqfU8+km85exr
6rR6BUmkTP8KRnjszC6srLNrl/OS4USbuhuwVNeuNqGZBBYCgNWEFZkj6xUzJSIrB5dKeHAqne3J
6UoeDr5NGqs3RYw3JNpKXeALeQzVmblsY8JxmeGYS2sMQSKY3IxEEnwvu6z2Q6dghqflmhNgyOUQ
qYEbDptCPWShJ/ASH2dB94mCsOdaNXdM5nmbim2Itq2CqOscSCDkAfRJZzu5lY3t8mUtjSIaRtMO
ZZbh6mjyAzuF296VAhCqfkahDZW+/IPhim1pKL7GBQNEtlCKs0zB7ERpz+2Ged0nQttryn8QiCg4
nOrV7qaXmsNk10mT30VYv5A+n+0eqqE75l+mMUY5kSh7oyKfnGJ1b1kr3+uQPirIo33ryGhJuyUo
nBwLoDddyLvZr6mGcofBK+u9qHfWV52YeobBW3+07OF7KFJia1D42wmXrP9gJ5ywPtG5Z6EEH6ga
o7bNX8ZsiEXRX1F/eOah1JhkiBDbB4ixt+FkZX0Vm548Wtxy7Hyoe6BAd1zsZ5ahEGggGA+bzksx
yz70p+53tXwZDKK6jgZmGHs0x7jrIChmy8iRU1ASO/5XlzG2y13Qb0RSvfazn0eeDRvHtPdY33kn
yrwM6sFn94BjQiTk4Op0z3Ge9ZwGOnV9Vqah1k8wuwtMeyPhninCHW/we2kfWgeTxDqNNkVWHQ81
QWzY8eSqnq2Rm2dbCybG46tprjuzcvERohGwxYh0fDMUmuHtP0y4+kDYvjrVHBGJb3zr7M92asAd
SOYeo2gMsHz3z3YHw8t05ClllYJU6nPn+PYBtnh+qC4u5Tj3XfegyISJdJJYJPab57w07rgriWjE
feuiYWf0VFUlr+bmfWSz8X6jy1EKlpQI7X9ioa8cGTp2A9iqxAV4Mfd5zPVHtXrFAdNAdJzPpKsv
J2JBeWFV6Eu+Tk1jOQ0IvYqNxPkSCa5n6yhs6y6lO86TR+GOGMJcBM9W0xA13DdLa5kRDNljaaMp
ryKl1nyBRH/XSu3MMkjUSv9uWs0nSyb4N7ok1rLbvTW5l+wGEu8rbgfm4+VAVsFkcTcKvcAHkieh
6GpsKv1PiZ0wSFiTDtuas2QiAiHW2oxG23fHneskoWOmv2wisvdmjsOu9NpXaQH2JhSCvIpmTPc5
yrfgU+Eya3nNnYzAsWKPLmTuRJl9Yy93qOW7Lva0Alev5v3YGvZ5U3OjJeen81LnRyF+3cKgwKon
EfzLi9E8dmrvp04f5sk3lKAPr28o93Ug1X696xoPnjCZh7tWVlGrBlQ+7MY6q9CAzrc5mNBIlY+0
r9fFmTxu/kSbmF51Y4UQwG9kleWzldqoTKVB21pZ0UrcN7/ecNbHft4tPA9Fx/g9u+va23VKdnUy
M2HWB6LTYKu11fKlzPXeb6xD7tZxmUxXodIfIoKIHJ91ojFSRgM5uhFrAl/KVV/WwBDHrV5LypPb
RzJHBRhlUIcv69BgY3ILM9DHCltdSijeAMeq1Bj+ONbE4ahfLUkHXhOjHShDxab0f7q1jtMO6Cwt
1qVpUI2IXmSwBch7sD+ylr3mrk0AweiEplt71LA00NUQCSzdFNe7xW+/7Kx4cE1a03L1v+XM469X
w7ITeNsxVJOzVa33JKi/4q1dweNVLyuWTrJFI9tdSqwXCBEG64x9jbTelpFlgaW1RRMOyKqu1kWU
yx+KYhwRcuY7NQJMKE482XodAo4j3FEVLLXVexa2L4bTX5vFMxjkpR86gUatZv4YA5M/0iTTUPdT
L2II3DbzszktXBZqCi08DqNSX53OddMaZ0ezyArxL0gx4dj3KOQKRp0Qb4kFTpC2KOiL9LGECnjL
yOYDVeYQVLipQNFwHSHn1PZqAXHpt4N0+De72DpJ97+fJMLIOI4va4H4abO2cKvWRw/mpGhsVCz8
THZqv5KHXzhGsesq+1tIZs0TeASnWh+cmmvbnlgYKOXIrVhUePOW9FGTWIPw4NxTgREEarVv3eSg
KIPx7DPz2yzH965gCUJo7Rxkvk8bNwBWW5nAER+A1Cjya1pkDUOq7W7IEknvunILbsNfX3ZsZSTz
kV0WChKCCWJXLy925RwINaR4Y9h8SW5TN3ZgWqc8MvDhvOD+Ig41e6+ZqgZdP8ULHjYyq9lXa5yf
wkf90kb+SCuQE7LeuJO+YnljXD6G7ZLVbo6zbnycN0MQL+NyKqHcrR1ht6vdXsdl+C9nfzPs4yy3
TXYWkjYUqcvZWxQR++KxvXoIeFyvOxYFPkj22VV9IWN9qtuIepBPIjNiEk6XeGwR+iAIzlv3rnpR
RxWeKxK6EeGUt+7JDAhVwnxifeP7dgMzEU6k3IwtorT+tqRt7k2HCLUVq3jsGfWFUN+z5STgXlZ5
wnt+t+R4chOLhpM0FjPxvNgOOhx1e7aEaNpG/az766E28TGPCh5EAzVtUv2zaYibTdagZt6qh6kp
+pBdMYUTZdgZfWnsltTi99n44ZyMRjEth4XvIdQ2PlbL2bwI8kMsUo80mgFY6LoCQMrsLc7qdy8z
l32zYiqxDVB9K347vai/RO27EcRGdixaXCqGyndTdXOe4CtsXHYNEl+9atWf9DqIma7+XjXWriSl
P0gamcbp2h1HWRBVnmtgxM3nXk9eK2Lc8Yx3AL5b9Qcy9a3pUD39vv9jUTasXb4f2urQ6ckyMmlI
FxSFw7p2BwR5PrACKxkBxxS5Xfs3pVgnhDwXYgPmOCP63MB1zJz7naHnzjHRsaW2qd9Gxpytp3Ir
/3NU+VpV4qPM9PnUvzYvmmJDQ5PsVNc32SZtF6x1fUIeqEYiD3ARLAwKe7jC8K7m5Uk0fXuRy2c5
rVuUMrkLus34HEW/RbR2RWhv3n+qRjfXWBKLCzthrpNINlC2XoZDL+J+FvdbxnfcjdavpQ8MeHHp
xiYhnmYHbluzR9IcFqIEmu0Z52bJUleEqHaboCeYLhJzYbAUuw7CZZfbfxuoNdKECkEl1ODoFFFR
OFPUTkk8qOkPChbh56xAYyR5H00qWmIkTmrgoDRYsQ5dXZ5MhjhPlMDfLFekgWazYI2lg2y2QcNC
VwKo4IxjxW9X+c55q/xPrSi+Cz6QadGqY2qY/IU5muE8sd65juZhTblzej2d4nXyX5k5nHQSTefZ
4EykndDqj2a0tCDTN8JE84LgmPlhFJtJoh4mZ4g+Y9ywFidsp97lU8pe6ND8TuSYRrK1bnHNzFnr
itGOcjlbqqO++SjZc/+aVxkaac674zDj62gyc+2r0mFLbuTYuf2618ox0kxGT6Ldjv1oW7S5oLIL
9UHviz+nS6pQw2gAwJe4qRkhsNK7Y1Ju7NlghI+o6r8yWX86GwQDYgHs0JDl+6S3TuRUaYvIqWnU
MlwGs9kdtWW6Jc7inqsd/l5jT1wAlb+TQQYxH3OruH1g1lu5rP/RNmJ8HVov5iO/aEheZ920/ujk
YsfHDzcylJqti+orkl5H8OWTvSNF9ALP+2922Nrw7eq9rJFg2T56JY9nCbeJcDm3stDmDHKo5PP4
P8bOdDdyJM2yr1LI/6yhceegq4Bxp++LXJIrpIg/hKRQcDXuxu3p5zCqZqqzGpgeICGkIIU2J43f
cu+5vcPOCdkbLENqYkBCdhcxQwEvt1F80cDRi2idV8XAkWG8EZWD54vGV+nNS1iqtzmOz649ZgE2
vh1KqrdQlN/tsA3hw2nrCh2iidV0PeNxBBzcDkFCQERsvhuGnPbxbPwYlP1E0HK2KED5/oLacnTR
JY4T8YD6E7Ev9qEaCYNtu/PAXhD6raPDI4wDvWof9HLS1qJmP2TP3GFR6RLzSil6rPTxLgpkpCIU
31yI4W3Hrz862KbYQNyZnu6qlrW11tcEyvT2Ia7kjhRjkpNGpDdm1DRH1yxfnKzdw1zKN2PuIzo4
9aZxweJa77g5JnJpHTalRCY1ot60A7sMRwRGwsAgRdGJA+FgV/PPPF/uKpwgZZ5Qp4aKVHdj+JFH
d3AFn5bXYpzpu3SNYfdo6czLYsRDpCDJcHkORHiF2qvmXaHGN4C4kaaOzfQTB3qHIJczSp0a077o
qZZjhWFSJGIv2aeCbhn+SbKpTf7q7JCcwC/Krx7L9L2YYdDNNVMB1yKLSyQu0tRh3pFS1oDmoCoe
mx+janG0lowBodkPCw9gWle24InncYkC8nspPHXxA6VTwg6h8g4WtLSTZK+VhXN4MhV+z7DOQFXq
q9ry870Yy3Zt1d18NrMoKEff2uAX/ul6g7efs/jSR+zsm9K3N4oxMeSzkVWSVrC6xE2G82ge6Iy9
z8FszI2T6aTS8uSIobySFMyAoB5AzlNxODsbGHQQKgl8sAsxnklAq7V70eMloDmFWo6OXScQOdrr
GbKAyZeHSbO/REjJlFuczwn5JWGXrxASxRumpA27CXTdmYystV/DRM9xDMWVRoMVNevZLatdSE4q
xYa1Umjobrlpf7eTZbYnr0RFO1gnrTdElL8iNtNsmzi1e4n9iXXqrgXtxZwZRRlph9uKQI41cyNN
zc2+HOctxCj7jEeTQPBlazZZP4aygtaGC551sjxVT0q10UEul4ud6des44GXkRuHAliTm1wfEVL6
IhjA4eDxl5fQ4nGTzEyREmu9+HXL6TWLtHat+pyd7JS8lblZ7OZxRONV65dK75uVH7m8av4jFQQ+
WhBXquF57BLKqgFWY0ne7jFD9Qy3igOVOB1CO74XFjnnKVJ05o/HsLXvOJ6sjZXLx8gd3jrJLotR
WrHSrI7nrGyCpvC3uYYEqNVNqra2ZZhyr+wrxNVvSqto4bwI9zZrXrO4AnnO2V9m9Coaa+oRCsiK
8+MtNgz4UKwhC+T/ge5toUp/bwdMPuPINY78I3zIuuYlrvzHPnPsgIwG/GaX2vUubfbRV7hIbBQN
XSsfKiO+4uLFXO3pelD3mX9EOMDRkR4kme/wqNxPA5U/I4WJJeYQN+uyspj0OrCyeVEZmHnUSs42
GXedYe3RQIFBBUNQRPTd8ex/tIKxINCAhKGMtWrj+LnghgiK1JAMhqJ9O5RWgORSUt0utYSOEyNx
n6aOYHeEsGtIGPl6MIrN0NUXZOUYmROfyn82GEIa4QkBvk7MlKmzLOf2111sqBUS5Tz+CJXG84Xb
CVs2Lx0C2TSY3OaBUvGrMOP8kHSvysDHOZpMWujpl03sd5lgu46hJqed+uzR02baQIXsfs/H8dOv
iF+QUuynovrUE+bQyJlsSpD8a/QFtKxFo1QWGXRHwA1GvzPmcNNZKYQRZr8ttyVTwf7W7vVYIz+q
Vi9RLWGe0meZ/YNGa2eP7oMRtYeBHnERrj/y8HqUoYNnOt7GXYcCnqqY1tiRdMU1GBXbiHZFgV2+
m7/Do+Pi4JejGbkPdnLNKwPOr6O9OsahrNjLhhaSl9KUv7JkRtqipkvf+s1JmONnL7JDi/aKSXP3
NeYpNZHJ3GnOP7GGkDS2xBEUkiW+JeQxtZUD+M/vN0rxtx0vGvJ1vrXvrP2EJxHtdSE9Bp6aDIPC
fabxcFhxgkVyZvxgfnRLbWGvEWYwF1rMARzZyWjv7ZoNVC6Lh7Aubvlo63u3/YnLNuTXTYnJ2+jq
DaYEQhidpx9nP+I8Pkl36/PQxs+aTs3ccMQRJ5kEkcIVYjK46qcomCzF6ED7gPH+pknGB0ky3msf
FIxu/0gs96lAI89CEX29nL6kooUmDdQJj9KmJ+qLANs3Fx5G/FWtx98t9oorQzV4jCycf7F5itJo
Q8/7nYzdmyLufWX4h8mJfs4T7TGTWLuAJB9m6Ykk0nUzZk8kwRECVTs03+QnOMPNcWrSCWfwSlw6
TMyGXe4jXTO5jpmbBqPWuZsRJ8iqVWQ3lV1YI5eeflq1oaPOQn0bJ6cuqpqApXG0dsYPJtyrWmXf
UJRlrBmSXyou2HfMiIzt+NBECGun5AFvKxtvxn5RCMhPKh47aGwnhOiWt9Ol+9ShzN2aBqDkelGA
IAA1olmshmlYGb38OYSw6ivChTjp4gZdwRbXhxjeeG6sOr9jzo9PIbaGequjmGes/gv/9i9BAIyp
I4V1FgmdfQkRQK6msfiBz+hxdJiTh0hihvJehw4JVOayl2rwrNSam6FJxRvsa0iFjLL9KptBBIhb
9jplYmBAs4Ez3hKNkE5P9QEnXg9GeEbE5YtnM6pe8vfeIWKgLJmA2i3HWN/YeI4ZSeWTexURQdOT
GT5OU/FGhs0DV1Ef0L7KTUUTqvy6WJN+iRg/qnEZFO2qMtjnDnN3yHR0Bkw2U64TpBHjIv2ISUZ0
dPcrG5E6Vj0nqDOgSVHeduGCYKqtaZ5VjJo/fk/Id1r73tSvi+Fx8Js4oBq51qX2faydLz9ZglZK
UuJnVwWdoT825JOs2koFtWNtm5g/x4wVJ6oF06RBbYYWVfhMvnvLnW49ogl4DEv+hD236hRzjIq6
PHjdeB0xKfJS+cWFFrBn9eFqLhbgUbGTpv+03OFnaNc0FKohpTa6aI12H9sw28bjjP2vui2ZB4jh
GQal/ltCJshpRI2etiwgu4Y+UX/vnOwr9lh4jdZWJxZtNb9POKyUceGsd7c9TAI6VzvGl9zwJOIa
9Gvu8NwcfECcHqo1ZwIr8JkyOlxNdfwNcyvzSTbwy7d2HeNbVbjnwW7dzcRpsB4j/zbAfkV6dXBj
WoLYhxcmWv/Ek43AHhl/mB72A/AikYnwhxPh1Gay2tpExFEudhu7KfZdq1+VY2J1K15c6DzI11s8
LwzBWREyxW7RiLp695HSc+IyeSGVm4WZbXyDb77PjK4L8g4gMS/IjPNy23T8lrR3e3zFK37vYWNn
/QWNTf0PIkpr7xvF+t/yMrhn9UvVE65c4mGhrhxfQWjzt/BmgcRgLWtqhX7oHr22ijfWQgyRy4zJ
KGhfvC4hVc9BfpFZ+PwiHO7S3yAoYmloOY+lOdoBsSzmqiWlkYLGf5MM3FaenUZ4Knas75Md2lRw
HfhMEUYZaw/h5UQjLjWU80aBqaeABOGUF6NKfmXl9IVs/yotTD5RThhQ2F67Xj3lbfrgFQ6FFq45
n/t5ZRpCriz83MiVltsd4fKQbCs3py01u3rDr4fpxEaQZpbs7KdLPflHT5fVjoEOlKdV6M2bsIy+
ppC9sBuN36wkDoiAJewI1cAwpTuOo1tugYD3+iuq+gDt40OiNa+Z7e6iUpIkjidlNZv8/C0FLe1L
stNNwD19tje1Cul5W9qb1sUqUmcFImH7na1OB67PYPk25M3GRYqUTGkX1FPp73uDogXSLz4wEQJd
TnDIODaoPCm1wGenDXalWFWFCdHZsNNNXP/snfndY2fdFOmXMI1mRduDQMiGa+nV3BvgMCn2Grwc
k0ss/bBkquZ33+XFEMh1A7p3CQ2SNqCyrS/RLWktqfPmTBhpUd41Ox0L47VE6+7kbs/j1ks3E8Bv
qUEPM0lLASqJLGhq5/CQq+xaY4EN2JqdW46uSGjyUlYGIi7Hi49DY/VPcY4VV2PVQDfob7Rab3ew
Qw5VDbvAr2o/mFo4R7Yi5HOQjDZr+drJfn4xEfZwZMjEpAyujGGjMUbbGm33Ssz3UUtk+OafPPgO
u0yF1nE6eqTcPDem2bwTFnRLlExP4UcP7QLHMtZQ5DLiMNismy3tYYT2V0kNMVER5huMPVtUWtFZ
1f66A2FwtFpbIA+Jxaaw02upZA5DgZVcjNcWHM1rrEAN8oc3KdO1B9Nm0i3K4iEyYZ56isAWWGBy
x0hpzhq2XglPoHxGIxGPJOfgUSV3IEIdLkRFHO34gWbf52eyX+jVIcqwas5qXfIXU9YhtR+FsKtz
hDksUNDWoXR66cl28ntn06KP6PZlmT2AW+OdcXxqimK4Q7QjqW5G9wPAGql+4rQnN3YuOp3PGeHV
urQj7ZL71DyMTs1TU3fBWKkPE5giYaGohCQT/aaXOuE1FKAInngoRhjz8TBka2TG88XQaSm0eXpR
w+OCsMlSMlQJP3hmRIBFefDPspZc7Za2w2GaBA3oxUDrsnEXs4EeDWNeT53szqWwPqNBWnvNzAQa
z9A6lyiAVtKzbmYDNeU1dqL2kWVKvKmNvN9A1IfxQhjyc4xkvshsTAmJXzyNtMV1DtrCFo5/MkZ2
qW498ido2/hUkiINcvqe0MU85LNrXTExHDXl32duw9PMqC0X4T5nk02WAppoFaIzxl2pbqTkkCxc
sLjCmPSepuODZfcjyPRBBoNE4rPQlaEPhYHbMjBB/s2yxTKvTm7WlCHMttAAXZFUhEygwk9P/bBr
TgfN744lfeSqbCv/oHsgtFBPRhvChti7O+1AZJB9T5oiPEuRtGs3ir83KeshoG70bDNYrMn1+Jqt
xVCtRbLZNvautRlMxPD92UJOb+BJbn6i8pPfdWszZJCjXQfcwWUmhp0IkV5aefrZSzIgZT2f05Jz
vkuksw4nc5MgpW5GME+xxyVpaO50iByQjCxuga/9AqBVH52C2a6iUtyJcpQo8ce3pgzTBxu/2na0
C+La8zL3NqZXdHvcs2ieDbd+om9l7mqB/W314gM+ycDx7HvX7azpH5BzilMBySm1CnMNUajdSV8t
MRo+5j7jDW7Ut9BABdLr1nngtbiFMmRcEYsimMrF/eBxwoZJZG2i+sxtrw80d9k0aje/wJClt82p
z+IrVVh4zcNzAk7gDCMsOyUU27y+zh4LbCD0+Ec45M+RwlBEuAeECxvEouxJwiRmN0909c3Um/4U
i7duEhKm1qBeMxO8QqaHWHuZyLshPYludJfOrDcFfuM1Crfu4Pgp/VlZHYvSVpe+s8ZHm6zpqQPt
FY+U441Pl4lzll19NUBosFhRFrrVn/vK3fM4NC5i8NonLOgHtFNHgxmnOYvyhx5Pa/e7633iPbIe
dA0qAeQ4se+HNHtgwJgO5A7aSeOz9R65Uwv7J1EA9d438w2mRvkU2kVxHhDdwJCo15LR5jdfq0DA
tdocEOE17exhdh88nQsSBowAODOPQd+0X70lXlm4ewc7b8pAeEzZE3sRxqcIvWYU2RUSF2+qogfk
Zj+7sCDHzckuVTdHD+70szE0/VErRVCo2KT7Zc4Ql0qcGo2cH0kJvJrl4ukqy0eGgz9J5s2fRi2i
S/OnHmPRgLjZ2GpZhF+qS++VD6Wl9lsE4RrYAJ6dPHGORfYl5yzdU/gRNOxqxTWbT9HiaPXsDiEM
9e+qMKPh6qfVKdP6b6yz+n3iWTs9lf7RWDyMPhJxOrZ0beYzkgPowB1FXc0lt/uVdeOqaEwmgOnP
qh2Gk6MnlMSd5+7KkNFebGrDg6zjX7rTdJfBNvU7hAf8J7PJNDwy9gtl82BDOloxuqRedBpWjKac
DkKD3zXps7hGdEu9nWMQZF8aOCFyWQsBzDpjqB/0qWU+OFWgpj5+mtziCX8MwlHUzJTk2Y6wEsrr
fww1GfYtglTC4bHpNuFKGOy8GU5dMR/KrecBjAYuMBDOor0kyyp19uoGHRzPsq6z9HPnPbQuKBdI
U5Bzk8fO7f2H39cKGdjG4beT01Y2SiztxWj5H5Aa7zyRthBTyEh0NHPL+vvDMDmrRCfUwUjc4aib
6CjjeGAyX6IsnWLksSZPIT/KD4i+c6rQedldjdORzJNthNYJnY/5rcT+NOuLAAWs87NCVN335lM0
ucYnpVFlVP3RqmBl6rDEQMRxbc+WP7+DOF7AwZFit09KmY8lv+kBDDmNaB7zKf1Wz8WKBEA4ZWzm
106lvqfm+JqqECdk6T4PXmwf5xlpgjN8okT8AAel7wQ7lhUKdwLviI87zEO6n4W0j/iVxa4bzO9j
2mDpc8sjFcMchJX+PChMfqK2y7PrMXoVg9FtPCt6NUZYrmbJAMmQrK0kVikXdAhWr6FdU222qy5j
jDJLJ92lsebBWanucV+hSC3DjnGUbNCPTf7p9xtMqZuhBPn/OxKzUQz0srxPzjIsj1Vu4BnU0GHI
OWw2/UhOkq63Fd+lcg6Zxj4uTC20pp2BtLHzx2MvDgbqlH3oJKzvFh6K7uNlLSGzoCFmQmuYSNSZ
FL84eYomc0xuqu0ELF2NcYgo3sZ88HaW97NzeLSgXgGbZ/g3f2hsTAXkXdXMQaeic8AhYZap+Xf7
rEieu1yrQERn36dGabe64vAMx/Cs+uLZCedFmDta4EwTQqz1WwI6LYrn7GR0xafnjfqhEBEIFeau
fdvvWx/4QNrDxDMjJvIFcYd74n52PtPl69QaNao8bzw5HSssq49ObYz2uu5EfuyN+hdntsr77MVS
ZbwtRvqTzvKPYyS+LB+lPSsmex36VbexupFxa3kdQ6+/ZehDcWbvaj9lMz3h2YVRiKgFuX9EKtM+
ru0fYRdJhtW6fomRX5O9sxU5vlfPRnCCYDvOiXTBouVPkP0atWiHihPiKI8X/CHT/WAc4x+dcF81
lyUMVG88ihFFfRd59YPs+1eAfXQI9pYctv7D9dHhoGnJ7xKrJ42viI6OXp5TRTMRtdJ5tLoj22UM
dk16lqr/dIbhvcgBhTJJHm6ovce+6+8D9exUN+OAqVLcVVU4BJfZ5lkN/Slt0c0DnB2AzCjznvfH
mjE1WoUWmZUY5ofQ45mLbV9sbCsBUSgaI3BDggwwSKLLH3XnocBbtR5xm6R9ZjL2NTR0qY53oiH9
EKBGhlL5h2Ks6cmVtgRJafF766GUQafG/R67lxZZFoidH7EMvxVd1+ws5fWH3GYVKFwH7b9HWsUS
IcuEBfzt6O5GdKBoqWqJhy9bdeajPs3kidgMur3GcXbtVGw6YmmDnoHldcjMmxwS65lkNNaxw3wu
o5aycD7I2nUDfxbjrbO9cmsARkTggITLzX6Y1ArXGVg5VZ2tvtnA+3FRwCVqeQivEDw9DDrS3XJa
zvG+H44efjBqqejoi3gLHOY2DDGCknS6shBmKtTgbNFCpzmzXDs2juYElL310auhiRq2lOtMp71N
JgpVPCP1WaVJuTMF39aqBFPXts7PYD2iFWAnuYOegIhmNKsbsLT6Nma4a93IeBYKWYeV4nxQSZic
oN/x9JwmEzVCRghxkingmuLW96U8msVjVkzlKdIXG1etlgU+Qb2WHFfaXHQIl+9uTMZdl6HDcnPn
h03WNYdiewTbHUwM2w8OHohZpvJEK8zlouev+JXbk51le3JkCuTwLAWW4sGZiyOtvH6ApGxuLSXf
pbBz8oFNcdAGsesHNpwgl1hAOiNZZBX+M5yd4yovUMiY/lkp+HJ2F14TnxsPkQdxe/jjLjRUXtD4
kWLdIOagMgkjpJHCKUgi8dy578pMnhkNqe0cd+uG9dMFS+ujbenlnbISN604I41BRFEViK4KVe3H
rnopFGFazuRz4okwPsVl9TPBFA+NB4JGP2KoyEz3kYFBdJSO/p0tApNUPT6nU17fHQPbALL4ctKH
fa7Jo+zBXY9RdZ1CcfXazvmcsnOOktXIZhbK0cWSXXvq5+6GMRs6xGC8MgvcFwy6MjyezP8B+jaO
fRjd4YHIu1NZp4d58utdRMW7xnvo0kGcTLahXCjKOOqi36eGUI+SIrVzxXOb9/ZRTNnBVDQxYjAx
vMfRWWY2+L6eKkOOsn10kB7gY1fINELMe5UPE4FkdcUZAVbKny6/35hGpgU0fd3eyvaOBNg2OtCe
ABnHR1tG3KuSsUsaD3cnbMBctIcyBdmtN2K6OJGe4l5OanpBVgd1jSwqNKcz1vGdkSFX85xouuam
3h8Ef2AL3SK+JZtb2SiTy+83YdPswtwZDhQi8pwWM0qoFEs8HksCflL3ICV+eznJae2paGT0nt+w
N4QnlaoX3WnNc5j0lwkO+95iVLsnMuGXbrXuLh/JZJk1LJ2dntbfGNzyIHRPKqr8H0rV0yriXySu
PIXdIixmA7td6PQQmKEWV0RRjDWV5bAMmwEUbNCAMpm3PHFubXLmprw6GpVsGA3DR7Wwh+PJAoio
UWzikR7WCXvDuJnOIVKLfojKAJ2zCSen9Hd+AUMnjPy7BWv1OdPEBjf4G7IBEKQ4r46NB+bEXZGy
pF+FxnRn8DxjNc2EPIYIQjl86NudxRTfW8c+D7MnMZoRKMm+ZeAF+MACYjjZfDoVecSk2SRtotbS
Ld6GOBgz6+6Uzn3Cl72OJys6Jkvzrw/lyW9EAphAF1tp4Z02ZBUF3ticfGcooxXEtSQ+ppK00lUB
2cfNodslbqsfKFvrYFGC2sW8mW3rPvvD9OxN9Mnskp2b22K+Dxt1CFEq75Q3Tm+tnt2J5BCPjnHC
0tMewxr2KNO/ep85HFBxNfZrq0E9xrNpRIImsDM7fnxkOBxhtQLW7eN7eNMF2paR5yZ6GGIxGU7c
OokLKai85CrrMX5uB1LYgRKD2zEJck99ZLpMS3/S8Yu9r2PpaW1VBEadvjD8R3Enc/WtQm104Uvs
Dbv8hcMt2wJ0WwQH5XjNiwcGzHUAkZsbKe3nJlAOAcXKWVwgdt6uzAHGAHKk41QnmCKtxROAeXyr
T6xn+jl8HfIl8bWOSZOROEmNlje6646vNLp8wXIT9xap6uko7xYrpSHm0ip1/riZYtuTVy4KziiF
xaMErNYl5KLEiRV5XXmhBkDMvmvKDk0GwBUE7v38o58sLGv9fRakB8bM987dtCByJrQsKeLmkD02
QfQ9+YhTlwVFbEdrBXPyGOYRqQ0jbASstMc5xHiI5JwIk7DBS+s/TrEpvlfVtu2d5oc/Dw0OBp3g
ErNsfzSAtjwc966ATpMCbSPtHWxRZI4jvlZh/8DEDgax9x71GQqTMYNRGlXCmMouDZK8nBgxWOW8
4T+rs6b+DghXHWwXbspIqJ5Jy8Gj1p1pBmqk5R5rCSW4/TptpCqrwi+DnA0XLjsTgdE55LGLKj7P
b1MhqwdyYvTHKLK2jFG2vh1W92jo6LoX3VmN7jat3fRJwzJRGGEKk4ttbXdH8Gd8h2B/YuXu3oXU
vllKf/UNrb0hYYKeguenaA330JUoS0Xop6eqBd4Z2QTM2mN9mXNTe1lEcOvO8r6aydUvvt+rIC1s
wkCEAE44qGeJx4R6lKfelGrXJIk5JNr0PA4pTlPE4FdP57EovAY134ydzMItP3/ahiHWAmbS96HB
b53wHEqyEs4SoZObBtzAGqMFSos0nL4ZEEZQRbWaiB9+v/En/1so0ASzgdUDQycpj4frXkPRSiXj
BaAF2WwhXThmLBAeQtDeJOKGh2EgJgd3U4riATWExhp4U/XZcCBe5OCxgXrirmBCQvPEuoiFe+kj
IGSFv+tMeIea4v7o6QQPzgR9xui/UCi1z1UMp4990zGyCBq3hqr+TooBOzvPBUvXGVSI+JzqQXnH
Npk1QNRfyrXzjyROyIxYUEeuMoe9Q8bQtipT3JutVm8SrfrJmKM9DplXbdDu9bcITNHGxrS1QweC
5T8zyhcuf3i89n0ypbYZHW7GUamR+zzODiIvrUeBg2iVGpa/Q3BkXAxgS71V+ifdO5rWZF7Ys1bn
2Zj2fmIjy/J4hkaaeYnN7t0mfOjO/gx3Sz2dp7nwA3MS/oG2Elvt6HxMqWtu9Wh4cgf+bIZTMyyU
GGvdXn04y0CnKQBAeCmxAPYENs6FBbLuajneWvdiGrI+9aikUbNSOcRM2ZD7vFBIf0qcNLtGUiVC
XBBsYh+S2gLkBjooMBr9waoZS1M0sKUlRad7774Se0BQTrP36Krx4LCcvvSAiVZ6eytjA5aS5qC9
EPCu2jZ5hCQx7Y2qQAuEG5hG9SqmCCpYW9ON2OTmCkBTZex/2VbhPPUcwgjG2D4i6VnpTQi6ibJz
O+tdf02MdjiJPr4VZfozj+CuT5ZHhULHjEVwQjjQ6JsUOWhgm8lBlhWT+7TlIYwqwKwtNqijt0Mv
OaAmzcknnmW0LRO1J6YWBZ6Z5tP2N4cfP1d97mATsYfDyolm4Vh5RKlOIQ0gfsmnQqUvtj76dx95
KKP5xqJcbhXbfENHQCEQr0G+RB8yMlkLMIwt+jRs3G4TGzeUMHtO1zhoeY9BePUL7Et66pCjrBxl
xHdmSQJvPfhEXWRXz7VD+q5YbvG7bxR7uN81jmcAECBMmLWbPpsnralRPy3/B7z3VQ1tut/OLif6
IIBbaxrPKz0HiaGwRB51ynaKhpAtEd7FPkHPYtisJbIQ1K0Pu0405QVHSXv0TYOXUz9ATZBPhlkS
y2F1DwaIUAx2+FpnM9krvb5Wv/oq/ehGeMmuFSMwEs1J6yes5fwox8Lpt0xv91GltW92j5ROm02o
/zanaRWp4qhksTFK1d/iIdHw+KeYx1HjJCYMTG0+zgYMGj8u3bWo5vBYhsxzWwscDfmT8zFSLibX
malv56XMLBumwSl2OoMa4b1okJp0Y/nOCqE4o1CptxqD0XPCbXNKdd3eGn1TPWFBP3iy/ujAs3zW
8pJx5N913XkEuZo8jCL8EaIEPRB08aqVVYdzqWsPKej+oO/hIiRN4zKTgItgN3p7VcKvH13D/ImC
Xdz1sD0QLlJuzaJ2NknZeff+a5ptZ+/GebISWvFSFmp+QXaAc6zsLrOWlVunnaP/JmBF/NesE9em
0XLIeDLJ5vP/LeuEP56m655X7G0De2BtLSy4iuF91hh1UHfTqzdH0KOt6AmnPlXj3L6l1MNrtRSp
PkaAM00zW/Aqd4GGYQZUqG56AVeFs/13eMf/+Bz/Z/RV3v4RQ9P+/T94/7OsaCuiuPu3d/8ePP+v
+19+lc1fLs/b+38s//T/fuqf/+Hfd1/l9Z0R4f/zk+6l5L9//5Q/fVl+gn/+hMF79/6ndzZFl3TT
o+LR+/TVqrz7/SPwuyyf+f/7wb98/f4q96n6+tsfn+BMu+WrkUZd/PHPDx1+/u0PRrT/Kelk+fr/
/ODyO/7tjyu6mK/o67/+k6/3tvvbH6b4q85h4ni+EO4SBEqCx/C1fMT6K9htyycPxjSwYehLGl5R
Nl38tz9c8VcSv8hEIk7bsBzd5x+1pVo+ZLt/9QkSJ5uL6CvD9Mim+z+/+p9exn+9rH8plLyRqNy1
fM8lhfFfoUMUgERAW/QzNkGErk0uy5/zRTJC1kss03iLQwcJLiSeRzsyB2Qjvvma+eowphMmkTom
XLCOiztLMwyAQ3oqADOdrctQRa8DHNAPluBvrp1imsnj7rC8hwkBQnwEhmfW88ZjUgjzKcqRdHmc
/WWjykX6VaZ4Dog1S0cloR0wqNTD8TnG1vsxT/mTGTcYei31BoegOw4ljg1cQeE58iO0117530R4
en/Op0Mz5ljErZmeRwAat6T3b6mVFll5jUDQuTWYY+5aXy/DdWPFC2EFvZcLAoeMd5Zjk8xxZEm7
v7gg9QE4+thLtz6i/mPTgq8w6KbWem7yTDK19VBnFa1f7d+xU77RfeAFWj5WxNM1ZI+U6+LgJ3P3
gzyRBSlfytMIVgtfz/KEU8n0plzOa8D8nKyNA2S8LW7DCFOaGcK0tcDqP6QamuCw9XTgabXnHMva
cp5RZp7pp+Njhmfg0AsQGEHshPE1g/ABg0JpjF6sBoyCgVErwtte6OrUglShhrNcxKtWvzAQZywa
VpwaF9dFC+OjbVjblX0KRQIWgDU4chH9bmHYGObqp4DkcCJ85BzpcXFDP2mGty6KadGwS1uoUwn8
ttLv6qTbI9B6aRgv8lkrrY4HY9yTroHgJzUxfI2N/QxAnaROdn5Bpke//tON+s+74T9f/e6fc4GX
V9t2Wb64rkfCjmfp/37122OFPY9+O/OnuWfWlukPtHKIJEdHp1OKyuO/3oSdERhl+F6JITzbvUVf
0YYwNANSGqRI3TfLJ6FBKDPdAa+Z8HDqLyP7pqOuYeYcLHhwv1+ePnXEXjP8AkJaMV0N0El7uj8Q
w9U0sZEWCbPhJiSq3L9ksxj3s6dd7bZqH/83Yee1HDmSRNkvghmAgHxlap2UJV5gJbqhgYAWX78H
kb2zNdVrNS+wJDlTTWYCER7u954rh6l+xne21jj5H8zIqsiAMkcXUSVknBBh28GU0Cu1lA5LWN76
tB+2E4Tt3VBk8keL22irjU50YhJnHusMBRRf0NmGfx9Law3H4RJmqX/Whda8kK8yk5OYOWt3cDmG
5u65VTdG6RmckHWjJlfA/GGiNgS15IGFMQNLLPST9Prnz8lassZ+XaV8wxMsVLSdXYQ8ag39NQXJ
NjksOT1Gr7nu9AUNBDpvudj/eaW+JOaXRKu2zINtMC6IjGDYUWiOdxNxGn6oadoylQne6Je+Ofg1
WIUgFs+NUx4inBGncIwlQtbi1hhyOFWtV5A7wqWeQZ7xgIhk4LmI6FC/9HmWrWjHMs1X3yxNIfd9
1fvbsbHIMJi6tW3lqxj8s0fLynovaFgK/5MZ6eY7YW3iOlfuJ4Hmc/3n98r4LVqcJR2TIMMQ23GX
vcX1f4v940CFJxrlEezY/qszZ7VYmzsT5zhN6f5WL4/7WNfJjZM8aQKI6vEMMeSM4uYcVV5x4CR1
0+tCvDsTmjOvIljR6B3z8eVMs25TyCk/qpuxqUiAQ02QrWfLvqv32neKq2XCSCcbIFjHqJ8Y9pSf
TYI7jnOOUSSOjXNk9Cig63a+gzMACVlUHXR4PimG6aBg8yz5EEDOeosBbxo0/G/juDml9AcPXi+t
XZzXb0BKffaiRt8/bss8j7KNbiTNs0cuNV18GoexGMFV6tGr3rkQezipdZWIXjHfTOiuoWMZVkAL
K5nzH7XW0ZGV3adMfJNznV+8msK01JkkOcl36O3ltUgMDGCeU61sMy+vnT+/jHWIHSpHeyGZtVq5
dvYMkNrBHF7UBXrp8XGHsEwXTvc+cMu0BqoVOuxlu3Ws0r3AOnUvCBysE2MzFdluRXQY1a0XRvB1
aT/hfO85dvM5WO7oHhgZAjjwx1tdDvXVZwB20sv572LW2pXhlsG6Wj7npDNXogf1F8g6eiW78+Jl
YBuxKxeXwijnXda9mBQb+1kmZKstugYI2RDDTZNhYgmlNBkq8wyq0jx0oRcdSq39n2WwsdS5vz7d
tu5yv+oOuaPCJCL7tz1Xn3ko+ylChqcVNjpOIGFBGzUwIJ3yU+b5R4DjT4ZnyS+PDxpFjw6RbB4v
duxB/k8t46QuM8Cxk5Ga8Dz1iVP9VH90NUtXllMrW05hveNWmZDlx0WCIaSh9WNiE+AkF0eEuAWo
jqPM6laz57snzMWodMdsfGplShfbCDJv11R1c+t/yKxheqERsACJ+9nAonFvzKHa8O4QXFP31UF9
CURuPIQRdisCi7p1mddE9SDtwxISJv5R3SBoFlhlnbz64uazdpaAc/adDzSO9rggx6us1wDAmltZ
9sbaEIQBQcHDjgJoDgMvT2lMBoonSxIBJTdVnSKvVZ99uWjGbRw4GCvKiM1eigQAaDveJwLAu0W2
0CwXba5CyAUZCh1WJebF4Qejb5fJsUSpEdfRR+mgtGBly9pmlXJz4ePzvGNfirPBuQRzfAdj3Zqg
/IWgwjWC9K4Rv1UoOkGAcpi+FaZ/C4kk3khrov+hNhFCE8KTAefqLbAjuunJC8/bUxXLGGaUUV07
PF57gVq8n0b7EFj665/XSfGvPYVWPPAI2+IQphv/SrrNtGoyoiXiwiczBh8bBEdcRpNpTWipsvZF
z+afJtYVPDw2G01g0SXS5l1HhiycIZRxrhUUYPI4Z6vHOW5KgFX4Z9ccGqP1QF4jUwTfTy//lFMY
TwfGVVukaQJBc2a/5m70DX/4hx9KfO4R6UuDK8RdXRhI1nfcW/RR/scf/nvJj+zVdB1foFda5CXL
sePXzTTF9CdciDXrxKnx+vCn2qBs8tKbz2RpVwiv9XbnymA42fWbRfSvkWawjsYccy2dmz7V5xMu
l2xbSygwZjRmz3lYDeipQnrHwXDuiB8j6rW7+UbsHF0ml4w3Uvejj0eC6/JnHxKcORQl7Mg+rHd/
/vM4Qf2+nHBusl26wsLl7GQ5y89/iUz0ImcsILS4a4jl40Zowr3ElQbmdYRihLqgusA660DTDAiM
zS8Oosl9njbB1YGY08QxuCHTDK44+rI1UiqYRrUHnDAoWwck3oBuc8Ru2kvmCn1cgIPxg79cwoZp
RVOXvRrIzlHSW8ZrWMbuTk48BbNe3nSz9O+5lZO0WJj3IRrX2hAhBa7dryM736GMW3mborB6AhnX
rPsAW3m73JdW69qIY6S9VduwEVK/aXNwN5enf/nKanz/bhIPH/Xp3dZkc6K4eUmIlbmriyHdn0mB
JTRxLSZCxqSTCznKLyIa7iw13mUse2fXLcvZCOdnrf589Y6oSwT3lODdcON1JJImejp/7Wj12708
Gc4yvV7eYeA47kUrnfA41N5pENVncCAMNmVW71CL23s/bNrXOf2altGdN1t/UZfcnsdVkOREwJWV
8RI0JAkyq7ll/vTs+b55Gr0OY93UVD6TTc/eSUJS7xxZvndSMiZLUIkDBCGAItenY1rYrCZ2+ep7
mXwVYNEQD2bhSX3PaLL42EZIx9RPuxCFeFzg4dDK5KPoKvD+SI+dow7U5qnzGLNiLSNOTDO0L2FY
I31aqm+8oAjWBf/ntREB2etyyQbh1Rt039VtTovi7szyyM11VfVMz2jyBp3xqvsMdUiCW2OAx5jW
BWIVMuq7l8uSKNpcR2oL1uhWuTlHbWGjD+pFsffn8gYZEMNMPz/Xy+0QDWl/K3x/vKNNHYjNA4jp
uVpKQKCIELhG/1xSiqCqmuOzPaF7spN03NMvQzuMNvVJgMJU908UpFSqqDD26uaavegbTvTLgMTv
hVpqIVGV51r3zHdka+Y29Hub9V6APB1DjvSOHm6b0svvmvGhSq/W9QChD6CEWjz5GL9s+9T/55X6
HuK4xQRrfHr8sBHHsbaKtW6CuwjNobnhCegIy0L0Hs+G9ZLZP1TrQSc181j2yY8s8oP9DFCqynlq
pfPdW/gwPU2tW+SUjWDtTfqjHbI6zc2QrAkczjmh+C2fZddv25xRXDjEZDUEabmrLSd6ncQniZAa
8DyRMvTnl1I08cLXJIkAfKaB81PnNG8ZjIrsn65s3YMunO8DnftL7EXAOPq8w+LGJv/Ytv0s+iZl
SGCVmWJELepw4+rDX90MkMZchomk8r6RIbjx8I88x1l5V6d8N6h65OIunoau768gSgdCH6YjY13r
6Dg231q+b1mZvS26li41g9B9S5rdesLLNoDNu7fjmB9cXES4GhrUaYB+3oaKDUavbYiU2lAcHgUp
jheGYHbD6b/vwm1vQELMGhusjQ8GPNDGe9fW5GPYzJwjE0W26/bPPWT7Z7YP4hIDP94mKRyIdAnu
VkdG9arwIvMI5zpe4YbDaN06LbwRb0lKRR1ocmKmIJ11kuhYEV0Ap3kWviN4epblD2Bwxin00bqq
iynN+dhhEZyXsl79rlRyhjmhs1rqW4Ax8Vl3my2T6Ntoyfzn8oKs1nof5QOPVEK7jVI46OAoQVwa
266l61A+U0cFz4U1xjuyRcUKIzDaAb/QnlsJyIb/Tx3rJnqFYT55GaPtUOtLDLaIfaY8nlg1a/Oc
ag5CPVfHjoBAJaalsfcS+0WbZv08u2TWpV6DUE7P5+PgD85h+dWCnATClEnD7f9dIpsCyNHApqvv
9amxi/LyLEbR7IkXGTdUb9PnLIQ4xUeR3GoSdV5NZzz0lYuyxSHIrHM6SM9fBsERuc/i9EiCTHX0
6wpdManId9v7nsRfwgGIRlnN3cfjFV6leEoZXNuM+ybmTvBU6KNDG51XquZUl465rSR+2cya4qBK
VkeQ9fCoY2WmUQMvRaXNxHQ/GMK520wiJ1yZr3401zvcRxFwgkISoegtUgk+FbLm07vroG6F52pd
rTI7Wrg9tqQCmDdUFvgB2iR60h35nAy99WJweyEq59GBqZTD4ibzlP6I9IOTelWSb7fKbAtP1zAM
7NqLmjmPqT5Zn06NR7gE8twJ80o0ryv0YG7Zp69lorlb1wawaMUG+3iAbZeVFNbeDP0Ld7fvvmM7
wQqz6BzDwek3TYfsHpuUPNREv67BBg1IHcHLq7s/F8NrC4kmveiIsdHqIXCda+t5FPxzXljHhzip
0d6WwxuoA+9mFsA0H++jDxVsk0STsStkbyHZ84y7NMps56Oq3U+6fA6tuT7blX1xg/DNWm5fdcm5
Z6ew6c/m8i2iOnI00mG/rf1hE4FOeXkUp3Y38s+YiXsxl416qDjGzfHIpNkZb25lQYaieWVvc8O4
Fl353aoGHNkOeBIokET+AQhzAAGrg0Ttug5MSg+cY27p/rFdDvQQIyRyB/hm0sZwDB4UHoEWLu0X
72TPrfkucaxG3yyj0vYW6goDBx/UINX2Y6D+OjC9OTot1DoblMAz/MljDLSMgXtRXsqphpCW+vWe
FFYk8NLHZJXDZTdggvhhPsFT/84QC0/lcnF1RJV1YhEuDk/MXc7qloFzh1OEfe7Sr7Efh1/idnDZ
FvP2idOps2fQWTyLuP6sGW374uSRc8rJ+GUvwwT45xLV/dfRw/KEbnoY9nWXhCD/two8LBvP72dv
WOUZSBopm10PpPId/Lj2Yoc6aUeY34XJ6qT2VMB0w6F3iTHVwXD6ev6GBTR41ogecmc895pBM6c1
fEiv1prKvD3mddsiSeaVuhDCg9KvS3JSBRq46cGcX9RFOqAe1KvYIUuY0s54CxFPZ9EhyVx5ttvS
ImnJJ7BqzKu7kSPrcNAm7oee6PrZj739VDEQbzzhP46prR5dCLMil0gimm9Nn+B0K/pQ/RL1QeAa
W/omISihI6E8CQQGEgDyBnIO8Rg7w4+/EQZPmoJX19XuceDvR8N8GmeA/DZqiZXpDvpWt7tuhTPS
J4im1FadB02m9CbtVnbTs8jpGsQB1qo/f3LC/u88djUvoRHpcLiAUYZO47ePjpNdWY5slZtHyVa6
4dc+D2h2pcwpytqsgCJLhtfImOBMJz5crn44V8BGnro0TJFIaN2xc4r4ZqYd7FRIB1GL7S50sr3w
dPlpHOnIDfPYHWcN3tlSYagLWSPgAQy73mXQKvF4VU8inPIfbR4fHek5n5IhTjblkOyoS+eNOtcl
YymeH29hqGnxJ3uGleT4WPldryq/jC2mmSD8ImY/5ddczjItmT/HkIBNVcnqfbvrK88/p1WKbp1u
t72sueNUBafYAsEtquwguClbLzyJIaX0gniJ9tymeU07MU+i8kSzlXwkl+VE6Ba8oJTBCC1K96ou
s2DRHWRJLhL7KWerORG7sfU2MzNYHuRvhWuFF5gPyBvd8F3rgptGDu6pHAiiTZPmHmjz18dnMTOA
ew/HHE6pxLsGQAyM1l/C45CUkRnpSdcBsAhXT5vb/t0RVozeGMkQTWNsfP448TF07Q+r0cxuFYx2
zdh8tF+nRM7nfhTsI17+dfTgN3iV7wPPhCluTfjerdzQ1/ZCP1JWgjEhITcYrvZg/RRoP/ZzDejM
1/RkO+oBGSDNqH0vSaHKY1TS9mSPqNK6b8KqvWcrnecbkOCZZi1Tgs5wMFAapYWtBIr0joCP7Vi6
78MgnI9HFWdk5vRK5XkhEidMsLOi6+Xcj2a6Mw/tYCDntTuPoc944wCV36fliMI0cFN5IGV602T8
vCzPS2QzJ1uJ1Iw0C8NqCUUwrWzn5uYd99h80VDfbOQwAERTOy2GomCt1bNxrqX/UyngsrAsSU70
S7Cl7Xzll/ycVQb4B0IJT+o/gAK02Ls5Uno4K+lJZrRZK72kxdaMb5kVnltH0hNJGRCCiBAnL8Z2
kpO9ybTsk3p31Vd8CJ9lXFonf4Ze7Gpzeujgnq+oxORRS3KODwmkp4KAV6qe+KsLwVlEnvbhIH/Z
TrANttVis6XvTFJuWH1gJiFn3s28aTU31qlAZzSiGDurvS0u+LZTV94OUWRwqHTbW8+drX9h+fjM
4MNFzj0jaDbbs4G+4mLd85rDBih5MthgE0FbsMafpTtxX3UdfBFMB9/dRYYYMzf1iBdsrYpKwElA
kat9VQI+PI9LL6g0am3TSYoN9aVnlfCkMdHu6jhfYuahII7RJ9egqBOudHDtt3BD1OQORtUZUkt5
1VP0rKAam220dLEnwrh7slNwxlSnsgmrk9b931fqe24C1uExKxQ55z0nxhtvOkGDM9joXh4/sQs3
3wfoY8/5HJn7R5VgtQZ9vLTHHoou0JDYuH33Yi89blTMXNo5/mflTGLtlIKWbwaisc16YVKjmQps
76gRvW4jf8Dlxx5ypkmWntWruqKO0hC5Qf4x7Q0j1mYn3FB+Cnh/n2Ao0yjguiJRbLLRA6aXxxvR
klIoR3veuJxEnwyhr4YOsfuT+BoGGfLkqD4KW7rBCa0aXig/FO9pjB2Tg4K+UwObxMAdiuhH33mm
1t7NLqOHW8fMKH0DYE+Qj7u67IOTJSvQ6LaHu4Zb0s4R56lNT7Xye5EWu8dDO6M3WmF+Ck9DV7wk
pjZeqry7NIFpHX0Kh6ubkvkMiwlAQTqv8sHQCSskP+TRioZLOQHxY3DSxuSPqrVeDO3XeenqkARK
4qKFFF+d3AiC+ax6DH/eCRfZwn817fGtGYhTUDAIXLQ4037rsuW1Z/v0Rza9FLa1r7rpqES8PUh4
CCtrrSqcI+hBTP1tJ9+HDCAwJar7qWC+5k8luDiSqZLl0iUtAIj5JTdJGajiRLwLWiGrBC5VIYZL
kk7uCcAIZEKgSP4qPI+cxBHx9fQ1+gh9AZWg2OGBbl8QQTAIrd34n1l3F5rNTh0lNWK+AHeFxESP
OoEyro6kSWaTiXC4Fe/N6NwEgZVrKSlZGm9yrlM8jx5Z49W2bPUAznfCFq9+EuQ8s6GPNMCK54+2
p073ChqV+3oWxZbko7/yZddSYwX1SpRkIJkZwTyV133/8ydh/KsmWT4KQd1HYIrlWYa+TLl/aXiK
GCMr8HFwrwPqc7/sybzu7ejqLRdXhDfs2uZBfT8SCTgjRnGYVmiFUFGnsFCy8jDNRkqoQpDu1aTL
CPO/aY5H+zAcURDqiKhVFVJPRIC5zgJEKwiNWmdziG41NZ6DsSJMOp+8r+pI2FhfH08hXRXO3rnh
wmjkOatlYm/1fPi7b/X85Amju4oQSYcPAlyHXLmL+tr7IOmDREn5qTPwh4Q27JIw1U6qKTPTbvPs
yb06EXSJIAddrAnvgDiDnN5lROQyWacQ/NyD7mVaAYgsimV5tFA6RJCz/ZaEiX3hOGskbyu9/9kT
D3Um+P4qcK9hga0AZKh+ft5+KWbpr3MHZjinGucv9UM5pAOMZc6f6pKMRX4Yg0p+6QijOfc2YWm+
0zpn0lX7lRq7wV/LnlJt5AxicqiIsmjj0oe8VE7ubL04KDcTMrdVYRnONoDlvW5oLzJjDRituGQV
7Eh28DdGGzTH0LCwAjeIR70MhC7RPwlCFV8c5pyHvpEYOOe08295my1jh2nDoMu/EXNIhlNfu2Qt
l8PGKIdt02D+VPu+kQAMfKxKvkeQk8SmHFVEBRY9ZycQSdjShuzOMQaH1Sjll4xWCDRdBpyaH0JV
HRh1q92W0wvmbzXcaWaTLRIDPAkKYXWbXNysSdWYpCqG01dz7KiSlxYq0a4vGqzSg6WN1rMDwuBJ
4K7+kZXjqq7BOU01J4GoMuxTlNbDFmnSz0drlsn3/NC4/ZfE7Vc1iCn+Jf7xHM9CpGXDGnFZvn5b
00DbBYy32mkbBf1aFX+5IHwtwGN4KCLxmbMzdNhsZpqWEVGigd0v4Ps9OvHBPG0N28uhOfbg+Dld
XyA6A9FkIPHN/DvIYfeZlvU3SWOXmhSBrzO36NPcpye79JOD7mILBxrS4ShwSURAe3NNclE+EVZg
79SXMLgJZXc4/HjLvmu14XB83KveGI37SW1qEhPWKq1tf4v+IGGAl2Vr1Y3pZn63R1esAWKwm5G8
bMsOzHneONNTEIbGiy3bbjMbhQ7KzLVOIko2hI5Fpz4c2S+91KGNLdYRHz1tzUPXxM3dEA23s97v
yMSstnJpVVnD8B0jQXvXfXgxdLC3qguqjza2JVt/c+a8f9NHLSFOchaHNnW6t6oT0TrRi+4alXiF
ZyTqEEe5sWS3U2NO7PvRhoRPCyYHT1ufMhFQ1ZmaZOrEg6v1QUsdVpllSqv3MjxaSyNX1qhCcmkV
e3TTzTN+eu/u8thJ5Psob1ipmYlFF/WqrTS5bSN3YiMayJxQ4o6Wo6YavddZvXCqdBqsYw5s1Uhf
6anDqZqtv/3QqAAC6Ig4SYDbzGx1iHG0q1nX5p0CdJMQ1buO/MK5BPG3Zo7kW8H4vXOxiGYpksGs
n77iGmpXU0EUjFKR9SHThmUSyuM727yNA+OgRewVSwrMx2fvEPT6FA/kcpLngAdx+bHuk0Pw+N1t
J5HnLujuhoa6CDki/b6kuDOJOCcx6mWQcuWertmixEqFt6+sgreOGNo6aXGrgnHe9mD+durdMYbE
WqMRqZ4aHV6bi8j+/VHXWkkpVwPUxcMwO8OzJzA9UZQmPxMWT4RhxL73xNvWAZD1iXZx74bWPukn
9/g4vGVj7p0FgQl/hZb8bkrw784lzJdUevC4JhBM2jkjxVXg5cZ58WWdTcPC5F+B+VJfgjrAvTrE
B82F7RF2F30RS7Cla5euPjQOFK12aV5nUFgIFEkvSQvCVFXKQCCwOOo7a8KWcElEf+dU1e4SwtTg
XGX/XCjt6IPMoOtr9lLST3Jaxd1ypiI42jondbMPVLXfiOhZpwl3col2z8MRQk00gC1yxpfHsmeN
wDVLKzsCihbXPCqt859rAtP8/wxBnUXU5ujIi3VLLXW/1ARgHApS4wvk6Kn1Q2l+HK9N8NRGkPql
btOqZa7G1pbcKW5vahY0GRQ4//Q12gLE3NLYE27l7fmvnBXoQH0r5eQFhURkTzjQxPvs3wrP0N/U
AMnGMEPLDeSsW9nPPSLeF0408e5xl/ABC8iGLv29DOx/4tufVF9DkBGyq7CzFlkV7wl3lHC7Stpw
BNWs89GLzrRWCK2eEnoCIZDGnOlEU8TDavKqaQtzDlWDNr80AZhkfQLZ2ZjiPQPN7D09qgLJICJN
ge7D7hc4R6L4UmSXyR3nVYWj5DyHAePH2bnCYn8KIy/7QVb16zzKAWb5cnAr7XrAYwipXJ1+1QB1
ZEFehePfYRL5H/PowgdQ259Gf30V9l1N1CfeGFSNW8k4RJ2/GweEqcvEf4P06p8z/JSRuawOEHI5
RbhJ624bW5p7i7Vmk8TJzTBiTFBdcTfzVHyqM3nFg+Zah9mOw4Nq009LMhPT25d4xBEh6mivioxH
pZHTXVO6k+XfUv8Enopik3OoJYCoYNYtfzpsiBsUpu5V64Xu7DCbGTvdmuUu7HE/6cWEocIx3hgo
kdHjAS731N3OxrXAI580ku+YlxtozZYHr8N2si6M/NimM4quR1PYD08V4vTtVANiNAIzumlTX56M
+ENpPVm2xYZsXA5X5DF5j+c6WOYpmWdDAHBRoi4rNbAtxpddbm/auiovjlXFiIxx123KcQFW4tNW
MztjHr7j6UVJ1XefI1D6T7Y+mXfJmHebxgGBsOyBYB/s8A2j+oBLT5t7lEUevbXIbG5ufA5Sb77W
ZHcy/kUZotpiltP7m8yvPjg03uDchRcQPuMh1obnx3M0WA0ZfEN9Dgc2rWB03S0cdyJM4gFgvxTz
8VEmqZuI9QGnpeoh6tXwkyOPtwU0nD/Vbi8+iTBJd/O0KeE8rWIpWU1dB3GYhqlnTzO93prFPOzJ
zSg2jCnax5HJ0CExlqlrr4Sb7doJoA61Vv0JYg5ut+UJwMz00bmTd1WnH5uvUkN2/K7wo+GqE+7p
DrNxUhcdL+0pXCqxP69S1u/1lo30lk64h+Ya9wN4hf8+uFhmN0W1NQYg0Mk66kRZbt2JNplaSbQi
/udL9aZyert2Wbovwy4+a+PAgWKsvgWeK2F4Lt9Du8nLsRXxGcRFzHwgn44dOAbpSynhLXbVqa1J
YJ41EoDb5UsHGskqY8tfh873qsjiC2G4SK7AIS51ajfi2aOvewOUeJRj3b54xAD0Mm1ZFYW7rhvy
+8w608nHnHzQbPTKkNvCE2UmTLNu6b0EMzD0P79t9u+qZRuzgE9IuW4vglgA+r+9bcRTZlVjQ1SJ
4+OopTWdjbQqj7G7Viq5hkkmZpr0+6x742lCoHixm+hzkVr+1UQX4ybVTRXw6jIITLc9u68n/XDn
jUh8LHIPbuoSgWbgz0c5hhRzxqJV5Sc+NIDSsyRWSr0ssWHtpmWyi+ubMtERJicfsyUsggdWvZMS
Z9Q6coOOlj/23prUwi3J3eUK8iurONjh/7SIOpO8r4ijuu7M1tWv4xhpxURWWOzVpz+/kZbHG/Vf
wkODg7PDsoH5wXN197d6v7XCykYnnW2mNnjR6IldKroCF395FZOqmRkh29LyLfVD268Fgkhrcf3/
32dDvWr8ivEuvrBwWNCpRRAwH8QE0EXB1Vik1OpigxpH3kp9qHtM8wHlXgQ9JNDeYiUNOrganuYG
wTVSlwILm134SFoGzT54HZOyid78RxeE9qZqsmaDvOvApJ1EvokuhYNs85n8YmvNo5tjiEPJObht
/zJEDjy+GQLIn9+7f92EPhIRCDQcSj366sxE/vsmTCvNtgOLOJ2RptdGNQdazlUUhgdSW+WNLtQS
siXkbbAlAQxJ/T4AG0AsD4OZqZqPiJIYA0H0zxpsNk3SwrR1dBnkIBCdcRyWWk3a9bhOBdRMRkVy
s3hi9jor3+fY1fd2oc2bhAd012SAVYjztZi7czEkIli2X/5wmCFUcIR1LlvSPOIyLAzrlYY1TTFw
0HAbCP90tf8oS1uQU5NDPkqoC7rblr4psuHVSCH6qrGkOhT8+Z0Uv9+FPjJx1HiW7VJ9wztcOm2/
lGpdbgGO7aAJ4XG1zjp32dMEFSu2uq2UrreJ0yQ8lQyXV/W8JK2TvHQTIzQhckM0NueahMXFqM/I
Jd9ofunt1ZcmMvSIj25jtwOgfde8RFa8NVgormo+zlmGobRunzw52CdyJsu3OcnirS2yM3ZXb8US
B88tnbYmRMQ7TmD0m07TvmQhBH7RR9X/uKXM33XAmJHogDBtpWKlj+UsY9Nf3ggdlf6kdcxd0iqi
Nl0mSHUDa7FLEe6XvocumSir7TRCSIqbtH8NchKZKr0zdvbEgkt45AEAB7XtWDQbMuxPYzoFUBdJ
4/DyNH/uGsb/BJ8hTBxiSJHC/B9GBef3HY19zPAdCy+XKXzT9n5vxRW5nYsRJOGj0I9kF+PJAS88
1fA/1UUbASHUYWfu1ZdgXeZ7YX4M80EJ1Q0rjF9pMqXEArSXLh0LIu+IJW706KouAI2tHRVvvrYE
vthy1HX+OrJvh9ByLo8L8kfW6rlYHB3B86M3L/tgfug3MGDnRDNV3dZoWn9DCAVwtpSwFsIT2ycQ
J3AKQXB/TfXqQnL8qSit5lovDTmjvLrkCH04M5GbBerBYvn7yCXazdVg3ZBXladCMpwfqZZOpiPp
A9cm1IV4zO8NSugncgglZ0zUD7GNCoxT3XlKm4aUrBQNSdfssTwf/vyA0XH/1zrPzSR0/G2uxX3l
LE/gLzcWYXSo0nro0HlT06buGHxmo4/pwzHvXSf/4sybc3aQ+T4XNnRiDtv4GfL61Bh6evDcvj7p
QHF2nnQuMd7tVWQ3vXhiGuRd5+Vy0onHeLy08lnfPD59ork+xigGsAKTa1Mt5VwE/MSU5Rc9B6yH
P7e6B0Fc8Z6b09fcfIb0N63SBFEAseP9mzkIWFw5rLaOGcFO2M0/g1mnq8x1Mk854YqmRp7hSOtl
OTBB1qMZ6NryqXLKH2UtrANjReMGhmHnB9J8UuVqoMlsH4+FdbATaT/Hdvd36kQQ4ZRxDI4KQVbE
T9eO3d6ptcdn6H1eYwenpM1elBSrMYlFTssSC16FqQ+5yDVZfPDqmN5PtOp95mhrvzSy94cSY4ou
ETFrTxbJMBtVeMT6vLYMRIIPFXkT9hNsVXo7wrsOlAmrBOzQVt0r6uLhTN8EevISOvAUh8ztjole
Z/sxgc+eJTVtXwZlXztICFSENECAzMSvYbMvlnc3QuJqD6ZBHApCijQhiTYk130bzdVN7Qdk6I7w
bL9AeCo+NNLHX4L0vUbzg3kraNzspo4ojaTx9z/uT/33hc+mAPFdVyw1sI7X6bf7swXUmREgRZWP
H+dULr1V9TmlE1A1HXDChsM6WHXVifZFUK39xCS2Lp6ok1QFEub0iePAhIAaMLuMnKYAXBQjmE2B
8p+djlNiNIdACWwwAHOxclzySorYesvyXD/JRdqq+fa8Q6C0uKaneE2OiUP2EQ2KNCY9XH0yEJy8
k6nPcDWC5lPqlUfE/mdVn2dTS250cGUgLrBWs4VGVWfd1dSyG+CzzYF9cu2Z/EN0xo2REFRcITsk
J7y5CfbcXZiOgAOi5fxNAD1KX6RlHNAJzmNdIucHEiO4VNYw/mqcZ4h6GoQkquLV3TPfSG7S8LLn
wcHt7djNi7rUIzdoFnyqHJFCGWagj52zPGrN2ctxCHVz5LwbZTScGhziT1GYQ1wC2JYCroY+Q5fy
zDRLOzvMi9aGgztt4wam3HVO9aIFDGw7Wu1vMSMksmcm75uTpZAVIMSl7V53Z+sNinsFbSMZX0AS
oPleXhWeuf3zPeT9LiliecNI7gj0/Di/9N+djK4H9SDXcoKXlHyhicEhK/9MYDzLyUo+4lSA451N
6J9gvJ9bjzpr8lOU01407JbwjkeHZ871kt+SdUh9z0nZj9V7b2dDevFYG1eGVdY7W+IikTWg2DIR
/ndTrz1OTQRW0CYD2C3ybp/TvSXmNKdTmgbLmmmwZXXR69Dmzc0Z9V2Bpu6MuuFqx4QCDV7664UE
OnQBnXQPWqWxsSfOZKz76DMiW24Y1Zfl/v3h5Plfqt/bLk1fDQm/E0UgoHGTqgZgUpNMrLoyoMLF
Lk+74RX7E0PC9sSfH5+MrOX4ktQbL461xTEVPLsTenwW1ZbPtPk/lJ3ZbtvKtkW/iACbYvcqqm8s
d7GTvBCxk7DvmyL59XeQyr37bOcgwQU2BCvJti2JrKq11pxjdhe6Nael8KfMLLliSC6p6/bQMsJA
xmnU9w2t/4ke8roXU7siH7QAoDy1D2qeO7uW8Y3350/79+6ewYcMIpoxt+EIDhz/3tCII/WnVljI
FRmQrKAWJKIklheH01NP/MqJeKHkclvgNcZBdP5+Zopv0KM0++cczCGcTYA+Fbp2UgDiOzKwChRA
kLxXjV5C6FXzNZeUtbEjWtRG+S3TQuVzCEdM03GaLj2D0SSaqej0r39+bb8VZRyhEFBYmmNhBbM5
Sf37tUUT8T+VzNq1kUzKhbDC4YHf85NZluNnwq+ULdmDcYgmtdSSV5Wha1ca/YOVp4+1RVt3rWek
7kXbuu2mp1LRo1OGSsmr9PrLYrNbDHduXzonl0yb7tYRFs+5I7t9wC7ZE896buI2OhoVZzC1puWw
NAClAlx+se3oiNAulYKCdNbuI97tizZ+bTs03sQ4vbpgE6s0fFqGfwPDo9VtRC5LSCSKgMv053fM
+K2CMKnENA7OhqCXgpH5g+Olwdg6OG3obMKs2VnzymiSGb02Vcz1QVGjGxM9BSMJD/3o4BET/UPF
C2ZD7gkzzTPoRG0QbfrGbx+KJIs2if0ZgQtiYcJ66ZEX0xYZ7oiGg2kGphPO/uV9GeV4l+EDBWxG
JLNQV7Bz/qjg0xw4WyKg7fpfhr2lGFZBXK5FlXJaBQlywLsjtmUy4kitzUfUZBrBlbPt3IgHfUvC
d3PV/YlDkubvutHFUS+qbOdTcx4ZZDLMLPdsxaCtB4zNjSUwas//t4V/jPQwxCNGOPX7xCRHLM32
2Dzrg9b2mDpYR+jlBeU1b0X2IB7omtyOazKTxeeynDmrs4ngtpAyCLcIBTXoDwTWz0WsMnOlFT+E
HuOAsy+MTyW5FVtDMMAi/oIw0rhvHpIo0/f5oG8attHz4DpnNYdPDuzwEtdx9GTnZK2m8fqmyEFr
vAHDbN5owkuTPVezB4iV01obMQQWymkRd5Sw6yBRO9t/zCgEUVI8k2B5yYCybvpUjvQ6EQ0p9C2C
Bq5/0JbhJXBVr+zZIIo566mwkPMWtDW3mtaYGztrJV3VKGJDHN09+XH5cbCJUqymQV2rma7fLw9G
QEwT7IS7f/4o1GMiL9C27Ns2NG7/zImHfguoSAXdTnRW2vQ/OLMNSL0EdJKB4IRE7ac7oQ4Qk8Nw
C40YwkGbn+rC8J9Nc2oAi7kd32JcK9EUPWmcdDzQ7d0BP9rSNQ0J3zqEyHJWLUbh57YtOMdeFiX6
clfqFGq/dMaBLpO1ogZ3soLxuMyAELSQRVPDdR9SrJbuoAtgCJOYDS1iU9UkePkxTX9m0zsdjvbW
ioHtOIbEGzaCMa9lwhEhsu+HMrX2lZrH+0rSSycX5oedDcMFriD62MHfaHlrHBeZVNTH/baxMwTp
g/0zD0znzhgaLoJZS+AXFkRAAQgntaLTJL6GMzqBWHYEe+34zfGBbcow7G4yo2VUYIwsTRh17zVT
wgSkAU3YJ78yw4NdHqUYo7JBgdOeNQSuh3rwRrzvJ9T40Rua8hXW8fGLY8uLkisc4IsJbeT805af
uzyAFjuXUxHsbmNG2ecKMQ/xgRBMcVdGJZmjiSXu/JRENaWX1RcrDcG2BRV5BDDqjrYeiGvBZrxK
PlWt1Vww8McwM/QpPxlUM+TVDJ9tvfth8n97i4qhG6AJLeItejuul3T5uCkbBKmQn8+N6weHUJmr
CkvZmZGefppfEbI/GgFu8E0NkuitjvuLEpbyyDv7JkPH2paBTM6KO8KXQvW4W8gZ6qSjQEi5lUyp
bQvQRZcsM6Zznob6mps2PI5WQR+8NVLruAw+ERTjn78dOsy22S4mDxuH7LHtND44Eb5i63M4uWZi
NZbZ82BlhLWAr9+OAFE2mkrh2TD+3BdREa38uu8OCIpssdeAd9m5PY9f21IlhNYgCgI7AqcsFX0R
QUvVilH2eCrNt4gbBltuCXdMJ+RlgLBTEy5xBte2JSJZvsQuMTkqSqp8rLx/5P7LV3bvHmIh4iNe
7M8axn1AjIZzjnXrkS7B+NTnHQFiGVNMHPL531qtv5XguqXpNHg4mXJOZW3/965OPEziIAaTaPA4
A86iiJ7Bv8CP37lwih3rDfszvahu1A5tx5SwltY8Z8XXwVmU9B1sGapJvqo7RhH+wvGHWWKAtiMH
B7xJBBpVOpCqOCT2K3C6vSytJzmiLU6tuH22YIwltj1nVmxSWzKZBbi6FCIaeeTc3TnUc7/16Tzb
XPZV5asMVyLQ292EdSOGU2apEwFr7VDqVxCnu5yL4Zzqpv23YtD8L+8UQmiVfVwTIC8+FoOWqRVE
h6uL2QRDS6zwY7PuW5ASP60plrguD6qdmldaUJ81yXYYqV9CmG94EhObwAY/enLSAth6M7N7nKx9
iF2CtHR18Iw8zL/EjhiRh9ghY3F7Q+RG9xBq7RNDhOgNqPgcTyn2i5wi9gWxhHmJwD1v88dcAPM0
+2m/+OBrplbEnBcP9KNLzzdstBWE5DB7g94cwOe/VLEW3unKRE3WMBysHIAL81REEMzUWaP6iMQM
FmReH0Ufj/dCLwHOZnjdlocmNMVRCXVgX9V4yJpy8MjMaTEMtMbOYHqwyAORkGjkOs48WMV9l2ot
70hMKe+RmlWrwPp+u2sjQihTo+8ea+65oqL3FbD0HwtE1VXcEFWbHgands+NGWjrqVSmhqIEreCi
LlmkwAEcZ+YdldeOeX0YSQbZLS5MSZMf+B7Yhf/r9Cdkid5+bGG39nnoguJyuzajRr62bVKu6QR3
29gB+ucAN3B8RP++ErkXPef8SpxuQp4PSXj41zP2HRP31CJKq1OiyZe3MGiLVdQqs9CsNPbE+MEd
V4iDbDnuPlW9itSmtqp9GToJTNYcbpwjR0pbxSSF1IcR26HfzRaRmYsOd419PVorchdGRvkfit28
8UmU1/Q7XqvppZ2OHGQ+MxPJA9IgfnTdmJBnRqNHl5HPTglaEtEpFBWgU59DHKMUphaKPVFwgGHu
uDytRPn9z2fgxdT9r1EOta9pwj6BiiW4dz6McsaKYPKxx/Rkqx2DcrtrKdnzLwNwre3ChkhJWt/0
YUZ0/OwxDO2S0QUJWuuidGbDRmlZ52aUnNVmIMNko6XXgk4hVdSgIWEbRHAlwK5RmewESdf3WaMS
N+7SDCzGXN0Ps+FN0kXjaESw35xaUWbRwchyj27KtGl7P90RqPrJTWrrspgy4a+DaF0wNIMJXXXe
D422GvYKKcgq33i5vHvKjrXi6OMmsEVz7xI2tOj2pG2dKnPsTr2r13g7sxc/SsSddFO2X1QZ4DEs
5tmac04GxXklaqvHHqHjtyHwcDwVNcEJNKbLL5XSk1qnlKE39tN9qxv+X5a03ys6g3LVVk0UsBao
hY/VauxUQ2c5oF9uBuvGJSt6npov7a3lq+UhH/knsdKNK72V56Vu+cf+YvhkWdt+U29GatuztAjr
chWUxNIJLtPA7mAqxAi0nNWW9wG9pvELvGJM7ePi1K1ksc6g81zgElw1P5oRutCYczciZwDp8XLK
SnorecGm8WsuQnbLgzZE1Rc0YQQNpy4qpymEt4c54qGz9BZqAJbA+dloadn1z5f1b1M28GyOzWSI
OTkyTu1jZYexqAFgHPQbzj2YIDsyJhfXT1Bqm87m14ILq26EqipHYaUYOOOk39APxaMyhHKr2VV6
jfIgvSLjSa/4KvC4ZNIHEcPT5c8A3XebpddGl0UQMooczqEZiWu2pnT+mWDxIPowTC6hGTLHG6DC
0tTuN8jd6HXMZaTP4G9zK79kBEOynfR03bMybOtiSLe38UPWZLx1Bv5J7hwB4pXbEY+huclIWO5q
rYBwXQReNPulq5Kk1OWY/+e3U/sveDc6rbTIaJ7YDk2GD80Fx+hbzkZEet+EXzEqgG2ovhulWuzc
CnWP1lkPbmrE3qKZCgacO7ZGDxJ7Y0MjrXTEwSC8a1siXfaIZSAnZLZoORWMokUfrOLd2y4VXEUI
3en2cypFgjWxOwf8GSRqV/HxNDKxXcrcRWoyUlPCjSYPwC3v1EYfCQNS9hj1VuyyKzWCSVZxGW4X
ZMs/m9LyFQjsfWPbLg84l9OJnYXrcaA758zK5TSVK3QoyIUXaaBT1He5/s0ZiW1RZDkwpW/656Sb
Aoz6+Cj62p22GBP19Q2dwQ52KSZulqyErNk83gRigUKHKXfs7p5Ci1Q7E+mYm01kLc86icGGCaaS
9buGrU2fcTlNM1Io9suaNuMtMcNdaG8PlznCemniFpSI9zf7vDmxky2yJqZStSCZPVGagRJAdXb2
Mixmn6RWlSoVf8Go4B8laGRmFw2zc1Z39oOvQE5jWXyttGxnaYl/YXvyRYypqgJEXjAQ8WWj7IZ8
5AyxiCDLRvtx27utLyE+nIsjM64RKfRfrpE6ZuJ884u0dUTiMa+hngvmUSEybTYscFOA5m+Sn+lY
V2CgfnLYRXsy6sSCzuseNa9xmzqH4xyfnk7a3vTjcc4cvjVhFaXU0eGaaN2DMSJ0E1U6QzTkeMvD
IsVb2rPSLvuNhrKXdgRT5iNx5TvVibZtZ1L1NPVdAQhjsXxpbgGrWhKomWWgQoPYvlv89KWWqh5+
RGcbHapfQtDJxNqPzPvb6BJHIRneoQaV2YFKGjpDpXwLK2gwN7dJT+QV2+j86RdQmEsEgAF2FxJx
k10AhOvMMVcH/A2OV/8bymaZCP/nru/OxhOD7R6Sn4HN5AM5ynbbykQf7cDzPnCY6skA+Z7XYap4
Vd/bXqU2wYYORAOmi3VxyMQ841H2t0YTt+La76Pg3rCGH8v5s9fNkoyNxqXvF8Nh9LunTINTq5p5
cW3leCBpSPF6VZi7oFTEU5a0V0mv9RDOTTa9Lze/rvSOTnPdlcH51josR/UGXFpuV71NXJSEtgap
Lv6yjCQgcxVnTYjXHhSKZ2B04jYcAIPND01dOLsxH76DH6s3od6etK5qabnlbbzxbSk8xGHTHaGK
0x1on501m6hJenisndbxbhcHB7fusqhNzQDtjdWBhfrz2vobdgcJg6rZKm8nXgAV69u/Kzyn1wZY
xZXlSdm+M2P1nwRgmoNvUneNAHiegtZoQR7ho1Kt2sNBTD5Y5IeeyXc7itGf44+wAtZF0zzYkMbx
A5DaMABpr4sse6wJrdxaZmGtzWhy0AFX9d6fpaSCLsVtcJimKq4tUC3IaZpXwit3i/LdqcJs7wJP
8ZJhgL+g5M4Ru2a+LwACeE4qpiOGQou0cLGZtfvIT5sHa6jIaldyAF7msl64jCOy2Edr1RrfE4Q7
939+A+f359/XssATLlQmOaqODP7DtaxXSgh8ncDgSTOy9eTjVx9zdIdVNppe5r7/+af9RgmcPy50
FlgOODRzG33oGSN9I39W5yRzk/x1afEe0biATiHMrU/Q81WO13xUrGfbjR5o9QRrP67THTAwZQsF
tSJnkORXZsI9AnOisX84LgSM5UBgN87zJJvx9kwPyAJw5si20CApcuZnIOZtgNHbf2uFax+YyhZC
GgumFa/LRdVlax+vQioLV00g50NeHOVpkqIGF2Iz3WtTL4vLl54ooO+tMI42NlFYPLP+M5YqyQMB
IVdL75wjeeQZlaus0NwQDj0PFWL3cmtcmNFXY6EXOMgryYgkVL3zH0s4cfubhBQbxM5niHK2CBC5
5qkYvDwIEywbZH4MAJI4TJEdsxo1xjYTkXV7fUTtoqbmiOD8f5FNEgIhpnCdxjzI2WU8a1DeAgzA
hQqe/9ka7OxqzDDJRg7PkZ1AcCTqdgVlRu6Ilx1Wy1Bs2UNVtM0beL3ZFnhrfLCtDo9RN6jnhGt6
5xoRGhnhP98UwkrSPwOwK7A5BMletjaOgz7NvdspLic0x0vmX3NoKSW6fjR20fxUDAAfbqtdbbXf
81kdPtVhwKqI8iqdnyaacQXMYR3C1Gpmv/F6KXkaLWhR3+NtXCpces9rK1cVfWUSD3QsE7xHgSCp
bHb2LRPd3jABn89CAc3uaAIDwgHooTGRAPq/DXvzEk75y9Ig7/yCZL1Z33U7h2GnNg49oAnXF4wC
GkieJH+Gb5GdvnbT2B4XYm1svP75ZltkP/+6t9G2mkwAHAb81u8ClKB1A45aZb9uoDye9MTu936v
6Xvsm+9NNz5jLXUvi+o1exGxBKw+9ObDZOt7JCfqfZjowktJV0TwE74IMjgwTMHb6N2i2ak1FKjO
ITKvtVESozOQj0Eo5WNll6vI75375Vk8Yv/p1bmpGb7EZP9cKiwIl+Ursh4phpNupMfsVGc5XXAR
K9B64l+TmEartU0S0oQepACVvorJlVzH89Gwj+rs5DrdISnD4jEPylNRDvo919c304nkRqIjvBAO
NR0CsEt9Xbm7AevnqinkYTmYkLwE0KPXTrcu5eiwArrtN5zdTPDbr70Ktn6YGuUuKMQ7IXL5yVWJ
dCLDNJsOThId2UmSa1eqLzdru5Gi464ixlIofMZer+5V5BUvf/5E9Y+rNZ05AdZ7Xm3QG+nL8vof
kiI7VuwwqWzzhjSUpE5B6OQkOMKtBBgKyOnHFD0ybBQ/TZG9DKXxEMYk9S1bS2zIs+mA/TIOGoCA
R/qA5tPYGHuLXKNrbNnDsbWmtzF1CO/AG7SpIfmQ6078859fxm+bNnRYzWH9t6mHmLd+LM01wL6F
r8XUM6a0DwuQ6waCGCaiTZqSj/1G6YpHcx0LHzLnYn8blbOrjTjHJ+GfdHauE15cNQPYtvxJU0zq
KUgOKse3J1WEwRrP+7YTLi1dbODLIDZROv4NpI8YFxr0tbAdx9XN1OuoxGwxg983gyPpu0uZ3BUl
cdEMZcqd2sXmxhXoDyXN5ldZk1gbWmTHLg3dIaxXWqYF2AtE90byGYpPkC+DMeEXzSv5Fw278RtN
0TA0jZY5ezc+aPfjETToDbIau1p43CzFOiTlcz8QkeJZQbZLwUXf92RZ4IOpdhY1zJz59YvX7Qq5
9Vu3fWAlJFem7dU30ruDozLDHNQqzc+aXzQXP9PFXdJkd7Awj1EaG2dr7Dkj9q51p+TbaD6SO257
RriNDXbwp79Ml52P/WjX1Jgtq0KHOo+qUXwomZPcEq3QSiKTF0gdXQZ2UqbfZz+M+xtErhKoEEKz
7Vmzw+peNCNqXuJS2ynNjxnOzmjOrUqmHU0yFxvXvHabwpb7otYw1Dgpg1Q/iL2ocuCiTEZ3MTFx
rSaIXSF9uxe8lJkXkLPzgreFNAmdlmKYE/W0OM5Fbm4GlW63jPx76diA9UrV3elAFOe4iJ1Jetmq
TzV3DyqPUq7zo20Tl5tgBNCUtLp6tbKHHkXxYxN2e59J+53MmFoqOjw6/xHhTHlpnPCtCVyANINu
oj8A2SDd7JkwM9PLibFaeqLIW0ePkFysXrONh8PReSLVc+0U1WWRFfi+8pYDy2I+TpNw6R4rMutO
MsgeBoOGbhLn1JCz1a0GTQHz1ipI/VnbBF5EVeDcoQt11v/PJWAeypgWuxI9ARpNH00YBAehTKPS
/dWdw9hTXewOwp4/Nch/v5ltjkBnfogQxwDlxQ8PfL9fAck9TlEdHUMmWQSCKcMV5D9MAo0MMUPD
bC0nFxF1U0db+ImUQKbAyNdm6Z3iNBN9dNQm/nBJrLi5MsDNCN5xD3Ohj9jMUj+5NQywmCVq14MY
RM+rgIoE1QyXaXqxuUru/GK8Q/IVvhHSCGSsHenSTdPaaIi0B2yD1InY+rMZvDbMMe/ZI+OHv7x5
v2m3TQ0qORgEhCYUPh/fvLD1R2YlEV7MIs49tF5g2CaLaIBlM3CVxtyB/nkPzbjzRnQtR3RX6Pn1
NN/lPRHUdVGu+9TRjoyEuiNqnNpOMMLY9idOzBVACBe+VSqVTwNbySlJHPsL1/S6iPUI8CAbNiaJ
LXEg41c77NvNAP/i0MDaZwzA2UspNcR8iWWzOVP6FuPQrZcDug5Uy9PZGbC/Yu7u0vr7YBClrM/B
UJX/DB++PeujArlnfsqyo/9l3fz9oI5eBUA5k0BkuZQgHzSPbhaD5SDakc1+YDWwpaTTpRYkItnR
akxz/6WVZgqyi3PupA5yU6lUccHQjOc6U21eYASCoyW4jjqn2jtKhbytqbSL5ub9xjH2f/6k9Y8C
O5ff17FBVIM0Y5j48fetYxS700A7JMuxo0YtvAiIW3LQyf2anwwys6712IKGy6mF2mrcqI1DREKU
8C66BbyjzNgVrp9g2gv94/LgqEZ6DEESLadkM8qYwvejtVGi3NqmYxRj4/G1v6zo+kf/0PxSXCzu
iP9RkYmPF63rGyQKB1bjpYnxYLMerqrZtm30+jczCa5OVB59f0bUlH7JqV2VnwINq2uMr+6dTQbh
bfY2Medfdx0MiThxtUPcsh0tbAzF0sDt+n+TvNnzNvOvIzR5V/wn8JoZ2MYWjfd/HLgmRGtTkxm+
l5GWclwm4gq6J1RrzMahaKprYL7mrW3rpGuo5u59StzqhkZ4vaZR689yi568qZKe6Py00Cq5z1Ji
rpdSTbGGcTcRY3Z7ivOoXVVlpTBxgL2OvREbouJgPh6E/jPqquakpAwCbUR3XoWkcR62uDebtD6V
sOcN9BJL4IZR7BZ5lFSMUz3UEBwq65PJ5Jm2rLQfQoWZjQhCtBH/p1pNgm+3Ysp1Xwk2TBkytcRK
LK1PWUWvGmEie0xr2qQm6m6xrinFe5iQ+FybSrVdLHs3fTDB9JanJQwoifauSNXkAeBXdVqeLl+N
zV96Gb8XPCaDa001HCSxuPw+jvutMnPbED+e56gtdoYMkLXehPkVP7lyim3tDZWHskXglTCIdLbK
VEwnEY3Rfujtz7XRlnin7eKEFpHazhj0fdXk7p3NrBHYKVMwlF5Uh+NpaYeaQUtZ41ytysmuZWVA
HE4VHx11iD2O+JU9xQwZUnrS08eNcGVWyX04ypYegQlATW9XsvCVr4URvos6CPYYvgAjObN6x05/
BqACjqkNI9/QortkkPqznvqVpzgQ29qifLD85An7erehpAy5uS150QfzkBe9+CZl/hVCRnu1SeiM
V1mGqiGISGDGTRuf+rKwPIdDCYfV3FjNsIJTobpvI5Yn3MKJsqHN4UCl9YO7cihCFEx8pYN/2uCV
AiZV9ojuKv9+FH19nHq3X8dAP5Y2rZFVT39eAs3/stlhJWc5xbSJxPijjcJooLXGU8H7pk/4bpbp
wihSQsqk2NCJJo7QqsTrOLUkTGui21Rh059MpTWfEiLXEhSy99IIzSfOQNPa5u701DZ3vTjlhFDP
PK6wB9/UkpR+FDOtC0j3F8cZh+vyl0Q8YyqOX2JBFJcSTgztFHraSWgg7CCji/vbS0P1c5r9WHhL
XQsZuWg6daPpfbxyXWuO8onQ3OUdgEoRjjuq5vIkC6NbxTZoUeEO9mczIwy3SPinhn1FeB5Barwr
DPqycImNr3lf7RATdD8Ke3ouJ8RVf36XZ/PcbzUF5ZgFXIkgSNf+XQKiZ6MlE25U79af6kkcwvIa
cLn7cqWRhrXS9Sl6Da14nxGpwSUQMgKZG1h96n6KDc8xueuypIK140SMBitQUaG0lP0yaCVTbvBu
JCk6PV80J9gv3a+sdd9KM48fhADg2ExN+Tx0QBL8IkkOjRn/UAe/3ScERm1lV7zntm5e/Tx5NwpU
HiQfsAmH8YNZ93dTpIZvdiZCZibJEdLhs00Dfr14m9p1g6h5S+MtfCBkTvGGUC9fkU8HGBzgR5jE
VXotIkpuSyULvawJ7FNhpiec8+69qFivEfgw2ei/JQydP0EEl/e9rT53dvCg9UX5qRQVAeBh3h5T
34aKRB9ERpl5iz4xHYpYzu7Ekur9p0XOing28ZwaKAJStsUdBFlXXOnnQRaghW4VSXnmJnYeRRq8
0ncon/AY3QdVx3AzKrAlzKLYQiLQoSntpdA2N6xh+XNmasqpKlnkfEjcXleQFU2m0PhVEejrXZvd
c0lq1qrQOea6Dk3H7ZzVONKSXne0D9UBMCIZ1Zjf57yAwVZCVO2A4fNZyRnwxt0jqNA2pRJWOych
ksbobX3duYH5zCDfXEWRW3z1Ledp0q3mp1FckVZqY22/abwyL0VKNI9Aqj2OhIZ2OHBOd9Gijbpz
D3uD+WWa3y9ZYLlgVgtJBTilzgizKMMSfCBI9n2VIECKW21TKZlB1outXgdQVSuNYJTKxvRURtlw
NifgHYN4rzAlO6tQgIKdtcC0pvtzgf1jP7Ud6L4G/Bv+UJxjdxqEOTQ7anNcOmPLU97kU6qkmKsX
+P38L2Trr+1WiY6uXVVPedQ8Y32evtoMqddlk4NTaOzKizV7XIlh1Pa0gznwzFPKOnbkKkydH+7c
xVgaF8sD8NBvMKtPUqdluyAukpQbqLDRFuZacrGjlldtz4PcogGMPP8qVinosSISwDIDueefh0QJ
n+lxNGvfgbt+E9xAM3DOrgqU6ZYsUOPMuzUo89ihhSnkuBFpY9HlgFedQ/PZlK2MH+3RPcWJLF8j
xdI3ZBE5V8TyVyUEkBjPnG9HS1ej30t/GzSReVuOldLwotw2rqJASbLoJcy27ndClDGqYFN5Y2LO
vrrIp2O9fpk6x31YJrKuM3Dy8HP/nKRT5HEPES9QWNeFrjFkxr3b+ifSqSC8VG74FCqIrIyu0DFD
RE8+XfZXbZDgfq1fERiWWgfXRTpGiBkGTLsY91oVKyikwmobaWZ2L3KiMjn9otKSGM8aAp2vwRDB
Ep/Ek4Jg9cWquusS2FNlBkPicTLg0LTDPaFy1p1p07lupwqUbxz0K78ri5dMLcEXJ9WXuOrCdVGR
AVwIUOghYLBfXJI0GcMdlMP4HA8TCkFMT8yYvitJbDz5SOeBuYSk2I2HyTG7d0wI3zm/2J9haAQe
Hl3lhECVSHSI0oSZ48widSl5TMoqOI1u+7x0A/7plKXMoAgt6LDg9R3qki+QGerVrbvCWZAeGY3+
5UjaTrBVlq8SOEmmzRmBduu4RTXbnrI+HvytmVT4WALZ3+kFabqgeTYKOpavtRFrSP6Z53dBxbS5
lcqLz1/KxnaP+eTiJtMqDawO+cCVXz3d6KFx4xgHJGanceatjyn+nai32p3VKNGpdbIvRZx0x6pL
SHE22u6T1Nt3o3aZ5UR+8IsuScAEyPQLLgR5Hp2OfTcMTsrMNQrKZpsHuXxWBNckkBRlZTCvWIs6
Cb6jXKn2beZMCD9SshjmxkkXB5rXCJNwgKkJt8tQkEug2yQqStjFIZ5w6wiplRujzr5KofieCnXo
wgyiuw4tfajSzo721NjPahn9HEYHZ+LQlXPiKdgOK5bbnt6UhybKePV7P1/NJ+ezT+WZoGkiuive
toHySesW4iMuvPceQc4pySsW19IkZGvQHVxFwV3MIGOvSEAWtIXrTVQTpOPExg+RJCA0cxauoFDR
4M+eEYaLwX6RumB1L9m6lU+W44Bzpi90SY00PiqgaHTDjB8ygtVKJBqnm6sBnds7SD5sivP3kXxE
JxTQqETcNrhTgylau75zsBrd+u4M/esQ69w5ND8mcG4PEQIUTmgMPTtatkeFbPNjILPXm+gGrDn9
V1BXCwEwhZnHW6QTbt1GSfY+MbNSfRdLlHCfbggRpThn8HjzZpIXDkntXa27jz328eXHR5CmlEqH
6Lb0DXG13C2LT2KMAWBO4S1LjAy1nzkOaeIF6esyBuNjh8qoecjoX3y1E8+x+9NUJgyts9RIiUA3
towWPaccwzNGnIIuIGzTeWnNaaj44iolvH4IMdsKn2PoGImXFs+51Tonxwm8bCrPaqEPWzlE70wE
GWbq052G1nzvo3qy8UUdND1caXFtbwRsx3XpzHTHmgkhszz4Wai6m59dgopiUuovMq1WiRsLwGwq
ihSnHem4TD9Q1q2qSYBpNemptKqOAzzBqdvAd1OBDqVJSHLVkJ8rl+5no9naZszmcltyFh4NhPu6
n2bIPzQqpEoL1wMM5XXQF+QqYXqIzAsE+l3ZyZhyhZI1bEIMCjIIdpVmSU8LilOM/KONwDeaQjn4
lu0Zwn+Z+kquoN+7K+V7ncAZY5gXboeoXyHx+pZmxTWX2Q+lA0Zafwus4D6PUG90w94lPUUpxRV1
eaVU3yzoFWopf5R2TmMgudfs4OTaO0yIh46oOZf0oM4Kn4Uzmhs5tW9TQlMqmzho6W36nOWTR0Z2
ijsQ7WVezWTrDG0eSl7Wt2Pq8jfVowXK1rV2xEOclYAmn0+momqi8Ea2k3fQfIrBZjuQd4MGpciu
ic6pU7EarO8+AmqvdX2wtXPegjPNvoMiRdPSIOQmV3q06R7lBJ6KxjxSnZKTPCBFcIRBYSnQ0ma5
+hRmXtaJYKNDtd2Bu/4+NPoBuw3GucnsH9N0eiDQ/lJa4Zlp8xclr8hOCHYxXnqE4j3DAJqqSTux
+nb3IfFyyqC+DH1xHYh3IPLk4PYuQVAl/a6iwljSnaNkfDba5BCo2tFK7C+jUcG/4PX7Pq2Nce6R
cXCjNHR/ACHyWKsArXfsTbFB8Fid863a9KtQlfnTVMBPkrbtwwZc+ZMOstirQ8YpVSX2vcxfB17m
qLhnW62+T8S9uPg1V0CrVUQQ4UulFdVWiGQ/gTT2jLEJ4NKR8I1Mgbu0k0wbSwJ/xgcwZK+x0d5V
ceA8m2H2rYYMuh5b2NEu7eYVuEr0Qv0D8+sNKg+qPX3fYPJXi3wtZ4uxheO4NuaAY4tawgFLUaZw
WDORnMt7Q5RPtk+AQ8d2MoXusyj6enWgcB+Jkb2L0blcspYWm5Gm9Zo75RRgMNq1ugjRc5QzoVT7
5pBw1gpZrUPd71Z0jAMPug7LrXR/9p1F9EHH1Se1hz7XvxOj95p2R9d81DGE4nXkGF0S+cLYG8Qp
BEjoLAr8VFDEzZwvVV5kn+mrnuk7Ng/ykHS1TDZaBOegCdpzqCjjrlDUr70+J366yDqgTLOa4fUp
75jUcyuVL6Q0PnR5/K5rpu71WlOu4vGUKCDaWBTApYTFsKo4swxd/6lsgtQzdestjsmF99UTI74K
W5txxC0hMywiE72uuOMNzYgY/x+2zmO5cSXbol+ECHgzpfdGouwEIZWBN5nw+Pq3gLrddaPjTVAE
CLIkCkxknrP32sIur47Z8PcfEEqVNb1Zv34KPP2DaLZkMcbW2dcCn0uBXMSKjFu/uVQpoSLYcaON
mjjL3Kbp0vn90Xd0lPper268MBrWWjciXGi7FzhbKkr56FcUKltN2gut9PeQY/c11TEif5MaNGz5
ascDQRwWqUxBYlOEIz/dQUxaDqeuV8OFtIROzTQ+hUBbpmtBklfghJdsWOd4t0sJSF4Xybcj4re2
zDaaS56Xhq56nRbxLUmHcNfY5cNIIkIo+meNX3c9NBOKOlJINgEZpqgGv3BItqSl7KSIf1uh9w4x
niRP6lMQRlceQa6r1IS7bONZK2i4whD/XaNHXAagzgHKCm/rxeUz/47bZCzCBf3Zx0iIUWoR1wD7
cEmifXtCknvKrFQs22EjaHCtUmYszCIA5/r0rUe9XvpD+kSyYHFwCw33ieED23S9fhOkzyq6jFCX
4aHmXNVKBwZ0x4WIPJxadMhUIjBcGIO4WJa7LklRW4UGUh4Rli/FWKyLLO8QEw4KhpcfupkQXR+R
Y4jwTzloP4Sk/V5bTrz3NctZNizjF4YPUdoU1NUNaT0U1WM6zgJqV/jpKlcOqk08IFRlLA/4vwu/
y7iAI+NM3vybPRD/yww037V21GwbofUrmP/hQT4SK30AX8hfbGV4xCEjC1SKCKUB/2FttVtu/HtL
S35UXjec06H7Rc6RWNUEGy0jjRNb2nAmrSkuldxed5a9GuAPHyBQQEGr23FJY6vBaYGlgaUKKfMY
+t2QxYJjw5/lUy8Wrh4Ru6tFRN7mPvccQyx1Lxn4/0tUkPwyGSW/FQ5/eJMeql/ckWslhn5lit9I
xDPyflK6rQ2KJ/5UUznTWRR+ax6wddGujosdgkKH+BFt6WHtn1btMIbUGoZ0m6Jea0rQVWQHQu7F
uAmznmRIdQvpNj3C7155WlLtMhuHqm90KIOS8kyPmxQT9TskZo+0oGJJqei3ZQU/Rk9ZDmbz6IR6
spQMTGB/turwZSD+3c37p6zSH1TjGPzMcAs4H8K7nj2Bfkhp7KM67Uxjz+psWMZdqn/p9OxdPVZe
OptBGNfvQXf9/FBhbl7aNpXSMbc+o6HO1iFFt42eBPeqN4M3hA/UQqjsejZoULsQnxk/zIaww2/k
UmvJjw/51ywXGSV2Wx/oG4QnOlXfYQ2cLumfGx8BYlv25SofWr5w/TvLxuIk8pBP3nt4EP4uzCqc
1ZCRaISSj3RVTVnCRG2whJeshPP3bszdp7Zt44PUzJiSSNgvTX6biz5tEgyAq1HlW8Ho6J290g0P
rQiBFrM30l5p46jbN2Hs7FQu24DlN1kMzEbsHE2O37UYnflMPYcBiPXOGs5uvleiKD1CnRsyzHGu
U51z3wZWyFBPfqC6QkgNfK7UvtspkrSBuqd1MPzqBilAE9qftZV+116HdqUEax46G9SIuih+jHES
AJHvkoXpTel6ykRxh2DdJ+puCLpdl+XRCv/RzvRykqAs1kJaZkUboVbVWYbVY/bF4/mPtnmu6Btj
stKOY7kmZW4Z+qX1wtJPO5t1yLrMiO2Xph4EemWgtfOz0qqCsxWgMbeJi3xJiHpltWcYh8C1e1x1
0vqydf8Q+K14VdCf7lonQFtDVOi7lEiOetv6ouvFsIZv/OSNanjvmfcs5PREbgW/8zQbnswEr1Vk
5sl6Pj42N+qB/WcVw/Sw6fXQgOp/uQTvHDtfqamR2ebSSqF4pTgsjgaJrtwQfW+KrCxcnNlM8tDl
vRARUt1sUb2SENG+1VGZ7xMPJHg4lu2b6Uq4Odxd9sX0bFaJZ9kpzq0WtfmoKjSV0+HRAUGhO9yz
5hcRGtWQWsPcfoD2SghZF97bMZOXWFVWoBXCOx7G8D4fH+MvRR8pgf73CIEAV7dukpOn+wmVAVdj
GCgzcudCTVuERjDe541dp7+B6vZA4Kp/Dum6uDqgD05/TpiOR9DS3DF1Ln8PKQhdo7o4KoBimAU3
H6R5GUvSbYudPqb13lYdyY8/wEUF0sfqXkNnrubfuo1AnACX6Ny6bn4d4snbz+D1nTvBKQVJ8KrW
2IbTtjaBcvjjq0ZdfD5B6ZtkWWflWjcS5ZwJVUUhQVW8bdXqFrbKuFT0wPksPGsL5rLZDkWmsgrA
f990o3UesRi9oY/AGpy9kVwOYb0y6ep6qfrmVH2zpcjjERmi9gSoaLR/LB9I3liXG1YxNetHBCRW
nrkwA5L64VW2cQvUdNv4anfmCodRawzH0PPUT0ZDg3qftA/oErSH7sE7m47rBRWGMe7TY95p2cOr
lStvXbFIpx2U+VW27Mto/Bhj+aiKIKII7W1ihAjBIhoHvuRB8hUMrbkwS7emL14k61qX5JG4XUtq
aAsUnVl+N1FrDIW6TcwYSRkjq8/QWJSN4hD96FopyahN3IGBhm2dSlfuEwquJzMvua6zUfysYnsx
6obyW6+di1D14VSryH79jkpLnfqS2g0W1lSrvWdL2s1KEzDyS2BXW8eDARpJhbKk2pQogNxu3xWW
c0rDvt8UmhvdLaXXF40t9Wsfes0lMBqxQH6Tv/cpeLmiHaxtUZfFe6OJZ0uvPmXT7Eqn0R6jCqos
FUNyMKvpM61zUlSlk23mZ6PM3ZhI0SlPEAAQem2zctvQe+YW3y8DNypfLbU2FyPJdrtqAALrQw7Y
2g1V80aUm4Gm2xurO+HU37ISzjSEGseIueQNrD1U8ukJxzBIPtasF9Zr1ioPxpuOsHnbaq370iby
xvPad6J07UIRkbxLitQHCjr9OpdW/ZlrCGKnMyiGOcsELce5U2yTYLRx3CSvflBn92GwK3K/YDGb
FLrwybP0A2SV6EFwL5Ct3xTwhedsHLZkPiu3Kql92HTFq9nbxrXeDHEmQ9aUcbkbTfnQu8wbLo0V
pJuSDCdo0a6yzSyGqgBEKWkqClMFV+M3YddXQ2IHu4lYqtDr3+bJ+D4/kYPqGQaD0FTwvidl2pi1
pRznTc1FRzSK605zy6xdKUNN3C5jdzfBinIn/2czY4tA1E8oOC1JDgYpFfMpM9To73nzsabOjjAu
s1eJBp70uRHGpf9VYR2i802igT6YVLsjkr7ygt6Qp4o9Nkn9Z23kT22uim93LH4qriUvA3TRVeIP
K2mWCjMJyhxcte2p27LgIyBnehwVdst9bHpYxmlA9y0YiNnNSWaZDxqGQV0ZSXUbO+i08AtgPivx
oc0PJR2/U2h+WgL7fdigIisccXPSTtzcegL36PK3mA6NngUkvkyMp8HVw+N8xnwu5IZki3kpXBKf
opTromZZSsbopY1rd8GFpK8KcOmbBuvKoeSOeumLKl+Vmgw/UbvvdCYrv4zCfqNq2r1SVqH3QX/3
lKrY5MxWR7FFOOa74o3X+VQ80pe8TOv3seE6tyNLnlGPOyvDwKPZWlQLM2xr7zlvnXBD+tFDqF1U
muc9sd4gtrUmjrvq4+BRBnTJ5lNIpTulTmS85Sgd1vQF0XBnrXodSlktpzfCx+e/IhI8qpVjvrSo
5fYJ4UubOnbyr/IESaf+Sq0w2vjARvdVRzW3DfMzHL36q89zY2mMLoBsBbyRVamI5CFo0DbhUyFo
dVg6Zt2vE+Ba66Eq+ICnTUMhOEHqfcVOZzxFwul3wZevRu3JH7ho8kopHtSmi0dtkOToWc/zTl/h
bYMD/OmWmtgP6DGALcXRsWoLurvzw3mDSiw6EhezsHqb3kygpcAO2dSu/8+jeRfPydbMveSQljZy
JtwT3NcM+hgxorZFZ+btC4sIb1kEAt1BnuRLKHAGcwyF+Cim0B+sBYpFMLjGVZnWOvjv73QV+gVl
O3jCFE8OqlawhO3q9OaINQtVviA17VQAGmm1D6pKu82bLvYhq2g9Qmkv0UG0pFF4ygV1sxbUiWl5
X2NmqYd5Q+eUis+0Mawe0998sHbcfgOZ5/nvKfOj+bz5FTjE/nPyvP8/T8+786ahjrgudeIcW2Tf
N5bPpGDX0aao/OLmd33ssY7F9SgCIHHZdHB+RnjoGDWrOc178/H59QSzDAtbJ+d73o0JY77ZDUWr
NJIv86G/L0hjnKuihgo0H1OM/jkrUSpwF+QDV+VtLCg8Z6GxVkFm7HEfklwUtC9ZRPG/7dufTeKI
d7MxafIjeTc876WsgaiUzHyIoRgugVCNFeS/AYqz8VO2FcQ6dyBhIZmizSyBrNT87kaZMrL7+jFN
Uv+57ypjU3QTsXxyKqVmyy29AknHUsarI/kshC6eWX00lMt6Wh7TbjT6Tx6Wtk0pJ/Ohn7fPNgKH
0KcJ2keptkpMQmhko5yAQP/sAv2o+0X8w6MJusgt4i6IMy52FQAKaHaR3OEzip/KEZJkx/r5JXfS
jwjhkNNL/92Ek7Ktfb/ZRsWYffRRjsEuSb9qq1bXcFQCFK0q67ZMD1/8oruodKW/HJ28EegdLPaA
Kt2UfBT8mOMXOmLtOan0p1oOzFdrGOl18qnFwv6MfK3YJDaBX2WBMEoZlPZh9WG2UQ0UbDOFchSW
f5BYUie/pbqSKTfPViVsSU3Hn8RqlMd5L1HJ7bYou9uTimk+FBBruakKcRUtFQOqZcW9G+z8Tkqz
tnE7aSzDyUabe9lejShDRwaMhboIp2bg9JA6G0gLU2Cb9dyfzZAHPxqnfJf0uB8pa6bdoDnOFrdn
+uJl48t8gjsl/EVdUTwPfE/2eHmD7VAST+1m3rnv9eBHLO1qQdnIvQc6nJpWDkQihAXzH4MK0vSf
2Ing8rY2bkW5QKaWfRsqHQQhRFY6PH5xJyYtXVZpnLw4Ai8zISXHeRPqBiEwdfqR9z0Uyn5azEhq
fGCWUoU0NIu8LEdQxs51+FVVNLxwX0uevbSC74G1XMsH4mb1By74bvp+5nz9h2ZvhNOwn3Bbqnqh
vAxhx9UQB9HPBvXMoI8InlykBaGmb3FSZC9dgQPYo0SWQBGnHsW60fB+gOzkNlUBOaxM+xhBJ2LK
kGEjH+uP0IaoluIn2kSeUX0kmnIYMUM9ardMz4U9cu1Ox1mRPnuoEUiLKq8ZZo8/mx5J0yJKB28D
8Y8I21ppCI2rh+u8QbiMlYC8tzX32H0FDfkptjrvSRS3inkAKMn0sxWWd+8cA1545vxO9Bqa9bSh
Qd5tsAvEq7/HSKU9gKR8wAGgA1TYtPntvtn7gPpJr2aBp6NUcJLc2Xh0+hUd9GxYe1xRpfKgMLGV
qkkoomGKJavSYWfJ5l1OdN0wJZAb9AnzACNLzm3Nqr8Nf3DLqCinDtVlfqRNj6KORCUcHNoq6JWn
wKn7i1fH/cWnZXGZd6O2kZQrirfUDFlqK1l3tegJXKvMba82MZ2roW1T/h7szsd6qfwGLYzGn5KW
leOVmnmETl9ZZxRih8oSkHwNae/prJpLLkMgYIrbnAsClvEVS28iWJb7YCT7fAgT7eBhQSYMpYtP
atPQwyKOkFJ1CHWtZJ2q6LHBTG+M72VeWKvOrH94SZBd5ND/SuM4eqE4xhoor9GmjeJbA3m1bJgN
yUa7lL71zEzb5d2L0afWb5kY5gK5Jtp8cut4NIWAApurtG8wgKXKDhRlfm7K7t8bKcbPFnqB0DR8
hYopHCL9XH1RDQFGttSw0D/PD4fRd08kqJeNyhOgp54hW1lHfvhjlSn8tVqrf1KTDjS96v5GS5hn
0H5wQjStHLd5aBaU8Yg+rynw1aKgKUQRiMRpNgrcjwNJmd3CpNm+mp+Yj9UsRPmUp6fnE+tAJZJm
3veNFH8upYc7Ipx+Vwa5ftaJF6YPafRc971+no/ZgAj+eTQd69LKW1SZaazJKjMZX6aDf88pWMup
UlMPf9/gz7tMp5Hd2B+0jGbM35fOz86bZCBjwGsBd/zPa/++AY3bbuH3UUP8Kz/V/3eeTpiB9PHk
/HnVdJqKaQYpO14k1IzDn98FTVaHeYslniUqb2NWwjxDfmP0iMKrhc3tkNEugQ6sdMbR8RFbBSx9
d5rh2+u8bzpge2a9lzrFfNpYKJ9HOzn0QQXIvipg2Kb4PsaJX1Ew1viKA34zka8sqpywoL451iRJ
izsi4O/GU95aM0LKEKfwU/oy9jeyadsLUCiy1vroMPqar+ESQr6rW1m05cswsIi2hnXm/2oHVb+q
gPzu88YkAq4WjTjZwqK5E64GPYDYbYj8FOreq3TV5slzwOQZXg1goPth9fGnQrrBrrRs7ZZIMhVM
zO9aZthHpzG7bY/4l2S1E2Nd9N40pXvQMzNeuUMi1qY3RpNzcQVNDylFbx2qqpBrRjtjqelVep2o
T7Ik466oW4f/r71LKcSykI3OLLyxL1nePPwRjFKjma/pOLGTZa29OfFLDFkO1TjipKQ+lFA09yzs
scMMJAxolEhNdVjVY1BsUG8tnR75FAT/auHAVtFNwGgZ4tbMGNonjEZgq1PqJInuKg8HA8w2bcxq
5YkyQBNemAd0NTZrZZ4tZQFHVOTv0bQnE7jjqRes5+eayEWeR/wXdYS+SBeVMf7SDQMCw7yrz9uE
kfcwb/61D+ySwX56pkVyffi7azuxQ0r99Ixv9tnKgCO2bBEdPxG7Gj6VJLBQbKluQMXCp3RM+xPL
2z/PzWehCR9dq7346N3+bAJfb1Z+E8JG/e+x+RE2yO6Uy+5fx72GBEJn3ig+dsNCl7Qg/vNOUR9k
zMwsmAQE1tOFDcQ9aFGeRF2uESOsAkl/M4hTXs9XXitEBGEbPEvWX9Eo+V9h9TYaZss8hPL5aDjW
ygIVjmaIyGVqILQwASYjMC+fIqqi+6GPfxkODC9C2u8+TJV73AdY+ux04zPJWgTVMNxp7Q3ULZtw
i00yWWTdsK3cMgfNy3cS2HG06gy8otkQueeyhMnY4OsURX4dSSg8OZEEUBD3eAYMbG5OUdTpaj6o
Duo/T9tpjGReCUMLC4oPOpaX/N3Mb2MXbzGAsYeKMpdYZQiE3PG2xCtFW7cMxw8EB6xHHWoZNlRq
GYQuOg+OxzFNX8UHG2yYEQpEbJWnGEPSGGgvGUDGLdY/7mFIk2s9TRaBoPurd0O7UMuU1MCWxoSX
i/Hg0OQDanprwIesB41KdhFow1tPMQ63WWfQhMoHIAxb8r+dV93BtTGQdw5OnLPAT9lbIigINZx2
IwJA0dW33ZG/4reW6NXG85XqVekpPtbuhkVef66+e0Pt33EfBkerg4KcOZr9XtsGCCS0JycP38/L
BKLIEajsqJiUW8S53s734n5R4G4J6WW51a4rHBQmSTsl4mG5zmuNBsS0yUSwJrctOPpS+eeQ22lk
Mucnz8pKddGNfngRY/dco/rYN6T4IP3yvJzeP6TVZcraGoEG5/zdpCKR62RKOy0toR0cX4X25c1b
tc/IjJsPzwvOeWNpTDETH5uBZwSSkMYu2BpJo79BKcSCHGH4MvVYvtHhmg+TYcKcgejnmUwU2Yq9
gSSHnmoCFSHRTK4znsiiW0oborr9z/E8Mwln/ffpCYoTyqXykMfpeESXOx7nR94Q1qyAUrROQ3b0
gfn9Od7FRn8cN0oZKd+UI7HhG8Ev8m2+w4CLS2TJq93CaAtL11jHcexz44h3utvEb1XavccV1Bm3
HOsz42ANYpUPfn6k2kVPXbmnpDAnx/U15sMgoDFnKIdaj7CiNiSg41zNzkHHwG8yP6LGR4KdiFw6
sYHHsbAI0S3zl4tDNT1qmYp7cX44xvYF/nTGcLEbmHpQ2iy0nYKDA5ccI3lbtkfS4JoVQ/2+Ukrg
MbadXnVyy5jFu/dOT7/8SGuIrqpwnONVVF2T7j5l8UNmZxsmdNo+CoP+1Kplf5ofzZt+2v1zrOiI
HPDhRFmypygE99g7sbb/Z4P12julxLHSSk03ohWnNMPHOvn8bN8hQkQQvIg5aF+I/nc87c3H8wyq
u4Zjw4+5tQ7kaRMud1ad0Vs3DYknhSj8HTNfh1o5nQE1kd2B1GuIrf3CIP7qlpfN73AKCe1NPmRD
jt4+ioeHGDL3SPDMB1NBkwRd1vpfmA6TfWzp71Bt0pNl1cTC6gOXk9fuM9T1QlXUvUyjbVLoLxol
9EOh2e6hNP03gIaE2biGto4ql95zZxd4GBsa8F4NPShUFhpS9sUUgZSbNCulzNF5RJCMFHKm96Hz
M9aC51Cq/T5TqPTF+rBz9EURR9UqDrVoaTX6d9fGz13sQsMnqQ3X+96oCFY0S/XEdUFGnH7JXO5t
2QUiziTp4VJsVYkkh5yozWhjk9TA0o7GeBWaMtEj+4uSEeghfU9fDrauIdn7LpgH4om51zmZcflw
KeK223TExBAnEa70hAlC7uLOl9WqLx5dSTz1aFcFM53gVyKLeh/HYBtJo6gWdQCklGDLRUNywCJ2
8y9PitWACn/g+xQHTrYIQ/uhBr2zboJu2wAkWaUTkTfrvH3YcddWwK4uAybEQ0LtuaOJ4vbua2oV
1VLNshs++xoAVmUvjSiOVhWzI2KcIcP6GLLGmBxMz425JfreEQogJT4NIg41iqsoCJjwovxcxYa1
0ItXSLXdRoeRnOUUX+Msyld2SWRtUtJ6l/FHE9nBkrz6pwKd8ooNv6NlHPq+JWZnCOw1fA7rNU9e
XHWqgaPiPpNN2dz7oCEzylwnBlEDLgALrGXvblXnbyVdR2ZqWUJrn11wc0812vhz+NOLXH2PNmnR
hOYeY8Nz71WLruvWkfCat7jCZ0jbc5lliCIzR+3pF6tny8uDfYkr2iCQyx4pGPS5zlRZBvUuCB2w
DBVT19IllZJmOgkcOOZVV6exgMI1pTQz5CDWPAfHU0Zwi4SXsUw7Uyz0HKkr/senNGpOakz1v5XZ
qhYs612luzd19WIEhViKpCcYIqEXQMcLLSutiCM+++UAkzaLqvQgQvOnEyQNKi/QNWBEFNZ09ZY4
UT1pflEC3/fAwoJePeeF/1ulSbMoaP9va7tfVxpVHSIVluRYJesIGiFyvkRbIpbG3o3wHS6pwBnQ
UbPoUH2XBTJ81RwedW/II+WrhYmn0WYyu+CjyVdxicTLK7pXGXoKwJB4B4BGucQGlTdrkdhLXB6Y
SStCgRqXG3KkVKhQWyVGXhzcpespGwP5IGxR7kiN0eL2qmmHuaSQIGsonvg5Iu+5GDx7WYp2WLUR
6yHHRRMWVzs9GOV1sIl+gA3d02bYa60HI8YMnymT0fs1N0WIFKbF1jsodCEBMKaL2Kw/J+Ks0ccX
e7StowLhtUO0d8pzC1BYhy6lRBHoW/1uJG2HbCHFXzERfLD8vfjWADaha5pTo4rh4EfesipyVuAQ
GE9YV6A8xt4eUMAXoXFgVfoJAovIMY5Y6QPphovuN/kmVZ12a5nad05z5ex1/EKjoYabBA7Mg5lt
pCLj8jYVjZ5FKCrl6IzaBVpHf41oA/rpwmuoptZKWtzTWOZXuoBLDHHrnEbENS3w5mgSsj9Rt4u8
rD1KKI21cmtmeLLWRzLU4i/ahfXZEn21MZWJHBMOL7VNVcfI4nHVPxtcFpNgczhFWTGe+jgkSfnv
/vyoHRNllVB2/fNEp6Bfro1YQHqttZWMVOjhY7XXjGhbScIs0X6A9620hYbw9uIzVJxcTzAojdpB
aWwsUp651Sjh7DPEAuhuF1mfEGmr0A7VA+0xoFMuGzeCGvoMpcek+GCiH02dvZ+otOe5168HbkbE
LwqsUTRWoY9uisibGjQ2YiWMC5WzcdvOO5gACmdHQS7dH6LCJG2TKLjwywSsRNiv0tJXGAN8H9v5
gAijm+pjCZFAhSSS2q+LtczjHDyflDdPT42V70tzpQQSbmWU3gpETsgpquoyauNVRtJaBD1B8Lmi
mCfdBYCsBJR5JXjgiDFQtb3og+F9S4YlNh6Nr7oh3luV7wd9KoTpDZ0ydNxbM6x3UEHKc9rinFMS
FaMWsqwq45sshKyuvqPJqx9X54Gzdsmk7cjSyMBV0a5Kxv2ROjjS9ApSKt4srUo9hsiAwRdlZGqC
0NeQa9uN9V6hHURb0xTkwiHzaegg/KnVEL3VrqVgjSDUWpwsTAUnXfV/YJpCJ2EErNVC8xGSRrql
lYQClLspfT2bwYQxJEG+rTAPGhEB1dmBpK4Llnt926JHz5T8B2GCKkmeNontATpQ6uQIfeGqBcZw
KLzPklbjhgoFH1mqo7NluXRolPKn72cOaxKvprvleZfRyn81WnceKOzfqdYj4kTctGjgf64yv08/
69p6ItY23lmNy5/GkMYTg5pc5r6W7kJQM3eDdVvg2bfIKu9mKDWMgbqClx8ZDxAk6u0q7OqhgtM+
7dmyE9e6J9yDONmG7DFChlqlQhceOqiXBHZKxzE/iTxiOZSGW6EP16ZIjfO8kbI1zoosy2Wjedka
69A/T9i02ugJTCcOZrnxHWa588l/Xzs/MgSF1NiALfv/vTQEd4FwPS9wk1sG6CYk43/edH4vp9Uv
wibZeX7xv/5Lvv36IXLtVSWCX1Ged2smDOugacYv+BnJQkeg8V57RGdXcHkmB7u77PXOfMLgCEg7
NLOb3ur1phlV6isB+FcV9ye32eoFSXx/VEm0TTmKz+etixyX8S6jpjOoCz+n14dP4oIeiMmHFspr
yNegNtXwIMwM9ESaZh9ZbiL8RoN41EVMAQscYZVuNCscnwc1pTpTd9ZBlOoRF5x3LTtVf9CkVRHK
SuUw75bQzlY4IMPtvCtsBWCzxNWGdqDfqZPgM8A8erJl9ov+fPegCq8/Wdm2CJ+GxE0fwELSR2kn
v91KaYlZY68y1HqNpT/dOFZwF/CbMrvKKPG1vwl73zdAyZepCNJFWf+EYURLDarTyo1ybc38UF0p
TX2rROccACUsDfAtdwVDd0oMzBoQZrqwRZXd4nM8NvnK9aJ+S3qCew8DsghFrnDLzbFIhTDmIcN8
Bx02hCQu223RMjlr5ZZYjnUg9M9OkwXrdL42XW1e0rLepE4bHtSSzk2QlVtgQlrW7N3K/nKxCy5s
J3h1fOaUdn9FzujTnkYrKUoCQzLH+oC6sAyluzP0sLmmQd29WAGCZYcmJvr+cJs6425sEnjyRaev
RIl5QHZM/X0mvW/EZdxMZaKK6sjQi3NuZk90iq5ZI7f9KFg3t7u4EasYh1KREO2rhW925X9qGjMg
rVD2RQHuseou2Lm12EHDTODdQuINyYxig6v3Fktiwi31Lkz7RXjFTQZPI8XTiqSj5ZjCJnci8MYF
nJ8gvev6oeHrXA3Ob+CGe/583w0T5EwaclF4jCWVzcqQ0DMqQGlnYG64YdvdqKVySCW0tPFJy0fg
NuXe8UnB7Tdq1uM+G2iOJz5KqbC9oxxhPkCpvuaPOOon5QnFK4o9vCdJRlBE1aUnY2BpoJ6jjEj0
wi13sW5/CZK/YU8/FyTdLGgrIcZtbfDq+QZOwAX4wk1QkfTS8TOoQeP8yLqS1YL1YRlPdp/v7EhH
5F7YfOU0Flba0uzRETk1lFpbLrLW+6GOZ+Tqe5HqL0iN35oIQAzmlk2RIZ5r0o/AMm9a2x9ob7+a
DJjT4gSRzymKpr6d2ICwXwtsta5S3SBG21W1KL0ncp9J1j6VinO3He/m6MqeWsoUgkZ90rqq5Ca0
5VBQR+7pwtn1FZ+H25f3nLgvr+ufiSu/MSfCm+czlRdwO5Rbx9Bvqlvq0ngjnRHnQnroovKlY87l
S39N0Ln5S+ntA1/yA0zCNQlpVzWmSxWSc4DziUZ1lL0XTJwRVz23xKIvcIsw7mjcajp1Ap8hEVGs
T2HSWjDBh6MVW/Wa4PZCu3KSPhMGdHWE+urktIzrqRg4fV5UgapFytdqUajmTwzPQm2+8ozsCpEj
erMZfWgsr5Up2bGvUeQzze1q2HtpVH0NqrfPtGhtMQOEtrSCaDsEy95GrcXMJmZMTOzqUGK1zVi3
B6m2ZSgl5l2/dQDMLWfYd76WL+oE90ngH9zPrrf3NAEUe3wavey7MvtXQIJ7VHDLBD5xP5hnDIvr
khZ40ND6Is6HP+bKs5ot8t1NNBCCW5j0feQK4N8uG3Awdyps5f6uOlTXu5CSiYGNu3lwE+mZ9cDz
/aRDOy4rlVVrpGsQBMad28bfWADXiUnCZcWzTmkhWKHwiuWJ4XxcFaG9lk165WsO3ZSBK6WdFkEv
zeNzqkYQSwe0IN4KDNdVBt572xMVFrF8zYvbrlEXliH3vdGeGmHuNU3ZFXp8clwCpwlhJDV46SQT
r73+yu3MOGr6z1L5tFAK7kqNsVG22krXFUgGP2pd+xZuwtoJb+WYblCIPllWRQ7ggOmybY/EG37Q
rUBkaQQI98Nzb6sP5tkbwJ1bUcUxK2QU/5HSf4wN3i4drRFF43eER7Ap2/9j6ryW21a6bvtEqEJq
hFvmTCrbvkFZtjZCI2fg6c9A6/vL5wabpLYpigQbq9eac8z8Ezn6sXT40lY12kuX2biFIDrYTYvQ
EBPoyhXvrolSI4xyzoL5tfOKT5RhBh6VmYoAKu7PSUynGktY4Rdn8Qcb0S4sh5vBhQnnV5ZGOCn4
Xo5ai/LoUuQjIwVtY7dkZZly+DFVM5rQYm/B/MBH8xAljDh2ekhOkr05xkBM0A9k8ykMd9kw35zA
jrGSST6I6JS34qJXuBHckIsE2IMY2GY/vhIoxM6TaeXg/YnmaElWv80+ndfxv5xKaQ7cdVt/IKvo
znkYfplBsJOjHFaOEYIGH28CgB1htPnooI3gfGtpbfQVWCekNDbbV08zdkaVbedb2aMKd1BJIA8m
U4avCvgnXIEtFurQOxv98JstC0ITowWRFhSbNkoedqGdBqsjhaI4LFcbXQY/DK3deBnWGFd/n2wc
Ry6dOye1ihXXlj2EuVtoSmxwWv2jb9LN5L4i13rSR8PfVdZd9uLTIgZI9MASYA6vykji+6h/Fmnw
lDiUEIg4tlYDV89H9D+b6JjsrPkFaOtWoojD159uTTzSGlc7EpNXNA6OJEzns/XbDsRfZ6ixUzbu
M1mva2NEeQfr5YeZjhNBxRBD85bGlS0eoz38RAxAt5DWWWQ2z5Nt/BD5hU2wt8LSHeI+yQ7WzNnU
0xSJGXa7hbzZjnggjNgW+XBGuIZ9vYUVRafXLGgMEv/7mexhK+xrKlvqqvKX5skfT2C6SFzQDLZd
yA/dXrc3jc2Fy/PS3xJ/J72yG/bU9zrP/5uD+OHFZEKzyaASsJw3u8bmnJOAXjV2vXLhOeTxLdaZ
GvbsE+vC39bjaBzgn20m0nv2IvX2bFOCjd+aNzNf0HZC0muUX3nUvOnuDjpHRKeGggonzU2PrRgn
xbx3HP23XoaES5tb1IbrGLuMoBgPmVYEcuVo5iak/mx/Cog3AoWiNdBIkUijISxMfbU1SBzrh36N
IcEK9W0gSyKJ9G0zRvsmbnZdwrAVY5R0Q0Li5Q7psJ3uJE+b8EQzudlWHW2iJt12ptzJOlnSyzeZ
TUt8WjcRan6DYThpGg1jdylcJh6kbDcZKvAWKUu+p1stiRfubC6wTblB/Ud+mbHBwru37IZspfbQ
uda26TM+qVMym3u0rjujCPaR+5mzdyLN/eggix7BgJq5fmktYv3iN373RQLtZuCz07UJ9FL4xMp4
muC4TmCQwsHZB4a1BzfFimnummHajR5i29jdlUmxIxVlW5LQYXI5a7yNVUxbWYxHM3UPKc7dnjZG
lhhPHb/dsGzyh2cCT6ZNurjXa+3QCOQ7zWtOL3fi8hGgTacpfAxlz5if5k6rn2FI7ArL3Q6SDe8Y
H5glbPXCRjAab8Py1jMFCYbk2Or+bpyNY7A0GvAOhLg32ObtUs9HRjGgt9DRgPMBMm4MeQaSWg3y
QnJn2MVmfCwhhw1OiUSs3xtuu7GTaafFzjqHJRLlcj1ygk80omq6Bm51JxVkP1Zg+119i71pN6G9
EOyVQVJtmsalKezu6tLZjvV4AJ+xq00EFYW3L0ybtBFvm2TrUsxH38CiSQ5KQovFTW5x1mxnQCmF
6aAydg9aB/w6MfkvxmRS9HIkUrSnMTTPW1tnA5aCfA9javUlS3BA76G/eFCHl58XrrZ51uJiQ8YB
1pxjqmF4TqdNqaVXGbhHNnCgpYGDi/k17DaLlduwznprHRYT7qKa6jfL63Gj5MBQ8WAj94s6ey/L
4mgDNZEtwvxZHEKih9ign3o33U1NDDVwnVuAdhOohX3BjqE5h3Z2kb0NpzY+hDhXoO7/KdhbGZy8
kT7tOyH2TjpuqBmX4JYp2LmNt5WavonD6NbQq4XucNQS/eD51qbSjlnvbnTxR8ppI8tqJzRxkng9
x9g78v3dDPqh0erTkgsheXe8kbLOW0nr77hoWtJul1N1FoOzkRh1gX19NEVzwd0cVr9Gp6NH5mwt
3dhms7ZFgo5jStvAeuAz9ev9YtigRz4LYJjksmm4ahE/qAMuyoNWpAy6enSzS5huAhTwqPLQyAsI
98y4fi0hnvAmSn0LKca9AhmEzsoM9doiyfOQOq2yIkBMnLjXWkzPQ9P/ZGiEw2YhHaqwg+/EA0Ps
FISj1ebokuIUaTJZ/hiGQ93R5U9R+3cOc5GWSc15Fug8ujJ1t01gyHOEowp/QE5r1ag09rpEEdtY
1GAX18aptkDbj/nZzH6j28NUVkQU2lMgTyKdP1WyM8167e5FfrExdCAIRBDhN6EHcMwijY1OO3wW
QDGScFwxsr1FC7RYkYsVbxivCdbXBUHoF0HFeu/rFx3AwIUsxY9qKK03QVsbobK3McwwITek0y8K
468iJ9RdGynjUiiSQ6kB9V9yfFJjehX2XDO2SvV857RXRqHNeVDvQl7WEl7rNO8oGP9mDDgu4ehI
ziGf5HXa/ux4+uxix5F+MuzZ53LR0ZHJoj3F5rgDKjltFJaG2J3owAK1tSp7fOR5Hp5AOlCAF3G+
ZvWxVo0BvUDlfrhwSmjtLyG6CJa45NiPYPljFdKOBv+aiOvNN9WniXSJVjWQe7bg91Jjf4Mbodtj
RrRZKhjiB7Tsv58rNRN7k/kVGeCkJOftGFA7cMBxjA67ZxjPUp0CsrHbNTklGnEY/3fIB0J/Azcd
5Uc6sIkv2kyZs+VLmMGQmbpDG8Kqs60+XS52DcNqqIYbLei8dapFFCtLnsnQQijPda763y9o6inF
o/YUGNNXlJXilmC87D2sTUvPJjq2RFWp+HEVxaFuqUNbtVhwnGaEBwG5cjX0pFzraX00/bq7f78x
Y+19CffN66QNnlhLqGQ42E/s6vurmYYHaCTBWR3GqQrOuRv/HuNZ7FpjoR/Fy0/Nm04z7yYcxCfq
0NosE8xeTupetQiYyty52XhOD4qsrMgxJbpOuPLh7zY1K2vz9E2+iCbjZ+W7BdfrOLoas64xDJM2
eyd+U61+6b+X9H3f6/QlonQMd+on6jWNgfsEvzKmn8GY59FPVB1h2XiAbtvphqH2q/fc+jAN1jIp
1VHLg1hFIenr2tZZ4mYVPqyq0ud6jPqjuueE9p+oqgYcfe2IYdCqNvXCxOpt+63mzTkQNupfeqf6
m5lTvlf31EEYJDlv1E0s5dVGL+p1501YA5LS+oB0R5L4aO49EfZPtvk01KN58wWjVmBE5PeBCr0U
ZlnhtAxXQUgbXz3Oaz/qAVbBkba1MSXTPeprJKjo29X7q95pzk12sSZCRNwN2Hgds95NAfHL+N1t
FETLYbBDZhRtIlB6IYPBNRy0m6gyrVUy4lpQh2rAqmCiLt1kCeE7hmGxBgQVvfBshpvuAHiBeVUL
ypkmfi5k+Crz6FVrox3BpOahpxe+R36L/7JcmD7L4lNLxFduTx+OrCe+qNpoH5bnRqHTHwO/Z/Dj
jwdaDPFbnbEG22ifvrPFiMCtse7QHup4cx5MRZOdDfmLoA3++DhAS+8ln/HySc/krN4AThc3DNv7
sjCy53xGNFD2oYa7oWg2VmDACuvSdbf0cs0xsa9Mb6yrrY9/Fwc+fbPhNWoxojqU6odugCNQmy6N
5VKdlW9OGpg7BkS08OHZTY017EutC9qjxZVi8VGRyRe9B5HtIXxPniH3nTpjnk4xPEMutnmGfj4h
nbWX95gNO8ESGH6t5TBUIdvspDLnlYiKbEOCEZbTpbLx9RxWQYHre5z5JZYkR/Vfjs6Q2Uz7ERM1
VnQ2VUZdvkaWE417Y0lNBGy4RlLnnr8JWY6ZEuVUd+w56py+mj4Er03ntJh4pxExcQz7bWGcd1Pv
HAgJ/PARKOsLD88yGcOS8Zq+W5F3o8NUO3N8xSZdXXNO8muD7eosW6QpTaEXV3ouhBDTUF1lfnmp
InB5QiOvYNHRXcpuJ+PWpLWC5NSN+KraVt3SIzLHaIvfwMdekWZ85Mj/Tk6lecsev/rTbDoL/YOr
GECeRPDv1fZ/1QQ+hSSi5J60IeipenbvaTfyp2e8bXs9t/Nz2ZT+W+ctsRaW/+qyRQotvd+brqUf
WgSQm8EHFuUL8MV1n1poTR1vrxtGu85HvKoKb45348HbldB7QxmsyUcM4XAOm7tvN0+hLroTki2o
yNJGL7fczblEX01aZC4VkF4+pmF0j8srht4dTXWEGA3+gVnZ9CWt5IXLDWq7ptUKZk6Nu/c2hVm4
x04iaYuXy76lWTS8qc1QRHt43dM2PEmoPCp5HmzvxmJ7tHS2OEtS77fnFl9T4zd79Xl0aVocenhZ
tDaT6AhisTskDR+BibylCVAmq08xMmqGMEtzako+jaGljl+eLkyAIVpl1F85G8lNs4vyZOq4PRA8
pJfvD4s00/wE4bM8zsGwGwd5CqUXHEVjdET2lESCTkAhVs64zK7nCrkzJt+zutX4LWNBBo6m2Q8r
vdE0fVXLrDoVxA+rckUdymVMF2bxh90tZ7Yfg0nv25cCiRnO/ZwGaOU5T3EWWCuRde0hR/gVMJeB
8ZdPR1dniqjKFTv1cWMy0kgpBtcKXmz0hs1Iddq7qZugLSMO0agciWESSGXpOl8JLkUsbeC0BBPE
pUYYnMA72UMIJmx6DkrjYxrr5K6X+g6ScLScYUROtuHkskXqDwp45RWu8UunD3ojVqL6lWtutIMR
exnrSp66jlRc2y2GLZZeFIyeCfsnCuLn1qauZEaBfht33SwPhr2IX7OHOqjYiEWy0ILg9834T2oY
aAkIC91j/ZxuVUpyhlqEvxdUndiUtZGiF1Hr6QisTzMHZHVDPX2fz4Pwsz3AWjzf5kB+ylKnACf8
0locU1qjW1d/OSBAzC9ur/WPwUBkppaGbw5b6SAsQ21iPaaMDA00s1DFzMJ+qMeybDKPEgZ+6VUP
hT0AeE6Io7qplaK/GoTANrW8GbUgdTHGspSlqfPs2y6QAlK/T3UyOs9BgDiANe4Bj5hGk1elByPN
zFuIdQo/rW99hFMXMd3+UfHleOkBSWTEV+7SFKm/YN6z7RLgHJIu62ZGxrc3JknQStEdVSiaZC59
IP1m8j/RhIUvej7ET05SID8McIN6AGq6DNjrKiTj9Qoo0DlPAxqThdLgDrQoEQ/EO5Fo/lU95gMZ
vI5Jah2KSLyq8i2qoXFYwNEGQAWHhGWk8tAzqY+tjlO06A5tQbb1RX3KZBPcHMtyb9j1FlZq5Jk/
iHUmdWMpYUIQPXqQZEdBi+quU1bu7KRGnG33Q7QVUIexgDOg6HNa5f97sKbDY5J/IwGAqJVLLI/U
muAShLHjyVgSYduEIaWIkGYxEkS6khYkKanKeyFKj4FnnF3nVS1B6tDFjr8eKwZg8UTuxBpiwrF1
TPdUk/V4l01NM86lkeJmNdIRPJuvtfiDo6fd9vOizsgT/w7RT7/2Uq5FTI0NMVaurBlIr1iMUUf1
a9RPgNpmyBlPnYkta1VBx+NCWwUnI2b0NpYy2fma/qKDGT6bcWI/3Nb4imJGCIfBBnO5YovxQEOM
Q3+8Kj4bpQ04Ri9o9qI1n8k2C/b2hKBehZzDaeoIKW8csswzwuEt9hNH+kJPqviIBVaqnnDhbVSJ
U4gv7pcsNCDH7pA/ZTQ8dvPUFWd9DgS1ncVUYlm+2mGodyHaIDx/VYdsCT7PPCHk8fwQOr5Mq01G
AUTrqUrfuxHnMOGS7sMUaM3M0Sc02OscYCfwWAgnhkkbwWwhaXuKilvLaOGITfSOEDi+qeXBLqM/
6sOLalq/bWSHOwpR/6HJH7UsGHw6FMNt2p6Zyr8Ds2EHEVYPYWr2w4QaPgNSWfKQJlryIu25QKsX
nJupca4AhoAIpA/nDDldrv5dUfbcZEnGGVI8XHF9zvXg1VrebeC+a9K6bk4cGg9nLj9DdpsXR/fT
nRWh3OXkgJgDwomvBoeiJRalbZKY0G2nI7reegKE3u0X5PQDps/OLIyHm+Ck/f58xhqBdObUT5Io
0J0wIlivWkfOSgwQz2zRjuYuQaE9VxGq8vSdKOD4bajmeSW1/r12guQVbjz/O5HT5oCNICevFTeJ
9hRGf6LlpVYMOk5E4pxxQOg3e061jREZwRWVJVhI4jHIGREvo1vgrDLCa9E3CeMO4b2HcnhCwTI/
R4nYZKEf/2bR6Ar9RW2CIyvx6PJk+lqUaBRRG02/HN1IaczF+RkYNKG/tty49pC+h/aETv+d6tb4
aWGgwqTCpEyrD74jBb18r76MTv2mW35xmwEvHnCEfVhV9mHF/qZbiJEaAsxVkhBcHoTM1Bs0AN/N
Aa8yuHpazVO8rG1qgcONAaWcbsLaQEN6DXOiGMdhpOmtEZeaUQqD9Mx2NfvexuBb4ErCPNGQn7jk
iQGjSP9rRodwMA0juYN3RekXFBiPuJd3dXSysN6mMAhuXtLSKhPuY/Rbl0tcgIW/CPTPLLJxfwzZ
pWlb+6V97dORlJysyh9umaxlC6nGfFFZ1Q1txWtPGuL3P2wyF67rsixmTgTQweSjqKJZvwWVi4DQ
69HoQX7YhKb2U9N7qCXhj0gn7cky8OVk4HiI142Do1MGxjHynJy/ltBsdTBypnL5lIYlaAECyQGn
vGS5EM+oZ5znpiBJm/R1b58v1y8UrafAc5gReNWfoorjN8+X3qNM7AOi6PgtMYalqqNE4yLIbC8S
7+A5l2G5+Knu5V5pQQP1GhDm/FAYJL1VJb02385xvyA6Colq/f9WWh0jPEZlEltmIjj9ev7sQHul
1lcadc9Fh+poLP/YC/+augOGDsOUSz9Dr2HrijUMM/ehnAAb06ejj0/VHE3YyPRlDZgZB/nERVTx
YCIt7JINw2JiyUWkPft8W1W904b1L3/yrecGMMbWZ8a2VXdTM2/gnjLlA+jk72M/+yD78FFl1XTl
eyFex9n/TCZZXztZRtsJ8vTeqT0+PJwU5wm18MFuSSwJ+tA6iX56RVKSMbVmZ4T3dcEIxQzAw/TS
xGOzdcIcu8zcF/u6f6vHtLyALzjDk6n3cmkHTeIPSwLXnhTHUxZq6S1GX9GPWn+rid0RINUPXL0Z
+gma7yKOXoNEZE8ytX6IoQxQ8rrhUdfc6cOLmDt5TJ0Dc6rXpIa718BuzQs9MnCrWn+wE8tczcGE
Gk5M/CMSB01yT4wDOv1oPwx9uvLm5osX7D1hoMz2VSSLbSyQvKoFPHRN/ZMJrQuX2oEOTVcYKbAO
ujs1s+rIB0OTccrkZcYmtLeSFrVyQ5h3YpjFzqT/dshMraA/3TSoRVDNAgSOTyyGFaCIjDAySJ20
DO6JSDJ2Z9hSOxQ7Th1bH+iNcaMuhWLvxWSFNOiAGbt8FWV/SJu2f8wyA2jcMU9hW+Wuay2tjuaQ
MNlJrVsXRWdrpsZW54XhgCUOVBpFO23rmVQ5g3Y2QueI8LevxEnMfaEH+d7kzcO/B54GQnW8zkzx
X1NMxbmc8/owB8Rcm/n0brdW+pSDidkZ0HnA79jnMQTPn9MAtkOTy0MATrILMtQtlv1kla5EDwXd
Lrbs3xQW9YV4weaibmlOQtRqrZtrN+K0SVKMjf5iK0d0ix9av/NvZ4NdXxSAvo3Keb7Z7cXWPqDs
bb25NK+qEHbcHgsefWdz2bRZy3bUG2UCCZh+kO7m81tjUp59Lx224E0Noc8xOwk/PLoI5E+ZzNIy
/Us1LJ2mOnT4e+knV8wbW9IiBiqcdkDoEjh8JI3Q9sMIF6Ie5mRTxoCAxkQjuiu1Gu+EhadL/eoD
aKt1gs/1sEjR+wZ/DwskPDPMGlX76BGihMvTQ0J0GwCpb3s9C9YqZ7cuumFrtFG3HtjXNLvBHPSd
2lVYhVvs5k4kKCmH5Kx1ecJ2m8kinVGUwiy7oyS9lu/IVzf5fxQJ3mqAjGU6heTs3mw/eC88Gy6+
7ib7GhtaDOp7qxPMDGRwjM4ITf53ILkgZqoSfua5hFQJ7e2R41fBi9BL2JHUB3FGDztnYLQRFSpb
VRuziaHfUILCh0V/kAMuRt9oYKIlPVe4Nn2OIwd0MIh9db0ds/ovUv3+bo0GGunGDvZdCOFd1B3a
6hp2QUIc7ToLKOg2g1ZELKyFtzZzq76noEEYZNxS6fkXBKhc58wySZqtV6BciD2roYJhwa6boj+E
3XhpNXFhhEDZbfXPYeW+1ojG4eN5l16Fr7A9Fsg5nYNd/ZG2CyTTL/CEsmoayOFJsxwz9rK6I+AQ
9OYI0uMpGkbmdHX/RO33oXoGDr7bgz30Lx5ioIFP92GV3vAsTW0/E3L0ThG/hI0N7Fn9DgTpcsAo
S0qtQRi341l7O02MV0F36mQv5VudFwfH9ottNWPeMMz4hRiP6li1uFCxKbXf3wHOHtZ23XLW6hkt
aRNNMZlf3+0Ccyx+pHFPHT3mI2DfmUwplk1wtc7wnlfRo2SwezILCQuSMm8bJDqTjDLGWzgX59RN
f/fuArissmWS2QXHWDRAs8z6OWnb+BHWmJ+WLWiZ0vRr6TCstKGGTethB640jSmqw0Y80ML4RL/B
eDJancfK+krmoH6CNbdWhV5feO3RgfJfj7V4wduLYjO2VmOXTzuzbj79nPyAGvtF0+vDOgFcwQC1
HK6N5dEecm1xgNbJuIEsYGYjwS8glp8RlY9hMCLxw+KDzeZXyqV2Nc2zdZri0bqFifWw27g5SSPx
tpXNzgDGG+Lcpdydq+5Cq9h6qwLNuSXpE4rjbpW1qfZIiS451xpCXKPEypOXJJGYRJjfHBluPEe8
tSqjlJzjFyMz5SZy+/iHdNlkAwz0Tl6L03cCARq5ZbH+biZFGVpw4dGsMmsCwoPCh9icJuGReEoI
jX23uDhwZcyD8YfhavZqaFpx7ULh7UmFHo4iRyQiCVaP9Ch/AMVBKhLjmm4NXNM219UA1Z5nFL/M
PIufv38nQrytXvhwUOH7niNYE3fqb/m2oBLNIr+qStmQKbjIMZebPt3EI+IFTcfKqXY3RV63W83S
PaY39DLdWEONx7Zso+42nX2XnfzrZIA6PVdzru3ctE9IKf/zj9VG69uCCjtt301F/oZQhL3B/gAs
DQphuQEKmsCJ+dJKS7saheXPyCMYC7WRA3mOHWP46S57cvV1CLMqhb+wNOasIsdmIX33Lc/0X9hh
nb/oX6BECe/VnRqxQzY5EVNHK1sdajDYMCXdYfWdXtuBwf2Ycz1azyArnrN0PHYh1ZkIhh/q7DQi
yZSJ+Pa9WrNl29SUtlP5fRfuKH3KEjx2MfIHlRh2eHderSTY2h0mdekNHzxnckrol+wC1stTFCe/
yaZo14RdGLto2ZvrsvNJCxvblfBFsYe3OTc3247ZU5OO4OfRtWZPeq+smA6aM/5NSlOckYZGL9Iv
B3LDYNhq2nPcRfUf2GHPWj/UfyZuDElcrxsSZZOcqNAVdF/Gnk67852ZrsU4ryzRWm8MbtHLOTqP
ae0IuGnYGB37MiRZql0hWnZ+M777tTfMxtmw6U+oW7yFpLbE+WfFKkAHBEXIv5nxIPMSCxYEIL0S
42YSGZb/mlyMKFRov+gxCa1g1AJSvpYosXKJQ3ZpwanuWzKiylk19jxie8l6zOTEpXh54xw0MK/n
qdVzMPeC5vNE57wgep2I52xbY0dF5KpVNLwIvV2+IKWoWgYdaX1IphKLJRlVwUq61tkOxuwwYReA
pM5s1mH7rr6aZVnni1bFx0cn+gvMKHhkXIKHSwkZnCzfc2OZWNd0gzTp/zu71KBkbijiSi8GFVkE
LE52ymkOa3yNDyzexGXZtas4Gb8Gh5VH7Z6pFb0Ve6tq30kj3+lYfDaR/wJQy/oTvyJYEn89zFIx
KQbCTJy9J4X94sD3OBOEBTd62RFDIS52qMh9PG6YubFrIFVVMzhwTEcjKb+wftavum6smSV5T+oe
l5sZaANwPHV3bmjrAbDSt4jgeuDbNH+AETVPWEfEQTi0pb9DzyGvOhBhOgsglUNYyP9d29QtZuzY
AdSCOOqQv5bOlOpRUVG2l24ovx9Sj0tEVOu268ljcDT3/O/gyBKFfFN9UFZH/MHcUz/s9N9i/qkK
Fz0PwaP7WoJTyA5OaoeKPzo+1yhB1VYVJB4eWer0jQmF+ZIHZFTKXuYvZdHTjOdEsI+Ed/VrNfL6
d4hls0kjwP9Cp16DwrvqdDP+UVYgDxodUzrpoPZ9bEyBfyH+g9fPOFBrg4qyrH3Qen2w0zAYsjNZ
PmugzRFsj8jcRo5+l+AcP/TBa44AFDfItSd00x60q3asH0k0tvc+fvx7RD08D1ilipELI539fmPF
zNFqgy0HExFEzZawD87Q6Tu79O2DjzZrI0ULIsJFEGDh49nA+YHyWCQQ5brByO7GE7PUhtdCuV0v
t2q3yu7Oi8xt95ojCRyAamxyjMcoXlAe0ySzr5EG3CZxnPlX4VAfh6IJTpZGDKG6NCiFBHkzkktC
mlX0b9y2OhjsvA9+7NZPOKTz3ZiFyYZTDRFLErb7eQky7rqQuiEKwCotp3VdRPbGiRxrR5dQvDQ2
50xlh5/+m/qq2ESRGDtW8hCdeh8RdZsVT54o14WAiK6umK3HhLdwwcsRM4Ivc0iu2kCerqEV1Xu6
ADzog40NnQB7yVcuBd08ID1AvhxdMIgvxpLxYe9dTJl5wBjJ5Pl3Ny6hxxIXYKxhLxGqo77iLVk1
R9XNr/irTzCkbqDM6kuTjOUFkf88JHuiOXlVxMPQPBn40KMoNeinds1dbdxcf+x/u4VOKd/6t9Hq
cIYvi023LD6dgxq2b0rGZ4EDcrVy8KqKwmWEKZJnPFwQREmJVfecKgDnGZ7VUtWop1gOKS1AvGxw
JtUPiNUFgsD08Wu0WJ7oLbSbtsgTnhaY7SbHFMmq3RMp4AUY3kWOfcxr3z2zy5idYNuqC+sZJjCN
oGRGD14Hcjs2QGKdubtIQdMndZnOzXStKC0YWBo92/ym6ZJbwewSdyfeYNhAlF2AJqK7GWRs+aIG
Cja6z39t8DSefxbtz8rmHVQJpfpU/kKlNJ7TRLTXoAtow0mkZDQHyNaq9SWQsX0PI1pJYX9LxiJ7
1U0dIUQMqZzdHtx/YdzjWE+eK5QifjY9dcmUHgh/Yvwdm6ja2HZdC7dJTkboVFs/bMy7bfYf0ZDg
eMn68tpl8sVxrRkN4HOyDHLoI1b3/I442udPpgeAwvv8rZlayqQC7vVlJqHVRMwlWjKfyH3lvRVW
9dvF8V5HpkN3VjffxgR5vGU2OM3L4m1pJxZuOL4yHuzXU2N8ohBBL6IWqhGJ0Iho3QPqVpEOU3Uv
1FewGmf7mPTBl5yC+HuHGRCmA8QOVX7IxUUpvsIE9TGEHfs6tz3gN8k4QZs8TGRMQ3MH+YLXkhlv
z1XIS7Ff/ldwMTfLmgXRsfxvXG7bXV4zPQfBOV6/F/zccOXTmMzl0SxoyARpkR7thWGgetYlJmty
UmW8Vo+Zy588zYw9B0N4O9XB1zIMZZE2UUMvxn2fJbZuHX2f1N13GJ3aeFLrZ9imSoIQdcRxA3r/
ZyOkKQGOBWKHC9q9MrPPtNAg5Hc0uwJ0oiqLeZ7Jk66yuN3ay65pbiLzrG6laTczrSKOuGK6culp
W8RWe2gNh0/KELFx6JFG52l5D5b5jOqx8H96TOETQqmggQbMyk15y4ryRZ13JmD2VRgO3Spdor/Y
WB74JgzssLgXRB3RHiUQVCUCCQOv2Mt4ftfdurjpVoO7pyhLxOQyBUcmGWgYjC0SMLCrQOlZXOyY
6lZp4RcOLH9PcoiDu7S0D16uUzX24lZU7vyMJmFbmtMVsnG8hpNSftT4+3eBnSGWDzLACW4+EciH
XEMdYscwoNvN1ubfYxFOZNeeNmpKQX67yxKrz/DkjUBPznCMs00za3Q4gjohiI2AWvUDddcPaJJQ
EykFnw+5mHUAD0cvTjg6YQ8tB49R0vctddexsp8gFPz9v8eDyJHrZNbS/dRiYsexHOyp7k7U4sHJ
Bih1hvvMLoB0gisZ0+V6EvIXSbvtTX2zlnuCwLyza3XfU6dpUWI5pc+KrwGw1cZIwoWfwyt2qPAA
DfK1nUQebYIIwfKMOyXu0eU7DMoujGkIAl2ClhoiZtYGKEK8MMsa2JsDDdy+PIQMUZFe8hv3Azb7
nRIekkZtQjZ2jWpb5Xb9NBqnJojttXqqQDJ9DhvpXic3vLsjESN8nvGUdu+YAsqzl3sHtftwvRc7
6Uvi98jPbAPrLNw0fDhtF12QPNursrR7aEJBgn+NwLLSQnjQ1B2MGin/9gkIZQA3AgYsjOdlDBKH
WFSAdwzHjrb6uTTwv0awzVeTIAgXWmZOB5JDXvjGqaednnnjs1pGANE8J2ieY3idV68KmPyFloTc
EBfh7juUtvZiIoRM1Kwlu5eWrlr7Gks/Ju+bojWcwCgkvrFW0e+ajw+m5LyYUKReS6vfh1HpgXG+
hmbtv6pcKFvq/3WBX1PA5ARV1D1ibTtvD4ljy70wY++5dQdbXmebUnYcy/Jq2loJ5sJwf41l+AH1
+a5OYq3170iG5GocrkEkpx9enpvHZMYEOoSu/pNX9Y5+528dezjc/RCBIufGv0OaOAP+C5totYhG
chdPP6Y4/VIfpVMV9FVTuznoceDcNaGnMP8q7wT6W6xpHExnZjC4ETcgKIqnvKgXDpGBl3LoiEKj
riGyo/okBjf/3Q+vdAeNT0zybJ6lI+kRJfNNZBEQWrZjN7JVgoP6bukW1gGvIQlL3RVL5Q5Z7GkK
TCAyJKKsbGOI7mNGAueqJ0XmnHLJJsnY3UewxFcQsrhipuXf5UYDYuLBahKv/h9X57XcOJJt0S9C
BLx5pbfyVVLpBVEW3iQ88PV3ZaJm6sa8MEh2T48kEolj9l7b6zNxaidyA8gWkvHsRO9VSXJu9Uj7
7f/07RS9y6j9lu85KG82ru0kr2iZTxn3iGcbkKYMx5axBqQ0hA0XoPooe4uYhtS2/1DhleBafkdg
gjblUxgzG9/myURJAtpgV7nxz8krnG9hWXKPAxEAOWM4rvFhrVM8CtfAvdzxl/brnv2Rnx0SkcGD
sXBUGfHzsox8M8EZY4jSxrsZSglSNMISZFNzQceXAPWYGNgUMUp6rXIu6ej1lzoQuJcAywQmP6Rw
UhK5hfgamh0iBbyk7EKye8t19+jUYcha3PrNudCfksrD4iXXgLlpeFjCYy4nOz3TSfkPmOn0naNl
5cuAi7GXegN1c1VzjRqC0d4AP8THrzXnxR6fNTJ/+rWbgegk8lT/DE1Le2w161EzsmBv+g07OTqz
vJqH73UxlybzkK78PhaOzPzRneqF88Fcq3APaMTNcB0y5MJfUZ1+jXCmXGKLGSElWPeMDLGUF//y
nYykclPYrN6SJPwTY2J+DSe5o3C5JSsZD32FEkgv+ODuujZhwWvJPptR+zHytt4rP5j3owurTkW5
Uy/jAeHuYzvVlmQJ9y1k6v20tkv2kM5PPnvmCAnUbG/gk7rHJWI168eWtScTjEOoChEcVTAWO/KX
EaKyQtIMMyA8epsGtFaCM2wz+sP8PnRRfYS0ije+m8ytug2RqJqyy//Pg7pJecjI9Li9a4IRrdbH
48HQYIdtTD8KrusRDmMoWYXB8ITxzc1g9DMR3ecpISsuIllGjSsAiHl338JKIocXamuGGPQzyGrn
uKqM3aI6BxoQYCMGy8IGMDu6SRKjWbB/DXPfXQoSTjcBYLyadQx5I3biHMKKooahdf8EdwirKYuy
h/XrDMIgOS4ZyqYy9Z2vzYjWztPj+aSanoJTf1P12LRLUjQq0mi/4sDItnFCtHumkZODBJeEIHKx
DFlxiA6Ym4vaW2be0pFCcdqVIjW2qd/2Z9oGdxP4OsTsMsDSGT2vbQI/Evl6TPyf0LdET/F3dbKm
TVZfGKggQERh8jQucbjLIWkR27N4F+RrHHxEtG/dAT9aoxRdogDuvJDautEDRvae67Qv+Ej9x5DE
DQvN1GDLZO+uX0i3rdkR+ABGYCil1hdSEJ5iul34ER7JJsUo8VMe6DgkXkyc1MeB0dk+VoSUrFLw
QQx7Ta+6Q7O0+ksqf1322kWDPpk9aObdTLETPs5T7BlXpxPZTYeABbA1PDmG9bNbYoElb8LbzQRg
uOkxPdqLH2dPdWI0hE3EmGJJyrHqyr+lc5/fw6TT6cGz+jMhMSP3S7JI4/FT/ZrSyP9Igs4h68S8
XT9b1iF2vSCzjgdGwXJ81c303n5NWkWY+B9BZxcfqV6ePJu8KBH2+m79C63qbzvIwY/5GkZFu0fm
pzGLmpQuxyybrVommXKjpJ79z8ug4ycnsPQTQCSoH99JsVWYVrlXO7w8Jj/Js5lW/VNIazIkl6zJ
czSM4j7RNpLnZwrgHb7G14DPVEti59F0iXWWBb+bEUc2BDNWlzKs9wXQjZ1j4L725EOd9u+tENjD
LcKt8SuUF5Y0W8aI+ATwcawl2v/ckKcaUMW+7/Tm4Bl5fxzKxDmvf5H1LjG11BLy70it8Nw7TX7F
i37XtCl7i+bkBdj1/D6O9c+CbXAQD6+VXEmIMZTuXMJmbCx4Sh4EVt17Chf8y5BqSAuWkqHIDiOM
pPm3/3F/sMXOjoI4tjLtm7VaXKRDa7RchEPWk5IU68hP4PdgwhmDvN/Wi2OjNX5RDXAaiJPnwM6A
PfGYgbl/tDsn2JaVR9cA69QM0/RG/h6xyEldEUcDsKG1saioss+wSKwFeA8wSnljNBNDcu03P8xM
VGBQezZzdtDuqiVbKMZ6j6+X5qOsaM7jkhfHwcHB5flgiHMTmbFcQJkuAlPXonpNK0vD9QZEBzQx
4WCV/QIluXuYe2YDLbVbSURcmhUYhfUMyK700ayj+jry944+UL8R2nebnZbMiPq7VofFS2jrzm2U
bPKRfe7f2VnSsATq6wUEikiIwOXs2iqNtl2E3pFzyTpPEx/b4pXOK7aOYFfk1njYav5EhvPkFD9T
srEb0KVd1eoPFo5ykHIREzOtEd1OzSVhF+xD7kosqxF9b9RgcljuPuqA7M6UEdWUCNDpjzntu1R+
sojbMinflwP3X0PUL5WwzLtw82/E2tTf2KOh6HFR/7Ut+tEsp3j1/O6F9lf/DJY7Wncp2wJ8q+6j
btq3LxxyWT7+rEJ8u1HZ1+/F1HJVG2VwykojvK4nF4LFjyRbnlyN0otxB1gpU7t2PUxp4Aco06bi
OFFouhdrJDuEPlXZeIYBM840m8V2yDjBD63Fht2udJPIVDwDLG7/eFp/D5xufiZxlFC/Of4Sj7Nx
Qd+e3UtN+j6MBtSmHLGLwbXpL6ZvdjnhPw8qxnAFuuXNAtEcfZoDMtvN2v2IJWrryotac6f5uDBd
wTTNy6wtboCRcaGDp7lNGOa3NrtKFstsI11Qm096CEGAyG7+m7Lz6OU99cNrFmJRPR/GjSAos1+S
n+woAYj89y1QTdcRviYqt6YgHyQcmV8JIlPJ3Tqv/UcMSSgd2ALnHpRltVNIFzQIbNpKm9F6PQQI
4lgAtxBISjB7GP9qrfFvbZz8CTjg35aQTLUGHHGF2v2tyvILJUN0UVd/OkpqyECkgNF4by3a4st6
gSDqQWlP2wUG8LJUufemBiIwKQhmS17HmLPSINmFSLuW6bmjw8CfkvG4dHbypHl6+LhurSc7dU7K
IrFQ8wExtG2CeHT2kqUeHVytSdfxgC9nBP8zKKANeV7nlbHl+WdkCI/2MobP6oF/3zsKQqDADI/Y
09RebeB7v1GWPq6dZFMAvrkExR+1SG4Hbs8N9nAx8H0Zy+4CBJ7t0jQ2eyGPzywxXmO9yk5+mpZw
R4mlLbv5rMoNG08CnF2UmGFKTE4ZcA6UtNk5VRR4ubFZb8lqpK8e+KYJ8qMpClW54ZByxkXJpm2d
bE/a+DREULuwJDujNCLoqNRx6E97ZbvbDrR+rF/6H4RDf9VJfF7sbLjlU9GSPzoeIStuVumPW3In
HvDozzUhmFAMvrKlw+skd4d41SyAZBWbHbnxiRav27Q6ni9cYB9l7A73USC71SpSh+1WowQBrA1w
YJonZONJvNflZ6Ye2oxak1k6ZBz5fQ81K3kCThszCWNrBSCKtVNopZtcdp7GoNU3LTxzRHkXjKDe
RT1TD4Ex/X1pBBpMcvlP1Xt1RaCvV7fBrmziHMs7DOvLOqvyBtC+tl6SkiUvLGRkmLtLPM3Ec7qX
tI6vS23j9xjZd6Ydgh1r9oxja/gp5GwUVusOyClypPWeAWUn1X/iPVybBC3PxUOZdzd1tuXeDjEc
ySkmyahlR/k3hNAHkwzd8vq0S2kqOlgzuyHWTk4PSOjfA3QaGnQda4pVDILbi4c/kU5ksvxPePwc
B5GRfCIw6c9tlxPtGzrGDq7OVB1L7+yYb4E5zD84HdMo5U7ARI6WyyAlLtCzQ+V16d0jmWRH8Tr/
sMad207fI26tJ6Wo+LfWWjykIUmA3D/sADfrAdc1Wq3hvSVSY0G39tJSdr42cUHAbBqc1vrTJWcI
0/xAnrjUxFpV+1pF3NMz6ckrADCsDQZBR7gOpIg2iDxtL3q4G6PZPzfmiD9Op6MJKhSxIcPCzTJY
6bEGZq9WsoPNJ9JnpHYtVcpolpn1fjHN6JrYmLfUs0m+nBmnnuLAOqn38f6HxHVy8yej3DKOKKVG
hiDQX+rKbG+qhK8KZthu2e7W2jatFkGoDsZ4/hceHrzgP5ZgOd42irNWDPvaLzKknMzTlKi7tFk4
pAv2Pj4danforGBI0Demlfu5Xh15gJ2UnAR1canLLLUtMpzzhFUJf/ITRTrDbSY52zIbrRsV8r1I
3IYt6cQkjhw/5+6mHwYSDszbaIcjeLA+gOh/PZgJCjIPneGczM1vzA3zQZlssToAdpDFw2BV6Vbt
3+vECR4T8jxYZpvZVq+dVwjzCY5atKYqtqSDtnMjZ/6BGVcfAbwBu404VTvptM37bEAeZJIDjmmP
HoRpETly4JrUzM718x/YreqzzR7kSLxTvF1bqNYjuNAKp82Uj/MHZ/J74LPRzLWFLLicFBt9KNzd
4sX81oZUR633AfTTr8porG47eEMpuilIXIvkXbVhVPvGcHYGwjWakbU6LHS3MZrnOjG/YiTPzu0i
zPM4YViLorZ8VCMZhGKC6n2+W+DkPi0blZVW+vHrwBbxkDbOAAJBajuKCaOr1w5vRQAYPrDpAodW
PEUOUZV8Nu099GMScjIBQynzqj2KoHbraENFhDlgTgJhEehhOYGq1/vT/JGSzyk/mQ3HM6vC3ic4
s40J9zSGc5sP82dkxj+DNChuVpmtY+N/k2GnGxiquaEgihXPFg33Avv7DWHYSUxDfIdhheyfDe62
mcr6HYgn4EpcP8fJg9SLIwpVl27jA4HP5LcLaepZyv2+8s+RJuqnzJ7gY5d48oOmW1D74Lf62/4y
CDhoujEcFwcNHNUHm0G/2ZRF2r2VhbkzUqO+4PMonqqc9nyt4eZi4UNktVlagTi6s13vwjb7XhF4
CwdQK55s1+JTSzoKRV8jX7ilGvdAC7w48CQoSBhVqAvJTiuxm6ySmDQMEG9d0RKQzmIGjAcjjEiM
v4QFDkLNAmvd/RApXRAKgaU8oBvcatALbq2BjDcy++HguCg91MuqM2zEUOmmSyjt1VJ2ySvvWebR
qz4cnQ9mSdN4UPf5JYPjzNIU3QKdu0FQRC51sl1cTDtOXYhjSEcIjxgOneghOQiHROo2Sm+21PMV
dtufjIWV3s6IdkpUNwqnxy9QWbd2nhAGyDl7YtZEAZWfWqBVJyFPHRiD3l0JgWN5HGk9DET8nd/V
+8EN3lAD4xbdoItlQLr+6QXybek7F6tAmaT+oCSJtXiUm5ONHOdvhT1Hr2YEGjvO8XOKeNbuc9Ih
ROpIC7173uTBZWrpHODt72uS1W5qf67W6aKau61HrwFm00eo5gOdRso4nM3axoDo5A6YLgMkl/zR
1XpQnaSZ177rpffmxkl704s+ZrlRYTQPpu5Que70Us16Ta5YVH+bHOvvs/W9yY4PsWk6gHaX+VpS
VHlpgMMMwQgbpU8u+mgH9NK7jhPimUiPPtbCbqrKVma/TbuYW8WNLIRhn8TsH1q5lvDJaDmmHHbb
CfIn0zZ/YaYSFNZWTSz8IVooauIIFV74Tk5U/mVAk+/Zhf+BzQYAiwMGeWxa6+6Q+rcxRBG9Sjk0
NLn6Ozyf+JE1if41wjeMFtJE4jiJNz9L8ajXQGEYMF67gDUdoOxNWBHuFUhb1BA34YXP76gxpL9r
DCEAY3QgWmpEi/99qBP/78sIfc4ByYO505krE6JGJNLgwcBTNxSsk9OegWG5DbCf7UUGKQu/+eKd
vAitpDLM+IA4OQQ8cLuN+4Jftin0V7W3SCNM96hHdr0BGVZmJt7bqvf0HTNuGUZuY/Sy+vh1MaNg
s5riWxMN5TQzXEstALWF/4rwd2TqmlBQFQG2xrHx+jvU8slLraOWk7qWl4NcBcDwOwo8QttZCs1G
EQQrt6NqmlcM94St1YImWzIH6D2yl2JCbITEIVhGsJyMttRDK83Ds+liF5BuXOa1AjduF+3X0RA1
7AWsOYXwlDo4Vixktuql77Tz6auVoNRUcnUkaRthg+pYewkvHpujT9vKpzRWV9GXn4Fw7+oWPAzB
D8TjzrmjLcLamR34u6IrnOIRtQExR6owUvWQeuYV3NfHyR82VtttOvObz2T/M2CUtZ+13jn3ekGe
SwJakMSV5sBFw6wnAMK24HNEsAvxZB7f1Q1XfZG92Cv2ZMgkm4wQSXaapv299mlK0+V5tMwr3Ubx
Vs+Ld3O84qfbdPGdnXi8F74DM9LqBgDQ+ZbVUURI5MChVEmUTUgYbYNCymGRLK/zsm5/aJrPyEq+
anyBIj5P+0MPyhM7f0jjIt3jnGX7qnbOSvnAviT5ajGs2kYa3O7WR1dJB3FdSIhZJ0M5r7DbmrD8
TisshAmgS3YHaT5+QxKLHLtmru8/dP1vNSNUD5UT3VMS19AU1sW50pP6mg5LAyJj+K6KxsC12ms9
Oj9DLsLtWoJy/rKkxpmyJZDZfWD8vycZUfpIowpsBReYevbvwcQuTjIS1iatnK2nDnrYlkxA/5BI
YXBrsLDHgTsx7PpPWeksnfnFWuiCpz9jWM7PGtyYU+LrpC615bs+DLBD6Y9vlgMAZimM6tol3pex
GcxLXhDdHpp0N0h/v2E6osvUjV9xzEQ8aVlTWASRnT2i419wVJ01SefEvk0Kh0gYwQFh2ETZwgci
ty2RzghWuXZcD8Qa2wL9ZZir6skP7K16VTBpuoWGWZ/UueOWjMFtAVAJX/IDf/DjImrzrIZQk9UY
N1xTqJiSxLj1l/W7YaBxU3ZRQcDCrpuZQE0zl/J+CPp8F/kOxtEkFmQwa/U3wh3sXcCd8TwURBJH
Aead9T6DGv7rv16fiJ9KbBJb/BqQmh0bC0NaYUa/hXS2qoc4nfSLWkBitUeaBEEzbbQvUz7Eh94E
Bts50340Wv9ZRxTMVKTO/wqXK13baIEbfKvthFFPUoffRk8/G1ULDq9Nbg20+C/99H3d3umIEKrF
7f60wMf1gLG1VtfanUge5MrG7D62yVdVyEEaj08emUwbMboBjv3s1NgIVgWjKxgWsNyKYqsmd5ye
DKhkqDY9ejByNvdA6F7KIgKlkHIXK/p8r49oKCXBxJFdhiKpLBPcwMUGe9BlaA0jO0OSoK424e9t
I/iWZGMNp3c09tPUTMcR7dk9CovgTtQ0m0pwT54wBYabJrrmCEFoytGjRGYxnpVbg0OTjBOLwYNF
CRKMxUcz1tYXT9RnLTLd98TzblFoOb+wM9/KtieXyfR2Q5Q2u6l4hzq9s/GR3XX5M8UeiBUn81k6
yZeZPkjN004tJYOuQ8qHvfLma0sHdyKfz8zfHeFWXxqLDV879k8miWT4xlx/Hcp0GaqjxGCqhmwV
is5/9tNqOq6WVMyE93Gsn4nlqkGJG2AEtKA+rj2Ea/JNS0hXPwnTtFC/SVs2Lc9GmVyJtzBJXuEv
W8QI4/8uJhhb4J/LyqfBDpp97JC1uX7lq2o5ohyF4yMlaYljlQ9uw156DohZlONf7sH8uhWmpbF5
hCAISoc4uIdcr7uTJxXFxTWyPPjKUljsZhp30ASjTCjVIQ7Z8qSWzEy089E398BIKTkbE/3tINjf
LBYE1jgAckfCkhhoh6EbTACKbbNxb0bTXQzGTyclV/6nXs6EzlzGtxNuklYa8bcO/d36p9HGEZG1
l5IpH4/9Nag747CWQe4MJoWtVH6qHBmQNM0lLrqg014pZdrt/9vlkpxNGh9DFnTF0dWcDPtRPQhn
RvFtwGxXLwe8XYXr1rdZkUio8sjTSL33cKmxO3eIR0+l/VTrpn38N5BQz2oschtjRlOmJr1qZ6DT
AYmJ/z8lx5zobfZrxae5err99+/lGayL0CvO6rsSZ/zorUEETANGpw2RfdtWlr0Jzd11CTVmy00e
2h3DcZ1J3Lt6lnVDg6eQAKNRGsJn3UDp6FnWk3qwBlCteRmGzkdi5NFOy92c7WH9jhoY1I1tpPFt
SLr4Nmb2nxwklrHrc7256vgatgH11jMZltabWnv4An0OR8lV+Hl1qJzSvKadjGhgHseoxHx34rj7
kmUJLcuUmG9ZO731UoPIGGrYZ9FIG0MIfbz1NWB8VRuJqy/iwN8WmQ+B3Ed4a9TRi/SDP7D+K97S
8qVsQa+XZjh8jBZK0Rny1vpMvcekdtiM8r31mZ7tRgN8MWzXlPTY27pFRdRK1CYTMproNKQNMQeC
75Pw3gyOvSG3jAxzLepv7eS/tZB+zp0ZG5DGo+reyrJNPXMIaqWsRC1okr4Uxf3w2hKO+uQkYn3l
WqXY0inNMzIX7nWIPzLwpGpy2LTYxmcTCY5qgUTHdcMKJdyp76k9V5Sd8t+5VcZUajkyde0hSAU4
zA6FEMLx33rnlV9bVNX0SP3MNnT+bZQC7pZ0j/chTI5uobIXA8ZHeB4po6Cl3tXZ8r4E6NkRyNUv
eow8Ik6JKfWYdrB1RSnNVjg6NBPqNs+K2J/JI8Jrrc9OfT2464OLWyAVb5IuanEiULU1pBBYLQtB
JQFMIwRL6j7eWnZ5KUH3Q+ZdquKE8Q4rLbdgG0DO2bIL11uxKFi+YKNY5kc3OjW7c0nnhkTJvzhT
znAknUx/si7rnyXq2RRQAc+HQsAmNDphHpbIFv4mdWznoal/4gdK2MS0yVMtn7UBwRJusXEiwzyo
Fc4MJGYjdXA3ywitXZciuPgjmgH5oyOIT5WNLXpHwmh0veRSXmBdp95wzAvyY9sEJP8/qlyjTR5+
C5yG5G2y9YjOg8wZbuY0u5bIVhkc9/xU7fKDvSsTpSaePjKiEeIpPa8nwEpmMHGQU9RCPTOweR+S
HgAmW74v3MLmXVV32sMwGc4x8/w9t0nJ20Ipqx6KFL9IC8f9bDcfbUXHZ8thlx+55AerFpE6h84k
rgnhruZPyeFriCTc5rNf7Mz/bhriLK62SxZ7x1qYGGOFY0PuFhObm/5LbBnftNSbntzR/cUZtuEf
T6+0hSznYkJhWqJbIi2aXvVosS+EU7zUzC2ugzc8q2WskHlS6lkmjuwGcEZhNx98HZFfrF3VrjqZ
nXibkla0TjPIYT1V6ejAQwHGNJYtBce4wFPPBNQwdsZSnWVafXdXrwKyBdFGSxUTpk9rOwZlCRvM
o3yVHV/Z+YRXRPOBvezTOHv1t8SOXLKTCE5ybM5JpXmOjAEmEjFzWZGRXqKWLb4XBDfT8m/AYKpP
V7fJ5olATwvbBLfOfPMcSTimqzfvpouNeqUsptqnmty1zPTBWmlbVWibs5M+VT3zhrF/KPu4/VWb
7YPOgu3D8BHo+ulWbSprPatPgq0e91nmwVNqTLtQqvVTL7E3RmndhRUxmrHttAZEa7aPVuGfJt+h
5YvSX6vyBAwXzIG0vaxy+0D87EnffJiac6Jp8e0faw0sznjjEgqOwTK9Uue2RPMRql45Fcul1sBn
Z0YRxSmkmtnwyBvnrX/vZ+ZtTgJxYFg07R2TiFuNsfnOR0L5q+707MyGdzwZaf5eRYv7kpA0tDf7
HOkX9UPI5UZp25qh/42ZK9zdIfG/4eNF/tVQns7pa5uNy9HogOuaLLeBzPjnakFxYKT6lWU+qPl+
6l7UJDiFA8b+aZuw37kvPiiBxKP41Vw+hDqnNvQMCY/3pq9lDPlGIlF6ox7Y58IBxeAQ4T7rlteB
D/kpNtw9oQ3LaxzyVi1FQNGC+RwwUMPttkluEef56X+ejRMpAmMtSWNdrLNuxFPVY0a/pjFhxbnL
oK3VB+8mS/RWuP0ftr1HRomkwGE1PNiTh6cSlN+7biK9EXggfo6Bf7DSRPv0ynSGiMO3OZiZJ/cV
TdXcA2ZxDde+jFiZNiidxGPv6M5WjBXp62qtvOg2RkSp1OkMJkBxmDknNTKIJ++tRr23HcymPy+O
O949QHJj5/+wSuZ6XHd2FIS7DGb2NW7g0NYaDjwRorDXi68kLXy0o/fgD9NP1T/0FfnWRTlLOSFF
LyILyeBuWK5y+T3kMzzy/x5bvcuXi7QKsfUNkjG6NKxf22Zot6mGfl1Drq4Wf/gjivPo/XCw1RJZ
YtqXSDAF9szSAf7pWuBmQFGo5WXBXZ6FyxUD+YtPwbVKUqBkOWi2u+GoxTCn6qDWd9E4im82NQtL
iS+6nzdXdWSiUUqJVfOHffw98NBxqyF+BkJlX8eIYfEZsSuxtTth8GG2nRkOHIa0EzsLAf+LYVsd
uvXK+FLOPVJxpMfw4+rIJD08nexHu2FoXQ5OtsnGHNMB82cMGgyxmvyVr4RzxhvcPs07EmYC4A3g
rHPc/uxLgyOw8JXbGEVwFbhSP5o5szBpJ1iTuK0isxu+jtZiPfm9BU2jymh8+d+sVS8pc6QU8qup
l70vhguSs6tmJyFGePebOj7V2MKSKUlCHBcg3xjwoGCFgj7Bss360BE5uLFt95zNNUEURsAMUI7/
VEHreHSHPcMktS8rDOPXFFTOoQ/9B6UgTqr5A6OH9xwneHMlXGGYO/qPeF7387BmEdkU3Zc+i+R8
W/bssnsfGuNvEZoM8I2jYnqvbup7AUj9sfa9cudhy34zteYljobfWepIiCS1GMVQB+ah+MkouJ8+
l2IECfynGMND5/YeZ3n10MQkBDHh2QRtBo6hNwQkeHmo9oH7OprVs6PqMAgLxCjF8tSH/ZKU4QPb
2QRPgYVRJvGyY25rJ/918TINMPvU/prEiKWlM9jZVpmVgYzSvjhD/5bkZnj2ux4YmJPCzFZ1hp3R
U9NrhFc6si2qYOOuHoy+DZkC54SHZtHyq+a/d7dzbzzHffRr7meHBDvabyuai5+gz52mIO4gYYNi
4MgARhohQPaL8tRY5m/ETP3Dv/fVS8y9X0otAyYipVPqwc6Wr3Nla+tbodtZ27ojnyoay5xE6zI/
2FHHlHzUnOQIDADVPxPP2KuAuFNwqBVb/J3Y+0uR+MyyVOVHVe/c7MxhUAqZMao+LBLAjnLeNrpO
B8rcllw5no3gIM4Un5itMZ8RiIFGpukGXK0JZIqy/2EWGV+byohO5jx/rH2vumlXtlXtomh+r0xP
/CDjURU9Rm0TH7HMMNBlU9/GwDXcFqAX2SHmga9ft5r0/zVvaeqFh7Yt72KZ6qtbelcM6uehBwJp
aAyJ4AWwRRs0ohdHjnksd8w4GpFXu6COX1D3N3ddDt5tNFtGxuBk8COLY8YkH6B0f3XZ9I17B3aZ
ALauuuh0J1nuBrkuUJjRwCk/LLSsDE0eH73UvgeAm7LgT8v6TW51upcA8gmK9Phk+akmQ2bSN00k
T3rcTNjaWqQDujbfBlI7N6riGAa0t6DimFD1VL34w4oz67Zqy7TbOJSmoe/cgPETuJx0q8+ac0y9
Yr4hxdq5cBMeUJB8pdNELBvJoEyaX4RT2DpOkNrEVncpi/vW+WaLcZTHPJESns74XDkY9dHsHiod
E3tnkB7OwfaKQJy1WF0wpZRYBR/r84b2/gO1KEb84XEm+4k4MjCy4PD8PQE602s1BOtiDaPCOSWg
84z3PNlBtXOloqWCLoJSdrE1DNczGxEniB4GRodnAjG4t46eccJXHp1WuS9Dq1M/k6unblHJQhdo
AGU95bB0YaZm+UtfLs9Wb2L0yzH1paX5aDIdv7IqxpfikCiWGe6PNjETHHTcudQibgx189rZ+XVs
7P2qaBprJjhD4kwPpdG4u9BFHVsTz6EKvKTxt8Kduq9hnl/MuPaOwVjPO1Wg039uRwsLOt+vX74x
3cvSWn4x9q1+tJH1p2PxdlVbDCQd1qWe3GqjEQ22aZPxZ9BLxo1ZPwvG9XclOAzBNiOn6Kan1CDJ
XS0AphIwkYFgcmdbsFXjrjqFfAOV+cXH+HGBTQC9w3JH8NypdYjks1LnGlaS8RyN7bYPvOA0OXny
XLpMsmTThLL7TbGSGtYXpVPmV/ByzkbPEptgJyc/J41dn/LaI/anIUp1HdBQZmwrwyYAp9KLgzr3
5xTFNh4eG0JApHMgpe5Ob/Ge+gnCgagAlkl49RP3nhh/tj5clB8LlSM6swSKvO17RzjG8Y8h1RdU
72N7nMOBw98z+9+cCY9eXSEWi8tyX2iQOP8dAkhPkb0sS7irMPPsfZIxTokFKR5Lwvw5M3uzHTxH
aDPMfca39V4GTb1xBkbefE/Tsz5Y3SZE3HYysRexU5IY3BFxuaB4pjaP6SoADCn5XOVG7XUVws5o
5vuO8DGGR/ZLSwtCh9h9LjNnwlYPkZ43EP6PfFvpabSYwQfKnVsuAwBjcuNursjZYExkdclXVgir
yvVIt8dM9FRZbfxj7gZ/g5WsuwTVcl+d6VHxCegCPy2ZRn+l2U1mPhYNWYSTN1/MjBA4SwmmtHES
r1pqmajxmv5pReuq2YWBqLzBy3y0hqJnqG/kr9i5n6vSIHupMV97u6MYktaJEchyKnk29Cs6V27F
76Jeygf1rAdTtU80NHZxaWTPWmn5G36D9FfR/TBbEV+5eSCokDj2OQ+zm9f0DfYNqegiHuerg154
n1h6tP55rTLarn9dEYTTQxQ+iIH1RFrVI+BwhCrGMKFWrNIvZayDy4B4Y0QDmhK5jlDESTSHFJ8R
WUTSsN/ErJ+TevJWLSS74OoylN2H+iwNQ8gwaISPG4/r/xRxd8bzIOmG/uKOuxTBN183nNDcF7fr
ezZ6xAYpyqMLREMB4vMzY9bwMNR1/DbmVrGZw/Q3GXnJ29DrTJ91hPt7EcWfa/tHhG+45791sqvM
wH/EjniIRhw9qrvS3BvWFhCbI7E83sCVvk11caw70vZaxwyvjGHKN6CrRKuHWBDLJL3FPRlmJtZd
lilivhLD8IieamELBQ77r6u6J6J1qQPrwrgCj7HNeN/vsr864szIjmpIFuFU2znEf23VuGydmUHn
AgDCGtnEQ9hrUbHpmrQjaJAHLS3CGyK+kyu1ZuqtJV1+AUUwkGZlj+p2xrY1fVKvckiy69oNlc+4
7jXrKGLxLCMwlNFDVGxDy3yuuAywDjo909S0DfUXtU7S3ei3FWvJqQkr9yEvIhPDF79o4Q6vgYfY
3By++pkVPChtLEdC8JgP43td47bF5BtsVj0b0yPn1mq3MKyXVVD9dyQfLP21Qi3BjHLJf3a1cWT1
ld+1Kexvw+C8TKSr/Lah5ITd8MYVjkxCDN8gF5XHZYTQFWflUWsmbgp8uhtzNLPnuXZnsrTck7q9
qocxSVHU1Lg+s+r73BnNRpURCI5QXSo9dcq3TIlS9Rw7PHm7/rhtOrR3Su7AZ8j+lNJvEycGFDE5
5FQP6kM0DGaAtW4I8uLwUw+JAXBGcRTyHk2cAuqqB3MKsKOn1bfRzmCuSmmNh4jiIcYA5SGa3Wl6
gdUpTeD+a0lymEqmQ8qwC6WOnBPVint6KnbM6JJsvqybNkbExMUgs64gAq1CkLjL8Q4Dmqerkuht
iSVXDx7xVlDMGQcOdfcnkqSfNE41Etrm+RBI0k+1dD9ja+dUTouzA/G+A9B473EvBLnmx3tfMBEq
OnAeMBP5QZvAuyUO2XNdXdLKR1nyY2mXL+IYZW3+verb/6PuvJbbyLIu/SoVup6sP72Z+KsjJuEN
QRJ0Jd1kUJSU3vt8kHmhebH5zoG6Vd0dMeZqYi7IAGhAEMg8uc/ea33rgyFE9b4E1aX3vkttydjF
2cnMYwEa9LRz4oTsZxQPE/FN4FPNxdrAo3IKldy6U16kREF+kpIWAk8RtzpE35XgddfJHLqPNOux
GpPzjSWMazuq6CeiKheuFDOne+mdyimLSblWz2SrmK91Fn6MdnhvxG53VmljH+Jl+ibl5nK/FhGX
5utoGQ5SNNIapY2pph/WDax6qV9CsBDsEqBKfuyEydeQoFkkvQJiA2eszpBGWP06tUmyNJTlPCap
8RAO6oIRJ/9AqWidyjC/k66OJb/KBnLKWE8N3lhc510r9nWaw1WxMvLi1sfUApJqUoueuOwPeGhm
kA/QeqVSBUXF2ttC+lnLat9IK3VX7mjnz0+67oBDi51rnw/7vvLCq1ZrwXHsoxwaUhlvDG9uOLiI
AMlHdnHhPL4j9gczo9TvUxqekrEGrSAm9uVsacRBUuHLoqmgW+ujou8QTxEXddOV6ZV7lXMZ08R4
AyGI4axV+Rpq73PYLxlecKHIaXFWFKlpnis6JTs3qXGqyEFKqHYnvRvo8YLJICMqi/fFWNsrWkYa
cWWTdZwW8sgwOwAbyFm26hnhPQo6EQQ0J48LQzac3q1zaEXQRu1hbvflzVAEzeSDSScnJ57IV/Pk
KxcWej3EFjUBqUIsDcqrafZs3Ud6i/Ju7PIKO0Qp2qIWp2JAO36W/yBCp29ZMCebAbXXzXpnCrrc
rSNKdvWwHi1irhx1vg8CU/xHURIQhgx0TNYWmQaceq7R9kEhE9jDUGlBQOqRsUXDm25kPdoRlRqA
LvI92ut7eTiWE82W219ZnEbbuOTlig51oqTBo7YggbZt+yMnQ+IxUpZWWDe8NUl73mZo04XX3UDv
V1f3c1ZilTGXfYz4a996agnWj8CrUEdx5g24COUnF13s7davrzniu+mIKaOCJLX+9Q3wVXtyGk/d
NJd4BezrKLUDcUYdIO7K9RgopkEQrc3iiHX+ArSvdPGTs9Q3rvE+GIVy1eBG+YWmMmy08gfIUiBA
c2oVxbaoVSf8xyVJq+ciURFixPXLIvaviJVUgR9FqC/uamwWGjdp6ObWMx1lQnegh67CnjQFfak+
KMfHbZi36StKuRQoYgp0oNQVBlsgxeftuLfnpv6WCo2Lho7GR7+5hRRn/Vno8BNlU8fp82a7ZIhU
qtlEUUtlsY+6bnnJcNN+DF1HKyXwsLZidEoirb0uQ8xQGTT6UUcZv4p0xuoeGQgYsmwUkRRXd/V0
lJ1C4NT6ucztV9nODNr2Wxk4jkijYnpWDcFD6XIpGxp2FubUOId8zgkxon8XuSGQh8WaHiBD1sc2
TjNfMaDQ04p5THNeXvA3B63TfYZqw2dLBZkdzM2AchbAnVxBKBiNc4BW6LGHp+g3feeykWYMKpem
rmRUlaXR9deMpxq55IxKOm1DO53urAjFz6CnN0GTSFC5V6GQmt3UI1v2pt3SOy+1q/S7m+0Pj/vd
gID3fjSrU1Y1wZP8BF7nivQ4ush7CiwBcJOAkDovUZ5qcCs/VZ12kvS+1jnOY4X1Xcm86nOOx+bn
uViCDW2J66q5TIUj2kcOHYW8JHHdaRhAJi4oLg1g3jrD2/dlqkE2doRa572zlXrwX7iFpkOIeROP
gVX4koD3etYJAm5Ndf65KuWkvP7SM8hbdALq0jtbFjEragK5Puzj5qnVYOw1M6Kcptbrp8TDilx5
yrPqmu41hyUp9HB1TYajiYnm1hZG8NluB6rTNQFkgijbabslTvZLq3tfQgUsItvtwq/0ZgT4KRyd
TRwv26ZGk0BcIfZqtXYwcqvaPi+Knh1TUDDQLqKd13vTxaVBifo7ps4SXrGlEFFb5GBl5tgtfsy5
6BtNm+2KCMFtTm2MQEjYjWjdjWgtotkHDV3dI2WhpgRuLIHHk8MUuG9xfKE0LYvV/GFWzXzNgulK
cM3TTcjWkwZc1eMVgAMRaSMjahKZrzaNrkelo3d1682nZkfKdGB1JzUsXnXFpbNiOcUqH9G7OXlo
biL2i4+wkUNIZAohrG6Xk6HF3ztHTvNuzU2xk/dUT6WDk2d0YOX9geDEdQ8tc0WPbj7Lb5vYyi0h
i5/PzuJYu5jZZpLn+yo298NyICISvLTm6e52CZp0LcvmvlXWUWFtQXvD1dLncB2Blz2kHlFPs3Hv
DIw92PFm9anH8yZ3x3La/euT/NoIHQE0d3OVXy/FpKCtFuWot+y7sp4RS+0O6aY1mQT4UW9j6/eg
nd7u58n4MbXpj6Agre1WEfEsn22n149RaTfHoq6jM8ke7Gf6ysQhbsTr1uhfWe70J8tOvzT4z/wc
29xZCvINA2V98nfioBXRxbIXALbCEqtb7rdSX0joZoixjgIDwi5F4vOtOB0qjtIlsHeqnQP8xpV9
NAKjvWSYQ9ZAiSLimdSejMXQWi/IWk9xnxG8m5KFemt8hErDhl1PbZ9L+UfvDZ/nOks3lhF4AGu7
S0iU15OzxO5uVMkYIAT4GGqa/UaQxyExc+NuBMfyy8iiKnClp/w6iiyPhZEeH9WFkSM+FFlTBAlW
VhfDlCWMnp4CilTXkGNIXVFIGN0UGyszqwjpcp03LpnKjSn4S5+D+JjLRL/kyBjEWeP0pK2YIXxX
26m/QYOj/DGVRV9JYNHtZzqQhpjJqs1Yg8RmoGC8GU6EzyJ0tp1rGPdZfYb64MNwTyiOSVbr/MGo
+vPtpgqT0tcOocuO66YA0O084H0Vk14VN7ictwaD4hxpx4CIpYHoGIq39Vw6OTIkxYOmt2/T2L7d
tUVmCixbHN9YdTdOnnzOOrSROwMSz15CIxG00lOXOS5WbTy5yqycJ2gNV/gPXxtpfBCp5tgZDs40
rG4iVHISFuJ9EeExZkD9RKBbtU1U9kOMVqlSuilaSZOZboR4huTNpFLWPeFel3kAPQ7eHIipFBcH
X24Nq6YhSgTmz30wDQB0zLC8Im0rL/QMD/LeIr6UhBxtYVCeSmv4HnEN7kxafmJnVzlV5tfapPN0
bKaVFVko+RBZULbwaxBqIj8FLtZxYqysza+v0ZNOSafAGzK4VrnuEYjtW3oEm9s+rA6ZKo4WUs1a
Az1Vpl+ko2+sM3vVOuC7C4RCd0W+4GhAUvxSIP5I7Ohh0u5vV1F0IrtUT6fLMvVM3es8u6QJwHle
pqM2d+62WJb8aKH2OxgkPksfLbII8hkBzEM7EWvznCjxjoBsJqWm5957BgLMyAs5MIWftcjgj3hW
YB7NxWKZVluaAELvGoXKsrZSAuA4Mr6ZAVkk8ihC+nPK+tbelMFEDq3wDGulyOC2sx63c4rst9C9
o66xQTMbryWzNVU3Ao9Ka0xDlyRulYt5TvJK22QV1Ax60/oD4l+whMAa/ZnZ7Oe4yB9yZ9rJ86qM
Zx0lslDXqQE7BWQeXC7hwiTK+GzYufoYh/SeOJQXLf1CIKWzjmYbDL3xTQqqEXFt+xoTXmWEBnw0
QViYzPEhcbCcSCC352HUTZRz1uJ8vp2jvBm9Lyv9gBjqkz2ThV1POcnZ9GIHK46/JlOHCjTdkktx
HwIB2d3k+U2GqawYL5PbeHcM8ssLoNoL4M/yQaHhvfl1Sxk7BPQmBKubrMXTmdN6fU0IeGWou8km
W1SKumodHe9tgcoykUFvR9bZ7R04l55hH2d2TQ8WujQmMtY18crugZZw9xAACjlkrHW+Q7EnFR0O
8K49ehtnU5TddCv2aGiCEV68mJgXlYhey/oGPo4rztgHD71RPitJbbGhz+d9qS5/AjaotzVCLRJ0
i3DjBiwpigaEQuL3gjZHGOdBTqnyYhtmOOLJ7Lt4S/IWjrHyiLE530WVOl8MDdowFoKvDrZXH4Ez
BytODfySLGcDFuY5elDr9BsXKoQK1mw9g1wfVzR/MxjaivU8+sa7XRYvcihvqW63Y60Mdl3dslLC
F9/nTJG2tw4PMnRmN5m3h7c5fdZi86m1qyolVxV9Sh3TGET/nhYLeUrapGygHE4noNVwfZb2Pg+/
0IxpdnKi4OlP+MWgo+nsO2R71yExpjMHpmrNYNw11CvkuHJ6nnTkAPXPrU3ohD8KN8/vS4x+9qgR
cIjBC8+0OcY3k4jLKeo14TbvPeuuA43wWJnQJmEAv96Wkzgk4UTYKORBPdaIBhha1fvaJaAQxarB
r0fjidiSfJWKDIOR7RVZyvO1MhRmJWICqTEZP3a8hoTJsBtnCJHtPLtN8cN43Skea+QNg0MrfYHR
xAGQ7EZoj+hAiVWORKA9G6tIIQ+6bx7CWPnsCsVNwWBs6yxhtU+TnJ31uAwnuQWrv1ZgyFaeWIlZ
d6wnJUW2ojWmR+5JTZbzojOvtPtmpWcYZtpy6TH7ZniO3W5s7xg1t1CKCloHxkHekV9mN6ht6wHI
nyP6HnJkr2kK8ltswvJLsVE/TgsGp4n0iEMXQImwrVNRwJ60K5Szo1AA/vqkAyrzGb3lO9MUch6o
FQfZssvBgm3bejRWIaESPtIw8suCKrinLOvPUZdvGYtrZJPq1toKSAxVRQMsFfkTHThVhKugBIaF
kFMSsbY3tbGpIYKa3S+qHY/729Wa3B7MucG9FamQDtknr+VfJyYHrYE8q2SLSLFQvUmMQaET7FN3
swYLtHwu+3oMeX1JbJa+0J/GiCYJV5q9mJT7IRBXj4hR9hg4tAZDtf+OpTHBQOCA0TGzW89FyTIr
Dy5aW4IsjLCR2KR5xSqdPZqTe6VboTyL2pKS1K8Ew4Y40Yp+Kv+7MkzVvbxVLwiPzHHXpVpz8/ZI
g08HuQO2dv3nDftKUZ5Q9Ffzn3qKpoyWxxbEoPYQQrjw+c35I8KIeevT86bUU/RULb2yJQnTxxq+
KAbnLzOdpzAcKKenM+aH6bELtQBr9cIxX4rQbOKQ5EvmuWTeSRgHM2kyHeGiwPkcwt0kvKAOnpYD
qwLl0hzkvuBNHFWK9yFrlcut2phoL074LIaOoE8pxpOfNPj0W3hYuGFa1T72igYKYLajz3VTIQao
vZ8i87yNmvs8U+c1eklnQ6v4gGYYRl8P/AA4QMbWRSHwRHzJ8eKeeYMYximTMTyUOScHCtz4AHII
+ght9ioiOZk+1p3svEcW8IPb4RUr9ixAxcV6mVSbFFYoBrSqwCx4tLbvSHUWAV4U+c3Rtocft16Y
ppjeNjtDq1F9kKdwXoM++W4Vje53nWtecEGaFyOoiG2biEWUJkfHzL6mWpeg+xwDtv7jVw0y8LUg
IiX0seLMSGTpHxc1WQxavMC4KRHcaz1+JOliM5ThpyGYERr8K8P7yZ8KBi4vQKBWsntLMCrVGNLa
nWTCzbbt0Z4rSnqxrNjgg2OEZkOxk7Ny6i2glvKMUaibbo+QirinoWZo4+JRZu+iuw+aAn5Rqnck
/xbG40skuvcqOSg3dkreIA2cXELWmmF+rg1HEBJTl1Q4uU8QGt15MVBFyan+TNv+kiyUbyME4LJ0
7+X8xG6QnMZ2ghBCzFRiZ7gWbL5OWufqu9ozdZ8vx+uEcj3dJmT8rnJPezZqK7jrjD5/JlwR8Lg3
Xgd4abhNmOFLGdfCNovUoOWhTTqKyzaf9oE6J5cwNa9yOdRdXBV0ScDdiBqnV1QyS8nbXQds0O9I
Dew55x6p/ZxtVNnaKcOhc6JLgFlFvnp4lPa6iFHy2DSwQGhQUCv95Cp15SMZbES0HZP+cnyfWgLh
OV0eZIu4BQyMKxMATa1s0skqsRo09THWBupq4hkISBpABbqtcZ3CbET6Ndw5EU7fwNQxVY85Bpab
ytQrp3uiApRQcx70AOFET6j7MU5KaOFDdlEd+D2NbizMoKdyrSg/FIRfxMBZX28rRgclSbzr6bbr
q/DMfnM/h2Z4GC0GYTJFg1Tx4abgSoVKhVfYvMUvB8pHz2z/pWmcO2TP/WPoLupL7b0G9JEOt/ef
qO9gd2vrDmO2l+uuBqjzRDRytG4cx17LtVcGfA/VeJKNIBvfqj+Mn0s9i7ZebLfHRQ3hkIDrWyk0
/a+Qj0Ch5IWzlne9iXR2RuY1r2UCwFq8l3LbCJdk3uUURXfZqsI/+xm9cHyo0OBsrMDIn9RlAaPj
6QR4WO5aDhowAh9QUGM3rgq4TZDhV7ZwZjeLOR0k40xbVEA+afPcTzZUjYkhXuw2b0utGXczVRBS
0IuFDmQHSXny5V35STGB7yWIIfRsng8OuKtdVLvzFgwvCI16zv2y0pJvNtvBcO7GzyrpR0wx7ouZ
GOlJFKqD+OTYyXTUq+EtFgXsUkTBecC/Yf3DMCX9U6YTM6tE1BhXRfbI8OJdtvu0pRPgdu9Mk9De
F+ro7GPGhNuiJPe7mXGWxM5ydYyK6wxYEukwsivnPtbY4y4e22DZW1fNiehOed3rUnqc9gz3s6u5
SkD58MPP9Fk927cjNRb5K7D+UFa+5RO4shpy9laPEeQTChqatnkp6WdsWzrWQslcreJGOZf0x7/1
ffk0RR6QsSqG/m8ScZPrcKhiPAdxUFSXLgppaRmuffZ0PbhCwLySHJV/aEv5Fq9vs3xCY3Bklp89
pPOPKPeMix7bs1+J3LdFtYYVmJwvSTjXazmldxXs850RXruWAy/TlndMhdV6ilyCWqdMX98uyboW
Bxs5mUwHEir6GF2XmFN6szHdQ4/1G5J4VrVw1JEPnh86eTec3oyILvEs1qcMADIW2F7ZhWYyYh5r
DtL6m+Lz9evcWy7KUm3IQP6cl7hESQv6sqB8jrv4qvbDPcAaHZkfhYfN2FaEUIV3ecu0kcTtdiuD
FQYjJZU8zIFNecD7mZVop6hPqr1jlqfBDvWDWeODFdSvOgPyRCqLfrTmxbdt0/iRJs2j1MjCCYFr
WTjeoXBsUF6Zrt5jzCZnDhtpylq7l1EvRQPwvIsKdYu8WPMNAlF9TWoHSG6vdqUTkolY1Vzu52XT
tIO9HWNjLevk2qRBDbLcQr1Epwwc7osHbcO3lbxmutNTmYRIsABWwRULrZmsvJTWv8XXLbqYdqM1
j2MLSae1Egg64LPXZF11B4NKPUlTtCE5zeDSotXuKfmjZyikdhkuo181IqXRIetOF9rqaRiIfRd3
5yBICQCj2KH10DSHJinLtRXbCOTd5ybO6CJqaPJEcqvSu+gmqiBiYOJEX20CPaoAGHDf0TGXbmGL
KKFVifdfOEENMyiv5ICinQ8BXGqEsL1lFNN7NaB/hBAsfLMjKknB6AxbuKPFTGbWZIMphRub7FPT
ws8DMVJZDWWvcZ1iz1zF3UEc/WWSMvWZDe2SKQ1hdSHG+CQcvS0k5W47K9W3UTMvwUDyETwNrEAB
5Etfc8iGKRxMCfkwUXr1UNqap6bt3PVt1ngDLuKwypBzT8URhM28NZ3qqoxmzDNaEnrPUbdKZ/I+
bJ7w2sQYshnqaeEsRDXiESq7vl1uHK2oXtwmOBcW8yI7W6BSCGArZvPIN5dU+Rzl5TZZTOcZuNB0
CCZEcL3JMaC5OjG7iWhDJk9N7xgH/Fu7Vuh7XTMAZVka0bpW2R/QwCEfClHPXYR39xiG+Z8SNzQV
/ETjFGShCllIPVt0AyYWMpahs9pAEBkoOm405Mzp0m3heSRk2iryvfElsEwxa+vreywn+ZcU/IUc
0UZmMm8lyVBlIAbMDFm+7VW04vUYd4lW9SvP5vEFFwerm7+QheIV0MnkfLqtm+GYZ6bYwEzNsRyq
ZFvUC739MkfCi07aRu4Fg7rMzuyy3iVxCd2o6dtxQy1aGCNxkuPXKMl3y5K4dw2gmNNQcgjN6thf
zRrmETTAYN/G5FUOWRj48iyzotBYdVZc+Wppv+ELtL9Ryh0UZXlnUo/agoDyQ1Mb7qYQAGklTddW
s9xVlkpYkDvphwiR8qp28u+DOegviE+wqzRMRIeQGDm7ySgehUA9L1jiMeR/uSkZh56NFNkR9203
3d2GnmhE+00wees2D6JjEc/9CjHFVq6eeaZ/dZboUo6t9QxTrdh1AJvX8m7Sj2BtwQ/5ncv8xUtc
Xg+BJZEjT/ybIXBzk82cFSc7fWKAWDahCQwm6k40FEkHItH1MTTyUzEqSEnEvbjqSv5hUipB1xm6
KuIFBcbFDcaLXToIvzzraTZC9VHa0lKF3W6cLPmHgvR7AOhB8vudjKQFt7vcMTvHVs6p4WZ9+yJv
tZO5PEQLa5fpzL2vFJ2yiu2PxFjCnW3PFSlZYmY/FyS8y0KWmbqMrupA+OyBtxH+htp+o6ctacqm
TiOldcZNmHbO3tOS5QmB7NWIxuky6hkeldw8OgzH7yrV1SiMxCxvwnG/v8U0M9+IS5+jFcUbqXlr
fYIoH3Co7CL6OGMSESYlDlzkkxUtNgJgFQsjgpizFC3BcOHQpye0BDi9devsqN59iLHlIUyWmgmb
AbPbgi4ij9KErIsNe/mXmjyBY5ahESaHuL1zVOOZc5KxSTd+JeFPu1YRWn/ksjZxyWAA4DvGvAdT
o6ovIA76jdQuwC8Jt0ZXjOu4rNy7gPoZAtKQnBzytZKWQbi8LlRKcLQWoK/hiInaIXBsVWTGgwEP
/c/eOanRCHcCmMoxiOuvuaAkjqgtreHIXG6AwndxnZF9rqHrHN2LsnZo025vksWmabkwDskhbSFj
ixuhWjI2mccH6jiTCtokQbF3LukEb7urvUuJq3CtRBPFdsWI74TTjgEDGwK/ldQixa1pWS7TuszI
7JEuJOhjHeAb9wyQVMQe41WSGsG6YcYg+3+KludH01Yj31HU5UVrM0IhlTu1v3ftoTzWdDku5Yz0
HkjGKtGL8UXeQnGGRGYCSJRqWnwem+nxppNREjU/F3mEwUZ1k3tFKXZhZwysr0V6L+Y86iJIPrNj
19sME9BqUHJUldW6sYrxwy0jgj8CwUJvJ044d3pMFsxLgRHaK9p06S6u5+AJOMDmNqoMUJwPw11a
a/1nllJlxxgng/3rXlhlUXWPRbWHvMHYMgwPsoRtVRpFAdf6XTx7J7C/OhNDxlRGQWOQwlGhrG1w
CIyEvUsf6gTclPpFvzHDoGI/DXon9M/ag55SwIs8OBViJjoVb+jYtgP4q3qSTHsnfqJxmG7MElNV
31VPxHgbPxR6X3wURKhlDJiV1HxQSBn3ddesPleRk21c2MUH2eTn4gPJxIKA43SUoqZVP9pEDK9z
OZlhCZjY8oYPgR2+ToIOBiW5WTXgYUewMofWJoNIqXXNr5BQSYTZLCLEDNNu0Q7o63ZugnU1FMjb
e+d6q1hKwHIKOSEpUuQ71/3cJzzk0MwxnEq6kksPmIELauzHObsrB+fg00wdSUm3vNMZsvAUkegh
mq7nwHNiv1Xy+VgLy7+oCY5qO79blY17jnQL2RoYO6e9z1o2PENrQp0XlbCblMUFRvEaIhi9aCvW
T4qzVAgyUWMnJDByLi5PnW029wUjsTVBuMumHuigldVny0K7lOuauY67Lnuw2meMmmA96nbGDcZQ
wtObF4Wx264hCSd1ByTgQ3F2ZjU4RqSg+brpNhwZQMalYaNws/Z2N1muCZkmDzd0RRF6mz5IEBa1
2qYX8HuxLERDSRE7u5/j2W0R1WrjWhnyEL13c6IzodxlRd9dSwclnT2EZ/wn6m5Y5m+0VNQMy4CY
Ct1ME6LgS7siP06pEdyPTXN0jRWzpjz1EXi2fae/13H92gsCVj2Mp9bSnKc6qFAr2/txrhjGizF9
pmW7AEfhqjWG+py6TXViYupuiTdQNx00HuQJU3sO+rFbDcKOqsGFBte11uYiedNs7dVj/PTRTx4S
DvCBRWadY9HFCcUndyaxUSn0dRmhoa3c1rxvIv7qkoZfoBLZu9tqh9m+29Uj5ALaEJmgMCZXCoC8
b9V9jj4BTznNXSePjRczoPuBYvw8CPqeU9FolEeeY7wtTvEYuFkN+Vz0MTBb0lHPKwgGwiEWNqp1
jB3lkmovtDGcBwmaGFUsKm1OPTQpTbujm4icTo7J1Rzq9VCsyGhJd6nQpCTfHZzi22nAEnz7E3ZM
pNa0FLRQRaLwUJj9Pg2aPyVgbKAhDI21mDbVaNSINAegZHaF9E0w6uo4UuEqGXv0gc2jApt2o1Tt
jAYI6O6NV1VmyNTr7IS1vt+HDUASz2zekKMjqcN4D3Kzp9NQj1y0TDPdt5b3Gvb5d2k703SDZAa3
tGhAebT4Q0SkkX6tA6KVHQWFOpOqHqgoOjjXIk0jqNLiLtPcN12xv0p1ZZO72xr1X40Y7lAzCaHV
bHn3cp1ALdutUajlTFYK2sdoRlhLi2fDJIk6qRlOi83jgjjjxlXM7LCi3wYvqlNwX6AfkVbYcRSR
czmCoqbr3mH1kfxH2v0Nd4TqhJEDFtbcmJhCii2o+KQp0crmXHwNTMfP7sJWc94dhStonzbIAPG0
+zqOVMPPQhYuVYcHW0fG/GfTaW8Lz65QMKJpW1w0y92tFe1YbnjlEMl/Ms6Zl7sCk2N+VZGbspkR
hlS9dVYhEYd3elMzyTX6sxpruxqnT4c0UY8Zc7XeKqJanOY/NWsy/E+//cff/vM/Pqb/Gn4vwffN
Ici0v/0n9z/KasYBF3X/cvdvz2RNlbn8nX/8zD//xt/WT//t+bcfZfPb3dP2+X/5k7vv5eU9/97+
6w+JZ/SPR+cZ/HyG6/fu/Z/ubIDBQXPuv6MS+t72WSefCf+L+Mn/02/+9l0+yvNcff/j0wfqv048
WhiXxaef3zp8++OT6cjX6vZSiYf/+T3x/P/4tHqf83dAykX7Pfu3X/v+3nZ/fFIc73dH12yT0AfP
0zXXsT79Nn6X33K1303NdVWVLjWfPNX+9Bt5KV30xyeN37Ish4u3bRsWKHz9029whH5+Swdvgz1H
1wzNMB3n09///396L3+9t78VPZTGuOjaPz7pDn+kur3n4h+0LEs34JyDAdIt3bM1w+D7H+/XuAj5
ce2/EC+eLOrkGluvT/rVLPhF0TimGGG2aWBDT8dfgGBrXyNR91sXL1qKSzskOJ3tqG94+Xuvzmzr
WOwLbcJ6282npVRfPRPDlhc80Tt5z8ho8J1UPdHUIXQqRd2VNrUPiST1Mc4+9syJOmPaYyZdgUBf
GVFzVBOEakP1zayeyIpFnom2bUaQMUK7y7xSWSn3plrQ/7HquywD7ZtiN/WjmqfQNwvqZbHqz8tr
3dmXOZtPaTxdF0LsVo7bpr49EinD9JMmMpGBWja/VqQ4c2Xprro7npwS9UmVLMwM262lDazG3+Be
XN2UV6arevZ/03D2cmU1dmDqB4PHXdiplF1/0o3hNbZxecb2BYv1vec8sRkjL7HpuCKrxXZU4G63
GKey6do7BI/SCD0FLZyRKXs3DP4yRIKtTtKJ+OvC957zA6PVnOfgZU6+sMUEkbacwsXze6e/6kZ1
trTXPDbf3HJ+0dFu2fXyqnqf586jIza9Ku1MIGX8rtQo17QBKuPyai3qqxb1a7nrcOuWDuZ0UvSU
WqnfuplBljOhfWMUvzOS8jGTQxgZT91s7nvT2KMtR923nNLSuoTGeC31EWRzob+mkfo6DjuYmu+J
22zloVQjnS95dLeYTro+nXo7R792EHdtVJfImS5R2oHzty7M7jkkhCXEGr/F0YKXP2aRNfYh/6H4
hYXDgrjBFr9Ob8J765fXQumvkdpfm4KzdRmvdktBmiXHdrQdOrQ5yGYwNqX3JY3Jh+4TGhCZ+kW3
4kPfzohG2mqX9jSMdC/5MVfTFTweQSXRJm0B7XJsNzNtr34ha829CJw8MoHPrqNubFs/a7zK+MZ9
S83e53B6dXjhxds4m0Ck3B+Wnblr1SoMGizZ8xxdi2C6/RvKfHK0O9WeUBfNp5n+VRKpKB+X46w2
K/Hnpsq+WH3yQy85NILZoXRFp9t4R4hl51wLSWZ1k3d2NKush1tixj/aMX7P+B/VXF1V7bibjG6L
L5D7w5VIY/Ith9eM/uU4jLiwlzvx5oo3SZlnXvSJ48L4upCEJv5ykTz0NvH2s32ix62spgjglWJv
MX7DDDYu8jyMLM5rU52uWsO/pWTvU8XZqcYLJIEkeYWAmzTJD9xR17AsV6Grgu/goGpr8/KXdffn
svbXZcxV/20VszRWSl1X2XSYmsF6+ddVLBozq8xiEETi2ZAL/R62EFlafF5G+oP2/itXlFdb118h
hhwGj2oPNuGcZz8CZbraTfqujPalSt2vIdqsmrj5VMEK76EHbVtOyAQbQAa+hjbx/KcVEMcrPMPx
6N2rsX5UsyWFeR79EH98sYn98xrGc9mPplVfKz6IXlwPw3h1mvyHMUGR9OAbisVSrBHTyglcmywa
7dyRhb2emWe1GDBXXcRf1vrum1KGG7noWGLpKmv7iUC1VWJ3V7EMiMWryZTvzYAMq5nt9Rz7vBbv
RYpRJo/jH+K8HS1mrPprN/A1sUB10EdsIJ6+oF20YbaGIHKlyN0rI2e+Ze7/N++PuIr881XG4lLn
ma6h6rph2FwF//r+OBEKrVap1a24PHS0ggGmDtfAVh9duzm4ES/gyEJVakf2wi+laxzc2VmNRG/6
LkeuuKCMyvw1680N+iZQMbGBQxFelT9R88bBe2ZuGr15G83paondJy4jKq0JTA0HQwJGw1awKOqv
NqkuG3hfH/0MsgJCs5evjYXHcUquUw43GPz8sJSG2DvOrFn7Lt6jchxeEx5IH5PtoqZvZTHtwd+8
ivWyWtJ324vea4/TPMqZMKBekuc8jeoDneA7pWN3OjzJHwgsGtTjouMvDDr2jl62its8XnXpuLs9
ir90ne1HyOV8EmOZqnGmC+y/m8U/Aj7k+yqRKGTxaE6/ruvh+v+45LuLP5qyLX90/x/UfJr5l2P7
32q+//Hf2+5703yPP6K/Foril24Vn+b8Dl7Q0Snd4IhYDJX+XvB5vyNx8lTPtnQ6hqLo+ke9Z3q/
q5qjWp6h26SUyCrxZ71n2r8zq1NNlWLP0VXahv839Z7BmvhPp6Kj6gZTHDRphu5Znmk4/1LwJSHo
OneZSMVF0ueD78q31UB6lAKxrAxIUZymZONab7SW2Q4z0Q2BY/nWdAooHVZ4i/4nR+exHSmyRdEv
Yi28mWLSyqtkqiYslRFB4E0QwNf3zh705L3uKikhI645Z58TY7wBsaPng4N20q2YfjmNcI8uDmaH
hKhLqGQcBDdcyQ0gZ5UE8Tm7d3aL/LEw/ZdZlWHaefa78uofJtb8WdhjIkiYztjDNLFuGcAWlHEa
dmrklM+L2yDnQo5T2HaYVKW6I6/jKw/hU9i69TGhVb9CowfxhVctuYam5T01YFviIEQjp6IuXhuY
hdUIUGitmLDMIF+RmNud+qgZTMXjEn2HtjWn0i9mWEyPLfiJxsdyFkYwuJmOnzFOR8A0qSyjnpnu
5kYwa5hAn1Z09HEUXYRFpPhYvE1Zb4Xli6Y4bulZm2E89CxK4kiIAZVzxv5+uIn5X9AC3fu+eGAQ
/N602OBwT35aYuHDmj9dX5N0v2ysDCRwIRACcW1JlDRcweUIJ8EzX9cCxW5wszRUBVEFef6bwNco
DUd95/VBmBhOyPrXVIrZLMAbruB0HmdS3R1BGLtGSOPrnaq99SdokzvxlaI72zNzprpmhafK9lRq
fA1RsKdNT0TFEuqCbVp+dPH2x6Yj0aTM8KgWVEmL2Vhp6RCkJ7DSNfNfTMV94s3GNxsAVqarIuGp
qrx0RM8S+05n3wWYWGnnIFXuRfunLDEfbRWhabmwUi9SawJBiOX9KKBJGxh4nPUyyBzAzGLv56g0
3zBH4rIsAQDnJC5gUbzhTiMy82bmcGyCdwZ3ExEHYYQVgz+J8D57R4jnbhKErDh3M2O9cIHXDC7T
SFvIG7F/88FYQv5Y8+ilmYOXQNxokB3zEwgDNCy4KPdTQTIdexEv6eFm8QwwjC1F8BzaJBQ5e37p
HKdgMzXj7DVaUFhMQtKtJsujQXvWOTcjrV/9y+0Ir1oxDBkJPW6GiHY6tvhiZxDiXAjEuRj89rQp
i3dw3PHJdFbAKrjDqZBroNFh9KupPdoPNVusluUHxlW0xHlpZdGdu7dBhuptxG6yYi1bR3HIAfWc
t0knawDRFMizc4EVgvaOsUua17ye/08wUMylAJiobEtjQmXtplTkxkvkNhv14F4nHqOSw22i2/aD
THEihFg7Rn6gBfmquVJBAuYymMBBkgmxfXgagT2ZlfiUYyFxObbB9GPzW2RI87NSWKAsYrNmC6oa
4KM/NpsK/qLl5PiSgc5gZrLpIXghvTD8lV5XG+T25JpBfD3eAqsxd5k5rtJZ51eAp25s2PWUmUCd
etQG6aTz7gipYT0MQB+Y8rMI71/WfRQfvomnh8eX+g285dEsWbsvHd9AQEZMFxHN45LhWd2kVaf/
V9s9GWxHNoWQnNuwyxiyQ3JRdsJG3smYZh59j4UT40oZD2GArrR0vJsI/hNt1JeImjqTTvO3Lt02
bWfYKJAdNI/CsFMnusjImDI7J5he4tMRoV8w8zMft3F4WQaGrOx1aHSD/H6QH6ND3zJKee5t8Zeo
gOtCrx7vPa9rQ0q55xGUxcoT8JPq456jgWBpkCll6D+wPTPZ5Os0nFedtlEFUaCU727n5NwKfI1C
lF7xVsmvXM7AVzZMMNUBmWn/UELsD2RuXLtlO/BL6rM9WY9yPUQMcdMVpCQtdYRfdV76I9fCR426
nMRWtH9RPqats36BvEIVaQco7bviYxD7xVrsMplMDIWIBNF+gvZAeJB7/aWS/bXFOpgspYFDCDj4
xDI77cBVxKLXLDQLXE1rDn01NObY5JAO4XXQo8sn5pOkT7QhBPHylkc0i4svhHeCEWdwAln3eXBr
Rtzgw+oC4xh1AsIorEyWfg2kN/aXpH+MVn7C0YMHErpUI3tSlGDvEBzzOPpDmBohm7cNYwzW1Uto
uO7RzKcwAeGW2F49MQj48AgfY6Pyv/euPVOAH0uyLg74m++GjdgDhpmQ49siVY730i3DtzkI4JVz
CR2khu/ltjUzEyveV+N350VbWtQcpXLGyOZ58ehNvEiRepJQpnmz6gvjpgux8VCRxu3RaLk2bU8+
+owzB+wpubE/FEHuver5jtwCdZnlxutq29A/YRaDXPN4h+qIbAFmpRwMcd6vUL3pGw8DmmabAFjw
fAHM/Hi25l84kHA+Evt8jiasHZ3TPPJ1CI9rDoYHo1SCIvanqEqdOi4t4NQ/l8ybraFa0siReYLf
/EjhcySXlMzcwglZUXNze9PecdB/lkxD02ohBsYpPepgg5ypnMq4xAt67ndTpBwclCK3KEn4/y0R
HqL/qdV6Rvl2sjojOt7MBMSyRGmgHLZdO3DcWZJTVHdvJuzBA6Bo6vayfBFdKy+bgfzUYzCS5OVx
bgC4An7XZDTyWodZyVLz2aZ7JoKA7VnxBGlvTrD+WI16c/vcODiCbFQEM45HBl4+QJGqCjXEYhma
g4vsfiuq9bK5LJWj4I0qi1DAjy2PaFh4AoI6ApSEkbGLoDLzvhwAYQSTq69gAnjdhqRkB9Nphaam
h+A84u+rnTljx/u1CBtgotE9BZMAEWJ9bKOMMm8BHNlWIer5OUBEaJCv2z44/ayycragr3IGgLTn
amQUVm1M94CNcSYB/gN4qIhtWB9XW2FGnS1EYjKtOAfTrcMWNMMGXLT/VA0LVqMyrGKittgabCMP
iEicleFBu6p0XAl1VgUJLFrZ5dlYggOXkkGp5MsTtIZ38yP0sfkvWoenyG/YVAwZHlTzzisEWYq6
eMcdrA6yqfNM59tPahgkUZhdGdCVHzfX0lRsNcjGVp4Mix+8nFqKx/bbXha04VofbGd7M6dpzLRZ
mHG1PJVy3hNlrzwcU38iTAgzp3JEHA39fL/pjUTipvAy1xLbHaxdvh7zDhAQnIf2CG91JN9L7d6Q
Cav0Tw499H1rSyiFNYlie54MePkOSNQYWe51kGxQbdBnuOBx/fKhWMF8YDQQaSMnP104HmgijHu2
gIrOUCU+9IhEIJlM7MIhUBOOoqvcGXJO8T635ttsvpsNsX1rcI4QHxykhrJQs5Rvnbk/rxZKUfbf
QFZ972JNBRawrv/RTVTwaFUi6kjkimGEbEBxBuN5PrZ9QOiBH71Hhf5rIBxy5bochG8dl5VJBdQf
LpC9da4S2ApG9XB/sN2e1OF5egRacmzRoREqwsN5nHLWXcaGY2RooNykJdzO86TGf0Uf3o1dr2Lf
hK0j/a9mNvNTMOWvtmBgGW1V2pn+ifUKYunR+zCN0ol71T55FvlrXm/BwkUIxCA2nvP6tHugUtvc
oDrNUYCPLsB0czlGxXoISHUkHRBxWjNX90SPOOVcxyExhqnD5Amhr5gO1Yp3XkUk2uQN6mlI6tvB
JPCKyx1Ib3BFPxEdc7bhiVVMxDiY7jGE/4MO/uBYZptW7srpiGczsYkdJ/DGMWhjPP6eYPxTuaTn
GAheHltahRIAHGIdDnFdDKd6qvujFNfNBF00VYYD9czhLPG7i6uJ5QBWq0bsHDpSJ8MmBXoknCYx
Zz40sYYZ4AxJ1DoiE72Iz848+03YHuapWxK3Hb8ltDuw02t1JlgyytzV/vaspo2DhbDnGSaUX3D0
VcrkXGa4WRd8s1siSBFRttkSbJ/m0mjYXMQcq+4RHoU6IgP6UbRTGEe4uuDry8t8+xQiwd69zINr
5XbHomWqPTh/ZlxZjR0Sjdjw8wZG9OHK+Xc1cBtq6+QMqz45Tf59q7PHYf6uWzZq6y2UxUMRzaL2
tmkF8uWQKWaADj54oXzZ5z4/2dqklIPxI9zw3R40NhXQkcFWsEnoFzo263UrNaQydxogDDlPlfHN
ygcvP6IZ+gPyMsqj0zsPQXMd4I0fw+au7pbqtIr5jo+zYzbdHpvR5lNy3C9kf2HmR+EZ0Q3BQtp9
tBsWdQH1LAGZiTXpL+xT32G+HlkroE0cO9BzJTwv1VGBt+CzaLXqBE+Re4TdJvDpYIzyDY+icIPv
IfZf9WKcLBdf1aasi8I2XWk5nLEYAJbp+ZaN+ZsxgQGZtSS89H6plEzbkdyFmbDJaLEiQB7Dy0Tp
kxYzxhvhhCdti1PnB1zBo4Ij/tOBQMi/BqZ7KXnKIvD+rXrj720iPnNLBwcbp1sa6d2i6CHZrNkE
+LsGbd/Wmy/KivTVo60tJlK2WmxhedPu5xV88gh7Nw60vWRrIMAtb8Yn0SCPZMdwlI4uV1HFn8b0
binm59GZ1Slnp1pBkSqiQBFtNaa5ZRqMqfMpCckwBejaioALZwcyEFYj9oHCgp6CfJ1x9Vu+YnwG
PEnIvT/SvI2jH+8bXbEkne86MrGEl7z+3cTYHf3FfrBmtPhNPx/spVieJir8x2HB/eZBMZDGD80L
lZGchZDJWf+ogMG+az1Noxsz+lfzenGQYSR10Vl3dlBygub6xTHMNxI0/5Anp9kzcaYojrN8Iepv
L7PRQ1ta8+UJm/BPFxC97NVvxGFw3kzqnTKmigebysETeEj8YA1ZnQXYtdfgdsGHZy3bHcbl+giy
OO1KEyqO63wZtBmOrUkH60/StYw4B/83gtrANIxYJ9gAGRsBayt9UwnXF8cky9ZulQsfJZdXu0A8
6dJZgSJlZEHvisztstptfynclph5VQlGiC3VrWOrI3XbK7iSOcmngYGBY2SjVf20HKy0qmdVLssf
KDTZxczOq9015Oo2eRo4K8p78jRJs5lOxjpdhNlb5EXdBWtjPBDpE/T8OHh0MrOP7spV9IkeA+tQ
kshJCMLNPUBClHU/b/6hxxtOhgu2YWYF90M5ko7MM2d6NJzNv4XISfyT180WdlaGxslnSpo66DYQ
IGnEvreH4pehFzOGuh3W1PBhhVeBcoa4xgreCtHZZj9CFPQfZTdYiVkFHxVIASSElslFKbYDKTZW
7GK+y/QqspaKi20bQR29c+f6AJ2k/R5tVFIbI5sRJXi8DLjmZxnd0YucJ57AgYzjU8g/O+Hg8DQC
aNtI1Ri8u796PIiWURcXpVjaD64ZeyPRujv3HUIrJ1lMipJ6JXZ+uMV16vFzX5EL9iuUj3BJarPI
zysaGUb0RpTfF/70PRnzvWvWFt81Tft2s70FDSjp5Z6ghTNu6YdG3059d78lJfX0UjL/hCJjxmWe
b8mit7MTmKRJbMa19qMvVSuyHjYSQQj8VTU/MsJ3wbgztq3xg81Fjh7YN8J/LP9QZiDUcGn0ko6s
nKVxo2PdE4cXkR7de9FyJZdvJ1lCXkILFXfQlkUyTPaJ9v5NYQaYytMUNkbq7iX3+BI8++V6mTiu
0loazWEfB0gLOeeRSSUcYNJHKr+mo2BAP0RyZazGr5ZzmRtiRKTUWi9ziLgrqtvfVWWDB77Rb6rK
em2fpcPr1AXyV6TngzBMAIyhd4rchXkEaPWlQFGjuONg4WiQZ3JKCZZNdvACVy2qA6IxnlPkf3mA
eR31K1TiBEPlzacNoVIrL7KzzkHTpOXex24EjEdNfGM1Vzw0VADcTkd36PxtaKToTcp9/mReVMYj
6BgT6ws/HiiEm0DSDemK19/hpiNuDz/zZjKqBO8SjVacG9g1AJVA4PabxDcw9Biejl2veuR9JRg1
PHa+8hNhEBM5GfJzm8T35s8NDqr6b5OXH8ocFIJ/7xup7sVg/LZK67MiAiKuAZmgi2PpsLK6T1fo
0bSeuXdwFckA9b6zT7qG/YzsdBkeFkHE8uC2+hD6EyFp1YgshgsWmkfJJK96CTBbAwpFcUw+OHPT
HgoQ1THBR4fCqMcEAM6Quiv1ifTNJJgtl314gXCOTo4EmSVeLPDg7EVZ1Yc59bhLOhE+7j40v+Sa
F5iIeCWrPJlY3bum/QN5kYx1xwEwunUisCqc6hDobKVYlm4s2SpPnL29vHpL9Fx3K2a1SP+pnuy6
bT+hBSe+eHEYR6X9iBN3EM0raPGM+p4UzS1/d5Fs8SVFKN6ir8QVdkuAJ2pwKnoC1clF5jr7KCyJ
FJKNtw5DJEaef9aCeTMXXQOxDdKDhY9GLnV7yb3oF2zNg7erP+YwvdtLnl8IDlXM9gbr9vX0xd8g
aF8XY//t3gSGPsqJpREXJd4HpPdObh63AU2c4ynOrsnDbvMN6c7PCsP+7JeN+ZiheeUHNytAxDhg
DR17IeMNi7vLS3WH9y41JMdcENRtHOKzYKrS7qdZWUnOihcv9JlvMSJwA92gj3aah5/aFkgl4nFi
B6Fh4FrAJ/y/UcNXcMI/aljM/lSpmEp4RBZqRAMFP58DDM9yZZOaA29z1fV/duzeJDLNXlJqLk5r
+wvGGwDC4LzAH3Bjt1ffQ0M1qUkCjsvAO+p2u5jrTjbLQupXtbeYp0KPP1G22eoZP8Tu3BdBdZ37
2qLEi/5uhZMt4YKaTS+Uivl6KisOgUCY+rkeR/vCt5wMo879xPXZPBBuCfYcKDYTHZVFUVJZjAYn
byF++ha4MhN6vXXtM4JqrGDDL58ZvfEO7jkidek4SaMF/9HFO9JfYy45qfIHmcu3omGMWucidfgh
mIF/Fmj9RRD+DobtZ7EiKWiqHBPF+zJ7lO9muWS1V96BWXyeFJD8xTaZRkYtafYriEdnTeaQ05gi
j2+rtn+P/b9cOExXSAhIGzysTE5S5Yk3+b+sQVckeI4/lUBhutug/RsgHyTPwEJbdMHownruZ/Pv
wLy+cW2L7IzyqZPHGXLhtpgvZFce1rz7mHC/pOjizWT3C1Bl1glVWnHGZx0Prb5xPzzQPSMbH9Tr
V5dPAyExSg+gxg5P58KM+UfNT1mrDWCWHEh5FNOvBpPosQgi9toRnU1jXchA36/okC5cpzdD7Uqc
fVlWIKVTcxs/FkQ/lxG0vmnZ5U1R+uxV1RnxHc8XhROH3/rAgGJPwr2pUxsJCKmL95VjvNgNmuWc
4yTxGB6tVZdJzHPh69qhR2S69kXGEn3K9suTeLE4dDwS2TyXk6uNCj7/V43+Ew/LU23pU2/T/VOJ
OsoF0YLFsfJCICjDwwQsKCr+3c6fffiuOysbdeOxmKAhZe5y9qzxanNnWU702FX2b9/Yf2iTvLQb
SXHlHw+0cTaVYJSXBzx3B69qjsa2dK8zQWCokIsFkjs+u5OuGyYvBQMPs/muQ9h2zBPuytnOYzrN
+q4M+VX1fAr7xnwM9vBnDigY+BnEwWpyppPk/rCZpry2to2dHtKgs2UYozmEnE2k+VxF5y169F3C
woT01cHt0NCpjvkUOTangcFvDM2BycB1GsP2ulCrr3IPGWRuT5L1n47m4VyZzduem8FL2Lovo1cU
IIXmp4Eh+aUuwZKpZmqPRDY/RI0IGKwHP21zVfdjZx1HD3Z067RxE7IQAan1U4MkhkXCwVKkZt05
1wZhhmduP/5XnhJTy2B3AeA48WFMygS0IV7zwURtMHoArQvCk2FC47t6Ik3BzyJ7yuYJITypevJY
/GTiDyO8y5khsmtQ1fpbuMN3Z+HQUhMb/1x/hOOUomH5F7YL+KSWn3+wiA5U4qEAHZX2pDmya7IA
S80/g6m/r3QDEKAgXiHM7/ZAU6gY/aMtGxBrlsXEk63d6CJ/s2xS3kQFRQTn8zQxqIGYdeytlshm
6eW3kemPFZj3Uw9CHkKBP58YapumucUuA92XwVhZ1WDnM22+odUVW81tAesjBa8aLwU/4GWizFN2
o2Svc9fXRUi0JrKJLcQk2d/Wq85Jm6DTjPHNrY2vjZUHTul/KJbPxuacajI2PVYcR9NEONI41FR9
/WmcnWEoskoFILxCxfx2qRk1874ubLt+v9q+G1wJ52oOnaOxnwzZ3O4oevvyVhuR3KPDFfo3JaXm
eku5jJ5Ae9R8Zp3zU6q7QBWZJ1TzDESRuMyV/7Zg8evUvk68UNwHm/9SK2PMurng4p57J1MDQKcK
mjfr0u9WdV8g3OyTD4lZ4FBkfFeh8G+WhZbKfcvNGfGNluEJJq2TDAKttOPbf5wBM3VZb/bRgBwF
QH+dHi1iogkCJeO8sZBEW4qKbZp0xgg5W8Z+Ts0YtwP8PZ8N7a6H5ex41VdE/W4149GyojWDUvqo
lvJr8fySGQyBq2UnP2xG67F28JiEeZlwrpARWJh/to6kKYklcyJHESWLdzd4Zcub7zUHT4Lc4VM8
u6h2Zi8aYAHxm3BXGamR38YJhHXD9zoJwPEnl0W9wu0PT7B8yMPwDNj0h+WFH7g4SRlEGj7a8pH9
WaxU0bzMnvnQjJwm46ovnPljGi6WlzKu/Wp97d35bksokXhseKYZnEHJKrn4HGaX4j53CSYyzq5X
4PYPGaYb0x3tZXkukUb7yvR+aos3eIRCMOTVfNOTfvHdCXBScqVoy3lGX/DX7QZCyL32UfBjdbz/
pW1DrlM733D/LhLTkvq42/rgV6GBqpcOK4K8lH/acrShFBMbZ2msOa1VvqLTIME9ErxmqseTBMF6
ZVN69mr33EK/TF2AlLJ+YV3xEc32noqVkRs8G5slGmPvwfLxaxn4Z/uWYS1GzibJ2SbRIVMmcUvX
UBErWPdEwh449E+W5dzZ0zo9g0T8Fz2P4jEqiJ+/KfbNSv7iuwD6Ag8OlGcwypMfHVfv2cBRwtMj
/diqcVzYJJOz+vuAxAucD+ocQUCURASG0z10NRv2yX+mDLF0ax3I/P3cxP+JUJRnm7MfKKqDRz+y
P9klRtlsmXegdF+UJ1WmFAScwd5xV2/mmRHjdrc4RU3T2gOwgeD3FEXDKVyNn2PEOTGaQ5vYrQna
fBLPJhPsp1JT7FUWXsySr1JSiu9S77/mHCWJDp1f0IjVHa5giruiRXC5e9m+AkhkpUM4wuxOZ80l
ufLxFvvwZyeu44RB6a40eg8KzxwTkux8RrwZk1u/C9SXSRnpIS37AIx66dacv7gMQ1bygTJTkm3j
0TDZR7clpiNR/HS6swoZVUzy4ocEupI2NfcCEiOQ68YYAEpRikl3QIDsyj7rlo6RHvnWh9wnD60y
Bi464AM2d9cOZDEomQzcAr+w8IhrSBUTuVOeVSO9cw7sk7ZoperaiixY59SVNJ7B4COh/VlVBNHW
gyOPqupfYQyz3m6BpZgqique3lMwM4uHKc8BwW4/HGlZCT9fU/tDHHV/xkL9aAWVLJUOASqS6sRt
wTbskQm9iip7WoxsKQGbNGPtsg2x17hqmOeZntdcQr8b035lB17Pxts+MnYcNJTkjZQMIUWXoU9h
yBEThPAXF0qsFQQrQSQcrddaZhVUMxBDjN393GRuRJATm8r6nFe9j+uUrbp3ZIXJqSJnE0lJ+boN
aj/6cjrSDNonrkJvQWk3Ygpz3eK6ec9qbvRpHMFsjO1UJsa8u1hT2v1IrDpI3kiZhxqb5cGKpks9
GtZxBcrKfB6jnG7/rCvwL9/YoqRwe+peVdxCXFmJb7gcK9JHDl2IzMbB38hMmcmjkDTXxAn8iZoS
MqW7AG64CYqWbWKe7B4sJAvxZCHuBfAwE8ieurlLBUyyqGaFu0w+/VyBEiF3rQ9dIfrs0SMcSsAl
xMQDKTeqf7Nv6Yu1u7f93u98551cu/25Y8WDANGz7tdqe45mfCXLFVXwlRK4ZmJCwFvk/FvyKmSP
ZV1sUph22SeyNnBB3nQIMG5p1+uieQRZ8xdBz3po8w8i6fjUlHEJ++omGp/dw6DO8wiMeLYZGTvL
vrCgg8qai9XnVyseNzvHQdNAExqpila49yzGvhYJelg1FbvngHmDWsukvy3Iix6fN0OmqQk4c4bt
d9RZCWkVGwpGipJar3d7a/zZ4URlgUPlJdCNbSz46SqNBx4B1IFz7/KmRYLPfl8QM1fgDBZILVlr
udk05F8loUgdaQSaRRnk6Bvprdl+F/n6sQREntpRcxJ9TxixXAxYPabK7BU0o6gddYxmC183Bt1k
6p5BOK3M7wBLe255XOubZmRBqNPLwAYiwDG1Nog4jcOy+QjCzaVICmf6ENwGaZhLtpyOI5+b+y7Z
8Ei/ejsD4KpYmXMwX155CwjaIB+bLresDcbw/mfRsOWse6i64S6xANPU9C3KmcImRnRVXxGbm3Qk
lIi3k1SMqKCummoEuVE5wyLq2wzLY5+9RMCcX7vhbe2NO7GLOxcrYwanvC36RwInvaMy1DczqwF0
KvBLwkluuyYb817+txmhBo2RfqtEz6QIxQeMG7iUO6VLyPZcVhsPp6KFEOLT9r2R+HdufIv0ZpMh
zezZvIHtPl8Ho8m25d2qISrSDs9ZCH0xllbpndFHXIJju5uUY8XOS1qGDIjn8GXyxxfHIomkCtxE
cbdm2KcnJoEB59QB8OdplEAPI5JSDR9tlSj6Z00ywGG2mPTQKTBh6eRTlANasFj3JSV4htFhC2l0
BAsOBgh99qp1SuZ0m/VbVqCbSJkWj+mY/c8VkBK/vula97ZP0CH7cuJRZZFFJY8Zod+xDOznpdQj
EwywAOQaXC0OIKsbrpXa74vRaZJN1QGBkF7PtqN+GWwPBOCwfxFEuh1FKzKzagiW0fga9Jfbtrg8
a/NVq0jfsUc9o6tE/e1L8EoO05hR7ve7jRecqw7IKQffZlBX57POptm8ACy+FmTYxCgqbmvKW1wO
hON4or8KiNVJ+ttXyLWYqBlehSRTlL+jJnjP9dTHAI+oW8AqmEX92vfF96aCKumaxc6k1QdJrlCR
8GDD3Na/UGn9MYzxyx34kM0WT25RjWx1nO7LRPS1usLJwEuiDPT+TQ5ui7WzJ0gZ9fMEJ/g48hJV
3PdM8sGirt8dnJ2YktdiLGewSe0GeF6ycnEokia/iwiqH6Hf3to9oknuYj/k4cvuBKjgBeT7sYrq
Q63lb6JPLO6o8gduxEtIvZpwbiyp4y+XwRPvZTXl10o+mItL2evLJa2t/GBL2Ao2a5UbZNG6anOh
apsWL0Pk8Mtr1pQN7hKXXbQSAsVgGZdxMvsVPAqLaVdftrHvjty8fv9mD/TvbeO9qlGdgiKQMeJM
1rGOxppoIXNRarwUzQGyRfuw5D4aT1qIo4B6NdlOlFi3eGnSF+1rNRBM3PvORZrPY8nTZAXNjKgv
gqPwp+sAYJ8t30KRDLM0ZTnA7RtVE4oItrpM7QsAMu6ZZa46Sn+rrorbb3ER0+WzgnUmbEnvQ3rU
avK/7WhhTUrIFOeYm3bz16Kth8hjxi9a52Tjz80Wn9GeeyOhNW7x1nYaP8oF1mx/XHSJfgg+Lxq6
PjPCnZANpOnKX5dsDPmvytKj9XNsUvqImAhDxJ6z89Mf6ouHBhjp15/NNI3MbNaj2bqAhCneAv/g
FsfBn18Z3bYfkII+FCrLKSym81SpV8SOBzvMG8RN/gdvwJSIav8bletTUKi/UIPZPZimOBMF3HPu
3tOcGW5am4CaUMmY1Af6XvYBb72gS7RZ1FlgU+KmaT506V/4LdiUh66H+pIt9FzdYReOqQmWlK3J
o2GzX7Pc8m6CL5jgncxE3Z7yQv4mCyRhNOoe226jOpfWAEXZoZbp070H/lNqBp8rgdpLKyKUo/QZ
ychEKJ3cYc1wfyvcWJJSlV2SP65Ql0bkyUEImhF2ybONxGwX23AONhIj+D6crBB782qul9l5WHpa
b3Qbt6VW8FWNHTUYoPGYJS+9dGP+9imUDIh/prF3SR+VXwxINTGiLwDoM28SPhHVglCqLTgVlutk
huIad3Povbsvo6MZXcNNeHHQhE9Bb99vw8q7bbnD3W7IbPPu83p/GupeHHecf0hp6auRM6isL8Rl
Eo5KjH17q0M9Zgs1Ghcu+I3DcpNKlMFXX808BbFcNHPvo5MPHk2lrdOpZ087+92dvRGrqIepypSZ
rMX6cyn317q7saYs5N4GTmiLoHFw/c1J0o0dA4twQcS18dQ3IO5YswbdhKeWF36n7F5v11lntOpH
f9tGelEUa0uOKeXfs8f9nZqMoFk9lNc8EnAZUe2dnAVBn1f/xiNISUpcXLJGuUwEZVxiu8HOEmoG
1wN5eGV9nI7UOVFrnoxxeW6i4Pv2f9RSrqdqUf9WG0tO0YVg0m2NuRx1yF4W6dwSJLrXXBh9hZSJ
73caVlwaIfT3zvmHlHY/tiuePD/4kmQUI+Wy2zPbR0R0LqgA/6YKCkX0wHw8qW8Owjx30NazevQh
n4770fHL5dMi0/Z23qQdbyqBZtbd1EH4nBt3iytwVrdJGT6dzbkHCzw6IYuMtiY0iMXnvk39oUAt
Hascq9O6BvEw0H8VZMM4W0+n6tnuYbH5tpR9cV+HU33QlvsjL1G47gXEnMm1r0zXoR/OwIA9ifmT
spn6EuxTQYgmSo+cG/8Ch+7qhv4rlvas3f0HHIY3vdeAmyhQZ4G49IT2g1+uIQ+1c8FODkZ4pHAm
q3uo/2Jcru2RuOPVPbiei7x2X4E8tydN9EBcRQrDnmMaJMpYp7VdzKMj5x9+3nNQDPLUo1VMykJp
gEbsJqjLOSCGNBLmhINO2afgP+rObDlu5YqyXwRHIoHE8FoDaiarOIp8QXAS5nnG1/eCorvD97rj
Ovqpox+skG1JJAuJzDzn7L12pY6xipmZcwFdhTUAvJBZ1OhKcnn79lGNU0nWlN96RIbzTHAGFFUd
75q+f0WDtQ8o4OYmZ4uYCFapyUIBVaZ9JblVHSoZvKRRXt98fjrVNxBjcDHJRDDKc9wP6Qu5KbWe
Q0DPmmPjG1soBeQ8IbXwWnlHbFtwZvkC700IyAsta6MmlwyjXO7Ljgkys4UvELLJllrcXdeWVV24
ziKFiDFIDEayRjzCdMal2CCJKfD82dy0SK0rJjJfsf1g9tk7VAm5UwHpWJ1263iCG2Sf85riZdrw
rkvL2UcplS35Rov/qtgGbmZybPooRwBVGmjIliARvy/viAsqsYNoMNONiL3cDjzXKsjty9IHDrF0
W1r9dgrKgzWXx9D2V+0Y/6qlPiDacTjKqonJPK3d1RgLMsTT9qWNKEpQRkycJaNXMDUpOkRkpZI3
kg2xIPQvkqH3a4dmyna7i7HkmSwXaVrv1mu3yAPm+jAC3jX7hnBM2DV75hUZBk4xbH3B7GUwOOGs
6o0641ukJQRwG6WskM9+zhA6ysYECQqZ9V3HJDpEZcAhwo3ALCEZZTNQdpcknCFAPjgKZMUUkOeh
ZBLF7E47Ev9CFIdyH3OtJvgGrnBS6HxLwzeCZwRh3VafHJqmtITypvDkJHG3JFjvDHUttXyb2jR3
J/kE4pGvSXLjnd1yM1wMO9yq6hzRY4t4aZH4gCa+1iiPwSLzLll0PDKQU0GL7DKIh/c2gZJjGyi4
0PmuNEZtvqGZ17is5GGUii6Ab7BR5c2jyLvXWn0lYUj7IhiB56YfiRMsfQtS7pLmHLlYFSMx0sYK
pos+Bp8wJ85QOchYkOln5gD0GLTuYDVjsmNCBEfBTbN1kdCrmROOzaImvyGRqMITna0gs+Rb16OW
9ZHEW4Wh2Evei3BmlIbTAPUegtt2xq3tQDBmuyliYm8AUo1e2cpTPT/DGyetxg9rWtF30EAyOJni
ThdkAXW58xMPXbhzJGX0PCODCaWbblqtxljO6IsBfLsxim9tIrTSFGW0UTQM6ebOcqNS2DlTaoJk
Gf37CZv1ntGQqpsXbktyzx7oM0tEXM/xbNRND6oW1ysvJbV6tA0DJJmdPj/JbvEbGSOjskGW6yLq
v2hiqW0a4pqBM081Vn8w/xao+T/SObVuQ54dnMUtOke0drsuwWLrIyfRwjc13kRoSuBkNrYYDluO
lBMrrLyneUrsj/VLSnkfOdVblFXJY2KBzJh4x3YNYZuDDlAdC5YfUSb5jidLSCrkydUeeKt6405M
PfxmGC8UDiFlaxRZF9sXztqFk7wbo6LfKA5uX2UHSBr2pgig8CESH4eGVZ3Y+VbRp9y0sxvuqc9y
z6UYoquesyDL9k7LuJDpYkKLRtzHKiNDZFcZY0d9A/WQficN2L6RvPBaSqY7ny7ZUkwIkL7jGhl3
zdLiAIeYecFkKPgXbKZFKhH2mcOi40YHPNqNvaEULmglfVqpaW21PKKxEjIkIy2CEZoS7SHX8gsG
7xZ9i0mtWCmKUSy2yBZohFXzNyEYOkVlw4zWFTu9Te/NNKkYCor6Mg/HIJxmTlK8PhOR7SFRHf7y
fji1DiMARtPMSDzTZHAyRnxLud4V3jAVSJM+ZdgZu6aD9uioBuhXTGaPWdJONvQcoFrBeCJBJ9XZ
52I0ipMRM8Tt/YE5U7XrM4r70I0x47q1exiGyWOuyds09ulWlXimNfSIfaeSs5or/wRwRA2Rfd/W
9mslbdAoVhV5HUi6w9iwcGLc1n6AN8oao0fOFP4X1Pttp5WYboxsC76ebqZFhnyp1rIhw8G412kw
rRfjz5CV2b5eekpm8ehUJHTAKfpWLFLlpOkm113Kvvtp0tNroOEL8MHKZnq8kVF0tcVAHLLlvjdw
pVw3tFZsBUxLuhfdqq9jKpoFqwiySZRfZoSpJPbtR1+DRmglxGQMwli7s5tuCQDHphFwqpsO8txJ
qG/B6T1g+vWmiuPFFEAzQ22Ec4b1/WJ/m6r06tYa1ykjmB3XcUIl/AvH2Fy43ZGEaZIaJoiqqYuQ
VwC2qRjFUsRVbBqFR1uyPpZueARhDdW6YjRBtUZbvQOLVqnxzViijN2KvmpYoGJvp1Hfp0rbjHlO
9K/2LciG5yrKLNpO+vxhIL3Z6Squ84nCX+D2BCe46T6fCEBAcZQxdH0i/69O7VtGoubGT6w16RWH
2OcRS7fYRiMqObwwTPuROu5bIJ0cXfAx/LGYzkHPPDB3R2gFkMr8upu2lehAvAULTVqLPQarnFcN
8RkdFrO96+deCMCWlkhLqAVhq3Lyv4LYWqOXYqhqjN9BZVgrcAlIcw3U4ta4qNtrVPXCDnIvKZq7
wp4VQ7G+v9QqDQiTXvzG0I5JHRAXqY8XLuDPQR1dS1z/a0GXat0CTlwpG3ZC1hXXKsouJqhrTgUY
eb20d7J4zGIY6JOlnWCmEEA8cIcakTWMtUsmUTFxQw0qRcPeJN9DFHsOqWr9/9jd/P8R0Aaa6D+5
m++ir4/6I+g+/uJtXv7O/8TZOPJftmHYysYiL6DnW3iY/xfOxv6XBZTGFBbOFMhNhvO/7c26+peQ
i/XZlIYjHV1i/6dy/oOzEf+yha0MVy3cBmGZ6v/G3iz/am6GZqO4tQvLcPE246UGjvNXzkAqJDUX
NBPBmII5AagF0i2xtFRIzbtoOvnZJwl6mzBDrJhUV10fz8Mf55jjbP1weItsPFqzOha+PKWkS0wG
RUIGi93vmtW/fbT/B2gFH9VfmQjKcoUydWDQliOV0P/6vRaWUar4z4FtFzTp21tcQufNr5UZ3HOO
7QBqtlS4//xFdZ7C374qzw7PBHN3TOh0TP76VROAmdMQqZpgs26xnG5SjZu4wRYzUZxaxwZvkGze
Wz3flMlRdpckNR6dg0UF4qJzbhfDtr4Myv7L9/UfBI9lTbGgBOZ5V7ecv31ffd2omuif2rPoAE4M
/bOAEh/eYVNtx55WeNQfUL2uBse8/POX/rMo/gKn4EtLx7YsnZXIr39zxKuyIM7bmWpYO4swoT0s
JhSrj+47RxD35yNw9zu65aW/tQqsRpXfMo40450a8ZK6Q/jjTCO5UHBgkrq5OVN1Hw/Dgz5Oj4aY
34qfWXXPvdVcYjqWRhBdKeS1lW1QCwgqrolW2OhvAfKuXYLZCec7WZIVHNM3ZHQDTZRGzzNTdvpG
EMg6f0uQ8gaU+7MzMYSz7TXD+RU16r1pzidD2LtssnalhmCtUM/89YeSjvRcodLpQsxq6ls15WFi
sEPw5rAnWINogYJ/QdDitup7Pege+OZezLYlWdY/qBZ4tmNNX7SOKGjLyuuw62CcRqVQhiic2/d/
fiC69R+LAYwAKBfAV7zCLInl1fk3KFUshaQ5y1C6tx6m5JCGGz14qPsTYw092mn1xsYUX6AkIm53
ReeA+IZwDeAl2RboNdsjVVPAjRAm+bM+QxZ9QiyCM0Z+1O5qemWcYXNQjkCBVtT5QbTX/S3SGdlt
XPPePSbhPs1u2cj8d5fG5L3BD+kRe3LYbuM83dLaGLNfvnkX4ZWn9qQTaU33TEMyi+RmLlXRYxJd
UqZQ6l5kXyCOWmwb5fIV68EDjNtICMeHEsMfKmb7YJJ/4B4XlHV+lvTtmINmO5BYGm22bIdgHBrs
GCPkuHbOYQTOmniol2umduEBm05O1ofYoS3x663beH7FxkeT0ENBSokjnacyOqY4N+ujKImGB2iU
bitaD9WRQAg6Ko2DVaNjzr0f+XnKYD+ZpP4yG3jQ7Z0f3QjgYFRALHoV3bPoIkjVXNhckgN+ZeML
sSxBdJj5lHpEmnRkWkRGc3lmvrDW0OEABljZeIWGGyzSpL+bKNZ67OwrRXrnN2YAej7/Zfno/3EK
LMvHBQaEmYwjSiz//78tH1ITOlmkTuIJdUrcV3t4dKsAQSAS13QVYdWykDLD11wl00WhEmyA+EVy
voBdfyAM9h48y27R0VgT+w5U8cqkfd4+Ww62rpH6v9+MZGjrzMyWHZFiUR9eLR2UrvVTAWmCwLF3
u2tF36zF9JoUYgObbF9g+tBQx1SztjVYr2P6I9B0TG28ddMfG8925uB3gEjtk3IZDmTU4Z9J8zXT
mrTxNAJIJB6lJ+VfU2obDACAufLgFrefc4Eo607mtzF71Owrw5eRK196SSDyBpiY11W2ccZVi0O3
S4FSIKVHGi/WpqmviXXekNnmDYRpGO7VcJmDXJ2G5I59lt7m6lm0j+b0aib38BjWCg+LrV6N6Kut
Rjpr8WagHFH5fET8uEYKUEXoGrRmp+pfY9atSj/4L4/XAKDy1xPMsmzXgaECNtTm4vC3Mx5ZYxwq
hPYeqaYfY4avk963jQiLQs/PlTr5JaMMqg3WH8pHwba3GX0WscgiejTTWYbFTcDpJvP00yZuZlUn
w29fyW5vGSjjG/8rJeVZyaJeG3VWrS37a4h6Z5uChN+1YeNsHWNvDn26zuMp2DEI/dTgR2QNSbX/
vJS5JP39vOZORSeL65GCEMyx/be1HLM1m5T1kee0acUBgXeu09wUzUsbMqQYGJJ13xm8g1XUowW0
R0Q2vd95o23V7NrlkXoi28wFW3+pvp0WpEYBYFIL9YtohrPr25/jgBjfzmaGkFXbrSvAkq2WHMLA
vmrmgPNZh90AB9FFBIqQdd6VEZ0vqCi4dBxvkm95AOxP0R7cJoQuEJXNGwWiIY1NjOPZntjPLb7Z
s3WXInFY5T3JkWmg7RcOF9XG0wz+giKa0qecIY0ZMT1J81yOvFFJS6ta73GOiII9W1Ccr4KMAe0w
8Tyy+i5msGTY/ZPIkm0sE4izDFdWIayHvOKPtDkNf+AqOXPBITo01TORJqdi7plwWyxNTQEaRoqr
3dUm6WVh+VnICWBKA9IiS0vGgXoS0kYbbswjJcoL+qW1q6UnLIfk8BGJ+zShCOEZaPnJlp8Y7tRV
Aph+UDGT+6kOzw5dMmlGkjg+Ja9KOs9WYCX7yg3Lc4pseWvTL1x1NCE3bUy92Wg1xzUaTQpExceq
hkMrNOvIJuRZQGJv+GK669BNLx06Myo4EjZUDXXUmtttWiHJLw1xHxhVuM54O2523bzSiWVeZXR3
dJJLr6yK9sGeCV2XYevuSIPd5Umc3IdSPAdGqn/6hM6deUJMrYLuCOC10I364Je0JrHbNJs/vxs7
qTFKHEIyVxruJW30k49xR0KZLxjHxNMh9ZnB17OKPBSxJD46NejGPPjpY5zlSRmBBwzQINtyqM6V
r784PAwv7lDk20X4MTmMOiZKRy/twmnbKib+rWMy3nMTcpKyZzATztGsqWCNvMaFXLvffkXuq1uj
mmbzb0pGZLovHq0Eo0dWNRv6Oz6W6EcucTsUezXvuIHIjzRNfFQNjytdpmafc4p2Yc7ivdGGz6aY
ljg/Lnr5lD8sAJiNXURYSeza3RkDuk2iKw8qV+Na1zkSMre4pSUcijZ17wwVfNrAzVFdS7lo2dsN
56G706J89parZB/mBI5w8QAMyDzTv5lYZnTJOUAY2WsDeAjFV8okuX8ZAqfaOpqxuPWtLQaDU+jo
5yHl/PSTHP7IIuSYKoyV6l4rMGtC+By2tF5drytCmqpAhJ2OzCXGNRsE+15c/lRdRkvGoLCXSb2P
9KiiVa//nkSv7+K+O3fZcq2AWLttCoO4ThbbMQJJf0xHiWumjTijuuykS9IGFJaCde2YbDZlEtzT
vXM2YQmu24cZcZeL7LPmOZ3ccB6PacJIP/G17LEodgOV4h2IYvrWEJoxBJJHbkXT92jGySEbSblk
WyBCQkCbnOnhtK6G6su++YX2kkmIokSJoQrB9NgDYeGThE3q+/0DykZ7q4OatLn2WIU3EZEU1PO8
Q+2NzY8MzIhc9n1oyJic76b1MDeHODt17uR1Mu4wRW+Bncd7JBcVWbzVq6PA7juGeWK/1rcA73ip
mmyTBynHpvEUQ1Mq/eq1TwQ3Y5yPxY+ZkIQJ0OWtzgBKF1CJUaDQt8OPNHcBE2WDVKmBzm8/Ir/P
mgm5f0foYvuQRIm1m/PJ4M0qaNzN6biz+XXNnK/apiOb5IBJjxY2N8C4LDe6Rt+uLY8VVktPgqqP
ceGsUDMovCcDfiSWQJakREsIHpMeeyOaEkhC+FHjiqZAKiykf8xiLaAFoM1H7MvlvDMb/EqhqEny
q1rBZbvFOtycZnR5G1nRrxHO2K8mVxIDWJvgi63mG0r6TQTtE+lhaAtsHD5Jy20Ups2BwBzEyNrb
BAiFZtoCVhnIXeP1iqLygERi+ReY2S9zn35wQR1F2nMeopUSGF4HLPC2PbyybWNcDXN0DoZuMFCy
PNm3E0l3I7EZdbVLsvAQTfg3grF75krSrsWIMJCmXQwJmhQTTPf5Ws3dNiiYa/fmMvjJ7ZOB2yCQ
JNjMc0PHf5I3l2kW03lzRaRuzL5THZoae3+9sBMsUz6O3fCL3Cum0K62LYfGP2hJsBW8C+z++aEh
pXAVEyrBhEV/8nvpCa0PWZvfagq0TWPPN2H5/pZaCKaRWb9NAKxRJJp39viAJ+NrFvnOV1wdQ2ug
otAW0Utq8rFn4Z7+p73GS9Zt09qmcozIgQ4Su99khUS2lV2STPp4OntP1IIsIltEjP4b38OHcHAH
GrlpT4MzRf7NfAyHutRt6xzVPlosp4I+yuxdIwSKPAAQ9gAPt518zrB14BE3a89wyl0etDkj1dY/
hH1vXcJo5TfCuMB6M0Ab0fFHRNSthgD1nsX5S+FpxoFF9Hoxe10K5iTUHIHX2X8nPDVZ+2Jw9wbZ
NzL8EXqqPcYaxUPKxwrADJ0n9eJ9qnq0zZZrnTCAn2LHWCQr42FMHf3oEwF8zGL87BmSGKKC9fDU
Ot8u5udzkMz+qf22uIOcNaNAo7z8jns2SQ7atVEAd0IBxBeiipG64uJbZXxUpX9EpYi+f7IA3bga
PA5oQ+SKPYWJRGRU1Pbdn18Srquw/Pva0/UGezD+QnosalkqbXZpl1/+/O7PL1U8PY3oYXYGhGKz
6WmzF9Nvi3Q8sY5rPJ/gA5jI1wHTygqhQYUc0AMeDEussPeixDHuT3F0zuu3wR1RS0WN3JAk7Gyc
gkl9U0rh4f1gO5vg9BPNwXZLxj2W62reStgcB9c0iS1JiktZ266nwpRZem77wyrmyL2Eyy9078Fm
BcU5hIyAzTnodxaEPcy/5akQPRUpSr810Sv1PT/ovR+7/R6/v7vWahdXpKnmvT2hWe2z+JaaHRK+
wmZ82gbkUCKljrWJOStUTZiyPgbJcLFqqRqpiB5tal7PyBnSpzxpZvgaVf/mBOVNN0qEijl50TDW
T4ObnpwgCMyVqIZ3AZzhFoQK1Uk56Jc+Sto7dqNgZZTQBCYR3wruPE8la5efIB+ORmd/omdPLiU4
qe2osVWDQjhEfhwcs3wa6Ymp77EJh71b1PO9nXWApSRuDljKID6ReZ8IQFi7MH24LQFJGVXqnhvI
r5h88HGPmIg3qDSGu5lwdCq6+YwX3t+gTeKmXM/4I0zUZ6GEuQgWyq4J/EqUe3Yqm+vXoH1mIpv3
3RQ4OD0a+4KcPN/HsfHeTW9qdmCZJQWLpASRlTTmQ63F6gEGd7OJlyOy6br7RJn1E6Nz1rg/e5FC
p5FNZf/YVcZTk5uMlvHj2C0dk86HdBFzFERk40Rz5N7lRv0wVXNwyGmJce33mVg0DQMaM3ox7GGE
DOImKHjpjk0kDo8dVe8o2FsWeVJRQZcWhrU3QyKloHDMdbTX4FE5tBnxDu5a1vuaOxixngiJUgYJ
7uRuqlF8NBH3YjG9YhOuMSusULhcIdW5RIlNGOL0YGv4J3DHYAOhlofE0NVIVtCpYa2Cj6cPRrBy
BsHki+SIVd8BjcN1aAXhpQnI44UsRJW0zDjhvnkDALSVb2U/iQPtK98G1Xxr9Gvo0kKpYxKf7MKx
lzHJGW6dN9nFeaqqNxkqTI+DQqozo76yCYDom5J2VFWvMTnAjnpz3P4GOStb5ekCD8hgSKHmuRsj
glh68rq6VCu3TQ8a0zfb3+B2VKM7K7N3doSRfBr19GbLX8GEZCBwOm7ceB1dQcWpB/ZPP5hrEz3K
WkOqKns0WAtbMA8nXJ38EUMfzqJt9ozZ0cE5/bFN+1/lUCDWMwwUK8MLNDjFn2+vAZ9VXU6Y0GX3
yQWVuBHIku0bV74jC8WBS9Afx4brTPya5gkyPD48htJfRIW8BHI6o68/hrnxKcp4TZoRkInARnZY
3Xia9LxGKE5REZCFISkqvKxACC7HaCT5Tjwi9Lh1Q/U46wWHfuL/RA0w9HLgCDZMHAh9f/7zpcG8
LGpZwiNK7DJaBBQ5X76jOMX/luRv3JTPOgLSVS7L3/NPiIFmLUiGI7hRHQdu+XOmPBLH9FbQWGYF
M6u8wRXHw5Y+B/P4K57MV8A4cEeYn5UheyMW8Ehxn4q1nw5g8zrLPrj/3pm688w8/w5B4Nr1/Wep
FO5K6HhOAjBxLPbGMD8Zuv8rctKvdgaDiidgayjtx299DacIgIZ4/pJms2HG8lkP5uOoyk1XE+OR
lfULbrFbqXRrnanwEUAZmth++DRFfu4QmiMqIlmei/8qjr59O7r5BI8DutgbZV2sHWdGE2t+mXqq
w7qYU+gYzWsUQVscJPAUO9d+UIHxIlsF9FO1MCfRWAWfIvEfBmzOrqk+Y3JlG0URzuj/YFV8I48E
qd/0odg60negPuS3wo0wQIh2wopMNU7HYj9X82c6FSjE9EfXLUi9YwTKlSXN2sED2H3CSwG6ByGE
09zP80Oq4Qxfvl45TfeOw1VN1nuRwIvMXOuryLSbKl7IMKH/2ef3eD4QIAREjEM2dRZbu2zdZ/xz
94jMr1DCnlTLmoF0Uq9mG093h6Q6MO5iYs3zzHzuGl7DMkfcAWLwlKa4W0Qhcb2KQwi3dpPH/VMd
Rjc9IkXZsNoVl4w7ve74SzJ9Ka0SFj/XZsk/31NTYKywTkAmmfMntAVTrjehab1UqfVlwlNcF7IF
M5fcw85M0TtUZyFJRM7E8GG0FoPkYGORcDTMyJtXwBYxGU70WKPsF111/M7Np95wtSQRDdgmNPVJ
IL1OLAYFnKc77rawX9XEc+xGfgwTJ1ER4izGW+lmjJ4RU+zcpHhMUzTXlVt4s89o3JRMqBEXu8I+
AxB4Dcb+hev871ZH/e73Az9/G2yHYTgMfvY8MvJZRU3sJfyHKXW4SafkSgINVT4pNCK07qwUimjW
JJjUkQwTkPdhC+1Hj2SzQR/MeeyCoAgYS2jYWYBIsghzrGch103IfQt9NTtHSm/XLmQWjGEQBgqC
AFoiy9HXoRkB5KKR4BB08m4AAsKEJMSGlkw7tsQt+dz0aXxmMykeGiIWd0mzYC8dQLp+vSNl7PPP
h+4bFZlp5dUBDo+dN7g0k8JO5R6onKGY2kXgRYHlenHVnKih4K0ESEemYLoTEqiHFRs3R5+Y4Gsp
UXuQH6j6GZYo9FIqUsecuHd2WZPZTVUjkOgJxc1/psb8yNiayH9C9q95CB3WiWb/sobpHV3btyba
HWEg77kZvav+jlV/zGbxaEImWQ/je5SLxzjvb0ke3Zv2dLZ650PlEFj0BPMwwx29n3ZBUlXIABwW
vMWVG9PTXYJ4zzGqr85I2bfQAhVxcwQV+grOoW5I7zNZ0LRqKVaR8czhdwvbsUSDuNbc8gVo7A8Z
1RBZuTM2CMOasqV9CNPeyYtfvKaoqIAMzvyM4ZD/kmGNVTBGGW6+Ww2M37a8qiHsVnYfhQw55tZb
QhvcsvrJdC+W4VGb0Yg4PH4PhyaNIl4Jo4zSTeCOn/3Y3pHFk66A9ecbQo7c9ViYeO0beTEqembL
ACbIJO0/DExpGHp1nb1WO5Kd2ArIeu3gdtHyfw7K5ju202dU3scoqtd+H8EHDs4+p409goBuJkxd
9O9ftUE7l9qTnTaIg00qYuqvvYUEZzsL68MirhLONCGeNBwJg9wSUfTeLE6ZXCJaxXH7OZTgnI2U
LqcbNJ6yq/cIFWBNJtu9WYnTOGTbSAGCCVJ8/7STt7XPJHEkS9t8qSN+8IQGrCSXSIu5SA9JSU+G
WNMhYlLjxMZ1GsTDBBenMaMnbLlnFDyYrKEHkXpbQxBzMnvtxocM7UtRwgsJXca3DjevuupPOkkT
9PdGrweiwgbgQN/6NKcMNxe8gm1DIKbVzb8HJ7/HRv1WauU+X7xx81Rhq8XIXdBG5GIyoJ0PTCrt
Zn40pX2BqYlyr2LaAMH8Gkc4xMoctnJxCInnW5GAQ0dQA3Bf9s1FsBxCUmHHafy2qGw5eQKI/0wz
M3jElfmSJqO8Nyl5NjqyPGHXr0ts/EaPpme5JEw7uHtM38e4nWob8NxPAUf+WkuHj6aTmPdbUDCT
7Blp1qdRs0Pa3s2+N+3Qq6LxJ4/DBxN92LKf9Bo0shbkxNrKNQlSKveaLndXc3VXVcdGTuG2M93T
oMGPEgUBTwGtTcFsnJTEp4TYWG5nA0Yg23gPWAHYyPlvyWJeh0JzLKOyv6qmxSCYHnkJQBX0U7Cy
quGl6JpXW0DgSn2y1eWY7zSixtja4JLP3EC2hVbvk3q470txNVrUnE5c41N7LeucoaIIXwvlXFBh
Jcwo+kebBOjlgfk9zcJFp4zvaRsoLx71L9uOcXfEAHHzh8iHl0cVQSuxTDwTgkZQwfTTdWet8vjD
HcrfE1iUXSyYI/t9e8wMbvDuzKJlNb75wZeZ1JehqRXybRNjR7trx6bYVoEM1wxsGXl49LCGjRkF
D7lNfqyt2c0R092WNGa0wCURavasnew/hnIjhLtAb6wZK/wfye/eH6NVhRdro7K+W2Xfc2++JpBa
yX3Y2OBv16MMjloSPpFP/CmqfRRnjxYYXFRb37ZfHRUUQ2ygIedI6tI4yqB7wadIXLJDh5QJlWn+
EKsSrp2sAmXYTM/GiCp8oLEOlAyItBPdMqv/hhHQr93Sfax8LjduOT2HoAuS4uBwH6kH8EaujSRR
d1n2guk3M+RNPXADiE5jE/zO/WE7JQ1AqOAcIxFex/l3BvtC2mjp+mSEXwlbvK+6+7q2u3WCZcK0
m6cu7X7PVg75KH7qSuMz7Ot++TiDdWEvbGrrnHbGc0vsJKVFuBucegGdXW2IC0ccfrrWvE0oIw2U
Lh42Npx4ChAS5g6advKQDj0tbc341LL24o4+iAj3Q6MAQTGKwUxwJ3H7o27pv2OKsUNmYNUGG9ZR
lo1oW4N4o6+TaU639VyC75FvflQbFzS73pBGh9RssZ76wU3UaKtVwcEw9KOCytc+OI5zTnRCngg5
7xEvo3h5V2MfM6oqn0KXYXOawVUkRpviecSXlQnrMxjrcx+qD1XHw671abyLyPjFZeI5dvWa/VDp
60A2uz6kiV7gz5h7+pEVzVM0Gc68IynymnTTYzaX9JKAh62TJPuCAb0DZfy7g2zAcLNHDxtZh6YV
F5KygfYZbo/Onld/opOvyciltcjhN/Z8EgEZK/6mztptZ2FVmSvzG3PMrcJDquqcZGpQzQW3QiJ0
cl75oFwZ0wxb1JRE99inOfdDbJEk3CP6PcZItbH42zSXWcRAjECmqDEH1SoGRqT9I9r8N4sL4trV
x4epqb+7kRNYme3rmO5QzLzPC7mxtrCs0zq91JjdaPcTRGPQTx5IgNwYaP94z2Ed0pliKDoDHMkM
4mHh2O34ZkFDT6DZbDsrLo6Bmk7GwU05gMQVDn45wLmL+EdFo66q6CD2OfLZqnWOhJ4ZoGS/xN39
rvz4sYYbl2tAF7tiqDy2Lk5YojYdZUCqL3ygj3zrXZiUu7k3DmXgX2bIPcjALX9DogJAU94aTHzo
LhD/KjrwiBRNHvIQHknc/LDq8i2YSXu07f6urchL1Mzn3B1uY0h3Bzwxdc2zEZVXIX1r46qIokJM
qIXL8hrqwWs9pHhUEgtZ5PyrEiPvkqZ/dzhoVpPDg8YFG50GB2dReeSata2q2D0lTfnoE4rnMcbB
bQEaLfbLo9XBrbUleuBJyMcyxRuWFfkVBes1mCe4lAkBsEZ2xmWwLmGfMBbmALIaDvQAPuO2Ibqb
uWnkicGOLnhSwPCn8Zcuao9uhXPB6svMhdFWBKNOhOLWVBmDnRBFvJ1jCQwEXXLu/FU7EYmc5gS9
vmVRGHnMw09TgpiidT8awwdP3WN9dZPPfGLYRSyUN6KtaJHF24yJNnbMPSEPeQn1mIptnuIA+iKg
HgvLVA54sMWKtKF8yraM4Yizj44VnDaEyL8sMQCdcO1fC4QuN9ZZrOHzygHKDvqhHnRqWBl9J1H8
bHUBKl3NsFmnwS3qihjWAz7DvkcwQaOWRQmnDj4QLSR35h0Tc7ktYUfs6Fsg5HV/O8Y2V4xBppmR
ReGDlwmmOdg6zn7S9Qt3qPTA6ZhAT4FV6dQct3N6JzRUEb5+JXV7sjOqnFBkDyoyd4UJlkBiVql7
/WGQ2q/SHxbec4gXf0B7Ko9zoCu2OkIGR3FBMgAQGD3stS7r+jgSdQAH8iMmF5XgjeGkz/1SsARY
Rlj7paB/3sWBc44MWkbw9uXSFBQIsmoyrCMfqTibLZTQR1tvabaOxrSK/wd157VbOZNm2VfpF4hq
Bl2QNwPM8UbSkTmyN4RMit4EPfn0s5jVg+6pBgaYywGqEqX6M/+UDk18Zu+1sWrTLObD0C42geIY
is+kHuONEr67G1RNtR4sxWLzUfaB2M7WeHX8Fq6gU1q3ZurdqB6XfonvcJXbRITMDXVoLv1NaY+f
Rl9eQFr3lx53ICrM6TSVl2wEMKMVBa20Pxud/IYZZ0ICZrKOO/NrTsY31ldpDii/W4hCgDWY1JIp
vo6q5F0Wbn80kMDkhLlOSCQ8okNpNcH4BgXjyLi+b7iAN3ZmPRhJQaO+IICN/gv44hKaAkzIyGF9
ecGnDI0ZefHIXzYF5zrUFKtfFhi1Q2yAOxETOccxgwkH4MsELGZd/wHs+Az3Nt7GSt2WQXzFY76V
FmqFwt40snkrsVUm9c+s1LUocxdBYvucJuNTOZZ4jAJIfLOrnkD+fXmJ+WZZ+qAihBxIJuYVkja1
lolq90JMJwkLH7s//MrevmKqDE8BVj5PzKSHrZJqevQNRpCzF6Ohb44zyWamiK9EvsGfC36V3T62
YYxrQEDdFlPwyNK3jzC28GI62ERJHHSuHozR3drkXjN5wrjshe1FMVC35HRMM2ch0JP6MDpJBX2h
pg2XafsXKsFdm51A8dhnZHnjllcSln+z7c9VZXK3/P2fcQ11g13DpUrcjIIuXazSafteGbd9HvyE
fRRfKjJO9kVS/1ZjveEy+3szDFFxTgjQVAvfjJ90jkpcwuqDUOUG/kUl76eGohkNILNjYAomYgnI
fOMdng33GHThsCeAxySnN/+lqx3vOsDw2IL6A3oVuSG8hAAHj/jeiTPUqyNxbTnkaKRDUMvBS5+Z
EhxPmOIHj8NTSyjk2l7CEsNyuEl8/9MLh+IQRqgV/AbYes1esnfSFxv86uNznM/52Y/9YqvKTO+T
tv3TDDr/7mT2PI+Ve+6qtEKdEdqnIIzYALs6eXeHfMJxMsa7WHgeOrjUvzZIVjAL1W8xY4hsLgx8
Qk7+6EFXns0C62bnzHAAMZY4JCca0an1PS5lqWdM+05xzPskOWj7yMqZgmNweOfFvwSz9Wsve/Rd
PIIT7nLjHMBVxs9iHKSVHWVkrCyA3oeBNMUdOBAwChNPAbAGeehy57WF5HIofd4KXiUxnXha3ouS
jiTUO51X9vPctPHBH6/DiEfZ5Vg+qoyFf1PV9+AHsJMN1o+TUyWYOdYflhLGFvuJt7aMsDr0ODwo
67Pspc9HRCZ5ey2TyjmMcM+vCEKfyrrR+0Jb3mmiSChQtD2zEqSyLk0gz4lxxwv6FgJGuvYceDgT
croAIlFY6C9CfyjAWPpsHQy4LIRhJFrz4zRzOYoZT3ilXsvOtc+yYzXYFBWfmjvfVQFQGjNmmGVX
kA4Z9t8kc7qpens4c3Mx62W5COvjbDoUUO7Q9ihX+xcvzs1jWjus/Vy4+Sh9xv4w0d1dGZwl6Kex
Nc29v01y/GWWUUd75aUmmF4Hx5p3nWQvPuyKqTXAURLhUdk5ZDozZWWZPvvVFwI61vLjS92kt/0M
6SpsTXcPo7J/bQXEwr4Bd5ax4MU0Cqi/Ee2DzEX/3mEnwTfqh/smBGtlYECc+vixhPP81esI6Sk+
tZn0ZfQh43C3OHXZH2CoiUR2iDjBrgl0TaR2zmNWeVBDlNTPRdfVh4htwsYKkQrZXPWzF+uHxpqK
XTBh6i4FoQlZ8hfmoteWNdYXm6SczTRYv8rt7ZdipItMQqK7LKZcEfk7auBZBFu5Lp2u+1DUqIxR
3aumrnwWMW783NXyInSM/VR0T4bl1xfNuBH3V3UpeyCHXZnfof5Y2r2p3I3uQji3C3PbeERqz4o3
BMOO+EAj7HKDt+HNmBCQ6eTfaefurNn6mUYz/Yjj+dJM3OvzmM0PgNRxYIIGfrS4hxsH+cPMafKo
xo68Rjc+9YAs2gxSyVyWLQdCVh8IZPR5MDepETdvbjS+DbqzgCbxQoqCjGkYpn5mkJAGRP5XTuts
88XFKxt+tqnkWe0XbnA4RtbNjFZtYLJBjkMRHyvsP72wnAuAhGzX8K2JvJx4sXhUztTAq9ipvitZ
B6df/IrbKW7nQ57zSxyiFR29bwEu6mR0lJe9QkDndfUlJe7tPAVw8ZF0EGthc2LgWFN33FHowfih
/N7q7zu4wCvj7JFbe4d0ABKFsMJN3RrqrgiP0MOQqjsA4wHqI98GGb8r2BbuhC0MJEDFD3mMXy0G
nmsFCPHIfnyVDq5cGb1BDHUkmy2g72flMInOCft4NhwQNSJnCiFb/HeQboKnqRzy89y916wPfYMU
F8PPjj4+tbUJ0uMmayEw1VSGQjIuMZ2ALIK2QwPIwLKIYvk+BOgHUGrtuVw+STnTe+NBfqN/+7GM
7oH12kX4c36LLL1l1em/mtl8cMr5hmS7ZM0krLpjZHYw49aA4WQndKEWY8YMbFFkbUBdJI8gNZLH
KSgRxEq6rb//X54VwaEIsj+iWpIV/Lg6oXd4lQo6tuvp65j6QLGkSu+GOv3xHudgLq69Cpsn+iVP
4kpKO6856v6PmlhR4SDZBIN9J1wMETbJPY4b9PvenP5AsnL26DSqtVCF/6CH2X+A3qERQTEqJ8SL
rIEZxr2TCv/BAxYHfiDoTtrRwUPmo7tQ9niXcYs1BYlJjMwZc7uIVwIL4rQBVa43ZfDa4idnmBaE
t3+/DO8klI2wdtv7KfarW3OsXhuAmV3mWW9uIkDYtYOLZ8Oy33yQSGNY3DaAQx8cO0f0lnSku4zF
1iqtQx0ksJ4sgCJ+XnuvzcIfr+ETnI3aczdlXhg7ozCzh8y88TskRuS7QGvQ6a0mN3qdCWFiDocL
bE7jfG9415IR0WrUmTrSEH1b3lQdB1nZN3g/3N10hqReHcnEWxW8rJjeVJ+i6NGdnMIJ+CL77ptO
jvY6k8WvH6KnkYl9KlymnmAJqdhBNG5U1Z0aOZ/s5dmramfX+Si3fC6WZT0MengsHG4wMhr1Ko/y
l7JZlm5AW+xUif2MDYSxbYtuZZm0MM7WHZmBhmB6ZybzIYpNKmwtWR6S/bmelL8Hl/1SJhfGqA8y
4TuZmzjedtXrMDJo8UYI+l5K1Wp04cGJz9GssnUSJgRtQf5c2U13H6f2baUClF1Ih4ZLkM8XjCBX
iFYZPP/wWwfPWd5QS4xPZIV8aoNOrpIlZs5HqHKfWI9ZwWIW0JN+RbJ7GITzkBnJa2oHOaO28mUg
1K9lu7y2Uu9Nef5VZGjxBzf5bh2G3kKMO3saPJrB9ACB90Yr9dznLGhyMTxk1p8pwRANFqr5YHAl
z4HZQit3WjQsZfA5iPR2SkCYJZZZQE9rfjjQfgK7QMc2+seQPUiGJrEYmV8xfzBXo5c+icZ/nIV3
SDBAkYAGUasOOTANYDoJIfZFHbEQqkGWMSGnjzjALblWzCQ28JB+k1JcHZytpcL3aaXA+Utt/Xa9
8aX1qFcGd1Mra2gapOI2ion6zFIpAT3JRRzW2qw3bIVbpu3JE/O9vxRBpzVvZ2qXNVwdB1viPyXp
/xFAf/9PrxCJ9P8SUP9fv/wf1zLnP/+ab/p//JbN0/+8/ttvWf/b7dPu+n/9nf8fOQptvDn//r8T
6P9bXOr5M/9D1sh/tRMuf+A/olLdf0jfBHuK6t3yPFehbf+nmdD7B9MNF1e/CZPCcF0bb1xR1n8N
g9Y/DOUZjk/cn61MnGL/6SX8h0tNZONqMw2FPdj0/1+8hK70FyfBfxrDlCWlqaTvWxj1fNeT1r8Y
w1h0ZqOezF2PAgc65i7XTsZoJ043pgWcCKqEv6VZnHHPDHF3DdJhVzT2NoOPl9rYqnCOfcnQ+5K6
xNLVglQGf9+HQLHtinY0SrOjxh5jm3WKtpZ2TFv2n7wMr12Je6HUSGsyH4hXa3YruwaYa2DYWFV9
9oSQaj61WB/CAeP9EOk3YpVImmLYAo7+iRCeDMKTvZ5zu7qzrIz4PdnhXsIP0obvmqyDdayCG38I
oe3Zx2qoHqWDcbu0WbykqB5EefWR0x7GUm0Mgwl/sASnhVl+muPpo0r1ezgw0JzAO++7ytjYjLq3
yqOSGLtiTZ7SIZ3zN4T3DO/LYZNUJhGZ2uOFF0e7HIQ5gvni4C2RY9WQZgc/x5TVuqcs93e9fUR3
OxIAKHEnlW23KiXBouqtSwlAKCvbpBZRuAIRL88YJYu5PFHcrJV06CI5e6BongJz+gRoGWpUgE3P
WzAnu9WrIDwlHYYdmPTHaCh3sdldWAHPvPDYR4Bz4uq1T7PK71HlaSadDMxYO5xVDZRVynsA13/g
AvgHkQW7+tnS5bWATliWJ6LLWIdBZsnK5JrF6jsepitw48ewbl+EPcV7v5pblkjhvmWNSZbnGRlu
+TYO9nHqkkUp31krTALOxg5tAtT1PorMV5WNQGhscOQ4T4xdNc57ZfbXjOiIG97Eu0T23yAXaVkI
Vw1zavy+9sN7fN5bK2bNYZvNQ4hNR7WsgwBj/sCrWD6NaOMI8ZkDKVwlfWzd8ElBOEV7r0lJdeP3
Nv57RcRXZ6vXOAexJoAQr6fGuHOKj8lCelxMza+AzTMwdEECsgGLQbSoRStL1gpSnY03lYQzjsUr
fUu8z1gLr5MJjG4kWMYUrJ1QH6+7rrqTcYTvPfDO0olMnGljxOqNE2AEv0XniuXOTI6BaXvbzmOW
iVDgxhxhgCf1ldENSrBe3c5T+pNoufYiFlNQmFvCUjbCp5uvwl2fF59VVRyHEOO52hZk+dmLFjUa
UCDUz3M4o4Zs5nXr1l9V256xrx9bKzvAKnu0awFB6RQv93uvSNGNMoY9UC7rdHpqU9tFDJBY1NKG
gwVv50Jl4NiieImRxqZ6VBvFItZJjkAOLhyGO/LJASZbxbgJG2nv8SfxmZCJEk+yPZYieZhcQkvs
GqKNwiGYtDBlKoWyKydKZlXn5EDaTF2D8OhK6hbfCe50AcTJCnhPBPa9OYePDXVWpuxt78t5PTnI
4SwbW5lSd/HUPo3kYTGMSpkuFfyRxGnWXC+ue3qjkoUgR8HVCwNuLbzhIMpPdstXUUMgCen0SQnN
2GsfFOmXj47KDkluQSozB4fFHW1xnTKWVvTmJv4zYTKPKAFjFum1HENgEQxPhI5O6O7PxCglu5Zl
QcquN1bmn8oCFUNl2awG0sJgMvi8QPkZ0W0jOy36A0NFs4fHDX23PVBhfXnDu9eU93JgPZ10xiPO
I2NnDSllVX9vVuBHc4NRBuRVe2u38XCCqki//dpJ3lNVO5BnUp8FsjUMm/66IjtO4AD6lSjbiSVU
J7/inzggRXNEMVmdA5GMTQY2RrevkAECN+RiDnmYbgTkE4JoUaCraOIUCGvzSaIxZf8l2s/WHk4Z
IN8bO6qAM670mF4lQs+3tuFzsxAnr2UHltfz1LlJcR6llf1gpKK+a1JDE1h3AlV1BsfpnseExSNq
4/jk+s2jYRFaVJYMtEdZpzsLdw+1ZHqI4fTxnqtZaxlSHFVh++gM7O62BMu0C8kHeoAQNEZ+vPFL
nmDPp6F2DFLucjUY+3LOLjLgKYqrumVW2Fof8GxeUhoQaC/mjWNbxp2YvoPkG2p9+m7V+tmJEqZ6
g5FucADsA7fhyZ7ZqdeV/iICNX0I6PovsHLAR6Oduc8S/4UwjwiceTNE7kEO3nOu3BdDVB8uZ9nW
NchqmvFiZYpFU2K3+X3fIcDVfUD4Du7LjRda8mLI4of5xMvUuB5+hAKBzVSRTzY/QHgnDXGOljkl
d06DpI3m7M2aoQHIeeYwNuxt3jxK7+J6+OtGG9gJaXrId0DnoIrU3ACCQYnd1HsMP1nnL2l4K4He
Nh0xHNo1sh1Ru686us3r52xxL9E5vvRhA9xf/VHQTUAo78BvA+/FpRc2ZE6L5ZBLSLkaLXY0S8AX
3VHgIxYPE+YR7IIfi2HR8cgfPPnLH/i1K/no+HO0L1v3d4ryxwTS7NbNx+eij47+FP+2njegoMZz
i1qZkemwCZpg3ebFUWQK+t/MmjyP+ycv452oG6BvbXEAdX+xi3QnR/FdRtCSnCx/pqP/af2PyIqe
Y/g/m9Edb7zI/U0h7Lvhwah/0tF7r0X8hhgR6X+Qk0QniFtwpq0RjNMS2GAcGfT7JfbDcu8ghumY
roHC6Rgx+YowDkE0ahWbOGp78ZVWrdwxVLJXeVg+KLoXNZH3pAs+DH8uLm1NL8q6naiW8JF15CNy
6+8IFwSYhh3KXzyCjrqlBblz1b3yKneXgrsiJVYe9WMaVifQDuy7FsSM3Z9E7n6B/9oRjvPk5CZv
bXd8M5IenHl/X6ges0jh3zJG35TNfGrs7m0IyOlLm2/X6zlZS43ECZx0C0co0nzocplJRANtU8Gc
NFmMhb0XooqKmSERmo6IrwuI9UIigX98hbaJE8IfniINw6uJnEsXoFCurUs/FZfU4hYkCuCsffJP
0vJTlo61mWo2zgT4wvPE0uQE1bc2ZowVwThvpNECkcYM35fuuq2pI802abgwZrKq7OE2nPgqI5+I
9yl+0TaZi12J/mPtyPQr2RHq951a0xPN9ZeV8OS11bNXgl2SYUi5Kh9ZqX4bZSX2GpqVIVg3QAn3
DSIsOJZ3XgWue4yee6tJ9haaTc9vXvyYHJg4sgZ+OeG7+OPZg7NNpuYtF1GAT3w6hF5/63rw1xwP
1UOrNIGkXbMlAPCjd8JvnzrD+Sw5yza2FYS8NVZZyvfj11DxRtJ+1zIDPdQwIayn6a319KlseCuw
LkHhNYx3RdfsGpUQXVJZFFjl62zEb7XmbA9hRzk1htg+yp+tfqXAcxyl536aU3003LLZ5j13j+Gw
w+zCVxdL3pBrfpHux1TwM+EM3hfgOeA6QdtHrDq+8WhuzTxr1znbY2fQxUa2Tr+nXILZhQMyB+ad
FhxcUeJ9DO6d7N9Ajt1UPjXswGe5U0nxzIzoyyCbs4zVdBplefBJEWbswVuZiyG/2ImjzIl3GSt1
6gDX2xoViEsdTitCMorhE45zQRgJBrrRu0onexUkrXZJzcSsMr4aCAKpwebJH7Ji596ghtPrcOHs
GguBjFigdViMj6mbMVJUFVmJQtwzZ1Y3MaILyuD5vbPJ5IbVSgrldF9zzMLURrRkZee6Jz+yqYwn
EF+bWlrgDpS+uIKJwBByU6MPK9jDritbA5pC+3SWVliD46VktLGv1cokOBeQ6ZJAWvmAK9G2rHz8
eivJUrIJ7e+Wz2jtD9af0TFOY2qJI8R1XurVF3OiHIkS859OvnUVF491KWc45Ft2pV66J1v7LeMI
BHNG7V2T0aBSARmpIB+PMY0Yq2Ifm2kC8JYiXrOs8HIyqcfnriMnrp1JdwuKj0Si65ziCYPNQNsw
5seM4IDtYOLkjLEn4yBp1oNRsJQZhv1cUmh4GY7YBcxdo07YZLVR7UVJHRxDVMdtwvMjfPUnTVjy
WeD/TCtWB2x03ENpVO5aZXz3KmgvZDFpvx6ZfnpXdIjx0ULvVKYQ99A7dic2NvdZaF2mgjx3dFz2
SlRyq8ccIxG6BQZSRKaGg7os/42dJbSjHT1ec0F6hrl/nlTEEG4Z/+dZ+GiVkCZZeW7YoV+mnprT
DIijKASPluSbnKnLEY9kf+YGgHnaccJ2rHeTYPELjUhSQvkWUFgiKUcRxkjapPXhj0zheir8+Dyn
6zaeukOBF40DtLobr32NuWhogGeMTSAIjuZNN/c9+gjUhMm4MA0j4PaLdrvEc26ya9kgl/swBS+Q
Ysg5Wy9tO4pXpA63ld8RweY9TfX0MptcIBXG+U6gdWQM3Tn9Waddu3YDlzgVzuDEVI9Ohdy1rrDw
pO1bwBoexx1B180NS8fuvjFotAqmAMynDLYFXncAirqMuo+ahORHM5TFY2cO6Z7oKLKb/fkwSl+e
EhcNip5UQWITiElNY9CWVXHPvyNwo4+YRcIBL3iNV71G/leS28rFCiQKOF+Vb3iEQfGCD+2rQ8dh
g2fURHIIL7ioigBu7SoxNTYVCBYhxs9cq5iep4lerApxY+H04U4Z7Oe981zyUwdIA/nmFfW4hGFM
/fCUFSjEWd27TAayclsGHtqDKuiegr6DSBJnN/YU3JTZkD+raF7mCjD5uyR/7rID4gpaaxPrZWmh
tGcI3OHy6QnqYg3VQHFbstbXtWi4/UCos2kxj74crq0VgjBz4NSVhb8JOz8jOhLrZi/nLTXYB1hY
AKwy5u5kKq1Njq08j+55XUctBN/ZIYl+EKG79Wx3U6k2OlbkBg/9YxzrRz1H7W2dDUipphc5jjRF
Cf+6KgON4eUvuo9clCZwXxKr1BtRz3qNxRa3dZ299uBK1pCqGmycE3BSybFB+DsXcDrUUXbMSACa
nCRE/J+uI1iuN+SfObc+wH3TLO99Sz9XLYdT7iFvhEp/W6RYR3DdvXdLaHAfvGRRtqcEzrZuJHGw
JRFOvnJdeNARya76qMzyErXumuXkHnPzXcsI7NDMpKcZuKpZ9Ih9MPYTsvACFTOAW6d5YpTCoiNM
5k1eASXOGG/H1AIEaaV7QijRvpLkxWZi07nZZahSHm7uG9flTlDFPRV6sxpxptIdWmzg5pvEnt7M
OrsN6uZWo5vfwO46yyAwzuHQHsak3THyhi1f7CYbrl8e6WET8wHhJLv3G1ttVZb5pCXq9ITPiVuX
h0bX36NuBayG8IfgiwaR75BVSEGb6hCMmlMMeF0fdmfLXpislip27O/8JdOpdqpzCyIvrdQvq0s2
cQ7hKWPOqTkmKP9yed9BMV/pk9di3h6oCzdL9SokV9ZmcM/1qBJsge7yzdpJea4J0F0K5cbsz9OE
r2txY2VqatfwwDbG+D7YRI4qaLA6J17SGi/G0MMXZbcvyP5ihtXvlFdT0IyEAQ7OWz01nyoLyWXp
yo+MQQntFIudEOuLk47dvhyoCtpkPEvMKMy/7K9+2WDM9S7VyU8lkse2Z81XRMQFtFAL6oYK0elG
zo/i04Q1jGmlcVJUOv0hXWKBAloRMNPmjieVf2446V76O8OK/6hRAl7xP2ry31ZdmgJ46Ou3OvBu
5oRSlM31c8Myd41bk3kXwqHBADFG0wlhQQKR3fQtyhPm7jhuh5ilQOlurcpaXuQhubgUsiXKnG6B
XSUeeWOO27WrCF62OYT72hvHI06ZGelCZZFzCY0gPJT4kZ+zWaDRUS7zF5Hd9DFWWDCJJDWAbHmY
0TMQZkxr3EJo0x+ZTXHT1jX7Wau8y0Xxp9LmfYxnaM3AEwty923ZbrLFph2vgyo1zkDoN5KlLjZt
4yEMR/cUaJth6QT+qHdaahOtzEPStOtZYEifZ/+M4q9/zuKkO3isCpHEWtZurMW8hXCw3Fq8fkJZ
flasYldcgGDDOU4CvZRHXFnpwW7cg9mrcZ1U7DAjyzkp0wju3FQHd1LPl0wRsKBEtOM9eqzNXILp
rD91B9BHSCc8xBUiVsekIcMeCpNp3keDnd1POYk5uVPecXqB2xUeHwvB8bUOC7SzbFKiadjIxDgl
2nZBaTDbzIf4y3Xmt1HRRIcp2qAOpMao4l+PJA4rmXfoqSEA6PjNRzWzDQRifzMP7gi6UfvZj1ln
awrJIsMjHwR/0FyUW+mQe0/9vPWIe9wqVqu43/V2asCWdTF5rfj5YFdY1RGaGW7pMXiMVEhbHkZi
PXlgUGRTMCpF78OYsAQXsg5HC7cZRG3q9STH6KQSDTlrJm6FzFYEGsQiVfqjdO+zqsExIhSAmeZS
Eg+1HtomX1vMNFaBqU5DFGFCCeft1JELozuX8Ssq4NUiBFv87BQqE99i6HhPdIe3oRzwyeZ8lCIN
1Kod4js3yC4BuK5wzo+TT+p6M1Qk7ex8k76mIPjWsaqfGq8tEh/YCPM6T6tNVIxv5QCoL87p+jsu
rQa/hDckmbaCJkKEAQqM4OjW5rHNmniZp3TbuJKvPhSpAPh5Ri17skgbDiXqKyejGzcctC1YzlHg
smcN5JNDHWWG3sATreOT6iB4B4TwBAPxCiIgzT1Pm4dpBqzL3th+aDHrNgncWavoLjlICUyv1O38
bfNNOwiSxjOx96cbI2JF19h8UpF+mCpmeV5U3hpxfrImi0FXCnhVOhXPQBk9E4AYvBcO6qPOpl3L
9Y4AZpiiNoOIuY8/ElGXu8Qabu26mbflSFoAw4EDHIgKDflNGeVPA9qxTWMkz17BFrewfP3QDu2Z
dxxaO69HGqEvKSmqYOrbq1GIaT2EfDVM7gsOLcoDCWVQIS53VfTUtM2X0+W/lm6bYxLeKFm8cZE6
NLbrkLZjX8bh0beGQ+86kLFQW+rS3WP6pUmDd0K0yTqlND3mpd9v/OwaB4RHNwbFGNrbxGv0gwOF
RYbpIykTWO2BhgGvvbgRWWy8aWdtH+CKhJtUiGPi1xy9mcF9m0x03pm1KTPEKI7d7w2yc9bO2a2L
H0ZT9Ai22k0pwKAKyyQhImC8MD1cIrseNwEJwdgji49Y840binqj5ZGK/LHdOpZL0LFQH6PfBJgF
ebAs0K9IRcxxW0EX3jY5ilQ/QnUT9vmOT/bOZja36Soiv0P93k0Q7nB1fQE/ojBu1UflMJKoY91t
7Rl0LGljEJbUivo/OA0J77GOGW9livrbN+dtLzQKWIRCZdGy/fGhnyHfPNeO+KE3Qi6FMUr2nKEO
9egu6u/h9TV7ICzWk0ImG7tksXi0Jm1ddtcOs6sKs59kyDETTjOTPrM/lSRC9BTyjkcA1NCE7pOb
Zw92m926UZYdnVyUOGyzaE2s84g0lLDacbIpXBzUnrbH8s0QcN3kSIGvz4kTonT84vOvz11WnU06
uU1TY8LJ4dfuHSuoX4ilvBNVY5wzi7uwHxkZuBYTEQfra2GhLY+a/qGLi+LoTfLBW4yFxUwRgVpz
W9XkNIoSO22ArkXVTocFt7XwM6PrDi2CosKKYzVgxCgOWeWE2DtpcmoWR5TrNK1tOpL3FeKxiIzn
dtw1XX6aKi85sQHCCjOiopn84U6q54lXY6qGB68gS9ka8fKaKMNBGDLMbfww3drjMr2YzR16u2nv
stTD1Nmf6t64DijF13GdUiL4+VPQWSH6ehbkKf54N8JOostKIci0NobgHgeTd9dO9Z0dE5ziOMEL
7WS8ZqMVY90gSCep8TvGaLmq4YHxNLH20QSQu/DGs5kxcgyy/mgTKo5+FKVoMy1HWsustNdLj2T8
1DLTu77q9+VoYB1GqbqeEnFDnfpDpgXRuqb/J/GCs8vVJC6HcWBZMuwJZ3Sydjhtx7i+zdoGMuHi
75sWUX0Pc2Vx5Q9+fewWmoEJqLBusbhqoCH7YqQ4ROtZ8ILugp3nwRjEXpY3vMzSeXwOJt4Oo+gV
ir+mP+ipb2i2yQpOXzIzaVcGz98qULjBieFkeoj8UZlWtv81B8PcZgIPt+tj5+wOZqoYh6NhrGb3
3qoNMngdsa57WDLjbH/EHTMEK8LjEoOPVXOAFUkt2WVI6gxrbs6uj8G/ZMPV2NHJ422G4dEA7Y3/
TG4tA6Q3YUR8c+JboFKj+V2YlF2LPGtyJT+6dBkYpbtZIH6xeuZUhWkpACA07YazIMnn6jaJBNFE
+TsZZJt5LiuCTDgKvZZxpMPvY937bo1kvkilCe8SRBdVTCkNaAEPymTaiDrTpeVGt5Y5GPNFUr6O
AegczB/bXnqkLPr3o/DMgzuRyEKCL3ovjpFUEbtGOQKcYig2haChMctlL+epbqXBqm4iJW5CFPyb
oiOsDtqNo7onpdgcFfGrFYzZ1obKNhJkgTKuQ+RBcZ7JvDh7SbvvS1L6mAjdespfsidbnAtGLHBx
MtXwzPG1aJ3yKIcaOl5pP5DNsTJ9vN/ocpjxskmK4Jolvgh2iPTI7x6IDBjrX0j+H1GS8mkMqtoU
WsYkiWtnE5u7SA0k1uQF79SaLBXbG39iI71vW3zMorIY1wXqDGeIK5R0e+2Ipyn3h02/bN1r7mRk
bXqf2XLXuAiMA8Go2xlqtpidbyAfRcQz+hQDniDKbh69G+eOGcVDpuZmFfXixnWJjEK/KYnePZiN
UR/zLgqX9vsYEptJpdQQz8i6nIDJt962CSJmUTmboCmBryzROkwmbVRJZTrQOo0dATW5ewXH/xTN
9FGC4p3PGAVPlB5w+z4zzM3WbcD8SOOkxyMWG1bNZm8cgVPmL5wyir8Lm6PXMdw0xuKn9JxhFwXV
mUUDDq3RgzWo3fKIORJokM91tXce6o6tZJ41F6GxYqGmD9qdqWIHnFZF5+UHr4Yv076Df9mBLepv
RX5UQxdDG4S84wFnSdL2nArwnUANIlCn0OaRyd33zTwwCCWfOpDRUWNRGL2Y3iwnczeQ00tixNOa
3NEZXEdbbVTD2oj1+UkDZth6w//i6MyWI0WyIPpFmBEQEPCa+yql1lLpBZNKLfadIICvn5Pz0tY2
U6YuZbLE9et+PFwwoo8HX3z0aooPo3M/cWvSKlmx6ai9OMyh/hjD3dDwG42pov6Fc2eiO2/fJeH7
2BX/+WVl7YSkky1RFZRVsnb2PbyB7SPveFWjHX5k+gXmkXdo7nlyEOuMIQuaXNsck4ZgbsO6v7Bv
Hl1G2LgG0CyWV3PoRT4sGuJ9kHKDvY0yxzebRLgCWTSw9vprGlEekEtpqbKwjCTmZnlEutqkY6z4
jKR6mWVykB71u+NjLTilVOmuafRGzN1J984JJX1jBacCuzb6NPLmaLgmOCqWzc1P1afsGGjDnV9S
pgr5zswrjUyQgvtqDJtPZJ9N4lofeQSC3/eXD6cKvmsqWEFPPrN3TiAAmDdnkR+Jz9USc5LWsX9t
Z493iv5XmuW75ryGkiVfdUv6wY3L36ksdlo6l7vK2mv1IJufNiKCYZfmFFIzSeSz/YO6uca4yP7e
56HtFA+RAlgi5uXM7oX7nZMG3JPRthCDi6f7F9Pz7EH7/+JUA9fUO+qJDm3WlsQJuK3L+aST8IYY
D9HHg4yb8dIq1KVr55tbwnSIsvnEHfEuxHOHi8F/x5mBz1PVLo/6ZGdPVy8Zn/24fksHdalS80xJ
E76PGrZB/8xhj0pGjVEwbJ55bdGZCwm4GJyXaPiu43Cd2P/F8ytKhEO0njqwPpUPNGp6ofcQ8BAT
NgaQPVstoBbsQBkEklf0Gb12CFHYdGny3EaeKKIXjJ79pm1mg2OUzUpp628GoRHHdEjjwnCrGufY
T9m3VwLc0tTjsrN4qedhLwD6HdUEdhgu/xM2vrnlOWZ5kUZ158yTICRYHRBkPfnhfQ/5GbgpurQ6
dS0bFDdhAg38oxsOW+IkaJ1Rn24oB7GU98/M3nNXWLR/ewCNB0bOXVcfxtTjgQ+D0fG5zDK/vLmk
dhdM3LTdhB9JubzDYTkkDlwEW5z6HpGdhhUPZCd7tBmknchzj7x3ALS8a7d2Zx85z/Jt6uKTH/xZ
z/ID7wUn6+HBVcPNntG46RV+AIu1sp30Gz7Y7OrH0R1n2lBdBm69l7H5RVt75eZj8XbnCobmqMfo
wyqtG1gTYSczT2TUxui3Tyx73Y/dGdroI/nTZ0fysXQkKyM6MlYJ4DS1JBy9gvw3lfaxK54Tybkz
1tQ1YR0pxuRvGxSPXeyuYRXthAVaIbPNsrOWhBcd52lP8KIZ6mLLa2xdoU2yEOF/xc9ABSV2yM67
p8eSQ9x4FyeAAQIV1qYOBRo0abn7JyLVx+QUXz2m7nAul23nO4ryCueqR6wIQ+himuGetAVYQsjX
BU94tnI2bwLnx79bwvl5se/uo1ZA9GVzDfYkYr3KPMYZi4ib4rLuIO1bIS8SMQJ36PX8Bk79VdRI
4JWjWK7SeUbf0oby0fHewbZysvBGHmbcDrO+DHX5Bz4g2UwUiXKxbhzHN3gDiWokpK/1wKNpiv4m
/fI2ItSxd+14VDW/nTscedad0wTUgbE78JbRLfcoesw8TiNFzOtQVfx46197BSFLZ0hJoLyB48GO
j4RMOxgMGtUj/lmx7XV/CWTz6Xjguv0l+IniAbKyRd08wZRFdVR33rU7qE9gEX/pbnmMZX4URLy1
NdVbexHvczVKtBGsxW7KRo13EfnKtiG1Gz2EdxOpX/WPhTPDTOBtt8D5zoPuxlfC6oM2sx7xEO1+
Rnf2x2vSE2ln23n22+4z4+ccaCKBrlOF77x0fQQUDOsG9bB2CYg9QHFwLszybEVCZv+R9X+/TNQA
atQUwrtks3awsSAAzA9Z2qb0kODNterUPjSTdeA0COFx0iRhTHzu+gBSVhEUWyGWjsXlriR9vEdL
sCFKVo+Nxh/YX8uW8IGgqKkvggOEzPvf9wd1ddz0NOWQ86cqZ4pZaQNXLU1/K/j7rkWJ6D6J4cNz
0z+KXvJjASRk8L6WZb5MNpUEaZyS1nfzU1wwBA+8O3wXVaWeoL7Q9+YPwCciAqyhY//DW1yuA5/o
Q6T817KD2p9ogS0s/JwTp11zcu5Xr6OTqR1IxlYuxwrFhtb0l2pJk6PVNlfcOvXOdRIk34CqWqbA
kFBkGftEPioP9psHaBnbyEr6w5fbc8xJQBuTdYEXl2y7FptmPwfXOm570PsZmwkkRG0RjM6QM6c0
JcDYg2Zu5yvUSR7fw+IcI3xsCDsRNE7UqfKJzNu0gTfHgtxy/jVJ/ZOzx8kC/iL2yO1Ue2tAwl8t
oFnGnPw1tevnkbxzIfLu1QNLX+r8s0vpLysXInTc14KSot3Ye79FQYzRb//Ytf3mx9FpqrBSphgR
LvgJOKFZ8VuY1S+ysu4WIu5/shYAjsmMmji+8Y4jeB0yk9cE2SyMF7S4ClDqSu/CIaP02LqbjmI2
Fe5ZD5wqOu8m1z13I49Kh+LzcLYweMGLSjNcoHnNsDhQLjd6CXthgKB8riwtE4C1XvRkSPzkvFri
SENTHNC/Sr5gTRBeN2W2xQuHgoLhiqpAUAB3JmpqHxfb/maD+J0uFCbOwo7PBMTfK78greyTkfJY
KBCMbsWVBOkBPOk33d+UjwcEzj3iOsJesneFxs26fF3gqZuCiBhgqd8y+87PFWNqHbk15o4/Y3ft
32ZOkEl17Z5qm7f5nV1WRBhkPPu5qOC741D+qSqAVOUwO6cG4vbWrpKfzCKa5k/hPtDxf015h/qU
+pdqywd3SdVOhpQVqoo1b+xgKsVIg3coO5dEcwphNklgB1c2wSWViMSdGjqtfJfYWIlwhLIMsDMN
bvEdIPz/f9DhU611P2OK8V8H9KEaBWVHDRpvwLktj5mWt44F8zptSfPbrX9KyviorOzPIgKshzn1
Dh0TcDZCNCCC9OEHvTiwEoqHIMZSD6KZWmd756mIoGEnHsvuWbWspCyi3tO6gcYB6XmYN1kY/GOz
8iZiDmFBs0nhfl6rsgmvc7eEV7srn/qUuirhEnzgnXpIgsk6WYN91A3H+wKu0IpUH4vjQhy4oO2V
LPrfLlhIpp5jBCvVNW8tmvW6JElZdW9jkD+pvi8OUs6ftRiIIKgRCd3ticibb2cglt1Ck8Nx6wAW
UMNFOQ95rD68NLxFmd4gz59cN4ZyNVxhy5OEHs54lVb0aTF/5v+WhEbwIbi0UCwwE55c5m6Gw++g
pziucAZg3XayCY31OweU3GXYB82ExTAmIrQls0aCamCn2cCF8RVyLv9ILO83tMWPlY50fsqairyu
+QuamxEi8L8bsO+wW9iO1NFboKMD3PJj7LPgCEiGc8/nejuCvMnn5k/MmadyGJPGAsNTvw+on0/w
O2ySmnLPmiYTZb1H2nevT6ObPfU41WN9x7EGyQ6/HEeKRv60xd0KgVF7N/r9axctJGA0y1mDntJY
nEqK8RUq6M9i1bxFojhdh4Tmtees2yJ70eRtZh+ZWWdHC3F0lfHrpaG5ekHdrVSlnujvPsUtsLVg
L+nbDCeKzjjMC4tccUyZXtzhfI2SEV9D8NCR5dAV/WiFTBWGcmZ3lxaQGCS985pzPFtlAs6EDj9w
02NxPFIxBgw4mc+tx4bwva3IdPt3kbVnfdqI8LlR/XOGOUy76QNGzUe9BBAX3OiJnOeHfR9Tm2UU
6ywCLxOxgS0i+oPC7k8cWNcpHN6iAk2NgdRBhoqeHF+/JYHWWwAgK38gIM7K/mSs78iQD3fJVQU4
wA493Nqh6D7TkVQO+9UZB3Wc8vDLOGQOoeH2YYCwWkFzW/Ti+f1HlBY0m5LFrKOPInK2HZ3w8M8v
Uc5EnpFRWDeYKVKaGosC+CJFRVvCtywAMegBoaLreMZY52JGVoI7XRXio50o+70xw2Yf6d2eXS/b
WD85obE3vs2Ov2UtWDbHMjPUD9Y4XZwnL7be0KX801SmD7mJ1+4wIC7IwNl6zZpuS9zKvCBIbf4L
DItOZXFBSw7yhSRfao9hBJI3/JVZQ2Yp/MH4n13tkfRkQffyvcmiqXjG+/NPQkMsSlx/SIExuCed
CiaInodJ0ZRszu5wOW3e/Hwxa8TFT5uEq+eeXAfqYjX8xjhqsAyca7hp6PvuoW98yhzH7tQnQQOC
tMbtFFt/Uzg82rmR57770fX6ft2jHKG72jMPGeY3jh2lV37T8llvVeUeyW3QQIhOuArs7iZzR7Da
zc/jXFxdFSZ7PMAPQ+2SvOWNpvl64IRAio1JdyeMJnEX7QnMnm2y0uyjQEwnVeIBMKmjVUih1d6T
hEMxLQMwYCUOdKcm+cbojPWWVDh7oag6yiD804nsN48+4ZLMm8qnXyTx7F8v+XWKe+vfCMQuw3sX
qf7TTvDNRKCk7t/V4xKAms+K/lb/ZCygLmP30Ma6BS49f4R2Bkxqkt+2gzhe+zXxDQnsvnkO2+ZP
VWbybEqvAqjhc1OwtSI/SHutSVuFBUNx4VLUve5LiFiug+pHgHDFrTqs3Jbxd6yRAXjJQEvKnGoT
pB7BuXn45ciHMS3Xyy5qipE3urqlrneASauOvUYIMTUQaWpP2cUO2R6WnV1iGXB77eMbmXblArWp
o38egQKW+l2WsQf+6jo6OYFmKu2DnMsdVpQsF5pyKrULtGWdEzgrACtgPxNa3cZl5IHrSF7dBoOS
CxMGElQ87TXFTyiXNhNrpLaDbuYNd+VnEHt734sQShlb4xLjfwpe80pk+U+X8Z8aU/NLH1NEyNtf
MYXXKwmHlHufxpkFvmje4n2cwvh9Ke2AAEN7M3AUV8uAAy2hzZ3wBswoDcO8lOmJvDcKNszHtKd+
klaFox2M6tngAwzZ8csAIlFlJdYK520yxXotkMeSjFYgf3LYRRZmM5QWPfWmPRTxE/EH+srV8DMa
SgAGLT5jab5N6gCTmwcsLA7KH6KLaw3fuOkfhya++IX7lWtv2k5YgNY2Lj+6M/1TVt6rP7KPeOx+
St/9CFS9qWYh8T12mM292zyGG+YhTWFjtXIcepP6BTR+U+4arBe6Cz4qmCM8wJirTf7uSSpuZdO9
Ed+kVIsoTI/Cd3K76qXsgJh6gKtznfzl8/VWdlDbDEn8wczHSRoX+ym4x4S6BYArLv6IsVknxIPb
QylUD/dmOdkBIILg0RlBzAQc0i6aqrpNYIsHrMgln3t3NF3YnKw2OJeKJvvYnz+zfMTeZwcnLJor
UH5yC1QTpxjw6czpp733hklaYx/6q6h8ipup3UEpsQAo5gq6/tR0Ym0cZjiRhDBlC2ub9PJfGI57
1y8MReBcFuT/+Rsm4Z+pirZDHt2FE/+qzDDsOwe4eu69ST2QLk3oaST5tsFbG18c3+IcbTHjph40
4qwNmSFxHqYlxZ2TZ32KBrSsiza/1m57jqaMSoEuvdRx8h/Gka+6diGO+mh8tKU48XWIClLR1bBD
9vZ5O7eXiaQytQfSrHyeqbyIOohN+7GKyAnRjmKN36bC4aiamSbaewDEi+ptYyMACBABPLdZW6Wk
sooi2dYB7i579JiqpTdvsE3SYTqMtyUqnjuxoNUXBMRodb1zq7E1mBaGLHGThjYvaEzVEl/qauQv
i/7Q8UMLTGSbijQ1A9d8wVW5Nla6HDo+QRF382GAZcDjA2kMCte9STJ71g0S1l+/HsuLLNnht5AE
VtJzvqQzf4gUUTsYxKZyZiZNxVoJ7Y/VFFjFWvMgwKKECpYV9qoY1EorMMepVAQGvAEEet7zoBw2
Vp6ZszsDL1U6h3nn/Zf18cnpVH70q78J6bUHT9QPusoenM4Aai2ZNzkEiKP4jWtxxdHO9Wsb8dTG
qkNvo1Mhgmfo9bzYXc3rz4gE8/l033+CcrgNFVw5BwdG3TwFmq7RiWYXoAhX7ZsT90i9R/OnI5ed
PjC4ONt3o/Xu9u57urTD2oqDrQUjuqEZa+v7Jt5MCywb5oIWV3p3I5UWbawxOFelNW0TnIDFM65t
csO7oLJK3L6CGR5hpiNKleJC9LPXMe15N8KirKY3OEzDjvfGn/nsqfJH9da8YlNewSjyR9QcSbE4
XYy+LhMcdMyVMSgUFnfVynhtws0hn33/2tXNpakIP/LoZj7QXCze5HorUXfEBvlppRuQbGPPjmkr
AnMPOdT3iRAkdgtN0oX6WCNKNjwcMUcgcHPH4sWnzUrNxyosnjOlt7xMP20NnG2kXzVNWbl1GnxZ
bW7lPH67nv/uZ/qTZl7yx5W+UQa1dBwcJfoqREN4QlPzqDRdcrFaVo1F+wY1rN9KtgfMkQrwCoT7
dgw+3DsVcKlehITOKabgpa2AUywm3/Rtzu9UJZ9NCJa2LOSzSYqTNdY/lQleuhC6svBO1DH4sMO5
dWcsaOTMYUkOZ8C90ya0kDRqBLaw4jlNSpWvJfseY+/uGrTvE1QD7Zbzr8VwMZj+OMe8QbKgyk6j
0c2mLaOz5U+CRncnXMFagBuX27yY1GsORqrq8LvBf1pB32eJSZrbVDUU8YwgCcIMhq9qkjjLvnyO
pYQCcrA7tAcnOS8a1Vn/taCG947yuarUuJMu9uMitR4c6mh4VfKyj1nTbRNRH5c4eBnBYfHkoK1h
QkjzMmcTUNCM8p14tBuWr71LtUfbvrHWHLcj6mI1UPRHOCmDeUVAiMdduZON/9cyS8oW/FfAvFSO
XHbmRQee2s/RUq7KITiIES8wNRH+WpHyH5b9HV3YtNljagxVMeF0Na7c5u2M6JWYBFyQ2uUDVpdC
ORfs8N7qbng0NKj4ZfDVJBH+6Ch7c7g3Sq5l9FkO3kNJabrrP9iuAeLROLgqePhEIS9FhsY8dQwl
MaTLov+kLh9URho/1HyDvfVosB2EbrbPKbR+QA0ku4nneFuF+Q5D9pGcI5S+hp1+OAdqV7M5Xspo
OFhe8+wrVW/va6tNU8sXNRKYtBb5LbnTd3NTPugOz5JY7E+KUmr4ZVt2XvWZufezYts/znW78sR9
hJzkKdXiC0xOfa1xSYLYn1gVUmOcoPjgfwl1KrFd2ZTKtUBz1ARuVdPPTusC0/zduZwFem05U72G
Fkpk3/kQzfAWCGpcYtbfq3j5Q+DpoRln/t1PcGf3vACAqw2UBETLWmbBYynGkO+5b/ZUbzWegyAX
3G+Avir2lYtbe6Hlu0FXJxSyGoaAYCNV0dAZAaqbQFF3zhbaWthee5jjZVhR4u5Ozs2Kl39RHrgg
OOhOzOlTlz3UdZxtbH2RHJK+PmSNdZ/cS6qgDOTGKXJfU8vmFGOvJ9MmD3kKDnhs4UZRxPwsnrKW
5wjW8W9gH1s9jJdEYS7HjYHpJrmMAVNIZWIO7HrYr5OEe2hepi9ZBx9GRAFcmSfGXUjMtQGNT04L
nh3cXsjNfKoku1WcnQ2bG3CtIXzSuxjfU72GHvgxm9FmiB2uTUCaa+FQvB6GeyK3O804IgligY4m
U/uSp5clUmyAAIpiYlMoDpjigHbF//l5fZmCbl5JjiQ7hg3Ws09NVdxk0BPu8F1AQv1Dj3cXMwBz
lsqO8IfDVWvs8+IZswMV1dE+Fs1b15stYqoATTJuuDANcwYlOs51Oz82oCGzQxQraw2x11s3zqIf
8NpfvdZujnbWseRPgB3X2vlvaWf/BB2FM5Mt/M3SqgPb9C35PXtP0SKLSKLdpFI+XDgS5wCPz1rY
UbjJypADSTxtYOwUeH9cjgZEOwcyGcT2qgPn7nQ/aAd3cfZntLN+7Si6cNi/lVH64RsKGBbeM6hm
zwMh63JCvE6reMQcRBTfZdPHnB4ER3gZf0fFaymL+lMZqi/QFO/M4iG6dPXbEpIgcy3XpQQm3Fry
Gunh16/a7KwNPAzfPtaES1BepdyLrtv0E1cJnMdr2xBamfPxNloLzH7LEoeSOpq9oN2j8iNqN+/z
MW8Ta0NsNsIZIzbDAPXLomG+4xPAJ/uQ2S3xXsOdkzuLt6r74Dh66L8DFv4NYiC5n5nvcrExLA5m
5E4pcVxgFKjgm63SFrTPCGEvCeKTnClyY1fXRQbnOqLbNinaEmmJf3hmOkbCS44q8/4bkwaHMuaq
wsISbJIlOTPc8j4pbRoFF/e9zjP22D5vlSXuuYMX/9JnntkQkH8BL/LrIyVjpixfG/evNJy+ptZ2
d7FktU+X23hqBSfDuczWMlTluhTFTzy3u45moUM89OFOLDioFrCnW9lKBYrL53ddWAzZEXd2Tq8T
QbbozlYFWp/P086OzbuWtNAIp8iPdQEOyit7nACDd/NHf96NWfjPIhUO7AhjBGA7Dzds8d10JNos
VSM0RWKXDHV7ng02ORlIe9/j4oigBtEsQiEgufPxBVjQ6bccK97h/CkF3xCCjPPdSqpt2ldH6XBl
3ynKzPafuZl/sb0jwAFuQcAfpgefwlAGIHC3RVoUaym8v7EufpaE8H1Vic8W/GYADBGBmLduSsnp
gFenyZarMOLRls8VJs9NPeTLJq6d3Ryn3tY7IXCJfWtzCotk8hW47XduBbAIO1zpi3/Sxn2cYnIp
GLy8LZ5xyOvePc3l+p9VoQ5c5Od6aquTJ+eD+H9nVOyM29wsVB6Ubr/VAYaXwXsPYWHQotxSNo8R
IoMit8dU0GASjh7D1DpNSeRv1aKBU7KDyS0szA3ujz+DN2Ex9OBAyoW7rVeXcMARLRaMiX5a/vhx
/4wajB8l53ujz+IzthssVpc8BoSQK+fcWPkrrtePMY0xkHUxOf4agbBmWqFdwGFggYbdW9fMEBnm
02bwhmDhu+24p1KEmKJyHyaH/6ZJmw8b1OZqKprd/YMaeNgwfL9503iu4nthqEvGzbcF3DJPtOsm
EUQTPFoWtAPto+ewTWJ6HUxkOOCPdZs4WnHAI6ypyVvXgWPWRDz8Nfe53k9D+K8O2x8l8OS1bgkS
Jx1hxUfPVeSHjPjRa6Wq8mKW8zKEwI1i/dyK4h1nAXqp8I6VMw2nDEeJygVEbid9qagam3lzaVGO
zMjBGe4AtDnmrHbOUVYkNRTKv1I+KADcpTGVFX1cn9uA82JUYaO3wOHbcfjTZzhey2HUWIHwUoHd
fVkmSWw2KgOIBruuiavTQu5pZfJP4PybquAtmHfZWyjLs2ox4swapy9UJhL9s8fBi4bETtiQOBhK
NktXXm1Gnwk3mOjuNUe4upIAe3yIu6Ur0YyDfgQpZPbGavZ1RmbY9dNlPXXlY6vaH6ci1ECdRc2T
DNqs8uyDSut+3SYguTKL6zWFF3gqEmqc2mXWaxSt4rywfadsdRfU7rKLzXUMCsPuszlIMXkHxqsX
pxgPkb7zH3GaeCb+9X0ivb3DFwpX6b2yR+b2qcPJEQH3QzTMt5izSSknYqdNZu0irnBpzTefEE5u
IdlPNIgonlyl965CmN4EJSK+G3oNcKuwUQ2osBetfNAt+Xt/dg8x/QaI3c6urGiljW2H35FQ4UpH
6K6h8MgSmmPQ+O9ZUjx59Dtx5VB5cinUiScI4d7mFKMlvcRDR94yJ4yhp/ZRCQCiUXnhM9t1LS4B
G8CaR0kp8zFme0BnK3Hf1MXz+FmNC51MsuAjwnDk5G/Q+mCY84IfDfnglLrlpQAKXFDCqwdf4ZIO
37hz0xc5+HSL6oX8GWGkeE4aDNHitWQ7t47C5LsXOHnKtzgnaGIH4cbEpEDHQl3H0PsOExSQfKPU
dCtl8Y07CqRu+xuXCc4Of3oRTXgyPfwbPJMcw6E81GTg11POw7Z0iVRHVEe1aYo7GjeYoZzQDTz3
UBJhxKluQM0phE7c6Jjr2YtRnZM5jr+W/vw+ROmvV8l3ODQXN6sDdt9Ls4KevVtcToYyHs8WtYZz
Qox4Hr6QM8xj3yziUHGgt/kFbgmHTigAGm90HECKcTcD/aAHN3jynQw1Krd/p0kdusWCjBt1PBcy
89H2YXOwh+4JvSDAAJle/dkuDqlLYRatwCvic5chqo8Ur8brqmNv3gd0+IhJ7MkrMgLw3liJEjQt
r8twY5URLTWlfFQZT8IawZ+6jXNjJ59xP1I1M3VHK1k2WQK+uitddyPF8hh0ODr7nmkn59iaYsVo
cbGAzOBFoOk97+eJJyfPuYGQ1VqiWh9i8Ikbp0+cc+19VxL/C+SHncKVcOpbuU0ijzLReAsuxdnP
U/54l1BLr/f2+dzJM7YtM5smQ5Po/TNrGDqhaYM0uBviJo5fiBhjG7JF/jdBJWpscQ2zDPEQY6WU
DrKuaW5NGLwXYuRAnxynxbwg4vVAmOlFsd7pJ3lri5IQwC8Mbiw8HNirogVORxag9h+jWp0mzPBW
79z4qr9moLyVD0ylHaHXtGGByZ+CAJVIva/C7HuOIz587AycOZj1wp6AojDBzmombNStys74fvg/
NUtIkYxfIaLdYHELpPyAcHFoG+/Bp49TAXZlMqBDpnLbSkR3PJXZsXUoJwJ0y4newheay/nHzz/b
oXmZyPQ/gwZykeMhRZSWzwWL9hy1c78zRhJKte0PrytuRccoWHF639FB2TOmQtOTPoNoDeZ9S6or
3QrCJkuJSZsF/roMkZaUM0U45bCjdNNrlrBxX7z9/eYbJlh8OTwVIkIYCQ4LvNN5kLt8nOm0o9E+
+Z4DgGxBy4ZKAAIy/XLLZybN3iCbkJA2K6ekObiz9LnQ8dtScqoI7ZmkecIzrwpGVgr2fW1lj8lu
+2JcGvk8bozBTSZM5/29BpYrXjWcKG3ZfzZx+uEiuVT/70o83J8O1ZI8a8k3U5TyTwhKeAWz5ofY
J+iIjBRO5rkdLBJ/YodEYtPCIB33CKwcuvmmDneU9CYUcKu9Uu9KjiY2px7O/skzRQ/Y5Ln8hTEv
HGOrVVsSjtTrTlB2BeCmYgkMGCuZ//VRCnmWloXFucfil/w11gn9dKb7CITaEHx9cODfTEX+ljIL
w7rltNHNCx8rZlpAJmSs90MiX9XEf2YkST9RyqEjAjVNuedFbG3oSSaNoqtDYlj/ey7VEUn6o8b6
LZP+bzdZ/2V3tRy6qjrXts3jsM36S73QxF2OtC5NdYA718ZUm8/0ot/5x+6M5wdoQ1tZj9gE+q3x
3glQHLsYC5uG6T0ELm0cIaOgTyIftTpWiChCw69KvPf4b6XmXdo2H0tY77m27zsOlyKXkUKmTAz+
1ilCDFo0m9ed6J9cumZF42Rb5fHY7azoEluUhQmqn92FDaxm2F9hv0XCXLae024xK6EYm7g+2Ex+
HjP7yvPPUn45qvk7NQF+VgvxJh/3VG3/KTOsTS4Iedbf7+NYYmrmnDiFmLrVmVXKZxaLbZW47xnf
wpRKBjzkyDWjH3d4CyOXy1LiCC5KzncmZiw32iMDIZJXYrtboUfJUXps98rFKzfNmI7sBg42gF5t
n7RFMeIIx3ntWsnwGGL5TCLBEw/bkEETPPoeiwFdcANZChuGnVyXivjpqKjrmWOGRwEZdi9chMXU
N9kpLzpuPIT6gccr/EXunLxHdFdSrMFJpbegS7EIcAIZUUPWBLgoMMDZvAnaILjVvesgZJHXUEzt
qmmZGe89wm1qr2upvlyibRQ3gWZiEMD3yrU/59NXMLj13kmhubluu5djRhD/vuVQ7H/2ps3lySnN
8yQsYlZ1P69qTbQ2GmegxLQHL2SEmBB9WEcp/nFFnP/bmdNnObfI0xrU3YCwyIN11/asFTN2vCGd
5JyrMbX+NyUYQHxeoyIjYtaWFidR2lBxaQV3q+LwBuz707NS6AbFqTT5IZnpYZSDYtniEsblJQvK
7q/NOpz9PMsKAJOziTAPCEInmvmFYwJe/pZFFQJw9NI4nMpLKw6PDd9LTw04yjyBrogivtzHXRHJ
BR/Q/V8KIzf3jQCggult6qgJthvmVdK/kN9ZCPElHtSCHkWPhKYuaNo6YcHn0HBM8tO4PfUc+pSf
7ruZ4/FDYat38Kj1GcxYtT4NmgNtThXG1s7cR0oblhX7WdLN8rtV1j8/ggHu1N47XC9s6hmuMsJS
pfCDB0Gfjavjxz6hvq1q2ldAJDzTfH7NMKgQ3rMo21Ph8tRiTNjkVCJyiQ/kImtqcPzl3DnYkrsa
IJxXs3Ohjf4XqK23DRry9Uv1xx+dY5dSjREEw7hPx+wWR6zUTEkaUnruA4MsLB68YFhKMSrjOP9o
goYZkhIWdvdThb0F6w3veOxQdFnN7Mmq+tdRHFVnN+DjH4OrvRRc/cTk4Ss4q66Zblr+s6HV58rI
PRtXdkfRcKLz7eLSrb4u2xqoCbtyZExvBOvdIAjK5SKj6SUf2KpMZXYZpCy2tbg1C6HxliIXvkj7
nXbLdEdFCccb8xbG470S9mGa/MviQulnFYQXLXsJZpoBLDIsW7/F3pDWErVd8zJDUwclrddZilHN
6hDmqjyvVm82DQjsZHN73QTuVwzFgI8nu/fYj3IzGZxw0Ad4FZVdyLMZogpg5XVFtmwbLQIIq4MR
ZsaQn9KrvkGMwdnBkm2JzN62J7MSMUtCOc3ZyvXoMhgrefBIq+wXRz2MhrFA1SI9Emc1p86VT4GF
7UtH7jXEQvviddLbIKlOmybtcOqZsdn1w321D2Z3Sy8vGm/Ozp7i7MfB771zi00ydTDpyAgKnAu4
9mlx6222xBlRqmHm1AkBE4kFjU1V332//I+9M2muG8my9F8pq3UjDA53x7CoDflmku9xEklxA6NI
CvM849fXB0ZktaiIVFSWdZv1ohcpkzJE4Q2A+/V7z/mOgrdUupcES7k3YTGAoxhJW67Hp97FhCdI
yt10rJQoCKwL383E5TSHyPN9xBrhTFsbtAsdNwN4oz30dHsIrDrTUZNvnalGeotc96vvFMga6qJB
2BTYu9AB5+2ZM76IptoL0EXZyunC70NATnwOIuIsV8CqplJckkIigbOnANQwyNPUkvu5nfrLKcr1
uR/BA0nn5iiL0b2pSnkbDlP3IMzxzLIr9SilfbADO7syYiKWYhwf1HKwKWuX7BdCvXfGEBMZV/T4
e0X2PTKHnVFgjO2mjtkfppqzWY0csJsxircpvcPRcVIo8Kb1RU/iYahSMZ6TrERVCAznLoY4sKfN
TKey3XmyH9eBQWvb9tvwKg5qas4gXGvHKL+GPt/YLIMrZg9qp/r+uh66hN+EXw1IIYhjkTkbtX+Z
V167Spqm+lZQdlPcitY3TwoqxM1IcMsqGJqBcPdaMWxQSb+pcGdAHzH4SkRBreQYtKBZMpjD0wUh
8KYlxMQM8+t8sFjQszy/AJx/YU2JvYtbsvREoq5Lt3BvTeU3xyhWayu3BIPViB67zJtDGSIVHrDS
HGRavLTIrW5ytBA4PKsTAthXkVIkUx9yDnet6hSx/5wjoepXgNewScl5TQ812GPE81YtAoK97p1v
neEE1yFAwZVZAbRuUCReAgNaR0EoaBDxy6Lsner4wsEEdc453jsmH28r9RjQk14arOENWld2L11A
2YMD5hSr4Eg/4C5p+pl50yIqBjWmpjvbGl4RZaMzraIHvyZSqYwKMJIzIBrtu8fBwwhnW1lxtEx2
0am4dW04Ri3RGWEU7TBd4Cwq2l2uanWUCxhIReWjKdtsS6QxEHIrRwPblo+i1ndtQdkkjeZ2DkJo
exb9TTcS6TZF+/RoNfJmnEg7r+J6NxJWeE0MM3yS/GiFI0Dx5ZsqBwwHc+w6W9vFkqP9dzoP7+2U
GF9GRV5yiVJ2Pdp47lOyw2/R7t1Sr01fFOAk8E3kLh2kSygRGZasDiYyiZYR8UHDxqUrRANHNW59
ypyZAS45Zd+Cuj6FRGhJNBiPcYBLJZni+UEDeEfq18R3kQ80iI6Jd8o7U296VR9dOxsuHDenKnXq
+tn02l3vzd37pOutox1uyzw9foDukcnqc9swhp3i1NEEo3ciTci58WjAGFN18/EHIjKbHTziU+Fl
92FDsB4Lfn/XSMxp8Lb2A9gYt0gmZJX/+EXE1CVxekiSngQhGSYnUl+8Ha60kUkSoCKrD640r3of
mjx3Hw+fVsQ15UpdoAqWR8ODHfz7s9I41T5nDcDUaMPxmWLHuRpMRmlZNF1bpJxdluG8VRg5g1XL
wAHXfYoOel1irwNwt/gIcl1eGgDq0hGWD5tl5sFg++m39JAv4qKxeb0lrQWyy0emL57pfp0NzqSx
HNkMY+pkx067264uk7Piru8NmJb2vE/jDJFol5/IA4NIj1DWjchBMeLhOl4yE7LF0+7Mrx51qYW0
UnCgOHO0XaHPZD6coZA3Zjp+yt37MwMDlYf3COiPKb1uSL8rmbs3BhJrmCNsYiaNL4qPjHTWiLqt
H/j/QBktjZhmzTtrz+K8anflvDSgEuiogfIRgDrfBpSQ3JlQV2SAjaoFERgStDPmoB6YF7DWprs5
hx+hFap1dDThhjkzZwOcuGls3zM0ZQFJokXX9RLqW4uT+EXUG186FzP7AzYO0rWo84z20Qko+oHa
euXRJKHojBwbxenoOxEHwSNB2Kja5ZpbI9v5TYgcul36i7UffVHjordFt2s5VnPBpgq2Lsh29FN5
TsCKuN3A5Labth8/4Qa4OReTXX74+HOqQP4WOtlBWlsOEKouiA4a/BVNMX3A+YBqygF0E9JSn5MC
EUqLNUcnoBebtmAZdWlwKpt9Q4uRWOt//IeP3/3+y4e+PfWfbcgQe9KyzYMqim4PP9Ok/6CbiRI1
dMhdXH4nSPo6C8ueexOX7aGraOMYqCRI2F1+y2JE9/AZy390rGHCNy0TnkFH7tae6i2Vc7nv++77
ytWKI2HoyvxAJZEfLIYn27iytsPodLsZ4l2pmZ1ERMgQFvsWJFRWEyctBCe7TnZ3qU2VONIi5MNI
zv2kvCiCrEP1Xm1r0l1XaYJJgtHumaEZgWHbrzosPPAvSe/i9CIXgEKyD4L+LlEAepafozu9zRbo
YlzOXwVxaF3ChGlskPoEJuenMH2A9MWEAYGzkxLvUPUTkLTJ6gkIR3MgLbSkRblzGo8ebRHTFcve
8i6464X7rlA2ECVKxEnBBCsgUwlyV3LFAEnsm9h+ru3uJm1qOoPcyDkHXdpfAFmwcRodvi1Oqi85
qex4ubHB3/lsiMh52wtl9ghq5/Z7Ns5XQ31eMcmGfSKSVTtLPL3ldMa9hmbEb68Tl3mD0c6IpuaH
yaLKC2e1sTpK1iK5tSa1xAkr9EFPOXLjgZRjklptii+Od06mnz88OzakR4LjOM1uk5AQOz2HJ0E3
cTskJD8U3RGlajd2NRE7rd6Y0byprUfav8MZEOkrtxDo7syHULbvGO9PAxFu2CMQCIbiGawsSxPT
Xe3011A274S9GDmD4hCnziuMzL0T4g4QcoVsDNcuc1dSVIEJAh0s9KV8quFa9M20Rs7SEV6A6rme
+6+VMd4y3nzSYY2zN87pXmO7oEIPrnIHALRwo4IuI/8qceCwnJEfufHe6q61gI7lIiM/y1C+YNTg
JHhwSXZibn7D8ZluVaKflY0PJ9iYYbdxFjaONms4VPMjn/qVk0HUgs8YeefmbcGGi7KmK5snR5Vb
ziLUDQbQ6RzcrgGqNfJoABTMu4P0OoGnLRBOE1NFxzouL57mhAb3EOPvG6AYuNLozzE6XWKAw/4V
j4AY7XdkB9dGz9k+yvaL2/wcdZcWSzlRPHkBIqBpC6KtP1NEPmDeWTeMdshsCliEmYLBdGaBIyE0
G1DzDnq4VlV/D14VeoFffhtt2W5Tm0ZlHl80E+DoiCjilY6Mk++ThBj4K0wdGXb4vmPIikzSJO32
rOckg2iK/cCsvO9DWdK5ib9UAz33qAbaXDAPg+X95rEwFQN02IbSsSiQcVqBeYlbcXSZpkPxcEis
JQAaosnsHdixGZJYDcP9t57p7YlT/bdpLvot0n/CdBSOelYdTpgWbYOyOuYaFa6d9zjsjAEgYVvf
YlGHpj+NHQcqie8n7uhFRSVHLuFSrGh5pQ3v2OE3YFJMt76qigMoQcIJC7s7D7qO0wQKG9ftMCeQ
xa1oxqLpPtdVwRC5Tve+e9M74iGOMFCHdAHI/uk5VtgBym017uq+61dDgW4/nK/dPt1NU40P2A83
qDaNVRIDlWGecHKK6Av0Ktxdb/OM0iss2QBhfT0ExWuVuo+6H8cdWpdmpVJXbZplwzKC9BIq4mB6
V6adfClTXp8PWu8sHCEM2jBlUsd994UHR6HdVJ1RkuqC2kZrmPr4daLB23oBJHXHi+g3LwUVKCy6
BvniZz3xL31LXffFEtmJYf6NPXRv9R60CpV0cmonwmEZpaC9axhI6ReKNJZzv9rrZHpSLKju3K3m
KeLlgKYj2vNrO23CypzXEAg9vCfc5bZkOiEMgBOV+bWs+RftppbbSl+UpMefD6N+LRv3ql8wTBov
TG7XkHWD56lP6By0w2GUKFLq7Lmq3NU0LQiIyd71g3jw++y0LIHGjIe0sG5HppNObGLp/ZCtl0+Z
LA+4qK/tAdFqQ+kzzMaLkVx42r43PfdRNKTLoYHtHKowMT2HaY7ftOzuugxZcYIjgY70DIPZEeiP
WvdKRhyC7PY9aW1CtJkPBPWMNqCO22tRMPzO8/4ysPsru8PFkOnXFh9bU4tjjg6V5Kue3cTbkPC3
daoE4LsMbvG/bOcu+rKkFZidBMGzz2DMDNEln/m1zsodT8Vl1TRPw8KaiU0SxIn+jNRrR9W3aNJy
zbSSKtQ6L02E81g/zKjguOpAE5mm5k66xrscKNg768Gfv5pBvvfbHFS+uU7aAQJsC9EgtTGUMKc5
41B0bdwPurd4drljkL7g80AOXvTltimdV0t793PEDZi4YPIa/AGNd4pD6gkRvhESF5zPARwAo29v
vNBkcrFwFfNZvMWK+Y7LNITlhARkZWbJfkKaEIXhyiSYZl/Hbk0R5OD6dGWAxs3Ojk1sjNuCvtTa
IrYYo6JVHUakT7//Eix/DKf+ljnGHQb+pdlP2t9oUDWaHYa+ykXr0+aQcT8KpHEppJABsVZ//Fbj
ORuZa28SlBlOOPYrAn8AL8KGYZ60hE2p5ZfIx2zeS5xPgURaWFUXA0MinmtsCUrwsnKz4/iAYPXw
8UtqIUdp+a4Y61EaJpFP0dIAkJtc/4BTEtWTQjMFiPOc31SHj19MEtDp/XpEDtr6lJXGccBRwqNE
HHhSPNUN8UqLlaKq5BZ09cGz7NdyHq1da9bwAWutVnVPCxzm8sosJFpFC7BMa9y0y5wr8MP7TihO
2xlHwbB6ck00gxR3QJC1fJ0xylJlPsmsvfMkVQFpE8Ytk5nkLEporflTF67D3pPA4OJFD4enyMKx
9WSkLKcNecYFHH3L2cAkeMQKT2+R1cgZ01ND64oeZHiIW5IAKR9uSxBcFLPgYMtLd5gdROTMAl35
xeqi4sZ0sUbn7O0xXnzPmOlxq4d5pjsYj8MSWh7t7dT7igDdsOLw0s8TXDosYAEinQ1qGcS48Dao
7mbl1St2Hn4G8rlpZXvbk5fjTLtacWZmqb0YB/dKN969v7iwGuAX0xBTPbjdRewb701gERbwJlAW
g+ffh4o0XUJVsezlHpzmQkfbsFVX9jC9CikeaOi+aaojpxuQplRqi2GZZNIdKa2Yguvubs4lRzcZ
70YrnOgwAR2GinuuuNfxnQF7o8kZjrW3Mcb2aeJwxVfNSsgmtFYpZsh6jPZYwbx1beEK4b10+HKy
Nqh2YZh/8ULmhVkzMv6rt3CVmU+N3JS+QWuOlZV4eN7NJM3LsrCPUP0RiXSYYYkE+96I/NEpOHGx
pcD59pqAG4zFhcyXcaQUt7shuQLXdG9Pt9rhGzGpBjoXOLFoqk1rPiiC9jBgKCiGpuSfoqB3csKq
ejW82ilio1HF6Ked5rJ0tbvq+2JvxGF0wOKQ00unFDT6ne40jZxhQIoMQQp6MfPsVTfWd0NLkGiU
fanHcVsJ+QCxFVs7U8HoatA5s1wuoJLgWzdxHARm1QFkRJYqomzVY4hha0cwNuRrHczPDm0nJO2I
hwjGZXtymQdiW6MPdS4rVDFt3Z+VUSpRK/R3RUqKecD0Zg5q+5j0Bvg+qnUN1H/CrYS2x6WlxIQW
9Zm5NmrGbxd4whdRBdoZQeurMvBhVBFg6sIMLstYHXXzJqLudpYmkva0felqzg9GxZPem95aSH0b
KPlFx1yOLl7iLPGXrbr0tHPX4ibZtjmmwbZ9YwZ9byOlWlkWLymoDeZD8tukAloT9tGfKX4QXgdu
wgBGMXBTEJirl4rW0Rmu8Ocx41zmpzdAe7f2nK8SzV8sO4Asg04fZtCIWPaJn6+5EzWVGmlxOOZF
MBx7ok5bBytOOlZ054pimwsORtjuD7Nh5KS6ZRzWB3MvG0WQuTfdT0YqCOL1r4ppuMMZfhtnoASr
+q01yGAUPQXB3POaO5iL4I2wW3RPwDMQM3jWe9eHtBEN5pjC4htjutVsRZ4ccxkMB2Mo7v0ofBwH
J17Hur+mbVDvNJi1ZonlCwwJzGAk6IX2zFGFp7pNqNOsiu2yzJ9RVj8TJz7TbucllBUYwG4p1pdW
FlE/YuVaFCDxPDVYSOhvNnzQc1eSSZFFIOMSPh8pJM5JytyaYR6KCGNbZOR0WKSBoow3jpFbr+wZ
dwuKK3WhJpeI74hYAiNkk3aqHRgKOrBlC0RC656PmZBQM2EcrDq6GsgQzOIFFtpTP3NUr8WAf1am
Vyy8BBREGRXr4MsDUPV85NAYUoDIClNULDmdKq2+ukazB+WJ/Lhn2O2aFghD8Lyr2CQniQbbycge
hr7x6NdxVE0QhOt2vAFNTOaAFYETihi5DZXzXkywLJBovbd1d0HFXp1/ZIn9/9y1Nmq5wcv3//j3
14LKo55u34Oo+BSjJsg9++e5a2cv9beXt6L5MXht+Ynfg9cM7f2mCIcyPVtIUyIdJJPt9+S15T9h
frPRPLk4GFE22T9Gr0mppVx+UNlkjfFTTGb/kcrGn2n08nOOrWz9r0Sv8a9+Sl7T2qMc5H+Kjpip
UKstyWyvL7coq5v/+Hfxv2zDpgVqgtTrC2+VBi994dL1sXddLS/NXq5Th1MbJycI6pyOsUSRqdYn
5tbS8TcUnf35mInXvKTSxqaxy9p6hSVBkhS66WZaNUnh4kIUr2zm/dyydtsEaKNZyOx3gwvGA+bS
csJJ2YbviTafbCThzLJJSI6xg5kv7Btf3GraGO245XiMzg39DGaziAoxq+SVAbC3nQGnTNmKrNRt
h4FxUiPTQYZqQbsKUnOfBcEm0Y8embEsrwy9R0r9mmecQIgwZSBP9ka0F0yEDG+8XmJ0cIptyEq7
yGyLCZu5hsZGcwgqVwUbKnU2IkUQOaIzKYNl7HXbj7cF5r2zyekukTqTg5Yg/+fvWclXo7lAh3ih
ie91FCx9dLiaMVnh2hslnE25OHlN9GU0P2LkAUbvrwFdbqlQzmVe3PFn9MnOpo2hj+AYjhAseN15
MTqPEM+2wvO/VUXK12GeGhCU9Q5A1wl26fvkInzMzJsEBUWeEOcaJjdV/4yN4Cx1nZ3j0ZhIkrXN
f0bNidAqa76qpMPPBE44SrCGj6mSrEKCXlNMk4zN1/lOR3pvM4WSsXtZEJTTFMEBcl+3KIg8XL+F
yWh62li1OoQWxbdjnqGNuVveqatejRl+BlanFO+zb6CDIU+GzBEy2Cl16+xYuQ3RfRNRNCVrMlve
loE5QgkBq45Ytorsed5zl9uPWCI2Xs181ZhvJZIZt97bdrc18fp3hbNhXvuSM3vKhxqV697qW5Sz
7YhunFRegRErz+USTH5R9eQhk0CRTvEDjeHFpn5eWD55YNntjF2DZJaNlxHbOUcPxkDDxtxk+NYF
TViXWhb569Y2H3R1XQl/nbn6jkrrMDrNWtt3mhuNU4LyvzRU4j3TnwbPkWo1Glqa5mVxlc7+M4aC
3eTeqs5FCW+eRoF0hJyiMRt2oBkumgyivGhOtotX1Cfui9tzuYYyW1DZHu7Qdl00PBSFWCGYOw/x
Oif1frm2FX4rg9NYm6vE53av4KPA6Iwhq/jktRsEx9Ud+sSc/k0+bob8HgjDNuZN+/QDQlBZbGrA
iIhanW40FGO53E0jjnlBfz/OdiAkNj5BMXbO9zQ3hzrDDhmlzI9oekRtdFMj72fn9Z9zrc+m2UN0
891Mi7vCMy+DnFAwKFFjZx3qsNy0+uskxaoz8AnQZwCjjC4InMFtb+AJlYLooOmUJMWdmGHZG0RH
2Fe24pFl3w0OxGrcqHz87oT9zuNTE854IaV/kcwgr4F/JJ697QgdwNm0m6En2Z1ziej7uQ/etIpv
IifdtUW3LplC1e2I0cE6uBghDaxPJOpdAHIe/+8kmf6zfNL/ftzpsse/FuVUM2NtiVb9Y89fvbQv
n/6wxsTbTjfd+7IHooBqf4wa/e/+x397//hX/m5HtX4dZfqeRy+f9tPl7/++oSrxm+thp3OFaYPk
Qdzyj/1Uyt88wf5qutp02TkdNuE/kkz1b6aUyzbsas+E6G6p/9pODfWbYynHMfn/yUCVnLD/lf2U
XfvTfupIxZZKwOqStuqyhXs/JZkGYzZaUA5jdAkWau7WjZOJ1MQ4eXJafxAgHON+Q+CAeuEBxPiV
dVSEIFhBEz2EHrEMZ8jQ5y+1UihBm6grfVQo5XJOAKuD5lIyFakCBm99moUWY5h8gs6GCSkjrkg5
aqKt2JQlxO7RqxSEhcYMODmMxAKdcOl70x59X0K6coL+s/8+6byR+Oj9mC533zUuU21HYrqECy2Y
102FbT9Z2TSJK6WAEK1qENuPkysHi9AWJBl0kucXtzA2qoP0dx5mgAPBI9T7BGXWxFESz9Cu6ku0
OFiAK8DMrmghvWsnGK8mv5l9doC+ITQlSUoEf4nTQm1fJChWAIRp6GuDoCLl8yD3DLHtZ40RAdqk
MgDkvMCjpbv12vQ2lK7zuIHljoalFSidQQeJoftmamnUFpqruFTxeRq3oMnSEhfe9RDYqHG6IWM+
HGNvHmBL9yPqjgx80UUY6spbRz7giV1NviNn5Kxsq2tR5vPQrIaGYmpdYUQLDhXOY/2YlUWEp0x6
WcOsThaocc/9oJqBahUFIlPWNVE75MhHTInPeq9Q4aoa+XQO7NSMVgH5sGyiMqBH6MeQirb0Fqfx
jry+sn3OG66SLJZgNEBdpvI3tShmq8E3rV1HMChHKmUaJ+FN4Z1EWp6va78WCMMEuowAAWbXNfmx
64Gtoa9twdOTeG7Xo12uLI/8CADGgR3foClEhHuZ1wOwkjZf3N1W2E/PnqfxVyhkH8NNX2HjYIac
94ge4b6iuWpHN9/F9Iwq2smT0ulN5OsivdMQKdt9n+EwR2I5NyOEdUJSsKlW1uz7Wwn2TQy7wsH/
5l2YBpP2k25wQHPO9WjPD0ndyBUHPnikyp7VdFXpUjpXVusirc25zwGm6pz9CllWRzZUP5nuOm66
cjjVvcR635p2LM46NZqoEOBLMGLvyZ7cUNv29Fdr9DPrdqwqTtYusRHZWWDYab41VIM2LPVU79wo
idZn3ThaNjtb5V2/cU2yLdf1hEp0V4NXD667VPd0RVqHx88i1pLMETtLJv4Oj9bO1I0dvUnbw5cl
o9HCuWDh0gY0PfHvFJ5wC4W/fParW2+Uyt2igwuddZjUuny18Xf1a9awcr7q/SLxYcJGCUw4PeHy
ExFd4CurFu1wT1bs4O7tsRdQZUTcoQKiXGjPmIpN3+2qKaqjZZmsK2IATL9XJNUYCKx4ThFi2thL
u4BzPeP1TnfWDcBI27lI3LnJXvu25RWdAZ+T5KR700RlOPmu9bXspt7ZZosbAHxmSpesLgQatgdl
51YsFnx7NnfNa5IFSNdJgIOd6h6tpDQr5qUe1l+q4DiYT9DURb2axxReZe1FUqHF7k1MTXTy/dve
c4mtW2WVqWcU1rmlYRnPjBfU1x8Ob3/ki/8bUKBrVGYtJ5zPy7cryEYByWkJzleSlGFrOS79cBzy
iBRbJmjIwivHJJtV5dzRHlw4Ah29/grGpHv36yt+jr7+/Yq0ITBq4BUQWhHA/eMV6d5gLc4Ya4Se
09AZNoZneCeU2NM0y6PjWN2rQROxOP/1Zdnyfkjc/uOyUnEmNUn4dpYT5o+X7Qs81JXmstVMT0pM
9sK6Ma3bX1/lrz5OCU9JW55pCZpgn68SNIkhbQunCGpopv1IuxiUTe/E3SO+BhP0e1FFBRO8F3/x
7X0+zPKmXMGWa7mO0KYwWdo/X06kmHRmaEJncyOdLRhhSHCRQ+oHLfT1r9/Znz4/LqVskq+s5fQs
fv78alM0bcf9y6mkHEjutd5oBXp/834oWT5/SVxEK9OmlHAoK5yfPr6R1y0q2wjPLDHgJFjCYwG0
POpxvrCT/kZ04qHCJvzrd/anG9IlK14LjmZCeI4UP10U+SFjUMA+Z349MubAfWw6Hh20sUR1RzSM
4fvh/teX/IvvjUu6S41mO8itfvreAmeIClqfdDB12D1kc7x026Vhr71+YpD/P7iYLaghMfdaPHef
bxKPaOFhivnm4rENtnosxT2AGvMQNGay/fWl/uIm8SCOKKWXD9Myf1pNEj8hy3gAKt4NRrPjwHhu
2/CO/tWLWEKigHVMy2YW8fOSVQGHt/0Zvo1LDOhDKQfzanBAdv/6Kn++Kyxq6OXBIqFpuS8+f2rA
9K1AZcx2/S5b0+jadzkgViu6ZKbckall3P/6en++JSxuB8tRFrurTXX++XqyRT5ThkhQ4TB/1bL7
aun6IW/yv1nvxfK6C4QWRb5/+49/X5YMriP54GyLRYpH+vN1mJzSswiXR6xSNH/DFHpNoXQcM0Yf
0J93/gy1jIk6AidHDd2zUQ9psSP11vXuvYrByXlYkd13TvHQX/36M/jT7UM/TrAlcZ8yLPzTGmP6
bdSYPsZNgqNg67T5bZ0k3359DfEXF7GVFo6UHnRztMafP4DANKtuGFmisct+K5rhOMjx3E9dWmc+
/jCFxJ/iFNq0Y5IeUpoPttddUvsdEIj8D75zbUueTculfLZ/uscKUVW9BR8Qkkgt60sdU0iQDESG
xJqgpyFa/fqt/9UtZlPxcS2lWMJ+ejqbDuWxrVkIGCaTEJMWwkWCPTJ6WGVUOuJvFrk/fdDcabYr
adpS6FlsvD990LHF6NflOfUGrEboz3JMPr9+R5b5893Mp6ZISqFBzEP6pw1D81G1wDaRATVoosx4
gwjJg6md49qB4Mf0cGpIfxI4HMfTXF9X7vc8w+JLxoGFSr7FD4fJlPELwmc5DGiH45uPl/h/epLw
z/oe/y92MzzWjH8+INgSZfT+skRlNC/dp67G8nN/jAmE/I27QgsSnpYtkALmH20NVHi/LSWaDd/d
ZrnSFk/FH30NYf0GmN1xPU85rMuUrv/V1xAm3RD+NU/S0mdW4Ln/SltDfV4lAS7YNE1sakUWJLQ3
2vp874KYAwGe41pvMayE8ZtM4ulU04+eC+utH2PcXeBcD2737E7W0See7zLtwPc0Fo5zjAbRpq8Q
PnWUuNsyDr62wsHX1iGZJj3FvoItdUi7zgbX0OEyS0lpUixJF3bhyk2XTSEHuwLdFJLlnaomor0W
Mk0/mvvQD5BMBN6uzNRtNq1NoxPXVffiw/844Txm5aZ/KPUYYMjLs795pPXnAu3jc6F17bJ14MUX
rCSfP5ek1rmB94EWchdv2MU4IiEPXYm6+Ub84Nayrqox6FeVgpXiRuVNj4lOunheY0u3m7jomWJE
rtgUuZ2tEeIIZgEqhj46bjjudZe6NN9KhtSX5QRIcKH6+bSzDkSTX6RUVIhQ+/iSVKnsDAdPuM8w
trn+eYzkdMUBMt2WBIYmDh3eWlbjte9+swmBjWy2FDKtLYI0BzDsEXSIyGrcFRg5LEJq2JRuU+Kd
DKeNJPimbkwQHsvA1/HejTG0DnFtRUQsVY9lXiGHAeuLjuVvyjT1eS37/bOlZKIepMB2raUH+OMJ
xao4eva2waw8KLZDfUubvjgGs8G83RR7yHTzOqzHxaj10HQS+3gsHw3bvHdY4dKqTO5GqNDlAK9H
0K84GzXxnXmMb4aeyzLWFUwWBGMAOIQ9VqL4isNSvQOyPa7qoLM5uS6WLiDvmzxygdPHhI5NEthl
OuiDGmGgqtlqth7P57XfsqRPyDVa1Tywm/vnPywZf3GwWTqUP5Qpv38YSrCgMzC0KAh+utGox6Yp
UsYxHfDtVra/mm3EdnbyXbVQYOHeoj0aoHW50w3ihi/l4G9ijiNZPE4r+hIJKc9W3sKli9BXRFH2
zQgnImetuNzMKEywFKDMdUs+Fx/X5K9f/E811h8v3pEOhyWhqB9/Wj16zHW4i71jnFX+SXTVxgM+
gsMLjH46EgOIiq0DpETqFtp5GAQKXPWZx1/iHNe8/vrFfCxV/7vg+3gx2qJNrBSnbcyZP32SNvj1
RjnRycKASjIBM0rQf/G5YaNGgnMLVToAd0JQVHFnIkNqxq45VWn1MpL/fWYDj/lCWPB1Dtku9I14
Q4/kym7xGYmG1liH+DNqDBs9iHG8PpvcsboHD/AUuVZEYG9JeIzUTDttfzxInaEpAWYyV+YVxmJ/
H9selEpDfMPxj7IydUtSr+d842u3PtcejxpGB3czkJOTDda8mkQ0Hc85HAw7YU4OVgsCobv0HkHI
RZjZu19/cnIphX/65FAtLYUiTe5l2/n8QCZTYeARUkdYaeUGFNhOYUY862tX79xBritsaqYGTdgZ
3RKxgS0I/GZGjs2WuB6OPgNDsFhdJcnQnXNKRyEdl5pRzLAqm0ubB3CmNbN4GDf4dCQCYGAaVhqN
u8myeHwLzP6O4aLIM/u9tpHN39kSTyeRaWAgXO6dQnFP//pNi+U0+NObXoYDJluopL3w8zm/ySd3
UsI8Yo2JtqInRMTEPYGjZ0V0Jj6zENgjalcf00ZzynvT/ptlUCwPx59eALUw4w4UATQqPn/qzWhF
svblkZUFIHwXf5fFzjZUtsaLdAP/BoSrhfApNu/55A66YkVj4f67z0H+xQLE2iNMBhzwPsyPm+OH
xpgZpE4KtfwI030rW1jbrXon59y9ieIQE25XX1mANa+G0r4FtP2EnU8d2oYgxpL5w7mfIyeM6l7v
OsfML5n7ooH3E+6Ax7jJ0DHFGJWR6VsElzAzNApY5VgJSdOb1DmUBMTqEtir7QUvFcxF2vIAeoK2
Xdla0rltOaL8+nt3/ur9CsujqYvWwpNLrfbj7kPSljUbqXmEl3c9CCYsVl7kX+pgC/VuOqaSFjUl
xsowcVcBn5/t+NzN0C7qJZu+TlGWVeMx83mgP1ba0mTZI8VqEURkZ3iljp7V+yszfWvahryxurkR
NEzJ3jRekyrx4CwSzNgWDGqZUlgcyKyNnuZ6rTA05BzTd1aons1JIdYC3ACz6ZqWKvqrirGlCy51
VWvwfGmBQ0BONkqlwCO3xvYeNInnct4nDunibXUR4lne+N2AOzWcNe9nxg4ATYrTCU79Loiii2EG
x2B5xJssJtHIuRlCM7pym6Nz77knNPbBofS9Y9MqQn+yvty7Oe4KHuM0AsSnyMH7u91wued/fiYs
lDEUv5KHz15Khx9uxrAd6N8YIAzxY+5MD59yK4rn3OmrA00Sto151OhKyGRqAS2Uwlg5sT64eb4l
AQjEY1WWG7j1+AXSbO/jBB+Atm5U3ebbwpKA9DgLRS46sMZL/+ZM/7HZ/fza9bKALiX10mn7/Nrj
wTVUnrZHbYUvVB71ZT9DVyQWBpL84BIqOd27YhsMkJc83O6HbjoDIeM7bbINa8HIp+DGKJT1WGA0
rsYKAUJNn6L0x5PRxvHxP6k7s+W4kS3L/kr9AK5hcEyPHfMcZHDOF5gkUoBjhmPG19cCs65Vinkt
ZW3WL/2QMkpKihEIwN3POXuvDWWOJBFl7GKVU8TnGaZ5zQGFowaAMLHr7xBqGxhq6hKhAcYvWn39
4Z+fnv+wU1B0CGpdFE/89+XhEaFjjoEqL2PPTiCGZh+yVS6nevxWVsntn3/Wf3pQqY5Q8HK+pp0z
H9H/ci/gtwh6+EeXJBvKTaDJn0RjlZt//hl/OzSIufrigWExMP9DYzljctT7JrElqm0XymQyQDCJ
vx0Ax5uJmBZ6ykcHUpozIEL8ZkwXCWeHpJ7U1jZPcKjKK/l068xswrUooq3Q7K3uRwhAexK7YXxt
EkJMQVOSy7EO2rHYMAxCmtSKB005fwSA0/HPyDuGXBAi6ZMsmAhwHp/Pb4obbaH711bGkG7HghNd
xv8w1OVTRHkEY5sUgFj5TJVaUAlWpXOEtLKTssel1dnDrYzMZX4OupqiwsYC8Ztr92vnkPO759GM
oKTljoDy/bV2nEo44VVWXUgFeqxDER6dQAcObagOApC2rV1dI/ZeS0Ac4nmhBcnekE/PNC2eR6aD
pzRAfK5bBGcV5j4C0bq1PXjHfVbom2oETWOplVVS+03xQCh6rjaa4LNxA+mvJkuay9DxXko3IB0V
Pd7a0aQGWIGpot1ox3J2Wukjn2dj6oi0yvuilhJtMMDPlrbbFgt2tDESv9/UU0oKlx6zxzE5ZJT7
VjD0IozFP/VJHq4nFhUZwfp4o4p2j4PpvXcI+dfjVN1iuo/Hf76ubEZfVsH5woLctAiqQTuP9/vX
O7+o1TS5poJi7GCfSE3jNhFHPeFIUZln3PUOarWoGP7ciy27xgSHVRPfXn7f6SDaU8pprJGkOuix
sAkwCdy9DaLOppwMe0ICKtAUe+QAW3IO4rMCe1NG4Dem2kywBc9tX8Tja3Q08oK492xazJSJY36p
fWHssx7NPtJmhrLijyhyfCDfCMfNSRnrJEXeRzoo4V2SVbrzasKLGKQuBu973hfjwrVwRvX2cEnG
g1njPkBqTPvAkf6pilpjU3nFtyQznR3TwQ/PLTWOFNldiH4pMvi3qtYnnJJNyphmmnBTg+RK0K1j
Y4RIU0JGXrXJaPA483ZCe0WoNGmbjRR7lWCo1KNhlgXKalWFOPjJ8D1FcfFjnEsuiad/xI16B6nl
Voy5z7NMwilANg64WXQqAOGQCbxtY6xpAx6eg3GI8HUean14pV2zpKj4EIThIOXFPTDO2adOMRwY
M0rmQKcawRUCiugx4CpfcICRlIFdaMm0a2/lcbftLIC6RRVMG1dkw8a2Im3pOra/zwt9ZblZdkU3
8LM0tV0e5ua5zCCihq59HOtmm/eIOUVZX5zuXdGHRVfMSTGEmfubY7P9dQeY702fyZWlE5OFIObL
Dj2VYBo8yNczqH/n1ayawSiHLVg4UoJttPl2jyYMOmex8FSkYWizH4mOl9tOESpWOl67Ggae4jIE
91jqlyK2iFTsKv9kzbVuk2mEh6bNlQjxZAOWYk137J2q1z30cw4mUZqXKIsdHmufC2XtM8W19Zx0
HbXdsHdFfMiyOYjSLKN1pqfNyqcsXPfzjQgl4CFwCNYxWzBqGvUHdtE3f+xy+iKxWnRCfjhNc44Q
m6CazMuNN8Tn1gDvNo3k0WkawBBdeAWfBsjj3zz1X7siXFhfMJ5D8mb4/t/mtrLVIkhq2plIEdz7
Ler0quu8lT3GHnO6ZEsrDcn7E1TEs51Evzl4zULmXw5e809nVuC5Qhiw+L8Wz6oLrECzvfOgRmYD
6skx0No5Cs1DxE7fxgYWO8xzI8lIVuRY+zjjI60NnSQC+dH79JhG0yL+CUtfn1oH0vR+9wr/w27D
mNlnhM9l4vb7sii6YVLJ1vfPfQTxa7DevQTqvF8M33qsfqj/9fuQWXo1OG848kDOzf1wa4TFabPs
jKFvb7DhLQA/BE7+m52QYvFvS7aPpFvYnxo0n1bul4MRM7w0haFzdsEmc0bEPhZP3aOtdVddDyZu
a2xtteskhyAKyK3M1N1Ei2ShDPYWpamd2cQTG8oykgXt/AlfV1403jPIMOnBwUe9URCnSxaNCkjR
8r0TkW7BegScjpdGOc+t4Q9bv7fbNSgtohZ8vV/BLXFIdsGtmlOPH3x4mYvRwUcQT0X2TKgPUldF
PLYE11jqoHmaCrZqidL787ciMvydrnGIJqZ+NdmTeT82bf/ol9dB958yIy8fJqMD9qHRI/UGz37z
XG9hVFb5ferag0yBcyWQbTa+KXLeHIyANi2Hg4EEDS8Phl4sPISZxjhpsZ1rxuAejObMYSY4InfK
tt4oL+3U7LDIEjmkCbwavUJ5A9der6z+UGtRvqkdNO2NI8mVv7hkueMqPPuVFtzVfdmvmPP3u7aG
aNgTYBKBP1iadWwcHBGVQGaJw1DtGJ07py2fS5Q2WhefB473rw2qGDF6yc7v5Bz3l4zbMJcRNmaR
bYMyu4We8dEpZ6cnRraqyZ83PKIQe7wjkZ6JlVXVLfntK6Fc5MG9W8NLw0qdjycB3j7xEklTfToY
yHLIOZ8qCCCzQxjR/XbSgm3uxHADo+EPgi0/rAJRXkR+MxGkyf3oHH0RTndspUfPV8gHnY77HQCG
gJF3AB5FckC8swbzzhxgiUhbrS2NNnUu61sPD9adMOPEVvmgSyoNkiHeIwP7qTnRgnHLYt/b5rUR
hPYSZk+LUYqfzPbVtc3cnda3P2O8myjGiytrGcAZ1dzjjL7hXaMDPmUv1RQ/cVQ1yXHPKYSF8wP/
2YPXj+/F1Fy1iW/ux5m3RXEyRD64LYtrxhZ8Q/pJm787DGn3R1kjLk6wRZmZWIcTbraedIAusaDX
eY9Jhhzeba8aCfYrEbinILU2jRG8daSr5eQ19jj4FgRLemQxhZeob/dBiREnbtKzb8cvCtoom/pL
FDsnvOmHfNTWOM3qRR/QRh9qmKI04+1QfcfxigVcgUjqc+2PQRecjVwZXJxsfJbcSEs5UqQCH0UN
72oH4al2l2nBYbS0ZK1aj1QSTeG9Qv8eO0W9MGc1cuSCCSBfdNpDHNpkSuVnobJpa2rti0Y01IIV
kKgm6fVrJ8UObM8jE60Oy2WCjm45RsHOrQf74m+Uj7XaLLhOseWekHPAq6nQopfde6/Z3aWxuZKd
t/eIKFg2KMn91FpJ0VsI+idIsm1Kar3CdmBN9UMRk8ISWT/zCFRyMfsDZsUNkoDD2FnNKSkInzE4
fGITucKZxA/NcT8dQjp2NbrS0gF0EScXhublEWDkotDsbJV4Ubb2WxcOA8QzRIpz4tfsGZFMZMPX
Lmv1lSujN5e+7NKssmtO72IAbLF0CbKkj4Sp0Oesn2seEcQOFqqqxFmHQ3ABE6hcqcntoLaQsTDF
H7o9s/HSnI9sGK6tGp4xvIeLSlTgpgjOYAUB1g6Uv190VfROTpVYobU9t/CkZa9/19JRx7P/AslG
MfCJiScjyCDKu0UdB5jRA1y51UiaGqrAo2Y13+ymXVN5v5rJLXMYZEHeWbiaoTOeBXKpKf1nH4k3
f4LT4kSaQWnC6bcFUjqVLdRVEBzOZFLzBTGttnziQvrjjp7lQ+iN5DoQ5VHpVgrGofiBlJcUJqKN
MKoML6z0L0Tx9MgduZVCyC6BX78pz32PESkusjrF2IO/JZD3XZ1OB60gVyh60wW4YF+gwkySF6vV
s7WrDSujK5gqOLq2cIxXx4Di3EYkKBhmsctrExiKWxvrLBzMK2kjYGX9ehMHabIWc0BhXuCQcRtH
7OSwZ/nSblpdfaehxOBERD8mWZpLC8suWPXwTTZhvxlF+bOgRbzPpmZTW8TQDlr3Lix1HuoBqF9i
8OxytF2EOo5ax9CeRZLFB8O5KvhrZwmPGkFlPbt3TAIVU3szoQIb6m+mU5W7CmXvNknUkaSd7BCo
tJnWTY8tkBidB0ahEA1cM1vlWQZVR+oVOwYLsp8Zu1FTML6g5S/GFNwRbJ57HwD1vDrgN6je6BiL
ZcFoIA7Jlf0Ml/38hQN4cWhD4AAZlcacLzwdfMmH7H4b6wHMesrAw+objgB2BAQT+FKGxppvqksP
ks3nl5//UtIML7QnXSyVoDw+f9E/PfNTOBG5Crq6h+01LT//BlJFDszmmyoyGN+qfIV453Hyj0MO
jIPmky4Umbyfdu06K1E5D1hJfzbO/dgal8BIHsj9NGkr8/Mna9hnHfdon5XpOmvI2v1M3R09+1lP
VLMZTPOttRuXkhC5r6dFpxpYUy2NF3OIdtWEvMLKxOXzivvZkB2cAS+MyTdUhf04KApRe9oQH8IH
CyB4bchKezDnh3yMYL0o1s7VBBzrTULjq3MP5qwmD/1QHTlpkTln+NM2BAg7SUIsvSIvESoJppV0
OnGT01uLXf3MieAlNelyYjPgWGAOi9SF5jiRuMLZoKT1VjJmdftOXIygX+MDfqxc9Oz+Nk7KZx9I
6MWTZAs53ggFAZyx6zw5VJ0wb/38VGnua5px5Izc8gaqn7TsOPhJ/kn+xGx7ug6Wce20Xm3ox8Ln
m4xlNRYwRiz7FQ0ZJ3fdfEYzFoH+Ormi8s+KyXUXSbJFWyTwurAyArFierwUtWdOu+QcAvZfgznd
OHX9nSg53qfQwF1iyVVWeW8k6bO0QrgxjaftM7faSGxAB6cASgBjQF+6Ydgfq8y+ELbRb6oQBJFm
vTkNefa6FkT3dNeCY2Mbd4Aeo3uiG09qsuoVIvnvlbwjGUuc6FaS3MIe3qlg4J5tSa7DrKXnfrYV
PzBLPc7pSZj4+h0xa/WeJJoX3SFC0Bs1d9Vb7zYKNsJZzXiXomHZNbMjsKSiGRgQP3VZfSSrrKO+
OI2tSwmcHELp0gwDz9Hk/YV4D9T+XntWbU1PNHdNVv7+4nAmnWLE/wFu8CU+JHLs/eQYEYtz/PzK
bcwMezDtYe7xeht7bFTFFLx4uXG060SsYZ0O9DC2rmuTitIl38Bb4PPTkSe6YMAQY1avk+OvvZj0
SAthw3LIi51hhdMhl7q2b6xs5s+V29AaHvwx32VjUW8Lyv/FxMgamaW9JDjhA9p3enR4ngbWm6tb
iQ+rI62sC2dopOWM5GfSK4TFXQq9fyrRsi0IQS5+NoApzlWbHOpCsYKP1YMOHm1ljHH3ShzXTRLi
fjCKxl/bk8ORxLAi+HdqGU5kEoW5ItV3llV7duoh9GZB85oXNKfeIbKyc6ZnzjaLNpWyvyvtW9sl
8UWP+gu/D04euRvuoL/Fsu3PWekymCfWIgHXDZ5YW4Y0oC6C7r/ja/qqdwkh7IuqA49A1JMZllcY
i3rH/jPW26lxN1OtHdzRHnYkEEng7qa9dxXvV7MT/9a48gcT0XLTx/DF8cWkJ2NgCmS5ML8rbxOk
mbrwKRaLYs+2LcgRBjE/OfVzG41gyQgByGRf72gYktUyWQezj92L2ZnXlPrglOeAFzJ010AGEb/X
E0yiQdcvdcmf23UdrskllMuGvWypO9rVaQad1C+eMxXo7YqjyTUwoBPxoCX72iPxWneO7GDNMrY4
K3KawKEHumcJ/uqSZr61GDPiHQc7gaHRat0eYcjKcaXz1Jmwr2OHHgN2/5NW0r+jlXxKdCtm6yRO
pFftPg0r7KoNC3iBPiSEy6Tnk7nFMPRK0nF1iHVAPH5YH9zWXWvjuK7D2rlFoN+l493F+PyvUrjE
ZGE710BiX8aKYxnLpFWV/ilnHW1sWDN+ndpE0xJZ0GdLUVXtwbOBQVSqq1cN2NcNEJFyMZn0i63W
NNZFUqo7p5m7a0xiJ8euXjNovwPCUdzyHaFJDBfREOogxy1j3Kb5jQg6+ZT0/c5n4kW2iEF2N/cN
QbUw9GKtSsDzE0Bb+RjoR2SBR/uThMk2cA/BQr9DfU0ko/K+0XLAMsPHIwOrvUQdcDE6SLeSynJn
ZTVBvoQfUg0PpIGw3mOpDd+ijj2mvSevSX2b9Lu4z9sD3AsIMm1CRBUNAZ/H75hr5bjUo+rd4N1v
8XGzYM8eY9G5P6TKlsQGDcc6CYejbY9PHR8ljy+2Ls8IrzaxkNQfBWkmhfkSNmdR2fLYuRRe5I6U
ZIgeOcngbUZkaWbGuJ8S1j0VcZ4iPnjFsm6fhabwgTj5Ts/15kLnfysTyqbCJH/MQXgEjxfGHabq
zG1jwhVz/1QMOgjoWv9Den8YoOZOvU4ViY+bZBT/QJde36Y2NDZPK4YVAovykFa0QQeYGNuS0pgS
LyiOkV5tnKENt42dA+4bvXVJm6AgPgBrDilLTa2CnZh7JWPY58emthdI2fvHdG4OW4PdAfhmu0aS
nC3j3OfSu8ZE6yF8A6eiH2FDX1JC1Cy303eh4z6aZlVtuEsBEdIMuJhoXJY1WXBXOtynuMwvtT3J
F6+es8B48xjzrK2YFwXGBVLo0UPI8SGCzLIPOkxcTKWBMQL8qH8mHP0eBpUfPWfsINaA/vFFEN/H
frJvBWHDRuMxQc1C6zAvRVmT8u69xtlKYdxhyp/ggmjHwo2vVpb3qySLxCEZoNnNzK0Et9eitoPk
xEJI2zxL8o2vgxgp/FyuaZOZ3Pg6N3YTOqskNUgkivtmmTSTtnO1aTwmLc2QPI3eaE6np1ZvX8I+
7td2mXDO6rTk5E1AjGyPiCeh/K3d4MrLkjq4tLR0oSpt9ci/70ECJyxZ42RGe9GfCKWRF7w69nFI
gnMd6P6Ra7kGJ0ijtJz0lej8gz8RGKlp8QeR1zNFCMCjgzrm0RzzdaNqZLFQOY6WUq/uGMm9hUPw
WFRkDcnkvrZTudPTsSe7JoIqjkmucYr2mlS45AV4cQhKE1+JHIFbDtsaqiXg7UHaC9qV/Xbsh5vs
pksIg3Ntdh4V/dhkS9pIZAzYam8Y1r2QPcTOAYpP2cqtGF3nzDjhlrjuCyiVI9I1WmAaf0XGDawi
5XArhEdZj6eeQeh64JCxmSL7rnTLbxQM2ZpNVt9OrlYtM+97N0O+wn1bJtAzkQMBD6FrG4X2MbC/
d+2n/tnMl5HYJiVWrLiEHORDj/S5z7ZtE7/oEBKOOXAYFuPoZOfPMRCOEz2aS1hTBiM/ctdhFGq7
EJwgaQSTvZsvPjQkLcZO5isqO5ARZwaxFH309zBEIjzG07ZyHLLgZFjvRWq9Og65dQVpLbvJRwKN
azDwhnRZ+VW50cW0qtLAOCBkIxkhC7fkFGV/hN2ytnjtWmacs7h4FAkxxiLP3hucQDuze+Vc7590
5BsLDBJzlGMJiaxOfraO+VMR57UIjeRg2wpGaIEXtC90UjECj3mnvy/TLFjZ+Vhi4DmELcDbzvHf
w5YzTchuvU3Thsp50hr21DRYl8nrYDTtBlK22qs0fHIjpqMc6ZJzAovQSMdnJI/kbLQ6t635KKA5
7KiSsK+HymfpU5vYdL1VY04XvQx/GHnVrtKIvQKyW31nIHMiMLOs+vIK2BGUWXZHRbGz+8J8pBW1
iEO7OEDHguKSEqGB05vAQ04Fej/o51grwzVNNmDnJn8uozAFZ26c3MpoQQ08Yfbkk6uONbyrXaZL
sbEHDbaq3bnXUGeAMcEnoK1T+NvatoHxT5pYiR7CbsHx9eD35kMQGPQTawhB3VFnJ7+P9xpdJzAL
en8kyTVlO4yICrJwRnFKOY66eqB3CIE3oyHdW06zNhpCVFwFit40U3WRrXp24ddtQkcTSxbee6i6
8rEfi5N5SlFJnisWJfIWiRWsiXImgabfGwLhOcNTiAQ9H6TTjifSNNSysIbvE9UV+ejs1g6YpL6N
2z2S0rt6RgvgPgWXkwH+CPTeOFqHpmRiFJR1uXGK/ta29Pa0FiUlkYXrehSPwD7BdVcZxv9ueDan
iNF2xw/TBRpTSLVmbn3zZ2pe7mtPvSDaSCdq7SHs4AkriIayYn+MlJuh6kmirdaImzPwiMT4xkCC
kiyY43t1VMYYAbjdMpnSW+Vr9YNXfyYONvpVyuJH3JoAKgzziacbFcoBnoX+vSWSY5nErM6CncGz
4nHtTFRuHYyi68iez+NzTJO8W2H+rOiKOBv2kZJIrnFYV0FkLLzaLmmh9O+wwvDdhoW8kPECrK40
oEaOKPryniLKL+18WbFpJaVrHRs22sXg6OVurLV9UBMyQuIKTXMpzQUcFmJe0XcjEpaXYIgOSH3T
pW/BBASYRyh55O0x/7LUCVJANBpiofKggNUTeaFjvkkpRFeiSNI1HSfEuHYfM+h00FXGztHjIH7f
2ta5iqGHMbN+nFLEMmR8bAYF25HeGkc6qEdsD8bSbDtnIWrYWJ5XIZ02xzuf6cDWCzk1TVBsY1fm
J7JUKESzCiwx+WZrEWr9lXy7mxj9V9knrH/RQ5wPDshfsiw+Z7uTZluHLOfnmHb3ErXJpsOMesxN
cey8rtqVVggU1SV2r2ltZhHY54miSQngy82lVjP6g42+kcawlYph4KhPhG4hN1u3LPlLpybMMijn
sGXpPiX2aB1SU6Kn6ad73ejkNiW6ceX7qU2KCUlKXX4zYGAUUXCs9Se84/YFye2CuUJ7QHMcLxUj
Qw8ghSd72mPtWZrIF1oeE0IZiRNRcKbId67uTb+qie1Qz0PPxFfP0MOHMjBxjWN2HBIM0zFu9k2d
BZyGqCdPbWnexmki+tFrvJtF9GhSpnfQs8BZG1q8DpM5wphK6o7Uyhe0Q+CEdce8FQ2+2h5KXpG5
hEiZ8bhlwuYHIDrJfiD5hdn+kDEm0Dwbga21CbyyOBl+vuJ4e4oy9JZpcq9R0aww97QDGHVixUf6
Y82zNk9dRZP8YOfMFqM+N3grEzGb/9MfamTDWh7smCLN+e5P6I3iP6di/68NIauH//P4Xz8L9V/n
h83jJ8Tix7+hFp+giv/93f9H1hFMXX8Z/85Ijv8BaFy+ZSCpDh/Zxy8oqs///0/LiC3+ZVvzeN1E
mkQXy2DU+CdYSpj/MtCE6CDgIVAg2EVh9m/DiP8vXTctvsU1Ec85DmKqf3Ol+C5MurbvYjpzcEQZ
/zeGEePXMTUaYchVVOlYntxZ8v1VPomYdoQTS3yDM9IM1wrsTu7khPAWDXmeExWjOGL14dwhgpFA
YhuW8l8u1d2firq/Ork/RWb/K7T78yU4+Nnpu822YH0WEf5FGBbU/f+8BK+Wu66CvmiEUbuG2ZDc
LENtpaURsUZzmRFk3m7oQF8Gl6A2K2gIX8pzbR0H3t6nc87K4/5GTP3rIP3vL25Wtf3lxVV5UQ1d
3LkLksk7FDVhevBdlWyga+SrMp4RdPSc7jnyXX9zWX7VTs4/mbsIMonJ0Q4JwdcBeWgGQyh8vAGy
Y5M2iUy7OpLMTkcCZsJNcAdyy18Uw3hxOGOepfc+arZ8yTNA+wTL/dbZMOsdf/2YKNWw4fo+fDv8
AV8G9nToGf10vb9gcs+WUMa3MQyRu+dU8UIjF6/3oPJMYXiE1K0425jqQNdqNVb6T1uW1UvKklTr
OvzewWb+yYe8bLt2O5kCIio6TPrGswDE1ZKVVcTDuuca3Yn0d7bpL0rxPy+sp6PR5vL6s1z714/U
cEvI0mPqUwfrj703R4cksturqco25tiFO99Aa9DVTruPWf5XDNzBoInfiQzM/3A9PSKbDVyUrAGf
ypy/3FkaF6DzPg0UxNY1gGbvzEBfxlnj7hDZXPAfLN0hBpmdeJKtaRPM2QE5B/7fSIC+CNc/rwer
jM0y5OAc5tP99XqkjuozJzN8uh3OA8GayXkKYibKZVRvNJ+6tItB1KfjC8M72PI1mxqyXmafRuE/
/PNN/8UXOb8W1BSwHYTvoL2lPfXra4Eqpdc0xL1FYvLMV1O1LDybGOCBJFaytcOl33cvuSQCPa+1
doPiWd/kyvhIrF5DqNbimRxw14yKoVHvUGwh0SaNXXOs7xN20SD+jYzF/vtTIQBRoOqzTJZSxNVf
XjDdIfoEc5RI7E5kLSBOFJZ95ZxB6mbVD6eq6l4RL5ZHJJflsbvzm2l4nCptb/uldh/iOtu0csju
SunQNTCRyo8ZHNdOdDc7MuvrGOG46Qu1kmkzku7FwC7uDblyp9S7q8L60sUDKeYIGtal75VnsP1y
USpS8shIRt3YNKdRb8aTB6t5EfRYZsoGhZQ+9R8tPatTTb4UcRLGIhZtCmrXg/VndofKNu/I1ZC7
ighBr+o/Jii2hzkj/JomUltC5K8pKHqHbneV/uaqfjp6f1lrgDDiiuVm9GAo/v02SGnBeg7eLp9W
vW8k1kmUhKejIJCMrOEHKyZbTAlGok9NJC9j1p90ZcIKY1p2ys0IsrB50EVmb2BAOZQDaFcj8vsW
Jl2n+3G8oDzUtjKe3H2EsJGi9ki+mPazsR4Do9OZMzAUjUbtufHVW9tpNgtFfIR9/JJp0bAhbnUT
dM10MO2s3k8oRkAWK694YrRPQDIhGysPh/pB9BVNqfr5n58SY950vlwePIyOMGerKYiteWn5Zelo
TCSMZB2K3r5GXVOj6edS4PQnx67zrMdREUNTo50lF4+L2ESAFy1BNkbl3helcBcm2Xb7f35V1t+2
Svwms1cLgTe+LeerQb00W1d1TCW4dxUNzw5WYji1a0JGAo64hjmn+SSbqXxLZKp/U12Tr+VAfv1o
hGdHFaiNxvzQGdzQdnLRvJESUM8oj/hyKZnzISYxyf7QlcfEDQ2qqevHvh6OXjm6V3La3pjGI5ad
o4UwwRJgO8+XGHN7a01GXBc13Ve9Qui0wEtOHJqtfqP0nQ+Ff/1cBFs2U0TdEbPGHYbXl5U0rplm
Vb7FpmiZ7Uk3062ViHgXO0wrep30u0Z/77S5dtUIUGwsuSPy9UW6EUm4+w4Y/9GKexQgsm15Hpma
YaIVw10xmtEZSTB4A9c6N5XLpMOJSFCUhBIbVoPjxCiRUQbXIIfYN0UG82G+bxT5H0YmvENMk9nJ
5V0TS+No9sZHZk7Gtm9pQsaQ+BaTXj/bra8jEaAv7TN1QgE1BQfV6AQcWPWx62qolyEc5TkKva/a
6ojM61ZlAj8wtwLzrnG4q7AGL+qqbI8Z+SVVnCMFD4kR6xhbbbJOe/3nG+7vGzk3nDPLHF1PGB5e
/V8fA8KQVNUOls0qkb0TKUH/CP360gIWvI3JoN6BAhJXCeBoi4ex3jZ9k4C19Kbdb17I359HtgDW
Kg5FHI0w9v76QiS3owT3zJ0fHXXi3o9+gJXQhr8wdh7Z0KmX7uXcQsLQYiLnTnYOupzJHu1HNKL6
3kXY/88v6dOd8pclYr4V4eugP3Us7kYUvl9eUoe3SGOiuPxsH3SF+S1jAyHATw13n2rUtBVkrdGt
xcjoMf1uJOlgNccdBU/nSD7HhYIZJx3iyH3HAWbh9Hm8bGhGLcQsl9V60PIqq0FKDsF9nE3haqTf
XIR99JuTkknL9dcHC5AJpAmKFB4ukyv8lQARMFDSVZUBbvWd/N4T3kKW9bjHNDDNoRYuerPZDUyA
x3KEeL6tXFVuZdvYzLitbDs0xE5Di5sDb6xzwdxqY/XH1D25iultqbXujfJh0wGTuJJADUlMNOgo
ezq8bXkmmrS9pNAss5gsyDLS7sl+Q+vpt/eutGOInkl5kzZiTABxx7qliTRpRfQ0xQBDK7QGOLRM
QmUQLxugS2RQvluBKJYeOQmLvC1sujhxdyJeo754Nnu8Heh0mnvnderFbRRYCWNzVeJCqoX3w8H2
wPqimMPa2rklVflxNMGYtnlwSLTkLFhGDtxm5JLHpB9meqHOxHv5gPzsveZrhFvM77clJ0BYe+aG
UO8TESwk7MBl2hXOslJWfVbuq6m6cBNWiilnkF76WHX7iqHEyhl9sF0CCJ6NgKbGMnytKgas0LcJ
KrLq+Nhb16pMP9ooq1ZiAmPOSPGZpXERhcOtIeXzNSIMFqXeJRxQeBVOku7rcnyGYYS8PyySfZUY
Dyig1r65EmamzpHIQ+ZdAkpsiYcwKUiIiCdgpXWcPzokS61749EIRHznuoXaEUs+DwgN5+TW9EWl
rPHTMEdBG4CFxKrtd69GwjevK7Q/ve+YssQxQAjeud2yGTNkHQZ8VcLQh71TAAPmtQdOz7Uz0gR+
8Y58rh+FN9Rb5eSEChDS08ZVscFnIO9Tf5T3XqyT0BZ1MM4DsUPZVjzrPhlCRTDYB6zX+9DJ5w44
7g1j0Pt90SmYsZNpIFxrow3JmDoq1vCjiZW285uBW98Mu1smy/YW1zMuMEqbLTHlCxlp3WUoCAWM
OfnA8v/8xZ3ocbae/174sUa73S/2QUACu2zSO2WI8KPKgzPqcWeZEjd01Wxz17tm/ZYJ97kN4J+n
MnhOcgNHBZU3XloN654bvQFmfoLLHT/SdPa5ffa+RegstUV76PUgP7mysTYl6bDHJPPePAKy+F43
+t4a4Yr8ATL/IBX2ENqTTvxAbVQcXY3RpzfWsy9HniqzGFcaIWarRjHKasQ+1hl46b3prVFwqKU/
8Hx6rEJB4PnLip7i0p90cQgm7XGMo55Rj3KXjg5Nd1K5OLjmdK9RcR5hEBxIonI2NRqZx1B37KMe
okKsVLYOu7I6yinrNkzosHYXBkNmioZ9nPePTTjAM1D4RR30avA8uTMwzRAI7E9yMw5o6b0q0nj/
jEe8nngCa4CIZSMG+HxlVgK9b8LCQuMXtq8iuaN2qwgiMDhpM/TiCzGmJD95I1Eko73Qy9RZ/Td7
57UcKbdt6SfiBCz8bXpvlFLJ3BBVKhXew8I8/fmgdh/9e0d3dPR932QojUgLzDXnGN/oW8c8FO5v
0bCXJjqDEJgf8SUcpycKnM089Bbt1MOe0tOa0fnojFDZsTSwLzm0sLXdk5BrTx8NUbjQE0goWfe6
jbGlI+EEf3p3divw99jB70PYiqegvOP0eY0aZTjxCwkfRGHne63aVegqF5ZZFc9Q8ptjFGJC61EN
BcX4aZvlu+W7/ks8LjvNy28dB+e6IWCMEr0hmTDtEVr7jM+KkguWsGowEnzl+MlmoNF8rqiyz0np
BAdGNDdoyc62bZF4AYgjKC0OiHzTJKiS6ULVJ295lAJtDfBayhrFJdXtyC8dh9XO1Y3+1BftpdBY
J1Qhx8hwmjjDSbtMdKIt/bnlyATklEoCww0UYqb+VZhRfYhpbKzTekzf6YyT5qM7vwT2z6VKMuop
siuUTp7YibYqEeTm6j6OmNV0ApNtG5xKL2k20u7dJ4YAPhRunX5GJn+BNd057sOpSvkncnZGopAH
N0pvWzqclBqN58USeoN16j6soLXIvMAIEFe/qjbX7762LUZ2jT4r3DVtiYaDXXFO3IQKT3ylkpSH
XCdylaC94UmW1S8RZBEaAk56ra/+JHnC+FF7ircSOh65OmA21VCInEZTS9dkFozHqCcDPXOGW9Ew
XEUTTvpfhYrSMtrsGAoTUV0H8sEjZfbsMSzeCd/6jTBmxDOH+dsNpLsZBtdGAaEmT6T8IMzERqYl
hgIpxonAxnrnTsb9WVPiDdJEhFj85IgHV5qNgqCUpZ95BB4iFim74z7S9I+EIOsHCVMxyfZOvzZF
7ywNz8IulwXt0VSsTeaSsl4X2q2o83GdT7tfNsT2MoNeSQrSB4MTUNPdsbaf87RRALg/iiLWVv10
HOkkCRp+/nD6yWZWKjunZYgzhj+tMhz3aPZ7RBDOfR45DdmoPuLx2tKz2PVFDjjGict1q5IoBgGD
bNAuiZ4DWCROENP/N3Hl8UtHC2Wlmz6IyfETJGS0PtUyWgGCiyUTKE4uHBvJycVGObboGsP6yYmM
XZFgENWz3+jqPlJCrgQ/gqdab6OVKhzM96F71Aztk0PWl88Eatt76G6ccnwljcDb2KBPMNWWixJt
+TTo854bRX1mYFeZ2KRmQ17jImAM+5DFQ11sdcb6W2C8w8aZEjdzA/lXMYo9JzV/xY5A5dgFOLwy
prUUV8Qn+2b6Bzitu5VafiJ6Lt+ZDa49fnFIdbRCPFcWKTkm0xM/fQ4rVu8yiD0s0FTdnGOY2hdY
Z+qkKa+xy2CnmBTQOcIqErGi8tUO3I8KmRB2Gbu4mKrvrFLPYsEnJ+kw+vVFOADkApdD8soYe8vR
bexlR1Cm3/AFAScO1yo5lrO/GG28sUiLL37i5rYOhwAIelRtBNm25GAqWDH04a0ibGTRB1l5rsya
+ZyonlLV3ftdk94NIo3Jf2b3ca1+lQeR/0yylrOMRgSIZM8Ti4QJaFLEiJuPfAZ277MvbYqHBDkf
ydIY4q65hLybkQK5TK3eR0mk6u9RyXS7a8hmonbbzccnpaM8qT2cyX2WUdygA3maL2yZrTvVgRZA
ybrU0N+LRWyYBDEpVb/WMhtlKUGTK0CuP7qEH4aoiZjBcEMEmP7bkpAYosTtH7nS9Q8nCLYBubM3
oI3bGAcqRRVpcXbFNC8uFzYrSVug1CUnEUXGFtY7qgOzcw6KSM/EYuoH5NuUQQIlQZnUZ5Xj192J
3TtSQIy9NudmYbcjYFxUpU1SVKumwG8HEjCFPpWMm5Qu1sHxBgchT3YklDG9WjHWSrUPy3ektMtI
BdgsKB5wvrThC0hesiUKDQ1l7yOab4RzHw6MIvS9Z2PmNXqbhb7z4fuFfKAgRH8lsGzL0XxXXL6F
xpNP7ejrb1ow3kOc7ogrEacGjVAeZeIwsk0HsR+s/EVRDO+AnTM2OQ4tClTxi4ZJ79bIkbIoY79P
iG04a700GMgbvzUFsrE+XXQMBbaFar/FqPsnuZRi+kfDTRCIYsoh1onyZM0o2kNogX5ZIujn9F4q
V7UOgo0SqhpOhGYVFoG8Il/510XaeIid3LygXzk5iqLrPy4IvN5GeSpxEkjM443qbYa2qs9Zo9Vn
cM+DztdCWshLorXOUWvq+Dh45cdQJ+I2/eEMrrvKihgSGCybZ4aGxd5VGDHL0SWQ2tEtTjYFSc99
wBHSNlqipBoMthVjUbIe6gBpBEHx6oqYG2fdkyp+p6uEpF92GLvjjMQL9FUZLosc5yGtNM8GmaXi
CNM593GqjkPro/TaJUWNjacnepMI1E8loK29F2rbFDrmIi8jDknhbzfygh/eaiABDdhdXA7tSSb4
/fggwxcfNSE1V31pdS1fQOhpnkocLcIJn/jwca7heIWzpRQ3o8GCD7noMl/rVYLdbNn5fGWWtgtz
FhSNhVahFItarjiGyJ3jo2/Sf0YFEOZA96Ot4pXlume8rrd1up+lavUoONo4uI8tzxmOANXRSPh8
PCY5ToTdx6emz/44ptkfGNkOdxUgp00216VtivGe4LJb+kbR0y5015k7WvmSel0urcbXEQbIa5P4
6VVBwUUchdPtA0jjWTiY16rH2VHpqnUj1ZcGbpYeEHpmV49fcGuZ7VkxI3kukNgcZcWkPMlDLA5N
thsdB0hYqZ1HQYpsJSvt3OO40TuC0gCKIai0l3ZDsIvrIn2YXUpuFnto2cwf2GEWhEM1eJSJccrB
2Cw5ckYrN6YXL8nNoCEQ/ixaNb+gcF2r2H5uFHkHsxrNK4Vyfu8Mj6mZ+0mpp76woMJAZXp71D3R
0QHruAAUjBF7gG0CP5wlRUVevaHkRKcxrFmmGsF1lI/+CYuiWFSlMR6qkPIvtancmlGmJw4Szhr+
/BSwJPONLqrykY0AiJTWzH8pFPdCI+sFFJF+zENvzapA/xQT0MoghPB1yL9yiXArtW3/5LVKfqNU
04kwjJB6GHa1kuBANpo6IOCIrclSpinXAMrLkP5RUUfcMCxYdwFUYo9JEiFMnFj3BHGEVAziQpxG
7JySvkGJBuSu4srYj85IvnBPFSBRx05vu3vECZFvki2XOPu03rAu84KHnNz0oITFrrf0D832m70e
pDUnTtZ+RqlvbIjl9wTIzrHQojdHQdCa5vR7RsRve6Mi5tdqsvHseCm7iFVj4SoLcioV3FplmKZP
FcFpN6X/UvOWBPDpwm2Ovq+5j/mKL/wnleHqhWhK67mmCboQhTVMSZXWM+p8dzWoQ7Sdr7baMJ1f
iECZN4b7CYdqXkPsnDZb2JZzdVyU4VASn+d/IOerYiz494poUEz2OXOP+ZXYDCbGuPaPf19Gi+WN
g3QLtoZtzX+ZfqSt5o39fdz0H37ZkU6ZiI7mQWWdOCAFe6sSp25SkA8EhNMNJjdyYHCzrAyax6qw
PwYzjlb0h/RFC7Rz6RQnyHPKs07q0XMTkmwZlN19vgmt9M8iluN5vkYfJVhqRZId5qu2kkDn8Y1q
O1+FPx9sKzHQiZm2BkPQ4uiB6M+cttuKLD6zM/2Z71SdVLmFAx7O6b75JhfzoDDGv1f61DowLilv
fx9d0JMd7GH4+zrtgLEI8phqP9+bSrda417VNvPGSpeTfh3kcjXfW0Qep6iisxbzvYT0JJMF8nV+
s1qrxE+J2cAvaTgeGVFE76OsHvN/ehkabBoA1/maxfqHysUbj/N24OAyGdKzfjffGzOxBGTXKKhk
eUMdGrZdKki8mO8VeKmOPmmXf18Di6Dsqpft3zdnprLG4ESO7f98FGLoVl3pRE/zTaEiXtXGjS/z
tgJV4a3YlnaY76wTF5Yj0Pm/3wGSPG0DKqj6+zraLKn3fH9klE9fSWLI8aTlSGvn//W9sbrRI//7
bQLCU/mB03wR5SWycrwgsRDn7wsFOfLZg7JI1dqc/uP2+erkQCPLxnsLpmXw/Pj/eFiNi5Y8aZM1
SmnZ6E6nbX4/BqjMqUTxtZ9vn7fyfSe0M+0AgmL7fZMzrbS/r5JonZEWi/VXzlv/3sC8vUrQyCuq
cvi7hX88JtGj6iyH5byp79cUd60zEFPhBNvRgJH1/UzfjyFAodwj/jq3ap3vOqu/kG2WnpSsM1lP
tk16cuaLJMJ4Md8V+DH3hxamEMbQy+/HzH/NF/ND5gd/X53/qprgYgUmjcxpI/NN//l0kDR5Jl2P
IIe0JuSef38J35v+x0uMLLR1YYpw7e+N/7un/n7t8yaNIfgpQrg1/3h739ueH/L91BJJ4XGESTm9
mO9H/eMV/ONddGXC6iplofCPTf/jfs3p4YcQkI3eLv9NsdadPdVKX+qCGjMM6ccFXpO+pL2hLZVc
RVYw3Yvw0lkFXlwRI87VZjK8+UlurOcHY5LEDTgV5e5fX5zuAS8JciSmPFjvzOgEXbBazPeKRpOX
vCHIfnqeCHL7XQmb3XwfzjnvIeXL/H/zBbTEhYxz+ZivEeF2CDqJc216HjHKd0M20WXeUuMWOEDq
yDj+3ZTOeQvYqfqvN1DjwBUpLUhUVLwmHcV2lcAvmLfLKVjdpq2FT3racKkNcq94HNPmeyVpG8dx
atensjz3Vlc/ezlilnpUhnvQ69lOjLWDZdZSb3AEa7zh1BE9a3PYqvmXOShfSWHXL10HeUgR1XAk
U7I6qyU2+YmIiqFXv88PNUiaiTp9fLfoPay6DKINO2VDnFriAmtLzYf0+2oKKsu/wvaQt2b621Lg
0nRxEz+5FPJbi7nCPgVad3ONgMzJthx+EgaxmrevSe9n4Sf+D9uXmOHAwp38muA3Sw/oTrdV+hoq
7vO8eZqRu2x08w+3oyMbMIq9JnL0DxaKxm2leOkjpyBczJv1PqOpVhuL5q4Xmb6LUzNe1qRN50v8
YFeqFONcF6P/gFXq7DzHA+A7wtNZjpl5ywkHPmuF4j9kqIX7mF7QYn4wE4Xg4XjZU6YN5TklUPOp
Us+2wtdskSrylimKSosC6QHqnfStxPwzGJRSFaiVu5279/lmy6j9nYZwez1f7bBMI5DtApwKQnmR
xJLMtwu9tRHq+kTUWplJLdzp3rNRf4xuYeztofbuLmc5HBRG9tkoxdG2ku6196J242DQ3LeVZ9yV
gOIlU4vs0yhp0fqueO0dq9yAAvaxDffj3cdX9HcbIrT2QsvcVxVl8YaTTHwA2NDcQxVaTjJtI2G6
Uftque3dwlnHtekUq7ZPMbx79R+YWsJ/1JPuXRRkF6aqSS5jquBNyu3sZkZFc/y+4MTSHIXM6YDN
NxLh8b/+pHOY73MqaAGX5FCgZGUN1J086eJo7wvQK4veqrtTwETmNOZND3MDb970mPmCxfa//pof
hutJkEir6lPmw7id/2u+4++mvq/P/xxlAAYDq09JYv5+vu9NNriNd3oqfwfE26uKPeCG9IsHgU24
/oX/Kh2IUF6GY821o+DVVFt+s4kbrJuy8F+jsO5XZB84u1oQe6MN9kiolTIuc3Us7l5AT09vunM5
Xeu7KN5PVkvW8+C8oTgF/lER7i0lJPeKRuSPqZVxuHVz+xLqDAn8EldUOHUI5gvI78T9yOKpaSBL
EuMXbiqDnPHBbjBaVzhUl7HTyW3akOAlbbqNQIkq0ipHc4kjQu6jktCqJKjdY0USIafi7qQgIt8l
Y0h3JbEwZlZ6i2gJLXuUUAknQ/lcDJZNWGMHg4SdainQ3BmpsoND+ZrEZbdyI+n9QIBzSnE//eos
IqHT7BKEXv2LNsdOMss8kBtH6iUJULC6WKOuymjAySs3g9+q+4JkxDzJSayvyRqv+ucCO1fWS2Vd
YL3eaN7RkH64sQYDRKPpiYWQhEFnbagvpUV2WFMz0FAfwNIUhmnI0GPCcVZx8CObPFlJAKxQw/iw
l8AklnauvHWS9aKb6j7ElxjhHevzqZG16DsfTFlb4SLNHB9dOx2hVsW1VTgLx8aC2GZ4KwctTxeO
ZHavGOUzwDN1l8VqvjXRxUktPSsemwvbwN9VQ/HpDO2bb3jVXWfRtObA99VQSK5TM0hv9tgPy6ay
lK2IiFkv22XoKxyv1Hxa+r8nHjxufQj6VVwm9l4UzVcVsBgvWrnv84O0k3ib9nCrRmwseGuKfIny
FxNb1VRrJJwbZo8ugsbmd4edIpBV9Oa73iKQ2keL7eyh98UXYW63Whj+E9lw6zE1hps3hi9giL9I
JJu8Ce4l5X3uKgaES70T5epFDeHlgZZDZ2kGL7oJvwYd5cJy0peWlBK9J/S6pp8d8Ik6Q3MgHMnd
2/qK5kX4pptiLYwzqebeOmh0+uSdujE7DkdlHl+jmGNTNDwMvvaYnqxi5M90CFQy0nVMXTbfggOS
21K3kVE+NLMt0K93B8AcrCj1Pl5mqZOSf63u6NRcsKTArxTRQQQagaFhe9YiwlwLwcrCp0moela1
1ZwLPW7i2sduGdDvXIk66jmUkzUXY1vE/UCUGbX7gliNtWnm7E6uQ5UIunSVKSbiGsvzV+BBNoVl
/zE0hpVVvHAKJMoju9zOUD4Sw7iDalhwwmd4HQ2rtJH1qbCbd1HthpizxKBTt8DEXOrYrbZO7r0K
v3wHNZevgbKHwIvK97GoEflL60samntq/ueC+eFLUIAoi3xlg+7bRp0ZvREZ+nNskmg7FCatPgxA
68zEzQTde8sknlDYehwI9USEF3LEiUmhW9S19yAaIFj4ASU1nV4iZMtqR0NfLBQjyRcJAbPo68hq
MyyFJaO6KjLpH6qOdpWPFm/pm8nEAPyhXXvF2HuJqVBOB+sBMqnBMpbNhctCUfhEAXHBOtBSvlmD
OYxmRksAk/3WrlV7qav4tfEcaulFDwd3R2jKWsTZixVWF5kxbE1V9bdZ+k+9A/gvNvRtj/pzXTjW
CXjppgw72Fja3etw4u2j0FKZChjPFNCPJmBwZY6Fs4kB4+UCyphrgIlDlTUGQbSrkS8u2pbinMjw
hOaMvVM1Z4dxi97v0BAbbt1LzrZY0Mti7RliHXfVxexsmEqJA8vPzN19PRRvpWp8uembNCsMHtYl
MQYWUsD0mXx57/wu6yPLvoOZjsdGpz5i39iEo0ViikcysUf/CX3cNshL/1RX3XtnZ0dRiXZX2Mab
lxF7kKrNn0Qm554GxiLQ1FUAUAbEj/VZ6fwo0duka0f8DmVW79rc/22FPMxW3LNp5Jc+LZ214Sli
QZwesx19KKjLtkQTR4u4aPPdWDnOqrY7ZVNk6lfWDy/sid1esfH4aX5m75uOPn0M1GYTlp6xMr3R
3LJzlCCkomwps+6PFDjJE53kOP5U/TOYmH3k5+OuHe03qXJgU3tc30N9mQAJiNY/U1+8h0k0EOGU
faXZEJ3tNg7WrdN/CWcXluFPX1GewhGDLhNpitN4XWtN/5y64TJsUnfbMhM3lT7ac0B/riv40kkU
lKvMTOyFnY76qdXFb0s3u6Nw8vqlqijLrMj6BW3RISunOMaZzU+TaD+OnMwcvV+6fkQpJ87RMMRM
NqH84eluF40eRGCzjRVBTZP5Kr3g1LboW09zwhYSb2f+AcmlJxcUouFRgO5RRt2n/uzMRSZRcFup
uDhxwGDSrD3OGMI76yHTnNCgh12M4Bdxgpkjjt6Y0nbs9JNPGXGxYwECUVjnoilzZtJev3baHk9j
DaaoDfSGlE/nrTIYMuau8cfxim2ZxPo6dExxdGDMBkaTXweX0yvi63Pp5/Ve90H7z6ZfM32UFKSv
az1iYaqWOX45rbrHbv8R5MjjTSPUd0oE7UIAXTgyFn0UmrdSsoRECYOW4Sjs187tmPg2zQVrWfOQ
LUgmQQSvNERzw7jMWiShTCe/jImVigGQ5sgpn+R6HUOSCwNKI8iTHxkwvrXlxu+VgRI/EBpZm7js
tyUEIDK1TY6YkX6qu+Rr1CId45xXLJsWZDF/rOwwhLLfWR+gvpOJb6muhdoAS5PRcDOrnvC60DEO
TgRFEjDL1iudveqyyprhuDPP09DlktlviC9YWxQxyzjDCwhMsNNqoXACOdSuZMqvdTfLQcKWdcFX
NAJKVv2S2jZToeoiVK6ghoKi8F/0QPyBHvFsCiEX2N29RW/g+I+d/Do2Ne2LsK8eueqQL5mIdZVL
76hiwliXE9xA5yPfK2Q+rp2mAVNmR1tDVcqtkmaf6qtOCXTJ8WNghGg01BAuxn763fsgZFYtynA4
V44RodIu1ljpxJbRfbCY9RZIlJNzZRDfPmxs4Q5QZlqPwXntbZ0k/WNL50pvt3iNU5YXY+0CPQFx
sqgGO0bIVOBOHjmIGv3I2Jpjidui9x3t9FTQP171PXj5BlnAMQzV9yL+6qukX8v4s1b78dMw0iMk
840iM+3daeLDEGunzim1584tu3MskUzrR0A2waOqCFROYv+YG1Jf1Top7uzR7k4fxZMiw/gJ9U4g
aDbgbDX77IpHaWA83wXHEt1N1q5AYIx73XnO22bRK9jdRsP+PcouO/lR4SMRm0qKOvpMWulcuny8
Edu3jhyhLTgeYLKUPSOSxjtVNkOHWg5Y+Fvdf4XfDAQbuQcPGylORgPvqaer29bs211lVEdM0C6N
yc+qSuOjJjuDT1nSPfDUdKuVw7CyXVfdj1kYrUzFL5kvJzkW945Ry6Duw0E5dYZSX3z7bNR18ZRb
4KGrIuUsa/ob2gj4QXLrFhQkqQ5MMPaxr8FGSbR6W2sxSDk3dHmeuNlo4OoPg+HvisG56FGfPsfT
8sNIw2uHcHqdNGFPSR5Xa1vaNtbEptvQjI+OTPURriktUGMEL5uqi+RNCrrZ8AcpYetHReXywYDS
AgYjjVXtyOdRBsG+qfK723bDBVMUByU0fLtAIwzTi6yr7Juro7X1YwDfEZeyOGNi/KGkOSCFvu8Z
ayFeDEf4DVnXXHMy34EeuYdc4B91oCSePK3r9r0ATG8TbHcwOG+HZHKtolgwBnL6aq00TN9TQkbX
yOk+y14Nd75sp8Z85SyRx4VrxfIOnTMePGycu1o3P8dS9LvGVesnZIT4bUimNzrmSLW1H6tYeTSq
765N1zwjctLW44AiYZww0406fvqU3UxGGb6kdgBCP6zbR1rw2wXmEmdG+5gvLKuwl/GmwAe7JtKk
hjPBgddSxEmri4uEzY6hdesh3loAcIeeLIJbg4Z7EVvxFeURpD4bHXlrGOVtvrDqkZVkpyNA4J5l
O0wLa70V1iHV41XaatUmGSq5HgqCuzolL9YIufm8dNzkEUOhxaAkwE6XuEPNHeuOhjH8Joz7rcSt
fmymiyFO9WUYY9KuUtO7l9aVFNpw1RixgogZt7tHcsRap3ZaE+GBGEn3XwzV6Bes59SXys6fmojI
iXDUfkjOhGUV1evQGoMt6Q3iZb7qIwmkDolJ+lAM/51KaJlW5QuLDvPc6AqZKREAHYWVmZcwecli
mT8rSpJupAkWs+1/gLfxf4erOErBUOWRd8zr+g0vxlI2br2Tan7s3YBlZKXdmtwMrhAHIpNRekh7
9NINUFk0u8u3SqT/kErzSR4LbAiGRiE9zoMZ/mo6j4+vR4rTJUgnBtqk0LxebFQzLC4t+9z3gAPp
iikrXUh9neVDvyP/hQSrmpEP5potlCATQGsotiOiloXvu2gF2sG+9PXVw6M5nT7zDT+QXxGZQ7ve
6JUt7HYP4sjgo9X1tL07Yn8aDe/omlRINFQeVuTYSylbsbfcIiV7GbETbBuxqxPwXjqL7ZsbKvmm
1DJQzz0VTFNUaJV6Zd/HISKRBJJQq4OZqpLEPfrj/y0rVswhtP8u+7ZsVhzCVjHOGGTM/bvsO/NL
PWvQQyxnkWOcNT9SE6VdYrj+GfSmgXK2TuDL8LacAbqWPuZH5DraRRhv5dTNT/vG27hjWxyF26LB
LPPzfBGm69Iew7PGtPEEIXrhpcK7Nk7FxzzpKSuvdHfocK3tKNGGUfTaZy2lKzAEtBW01m2eJI6h
euSAWwz9L4kSl/M2THFituFdF9Yiz0z1jlpp0xXmz07x+zdWMb0TI0ALoitWEGLLsaKRgeUO3W3C
yLiq/uFCIN27JG2vwhBQI9y9dlnw4wZH6Y6AUgpgVhOOPJn2ZyOCRJCZJOl5uC9QTY4uE3ZtkRie
fq7Lqr6mf0C9+Z3xlpOyjUQCbImpx6+0G+y/WvgOHuWSw1p+acv+GXhttJeS3DSR0PCzk6a/+QU1
hx+rH3kujZ85M3fNKYS+7KNavJEshOoYn3wDYUs4RvFeF8qir4zwiQZCtQFTBP++omuplOEqr9MQ
PThCdQRe+5b+w6JVqQhaM2o+8JzjuGSxUf+mt+wsxzQ9lhanpaYhhHYgAx5scLOOXGtcd40r0DA2
vwoT9GJW59uWjhiwVO0Y6wSfdxDdBHL6hdNTcLUjEMbYx8gSYP9AefAhU47lkxUg0ZkYTySTLBfQ
2xhJL2ycTwv8ETp9zfGWGe4v3mCxMoYyYOIu4d46FblARuphbNR/UOR90VSqDoXIhg1MK2sNQOsT
nGW6MupY3eRJh5AGmSjFXfLGTgyCJte3Uk2fB9vs3uqq2nOIihjzBt6010Ig4TUpvNCC8KxkOLo0
E6uGpWYuL3Yal1ArXCBY6PjqW9LSya/iaju/4hTd/smJQAnwW5paEt5dNaeoNsV8uEqMblQ382Ug
p/SOoP89181l0mSrRkGbIV96traZjRIBZbPuturSNMeeLWnvUMxanKy4AXK4NyG5sq5fnhigGOim
aVdWwWuVENkuI34vXj/sq94yDq0qwjdRKpOM6wQnur3VoaedA0GyeWQ8I6cKHnbfI5ozECtC0GlW
XZVsWCQU92Sb6PhNgszWXzgef6qgoTueoOP8PjPO46ou3gembMdscMNLjww/zPQnR9EzHFdgtr0k
UdaECCbHngVmTKbqUSTKT89V/hU38f9xAk3YDM9DARbgkzVrUw1PXz4D8X9LlDTwzv2fkyhP4a/h
33kC2vQPf3kCwoQagAUHfw+wa3xzHOL/8gTc/yLHBX8MSbRok7iXe/7FE9D1/9LY2TVVswSWclxB
3zwB979M2P+6i1/NICNCNf9feAI6Prf/8OoQ1kZILch7nk01kXf8+ynIMeI48iykYjFn0Lxb+9rE
rXmMhWgSwd5gxV9x3jQHBQ3oIdTdsyhs99r5wFNMhFdeT1cL8MwjnC7Q1eybPuxWWu8Ua6t149cI
n9UAKOTS9/mDxKT+TgDEJdU7d6XSteQMkBAhpPWED5jXIR6SqxZalOmF2Z3YEX6peqc/3Dw+GbXk
eKsWX4IHPVsxBaajxj9AomW7SmfZ8ubJ2Fk6IrkEKuW9wzlmQHDHooxlkznJpyqrJVwEiUAkIoti
2/OJfUDy2sTgZzNaIZwCnZuCf9qwsuwk4vYnNFPtQONvkRPnkhMHOSZHYGk7C4fkAWvNsCmmFPvC
NRoyqkKHEnKU8AW8Zs8cqGRUb5kEpOQCb7Yn72qDKkVF0r0Mx17dqmNvQwMkn1KphI0pGQTbCHh5
AaNi/PCN5GpnIr1EUku2ltSooiysFqYHw6qtrGYfp9Ja6X6K70fxf2TMWVeBm8LSs0mcNeuuXcUD
GYuA0q1bamCI4di/SyoJlNRJa7Qi0HsgRq41Yp4Gau43g8WiahORMxR2csxqWG59k/2MO+93F6vZ
LRYSnH5No77XvM+8J5nTt0DF6YOiHcAAlFdY7SzAjPIeV+qpsRRnk9neLjN6k0TJuIBcGSnrLm3N
lafTfS3TghW1nx0aZ0QdlvjdamwB7ZeaTZc51n9miYh3jqF8mV4unztUrk6iuE+EYl2jPGzXRKRx
4pdeee9Sh4I+p/keRdUXENDhECQMHYjXpn2ltAqKzkBfo4xn+Yo0HWtydoo6S/60/D3xTx9OZ44n
dcDOnTYi3UWM7vdDGL+qSVXAMNPIh8ot/YlmfnSpOueSXRtYPq8O1BgElFeSMB+txl6Q1ilqRrs5
uy0iH3wd04IA1XFRKQRBxrp5ignhOxn5EO6YDd2crjKmgTOo4NQcF21XJ5vc40SLmn4bJC2mKqSG
q8IoGKIN/nPfBOgLC3XH0gbPhuVpO02k7Qasg7Zr5ZBBMbbWlZPaHz7Z8ijxlDbPbuTE3ACaccYe
wD+SOFO+1wJWmd0n7Q2junbzkGBzgi5XI5lfRAMG6qbz3QcpD7YyNHuMtPm5Vi5S7Q0UCL5Y0YlZ
gEV5Arxc79Bwe1u3VVZFqj61ZRw8Iab6kE4RHLp2OrXDCbxoQRvxQ9GImTPoNdaIPwu9W0WOR7Fv
1/U+Zgq2U+20vOHD2bqy+yk5hD9RW6sMqb9EGihHmbvPBjP+bfjfbJ3XcuPAsmW/CBEouAJe6T0p
L/ULotUG3ptC4etnkT0nzsyN+4IgKLZaEolCVubeawPOO2SR+TTKNsU3G42vZdkWG0OLaZ10zlGE
YPPpDHbHxwHJNI3lHvzYQKjcOkrYag/+e+xm97mOO92IONK3NmMOgdS+2pjKw2xUpsfHIRx4ZOI7
X7J7oQaBb3UsUOfBFHepRu72/2yOumsSt+NhrvjFTAI8MiZz7GRPYDORVFpV1B8FyKvHcyS23O6u
EEb/1AllGJQLUwfu4XHaulm5qAoBoyiVYsfEoLzRLUNum/CnMGPntWrY0Mcx/V1G7wxSm5oUyagM
ltos3xiwCSaVlQgXwi2zo90Vr0j1OA1pFJ2doFoNblBsksH/jS23onMGCglpYivm3Qgyza5pfz14
yI9HWAby8+NRB4QO1MapmsG+XWKpw2SRAjzpj5TQzD3z8sRMkwiAKcvBdYdF8rPS9u9qKNqlPXio
cz07PMaSQ6fnl7R2uquIBPCtsShOtqjxU2nGKZPdilMDuG4/OgP9y3C036Kmujel3yt3Cl6zJFNY
JEzvu3PGTWsPb5IqmFZ4kJ1qkQR7WzYXx2RQls2D+wwJhQlg3dug+lW1VA4kBM+D098O43gB11zs
5zl6f5w5dLh35LBFi8eHw4BluXNcmpcmayId1H7aoFqFKYdEf4kQtdiL2WxfAmbJx9aWMbofUpwF
3xf8U3wb7gdbBx+qd/JDPgHZRjpJR6Fyn9iBJyuEojQ3J995ehzUKEDg91SZSVAyLizNEGawNG5F
y35CDUEDnm+Knh7PuYl9j/XpoW3ajG/mURcHZTKnv7dyJ9igz48zE7Qxfwir3uLRnPFzDNykZss6
FGCFPGSsF3lvZ0u39jZTwbe01Oxv+rDPULtltENUYn+Celt3uapx4GqIAbSw1pOfejtdO3/7+47s
cQVk5TTsVZy9+rmMUf5XiJb9lNKf1+Zr36NhoC0ohllj4/4hmE1eDAY/e42JRt+peP/+Q2eu3GU3
EhNSlOMYL/1cGOvKtFehI8oNdhV5i6YMi6vVZq9Bwrvr5KQVJ2RQEBTn6J82AvPW2z6yhB8H2i7h
La5u5giv9/GMVZ/1OJcnJoyYCycIN31d/1STO1GEqHA8NZ4XdzfQJThpECxdEiLNdnPs/BpgvxA3
aUNZ8ZX4tsHDoLInX1D39OsiD8SHALa5fZwOAbaYpAuS0+MUff0x0O46In7sJAsWWRKr8pVf4PJ5
nFZ8khkQQbaJi0q0y8E6sQ8wnh1ulnhxvekQwnbHMz0hCDKy98AKdtF8lzDfz1rkNW7jla8pBLm3
1IUqzLNMwIyjkehnU6XPfRS530lVYGVh5P/U5UVxSLokIvlKZl/kNq6HdHK+nRyootXb0VVY9Xxi
eafNcP+nzcn0Iv09jua8SsegORnuIiWpg6axYWz6fspvZc0tIs6M6dUk4nJRSVN9Yc34nKm1/nj+
hH4SmALMNxrDCUNlOd5derl6dog0eu39MNgDuDLXcTOPP0V+iMx5/EFIrtpELdDcIZzVKWFRoAM7
rZyo1Z/s3Ps9nl8P33EwfXaCFdj3I+ccN6J/Q2O/qmeCE/pqPiTNVDBYURIy7v3h41BUWXlqhUHl
AD1hAgCdrL2qdZaucOf1v/MZQO2inyZCL2E3XivCETA25NGf0qFHoKqqWXsgQHGD+0+9O+gnqAvT
81x6J2Cjxgf4xnxfBBmzpsmMPpl08veVk3WcfTN/l/Ffv+B+zbjlhvV4erG6SsLYM8ZN2vUTkgRq
j1lnN1joebOMpvyPHGpWu2ymLZgEI0FVis8oEyyMS8PtcWiTGrn7iPo+Qt1KRANfsAvX2aYG2jTD
dH4x45qvbjgMb1zVcCkz+8OzQljmfgEL+n46QBRdw5ZgOm5N9gdtul+mN/6v/0i6WN5T/1OmdYjZ
VLxKkn5+OXV4hOKS/zU1esXEYciiGaeO8T2FlgKgubuyYS8v4kDntBytdtMQ3vxHTvbJiJB1GPko
GdVw9w+z/r2PCV7spSG2RjO679UwHYQzFN8ZKgA27y5CfJQDREgDFnx8IRizNSt++1FHZ7eX9gHG
Ob+qipq3NBD4+Z2ESdz9tOqy9hIqYMj3s0DZ7a3O0tPjDLupes4w2BQZxtN2NgncTgRt5X9HL4x5
XN8tVFaSHQcrJG4gE//38O81/8+5KKcDZgsubl5n5P1bql29NkX5hi2BLIjMhKNqaFIKosJyr6hk
vOvjUV5kv4sm7fZtEnvX+n5Axs9AZg7E/e0rWaNpVQRWvmsJbns39YC3I6IVzcBK//DjcqcmQKFj
YvN8FxbrfAz0jwzMv50wKQBWY+2glyT09nOEcbIhqHvnDW3+0+hJguxdO9j50Nnfs2zaP77MTjBf
ZejXTqIW4qmk1wQhjH/X4ttahPhBbxII7RlQ9q0xwvd0SPSnm2sLSEVQH7ns9Wf2ZrXJ+AK28kQE
RIWLExxyVif+y1QDh+zzXvwSkXF2RFF9dKgfN8RErmf62xuuY3YHntBbnVT9qhtIiPREip5S+fGt
YmSxiVXcMrPgFCp5cns8MsfqOcCaDvqH5x+HtiVhwM2SH/99KjbjrYda8dCKhgbaKNx3D6TPvo2r
atXUlfueCOGtK5Wm28dXTW7QzBZjxIwyABQ2VufAqus9EAXEJnabIcy0O7kqYsGsJKni5zKm1U3q
3UpXSKhMo493fUlWOA1Ek8oD2CzQy6Fq12bjLj3uBp0h2gOJJ0YI2iK3Fzay1t2/c0MYqCUEEVIK
PuVC2CUrjq7ZBYnsrJOiu/ILlbfHQWRQtzJDdyvwLOExL0M4uj5gruHuBhwzmZ5LhiBtT4/p8dR/
n388IrFroaK2vgQpaVGmUV9sp2qAXhmFjVnP+ZE4sbx6908unst1UTVV96X4kTYm95MjvvgZThOP
+kBjcQ4bZxFMib36H194vORxcEUjaAyDXdc0m/UioUm2q+P5HWWLOiMPms6PR/Aapn+n6IvxQrfi
3yser28b9Hw5EsIXoNIEhBmJ2JX3U6tyiyN7Kag5DuYbcqPVgVSB7Nr5zURiV3WDdaAXJlkLaE2q
/MMERo/eufXO9CGLjxG5nJdQmoLZ0E+JE10er7K7Lj82+l7YoKQqO/8DYWC8jMPEerXQc666VmZP
UkMqTEoVngUbI2y8VPcyL9EHZUP5OQUDYWNGx6DVFeRJxDt1f7p3Z+842W6zfJyi4+tWxNx7e+nI
8rNJkg0LZLaqKVm3EBOc167/0aVj8Z6Yc/bczf72cSay2Lp6dfT6OBt9rz+3usyJzIQ0F+vE2rAN
Yo+VjwjSJwKfgDuwT+iwEVp4MD56LesV8Tj+JR3wBDeIjkkxZUIj4zC9tqzxKXDrm8v+5+aVz+Mw
IHgjg+absIwZgsI3c4Vq5bIfPVvc9y7aM9QyKintGzEuDZXaq7knBdIOG3kfIfnr1FJ8kO8Hh8HX
1bY7vctCQCKPU2AHiDhGHCB9FAbAl/IxPJiYA0jSS29I9txnw0sdRnzz3V3Ses9lpMbLTGDD46xO
WrEYI8YbROiSv2452bm2x5/Es8xbrsSMCIH/PB8P+bzuyjlkyL5wmZBAdItSClU9/hmM+EX5fv0T
fAv8b6OZXx3UWygX7XUbm3I72Dr6LGbro9WViVCCD2EjzB1yHOMjKy25b0ZG33WeR5+dwhiJ9SU8
DDir2PglIBcCLc9E1qoNDDa6dfdBDpcSd8r74fHo8ZxuifCs6+KA9+oPyXb1gfdIPI8OkO4+7vXO
0mZ6Krz56fF7PX5Dlz3FjiSEl8dv/9/nH48KP+edL+IchoGYdhMquaUIomxXcr8itN2OX6wyxM8I
E0wVk37WPXm2GKsRqxKO/DjUlczXKmznddQ0FhI4CJmBjgom2rW8zxkkFtfOjC+PQ261SJRjRFcF
H/fz42DY2F5JNMGfKrC/5AGBMvjtcVsHnikhUK/BlbGwgoO6SgCI1wEH+xZTOxStxyskgRxL0PzQ
DdiznN0zg+T6nKFbOPdVOZz9uUEf+HhoRe6+xNt8eLwSozNredNvI0l3QWa1zzTHkP8Oj1MTLgDU
kbD8qeYYz9///5LHi2FW49hS3AkcoWICRCaCr9kDPc6mQiKrfDwc8LW2s6O58/EyWghqm1ok99LU
urvN4/5AksH8EXtI4gdLPVs4op69StB4SeaPMGQVmxX49MeplTowIITuV+Q5f/b2ULwyoQg3Cc7H
1eO0glFz9pPoM8kkWoj7gSEvyt8hfbY6e+cU0rga5kxkQuMTZ1SKiJHzlO6miJGrP9b3zqsXrEZq
DAhBLe2GUX+z/s2nXv0CtFW8TjHCgRpv7NIKw/R9zAEbtcBFuMDb7F0DSd+YQwY2vTOiPQRJENdW
u3ABBTDuskntLA7YAcxL6WfUiVPwKeUnHuhiUdcDIVql98Xfq9ngGUAUgvP3GHnutLQLy8M0jf44
D2M28D2yjrbzNm5Cb9do8Lq3Hqg6Iu6rWyFn8rKm1NoDDwn3maXYWsP1mVkVe23Yq95EiwcWsn3y
S7YwmBXUIeSHNDTDc4Ibss6BD04pqExva6fWe+GQw1bImqwA+575UtrlOmBkjl44OM2amU0B7QMB
g/40nfCv15ohItL8R2GuaEVjaCH0ctegWDziJkUox5St9ugTWGM9rEuKuoUdDu1SxYR+d9jBSKmo
yLfI5LYP2clnXv6WpHW+l2w+RJuGp6C3v0BPFZ/CrUjaC4P5rILvcrbjN7f+0yRd8TnBYjqy+9dL
CS19ib+uO/SOT/IdCtstAlW5rMlyOxb0/dLso7epf1uLeV0bZSvFgPkY+5esHOSFQvRv58zchYZm
RE3KFrZTNv9o+PCE8yZdnTCuHEBjdf0lrn4nvkXYcND3gGOgfdFAzW+8wcRR9xEJfw3wesHNQ3pq
VXdtA57eTJ/TwLGWk2e9K2HhMyZGT9Z4bgPbzw89rUiUvoe2xCVHd6BdkxHKFYcUryQMNoioXQq+
adNAgaycF7e25m2RsL9McpmtLZBrvGf1i9H172SyJ7fWtY0N1E6WJ4c47BDABJ3cbNsDYS2zmS7s
5J2QJdMFHIS/NZvpp4hS98nFo3mPH3xKuCQBtHw0Oc0vleH29hvnlhrBt0oU2W8Vov061Ies99ls
mBPiBp39rZspP+UMf82OPNUhlYQIFDY5gVVwMQMnXfuKeXo2e0gGa2Y24R906cmelIT7GB2xmByI
WJvZ2SEEucbSjDZFx7dGayVGu98rM2eFLcKFY+K8nkfQJ001YPL/cqT3u7Dr+lDlABTuShiCr30C
RQO0WZbahHfBjW5eW1RiC2TFxYU04ieyiovtbKIQztv+PcPw7Vlps7E8I1l5ncwXM9XGntvDIu4D
+2pUf5qp83fSgcEFM0Hh5gYEw1hhKltCBQL5VfS9ecPy4K5mAF1QM5scIfTerpd2HcMksFNmLEvC
ysW1c/LsOpqHxCvABoiZCF+dHFPqD1Ka4nzDkKukY2YXVDBlufP6GKUvVm0r98IjMSo08vSm61gK
yOm69mU00qQhSTSok4qcBfUd3rErQTofGTPgy9LhPSTH3AFk7EE7luT4JN4XJnxUCDH8ZVGqLdou
sZ5ij0AfKATLThkrTFygGHzqHpq+Z7ovuwx8H4KLBkZAEt9EKoDYuMek6lbKCgr4hCH/rcDmkefN
nqYCM59I7UZm34ugyZ6Y9RkAWLliA8RwkNoA2DnNQYRgLlTafHekua7asptfKzW/0Q3PLpmDc9lI
WsjOpbOyTLAomVDTxUxhyxYYZlA+n/Lpiebp1u4GFJ9d8iQANC3tkgGak5V7qsMDnO/m7LuNeXML
171OyFdJORrcnk8WY036Db2xl2l1Tqfui/iWhEuBNOKJJnbiy1vhVivAqMZ2CGiYeZ5BcrJ47qe9
Wac7EgCrTdvOVFPOvBGT9zc3zZGQZ0oq+J7t3mcMN7YVClyPi42cgTBrBJLOTWcKilkVkQ8cC/Lr
IqM7kK8GnxZQNop3e8N8zF6nzniMB298RrHBzbCQw94vzHqLDAd6huW8TF02XWdkR8sYuu6+CopV
A2eIHqawaPxGT458y2P8AzQNX9uYvgVDwo1RhWKT1zr66iNj6Vn0JKgXf8aTQZFqN/oF9BCsZDLX
+2qSxEwC4bTHJztUgEUpL+o0/wiAzB0ND9pEM6o9Vu7xnDIERZDWhteh+TITZS+8ubFfJucVaoF7
cEt07/0YiQ+i8XZzho4PEAkaaYIociV2dhO9qSjGXTPjuVRILpdeWePn6QKNrHzeoFoNvyiLgLc1
vzWSOH6Z5MlCcXpUvWRwqtud6Q1P1YwKhbi4eW8gx5qbiNCq0SwQlYojf9Wr6ZjT1h/iYOUjht5w
SwnPYR9s0rL9ATeMO8bQBQenrmFodRhL1GbISu+q5Hy1XCb2dU5pmiThEnmztR3MgXieycuQuJhP
HrrZ/RCQ1Zi9mmXxLbjvYgNhZU4Jayp692umoVG0HnPLqA6393tOlJvrPKuLnYoKA3mqAKQxo+vh
k2EuUpZYJ2DXgz3ij1IEvLYBTJ+oxYICaucrCDvUu8O4K9sp2Sep+A5Dhol+pRBxOBG207+j19cb
O0BWH+X2zhwd74SyZpW4UXF0/Xwfm0QHNmHt7DqG4Wemh2pDkqYGAYteZypFSbaQWrSd8c5QxY90
c52yDBOYGyF1EdnfdOLmJp0BdnvgrbocxrFnsIznd+uIVX62kxN99IP93ebhcxD/6WYXPG89vSDf
OTSW7d+w5jRrK6xxCmXSeteGlS2t6Y8CvrZXRmq96hH6WacqfG+eardRGiXv5FjjOZorRZAap+GQ
EVLceGvoHj0fhPKah0lx09JM1sQeYXJXcnwdU1QrujnEnTg2cWADmwELYRvtoo5jWtU1ebOJfieE
yT92sZm+u/TOGL+l5jksWneLx4PiIxvqC54aK/chsNAmY0Q7iEuN6okVds7rtYxtkwRYnlQQVLis
g2RX3U9FmIqLW9t7czST48BqiXLyqexawpN6ZsRZJU40WP0Lu6LmBMx7HUI5sRe54Z6TaNLczmnT
Rf44HR6PQskjklKz9eQgLQVpXOL2jNGUVtaejNIlOv0XnyzCQyMLAKfggXDKpU9+jzRZtwx45ezj
QwA15AzuewpjB0gvsQ/RPic0KgvSY14BMotAPHaVv61H+53RO+JQH+gYWcTFgoJbXiu//9v62XwP
eWXCZ9VHr0GDxqSVoiBKolNTjQbMxIEAWTH/IjHNr/1PZ2huVuaXW9sMYTlpY1iaDktjVFkDeAcO
bkemYWqjqyWjqtvhRCMT0fCu+mTZ5GKrKOdND/Lw8E913PH22t0EUjuU+uzjt1yEWXalSqD3b5Nh
8+iSPx71NE75kM3lJqxRh3idfXXqPH6pmxnAN3fvtp4HbDUhqmb728iK4JohjV3NuEbXleW/0ZHT
pyi/4o/XjLL59PnKjnftBApusJ54plslWKW2O+kD2vC9CrBP/OE4BLOAoj20A5HOAeYaujK1s8UM
d4ceeQqXcGgtMAMaBKNRwlCuDRvtptEms+WfqDPWGUS4S0O6pDX/qeh5Mmvt5NIyUMK3hOJsQgI3
e3yDXYcMK0Giy1U17XKSJIso3bmkNJm2C7Sqa1n9rX7hFU3zUuTZUerqiZl8vlefJDyuyqkZqXhg
UfYxg7HEKOjFcs+f6qehDYpjKqJL6tq32SAgK7HivR9JHCYTxGwz/E4zd9j6hiwIKQq7dSkN0r0H
D+Wi9yuFG3NufIbXY9xOyx4lr63Ivgqj5pxFknQa+jZkWi+lmOg6RigUQ+4XR8KPVirU1k0nksrf
ALhmtVADlEKGXNWr0p7NzTQZPOV8FuYQ7RJpPGEsR8gQpx84kHDu2CeCu/Sy8TFZiKwibWJ4sQtT
XubMeNcJ/tQyFv7a9fK93dr5sZbZ89iysoQBPevqbimYpNhM/T2VMU+KC3jqXeJO6aqODHdJjnt7
y7BLjXX5VWmcmulovxK0hj8u97bjIKc9U1FyDHXJHUXuIjKMI1tObxrh8SlNZLbMQ9LGFBvHVdH0
R+W67GcsJwWDJv9MmHuvYirQA4yr0a0QDBKacVUkETkYkIeQRciponQFHvBNZ2ZxY7B5Q8Pj7Tvc
NSYOY1JB64rOJUkoeJQD/IM4nnae6XebzuIGVYVy2pjeXhXqIzCGF0IA01UUM+wjH9tcVeQZ7txJ
v6tiHJ9ZRH6zgcNQDBvJU9THUiTIfNz0G5jZ0a0c8RwMz/wACgcGTv0OzgDYwPrM1hcmCroRlnF9
jKkmIL65G6+Iq+dczt1S+oa7hop3BMZVha5+Q687rUm4+CPhV+NbZdvgMniu6Jovk8ITNzsliliX
7kKxXK9EiqctvN9a6XwTOZXRtkf6a4AUlwW4JiMB1Gc2Ur5Iy3qfRrZYc+H86kLH2AfQz1YhQgbc
lofINc3n+4hs6wfiJIYGdCGZozD+xJo0VQzHGgRC70UHqxoDSmXjo+KDh0DU3HTkA0wkOt4l3GqX
6nsnCLIA5iGDvleMZirzqA2DEMMnE9p+UdnUt1M/3zkP+YW12WB8htIijXELpWUDTSrD39coIMqj
6UMb6KZXV+qfwdAOv4amP0/xH9OaSLGt/LdkvBgOc8bGKYH1WXG1th2RwmB0t+EwtkSmst+dqvIL
NnRPpT6Rn5ETTEuD61NLhjG0MduTEGZ7linUINtPP0TvNscijk8We7iFR8h0EZvk+GEw3RumKlak
/iUXOqQBShevW/dhVX1SRB0LPH6vhbR+NH1JGPqMks2viek1lCa/rzU3hlfZoHh9lFyl7t6Dxjr3
CWLvnBRX8H/PFg3NNSmOb+6UAXD0xZ+5q9VT3qGgpcwwf1n2DINO2K93AItFxI4VWcjiSiwCma3F
C+8THZM4y3+P87g1k1qcOkm5ESdgRkey4jHmEDwfg9HZC+lcLV+YJy9E/CLN/s+UJi9zkPorNePW
S0iF3CYs3ntdkCJuTSFkBKP+TJySHD5mHVXjfzUkyaIluUAR4e5mxycc2Yd6ksF6TKL3Ueq1Z+c4
FxPiwwyifWfVq0WPinsVyG7VKnZILD1mptwt+7nqQOXH1j+Hz34o74c+fm3ycoGh/NKWZrEKyuSF
tquMd7YnCUrVpSAFFnZu5431AbVYAXxgcP7zkN5mQhGLCdqcIICKqH9WDHvM+ljTrWmJrrGU+Tsd
dXqeYXsAEAk2jbu1Rm/a2FLpV0OPuGZdRGZGLFd5LTTmISrKUIdXbrHzorYHta0c8vZ0Y6Cx+c+h
l1G7qnAjLDsnDZaDt2XhrtaYq6K9SBpIwKocn+4NvC8PG+YNfDYGnzaj9XcHkYWNYoiBazFqiG+p
2oq6rGJ8PWs5vfeVXAPzbX5gXQzWnVcGuypp3msAIzdlGKTTJwuXcd3eYXPUCooiv0wYwA7Zim09
gLFZksZYe3Ql6Wye2F7QzrTwxMqQudXoWW+agFbMCYypcOr5vgXN0qVUomYyorWnSHQkFKHaOxUb
CumRG4JOmpBhVWC9k4xkw5kF3g3SDZag34E2d7J15VOQaucU85bnNL32YSv8m/ZtiLB9na1SgNI7
tpr8AZope/YZpz2z0nhEXViEgoYOmdGTH2xA6wXXuC0JMEYbvBwK3DhCFd7tcQD/+IoYFKWDG9wc
Qz93sYH7BqG8h6RhHxTeqXMZwyXZmRy63Wg2R8RL91RETD9djBrVVAP++pJEig4YWomUpOnbTYjm
4djRJnDomFN0qHNOiq2VNW/uYKincsyR6bGh2iYOv3k2NVfixV8QYvLrpug2dnT5kSkwSkhogK6w
wZiH1M9+AA0DLlKjAru/n7Ftq3VqEvFq1/kWWoVDJgdTsQ7EvZGODHvK/hrr0jpi6LCQAro4Ke6S
L8fO6XnUNLVg0wWGQobznaaWZpsVzNhK2tWgGMqUEe16v5J/7Sy4jGEb06uJnVVd++3KZ6sVJ/UM
CqE5jroFwB8Jbt2Yl5d0x1Omsul3KXu5FUZovJiz+DmH1T2hUhsvM02CNepV7L22b1KMRRPxV6Fx
iuT0YwwtHxv4nxjKfFFPn3jIbHI+YM2pqfuRIE0g44+FNmOb6zj8+VvamQHJMVy9oABn793yG3tX
TgWdsVoQtwFCaRt1PZ7HIvphzcmwBFPqLouieZJdX370jf2rGzFNmBg4I10COLDr5/YM2YKLlSSP
dVOj5FOD3a7zHyKHtNbmfUivFxvwZFOKxAQmbR3DDlem8Ozd6Dh/EpcMC5B6pI5a2ZuRO9xg/dXU
VZhUrJH9SIRPOLGQVeDYYtfBRh3dDPcH03SztVfUGWiwAcqEkw1nc2A1JZP8m7k2E8/O+FXPsMDY
pi3E9BRG7F9o6H8xAx92QJwwqGYEaFj+xpsh28x21V6MmkWl7Ew+qnQ4uPAbejYskW03Yv3wXjGS
eNcUtjod/bfcL6yNZ9fNpUzM5iKMvNlUx5HW1cJsI5Ki1eR9xvbAAGCOxCWzmf9Id8wWjBQ9TM+l
vrIWMLB2XbzlgrpE9pfJK/oLQ6f+YhBEgAOaUiKxWir4YVyWInXYVe7oWFLlxxVAiYS1oBn0WRZ6
FQxwTzAsjysn534iJuMrsTF8Jn5tXxLPCPDF4DDHThh5m2F4n7h9dgAhIX7iUSvVEu3td1IzNZtq
0ja0TXAsa9jFE0W7GdD1L+4Se3YaIcDvrOYttFoTCdn8Y2SF+3fWKn4Ys35pTMLMq9xI8GYvpbLi
45zJdfYB7kJfLOCTlxmywEXeNZ8TpqKVmcWkuHLhLxQ87G3hpi9sp+hwKyIhWlfVBwDOT73hUc7B
w1/QN6Qn4PXdeuwlolUdDHvTdj6gt2QX2U31qWSxsfApbm1cyAvGneBO7Aq9XwxisBm+orj7axb1
uI1ti8juth/2yO9Yl1sxrFHkqDUw/NJgcF47eGfZAkTctmpcLiwmWfeWo6fcof7s3/3oTgV3m083
RP3aan6ypmPkS2+sPwx1nzMGbMonw8rtQ1c1S5y5GZIVjMwpVclxaHLwIC3jVopSpysE0aoA7mOD
kJSkT35kRta82KyIMobzWLojbBg5namtQO31tf9WA8MCnZPWfxXTFKPmmzCKD4CMrPrE+yvbpn0f
esNfmeTQZX0EJ0TY8Tp3Sn9dFdZTb9r9ljJtYBQ0XTph/NTARH7kwqIHjFzM6ZHEsPT9jG1KyKjM
9KVpgLnKIB3OVZpu7NZ0tjGcs73bpfOlQj2wAmvkfBghrlvKVNOBeQFMWB7JpWV4CVskM5aZqpI1
b61zMPz4t6HphNnYrVQQAb1px/oYc5+4C0BUt1w5ZZi+YhorV4HDAoySuFtwCcJ2JrjudXIJk499
g9+qtmj2BrT0ZiTYd59sfZhHEsIxTM4sTg47pWuatNE+DSF+YN1YoUB1nmo5iFdHQbGuFFnnrtP/
CNlkJGEwXbxJ76KalLNCp1QHg92/AJCozUrsQ5eJkgsmtQG5W+sXt0/FU2yKlZXk0ytCGL2MOnqo
dUage+jdLLo7dgtvrncS+SKoqFfYe9MtO8HkQAiMw/Dds49DQTmIpxA5pRHe6jJRT1GElMnyNVJt
QhdoDJN4VWwh5t1YbRymjItRu+WiVuU6tZPiaHSApShO+NQif1u6EZocyB9sEMmskXRz19MIANyn
ICdeOlmQbgfAO82fo6rqX1EyeBA8X1CpZLuhVj902SE68ZiIOQmAAK/biHG4ZD4pDIwciHLOv6ZE
Pqn7H89OHPna+/BkBgLsV1hf5GsgDXWwHDLdjfxTC/zRlOBX18Boh5Gbt9h91YGB54yMgyk3AwQ3
+Ua2jt6QrEwk9TTPy5ZggS321w0IKQBH0KW3XAMqtKjfFAvrHaVVOG1xxOULiyfRX5CebdIf2R/R
ANZvyPLAMKglDVBz93g5bVuisu4ftsJnq5lzOzkELlDF2QLj77ifzAcRb5heB0g8AJnh2ZeCQGGp
jjWR4qCA0nBHZVidvVCjj2bPOocDCFkq8te+Y4xXhDFtFqNuX726IJmvpcCrZvrLrL1snZjIq6Lq
962Dc7lK9xL9db+MTIM9FpSVRJQ7t/DtPcnvZ1KfiGPQ7FEq+ZpZ7OEqtKIa8gAa1o3h6HGZEprz
qoe0vBAKiDaQM6SQzLZt+t8h6cCJ+fo4zLRw2Kaoi0bI3QWCgaEfrYg+CuHMuNxiJbSODGw8zT4n
22PlnVeWG7yU+GHPd4rKUQOoYhE6w+PS62agvpcUQi+98RuZe/csqpZhgbTTvR4brvD3uQU39X/Y
O5PmxpXtWv+VFx4/OBJAJpqBJyTATqQoUU01E0SpSoW+7/Hr/YHlZ99zX9jXnjvihOKoqiRRIJC5
c++1vuVOVfZKxyHz2Hl+ZyXwW7340dKzfzVcK/RlPdm7aH3ZcSqtw8RpatumpTfbpToY62sKhncI
wcZuEfLUMMMjeG1rFxR3o4gJau+m7mWJfxqAD4etXXe7UVXtc+sY4jHW2ouMrgYKC6ZIXb2LJkTW
IIlfOcvB0Y25iHWgZ68O3DKWjxW1C2ABTSfNVnaNOLTCi95XTD2CSB1zmKMoQLHQrg6KQ+cWxmXO
hl8hHKRnJeKjwtf1pGn5odPL0BuyaUR8vDwibsxfB1s76NlyXqyxf2R/+8beYV+ieDiZpuk+WeMy
vzXdtWr4JdHjXseu6F9TyKwr4ozzjrP0r8WkJyzCGLaka3jx6h9RGYdn3k1Pl5y5NKl5VqIvt8Jo
PQgM2kHNtH9wYA1PQbEcgOS3j3Osv2BpmEg0CpgLldVvaOrx1kTr0tZ5c6W3e5J9xPR9hr2m4T4x
7DY/VFnPH2X5E8oESGqwDN8EewiEVkfiFuEvmxYDeqfo3zhzcJzWADLdNDt0N9gdnDxXr5Z05sMc
obqwBGnzLHPsxno9nRE8JuxofEUQLrdsLD5KQgiAViNgZIvRXtXUWteWfRdB6C4xHO2VGB/tJcJB
gsTm9f4BYb+vFZX+HKq29xI0NXtbUhPFpXMJgPu9ZWyeDKh4W8JyAgyVd8sbxOB2yzymo8Rf9vc/
WsyWumpibKV3y1dpjM65tWKLNSs7yo4hOIrw/E1aETj3kdVUFdgB73+WForeShl/RlYEnCqiOVoY
7AWOzc4+4PYG2fKI8F88gXM5GpAaXyQ5Rutru79Aq1i8FLPO7f4bSit7JpN4EwER5EiLeTkxht5v
ej3eN91IyhHcihOlZPg2VZjyHHgb+yULgZuFBMQLPQTPEzvUjxO1luo5CjUtYHoBhx8/PGFGkSNe
JTUZvXiOgA1pQ9slCm2If0P9MIvqEq6ywJwnp6smuh9x6T4nZs1E3MDFVkkD5qNpXWvDuBrTee7T
+bUs6L2UcK7dGG1sTaUJbn7p97BUfHto4lsyLO1bG/VnU5sa7sqwe8MP95aluvkIeryDfobYOnJF
frn/0z534HfU4CjQrXRvFsKxbSLt7nT/21SFcltnJTKR9WvD9TcNHKXt79+4Jhzdpz3n7u5/S0Md
cvvMgf/+tcNYVvu+ziP//p2Twm4PzPULDAK8RFiJyzHPKoay68+N9c45tVPmbO6fOngQz5oVNRxN
+cc128QFdsLPPy9Kt6urpdd/fle36oMn4H/HPy8p59QJwcK7f4bzcnxlQKNliZi2TYKkowIUu/7A
jkc4oK96u38W0diJosJ6uv8AwCsvBFRk1/tnZm3+CvpI/LleWCNaoPRddr5/oWzEKpFP1Ol+CTDv
IpCoivF4/9JAz+mJ02c83C/BALDLz00r39//Fu1QuMNQkO/ufzsmtrYLeln69+9cgxY8iCoGybNe
eqOr6GbI0tiiIXlHXtJdR5eQSZL1Ao+VccQtUOmrXCHdT2M7vMMCUGtAkDqi/yzoHGjNCa1AxhC8
AYLZLv2bM3BOyhznSPfb2HXIv9+biTLfipfldP904oS9QU/jPAQBes9ITMwIeEdwfYb5WWjt8Kav
2Yk9MUoP90/NGvKRUElxqqaZ0Cx3vpWj9qOzp4eoTZLTn6VMd1Eu2GV4mNZnvaOswWDyWiQtA6xq
eC2rPLtWGjpGEEE2Lf9CvpHX0++KhburCQvthi/UW0z6Hjlpdjspw/J5yqyD6zSRr3crToiTcUTz
wIuWFLFBh7gQ6n65Fw1q2jEzxIlEhcovOi3Zp7WlvyH0bRksQcam006n1v1irrtCFPGmIfkAQeAQ
dqSoq9+VRauNAG1tf/+Uf0+WHpJl+lPJc0Er7JpkPM8OnVN3QRr+52YYeXh0xGL7aL2nCWhkbxHZ
udNoYtT6JH19mD81i8uJWJdjTTPB8ZGm/SDt4VNMbJhonrdiiHIYjcJ4IxO+3pKvkILLH2lUd/i2
+3T8LAQYsXKVvCo9p0lSFTkZRjOGAIis26WT9YNb0KSjJfNDcyBiOm7a7kdo8HbcimNeQAEea/79
QOJI3qAitJcVsSfdh1mje9lB/EHiDsSSJMQd3Rf1VnfGpnLkdIxHjVEPN/AmHmbSAB4gSnrckwBY
K+e1UKb000Gy1I4Nom8QlezezHM7/WgQApY7PaJM+Aklm9q7C0H3kUyJn44zGfs5nGCOZjNAqiC+
QBqjf22IedNVsj7Phdsd3Yw7vqur4C22OKfOGceaRl0QOF3S2Qy/xQCVgfZlG/p6gnIWuX5UztUR
yAzJAgCp0p5iqQrr0LfXB4rKEQZXGSCaBtQo2hFODTmMhT6Nm1ChNiusKt1Wc/LbKYA+TR3n0X5q
3U2useanmhm/65L42IB0oHM0JL/dgdseuDSaBs0FjJeYPYdo4zRbOOtK6BhOEyLLaAJSn5fXip81
o9V4rihp+VFvPFDuY2vM13aiL6qDTtOS4mYjkQXbSOcVycVmiSNC3lJngfgq5ZZKd9hP6XAwGcy9
WehWnnU33leF7WuTNbxkcRNfMqsemZ2OcDzn+Ekrp9lbgMDjIKI56KrfOE3Sd9AE5RETSMCgRKbv
UB0TP0pXAgng3FrLsnerAoEypzhEzPUZaeYx8fvSWvaEmDjQ/AzCGycUIQ4dymMUdfk7k+h+YzRf
Fu7oDgPtAQhv9Jyr7lD1YH/nPi8vuRLjvlliqGPO9AvLrR0LZ6vpzo+ggQd7/8mcci91M1tP9x8M
SMDLAYEyQ6jRs4dh/g5VK0gW9FYB6snCJpQ8Kkb7MFrBGnyXbZzHptGr9zJ3Esxh8TnhNkuGoX6v
Wzk/otf9sKTuC9f9EmFvvXQ5bQbCQ2lcA4Oxl/F9nCRZUaNYxTOJZ6x/1Elj2XU9+3qLUPG0mCsR
N5sXv+km6rUCbUe8LuAI3yyffFprB3ameNdit0PylC5Qk6Py3XSbb86IF6KlfeuM+S1f8vHNnKaf
S6tbl4ZMQQzBs/aYMoyEtXMizma4uqE2vs7cIUwMLKS475ZpMyPvguuwbg05moxLUgMkIN+hfw/w
KbKrcLxA0GnSulFwycZEPqGh2s+qbf9kwv4vPeS/QQ9xIG785/CQXfOjSJvP+Gf0t8SR9Wv+8EPA
fUiXfowllYsgHaHq/+OHaCtZhAoIlypZdY5F5f/vABGl/zOQEKFcgTFRZ+pE1nJbEi33L/8k9X82
lWNbjrRM3USxaf1PACL6igf5D4KV+kMhESaSNSn4zOHl/W22eVrT0Q2AoG7oKc6HYY3SDDisEVdk
ROcx7qJzpogcKnt7eMG0MY3F9z+h2U5Hq8VelvlxmqsRLzlkh7+5kE9/XsT/KXrCa2PmHv/yT///
a1PSNHSIyYZtCa6i/dfXJnKt6to1yqbIK0yifV+Azuie6mgWzyXrexnPRk3jnm5pwV50dmtUBQXq
tq1LNLA3EG7pdb1KsbSauvdfv7i/i1/nUimpHM6QvL3rfzZv3t9euLLGjR2INderWqaNBLG3xd6K
8bBwlD9/GztsDwmMaaptVuew0uRLqhHxpd6GaoBm1fyosknu4HjoGIJOgbLMNzau0rMRMB/Nmu5p
0LbhcaoaHYlp1PuUDI4Xz6LdZ8jUaCZZJ3OiIao52hEHtONbQ16KjV65ePCxGdw/uAD0d7HJIkEP
Vf2Di6Cv78Bf7h7l6nCyhKEkVQ1ywL9eBJNYoID8LFwS9x9NHNcRF9A0LuWXyC5XzXhMn1rS2AjN
NyfRH3QW+KMYYeXef5u8ZVnrAhcIK0DrnYr023/9NikelL++QsuQPCa6pDMjXPvvCW1xb1FBNRrp
c4MCATjCXd2HYXkJK7lcSqORmCMJ2BMOsXBzVD6Cl8z8QZEXmal03FG96JsakM5jstS5t7Rmh1O/
J3sindVLFOcfLgMRXIFPkgDU4920o7TsidwHJBxmtA/HHJ0Gc0gE3RhZRkzBW1dlHrsD6AejgH+c
oN2t4sR8wzh6WlA2YdTojGMoF0QE5BiGZqZ/1NHCGbEgpiyufUeYSJZQc3mVq5Kbm7rRQYb00CuS
q9vVEGKS0Hr9B5dyXQr+8mZbXEOuJD0Jw2W1Wi/1zx+3mNwUHt7/KydZ5qMFUzaKml+DIP8N9WPn
4zmnmzfrJ0jcnF714gkfCC3ztAyvVcqEoQ7Ga2+1hyztgFTkblLsg8a90TxuLrnlfudrrX0/z80l
taOPcilasv9a01+GuoENl4Kqgx9zKekg/cfbMZpcIjfJCj+rp+hl4rC1s5r+LKWGinE8m1GsgNb5
2aLKR9CNG9sJXovBhDNuz+A+WxAhyxSk0O+Mbuc4dbxD/yxMrb3ZVvM8ADG+NjlYpIXTojXF1WPU
Fr/cbGLqNemoW/rw/A+ur+v89Wa1DWGZhjCEDZPIUaaw/i5Fniw+y50UunJ9TJbVgkOyaudCXjKe
69SUG03nhJDPCmWmw1nYiFzYgo9Biowx7M4xoaKUWRbAwErnGEAGeTDkl0r9bGxyqoMoN7bYy4hl
GBcfjq59ySDjb3pdM7yh0j+akORMNErSs8D5RuuDjHjo2zRmPseJ/mHRdSS2KqXjTG/ZFnhOi8pt
zmuQnxktJAcndJL5V+fSbAyUmpzEwOYSBwVdrVQ3J3HeCCbYGKn2nbgI61ChCfQIUKXNJ/YhOQ+4
R2DxgtoEfbeBG/jYV0xHgJxGCSaOqLnZIr3EEREeuuSM1SJCgcizyPYW5eNz5S7Zdl7qM+PSzAMx
6Jup85ElCW9Z9kJU8DqM8TAYRlrG4cbV8WSF+htu8Rdbf1mIFANuZAc40XQ4UUzelJE85+CFSib+
ebfvF5bdNtWnax79JrpOclbINnau01iSimgh/cnRtOToitglCwKS37jWekNJC4wZO9MZ+PLbhGzW
56K4GGLN1kpJqtO65SkYHNzEOm4k0nEsRHYFL4JVALCUFkOstRyyXNVs+Ho4lk/wxveVo/0YyU/l
NDdfERcb16Qq/u2DMkTD9UNjWhklWIZ8+Wq41cmu+8ibpEFE9RLSKA6JRYD1OPo9uL4rp5Jkb9a6
Ip2rdQ9FTQCKwvZCaxcoY1/BOXJMghHsrP1CxOfviDbEr9FNtmQPqNwyHts1mv7+we0CuQcBg2Ey
CLcmeTnnIQ/I6rUKafl8g5yZfUCfgqSI8rGMULlNqfyU6ZcKDndEd6Y6YtMNf1VB9i1x+/J7DAwL
SnIp36HRTFgh1PjiEPxjFLF17nHkPop1yl7oOWB00mLDyjXOdnAiHNl+jQQJR7idH+8ylJw5eraY
D7Y7DU/IKPvXGLSAYdUSUy++67BbIOyb9R4kV/um2e57O4/2nqlF41d1FD0t7PfuGgDYqG65Dp2L
MH0qUcAWctthrGdEkvosn87RHVBh5o6at1lM13nBVLmDYmu8NN2Me5h76E0G4Y/JNsrvQY0AdtaT
JxCI7TbUBjoJRU97qGt+3z8jYahCKrn+RY0YphjlaRGRBmKoNbXTnw+G9liDE4tYOwgdj9ZnvI6r
+JTZxXNfxiiH8+IaGn19rqUg07SI3C9u8JhNqeuLqsMA6y6nUrndtWstQnwCQkvkBDfSbI2BG3sK
K9q2DKMwazjnPx+U5WwjE8Xqth9KEnnrHuvlv39ojSA9DCWjSrfmzRlgb4dGOn4NWmEdEl4KRMTI
OGlDHZwZN4A6JyDuwTb0cxpF4jkR/IIGk8ejkZFwYrvyPdbXpKtPKCsNppP0uRjn5gpvijzvlKgF
I0JtWOvGD9JXyikaPuKanAejW8gcljwAe6I84W1Ukp5+0q7BnumZrOvAqySQ9h4xJaKYlkjqWD8n
g7owC22eu1oiN8MBE6eC4Nx0Rlmsltpr+tLgDJ78blfcLwUOLp1afSljRNEz/ctC4gWsFqHjkpzx
igV0OTZC9O0+b2DyDXpKKpUzzAeRo0zRWtyGahlvJHQ4HiNNsQdpqWVu9U1046feEDhzN02bVCsw
oageDZGdaocbD8mm8Ry2aw+v6W6EvtZ7wj/cyWhvqeaJtnNvWVjdClPWfuyWHfYr0T01M6ZDAzr/
IXEL94TxF68RYRS2TPSTDmaRzn7+s2QTPk9kGB7R0fqiPIkZgMPW7ZkWQj3+qugdbjWLoaK0sZ3Z
eFK+3nkUIJ264lUNnfBRl2h+t36a5iml++LYN3oXn0PPu5cvy56+V3gE4f8iBuJw7x962zb2Ouaw
d7NzF6/I8S/hFum2Td+0Xmi79V66c+ENk0lhMUqki0kcuXvpBD+EA+ts0ToqPStGVaPhELbGQhx4
l0Nk/HK4GWi3T43EtyYx1t+0hP5o6GZfBmX1t1Lr+5uN79kjMzolFVuDdSKj+rgEQoGNpl2GNzRj
6Tflw4h/az9HbNfuihiLNdliR13/9/75/f+cgsGFo+M6KPvwKRvj2Lv/akGbZudGfmnMGkgOkBjf
wZ3Z8paCZTDOqpK5V2HV2+UUL3TydQPfD/UmT4e7p51TbBt0LjvSzalW2Yx2OdJxzDzzeG7mFOOH
hdniXnsyCIG9h36L59gfjMW4UOk02Dnz9zoo7GewAMjpMlSu7HS/7r+nCKtjnzgk+bCR4CBtiBWK
7eZ5GVKEUHW0142u8GsE72+MzThEFr1vrm5+dzwZuqp3cZYhobWd4jwwtM2rZThpdV6eDVGwwM4j
/os6Kl5J+122ejzAolzj1UM7hBwehQShWCY42cmbDVO/aapwvBnuOToelPgxj3b0ujTlmS1tuCUY
kfagsBhAJM5zNaEIScRYHKMa8Uu9mP1+dJfHphLVc+eED63V92cE0KQoh9W3nOQwNfimMbzNReWc
5ASLsHNUvoMHxE7skHVhL7baVIz/8J3MLy7HhQtPY3kLi8+u0q0vAPMLz5gAJzVGVXlLLtoXTUUx
poDwl1Bk/d3/ed4Y8Sm01uqjHT96fYnPmOfrlzjVv0MUHHD1xs0LEsQdbCnlcbwpd71TPgtKUhR3
yaezCBwi8pqQyHCtOwuXHUdkdpVqztufS2L8MscyejXVOPgRHcWQUKxTC7uvQZKP0rwihRwJwblJ
2bo4gGRhRK7JaH+Lkw74jYGOoCuGp4JuxgM6FRJhy2IP9OQm2UhPlCjjI1QjMruH9CzcSt8ohp5R
haF1Ss2tEb+QiphE8ruckvA4IrOjSU2JWC1dTIP9ao69uy1tjlpT4XpJnscX4VKaZs1ljJL0be6G
SzuUz6hweFjGdmGxMHdTIIiortN3HBTq3HK63nQx4nTVGoDCzXeTu/6BazeQamNN6PaSrHuo5Ryf
KhQ7yc4esEoF83wxk670Hdrsm2kZPly+TxgOvps7eCYiBhS5lvtTDwGrHrYMD8Yq0C6zpfngXidS
rfPhbDV24gOQm/2lmq/IeSQQdM0rBBg12ctdbxP+3Kp0k451sJtadTJJ/GZpQEfTh7e418EIuhpF
bIGJqjC0h8p0pn1ZXkUG7qpqw+fMzsetqhEh6JxhzP5lCoeSe+s3URnmbshOgYjOcGuJhqa487As
eO5Sswukg4YpaP6OWTi5mflew3AhQeSErn0yhGmgm+Cl9NH4XC/tbqrM6qFLq11ngNCx4rVmE3s3
AlQSjcWVowi7YWNMXvNQx2Lw6S6DUpdeYQxAmqbgxSo096At+i6scJZZbv9dFa69VXn22c/hoyRW
8HGiMGumvtiRwoW3tSB+naZ/TK4AUdO/FrcivjcSZ3wor1GoykMNwtubBtYwIF2HeM7O/YwfPue2
tGfudge9Ab3h8RUbLtpn95vN3rKBkUX72JYEI+ol0NoIMZ+rMRGOKGPSBgdy870xXYSLKkjYD79x
smaVHNEvxG2+W7L5E282qIsRF5rQ3xVB13BI4+Yh0qpLL5xnRN2ah/G/OmRJfglT98JQ4s0GrYZP
XgV7BG/XhCSKVa75m2a440cG0PWRcR+Rat8KE60MO/xXci+gQpQKh1K1nExHC3ZyZS8VRGzXFjFy
nE2H85yNT236c7QaYGBZDln3QxOJs6eum17yQnwXb5AYzYM7Ttk2Wopt4bbmTkQhd2y9nC/BYHik
Wzheb7cgVXBj9moqz85ckUCTLB8OuoPWqgN/9c96Vhyq04SEGWoVwYkZR6i022aVYiQW1dOaZHYj
PvJkpoQOzZm51u+FYrlkTLfacYuqwYKZFeKRQQbpN9Wrcod6h6EA515fn5BBbvqB29lkWsnZaPaz
AuBSUMykXnfT2WapF6ROGcjPsKPPn0mc7uF1TMgLCDAWFcFRgC0fWia7m5piMsHKeKTL9xbn8mme
qmU39LTni9L9TGbgR3OtdqLNw33xaiM63KJ0+k74cbWpa7I8goTlNCRFpadT3s66c6pm4tCGgTSs
BWmlYYWWF3LEzJbqNURTTHJJuK3M1jm7aNg54yY4SlTSUuqf8hzmYI7UqCDr9MUdSA9LRHvTsJxt
ZwtZv5N/jEshN22I1MeKaNutWQXCTfvjeiZKtJqsd2Hz5ic8JKgCaQprO3hW6WZZuIVdlqONuQav
6WzeVhgwRY8XFAp1sFHVdGgG1v+oJ6HPdrUfBQ6YbWGTKq/q/CEjT4aWywijrC9+k9kDSUiocg2/
YIaH0FrLFnYD8yEgw++5qKxniiphaOUPRzqMZ1HZAklaSvs5aa11GqRCT9lNsUdjX3uOWXhLIgvC
r2jE5i1Eu2LkMAWjZ7/UkEXMTmeMVv8s3ZGtkQMV9yRIx76HLhQ0aFemMtkSap1esFSNPmWQWTJM
cXJwoWS5TyjUpp+1kABFB/Jf7JBhXJWvOSyPKgGuAtb1l9Ahg854KIuFEtsyQ+k5BDSSy1qi+YM1
RfntTZi0t9wh7ZYQ681C4hsgnvKMpIsloiCJ3Eny47D2IwIkDF6KYhWqF9/JssfNVNQk6wUCC3b6
QMYo5pWR9wxnMx5soeoN/YqNZMZ9MrEr0xQARLd8b/Up3WfkGu3wjB8zY3X1Kdx30NpAly4QPxY0
RCpIb0UJK6f/klq421dB0s5Z1DMETbo61HHbySiUB0yD862KOSrXOmsjgVEp8S2bOWrx+qyNCGMi
nqgQXAP4xTS+9TjxkTlsspK1tIggGWd27Bf4hjABwWZG2rCPco7oHJ+9xplhVAqE3eAVvoIQiIah
+ugCNJWYyHfWoNdbM0I2UlGhT9OSHzWzPTru+G3QvDRUn2DJ6i3wnjKJSErMAD9KgoutF3uJOMKM
ybTVB/2I4RaEI7PTOhqNY6++AIfGj1YiIUqddp8I6tcepuFYx8MGcSOYqkSi4tKjG3rN5zDpKGFT
nfAXlIQkmSUQJALWsjH2oz65hGjn8PUHiBJHWuyqZityROmHybRsOzQ4KFHZuy0N8nbLmQVKCPuY
FERVT/hYdJDNgpiRLa6h6GAE6qjTBQQfSgeScUPs1DhAB+K7FVqwUbd3TcuE0snMak9sGv6CqOw9
tI26GKtL0+4NXW93I5YQf8pdj0NB+0BryLrQFm4GFtLYMMqdSukGS1GdOieKfcybX2aXDb4quHZ9
E23MlQsTQ5idsR15jljYUgywJDIZPWH2nc9kHCxsb2DyoqwddZ4KBvc7ndE662lZscENg5etd+XK
VPMdOXw38uFBGtn3Im67XVlovAIFdCGrIW3K0ssHZg6O9dLNutxJR2DqdbbNQuCwgdwjUuuCRtNc
IsgZTWfYNnnXbpMvloo+hGb3RIMgn53tl66v36OiDwB5YdjkkOSpmXdYLeCQw3KraQaJvlpwkewP
OwCEB6djxiuLgR1TFWRDKvFh0Pry6kYP8SStZR0w700o05duCHYUp9YGy5x2STvODnA1IU9ljomw
Ad7K2C1bFTuAsOMZ8TQXrq5JcW2midYp4/bWxmHYTUUDnbYmlcJ406LA3mQVosaURMJLTkbF3Bc4
a+BvswHZ2mmIWOMcqfMMzf0DY+J0a4WZwS9oY7M22VPzOPQdRKFb7lNBCiNfQ3CF6SYdTFKeK7Xo
/qhjlGxzjrq4halnSW3l6w9tTC2fjrDrjGQ4lQFy44Wy+tzm5WMr0IC5CshwbPLTl1JbfDUtRBaH
j1T6tAPJha3IaaRriHYxZ+FDQIktTh0qkwZOVSFXt6KWn9CRtDJEnqwQBzvjk4C4dAzp6dKJUc/t
PF0jJz3FCv9KpRm1T705B9o+MyKbpDiJyheJiLQUSxoaFCdGDApMB3QZk6mdvhobaOP7HGdfXTSa
9NPYS7iVamKCGKY1Xg3Ha8t5rz1pcMSRuScVy09onYrMWjOakK+1jVM86NVSPCg7QJYYsgA24wrI
lc1h7JHEywSWfmBzFFvtrUmJxjoVjUsawYT3JMlOsqu/1bw/FzLfjuhzjwFg9H2sRcYF4jBGD3JZ
SOfwQpJHu6mZT3pHuGFl5Tz0Aqg6OHyOkfO7SUAftjbdJK2ww/7JAtwOofbE8RLGiyqjnUSisRls
39bwuBhFClMEgT+8in7DLOlpsp7SBR1M33a/QwsWR2dFj4oIlV6NH5pqHjkceAI5Uek8ug6bXzSU
P6CdIGt0zEcKjc2ERs/tLlEvv7Z19cOGcLaBFzEGRAy2PuD3n9PMH5lZfnCs+Qj88divenurfO1r
9ZNq7JZy9mRjHzLrM2gPEZOBb7jVLy3aHicc3lsViI0KbfLlayQP6y9ZT8UrIx4Mz629scYZlCLu
LDZl+xuADUCGhG91Kvns8+Q218aZ8DNIaY9VoPxhzmgruwhz9WEzVPQmrZ/VKD/aAXebHQIm0IOS
fm1xm3/Crq+3eTZ90fPZwl8uUIxzbFHz0ZjBVnKKJ2/eyr2EumyDy3nepK7+K5IT/URCIYglYFGj
oMxrP7zHWGlR7kcWLzKZI29s2YS62vLmude3g00aEE2TOhVvYFro74v1wYiv8mkoi+oUBHCBhiwA
iZ9kr53dXbX8OQkINbNHLDidC4c5cQZMhrV4ydLiPbM1WskTLlLCxLeNExOAlHCs6LXG3AjZSi8M
up9p3b3bMRQ9mkzr5idZV4YXFBzNRRkazs/ewhYKgN4B+boNQEfCbcmMLT7109hGK51c/+3GEF5o
uKziFc8eW2Bg7aEFv8b4K2U+LO2e7nfI0jGEfudaCj+h/KDWmXZN9ME4yTdHR17tn61aOy0WdomI
trxHPIJfMn4Bj0Jdqtnr/po89lSxx2RkBlesuqvJDVjtEaxtMncKHuO8/OyW4GhN7UUTE8Iw9d7R
P+f1VEDPzdHapGngsFTDUopUt53yMnwMiN/wBQvYc1UHqJSeZlH2F/xtal/ztd1s7PhtifkCLiLi
+vsYkO49Ou0VSlaIUTn7HAXtBJH+wETDDmBPXyvOp8jRLLoYzOn9oJUoe2mQe26MwYfMv0tDL3wb
WhzKS3NhLG/MD6CytC+Bme5sEwYSdsL4pKzxixyHB9eeq41WRvEuSmkB12Z3w61V7TS9C7eJ6kmw
YgR7RkHJXo7si6z4NXfF7j66Nn6zJpneBNI9GgopMqRxJJr6vXAScRXRDPdgIAkJzH5DQPkEjH2e
4h25YjTN9P49qjm+BsN8pZsd75foh2zop/YraHZGUmsyhUBgyJkowIPPwJibzGjrs2mZXq5Iwh18
K+7GD1BPW5MWyCYL4coUTfQSEIC7IctywOJCaqptZ79aBy1BnS1fkyx4sFIsGFg5nPJ0dwWIzj5P
RvJ1mk3awc1LlynodYCNMANrTxLW7QboYevJObi1Rj88NGVxQ4Jpbt3WKbYpVjWe0u08EFsdTdMe
0RvH/9akRYCrdKdV5UyhPnISTPsT6hFsmooby7RlvuXSn1wrp+unj4+DLU4WgQBlCRozXVBYWg6L
Z+jSWXAoloaOuDSMtKxYCRFwwc7pUV0wMvZqll8ZVD/WOSNMCzOs4oMhVbCZw3a3SO1LbU/BBh/g
WiYaHrqd39Coy0M+a29GYT+Skxk+MHQfN0XBEaHIzGujXcweIEwvduHgbOpqEl7b2H4VEI+SYzli
5rexbI4euR2+Enb/FW7+WjEHv0PaMsSKsxJiUm80VhZFpSr053xQX0uJp4cDBTZhIkW1XlUUAAmV
Ou0znHS7WceW5Dxj2DL8RGcR4s29EXASUrwk3yyb2p9X7G4HvMV5fStTE8SdCr7Klr6lddFjEuUt
kjxI9KWLtRRrxMTojfNIpo8+7owOkK3ofmbY41KnQk7Qkq1J6wjOv4G+NK6eiiwBR9uteJiEk8VA
dTKN6cMwJK9W0N6oSbfBpHWbWqgATXwAxQKF7np+MlOLQDJjoIozmfSNo+EXCYg2ml35xm2QPxgm
lnEjQTeYy770S3c15XekqocVYqI+NcdrWOEyMxMySI2Z4HiHnkzBojstSXo22wTyH4nbYra3kz2g
N5yq2mPYiyCOcWEwERhfbkijHbahPRDLJ2qPCIcosp/twNUPJS0J2hJ9QmO2pMhMsC65/8rUeS3H
jaTd9okQAZcJ4BaF8oZFT+oGIUoiXMJ7PP1ZYMcfc25qqB51i2IVMj+z99pjeG4M8xkBRHTKNTaV
torwCzHvFkKiGQA76BEijiw4NjcJdqVEWeTPIcTh+bU3gw4MlL+mCnSO+avBYE9DkRlkYFAxdpaY
8ot2H03h0wJB0LfqfJdWuBngWXKjAfuEjorpJGDmZ7Qxxt7GfWo155c0u2+OBgAObaw2AyMt38uN
D8VceSO6Itum6dlw2CtPho9HkFGS/jI7xj7WGAXI2c52ruo/1TJchKrDh3H2EVx6FwahsIswyJN9
xxgzI+E1hK3/ZVYKlpcov+WAsaHX9HBbT9Fjz5HYAlLAkK9sv+vW1kXqR/wr2oGNKBgjFsYySzg3
IdVqy4H8nu8IovRGTxjBEWy6GVHzQm5GfBuTAYAyfqJz5eGv84EYoqXq6TrYpYT30Qy/QMHpvlMy
RiskkgAVLTMe7fFXqhfbfmTbB6euO6klA5KgclD/RX2aQMmXCxxgiPDhPg0zv5zxvTgRRcpMOlxs
/iYEgQcNXH9I9s6Gid8YkQU9tMe64DuZuz8o4AbmEp5g7Nvjv1gCYVDlOeZsXk1LXWKALuKXYjP9
hmT1Xre4yEcDC2jK4HJbp5MX9NaAegVyaDYlrAgdDhpAXbeoNNba+FNYWnHEg9RlhCgx44Je0rxQ
8dtc1JK0uVZCGoLOcYSeaLFgmviPFdotwhaYiandW8vFoZfcRjkpKWX8DTtpi9eOkYGlIf/v7OcC
0bgDof/nf6elpopp46BpmnetVnRidtX5HesjbcjBz85rzEahnkWcPmZZ7lAysR1ly7IdXUwKhtdh
CDyDLWKc5bIUKwktnVNW6YSvBw1qdPqgEpYtVMlTm79TQRXnfhxOOeg4AI8MHRY33S2jdizr5bcg
cYUUZ4p2OJMY7KLczj+ylj1wZt7o6OvBuyqaR0NGf+Kq5Q7Upm0okR8k3HtB3xgkQOJg8L3YRQlV
2XwiYShM9j9a7mClM/aMQojFqOVHGhkS3SAqj65f4BlGRHHZ/ND1hORN+GSOJ59j8Jc49apyu+r4
vI5Qeb3nJofmsmmxVnVhSOyJB411duF+06EWQaWaf5WqGaWRmJ5EbBXBORK56X5gjCnBJGm4p/Br
bKsSEURKqJrLvvfYvFRZXJHC5h0zBd9UYU3FMiY4TH6TvHN3J3vcFMNIs9XQy2eSp40R5tYTPCkZ
tq5tX0xyL+L6ii6MCGX3o27r6GJmUKHiMFIbPHIP4AHFxYP22RbOyWna35H3HJctAcNcoyfVSP0q
9BxDIp9LkDsj+ox4uBFb+hg3TDhavdc/UjN/04R5UFVV7r2OjW91t6m7NiPISSTy5d+sCEgaeG81
JCmgrS3bFScTFryeifQCjiqK+69IRBRyIQK4JOYrYob+5jMmTVK/IinJrSyGM/fPRRWgQ/SMszoB
siVm+7uJ3fgYq4UIBWz9tQcuWUCFKYQ4THWptlGP8VcPU2Ah+bJzJs04eCDwq35sjnYxscpEAWCJ
hwIDx+85Y0SGq5xEZiJaHydvn7gc9yyI4SUSWnCKmyjcWsQz951zNh0PbLzh4z9FGGG37xK8C3uw
jpz77oYIbldhJtwVPaR7N6p1ZtKF3EBYxyPr0vTqNmk3masXjwYSHQh8hfSBOXVMnLRdo9F2ZAr/
OWSYa+dwlFtatAQAvvy2dSCGFlpyLODgsGI8d7NztATtVWXGU1Cm5VYu2rdKk7sxx/uRD/ZOr9tD
urBnK8eaZ2NRW8Zna8aJgSneFPWRff1mGcnJrD0XRVwZ7bDbVNn0i+PK3cBufizgdGFzBRGgSmEF
We2a17aFKao6vtVuRwLqYRRQdOAri42lM+6VIVd7Sk3bdjCQ5ym7pLkJ3C8rwqB9nVOJm1l9rfhu
X/biajHJC5A5oZZiRrwZ1qmslrULw31/clzy3MX8qpe7uWE1l0UkUmkuDEfSigokhyrVvoA/xJsq
lmxiaenimrxZ0vFa5lEn8n5RRCgQ9iKcHmOtu7M3Nvdmnf5OFveBSOGcEU3EtNZk9wygu7T7a9uT
9GzpOHMHxeRU6l/TlN7nEujaSMeHsJh2ULfA2qYzzmG9vy42dWjkNTdd08962p8cMrEDsBI56Tnh
DaXUkxVH+xIqgy/l8tHzRpcx/DDw1msv22xxyoDo0CznWsghCRBtrMgtWtWuzd46AFa1qoOyZCZl
js2rtpwIwnjjmGh9tzG3HStE0mQTKPUdXvwJJh0HorsZm6tte2ss1XBv04ZrbL52RvWZaNYFg2q1
ZeH3sgw4vOy6OfdY+I+AUf7WdooezqDQzZmV+wMmgw0CkRZlGExnc6ZTxZnpp4kbb8pmQpIXoq+J
rOFYwJClUoVVEUtvj7QSebFmPwlxUU4YAXQMGf5CGSmxyepZxZmEbOtA/7sJ0Zr58WS121Ei7dFn
MAVsSWqf+Ja70NXBbTzyT43FH2XlsSXJERtRdJE+yz1ARlcF6JWY8VjD7a3j/S5m3Eu2+U/JBKRc
g76w8T7HetWerZNTlN9kiNA99YjyCnQwXEYFG+m8555ytHsjjb2ckEHGi0fdyD2GhOBkMUZi3Ah7
yW7eowiWjw5e2s8d9zhjtNkIdDCJmBVSoBBf+higkU3oL6jPcq+L0VqKA2BDVyFVzGvtTxk7RIab
1X5KxZnhDpkf8NaxjBPTN47lg8HYM0wIfutLUZG4Rtxb4iZvvPkF0y893pqD/TQKIg8LiOtMyUk0
QvpA+xGEISdvCtAZkIOK9yxHw4Bl+Cadao/1ecJDaufnfLyKHjmAXP7liXHlPJ6xAMGD67NfWeu8
k0KxCV0AXnG/Et+MFEYPAXDxmFMBxs+uHVWBWxV/3Fzck8q2gwE2lg9wnWg261Zr6ePQLdUOCChr
R5sppNKWbM+IJ9e177DFpslE1gDAmLMuVRqFdMdE2BjAk+abpQ3FzdVBouekYzY5NweRBrmvpSFu
lqKlQEQPRQoLD7xjXlIxpgHgODKguxcjd39jLPzHCgbmogYwLOpUgIr7RB8FgGW0nI0eFX/rRr44
E7gcslTB4dTtPo5/ezZShKTX2eQrt+MYivpDKq2tazCWW/KK3AsmhaImQDxH22MBmbSyqdv+6y1z
5xStve+kwbbCJaqld9PMN5kisvthGEG4NFeNB4lifVztuuZtY6QmYV8hP+cOHYAOOHzPdtK+ymhs
AKByetcrAYhU5NQ0UFutxantfjXWdInXdtVDQb11+uVQ6s05W9R3UlvOjliJ3dLBXgW3XiGZRuLy
t+jLPfvMTwozJErjGAx2UVBBAsaW9eOUpl/ROivgOlL+jKIpCJuazYt3MxP6VmQ/qy9xybdkuRCU
uFTvGWNGPbSLnWgYj0dRv+0tb94UnY1GwSzzgz28h00SbtFrl8Sej9xBXnFQFun0CWVpzgKpc3Qc
T1Hd+TkBOJkcn0rd6bdV18x+2defs8c6qpq1iWTn7qLhnSCp8BprFoXPIN9qluSsyD6y+Nvspugw
jlzpQ/yFMbbcZA7mCssJ//AggulbA7QwF2p+tWbFayCB68rRMA/KPXFesFe1ANntWVM6pDDRP3Fl
cNCB0khb2whkZf2ZHXgHqzEfaZCkspxQexy1Yd0998tr3sWrDX2MfRHHH7NtV5uq6ajK8JyhPurM
+F8fa2cgF6SZKue7cHzR8EHoux6B8eoJjk3a+YnLAT5B4YHrY4isF3/s4rF5y+1/iJlemxGO3siM
YyoEQmM3+s1Kj4xHdLRp/wujLqXqRHSQjR0e8TtOxWHM2GikIW5xC/qZJdHUZmdGUNsodHloGvHb
iyk1sSOBVZQk8mnJFWsc27ECQvnYET/QOdN3NsSo4sLsw1WRPOychW9YTI1Ho+T6pVd/ubb+2TaR
tidQg/KiwkA+IVkrpfzKWB7tcEy+g7IGOMWUS8tRwJJlWFIhGb97MjthUT0ZjdMcRYXqijEQYH8j
Bkjc7AyUT4HG80k6BDr9eXrrB9ZoWEva7RMS54/CIItOCYfcCBhvrJAZu86QMJjFJ7ck1Z7MKQkE
DzQJIX34/rMPb7X52eimX6rPHd9IMRbrffOP7f8bPzUVdOhvNpICmv8vJXhXL0NsDeTwbqa3yvIe
PAjEsZM5u8JjfFdU4lhaBhgolmq+Vepqv0gaWla8VcCxe9IillzUrSbFTMk6AB4WaaXx0czStyLj
EwHdA5q0awOFozLZw9BHm9jFOIPlhwfEDGMqEslBfyma8u/ABY5z2X1sTNr03hvf1qPWn6/QZdZl
hOBWZLcDM+XdtCus1G5311O/dcsns2O+1ufFp1au/Lyh/7s0NF0LUKh9zVFzJc3pvCyO5o+aPQWV
1XOxLqYfAn/yYdukbvQto+aLaeHT2Ovkz63a4saCp6flsDTqq25BdiSgntBEgY8+lOnWmZAlZZ3O
NVLaX8J4GUvJze20j2y0+k3ej0+Juxe2JCQMC2VIT44Um/YuA78XjsUraKe72Yp47wIZbJrkPPYo
rosMPobUVQDmlMCr97wont3ScJg6Q4pCXbtGC4GmmtHIWFvb4W9Q5xyrhEEUUbSKLUmly9ruQLDF
2WsoiivLPJhVPSIro6dsvdrzPZNgy1Lc9RlpDevnE3gsJGHypMsp2sGJZMpuMPO16vq1bawvVGAc
rQS4+nMDMQkv1ymV7CIgmfTbJAUtOQ+MTjVz8ieYbvhz68uAWq4bkv6oeWDpFARitzEe4YPHGy+P
071OH2KkSb+PKP8hQcunuIDNsYT0EKV07gXae9vGo217Ol2FV78ygGdmuvBYD/Kr7mr6iYn0I1Eb
LzgFqDLSNGiy9AlL1lPCp4j6vWGKuLyEprUdKpLZzInpCS6l68gOmdQd6oulZNRQZ9FHTdTHbpyW
W1IR2wq2q1rAVMl2v7B1OzeuedINRm6YYh1qFS5X6UI67dKAaKbcTyG0rAaqZNP2S4XPVjXnskAe
22sDwXeIshGNc/xpp5YwSVYyUHB4X3RnQsw71camjAqQydz/pYPytam9h8XVKGK4Bwc6qDl+pZ/r
D61t9cSjsQ4yaSi9ov8yrAUCnZsVmwmzbT1QhXK1Kzz3pznSN7bt/qqjHnSGVrAzzEqx0RzkAKlB
ZABzppMU+tWOAgbW7O5BJARjGn9JC3lLtTZWjdndO4Omy2U9CZsSLFfesrXqqotjTZ+mM42HHp/b
EHXzsRD1Rx3mN6k88u56sLLxjmLPmY1rZQ/9ztVSjISpsU1hA0CXgQEA/OFXtSr70fhuyAImNVe0
1Q7M8yZ2exi089Zccrz1BVSAAv58yg8aq8FdNnLYZ87QBlbxt8Xdg30pfxXu8tyONQJAlz940ZtN
RROHoNE5DvN4oIN+6WzzeVnjcJeMQqfsuvcOvNSUNA8JpLo9VwJkdeMtFsP7UJMqSmlHvJhWHWvJ
fmkYosCJnTfHzL9je/lkRg7ENetuqhwf3DDdcFLkOyxEgEP5QPraxJtQo3wXhgHEmi2BTr55Wjen
sOnfBZzAK6oID/gBcw/XGUiBLMGwLNbW9GwQUwtMiJj4aZLDeQ+ceesqnToVj6hLCeHPdh+QH8gU
heqAkmx6p5LCMMZFVkXcpsQbQAbGOLcvQMRrrfHN4o1jCuaS39rvE7E8mrSgaWfjE2xmCDJJWFxy
yzuM3g3MhaSpxX2nf8WqeJSZHTFnZso41BnUmGYm8axptjB8NSCQ2rvE3bQjkvjLiymvgQRdY7cm
s9yyLx7DFMjQrP4XO/YnLmNGSAA5nBpChbCvI4A0EMykg4e53EhPUmlIPkAVVayTQnxoaVV7wQM2
lHbCnFQaTLKwBnZIiShXl+qwcsuwl7N9QmOyQQbzx+rWnDc+0tJep4xnRouEBaz/woj0NHBqCuWy
jeRerbc2rkJovz0BMJULolAbkUBYsISnBXJCIoc725vED5ndbVzP23maafqDATIl7P9MeFh3hVZ9
EV3BJf8tHYJg9NaINw1UMMyzibZNnbhnrk/ptJbPkFYnPh1sMvo0ObmVxx5Mzcx97T/YWLRr3k5X
IAtU6hEcEti6EeTarssQJ6p7PLa3uBNUgTq5RtMNc4p6zJbkcS5S+2RV6fOg3SZvegIxQfSjlpzj
bM6DuSCeWRnOsSqTjxFxy3ECeJg3xC1mCx/ThiR19BbOWSe9bT/breaXq6RHs94zMy72lJv7qui2
GAwvMztlRShZVombQti4BdT3OkiCBYeQmYx4E7jC9kpxXntJtHGjkTi5dHpIkHZyGFVfAwrNLuJx
lEvQhAgrhUwPSUQAhY1N0bcJDvXdBK5ALNgFp1jZYucX2O6DneUzgyDkXrO7XKfRGjb9NH051T6U
7nCOFFQKhunrZ//JTqLkkUkQz597LCbCifu9clKgtB4Dmz59mxZgJ+7oA1F3N1HvXqwJcZVyy+Mw
ILNhabmN46G/uHm711JQrg5ONoSm5Ie1CV8YKnqGgkNzPwd6GMNiQiiyxHAV5vI1WXpyYaQM3CIG
BYII0OiJWtGA82HYfqhCo9jbhG3ZnX5G31MQNpCuUOCMUHhwwuXCOHaqYFLYxYHfQxOZArItCTwN
wlVdXE+1vVMGl33quteaan2Vxdinal0LVEP/mMUoZlmmrttSmAqcAf6gYZSwSOma8eIgriCHajIs
v+/DXwX6n42tyU9MLx6i8cn7dkRuAYyA15A6QT3CylZAPP1kma9an9xz3Wa60yS6z2P4MPVwUKw8
3Qxup+88J3omOkAerYr6prR+Z4nLuMHQtZ1hQySe++QIJ0VuUxI+pq4M9g02g+1YgFB3rb72NXoM
2FckE5y0LrmrxUu4HdN1X8kb5kp+0NjBjFtZ/dZH8VeBHENnvxC2aqsz3xPaSmGSlcQEnyYfQ8oK
hp/IPDKr4YzyZF94xZ8at/pxaqxtZJOlwgTzD86Jp44Kb9dytW50Cmyh9b8rBz7KultvnBZZ82Rs
B498eTVRIBvMSPw5B57c4tNfd5n13Hw1ZHQEpoe2xILbQpOgth25Zhtj/nJNmq4Eb5Rfo0pgmzB/
iqoBRqsaGIV4NMKehANu5gOIMa4onB0lQ/BtK7xmky7sGdOS8kyoJDznVJpY8pEAx1pQGh0dmMcE
FjGhtS9GYwdwIPK9tkI6CJZnp5XLbmm5Gaquxq4E5Ia1mcw2pcMfZlFSmehNTb38zZ9mRyl1yQLs
PpoOutfi0AGd4sf8ab5hJVe8LapC02hm5l8NFOCmBZPMocNnbdnrFlgPqPAYUJIADcUIyzF+7Rv5
HWf1HQEG3CBE8trQgDGBHsCpQMgBDOzpXI/0EEmDEYkI5pa1hoyzFS7bXfXW/KwGPjw6v21J+wtc
zQuhMM2D0nSbt49SLOuaDwPc4LbxkisjZQfdFODJkEmeO73A+Ys2yPljH8DQk8m6YR/aDsqLzH7B
nfcvtez4aOObohcG7WMyXGeYivtwHN2HFPiyx/j/gOPhU0M6hpzINdNbxhhk485GDY09zm6Rwcp2
yuK7oUXCPmgF1pZmdY0utit9TzJVyYATPRSSqyaLvL0YSt5XLysexwGvSDfoXwONJsOj+ITaBM5r
HyLgtevHMSTYHmXSY2l313Ca63MVdm3FBTO/9Hatsd1nPsKq9sQVWx+gTeMpQScEcuWswLacvEJj
gxSZS4FDryO3oZlyAWsq/ZdnDiRDbwHzv3jZwRLIC4pueKLraZAFEPyFaz75VWdrwOBoTw8Sc/ot
66xfNmvxQhHkQsSRmzV/0AVGx1lMF1CH2p0dxlclJyw1668GMWxmYXrnMqv0a5t40W5gsh2yWDl0
GNrricSnSFRIs4j9Coh0zbdMQFAoZum8HRatOHVl2ZooOSN1QBLv7dhizBsjq8ubtb78fAWdOToB
7rn+7583mp3vMeKrA1nBQGWfa4nFB2wX1wfCFwMRzpM9oSTKSIEiiQItfwc9nXkyYd+xFx5V18T7
2qN6QIWORRUkRJAbZn9HUOhifeX34Txi45Klv1tPmFtKfmOrMSQF4qe5uBST8KB31NwAg44QEgKe
5/wL1T9nHQK4bCVPz/mCXp50yU3ROuIF3vavJknW+sdc3izFwkA3suRmF9XyVnC6jVD6ngirkK+m
u/+R8rHeTB4tsBw//0rpGu5lnD1QpGYzP8E02JuVKE6OQIVoNIX1+v/9kmvvptXOW9Obw2PeHK3I
KJ7E+oKgozwi9vnSEUpYc2/fQt0tz9Y87odoQqZmeOee1K8bIEXnNlgWUAyyOgtUmOew8GxyKfWX
PFssgNi5exrjAi3+4qir19mbpDbE2VhCceaJ5wc7ce6SZeic//cyDZl7HlIXUZeTLJAlOSks1+7I
uqjspyLr5c1wgKzVubkp8obkJ1mo1wp3exZO1tNEWOArQJUbeVXWg+eq+CbN4a2eeeMl1NxD02nT
k4DE8liE79m8TE/tLBQA56ndzWbqXDWzxNKLmaMFMVyJPCTELw3/Gjy9rq3ykw1e5pgtmfCd2lW7
hYSFrRQuyNhVyuSgG9l2VCcH8Gv1Z5VyEbpN/o7B7FQO3ppAoaFHJnkdFtgcA2kklqHAZkqEESDF
KGzZXSXto7LcPz8MDQR6q833NSF8sTwBKXAwEjP6n4FBE28uikMdG+mh72z98vPS8SH676ufXxqs
APwkqQ4Gw7CDNnoeUiiUyF4+vHpzHF3dNfFTIH0IersVyPd0cFGSREuzk+ObWROWMnJJH6XdbeO+
6s+5Jerr/16ckA91Ua9/3+JouJaBRuT/XqJVnjp6+rVBN3wsfizyKGNbWiNoBtK2Yri97JR+EpLV
2HUXNEvbfk3YzZJ+/etWZxmxcvT1EiOR8FCMI41S8UXmLUAxMzrYVi1OGqEE7vbnyyEpyAFi7Nd6
ACOMsSSSOzK5IAQ4lrZqH2eF/K6o4GqOK6dFk+EXFKFqT06CcYZzZZxT7cOsICdsvWEMX7nYNZ9n
uXukYUPHko6cF0iqqouYz3NYFIGuMZzVJ7DopSiyB8didka4m2Fw2/xsEuqkO+W4lXe6qi4I6/t/
oMwAvNvysdSXj9Kcqw0jHf3J5XxDnu5u82khBU/cHPxDb/zleiwZ03gRzHLzFCR61ut4VhV2Ca1H
d0ymIukV3u9pjJOzwDbOcmFmVRiuKdnJfBywEFA2xLQxOQxHXCxHUD/I7SbDfqiqwgWfTyWeY+sD
vJujv1t/Dj8vkY4Ep6+nXWvrlB+rWXgw5RVFvXm0Vw94FDKjTdasU8NY2o3Cr7LLus//DguFe2CZ
Mi74VL2xgWFOsFJgahQFgb5UZA2v5lp9aXt/SIGQ2ZaFwB8rUX1md9X8F5Oe4Uxi+WXldxaN9rbg
kaQikjUgVQuPOPmUqZbGW3eKp7OO74ZcHiauLetZpCbeGa1veDZMXK9LWkyEKAF777P+CQF5jMhM
RE8o5o7TFHGBe0t+JWzY2Hiak5zBMs5j7yR+1OwreZON0Tz+9wJX9CEhKlOBLUACUN9HZiD3tFkI
CPYSb98uy6esyEToRFjszTUdJ6mde946BfKcnjCOcKkuEM5KTrLpmFaWeuONik+RqcU7PAH5QdWk
JVuW/hbYhAaeo4QcFbcM08tUNjVyRfszq0YGhJI0DDgQL42MhtfKaVKYutSVnW29GwmU7Ywr1QYx
D3e8Lp8NwdqIzUKyUtccMrusccjRvKj8w5osovta8nghnr8l1gICYjafG2NMbooPUQTv5WtR5MEy
rj1GBtsdNxuzdyK44q1GoCjxnmCul0WdrcVVNKKkmfUQdlCa80u3duvDMnYHe7I2RJG3x5EgRMz6
66ld4pHpC/IQCPYKMscR97ImuG0eWzLAyrrZ9yjBbwqR5w0TCd9Lr/8FYbVssSEgdKFFCFiZ55cm
JuVNOK3p/+CYMuVGd8Z6OEoZdO2XFT/cJJPcuAQJAZ7Js0ut5d6+SRxKJVKDbQBcWx5HllrAxWGh
v2FeHK+FLrSNGpGJ5plG/InBdDV+6/RSu1KIDi+W1tNUV4/D7JpbBkbUJjIWmHrmMTtMfUs2+g/8
SBHNMLrdb6F14tlO/449xa9gMA2ou4bug1fORAjJORFjk8tTGt0yvdYr0gEfqnn+7/DJwC/0K66I
weELQ1dGieHYosaJywfbQHVeWiR8ReX8SyL5MC1PbZu1lZh6OFELpd2Jj6YK+S29wT5mPMaQh++F
1v01FLKsKrKMS5OQRYFISzybdXaNcV4jzALbYGNddWqB28ObshPYgOK+pLHaaihsUPpjNBBG9+1U
Flos/pbXmQjMaw8x4tDk1tNgYjtqiaXZN+UQnuMRCLpUPzZkBnkDmTrS1aHDlIIyvvAw0cpkOyZY
/0s0Jj4WMjP4eWMhDD5Z+ogPvs6Xcyhna495MqdKc6wtB3aIgcijBY577RJb8Os5HBiD6u18mWwq
sFSGSCba6k9rcslHNAE/J1TPWbijAv42ybsJ4tQFV7I4eA06NzwacQH9vFgJl+OIAWJuMWLHyWcE
4eK5jBhgU/w5R4f+BEKqZcB84EXLgcCjBly5VgOipAe3JW/A5ujTPEvhFDdEYCilnyaijX6oalMM
uMJgJPhz+M+wYzei5TlwFVKLyOsNwmt4mcyZ/tvLC4YwHmVyZiTs6RtN7GN7/EDDgTmsiTlDPAEd
Ke7QMrumcYpZJW5nOS2XcX2ZOpe0A0adEMQbPOvCmU/pOtLLrJSQBNxAGjVRxGbogYu+9SddNqcq
zT8UjLIr7pLiVKD18VtL6jykMeRepx64ZFFQCNx+e9W2pJiVaxk9RndgP96+jAz7v96nhQD3WgC/
WE2Nb8ANxHUwZPsIyLyBALz9OXKmuD2Jvqu3haEeiJTqoLCPDAZJDbzpY4qemKNo33Wuu9fQver+
Oj1mHMYqJsyzgEzQ+dBH1aVGD/CEBFzbVPyufWShQ2+KgniYWvoqpvhoh7S7eJMc6cXUc87BE2Bo
Gt8oaOqdapaY6ZSEpTPMF8wu2r4KWwF3OnWeBoDUjJnXnl4kNJswf6U0k72pZNCFw8FuhvipCKkf
WtzFZepsljppLm1jxztrpV/8951PyfhrWk9A5Lv3RZjUmASZAcEirm/3U85pyIPrFJNb0VRToK+P
jIGR46DWX1pqiPezltQbpCbhmS9IOZ2IVa6LFOwFqmZDtD0VXwm7rA3RbnYMBUH6ItOIlj30VH6s
VZNdWHumx6guyOllUDnFrnVKc5le+C/S/tYkvOiOIupcdRNmoBwUq4gPuAUVrT8YHHdGOV+FS3RN
IXh5Ul2G8XNceueBWHfCK5hURhj1Hn6eOcesjCB1OucajnYB39l8bVLzNGqT/j4iqAJgaj9jom0e
bCbVppRgvqhKfb616S5VroK6LlcVL16RHAWyQdpRvswwnDy1HFy95knlgWUgmE6Xn69a4ijk1+oF
WmSUPOD6kneDsvQu1yzwujhPKjSQ+fzfP0YeB5gJ7Jqactr4SWzTrMlPvSL5Z4RJG8y6ttcTYiRk
x2KMTsE6kN5g3Y223s00Z1emaPu2TqtLujLzsCCEZ6fpD7bTUPLAtgiKocnA60XZldyUI8cZYOlZ
vujl4J4x/chNwhz7cx6cgLtum3uFJEzMJHq4wyzQyIposDmB2Sv6+mwStHJ30zI/krQAem0gGuDn
pTasa6Tn/3S1PNq5w86b4tIzJtDlS3ge5hYOlUBp483VOZHduUxFcW7S3nsUctz9XAbjUtfBf5/V
vrQ/YJs9mBofB0KOs5daOLwZkekSplvYe/if2dHyhAgmAFDommfoRE2/catRnM1eQdaZeKoXvE/n
sjJYmXstxR/0POSSZvGUlov2yfSTnYWQ0R5yfrrmyhOQ0qSrk6qJbj8v0iKDtIvs+dSs0X0Fa9Wy
aqC7pCPcz8SaEGuYqfbIk0ctkZE/bCDRM3q0vqWz1CwM8UyntbEEGqlgW21IsifLflEA41B4S+5D
aEEdW9K9WboMU6o6o4TObOPcG6x8UoO7umHoNKdxGe7iWZM7h0Pbj9fPNB5YwA0gMLaSsoPgvva0
JJO6TOuL7NUnhwIpen2SkTFa1juvWjB3o8N4makaekGYl5zI5KzG3jtgu3mUrRGee5MOEN64cWrx
nvrJ+idZqwivdupfBaC5s7D6+BkQMxJJM48Pw0CsAKcmJOaKrUaiO/jYGTXtHBBASF8tdR+lfRsi
JbYi9uZdE7bq7hny9gOCyoap3yWDTnhOj2irJAyGFGJ2AlK1MNaa4q3uyaI8ChJH0FUQ+Jt3qjwj
EiMkA/z4hlza0q/6bthVTE6L0iQxNRfDI7YnAP2gYZAOmdcwEY+MeNpna2GWkaTqH6Xv+JnhTRrB
OwPE87hZoSlpxkzvZSry40fvO52t5tLFNZR2j70V+93lSJwHDpLGiANjduu73erOXsefeWpkDOxi
jghha7UN9Or8oQiFGxAxDbCrcV3/51vvGWgzplRx8PNLDDacaEXMnLdDWoEAKQsE3Ha/l9ia+J6u
eI4Zt5teUI7CPmeGU+KftpDCSgINjdCCm+qE1o1jF/RDDWxxyLHZpgSu34cOopgV4fSoOu/Nsikr
Orq9wFhc1Amron5jmY28UK7Ji7DC5AjN+fn/UXZmy40z6XZ9FUdfG20kkJgcp/uC8ySSokpT3SBK
JQkzkJiHp/cCf0f/3X3Cx/YNQtRQJZEEkLm/vde2y2KX+F50nXIR/DB7apGnOta2gqKBRSGm6qiH
cyFKaDGPd+1VqxvRGy5SwBQYNM/joP2KbZqEM8uiF80J6WfkgqqBnUyE3SNAAP0O9KPtTDSBhvYD
VvdZT53/Sqq5Xi3uKStNYAyZWrP+cacrlbQGe4M8Q0qSJ7xgcCYcGTxII2K27zEtxpXalONV0m13
Sdx339JYvVT90jE0e5dG7VmIDMWKajh61fD9S3YvSCqmSVnAUWWxDTpSbwlZ0MzUMQWdVS12LQsU
E+0s2ubJU37CBdN6q21Q+FZI6ph/sWNQvmdf66/+2GgZebWcEApIv3jBtnLT2bPpZdDHmVuysHK5
qXGdRkwG12hOP8cJrMYdA9Ua3lWZenDMfAvQdcpSPajtvRGkXxS5rAIrxicNQrZeW2nSMbClmWou
63nwIh0AB1vfyugAM8hpV3u4cjDGF6uercvhzm2Dkf1eThWTQtLY67p0mxPE0ZeQAOQ5ng82HSmD
rPJDCU/EDPqt6aTWhROgBzE0C5nk+LJDWdtIjqX9WRtUYg5JHz6NHy1xjk2a850affVHYbdrp+Me
o+Bwjo3QXkoTjQzmU8AcVLz4TRZcgSRFr0sTvflYVgZl35gONlkMOuseRc7HPHxoua6l+S8Hukcj
8FYuaxG5lz8fZqXsDhI00x/ks0TvvK1ijEuSJ/W3ob3M20Y9C/pfGb9o47oF0sILSoum1Bt3a3jc
fOsEW3IxLyi6pAxAEcSkXiP1TAvKQQtjXGHp0+xYPRPwj673QzKyILATZR7JJGvPmIMWmc7b2wk/
ALYygg3qL4M2721HUdBOFADRJY1nfYB+BOMKigCxPyo8yGbSs1euC63zeV0Ugvs0tt3B/yr7ojtU
ZdO8MaHmXHXfnJrgqUr97Mlz1YkCHPbhVT5t/MSTOL/LiuLtrqLxZUV59LxPGfX3Qjd5vbzo5mYM
+Z26+5HAys8nDZhdiSXADa360M4VCaq0xge2XcEmkODhfLv1D5jCCeM4UA1NrXqrqBTc+/irKCR3
8G/R67vJBjkdk8j/RqnCM+55kNa4aHIxxn8mutDFO9TmZ204WL1egmUBtKxRNoBroIu1hSaNk9Rg
emTC/pU75XSjWo0GACkvAme/gIr7x6OUgKwp0mKjQyd4m/IbEqrznluUTwVD2m/MoXbeW7Qh2JPW
M3oaMVX5Cgavo1vDMZ+yGKqhxvj8CMUADCwzzzZK38Hpl/uKEM8q5/pO9dj4pJGDonGGj6KYQeH9
ox7Jj3xuv5YNNuXYiozH+0FGFY5BBxfT/Kl2cNPzPJetbJchJbXaLBazW5NN+jXijt3GNUBT7uCs
lqsR4ECn4xObD5MHYAAtulmypnjs7UzfyIT5Pxy7AosOkXwXz8AJi5GziCWIBrsPvX0WToIkDTuC
pjeZ/2r9Q+EONMti6JQGy6Gh3bM5jY9yXk2UPdser0p+2BCP3mGQvJIz1lgMgKiIRNrQIMHqu2c+
v0vBTm+sEge7CSWFKITzVRKxuXYspVXwifQYPd4PjG3lLpx/ISc3vav+PThEPiMt6B4tk0xiiGL/
iGuZ3eW8KksG+CqFGBZxEGe/E7ywaOx1cikJE6zY1/7uC1v96LSWCpkZPp36HvQwm+7JxLxaOM+c
tKNnnXKvSfe+6HHJT6YTqNeVbFlMYVh1b3bDk6hoUFoW80lC690j26vgo+tYj9Fe/BN/Qr11LJU9
lzGTexwHAht1hKkQXIU+NWsqggkt1I4r0BklBJjJ4n0agC9oRuwfaQdusMM5uIa8ap0Ghf88ccq3
hHTb0gy/KtzMx4oVglVXj7lO/ve+Du7ozYKGzAZAaz2JeUvZ3Cj1k6a7v4gtY9t1cJ2ivfnrbtDj
Yzl4MW56B6Nxz1W6U9mRNceRkdAGRqy3D2e1TExhsbvfOOoIiwtlP9M61YpDl/bjm9TzZllnHuMO
FheJBqm5nuY2EQuf3r3/ayBYfiCCZfD/f+lzp2Q/eNUPC7ckZJPsaIhMg8W9vnc7pTp+gHEsxA+H
cNI6bmqxuT/sjByGWiWewHDBQ3SZplvh4H6UqrtEZle89LWqtrXmYsOmxvBH6FKhVgvrXCcWlc6i
ludsJN2U46nZFROWvVVbDOk6GfUHZsEkQ2ZdlH64+nEGybBv5HOaFdSPg2GnB9hEgMkih28JGm3X
ZbycmdaeDG8YAQuihWZpY/3S4/GD9Wl5o8sj9Kb6wuVO7QB4ZliJVX2pqV0mrBSpbWagjSNEkVie
IeOyZkMGDJkUIrV5ST+5L7FmPrSTnf2uoWYF0tiABNJvrNvFDTMFNn8d57X0mCg4MAYeq2K2QZZe
8ksU7bYrWTTqJtMHt0qmUyfpSZ7mpzWjP4g+nXRrYqHDDtsaG2WWH8RCSAYWwZ5Lj3sIGfOugsnp
6P5NlhUh3leGuBhYBBH5oI6NIxJLtp5I414H9eUyAlvCCelfWQTApnacko6NgReYaph209It+QDg
KHqglJFJ6Z+PzTZ+qhAtdvdP/fn5+0dF2DBT0cAqeZSSb4DZWKSbdHpf/3FwakDbju1/xlrQ7O6f
D+1uYEggvnSjSbTdiAh9HHAvH0e7ptqqleIGg7R7bn9VBg5BEgQkNatmvPJMM61zdVptJAN6PweZ
5DVe9NaBR1oFIV2DYublV029I/S10weWFhBRrJvv+w/cHMa3jkEo6wwBfKzwnooYK49hfhYmuYpA
b+WzEXODj/p6ZwvQX/f9KpZ8uZ/bcgrmtpxuuOZqD8nwLkqUOtyPkUzMrTS15jHxt+IFPnX7W42i
WxoxaoKwi5R+NI23Ax31U4dWdz/0+gBnA4MtT/gzssDeK1rvwZkPWqdTczrUxjfvSwl23yj01R9f
ISG9rXudIPg/vhvc1wQuYGIZ0tXqOjjTJ4KHsb8/uh9KkNE7boeKO01BA1PT4uWq7OFoi6pYSZPU
ZUfyF/tAZR6QzR/rxJeX+6fuh7QIBSc/uJ1/+4LjN8/CLi+VAr3tUlP3oE1mAHElfXWnsj10eifX
PLtU9ETGdx+P5TvpJdT/KbD3pZVl7+MqneeXhbTF3qnUlcUqyrBjyFttduy+JyFfcMzwDtN09Rw5
+W2q3E3RqvFnb3v1mqg2g214fXvYdBtaesMnir25R/ujubmvruP8iEt6WUSBeWjSEr9jk2qLdKx8
QVKUSzpa1ad0Q3ZgRt7sghGbBBy5bzhWc/CuKqDbmNWrrut7LQCeVYviCSJLvTQVj0COMvQG1MQI
fSIytogreU3iYFnq5vdgvyL9szU1qGlNG1KArC+xJsvYxDDfxQeTwln+sIpGNXYhjLQ8fITpfE3F
o+ogI1ThO9sKnUi+hRwsKawmAo4TxF9l8NAIgk7VRos/TCbBOzNyAd0xGce0sgodSKp2TPrcY7np
4pljuE2gQwFTBM1SHHWzvvp9g6WpDtWyGPFWN5wgRe/PxEAswZZGu2vpDQuGyOYSt2QCZ2GOp6HS
YXtvHm2/ZBg+/2AO8hOJIll7mvs7n9VP2WLKZ8S/bEUFt4ON4bqsWbOFIXvkPvgc0L8t1plL8sFM
aYAUV11enklcwTRG3vO9y2hqMUBMKtt0O9lHEmQJA1B1SC1z68JUWbpVCaJkOKFhdpeM8FoRy3JR
qqkhmEqzZ6Lo45ssttYtdjRP1AAxCbzYMQso7mS/Ah/ZJkCPxQoxRz/l+O5jf1vkulAPo8KqHMim
2zXEkdOeWCgC5GGoZfY4NVwuIua5SiKFzRF4T8b7zs9OdZufyqDulw3r9MVkmlAwIu6R6G+rsf2q
fBpHWFMD2C2Ca6uZ3kmnYES5LUCVjl1+pEhqs5pBsdSHRdQS4w0dbOdtsY+FvqVqcsaK1dqmoCpq
YUdDyQWfUJcFjX7ZZOVPXQcgkXYloBdD+WtfKr4DaVMT58hJ1DIM8LDauKQH25Q/Nb1b+l4dL+sp
Bh4s6n2Gk2NXRCQ0O/NKLXPy7IY2uYuxRWvDum46mBatxr/iFUb8nomik6/N1ivuaGyCNnrSe/uy
My5oMOmWYeRCA8m/94so2neltqrY06xcegYIeoFfm1IgIKPvvodVtmwkFZ/9JJ1dpFZh+OWTG7/5
EC77VkX7qYUVIF3+5IZ44CFvyCgEsViks+2brIzVEJ8CQrvqcic59RAZKTdGLiV0VI4tuJfAGQC3
Mn4eF1UxVLgnkht0AyZXWfcJxu4nEI4RhKLZbFQ5XAZFSI6AaDpzLAXOrNXoDO+uDCEjJo47u5wP
rpU8Y9ij3ZnTaT12LFx764tN1NowrE8bT8TKsymUy4eNnBKxMbu6mYekycpmE7wwWiWJkmUb3ez8
g19imkwBxjHpA7cIgpBR38QizsyeE43RcU6xGwlVpMbiiz4Wunt7o72Y+EgdCS1xUs0XiXPrRXGh
LDxzO03+a5wRFq1GBpUWQczDEBnvmkOMrrCtaxCJjNAcAWwtlF+R4/BMh9pPD6F0kw/tzgm7RwVV
mGVxukkqchYH4XjJxWOHpCbvJNj2/zTDZhs3sbMWXHtBRfF+k+VX7VJJnjCFpDOkXXYBnRhqLLeg
BX6FTv4xWOkMApnBSFDXlyFurodiPhVc3RRrC54sppeu2gMDfp24LXeUTKxb54dCP7iYMQT+wAC1
AMV+Q5m9PEWRj3G6GgCo0FjDDYBLlaEg25jwvkp82vZIIkLvqOiuCzojekmTQbesbfVBNcw5Mm11
hayOZhwDOELVABRZJZ81E5OFzRwRFVeUK1E5WLCtfaNr7aHt7QtdjSclsMEzI7q6Bpxy6U3RvjHs
aLZ3z3lllhxAQXEadA8t3VSLJMb6rXfZjQYdMu+++tmV+DBoCFUbf+rKVWgY66nK5QH6Iabn+JiD
Hp/dPOfBya9e20RrZQfHpBTfGtLPOu/VLulT7VCNrn+wOfUQdaZpRYC/R9mpWHYUPcbvFjcy4PVv
Dfgj6C/vWDZuhCddf+Wd9FpGcAvxzm1cGw6KrIXDqdbn4Fl5xmpRrQoDF58scKRpFjyRNvuEuQar
MFrmZUCYWhjgdl9qBVA2zdqnpNS8Ax1sZUXSmpyIWuIqxYVkMcHwEpCDQ+9c0hIizRj0eOC47mzM
q1Zz70BjCm6Vh1fSYCDPes/Ym7WW7gkZkuIPq5Oe5t6ZwqdoTT0r3otbG9AAAVn9YTI410Q1xg/a
oH0PaXNRpM+2Sqc+YuzFt8rzV5QXfFF+8q3a7jmvprdqMs5mSJadiA79ipL6bnMmnZpwbzw22Qkk
46p8HxrQNK3ev5Wj7RxETTat5/MEa+HapqwYJ8G5Q8ni4dGbCgbxjZ7vMofzw2l2TNjXTh+JI6fW
E0AfdhlpzSZrJFAAIQ7z/JZiu/4QYwlz49zeg58+2U5/tnH/H/ApwAX3o0PmDTRUBCRNGq3MD20U
UaqY815KSKMOI/sMv8yox7M3BBk+p0C/Np26iKAwHtw6OZRULtpRLl7d2R6CTSfFLh399LyIXyrS
VjFfe+r9IEe04rKOZ85Awl0UWhRvBtPXz8b4PIoRc2l4shwdc2LBNdgwiSgZEr8I/HRNv5HDI7tO
Gno3RPmHB8cn1lpnbTV0peoGarNRNFvXYOVRar2+9McAf1ljrVvSzQ9SsX/PwUHZlYFdBMtIV2Rf
SITduWvwtko6FBCwlt4cx8dkuYLP+jjZ1F9M1JF2hMD84TQ1H7miRCKz5abO9K1Kg5++rj5za8DN
BBYB6R0uhIjPuS6THQOFRaJtNa1F4NWCdG2Qv9gyaXnsNOMFSl3sFh9GrH5GQ/dbDRbOGiI5G8Ta
HjPz+NBXIGKdVH2TyPuOzfyRNBRJBGYCO3dgRdg1HuN9L1IHMVTqwJqJEfJDSf5loTwIP2ZFvwBG
ROuPZms1GK8CujBR7rxaoS6nPuDtPCl8Is/TDXMtCeok3yURYNKwcx/jFFO0V3ggmYBRrA23xwRm
4SCzZLts1LDPOtRZR9AP47MQvFWS2YHQ4VkOqyQmVs7o6jES4BBa5NOlZQXHpqrlvte6rV1TsF25
06nKEtxVlWdfLIV6O11CTLKfXa89EgBf99TRPDdcuaoZQGnYP3hb1+cSm/2UQvm1O3fTfzeBoMFb
AnVocJEUOIWbzlN7ZRBWkUN4iuuCQxlsHeKxE3mtB/riGVEkHf0Wyt5UVgagUdN/uYESF5X5+gV8
d+Nqwc6DIXkQebLBTcXSZ5xewgnCaCWTn0R+tCcp6mYfYHZZDL792jC2WyW+uCEg2JjRrHSH08Ta
jbULToFKHIezZMegFrqxgkzim0N/yUi1ZlljHtgu//ewZzAkkxmh0uQbsJb9viSLGge0+ox05y5g
zEWE2jUEEavHqE5NTBaoM1E/84ddqGPnQMMazBXuHsPEzjuIy5CH8S6PnD176U2RegxXGGXugoQW
hWK62YnPRl6iOY6b/7o/S9j0jxXpGBT5/vNvf0Efck3DhqTkCcewIN/NX/+nfjKMVw74PQLa1UTT
jNsCzgkT6axdGnWYfuErcbgjYhoM8nXNU427WeqnvHWfjNH6COqla0QmQzOcJ0k0nP/r3874T91e
rmnp/AfCJA5pM4L9198OVAx7n7Hhtwu4byQx9aPAevzH1toQLuSprJ1oY2X6OkvkeBNm83MYo1dL
hA/cdrRNraDqob6diA4I0CxcSXIDZTnTdtR/6K8TOR6yyOr/UkomBc2V//qseq5uu4bj2KauO9L7
t9a3qqZXNktb0Hv3gQkc2uRM3hv/mTfaJ3xa2Y2L0y+ipPmOSvb0D08MvBz4YJqkOYj0HINrq0eH
q8aNNlb2oXe9+lAN3Ro3UvJDGsmPwBuzTYBvmKFVu+Eq3uJ3zPQbEUf91hLs0moYdBNhbVosICPo
pQukMX3pdKs7tXnckyWuDdgPVriyGpCghJWAQUrqDIoCvIDvRicM37QqF9OwKklRsFAy161fFtem
FfUTT4AE3EUDhKYAfdWxYhYuUChTPY+OEdzDJf45i+hkH3HJHmDSNHHEVRFa247aetz2PdmnUrku
r64Fla0khs5eqzl2OWSiJBLzgBfuZuG1axBsXBuMxDsEBAIhzoK05d8wyDkZ2jYuzPphsotwK8Mx
WIapbDb46cuDpTQY/PPh/hCM+kuMj3Hz56fSMA83aGcvsBqYizUJMho3Cfqo5p+6//z9R53QpseA
3hjpT+GFUt0Q0ZoIsGG0p6lSRDAKtqYCTPfKHXPGm4yZuAYYv8u+dq8Y/hflLCZWQe8+oQ5R7iGA
nRvsfpKuGYGkc0hruBOthTOfANv5Ln0pYY570WElCRAy1oOWpyzBW6pIIgNVgczp4X6whf2MH1lu
yUrFa9I8BaSV0tl5tfa7jjvqgRNIH5ReFof7Q5lEl5FxjFvrw2HKslvbWOUOrRYdVTtPDb1Yk2k8
dB5WUAhib4K14H4MTYjtQsU0GoDZH+rRfjQqhXXDpekB7IR/uh/yMgVS4dRgTWWonTK9YE2sNzTH
sM56rHplPkcAFT0tnp6mPDcwFE7GKmAtJcLA+Rl4Rk9uCwSKGdDRYwyMmpqyp7Kd5poUxZsZJw7/
kdfCm+TVUA+J67mXxijktR7PTiK1jdU23sEdMBT0VQO41rQHttSWeaCNBsq7qsbTdeBdeSKjXOFy
tgL4AXXVbBiB+O1iciJ5atiXafOwlKhXerj7MLnZosBMx0EL8jOFYiXjw+oL6Chdpk7WkMlQS6Ps
xWEwPbKkxqjdUEsYi6KGLpEoY4Rq6hTyUgxLmpCjYzOfHfnaC+x0R5Nf8dqpPFkEjLfMKlM3CVYQ
TsZElcIMEmCi5J0sAhDrnss5jVolZHw6xgDr6m+uAHwhO4N4FhzraxqQFijywlmF9ryHiVJofbWD
kW3K6qXjDNXBIG5L5zeXoxq6bOUSpI7xVzCOjQ6jG3zW3CFwp4ynaZI4eWHVG0ZJUYZd7Bs3rvaG
p1iao37ttDGqz5FfkyUtcJL5pcfEZP5czPWG/jKiJ1XtslVhCY0D1C1LXlfNPDqad6ZoLuG3VeEJ
D8Vv30oGhtkPLBrkyZcW9tU0f2cObx0dvw+gHVUEApM6W1eSSOTI3tOfG2FNJdme6Hm9jmjh2g5Z
jgFDE1+4Kca3cMale0UmYQv2DHBgBNfWQNQYN3iGlQqfp+uF36R2DWq5dbXPoEiuei43y3rUYHr2
urrG5hTsiMwendSrL2ZUWSxWVfLchpwiWnMoZJaeMBfGm6529bPmIHO4lZceTAcXryz6B5MUOJFU
k1KXIoZsMx4SN47f2xngPCatQ42BQNXA70AcHS+H4bcf9xwQha/TItZeqRsYYFQd3BFTEPxYq33B
7XtEcPN2XjY420hvvruwyx6jdCjPuaB9vjHN9oyDUa7HxoxOVp+Mu87o3osO5aPrCQsPDmXiBDNH
365f6/wtklh2A5M9RtWnBesTCJhpd26sdp6uaMWWuEZ3cW3v4IfiIaJC5eL7UtuPuVtRKBIudN9k
7QA168xaioncxK5D9LlG/q3qNlnRzk/oPKo0CaZplCmg/9ufCrbQKe6hRjVB0B+q+SBR0JZtZ1hr
aCbcQZ1S7Bi2ZT8m6Nw7hw0H3UAsFU0fNFNqwBgCjbmP6MdYacgFH1q3A7GTH9Fqym1mUYUejLiV
0PhxWmfZg+RZeM16H6Cp7w8HBrXGH42//+P38D+Dr+L6x3Kq/vt/8Ph3ocYqQjj8t4d/334V51/Z
V/0f80/947v+/q8P+aH//Y+ufjW//uUBobmoGR/RCcfbV92mzf2/47+fv/P/9Yv/7ev+r/wY1dff
/vK7aHMgQbevgJPhn3u4DZPlyv+5vPtHERT/6dv/6O0Wf2XZYxNXZ+Ej6dtmWdR/1c3f/qLpfxXk
IAyEcsMUjjRcy/tHb7cQdHq7LEE9wQCHYCxfwrc393bbfxVC6sJzHd2hdMKy//96uxEK/m1h5jkm
GUoPUIrluVLX52bvf1ru1lUilJl9j3iso/DWgR27TfiJe63qll4CbKTSpmLVwiteVYGX79nOa2th
OCY6clnNgTdCJICued8FCbWLGO+EZjM9acr0zG5ljjqYFyR5a1FC0djiBzQvLJpew9GxtlA7q1Wd
pVhTx05nBQMduxPONvFxmWVplR76hIZFZn/zVRijnpg2lQQrhaURJBqbJfraKJqAaoWBG6QnwmPO
r7OBoEGfUGGBpQiBI9Tw5Mv4pqEAL2FR/Yj8qKOO59pWGT11PUl0L41/EiDLSXt4oAQrMDVOVSwG
5Xu7zg/Zcznf2Uvskv2NiObMbP7GZJ8OLHkBPXhrSuvFAICyx7m2nVxu32Qd1wQ3V8j48QyFIpJc
rFUWdRDsXOC7ZBuKnR2ELjrbaK2noL+V08UsIJCQNWtWtR19EqI9/rS05CM2C3uXl1z509B5M0Fh
4eDP13lB1K1xy0PdOy/RWejY+wUOmpZYEgSph6KVi4K5eJdNVxI5uzb8DmOqRaNoM3j6E9a2l84d
30aAyu7YHF09oCpkVAfsEaS/Qwz9+BWR7t0XbBRAVjOKMtUurvLnScueaRG/OpjvygZrF6QjmooS
E2Ne5P/mRj9605s9sjcevF2b0AdiREO9NvmjQzDU48C7CHk+crFyDC1PIIgMHL7GrNVfuLRfDWYO
FjEK5q8UkylHvTCZ32etSxEh4VC6bFAKDCN/biPn0SnhrUXxN2Xo0SYzC5JF+a/pFLImQd92KyBq
1rawCsoT29+hYpTv+K+s5J/n9dbedc1P6uAfugzTZ13APVKG9545AAWbiLFDpv1uMpb/jsuIOC4v
0diCrfVhDltEwLL0KhNx9Rjt4cC0PseYViSyjnDv0oGK1e/CJPzgT5W5rMrou4KBmxX2zNt5aSXt
QAi/guDGaP/SB+6FZQXXaIxuyUA9mpahq8STfjTMknIebaQaStv2U3fTqYtdgEL6CI2rTImw1pLO
gUC05ZLarVvh2Nny1XDQOayRXHIFes/oyRIYhNVcu89Wumu/SBZAQIfaH+nAKx9EzaMeaBI859gC
z7AWUIY2SIhXqlgWDsbIU2rl+NkhGUNMvNaRv0IZJCZGhHNdKUG8uI0fbTPhz/GqlaUGAp02Wlev
IdowGDso5Z4oPHsyI/slthOgWQj2VslJlgi3pdMFVHCQF+aBUblxiOaP/nxY+EO1FaMNP6PLWeVw
uFsX7x9BjdRMMR0anSJU4ot7B+I8AgfNdTWORGM+0Asst2Uw7dpysg4RutuKhTGzKTSQ0/1QUt2J
8jTzyNWZtDOw73dFhmoTutNzkolrzCuyyJkZryBp4h0mUB8cWXT1pPMHVBMj3Vp0xa4olyiXRO8k
pdYOabV5SVsMxEMShUBFYoIq94i+Z97csPOYmmDIHbiuGW18wAdf3Y0uQ5Yc7x/1s/nlj4+qHIwq
7sEyZww+ifqtT0hImU0HViYbsePbKTmBEkJLrJjEzuiJeZt534XGpAIo4SmCpUG+oY5SYxdGqjjc
DwP2/B68/DoqrOoQNA2wgAzcm4p53QYxCdD0FZXzIVaLVDd3Wkq7uAaFaWG4yHlM1GBya4VdHLAX
028vEG3Kai6LwiyCkk+TYW6fas8eD2bB6h+H9LIkhrzUK4pSXI99vFIY+aEZ6lT6rD1wxrSdRWfe
auvSCJJViglpU2l9tnX6HKXefVcdG2MND1tMGWnTBjSYpj9q3kQnVx8/yIb7a6utXvskHw4h+Xfu
KStg8t5cvRUfjOcoqlmwNgxCx1FsPYSdHeYt8At0QM3wxfbQaOpJxIXaVLbebyIXWz5d40eZ2pe4
c8stzzJB3hrtzcizowg6GiQqqDNSiP7QxubJLEaIfnqD9cpxXkuRUdoGxuwgSV/mlCs49TqBhck2
VDA5bGI6CEvcPMBvZFLeggYXZFVyLleN/cELpmEU1nklRjg8fo88izdpXRnO44joN6TDk8yN9kds
X0rbenCV5eAc1cyVhW1lmyfLVPW/4KYOq6Eq1YubUc/j0/lUEolZltNQn9rWpRzOHREizH5XUAnO
rqBC1CiQVqRF7m/sAm4JKbepTpUf/VCgGtXATAlILsqesbuek33y0e2QqviTdPcDWZ9Lh8YCtNdI
XqnIKVc5HYFny8sv6UBgDbr9ug3SH71BhZ4jGZNPw9WkEGiVkz8ksx5shgkWlp0Thtc0aosCSlEf
XKy+Sw9IBqvl8uekuD4jQNFGrwV4ben0setuq4se2R4snDE90+zbEB4ay8WUJ+ZTpHmLymvalR32
+abCK3eTTO6J3grUU0TexM1hmEsNVS9OVlOLB9X01BpciL5uHNgy2DmGhywf3flO1q0a6SrKTR1u
JQUT3zBFpkoQkth/BCszwA8L3pn+10w/lKGe0PIh6mtE6n/bY9HbRgaml6D/bCgR4X5GzCQt4jdK
2tXRsAx1bPNozTwU/a7x951RDseqp1zNzAgZG6Nf4bP8jGXhrrKWFnvDniO8Ez7iuqbB1dC0p2lq
Fda/dLzpdfLQ2UP8psdgY4VJ4wsvif9Q6+hRmFee6bRCIXbnyHbttq8RFCws7HJTdk21M1yRrmtK
lRdGB+ovsZ1j4xEbh1AEQaqnpgv9FnDpQ54ZDopHO26s2HMp0QouFEllrCm8ra3xdk8sDQ5sUpHj
oQQKa4U1fED62Uxl3zBdb0G7+Q5ldh4yNSaBBEh2Iq8OtLGEGtSwyb6lHnVPyexG6XkVbyrnrcmu
hMI4lU3rpvQYbSRESDqzPyQt8+wR6EySkKzXNBIkTURAGqoWVJ4iPak+ak6R6TxnmFu3npEmJzmq
50L5YHOtR5EyVCvAAbEY0JNlic1woSTIDn5HkFstzDBLR5KUumlyb4GHGzYFTYM3wPLDga7CqtKa
o61YcdKniLKiR+/0e8wlpvCHQlxtWzPUyERrxU8Scv0qYBRG3Rf+lQLrxFRVr00cvsPPqW+4KcDz
Ocm+LONpjdfBAOpe/mLPLB6GXCfaq/RN3aXfuG54e7SJdoStnW8igBugdRqSOY4YYOjlWYOlxPxN
/Yll4GUpNXNPVIbYuMn8oucXsDV0TUV3y5KWCGh2o9EtcV1jHcQhZVCmabbkSUvP45LHiEAY0Lon
iZM77SbYUI9yBti7WYOxGkjAMMfnTQMx1JYdd0THg3oDrmI9hbwyRlrlK0vKgTPHYMGcWAAaJIMC
6oUJ7F66jrgXT7J+iIeB9Am3HM5+bBvKOIFx1rdWa715hXTOrtWQ1K4bwH/q5sbGJmUNqzzM+JQo
ZGs9S5p15FJuoJrA2GVZ8ELh5zVImc1O0TvTpHVOfwHYPBaE+Q9UIHGVZvIypc/4E5csP/P9VJj5
OWDgc6Yacjp48XzdaUxsFyb9mYQsUvwcK73DrM7GHj6FqT4UMO/z/aCR7vMMRR24Nyy1ZSIGMgvU
W9qNX5y8yvoN6jbZ4dMKz5WB1a43S7k26JcdKsKdaL31yiqhbzkVY8+xCtck4d4ZMF6SmstdzXhg
bef22eh4LfHbdhviQ1CY0lRbE+MV59Emd9fNFS60i1ZQ4ZetGn4X0luMBqKRL7AjJBizOVsYU6qB
YNsUsCxE1aOaqurHk8CJ5Q4k0BjswORK6CGJ1GcICXXhavbbgCVpqQ9cGLKWbh83fsx0sS6T+ltS
wC6w3WzK1qT9qE5vRdXR68H5Rdrvf7F3ZruRI1uW/ZWLemeCg5FGPnQD7fMsl1zzCyFFSJxJ4zx8
fS8qq6syq7tvoR4b6EQiLm5kyMOdTpodO2fvtfHYlm1/gLT/LPQyxrXboI1zSEtqezpC9bDG7zAt
CMs6TMy94YfzeUmtJC8FOLBrCATFOT+nS/wyzNMJZKkQEcy/qOjH9D7u7Kg/5TTbK7ISmBfL58zN
IAog0XGRkRLJhi74OQw6IKixOxcvIeGNJNtu8LLTHwpxJMXk2GSlRwEA62ONvv0IO3iTNr86X88v
vp/TRTQRTZG35RV3eQotiJ7eg9nZVDY9EPvOAhAWisc8A5uTRvmG9BpAt1B3A29YSdl+JWX/whz4
Fcc2Nixdf8oH49WIaQWlPcBS+t0CFgQWwt7koBPCTDXJe3Dz4Va1HNkbMPR2ld+CaeNy6FRN8aQz
QVki+QGimkixRwe7NyeasHqskdeh5a/+OPO0Y/NrSmFLGdrwSR3TrvIGmQ+b8Tr0gnJB5ChmvWFv
VLiffI8zMyM9NrfM3aBvkcuAVUFOsb0eumEEqoqAq4re3SEuH6rcZ7DKLD4ZeUkkWyT3TbTdGxdq
QQ+k2vX1jVXUT60N8M+cQ8TOdorC3WvnI3WiMWKtpgFKBJcxyuWrHnrPWkW+e9GcJwKFnWx+MHt3
l5viNfdGJOrxLxQH2rJokRlrPRNZtdTJ4+KeCcLdGJefk/Rvac+nQH7laNkdosdkKRQJBXiptylt
u6G2SHCqt55PLqH2PUddLP2GBcvPtI8qtH43FT35ojefXJS5P9sDcPDYrnYZ1jOQKyviOMyFJJQt
k0QBRJ04UWFSoJO5OBRZhsYhfBni6ZQFAKNRDwCsziZMPZzaIKK+VIq0S4xK1C6T2onMeLeQuxio
DxmY21s30agwoD2M1Svyrk3fyWKd1tX7lImrNVX3UYA+Abs5JqOFaFG7RfMc4kXeIizgC9VbqyZB
DOXGLrWlTYk0Au0MYfQsPFgTldZtZJZZO6PlPlW9v/IL/cEu4A5mmCpGqZ58bphVb1NoFcEv6P90
HzGe53gIycEa4fIp89BQ2YUIaEdF6YVWGNQxvpxuEYF5XQ4AEpYNSEydomQZzJsTgYvMG6KTlbpy
PXgBXoypfgFG4+yriynYamFfyGU4czhb+q/mXVOEoC7HIFvjKwNTTEdlpY1yQyO+2Fh6/bvDTB8i
J0RHSv6HgDi4ycL8oQ/KbTiJ1Rj2D1llHVFnfqKeWTg6XNrYdkiWE8jjAH/BpQYS2kYv0FF2NpKn
hU6nmSBrn+657AwA4yHXR9iJtpjKel0wHN/gplWHgra45olsDUSqW1CInDUyaPRSLfxZdY1/mPqV
WKix67kjZ8QeVQfqeuCMn5IUuVNLhwcVcr4njsTZdTK46vk9gjU4nEa/srKUaQdZ8MwBAtxw/VPs
O6hrJ2RSNpbesjKi5URgydBNJ4HihSV3E0z+Tcv1m66cK6LX38hnKLODcu/XtK8RX68iM3zR2unV
NMC5UF7BPQtZC4ZHSitwm2GKgKEJn4OWJzPHIVT41saKfluZ/l6ErCUE9/CFu9Vdw209jCwuRf0l
bBJirNR5HZM3kVk0DPM3AuSfcEHF2OPLX4Fp3/SIlTzqO9IC5C8Jn1gx4457XPc98rM1YUx+SrE9
ZPqnmAQqgpCVU3F/w88AGIpSD6pReM0BVQ25+ZSxsmytdjpMSXiYHw0QJGRBNv6jk6ldEPjP7lRd
rZI0qwQh0Ko12ewC3/8kzvEe04S7hWNfy8ne9aaBYrBY4cp5LwKrX022dUXL9Z6kybu0INN23nhw
oqeJ9QD7NtHaAOuGwaTwqsStp4Cgy8KBn3DxbLKIIAJ4v+wbwCkmIByM1Z+hrb92gf3LjmhhlZO+
iVuklKTkAOfok0Pg2jf0jzdRFzuMSjWcbOuTEfs19dxzS7Iij+/02xJ0VDExbmJ4VU9FBdOI/GtM
V8RRLP3En0+Sj4mnPU12VW3abObBtjwmZnvoQRQQKdNAr3b9TVy5eEXB5Hmdni27hvV6QrxIKaB2
fRUnS5/O7hpr2ypsEWz2487NXAIhCkoUP1nGkqWmIVgFYxf3AycLe58nJKeW1h0c+wF7Oy0UN4uP
BdMZRizsyC6mk0pb5PBT29a4TY5ga4qe1NhBPPdBUESh/9vvFQ9ZDro5i4hxlMO4tFMs/5yutoVO
DqqfvAJAgyQJMt8LlbWlutgWkkz6YWzv6C9MJwsyRj5GBB8NDTLzxKKl2wZQUSjhLOYnOEO+W1TZ
acPzOcRVynFJR7vF/YjK6UPKsGc5iK8Yfyzg5pdyQKM0ZIe5bJ8DUWdglFODmmbKqUQgdxWkSNjb
cD7z6hRR2THOGYh/77xLVfMIc/U1M8n2rR7cnGBVVOTEDGQ+gOl/nnJ6U2kkLh1aiWVllBPUFYHP
5ll1HLKMlnShZM9Bcdr69bkyxXgiTebDLLphk0NsyTA6LUdDY3AKfpgLOiBeKUmZ6EWzKoGTc8Nr
BILk1UfjjcEV79kbXtZDN1q/52Ia51d90nFzhyPH76rb0lONdYKQxxJjbo86nsCeZ82kxco19Hfo
T248nzfOz++Yf8NFNwZr0D1rkqiMrdbSt03SmwWWmFlz/+BoKfK/Pt5rGt5r+AAw9r3iGITz10R1
NrkzHt/UT1EdMZezn43SRDqm30cTKAnOViV8I/AjAC1LH+SMGD+5vglWUejnGfLdqpcnNge0ioTO
LGOXi8k5v9fcdRQaj1YoKojIPcQ934FC4Olg+1cMEIjsro80CpkHM7T49PLsNc7KV+HydFqlp6+s
ClAoug2CGrhVTCb4+zCB6TVU5g5bUQPTpdmVpk0mACAsbDLZx1BIANfJXgqt4unA/wsVYdE5bU5P
LHpndomHn4V8obDeL3pFu9xJww+3aLwluKnfHbe0j/I2L4h8t5PnPGiBnOb2yY0se+HjSfDuA1e9
NcCuwt6OljBjbiji2E4eqoRKrkqLixPW5SERotvUPWxgjdqbVOJFGMQfmivbu3ZktcjrnlYfdOfR
8PeBVrH5e5yBsQk2ax/hBgXWM3kqwbapu7PiMTtxOOK+4GyMY0y3STsZBE72ylKvI3OoU+P1x0DD
02/7zzT6wVlGj6ocJamDDXHg1N8LqYUlkWbD67xfTy3Mk9ToFm1P/3VqbAT+HckXQtyHUQonDyS1
D3N3zlCAsnrfIJYsucnXWpWXyAHoAKUwEGwGcquuiwjqATS6SmgTQSnBoTsEUFydLNmorjtWAZjE
kJgo8hIwC4L95OSPrJ6/oubJRlqH/8HI94L05C1mGYlnI3qp9Paxx29Ya93LZAfsdCF+2GTrNuxh
iIlaSAHG1bBicif6usOU1X9nGNu6LiWJ2eVE2cOA2iLQ3imjtpej0/0mueFJeCVVeoZHz4TsaHDr
Q4UBsDAEW9RAcpFZ4WoIjPTMw4qe2jv3teFeAmsuPqKIjcinV5hpbMEKEnnbVx/S9M1zEkAV1tpX
LTO03ST0eO2WA/mDhVrWGsilPrIBw5WfWm6SqYrAt4i6R1hQ4UJa1q8kgmAfj90xt1yaOXhHpoTF
UUf+CLYLQfmYuCvHnThZxcUTaQePUz59kNQJZXxyz5LmstQ4wVlIvJa237IWaskhGbzikPSBvcX2
zT5RNqQJF6gUBKchBv9Ay9W4dUZGDz1miz4T3goNBbsifonR/5B0bVudJriJbGWbxSQ7SSIzoM9m
7PckH8i4d0kGZKlPw/bJxqCjgmmJw3r+XalIFuHhcGIWZMfEw+U6h06xkrGJvMfBBGCQPL+F8RUk
uykn+FALsCVXwTFGFbPUIvOZRvqHCkny7CZMcDa3KkxH4O3KHJeNRKPTtSvRdga0M56hNgZCSQNk
MmlhtEnxizxx/VxAqVHBOkXCvPLKGkc7M8esmC1PlRevOQHHIIHb78xpig0Lxkef1GQaSKZhmiJB
3XWSEdalwsRqdWz+s1k3gQFbELjEg15uOnvkIa1n2DqBZ3uU0d6mCmo43XS+pd1N+ww1B3FgpJWm
OSG3SvMPqJGY5RbacHK8jS/o4A2W7NdliLM0lBCQvI6vnebZrWoS/2T0w0OX8CinefuJauyScCJJ
ffwcMkZr5MY8mtA9dAb5E3Yk36EulYm3UW3yESTo7IOpeLdIw5ISq89IdiuKDOAiDUvTrCXc4own
y4AwNhN89irHgZaPs2UEF8aqo5PqEie2m2R/MmvryxqNd3pknCCRQC1585yQh77YpCUnKqivHPrt
4VXmnAt09T56+hV+xQoElknDEndA4eqnFPdG5++EArerO+ehlGzYWblVZvKESctfhqrf4ht84Mz2
MNTTzfciZE/1A5COlV68kl22NSDdFAkDM2WLfqWH9asFgSilHCZRGDlYPuqP4dAeBdojOm1IZ2GU
rnUmKwsIcBXuVa3N7B23/EGwiazRKhPFxOYWWJQ9cTCuM9N58YbiKUbWucxYFGnhkJGZV/kyqvxb
xkMvc7RWMc62yuIXKZW1jOwdo7F7AGvMj1gEKLfIJpzYAFG7bx2RQtXLw+9MW7lhmqyn7/BJl6zp
TTgyDkdl6SBwWMPpDZZ6Vq06p0m2QtD4/VHES662YKCog0pnQyB/i+ASojZ9lW0FcSkCTCk4Agcy
VE9FqXQeJhkf2Zf3OH6QqbT7qpTiKnLnEIVttg00TGOkm38UEbRpt0s+Jf39Zc9XvmzawVtqqlJr
cFSsTKVNO6n5QrpGirSgRzCgLhwm2lIJkyGiC6DTeJnG4znKg2ra/OoyXVishjjLP+lsnZO6/yIL
Sd85pEIcMRoGRAU6ZL/VNHT9ghgWVTvj0TIb556u26qrmmlt5fC2q0GEa8eaVejTuMcC9jiIlXLq
cekyIt0kXfIrKaPHSq+fqcurDe1IbqeSqk7VVKQeDZNFVzfhOp+TPLqakjuDl0JsMXNXQOJnurLj
LqrHfelFv2Ufs7XNFA/b+zI9Y1yLEaJtbgE7cBRcNZUcf1Qu/yUVz2OR8e/fRTt/1/3899Xtfzz+
47uo/nG+bR7/6Z/8f0gSNOto/u+KoFsV/eP0kScff5UFzT/ypyrIRRYkXU93TNQ2f+qBpPeHI6Ck
6giBHCFsy/g3NZD3h2s5UiLNkY50TdOU/6YGsv/wsM4xTrJcw0aw7sl/+V8qqL+JsP5dlPWPvM2u
RZQ39X/7F9P6uxaIXFVL9xxdN3VhmcJ13L9rgQDy2PTVSRT0Cv1YY+jZmV0o8J2BuG9/Hlk3YV5Y
h9QBo7vq4EylshfLnFy1Naa8TVIm3naok2/UyfZRqLuyCN/m/98W9J2q0KwONTm1wMuuf7m8//pR
/vrWBdfgr/ry+a0blikdx6M/ogNC+ftbTxxtNKuJeLXM6xhRMv5PuvYuAKtOdU5eDcBnaj6b4c1U
i2Nc0hstjeCZrggxUK0qt72ZPlYzLN70ckAiTtHudKIKILbwe77/pcJuuEZalCO+cLc/n5/oYDQh
aB0U1RlZywH9VuANSxdVBRnUPZpHx3SglTA9dhCjHuubz+ltkTFFXfWZYkqnDe+MHW5mk7xVLbgV
zs+CnFZ7kWf91agdufhBrf7zi2X+B4vDnxcLVZpuWAzhHYd77W+arzqfvNhsaaKjslx0ibzB2o73
iIIfe0cfjlhS4Pd47rbBLMUZKLowlqXkn6mvfcEZlxMVlzSUT4EzfntDS/WFxZC4Xf4A4SvfhfuG
UlXsoA/+ahK2kS5j7CuH1F78Jx8FJdz/9r17vBX+MZDZ2fN98Rf5GtB62LANMN44nuzjJA+yspsH
WhTedpqh8K7JJprN6dJTFO90v5bbXGXdPeNwxAqZfbVIBdFyRrtpRAxoifhFlIgmJgVII1nlRGnt
GVQzHaKM1PFis2lP9MTpLg0gRTspuyMSqfA/+VzG/+ErskzbYFLhuYxB5oXir5/LTGrXaXBdrR1F
LynrV0nVQGLlqZtjxI3aMhc9kCCjHOGEBdzlIzqOreZAfBUEUbbz19F0cbeNIZn/82tusML8x6vu
OBiaDMGSxYKFi/7v7454u6F2TEKE/Rzgp521h5p+5D7KXdBLDkiGIH2GvLBznZkyWcfv4ewOgviF
soG46c+cCOtdGUVnEVaMCfIUGDCtuGVlkh0gPDgwVX1Xx/YRaLp757R0LI3Ifq5qANa2aqcVORAP
hLXwXPXBAR0f0LTu0ioLVnc/b3oER5gMmm0mGqVCXdhIH/1ZN3roeJyAQdCLyvpPUo5csOWx2NuF
b+5qmwwkvEzaDpU45083ii4MspBpVNkX3DyMrxbjzHbqAJ0RRADjPCslJ+gCu4qRfXbM6xcz/ukw
Gd9VKy3gzeOxCchxCm2kb5MTAcoZXH0ZgptDIVRZ1Ls5oGhgiXGjmnXWmLSJON9zzleomCKDlowG
azA3g8+gdeh68vci2aY4D0C7VyJbNUadI5bI13QZ1bU12o9UmtcacfeO+fcXIEltKyNCs7rqHmMK
0zGQVLiBIqCxHkm9+mgfu4C4zjLzX4HdmbtAy25hOY27gV6I20qbBcHcsAGB2fKso9Mq787yuj+/
AKGqm6nXat3XD/acvANl544oU2cV2y2Z7WJA9N6xNHIrhQdehGTTRO0djH0zPYtGk+NACW0eCrcg
CHXUkKNP3h3Hjm3YziU8KegbZETMIFVN4LPQ6LU7XrkhdBNRnTVEZ0MRAUpY6iiFOMUidA/C4fTY
DwwLVPfa21V3weNorH7un6C89MFr23oRCKb8bPeufxz2P48Wa16+LBsF0ZiksWHyjcNo9+Tfel3G
medxiphXSNoH2Kh5ZXO49lHrbYWOCCBTLBBNP2Tb0Grf0ij7cHK7WE45he/PddHK88+f1iP90joi
vsQyCDj2Gjup+gGupObfJyCBTOHIU5agh/95TzLicNK1tBOmRu1gBvExKkdbReTiHTWt2qbZOMvg
J3r+Un6ZSB62ozta58QOtlrh65+1ZezstCxOOjaBgxR9+hyHJO6O5tAdNe8XUA90EWXdMD7o5kYZ
2FZnGGBxBDHIgKCqbrWtf4tky4l93I+t9Pb+jFEUDUVrBNrBgBewtp00v2Rok9KehgPH+Xqlmlkb
g3wOa0xXbbqOIaDuaOdW1ZJQSwaYkWrqbdtmBdMq2rIYfgAhCjEyaNS1U+lq1hr1bLAdC4d5hUui
I5xZlRmQ9Pw5c1aOHyJDRUfgwCO5yW8jrZs9yUn0CYOkPRRmQ99CtMfYQICEoZfuXI5ppp7zj2IU
n0sQ7YzctJ7pKGzyoXXzu2n4LZg2N/gE9yA7HZTH46+f+5WXe/REi/R0XoijcV5/5vu4ntelAh9+
1dCZw2WkOvZN1gieCoOkrNYd1KZdd3hO8G2x5RaSH8DG0zBErx+jmDeNBeoXh7L5f4s7GXvFsqnQ
9g450lC0bMG1d9eTJZZs6Ch/muzeUO60LSr1qHdAdJrBOxRME08FZrNJgavyerXtO7pOcaDThpzf
8cSEhqBERMQJOqa2rxuSQopngVP2LvLwRmM0WkCXJm2pGZ508MJnR15T7qQ9ldEv3hnRcXYBKpVR
yDIacrGXaEqBZWY3RcGDVNSbwxfj7tib9Jz4ms8hRryG5LYtv+BzI/ZpjO07gY5602WVvi5046kn
89gqe/PdN2P8O3p5NGzTAiqbvOMGDv+Ej5s9TLF+3tjjftz2WUnW43zd05LWeuQh/lbELqEDHA+h
gYkvnsuuQIsw2wXO+ecrAG4FdSXzL01bKgTQRAaArolxxbEHIXDXff+SMGikMeO9JH5BUo4kRl56
vuBg7VfbAbe/cNrX0adMM+rqXlPWiJhzBtjq1v3PRXZD6xfMbmArFrVgOlDmjUxKIG8hq+g4FtBi
CyhBZbdH2CGvZm08xOgp+IoYlgJ/WAaU+otgKJpLQYb7YmoRdxF0BIYFTzoP1kDGakzY7mTMxnWL
/rIo/JKjOvNd1ePEagOGnRNGyoKYVkgUyyBJh0sw5J+Mqzk5m1n+4Ue/bSSKBGMb2S6iZ75E7u6g
GUn1jd/SvQqD5M6A9PZaWHNQp12uiR3CQza208VEXgY4hzZWnY63KeiobMtkE+pyj6VlJK577E6A
mMQiITCG76x9SBuJMK7sHhJ4Zs0PyTDukE2ZtFCwDtFrnexhOwXlb5dO+klCYqbZMBAjCrlnfsii
PJkjpiKNXJ7+LONkjwu7ekwbNATGYOmrdqKoJ28FOS8qo5M1di+hHTlvCYR2nT6oLcrqd5E1TMBS
DO6mM7zUYYYgfeof+4aJk6eVH9IQ0TPfo7UGQ/AYuHm0tf2xv6srGgxDNbmXznZ0xrLv2NjiX3lU
lMjGkiVpf/UlrxWrj13G27biehEUzhy0EW94drNfMc6aGD7WgI//USSTsTMrUircwPswybU5Ig3H
oK473jPpHSDxmFYkyF8cG3T6VGRnFWjG0cwjOl5MvFpDNdswzxO8jVG7qlngOKqIk2gUORgVXcoW
cMAxi4CTutzDtI38e8Sp4SIj8WrD1yz3fmSi6c0qHKXsv02DCdgHkkheAUhPRpb7AIlcoaPJ6DLc
2tPbDwGfGHYa8AEfcsgVR0UTMYyTORUgz+7apu2BCVBaJdnp51kdzPajiZmD0LOzdlALWODIUUvy
CYUZvTgY3fCA7ZzlsMrvTUwIe2CNzBZb956NawOpkP/UzxF3AolhE3EclfndGHesVCFLObuwfST+
8WoIfyYx1UvWLoW6GMVcEqrnagYP0vY7zwJ4r+EsItCabnVXvpcWMB8vCS+95ueMjf2XRpCNoBV9
CKK4PvwUW3lmo0zCPF62IuOpLNVD2417CPIICOU9Eq9sb3M1OVPONXkyBzVa7a2360/NK04/PnCf
rhZjCfuWbhk6HSUA7HvPBHaQaWW1HpCGY9frNz1r+32eGQikyvS7GMvoMq/mATSQlof3VoT2ndvC
Mc30DlvJvL7Zo24TTKskQNjkDVg3idEh781rjPzeLau7fH7xeFQO36hRXnDmEJ9NOt5oF+6TTY7p
KrHpmuV+ToomDc67tmZu2CgG9dSCWxRgdw4G2U0h0bSUUNOYvZjusqjx+bgkKK2LkGYqY4uMJsU+
Nyr76BTDwfGjfpcSqrooQdo8pKhg0D2sKuWOS0sSumGV0wbZGABGlM11d00LXNG+9J+BiuR3SQNU
sXEugU7HgJEXLCPJIHkUebdux/o35Ue5lRNry2SUL9PMCUSg9tXr3kNlD2i8uiQlZzOItgzwWHmN
NwKSgRFTe2OI0+WaR8hf666992oDObvDxHo0E2PfRK12X0TWyhfBs1+VLCGifdWZUNOWdLUru87J
Sux8k9qz3BrIHggdlW/tbBQ7syhWuhg5Q8w7i290SAsmf9iEAzz+ogyi9dBM6PvIyspMZgf+Oiz1
4DwAmlw2HJN3YsI0MtW2w/iQH059e9pIp8foz8iFMBpFopuip5sLm7Y+9y6Za1SYjMmizthDqjQY
S/E5aUdAwgGkQ1irbnOa/XkIggj9XOV2qM7mU0SqGdbSwhfKy7TBHfGYJAsl1S0uUkC42CYR1AJs
sBJ8kDkgbaMxO4Zd2n1eN+VRuJ9Fl+GNLuqb1fgEnOrZtTHPacQEs5zPPsLzUb31McDZFN0efCiH
zLq1ZB6ASzu6DH2AFaGX+7wnXjdRlx6U5qaCBrLVokeYG9nWnTflLrGfhKu7O5B26cEsNiD/Cbiw
HbUPDeJLG/mi1/XTMJTxxcdNptLoi4ALew3I6jFKff0+myK4NuG3xKd6NpgDICoSIEHnl7B9mCRe
EU3HYB4voMezdjJF101WyS+tm0Bbifquslx5gnmOV8kgJ2VIYe5Z7j7NkzcmZ+0ha0jl8UJ/2wwV
jeU5HuOn6/NzhCwQc+VmrO864iW3SUGiY2vm7plna9s6hyJw8ldG59ZxirBW6+i2bcNTn11B1roO
Xc5Hw3MjYuo+EKlYpwjLN53wwhMRGxFM+V+VIYa3LmI4W+VAZDG8jxv4/9qapYQ5l4fEMZlCmk3I
jDZ9AX0InEwFvkO9//RxolisJzhqZy8t1nWIa79jjOyAv+YwbFongx3y9NMUqQOOPMbg0HOe3JPB
TcyWU7Jqw8Gb3HyXD+5b2aYgQsmnZRpb0VAR+i6x8DBVqT2gYPFMZH4dzwX4WoI3weE03r2eCsLh
cnnXOutqQGevkXCKYc9QIHzGeh0mTXRpxQxKEkF6Eh1zhJKEzDWGfSJeid3ldmusexOf+k5UZHUr
f1wZrt9dAXasRY6qy02Y17lRFpFbNJ/rS8qLlDk8ZHjn8K8UbyGNNRPe+7SZkLJMEVlbA1V933sb
YdKj6G2Eaojn1cEswzdebFPQXtqYAzUH6U2IGsvkijVabTAFib0TirMvUCPgj9i5WpOupDCN9U+U
DrDNniigot4NfqlA7fHnUWQj61LtGlLjtckQECQ6O7TtMlOrqqubtd7hpxQicZZUsyZ4wEUPXVeP
+tXgEJZZ2PHTT6ErkzdTBc7hz4K0SMt1H9yHfq7WgHPsI6w3BIoTjBzf6anP6OeQ7cmKTl3vLew2
/h40//hzWlWO8eLQnrxjHXnOEiNb/tS+eaZYVYgXIADIr9ccZPnSYh3BFhApuJgJGYLm+KFLj8n2
lK/SqCEwobFPigEqajtIFE1X7On+ZAtLgFXi8xu7ZohPYKiTw2SKT9V5/cbTmY3nbnfk46hFGVTy
iJPiq/T+rN/DhUonHa3WRA5KbK3zwfs1mHG+LdubNs5au8zE5U9XG2jLvI46896fuVp+0+rKOdal
asm3ivUttNZNlFYvTNVIdRYIUZIMk4oKOTKqWjsy3aH2t6om3DYRB6Q0hL+Rx7hIvbYfL06OEIYq
j+74EMRXC/79FsSQvzBzSMIFfp911I/JOZh/mf2ui5qFY92GIM1IGhnZzRt4+SYIsCmIYbXBL1DM
hWtE4ZWln8IgNE6SXT9xLJ3salVddbtZhKIpSKEtEDYkpX9xTd2/hCR4rHpOkEu9mNIN/R1M7K5Z
7SrfecyGnFg/U5WMz6Dz4/Zvjw2k66Im3jKaj00/X1AniAWtfTtFd4uByymcK1TIr75N/SulRbuN
zUBbeGXmsVZ0oNDt5gTYx9fC6CINFu3RRJOZlpAIf57d3GHmq0mYynPjGGumuVzuk8G98wc2c9/9
opf4jdLXXdX02zFvhOVGF+QUC6xdPx9N9Fc/sLNvUoh3yuryq54G9GC8yNm4nIUFMLvl4DGv1fEK
LDM0iaT9Ot4VD0S2DEKRnmJCOYKmw1nAAjbUkboVjD1dhdu4iHEJ/sSnuoUK7jlfrsr87IJWu2gB
AFh68AQ1TDYwMd7dWCsdYhsN1kAzr8xShuXPhp+PdrvLdXmgg4NPohzz/c/FFLXUtsGYfhVTf0wx
ZzDrXfRuaTxCMI1pk2naKjURVcY1MjuB4WpMhIOxQ1NvqXPB+pefk7B6KLo6Q1fhtmzFY79gyG1s
fv6CwUDnb6HeOFlad//nxuO3SFyp+9O5u6lgCJRZ1+9YL4ZFaNBkgY7wTehcCLBY3dvKzlcq57pA
8+fyZ4PDEb/5iknf3sQ++v8cRPthFCmTYly5rs9so6YBAZmGNGmYlks+yoUlnpHBINqtW+8EKrxN
3Myoznx8oQdpdzqjdyqcjT3AmCtDdQzcmDSapA13dVljzKQ9j4sDBheijG5NUGdxMeXbzzmdQ8vV
rOLfek/DOPZSf23pwIv1tib3Zm4ihxG9xEo2HHx8Wd3RZTkGIF7W0bx3JL5803M3XOmQcFe+3/nL
ILaqLcTogBLSX4K0t5c/bfL/Px2dsQv/GTBBMlL6J+PRr+oz+vo7YmH+iT+no6b1B4goHfiBbTgG
Uz3GkH8OSQ33D6Y84BAMG9mHcOcpXw4dHS6CcP4wPMNkWiKkMExD/3dkgjD/MC3H1D3gG2B9mRH+
V4akluf9h9mMyVvQmRsZ4IN1nfcy//e/zJxaRAKT8tEISe/cChS9Ap3wggHVsXIJL2vS8NhKhQgp
SxQ90INVxd2O+mbbTYwuzEKDXzVBVMKLtYI+C7FZVb+xJEY459HtMUqgEPWw2hQo1sLIeYFskiyn
OCBs3TXuEsRjyyp6cBLNXHsn13O2JQ6fPWmzecOybHrYR8oKuqdWOTcPOSInNWp6oOTLqZlA6jYV
aBM3R5L8Pg0pOcUTm42Dn4UzyReFzBOBGe069DOQjRXoJnT4q9x3z6RFTDsbh5VOO8kfkpISYPxN
Vme1LBWyjkGv8LnJDCQaUBFEZlgtBoTiXfLISGZaO+jq+C1O5jl+WUQV5n5eARjqpgvXVgZcbHkU
7HDLYqdROm6kLmAvS1bnJPclWc9I3XyGJWkStGstHACTG1RLZELXmre2M4OyNv8qFAxuTUrM2FGN
3L2K1m4evvt2zHLQzkqjlhZaq1JjmWNyJX0lONWOz+ne6aGGEeW29qcSgNFIro/X7qIGeK+eH5y6
P3gqRl/zrEXGpQ7iI0y+37Bgx0WZJh8+HhQ6AM57CgSLtvMwk7NA8ZdYGCJhfmfzeVhkSCEb2tK9
YMOugOwEfEH0T9D6T9Y7eL7edlHgCLRPQoVz6Lq/I1iOda1JOKp05Yw3+CxHlB4VdQFiMFEOyMs5
yfLi2IdlJZYYyCAZdgWHIP/Dhw3X5LcG3vPCqgkAcyK8ioN/bnsDeHS7CYg4Ud23b+ic2cPnthNA
5e14T4oEpx+moF1ew6opqQm06YMG6mIMKeRJ/dlHfncbzf6iAMcs5p8LsLJO9vQWz9293rDgYubG
pY++68g56RqY5Ub73RMX0sCW5FaGWl302K+h2y/wRz3vEzvi3AxRZqmy2VFcM7i37DOa5DPsOM5E
Kyegcu1bWviydD60YnoeBVG8Q40WZ9Y1NZ52cTF3YWL4nySdV1fjShpFf5HWUg6vzja2sQ3GwIsW
oVEOJakklX79bN15nNvTNAap6gvn7HMlOpyKxH93BtxbkUlGC8uzdrBf4gZwiW3pyBnDfk+Ox1+J
DJVFBklpU7D47yPbhbw1eP8qo982Rgd/1HtpDA+kLfjG4hudHZ4u5x6NIVEU0I+0L9dlNE2Rt7Sc
+IEJ5KpIeKFmiCAGekb900QEs8BVl2l+AmOyGeO7PYg1P7wnVaLwFMleYuQPbXJzJsGHLRtz1SI3
axLjNXLdfRbCd4gjl2Ca3HyHYXrjV700Pzy3nqmcvBr/CZI77cfyk/eoLVEw6IumfZIRZD+9Dz99
MroXWsfElZjMMsGyzEK7kiCjGMF/Va2175S8JKlBzEABocxBu9p8ab3x49j9B4NSA68rdASOpMBx
L3Vl7gNt2pEyjdGkO7gRD6OlyyPQjGsz9Li5M+/J1LM3CoElmyswnTk7MTMuFOis8aMQFBvRFDOY
kfbSH7PvnTsh1bTa7j1J80fgYzrIMnPhjnhge/slyd1w0Up8eUlMxsNwbcDBgRXDejAG5r5xMJ8W
PIao+cdHY6tzr0MgRUr/5iqMNiDjv8eYKIk2RQAbZ6/ChR7jVukvSZNml/5ggthrtn0Kiuzs9ShG
dMe/JKJZ6Q2TWTeOb9D7+DrEdgcZxkDJwW923mtZwSQYAncxAshkUdPOq1l+/K7TLx3P/7QmsOkg
AUl79Cm0jG3apO3Gq6JTYheH1kyeBp0PlTszNKSzTkzUrwEbo1bKX6tBdRH1drvIFHbJquApqKNw
qQlVL1pdI5w0NdeW0b/Rnn4nLnMQg1ClNd5J3BTeleCRaP6PeWC+t4F4h7P4UGPbLRz+ed1ykcjS
nFFxbvGFsalPGNRASR8wTzNPNa6QDp5A8DFUSVhfkaJ3E56+dHsXbXf0CRlQcRwvvIpSys0xMIyF
BSrMbjai/VGTRSSZGJCwDSY69enR1w7wdaa+BJ6Sfd2m4qEmD4tOO/JJgZgk5l3Y2mczUTie8nz8
DVnh2Jm1nqm02gTbQ8huQR7jV1IE0KlbsQXi8M6kRa7yqToVfQoNgulIldz9TH0NtjJWNnDchIPZ
HDUUuS5DC1Uh3gFK90Cozz6otXKMiuDjo6fa81+JLaYWTsvfLI4DMgzRKHu1pM/xOZk7d5cJj70M
oFK20Aay5pILl33BYtIHEr+h7MgpeO87668gJqUlw4cpK0Ez09z9VVchqeFr13pDjfvczZGmgNAR
HnnlNUy1NySUauEGoIKHyL+ompF0l5hAzGdSDImP64Rtp+hsDb4Ku9wq+gWmD5cFD7kJO0iq8srb
u05Nt1whvqDLlvkuJ9F2mUmmO4h0fsxivHtTuAfwu4pbUjXZrQOAJRODiAJk0LbcpzzyG80YLyn9
LXCK2Fk2JB94vThIN0XHmIr3pK3nKZP3iTvsxejz+xgmO/zM5bLqTX/hN4exzOulJFZoqVsc9UOe
LH0FHCHkFrQT4a4lKG5srP4TpAaWbARMa3MgmJewF+x1BhtGb5JbkG/9mpiKkJuTdbmBqXc6tqbH
IKLVypW9zpyR8J0+YSowzNpUtB2mewbOhtdjNP+8dtzpXv0Y2ciaEYCiMHePmundSg1wtpn8EMwA
BKPVN3gwjU3UFYSFaeG3rhEbzJcOVg6VgVdWc7jErA8AiahABvMRhYF0AwtI1tzaSFBzKIk2hDUo
YXO4igLjqxqDtYjUDvUOVcGMsY1ZCKHNfyXhrIaP3D20kaghVc0u1ZTtu2DKqenlvOZAymuxDCIn
AYhBKVEVEJO2TKV+Y7e7YfP4Tj2UIZfHV1n2+cEwemq+ZvSWcJSXMQJU0oXkghuPaVGFHBiW+GKC
rEsOBLXmaNkn9u0LNLKLICefr4q6nzIqp6VjLkL8vyuVhz92G/7j2t+PvrGWhjbP8HJFPGV7FkRB
8BRjwo52DMySTVPE3DmCKGgz9II1oReQBxpYJQJsjN7UKw/rPVtjDjGfi7vB9oS8btuCbEGit9Zy
eAz8a9047Ouw3lIQ9Ag0jJuipfQtwPwOiwEWhhEq3ZBUKfyHAsM2e73mpZtkiAal+ejQNufxX0bW
7NSEb2NU/EQsULy0XlTB+OrMDxfxlgz+nfjTMy5j71kbbYQt5lXNlap6X5c43dTo/KaEN1ddfWkL
gvMsAw5DHWjL+SYs59RmQ0/zXWG5e4bgI2GN+A8YK3PKF9jKkDvxO3N/gtjAHZBvg9q58+STEOsg
iSRD9ir8/BWCSYp4HtWRMJpTlxdfDNI6dAKESPm4fNATUKwqzqwYF4aIsgsNFI8f5v9V5r+J0f0h
ro1WnBUwsszpkNoGpoh0OpGE+lXrfM/N0J2DVli7YuzQQmXa60iu3KQUNnLSXxeJ6En7YMRCIMqp
83JyB5lhLFJjocd9Aw8yfjMkpmAt6z69kOOSy3dlg/LYBI3JCdDhr9IKrt0icobFlJrpslFY0UMd
f41pG0znsAD0ZRwuieM0GSkUBLPUwFpsWGPtkOJ4YTu+NGL0Udk0LnI0UNt2rH7SKaR+MfZu86tC
bCW6ogDoNB54BRkSaEuxGQQEs7avMf7WubWKKiyHJQDEpT7YuP0iiyz6oGaQw1IEDA2BojDMdir6
SEGerElCixatxsHRDuAsWxP1B4X21kjC15A6HoEAg7iZTOrA2DwJB+JAWtbUhFW+D2CGJsphtmgk
8zFLyRxjIh4TnqaoZjdqlP9GEgTqwTqNHUB3LdZ/nBFXksHQkcPZu9GDagBzjgzsNDyY1m9ZV7tg
MDbS1RgLBcURsiC9YoaLZLJiekhH/iGIo7TRcBGamLZdkdkPF35CyyK7cU2ssKY5gkxgpGKx+Nhr
a6fuCZPgf2vV/AEXDpRzbnoYl0Ap8B4QdrMkJgNGFHLN+l/ntIdMARvDuv3BqhjpmqVtezXhl6kn
fT3nYKrGI8WxnJ1eSBDW5HYORORAqUP5SSlQp+wegpAwajYpwGP0M77LD91FyuKUjGCz+LNu0Nyp
HErZOKQvqjVeJ500OETyANg1yjrc/QOT/tRsAOLIdtvjFjuY7c5LmmxtplN1jmLWXMC2h7R6qdgC
uHbWHmB4YyAvahbzgbWHIBUszGbOuqwueo3dFvfCbxuA/0TFCr+uScFC6c8jd+wKSV63JG2T5ytl
/E4sNX1PXGN39/2jB1lrfqTdg52PH+A3mdoqG8hSJLlQ5u4DYRIBf5ztFN/+xsjlTsRRsyNCASt5
ZYBgYUddVcwJB99+bmT1Eo4eTOeq2kemelGITLcdvAWsdtradWX1ZHqkvtgi8RbwS79kJN1t12s3
xhDpyWMFzhCuRDGTHkUc0OqFf4HpeYdKDW8xoJ8FJtRyoXs8mEOPGZhQsGprA1BYFGQZL+IC1Uzu
cyZrrbeXkYAoRSkhyBZwebqI3yXUWbdWVcEtGDhgqYYk4r3nYCJqHeFjZpEl4jBhL9p7HHz6MdQx
igj0iB2NEixSB7yUPmgo5DDJ9N20EuNkrkBX82LaWOvtWL+oPruFubOhxrcRZm8QQ/hbo7AgMWo5
8CUfAm8sh5OW+rADffp4loCHJgSnNODpALRKQvRonXyMwF7G6ZI5LVANgyF4Q/4tmKg/BcAXtQBM
eq0BkpyU40I6+DwRSe8qrmWUVajYRay9RUTMJU6ziHXqFpX4kClyjmcpngbfJbAqz3wOd4j9woMJ
btD80NMy+Y84kkJP/ZawJNa1RngtcsZV3ictCq4mgAhJYmjr1/2mLKr3wqOz9A3gW5VnMEjo77nW
ARUvcirPIlp7cWoDi6N/MuiZ0EM9ZbTUS8c1zOWmsuAp0sZCG/Lcd4wm25K/a8YRVzrT0CW35ZJw
43GlI85Z5kOKkYiNDSEGxAkxMkgDZbOdrQ7ajOi0xxKxs8F8P8hg+yC/oDUFwVniQXTJnItQNviy
eWpD62JGu77x3oux/tMFr0dRVmpdA9KzE3bhTJM2k0tQeBG4H3lZgoZwDoV4c4P+3SUT6gnRX8as
pzqn9Zjvqh5SWl6TbAsNImSp8kVZVpXAQjKTAUNWhz+pYxJZMdxDG1+nzM12Fcn4Yuve639DiW5g
oy9IlRIuTUzXaLtS1i+jtNgKlesi9YBxpPE6n+CPFsAhMQnxTyYGiAvOQ+R75mHqUoDd1T9vOkIn
3nHU2sQ+COLQe5hYkmjjXjbNgiFXUGc4GwckXCUxJmbXvlmJQsbKHnHlDoc4yP7F8aDRdiAWanRv
V7Xs5oklNxZWEH3p/rEPWUPUjy5IWShEwd3Iuh9lgC2eeP/Zb/WbJm4/W+lHq2CI3EWM/JchjF4Z
Ecc2skbCm1coLSEeDWW8HK/cvbzyRvhA1EWDavzAwPn2CbJZjrr+m8HtsC2Nh4IinjNt2OKJxYgh
iWJqgI/GHF9TS+NiIDuzNf6W55DUWKacVbIqPyTQzL4goGlGP7MxDD8DQXKya978Kv+0hP1hZddu
sh8U6bN9tfkd0uZu5Og/KzO5txUeMzLlGHL+S4ru3aMmXGRWSgsjXmLpPhd6+teZ+veAA9uZ/+Uk
Ln9MFe/KMt9YljXC94RBPmXDk9U5P3ZkUinpr5OybhLwO7bqnos43FUCaXLl6mA6EPDPaY44tl98
KwUO7UdzqmMPa6T8bmzjXed8R9vtsxmz5u2dPyxSSTzLQBFjatCpct/e+SkNV6XhV8hzgPZWiiAm
t/eMOxfseQOYjlm1THpWvk3K4zCqad3i7YqleUQJKkMLuwHHfBhxsXrDpmQRQr0YSK7OVV+JN5F0
LJQ6MUdSGquEB57a0Nh00fSRKJ9uAYygVz0EXhty13oOz+GamVm49HS5EZN4SfPoW+/cz9qxngdB
KB9WDpp5okR0zjuNbg/jLY4Ap2JXzlTqqWh/8N/xdvUR2hMn+wGcQ9yQ/zINxktQRd6y7+l3NWKQ
Qp2p3CiR7Jj9DFSa/Ccfy2Zo/vRt+yky7tEGsyauWDp4EEEHQzFcKxWZGa0THUwXQqSS363L6HA0
kbXbAqyEZx0RYayilpVvw9W/6PnpiqHZ10V0bqvtbPmeBrwNxCfX8587mv4dhg0oX/lao32OddRy
go2yJI0cSgU8VzIoGcJDoTSZqjih/Tfwe3C464MBvj2iCxz5xT1u7XvRNQ74h4j/kLTvGoP9RY1j
Z9EM1Ufjpx8IiadueJcQfXFQrfQCtkOSxAyvmUAPsfsKFFZf9T4Qe6BdPN0d87KIqxOSQ5KVAX1V
w1seB395VXyJtj9EjCvCqeKGIgByoQAomaP1De8YLp/BEdybu8GYrBVVFTb4zFsBzNmFA6QQs8Ny
DLQJH8P4bhN8ABrOZcykP9dG0O09C/tQVaqDQ/DDZEEAR+sLEzcsPjo72rCcw9OaWoicqZWVRgZZ
pNfPXdOdDCBcK+kdCRjCE8z1Dqa2W/YZciLAeqC+kqPPnbVxoQiqIHmTLd9s36FfwW2QzS18jFNC
J3oHxfraaJ802VvbMPcZI0tOHDIyCA7ihWMJeJlSPdowhGHWyOACRRaz3K770nL3mntxdzBCi3i7
iRI0B7eiSvmbjgyNaozXy44kh2VV6582nFyvkrCeG2QgSc4Rb2b02SPxSY6fPOcAyoChnICr2+uk
95t1k41nK1Qhwg7jtfDnUq8Kr3rPr38K5VmNpBJUE/uT9uHq0W3MmLOYAhoqP3PeAGNRAVaF4pQl
lEuEI/nUUHQLW91pWJamK1tp2o7QwYjKCM4qS2iC5gFTwxUYJ5+UVEM98G2ACitluQozbY6KKAjk
4w5uPfu5loiL2A0TMprGjxyvQR7aX3mA1xMIPlOFIf2AzPeFo9dAGqjdO4d9SG11HRrBmS+FoG9h
ED8sx/KjKvTrOCeyua4D/K9FhoIkdM/J+ca4Qvi2BJzgoK1N7XqZoW+qvRn7ZHQoVKuE6tRJXsra
/lY5y3bEuTWxrpI86V7jUJrQebqNk69iK9h1rvPPikIEe20eL82CXnHmHiDyKHfpiGG27imdWzEy
BYkrwgHpZEqjh+nhjFhPIvGmNzo5Qy0/+zAU05Or/SakG5VmSV3aMQVAtrGyIICtAj+/dEGHSqxb
Eje/i3PmhyouPeYKFY4O6RbrXlcPlSE6zYnCiWHPre28ZJWitHUe0Ek6BhqdokDdKD7IBTtlw2Dj
4it8qnI0r8x2VsxZ9SWpDb8h9K7sksC1FBNbm4y8gtS6Y6KBeh7C6ipZ8BduAl7Nn5KNdUK0RpDh
FP7CnTrjzunhfDzQyxJunIxMugNaK4uNdDHER4iaJu2lnuB5RFvvKbHG7YWmR4qR88PA/Yd+CQAj
q694pu9lr6kWXEJtuA+D+5bNmJ3GgG3FbAYFtNvRuKcjjqttlljFYSYH48AO0GEitO3WFk77Bfpj
AiPmwIGPlh2B3sR3CwcdRicyWMPu2yAQm2epWlkVkKA44sTXfe6Z2HX0pS6Co+2WrOWRT9uUupQO
9nUQfChtfrwdlL2LFvq20Giu3DiUJC4wKkk7b1+LZmE6zAjtAHu1yJON0cqrP7v4Q4UEVgjU7Gbd
roExoNSBpET+BjNExyVl4QDMEiVmgwCyGcsDrNJNLAMcds1PUKsPHBTpSqs99I4p01gAMFufFLFV
5Qz7vnK7hekVZ47mP7MGg6aHn6qkQG9NZq1AW/9RvyGYdqD8xAZUj/ZrqsmRHwv5mon4XzYNuzEr
PwKvQN8a9fG6tpmujL617osiPGbyquQAB5qUBNXgEx+nfpfM7h30QcbBDb5mdawf2z1sKu+YRskn
wTI40/2MH5TbIX7IKbL8IIGSzFtoeEjnDA2QGI0idLA+Qwl5MKzuKAvvJSYgmUO70flplQOOSqpy
lEgUU+AVyUdVmABG9dF42GQUDCWWmwDDpGk+2eHwitTvH+gqg8alpayueekalyUO2bHfeKMUlBf9
wY04rMHSEold6peibnYaaSa7SUu/Qm41DADF32T9R8wlGq7Ai8jILgIeYgltW6rm7Kn4R7a0wohS
EBQ7wdVD9ouTP+LGNNUOUhVp4QNRx9PwDEL/WJco8Ds6YaYVpmI8bt6CjHXGKFC7QutZxO2PqwWv
jQwuee8y5Kmyo8may82ibR+dNKgea9LFm3Wc9yf8+2+RgJMV0r0HbaBDz/fkwnOQw4UWT5ZDYSva
NlxL3KFwcDtmgBPQFNPHY5I9BG7mc103GKHw9SMcWPoJSksqjY/MMf7ZFXcItRc3Mfebxwg7H7Bg
Kq5fOjICkMg5kh66Qe5G0i7pwmQBvZWZVY8VbokUNlnmuP6Fbq87q4GZlaVPPryxXehnNHUWeI/I
n3gRRP5Lpu8nwDvkNxQsEUvsCWY0xCZ0T7JYp3n/WYl1Cxoz7uzqn1F4SKojBsuACa2rh6yNJ6lv
jvSpi04quQZLTwZk/F1ZOPxYQWwCz/6JwQDEvnOyYXdYbb+CMUZ1mswbRtR67Xva2LxLXn4HXMB7
Kfr0M2pySn7dEZtR2vhe0+jZzayVaYcakctomSkT1/U88zJHhb7fqJKVb9f7JAnUTRhYWbp6OlQ2
HilDL590z14VHa8voXsbYdqMBLNrFZbeNd0rBait0p2jM6mb56Kdo1/Np7kNM78dDvxNGjPjilTN
D0/RSbcadcvgpvlGdt1vEuA7NTDyHVTunqCvIzXMe3+p2vFow7Vd9JorDgCYO7Ay1XkMJ4TlMqAf
7CGshA7zydELJ4jc0bdfjjhoPO0DgRapu1CyHKcVq8wjHYINoHCBZYywS4oxZU/Tk1qYKORiOm0w
dF7Wn117jMrSP3IyLnpnIA629vZIIaqVxy9rlQ9mv9aDRURuYGm6dyPFldC0ya3WsCZgCMurF+wy
8WqoWS02I3g+guZmXBtOye7URyP8az8mtjzKNcYpjl0u08aqV0Mqd3kEq4kUKAslro5Bq2IaK6Wn
zeD5K8SeAYJmPrLDAwTOxxrW5MVHq3ikoB+MAoCqeUrqQb/0g3Q4OxGJDq680+ZPnAFHC2EogytO
86l2tjpUIoL9GHTwI0EObG5MNlsEcJRfuWa36DtXbgh6ZpJuvI6st9x397ndSNKNhmybpiZYP64z
v2AK7LrTPqtSjD0t7idJW2R7DUwu4AIrM/A/a9cfjlzwC1LDEYhIJPazdeqEtOvTxb3MirteghZy
V1kgPssiJe5Bp9BxHNLECmffxMTBTz5a9AhPce2YaHJy95HozSbyrO2IPWvfz2lkVeEOUHBUAOkb
Lb3pqK0VlXxtYrlH2pltMCExnAdiALfMTvQAI6Ff83n/ZkjjJCvcjAkVamcUdyNo6ToFsZwBzGRq
JkKz4oBfgjEi/jGBxKEnle/EsJLbqU8v+H7JS0yzt0AMHJN6fe5DdI6qfEcmxQ3psxB0IWsLXRyE
4bzULb8KaxJ/ngmhySm9HZirr65UyPfB/6sAMUhUqX8OX3MV0mpjW58XvZ5e73Qrfyske8rWNX4Q
M7PLFfqz3Yi3jPp3ZeXeDuCjzkDHP5qgMlel03qQm/hEwHCLTeE3u6ZBHC8KibLTwTMnOq6z3nsr
UTovtVC7V/qIX9fQjMUw+9Xa45gRH1D5Qb4Pu0PbEfhoVWH6UnjGEVfos8iDf74q1L4nNhgBRfOe
5MNPOGspkzA/1AjoC9oWCI6wmxDQjsMhdLtrDJutNmmbRgMkVze428JTM4nKSFaqYQkshNinlZzI
iePm9DT4q6ourz0o8iXVICbUCjC5kbUfnt+6q7gy05XiHOny+kTZ9QtiLhy6Q2h7hMCA33bZ7Tjc
9Uj8AwjKHAaB7VBNedUp7cIv0/U5KAZtJ4MBaO6YfNdd8Jv5xV/ikHcGyfGlmjnAzviQyHHZGHBd
5RUraY4byGfZb8T+CzbWv7BNpr3k2F71ds8G0L5gxrKfiFi5DCPrT9k5jFrz6TumT/UrBi1T1F7E
kHIPZaQUax0ra7Cb80sLsb8mA9QEU8gytIw2OXXXQrchq/ZWgWGxI9DCgFHvNv5TwwgiLI2vApTN
krj1eqE/UHKpRb0NI1HvQdrBN2RbKQFh8T7Py8wY5z9L9N00ZJtJWOyGSdsCkAzeSFoYBvKMZtM9
g39GBVx24TbQN72wB8ZjqFZ8w/iiNGL5PinGErvRxIEXKHb7wBU/Gk5AQS/K2jbtWdt66KBjYMiA
lbomeDeqetVhuC37lIHmLJKdFOz1ftfq9CQZHlBGBr5xnKwR+2bcvIrK8ZGOKjIbxtRe1PVg75zw
JhHVRQ2EIKlXaMHkdJodPSOBeYtKnvvIRsLjvniVvhua4b0CvE8GTfCL2Q12c7+bgHvsXCdZjaF6
kaXxp1Ml+mH63FssfyORXPOmuosEWITV0NUnmTwNvdHtOJhOOsp3vewZ7I4kymA4osdO3py4pnAF
eswunx3/OY0k6TLo5xRRuYs6CPHmpPg7c60dFoxnBKsTI5tt1lKNrHUIe9TedGeo9l7VHVInq1jU
FmrT0SCmjfHPa+NsrUxxdWtPozoKXfq4cZ2O3aEg5WwzgdYgJsnyYH9kFFmTd7Rc8skUPnld0h0H
IhSoisoWrrXWwLMssrVn01bMqqRYyfokYF5mFrEULCrT6AdqxGeNnZmhaRnCdW/3JCx7C0iG5SHJ
6BJH2a5BPoubk5Y7vcz/WaAWv22YWjiH9F+nknuP7LuWO/qaU0vOHqLyCFVgjEYiGdrowh4BIipd
B4+uN0Ml6/qtS3CI6P4bbtN6D4xz3GAzI01NpV9Cy6+4rAlUqqVHuwokWODzXTOxY6c/Xbr8UgZ6
9CSF+EaqtjJz3zmwhuB+U/E/rJ37xPCa8ywvC61PYt77RTXRTuHz/PLr8VF6Rkba7kDkAKfptnUJ
M6o6e0an0Gzg0sAKwPub1L6+50R+AMbWNkEqX42sAgbJ4b0PeQPHsM2eEzb0aNGjVaMaBi9TqODY
8YoAlMM2YTI7zGFVRvLLCOln2fX6wbjVpSCFIW6fPFvDdM2CYVlIUgLhIYu1OxAIW7On3S+rxurP
JGBdcug3K8ZNCkcSEztIpF+t13N52eFvElp/0hRv80mWVjuldGODE8dEppJ/IwGQomfETvHFQHuT
iTJmE6gWUdFaa6QIg/T5pEF+8gdG2ERtfnkVG6BE9xWsEBCiMHy2AtArWif50Wawg1WYlgDs7W3j
OFtGEj8lQY9VRq5Q7MslKwwMiSJCko4DOrbCp8AVG2X0X4iV5p0uWzyJamfRFgDBZr80Uh1+EDkr
44njikC/c9ubi0kLm6OoWsWeq8HXkXFOpNiiXdDQFY67tizOOSCDbeOWJ8sZ7raeEzIESTWOLOo5
KjpSn5mjN3cMP6DVCmWh04luVSQ+lPNcAvzFj4HajnrzKOvyKKjBptramTUD4KAeSTEbGHrWqPOO
0hFHoTiy48Yjgx4G7tBTyiWaOPod4rDGh6nB1QZmmjFspqCLpwxwHY+dlTYmhzEINqIU5sFPpl3X
zIuCZN4IzPrAyFgGBmTxXDh0EA02w1JrbiJD8CIZ7/i6AZkx9q4y6na55p3sQd+j3VrrrXdqrXDP
7aKe2pEqSCBZwiO/TDJ7Y7qYAUoFLAEdM/qIKgZOumvkNU+zU8HIUYMjg9Tfv2b8mkXEZGQOGxDs
NkhJpI+OXsdsC0GW0W0u+SoagSqub38hBMWVaf+kddcgFwVOmioAu/QGwyDvZlpcMCD/zt9k6BYE
vWeXvDYelh2+kNUJEiKeL9x9HU/XKopf8bTde9s/uiraVzp3Qxm/5vZfoCTey/hmJ+o+GvGblYf3
onVeQJd49viIoEPmyXgHIHkMuxfGDftxyi4hlM00aM5knj1B9nxi+LvXIrYSHv1E4+5imV3AuN4i
k290aA3wGl9NeGvqlpRhpGxN/axFwW4GFGuuuQZ5sFYua9+CoNvhme7/0JN7XoNV97JvwpI6rg32
GJplsWnh/SNlCttDTDVjy1tl7ZyUbWbQc2fGFSzINtZOlNmvFpzQrmHynCucv7vQy/ms1Ls4Ejmo
wj2d/3ujpdfRljj5mXpyILCQBJnsWT1xSt9pHn5yp/y5GZfuYMs3lwwXBCIsHbwS4VD1ZDPBziJe
Vos3ROjTYazViYzQW51VT/A21kLtnQDfiN0SSpIsxuBEFec234PzpEXWu4YLy4Zt3dfwWu0Jndq0
HcduCaVkESTt0eQ4jismsr2FLSfSjnRsmW1cclt+4gU5uE38qOrpLYCd38PZz8T453nmd+OScQ3k
30msF0rrZnqqrXEX6fzNqHoKmpDQIvufMys1Nec4+imT6fEx+NpNq9SBz2avQJCymyxPbdbhv13l
ILkT/SLaDAyo7X6AQ33EdfeVdWeQPjcEM18F/V6Wojqus9v0MU3lv7Kqn2W8GSOmAs2wtvih8Aqu
/SjdOMRt+QSJk//+piLkCGl/S+rgUNTJ1fP17WTnW5LtyijaeF2IHbJub5WRbJNwLzp5mmrv6Hb9
xiHjIDKHfThaS4RbS1QKGBmvHkVUN8LUBXSIpOYQM8ksi2YLO2aVf+lVgB+cN7tfiRwDQ23GX4ph
AAYhd6078Eoa48GK/1KFHZP06cWx/DUM3p1Q/UtqmJdWaHfNZezG5oM/f/iOevg0YRq/xnHs74G6
BEqcK2U9MOe/zC8gWrVnCePINTNooP3N9NSDbJ7L6P7/zwFf9OFBdsVxNMWH8yzt6BqU5aVU6a1P
h7c2S859Vu3NQL7QjSyhtu3Jyjw2RvuCHu8Wl9M970LCsHB22mdNsYFC+Fvq8q5l+gPILfiOkx7p
YPMRyOfzmsaFVJHcVMw3r/ozOq5zwibLmoOHGu1FWvEtboKznpM2xjHi9y7LDANzdn8bJXlayT0Z
4tt8kgT+CG1jaXsr330f6kvUZG+DUxyidiP9ZTt29/YPtNHYqWXEq0EdnA9nVV1aoz+hrffbi1Pe
aWLgBFWrhqlT5o4Tkh1GDs1mTNRRx8LaZelllOlNaOrwn6gvTd6qyLjEhjxDtftomJn5dbs3bN4p
VpDxRXvOsZEb1sqX6jYfc/P/ld3WKxugu9X3d4E0JB+cE+6Rm2iLC4ubm6snNxfFWNQDyWveh2Q4
Gy4nY5c82CBfZO+d8zx5SwP7ZItfgt3PcVxeek9dSkv774O1bXyzNPsOGtgttPP8/eBXf5E9c0qq
snJ4aXOCs3vWTEN+GaqXPIyPVvoVq+bQqeAct8mblUZnUKiv8z/l8AlS111X9Xma0hO5Bg9nlOcu
1siviG/z1y+s9qT1W9eKbiiJntCh3QdrfAAaO45cdGGXvlsqehtdtMbcep+J6344zvAyP1FG759G
74d8lwtN860r7GdbRTcfhX1QYG3P+xvNP80HqiMevgQ0YMqc2gvHq+XLm+7zb0midviz3A53ovlq
ZIl2OXkDw/8Ab3CdP9RkJxfat9YUW0tNV1aOr6mULyh0P/67dHTvwzSxOuYshuM3pKEviQcjPIlv
TrN2LHlRsvoum/EAwvmlGcxt7Pdrg8k10z8VDGtdE5/xJNEm/4+981hyXMuy7K/0DyDtQl0Akx64
U2vhpIsJzEUEtNb4+lpgvLTMtO4qy5zX4PE5QTKcTgJXnLP32j96SKqwE7Ny91+mt5BE8cqud63q
vk9XFJ/VQW3U17btXmIMnW140NRhmxfnSm+vXWl8WUF6YiV1pTdwAZy4alyxGNBPPU4b0d6ms9cz
+3WqIV+ggmsbytbJ6yuanrdxbC+hIl6R1LxnJqtXKzkVsfGOXGPZhyauw4oJInoKB/emZcmJHLrb
NE92BkhY/AkRV2Qedme3bl+aOriY3q+WIdnQvbuhmBtbYC/iZTQ+H9NrGnkvjagPXZns1Qz/Z+At
+yL6MnQIQq/2WJ7dBTb6W0nQrdti52+vcMlwRJPP3fHbzeZG8/AwiftobFX5gDw73Vt2exVa+NZw
ySmG3JXDsXHam1L2F7a7GY02H+sny5DpbT2+Rgc1aIUlSUdZhrKW388Djnt/vE+pbZT2xRvFj194
FwoIrPM+pr9C1hMAQDsbcuPY3oEm/hUc+QtW0DfNF68JJ0XZS9Teza1uXAwjI3glsA0zkmluhqUd
S8atYmowRoNzhXGxTfwFAndiwXmFxRoL0MkMaIXgYSu7GZ5/myYvTZt2WXO9hAuUV99q4s1a9k+S
HRXNI++uJ4BHGEE9XblUfbqo0JpNvHETKXFSLZNs3FuOXBBUsy8MeP6Otwrh5YSsSS127KHZ7CJL
IdKvByidbWl/7Ezyex0FG6mfsKqMztPMXjrJygmrbx+8dxZYy056d1VBNKWoxtE1y2dAFHvdmpws
dXbq0rcuVH+aWGGdRDRDkEPVTb/Msr8nuvULhv0xiY+94pAx7y+FhJ9gtC8hOCotsne5bi+NDPYw
TQvVu4BPeZIptA9prawifmuGbDUCyx/sbhOgrMTP7SE4x38GkWFlCxCWlLwawIaIi9CxQEoxdm3C
C5A6WSm2YVN7xvw8IOkYGBtAozrNbozTE9F/lL7kzgrVvZfVuyFclxZG2dE8Chp5ECX8E5NEcKCA
uordZofZZ9db7bymUF2LbSBgJflTatRPHk5GwfYSm69c9cGxCBYG6+EKbQpsw53hFTAHW4TQ3bwU
xVJow9pHLCMoSw6Svd9w97xg12WASpX6MMn/XFujN+++qC4NZC1BLYV3MQbe8IseKstLc9Z5LGHQ
egqRbYpAbHr0FjkKT/D8i+lznlaUyBKF4+3QtW8yXDNa6zAcDBuzjQ4eaw7b/Aqd6iKb4NKEwxmz
AZLXfOmYjGk0womDAqdxshEh4g+jmTOi6vR5Jx6tBHQSz5iqn2T77XEWaSEjUtPesrq96gqySDLn
cqeaBM0aVY/w7MUMN/y66C0ZlIQvAx+XAgymH/atDxfLQCF2tN4Dz0I9nW8LSlu9dH4ZVboxqU1I
U10OFNAyDEmO82PtpoWrF3o0oO2lxnDWil9hZe8mdWVtLUNnT6zDsyX9dd0TsUmTEp0GpQQCR7gS
tSqbK9O75HjRQHqEOFKEBZ3Qfta25yaB/mL1xM+RBw9IYnozHj6RSLuRpYNqyEaoSfeVvb6VUBnz
oCKg/pfwo7WF7sp1MASUsO2NrqQrXx33LcVbt7LXmKR6wjsHba5ZxqKGxqGCo+EsqoiuJQb2mIct
GZPDrMQTbdCicd3pwlWe897eeKZbPhvkv0TtOkvEEYPYZgR1hG97WQ0TU2EAuRCvazWDM71oUO+h
MJ1HhUZfEdlhNTfGcFFq+HJ0nErAucWPzR7c5AJq+ZPcmpn7R0fiilKA8xSpq6PP7eFiG/vpE+Cn
ab08fQuQeyn+l7N6GGe09C621d+VqFpajtg7jjvP5r1wNsFoLqgqQNeNg0vb+StFJ2w8yd9Tf9qq
+eckMt5D9xIiZWozsuAa7bU/ulZ/Qtn/7lIwZ5eVE07T2AtQvRPKYcyGfVn1L2jJdraXnFrUBXkp
aAG+EoO2DsNqOZ0FkAr3jDchFqHvTlKqMTV0OcZwRiBPk5otz9QZlZN1BOYI5zdRP7soczbThFej
wfQGd+711roE8+51yqKDNFdyFvrlBWoJHZ2QtBVgxUanHUUFYYEMkrDov13h0FgeNirvOqueDd2i
xZywQzdnJdYWle2q00YrHB54bo+F211pmJzUSGEIFHsz7xCpGs9ocJ9SRicdx860NC08ChzjArfx
vjPNxfQwM/rMDO211TCtYX9JJpJD4i0GHBhDZ+AgZKPA/SCBGFXyNabdoq2NuQxXuaHs2ZE8hbvO
nSeDR5XDP/RyXKKjJjG6X7iDs2IGmuskROKTmlxCuIfncRUD7yA4jsMjH7ZiuUsuzQO99JbBYJKc
y+Fr0lQMCBnxBS+nibAPovPQJqehMnZ9ZoL487dkWCn+mYoA/IKjB8E/A6ZWVPYhMaxVqObHINSP
ml0uhQta0L/mdHB1b2F6Cxx0c3BET0p16dzjOLAbNPMl3M2lHEmF1r1zzrQXlGvSFXYIPKmgDeyD
7XWqeMuSh6p8r/GpyinGRTK0EiCituUM59SsRRhKKvisguDpEmKmJ3InaYx3iUF1q5trZPjYAgVr
7+9CPgKnwzMNEbYzZ9j27nnIF8cCL0AiP+3m2LHMQse60tJ/DcZo05CJoH1NJ5VdOJsCQbRmru0+
2Q9+sCQvlYWX/BXG607QnOu1uSDVHYje4rE7NOqrx1YmivW3IhdbEtCXivruuv7a6NJ5blLH03YD
p0rKJpHwHob4z8RU9lVDB6iM97FMV8VaRPrJ1HAgG+ZKVxhhmnbBC5NVV2NaY9ix3GRSM62tBCRL
Ya+nj6n+HR5iYIoWHx7x03gNHx85v6syxplLU47aInhGVgrabHqTAxTQOHSWVByeOFc+wN/M9Mhf
9lgqKVAvXFK605ZFAP8PA3eudf3Czt5j3V3IzF4TD3/WDP1YCWNh+8AzlGZX4DmkQvbM2EoHwVgE
hsEcd1NGlBj+QCpEtkIlQxANlrxGUErIycUbVhMIxQ9W7CH5TIrtY6wWfOkOcBmqe2lvLijNg3xB
Q5s/Po0hBA2bpYtO+jsz5wxug6ViyXXtdSvbRqEUNAujFVvQiYcojTeR1t5y2nAR8W+W1kA4dzeY
9Jmuta3vEhjQTdQxxDZqhV2gXwypeYhpjaNV3FVBu4Bc/VOXJc9LqMgEr9OZHFXB5LE5jnm873Ll
LB3WWgZCWpQrVenvxpaTLiXp3JIrFGMEY5NEXL1pQPy6tlqmak7UyJfFvg7yQCzcWWhv0zxdoJ9e
UkmaTV90YSHdCJLVYKab+EzS4zKKXzzI0IQkHAWIVwRQcLvtZZ61h9SKN7AGVuUglkDkKKrbM9gA
26IAZtfkRzfel1lGIH26DoNkk3j9NY/Y9IAd6wNnXRrxGr3sLlGCWajzmxDZjPg6Y6QVgq8BGP1M
G+3VkNIyZcltj7t6yNbDFMlUxai2jML4ibVQX6IwItu7QKoisEWdyjBt0fK7N12Dh2LnerXYur3t
z/Uxp0GcsBNw0dT/L0OkHP7Pr/TfYIioQhXSckB8/Pcgke1nQwhG9M8pC/942R+aiGX/zbItyxSa
YaiGQA7wd5oIjxiwOg0LpagqTEOCDPmLJqKDDIEzYTk2hha4rBrRDVXWTKARfcpukI5pQxIRhmk7
9n9CE1G1fw0uUDQVXolUbTFlMfwTRMS1Qquj3wAOIO72lcRZLhS4Hn4bf0XgJjxNLlvWX0XbPAeB
RY8JEYhMNmqsIOTxxdxva58VBIxaAkWDWWpHrB5MaGi4IZ+0LtG2eDHA9SfYwqv0TerNtfTxL6kg
6Aq8f9q0VbbJuLKiY6ekw9xnPEP68KzbF0R8P1TksDFSKGEFc4vC9LtI4Jk7Ko1fCFM7PriDVKtd
jYmd4l9ZzEI4zfSwCWnWgWE2Sv80OpqYhZ4McaH0XEOS/f6IGCWC6BAVO4UueBm9J8ovwvhQ2+cY
4Lv6tfXGoztIXFM/Fgk6JFMyPQnrSnsV7f2b6/9uQAOOqf3W+ey2rD54DdRjoZv5nCnm03Rr/EjZ
rTS0Hyri/bOpa2cV+MhQp2z7qvAlSmxtX5oRuxis14NXMh15UFAclLCsO+sPNWjFOqgzMiu17p7k
5mG0iA5HY5u/WcNA+jLW3mWdlOVHy14MAukwixhYrbkV0G1kyiLwHcc6fY1+siu5pb/UMCWoBHFW
9gnBfXFogEM/8QG+JDAwNkbINFN0xRZER/ZrcIP8ligYKCQbqZWaET6EFmZWd022/M8HmH3wXWZV
9rv+H7NZXv6/QS8TDek7y4cSHkdd/d/Hv0DYyOyz/vyXO/PHFX9GaDlcflVNXP89pmR65r/74L83
bmhTlsJ/P2Rckd/Hwec/DxmPV/wZLUz1bzhRpWZJliWqaqmMCX/YQ4b4GykTUrNBPT4eYkj4a7RQ
VR7SNN2xNF3D6gZg6O+jhaL+TYIeMoUQDEI6l/l/lNCi69q/wofQQQBxE9J0DNUGeklMy7+OG7rL
Aw0IW+yxFht6CnPPMTy4j9aj+0dj0D6Ktq6OZu12T48HeNfOk+Fm2QHzaXh2GoRejwdM0HDPrCG0
XWlI+4J+6tbUMv9Ayb0sikAhcchVNkRo2bcChIwWJMq7VIuCi7ZLV7Wru+9EKcWG2r2bkNBWeaE7
88fhyBvWOtjYq0qgGGnq9Zp3TCJU1+EJEgpRailwzUE5RgmYlKDPIkrtufmMj4ps8TFyb1mcLtpu
MN5TkpDmaHpnacGGYUya6CKg9+yiEt+GrOdqNKQfKd4Z6ls+EYaDa2LVtvyZ4wAWJpwAohh+4WOk
cgWHOrkBpqJX91RxrxEy+B/E0i8E7NnzmD+dHW6Neb8i/rJyYmvTphGro8b3lxJlw3vbCbaNsTbT
HTXa62m/FagvvkMVS1ume6ya+wBZVFdTBzMSFxgCCbeGHWnfue8dArr4r0oJNNIu1HaTu2F1QnqD
SsFbuo20vuzyuxyK7hcpWhOBQ/dvVpuFi8BO1a3VjD7iTcLAICGQUpuOr4/nei40OHCQnyYooeeg
Et0pClW5oqtWr9CdBOdyaA5qjJFfqIO30YuoX7ddIXlfdTxPCH5eNjDRSBWdIG6B524UO7nbdTnQ
H5O00lJXOwvUzCBCKYn3Qd8vSJlzCJAgqSEg0mOntRESBTnF3ZbtuHncfTyAq8BYjkJz9rWBaD2d
/K4Fzrl5aub6mSpeM8tCxbxWwh/xPZT+PdNZ3oKMKt/MbmBeIZsF9cprGYgJoGtRPcpNSXZy6e5R
SairMWGvEyhGsqvghSw0s6lOdd6iN+OjuvHdsocIDe0jrqxzl2f2b1d55RIHNiNbfRGp0vpuBut3
N0jvDfEQZrh+kJfBtsY5vzvT/fjQWRJTdBNqiCjNELNgRTRpSiUvtzt7YRSFc7QUEk07py2vUAta
CtNQa2rMcE+mPRSfrVNewiGUvzolnoW456c25o45G+VGY2CXMrv22+q9n66yo/dGLycdb5DctBJh
oFNmw1ltC/gDVVIcelbZSz1hwpKczllfNwtc4PW5cGi6hNWo3UmWxEcIgvrLKcd1Zeq1D9d5ZWUm
fVAZ1afY9ZyPYkCVlws7uEVxgRyl171TAA53WXSVth3xKm9AqYSrEgXNoUZjOh/Qhx5EH8GMHhqq
DWbxXSfBJo409xWVQrTQshRhtD+dcRGsmhbV3XfN7ongSe/dLit1zuJk+tMUSSE0tzeRmicrKSVz
YaTR4uzM7OLHjAL0R427nMwEUWzqn5muH9TcwCaS1m9wy5FP1V0492tp0m9lh+CazlccFtYrhknr
uej0+KwpsbdUCb/YEnSXb+ENACotMv3kGkAA9bIrXpW6BuKk+7/wREErQN5OirC9Dgfd+UwMpI9Z
Ugg0OCNXiUmACHmr1grIYjYrDAg8lAqdk5zS60qzsL5pGTwpltN9dpbOUog+8F4NwbFzpRgzV1WL
D4f8kWS05DcCbyIm9V6eB2R/a8/1M0ztuX+zc/VDFJ3YRSiVAbhZVJQG3ztXKC73CpmIXALa8DGW
rCugfXlnxHDWPinq/+cBNTWtP68IRTT+eYWWZ3Rf2IFBtHFObQ6hT1XCd9WCpOZ5EUyTnhAqmQ1P
mR14r6buMwKIypgExNG7UgJp1gd3IK/cyF/0HGHidDxivbPEGM/yZfrX+qHfY3RNQwdvlF0ZmIvQ
LWtmPyxU4RlXJJXYSzz9/fGgNj0jz4ad3QbO4fGEwqZzrdacKEpe/x4s33mrJ/cMyinzCAgwuwxW
zX8c78tGLAB/FsvHXb0vd3BVmqvpkhfYm87dEXDXEuawV9PXOi4UXVnkbum9QftBaNNo2RGITnTL
s3BWgcNT+C0Jfp/pFfB/CvTLqVw/7nY4oExQwNew7LWT0eevj8MNXPolrHLoL9OLkrAh8R6rwL5h
tfea3R+/rY6cak5fhOkYQzrlNRhoTdG8VnWtXBx4tFukD/HscTyJ81NEJOqL1Tiz1mVFSZQKYgms
ogspUhpeekAL21DEpbQov2uuyG+9j9UEReYicrzo3RNHwXD1IxKJvBXiyclIUpNOVUUGeJ/lt9qu
P5per97B0Vze/KGv700mqwsxH8sQgfZdcUzjgPTynJEMZIqAPrTSqycLg/ci6BzoQAJDetj03t1D
bjSzvVg9OgmkiICxgSdPYm21rBYFgMPL4GQNjocsgAgX3KXRwLYL+vGlFicaR+GvHAMJFr02otqd
TQ3MgUKEZ+ubbCAeksWQcrY1IPEm7vHPKsGkopvt7wBGl9YH/qdCiQkdEbb80jMRASkMhE0uzZfQ
y7C8ua15b3JW3mFuWm+mlcWY/IT3yXbhrZZV/u3bBZ3moVpkqW1ugwgthC37j7ZtRyYRpnlPz/29
mXbqbJRO9WEPclapQvn2aYk/6V2fX+xR2dTTFFBZpbN1k5p2UNkr68Q26m1R0c/xEDLvO7CWC/ir
xnHQQb4hH00uGdD5WYx260U3DIglba2+xo+Zg6/3g3rEm2nk9ncQYKQQGQKbjNiDWlcA+Pv1vCw8
aDUjEyo94xTllRFdTKmtMIrbvwif3ShFXf0qQPJD2LF+tEnQ2vjVT09CU6rx7w5Rf06zGAt6Iq4j
4PAv1Na3xrHqL6m0b1RS3U92OJ+DOrSfeCO/Ey/xPkla+41auv9AFomVsdeCjxRSLDURGpO4k5Ln
rlfaWdAX9Y4N9nB0S6rrIKH7r8IRa1OW5SsDUbhUNVZsslFXQaqnRzad+RyXqH/FN9Oj7Kuz18ho
syd8Be5nEIiDHhvYYhzDpwplowZSAB2o08yaV9rVSuimhjmrXuRQ6d1IIZd5Vh5ejCEw5p6s60Mh
Q7CD4Cosl1VQZFUVhpHIXUV96u78OETrR1zDUdRKSJycVC7DyNnO3OVdvHDciMqB7xJWza++PCde
F/w0ETgyJDnlhREXxFWEJcLvKIryTbSvyIFhc+ihgtkAM52wk43LqUgnitV2aRTrx7PKqIm2ldBr
+my8qBHELyKtNZePu5wfMB+Lvjg87oLWKPicXoFAKQecnnR2S3tdAai6dhJeDCcQlkrZlm+9X75b
5qCdvNQcLroWHh6HfdknqzwPxNxgXfLmqChdnDgaNqKJSYhgXVWURTsLh1i8R5q39hjlf8j8flNZ
lt8FluF5F5j19h9PZbEDXTz3xNrPSXGCa/pTK3BL2ypQGKRkscqIIVsVZhNfywpX9eMpdmHTjdbH
96ZzGek8AXuhCPt9P3T1LE4s90PHR/h4qtf7I0zU1r8QSOyuvEYfl21SRS9dnG+ZCMh5SJ07iKZw
XbQ6ia6h6tzVoW7mjhXRJdCZH90wTj+Ev2f+jt/HZBhWis2a5XHYgV2XIKCiK1pGG5eAlfmf4yML
54bfo7qFtW1S8hYex2XvfuoAfc5jFml7pSL8ZSzG9MPy4BroLl0I6FzaUdER61SU1AecPRdPAngO
C3pwKQPWnX+NtSNtuXlpdzlcqGxSpwJO1mSY33s2XmjkEfE4uvdTCSvZAxgC+VaDInIQwr8gVmDd
axG9BVuteinS0KNyG9EOVIeNSywOaLSgOA3CZtGGX+pxz820bBu1cgcgGcU0VrV1mYkl7IXmUHYo
eCobDU3Y289dhdL0cdzJq2fbaqsTqQrtwuiKcaZzllweN1lAA9NV0lNojERQlN3Ix4dV2kVSTb27
jK52q4RXHaOoKgv39LinmlABZWFQrvY0f+HFREL1yQiaLQ/iuQrC5rWZYN5RoStbl3nwFWfmE6Ad
ZE5+d1VEMKzGXAmezUax37UCTIiaq+Boy6Q/Z0r2lZSkEITYHmY6qX4sSdV21fSscoMswpcRh++J
p9Qrv2Zj6dcj1n+tfosDpT4HyRCfBouw08fTwg5rS9hwRdGwXxlFgyyQjvxTq7jyxy7uY1zn32Dw
ctQMkTiVdZOtbXIXl5nr0i9LG2Plinb7eD9WCFmgg4y4qoyyfadN/Tjcgnld2UUA7CIN7XfojCvg
w+mtgNH4VJXepNsCU9pNOzRVBOQgY4mcKW433LXIGhemocaL0ITzMMa2xl8IbYU4T9zGKBtiLPKK
NwuNFuS11A8ZnYuP2tGPhAI5V8e3QKeVnGmRCvHJ8VwEFQZpRCvaUYw5RtHtbdqu88ou27kicnnk
7afb0mwmJLk8EmGm77I63kOQahZ5Hcttj+1vG5cxU3/aZlcZMjzWblJuXZ1PpJDOF0mp5puDX+hZ
T6VxbRwbujzEmmNc+OOyCyW2QIUY7bRp3k1jjm/ceJOe66wHHptVspY0GWLjIGuVHrdWQsdoLh7+
v9902y+S9cu6y/Vo3rkdMj7VmzsABjnhuUclt13XElOUE2rs7wz26rpXDm9KoZDK5mhXNSDS1/P3
uOIl+eOe+d5qZAYE9GR5eoEJzuyspZQsxwkI6xZ6nduYO+qrHRFSRX8Zpsg09mq9+oE/pztprPRz
jSDYZ6pDv53AKs+FEn22OKk3nlV1q4ZTbFGNHo59oX73bDlAYzQEXDiYytGTEyzf3Xy6YZsU3uF+
TNudRWaarw3hBrOvz70GXkQctRs8eSpDPwmlmWEMb9UQzO1CxSZua59onT4eP9RM5naa6MecTSe1
n2Bu0rX4UjQQpUXhdYe0Z6NupdZX5jMFGSzqN5bX9VtPjcsl9frwlKVKN8NjtB6EiPeeHY9HISI5
a6VsZ8gLaHjaG+F34VYE+WeY6s4+jBw8FACk/tSdBg85QMkv2ve5mAtWYfPAEEz7npavswFpnq/Y
i9JVqoWMuuGVHA9cz2Fr7B53J3tTmqHUrizPxVucfTwON4WJLIf9MREJ9Z2kFIekDpleXK/xNrEc
umiVadiYzc6x6agDlWI1jiMY8mQm0GL1fktkGcv03ePuP24w8fJo0n+NXjL158ofmREA5ZZSnKOB
rEY2/XuV+I2zPR2CTVxs3BBKPoqX8FDoCeeJxj6Nzt0ePlaelcbucUfvqnahDK43ZbTIs5jDcNDP
j5/xcRarNmaxlw+af9bS0j9HahiT3FIwyZYyPFRWEx301rSWxN55z0DFzpqqVGgZU33nCL7Qjv3A
R96xVs+rDkvtMHKBC9U8mZ0fMV66M+Zp86RNh7IOd1UVuxENs2zcOQnKkxDnAF9rP+7+HGPOnumE
ej03ZVTvBSf/Nq/hPDa1taVKY+1SvbDO5DXEXLolfO6KfQWxSpqHocx9dQ2zOmi9X60IuyEM2G70
u23RYLOQpB+GxG4PbMeRxbga+TZhfAdFc0XJvie53LhQCcVnQiceF6VBFqaTLx93nUAhJ6NQ/Rmu
wXRWh1X3FiytjpJHB7K7aZ0PpxuCvZHmH6J8T4ON6EZtqboV2WORpx017FN4TP1bNloAXBVrPhQT
QUDxq40jioqaIMLT2lDe4hgctVVp8qfpoPo45B3b5F1ERpYd28BNj4qQyToc4S2Wyh4N7rb3Bm3B
jgT7FM6hXeX2/bzXobw4gfuU9SANEb+o+7Yvbori7VLbHnbdoMu9F4FoC4ge9pIwjxZ9SUZha3q7
tlH2ZT5x2ad7/7ih25tiCOZtuTkh9T3l021f6umW3A9vHqOme9bM0jnWY9UdHKQqpa45x6D3X9j2
yD0AOwJ4FauaqZxpty4fxYaNAs1r0xYLjOTE6ao5q63pBkJivhUayOVg8he2tPoucmxLluKNu0zS
pr5ERfEB72lY0jkYt4Fi1QVwUrubd2hmnsH1Ye+PWCj0QjVepvbIigLA3JhMnI+3mU/vzqRD+2dW
Er5jLGIQVbPQKuQ7wTevvRFkl8K0/AMAY/vpcdxj6fbcqEwBMdpOdYzLA1l1UAg5Bb9UfRfkFns9
X/kdm4aBgi01NpnbGhun9mAohypNYdc/GIjPj9lY1C9xBj7IiTGImiWG8yfa9Atpy+go+GQSI6n2
KhrThTExCKADYS5uoQyTS4LgCSjuHCSgtkmlpjH8cDOaCcgkE2oAbalxEVOAINfWGV8zZjzYAX21
11u8HTbX3WIkhm2PYxt9BRtNgPXcfdyELgy4wcqilTo9WdTFuOka5L2kR26SWNYr9HITFc7gbSPn
WVciqW+tjpxgAD2/6i2zuikNShs7VNYosIFF+fTNIJTXuHQMQrA71geL0SOxkhTLD0w4sDxCtGWp
qr/Tc3APjxusB91TUWpfFQvoWVJo6a3vBcxLq2VnyqeGqg6Duirqe9WO2jd2311ctP5v3eISS4ro
6mu0203fftd7wzr0/Zjc0cLROsSP+LhXtM7TkLfey9hJucfCe9Ttdur+UwvEtzEQ28c1XJvLqk3E
YbCUal1TApWFEsL68dWFTZgQbJFST2a+gEDJ1gazm6ZW3wrYDZDni266OOHtZwm3Hl4qn4DwYQhZ
Z9SK+GwztCC0j+pX7TtwRPRajLp7IAXnt0dCwDbTnN/YqNSNwI2CHHUYVTyFWPWy+tTg0DxZwywP
VB2hQHIvdexEmkn6fNAsfaJt+boR4qupOuwCtu/SUpqDLEHzVIyFSA3j36Xshq8wHb+dQnbX0nW+
nR6jRhmM7V3r4a0LO/J3j7v0iu8h3Y65kXG1rHWobRgroKxKoyPEVVSwppHW1QCp9kHg/ZB3zR9K
zg+1SG346wHHTeJtVSHcmg5pfpE8V2SuL0SqKGx3yopzA9gqDFDlnKfSWQ5hIZ5gv0kbIKMYn0Re
3XOM9LfUa/uTxBrk1V55c6TmLTtTKPBuMY3yvUcrw42r4+MGLB0Ja1H01wNukBQLUsrw3dRFzBIJ
gC79af3koa9Hbm2rOGGbYOeP4KokRL5lmGBbstwqfB2D7reZS3dnU871wAXtRGFmO1O2f908juXp
SR3IoMClxlKfnbedRXH49J7At1h6VTcQ0RUUmALj32NOtr3phOqmntzlg1obKwUy49FTTNSIidXd
9Qi4Wayy7ic+EY4UnSmFsISmYbyPml2soknEt68t6iS6hZWqLCOM0DvDhCc2erSaRKf8LuuSDN/0
l5FQmXClLZ5xrdYsIXJ30RApvtUs3dmWog6W6VQlmA7FXbkkfjwGY64m8waFNHpJNIrPno0lqBLA
BBW8eTPkDOpEpG5xzXj67XG3t188gE0bOnnBtVCbt04TwSfttfxZE4O919o8PHWuMrNDsXXH/lr2
mbuEH93vHjfAGBBIhn30Go9mvDU6CmudFmJccjz70pp2sVMH8TbmskXVavX+s8klMpdBhfDHqz4y
fPJVOyGzJDmR4DWv+ILBVzcoHk3jOvbmka3wCp6R80mS+zpqbPcOVMBaWk45LJ3asp9K5pFndo7j
4XEjierajaWFRBpL/pi6w5aQjMnM2MiTrSfl0zjx8xPN7rZklI8v4E8sRGhFsOwYzLaDxgTjF4c8
zOOtKoS5wjJChc25wWZurgoayEIX2Z3U1u5Ee+MY6lSttd59Nyvd3utgJp/asU7vNukCW12PrCca
ueld4lJZS41ttUG6wDzRdYT7nRvSMBDNuE172MmpTqItbb9FqeK70zqvuIkGkilz0flxj9P+UkrQ
H26NGRv5LiOnBfWq1/sGMW6EqU7D9LDCzRHPZe+ke8o7+Raxa7PAxefLwtuidC7vlUtrtGryV9m+
5mZb7GM1LPeJbhb7YtDwuZEuws+Po2WoLmUXhJvUMjxCxzz7uQ1AXQLcidmaE3oLW38L9Nx7DkKt
X+mmVFeO5dTzUbjGW+4QPlCZWPz12ohoXLqUiaMMJAif0CJ3CLmx6/HTd3sglQ7hUMJF7Jq7o7cn
MWXX/Bdz57Ebu7Jl218pVJ8XdEHTqAJeeieTMntL6hAye9OTEUHPr3+DOvXuOXVwUUD1XieRmUq5
TDK4Yq05xwyN6QCJHPiym55J9NrKKa+OTeXqq5kim9OT++FqwlOsGatnrREsl8NZlzq9iz0rxTrA
jXYcAtkN7+zG3aY1EvrTwjfv+pYYER0sPmMfvIxjgWNhwuKt/cajXV16NSkveOobMyx3U5iOp6pJ
0G0Xf9zOXIFUg6gFi0h/VloOu6QYcf44hNj4eW1+cuKtSicsfhtqYmGeFm0IrTqnYcCZ8LmfRBgG
T70PaE3VQ7ev/I304/aOtqx3F+VQgyPT3+uyfBFJE75WS9ZpoRl00piun2RiXjCHfsggRHRYjqsh
mhnXWFX9ozWjXQB55MFbwQWJz8boJedCURqqJg02SREX8RIUUJ0bHVRnutUfJbPIA31C4TI5TJtT
awf3rafKu/6fN4RVsF+9uKY9X3Tc/vVGLg+baLqo1rT37oLhGW0RoIAuNp5JaRNoPz3oUYtHWgb2
qWajBf7GcB+zrgoPZg+OM3Cm9wZn9i8h6G+nCGVRzgS7Rg760ykgOpTUyT/SCPUR/TMT3odzk3c2
SY0ksq0QsPbH0gvT2zBB/FEYXPbaJH8fJau6ssxp29AyP05F+8QK4LzZtAJQnrrq0tM4f1BB/obk
2H4LBOdiRqrmTTCS0Dtp8zcFHt22oUGJQw6E309vfmrlK9z07WvMPADD+yhf6AvaJEU4xU/Wtphk
iyn7QSa6RsJNWlsxRcVBxuU7AZbRFy66fdfUzRtw0Xxjxa11azumfWLEjVKRTcgTGHhmtiJLP5QD
JyGMIetM+uckInVAUuXtkqmu3+gat8VUv4vEDzBnJyCJWMo9Nykf0TJmBzUTJBfaVvHYZzNTOZlu
+7mZjkWI4WP0QSQlbfATR551FrUj1+ackutkouz+bg/mJFjSv8wnsUU3gLmsTKd7tkPdWfg4EbVf
Gze5IWiI1wwzGsh0B4v0BOmLHqhWa21suNmbUFkegmnMzSUysaka3YfOjaxjbfp6JzO7ewHzu6MJ
Lc/EDPjrpnYFLJhcXBSi93Un/OmZXMqNnmzjZZqz8SBpWW4ZJxkvzaw/grER9yZF3L0ze2/fT1Pt
O1uPz/ngtnn8yr+xzXCsIG1JxaXwTcwWyw9Lm3Bajz0zH9320Q83IRV8+anMXcpjUsEW//6ddEAY
PirTv4N0EV0hjJpmeWgKcNQBhd++Ske0d0Pj7MMgPMyLRKZBPjMznwWygB1xZvN1CvPiN60Clgvb
LF/L0Vw2xO+j1XZ3bm4bW7Yh7XnQDiTa1A22kRRHGVDoRc6a2OzpQguYmKQWNYklaEONtJZJ+0rV
Pnar7GAYgO04uNGch0ymcwllbkoCAOW4fQYhYQnFrvEIYG1AJXygUx4ANXGLV8MBB+TATceBw9yk
sgySWyscBEuLJwWTtbfTVbB0y+svuycXYp4Ne9OCsCXxNLpWiXMrJ4h5bKaJ8PFuKw1+QrjkVnQN
QN2mcvaG1Ec093fjbF+Kbo62pAICgNSyvYvbyVwrN32rZUmeGapgIPP2Q9dJiQGqNpgKuN0uKtB9
z86s78BsMpwDzrNuvOkYMNF5+L7JBjKmuBRHGKrIkJp6R96SpgwZA8b+2VJEoWcWh1s2O19sk5l9
VuowREQxJKPzlbvK+GkkLYx61seH1h/znXEUWGFvi6wb9k0UuJfhI83IuBhYvfCltTC8r2z6KsAt
tccbNGaAX4GWoRf5GfmWAL8WuQ/RjPs25qA9EKggHubREmtpdQqslUVuV77kLAjMLLzeNj8ZRD1a
w7CZk7HfCzpGQFgYcTlD9ctpx28p1yGLrefBElsEjP6KeOUvYXfXWM2o+WXYbsYBwDmdPBuWsAKq
MdbZjV+U0Bp8H7Y2ccE/ZltkbBD5U725ualLIDJmlbxXgr9tDEK9beM0BLdsA8vmGrt10soFqMbN
9z1Wp2Y7Ys1gW1AGxPVIRPgzvsskn4ByUDSsaZiyG0fzPnbG7xLJC66H7D3IaO3nlr1LRy50A8mo
m0aOzIJq3rs4GvZuLJtbHcKlgEJxlIBvNy4HyIY+2O1s29kpwXioHNfaFJoIXUna+SPpvkMbZXAT
k35tlvZ9Qu/4Zx7uPHfxfGk533mB/Io793WghjyVU49D3l443oHxyDXjEpPvvGdIaBPkBFnBrzvn
Udy3TbmWPTKTJqZH1kinP1Howyy0UwKwc/0+C7yIhFbsuj4+DxMTNFHN91iI2GYqP3jsXQgQdhmy
LQyTZ8pUtdZVWv9ouhz7VZnK2yYZX/Jo0+adv84HP3mKAmCGnjMnl6ArGy6PfrVu2GP+0NISq47M
pxcNqpaGTIy+HZrkji0Fl0CIpYbdeoRtgVc0eqRRihrKuK8Sj91slS8NXfBHccofnNb6hfHPe1X1
BwKYvNsUSd2qSbv6Xlk1Ot+bIQJoavUTVHjpEzNOkrPlDw/sJIJjnBfYI5abAnkaKTg4YQLKUF17
8DjbWt9UWK3ToIn26hAShHQafevJNEB+EMADzy62pl0fhORku9GN4dj9PSRGfx95NtMh0g6teQiu
Lj2wq/SmHO/M+MaMBHixg6FviJPsyg6MfcTgSdCqfB7zUFzmiD0utiR3xyvMi9t5dxPN/o0XZpI6
2HnOHac5N/3C+zJMa2vyezffD80+ce4VreeWYlQ0U7tZ5AgsLi1eSpJHw51jP06uMnfKA7xQ5viy
CjO5dgdmS5CzbNBXtusT4y3Y9xZFcY2lA4zGWfxAXZdf+0yNe8h8ORBOL19PrTnso8an6TPkzKYI
Fx5tw8YRPn6piNAeRkezQTj24MGt01fPsby1pVq+KQavQZe8uY61WqjELPCDPcmdDIg8q9jbX/0O
YpwDR5CAKHkogZUe4pqsvEQLyR8yGxs6dMVWMs2AbyjvTDdXVylcQHvLu/X98Pu1XUYEtjhmPhQN
WQ7qajihh+5rXteECGwSC3op/GkA2C38Amjpw25mhBSzfbytZBDdutO8RqdYXD3VMUPsvTumS+NN
Og830GeQspQ166H+BOe68ABN59YHiWH4tXVNAm6CGsLZ0EPs0uPF+35LEtaqo+mqdxNLEJJIdryR
lacECLrkzw4Zui0+PWnhohNJ9qMBc3BOBns40EyZVrrNDWZz3IReUV3aURNGqKMLos+DcvNfPWgk
MiVh7Phh7S0rXr0W5k5npDOS3UPMDZjVqI7ra1KW6d1CzM8wZl1DYRz7JPpl1HW7Jz3uLPMcfquE
veb2EfgwK9x1eS2uoBgVPypdZ9EvAGv9vReEyDgj3nxnIbZMRJ8RDwzUEtHtNfWZHDRGFxxBEiVo
6T56bQvKBOLgKHVRO1gHl8oGPcX4YkbLWerjcxQquvrgqsncqqs9piEbVeIxLJ35UhfGxcyIDSuI
+jkNLWaeRkSfHnZIZPsnL6KZn462dwVawsTZbuBW5ql//X5O2ZFB3kaz1z0cTV83H50JV+j7XJ0F
xBpKN3fz/dBeTt1S7elIklvQkUpa8fn0YXrfD+xQ2roPD9OyEpQ9J0HPvvJBDLChY+HtYiWZrAJO
iE9GHdZvILG/Yt/w3oMxxCLZDZ92SdhNnJW/ROwf2rSOfjuWvYnmzk4QANL+cWoEo+5LEMkAH4R9
1RKr5Mon9oAu/oR4MC/pEyIWKS19scMo/YJI+xiS2fzBYvjeY094s4YKXNQk6leuZwAFhXZ/wvPC
sRoF8ocTGSCmgiIA0VySduC0w2M60jTPOIYeoPFwlqVzeF9LD1TaNGBH7HO9Qysw3PbjoneB4XMT
Z1WwD2A4MmRBE2DX6BONBPkEWzJ1CpsG8EwswKKF/XiOTMjEOlPzZUm93be2sG5cSJA7T+TerUCM
DB7KNu5iqgYO/qC6egP6SreCi9AGRc1FNPcfNfybNW6T6jkko3BdpY2Fghipte2asIcyrmDoD63X
kCncSqq2eu+BkFs5mmTgbFdTq/GLiPuTaQbV797Ld14bE9iTFjTeZcm0OQ0OpAbxvifzlneFS1EZ
EYxim2RyBZVJ2I/qfwd1cXKa0f3qa3m/OAo+89z4Wc1W9+6R7s6JCufA65HNSiD5DInpDvtu7v+g
l17QyzbbZ/4v6jST3b7LNXDjy95+0HRUN2S9NVcHFv62ncbiXgA33/VRatzaGbY7AhDBOZr0jQy9
dKFdozkYLCZnwjXJoFeVzVCoRC7VEfFQTXVxHvm98PwQN6fk1OyHsqlvZgc92mQIfauSCmOe6sa7
rGKzkVTKvc8lIUWdAXmk4J/dDINWj03Sh+vWtmAwOQUUYviTP0rV4cv2gM2Q4EICTeYnr92iniLI
x3yTav4wyRv6qNvsSTlItGRT3DQuFM+BeaxMJO1lP4qYAHg48NX084/3HUc6dQJ6UYRSHA9U9cRF
geMHA2V2JZPEoP3lxM5N4qbo1W3/KfVU+jFwXgGZ6N8wAmJJn4bwxcXvtyKuvv1J1oaxyv0weu6k
3a0taYxPw0THvTGn8tHuc6Jq+iy82uaQb8sII2RTemJbhU57R+j6sOvcqb418Rzsye4ubkwl00Od
RelFFWyVxNSl5MkM3pFRfXYSiKtPtLzL45TGYjH7oRsqUVlrlQ17xTzoRhuzQ8XlpHchy/FuCEzI
ObNNeKr0BpK9bEIRJjTB4YDFr5mxGKKwI9VnMsfnjrAhgg9t44fLrnMFOKt/sQND0u/o47eJwzoO
rPk9iwu8REMFiXq+qxs//HKVfawTYcJyrCAq1R3aM7D4MXaKjPkyOTrLYR96tJ2iRQxncbX3W4gb
IVfGwYnS32wrzp03NF+6DReUkf1Ru9Grj/b6XcNqI0nXGl61jf9rCJqYbg+aiV53w48yRNnYDnJJ
Yya3hnkrxSlajw2LT/OALS6E3DtnVy4749YFF3znQ/sjVSM/9XCLz4STJGdgtP91T7Qtvd2WBIE/
n/u+B+6jrHE5/r9XN8u3/OUrf76c4OqebLB/vvJvv4Y8N4Noe+v6x0/88/u+X/f9MCrJomFCBGAV
mNhZVVN8xmjxXzf+P++VWVl5a03AvSLWhS5nfVt0tJ/klJwdZst3hYn3LB7c3fcj9MXE+6RtWZ0L
DJ12nHR3M5Lc22JiRxP6d0VXY1bIOLZBT/h3cZYiZ5ZjQq5K0sT77yeD9NKlgr1wZRanNom+EqpY
A1KDUdyqUW4TmtqrSpsll9VaXosgd7gsE/rlaHkAOeQz+Db8q1vEn0TjlVu7FWhO2KAllXw2fcz4
g8Qo8v0QEaF329Xi6bunG8KvuHBkR7cY6X7KJAiec9cnFGUcvnTvExWCb+zcOq53bNWQbmyt9M9A
Yh0x0WG3Vl4erbgzX1TvbyzX1pt5MLEuD5xXXpXXW0A7pDJo5Zy4dGztREy/CfbtGKE3Dgo5aWMG
yBTRKTYACK9NwAhI1m9Gny8jcuwmYa4eZDj2R332uCTdqvsSJfE6m+maNMvra90zrfGfUVGVmPSg
WVhshtg4tue+yb5iRAtuhzw3aTGSCAvniTHobB2okCp4tPNtJBLy8Cr4vhlCRMNxw1t3WfbtidDz
WrPYUGvGGzsGx9b7qbFN7Z4UtZ7Ab0suiR4eCXdxzWVTEwVUu9uxA7GvoWdu7VFLFJimPKmeSOpk
BOcNUjI1EmPXiQ/g6bf5ED/GBZmVaoJj0dMDMxNgOExZ6VxZV0H/4CH1PyrqmK1seJJ+n/UQqyVt
G6387EF/YdL+E/1Vu648Ajfstn6h40QHbajUphm9E5cGl0RumJ9Ew8+H3Mu2nL3ExRWyXse93IYJ
pLvJ8l+I7BN7HO9lbsNUHJid6MofLn04+FuFKnpVjYVSXHrjLVE11SGnS9NNSXnuZ1WereCnzDN5
Eqhgz64t6AtMyloptyX3ShDHnEfTfPhGwZa08DvRQqULmRYX5lLaN/xMx924A2CgLFckyajhTY45
JnrVv1hDtMnzZz/1hl/FTHxO0gxv+dy0UMptvU5w7azJryDcl34vMIp+O4/DoyMfzcYK7/CQzDvS
zVs09sw7TTfe113prrzm6MXdWzUPdNAb56mQv6PUffNbogYdf/b2qupOaE9Jeq+Osuvqny7Ysk1p
1u7OUtMDEhrrMbDl1vAa5Gpd/ooZk5xHqg9tLhmjyujWpR+XnI8hqYBC1B9d7u+cBTwg5vKBE6Q5
Ge7i0Hgy58j5OVb5ZkAX6jMc+XA98NjBBH5XJih6HJMhMgog/UGI7DbyVPNSDD4Sj7baD6ndHYYU
DWPUMixp5+AtVtaARcuYN+TJLoHepvnguc5JeuGRpJL2vTaXkgcl8b3LRvYSVBQNHXkZR5otJMCY
xskEovHsaNNAKB2p3dAgj5XETFP00FmZGZx0zV2JQuqY4rF5jtP49vtrqYXfoNJK3tQ1Ks2upcGo
9FOdmcZrTSzdSvm9uDo6N85G2KqNPan2fSFA5I75w3QrCi5RfCJgm98IKaIyzslxHqLgdTa6Y+Iy
TJN56j5P3meMip99mNhlfDL4m6g+bJo1vzn6z4llRZ8B2n9Mti0FHgmifsn4ZLngton8EfTe9LkU
J01n1LQGW32P7/du9qhOwjl/HrWZf8QwgMMmEG/xSJkPbpw1yg3GXTlY5Qk1DSCA5R7AkvIUBKlP
i355/OfN317zt+/7y7d8/4g/v2xp8icQfJKIqiD2w+Xa0EypT+lyM7hdTOL9Px9/3yMBFKTL8hyI
+8lut3kAuR5kT03uFRLgk+3EZ2+qWsoa4C29EYyn3PFNsIkh/NZa6FPbKTAzbd96G23Gybp/0IVj
ns2IONVJSMJACppS0yMZCdTUHuwGkm9SbvumUCeyWD5zGPfbcapB0mouUmTQaw2xd7lbGVZ9+r73
9690QvyL1//l2T/u2pPxKG1L7SK/H08zDYxTHPhHZfIvyc5lnfV6efq+16UJf8+/eO7Pl1D2btn+
qYNc3huQE9NpnlRD1B/iCRM8NoPlYGpYu+pGn5zl5o/HQHf1KTYzfTKKnFdlU00dFA8fTPrUaUCW
DrXr+735fqKygGGHzm6c4uhoVTGE68lpTkEmko2ZJaBI+vzoEl+HEb7DtcIP//5l8xTqU0LCJnV3
KxYkTnmSTVr9cazV1GwnnNwd6/KZT2BT9bmza9DJhi7niS+yP96l77fKWt6q9jrQyOOCVK/90IqP
Y71NiLM6xW49n2YDqmOX+AXWhWlaR6HVnoLGp+RQhG7lBtQRevNbv8mJfSLi0YdcuWobpm12z9zN
Qx51qByoNZB0z3VjD8BomYGlGYCk2t9DTqJTmphqQQlXOHW4+b7XjuRnVzGoD8lSm8RDdxKG64J8
Xu5+P9lCKTqo+uoDpXZReX9h3cRU2vUf3RKLbRnKp4joiEioy/Jgk9P2IwvkYXTD+d3J/NfZtJ6V
0Ciw6iG9wOcs4HFEzWvv+DuBcu6zr+jja9SdD9YiHBg9QK2Bt7UIyL1qh8YXsQuSbAsGgh2puiKo
WCNCtMVDNyEgzaYXxyqO81iWGzkZ5qWmb07wrKTgFYLYM1VGNzl7ivVkOvFnh8CgJXhLWKO3pvO4
yg0vvunKdLxQOKG1L8b8IHM4ZF0BebdogCi5DSSSUr+qAL51btjqJsQucGe1CgsAfoN4UONrIeNN
oMlIm4I+vMM6uNdpNZPflG4R9DVbcPk/8gxHygglspj0TYsQH2R2pj61uDVDxn4hASDUOzamFMQ8
W7Psy42zHLHfhy1z/mDzv6cA/Gt//1/t/f+5efw/T//2u9b/dvO4e/ofYQH7X/Xte/mr+fuL/n/E
BQT/Ey1g9atKq//GCuDlf6ACnH8EgsY0zn9gvZb4C1jE/IcPImD5UmAL08ej/xdWgA1gIKB+tT3P
BC7i/skK8P5hO44VoiwJPQ9tsrD/N2QR2xELCqAupriujl//8e/Y+vkriHqzTD/0hc/f+d9RAVkZ
JWiRGE6JeDqLrI+2Y4rLrEyC+dbl1MvAQkI4yp3bDIUisjYS5svggPg2PELTelJ5Nx8rq/YRmulC
reuK/aUY3WfUJDGeuLg7a0U9a3TlzYhV9BKNRATE4c33DTIcuJNecSGxI7xZkF8Gd06TOcS3ZTT/
yvMQ28Lc+ifEioSIzeKCAFxcgqF/icfEAoHCo+/nc4hCdMZdOkloj9lri1cm29aO4EGEHYPBHN30
X4ZguB3mYvFBZ6ewwrZD366xgQZQFpr2+IxirEDQRN2S1HRcopCJs8j1TSrYWgS9nsmNR8tMj6Lb
1j27PZ0G9dnM8Rl1bXhsErLBkzFLz34fv0Y6bPZRaWc3icm1PrHyfbA8GrDfrEaU8nv+dHcr6ppk
SumVmOuJ9ygtkrn0CPnVL6MV6pxi25lWwSTofZIiPTmlf6KrRVlwrFt4aiEXp3QYLxmiB2NyH+je
MiMou4rt6IXhQrsjPOxeTOQhtjJh4hT6P2uCRI5xOpZ8MlH0pJp4J72ZLTcyVt6yjHb3RKq8Jpsa
SAEZQb9gpih4pvCQM39vOP0nLAUKadKVXT7BtWgGwnBl+NGGNo1EA2FAD3AtVdlvOcUH3L/Ikz1y
HqbwEqd8GsYIIpSS8A7P4PA6swkzrPgrV97vuh6uYKmgG1afqQDHnCn2DQWNuFUVkeLbBXG/Ccac
zaCKyWYmAi3gEnJE8HXEgY2SDq3PKm9LzINOeVZdPZx6jxH9UlsnEYLFZJLdyUiSV7iXT7rs6vVY
N8UxVeXRVdFXBN83L1AyhhLrWyH0oR7zm0SCRRPBNXUqG73yMnu2Hv0phnWReqcpkc5+KhIwPc2N
8NS6tNv9CE+PwGKQBhhudh0xYnPM6GRo213ttzYzp+KsxGgc7B4B5dCLm+8bIwxf7YlrDioac0Ov
oV61ZxdV7Rpv5V0XV8Br7WA6huGn2wDlt/0YCOziplhu6nl8aIho3And1iAkGsJGREO4W4/+jhoF
f20aIS2Ov4Rmc9qW5UflrCxS7XED8CHSCfcwdJDVy1QUQRW2M7o5WIac3zaAayxlKE5m50C1T9ST
SUBrmTnD2qc0WEfGtDaJupoxjDtKPFcZvB+QOTurUs/osQbSH011dPivshiAIhsIELCDudHsYJFL
JjdjReCrMk0a3HF2sU3ckrnDCFlVQUm+L2+sQ8DDJvH0sIey8jVH0t8SQJYvFhzkVIQtoXMTdtKt
tXR/5GPxwl8drT2KFE4q94musrldGttV6mMSBHuxMVsuo+xAtkiyySzpwxKOXi02XQ6JbKyIkQjt
eZXQBmmtdFprFRHx2aObGHo2OyXJi+nYo3QkJ/4yP3UyXQ8koSFQ69BudNoiNn3I0YI0W+E3u1ZU
T5WtT52ymfOZuPjEq0mt2MXz3upMuYeScTAbEuFIDhWsOfWamDlJS8OoNzMTgFUS8kmacuL3yvHe
SBklWVFV7CO7eh0wj4JmJP3Px8iVocOgSFiZWRRAY2xICzNatcsy7HZzwVIgGYs39MSWvSvqpCzc
BWPA6N7yCdslQWnjMsVQkQkPtUmPdYMZJ6no66MkkTQpaPoyNwnXlU2lVhTYZC3v9+jqcOO5/Ma+
9qED0pQOQApyzPbEhPNPOG67rkkXAXhoAI+UeFIF4c55w/mJHczcLoHZbqLcDegIYNRFfhgtdfTd
6JoM1Y2VgvizA/lSBkyzGfot+7h7EhfAH0Z7aPvjPs8VmTTEcuMTjT88j0zjzrW9066a2AGBgCXZ
0ClJadB84cZJSG4O0v5xZh5HouxtES+WN2BghJ/FcHQBONUeogUmVZwkCIJ7GzhwzjywK8lYEl3+
wu4s3RQkeTCYdVZpOaJWLtxdhH9i40+M10cmOyvVB9XO7x3ydHPC85AVk/u97plNrhOLVvPclh85
PTukNgnxvQHdWF0c2sydjh6rIkqbtP/dFVioOUZT9tlo28fN0JpkI+ZiPsLBeAwmOnRJ669HQTBQ
0bYnaAeXpELApG2WSo9sKRpDNR7Qaoe82XpsEGD5gTuzjJIcMiJdYKgSGbuggzczUNSK9IGMPpJe
PaDpOT8E9tl6otw2CQ0eEptNlJU+lCkXKarhM0Bn+lE4ZcgOh8IZROQxkktk1ofY8UiJh6WXpsOw
trqEK5t8dhRcGS6mpCcuSYU1F9UMVCFyXG/ldONwSkuPJdzIdoPLzskjm9BzxnqTT6nizb3HU04W
tQUZa0R/DTT7ASb8uE0ih96V2zHyV3Rxpdvsh6GOj01p7KZB6S066nFV56h0ffVV+zbpG0SnESQS
kYWxkn7To90SF78zOWZmwacGukKM9p5EAbwGTn6h5/uQJ3B6M4REB9pf2aaXExMmb3hyA6tfxzbO
ey/Li58i7vdFQz5pUn6Z7Yj/m4ngJszicCXw8q0CmwwHT8R4Z1OOxgDiR2YTfkeWdU0mw26KMc4p
6Rxb0/L3VhtzrsTlDxqd9i4r7yRa/zMN3tvY4KifsYODZ5zzu6xwt6Weg2vyWdZttStNZgd+EcCA
G5h8NE12ia02h2hNjK32P2HJYVMkp67u1XRGqR1DbmOTiQfTKtD9Bcn0gLKCYuyzHEtnl5ruZxpL
CMORfMJ2cfEN/923i27TV1519iQNseAdgRmjfbaakT9PO6T2wSocGXKZblJsQ1r0dkv15jcE2I52
djWybtrRTHnugNEkLR1BOwv8XW7azwhgRwgA40+zWbIFZ4fWYDghTUw7tc2zX46d3uvSxfQvBrkv
udZtdK5/hTJOdxY5lGYIwx3SGSrlmZCTaM62rHXmyraYtIX05eWEgwBdarGn+9USo2gWxwY+QasE
enyAFE2YXcmt7lG6ef1uCgLSG8knSvoSyjHTHHRm2NKDtHyhLbkeuqaA7oayXNjVE2IezlamVUFA
PJk5nV0LsaGXspSTPPIRzvp5LC0Cd3PxmhSwNHBTWxvXqK9uhH48qwyfBqr5oy6HR4ZJ8b6M3I+6
tOI9Y/KV2ybs+0snXy0t5MyubfqD+UmPQbx3uxzv3uITY+exTePyzBF9MDR6QR2oK7L6q1bpT5KN
TTDSbxI54bpOmPr6YosT2zqMuXzLR6zzWGq2VNjBajDFuqydW21TzwD3P7ltCjNbqLVXxwQpL3gS
NRhrtKpcIJyevUG/xOsEtwrXIzZDFC+zzOZjWFcm1nCGMnY1UofG5dpQGPAchZRbdx/WrKmNrXaL
/B1IKz52K8Nulg4QM3wHBQwd5chk6gViQK9Z3Hf8b5d67tJDXlA0NLs444+u5wKFNRry2ulvhpF9
ixdPzymL75U9PXnK8p61x76Luva2jtnfy6itV45yfyWTCI9YhkH0Zu6VaKWOjBsmz6FNMFzWPimS
nlcdB8CGKsq7OoogLAOVE+zX+Ib4pU0aeGqpLjYiDx6AhUHkASVUJ95R7HB72GiX1Gnsmgn4TMRa
oH9U6EquZrlprai9Bl30xUR2E6FBWU9T95E4SGXt5NhktXMKO1mfS8b7a/hnz0VanQFCXIjsIetZ
+9AmgvTBxcC/pSVBPtLSZXDtgShnJzroxIhXQc8Xk8DgcjCmwVaP5W01zfvIVNQUVfU5dwOq9Egw
t8h5e6FIu0nPhEE0BJ114PTd+0FqzabEWeMoAJfPH7MvXP1RGm1xMsS2ybvpFNI4RMuH/rALQf22
KliZ6UyypyYLKUG7YUdjBuobkCVMwzWqqCPehvA8jp9BR87wkIJ4s8puT1WAiGy+AZzprw3N5qAy
wD75ab5GAuhSGj2Ai/PWuQ/ryeobnzRxyI9lcuz9AdV4U5Jc2hQXNc/3U5sDAK4e0sa0bphUiE3J
atjBPnoMyYlphTF9xd49CIo1Ktzsk6QGe0Ucdv/Y1OYGu1e8tQ01MFwxGYtkyDl91B+s36Rbh7a8
IY1PP0eJLMktq5o3ha2ZVpl1ky5Ogd6ErqvZtN4i3AaEAgs3HovfsinBESx+dLIyvVsITtzgyiJP
xqOscabXDtnR7fcNo+FxjUYMhrJlTbdk29g7t4ztFSm6JsA9bWCMNgrJDLgk2wMxBB90ihLKt9jA
+DMVTDWc8GhdKm/4GZfJHk/Rtm4GOvRtKe9G8aYJ4Nyxw50PpYGuzk+jez3RTCXu7/cIWwf/2PBB
AGQM1XPfa+spSwGegzd2O+D/NYpEKxFEVyqSYrLK2kDkDNd+VhPrKJlkmSNRo4LsU9c9I/z1zkHU
cD537S6hRlBFMaPJMZYZ4GfWpy8UGDe028jxGqKnNO/xyw0RAYWugJ8JFkqKa2pTxmBcQHOZ20f+
/zxCO8hlbljLgTGcnsh+RFZKSTxiH8cwoGv/aIG1svweIvQEYgQOKSKJo4emad0IUuxsYlpWVRk1
R7JBzUD2bMYoaLGBQP6fgEzPe5nrClKC5W5UGaLaQTAblqo+NJ37QrLWHXoMWOfmcBS2fh5ayiYE
KxsncX/Q8bEfTNDF/5e982iOHFmv6H/RHi+QSNiFNjDl6T03iCbZhEt4j1+vU+8tJG0U0l6bjplh
N4ddVUhzv3vPJaeP3lyMgdGaLCkYIKJmgNA/tEOksVbj5BveNJ3dfbdS6bYjDdxw8QUnPfTfeOeS
8wADNdIkk2aQahWPj24Rp9Os/l3GD3Z2g0mQmfp4bWf1h4Ve936aaTFc5x2TK7J8VkwfVC7gp/V8
xOEaL/h9z6Pl9T7i62dX3BXrHI4jLq4s4ajRa2a1cyW+v9VbzqLII8pbi10qtpi7gbtPvJpuhtGa
eHFNmpYq7ZIXnIe1Uibh4jEbaRK2jFx2lIHbds8gW/+qrFpc2nisQkafAGpbYmxFgveYgU9+nGz9
Z63WcrfUXXJebe4jDU+ir+afXljOgwcOWjMxDDNjODgtScdkuZ30ngOsVpI27/VzgQLhtcUL5/iU
J4eUWZ8sjM6pLBoF7va4g+nWk1DFNZHc0uTh+Wpsdp0j23CbHsmGzQ+LA7uHpHjlx60lAky+i1+a
fPPbsa1PLsfQskaVSNNL6eYvVcsmNyf01pTbGlkdL8g4FHdrrSMH18ORGowx0nuuNilNmfxEsAlg
dXHZU0yIN+fs9M5nk7brISN5HFAf6jGamIm+ZfxWvHF75TJbWCdUaNDUus/4uQxdk3A5xt3SKj5z
QaS4qJeTmybsa53xC4Hgc3PZs+svSDwcLUQ3h/kXU0K+bjgsuZTciZgmgrx+VmL9sERM5qp7NMrl
lGoz3Z4NduXchbi1frvDeIYygQuYby9MdMBspHVgI6kTyTgHppAw9cUsD+a/PRfQMg71wDufpILE
kgdMfmzor7CKm1WN9lHzcDW7uubtNV7ZC7y9D3gxA+cGyufrDUd7Zk3OQ7Fl9zY0NZlvu77jYIfd
ly+tHBVQ/jml9dZutWmrge/y2tC/52stp+98Q79rE8qX5XiiycjxoRDkj6Q0zhxMyyiLlxPUbpzn
GMLbQn/hE6IZf+rVpOBFDi+YPKA42oKmsYPKmIIU2Gyq1dW5iqdXd2j1tMYx8grA1dJ88kwbITBQ
eV0HVa7nXEeZuQiJS3hGVtvMy9jlV+/u5frpjOvylafpr7VADk4xpHAOs62RKPfIk0Np0/n6I+BU
+M4J+jVuQ3+NWPaGBhgpdjMq+7Zfx2zu8sS9z1yG34Qk1JS8tRZyTDtat1MFlqOof/M0u74C3Rcm
6ieFDWRc1nvQK34qZXOuBQFZx2LOMMOLnpflnHGPYyh7y/GjDV10PmMqo7T9KxtJUXPcydAa9L/x
LMG0Ev2uKyTUiZRRUPXVQa653HFpEL6l9zcD2AQ7dfb6NNMI9L121itbwt5kcH2YZfc4L/ZTSVr8
rZlTjrZdf5eYPQkPre2gl+BsrLsHRMX5MKScrUXyoK/OPSLFjUDDDEpTa4/m1XjZZYKyLpAnZcK7
XVdmGXLxBhFtDrfOeq2uaYR8sS2sIhpRh6n06ts1095MmoN9W4cfaLdTsqvnGPz0xJuZq7eNb4rn
fJJYg6rphgjvzTQbLzEdgwiMGnhKeyWggtasEzI5KHYVL/kYjR45om3Oq/dbMC8SeW1e1uxb6a28
s+gkQ4/9s1V6dnCgJ20cXUYjO3XwRXuP/JsGOcoQ5y7nUHPFrga6nB6Z+ZE47eo9XpfHBTkXBiQn
nKs25OGb80ztuVPzbxGPB93UwgV8pAH9IUy87FmrUZer/m2S45GeSq4wLmIEPomzxXE2HsSjGIxP
5uYEFdaCGieLK+RywsVtZ+N5rAHkyAq0UiNdevY4KneIY1aNHrOk8WV2XPvgdcNH6R5bPAJBtQ2P
ZU78pFjx2QFw9cmPRXwcDowY1h3Al5tVEmpbkwccrhmkfWiLXdfcKAPP+6qQBdLxIEiXsjAPj04N
e9zVlrPBI9HySfPxSA/4kK2ncQX/NmtALZd7hzpZFiN2nulMCAfR7m8CCaePS9rmPvDgk8fAyhgN
tfFY43hSaTA2UHrRq8RYDX7eCdd3SoX9nxHuumTVnvv5j249Nm1rcMnY7rSuECg3dRuYELgCR1Dr
ei0/zrDlFYP8Jql92JbsdpvFL3QSDAfGE4JsROAqzA2hh2zinzSxvpQ6LdIVkLgUdI/XU6kkV2OK
FuOGS3t3mJZ5N9T4cYy5/XHFC/dijrr2nxzTao+xMLPsp1jXWAppC3dwjjGvNCC7dzvD41rVEKOx
khGLVvKmeeZ7pSJwGzBfHPlkbvOXK/Doqq/MjKFalvqZTPKNQ4nxuyxezZaWzc5OH7fYY8Ci6pvV
YG0tWCH9uCjbUMvWL53QY2O3+9H6gZJ2FgmXFWBLlGqadEvQrdE3aEi6mm6d9hpVM1EjaRfr9fh+
a5ids9aHSSFe5mn5mruXkajTmfgHZ8i8jmiQiZ1YCwbT+3Ez9311qd7N55f4ChdIi8ME2R6WEW7I
eDqPeQdUoGLHWUHbplKDi7B+amU38qnCjDviptjGR2x+dJ6gZwYCGZb+kUAol1O5rR6rWfllUnh7
T4c+s2o4qpzhAhnlRMaiDdQKen/Ty7Od129iSzlMdPEdrMVDj1zhu4qlYc2K28mghHTD16l791OO
BW+Rb1qfXPA/PazXGhLHMtgjTONZkbmakEUyza133rLcbyXOeLB1B/zrU0DPEWaW2mE7oH5CGp/j
uD5h40yjya1ZKwnhu8WdQfSGe5luB4tdfbnudNyYa/gNla0BckDGt8FaYGnBNHpPImZKlNvnzURt
3bh1lZmd7TRreYEhF+ktvqAMFpRvFIM4tfN8nHoohVNyBC1URUVPhzvpxdQHcsK1a96XiEcFbQRz
waKv2fUjBrjQbDtB0NZ5Uhqg1c22njqzDvMuk/4ooRyPI+CfRT/kmgxLi9Sp4YxpwMi8DqANPSFo
PW6poBClggZ23f2nLKMQS39q3eSnzd0kaK59zMX4XpF48HnBjCAhFIdHqDuY4xX5zTD1uFDY7FRy
CkU6Qu21KWXKq0/b5YyX11SGLdtdSXtK1CTpp0gAhaqUVFFMbWzt4VM0/gxCdvsa52LU2u43Tlys
7Rp3i9QMN3PxfH2ltmXq3+bxKrSn9qUU437oZ273tPAgDhr+SDh7yNDdGwYG1rL9YAkkCR+OjRaO
pUYZPYjUaTJe0CGHWTBP0O3hfqM+2u5hApoD6oA3Zwl7CGCqzAZNVxKgg1RWnueM+J9GC7JX6cMD
6e7UlN9DVQ5HWxCh4x3k/jOgy5AEmypUabhuxsgTjy/w15gzILnDFrjdIm5GUf3ZBmVEExfNSI35
kTAB+lhqdo8pkMcKe9nbnEYcuBFc6HDwu0SQSZzKTwxI5kFVFR43BVvDq4yNZ1R9KG8edlZD/WPL
+OFclcz9uuXU3wsvM8NppajRVKsMlYAi5zIY8AEukcGFfssOjI48SuYntB65PnkjcELaA5gP8ORt
9ZIS5biMSTHus9HirGr2FyyTF+lw0Gq2EvIzJDx0hphL7XoNI3Cv5NudeLt1Qrtefhs35RZVnL4R
3CW5FkYMj3nChV1SoPeUDOVvPiaPwMEOTVqY94OGvuZ4TReSge7hoNU9F1U57KHJ7MbeWr6sDCDi
WHSMzDHIhIV2/ZEHd29wZUHESO6YnfODmGicZWngiIHE0NIkzpyyiSyyE0HvgWWwnbMAioOl5WpS
csU1mjV0Bz1fzV2aO/i43PENm1N5oneR6WZKjFBH4SwbFd9wNkiiLZ+dw2gv+fvWFzc6TXTQSsfm
QWgsiL1pBkyLSb/aiHHkbnnAwJvi6vwhJdXdGmWKCR70Bx/cdjn3Q3xUYHgvQ4USbBmcDvHGn0kl
vPdGCaDOc9aIIdtPig1/Gqxhr299vq+N9h7bqcV8lF8oieN6nRMqSZTpj+mEUc5D+zeUa50clao9
sTCiDG5zIuhFlQ4Hat+wiab3DvkdqtEJzbg05UlKeV2DMVzG2SAAvBQ6TsoFUOZiB2YpmppJ4y2j
Y6j1hjFMMUWtVSGfmka0mJq3fheXL5WGqLSJ2bcQ+lP3ivhcs3M7myZrKMMYdvxPHNRgyETtBRr2
45tY0yjbrWBsgB2dub4QfEpKLMgmmMsVmo3ZdQGj+S0YEvW8AG6OimUAyl/hvVTrLQ6dLuRGYfGp
AJJBSV552XT3a7Y2npcy3m2VtUXNTImSWUMSQ1Tygmmp38am/VoVH89lSmLMGoMRAMUud53VmUwz
STKLWc4HK3ERzjnxNNvSX5rOZC01sKii+vukTZrXBBhIWDTzHwoF4WKke3VdeR3Ax+iu1k1m3zHd
HsGmLk/rpDGotR7Ewr07i9FDSdr3QS6YNSlD27WD/dW2CLPzLEEVw9oyt5WPTNYeXe4gzKxQFruC
WXVHIhi0lMX63GFrawTuh8pxOGLjKzbwQ++HXF6kEPPJ63AgL3ZtRYZenM1+I4qUN2kAzLTd17V5
p9YsP7e289DaOrnCLW12tqEAemfjqaHlnioxbi1WsYKQa3Qm8oxPMU1boXhZQSKfRgwqR6XChO4L
ZtrVcmJC+0ZvWYw0vH51W9+RhnvugQQy21iI67ikEbLpLEb5AXOUoxMRH2tr4YQT7wwrBYq3TG7T
ObH8TaNB6mqmg67M/MWTjCed36w3rldrit0MzMidZ6+nHKd/YhS+NxBiprk3j2YkIF86DRe42saA
uVxt2HFNjiRW+RZSTC2J6ABHsindnMUmmNa2PARICyD6BvLcV1MoV0IAaov99U9v6T9/6TJlHATM
oc6tIUU4zOgyQ6TnctbQhYBP8vpe00bURaJOULjYuyQb+MUYJgZnqg9X0b+DZNLDwWLagst2Ny16
fjYhzp2drEEr+Oe/l+OhNcb8NJT4DZdFmPuB88iVVmCdBcEyZo7Mn2dnkUGhVxhkJNtGx+PmJ+bC
2TkDHbgYat/FC2VwozYHLiMtm2M/fZHlMNJOq+e9z9N3P2zLi7Jwlzaq/sjiGwPOREF6sl0NtVvh
Tg/QH+lVI9YzECVsrVOrL3T6JeZeELgiYsYvtWGO//rF1kNOAMce0zYtgQJCrU4z4FSddPp5T5Dg
UA/pBzlXyO971FOutzZiwElj+nEy+cRAz3NH7omxd8Bfsq8s1CUzs1+1Tjyp1b5s8/X/l6Mz2gMm
H3yLWAq60JJoow1F3Q9tIy42ccjIE2SGuiwOl1K/bzo6g8AMXA0t5SVlGqV3631nQl6DSlMNeA6A
Q5nMB7uHBrGItF3/PJt4VjbXfnXsueS8k/HiY5VFGGeYv2I4pvnOLzEkw0sXdvGYdBzG9cbhbryw
z3vkNqzuaxuSBVjT8sg05iC09UlIdiH6Rc+bRPXKF5BN5po9NjSybUtLfGG1/+jkk+jWbFyJSUq+
qtp+aQdtx2L6F0lFMvPHxV6afwHag+fUnMYno0lO1/hxa8Y4s9ru9Tq/F5QHylQiHzFxWMv6bmS2
w6JA5WmpffdZelQOsEDAah8x8wRm1RnZglWni1n+uBoDJUvHEj5CLmHu72pfc684TXnWvq1dmoIX
Rh7aSQBZVbI+FmACd06W/wIgYiLsPXBqfNEXOOp5EsOZHv8p0cTH2mleoUHxFDCf8on5+p633Wt0
Q1YjpzsIUqT60n3uMke0mJwgQS1RYkSGqg9jck0dAoEMVRwfslncLd72zmlX753vpcA90zHMvxoN
6FOF3TSu2z1wKOwz6qVsDmlZPEhOSb7s7VfY37FfpXxCKp6GDWuzO0OVwgB6XqoKHNT8Pgj7dfb0
JwtGX5J7JB9/a7obO54cJLgj0GGu3hSuVN6fRDBzsDT33F5w8rz2bnsqa+CpFkfWyPC4vaTOe4kn
189kbR9o6Pm63QA8FgVeLdtlAFSzKa31nfS4kueQYKwkxfjK31kL1ISVpC6z6dBmUAe4oVVWDuIF
1B5pkSVa3euRWGHTWmhKHeWrk6V75tiSomEJCnlcJz+9ydx5COInfTJ/8yU5rg1PmYtvAx/PxqmH
iURL0cZVAvqM3YSTqhab+3i9t6eYSCI50HzCl9jV6aOVlVbUedrZMeVRMvnhZXfy3cCbI2zJ3yXn
EZP6GqoW4aWe+7BtePT/30f7v63rMwwa7P6H2i0KEf5m23+z0l7/xL+8tEL/h+kJTDcSjis9WldX
7L9qt6x/eNg/gWH9F79sVdP08e//Zjr/cHUMrp4r+EOYbP+zpM+0/oH11saAaxmW9HT7/2alZTL/
3620Op8R+2rM5UcTLt/v+vX/0tYns54cD3gaf5uKwKLPwXeHOg2tjX9SoNM37WsYMDEObixOyr2q
h2aK1yCm0nXSbzPzOUlqgnMxVJ+s6kQgFoZrHgwPx3jMB+aF4E7DzhJEvMwUN5Lu/rj58sqMn1t4
xoHNjg9L/U0QAYcbqp4vB+MdsGZ97JoRcDZbi7asnd83uLuUjt1TV9h78FOO8BZBNZou3iUmrAfL
pAcCQ9pOWG4RWsrEcdJVRKPLBVPXyty/YqpL+n/ZMXtsg8lmtFZp900WWwfS2pz8GFS0djac+7bc
jyq7aRNBg5cGNtdaeTDrljAR3GGysgZH8amfTm2f0zK8qi1oHIrd22kJ05Qd42wgQUCPG0aIo+WX
YXt3cxIv+8QmkbBs5uMSG3+bNlYIOxDUV/N5tCGh0Urt242uAyKy2UKxsAJd+KZKbzhl5odWXIQ9
XDkKDksGwfXJtrOnWbjUN0+ITWayBc4wSz+ltPjUsO6NbNIMUOf3xdYaTikrfCG0Aw9ReqDVZbcp
xppWp3bt2L8uefuRJvBvoT5wzaRVa6YsdZ2RFgbQHOQrIFQa8e1SECbRTdCeBMFopCm4TE6+TEbn
Yjl/EHXled2ypwTGQrgU3g1O8iF0KbrgBJJzDrxCXrRliNKu4fDgzi9j52acMOIWPr3G/sA2as9F
/8iDhdHQhaZjbXeFwXzZBrxZlitSJWTONf0yu3KNCmE+tiz+QZvG5zI3qBHHLUJrRCn0NFRJJXcY
XRUSVPoSizY7qHLmDc8EOKXhuSMXHHEw2FlJskbJe2tZgGlkf5yy0t25HZJhW9VPLr0gbtlvocd8
OzKNgnROXRNP0pMgLvX+XuNMOSgBQVjj4lVn1n5azGXfOsy1e0aazVLNkYq5T+kpgA48N80s012B
d4iYqZvuQSIBhp/fmtERvs7NLRpEjpGbri2EVYPTTFPdcj8AsmPvUGjog7MbfoLZnIjQxBykqNTQ
i2uOlhY4ELzTW7ZKFWS46P3UJHZrvTvm8rRhrj8PtffCcH15ADvxTb7ZH8Z0pJrDCFJZgu6DyICg
UXHy2KpiJ0dzOy+OfNC19LPVHozNIoDc66+MUuJLps9PJKh3fVPN53RjYq06+3ZGxzxYA8h9Xrom
sN91VTEonT0GK467hdaIdumiMRzm47LBAk5Lcc7Kq4g+Qa6hdKC6MRzzwMVr5zjSjFzHqqM4xaWD
8PFQVr3H30oAyTC2kEZxjU+O6HNGlQvlJjYjYVzBNkc2197X2fYR6zIH29V+TIzrzaKf4Kg1D07e
/13KAch0u8hLY20NqlKRwMVOMZVovJXdehGMizForSjufXLe+qq+QZWRMOSud9ZwNGgkqojixPZo
UFS8l9JNdl1FQ5aQP03DnUlnvnbue5yCmwaDv1WsIUOCoWXRidkXSWcFuI6KyO2peHLiL2mr0JtM
Jqyu/ZKb9S011OthENutFVNtag41J3+yXWkZWUy+MsqzuS38aUYtMlzyfA7+gshiyUq2AaAMo7iO
rrOu4wjqNoPjb5lsdqYYqXZqvlL+yDGNe79O7lJtImNWeO7etsq7Tb+G8cXwWSd2HbL0SAbRKkhp
XwcrHOM25m1bu0dUB1b/QgYtHCxwTflBH43XtjiVVPKcuI1CuE6wVHrrAvt+QSAZDYb0dg6Er0Sm
BsQd2NcGJoY3OcdB+eMIYBu2asPS3SIHZykpgQkLLwe8GpfzaoJwctAYsGs8gAKZA8MBW90u2C6T
XQEz1+88r9tnrqBRGc9oWq9ALxUl5d5m+Wpx7rtOpPvU+9vk/D4YZgDane2PpztTpEjGuWVKO0Ry
1fun5a2KD+k6lJyt4i1cMxdyqJOBkdTuHSpIA8z32NQHEmVX35hjcIZ1KOCJTJH5qTYAPrtC74hb
QO70PT4M0drTIJl38eA7NiMp/nONvBrUeEYUzDeW8Tw+KQ10rl7sV9hG+GFyDaL/BBzGMQnzxTEf
7kw1pE6HEARQIK2uY8yRYC8qO2uv9zQOlA4mqWuZUuEsGjE22/uw229GA6c1mW5Kr9Ie42r+7DQH
hpscmcd01D5QfoZrw3Mv1ub5Hl8L3bzn0hhXnFH3ruFgHIgTAtgNMfW8H95dazmyLPahHrP/9kp7
nMT8c33eDTaXwzRMAU0ZKRbnjKkLMis37efS7bn4JtmNoxUz1zxY6PnUU3yhYbU1rzNeHN0QiuQr
U7PrZbZvdqi2eWRvlQpB0x7zOhxWeTOVPT3Y7cCnqoRpNNSr8Hu46IhNemAU9LRxiw9MO5veZbft
nQ6h03kzuk0PlnzgDW4w4HXSvV2vKgzjBsq0dY+r4lgdtc1CoqusPxvci8qstn06638LVVIvbIdD
jP8XxnJUxVdLNbGpvY7YHW9i8jNjfk1r1zitxlLglIUB2jrzYSa+EGfWb94ND2hTh4l/9xoaEa9f
oMxwg3TgIMUtkquuZeeBxyYVpAkOV37rV56bh67eSF90YBVqNznrinkGN11kyaV6WAh2h9KxMGIM
pFa1anxezYGZ26a1O2dVgenweWWWNDTEBg1OZK4wywhQgL0fPfKN2jwRW7zO7oV1LGsmvHO2Pa3J
8jHxcrV9EcnV7Hx2Yi5fko7W2eDNw0wSLLMu9gaiQQu6HFben5m1h876fkdgylHaqXTnDilUf+lh
0wbDnJ3S3qBOIa8V+x4uMTuf032pxP1GqISuKjb29oJNZQrcxrhBNrr31hQso3eWPRbWGdQl/586
ZokyZTStCMdb6vr2dYMsBy/KWJly0Lmtl/0R2kYfQkpIyDEOVql/KTdegm5jH1ZdzQnB+QPsLvHn
hu5W9v/bbNGZG1NcAOJ4OWBZOujpSgyE6aNlYHFw5M4w6EIQc9qFtLWDoi7pqgR7fGNr9aXVDhue
H3oL7A4j9sJ3nljvHZOd3i2HiWUAiT0hYO4vlytmj2eRJRaSGQbj2bzbhgVe+hAWGTGK1QD3rkqC
1sogL+QMGcFp/XmatK8xNmfo8NqG6kBkxAKU55vXXqNNeix4Ni9+yzDAoQe3oX1k3RIjrFaKc6dU
PXDGI34qaYnrUh6ltLjxiksq3PSY1TVHcYk0nm33yhE/q4OHcl3ctzFW1R7b1w5F9qlnbHA0mMnH
EGZMch5vmTY9mdWeGJW4PqUqJeY/rXs7tjXez+FbWD3xfKLGnvXRugzwp5wpmjRu88xyg96Fq1va
aJC0ffiJtyExQepYeRrwBlcd1YXw+Rz7RN4qqszkxZqrOpxt/pQEsRRllTzQ6CT8jq3SjD9tU2cT
Nvol5OoTIUfQv7SQAWhTAwlywJ0ym/y3CTReAZzv7JpYNafFOupJ0uPm5B0l5AVQztpzGAUvWWGn
SGL3T1+nlD8JnTy0ADxWC0h9jeVRSUKh9AUk4RYk5WwTnqJ71UETs6jiiDZW1se2sR5BgIxn0m6Q
hCdXj2AIJzeSlrmBsNKDdjtY5bFpLcTklaTFXI/7xZofUoHVUjnOGYY8m2ypR7Hc1kORy2+dg+Lk
VO+urf0FUrcnzduwFNV/BEDvU9dXd72ucG5facZp9eW09rjPme92SV8y52//uCO+cGEyAlnG9RkH
aRHWI40Wmx4NI1RnapMPVQn8GEfKfYuLIOJU8oD++7kVE4EE6LRhPGPxavLbRgnGvCh3Dp5yrBnc
vGaL9DtHcDcXoNgWiLHNmNAmrPmZY/5cr4tjV58Jz7hrNT+YaP9ckkZuNAx8D7pYb2jNJDovIZ1W
YGtswRkoNu4ZABJrVBnozWwYQvIZHIkM8VHyMUfdgqhLNZcT0IsOwQhVxB35y6pDqjXOJdH70Enw
860zP/uMb92lMtYf5+IeFO+h9rqrAIk5MhYLlYlqe+n4GCWTDsZI119TgSAfg8um4gCCBJdmny4K
L8ICQ351Ok0JHXlrC4tPxZ9MPHASAGmprOkLQpi9gx/LHaeauP6lW1hIgxOB4vtMOD8T0wuycZZ7
RmlpmCBP9f0UMIP6xYAj3fwsp+IyOS3e2gWLwzBV1Iu4VpTbcBrThGtdBoQxXVfodt18GjnJndZ3
GHOYbDLGQMpZ3kZ9PoGCNhTLXmeG+uJ5Po9ow705zATMH4mRatcjZJY2Mf1YDmfLwT028qpb4wi8
30B3AmbUXdLVea35JGdzP/MkwZJripl0icXnwtjij9ZM2sswIoVOLBQQIEbkA1bxobmTi54eFzq4
pWE/unr6hqLIJcpksNONbkgP8Ak0G8fDK8VGEGRcEOgU9B93Zpaoud+LRvfCgAgLK5FPQqN+NBwJ
vktDcjB0A32VfNA75R5cU8BO1F8ShxPCxI46dT36bC9jf55XWhyvzakuUQ53sMDo8MhGdc0y2WoJ
m2dXfANwyHc17VDWXwphcSYMdxVodQwCSCELsT7CT1IDJsIJCB6yys9jZ97VrWWSf9LfCWw+d1lf
BCIlHOON9i+eCTYBhcde2ek7kzpoODXGLWs5zSqB1sQurds3dkVUdmyXwJyExVEl9NSKI3fWERzF
WQERP3u181kAe/H+VgAKu34+2v3Iipdx02gogouqevvJezp5FQHukIjltaDZcrn0T8dRf/Em+dO7
8rdkYTc27GCASX7NYpX7XLI9pzRF9ByNWA2WoOnmi9vodF5P2w5Hl4+0u4tX2wvmwXvm5aZ2wxYa
s9+2DydH3ZhGtsCBpkKQMR4Ypy2/g9ZwwHmNA2SPwD3cYBs+VZP2s5riQ2ru82htuJqvHqYZvcen
+vwEjWjXlPR56uUfHOoQtBgBDYInu/lk1nFfE67Yu0nYWgaYQi1sYCAZfXfGr8IPpIHfzbxfbtJA
JYbEDojkQgNey8gcmyeey98Bch0Dd+A7mjvsKqqiMBEyJqSz428Pw2HOKgijxZvqeIenVd5CetlV
idHutO56NmWzJsA4UBMZ/4p4/e5LWh/mMYT6+VxZoGPrzDgWdopnrWl209zB76SEwGAuT5dtLKLt
tm/4uyJP69E4qrt0VVg0WYIzkmN4eVJ1MKhFYzI5qYVLb5W9EG8ifpRpiy9L9TqlXhot8/RjJ5vC
3xHTENl/yl7OoTJaer4Y3a6YULueUA06IUNg7dLiSLigh9VIjnxVvOBZ/+xM9x4j0o2n0QCYSzBd
0NWMMI9pnK94aIjUW7vC/FZE/ShVGIHn2yQZdfxVFWvCFZi0Q6yflHnXGj9qbZgpG8WuSOvIHlbc
gw1Z27pHaAEzZLMk0FeG8Swdn0mzl9upU9yKZEIhJ6OvdUV/MRWZvKTLj/NM+Z+BCXxz2+dNlb1f
FFhDGFPfK9v5ZNv9q7olQWcy+2C2krtmIARLXNAJ7I7olsWIAwp6NnOSBa7VatqFY9e1QdEKmHco
Yo79cUnqcNHJecIhyXX1Opodl6xx+2NhysBgIi7oUXuNuaBsqJeqAVOflDcBAIgbShi0qyOHIaPV
DqdhNjWfioOI5PQnZpR172SbxJPO++9IvCWLEX9taXw/rntza8anriSiS21QiZ7ATGYolH0oMvqQ
ppyTUkxl05Y5+GFMBsRJ8ruw/WelOjlF9pj2o7tf8AFAitMOJiXpKXt+mEIyIiyDpGTo3WO7xPex
GJkbT8hOVMj8Snbrff7VYlhk2ufXg6TCaoSGJVY82W1N8p1lqtJAfmzTxVPjh0Nj6w7nNWuuQ49G
9Zy3w3bCOW04VXVT5Gd7qArYLzFFTbp8J4zc+fNC8yWbqROs8/w7aM7nVtmPqe4i8I1PFXpriK4j
qHuC7QDpHTe02ZY73SH5Wg/uo8eE0pTefH/VhvxukVZouMtelPp0U1RsPjNTqVAj95BSEMt5eeOh
4XFrLFcEi1o9ajvbiIUOIpVHiadUybPS4GEjwSenatafgNOhWnJCx4sch3FW51w2O8vXcDseBs18
yOa3VDZhPTRqhwQ+BR/c+qFLO2RCrp8r0RctuIMepgRzwUSRiHXW9FYoO79ULbUuNLazu5Dbr7F9
+zUEhtFLl7uk4LJtDiam6pQ8YbnpdSTIQHOnc6bQihs9UI5W+psxVgeaKDA5XQVCw5yjbiYgWF4Z
QWODUTFWu0a3Ypx42G5rhybRuH/cmvQZy9LZAH+KRqOZgUgohcqbDN9idS/k1LNw0uTo5d0efxxH
naR5deP2u0ztN5wmgIVmi5kVd/S1Lg+MEm6cFvHeoB4To7kJbX1HA8g78g8jg/ZxxOIqKscL2pbu
eLdPP2wENd+YtsdMdNwcr4cd946zCi4diS1oFp+2+A/2zmM5ciTd0q/S1uuLNgh3OLCYTegIkkEt
khsYWWRCa42nnw/Vc82SQQ45fdezSSuzyqqAcLj4/3O+Q6lqIrp5wc5hpaZpYPeMliANrCeAzpxw
L7LJiu8UBgS68vyBa4vR9HsYUOebvvPUGt7tWCv0WBqdfFSOixyabEXQOBpSEFSzvARZ9OTWB4xM
fm2TZjuk535O2LXsUv8sreXRoyhaNEaOeVmRa0DmWcmEZjvNbPrUHicfCQ5uggXH1HCXVk8pGDTa
eC8FPb+uK6uVrnW/ytZFu4q6aOgdlmNI15wO1QFL/nvezPiIqpPsIAOC28N7VUzsz9ojx3aAi3lw
oOIJpF2i5NSmJlpNEzl9RlmvJ9bjhZBYiCydynbfwxBMEDCOgpmnM5xhyT6pSARp2QEBflqS3NRD
0p1BOL+Jc4UFsmWr0guPuWbg2sQEziAvbg0f6HERPBmEpOEaxE6aH4jXK3E2L7LeOdNGa3xC07fu
kuitrBx1q4NFgdbU94uK6hEGF3vFu6X8FZEbGDb9KwU0jAJrxZqBDIQskjnc2tMqagFZFM8Rhg8h
sLQ281n7HKa0bHqOhiqkttRfQswysSO1D7aOLQHvcsjCwSdv+XaFppaKkg7NFoEGHYGueCiTosfZ
HDzUgDU5S9TxjYz9+zqrXoffeqA2EFr9nR7eF66VnmeqYmzMkThjimJ1ZEI0jKi+Rt4CKl3vChav
5sxt28eqsULAeWm7NqcIBkivPY4haaFDI0FxoYjJIHEsrVr0F0XFzEZ0+8qTfbpTuDjXMVb7BQ5J
uYDQNTylEtlfGL6QMLrrRfI+1cQ5MDrAiHjaijzj5zTH2FYH6XlRG5uwK3aFntL5x0Z5kRwNTp+r
uKy7ay/t83VCoO1FgjCS3jbVtxjtJs14e1adM7nRR0NyYz1UXb8ZZXlRT94+SPN3ZOseBzPGVT87
jdIKRRQbdmxTbhfuFYpC1aAwKHv7kAEsXg5hvE4ChPrEWwuyibBdZy8KXuslQi9KQC/EZvWkBhqv
MrKYujqNxFFa73VpETNUxsBgkMhyJKl3dl9vYk5YgmpNAXFolRvjb2o32qKXGPo5ii+hGdcbHYgH
4C9qzKFBdBFOth3Fk/Ki7ZrbJKDMp9g4WCOWUerlD0jN/ooLSNxtnpMZRZcd8h6hb2XMPiUesHB7
zLmDHT94yXhrgcHey4gSo90zB+H7xl+ZXheiu4RaeVfxOS6g73LERHRwsK7y8FLoGc5W02AL1pj3
cbKrus5bjSl2A1koXhdrMEkhpE4V3q8OhzxeN29GAqQlarulyPiYBnZpoVEval28QSgascGAKmyt
bOXCN1zhRzOY3PcBSpNtGVl3wMDtZTpMj4iqymX5G4rITSDLY5ZCso3Z0CyNWL32xRsi4jMmG6bl
MF4pPbtRnU29PzvqEVsb89zMk5tiSN87u95k6O9xIXi/jFwgj1a0Pi20ejq56sgairvWTfpFOLXN
ki72udNQPXH97qEGelyq7ML+xQHE1HeV57y3BlUFDspjdoNA6a/SztmsexvdHfYoxPbKjnG2eOhk
KvGXhR/Jgl6LoXdic1CL9CVsxRNDehxzHmxFeUkeAQO067DLXzyHpI8qd45GsRYuonq7OrbN9GqM
warQoyNmiRYFS/87mQbJ2n41TNlVbU9MqC7Tr5XFZFT7xhGWqKzpztRxF+Afgs0cy0q7QhbNydJp
t5YGE6FyXHwKWTE9KO8wdEC6DTJHKWHT9R4KfTz4cfOrg0c4RR3iMI/iGqXKi5YL3epptKeBuB9T
FVwIp/6lu1VyCDhiELDnbjRSI1YNvSFO9iGRtkG38kVfIY30613nemzjEfYJxVPSqZedVXg+z+rY
F5T8vXypWYWNYD0vVqquDY4uqj7YkZ0vhRQVIJpSo/p1ixfuxTGcaVNa5R2k7bVuT+IoUV5uBKpO
TgWYFmIzrre6sBn4XnuWx+KC7aq9iCJL205ror9KWEtoLH0i16txuESqeS2AMiHpCdp96bZXvU2i
t7MMGhsXRlDblHkGdkAWH0Ytdx0oeEBDuC4bVPp5TxYLxKR4ZcqeRr1/FMO0HnO0p4Fl0OmTxLVV
OkdP0guPmS6Mc8SAeLV81R5GDTGMA+9Ho36wK3LMADomJRR+N7kBsrQxGmPtzzoZN2oOET4yPfAO
bKb0ja7h764HGPVeNRAfqzRkDKRWAeeJYV+06Gb4dSbHcjmyNJyxGcwXA+qnVaJbS8TGbFkL+p+I
KdVCReZ9O+R0DkiaZwPrr1yTA2Q5DLjhzRj5I6TlBnpJotN0LXv057kDJZxzNaeYHFdHP0E19kGq
ui2z/oDkNHfS21BPsNTZnPGLiuxuw3a8FZSo1wGbK34keqS07dWOQbGzEo0lT/OQ7RLtojGRsMve
iTEFGY24QCEeXeP4R/3Ylg/JqG6R2N1NmmpXQC5fw8cybeiykidKsXaoV77OmTuJX4VJc0gVSK3d
wCTYr9pPzFMeXHxavnVxmEMR3gztNxFvzqqrwpGP/M2U7iP9AiSf+JLa2kEnatkop4pt0Pq0dIIJ
y2wOH6CT12JotlYLa4EsQI3RMKzD0C+f7YjtYJtYBu3M/m1Mf+dl/G4nw73Boj7B+CJH/aVgfwED
CwBPaXPAnaPDg7iCZVHfkLfHMDCiaE8P6CG1ixe4tiliyPSdXO5D3spxYbbmiFzamrgf7ka38nvP
7ChfR1Rhw/KRsgynXMt/qPTsIZbqTosVUwjYnwXBxXtVWahcffRocEcUmizl7/VIY0GvnFWTQK/K
YI5CzCMuw7BeW0cd4th+dwUUtLgRwFFqZ2e6dArpOjotBikxl/tHnhtAYzhPhVhwalm5MZr1fhAY
q/AS4neMIdkg2dYodjYOcS9lh7Ae/sadjEULMkqB+cAnRqx4uKMEtRbBQF+khP+caTWHNpTqI+3y
kmg5GJf0/ssmpmrl7dk2Ozse+nNn8YlqEfrxkLQ14EBPel9HyzJFq2CZbz0t/QNYJTzV42/NLV9z
KraLqmXn2/mgBfoeuV/Yvqe5+Vx67C2zuebqwr/CWlxaUBGov7y2mXdNoegChgs5AkVNrY7Gf4H1
MDZb1J4t8usEf6BO2lrrehufQxKRRPxlz47e+rQYVmQt/OWrhHAlSJBUlglc0LPk/O8/2Hcl53VX
xbCBdEEpCcauaquaCPng3Qzo30xVEXFQEsO6CdtnUxIDiJn4PHTNlRka7xD1ko3uweiSLX9RdLT8
tN6Iz+OGrqzeU0enT9asoWBg/J3N988hm+XzMs1omXsv7GZm5qV35ufyRW9BaJTebZDju8yqgZ0J
+GSL7xUxfS/jh6gxmT/G9ldpq80EmOa2Gx9albZLrJW3mSmi65oXzunnCsf6dNMX+ZHopGwjEuTZ
ieXciC5nzTHJaUU33qN+9l9hKracnMmjbNkvrSaSdlZwzbsVQBCdyrA6yo7IJrfnP4opAQCSCK9M
n+p0J0PkWCBY1yQYdbuqjPEexo+oiqLDUNbtGoLeHD/NYQwmcYwCHvLHSHrzSq+scMW5e9fJ5Bpi
NcVO23rDw0LFlAToTdNHG3rUFNiHC8Lt8UAOTHRlMusTZ8spT61rOQ7Z46PBUrTwptjf2ePSDK1h
QzIrk7IrH4mMZTER+i0cYDrw7LH2ZU3hQ3abSGaoGuknAeGyMYkaFUm0RIG+JBDaLqv0URuuYcpQ
FtGrFSiON0+njpQQjpJjD1nDRf0rGrVjqZUXehW0686A20Nj5qrLQgMOLZaeiZ5rO1LeMVq5DILw
ko88ARdgLWon91Bq69elhZa5sHSARBrswo5aDGOUL1rvxc5r/ZcorLSlMG/K1LKhIoU1hekuW0+F
QCacVDtbL7tHCPpnTYx42NV9g13wEJ+NZDT5Y3nF8fR3mYPpw1dEvA6GErY5EGjzKXh0EMlv+mzC
Bdo6qMkwBMHW2qhoi1HQPuf9PXTlqK/aOVMch+BrSoTRqlfJMxo4Cxdeft8Mx9QYq+u4bMNtK3Sd
XVD20pJRx8FyfJmcJjmPvJFobx1pc7EqIMAdQjOqaYJTMF5q87HeGMud6vpnWirxpm0yanbudGGy
purmAAMWwwkeYjIkvCbdRQX+/bDRH9rRecf+Jg6G5ZrrfqUil3vT0GRhNKMTnYq9rCLog/n0S6R4
ZTAn4W/otWKXZyGswu5OzBXkMDvXEI5gj8N1QUDfxo/LjFYpfsw6Z6Kr6JZ5lBkU9Wnig3P0488c
0ijwyufIJ5F+aux2o42LUidUlTr+ZQ2kAAy1/C1N40JLyD42KjK3VMYZTepnXXgUUQKfiaIQxAXy
cY3munY73m8yAjnBA4gasV7+Vy7TcmogqS6aElmOhs8zo9lptf0t7V10TvZjEDvbJIetw30BnSd1
S1l3uKfOJ584Ib1jsA9zAzWufsEPchf/1apoiiabepBvo+IYYBt1nGcZ5iDW2P5FPbV0TceaTQlH
9jSVbC18rfXoNnWSK9MhQMx1eJdWmGJPwu0hOSG2dNVBHihOPQFmPHO4BjDYHOLslw5tcPn/1cL/
72rh78TCi5fgJX2pP4qF/1srrCnzX7Z0LUOhyrX1mbz732JhzUFHDAZ2FhLbuiX5d//8x/9RC5vq
X6hHhe4a7N7RwP3zH3XezjJiU/+XSweav29ZpjRcaf0n2F1DfVAKS0llUViOq3S2MqYy9RnK+4dS
WBQ2R95wyrdQsZ6jEmccO/R2G6dGfYwRRh78YHbaMHEHANeWpd+mK9vJtT3RO7OEcwLxziCEDhqu
JZyODS0x7d8jD1iz/55f5X8jgP9B9gPn76yp/9c/DR7DH2Tgf1+koDAqBRIXqZwTOXNjKtwmss+3
5MM1rLi62hApIVeBIESX7OQzvlNv3esUqDk9kEJh2sNmVJTs4eCtYMJZS/hZNymZsdRJDXP/x9v+
6voQgp9eHyogpXhPlpS25A3/+RDzKMWEzSYHISLlcR4ROSMRkSrYrlD3muw3AoB1KG7lWnc41sIN
k6vGFNMxbKtyH2bt+fdX9MVbtU3LQVPu2LZrOFCg/7wgagMtQMIo2wZERi2daHxNE/0KilY7w/0O
5Kq6//YS/F/f0RevyLaAhAi4zejbnZNxhOIk1SgepVjRYQIqibENpEMN0QZDzQ/P+8vfkuCsGQyG
qdund+eVRVll6DbaOgHoFdRHz/UvPRvzuNdw3vv+Wc66/JO363IA4rakCStLnT7M3iwnBIxZCilv
VhuSq0bZWr/Xi1TfRhjAdwW5hm7UQhrSgcKSS+ufmYXFQpWEywLdyhI5fkP8KDzKaaKNp6uxWOO6
nEN0KSnKWfwV+tnRgVl78f3FG8ZXFz/7FFxdWhAc5n//x/c9gNznyOqnW186V3WjDTd5gj21A6sx
waZaNnZxQR8yvTbDe9nQQhgSma6/v4j5ffz7q57B3ny+lo7GxFD4HaUQSj95XzxUDLqk0ZAzPBYr
3a8Xw5heBXGzy1W3HzrHZ2dIWOL3v/pplMy/CvfO4Ogi2RrOr/WPOxeCkJJGy9OtmxU5ktbSQv5b
H4YE+6CRNMEPN/nFz1mm6RimaZuO7tonH0DWCD/C4pNsFTXghZ7ft12hFnO8aK1+eqmfRqSlK0MB
ZLelbUsWiI+3ZknHzeKkjrfIL7w15F0HP9zZFJVXmhZkTHHDiiH7Lhv7SN3guXLpLsYePcDvn7Ax
39PJi2XJwLfCYmSwKJ28WAt1Tk0yc7zFfUi0DeFFFb3f9KUPrQ0spYfRBj3TxFvoqL/yMHizyv5K
m8Sl6YVP31/K56fP4ipNwRjTHaHEyQqRtSYCCZ+n78AsRSNCH6PUrPRqKCN1MBP//fufm1H0H2/c
tG3HpFmhW7xsa14Q/hhbPb61Vqkh2pbyjJKVSNN1b52FojobwmgTR+4dLNcfZr3PXxG/6TKrQ7dx
Wf5PXrroq8o16B5tozC+rMKQEzJIscT+K279X2Fsv1qp9fqf36YyrL9vkmEtTsZ0O9Lequoy2lJP
exjOiAn/XcbpZaOSG0NvgeBU1Bkn7Yd3+WnxQhak+Hgdy1aGw+v8+HCnwPTJgiaAMkKMhy/eECEF
xQGenVk/u+X9f3yP4HR5iWylbNs6HTkEbtBAcHMOanqxrrSEwcvu2o+sfdbhlR7Dd6quKDQnuq/f
//Lfb+xkFDnKFkwX3Cuz1MmgRTQTYFNU/hb1EhUBi3bbnIFV2ectJBYkkBd2Pmpng/GKzB7Pe2i4
1071bIU4GSpbK491fObWHoegEnfVSKTH0F2RcuA06QU+5hqo1OitSH/TAT7Yb57AWxH2vgmJ1z7X
pOcdMhMzDI9g60Jaf27GOeXN25HQ5pxPDgeS72/401ejODO5tqsYxq5kHH98sdjIEVGNQbX1HZpa
ckQnSHbJpU5pcTsU2XkF4CTQkpLo25+2J5/G1MefPt1BFiZghkBDbjB33C262FQzS51/uFKW98N2
9dNcxG9Zhs7M6JjCtcTJrBjWfV3YI5AAu3cOhODgNRn5aLsDCoTvH6j1aXXnp2wi6o15LrKN058C
dTRWEN1L3q/+lDvTk8iBFLEJgjqWblJPHdq4uNV6dJOFqm9hVAGn79H/jNqwBBf4mlIxR7TD8rzI
y5p+hhZTmCUnYCXH5q1scCgwse5mILggNDgwencZy+7FSCl4BEGureooYD2V0/X3t/Z5zz/f2rzf
UgDpGDcnTzFC2pTSgijJGo4whJckRheDu+1SdTM05W2U29EqDjx4JoV3WQ3ERffagRTaaTNGxovl
oXMRDr0Kn9CpH8bxp2WPS3MEcxRte4sjyclMPJKsQYYTzrs6izn5R+lGE2QLf/8AvhpF87EQaZj9
t1/048eC13scyHYrtplXvNFCSDZ2RpppEhlrMRS/vv8x49MJRrkus5C0kNTzh5y/nz8WtK6SwP7C
gl9z6hZVFWbCAeKBnXpEP0PcyxxSL6WfJTttoB7V++cylILdLS648KdN6xfzBLhiaeloTx12jCcL
gLSKfjS8odyCWgFvTMNmgcQM2bkxXbZ185yZncDr5O4Nt739/kGYX7xbDLqcsDleM0vpJ3NyKull
a7ZJQ3ReebrK3tY2gB0vQWxBbO/GyJ2LxpH6mqDdX8KkbxLBBJHYOH2LHtBERj2lGapTlIGJz+va
h7wBxRVjyJwyCyUZuJkdHcW9VVDAaYYfPhtzvr4Pa4qjswnlpGKyG3I/bQ0DKIAFYvJsO7iEgCq6
AIh/Fna7G/xIYYJrFU4a5972KnmgenQmrRA0FhJgg2iZRYoFAZtCjZIPTYGpw15D4kj7wiQSu7eq
H2bKT7PyfLFYoTmrumL2LH8cdZbX6VoIVmIrsQktrVQc8ynb9GmyF6V1Tu+u/eHL/XscnzwenbqK
SY+Lc8GnHauaWrLQmBO30xhsEAsm131v3ek5eGtXcALyNcRyBK5APTW3ZQHOEhrPAgsEskAcpcu4
KYjc7dZkafr06jBXJ+EqtAl7d0jKcCHLSkp/1kBIgpZcMlCwSNobZPN3SjY0/J0NkYc0i8nFphFq
jPYqrlB/wGBt9uB6AfZ4w8od6GBokhZ5zT/SpnOxOotrvkbCGgqUTa32SGzkwgqIFR/Jn6cmYwD/
bDX9fpp0pAgl/ll0CxeIo6yN1mbQYKX3wwT1efFh30LpiPmCSoPS1cnbw43W140U+VYUBnQl89yt
wJpBUUcXlNTnQIpxO8YxpcoON2Ru1DSERpaq3iJkMJqecFGHazdy7wN3PEYpxc2ysy9Vq0WrSEIk
xrm7yPu5yukdakriRJDSSCiWA+KbsNCRisfxHR4EYIFJpW++nwg+H5znsan+3v1KSnR/f2h/zIgu
vtJ0GAnJHD0CM4sLx8qj5RTjauk4bjkwYKjs6EtcezsqsKvY9Yr/wddBI5pNP9pqyQfy8euQgUkg
lsEVaLlvrZHOK1zB2lWkB39liqybDPjgDxuKz+sAd+3aFn9Yruvap3c96DXGsbylcFQybbTxGC9H
LTozbV6S8QQmfl80dOo4e64rA/mby4ai67KHvPB2P7wA8/NMZnG2ZP6ntuZyRR9vX1FLwLw8Zls/
Q6ys6WobmGKvwZdyvN+jAxA7J/4zyjZNQCc9uRSNd/XDJXxaiDjY6qyLZLuyPzetk1UxD5OW9bLP
tgX7DFF27+YALXD06eiYbXWWhM0t5MSznqL8glQWdAXPnhyf4pFXVUKPXwz+2K1c97cbsF1CJ8c5
opx+mNO+mETnwo7g/GLYJvWwj8+pc9GTTfGAyN/rMmgq3n0SUOEJpHWcX5GW28fvH8unnQlP5c8f
PBmXYTcNYB34QVUQ1tDs7Mra4TnFWTlt/ye/BHlYClZiSuUfby0RUTnIgF9C4JPigMNUfEvwy+/k
hzOg8dVYoxDOEiQMmD7OyVizraRS8ADnhah/6yr3DI9ysr5BJ+quRahvNU270k3kDpXjvBBctRgA
Cn1/r5+LKTxWKsicQXmHbHpP3iNrVqSqhqgwnzYvGp592a+7+egbK/KwdAdxSV3W+Vajl06ItL5p
u/coDqPzSpKCxUHR+GH++bQV4oI4fpvksNsWn/3JDjxopSxygkq2nBKxL401PXPm9h9u+4sNC+Vi
GiM6tzyP34/v2Ec6nwlDS7exZwKkCoItGakAJM3jyIeGo/zMpdu99eq1Vo1v3/+49dWPc3xim+lC
ZKJ49/HHuxGoa1ZQJ2+6R8/vY5wrxM4jhr4iNP0trYK17wxvrWEf4nCeCj39qQgvHbPGhoEiHK3o
wMlpaNxH3cXj3E5Ayev+ugctAg7rniz3e2x+GFuM6QkHB9FoLhYyZ1zZWfAIyro9+/6GJNd7sr2h
AQGAhqXLUp+q8NjVDGrjLg+z0DTQKQA88qq6dQvapN//0pefjLThu1LxN4R+Ou1MEN5F5KmU3DJW
ijS+GBKVYn7DWIXortmZZI4gDr1vwYsRCTM9OR46S1hOP1zI5x27w9xnKCY/myKOedoNqHSayMjz
kFrS1F40es2cbPlw93CjheIvxM0jWvDmjO7QIsW1tiBV/kBmxxs2bPIYpulpNFDu4tsiUMv0O7xP
YBRRh+86zs+uif9fkXRsSKr9mBe+f4xfrDDCmDtwzHGc9E7bb5E0sI/4WrLNNczdhTJjbHbx3rbG
hzHZI75YQkm9iCCG/LB7O0EEUZSfH5s0mHA4wgrifT8Ofa0fx6TR7ITdBef+XICvVWgiAI++lsRq
6A2wrfYxn24ghagfZhZj/p+fjFPMSBZicTZY9PNO5jpPqiD0aZFtOTgfyWEgGMC8zL3gDGIXm97p
beiebMHZpXUOCDJvaYyYJDRAbx/cwNrZVuktUfdZbndtTYhFv38pXz+bPy7vZIXzAqtzypQh1cgb
u5ou/p73tKSFwtVfF6a7HtXFYF5E+U976q/2X2w1WYVobaF7sk8WosqXSN8ClbDeNbeWi61HwPUw
chkcRuTCK8ZD6AC1gXUPBtPYGL6+qaZ+r0XVT9tP6/NkYqDklRRgKPDrVGM/jpA+9Ay4M0WyrUNY
5Z65kUFXr72he+nG2l1in20B8S/lGBNk0BvywBEHBpNHkn1+lbWX2fDilOovo003UXATVP2dpoY3
li8OVPAegIeGgoOB0UKULwYNVovyl44Nc83s6hdNlLeDUXlL4QbXOkXZRZ4GALl/f/+uzc/bJ+6S
MhOvWwhKaCdPfBrbTtnKo5cScWGJctsFtry9m1R3Q2xeeXhN8hqkRRcnv/RJPvMW0BEZDtmn7PIy
U90rU9PQzU3bhM3fwqcuPuAzxxfFx0zzEEA1/7E4NrVZrKJoXWqIhHOnf/r+Rr7YP/ApsWLzovgH
KlQfX5fNrydtbpNoHaVsR8e0Wk4ul+DH5t2A3LUoioPXdZdQldf4wYi1IfdpGO6IzGApQ4L7w0cu
/qaMffzK6TzbQrGtYnJW5skAcqQHbrlLi61ozudRv89D7NGz4DkDk1sY6gzAhIkJLvcOKDezoKIy
UlmLpJcSaphcFTLPNohd+p2Xt/06jx6BGMDoSEhUCTmcbfQAdFdA8uuZwk5moCRa6rZMdl6oB3cp
QW8NvGwa/mdQ7K1KyIMNcKMvQp2oylUZue0+9RxUV15/TJX6lTQIyKVV3QWRaM9bR39OG4TxVqCu
o6r1N2xHIY50yqPh5f7VeV0N9wTvVdzo3qWwqCn3A4xbTO1IM+kk7zuxFsKcK2eYiz0kpeuRjG8O
CuTHASLC7H/kalaeeJqsY2C6M4nFfSXx67eR+2+9lwWrHlQWqRyDu5mk88KkRPc0vcHYY2xdf+g2
EDfxfSWQ4GVtIG0va5IHAq0iHKPfNp5hrFl0o5WDXIwNS9M81F16lfR+sSmDtlurGKU/DcRX5mMH
zXfl7XuHeCG/CuW1cht5PeUWcrENC8O27D33Bb5aUl+0entnZgGB7AOq1qb3yHfTqyNM337dwO40
+4vB6X6JLqxWqm+6jUobEjHD5tGIgqtIMZXHcvC3Ga13oisaXIfdu+dpj9hc7C2h8MSl2ON5lvgu
0Fyb/MbxqIR2UwsSloQ5WRhG+xvV0NKwI5S9CKGPaetAqYmsi34mNpQYHkpNrfheSeawTYzi4bCr
u9hglE0AaQhHOAuV+g2R2NgolWToQROAGV61jwL8nG4IysOtyjucxiWh64W3HLtf/UgSMtnHqISh
x63TjvystFhn4bQcjA6AgVEcu7zeTiSjknWDxVvPlb+2dyOpbltLZLehH9JRq0d/ndkzf6VgB18+
Q3+Pt7lQ0T7SCfiFfflSqwqMTST2eulU50r+msBEUwUFNMYUEmkGrNFOomXzTdADpmnuog2rfbfD
WlasZwpHVjmobpp2F3ZmuU51BcCUHkgLuoX4EcZd90D2KvFc4U6LwwuyTMaNTSV4rbXatpcIORi9
x8HXtLUyg60WNrvCFG8Npg5nmm49Z9jFZfNu5yDdtMh69APj1QgMc2GE/rjAN0r1b2FjUHSrB9UZ
xqHPcNTwoWMMHQK541muOhMi/NAKMEIqvaN7hHA4YKq04uFptGCKuLRXSW9IqRC6JlbvzIQH1Qyr
yCbBIx/jmpo0OdTNZC5HoADr4aEkHWEDO2HbokZiLNrPjgLbXrXDec7Y2YQ9BjQLW3hGOCmWwuh5
7GKs6JwA8A6WW15a54vkTkGk2LchoceIL711XIDKCLPkOYHnoxMGi14SCmseADa1Td/fRyWM8tzG
FwjriVhZoKwpPHrpaYsOKsoW4BVSvQgYhNUUL5mBWxCDDIybokLg3tyEXi7PiD8ipyBELR2a2KpC
6T17QUtjMA7Dyz4OoJmoDcVpHe7T2qJxR77hUMHhEE8DGmhDN/ONGLotdg8mgMqodoMrIMrj/2Dd
yppjT12JVIR2iebdvBzy2YOuAxpI7gmCw+yZBNBxOimOHdW2Dakxi1Q5I9QMcgUALmKZIi9rDakN
bgRqin0pXMZI3KOehluroThD49huigZmbUyOJvj1aTr2LXZtt3XddZuaatPH7RmUh3sIHSF5WjiG
KwDzA9quHYDlNfWHDr8LQKGiQj6bZeqiq941h1Qp/yV3C3vhm7BbvQnNbzhWTwbl9IVf+xcQft19
1/LfDWW3Lsq/vGKTtALvr4/nBedfbCNYd+rYXjQFle0Jy9Zsbg/W0Sv22HhldaonJLAkl7pKb0RR
4xbwDYfzHCoSW3tw2W564fS7UhazJK6lbRCSwFvIxvrVF6hY2FG1x9AWxMfqkgh1NyzOagcmYgvO
6TH2jcvEGdK3PNevXWSeYUE+aSRhE5dMalbXbErd6Ld4GSx444Lvmo+zarxojfGDUwo1Zhgt/XMC
z0/ZgLdiIEHVpHmrKE6fOtsgPBnxNgQlRal6ildtG525VlY/O8lEGneNgzXLb0iKUUtRhneDVZcX
tKirjUvNb5VXTFZ1JYCbJSRZoxjD+OAJf5NkJemx+A6HRIseJpy3NTWJC72Ngc+pTi6zEATlCBpr
A28wIhCCecqwvLu6T88ABmaEgo3VRYvwO9CTaZOao/qpejlvKD5uOEw0jLaSFO0o15025lyniiBm
DYByZlypwM5KhqtVXo5agjUTEs95HNpHk2MWMK3GpqMBby5vO+6ajA1XAQR1e3PJXrpa6pVh/3R9
nysqJpUzvFmIDSh2nJYbQj2STllQZoDbTbMlOZgdpZ1Y1Tca6+Vk4C/B0IvSt++fSD95ssk14hz7
3pLT0jT4Wb7fMoovnhftSwC2CCvRf55W8LPSRmXQymiL7PwFr5J2Ade8Jbpa63Z+WewxWZebKSd2
3M6Nq07Uj4HCDAsJ7FgRndCEJIL4M8u1hf1KjtGwM50IYzvhM6Ze6/iAm3ijN2yYhYQN1MzJOrHy
L8D7ZSsHXYnK+GwRiW+jQbzKtHGWKPWRbbv9qunT2xIeZ2+SZoQgWoArILGaOpDZXxE0aSR5sajz
agQR775FZlk9THH50yHoi101IlsWHfpUc0dfnw9Jf7QBzLAjaBwS+tYckFhXRElBlC7eK4uAQjI6
LFoCSDujms1oYOwJsSCd1IdEkKHwDOGhUoelCPP9e5Ofj8+UpRECcVEKdefpe+Nk3CvYLeFWc/wQ
+mizToUtDqHesJs2bGOrgTDCC4iPwxfOuu8CcnyDJl+G3gjkMiiAelic61Lv9xBqx6q1i22TtkzX
FekLOBmfI9Idd0HfbmTSkGorAmvLC3Hv7KYhl2To9g5BcMfOZj4VVfugNOgcMt5rI2ul8iUIKtwh
S3rF71GEydVzh2RRD9MDPCrzvOqKmv1DHd2quvjdyCOJH8PzKOt8k5flVTwY7gK0GTFPOI1YR3qg
VtAduhDVCJ3ULW296MYkzq4ug2JrmBxPv3/AXxzD0bJScZ2VKhS50Fh/eOuxjAsUoaAN+zai1u+0
7i4x2xtyUOeI4DTY4d74TZo0+H+RbNrAFgu8ltq2cvUbr0D09/31fHEUpzGP/Muybdhm6Gs/Xo9V
V4VekXC0jWzCLWIXo5fmVykt06Ri309OWo3T5szGvCLGojl2ZcY5o6qvW8wuu75TIH5CEg0FqT37
ourEHaR6HI7ReVl6+kLgVKWeounLyXGrXeZGzi37bLYZ7pyjWDqLqnfTO0Jmwmv8kFi2xurcnDel
Qxy/usR5nFdBKDZQ9NIf5szP6lu0NBwhrf9N2Znsxo2tS/eJCLDf5DTJJLNTKtVYljwhbMvFvudm
9/T/ov87uJYLJdzJqQOjylJK5G7ii1jBCAbvm/vbJ/K/XkDHjjLu5xYEQb3+0VrKFNLeVu5atyVY
1CgeDQs6Vzny5XrZn20zaV7GeH3gAGvdwRED0rGybVKVwNqv7PJM5R6pmxVvhgapJKlu8Fceis7J
nv/7d/YvAunmz7fw93MtR0T/eB83c6vsNYn7seU0W1nJA44WzqBcv6nMDWY5Srhq82vWiVPvonOV
zhfuK1/++9v4W8ThuzB4hJHWDZ2R3p9PzpBbuiKmMg8jxBWtdwEvuWSqV+eTr/N7Fvbn3osdRtfQ
ihCLTOejcmWuMbNr6mlDvuQ1tlonxA396tTaF8WaXleLJmKhKZgKNmaHUzv+4uKZYVZPAn6e/HzM
A5t7sDA2r5Jloai0c1ABGFfF+KxwdsW1gm4k8WLgvaRyBN6o5io3s073klPHTmpMQCytfmx/H5/w
KBn8hNGGMzBvcP/JD+3axb3933++QmeGYArMQPpHkawshKT4gOiWgi6wo6DmCzLWadmEq//+Qv8y
kOYHzPvPCrC5Pz/6mVlkBjer1iyMm2V4qqkqFvWescM9yUghJcEoow6MFbNMCs+WfrW6+2Tf+Vus
ZlJj2aqqIdlidP6g2iqjJVONIHDo1h2B3fbCLf5Hg6+8oWBXiZHxnMxFSsaa8Mln/1uk4yvzTOlM
Ajk+ffTblm3Ug/zKs3CcTG5oqGutYB5j2QqtRnSFWll+6bhnQWxVQ83gCKXzHWXlkztF35LehRPK
rDhO49AW8We2RmhqvER/PPuYIDCab4eoLQbyUUuHCq4PZWTYARAtuAYWmKIpGR6WNncOfTbaV87y
00hKfxXr/QomNNRW7uNOE39V+abA1Dk/u9VFUrAXl1N/sZ6JolOkA6jZQ3OEpWxneQu4t/mhNQrX
UVVvCLrCS6p1mjampflKnOSuMNvohisB/gYpnaghkwiuJ2jR04jdje7VISBXdvHoH8YtLDNBRfdV
nQ4kkrLsc1wFvEmr3iN+uEFkEpZ2qGiHzTdy0Y5gOxTqzO3HNAIDSAewosTe6YP5UJFKJjKP/8km
fq4r7dNoxPp5TaXqM92Tfj5ImtRL7c6Zh0vdyPpiFWK6Gdv/1BE7VNWAIqOxjASxhDnYWMDp7WOn
T3zjqYKgp4BOAvpyv+RxHiosXyIru2fRdN95X2Do6AlVkX2vh1a7MEI03+PI0J64qMHDGl3lkB2q
Xr/vNVK8ukVve9KDoCKqereMbqDO9Ajo/PDu57nB1pwD48cvJ87lYDvhmBFWj1dNBLZKS860GtE+
qSX8V4fNRKxjHQzFGORxZvuQ6y/OrA1eJjLQEXVzQcKA6IyOvtH2w6yBHhpNEAGd5EGXTKMUY6Af
fTSoI+6mm25Iv82bMzPxxe9FSSFvn74p+gIEpgf+rWX07w0W6lXbXFR410q/AAKz1eyUxhzElxaJ
VVtKZT8bA5EoxBUYP+ozreavyzpA0SgrkBDzz9r4R4hxvmh5S+9DyWaKOSFuDbF3zda9S2OB1Viv
gozU0o4KgcRTc+3ZqqCQD/jFD26fhWvGXwgVDOMO16zQquwwWYGFoFRc7C5SA6UnyJ40PD2cY9Or
Y97Na2fDHKluUprLHRnMFeC7L52UOzcRyR2SOzDJ3IWFNBpKkKTFFBiRyU3bgnM0YlEj1/kKfbQ+
NpP73GW1dozKjdqgh0Vutxuphh5u+UUK6NF53tDcJlL1AubkZcHFdU6XKiI/jrWoo3GPgeCcPFUL
VE49rX7Q3nnT+jl6zp+72od7aUeTFZLLrgCC8X5QCwFYGVAxiDmSVEn1kOK+8OgZLG/cXbjTKSlc
nWojXaWJRTY2ppWRhqlwrIlE1UVZ3llTR4YdhSnlhnjioA7AJDNOVmL84k+iO0Wj0wnXE/XwUB3m
wg1RaK1dveGCmnHMvLKp5d1grBDFxy/pHKWHsYLhInXxiLAdKlI9zy2NcEn1rOn04pUa8+ftRXIG
ZhkE5eDD6O4Q1MaqhHVmYPORsJMYdDyDaLQPQ61wTbfJHxtpPSOq1NA56fzwbUva5NDJlZdjvneL
5Ax0d76aZntIRrDEUmq0N+hKvZ83AaAu1YfaXmmTtPLijgqAEydt9UWB6CfAIHvAOKC1zLG9Mzr0
S7dMtC+JHTYOI+JqqW0iLZZGTx+Ba3THDe62KvuBOp59O8S3RgWNw7j2kXThBCMGozI/sdcUvvN+
KaliW6j0ciBD+2uhXHIjG8M234sSe3uyxsAzLe2YUuCElhNrYbzmB10KCiQ1FFSFdgW1eMwt5HpA
F+dqJBqc0ATKZGId9kuK1muYxyjTTD8u1TrQCpf3I6Ui25ohjiqZCPUYoQbiFYqMaZ+W1N4cOam6
N/IV65Rp3tWV69EBgSZos4fVth42k5LugW69CqhjXlutI2i7FipXbD9a1ZTsREmTeLmwZuutsaO0
S4EiN2ZzDmd7KQKdUSHRRwBFECcs2LeL+Zp29NajuAOOK3EirXATbRfKQGo9M9J3vNnsnxCt4GIS
basckwbD6FD2Mj52Lf3C2/uFuZWdfcgEBOqZJyi1KOObNfOejESIBs1cLp9vCza83m7Hc8TCx+dB
t5PmrSUC/wAy42rlr1qm60fobGE9WyWMVtfARTMi0xBV8AToAZo/F67OoqfvRGkI/jeojlxiMh8g
brl7qqqsfqERHOKfo+EygFmTRE+12SnfLRsSUYOjc6UKoG+6PS7n9AUIUYDnP/Uo0whK0Ys95xrY
Ayp8XlQk/hjGemTFT7NLaQXBA0j3sn1fJz3ft+aU77M2u4wTzw2wCpyNyvKdnUl9oe7DK3JwqUx0
Fm9aTLFfaUg4Owk1pulaUGhAv8g+SVuaBBV4w/yeAmfVvthF/9aDY+i6GyzD1jdpHvOSdgitgatt
zjzo0q/JZWysBwQAdh7Amgwlqn2WAbEo2/hHqatVoM8gbBy73eAA32rTaA8dUw/weKijK9j+csRD
yyfKNQogJE9l0vNdQDYCHOvkdNGNWR40aPmaObzrrcUErOSRtsVMCAagSA7qDtdykHZ4riIlh6ip
97uMu9OdKSr3PNHNqW5rv7O1ZANzy/ZZAxWvpwGZ7hntUZkIfUW02PpOpFrUCNJni8OnLZ5tNvJg
STggFa7DUWfZMwO2DjDMVy8r1CczL54gsHTnVNsMtniDd2m2zuzvLLg1zSa79Z/i15TE6bUV9uti
5z8WPW9+sq28uFVdfiF8savMIg2nzP2apTUoy5XzjVt2XHMXrXzoeI45XKs84A3bBuKYb8uuO1Y0
jfrl8rPehFzKDl/pjI4ezKSSVyaleGodyJEsaUtinzqloSy2LmjbS7CtcvCGasVx22FlDB2qKPwy
Z6xFKHH03KSUNzPrBh/CXsqipoyXpO0uebzQoKRQ64bvIrRHigGcEcpFBrILDIZwz9ncBJ1i9ZBN
NekPTUs845Vn2jr23bxwi7WfJpPpY1Iby23qHtzhh1as0UkT4iqT+B4EjP39YYaD/K1Kb10z6HvX
Xq2zumTvo+W+tp0NYXcaj50K9HyWh46x/IX57HGA7IJdfQI0JTdMSgEi1YTfiGBqKyEa6s1WJ+sy
xM1Xxzl13Mx8nlnA0RHdyPPIzxvkpEHfkrz0C/hwF4xswJTsMYsuzVDbtyoaL7qNPzimhu0bbgdJ
d6gz4eItGTfu8rbNmA1rjMoWyiAk/O41ObGOwfiHMr8D2cr+PeY3Q1BNY5gzEvUQjNVM+fV9P8OZ
TwvHPVN7XQD04oyVJNWehWDwDUzEFULAY9a5p9qx52sCtMKv2ubAGkp3nq3haniW0oifZEeV27ae
F9tL1xD7pZMvdCny2a8cpxwpHqlYeRa8dhApwdMRMNrpdEoKUFxwhHCutvO4r1SHSpBM0KMoQK/g
q3fiCBIyHPEyvVOM7M2g6QK/qE2ib2uAQt64qBp86Wr0RcvON6wTewnVSKC8hadNcLCMgjFa7+SX
gsdrl+HDBoqnveRTN59tq2LRdrcRIaiKfZFVr/BvYJPG7rSbcNX72WwQA6D/b0775trrY3fI+/qH
WRbPbPdPa1VRh5mzCXU5C0eTFF+WvjnENr9KZtIso/TX8s/Fgx2wq2yp7QqqPXyFu72f0c/tScM4
9cvX7cidVZzy6il6pjy834tZa8hRmL/qxn0xpyacAKzuExSeWynB/eTUKjW06Z6hgpmF17TAq7Wy
PA96f8fd70cleNYGCiApsrYS36TcxMtXoKwO4yj/96KZgKirzPqtnJJfYBuFlyXjEuSaCwgPHKCl
06IbG88uiO1C8qgW03LSJ86onDnOOM2OZAfGI/6BwqGMr+yPonGZeMskJL721aIwHBUOyBRVzK9a
/TT1Mf5gWK4HwyAjYkTZSDdYEQcAmnS/rBACMIxy2iqpLxi0gXEZDociuS4NBqelWKpg7BJebasW
pzWxn3Np0S+72s0lnuAJp+LNrvrkamdJehqlwTWIInWfbp5/Ytu+UWBm7QdC1xDucptj+S++uThc
evrCChmr3EiG8QjwTtn9/j2n00A2gSLwfDvSxSX/tZSnPtr8cV16sboR4L7V34wIM8GI3emTm/xm
nfpwVWZ1xViO581Ukdb/1KPsMeMGl1h20Crpk1sYr3ZnQUnK+r0TTWMwuFR1CcUF+gsm1gEg3TX7
//4WMJb89T1YSBgqmpjpoFd9zBf1pR7XtgG0hes1hxoAXOTyK9oGLGOitCceDwOI5N1oghjQNtlo
grn5GvF40WanDi4pX3D1IFlL42Ss+kupF7REGQnNB5J5d5d8w1x3hx88feiK5SFprM7PlJxO7uza
AkMEfwaVIsK1q2iZ8UBa6Bd0ssBsCaXsbLo7gD/vOmfS/1kg4sAczl7scn5RK9kgiRvTY9qk9VFY
TRxypj+qQyHpalJ+FobbHynbeW2iKH80dPlWxZds7MavOn073I9WOonq1ghMtciDVq+oPdPi4oCv
zv2SDsRen+OktVHvgHS1M+TIhmbylbZQ7vzWHW1m4xlcpYN7qTngiXL9KZv681TEsxfliDLxrJqA
BiLcIhGD+7midqRvxVV3+vfYIkBLFTqbmwpucITPf67BWs+rcgH9tKI1P/eCEvDSULiloqHTKcaP
3qYOtef5T5XlqutQA/WeU8DQ2C9FX39lOnHtuSs/5OtyXN3sQaUE9yar5OgaCUuHI5/0RKeIeuI+
oysD2NW0PJKsi3eqyLOgEBF9CBh4dyPd62GPNO5b7O0cDphg2kgkdnMko2bsq1UESp73L2U5X+lJ
2nflWPkwIGZwiKXHo5wEUaO8Sq4I3jypUbia9rMLecsD3v9GoMo4IjW/4dPG/DAu5n6CGL3Tq4k5
rtrMuFwOhllEIbGHwbNaqIKZdC8aF0hzVinSS+zlwdZL5Yghal98SXlTn62F0ib9R93F6ddZXRqK
vuafIM891Co0iJVI5JhaUMUt/StYl+Kikb4JqrxqzzYXpJ21cpTr2BigM/bVedXAfTLYh/G2ramp
bnFliqeHZbXvK4t3wI5YTqeFsbnZU0PBu8yYQbHCpRzJ6fA8GQPlF0o/VldrftCmu64ap3B07DJw
B6rOaCivPNuBeNbURnypFv1C+ly7bx3ttSXW9KJ1cwO7jtkR1PH8k+DCX/ol6hyZFrzmpHO3t//P
tacWZsWlPFmCagz1bo68YW0qH9M9B78otAHQmfA+jer7fy84f9tJSWYQ2UezIcnJPGnT6P/XCCM2
8Ytjs1mDzFEjuLMZLq/6uwXZkC6K/UKSqYMCF9CkfQ/bMP9kvftryLvlQgB/ELlGP2YY8edXd1RO
XGlhrQEMSHmeyuE9V+kFGyBue020fDL2+L14/rnAk1bCzUx602QNdT+Mqhq1z3q70I0AZDfLI07a
oNl421BsOwUAqjEB8OuMR5vx/Flboq+DS9kHA2SIWVbT7FeovRRXpc1OLWlNajThA+VCdQKOhdOJ
uqpyMWnmkOzfw5LeG1Y+UWGqhetMtZttmtke+YWiqxQLx5zG59xZOE+564PJycVuuMsWboPFa5aP
DDiPxdpxKlBa2qGk/Z2sWRNmA881P5+Uh3t6++RhcP/SsuE50Q/LrESz6Wj8aDgtSLbGTNnUwKLk
+uzMwqvqVHgzgcHr6GspSRoMb3TFGMr3yhxauEYlVnpJFhHrhc2jKv1pcWYPn4yX1Xp/35a/ojgF
MAS30ZcyxfLUlYE0eKyb6BFMOzfNRX9HQv8HngFFoIh+ftqtVB7oKF3aMD/DIO8CxykpJbGsO322
zLeeNIFXNSN/fUbdWbMgbBWZ3DFp+tbXmfza31FTsXqJa9XHSKU9vlfEuWvXl5iZy202IU8Dc4KO
XCrRZaH5y6cQfAmsnBr7GRLyV30iFYXFsyBjps+H2XSmU2d+XzE64uTKtVcT/COSjJR38djbnNIr
LezH+jbNbn7FVYTU0rbpaaD+a8mp7axc1jQ5avJoDeXj0sSd3+RmHBaTCd+vaLtwNGegt12+nigT
hGs94FienPa21gM1hWP/zQIuTAtl+WTaMwB3h/Fvy+wOmD5uWZEgHOtnq2WPngpBRJHeh9tcckbm
qnfR9RjmIFN2NkkPv9WrVtLi5U4msOTZCS1L+qlixYGe2N3JTK0znXlpiMmV36XMT7AYrFvWaCfF
mOvjiOMhE1F1MnAVkYEExac6800Qgt9RrOUeFxnBrCc14w8YsvA7ZVTZGnBKOVfi/uMXlzl5f7QT
4exzvxpEdkDvV3x3AMucuQ79d7QFDQWPAfAhjMtF8jKiw58TZYhO1CfRzbW2TzzKywvXK/SF0vhZ
4bc7Y+pEqDbUk7XmtzG27uOhcQ5skOVusgA/u/BxnbFYPLuuhYdf3V9sq35eje7M6b0ehuwiHPmK
RYaSmcoa/HoZRwCvg3WY6fsDTRHUnIKvFd1+kIHOuVqKoE3BhJoz1h1QQoGjVdZdreRQSWvjKTNG
OLpZ/DSh/Fpr7e50O3mY6mXxstJ4T7d0sag1WMFnKma3ZnkETIW5TFkxK/zkBd9W8z8WQAcwG6+2
ICLKPMj+EB7gFpj3nHzTsFc7OKIEiqO8gz8knjUnfaj1JdxQDHThSBhmxK7VkckH4vZWh7w4BA0H
oXwypPxrPsW39D9QFd44iCN/bgHYOyU6xZiGwzB9l4p2KZlG//fH/mtV+/AlPjgmGuTKKGkn7kZu
6AiNMMd25Nviemhw5ifzwL+2tA9f7K+NPF5SUUG+zOPmAe/SDRtViJEJVIry678/1799KSFsBzie
TULs411hxsSZWI2bhq293kGlOWENeWHAshvU9um/v9TfWycfC7unbcNGwcb/EcJAMWZaUuPCx5rj
fQyB/2Cn//RWbwZxXee3GCekSpvZHjp3DcIaG70xXnCBDD13S+wetE7OGQKL+89o/BBbf1iCD424
LA9Vm3dk1BO+7+vQMmgZTcJSsnnDpEC1q8mTqkZXms58XCbUVU3sLanZ3qVGdjUXMNdl08Ajzhmn
DevcYcIFU7vge8wih5FRQk+mwQXVAyMzfnJ++Z1z/vBCMV4nFKMzY7e1jxaGrgBvaw14pl2YvvS2
+FlneIkQBwXLxC4SCG+9khBxN9x7W9KWqPYpTE6qbfk55juUw+9yxBlWO+JMpvDRKGcm9eXmreUu
PwtKo5RSx9vak5ad48DOhiDTRHtfqQm2aEqNdUN9zcTwHRnnaZ4ZgakksneGDoZk83YsdfHUQyjf
4qli5OyQTcwDIyLa//2A/JsFwCI2pf0OhfOofHiPN85gUsclD6PEGVsPI06fpntD7wSV2zVs3iNk
aWnW99mCCFabw0g6YvwU2/A3NRKeHKY4lcMslhzMln8uKG1t5QAfyySEqrZn9lOGeplpQbUWe/aZ
b9ZKVzqVP8keNN6PRc2m88qvw+1m7a7lKR4XzeLwdaNmKjoJquI1AQkha9znMbKnM5k7qHhmPB3o
QAtVe2jvNZU4If/CBoValv2KOu8piXlGhja8wbqIfpBh2V7nDADjMK77htM4k3gSmtS7I+10XLCi
zSnUdwGVZcNxUPLQon0HUo57kTZa5wK+rHuF8MgFweED6DnNjGohbZT/6WzkIOGZyMZnTS7ySGhm
ZhcywnJR7CBuKf/FBfZaSY5qDVNPEVPqVaZwrIdqm/SouNmIRox8Ym+APudPRUe92/ojNsqTweXT
mzLw7ww/HDqqkh80iTPo1ZiGpmh6QTR910xUG3OCp8xta/VWqTJIKMW33jBNT5k4+n2TGnoG57N0
TxvmhZAwbP6hOBapfIpnMo51NjG1ryP+H21K1HBinOKP3U6YXmHFD8n8UzVGBrDVwvFUXVPcOnIf
dfJdd+MHTocPIp5fIR7/st9IU73l64RkLgCFTuK88Z1pTwyYQF1EToMxFWozGriBil3Yb2YKLpGC
kpXgAmZb6tQ1P5opsqgp+0ISZVFZSv1UNlO7V5o+bFoFLxHqrRenee455JNWZPaZ4jDFjH8Othro
yskx4dzqlXsyeVTAoYOHqGT9w12Mr7+9tak5v6frRmgHKtKp2ZF3puZY2p3Axb0raX+ceucRoChw
geEwD4g9tK6+g+JIw86g+PFXPq+932/totrmbsqzjupfnahM3j+lUZb6Wj4AGybWT3HPGsRm9pW4
bQCUicEwp4SgJqqzs6mIJCxcwCNaRh5QfCuJ1XG+Rm7fGZsDGX5GtPYpqKV83ziRODL7CVfcNR7P
FUKii9O8V4ANFMUr5ZMgyixxbalE2SnkkekAosBlLdSXIa9CJ+l7P8pa6tiprt6THz+BdDKgKBEd
KBnvW9vl3wZZgrR9FqbAFC56CcuJ4mMyYf8ICXPetXiMKTm6a1cky4H8eeNkT8vQPuXd8D3Hg32c
7fLRMpX5JFvRBVmjXObiQY5N8q5o6VWQD95Rl5Q9TnV97hazpywdeP/K2XgvGdvcSZcA4Tysm90a
hWo2UZjhqJtha2JvstVr2ZfGfq7dJVxmgW8aGD1DvlfNTn+UHSmV/gFP1o82J2ARO9D1p3WmSDtM
4IYepqx/5yee7ruUzx4ZnQi1mvNh1iB2gibdrcg84WJ1rWezau1nu/nS8GxhSG6xxVijfYiV6Xsn
2z6wtsJIggsUABlWUFmUyJXTyTZVcWzmR0H/n+dqz4pVwSghP2SkWX6kQtRLNObzncHloY71J2xz
ziEzJrzMSifw29gnZ8DpUixhm1BOmEXtO/LFA+fd5C61V66tuUG9yA57yHBnd+m+zitE0s4Zd1Lp
pG8zDt3p3DT/v8+tEmQmZ5qmdNhD6JhszytRCF0id80OZNrGeSMbBl9FxbY6NHSHIxYzG9ZosHT1
qzPaFE+n+m4tCGM4/E49TP30rlGexTmf1u13q7VvlCmehv6VEcuJs+pIyYOuQ1PDiYpwW7pR7kVW
y/mhhryl0ZTb0Yh+1AzA2JY13tL2iTbP9WBVZEfL3GJ2So2qOdXZa9XXrU+RZkkBrTZWlJ2wegDV
z/w0y95z2JbbMGJfYB/W+G8GCJv8TB/ibEEnLuQpdvr1oLtvwkgOg1PKc1tx/on6waOoicVs0RDF
M3k/g0GlBfm1zWhP41OKnVrVBy2dsDk5w6HN+bu0TDnLUrVYHW9VT9047QGAnuqWANsiwnmmpanM
sb47I8IRseVUs9hozmaJkiy2NJCh5i8N444cIw44+pJYa07RtErT7ATiQJdVH+qDJXdq85x1yaPr
Tni55wSYN8NOSE2Ydin+KfBOZSa379Y6agqj/ujdTY27qh5+QfymMdPFTWrO7s2pEk/ILV1rF8zQ
OgbIlCkEpZWjIZgg5zm10tdFeS9ld54qYTXXwOlG8xwx5vSQKgA9ZUzMBgX20rxyCnROzVI3Howj
jVSPqk+dNwzRddR7oqwFVqM2M5GDF0oYCiIWVmU8MevDnStWhzdy45vTxelxgKaYJV5ObVlnTNzE
6GEpswIaCy36KBHR5YOR1FqAN47JdKl/lbF8WzVidOXCTr82bFCpXIOxra9r3tOsYUlPEcNNaO6h
16mZ25YkxeDD19E7Qui3OI4fbFgJp774IRPrG+Uzmm8q1hX1/9JmKt8/piParRzPWa/tQrNZmzUB
zgd6pKj7wlsovhh6L9gMTXnuXBQaWTi+VJunLqchxqFFEE+cgxEb7Epc81ZZSguC3/BtVT7Ytn5B
/64CVUtPeW+rlGbTDxhP8QPASV8muOLUWCE7w+1sH6e67c2ODat/gPVDrx04d8Vwb6pifq0nAbqa
8UHTt+RmFAF7TbtfRV7tC3vh4aONzZZRTKloDo8T6BT17Uisvdq8RjVBSlG6t0VraQmn0IEGSrJv
pK1j5aZMnAewjGHgQi1DxDC/9Jv9RoB785WV8Jd5irJEHoTR7Z18uFGmkflUB3dhpYE+EwOnhwU3
Lx5emzDWkfgrZ3GiEU4WRwRP055UH30VUZLe4X75ZriV7SX0hu5wJ2JFBtZAV/NhgnWPyWzE0bFi
640qV/XwcXFzru/G0qahl+2fLmDW4Fof6EPEje7ZCdFqFhItGKpED6FsdSltKbm4M1HIvVylk3HJ
p19mgp6N3vZPVnOUAw9Lh7Juspet7z2VDFslcsBrSKRXjS9CuUpRPA0zLlHh0BSrkkMbWmou5aZn
5RO1zhRFtL6q6vddzz6hcAj0NGO6qXaN6ojIw/cPHEDn0Kuwuu6HzDpHhGRZCpElISqOd+Vqzh5U
2iunntpPq6bxDArW1A7PyViuAwQw/E5Mj4kWUC9AcjuwMJVS3iOpI3ZeRRLTJEgiJayd6FYyVw4c
yn28NkGAUqzVxcxiAh0xJesN1zuoYScFb0ZP4DTALx4moFV3o1W/Oc2WrXUmzr4x66o9MWNGncMZ
gBsyiDdHV8udiYQiBYa62ZhB0aQ6DqHowNQlRXnpH7WV4WeU5u+VNnDydDK60fUEq23EMFctzPg8
WJ6YZ+kbia54TWybwZzgp+uHUaXeDKRSn9FWo+zZlNYW2JnLOZsUG61TNECNIYgPznY8Q1T56Msh
LqrpXGjcsHKdKXqlUNLSVweZrtonFy79r0kh936UExPYMnZn/Bp/3nP4G6uaI3cU6Hn2HmlLoDPH
Q3umylsOYHjw8PvLotV7fihHruY6XtsW9xJBcr/ctpMmb73RXSjnWfTxQEWaQP3BMSLT/jGpML/T
6UHK2ld42D65N7t/j1o3xofFN69bqqN9HHfgTagVqOBRYKCuo5TGZ9JCysEhw7UvVGgGjcsTPS7J
fsntk2nE7ES8umPzbGscX4Q6Icqxxfld5tgHg18Yoe9fZhVFx75Vx1NfLoyYu+KIivxA2JsjkJ5O
OyP6gqdNZa9Plt2szadqoEjDVJLHdpg48if0qoBruUtw4TGI+qbMVbFLzO57b0d89TUS1L4o36W0
8kurcPgBLE9ZuL1iXk07eLYzYSNGPMUBpM94sKlbw5M7y+OYvQ5xV5wZ0gk/HWcmtGNyMfRauYsL
5X6UnOAyszrHwqEqzdra68oJR4SuM3XlZdqxHP9MOcB7dSnecXpdiV6Nh0ZqKp4Eu9yvqjw2Ef92
K9ufmCGIy+Tjaz2j2BB8CotF/1quLmQOsYynVaDj2ClttqnSHrLimqfPmQrWMM4wIFXd7P+3OPBX
JszVBJAyRlukhAxsS38+qoJ4+UI3OBXugA58nsmdqXXuXY9XaZeiwdKB2DwxSSg/0Tt/Jxz+kGf4
wiZCABwCmJPOx4SckrtGVKf0t5jamgYmjcpRMzjIcbjWSwpYtpBev++zbryS7Xhq3La5h1CMnO7e
RfbcHnoIg6ErlSclWuODSHJ/YgcPBfQ5LFssnLnUssNiRE8KB7ErLub4Mi54/pufGkWmwSrp/yRY
5kPXGlhwJGkTtmQutHvO2tN+ICoVZrrxWSrhL8mTD+6owNa36CT5hA8q5CwjiVbgukFRDkfcE6+p
aiz7wRkulpL9WodKfvJG/yXjupqzjS1ZEaD2/NXVMbitTGNpOkFChdZuGdLKT53u9b+fo21J+/Dr
5G/H+8lHM0ldffhUcaelXFw2LPQYPenYYIzeoRwul588r//yYWBu2cTsKHIAXPchTEIimjrRoXCC
aLZUTIS8xWMjP/kwvyGBf34aMpuOtXEEmbTZH4efkZBUs6BOBIU2MJKsVXq7R3FdaP/yJsF5waV0
aC/UmNPbFqNz80dEr+yual0T9CfAN0RJ6Mpj6ZUGhWtlyskjj8ufnDXpuS+X7sWdXRxpKVHtFPLK
gS7Egzqb7ql0qaOyNMwWS33f5e5ngwZD/LU7bUhCjZOGRj51Q8f9+cpzeWnpkdbNIMsk/sw2ebIb
Gum6NJLXLn9zy9468ji9Lf14UhQnuc+a8ntE19Eixody1DmygczHGdvd8coWhzghJ4pflMZHhc+k
UbKNIgH1Ymuddir1ezqjvKbCV2loPcx0we9UGzZDSzf5fpjJeWqNajx2brTFTYqnuV+wSW3FzhaG
h70t8scssygaBXrl9dNE/q3igOGstfRFAQcBdbs4cmhvdg5+kiPFLSvsiPHXKBvrlGZL5ZsJocwx
dmt6PFG8uGZxx9VR/3PjLkdFDEFN6L7sspehJpOir9a7ZC5WqhiyZs1ew7apjx01UvuqNDocqS3X
furLE3M5pSnLUKGYOBGag6m7j1Nm1Fe9y6+xrcSHJm7l3hIroySTM7rIm3272iV8ddF4zahFp7Tv
f9rxiWBy9Ty12llxOS1bMRdynDf84HAJPpXp/+PszJobRbau/YuISKYEboWEBsuzXXbVDeGamIdk
hl//PdR70yVX2HG+03H6prsLCUHmzr3XehZS5rhpNqHQtAejH85OWMNC77q91Xh2YHnqu+uqeE+X
sVqtjsQTVvFw56jkG4PG12XJHIw1RbzzGnJ+zVJPyZIsKf6nPN3laKeubLzACAQ5bXBwVyvR/dsw
iZ/0MrRVohxtTBaEY2K9pE3TXLMjvvY2AZ4ASwiYTxskim503WcNzSyRx4ckcTyfVbtiE1+xz22/
dyg0b4QTf1UNQXUaeqHNFLYRjfkFKfBYwAqPSQXsGDkYDHsR0reUpeFTkSFHT0tsBFEhtSNlvns7
qpJEWIaKcRniB17w+8nhKgrTgEQze2cQtBlUqR69Nc4VwV0bnSyde1kX32XBkq/V03BtG2N/znoT
K/SAetWQreYjBwyxtWuFv0SVfsjIRnyGgHwX9n0IfUM2GzxdYptUluuDQQH6hDzWcSrGuSVHqaHx
2qdxyd5Mnn/Tm4uHBVczX3U/giM9WZU2kdKXPPcJo3RpOzvDo1Tgo1u7HorH3gnRIYQL+6BDALEf
RvWdQs9wogHRDU5069QMffXJIuLeCZfTgNyTh/2xqdTgu64byKqrbgpJZ7R9wRwdvww4fU/DWB3p
XTJpKJ3ysDhtgdA9vaVsL16ixt3RY0KrXiYtamstvjd7AXbXe9FFnR5CqwbrYi0VvhUvvxqQHZa2
8cUD3IAsRGHC/DIk0Y6qy6RRT+OnUfQeWr0NFmnv9Wyc/a4xkMkvJRAH8ysNGB01qW0e6GSnO8b7
C1Nqxw2cKPrWgi459SIOJmEWcGCQJ47CrfwBFfGmTk2s4VpeBVTG0bZX6NjSlnE35Bnp8xaY+2JM
qA8lb4GDnigphbGTU4hytOZPIkiteKqz5WZwm/mgLeGIyp0ObxvmRLxitDALwz6Mtev65MRptNmG
dTqogxqTrF9WP6pgIGdgxW7ouxQtQIt6wa88PMLQTaYime/a0uAW1E2/U9hLlG7mZ68aPXjG5jqo
QBdvYFuGvCJ+SdwDu6FaZnrUrEbNklgHOnpP4djfV4Sd7mIYOoS3hYFn1mSRc67H/aC1B/C95tZQ
4rmo3fjAnH07d0DRqrl7NdtQP1IKML8eYd8g8thGZJnSZfGGu15dp8b9QmrxV7gOm6wgqlxkVhyw
5swHDmEoPOzEuZ1HFFSEDnOKjWqLXC8HaAxjsDQnKhcc07ny4n0dx+mxKVmQEb6UejGfsO7eakgq
rqtOmTfCUmdlHT2UKOdwztb5DrSzeWYUQWLw18nAFNd+MweR7XCO8nDJrnh04t9TruYNej46nMiF
eLsybOMT+cZiPBiNI/zaRYgflzzVFMTPH9cw/5hPMSwEhIYTGbbnu0lq0sgszpmXBswv3jpVfVsL
mcryMmKlhX5kWP06jT/KTDpbnEEYZujJkm3W8Bm9fNrKpNu5OcR7SPtXWYxF4OPP9772WTltzHjh
GpNscFk5hmT4jtCQyBxR5u3Y4EKaTITWH1/EfC93g/Co05iDW8Hw+pItubJxeqcmghKl9EzgK/V/
R88BTkH9BP/5LdJhMRm9B8OhQA2vzZqPNqnjWZ7Tg1fgPALoY96iry39CRz+TnrWN3cY7QNxzTlz
rbEGwNYLxg55ee+4DQFLRIZHMTnqdHI5VNl5ysvvNWwFI5v6qCN4bN28e/QGlI30a77Y47pH5zdo
XzjYh+LN8PL+hkDKT8Co709H+GVhNQtmJZRKl1Xt4uRIR90WBUTtxZssSxDXYEaXq6Ez1fCydtFr
q+Ou+/g3+MdlwatIiPxcFljqxaGsnWpncEsMqUtOFKtV9zaIfSylo1HH+3hgY1VVdGsmOHM+vvD7
zgUne4v4QMDJ67HMuFChTMRNkqlJHUErhcC3BmRC2eXT2Rxm2AhWejWHytnVMZ56zMdhm35hUtL7
kYm41iNH22/chPcznE9/zENyXt1oLSafxbwvTOBUwsHR2MQoxjTnM6P5+0E3gR9oNFeZh+AMcvno
Wm1E/nUdAQCoZ1KCuxrNQ1le8XrGVnILzHcXz6SqI7P/IjIITU4YFp88MXCx3p2EuHMuRIM/FBBQ
hhfltZ1KMySbHid0rMGYN6Jt4k37fsUxu0ZJf7qwGEw0lQ9vESPQgvEWXVZpTjiQmNnoJdJvtR8h
w1T2b+w+9qEAZUiox3TN3krE6olwrKuMwT1t34mU3rClDeaS7y1LWia5a2+kBsp7YgQJDa9Su0o4
041Jz7DqkzMt7sg3JBPVECuNr5q7KJG3aaSL44ATsslGxBEuwMlU1ZSb1n3l2Q92mT9Q3860LAeH
87F7S5VuHS3NvB4Wh+lwpOif2k+TM5/apnpAQUmfe8SMVXa/mSEvJ5Plo4hgZTNJegBoFh8WsKUb
oxl/0fcJZhXjAQLOOi82K2nfNsxeYT7AR059XVeP4WDce1FpnHPLfQHZ2zDL6efjaM1nZOq3sefR
Hozie7FOdB0oRDGn/C1Ig4YRm/3qTiP2orKwfWkMmHShTCI9MR5HXRO7OBJMq0YGXANqDaHiExzv
Iog1VFgfv2D/WF2RPYAjAObE2f8dGIhWQy9aBklBkdLgLsKQGrjKtwBR7IDWwyHP6C33BGpCh0x/
aSVlZrJssWrRScahMryoiNGYbuPZq1BMgPHaNEhGfIkGbyNibW8T/dyl1O9e8dwwgZxSUuwswkPC
4ZcwMoJkw+jRZSqX1UbQty1HpT6xN2LSvo8tj+QqbzTzZ1qm0Sd9CMN+31pkmzQEESNEpMDnvzi8
i3LAqlYYU1AtNeLHzqTlW4aUlNayMSD00pplYO4Qa70zFdPrEjmei0wlsEApbkEWbJPRwhQj8fCo
qekeAMnd9rYjdk1FaJuFhkxXDEgJHzno3jAchtQZUU4j9elqipCJuc3GaKd9pcVfvLkqt0YjYJQb
i8lApeMFdO1TP3bVcWH93dgmCCLgZYdsynKW4ZIWfVfeSFkFR1OTwi/Xg0nVAeaes6k4YkKvdk6z
PKMbHY5WXqEWzCiOm7e5mQ7h3L9OExN6ZeVnRzfqmzRE2pGmmnNM+wr+hgEDVss517myrRCoUcO1
smJrbFJSUuPhwdOX+0F5JP6aHapmjXMNlC0zaItWogFhqB+amvME6Ozc1I7ho8uvgwxVaM6WfAt+
8CAM80Rm5QhUZSX5sUgfS6e7r2yPFPauLHYez6aPT3LYDamGvMA0b/MqxsInSvxoLrr/knFjQQhM
eMqR6fAIrwJ9+oaK/K+TQqbAFFdcmyMQzLm29xEjfbwtFhNIKz2SeYDjLm7ehnb4GZt5vmFPJSy+
6Q7hg1t2tH2NuKbdS9x7VNyZyOVuhmzwx6SLzzYu2q0e9+wyii/s9lhm9YgcHbPOuRgS+Kgsym1O
JBXSeH0CKye/p1kZ7tNoPI9rw9hLKmMraQK3Fg15tYp0ZIwBuH1tMpRdcnKsPTI3fSmJA0z5mxHN
yOdMUtTT+FscuvQNZ9LIkztkmPGNR/7RVi5et0ON2z2SNHQqC9gzSG6vuhIT9NRn8bVXvfFDWHhs
JvuQltOxWZhMGDWnLn5H6zyaC/FaM97s2ul3ixy/SG8bhqZ1MmqOYoZ8tNC3BHrvDX5tzcnZpB7I
0ing0SGYa5DJUVhaMEkVbTWtzvB4hnejQdC95il8JGEqoPwBzEp640vWG81xBk/risQ8Grm8jsMs
Jy7K+lKFOhUNEwq/SyBmOm6yB/bA0cJlwKScMMeNQeU+o171MfoD96OzgzCYByCU1ipz0u8qj9vS
LugxbCc55vDCgnauvve9nvve6KkDVWEW0WGugZwRqiMpFDiFFUX8exTiznOn18heXubROY79TJhO
sfykCEI0bkSPjfc2G8l1p8fls232j05qFCcrZypeNI1xGpm/6qiRsQacJ46ZrWbCaRr91ujZlRDu
f7yWv2/kelQriPFtyl60dRcbfS7sSRgtyNB4MEZsB+z2pQQ/pswYyFuOwxVP7v9cGbJ90Bhw0KER
LnIZncnAM2vQ5ExIx3AAKI3OVVT6ytNoZ11Ho4M4UUyfpALLf3xRA60iIQtUo8Y7jE5jyjBsvGYM
FrczDnlUg9ue3U10RZOChB47e9Y0bOwA1XatR6T8Kk6InTndNB759XiF9vT4X/gzcpZ73tl5SfHV
MhHa1KG1JX79q2hxKGuHOJT7ru2uqTG6TV10frFArYEqg731sSAhdI3FI5XWr6byTeWOCOYpvMP2
tiD/4d+EG/JsK9byBs0408u3aZmDNnOITkYdsGkE888aoAGpRjgeyujWSMO7bjLNfVlkLk0jCzTe
qAODJknJkGgv5qzrcOCCMK1xAQU86rQJ22qr+kc09CKIkoWlwdQWUObfmYfGn9QL/7j1IOWItSQJ
HIjZ5ZEvmyxR6opiMi3aw+Ll1+HkJYHutD8HKy23zTR88mO/Y9itlh/BwY8n2xQu1qW/y1dFWEUK
4VUFeVrNzFAazoCW5W4jodH8y2gW1qnuS+oOWxmYtzp/jOLllEYpO6o4fPyK2ZfF9J9PYxsm0RS8
bMyJ/v40sbIbz7IHFeAfVJshYaS2GL+8UP/ppMlJKxH+SIUk2az1GOWdjFD3urfR4PVwPdq3gUXO
p3PZaK9Z2PzI5vCxq0cGlrH9gNyFlL8mJikwvCuL+oW9GUCBruEvVRlfX/1y4+W1iw2G6k51lXXM
+hwToZdjgZ9ssleRVG9ZXJq+eJEqtvw5hZuOivjVZtWka85IX9FSLHpCbrpjYXQ/SS39Gbfpk7vE
LaFc0SnTYXN8fM8upeeXt+xCZFsMYYfNsVfBtA7p8ZW3LE5ZdAdT4zNT0vos/HdM8udSrnSEDeh9
Lez+/nWgWrK0lqUK4sj5gYLLJ0ab27PuCoN02TzZRlB/abt+QAI3opH6+KtetirW69OwIcKIsAHL
vsyDaBFueksSqQCCgrFh513BrfKt0Mx7eDE8L1iauzB6krAmP77y5biLK8MCWeX2jkk5++e5/Y83
j7wZZThNUwW4FzagG8WR9i38HcYEH19I/8d3tGhAECqKPc5lePL3PaZH28CbVVVQFOpWNfOzUaVf
K5vuk0gkHWez81Wt+j2qQG2DdbibmLiHS0WnxbvRdLFVM8zVHC3eVdnadw4Gax8O0vzJxmT8444g
FwDZLzjyAqe5eFNr2kY8d04ZSKe9M4AhW1BgyDdvDm45EaViieaMJ2KjQ6vhnA7XPsf+bBcyD8hQ
+Tpp7nyEt7sT2LP4Kt8x3C5wSbKRThqjUtO4byI4Y20aTUdm05alf3I8eXenOY8I/o9Snm2dJtvF
09yUeR11HtUdg2d918n8Z1TConYqeZrIqd9CC8SbFBfW3QJy885NYw5Za8JDvDfstyKjVRMVSh4M
JzZuYQXozKshFUzDp8/E5a6wftI1eQJgDc1KMif/fiaIa1CC5X9gPImbqrWrjZhtK9BbFqFVSpON
d1PWMHvoX7AsHcFyyD0SedhTBG+twYACDrfUN/CtJxmePn5iL7uU//fhHNZsspmYoV5sIDSrUC5O
yYD7hMlbTquRs9rw8vFF3rV6/vxQnKTXkBHIeZc/FtC4NGPU3BMwYHS+O/U/5xBiblyEd20W/+ps
bV9j84y0Phit1Wmnpk/KP/1y9Vs/ApGnpiXJ9F4bxn//CnqC1Io1sQ9w5tCb6CM38Fxki3VIV9tq
c6oO5y7pMKGWbl5up5DjxCd34XJ7XD+CIelRkj3mrKPqvz9CWsiobsalD5zZvLfmlkSOam2pj9FV
0wLCWOjCcpxfkm0+p8TKN4O9t4sXx5w/swsb//wonm4yLocZKv6kevxnRRQjAREGk4+gTLCmM5kE
rJ4BAqNKKvZTp303PDiTLWkOQodEEidmc2YMCTMhuk8tosv0uvpFp3dfxpD8qxzNHkKJTQ8Hfd8o
tUNfPwREf3+aaPSvD04MPVW1DVgCcujFPQyZ3Cg75UmCoH+MqVAJbSCqMwamUi7VtdI5cI/eBLY+
vkpx1NrmtRZ9Smf+x2vDL0lXxJaEKBqX6yd4CI2pudUFdMUOTM6ZuWjBx4/Lvy+BAUiXf8q7i8F/
7zAxLwXxD2k+fM9II+xa6/bjS6zP/H8rAh5IHkWMyoIzimFfIi1HzVG23rpNYFvFtZukLWQb41yG
xbGZ2t0ghzPBfJ/sxevHvrgmIwSBcUBarAaXe3HmOBFbD1VAnyEpraqfKd5IM+EI7cC6+vj7/eMW
sjdgXULgtzab14fpP0953WgZsArsJ+lU/tYUrR6n+KxH+P77EJpn8hCsFY18F2Rvj1qcFNSggST9
hYZaGhRIVTdU4tFW9LN3/fFXev+TcTl2E8LApY2u5uKpiPW8ZeitkXeQuW/thL24AVyjmSC2iAFA
jkgeiQ5M/eOrGu/CvChmbE6xDoUUyEL7UnmmROoVS1vUAYEpyCHDdD6PpaW2E4B/XeYwQ5bxXER0
HUYHy8HguTsTFgkNFGYNUyHjQzo7Yr9k0fXK5ztVMPA2Q+9Ak1TjQ1gtVP5Jnl01ZAJCdWREnET6
rsW/fUB2HUyWoT3pdNzKRThMN0tvK8JO3DZevhyHqPmZDk1z2zuh33T2gn3eq25SSLCAK64TujmE
0/WRXyCuuK8iHVuU9qxlobxfpgpqnBY+TIjptrRVx20laz5LhAmwr2JklfUj8sk56PWOGRvzialP
3aMm0PaTX7i1Ii28D524P3UzLEZbPOWRsav4BbfaaCIPaML43MNU8QpLXLtVol97PYHaSzzJ74ut
/TShHvmjR2EYuvm+iaMYxJqDWlxpZjB0XCfR41cwIhxvR/c2KwRwZK+pD1HrAsYWcRToMyjKiLFC
FI1kh/H5Ns0osJB0SFOMXFPbfIlXca3NzHflDnX01loblpsBpqYYxlPqaWu6LzYDuu1etZiBu8p0
ESrcIKWmo/A2WNZWUrNmBflxTsNvI2N2h6LF+mdCDstTxAY1DC4w/vTom2UDkVf7g6xnoI/0Yap6
EKgIILYc9cGOgP33Kd0Az7aqO5VjitiWSLQmVbAijfjLZCXl9WJ6aPazIT40RpCVTsXNIxrIcLt7
zjJBA702CCv6iRoYvI09IFsqJfdtHofl0UQQ265WQQ049qET3pGOQnaYgaaMulve6LjPbnvNgncp
jVe6W9w2FzygWQ6olEFdzv2ekNXc17/oybSNpx7cmrYq2tEA7xyjqG5yN7zJIlyqrZ2bZ+QihSj3
DP+mXZMaW8eivyo6tyIygD+cnv8desLuEHkWljr0vNfwa5uD6Q4H1dpPy9JpDyakWTox2QugPN3H
1mhsdbu8r2LbDGrOo+VgRnciDxS0Sb/DPXXnsO/KEQMFjrRpV45hs5s4VGKjT5XP2zxCpDLUEdVI
fwfL7lvmwQuy4uK4JKlOA3HNa4i69EinEckylvVxMa6cxPr18RLyfp3EMOdyNILvbNi2c7EWk2fm
qYhuUKC74Oy8Ofxetzc9JqNmru7+50vRhKCOo9amN3K5xYxhUZKa7SB6q8JXZ8ZUOJhovTKY2cbr
x5cy/nRY/t7POD2xrtuoNgVT54uCpHZk3bIoJUG7QnSTqn5OSVHdOXYRre48urN6sykjpz4IOW5j
uxPBWI40GlDEN6H8bpllFSDJBl845hCI6m/VJPUD4k/kXuOMrG5QzZVnZd/sMe9OWL3Gbd7laOLF
KgBL3CBXjANiWS6kDq0N9SRCKjIobcsK+q024rNrtkhzYhRLTKgJUiq634C5fs4z4TaZRBOoxXcw
Yn1oayg+Ij4TkJutDhYVhov6amQy9se4XrbjSDs+W3OiSk0EZWdtRGN/z+oqCuAB3iFuyjcQ7lA2
ia/Ion/OFLosFvoYFKI9aTBOwLaG97VDyrZoN7mUXdBNqbHJQN3Baox/9am8Ze5o4hesvfNi2gfF
fHEc4gCnnsQTAkTFzQoZCIWFK4r7QBHjtotrzCBenDX+ilTO+zY7du4IJSOvD1hI6usxKcnajZwz
BiQscpzTd/bg4pzlaYTI9MXI8IIImUNNiAtB6V04BFTlkuHt+FXV0ghamvZXAB7ksWhKfcNi9OJM
igZbhhHZjXYr+PG5Zv7JEbP+OeuRcSjjMPdlykG6QLZciYd0jNID8CN909d4772sSk9smbQr6cHA
oy4Pmm796FgMzpaCgvVV75T2hF7trBFVf2PLGoqhGK5LU/IKKVO7ITv7yY1wPYWONLaxs50NO9qa
BYAO+wFGZHtMKvMns5f+qpZIg3QygA4m2XJ5hGYvbSf3bDQzUEDd5W0xnozayoiFoytLrqfaM3w+
AWVGExeDXRzm1GIKX4Ev+47nsiPurb7v2JCvjHY8ttqMStQNE7bZbNhG1a1bFjhU3XzeGpmygsxg
wEwztLlP5qBglDpm0baEL3Q0S+0Byd8qCD3TRI3PowVxuV0o1jKH9gFLKB53ziHcQImoc+HV0PsC
yTvEVnPx9hXc8Z3oy6ekwxcNVp0d2uyVD3eLt3DQ2ZUS9VulZFcOOULBMVFBhD92GyflkfK+37eN
cVj0SAEnAR6kaaiIsGGysaSKDkbDxsdPc63G5XfY6y9epYqbqhHU/Yi1gQXjE7PzX1mhll3i1mw5
o3ko2cpLo7DPvJ/aprM7BoRqUlioaux7rubt+1n70c7qOUcdf8tkq0NDC/b74yXq/xoMfy1RmPh1
nbYvNZyHPuWiARGa6FOA72VBx0GPRD7eZIVkDz69JFotuYohHh+mRvSM5CNExVaLTAptcCkq/lbY
D21s40zM4qOo2gKnDvEwLGZaoKsYn6ibbOZGN6+lvcFI+I03nLvcakGyuD/o1qIcbpuDpelbmEnO
GftevUmFVMfazIh855ZRiyAANArvepoHdeVUyavTub8Jx/ktU7WjzkFha4JI7WV1XQlrhXV2AGsb
AKHp3JL8EX/BAu9cRYq1dqyj4roujsMY5/uJmfLVMqGYKIafNgfV42IuT5oLkrhwS0bOLQOwyPst
utbXzLy6msKqOrRTcl+kOLrNeWkPnnmMTS2+qfqvHH+/2G3d3o+OBndeIxewTR1f2AxS6knArdOi
oJh6CH0Y8CY9826mCfcemnVjm8wAXS2tRXGTJ+Vt4n2fvNfSbL6llAmOVy9HGRkPNvmNNyI1XJ+3
HFxTkbv3BgRi12KEXWHOvg2pBBej2FscDrdW79zkYZzdlrM3Q+/h3FalTUsxwKy91tz9LKO3kRl0
5eDaa4puWw8uvOweAJds847ctAZHq2e3Z9DI3s4bEPUW5oBvUGRrl3Ygk7ZfriNQxPvSEPvZadSp
EG6417Zt5aijRZDfJww3+93BDdeAzq5KGo5Djta7J7aIS3txmgQ3o2qxyqoBuR7+vHHgq5lF893q
YIEomHu+Vac2paNE5o0WPyy0V5P3a09ERG5lALbKFs8bPHfS9Gob8xzZdA37Wcf8jx5gf8oRkCAM
69GoTtUDsRJ4ttry5IzIHXQctyeVLN5NuuL/yuRp1rPX2JuIsOWpr3LrdhnQVy7SbWE1FMm2NaE+
DPPU+2NmieOolXC0DVwGjqVvALeQu1VNt2EbS5SKC8zc+txZVK1OhlgI1TGrw8xB5eMV4B8jQSqu
df7o0uqh9792KP9zDp5IRNFnN5boS4ggmOe5ZQusv3kpHBcEek85trqT7lYj02dFH6WFn6UZ2vyA
f2QH25dMz5w5fsm33xM11SXWSWjV147MwY0cnkqBERVSZbK1U/JR8C3NB5LDmeBNW4Sq3pU5TWhK
dTTyE+O784AjUDfM4mpR+kDbf+yAkDruMe9dKK16NO+1ESaYlzGCcMoo2lo4rOiWXonKQERolucm
K62jycrMEB3hhCKTfNFQCI/QDKyEwD28tZCr3eS5Ge1vHRGWO7Pv2kNjQlxsFjqqhM70QSKnt0lr
GwCMh6ju3CfFmrFRobOG/3Zw9MYwDD7+Lf7MwP67GFP/kgmHWBOlLH7Dy57E2NXY1eE8BoyDKboR
F1y3HFy2zlrTObRGrmLmXsSHOAgI1XzSEcADsLKv3Ka0r5be+yKs+jQCkZhzCj2Uv0TphLJEwT05
V0lsBMagtceW8eQB8slxWrUYHC/ldiCOhKlXKm/qlrv98fday9zLr0UYnyUNfGLvxbgcupVYaiWD
uLNKjGDLd4APAHjcxm9i9jsxeGpvCFLixmgWnzzglx125q1rSQqRS3grWumit2vK0QIxSuDknOMr
y8d9n/HuJcra6lN9Xp0Q24+/7T8vyPTEQ7cIY/ZSuhgqIAxzzgX7nBmKVib1DXAJeMwQGCVWqFP+
/P9xQYZXHJ/47xnd/P0GZ6VrWt2IxYlowaNrUpEVgwV1LzJu1aAsJGawHD6+5OUazE21McPacKqI
42HE8vclFf9kNG0u2a+hNhI58IYZ22ca1n9dhZ9tFc6u3dTLY6E7RZo92KDfLD16bQpCDDgkfhbe
8/7hZOxnQvdyeeEsGmh/fxVSeAkxTiu+ijB3WeqhUhYxG6yu30ZZl9B+oVSb0ptcG798fBP/8aDY
JmdRgCHItJFp/X1ldzJKEQJ0DKxKnQlZmzbhaFlY3SNv3wmxq5dPRYuXB+31dyOoiuMvrkUmvRcH
7cmc4plWigxGHCAILvcOi4XvjBT2YdN8MoZ7//08iw44fVweEQO9+9/fLxeLADtdI24yiq01DopU
iPmFsF0OAESbGv3Lx/fz3RiHF5w3zrEt3nPmKJeDC72MBWzJYgpGclc3budujWT+Sv/QDDCVkkEz
JxxPB5ooa+4qD8XDxx/g/aPkWS5/IYpcO+eXMxzlNRkCrG4i/7Tuj9Ygwm0ZzzstlNupTR6MGLFv
UkELwaZx//Gl13v59xLLpZ11qVtV3+wif99rJVQD/7KfApEWyYYaRu8r7cjXf/GMUQCrkru5Nl8/
vuj795PvuGJM/1wXD+LfF40ivbHxW00BlqRVgIm0spZK/2Q9fZ/Ayc/KTIz/sYizlF9Mcy2jiXr2
tSlwMMBu6SMptkY4Vx2KGmKhde8YoUoGBcMRiW7y9QpTjwoaJ1Nh3A7zCFNczv/zAohWDDAAEirA
vu+4ADQY29Zq4ymYbMemckmJS0DK8/H9fTeJ44GWZASvSVMsTRwE/r7BGhZNglryKZD1eLaa8Ae+
fFjpRpv5k9LbR0PdFEv5qEehTdpGervILtrruWkGmcX5NKzHCF3VuMFJ5Q9DGF/ri1935fQUNrbu
9xgaeTjDt48/9T9eeww9ANYpnAEn/FHV/6egtKZQjV2jjfRP5vsJ2+mGw02JEgu0ESk3WEuLz3CQ
/3jxJPFH6PfWWDzK5b/vUzxkWuKm0xhoIIbAunyziqT2ZS8fkzwQ5aub0lUnHOQzA7jhXH5ZzLcM
iZB/83ASF3q55KCVxPM9MohbtRppi5qz1gQ9FrcKmjVdfsFf2hsIT4cBnDpmiTfVt8tRSe+VTA1U
SMNU71s7Hq9TpLrBbKKGxWxaXtEu+9Iu06pmFuPznFOmYMhEpOuMGfHWVnJsU49ubhtdhfy0d4Tj
kVuM0hmhyCsPB8qQlncyscWugyyCjyG7QjLg+JrQp52lJprWMo22tWukG6BD1dec9i7i9aNW6vNt
DRThYX7mzO5s2ygEuhC6tIDDjHUE6ndgS0SBnbXYYCViOwhDTpCacMG+9gJcUgetpWIChUvDUlhD
XeMpLL5zvE8RHTJdh58z+IA1qisNdFvVtsbPshcvajYPuZOOd1pUOwfYKSQmSPOhSyP3LBrDOVum
t2NUkQd6Y/72YqPcdVUa3dRZuhwhGB/KDLcTAUHjqbaIrA7L5SZCjnac1BLuTetnraNP91gztlk/
Vr5IdZobI4Wn3t8RDFY9lIxCdziltGPV8d3waGJkCjeezJ6tAX9zuU6yU3u4J4K1PgpRHLysmXce
KRR27d55hLsBmM522IroYcXdvcrmB9ro+o2wx/vJSMkE8egJNrW4yRGUbLywHQ8rDoO0C7TrUuHp
i4vFJ3/nq+HSsvVqgZ+glV860fstaT67xr0qwHXp0bLTwKdtVdEaJycmmB7jRj08RHp4jMhf2aUt
y5JDpbYxkJzrxEEdawJ1gowTQca8zs8mlMUctBE5LKh3DBTbkJv66VCOIkg43B5CTuK8v86RIDFg
Jo25T5qCIE9bqw5OKH3TDa0bkc07PdZMXzp9dWTBIi5MEJRWA4JpzfpkA+D2ByOueDtm7bkY4iPl
QHZyGbny3xDnx+AP8t4q+cIWE5/bVcEdz154NPPxd2qHxpWb9skdGHmPTBOScrKCDMLlWUsxrGct
aULGkgNhauIvMUDje824HjJUgTXl5U5LlPZiPCqU11dhSqRNhry81ZY72GzDdpS6AthBBgxul9c0
VxpFEW1va5yPcKOCcZThUT6ivKF2QAyzH+fFB8dqnQk4p+2RcnetGkqYPv2YUNWe5khPrk1kIqFc
U6odl7z2ga6wKuiSwK1sdkZi8XSHNdLZCIxsHH7FD340Rm+47b0QSBpSm53roJZqh6z1Gzu3g4wU
KswWMSfworUODA8eeIcJbqKe8Kc8u17J18wN4iu9iu48umF3Seb3FfkRPQaCQ9eILbaucD90q4Yr
8XqoLikbBYPbDVFEy33RyJCDOPChUisaGJTS4zNZZ1qPyTUTNCu142OSp/ouBKWwJqla6DQ/KSne
wUQQnWH7sqjjOOl6UDX+XsqbfBkmb0S0mvb9Aac1pBoXNHVapo99Gvu93QQabtkfIUx3hynVLh5x
U8FG2AttlySt9jgLu73JdAlvMx+rgPxsHSD3dzm2ct/WdkkEJYgvJ0L+uSzDcgqhLwUmJ2W2ke6L
6nH2Oo2G671vIId0EnrgK2jBGyvFnYIg8k1F3bePt8zL6m390h4AFQmgQqIEu/jSiZkB0bQRepZP
c89mERdoVP4fc+e1HLl2ZdtfUZx3nIY3N1qK6EykJZkkk2TRvCBo4YENbPivvwOUaZJVXWzFfbkh
xTkqkZVAwmyz1pxjSmSa1Jk9YsR7RSyBWNbfrayMeWL8uGzkwISWWvzLxoVLJfjz1U5z2B6ZIRAo
jN1dXyO9hBKRM9yMd5qLwT0LCDIa7GLTTdRUpV5tMmxc2ME6oM6Te/SC4Cpk5loMNpG8qixYC+bx
MQ7TAGNag0cgRBWbFgQgQstx142QKH8ePDLi9jjY4Pup46nZGg094ohqQN+bq2KWgY1W6C2KiLqt
oZHCZPewu1OFth0LTBLBGic6FcZNTSJfUpHGDvT3NTX0Uy821R+wd/dOZz8SstwdStsbTq3e3DQ1
40dLKnHWGpofOuG4pvfrLOXgHUVuG2dOlx/bQB22RGdsJLEos7iSJKMiSPexmDZqXUH8I6JvJwOo
rswkKUNcv1KGqEUp5j0lKlJ6cngTitkTHSOT/BQPX15hYMCK9fxCr4Pbzi6Po5UT4lPpyMqIrq25
AUezo8PeIZFdJLMlhOfyNJgVz0m0L2IMRU4jd62FBK4UUUmkz76c9YzCWXhTjZ8KR1QSkWlNBPdA
GNlmxNS8tExB8tYg+k2EDGalje0tsUP2MvAaAifM/tzI4dh65MdAeGwtUovctzFPyWOOAREq5Yh6
X1wOKV8PtmJ9RgQh5Es10pnqzgq4kLuUXHK/U8ybSQvU1bt0oIdsHhTfVZDmJf7H5xSFCUgjqgDv
8q6fSFZFhKy+6Cyxdm0RrKbW0hZq1T25LdKFf+9VfD8S4jEdcjsVzK/VGwQXdZm6HCnMqrfWNRR2
jQzJdiH6xb0KJKNVvvOZft1GzYecl4+Qukzr5zpA6gQd3SfkM0aTZVAS+2PVzEIKiTvDmwlqGhEt
tBCXwO+BsuKOIOmQlfsIHg5Z/K7Q/7Hx+I/n4f+Er+XF36+s/Nt/8ufnUox1HEbNlz/+bfNaHh7z
V/mf89/61299/jt/uy5z/vvbX/Gv/uv6L29l/Zezq/X119/89NmcwT/O0H9sHj/9YVU0cTNetq/1
eHyVbda8nwffZf7N/+0P//L6/inXo3j96x/PCOSa+dPCuCz++MePdi9//WOuMv3Hx4//x8/mi/HX
P1bZX64es+7xpay//qXXR9n89Q/Fdf605/0aMQJMYGxYGez71/cfeeqf2vuOkaoI20bD4TEvyrqJ
/vqHZv7JzYdShEdEpX4xF4Nk2b7/yPhTY6+JDRmGm6mD2v7n2X26kf99Y/9StPlFGReN5HMZMr6+
S1g2NYv9pIWklWd8/vmH/ZljTsMIitVaJ11w3ZjZUxmx7JO3rmIfyhyt/2jVbDsc/dAMAYlF5iHv
QkTeMUlDlHEXaZLR7sizlVexkVMHY+WlhNTK3llmUU9Sn4Jpr4OxiyU6XBc2s4dTwx+I+rRdZnWO
4WKCyOPRX+ltR1klsa6sAgQY2kwMQJeTZtYL74lcqJ5zGBSaxsLw6MsF94X9Qu4QIhvIN4ugc67n
rwC+8RkYJQ3fYpmHMVVvVpYaXepA8A8tdQASGNinC+NNgEXqUGtFT+8/06vwZsCeFgcCNDLCKrgA
6bq1eg/1DHDLFh9xltirnAUmncrBW4YFn5QIze/K0u8y79qliciQnU8weTnHvt2zmn6cTwuRAh1q
zdpNk3ud4fXErlxhXx/paLvXepk+sfmYFo7KwKKG4oWYgQc1gNxISp7rayEM1VTOVVyMpZE10LpI
nyL8J+HEdkV6GkAdZITLKn+w7RqDlhM95fhw8Y0m53rVXedc/FpFZ19a0zNAylNAOcvW893Ob8z6
GubKLUoHDJ2AWFlTJg9KbL69/z+VFz/TwUFvDoPRUO8qnpU8ZF8xsbitUIq0ubmrFdKRqzY7jB3u
5yY6WK1jEHlXm7gtafzVqIwY91AMEQZmR+pd7uXZ1vSOpVUcBsdA4N1qa6sOEVSkpBIj6l2IOkD7
rZyGct5BqcGFUz7zAE9Qzk2MNu2dllf4HHOIDUl/g73dhSx8X7mg3XOJ4dHw+ieHTmff4pnvXcpA
eg6zGg/QYvSGY5j16nLd6Fl9cLl2+LyaXTxutQoaoGb0GIH1YZcG2a7o0okY2zJkosOnVFY6OX1p
nR/GnAsWKOZFPZ3ooAgXjqJBiVHCY29ai36uswel3OOe6lgMiSc8SRivsBgs+hhqGwU6zL3p0U5o
PJODByoZ6e5kwRWtWh0GomSFayIHYkHu7fATreNEvLFJrUCLh/UK2fh9Z8nRDz3tnj1CgfYfE2xC
PsKCZGjzopTGlToWu3oGOwowOSvCXS4sdbhoRpZX3A+qPrV3WtcuFFZJqGkFbdXy3EvSBK1Vziu6
tPtbMrRuh4ZwTrrWl4l4SZR4OI+UlVdswai8UEbHK21Ou0Ym90OEVgSmPenu+I6VNN9p5qyY9J5z
VmudAOGHgHdZMMmxrBW7gBdIn2pE2ZkOWz8hxrthoUUBxAnu1aK/dHQXjJnW0/oSZsjphOKU+473
f8AJIMPQ5OkfECx6pCFOVU44s7GLwTjtWZVFZ7UV+9x1UoOKjKj7brguGIkGod5pCJy2rpsWy6DL
X/qYsEFFlu5J20s/Cr3wpmfHX8Pl9XPTCbed1S20wOyXhlVMG6fp5BZhBw8Z/DIPMNQiSuhydmS4
tqG8Huys3+dIDJapzWqJG2LFunNVqFjHCsc6ESFpAVV3ZXel8NWuv5Vp8OAYG9Em57GRhQRNMeg2
WCAWaLvvC/ZzyfAwWtk9hKTQxw5MunRDEOi47pW89zHIZkt0XQuXYE19KNdDGfiQCKeIztp4Y1SU
ojKzeyITvvOhEdorgLza2muJqaZwQRmZ4GN3cBdVNVB6iE0LVcCA3LA+omjOl4QAKKSmGhZ/z9sS
amj7PQt+MhoBYpPXfFk4neM3GpEgev6idjNdRKuuGzfj0+C0RrIz9mZQ3NAA6Jcamkw3vghVon5g
njhQEPJu14avGJ6x4kMFAL/cWcZB6jFWUd18UyTECy1X1mbfxusUIa+QePg1UpBMClHIxKcFUcQ/
7EgPTu04kD68gXtZWA+ysUjls4iUbgSb+qbUxoWXxZeCsopvR3THhNe1W5Gp5bIlKJy6D6mtKt3B
xRhB0dOZodbKa5kPG/Ux5XSAFYOQ8jweInaiIvLmUg/BJ2ANLL+FbostMSadkV5guCeGe6OV8+/p
Lbx/W7sg9LvxqRebbBbCi9qDN0zae1/B/EEa8OZ0EqFG5pIrk9vg4qGobiyeIlU9H83xqqqKZ7vf
Uo0DKNCIreLisyZ3PlilceBnfTMdzMmlne6V8jC5KZfIS8+t2huXLE/aNYDT01CQeJ+I8CQSZI3a
PaGuOaZ1r9xn/YvQj02vNDsrStVTFxRU2KfjVSm9uwQjl09oeLRp6Sukbawfp7EnhAMGN6Zx9jFp
SIKmgHzeBjmzYXMYKVVSTmErnSHLFgbIuzBB5sY2Ghqn3NHMy8AlBisI1Q4TGvbe6sqkJbKIVeyG
CGHkydimD55nFdtard/qEBsegZhw4gcEu9OUczIeGeletK3cgTQGd9UNWbEO3Oq+TuSJVy+7QL2y
5gCGRiv2vTlsJcFx7MvcTWcxUdp2fHpd2/FBkqgz5skZKi13YefRfeO41WrSy43Va9q+jdjoCeVS
B2FNwseLUJEVvS8SpOkrw9Qu2VnB4w801Jkz2Dm+7lZmUlq+WbnhoYB72qiQ8GKFuWgY2c4DTgi0
vaZV5yq+41GBZXgxFsi2tfpg5bQaOwtYQzAYV5k5EmnjWacNLzKYuXA3Wu0pmQPSJyr2IY0A0OCk
7ZLY2xJlt550bzWWUQS1vdhksPihDi1Ckwrr8yB7bZMhqhKHLhdH3a4E07GtbeKk2ZU6BuwSGVy9
bvNZlRUDsgkkYk7QI6Hd3QIVm/xa8+6mGqiNONayYhIeMCHp4xm8DxOeuYTpW3jejUXza9ExFc/8
GqeHe911J5U+Q6X2KAsJN3BIY4mMsoGhC0ce5020dhSdlFmdfbYjSS4j24YokPxenx26WUMpPRIq
Tlw2+tuRJGpU9nI1jPE6a0rnrVC3tozYZfeyuqBMpy4Clo1+nALzrLtRAg621VMrcbZtcOMq/XCS
q4yvTXnWJ1G/I+FnXAAF1Vv3BXYH2saWUcU6DGK8DgH40DjHQtGpb2ocuDhgaS8VSUC9KLLOqf0d
WorOvGjHVgSgxbtbJS/vJyg+MrGOQ9/Xc9nPWYINepksbauwOPOhY1AfrV/dOMArANSlzYZyhTzP
7y3yNkOWsV0LgaNJE5qU5njUOzP3FQ36EJNTH+dPntsxshtxv6nMbpU21UnpxLcksFasOCBbBcI9
1iUAnprvL+kDIScPFePBzLLnWr2uvW4b6P2LRu2VXKiyZxWENFnVrpzRuoii/DrJzU2n00F0Y+5B
lMmQ0Tbf9uZNWNDCMHKiabW8TpZJrRNZQ1BBS4qSn9XGauy8tWimMzKcX730R1eelIPjI5C1EU3y
5KfogzzQTlCJeiobxBXRpgtXhZ4Q6SIzcIfVj5wy7sRvL7zQvW3PRRvfO5jDUTO7V9OQPJlEXveB
s/WygwjHc6p78S56sOz6gHDvHP4ggUiluyP57qZ2Sb4Bd5gpSBUl3Nwt7qUMas6bEzRHlIrbUrC0
KmXgLZD6zSQU9cxp7e4waDTNSM8Qe62B8J5oHSqgDjjWVJ3qGUl9aWU/aiRvn3Ez/dbOLru8r68D
wxMb5NoOETzizrsonDogkmLuS2Kc5SOUDRq1HwiB7bNhFt8Hdqlu0uhehpJwYbODAOTp6V7p6hM7
ai87R18rGpHaA/d4GUtWWCJ2drh7rgOTXUCUjN5Ssu/wJKsq3jGUWd1ZH/QIWcct2KCTfGQ/x4sG
IrQ3bst848x7Bb2Pk6VrjM/ouVmfM8RYEbssInhYs4fqkxYiFgbaQKKNTU7R0Lt+CsmXqTFcBQEy
qpzQjyXe7OsqQEWIiRiO7EAuZ0NeDi/NTWnoxcYsm4OJIJgxnsJ/gmTOnBd/PPDSNxuHeRD9SN03
RJEJk9qtvQc2Gvl6mz4Rq4A+yO7OIYpASEPixReLtqaJn4lSlMdlYnTli5OwLVlvsHRSUWilXgXw
pSJoR628E1apr+4B+tSohKavjtXjEP14/90cbTZadK5EV4EK0op1rMRPU1Df92V/AjDvKQzZ1tmC
KdwJjplke/j+d7pM4T7wu7ltyQVAL+Y2LCkIzIeDCm0n9nDxVr31LIpjVjjTZQ0UFp6msY+1ZeN2
0XJSsvFEAz7B6kVXVwRxPlmx2SKf69pV1EmyDJBlnIDLW0bzliCg2Hxs+fhOHY0VDK/Uz1zlIhtM
CuMiqjdKe1bPablSUgN0w+kGN4l72ee0JzxuggrFMm+UR5Ne8vmkWL5uNcaN6IhAbATQyGw8o06y
qrqSj2oKzW9Z2RJL8cx+gQ77mD297zfBSOymeVPl6W//uu6QQ370UUtSKhK5EcXKzjF5ZjpEo6sa
McbC8aIrUY++qMZ+j5b5VBDpyz5009LGOowQfdVomolJR/rDJJrWZ4h2I5qHUDhruENs3ZMiZ7sT
0GkiwLTc146+q1vek1ELQDpXte2jj2My7Y3xUPbQUiNadWguwxCYoO9oQ8NbEt7BuJlzxk6tKVAo
EKCpBQa1HyYGTKG6Oy/m4oTjJQJAGjCrgt0XXuEdWNN2UevDKsqSpxjYFJPvkaD3Vel514CHz8By
vvTJi9b09krMpRMquOfIoh7KnEeGzZv0R2wFjQ2/iK078zbYH9oTC0m9fRngeVhWNl6MKQQAROx6
SRJdx6XOQ171+Tq7Ku2ItCLATXIv/CgY0lNyxfhNZ1XCc2aJdm1AdCGKXLnO2H1QdjlMBZUHsy/w
kISck+ba/CNxDzqB9cvmR9E+BrOg3ovaCyvA0MD2gJ4mJQurnWfu+b1INP6kQ3oArb3mmrWEIrvX
SWwfyOmog+Hs/XVQdcaRVmZPjrR3esUMGlfJLgasvGgHwUmNfA2WQAYpOsv5e83X2uV388h+VuC9
9nXlkXVI9cTNTSJh3Og5gnHVws9fwNW6hV8iyYw1D+OkdcsI3mBeQCJKbjMWLvPDOT+Xqs43bcLm
IkmR1RfreUCERXug2byuyhiIccAmQ2cXaIXUjqyOytL8UUHYnBH7B8JaTZ9UFjh/P51gIlBcn0cl
yjsCt1c+L5IYYSlYFEuF3F0sNp1JJwqKq8MuLDGpDol5QKgJfiCzCA8IrqKWIbvNs6fRATMZEkvk
Vuy5wZwsQCNPWyVkLBTjHYZM5/3a4Enwljrs6SRHNJ4x5r7fDnM+Z8TFNEkeK5fTmm8EzKxrDZ+Q
nYarCsDvskT0seicdNE4zt17ySzJ+bj360vqFtEpvUnhykwxoLaHwRqOCWk9WQ5zKaXjQmJZBel4
qi/hQGU+6KBpm9Em80tvDl3oByxCppIxhLFaUdPOXqhEfK8mZTx1Bh5ie4AVjaXvOh951uYB8n3g
HsKKJVn3bDsUg+oBRwQJJtz+9ylgoD3EJG+t338VRwkzmCsvWI5ix5LObjTC0VeCPt2bko1RqRLE
W5rAlpG2hFuGc8m8TF1yfk2GKFhbZW2RkU7JzHR829hVDLULQtekXw/etRp0j0LIm1QwD30oAP+j
xPqxpPrenfvUnJi7EqaDgE8Fn2J/FdXZNZX6MDCttQIVEx/Mtm/zEyedMMyTbkTdr2ieYx44yveH
iATJxXvRMBPB9XxmSiGoO4Z38yAw31vTy15wvpXjfiiqCxoDu4qHMG55KoWymsuZKALAqPHmW6F5
AKV8JCPw91/pq55mBlJhWgMhhyAZWc3cr/xQIjYV2/MaPPbruSac9znrdypjVvzUOFhBh/bOTikm
9rqz+/1xf6L1zwfG2ziDuHQVaf8XNwpcwHhkE8SlrKs1MYUMCdZhLgM3ibKiF3tAjfo+igh099o8
5bczcmyKn1CqsuH37g2WD6N6YsfyR9Si9dZz8n9Y3LS8zShsti7szJYTp1XwNK8ZxopJprS/MSn8
1MaevwiaLWyGNsJ6853N9OEKGompqkRtIx/QefHmM5/Hvz4dLqWyst3kSXT1+WzBqmJeX5KcaKiz
7rDHmMIeSw+T0SHmtCRlXWcgWa88zEN8yghM+5IJhKd+1J7pCZ8RrYeRDuXQwvjnQsg0GU3ndYw0
3KsR8998+eZ7GfFqvt+yf6tV9P/aBfrUYPqf+k7/H7aK5tbK/9wqWrxm8fT6sUs0//5/d4lMTzVc
Ov5oRVXkqv/qErnen7qOWHomE8yupw9NIvdPEykkLgGwPLSDZubvP5tE1p/wpDWoCcgnWGXSP/o3
ukRfW0R8OMpDFTM/fG4HWcLn918lat5OYSFtMvJxC/QvbqTcf7gWvxg1+Rbi46A5H8Llm6AL9gjK
dr4MMa2OARVsmdw0SrQLCGlhtb0PiTf7/WG+jmTvh2Fg9mYLLo3WLwMKFiGw6tMoN62CQ5Manwsm
Hcr5vnK2JkBZnYwEuhm/P+hPw9j7Ua1Zs26Bf6Cd9/n6pXw1LdAnucHApCyyDpWKbO88OZxYJJIr
VK5xt7Kvjqo9u7tQEDvBOEdY0QU3WV3k1bj0kvYGs8a5nuuPcZf5mhc/tK1yHozqsSP3RktvvSa8
LhHDKkGyZCghkVH58fsvYvzqQaBDOPMduFOaM//8wzCm9UagD94gN72bvOpO6zOfYVeE+9pEmy6H
DAPIAQubyz8IAfRRx11qKctPqqToOoqlkM16au3r0KmPFeVMskoEiaiJeTKVkPiVHhLcSStGlgfW
pZ4cgUzOl0HH/E8OK2Ucu9zYxL+DwLL8b77cfBe+PoJkF2tAVLHbwK/4/OUi0yqn1K7kxs6YYMr+
PCiJ9q0RqCTXIjMu3ZLISdc5GFzjMstWedKfdY2z6ZAWdabY5a69rh0EiYrYUhVYu6mNGyc/NYv2
bBJiR3gi+JZDZ89LLau6jwdz46YEuI7wO4ce0HFyr/bFN1PPu23gp69F/BPjBGAp9asUXIFz5GQO
9ww53wKfNg0eSQ5jarOza7T2oFhihQ2fTkYL4S0zznBNXTTGPgmiAxIMNqoGcbs9edi/v95fRU74
UxADz6+ETd0butDny62OiVemBvq7mL6VSt9llFtdXMvKXWbZuEby980qxvg6xrwfEQedQZ8bG8LX
TrfdkGaQFJGkoMshdSAK6r1jpVdYSeBWT7Ax1PtQu2wbnVZKvZySSyPzTozJ2ClldmPH8RX1um1J
w4265NHtynOaYheo85ZOmYN1TY5ebu288jQlqdeq6Ge74doLKT0o44+0sdiFWTijrfYuiKvn319N
4ydmFZcTzxAuI5ilCGO+PL09wswaAUG9gZNwXbuSRGfVXu6slvgO1lf1wpQsirmRnTrjuDUdG+ku
rqNNVhWhzx5lXBpTsofJfDYUzbYz8nMvte8o0aByLVNCDl1BdEqm0DC6a022xZJOJhvCdK8mbJZI
BvnWjfyrG2bju8BpPuP4fqJKG2WtiUbUG31KrLn0uy0Td1i2fQr2Ocs2Cu2vJpx8XMvZInPKYmmX
6YPi3VUBa8UW0PMYdd9wkNgOfxkn5seIoDdkGUyIJv/5/OBaZK1kWarUm85VwoXMXbEo9OlhNMxb
pNIz3TY4jYOai+o2GUGr3i5zezK6bFfxm7o87fMrYptLhOIXkYn7Q0voYJCNvoymCn7vhCk0NR9I
a4hPkwwnFR5dmOAjOACo2QtgD5hlNEJrmhq9V6HVLw2V84XGqERKOWvFoj3Sybu3O8mGpw7cVV0X
h8nRTiOyNZKAda9nEXRKuY0+fUjzvTkpbdoT2JA3k+Y+dKP7mgXlNhj0fFFbMCAN90ZY3tLr4mNZ
TA6wbDCZuXxMgC6sbNWZKJ+Mi1HFDQ9I8IcVVb7QUt+081MA8Cyt39rZ2ucQmhkk7IVz+yFVbJoX
hVSoxA0bfEGPaU7p3miOiIClnyGEB7frUoQfFFRmdf6gKps0T88K2AVWKUkQaYcLtyfKU8bOM4AG
ID/oJ/QSwIyChd2fVhqvKBhpFNEJPyECW/quE78kLbmA8Sld13aRxXTYPZCKlfZjSJSHMvHOIHPv
Z9/lop5H9mwQN3200u3+hZYTcrMrMmPWMqMOCUy9tVprlTj5eXphR6VYIQycGxt4jVMB4VnFQL+A
09kkOOiVK7OyJ99UBx6GtD+rZpqF1uF90uP2JG+p6JsdFStslwtDRpdBRj+TnluACoctNQXG5lzv
88E3laRYDn0FgVdtNkkiTpqAfWXvlLtBVAgjEZXSar8plFsojZg8ecAAZZ4p7KeWCV37sRumRU6Z
Iwyp8FC05UFDcmCRR+mAdigfh857TvHYl2qz84IWB266hrt8HtngFFxnZcS3hj0cpzKgLhuX1DF5
vMaakD18qEdN0b4hWX21VfDKoXRSAXOZTBU/DQTkoFtNphJIMxXOBcJYynSZeRWyXDQn8wK9zsvv
R9OfojLnd9wiLYO8HLLocJB9fsdLAgqyLpc1o2MQrcq+eE17e2/E1uzk5pXMTAgmRzGoO7Uirc4Z
4yP84wwqRZKy+CIJLAq3dO+l36YEr47lneaAsqEdDzACJWtSnOUZ0+rcyRgK+sauSjujvQiUkOhC
073HTuQB3ElOQ1bFsOBpSRrZPabwNbAYzZ9U4EsUpfHR0DoiUPOmbw3aFmb0qEc9+0HJZK52EOdJ
AVv0Bur8OLkvlGZtk2mpz+T2okRjEaZgVKiytsJdNop+X/fcwzGbrjTE/nEav3mTRW7QsAXEUJvH
1sbPUCCfDs61gZpVvFU875Da3VndB/dWTv10jNZof9Gg10CGRU0fyqPVhDL7mOLMhul6bC19WI6i
vaHorpBLbmb6pmdxNMnJnQtnLHjr9ub3N/SnAKD3G+pYBr0z/ifM6883dAzVwZpkRsKbKW7zfjym
iQKB5ARXDHr8VKHsCdiCnOW95Frr3llP75wSLpCa3iKRCG1y5UKYabPXb87sFxM3YYfYYdFvu4Sq
z5PgxzW1VwHZQba7CdXyuTTh7EjD2atSuWx1mDJGehMI7cxMtaVnFJvfH/wX7xXHdmCOwoibFw6f
j62UMsmGuGfRAOm9sbsbhTmWkLpTs0eppJvkrP7+gNovpnSc7MzozoxkZNn3+YgAv1xqixVTuiNe
MczRpYwu6qRfpRPSeo8U74SyGPMY3sFhOkzZBsilzzzz2mj8hTz9Zt30yytgoMycnYu4Uueff7j6
duV2Tk3PfNPJvVoclHwWUTlLU8JxiMZvdp/vhv2Pa3EePVsHrqKyyYcz+DV1yGszuwmCot4IC+oR
QUtJX8LKdBeTq9AVzo+Olt32hLe5efTUDDEZg7Saf38L3otmP50ETFGAGVTBkBp//soIDuppqJVq
k9ZkQYcDgQBd272kNNRogCJSATeUZjqmNPMqcbJtSxaQkxSPBbHRvqsTw9ElyYTSk23mqO6EJjy/
6rSr1M1uTWpRuuUlexM6Py0RdVGPZ/ZUd4spay4MnEObgYTJJqY8VWUEBRgKo4/Lbf/9l/z1c+bh
5bIxAP685bZbXCFAdXirhEn8GOPdUGhXFWFtsjvtW6ypZR9TGxbRs6m2F0xZ1/bIIx+gU4imQ6lV
xTen9LX08H7vMXSYFDRx+dj658vuIMS0anIS2H0kx4b0T5I5LqpA3yVped9T/B7opQw2CqPfX4r5
jfp6uw0s+Wx6WEKjKP583JGoSuY6C6vG5O31qrytku9K3r/YytmUhpkmKVPp2tf6UGgnGC6mvsJK
pRzcWUBiNh3hBZGD1Mkudm3M6wzp+Zu6ivmrofPDcZ0vg3roRcXAxgX2VJE+hia6ytAtb1046Utr
OkWMl/qSuusitrXzOGmfa9s6yFizFg5N6wYv/tou+3bVR/F5Z0jaJmbHvqnKkFa6tEYEPpS8VS5r
CkZkMVW+zLNkyQ5pp+REGjoJ4dAhz5DZEBUSEFeT/9AbVgjo9MvxMtXccKkN8qzK2bcE5bg2o+z+
9/f2V6MpxWRWKDMnxPiKEB9RuRK90/IqK7yj2XDWG9XBSqLL3x/mV4/ux8N8eXQpqke23XbVhrrJ
MS/Iqy7jq2H60XYZDqhihforRmWLbPz3x/3Vc/XxuF8e3TKrvZhVEa9M112Q/AWscNWNwdoRyQ4J
8zpy628u6C/HjfelJgZzbw7P/vy29I6qRyaYyU1Zpoxkcl820XU/svFyN9pJEbZswopzWXdnoV3e
Db2xSVOx7dyUmrsVHn///d9D2b6+u0RDsIXCzkxUwpcL0A9EL6uCBzwnUrbtwoZ9IIum/qymCLcA
gbNp8+BEscUyq5ZVheobmaTqsugajQGNOCNbk7Ira6biVSQ1WLX8ZH79hZQ3vz/VX40yH8/0y7xe
NvGgE7ZVbUa3Q+WnrcYw+ybA4qcy6jyCuiam7pmnYGGR+3xvCrslIk04YtOZ1rYQRKGiqPO1tDpk
TXFpK/axqYOtkwQnRm+8RkSBgEGlVY7mWLgkrIUrWOF+GdmI2pA9eoOJyKa6surpapS8yGQZHabK
vM0rBIgjm0peJGC2J7V58fuL9VNN7v2bYK9jJpiZAe8//7DqSIaRzfWQc1+F9sCAc2tB6RV6QdwC
VMGp2rZK9FxI+oUT2k9rfBg95BehQb2hctRTg7TaSOrfXN+/l2+/PG4UCMG+2TanZttfHv4y5lFM
RSE2gLLCVZ/b5xG5u2w1JT5x6ZzX+XjqOkjM8SxfKIZgDJDDAmJ7TK8WY24dzzRXD/5iz+KxFsui
6oDxRaQg5dU67VR2Sp3Ez2iyS9VKyriDI36EEpevmuDj62pcakH5oLTyqiBHz6dhzQoFOBbxscik
2c4PDc1nz0C4kJqPjogf6bY9Jxi/DT1AFstuu9lXtfZgWQAB4WfBWkOzSnxPTLub4LowW2WYkp0U
5VcHLrAalXVZ2w0NZSQ2obWzu4naRiIOKEIiPPZrMmjOsnDUQf+6J0mjrjqmAV8qZbpGLoGmpDgp
iD7zezjCG69BRd7m90HboOUurqMES3xq9daisbmSVZn027xSL6ZBnKk2RaMu2w0dCahddSVMj9e7
ZnFkRn42IKEW2dqyGrTt+qmBsKp2uKTvonPF0JeZkG+hZZFPVZIfXb3IFGNlckAvdUgK+8nR5jDO
jnvVbjMlOhZ9xA6CQZpUuLt8slGzR3xBYIjFosUfuJy6rOditUhdrGXY84WzhEpE15P2rvbEAU0B
9vvK29kxPzPajur2sc/Kt2AyzpkU/KrWnxxLCf2xgrSbCevGbfEgyx/a5IHQc6r7MC64nXb+owvS
gwILsukxtTlm5K36Ac6xgb1TIuhHMXvI53ypQHkKO/tp6DOEAxh0x3COOnTb+5QvT0TbWyhDKF8W
Yrg52TZlx9aQl3RH7DXkSarXKwJ+7lGAAXezyQaEaulEL5oJ7RZt80FDI/jNlPUTnYRX2wW5bc1d
OSxd6pe5cvCCKpCVITY4PBai1FdjorDcI1h+mI6aTC6AKJ8Z7Q/qwleulVw8NmlOG4VX6JsxZj7Q
l5eZiFeoGw6mdpZ/X0bkAF+8l6uj2JRaPEv0nBO2gSdlfSlq6yRoo73W3ZelxOpZ7gUBc8pw980Z
zMPF1zOYUZIeGauYRr4WSjFhDxjyK7HRe+sycpMHUEYH0ZjXGuwfNOvrNHaPRixe+qb4Zqdl/mJf
R5AuSBaLMA2Ckb8Uac06ysaUSt6mnCrdh2OhLalFEDzbqRdqO9yHhngrEWXVunyL45kL551kNrUS
+UiEGtREeMj3umzSjd2l3iqLsH90JiLe0gyPY2e/JSr8sMGqMTBhk1YNAmOkdpPp1alG6KdvZe2b
q4grdcqMkwBoRaB29Sxdqf0isZHUhKd1RcVPU6wdD9ImVsl20THcd2LcVIl5ZoBIXVsJHcq5WPfN
nfnV1TFQVMD5myMDvoLlRjdPR88LQY2I/HQUyUuN57czLGqXsnywq/out6or3aJRN053U2jvIXDA
oiRFUJzEg4GoJ4ueMi7aN5uVX50YaGT24dQHKLN/2Y6bfWU4TeuUm1llZWXsivDoJYBRBvW8D43v
sD2/WD+DhZonYI+rQV/484rCkELA/fi/pJ1Xc+vYmbX/isv3cAHYiFWfp2pIgFFUDq2+QR2pJeSc
8evngdrjc0TR4mfPTdsnCQS4scP7rvWsIYc4YW0nJXErqHRglc714OZ92vGbwJLK2d+C24Ne6vN1
msAu26jq8jUo1aXfhvtciR/iKLqLY2mX1v4D5IFDi7NoEU/aIa22ZqXutfjsCn/qjTTm/ZOMwRjA
9vEOCq+mLQY5XxeVgpgU+nI1VNcgGvU6vR6D7HrMR7erGqbtqDtTw/3YOn95CDqN1flIbpBT8fkh
xFYFu6ZRcrLdZcxt/rBXjfyy1Mk+Ba6Wo4uB4P4ObOJO8/ozFz9xgiFbm04nBDK+heMyTzvS0Bgs
5NiJblxLESJVrYUaIow9gOm9pJl3ojTuokA+Q3I4edPIGciRgafALv5ohOmo6XNJU4q1iTZNgUYQ
Jp4btcHCCAWSaKwuRam4+ojusIrjp+/f849+/NEjp0k153aQY0P/96jUE7NVgZcbFGu71x8pguGK
LUYCvOXrrqKsrNX6C5qLB6O+s/3ffLXd1EW30iexGHUaTIOEFVRqb8aCRMLGfK1Jx54JvarTieQR
oTi5q+V0bRu9vhQbnFCQr4VNORWXa1mo6srq6mc0wLtSI0sr082XgMLsggJTutAjbzkZ6jIslKcU
ua+N9aiaHgfP3hQNyre4+6HU1Z0Z6y923DyjkkXaZ43vd6opMTldiZjo7LDH1lakpFE5k81OIh+Z
wNUuK5ZSbO269sE3NaA8DhLjZjLY7CHhX9Id1mf5N0Hkg+2Itn3qGu8PHdpfOBqD04Xl3fffwpdk
YLYEc7UPUQvVl5l5+Xng64lmFLicmNTIM6G01jzWJameQY0jtbN8ilBJ4UhRuppib533lYpHVd9G
RQpVVqqfGwp2CwQte7loMG1W0lZvSIgGFPZSTdl6kjCwqDQYfeIZF3Lbcjbo7SucCBtYOlecl34M
xbyVLdRmZdEJCLUXH0QtEvo5nXM5JqO17DKGhAIOqjUr88ycfuq0Q3CoComNiqdAePP5/htfD8Gt
F/laYFjBN7aLNRweZfVAgyJ2UL5cDmV4KWvj74VFIORgGLeF7F0E6JiZitXKwC2VptKZj3WiY658
hLCwP4Fdw2ns88dKQNir1aQzH6Uw2/xaXLYDA91jez7WFEJ9RXsp4ezi+0mDBSCIu6zPO6jxU+2m
o/c+xeIAJvqx62m0jvcBfx3f1x00KbieBqliLY9Sjq21WvfPk6wlu65rnhWDUsHwWI7kSWl4F5zv
B9uJAsa82xMCGLJJstzxhIPAxi/NVsuo7jbrVG+lZZjniP4ncxlXYQQ4KHoyCNLF6xBeKvCh4Nww
mlCCPDWJeAw1YFMUFc487BPzIJpYdqFwEA1ENscrD07nsrGtPlu31NkS1VsrIRsKQrigKysMfnnr
5/SvxyWb9XNlpK9ld6Ik5jAxGoggGBiJn79phFaBPvsC1tYuaZHX1uPo4szo8QEqAeeOxtjid75I
dfHQzIUBqz8jGvhSyDr6AEfrbknRMUjlJF9XcYv3Q8I22i5qcF8F+AMj0LdzZtP3A+HL1ubzJY8b
XlanJoFZxmyA7e4QITWKMxbcvD6z0f6arTdfBw6FySrD9GYcHTN8OTVaEfFsG6/cWuhMlWFG98vt
TidiJNUMx/KGJ6vX76NmfEzD6Adq+Q3wSicqidzpXWzYD3oSLuH6Y257/v4pfM0imj8ePD5olIgL
WYU/f/XqZLUQliJ2Xom0Q/J6UVftrJyAEZ0uwRm5Mhyvzrav8UmHSrRhKnAqMfdA8cfG+UqrL9Ks
Xtn1y5kPdvL7YQ8GQ5AYWDisnz9YkXQNIgA/X5eFtMtacVM05moKDbJjwCUIgEAVNHV9qdThfdmU
WxtzfV7fDJDnKiqiZz7N/C192ijMj+mXT3P0mCJJCoOAfs3aD+kwE6RTGcOBArobEL80Go4wxAOV
gms0hTsAMqsgzDdlWKzLM/CbL/u0+XNoCgm1KF3pbB8tlQC+hqmPbQBT1kswqou2FptGcXP/MlFI
T5dQLdEX//7m53v7cu+/XFN8/iawBQNR7MxsXdod1gsVTHmL/xIEPj6X/9uljl4WT/ZKaldWtq7l
jAYUZwGvQQJyq55tgM3a3xN3pYOJ4Xw3Bxl+viuhtRC20Wasp4HVCxKdE1XDrmrQnpY/RKhcafl0
8FiDoGBGwQXZCq9hOe5jiTwyz6DqlT7Lnf/HYOorMT2zuV6akX8vdeO+bohh+P65qPPe/8t3gBaQ
QrelzkD/z582rdjoITPO1ugNNoNarIfJ3EpxvSpqeT9PIn2JZciQ93gmIQ1si8Bzx4Tjc4q5uck+
Xtsk8K6JznzywVvyTo0Yr+g6SrjaA2w+UrSCbQranUJb255ZdU/O7798/KNhC4Ozw1nAEDJ0eoeU
m2u8OMq+67JNRmqj30z/yXvCjKsJUgWRMR8NJIyehMBHXrbOR2k3i4XJe7qsvHqHyf4C+a5DuAOw
uOjcbD9/D1++J9rGNAzhBXxJRq+RECE14kaBR9Z451MXQ7jitxeTR+KEyJ1k3m7rv1HgXoZtsP1+
mJx4U+chMnNJcKOgZv08SoZJj4ciY5aSstFNGg/3qef6FW4gqz2zYp+8FMBaHY2CYnGG+nwpX80V
Y4oCpufaQFmGlagVm6COXahz5+ruJ5YCnf6O8aEqBOh0NAFpFF9kcgey9Qg2NCCyhK1bsqRx4KC5
JLqAtbVM3VaallkGpkZLL8qgJJI2Gd2sMe+SrjpTrzj3gY5GV6sVWi8PzMIlwWFhYrBc1ytEjLff
f52n9mW8NBRF6FzSoVaPDscJcjgjHBhNYC2jhR2mCznXI4Lu48sQgxTdVezCVNMtNf9tSi/VkrQA
miJnPsWJMT37LgQGBBNe/jEtGGGWkXojxxO/8y6qEPkxvI7ceq7GAKxyg7kb4gMiaV/rN5kdnbs8
VaCvLxVdLYvDCOcjjFbzWPylGwQSnYysiPPhUIOUtVS0mFmOl5NuT6O3bFeR0qAzVdYCwNak8B+c
4JuaZbko9Y2vlfeSuPMI51iRAfakFDp8uJqGR6GIPa4DbXYUTFADDJz65bY31KumtK7UyXPk2Jvx
OzXgH6zdi5QcSsb5tjODBxKbnW7QD5pd5psY7xcm13o5K6ia8S4D0STDNF3h7N4penWFfukhCECk
JJaTiOiyaFUYOdo+FN4NzDgqrkzBhbKry5S4wjY5EN9kLbJY21GIonFRseJUuBpTRJOAAC4JQPyR
qurjEOTBGsAQdQhfbI1Bfimi/UBvYz3mIDFEa21lsuHyVn30RoTa7YjBCbWiW8jZRd+PA6pIIdb+
cEiibDzEdXCY+qbYB36yaNsk2PHE/6j6CJl2cJeKfFpIJJ1tktaQD8k0vBlrRY1+F5Ie3HTlTaKT
GjaWb6bR2Cumt3xJmtM6kJJXi8woTjPBLAZg85TBEPIElo4ON6WX/jDjHnYoJRVzyKNVVYnrItAs
RyTVSzkoqlMGoly2pbXTAULotSJdpVL+FHoDrzxZdFaNpMIYQFoVFeZ/T1+N8VPZay+Ydu4EaMpN
KUAvDWRJdRS6a85ZC3us3+FDNzUmVQVrJBysLtEGkiN7nMc4+gBXuU2kle7Q2m9Nq7+X7a0pWW4b
z8WaoekWBik3zjTAKckN1Lh5qDvkP2/aadh0mvHSKI9eyedu4mTtDZzaWsu+DMmxW4RTNy6LviT9
EDkbY+Al6wF+q++eNAyHWsgvdmo8ROzEs1HbtVL+VsTeZdNFPxKvfJE2ythdVw1G6Nz43QzD56C/
B9mGcSHjcn5o00Y0R56BuTM9ZduaMWOFy2JsLRfRUN9Hhn4f5vxCjoOFlDV3oeRdEjuuOUXRPSsF
nRkgFaMDWyZejrG+YwJG90pjXBQ0Qgq+I9tDACdExQyrxXTZCWYaY7rN6UQYGf1nTo09vShfC27H
UruLvYvGkNHG+krvNLayHXoZ52/ekH5DPQYp/kLPm+u4il85K5H7qjBeyhQRkNyBo03CZ09XLuQ6
RHBa1Q4EPcSaNe3RhrclmDimIlOU8UMXs8i5S/SlVGpXRooagXyzrK8cfi0WOv3HBQWGu5aYp2VX
ucJGVISMAiWKlD0RO1stirh/bLL2elRGVx7j+yyUDdecsuU4MPx7u8YYnSY9TkTvIm+su14Mt5lQ
7kbNeLYv227wFxUDSreDZZRjJOlN/aovstfMpJYgmd6LLTeksMWvWZbvjBJKwMhB25my+iE3xLrR
X9skdQX9DrJ46AC3/eFDgyZIql34GVWBtp4l5vFrUGUt9QC0/Tjqf0Poj/S/TJWlUd10/m8FqtyF
Xw4b3bd2VGAfwvpWa2JU7qaFsXpEOp4wBIY0vpPsbm006Nw4el+yu6WDnCRQTOPgKlesnWmam6KT
s4MIs73CfsJRRxnSt9det9VlZaT+kt481nZTdpjFN0U6MiwRF1mpsFZTAiWti6wFdzkecL2LhS17
VDaRHsiWuQL0I2Elv1YjALDdvdgYbSmWaVvvfYvsx/gCV/iPZOh9Z7BS3P3TepopeIjKlZWZpDe+
vhhwdziUV5RFrm4DiCd5z0us2N014V8gO3LpstcZQuXb0CkH3r5sMZQsANjdwOfMk4fqxz9yJlAP
EzXQxif+90li+iS6qQINNIgXmkUbJWQuFtUzKUKG8kIX9soYsadqBeRnT3kUzRAfets1S/k+t2rg
uxxVTdt4rWzrNqXEwb5XMMOMfDE4eMwQIX9s2BzkNNdEP+SotZU6BdLARV1310VY26t4DDdDoU5u
AzG+CJt5tiJONYifYzOgPqIDaOwgEBWtwZbesi+6OKSFPc8yw6CVCyPPBoY9xwGddiu0d6hNDzWA
CceaWSDqTCVrdH+Jz0Iqwen5OX+vLPL9ZLbjpuiHy1BJl6oYe972+JUQQ/gudQWr0O/XPW58frjW
OlKrqcioU2DdObCQtubklDeKwvHclnegEvsFjrQQtAHbt3ps4gPkXMmNE9Nm3vAtQN6lR1oqL7hH
v3zhxYE6Oyln0rI689HDwS1Fr1Jmjw4Kq8rO8sQyKsf3San6NdguKMCjDjVApYPfCPOPSkpYfkze
rBmUi3PgMfK033MpecpjZLtCH7MFYDiqYbXbMPxIEdgFfvaa+u1DYfA3EuYiNeXlE8WbCQdymD0a
8nCV92Dc7eFQzBDN2q8eSL1H6ZnB/7PG0F7V2vy6kYBmHOKovq6V8RDl0YWKwV1WshtbH1PXg867
qFQQ0FCDMcpbriEFroUDcKEapuMjHkdWHaKuq/GE1D9yWwvcjDYMTZBbKdYeC0rEm0gEbtwVb7LN
ikQw47ggqrJQ2nbZqOpMDXA6T70JWwa5z1rJ1jl8NyUEF4EomGFyj4UupWPbxD9Q8wcLGhvKiiD6
g9GRsGZbcbLBALXoCwmPvq38ThyOtQ8hK5v2K3ptICZkP7PjTJBa2fW4Rk3x0pmz0z2pOqeYPEFw
1LRHqj9eAD9hcZSp81ryiv4mmtqquomCZiUifKVJyoexYhNWkdjGZvwwjg21ncp6C9JwK0TAtqdf
YE6cV1jXl0Yn0x9zyC5GX5MfN4OpRi4cw92LDYrnlZCf08wDeoeI1jGN+MooeSXapLiR6yh2RiFP
hN3XT1VTPTZaugn97KLz0keCMdhL5ule6et7v2ZzFQ+lO44zPE7fwLPkbZq6cFV5oG1sM7oH4f/e
87IsZX2sLjp6Z+tULnLW+NDNJiZWJC0XnpRckGIrEzm7h/Qy7ipL22Z0vpYEgr4ZCfQovgjcD7nj
NUg0qrHDfZ/aCPvW2A1ZqLU5pzUBvsNWeJZPEi6bFciDBRgdM8jf7XS4Syav5S0AjAXS4lIr0g2n
TrEMOKotY5h09VTAMcOt6FZmcTEp8zJijDCKpuot5ay67AUZQMO7WTTNJS4jhEheHG+0kPfOLJMd
Bo8p4Ltuw600soiZc+ilVLdLY0qeq+I1qWMJ7i32elUd9krSIRSirJ53ybVmzVim0vhNJXiXXUZM
6cGv9zoZ0a4dsLUO1I5dhnFjhKlw4in5wy67gkpL8K4TaLlq5T3pykyO/nitRzVvpwkPk/jcPU14
cuqMod15evQ+1BAoPfldL4zgMsnSQ0PEeYp8ScaNup3akCYXTfMoKZRF3xgtuizb6aKP/pfm0O3H
oNs1bLsg36ozqapZTogGoeEmijPYDybvHCKabpdHQ3EZpmh/prrikklx3cIY31hseJsptpm8sn2I
EorovexgELsApONd2N5d0QUoQqM/5L424LBQZvWDYUSBtSMPadcTEqlC1CV/XHpA5gCDhj9qUaBD
Zr6uNrJ2XXTvknnjRfs0dqbJARgvmMhbUsGvy+I+855G5lTxh+C1BF2+EPnjaF+l/Z1PSHoMdDQd
QfK+qgNQfxWADy2mAnSJgi/Mj+g+9r974QV2L0MMTjZh7wVpAl73YLXZdszgsZnB1jfMdSJvo7o+
4F5zBI26rLZgtFqXQ48FiJNMbpv7WlUJ8s6uBvUhnoorkkZ3hidtgzBeJ0a7xcN85SdMdQ26CfQM
A/D0njZdsIq0iPK4elAEGTyEzNZRTmyvtBYMNmQBdI3UrSJdt13gUhNYm5y6qDFxMDZ3kPa2pEdM
kbwrFHtfAwbJIeV18TvLKcdWEJmV6UisqFbTsysk3CWMV0WWO5I+uVWOAc3z96mINmzoULOQidNh
7M8aJ2Wfk4XNBg4ohxdt1XbztLdSFX0Tj7AE/fq+se/MtnyXOg8LqLjydf+u6aaDktuc/Lwl4bF7
a0p2WhncxWZ0aRLizLHHHb1+CSuX2Vg/2ON4SyH6olGZvUCXgsBSH4To9m2l/mE3zTO58ndsbQ7Y
GIuuPpDODR8oQU5FanPY3mpGuaejvQo09TLU82XhbxteMj32bzq93hA3uPEN6zYW5SFS9d+yJt2a
VrHzNe95qtLfEl5WJfUfJEs8yXgy1Ye0PsSC4j8elHwcdl4gbRLWTE+VH3Hj7GS5v0eQYjLxaK4d
QZAz321P3la6WJfxdOPl0qapW2ZNfWGMObORtYwtSpBUyL1QfS1kyykiQeqPdTnakzOG/mFsg/0U
BjdUMFnKPMRZV0POcRsesSFJhE8Mi2iyIMGJpacVbpdiGBHTomQuHAzktcQglClti6aBy03ShciW
FZ4q1exc2U6WFXho5jOIn2+6usv1cokcY0tjmy4ggTsTeOOKv8XuU2u0la1JD0TJaFYBHXgWIs3O
WSZrS7i9AsBYLfdxwdprJ9ldYGnXXWFeTqlbIlRpA2nb9wUSN+BbybQDYeEM43iv2bQuhrVnF27a
ygvVRHeFO23GOFnGi1/CIRuGXclHT1vVraV4G2AybNBRxbmGLAUrsik5GYUhmpyOLvEhe3+pdQbT
KGw0Fg34x8C/TDif9bZhQagoSWvEtLaBY4cZcUDmpaJEOwPkgCoyiC7qvoq32KN3dqCsaqnazFEW
npndCmHeT5ysK93e9rW0sUauyG6s8X1WO1TXWuT2c5Jslmyg0VwZBVtJFlsUB4AXiZOpVWwHzGJk
xixJ/6Yk0GyNuN3AzVoWSrbRa7Ea8X0WI5UPJXDabteC0G2bpYXxx6MRaEk/5OmtTSkBcKhA4E7w
BRlKbeNG4AptQnHsQXVQFTo9JSmrUjdEHa/kOHJnROt8jJUc0WsO/aR1isZlqQfTDqbzziT9k/YA
zkzJwWpH6NRrwOaAhMj5QbshDAWSyleNxLm2eK5700GO4E6N7+rh5NKiueanrFTRrgePNPcocqQ+
vYi055qX3eNLD+Fnqp2/MU2xtChUxN7k5nwi0m2l4EBW9JIT+0L1n0dLcVJzY5K5UhX9qmD77Alv
YTXSMlWSZa7eJm1CSaaWtlZouqOaPnqdt24JRe8a+urdCI1xRN3Q8IUwbwTZQov1pWpJS8kaSAvB
aMkGdSpJsCmtReQbSAYg8Yahgz07iO51cuenpYDy1uEehQPqli2U+R9+k62j2HaUiScfxk5WkHli
lgsvVclCo3I0qj9wX7iZ1bpVWvLMzDVCruc0ra7lVTRS3JcvmWio+TROlU4ISnS3zdQtPxh6ROxg
72O7Axgjh31G270Fvshys8bCIGD+ShZaKw89MQlHeNGc1s72FrYKm2sVLHpSCSxuiJdVDu3Zqzly
K5uwyCExJauWQTGR9gFPsZrUJfB9AX3aex1FM48HljvqephSvfFWyX5YgwJhxOl8UADAnJVo35Ge
1Wa2I38gEW6xoCYcVbs+dOI/0jZYwV7aVADMSA1a+iIGOZ2ugqFwiIlZyiYHUG4NlSW5LD3CZ80p
cWUnceEyCtZyAbczaYhX7DeT1pDwGK7UUl5ag7YrYB7lcrvwhgqYYsZWGX5aHQN3TfE1I8SE3XwR
+9NNWKprFdhJq3VrPQ7vlXTakAm4bQxODcXwPFnGVY+AMmzyRdGTWxbVxNB42GDZ2oaoPuV1qcAk
lgt6miAKwK3nNMC8JlxXoKpBDNIdzxxlZI/E/Rn5dJFMyYYw10WJk94kq21Klwpyb/Kh2VjNNGVv
OU+g7DIvlE5akkQKIjDGke6hU0e2jaCYYPqpBGM6jqTACcgoK0IHd7L3NljtLaOTnYW1Gj3F0YbC
ZavopD2vZhuCwtZdn3ndLazQlTrjRpeesSXtlDTaFDCq6moiCivcp3T1/Jb5XpsN7OOy7XAlSaED
zBm2bTGVKzUokUHHu67K7/qBU1cckx/KkjCN1ntiUjCOQEia6r7MZVAynBQlYN9aiHT7dwDOl6Sh
OQGVdkiL20jONklmrbwQpSp5PIl6E0yYwNUNvBTX7pNDKQfk06l7zjjXUa1sLSvddM17igil6NIr
KdZv2OhuQ8rRXRe6Rcxb0WYbIN1NUqw89hixWe6TeNwWkXxpvEZlfynz2HzWwp5EHdyKK88Mrjhk
yzb8ZvLmgivQHLDk3Mg/UNt/qcv+fmqGZYOdK6sJ9dUSV9Slq1nTuko0FLUzX7FwlchHA3UrjS0E
O9rLbb3uROiqTb5qmmJF6NBa5D0R3pzbo769rauiWtV9Vex+/qeK5QICWnzXKTkRTZDndqEd0Hqb
/9/PXwLPHSjk/6s//viDo3/y8WPgc/3jB46q3KMs+uevP/74578788cff9HEiZ1ro7GlQNbtbT/u
9x//7+d/jn6v8ELcQx9/XDUUHZSompyff0ebyJ5a/Pz1v/w5R39FU6ethZ1qc/T7v1zu6Ef9eaWP
3/z4N2FSytsRqdrP3/r4f3/+PergTe43iCkSVjsjuCg1/VHp9XatJ1JzobbVTS1wHZdFPBCB3byN
Unev9lTov28mneqczVwQU6Wwwrow//kvrRxNDkowM8hNet3YWkAq/Rj4D5zV7y9zot9MI3SOREPb
L8SxdC2IQpkcQqaBrm53QCbYhPAOwdvk7DcO9UpXzsFzvurKZl0kXBmkNLOG2TySMGm50UeNySV7
v13Z8JA9z2LWymnMlOugNpbFZKw6Uq2g0S/6rr8Nc+vCjAe36l4mMZ7rmp3omf36cY7RMHkKAjxs
eNDIF/dFify0xI4UZ5eNV2xb1aS+M8utKVR1tAssFLBFvflPvoR/PpFjzUItDVKV9rSI+768Et5V
ED1bE4s7s1WpYsQZmt33FzzVL7XgUs2AOLR0dE0/jy4ZsIJagDpfe1XqosBfGHIHUyp5ivR+ZWbT
Y9jSqZ4q9HyBibmhtpjaDfOcif+ESIerY6ywyNfk48zfzS+DPGP3m2VgQtYAX23KDJzzy9L+IVfJ
RdRmd62eLIQ1/ZbIJDx+/wS+GiKFbOFYQBik4m0hD/fzpcei7ojcoyOeDInb6s1alYg28QMlXlrk
g7JMOHGOzUwk+qaOZ4V3L5P5Y9E5m+si3VjcTSQaejVFnFSLrluQ9UWSoaJN42jhNcEZncbcKT/S
S/zyeRX5qMNdSBkvsMmjMmtrO0vOPUs7o906oVSYdSCMCnKRsR4dDQp/MsoEvAYxBWOzzwxOwJdC
0hydXsv3D/+ERgfbJbZABTUzfNMjVUBq2FXg9cwAVlzRfQFtFGs3OR3DktBZdvZnxB4nLwepz0A7
DPjl+PWa2NdXsYZmErgWiZaHMSf8dHzg7OSjZvz+1k48Q3uGm0KZ0jTE+kfTdhUSdqsGvMpzNnhD
NmwJIEAnfkzXbr6/0okBYauoJdEjQpZiSv08gMmmmOSCF2M9hIARUho+KtTR/9s1jvQEvjoAirKR
yUQ44xL6AFjMzsy/88c8GtfcBjIcHecMq9DRFIDhi41ZJ2XrxpYfrTz8A2b7JpBH+cwLf/KLQRwx
u5QMQA5Hj6ujJTbI5B+voac/dinY7dy6nOF7gET+o1v6eamjp2ZqflcS5MKeFaL6YoqJgrVAK6f+
vz8l8Mh+Xmce97/MnlI/isEsuSVZ029kU9xIaXBO0nhylOmgyQS4JOC5R4+tHY3KsL1ZKGV6buup
G7yZ/8k3g6uP7BVqTFgdP98G2TcW4gxuo+wnyogjoR/6ShlfOcudWWdPLDeItvELQZ3UuaWjOVTu
7CxhgkDrNiXvwdg5EwZuLdiD0ExN466s04vJPmfaODnwTOTMAnWS8kXWrFReYjAeMhhzxV050ead
zVmCXM2uO+NNOnUpLFnCUBkUnJuO5tUxUYHwkMG8niHGxDli9FZQOELvOw8inheD4/d23sIBXTQB
/5jH723fJLqdy9m6Tx7TVtkvLP/WnPzr2D8jajs1QcA0ZpXQZy/sl/2ZUuWGr3ezQDG9yAbpNedY
nJrhGX/VqcvgbgJ+i8uV7+pobNAlSS147lhLTOiKxHOXFRlholp+P6OeUrlDg5gjcXU2X5hqP4/2
MhuY7Mg4Xdf1bMGhssi1DO8uT/pLnCGQpJK9L4crj+qpURMwFxtvnNg7TazVNoX1jmFdMfe93jlw
UM68ih/+heNv1f6ISEYOCvT3aEqZ6mayvITB2lJUnkAA+oUrQdY0C8jZVO1QbEIe1FEWGbQ6oG3V
zzHyACnS6csjIEqWcWMttDJdkBy0jokkY3+9ayNtMQh/l3HMl8x4UyEXmIudllaszjze+Wv67gaO
9jB1UOtWPeOtfKINUja29CzVtab+MQiMQoIio1a5mlqdWfbn5/LlsnDLhSzw2FrHpzVJTcnFLnnz
RGAtCBRE/IW+kmbzkL+bqLO/v8tTY5X90z+vdrTAEOmM3Sbialqr8mpjpyUjmef//VVO35OgrMsm
GQP00UjNgriprYFHOejkZEOPGuRg7WsXcB2WuXEuHvfU3AWQ459XO5pPOtRAUZFzNV1/H2nzmmJc
69JjoJ65q9PPDgePOltHwcx8fv/I9iyTtKCgZEmjK2U3sp3DZijPvEin7+bnVY7eo6Sb5No0iElR
lWcckAtt7OA/6q6i/R9v52i8E8cYduMcitMhmbbS10R91kv1zHg7ORIMmWMixCm8nUdnJRZtq2OO
nzc09Vrq3wV587lEb5AYeqm0z0z4J5/dz6sds5gwj4Rt3XM1XyOSy7cRfIEEtVRGuXXmazp9Y+wH
cPUgHD4eDEYpF0I2RqY78dwGMDaeAuD+dOhg/n//Mp0cdvPO4x9XOhoQQBQtuaPDux5Nldj1nZW3
DlLNM/dz8tHBmWQ/zaIMgOXz4K4zEXpZy2ho8pt5fYGF4oryMajT/+hCGhYLhf98cUH72mhmhsnq
T6i0QywWhTwaswG7qfTMEeTrVwTbWaFGMNs+kSjMD/aXTW4dcaCD7pCtPclczcDsGvB3g1XSI7o6
+7c3iFwM+hhGL/EBQP58sU4tAqVVmVjni6GVeeySgozz4FKKg3UqLkgRzODo/rtDg4tS6jMI+VBB
WRzNSPFkJxii8N/m8eTK5hMQ2cuUDNzvr3Ki5MNldFYnQ2YPzFHr873ZCupPM+UrMxeD3rhpjrgK
AHX4u3yB1sOztwNbjJj+kpnUZ8pNXwf/fGlDAIoAv/oFElHCFNP9kteskWb8M9553HppP7jf3+LJ
yxhcBHOmhZPlaC7stVzyfcQXa9+bM0QQnNAFkoD+fn+Zk09SB0ViCwpHELKPnmQcq57tdQmLvdqg
4qHNR84nTJa8OmRiLXeBM1E3M9/lp7z8929RoXTKVEXNFnfu0aUjNU9iwtlSNsOgxXPpgm8a3m52
Zgr+8Et83s/gHqAlrgECx1N4fOyTJ02qw9hK16WfyoiktGXSFTRth/xKktEgYH46aNNEbGgFEynW
qYhpYR2gZ0EYrkYqWl985E04vYYCj35sXQm7eSLvDE2jds7C9HXW48Oy87SR10JpPK5h+1mXhI2t
keAZqbfajaYXDgX7a9ULz7hZ5qd7/FSwVqh08rXZs3Q0vdLZTURiihRSMvJ9S+eGQ0k/s6J/PaSS
oY64hOI4qAW2k5/f08Yi2HZopnSt2iNv6dNIfnKX/p7KKFbH0lWRcWRa9vL9mJ5/6NGdfbro0Z1R
bkFOiMiGMzjAfNgHQu9RiCLa4Bhil6FT5fXz95c8MbHjKeRdZTzD7z8mpqDpk9XO6LhkUS3J8lh7
+rQOiKtJQtruU31u/vtqziGXXmMdMeCzUDU52s6Odh30lZym634itFExV+hLFjIUan0qXUyrS5Pw
hJF0w9GER3zu3Hfqbn+9uvr5W22NIp6oOwLvFv2yCNHhd4MbItnwsVPEqfHnPPFvhef8q7ybT6E4
zt1/3//lPa/+crhb3f+/T1E4HzEvrzkm3NAPmv86ncXz6V/U//XxE/y33PnR/Pj0C9wNYTPeUOgc
b9/qNmn+N0Rm/pv/v3/4l7ePn3I/Fm9//+srwXbN/NP8MM9+DcOZ5+t/HZ7z323dVD+S8O3Lv/kz
QIeCxt9sYQuARpSIPkJy+re6+ftfsfD9bTb9ywRMwBumZfbXv2R51QR//6ukyH8zqIVQIJuhPDoT
0T/zcyRd+5sJMwtMMUXaP3/i/9779Z+vII+N74Sn9o9f/5oJ9lGH+Pmm8lNAC0MD0wwmIAgYxzAu
q++KcNC1Yc8aU+1i8kbt3JfeMjrYAmnUD1ijNCvkQL6xlV6jn+Zp20izs61tlFsS8eqbhD7goiea
eTNIQ31jhybpbPPvVVnWksOODzYDwgY8ONjLVl/QicdiIcYqfW2b1vVBa9DkSP2NbUXx2itMf22l
avHcjGQ8D8l0L8WddFHEdryMkv9h7LyW3EaydvtEiIA3t/SerCLLSDcIqaWG9y6Bp/8XsjRd6p4z
M+cGgUwkoBIJApl77299SfWlpVgcRaeLYn7KzZWPTmn8H5FQnsB/e4BhUAToaX4DsFjlyzHlO/u3
aaKf637uTtV0orLx4TbRsKHsfcTFhlogQFvFzwo3cj+evWprVBZMAcsnx0/6XVv12k51wuBJJQO3
5P9lfY8S6sdcxEREJqOFbvjuI9aHaiO6CKCMMK5Tkuc3m4D4TbOCqzdSdCi7ArNOUJaYOA83rXYI
gg5Xufkz6DxqdMnjNdegpYhhGLu3yBi0p9oren8TmdNZT6riEmFrevnYQ+c0w95ZXhlv+JHXa8Ua
sl3l9Maboo1fJzfE0yft4pUmKJQBBjxiLfsTV12EMGA8X3Cg7Nd6iEAuqn3r0LhxvM0RjD8PmDgu
4XcY3/IKL20VdZcbKcepGdOvWexvigy35cIF4V0UqI+DMvy1N0Vd/yLcpKEOoEofVnMqoj54pE3X
7lTq4JeyGVUU3ramsw5bBxeheUTpVe+OV5RnyI/BA3/vFmPALt7Ig9xl6jJWW5rQUbB+8LItPINW
xU1A9c6d1nfbPgQwgyrI77ayk9ttrXlldfxoDWmjrjItr2CluckyivxNq784Q5R+UcSAd6MXwBNK
+/Er/OkAU8aPbtbO+maiEvdaFYDuRYrcrJm0t7LLikOrtvpq6iz1C2EYKp6a9smo8MV0y9lTfMi1
L15RqNBummYfD9nXKm6eeb47zbKnnL0VffZk6XH+KDTkPq2qjHtSemg+KABea4oTnvs6fYxGEd41
t6uPZQ+Zp4n7UxEX2atbUjuEESI0db/V3qyUlxYZxe9+A1+uypb59GiTKdo4QuC/UWX4FPosiDZW
F7vUV2HyJDSv/ma70xVjV+fhham5H83eWJtJX3+r25M1usXXyhY6CXiET3rvWq9x7G09oyaMi44O
KVPe73Thwm3UsMhdUzSXL3FAbtep6QVnuSn8KTgnYx5+NO0yTveOrZzkQdmPYbPLF2LH1OyZwVlu
nEg7MDsf9p9dsRaFHwdln0+RFIsTrHAC37PuKNNCCuCneiE0Yd3lBnn+cqQCkUfVyk1UcfIQ+dyt
lErQzkRrHLM4BggJIMfX43sQdv1dDHW8Cl2DomkD7/N0GN+NkhAdPprGpRVO9gAWv4s8b3yf1End
ZZperz+HZX73x28vnv/Hs9z950MLAa/OUoUVmQfO6d/AilFt5dwUQXiqx9g6RehXxwXiCVBig1hl
ga+8lo2IV2ZqC5xbaU7C+Vki+LzIViUKauzi9KXNc/epLe1jMQ8iCR2dNJ8whmUMymuPdGtbBzn1
lH9dkQfZ+HFFXjM/dRKvfWTvUnWkktppB+WMkk85Wwl4g6gW4cpGqz8tZKc8PLmTsh4dGz2n6W4q
ltMv4UDZMys9/ELMXn8JBq//aAalyn2FznxVEzK4VpWzbeNqQu3J72URwNY9qomj3q2mSHeoaXVq
1mkquQjvUwlDr1PvHz2eki8dL/B3Uw2BPdPV9tD21Gx+Dglw8fSCXLlpk5IgRazbXVZrVO4XxnsO
Ln8LWT7aNWGavVV1R6V5P30LsS7gfxmJU2dm1i0s0N7+9+9Z1hL89s7GOY9aQsBtMwTAm2ehf5/8
hWlnDU3jKGdM0931gBr2jASn04vs3M2NUA1/Vm3iL3UvMF48315VCPWeDas1XhRaTuvSClX9paEs
4fOYSjlQV2AfLoY4PxnAgVb1OBQb+ZqX73VqG3/1ySahcEdU+eyFjY4Iv9gCAXNlZI80dmZZm1Of
7Pmp5Rt5t8bRIN3Io3be7AvLqPVr5Y/pU2ij1Pnap127V/rOe/P9K5L+7BsWBDWV3oV/iJupfQrr
rMUQw+6+p1H18NPGeyhZrKE/+BY1M+Gi1pO30o4PcgwiunA5TPFw9fRBnPIBxxN54N+vjiGBQukx
huHv04DuoSgK7h7VooI+9m+ZZb9H3N/vcJHVjTc6yVb+iOdRZPiKQzaGT60wCJsD2x6PnxtTTMhy
QiXj8WH0uO46Ckh9ngvIG7NHZVHN2pnjUzh3VVqtYFzQOlRo28n/mM7I5NnfbhgWtFArKXYGsEhS
/B/JKOHY1FoGsX2JW8pCp1CdXQzH8RIS3bDn0tAVs7ziJPvM+YDc05q5VEW7BZbRf/cLb1mqafvF
ULpkM/SVszfE6D0PNQJkOaLs6h9dOdR3vW/FvuzTZoMncyo/VyMfMOXBwkJHX3zLKn6LZUa1fWAn
0aqYm1aZhneeaXzhwr/6rf1nOI05KeJpq4O+ep08pb+khvnDKtvhNY3M4NiEJVKC+WCMZcJOd0Nv
FRdI2BrtZFUtaHy/brwVyTkbpFyLVRiMonaWqkVnJP4FHjALx9Bfhs5y3kfkIsCFlfFpBlRuOs2a
jglzuyO+I5QbQ8eruUWop0/c0zi5O9uuomZdYPv833/cH54Ev39ZDv8AFXrk9KhlI7v8j/hdbMCj
7Ns0u891RluMCMdTM29qIvMn2ZR7ss8wxYb4grf/7PocoTdahS34fFrtNMgQQImvP6+npcPaVaf2
2fWoQXXqyDh0ahK8aSJ66QkY3GRLX8KA8F6rJK5vpZ8/lNpQXoNasw++Tc27bJaTEBsexB1uuBy1
5+uhbzQOsjlfr+v87CZbYvV5PaUcrnZ4SNXoZvMUgnoch/w4SmM1aOg5Ddl0O7gKlo3psmoED7mx
k3XaD/3dFKGzi6ngX4A4jC5yU7hpfCEmNC6qCRO2fxyQTd0oEWp2WnoRITdv2U7iLcCXY6taATLO
uVm6BAyK3MqPsmnFw5aK5f4eV8J+0rEykN1Z2oQHx/WDVQql6ND0Vbnvu+AWtq3+c3DaXeJ441et
wkjLMbTk5vuGt6sHu90FQ+ncsKwg3jda/TeIF+syGoaLGG1nGefJdE895xGkTXt2CY7fxzSxNlWT
qqt0PhhxfzxxCy2NLGqqZRN0JERHz92HuuJc1V59jW39teoD7YtbleE6FLGxz61keNdI5Le4CcIh
anY53m5EZ7LpUKh+Qb2P7pyBdzvndgzcM3C1TeJSQSX7+S7KDY/sdIkOx7uqKDVSo3KwwkQ7mE5h
fAzV6ftHa+5vdCXbMlEZl3alM6xRw/MI7cKa0Bgtnbb50vG9H6MBVZ5spmA2jkWGxtpAhAkNDUml
4onx5kFDPJGGQKlvetM3307BMBT+K3DubBfXYD3/+y/wH1RMjEsp6kHoNRNXdKyA/gmoUrvarArf
FnclHVOMV4c/HYrIKKxug+ePTXcKyih98ucePvf0lDsD8Y4CtMEwDuG2rAJrKYeaYJNXqW4W0FAa
49aKk83K6AlG/Pgkhqm+tOkEzrzcGjUPl0mb4BVRTM/is0OGMNIu3X7cF0Z4MPhqrr3qN1SYs4c6
9tWfIE6BvG+u0bxhnmv/jw/D+nsCXH4YVJ3NXia8PVgL/2Ou0UVGZ3YaCowAlyNHVcTdtuvxPo3M
v6iuuLlzqzBQ6ECPGDbyoNpOwcXIjZsy37uyq27qP0zLrwgwM97wTZz5otq85k3u7SKHe0DXfeVZ
biKjeW4hiZ4tvQruJUUEe0GMYpF56LGGIaKIEgDaEWdIDx8FUbBYtmKEHyZJDtlU575iHBHeWrFA
QkqQwgiNawO45WVuDWNjXEvWrC9+BjxlPvZXC7XQ/3ikkwn+ezSBEkGSFZgdGxagSYKw/3ykq1ni
wN6OseGc7R/JaCy6uhTPDax2ypZtdFm+EdyizJuWupWo3yZkWRRzZD/z3Pkj7ArtpU10BZ0P0LF4
jJszSgsQsW03vATWO3RidxtPabnA/oNHgVUGydUctebkJ9ramVs6orOr7Jd78QSBQ6v7k+xKsCMA
7wCSMXUy/6Im0bRRBw8XRqq0LrLvYxMH4aU3b8PkkqGzqstkYE1WOlr3bMxYlkRr4x921q6qtNS/
ZljBMa8Yu3NYWToeESAcKMtCrjVYIeYkzHqCRo0PSTpSbeD3BDGpGoMS4qb+kYftr40/mb/2zHj2
xRgJiaS5MZzTLgQuoozeUskA7FBKcSbaPG1Zeo0gLEv92sOGuHbzXjdGxYqffbz+x4E6aTG1J6mz
kwewddmpVXrRykAcAOGw5lCz6Zvolg2V09+ZTkdgaPTkONb+qSmYRilhevzc1EFNuU2Jq2HiU8Zi
qQdkRdopDSrjVli+fsvrXCwTv0DhqePDanZ1tB4GN31M6oirQA09xBnyg1LY0Uo2TVO43NUqMrMS
ZVza1f4KRGuqLUYfCqSaTPYCJHp5yfuATayVF9kchkKbBSfZss3iTFu02Tjtm26MF0lgq6e0Z847
qnb4BY3mnkKv6ofiWD8h0asPtexidESYW7Qi029ejl5w7DPvdXIAEDnkqmZVdnCeVKGckLcr0FXQ
n2phYe4/mvJI5M0kZejWJFbDwViU9vCUe1F4iCfPd1fKVGvrZNYVfxxWMfm4uOmonI38VvAZL5pq
zM6ET7OriDrUOnAD3MHGf4EYKVE0+rUgPzR1zLNA81bCgsQcWLVx7ZMq3ZKCyE8mhUX7ZLAy/rDG
P+k16BLLS8StyA1ylYYxPfq4mCkocfql8ZPvmeIxCw3yjZl6LiTiQiC07QrjYOlLMBztobY7LBPC
kv7fhnzsyoGfp/waWo884UN+1uchCuuTU5WYuTQeDo6l1ywS7LcuQ6FbZ52SeD6E9oBSv9kyTXDw
d/KyZay03bfMZgZixeWfDrE1v8Rj222JFxWwHv5HYmOOO/+Wu6F+HicbqIwULpK6dnm0/3112aRN
nRaIhB9BDt/HHjrtCyyahEBQWJwRSg93zQ+uiE0pRXE0A1klJe3mPCypCGDhLZKh6/fR3ZojcNDz
lLrqabRT/GO8EnFdA+iXmKIXQzVWEVaW/s8kSr+mcea+ppOloJOd9HMTsaBylTbgFYFMvKijEKV1
h4lWyrffDf546Oz8TMHFjyCy3TtSPvceYsNkzxYwhIjcu2MU0coKe2MrDybtoB3Abw8L2ewUtdnM
i1eCZdl0qo36bNZN/pQqQf6UTW56GQMc2BXBYla9eHoUXolt9oDCYHWIojAfoxqECyMMnY1j4vI6
aD3xlqEztKWio6eOFMrS0jlQ6yIF4ZebmF/KML6OnTHeYRAEZ6Nxilk1a3zx+1bDJCXFk0ZR8C2P
qYPDreVrqyAtixGDv6bcV8u6dvo79jys2fwc+WLt5ut2Gtam0lr33gitO3P+hBhVrB01KKj3/z4z
IoQoS1h+X51Qa0jK3YMGxyuNgNM/7g5LGdumNJzx0VtMLHWvD7dODUndcLvmYlGaurKzXn2fAHyr
nSV+xnVx6LhzkJJP85TTE+ps9jIrX7TwO86aLy7l9A+eBsBlIb1snGDSv3g9WXAjG28VCGRz12Sx
AzTyVfPr9KeL6QoVgr3xMg1qhB97EF1yYZuoVkWyc+oYrV/CbLEKiuGVnIJYpVMXEBRXw3toudFz
AgxsbviDNZe0RP4+iepshVN9u6+qMngjwMyadorHixW6yquRoXDXPe9hBHH8bEfeoYJe/Vo4fX5C
cWfxLPL752ao1r0tppOYN0mGZFM25R7Aty3lORBW5v4qLn6EBM8Po5uLZxsKamMB04U4ET0Cu+bF
AQH9JPtaQw03XYvHuWxWaqucAlF+G6cQppehArFBPLAivKMfKU5rb1kJxAd9XHTRpxGpQC+ck1IM
lNntkD06J9kh95z50Mdx1P72GBkz4cH8woKG2UleglliKtTnunvq8Ru5FgpO0MN8YOatsHRqX8vK
tuFmaxaq1WB4bVzlaIxm8R2uRIT8Wa+ucBT9k1dOMS9uDpRw+nWyw19c/OeRmgbaPgnD4e7E2Xc5
oMb2Z9EnQfDMytg46HHfrl1f7b4RXvu4dOCZcEMg+IEE0m9YfUNDmy+tx+o99IX78NBl77wRFxe3
ruN3/pubj0vb07hUiz6C51anFw+v4eXHAX7BomyCd9M3lA2rHX1X657/UPP8/vFvpqDN1CJWb16H
MUObCmNVJZH3HoPtsFIEuW4+zKmrieXavPGqsgVh+689dEnRqlIxnpYH5CYsvd/HTSIPt7aCVRJ1
KGa/+rxWX7rKQW+yNWtJTfDm+dd5v12mM1aBGyVHbCasnTdPqzEEPnp2l4CPyAgRUna/B6sUhavf
jsjdoXBjUGlBYx1lm8nBt2h0eWXNl5BdH/2dZR4/h/3W14ZpTVyEw+QlwqVFmnUlB8o+OVA2i4kM
IUmPHcR8+yg3ybxnR/i/ubX187O/D6qmxgKAo1Vj1L92ZbscCufjZELIQIIHSoA+ryX33CIxd8zL
IH3o1Z1o7qlNQvt9dKJhq7Gw2PRzE6OpVwdn6CdwTMbN6VHTV5P1joxeWRO0UUB/MspvYigd2ROY
+O5oDVQPOhPuBzHEiPMUDNNZ7uWhrQJPLAA4RJF2Kk2HuJH+o21N9WQ1SRdfIpFbR7d+tqKeat6u
/YZSUiK29AMWZn6PQLeKYmvceZBsD4KK4GWZYskclkG0jmstOeP8ZR2JMnrrXlGNl9TQ/tCKJkcL
knXbyRFfa/ILJwcLi7sJnWHf4me7oLoFEkleJicjyIcLXIXsTnHLRCksJYly8McZo7pMO9UmJsH5
/jQmm4ZvE34TTd1po10lag9FpdlfEqABiBiVwt9MtgEkACSWsXV1gipmUnTrj+NyqKq2/aUby1uW
t+5+aKPhUmPvw9lelZ4xH/91ch228CwVrLw+T5OjMQggbzBt+HxY/6mgrjTChjc/1/KbgQ3cUeE1
+tlV28HCK5VoQo9dx+16MrP2OcZwatl1Sf81cIpzZOZRAEwQs3do6j+8SYEYVaniRZFAJstsLmqX
lXju8BRhdv3mgX1YEn6ornLTiri6XpUuqCxQgPROvsnG+aEoWXRxw5r3gewaIWK57mSfQu5mC9wR
GW4IU8cko5osZdp1UYPAO7UaK2kT7vh3hdCKiOrv2ONqAOlEceKRXGNgRgK+NBv7e9UZ65xEyHtb
OXCwpiE+RMIOn7Mgxo1IjsitpywPrJulGmCgJgrwSsIlDeu0gzFYr1OUiDM4nyfDKOb7ApzVojaD
+OBxV98LLN2O0J+iRR1YdgGUqvgDhzcWGSXpnlcAAe2J4A1atMEgN6r1+r1O6/SpmoKPljzoxu6f
jp4mJ7lxk549PK+OQ/T+2e39NUD2USKJZ9XnCVbyjFKgPCoD1jMf/Z/ngsoivSrbFE9uinzct17k
vwRkP1eWPxAt8LvxdWg0qmF0YZ9kU62qazuE9k22YutZZG3zQp2O8kzx2Ub22mLQL5k3/iFbpDRQ
D8K+WspmWmvutrf1CK9PLh+pLKGpDzw7pT7s1QC77kXDs+lQ/bWBnmwf+kY4B62YyVnyiGxjfiYW
vZ1Oq8++jzHyHIvbFu7LfLo8no2oSFE2q7uKpNM6KYHn9KFjPU9zyL1XrW9+TemPVlv2Del/cZrM
ogLnwoHYmYiv9917TIhyq6gi22lxqr62lbuXA5Iw0sgxK+MZkRMfEbWIC3nA9F1WQlH3IP8t9jy3
0JCEnvU1IEw8X9njxz6HYX/9KU3a/fanDHFnzxnN4qRPcUXiJba/hfwpZKb+7U9Bvvnbn1JB/4Tw
19bXSlV+1kV8G80sPlEILV4Rcb/UoH+v1twySNkmtRo+4M81jyQCZDp3R1oX3xKQQPKUVLfqE36C
08dBbLrTfdWCNZFHoQ32YAP7cgNIKHgSYniYw5QAyiidlyEnTa17+Pc1yaTvFXKeu6xMk1tsG5jW
6Gn1HuXOSx2b5p9mehcCIKAmWLfKs3vB9NjBJP3jbPKi2a4uh19nx6FZvueD95KlhQlo7dmOFXCC
o5UstNy1X8R8tvXX2fLfzsltffzbE6WTvx5zY9z5l7x0/Z0FtmrL4jJ86KCMqUTr4h9dUe6zPnff
x3rI1orWZyd1MN0z7LOCvEhYf+OxtJRDTa3B4IZH+5ONxc3OVlL142ppG/+62qRXv10tyrPsZBGn
P+f4RUI4yTa+35pPgcIGz+U/hyBSuf0j82miwOhpVuMXIq8uctSAPPpmjEd5SA7iznBPlddc/J5V
0tKvq3YfGkOLnJ8LfgwZSXfknh0wjxpxrfI9rBPJ1uBPNP8LcowgoLoIeS3sP/6Q+eSat7yaYZjx
cWm1+ll7SUM4nmNI95xLr/Cu+OsS3mRGLJ/C759/PEokD54gP0PTss+Rx4qgq6L2KKbOuVqzFams
Z5qY4jWm7+MKpYBo+Q8jlOShx9mqjWsV1lpiGwu77Qm71RB6iVh1K0+x/AsxKf8iD3iEtg6hF58/
u6aBpEdrRt0+wgB9EeLYcEqV3H4Ik09nUqt6F8/NKNbhBxswwhOCPQ8h/PAwxX20LBrHejQ5X0ev
qi/yVBj29b2of8hDTNRwoozc+lA+Yk8Eb2plRze8EF5kVihtqhkuqg1L2eyKhrV0q07gAskgCdZp
S0yIvEOtV8bT6I67PgdRW3q9WDWia65FkLRXudfx6Fz5I/a3vJKaqzVv/nFADsa+E/y8GKC/qZNx
DD3XONppZh6zNlOAF82daSXeRGL4m9/65Bg5+vMUxZl8RE5/XUJXkmRbeyr/t/nSOKwT7KdsTRmA
51CvkO/qDIc/+I7jDaBwCV0xXzVKltyMuh1vsh93U5RaRqZuf43wrWzXmKxO5GG58QdzZCr0capn
+H/mbhY9U0I/K5n/FJXxrhPLeKPEJl9l5qBfzaAZ4IENzd4fKnEJURyvYmJh3GShvS6GtjrG/CqP
WuSAh/5sezzn1oWwcFqYx8hNU7TVrzGTHG7nb2raGadszvi4ZiCWDoV2VMCU0AuKsu0IDlcLY04K
OVNUrAXIljULcPPmBcE9TobyzVaM5OBPobucsM97g/FQrQmP+ICrONpirbUw4tA5qxSIrDKqPtaW
PQlq01LoG4aqLPKpt4eVZSnDWW5EWoMFpMxkUdglUxWhNbsw1F5lWUOVBv6xhYugaBaRlqDGaHjQ
3gMiLo9hLJfEJupn4VbaQ/EmqNhNa5zkQXRb4KWwOt3Jo/xL6dYKhIUDLacq0F+OUezAcZzPDSnB
W1RMWpcpS/0XwydAOzrlly5Wza1tuO1GNim1OccecEeHCsEzATLmp03bHaYS94fEss6RBm+udi1s
PtJogqw5jF/nfow/xkflD8ohrvpr0Y1v3uAGZ7mxADQOC7kLFC/Z106RLgarLd4sR4BTnveaEFjU
5x5E1nBl+AaQUmb4p3HeaK3Xn9w0HNZWi3NmUNg9LKlp+HVEjkGzFhCeqsxNkOGK99HnLHHahB81
D83jlAGfF1VSIH5MTaeFHPt54J8DYwHOxskCqPUl4N3GvOjzRiFn/7GhxB8oW4g9+2dfG4hgLdDm
MtubEeAZL4M0bHZGL9qb3Mh+ikCzhZO04f7zgEmwZFf3PPY/+4rJbW+uBZs+sGP8d7kI0SfK0Mtp
upm52Nt6y1qvGqgwsIrkxCvMP2uOkq1iMMTfrJacZK6DCuXptHBjx3kKiiDYD4Y+bsVcZtA6/WPs
6z1BEeNZd6LmHmnB1jSj8k31u/SUTNCc7bkpmtTcxExRYO0Z4ilRdKd/hrFLQjuvw7PXJkWzYtJR
HHFHx6C8K7fZ4GyyORNjpvnK9wbtNElLQDfKIPmNlr6WR/NW+Be5Nya9u0vq5vtHv20dxj7pztrQ
p7tYN+ptZlrqGwj5rREk0ffc1rWlXns6ACDVvmgzx0KG4wa/PzEbyAAU/duZcoARBehEQGqdcdUF
DjumypIaXdUE0Pyv2aoZGf2hJ0IyT4Q/u+XEt4xLrBgAS6x6s+n2PRmDlrqgcv7WzVPVChOyOxvZ
BKCdrkaBtRKudxHppQA0uR5FR48J8IpsX/oSOkDX+JE0yxKt+gv1PjGVwrwP6rk5IS2+QJ59yIOO
NjvUh+nNz4q171bRiyAB/qKHuzptq0eALOFlSOKD347jTR5KbPOnhl/DWWC98ELpZ7g0KQk7yIMp
lfcrN9XMrTxKLbIg9Dkt9FRP3+bZvZm/dUNWwWC1vjcpyguzHtI9/rbdSh4UBWEbpQRPIZvDHHTM
isq8RAvL5nYJiEQ/i34iFNZbX9VKY7oxtwjB+0/NUhmiOCGqqpVHx7a/CYD2z6HTfNUCKpNdeDSo
oupx62oeptSsjgBvfC29grkSJJudXiBOnDxnLfu7JNrbqOKxE7OhzVi6Fu5sowvvovGtC8V2h9bx
O3Q3DhzoaQQc6qMaPGqxPdzcIoWPLsL+e+/HV882/Je+Dr1tZff2tucbeaUM7ML/nRoiXRh4cKrN
LYhS6xi6wl5ppXjvFQwQfLOOX1tKJCeAe1/MREm2UdamW9m0phK+AQu21jaCfVVz6Uk17CfcIUMq
rFzvu05hk2906s9wVL+H1mzlHQBSxBrcoBKSWkYtGMON4wwKoN4iWYQwsX9i4WuBP/yR66O2sCwA
m343KbALPfeixZRDjnNVZ2T23boTmdiBS/UfCkZCiRBAzmtbP2f8yKlLcklUF6wcMG6YTkpSx3eH
si91rr/zYyW6m6GztIQH+jdN0y/W/FKVb9bYLt2d0dUP2VIzvZsW8oUs2yRFEX6h3tk2HfZXY2Mp
Z8pujW3Dun+ruP74tRrWaW26XywyyERIp3DbGH5A9XahrlPhD89dWb7aAA1PhT4Oz15L4IWn4K2a
W7JLMQ0Y/sT81rL5cVIEmc5OzVME3XUwdfsgN4SEfu19NuUvfAi7CprLX4dDS2yFmeTPRaYY4yku
ie53VhSs8KPS60Vilhrg4tjwjpHZglWc4KH5KpjHueuzv4y1V8Ugy69UWeOsQl1bi1YJTsJT9Uup
pPahMLr3KnXTVVG4xZW8dLM3gzremY4ePdlt3C51rMa+NT0JQSoJfwrgfBoItttUKsEdY2Fj5Vom
JD0lRaU0WfW0HxIxO7Q0xTKggPbdaksYzRXA3dYV43vWXyzf697kqJ4iwGVANfZ7qCoAQ9PQPEwk
OAxY/EeS5dop/GvjduqwwTobAoNWaafBGlqgVGBXReUmd4C++MdTsnoPRPtveySHi/+fcfIq03w9
Esb/dpXPK3+OC8NFXvOe9gGb3lid57eMSMbNMrpnHnc4Dc5diRNEhxHNwcIQxX1q3BIUtmG9jsE+
KVKF4tzBwPgCT5+isl5rio1OekWsWjZ1J50AI3lM/+dz8h7rEhL56pY96/XjqWMMIylpmR2Uu+Oc
MpxkytAtw01tT9/dIVwadbX2S2zLCanVxsoP0h/1oNn9cxAm64mimzfRau6iGI3gjQmpuxBzn9yT
ffLofxwXDLOjIoDhtoUkVy6o9m1XlsvnGBsBc7p5Aten4WpIy/ENb9hwXwXMaNHPjF+JkEEE13/v
l+P1VlyRhGeHntLF36ZAqt8220Cb8eF/zY3S3DZm3PAFCrlImXrlFY4JROJtpwpLnr3NuIDN/CIL
dwf4dllf+3dZ1Du38nROXc8PnBzwZZTymsEZXi6lxiZidgMa/3N1JRdbcW56Z90p+JzItOexuRZ2
OVDCBJSYVEL+zs3KjT2+N4Sdjh56IDxomaDGbZ5e/LL7fShU1XD+ucSTGe7JfJC1G0jaOVqBoDQM
oifyEO0hyMcAMYXVvlNou7N7J/3jcwRii+5QujUjYjV+GzA7TItDD9nf3RqQR1dUs1grQ58CA3Ja
2G5nmcfSo3TBdhv7qYZVc8bNFKvE+SsZ7ebHqGvWU42dwrmZQqJF81c4j5/K0H6yA+c/j09TryOD
NT9g2/wHXDF3qzRTubCcjOWMy3T6rzg0c6DspurUhVudS2nsYEaHsqshyUYadynTlG9Zr3lLFY9F
+0JQ9hmetP7Su6aA0m97R9lk9S8WwnvC3yl5cTXRr8xezXbyC1UwJfloym+7jOwfqBJ32BSUX/Km
etEck2XkNMbXBt0Iylmr+jL2I3hatfQOgWFiPUjxja7wKX0kVLV24mWPMg1KIt/LNay8o+52yE1i
vdmPVapcPwp0mDShtxj1nWzqfTduTDKnTjVe28jJ9+5g/IGGpaQIpQ+mazJgrl1ZRbj8GKIX9abH
fmuVdVl3FQ4PEM281nE/3xoEzGdENrOeENL2Wq0zuPfMw22T2bff2StLmP2VeP3/0XUey5HrShp+
IkbQE9yW91Xyam0YakfvPZ9+PqL6HN3pubNBEEiw1C0VQSDzN9DOOJ8ivgscN7agsTSaFd4KaiFL
aq36oTJttirupO7dBEmWCvnip4bq11Z07ueQD+7VjqfPuOz1vcgQH0KFWVf3sWEe7AY9dQgv169G
Yy+9rluccL7GoqYYNywLJ1DU+blG5u8sr9rQAYBq17f7uNe3WEMO7k4jq/fQKqaP4r4PN3Puykbo
qCMDwy3IdnAmaiHQr1pWsACRSvHb1CDKfHUnfq+Hoh+rB2ryBrrn/a8+UMEezY28qoKKol/gxkd5
9d/GvgLytnD26sJKu1jLANVrnGc0J91XZeepN3vs0L/mhLlUK3dQdqMf8xWJukJxlkXKlxYZ071C
suHQmDXAHpROviUUAHmjW841Sa38wbD0DzluRqATyM4jct7H/goKodU9uux3j0oGC3jAnuEiyny6
oaKLgtX8bLYZauo6GUsE6UNjp4ZULb3JO8qmxvQCxyovCajL2JfM8+nahfsnPBbNsBBhXp8Hn+qE
k+Y/7MYECWYO8XPq6/Y6Yr966u3AOehVj35Wk6kPeaBh+tHAVWOJO8PWM3+3UbEybSP74SgAybrY
+3O771nWiWyLc+AghbpY0If7vipPwjeUgxO2ysFPMPWUV19jUWuh8fjVl3M4nSlrXdUeulBZVGlm
8/C51r2RXRXTl9AOp3ZVsd2ESSn6cyiSp7TqTZSv6ckmQyx9P/lNCJiSilDcD6/DoIqLO2ifzdzD
3L04DkMdYClF1/GwzEMfAru0uWtgPLY2TPaMMppUnOPMxnB4sUXDq5+DwCnNMD3LKJD1M5CZ8MGL
zWoZiKbZhMKKzhFMHXQKovgMylHB0gQ1dDkmozLwVxcyCGYSGl5dSGmzrOIXOmGMobComna1Qtci
WSqcI46yCRyuws7hj/3VH/JCPbbFZspJrfiOH+2jrureat158zAyuVnYxbyUCXyRebiM/eiMAQWY
cE6tby62RxvPdqqNjHo+uuygK6qT7M411alOx+d6LIOHzK8edVLpJDHFUb5M5ZvTrdU1b0iqu3O+
0sEByFrMY2xsJ9C/3jVurHBdOyjht55bPfRzI8eSWCGhNHez8BpmfrjXdDc9GZGvbCxSMrfIZbF3
a6d4URAvW7AyOx+m7z8k6IhjOJI85MY04pvr9FtTT4YfteKRGC1U7c1vlRGrIaV7VIG2QPBslfPA
e2nXoyF+UDM15buaKRAjteYWzD9GxHn514+pc58fEw//8WOqSe9/aCIIFxiCxZsBXNjS6oV3HEWi
HFPMbyh2kwruW7IBfwVkVzZD1a7IcuiXQRuUFY66+Cqg/xORiADQNQIM3d37aRJdQyorJ+x3cFsp
hPXwYcwoc3vCzWnIBG+HQkuxZq+6j15znhQrpsyPXdEpEcJbyvE2bt78yjQegzaAiTUUZJxqq/sQ
Vf6ZamWHLPi8RYkNBN7VeGsntvXUpl33nGndT9xZ3BN+MN2zSNQaYLM6YbRHt24A9Y9+4ixlNGlN
/+IG5ouVTtfcxRqVGikcJwXSctcInd0xePm2tcZnNYiia1L112gOTjhJ7NSK7zn4koQ6CI1wMgwT
3CBYf42lY5Pcyg9spxXAu9jguNpJZgep/mf1CreVVg/Mk9E1SwfM2SJJXWdX9oWBd8iE5vu/3TF3
g1WZa3+iRTkrws9RUOeRiotZAJb7IdI4kMPSdR+Cf6/8GJtZOSajQ3sxRCxeFbV9JQU43ZS0goxV
tFh06Ab0qzQ/jtQb0aKnO1n+xu784Rj19rtfpMnOzNLhbM+NXMAUS//d4ve8bA2nfRgRhSjmV0qs
JRidAbfayzeJHV+yxs/eQ99tMBtiZ0u21tmj4ydASeDhFXvkxOQOxcpD74i1UEwWNcueGwOmlXuJ
piC4X1cKKEutt9m94Ptjm5p3mjiCrmq0578X1nZII8SKIRaau6nQHzrjRYAu/l40ur2csLO+JAnZ
YmNU9TVpB/3NqdWzzBSOzvjp9VH0gg+jvy3NWt3XYWud89jZUB8aD8M0iJsKxGjRhHH6w9CbrY06
Mt8bGHmu9lyUeAvdGby2HW1IIXirpk61y2ABbB507RJEJgZKMxUNfXussUq2ZbLLbmobjeMeRchV
YBpQTqoWECzEO1FghlST5l/lbcGeOO//Y3yAN/I1rnRdepi6gE23hh+3NaI1uOQ1PBxaZ0xSLFEp
Hyit1mwSNyx0UvfBtksFwgG9MV7CqBkvpVE0BwAu2O0J8F+pabwlyEbtJyRl15qa5x8o2O76wele
ili3Dh1IyBUCBfnHEHePsUoWtcmK+mQCl16Kxs4+tM75FQ1q9RAIUH4ixQVCfs4UlBc1Nz+jsLC3
Y+1zOCw8FgbZTySnpBVsI8e2/ydu2aSKZD+S8f7fuIj8fed38bFzyob/clKuc/JYrL1JmF5kMwY+
xKUBQmQqI60wEopzdXoxvBpXEFGShppnfwVkt294e3el7h37hF1NIci0BlDLP0fVeVPISDy57RQe
4xxzvyAz0081sdasys0bZQJyaEGTkCvFwAdaeXqrsVR0BqO++IPniIUTTeirV62LUyj6AflYwYYw
o01TC/05LLJv7WSnPzrb+eh7rX32PBIvLakPhJnEifT7LVBGtAuypLE3lShwEMNnBJZeGz+mqDpj
6YitnxyDFTtsKNk528FWq82EN+KVMmG18QfeYn9fxRw6ELdfdRIQq9lYAdex99iSkkUhJRWrCKfu
CxbKo49GFeQeTfEtc3dfkSso7IX61gaaJ0He2TUL2+yK9j8GHFpxbigc/wm0ZnArjXI43MdwkM+v
YjBSyqluvLsPeq7T7vXAG89NowzU2pQHuOH+vecl2HnUwnnPIo8Tb5q8JjMae0yVCHwflkFmhPPf
yo0EjlE60HeC2HAgOjmpxbqvERPDkWiojvdLRJzxBiILuvTbVGAJlDfGNaixTzHZWyZjsNd91djN
uCOqln5+5BESPOnzZVhbMLDk6P2S1aennojLkByUN5lpkIqlvCSvFq8SyGDopWJmYwy+uJldnO06
9BD20G6aqxr58Spq1eBbk/hXjvnKr87CFJgi5WeqkhlrQ/Y1ZGLCXSo03H39EaR9Oj6o2fhmzYhi
MbUslJhLmz0L8lKvx5+RzvPJ2d16cqrW2gRFbGCDxNzGiOxrx9whaNNq6Xn1Tx940WEcrHInv71t
OKQ39E7CDUsNOf35OysDUT6Gy5707KJWjPAaJJm+kMtVOIY97la9dvWzJvqvgVlgHB8P7jA5hxy8
EGmp0nTF1Sa3QrKxvJBfcAGM0KA5aexKUiPsaplh8r9CuwzxhWXDQX+T429oVgpn2mrQsH9z/jR9
n+jnosZCRsHLfl0WKrVgOSjnYIdn7FE8PjRzlnORo/lz1HJnBKtHI6/k2L3p4ukor1pdLzEJzTL1
0BfvpqOQy8e7aDJFBnI+Lt8oAOPeWkfqcRBeibyHtXP8TjxOQg+eRnA8crgqR+rgFZaI8qayHMoN
a569gfFbvqGAiedkHncnGfXRemqSWnkya4eXnTAOqKk++FnlvHWCokBj8XDKruGnzZJcEHC1seB7
6E4oioTWEipj9KKn9ghzu/9pGabzZkzusE049a7lnRiY6DhMDuFZdrVymVVq/aYFlXnOBJAseZOj
4EUwhJiOylmTjkhuEYDEsEdMvzI7x2+Xf5UZWMEpVwyeqLmbs35i0jJWPNyu/ZYW4autK8YtNSbr
Kcqq+4dRl+9wO8Ec0QG54sn6mjIZ/jknaXcWTRCcwzLTltQj4Q/9G1CsyF3oDr8iy8HanHNDc9Pc
JrwNVpssZBUiz8xopRZ9dlR8LX+tW4/HfaZB9Ii34fMWbWGZ1+cSNdXlNDTjQ+5xeibvHX5nTf6B
4kUIJjVID1Zu62uXWsGnztdNCMicFII2ovHyY+UCJM9gfn54A1CsKvG+667aYz2Z6RcEBfWTqXXd
qurb6bvx2wRZ9RIb+btr6cNCVQobAyjn+9h5/g9zKs9+bze/PfBC9iAwXK6KBrTy3K+h1P4O+Nda
bRP8cAasrELT/kbGZYC3BO1HmXA8g3GXX9qiyy+8M3M0oOkm5aOfmeX53pmsP8OyqwRPbRWXZzlb
3ieHWduSVRqMKKT6VD/VJubnxtF13lQ/yqG8iiL8KANtLcfceVrbKPshEuVF9norq45tr/+UE0Yn
7R8nBX59p8IMuc+fP03g1hup7XTzOiyOICr45JJKLcIQG58Z1d3dezDZw1OEraq6nwuh+6ge7/l9
0TvDJvLID8h0f550j2QXvQfICNat18xvcljOIlkAg31Oeqb/zBKUDlSnd/B3K3GonxseIGdRgOpe
h21PkToBXHmPZGpVUD9af82Vsa8uJaRiHcYYtMpPkoGv240U2ZEWcuxqUBSbjHxh3/y6cSltFcZW
dmUg9mp/AwMARoSh2rwxaay4YGm2ww/Zk3MT/A9vVbyQHagbhcIyOb2yI1UOckxObWuQyV6Fb5X8
bI+KyaJFBulQVCgvJB5G3TiODsVSU7Aiitrgiv1J/ZSqots0pYnP+dy1Ij971JQn2ankBHZAywg9
ki3ZuOrJ1VlARBW+yqCcppvN77itHDxV+ATPauxd38bZclL1Hhx4QrbToJA1oo1PbdSAT9NzNrlQ
EcONt9ebVQaE+XKPFPMldXoOP1A6Nr0TzvQbjTqlvCf1mt8Fuog7OU/eJ8dlUwuWpCxvDmbZaofC
NI+hHme3EXyG4hXNpTC67CaHYBlY68Fy3KXs+j5v9ITf50ZPjeyU6H5+yuZGXhUpO8h0mLDR/Gf8
a5q8spMSOOW/t/Y9iKp0BMv1FfiKtpg/Dw045mQGHqoOUAW3rONr7HBGMJWifo8z9bGF+v+78vpV
qyf9d8SBsBeYlYc87FMxSYR0GOVVsnOS4RbGXXgoZ+0Hg3z1O8I+G7ADzvchdsJlG6X6VbdC91h5
guJwpaODol5zo3K+9xoG4lnTcOwzAAuiDocx7RywrZ9a7Iafcd1G6wZa8LH22vAW9fhRywnaaCN/
UKXv5OGrTdDrKI/prMC4x6I0ULO6oVDvLBGN4GjMBpGFax7Mu6I8Bw1XnBJsVpDyUGlqkWy/An5R
P+aqT8YhxngurB39UgUwAxtH/xwbDcOyrFdPQ5h1t2yy+4WObMmnVeY/cj0QjwbFzwMwp3SNqZLx
GavQurP2o1LAkXZZku2zTA9ehqS4yQ/k/ZEunY7fS5EBTC8rQ1yw93Iv3TTlR9SWIRgE7gWWNUne
e1RJ39wCkRTZuwdCu7bWEGmrJa7VqbsqemUA+R6C+s1GDz0nH7mLPB22vQvr1OyrS9K54S3XDJy7
HXGuFbMSVPYh+ap1TqpgjtrtjK/tRn7rlvEaulrFwsWQDCqKnx6yNHs3u8nJ1uhD2AubZPf2/lF6
lelnBejGYBu474GOJX1qrsBZlm8DoKiTblPtV+yyfFORXeKoYGUbGVVwH1z6Ohw12c26aYcH5K+g
8OIDYHfkraGO6qcyN3jX5aBjSqhWS21s9JMMTPPVV1dz63No+dCe88p/C5UsIGnrtndNo6S3cSJV
rWdVWOmjBlFNihgpWV+eMK41F1LEKDM0bTtpXrO2QsAjo5/a9abwHbGudEVZR0kXHwL+stD/sawr
x1D7Hmrai2mlzvPQqZiHjQ38JNfvXlsoWXJCrwEdslvHvA2hUe4aI1ymJK8ugMedi6bPDuRJfJY9
BTLGJfBd5zIOHibTlfBQEOpsyvJITBxhr+zlrSJpWmMhJwo7/z0NXbeTHyCH5BX7Io4EvUoqXE7+
+pGmyfZGuCH6bfMnY9vor3R4mqu2soH+9V5KoksTh6aqxWFS+gAH2PlSNipbGm8t44HSdrsxx10R
sMIqCMrkPTOT9uAkvGEA+SbvjSjNpTaN7kFGB/QehjyyXuyoqkiX8Qs2M16mnIWhVffjWoi+ug7A
oB79vMrQgAh/5RVcmcB2ZwkIo7ufMKrA/zUMUXVKc5J18vjR2rh/yuNH6JjWlZVgJ3tyBhqKP5JE
b0/5PD/xhL5RB87ZMojk2xKrNLajohMnHxXHk6fSyCvZyECiZepSRbeAQvA/82S0Lcupu99c6RbA
8KZFIWH+ANPUj5YeHdvcwdM903EXjjRWtDAdAB0gg1MJp9jD3tAXdiyGR6vrPw2lGkCeZfmLyPNP
yO3uuXen/KVTK0q4IrKOMpiaarnkh9h7GaVIWq/8DlK2EmOyG+jCWRm+a01Lq8Nflbwa6EE/DsqD
7HsRV1/d+0zZVzo8ZBcUGjhtwWbb5311xJ4TMo0TfDPLNPrtDu233gYLI7xhWLYoQz0qdjBbMFfq
iTwGNOxmynZ+LeJro2DqkHth9DL61DTzqou+j4Gxh7SOKJRF/g2H2/EXZdnvNkfU9yoqdM49tf5g
14LyomuWJ1cv+wNlKFhYqttd2yZHPU/1x21t4p3lqQL3x8jk6zfvviqNUr9uTBHV355t+SAWnMrB
ZKTqbBIZQqqdp5kw6e/T7EqrX2plYSgj0PbabHc5Juw4YvfZVV6NqgrrQ4sz9PwSxlJL4GFa5cZK
7ViP5MR7ZL4PR3LYX7OAR1ylYs/5oFjpALAoTlrOa6c6YoORarCZytp51YWmLJvZK1Sbu16JPJg2
GsVlJMX92vJI1akQT10amtek+dVoTXuMbb09GrY6rAF6pgs5JpvJnTn2Mtx3IZecS6KjGJ6THonN
1iuNNx01OjQ2bR3tP7ql4I9ZuMU1i1zrxYFlp7uJ+WablD/+umkAE7INWpJ4/95kTY11rS28zP3U
jJ9NDX3AuFWi+5ViVfEzVARnKaMiRMvmr3l5qH6WTXSSOerMpLJbF7GNuqVuvISNY2z5ttgIiyAA
pwbpKqtQ2w6BOS5NhNCe2yr3TkFr/NLnXgXS/zGmptwJfm1Lq1J2KTISNzm1DMNh4aIId8ySQXs2
xwRfaQe4elKjq+N27wbZjh96bH1a9lA+w3lmlxS6YpuNiv01AXvjTzMzAmSK8N20yuAo82GyiQ2t
24L+GpYyZSbHgPcUS5F6YnvPrWlFsXOHuLlwSl5Mo+UdTIhpryouny6kpfeoNnnUlK5fcuAJ38Wg
Ftg0P1RGMh5kU1Nxv1/9NWZ7RY7u8L9hVALcTRCl4YHjPmznJgl4MKsMq+hSrD019p5rHensYui9
X86WZG528VJeyVM+PbYzCb+qmrVuC++zVGpIIe2kPjQqoDKtxKCFNEl6uWNXw54aeDCMQLBLE42E
fGi8DfTV4SwU7XEcQYMXNtoE8hmMSVUvMejuj61i9+/PqDa6B8DPeCU5+YeuQ6/H+i6cC83BDkXO
6dmxvW9BNKU/4rr6aNLpPyeUw9iy0sT22iniB6RDobXNWjgpht6nbDL0tVXDkmqburzlAkKzU3b5
h1IiP6kgapuSkPGpn3xT7AqZJQ8KANuGRg9T3Nqd+LFqteoMiSB4EnD/iksO1HYZx7Vy7RH32ZPa
U7YwKO0HBar2Eqpf9SMd+SP0ovllZEW4yK0ieqlRrNoIL1SPKsSC88Rrft20VfpWBRZ+5rG76xH9
5jyPWJxskq75c2WFznAf8welP+oLGc9LgFRs2JiFX2+w7oaeTV1TawdwGhPu12P0ARHruWkH95ED
v3eyu6QBBePHFM4s0oqeGd7auumvnKFbNnHcAPQ6XeZd353rQhSPw5S/yxsGV5Qc1ZE4afWmfIGj
uV89FywFx9Ab83PiOTxYpZkWZ9m3QhPY6+RMy0Y1tL07hB8x7+LnMsXcUWel+bVHrN/7VU5snDLf
tp/H3HbXogMjHSQ9qVotR4WWZ8IL3W0KKvEDyYR8rbSGt88cM3rFXmjLb+DPuOcq3n5yvPAVAOd2
5NS4KAc146vp4TlaoRRB5tl4M63YQJ6X5QIVHPON8hmqG9OrIBWDwM4gcCRvzGVUV+H3yZs2YzuJ
N7PFRSkCjLzri0p5Mdv6LCcASkfg1y22VpjbV1PVGszGbetRXsVT+3+vMF7c2PD57kh+WbDL7bFe
qn2hr2T33ii1sq2h5FEje0ipFT6almE9VUjLIrYRAfApFPPJK9HI4Y9vcEAt2k0DMWsRSWlP0ZgR
R10XUJwFrzMMfWsfSdCAr2bfuz5tzr3ja+esKcJZNyf9ER7qKQ1+sPSlnIn/W3wc6z+J+NTlXU7u
OdwPJGe2MTDK1zIybwEb4YfKM/tlqnXlG9LGiFIYbyl437PpwwdGwMB4G7O221hdITbFHHVrqCQs
N+FFAWc93yRn/b83ySicyv/3pmTgKJXEtvWgz7icsO1s/t6+geq7gkxfk1vRztdSdeF0BX13sjjC
qqyXqnXInXDaGrj2WGdPQzMqguy2QmjEI6v6NGldZJ4Skh3j8c57naYebUtVAd8onAQS2dxopYBX
+G8jx4Yahzl/msxnRdOnLYD5aY0Ue/5WFabKTncYDrI7sqDAry0eXDcWz+MUL8fGzR/gDR1lPpwH
KN20jkFVdE6ZFxPGDQuP5yz3g/FoVZU+Hj2oJ0stQ5FbrTLjZQTSCsXEMLccy4yX/n93v6IaBNYX
JHwsTFaQaBjrTltFBfZadWaCSAAE8UA2nsJ1mqWQnDqASflk/+mX8xw5MXYLUmbzffKWSYvqh6+x
vz5LFRM1D5t0QYPAE6By2SgmhZG6gU4j0VuO7ZQPU1FRm01AVpcuOlF9tBpeG4gGL4XyNLZ18FZO
pn/NK+eHOvf8xBj3Ic62Kxms2wGCytio28mwiEZ+Dhl86xhFefFj7YAFOUJ3oUpJYB4q/70KRYaA
d9qd5LiJFOdCzYbikIxjup7y3N3EtRO9YNAebTusrte1z+ZWBFG1922yv5quLbTWUA9ym2mpjwXk
ubdSs8qTYljp0lKbfD1lVgBauffJbcQKuhKeu+Ug0O5K0cVPlulhcRbl5o8W1/gxqJt3dTSndWd0
5dG30vzqoMQKVCJECFsMLVXWhg0tYti6TmonzRSg+36VfwthdkRFnX0f7YYSP2rb58bSi2uY6sFS
9G76va/GkzDHnOoI7q8TZbIL3yv/Wuuece6yn+ncmQyhgDibg402fSZmCNS3VhuEwX11MRqiu6RT
vIu0Nn003TB9hL4DHmUYh2Vf23/GNidn6k/8s6L3tnco/Famu/LmbY82UPExVb88ya7QViHIpjfX
MxJ8x5zi1g0B1mrAgR5VeLbbij8oAORCXCalyFZh19ffqt5F6HfqfrWUZ4Dte+/ahBpnhaLJheJt
eYgQm9qiZJM+VW4zLshe7UNeGu+mHbNbDMCScGSdXiserpQk57s7wYIoYpGiqOvUMPC7ZkMSGf1z
3tknCcTUc43qoia6oxK4+QEMTPlmxYDPU9E+AzodHqbWvTR5Xb0JhYyyWoMKlbOAVXVrM9UtrJSI
xkIUaAMN9jn4qY63vEjJyMyiZohfD+d+bu4aZ/OYmVhg+euQzG5e/Qm0XRlRhZon2nP46xMEMM+9
CVyyc/SOf7zjTYdubsxQn8jn/GwcMe7jJu9xV5qHZPM1bZC3ycG21S4hp7kzHNV+7yFwRwG90V5Q
mQVJqXISTEpbe2lDDAU1b6kC4uDdzC67CdToNVC8YdeZUbOS3dILM0iWabOugyB+tSay0ppKsl1G
lUrnuwFMZCujU54py7ABOyijBnpjSy8uzYOM2iai6ZPeNScZHT0H5Rdspx0HJgEiO1RQV7I3dbGA
NEPz1TVN0I7U5mCi2NUTmS3rSZubRAtuqe8WFznkatmwTgdq+47RQIeMM2dTj7mzsK0+OarzMiq7
ERIjey8GuI3kzkKCV1CO0FbmBJMIMrj5XhUrCdStE73Zw2+I1hLT4prqd6XN/YdK1XB7bkXImQo8
79fdejd+3W14TbMXtojWeZ2mu5YTHVJRhbLpC8/aNKMzvCstx8nISh+SoO0fnKDa3l8Vvr9FpQE0
q8trWauVo4Ucz1K+YV0KrGvPROxEvqXxFPmegwu7dg1azkp7iMJA39hxbjzrGmm13Emcn3Vgr7LU
Tj6tWCezHa95E/s9dYOKjIZhCxJvAtUybdbCFpX5UBSQKtnYT7C9oEZGndt+4i4wS3mGlKuob0TW
Xkv75tmPwqe2yLu1JYpuzS3+WTYqBevej8atnrsUhDUz7LCUGLKD78YnC32Mb+rkiKUODf7qKJO7
mwAF7PDtbW7q2AFiUcN4XsYM/iqA2ECfG7OeOFv9ISZ/OkPmmzar/6Mro2abgXjLhmmR1d148dve
X1M9Roxzhigh2hR3rvLuYMi61+3OXMlhtMADYHIwJAw1/2SlcBbhNMKnz8AYx1EwLJoZPVznan6+
94UPbcin1reREdkItlyHNlI2RoewPvToSUVoL/kMPA2/+MxVT66i9buOv+u6yP0PayiaYul3yg8P
uv5p8qvqqahCa6fiA4azt1c+ybGcDEYaD8OtjY3qaZwaYx2xGq5lMPA74ABRtZRBeZPFGx7l367x
Fj2bnZ1dkvBdUAELVjVZ6GWjN92Rh6Q9tiB47ld/jd1vqYtyoxQ+NYmw/80LXnk1OPDuuwSFqb7R
lNfWMIe1CtZgK6PmXE6x+jqmcM1kJcUozRLQ3vSqO+AshKz86IGNUDW/WwI3H9f3vm/29tLu0gp1
A99nv1FNGWoYjTKrb4vsJPsBrgxLreLQbVSPchgSraOekVOrWdODdela0aNsRnv6MPEWODpTEj86
TqfcIqyX57gcsWrL3HOSqhdyTORetfqzQVMr++C6BX5AACUee6UfNqlpG0dtmpwjqrMt6tiF9+gk
WKRVhW5+jinwMz9J93YB6F70k3aUTR8YBlJ4c18zhXZMQNdPphUevqbIcdm18rU/1QutyX2whXbx
FOpp+dQikl+RP7rKIXNM+00J/WZlzTOKoPY2IwKFAMVq4ybCS6Xo9jXUcoTAHGwPFpqie7uuCYxb
HLjBziV1vI50VLJde8ou/uiJTU6V8lLbmHR9XflqrG/IDt1chJpPcZ3/aTBSgUMZlcu/xpV5mhyL
FEsl5eNnqzIySODOjdLDSK9Mxd+CFP8ux+XQV/PXWJF6Kv4MyGJ5ZdGcReLquym1H2UPSTIUuuZx
Zb6SXSQwTJyA966TUkuXQ67Z/a6tNljBqQiv9twEXtevp5J/YNK14VU2gw66U688RJaV+EUOaQr2
HE6d55uAcv1Z1etNG6g8ef82vkg/R8fMDl9DSIu6awXUEd4ntbqFbJ6z9/GdSzM3VqC8DGXe7UFI
18ZCT3X7EpahvkFr1Fr8x6C8xeMJKnJ9NowBJZTGPh46jYnOBXpxL1if/EbHz/uVxTfk36efVmj1
C+Q2jL3dsz1KKUcuqqqIfqhZSM6q6APsZxGJM1lAOXFso64LfybF9H100RC1vcRfRggsPqNEys4S
lmA0FdmLE/vJtsocFKjnrutQfy+sEj38uTvmKEQkavxqsB19DLuZdNKJq+Q3kaBRrmIyr5LxYmEu
vEDZM9/HvLIeAEvH6z6I3BXsAphF85hXV/FWt/FR+xozvWTYK4MJPWGeIgPw4qpTCyn8a8jTuuEa
qCllJ2Z9jSeGssCDJEZc+Z9x9gK3vm+VoxySHwjQla1c1QULrNMTmMtpfvHxhV5YqKtutEmN1W3i
WUA5/CDcWGVf7QasuyDIoN+UD0Oz9/GnPTVtYQLiNKOLrot8g8JBc0vKCgkuapyPbDydZWfb/UsK
dhycb1C9a4WXQB5AxCVtrWeEjIefhjaijd26/iIhGyXQ3ICrkBlr0vcxaHFQmFFjFK+FxpoPcbjY
yi42R/4qDJx877Vx+ZrrFKeSTAO1O0+uKvu3YSuQXOeepoOk8yP31lKZf2Wbt1QAnEPYqtSjW3na
2hvUeGMXofZs1zU2AIGSs1pp6nOYesNFTN6jDMqhGTQ8DM/IevvQ6AwwgH/2ErGKbi0ISG+X6Iq/
VEeNDF0uhhsnq/A8xfjutIr35Mee/VNk+ak3De2dXxbWFgoipWHXqavM965IEFvHrwZXOOuozU1t
GmkFKyMEjJhRdv2a42QF8jiFegG0K06AGrL/Iey8lhvH2XV9RaxiDqfKkiU5pz5htds9zBEkGK5+
PYTnH8/M+vde1VUsJMJumQKB73vDStrSfE4L1/uqtgu+2om8ZMOG9zNyp24TZGjN1p3Z3xWajlRg
oscfox+99FVRPzXO3B5b4TY7eArBc4VJZlVlwCn5t/pvJQjc/59ejF7HAmoUGPS+1H8DnXrqJ7P/
EUOSISFlOM+SveemDpv5Hs8mBN49x7twWsKLq7LnU5E47U1luu6+7ArrOmZsdA0vmh7E2JrrYRT+
C04YOE3bsfETYOPtZI35OrK711724Y1ZxDz9io6hmBmKk6EurEEGHt43qrkygp+DY6WPUBGeA43I
Jx9PwG7VGcF0J9O9FWfGEpi0flVsKEG5hntXTBaEdnQP+kV3erbDX5ZvWwdOpra1UmoHWtC72xb9
ya9xnTs75MxZb84YA3y1maMD582pTkTsSdGppFyDOuHJxEar7tLgbzm+f1XF7MeHWQ5WuQHqNb9m
xLQ2haZlHMHb9gk87FXhEtuZ+DVqztkNn2X7ZI3eV7saD1c03vOe/kALWhKe6HwwZ4GAnzqIp0IA
K67YH38ECe40FhnrlTA5/vb2/Evgz75KXHd6Nmokl6XlyrNaDEOBdJLjoKK/7FX9v2qLkAHpim7l
oIpy9UYnOcxpCX9/qQ7BaF9VaVpKZRA8G/7UHQF04E+zhEvjtmou/DeQqFmCpOw3YcQMXbTn9We9
aogIrmRc1VerG1DVxiv0nM7TUS5wNiNP+jWgsfI69FZ1LVunW8N4ST4ACB4DU/NfilK39wCe7H2H
wNdLkqAm/c87Wzuurxka+t939vOcr4ui11mdSZPpDUcmt4Fq0EkoQlZD8hclDJgHxficwTm5VZ1B
bWysWesefSnrZ1ncAzuSL/owNfdWmZ3tZYLSsB3EgvsUAD2dQSvMUxgtApJLr47UL0nUFmGPpRc2
orOFqartVG9PTnkFM2kFbCkB2mbGX5fvKp/6uo4alBiWEd/t32Nt78XNOf0M4DFrKZ7n2iyfx7Ox
6OGsgeyupF7pj4NpZDujCaEMiHQ+Ew2eznXUzWeSf4Q7pUaCY2nDaa7ZxCSH1wUJs7MnzSVY3FwS
cqKkx2majRjQZxD5HZoS1FWPYTntiZxYx2md1MlUZn9e5qUaEzo98FRk6WGqfR8v0mg98LvGqxQT
CBj65kdaeEgc6NX0OgBmQ+LJDx9S3RWEObVoFyGOsdPBgF0g1KUj4gkUBx/OZmzw3CxHHi+p6osq
qXGqVGMVvzX83ll9t/VWCvZiaMd9OozRoU/neeuGRfTmtQ2B/Tkg1xuY7mt7+WoFu3VOYx2AyjLI
4BW9bV3Q0GaSbiUJx/aQOGyCivBlYuvz2Lgd6519VpWxb+SyTZ7XKHUAq12qDiiYcxV6n2qESazh
McKfZsoEOnlz915Zjb5CrQGwaCCsB8e28B8o5v4llf7AB+fKH0KKF2fQ/U8HhJnQBDrz1cXEKgpM
KmoEkWn0n9M8v4lGJj9G3kJAHcL4pV4g3rUAoCS0UoIZBGA/j0O311KR8n8c8z3iD/LGSrLqoi5x
isqbZYqvmmrSta66TLMZjauvcYZZ8dzV+q7n1yLt5eXbmZcGcAAy6ZWPbpEqkXDoT2CCw6MqRdFk
H4cLJk3THVEz49CUjVjVKZn/bakhnFTLW5Fx6FnBDU3XWWQg+BPPwV022WQ76rhHdkT+WVJtLK3d
879KdjLjkjTwWaKmsIHahSx0iYfWYFrueZos+zatoQvri3JN1Zj3vR7Ez+g8wmUqrA1YXVxQcB4M
Zy1Bu8UebkH3Wui0kdvtSD4aRu9+6jZQiKYrDk49JDdKWUBpDHyrDTRFXx+crr5XTVsHnuyVz6+x
Nsiq/pBBubFjX3+Ti82VJeKP1DdbyCBzAyW0be78MYQv0nvxB1I1z35rdE+Gi2VLOzaPTu39DsPM
/0R1kyDZgoLQR7mP6sH/QFBp4TUa7nPKdmnT4Zt265rLqlnBTyKsQ7gmDkI0dwJ9ZTdRuxEqXekX
3jrI9PnLS2k0J29XQ2Ha8NJgq5SNznr0jfbq901MQhK5CXy/PnH1e4Q+n7zOhYdoeD7yjLeuA5Mh
wII5TAzcY7Nx13ou0KW40dKD3/LxhllUruA2F+dqEOw0PXSVOO42B9/IXVSrS8wMDHDTceo4T7PU
4xO6C/B/EqocKcijlvqzunWUZvNYOb9U1ySy4Kg39QDRxH0Ug5sAr3Mfo8FOfwWD/ZgOHD/+0fXP
MUtXBhf52gbwNax4ttZmLoY3zTRfDQtpztXwgWekAHOSmE+6LpP3rO/GtTMVSAIKHfYCZwNItzGW
83adsqsGykh8Ob6KXoBPSmW+kgU+Gwhg5rvSaDmWlaD6/GlKD8L2HL45SXQ1AOhsWyAjz5kGT8ow
w/i3Nr9Nfehdv8xJYy2q9wb0yHHDFwAZhkHT70rNRto0az2k3c0Uragy+XRzc9MZ7MZWA4fMbPaN
Xy6iTwQd4/HFN5AIiXJN3JU1kk5t2nyMTvXhukQlZ8vwfowYQFQt8ogrrLemJQCywv71qfamDmn+
nscia7wHFFCCLRYM9SUdB1jwVecc5iYpd3LKgl2Zvo5FUaBSt+R+PNA0JSmofiB/Q9ADo9bEO+iy
t17qem4OhdSgk85F8W5lLvEwYJ/oeiOFD+r7phc9UG97/F365fyz6UgNNtXClS/nX8gmDadKGJdm
gXqUndPeLTW1tf6rZvogR//MxDmL2vCivwe8oNyXAAzR/lwMuVrk1m+j7MFoiWNsC/cPJwktTqyP
WLc7KM/7WvSRyhI5OBdx79B1orXdivhdTCDAGl3Xb4AZpa+hhRICoPl3hJGLI3utbKuqUefGK9Ka
0YKbtu7Zyb6Yy+2YCCc72DnRQSfms+sJC+/Naca+rSTtxCqfEWLtI2tn8iplV408pbok5IU3kuPC
btD6NF0XvieJHYUlmYfc+RrTFNE1L3ygLmoacuvxLBEBmMr6aNQw6wIvQzUPgeLyWBQ16wX2JbJt
4YkabXFf+qKHnzJXr16jYz4gWvdieVH9qiHRgx8n5LvSte9M6YHj7+vXzi8X+LblrbuhGfdFjeTu
lPXB7djafB96393FoIVu9aVNdQz2jyw1zOt38xzg7tmXfIhd1K/jyARV8X+GBlXg8F/jxBJH1As9
OOa4edSOuWyZjX0N+8C59L30d0M6E/JzovxuhNUJ3tto33RtIAsROX9E9iM0lfK3laNJMOeJ8zzk
abJNcGLcWSJ54zs33fkG9FODPwFQBp4Zv5t+JnpdIGRIkhh1ZtS/GhxGe3Ui9eyp3qXQRRIHmCzr
inggmdWdfEFmSFXVxSmEuxYSm3VUjnDkzlyBREHM/vOnPjWffIjiRiyX2R7/vLQQ6v5WVR3fbRVB
wBocG7cg2omab2mZ4Z1vjvPVLJ3kmHqelh+DrI22qEIt8vRFvQOpRIo/5XiFsiRa8aNToGXsHydU
yl//7xGjrVU7t2z+PgcH+BdXlAivdUXwZERHZZSEou53xYk6bSuC6aOiBIBOa9GiwydZNK24ja32
FUEOIildaWwjMjcAU+IxwI43ns9R029qK8015LycnwPKvIfRmMKbqvfB49XmhDew7T/NHIrWYyb8
p0rAcVdt373fJTVO9Y7LHRXEgBmzCJXRiYY63udIloI8It0T2nV5h6rZTsyeTSRBdx6DBT1aBTeV
k8DbECC4DotmYdeO3iUsSu+SDN6fJdXGyXBdjeiQ/qu98sW4GhqPSPT4ZM3obBqdL8668PO1ktNh
l5JsFqTGV8a4Db9GZf4kzgrgqBLJmgj+Pippn8Oq+3MuDNogkirqiUjSf871PcpFhw0A6B3Q6/Q9
hfiyGrsye68mr1mptv9WYpvVrirR5Cs7HYJz7rXeuQzgbISF8eAtl3rGzhvF6HA3JJ7+1Qaiosfo
9V614JGKfBibF6g3jGeX222ySsNwyNdRH1nijuriWWMJ57Fzn4BRLgpLXnYOsik7o4K0wi4NNt2Y
PvaOw0HMnUqA0AI+FfhZUH0OaAlzaVSlf7VJNdCRqMpXQDGOsZEl93ExDzfkNR9dZNsjTJj4KsGs
tQHaZOi6vZZT0+zMqgyPwyz8e6PBbrSEovarKuGLpjJ8MWcBjEGWGJ9Xrf0wZhhsqBFeMd67VRg+
o7be7oUfQhZtvWfDQHHGQ2nvoqdteunHssMx2fQRiNfTi+qwUxAoq0jWxbolKrgnhT1fbL2PoTrU
99FgzhfEikhfm8gpI8KG0rKL/c4WBKn52mfpsIYFnEIgrs3X2IGTIefwcTHLu4d296iaB5hfBx1y
6kbdpHXCYjtpGidhI0xZJvlmaHUgqdDwV1JdizQzzxLDXxQXpk8+4BPfzvANEwkQ6T7s2SgQ09kw
m2w7jX37xqnobJXO+Nn4wYu3RxWtfneGMlx3cyJubHOYXnrIg3FgiXc7wb7XheC4U9VS41AYCOOR
3ep0KWyCm6q9L7p2TbB/Pvf57D9lZX3oB04p2Hvv2g4tPGIDhbmK3WK8JuU4XidegGtr7ubtV49q
VN0pEsh5Muk3qun74niOf5RCv/uepCYf/TUd4De5gRZUb9QNpgetgmL0WMZkz7/HqXtNH+OTtoab
+Nf97o0UfovcU8UHzWrmrEt0Ut94IYPvt+VwMtGKfrODYtOjnP1sRHAfmzkuVnklQYx4toe7PQJY
8aBrUA/K9tmqiqNRlsWPsKrnbafnFYc+J3oLwfqL2Ml/6GEbICGiwWRYhpliq1XJ+A7KQxyqDnqh
urvpkfh1dPvFcdIYFXk0zr9mlSmuZ0P+JI3Iuwljfs+vWcfhI3bZ+sTYDl0aAWpIjdctje9o0slb
SxjhrWkSu1I/N+4w+7Fcu72IIa4eahm+qYng7RebommiE9Kv9T7zMu1eXZIl1ddqMaLtvnavk+y6
yMY9q750YE3RoatwJiXPDgAJ35YEjfClZAxFe+xy+zEJhbi6Mm1JwhZmBTYSl/Es669i6Ptr3Bja
YXb7V9WkLuPSqUrQNcS27j0EaUbLNggt7Jbn4qI6B/aZK9+16p1tO93Vy13N3kSpcynlgKTbX5Oo
6YTVWZfUJuCO6UoK+OsN/42EbNhH5HRwK8qsvEQRevCFLey16jDtT7IWpHU7O9pOIBJvhDlYuJqx
MVQDSh01gCSN3uOYTbuzLBVmkgfruanlm8h3srLy9xLwy5E5g023VHEWixetqPyuzwEDjBmn16Wd
cwnmppnuHbAezN8h/GOvlZWvnV7UN661qAjkefFuWAO0lYqMuSUr+WhD61HTdlpj7hL82vh6M5tm
lodBxtZTLK30AsAwWat2hwVh7dQ20vCFGTybk7XBhxE2g6df0WkJHlI7y/EyKFl0nSF4sFJpX9lZ
H1VNXYJuwLm6k81e3YAQmHFXpAKDyNEs15bhehs0WbOdGlz4jvng3Le4oj98TWHjvjcTotiqqurI
B0SLRye+V01RLAmulgvrbUwP6eSwPUZFhCitdC/ucvkqRXa2NiI+tH91qMGknOezbvz+Hv+vOYDD
phsvYAFRHf/6MarNnMjwOOH5+87vof2QVhyogYOrn/7d8T14IPPHIt1sa3eoVrAZT2VuVzc5+xbo
Qwg3retRq7GeW+p9GZKlkamG0JIX3yaeC7sXH6MBJYIcpZKAAKiRPE2lHf5RiPZUdFX6wUYXnE3V
988FsYZNhaLHbRXaxj5ODe00RCMZ6tnOAO0nBCIkwklk7boXLG1xr3Di8ldX4IXaDotNGke1VMTV
77ydP1IQbW89hFMM/er0wRFw3kEFB2fZihunaRdtb+yov1LzS4lIeHX+btMMJ+5WkV7v58jpj6pD
XdQ4pA8dbHJHuIx+2nQrGXjN2UbN6ZwhY7aCC6lt+Otk9iX1qz97JJDYTZUMEnPsETSouoeEfL6W
iVfvO1M6i2yLcw+q0DhwGAVd2vnzA1Z5I6gfd/yMOyAw2jR+CImRdD5n862T6NUp8jRzV+Vj9Fzg
CKSGlkWwRxzLfK9IHiHrCTVSR6377EIj3spZoiI5abdqqNeZDyT2oteqtd6MZGZNxf5oUVa+UaWi
ll2rfEduysUtSTWmcyTI7PmPopPZNtLQPf7u/L73v7Wp+53IFzCOwQ/CxduDZML8zzXjfg8nduah
CoqHdrn0ZJIBPprGofSt+RDIMt6a+jRvNH1wt9NgOvdG0Dj3jQ9Ach4c76CqXTwvOEL/FWz/fK3z
cr5aU31iex+cZKN1qAkvbVgPV+irFS+qpsZmf91QwCxbe76+G2KMMuDUxo+W4Tj37vCqKnpZ1FeZ
xsd5AGb/pZ+mVIdCQT6x0yJARuhtcOR+MbKI6CYH2KuNldca7afxB1+WcmXX7XTnLh3m0hEORPhQ
6UhOCvMKve8x1SeP/SegWQV5JdVDNJymb6AsXubkO2v+Wgt2VrX/P5rUjV1g2ud0ENceQ3OCAeXa
i3sYJahNGWuUiUPgzU71iM6+vMhwfFC12OqqxyGLIGLn0jwFfl4/zmXdgvqr5UoNUW2GCG67zPIv
qmlG/WLfo6qwVp2qzcgXUXJDXjkzooZfa1gZLTGXcbmYbNkBh3y1wOcaCcVwmWsUblJvTA7m4oVQ
IuKmN2StGxvaX6KlA8tGYm3/Vm+WuvootJYXWi5RIYIUE98ZZf9R6mPyljtDxR6x4UC7VAcfj6Za
F/JqdIP77LruSrUbuQcUbyBwr6pTDQ84z3vcZICf+VO7DxHHgsUeVDGi0lOwQTmD+iKBfIic0loF
nh/gUlOFd31T5Wd+WbZANkP0aQzurH0RRO7d9yA0ZDGj9P19shRmW7/DXtggcMW7c/ZI9quq6qhi
Lz5mvVauZiSTIBH/Z3C7jbA1/bpRtaY2QXODeNxBjVRThGOJihjA67Wqqo5gMHB/H6xTFhM2tSvX
Wk9zOO7cziyeesDsYBxE95vDfiCj7tMbsAEcWpao3CgkATPHPcaWwEU1QRjMMHLt3ezmY7tQV/RY
A9iTu1cwFPeJPcXYKVYxAj0t1HZRnVLN/7Ppu7NKmnyd9va0VWNVR7bcqkr8Ovou8UJSIUvbd4ca
3AycmdOs2Pi/Auy40lXkPnj/Keg1G+WlxW8JTOaRCWJtisMrL3Is0urqVtW+L3kmwmtU6DembYen
cqmpJjXCm5JmYxXVJ3s4MFG4Iihrgyy3MNdB1fzLuuDbGeFv9TKum63ZpdaX3cH3zTbA592XlmsF
LmIFh3AaSbm2xbZDD3/9VQ9jKS486YCMlpLfRPMxAB5SDSajVRtcVIGHHJfKl6SIzCh8GbAFKGar
fms6H32DEN9KHHLFj3pw4a0O0WseyRmnXVwRXd0XP4qhP6C9bj+7ptWdAo29UZ96OUQS7X6qjX4n
yReuOqwrbMRRerky7Twhl7vUjYJQEVGNuIo529jSiw91D4xljMR4FRK5y03Rmhi5CP7KZmeOV9UT
C+eT7xFHzYrzMuhO+xLbkHisLiNPPuOb7Nb85UTvkit1DXtXhOghjti8bx2s2B5lUejrIWvml6Ya
hpXA4+THMBqvZtT3n4Uc957mdb8jli5SDFurN617e+IIWIv0V+elH6Y+2CTlF5NKVN82pT8mZ3VJ
ZJWQ0fP+XhWuD80TT9p1wHfn4tjI4A5FTkI50vRT45XNmuBV/2LISdtHwHO8XpxclhOIMhKriWFc
pM/+dxkVMA8LBch/wAq4qFu+qyWZy6+O/K/Sf2uLHa87hpa7xQDWwWbed35HYTS8YEjnYk7SiytL
zXx0pro41Dgi3dV9FHC8SYI3s9Puc1IFP4YJ64c+Py0r7DX0hfEQERs5IVTarlRVOrbxgH6as0pE
WBxVm1uzhGVWueUkbzyoptbXxm1pmngjeERI12UT71u9K25nJMwfhqrWj4AG5pWqqjuQfgAzRmId
C3pmCZJMY/0M9qpTDYM3C1CrQum5be5LaT6R3HOu3xe8hp1r5ni/kfEEntLYsLbEopRtONZ4SCP7
U40FXgxQJzHm5yaN5PGr2gfhtA/tsOZFne5afYIekgTVJskmH5FE3bsKLNrWsEKMD0iPKM/k3lvk
TeWuRmL36BWu/hCkbrpSI4ZevI1G2j0VFSTyiIj8QmS4mVzXunPiwr6r5QRyw8JDRrWpC7CHHAth
G9uUZYhqa2BmwDKGJHvJE/1HIuZ9gizgT21AFNENBu1OzibQjzBpjl1TCjTr62wTOnP8XrT+Nens
8HcM1pnXe/rTDed+Heg9dP10Mk66Y+xS2wnuOpRunjBDgnu1tKvqmKA20k9ArCMcRp4SXUcrsXP4
9i+DYcXNd73JKrB0fjWxMVWzRVYin+pSNxEGqv8+m4dP0hbUDra+ziNCpH+fcGobXU04Z+50Mw0k
1obWS9phnbR9f+xCcR0XYewYWQUk09EqAc9V3Km2VkQl3ggTaxoq/DfVclElozGjm6Cs4htVElmZ
wuH5q67G/OuWrs8TngCjuDpFy/Y5HK2bSOOb05Hq2GgJ6R/EzVcCiaxPFg1ceoJB3Ndl+ssas18+
OXK09Wo8q9t+2Dc9mr4Ik2FgVuJqoYQdS5hluTtOPzlL5FhYJT3eb663shfyvphAaJZ+7WF9SVVd
AM98JHzcGABU00PV5PNlMLPr94C8BWhiFoZPMPA/NxFQ3AlZNbesyNhbh8iYFbVhb3Euak+JPhcP
48x6lGZu/2EH8r3KkuRJ7/z4iFCVvXMq9klun+wB6HqPaTvkSLmPwZFg7pJnq/8sIcQ8soEf+L2r
DklCQYqB8Ih1ks55aEwB4i+kqes1caPq7VKSc37KkM049AUxbcBXxa9hOGgw6z6iAjialSGXWuNe
jdHP6LJPRXXwfw+IfD+7srv/HjCA9/gh9YfvSdQY9VMUXfEfkySRsLcVHPw7vY9+6cOovZK9AfRV
dfp9mXXzLuDFeXb4RU+taWr7xX/7toAFs2ncCXln4plmoI0r28jmF5TF0mNUNeWGQ/D0EgxuDXLZ
kTvViw5PQtwC6UoAOVCEYg+hCM91kN6iChLhNtMb7051IqojjGp4xvDPecDRE00Exhg4C141s/ut
pjfDyT5NQ9WsVTWtRn0/Vlq1VfP5lczAvvR3VVRjF1AVJJHSojlzdNGPaAPIYxpP8oxnX7LPddNC
En3iZdq64rF20dDQyqB/7U1i6XOlIXgeJbdGF7l/dE2/8khMb/Q87U7CGWR7o40VeGHfSjBSaAG0
BB1RMrZjqiYbi3NUTqwlc/36oNrIxPkJsjEX6Ry/H1ec6x/Js/GBLE+wh+3G2XHzl5moZLFu0n5Z
hpOdEGW4USPUV4EXNzrhhn6nmopxzI4wLgFEaRV2Lm4YEItgR2DViX6fJG10YueOJUFuBvcAmYGB
C+0ltPIEtl5mkwMc+3A/YgH3YLZpcOehhquh7gYSq0bWGrQR1JQotB8QGitOTeOM63AKw1XTVN2D
MfjioQtmH12O0Dmoal4j3xhGRGz4X7BdRFznYC/scnVBUEHcamH29w7Vpvd42sPGBkTq1SR4PNyo
egRAHtSF3cl+nibzqmoZ5IsLbOfzDPXs7OiNwPh4BGkNIW8/zVFwkb3pg18tMaw0J2nvLek/Nkmr
v8azW+1HpBn3NmaB7zCMZys2f4BndHcd+YJD2sTJu8w/+mQwf2Rx3ZENNJK97XoHXsioUicprsHE
3DZ972EoU+BBoKpzjrxxu/SGOQuT6lWDJVZLgxP9ZMFMXl3RIRHiYthAdPIwVBq4MJE96TDk/jCB
QI0NCeiObBcuNSEGZ3iNbwxUxm5rZI72hVE82SOvktDPUjLuYAMD3NZuMRXUNknQIiHsiIDjdRb/
aL3qyQxG+UecfMaB1NA7R72iG70af/IMzawm1V7qNOVsAb2KXbR/tLJpgg5lWm8x6ZzVMBXhJcB5
8klo/i5bhhVWNBDr80dywVStEOZPXVjW7SjZB1jleKvaScqVe5O1+esuP/CfgiQx7+FtxlC8SKfl
poQLretiPQ3FnYSBeG0mHB0TV7YbOaVyP+KRhwMde4wGmXd+ypw9aXqMsaaLQLS6FVOMd+iUGEst
Y71SJtvChgqnZjJrVzvx15arr97Zl/h6fPWpAS1CXtgIRdqNmrtpE39ber25Vb0NSj7npAG/5/je
LJB3vToVj+gQDJ9liKvSkE7NOxjjAwLLHijtxDkn6NwoAcl3bRTZOsuj+JJqxfgERvxosRasiHXP
ByLba6hmidhWFmw3HzIgYN4F/8WTNu1qHUxg3Xby0mb1CcibedfUABD1hQpWCx8MRmvmD2HlkBRy
HcRUlo4s7NcW2nVv+cDCV+RJdmhQpnsVPCMkUeujZsrw0EB1a8k4gexhpz40YGAz8OxvjgzXrfTn
nyH+pagxFhCkayu8x4Yd8pbf8YORElrOxgFhjPkcEuTbaHFtvEt3jahD9p50LPPGBPxsSC3j3U/G
x7SYjIfMx4rCsyZvNUSe/h6iqUBg2ywuRp5Pj65tX8lSEmITzr7Aye9ULRdVqlO9Mtaq2Laxn3OQ
meTpz9YcgpXLQXHf66l2TPtArJIBA6N13wzNWhiL8xYO4w/q0odEAIbooewndBLLWT9MYxqt/bwi
D+kOwS43yTGZY/Ni8a45KpbIV9PCDTHmErhEOxsriKcMWy4zPC5rZfXlxvTr6TyqqupOTE5TXucV
bE0YqKZRE45TPFwyPeHRb91rA91+40VNtLEx4b6wl/nz4kR1fij8+eW7SZXUsJaoPMaGJrY6ZZRO
O5QqqH+1lssUVupNpwB1ObfBd2//1R8OIyqkA+e9gXD1eFLzjZcwIZn6de/fJrfK2SOrjWhMJDHI
i6b5vpXFfC9mnQcMec29qqoOPap4z2BUdFRtRAAZh9w0GJz85rtJh7CWNF53kRwZkzXH3xVqMeGt
msNs4NF18eP38JDF6gL4/mCDM0NnInD1Gw4/L2q4+hmaq/9B4AQhLs4LWx7l4tXTTX0dG/l4UtWg
0e8HJwvvwBbJ50pPVxiklK9Z1MBYYWfwVcXOoj0QqNY2qnfhCW0Cs+iPqur14Q/fYCsx90H2OoFS
4efga9zfcmT6WS3zOUkujiJGve3rpwpSBFqJuL2qJgZrvVcXxVVV0xgIHSH+535i04MD9oP6MVNh
9SczhHBO4Kl8bU1WIEewAKpeG8zuauiXs9jSOyYJLMNCe8wKr3lwpHGaPVxEsfraciqxb22pN9vU
BvYplmo7pQ6MdEpo41WrKtU7aAD/6Kj7Hy4AgOt3M2n38iS7DDG61kBc1w8uo+YL5AltieSQKx9E
qM/3Y1fP93aQh0e71G8KmVnnFPjmpTfLkGiNH/LnDsRh7s131bRQOnBpWXp5Ug+TM9sn2yHnvmi5
V5rsbux0tK7xFLjrNprHj6B5gYqeftYSJUPpt9odFmL6sU0QKh1zK34uG+dnnMT3PAXxrm8zhB60
1HySiOpcQlv8yDnZPQ1GVzyG42/VpS7OQM4+EtmdqiVmM6/Q4YhvVHVCpBQ/ljHaq6p0ZXMIPVf7
mtqyI3sROItWZrb80Y0CAxOnugXVa17wCggeUGYfj9h+mSz10K3XRlB9hqIG3NJ7hLWNcDE0C4EW
JlIv1zIfgBYPxFrx45akWFDy1fVCO5O8087echkjsFUy8Mm4LB3AWbWzKn1XkXZYaZ5Z8K1q7FdS
OWRDYjQrdYRCX4vRu/VkYN5HxRg9jrxO1Si3rMqTC0Ruo6qGgRW9znp+zAjWkVvNH7tisE/BAAoQ
ohrb7uWiSuqiOtQQ6IbeOkxqY2tp2rADrjzt2LzxVemBnkVxO9807lC8kt4+acIrH+zWTp/a3AC1
GSLQWMbJJbS0YaVuqsqMUHoTG9AysXN1q7bfxt5ic9QUi8tnnw7oR1FUdTUGGbV223lsKlTVz4b4
8lVaZoBph9UWAVPygG6lfY3522Tf93g6NOAqwJ3y68eoQepnqTGqasdNsvWSBrsNNe/3b6HGaJEu
WWn7dxeN+c+Q/eiDL/GncnoXBLRnxb8qzczvY5DwZ78i2evU9QTjCqPiqLERmIshK+dI+CHcI9ly
W2TgQUlHN7yvqHIuOUd5hWw1tVgyIgk7a22Z9oh6v0eVEOi9Nb2pPjUqAdyysybT3WRGxabe6uQ+
iYocFjXWmKYw79Oy/CzBmf3h5hcEN7XPIMb8anT0/ilrUG1ke1+cJXjRGyvWil3n9fETkWi2VRLo
fdD+UDdXUfszrqFntEOKcin8jeuUz8UpH7UFol074IaIhoGi1H8iD7qb8Kb4w+izqwsz8T1AU3wt
vCkGjJhitIJZ4cEoDON2zLMEjnSkvUGlvFM3ARrYGhxib1ukQ1ay7vKz7vb/w9h5LUeuZFn2V9rq
eWDj0EDb9DyEVmQEI6iSL7BkCmit8fWz4JF1eaus22xeYOECYCYZANzP2WftH3aXVzd5MM32AzHE
bMEqqN8ugYMMdoW1xzwD8Vt5I0S3JMLhP8mukfzeWnQZ1hfzoBHn4mLXvJ3n+X4YF2tF6MYSAzX2
9GAM6qM8TAp7en8UjylPkC0YwCLdaDabfzn6t9k4M9THlDLgaJ80GsmXaF7Iz00e7mdogMrJIY25
85NZ8Tg68HzRwj7ht7S6t+YufuzPwHKHk+Xk/nOGuG8dDN2wljN61Usf+Ma9y0HZRe5jQ12TuMiW
Vpgmcr+e/FbHN2qIz9gCRBd5EF4UX4qSp5HTJvrmayDqZ3EIZK/KyQNEOaalrTqrAOQfOAuf/TTR
jKI49qwIai/DUgpUy/HroPUEnFaaPeWIwbX6oGvg1LkjNaBRqASTxnfPlosneF4AxTed9Fff490U
NfrBnN2o4tmxKosq/ViD3xhLjxXpP7vlmOyrbA9/gVJDHEyd9VOGY4oLe7/C6uUJclpyQkD1LIfk
IbKratubzoDGqfeeZN8Ygd/zoLtu5Fl8V9X93bqEgsVZgRgQ1orj7AlJzrrSm+xZd0X6HOKD0AZO
/ii7EtOuoK+IjkU18/UynTA15jlxP0E30qe8wbGosDGHC5zuWlSkVuVcS3FQ7sASD5IJKR1C8Z1r
QCXTC49iUHj8W+iXBswxMgksdtlNGJmz6MbO/xiq8GWa3Ph3kHE/xhXs/0ylmMZr2p+Vof5Q86a6
4LdAWNCbMaps14CaxSsrLRKxlc2sTv40WZdmh0E1v0mmn1G0z1oohheEIjwyuCl2w6iIm5f0v+/Q
PyagQvszQa8RiapK8LuM9fFKpIj6QDKrmt1OV9mVTmWzopQX805yZ1d3PqitC0Wtni41qaRH3DUw
oCesFlI2wouPAOKxydIEXwvxbEx9uPIdrXxlH1ovROv5n3XZnJDIsIPO9vf/PAj4Y+6G1WdPOJis
wyBeE0o2cO3Kx6dC0whOWWn60IPy2YuAukJLjw7kZXqcdTz9YSiTZBuabrLIyRLjvzV3ykMwfwpL
ND1BEKQbFeyId8ipgp1KZadp6rFweHtC5CxQjswHLLn+fPrvml996b/OGx3v19ToGFlrML6zRoQr
lwLOYxi4s3HX/DGTvYo2IhRLE3VNJTsWX/PImBZVt7l/dHv046MXrnLoZphBc9CETTWeoaJ5DuJ7
VzJ/+mqqXktZ01d7bLubPVRiK8+X/fKMr2vGRfXnUhWRvDVVw/jRzs7TxV8HS8OSGmgUh/kTztmk
xkBByBlfc+WgMB0Mqj00P9vKSH/KKZB40+1dBViaqBpqwwt3LEepkaq7ForUX+1hpNhiXWX6n3Ep
nOZPv7AdaKeU7qbPzoS5ZdCaH0DFuBFVvInVse6vcrCM2eO1Uzsc9MaADzgjicjwjI+JkXobbBKh
GZR9YiEAdUa2gMYcFyxwvZrn6L5eAm6ptebRegC7pG5Czy4W0CJc9Oezij/jFvGW8mMjMR8Qgo72
HQUyt/kHpTNbfqnYOZLZ+5/53/6u8o/tdq1YJTjGLgSB6PJBfkMKO6o3CuVfqyzFuFdRhvH0b5+y
PMFUOXLCnfz0b6NKlLgrYuefSDd0EoDR3mzb5vJ1oDgthqI7JX8bCNBBbvvREguXYvi/TRbJtEQk
lxPVMf9cJGIG1RbbManCbR6wTCky+0l1k/Da1YN2GZP+o5y7bfRSm2AIyq1cHv01y0pS7dKBMEQI
fcOezMUjAAm6Wyc3q3Ssh772rVuPDnoduxUeCRGvGR6F1YJKWPyfbbu/aq1IiSdZ+sIP+v7qzn1F
EhJty6JwL/vwVo0w8/glG46WDVcl8NJtYwh7WY2qQl1cZS2bNNkXSo+YErXISQFO26BRCLxmITtK
YVA3CpqW8/R3XL2701f/V1N+Gi37UcnMjNRaWVBHrwAwrdxpCZ4hOd6bhIYCvTBfar8aHvW5olj2
T5hJbXIBbzGZzyqwI6EK0qduENS1q0xXA57XZTIwhTbAnBezREMeYFVmeNomxV42nVnA4QUiWUVj
76wtv1MvSb7wbLU6zyooQre/oxqD7tyxUHDd+zF1jNi6PcgWv34GxqJaKpoK8HE+6ev0ZMhX8WgT
DJv7vwadoVy3TqfDAvznTyrnYofJ7zZgLGoKpf95Hdmvi5m/UuA48dd1gvlT61R7N6yN49d1ZH/h
+sdSL9rj/d9ddeNHmGk4KlkEy7LIMV97l2ItMt7+JpmbTQwFz6yDdj9SSPtq6lO6IGdQHlxRHr2+
CW9pOn7TeNCy2PWCpcjc6THAF/JsKp6zEPNA3xok17vpmnsI5fFNGlay3yGKVOojVYMUBOwIzGub
yWn7j8zfyvGuDP2N1mXVHgGY9lIJGDehkX8vWjZphur0pyQPsUBkUUNMmx9kCGQ/KoGxSz/WwwMp
Ksh280CV208hBSPPDr5SB1czq7W8UuaOsB5D4hd+9Kwruv2gzgeSPJTKpvw7+ZqazbY16uxBhHs5
oxxU9F2zS3BR12IJZidfJ5Y2PcpDmgfi/okY6MJ1AXfLrgoZJU/qUu+2To5mRHbm8+T7SJbwnsD+
pt5+XUt+mgaqwq18WNznfV1f5GW1Fm5GNcp8mXBQrvisECOaJY33Q+PXqy43qFVhS37vc1s1ERQ9
MEd2WlETnFwq0f46S3YrJeJI2efdJZHaLIw0bYpx02maVpNah83ia5Y8SRvcKllVhS72ZjFsvkbN
HucApXM3Ao3SJVf9hvBS5LxoTt2gFdWKzyhPDlD1YMP00xk1p/U7HJNnKxH2txg9DSU6LAQLbgI0
Deojbo/tweQv3KLbsGcDFvWxcMFGeVBW1/dO03C9h8g7YL6lPSr88rWFnNf1Cm9ER7fglgUOZRyD
t1GgVR4jy8DiNyt6lUVowqo11lh8ORGdmHxEm5AEyrJsCtS9wAu2rHOIvidmdqBUE0CFbKahdk3M
H9PckD0it3/HsVafjMyLnrGC09ai598om1AgQWpRngq2nlF5lsXTCXrITfaUZM0XE/njw30sCYKt
5wl1Ja+NX2X8WNt/5souvYF6l8bqRSgaKRTXxZq6FybmiFy/R4C4a8ZJLOXVqPVcEm3tjyLlOVQn
WbXO/dFdIGcIcVylzyCY0/+trTRdM7PheB//NUdOlIevPui8E7W9Ao/Z0uIK9+t8TSoHy1mU5KjW
X33y099+4DiiXgsAbJE3/dd/hZwpD2wwvnsGCS7cMiiu6j+6we6P5HP6o/yE88efT/9jnxJ21p60
wfLrhFSPh+PXqfLTV59ZJuu2hTmh2rp77AlU3Q9uFelUN0Ue1lqmW62+RlpqdSrKJpn5t4+yLa+B
OESstXAoF/pfl/xvJ+LbR0m3PLGqPOrlknj39WPktb6uIAeQomDfXnTqw1DV20DU47dhUG0s6Ebr
5I4BLuUThcEaXJ8PzHs308gSs2kRWSfWVN+aMkQXSu4CXXKZ8fRGP92SA/3ZRMUy9awaQ4FXUBfZ
UzFzy8Zu3JdhHnEr0oJPGiMy6vYTHIJ46VJgv7UzC3b9DDyTU+Ima2ZMBlWY8xly4H+4iJwgD18X
EmaAkdn/50WGqN3LHyAEj2C2u/ipv+F+24cLhYCaCrvuF2/CJ5sk2XeHG3VR+3n1HitkRVA8A9/2
qU2DrxRftahs16PhVGfMp4JtqZX2qRmhBmStOR4Sx3IPWZiOO70tKHHITGPTuYF5JrSTra0xHa/t
WMM3TNvppTJLPMMD33mvI4UQKOFCKAhxvPNyG6htjsfOwm+jdA1xDKlFmufNyS/moYFqrGiyze1I
cR9a8H5VikZBCh+DSsrTJF+lg+UrCAJ770DA9xUPw4ODgm+aM93flQIeDG6rOIHXlzbLb0MwOq+t
gckqv6BkKQeHoUi2hh+BUpznzjzJVRsrsGfmZh+RqRsqM33s5nNrs1qpY+XdDJ2Q0aAqa3lJxc+1
h86xsvvPo8Q23BN7ITIwXyMf0U8FgdNv7z/Q4n+ARMxeIM8hPRbybtLtEipLVWwNqsC9zzDs420k
vLfOxEJ33zYJbDvH/eVGSnjTA0x7zIZsdIghmuHYBJt9ss/hFN6wGl6kxj5Ds/SZaKWznDGjDwmr
1Eewt3Af5wGRWORLyf6J1B82aguId2xMQawp+7QocP7MEoTKWJiIq4df+C5FMVwPzUhatGNRQ2j2
k3WUtFZLPTNZZa0GkrGwwsdwFt7w6PQ+k/azZ7H5PUV9vCptljL49f3OK61D7D1YlKXVDyZ4+ady
7gryTD/aifn81eWNQj34BSzjDJvKeZIcczOiNAEvpIW8lmlU2SoaknZbN71Peqxq6t2f/EWUtKep
Je6YRu7O02aiQR2Za8q+zU9FGFQCUk75HJSRipl7lj+kEI+WDXr9TV344/HrMHXFn+aYkDxffo3M
3LbAx96DLaU5AHlLKVUaq9Ejshp9tz3Ffq/CFEkFT+CbYWblOnFK41FAb9rFdqsf+C5NR6OHTxLE
hDYd/tCrFP8ZKkkUC6BaSyGa696MVJ34nQe4+ISntmm0y72MmJZnRfpFqhHmMZSp2sVrhkcTBTtp
912dJ+n7FKjOMSGMuZTNDFnAqiZRuJfNAS6zXsbpc1+X09lWxe+693ELTjttM2gCBLkzco02+wmk
/9RMmrfQ8Hq48cRFu+rnz5XXujfZFVXDvFzOz7KVlam2MnTgzU5e4fSa1GeS3ftJBCrK6L4+y66/
+lOnVI9fXXJGgDoBNhr3lSf6p0DJXlOzND5dvI6ozM3GKyExEwkoxdt6n4t3UlibxrH1TyEgR4fo
+M9aAehWF86wguyrf1LNUPraZ3wDRZUf0WCWR4JrNTLI1CY/mRcUZWZxRR1NUx1j3aoK9oi075Ma
ezL2rQfWrYZgA8e1u8kDxKONj0j0IltkKwYorJgqyyZoI+2clv7ua34fw7npHKM+yD7Nm/A7HudH
wnxJyjb6G5ZMBBwK1O9zVxIF6TqohnADHQDTKMTJLJJwHEWBB1WbOmJ58J2qWpNi7Gbcj3rvKzws
06hqPssZPTf+3nSRecimWSViF2lELFA7xCdrPqRAwrDt0vay9dUvm/c+RFoLJY+Ko+DvrUZvYTjV
Z3/sPkcMCSisLWLydXzLdCMs3pyiIW5h++5ONuMSC4uSOvWjGujQtiwIrI3ZvhCc9H6RMVkkOjDh
xYhrkJ9iWqT0mCIUQ/JtCl3c2oh/3EgEBetcQ/6Z1WhzapG2R9tQzUPlzndW34jHIuP9FXT+rjDH
7YCzyalMen2tel75XEAC5J3h9z8orVxaLIl/5zl1KqntUv8X9ktPzZon05uqbWKr6kGFXJNrvFHT
fDKvWL5qm4A972oQHTd3WmeHHhXsY5Qq5jXJEkqq/BSVwKQ9luT3Xqsy/BYmbfzu9oO7zCNu2N6N
hm0bdfqhHvLxNCZjsnFTg4xuhRczmy33w42VY6T6oDe8AsR962TXXpCNJVXzEAwRwksHI8R4bH+T
dnzn9yneeayMKEh876kMp35TKFV1IoA6sngfnW1eCpLIpbA3LiZ5Z3mIuS+Wisin9VefOhTjA08n
mPkREJMMcd8yU+1x06gWbT8B1fDftn1znt+r6p9x23D685i3DoFvJ4OUYfT7cmrwjc/VQNlZTRmf
0MjGvFcgEctPsg9M6LeiraOt7B+1qt2Ban9riTIuExVjRGl/I5um22NPN0NQZLMu8vJAuE1/UXU3
g+irilUfY83uGwW7l8QCwxF02qn0iH63M0/NcVEfq0nwDSKAuqk0mImTR43TnUBhKEFyJgTxEVDM
9h5S0rH0MEu5WtCzUIhq7oOoMCQx2xoXOgKFp15gzEqVp/Hk4OpL2qtt3roKH1WwGs4PXXHWNk5d
fLmFsmhLikdcq/kgMY+kqkQdVKSlR3EYRixfF9fni9cYzJ+CqJrNowPjyWh1EwB8F11aNXgE0xmu
S3UCDhpSTk7mam9UjnZrE0s9RzDVFoZuV+9jVdU8JQmvyWmpprzYZZg+hdMQXjXH4J3C2VjHONtU
Z/d2n5VqPHzVyH5EVaM+a124seaLuSws9tCWxEpOs/TAX3Y8WE8sytq3qjnIH1kqSXNUtIlv5Xzt
yqw8NqTY/1E/yINY4/ZELGE8yIOjJL+TzFa3naH/6ZL9shl37Xh0PYSRf82f2OTvErz2lixGwX+3
rf2z0PKV5qntd+40aymMOj8j3S4A2STWRiuSceMNTrCJSGpB5ykSQKEFAGFHV3lg2XCaurQ267U1
rRNliC/30TBDqK+2ebOzRlvmCMUlTStzg2tvDcAzVS9yoKNc48FpVdIY2kR9hRW1j7nSrlIDd51U
GU+x5vtPSa2iaIgLQr11Re3B3NdVxm8rmiwCRRhR+B0xnAmrloXm29U3IpDfEkwnfhYUZpLMx/EK
3eeiSM3xN6C4q+eb1sdEOmVhq4H2osHnWPWqEz612TZxA7E2jMC/QB5V18GoDpfYVap13U/Rk6E4
fHHCXn2iCOdMDP/qB4G5cilNITE2p9ydOeXO4xJuuDtn1SMEp/dxK56w8kq1LjpWhpufCUM1p17V
r+Fchk6QVXmqc6XYIs4lIjxq2HoLf4KQaYHTLcD83CcWQ/Os112Cho7TNK0vnpJh93UNFoXBMe2V
H/IUednJRGzs5egwZMW7nAs3nMJ6X0t3cgo1/msfVwGisIl+9RWzPQQI7RatbWrXwaMq1AAStlC5
3/aymal+ca4Sh+e6My3Hquu2bT3Yh4JS0cOEk8rM3firPWAl5gRolJpYy18GYxFRgPYsGy5OawqR
w6vvhMVLFgSPLfYnFA4yEfnLj9FjuUnEjtpo8l0UCYWUBBYXo7cFKqFYnEyk/5++DztrysrpTUzg
hKsiK24aJnPrhN3CuTbqaqsYGiBRGx5AHdfBnidVjNMBPvOmQrTcHEW/8nGSeWZjCl8OPO+3qvW+
N1WV/EzUCOMKas7ZAEMjJ/2O8xqLQavNf1g5C64oBqjVAQTu89a/yEOuR+HZqZ96F+grSQrTvyix
567HdgDdxzY4Ww9kDWwDmobCAsRZ1EhgwBP7byjyk2ydBV6xtIJx2MiTJ7dGMx9q67oxcpa0HFzu
YoLpbkvpshtwy7RUjxFnS9aG1Ud/RuR0ecitvU6A6wEbHf9UQI9ILJFrC6Xtx8dMAKLQfGXedjXN
sg/S8VEOyE/ykE/KZzkpw07OLaAAW7iVDuUVAqF/9m0M5BaiSP2zrkD39XMweXZIvljVFiG/i8d4
PiidSXne/KnyGhC/w0hMJcsOBth58bd5HuwndpEqkJZ5siaH5cd4YDPmlQ1AlX+9akQqaTfkye8h
7L5jL9ldgJ2111HLz65SdkhwC+TNNYBajF2796wuggVvNXG2w6C5lZ51KJDpvFdGWO0w0hvW97PC
qADk10Ni9arq2U2rrey3+1jZhQJdO8TVbjFqDaVlBan+dj7gsDazkokj/PnYeGa7YNHq7IbaHZCg
28G4Q4hEzVd8juIW0kYQoDeeJsBFFeSNSWX3TaAlOgV2+sMZ7QynILrsOvoNkpm87omvS/7sKZSu
guccV2wG8mezccRDN0LtmQcLIyieAx+SqWtUVznBIs67iC349JHamHsrCGtijQYK8fshXhp9oh2+
+n1Rjoc2INPaiYQAjY2T59Cc+f4l17ZBPFL46U1N/fQqJwD0AzUm6vY+Xw7weq4Xtj8Y+9Kx/UtT
OXusuZG2WGmJG2P6Eycs7hql6HAr97GJpjuyHGcHfSVcy6ZepcYiEH7x4BJgeDWV71NiFu99mMDE
NXBNE/KkVLEpH6ytgxzV2Z+wtSlf2XOJh3Tkf34/q6HojNItsbufBSR/ssLw1qZmdWn6+nuPOn0T
TAnK3XQA+Zlnfw4GIp3F2LnZ5t8G5BTZJ0SGDTgRE0o0o2ZYRKBMKicMjoY6OhfKrXaaYqcPIivc
i+zqdOhNCYb2OyBXI3/+sKYswPSVlU8KQ+GlP/F8zwr4pkaXPdhOa52ErtaXsK/YDFBgth8Iml7E
oFSXbhyKXWRo3ULtwvRUBt6t8xzl4mttT+Ckqj5LzbzlseI+A7sQu77EsyZThfqmWsFOTjALFdNP
UBuPuAd0KALKeJlkeXyiPq1e11FjvnUgk7UkHH7irvLsBon6qmF+s+69oDrieFU9lj6lS2OhuR+I
+1ZyKl8jgOdNbWLH5DVUFoh6ryeDeeGrEy81vS5++mc5kxCav6wQkjz5nRHvNUMX27GJs2vcedG2
iPCUOiGnYImfeOMy7krz0JSTecj4JlJFn4DhM/D+zBaol+io5jE5Sx7k+FdTjrYVEf8MlYNs9S1i
2eX9avLCk065AnISD9TCKu8n+5xE1LNGTalTZKPFpzjQKZRTAWBnNd9FrRfxe98O3+e611/sldIE
6fuiG5SDXQO5xnURiQnEhueqUKI1z0rxOLm62OkjYBLdVfMHPMB4VViBcq0IaSwzCKPfsLW7hr01
QvPc9KMKkrpQ3nl5BdG+62024PJjYItknabKBpBghJ2I3jxVWtg+5brX7RO9Icc+98lD41Pt0Iiy
X0xG9afPMDH5bRCY8sXjNFxMlIeCtYmuxMqJVbJ+oHICuuSozVLntuFdi+Uh3BW8knP9NynulYar
wOfgO+A9ndS8VWkYboh4NCcym2jEvPHEcxc7kvmA3ehNJXKx++pyueCDhYaI5JaVFaTBh9/3Zg7R
h9TxRM6VTV/WGMrbRO3PIlaK4HvX1a9uomQo7ao9giLVX7RVtUArwO/Bq49uaNsByp5iQ9Co/hUH
JbXnfvTpTSV5LqRj77leGbxOk+g1rhpsXEy1urWIB1dGMlkXtTMQz4ZD92jCGMbQ0noiMJPtcelz
cF3PzSvv43Jp2FyJLeV74SIVzOIfHbAI4lwGIe/OrD7DlAQ4uFw2YE4wYLVie+ccHDoRWzs+Yj1D
qgI0/tavRX0p0qpcOblNnBYsCPd07X3GE6yzzoBxUgrAJXYw/II/9D3qou5dCamIsCj1vBKV+2lE
CMK4H5s3Te8fMg/2ueIDAE90DME0TFa2tT42uzKp05ucK6dUSnIQ/lC8A7DR1io21kck1PnCagIW
9WBZnSWL9/wIi7bSLzxl/EVqNv1DElneMhVEf82wt48OdjqLqAzjcpmG8VmE2q/Id29CL5R1VbjD
O541PtW8k8XyLFSuGSBrza/Gd7L5zlZOM+ZmEbChl9NAoaC3xdNgGjwTF5HhKStnjQMpylUhjOFI
9Y95q8PpSStET8UJLr1OS/HgJN7LXLd+hux9sC/vgxuiQ7Et0gFXmJqothZnkP677AK9tt/ZaHX4
iWZ6+RqIHOsZkbZ2kF3ADbRtXDftqqxvTjolPyOVG4bdgcGGQOQYBw3JITAMct65V69cuMbvzWg9
xtgF/WoCd+9hDPRhhb4H01oZifK5PA3bFF/1SFOf0jKJ8MrLzU8TX4J0PkkZs8+oKGEmDKO6qOz4
Iyc3NX9l4WCHhb+TTYe1S9SGzfP8RoWqQMiNCnf7PSJDsKqJ/x3kNO56I0v891rlge2wQ1nCs7sk
BfV1vj+wzIxUROyubb6rDXrTcJrCIxzR4T36cKPWfDfYUh/YVoaAV5mkmZCnOrtN+ANSz6vNHm2U
rCLEd85+AxlAHnrFnLa9rdbLJEz8q6tTUK6AOaOSleoS2ZQDWae9JZ1HVe18Ko5pUFauXv3Py6i6
jjexFn9E7JaiZW5206abGuRf8wXlFfw8ypcZt/tW9snraLb3oFcUScsWwe34EkY8oOafIS+udlBJ
S7vC7rjxxBY4VrXAW9E8wAczZ5ce84AHQrWOAeAvFaS+W9Mgd5Ww1PumZld7EOaHMmHhZuOluyOs
77yxYl/KfrVV1XVakSKxlaLCXUjfCje0PvB5VlatYnQHamNs8trNgyZya0fw0aOq0B3PA+zYrTm2
6kJ0I7Vtcx93z3jGHCdYt6wISazT/BoIGqBVYdTWGzmQANzbEvILoOiax6zSjEtXa/rLXy0ZGipi
uDK97q4rfHUnuLlW6B3YDqhn3QlWiqPhGekZ9rTrDdzr2sCNr/V8SMYGiqsVUAQwN6dyiK9+2Dzw
mAQ1MbdSDAUeO7TUslXJVSOKsm0fKsXy6yScs2sEC/hpynndgP9b5/OMm/LAOVW16wE5N+zdVDWb
warFbJuZAURUwYR6FfarhnLwDYrX1WCo3oLI0tbTDJeVo43D+jNrOlDq82ipJejMpvHFCjHQiKr6
RXZXg4NAwcepVJ6EgZuJX72lsSzjJEeIn45mJ2eK/KO3+lN2smSG9qDXMeXjVf7AqpEsENnyF3eM
Q1iP/ieuxjgHqKGLaFN7kWOWyi6APx9MGC1L1+Y0BR9KXKx4GtQ/+owKvqov6ksNdOqQuBiWOZky
vvu9v5MzMhARVJBHbAzI1C6nHKNIJLI3eSCHSg6Q9MKhqfS5z/GPHXJy7FWU5D5lzNxv9lRS3Tqf
ZbPZ3gvd9u4z5Fm+rh0JIaNcmU8KEYduwaERh51PkH0TjHWUNL91gRugHilHPWqUY5x12aZudes2
CTwezLG2fkQm2gleH79xgnhhPwhrxxhLuJxadkapHe/VfmRHiTXDpWfPtmyKMfrmpQUxfE4SuljV
TkryoRazE57rXrMeioAa9MUxb0qgkZCg1k3dmCxnAQKWbaH8FCx3yWj9huP0nVyQ/2bpM9QlC1tE
NY2BasjHVjlznIsSwfLpIjf+QAYL0Iof6XK/tUYBoZccIn5jun8VsJe3ddZNh8Ea2wce3cU6slrj
JdeIovFk5TW/h/7frVS7ZjEeie6mxoKcD3U/09xyAAOvRgPxC6H7/pb5evNYpc6DHGy9rLvlPDVm
m8vyOAah9Scj21VjvckGEJWYCPGuCoJkmWih9ZJZM+TeDuMXJwNu4jWq/iTQh4GZU9s0WPVD5K3G
QdEfxjgtF9IEtq5Vh4o0Ilnc48VbTt4A4Vy/Zfe+URK/3GAsLL6NLkz7zhHP4UQofMihLIR9pn4r
ynLA+HiyHy2tj9Y1v/FVBhJFB7/8MiAgPHvu+KOcrXfjyXK3o1OOa9kkR0YkABPOkzYX3cwndeEA
gwFgY2iI4JbUol8PVd6vs4ms4pLqGj3d4lVv32W8mhIoxy/trlTtKiVZTJWF0SLyU+oT/Vp99X38
I+SnZO6bbE+8Ns276LTzVCw8BC4nFn4TUXonVU9TLjaRSUGbKpzoGiL7OqeE6ds8I9LEw9HeCcIw
C61gPZuh2j9mFkk1xTeGb76iE+HVcJk1EG/eDQ/EbIBgD1gjs4LDCQ0Z+N0eQQ5MhOrxLhuMJdnh
ZOG5EASAEVhHRRHdigT29F3RQMs0YOrsiT9KLVpzy625I3mE0BpL4VsMVBA5KhIL2UxFkN+qSucp
n5pn5N7lE9tPc1uQtl12ZCIxfFLMo9GQZqmiLLlVaqZvlYn0jRHqKqUGobaqvKy+yFE1MntyXoEK
+GOePB+K4RA4cXWNkym5UbLVrMtRE2s5FsLYeYrLt6/ZGFG0q0wpjc19PnLys1WgkdTRddTjOSM8
diXD96BUVgnQcm75MTQWYoiY0YxsMusy2PFkwOavDaontIrLTit8AgkTy4VY8a9R6iFPDjWWSXOf
PGD8cyyzCeTj3BUOWEQ0WbGaxkk9GamrXfQC4j+YQfE68XOWbmUlNzcDaUsmAAVoAM0Ce/XowZ4p
QsWU/qLM/5FFnXFoYwOxEQbsN4VV8C3SrFc7CKET66G74bHfrO1+Tj4lkXfK4DK/BFq7Isxrvzul
ae2AXlVrZ266gxYuIFrgLMHb6uql7ZOchrGiuREgkreyCagedfSNr/4LdWjpx8D/FDtkk4KiltJ3
0ysJneXpRy9QbwtNDQ5Y0Rqv9oAEe54fRBDMlMaodxRPwi1ODN6aU1Mv3QTMvuGE7aJMu/ajMdr3
wQH/jyJrP7RQx1CSfzaGi+TM61jOU4b7GLf+bB8jlm0tFF5r3+Ce4FlQtQZ5upBNaEYex65b8bMa
yluYTs73zg95YWtx/s1GvrMoa3RAOkWsSwEca9OEIt22avlLHQbIvYOxrYvSII2kjwT8EV00hCxO
PoVaa1VttTejqs6JUMrVP/7jf//f//Nj+E//Vw48bfTz7D+yNr3kYdbU//UP1/rHfxT37v3P//qH
47iGo+u2iYONYzm6qRmM//h+haXLbPV/JS4Zc+i0yYurleI4VNDRyrQaif7l7yxlKDaniB+uSWus
sxqPjkqj7ngzZD2WZXW7NwgoeUs9ackxadVjDieZvDR136kCBj/1hbjgHyVOpJ6ClRyoQ2WLfsh/
s1kiU/Aa4qiijljx6fihFaZ4rR+6Juhe277Xn1wRHcs2VV91RBQPMWV0ADSZQ8n+uI/jWlkm8hQD
EzR2eyXvQvVnUhWYdQ/9TxVN/4vlGPYDy4efJn7KL/+PsTNrjhPZ9v1XOdHv7AsJyRBx93moeZaq
NNjSCyHbMvM88+nvD+TTdrt39LkvBElCiUJUZq61/gPCxvZ56sPbSG5tFI+2qlEnSEBL8fLbnt/F
0X2JscmKBV98LigZrL0ijZ89R/1WTzLaufwUYti3l5OEQJTb8QWtvoeZFCAodTymgP4FleTrfGiA
RgN8OF7m4Cw3P6OpYEjUA6AvQuCqgNaO2ekQxQh8YT9P+ghfIZs3ByWxB4N/zV2hMKFUeYR0dm/v
ow5pr2VaJWCxFF6Wf349TPXvr4fFekDwmqjT+zG9Pr+8HnWjGzaiGNlTF+AsiPiufCy0XAI4NuI1
vofyMchRG3Dh+H30qoY9XjwipEJLQhYd+TpIC/sdz+47ozfaHd+frPqE3ugyAz9wzJzDqdV3HYng
pncPeOS0h7TBJBEH2lYf9IXUKKj9NKSd9yLD8c7omLFRUTm0EqA+Hrjdo87Ai5youoe0Djb141hk
aEcL46RVqlbFuRtdM1qk5GuxU/rYz6S6wAqU70H43mvPE6ORyn5iHjzNjC///FQtS/7+WE1Vc0xN
m2JBywY98tfHmsaBQ4fPohvoTopP1E1i7dRDm77OLX+a6FxkAFdz07Uq+0Zd/IAhnlw42EBhQ96k
5mpAu2BlECkvzYlMMm9Yrv3YE2Z/s00S3i16FjdsIOfohgp4/DSk67nsPU4NeuZGJMTciMxU3EPn
vLJ6Ug/AAIaN0rvuY6do3+cyqSD1qdjdskUi3xBFfAOXbZ3KvB6XiDwNr2h/vP12XM8L53NZG/Kh
Hh1l75htuo5aZ3i1hI+5ae9jnqwp+0zTuLMYxH3lh7usifzn+XwVMe0V+AAknfHgDk1YTE2MJDLw
QyRdUiH3rMmR1u6x0snCYFxUuWqe5o0T60X7S3s+SPluO9oaqXdifi/jsWemfGj5IV+UmFeV6vvD
vIki9ZExBlX46ZBITHedS/wbW92XD+lgt5eCYmGg2TbitSVm8KpG9Tr3efGNNjB2jd0PnzWHlWWn
V49IMIwXtW0RC52Oz6dRzevxvA23PTXWY9TWPzZSwwhPhxe7nDsMkeU4CEznmA3ht+1S9OgQ9z8M
YWRtYDPpD6ZM60XQh817XCxU0BTvZQ8fbbRxAoT+j76H1cUHDEe0fdVJZCWc+qvjJ+OrO+YQukOV
EiCKO6EDGodwBMsaL80287E+HL7nieatycLfa0Hrnskftg957gNYz6t2hRJB8xCJrrz5xP9THyAD
DUOSUtn1qEreK1NePGGFUGV28vdWp/IWFwEyo3qud4s4LOo3ZZQX20eacWFISEoTT9Fxon2BL9MX
RFFRScjK5NMwmmdfGObJLRLnbt6keXA1/cY9QO/QLEJIOBflUKM0A1G6IxTal2pJscqaQekCezED
HXMoGwgABN2DVmjx1k+h1WiT9xgSCdotSpC/t54qy/GPqYaD/KL063RZWNyaJTsHLV6ls0gWGVsA
W8oeXzZ8hCZqkexce52wkF3PvCNiJ2uDk9cd9NZuA7maNJoi5UU3dGKVqkqOUe2XS9/QcwTmGhP8
Zfbkh/VwiSjGIro/7fqWPPUOuTVF1956F9fFxfxfSyjTL/VGkZuqVJxb2TbR0bErKiNF6aKXzLHO
otxlpzoaMVNzwPbxpFBu7OOrmRlXr2ycL0HhfTYDPMKtNH6fmCCvXtFihNTiZPHY79Gbu8fnRz9b
omF4if0AwMXUTqGTL0F/9EBgK+P8s6N9RJkXiZFKEQe9j0w+axCo5U7teU+wDFqDrEcAoezjG0RQ
XvYocfaZIyN0feP4psY7ql3tdW5I8jOHYey+z/2NgnShFmXR3rI9SmlE4VuFhcPrTXWN9DWSY7GJ
zefBjDVY32zmPVYyGs6n3YAqHeo5eBTRM8a2CtYr6tYYP7hrYAvWMqu06gZfql27I4ZwvcaozQ8l
PJEnFwS7pLJ0XStBvqFflGjgyuwcRZsyqvVbaWFO19iO8uC63wbsJw46AmU44xn3PV0/Nu03I6CO
OB9O2368p+avI8QZO8oRyZbixc6VbIVhiLhgnwNgrCiibZkmCRQ2f1igBjfgBfyeuxX1iT83isry
ZQFLfEU1ZjzOHdiLK2ccCpx1xWC2yrA63JtlVQNqAeAu9PdhwLqtaxG0D9IwOba+Ed30EN88Px3l
m40O2kLYTn2FK09WEvmM1dAiEWH14jBS6ToQrRXkmxSkPMMeAU/gP3p1mNvzJrCDEXTCb/0fV7FG
PaeqRoRrW58D6GinLIm6m+KkDf7wqHwAz7gpHptS0aeYxWK4n86YO2LZ7nBvwxlpOq03TPtAJYek
xHSGbVlcajfqUjPrfjufMndALxFJqF3nRlmibC7xJtS88VtJDLVTEE1SF27W+heU4vwLSQ+C1AR5
bj+IAU/92THvZUmj7Xw5fJpbKQCgbR2j5IA6a3OA64s7vW4BQ0zI0G8txyiWuRbo1y5t9GsIgnOd
hhGm8tOxeaOrVrmM/aTbKkPEdUC9kIjV3fIwX9JM11Ge2NdJY5x/Hrp1iqJ9fIKB/vXZaOL9fO78
oT9v5ucVPuXBbTeq/3BD88lU9X/c0M/Pm28K9ld1+LjJ/3BD71at/n5D0K008GwAtFe9IoNlxfob
qhjV20OoDvyjOt3A5a7KkwWwv2FZRaBkTJIEp7GOQ+qZpVx2ae0eAOMkG7dT1R1WdMNnBXAplRE8
eUdfbCRE0Z0jg/Gl8nfS66bDNenqgjorYALzhmKwu+gnnRgN4SkMVm13o0PReHKK5LUde/9bYEd3
qRoWn8yYpLCr+P6R2TyhDoyoodVgJBf6Guol5BtvsxF9Yne3qC7609xqdE/e1Z2BZBmJxir08vA7
qMabHSZJiI0g0QrWgM76o63huoLYPeLpYWVui46iVYLt3VpPRfNoKSSLmrzCDHVq9mM/6aJEy7mT
lFrzGOCUMUDyvZsPGUVWL1Eohns7nd/Yo7+FKydXc2/SdMXJ6gHrz702P7MH4T7On/PxYbGLaEiT
XebT01YD7YrgzG7u7LJU2zoGlSDQkYzaAwCEKUuhxr6JWI1XfC5YQpeN/FT0QX+CoO9jGsdZYeuo
K0923X5u1iDhxqBkcSTT5C5JHExip6tTSIkbqWPVOJ+GwwmZaT29khJfJp3MdlkK9NXocXYuq6a4
+axKl0Mr0pcGzyqng7aFBSH+ulTeOrMgP0J8bYHwxs+tM26FH6NbWwfuSfG1kPS+le4IDvFzU0N9
VdoVPMoeFFEVpIdIKdLDvPdz8/OYjta35qrYuYisOdttG68iz/a/tmtBIPIVRF+wUjVD3RfgmtY9
QRx28SDF77R+qdaFc7FFzMJKdAoKe3pwjiot/nHG6CkHVIWq43y+3435HRZDQM3wohdKjaj4dAhz
R6zMQsskJERtTB2Lp3lTfKF4HjylSc/ipG3NgzmOyw43z9vcrfjtAZp2sYsHpdhVI8JYo5viKAhq
/04vfe1OEaV6R+L+luvGAYBpCxHwf/rmvY5sae4Gd4SPLcKTo7+ZrxvwxCAjbR5/nq56hc1kk32r
UuBEyxoO8MGksHXIswSBH6xtN1j3eUulc8qj0nrRPkXS8Pe9uRdCfLj/23kZAHi/3VkFq2mylu1L
HGdrMamlygT9HrXLnB3kvmIDPO2+TSPmBmvU7uaNI+Lizi3Jl+baXUzZuwdRcRcXqA4qqRdt7Z6a
c5pvpLUCpH3JVD39FrPDMFW+5jAxF4pa1Td/KA1U6P32WBOinYJKZhsZyPwBEy9E87tEnhw9/447
Y3Zpc0mEZxqYbLlMMMwS4jltSImjtm9fO2hEe4QIraNJWuE472V1KxYqcemqb4cfx8Yk7MrFz3N+
b/vKV6WpKUMM7fc2BzOMpOdX6kT9ItAt/5Farb8x9LY4iaZutv8c5cq/BrmOJjRVSpW0gWEbUpXm
b6mlBoplHKugXpKi9r9poX9ngRJflWgMnhUBIAibbEWJ6ov01zEx/NiAzxLIol09lhF1tdIzWd1Z
jJr7VDrk0tSsvg5CWQyTR3CuO8Uqc6xu17fVNsBU8ZbwRD+ebZtd3NG4Utvyv+X44eBBlzAOdu67
gpJcpxYrysjpRcu2suw1yhJBey08LI3s6qaoUiBSnWPgEvrVCZqbWMWjjn88fGaAUh50kFbo57AI
vzV2eK4i17jzQ11fp7KxEJOjVB6r0W5+mv/nL5m6as7cfc3yoQw8v/6t+d/b9+zylrxX/3e66s+z
/vuvTS768aGrt/rtL411Wgf1cG3ey+H2XjVx/T+JwunM/9/O/3qfP+VxyN///cfXrEnr6dMo+qR/
/OiaEouaSUrjz0Tk9Pk/Oqcv8O8/zln1lnwJor9d8v5W1f/+w1D/ZZOUtPGQBt9DroS0U/c+9ejq
vwSLOoRSJm0jSe8f/5VmZe3/+w9FU/9lWKpDYkV1VNOxp1xmlWGUQp8w/8Xa0bQc1TBN8i3S+eN/
vvyPLOnHw/7PWVPN+mv+RhO6ZWmWQY1NYG1kWFP/L2kxz6A6WcGCXiD9oy+UtjyJLBzvjDB/Twhx
txrVyEXb+uJSZ6qPN1PlAjMsr3aF4BFDbr5xilBiLwYHVu1wllPC/yXHJHgQvyZ2p1u0DfAGPBCL
TNPvmbtCOI2RCarXLFjrQ1lJpJFHXJcgj41IVK/C+pORWxHsjVhfKlOZzYqzr1lfVSfis/HBcUtt
HccsbuJaC4+eaVaLwgoGqD0DC57WHA9jN77+8hb8eNC/pqOF8x/u2hGWqkqS/dbf7tp3faZOAEUL
0vgFeeXCmXIr2StqrQt9MLIviYniXD/pKSNQivggI7JuyqtKVISXgKVdi6RyNnZXbIqIyjbT8oPC
WuMCUy4+aiBirCmlL921miJsOVYa0bvIvgszR1bP940dw6HgmYGV+uev9vs306UtNM3RDAPBHMxw
fsukYg+n9SBTBqLMVt2rSKINg6Fdkq5q1pFV+kzFTGvYIYxLVf4vQ7Gm//ZY+eOwEaVNwlFMg/J0
c7+8r3lt4cNa5gP4L/0oDRv2mxRPhqkYFLUandy5Bga0wqsx8da6pa4LV1VuzJRLtcDD6Z+fhBB/
vxsiW1u3bX5BAo2B3+7Gs8QgWznAHqYIDJXgrUM4+Mw4oG/iulIWloRzl0DYXAAX91dqKgFhlJV5
whD0keSf/UmaJCkQ4B+F/i1A3vsaCCSXQc7j+jVgiSOVALWnioT7P9+79h/und88yXZAwog327/d
u/CjOHdlNy6UwE+2FiUiM9S2mYn8tddVpyxCuH4QkygGOq5YwKbprrU8Y19rvMH/fC/yb/fiILHJ
bZBB1mzLsab+X/6rYxOhxhdTGQbxY4BnNYwTbKVkpeOT16h5xPMwopPiSHyBLaAxhuDXouJauVAD
11z4udkTp1OqnTf8sHadHiskWWwIlumhaTFrnxt1GYujhTgzgiARiDdX0cFc5099WInPla2h4FV0
K/jCpEBQkIKTrZUHJY7Hu7FK8PgIREwe3cW0LHImYBiZVLuAQjl03cFCT/vSlKE81Q7OmK1X6isW
x7BE/O7JLsN2Xzh+unaMOl4PLND8RYCM29p0wvD4z8/TNJwp7/5LNUyzhcOixVRVQ9Vt829LllSS
GpC4Gy+xPniXvtdgEoGLToyxS1RTYYgoZJYYd5xx3T6gDfAFpbf6qFeop2G5zK6nSXaLSd8f3br6
OO/93uMNyHeCh3RXc3dlxGdVsfodA213qqAdfGwKqNUNvxHaids7a55UtZjPyeae5s8z53PmHrQe
+1OjNUs3q/TDzw+cj/922tzs9MBb1VZtLBv0hEa1XPZmUp0QWeHfWBXellzdeADS+CCBNJ4zu3lx
ajM/emABrnnkPKTijC2xrkhxUpIQXpGIa4Qc9ce+G2BOWpW1RRWAhL8L7wi4ygEaJrpJtYaKeJ5S
gHHHrTUI/ZoigbyD6FzwEtTaQzhtiket88YN3OPUXBa+qLZgWbRDEM5u2clXbLeWDsVrN/O0k+v3
z8QAwyapbOvJ1cNPNbDib6j3AzSP5LHovRe79ZyjFiLkZGeTcnlliR1LCX3pqhSlNcKhbTB0Puq+
aPAm3ZDBxTTqLbFP/Bj5GJ9i2Zl9G1pUsuN05+cJ1cC1AkwNGUq/ehhtG5G3UJ9851BSGcuT2o3l
BhW4ag0Ge+PKNnkSvhefk341qEAgsM1qH2HVD0s9aaqnIir4qIJCfSUZiQfNO7WViQWZTIcNaY9m
G7uW2MfWVyctFpiFq0uYxeYzwtrDRjWacuOp4RJL+/RUKEaxNzoF5rQ3nm0Co1Xd+jZygdQVRAUG
A5PreKVGldgY08LXrryn3Ej7LXLI7TLNDOU10a3nYGgz8uNqdWzbtltBpBJbt+ALuSr+iHyH6lLb
uJahNpwtgylHGE7qM4XZPEm8bHZOmowbRbe1F4GQzXyC0QGYMWujRogc0SHKOrbqfJmVlaxmiA5l
o4rlLKWUuk6/SRDt2sxNv8IxLZaB/SG0JHoEujK7yy9zLxyaNcYc40Plw29sPVHvPINZH0ggxlis
BJjkGY4zq15+gGsCej2bctnPXua8Zjk35w0mz0dVGIvAiqyTAwYQO+VY3+ktYEs019yb1DNw6MoI
dkwG5/mQ6xSQoNJ2WMzN+SoQAd8YJnR0pbhI6QDJOckQfpzBPyQmRlPqVZ/2JQoJCOCEE81v5vp1
PVpTBFvNEtcvrMImwp+JrgM0FPfbfMZ8PCBPdhmGYj235uPzZ5gl2PXaS+5+Hm/99FOnd+TxSkOD
UGkF15AU6DXWWwTZhNrsyCmHH8dwNraXWH8SN0+nMKuFVyNtuvVohIj+k570ljB52q1a4lP40U4o
Te4jmNCLoVBx67K7FLyXEpJ+ncL8THOX8YR4mY9lTYGao2YMZJU4Ze4IanvVpaK8EyXrEqqA8LwG
+EwNMDQSZpmO7HdQPozOomBWfJiPpOiMLHXHojw0HYuMytmLBHWxuXc+NiTfM7Lz5Og4obe8d1PX
9y5ShGfVgwvbl9g7O7E2vpE2+5q4sXnzQ+EcYPf7DL66eTRrvYaMGL6kemU/K2YQrnkj67MthvDY
VJigqA4Qf0XBnDfV1ehdL3G9g/UwQqBDLRpgnllowaZQmjen6iglksG+1nYQMyO31ht18YjJo3Wu
JSboTCaJvRprz3oTGaAUaQKNbGNIuCQw92VaOY9Z2l8/rkSoczkYeniX5inOX7DT14btJjcc6sXK
80dWBYEhxl2VDGIdR3F0ilt7T2XHuSsp/9/l0yZDwH3dULRfYRRfLM0mVA5JTDjcFphYOxQTHkWy
gvweY4K10OPcuvcRsrqQajMWToOACAPu3gSYXS6CkPfIi1wciQQv1MSxNpOhv9YFGPs/W6jT7Fp0
I1Ze7TJJGKPYu2btYCQYFS+Yp7yDqBtJzI7412bqsE3sdLA24JH0E0MsU47wBCli9WLB2sZ3ik1g
G9quxkt3rmlT3uBGR3zMlQZeVH5M+qS6RtOmGFMdgfNqAReivDrjp6gjdE97fx+X6XDWKQqs+DFA
qE1yDZl//EmaJrKXre4C4p02JOLVy8C8hM+53yxeXbvzr/NmRHfqWtfKLg61/NxPrfl4rbvfA3V4
0SZt/UQw/I4xhCe9lWwrW7KwAZ28Cm07eQJAeu9HUXc3tybG5SJrWgW5dDobrEcWQpPi0AwUyAZd
rlXTdBZOaANwiFXzESGw7eA1/kvlVqjdFEZ38jooescueNB0xT7OG/3PPVMaOLqijz4fV4OcifLP
TsfvD0E/BLtuKGJsbPz4WEYpsCpB6WjFMrTCcUHbN5bnHlS1binBGO1l3nPJd4N2hNfqcejn8blT
1/xw65AiS9CrJUTNQOk8dJ1VQUFE7EBG1mrIvOcisL/rVokit6fq0IhTGRz9OF5L1oYP2ESHq1GG
8TYpev+hCT3QEUX+plD8zFe+GfRLwpkJJUMiVZUU/2oNGTxH2eSJ/QJAqyLkUeJlaZj+g2MjXY+H
I8FuoYlwlWEhcwonb7sxx9su6saLY8aEz6wBFpPS+nneVJmOgwXcrSdHGQqUFMnxDsK3dshmNsvW
Gsd1OY72qbByANzTnpq6QGixaVHynajrhpcXgrSc5cHnXSuJRpbf8dKdapOhlWaH+ftpCdxKpP82
OkYFG6to9ZeoadaursbPLG+io2t0CQ6gHNdYyizwkBzvI70Ud5yCui1688fRGwDbDFpw7+T+M64B
zcGJsepYmLikHPJUO8FoWqgJcAUWGZV11mthnT3FAS8rEhtJiYIVfcK9pVIeq1Ku+yDVPjVeTVXE
sfL7DBC4GKInCDzFIVfF1nPz7jucS+y6WBgkVv1M9TJbgvnIPwQYipaVj8YPyxnXvu4hyzPo5Ymw
57M9VvXVyawOGpwJ3oc8/qWBTpUVmrH1c1ss5+ci89h/sN0clr2T3M1vRh1p35QGl6lESpsShVIz
a2eTXPuADcdgeLe+id37eZMizey4zxGybI9FxF/kdUcQlBauWeNjjHOdWiegsvzxWJqudW+C/73P
nOx7nmBr5ZG62Pmx4ey8XA7HcNrrg469Wm9X3rQ+srz8lgHe2aOZUi2GqZmaWXMxu2odo8xtYMTS
2YeEseNQ+R32h01hbJGydu/njWPF0do0Yn4SAotyU/TWpLRgXSnpRitLps3GaOvivoRniGngiRTj
j03YI0OTDKq7Htyhx2SXoNocwVPDvDWa1RAO5XL+YQUm7h9+Jr9rEoNQTfebeGkVprqx3aw4IqBx
l9kDwuxG0WLnY2y0SZevSBREX0JqH7E9+RtZzA2d3yQszZ1sQ5n4qtiTex+LAxjhZrFyct55i3X5
MvCV9tIEg7PJ0e8EzysWAqf2V00kz45Sl+9+DJrLxG4pynW5F47vw64PMdHNSfqQQnsLNTt6TbH6
XNVjMh6BLklIXpiQwWA/OVmTvWKbEa0bR3H36Zgaz26XrOfjepDFG7zvxl3UVv6Lr9539c0bO+U9
q+L7sLW01yBETiYY8/ox7bxgbSeGchnAg+16LMkO/mjHpwLg8sYX4q0tKii6LPm3RoWXVhxF8WEk
yNyZdteikN9mm16WxVXHXGwVCpQWVAQPCkzvKRD5j71GkAu7QFyqpqt2WU+RP1eS5jQgob1BaKm6
Ehs5y0Rx4k8xTL0Fsu/Pnujdx8AIjlHVYPDDyrBVg6ni3QQr9GjN964SN+n6yVvSlsgTtb77nBlm
g+Dnoi908zkaJbkg0zO+1hX0NlVBYI2SJ3I72fDN0ozvQaz2n4ISNYyKp3YO9ZrMGV4EpSrqxaAM
yk6zivg6b+oSnHVUiwITjEDzlk3c5KgZ6Ba+gA64H3CZGwcn5os7BNWF7EK3H53xZk+t+dDPTWJn
+jrqxCoq+CFAw+mZRNmUbhsf+2LcQ31J90FZN9TwjPal17FfiIrgS6nY6P5oojrlXZHfqxLtbYcC
fi/HZo8vTHeZp6HQrLoLIf2zoC6xcMy82s7LhaBSw3UmgmpbsZZ48qYmZTvizqQwCP68/hIUyDz0
Exaprz+LEu1Ks/dvZtOprxBM0O2BR3lT3JbbN8IVIlP9g9E1P/bmYwZ4oYd5rw8UqGXwz3eQi8e1
FmoJKIN83CVaER0Kr0eAR9HlJu9b695psHgfNSV4xoqmXtQuX1c26jEAWeYvcGwVZjv/+5qLksQP
uu7Vn4ow3tmtKKF6Kvd5rfFzhVwFhR92ERPUoUZQoaEM/c4U8lgw23zqi6Zcu2QoThLtn5Npl9U6
EWPwydCtR/JQGWQaZCLCUr3FQNSeisZDikijDuMymT82mvGlChv/a27JFwMdgEd11NOdkaRyy3oh
fzJE9DSfADABkywx5g9tXnnYiwzBFmhGdCzMHoS13bikdrHVTQqgsYFZHRBHHF69XgW0Qobg43hc
Nh/Hozz/9fw/j/vO3z4HH5xoW7dJs4lSBorOTrHDxMnqCfKaChefmIhw1X3K9UrusFNjkTb1IpKm
oGgOeYbkpfsEsT7FylfAcZiavat1SDDZJJanZu265hqLTeilpsAKGrrCIytZbKZZJi91NRxJJzjK
udLF80cLwNNjyqJ66ppPz0CeZVTtL810cdXjCh9ZSC/PZ5RB024iKKRLpc/XbenLWwZi/xZ455jw
E3cOKW/Q8xPK/YOy/HlCklnAiw3tPJ9eB0izDhTfF3MzmT4iFwiUq8UIFVHxiXxxIniwMn3E9mUk
fp+a80bP1KNCKuWitWHzkGaIb7fkdVdzZxWhwpo4KAQ3ANpboolLQEL3vndq677Ee3FR9iV8J9bT
H8cckxUiQkgMgo3dkDyJmhqPB07s0kuiheU5H+vyPDCFtyujkfqWUfZt7pg3gdHdt+jRnCrT089G
EJ4Mj1BPM7wMbG3AYqbvDBwOyvBoTZtICcKjlibdTkiGQKPDPoSi3OvoIqdcQ1vduYiqvZA6VRJV
eSFSTHcC8uNGDRLlxYu1DaIW7pPHBOl2+bCaX05tovP40N0RHBS7XrUS5N95aSlx/3LcxRN8Qx52
fP3r+bUqX/okIy1ej/WT7XjGpm/tdl2rCU2ILXAsI23VJ5CMhok2N45Yn8+9IV/nUBhkKOdrRSva
teLbnzVudNUwMH7JxIGhrniTaEqtGcz0g9X17lU3J2ma6YSmUV5d4rIH6Y8tVkQFFtMlZKsRm4NT
4oP8qlvjEld69Yz+x07iBHnzKLDeGW51cH3jk+koORer/hEDARAmjZK8uQmLOdeIljVSGTst7NJH
A39sEz7kICrQ62k0PnSuk29QMPDXfd2NDykQX0Zw3jWdmX8q5YhTEKX49fqeuS8yMzxVGsSfXDfx
70mz73P41knjQWppzmoivtqDbX71k+BtALf82DybaoINR4ecpU4Vusdl75oOSXlxIPN1zz4mVC9l
huOliDxkg5UiftFQTAUzELZ3kDeddZwZ6FRbwlm3bsACXun7A65L6hYdTnFfIuO+xLUHjSw3+gSO
M/BIgy56YajfTU99M2SO4mlUPbZlg7VJhMgYVFwIx2GzMSM7fYyb2ruXVfJlPqy6WMb7Sa4u6l4P
l2GDSI/UfN5jHUf73mnkFz8ngQFn/8l3mGe1oX8jKRY/2AJOihkG6Vfc6q7M9vUyNGoPemlfPoQu
/00ogdVeulH5kDvhbkxZoHm91qxcq5PPgxKO64zK4jqJ3HVFOPQakkBpwbJ9MdxiXGqhTnY184hH
8FqHNghbb2GiKXRs09BZFhL4Y5tTMuyTOGf4GNsdVNTg6NT6STejT27h6J/AP5G0czt579WIEhLu
BodSs58TX3FWE2KXYFzX+2ol0tBDtpok6lToWDYFDufCofyHHhMEe8NcKCjEIGtWFAg4M+PHigUw
qsiNi0CQfmOxkF2ZWBDtWACdnCj2tQXpDfwPsDbRL5EvxdHXlGRdyp3tN+pZCw25roIeh3iE8e71
IG92bt+d1dLbm0XNcrn1Vr3pNIexivcR5toCDuKIexWPFlxZpccr+I/9RTXLC17GFvpX3EwN4Xnt
xOQtnCjcYXiWvvB78dd+F9xjLrquzFHqi9ROiaZMsFCul+CLaoULTauMnWrF8q7TG+MStNRDANWk
SY5IBFZQbZkwOkwewdlguttS8T9shInh9L1n9XDbZBatEoCKp67Wn7ugcbaMLeGjGLZ4GOjXwAuP
6LryYCC1D0tAIPE60E2Sbyklq6nqg0uftWeEXMV+ngHoZePK6lQCZlmFXZ7fpJPCV++JZWRVXsu6
Vw/Tn13Aw3AxxDObVQ1H5kk2+VMCDt9NCnmOcG+5k63g4akKgndTc+osuqyFBrovXXJ/QaRXd42G
+DxL2y8s/hil89RegV9CDZZId5pWRbShOa2GW08u1c7RD2PT3aE/wbWVesI4rDki09UtVRQBN9Vk
bDeS1MEsQ/F2HZhjZNsAapceroeKvFfj4XnAt/OY+F21zWxGISUdhl1mB8Yar0xrUzEDUUVj3oPy
trfU9knqOM4YlC2Lzh/XqZo5mypSTZTgx+embdxjDNF0ZdqEnFGTUYsDHHzIvY4UnFo8+mFSXAqy
PBKo3A2wl7bQOveUKZb+qBRMBi2/oEWPkvxteHcZNW+eBsNOxU4ONe8WaMvotl9Cu14ZXWrt1cHc
BT6QQGzYVnMKW6o5JlZlnRHnJOsOQY9TN/pnb+iJmVDl2ZeO66+MkFWw4t8YWq37AiCh5WUoyah1
s06kw4/Zhs6cpsVxlnQTDpo6+XBLmtI9VNSLytTuzv3gbC0Ek56ZKSaSXOl4O80D3uYNF6yLQA4X
qKpP3BvPz0GRW+azlEp3zsy8Pyv1/yPqvJYjxbYt+kVE4M0rJn2mpJTXC1FStfB2Axv4+juoOBH3
4eh0VXWrlJnAXmbOMVduT57K0VowhlZUN4nY4mbneHkqTItLdIKEcmvH/mVtVtNvyJi/JFa3gSnz
Juz64r9UOs51m/MxJdLZr7f1biIp9aVde4eZwq+twfK0FK/bKzVPDzbKG7eCvRRzae1C94CheJV4
QTfPgNUyNt3WesM67/GEmDev0f5izVOPs6UsN2tZgnJMzMdMc4JFi/UztEL3LDS8J/MoHjyJG5aG
DgvEqr6LlcpkS5JJ2Isc9MLQ/Ly07EvvaH9geoj9VBrKsVB0h/dpZvay2aqCpFDpjI0eHIEwPpi1
L2c1sSyyP80uRFxsRRk4Ge7W8Q37HGNEh8gwejgeCE792DKFOhGe4j1UudXunCZ294qG/d2xCotx
FJMbGNhLqFcdg8Ye/hLVVpMJ+Z4U8KV4E4jaXGGeOjVwL9eZ4fAgCLIp7Cz0ebnSOjcw8v8VVs/s
iwgIX2BpOCdryRuCwT2TXrrHVNmfUtBEmMJED5aC2zZ2tX5vbalcs2ZwAuTkwrdjuZ6dyvyKO4ui
s1DpxZfkHZ1RC4ltwATbGo9cZWwgFS10cRe+loND/kYFlbiM9eeVd3qVU8Z+cQV1W12TAiKHoXY1
5HtW1AvsjGgtGydyM0o8R7I6YowsDw35USEFZRz1WC79XNQjT9byNEmUD5hs2n1rkWY5I0oxKgA0
uSGMHUyQ2q+yuoBrMiThFHcvUAhDjYXZQVkX04/7tD3ZzO+HJpVHp88eJ3J058UYQ7O3LHSSyS3D
xex7cbsEVQ+LpViNeznU/6Fwbpk1EOjgas6LSTBvlC31J2WF5s+SuWKfxhjtAaUrFcJ0wH2p62Hk
7uw1SKqVBBsTkWCSO2hBgfOcktTTeY94N9LtRdh2kVzGtn1R3KY7dGv/9e/I7fGWRQm5VpwezbFG
3rc3uxREY7oMu8kpO0yUM5Q+QC3fsTsDd2ItXCYuSTY1+nhBruiq6renqZL9y4RQyJfbaNhTzGZv
Gl76pc5CieyZ609WaLixE1cXBVy8O/Hxx6rI711VY7hI7B+x6t0tUc3TDM5TZVMTQlum9ygGE6Yy
lD8maOp56dW3bpxtv3A4jlHsmfsq0/X9mnvec5NaDIXFOgRqEzNa1wAaGjTV+4qSaa+nfHxCm6mh
Y/FVKXXqa57B6MaJX1WA90ctdv64OEjuhXA/lW2DYYkyZRrBKGrBK7hBnAaWxHsd++xFXw3ha6qj
7GmKhN/3VH9xX/Y7GoyglY6FTmVyXxWBGRLFxcSqGa9hYAnE6nP2wGCZi5h6BJN0jap0tfx/E/Yp
Z8c7yCJ/nNzvdmExGbfrFqqR/hSl9gcF2C8HovGiCoj4GRof9AQJxnHNvmUePwJrE4DwJXNFwDS+
0hF6m6fY9hRoi+yc+sdsyRNMsEuE54f6ejVAjxWVgQKY+lodDJ86ibRg/mvoBasWIM6q/W6zIGS9
1T7ZtvXKZgkfAyx+qgykPGfE5cSg2Xn7kaTjjO5Sf0jnNLl0rsS/ogsR5iM2YxTsTE3TUzeORzG0
QBw0Ygt1wAtdHWMb5zyDsYS41LesSkQ6a/Fb1sshqnDhhC7OmpdVIVdAazHCJnX72pF1NPfjdP93
rY2KbHdJtbghhjkl0iZXRx9e6PcBUqK5ellkN4LA9Vg8pqYWCbdjSFN806WI48KtdUvhkUJiz7JP
pSggJRSPjVzSIO3M+BgXQ/6W1d5+7vPQ8PL0kbMyu89oY3ZsZaK6cXk6cqSHCTnLH9UqpI+RFl1+
lhd7lvuTvyaqtusqyWOXRw7s9vvYGelzLHbd7KS3RdTAP5TrnPXNGYQNxOohUyJ9quCCA0bcAtfI
M+U6WR2XwRe7Qi4IN0rbIjskll3cBtDlB7VkBrBBe9FP3EczmZ+EmtxtB0ugYhAcOIK7jZK8jv8w
kwAwbn3J5kaFQnKwY4nX1IyTa9fTUljz2F+Rzn9jnLGnXNultRpMEJLOq7SALqbZQVju+yjtSB1U
78TYtCIV00TeAKicqxKmdVz17rtTkkI7qYK1pJre9ekYWx6rtZTBtLkmR95r7WmSiJkmU2v+SlhX
eWaQkFGQxpbwIMTd52lnlZiqWC25ZXq/xeFwx9G2G8xehhZCfxz5s4cvm4MVCcB1cfH9MyCPD8JE
FeCWc8+FkjOgnfnGnbjopFFB8E+3CHstjxwyckKrNxMOWLd8WQj5UleL+t1cGeZp5I1mMV7cZT4y
RW/5wMfm29C15mKXFqpOdb7wcHl19TwOmPB8jXMN6Ls5Y41oTvMMozdmbeFbaZA1Q3vCP5ZFaZHu
a3P8j42xElhu4UUrx/8u9cozGjjPj+tUANsAu+oZBTmv3cPqVrvZidegNuY7p2seTVBV/HzIGYv0
c5SWPLkLSAyRtKe3WrLDryf22RZGIpxXTAtHR/whX/e98rrux2RsI6Zup6fiRao97tHS22Gwdk+Q
T2M/3uyBhD9p+0Hkn1AIdUZbTaT0gFZcjRbVIoFDwMo6jSg+MHHi0ev14rzyuApx5DBdmnyce/Wn
WrLEtHl+gJyAnpPTCU7eoARtR7yW7v5X13Mohjx/NCjsq46wdtWu3UDhHaO6Dbwa0UI/twn5wPcO
RvFdFWZPXUtshMrPFcx1uSErF0xo+a5m8rhLJ1yzyqIeFW15YWJTXEvdzlDkFm/2wsLR0AqHoARU
vPOcZgEp3Dnj5lk74o2cglGs02s7JFHfNco1Tu4E+4whDjoGsUkRNhOZrMmo7wdnvterbu4Blyqc
UwwKhpU6RRiNAjWZ3yqNDxSYSqjO9RRIsAuH2LJmn+Cl9KZaP0b9n6rXLTyOYX30svLXKpLXHFbH
RZMTkMI5a3auyyQPWbL9zfmWgr6gzXbqXU9xHCmtvcerNAbFyL9ZmHxgjiEnP1FsEUoCznd5Ij88
z9hzcjoHo1bZkynVE4lozVeJWoBsnw4qp6AP0Cb8COPWPNedcxNp7O4a7qKwEUtgjU3MEj4G1dBP
rAZreWxiJ5wSbn3D0j7MMWJwNfmKNYxnNXsTipM8AEfkJHSVqyu1dD/Opeajfb0qeGUv6TCO9HFN
dsABkDaNeVTjmnvSTA9kCNwa5Lw0GN2efRLp2WBxhgo2Vj6zsVrWSgW/ymhAeiYz664drpYEI0tL
mp+MVu5k4oATxqbFcXfXRPIuNO298WxEr816KOXwpkwsh4pBe59UuHmcGstzKyAJFFXrCxaUPChN
ic2VqS+9uR069vgXlS0ccfzpKB7LvT3a2VFkbnNWgK+Pg+cCUBkOLWXix1qYQUEtL+054TTrgown
eoYi5b3mKgVjbfVBbiRf4EGlixdMwmcKxOwRyMZ7vaaeB4+Jteg0dR6THJtzN2a+o8koca0E93+N
KlN5NWrqLKeXhwU6qT/ade17Vvxt9l4TzXERafX6hqBjDNzVfplRT+7sUnwS6aAzbG2/tL7n0UYj
ME8dyZNLkgcaqbQGzIZbiZeOS59y0qaBj+ccVYKkiSsp6oiGCarsq5nt8tLi5w+cAb0t22YaF7NU
o0URuj+pyl+tIxYZlbbwR50V96QnR5Doq1+j7DmZEL7yovM5TrqdJzQmZuuMYo511MSw3J+Ialxs
5bCmw3wiVDb2KT3OtJRDADUF4LbT3oc2vbte9yaxS4Zj/IvY+aUcZkJDiYym2X32Vk0/XJzS4wQX
8qXiOIE88ZAtqX6i8CUR1agui5FwvjDKa0YK/mJQHkRdnPuxmZ5lh3+kztsx8CQqWQ/LrVcmF+nM
uu+o1oPluuBvsvQF9+JhsHcsyWFtq16Itxk6+58uNj8nTdVDIccTHWwyBYO+iSVrw+LhiPqSR9Ny
Jvnmr5tUPxjmfhPvOyav+ljG7rOeNRm+WB0zMT5Jr+yMoFeQvhO0koWzm3ykbIV9GMccuALsU6e2
IYLGFKScPYV5oiZEtUygkgi1lNjKj0XM4EOrmfOrVX4oM0U8t7S9FwiuRkV5gmHh6E4qn7TTfHcm
O0GPFNNyswJLm9AazyI3eGjjvTVaZAH1L4wVX+2xR0PvZbvREMV+GgfIA8knbVTnq7a28UG4Ogvw
OpX9jxwIIszTvel9yS8W8TtvM5lLPoCOIoR/84c6Yg1WF4rmqJGLp5J7WLScmNNvkRChaCYYZuWg
+i7/U2zlVpWrfhI8SYiBJI2OwcR8iY90Ycw1pvHcsdqOiHPHX75Xcj5/s3EIaTYj2ShPLqfVrRpH
WO0tqrVRZV9WTrW3I7Q3D8niEaE7NijEBn0Je+GaAc6JDmLCjOAGt88CNtOqXdrNWz/8apiRfM1d
R8ZE+3j8FAJsT1F46YWrsAjAMrzTuhKbIudw0zYEyroeMtEJ3hz52jT9ehq79aIzmY/h8fhNolgn
z+oTDIkSByaeMdBqaqg3FFi0JZBM0LPCWGM7LFqCjWR7bCAWOoXtO7b6zBjzYzFpoubWealt3hDE
BqylxxOPe9ZX3P7UkjOzDq9LjgRozj7x3bjRRnyQoGN9e8QVtWQ3Y+s+oRmg1JwehDVgySKpBMJq
c9LyQ70a76Vv4lbfMywdI6zGXKso+5HSFUQcI/ns1oqFwlTkoQDKHffXOGatroNUIMcGuLXnavVR
5NABlFUpuKDXa2/l7SWldJmk9jBp0glsi94wm5IdJo5YbPg8AwHFsBwZvXAQutR3THbKC8oAKt/R
vtVjtnNr56kqTflA/AtYdLcJoLmtB7XAsAU+e1pzH1vheMAlQpPHQMAiLTV01uxRW02DVsK+4J09
IDiJZfmQjLKhl4d0T0gojZsTWDpPeB4HN/K+0Es2BtNAjxGv+bCuk3e2p/hF1axj2xS8Nk2o7PnQ
s0vYwT6Ziwbc6hPjwdJ05jPREJjuGUGO+vK71iDQs3ri8+2/NZdIGgd9PMi0OuSYNJL0teuwH+Za
OW1twK8KEWQHvRu/ROOrNSZ+0RtrAPW/K8rER4i/T23taKHU3tuCYaQ7s1CcmweergivS0YAcYaj
tH52ZkkNoWrq0fGObuvEgeBWAXIxfBAVdl5cREZuLZGQZFwDG6gJKyuPD9fyzY5EvXgeUN5VUGfh
DhM80dANZssjLpgmaNj9Q9fxwr5Qdvhhd3EGKiUZjYPjJLSry2y+q1at0PzppxxKGG12m0QsAGrm
70U0e+lwQMEMr6yYdqKa59Dk626qxOT3k10Go7p1KV5BXbNiNECu7Fczs8IJfgOjdkKue/7azLv2
A0mReSwOeu5E/P+VPD+I2dzxLG6Hs03zoJkeYQXqAMNApesigoozsg3czP2oO5ZD3NDse9wKdH7b
vCVleqiQgqQxBcWcutNxRNCX6dp3Vj9Udpcd5eicvfyKfKoOrFQQppYphwphJwn3TB3XcnlVcGRy
nFzmfc2yL11K3O8JUgETq0vIvOUBlj7lgopEKfOqK0MIMkEFHkkT8H6VWL+9tJ68GunnWPwh/JH7
Y52PiYBlbohnVZ3uvYWkd0hp/VpzjghrY3o2/mqp/pQaOoK5Vv2FZkc2FLjX7SWxSIuSxA45Hv42
SXlhxHmtSKyZCu/E2B3Z11q9VHr/nXI6UlG5F8q7zi+rOJT2yCHcV6GU1m9KKu5iDD32rOTkNT2C
WGiq04K7TGoOUR1u6c/IIEIRZy8oqU/kt+ZFliMaIhJuHH75dPdERQysDngYS56yXWHGlNQZjMnt
6qvQZvumdrHiLAUIbUFps9dP0vTyvQKha99UUgvN2Pk2x66LYhzICC/zg4f/xR/zN+75j6IkY8eO
5UM9/GeV8bEcvGEv8bj44IS/WC6yfdS9PcG1jNMS0zplxhRBw1+oWWOqr3+/9+/LqCk7bBo9jM/0
Ew5RGHOSnVpSk5z1KUd8dWwNopKUUVg8dyrrpIyeeVIKXL1FTOQirAhWfjJFg+H5/Thi7nBnzC+K
gfiTKyZPDSWIywX3tbJfPHPExYepmso6PvVp7vpZQtCU9PR8N7Jch4swb/sgeeyH3o7m1oI/VzGS
S1lKcNouOYNCKPfeeRiGDSk/csIYTLSZlA8V387xak6HsTFOWTsbp9zUiZcnhLwf8y7qWVIzwicW
R+Duv46OkR8WA7+doWhJuJLfsjMxKzzp2xfkjwUb1nrz0TReqI9UEnNWDY8sywNEP995Vopb0jAf
wfOc4Q6iB83V4WlqzwZH+h1MSAtpfHEicPnds5fw31Lr/VuI7c0Kp4MyqsyMc/M97dXnvnEN2onc
uxY0OjbxLQbhV8//viQE+RIvY3/2ggXwutmLXXSb6PwwqGiLjecANcbOHTPlgczXiy7Hki3A0qPO
Ui1/yEuGmjJ+XwltObGz8BBouimGRf2lYVHPZ2l+u32bHMeStmcz1f/74prbUW55Y8i8591zU3T4
9gz8zDU/1Dmv8EbJRyx0RajEZr4D8I/LwAHJcgV64N56I/X8cvYwfpCT8rBUyXOBWhsyFMRYkvIQ
AhZ3ZVrYIW5kCKmPALKe4pmNZ4Uli4khk4LCs6Hvm8x+TSjL1rr0h2mx/oDGMR4m54ZDl/tHXZdd
R0iPg8iNprN4J4VhvA0WIckjUmBfdfu9JvX1maDkLCjsZINYCuCdLkHm5d+U/eGhMpvnJctIPomn
9aqqIQEayn7SxwfpMaXlu6J9nhK0peqU77vpxJsT8LrWo8fAikDsGAJ1Xc5BHxe3uDd7WLVFkpyS
mnGYKS7kJL7Nim4eVo1aOHGdZG8yNHtIfjDRyXO5uP7gFVTxo8IdY7iqb7rlazb/brbwTf5yW2ul
v81jqDREU8m6famL5rVFJXdN9KDHNnZv4AMRPJrvEys76JPZnnrIOKVfCuWzsJd3ZFotZOjePNVx
BjGzyatjvJQU5ZV2KljrVD4lHPOSdmQ4+L56LVq1QnHDKWt/FxXHlYkw8LZsgEjHrtdH5ZOwHTeM
S329Wwz3QqEUpILG1VZfM1kTVeI+lgrbHfauaHo2VVeBhDGAxwmmu7eUk6qwn1ga9nGZI5eTXh9r
lLLs6W5ySMxbOleBO7hiZ/dcHk02creinntaGqb6/xDLcUdU4AzY3DIooWWi83gpOFjpI7XduIxG
0Iq8+ZNvm8LMftRwG0VGWTU7VNxbkps67q2SK1VzEhuQ+GJSpTvKGX6Xw7TTK5+IKvhJcuUH8hLC
0YTsP3Ly7oi636HH0m5bDhyPhNnwl9POrxLpIhuNMCUn4Ut4wvPdRXee3S2vj/FidmNyAjsFUJJS
KcnOIJHzGveWEXl5i48p9rBHQQl5wXfyapJIouQxM8ks+Q+bZnsfF94oozKOOYjrg2Ob+HUFbDuj
NX7YHIRDvBR3r2lbFofliCQeVSkC9xMHBhC9tJFvQqo/ctCqX3O8GWNB7JbTCp/THCGr1Bi/NRap
r7VdX7Sss89SBRLBU85lpc+jdR4zAmCQV46MGgq0LYP3UbIDeyfr1Q5mshsoDW9US0yhZiDEQDv6
Azw6hPiOy95eVMPVZvgY5dUECzVNvhRCOP7j0wxWI7ZOndDJnVS656GYyn1PsXy2Mi3IFYr5FDt1
qGpVfVIdoz7NzfS/L///S3qiOoIxj6wrU7/x+SS7GW5faDFP8aty1l4SkkbIXlDuGlbLl3isvkHd
dNd/v4IIaQRSzizD8/ilQRr1wrxt3ZHHgMtn+yUZpfOJmt5mv8Uv61IGBU6ea9rHVzTUCYp7xd7b
KEwIv+kf/v8L1ywxrBoFqsLm6d/vz8b6v3+jSYbuNiovLqBayM240VoiQLdjN835HcnFXFsEx7DF
+VRMsUEhwQgScthAhjLqS739U9tjoTVKCzb42shQmxhgtLNq8HDPCbk2MohwC8lt4b9fDvBiMbel
/DELQu+MXIpzZ64P//603/4026wn04TjxrRyhwjqMc+CHKCAvzBXBdjMtjYZf+Zh9E7u4n1RQqZn
fIABSg3E7LNlHpRju26N7M7w+mcTBcvESnJj0fzGdn321PWn5P6GbjZEUyf7C6uyrUNks1+Ga5Wu
UHjxmzWzpH8nAJnmWBPIMFBctbtpzh+8RT7D48+uszD8tVjeXJfIuSRpkCK6DeAcIoEdhUjbySi+
DUW5mXWjnpCh41QNUGXE0G6WE893CfAFyqS6DSDiVGWWvw26yuxVA/lM48JTGwgE2ZTlefNLaGr3
4erM2BhlNvUTAoSCHEYD+J+CK3N2MKAkrzJJWUalhOGtV5HzjXNDy1npcqauw3JyNaTjc8r0N669
i+Wd2ZriujW6lx6a+xGOOvlldfe30emL1MUlKmKg1rESnzyguzHrx4Ej1GLLDaKrRrK9ZCBktTlq
J+1BjQf25rbKsLuhK22Hi+aoQV5M3IIT8wPPDJm+0v/04grHtgpVHis9hpbe7qZPD1rsKFnn4Xhe
IlFAdjNMgPlzWzyxqiYIdd65WndcZus4Oc2nnuDHNDpkKiyoIEObuG8TL2TV1gRGA6hE1/V5j2xT
jdLaYAaKNajVNDRAbU/kAO/d2KK+4+UjFTaCIS4vNlx0rvk3Sw5I11rzvj3H14LSMlauWZkth1ZL
mHaxBECK4T3onUqwJGetGhNpEiMoO6JAitCT2yye5yTCCMF53CManYc6WiaXaCpkbC4HOjx2LTJ7
2/LZ2RS4q0PZxudcZkU4rjTx3M6rz2tP2char7IHS22PZQmDCfF1ysJAGcyfVV92yM2WkLkzcCQV
ka7mcTOoce47o0se09gfmpKMK7uKn2fWirFGq6eY6PiKpTwtZR0D0tI8htoMI8b0oNvbxVSUb3pM
qWDTfC0qZIl63ikqQQjsuo1JPQ0WcXBNc6Pr1y2iCLO8TKKV2owUF0zVfxb61UzLwPfFD4bSMHvI
R0Y2gKV8o+a4V80PKFLMt51o6E3Q7m2M1J7PpOfWi/oscFjc+kXLIjxrnH2qgVmk6qbpT3UJYdcI
nK10wYvEhmnEgch+WW2Ub2HG0RiT1aMu+hE1Cx0yqxOFjD9USNKH6qQZA+b/3lzghzLlMS8Tot4w
Q4ZYrTbxWSslkNTTPRP446TVdNYiEZG2HRVAGPA4zOJs2QYpNnZXIeMlQYjLLyonRnnuVqsgxNhj
zAtt0ZfEtBVRSTlZ4MLsyD3e0eutCo1i3WofGalfMsHB2uIoAeu4HLUWydtYFnrI+EOXzlPRN5u4
OM99UXa/tUPe3SAudrY8GyajIKNQXnNZfrFzyo4jsup/tbNZJFW0ZDXTtfS/pmVyOefTezFl1G9r
zIeZP8xGI0/TlOJywUjhIy1/qrAH7wphIyHfvgjkI6HRZo3vzXZ6dhPvVciadVTW03HoGAzqfDdY
vNY8d3jgFE+1o2DQdP7qGBLnmo1J20zrnqqB/c0q81CyEalUHUO6gT5EKcCSgWsMKhjNmqb1O9vD
kuYmKb2qnsjItKd9v+gfi4scxFQZtFKdDpG9AmyyCvkDP2w6YaT9bdiMm2U3npdsfe/i4ZuFa+ga
3rxHmZaH3Obg9PsJZY7+rSjdziYFctCKgijIgad+7JYbfvovtFxxhtF90bS4Djl12HP1j4pkbVM7
sLAtJz/IKrUD85VOZAxddZ2CankaMOyoDWMfJoZDxOpCJfbxhtXukPCOY0UUUaKU/6nTMuzzBiXC
lHwwY37pPXAzvBU5PdJMCz2Rj1Nsa3y8cClrqvbo8CNFquHpISr4wadBYgmXmux8O009bPSts3Sb
Q6X275Vq5QG1FMUiU7c2P6J5RSJSalHeOy8o80NCMOwgd9nqzRpP9Lk3AyfOrsqM6q/JJqInkEZw
HcEpdSlOEsQuKlrjuRwiKH5NqKYr6wwcZwNTnb5o/UxRu6M+857oHTJCtoRMaZqF4Gurih3f1qcg
USBeelMZ1YP+ht+S7YP102Zok9SV7fK03E0EosAT+mAcY8IIWC+RinRH+3Meid8NhRPv5sH54S7j
dFRByBN6wiLouZyp5lduAZ7OPCM0Xf9qEAWwcyfoq+eH74GUyhgZHoFM3I58lkY7AeFDHGZnvMV6
7g8l9X01DmsE4DHoc32IiHWksh2JptQ59qgDO193lfd4kMg5agriQtb3FaU09NBB7jVBKJGZw0nQ
0/Y340c+bQnkulY9j1D5zco5JCyJd422nFRvbLl5V5wmhcyODqFg5kSxhaJCDbKsO2QlYtGYkxR3
aZiQR3fMrVXsO6V+clxn3HszuXJ8wrX2Xz8ioNLr0IpZ/IpUKKfMsy44odHXzERxrcAf2E20Rzft
8RjaBiOFo2ZTwnFcEhBBZNe6hl2aXu2Z1wmyf+F27naKo39J9HzYRktguGqy12ZkgHZ1J87TOIBE
CHlY8rna8RCi9UPt4Y9SvbSVlAdXuhAaVyl25Q+n+D1JCvovdC9h7dBHJd6zoYryJkr5kbmiPDnk
2lEhXQZXngybebpu1a99Md2LZaOjOuJ1BFiZA1eE6WBxuNSlL4yxOXGeRtWsX9RSZFcxQbvsxFNa
1RS4Y+3uVgsnibI1AXYqwwmAclit61fNW0otzsOG+BN4ciWqlLpDnE30ERbaLOBvfGfWKejB4woq
TcJsgyaKiqBBLuZX48rYkK5WmM+Lwy3UWNpXHA873TZbzo/bjLwzLNFy4gXck5mR7csHTetqFOP0
15o7/U2KDN+AEgequ4Qw8jbB3mPVEuXhwsOIaLseSThC5W+cCDnqoLZNB0mOGXGhJuM/HQsXqWxa
SPqSeDac/ULGQ2Cir4qGNMob5VjbJrtHs3fZAMzkkuj9rifP7DBq9XObGX+MwaKcMfX8UMCEYAzc
o5rb6b07HUy8buiqo3WIG19slbRj7y0R58dWJtyu8rdTsdUYsqVXa3GbGm+5ib8KA8iOHTHQysHx
AmHBOBaGZErsiR3a2B/JNIR6yGE+uxSP6M0Mbmpm3glvzS6eMGzlVnfMzTRYW/GnNspn1c7GHS82
aPT5iQL8rz7BYeSw3hE25gEdRC7QZn+qRlxz/I6+6UyN39UWNvaqui+uUaH9bZggtORPMOfLYXN/
sHD8BL42j+AWMXi+tK1zHpqWNTPH5LiCwusTGyx+T9iutNewLL7Zbu8U3UVrn5qfjsBK2a+4sZNi
Ij8yKe91gdetqg3t4Noo/ZaJ284C4W7StaG8e86yvDmiC4g6cCiwO5vS3yyhm9IeaVgt9+RIvlVz
/qvOR0r5D1psVAAj0d8QXZkM85G3q+C1TEVY2N6EDUi59rpkaQZnDWECx5hFoXbKmWJiPzoaa0wX
ZnPX5Por+3myUK3kD9kaVpDOAKhpZPF1VOKoi51FG3jSsq1LSBDReF8Vqc0huqwXx2b8q3kszPPu
rk36x8pL86knqRJ4+QqyfntJ22d8dn2gM0fb2dhW1cVkSleu7l7H3hARdthK9WpO+VtaKmnQDtEK
md03zc3xp9FMDVnPRaAGzTA8lX0lDqZFdcdEFAHDBDmUERAE1/eF5KcNX8HJkqtKOHUOF4BK6W6q
h3GJ7ccqJURpS5hEnwcE97HubPskGiJgEPxSLiaLjX6fqqrOOPHytaBKJp+5avp9WlYaY9EJx1ir
PU4qf7W2aX2x9p1K00RE2rFnV+/M4dqz1RoeNzGurYVr1jDZ9HpEwjOZGBoeAZ2fykd9Zi2yOC4F
LN7B0FzVB0vR/oNgygjJsMjqrKzdnCsob5LiYfXsgkrS6gJFgMnR4r1SjHPQtOA0WZsZ5PzyvJj4
nPJV+ZsZ3iZfKxCvMpgOLJ7AeyclZMkVxqUunjS8iIdGMR6XDDR2WZIwZ/2loKUsZvwcqel8HoBK
YuFTWX96CT6QVftVFq0h9LsuQtvQwk5KLiJlDd1NIpVp5lepJO/9TMaALMhhNAz7MNCZ7jTp/ehq
d1sHBfHG2OW7lcwZ1mJJuXOX9QGtFvgJZayuljcjJipJnDB01PdygosNhgHs/PpbuIkTeaZxdOyP
VpDdBS2eKYZTeQHP1CkoMHK7+ugerBV1ZbvigIT8aUgm8F5sl9Ejv8neLsH5mAN40dQM2sK49kTP
UDHGhvFledJ8IIGSH6oc2Z9RVGtq/mzahowYLtxZuZ45/9t9rXYsP1AoAwvpi5dSiGuj6FRUnqIc
VItnRZfXt7XtAfePlxyJ5XdC3AdXhghGOSanGc6I65RsxUZyT211PU4FRAiTvxCwSYIXPlTstAtj
2wscKv1An0tUGpb9goKnCuYyjpS6PccGsQBmzYykxMVl1RLoQi3QSjDnReFSuTtZ8l3azP5mhfjg
TpLGLjcdlGIuRVjqRlK0ZmBLziev0GtUPpuoiI23yjPIKVzrNVbu/AB9SDzb/1F3Zst1K2eWfpV6
gIYDQwIJ3HRE7Xni3pxF6gYhUhTGxDwlnr4/0FUR9umqdtRlO2xaPNKhyL2BxD+s9a0VK59q03Vf
kQXswaiDcD+QyjLo4Uc8mHdBFOqD050tjBA7JQYeAx67HitICE7sPY6XqviZqKG7G1UPlj5IgjVw
B8rTYnKOvEsdaTlbgxjEXZHXyVYuIyaJ7b+IOxpipHxRlOsnYoYfWyP9MyOLHwBerwTuvnXVG7vZ
DzTCSs8nxQv3UVYy5lTKOQkwP6vakd66Yiu8EjDAyhrn6XxAQ8ziPac0agaG0zHtVvvDdVlUBPIC
+u1udC1kdQYF/jTuLGadtmOb64Lso12czAZNBwaxPrnTWo+bZSqQKuAIsso/2q5W+8TKXnXdqEPM
pZs0stvmZGDZ9P0slqs7358Yo8Iq3DLEb5C/ZREjjOE5w+xNgiXNTmqyTS+NQKwyWAGKmQvwPn0v
SHpe1ZoywzP6dO3Y7clXTbi2evqJprFRDuqIMM08YYaMCDl2qHR5fTMiSCoelWjcWTjZmYCOTTDM
YvFshHHuFtPn92dzYEx3KnEvyLjJPNFFs62cedwQa4fWfTR2uXtGU/mZ+k8dVeA9QbzxI5uQ9Mjj
jIZYazqlLOqOMPHiB7sykRSI8rUhl21lEmv6OJJHnUlL3USLBMmbFCx5ouwfrAkTNVloW6QsH1Zl
0ee2vdgVHilWdTc+BK6LqycurnbY0cEnwUODofCpA8LP5RaKvY4Jp0unJIVTwmnjBwkrno5AC9vs
nhOr65+ZeOPah3JkzeaZAmy4+k6CaCqdTRQbjQ/YBFP+oKXA7IGsLmvlxmOxtmmn3axb/Po1RU0T
teTtLR9M6A07VnADe5+7Qg7+vRohF401vRaqQhABUZYfY7XpIueZDIUH3J8G2cXK4i0xvJfxk2w5
RbLl0PINNts4gKfFwB1dXIoiETN1Da7nGqegm5rY/ApGS98X89EqwosUGTKppObdnILoFU6/XjUg
dy7fn5YDlq5BIb2jPVV730sBKpKatzJBZBClpVquMuFdzaAoriJ46UvjULhhAJlwkCs2nQE/nLgD
p6HxufbI4bT55HZzfETyTJ1LpyYghL8alPs0pJynboa6rm+NG9ho43X0og+moOpW9DXzmCQXx9KE
FBcz401tPKkJWAV8TQgQ6ETtxzAI62PsDAj0gKkObny12c3vMwVp00sH5zr5V0nY0d33J52ZOVDZ
UsBckZnsUl+ou75BuUZs2on3V2i2YppMxlufanmD0/hI7ZfBIw5ztLDDKZooBxmuFEuR1j7IXt28
UTOEtNL2obVzJCCU/Oy7SHXwgmAz835NQLiS+s7HCsTc0xNbiVvMbygf3Gm+86hzbyqX0UEkOC2+
f4XsD9+LmxeYrfJcnXwHegVGlT1K3uXiauJbsnyoNDNP5AtAcVzUjYPM0qfvDwUjcjXX7yNurFPg
19Hj94eRlbwRBnfNyEteAHDZ6YbYMcy7u6rs0wOafh7+GJ1rnsBTI4sNiyBvfnSWCyCeAXzIjpOO
h3x7n1sxtk2I/X1OjR/AX26drngOiJp6VKm5diZGtBj1x7Zt7i2hxPNsFQezlMYBgznzuTZQT91A
X8ODn31Ic7SEsw299ssuFTRUeciSCEChYrQcVc46wgx759SWvqgGv3IFeroaGybTwrFPfZgMm4mb
URVTv0sDjJQ9gAOWCxGz5hCWUWr9zJKJTfvkniO8BNye2woX4KEQ3Q+DehthpnPrMpB6IGdqQ8PG
KY8d/0vR4ofNwEpED5jKE26FOv8oQmc4DjrfYDLZwp0ZN5mL4i+27HUJobxEb+feam8YD2aT7dNp
sF6mbG+3YARVkLyTCmyt5569XKMiOG6c21HfAkpSH12YVXeqml/lBNo0w3DGYC7AFNWEx6VLtBch
Ta7EvRMjXOsH9MdqYPKpE98iZuGI6SE5m8Np5KF6yIsS7a83nLzQpJ5ASytl9eCo8gVFmLXCOyQ3
fhwwFB+mzQA9l69QpSed2M26izpww2rYLE/+FY5UO3V/CDy1b3J8cALjgBfoPqQ1ug8J1Xa5TdmA
1qcErepOVN7vRlE0aBKXOtVRtAVWR2S7hhXFQFVSGJ9syYgZW3y7LbIvoyKkMS4Z/fRJDLmoZ8dr
tPD5UMzzy+8PVLjNLsyLV1mYpACxwdng6SE0HR3c94d0+fcb1jCMfPV5yKoS6xkIhO4ct87v1hLt
hqxjjKx+gK6WrmfZLMoWA4K3GKKjpLmwSLTNptvHTVuuKs/X65I8oW0e2Z+kCdGzm7hR6pDzAELu
iaEY6Dkb+aQdUg6MA9MtMBHdekDIOjg4gRvZinM/6+c678NdUCrUcGfgQyPUX60fikp9+ek477LJ
ekthM2M47zdJ7/0unelnU+I66IoPfwyn9WjfkClSCOO2xBJvMlTq7HWV0fSE4ZlMs50Mxz+FGzOj
Itmh1sfZqjT7FnVFRf5nGhlqNComenwk1wlyIuO5hY1bolbZDyw4E+143MleSl2MuScps2k/zbWJ
/7MHeiIn9B6OfWQy+YoBPsXpgshEqj214gZG/m8fNsba8Hz2edZubhnJi7I1WCwvmq3og46WS7lH
9UVTfgpH2luCg1VXFZtOzaSRenLXtRGGA+mUJ3Oh25W0SN0iV2tdAv1iUuf2qWXRKypzuCsbV2+t
sbVWVORik1VSI4IE/kC2aKucYZ2r6bnBUcEj2P40UaBcAklHGxttsC27gmQlIAlT50JRSAj7QPCD
6tvCi4pfFsVXncIwW5b0olznU5Q+WZ79CSX3BAbpYBViE9dQvBszuJRByOmLc2ljBg/I5B7pFRqH
FhRdJJvThEvU5+5gHOPw4wxX1gz3kU1+um3mz4oRTN/6JNPAiVp7kfrDlXJfVeW9TSQzY09ksYIp
7RS85mSSMWoggUPtsH+lW9WylAjG5pxq8eViv1s0HJ84E5+8iMSb1NfiGOcN7U/tMoOT8S10ZbwG
PICzsM1GSJrTDGERwR+ynYA53PhIg8ybEiLQ4i5b10PIxK35Svsg36aLTur7QziOYg3DJF97dYD4
cO+r3D4ZeWciDi2fMDl5J4HxYxva7X2hfF6m77wp6e8n5Rz8mhECGtirGlqudobuq3Rs2sP8Lqeg
2GfWiAeNzbRVfVZuOp0wm7AEMM0LTRtCIDJiI38Kr/jqCPjR/RkypNzhCUWr10t0dE8i7NptPbmf
qXT/yIhOcg174cxcN701nmnvlE1aqR5a3tTpR2Hll5YRAUEYTn/HsOG1RAK1B9kdb+cmml8yIVw8
6Yw8qXnfTVkTNZSysubYHVysNOHAhjjvXgYfuWMSyZ5Cp78bbIF6LBL+CpltHfckfUTjGngG81Cj
TRmj8XUCLirbK8TZEawKmMSjwVgWSlG5QZMrjm5KiZTbTx4bb5KZGzScpTggx/fXqIi4qFospuUh
jQeooiU7LALSxHaBv2WGN1xi10LG1axFbIHaDUHZTCh4kdhFD3PA9g9X80mW7acD0mtVFCQs8Tjm
Oe8U+35xdBmEAa+aqvW3vY0U3rbYs7uJHW2CglaXuFB9RN506BzxlIQMugg7pSeQr4GNqt4OoWqm
NULpJCAPDElBQBGa99bwDEV02oF2PYyl/VF61ocEKTZWELowNWz6ho5A1Ax2mzR8SxW+I21ilcr7
chtP1s0YvHFVyegBHvEvR8+YSN0aK7RHs2xOrwpD+HlSw4mhOto6Ngi5379FA1kAo+V1b66sDkHm
t4dslP4uLx2cmdQGLMDVwcjqbecjZBwo5E9VbW66ofuBkKl7LvH7P4S5u2HIbBwNpGGMv3iOe6VK
Djz/+lVuSlyipnUqi9jdEbelwL1L8+y7o95TlD0l7OcRBiPXH2UugH3GlOGJfAz6al73QIpRUKMV
sF76PvqVIs5/mNwp3FSZsScVrj2Gk5bHcv6B6JJUxoJdixnaCc6s/Cpt03xC2rrpI+1s0qQ7Sbc2
WK2hn5Ol/QfbwxpsmCIHvRo2OUvqSaQfY+aR4Tllr4wEs2PH1mU9GDkZSgZFdOwfxhaagcAxRSto
LOnllbmOcvUrxsAHhQzJiVVG2IdoeKw6/h1WSQ95ADXIMCUsdxu0QYS7vQA6ZPcy9ojMop7oriJC
gQy1NfCgfQ/VPcMd5xCl02+lYlqWxux2ZguWwAFQJmVG/DDPXrptlvmRZzw1CR6UObgGs/flzcFP
Xbd0+r2zKh17ZD0/26sRq1X6OqPx6fR4P9IkqcoFVF/h1vNd84cN9WTvwMBw2Nsxg8U83FoZdUPL
Erxsf9sq/YmD0L64fMUupb8iz/exNjvS3QsaybJ192HJsBAPJvp9pdB5owB3KZGs8MaT8Ni22ftk
AJNBIo5GwvXf40a/kl5855bWfWXn4UGVnLDV7G3p0u9MrN+r2O4+BWro7VzfO1PZbx2haAxTNzwU
k2Z5ockCn8XWh2jD2j95sk2WU3nmk29fsZQQ0Zrtl9rZC5+zLYhwx/rLkZQGvD9XL7aCrSHJxHGp
Y/XE1QDfbNcOCZr/BI0yJNnFrGQzUbbeMxxz0GTbD1HglsdXtTLjMNmD7MUJ069Hz/e2OKlGzkCG
ZE4d7oVvU/g6m9nxY/rbMF0LLnVT83X8gTA8CKGYq+ijF6uFF4lolxo9PAv/kntJt8tDLFdcbB85
Sq258z9DIDqb0ihuc4n8YkbtiaVqawtGBZMXthjFHIDNnIks4kR9i2PvZmNr2+LBfvYmhzDidAlo
z7e8m3iNarfa9g4ZrpKBnRzYbhO4nZ0Vg4Vqtu7BwvQHWfFMR8dWY9O13/CX23cdKod1UH0GAXiv
dCFR4XqsQ+vJRvs6/B7m6rcLLXnIBLa/Sv4qmbSEtdmsiOpA9eA+JZGzJD3OVy0GvhsWYyknwrq5
9vK3U6tiHzbebzcRD/H0MLjLSDargFb0Nu9Z/egl8a8882rk7k9mUuBDKYZPcBn6Z1axWSWIMC2S
i+Fl3tGdOYTQGbidERzrwQZ+VSEtIIggw+s8B/j9cibcOTwUd3S2cWKsk4hMlBgu1TqrCWKSpAnY
jnFp0OmlNj1SGhMYhMMCn2ScsHQtY0G3yZghqJcdZUaVZ8EaXYX4x4XetemUbZBp7cKmgzmTzfl2
4BTGsMhcoSCBipIx6LhW2zNeGNaN4FGRXW3yqvztw465txMcrUAFF8QMnmf8Bqw04ztMqNljBMWW
jaGSc3eYO/kuoiC/Ogjb8RXrW5gNJAGRYZ8GEWlbyfg+/fJbOLHmQv+Jgf/4ECnxvmEBzrv8DWp6
jTbxt9VlBz9caNra8nZRUu2D8WTR0+zivL/aLYkI1GEB2jvMPezvScw4uX52akO6CDK6MNmmB89r
3qx5BDppVHdVl+Hkhz7RyvKJsg7mDRRUTy7y/kl+DRpAkQ4jsB0f9YQsoS3t+0EN9VY3482ZLBN5
KSZO4sRYGc7Guu6mbmOPfraxMjb6hZUC6Rm0OvQRHb2GVb9yQh/3ZWXwtIr4rOs55EDfSgWxwnQz
ZztFNQXbMvSJnTcou8fGy88QYS59i37U0znCyjpaA/2/T6AIvftQzzKpXoj5+QOUxOdoTS0kWJTn
fYxouPxqRAq1xHpy0pFThnG1gWM7N2e1y4OSB4MnQPILeU1xWMJcMcqtNXNSWlDKBsBFarLWLou/
WA3WKQ5Zr5DzuZpTh7CsZUZr9+p31dvLUSUGdo+YBLp4CnnkigCVMcbFqe1ujCCCdZ6Uh8Fu60va
VVe2G396oJNoD1BCwOh+ZbWdASDrd7JnA8WhDVR8+RWW32rPfPrJVBMZpNX4NUGN2vgjTlyj5iFu
+7A+p9dWGDavq39RWYyXqx6dTabgA4Vcv1Ek411Z3tcR7jlIend9n7NySItf6Ti+1w23DmGzIbAR
qgUc8NWWknuX1/FDNw/eS8PNJyZ7X8H/irrkV4delrUw0CvGfZxZ25qZ4r4dsvag/ZDFYsUWuBJn
jA0V98yIAhrA6rEyCn8bJe+JaZFryLR0N1D/FqPetMDn7+HIIMnPyk1hOCCyghfzEuShIgoQKhrp
7eWtt4OlSCDnuuzGQxyz/K1UhiQHoZZKi00xMRxzXcbCtRdcMfuUh74jUcnHBYZ3CZO5UseBZVfe
jvww7gMKZDLBmDCEkLtcGT5W2KG4k8u9OdsH6PRiVfF2spxDykfeuMP+xfVWNPAPScKSXhU7qRCj
YIMzV5ltJdR1VNtqLgVUg4L2zCz+YObmBdAmTtmC3m10TS7ZeyPJnua0+cJDsEsG+9OJxtMClWhb
DPPZmN5N3dQCkp3S+6wJ6Rmr7JZp+tiiIxsI4fszabgnyADIo8/DfJycMdtzHemV0ya7yhvmVUya
2xoEy7OXNY/QEVPWPxuNbHhf0iwGwv4hyUxiFD+h6ewMijcnrFazxqXhRUm9dzyc8F3gXTQ0JIdD
/iJkDdghmz/HJL75HsyK2JfPhlGhXzGtxaHzwePlwxmqq270Nq1wlg4+eymg8aQLplevlA4c5Wqf
5tUZbq/z3oo/jPBRDlWes3YNpoQUIw5TZIEhKMxusjKTH0FjEHvMfmjAmbqSkS5OjQs9te6bE4Ff
EWgt2PzImftdLZJXzRvlq+5X55T1TqeGZNsV3ONT7pkbeudM4EfA/TPsB7N61Ip/NUX2TSKDy64n
mC9I4x3Odszff7qCZX8UaX8dez44C+cylopJcAgoxGVBtQ5l9QRv2b3EWX2ybUiwCdtIN0aGn1Qm
kxPGD3lXH4KooC/k0ZSH3DxcQSjLcpFSmohsVYXQOdQQ/qhz3uQJyGtinpJ5xnsrs+dJW7SJGKzX
JMBiaRI8XArcc7mhyk0QWj9Z4j4k3K3PXghZrlTGfR8312o05K2YCfwZKg7r2fRxtbaxXDGbl/eh
RakSurt8rsMVYXfFoS3s33ACuHxdWbzmpPCsTeV8dVnpMofJsNUt8+Wwp7TiPHBq+q5+UICj3bK8
FNpEL4S9gHAQLtZcT/tqyo++z76uZ+iEg5SFE6b4n1pjz60nWLV5U107OEQbUN+nojHFPsE+lY9R
t4UssO3RjG6sxSluOM3Zzx9sdPNra6CCaMVMkEWEm2+KEsXG0LCevARII/hBK6eeM/EpjEb7Iw9Q
0SVtYKJnKd5GVppZg4C6phEwfDdYmdCssjF8r0t6wF6h1UPbs/ULp9xj95gQ2XFDeb5V/UCC/TGk
aAZG38MY0JECUibOs6k8ZBahcfZaTzy5DF03ToTTJlyc1b2DlrnpzfQ4DNg5y7Y0j8hwvpwWWBqZ
OdxnaMv2nj+Kvd8mLy7VLQAi0R7C3s8v1hQuCSV+iX47/cpjOZ1qe/rKUq7GUKrkzou7JRly3oY9
iBfLDpudakqxc8EzswABBx6IKn0Ey8hdZZE8YYEDFeYaVUh/NBkwwLoZaHaUhaGrb1pqCzSpYtbF
z9oRf8bQc87KcycwWdkLm47+MBpVcxA0oKwShtOUoi1EIlkEJhtId0xW8AHcLP3pz/JX5nwV4y88
OC9Fkk7vjFaY2vF2w/4mXqYwYcZHOYaJ/AzMmNMIvjGRE9a1T4sVRFtuMsXCVJHzse8MuzravfnS
DeVnShsHYbb4oXrDY7LG2dc0IVAhjhhqqIudO+UtkpRv09wbl44NGs9g6jXP85OXtP6NsmdgvlCa
22RS3tbOgbbzT0rw1OgzsvRoCkG0QGE9mHWV37UJfsCm0cmjj5a7blHQRckxCDipJIw8Ym7g0QDf
+mF0i2zT5WBA4/QUZRZD0D9ZzYB28tL6MIvqRwjLdNX1rWI6BIfDDGJyRUvoGz4dzS2EHrJd9NPs
htmCdkV6aG3kBrmLgBYW7LSpkTycfX+fTVxYheURNz3F/XGsigh9JDgSruKBWdQu/LCd+TVOoLK7
LrbgPAhCZo9Ns3aSKtlnfbuTUGY7poFMeKEt2VEyA7+PKBNugUTkTN+L0T/D98k0JMJcljOEFBO+
vKxb8VSqyFFpp4fl8fgwpPoznmpxgvVgnNjjfpaFX7HmU/EucJo7D+LOOYAjhWnAuiLedh7iuHqE
tmhsioEMAQaEBuuooT70gf2zpsY6a5B73Do/R6J79s7g9w+IeKzTPBe/cQ8ecBX77B+GRysYe66C
D8fzP2Uq5h024wiRp3NsZEbsQbhUVa13NshYXTtuzBBYO9Y9OCnNQOs+izBfmpYwNz28mdbFLLlc
3Sh9Yv3cFJl1dnPylycPM3gjd5gLkJ0WZsj4+sxXZAoDDZ55G/v9k9X3+gRXjMX/kPRbu9TDFl4M
JaAf97tZ6ncfuOnZcNW2MnGfM327yC6Nrxmy7Kov9dkUwDTH1D7pHsNriBJ53Y2k8woakG3cRG+N
iVB8gOZ7laFsD/CGZhTEZCbn7PLaboLrkKIUJtMADxE5zrN/oWgb1kPivaRJonDKUOMvTPPO8MWp
KT7jvFZkZfDBkpl9CmaMrMCN0oS2gXCLiT0SrXIraMINC49bXKIiaQZ561pNF61gW3KSqqe4d/pj
5N3mlHoqc6vgOhBHz7bPelcg8ncgN/09GIpo6y9Hs20fTSaH73zSma1C8VqKs3yHbeudqgCZfDkH
x6DT+34I78cQLgKwbCRkOfrXlkUalDPkQZ7LqRJFL0iQw92Im0G2tn9WpkCZljJEoBwqLsZ8ykqx
CJzowqfouQ1dAtWA6l/IkVj3IENunkfLmIDLq2Rpvs0tU0ptZ5skFndZgzFYUX1e20r9YDJBEEdW
of6t/tDLnjpITyhfHAvUkskWRBD5IOtdKUNxcePYRUK5bGZlc57MxsfK4nuryqE+TlsSxFW0VJqs
OfzAPTrjzU2FgH2yi0Vd701CP0XMoE3aFugqx4fBxMw2m4hVETQyc5tufRJVGD+pZ9E7uEqLnLck
T7ujwStQL3zWaIG+ZiIlkkrfyAyLdoBLt4xjQQxA210rVxyh4QLv0Lw8bIZWWTaoQwC6CvxgeLby
Ol0zvCsAIqTQ4gzv6IXWTjnIGhmrflie85QYotk3PT5t/J14aJiz6NA6epOkBFTVo1HS6QYmOe5e
MkYXmwSPuuPZXeJ73DAPanoG7kY877tKUDYp7EAtpIEYjTw1Qr0dnPALo8jB6Jt5NyENq/gWNiPd
02qgEkIzV1byDUvjBVHXIn9goEhY9CEKJd9FPi4+ZqLOLkaFzB8Moocwp3hNEjPZj1m5TH/oHXxc
e+uoDF7NGrCRuegCpuMEhuZoRTvoysnJir11WYfyQNDdzoWMCw6SxtCji7Sz+FLk5pvWbrtGef5n
nIJrSpjGyUvCZ3g//FiRf0vN8j0N7CXJB4tChqJ9O/lvOaFQiGnXVgy+qczGfQ9gOu2QLVrQT1G6
RlsvNWEo+BXkeUyCYIYhZpQO65zU5adpbEkjiyL4Esc/Wiey6f6z/uB6+m7uuctJfoQY0jf7aMqf
2lRZNIaR3Ex4gTL4IA88t5ZF0LTTWBhw6nhbpIr9SZjhH9si3qh3L1jYwl2U8nIDzN3JLv4Z6eS1
YoUYB119y3q6rDJs7KNlxXI3itHDHNqTr8oQG/08RESzaxKWLczSYlfds1ZfhT0IDV1xQ7t+9ytC
IsGMiOw4AvLuGmjxEjRVgHf3YVEKbqRx1Jmf7D3DNIklKXH5sy9ZlfI5QxyyKpruayoQQSEY3tgz
Bec4Zk9q4RFny4e2hgsBM4Lqt7Lq/QKhBLZSH1s3PjFStC7o+8HgVtSESCMuTSTl1aBt4zJC4R6f
cNFBdrFuVmRnR5YMFb4bj+KBwecNqgBRQ3lurO2BxUOHO5/BWytPplVXBzsJWRVx2mSflcmRSYOx
zRTvZz+xrsCU9pBZjwmLEyb3PPsnTw+XzqBYLlTHCc8LhPUIrSIMOdRr8TgcTQWTNisSjL9Zgh8j
TPpT3pj9qfFSuacWOPKnQhL6ppHUpTncm0F6hseiNzOVLyurDjf7MKCAZmgcO9WXUQK2g06tTyDy
IZcvH5jPZ1vk62y2J/ErMsxTaI5v/siL4mqWPRFPsS6tTk5ZImpPkufJ1Qx1Q+piIDk4eRZGzhgR
6p7CGfLB4/vVl91DC6SL4Ok643Uo3Ml8iEyGLdqOXv1u2tatsE6ul6m9wCnDcy/Ld5OJnFCidCMP
2jlGg+0fkApu6GQWVATjQjPCZNW3SySpngtEr9jtrY6MOGcKA/Tiuh9Of/9lHznIt4qU4SA33a4C
u4It8UEFTPIbBxpXGqOVNbNgOjW6pxSeYDSxhOtOQAebDST/mWFi6J/c2rS2/yvS+O0xaMMKbbOr
388G+vcxOw6Gmt4QpTLfbr3nEp3vlWVPt+oR0L91dch8mDCpw/enQz3TUJVXw+lwLxiFczAK+9oM
ej5Efu6BUEgMYOb/+SF1jQYkjVds4Zz94298/xGbCeNGY9aYR7DxbKjPntUPN72A9eHs8Y5jbTt8
/2ZAC//38Nv/UQb5c6n47z9Hjv9zavn/3jz9+/O//Smbf7t72j3/P//k/0eB5i55zf99nvm5//j1
j1nmy5/++rUElhtS/A1/o4/q2ZHuf8aYU3v9LXCFa1uWZH4R2BY5wv+RY247f7MlKwrTsSUDWblE
DP9HjLkV/M23PUcG7EZM0+T//icp5n/JYXZd/gbHdj0hLctzCWT+S35wM42TLh2ZgL2lZ4Cqn7D7
wFiJRGmVdiwxhzbSe6xSoP17TEW6sD1ywxEGB2ltXeOxml6nuC6Q1njj52Qb7ATK7khVdXBr51DT
EiT5Wfp6/BfJx84/Jx8v3zn/QWDnCJt5n2P+5TuPkwL55xgwJ8EVE3jK2o8a4wAqjkuiXX+j22TY
IysZ9lmlkMDg47kXKarHeVl5hid2TuVxCqpx7Sv5ngU3J65Ciq38s6oQW01wbuFh1PccrKDz1Lxp
vOwNpzDGqZa7+/v3bS8eSCQen9yo9rG1t+2/+CltLo9/SCP+/in54TyPmZXrg0hbUr3/Id+5zks6
s1YZO2g85bHWdnWpHFyU9gx41uURvu6rftukuUSIHTEbmLN6PfrtZ45BcIX/dV43XV0epVM9Sgxf
W/IeIMAvP5yJfcV0jPYR/0LS6YeoiRiH+tu84kr4hzvhv8h056L8v34Mn+uLiW5g+6bz18hsenNP
zdrwoUgjIPnm49tFUh3NCGxB5A8IwV0gxXYXMpCyh6WouS/xrSLDN6xbyoB3V7QZKTeloLaMnBcb
7jSAAIbgU6ifUx/nsOsHdNRItHeuT9kkkZteNLFOYPaGH1Wt6xvMGURUhb3xaw1jWRQdOl/015HL
zLZtyrdFPHvVTOAz/qEf61Ngj/dd4qtt6uZqF2CQxOrfARUau/anMbJyIuI8vfOL+QXR64rcs+rd
iU9aN/xlDVMLNZA8h6SmReWEeyDRb6N3yquYFcIUNpeE0LGqj59LtBOg5OZLD59LYFMwvK9e5L+s
zoqvOW3Vyi8RoIVN41yJwn0SPsEDRW5XG9GNay8xybuoPPNfJJ3b5l/eNhFYPssRywlcJmXC+8s9
lhTA38dsGPbcJqgVmfS6HSjQgHAXuHg1yrxAyzsykbrkufNa98wrvE9GOF2Ynu1dX06H70vNzcBe
OyHrbUhpqyLdNlUZ/ItbBRj3X75b1wxMxxUMtSxONVLl//lesWQZMS9S1BXLWTZzOuzNAXclnOOt
bVRUNVVdIxK2e+be9fjRg5++12BHMxMoAyjWk0wRtEUjM2LwU6/a6sU2ppbe0sZCi4TQdCiMnzpN
B0TpibHDK9pdvm9M7dnvCACNjY9Zb1sC9v57BAxk23PKBgKFogPnM4QVWxiyPNp6es2ymTt67HYe
+zvWQ5N55saJEYOG4xZbLWFexDJs+NuSPbuvejPgsJiXzAfSKUBIOkjhavobbodzEpjB0+j6az21
a7jy4uSWjE/xg5Ie7lnvDISI57VYCbg67i/gBF+dUrq48N3u0s75xqsm9KLkV2/ssK3vS7NG3zD6
Hdx+BMCBCUtfji+Q7dbft58H34ZC3j0XVuOe28mb1oOqUyIMEgQDDR6K3Oaqz6xWseFKYA8O2fH7
icGIe1vgqb2gIH9VxVgeVeOSMVLgP6iwzGN5SoMTjBsgfN93mh0Ae6eX6TZ5zWzajQ1BFnnziBKx
u3OneF6nAezank3XeixSB4IbQcLjLIeVV4XcVmaxoM6tgicTnoB6yE9o2V907Ez3FLERak9cIKTW
dEr/NhkSuLWUD40zfUqnuUboB240V3hb8gopbp+/Je7Blo0FLLLDTTbksPvA9SNg8wW+VQylZcw6
V2jx7icD04rehjZTtCDMcmTOI0Nxg+yCw/dTpvc1U/POfjHct9HHDh2I9BKxh+d2DM++R2hGBj6j
DvsejA4vdVojBytEgb3dzF++D65SsB0yuvBmK9Hji6mSN7b9j5FdSZALDfEVKc2sR0bPnmWEswva
4cDPMlw8qAyYw8rmvhH5R9CU3oYxTrlJayPDf5i85UXE4KOQ9V5WZbdwi3FrkcKeCQwN5F2w3TW4
/pazQYH7gTQJeKUarZQOvGPg838IO48du5G1y75LzwmQEUE36Mnx/py0ytSEUCkleu/59L1I/Wjc
vwqoOxFUqJR0DBn8zN5rkwKZ/JcjSf79ScJNTpUCwV3aum0KnSrrPx+IY+DE8dCCh5K4VtBIBQrr
t8eQA7azTTf+5BrMbN38qByLq52BBatFkHdtiAyKi3K9PLizZGK8xD5tZRsWd2GAoD5EjJI7ls0g
lVks4Y8rMyBoU5itTfs4WltWIS2FQdRiCQjyqxFnL6CMNlXr1XvF8Xlg/Pfq6Y/lqh4Qqf2Xp6hQ
/zzgFAwUR+cDEKSl/60YsBQJsD7pZHt2ORdMDBlBQUa2i1is85w4NbKPoHWvY2kj6bM9Y9+Nxtqx
Y6BogB1WpS3tp1BCkdPDnk7FGdhgVsD7ajzDq9aHsD1AUP6cbIERTk8v6Wiah3+vBMx/fH+GsChg
XSHAGLiO+tv3J2GAsRTJIkLsoT04eRtsxXhAnxjuU634nqTlIxX2dFTQUJkaucMdFH9eNvccc8wz
YT8/VTfLgxjHUmVW6d4L2rfY8FFoEXX75whB82kc5NAdCY05xkGkH5Rjf1TGDD03499GbnYsstqP
Kkr1M0LMv9qOzeZU27eSDKz5UetcJ0FEQSPPrhvru6V+1SL9u98Om7BCpAUqdNxoCsds0A7xsdKB
tAKPitbNaHWUg2AHqxa8JhSvVuME0MfiGhGH9Kw6wsb0zX/5VI2/Xxk88ZRUShpzIa+WMv8/ysSR
GsK32RjsoY6UmzIKjVUIjHAlqB/3UTtuQWb3jxod7KM1tH3JvPgVl9RspC6fh13lAxytDFYiRqK3
tLQDftZxXmi0Gin19ZaIUlWjE0TiUT23FeAZaah3s2jvfV1uJCLcfZGqn52XdS9lkvoboo3PjcGq
y8wHgz0bRaef6M0xMAxwlTy1QKm+YPPst4ZABRPYjX01pmxTtzABZJfttdAtyRfwn5sey+WAZnBT
BTa4Gan//vcPz5gvuTwZ/Tw7fv3f/2OapmFSTMAxJdfelYY7V0H/8eFZ/VC0gy/kzqHhOGfD8F2L
BZrlGrxEaFCZNQYpmXOlE4uXEpSqVof5MXaf3MFXxz4nQV5F1RZd93D+95cm//nSOOVcXei2ZRqO
0v9W0jAV7uyp49DuyTXcDrl5SQK4j00nf83BsKkNRJW3BifIhAkpLKyJdFoswdCBqIfFROta5NE5
4IG5morpDQqqcxrc18YX5ROYtu8Bqj3CDcKbRozD1lR1MeP8qKx1xThXd3alaDtEgTJbl4q082BQ
PLAjdfS0EAFX762FR0X/72/b+uchwTvTaYFdy+SXv3elRiuLxs4yYweN/KVosGJPNlHCmiDfPWr3
TL1m8G6+gdd8zmWmTgmEjWLysbaQvEKkXtF47t4hGHmnEVGxt7EScx1B1Q6Li2fLH0YY9Q8d0RqF
ILFywdTcews82mivO1VZCDMYLeuq2Wpd2CE+sd6djFJmKVBcN82PCXy4LoubV8iVuzrw0UilLgRn
FsJm4jxlSH6zWhsRf4EY6NiQH1ETPtw4y7cADjqws2O46VwTYkVD2VaD3l5FWl8++eNFmgMUQF0L
bnMLIDss0I5DcLIZNT9gJ2Rn0wKNM5bsZc3mYI/FLBogr/vfvwRzLu7/123B6IF7wjV1RhEKGff/
vi1gy2myp2Xc6Y0Id0wK7pB5BuxGR88nWgWWpTjYLlq6tMCGCc7k7GcQ/yBJ24HbXbLdnMKOWwIR
Zqo5+15geHKq/J7F7SuqCgMxREQ7VVB2mFXNYqYHw7CGy/DqlmhUisD2r6ryKFjAVsAqwjmuS4OW
DbzSRjB+3o758BJ0GpYTy1n7JRVkropb4llotkvrw+Dn7DGo7+DbEeZnwVXgLmI2OEL/AITLpKxn
dtmxiRyAIvuxKY///hla/2hJ+AyVhdrKlorO1pgv9P84WgytHo3BFMDs59y9SZFDDhDw6OvyJZqk
uc31CTRkZb17EQ4aO8+ZWxAMeISM4zV429OQlW4Zu3tRlmI9iKbYjQ4jX6tMnHmj+hLbgMzSNgIb
iLF/3aYspuquJji6biEVhZjLxpnQbHsxS5DQZC5dwGZxQ43wM98TGw3T/WYKfRyoQb5N0giBVOsd
NH98mhTg6dxmyMoYfeuwGo+y9mcP29VK3P46+TwGi0FTGx536qjqgR+m6dDc7I2eke+3bz9bP0aj
9/9f2lIrSj1ju8WoiSc+KTxYtQhumD7//aOXXKr/uICpkh2FW09YhuVafys1gJE2Y0NxtjONxGDv
A/giJJ0TwNY0o74q0rzhj6m29m5OwGNz8HkvrkQfbgh4cS4uwnXX2/oxh3z/gCtqngohvFs1s+En
+GFHQm7YVKlxeAw2apTETPG7eq5zUdGx9Vjd16p4Tvroex021ZNf1MF+QpDAmVmFe2Kr4Ia1CvGw
NzEJGN1NDNBuL2bUgjvqPP6GAd4DVzn99JQbW6/BpiH97C8XNcYlr87KTLUze0RmKEOK+JuYZQwf
yr4sr6nE8LeuMtKxGLBMbCryK01D81zX1jWKDG+XgBpClGUD0LKq/hiAQVznI/HllRQ/3XKyH3/e
Wxl6Wx5PDig/y9gIUq32WeZpG3eU4mLnDi70MUNtpFDFoWrQ6zq8K51wtayaBrYSA4bO+ROtanXP
59BDIDwaJiScJsC7WBaJc6blhwxT+AXzmD7fllk5FWTFzDeo3U7bpVdHabdZPt7e14l8sZV/1QOM
+E3CIKgLuuKASexzeY92pG/7QS8Yyk3eQcyxAvbcAfWTX9093bP3y1/UjflrLx2SyDVLEjvSwpaL
ycJycajxBIovficzvusQIhNDop1TkCiAWhicrmOcRTB81wtTw5sWbZanokJSfa5i/6GN6MG0BtRB
oONNgi7g/vlSEGBHJxthK6t803gtmmJm/OID0usYbbod12c/kUTmhOaailNuigD9t5/q8doL0Kkt
Lzv3rHsvur9iWts+c4znBsn2WKJIZ13prUx1AyFR/nYhbZkC4XDvXAYn/62CoDu7Kf584PhMNWjV
KCXmnMYhhAxkiTuYGNa0evVkZ8inaKEuU4fgkrjX6KiZmdgRUUq+uzmd/rz60Dj5inRWLWMyttwm
jem6q7SmIPRc94dUqPvbotQ2JAGclm8mo0ermVee7BIoIkV5slHQmRhMMDVZBhqT3qzpN4GOuNFw
7KXtQMhuzDNcvpuP2xNt4Te+xhtvPL6nM+EvsodHJhjUCIBfKyYc3F3zF1rXHF6xSDFLZsBjdIN8
Po3UobYhmptn3rBxuxzIX5F6O9X2BMW0WXTWMVNvMdqPK7a09u8k06I1p9RVadQ9tTmR6VpY7j6R
lPI6FJyRm2oWN4FJ63RzGzjWS6lV5cXigbd8XU4MZQXF3ecQR+IZzdzW0Pp6ozdIofS8vesyPIfl
6L2M8SGZr/vlamzpM3bTkAdbC8Tliolfistz4Ck3ikNkhMG1cRUqOn6+YH22wfhtHOGcHmQg6jsX
7g3mg3YwymRal5VnztC9Dx1F7Xm5qw2drBymMRzx8/EmUYSxUlLVRcb1fkyUgY/D6YJNGncWC2N+
JJsVIa3FMhMjBqDRoJAvSWqRNDMq7uk2/lVO/B2R3r3AX9YOeWoTHDGNKN4t+QpG+pT2NOAmScoz
J4rGr2m/fJaqa1mq4dG0msCW7n0zPXgDgKWIO0pkgVgOhEhMa7FPTYYKJYiWtY0sa+9HITzIeOa5
tMFLK7XPBq0MwUOE9hxcz44PptOdRoul9Vaz0KI2TFgKp04xlDFxHg6eaIw9l6F/KhIKfpeWdedm
SJT1jKwX6n+kbrX1XroM1YJS5U9+7P7IBZHffZ+fQVuDk3QS9aimr8TBHxLqfXFyy1LfZTYiRx3I
tVmgeyNZQnO88Xuv4DXLnhlJ13UHI+EZ3GpluWkkOSm5P/iHvBVcv4qKruvQG1my+DBaPXjqZIdr
xAUcxmM2uTGS+dVJHEVErQwbxhLe2TMdIACMgBPbQR4Tms7FrKzNABH0oqbpvpSuuq3Jo5Y6b0NJ
CKUg7BlPCxt2V8JdAXw3op6aTn6HNATA8tg9+QOh8tYDYjLWXbLnNtPUE2SOcRFJdlC8JEIzXu1q
5qOoUD4t4wPhIJxPLO0ZpBybXfYaW+Ul9V2yj13BiSQPEU2pvsmQKa+aEFXu8sfaKDEAIN8HZ0C1
Ew4wOyvhwgkKv0PB+vHnRUH0IGwBphvshOkkfMRZgdlsatoFnPu5fRiHAodQg+NVJIz8lgMgSHu9
W+ExrcLuVXfCDIiDuaNTpgAxg3sM+OaY9mQ5Yc/MTgBqd8sfA+2Khc1z0d36B6FfHY2AkSaPtF03
WeNbS4QTpD4MG0QMGlK7h8z+DgMpEZted8ptLZq9hCm0tZrOu7Hq5iEmermTFO68Qts4iBLLHkbD
flsXg7wm5fbPm1wOQVMOvyNHw7qT6dpz1iMtn/S3OVLqPMHwRK5sYJrGHm7n9PmQF+Ux08Z83+WY
U22Sjx7Uzv6V3ddBDdNw07NSsGsPMf/xV4VW8NcAxoRgAua7ZWNvxhYwSihq4hLnGZAwapKLKlxI
ADoOYTZ7UmDHVsR5J7iMcDVXqIVg3aEQ5HWLAKEWTf6aXAlzW7dpf3BE1x4luvo6Dff+BN4cMVCv
n6khnG3eJ/vS4tR2U7jvTQfsbegLWExUFXmvusPAYAvn2dggMGdwH4GwPWq6fKMubW42LB5L94hc
YNZSFpWi66hzhq9YMaaoDchjoeHydHJuEnlI69x8H6P0ZXljhdF9tIE+PCq7Je26p6xK4/qtJQl1
J2VRriwWG6sWf8QGp36yXj7ZgkgvkDMTCtQaUmwueKek6n6DGDFuy9L+yoR8T1X6qWcy3Cx/hLQA
ACVDVB37DulOG2n+8wAmqHlB8mS89oNNUZ5kZFcjIkXMPFEQDPtWokxyeOpF1qQdDXLVyEbhbDSU
Gm9uwKuYsymCsWQGOA6/w4CKkkOvIrpRCx5U0fajpnZLIzXsc7ufcxc5BBh7WkeRuB+Kac5Y9AHE
/EzbyWLiYRR0f9VZ9jOP7RXEDO096nbM3f2VYpxFIEGcrQK9bVaTqdzLQEC4r+NDmhoj/8bAYwv7
5oNTsf3m9yR9jV7a36s5qbGuWvBWUeccUj86EmozXl3zR1sCgRzKrn1GbL6GulBsGxFwKKM0WY9O
roAjBs0eF5+GTu0w2nX3qlTe7Ku4/sgVFiM1xs0lqUi8TEKOX1E6Bs8B1I8W/vq9DUuLioZRdJyT
IKahU14Pmh1do3R6N8P6IxaRfwEmilGGlsWSNCLcGIjZnTz9kUfDPWMoyrIohozqJzSYzd11Iuu7
EMDuiZlbicYaHrn3nlvcALnywl2Zc1M1BREIuTtkRyYnqD5r6qLA/bKI5TiHAUvNgbHnwZ/whkcd
mlsC75/x7jWrBENBtmfUlj+MHmIdEYtXJGzRmkKHh1EvMeS6AA2xwyIMEleXzN9nvDn3DqXcpS50
lJfzUR+O7SGGP7QOHFaECJfRSuchRWKIO0p3NiJoxYG8SwWnlAA+CSut1AG+t5OV/pRhsm1x9V4Y
AZ9SNgxHUTQpAYsB8dq9Ovlx2h5zBSNk+S+f2MPlXkIVSyJl+cOnxQJSo6wUZSPA5pg7++QNIOg9
Z/LBGwu4LAVum1zr8SzTvzIcd7auB2XS4ipaox5jQAAjEAMe7Jx8/IaxlXA43/4EjeBeetP8cuR3
r07yq57QBNljTHxKHvk3ZgbtCiPVzOQy8+PEGc7gISMFMUa/nMz+grgDuhyUGiUbJ+Qmi1CpkaSb
MSBIiMmc7j330rlAxIvvQ6CRbe+M8sxD3jNOK5MK+WpsZjce+riQzfqv5ZQco/jO/y9O+mx9j+2P
nnPrWtJnr5M5JQYrhr9JfBs6L7sBOBryVAJJOpYJj2CZZtoatEG8cfA6oSYLgovt+LtpngUtP9Ex
Ijh283fi6KE6MhssPkE/aOtWy4vzNFPO4e7tYkkhE+lsYm0YzntThMbWhk5xiFLktHhu0hkiHb+Z
OBhKPap+s99nrpqh3Vhlsan2WtP+KAGIb4x5NLJcS8iwwM2akuDAnDBATCQrinoOO6s5J2Sv7kKu
YM9y3J0b1hhIMff5sKu/TU75zccVzhmZajzG+S+T70Ybx/rqaeBPBv4NHLYFwBL2V/hVqhfJvCbv
4fUNTfKeNIwsaFwwSlggESSIB1eL3qH+4bSNQm/djcTNsX/h/DE7VHBeJVmLwVxaG+BZjnERQe/q
nOCSav07w1R0coF3dNyefBEvfNEizLpu8ZmWQ/ACL7hfJ1bB0lAF/t7Pc5a3ChFH8LWUSsCOdDX8
4A0DFir69wos180HI6TKPAJJn0B0lJZ7mPI5G6TlaT7JO3M5f1D2x5AwRJfqGUrZezN/kzKc3hOS
lG8U19+Z5bORoPhZjnbVT3JWe8kD99AF/BysrtCVx9I4V0NlviDpOiz1SBOiANAd91c4DvqumK8j
r8+CW8S2m1LWuprQ817H1CGBIcZfSegCukXGSl3kpA8PbtWf4g2U6bRWVkYQWjf8mprUxIEpPCQO
mPD97G15fFE+lwiLrafS0eHmM01fVdN9eR1aJC7+WA07GfW0jo3l6kf9wOYQttk4HKa6ZBwy1xDO
CKjOoo9t6EJPRKV8G4q52Ef2dMRzv8c0V+yXPnIZpBeFNYsn+nhrkX5ACFlP+TlPNZJh+B99Uq/b
lOmTSXHjd3+ZRX4EpAkxwUYOWRni/KdvwtGBjrT8knYuGTvygQ5x3UKWJACJbc0eO5dapw4fsDNN
J80Kp2sDDi/Va2Mj67Tf0A3kt4Qo56V704Qu9vXYWxfcLzgmJ7CqfenaW7g13nlqkQBGpTjFybTp
RpF8A1TAVU9ey2uUKHlPXOMNByyyFiYglv4YnQDkrdb58ArZySVVcvdse29XP6eq8L5lnToQuMtK
gTomnkN5PAl5uO/MfSUKuiTBSwZL9iMGlZKjBvj0h+wvfwt+FLQeYIObIcDP6PFkvIpG+z2GhH7q
iDxWAUqilWFN6oao6hF6vrevC388p5qRQ1F0i5r8AGZcHpHgPMmn56WKZOu8Hxmxji3PRFECBuv6
utnnk6647ZvfvRH2h1aLEM00ukXJIvVNOuAcj1uXBho+QUgZ9xgg1S4rFMikzn7sEjJjsxvhFt0L
mTZkMTQTRuHO5HSJ4Xx044WOk5mClh1TrbZeh/lDdZz4u5EV05158nHECnhwJVKDsoV1gh1DAy2Z
51d7qj9SV8r9cnzy71Kc18+2vJt2BVuHTfB+GkaUHfCX7FgPHrHjnQiubS/AI6+OWX/Vemm/JDaS
Yx4fp8Hs4zv7BKrZ1B7XYSUVdElUZEjKARE4hbsvinkO7hbZqzZYXxpyBFP49akcXyEY9o+KGmRH
vBRefz9moD4Q+4bpYZSc9YPEv2rMwH9rhyxebAoxC4rM4Euyxr2TRWn8T1ugCzdYYwLJ96JHY91x
9hbsUFbSH9FP5DzyXb8Bw1zj9y9oZ2siEO9lln9pPhh9Xa92Sd8zknR01oFI2ndjPn20PSmzqoH8
VTgmd16hEIDpHG5LPZBzw26BDDJ90Kx0RyS0xnSowaTZDgyMsnEyn4cK7xjPAJPgBxI1hptDq9r1
RXfQTIIzS1KrSBrmmGjFsW9o0eSszrGyuS6dNLj1DQOmCBvTadmbY//yHw5R7xau98rN7ploEljt
OHSzyGq27JUFpThpm8k4/eh7fe/bHSZfUe2Jnighy3R4b+FqbSzPAQhM3RxyAD6VLTVzWBQ/G9+b
6WlD8zZ07cOzSoqZ6DWThXHN3O5HHoi1Q0btBR/xrWQv+FjaMaH3/TrQzM8sndx9qstbZAGfQtCz
jkYQNczPiM7iCbtanh5yFogkTvHU4+nAYlCxcIZXm/mN2ovaSA9QilZu5+3oA08BYvJD33x2xszy
hxk0BPYvoqTHTZuX1W7qoRYo4Ayr2tD0W1cM1RrVzvIxJkAp5oGqKpgBL0qkTIwEtFao5S37rNyy
eVsUWJqVVHgqCKbLJ3DwGOhIY2vQciaGaz+ZWDC5PW3ai9ir3wolKOQsQMOL5mT5F2NXMgua9TrU
NP4hasNzQIKf7MyzO4fsjeUjU8Ww1lCQeomk/WKlkNjpsSizk4iz+lQE01tVeuYt912SQl3cCb2z
daQotvgaQLaRnfj0Z9/6zbdA+hfkkZ+ngvbICDDG9sADnTxpnxHVrySi5wtXJtyDePjuWM7djuPZ
1GCZOwpexintvNFp8qdc7Ax2MMQolE9hisyAIM0+k/1ZGsRdFkE+R5oPr74eZI+cHCPlReYGdSkg
53lCYLvFwBDLQc5ezDhoU4CBhJOO9eqpzpiVW6U0d3+kSiXd1E6T2E2KiCO9hn2xjjQSGXN6HPYU
1SaNZlR5NL5LjrF3lFHfDMlrs/j3cR28Y1EFypY9VeOIdicyB7JNZr0XUQIY7FB8Qtr3trZoiNIQ
WKdVsLclCKqYFqQq/WiLDsSczSnr3J1vgzQdGI6b0SWEWM1Yvt1CUJcbM/3lNYZ2N2k9IVuK7GCL
FHk6pOZVUxnBQRl9cHd5+VsnYeQW6Y59MamPh8lwdxgigUZQVpLXFJn7SVh3y4sY0aUw8TMbpEfg
js/81cZZ9bMsYr6kqvn2i+YbsdZJf4HhQpTbmL5NeEpvVept3dToH9yvPxjBIkGp4AObE01h4ARn
Yo/zNe3enPXI4gR9wKOpGhixvnbG6ID/olCsaqrSojoDKKk3bnRQDWWOKUi3JWIHDmDWEzSv9THE
UefJmcf6hKmT5dnjsl4ai+UXu+jyq5WaL5AYyXWuHdRa9pThcfKJXfTU+ZceFu4x0Bh92IPhnRO7
w5hK/g/SG5PfoSxiis3JW380IRZcJl/ubsi+1DyUNdo30yhSnAIpicsz4QMcZB48jz4YgXlGlqpN
N79FC2j6WiCFO/W5eq5owGDhkn5UmaRCjkrE945YNIyZtNNSJvcghkrjaD1c2iRMd9DkE+yvTBXD
0jDPpire2J0Ue5nSjkmf7t7hZNnwXGTPGAOdsvlgrqNHiGqNeXlfxEl9sJGCC2ukGw4Qu/mHwep3
qIp0fKL4QmQBgz9s4fNaBsiZVDPnejVB3EF1YHhdvDVnrG61QZX2VxyRtY5sa2UZuXtvUx9OOeO+
o+eAxdKL4BjLkaw4SNZ+n4ur7YkBVxh8KzQAM4zWQzPovvB+CBky7frViMbk4jIYhqTTAZkRnjo1
mf6LgcMO1lj4AaJ0XAdeEQDWbwIW7cJc8eCPDpVLORimjbkNLXSGJk0NSmFez9SLN6MgoJjl+0+j
BFwb5323dnDyA8kI+y2BnBFB24F5Tb9CRoO4eBJugR5qFdAOYlrg8WBsatEEImlhPKEZXD+Ur2UX
hfvlLKlrHeK663wFTfc6FA6M9xjkSYYcfcv6h9QcGJceW4r98syJVdIcfVmxm+hfA7Lgzj2p5tvJ
wtM9XyxWFKAzNJ10vXzLqRmfpS3sk+zVFx4zD5PZfOzV+Q3gXnjXQhor26Dxn3VgPll8G+Hn7L4D
jUrTK7BN1VO4rTKnv6YRMc4IVeMtA2H2AHJrEh14avXsaSgovugR7mlY68Bsi5ogNO+w3NsM9LtN
6bcEMzfwYVXmIhGw8dKX+glWbX9azhk9z+9xo+WnbFDNdXmo1Yo4cFHlz1bOyrNMgTtEHZ0pvznV
oQPGEaqtDx2JtMCWzNgAMhGBJQci539XnZj2mgzvLBY+iwpxht9qrMgN3+FpZNs7aPg1DIbGoo/H
k9bItORHvHJvpg2htnjRc5Bu50rrblXeeWdwBV94azDnjqj+0hRarm1N2Y2NCbKqIqwfU5r7uwLB
OZeNFe3kwHdHQCsaYfDAu6HWPzDTNnudtJ41Kb0jm9L4N/BSkpaiqV/JsaEVKaPrcmlM4USeyGSc
bdw+m0UkW5XOWSNbEdQ6fVRnMT/p4aP6bmuc+9D+MkTKjgGn52aZrkaT2e7QBf20y8I8B8p4MIyf
LtTFm3He6GBA2S6ncGlSQs7JTntDDT5Zqlg42rJRl8xiQRqEhn/FmlyhFihwh0fOz7pwvRP1Api7
+7JlKU28jnjKTgy0MBjXbbIz6a6YNhUFLa8e7LLAQkg9NPshrL6jVRh2HFM27q8BigTKorIhbYfd
1kaEms1U2RSrCnjG3Wvre2Sy4ewMtzwXtUzJlGHt2jcla72ppKDg4u9tZIGJX/6EWEugKH/jui31
d11xjxmyeTfmjHElLwai+bNfoO0F0czYEIXDjoEX8QchbKbZ9HJcJIRWpfLPVrUHiAzluVLlvUxK
61IAzjXhG7oM7q2XwayMF+y2IN+N+qUu5PgyO0xnT6XNmeJ2XfvNsoKvBDHGCoFmt1MmUNqBU4nD
+Vz75vtShC2XLKb9XdzTXBfWgSCX/AzwNCM3F5GmxTNtOSh8pwUBKcJzb+QfxD/X96yIiQmF9sAE
qz66k/1aoEnf4k35VlJ63kwELdjwvN82C5YtJ5qBI9b/1gtrXQ/RD4RWxs6u4UB3SI/13NLxtkzw
Z9uWrYClid3EQY5eCmwVWLpKBfmJIdUcG4VyT7Tpi69gxydmNj4XaATXHbDN+bmCLlALe5x5op+j
FH8EaW0AfCVxbRgDsXczJTZoKn+6VVDcuwEMQAo3cNE+G5NAeWsjL0+j/rRci5yc3QlcNBwHdvVu
6F/SgvM1dJ1fodV1mypH4Yi0Ksrd5g4r4DIVgcWl+JFPtn4zv2Pom7DsijU+AxpS6XnXPrIAs8wS
5d6vCXlMQ1A+k2meW+Xot1CRgdEXzrFLjOS43CN5GB7tUgOPxlwIBiVOmRx2Em+9OLORzcEQwWx0
YcOxnBlJKLFqJb47wVSQPsjARbkpQSMIXOG0MGGagRGiiJ2b77M4MKPXgLAGwlz4pR6cNeCk+hLB
ErtV9hlZ24fPCvM57Kz20iWtSXT5uo6hDIqXRQGROAFWHpRvfuGzi9WZcFoxUW/IZ3f62FwXjYPX
WOO1Mr8t/UDvvCYB4L5Q0CEsPQNDglkslb5qTr0dSoDp1SWwzOjs9fx+aonRWoT3LUP+W673r6Ls
1Fvll2+05uXWafzgANYKjBhmnpWvDfnRwaQarHj8WzwreQyqIS22jq+/UYyUB0/53qWZtdNlOn6r
IuCyBcOa0I0lbs7mu1uExmuMPWsKQFe1bdtB6JfqQukLA84dzLtGhtgqtqxHTLIuJswmRNuYwMuE
f18bvw27zq6lyACRWoUG4JmBQymMSx1p26CJiZrSnfZsWP5T0MiL4Dx9AyRcwvAASk1oULCCtn+Y
PL86h2n1VkZ9fYSfsh3nLUccsZyiLhvS3wOKpsfyoDMtZk++jJ9F6D/FDdAFMfTvOPbwl8upuTg/
x0jYT07ercx65w0g7sD9wRueXjK9Sna+MCm/Zk1XmahLMPUdwkYLBGuwa7oOWYvfmZeCRbI2auUb
WHvnEDFr673p57KKZ3DD1UY8dSNdlKp6tgUT636p6mdFzhcysuK9CpINWWizWyAKZoSQOsWcKzB0
J5exAK+0RP2UTil7NnQkj5Kp9TGbLb1T76ojEE9gqVnwoWpNwPbTGjzXSUsI5byqKoa0OmlivBpJ
+FLMiqd8qsPNOBkrFoAxSEw9fyhNtUjN6YvDtr62gfMjJqOL9W3+ifFtWnPLeQfLgPHRTvVumiD+
SUXh4XYjLXaMLMtmF7dmiVRDxDbmx7f85ZFPtzdrFTym5lSl3B8eHIafTHyM+IVmggi/zmbCXY/d
QyZ+fbTaHNNND+Onpf2/xoN/jDSTIVUMFdzQpH3tUYXC7esgY4DvWZUAktZZiejDnGt2sC3TFqDR
sIl9K1jbOiDu0OFyb8PQuJiryKqzB/qgNDuYOOwvmQN5s4XwvjI7U78k+pIqZsTfFICTVYnQ72vs
rOCZ6VLCGmjDRN27uhx6mzEz1RaYGQWXoJfFsejvYjMaV54W5zdhApf1dBrYqKClzRQNZskJanrd
s+YSJq361vgU5fRVuj3HPPIX2ALox+rWWBmsQMi+caCJuj45CmOQ34pRI6suaS/+MLGq5F+HfJ0j
vBSWwN7Mn69GFhlBFrn3ob2Gfod2Q09+tjoijqLzjU+zrIsV6U8pwqRL0upnjATubiIQ+ugPwXNS
0vr4c8anQtawhtq/k53CfTBPQn2tY/vLUqt7R2piPelubO/xdoPVm19cYPSfPdlLx+U6CAAqrrLS
SY6FG8/RRGYJvTG46notro1qjXttrYIcYAtstpfe67zjrJX221jD3FcCtI1ZTfWj3IZ99mL0WDjw
1v7inWj7QsNC0iic7JabHbugGYmczGa0C/IBbGNrI+XAW+a5U00D6Mqfoq+GNQ/j8rNs+98dfddD
RtTPdWIKYhcYo1CzorRsDesgEAivFdHNgDhzBk9oDK9eqQ5o6v5KtRxYTzD6l2yaDeak6ACDz+Bw
MLB4mRJGKbEGGiILFJ+TEZ+R0H70jk5CqgRQ2KntSILD3WJqCGZDEvEjn0RUcOVhOTiF2EUOeQAa
SVQjKfGa0jiyjLsk+uFuzIdg6CcHnlcY7lmoZe3DTi5tNdjXqiIvx2nhPXMpVESBVf7RDdGkFBVp
fUGBkb5/9RhA3pouHVZZxwKlyvOjMqb+yQ5ZXI6sZdOhv5RpA61IkgBVGuPGCsL6EjMz+qPFK/8f
e+fRHLeSZtH/Mnt0wGYCi9kUyjt6itQGIVIUvE34Xz8HpY4Y9RvzYvazaMVTdFAkqwpp7nfvuQgq
BwN9rMpwSAFYBhEnFiEisYLsyqCKsvT7my7jTYx+fw8DZkY9kCz09By83GYHA1cJUAfk/HqsBb8/
5JE7MhuratsHY/1pzLJDq7b0V7LEYj3RUeJD53i5fa+mCQmVBWG61ceRW2JH8fiZExGH25szLi6E
tgURYpx4DtQKsW/e5KK09lmf3U3DgHozcRlbDTOfX5sdv9YwwsS9zO60nw6ddxwDxCPD0x9wR5fv
NJWIMBDvQ/oxngrH2RlZd4AY7p21YZl2OKKBgJaigELGvQLL6e6tgNaLgaXcwrb5rOXGXsE80Arq
XhAnsOEvc8IBNgEn40Q7WYwGXmXDIE7SIuKrgSU0MDkk2Ca5shHGitvtG028SCP9bS8gu2EdbidP
oQV7UHfy4lBixPIq8SG76JSh06prWPGJBEVeLx0YXCSWHECRF9438nT5kD/Dzb8vJXTFkFPBZmzI
IrVqAhoXGebmdqS7nU9oReBmb2O5rruWNpV5VhBy+AM5+Gc9BvNdnBpPeknoV6M5Ck+SZNbqWBer
8zYWpvSDjqLqM8L17qQb8JguTkrQ0Y9RCpTbyT+NNnmpADXlTtAeVNTGftjQzGoE3pcHRecpKIdT
hqzwnHuLAsoCbkKioIxguk+IzOAy6Gw6DqN1jJpTJRWvbnOqlwTIPAoFLeQ9KdSnm47pua3a7/mS
Z8SeQG2pNdb8HnOujtGivCSYwmw8umVlzH469YwK+veKVO0mssz2IBwqMqM6i45Fn3zeZja9UY6U
xgeUKdUANVQJ67W0HrTSftAGD8svxjngVNjGO7f6qbE8nEXEWMJU8ffZqYwHI7Q+3f5rjvXow4vU
MVlOS+0CZZu9sXpvnXk3L5fCEEg6H90kY8AS+jlw7X5KvENRDj8ZTANTjyFIAbIE9tVRsFwZaCZp
z7JmNyhjN4GCrj9xFoP4hVuL5ZVJMYafeF5CSDEzHjirA4k1bL+4MDFAcZAuApaGaD/SCrq7uRBv
1k04kKcM/yQZyrBmycMnFlRO+XDzcC75gLIFCsxDTyeG2gKQMy6RCNWDSeCrjKnBphyDevOJLG3a
RdUOgZYG3sVxMQp8POGCQrttY7xFD1myK62UC2nkZg/zcMwXG3ETcejq6+6NJdQkiOownrzZKAnp
UiQaYSLvzLY/YcNtOaEtltmQSoxVjvX4hFJRYsqSME6XD2K8qKUgFfg+bmuugJAwNElySjeBkT2E
4QVQZbVWfQSjJ2RsQVwyl4v3d9LSfRekzhqjk/vbR05XyV56X6yHXI7LBlFqmT52FY4fjFfqEJox
NYljD+K6sr9bNpeWbNprSQik241+4iImod5b7v3U096Stgk4pUyLL3YFIpHiHPUka/srbPUP23WT
qxnp5gsD9Q9Pn5KrG76bbisfps7oNnPr3hU2zlyzHbQnGX3eHj8bignJ3kyYH7psyqul6wzvlrMD
qailinx8aZ202CMqWiua8ZL7StZPZt0C36MN0hnHlGSGeho0wTEketSLnMvBYqhXCVl9bFzWtS/O
tyfTxAS5zILdo2tkp9viA0ZlRc2Rfa3jJP/9dRIflz0D0y9ECLpumZJnHMWJVUhiZPiIVz3D0HUv
O/wVtx90FneMIDDLa++NoeI9/ZQ09xhmc/T0DmFQ6/CwL28shv3+DDW+f0oUd5zEWxXg/L4X6fga
bNRoDo+NFs/XmxH8duqwM4t+51taqos5YS/8WHvf9a11LAK7woJIBNtGrD7WY4LTe/m9p0HDR6yL
bkuwZBW2BCBpElp7y1S/o9hTSwJYht3BLGV1rkUg7xvaII4c5t4LB5xNKUIegIUbw1VoXlV20m/o
yTJO5eBWvmlxnGgYetGpY7KYIjzfzWPyVsLXvTI+BOum9+PZJLVddtXptq2OnvZBk1VDz3U0Xjp7
wuWxbFRq5MQYZ8icbU2zTOHQZqsJ43r7NYyhm3cGVzn81kzCQ0qdHmswsVD3nWJTiNWQA5lKI2md
h1nPdlJIal1dEPBBAtc7LJS47/FOLseBW8E4raxrRVcVXzicStPMiClDx0u1DhwbYZV4ojdSpfnb
EKzjier1mBaLp7j24jUdxj3ePhP3BGVB1zTxOh9fwqFvDYnDxHgx06m8o6l5o8spvCuXt0F8uAyd
7lN7YBjS4MugMgHjFK5XndSk45kXEFa/lv8NtsQR2zrOIxt38wCqkP1jcBKeAFBP+dzW4FMQQQAl
XkbxFCozoWQASVrUZ1YyIF9uXu662d0gOKdHsGQbTYusF8oAkqKYdvWQveCmZmbnEpoIQO9dVJmr
1Vg1DkGSOTiECC0CjB2++HZbOlwGK6qbD1k8n+HEZefit+pBDGh+k/Tb4KJ5mANXe87rpefJmtGH
AaS4+i/HBPCXmxjyFm8m7NXnAg8pXIP+wuNRoVYASF8KBP0Ra7hPQ3H+7Or1eajwtArMj4e8ivVr
E5evAPwIUBvps+dNyQVgnfAjqKYrpgnV1da6x8Ei/OMxidvhRYE9zORvK0XykJJSeK6iF07LwUmB
RvpnUsPztrebAcY9RZcwxAmwCYoGmeWzaEDM950kjDY9X+HjikIjb0rpJ2l6VbmuHXQWgN+Hw45Y
wVajkYDpJhtTCHng0JQ5N1FmE5qgs03vcw5Pw9Q8FKBTfn+HAeP/rkywUOie5qyAfVGAtSyXsmUv
vn3mhwbka8iS5TOgCXdeYqU7rAmbNBu+J81QPRrUiTVgUs63oxEUbfeSmUN2CChB9+OBENegJ86F
OmUGyl4+7OKedAu3nRfTAwjP1YQ+xyh3dx5SAdVCYknRpLF1n3YTyMEkhG08ijUuNhpeXNGu+6z+
NmUukG2GXLcD2G0hs94jQlNURUzxUTacbJYLvFBImQVOH2w/+rVYjOgATrS1jrnjrAfviaCRM2tw
XOsqGre3SxzJEppyUTweYrd8c3CbCaHaUx2d3VnD7JJsMiXEwdGDM2ja9onzwwVRZdUtMSSdZlGg
GlB2OZHrDOiqchc2F2scmy16VIaDGDk5HLW7FFTaBiklhcJybHPjx+2omrflMdHyfleYHr1h+jXp
EY2sFhT1ZJjlMiZ8yzNJhCUC6IrFjgexmKx7p3wt2I7Xrhkx93BgaI2yxedbyYOZW4A4O+QfLQHH
H9jdB7RwX3MJTRmO+4hDCfFSUgJDMuHLHvLsHtJtH9f6muOJ2olKwDFTJMNibcRWP6hiewP+zt18
iSxvvvZm3a0jErMDgTXab7IO5Bw5B5iVaWumD7BVGaxd2zjNPzUMJSs7mKNT205cenLOogXTiiCJ
w7ux1qi7Dexf01CJs94Gw2ocy3ebMqGYLhClY4KSkpL2JmnLNTr++0CzAjnR6RwFtFfd0nb/jwVr
GSo+T9XXv//bZ9kVdLU9foVxWfwJ+jIkwcL/mQt2jb9+fjXZj+Ln13/5qt98MPkP05Se5QndkYYJ
TIV/b/hayGHWPyxhooURADcNKGAO+e9/IsIc6x8k13XS4fQvS90yiO/+ExHm6P+QDhdbj7vzjTpm
/18QYX8hNkgYY7YtXEkKW+j8c/oSs/wzw+rOapzSxgN/QWEAPW3AZTP9UevSZFN72YURLX6OCYfZ
jCsK9GDSbkpBz+aymPlh/sWouuTGqNyzcnGZ13Ft+QIuF5u8twuzLkIVAb01SQ3za4MhXvV3GU5P
8NPNAVewt1M2Ux2iI/dGbYKfDC7pcuTmOIJT3+ndbVIyojKM5ZytfQni+fdwNMZLmC2Fz6iBKZ62
YzK67RmFzluJRj9BySt3MkScwgbTPFMe42sCKC1LjAR6jU1jiJ1oX4Y21mWq59nzV3M2938Tdb8l
gP8zZX17dR3IcA7mGsEZ5IZg+uPV1e3JrS234RocVvdZzkJHLci0xnprEMTFN+5ZDPExMbgApOw2
eYNH0iH3tEA/srLZq8T64RnZxaQucATq/Dc/n+AT9kcK/J8/n6ubwmHzN3V9YZL88fNN2F1p7p3c
1eB9c+omwuUQ3gWwIk54oyDphPgovFjbE07Hel+zz6RpZe9mET5xQT17LkE3hVwAW0mVJ+dNi5uH
yg7Nc8aitwpJJ6Ve/TYhRa1bubzfS1C6qtLvAvvPJkgJOi6fAITeM7kXQuXt2OM5IRsa6RirgJ+R
tMyP8MLCEEdFlc37cYiW8uUaRagx9q1FU5HiUHM1E4teprzfhr3InhwqiHxgOSBBpnbJOsMvreJf
dt9q19JByIkS64Izk0H3gKMOiYfhJKktOMXriAsG5edU12MfCY63DwjGsP5vYDfyXyP4txcfUgp2
TFLkaFP28ub88eLjf9dRiYD3x0m6rpwAryQaqAiN+3LKx1NPen9lKVzIhj7TuRiR58FzmCfy1XJy
e+tVnGmBwdKpIJiPOtzcUTNHebCS4psnZ7GUchjbaT5ExCWug8sMYmW5YU9+TVobSw2rtNHoauzT
fqNrhrUWc/szlAYnoW42/NIlQKrFsfRnme7ws/vR4qLCzH+ABNSgGRbltbW96QCiOwS5Qs3blJVq
hyYCm3vgdqCamhEMNIqd13RfEdXHl9K040s6h+92h6FHK9vPkF5w3N5zeCmWP7j6M9GtMQVn+Lj4
akYDwB8OXmea+0bB8lU5WdAsky8RJKS9oHlsFwBwW3UGVTdBocd/80bd3og/n2JgFVRwW7Zrk/v1
bPEXhEhFlwaCMy0viDnxyWlcv/cos6fnEKskY9dD0XrP3QyBm6oF+gLAQG1S6V20QoKarQSf6Dq8
1AF5WtvWH7KllQiPQ+5FPY3Osc/vvWNlAmPQdXTCBEwAxj51T9j4vjsw2nEjavgwXMu4WAlzDTP0
TBoccfO2WU9svQ4PcZObj0S9iZ5l29LWh808d6gmy9PVYqXweL1WEUHhrv3qnKHb/rHp/TcIQF6P
/7KSUMPFORWWnMlGt/Ax//wwD5bNkLXFMqvKCM9aROmnwkrvtMl9F1nNqvGse7vvv3mQUvXJwNhK
Q8BKJu7FNXFbT3kEpEhxWtJp6N7a7Yfp1TvUoeqKb0kxtuibTTk3gth0FW1CYKsnngSszCrLWLoV
VkQWcL/xtObQW6axTY2y3ilP18Az1yeO39B+LIH7wQmqgwshZBeTbDoFqfbs2qrgP9RRDA02nbpp
V5qXNXs6uTdJN4++NRPlGvXB3ICnatZuiQxkcnWU1iFCHFh81rMzbIo8bfYmJRqnLtkIg4ZJCnqv
pUzf4NEu9/6u2c9APVrb/aVVS1wiNIyDEcNoh5oeb8vC+Jx0VHjKoD9KBxmqCTCUUPshESO46ZAV
ryr703I63dcbDExOQmesN4UPASVC50TH701dx5A55EY9BmupcppNWI4ZUWhGv4bTMvKBpLmJQ2i2
ucjG3+mDSlN0e5gUlvYdWsvNGz6nF9aBcetAjnS13qaAxnpErfwII+05jfh/QqF9kzZ1qnyHCHhQ
nu1TCkLWto4vD2IbrRk6GZNoTN9jhOWTU9HHRDZ4A/4e/FNpCGrB+J6FSYLaCcz3FAMkg8vxq24I
KEotY20LNkyvZ1p1uM3RBeae0/x9pvFxN7Xul16l/b5rmC1VAVmresa8DVZo1RtvOKAMwNpcgvFz
DpYDk9EZ9MsUNXiomL2j/GyIJT4Jpd1FVoxw4xZPy1Auw9dQdO9NDMHSwoafZQRPLNp0h6oLWVPp
vqExydcplIWQiNYV4bA+1br2XLaOtcMzxuy6B4wSxr1+nVjiAQRQG4IXGNF42tg1QcYkYzgoXaoI
yjj4mXXZuW8jfYc1ep8yxRYtmmgVpW+eblwp1lgFsbfq9VIh9h84F2IYcGrEf4+WVcelBIqbj5tl
zUrhpeQiCWFYmN2pAI4A2emu6p/BY5F8jYK3WfSfNjz4bUtPUtGL3Thi2az6Q9YaYkPtYF+TaKws
xpkdYKC1O6cnJofRfgrae9JqyFa2sem0ScfoURen+FdOf+qh97xXWzpbm2nPfiwYJNret3QKNiHQ
u5WDJjb9SGJaTbiNPmuquWbWFP0tJPIvixALtbCE7RhCSGHrt0Xqzx0VMVTKEu0iiFhOCAqvrKql
OM7gQY7omfadhl2pS8xxj1VsiIiiIkHNcNGLZKviczJ2H63p/JhjJrKEuv0Yq89a5ublf18ujX8l
ekl9+UFtzOEOe7gwxF/PXaOllZwyTGp3H4JG1pvULLRnKBrIqCUmTjgFw9lm9q+0Qq3RxOio7f/m
xVpuF/9y9kOIlq6U7DgGK5VpLj/jHy8WKLrQ1LpBW0VNfWjHtD9Vgb0rvUnR5+JE1Nk/BGn6UvRN
sTv9Pj3UPD1rp2LgV7ghLuxYczaC0s4T+BQG+EnhrPsGW8DtUDeJYt4bVniHykSCI4cmRXbU25WF
F8D/ibRjsfxx+y/2XbWjOfei545+nJY/+nbQj9UIjwG7Jo3HvQWHmAxnH8/a0YyoOrElsXNOlGhn
dbuZwnVqe5wfKnmX8QIeHRVDq6GtQR9jbzeE/Z2AiessNIG5rfxuAlv0N28rw9i/vqgGp32O+8KB
NuYB9vrXF7Wh6LWINSof2ll85G0/rmb6fudhhEVYFo9WQT1Pz22ktbRti1a8zkTerGsMBDWYHz63
EtZkfsGNOc+wF4hHkkRiEGWkoDvIzhPCz/Zj0r9K+rp8WUU/aoTb1ew+E0OVRuy92BHmHZlPxmrE
T+S38nF2sRunEwlANdClgP89Iy7vaqgdTTrcQd83VqJzfojG5NDVhy7eN/OzkoCIa8nFqOyT4zQw
pMRx0WzZd/xAOejCwiPpRLhU7JKRCX64sBoU43hvEPQ9qnTf6oh5Al6c6npEuSR6JWV6h6R37HPr
zYKnRzspDuRyS47kR0UH/Ul2xRa+L+5MMQJr1ZrPqO8QERmeExMxfJvb1EqYI1c5DxoF78BGSNbG
0mNRspT5BFpxN4UOqdYB5+fAHgB4jde8svCeabtG6trJ9dQvJTra5Lq442dW59zDTKucyFs3RgKL
JSMuj+gbr5VNggaLVLQD1PA2Dh5XiIJaySVy4Hb6yqTjgzZuWAK0E3C5JxttWv1m9rCnp0HfYbgt
yP8R6MxxhpdoyRHVF/Bo52bTpW/t7P5kQvkJA7v2x1pSwNMOpzF4Rfwbkfd7cx0G9yaNT7k5iV2T
ef2uM+YVXM93fkjpO7ap3XmfygF7UDj6veQsEaWhw0/A2xfE1BuJms1NyvQoLgQk6O1TjrORGDN7
JR9IVGTkIayHDPepT/OWd7Qi7WCmKPTxqzZZ37sws/eaPaJwjd8HBwoJPQtXzrKPvA0fnI1p7EOh
mwM7uZfNPPkZDIjNiAAbhLjxxr6muTgg1gNYrXqw3eyjBB+Ix4jXcYZbuGZu+4MO8B3n2V1IxpKt
Xx0KSlRX1LJXFw/jW6bp4crMoZk0k46Ly5j3fR7ezZ1zkCpTXJ/L7Dzi5SSv9VxmdvONopFvuJ5J
ujoAkiY3fK4TdSgzrB9x3te+rkEBTU0ak7LcvWhLmi1qlAMiy3e9uTyW3SMuacHEcaG/jDnNQ+ea
WshLnl1r4uue89V7BBMtN/ZI57nfW/QHIHw1DePMYq18OmQEF7kQtQo73yszBR6rLPnWtiN2a4cn
s+DxIDSmyTUf3hPyISl8wrT0vWy5ZzS0a5AgTwbDOuFvwmkv7qtZdx/tAOi1CStxKDT3MXTN68xV
Dr/tTwuC7qlQxUJsIPLF6Qd1cGVO3H0juJXrIsx2Vuiir/dUhUAJPTvFvBbQaqBrGvdmgqVx5cGx
xVCEOa0bZE8fhLwDh2KsgMs+FxVI1aKIWqo+o33KU+hDq3SYHq8VIzWQvlpAq0G2GfLql66hFngz
Hb+z11YPgrrKLHUonVI1nVJm/1yx/2c5cdppeB5LcqjKNWs+59xLCVzOONa2+F7zte3Gx3lQTxHV
GB2lg9pAGZHlDR9F5ZbrjvkCls+PfnbpfeBwturS7CHKv0cwZDr8H34z55afhHJl4mBcVwWYZJbi
VRKqH3WWhbuKu3YeDm+GNjGzofnyGHUl9ZsGMUsmfOnA7cVmCwJtg0GyGUAqpnS0LPEt7KKkgk5m
HrdrozCpIJYOYIKUcTsD5OvE2J6Zpib8gdtPZHavgO5Jog7becqCS0fuJ5jCloMlSR36BaAQUP3J
0hcrHBSWXEmJNEEQcY9fYcvGVfs21ZIm4AqNaet+aigSEh2PvML6nCuPMfoydmGYqxFcoccUid1z
pwoOXOgt7yqOGfHAkpSu1TjjGwbtOxl8WRlxRm4KAtYcn33dSMFM5SDUdBqKyyycjwy0iJxwZyg0
D7ZRmcLJbDgWC7vlzO8xOKNu2uu+j+7Ab6u8JzGP+Qrn2KsxRa3fh835mSvHdGWnkiq669mDqF5F
Ko9LBwVkpCe+XaY8I6d16ZD9HJlxzhXhK1M/O6hCzMGoCSsJFqqEUQW+rOOonGccv59hBhfKdSYL
1Km2cWXM+bp1rYM7lptWERTwaIFZ55VOU8yc/hKDnC+1ltPk0pf5bjgO3hI+M+xpb9U0THY5fpwE
VWHO+wYTQG7sOkURa9/ghe3zndV2p5AUAJv92mGG5WvG+GTU4qk3DLnWZwyGuhbuHKcjcNMM8O9c
MO9W1HJFrZ5SE2dX6LGvJiLM96koX3VgcEGFSmB8c+aA0X3NNbLpf7T9kSEK1ZnbsODAE9fgTBC9
rnqYbgKGI1uT2088oIN2GlT2oCXKaVX6J4Nzb5t34tmwdDQx03WvWre1gqJcl5nDTCJFNBuKKfHn
uH43aASiith8oOPtZdiIgs2K9fAQRdOZYQizsobozhBC3Rmacua9gtaqdjKRp6CYKIVnIH+YAW/L
SLsTRKcQJGZ17Bvh7mvalCZXTqeWdnAhtepBRuNPQsXsSkNwiMZ+BBdgE7OMpk2nwH0XUfU9J9GM
X13dDxp+js413xt0Agzy14BRnC8m9Lk0nMg0zEa8thr30rv4wNuSasxJD968z7F3v1gAOlya05d0
f5mz6e47D6G39RqiVylGRhp7VkQXkbVm72QG+afM2IQJbo1RQvxuGpiJ902zyayc1sVGfAR0zft8
ANx1K1x7FcDj21MKvlzv0h8UjAHIrduLK/QVKa97T5TZRq8LtvG8OCDpWmfKQDq/IepdGl8UFlKL
Kdp8r5EXWntUig5MfvgQEF5mxYXkBlytMtzh2NOAtzKa5i4i9SDJy04cl7hBGtqD20znGqYJM9yb
IjT7VpC8uvrr2GUWU13WOov8xQbHm5/MZOIZf7snkYy8duN5IgTfFG27t9RYLvQbm5dFH54AwTRs
GfG8hTKCKs8CXVBEENFeTy+ajoMVFV1npnbOYZXzDBSZ37tWhWiqDy8MX/t9DReC/M5E7w9xiiYg
vtzWh5nD+bYTqK0u92I/MseLofJLwg33IbLqbwwjvbtCEdElhTPnH1hYIC8o6gUUlr3eyE9ojvdg
dAB9JwwUrRa3yADLVmSl35AUgS/IydQLKcZUgN5BxjPHzrEcRBS0rAqHFLZBotkMmS24suXAms3C
dwnjlnlmIDuFrxZ0pZUsqJQljPErMZPmaFs71nWdr5i/zaW2qvBk8qC5dzVIfQb7rrnKR7y1Eb6D
bebeAXaZT9BwViWNYIR4VOwnTUjvOwAxevz2STY5a7M2emaP3qvTRHtj4Suw3KQnHGY8lfxNx/x2
HrUI2s2Ycb4awZwqe4wpV65Mf6sHDaClMec1nZjDOONAzrD9MLApABujDz7KAEeUpFnQp5rv4yCT
U9lRtTkoNR1JCaYc3qtzohSviRbqR4c4zlQbwdpk9PTsWUqjpKmZkYHXqU5wJxBJiMwicSKMm0pK
baHYv0UEUC9pvcWX5x3I7W1bbfzem1H/LEK88+NDKK0nQxEmJFq1TTSXgvhaOfe2TLcWx420c4Dy
0ra0M1vXWTGsehfY06RtUV8XkwM3DPtZT4uf+hzNLH4Qc2EI7cNlpIIgGydsKSX5yk5a42NXjPG2
p+32oZiwIMWcyIYBshzDBi42zFR93XHaw0CFtW8+GVy84giFdiyudYXv+zcaI63GDXDaTV/ALusc
lCy4vwm8qbZcJeag7soRCY999GvpmyE5fwl1TlBtNqpLHk5bKC/faJXBoau7DxWG33tXdoCUs+p4
+xGcyXltiVEdbDQYZjIu/dqbWyQ3pTOXwGdcngDP71sPHbyzKYA2ulfMQUxCiPMNk70dDeOX5lE+
iClnZdB0i0sK8BFZwDRc5Wb2kcsoPacqb1ZxgGnWqdIV9e/qwr4cYm+xEjp+RnGnRSikU7xMdtSj
XQnzWgzBo7BpDzQjUGC//0FvJks2KtkxEkIjgJ237bra26MhNSfRQ88gE/LQumZzKEVDl1uPWz6s
Jbxg1k3Jq767zQ2m7gIfJLsmNKIrUJWHMJuq3Q2HMyXltyDTHR9k8yfOxh9O9lWr6XsRqI4wTrqn
Pzs8BgsWtdVYeEP2dsro7xQftDO13LT6la6O2UUTQHX5IzXhnk16THf04mpyWu0lw/SyjorsuY4m
7QIGULuQ0+VQlOiQQNxiukbZorMphMKRcBX9aEbxGHVUvk55cTJGZpv82tpCGfpwyoGWMicx7vVI
A2hC6jqgg4b2DAF0oFVojQGA/qAgz9Lpvb0bIqgbRcJaIzlqYZ2KFsCMnu5VlkZre8Qs2o31s9nC
6DOMO9vjyq1TsmbQnPEyEr4rtQldFVjWJgaoujKwCZ+oNKTeDrsKYAaYbuKxSKPn1AHdUcRsUg2l
sz40Qmfx1Q4TQiaQ5R0r5S99ns6taXRrXI8jfCROoDQNLSGvgTp1X5vjYafS8tymontuwn49Yx85
aXXVnRSaVVg2YNDiCC5NYjcn8rU0+bSVtSlCLd3VuW28lkRlAW6X4zFNEmghsequZta8etaQ3Weq
Vq/jvJ97iz5OfonCpKqlp+G67Rv5PPdzfJiq8bFexO/MqXD84KTdjtKZEB1c89xEFLNQyLxOuOfA
vanzVZ5EHTESFq2Qembdeh0iOZ5Dn7cA0MJce5ubgGyqFu27HLyVK4xqPUT8FUbOepxbGoMS4Kdx
hEbdRjj3NRnsZhqxNlj11cbFWmUZAV62fpbr2Qj2FfYxxAWnQgyVG+lWLhwoonfKXDdD98hzBqu9
jODbhVPlbVIg/Ry68HehCK5vTk+26MaiqY8yl1Vb6eLclMORy15x4TpbxTbLqgebuQKN+jyp6KsR
une2MyV9KI88QFZK8XjhDYdO1hfpaB6QBl1RM0kqKeGEApJFp5cg09kR3Q4aRd1dIs/kPt31HHPb
llPioH2rbS850OnHcA7VlPTqknOzAdeweCFWBVvuQfaRUKy76u1+2CpqP7czsjpoprCDm5TMv4Yo
ynzRdsBzguhXZEZijyv9amQeS3gYAGiWWIGcgmJPvenHdZ/b1XmwBhoWpuQwx5X1YrVgL6a63tYz
/36ZefobwW7WK0Lidh+Xj54s2ZktExnNpPpYi+TetulmJBUcPkHsWmJ8EN+A6f1o6X6O8pBPtdDz
K9gh7mxtVLwyCqNANHHfCAlyHI+I8BveQntNMPnUtt3sdThCVTuP37KGUo12EPFam8AsFlWW3nu9
WhhUAL/DcvquKvcSp9P4jCENjgx1QnWdkHcITHVWplmxFR3txtSe9dri2jbp7/pkE1Jp0qNeMF7q
K52bdzg84Jl4ZTxjbGAj8plp5Qepy2Mt4D4EFbpeLjl83FxRXt++h7CTaGfkCa/0nH9F1uyFmJG2
PYu831CuTb9j8SLtpD2Qg0F4DBk16WbTbhi2nIOyx88MbLLD5ewME5c541se6o8pv4AXGdjl0pBE
oSMPcVJC3Rk9z8drVC6MC8ypRXXIxwY3Ql4SLWMstgQBYpQxipGYqrMfN964K0a6VtuoPuptd7x9
4luPfp9ITJVPrfGiePffbAolSIxgd8TngWSqueB8AJxtG9iy24Y8aQ75jqB2wfWup8GgRQJoHRqT
Bvwg20Evqy2ACBvRnKhgm9V3Q+0Op9quP11jpaLUO5gzu6CODW5/ewjHSQwr3pNoBzJbeeO8xYEh
sNlBeFt+D1yO+gGY9tw8KsHfWdr6e6qnPrrJewkrJnpDhNOUf+EcGYDUJMPdZKyHvW4BKl78Z9wY
Zz1wz9Gw1qVuIyBZ+mrsyk8yI0Q5iziikRcYPhb5ctFt3ASTcK6dqxS3eu8YOpgdSJRO1z6YmBRX
FfkTHzgzpua8BZDAbEj0M/NyTH1ulgJisMLuGrYBDvRlljYStuF4ZO5Qv8qTBWCYjNc4bYN8PN7S
v3mlqr2tUGWRqLNdni+vWDCcTAs7QdADMAoCt8ZmyLvtauHeQChCeOza3SR+FfgzDxSr0/1qRs3Z
lrw7VfFWdTohLQ+SbWlH20ngsCvpR8Pdh529QyupR/q4c+eiGRVNIJbxjhIXsLVj6PAJsgIm76Lw
MgxkzZmy1T4EfJ8KCEh18o30enPXyrDeWMULsWmyYmVwFRNPUFuqTYHodBr2lpEDEHG4KU3LcHAY
vmvLB73RimuckzWZLWDutfTuQwv8xGgxTYwdb3zkbJluCyOYznl4YUfmfjuTinIKczzk+nxJ5rFn
CJwBBa97e0uDK+cq0hpWemaU3ezdhTjVAb/bOO4072wYZj5GbeBGj6CSyxNRfQBdpXEE9E8LTdOH
fm/GydHt4ks7kNmRkfUTiUEegrY9Tg334Dkmi55mwmemCSrdRlywtAvCU8mz6pQcWrXv+AP/g70z
224by7bsr9QHXNyBvnks9pIsWZYcYYdeMEK+GQCIviMAfn3NRd8c5WCopKr3ykylJUokgHP22e3a
a3M0XYYgp/G4slrQws0cM9ipgVdjyL14c4b3c1er4DeY0e04dRHilZK7j4iQUqZhjTVArBL+w9y1
GRJAQzK8ZiiPuKBtZ2qiH+5Av7XT3A9hY980J+PHUPmUyIffljrxn6Bo/Q2IUvsQHU1jNZuAspej
S3DUAZyxW0bIEWStl+JI0sU7Vl+GFmjZkYlYfYfCNWJ/d0pnKMeD9Dd4NOiPO1H3Hxfru5uf91HY
5jdwl4R3TT3bUM60v+Fu+MlCUphUzNab/3D6BcZ7rtPn9HXlZk1jSPhYNvhY00SXkrfQFOkYeX5/
+b/ENMsNuUVoO05HBOfo31H+/t5TiLvvbki53R3j/LMVncddZ4Mbmpb4u8X03LUfgkOGrefHmfTF
qoataRgB12eU7GgQL7xDZBgQSZ7wDynk48yENkGm/QLQlCHw/fkeuPdzFvv2YcnQw7Tl9MHEkBPy
kmtmdvbbyKjpQ+COpwBZ4WAAvWHyPB1rNK8603OOnkBmRng5Jmd58Mz2T7eHdYJebtgoUuuupAN5
faz7Q2wSjnqNPawGxindxadg3nuD/RAkPlc4Z+66SIfjtjozuxgtQLtad/4e5/aXLmaSTMWUIHPw
h8cg7v7ldn36R2eCHnCcLjqADPrhJc5CnHt8tZlVeQQMsE3PQ/SQgwEoANZGXftHbhS/E5OGqzin
C28M1pFVMqwijO6y3O820eTGEKuAgmjptttNZRpuyHT33x2GZQyuY3wrvfPXpcg1OHtePmk8955x
kjeg6Kyvz1OTNJt47m8YgXdcH2ej2lRnOcTZ6bYje3pfDsSTY3Eoa5pZu5Pf7+f4r5g5UL+dbUi8
68wl202aIhRvaQL9eg8HXUjThpXTQIwqGcCHgNZ0tsvEzLCqak+3pxFm5CqMnI0V/dcSwVfk4Qlt
hmY+3ieu3Rwmq/3angc8RJe2Dih8vllQo+9Kd74pzvRmn6Cl2hhG/LwARbxnxNNpXYv50fUgnEpB
JW6YFI/m85/pF/7O8Lpkl4RwQWas+4b5VW7FFMwGxkk83Ti8yZc0P4Q5NrCb+wNdU/PtnMLAVMWn
fVqH57uz89z5+At+2I37luHTd1NdA4aPOWu0wJGFo2LRZo69agBPPrZDuBBrzt9GSF/g1fk96eet
FeL6psPvo509DGeP9GAAGcaUP2UMuoQ/ghaBM+m4FX3rgZsDEaS38zT9WTW4Cq2FHfEnYJlD9dSQ
ydqcJvoZoQKH8mOOSMPn1cuQWVTZIKujoEc6JpjjbR22P0j8ra3K+xw3eDMBXVzwMADgB6zBzRzV
/V1AZeY6JXfZQBPmRM+lEz93g7/JSVk5M4244ejM9+1YfQMd/nk+Q5UMvJRBd2kEk9QI6RTjvJdV
W5u/LW7WPdMT8TCCOfTk5dLHTmPMOvcbKFkyKObpzYZ8Ee0IbghU0HFs/yqYMbgr09nYdfF4wzil
T8Rw8UPSDRB1k8KfpiS/tYbzj6ackJyBBGOfJg+njHRPalqPXdK/1BOJwsa/M/PgzyHzvlfpDdM5
wn06g/+C3ny5b33zIe9GChcal9YvPyBDJ/9Q1r9BBZmt2upEL0qS3BTh6QFg88bG59hllQNGJk3X
52bZDLbCkxPUpjXuFS7fBOKE/t/nsou/+z1d3n1K+4w5ZT+MIXmmI+i0avOw2g3ZGTf7/MiQKIqz
I9QxTg0pYkHaaGa0w9ozsctkkNNd39f1Br83hMcFvQjnY/CF/O26C51Ho8UW4E0GeBicrTPtSU3C
MBFqtCDfCHoXOiQnHjBmkuRohF/7cNUGzB6vk7sUSNd/8E09EcXQgVtWfwASfHT7lFEPPiVMWN0m
b745cXSj/gEK8vv+iYFQE0Ce5bGq5ts0SeNVcTt/gqKd3hpC6vNp+dPOrW9Z7f7uFummCcdPQ2nf
mGcGZ/T73Dh+dc751zYxp/V/QDgzF23pE1onAYU8csbwlz5HTn0LSdPXI4VCu/AexhieyAuE4P9D
7f9voPaCwfyfofaHuoLqrkr+x/P/fPob1l5v+4m1Jxn4n/Q5O3bkmn7AJEmmWv3E2luW85+hE5KX
Z7yiCZ4e4Ma/x3HbYO2BwkRMI6MMGwSMefpvrL1t/6fleYDi/QDsvgsM9P8Fa6+RWr/ASEMgvlYA
MXFIXc20QPX/HRtCrWQZ0ngw71Io1POQ6KJ6pVS/rv1Xq38yHOsDhM8VJPMf17sCdx+9yrXqBlL+
8GiDVnAPyZHJJ/B8ZwC8oub1l814AwL65tV8CxA5TQuM2bsaKHY2j1Y+ldBEmNAhplCv1zh1hEJb
13Xhn7A/eLjw79OLgcZpNQGa0m9ruSCqrtDT/RR4J7qOGKtrgZM06VAr/8rM/dG31jSJkY8lho0h
SUk8UDQdfBtoVuPF64wDge5mccu1szgbZiyRn4AGkJNcnCBPTOnpbD/V/UuzDCv95Hmf4vGTRXwM
LUTk32cnwl2+TEA1RubB286wTe+8K337rgf4wjDnEBY2KJdjJq3T7bWafOBPTJ6MmRTVGFviV0pC
GcNH9mPubI7krYtPZ25zYWJ1z2ANusYnCFDbnPqvuzriD15e4lOK5UWXNCb+onrJcXz5kKB5OTvG
NnGeLBMHKH6x68uveobC6PIpN/v+Vv999NY/l/4K5HT0vSU/BxJkrhn5u86h7oA4R08TcXeYgdqc
vA+uaVlvb7h76VcJwc5dXTWqGEsGmt+8s6AQTpkBfgSy3gDCPDEkiGfuMRXj6Q8gp//qDYYKkP6D
gt1O6UpMIZOsNkCE1kdgJXHqK6FEhwX7zw5H+cMxJXlE9f9ElFtAcOsDdiJeCBMgnoDKTTAswDo3
cQFnCwcXiNd2ZrxaBVpLlLLKStPzC59WuWmWpyOwHX3rVjs3w0uia5qaypq4bZv5xraoEQKuq3f6
wXl3xLrCWoEUQafMbudLRuWIJpYz+5vgsPDegtStEXjIUQINXQAeFGSC+zKbxQbfaJ+7/crNXmpk
9jQMK4ukKveRFy8DYVl0ejovgHqJagqcGKBeFHiZTULtkYTyqrM0WQ4ktY4EP59z2vE6MPgdpAEs
RGy/SE6dkbsjIZHuk8eErh6k2TSftJ4TgxDpB7QA3yOY74uaI6X4D6UJmE1dStp1qZ1fUIqMbq5i
+o3MO6+FK4Hn8xsK6o7NSCZuG3hIpUdBCrjNkDwjByJvOKGct454gFPRlsWmpVl3NJstu/LNtktK
KMWhtdl+RlHYdceZfNHqQ3y+pxXnME4xIG1IJVEtU9Vt33+mt4/P/36kK02ZdE4B+Zlpgjo5beAy
2cLruGoAA0GnsOpBpHU1o5Ji44PLSiH+cyUxgqbvg993ry4Lx3kaJaNr3p3qepWm9Yoc0jab3Q9A
kK7MyvV1aFi3sLJWCPz7qluitY149PLGuouhE9dZ1a7Vy1NyfB5re21MLwwD25Kt3jKEeMz0Cuq6
7VZP4JkaYBAkJn1cL3oztyXjZyqGEjSuy6icbIV5XUccykzdKhQz6AybTPKYIwBH4/V4N6NCdTRM
emEMC+EAwAOYce0xGizT2aBWdnrpk4+21LkC9NLW59CxTzcdU2bdwLq2fvlACNSV9nwXowgRRdIX
Of3wOn5zCbQwZ/o0y5CVm9y/OzncPbfD8x+hLJAxCEoeqnuRGZC5GDiPUgPl8hJ0xHvMZtLRNMZP
lVFs9Mj9iTQBQ9H/30Tz8hiha5FntOnhCK+MagXEMuK0zdA2aDIM0EXgKFgoJ6eEAJeg++ouH/gN
1z1yP5cu4oJUxxjCdY1DrpzjwJlbZqbNswZZtQYkuoJCbQWfxGQc2rZcAxxb6Yx7/KbFPJoYOt9/
aWii8aPioN19fx38y6TxX6VYKxHSk8l/HQYvX/dFLq3Z1sNiTndnA27FkG2cnU1uwc9sddsFEdVr
ss2yRK3lbuRs2OBATfAz5wl7EaNO0R/Sz8BQ2LWqAF0KhFV6FQkI0mpz6jENKFYps9oknGNoHp3/
K8Z/XD4IyviLk+GIviunO7reGV14c8ybwwArE58WALljTMJ2tq3L5eZzuZH/I82OVjuFAWyoFcxL
zVbGYmzhC+hf8uQTc+NBOtE4XjobWR0XNdgZL7QWgNdeyWDoxherfdJH14idnjQ9jhLK5VJ1rLgi
nFbzi/6aVM+GiQU7KBDW8qq6TbAE1C8GagHcPBrb5K+0mzPiW7l7+s42MePCughrKea4jFNBfJ6i
updzdaD+tR1pSA+wVzgac+5uKgiF6cefU0a8YF91U5PtXpy4oqTHP7XgFHLu6jp4cKwG5NCzN2Pz
WdTLjg14bTACy+YnDFsDJgUyG+oy7KzNtPR/L5tfYqIJ1gFpSH31HbQg9zDurK2Z/s3QuzESd4N3
uz5lt71NR3hOOi0q10Zt7Zym2586JLbtt8ZUbKqy3bYF0kvJgyLNt+DIv/2ngB07z+iok7k2jKeF
u5DsoJu0WH39Vytqbe734srioi7RJWLAzbp4tHJfBoCeGvwXMy25OK1bgLyL+aINksbJK2h6eXgP
PXP2nxwH8cixlG63bXsShAbMyEhwVGPlHIMptaCNS4jlkLvxhc8Re5jhdHs5J3KFk+mPczQqE8ZM
VxvGJUbBJvH2NNubI2c2YgarhZ8SDp9LEDIewnTEURrs+IALtJFea9BWCZ1IFCmG6WH5Kw2a/Wx2
Ty1L159fUJq0TtFGeNF6Xu9sJjyxlvGx8ri84EnblkYgEFl5nzwJ09I2YfMCKBWIzUu43HbQRqUD
pUbwPmFt7nhsyFc3IcuI23WQ+MZdspN85bRCyjxpHXU2tVVuyGPhAODVpB2SbhrbfuJwFfOaEX8p
h8hMaKfkSTixe31qFGLKqnXN3F89e5EzxMJ1N/jw0vVL+ayjDJnVXsEITd2bHo9Ei0lXz87l6GTz
z6Ovx5EVBAC7bf32idaWewoWKxqWvuUN5HcmvF0wPrYTn5EUCD5oOnHxwDsFsqZav7TOF/n7Cmmk
dEK2yHcevPFfp8XaxfCpJIOzS6yLbZKjR17wRo8CCzVIpGR3jNh85FZez5z7N3rc3vZvJCNZaa/z
6dM4vNRIcR0Y2w6J5hW5XjLpQQCWYidtJEUCx5g5PC7ZzgAIIMdUzuYJMmvUUdymN7pH6bUAb00S
Kh2o916sIguDE05t+sUmptEySjwuJ9RkLgk/y1oSoeEraCNH7nfC4z1Nzq2ETIsxca2KqZDk6tcS
Fji2DyNgmmzIKe96KzkYzEm0aNDiZFmHrvtL50iOs+0cD01qfqomez3lL8m5eqon78Gbos8jKjsq
7dsFbWj33gOJrJ2iRvok1opEtE9SX7IJOvEy32eQWtpv3fORnkSgQxwzECyoPeIU6sV492f3HhjR
tuH86oaKedPEDGjsrG+42PQyo+KOB+243ukVLmXf6PNkQnAKeJ7BHesE+Cm8wUw+tknnBZ9dPGXv
2O37U7GlIM1EAuIOr1+lvnXnQFQSdnSEaZRzaN9rPZhfQyMurKnnp7jyHo7L8dWgQiBfSyT98rvk
jwQQESogHXC6YfeQl2My3rWin5iZg7AW7RXA2gbvOD9dbEWLTBE52Gz4kanTHal5+8RQONK+E4GF
Yb+cfZ17bZCCHAXOoCo3NhIcJc6mgOfl8uA1ksVm48xLHU0jPj6rS3Vl73cWnZDeTQKwbIi/5WzE
jHjr3vUpbqnp6j9DPYV7iQtzbfPTlAE5GIZ0jQNwUPxumx1NDFCNRNhDWJwV28nnmvN4a3Qe/Ymo
ajSepKrBW01r6OYJATF556zb+yOUwDhuabeXUaw4JYWJ3WRCE94KpGxy1xzWAzIkZ+3MuMcAPefm
QdcekV5FeoohtcwN/oROTelgUXAXOoDnsjI5ncFn4pGMaZIVv6vPWPUj6FQHLYwuyZZ+T2LA2wdD
zMjicmON9e8YLGDuW0pru9FlAo/3qVjo1mEl0ryEjYweZmaL01LKr5KdtIcW9+Ju8rg2YbC87cvC
Y7jf97MuQce1mxU55OQCn7ScZ1/RT5TTKZioEE93CiTlcMr+mfaty8TJkwLMZunoryCcRZUqGq3i
clPkf8rEUZLcYpz1W+mPiMSyEb4wFoTaH/uUf5KOLtwXOdT4sFpg+WAZB3EenmxGNBIZW9QydByl
qMADUxvVrup4dJhJ/ZHkSCsi+3NG4M/9+MEqWNdBrpzNX1bBuQqZRrcIHNjOJ6ZiQEdnrgmVhhTP
yHyFKZjpuNzU/EoZh8YDJruFNjyJH93CdXYlMl1I4HD9aQYUS8lVN2DC9JiJmTp4/lhb6TPJYkp0
ItukxfGgM5ZQjPlHQYfITP4WMV6uHVmhS8rWD2z/SggYn12nS2jMd4rn5QrPDq7CcrE6pzM5reLF
Qa3oMBsGuoO9/0AM37oDGvtDxSCErt5Vbmmcq849wrNEDwrrjfcaAX+jY9kM/7xEJIA2gEim1Igr
ZOyJQ7FW4C4jhBcHT8UGTsENkSZw59dp8NbsV9C/Dt2rBWmKa73CYrHNIEzhFbCh2BqGRpKUjJ+a
6JZf1/i4eX8D+SGca1gwrNay4I39eP85rzPQLLRn2l7omY5Po+x1qEWpzxoYpHO+swFEnVwY3cp1
TR9WD1ERQ95XFi+/f0Ut3N/PN1d0fZeUgxn9TMj/mr6xTLccIMCBt52Ri0kAoUT4FLAARubv3r9S
8MYeerDZeH4UuqTswysJdpzMbIJhWkBelyQNXo2APB+jN5z+BgrjXZv52pUGOAGMLWuTMRaLV2FQ
vUMbuweQBHQqQHeim/MIfE13n5Sw47vs7ejtlxbetNQ7pA4znjDXodM8wpMNk6GxtXSJvRZQI5gS
ct9Krejn0Rg2IRBgntrvGf3HOlNOpe2pePxkV/YN9OdriQZUUmvo1uh+QkfxvY9EzVmNWwMRWH9/
PJYb/epyk8oUkChyYOHXfqHZCMuFksgtOhPhGegrD0YV76aK/Bu4WT7a0uvGYZQDHdYhu8qRRVFc
L3RoxfWcnGbGOmZGuJI/eFmkmYmM/muVM+GDgh/nSEvIjJBVa3jg8Ixbk7EaidM9+w3HhCa6uvnR
8yuOmQoTfWlsnbSAqdz+kgbDRhvFfuUT1AKhP9QU/fJmH09gk4BKUvhEdJ1XEFMrGiDIyJ82A32H
DqhW4ABTQyMmH4iug0fb28NciG88bgL2Istcur79fZgFD30aPKSJ+6U0iQeDNtyfivCDM3ed7dNq
2ZA4eeg1ooCL2P6SwDyZsVP3GcRrRXwLeGwVWK/t8r3MfpdsGBARnOBie/8ovGFPdE22JyRRFnju
1VFYGKFRBGG5gM9+UVggwynftCJCISpS7gnO7UsokVSUDmrQDUyCev8unLcOpC09Q94WGN21nLh+
Ovl5ky7E4z+qwF0DNdj1hS0MzSXPk5oeWeSfJ6KB2SMnDuHcFpN3sJKAgRbMH8D8zUfA8J63tkqg
p5e9TyiuMCksATSF+hzgqASkRHUbN23tMGbeK57efxTvzUcBWuqaRIEUua4WNAdc1kAzMdPoTqYR
0aMXDKlEZXCadZO6f6RVmgOKFOIaRmehTaa03LYwOk3uUxlEm/By+qlL5cBXnjyXafYgzPhu+tFZ
f/LNiflC9OZIjZByc0smLmEOLkkcBw1iryYLHvBye6pfVUQE6JjJIt24ACaYiE5HPs2X6A1nJs1C
I6bUAlXHD7Jj9nWK9yLTvyyHlusXmY67yGsTSPMZYUnc7PVbd/hEikYLQySvqDYMIa4mo65IURGr
IoWMAFzfd0R08igs3704V3isY/6ZtikqWUb2/P7WXZcldasOffgYGSxQeO3XpFD2UaoC39iSVJ8Y
jIIW0IYtubeu6vrx/au5b9m7Xy93tTI2PRlWyuCrO3mjSXgJk5XgUxqm9V6UhqGUqJphSWraPv4M
cFSWAVB0ORkFruYJh1yFPq+DtRD30yb9x5RHN3lSQEaJT5HSeXq2DPqofyvMz4TWyQTZ5R159oVW
MIXtSlgqC5h2Lz074VgvnvqxeZW/ttLj6v1Hf8uLo5naCn3bpsJtXrvy9XmgjasdlrucOHTu6Igg
B0LKUaUuhZnUpwjgLo9ydD+QSOctieR4BiEpeNPynasykemHRwiI2/mOkUgbJQRoDl4vt0oR9MMP
GkuVF1MZVdXX+hMThxhySToSUawD0kVECq71oj84jSS92A8qinI27YEM27G4RL4FJtijMqHNHNt9
CjKIzr2aTU7LL++vZvCm3CK6yj87uMZXmfilG9slsCeaiwOYg/A1TUX6zXMBsM5zMSPo7bZD1/E9
4YIOvIyJ1MEpm2h5gD6Wd8r+QubJn73KyEptKekAhmxCEM5jvGXQAMhJ3A3L3TuxDT7vySAO6/Fl
OdJ06FJ79HdSZjHTCSccEinnDuOqz+5GSlWkGqWx5N3Uxx+MmlgzTP1TXfzURfJ3VZxufj9HD+g4
6SklcuXsAvteg4u7JHalt04N83F5QjlL8IFeTmlIT37S45bzOl54xQkAk7ZuubLeTsP7R5L8Rizk
uSb0MdRBsNyXmuQv6s2CDqoIl365cwfGHTpPERVRsBpS5oVKdkd5XBV+8/t77r51Xc8KRDFm46df
Kmu/XNeMACTBX0UU0n1y3HirtKGKxMrbSZLb82912l5yXGVB/pbMvSoPyipKgJUqWbhVJHccSBay
z0oS6l/YIO6WJnzQ6PRz8XvYx4cifhk4h8ZxWH0ZJujnSVoYJPtUCuDEXkI9igUCMqi0+/6j2m9r
C9wvYgMXP+XaojZlXw1GAnGWtdi7Y0AmmYsxTmAnvZefvVul/XUjVCs6jTAytoZFLZFhdGZL1YWf
zzEJHaYbm2W+VurJpEJwDlcjNNJKD6hoZDQdq/isdLSUgs73rjL+sPgEZTUvlTcySFZAiC/jZYBz
I2vD3jJ0gtLLALVsTQqYSUMROmWmIE9mULelcrGkOAh+GrvGQ983zx0ZWuWCpVykxU+wIanUqZyj
SjOXG7P8G23KiWjXV12GhJWKH0IRhDY5rVB9qVShKVjbofUJXqetErrKgsq26lLy6nTX9tG77Zgi
MJsUlHjdtX/m5pUHp7xo0GxHDzYBx89M/qXMSPJIC+D18OIeqkfPyFdt91t+G+8Rj03evizVpxFW
DeVLA1ZH1x3we1QHUnQO1nllu19grDso5RpZJDSpePLkgpso9eaYWHZKFQJg4BgYe6bObyBrgTTL
/aRAZhi0qcqbCb0gFYpNUm5QyUYBFJTtJjvjkjo8eSTFbiN5VdTEoVPp5u4PVUxU6FVaKFzcTXAo
JtjrW/vONmwy8O7KKMAIYIQHdkLpXfhFCyRD0AiV8Xz2Td+fxxdl1lBQAUsssIcqq9L8WUBXn+pT
GVU2CrfS/k6BoLJtSmkiuBcAyEKBUCIp06xnEywHaMYEPoRzLDEGCF3ET7oRx0qgx6HsQBWI6gbs
8RffXLInw9wx7kO1tNljp5lQY2XtByAAJ5Kreh2RExNQ8SSGQ81cubJwqvlN6JDqMNL/Ln8Z8Crz
PNIwStsW9LybzMdSrWakxqTaNfn4EQCVvLkLSqn7pIKZUt6EE0rA/TvCIGDrrFuBXxRkSHp8yisq
FOQDATenVDWOiwcNthwdpB8lVP99fnAB/YjKFW86GvD2Y58l0rovHR0qe/T9/iEdoSy/Mnt5wURS
TpwgAyoXJuSslLSU4lKBUIf1UiwM7VvltU6hewun+BxgCVEH2hWYCDf2QFt8sClCNrWAjQPHSUKg
2qlNerrrny4acfJvJvoFJT0JrNwWtSH2S2lxur4u15UooLOUKfRJmfk93LcccBW1lQCGY32nIpGG
B1CWYdIaIg1kHRta5hZOPBVmTpDOXI3M1I/d6TeMpuocgraVBk8YDXvpfpkFn3qAcuyqrVKRMUF5
z4W9UxVN2yIBGloy6kR32gg5njEUbgbmW2s6MYbhqaxdfsGcXPtlQPYxH5dKCvpR+z0syCJGwcqN
g3KBLgpQqfSIRD1pjXLhOam7yr+y3J83UgZsxW/QI6BI93pw/m4EVqOSjpSigzpOfeirlpgW0peL
bmuDB+i1D6d8ebb49DOLrBtX1Kp6XkcJboAHUu6bHiRO+bf5U2dQqlQqNLe8m4teC56Spt9qJZUH
Jv7ehJ53Y8JyMWS0uDb5wbKLA4HixsvIwVHBbCY+Bv3lzseDajAOweWYbnFZKtveqK5SdMHXjvxF
WHo3ql+wSK1F4h18B/NTL/cQs6ali6M9Pi21/amk20BV0bovNgy53w9lRtcEsCMamYRuUDWH8qWq
XXYL0lyaBpyijLjmyVfj5Vlr6bfmJUCK6MJ/TavgJkRbqqZ60UEpJoUZ8lV2Mx6NgwEfqmk127K7
j0bmCVfdXjKud9TcmQr6DBtgOCTGkkWuKSEsHqVI5rDSHJ+kzu1wyg/ZESYHezqotnLRnFjldGTK
GvqNxGTV8SNbIoCcFK1KtSMtBg7ew5gwlJRafglto35v+/AIseNtX25iRkNq6ZqeqV7oWYNZ0sZ0
r3wy2rfAoRmpBJ4JiSy+JMEHhkTfFhV8s0yFK/BZaTa0dypCqmQpkySQhUzApXrAUY1hW6lgWb7U
8yiwCQ9UUiBWOR5aIMYLYz3jFaKYzNDuMl8E6WzyjIkHEECj9FQOkfZQFebf7v7FAIgNZHgqkHY9
f4lJFopIkAqtsAyfBMcAIOidzzgu22MNAhT341KWxRbqvJCOkdMiV0SqyZ7vsxAiClBMJ/jApAaF
oFP10Cbsb863c/Fg352PMYygT2frKw2PQPqpU2FK+9jaHQm/YWi6mUcee1numTj9vp/2D/idwmcP
jkIviCJgTZcw5ReXNGWWqukUM0EdJgqPnQr+Cx6xICTuC8paRi8hHReBpZB2Fc5SGkOVWoyG5SPd
6B4dLqk11Q0rSmI6Ny3lGwW3MnbSrVKiZT6Kb3Mlw63Xsrj/wPMM3orQMX6UmsAUBuEld/bLE8XO
6ZQ5zWm5k1ZmWKMFdFiwCu0PyQuZLUXpKogLy6Xg/UiqXpAAEhUKanl+N3ip4CXmO92pzpOcscB6
ErYFbQf4EqoKOWEyVaf8T8dda9epXMkzlL2SBldGpA2MQ13TzQ9+iELHxdc1Sd78VNiKRBcCIAZD
bM5MAMO30NlXMbKmEqaqXPtoQnKok9VSinY5jYiZbp1cAHesJdZyq4Qrg6R0AKc2mf+rj8ggdyC7
OnrouKngI2fjrdSn77hg3QPQcfgcf08THU3PsvsOSPiQT5v4LwWfbvMETNhoXOBOlEHI3r4vsNZb
cbPnwThnOsAmaQT4+zXpsmyi5KgqwEROWWOeOVHyXElRASLRdqC7j8YlWlJxqQ2ZrV5zdMtXJY+N
U/3RLb25DD54T8Dq/Me/Al6m2ZJxS7Z5N5reF9KTJnt58fg8CrSITZV0e5lRGRRMvRwJ+ZvC60rH
Z+2t5/cbJ4Tibhg/OOCu84Y76Ack8WnpD3yy+n9fLyYrZeZ5mNkjogidYMVI8iyODlEHcBnVv+bZ
Jy9AA58GpxAmlRwX5P7fkAdBVwBuKqcnqbYCkAyUlxV4yMop0zDArgPYiUr3X3Z8cZ/k4i0dXgyH
5OKXofwJC/T0QnhKo0Yl9WfEtyEGjpvyg0d/qxgWOKQFNYEBokhF478ogvpcFqc8ojTFKTYjPTBj
vqnLCb8OixS1g9f3ZfOjC1553knpkuKg1/ZuZghdlfzgfzp3qhqST1BN5/3rvXUUfn1A++8P6Nh+
DZcAVEQqxpCYcdE8SsYoYwKP2gfp/kvEfh1Y/Ho5Sdov65lMixdbmXdWETtplkvheMy8Tdfauwas
tTwdIK7yIYlMpWel/qL8ryRiHqFgEk9S97JtCq7lR7+/Hpeyxz/ukIYReoBcdfpc7XjACEbbzKzz
nee+wsC3VS3PsZO7i4gD5FJhiom5l2R+MtHV5n1rmBGGPnfhnpWMVIMghORT+CsVgTmuZ172O17m
A5XC0pRcN7409vjOv8aRzkiLKfVk2Dw7vpVP4fb+OoLtRgU+df0ooyVBULL+/Se23xQBmIYprZNr
4evve0JppjBdppXejRRJVLtQvaJxXuv+R08+XA/cGflWj5Mk5Vai3+SfpzkEXTdsbGbsKaHozj4U
3zSKB9+zhplflFkifFTlHJP24GLjqcS9f+fWGwBcUm8oJNtUGu4fANxzX/pO1SG9MlpMAzbyHqCG
/zOt432mE8dMD4q3pTxUhJSjpZ0U5EvRqQn/pIytciDYY2CNVDRXeICKIWCSxwUDr4OvosAXRBl5
ebmS3VJu9DZ5MLwq06mIWD8qyFLUpFAWI4K5l+YTIjsnNKvA2wjAIDlXiCJgD31LO8EuXQIR+Ynn
pjgIxsD9CFfk5cUhPpWXFLm0pZTdcdlOCVHsk/p2cEhIS5NGkKYU1muwqZLibihtJ/ddF1WKWu/U
a/od0yHWSm2YPu6IyjDuBeTLR54JDy/piZwQh1oZb9KPMeMEFBvo8RW1EUji5kkx16mHHXqhcZKK
nfOBAr4k5f9xHune8nx6OyL30uL1i8Y4RqcKWmjOo3wvWUUlgmzmHF4yTuyM0PHCOikV4VADuewL
7qEfXXa1ayB3L0uWjJYQ7IY2VAGbn47YDj6G/cJTFQBMmCxlAkgz6dUkZOmIVxS5juWNFfyOEXCy
Yf++FL+p8X95wKvjl8zjybMz98w8wwKsF7KZ/MgaTExJSZBK3ofuz5uVudCEF4dSJTgW+8rlsorA
rMaeA+9BR5XDhA89GBA3MqLhsPF8A2QczLMk7pXqP4XjeqgPLtpLSXbALgPp/iqDrwrVJGyCmVKf
pt6II7eSgVKu/v0lst5ao5AZ0GHo0OZDI/3fVVRReegtIzrfDd6TfA8lB4RpU+rJJDSYyQQo262M
oPwDjot2UCAgnXjlrSW3wmS/f2dvrSWBgkMNwPU9mFuv1pIzHS9tPYOWaczN8dn47KYwqvU7K49W
EKElP+Be3kIGdwFAH0nXyTfqwnyrivRC87TQG0lq75nJS70CQo/qmNFj9uP9+2StZMmvDpJv0tcT
uY7j2l50dafQF+R+xvC/uxO0CrMHQzYsn9S9sum/QoPdK5npbPQ72xp2S/aaU7g1sK5t08Ea+8Ni
fmozfRumal0evW3UbKcGMrVu+T3Phq2RMmkhbHfBadwV/meoxtYTuwM/4M5PvvSqpiaQWgfd1nf7
7SmDz2IifRW1q8mmu3+gaSGrd1QhvOOtq4QajBc27rlVV/csoV1ALnM0ONHj3U1X9LucMa9Re/qq
p8jtn5AZpvaCV6RhnQKTvkyCZRoBaXPHRtmMk3WYmTTxu9p6PPWdfKvBHcgdDbtzOu91k/B+raKW
Oa/8a/RkACySA3S0tPXXIJr2EjibOr3+5Og85pPFF+9O+q3f9Qy6JZDjXfAS0M7KTLrTsI35OTp/
K6B8ZZbkRn9yyvNb2FUAo5jrbuyI+yBD5xPnCkIarSk5L9fLbmO5OKfiqQTVEFFCFLbItpY9NHfc
GDdMpGydvyULTCuPWp2WhcmixyjrNn38hfDtYFHbK5noANMjPaC0jM39NqH2ujgLnY8ssTGRMTne
nlgWqBH3I3NHzfrI7Ktx4/jn9cRGMbTyPvYYZOecvmqrz453aJZ5r+/DKr+vxom5y3TeQSemrajO
0xOjX/Bnuq1l310QF0Vxq4/ujHlfQO7RwtxlTF8q2BSZj3nrjzGBMWRh9bJPWRRKegfaKg6QuI6A
s0LWxs2xrfZy1/HOuDQfPR5m+jM/O9tj9fO2J4buBU52m9rOgwCbJWQnYbeD+nFX5eH3ZTo/OgTo
xhnmJWg4LEZ2lFZ2z+iVW71NEraA142b6akuYIMAGd4+UsYlOYTs9Qvk8mRpTJhJ3IiSTofz2u8g
51Y16FCX3gNA0J3b4DogCQ5f6KuD1qC2ArLauzYYdmEy7qwKaCIy79TmY0vwdOJ7UkT0yO30Tjon
oDZf9j7iZiFqx2N1LxnSjunfuvUPw3J+PJfTBv80MfzvFWFrOM8UXJ90yHC5AF7c+Zwiz2LyL8nL
4KvXxcCSDwBb78cleGjb4q+uQ8zG4EEimbruIS2/F/lXGF22Nuuj3+T+tJfAHWOeilMSsxFdBt3Z
TB4bdhrtHfS6QQQsuj5tzH915NCOo7GL/P45IgHlVcVtqN3y89u2HnfSN/7y3TFApzOIMaXHp96O
cIJVIXwhQXafLMPudESKYWzylm4nmbWPy10ZDbtsKO715FoRe+JUsaj5U9Wcv+iguN2r0xS3BvhB
3dZ4a/fHvQFYVCWg2p14CL73brxm1+U03SAGTDeNbQyYBVch66bzL/WnKndV8aTzqw7yaYbpG711
SqFGHB8rK79dLMZGIB+Kzh2lWQzncHnHOb/VXR/Hx8ajMTdw4GDutzOSGZXwjiBi6akjIwmxDxcY
EQ4XkdRDwjK61YE6YdYuiq4zKG/uB+cx+d3zl4tetGcL1grkf/4SVM0W2ngXLnxpQ8LmtUF+RrJE
MAepK1zkfPKl1E6xTo9meOm9RDhLuTM2uKRvMucsZplJ2Sm/L4ZpD1EcWhdabI6xdLO0Zomoh6jx
Pj6TdjTXupZ22z0W954F6WOzPJLOoPn8hwNF6RL2F503uw4a4vLMugt9Sgypnu7MWRBtFJOWrbSD
h6OJVtiZZn/wqmErPZsUaDr+QopBR8j2++1YjjsXbS79K3UUlqeLimIEwaHupv3niI9PKgKB5Iv2
e0alSa253vdogXyZj2xYGoEz6xnV020cyk2yAcd577jHO89Y9xyJU/a/KDuv5ciR7Vy/yg7dY0fC
AxGSIk45lK9i0TTZNwiyDbz3eHp9WTNHe7pn1CPdMGiLBSBz5TK/OYXw6nOLdheFACW33IrmkJ7k
3c3JIa3M3MowPxEkZfzG7Qt0GTKZ/LpclHidHXRzRLQUU0+e+4joXjGbZ/lEonjCwYAgGzIVwC8b
TcoYk7a0DL3ECpk6EP2S8WDjOxUDcvC58V0wHtDx2jRztelMc4v+M6tMACDjbVUZsqnLgRaRmX2X
8WHOvqFGCXGX9Aj4bHW1UjaHDzGrWckLyFi/95OAtSrq5DR1o4fDyKHhP0gHsKzby3/MZeeatZ45
p9nH92AkarZEg6tjK3XRNnI/yaAgz/Ioj95Nt73NnX4s08eZ/VHySOQF50yi5DIB37uUKYR8nDKW
ycMscawzSusneTDL95Taw1UKoQfuiJsJtiZ9clLZNHIZ9qhn6XO8v2+UGDwNwJ1AnO7HXgc2t7XO
NeehvIG1UW8mhkC+/l6w+OMKwcj7RSGwixLqgIq5bGUOt1l0T0E9X6vJPApptcAzF5xDbU83FxnJ
paEfdMsz1J2dZBu5pSstPVm9hT3XabTZoooVJcgtGMh1B9/twsE+T3/t0UObTDqmRUfM5Nrkm2xt
tgonp8Wi97XxOuTBlgBAf1NBeADRDYVTmtWrh/M15+/kMSlvuzzkR0wF/eWwz0JQNI65Mp/k5pR3
ONDN80jadf9tXjnNCDcwQDkZku5alRhzCjJRAmOq4OwwOtsJFBjZlrxP1M67NEA4r6bfNnoq70I+
hYInJZePPMtlZJUnsTtHJxnK5PKVvyOzHoMtIZe7X9rbkkcQV2KtNRu56hGXvJ9rMp7kEQI77EN5
gTI4xEm6lwcbNpqeJskr84cov5RDSSqg2TsM2FBLx/mHqxsL9yzDTEbQu8M9lf2gEtXFeWSSpWLU
qGbuGZNDaxkkX5w2PhEv7dkEEsEOLJMTFuaD3j/KL6dpOsizzGANVUO9HEaAA1zkPD1ZuPzoxQvq
5l4v9xe3htdRyFnkP5UpbFiNV3kgyiPIQjJIR2ggsKaDG0W7BpySLEzhEC5wUT85MxmagYEyAUee
93Knk5GtBdmfXMDl0B8wFzv34g1LzY1MAWQIx87wJPdNzAGRJdNajYel3Dt6Pm/c6FJz8hCwLVJ0
+Vzks5A7qMLxQL7wfUOSj6ixj4puux5dA8WxzlNcfRsO8V4eP/GQnyzAxAJN72qYD/JwLBBhyapu
0+SIzhId5GtSIq+z8jvqRUe5JCZAkfc/j/QtWq/qVapOy92IAOxJhnWdWORUxFAlPXFmTtp0lRte
vlTLspJLoyh5+b5Zh1F3z9hnhcXNNtLrNllk4dbgXEEpbzHGz41PiOHXmcUvyuGrNENKPoeFfzBb
e1dIUMkpjdJ3eZHynanUKn3T449EmOBUkof3QFyWJ1VPojMyrRDRezU4W6Smtp0PS89VL+l5JpzZ
o3GWl9a6jAp5+jLbL9PsVKmYlXMoych7vyMsAZm0G6jz0SM/y/IppVCWmZNMvmQ2Is0ZVfddVjfy
vZWGHi5kpi2PMElTFow+XZZmTdxRHPNt4MoHrTnrAdkOx1Ixdsu+nZtlhxRaaCIrj8WGN6Ym+RX9
xD47WDYTKLNAhKbWq2XczAi/hD7auqpiL1oTxAs29vuocmilq5gmuo36HR1yH61KxdLEyknwmp77
Yo3UMjxCF4+GJu4OSo/OaAfZzMfDInD2jTVRlOEcAOl2ZdIUA49Ekyg4yH0vj+2Z9SOPCNn2I7k/
yaPN4cpktA+zcmMWXyZSZHlzXCPZB/pwq92OQVezyUwSc6Wl3zS9qC79rQ6tV8M5uHjKEe1oOAdD
XYAX6F+R6PJ6hTqtAYpQ6q84L72KYLh1LXBiDlyf52UpQbjQIrHB6YCq2UBE2HLGdZLnB3SmEp7J
+CLf8f2VNQVPcp/izPoSW0h4ZwGKknPm0SCwTGMbS2ozi0umRXI3GaSsHYFcIJGXTFd55styInTj
vcxAELB9QXTvNZk5KqyYNLC5ypcpzWsS6i/KyJzYTQ6ussuQJlm0Iv6uZaBQODQ7ucJHBDynhGqA
RngwhrdG7IrMWIr5Iita/BzvYTeYCFhivGGX4tBYRgT5ZeriiY5zdOny4ossRyxw2/LAMIlL0ED3
Fos6HZNTxOC3zVirI3aBrN+sAzb5WUYvGZ3lb6Pctk2pnmSUkhFLvpLc0C5Zb8IRKw+V0ABImKGS
a9PjzIE6Kt2Tin6FnokXMXbvbii90u2zWgxPSAMsZM2emdZWRr+xN8/wihFMWqfYwsq0fEZqUpZw
8hDozMkbCRZTBLsSN6GkDmmNfEWG89B005c2kOcE7irKRsTT7V5ddteou5aB7KZXi8a0XoVsSnBS
yERWxq8uCb/L3SyzjaSyXzVdXIeiXMeGNi2zJluP6ryR2W/RhMeufs1j0tI4eCSGblVdGxayIK6V
MAKV96VC4C6OP8nEWeZbnd3dCgNKrPBSXr4s4pNqZyeZ/+QNvmT5fJVPFLCuF5gbWT07u94IKOun
F52XTVC9HrWXpLfOmTPe2kDB/DrgjgZ40VSfwklcYwQXV1O/bDo8O2WtxFOS50+vgnGLuo3s0Ax+
IOmKZHSc0fKH8lAKwvS7XveeHvS4tSjJPahnmb2VhZSsumQYY7B20KbppXVN7QW5fk/WMaFDPkRz
4Z5XocFvGMNB5isjpiuerLjzb12NzqRbtk9umGG110NN7Tf03XjYlPJUbTXlhbwd1niViau8O3Id
yWFGWHZQkCqvCvStzAJkZl50k2fOuHBkzuscz1c3yU8TRbY8uTNJCUKaygTxM13VXj1UTbyXj3Ts
UDiWC75sJoBJNBojCtx2XraGdZb9ikq3tqZdQTFGUZBlK3O/jOzH6qBXy0XXVuLgYwr1IU89E3dB
eVNwZjjLgrAmeQ8geXVUnzKLYtx5kLGgr9rNrxtxf0FmRQLGoVFoAcsEtv1TK3OUoHi7D4ktiHZK
sKjk+EsgwQDGJazpXyJFI9UXVKvm/GfyIAECbCRhtZ7UFJNQCYm5kmg6GxqYHAFI2IDktEpok+yL
9+pzqa6dV8sM7+BgSVGVXE3Vgq8pQQqcW3LqKrFPcrIsFPfpDi6qUcxGeZPRBnjcHRgBh4JP/gfJ
FVOBZv36bvxJrwvoCHr0qiRemKZti5+nbaDaixmLqjt0RI5P7lCI+SYHHS6jDKlikwKSYr7w6/8s
tfz+1A6FWYj2kJwcgT74saXsT3MfqkjJyslujAYWFnCSLYPL6lrJCrpEPZRmxJhV+TVYeYDocgIW
uw8mKpo2Q7EuAGnKgEb2wYs+ONw5RuCK5LhOQgL/djb8VwQG64/vWbbJ/zALya0ij7BWpnFvfExj
gC8PqDZgyHJwV+psCqia4IvlEIF5pJxBmpO1NEguHGcpGXYSoS+5hfhCLRtS1io+1gPNF/Ehvwvk
E0sHCfKgcLY/8BcWA3PK6TdGUfHxv5gH/wWa3SK0aqiwgvDmMfx4RbNl49Hgc9KiLL6Uc0PA+wju
wD0o7lcj33Aa3Pl/RQ8hHVKOnItIRcQZAIDKX8lZqoCoI6emfz8fv7+Dn9vmKghZJBnl+Mn8ab8a
KU6mo9ZCTvVhp93JFB+h0a96hIgkEoAegtQ/GkNlmd8k15JcTur13W9if2c1/Hrlyj79n94QWpSa
CrnKFNZPW0bLhIpMuf0bDVmyZe3mPkiW7MZf/yftL5+OK5gNG64N1eGna0cY2M6HkuRALjCdLKs3
DM8R1FViXaI1LUfBAcag5QhfliAsB0RyF8QyK2FnVIhWy8cTICRmMkDSmYX8+i2qxl/cDeQksb5i
/YAf+mmq0WXmVAh6ZHdFyYSu0JRT6iJlLSfvM6QWRSRrqZUmP+cgreEWCuW9svb3N/J/0mQ9RV/q
At2d9t/ln30pkB2IgrD9z3//4avzex/l34tf/s7q8f89/eN7Uf/j9Lh5+vk3f3jx5j/vPw6+Fav3
9v2HL5CijtrpoftWT7dvDR6U9zfy+2/+b3/4j2/3V3maym//8W9fig6dYF4tAFj+g7yqxX3/n1VZ
T9/GKCn+9Ae/6bEqjvVPFjNkcxge0LM0FWzUb4KsGDQ4/9ThpjK2gk0MZIv48Lsiq67901Yt3NBs
jfm/DTLpvxVZEXg1mXEhFCbYC4ZGbP//l379bSdx13gm3Irfv/5H3mXXIsrb5j/+zfxxFzDU0wlP
cAMtSwVGLhy5BP8QdWu9V8niw+pUZKW+DuCO9SJtb1kH1jNp9IVe29fQxvzUsKPptw/oZ//+ma7D
IjNJ9wCQ996EiiTONV+Q9MYIiHnWZU51sXf1oNqIVqQviJ8/B2mBEYzTuQtkkDXarHaINR6HzJDV
7aNj5sM1M8zVWNr0Z9NeIA3IfwNGinE8wtPLuUvOadIY3+IU+eN8AhkcNXsrrw74DgAFMCc79Dp7
oER15+Zi9QLroBFQRCS/DLvx9odn/Rc3UBVyhP2vkCXHoqg2GLZNIGF2C9n3xzsYDRHA3Lbsj5EV
zaSjWHFckJELV1gcOduWjOZU0W1fDDoZnC7a7Iqp9HzOsgg3mYDAMtZRSOfSCpgyOV81P/y420X5
k5ZdXSPr94nheEkQqsfSiqaVK8YKpwu+jIwOor0d5yA5e/uQRCJddn6lfxJVpOB7PC/aukhflegy
THb5hj1ntKtmB3Aypp3YymDrCHICr+REUx/6Xhm2aQuDBn+m6tBWcXnE5wZn5abdQoJTcGeLKGkw
wb0KN8rRoddmOWVbxhPW3NhBJA90Bai5kqLfh3qZn3T+fh0N7iHoNHHCQXeknKtpEsjPMLwZbjmV
cOY7y7aytJc2RUld0wL3yxCENMtTxgB6lK1rDWMQX3HsZZnG5sUW2EnHyozR61Rsgn4+xImdPd0/
DJ26q3Us9AoDH4y2txsv4uYfmhkwT1dG0+ceyfC4elb80vlmMP0v6jFC6sqvF502qN/ntLk6k9K+
MzNAw5Ya76WPIpBK1jj8zQH0563HvB8pCmHazK3/vHCkGkyrDql61OeSAq/OfEmq1MPHHjezSzun
G7/t4gFWghsdFJTlPvRRaZZpQCPbtUiuu6zvcbikcdXHmnf/Ckp8xfwCf6EgzOGGiN6xntNeewPZ
THUtUrT8jbSnM1RkUXXo0cGPrW99iVoAyofaUztfRNRjaTmU+rNu1f1O94Hq4nqkPccVlktDxXh3
aNcD46UeFTpVrVywUshHHyKz/DLY6PtTpvESmWMXK8vIpyXpqDj6TqYegZn8evvZP+8+WE+mqWkq
ihWSlW79FL8SPTW0UseI8bfdp/qWectVXJVoiBinORXlSQuzYtWCOzxhzhMxE9D9eYO4vbh1NDOA
9aiZZ/uZert/z/4Ym6i9tSkxLJ7zi6gCnpBmn+xarR9MbSiuKq64DR3f8N0FGrLTekt7TszQxiSj
qBiwxfiEZq35RNf+NdKnlCDgRusQjMcVq0ZUF+oHX36o82heIpTPizEvdqkFgEKCR5gRoF3SDr71
KHocsMIw1unQx1eRQHruK2rRcZzrnTYlTHrsoPzUxSme5lOkbRNcpwddFy91PsPQi6IPxaBYnM0g
O8qpLRSKHjPpYtqBlfoWiDC/ujLO3D8rnP5boQXTrhjK06+f00/IQ6mmCfWcBJNkE3Iy5oA/Rkm1
mFRDAYV88NW6Okz19GZAI/pu2/HCUZrka4xBHJz5zHxUWmlLGrQ2HDKXnpuplWAMSuxw/AgNidgp
PrU1Bt3VUuvN/jI0AcYRqEut2qZg0GwUl2iiJltWbXjIbNxvWsd4NFW92FEFGY7uv1VBgUFHVE1n
3SqlVD44+FLdWo6Jq446zJf7hxBWwhGq9dbubb6VdNb2b+7Jj8Af7gmKECaZNwUzpwif/HhPcELy
MWRWh0OUfs07PTpZgeiXaYPdQuWQXdYtclSDHpqPQ9FH65EB02bANQMT4BnrT7PVn80i/IRtd3Zl
B06YQ3TlKZ01/ZNl0+fKv7auMzLQS4tTVJgQPpyyL05ONxi7WbPm59RiZuz2ZrNXi6y6Fqy5ZWYl
1pfJfcNuKP0ALxWvlAYTEryOKVqEO5zSgk2j58X0kXX0tasg+1xinbiu66Hf62bhPihKWy6Gxhw/
tGx+xkbubyKn8SPa537jbJaQBWTZpNNwT+3/kLTkc6Fg0ju1B9Uo0gs61ATDZkzzVZC26seU4gfW
6ArGo9UYPtaJIV28J5iPutLcJk33l7ZRBF411i2WasangTbNCpeX6jwlEEgGe3CfIS+hYz41Awbq
1kAg0YGJVQmMpTEpocrq81NW4QAR4o+Ba10YrtHIiTfpSEZeBYi1uHk7Ht1McE7W8TGRD6XvHBoe
Qf9MO5JOJ0SF9WxMASaElv836FF0+X/ISlhbLnWNw1bjZAFf+FNczHIj75t8qA4WQJZN2TrDzbGt
Y1HEyicNw+Rd26baShssvMZHiWYHOrik5et/ifa6IZKv9diVS78W0dUKwpI4H4wb+GnPFvxcp9aD
dFEbSbGfyEbw7Alisfmb3fEXV8DZiBKViiauCi7ux92hT2VKIlJmOGuT92WtvRZjX91giGvP/uyu
FSOubqnZ7iEetOfUdXDeHKbPTuAGq7TTp1VtsZzreJwfKjGkCxV3y3cjgPWotnX+gJp6erQdu1zN
VcL8llFXpldnLcJTFYOW678+kLI4DJdLex2qZkb0X+m1UM6/JZR286w2rr9zp7BaTYlUIrd9/Rza
qUJPE8tEsyoN3Mm651/fHv1HTgX3hRqAA89xNcKHLAd+vD0V3oQO9jt4mg2Duh2VsXmAwxp6qZaO
tM/cZUPQWKkzEi0mRjunptPLVRg09c4RygTRoLZf6iSq0a+M2ycl9/NVoZjoswxNdklMBBfTWP+q
adZjnFbTuzLkJGdZKF6ZemL05EI6zTF4XKs++6yOjdfZ7vAeBmG+G8sie1DdyOs0+6iiY/icZxxa
8istFDw9x0oWv74dP3W8uB2YKNg4FbHUNW7Nz2oRimWkujs11d5SVFAPHK3BGVZ0NijmrQwHeq9T
qIJ2xa+vkCMH1caefp7r7xpjL2RRUh3j67H2OsrOW8rU4ZY1CScMeFHHKT8VhW59zWYU2fou/BKj
JADNXpme+xSJ+19fyk9NmfulwEfh8WouCQ0EwR+frCImnpKel3u/G9SHMnofhD6/IdB20Rus1iB/
m49BNCoHI2/DRVIBfk6CLFiW4yDFDRyt3FmEq0WT2ScLAyEbEjOZ7t+8S1X7CaBuqtS0NBddCbJF
7uRP/S1My0YfC+XeM/10kcJxiU3804GV1+NVm9Rt2OIm9OhEJdJjiIzaKtQaGIoRCB6czHvN2uNQ
vq/UaNPi7Ba05Sm2gy00nwXmWo+1Xq5zeY5oB/5U2rWecQc6R3KC3nSfi1B/voRq854Y1UULsFLH
1jMenFOmElHbo1bPsL0W1ttQdkghWudUS8DpIPSaO6+tAUYlivC3D7y29z2GEVrrH/NKPanVxeQ4
qRV9n7TDprQVxhDFWusHsFLPOh3EySBmqP3TrFWs/IybzdaY8JqmEoMNPq9q3cZIKvcSXV8ndUDz
+5sbv8XOWzY969HK9hedjhgWgK1tMK6rcTk+2ughfZmYGFsr7Dp95gB9dUmvBRcLLzkST7X5fXCG
RUiiHvpewCkTNg+1chmNF8VlPOvV7odQHvH6WnTOQe/3MajhJtySRiQm864tlIu4RCHBc4Zi4Y89
ppjuRmfU2+A4NG0Rzzx1NO5zHOnGWfnUo9+OCdBKJGJXGvyH5hDCiM1m8WCJyiuRWTIL/eZbxVNv
6id1yrwSZyrX2AUJs5mpAzIa9QuOvG3Ux56wm4cmnffa3FCnGrsisp+MCEfzGVxPmVDZYXTbMPEC
rhO2iB1/DhTlGmr5xs5eS18/pSqeeHH3AIdoVcbGGgu5dNGlziPkxbIft6auMYDW8WYyMjJK7dxF
+iYCpuUzeC7VCUHmV7col3iSGSP0rs8cb5izhHBCriMQUjVgKB9cm/pF2tqFLsQII2AKzYtFw2sw
JWtnvmDltzU6/xhe/SB4CWb9GIQRM+lk+J52dDpc6yMKsKVlTq0E6N85CDLI6Y4CQdLmv80rq/ZJ
CjowGyyX4OC/NMEnJ8NgytyPxrNZXkbGY/FGezaCpW68Z0qIFGvAiORrNxWsDnuD5yLizSaj+BRB
uFf8NOmJPPbMzeWkcYIcQX1vPLX1WzI+x+62DD431rVvn5A7c16GIN0A5jSzh0jBpxJ0V0sjAG2P
PSA77ErPmnYIqmdjprKAXTlAtNfsQ5VizeDuZn/TRXubm5lS5vhv1lsRYA1/TdU3zgukJYrPfbJs
Cg9UWMsQLVXxIG9q8iY8OA1zku/Fz9pVi0NkpEQ7PZU0rAA7x3lVJi4vjlyunBEj+yFqBJ7b5qpE
mlcOLwKDMbuDp/hN01tvTMQ2MadNrCnMXinFEBuMwTUHerRNWpPBfMQlApLL83XYYfbtbiet8HKj
XdPTWjczvxWtmaBCxzVWZtrtSJaW9HG8BC2glkRyEOMO5Nwq8WlXxQ9FVe3xwgMvZS5jK1+PTY9D
J50lt9spqVjbvbtSAnCNdQzADRt59US2sWvi8uzk6tXy0TvROqZT/bFptX0fiI3RGo/BWHhTZniy
aMcL0EsBtMmtHWDsp8TB0mI6OQ9H1QBQCQ+gWjvJLlUuWfhQd+sAP7FiX4TbSscxwpurXdx4s1jU
wbEUdKX3GrtiPobu5wHfnnR60ZIvDH32eBQv8rrE6Tb1TF1Z0faWPbzTOFUI3FcY6JLhTFlvAxiB
mTKmDje7jl8y2+lXjer7b7mZeZFaaCtMtZuTMbXf0nFUnkhjVYCFS6BFOvz0jMw7tB5gV3Y43jHC
y4LEc7M+2czlJXb8cVOn5CuDkhq7qod4as71R1JM6TVSreHRHYddFVOCxaFJfOgNf6e6CnZtTrbX
RW3cygT5icYXuzGa7Z2SO8Vaj0OxtWcsB+lQPae20V0wPN3pru2pvaheM8A8oD3jxKsLN9mVdeOs
dKV/oxWl0rO7uEJIJCbGkJHDwBjZRK1369eWXHnnqpG7qqVXo7B6BDUqBuQiy7WX1AwW918rnd7e
T0rskDbwV8GYMSyOGrosLSqRPRZ/R2AGsRa2n7BUQR+hINdkqvyij1b2UIyMbEne3N2oGf2rQVY9
NIP1PDrzfCoGBhFpIobXwR3lrL0rdvT0zqNQx1vToCsSYoE3dxgz6xGroumD3z/ocY9HZhaf7t8v
ZhetGxEwVKevp9meM5nkQwBOxFTujN4o93EQT+xOM1qa//1KtYlAjqZxx5rksy8msXYUX135Dk2g
uovF2gqS90Ibf/+f9z+8f7h/719f3t/Wv743WY6XBWzw1iiKdBFGgm4y4izLQPGVea2nTr4PTFlk
ZBn1xlAkxby0a3QBMws74PuPIvnz+4cwz3gn90/zVtYnRWMNy7HrcMp09JwOYqp4WqSfLSX3KsSe
cfRdF8jZFIa+i+sHixfPQiyI4QiNFsomjJdbddyQY1N9BIgttSscsNDviKFEsPeD9jxoOgdrs4pz
1NTAYeSFvjGKYSdQNlW0tw5Nolg9DbYN/UA9Zz4ZSIecRed1k+b54edYoxHRGps+TTeaKjZmZWyM
cHoqKn03ZDwCfJ/nuiRwuremmPdgO7wqDz29J2Cg0ixQ6y+aZI+2BT3a2uNmbpuKXKDxZLgqDHtd
CW2Vqf3CKm00lgAO1sW6MQ6pEx4nLdr0erzGCpYgCG+hNTxbiaVs+iqg/57H80nQFWbIsaIBtS5C
EKPs33QaFnWCkCYyq6qReFmsYmdreCUm79NyNpJdUFqfS7M9ZEO0cTv0SnuUlmJggLOyK3BAt0Nl
FUbWtTTiC6iey2SBJXbHJbnvZXK7fd9W+0zJT4bQHxGGeK8ou+r6U9pxTvnzS2DPH2b63CGKQXZ+
tJvG6x3eh6ZeQqU9FVF5jaxuFxTnsUq91k7vD6/rHQBmKCxl2laJleOAD0MMWabW3OVk2xtteupH
nC3NBikEcESobWattkZNEM84fw3lbFmWytJHIKR25j17/8KAbOmGyasbT49F3m7VvME9wQsD03Nd
TmQmDkO2Sb8lot3b7NkEs6Gw6b0IzXR8sY82ah5hGnhiXIZOu6e5uIvScm8T0DAQAnFekUw6G6XJ
UU41Wako8+LVDkQ+U8S6deFeZsdZkA7p4Py0twIR11hKuQ/WyujqVcFgX+hi3fW91wEeCaa9kiN/
qCmraXJWjti5BXyCIPQs3FPtTGzcVt+bBbH5dVCda2WVi54nHGAuDC9nk+rjRgzxo8obHARbqAXw
hHTA2HnaiN9BnBzsyTmqSrqxQ0YVJaFBLTyaTQt52d04w4d4EWQYahGv3S5H6sfirFcZSUQrCwPR
XmarzrBRneZg6cA4LYVpa7XEAX4LUhQXzU0eu6vWJT6Qf0uyjJYmQP8hyM/GpqTmG8ADq5SzbqBs
/J5lHdc0Mrw6C9b2DIYnT3ZWgk6H76HHu3cr4SnadHRHKF6ZuFVadKir4tjDfrByQnvkegXJPRnq
zvicVD5WwOVpxke2IlDapvpMZbQDvXrwobp2TrQmTq/nQezncdxY2gODVDDJ47rVALV2n13bXlAg
ryYr3Li+fZ5E+EhF8SqK9lIW4XOGzu9QXiw/93qjZrcXSN7VoJ6mrTCKU9DzlntMs4fHooq2nZ6v
rBSon6J4NdOyIJq2mlGQwiNs09LLR6wjQioKjkzc2/gSzMycHhRBmGpMbOw5Y0PhIVS4N2uQOd2w
7qdk7+jBrWjLo9l+UmbjGA/nRlqGMe8xZpR5AtaajglM6gBji/dzP5H0SEa3seWw96Z4OtJ6eqqM
2cvnct8XL9aY7/p4vgXz+CW16p3bRRBfqitPqLezDdjVVZHrO5RpdjojJJ7mASDxQx2ufW9I1GuY
BJ6WjDzW2jN0EICahYNGsO7VeC1cOhf5h8zzNdyI6fiuUGP2fNSa0AvBvB1+ku0FrrJRHCJM2a+V
yFhnKs7vJEjZuOnLfF07DR4BLGb7gVEA6nBM0V0fcHgK28jfaQZgq5T9X/Acic1T2izFpu1mtFrA
aabGfsR8oXpnbPJW1cYeHNip87Xd5CMdYe1TEHMcL2uQR2BQD44yEBHxLawFuGpoTemrzgIBgNM0
9moY4k1tT/ti0C/5dAln89swPBp5DDEKXkyT36bQ3EUo3lkgWoD4G8mxnMSuxu17Rm3AFh+itrZT
M+4A+iNxJBEN+tpsTa8qkrVwMGN2emLTzbKDS5J3+6wcdsyZV6bVQW+T0kfH2KAo2EYakweDycHG
Z2Ti1wM58aY2+m3pB2iDs4AZkDhG+bn2N3GkoTYyLFOrpNzGYACwb+3rix4ulCUyaEE2vG0T05P2
VLlwGERJqVoBtMdAuBVirxn6cXTDpcHwg/b3p74Pn5NRfwwNkhVfL4FSM5E5TyQeBv0GC7WnKouf
yAcfjAold4MmvZSLdG/MvC+mSLHqPgf+HhRg7W609rMI9LVVHq0Bw3FknTZjcnHqZ/fDHx5iylAV
wlH85GuHIgUG0pwEAu2QSo8iKp4VO7s1arnM7ZQZGgDzJt9FwtkbLcwy1f7a28GbMXKwCmCHdbhJ
0+Ioz7+x6vay15AWEwZJ7dYGy12HxklFiAVy4WFsHksiB1CrIF+XhQLpMV32fUotYm6bR0NpdoVl
rmZFovvbHVSdm40ejlUNuy60Ud8Pn6zmTY1nEJDTTmuLnRATHRAoZU2yQvZ37Zv93izbHULuAkS1
GTbLyY8ubZi/TFp/preOKgnzBs3xgObux+whaPptNr4VuntU52Kr+NiLacFWFekmtC1EpFDwItm0
9Zf0qZ45281k5WiHPJWpS5wtgqB4ng3rMg7xAU270+himOWYXjIk296PTjEw84R/Xc/jWaXIibJo
3QOKRHeux4dYpHRIcm1Lm+Yc5cGNEeyuDvtbqYzXsg33DqIHSEH5SwOCpuLb4aLSxUaUPtyaYJ8L
ErYJm2ff9UrYnVYCFj1RnrAfP4WKui3ndoun5dYEejX4/pOiOi+aC7Wit2/taF2iKjkbekwDGQ/M
KF/HSvuQZe4p08PtrLf7orRWihpsnTj2UkW9lrJeRg4Lna5rqrXbyp7OgZo/T/78kMTzUc8WqdKC
HTWewAAcU+S8ilTfGQNVUMUGo1HlwINCp36wg1s3oGDlFEdHM3dzDVHa2o+K46mFuhV+9exm7Yvj
f4HnswgaugFBc1GtVT8OXibGAyK028aGUMUqGEaYUcDJVNxWumL6pM/+FpnAhZ/lb2VsfqrDCcV3
/7lRi1vjkHvJSBmJE/59WyBHb0TKF5eszqxwUQFzi5v5wfWbN2v2r0HQ7VRI85T6WtHsk6p4EK16
cMLvaT68R6BA5rK7NnkBoJO8IixPqhavy2orBuzegm4buOFjx/izKox9gqaiKI29Wtk3cDK8Sv3S
2sVZ64w1s/hFGu8AwW6HCuGcOHhwMgef8/RcK+6+idSHOkYSYzSRGpv+i67zWHJVibLoFxGBN1N5
L5WveyfEtQkkHhL39b2gXr8XPegJIZBKKiHIPLnPNpfZRCzV82eRR9/zyDu5lPrzJa4n4nvqdkep
1NbovWdV2efBOmodnQNy/lAindM0ffiee25YFA7Dm87UCAl4l/MOoIS/plycygoswkRpOqwd1cLk
k5ugwtrCC3exWV9UYh7pd6XqvUTp4+NT3TsNmgzvDILc9PGFKYAqveoZZkxsrjXsA71vxITv2rG8
0MM+dbZ5VmMKOk9E44gfWhp9dE38aUvrxRPeXutJ1bPHe+m9IpQ6ewp5gm8eGyu90OK5do530e0Q
ZbV2CNGg6c3aG7S18vWNbuw7y8UVzt0GiFm8X0OBP2JvbVsP0luSbGs53ZWAo81tLLhLJwt+hAXz
erbshzlZlPvUbY70q9AbeWeROzvHD69SM5HHjTvhfhSudyoRmgctS/wPA7+HcKgg3iJn9dEa6dNJ
M8tbHQxPioUsa7x1koDXuck5GIebRYZCkOxjnaJ1Av2I0YpZ9bvG/darfqNVgvuKElAzqXPao9um
dBWMkySkatxBRj6A4eTp2mIKjZ2d0eM3CS/bKCLiRHaaZzy8tl9XsWJaUVejye+Z5BJuxHmEDFJY
1u8ub8+0bp4lMEUjvdkaYl3E+qMJ9LtnWW9pajBO93+6wWOADeDhpAclt87wjrnMMc2mOx2zq4o7
cDiSq6qoOgQ41/dZ8aRN/pvnYciIkaXRa7vRkM8p3f3OOmTpbRjEqkOzpiU9C3fQ5sw4dGM7I5kX
O++3ssT5NaPWbuyT6wznLpuejSC5sxa/pSK62Go46vWPIY4uXWh/G7Px1VHmL681D649HvouvMjc
PlidOhXAsl2szpgU4QL6ocHD9zMGMb5AScqdUhC4koaRqj2TKVCePTs7e2ZJv8PfeFq1RwrBtJZf
kpQ5QacvPXwSHfk0+Pm3Kdc+YyUeWihQZopxD7dgC9w1oNzWhm35VzlEeo13D9DN0p1tRTFRMezN
YU2enexb02Xtpm6Bi3OJC65QaYemi3aF9UfL/jZ2tQl1/Z5SuTVcem4ld1i9OEAdmrcfRLUfQuRh
pjp4PoaDur9vKIINzTzLp8ouflSROPpawVUYwE3SN0X8zj14ZoB6mKpBRmA8xz2LH+nf9DFn8XiD
5gUeqe2M0Nl6uXEQYjiYAxhSzlTkUmJM3SUJjINj/Biq8I6C8hpiTi97ipVx9kJkUV8DoOSW2mXa
gH+SiPjPHBt3nLvWWaCi/0IrCxoSOAq8Yjm47C84ybK7bBbo5r9d1ZDfZaTtgAU6BKn/A/dU/wI/
y3vIABP6sDt4Oqhxb0ZAAU0ECuGNhL/1PZ0AkjlyYAU2ZVhgvJnDMk206p9jy6M8o0H+9cJY2uCQ
sfCB1DvIKxL916kSGtljyshZsfjDiSK8wvIiqk6VAk/Sm5qp2fC4UCHjnIyh/mdTJl5KV3bZBzOY
C6v/fT6kRQ8pcTgsh+wgLk/KK3n1fy9ZDi5//M/7/PcWUzPgdN+kzWY5Bwv4s5ymrCf2K8sTRuT5
NBVe+2HlQbzTIbWflk1SWCEOfQllqpEBPiVhRn/VyL4epXCMOHWIyED6P9R80tr5VC2P1HwqtE6U
Rzx9vxC25SdbPgrebrWlM/cbdUtC5zwdQFA6s0DaPJ/b5Q1ycz6jX+81v7XvJL9CD3w+EhU/WVWi
T7eDYz1/4uQ42dfHLo+WYxU+C+BLE62wBDnJ/BbLm/332uVYAnkC84n56eWZpEk8lm7ypZGc/rbn
5wnt+Vy3Ne4o2ghdr9OQfCXjrSubfTki1R7LnQduFJrtvm8tEAdEF39b1knZiJdx181G/KwPjL1N
enHmZNsETw/Vq63eDms5jK/VSDpReQ2NrdH5K3Gvk3HXu/Em6/7C9HpYiG27st8WYOL6jCvIkbjM
NqQDOE1HlFHnLFE7gbjQ8UCAJOHm5BN0yXYsnTMtsOOUeU9GXdzpzu6tY0wjNG4Mfpj8UUzmudSj
M2rDa1rr26jN95oF154URorqcQ5+DHBGKg5CiZPAdTaZpyApb8W5L8Uh1bgqsY0sC32jPPMcJsNN
etUrcMpfR0PCVJy7ATKBqosXKAQnVfK7qXIXI5Cu92kSb1p0TDIeEZ6olcb5SONiTyP+XNfTpaB4
0LPkYDaEYmnfws59siIq2O73fBqm0EUmK8kKMGAzgNGR0Ra25kbq/g5y3r73FYXxn0av91FyBl87
JPa0s6poq9TF6aga9ZhIQYSCDm5SGHHrFCdjk7HsEsj7tHVJ6SEhYZaV3LR4smEm/dvQqp3Etdcp
pouy5Caa/E2Px2k3+vvK8Ljvkz0mN1v4USsycHBnLXYlUGbrYQfQRxu/fg1ZXUnERwUlTMRHdJpz
HH33nlj05stnyxte9Ww62DJ+bfGWMWZfxIm1bWQ8IRu7zCvHNrU4SZzyzl7LZo6719tngcuVgcks
YlcKSFonEy2t2fam68l1n8WvKTOGsZdAaWUzc28cJPMD0Ylg4JW2nrw50dRepyCUKCt3EV+vKyrE
8vSeQhdB+0eDhj0n95IBei2jV8N/NlijdHmw6a1gi5Bsk12TIyjySke3hXc2qWUpo+gh1p7t3l6x
ZtjE2e/Y+XSRsbXW2vQp3AeyQbxNI/Od25a7TjcPpdVinUtyEzy3sAJ8LjuKdQS+eHjGVnGu3H4D
h2jjVU+FwgtotlCnfepOgnVzsh6KajUhg6rGEE8ZjWwvuSlEeUabcvQGd1tlrBAl5h+Ou+3DG13C
yAPJlO0jD6tvcR7sGz4sCbttHHhbWzo/poLmx8wIx543CUnbwMhen+QmZkoRQHpq+oEoXnj0vjB3
kIaGFs6HTVvuRPIKhoDQcCMDOpeoFaTAcqi3AREwFEnrDSYIK2XTF0e0U/cZCOO0MlS7zoYBwup4
8iLvJ4s3qGga6rry3Yu9rfLFyenoEpQm/M50HbTaWmOwNuABamqYqbKgx+268giCFM5G7pPfYxLR
LriawsdnfdqWKCHr7OpHcpvo/FjYr3PzTHR5poxAFCE3s2O9wkUhHwOyc8MH/bit1XL7+BQ2PV8i
ucDIPPia2EcBOCXETAn7tWWFpLpfOG2uxlpsSfK7WGV9soLgFCWoNfFS8dpmH9Bm8TpnMyqAq3Da
QIeVyZY85F1Qm4dhxMqtQpeMUbADTUJOUHLpUDS9s+vHEMk3F2dG5un0R1c/M0OtfD6647Sp9JjZ
JzHEGPInNEB0DAjsXStKfKzl2pPqMMXtsS6pQzy1FuHfscZn2NBBzmZjc37TdBQQHqY7tmKHQrbr
0JZbj47yYESXAMV+A1ZsO5RRjMcJeFGa/lVh+TzQfPSr9hCxnkD6e+rm/D7rbKYQUIAxoyw9lXlw
E96nNUToIzG5CstDGL47WUkD39uVNPUiGLkpUwZJJjjV0vPU7J0PZ6XArdz2tI3GUNkENjx3cxVo
HeKB7BiyeKnSYM8K+yTGYu+XvzKUXq0VrJQiVsnDueQ8Ygk99gAnGcZq+muk4y5h6qeq8nc2rVQ1
iJPRtNS69zBxngyPbkRVvjRIooGlmnNfWavRp1l8zkCv5BTsRYhv/wSVMH5HlbPTArTwCdg3g2cY
YKmuKqS1MNKrB3pxkjUaDFcwXxxH3I7TtRn0W0AaxtwCr7lg704UKRimu45/Ht1ujYHU2gAQ9Mh0
zRh408jiGvD3E2zYmJZPj+x/LASBC3fFOrQSLsrs5KlipI/dCNhA33Smf6sSaxtMARCozTKgPKQw
f4LGw2m+WLuIJxXZnZkpQDCNJ+SI+0iZx6EN/0bNMRpfsIWe1o03N6Cck0Lt7VjtNuvE0eZMx+lA
dCxpxuZVWALLQO7AevwsVfw2tPnDsotPUUTfrbY+JV5+nK2paM+uC5x90bB5h3lF7EoBWmfB+jdW
ki9mm7ciopfGlO62zrmD7FQaj2nQjkaurnH2YgbdNYnHlyjovpmx83uqWQUVzlstWIiXMQDq5Fwi
U39uNBedBSo5e1jXrO6sJ2mkN1slFDaUOh3aelRsaEL3ZWFcRRC/hIZzr0PxrdC0V99gbsnVa5Mn
FxV7BxNJcsiFEDq7zBs3XqsAqMTaYQwdISDAvHyZdk5oPvohPlfFhG/PtC3yYmPFEjOpYcuSE7sJ
jtVMl0m098NLSapJbmubugDcNYLzmOin+TSY4zHSwSt6nubHj82EtjN88frJn6xjN8fXUyGICMpD
eYlGJosuuWLtfWU4nG/7XRbZDA9YbmG9RUtFDCN+e97doREpYgk7SztKs8WmCtDEvYJ1vtWmeckD
75yXxqnHwVMlJONE4bnWaYeVySZQIb7534cwOI1FcoxNdfR9wEXBbGf52xo4vAf4lklAJXlJtO+9
pa8GtAVpG2EaTnXBqkdJdLn2L9RAq85qMBX7RRw9fm6e8Z5Roed4ADdbnQg4r/50jVdjemTwEtUK
3s04EXG7CZJz6D0V3d/JflQHLXoo9Sdj/cVak2wH4hDUq4WNjHkITK77p9xDjA6l6Ti+G5gH9Jv6
1YzXKcEHf0j9vhef8QDXaNNAedbXwU/7R/DBmIIiFPLarbxhUHi0V8MrnACKjIqfjUb7i2KoJPHZ
3yl6H6tIrfu/XbeywM8l8xOLaDepme/69iG9bqLRJu3z5PviVmiq3ECKN16V7F9ifFkEqVKMMUX7
DFRcnZwBJa7hGs0qFqZLJwe6HR+EJ+0YCTLrPIXYAjWIUUX5oY1StV7EISlGNQe0sTY6Dv0ilPJ+
N4X+4mRiuGGsUf2qIkToIrS8fjsO9Zy9WminwfU7boZ22zuldq56cc2CHn8H8Mt2Y2sORWoee5gX
UNrKWuKZArYc7shILNbDrPvJCeUr7HF4OHhVElKTVvtEyJxRT0veg8m8pDqYWz9F/hb7V1yNGdPe
5DhOWwZo4xJESJUKfbYqnZVL0b8bbXTJojRYs5CBe43doNjgoIytHEy363JM5llzQEVb7w13IvY8
QmBSVOb43ZTlEZsLLqTBeC2KWj4tvBpytF+XQ9IoN2Obh9xGNKp1tyrwJNSLWwwvlplQO5tgl7dl
Y0cyBpeCKmRc3FIUF3R6461OxHQzDWO8TR4BqVZlf18O0RVmHZvFt64YrfuEvdTyyyy/FutJ1q6z
27uYsMCZZTQ6tekGGZg4DK02vCQjnhPY9u5in57L8pfLpkx+xIZpPYUSebga9WBnVH59Cb20uSyP
HK2+uOQhVK40sLnhnSGhgDIYCvccvfyjJbrzolp8s7Iiwu+CuvFqx5TZs3xPc+RwjXD+X5v8uJ0q
wpMdTN65R4Sw07A4eCp1LVyXPW12zyrFKvGp4Log49U10td6pbcxXdwpm37I6Iftjtq3Sp+mnZ5j
yJOUffgG2+GcktMWZVn5rFt1eK1tq16l5mB9ZBkN8j7+A5sFLT8uJ6uJR0VfX0HkXRx9uuBJHwzn
wPKheWGRFeFPMWW/ej98xu+TIs43tE1jdyetzqxL0oHZVwhjHtLiztIaOjzNvBuM+bHsdPsResk6
ctrmloL9rKgKMY6w7RHzlR7cuq96cokiHDDS70EtzWtepx28mNQ9Zirt16IXPaGgXnKeI8QN5f5W
lYNXZhJC/Zz6jHNS2/lRGnF0bd2ncXLkRejaQ2+bEqONrjwbXpLcihBrsqEZ4m3b67Bn4uEBMd/6
aykP5XkY/8YrBYx7DryME+1kkG6B633jJthsaH9ppFyFU1m/i15eCx0qbK0AtbKD10bR1c/r6DpV
+qrMUhr+KI8IQ1DyruGQuI/JeTk7bkWcT1PHP8vyPrHWo8lvyu1ymVTuLhiS9MVWHXf5EGA1OubR
FYBB4A9kOrv4Gcy/2AYQty81aPxFRrXcFlX03bVrdbQ83H5WQd9DRgNEk0XKx/tBQmPeSB7uwEgW
dtZb36fjy9zxbqxM7Qe7pKELHOXahf03IpkWKMn74bYVJkMjvvkT2MFmubLFIUl86NWNab2BkfdZ
/yysYptNqflSgBMPcei81wjUbiIIxGzZ6LxHmKkdh66jE21Xxn4yLJ/JOqfNbdfoWpTRvYo8dO5m
AboZRP1rSwdoZYx5ua6SqXulwsRRRTq3YNS6V5TDPU6WngAQkN3GjYfwLJ4lA0iENXh+9UTU/xgM
E1Fdpqo3K6eLVucDE1DaMSvaNnOM4Apu9IM+qeR3MV+RjdL7h9tAMHPKQq5DM08gF0jxautwh+XQ
ub9tVgsg39HPumaaIiQupDSUPt27PgbINTCCFHl8zYeKTLVGb16mjG9hQtBoPQfNZeE0d2QczhW1
LKIY1dwLzDPuKsO2u02L6Wi7+YC7CoIp1637aF0XHmyZWbqqxhECBgxjZef0TlIte7iG8OncjTrG
iYgilo0ujHLVuO1IXDTEMMxZwE74nZIgKV7EfPdMno9MPvVoGKaCmhl2s19leM2IWXgYJuWTgOki
8Ei6JMsne2ZnY3CFpXgWQKowewcVTkW/ove5Hq1RXPse3yFjGlGaBk1xa9qoI0grt15bB+ZHHiAw
nDe2jiURNinlLosDYxXOEsUxaZOnfjI/iqEXhylpcHCbe6G6onkXD+gCzYaKYtFzIKSVm7plWc1o
/ln1jv1he6KYM2aMuyOa/uCnu68RwGxDdJKTg9iji4ozYA/cBWXfkmkaNmYNhLkIr1JDTCw6sp0/
a6+WQ8uGKBk87XT94jm42uW2+tVUEdU2DVoqzfiEHeYLq9bwbMHjr8n8qsLzqLEIxHYPPy0/xWTd
m4ZiQ4eFqsQcJGRWkjIiN0zP9VQgl0ny9iONBSylLPmdKPtbp9wfXzrjzNQEboJu9IJLzHC1HOfh
Wip6WTYM5IK0K0s7tNAND5HrYpufSrwwbTiniU9DwHWaZ8AqUjukfbPSCCZhYiQ7XHUI6CmgdlAF
TvbWjTuWOeHoBofATi6I4BngArenabZIMY2Rc1X5+XhbNkZvAQM56M7K8Z9DgzIQVPXU4VR8Wy8d
6++OXU6brnGzawoF9MLnuhs0MgFN2NA4zOabCfGudanmNM9q34ti/A5LqII8qmydiCoUj/nJCUf0
PHW7T2DUOPWQXnW6+1cx+8guu8sjuicaTEvz8N8hhdRkg8jHnhUExmWwlX5Rrf3PRrOKAr8ML99p
tjcq/Ctm/utgVOOpkcmm9vz8Us4bQ2v8vaP5T8shF2XE1/Hl0T/HzL0fyOyUGgnzZJ4KSDH+htjc
6gpDqYH47nQVrWn2W61A3ZKGc/JVRW5Y3dwl3s1fmyBgaMd+FQTpfw8tr/Dm4wWvX45bdd4c+wLf
MRLTu5cS8b+Mnf5p2TORm23Inut2vUrjZ9/9mWVmdfdZQY5WAYNp3jD72eug1oyvY3J+BRGFRIoD
vKHLKg5pSclRmhn1XZ9632ITQAf2Qv5wu9y9V0FaruL5CaGIYcu67I9ba/ZeRXp16cYaTt4QpXfh
1ReIOd6hNoG7DErJ50Ya+nM/F9R+2XanaT5mRUU+K92FpDUpgM8gxrFMWgz6nCq9WLK/RrlhPezG
8I/QJbEM6KCZi8HcimYKn1qL2lH5SXf0IrpZy7HIT8tLGYzXpYKVWBJdZG1xE+vjb6TWKkBhIExt
l7vlcE3M5B0lgb2riDKlvgcTgfa+6Qfbb9a2/U6CfPPaT62gL9XiReNLucWpntkprrWHo3e44oW2
+hkn01Mt9PYtmOzsYP8ypVMfCFgw7/Xo5QDftf2hJ/6nxxx08hts5uy2zOcIPLmDkWS9BWH8725M
JPKQ3bzMWrVZ0d0WnVtgBFiZCutLMKvH+Z/EAM2ephApVZS9mim9upUvR43hxlTrZFIM8SykYVNj
9z40prliOQ10QrHzLuye9ZJuRvsOHh4VbBYeR66Lma/TXL3ULHZAZg1IJgVDig3kW9atTFR8q97J
g19tkKxZHNp/Y8e6S7sfvsGfxke8mChSe0xdA5V0p7RU2EdjSLtqVPIsM7f4IA5CW/lpHp7jeVc2
4T7H7OMEGaOeXZ7NNxMH0rKfXhfJNjuRbb5bXho+pVkIwzHPikMFf+c9HpNrOiNBYaG8E3ZcyTPU
x2Y1WKzIaV3DffBfaEF7uTV+vVkQPsbS8DH2rKpdNOTO1szz8qZVdXroYzdE3pHRcNZ1eUArX95S
2OnbJgji5ykHOI0Uua1REWhXvyxftM43H5bm9G8lXqvLd5OFf23N0TwqRT1bD3n50Va5tp96SWab
2/B15XeotsRbjMCunq5TuLu5NO/GdIWDFa+rgH6OZ2bFjRj6/LY8EmKihRNAcUzaDn8BU8H+NOv8
kDDfHYI2wK9Xy8lJEKo6V2VOSKCAkqwHEoeI+VgdlGW5SjoER3XyUjSiOv+38ZEUfO0alUJpk2VQ
WOeXlAqbLhYZ9q7PjL7YlySYbPUMjUzeY45GiLu587FvOy+zgii0/lQRAVLME4VetdhT4RlGSIvI
Dk7oOOfK6On7FCCfjY3G1puPGWWNTkW35asXviyy+javDWLujP4WZoNxltpppBI7mI6b75Uj/Q/l
TfScm+inb2+1Sg83YLLF3qhz6600u2xb9LxyuXRS2sDrSINaTX4CPTcb6IRg3q8NkTN4etbZ1qZr
oLVrr4Hj15QC41ZLlBWSFwVc77RBDi4PsPYeFK2WvJaY+hydyc5RP8XJrbOcXY565mkykuapIsTm
1v6fQ1NQH72SK6Jzi5s99eFTosnwyfImcbAHka6XY8uGE/9qTtReWk4oQzwvnuS88aKqO+oStomW
j9bDCTF/rQL9muZWf41HeIC1f+tpxGJix2Y5PEo440rBNUzAd0a3wC1c6CWWlZbNXF9MCF8VRl6r
vs/7w6S33RZBSfVC5+7Z92ksGT7QTjGPj3UAgt2XdnQdGu9PGlXpB10oosGKOHto1iy/8MIYcDD+
M8FTOdieGT/hjYGqyoiLH2XwqksESEMg700fZK+hpljBMs1CULPyJ3NmOhq9fW3K/PDl3lB6uPQ2
GtaCiK6CM9S9gk6XtEhDdWgERTNXVp8FqywO63Noc/cpahmvMd3fDZ1KnADyn1MbEN6AGM8Np+pE
9yb+9Dqg0byaXhmPe0hk+t8ml8knf4e0WBMO9sNkEWwG7Nh4B/eAe5nDjORCNQyb/E8EXxBnUsbX
s+taT10LMWLZo/jJ9lPq/ljMYDK4Kw8LVc0+bmwC3Wf3huVY5aGby+v42RDf9Fpkz1GkupdERf1G
HyafsEp2pyD3oQlFT6wGApxJPspKjHsa2B2Efkt8k6n9ZLeeenYjv7onjoU5mee3Z/QWDV0SfHTs
BBh/OZHLZhy7fBPY/riSDQD0sgQM8QNBhKb5dEFawle+SuXAAmoyh8H7cIbwiCloeRiXVTQIEu4w
UYG2QIbTY3mUVKX+GKKYY5X4jIjwOnisrk7EAxi7Ikrtq1/Hf6CTvzZpN36vpBsRlmpwy5GesIK4
qm38Iu9uHikxGM0jCWcSIGWwrDQSC8pntzX0RxMnrE715rLsDY4B100Jb211PdaCCgl5ZXX5w0Q0
jnoG/Xc1qfrgj129hkvFRO6E4mLKtr44fr3OetN7OHbkP4ba29tj2WAfzKFlgw8JXPESF50wzJ1L
XU1voMtIkKJRXqKpiE6iw8N3SKr+6vl1tot0vQckl8zUMkveVR7M0ES4EZS097pomic7o1GQZwbJ
F9EYbmrRRLfCJivO0UvnKQ0ssWmqUHuzbBBVI+jN7znQUDK63p/e7MjswkvHGMvo2UnghpcZCWTd
zF0p+u99Zxor083Vm5tSGYZNx8TmOz0yBfMgWP6eElXmJIF2NrVyn+8LxIFfj6b5WDQ/KwbHvv6/
r8MuuNEm44DcxPow6ukZxC1/GmuabaJE6i+kHbPALyeU51O8EaUxvRSZ+udR9O+x5dn/Xle4jXMq
MMRdLS+Z5jf4ejR2ybPdjcgBo7+N1zF566bebccalL2sC/ncWyFDRYwfpsrtH3FlO+fFEIaugXOh
ffjSGyXtcDhLG5VSaBdofQ7LkFNaEEpV6FswutzyBU3YVNT1NXCAQLHWsd6WXW/ebWfjAugOlKwy
HjZdiG4iYgXzqSm+ZVJDkuuZMT+F81Ir3zlWs1BPo4iQ2M0W/VkbBK6joVFBb1ucmJbNAJpdA+0V
sZae8in+u2CJSIQrTzZwHQGQpTvOMiAn3WIksPuC9FKTHqCVt9cah6LvONBgQ8+/+5INzbSN/My6
aplSGMH0HlQ2X93Sokfxq3r9tayUvtILP/xRQ80Nw+iFlk3x1hroasvYCV9qo6buLGiWKl8650Yv
oGcxLr5EQ0TQn9N27+bovqd3LXPEN63Ni9OEldVm2e0rvnVXt8ZtQIf5grHmFfw62g1FLEkHSaYd
jrHjvpR19c0g4Jo5fXzrRze/1KS4rEUWlN+yOgrIilYTDaHA2FRkPm9xyHEvgzfgkWsYcmW3nXvB
4BiMxNbRKOii3FktLj/OvKkwDFu1hUQiUDbeNS01tVOpWUY7HBObO56JdAWd4lgpl4GNkRo6eqkX
VP0oNr4AzdpzV8IEVLa6FC7HDErbIZqXvNaY12fE2hkFq9UAc8c6Ssd9b9BR+AfZs3F9Giy6fLET
MOLOcF8/WQSvNyPM6rXZNuam6NvqjNdLdeZrBP56eVgXdrQ3G82sUL6bMToGEGRWRM0Fzs5b3it9
vxxaNv8hy6YV4ZOctmJVUm9ji2xJ/Zz0HnLwsNXP3W8rwE4b8KircFrlyPKCZQOzeFyZk6RNOGXE
qNNgo8FoxViwNi0mYWmmqZWbzVLpbH4YkIJ1WfZ7wboig809+Qovej24tVT93KV9al4Z5Xx8wpWz
FdKKZ9GHjUGPV7/I5j2MQkWuSWLkD/a+QCwnqpY9OWTN0+jPZsIFzqra2AG84ND2hcRjD5Dt6sSX
u2ZeFqkIFH55ttZ9/K3mZ792sadETi26fTD7NKG3IuC8Le/Z/O7LoUYr13aalPdlb3HfmF+VmAPM
2noipkMmt8igK9YLFX2TYUUcXqNsVgyB+syGDZ4mzWOQ5s9UmA7sYL2jba3ptMZbeaT2zTejOerv
dtWhSAt6gztofhbge+UhKEAQ2p8SAtw+w8llTab5r9j2FXccaUHOl+MufwSjD+BabL9OktYU6XbZ
X/5hfzQ8qP3gCJWOnD8R2DV/vXDZb/R4i9WfRumqu5dl44jwn0f/HautCN99Mt0nSG/QCmz4PbVN
4Wggb2q+VyrbGWIk6nEwwWOw/u1HIAYcwVe6Z0aoqQE/g3yvG+DJOYa4KIHfA/Jh/JgYb00F0yqf
jkNN+S3saKVagspVw2IZW3V86zCJAv/dNdov6ku6ny3eL2F9LuxklzUTxtTEq0y18SCiiZTiGhlU
MDT+2vWrmyqtp7T0k5UT5RdLCQe9Y/WBjx3Us/AwA+pQbFjiwXEKNOvO1I/ilOqdQdhIyx9Iq5qL
bpo0lSrzTSWYt2nlnHJWAJRA3w3CkOZ19OTbDDf4OtGhQkKjQ8ItggzmpvyBUuaZRvLODKeCJmSJ
GpDc8biH+T77aQf9JTPRRWZ+/uwEUF1E7FwdOIX8XPRn4qJlvZV0h9AFh4lA6TP/Tce+i7vNf4my
4RIloBZhHySrBn5wzFCzqqvgW1jUx7g13uaxZK+HwSZriw93wMupk/kTCRpHh6zmTP5scvEYhPo5
/6SJZVFFFojDdVhFdADF6rN1uZ97FyxjnIi66TW0H8q8jH5AkxUBrESyFyTh+9QZr2ke3OmxIRuR
AwWiG/00q+6T8QzfUm14Qhtd7DPL2Cj615Vt/rEi97dWfBbYxJNBqdAoVs91mKC3atbAe7/7Qv2u
tPRS1iwsgwlFhN+SVtYZO1cAp2jy2HQJFxNp5BLkaVVTaq9MhxBWixa3Db1Rzm4YpFCYTe2e+jRZ
z5LnkH54Wk97XRLxomps/d30uZisF3I3b2BmydoFu6oqhF/tEL9WtfkRB4PYGvZ46jxo1O18cXuZ
+zAJ4apEmu0sLAmTXu3iXr/7yXAPAut/uDqP5caBJYt+ESJgCkBhC3ojimp5bRBqSQ3vC/br54D9
5vXEbBgSRTkSrKrMvPfc+6xsUVUN9UrSq51wFyDWwWshX5jAyUl9tr33Uwmy0QLkthOuL8PV3VVk
MT7FvNCF1m+p4YUMCzI2Jg13cuqgw6ukbwbNxCFQ7euxvKdl9GlHqCpRV7LNGSGR19l3aII7qlV4
pT/WobqpN1HSv1W2fDU9jQ6bnZ0YJad+JJODUamjxsq6SXIo8Skl27jo0SpCs6quC9cVvYCyQkMt
q11YO+HahbffzbpxKvV7IlrqjZiynTfmcERGD3tLnO8ihPZ+b5cPnDfOcUCfr1EKs0I6t37b2Hd4
IkNGzh0yLiLhfLVoV3qTlmZ1VUb25NmxsZla6BK02FZ2KeQpnAdIRg7uTifF1WPwqhUmuioH6p/N
tV7WyPnG8KeytwGy6TW7R0WHLGdlYyYC0+vIe5mMlo6ipa1/6TKut1Vacr73cOt6/WrIMW2jjMH2
niWgD1xCQ+PszJ/G8rNMAEnL8ysVItFvoiNe9Yekcb+yuI3X8ezdGSM/uaClVszfHho2FBY4kiNo
CC0N9W2HG99fcOgpJeWEk5E4h7vR2E82ZrOx1o3VhNS9zu+DKrRWpdu+alHzIxm4LpiHAT1j0RO9
OBvaj+ZobwUilDJEE+U0xyUBqWuO3eicSrs4gEvJyMAhEAzhkeM3hXi3U1bDzJx+hzKwMCbq4NVz
ZKVGRGnuCgKhA13jn5vZcL1wF9O74vRLY3JOQfInGkIMhwAEyEuPdaZeOTz9YDz8RXrHNyffnSx1
dnyM8QLKNEVQ462d3/ijfqUqedZwczX9H9qX1FiabSA1wViSRGurRGpjaiiWwhDrb5owU15iXd25
/eiaLt0OFS+KXpt+Exv8g9GMSzH9LfL2c/IghGCqtjuSUGF2fWDG5VroiUzFh3cA6rkrm2/bzYk3
yeOHQERbxerrOig600hOW9Op15ZQ6szo6rNzwdTK6FTUU7adUqSGffHUz+l3WCmm1077aqVWR4vA
+gEMsQSH7rtxwi3pNftwno27Ph8fo77FSAwVZrD2Xtrm/hQ4ZPu5CYwg0AK627BjYz2Fd6cRV0Y4
VBxEJy9FBgi/wnLgNRb2jzZOryjZ6ZcaPEICt6vbSBJ6EtznRXeYOw6rIeP0Hj2HNsybgMZTKtbZ
xSvle2dBVWHYd8+R82i5NipDiA0+jb8nI+Bnlp4BbDQLCEDtGOSY34aBKCvC7G4u7fI6GZ+DEtXS
EDIfJ8JzQx8LcI57Vp5praQFSt7uG866s/tlO/CyYfk+a15EfLqSfibUaZLdE0HSbcokcbSq57qY
QqxRyc5w1bRxpKf71hh/ScezCdwkW63oifby9m5nfssWva5kAcKiPK4meE0++/eLJtV9Y8g/YQ77
vytyyE62RfJWYBmYRPtrnw1/BhrlUrBsRln+xlHjhaun25pW8zCh9zNmXcej3v2YdDFXlTHgtkur
ldQzpJgZSj6mTUcE9XdDHFwKtJdZg9LUKI+a08N5a6Y1pvAfM9Pa9VDmbP/aNuK8kRFMtQpIyVhz
HrgnyjgegRTVdUFR1n4IpvJ+2hkvkAfJWOaN4Y+q+623M0PVYAJZn9yHHYZhV1YN0j2ooNvOA6iI
Vqu5GMWMr7Wg6Z85v1wt6i5FFxSbiQ6sD9YNLzKWWQhQxAW7EhGwDbqLcw9qHWQfIERCmLpzVlxM
B6N6ko4zbbvuqUcQcUCsNcyCv8Er7qo2xwne0CaIYsRl9uy9cnnCGLX2pmm6K1XRWkpi/TXt4oRE
omUMWw3UDfqEPy+akVeDiVBm5BeFjEgIC0aU8618oluzHmwzurhZ/RUtSOZC89C+tfMluQGalxuG
OTPhfww4k7RpL9CUJGfeiz4WX0M7Nk+hfQFNpSdAbvZK0bRIcu0L0FUelh3NtxmiUMlmHtcWNa7u
UUapKKFySLfGXH0XXlJdTUV+5JyUSGsgCrREDzGQj5kh8+T1MZJY8FtORAjMKJjUNA5Dyk2shuFi
1lyhlkNW+lx5J0RHYDBYVNOMc2BLgk4bWNfcZT2WBF2nCL1jK9+2lZ3tHDtK4Mog5+8C9atB3YIB
q0y3WH9J3iyz3xkrt2mDTyqcYW8LV9/pzfy7jeofOWEAMamK/cozFkYS7s80Mmm8R6pGvJdxOQPV
aiOXcC4250gRIJopjN8BhDjV2s9CKmdTmRkCWfrrQ6g91YnM6IbXnAG67wyJgx/pd00WAV2z2/ex
1b4bRONhRRq2kBDF3CS+7w+xp7F7j5K6RtFPHvrxNYklG4BnTmurj6+qtf5AU8vc/j31lq5gS8hX
SupH1zbs8gNy5T526LezQAhIOK5n7gsqm2DKnW0rOahn+jav4sew1nYyhERRjiOhw5x/Yh3vYN8X
83FCDI6qCBBjqYuVUTMFmUO0SVzrAOv4j1G2r7x+ZoY4yy/QXnIza6qERoeIttIDuWnH6EOLh0V9
vR6D2Xe1ob/kyXyZKiKCNA0BAoeNSpjOtqr42UCcPyXf18+jfszc8jpWuJaL+mEuzW+dE5qa3U+7
Mr4doZOjIxZL9LYaOQXbE2V1o52RzC0d4xBRRkECdRcQG1vuI9oX6zLJEfeERb/Jo17uvUC+uMOs
rTiuXS3F0XR2qu9oosFteg1sEvoc0VbK7uh1YJOMPPi0c232B+3PFM/BRm/VPeDucjEucCINkiVb
zO2fBTbUIZleC9omgJRhHHf1ZxVF5KL1dyKyi+1IdDraj52hIUy2R5rhaYhaR+fitkwmByaNfl/U
9OjMatpqTnAvWnK9Y95aPhlkwYYMDwyuAO6i8sGryLPS05yotZAtWPav8BK2U+jAXEoBWzV2RqCx
g56zGF8Gr5gWzsdMG8FADOkYue+I5DWy6zPoR2sjsoYUjKkecU9g9DX43WXLide2Ds5QwfmswJ3r
3qoY22DVUS4SNy1f4k2h6EfgjAjReZzsiF9ZdYwkOkHIzOgCUO4NeqRug8/DbnVvYwr2ObhGeHSd
GY9mDLwibXFU9Ae7RKFc2iyyLJH4ASBBKctkDIRPvO8py8BzLy4e5LTuBOSjLuJzqVvNqrX6bZU4
Jwyu+TEv+Y+1mOifRQ0ZljN9IpbrjQyfmSaClk1xlcqy2o8R8TihaE/I0ij3TKpfNy02ep241NDQ
jPWuJqGQMNKSay4hxnB2TXdfuPng06fbNh2GbnqZyBF7KuGeY7+r19XBxM/mK5tmHdqE84BUnS73
nTOUyORbVrHci9cT69oDezUKXdgjgcVZNWxpHjL3Hfy+xhTs0rM+yIkr2VZox70IZhvKUHfVXHsC
d3ZUuyVzSYo9Lr3ugRUHeUp7lI2J4NbkdJWrPRwLMM1d8AEAcDTt3wYdopWuxuY6z/B5HQeuvFOa
7xQowNwz/LxlHWxRCWl+1zWU+6r4bPV53EwpB/8up3NoiYOZ2R5GNFhSrccEKkvq62hX32IAIFV5
vh6NuF9yJjsamq/McYwNKFguC42u+ajGyleaicMJEIO2nM+KQWVrHS6jIZ1PwQK27UNxSsdsZdhN
utMJWbIqrT5aCHkHk++CqOTwF/UsrMCFUlffx+h5OWc7ftK5pLxmYmfkGAcGI3wLGeSsVS7pzer5
K4joJ7cXF7ujGIJDQ5/X3jl0G5fw1XKVeSXOMd14zZYUZ9dGgOclIzXDciqCXkVIAlpiK6QjiTBe
Q4rOlv7CbPGxjmWxgc+Cw2BGvdxaKKvDP8nk3gUQXSPlWRQogsYR5zrIsxXmNPLnU0h78dzeaVb+
R44JBuGcQy49hzeU6PeoskjpSi3XN13WTN6RGBrSCGNSGLEO7wOdC6bsxQ/cjcPUMEKoSE5pQt7C
fQ+zpYeJVPK236iGdB+bBLyVPjJ0o/HM2IbA89nOHmzcFO1oIyB05XdmslGG7n1bCVBu8lCGHl6r
CoXh6GKXmu8LIX+5RXbGq0ZkYIHmyI3gSskXVnvhMJlKiB/bNBZXpSE8wqfxJKWXzjNf5aCTJTTH
Z0aIh3SqMTS2AkmY+SUD9yt2oVhG2il2BVxIWSOjL0jixl1DY4Y3E4J1bBxw90W3KoLgt4smDSAd
nOnB+KmWXxfi6vZVnL2nOmRHvWUJ7Rjfc3YwPqVLLpoM/thG73E9DYfEoS7tFThHyvjPLFaPQzPt
WhRxDFU5pFNr7ETrvLS5wRmiE7wnwAN6OJal1Wl7UzglPQg8gtL9qNw8XTXedHDdEaJ9jiXZE+QA
F+NbHtFlcvNyZ7oKfnZRmXcyixmOtFnAMfpPqOX7iRCiX7ebhHnCLkRxuLp92lJp4dWRCHknrz5w
uNzlEpRQlGKqAwsSbsO8N44zf+ORENpdndgTmldWUszzC2dnXJLdomOUp/e1nquD6qP7Msq9PRS7
p2oRl6baF1p3SiX2CHrkTCSCZJ/NFbloavQoAq0BTQHhYjrWdBBx89qz9NfKrbRLMbHhxnp41ifM
e5qOMd2D+tVPdrppDTxZoceI3wibMz5l3Yfk2x162313qjNImjdRzMFaVrk/0lU6MEl5yuL8a6Qh
1avxEfZ2tYdj3HDSHwg2LuJHjy7sxoNJNQ/VDkoJe9nIYYQG83su8sfMqk92a+KJB7fdRUwFSje/
11x1kcP81rty52TJRXgAYJIG76QlMROmBTIZzr+sU/VbnJVXQFxrkb0YaBzvZqzvlkYQ54TCkp3H
Q5LVHLMWmGzM7CIbQYO5LiQX2bvtmhhwL+3xGnWuRZ4v2HFZcMLu8iPyg4vUCophPdwEvPhk0kW7
oFhAU/TqTBdWTvbqMERPAowfkTne12X5UZnpp9bYJw15FOnNIxB//hIEs2EV7piVBRB8hbXWBxeZ
SNKvLJcgL1XK19rE3GhaYH5LRKGwF+nF5Y85Uv2TO7pgNLi84R649cltSGBe/qnOze2tScMsMPKH
3EwCBvbJ74awCUTqWQOZdIjfRuK1mT1zlgW/KPDqW1jdYioZ4ikY7gxnqWOnTZRgtSQgAild1qJM
souYCXj0EVrmhiXgmOT5AqorIzJ9YSJ2JmuSiUlEVUpgJYzwHepAxfuKhqMn+o8eG3JatSjHDOez
C8JPiuPHuO3u0rK7tEOxKi1CtbICxPRs9K8yyj46AhD8qqCHMDThwbTDxz5sD4mYvmYieNb1YF5C
NlOW0t5cuTDJyO7oZfhkgYfUC+0pt9lNtMX9OJDtlt4TIBCRqkmJnHrd2SoBK0f3OFhPbWxv4qBg
3G/9RnEP2YLeGVnvXFkprSHD/OSqBwPq9ce2zg7IncYV0PXLFO9Ctwu3dMurdSxxdLbK/K7jaAtb
8cgYgs5oRlbUTCFQW8YGItnPlNCQ0BsqgnBJbMsbkv9yp8XoJk7IxR+9xF7jS6FnIvqHoW5+o6E8
IifV/b4ovb1J368I2jtDx0m+eFklMn0U2yzD9eC9MBrYEvL91Vac1OOmPnP90JMPz1rDXLVVxns0
k6CIR8+XXKlNdzHM/iDnGAdfwrPdGANiYQyo+hAD52Vn7pX9W6+mt1qO+8HKkK03r/l0zAB90k2e
0GSHdwErixM5j7ZtvigdkGvXvoRO8Fl9T5P1OAbOmuPUWQTgH3mP8O614L+6/XmO4uuUiGwL+Oep
ljnE6hbrQD29QV2FIoavE4oCPd1QPYjZOHc8WbXY1D9BFD6Adrt2JetBsZSHgqGFZMsZG3anAIID
EzByJ1EqLraZ0BZPpT3zNCg5b+zlAkkwSo618ZZQcK/dzngA+uL6U9yANK81ngjrBeL4h3hvGmcb
jxHqWI5vvln273YNUi3FEWqcVMD+49G+XXhxFKnY2Yuwe4oH43VMX7voG+rFg22mgX9NGrFrwxGa
ozc+g0c+FDN9YWxEfou4RFQTVSfrAQLYhKJQUy+2zi4WxdPvCE3Z1mZ+ujGm4TxPcEknG0sAfTeE
gZyOGvFZWQ35K261mnGn8v4eT11qv1S4Ix00r9ScvU+C5yXQ2j+ImrbJlH46JqgAr/uQ1zby9soa
73Ua/rXUeNeG1N6T1ODmlOBWpu6zn+Jvupk2XMPqe/Zyrhl8azhN9qE1fYwstLuZ59ikJh7nb2bE
LnUEjcjCqve9tdTfLePbNIeyWATZOYq/U7Kd1poG6VkEDcMcAZrIoZlZ0OA1C9JhpinQ/ErPwXpu
acVz2ajCtzOLA2jmxpug9HjqrKHcTsUAnqn+MipOqhHrTDR5+2yYf0daj3PJjrdtSBWYF5eajjnK
ya+xkkejQPRKZwC2NWjKkleXFhIEyYlqGWNZ/Exv4dK6Ozi5qTcg3JdQ1drJpNNEX8CT9E50JHL4
9ro3O4EpCDSxaVN2QriOtCB2AtbHps/gAnbTIeg7ix0Dq7bXMjvstFc9j75zVoWVZ3lvbik4z7cA
HkvMvWEfeyu8gSvoShWdxr2lunujx+hOv8ylBAuznbGpaxPzZoPduP4KF6lpQR8Pvxfq7pIVOSqI
zSXbVcjxLTMBA9AbEAtjZqhYBUPStVlLI5qSePBy7ANTzEmP83NdRdYGEiPLOUc5ZXpHXlgsCnft
EhfWdDs7imnMWsfCLtaxJjWugtvakpzYEsZViWbZd0m4913vF2jnt65PAoASDEIG+8HT9X4dBv0v
vSuLbZd7z4EYnpGN4icpBqRE0Ym0w/vYYCKgo5fj6KL81BZnYm1I2g3WuERxts8c3QOUNbs8/lVr
+pNlVRF6e+897DmkQHe4m5P8LqaD6Lux/dCm5qPs/LYlJzXHs78lsgXfHbEFZeQJsJDzB0lbK9iq
XKzqi672O0aHhyGi02jkeN0mzfnyym8kZ28FDThKYe4LtK1o5+XECuxEX5JmG4yMXmQfC9J4Wy9/
bkq0I0nm3VvYpLW8OlDnvOkeGdAlR6RVbzeU5dmwt2wa/56e7OgdICi11VraJrDPlGEKUk2DE+Eq
RqK0TkzjF0Bcb2VCmB9UcXASMBoewVRFoX9CtILz7C5KcZYoJ6NhGhjzQ0zk0IqjLgQZCbLQbn6Y
RMDlSK0/XRzhwgL1EsFzUg0z4UqbvI2DBYHzFVCAyUUeiWYsQQUVbPJJPfKGgkASWb9F1L6b1IKn
GuRHMSO2kdoW3xkLFzo6rWYRFphZGTxhN9AeXeJP0HlsrfZUxuqtTJgwh2OwUqn9atfdXTOGbEI4
1fxozO/sQVw6A5FyUNWAUVyqtKBun/XxmDjjB5OvXU+SfELLPMNB6E3xn0zENLaiaiDIJL8wkDqH
4/A0QDHhYLDQlRL4d7r52dDE0BS+39iFkojXfVUXeMdFcmKSFfsNR2GpyJ2fquC5Fi5ZOKBGjYbp
aiM0QPrkZ+tWeaS59mtqEpaR+h0UOtzxPrwuJNoZDx6jvmmdjPA2cOB55jHI2x8td4ldse+CIeF/
livdDmGV5sw/gojua1FRc9Z4YiIgh441+kmZHrrR/mSEJhvvLjZqgs3TugZ80dcrNwp/m7J4prhh
79WwAUf9DsHcsHJz7z4Bz7STw/DbpYPuhMk1HMfq4HZXZinzal5GWjZmQ1oGw8Ych+fAhifrlMtx
K2tPzYam1o8LpZAqm6guJ2NBZD7DwjMzrARcadZcPk79GkYJMVu2eBhouWB4/zTluPa8bpXJfryQ
Jat83Ry/nNCYifGlWA6c4oVj2UvKMcbxqAg87L+Iv50BByVy58At7nLpbGsEZKgpEGVE7kznpfhN
S/ySWc/YZsKVZErvU+P96UVzNvN8p7oS/Kyp3HVUI+0kFpaOdXdva+WuTOKzk+BjLSZebpXe0X/6
rtiDfNr6eCNei7mXhy6HuKjrOVKSkMhA2s8NrahVqWv7KqHx2UoWjogRuAfUY4CaRc/LOfUZkoSh
+2BLjlEpE3zOdjoPSH9a0TzRb7f3tt0i4Uu7c/AdzIN8yGlnOuqJ2trBbviLTKIFuggDJmcPLB6H
ZMgxBmJv7k0maoVBDxvc3sz7cIhhMVngWkATeKELbCWF49+3r0JDV5Rh6Kc1m8Vn3lYdRrm14KKR
bX/n5vWWLcjcUpCtlxaSaBkblWF/miO0nNIa6XLr3q820g+J3WX7xuueTbPmXWVyHqAG/UGP/yRn
BAhOF8IeSdglVIiCJpNcE4oGTP8KsprjgMPbNIL8jq+MaA70IqCeDs2kdpSbiKvGTcMBk4Ns9Eo8
luPrDodfgeZTwQ30izjtqa4cQKhR8t57UYGEoAiXCfyH7HDX0IW3PHV1eNHnrHql8iWwZ+6PQyJ/
wkkffEUIRg55x8/K8nHyzkY7OQScIGSWXrbv8RLEE0/j6Mr4I+m10WeV6lZpzbFSDcWWNlsZkKsx
7kUsQLp09CrCS9+5Z9YqFs60JzREOxlT9pJUKY2R6pWTWXfI9OFNH1CP4Sh301NT0fSzg47GHm7d
AJBhk3XwtcGsxXG8dSFJ+saQLik0nDliSQtuLqh/fFVrB9vzduY82JssXLCsXfXQBfm5KXQSu+hi
wZOhIkbq0KuUf4Q8Uoa17Uw3zv0pJRlKVeEkm6jrHpRs+WGUWWh7MsMim31GJ2zT3N+Rk/YIKhia
DEHR/iI7yvXy14xscdWL/Env48MQWvRBwanU84+oQZwm2bPK068uNt+V5M0mM+05amnLzmr8EKH9
4ZmAW5PBgXYwoRxry8G37Gz/JRoN0LbWrLPKhExO+l4+0e+k+055zYmekswz5narU55Sx7/TJdqn
+vBCm8h3K943YfYUz83H9Kk3A002bZ04O710yTsW7YFjvksgF91DEFfIvCUGxRoxG7wJRswbN8Sw
ByJkO4AAKacHNESvRmh+lVP3NM90Kws7e2m85Em1La5Z6VMz5GNyHNimJ929zHX2rmeIkGwjA7I3
giKvqmeMAgwBSEBWudjZpK3MTNo6J3Z39jScRGxtDCwwO6CXZ83SvkKnGMlOIMeMKSTrxIBvcul8
YidFQT1QL6+7BtC7BKg/BKBjAwUJyeDwD5kXwUiWrxl9XlVcbZra+Sws92B69Z86Ky+ydUe/zRk3
eQeDonpV1Qn8udSBosWYtSK6pw7HA77MK4dreN8k5Oh6dc9xBh6Uoi+DapnmHbvyQKiZaMHkebnF
lHc+xzmg06S+jBPvJQxmdFljWAvhm4es2E8Meu4emH5OzoRZgabe9exojLPBlim89oElviot/U4d
8T2BtIsV7h6HVrN6HUY8D25iPiiNHs0SFNCi4/ZJ3GAub8zrfETQ7ahpnfWOtVJt/srJBI4VMkOa
mh2w8Yyo1mL5g0lxckd857P3DIGDM0s0wwHK7eABuUjclri0XHluRASzZBcLo17VI2EFIVZF4m4N
1t7eQNeSfFqyJa8mFpCummFtFt2m6Qvi3WasDhqYa8AxmBWZynDUXxtquppdAbHLGj7mtHyKyRX5
jTkv2hPERteGsFaWXDJKAdnOBeugC25I6LwkBG7eYRsKV0PmnctsfLV069LpznuZ6Ws3MP+kJbPL
aercVRuuOvQwa8Ppvc8ATPRybjIgHLXFyaujZ0xamOrZH7LoSzfTgar+DWn4t2nRXECM85ln0+s4
cIZsI7YNaYTEF1TA8oCD5RlVdyMQBSJuALn7MtTGL0doOnV5BK2RqisIS1BdxqizWNXGCj4NbwNa
XqsysK0V+aAv+gR7TjCaNxUeAtTEAVMh1bCMqLR+7huMLAb7XM3ko9c/i2Y6hLPXbhxrvh8VY0M9
Is8WKUcJca3YtkSJrZ0EaX6MlBtu18scZdVWr8lR1z232+Lt/sp6diRNMPfUqLRiAKOzAbg06p+Q
T611xQ8MEv1B8A/A/LHig/RoHZucZsQ+qCcda8X8Vo1wrUKTvjlHkG+wTiwP1B2jYSEm6tcdkpHV
3KNQ0MPPOqPZr9fy92xQzAK5e+hrTrmdfdeP8LdKNfe0npgD4QQRHzOt5KCI4bQ4tNvj1OQ8oV6d
3GzYJxmEExGF2UikGhjifGu37bhuHQqjtAWcR1PP1hNBxg9l/DQRqmsOC0CF3vSqATe8qszuq9Pc
4NKIj7Kli+6YbsaxZP5hNVF3zK627QhMnfZurP3p+CKvc4fPNGQI3YeG5YvIpbCstkaBQEECO5mW
6YHXGvp5ijmJZvIhKrxpb4mCangaqo2tMtDlxrDDltZsa81JuV/me8X+vJFB+tGbIWEgeUCPFTCn
gOH0q0x3ILbH2Jz9IAC0KONrrtpvVeslhm2w05M7vXgjxPRR0GNLBBC5EItvZ0aLXqdSe0a0gCLA
OescwlLU1yvUT3MTveYWem+r1yPCQvQzxfuIFTGhG5mx+k9pwvDRO2taYvhe770rF4hZ1o9/lJxo
xnJRafgS9IpeJfTRFdwWoODK2o+1qKkJRLw1EPpzbRNVb5T4HBLweUWTlrQIujPVlhGVJeKnRTYR
4iupVHd2oESZDOo3FXk822aoj0kr3jPAHjTimzshsgM5qc9awqjGtLYEfi4NTrBytmk4q8hI7isF
QNukGRKintvN0DJ8fFssSOF2XIYw6EyZMDUKX6r7KhxO2PpA2Sgdc09PXH+YdEaoCC0PdqqCBxPv
C2J2yGROAaDdq+11YaAjHCfaa1j2yERjzUx4Ysq5is54rpl+A6vwo5StkktoNgL+Gb2w/XxgEubS
dTArD1RTNj4Vhv5dmnqwMyTxGcDQJvZLnruu5BA5k+EF+ogEXS1hnN26PcElVACtxuntZHJJpnFS
bEQ71cdGQD693dw+daqmWnLxfkn6yPCmLYbe9hKx8/dDnFsNKvUSGU+PgQCbHarUpp+4nUOJXzOw
Kd5bVSJPbM8I5LRtEpq4WZe7bjdIxynZhH1yOmT/YonL+XcTLcE4yS0dh/zlPbbXVbegQ3FAAwa9
fbQwQP99Wi6gKwtOMzvgmB8r3qHp3w/1hTY6LTdBHjD9xnhJlQoa9Xajxf/70e1TuYBTiRFVQOwO
Wsl+U+XAAzk88+HthjAI8j1EeRULuzZdsnkSNjefpiWZvsss9XajgqL5+1Euvd7Y3O7EZNci5F0e
lBlmzR80feTLm66JnAEW+fifGyFiiurhbOWRhtHH/PIyAIcufyFlhrFyaYpxQPCARgaa3vBHOD0v
VTaSNsVkROQl3dYW0WMwMMRqHJBU5jATHLA8M7d/+PYRRx2eBJXc65oN1gBL6BxmQOGOKbbtI4rW
rWOPp3x5dXvx3LSIxqIQJd7krFyrrGD4pxZYgFAwpiEcETr+adB41vWY5It/r8zt1brdtMvrFigi
HRAfEeHzcbsO4kl4m84QH0mLDr84aT8ipBcx8iQ5xuOElHWdlzXzOWpxy/imIfpDdp2G1xyjq+Kn
zFrXHsFP4euqF+pz8v+eF8H4jFTd/e25+vtl5ttsWrbHIbBWI7P4BdLb6Db8uNuHQ2oCuq3zoSU6
0fn6e1+PTufvl7vbh2HtlMfbzZAv7OfaQVhwownHrpIpb7Llgl0uU9ucXSLe0lezpfD8ezH9/+vq
dnEFaR5sIdid2SOD+u12SareAHlbQnwxxiRBcBUdQgQOu9tTKm8E3tuTPf73rfH3/fHfT4s2R6qK
CMPhZc1BBRxvH5XhTNuuYc6IMIKWaN02x783uvefj27PGNMExr0NE/yoVvMx4+B0nMYUHdNyk9qa
QiLIkaRAF0PFDZSwr+v4QS03jBW6lYSQsxVuQN04CaII64J9ElxT9OBNCS+uWScMsmnrxjWtETHO
LlZKz7kyQ7LPQzwdVW5Zq86LFGomcC/N7Yb+fsQ4+vLv8QY6Nd9USXu4ffvtC2YkiYcoaBPcvuv2
hWqK1T6ZSZw2YsM62ZZ3DfTQu9auyZiWxnBecBdJaKhqXKCvlpv397dHREHjXYXVfSADXyKU/vc7
8w5WeFixWk9mtq5oOz/YmgwfnHrQN7SE1N/7BmMMHzRZEPNSlyZabz693RCHO54s+DO377p9P9aj
9n5ik+j++6i/D8VjVFR5d4ny+Cr10jkldSeuJFtiTMAWTZ2ciGu03Dfhg97kDL3Xs8gi2DicxFkI
m/fbQ/49zolPECC1+9sPGmaKYy6AeYPmA/3ueI0r2/z7S24PwIUjSEmcKeDwSbIK8ut0u5I7LQsJ
T0UwiS4gQhOvlwG99tjZZDp5VX5mp/ZVaN2xngPrPC3fy/puXzUyAFY5Ztzd7b7bDduvzRGHRsC/
+4wpyc7LeXCK6+Aw1uMfepHxQ+Wm07WqNiN9rwcJcdNBfncBZ2teHWd6TFK9OCkVWdfbXd3EVNAl
JWqtIfW43XX7YoJy/eCYFAO3+243njW1vNj/9x6tpuYLKamESTzOv4cWQwvdqRqZ4S8PuX0hscmi
Uo54/ffbb/fDNPLTxiXE5L9/lcfhi5Y0c/nbI6blj8+Varado4EHqtz6CnW5kHZwXy03jYRXK0ie
62cMQDIc7KtRuvZVZ0Velc5UIz3kPvBP9hXG+biQSpmELffdbjxIEaclGxx0xL/LK9Hs7OIIj4Hb
aaAx5ad15260GUhp3ZMOiVz+eXSS5DSinmcqjHigc5kPj5xEYXsPV1U/imh+bBTn9dkd15j+PluV
atd6uSmaMdpGZhAtrfPgevuCXpK3bLrIdmx0tDgaxiy9G8f+cHvI3/ua4FRT81//fpZoxgM5F6fB
FOaOuPRoX2kEbWA3ni/IAvy5JH5mmXTF5XAOm/+h68yaG2WyLfqLiEhmeLVmy5Isz64XouyqYkjm
MeHX3wX6uqu7I+4LAZJsSzIkmefsvbb9kzvWW9MQsRWwzEpUjPK+oZ0uzzZajDul6fHabwZi3uvN
FOsvSW/4d0VFL1bp3mtpBPsGYGoT8IYZNe7s2rlzXJQkjX8a8CeNON1aFf4qfViNcenG66Zw7ioy
dpos8Ldx2v4Khu6Q6BjGqjio7zpD1nd+kX4rScgort7cUL+dKhWAwA9hblL1cnrS1YPyp+Xr5t4M
Y6I/EG9zRZ8Yqu37icl6ya85ZWr6CjXySLn2jyMajgqTLrvLxmk9wfxucLXVsmvNx8szdlqAFoL8
3MrL1CiGjeUFfpoE/7x2OS71VAdqyk/V/94L8mm8n7Jf5JMQN7Y8+T+vvT2z/ISXNITHZ+JQaRrU
9b+vvv3RDgo1apr5d/Np3tKyDbbLz/3HL1+evb2xCXCD2ybEFc9vicKmeVePhrUeveBfb3t59X/8
2tsPJmZbrusyxvs0/+Tf96v//ey3P/n3E/tRUmPZ9b//PvQfH+x/vylbjN7eIi0MrTb/g78/o6CD
rTDfAdIc1XNl28kOlLtdWupalGX/pMXK34dj4N6RRjAzdi0kq/DckoOZ6P2TJYby2lONmQ+WRxK3
VrvSi8iTjzFS0qs+uGmPLqFhBDmNfTcey2J4NMddR1jHm3K0+oyYnkDgRLlPVtpThJh9skd7qke6
QHK0aYbGVE1NluFj7SM94vVrzZr6p2UvzNHv0n1Ojujba6rsfrcVptY8OazwKG8BnmGhobPsyp3+
2UdFOsd716mODaskylj3Bn81ISXdLT+1bLQsX8vGOngVhFSH+LsHw6I747v2vS17+WBzLd9VukcS
jG1T387Rg0UWgUK9r6ZDBXRiOSI9YaKBgNYkbzCqhcAHLjGM7m0+5pic5z2tCJPDQL8ooLfn+bSX
uqeUsK5n8J46kU8zrlB0mPKwYHDrHH+UwfAZZXx4L2eBLwRy0dJugiOSEKIAjdp9y3J3h3uVtLpY
Ee40mCdaruEKuo776Zn0iekDZ2dLOtpVy/2Pgc7CZ1V658xI3wIvGH9YCTIg2hvPPsuCY2obJZXG
0j+jf8CoVGhvlHTdazWN1YUfxqeSUsRhPUCZzZ4+jDDDBhRU5rvLCDRqVvzkazmJ2Hk3Q2110A7e
7LfWaMaeipSoOwJkKsonrQRe2R3t5RxIY1r3nIYUE7G8X2xmpfuSsh5Qn2i7vEuIOKvJMIjG6aa9
pjTq+JS8UMs2WDpyEbyUoArmJt1wCgkmvXdGEa6sTP8l7Xx8pOarbptKUpkjMn03qOaPU2u1iV5d
uXtXUILJCc0OprEDXI77wtXGXSUUfXzXTcD3Ni3+BIRAGnp7n2ip89+NNh/WQ/OYFemqmzFmLcAS
3CgxrYX5sG6FxRnlq0cgmBQVytc0C60/uJ1eYVI0HzRB4bfnZbsNYhIRCmcHpcFtVpHyMJETRvtg
YN+/a0fatAT3YLvXWYkdA8cMjm3fBbc9aX0l+aA9RHIszXWFjI2II718smcUHTLv1zrQ/GtFj4VL
CEmf1jmQPSulY3NImFsGgWdDrUFQ2ydedm9kwXCiANHgpQu2aAbaA0qh8p0vDO41QYqGxX2zlBbM
NeTfg5ZW18Ysv71RRu9QFdUaWXRy6QKEdnZJG8ws1XeMxoFIAgArkWNsraGsKJ4DXB0iKolGQ3/A
0jHDxA11kFF2/mUwWWfJiWmbmA+Xx8Ce3PtlRVTGzCOJuW9YTfs5+ADuUyZ4W8mMijEliqia1QQl
YUIbCB56/I9NWl9Cr/SOlk9tMlMWRNt5GKlirrB8Eo+pk5SnvgqfiBAgGFLQ5jqOJlBxkzTYC8HI
7j1N4njbQ3V60+LiKmPEyNAeA1BD3Ydu6c57Z5X5uqwM81K3NuEDoYTtYACiLYPuoU4Uq2BaQFti
nYmNNiP72YuK8IRjB8/NeMj96NMM0tnSk440cypLLY91wjzpLYyJLXNO7xpqiI1tDMgKb8ODb1K3
smzPuA89YsHTGXETBb/pu3jn1mKKAiIpYibkui38MYr1ltbaz4Fd1xsPKf6WtZ37UEbxN1rv4h4T
HmgWLeKCBo3401MBckxKH1ezRnHLoj78IQaADkVgUqh0smNUclcUjvhJgi/OLy1qr731XE4ep62V
SsQmbjOwuuO/hmUE06/uHBJTtvOgyLy27V91GYxM/L3vkXQNIk31DnENV69TkCjPLUselit67I16
j/msv1MzV9PI4BVk8GgLevXrMZ4ncKKvr97MGyiynjJpH6BHmg9xfthnVgUXPw3cU6yF5SvDNPeY
nkmsG4oDIGjeZ24/N5NrPZtB9YegotyS+kMzcw1sG1a2Xvb5qZoP3fkwErFaYbAglqhw4jOYJExd
scy+7Xwn27H+Gmc0aoTertId/xP193kh10KqXmlAYp81vnxKVIIhrcuLP+hXZvEfQvy72E6oIWBZ
ewj8Lt5GfaM/+5M0iQsOu1XQKMLHZlpgqcyYQr1fcJpyGKM5PAqy2MCYc3lr+koX9cqz7ZkYKdx4
Fwj1y/QcjJd1Q5/XcuYUWO7aEDlSIuUHS56cT25pVb0RvIWV7tbFGciE2roxgmP49Wron+MWpEsp
fGDgHEUN7U8txP88cBrFtXy+je8JMPYDjLUQkKfTflZ2eXItCYVe0v/N855PzZm/4npEa7uMwNmy
9QeiJwYqo7fRENMGau3UvE4j/Q+TULVNg9XxGpruQ4VF9Y2cMqxVGY7c5RBnj3aHuhIqVsKVuwyD
lQWkM/WNQxIX3plE3WwfjVGGt6J/wIsmPsFl+PwVy7lMqU0vwGxsiZpysl9yPA/0rOdy7+x+cIx/
9rRwVCvMfyBYZ4SUBzNpXzu0J5KxpEm/PEha1Xssop0kXW+wm26ri4hZr1L6KgqxWEe5m28as8te
cmTC0IGdX4NHLpAelvoGRUX7WKJXQolivC5HovLpIW81pYvXIauzB8emIlnMGJdWw8czGLifB6SA
l8kZV2i+xo+2RqmJSLo8xJaInhPhEsA6JttEiZ3VN8jAlzuqxpK1L6hPLI9ZTQlYcBjray8jf1uP
ZIJoYAqHKvvWe+elsIb03iKaYpsLjDRV7UCwdBzzcdlAjiFKhGITqikeixRGBo+s5mVSJizT3Rt6
VK/GpMMpr5OLF/UpkRkYszdqfsuDUyAxTJlI4W/UH80Q0z3njPPLGUFR9uF3K1/TDjBBoXvRV2cS
gapPcfFkTMq+h/iCN3C5Ywb0HUh08+sr9FJ/u3yy5VAXMERb1wdRiqhUsIZ8NiPz3bZw9+Swl3ca
kNqrq3sUnNArr2IulReygNt2cJ7j2u5f+KO/jLYOHgaNqOVYxl7/NMiYTJTQa06ljwstLzX3xTeI
emjjvLoQZoum1+2e8twfLgar8lfdap56e1SX5R/cBsNToU/1sUqrR5C18WMXSqY6vZt+BxGVUSvX
Pw0nwt/mx/kxFLyi1gDQEjYO8qmjkaAxmpGN13fH0Ez1r9Zl7R5pXo+kw8k/ghKOvPIKudfqJv9o
uOu7FjMD6Wfi6qb6k2UG2Qc3EX+XVenWdFCFxUgcCbRrNoXFMBvn5XGyi+2gBQQvFv1376ALans4
V3k+kJJWhdZZYH+kJoMPMa6ap1HkP3yfAh9iBmiQQSHPMIzfKH2A9PeT6AX0kjYfOHivLhCN4AOn
R9SG7XNf5d0FjU+CDuFxqOv0d5VeA0xHvw1+DdNtw3uFYrp2rGG2LMXlexgLwkUyn47TfNgwCwAf
0dLzqrDB2m0FKqzy5YPjTsQepvg8b8NObPkOvRtY+aVOPneZsBZZDpfNws8n/xLzpVc7oD7BQre1
ck9a6Xv3E7PEELE6LIv5MbJBubtwoz31tYFXSUoNalJNfiQe9LU3QsK907RnuCzuBf8rR2Y3vqaW
mx5dSguPHc6Pe12fvihl4qUpa/jU861uud/RDMwgCZY4ULjxlXXSHM0qfBUi7x6yYVbozrcm478P
/z6rRSfmOH96lainZvLqgz7R4SnR1FFNh663nIauEjT6E51w3zh2HxxtIsksNs5GSduqWG7pTVRy
q3TGYmNa1MCyekzegoR0aJgfSesiCRVNRB0OCURvJ8XZnEqD+WtnMCel7n0nC7BON3SdKJDc157o
qRwwTuk02j5kP/ZrlLbiYM6HfWjvye6ennJ5IV7IveQ2qxDWh+NHNshHbn0lvVllP1uG+a4Qo+Hg
C3+j0K8QhIIla+K6QJIM9aReqGWthEPR0CvsR7f8jIWEb2L277ZtePdZRNM8U3m1UW7bM/kttBPl
8x2Qh/rqJATeN/k2JMHtHFcuBCpnaphTsDBEj4pu3QL8qRehfnIFHXUtD5OXiGGKQB5vC2JUrFRD
mBftEI6bpBQrB8rXVcs475YvtugiRLKkTqwcLLLrsKjVydWILqHC9IVwAD2x+0NLgt//3tE09VXZ
lfWw/KZRF++5UMVxGb8a1FfYflNxktIKcdzjmSJYo4VNUA4/0CkzCj9JsI5rlNgAvLyacT2pX+pS
vrBQJ8J3fmhwKZVVtonXZH5SNWUHjwYb6fJs4nk/SVJIt2WITFXOBMRMILYYdN99mGCSvJLmtVke
t+dBHpK1fzsMQ/tdUDag8tyRIYngdHmVN1nFpgCUSVmzrbZ1bBPr3FsfIZDVX9nEsl+fb8Akd9W5
jVwDc/c+djL7u+jkd5Lp8pOONbXDoY7WaTJaB5XU6EdCHxd6159Tg6+CztDWInceVxsAdV91/ldP
Xmliuc/Si7zvfvA3mebmSOFAIwdG0v32NSAYSWt/kORQEhiGoJWyBhPiIdy1jpZgZeyGhxn+BC2K
xnWKNgF0UEXcB7wbkGmAFtm4ayCyIevIoHwZ3o3YpPDmes3F1zq08LXlUXEsmlNRgtuI9MojgdY1
tjNRLoU9GUldf/Gd4ZMMef00kgjyMkI8WLFmD/bCLbcT5zY0X9xWjuL0lI1y3oTUWIZbyXMgMRhl
k0Rvb1ssb22T+KXlJeSQn2lxhmgaG+M+rVT0jNuYKagzXpcjsCP4VzyqmT1ZNctDVuVHz5b6E84v
8qSYHpvJQBD9r+UpHwF0q64D/51XqxPy521poyhOZUkulekwySoC5ycFVLoSM+NPuJ6z0WoHh+N8
OFbogTxYqDLL5WfkFi8dORDhXQichgneH78IP/CHPEyBrx4yWchXtVRYUqOpmW91Dh5+oL63Cyvt
vZOqCJRjFA4+mu4rijv9nakgC2/+xb6s4q+20y59lrevgWGKfVV2L0Pv4KircjSLUyoueRaJVavM
tWxT+xlCgM1/hLcTCqWxismM1UT+3SPeKYj/nHbgWLZe2OIIA7Pw06m+k4pFAEAwfVtyy8OhLuM3
KxpWWqufJmbuqASJtUH4b548k94EQbrkFyFLgLUWzUgFMkwmIs/iPswRLYcwtEQY7/sMUTicUJco
nVKdgoLMq7Yr/W2qNPdcah61HMN4LWsHG4DFWK+5s+Ypq7tH3E8IDt2Q9i/OfvoBKJ1kZeyY96pH
jbn6o/J7uVc5qT2iNK1NEHpMNuyu5/au7XG+zSS/qW/FXk39d+k4LKTDyQAZvfwl8uQ2VhCSahG3
QbQ3Od3AReGVV0FEcLSZFx/wT4reRCjdtNuMoYBT1C7OejuYdIzbZ6ETuw4FzN56ReLcUxmyEMc1
zbUXM+PCnm2g0zO+1mYDhUyDQWM3T7cNwHdMtQY4oMGq6m2RrK2Y2Im+jdunZaPSkgBJ2U67KE+/
QpnVT6FMoS6Z5W8wUbed+ZFQQiydjDhATl+MWxaJxV7gJH0vhn3h+ay/PPgcYUlzQq/ZU5xTRdVe
mtotLr3MWihcgfga+Bx7slIJVUvChwU8S4AGdDHHmCAcdPEZdMiJvL5oTtqjIKXxVYH0rvVLjLzM
6QPtfKuetqVI13Bc0EL00MhYt0bDFrXcjkioGWxtNtQVVYFHYwgPt38F3udxE4ewR1rJ1MXL9AfO
2/QwMBuBesjsN+weqRWM1ybLi6f5k+G8CAfhfM87hTe636EcqKdBKlRd/+I4Yq4/ttbOLF3/LTLH
g2jyX/2UmI+63ma7xocElDaZt7rRMrWQ+4+bl5eqQcmwQDvN0ocaltnH6BtxpTqjBETpP/vFb6dP
LtJTFWsaqQLluYt0Sc5nJ49QgP1jHOIyXNJoygCcY5f60RFyPDqOHP2NHHqAIHpBlqaqJSGbwTg+
it9pxYyAdhX5tJXQ98tpMI7AFBAYRRtENtQ9qIwsGx3uDVpunF1mDk+Y/s42NJV8Mue5exDW+IRb
7m2GbRAgNa7DGZppZLW3i6EqbVNCT06g+pBmo+320yri7/LVKEQpdEGukbSD3+3wB2NW9CvXkGGV
DTKsW4ZIgm63xhGcrTuZFHtSj65K59m/b87MKN4T8HobBiAHCrEaYmpOsumbI4hJ1vV2HH95+tHU
UObVEg5oK+InPLj6Ez3ytW8P2dnz1EuX9f1LZMb9iyR6CP7yc+Cb9X1RsBoihCJlBmoazUstuPPp
DgaVOOrQSM6XEe1ynY4Y8CarmYXh1n1fKKIAK4wGXZMxVAjkvaHXifPtg5mdGe1wN7qovXy1q5C5
7FIfwV8iMW0UqePtrHnqTjWkIgE8s04tAT7I7QpHnsSwr12oqCD/7L2R2tp7pzBNsXQ5jNVMP+5S
QDD/9aQs/J/mJLzzgpGtmX6cKhTDC+AyHaiiokh6cPu2XhVgvUAipWg5R5GSRxAaj8t/OgHB2goZ
0XSrjfEYFdVwrycsTlU8/F6unNykx5Qk+aEJPf9UWYkHgcaTCLK6jzYrtD2RW3jNA+2xAw3wmTIo
4aqN/Ec8WMbO0szHsoumtTkv8ytB1Kcf0AY2ZoJ2RdF1gcoziYW8sgxdkExJNHD9+0ajYuwrGy9U
3k3VgfJ43nQzk4GKRT/MOBEeCeU1ylzOWIzla821xqMKQ5yHEtc5Bfnpp0el6q6bUK1rXorxuDW0
o9WW08bzjeoRqCX/QvwWMZYcgMRFoTMeevL33x25iQKDTqMsP5JAhpvSmjCO++KXyuNxkyATOFC/
rxjism5Piah5WlbvyRyqNBkNBKKOOhpES+RaQNbvUgwaX0YYb31zsP5wjt37TlrsHCB5G9vPxhO+
q/Cu0VPvJ5NtIm/wHR0jr7T2zCgKutE+LUbueLqFLtNvu91t/AEFSLBBZndvLsmeiZDTj8AhEsFS
kqpqoAKa9gI/vmWbFAF94iJyA4OT6T+3NeaJYS4kUH/tUFOOh3IujpCQsa4rMBCyngBPGpzHbpxd
l8G+isNr0ej2mdCu2RJcZ9+J+i2EaH6W6MjXcKFXvQpGiIXMpAad87ckHgZEUrNeri2AZO3TkJKS
qrtxh/AGHd4MOma5YazTIZnIO9QIjiQI3bJjqgmjiGiuw8dybX27jBTuPJYN04TBHfntLSxmUuqP
YFy8WkJ9Vynsb6CAwyqIxh2Yf+Y7WpG+d/5bn3nTHl4G5E8jUPeFga2tzUfjBPAA96E2vGbOpL8j
NtLXlhdWZwibHTSr6tShWcI3Aj4Px3pVA78Kg5UanAl7W/HigIj/U+tf1OvsLTzTYqNA4J4oqq/t
OXVJlWN2Mns0pgOpRcumGV3/SOWXTF97BaIgvjR29n37lqPKOC3zgcZEvzq0ACKoAP1iXq6tik7N
LPJefxidlPS8kMARuOj3scE9aJ5j9vTdTw2yeCEAyJSlJh578hTuZW8dnbGnel2U8fAMB99GqZrV
pwx76R0ROuOjK0ABZgRuF27q/vIiE3FWqSCjZwEEi7B8Dkg5xB0FUnJES4WiCyavXvcr3NchkTuQ
bgxsNTuVY3KdhpRgwxyHsIdhvhtbcd9GCkYvqCasdooRs2p3y6iahJDCDHs6+XGjg8dxEX+HJpwd
b/KfJwJX0KQPz5rjx7vlLKqtTt1Ld0AOSQf4fLuvFoyUJyVpQgCW8s+TVv7ymZczWR7AReYN5fvM
vncJ0HqWhfG8ZP/YBV7H1JfX2k+viUmzJnIb//H2C+uY6kgY11udaNJ17FA9o7hhbmynpijbJjRw
yh9JHB69UO8OuWuFJypXJipdJiuYxO6kkzSXznPUXdsFmITIA3Ivnj9NFEvfyq4ikWAqHHcNwoM+
2jyZ8gbGL2YwpAI6GVCSICp1qrgutuCqeo/6ggCbOB7XoE7EJ2vV78Sil1qkkKKw+j15QeOzaINE
nHbxvdLtAbEXXruiiju8a+wlZv/PXvTvvQmxiRKF9fr/v3YARY93DJdWzYCkpgJawBxuQBdJwxpM
vXkJNaCUDBPRe25yc6e6zDjg5S+2hiXkZ0yIGD7e/ivvDMT1vaWdKs8kf6QBwUZdxgx0+aNN5SFR
rEzRjV9zMw0/HBc9b4Q/8EQeXrClUHgKMK4fEM/RO8266Wy30Mdlk7QvVlTMQhBwVqNG1CkFhG0+
a6WWef+yAbxIu4TqKDSW76Aq+M+mJP3YCewHSwM5jG6FxW2D32W0BKlesw4nEumwoaZabyTZQYRB
s6mmcjg4lelVuyixK+DOcNqzeY2ZdfCh2nrCdZ+V8GBjCiyjQZGIPrBxF7GWBJKKa0gHWXufZjmO
Lqwob/2I+hnrSrhbDmFAIWTi/x6zeiVEK4AY7dI2FuYYf8mQ6a+n/brFFmCCqvduYQyU/fEQjhiV
jvbgBccymJv+aNQXvpnwzOK07C2bgCIp4eZkhkWVFW8MEyieOVni3sASu3zEZTNmb7TNio9En47u
fN8yETTncIy/LDBSYwjIYZsbg7UWvckdNEgPguAyvPWhceznzfJ4k/2TIpdHprMlonii4ErjljNI
sfjgtFoC2pbpe1B2H6oh+NmGo2FLK33EvWWDM+5wr8kQB4IBNyKii1YEPvqcwin2OcXiB1WhI5ca
VgMwW+QuzDeaZbBQkf92e6dmTcwTOYEexAbEuV2dHEc7436pqILXqQGhiw3uOv3YlKXYpGD0ge5K
+6phwaO/rr1FIeGgwLshkM+HeCmDNe1se6MCQ2Hgik1scRPKtP2t6wMk/xCjKwew0sACcpeeFcFV
MXHJGcCkFtZnQXXgr4LD4pbAG/2xCBEM8NkYSoBmRarMrsqSyChGpp1kZyfSzV40z47W0ZiiUG9J
eIt9q1nnjXfVhlR9//dOyNRp0qLgwSLTgoYvxsulOGUYuA9mRffZdegEhCI79rUzK/h1WGa2wFmi
LX31LmrinRnW40eNt+B4GyQrI72dVq4w0X8lgvMjDyJ1O+vyaVCrtsaepbL0qKoye835oljxWi7R
Bd6VCI+5fkG32q2qZB+WWCaiyGLxQVToXYwHc5t7qrwsNUqtiPWzXtC0k83BQtOxWYQlTPI2Zu1p
bwFL6EMC2H0FOq+AVKVTZqceGBzAK7GOqnJnnbjuuz4xp1+6OCaT8ce4cWC9+YPa2POhjMS9aAr7
Pp3MZuN95y40YXOePrm+ZjwlxOFVuXmYNB4eI71+pl24V0lpvvtNPt5HVBZRT30TWhIcjWYO6CPr
iF38huCYY6oaJElSQUoLMiU61H6L0qOazRJc3sTSeyCJcuGFWyeP21NQUqduqCeF8zwJ9GF30Cpa
iSxCgJQYM1rViHD9g9S6p/tXnEWMf4MO70A5NzaIwdXGLTVGCvS5t9EGWrSYTimV3fLPzJhhUKOf
U065eTHwJDHfmseRue98W5dHZebi3kjyl7CTatt2giVQZWZE7OThGnU9/6O2oa0/CjPaK8d/sKuG
+QihkOWclGJzbp0YNI55kxQQms04wH8Mv8YE3wWRoh+3hN4ar8thHbnGJgVjENRVGawAezzk9OX3
KAurXd404kR18J89TvJ/9vKTMqFR+pqkrytQnWCV+LRsDd/ivMn9CsJUOku04ip/INakvKSVfBFC
zmi2dsT9HgXDZpjvmNhywcYJ0nFv31DFi1aujj4C6Iq2tvwoesiH0GI1UsQ17zORJ2ue5C23+zSi
9l6W2Hs7ACnS0rtnHMDFrNxKuCyebN3bUWOT87dz+4ryyHqw+uHYl+nHmIzaJfW05k3ah6Xdg3qs
OxvHKWh+6V0cYBtASEQHv9BXeFXXJFlC+NAKAWMii396mXx2+q1b6tGXXbP4RzyeHQclzSuO5B36
cbpRTNqFaZ1LsL0sP+LJpLgl5Ytm0F2zsxb/W+f2xc7VTetAnnaANzN2Vu28Uqi63Ns3QYbncpnx
0e4/QaGodq1tMLnoE+21K9sVdkuqu1NNw8l3+Ka5Lzoqsu5RRiAXU1RWYJMNFW5UKb5mslUUbkLX
EF9Jl38uKo7WHMxnohU8WzvdFoOFP1CQD3LtwccW6+OUbSAd+X1kPvm+0+6Ziyd71nU5hR8aQL1G
sGXQqbWer5auNcmO2eOyl0PI8/RNOznMtyX3lbJmiU35zz6HcfmKo95+M4QFviiz0Gf5VMVBGnQM
49uerKnX0NN/o1M9hCb3grR+hChKDc/MObuWVW3nxe19mCbNpmXWccAYU2E3lLtFKqJTdV1Rx94x
v0ifdCIHVrGTjp/JJJ9aN6QWnIzMKWS3ofXuH1AxyJ0yMOImPj1Of5jXAxR5tst1slw2y6HnUVwf
rXxrq1y74NuMLt0QIUWBWgSllHLkvLSr55a3VwTp7tYfr0fMgqF1CfLK2C+l98FV1hYTk9wsh15U
ufctEA7izbk3dOMv8puIyJ51c36SoOgOY+uSBEZzFcL/LFOEulmt/eQOcBxqmprzzjh54yMhC3I1
CSuYe+CEm8yL/mUj1yBx9wk67K+w9l6dfNTfVO0YG/L7nKM0y+HU5pOB9RQyulnSqtJ0119rhhaf
AnvIH4A5PWUCd7ikCv2ikQxIUSMnOzgoD6qJ5uo6KogazQ9hEzUar4FCppQuyWZJ31wNo0eoYVCs
BN9FBZbfsgMRnN23rXVdbsKyQKnTmK3OAhU7Zl4UPRB9LuhGa45os9OLRYsN+rbtr405NzwmzuWM
EhN+/VRFG67M/GBFNRIvwWUr4Ftf9IY8MqFE+z7mVDQN8VD1mnewrcIlBXGWnaL/oCgkOlKlrOjo
mVV0Xu6TU4Y0CrPKe6Ogsi4XlF1BeGywN7yFrknKEFbXaAKmKZfLc75Q67mcchsAKf/HT7bR6TuW
k2q1/A88ZfjrfJb0TUABN0QD5oiMHOMVEbv9wIT8orekNStPmafBZoqMbUG80dL0OcN8C3H2fDix
9g11hFd8rJgg57Zbkyk3UTl0qVLPq3aDYX9Xmx1O77nO1lrm+yis6JDOGj+9rrN7z+yatTQYMitX
my6ksaaXRHD+LRfP8gRQbZigIwRJg+bJqdWgRUyWT8mHk6EfEve11bhhZBl8Ea/mzbqhRbV/1mAQ
EHfUO4iGkddh3HeR0ZmzxaJErNhhsDx1TItpjmUHn1zSO0+vK+K2aRgg+xsf7Q4GzeSmJFsYYOyQ
GvDsrJIJJjZjTou86D5DXwrI4IP22Lr2rOFAvKq0N10rnpbvIC8c+7kDMJ8ESXUYnQA6OB7XQyAs
/yF0Uda2id48dSXlkZia6keT2O+EJ8w6rc4FE+5QTLbGyjsh63HqChTJPKjWCnMB09T0EXOgue/j
0dwLvY7OKio2Q9KJOztiimQSv7eb64HQlMrw3TT9Zs1tOz6IpLfWZMgkm5oc67MW4hvzveFwm7HC
s8QklspfY2e22MFx3Jr6EF3+bvySjvaodb/+PoTJalvFffXgpaBTl6laMdDGFCkU1JDpzDr34n4X
L17eeS9c9sacTkqS4GXj9BiKGqRE10DOG7prSUUaw7TVv+iU033dcJ8ar5GHuPfqtebg4x085NME
gJ9cG7rwfEQGGQEePWa7rj4Bzpt+NjambBfU3H0ua7Lnc+3dJh73FGAtWtmDW/JJlbFGToFlAafl
ceiYEOFd11+swfcgC9TEmGneXcnqd6UIcry7zV9cCv/QtP7cdFbjoMcbqf8rBnYwlHfozWZvzt2l
nIn/Hrh1Ac+eQ92mc1hR9mEhVY6smtiM/96brImRvxP7pPVRGLn6BzNAsnmICgHbaibJLkEC/TGm
DjYLEX01VFdQ6Hlrs/W7d93R31r4eL8RY61UOpJjqufotT16Yyb+6BM1mvLdo/g4Ufx6dVwK67bt
V9gjtN1NxNOGxjWsw33G2XpKW8aeWV1XzZtgNB1yUfrdMnRJ2xBrIyAoJ4lq5Bs1hhHPn8sDIZ5n
mntov9A50nuxzv18FBNw+ZgaIB/I36KVMx8uT4SJf0fe77CJJLFjy9vwaFVvl0N9riLPRA+qpMkl
q2dIxrwaglyVnrLW+LEc2YyvLKDRL+WUr7daOPWXv3taMtfVycZdl00CIbB0AzxT00dBPfAp7KP3
sW2TFdddhRSPPWrP3MbnvXh+TBvUP8/GPR8tH8rba5fHl1csr81jKNVSub8bShd725vkRvdT691M
LGqIKZTZoXAeF2VDMtiIP8e3wQRLrxP9vV0mThV5tVtBNyKV3jRnRAHKnQucgT9eOo3AR9eNi8Py
0rbpKormneSaIrAwMProGI+lPLoG+ItUYzU0sgB47dtCW2d4hc9APLjvZXBlItF82XHTvCuTAXjW
64/9HBReWvJAgGhMKvD07LcAL7M+Sh+jeuwfvConzke42Vtd6PcaumNbtNVTaSXNGy0qN/W11zQ2
w2ePcsjyaNiD4vXG7tXRjfotHeT0gOSlvxvJAn+drHNICWJbTLM62+ndJ91jBCVOzvuC+fDaJHH6
CrxG20F10nbLoWqT1+UFrf9/jJ3HcuRYlm1/JS3GjWpo8ayzBq61pFNNYGQEE1prfP1bF4zq6jTr
QU88CHeS4YRDnHvO3msLSZVhWWTy8OPTL+qKbkRkL2Bsrf3Z2/jNPLv0Vo7tIxdUFPcg9TmyFPJW
PgLHufRjUD+lflbt+hoZZQ689ANtAQAXz391sCBuLAm3JZl+xbPh040K0SzV3ZsG3X5LbCljYbEp
RfUTUSr1La375tSQKQnxkud9txqgNRTJYaC/+lASmmRId2m8esdCTH+bUZW2O1y3VMQ5Uy8Vtca2
SYNmUwIkO+hmso4zlX2DEm8xXR77hnqwlEhM1JEXsbarb0NsABlS5OhXS0SIKtdf7FtBAmjrJzPo
SRvys3rehzKoqpr+Rtw47srZIfxkrNJ4ZX0HSCgf0oRS7Xtb8vA8uHDE86Z/SEVOK5/q/yL7g8VK
QyoPaeRKW/5YY0MSgHkcRoqxovf2U20RZ2V48Wi8TFs4yHB/1a21J78U3QhFeqfiVTCzobxVVqls
OPLtdTdyBctZN64px6x1Zbf2VtX19NRnMK/iTlKeU63/2UDk+Csk0oXF+9eApmUGg8SPO//R6S0i
+4Kbj8rnvC+tnqiMNCaROeNeNOqN/OW89bI+LtuokA5UAdSyjVxeGy7Hh5T0rEWpaeVHoijbjgiQ
5wAD2oY+KoxoKBdIUj0W9xwWCmnBQiAU2AayHDXnJlrH/hvDeZKxeDzIQciozCBHrMIAgpgxfMLH
KEKpdP8XXFZ460FFGon28AwankaBpQS8aT/TayZ8AXONGr1YAydmz2S/gj3CJq2AfuEictuS1FWj
3SDYtnHhu2Hq6TemqLUUgx5XYSLbmcqO6blieLYdiA5+ZsQrRbbDW9fL41bHe0r0MEPk6bmyKN7z
IEbnl+KHbxmk+EvoGwpDL7bhjApJm9DsN2n+OrmKGrX2t3YnbSRfwftUJkIOporEHIqYBpBbNq/z
eF8U5nAiiEhiOuUUO7A9GO6a5DlvZUjoYaGtLEjybxrQoKzK+3MWOkK0THEWFba+nhTBcOCWYGvc
h2mK7AWL6a4HuD6r0mtiRdLVLNTmgLTkVgoozvTQ6CXe8dg99WCnnjmAjinD4c/UZskaeHGOzVa3
9r4hgSJJneQgJQORL13mzFSEUSKLVL5pfpjhsoSdV0TKjSGycosiVEeIevHgOcV7dJ8qVOpnMquP
8W3MvXGlJpH2kmqQGN3IlknIqut13fvMPrBqDmvCIX0FGU5uH8goRgGUpEQnh4FQDG5IRywOHErM
Q+pSqnaItR/UIMgVh3w4RTU1n9fb1kbHS3EJIxX0ocettcvUeEdWfXbycu3VbwN31mqR9Tz9APpD
65mVmDtjBGfPtLzXz76gCHlh8lOjhzW3Wq0+21FNj7XyV+XomQcgzfKSuVkyNx3n0VhhfyTauX2q
pXsJrfIRUvntsiBtD7GnX7XcLve8HRwwMJLaRYmqYpFM0d1MRudUo921UD8SzYV31XvSbqp/dGAd
tYEyOVC5IUXkny2s2Nfhb9hrtdPQhlpytVY89xaUVOeqTVJimCEYGluRxa11IChROC6UPijemhyQ
gtuqyTkWd1IvUo55gsziWgSx0J/EbYebC22l0eUfUWBqB6Mi74MgRn/TdibUzcx6RNTSm6wilWz6
KqAHgpvBKtYtrra1j+vlHUFL1nRzZ9R96Jvy75caiatFicCPKnG6vgHMiyB9ac2lzTx/J6mKCi5s
iJ4gwvnRzkhviToO51iKU1QVPdjmUX630BMfdSSSm9ExbgRnJhsb/fAMGY3yyMziyyui5stQmVAZ
lfY5powvCWbPrxF8xo1FNVIRqbXmnM6vcobiWiZ9+5c6LrJMM3/1ErI21RtsBLbo0SMIWxk85qUM
vvSj/AISlX8QKeit1LHrtmoj0Mutm+4CDS6mlSfpR6NDURYDgSzUV6gx3xkyD7dEb4laA0dDGIwz
vPqoJLOqk55UAzGlOYzP6GurQ1gpCO9FCyEvqZ25VTVHB1IaaV4Ga0ELzaWFbXAVdOCM50TOPGyl
29Bnk0+y6tjHfADZgAEp+Cxi1KuZfK3VRrunRRMssfvpm0aMptS2PulcvG66jRI8Scwrt01/jvUx
202r91iiV4mZLNIpeFsNP1FkdBG2EBqZwp2VIMHABQALKyVsGjju+Cx5nUfGYCk/px7KQin7YJ+j
FTZH0kk0VOCtgsc6d4zwphiiq6VezTHmsqqV7i7uaRQUAYVkatNijdU5fXHBLTTjV9Zx3j5y82dH
jo0DwgDqYTEnTCuClkPEFKSIeI+CLtuxdEmyBvqw0GXrMHUEHIhnNBvLU96X9S0fuayZo9otqNap
6XuHqy/dB/ARxkAzJx/lTZq4SF17xRG3Uvd7f5Wc6hJiwJvjmflVybV7JjnyNeyim6lWXH0JjVgF
TYCTIba+5D7xLqWdGjfXdY/4IN+8RFTFBSYulh9vUUFbIIoM7dIw558VKmKSBGkRTj6WnXlAWglE
Xge2rliUwpHAlZ1K+yq+Nl2pnevGRnvEp/pAUgfm3tb1zya2aFeW6fvUKQRbeVX8iuwNUp7Obulq
6zZI/H0SI7vuhrhaN+7gX3QV4H7fkkxUAFFbqWGfPFFX0Jj08EBOm7TUeKsa1BgTkN+0klM1vvff
m7LY1MsqgbKjO+tmrCVA8y5RsZj8ltPBFNAlpr3qgMOqle33TldU6r0xG6T1ZNSpRnxrHpGPk3en
5F6SexkUepHqlYscF6uViY6WjAZniXhSxhXPKCEnQ1JsqpIZnmkNH0std393iqB4kq2u7qalmJ53
0aEiwS0nLOEiFeGDHSs9k36j7lqXXLzCwFfkNSRO2nH7SbcLm8gol/c6r+RTPcYHnSo0n7cqmWSV
Kac72sDl3aOW2qkldEiZZHkV5fSpoE9gQZwKEljr0bD53iYjDGEMUVXz3CDWJ2yQo6vAPPRVmcLb
AVKi7VxusjruK6QcebyUMkm/q7ktnTxCtBygotMC8PshklgKWsmbKVlisMXCcFo/2lnvrhIHp+PY
w1EgdCleBdjCgqaGNdY4joXiiuZeZBEoqwWB/cZgcGMFARR+oSJULc5qp7UwPrZLP2WKzxWUzoFF
FGgVV+bWj+VyMV1CvIwuQ+wH+b4SVxSllbn+hukNiSe9XrdA0xSazcbWK3cxNet7i6FaRxL1tnWs
/mLV2q/MH+aNWRkvTGztTYiCe/XdCeHO4Re+vXerMUWxgKaYDCB9M0neg+Rp4JBeQGQxngudtJDU
dJTttFkxiQHjJzo7amA+l76xLOVmnxt9sFMo048qF8UeEeoyL7kfBDVBVHrApcLmAEdJK+kZ9owy
jXdT/8sZUK9AC91PW4rohtnwjRcuLlVgivpuKn+mB6C2uzbPy9O0RXBcvRtZFYGhj2vunpRKoaJl
NGpl+Zwlbk8mfFlsi0qRtmWp3XVZDDyFfK9LK84u232J3CpBKFAAqBKzmSKUID4zH76aUNZ2TCbw
nYnN6QF5lk4cIMA4fSAw2FGZ802nUlwNx5D879P3adY5/M+mmX6/OH1Hw0DfYjZymra8iMXF0JCo
EIzMZGU1xVrX+8RudCyKSmaTzRKJ3d7tGVOoxe+DbzoCM2xOzGPHFAXGv7oXZOFiJCG4I5IxuRlJ
6sz92vZuMdkiBysHPolA9zY95bVVs2Y8xUcvvmN6QZdSGYXTmK2n56YH1BEXHeMslNs8Bv6p1s4m
AYbXFyoTTOBkixFvpkaUWuKeyARL9xx+OwnjFEs2m/iQlrSZjgHPA9A4Rjngbo9UxooyDdDaQT9O
vW6hMFOHsNwb8IRxDBYfhqMCtxUWEtRX8SIoQ3fX9n7zknL/aAryEoLUvk3C/yTt9m7J8IBTqX1y
SoMyUtPqJUzFu9UCHKbmRRIInSaDNoPyGjzzLnHNcVOYJZJ52tjQKsVD2Da/v6qApm0B8mOcdNel
q3bIxbkTT2Zph8iO3Wh0z0GVFBubdJFZkXX98Xt6Kszy01dqkdxkjymVQUH4/VQQEzI7slhb1nqh
nsS7gorrXtKJRGTU7kXO22WtOsFpen56kCQlYAVKBZsrLkCQgBGErAQOzX312Y8yacugUv6Usr5d
E56OzDDs47fpK+Iqku+vvp9TufLSqJnJaVldjYAud0Wxt8K5FbxiRd4WmlJuGPHIaB3btTSkzdsY
OK6QQg+HVC3bo2bZzSLSK3lhRAXKBXd811IcFtMFvQ3RwMDuZk0XX4McCWdn7RLFtXddY2jHRjxM
X2HiSY5mvv7e6EP9CB6IIKIAiZs6uWcDPXcI48BlOXXzyiF6t8ouOxp2Vq9hc7dL0gAZz4yKsaDx
lzOv1+TnwXSsmZvVxj7sbemQ5KVCa4EQiSFunsew07ZaUHGFEE0lPzXo72io7DMa/S6qxE1rMt3y
K9/FRfBZtjaNfCw0+Gk8Z6sHZy7M+YuB4N1hevJt0zdj8zqOsXfrymZFHJ6y7yjVipU6cFeo5A9W
AkSFOCyQIugBM6W2EA+LB50F9H7aBGbKUdZbMC/EvLZPo3cv1KOV4xSo1lXsoWBnCS0Wv1xmWrhv
2qbbtkx4/v2U5hDKOC2E5cLEYCfKPmTm2rYL6AhOhd/0XBfZZKQCrkCMQ94YhqHGy7RtEuThqY2J
TKVzJAP2M/Wda2CW70nTnn0P6KZtLlx0amU+qtT3jY3iaOPBsLyQZi4zDSvmnpMMXbXTs7g7GZCy
y2Xl1tHcM1AfFnV3gQEWHxE6X+wh1o56q8//R4HLlDFcjZeyJ2nNDxwYKmIGNTV4p69SWxuwSaC6
UcXDQHL1wpAdof3KhfonKTwWMW5g3fHQqg/bEu5Ew7kbqaw9xvz3ViZGSrrc9gcz+8XkCvKCZXkn
xRtTwERsUqWck0GxbrJYwiWZsccN4N61rPB2UYqwMHUFMLII7TW6lHIelZ26dOMRC0mrigA0OTBW
SixhpDAzhUIvwZOmN+bvbZu6ZWXkRjtXmsi+2AkLvkRym0VPT/MyPQfvs9vKtFKIBRPPZV5PTQ88
Ug4zNOvcMtmlN30ssDTrsreJJOf3V10nfdkMKDZMg6oFLUHnzWcYraQEGFA4tGcvzPd5p2cfQ2LZ
3C+D8R7YI3yYoWlXElJZ+hCtfEbwilSgUFGv6vCeY8e8REmEGhOtNyFKZmgQGlSgym7CFfJB+DZt
ThoS8pK9Ix6mzelhDCro+KN7AWrbHZzabeFK8xWpmZCbcq3fuyl2VZ725b47SK6FqGRiZ0iEYEQV
QdpygaY/cysyUf77oY406RgARjvUTJsIk4QWKfB3ad4DnkfODPBbWXxfeU0/O4z02r4LLqxB3GNl
bGJTyVWTn7sZhKCQ+l6ZoyAzd5OEplAoCBRWczrBfteKfLrp6ahNWa2xynCa4WMoWJdIVqZcc46v
eWbbmAiNXr5OL5iClKcXtbX993O9OV5022voVBLkhsBInWe9VZ41yHSzIFTcHQqIah5lRCqSL6e9
+C4T5ijpnrgZ1RczIc1WPF2ShozLB0c4wuqVxt30BQLvVgUR8FkbNIwGzfYu1FAWcp/UWqD+iT6r
CvUQt1A/RAHVw4WxBVzEZnW7LrLG3pWmuMzbokFJ+utd0gqupuZgf+i1R6QurjCTYaWdEI3kdz3D
bUNn9BwRHN4XLAE9HRe4VkQXxRKDIC2VwPBQ2Vc4YH9l0ZNf1+oXA0Y0nolfog7OzaVZ04SGnJMf
CpZoSxK+ugfTTeEhdNSvsX0DnuL9UhUb20pevboJq+6YSSY2p2i8aoQWL32d5WzPdGXNWeQc3NFU
NzUkxh3T2X4HnEXaECbaI1I2i3XoEvTAUsxm+NHHV6tldedXg7ibKVem1wA+/Up+KzWVqXZUfzkh
2ZkgcvyZDigePZ36lcTFM3EA9pscuHTEmAQ/BXatLlLX8S90z1BJULweLAh6OwzX6sZqj2kmuXsp
RBI4DLl+mL6iDNcOHqFB6+mrfz8X/P05LzLMHc1McnD7dNvSwdoYodmfht4izmZUkofPhBsxgBv9
BL7OoKSHAjkCl/GiXvlk0dvPVKnPzoVmnkP8eAs0Ze1ZCxmIaxZuFk4aZ0e/3NuAF7HJkAYSP/iO
fy4wHA8Gjni7qvsdrS4AwxZ1aoe4heNfxi2E06jOHe8mFxy60BmS77kfq55OCqTrjz/+85//9bP/
f95XdsnigVXmH2mTXOjR1dWfPwztxx/599PbX2wacCSxCduWbugqQSi6zus/P24B9Oc/fyj/YQBI
Ls0WH5Zu1WABpLi/QvAkuoCY8XfN1I8Orfm/VJV8oEatfpo2QRuO4eVPRsfixM4Jn/KLrl4kbcpm
YKVPbelDIjKS6idDgUXTF/HCb7z8aDKAJsyqocsRy9Y5k0YB466rj6rAulllBTdYHTMUHalurokF
HsSe+iPLVGiqnvuFLPHSB2HIaNirRoRnYLZt/PPfFvIQ+R5a7X9tAqjX9j0Sne9XDavCvDk5lpOs
g0MvFFqTTKsNQPajtJtN+/U//7Zjq2lH/yT+BLU4rYq/b/5z/ZWdPpKv6r/ET/33d/3z75v80O9f
uvioP/62QUZtUA/X5qscbl9VE9f/+lzFd/5fX/zja/otT0P+9ecPLMVpLX6bF2Tpj98viePAcRSd
heD/OHbE//H7G8Qf8eePfcYhnP2vP/QFjPDPH6ryD5opGulbpqJbuinz67qv6RX5HyiqSNzWDJP/
hbrvxx8p5Hf/zx+69g/VpORD6yVrOtoe68cfVdZML33/Pl6TOTxlVdN//GsH/D6wv3f4/36gKxzR
fzvULa5olqlqioMk0aKs08y/H+p1m9s67jtY6on9pZmWwwi7OjWA0B6Nem3Dsfg1Jh21qHPE0FXu
NM7Oq4dTeN3FJIjplrmpgEP1tRwys22thVzQr7FzBnq9BqA/Dap1RXJ3QtPv2dIP+HVwwyGbLqxT
pyLQJV3RwF/xjvH22Cr9iJ8CfaZH3vhsZZLYpHgEzxRcjmibvhgJyWIhkTJba6QQ1OUG5hEqdpk8
vRlt86UUl/4mrQyM8LZKiqR4oHACHadE68pHGNrDZiSeZ0weRFvXUnsYnAudXJb+WBlmiqNe6RAp
C6cI/YXqK8AzBOtFt1kFh5sxHoe9pLh3MFf+WbEd8ABNdq7j2lmE2ZvaRrSqm2bm9ORFjY7MD4Fh
KCxrOQDxpU3T+uu+dNdJDQMvsjmvs9Y5q0q7HetSX+Uy5bkd4FeEbb5UDBJ9vA5iRT26oH26JaJF
MB0it6/mlqCQyzsfijbeoGP/6kXsrGMS99LK2sxF7oPfL3qtstJcsvtmhAeoXTm3aqVknwbPHa6z
Od45FrFxsU1UR14GZgfLC4HcYDV7qYlXWZs/V415jPDQe6bVboKgROJV4DVR7cMgFRbmhQ6IE4eP
kRKuopC0GXtGvwQYI9E5qw1SDzGFySx+gHrnlJYyHQcyDBIAoE2zBGOCNavDpZ5o5dpNyMxwCwLP
WlhCso5ZbSRIl8nUXavuKgE5XP5awiCU+p1xIwxGbWlqIeFWFqnvmXslsPs1jTJ/Dr/CnCGQn8XJ
zW26HSEYBoZpndzvVIaCUiiUC9nCBXGzIOeC1rFtvWle3uGCJY4Ly/k4lweRyXNFPFZIJCB47gbS
JgOXcZGr/pIW6SKGp0QfdZ1KrDta6VCBgoeyvw0I+Sui4j31+nuEsC4MMBVm2UWKj1mTn8uiPDtG
viccYSHhtK4GBHiuTQpovCuy9mRjPmWCTXNLW2YGA6scIV6MdhdFEtY1KNBBsinsDCYZriOJFA18
iVadrVpi92QJYxFdkerJbT/LoVh4oCLUjhmi+erLxT7TGYNl9mYotKVmjRvZCw+aT7BZrcxMJTvS
r7u1fnoEs3yWx5AGtLIenOgFmeXSgJgfh+ovG2a5S+3RG84uCDmRu4FEuprpIfzYzll7rr6gfMQe
kSzDloZK3G1hsGzjwAax0T9kLdlRPJ68SN33abvChIUmpd+MJTnGWriO+2CNPetAvtLKhIuayfx/
Rb5o/fc+6ZZZD7ODj8F0ZMgKLC+SYYP3f+8M7TIINl1D0itPJV5OgYkXjHWRUjgzpco3KnurJKfP
LJ8HYUYHDMx/ukFmNQ802rwKK4agv4rnE0LqFCm4DrqzzQmCs9W3hgmvFktL2vQMxXVSAbRlUuWr
GHR7iFVANfntfvChOAPJAe466BOcxwP934VK4kPbIpcM1ZmNZKhIR8Jpy7UfCNfUzHJaoEkr6ZyT
8qn0c9dw6I24IGmGraYSK8EnnfUeqWzZZiV2RwhAgPnAxtHyJVOHi7nL43wDUehIU27FIOBUux8V
RPbQakFkj/BIjrFA0eDUa6pwG0bvRh7wyTLNH41X8S5Nu72PTQUPU1/ZQ0EMFUnzYNzSmqWS82XI
XNL8AKcqxj5jW6CidsiT9Xtrq322zOQR9KLWSV4ix7pT3S5IklkW4zjTCZh0mDgoavscdOYC9QbN
537RxqsmCQ+2wjuq8ZYm/bJP9CXTMNQjjGZ6WlRSuQZXgjKtmAXBuKDeWCgGp3fvTLsJ49m8Go/Q
QpdjEnDpc4CsII7EQhnpJqalbcxLtRZczaB+E4ey2OdaD5csv1j6rR+cGTUb2cWrMF0VMisi/64w
pdHsch2G2LCVnCBta1OSTZZnydEH0THqZ113dzhLrt5uwK4+ZBxFlX4Y2+QyBNEVOs6ZOOL1WGYb
zycqcfgkOnDWjWDHpbU5eCfPdtcyObM6OcReOiBNinGLuss2Lee1yeVPWjIPZbVPMGRIPGfhLese
DqsqYcvEEakvscU13NVcjMpcLDiXq6BdJblKv3hcg6FcMo1/QZq3EBdisd0E1dzgbo2LZ8mBQF54
vMg4H9ENrdIsPnJDXQ3qwRn7OXUq+RHR9LIS6XMzxw6W0WdnXRHX4Krc7u5hUQGS5oKVIM/zUMUm
qlnoVuSGGhruPWQbYngQDztJdtZkEfy07WhO5uPJ6NSzr3jPGvGNTkSgp+UjhPHmvcvZ0JG8EkHk
46DC/bZsnGznq80jzpydG5kHp7K2NvvLMLHjZTClvQrhGHNojet0ZO90UsNmrvGpMDma4cs4SrJ5
0FiPQcLaEihWlNjrSeZwvOSCd+ZQVf0T7KKjScw6ON/WXhW8azv6lArCJuv8TWKoQSh0o6LLxFAK
NSNyIRjpb5LiXzM/utRJ/ubp6brrqDviACATWMYBlRvXup2+yE1nyQryOOKbk/v2Wc7sG+iFRUf6
aepxyCjlQhimWfKUBGw4LC2Gm0UCfSVLS3uUlrrCR+f/kmousvbM7O2Zk4Anl3/FejovMn2ucbml
jScPy0ofFnZFDdT4S3eUZh3GXNJas5aPJJY3EBUXIXnGjLW3npSTqaaey7HbdibDlZD9KDrfZH0m
mEy9LN9r9iiCULjzdEsYGJDoJU7qPNTcmdEy2xSkTkVb4pmekz1JxlkJuNiBgWIVXIhiFzZ8uC4b
ewsPYRVsDIeoSa9jWT9sPMbZKWvJhj8JIgVpgw/BoxB7QCU8JU0EYq3ftKS1dy0Ci35RhgwwKRpM
EGS9R8w1LQO1JN01JJvZceZ9gWGY5+lCkWfsbcFlz6XhqGlru+9n4ihQqi/UO7MqsRnsujgbCWQG
yvgrJz5HfAq4rcWpCZM2xSnlfIk3g29uj65wYb8NzVnW752fooMfYEkFrPBhwA2MbyIneqVRESeX
SAvpyCA0KJzqyYj5nZDDu6y+10n9UH3pqqc+lIKfhklgERcDX3HWQQySpWPRbTUz70sc33ByLkmb
n8fGf3GNi5TQv9alJaK5q9UEt8ipbqFtfPrl2myjEzS4ndY6+xwxIJKuHULRQ2uujdHa0gFZ59iX
WDID6SP3MpDpwxe7JLM2nlOcTQ2+rYvXzfhKwmRhwP3RhP3NmZmy93BpvJCdxrizPgndSYYeLx3Q
M8RcyKNFEDCkVYdtRVHCsGnZeO3d8LgHm96hZrRnEKtVBqvwTIBnYrwoQXsr0PnU3S/JN7AF8OHL
+5xaRDGapRcaBz+rD7AmNujXQAefuMtGTOwqRIEa6YIDb3koD1IxwiE2DiXzujSNL2Faiw4XyTD9
DlXQYlYa6lxcIETcXpf0WwZ3Bz0knZDxewl82OYEGrWF6uQbiQAnxEhcmEPmiyPZbMCeti1qYbsg
fMwEK5xy+RwIm1W8mwtKlWA+DLBrLbIPkVqB/myfFGZSYj8PkkOQ+rnuENxq1pdZ9s94Uz6HIH8C
lNvGpPD1oQJJ4bWoyXoBnzLDZHaUDAzjqs6kO0AsbHrPORFzQUOKZkjCt5NsNJpVSRdCcI62tDBw
/wwrOfMPbpru9ZTu7ehgAGEnUOFLXEtBJa7rkfaPWi/Rrx5BwK+alhkojqXUoJSmk0S8Z42Twtek
W4sdVidRXnG9Z6sS0MnKA8fqLYg1I9cv/SRqUFOLm6qbb4bnP+wMPoFzx/+mQ71taGjPnLJ5VKa9
Sf3VwCU05uXS6EKK2vYkboRJVT0QLKnsv27c0/B7lDU/0QOyrkyUbzQa9eh18LynvKvurg3Dytzh
Sr1adfqqZcmlNd4DvT0E0Hz9USYp/gn28M50Ok4F99nQvGdEa5+YMpa1oqCnjrxZ1DR38ULfNQ9W
HwTMU37uEJDf3Hh4pM457OyDGsQXOUxeNX+4F0l+rPMBZwH47uQYtrSnjOYRdslF0ZuTPvo3+pX3
werPqfrXkEmPYW2NuMPwE0TvWJ0+m5yTjXZ1T+xSK3PKRN6TuHOJ9yn+CkceYdJgT+ZtddmwM2Hb
sbKQ6vapCLsrFe/NiFhK6cla/FgqNw/xY9HgPmrYegYqiCHks+zkdRmTPuVEF4+DyG3NN98YX7Su
vlExv+ZxebdDd48yYVYClYRysnWL5kTczsPq60eAb6PRRyrWgMMc8WAHoDGKL5mmfMpDfXfci+r3
e/KkTn66trLmqQ/GF9UmJDCPL7Sv36ro0BjC4d29JK57VykjSremkv5ZswKM2ux9oOL0a4u27Wts
NiTNKuu0t++gdneBFX9i2L048bLwpGtRGm8sne9pJT3I1lZRjImDQo/dB0S6N/Ex4nh/Gvv+WqoF
q5jLoAcXQ7V4c/1VvAXDQtyNITcvPyLdZVLU3NvGJLuhe6h2czPd/hr06c6H6y5eA4/AXZXc2bi9
2UlywZ9/0wYOrFw9e3F3A/J2qaufuWoeRfSybnR33zTfEql8H0Wqljp4z6R2v3aEKuRBcGi1/kXS
u0cPqIlP9oYU0nWLI7rnU9BIFIL2PdaqE96jF2hdwM2PkmosHVVdiDfeJNI9LNyjEnjP4o+KfRKz
lHc/9w6dfUuG8II/4zmsk10XNHdMMCi493ni3KffXzqnHquPqj4qPkjxIY8WiZt2d1E4snuQhp31
Uwq1o/ivsOWdck+5jAFapF56EKt4Uhz4Cpz3XX2yIApFsncrK5qmtXdDH38s8UeUcNTEYVPY7r02
K9JxpKtddjeJv6CHI3yKT14K6Jy/V7aKLbIxcsONN/Gtnj9eiOl6yCiRTNq6deXfECVeZObtcSXm
3OjjuNKb/bis7HJHZ32hKunRTB9OdWHpYNv1cRAQIt5pyWXyIkpTbTjLP6O8fHCTwB3p5Yg6fJoZ
7jki5Eld+Jxlbreg03MXH0Dvew+SfXKrvikmNKnEWMceyzuF99haxE9LEFMdXFowfH3el2aeLK5b
kBdeIs5IKTQPfkypjet39OSLZjboHpduJL8knKCdzNHAFbTUiX5F8Ug2m5eOD9w7t0Kp7jSYDxyb
23qkuOLgE0eUXHin0qifw86/iTOq0d2LcySo/g0LCdXgLge5Yrp3R+aEieOL2nYMCuvbAOrXlQkV
0ZSzeN0f7Tvw/pdez05GeiHv4mEhm5IrY2HX3Utqjy+OKmMEi0+Qfx+aIl/wdNxtfDW1bC0Trb/r
WvkElgr47PCCTm2J6XRZBOwFJZLeSZxDEYUmVe+WOpH24iwd1QHzWnsLSSHFa7YX2vv6rzJ2rsTM
vdZLT3Evtd4tIN4vkAZ+gjZ572p5Le4OWv+JKv2Y8iuwtlVKtE1DL5iRZnX0mIkB7dmPtoyEq36I
9+Rb1psesRSlM4N27WGq7l38jeLIxpZK0TvsxLlKWIKYjOzSyuLv7B7VwC0TcWOWSXeAnqdUdQ52
NQfFu684tEMOcdBfl6pPSJFJjjoBAjVNKVQOHAPKi9i7vtVdoBO95lnzwHz0rncdTaNo2qZpQzoG
GROzsngJyvKoxOPGj15HGjvc9IgPNd2jjNZZ+lWFxdKgNg9SFtjMfe0ouwREKJBJn/8sKX9IbNtb
NTqCIsPs31qbnCADjaaiT2QrCc+iQO0Jjq1xqYkramrByBJnAAYYnbxNOQJsOvgHWX3OIg5r6kFx
0MAyWieseaNCm0eG86Tb1NXwrgz3paQLUTcnq5beE0b7rievxb+N3S9SrGlRIhCdIpqZy7c1bGId
HWi661wTIuows5HM9lmGaiTbBkZHgGO8EJdOFL5LKbzkZrgggMNu/2qS5AiEfxaNpD5LxqGuyj2W
WUzwAHpqYu9q7lsmSxxSR3aFwtvGGFpTAmd9fTIJq5Q8U3wq9ES8UxX5yyHVV1ourcc4BTxqrto0
g6FB2WvTMWq3CNfOKd0z8es4/Ra1h16qC05ACEtKz3UeSOvely8d8r4gfwUCtyjNRduXCxsgvk7b
6f9Td2ZLkhppm76V/wZoAwccOJyA2HNfKit1glVVVrJvzs7VzwPZ1i3pQGMzZ2MmyVSVkREB+PL5
926yfod5Pekc62Hfcp+b5tGKYFaq5GioaA/rN6CN59u0G9e71ek8lny5dF55wu3gJjS8A7sUnOOF
AKIQAnGVhTCcCha67qbBXc51vJf1N1mnombCX5x2F7c0pgvaQJwggBHzLgIvTbwCNARGyXHE97aO
okMGSbkiE7ycGwrPu/WejNI76mN1knirSTvcE+l7yVptv7K8syy8IBX3RXaDH/at1C6TrX2idn6I
qvx3vgr9EZEdsURwcVwc3rRhMm6qIvkjd+R0G5ODnQ2XtAtpSvV6uyMq6KeAdr7ax1wJGoWx53Y7
ElrekNnve1HfJh7yecYijfzsWuAhslMpDizKc3AYaAzOdxgSpVb1Yofeb2PBmdxs4bDS8fOR7Tza
ddqc0tR7hsL+DAOa5DDsa1rbDKh4cERBFR4i38BkYwwam0TtxrRfwna8Bw7+hNafBOW+w5DfB7oW
u9rimDtXbjD2ue7jWPNRCeDDRRc/sTzdiSr5Y/bkc9SmJ2wZtNgj/IAWEeRsJHsWlGjjTq+du25M
wWBzFGgY+p2yhbO0tpIxRpwiYsv8yNv0M+KIsOYu53l7tR/iVCt95JNy13K51kzweAiETqbO92bI
8I63sTzr3l3ZFLfYR1Jc2GSJaTqarEI7KKilEUDzqXBXJ1NT3xOoE1gI3+5H5DJlRlRwXo/hzixY
oy3M3WEdHRrPKf25k9eKLGo/wt1tFpobxCil/c7U3WtqpwHoK8IkSQxyyIuwV/1OEuUqLZ13msAi
IjTpaMTTL6skndOONRLv0O1DxbSIk4X6XaeE4Ywpvgae1vimogNfYDfCDxfDL9zh3PSttivk9DmO
Ebny5M8UNBSWuF582EU9kEWxV7L7MVqEpbgj9nkt50uOoTvjVY5YlhCiuW68ZEqbcgFFdV68enR8
TXgDXVovgFXhIkBMQmQgz6C1MXyR5s5o54/O6UvfauojFEtKM5MeYWHlH4xKucuxTmrYv4Qkzl7m
yyf+KK/a1Lq75r00siaILUIvTVe7QHMCqIXBAlmjRY6g39oD5DebWDYXwuv/AwT6UhX881fE828o
afD8v17+57NS/3P7fHj5x1f+f4SnOvo/Qan7tst/lB9/xlLXX/g3jOr+S+DZ57pr+IkNWglY+m8Y
1fiXqwNeehA1Xc+2dfc/MKrt/Uuyj7iOazimK1xD/AdGtZ1/2aiA+QXaOrwbP/q/gFEFn/EnvoCj
495sOhafY2NKbQkHvPbPfIElXlItk5ER1BB1ad4o71gP6HV0aOWLky24FnhHehQu9FYXYez0ain3
LV4KWuhtT59lsAlsN6WfOF6FCRNtl1iif9c4nu0NctkLt8PqGtmTJdF+98lwLiGvh1ZrBKLX1G4I
q+Xwp7v/b6z4zyQIhG5/uyruimuYHEYIO5Ue3aC/XpVZWl4uSCqj/NCNm9I6GoWbBBVxUz4mVNAW
an2AcEaDX+ThDXYQEUswuguuJ868Y+XQyCUpUr8J995OsYntKksPrNgYsJhqeYGwdkuf3Mqk/Qaj
LfOd9q6pZuMGL8QXHKNw5Ijrm1qRQ4w+i4a7i9+UZ9CAx41Vk9XrnECILtGzZJ3nQw99iSJ8Ayu4
KT1mdcQJDnjjk/YcYvO5H0McKh2NFaCAo4VIPby0WgnBp5i6PY6ZR2OaSB/r17ekbmOj3VdZQ9By
5pwFecS+Jd50iC43Fl5Iu4mF2JGYuxtAZpMxPhdF++oluHlIRcQnVlyArsPgm+vt0Cqr24OVtQGN
EX/EuQTfAjCoPk5uCQk9oS8695jTUVSgP29xkWD5nWvoop3yXta7YY3a9yihP2OIafD/86OrIbv5
kKxDxWNFhZJo+JXHwpb3nBYdqMXb40gaPLJchd96etRVP/ipW4xBZZvd0z+PGcdkSv1tJmA3bsFZ
MEzbZYIZfx0zo0N3CXq7HqST/k3Uw+wLT4HnrA99Gy9s68ONF3oXq3eDxFzce914X2zSF4bI1YDF
PleUZntpQ9uWWiN5zlWxHAbk7v4w2vYe8lm6Q8C30EsWt/RkFr/2jL2L0s4varLb6V5jt6oWTKEG
Izo4HO92Whyzy+f2JbNg5paRM/jb29rr02y6bjk0E7RlOer1qSL+uFtHkFNNPLOydva5jouPTYAb
zDTlk1PnD3rhHQUW5nsumbJD1C8hXMADmG8WkPz0kw5pHsg2jvxM96hlEAqzuSoaAhDBdgm6cL8t
nSev9qxzM9m/EyNP8IaCvrt9tk6RWU4epH7L4rvOzDqvj47KkusLanyk15E2ifI3xRc9IGacKlp/
pmwBzgJG3IZKCr5WIiDFh+xNhN1Js1vYlHVPwlIUYYawTta1m6+wfwvmOr9DS95e2qz4xBfDmbWX
RX0bfpQcORGoukSoiQbHk+6bO3ao1xaS7bfbhsYNawQNy0iGIixcyBiqoMhd5y6NXTioGjGvpLFB
JGlYCIpweNYX7Q/SnEzQSef39hjSnt/G7wbvN3Rck0vMmJt5j4q1fefFznBEvg27dn1Om0FtmFX7
dl7UObc08liGn4jeCQBOmuWw3cIUB4fzUpDy7pmwxmJVY16UnezRwAEEtW/pDb9yudApLfnbVrxV
GBxB8uRsazfMM9dMkdUvv0yK621aTVUIiDEuhJA0vfQhotTE53APO10xqKbiNYE1FYhcqHOK+COA
APRre37wUH5K/p1tJoLXX1yDg832OqNg6RYEpfvNWAW5iMBzGlGfF3N4hdbA6jFU3rGFJ8He4l2y
Prvg5vYLc07ogDiWjKFxM3S0e7c3cjy928OKyTNsKPMavgsZHt8EqnvAFokP/VAyrM0ONl5V7kgp
ILClu2xjmawY6t47Osw4oaMFxoBvBO43eYTb9E1SdPDbxOzkKTJEf3QJBPe9ek1yUxTLJpJluvJ8
uhfZwOloQVL3YxsSXeWeCYj49+/jHekef1ZFja1LAbtX77gptcFPeyQYHr3nIA75YdX/aC3UTQoT
16+VtG2T/eL2D/99zTZ6UxNiAtobHCQjJvz28N0krPaagOsuz9n6c5Jdl0MNRFPka/5z1yN+DvOH
pGQXRscGJNyDBWDYyVAx2NmSmAPsUobX7dFvF/61tmLxhsMfB1SZeLfbYhSu92DbjbaP3q4sX1+m
RtKCsiH0RxPl2DTGywFrn+QRTzZQYT28VI39tPSceYpUYFusSJkxI7CRumLHWF++vbWTeSmB7F7P
53ovi40wHM9Y1n5AhRBWf1R8aBHdnJVIOyXZs0xmdXbWi1gZ67wSYvP2R52lebemzJGlOg5Hxzpu
3zrW9LvIxhqAeI593TAEvbznuNC6P0MjfZuhre3H6jXqgGS3OS1BJQHzymMf009hg8M4I8p/lrl2
KMkl5MhuwvBWUrHieQfqI1pLpHbOUu/B+avzaBECPicKtFGaMahGZB0oZnYUIXs9qavjtjJVeqe+
dNuMxtwuISJF123TnhyXE7zsj7SIGc+ec0NcA71jlg7TG35AaX/KYRB54Zsk3yGw1tmMkOPVXOaX
pGTUFl3dvhWNrs7UDCFjZz5WiY0Y3XMM9Bw3eR2gV6/vs4oVhXyecp2JYp2qrtEaEGaY9IZqz9ia
f6KnDmJTGDewGODvxuM3mbxiUByyIqTePvW6w3aXmxk+/WguRMNFDdE0EBXiTPoDy8lgtBOSmcXY
kSp7GPrWBQ5nZmwFYDgQ8wYR743TqEtPHkMWB+ObLGd62oWBvaKWgDmuF6+R8Kc5hCCuC2+Nu/Rp
MThUfQ3PiuwJj+API65Yh7gAqDm09/lr2VRo3atLy+jicLwcYO213DW2xtayUSI000MNlT1ILOtW
revvBHnx2IrloWixj3JpuZeKkUZ8VQeDbBZP5ZjckmL70K5blTJpCeC6edpmxrZxjSTj7HrMEEM2
tvVzp4X8r3HdVN0m1neYNHmhODiSxUAwaw+hNG6XhbpKRmMfRFDODJQFQ9NMd3Wz8oqwYZhLCjpW
7eXwA2Yldufk7cHlKrAnnxOfAmyi6c1pPmSD8/shk2fV9EfZF8+oFJJTqpIxcGSDz7bGY8ebFwBF
ZpDO9FY8xPYtE7JhakBCGeixnXG4Ofc10W8UHYxmFqlaFulZKwuHQ2oVXlKPvmpuSRArhmk1D/pJ
GMyO9aVOS+8vRbtluJZxGfFb1hvnTa+b5bKNrryZsYMYUSW8zWY4nuZeS6hTp1NhG3tAaPqcNvmw
A6IfZXxuyxNdHfDMEaNG8k8NlqSBFPCdp2Mlr1qofWY9kLjo6bZf6MlywLXlUZF5uasFz2h9BtrL
mBGapJvn1lrcQEW4rBHoS/GFAzhHlT9igx2FNO3xPCUOZJmOqiPW08kfOPNiJtJBQljpmm6bXlvW
/Cr2jBvDma5GQetzymrDT1zkalb6lE3ybbsRuIONdDKN123vAyaxd0V1yNzhgURVltWcGxxayNbH
ZmYDW+8kjqr7UiIsLULWd8/F46+LiMGJ4ul7LYaD0TenTLenYL0ohjpGCvXU7Ea1WDw+g34wzyUp
4GharupRAzAGHYSwSlD0rb/D2t3tt5Pb+qcI8+5dH6ERiyNzq8Kk47wkawWaNUQ8xDHkrq2QKMxe
BcqwV0Nk72WoSSiI3P1WImyTcPu/eEWjHA8O4XYxIxIfuKv5qfJg7FRSnbv1EOKmEAyrBhUi6S49
nsO4ENap/uBUipQtjhjuy7YLOg6LY+JgpoJlmLyFFsLhZS0NK3yg/DJp7mJicXYlqVmENcyvhdli
pZOhNNg+Zts/x3Wt8dbjXFVd9Hx5H2zH9IsoEdgNN8cWf3s2In6M9wkFYzgQhieeaSLdNa762bg9
ZtaML4xH91EzgoRYT7o5kOjUyu6QzsZpiidK+1GdLaMRNH6Tz6TF0g451zb3BQcS30yT22hhbd5G
xXYQG3v5OWbeTCYod2RbSuyyf2tMCENQcQ9TmmgM8umhsT7mGLLTdg1NbP6A8nVoJUvbtlpB54R8
u9YbxlqaVRR48bqo178iK28DuW4P5laJsBP3cN522yaxLfpKz6/14LEC96yJ29ql2UyJEK7+zu0K
DBt5fqOzvLtJvEZMctarcSdNG0hbTo/t7uK+EDwYXrA1Sr/aSX8h1P/5kC7+ft7itCUcIS3HNAzp
Os6qZPiTUmHAljuVSrlfNdQ2kBuwVvhlCL006w2jZDx7hR4elwIypov7vy4pDtIkPhO9hFrLit81
5NyXVLc/UXq9yYnlrWitYtdFJfouda/Iwv4/fG9o6n89J5q6FGzLtBgsU9imS6fnz987Lj2ry0bS
1dreAtJEz1EiJ8ZYN1gf/EHzlkuWoW6PzOtWz9dx/5g1zD5OxyVZd+2yesl4x9Gg0LD19Nhq2q1w
qPVxyCxOnIR2LSY0WJWTpqkNZFYLFg8ydo+ZgJmSJcYzU3eAr/YxsN8c57h/38riJW73/3woFmuf
5L9qEkfnWk2o9Ybp2vRSxEbB/9Mz8jir4ExbooeZmWZxQYWO2SBthnVAajV82SnWOMOu35czwtfR
1l4t9yNLe9jqnUzvrF1bwx0t2xrkxKWqjZSCl1myBZAQtD153cApi37n0Ll5EJXyKtfexj9fjfk3
wcDX1diG7VikKVq4lv31ycmSqndZkjDIyqBL7M/e6mbfEHRlIkh89IwfjLXFoLcAAPiGJudt4ah1
94wpgBNUc36fIL4qtOHfs2yb27nmjSfpNYcuF+9zHgeuXsyUexGeybHjpy3mlABsGQj/xN5KhYqW
pQrQ/2w3FVssjPCt4xD/+ufL5fmsU+gvj0/QyyDN1BPrNcu/i4HwqZj7iKM3R81c3oYpmCGWPud6
CTmVGvOnGIfh5FCd6LB7Yys9donzKFHtBFl2iVRZPI8THoPVq9t53rXqp+5JCQUdr+rPva1b1+0/
0Tg4HC2JNwdXr9L4j6IywnucsYxazTcY++t6fTPlpX0hVCLqnTtHaigLpPcLd59DH4fyKQdFao3p
6Mls3lu3M+XJATPd1C9nCPZGIU9J1FaHsDCfIGRLvnOInGvybIjJmvIt7ALPbUbquDFAyTIxsElB
5TK2yJfKvuVoRiE9YV4+hRiSzWTY6RkuNngqthrpfZ0z3nvWuljqnXcjOXyFcRjekOeHOElL8V5r
tA/DHh4tWUaEYCRXpWOwSKK6E4S4JgnstDW3Sc+zRvud7O7AyKuJb2XPIP1k3jQ9TCboShk6RdwP
PRihZN9munZRWn5CdLkbxm8FysiOiZR4T4mlIKfncPjDAx7EJCpltx36BCMI6cRkZEQlUflhRtPq
cv25dAj5pz4o8KNBLkmCvIhGP9U/XU17IQ32Pu5x0DTE0RysA2cEtNNaAIt511fxOQXlhsSZ04KC
WtI9lsTwcqDFv5+UcKqWXRxqkOfM+zZBZkXQlwwWJYhzbXa4X2HdPV8K7Rcc6KYo2efa/A+3ga5Q
T3GAy9p3zmGH2CnfOEN7cTC/mqsNl67biBeLZ+xb/NRAO6u/TR2iucSN9wZmJHVtH2N0zeoqPhHE
3+nQYVlCHmKAu8ZF6q8Q7vBUjNsMaI2Oaik/cDW5NWHt9ot/MArqWjju0I5uvfr7SHYAMIx5Rw5F
YEZEW5ANzH3Mo29DhwWIrM4lrdbFRWliDJ/OWHP0uHEcyxeL44N77WJPkEoX0tpOkvNiRXSDDe7m
8JNPRGbK8C1fM3Usrlrl7fUxCuiXuuoOiPzGnc076AtYMg8Hij2C/jBeI4BuD78hCAH4S97SwGpt
6VaiT15AZkho661Wn+g+jaS/UsNwpJLX1hyDjDevGuunjQpP650f+UqYrT4GzGtyzB/nCnwrI9ZJ
r/0pElTb0IAmSwFp1xbn6OGM/iNogfodVRxIeLmXojvlnv2N4FyOr0TARvk7gvMnm6vNw5xk5wdC
LJEP2t/QOX7XWtC1FL3H6AKVCXGMqoGcNwVcXZN+jaLAz0JrnxolwY6Ej8iYV3V3DdvchCNmjC03
bBZ0BL3AKgMysU2iQBF+z8PGpjobcXua9yJG3WrD0EU8FZOoZPi9SgKioJ7m6kA/6MbOp0MLeSMS
+rlwHzRtvh9HAlra7zQMfcuunrLK9CeRveuWdoPn2bWk/xnSAnU8eujxndDaB/TI96FWvtum3EUY
Wg0TxZNVlJdJQoUqS/z1KcXJwkRpRXfhkaz2O5ykdrVrHJvmUCX6Teya90mePS5VTO4rdJiy3yc6
cTAeKhbOc5aLUCYMpND3sxYeMkJ9NQ5eMWY8RFJY+6h7mMVJyx49lfzBCQPeiV2gvO+extq7Tt6N
BuisYyMiqmd08jmIpzG8mfFvI369lmW1S/p2L9Bc4Jsb6MjU5SN0n3sx/OCrT2F0qk2Sy1576zUs
oQQ7nxUcl9IThzw6LR2+ef3qAAMdGXZAfcOWGywYJru3HYR7Tzzrpu9Ud+H8JNQvvX7Q1URX6g4G
9KXo5jOb96GOaZvBvg3n/BGTbj+t1vUz8pGtNN4IJJHtwr7aY/cJf0M99ymdyz67byZQY92jJ37s
uvIaelehLq1RkbOAeRmN0rlOwGSynVtH+OvV91N7WUUrNVxUx1A7i755NvzsIvvJWbprS7ZsEKOr
6EMko9XOdcz92DmnuKbjaz0u5q9J60/ToJ5sOZ3a1VKELzdaNTyg/BKtdRZtWs3AJFWrjmX0iUPT
fkpuFiLsjMHYFaoLPKKF0FlZZJ+TILRD2rP3bEEzMYNXcdeaSTDY8I8oHxbhHPOSozLm3KRc+3r4
EIe3eWti5dtkO+gNmMbrxsKRpoZEVZxhOB1wgvKb5edQi5upVGdTawLEuvCeuQcqu0wE1UGnrWKt
9kcndwMP2GYZEdsZFnTuqTqYwj2rKj82HFk0YwlSFwpE3N1IKpcdrVMLHubZKfUnYb+RQB9oVMnj
cNaTKAjDzwr287qShGyhZoeT/weBq764GGL016gWEtAItUp2XUeBastfvSnPrQuXxcSVSn3DvniH
xySut/fG2F1G2u6SSMv5rUProGV7M9RQDOlnZ/q0KXViQeDOArhluG+JRz8fJoiq2peer2jg1bbr
CsKadTCtqn2yOH9pHPInk6TJcNnPRvka6fMzYYAwkjRqS1tdCLe6jNq0p53MHFvmLCccWJ2w1SIg
w4SYtrocZf3BxBnbwNlQL7AdcNtjoZ16Y3hHpCh2wmlyv6wxytHze90UvySqDR3fFDVbbM55sID+
9yYEMtyGKuaR6aSX3nqo4+zX1CJvLKqOzk7pfMtWAb83YSU7BZZVfZB6P5AaWwaW4Hp65230qlcn
6y/GJGELZM9k4JxHTCJ9w0gfxLeV0i61p6WbVnvmu4GoSAJqFcpNbNz0MduNnvUBqR2AIpwBQRjM
C9zWQYeFVaVP/XjbG1D0zddBftRDeRXwH/IC5wYn8weNDrBFXSPpodeXtnwjEZCRkOL1INg5Dy0N
7TmrfpiDgRZLvisXFyOsMRmu2klk2WM03BMjeXWpbbHMPHFyeUB2RbGP6JKOQmF6Dwa/6r47jr3P
WM88XI3iK83VW2LWjpJbj3sj6Q6AxKDNzVLBruhusO8iGXW0fzad+7MJ+4skuOoq2+EyRDOaRNy3
RE6lQ9W0PIjK3s8qMp44i/lGmOvvCwA86ABlG1nw/WNqnQz2oNHLIEMYOOcqobO2pFg/5NMM0BPB
8SgVdUBs0j8OCiX1HzSJ6dX1Kw0JDUjk8H/pPDi7sivVzdi5A2vHWF4RxsSXOC7mc1YaCf2fqDkJ
LcRh00UDrC3EndWNil4k0pyjiRAj2H4qc228d7v5MmBRDAW/E4+qy0v2In4V0VwI838CT1n/GFcV
EgOTqJOvF6fzb5lUA7ozszs02By/SAfGDrByfvGaSHDYhIBFZVzdtBgeI8u7qjkqv82ll6M+aukR
jEXxTR/77uQqRClwaupzaBPKMQ22PKi6s+GK8RJF2AEU6LY8bm8wAaOzQCxkukxL8c1JWdBaTSeS
aH17c04ArUf6x9tPPaQ4yEp85MJCZrROwzevIp90bIwdsjN8X2TrAw+Pp9Skogjf53D+iVsbwXOk
fIG6EvF4Ri2by+IpxcOJ6aAF5UwXt4fUVw/+GNUl9tMU/EOyN8b8V3pjGM1jnIIeprJGVZLnbFnD
YWxxOTU64ohWQa757DqLuYPKQNssEvb3lAYkLeTkbWw/aN9d9Kl8jqHM0ChhJZ3GFVT5nNPRCTj7
jjuOuEdLW3677LTrvyQNYEFOBuboDijvMrgRtYMR5T4x5hNWER3tOsWXzU/xKMZDrsQem5UocJG9
ubNx36JYzMfpkFQ6PtDwfD2zPfSi3ZfoOfGofGpaQQZoioNbdR/203jUODWXWgqZLVpFEv2FfJQ/
Yv0Q9os8rI3KGOMS8idqAkOIUNMp9USP+ScN+3ghVRb7FfIBfJWWtw4xL2l8GYRGJ09G7w4hekGk
gH+tFkra2JFx5C53c5a+s+ZcvLF8NEl19qFbxCuGQyePNao0Tu6igKvEPrFYbasqfkCjIfRxAB9u
ISDU8jbiKtgBMx+xlOGD7qYXPX6TymXnb9HPTNnqCt2ZEEO9m8m9F7K6Ytr9UHkdw6Jajp1uBlZL
M1yJNiCJRh3zBVEQmpuAEr4Tza6rqvKAeus3Uhrw2ZQz57mN86e0cG91rAG0zP6WAbw3IygPYs5R
yBsFRW/GRR015s7Ru2ergbT7gQIiiGrrNwd3OL0hmk3nxIH3FcMODIoweC+QEE6RqoF1mr2jJdi9
kHLdgU9lc0FqYLXgM24HSm9+C9Vxs50UU25qu1ENuxi3q52Jcy4QM9BRGpfnnA3N6vEwTbD/s8Oi
gCxZf8fZuUXNbj6g9gXy2Iduvh8lXsGFpLIJBw/HI8XBpH1a5ugGzQyisiZ+dewKbgW2Umkf+WWa
Gsf6G3Jf6xINu1KUxJz0IiM2d19kAmmhZI3AusS6lY586JtH+Gsp4ag2tFeIADccMvSpAUwUcqEP
kAdNLeTV0GpE7YXmHjujg15aSrKoivjsCFo5ZH/M0DpfBSdJqHvLU0WM53zGnKljKRqPLrlXlwy9
4gZlLCtDhCyQtzApiisZSgOGyIR7q9UaLhoR4MH+2+UDtopOJvQ70BGJyUwbvje0nM+FoUVXHVag
TUWV4LPOslCYdoN1Gs6Eys35L8g7EV5ajWkxbbgg5uyKsCd8XsA1j5FRN6emUNd5TftqcDg3IK9w
Zos1Utpc89g1uolzicu+3TfpQWA7eMIue8ApjJbV4Fo26jjnrbCr9MHDo2uM9O7BNb3fWYz9mGlN
wHvU50OSmBi1si0mmfU4GtRB/WAOpw3DGvLBPKoyum73tBfoeJtdjZnAvrcscWwmHDrh0FbwpXEr
qrtlJeMujxVeQrVX+V/4penR83Tb/qRhxoaNID9ITDJ9iJUr5/ADm516V3s0wREB/F6i8pnahJDG
9VbW4HT7mU5L5X7b0DpzrgRr2spFh5mwNbdGgqHOJPjoCVoI3E3wrndwEVrJXW4m7/I81Pah5IBo
0kv4+g3E0DR3JuwNLJsy38IeN82893EgcHJZ2vOwtjMHfDz3v4oN3M5MI1iqYvgiNemYU/tRPAOb
Dkt4wQ+QaZgN18EzT4gc1FmvQMT1xttXLZ/kAtRu8H5LEPi+NdMOHTBCU7qHVuydVNJ8KxztHHla
u280NR60wn3d4J6tH17ELSutcNNgQ2w8Okw7qp2jV9KGtWNxYq0eYGxxvU4X/hZlVl4nw/rCuewV
4ZPa9NtJIdDXbb7LEt5u+/ASLuANHbEOjg3IzDLag79deVU4vhsrHeIozfftncWia5DAhv32vVJR
ai96NN3aJGiIlTSVux54PMer7QbTtMQ4j6giAaPwmAj1yP7k7UK95ayIiJvvGxsA+IsL4OGuiJ9G
AwR7PdyJoxqJ9IpaJ5ju0SENLA9ycZ7WmBjIHH8sFJQNiaSYPMJhmB3szEz9NMaxOiTj2SZg9ThN
v7pGoWUHG/giCujwB1jCMsM+b7SKFd+pDVPBPcPZ1cIIFEyWVMaR+nlFdyIRkVLeHkdcIo8OpCW4
aTrNusRXXskknNDigx7hEdDWu9TRH8LC3VARTc15AMUMeWuHF9QZVS1hbxQoY/t9gzbb3vhGAu01
9ZrisP1NxtQ5YsEU7YRs3zbGw7I8SZkutys7brvEfn1AQtVYyEv9uK1PtQdQHE3NM50IrPUBm8eC
dnvK6r/dscj01HFMmv2G5WxgFv6gazYbCX/DnH+BNRv9ZWtvzx4UZ9VyiMGrZGPcbHCPBo4LQk17
0MHR19cwoWOyaoE72t80zSMMawWVttu9wcshphdRsZylZsld4eqSdrp32NrsWs8aOIE7BNKOvWOY
i3nXDhpnv764mXpcnoyV2beh64RWcJ7aKBra8inDpKThpb0MXvsFjJcq1Tguwn0qKe/oeqe1JQKM
FJi3jXVet6ig1qFRRhGkyhCIf2AZ4SCGb0lMDiqyqxaZOPeD+qsNqtVzozBJeI5GMpBX1mi4EmVK
AjMGnf0T504qiPVdO9t8xXSTFXB9JnSiB793nTMAOczElcVtVvO9J2gBrCDlRiacOCw1NkfYuO7Q
ydb4MdOe9renH9d7hwEIykn8ZERCzriSTQ0piJuMmmB4a5O2DhoDxsoXvK9XLATFcdQgLRRH5UbZ
KVGFYMAwbhVnjOP2HKbecpEIv2yLg/TWsq6nT600Rp1enuZYfbQdZ2Iroacn2vuN6qEGSJUrmFCT
8rcsBErm+IjH4wx1CnIHLHDvtD2enB4d/A8gnq9N2BTtjs3M+5r+Nv5EE6auBzOiferhnhllkYYc
eI1gbetHheUMnxmJJ5j4rDIs019AwwbNZxP0uhiBDFCrN7Uf/bL6/HIvK8970Xv7BcuvQ4RpKxOP
w1nmoBbEIw7exwwOt3IYwrFqiQ7lPbmVigMJ4nbYHOUMlKoXKHssFpT/LG0bqUtjJybASOE33VMb
GwiG46rE6IbFdlvkLQVLP2+d9rgNeNWw7xOKt717mMAmhNc+YNqKdcI80EEW6fARVdb7GEmCcTPv
dkOj03R+UtZYcBuqn4a53NUYHBg0rWJPfa9igMJE2MisjfQaZuazORTxSbfQ/bVRHWh6XZ8b5GJf
WDKO/hx428M2v7cJplNBnQUl5zaG9Igj/VrO4AnaHxS1Xx+JW1TXoA3C+qOPZEbLeY1UqMc6+Nqq
O3gjPmA25Hxm9YbubpjuNszT1ZEthEGpu8adHEADY5DloHdq3e9yZ2G7dRo/aW5JKCzJ7I0p4tZN
SU73FpqpjS835Ei6W1CunUkuy8FtMFzclryMgJigdSQMJ4awHFp8fVUML42QEwCDLJjJXtlQfryU
jCOpJe/1WshnLgTFlU8zDcbn6Lw2g6LFoOxfpJQ4jIT+D+Umh1KiE7eY0TtL4vPSrcyV2M3Uzpgx
drY8UQV2LPfozdEELRwlwLBouWWTfXSNHOhkvZBt+m+TENXlfsrE/bJCjtp8VHiWexHyrW0lLQZr
2RFioYNeIJhaC5U0YYgr7ND9aWV7heYPoqaPqsuSL8zbNBLcSItDtvIldYxsQpfpxv38uUHlGzNu
Wy62JW97LgLAf2+q5rI9/yKLPjRD2F/Fb7KioKYs/FK8EzSgnbeqsev66U5ADOKnzt12IRvdfN0M
pS3Ota6bOz1OfktpQ0gnNUVfwtc+Yh42tL4nXGZv25asvXXtJHwUtgmmwYTqcsZiDd02JD2TpzpC
KrbuCrGwm0BBqeFuQ1p2jXDnlWA21bp19ev+nUmoWtojiMoT1o9vPRbXBwt+x1YiYLzD7hVrRy0x
IcYD534tUiaqnXHWGzI5mexOVTPgC4qaCLtWmNp8uW1wbgTyvCSvUacrc+nVaSspq5UnMJbR98Tu
P7dtZlt10s571EGyv3YfuPEdCFaG6IVt6rA9Z9f4leLXjwphVy6ePKQL59yVS5KYyfeSVXTb1bYn
mE8wYEjF+1lGtBy3vVefbBZ5eUeV/vTfzRi3z2DGW+aYKrqtjvrf1J3ZctxItmW/CGlwwDE9dowM
RpDiLFIvMFESHfM8f/1dcGbdLlW2ZXVZ90O3pVlZmrJIIRCAu59z9l57vNI6DnsVdLvpN+RqW69A
c730GPDVKttdt0QnlpeZkokqP13fpiU5yFLerGuk1xITUzdAOWTCz657glGSAV+o5Dql/YC9+m1A
f3Ukk2ZTi7m40vcqQUt+SKfwpF/0gR4a6yY5iAi4CLOMICwZRQqBCmTqRUtxmom6fVJ9+KdmtQQG
PpLDpcfRcEwRZpV039wGylPkhNfpqrDGZ423LkFKpki/FRiRrtCq73zbICTbepgReeulTcuVtdBM
7y6Z09Ho/ZKu4l3tOvBxj23w5P+EUAoqzINCvUoyoxwjVkQaKnf9oHfnpenpFJvTNkbg28FO30pQ
bOgFefTGheO2K42TfsOipKv21o+e8Fn4WvGLTeaIGGC2JJlfbgobHIx+MrRqT6u/IjtgnVpvMAm6
4mJibE1aAnJXwauHgGmBWb6JWwiTafQsy920pLRoVmUjwTiItfPwqOM/QHl+qQHH7//7uOCjlVoc
//vUBvt4yJ75pOG1I92T40xP7ZIQeiG4TDdsv8L7BZO1Kk44/+UWuKNRHaVVW0f4mvjqyh92Z3f3
3hiuYiVWSYVJ7liAgUBDvyfrN9uOVtzxEPzUUqVwPYbrG+IN4YVmDX0mDLhjP15B30Pgu5YahIVc
YomJT6zKYi3f0g+aVvxrwUBgIQPLPbUQKZSFbytda4ZCik+H2VbT/9Larx4v8Ab018qiLqJjbZt3
rkf3lNAWRgWNi4fdu6lDntXStI5tVV5SUpT3SeLu2vV0uH5ku6sQbQzdpz6swzZ6ULX35OCeOHph
t+aUoIIO+pehda/0nra+JFpFpE9JhXqSS8kaJhoDnfs3/WToo4G+Cfqg3a1Vm37TIFE9+KGLDXH9
JeuWQFePznSw0auT5UQfblUCN+G/hMBu8hkvczTU4oodKvwUJjZrp3Px152AkKqxmXZm4F7XXvdo
iggUtQ/FmeNkU5gFB8j+wyg5hs7O6r4JezhIEJhy8CUHBgG8wrD51mPS5wq2inX9Xh7KPlvOhmld
6p64c22UGRrG4tZ6s3Ju1ufBfpzAU/Xk+cbJfKfrgCCVznasi2Gj30C9hideHu/r7vPY18Y9jPew
PRKeg2wxLC8UeBc3yW/DVXKjK0hpJS+hw0jKxRzIeM2Mt1rwPQr33g+K1zLtLvQBjnpPY9z4Sr7o
MXQcSkiz3OnVoeubd/3NWfn4QEzmlS1gIeo3S+vdVyVOsEBnKjv7lz5X6WVHnyOSzsXVWIAIaRk8
zAzI1+6Dltgvc4uzYlzh2Fx9st49PK+7vKC01A8w1Rxi9WHVYoLy03WtfuD1BlaU6s5X1T50zJc4
GKvt8qJ/aFyYok5qWrMw5eeCgJcU8nKxf64nw9o06/OTVpS7dGCPqZ0fw8EOd2Pii0vcml/H0P/Q
uwbqJMyegjmGb+R7XblroX5ogtMKim9LgYY37rrgjjGIsp/9tYMQm7nahNVyE7vdA498tcmMj2aV
BZsUj/p7nFMXfADytGE+c1IxPov8cPA4UfOB9b2Lx0Nf9vfe6gTre7hLZkELSxR7/WCsS1MlyByy
UkQF0fy6qJm1BLnhVW9H98VaF1kZvFsyMM/6o46G/2RnyYsLiH9rVkzP9N9VJpl53TuuuYWqjs+r
5dfob3rozI/GCCid6VnrpV//cR0oTq4YeN0SYwnXZhAGtTMG+WokZ2M062tdYDkTEcY0fRK8yIdQ
0nDsS+QSWtIqWTjXpUJ/Weu/JGstMK2FfZVv45GZVyPVYz4Rr67/TtOSPwNmHZ8KTr3b9XNW0odI
P2hI3qDmKU6mK671jdNHybnHzBCaIBQzSxLrtR5xuLPKMOiJL6Af83XthflUbJGeXMxcChhHyTY0
CZcOFVu2g2aC0A5iD6b5YAyPA+UTXdwi2XfOYBzkUD2poarPoS8efELu/tSXUlFSt/SkycZ6EMNR
U6/j+qHX15c4gCvshgKFuBN6URH47WqfBzPN8IJUj6STv4CVv9VZKB7ikSDaYPisohy3vJ+W5Drz
XVx9q0lsRKVEmYcGLm1ky8aa4Wrm4OAinGIsH9rburfivbfkHYHR2JS7t6XLUDW4S8WUu9uZ5GQa
k2Kw4VcPWpJOqTCenYzmqv6yXAO5jGgrKnUeOe3t6RNq0iHwv6TSu9H7LSI2yv6w3hklyuBRZsRi
20+1jJ+j1vqITOesl3FdM3tzjF8xRlqgl4/Ss/K9FxF9mLBGpyTtbFFnKqaJxl3j0Ocx0urekXwh
WWEyD6jYJ7Gu681gqpmxs/PKbTh5ZM4m7DH2HixPdvSql6gQzj4X8TEa+M2qp+UDn/qsz2OeP1yT
kzgeHDQcE+fyK8POIagNsMY675E2FbeGejUL+/ALVE7QICmQN3tA8MqAKq+L9oRJfLewF7dFSHZA
hjzJSuNqX9gLmLE02IY2+FlHRP1RYJA9ePj9di6GPAddwabPwM02OSewkZGp7Q/EuSGjZ9rq5nvL
ayGcrDmktvpuTNI7tBad/sK7KnwsCvCx3snkGnfoct88pyEIxcoJcZlpgKRqnxppceibM+k0Z0ou
ljsASTsmpV9IO3oejSg9RmnCeDbfmg2YuUh1Cqo8r5fhOv1OyL7f1cRaJf2IIMAjBimpwe729blG
KuYW6bXV0APO+oGZNUBjImoVzV10xTaRmf6cYPrAvfHgQ9A9JQthc+McIgDAyjK28TlS/iadW6Ay
vbEHGATYfGKIZZO3Ak1dbUPYnarD5WFhcQFARDWTVpehXO2MaXXX5tAeeqvy9wmI19HsbkK73JRO
SJh35dxj74XsthpIpqKzth0Fxk7MLJPRdOtHU3QlTnVD1sO8GNduyVM9RPYj74NqP7q4+BE1vCVQ
meUZBsZdN9WvS2ia+2FEza//B58SA+uKVdgi9aaIxjs6TDSse/tjmdEYphW52cZUn0LPPOStQGcX
c+juod2RupLv2zzCPqLQ/abFiIFDWf1pKpZDHlUJ+y1cU+k/tk7lISOdoc0zHweA/LVu80tBkhp6
A5LJWst4rQhNuSqdato3SOYj4mO++cT7BAo8a+MVyJsA7aklYMjSk0xTJ3121QawZaFqhUzdaDnY
6E7GMnoGBs01oQyhxWzdpUWybGzALJUMZ06WWKA8w936EyiYZK3nGD99V54C4QUyp5+xIhdt/pgU
0U87hNsboINv0ubc+FG8D0wD+Bqw9Y3fZi81SZHUCwmwiO4c5QP9wj5g3OyobdYdkxsobewY1Nl7
G5bCFWkd/Fwd2+uMBDrp0B344RyajgFsNXD67TRmbxQbDvTg5sWgz7qM+HWa8lUy0jmg0zsgu6PR
FTza6qeHmOICzhH5oD+dvbENXnrre1DbP50psA+Rit9jc7Ju4nw5kv4e3b7ExbKcw4gREK5tnJm0
tmyv3HU+tbeaIkQGFC4p43bURqdoon5bPCs4Fl702DMFwFtV70Zv4O4LCLioywJ8NPNLLxpv36F3
LPDpnWSV4BoSiD4bQUxyLYYbgUtgxA6eJmLjJxFO80AWBE3J14kezrkYsKB1LSMS/P7ztg2TH0Fm
xCeZd/61Z49f4BN6h5hTFHMGSo6x/A4oVW2tmjaemTJYjsqP1AO/W+T9id5Ycp5qeHpDDHitJrOD
phlrG9UmVg6/wMWLVmutCggoRc2oyGUaUvNS2oRHLImzp4thER/bv4RT7RxbF5edsEmHs1V48ekR
ycirT6NXPdOKO9oS6S0UlwkQhuVixSEwpPfHlnwvgjtbG1Kcl3dowpjcm3Q7rokg3A/DykatkTQF
6bmNzQziKIK0PBhQ8RC3Q6dDgbo08gxhAZWRBwj773XR9l9U0abreCij4doz3nTkCg/4J1E7A640
GZw63o+SN1h4w87IITWu9pm8B5tPfd2w+pdJeAvIbKJnju8K0HlE0Bz9JV2BrDuolqjn/nigIs22
DlII3afWZV69KiNWw9RSh4gfrpC+Nyc/Q8OL+pdey9ogBcowb2nGPVrosUbf+vj7zyn+8jkFn1Cg
//atAOa+v8rh//lzdiaaLCuFybsWamCRu1000ByccStRFoIktQasttFwmAQw4PRxJFeaVj6zHBaH
l7+/Gttb/fO/idG5HAvghOMJESBH/5dkijE2ARPA5N1Bev/ZB8Ce4sXg8a9Wb2E4ttmRrkG/F9Pc
b1JW2K2s5vlQF8plOu5CIRTZNcvS7aJC/N4doT6tP3f4gaZTKCUdCskPDu2NtuSGafytTbAGFmZw
wb6Lq2ztJuDI9Ruoqto2NtSmj+gOD81R1ytV5bPvrlCI1VSjXXBGiMPdC/t7GTR/GloRlh9NR1k7
y2Qyu5Cmp3+ztkX4uM79/Gw2odqpFZGBUqGG88J4a+05pJKiLQ6GA21SBJJrua/PzOB0EFR/tMX0
QG/u/OkBRpKJUe1d+5t0W01YHBgaaFGkrmBzhjjjD+h6lfqq2wLN2uaoJ07GgfDnwzijq2iXkWoy
Dq81r8NEMHiU/kXfIG2+toYYOiibzlTktPGVvU9qFodumGtaF8yi4Ddw9thPALCoB1dHYsW8cAm5
EmOiDbrWLmpMxhujqWnkIf2T7Nd1275og6r2uxeDvF0SHJZ6ljytLItyjH8p1HWddN6I24l36Tps
aBN1ypBaHyqiEg4JW/8xLemTISM5qC56Vu4RFM/4aQ2coCBBdXrXc9bcnMWlyeO7RsHZKPyD5c7p
A9J74B2Eb98uMwiEcpHscRziLTf5kKLfgX7ajY1zHWWSvAQfnxWqfI6XYGkT2kJb3dcl/OFpEMsT
siHsLVQ4GBGHq5Rv+s9GaNZNd+3axp2NkxFDNStVv80GYzwMLV0iiU+SUkTPZp2ZmlK4wSpmLDlZ
kR3N0tis3piM+d+GggP2dM5s2LTdF+2xcacYcNSS/NT1RuoRdl2jDdUtXD1d/pXD1Nwy90ZtCwZ+
03oJHjmzvldG/OTFZHHZeVpvpiVe6JzND2omVxZw7bYuEOPa5NM6o4P6cC3ZOoMaeOAc2AqLnXJF
jIwgScDMq5PuZHYtKRnxlBy8OZiuSWzxL5Rzq7suNtYTd43DkI7KujiSsZIychh2NuwFThQPUjNg
Vl9uZi71iYVGNi5P0Yz4BdTjJmOvFh1B7OvAT38+N+q+VNgVt7onrkt2VhWm8W1SbGg18LeVvnUs
Oo/TAz0rsIcn2mdg1cr6MYhSeQhtRQ+tSWA5rd20Thq3CcKjz3m+4RvmqQK+PBMcDoqxuU4cj29N
pL/yejEOeloZLtZh9NP5DOyLr4aRl5FjWfKkunGbfKvnx7orrntYuqO6fnoT59vOE4gqVxiAKsma
7APGQMwIqviMtV/RTKxRaLVMfPMKr6h+hz/rLthWuueki81GsR3RQP0qaop3lK1o1GcSKzZm1VJI
rSMN2GvRtpfVoRLBM57eE9hrpq5JcE8i6bLz4H8d2ip409uAbsPAm0N7GPiErPXZpu2S/NSxoRt5
05JpykhxDAx+nYPOskv3Ag+d7lTIhqjvxsN+gmEbcCFXZtAh2xpG9NnFT/0ej36EsKkKMLl89lAm
OAITecXm4n0Jku5OOsWH7hYSp9BxFJBH5Tcm3r4p2tvDSX90TbyJayZdfuIchanKU8k5Qz9do92I
c9vfte9DeOcnzbseyPhj/HVKOyJ5eWr7VWKi3xg1s/AYGEdRbE/yMBro1hxXXHSTVFbxqy0Tzoi1
894vQ3b8+z1P/MVwBobIW79r12FTC9ZAnn/egclSsLM2g8Jtm9BYPvuYWfzogVBcDwB6QJT5w7fB
nH8YvUTE0Sfnka4L7j/eoxipDh657PRvLuuvO7HNtAltNik+vifkv5BuCg7NI1W2u6tBpmyDCEL3
IJ+kM+GyX+fu2sDK0YKMFbc/IDUZd5Nl9Yd/cxnuypb6/URgm+tAUbooVXyoML/fniBCQpgRmY7t
mJZ7nt5YCSWROUavZYyhZG2+6h1E5Ww6wNcU5gFkNEyonBED5aDAFo6OYKyGEnrdbvX/e5nECTX8
i+Fj+JLw5406PcxO+i03l2hD/rArnkk73bdI263xLfRK4APzOpFVoCuX6sHtqa0xn/TqRrm0ljqv
ZO5sTBvEG7d6qCUSdR5yUd0qcmWSbr5V4ALiuCnOHfieeDavhh5QxWSMDrr42LkW4fzcC5O3pwi8
XeKRoby6d/Uyp/spSc14bOTYoRsrsU1DKBjfZ49kTuHML1NOR1K9FQ5cZP2CDKvkrSySh8koFJ1u
f6MvjL7DS0ergZgU+23CXfzpxfSKIzhHxjJa/mAwhZ4kJI61jTYJIIhpBLsyi+eHesR5vg5YklU3
o9+gfp6idSFF4+bT1FgbvrOdOju7Ng/CNH+xe1ziNDkUcD1G9rkjf8B+DZL/oFtMScjex777yVBy
fds5ehc969L9pipWT07UvmWFvNcDXr1KxdXwPpfi+2pABsfwy1DwRTnE6t1co42QYBOlTj21TgOJ
RKT35X2iIfRbpaIrVV1Kk3dKv3ar7qJdB6n6sKaP3+bK0RrLc8U0QY8F9NBU/22wcxMQ4tukuWJm
UnYgOfULqSk/+rJbd9wnjUOnmQEgaix5q6+v99S7M0scvGwCK4qopSv/b+qXvxqnhS1IxvYtxzEd
l/fn99fGjwK1DDnEYLWSOxw3eV3Sb8JovibrY6MFgfqr1TM1sQrI9PRYP2z6KtUS/bIm51J2rf/i
29vf954hQMoS+MnXv3/d/0KaQ4HuwbmzLMcS0sbz9Ptlh4UX00IYmDaX3p+qOKt1qLXc6hxgpyRG
gGJAE1yc/mHuVhPuSjdAewm/pJMPVl8t4F3DJ/3GVMtwDpywOXxiAxjreZTJG2ddJdaZeBeM9D2K
5zDv9hpGBIPo3zmK/xcLvFxXdpy3EDukdP7FUdwFRtG7Ts4Ed8U0pRnHLXK37gzaDQdnpF2UysbY
afREWzjHcWLj7oS8S0M6HFqMYcxAsBmB7/7+btvr3fx9bV0T2yzB4+FLCw/w73fby8piiFIia1RY
PkvYMcuq1wl8TYGqDvigp9sOhRcNYPyUa+2QJMBG0pUJxhagp01Fib6Oh/GUK9yj2cd6FtYbhG7Z
6rFw5bX3Y5QAf11ZgXpb1zMj4WArBRzMUZJJjP5s/1ey+H5L5nv6P6RV/pbz9/9GsB81/n/HQf4l
0u9/fKjoO5Pm7vtvYYD8zCeK0pN/YH3j7aP7gdMRNuI/UJSu+YdkyO0HpuUAnQxMQAB/JvrZ/h8y
MPnH8VyJN1Pwn/5M9LOCP2xssNT0AoxDgJLnP0FRSk1O+J/PrLFemPRZGf7lWU1FQySqE4aoGUf/
l9kXINpFPVrqaDWTCBv8vW0cf6GkRIWA9NfKDbSwmcgt895p3R4kXOR0dBUSSuPmewCBeXguBWa8
GG1Xvgo2rD5gAoUBOKaH3MoWWm+8JOYuMMpMEg7ldxKyeS+65uJgqgBL6cy2y/zDrcNTnxTY5zMi
oYt9EsVltAsFoQk0H8PKOPVkEKY3DqBcA62MWScY6FQHPoYkLFHOB0Tn5ps50pcjmW8G0kpjuhf3
fur42dMiVkbMZOQFYcvsJfN1TMQCuEPHC+q7pY265mCq1f4aBmAwzk1tzdlTFTmwjOnczstdVnsC
24dREzTtWxmpK649QsaVNTFbM7nAYp9QMLFDzJbx1aANVO2DkkPhpoDxG6wRPwSADDhzoy+l1+Ir
Fr6/tK8kXo/hbs46G0kBx1d539u2jcTck4IMgKHMIpIpXGd6SMwkKSmZGS7sFsfIOcJhzUeNWI0R
5ZkHxHefLH4cXIIggorOCM8NLlCb8/qMnyjrTyIheubUBy4Qj4ikGfcqm3zCo7LSCfigTG0JPpGt
EiTF8MM+8OB0GKpd0niwwllUEzpC5rTUL0FpgsKdrXZtgAo79LJDPUdZuDE9OXkHIxJj+VWimpxO
STgPgLZsYxUQis5v4mdUGG26B6uPtMpuLIxHtOWchuYyMKdX1xIYQofWzO0L30AyEuS8VM55HNvF
YzMe7GHDI9a7x4X9L7whOk9GNyDwmUrX3K7xFNHOZ/RYT0XyK2EihjVYdEgAkoyMRbQuVpneMF6W
7qPrz9FzKSvf+mWHXOIVpIUO07HAFM6nqPsUuDwMxou/qLglPSstcUmRPwgJOyqIhKTgj+gx0UWJ
7gOOdgFpgwEOuyVhzt5vloax3j7qe2xCvaQn8DxldGPXFmiDtoJgs+W2Dyo/+aEEaAP0JtaESZ+3
bJOkNQjOtI/daafcKFWHKgHQ+ZJAgQ3RUVPdXldsJOzFhecNxyBUgeTMa428jh1+reJJBVXBTliO
oGCPnYybil3H63E9lj4SxtiqbazmXdKG1LJV214iIxqGtz6ru/4mpd+e7VqzrzkCp0nDRGNm1SOj
NiLSdj8JcFNHN7CwC23qfnDGo9dOot37xDRbG6815UdryRZqz5h00VUVIcXlSao7Ut69LiaoKUTT
vzUHkr/ujUKQOYCJfwDJhjyes67hMVxu86VLbtyR48aj7Myi5Zwv0+kmUO7w3RWeeUqxv/SgK0br
nDkuzSXi67J2xcHSh2SuibbFR5EdIuMqQnALBKElIMWqdXUJSj5thuPKZrQpmuWEESaovrW+WAip
tCxLoJkOEv8Wur5izg49AamSURvp1wmESXRdh02W3BAMKbK9M4yte+OGs1cghK5AXLupMeTHYBhU
cWt2toxLxskO0zquaJakcyoGMcy6jW5Cc+wQWocBqmreqtYzO3+7eN0IPULZ5UIC9yRVfBXQyraf
zLEx6B656YiAGr0tqWhlCPzsDni7LO7zwamCqziPghDHnWmGfOkGK9sSpgbavaqrol1gL3FxACya
5deYdHsU4o6b4dwsh5a5KS9XitUKK748xFUAY7fUKzTfbA51v7MCeztzTPOZkmXhV0E+WXndRbmb
fCm8od5CC663g+DPt8vUkNtlc7LZUeC65pdExjjcyOhE4xstmfkj9w2I9obns6D3FaqiQ4ZMn5D0
JScXprZa1nv4yh444CzxgK7VpvS2RO75JKoWtLWv4iXMBAuvncz71s+8fuew/T0VMEI56paFkR7z
LkKCSLpH3J19acr5PA+07g5FYE4/Qyelt8bO5n9VrdFBBJQNERQ1ziOmrK37UZYu7dTFrCOQCqbJ
HmfgBu53QcgsnmGeTTlXFWJOX4VK+rjaMrNR3bdYzZICe+SF3c84EjtkyaRFfV+CvOe9xByqspc0
41wH3CShperFTZxsc8Knv0qrwTHpkJ22CqLKFO0qR8hXnJdLyNdnetWpccrFwbRtx+/C7Dryk8IE
z+HeVmVf43eLIDiZRNa23zoVCOLJ+sV2APzV84DFvwijm3LKjOkYk200vqnMIRkuULFDZkJB6XkY
J2PqbiL4eeB7Zql4ZeEXx0ccB7GgixdWPt8pFv2L4xuCAbhfhVl3mlrDSZCRD9TMDGdqh/wT7G4F
TujEKabwqYnNyNyKMUJYaBeiz46I3Jv+3Q5g6lWbtMVxvAnrCRXcZjCVmgTrqJyS74rvwvgx8Gj3
4BPivvZ/YtVwnIA1yZqL23ApMJbyr211rdi7e5KKc2GeulQNyxmmexU+l6lRzLhHemcJyA9Drbds
+saq5i/Q5Uvq+0GZVKReTharSfblSzeEcfMYuK5BH3ma8JhZNChI1mFNjPfYDxiR1nHxUDHNEN5B
qAn/qD2EuB7dmmyNm0hi5+dN6SzMg40kovbWn8yif8oitxpvORMCYbRUCo0lH0Wnzl1IF/SlFFHV
pFtX2R14Qbp993XuDl+nUibJtTIbnqmxkGV9i7uYNnKtFDkQw2QHGIOXbl2CowqLLHWFxcctSbFf
YTS9u3XsGj6g3wn8ktmS1uYx8xfHPdHu7Jlh4jUkeomomPKuaUMbeHSKNRC0UV9ZVznDlITMU6gT
bxA8mw9rYix6jt3E8L43jpyjn00bRHQ70yh2AYTFHMX8TeS7IF7INBvFEx9LmA9lC2L03clIwdlG
RZekaNEdIzxO9gTlbUdmjlvddk0ajrdLFHTEzDhISdR+JFqNvkuQgCEAZuTT1GeyCzrFeB9KP2nf
mVZHFe3nxJ5hCo5CLj/CKo/HfWeNeXLNAbYeO2aC2dDe9b5fN0fTIHZsM5vKuMvdMV3kGXnkFDFO
mCIyuK+jGK+lek1yfuVz0KX9OJ3bec7r4UfskHtXYoGK+vGzbfcfVV//G4XV/0dwf/bRv6uqLvH7
9+L3eHX9E581le3+sVb/IrAdymyfFf4fNZXt/CGY07i+RReYisqiO/yPmkr+4QZrP5h/XJ/iiRbO
nzWVbf8BhZz474BBKQcFEfwnNZUQ8l8aARZFned+gurotJo+5ds/96Ab+i492WViayLN4vReYa4q
QXgIL7d+dd6MbDEP4huH5DJ2J8QpYyevwHc8jF5a7gqjmm+nGvQqVdFcAtAp/LNq1X2JqWc30KI/
IyOqEMqo7mDRYd3xaPMalE1zcJUPBMuZy62FVOlW5JytnUwteyYC5b4u4+A568VP1HXgkaoEVbxp
kDETpjccfLszgUoCzaMlr8tomfYDMFBShBobQkBHimbZ0NKwY/gFXsdxDDFgEBG12mV0OFyU5BuX
bQItvOp2Dpz2TCTI/yWn7BzLEeqO4qP0AwRhOPV9AxRZWjtb1YI3h04HcCgnmLAPaSyDKbfBesQm
OwDyGqBYonoviurVmMLuAfuue8gcctxdoUDhdw5JRbN8TPzaf8FkHJ/8JPFe5oUeUVWGQUfEqyPO
dVlfsL7EkJTrF7PI8tshbokxrjO4af25GYtvsphvCgNpuVMiLUzKef6SB4uJLKk7StTGa7L0CqYH
eGX74pUUh3HPpPnFn+cXgJLPsUPAsLuYHOcceAOdsknrjpcHGYN/qEeJLzwevzRFdslya9+VJlVl
1HGMHa98WnXg5CHTVjnetgqx8SZX1vMi234TFmiQTCNGhhs3/r5WxJWSv2ac0jH81gbzOa7kT7dL
OXg2/kOZ20SgYOi/zF0fnOa5ePSHMX4uSufNhy91RVTauDdGvA5jLuAhTv4vp0a2lI4duCbH4Ll1
ynALDfGoyIkBfnPTJ964n7tw2URNc6UI5EYk8K0w/QcetoZEtwEUQE4lLY1nfMTOfqzVIZ7mZsPp
Yd6T9PJD4gvdVnX5va9qGnE5g4GpZNJn0UEcYthyLmmGdJtDi9Fq823AdbMXKJPAilknDyLi0WGm
uwGIXB7HtLUfGnb1HbUTGKmI4TnV+M+ukB94wZqNmWQTRWLXXewp7r9UWDFQiRNp2+WiuYdAx6Pr
NXtwiuDKpQl12fsicOWMCJqgVfWAu+zklxt493RJLLYY624MYKtAZnMPLDy8fYE6QSZIjwwQv065
+k66K8/4GMaXnpAIeLHjq20NICKAyNOhNOb7cnJHtNrFddsSRizS0d4r2nutDH7Uyn0tM14oBbaQ
e0zgDmeHX2ng3vLMPwYlfDJzsBs8/5gMcoqBbYB39ByJHmNux8s5lgo/MJ2ofRaYBAD1IIlNuajr
PE5/MPaLdk3mBqeJ4zqO0VJAgZuhaczx6sMhvdmekXZ3aWUQEOV1Rzy483mKJ1BFhCWjEd9VkGev
a7MfMciviLGc4pQmzZ6W1yFjXLiBLX5jkr9giZRwjhpP4kRTjJ1TfGuKkfxPp8Kqj1nGI4sNU799
sO26PXvQdbYNPLGrwmyfyPFBw2sDblcC5DyKY+MKU1544w8cJwNZYoxdim2h1pvqyWI/57RDnDGl
DJ5x1ZnAf7Y8yGS6r+S5muHIYucwsHtnzr4vka9OoK8PpBW/9VMeHGIx3o4ulwPQceuiydrWMn3N
k+UjAiSyEebwGuXlx5hXHzRJ3pfF+dILAoeDcnmLU/sqz5MdQYr7BIV7idV9pCetRg4tS31L9dQh
+kER04OJwv80MNRFWS5G562RtNiM6HuAInq2c+8QZqRoTT7nW8/qn501pRqlLlRDJANeFRmb1nSf
sP79rEvxLV3h2Ku9wIMIuTcLhF45mdWHeWVe0jN5H2ieHAOS46/mCUg8vCZyAkdiAuYiOUm+ADRY
HsSuwspu20XcDS68OhovD2QupBsgAMMln92H1nEqnhtCR/LMeeBFfA0hvO0AitZbxfl+S33/Ixfz
tZ9FsAQti6O2+biYwzchoHLiVhyxvlmAv0b/aTHxdaWrPt3rm7exsnO0IQNZo6gAZotJVtY/2Lzr
Q5U+qil/pev6lOb5shtjOh+IHtNgh3/rIvpV01ciU2ZCCp8Hw8tRFO1jh0tiy/QX7UmGxilE8bcZ
gvzBm6xHRBcwZeYRYn8ZXqhoHzghn9sKq6032TWVCYaqljaJn0CYDXtvOdaie/RqfqxKpH9IjPat
Kv03I6Yd4HgobRFZPkWSlqTFrIpfACVFWvP3SK0hgwynRDY8NrKguKmrZ1tZwRYEJ/SwiVm/ZdHz
AK7/YgyrJGwsjb3Veu/MZq7qmuaku+B19E10DF7uPjDH7RAb48Am0gaaSU31EUg1MsvsnopFJqCU
QJ3SoF3m7CXIy59skaxL1Q5zFWJvifZs6NwvLXGtrXAZlPaHwexefNIZq8X8Zfdes+0zCgdbFace
CYXEJQ+a0ibXzWruZyXmq8jxCLyraLqp8b4HjtbZ2VU99u/lZH8Lu+mJ09hjZ8zv4USG4DTZh4QI
wMBxj43rrFby0TO/FooytBiq4C5exX+GD98sY97aU4/XI2tJMh8Szudt3x5jUJdJIx87b0h2bYj5
rlXNbVZJuYGyUuzLZXpyVXwvzfy5bVzKEYQMfQifJbtT8I48mpcok/OKu5aSlmveZ03/Rdledeuo
5GewcrSHgnA8P+b2l25EFHSLCFVOzIwzC3exCwAl9uD/ek56Q5k24HgloreyLxb4uMLsoOY6l96H
rJY2VywNV22f3kw24LbMLt7jebo2PX87SILRmu7WRnpd8vTDENiZQGh80V0TfbS1WnktO+fBa+2t
wejKbIqLneU3/8XdefXIjaRZ9BdxQBskX9P7rMzKMqoXouTIoCeD/tfvoXp3p1uDnca8LjCTkIRW
d1aaMPe799zUTVetlKtsJJRcT6La0RdY7AB+kZ+3gm1Jdwgb3pxAX6UtYKLIvwSBRAJvjp2rX032
zsxJGKf670GIG5lVtV4k3fz5i8Rz1HkrlchbL7JXq2yWGd+lGFAyd7azNkV0iKhNnddLN+v5vw9i
qFla2oiJhhojsxq32TBQnyeeW2w+fWxsEpc45phuNKPfCAgUjQGMKalX4NB2vUA8SmqG2UZ1HrWy
WFmWtgCvwhcyUDffdg6tMMBe1fl2RJXCkt5voW9th16HHA4hcbCCh2NWO87eTxqDlgVuF/Dhc8df
Nf2cqIq1M8rtAkFWIcCwVW64Alwgwqw8W7sW3F2hRDH2TqAI0Euc2szmVeQ4i0pwprNatjx8TnE4
HRzJWajUQer05TcaTVuIuNQO6oG7K8TwY0rVU9LQXpuzVpeqzZa1g0kPaRLA6brB2dgmMD9ZgXKz
uoInO7LuVLNxEFiYYjGPOXN1ci6tAMMaZAdKzF7HrD5EA+UeOatr2JzTKvhqF77Of1r8pCTeWRL0
IoBEwjvzmgizG0s4L3bHpqMB7izCF5bYNQbsbTMB18qNszWqdCNM+eY66VMdUP5bZe1ORdW3Xlnh
zPO5NpYLqMCKTpPqZ3zYXnKwyWXBWS7iiCg999oH/bkW8aHg2BCLG85PGnNOYQW+be7LtKuXXkzQ
QYxbkKs3jI9kIcCYkupgG5bdtCLVv+5HFK6kfRcDRpcx+bUiitx59Q2ymwmCeiXvof6Wte7GwtjN
DIduCK5qC0tEJIdy1lrsVAMgEvII85qhd9/HkoRSlu9Laf8cmmQ3GsENDNmqG+45tQszoj7rf0K+
O9eka6JeLltIix6sLgwTCPkEjsZ7x2bX4hpO9Q+RkmrKxjUhoQL0Txo4PwRrMzOkVYcPbcqfCz88
+uTH+dOELokBzdKI6IkPqGPxkR+DryLyNk1m7zP1GGl4LNFNRT0XdFhLnE4nXDAPc3RXA5MEGzoI
+xjhtvAolb22HEljprvOG2h6nA4dPCuRWaxtnl1h+0sntwjyG3vXar7Fqnyb+h58PclNrnUaB+tw
AhLie+uaIJ9W9dsK4VElLGkwE2DPIqIQQ6spw4T5aweAE12yteSHRfAdMZQixe6cK2PdKUiNVI3A
rMYfG0EXC4stK+yiLi9Zn+wnuiWjUKenk+rUti/48EJ2qpub3/2ki+BrxZIZT5a1gvz3FGl9tUZd
xu+ope+8I5Ak6tk9ssm6N7/mZtt1ax2lt8EKM43hquZjopvhs+lFNJlqc5j61rfvg/nCHAMOLyZ7
fiTDMz8Ke8Y8O/sM4sDCg5/vjDlmr3DvWdHXWuHTGPQvWAt3ZO63ky3nns93UtJ730w2eolZiJXU
B4nXyQbVtFtllX1w8KR6Lihp2GvdCgeotwwzw11KGA+b1tI2hc9G0o3U2KBZAvh81jmESFiywvSI
/FQlQDouSQt81/eaH7ulv03Z+YbYwbbNK7Y2OlHS4lBY0WpIoEUZ6RbR+Ylr3yXGGwbUbEtp1aHn
fjWK4Qk+ODjHyNoJ5W7GGW6ZBy48vIzaPzvhnSibFdbqd876O2cqiis7Oo4HEMI2GypIYZrZwxke
CIJR1uvRhjvsmStb72JYBuRuMqkvu5LIepbq/c6RqdznehJdndjVmRtV7HiZZFcakpurAdk1DO9r
hqTMO+Ok66LTrl1nXLvyq0pZO0Fc6IKVnZjSQB4nlP1duRoVCdqEUBx6HzbNtzCRuNrrJSiPFrgl
I59FRUUW5w8agf3ubNPtMwirWiqRibWtsIdHx07RmEKheuQntxi6lqK6HCvbNq+mddW4K9d6GTzj
o/VK7N/VXtjWcW4iRI7e2SGEB9NRw6Ji4ZByVHuGCOZi6mS9kmxFYOedTc3ApcbQ1Ff62Y1rNJQ+
ftTkuaIoovQmGCmgq84t7ttF3HC0oYPEmF5QE76jBLFZfUspRLNr+RPmBKJ3dciUfqz8YcMEnwKJ
Nt+LKPrSdQOxecg1dr/Fo7wto3QHTvWrX4be1smqTxrRQeeGBybel04zz+AJFpVUP8iTUyxrYKaO
0AX0WJH5lZ42Dyu28OTpXhrjNX7wpR7mP5hW8x6bpADLzCRdbY/g5hp/13v2paFoejHZwtoyFQVL
MTo0IDU74PRboqALMy12ylBc6vNHrLtfZIq1Z5gMZ1Vaqb8q/EIdyyZUn8PEvjcmhM2sgeNGA4Zg
SRwmWtuF1ewoDCNjIgkHS2gX0jPlciQVzJbNudmg2PxcTLK4VmETvJlJ2e0dhlFGXcdXEVj6hqFJ
spgKnYQNeRziNEA5KjSdDbA+xntGwTowRSnecAdSKMeNYdOCScMDPwA/FA5A0BpzfWgA8/IUpbHg
Z3QQWJioPeY/S62FwzFWnYebwNTO/7lT5v+XVssI499ptQ/AdjhgPv9cxfrrr/wh1trYXGYJFKa1
KzwHnfV/xNrZymK6eO9xxFoW9RAosv8t1mr6P3xUClvH5mLidDHpjvhfuVYzjH+4Ni48Gl6J4zNn
tv8jvfavmR3P4KZrzBYdC0ssvrLfi0t9PfLsrjfBK03TghhN9dLRLtqVXXHR+iBaV4oGO10w7oWR
/NkUPgXohYmuEyTXYPzxp9fu6Q/nzZ8rWmZrz59MZH88GziJls3rZTlUIPxVO67gTVd2MSsS2DRX
iQPsI/Q7Lt9a7NwJHcFKlM6ppuEtpwVHhjULbpdn96Fr0vVYSCpRoGwvrKqpCVe37fbfP7/fKjt5
fr5pI5RjHuYJOrP/6C/adinKRIu7CLs5xvM1jAdmwKNNmbZlvldmMW4dDhexa4E19Tzi39xaeSPb
TRG6XJ+UdRUjDLchIqTjJuk4BwPfOwKgy1jzwZ14YAVEUbsngKb4SUV7xUtyS0BTrkiC/CAQgwmZ
oi5ChYxpzYRRUg0fGlU/+5uf1ORj9NtbwY9q+Q6DBDyruvkv6Smd1oYsIhMO2aB4bczhzLDWvuoE
KMHy0MBOXLSnl3waFrRVdE8GatPOQ4FfMxl8HWVvXjthEJdRn+1k9E+/HubbHI0K0l7oIQyI0S2Z
b+pedYH5qYAZwgIrJ2dYlqZJ7oPQ5bgaFG3bA1iqJ6lg8aLFnzNVIkvmMdmsMLZsQt8PnBLAKqXh
PKZWOxF1KG9Fyy5tzSEQU4kfNIgObdtebJTCE6YhUk0FrZttZlm7XOu9Y2omx8JS0R8P0RyohBBM
jQe3B84a4NXbqSAh5Qdbk7a7pRXqtPVG1QFX00AtRQJQTRSbMZrbETLtq+TvvBsKurfr7dwpF7vG
rGHldP5FWI54comjR4rix5wy5IMmf+QkqFYRrPWNN9j9U1Eb0UZ5vXEEIsDNIfXUlRv2tHVFFXPn
LlbMwquD71DSkNYNyDKU8QME/QpT7CoV5rTVmKggF4zLrO3GmwI9Tb5QFPBAslXX2ltHZlwqcjBk
CcUOU+4diKw/MVdyt2IymlPS4atuuUxXo3hzBgeMfx3bezC3FfEx37iNer9vBjEcNSHQbKkn3FZc
yi/mjm0JPxLeGgB0SYaCYcdXVpn4WhYuN5jSlgfMSm9doslTSSTxUgaWd4A8hWoxpjTY2TJD1ypn
Ad/cJgk4QJw88lbKVxFSSlDGzcNwTGtP5xyditKGp5x1n3FiWyB/UZqckN4Ly4vOFsZzAs3JORWz
LpaCWKum7qClDIBfyQVzVY5rdWwiDn1lJ+kSg4TKZ35nq6Zb5armFa0t75Ip/kITWMnKEPU7Rffu
pSHps678quTiFmRcuZHxRN6dXJAkfN2b5ugWJx9I3w0LNWc2G8F+VY9y+NJCmcmtcFz/QrlMZrIu
cbmdIOLsY7OOH36C0GYZnJoH1zmXaTQ8oph6MhtN6JqXRANAa6hDhIts2VLbzE2pD08pEQCYzC+i
MRCFzPDF7WhpKL1urZRstlgqHpEas01V+wJXYj3dG+HRWumeVWTYRxTKcsXIWnLoLNGnRc4kJYQE
Z7VVtRKEGW61qV///ZJq/LU522OHc+3ZCMpA0/BoIP/NXN5XzMXTjkuZj2uMCXg6Heqw9JZkzMLI
uA9WP22tkCdcRYO70zzgIzZNGh9S0TS8SSOyPpbNk8eucRRNg0ZQ9pa1/ptn+fvGhMWJOiOHaI1H
kMVxfhtqliIvLBzO6YJvWnilR8A6mNBOSV4sVAbbPYHy+0FAAw4CHJ5q2A1xEuyCkTh2Ilxj30nz
C6yC4DQN8cvfPbf5JfqnjZWXkHmwbeKW1amacv8l9UOxm58lnEkZ5mjhVTNL1Gju++/FCFDM0cfm
1cAHP4uo0cPUCzhHhoXiRNCvyAJnLcyAYJxte8lJY76l9dM9i5CPvMirX8ZkqwdRdpq65J2Jh32I
e3vce8xhdNmn5zpshmPMl0JVvjjGNBIsOoakL64v34O5+y7nWnfwgLwjNXMhTlIV7/Ww2/BVV9cI
MRShQOq7mNngKW+M/jQIzV32WWts89KznsFzv7WpbXyS5hKLqFXF0kGIXMXFVN97M0r3RHho9Iy0
+i4tH3w5xqg0tnygIDy0bRgcwyArSBEyzQtFqG7CeS5FVj7l/IHuNvFtLI1sieDovUYdvqbB5yqL
P+oFL0h/7kQ7MB9mETM5AXUL1xYfzmTsyiT1zlwh8nM8ptWyMH8Oge7ehxA+RqkTJMYciCJfCYoD
8kpClJZfkd/N52kNN6I49k1S/fHQZkghTROhQM0/lKkm4IuRIdc6+kW6jEuapb0COA6xuWtNt0Fl
tMM1mIDVZj4tP3biT+xhJdyYxtN34FGfuBoNZ1v03JmrnIBvJ8W567mWxsk2rnX1iYPm2GbIDZSG
f/X9yv0h8v4zA7fHGAwmVu8PiPjEcJcDOsWebCNWsgG+0pj5GZak9OJMnvMqlIFR1BlvTq5YUlL1
pTZhkvLFzW780xj0Ii7RHFkWJnrcEIXOBY8fIgxpkJVb0tQRZTmIQat8xZjc7HNAEdg3qyfUm8XU
fDg2QJrJAMNZ9372cFjQcOpoI6UhyjlY9KTscr/u/rjF/J9Ngb8F2ecvlONTYSZ0Duh0DP/yjf8p
yJ4DLTOtIGI0W+MtqIXyH15TPgV6FO09do8NalG+dxhubn1fUDPAeOKMzhE/kv7Jnfz3v/mG/zKk
//UbLoz5IsHz+bUS/UYQiJtK+exfAPRtdxtkQ72zRgrgIqZxH6VhrJpaP5pIvJ8apdCx3lAs5KQb
mG14r7LaIIw1Vg/dsp/hi3hrv5P6Ok2r6DH5fbNysdxdw9ZYkKCtL8SkX5i+glGoo+ZlSJAwCozS
m1JO4QmTM/UacTo9Rr4qvAvZ+RfIqJoEDjNK1WjYMl/Ytz4Cm7uv6z0Pyim+ZNTvNE58l1FePcL5
wcFJNxErv/36HYQIGg3z/t31+19daG20zNISUg2dkHYlx/MA8CU2jej46yGdf+VnPWiRFmPpkOGC
aww6XHLk+IefdqsmGTieWBZKpWvz7chAOpX05n3IRr7IqDb3VgojsKZLaOmAOz0ZmTfczJRSYuiC
x5KsGUquulZOw0GSI8ZALyT5ujdXVXDTOfRcgfWMK29kOGxGXN4zu7tzMCEWyGQXBEbVFs1y0Ph0
FGOPT81oEWBlk2OezM3DlFXxPUoBN08F+niQOtEOg7d9rTM92495N0cP+fLFXnSsu15Aa/Lzu2G8
E6sbnuP5oSQ6uLStAByMM8hj9tVIvOCSwKAauiy8Qx/mK5QEE3j7RL7g4g7e3dHMn8HXeKvS0PTN
33xKsRf9tg3hC7V8ItFEOixMHn+9HLWj3VqVYcEsCxYK89pXJxxRsVtMAYD0ajyd4lZ046frtD+Y
rCERWZEOsGj4kE5A2Yqlf2Ou/TdP6l/2RsvCqKCze/3avH+/xlToWbVTRdXCxf3Pu2jNqWVR7p2A
5KdRZc4X8NDmdWC0zxDI0nahTAE6et3wHx8hLNyQpA1d0zb433yn/7MvCjRJGfaWSw8C9V+d6vf2
xBg8CcbiLOti2BQRAXPD7/VLQWZl2dUg04tOsD2NryX0xGtoq24tOv85CIu/SW9h8vrtvbNcnWgD
aoJtYyyb1Yg/PzkO7ZDYIwZSqLH5Jo/Vg5cFG/oIdNcvv+pttRV9777BKAm35fzaeSYqEybolSCs
tascF/T1jCBLskKdZp/uC1Phbe7Atf33bym66O93U4tn6zqOhYLCcyXl99dnq+qqcAqsvTg4mOUE
crjqJQHzMd7UHOMu0vA2Za3SU+ABktaRN9e4OgHpqHU2Wsw307lAPaRJRV1IxrhLEhNXo/DuHcO3
kxMZ59qAjZbkbHVOGOR7Sl3lOlOZPLDgynVgnD2/fIOAHtPrQc3D0GI/bjtkAbO3vxG/wM1UTu2a
gWe8JZGrOW8lqK2gOIwh9vnaIVmfxd3V7oOv5kBmNxjlxWnVHdQCfrG2ZYQQ2q8tnuRFaUf7lEsJ
ui+OuIWl7GqNoffAp5geUeRdv/cfcL7CVVQyZBL6c8f+besaTgy73LdBuaDc1qcGPYB5wHTKKGwb
b55ibGBXC53//NJzahrrQs05+DUwAIOLdlNNJ/SqiV7u/iVSlVoE08Q9VjVQ9oZV0rj6TnbR22iY
CacKPzrVKMsrv/3SudsoncXjnH9N1fw0L3buyRUHecoix6eG93tRuAkrpPJw7jTmiCWCVousjqEQ
RlhKki73N9gnogWYRq6+leUecHyll76K7nawtgrSANh2ikXMHJYKiVIKbv+ia48Vm7a/b7izn8bQ
gl/Wp8UVp7h5IGNxcYkey56HQjo31AYKACTtNNRSkamGCcTC3Nka5q+c0UCR4E/XhwShw+VVw0Hy
KptTmdT9mzePSFKBhypGIibVgV8A6xgjj6qCy/WlRZFdNJZKtq0vN9Ls8mVTqhczaB4+2aTU6/H3
YjezBXVz1KCmd6uN4FsW/MRd/VWnumBpGb3ac7JkCnHil+o0cNp59tI23uWybsmZTetejuZ+tHs+
5FG/BBIX7k20mJVpimipSD+s5j6ykg7FZTqV7mL0wvemh6GvNCDAQUqWSbkOHSuWfc+ogTw7Mc1Q
bqH2ofo2VulPpJ9vfh39iNNiOtopAE5eDJzzZsxwkIQ1EYyoP/SGbq7qADx6/ckWcxtiqJ25RSdm
tM1DNXeEPWx8d+tuxEYxGCbmpehktyl7slfv3B46c0EkbdlhnnlWIj0mdfQUWnTGUIUOhn6SV4tZ
zqninhKNkXnAmn/NKPvxHbuf0w3L97LzzR3C+LMZuuYmaYZTEktkoZ89RI+VlzevQx3fyQJVd+SX
jdlQN1c55VEXbrCADz3Qwkg3W+48txN5/y5QdCiF2FoiXHUMUatNRQ6J8Bata21yyFyc0nZnhvvG
DM8mJg9UMEXUTNe+D5oyQf2l+hpMO0NGpnRLI8JLH4ZJdmr7D+AM5FymtNhmXQ9RP37RnLZ8KQtN
WyUGjX0qlBfdrZnrhfGy73AMEtha6USoVlFbfvhFw5PjsI3xa9q4k3hYM7EZJ9QraGD4kEzIuCd/
xRMEtDjl0xmB4tnVabvKEwSUuDz2DsQgZB/m3LSZGn60AAjgL6e6LXB38oK22bRUkRyWiMDR0mZd
WjIMZj37MFICkjFC3LYc3+iM4iuE3Loc9WokYQQNR+PT5iTN+9S1u7ZMwBe24bOepOWx6iUg5ird
whGNwZUAahei/T4RqVppqUf4w5bD2YMODBKpLGdHHnY4Y3yObexeyrHe4qJHKxHdq2H0067vPNQe
+82x5Jve3uGdtus+TBKOTAyfGEAeGh3PEEDVhttQUK+rAn8rQyid6yDOTZUxvjaKnnwid+Y6YyBP
GQnTx/7CZi13ih5hQPD2vjOAIHZyxxkcz0be2CdRi3OWIV/qnRdt6bwIL6Onb2rNDa+ThJnbtEfw
Ux3nnzXNLO9t2Is1A8xVWub9XpZz5MALto3fBVsaNpaFlM5K+fOrlfoXk+Qby7PStz18HVaxKQIb
kIZLPijFRxXSuuC55S4aPXc3kPO2mvGdUuR0E+KfoFCCeypFGGB9/KLY1OzrJCHcrdVSA+sbET59
mx7asnp0U+V+5XXVqMooi41jYQHKvbE/NUq+lF7+cxjs6UkHj4fQ/MMrvltNF10CZnszm9veJSH8
Y/IL2kpOzrtRhHxmOo3vPUM42Xj+2smg/rlArbZDMN0RZrZ5B/+EerGVEmiYad61K1PhRRi1M3fg
dZaF/UvXSqTl0WHinwfxwphQhqQOjsGlA2lRdWEA8Dd7JUIml7Eo0jOqzSOWJhVXbIhxw8Rat5MN
yKbx4Kf5k9K9hINJQvOEZD0agdDebXW3hobld8LmbRcEUmoHm6HygCdh/Il5Mfk4sS3lOH68Hykd
uhgO4e2iI0RgA6r8eWbiqVih1Jl+/sXGTdeic3QVxo+u1pJjFQ+3YGSQ7lnFcEhbSogdSnWAddm3
SC/Xk0ebGYrvl6GqKEGYeMOMxKSEUpTeocyUzzGl/cF681B6veEwTTGeU32jju+t0UpC2XOHstEN
25r7yL2usFvZyfiq2pKkG7XuLPMUGFs6d35RyBmxkAA/4G1wUcNzPgZOqK6ll25cuHzbbJytW1AV
Fymdg1bXJRSM1/7a7SkAmfrhR4O/heGNxBrDjumnyzZ2uI4rIeimTUvKJY9wb+pVxfFwz0FsaUa5
9hSnWsm8l0hnNzpyJwwSUSyuztbXKGmVbSfgKVYTpjGr3notn5AxM4d3NdAA13K5iQVvW0zWBFj6
puUyGlPrzNThMw4E0MSpuVd69S3EU77VB3wDIKZatSOzDligzD6DvKXj0059ZDk6jpYtYMcRD+Gj
p3F3EdSkrdPIOtYqGrdGb2YvBm4xhvsEhaqWS6JmHqfAznaj22fnopkYpweWsVWiu2cpECuuaBPh
sjT8FgY0vum9eIdgPqyzghJlrwsfRRiKg5VWe/2l9CdSu01xLZPIOaZFkLIB7FsyxU9NVclbNz9M
rnNoCC+ddC2IbiNW4mvODQl3Ok1m06Gx4XZZCEjvBRGEjeYY/RY4kvaERgyURj2D/WaaV7QrjxIi
TH5QHIEujVhRMh//heseoU99mfiKHqbGtjaEn8zFaDqkDQabgjmt4G3uC8c9c9IByMvYammM3GVt
grHX2J/U1WnHGx/R7GkMdesGopt+uAbasOZWxTGXpQMiFTWduje1tbhJXe16KLaS1QoHdx3dpMck
pdATuqMQFmDPVBsMytaaGgJ8Q11onkGvMARqtHf6xeSF9QyWY8MUJNKs/BygZl8loynOtEhQJl88
/rF67XMWXw1GEtC5kZKtLeBSqiC1Di6566Wfh2zfTWKtEzh9i7DxPx2UKLOYuptGYdnd7XRjk4sZ
Jfnrt7o2XP2C0D0F0Gu3o77EUG9pm2i3ZhY5SJ1sK8cObtRPX00P/4Bh2d9HK3Je9Z7zNadyEYa0
mOISKBwqeXQ7XTTuq0hKD+ktVrt0LhliwpM+ClNQuNCkzWvJtznVIv+An68/xSIeTr9+9c+HX39G
x/sXmiCqrann3yYaSk9FHxpX6anvdRyzovJJ3pSkQI8mrkEzY0tRufHu097EbcSNXmIsVouhdIyD
NAr5ogNXTTCh7DylmQcxP5SEmvPcDz9kTc3SOLHduvWYUQs44QwPJvkwYos0XCQdvNyZTjwS+14a
et5Od2ku7JzCf458+nJoceNgRAUkVFqTdWM0D1UU64egH2hybdzw0Ru4T+yxB6Ws+O10UK8t3UB3
t8xt+io9dWsqY6blOfKJM2SyMkMbbKBply09T/ibZzMoydszIlmxSrLU2Ak3bc+T5zZnTtSPFB/I
YZq3oqkdz1rkcucSVCg7Br7zQLjul2bAUT1azfdiZsoTPbAXQg9ovoLBdoGeay/M0qTdOXmu6Kku
s5ArJw9BTXEHgAgc5pHVPA2q7/boeCFFuXXzlEVZePIEZxcuh8FzhYEutNr2kBNHfwQcXjfoIj6T
DSgQcYsW3mu6tp6Gqd8o03ipezO9R5llXjQLhqTuJN0XvQLGb2Gy2RVN11xKVcbY7r10aWmOuKZD
y3ep8ndhSDWwdAz5mYHSLQtLfI/JQ8wSX7tOHZoMG6SAq4Loe1Ufmsq4NUu8T8mvB2I9BG4tay8N
n2nLpsMNfbOSpLoTvbIIan9S/z4FUjvVLr2GSLPPbeoEJ2EpjTjXp8w4uo92wy2lSYLTrwd3yt6i
0aiOUxpejETNDdWTD8uhK4EBIlTXOHyUKIMv1sRdyHOa8OrlxKPCWg8PqmdaQc7VppCzjG+yCOSN
upV6ZWsm2G7xw3P6dq2lTb9yQGLQ7jWVPxu/GrhCci8n7vy9mqrmIc04f2R3I7UXACg4JqX+oy4i
40VY8VvTBP43tIVnpKL6lVNet8n6KjvEhs0Yl96TrsWmbRhWeOkK09hPUw4yP4tm67mIDjUOsuVU
CoJD85hh7IZyNzmwFt1OlU/eYJVPVtJSF8aPSpzHTM5ELlaj0dLOxYJPTGao5gSlc3SS/MUQrX7z
tOcO5tCBndY9qYztshmPETrO0Whu4DXGVVi4E9Z733gwGXd3Nor1svPMz56D4HM3xnfsBfIz0jFw
2L7zgy/feLCitLk0vuhWoz0+uphzqx8XxSnVHLyAbYRvTJXqRvWyKg11jOtYPouAeRbHxyGO7ae0
o9hCjYyfCxlkV7Po2OtKvMLaqG3UnJInlFOcdL8tTiW7wqZKZYzsMmRLB8L43Q+IHLtFvNEg169r
SxdPzfxgx0Owcwti7lWNzSkHbinqQlwabxSXen7gugBcvvfhi/VWf5RW8EIOzdv7OWPwwQHohKZo
vnQmU8TeD2+6xgnJGoBFytgH9agHGWG92KEKLXNP85wXw63wTvHcwzjkxiWdUu8qTeH+8RB57py3
AS1ey/6Qd3l69X0AEBR/6J9OZSwLpczv3tRiTSicD06DzV0T+Gs5YBdXM3LWbYgS70RF+jpWaLOc
sO0jZJLGpI5bQk59AWOxZtpQ37gIXgXp7ksKruMSSwOtIu5Pv35XA19ccjamRzdrn6ywMh5VaW37
jh0mU717x2iUrRMtGK9epRjDi6cyxVJOvUN1NOaHMEPsUoO+c3LMC/OO5MwPamjVlfPXmsa66aDX
JuaTOPRODuGmJhq6ne0xEG4qd/oQJT09Y519yyISMEU/1leGs+I49T8jT7vR1rel7KQ9MUkyt9Cs
idIo03qJAxfJKzUZV49KHJyUaZcDWuXIoqIfgVPUB5dzeN5ONxlr4Agm23ly6oYHrqR4TT5cDVYm
sJP6PQqPIa6fL2NrpPvRQcG3yzn9HA2YXcdaHlWCfNqEzkfidUCnfWZh0jKCs58LiMmU4n6oyPw5
0iC24l8KYTOpiks3pKjp8/duIFwy0qO6CzqZ3HO7b464Jtgz06K7RibN5HLS33V9PCZSU89hbTXP
Jc2l8G91O3Cuml6K669fNX7zrqXOC5jLbGfmg3wJho7ys4FaH8NW0d7UyHL3bpiuTNKyx9rEoxrG
CcOzPgh3dWHXm15P7b1pDsa2SZqcEKYKgSt4lNUKCDxSNFxifP/JCKOjI42zIrG9m0agJlgrzt1Y
JUe3Fg3FGDNYvqJs2ZdufcvVmdKDzhqugp352pajvzJKamKGIa6uJkOIDSkYf2GjdaJdNkmCE4zi
45xCptjIu7NZs8aMQ4xNWdQ9xm4eNI8hlG/qJ4OZLrespN/2QvvQ+jKAgekNh7zHs210fHtrHCmH
dILP779yztQ+Cw05LxLp+OQQkDpFpg0GNjMxU1VkrwL/tatg4zZat+69KNyBlwA5HEOCz/P9xKlu
o4kx+BAanlqn+8gsTFdto4FZndxpX7VAJt2xBtc8Dj/z0uk+wQaNC4e27Cfpefm58k1zmZDI/zTi
9hSD7X2ObABwloQ8DmdzneFr+SS62dRGy+YUNOA3eHbwRtIvJYdSo+9wU3TuS9DYR1cWYqGIBfDR
onpT8OKsBSiP2WD75Hv6yfKl+Bg8F+0rLaerpen2BRqitxDAKenjmUkwo/oe9ZPGMLnkomVXTOuC
vP60u7Vf00MWJY/RCcWKa5+/t7tCvJS22g+2sj5GKihWrA7jjld1ZaJvvPpEdezcGr54jb5B/Ps+
dszT/Hw8jVZp3HwQCCC4r9Keym+lVt4azpSvtJCTUJJ5uqzIRm51ndUMFsqnO1QHo+iGCyNC2jGL
4GYF1SeXKoBU7ZBcPVlBamhk8TWIkPEmx3yV6r+YOrPlRpVti34REfQkr+qFendy+YWwq2wg6fuE
r79DPifuvQ9bIZW1bTWQ5FprzjERa/ux/ZbNubkngNBfxnX77I5iXun5fIweQ8q46/Sn0APrzz7W
uAhpd0e9mnqkt0n/lfX4h0DR20nWrDuWoI2Ms682/Imq9IVeUx+UKY1fBK35p9I8TMUU01eNdwZt
Yd4nIVQaOL3FOjIpB6DukHhQG/Vjq+0S4NNy2ISwcLT6pU8NpPtxaz4/Voeoyvrb76O+ygp8UTpN
L0daxyGS7/RXSc3UkxRT0K5nbrO2Cu0IEKNb+6KMXtqM4AfIaHdYEDCE6zRdodZ9hg1FjKCdQPGJ
6ouvHQn+qFa0htNNMa7m2sc17Nffcj62tFUXUB1gRbfNxzTXJdYwrsJWpXNEW996V742ypRr2/pb
hHN0YrIh6IZ3tRukAEecx9jVTgVTf5Ej8IzeJyPL92wI4pXUCiBYn5kwvgjjxYhu68mxKwBVlBYG
TpmgXIpoM3U+yYVSjekVkgZj1L75jpECwnsm99UiWWViMowC/9Q5zXiqhREdFFfbHHeSVqXHqCBu
qjCJvNGKryaHrw71u9dPhmwrmmDG5fdRFddGoLr4bvfFQNy7ep8cL38ZRPSfBSLRegNZgHGNmNTu
yUWa3ENK7eHLzqB5qcw/WeXSu3Dz5hIJT7vigfnOLc38EyLURnFWrcKW+FV6dm+xl3sY4xoddVv7
j056fJ5zqbYyBttILGqQ4815GloreWon5zTKyrobkeYuBlJ/1oOQzyzj7Br96X0QHDxEDv9YGLyQ
poTxvc5xvpAzmRP4qeI72adXYCHJjaFgthp7t92mnb1IiIyDB1xdHaM6izZcypyXUbbOk0+Ayr03
IpZ9u8hAFKcfGQjhy2wzcYOx1O7CohZbtAIAigCZNj4wUCHXZFuQz0l38l6EK5s9DL2xB80SJKVk
3Ylit9t1XPkWvea8Ym/Kd0Xl1isi5FfDOJd3g3DGpd+22WFw7eJODO4RR3R4M9vq4ukFSwpXEqps
8bfFEf7mT6EKGmuGy/x4WA9KbkPAjsy/yJl0cGj/Sbv6uY3BK7s+fRY/pfBMM5KVzaGHzWKfJ3lu
EZ9uJCDtFTKa8upN2auwckUwDqt1Glm4GPErrh0rzN+7R1J4NRkP0u4cmFqk3qI4xFA7gxI3H5al
wZa30aneK/MVAF710gv/uyA/YUOQbU10pj899Y5+mTQiH/h6I0xqon4rYDKAR5s7zCJL34nUKz32
SQ67Ttj32WGYLc263nv6MO69x5c4z7O8++HA6xpJMIQYJO+5W49kMXGWJ2kd4c0sxRmT7Occ/UFh
4y+6se4OELCiK3/yk/Ra7167vos+gj7+78MoR9zkNt49mf14J8PaOjM/fGXmsVaRk9xdvLYnS+ek
/j3MyqJxMDQWH+hYrI3b9AUWqbENnvxhZNViGUVKWUX3RBvxLcPsy7sHBbxkEDG4waDx6iEt10gc
1LV0S2tlJOZt1idyyhLPpvLhG89mq9p5j4doADlwqhbdLGpa0nl77WSJDQYtKMURipymojqVhbRu
seWR7dEkd+QKWP/oIrNTzrxDYg8RJvRw2MCWGFatkT51mFLKfNJvZIkvZy0lDK1x1Nnrv62qpiPb
alGQ4u4TvLMLoQMvorS1EyYkpkd6R1g4SnkuvVqyjlUYb6aefkCZdBuVZ/0bTkJS6Cf3YrEr3SdI
z+5VajyLQveuNZ3GII94fsZlj2tGkFpNfUpQ6DZQmI+mh/M4zER/H7DFbUogA5tyYHdNiyriuHRf
R7myvVAPoHsciWFIN8iz9K24VrnT3qc6siDZ2TF62Ka944sKl2C12ZfghULL/ky+mjwxaV4WvsT1
ZfMCHNZF4Ie3qlLHLA2NA4k6CLN0G1KrIk1nhM/4e5y0FbE2HmNGTIE+fhOOcVrKiN4ykiUyvzAC
Fgr5DtFpWWdFTWpK5ZzB8+UANMansZ8QH0OXA3wQKD2rV7pp1S/jTAKznY5Ls4m9AIdfee9gDoki
ndkMmPNLm5hLkzJk7+QjZpiay7iXMFc2G56pzd2drGUAcRUcPpFCpCjbxDj0rCFm78onUTbqueRk
/V3cqhk+XdEyNE7buL9H8FI2aTQWsLTav+VsDdfHdw3HP7xYJju3llcJ0yjdkVTg91787iQ9NZFN
QgrT6UdQXRNvTBzgYRW520nadLNlJ96HQr8PlfXUDKQfaLl34u3sdOUbu2J4ZQ/tX4jvWOV2aG81
mWAZsMglZOOpoOeGxcfkNTje5nXXOeViYky7ql3zL3YwDmOtLgI1zUWQzhO6VamebC1XhK1OdcAn
WAedn7Q7vwxX2aAzBdAmHXqebJearrzVkJt8t2YMbCQvtFUjJ+IwRG19RiAol/3sXWVPdg8LBPsy
wz1Wnej2gz2+i5Q4Xad7jUCz7AkuaQPNMZPN1EwfA6SgLa2Bz9RvaHOpGhEg2CYvDW92WtJ2nGi9
evNNTznX7X8GyWZBCMgh0MqhCID//fde7GDvyIyU8T/IkN4Ym4B5ZItNrnaaYNLiNgBQTtNEt4DF
G1ZL95CbGS/Tf+79PpTDrO0ZPBRN1zEbTv97YyLZXFeO/6+IDHMXkXPQ46YPaqQjwDIJkRhTevzh
VG9010Gaw+8kJ7sLfu9VXYx4Q49/aMtPgTnGE5Aen92i58EY862/Yw9sLDZ0tZ7aDp3F42b833uF
kN5WyGRb0ePZt+UNnWxXWUPAITIE+tQPAZoMZpcs74QGO5c0t80trJp0KaLSodg18iCmSRCIx8f2
+5Bg2Rj86A0UJRz9xPwM2cwqsiNXrjGiu/U84qB/jwm7QrzpdXW2+H38ezPRTLbsvtrMTHKQlFvz
om2BqJC9wUbOLpKd1I6TQ7vIT6KctHC+WTdL+Kic29iOGKX9CFsXaS30XM0yMCAEBWJGYjKfw7xq
D7Ycv8YMRKvlGADUpxslPINxkTA/gF3HLTPhp7hnjgOjlWwmszYWUVVgqnwcw83jRf++0pwJ1ar2
ehJY5pIEKa/l86hL6Hyt22H146ZIZP+fe5Zdadu8tflDVhE0Q1QGv/fstoXvwmwh3ZlTSdoyr7br
AckM8rsA17mmXbL0ajIcbA1XYwvmRjPUvjGIdpCq0tca/xb4jxuiFv//ze+/1VwSlnVknBKPS8bv
oU2W3C5Kx2lH1qF+0LBrHCw7bpdk8OztxryLiLwpYbXLlpi1tWlDGqEbqpODWbnB701ocY8ovafG
68YjnY2TVtLNHxEkLQC8/W3iNH4IR164A7eKgXoyjC86iLVla5tXLEv1JhQCfTWhGDAnq4CICLFH
54OLJ1fJKtYIu/ab8BG7i7wxnOEkQfVAR3V2ozrB71jOy9T0Pxxmm4ycuhMCAg7LyP+TqurDqTAs
ZqnOkKbFnYOIFu0Jox/viGanvgzQcJRhQdMavjv/URQhG+aIodtH6ivRhWXJzGI9V5iee2kfipqg
MR0s1gIuyZTNT4ZbvhQCS4Q1ZXu3b3bsxmgkhAzmVVMWHNzs9CNCYFUFjrSE5qv72bZk2aBBfaPF
5G2GNHlWFkesEYLAi1W7aLTiOx7zpc3it9a9gJyEh8agoBOEqxpBWXPP7Rab8uxDn/N2rD+s0k2y
yUzOn0Lv78WEiCnuqwOjacZIgC9CC9IKteawHQX4i1D86XIHfAsw8q7xjG1cen8KYZ6LUu859scg
gZbJ3Klp0fC2yQMJlS4tGF5M6okBc0NiOI3kXLsohaI+x+80muphpr7n0IEPWcyqD9aQWOeC3tkc
7UrLYRWqciamFGmQrYdNPVsMd1isjpbh8S223bwLxyrfq7CBBpH41IW2t6vQb4I3g+dXh0hiYRzW
J6V76kpB82/I35reZZerFU+9mK5FlIPv7PYmdtK1Gvm18TA/m2WDAWWitRpPfyEH2jBhx1ursXeJ
yvQ51u1DaWL8TPMa8fLY0kYXy84gxtYcpyXTfhRMJgzFJk3weyDrXbW2vwF+uKUwLbdNzSpvOX8Z
uX61A1Fq4tF+qTVmhADofXPhCFQQZ11H2J/BSkSwcaJofM3a0YSiBVyp+hzj4ehruQlzgkJ0rhHd
ahL5TuYu5n6+9ynKN6x8qW7tx6w9WRW69BSA54LQic1cYlO2pu5DS98imVF8pR41h5fk0J24tCZN
qra2AFY8m+gP4Zr1QFo/h3juLmNzp4+q6N+t9VJwDvtymabEz8YptXUSDvdcpykNuv7IROkSSgeU
c2XsadWSdji6dyXyYjubziFPEqaJ3riE0tIvUFF665HrZILVC7fePw2x1yqte3IFO1L8cntrjelr
0mSQbqf8HdXeFe7VCkx1sp4R5uEXhtsjakg6LbCCqY/ahR2VhDw62RtkWSN2T83AxDB0mL7nj9mz
BZjD7/7gm3h+ICzrCDKsQjlCT26HKuPDbPLXikIUW3v1DFyG8YSOdBD/+yJ10vfeB2lXWsem1Cek
/PVP5QsgRTmtzyL8pObCtBy3iAfsd0Gi5GIwNXNN5OFPM3xPdf7sDRy8lkcaB9PbFyu0gcplTVB5
zrfyEBER46QuWC64uoZ4LxhNWPgcVuxDPhw1B0aMXK8xrWjlAapFfUDaqcZ0J48oZdLM3Fi1lgcu
LNalLxXG7p4eJQLCPh7OYE1EOmTvnH1M5gHAJmFSHBuaS7QFzefEYRaYuyLcDW4nyDrM7gi8uY4V
9EtL6FLK95xbrz2SH0R6JcfCQdJUmGIk4ydUGw2GyqqG/AblxO+fQSLhLxv50w3W69AlKqEM5cfY
XJiwA5gZiBzKEeovp5LcK7dgc6RTAbD7rNCy2LN5SCTsBWVrXKzLK5tBWKtZ0KiogEeFt4UjdMnU
4JWYnnCmrI2cApIEwEOjj3iG8+I71Z1iMFsMBCKSBmrJJb8j0Wu8kxCq1pr0L96UP+md2A6e6SAo
RZZP9jdVMv0pTmgacuEiLn58dps7l2A2La+nVWaLYSU09SGHoxBovgCLwyNhiYUcFf7UoYd8j+ty
4mM0qCuCsRWwzwBJ8GeYceK1fXzpcoLy3LzXzgUg8MXEHMjkojPBThpd42ZaHyNRqdhnNChbDvz3
ijM+TmeGGl4wwooqHbrPdTkuZItciB35T9RC4+ar22lN+ZJbkjFijU8q20LpfaQ7gXM8gH7NkVK5
59aUYpvkJOfk9mc0zn9G3eg2jRS3ERgvUiFDbJujozBndVVTP8d99wOMauNjwX2xzPLS7AEso+f3
UZsJcmOn4j1u7PjkFmQnjlWPs0Lq+AqqP6Mo4ydE9TNMPMdZVg3Xpznsge+42F+a9so8g0Q5cn7C
7O4XqA0cWX6LJqN5F23pqF15RYeIOpz+3SqXOiATt4JOMlnnlCjcylHFRVDiJ6G20G3xMyvm2Qo9
IaibU083fYc1FDMRjsmJlgMhANNBHzREpXagM3Ki/w5uiwhD2ybu2qoUQg6DayxkX4NEYyJaa3b2
TQhTKo2L19phxGD3Mlm4hoYhCpE1fVPHXVYqhzA2Fmsr4yt13Qzykz9dhwGdoHvyUCK+Wm158Ip6
XSZetLZdv9/4nPMtWk28z+/SZDrrGdQ1UJcYWKOKG8+YdMNnz2wONHNxE9oP5ji6Kuk0l9E1t1bG
qcMQAY7U/Nw2VrLGjPaWZ9CgNTiVlvxJSPtUc5ucbH/ay9JdZfSKlugScMt2/atlBKnS/wxZe6AB
lWyRdD4Q4+aFcBGUzlnfgRujomv/drF/8/r8o+m5utfx2WiF93gCKXhzepcUqRvL84clYjd3zZyo
mYGnhSFauMESd4ZCDcAERI/VaIDyGtJ07xroJLO8WxRAP9d0POHUMP+EmolyyG7ajwL26CIVCFLa
RL1UNTtYgNU/Sc4RLfzhSWvnU87F+B8uayAOdnsWs/t3ZOZCp3jG1xLJm2jFKUttHSO4g9BixXCU
kNdw6sAGxVfFnwNz8SXysQAVBjIUdQZCRhhbpj2+hak5LSf5V6CM9k2mDch0TpaX4Qtx/0TCPwMX
6Ul0CEuQczQFEBt3TIYaQWL55MsD/LDnQRpqM3nJVY7pJk5qd49ursYNtcmM4R1DYhDNjNDDBPEI
rc5HVQu4HzL5QnchdbT0s6cp/pOL/FX8LSmsfXTvYV9sOfBYFy6m2bxWkDGEjXMojWIJ0w4jTyO6
rWYj0Labo4W8eIrK7ByPVRs0ffaRzhGkLCQc4MRNECkgzqJInmkYfEo3e7Vle0QV2y+KXT37gT6G
cCQ5tCTWa6Pa6k7/rmfpI8oYZbrM5LoS+nUI7X+eVhE9mW0th2rdRVCC721eZpE7LmMkfjIK94yz
FRmQ4zmh0+lpuLVBWTIb7XYpw659hKI7KgcdqagVJHpf7cNc24FnmjZawaY5Uw3wJ59E7olRWm4C
3DGUDpHOdJ8y+HUFlrStwVS5/2c4jVxW3hhv6X6xrZeRtZnM8MCF79VrIns9Vh5NIvePprXVtvbs
Hx8vtAMBHd2GAk+eG7RsmHM85RRqmOX4SlTxJC2SsXRhX1LmixsrNUsOCUiRs0ByFWn6Hdf1Uu8m
BjTZSPU9HPUSU7PtmojIGtZtHeG5QTb7wtOIDTAae0XBx2ehkgWagp3u6G9uV0MiDbHhJh3XlnGH
WE1fpn596HXjuYrUrRfuwSFZKXcRTGuFumpZ4rNt1MlMt+QWS9ULHPKNZ01vs8wpRQ3wZM5I7oZH
8Lk+crnJ8MEjC9lUTs9JJ7uDT17YIyRlK0qjXNmbucrSgy7ZK6houujgw4ZkRpAulb2MHeSsCl0b
HN3soJHuDj1TmijuK1oZ/aVE17vIuvyiCfMNdfW0kA4zP31AnsmwicNcI7w4r7Ztnt5QGuekIwM0
7DMGS9lXNiaYYyjiw3IkUI8xFbEZ2PcjbBI4IBovPyrPahckAjvIX1epZz/FNnsjMAKvYAthJ63N
Wfi7oZLPmh29F6iCt1lT3WRonuAC+XyV0dfcfaItqdaRp+7NQIx5XblveNqg/LSEyM+uKpe5plFh
Q2lw65JDvwK358ysNz27l5VEYEYIb6KC33teTOAaueAR0Yllg8+F3k/iMejf9YaWL+oa30IYF/JA
FkICX+g+GMl0QhRJCz9KKHDy3ITZ5XFozuSOlJ7/nKbwbxRHPMSjxH/2kiwOZs+H7zvPXC/7YTcS
PBFkERVa5QEWM2ZbBaHp3K26ZGQE/f1Yu8SxdIU012buREFPrDSp2cV5cgi5IdViLM4mR6In0JcM
todXwHUtdIUDz7N9sFlTEa+xnrughwbrypCg3DVKegs80GKNh/Y9QejKBKBNr/VYX0nwHY+Vl8qt
2dgWtT6Ok85EME+iyV9UZxDj3LZhyXQigANYt5oUCU/bkm8FuW/Zd6Ch6Z+cktg4qxbkKV5JUJtW
fI8M2RwVc8Qg0rD18ClFawa4b6Or49XwjfFGj0vd7Ex/aTodph4IJLYbps5YAuKHA/ydJu6ysnV5
mp1nfVYFZyc8I3pXut4xxvKs+Jw5MA+jwvyWSJovDAFIBe3zlChw75KTNnMwSm86/N5LQjtC8pa9
j+jtV9pMWoUHAvMgmr6hwKeTpoy5PBqty6kRRzMNP43JydQc9SkTZ0BL4tyRnbzUfCKfRywGi9k1
plX66I9WERJvkHKjz2VQ78lDHZN/uZngH+f3AxS130d6HUeR91RapehWRKpYB2Uyv6KtjmYqTPYI
peKbnvQPzIdcl12SQi7TXgo7+XJLt2PCnoXwzMzy2ehsbYFuMmefwPvO+Wx8WZA3g9aknP1kS5rD
30j369tYpw8w0/BW+Pa41+uGsGFXMz/GmcnjbA/MvrAN0a1yF7Sxql1WT4IZd7OYK1QDZDzJpacr
B3aX+eFE3bZP5PCNee6ce56xdip+qcOVDH2EYdyyUGrbeZLNXnk1PBS7pktftuui9JM/qL2Z9qV/
W/IN6LtMJq0pzUczTGyQoJAj1ba5NAzc/84+vsjWEz+dHLVgzAoNXKJBomtFYqELPo6D/r23DG0/
xRxVQk8ZMY7mj6tlN8tmakLgCyTOQr91ejz/PPwoVdUmVNPhddZIVx3Nfmak45bX1GRb4XJxZBOB
wk1x1izj0trClSc/XNNbSiPPv+QZQh592M5FGN7ZrpC2hEwupSNR9Lnx1rY9cbawLVBR25++65Xs
zgpApqUYjnwIExVBq7/1tu3vTPQjK6trxRXpxYEcQiDHScQ4JLfxHJTTGv3AnnmfdcN5DeBxRKpf
zsK6Ddl5qi1YBZzPCy2UBnERRrgN6f6tkL0QkWciQ20kXZRsnK2lPwV9KvtdCdb7hY8aIMaQaoi+
ip05SOcVc9S484u4Xv0+xNZR7fo0+9Ia/aN/iFmJGjTovaDDsGcISU+JO8on1+3yZ4mfgm6KMNY2
UhkIujQhB732b7rN/zGE4uSWpn9LIuVfYNcuf3/2e0MoibXEaF3DrNY/ijarbu3MVgXXwnlSGFNT
fX5F09r1TfY5Fu4t8+NLHBX9stJcudMs/PEuVul1XLFwFLLBJxEj00/J9jG0UJxHo2BXYowoEaeT
jno/KIE0rpEDOcxTxuls1t47hu17wjx13Wp/BDEsz1WLVC0TyM08C2qA63pig/hsY+hCPv3egCyf
ivzTTyaSnwvL3SKM4cYR5dswpacxaR45uRmqxir219Uj8qiJkktWC9YCRovb2dXFgQAfbOeMq6Xf
9FeKeX9ZpIeI8vVqeQZXCuLMjAdaoO6TOYhyF2ho3lP2Rz1+HQ9mklaFEL7RSKiiblaTKJm4w3HN
CeCOZks9FmksjKD2Sd2E5BKnz55ACIKhLt/2pkHVHVvGCpOHe0jYnWolGsecMSop2dMx7KfyhieE
VqBg1IDyq+odIlzQdBbIqCm0goLexSpLAaSoDIyb9NHXyWSdujm54YW+0VsT/VquFkNfQnjSwPz5
qJmS4W3QYiyQRb6286TDXVo9KSESYuSogFg6mKAuo542fedPy7LkiJoaATUSJJaWtksLGQDqZovv
29nomFFw5z152nyZQTtbstqlkjM2QjRHgQbRRiVkLGTwG/T86nvt2+xlDLSBSrOBax/AP3/Zl2ax
zoYXVRe44DPjORydbGFSFC/cIRx2uZfu8D5FyyxExsWzXVYsEOM2bNyyNr/DVurnEa0kM7lPX4dH
wqWV4nm2r5Wc091oZTdZt/9ciaYyVFq2zKeBgTq9VZllyF/swtm048YsuuQmLWxjJIo08/zX8SbI
RjpNSeZTS4T/DflFwM/59Ss1Gk+zHJK17TCEHqey2T58RR2/bzLJlycaiAMWNnqWNJR59M7XLZuN
tQkjgV6hB32dPd/OlkiQw8LKVpx614JW3MLzAeGDp4gXU4pSqVPxriVZvsXhEGHLtczjFFdnFhIS
XtQaadu0qtxmPdRhvbEjwgJGxpqLvBnAdKBxokoh2H5OO21B+wLwkj49N1xsFmX2SX3WLDudzY3G
hXo52jNgbZ+ef4VwkPdKClwW5w1mjKrc96jUn0gsu+Y5ySx95T701Y/9fQUHHVl+y9b19KjYmpZS
DoPVIoLjzGgUPTXnox+qFl6+yzUERz75ZaG9zwuY9IhexSasmb1P6hga8uJkzgvNPGsZZWzafLLe
ZSU+GReIfdhZZ1Mocw+m96JhLasyASbdSuGX5frXbDV/+Hynhdn0ydZ2vGUZdfMxtq+WKdDrPZaE
3hrguO5RjGCirvxpZ6LL3WYRdittVH8HS8Kq1OMJlBrjJybKnOH+0ac0xxtdrEOfuGh+PfVigffY
87SgNiUZynPlE6Fl3dLJU1vdT8vdEBfXeCgh9fiOvSZTOJZDTSUIsYWqTEJamwc1bUtV7EiFwD0R
NkN/m8vp0x+IatK8nDe8ltUrhqX+5ldGtiIPr0YTU4rdFMc/AmBV5NruZShUto+YFm/JYSx3s1Fi
VmzNF4g5HgCdZR4Ricb+aJtKMjHiCc65U32oQmeiZlb/9Jb2LXBsubFhRNAf1esz6kVH964Ws/1l
i6aF+BGfyqarjFXrmYhGqvlg9qPaCyH39On/ga2ionbRrnfxtHPtT5VoRdD3w3G2+0VWPNwbjy78
JAP3IQhx9BQlFdX1qggpP3uSKSxex1VH5kRsl9wh8Wd4UFErWGJn9lpGLoF6grfZbOwc8k1DV3yD
QHZpfo0gYVkYhE4WCumTwp9eqNne0R9s5q7MD6Jk54sj+M1k5rbNQrpHpF65SyuT94pr/DpNyeUq
UtxwiHY+kGt8TbJcwRS7sBNGWWU67LH15EnQAeLksK/soq82LTlyNp29wqexaFNEYVo0HaqIaY+M
DQTF7Xun9++x4xAIAj1M170n/jsKBrd9U3+3MeQA1tBuIXsMMbq9BT+30zTUiH6a/DN79TG0OsZC
NqGKc9Ens5mrY83ghAgWM2du58QeQ/McscVMLWdHAwGKbv9kQ1qjp0EGGPTPje0lByLo/6iMvgdm
EDon8Tbr1bc74anSmctO3SvdlH8GfUQjnb/rHBCAN7Vs0xl/MPvEKdItkicUnAuz0P/F6cfI9Xo5
Qzjw1UMlOsPFis+SPV+qtHdX/YMkdq4qTB9dz0YxrJrLVIIN1ysH1YZL14UzX7poa92ZrkYvRzq/
KR9Eln0YevuqsAYvPReLVazLT2Ckal1b3SqUNCP8eYxXQ0Sz0IwpIPz+oKQ2bOIORLbFJiya0kC6
87T2WAWY+mCwsfTwWALgH0uxdsJ4X5u45pOe8h+1LQe8+cXy8a/P5rsOCHbu2icLQYNhPmd0BTBf
m1dLnx+Qc7DzqY57bhI721P72W7EStkYM5PRf3YNNpBuGx1ciV5JOkO3cfv6OPQhaT0lKXKy/WHf
9U5uV7IYDOVw6eNSkSekNMSXPirmbafYOdlgoHrN2xAGWS8V2Mq18ogIyB2Xlq1DxGfU7scOVfxM
mwpYOYRoJBdbzstlF48tLQFmVI7NOBSEFhUNjTG78dt9UUoWI9MGJxcyYy+YotbIXKD+wQ4X7jfL
z+onGdGFNBgBkNjbqzI236swZxcXnVyj/aDTcmYXgBG/W42R/oVKaYNUh/Op8dg+8h2wE7dvVWM9
1+Qh6X7+IX1ilmHH2YuxUe8jLxKocb1IoPPythm+z8OTQWKKCMVXHGKOSp2sO40RBbhMpupIt7Mf
hulZi13x7BQ2gQkdQkXSzcRzOITjDo0wnaPHQ+UIG10X5trHIz32vKcIqySMo2XllP2rybH2IvJT
xWhCLT2Y0qlpvST8qdc4obFaOPL59xEWkO1olTEXHKi4iZkW19+byCzQb6bhAflGcbXxbF7bZ9VE
0xGyL11dpzz7gMHPj82sQTHLD+YZBO/j38K6Y87eZ+yjEuUdLEuKw++9SM5UvnXneofyceO1Mz2b
oqE8sbJHesnj6b8/+X3O70MPoxNJl5hEHzQ0Pa70QxziKcnz7PT7T7/3HDKpx8XvYzEajNXKiSsV
FOn/POc/P/6//0cXgOYq23A2v8+p4Yj+9/82Hn+FqF95ytb/9/zfZ7kFxTVJH+vfNykjLAAxdqLH
O+4fNFfaOs5Gm+kndFriUakyo9RGRME6R4OnMnWN0Ug+wxjZ1TKJ3y02lvvIGBouxzzLdkt9qRGq
i6uZn3qQSlPb4/uK4jNHRMP1xLWCuFJWUPQEIKuk4DJkWFsbZYvK2Eq1wPmWtX/Q0TsUETMtw4w4
rVKbfX6XiO9Cp8WUV/W470GCkJVbLGA6yE0cVc2KKBOw63GsBYO0Q9boeAhQmmAmxH/ue4xIsb2s
HJ/OnBlOay221TGPl3j5Wh7kAPh9ReHxCFqGPe0EILudoNGgkPmpBu6BjsAeZU0p1NLX9CYwuXzh
+yQLkk6wKbB6MuALfm8sNZLNUzIN2iXOCM2UHziEv9MX9LcKNAgD9uRjgEO/SHGBbMk5g9T+7YRo
cTMIHyy07518E0y5QMzAwGbfeYga4HikB3/ZMzgv2LXZuaQHvK3d+Y/mOvIxc4opH47ZoOE4sOAs
4CuCWJnaIdiMnn09H1rnqQ6kyUNMN/44/viVpvTFGqKe/Dpo0+yFpIqcMYpgtGh4h35CNe3UHOVo
9F6qNAqURfxzNNTBMDo/agZXqVwslnm48h7QzxYzXzQiPCQF7Cud85cZ69+yT/0gq9mb5f2JL/No
5sM/TXNWoSKYEWjCLFyiPnq4QZX+A5QFg0Ns3qb+Z86IHTARPqyVHn0NNUQz3VJPZvusNUa9hDiG
ttdu1+H06eAbWGnKu/Wu98OEcWHDZ2A4y+eJgfVEx31aj1KX9ITMy0hjYdVKKZcZVo/lXI6vOeKV
JD5GDSFr+qtREg9jQqzFlxnt2au5WAezAiX1aej5XLwp2bvqUtf2F5HeK9aecW/8D3Vn0hs5s2bn
v3LRe7YZJIMD0G3Amcw5U6lZVdoQkkrizOAQHH+9nyz3wt/KMOCNN3Wn71apMskYznvOcxKE5VIG
QCe4SiGdvwr6mGw+tRXMfxo0p+gXo1eQXCo6zAbVOVFu6iNw3fuGg8QUGfqkmHZ1TSqPadThgfc2
NvNGvl4RNhUIXBhdpU898oLdExPfjfCOUNwvNAIF7NmMv6GS1RbB+xITnt2V07YtpynMknzYoh/T
0pXo/ehy6MzzKhRYIjdppiNO4NYRs4qBzj05b66H1Gtoe88Iz9nb/KlNbmxBTofVQFOEHQjFe3pf
KOxCGioCMRLB2jmxfdgN+Njp9vR1TXD0zewWx8JoiPmY+qaxDKN+OtVz+6sdqVDIe4uHUxxck+pR
I0DwUmwEio8tZvAS64n8lTmpKxu47JRCXfcLspPiQB5mB18RQ5+++sHNPuPRMTG3K3cqeKsquWwn
v/tJGexSqpbg/I2TlwDNL9AVxRCTHTIqQ9f7bLj0o1NgFu1H8dPC0D0VZXti5YJVIFcZNztAmLeb
GigBjUvEq2EmFi1oq0XIgxyi53kZglPsXGsee6Hgv9gzXNTRYqJNUybrSuGt7WruT4F7MFCn9sFY
EAHbeUuyx5F/Nhemn7zzhBsXFWbETsKpLUJCe9BRqLSNSUAtJGRG4AJ7zkVq/ReX9f+6PjN8+h/P
//pR7b8uT9vn/7j97l+KLwrVR//3//jHf/r/qGjTEgDE/9vfnz/+VuGH/vjXN+KBnu8+yu///Len
7+o7/ij+wW6//T/+F7v9Rlq3pcQIYVum7dnSBng3fnf6P//NEN6/S5srgu9jGQJ5J8Gq/xe9XdDP
GYBpBF4eeMCzb/z4/6raFNa/26ZneVC1aVRDyrT+r9Dt/yTnSg9HmiuRwXyAzCDJ3RvT7X+jVHai
WQR3lAcpVH0HHPllwkKzaUe6RRiwCxKd2FCb0dlrp44w0nEdakSxAM6W4kxjdRxwAOEm+JefG5mU
pWedJ/4PVEC8tv9EzPNzenw+oOVA05qeoLL5nz8nGPkmH43knEzGJbW6ew2wbZs32e+FuPClb7LP
oOhgOVlgVRgb8G+COiRBNT71HtYQkfrRpoztZ9FTdJXo4g/oZuBthfXSOuVLqkGmWT6N3T113SjM
TOP8H7ct7ofCR+MMZv/oJMiBk8x+ZTPlaVnePTuF/l226R7miQCj1Y04D7MT7KBd6njGypjtk23S
YRoslbOJimzZVi+ogrgjrPaqaJ3c4VWvVgKtnhlUhzmzo00mzU9ZzVYj3JgyyJxLGlTT9VCYt1GX
/6Si+3i09cn01YHDNT+NU4WOKcHFXwZ7fFxGhacidoBA428E8UymzO3RBWZtncu2pQItRvfSykVy
9BfSFhWp/KzaV9X4h/CPPtvpXGxSCa2Ncx9He5xGZu+WFzE5m/7mUB3Heg7hX75HwfiwkCLcEVDd
2SDIKJIJ2i2BaPckTJbKD3zm8Rl1NZyt3NsMNS2TEVr4CuhVvo2s6ZqMebnzOnM6/v3FTVhmRyPI
tlCAcdUGFGJpPChdFIDKToJfOWST3De4x1Up2p+MNwDTEcOQUlJjOI3LPOF0436mYvdX6vXkS5vs
q8HfAkYW5ypBCwUYi3kZCPO6M1Y+0KbSMY5+ySOA8o5VWDV/sDGFMazyrLO3LVy1FUjubkWA5mdO
l3cozvt8XaRsoIOAdjveKGRUiny6NfMiB1dNCIafep17EQkDxavdN2n6G8PJj5DDd+z0u2CJfhkL
dhZgKndGy8wmQ6A4mFO3d93G3fTZ/Jnq4DzeSFj059FeJd8VQzgNyXTtw2xaceI/T5bqkTuDe8SQ
XRnNO00EGJtY8xIUl6FBWzIjznqWanyUh36F3W1nuKgEoiJQ7bXKXmFwL2F2Je2dVv2OXAgDdyT0
IlYckBznNQEYaBITS0oPEImVMTbj7l7NL7hvScpMPdqYBdI4aN8si3GkGowTwJVV1lZvE+ka2VYg
eUFzWG2wJhEFdz6JWxRLjXXaxFbJ/BcacXuw0qOGJUU/acH/XAcfJAXJNhjjE+vBNp3pYq9y0a9l
/9aMeEaJlvjskDEFNbiAcpH84gIIAQRCxzIbZNWzO8eo7lpv/FYzJ8J4YmQlOnF09ePl9hAIczzN
1CF1eYIvaG4+PezlJWCfVd3j1HE61RKqb36SYtq6fjVvfKzzqWCwaM71VqS0qCC8bP0bkKTKLrMY
IMtFxXepyQL3hYsv4tPUzZ4w6vsUmJ+lnkl6QPmnBgZ/3aCNBNiBsjZdPhyt4tNNMXn4DkI4Yk+Z
VHd+1D7Kl5RI6MaJ9I/bxxg16zdLTG+ySZ91PnxJTh594m00x9g1HQyPaTsfPdU2OIiHUyVjLn3m
dB5lR4r8VgHQZb9JRdAOE6VvIHC3nPm58JOpRk1vD27Kb5NbFOx000xey/S3g87cNd1Lm1K7ZzkO
c8h5kc9hT82vYiIBZ6R1gifOud+DTCPs2gxEOgx3TEOtQww7ock4hc0YlW7RviMbUX4ZCvdPUjwE
I427o5m9VrUX79oBW1kea+hPHVmTPEHcymFi1Qwzhv7HtKqa1HR3hqmCEpJRNtfUehf0AWWtbl+G
XrkNZptKkU6fVRMcbtL5ogdmmanaj8FchBNbU+ehxvsRojmQxjrALGKx11LXdWB+QHdo7itM9c3j
NHYUJo54YXMAfGMUObwO3lvl5Me+yR84UUqKjwJec0ceenaCJEwrCpcSVV0j0qBHYGUodVzbeKAi
DwR+WZq/nPgQ+EzTGA4T3jHercDt7+PUXxV14B2aCJaE1eNcdu26g/EovnsasJpk3jr5Ld3nBOUW
7Cb6pokJhdHKlyXNmmYreW5iyi0YKvmq+pCOpHDOjP+MDpCXCh+noja5Zky0MEOh43RmyVR0quHm
WOYP3/GatQzAlqGWTjC+PBr7AGGt2zL+LsGPgrky13FCjoLwM3I7QAohLtQ7hDgPnDBv+03bjCcS
AjKcqV1YL4QjmZ0e8jZ4jMCwZTnqm6JNL+XCakzdbplwLrXzxOvT0yLlQ2hMUL7XMNzuGTefpyEd
WCgiZL6hvUQxSC8gJuLoWS+BQZ+VxdToNgih9HroKM24wTyWENwKNhPKHdYLmuQuryDIbfwMiiJ9
4nRpkrWCEsU+mFRJiASGEBxERkgHab3Ch38jtQY4TQMc3uYSJXv7xh73IXV0sX8Y6aW8r7UThV2C
/zSLp6ehxsGbzdkuQ+4ngsZNMuo6eGjBoCgsj/5ENvul7dEql8Ptsatpb0IwUIZDPcTgcN8KbjXF
XBQYOexwx+e3AkmJya2wri7OByxC70Ez3Hte8hZl47ipZPXWA1bf1IEgu4+gb/qypl0Bc1cO42rV
2zIL1SLJajnGr9kj1ppaXsmYhsUOuXRlFlKtlwx7ZOZjQueq0rhG9rqo5jXPnHtnnO39bYK/6Zrp
EcoobdeKbi9rtARQCMrvci/tTu6QFnfM6T/bRjtcrVyUTCd7zfUNbF5U38YslvPcWadB01kLB33H
BEGeyy66G1s0KTOyQmVzM/VM+3FmZ39cmibeZ0lD8KUCGmRlkAHhQLWOYAqt7znFdQ9/f8mUHDZ9
APsVZu8wMriXQ1yD5W/+EMJYDUV/38AeQbnQgM5nSWd4f/uBenLPTrCL0nT1953sb5fJsp05jWjn
sBAEA9C104ba+Xr6bKOI4gEzvbbTz1wxkSXVCEjLBgu2GvNXNOcNzQg7GgPVqQ1Oc2b8ANmZjgay
OgOQZ5g2HwYgD3ciUVI1KExGvBkdE0DpbP1qTWzhyaSOJcTLvY9jEg2DV2qmrYDQmIeSz5k1esrM
JGcZqLgqCw6TxJiaHiljwLZZy/s+oyMwwFU3USWnRvZrDYBmMo8xLh68w1bYlD7U8OTCtJx5Cjhk
rGIJOD0gQXUwjnjLF29jWeW1SMbQVhCqZDl9GBMGMdCq97K1Hya3NEIm0ftSIe4nffcLGSHx/R9S
c/g1+m9V0j9uSp6AJQCJ1JdJR6zfe3aPvpqu0m3e7NR71VN3HHnvDhEeVezspNxmZ6XtDjBKm5+t
G7qAwpgNmvcPFa7DMFzHatgPPpuqWNx4U5fuH5vcDVGOi/IZLyB1k/oxOf7OpKJBcVC0RtcAHoX2
we67p5QR+x4KNnG4PNibGLWv/uSKbQlEJBZVH+oxc0J3tL2t0rgAbh7gZJrPVut/6qbiHGuUNRE5
7D9j5NRPTEAc9hNmsFo/VgmuWcJShBv6c62aATx5Rn4RU8WcEmAhtMRjeGlMN4HAKo1QYg0vui5Y
p3HwkZpUcQbOO5NV6+Kb3siZGlg4MdNkLRv044F6AgoS2NAQSw5mGtlbpaK7yKAdMmKGSa0iIfEl
5SdKHMB2ZZSQR0lvk62gWqeDHa0wCvphyreiXOdip/gAGUqsq87/Lcxg15Ia2Lm+3HGBr9cUplCo
k/gFeApthZUXgeGJQtuqvxSG5r1KgdP4aY4f06jXeVXxAeG7hNeYwNW9zfqYIqPT5CJeDjYjOeyu
TCQQWojQ4I/JWQV4dr9Y9IE9NiY78RAjVQ6/pqac13//a08yizKo+q5zXGasqdw3vL0/+p9Z1W0l
IL7nKpow+gNPtcWhZd3HYECtKtMfsyZ9u2ReEA4ZHmGzg58hnccqhibX14rlv8seDPgn65z84UYX
z7NyEu5slOMIuL6QXGi5iZJu2WTQTXZlH/go+/mX0EG/YrzvIKn4bkGST/pvZcwHS2LOVgs4YkvA
D82jCEESHJ5VR1TrdS7umYOTpHgEqhR6ctvTUZqzfar0m+nNfvQ5jBtB5Iduke0G049W7UCNM/fQ
NUU3RWiwLA4Sd7WB1itPwm2O3P7oU+jePddIT36d3Grq1aZY4lBm4r2o+ae4JByHBWdqTzfhAWjS
iyjNmZyZF+08KIDzMr60nPdER4DViEFtj32Hnd7c6tq8Tlk304u1MpK6CWtqYdczVQNp4vER3AxO
kfdaURk5wtMbJvOC8+vOzMgYmZh4XpJq4p6QaHHocAXNTuq+UntcLW2EVdTKeKzV76Bpyrt24s5r
Ibw2QaG2Ii44EOQ6e5qTHxKICZQCaDXd1TRQ+sjTrG6o59wb3v3RHHf27J8pWHpjm3bBGKHUz+WR
2fxzzQtHGrG5JWmAcERuNV3YAHPyrliKSuQ7Mn2TXo3a/hKitrDypG9WujxXxkd+gw6XijRTOqr1
lBi0u6hNTP/hJvGQc9vS4KdNOKSVqXBIwNzC1ngEN22r6SRvfnSNW1F6GMeXm4bZ+yMH1vyi6xoB
tUvK0N6Dfrk5/+wW/Coc2aihIbOn1gBy88B8Iz6CN59/xTJ/NJzq6hlut0no66ULDhxuJ31IGWCr
vBoRXwr+1pn1ojRxeAGeMaJVAqUDhJViEGs2ErPVwLWfRY6y6RdW1emByCQnOA9wRt09Odnw3mZG
2E1kKDqR/RAGZGSBETQeVkglv4Ed4KeQ45Ury9masbpLXYFdSH73E49PkdOgQ0EUcwLTOrggGddY
wUjSAZjzWfIVUQO1uClYcrmPaNKIZLtVGDxdod6mEtpoUldXhbVmlcpovlBXYq9uRn/SAzSoG++E
FTdVyQC2tfwZyCuszSHi0p/NUHUhLex9TSHV3HQ7J8hnviV89MEMWnEBUIXbXKB76C+cOCceiW/q
lEJ7YWkdbYa7bpdtIpM/OmL/2LbS1CtTcECaB+fUE0lF2kr1Q3Z7LgOyc+Y8bhBmXjPOOtRevuYN
FSGxvwCBlzhaEqsGEJ9Ljkb5AxXhGPEgu45L9pCVo9jiFwo5n9HF08I/KMksMTn54Hzhr1080asx
wyqmp5HJFmI363CD754jDzd87w9iyD1D0D9e4VHOlSz9oZaY+agzmYbRCTnC3amcjZB4HG5eMLdz
VL2ie0Fzo1qpjzh0KI92QeUNN4YrQodX5u9aBz9lhXAtObxWrv2q2uHFr4xrzkGWo1B5BaSxwSPz
1dUWJdVFhL+eIVvgjvsuxRZqOOm7sqvXaqYVDiUcBSsgxZj36aG9jTK9rOE3Hrxyk/rU4Sl6swtF
/55XptbZjPvPyGPAUYGY79kvV5Y7f2uzxmTvTu42wx82We4flXXTLoCEQgeNOvYbHBP5XJ868K6b
IsM3gF6GEXtvpNG6svOjA/ujctkORUEECyAcsv/wpbEShpibaRAZgGVzoXe2UER2HuiRiHWY6CXR
kdaQHaWAdOmydtIadKt0coorjNJpzzjzjntUW5aEq9mJfSqcBdXAuUIKcuqaWmt32Q0C83ww2j8k
vcHC0oOW2czGZzbZFVMwFMQcgktbrZflJjmljbOi2jxnbjZcq+ZTa/3H8Ysb7svexaZiRkFrK4Gu
Qml5jer0nGG6XCftE7vT8KyrQwKQEeeg/5wM1qdRNHLllCrYSXt88p3khFyar1WrcSD64lExrzNv
IIzJDz5VyrAJPbpcJ0kc0z0TnyK6kVPDumtamvP0iPTF7s4+XcdEeyuHkvsAj5MzqxtMCNWtFdP9
/Szr4Cyk1Cs6GcA79RYEmKzfgahvFzNCv0gZiU7BHXQFvoxmInJoDM/lkjS4LSwYaemzk+wT5Jk1
XgaBIdD7PVZa7efCJOugW73OOeqv45u7cy5aynzEsp+8llTsOY3d19qp1SYX1oy7iqlj7zRh4pOj
SJefahJqVc2MqagEgK9TvQktsFL1BxITJ8flCmDmtHuWxMH1qDXHEdC8JFhOVtYf+oxs0LQFcB1s
wBXxOrnzjyFP2LQf9GQuTDpLF1tCyTCnb7dtQ69QWqAc9mCpp8GFEkeaeaRiiX4HqurbHjU4sNja
axABlFFuKZa/ys7SxEaxQuoY8KMnrvg3zq3OKCmUbwmJK0JS3EodbuXZ9KFjo+M2aMVcE7m/Wa7N
gAhFuSieI8t5D0oV48mSb0bjYZyKP+OcEHZkJR+x43AMbXmzp4B64pH9GSdOJQjQLu4BPxa9YW7w
4rr5Y+bzusQybGXH7QROKt/5diHXyExqy05e/KIyGRdjtI557/64AxlHtp2efbumJYllnCyuxTdd
zs4mX+x7MzU5qPmUm2ROCrXdCm2jLO7S0rBpnmQXddMP3x7fGoHyo2U1beIIVHRmzEejChu//ZqN
6sE0iKHZ2v6hG+hqNd0HG7k4N3PzG3ThIw2wIbe4ad2VgwXdD3YcwGC+JPx4XPSwon1TD0QhQj69
LCVkPLLSwCoRE8us5eiKFkY27ubUT06UBsorAcMpMN49Uav72MMJ47IE4LZqCYOvLIMrt41UCuEp
F7DKsTs46pFRQUC3gsnQcGEpG0brJiZTc+mNp2ph3rhYRbwHiPbLBc60siWqYh7nm6xzPprRwtyT
vYBTpPqvIuVWeO/lLL6j8qZHyerTo49heR7gNZqEXmjkXI8VSJlo4eHpbewIKnJJ9ZmNjz/6N6oI
zvt6pjHPwCYu2MOynoDJUrarTlIIFbXtq+SMGVVRuYsLOntbO7AgUv/4WXA3e1C/rAlx8y8KlY5O
yq3FzukqE6gVT7kdY5i0JGgC0U0s0ta1dQsDkJHkxxtAVErjESGW2ingmaaNdgl+qGekgdyOKEZk
Sk3pmy4DLP9Qj7c2gTneSPo4bAQqb1ODKAat3RCLAFMclxMGMSc4OdQrcSFnQlq28a/Ite6mxu5D
z0I+SenKmHIPBJV9aWfnq5wtrpXaDVHphqPbYzs1bHWpip6SgFGFQUNe3rXMz8nnsDRm1WGwi92s
5juBs4CzJW9qvKn8Kt3qZX62nOaBfs14P5lkZXXtP3ddloalz11EdfklLu0dZy32AjvYexxRLO11
pyUYdh4Ir7W23J0zlZ+9auJdYetr7u3sOnlA7CYDMGB/1BwOU6d1TnFSpJcyaF5FYdwFPQLNELCA
uwWwiLK8KyLl3aHabiZaBbloAlWZ+uYjK5iTtOkzdhKIGmNHjNOyrpkJ+Mxz6VuZFh8mMHlUrI/Z
xidAQir61KZJsssG2hbJIP8MNUIKc+o1FcTbzvDYnXsHuwzh27WaKChTo321dWHfRT3hudYg8dgn
6bmNl6/Zc9JN5eBBHssGIihvVBDtM3P4YbX1SzkA9kUtdUsn3asOz2ePQSdvo10aY5efTkQovgbC
Saj5iCczmXi2N4jObfXptOaydwy5axYcszXM4iHKwqyO3jDjxZmE7qScc0yP4Kqs5gv4KB0W0uhC
ZiAWPvnlaVn0V6bEJp4SfSiE9aL7AMd+u8c02m9nWpv8bA64CxdPieEi6BjefoH5DFDiK1nGSzFk
XKYbTrNax4eUGDik7IZxTXeX190b8ek1BYDoakzNfGS8FQxLYqc28UAT21LQ/WGMlXApNEY6FvIb
swplHyfSUmRtmEisGKmyek4MGGRMlqSuMRGdbcDGKu6JVXJVCgQn0dkiqeTVNcGquf/DAoGpVY3I
GNz8IHue56p6xMVGrDBLp1Xn9MN1oh5GmbIL7YnXGETqV+NPDAVdOe/tyflytSGIt1obk/poX6fp
UxAMzUrEgqz7H7PghFRyEqFaAo3PdV6jPTRPK4wQMHnGx6/4HtVJnIxK0WFtsLcFJY6rPiJL4vq4
Dt3xuaHcY2j7bAV7lRhBjL3GKOzXzsuPQ0cSyS7mE1CKwU4eE0N0IQo1fs0K3pn4o6oZ9MVA05zM
UMjzkfGf/WB1nHLTgsfB7aHDvDbucPVec6Pn8rA4WXpOG5e+lBxfYs/rh0cDXTnoRnMtMloaOs+G
rmAaA5nQEiOx6x3piF5xhbEtQkko0deYdDBmsfbiThHWb+vipogNXbBMz7gug/ucGAFr7/wcOGl8
D6T0PKLXdEY/viyN4V1V5rxnSbu80bbGLsvnsULxMbZe2SmMuxYQRDl/NGUehWVigkOCZvUofP01
h6PhCeZ8quboXpkX10kGeF3ptI7GdFyhi7SfVf8ZzA29p87woKZuvjej4itKXO+XXQ3OJnHNmmLR
ylrT9dqcgTU7Uen9loM77xDp1G60G9j9XnksrJ3AZfBp+AgyXl2VFynK5o4xBellr1R702jdHU7p
HF7TjyWj36P21FuEqzgENu0c3KF+Cgoz2t8qkQ7OmAaXmxNu4+R18twknmRaKUcEjTk+M0mBZTMt
1qvOK8pCnDekU+c6KkCkkQGOv2GuNtDduM36Xq61oi8jH1o4HWldIC6NMEMGo3qzW82MAbALCeni
jzXGzYtlZDPVPyOrqtLNizlpc5Nl486vsxID6hg8iiyvH+1ypx0/4G9DERuLo7HxHIitJaOnrS+l
eirZGHdt71RrglJfVZy0e6c0rkGHVs407YxQd8UqDfE8SY/97A/HOObOnEcXTy8pPscGFM0gduYC
9V6ACeAgTCVf7r/3Of/KxPowcsx/6DQSC5TxShfVvnuS/o8wZL6udOJuB5k9KNunIK0THz6nHyQh
M93JkglNErAz+3ypq6FhhFS6b1DueTGN/AdNP1hRYsNRgHv3Rre3bJSxdn2sA43vP4mR+4NovAPG
d4Mo7ahXkK7yNQ96mqTpfYdOXFqGeVg0i0+uU8xsjvAhs/i302z/1FP5s6pFFpocew45qNiNIcuP
2OXeBaa9eKzq/M5MfrfadZ6DikqO3vaf85hrUxKTG+0AtLVmJNeSvpw7eBwvPLVqlw8SfZuHfBVT
SnnKe+qyc9iuJKvHDWisi8XN6ZwvRDj6iB45bdev84ASQkZ2BrlxsGru6X4nq/vJ7v40+LW7mv1j
zPGtNg3pV57dA+2d2bmfaQsDPZjpcdhJFtWCeC/mggttOcsmbv2X1u8eRxqyLwbYwTTDjk3C4gVH
tNh6wnNZ5p1fMo+2Lje6XeksL0FkU/gCp8jjNrsegzQAsl1UG6sAiOYV3KaoNcl+c89WbXnXZb7x
NfvvjomcNPd1dsjn5sXuq3JPzUqyHrwZCI840Xrec0fkSADJOnga4V1KEKSz3UUrv+iGsPXmpwVJ
u61dWqPaeNwJx32u28nctVb0bo+iu2M5YGwFHoOYSZCfi5FphtEE9DbEg31ym6zb0p7BjeN3l4z9
wWmsaldm6b01Nuf01tjAzAMbX+mePa9g+lInQFRGroK9voVGliOTCsEn4d8shTSYUxXgc0Wo0VHo
hEYuuvExBapYQRg3T1WytzpDr3Fa2wg4BnMZTjpcn0h2kfBkPu9ztzSDzeISbb0N6UUSjxuLz23T
Tx0KgIo4sJGdcHV8qax0b9ZM/41uulZEaSK3Nx+zEhv6zMEnrZJ8XwGFRVy9DRkHHBScsBjxPsK4
QRKc+t/FVNthUZr3LMnA0nL/ajNmOfYIjpKIzL4RPr33nBwvZcXWb9NwhARVoMWl/FO3XxJPk05u
/Gpagd54ZIbIVxizYNVa1WF3o9ZxdTK2Y9CdaZtShJah2f39RfwF2XE6r5iRji9mvFxcn7jHSt8S
8yrCrNgZXHuCnON7la69JLF4e3VzaG+OnNj8JhqRomIwWsyjAxl1oANTWx/jlH4rZWANRITEIbos
8uhlqBT0Co/rvpHtUTI8YuA/J69W7ibbwuiI27S3P/fvHz7egvumP5ALXCSvCc24wo5OjlTekTn5
R9CoelvLT+3aHP1pIXOWYN+BjdpPmLdXiUG+ZQQUtE7LMdmkoycwS3qnMlpyspY1oMhF13vTFDeG
U8T1ZSjuGjrcDhEz17ivkwsB4HZXm82l13UPXHtMHyx7BESMI7tgqQY5Mm7a3nw1A5O+KF1TENaE
sFAYmyArgh/cCJKbwGmrBFKCBVfbL82XUl4aDi+oe5ViikVwJoe6x4+6dRrhHFI4COcUIMUqmCdr
6wrxoyOWQtRq5yEIore6tJ5U3BpXKn2H14AR/ZC+SLAG+84NPtryVnNfpOfcpATMaI+JypaLKYfi
NtB69ATBdh0LtPLydpyNX5aKZbzy3IZrq/fq+XBEjXl8SSXXiEihFpEcxFmCp6ylTGLrusxv2ty5
oDTPO7NdfquBXKUp4AozHiE4bGFjLTKr3liykaAID3GKhjOKId31jsxDbUn/kGb+Y8pHdrqVZvv+
p1T5drApFtdRtYt8awrdyvLYXtrh4mG0huHEGc4/24a/hyDBEJNbAD/f3VxmepM7Gad8sDUFEe5j
4HELk2YQI/WPz3RwAbjNc+cwJsk9rES2dHT1wmvXUjsQmfKIXdfEwrXMyc5q0MgWRJ2dnEsbErVD
PY+z0JVhx2fDSJlv2awbC8K6aLv2NDD12NJ9RV/ALAzgEZ1Dts4nTgD9apDg2t3ShjISYdgR9l/o
fwV53HGntZsK8jI2d7SeA3c1M/KNRLCbo4DFj2JQxaOv5DfJaIrevAwpKOmS+yZ2ZFgBfg+zGIf5
0ss5DAC4rxotyi1efQeg0clN6u/ZLuVuaKlKiTmCQGFvHgw1n2Oqsu8Gni2gRMY+SExkTpeE6mTc
wzeR29jKxLXwaRPJ9rMgQmMSoluDt8rCPgMCh4fsqBH6brYqnzMRGkAXYzu0jMhEd/ONtYoc1Kdu
OAqb3Slv3ccUnXE9l9SN84lvLe2qy9jIEujVwZzZUUGNgbnA5CQbcC0ygRhY1sZ54WZ2EAMprRoo
y1pPPFTebdxoThEgUcmMLCdYi7d81fQ0IQ71yyDJUtGotx9jGR1cKZF2fDc6Cu7iqFh3DaYaVNmI
W7xjrPn7QXT261cyh89+oYpLl75E9QOk2nJDkfpddF9F1CxKKgzdLgxugpfftvAkk5vVEUarF3MI
BFOf7EB+lhyRvFcSq1T/JHTnZRSRbXXsg7zRWUXlWPY+xTi7dClAMcYMq2sQZEnM3VXINBw8trWE
/CktjAmbpOMePNFqxh5+ugUtFhqp7YONYfZ9Mz/aFV29FXUGibBOjumW26S7w63QEk8gzBFFy55x
rXNy1YNXmJ9OSQlBOsW7W60z/U6TuWUIfUsPyl1mzzB7uNmB9Sq2GY25l6q2N4ZbvCk++tCMCGKK
aR/YCCJM4IkoaDpiYqWvA7fg7YjlcCfTdN6Iud8GvmXd1T2HhC6wtnCAfgq3JspfRcY+Jwdg1SDJ
atM8QLwAHTiCc3JLogMlY0nC3LRHZoo5vLGPkqU+2C16oskYbx3wzXNgxEdDTVfYmSJMraVHACek
0lG7vGqsuMTaqe+Ew+9JjBr/ve15LyjcCEBe9dINg7Ef6T7nvu8GG/qPQgWrcO1ldI51Qj6qkquh
KLmV2L6/MqR6GJoRr5qbMQBnQOfTpLLK+BjoXyYZHlQEE6fk9TGQZolhRvJImWhH6VBICMWiI4//
BZm/3EBa45tG5umwgTmwuCYx0bflTZ+D9eIHRgR40pTs+kZHhynxVcdKvogwZZ9QWlD0G2qo28Z5
HhkhsEyY9clL2ue0ZYH1x4DNoYPPrBrnwGCT0eIchbyEpOaMRKwWSAMXju2MkohApLJ/tSt9XuJ+
58qWzdjJyPTXwToY8U/FaLRN+lNPs7fhELs23P/J3pnsZq6k1/ZVLjznAZsggxzYg7/v1PeaEEop
kwz2ZLB/ei+q0oVz7oXLroEHBi5QJeSBmkxJP6PZ395rKyb7HE1OYVU85UH4q6R5Cs8RG6FilofK
wx3BN+ejyZh83yvxohxmS7blHpJSMSBL/VdNTfLD2CFwNpxTE7tHFQgFrbEN1zqajO6Czr0pGTEQ
cS78m2lqK5YKyN9tS5S1WTQntn9BLdJjAJcmd/V9J2IWapk5q2iyCG+RJzJjfrGuEZHwwGZHbQzO
8e5OOdo69tr4gK+qN9KDDwsPd1+MJbx/zdUu4mlxMUc2CbMykMMUAMzVVeLHNPUxrvJG2twM0NIb
pUgoQd6K2TRM7RIW6fnsWV5Hen4Fp1+eVOo8ZDo3of1gq0osek3N8tBOihbdC7CS8drwWFna5R/B
Egy/pkiYwlgQyLMcS9nyZsYJMx6+/0hTyzasCW0D9sbSTH3jmgzmcPhGJHsLHZnGB6q9Wdrj5RIK
kMt47QtuE5gbJkocQ78O16Ixak57kFcnotdGnNFCW730DU5S74cam7dQOxP8k+73G1wnPbEzusc6
6DagoPgdNP6QHGD+EimxSVLHVsDBYnlTLg2zlKqjxnoh5CnIjaAwGxnufCe+QbV/DOYk3td1tfYp
5DqESxzt+833p6MCLKOvYWTOwTu+scj+3z/k+z/h+iLYqmjnzBG1i3Vwj+uMORZakxG8WCHezDKC
8cd3wa9nzN8phcAEjEWhmuaLq/sPmZDRK8P8KcgnCk3bbE25Ed3jSc1o2eZIoT4d9M+MuDqzjbU9
qpOuxbPfcaXw27NTZP0px/Nox/nKsOPXyVHtylNde/T7W4dE4C7LhobDSEXoV2foM0WTXQDkrwyE
roPp+FdOx2AvAk3KoW7+wezEOtCytNDHcC7Lgf3S11m5DZ2GAZauH40g95g3wtdMInHdG0N/7tJ6
2DldOW3KUuKzoTWPUe8Ic9+h8Gwoun3RvYXOwInfSzey7dF7pOPwfBqcfEL3iinpra57ACu/Kmdk
VqzL3YjTdR8NFntBnxzjnEKUnglEQOhi5s6wL6yeblcqsnlFnSg76DalV+xx9gR7yw4pTcmc9LqS
1q9A5tGBBrtL5WhnMxFdPDXVbR9wUQGBRW28b3KCm1kqLNu2uBlMYsecbUEDutAnubwOHKjHLtgk
OXAmJ8EHqEnjoWKQDV1P6zz234CClU+JtdTMLjuA5aYXidnuKSwd7FM1zaqePxrcXarwvh3xChDk
LIL2TCI+2Bpp9UqolBbhYoAvoKr9pCpx5VZ37pjke4w6T4VCvEzJkmQ9Acg4Mh2UT4qQMvt16m/9
gjJrtwKaIIIk3IU5Hidu/h/w5/U9yVyx7ipY6uASmnS4pz8x3Hq0s1iOPQBzMt7iLJlWo83iaGPO
P8K7+LUIJgzvlk2QcqCCp4EbZ9oB0AZc3g3zbWdJzl6ShSct+poKewNXBFhgc/HRAB6BcxG0dFL2
1W3Dv+e6Bn9HqK/yXJzPs8kCJ0BxWJoergYX/ZQO14bNfupWoFIheBwinj9sw69RZfHzF4PFyG56
bjsD5l8XXOJEpMep31bFuWpRPgNL3dQJu4wkk1gVZb3tEwTkVtP9kPgV30JurN2Sbtto5HKXUpK6
YRi2VqDj+NvhhjiKHXYoI04skoBLuIxA5KapeqTtHjM7nkR+VxWlFWVn7LPJn/dVM91S1QD7ysPP
/v0NFx6CcCFqc+XyqKz89F403N6THj+qKVvvdozytxkvhU6nF7IKZdpMKJyrpEWTwoqanGBh4PbF
DrKye+MKyTveB874xVwzW7nhl2lqUruBqje+ag9lZZ8ykvU79Hy+jn3TDUCAyVrdYSX+4ZE5vXFS
ADqZiV05Nm7tyn/DVDiTEMg/yqCiYb0uAZH4m7Qs7AMdjljWvO4lx5fAJTWiEkqWrFcWmRDBpLny
0juTE90K02FxJWMKMIzhve/JD5kd+x6ud8+gFp0+jUOMyrHBOwz4flhusKQqWye/VL4SR2s2HnLs
D0af4IMZa4ZPAfQNEwE3zXR9LidZASwwN5w132ZGMqtGjYycLBgnVgLoGfrfOrAgkJVwy/36ErtE
LiYDagbPS3Ji/nbxRl5Y3TwdJkn0FQB/tUOeJlk0tneqNigxDbjrIlFshoyibV8MG7Jn2THmuqYC
HGKtMsxdYfc7gryI3R+hKHggOkwoauDy3GQ4xmbnIwDGR2sj/qM++Cno/tj25ni2OLmgRQ3i2uds
Rlgj+zWqWe2ZMjibyMD/4eZcPNXCSIYhe7NcheD+QWzXotzA0FE+bB6WMva50Bt3YWoV1wFM5eWz
7JjvCFbhSvq2WmcWVympJHoir2ptkQ9NEirPiuLdmEkzlTbncU4sEFAdhOK2yw2EBjg6qAobrPvB
rqPKj9eooIYlHRGYQny43ishqPqUutpay76MNnqOO5BgztGr825LysKh7zN/qSMgwZmRv1ui7dcY
ZCiBBHhrGOICiIINC7++VXCNNduFjs7ddNUgPFETjdM6DcfoAv7X7WlDxlbWrke7rXZF5zwYfXQP
AOSnx7Bsh3exH5GA8IoeOmwD27JD1JAdU98KvP5gY00eKezY5LN9DJm8QegVaicpqi9L567E8L5J
rSnc+6I4Y4UCKd1xKRgclsHpNTZSggVMebduidc5BPudRrw7sYt0K2xY67oKVgOITMNwjsNAW047
RfdV9DC13dqK2N9BoWb3aFwVRKCzvPRW3UDgCI+NZb84TsEtHBcuUtLPEnzebpzIVgWABFfaXODh
DHH7IQ32unWQaJruJ9bqkFC6+vQbk0ev5SrTESFlQpTcUe1iMmuO6eBcqoB9tPI4dh7U5FBdZN/y
dzleOl6qjq5kc5heAVUWK5xq5Tmw/DucS82xi+BcMau7h0rGLRGVaC2pdiMejRNTRRHRYIBjmyDp
zu5McaxKki9YTQX30nD3rUTGEFK41jl3Zr7cqTPGu2FlccZTxdafik+n8W479NFzkFKbRWvQpujc
h8GOmZc2+R4xf7zStr6yc/EiMCcfShNQRmWDWVPWzRL28jw4iCMZQjNkbO1P6VMUd9TfmGw1tbHA
PGyfOmbu0RQk10RQaHrP1aYWjKaJDKcbvuxthAVnZwQx0GEbb2ptuI8OeBh64AJzPWOdMj13vo0t
ADH4vy+1wx7HvzGCAJMJrtXXGQA7pEGz2Q4xMuNJG3RvB5U6hE3h3ArT5LxjL50yHqZePGpjEFyV
YY98HipIIYS9ec2WSNDNjQWr07cn9zD3845HSG408fY1dS9PDVGOEyIumgAtGuvoCNgBUN1qqvCh
sGA6Zzzn44rGU8pHKY0jEsBhN5CMVqQHAbk3J+sYCPkLg+K88vGb4X7ja5ROv4/7X2AxykvbKZf2
LPWAq+QtrMruYJWwvfJpw8qMxOfJZI/FY11/I0eiZkv7ac9RaCZilBEBs5aNZ6r7axlGLJAKXh09
mtGF+BaZUE5bTL7RFSv25aQyWIscEnlTTJjd16BxAX25FWcAcwi42oMt9gPcXHOFfDdiaOVuW/tb
U1uEJAA18iTwZMFy4JawKBQzG+wqNP13qxl6eCZ3EzvATigWPjFaLad3GoPAD761BiBdeghv7WSw
N4MqYfBduy402KC5cK9IjpCQjtDV9L4KxqeJuOUmiBx1Spr02ZuY3MKCd2gWbKrH1ryq0kNlxeWV
ibUCcdtJd7VOr/txmFF40ds43ZbnEgvDFuAriJIyCnEQ2OOdYTCSBddb1YbP1U+swGrOV1RvUIdQ
FMluNHqwIN676df5us3rtwZLyrkgrxLib+MUcXQHywNY8y712G5n8P9ZAEiopHZrQ9RTHBggEU4o
ygseIxR5YtS4PdN8U9clFXxJBZx2GSdgaL0BxYhoZDePHpaInm7DK7L52QhKY+zxMZIxhXyZHGvT
rreWd8oc0iNV1QanfuL8mjrTK7G+5q433Bsi9CE4nHnxMAKpXU4bmJKY6UU8lbQqbSx2VRg9cXVy
IldSMkdpmio5VMdwXs3Yafalg/1HOR3Lb7NX9FVsLZc+wtn0l7E9Zd2ucFp+xmIbzTktM3av9zFD
ZhylDzlDob128iPtC8YReNF8GqiRRbgBjJ6AlgCUSfEDnbAdGUevLRZLBT+nNi6ImoTdWol9yjX2
QveJ2MrCOkcRDBaJUyeaA/ySrSRYwQGHLT7PztbQZ+fvP8FVhzPEyxEsCZkRzaFGTdcea/+miFAq
K5X3V1iWoWlM18pV8b2Ig9ukPdWwZKi+vBB6Ynf02jN2K++JZKS/jqEAu04D6mIOkkNWpLTiFD/T
jFDC7GGLDCL5EoVSQ+UZDsKc051rFY/DL83oGlRV/zSxh24am9Gu1wWfpaozJvFaXCp16/XuDxfy
86ZksIwIEt9p17pFtQ7PsxHGd27bmEfPcN6qyNnPtTXsvFiiK1TD2Swyk6My5sI4761TRq/03ILw
j50ovJhp9lw71d0wEGGchbEZ0EU2mOF+FK630xWjBS9iAiNbnV1NOKjxG6A7EfdBrIpVS/4shoBm
Akm3Ll3KXJX07jMnWLoTMv9VoalgN8Tdm0QGpFKn2QWmc+OFYr7Bg49QFkYRce8uX3PJv4/niatO
G7426fIgaEGHTBo8wWQn4ADE3pSaM6NQ10bbPLON8fKDHWU+utHE8uaJ62FYNFC8kHsjjfmGLUU9
EQDaqlYlJcKCfrcESBYAlSsUXTzSxIikFXOsSSlF7hm6roeF5AeDZG/PuXnPjPYMCzQ5+VF4tUjQ
BrvCW9FaclM3bO60HFIn09rGw2jb0BQ9lnB8/Ds+ZUO37WOPLwoGs7cvlios8gP5qU1dWgqRPizQ
iLhQXkyXJAfhg4vkQWpdPiHL3TftjGSNffc5LySXgnayT32OLsKVkRqG2RmPYD9WqWfbp9zLH7zK
udbeXTQ1v8rBfyBr0vLU90VsH+bRgF9IOzVJYbaO9dxUr32nXZbnj+8RoHLT8tSrkNokyD/+fpxn
Bpv0zK+/3/P9JrSJTSXt+JJG6E/jUhHWsJNl6O/8MUmphxQxwQt7aFGQ6CwnraRZZBMJmT1/GrCW
nrqEAzfWT2DZyyd9f6XvN2r5moVBBH7yme6r9q2BTljRbHAa7eluROrCyZ4gZhpNc6hm+xAk4r4e
xgBNg98hPQ+SyIHnBES+6wfHMwei9lRjUw29lI8FzRlfAS1AXPwOk/6YXAdtPnNJ+oqnAi+yuSUc
ymu09w7FIjR9vxlkx5f+/mM6LWO78gzbWDN876P5/P2GVmNWZHwCZSZQwjyqtj2MTdpqu/PCHQUN
nbDG4GA6mxRNrOCOHUtAszx2ySrssQvWmKqEBJtvov9DjOISDfTJWVhQAk/yWsiZ6iGukLmsTnUl
n7p+OohijKlK6g/hDLOgrKW9i8x4nwaz2uJDu1QU1q0MqiXXZlkQqCE1yKvoFYfA7ciNF/S0vqcN
lsgLlWPaVDu4Tvi1Bv+QsqeurGXB9HyqfjAn+GtJsBDR6acl2HFM0Z+wVEJVJRfpk/5hBgbalY4W
hVnPXbh9CKdTZ7OJWAQDOYxy54o5Aq6IihAtbSpqw2oGUWlFNKGvQa3PgzwH9Wqs71VAP6Jg3q17
45iMWbaueArXyur6/dhFTxQDNduE/Bv3uadZ+njo0sdcZW9phbSnCrgVkJuGPiYeMiS0StuPLD4k
0LLXsiXVOsUcKbPl1hhkfJzFZTbA6yrx98YW1ZSzACZa9dwInLnadi7widGdb2TtvAqLJEqr+ovL
VrurTdc8GMJ8jg0qU7K4LbY1EnMVky9jTnTnZhK3rXgd/eajoQR2M0iOTDNVrvMcPo3MHtOcolBu
ZA3nnJ7we4LxC6vDKyPwnmlbtE8GJidKztgEMO0tSMQQGvhWQJoOyvw56SPkLb+il1Z9EuL4Em5L
spYdvyFHYLkx3ePgCzSWhG2jUTEivBM72y+P9Kc8uoNHCdjC4LJ89Rg1kd4x4cciU2UtdtT1lDI/
K6syOuZYMywyEphf0Le7kck+QyVj1heLUfBusfXsmyg6hd6MLN17/DBi9hvoTgkpT08/tYGODoYN
UaoJSC04xnM+s1NOGR/bR86XERvBQfQpOZWQ9uqOFtsx1Pvapk9wHlb1HBdrulXuisgPj2Ze33qS
TCFR++zgNpg1cF2vqwjPufI2S6XFaFOLmQ5Mpb8hN/+fCLSQfR6nCrLPZ9kVbTPd/4xUWfyZ72MB
yfnPgUAcdnX3UXz835/xNyCQHfzheBZPmSelRKWWf+cBWcEfAbAflhTpSLwuLu/5jQNaUEEStcP2
WV0kZnSb9+mya2MwQrb3B0gc0wk8YTuOg2nunwECOcs3U5UZ/SfF8etf/8UnsiFl4DuOLaRjWnDD
/krawfpLDWZHe0Wqc/AAmBpnsiaJrJo30+mdARjzVHuwrLlwS/+2b3uS/BlzB4vqhobZXtd2Jhcm
xx+to9tZy+qThJZP7CIevLMYwgGvZVdaKakjU4hzZYROf5B10lDqmsb5Lx6GJn6hkhtJGJfNo6kz
pP/EWS6UnSqRbIxK98ykOleSV2Q0vAYSSPFc3yUzXLWwwH8y+Nwqz3hFZxeWtJSAZv1elOAE8CwR
js0RhYI25gwVu6q8m/iZk4vsmFduZxGxKPpB2Eok+IBbhMeEZdyZZUrhr+Tm+NXbXf7Z1b5Bkluw
nDDDV5y/SzNOXh1GDLTpIimCam7gBbCEcNbYs2+lX8bgTt5VMue0gsJTQPG3/DQmlg2RAL4pFkqM
dfUID6xnbog8lqTJg61cAwSybboUkBo1PgvyrN8zos5/HjJNM3FpYjNy7RTTUtH6MWZAHTggCSrC
eat6AqMR9IqJvZ8YybwZKn6M52RAi3+nZkRmH6rNdQYmhCT9x8BURJ/AnvnFTxf1n5i143c1dkG+
fj09p8Ew4YBmxDRllDuKtD+OcRYx2xngHQCCDkQ1MTQBcbAzjcgG3W2hcb/lIpb222CNgbuqiZTF
lNW7VnzI56IeoVIkhbzhrtskCUWMHERA7uvyk2wsd/ug87DcZAWvObbgOn5WFpi6cKxJfc/ViBwp
0hhkkCsbLNFBPjMas0p8RldpW6TRvnOteuf2XvQwUCGMFBHL6AXbiPdlyDn/OUdEUA78IlS+5Rsu
s5uwx6SF3msTei9dW17bRMwIXjCGJ5RBt+q49rmc4M/RXJggbcrqUbhRrjENWzbfoGwZi5e4tnzS
I5YgqeCJ1t/5kwgezaifArLPVi8e7CLgIhcQv0Qzxx4B4nk0PFLRkLnQXLzC4ZQ6JOPU7CTqTU85
gRfnp87xXP9ZNUDV12ZdZPkZnT9+LcxWyU9H9258KtE4k6fMtWYoJE3dFecxj6af3eBh6YIdOxbI
HxPWiBBEyNBUv5KoUlSqC2o3N4iOmT46aZWjbpFgf5one0FWjqL+AFqj3yxnXhAc3eQQbEKAbc2v
ybUqYhTTqJOLoXvctLZkGSPRhfxzzr95+UnWcQMjEF369cJvGTpOarjW95PXC3eL26AlE9dNxfDg
zUmX0cBEXuusUeHLgy8T2fC06Ql+cBKGuCXiHO/JET9X3L9j9ehyLs6Vwc2FPB3dOEmpv4K+irNP
BjXY/STItQo2BnS+5K5vo5oU2NT3yYm7dQUmk6xvqFaumhZVHPZKgoeAWusjMW7HfzOjrGC0n+Tw
REMIzUZu3OUYFxIqSJW6E/T6doc596r3anAH6AhRQTKABpXlWm32lDfy3OeHcEpVQaptMakAF7Bz
Pztm9iT1Zirpa+AYDxGZSWlSF4g1xQC4XoMAQCs3YF+DAamqbRrGZvlQo7BS0uc0/QNX1dK47Qkm
Avto4acwhVG53nmhWQRbGLrixdNe7O+QZ+1wP2i7NC5NF3MNHHweWDIloezXZMqnnFMnvqEDwOQw
vxLSb7ItuXkvhUetAE51JFPmD91OVTiQey7B1X9id00SRkoOsrLpH4hB0Qj84MILEhblORNkREYL
muo7MEXd1FCKV4qO4V9mNKTehqHdqQivym1vNc1raKi5WZOMWq7XmsziCmmXp8HFkkHytoqYeEsz
6+BNGWm+pM584x4H+PiAoYaikwIuOo6DSeGrzSbHjtYITlV+FetmoghiluNbn9c99hig3+0lLBv3
BX1OPJoiqu6MZomoZqBlg5Nl+WR4bVFk3KVBjM1MZHI0AHh0EFVFZoA9qFOWVhwuuZA7abqKbitd
s7rvuYZzUewGycJNKzVHsaFszPhqAHVOS1xdD+n/zLnsfxN/UcL6+8+PW+uu+fj8KP982rKXz/jN
X/T8P7jomgRk4CkCS1yOO7/5i17wh+UBWbTM4PsY9vuwtQAWA4fzFGcqx+MTOQD9PmsBcww4h2Fq
ErYEpmU7/8xRyw7+etRyXWqkwEJ6/J9/Bl6xBc74J/gifSFj4oWSnFLcvmbYK2NvvucGwDGHypo2
IiAX3jsRW1lUSLR9PPQ53P++v0re5KT2TdW+2ouzfxqjHUAsdY/GkLEeMxnkXCMcD8oKz9GQVkRj
o48Fa3blSWatXPg6lO9uTUiO7HM6kYgSQw+ElbRN5GPrSSaWmglJNfWZ6/r+o5l41623fMyYftl6
ePfR+NHQOxMi6Itwx+eRRu7VaOJbsRhMSPaObfvSQ0u1DNqKPUqSMTWJJAiwwIVPWYPFC2V33E5c
8Fd9M5/zmbRgHo57/DHVJrHwzACufZ/j8iFNOqAnk8fglAd5Xdchtsvx1JF1oaNyvB6rmOJK2XOV
KvS2hFO+UzpSzK1pLXNhByv0e7OHOsQkutJvUcxPMk/rVzRskFE56MceGv8udHFrdQHLsnD0kh6Y
2pV1LukC3dsm54YhmD14mMkvVNCjMbZ6a09GsqmHuN5qybpvJA+EE1j0ZaI3o1kD7I3sR9f+aKyr
pm36oxdQqwCpdjNlGKabnIFo0g/vLJPrbMlJWUX4SYM8P+epAUC8VO8B5FinsfnsJc5d3kBskmPj
Y+ji0EMkFZP/0mg67zh+TWtDuJyJY04kHiTlYX7Wdip2LTEzpi77Dvsbdo5jFyZfuAkOvl89YALA
X8uY3p/IyFfLq872Me4bTMSLCVY24MEUZ43utr3C+uC4uys28IQXSsAJtQzHNbfcswFhiiPRHfwK
ANMhEEo02Qba1ErVGokNXjiV2fWKwvHbbtgFrU1HLflrV9DGMdIssI4AU1ENSqUCpbOBx91jMxRE
p9vSeJSWfU1AFpdZy2klKN7JCuDb/Rj4xa+GpXrEFd3VBIOc4NRnbkXnqm9ea+Qc6mbIeMZCLL8T
Xmit9E70gf1IdPhIZhSecbyE67wBEEJ5W5vBI+DM10p7j0kBKa6w3Wu/zX7MQuP2zYgDk5Q8WSWE
TsfbWcp8BvN9NRGhLwsmGG1752ijWDlk83PYMUnPwL3X4tAM6Zc0QhdiBE+XLzGq6oKX0eQdgXBf
EroHivmqVUEB2DG/qHK+C0amGFOkHoN2ZqzZqncFMhOL4XwK4JE1hlVtsdD59HnX5kaNxkepHAzO
abuxAh6ZRut1m0TnROfvCNV3yo8fJgWrkbMMBDpSoHJD2m8YJYiM8r22PFA8lf1ZxhmC4cxsQFyg
Qt/1nUumEL5CgZktla8ujVt+F2/LKn2fKmLBlBnsVM2rmQHdvomRmAE1HcvOe00MBMiBl69U9QN3
DAcr37YRBdrqCyBEa/Wnpf/2b7fU/wNV7LZEftH/+i8LaPdPl9e/ragw7Vm1WVyFa8m/rqhOL8SQ
t2Df2pqBDDbqefLTTZFEP5lKr5QMH7WVXgrAAW5ojed/XhO5WuQlXf5q/yH++LHM+d8//JB/yFL+
C1pZ/9v3F/oNJ/7Lf2y/QcV3jNSRMXSX/Q3D/Psj/7vv/I07/q9EEeH96Xf1/2CSLz912cZ/2aat
5TP+rooIz0XcgO/7F1HEln+YtmsiRKCa4JAO2CL/QxSx/T9cVBQ0Uymli9bA9vofoohj/oEEAbeR
LZYTvfinNmrLkn99XfmWL8jwBhaiDNd56MT2X19XqsES4c4Sv7BacNs5lYjjTIzL8zycpKZaKh/w
quY0rW+8dmQ0n7wlbOAQW+I1QA07xuw31/JjtpgSeDkEEdbMB7tmDc9EKXdpHB0a1eFw1ub1HNRH
1KByy6XE2oKyJIs/UFZmtOKijV4dey+50SUhO6dSDZMqZqS9PsZxbmHPGV7M1PcZ/MZsrYgNdunU
a0spHxqNLCDzxwLSP0yCJYQTMfu4nbCvr0pGpauwDSjH8jNxsrnVy77Y23SOr3waskmNR4lK4ZTT
iGtrdF4roznMCe6DwnqgrTUjHNyzEHQL/rR+sjhxrKvM6rF/4SgyQb4gXocaKs6ATWlnJ4dhau/h
KuF09rlpFpiSSpqtUtvRG4heKZ0GzBHoskl2U957m9xkucFlpnxSTk2KRCVpc9kZtl3sfIrfc7KZ
F4VmFfQAQVKj/TEbpd5PFKFpcEFIKUSG53uvKKl4TPZox1Sv2sbbsPB7mL/f+pX95OIgot/euLPZ
EZXvbYyGQ5U9x9dBbb1Ifm/MnehBhN+XaYu77Vy9DHJTYSLe1vwrufgD4ovSuNqnFDrDosIVkB8b
c0HZBD1/s2qeQLFl6yG2h43BfEjQyHVwWgYAWU58Juu7fAd5DY0LLyOU3U27oQHFT0Be2f3CejLo
QSs9jNSD7eMRYkQBwUsv4SfKprbGSM113RodYxT2yyoBSonZYC8LpyEM7TK9UDRAErwauyFdmQxz
+NgmhqMJu/PDjuzFmgJXp+4Xqjbdlu6UPjNrtsr4ioZmzE+E0LhkPzKVM4mINocEqS0BzRWhu9DT
5l5cs8wufQMYvIz6TcJk6GqQsKw9RqXQIitxGwd7nNzLCdAnACEyjMN2e/YcQM0Y+ncCgQj3kkWs
xNM/43aig7sAnNW53oHB/ryKlSb+eh2RJ4NtAAJWjxwuAUed6t77lWZBePQp/jO1+WtauHANRBzm
IiWMJQ879XfoDZ9QlkW8EPxi41rRp+FwH3NlTRFDYeCJ9bprw5ww7MMYX+Zc9r7Mb1WnTw48mpWI
KZ0VE7HyYjHYWoo6gslDuO+MUxfSNaBpVuQqTmFelbpv6LqPOQcfJIoYdAMjoagiSscZEgvihEUz
7vwrSDs8llQTpG1+DCXuqDR506qezmmuDtzhMT6oFnh4f8RzvB2b4cu1Iab4M6MPDCDb2R5oIlpK
gEwbbKTwxzcus1yfswlEHwkqzrrxezHM95wIeDLnZ/pEqN/we1jENvmNXMNkcmefgZN4L+wwPkHO
PLndqY5eAJFz4VYEcEjkeXvPEQ+lMz1GlT43ZXDt0ZK04g4OKtB9zZWwDhmxmzL2PBxObrN2hHhq
66w/zwgv61b2n3bUU1pcH0eR8z3goSHAyhwk5njSQl2mTHWEzkqx4laL6gWmD/5eeWia4ASRj04Q
yeFyKt/IHA/7prYfPPMqTvPnyX2wZ3oAeXDxAzv7MacO0+FQPvmQnt0Uv11RUnvMdA7vubq0YG/s
pn2BdnolR7/aknLCyAf7dG+aNoUffX1IlvGeiOJjY6MpNOi8WBHNk+upd1ESmCGq8OVZEpFYbw3K
pPG0f1J6hoGlPFPfcC6m+iQN8FlsWz+TcAPOPWjEdQWeo6aCfm8paND+DKEzrGwKtOfovasINMBQ
xWgj5cXkdTSOy3wxdCJm4eMd9Q8vQ8v8z+M0WtqgsZOaXvnRXbot/R+BwDDqlNZIjW13R7fZgjwr
7J3LuHwDkJE8LEBE+j13k+18CYe2JmD+KYaw4LbNxHAbNgNdE9HCu63Fhh63QxP5PAhV0ix7zW2n
U9hNMdP1hN1qVQt7R6CqZU2TjP1QZVhLn9PCq3Ya1FGm1F5DfsGHOv20O/9u0u1NWFCMi5n5VdQj
odcxiA9RNRAABFKliIMe5QII0YDOxALHL0ucMLXBJfHKHJyvJhiSjWXEegfd6t7wc9zJ2kPjpzy0
wZwDb0Pm+6w8RvhBq7Sp34B0cOQF6YZI3INLuGnd9AfsBLCoRf6DUsPZR6iHO2IMU7hO4oAId94O
pyj9rFDZthrFfPkFvYFrdjYahMPK1sGHEbgRmtOI2yk8VyW42IYYZdEar3jpcxoec8kz5BLHEj7h
HZXsy750NrWnAW3k9Bc8OWDHCGjXRF+9NLpWHtyioYqrnco+XaI4Gyv3Trbl3xijUQMid0EKzbDX
yzjf+obDrx5+7iq3xocWXEmZ2ACbjAorNBDruIUQrMcHciGvMtfcKkUQPvAkrgUprm3Xda+ONTyU
7E7UuTyalUPDYVTcLgoqgCR636kUIT9nEREmxZO8cFE4WkZEn7DFLGJwxLDLfoQN9jYkRMjjg73n
fmKMvn1x3Y7wYM+1h+znOp+YEZsZ1hZBeX06Ykgb+SW3vvsTjg40rwTjARZQxv2J4mrpg+kTzVGO
0LMJlDYMLjKsgBinqoxC20JySIjaaG9FqBjclc+lji+17sCGchEUIVWM2Ap+ChallTvCncDbhVsS
Y0uvWioKoJRMHqmVLIcd+Vx0DKn4yaP3px1WswRW3vS4PEptCUO+Dr7KICGFZDA1HnAZZ26BeRjb
gpAdkO5Of1RpTXrVlh+x+VYF5RFvJha9CbVmLOc9XqGN6zcLIHWjJKyquQCRmnwZIBv2ZZEA9PYw
T0YeXqpgLVsrPVbZQO8aVF2mcg3em2xL0AOhgQ3SDqxtYVq/fJp/WBVNflDWlzXDLmXiZYBFYqVp
gt0SOhPIjaS+1LxpQlYTkdMdK25cO9b8HJx+TWnNh4mSgs+Q0uxGXjd+ex8SL8DM3Oo15QoPrg7e
3KS+08iaRPknyayKvcr1w4uL4HrTuZ9219NrnQ6s0osjcQReJNBO+fHSkpYNNa2ewXvUg/D18diX
5r2TS9iLpNNNytjjxqBJo50IupFydfvSuqjh38k7syTJkTQ5X2UugBLDbnik72uExx4ZL5BYse8w
bOfhGXiBuRg/ZFV1Z+VUV8lQSApH+NgdUenh7gDMTH/VT/UHH3FnU9PfyCTruvBb6+iq9hFLyZJe
wx0kQJ47/X2IcXLn5PEreLdxLW1kog4404q448VqrVsv7c+mhYMOFIm7cmrrEeT6MnQhaRCr8AhK
4YquM53at/rLHLojUU8P6013lVbJwxiXAD01Kr6UhrMNmsoG/xR18YuiIcJbWkvdJWTXiBIWv5fs
RU3tvVdnbMkIPI1K23uReQ8a8BQQMFrSguDFJ3ym90QPECWc8sBwY2Nopb0TfCx5Ry1gVt6kKoS3
duBb1HHUVOch8i6sds9+zfXgRuxgKPSjdbdrkYGMV4Z871bVntta6YtyhDMXzk3b9D2txl6cW7/c
Uae6UeIq7puz5wUW2Hjj06DDzlRsv1gMTlPjn2JGslA3QZ3p1RNkn5vSzF5s26c4IpNwIcr6okK1
INny5QxPeLmH1eQl7aYqhm1Sx3wOdIUlCVzZXvC/XD3Hy03ehTydqTEpotWecj75KJLhXQq9Oeh+
8tW1Jvncjue80KMVx0Gunar+8IJMHnvPOWZyoDMqLklVb5jsvIYg65aGXb5P3fiRFm9VD15znGNR
TiC2kWRIoFxf7FTXvrhunq+gCB1RB6plwaq1xT9C0/BBud2aIe9b242HqB9exqaONmbSfBvk0S/F
rs3sV6OxO4I0Mfe1mhnaTnwldCQ4WFY2w6c4WI/ebQATc110fk3Hor2GWXBTNCNQo2L8iCGNNLGJ
k3Hw54IAILKl9q2m5dgtL1JgBOFQxfg3tLahrHQAzfWyEZiVqNqgL3vGzeQD2yhDzTxSrCJtYX4L
0BU3lZUs2Lm6CxvkGCUH6myI6VJXWGuY7laLIi/vmHm5S/a/913lAd00OnzF7XjphtReFwZpgULf
Oc2hDPotJhaONHE4rRxIPSE4bep+QxTn6c5sxF0wBytCVdRLz9TLhR+zwUjPhq7ra2GQqR36+8iA
EGR7h5YO7oXpy6dxzu4xviz4bsWbP9UsbPE6heSyzIyR3elIqV4HSw9wjwe+4FHmpCcLxUZIslZ3
qbcvXGKyNgBzs/sSAnMN9THrb43Hcop2zpULI6m2oNFSvh74SNldwDLodUyec+MKIZelomjfvSx6
iRkbrtJrZVCHK9m2wGnor/qivLN8xsexe5TiVu+C52zE6GMrFW8MJ8O3yE3NYVkT+Vscp9YFmqy+
tUFxtZPL15XgpA/QjEsPdT7VvE/K33mi6vgIwOVSr1Sssyy4LjKPWIZnHIDlGGdQwhObzzWTIvrJ
knQ6yyHraSqgy8FQGmZPV9siZlLeCTNwkTHwXYU9a0E1ask9Vr4TA0x1JGkDUb96G323mFvzxvui
hR/mYugjJe+t3AKgD0SuSzQ5m7JvjozySeea3biVLaoELW0QnTVtKbrPkouOC3Y6sVUhsZ4Pw36k
8mjf+SFSPJbnZcNCxrlzl2E8x0TlR9fo8EJ1UOL9CgoR0Z3ubGvpNdzQIxZx+FAtSS7PCx2oBfF6
MGIXwL23brP2FdcCEzxbIlAOD1qiHSaNygpm7eNY7cE43zeDsQNR/abFSbXMa9o82J3kcUOmJVC3
ZhF/IMVT7NnlV044IEsYLikwK90m/P0rFxl/mbTJSVhz3Ttr5aJid77AB/zsfRpufMlNJ+LLBZVQ
YaIzMSOnUixoXqCjtH+NzOADhyzWc5FCOM0tAiDOTRUaak1kZ2mRKVqYBPbXXeg8pTlQjBLtakNs
MjoPsG1pl4WLrgIWojEiIVymIRAZpd9Kc8fY/ENUHEt6gR+AgfZVm2BeDJwjUXVcnYSW6D0JD2lY
3SlB32Xjs6UzFC1+UfqZJDJlYuJqx7o/68VRhvlNYErS9t2ViivrmAWAoHOFf2e031vdAnfgae8V
/WMLLc04o4byxCxccoL29sPUXjMB4xjuU89UYEiNy3vccBhMDXFw4Q/BOa03uQ/p0JRQGOOy9u/Y
M4PPx+sQn2LaQInAj09DELyww3oHzOwcOLGuxqYAbsKco8u5PHAXDkujLe5qJyBezegnq4FHYk8b
GeSO7onW9WJvIjxl0sHA6U3vtQG1CYfFg1AEJKcxXzck9ldnEfDAxH9/S4wd/mKgrWjIAdA94O42
yuYECPeArEW1s7MHNgOS07zq3EbH8OqwXYxnV56ionIUzb41FSeFuoEpiyVCD0Z7pRHnIW9Y7326
pwTKUGfGcFEUOMHAB74XetlrCc2yx3q9wC3+YWTBURKM5twKHbwwA+v/zEz3LxXj9x+7+P4LTX8l
gu+/Hv7yRuog+vyDO2/+L35VlS3nF/rtUIaRQCyd+Sqq7a+zX0v8AmGD0b2BuPzdUfcPWdkyf7El
AwRpGXjfTKah/1CVLf0XBGCdwa8rf5sM/14L+NtsAimeDxp9/U9mFd7c7/fDsIIyQELXnmtYhuXQ
82f8LConpebkAVcitJ4u83cGcd1nHZQVPCb2O6xluuLwlgct8DwaHy3Xb26yKhk3rlf6FGZDnhFV
Za8Km6N9MmTOrVayV0y5LU6xM1BGa2WEUGyoJQZcnw1sMrUDOExybtTzvdF7AspvDgUwNMm84JYA
Ko68c9OIEfMFSsgq8a12JyDNrG1s1HsJxwlHUg3XS0CzltMIyAtuJHpDOUDjGrXbjlTXVzaGPRFs
ql8tNy7W3Co2IkMaHVu86StLm7zVUAI1jxOL2nWr9z4wBBIj4hGDCdxJ0D840SAZ4DyEw2hfe2P+
JExXrfyZhRirAraXzJhG0goCgmPiMRMyL14BFs43Zezqew2KGcjMsLkzYzSlHLTcWvICJPzytwlf
yIYEH+SUUJa7IuA4nXai40TfeGtp+DQxJCHSu+smW9tzmB96yruYnEZWHHOwI7tsCJloS7Rs31yb
nYaf2cnF0a58arnLornWOxLoRP69ZZGzYZqk32w0dxQ3RecwBpv4IKIAVC22mY3NIeBCFp8+RQIq
NNmN5QqWAoqTbg0rN8hfTC25kszy9yU+EtA/OPwmyDzz6dd4I/Ocb8BzVFgXS7BSfLMrkRLJROqw
dlXa09kXJSgG4fwK08Q2GtnVWHohJ+FGMGsPhAUarhLtVktVttPBtNHnQ/bXaQPzW12U9re8ovrD
Ail0H4BOP8veGk8J1fYUopSDYObscJTWi7rfxpprPyq7sIhJ+b2+srVuOBbJpJ9cpctnG8gjBA/d
PXgYj74NcR6cFcL2tqHX+9tgVAiTTZx1JLvDOAKs2463WuLxf9bU42IdYohMrjAEre64DDzwMmwa
braXom7SmyKJ7OvaUAlR76pn+dW7TGe/V1gUaPTYEiB1H8zeCK4YX0Iv1xNPnoFzZrtRKeMYlKG4
7bMqPLPwCwq5uvIyVmTa+iILvtiF4syOWr++SpiJk94U+T32rblcry++Ud8VsGKZPURUd9p6Piaq
VS6D4Gqmi+Bqm41Dmm2oXem1xb6Z5jYJQXc4kKKsvIbZae9tsxrP0mr7U0W788FxRv9OpXGzbWNw
ej04tLvOdDSwg/WIFm+H5II9Py/OXlY510krXMbxaUhHsej6hriR2X+aiXDP1HZQEQ1C6lJ2Mt+O
pYkUwPlePbt+kt5oTpg+wasn1IQTVZ6HMRj2hU7L5kSRgIIc40ZfsglI//WTdpGtjQMBkg1Tghpw
b5CqzzILkRg1M7wRU2wg5+Ul/j3avoz5pJX6i76JtXPpqeAds3z8IDtMX7LDyrrojEyPFrrd4VYl
dj5TNNKSvXuCfvRSumFw4+EeZkts54LxtUtNLzOHW4NIkIb5q54iRhZJeOnjwrkQMpt1TceEwNRo
G8bs7k0ch9mnsNn1EntoeUW/G/vnOPNANnIlPyMnASJxqK6sDlbQNx9k89t3yjq1HRMl/SUJBi4m
UGlNsnIS2cNNIGi0HkyF3lFPFBziYOmhu0SiKxfUb3avpZm2Pu+G0EPkYJhbY5qhMCejYQ0Fsnwx
gB6sGbVVH4nLkSSoI+qLi7LJ9vSP6YSt6u4jjaV9cXzPx7dszk1w3CgYh4siE/s0JA5YTAXPJB1f
H+CYYD5SeI1GYh36C81WxdlJtGqVdzhkZtPdkeWi2lck5c8dKFnE1JZjKXO2yL3OgtDd4U3BQiBl
RifqaIc3Sp+mm3EaIs6UoINO+VTmezcbR7mn7azi1iipiHFam5LQoE33TGyqfc4W1FuAgLJQkwrN
ueOlsFjEKMHmKiv68HGoXf1V2XOrUSe0nVdaEc6hKKx3GUWnG6eDTlsWUg9Re3uyXWleHELm/ucR
5jaVN6nYsg+OaOxKLGZMmmrplRfIJmGuURVVN3mwiTzJ87y1eOShccHh9SXNzuDMKv1ccVbfVM6o
n8iki9uJqpFlV9bRdTHkBFJYuZKFXmGnbSxrHlc0zleZTuO+LqbxCcdVcaT3ZtxWQtMvIQtHuZg5
kJxViu7O9xLc42WqiJQ0FXjUvhX4ovAlxoeJp/4L91D9jZ+kH005cWMFowdfDrO7p1fMWpNIm1mR
nX6pSH8ioBR+vzKjBmiXR8HeuBjxwwKyDkim9pg+nmI7tneJVoYnpSt/Zw1FdIdaDLfBM633ViNo
iXkaCycCKQXrCY02hCnd56o1E1BIfvpNr2r5nMXUZuDVcalbq8xqE9LjdVvhBfsEHTiBq2nsHYMu
BjYUtyMxNW2TH6TRthyPOfFi6y12eGQnym9hZEwxhFZlM+jA7q8z3Ctj+oTMLHZ2NACgjVuNfSuc
0Xws7cjAq+XwUVh2RXu79P2reWvUL8vGAKTS1R2q2RgE8DOMxLbWNlfZRtArd5V6NQy+Bl7etRjs
+DGiy+QDbYh+HxTEoF8A4h82c4/oV5uADWpr6UINx7C76mu84XjnEi4Bwf4J2UubV5xR8FQtcwRj
X6+QzSwRbKx0kBscQZCfvYmDJQ4XmK4N1ExIKF6enUZDmierrSdzBRkya/fk9Sdvq/SMhBU3CiIO
Q88Ubq5REcfh8qwXyhy9t0mvOfNWCJbXqiqwbLfE67l4MIzv9Bj3K4Pc0go43Xqq2rRjyypuNz41
dxqdttG1kw9zl0WqnA/Jlf/C/cti2gQJKO4mSbLjxGfVrNGE+Zz0GXAPXY2pURzS7dGEYkLJqR27
WvOsAFGp1aG5yWXvwjSXbVJcGS7OdQ6yks4exk5QM1PKF0zajFO60yYxV9Nxcg/upvIt97+4R85T
zkigbUiKB69TRylpnHY4b2yQxkn1rgYi0HVFI1C61GeC5VRcNS4M/uauLh9j+dAFd26XoXscW+ak
ORcVdqvR/WzCW92IeMZ5y4bACXQjctnnDlNiVN80JdMLZ+c5NfQ2xeGV7GPb7zVrzfOCGS/1n+Ju
Rj2malxYWnXhntqPVfpkqgoyqDoith8ggN5Xpf3g1njYgfj7wQTq5R1/FS7Ahd7HLmHW/KUQzXNN
14it2vs6IeVtgY/fa5k1fJPAAicPuUFfiMy/E4DJjg5Z1oKZGo13raHuUsz2Me2sjlaSJIvZ5Vt6
/2kMPcVQ+eg+JG1VfbZpBE0DCA52r1cuHsLkoXtthPjKvLJJDm0zipNfRdOWgCqPDOr+uk3MJhIG
fsxwLzKYpdhleh85cfoGuSjb9JGtb1vFIGbKGOjQ6vMifZWuysj9MDOG9iyA+MHidtmDKGns4Uma
6oJSky6nMYX+lWCfxh6STbQGjyNeFhwmUWCf08INbloRAAHpJ1pRpoYRepF6RHPBAYylS6bSLR8D
fNvLnpYuOPGwrt1IhdjgZz0WLvxt0PjtpXPI8iaCpcZF4nBapB5RorOUeVWti5zGGmWNby0nI2qL
mobXmzn+AggSt20FL8o5D4V1U4SDd/DM/La0emfZFd6wymHwLlTfPbNTfWknmjOTItgShIHISRrY
NznUCHg60TSOi6qI7JWqWe2TyHrTOrYNqRk+tSXPgNpjRY+iuSecFmUcAJgU8sHlSW+qpyngrrYL
rcECUyMNeBQW09VHXZ2FPoQXAHzZYOqridLbVU1z14qU1bPSE+Z1jlncuxJlxGzJCgcujrsyc98m
FuJFUg71zvVjsQLsVcB/so0t00/c9J54HUzmiNQVWMSuoMaiSyqkuLTcM5psUK/8ZN1Vrf3shYN9
PQwVIpmfDM2X1JR7Y4cjvk3ZmWfH8O2nqDAnprdst07IjN7tENTJm8gFpIapt14bKyuPdqrDpu1S
XKKaU2cnIiPpQwIr/MqrQ/C6Ksfhv20cQaLX0SR1ZBr7SM7o3bqdhE6DhEYnlAqhcPp0Fj/0BaEu
t86cnWNB1VtUhu2vVeezypMK8Zc1Aaw5oBfflviYVqg0yR6BR76pyvHPZe20932agJLFlfOU5NG4
EEJRMzXOklCfYqHl6o/Zb+oA0npjLGm9bl11HXqVfOpAZt2R5ASXOWS1uzetyXrAB+XhEkzFMePh
AQzKiT2C9tzfWKeKornyUrN/riejHdfAKWlFzZjdjTtiZc63avAx/Kj5CWUypD2q0NXMdWU3giZA
2RFk6gX4+b2vd9MTh18SIYbPHJDaA0rZB6Lzy9p2tReZROUHJIF0i5+Bk07tgHqUpGUoTHWL/G6C
v2WuaJfhWAw36lC1ebnLkRwOMCT8rT42Dl1eqkLSH73ChV3dtPZ5kOC1lwEiAT3Xll5tJ09ZUOxG
Gg4rpai7JfALJwQHdBD6G0IUmHEb08FYLeYae9zZ46hMdNnhtcIhs6wL1HZTetGDLBg9+iSNllQa
TZ/CCMvZnWxkx7Spxam2hcu4jNjMsWbPzjCOuT5ZNHdtRwNryEizwEI3ZHJtZIn5LXYmMHtkZ758
mn05CfVcH7XMr3Ql4ourA+bgv9KOPEpGMAdqfNdbBwreONEUF7LIrhoDwkURUUDaAmleVxBj7qKk
sQ6TG0oGtkaFNdTGk2XluflQTfbwMuF0v2b3wdyGve8xaOKSRTTFXR/H5Ybg17SR6QB0rC3nCpLJ
ba4jwofeomqQ8TkHpc0DMBDnvks4Sq6SPhB8+gNFYaXXlNelbJoHPxvMjlIWk4piZFEXcEgDqqKq
sDRU5KtmpxCBnmFs9dcJgiUuO4J1fBSUkpT0pIKmojohWAddPUNe3XHm6ioV3lu1P2RMNiOdCtfU
1MRSEKq7yeyswAlkiK3b8weSUKSkI0m7hzKT9D2Si7Hsaa68L/Yt3FxOAjonEXv+pwwE2xKNajkA
+eG8ZNTBCo8mN4TQyit+uXnUrCC70xFTy6NphugrOu1/Zh/kEKzc6TQft0hUMbhYxIqM4nel7393
Avm/kNZJ0ORfS53/rVZvf8wU/y5zagRZJKFgyzEdw2SgMSugv2VcXIROx8RZCxnQMbDKYrn9Z84F
HAbjX+yurudK+59CJxEYS9dteO6Wjttsjhv/JGz+pdD5B5nTxogNR8OQElCCwT9lzimYH1Iufj8O
WTbzjHGS3FrUmWWB88CwHKDquHXDD9/2nmCc/Xp5/Et51frrV7VmR+8Pr1r1OF9MN3dXoeuyld6V
RXf44fP/EwH3717hp6A0fPumjp3ChUdHP2Z17LJ28devQKr7B4H4t0/ONNCHHSHA2c8C8g/vYewT
ZhQt72HCPTGiVg5DvZXmtPrrl+Ea+MuXmd/oDy9j8fCFBM7LjBjm6uFBXz4WY/I372V23v8zVv77
e7EdadgubWI/Z508qNe4MHgRkNN6totpjaLePFn58fmv3w06wp++lIe8b1suqdqfvnoRx4P0vBTX
NS5fOh4WBiD/LKfWhZ4fD9howWE7Zljsszd1BMWCi26sEE3eteBdJNXCyIZF1p9RgcH4EyVoNr3x
rPn+SpmwxKb2vqVWqHJPbX5Oxzs0sq02fLr6XLS7TGnL9ShjSXRSpnST5pn7nDOn1Wo6EbRoH07p
JoeBq++Ywa/qEr+f94U+Qva8AQjJ0qv6C3XDr3053dkMnpvM34SMocJGbYTzwYiRdPRzDwHKP1Vw
6mhx2FHqsCacjx38uWzoORVwsMdwJTKb4TPEaNAXrXcZshtLftEjtkTFxdh1rn1x6ju5AJCyZMtF
Py1hbJnTjbscEGyGPsHDzHrS54d8wp1EfhyMywpqxW4MqRdROAN6cCLxIXZYOxoKmx5N+4zdYVGh
C/c4Y2Km4kp5TBxqhsDvhr7J67NyLu34EiTHCX8A4vBaaNoK1zcWY8oS75IU/s5iKldA9VzHA50+
p2EZ10YJSzfkd/pZCFzrx5Yw+KjftR6USfHcAVcFGrjmVuztd7sc6DWLUZ3UltoZujp3g4tV8ya1
H4b4WVj2tuSEkUQw67Hoj4qOihT04bWFZSmp6j2iwgnOE+fIZydhO1q/lzuzm9YJi2akvTtxu2im
bO6oXGpAVWYCuM8RCcDSqqYDBk9jp7s7+pwu4A+u7LQmq3Tj4PtOUh57rvkAp42dtODrwtjdYmA0
E+cQlmB4SyaQauKiokA2YzsCPZc2hYEek/kP4jnDIL85TdjIMuOz1h8aD1IvFZi7TkRXFD8eSL6t
Te2+jtG/a7WAVQsTZEUwS6PdcU50e4BJ2eGK2vw0wwHzd8YMXB01vrlcGhvVlVtV7UJ613T6OvWB
4TV+2qQi25ePR2NIN3ZMeNZIDopEbM9hvmzaWx2CQyvUfVkYx6zbdvUj2jj5tO6O2tcjvuFt3VsX
p+w2WqRusQhd09O55eo8AK1c5lJbGx3yqyQd1nQ7qfvrGEvZwM2BB3g9tk/Ycld58hHU05aJTaC/
2fFwLXyK7bJzgmsFKqYPCteTp9SmpHL2GGAbXMAp3xWttaoLPFtJr53CCOMPXJtAhXuXC15X59L2
0H0k30yzsmG+IPV+Mzsg/Hp0VcNzUtgyrJ5DheajKnBxaS4zKJfeW68/OAzD3JlG9grIbF3lHGkG
LtHJPVqTn2GVW7pmtNctbV1TO6W58DZzSE7aF/W8e50t32KQ/tF3gkcXJQEdJjbONLW9GNDbT0Wi
bahMWDfKeOnz/BQh+EpmGlp6V8RH7MUl/lXpHKfkRlrc193RoSYY/zVvMcR0SI82NgSEXJyvAL7Y
WRfwMdyOgroGraRrV7yvQ8+0CVfRos9uEuwplr8pPWw6/CvEQQ7mcDd/DXl8xexfdXjj8JYCFTtC
Obj1QPMUFbH4xFmITdAbqDro49EZpuDfLFV/uuZiS/n90f7TmssZywxA/WNdaaDB7bEyfF88/m9t
Kv8wZf/Lefz/gwkuksg/rLT/IcF190rmTrvQT19//pvKP/4NlVh9pn9E43z/N36LXtvOL4ILzpSY
r8EEk5/6x7aUHzGOl45gLPd9e/n7ptRyf9EtfgQeR3dMwSD+n9N3pvmcEi0X1hbZvnma/5/YlDLM
/+MugW2VR5rLEbo374Clx/b3D7sejVZQAktUYGKUo2mqv3L76InXhYKZnfBXVkSAJzZENrWCRdjQ
GqLO2RjR4tsB0nNrQbJpqM6ihLttOenR0cd7zuXBWitbBqw9v6REtbZyjLBGhBQbGVeTjqlWFelL
lgruy6A7zxlPAIGrYCBI2QmPacUQf6jY2AMqeZRh0S2Aui6UIRl+m5h36+LaC6dHj4z1srDYfox0
0lDw08R4tKwheGvLcuuF5GPt6SMVM8SEFMiiM5GT9OYzSzzcSVN65cdDvmy4ZX2bwI/B2AHzqlrj
Brrho7kCpP+SDHjWjI86dMUClesMcQNSMrOemTix7Ef5TunaXZpPrFe9SVBIoGVN4zTt4hQH/kDk
FmEJyqXbXiKjfMzURyHtDdU2ZyshwxXY1XNaZi/esNcwSeU087SKbUAf+wd4gRs91IZ11iZvmMc/
fHRGrAyfVAEBcE5m2w+VdkwjHH5pUsOXa+47+1P6ggQVWbIiDh487ZqeLyhjAL8xar/0o0MfNQJ+
oH01bfQR+vKeElmiLMo9kPJF0eYtAyhltIKJHWDDmlClsYRnBzkT5o3FiBfDAqS0AUoOvDc8xrp9
Gix3Bew5XhbJW50FlFC38wDBwR3fpdnecII317JvaAyk+4IBcuKQrc/Ct35y95OM8dH5xFUpelhF
Os3sffTV+M4V24s1Ra5oghDZsjy9aN70NPXwvgyby8Jl1D9ndZS6YYaKCCjWdF7Snjzy7nn0o/E0
/VWnJj6QMvssh5YLhpjinuqoFcxL2qfBLWFM6GkNPlcQiNa9YCchGKSyI0Do7bWQPnVC0GYRvbV+
GGJppMFIoi+uJ/OmNLBwDCHw97qpXsKCAEJTZ3zycH2t6RMwyKYWcE8jHa49V+KD2eYfaNv5gr6i
+orO4r0Vmy3im0licDUaTndI/fHcEgVYuU0NnTV0yDBOFBfjgSUdF9/pk7Mdp4bfx70BDaq+2CY/
MmqPQukOLa5S6L0Ui0H0G8AVms36FCRatKzH9NbxspuGRN1CHHPLP6RB8kZv1jqgQSWM66tiAITv
zeyDtLwL6RaNNO/GC4NLLUDGtFa1SHuNJMOkHcqBpwLNEpf204y9vc51YOn5C84KOOukoU3DP4TE
QFqI29S8XlzB0apK+kcKXjY0v7/88CT+k6PoTyc4k5M9J0Qs/5ZtzMiu+ec/nOBQygorUG6wlSkX
hVvYWHednc38gYs1/XWN/Jcna31eZH84yv36aiaSAxYpCEreT6/WKVh3WugHW1dSHkwfKoFw6BRQ
YyrnSkXvU9+dG5Fcx25xg+b2/NfvVZ8fzP/h5aFz4OxCo+Ad//HN5pluFoVNEXqR4EOsXXKpEFwG
e4lBfeSR8P27IE9GC8ZJMpyj2mnz13/CTwfM7x+ALoQt5nVDSOOnA6Zl2lZWERj8juKwjOwUhM5c
AcQpI10XfvI3H7j8Y/rYnl/PNQxWP90Qrs17/ukdm6KB88TXa04sKqQrtiQuWuwWixrAKJxkStXC
aW8lFXZNu3/E7HiT041dGeFBSWzt1tZu82PxqCqsWtJ+ydQRONejLORGGcnOLKsrUp1bK4G4UaXY
Z0dg1xOPOlj1N/mIvwUq5b6y4jcSP4egfCmm4M0m2EH0FOqD7Ul2p+nLkGoSy5N+Git84tE4XeVl
9kA5wcmXIc7JsH+tTO8+C4BRYLUnt8BXuI6oKsRhT87E8C8Q/d2qfo6bObw4mc22VPpNhi2zrlMs
zsOCkW+0TQPwk8U4PRqVvA+k8ZiM8p4njdfa9yN0WzqS5JVhy3GpA79v/AnnFTeiosqaRztx8fR/
waL5/230X/KA+NfC5ebf/3v97//js0au/E4j+JUy+E/x8hcDcQiAN/s9w/HmqP4/xMtfHGYtHjBC
5Ml50oyu+Zt46cyQHpjyEH0cxE30xX/sEx19/pF0ZhPn9x3kf4qH6PzRpGnDkOAJA0oC5QpMkDdD
Bv7waO2shN0o5oumYjMY6vOpn+xJErRPGsbLJeEHD2N2tTbd9sbgWsbvPOoMmRl3lAZtdD6ZXQ0H
3mCPwE4ymg0xo5GQZWxPX1GYlZdSsJiocHhlO7luDSjTgSVSTELcC0M5bCyLeFlHw8jkBFe+P7PI
P9EzCFAmXyHtjO6AZ6H2srNm8p+ZbnUxC4YcJqp9W3v33hxgz0acIxGe0EpwnxrpIRPWkyKiZsAD
iXRzW0mN/iK7B1ILSmZww2+tYDzi4z2E1PWij9Qbzf9aNL6bTf03mp3x80N9/pgdxGhkaMF359o/
rSnMxMy0lJTDso1hisgjA4RIsiGF0y19R0/wuJW4iSBim6HlLGl5W7ZV/mX5bBfn5Wf+LGKPD5dg
HZzsIj+IynjKPT5ZLYJrEgMh6+U94dG1WdvnFhMYJnNW56wMHposO4EmnA32DEMAsy7n0OZqQgNY
1fKa2Vi/6kO+fht0pA8rZ/H9ryy19D2dniA4Ea8Jv+LOv4dy86BLNo7AuvWQ9vYCQlMbPPiVTJf1
BBEp0tJ1YucPiX1RYuyWTTxR0TyUEABNSCVjSWU8/FndDvqVPpEXzkIdFaOLJlz42lVdDmx7AuOs
2y81afRs1jEDKV9n1DzUAW9htLwRK8MaP6js6GntuDXalW1Zu3CQj0nJs1fz5H2t+GKnKEPFy1+s
nPBHX/UreD7J3hycftfI7IlkKDXJMe+ldoA/J7bCjUnCnSjdiyGZbsX9dPCr4ra1+dsJgRH/oey6
CM5MdWnryS/ECu7DRvs0c0lshQ3zUNw3oHz5zvhmpoKNtEj4i3oQeATA0zVr637+ZRg6V8EUMn3i
g990hXtPFTu12dHl+12lh9lLJTm7acN70OQX3Ym/yFTcF6UHMrGmsc0DvgNIm+UuwjxkBV9Ox3fr
ObwY+KAl29+TSTEOJoFkM1/XOfAfI1XdUm+5oR1SV2n/ZsPkI8DBoayR+m6yiLw1Jh+ECL5GyPwk
wh7q+d0ofIpL9qOQKZ6Yl+ZAQt2tg6ttmfi3WZO8RBK/hKz9JbZ05J0ZtawV0TPAxLPX8NFaQfRV
QaZR9nf2wi2yIILzXeNk6TLOQBjwBrTIo/cjxnPUBuKrq/FTWDFQK5+T5NgEX1U5aQuzxWMSGKzg
HKiwxRcbhhTHNOIYMdrDJckoGbH5ixMNvJPq+nMVFHffr/2OrTAGRyibQ0HZdEmyRH/9/u4G++/2
qz/vaLjdbeA8zKo8uC+G97P13dK0tolUYXAAjfcAM9QiD/JXT5IHmzTzYSgMTuA4OcORmIbYGT34
7RgGCv0S8kJlIenwKX5l0IAxu9YWdpiCpqSmhvpzdRRjcYu5zOA+KMnDj+3E3T3PoE0Basu8LSNi
tLCHCAh8tiiLPIjlZf6txI33aW4aizDVVyqKvtme/5554brH24CcPY2gRbLroQaI7WyVYa66YCAv
pJ9Umb2GmoIubjpUcmkHPOyveYJImTAZ0PSHKTXujRDXUCTAhbeUgRGUIfE9cLrSSf9w1ZGDyR8p
tSLYDWgz5P1N/F1aXOMxcaP9/DIGvlNNNR/W/H5rJg50kg8fhOWqRdjM797BqfvDYv0nRwtd/CSU
/E/qzqS5bTzI8l9lYu6owL4c5sJFIilKoiTStnRBSLaFfd/x6fuXcHVXWbU4emLm0BeHJVIkgP+W
me/le8tYGY6heRryeZx18vqfkgsem463EyKkQalfPO5LHlOraMfSL8Kt416GMN11hfaSmqi3lHh2
Vs2MdFoxURsZz/Jub2aQRiReVqRXe09tKZ/oL9GQk9Q5+mWu2KA09bviJK+2427Ri3sNch45vpb6
aoSss9JqdetMzkOTVK9GYV50j5cTNvaoyt9GBfZAARG4LF41y6+Y3eGThaqtA62HhCB7bQ2Htlzn
ObWZQ17F0xvZllbFkK2D0dvibAJjgOPO8YXqjLfRmr7gIeeR6j6wOI0clyZEzsXpoelbJ93lTpdX
ZrSDrbw5zYZ+LCAWbhHc0tjmJoyTaw9vdO45SFDUzHr2aWZhXminkX0tIGaGF4IfSIxjYcjbusE+
6dO0t8sZ+07nGiaVTb8pd6DGDq7QqGvaQZNcwXVqAjh16YzsEEUD3GiZCLCC3pyBKR9Dvb6qVIin
uucnuznEVsvsum1SJs8ICdz9+/RwiMH+nI0ts4PuGkqyIj1NUvTz7FA7JaINEXqI4XBA59GxstxT
NrgUXXhGdle8uag7+yoKg5gdwB6oxqtl0RXM6YAjt/RrqkTaJWUDKBL1uLyoRazCNmaw8B5s3QAR
HRQwkuJV3tnlGrNiyl6VlK8AEddR5rgOxHcr6dLXsjUhL+uXaKBjowZ+wYUMl9LmFGt4EKg4Za07
hbGWCygm7dLr6tGg/XzlNCzgMccTrjCUKzDX7TjwTW1/SSqosRjZsGBz95Dp4KN8SkmOiLf9uMvR
eUF3d+/o8MEKFFQ3IE9YaTn7XEfHb2A1tBr/9D7/5OjoRTUlfdkEYGJvJrvbhWxrNhvexOantdrl
3wdJVLL+MkiOpWm0LpkGUnkfEsgpV+gg0msdj5be3So+WlKGdtdq+al38tfGKV5LnXnWIkbS2rjN
aCbzMQLEaZBXZvxY1kb6KjuzvF+b4S62Ki0nVVpdG6nULAf3zaeAOYvCieh5bXL+ICjnY4DWkBp8
bgrt0fM7XmRZ2hk1oGUMFD95LqrxUcZKNvwgTFmQ1mPpW6c40VBPaXY+yJM83SLirwp7uCSedUGw
RiwnzRPO5TNilSC41xPd75Fd74B72YLkTOmSnUJFRmfDCLG4Qp6PqcHH5hUvDnQgsJuhtsMPWMDl
SapDvWXPnprhe94gIpzBzqeSu64KdhpfEbZf1L8oaI2uFGq3bd1A8YODs4nU5HkoUJ4ynBsZvya3
T7JhO/Dz6RYtYdCqF7EhGmloo5ufP2n1/pi61qUOECV6oItC+cXODWnpb4YdETTT8lAsdSmX/Lw2
eYDB4EF9W6tmcZrb4kWtspdmLk9mVpxIXC51iKcrvUtEc3gX9srWLi8W8oJIoxz9js6XsKTpyb3F
Bt2SCtYIUAjS2V78aK976TtKNXiDR9Ze69onYpZsDfd/ui7UiTbTQ6G2r0gYHzG0PnHOE4F5j7G6
Ql79vbBhZKaEUVXFFbhF/J7Xwbs5xkTRNDUBngU0VnNTq9CnC6CII1iHZn1KXFRH23AAqwuR3Uwz
oDYDIRKvK84TrfaY2Ec7OFzj+kdcRtE5Gb1rHf6V4qQPbWCKyRUsRLIhc18oGDQiKQ4CzviayIBs
6OVNdipk6c5EZLmauhdqrcfIg3UuEasJ1rUqh7pfYTyztWmjpfvOobQB4bkPRfCUoGLtducZA5nV
aMIOToKL0gZfO+XzaFsCqe4o4buses6sqcPAGm9XYGRyo00Wp+5Kz2mzgER5mLxBZMQpdo8SLtLz
YqvKJUTVxspPxBls9VV0DhKb9kCuioaWHpQ2wRdl/CoWcr0a4IGmGoAC3IorJfumDq59Bx9GxWih
rxI0c5SVhH0hn4aHF0lnwWeHyLXN/hmeHRoTbvgObR+ERPIKsOOd1TvHBPoXTVj8Y6TFk4JSqlDJ
lUjfybSRmVRJlDnqzDnmnlvmL/ZIjOx2sbZqjXHnW8n7CH8cRr+G3Elz7gPnEHfBraagw66Uxywi
OZviG5RnXgI/eYFK/96OkoWk2qFOws+aXPMYNF8y29pjpnMNXe6r0maoJJASeRGBVESDh9/EL1HP
F0kasmTa8Py49omUz6Z78d2bKFrhG4hlqk1sj/BuMz0n/rwfzPAelf13O3IQfHO1g57Hj+RhECMk
lVdD0ZZnpsyGPe8MZAHI+LgkFCDOY/Nmx8j4Duiq01LJneho0FDzihntCJ18+yXNspfads6mYu4k
uvcZX/yGRGP6No++VeR2Nk9NyrdpGFxVPNK4g2vgde9VG78X8nhU7UvcZp8FxVjmQzQHV1YJQaSj
h9QJMLJ1s5dB4npkVeE5MzTGkH3CTMSgYJjATPaGm7Z16JVTWMjwVeEWvuSMeFRA8O0y6xEviM/0
NZChyWC35rxKJ+2LpDTLfJPUG2vKp3EC+JC3Se42GdWwsq115hboh0YvqO+dOXvPesqTsag45o+R
Ge8Kxd26UpuwfIa1rsJH6kfrMWro8AIEpORI4tmWn+CeYnZHe9JKtd/6Rns3/GYXxPxhlZG/yu6C
9yyMHvJvmoRO+TSjFCw37dWrMrJvDKTxtjg+K0byqfC8s1Roa1L+ZYuYnWTG8Sd/GeUGR1zfJ8cm
4OdQo7nrCXICAZwXvOeBh5PTFB1xLJD8kHtNouSpxaSDcUVgI0pf3Izf0npF81Nh7YoJCb/mk9YX
J6XA7HVwPmPAG+XNF/m61JxPA2Z8cHL7NWnzOUARPggm1CsUFkrNGA98dNBZGh6ns771MLWOqbiW
CiK2CiWclRt0LDEVKzFruLdL+aHl1ylrmIXx7k4wQILooNXIW5QZ1VxEOzjAFVTj0xfsAMigq11m
T5fl9j1muTNyFoGv38QJvbUd3ZEoNq1GTuN1JaNbzzByqQglKpUW2k88Mw/X9vSYYMaGHiQ1k2ym
h5Z90JzyFxofTl1dnazpYDbZqQEaxX1v5Xj5qekpO9G6LDNWpqVSIzcVpe9KyWKkuocTu7V2mpJv
4jOYxckcnDQnvUgRp9Wwyghz9XNfgXtqmOtCVzBOCOu+jmUHpwchp43eK++WPd2ncqm6weEf9M23
ETF+ro4G5x4NJGcXxmx3Ratvv41mRB4vkmdu6t7ZM8Ne0Km0NoxshEO4TVsivlnlIbm1+rVwjNuh
UfUtYjWeEux639t4Zp1jGogddilVA4bUl01aJgcqWxT6bung/LF3RFryMnRIANMtvfPg3oNkeWeZ
kxNnhMyYJm+GjTWDOyE94iUv+ps1YEopO8UyyLo2w1+zg18gGzA7/xopehZRIjADmuT2h3JnbqDv
MKtAnvQacIbjNJpUdCRRpk8KhIK88mo5uidKAuqQvGQZ/piBnUPHwZppWZRYqFxXfvepRqN/7Vlt
tC2HtSmHp2WgnaowTds54ZCvrjHQnH91A8Iq+Bjr2qbxo0nf0eG+/hz0zMAnuVeTrqr6fLRjml2a
JkckVL2YLXEuOogwZ5qrManPEKTx2IC8OZMLBoOLCKqo7YVSaJBotLDVbUUfjkSifuadfPU17tRx
NatMp25sMeidx7MElKkdqzi2IH5EtswyVmjF8d3NEjfS5QtFzHNOxuhe+93drE63sUcKqg2DhyIV
AeGSyOCjd5T6TGW1D1ZFWaLMzYTYiCdJzq0RpS6ZsOTTkc5tYbqIkQ1KG6bBqh91g+Yh7RPdHWtv
yOqruSRij4jErZjgxqXdpOjNltpD9aQiBE0/X0hHqhhgOS9hqxXrhASgcrH/CvfIf1IFJEfCgWPf
p+p7UGpPuQmRLKivDKN7T6/TEdh8tqkXT0qNUTsJA0wPBMAcD1dUufyhhStB8dtEWTV0aOYdFfMi
5YHJ758U45NUXZaajWbFwHbdN1Ymd2XztUvK4br0HtMsvqol+i5afj8W7l2BHZbv6sXGdYqDl6eU
UCNupajiS27d6u1jmow38pCcllaMzMYSY91bNS1jRvZtyVha67rvnb2PE9R6jDt3a2LUzai3EXsT
Fd/A2kmaCcD2OqGxIDmkzAZlNC5RoF2i7jaY8ktQ+M+Ve49ODZJ1paQGWonOL+7Mmd3iqaENt+k4
nuli7baDrXyzk3PFQFp6gdlOct04+b1kCGiu7Qsaf5uquJKfh9G9c3PKuAM1nZReuiVj6JO70vpc
ZNbn1GLuERkWaxQuT55RP4Uqcq89D7yJ02NS1A9L3UKRbMWPmDWpythUpXoJguKYkMcT7UpibXjs
OuTOS2o69ud+BDSYaDjHBtxcBUWKbh796nlenEyStmLJECWNpZUMb13zesyKm4Fpl9psvj2HzrIu
YtPam9XwA2D7R9DZ+IC5Sp3BVsEHILLDVtc+4jAqbQWUz2N9LcXaJchMJ3QukehZasfUg77VowPV
In5fcJneHG6RorkLdPXepSNoiZGHIaN9u78pG2J+PUqPy15a0PnEWTfDAUl0ayetDSuzt9fRmLyb
vMkYRm0NjbiWU0M26Kwdj4WPOaNrtLvRM1/kAP33lB04/W/2Md1TUZfwDLhT6geQuTD6LAFX5psl
/Evib33oXJkSLVscpo4c90vxvw59jDWtXYPUQ2nkL3EXvUt0LUerJFVzoA0rbzvoT71L0C+BPQjp
SR4UhtcH07P2NaIAZAV0IQeXinK54CFe5F218IKcdIPMLZKe+N4iSRQsxfIl0LRg2na3XkC8mWb+
2UANgF5d9KVmvgbY/JNVql8DtO0lmzQseeKhu4m96jG1s1NIn1cSoPw/05UJUXU7uf4Z2TPsLuip
tai00rm30nvzNm6te3uKhw2pFM2VJI1FyX/it8BUyEJzuFaCqqW2ddPH+svyooKeFvsnmZxwf9X0
KFcst+VgVAajNL0ubEozldVzhI8c+uwxd2EAq0ZCHEQg8XXCh7YL0EDxG/Yxy5B2OHKEumzgIRN+
ECDqEZJV2XQtx/kSkAcdX9egqOc5MTVhBFNUavb+TB6Lo/Em8+rDMg8R0rPWZthshwlKOmY37w3F
OqwBmu3o4JDb6HB+cam5LlMUSCWmBkSi0cgADSsCpoBTlk/OON7GJmFdh/zlWsnw21XCA7Yh+2AC
MLNpgVq5unYji0ViY0kbvPAqnMpbnQgjCPvbInuTk1zyb3ydTxjZr0aPwGJJZBaYXq5tRolyIzAR
iubqCimm5MHuZoRbgIcQS0WRkzgylRAwSIDjNBnqghbiyM6ogObmDe1V77H9gHYL7XkC93g6c5WM
Bn24lwVKs2FRrNS4xSMsQ1CSUFMS5cnDEB69SWr0A/wm+QIJ+yUGVOc52WTjevDDr76AOjaqLIGv
bIJQOS9Z+pKAeo+lVd6Y9KzJBHBT5WaKiovfcJmFHr8z6e/iZi1rAcLVTmZviN40zU7DJet3f3yO
lplH266ffdfdBZ5kzIyJMTOfWDYO/tXC+erwhSj7szUeXc05G6zLHxkyb3VI5ZglX6h6zAInLSBW
X5WnPEhP8lmSnSJjBqxkrXOEPAwDQm0ndiu1j9UUAn1re7D2pa1A7mZ/klixpZLTpeF9kdOHMId4
PBQnlB9+IF0SdoZxmVwt0ejiN+G6hXmVesZdKuRD1Rhv9dz5GrcOuRMydOFAyD9he2kV1bUasA7x
+eObpLigqNhwGi6qGOmSOkEUb1aRPKouqYTlN2LCDUysot+KhRXnKtuk7NSlzRubsD/Z1EUCWTRT
3XzJVSEz8tcZG9SSNS0ZhHJFPWqjV1Qg+5q9dpkay3Zsj/V8xYbP45u6aA1Z7TqTuo0UF2JieIQv
7/wI+lcXv/XOG346ZEf1TpLqnHH2pdzxQOmXv0jzo+B3CUmpPKNhQoxm0vFfCd7bgtStYA+NqvBe
m9PblOwD//T3hA0rn/I36CxPCC2j8KM+1hhhsxj9aLdg45JT0cR55EgUNGJJnLRMfzahmC+nTKnV
N3Ma3grQKOmQQo+HE4XkizyhDoLM1mr76+Vu55oEJpB1agxPBALfTR+3P7lXdW4w+nqsIja8paCS
a+n9rKcw7dzgNm9xOpmc8spbVgNqUOuKqoOULJahhCRErSVWb/oJpg0bXQHUMNKRVbI1/Pv5tZSU
/8TSMimHOTQtCc6HAu1fOEtdLb81CGdVpB5oYsmOtjM9NmN2LfWFGRHCdWVqFzXcRfaVl9YPwWDs
jKm7clFlX6osS8lAtj0ZJqTk72nIX404yVb1bVgk716W/uLQtf7uzHVJLz3JG4ADP5y56EREapBN
GubgrPMwPS0kKHoqSV40BaCw+up0CjKDmEHX79AJj+NZWBw1Vjq2FEgxdFp4ALUyoy2P5FRXVaSi
nG6cQUuNRs7XZTOX3yCnvUfs6a5UGSJT7W7stNtXubOzq+wou9JyfolcrKKTX0W6O+/SJNq0uXYv
yw3vs03tVPepDpobuNZZtoAlOV8Ih1nlwIkz9kv2tSwzhA4PUEYesBv8nnl86b+PuvmBny9RGh05
OspQuq2RRn5AgyIzHeYOPY51q5sXq946JdSUrhDFASAh30+/eNkz+rwkRDExGQVxWxA3W89Rsu43
C/YjHI0yaK+wtqMxWH+abAUH7/mi1IAx2aCS9HToB0s+oAhsKkiDDS625EwCLwhORAA6p8k3wQ2i
Dty2GZsCLk6/q7QJ8CLRLyCQ+gr+Gc0lqGD1gvW5aFj9Km79SzoqTjSG5QGRWS7PR6bcn9DTeUAL
wFF6be37U7o3rOtoxhGILODYFSx8IIw1x9LZTybYLn33VDrjwxIj+FIa06Z8R4XwKEcEuVe3dv2Q
QoOzRex/p8o5iLzkqnTRL52hkFTREXDzjsNo4QkMgQVd1Xyq2/5ujugy6SQCDFOCFOTZfATAZwHJ
9RH8GPToF5NB+0stQbYA7pjrwdhFXSbLn249UmtLKyZPXbtD/KYp1RkMlMJOsUk7+lRygqLeAXqx
vFPTjdeYbj8mouNNA3S0nrFnDrLf3fH+MYuA2/8xquaadBzcIG/CKqN0+PNwxB2Hptul2jrq4Z0n
xXE5Y6Si7hrjWnjUSyAnBKSMo3QJ85Y69WgH917w2JftlwJatyNlVmn2NqbqFKHB0g/mUSoiUuyc
dfu+cI9IvhH3GRSDKiW91qPS3/6IltPoXevDTYANUjyHe3VcKC/LgMufT+700NlvSxC2RDELsalX
EI+tZ9TnlbPETi05Bz6nFOXYfOQXLnI7gNLoMcUYs6+W8A1JjXVacEJHpn9uWwqLmtvceopzlw2U
shDsfBmz/Dh2V9ZUk8dKXpTGwyvIBSUL9mi5JYm3lh0qirp9C05oUrtcSq5LGNPlTNQMt7Tt8pUL
niJRWFNcBRruBBJCqpr5MuP2EbIIkOamKq3YEJVd9XWhDqVKe5oL71nAhmAmWxCYpbbiB0Kke+j4
BJXe8BzDZkmIwEDrNJTMOOaQBYj18EtXK3tczNa5N+6spOF4xRYl8reSltkyUEvxMie0FCoLrrWn
MFT3QY4kuZTRpoETvRuNF9uGsI3wTms7IoK2WWqqOpS/zjcpJQuiAZwoJV5nLTlMMaTvRlC8W1Zy
DMkBWmO+7xTUf2F+LZMmFOAB9ZBPU9jcSDk/SaijNMltoGbvyPQ96q65kWWsS53VRO4hT6u7khq1
wD1LhDMZyXczMn8UqweEzTIfCqvdZjwoWjJDspWB9a6o8euY61Bgl9hWzpPK92/DcoiYCdVViQzZ
jwQ2m/WXTqWQP0tupAmqU00phMR9H/5Og3PIB/DHJeGY2x1stF/A0ab6l2QeSFKlxVw3bNNEI/pD
jY5KqXRUoAgj+2AcWz+Ser5eonRJTiQNEOwFqRhLGQ4WIImu2PzfOKdhfsQ67BQyT8Y8hyOUHwXJ
6trXKvAeLArPo1TvZcusNOA/jDtrAY4EtJBysqwVAaYkSS5V/35eCRwqGBMmUCswyHo9qrq5adWH
0K+xEOGD2m0al99l5gzgVN38JIVb2wjfBTiVK3Ab/QyjU7bTZd3mLFTWtnzc+4+82w7fOtSq8HjU
GWrhLYYx6JDf0/lAswFucFm2xZ38NYnpvU2Ah/xGjIFHbVO28445kdNmuXAWewo5y3+C6V7Rgucp
ql9MagDrcpTKQP4iszgzIegFJLGIgRyW1FlyFT9KgIccZZno5ZIDE5AkMBs8v3ocLDaOZeR1idrs
8skDosb2jpz003cqwITvghNIvi9L3DXKU8PeOaVQrGi2xcOA7p0C4wRWXhAWdIlq22WTklHrcgqh
2AAa1W1VdWfNjnZIuT30zkSPC9mSwgRcZgSaqXTlIi1BpyN5w1kd6F8UbG1JLZctUXw4YjcxIHSn
L045EBvFT0kjO5a8UXG7Q58nEa3fYK0S3obJXeKV+wZieMxSlWB62YwzEE3DtI6ZhFBUzshckn2Q
UpZ/Aq4DaQGZkBxZz+JXl34YyZVRvXxZoERNoEQnTJ9YeDkRJV2VLDy5eSj9JuqKa7kVbHU5o4Xk
a6vmvWmwi0najt7PC6xnXrpplOZe8dgaf4DRFTAeCyMPHMggHe6KOTrLAkiwrfGc5NhZaMfapN1H
BZDn75xIbnyBJiWRjGPlu9ZblHgrvGoFD2ReyFTGQeqx9p4kbJWLm1vgs5xNNRzjG4rCn1zgGVki
BpREe1TRG9K+lgP3JuSBFpCunI61GTwthOGkyXQUa8S6queWUrkvWhjWA1Ycwn7udUoHVZAqj3LR
iLxc6hqP4cJ6Nl3cvDhm4Q1xQFoRcFthPkqVQR1WiCR+/SMIcmh9c33l648aiBU4K+9WLj/1ZMrL
c7XSrQbL4mrJumCEHceABTBZZ6jWC806mWOk3JTrH4gheIrgLShpP5h1v42wJwOIP9cKsZVqrS3o
rbOr3FTjTS7FlmVGaYDpM5mHALOCYLVy6i3Ipfhk4MC1LysSGIGBJUkWdoTfGZ2oV22FnLzkdLbR
PriUn5yD5O9yIAhMJO/H7+xdInrEoV6G+Fz7IW6TEEJjqmL6aK4XMHQ5EGQyC7zoMng4Mm6XYtpA
hQuEtbTLF6lKLDl70MYvctTmUpufomv08pIGs4YoLFe6RkIrK6fJn8ysu536+UK0RNc6euA1UGkL
XZgPlbxNPhj99nejpa+CvVrOLkGu7TFvYcXTAyJ7hTw4X6bwkmku+Ghn6AdD568WFjd691/s6sk1
v1FFekXZEDkl7+abZVXWeklZ8tnY9Vh16RkOBpow6Ye4fxtHPpje7SxmbY+5fS75wGJiAZbgS7ZN
oYy5gbINV4mp9qYfUGOkioHgAe5GLbI9G6lFxE7I2nEfsoURLhBt2YffRgSESz5STvaG4EieZcLq
yxLzrCnubsmO/l83F/9r3/BPHcb/k7RtpJP3n5tEbl9rUq2f7SHlL35vJVZ/owtEnBep/iPzqdNS
/F9dIhotw7xEhuU6Hjmn6Mv83iViWL95um6wlYiGCjbP8OJ+d4jU1d8cOkqwkTUMaeL673YTf2DY
IWvCNaj0sZD4AlJ8hCe4uCrB++prFRikvtdBkKZTippFOiepde/jCYTmdZ86ilpfT1lh9SiSBH1P
j6PRdGh6r4E8Gu1urkrDe1VV+El7e/J8lHOVXmkPCZXo5tLR/T5+SofOGdjdUMfMVrHea9XDYODi
9o3SeKtfwT7W0wOcx7xbR1iDIKXBId4Vd4naIehBTbXrEVuLU5yG8OOCH16iMT2mQzteUa52o60X
25F7raoovm6g0LvoVtvpkGRb3xq8t6poC3U3F8mE1labZI1jg0eNuDNtvSJxvewqj/TIpPxRZpp6
n05Vg664PLoBznscI2JLjPqpVJAdvHLtpMv3rucmX4YxwNsvUzCi2I5ma4D26TMutk5shTsn0I0H
CNgQdGwKzeJwYPXRejDqYd76cBrgQHSZ4NTYHfWzhSqzw4GdDGX6VvEkMjACTauv9diqcWMoVdSI
A6inx7BUiosLZQ9/CjNubiO1wFhnGlM7uO6cSVx2MqfXR++pLP0q3xmjlqd3hUUvxzaZ0ijYkdya
kBY0hHTjq5hqYbQrKou/Xyc93ZpPqZK3KQGOnyjEQr1OE86qtRqN5rhZG2lsm4c02jNBTGPjjE3l
HEzfK8Kb1p3GfgtfJVa+udgnuVRqW1s4E7Y3oq/rBibO3xw8tASm2diU29pQsPwco9i3MZdxfO3e
GgpHObRN5xRf+inDAMow6q46VnZn+zRDjKLuEuptuB0rpFTXXWh19SFEATOcpPWnNh+dQe3r7VxH
nXIqTCNwzrULZWhbGVh03c4NPGa05KwYuwsqALQ75AOinJ+VZICgOZAt+RuOeUslyEBEW0cTvW9x
KD+YPajCynWBOHceSrTTSYGApu+qPGESG0aamEfmJPa9K8NSVfsWvQ77OGHqM1H2GebPVtb5/cFV
cyxN6iGoPkO8wYfFCjH4bpJtzNzwPs+egeZeFDZBe01AEpj3TjdXUOzrujT21gSBcWXlNTXKlR4H
+BkZKeLTAPgNMhkozPUs4UAJZvTPKsSy+PRBmb8mqP+iC2fbmWGdi0Dt9K+9D7L6UGGzeMNGdKDv
ZWrILBvKDVsAuBJmjBcX3ZWNkXm69rA2T26wblIn2sXcBD/PvNbI0uDtqTeoUEbRVod951/ppU4K
79s1vYt4aOuwH72oateOMmcuRW5SPggJ9Mb0XosuEH5b06qclZH8jt1loM4SoCEZMLQ+7HSQFwQj
7Q2SxZQS1sVsIp1MO4tT9TD5lNRH2NgVkakWGb6LpYz9Z0VHK5+AIZ01/8YOPKd7bTRLceFuqeM8
3Of0wlpbX3fT6YTuroZKJ835MTxq8i2sA+iMCtdGUzg236fWdYFloDMlaJXC1SmTfZJMmFc3Y1gZ
V1Y9hPZ1iBR5vKvLKJrvnQT+O83ZnYl8SeRrrvItyPOqv8ZVJnVqEIWgd3fKZFotNwDB4L0rh7bb
ehV6dPQk17RX9LSdo4VpmPBUblwXgd/7HEQofjTsEvPwqCprxBLznI+8xUigmqt1HARzp231PDdF
Iq9vRowlVaxq05WmTHkCcm7lo61dw2dsxjNS5a59pdLXVmxjnJxMyDJ1NJ1h0/kGfnFpiWdMGww5
ddCIGLBFJXHowxSuWV6X2j5pSlebryy1U5EA1LQBL5cCwelw14Lt4Skyhkb8UE2aS/6B2Aanwa9q
dYuW2J/q9Y7u2RpaHTqOGVwnuhw/F8aGyTKHRg9eY0VPSIjrSbvJapwD4LtlU/c6F3NTvfp4E+ab
jGVM5+6VFWLTUpx8G09Bdz8COjpvnetHKMB2A9DTrqCpR//WuG0Bxb+bCezo32lZr0ESwHDdIzGo
mXgbqyPcL6oQRoXAxeArMU1Dm7pUx2q4icbIdUhxwj7u6vEZclqPw1dWDpg8fbIS9IMBldMp76Ex
rgEdcFh16PHXD6aeGPm0oYWny0A42+QV1mjxlsZqhacoBYCBfg4lV2vq8pBORzAwisQQbfuooPAc
DzVa9Ko9KsE+qoo+PEwq3oc7HM5mE+k6ANBdztlX3UAZKiFM1AE9Euuailz9puNANvGrYo7R3uyQ
n+i+aVw5Caljh1Zw6Htj6h+B96bntPJhmitDalXfi7D0+kcXDa78IVI6FJ5X1sgM8dfJ0JbF98Qv
G+W98ssJVS89GAbxvpnaO3X2BjrP6sJPUTvSzfiCrpllgJTC4Vy7YKkyz1FDWDXUzMZy3ZtRoj/h
cZlgWhUqSbl3c99Rb5veVgPQykIrX9PEwfgiUh1U5efcL71bb2jRIWo9a0jAdSgkqWfEN3GKipE+
Ck+z3hnFsQxjtt+yymfl0+BM/jzDN5nxhsohaaOpUpEee5vInUyMiWlfr4O3yUU+8IvXesU3ZVBw
ovj/Enf/T4qm/90W5/Rav379nir7vPme/mSOAyb6n0E11bffiFjpsKb1GtaPzis/VCM1TftNQ0rC
JeOja2QxrvlP0UiCbV11kHR1DQ39B4/K3e8RtWbRrr1U1Wl/MC1Ldf87+jzaz0gSsrlgSC6x9Ae8
RPER+038vjlYdXwXk+JhnoPYGjaAxIGrSOlPVgbNpzZCtmxi6Th8RaaWUuw4ot9l7P6UhZx+7H//
i/DvVLDxNP/nf9uy7f2xLf5xGR+ArNFq2SA4ww9xqR5c2oVwy4Wd1noZZ0jYXWGEB5+2zrYK6+/o
WjHGyibM5WyGxxbrn1IzuvM75LS1Xns1HbAq8kkHVRNKFlHmZFeEkeehMzGzCadPaTsV63GOEyxu
40fdCYpHjLuQUMZhOO0i3ALmT8YYYeaG5r0S7sM0I2CBt7LL0ybYZbVibWf2uG1ccZEclt8x5twH
CL3F8GarCYNcu9jivHqusu7OyVj1YROOaL2hnTJY6nOlaF9zG9qOUR5HP2m3etHu8xTRdIsuJcxq
A5Ho/dWp84HU9cfT/dCPpLXwGNpq7A9ejI5hj7V8p3HzuGI/+tBrySewsMRg105DaMYa3hPlcSrj
5yJ39gWdIZRVg03fNNe9M7zqZQ892er2pUaXVlff2fw84HRHF10K6SPHfn0ISpisJk50ZYN1iN5v
6wkX2WHuEeo18YqdqYFTvrJpeoCH3Tv9Q1U5+3+fTB/ItX/crmgM/AkII8xW+0Tx+sPkD6c0DW9i
a8YExEru2h4/k95EmRc+lPMZTgTdoc7wDO0s3vZzAFLYVrvBjq+iMniKMaS2PP0rMJ5PeyCtuviu
fDEK4VKbiXUIwh+LoQuq+RcBgk6C/bcLQX7/p2tPMGacYkWtDrUf4A6sHYx4uHcMJMhN/zFyynXn
jp8cL33m5PhkJ+3aw/MmgVEFCZpCMZQ9nDSqdDMwd1eZpx09A2kWp3gcUUbP+vkXoqwLnvp3C/ZD
/IKgeGglTlgfaFoHCLIF6IJaHj6aISW8dgy+1haTxy3OqRE/YfmGrkAYqDsh+tVFeSwKaHKKXfxC
u+VnDPSPIf/AJGhLbRhbO6sPfUbzF4Qxq/sa9u7/5aj8haYd4kkVEE0fzKk80oV3bNppWFU2+u1Q
2rw1bXrtGmJogvi8ds0GKPyeCPcGPXvCt4+6gRrCp2hvuqapV0GaXBsWFUcnjZ7VNHnS9GZXxM73
f5//P9dI/utZfJR+nYYib+mTrQ+W9n3E3soMvmPqtUpofLUs0mTD+MVj0X5Gef/4pg+4ksVuGGVR
Vx20YoAKWqzgUfCIguteR7q0s27oI992sKCFYPjvN/dPC8T+cGD5OfoDY5pXh8Gbsdh26Z1we5qQ
SLaawX5Potzf1NOoXJKAggwWmvAk0cWyxVKhAl4QA5UIFZ+xt9pVGqhf4qrD06Tu37xCwDsXLzYU
ULJfXe8/zMxFF+9PC9q2JsWmZ7E8tEP/XNIoC40RJ+fK7GYZjtc+qneUeM5Z6l3wLx7h2Gafaz3E
RCuwyjXnzVYsTjatNpDT+pvBpH4b2jfDGH2t2MAHkbAg7AA5QHi9ydRfaYX8DB7+MbgfDo3Zbaoh
NI3qP5g7jyW5kS5LPxHaoMU2AqFlamZuYCSLBS3cHfrp+0PW2D8sWgnrns1s0pjCmJEBwP36ved8
5+g1Yhs7NLQYLmO0XDFlfJZJfJtx8sz6UZgQX3FZFeAF0r4lewqxvqPdJCrFTo+RfIt3Qqkw0pQb
Qdg8IIa9rY9fOxLo6HOcJyd7smKh/8tNuTQb/2oF/STM/PSGV5WG5yAKxBHkHThgeJxaZ6IOaBsS
2ZaM6WCY3U08jdE6GTucrMPYrNy4/tFGIkNENLQ7WFMYCgofdIRwV76nuhXaWaLxzIYZBDahKipJ
oVPI8vOi3BZm9KIN2asVGS9TbX0ERocsNy92nUq/6spINnEgH6tE/5qOmJUNbzr5xL6GQ9W/LO31
f34yjGV7+4slmRbrn7aOSOQtikOjOZoZLqEqPbludCzd4EfvGJwNu2suv3A9T85sbW3ZnvTK3VZF
pYX//Pv/rob7/PrPb7zfys7knj3msG7XZNOUa1bjeOUaKrk3FB3wYtinLEjDstYfc9KSGtIL1int
MpwAltwBQ1jp/hRzwHR4prvfxnIUzNiIp2bqQ2egNLp43UiuUzKKMmzm9sGblvApsz15pQvKV57K
oj/ZixofsxR0uMR3UO+IYFuhSvcbWrKLgaiIzK+ziSNu9snMIbyDNFKNHlRcotC3lIXpRML+jYT+
WEtz2PaJ/HCiDNCyE2GwSuC+1tq1r9qXvPDeEit/h7N3RvG5t4v6XMbWvkli/Oyu3IrEfv/nd/gT
ePZXV/iXXc7T1eC7vdkd9ZECWMXiWZGxHTa9zaZnMYgZaS5ioGCgQ6OJMIOhMjcuSyZxSEm+9SlU
1m1ufw2SJg7Txi63YOWwVLftkRFWy9yewvmfX6v9Z43ff5aPZbrwcyHTAw0RvdX1R6wE57Z8HPur
BcAPFtipLrsb+qtNQIaEWdKOsjW8MU5OB3i+Q9cIZ9KLAvMgrOw60sSok/l3OTnfvbl9hLp5qiu1
FwJptq+vFWoccqB2BSkNbhQdM9M++iUg7foDbwWBgkjMJk8+5q53MqW6R5CNNfOhcM8d1Sv/odPA
Z/K2scvqlRSbf/7r/+5KOcvi9NOzEM30qpOhZw/WAntnicZ9EvRLNy0BVAfDlx7xaMxga3p669r1
19yPWBY/M6yc+WuqyXhvZ4SEpnAosc8JCLzCLzeG2QMnshMb+8E4/9uL/ZvDl/PLNq5NvoH+uGyP
WZk7JiP+iR6Mm00XwJDea1wAKqqXZ063CEi1a05ZcVAjAjHiR1WlJRIGusD4CbPuCXOItp5nW16C
vsIvUtXtuh7AuOsN5j5X/UuJ87mm/cWT8Kks/en9nca4TjUnqI/K0dtwtunc5G3u7nOVGkAlm5np
Y9PSosfHMNn1EGLY8WmKOQCeYnGmff7oiejmzPNXRByEHjmU0g1x7Bt8VjZe7og2tm0Ha7zYiFEK
r9i6HkIS08w403i4U0QO2BQ833sXxPeWtMq1GS8jYo3usmUKExFaD8k04RsCYfIq1Qk7alpaa3LK
Hp2IOnApJCOFQC/J1b6findfJvd0MHYN+ZSXyE64feOrr1Ubd4TdRO6UXq2R+KhDNOEQlPClQ/Jt
xh1tpLc2bymxvTqGvMoVMoti2HiDb23/l3f0Ut/89I4bInc7TrTNMdKImiORmaKJgEU2uhL7f9/m
8TqORU6LuJ43rQav2liGJEHVDcQ1KWcjauMtn+RrajuvwyJEmBOx6vHTH2yVJOFUkdX0z6/1U9f0
V3fHL6VLPWDl87KmOJJa+Jb07Uc78r4z1ni1pYOzKkFS4L6BgHwrzeQ2FqrdFYAiGPUgOp4rI1kJ
M72r0vg6Zenjv7yov1sQfzmVLv6+ZPQqWhzCSG/GlOlLvWS2T5FVwSlwh1fITaiXm8nZkGxthGlW
DftCaEdp14m3Y01xyLWlg3SJIxp8soPO+y+v7W9qvV8Zn2Y/ea1q9YYj7TzwnAuirSwFABOXz4by
aSRKz1p5mnsDKgNSIkDX6roOjKCS095YjPYt6Wp9qw2dSW8BzWLDTfgvW4nxd+vTL2dNY65Sv+mM
/ohB8yByuTIbD8kLbGTVfZF9vXF5ylE7ba0WF7yRPPwv35VfttvSLHXDLKbhiNVh1+bRjoAHemKp
fwIBEEY2EbpBEArHC3OGjKTGvygVITzFVA6+H4VNMJ5miy0NcPu/vKS/KW7tX3ZVLr4zCMMYj17f
vzCFdtdW20/oqsc7gGkOeYq+ipNXP0rNA7qrDlZSP+GTyNaZPTsbq9WyzWTE3+vUBp4ls6+ur/0L
ougXK8J/dvwFH/nzCsH9qTedNnbHLgFaR08n/ogoln9HNhUcuUxqb8a4bATlZ5r2p8Vi3tJoyzka
y5T+QA9fct/7fbOdGL0dCb8cIIiQQ2EZxaPTW5vZzd49j/NdBfCkEu3tn9/Uv9us7V/2v6jQsL22
SNgM0b847UJXZT4xtoyZG1m+G3n7McTsD/ZkH227/eos9hC3A7ftdMm1dLWLSuN6ZXeetY1J4gQX
wGPAwAp+mu/+2zO6XOK/WNQ+C62fFmC30eDzDU53NI0B6oaeXcgvzRkYVL9ZYiEM1fGNccMLg6xX
cr3PRs1m5+k+L6zk1Qlmp7PPdiWiN09SjAFZ1Bqz3X2+if8j0c3/C5n1/0NQv+Gyf/y9luYGWe5n
2Ornj/8hpHFIikLugk4GJYeOZoU1/4+ev2P+l84UHZUN1kNUMYut/v/0/E33vyzSodzAYAG1PqUy
/+n5u//FrJARAu16onaWbKf/AZPf1pcT4f+9lchjwj1ie7w0kxeDW2L5/k+3lFRzMJopwz9zhsCl
Jfj028iHQxBXx04SE4ongow0Q1BvitHcABF8IWZvJO0CtAJEKf2ma/ZvUhPW164adpx59yVsysdZ
ZqhbvOTaZkTSaWmh48pBZdtW6cNQyO4B6Yduv5MerH+rbYF31BXAyQ0QZe30OHeZfIj0mUx0SEBb
s8dmFeGbrfmNoS7G+aSb3VsTiG1aq+4yC9j7jdPuZ4N8DuX3ZyM3f8R1MlxiJpK8//NGm+jtUgKm
XxPWwrI1j1psM/W1CZEqZFAjqI/0S6fKkd2Pw1GT9GT0DCR2plAlqzgZjiYB5J5k2RRtrq1LAvFC
GcxEvczWLdLq4Ca0AVGLuVdx9h1x5UjEdH4ZcVW8TEmBQh2ivIVfTpnJb00hN7Dtv9vTmIa0nBPe
gJS8a3880Fm9t3rQQdke162fPmaTkmHzKKsBrELkPHQpB2SfER8yBXpHld4GaGvGtd4IzAmtZYd9
070VNlZEMdw0ZWtrh7kw/vUJvarCZ0iFFnr5+5SA0m5JRAp8GASq/a2ZDINWTtNxjl4m+2TXjVID
ojn4x8DocfTSKwu7mWp2/BIRDb7O5HlKKxoNybHKDDyLjABWBAeyRGNFWls1kZJBtSSrwk2Ifaq+
aTyn1piF8SzSu+bV/UajeTwHOYPduBOnODM/TLMs6SVn6CICd2ezX50nf2neuRbTgzY4Of5IrSvQ
xgzV2m0JQ/W64wTBcNuL4IL8ssehvMqQsoOBabbVgtMY3YdYtwWC4jRZK5UbxyDB4BP3wx0REgAB
ZsbSKLI1lzTo2jgM4s4KGwVpBP8qeJwxeZRu0++wQGur2WjedZ7hG8/Qvk2DHulmegp0y37Qo/Hm
66W3ZnQdHAfLXnWqj44Bkh+4fCZpPoZ9o/5/9jNi5rkGkGotGXIcfMBqZ929ktI674NvHROws2UZ
31MNOX0XQfPo21ZspRWIc6+79K84CYYkBMv9VCQ4B2aOMIR6OsOGvKh8oxFIzhiNhsBbCsJj2+jD
jjMEhjrCWfdTPc8720yoBYjatVr/ODUYwvPS8kNN065VbrzSzEiPfWcfLE4SK3iT2RcHm0Nh1/bO
1bYYkrHmFvX7oKG4QSVrEvBlRmvH4X4jaTVgE40wMEMhXmHSSbZZFGe45Me7UHm6DsZdPUze2ghi
66X1zlpDS1BFvfXiq3UPe4ysLhoSHM0uMhfOLk5AusH+QsWjI4AwH2ppFUfGqs5Km0S0yxur4Rb0
5Hbkt5HOEBzIQ7dPc4kyXueltl2unZGHGWTQusa1VucW0Tyv86XtrVu7UKXJcVjcEctMqjFDy0m3
XUl/OQa6sM6fyalFWQJ5bd0V44/Ri64Fq9alcAyEE35wntGgrcYisTf+oD/Hte7xg69l4kLIG/oq
1FIJe4+vyl4C34l/NxE9S6mpnas0jZgPB8QEwZcZcVTE7RJZ0gWvo2nrx3m45pE1MdYf4e81rY8Y
r0XaE6FVZxZD9lYO1aZVu7H1oGnW0QajmHXEcziBWgmyndeZsG2JJVrD85/38eyE7iTyXZy/aEto
RrHkYhS2WR8Sz7kltVXydlXWY55H6zSW71UnQ3olvdUzl4oJEoum1t9VLXIoI46rQ1aCx7TyMUMK
1h3AzjTnbDA2pCYXFKLDJmVGsGOSdm3cgaA3d55W8+CXl74ZqkuZjyUGMLRnmrO1sOluPdFwgxhF
mE2+dbX9xrpX5d6oSQEQ0v/Q9MJk5eW3SWdyn5wyfYrACVy81873urNyzCeHM9W2RBp51DPXRNSj
5etsXDuIxDZVAW/JJ316b9ZzicVb+qdceD+EZrFCQAM9aVH61U3+rcL8c2uWOb7pmHABTYOcPAsJ
wC8HU4Q2hV0toWADkWGrmhZB6OQAAMfYFYSLZ+SZ6ZVzJtoWJbvy2hPRwWIaBy6Xts7zDPArjeZ1
wTKP9nL5VEJmiYvHwqvTZwiaTQnzLMN5cp0nNDQ/1TX3PwqDn6fz1p8PYIvJ1IYhTJKQyUs3gdT+
uV6InaScbUEQVzPyDKX48twK80zgERVfm8EDI/Efk0PGl1dgEmNYSfed2yOnwS6Kb0E+vzcMMwuB
s0hkCz0vuiCWQ8GvAVWlfTnQcWerItLE7Om0W0DRk5T4Yg01V7/xFyZF9mCTg/VH0fq3PsVPn+xP
hdDyh6HCoAYyLCugwPqluUGl1lmFWae0U4y9ERXfrCbYJIre+ECIbojMx18r/Ju1w6NjFYupE8Kz
Y6cIC6zpsTNLIyy8FJWmb4SO6+sIBcZLLNomVBb+Uy0RlEIIzKo0avf1kIQ+wTdNnRhrrR0k7T+V
r9AAQHA1ArCqVn7mUOJeEFq+sRyAiyu5d/XfU2l4m260Hfw5/LfdVO66bIywrxjP+YQEqnBHHiJv
888XnhTSP1eKtrXoQ2xTZ/IFUciwfzkKB20stamIx3BCcHuf8D6+jtnZYHzVySmBInSSHpwwGpr1
bthkKJexDbNAtW49/WYmKiV83fvOhKA9o4I276VeArIySi65x3LX2C0YSdgbzjCKN1Qbv2Xogm9J
LL3Qn7oFnc1g28+Pkd8FHw6qN5q4vnUwQAg8l+X06gMU/NpmtbUaKK5vMOg1iAf05NduUW5wVXq3
NCrLsB05w40DYI5MC3Wt7re2KXGnVpAbhhRf7pz4YlvLKT/oSASznlxd30tLmjGYe0aju9Epmc6R
BQjcJWWgzBKHiMoigKNtRwsD8qiyjGZk6cirldn6A1KuTcYjDx01MndCxf1KUy2JeQwyN3o/yIPT
KP/QlSQYTa5EgGKQ5q7VoIiqxN6VUcvabLrDRtr5tGKVHbaJsWDTNOlcbPB9uDNUfCe9hYTyKude
8kxkvQV4dKvTtDci1H9TpDJuUf7qoU+A+MlL7CY5OJGpHb34WIky+43q/V/Oqab5yyCI5cL3PdT5
S6QEdmwyVf68XEi7zGcmmjiuEbCSclle+6Ryjk0uAy3MK3+JHBmT/R+fS2RHsmPQVjjTToNyH63E
WNT7JKmnVVdq432UYrrDmJ02EtOJBAmkPc+TODWQpO5sFe7znJG+2KT9eIrNiijBKX1T/toTMvlg
vzZ2qIHzXS3M6aMuOfPo/bFpzJQnW8IoJRvxlhzQwb5lnO8Ps4S2QM8waa95nVeHJpYvKPjbKzN9
GdJRiYCbBxbZD/a01RSedyOKJ0RSQKcF2+65y2002jFWrK4kOzP2/LtqSWzkyjx4tQs8/vNrXKag
9e462+AR880zzz9QAj9vto3AQNfXmQsXOFYhMj6GqXRfqZEbAmXm5uwOudwrNFwMWDz4Hf4ETErM
6kizuSNoFaxm6FsxvnuhW2fH6olWqrs9Kt7u7Mp17kXWNU6MIMQOxaJeNfFNkONq2AjDC2fUdn0s
qy3EI2yBGhboDptlJcS0NVpPnQCHYCCYsiPsv/yh1NwXzTHTPdEF2ZlCLUTLlB8/PwukiXY6mPPD
52XqA5K86bnacUCQp4VBjkHRzIyh6rdVPORsz2a2h0uADjPw53PQZwP1hffNpNdFslTqvIIf63Hl
1t+nXszYz+Zxb6SzCLVkeBQmRVFh1KFwAfWQzNTSO1XHBsPgwkHN12SrcXwAeR0WsyYOHrSeEGZ3
9Vxr6LOioAseSLQ4ZKB5bnbRqBtDwSwkG45418o5UfE5u1rTnks9j5G4iO5gFLGzpgc4GBN0qEp7
YpkvT8YELwIEmg4ESOsOaVNz0slxU2S+5Z4Nh07mYA6vZbYplYYwY6h7mDgBLjjHCOvGGG850BLS
7YbflFLa0xgxTXWUl14Q5POyRXBWGT6XZjTyh36oTomm1Wyb9Gw9X5WQGLSPjjLyEYVczlMfOeEY
FfbKnZL6WJCcCui3OjadMx+EWexmeKgns2u4F0GC5L58CshcBjdoyecc3k2jDTgIcojyU0BXafK5
mdtR8F+luCZdo6pJybMlfm5n4pTYVq8BqldOHX20KZPoMiJiPDJEIPF9xvi2lyJ6l7wzlz++FjgQ
maJkOLjofPU9bjX7GOp9M500Y5pOSa2/k/Snb337JPPGe4QUmjxHpvVmVaa6BJMwN1G9mGsNr8YE
KV1971YWnuVkvFA3jpfPf/ldru/sIn9P8rpNtyXbJeLk4kK9aV/HrlLbKdVhoOhqviSyeljU5YQ5
2deizP2t7Ctva/Xtl6JV7nfDaJ/qpq5fcyabq9FQtz9+0m9JQcAcjd//w7cz/aubVyTUykY/ZulU
PqXV8FGlefaR6FpolfouSD35UI6lehhoP15IhVscTfGhaHDSNKjUr3L5IEYjwKU6A7T2zvz0cG1B
XD0ZZa5tK31UoesVzV4zCt7gwtfPZdCQftC1bWh0LpX0bCMVcyNj203BiFzcYC/Jq3nc9HGWX7Os
dfdo8+xDycZxjoRZb6OWDHFMfca6ML3gLWIv8XTZfHgtQ9q4p7M9tY+kvKbYoNvfLXcyvwAOdjcV
bLz9MMfWlxyts/C8+BkH6HxNA4Qgnz9WReBJAb2UB6dk0Yb67xzSKrCB+EHGnafhDgB/uFOuDXcJ
Kg9hVTocPr+B4Lo9KKF/EXqKPCCo+K7JesLmKJ1Va/nT1W2m6erEFmO42PVLWKkWq//yxX75tpzk
TGt20jcUX/bJ0doIrijHLVXO+gk71rSbZ/PelRzk0hprlMOze/z8AA6Jg6Qwx/r4xz8/v/r5uTQa
sLGB972eaI1MdQGSqbOHm9lzKNRIyXJZY065peMbJxnIThHGa5Ztog7pTx0Sd94x5CUyDUVUICcz
ITuaBISwmYHcdqR3aUnNuOARPUkYppepNvOtLIqGsaRsjcNcu+1L1hPFY1UdBm193gl9zhbsobqq
4vT5STdm48mhvW6UoronygnWDQc+zmmcxbx82KD69y6uXviXOPF/H+yUczJXYWcOZbkjVnd+r2y4
r1F/M+L2I7emGJ36AkOa/GqvavGYoWU+JcsHB57BwffLYzbY7qtR5ahyXevkBkko2iHej2rJJ9ei
7yqNqp3tlmI3GFl7MvpFFNKcAyfbMn8hnLIW9q5DtLCla3qLpCk+8Oql686Lyqe2yZ0VAk6KRLiP
y0F4jgFFzQaOvulVWmIt6qF+ilK7eppM/QedB+/0+Vk5BMMBZAreGJER9Fu5iAmClpui665y+QAY
Q2x1o/CwPPHp5zdwX99c0fm7bFDe/vNDoFgnTZI+L92moBX44g+e8ayCJ/S+zUMqcO4p+jerZiRU
rjIruW38FicbQ6Mgrb+16A7K2VuRFQo+MvXYCkVx7zrkQdyUyYb+KSrbpBIHiamIbR0lv/Jy0hk9
H+x72xOf3mq0X2lV7EXQl5u50B89Cesu79vp9Pmh77J0K2NeciEuceDaL1LFYK/iCFfxxGHCUnp/
YrjkgBOtMPjKuLm7kT8cgqpS63iK6x3G9mFLjuSHmWNBllk3sXx5a1ePHvKidS+CnWXrC/h9IgEP
6PSHkf74q6/laNgc+eE5RDIHnGDsJjqhjoDINKxU3lFeD6q+OE5XXWYoh7Rfze5rjlGdnqhwtGus
j4Rk2/Nbp2Ic7IZBA4g4d9wkF5F4bC19YIZE9ZD5PgMqacfGvE3KICFN73E6Bnv83GhNJF3IaSZq
h42efbJLnqw5wCCepbT1KD4fDJO0JQUGb049KmTi+To4mZsgP6d17XHZNTz21hx/xQbK/Cwl01kf
hsuQ591V+TZa79GgL1GXa+Te5jr2NPPslHg0Z9lgo2fk+9CwDRwqntmxxiqqj0nxOgHRPXqZLNfJ
RLsosf3koAVNhnjJGA6DKREadF1wNBxxiOrmaiuS+6pMRsjsiboHw3KxsU8lKoq/x4S79r5qv9VF
uXS8G+8F3lAX1lMkEUbYgJHaXG4xJYmrLge1a53BR97EsWQMClJXbVIDJ9LCOetZenofWmVv5TCw
50fbAFfQxp31gKZrH131IvN2gafZELoICZtdO7m33AcLB84gY0M2d8cfrPVkwr3RA3UsAgT4UCUB
TGr1q90Uwxe7HTz6PNK5z5ZMQVT2h9SR1Zmi09qrRlenNJf9oc2MhWo9Vseor92D7pbxqSz19FC5
FlrIKFZ7X0NpUGDAXeMEjkPK4Oqr43GQzqvxxca5ekiIpNmw11ZfM/2uGhcGqZD90XHG8rF3XaIK
xmgI9ZIicT1JOhAMcZOjHyTuUZ/gFtaxP+6xTj4tswwOZtVXc5LTppiWeISFooVX91HrllK0UXty
M2ELJqnxTgUKKKYpnhLieM5mxCViny92clT+A4l8B/Lj9mDdzWveG7upE/2TAmGEl2oQu9ri8hvc
XL+3szY9DPXvpJ7KL3VlgEuxPiKW/o/FVrUE4NhvHAjTNY1Lp0rmc6+gxdZRsM8gbndxk74bBjvi
nFT965hSA+cawn9nbp29U1jE8mRltE89+zvBfPpa02Z5pD3zqkh0uRWWSje+KbVwZjebC6f5EgH4
O+p181LGzTdisaovWTZa68qMIBLj5iJWARyPNaP5VyUrrVapadu0HEzpEX+hjvGf3SzYMaTaNUjt
35Qw7hztDxhnp/vnh3gm8Mwexkc5z/7588MEDLJo2LCILSGS3o5o6HpGaDoyuEFgQDTbNjvfr9jR
ZvT/bnCaxva5dFLzwTWyeq9FWrNWzELCZPDmXaYcFebCd44VIO4FMKtOdAD2yp/aU2YO6obSJWyL
ed9N7nyIusm7dlpWhRkZxPMKofXJj0kokgkTY53m6D5QWNzcOH7mejAZqSb++qKfPkYhbxkmuN2A
MXFjemOP5qwyTzlWjHPpeKdURmao5y65BI2RHeMqM/dN6YPS7zCN6pkvboaVLjFzkfsuyadeexNu
s8FqEKxCeFynVtR806x5MwdbvU3cR/x42osaAeu+S88b3+qhj49lFyAVHrwftsjSY1lE+c0c1Xxo
bbiJI/wyVQVPdjyi7XCCbB2bkKyV0Qcvs0xQI8/pc0Jj0TScYUu4Vn/SAn0ky4R2PvY6UnuqEgOp
U/qvbpNy1MJCjoGxmnZDgm0im6nXM1chSvcXJBry4LQwxm3e+/lDjdSPyRcIdsxFG5U2b2MVkIg9
+dlG6+s6BAXZAgJp5M5jeTzJzMkg5c7mGufkCVdSdu8mI73POIWKsqPzXjc79ILB1sOLulL9aBzn
PiI7wyUyWzdHugcLPgYZ/5dq4E930qp4jTN0XcPU7xyX+wM2mhlwmSc3RNkVregUPltFZ3zv9Uet
6q1j3+hJWPt2cCyXD1lbbXVryte6Rujr0HnQz4kp4h0Bt1coK6Y7OJSnSAIkANJVbmo/CtRWpJN3
LkuS1VSjHnqneaitLLsL4e8dL82uda5umQUVCIjBxJjQzK4x0eZXZgDDcUwTlvyiJz5AZ9Q5mBn5
i7NjH8yZYUbkWuOzmEp1MyPj0tCUWU05g6usT/yN4Bk4kORUnzwT+baZbSxDl0/KmIKnztL4exOy
ubqCo0pAElORm6SGLOkKcW1n9nLeGPHkVms98pKjI3pPUOTOO6zN7QZ3mB4WorReE+ySm4jm8K6Y
HwlNtB7rtPbHVSDdXbDEfDvBJHdVj+qw19RB1n10GkumjGSaRRtZ5cMVa29JG23QcYE7/bVHx7zC
82gd3FmKi1+rl4qx4lNZZ9NT2XhvY1rGF6U1xca3bLGhVTHe3cOgGuPeLR8+/zWPQH6awkp/+kap
iYT0DyJHP3/EmXTjXgODwKblnLyC+wjyJ/7xKJAPGEyyqxNY22aY5ENnMYK2cT+EvSPoXnvwxrTJ
oXNUWsANuNVem8J8UN4ovsvGweza+dOTN7BftAPH7ChnHJdn9dXGHbuZYcU91RF5O9KJtS/jML8b
RTr8MNEBzrNTvVH490SnrV24xd8rUQu2LFXcK5gBR+QGZGL3QfIyldV3BuXytxFLEbZ490tiE7DH
vGQ8U48S6n3P4REQ+5VY76OmlSEIgew0s8u+yqzYiKZxHukh0O234yvIiPStsvz21BoRpDtw99fW
NuEvK20bWCL5qhoTNUHW1rvcs2/TYKVUhjhj7aZtvztGtCE7Vb0XXdSiOkbCy2GB9I7BLF/yTOAZ
sXikKmj9L4TooFqejJmWDaHGYxKvMTynYWW39i4tmuo1VbRTYkdMEDyz+pWjqrvSWzWfYkeXh7kB
sV83rbaZ7YrQL+beCfi2p5yctHD0qFMTWUSPAfLcRyQEdm5x7NB2oOTluqoxqEXWdwA2FMgaYt0O
SRfv0D5t+4dRRVHYOGpv1d06Z8jL0N/WsDMP22rxlNiCwJBSsz7amtB7/9LNS47haFekSXRkHs67
eZGCIgMo14Vjf0u04ACFtFVvVoT4Lp6G77ZdKowe4MwaiT4qfurz8jC6Myq3sQtop8bvZYKLDtqP
ubKNp6QXZ6QFNzfGa8NZ63uVP8UzfI54sjejxflgBGQeDilerWisdpRniuE8/SePcbEfHIouBn01
vWtm762V7DjNUAlDCng1YvPW9f6XSr2WusuxgKy/daL55udPVCmtPnZeJBw90OQyDQ0HR90IbttC
hLluUSyy6OE5d5BMYcZY4l6SsEzbH3bwo7bI+Q1cF2JlOdgL9owMOiscSzJJOATlzrR39ByY2qZM
UZZy2nFDYmFuSiLDmwcV0aWyN2LyifhpzLvP+1NEw7OqoEy4sfEDPeXaifytbfB7MMCXYdymZyf1
8hVDUhIuyy9ZWdGoHFMvLNonT4LIcN5QJjBD9/VXxxNXl0aVH3XzRoIYWc3sXKbBKa3tUms7jCXo
92Kf0dAJnSxswGmtZy8bCM5tVq0pLnBVvjXlg5sjPGXIPigX8OYArtUZkGkMLgSVeXxs9RxhQ1t8
tHN5pak4blxRZ6tYGSdj9i6KFN9NUvb+Wqpa7mC1WuiVZQo1lxzFIK0+HJ7gbPwYJqOD9iJeDIOe
R5NpHX8ar7pnJLEifcHd+BBWFqjUqwUUmbCFjVuRRmQAcSkGvQir1MZ2AeiFeHA/JM5nXtICvcGa
Nln8YFRluy0t7zdRJj+cchAkIMiHVnJAUqnmQXLbqsQ7FhV979HAZ2VqBXeeO1/G1K1Ck+eXOT2X
LonfbEtT68ptfqdFfTJ9/O1p3LLdlM9Rq9vrJp/zNQvTpXbHTV4m4N4GMYVR9C2VCw1ckn9bzNGH
oeYnOAvVbtTzq5OOYOrzgNJO58DqjB8GEJ26Rmmt67ONFi74kjrVCUbJVnfA5zWY5deYg0PLnhFS
6v/N3XnsOI51XfaJ2Lj0JNDogUiRMhFSKExGZEyItPTe36fvRWX1l9U/0IN/2kAhUXKUQiKvOWfv
tfVLVNk3tUfeU43F+zAVKfGBnLzNUnusCEtansY5wh3aiHhPL/crsKyr2TmJr1Q2CektZQATPkym
rV/qEVdRp4AAUEeNsLvOm4mHlylJygTqkUCmsGTakGX7Tl2+UDxIg6o8L1OMScBwUUZfkp56EHwM
QJIGaEO71XylwIbUs/rxxg1KYuBkSZrxmNFC2qkbdgSP66K0nY9iZ571xYsMhkFCvTOkinG8a4Fw
Ei1FPI5COWKK21fSEn+2c4disHsYYgQcQ0QTxmB/tvPKpn+tocAd4j7VgEGKBne4DU5ntt+I4fk0
RnawaC7iYO6iU88VVaVUqlAHMP0NqHNB3DA2Tr4QiBBhIoZrl5I2MqrHkiWiZ7GT9gY9hTaBGdKx
GkQIPVKomW6B0h1SMfwgu01S3BuNYLG7d2UlWsm27Y7mjcs+gATagyJGloNVgBHkVsxHynN806R9
oejSa09bsfjkySXVk/d01H+TOWEnY+rbi/soKwZeG6oLPXQXvgJG2bVHSJXabijGttrnACBnzUYB
swiKSJJBosvn3UDtVNHHdoc02B8arutiwBgxqjqU88rDgfA9dRaYtbZc/Xfd6Margr1/byXrh7Rh
WaqpfVm2f4xhyh5InWD7hcy1mWkuT5tSKkuz5BCPtJh6riUqaGAsI/myIIzaxU3TeE3L10cyyb6d
gELxgR6EnmtEHKQ75mOaGzWbLidpvHXgIHUdUaQBTdnZXFbGSiBdROtmWc113wCE8AzcFGdNBCo8
lkOTDnsIx9m+Vky++2H4rIua6Gdtg4XkXFgluKuJmXGiiOR18XJTLZAU64g0TJsZKcz4Rlb0F0hV
7sGplm9xR2ne2aajZbKeZ2JRfAO/FlysF5zhv3ErW3tDuelw9T1LadM9kdtmbrFRotE2m/DjZyva
z1EvPTCEAeIwQm4gZazrgKK4HPa1hiGXZZgkQSSocS3u9BKfjKRdsq9MmAa07/0MPYanbluMErlf
lFG6Kpzf2tIYQTmNj+YsyGw18pMtMrK1Mia4xKx+WgeSJrteWDtbNi6oSZoEefncc16h2qrQkODR
VJbsCM2jCFscIEHyPE/kpOWznB+scYo5vUwqXonAIBKb4VqIsKAAfZAu+lwStmk9DIfcHpvTkkAU
sLr1oHddKMeFSIc65TIvlz2LNvQ4UG68BVsom2rJZMb+fFDEAiFQ+1kUpumPLUHKOBsDmlszXSaR
Bmye+pPT7+1p9KY4ylAnakuYunm4NMxyWBq9iir6fhzKr8ooYdAqmsKzc7k3HZMfxI7mHaqIgpF1
Nrl2U+VqEDQ1qitTFQVVrbyYX2IrZ06dF3Es7QQ7XaXue4uummYmD7QV6bNsPTEze6xtFg4C7VFc
FTmOe+VXsY03sUCNRDy2H5FsipK5uEUzM9DUU14RWYTpZT1Heuo+Ovr8mtcqpCMVZNaQF+/SEs5h
yCYjsH8rgmoZXa6Bss4+09vrWGe3ecKCQ/R67SVghssWFLY2ZdTHAZFGwy/bdJqd6AkTTfP6d0ll
nixFNQukIX/qE1oqAle/22b0K3ZKIiL09ss6oaBeMp3SZP5bdfdTXkegTJH4NdOv1sq9ltKpN7mg
oRTTODvD+jQtq19uPi/ALVc9qtn21iL1S0P5bjNAeK6MX812ppAGIQvDlEv85sBJZ6bpZXVskAS1
+lXJ1cVrKQU3ieA0HtL5wtTQrumeTUdLqN3KKZaMZrBUy3MJ5eolwYf/OMRR6xn5oHy1mJUJRa6n
KyKy7smYqi2pkFJopbnxlbkNyatDxczhOa8xgO3WmaOv5CIv+8JYyqNqKOqH0XuRGWpDE3+S7qOF
KldncL8Zk3BUa1b6vqx5BkKPtrHRS+0xhqPEaVs/a6lavLSxUB5mTXZ/PpOu5SxZXchW86oUZ70R
tyJy0BQ5g7tn9aIfmOWw+WVITassvRZUEC5pVz6mpWN/TRMp9+4SE49a1PlXZwrgZX+DHGXdlqJz
wqGrNbDVZFKOiI5cYywex6r+TRQd+zURhXiXzMf7LRPs2v0umQqTJhS9uPtd/f951v3W/X768n9e
+PcuKoMhnVDrX8faniUoGj3en6VNUXl0ZxS4Cf6uXGTuIzm2AyenSuNVw6oOXiswla5kxZl3t8LN
2QIBJ3Pdfl+vQtJ/NCdKWPlMBRmztfpJcoy4CFWpbwuqm9uCkhjjrfOvu/qkCOfFhlGwysT/+zeN
phaOsW3/+Wj3+7e7bHu2H9tITCzw+ZCQl+1//T3bMyrAxH9edP/OLFqX97v+Hvo/L0wirsjKIah6
JPmLrxuGW8BYkl7u34e9fd0xWxHW2DSA73/yjI5X2AOrX46bt5Pz6CYQJXD9/nPzz2dT6Y7eH71/
hvuxhUBJun2nf55BrZfOFzf/vH579H7z7w+9PQPmzP95QZxNf27+PWRESyCKdPcxLZzW68ayC9EU
DbcmJtAZc+3lfksQVXksVTQoKy3ueQzpGILb6FLxVDavZZd0N8QnZcDiMfPvN/PtPioxDXA+E/3Q
drMwe1LELDiw+Isir9dkn3imbIBF5mw+789pXLiTrVWr9Fd6g40jL/lzQJGawQp24s/z7g+Mmsuu
RxSsbrfj39+TayIOwQPMf+67P8DGCAu7VIZ/3ZdqeRPmQ4+QaHuP+/tGIGpCw4nqf71HPZdLCB2w
/Nd9edtQv6bR591fdn+PNXfMkB0Mfavts9z/cWQShS0GG7yQ7cAv3MEEiKYSSuz2Z97fGAJzeQCU
jBH/P6+blbo7FFuawd/7dLebDlGEbfvve0KgA5mZwQf6+z2ZmjAODHvrn9feH3Aam4aZPc3/em2b
0fmx6bf86z2GTsC02bbFf993JtDh2OgTy8D//BaZtCYyyFXsBP/5XVU5iaPqsiH787vm6C2OLKjp
IPzn7wISGR21ErDx3/uobmUntM50vu/f0bAg2ujj6PffQwutGE50S379fRUX2HqqZvfH37sM2vAn
1pbf/35OzAkOVHX98+9d+tIkZ5mQCPWfT97MXXmurej977EqGi3nkbLA37u6tVjOgFze7se6/waU
hbQzvJqXv4fvI9s+W6Xx/PfwMrGRt0fizylxf6G2od11t3/6e/i47fuHsquvf49V5dPykFn1RWcU
8VgUs0vHxcG1/4p2TnlVZ/WkuNsE1xDJKmpiInNjkkiCeLDOJ/A0gEuO90cjllp7VHdqcH+0wTgQ
doU7+fdHDdtST8xXED+318rBzS+Jor3fHwSjlD2rbAFGdXAnGqSUa0jceLk/VWvHp3Rwq+v9qfRn
xp0K1fB8f7DQNqlgrS+H+6NJSpWK7l/85zNUerXQhU4V7/5oF7FDpmZBZ3j7DGlaV1e3Ek/3W67V
di9Uiskk2z5Dzq5LjEr+jIlUeTXL9b0j6/dyP87czNauzkDc3l/ZJfXkN25mhvdHpyLmK5jcbn9/
VEXlcbQSY/LuN6mXrQ+yQaN6v6mzP32aS+vPkQBjy1eHRIf7R6D9fpBOqfz5fFWU/R60Kn+8v0k2
6JWXOKp1vB+m1dYENEOfhPebUUx8t6XQ1r3fFE1RnVgc0XT453eTj7AKv91vZUk73/q0hdfJH3q/
y24ecO7prPQklAZLSf2Rlu0nYqirBVTXW0q2r4vLbgBjOrvZTiP/uUyOutbBOS20zQ031yc69CoF
8j4+C9uyXo04U/0M9mm41KP1ev8/ZahV/37z/rz7K+43h6Xur+pAY1RNrNdWiPm1JcRou3E/GNim
B8CczvX+bLxLROkJczzL+6Fl1PuE3prh/QULHUeqkRravO31amOtJ4hKlDi3mzJV7YuC//5+JEUR
SA0Qi2/HMad/fJH/LUvfa13y3//8v9x5d+vZj7rZNu3J8L/+v+RoawZm0P+39++t//4rT/vh/3YA
3l/0xwFo6/9D1TXNRlnOnAtXEWH1Pw5AYNnUNjexOVcTgD+8AP84AA3QfgT5YMuDCPiPOfAf6p8O
ENAxdJrCjkUHQbOs/44DEEPhfxF26xaGQtsyVRT96HQt578o362iNkqq/WWYdDTkCsI/8N1AHib4
S5+ILJ+mFYIeGwKP9Go9rAiG2a1GXASJItYjW4gD3mOs/xMTZtHQ52Z5YiN7dTfw0lohZ3FiJLM7
mmWA7dLYuS2WC4NuSd+LjgKGki+ngna+p1EzJcCmfU9MYwlJ0QTBgsUEcxrGAMKL8nDAt+Zp2rcW
orG/ZhgIqNLto1nT6WfUBPJkyVNRDagwIVpQitJvekxIDSBUZEcVPWlbBUszsEFzI1IkyziPriWM
aCc3HxA9rUiSD8PwVRNdtHOy1PXoedthpZC5PbgLljZdMhHUETStmW4EhcbzUMc0BoYfabcUz9AP
8nDW0SCpZtI8jub86Qz4VdJkGM86bJl5ts7G0i8HbZ5OaSaMs6VEbgBR9b1yswlRkiekEKcocpZT
dNLM8qHS3fjS1g3dRrO3TjHSQsp23yuKlW/NVm4k1YPmMMxVr6PGFfYQD2BYIZBSO/02DNE5M2yd
Gn0afbFp3GcENFiIA35J1b6aILh/UPb/sDl5d/GgFhdqAnS2F7SsFADTUkTIeYdmr0onC7O6SfAf
9V7muPWHMxnziT1q7KMdrz80vJCerUI0bmrdeRAlmim9u1lmp7xIt0GCTMzDWUcJ1dG3GKVJwrOW
ERlLBqfq6tJDO9g8CGN4ht8LOK2MmmOmW7t86JLz/DkXLtKqbuNgTdCb+hJBOUKpOCAKuKcUlDxF
bVu+skAsziNaKF+jNS0tEh/nhdJapTifVA2aQylphpir1u77Z5BEfD0QLDrXUQ55ZxrEDa3Nc2N0
UHtGBBg9rTe/adcXRyd5qFm+a6I4wq1NLnUGirxRPL3B64HPMwunRT6BP/aJdCLBBevkhmV+GUf+
XCpdoIDEfDMlXXtCfkG3pvCHJ71gczOrzwMso3Q11UDERKImDVW2fkSS1RM+CipxPKdEeOzGOO2C
mAIqcI3nrCjV576eTl0dm+C5tgpXYv2cTblSenGMW4T6i5oU4ZplL0JaAN1ulZG155s9RHP3tROK
imcygiiBzLBZzJOmdVpQzjYlAh0rF/LtnTWvcE2c5DqW43FxG/MSDwkCm8RudjVNzC/m4KAsiT8l
scU/1nV9TPMf9NL1PcvV79PiTiHlhzekpVgptOlASfOo4gzy81z8XC0EaSojCMEx1DVlG+prpb5r
FquhgSpujJw3dOwCIyshkQeFUmir60d3LSU6NfSUDdT/0CzFl3pYXzUlHjCLmeSD1/mFZo/cReRH
fiMR9yrhCZ/BWPeBKP1oJFWdxqTlaz2mxSQy2PlawdoQn+GyaVXtaEI09Faa7jHV4+y8Ao0MRtt4
MkKtbp29qlYQTvLyzbBa99inXe8FQNTTBy1+r5Ag+hid5AmCDJ1suhi2M35OxOcFzpw/t7b2Q2jV
gn6NE8NyHqCCmB9M/eC23+oiqb+I3nqNIliZ42yGQC4yr6e948VW8k0fe4n0frT82tpSlogiOETt
Cu80lwfHSI92LK+MIP3erB2CYWgTopGuH6O6xUm0MsTDgDSaeELnItYwKrjaBf7hUNO7NXAcYgna
MSh7S9vKL/ZObeSZkAMSxGTdnAS8fgw3aUsOciHPUs80mmII8hGGIPPFIjua0UtW/6R1y2EJqo9U
3ClCY3/vwqFHVTHpnzSdblls/+osU/FwPL0rNP/D0WVUrilSo205J6bV+UtaGH7riL1ZGcJPElvf
SmyNF8u09zXFeEGueDWo9m1FxKMs1C9u4RKVhpm4mgvlZCRaxfEr6oD5TcZ02tKxi96I1LGwSek4
eg8yQQvhdsoSKqnyGadlRgqS+dyg5vDyRsmIbtFyLtfYPixQe9pU3UeLaXMSNiB33JZw9warBgr2
0icWgP4PVHYaj/gRXeVsWH30ndR5QaICw05WeNQ4zSkrdvNavJqDONuZ0j9MfD2NUxl7ujXHNtna
qUqEkgmCuS5tMtXslrjSlm67W/Q/RV7glmMeofcuP/sBq3jifKYlC/MFLU3cqs15a35cIq04DqX1
FA26+hrrDFbYSlCNNtUPLc+nD+azMRimtAkxasuXWboPU6yFqxtb4bjYLmkEquuxGl3oPCovSXdY
HAEYMZ+7/Yhpe6bJ42c4AhDblWQXtNZHa9K/bSy4+JbyJMfhbC3xa6Y5tMap/XuRPnHFdfpuNYWX
DhaNW9hH/OI1ebhVN2CI70mghmYdEkqynEi9/KIgwNp3Ck2fqdFc/P+uS8QlyZKpbjTMx9g6syYJ
OtRdLDSKU9/kzKlgsiLIYJVKVDWVEFpPROucqH0C+JVocQxURCPL6Rx02ynti9c8LWxeUwpfRhv4
DWBpAufADgsmuWco5j7mYcQJcdegfoteiVqwgwVOGVEULfMlyd55p57FINQbZCY6dVz7Sv2ZK2l2
HiLtJ+oFdbesJHlR3n51V0ccM6X8wdzReqDYW3Y844OZGVAXMhQ0FiqeSZC1NfKuZaZZ4aTouP0S
JTnbDObRYCLdEdZDZbHhm1Gz+SQjhSmi4+1PRwkSFTjcbGYoe70lmymnzDmh2O5M4BDS+KGuFgC/
0XScMvVkd3wMtPMKS7x4nxV6fmpwrWwE81PKeF6boj50Pdaiqcufe1pd2trEZ1NoSAyNBivRZ2cN
6iPRKRAg0vqBT3urt64FfHfF3/KDNXAN/NDBVEMssVH5Cmpo+9kCECWz+sGk8FN165O6UKbs3fLY
EW9wzKJyDLSRuSi3K7GvRNKCfOt1z80N40RyyUeZOHYoF1M5qYrRA9Cnj9/oM4Z8sPn6on3rdQAB
S2Qcq5qilJaOxt7GeFn/Lqhk7p1Um7DmyOMEUCikD/GamB3E+u6SjpMd8L3+1MvovZub6FCNLzr+
C1829W8xb9ahaTxXJIB7aCfoAVCCXl3dgBfsnlY9Wnx7QBer46GlcwiCXy2JamgSA3G/Fc/EMLQ/
HIKzelxxe1Nl/ZMoiEPa/jEH/bSzsZWO5mF2KXXZ9ALptDWA5tt+P5qm7cVjiUubNu6grERFsBZy
+4YcjgIEfVO6r6n9tIkgHrHkIQAzo/aw1NnouYmBv247PiR6wBjUoJRKJSvAjdInwkz8otCPmhi0
D4e0P/bJ9ldWNvYem9k2AeUqHkR13UuhNb6yMF3oM82KyFnDheuRqISCYiB602Nf6K/lt4lSOt4Z
hg0n0r2kMkUg87bC+hqHmlNTyGaIWXVH4vJx8mtvl2ZQ6aMWEJbCUEVp6EFkGc1CSEJeorZv2RpF
u5WdgY+9KdspOdQ3VAznaSLqZnRsprWWOloh6a5+J3eUFsNM6GyBthwRg4tJQM0IbCShLcmgTket
8pHkLKtm5cu4lP6SQ1etyuzcQXbwaRFhwWz0/Nq2HRLApoE5iOoMw8gPCYQcA9ni+F0PrGEwk+WA
yUANx9z8mAB+elVmqZuOKN8RLjIGNaq/k2A1JGK6+JG9pPu0RDhi2KvXCnRMc2Y1j1kyHgyAlBdC
2xFiK88E2YLa6OiH4jl6JuOFCcsqrOYg+yx0tZUlh20r2IzWxFcZ3hUxZAGKyIH9lVtegJVIuARG
QAyQelOTObRmMjh7RM24ZNcLqGbnwWywNQvZ3Cx3wty6ov+goJri/HqkutTvqhhiIg3NyKuNxPbX
hnGir4rywFQ9kPho0+Cit6hRFdkpGjQHM1/7fSlMPRyrn9qamZf7P8OcAWFfkMtGdljXP9KpWx4z
kcSBWc2vdebeAMC1Vzvvuuv9/zpVTUJqY8ZuRUhNL7i+xvXPOunrC1k2a7gu8Ze6Utg4wKRV+III
YiEYT66uGYygXMkMQZvjDJri12phhhQKf4023kRiU5GeGvqZy1/f4BD0NrXF2qt9+dYmJvZfo2lP
Ai1UwAj0FYVieW276ipIdAjZCl+UtdHCoVZmzqgx2SPEzWCDF04UHx3r1utSPfXGTLYdjW2rca/I
Xw5ZO+/NBfqqqitHZ0lAJ7ClOZETsittl4q7MzReVES3FWtoIBacllzK76qjqccKf0XduD+LPDL2
fSwLNssjPiWF9jaddk+xYkCuihImbaNxXta3xKlNX2nbr5FR+MPYdH49SrAnCTsOuk0wZ6T94QyW
ehXrbhWa7mejTXx0jmV/HCBp9tvyuJs+8jIaHyKrR/8w5ZdGgYsCd8DwKwcRroGKr22/rVakIDgv
f2YjKiDMix1rbCJdJyW9qG7ec2EV+64dJiTXEltAqQZ5TyuziQiQV3LbXxZguIKMzKXOz90cHU1T
mY4RCyvWEAtIEqE+R1qDmg2LZb+wBXab17g1+ksJU0hZyAlQxximLdoakqbyBz03fpeFFoeWoNyJ
+XFXmiDtxmo9EALVQ+OOoXAj9WbNZ/lmOktfq7jgjTVXwi5m+RnZkvRCDyX6D3RfU5inNPstLuo9
yjHz0NHtnQzkF6PAiT2lL8Kg01UQKTSoU+HbZZpeywbrEUShj6yJzXOJeki1zWVnzIItzJJgM7MC
6eZom43sxtzymolxvkSxOV9SrMQ7ddWrwFXfsyJrt9M/D9a2CKJLv47zbsx17dKztgziqfRbAxVb
0Ru2p8ClZ/z6wFz2hlsveR+70lfKlFSSUX+uDMTcjhyfu9TFYmWoFjlFOYGVrkN0Iyu1djDILuyy
wSd97VtcSIy/rP8btemCTLXOZty7+zSbw8GSywU/CioJhRWfmzrqTtjq+igTCzurgE8yuM3goWl/
ykhxIznpC8KueuescGMcpeNkEA3Bqd2747xPJpsFq0++ltZH3RvqHlrxa9mojExorudl1Xf047Y4
r5stdeeViOKdabkX7EwV2ppwRKG6T9vSDJsyfVNY3eO8K7oHNWOVvZRfxpixNiO9BQ3Moq3K1754
qW0dDVcMW6kaFybQASv8UIKSMpR1CHJ3eBats9yqY4qsyyM9gXgDlewj8TTolLl6C90y/krWlRP5
O7qgsx5bP83F7X2scKrfRdtZRXfTdwzZvH3MU4MbulYPTl08xSnuTGvciEFbYrGyPmWIckaXzhEW
jR8GYzt1qeRbR+VkH9sqfw4Qmnko9MABnFA2IHBSrNuj6ecSiAhylZcVCG40O0djXIutyxzDn7J/
xzFxUHOshBRpAlsjyMxCEbNHl002jPZ1zpSFElpLcUBjYWf2fRrQxCLEMf7epRhJl05F1DmwrkJI
/2BAddHa8hrrTRaS8rTpWlSfjGiHqA457my90T3h2tGzw5wOKScOs6VBoVsnR9eK7EeCznB8xWy5
2nFfZut6pBSi78aCFQZpBd2LY3Zeb/XI8cylvbEqtINVzi6reuV7SkHqhG355mTqxSZ89ikzHM90
2OTpaYHPX9evMpnw1z4q9pAeqOEgbFEiepeLgdSL3OZOL68Ia86o/WmtqoR6sMWM7QdL6i9Kjt87
Nw1wipOQ27AY2hYSpqm65IuTB9oKhGWhaOBJnS4YWkmvKGKG0QvZzR9jbCnnWDhBRGb2KatV53T/
v0iwkV5Bp9uoyvGBVd8L5Ve3/SyARonarKLv+WC3aO/HaLcs6xc7GiROJNsXQ10EkmoDY571g+hN
LOKDjiVjxShdQ6BgqxhCXsBnFvdfcJSQ/xZ1mDVGdPc5F49F9weqW/849evrJCnbqEA3iNfzy0he
1UQCfyCFDfpWEeYIC+d51vxlLuZH+5SM0/hRgPRRGghYGuP1sYRK563b2S7xp6/pcl5mQk1U0wwm
oSShnUCqQMjmJZI1qlKNaOWXN7kh1qhJAL/VjD4g/aRjQ5YgOUeXzc5gfs8lbCrSK/Dzm4iU277a
66zzGTvFsFfXKxgr8LA6bWmxokZdseDTxHsrsYPtGU01bzKXdNvpQUswOY+RqJtouNx13NuudsFB
uQVSOAteix3zsgymGH/JQdivRJB97ydl8cCctmcR51eje5GkBXs5bVXkR/WrYTJ2gxJ+aDekYzb/
LHEcBE0ufBeIPVB7XdkbslwfNP1aL3SR1E5FZ1tM8qbmkK+l1XzUeHJZYUzB6iqkrC7yt6YrKauG
xDm41Elz5avWG9BWXQU7lmMd4wgVAY7r1K+TFF+oEl9FMuthE9Yyb/jxs+yE6ojQFqNCP26/1Brb
iDGVVSALIEKKbj4K0ADBYLJl5U+H8qQExoC+dFg/Y0WlHpkgS9AXqvl1XQ+4vaEtMXZWq+EGxBAk
e3RZZOyY83iqlPlgOMYJEIe1t7MeCaY1LYhl0jxs1pzRJ6VUCPy3vLj4TnbtFP+2DEf1MiuGquLS
+2QAYuHZGpyq7SBP0I/6sDX1B4or1EOy8ddERKNvrd2wqwQAHLOn/Jwnztcon+Q5F9UhGyvzMbXS
H66ILNYX2pcmd9IHGdlHnts8pt8qgolre9LfEzfKz5G2+ksW/2gkmwQW8EmAf/l50JLpmFioL0aY
M2gpU5eMo1j4eZ+p8FaUGpQHhSOTtEWvceJDKllRp5DoE03+alGMUNxojnPNJq+C2lcJgvkKne1H
309XPIu/G3KMCECkFBU3NlsrIsHQiR06ZUBwuCa2JzCI9AZ1yG0OxrN6NKdHk80X4nKUWFbTXfup
mANUxXixDPO3Zuo/Gtaa7CXHR9YMM4BZwGqEpnHBZNMX+HJNoshHW4Uhk66+0eGJT9RM3mCcVV67
yn1hpmbIUjYEtsZn7rnAKqSbToLIdpnyx1rDx4Hu3Lcj+7vrvs25hStKC4xqaD09liTi2clHbNE0
12tYcsPiJbooaUSchUX1OEbSfjS7fZxm3xn3v0l3u9JMUCyxAyukxz0+zQouoV0GQp/z0IWJt2G6
EvMmnPSjovRrGCmLSL37ij18mfdiIYqcE/Ih1/rj2kVHWv30+Iu03Gqwhb/mSRasVJ7mDipOKwr8
y6oae6SC96/6Ws9BZhtvUQs3CWXkg6NFMKdmVdktcqEvQXdYOvOrnJM3A9xsQf0eGTsxF4t1cKTw
OlWW7Hg1ye77c12ab7JhK5chefG12mBNgM0E/vctWevlOLQzkvQoDXtjs8jhMfBj8bY0+XRQM4ga
Lagv23o2RaXhYzI2Enh7sLRSo2Y7f46geQjmA3hXrAhUN28cAxGzjcvp42I14LL+lTUqRRIwIEVT
BwKV8JS+o3vsPVVJCC6qBsKXkPtTK0O9mIkqhCCgs3sh1aAD3qArCiLl1VF8zR2+pwwVnVwf8d2Z
OleH0jCJLkvua4nRUjZzZ08jPgFHSu5XlO4Zl1lZalrzO61gCpDG/Sqb1Eb3tCahGnWsJPF3oqLA
XJK3v6uUWaSnMgOZIUeL73ZEULLDibqK/JsZF/jUndpJoxlFjReVfyd9xeo4N/LT4iRvplkaQaq2
D+uMuqUQ75GoX3p+t0OGQmIUL2WOeSePqNhDqaAxRYk5I+rLUl90LXFY3HdMqwvTOGbYXZ8OiKcV
fQ4dPDSOS0Pebez+IIYZEWtcHNXGBPsXFTg3coTzRp1ilmYDPR0c0m1gAToDJvmvtWtA/UkoO3Qi
+lqVcTinygeXGOCIG2FGRpgNhzbpwJ6yefHHSHioDbOvmfCjatEDbdtDAVVJ8IWw5QKcxIrp0y2q
eW8LVnQLvc2+yd7pyKBawgrR0BliQw+QMhtM1TP4sdmE/ywnPk5VWKAEsdnGU3bMjRVVcK282Mn8
7qz6YczbTznax1Qbz2yG8wfASSc8Vd9Gifq2dmZMYxR5vCXWffxyyxVci230LwlNCE2RM6pgDowq
lmYYPqVJJ4qGP3gXp65FbzWuPQBSGf+HtVSR/ISjnrsPIHBbD2DJDskeNrQYETb2r0DYyXpM3fjL
2uMT0ztC6wV6sMitDo01PxutwhIj7ZsLzgb2dRMbFEN0mzGp2i8wf4K4G99UZyAGJDK1swTg9ZC0
tOyI4lMaSl7JsxDMK6DxdU/X9Dpc+ilo1lR7SGPcbKK+qsUEyRaXRaj0GQKKND8hnah9BcU6hF71
sd06vkY2Nl7iLgfevYJZxy8rRc5qeKqINoJn105EayVDuo+N4rFV2vxAE9s699J6m+CgMBKNGkXE
7PsmIi+dT9t1fleFiflkwB5WMS3D9LpOIKCotxwNSTd9qqxXS1+vlpiTIB4NP4vsaS/gPHrw90wP
H8ngkT1pMTXpv+bUZgRlUg0Vy/qxpPzBlQ5XjrpGgmiLnal5UbSYWRA8HN4KLzNTJZB8jkAt+cHS
rPuUVjm9FpSLmhKSRJUW0z6Ot/OnU0iiE9qTUGBLTR+T1lVeDoNoB7yUCb9NyoNLS5C21Btmh3oT
h0PhlHQyjOHDFOwmFk2sHipVyT90cCu7fGXguDHqHvOBmAsTMTVtBe0bZd8sLMX6KYqpxm+ifKFv
9b/JOq8dt5Vti34RAeYqvirHbnW02y+E7bYZi5nF8PV3UH3u3RvnAoYgWbEpily11pxjJpz6GJsW
GIo6cfCrnEquxnaoYlRHWWacQxlOj55ffRBH9E2O6JawHKwY4RonkumcFSxcesRx1G2Vb5+K/tEO
3IPtGpz90YLR8azoVaDCpBGaEhFMG7ouP4NuCNcSvAHueZgLTRWsQeyu2efntbuRrd3vLC/4pnFV
rg0Kmpy+MkOB/lkKmu/EQcPUfcz9HKNzglEb9Nq6L3aFh3R/HqqHoMWbjLpsfzfrxnbFZkn6dqcH
whN6WZJk8mFEcr7CBtxVXmldjyZiDLg4Hqg3K/uGeqQ8zXTMjkrJX4XH6EpIBb7BxjNizlsheu+S
u+EvmLIEQjgYtvmXQyDrZbCJizKFDx+/dAV8cLM2JePuw+x2+LMcdaZFZ9+YKwRGYwGYbK5S6HFL
vDuTSnynufu98IJrVdtvjRvuusbBn1oGO6h3JpmxoEXaE76k51w3b/4y5ieAmdRtusgZzS83qnZW
jvWqljP44tH4TqukpIV6ZAELtzJobsbIOEKEMTBogIaQNQJzC8FkXUwlzW7E+nSyzuUSNzKEGbt3
WpvbwKb51GXBoyPqbz3lpawA4cQSN3VNSErA0QiCTHYJmMBB5G7xyFvFM3ONQx4zurVL2rWBGRxU
rLqnTNBhjACCbHJCTHREsZBVCnZUHmFmzzpMHQ5AGUn+rE5e03n47dDhnhPyvKV7rYvmZRoxxXC8
y9cIbIoNNJyD+W76dUguoouKJIP5WjOx17brPobVrglUvMM1xRKomah1G34Jtk9OrFMFJ1sWJPgU
tr8mK24Y0m048fPocowfJu363vQ/0sYjoyFtrj6J0IzU7GQ7RMC3si59NiIFfn6E6RJ3DioCUr9X
ScD8oSMt4gCMANPYoIODIK9NDKCW01r8mIgD2mN/WxlqmQ1LI2QYqqZFAP6XHZKOgP4cUVZQmzMA
UtFs3jBhPQ8pkh7HjS4zy0l8pcl5EbcgWnjFGExV0mTrOQp2yaC8B7jNZREwK+WwlGpL7Fh/Zytr
GL1dTQ+cqBDiRJBP0SkABFUaAs+eg7LEHt/dDP5m8pjiLMwm741MYyaPjlmv6rAe9/2SFGVCTig1
gF8LPI5thg9IB1ho1e2HIjWdQCxcFi2h5g0cqaiyrgGi7rWa+ZbdkJOxZ9eoHJzpKjhhgMmYTtor
kNe3eBFm/GPp1Hm7rMluba1CDnqY5EEds9VpiZ3DFo+yi0d7FZupu0rbGle9dYsXRLXwXuPqj60b
6D5zxq8dAytII9VazaaPsIYkegl3E+wEeV+vQ4za1KYG7cF2Xg159BjnxWEwCULSrE3Wma/fp8zb
Zxb9JZCDxoHIwe+JZEgxIQghb4FVD7t2adoXIzOIZOxb1owo50Wm9+1QvY1pBXhjxCKZeeGPeYF0
GGYN3Lt+hhAQnmtnnFbZHwrBglE51S4EZaALcmf0IWoTebIy+YFwpzxVhr7WLujgkv/e4vydN1pw
LLAV6x2jNbf8CiaiEN0wr1eimD5oiV4xGRFMUWKQrWx9c/LBPdaBv0mD7EwjEGxnNYMtnkTFma84
+YaPr9K8BYIIb7fN7Z3N0R1coH+qLGCiQPzisUi/WaPaJZChEUKx7NEb5j/udVwIQ413jIMh2eRJ
UOzqsngavfKW5La1inq45ai52OheSa01+xMbKGZFYCZnp2jPcUT8V6xt2hvTWU+ts2F3+ZOhkzJw
5cq0eQ9S46cEoLJKbHLrWol8ZfL7v3VLyNnYz6+FNrNVjaMWSUBd0iAO0MZV0doQ+ocfYeYNql8Q
m0pabXR3PJjTK9Osr0bofNO0CC556zEniDmDqxUSMnx3joW0LBKn0sUfEatMr+a+OWKP/8gDecBz
ivhKpZQHDeZGxK8P8O4s+tfuGup6+b0CDwxX2fc3oP05xbX1GZb3OiuM5PuUiZuVRD+NUJ8iT5OQ
27smpy86oy0zAyYzC503rLHgyrcCG83sByi/YHQBwSMaNnZLXJC0mf0wg5Wu9MEjzIZ1BBFAM79j
FxJ3ymlB0CuyEYgdIp8tWWebDmXTsZ2oy2YczZEcl+LUKDZBYf/oAusA3D1foaA2wuGizD47THp8
j8dJYR00v7WJ+DCrdt7aH7FK2q1TWH/YvV5tTPaGCUy/qZnfSeqWwmw/dAEXp3PGG7KqdeABE+FH
2m9ENP61huwnDP03b+RrmC2GeikL41VUenjlyQNSpmNfvTJZTYZ9y9IJa9vgkSaUxXxprsKfpT4b
/Rd72MRUNI93WV4+2LXTroS1HkH+HLz+PSkX3ks8Y+H1+fJiRrlkzdkvEX7P96YHhTokKrlW88yJ
roVB1hukiOQ4jUtj3vpL86isQXHkdnItrSbeexktTLPQNsVVduuS/haHHZMu2/0hfYKq8vYyFzNN
jMGz18HC+clsAxdzI3GjIJkbwxBfYGyzIs6Dva/STWf2hNsMUDoYc+ydqNpi7VbHXs/WRoftS1Fk
/d7dWm3jv0Ct4xElQwPzwZNAVKqxxezWVGdODAerjuSuGGAmDKM1UIt9D1guLXrBOPF95KPZkohY
MXSC5nvr5I80pH2lqjDDJMehsYtc86HthmCT+w3HVazm52ak8QX3emuj+LgJpz12EuCCEtewS8cH
zz5EVfHXzA17l0fTG6unfiu15HBjJDsq45MEEJ8yvMEXjFoETnbyiDzo3Kuq2o1NzigJo+NyxbR0
DQ8zIBly9ocVTcvFqgZlSjJJUMyXVnXZM0KPM+fE2Ps2ODRmcde75wkrG+TjVZWhd6zRcZV2YLE+
tOZ1lLtPBFQ4NAhiD99q+MH0LT0kaHYkcQIETtKzN/vfsskY2A05BguzYVXGmoSh1LidTMogN/wb
4NteQ6s7QwHItknYWnsSyfCq+INJg9r6dOyxQJbFOmtI2rUNtjBExUN3zjoT0PN3bM5GPc9nA3kT
pnh1Hsx5Z5M7dWhGy2FFnl6dvoHEbYOFI8fhN6p/mj0bopAcJEBXGzML5JVmhAWoQ4gakiwaVrXw
QaLBfmCeiwiUuUCsLb1yTM3SuIWNbKHDq6C44ALZWUnRHfIB9gsrnk83mN5go3BYRx6F0fkjhJi1
N+Qb1P3lyJk0v3qzWHWc4TmzJ4+RiA0mVDuWJeUKZm9wiqOpeslh8HZxwOQNn63R0ujoqhlZDT0Y
w2ctZiDGEKnDaLDs8SH7CmRkB3BE+fDL8TD/Tqru0C3efRJiNUDO6Np04tM3ESyVgUwP3sssuv51
6nJi2IJDlPjx87L60nrUa1cU9F6SJOBHlD2mlmppQOS/7Z5Ji8eZqDeaZJ8N+MoH4RBh0i+VJpys
LQYCcxVlrAAUPNyszRHZdCUnHHzDa91P4yrX0Se5jW8UO7vMX8Sqd6hWHFUnlJqYJIiZqupwh16D
ln98MMpwn2DqXvVYseAGLr7Z4HdTy2zbuqfEb4ZLlNIz6UrQSr2GTuWlRLlKiDWjCl+m2h13xHEy
k7xWEfMHnBElx7lF1AzQKKwCvn3+IwkY4uoO8qRYggIQWK20OVrEjo79IRFP1YRLvZfVe1Do7Fht
vJ5hZtpR5JhCEZySNifLjD7mROFfrwXOB41POQjddZstFJFu+OxZpuJTb/IfenY2cYu/eiIYkVUW
vYUpQhGqPa/mWhj9Gk3nzCtspZd5D5Mu90EKkE44mUFi7XvdK3PnpOJbG0wCJeTK19mbo8qKIVO8
1ppzhKm2lOaIAaBoE6TFmd3IX6M4mVGPUCZaFbo9austjN4PGaB1b2dY9W3w7kVVRLUzLbZ6eLpj
NiCPlvbJl2m/reAUMeztS44bUF6nuL+oogT7gMBtnzE9ZO1AWyjvKEa8/tOA+bOS/FxJxENTBNDY
gBn4Uvhlf+wS5wOh4XVufIgoYty05WMVorz1dPhdgySho29cFJGbR9+bWfG4lygo2hX4hXENtaDm
O5tv6dx7zzjAYQj1CdpCFOd03+2DWNDSbbVQbDTKuQDWXg6hURrtN6v4U80kigwmDenKr85wcPvt
XENuHMK/YvBuNhHfdOtF8ycFNgWvlgq7rJu3KlxI3gG/hc4yzxO/gW2PeisNrezcgQ0IPWHupxkQ
BzY/BOCW9bs2sKpXA8nZiNRfcTBWewXRYdMlVzPCLjh0BdPe1nvXnIx5yfIHPdfihew5khZl+4bt
LGFPKLG7xkXwVA3pKa8Z1M4zmg/RzR9+oZBG5+A0PB0DkJgIXqyMXyhrfhbz/JTMUXHW458UVsRK
sdBOwbBBGlHxISiBrQXZd8PP3yaX9l6CCDSLnAciDF/iMmHi29vmKYgq+SZDxhtSN8QDWylLUG+X
1tWzXkyFAp3btpnhtFTTS1RMhLS49R5StOQcAV/HJIaC7uFPmVtXlzXtdihHuMNd/Teb3J1EnQWL
eQT34nBs6YebHTJgsKH+obbtrvADXwaghVShYFD6JbJOYvtSIyBeYg4hFVWv/ojgxZDlWwqa72Q3
/aHSaX2oUUCsdDqzrCpi+JDTjEo2a1mLiOkt9xdY/x+vSvwTdtFfroH+eJjGn0wd8SfPLSAv0/rR
EUQy111+gin+SP2XX3J6NIxY0U9nJi/vylsYdN6TXC4AiULXJeQ0nlFayySE1UVNNdFdghtg7obZ
e43SmUyqDFJRMTQb5vkW/TAaqJhEvgEoO+C6g3htGHj7Rb6yAPnuQw/oSkZATh/vw0GodTeD24gS
6H5p3rzbtIb3PjCLLboMpGngotc4rfHnwdDaz0b5J4OEi8IAEa1i1qYYEdVGcXPI3dxYibeh7/aL
4Wa71S1qfjJsw5VR49qXbkgd5qpD2Qq5NlI/BtSk3wOO0Ru8PtOFZA9YmApWj2mrnzj1UYFTZ6zo
snH05PxTCM425siI1zQITqI7Tky5iRqLog22blj/IvDPO+csUEe/fTKipuV3koyHYWyiq+UVm7FH
eCErDDPEIL70vnVxNQ6GEiWKxBBy9RCvZfyyrELhqddEFjXxUIIUrG6pUXhYWQrzqAtEWgwBUJrH
W5wv78jKCNFeoFVLcTHLxP1wrOnV1+xRXUt2TGYg0Y2oZ5pEnbuspMldIHjGWvSs+tJeoXLM8fZ0
aE+4hcv0oUH4srGWM1hjXeOJeTGL/wY7dEtpAw2oNZEj2bn4HLqYOInyTSFg2tf9uopg+Tuttzc6
js1z8Mthz0EeA2FGSig0keX9bVvr3Qz+SJtpjeWXW7i6YLkgfTHTVz/7ybjGIaiIyPZvdrekkVfe
a1kzg8+WPuYUk5YzC4PfT5w/9gnIOTc2tzYsBLAHRDvGLnySFq1n6otwpxLh75VGtexXL6UaNsKx
q5OBhAd0WHo1K/5Iz+b4ls8VuJQieU0kUP1Rc8ZtGJgNdruq6+oFlFF04tHldoihcXMIbJyEzPE+
yTbeIP4qlf2wzMSi5Or8NRI05gUx6UhVn1hEXSN1lnSD5lk4J+njBtdWgnj2O7pJlEgWJb4AiK+T
N+13n0nKWsV1yr9pB5XV88kZUhPmiOpjqGSLMgIGvwob56gTVkydO6/hohuuHb9lrhrXPmjqI/zT
l1y5h3ACRGYwVpVSsCSMbIaa/VzwfHQsEQB1WWdb2n31k1/C/YC2hKnR/4ZS8g2Ww5q+K0KrmqIM
J5iFQRX1L3jDg2KOhtSk+7HYHWBcjze+VSY6zTPav99OPcUHBlTxIxJUmp0Jjig5nPpaHJSYPnph
+au6cF8A3BW3pvM+JAfssGOeLCN/c4vEbJ1z9C6o08YjwRxLnmJGrzTwcnjE06uhnWzd4gRZjyZN
6777NsMOXsVC7ocF5zZn3UdoBNhIR1rkuYHmPOvb5xxRLnqIQKwQaZ3mUVInRAD+Y9s+N76st1Pn
fLdLJqMWSfRHN+5XoCjJdwnkrWCRx4QAqB/nqIugUep4mf1oehkm3p5fRNq1bK3qF67nZD/6Hi30
DN2Eo0OcdpLMtkTxaCzJS+5E7iMScXsHaw9T2g5M8MHrSgg91cbvOkADM5rYNKXzZHnMdxxEoEzj
vjkplGfFsLmPUU6ARWKSMT6jY2muTtv+ZmxNkBfEO6e6tG3wp5h8BNx2itWIQc6Hl0m9SWgvtgTI
vAA8vbY9VqYMXivaa/ShozfjzXUWKFzlfwJTRr2ZDzDaC4wiw2eHDv9WepcM7QAd8z/ZEB+lGR4z
WqIGDDApMKw0cbe2erQlbll6ZL3lLygyoIhTkNJYzHeOyqYdbJR86ylbrFzlICjqaMXU7nxITVSW
Vo2vjDQLUJ3h5NzgwK8yhaoh61zIocGpF9gRWxkhlYQVnY3iG44wJtamC5VlKtjJg/gVyjeSnhF3
QZ5YL+Bzzc0U8hkhDqN17uPs4FVjvEb8WxPCNdyaQcorKOFN4BzJ29KQPyL3dVwsWyVjDLRBJ69L
ixcEGIBWHNapA1qlF7eYWAGGNlE0nf8zFlP4Y2JoiBlkYbfwG2URtcm9fLpGZlZswlFWPyvQYAa2
/M9ZE0IInd9m4Rn+6rugeTA9fROG6x4bY3iYMNkdmM1ptk1EpQFfZcO6mRFHv3QiZ2IXhZl5K6DK
f+Fac/gXxhsiT/mYkny0d2J98RviXeYxV5s5EButy+BII8Nf9cJr33ytWHQUDczlgVFbXKBj7iuB
nDBPGPinNKCsejhYDi4P8hdRys/DRo20w2l9WM9HgXg98f4kBV2sLKxpnt6GoH+FTE5/3c2+d6Vt
PgzJJ7C6efWDSQJVNIWuF8TlI6LlVnUPaYzJTcXFuYhBetrG9E2OHaqV0t43SlNKqn1NqE+PkNRo
CEHMugcoLRcIPW+dDs75OTOchDkc33xZknlm5o8VWDMkL8FaJy1CTFVtUNh/h+q+NfJ5D/6dPoWm
/UnYXrqk347Jc4MzaBuYilEk3doqnnFbsfC+iHB8RlgmrUjQbvV/Zfb0t5T6nbHOFqPJz7LpMAaW
GohcQluX4loskvtcldWmm2rjzGb6xew822uXjpXZSMx6glJ/LD6TPmzOeR3/FRVxVmTQ7M1UnSrH
w+xjX/iB/JQDsj4nS6N162TP9hTQdBqOGmmDLOlWV71+hlIUrIMh+ytFM65qiBpPVfVASAfGJOnr
q/FWeLq+hoqgndYXTygSYWt5GGjmEXlMatcWKIP5jJN4QOYkluieRB4sLLV4K+0TTVX7BGMX1SCn
R/s0x/NhooLez4RvnxKlIfYazv9eW/7vfhMKlNoVhXwv5wC7rBdzVOmQBXGgULuSELpVlVf2pWTA
C+Vl2mNxQmU5OhWzcRfFU+fQbplH95s5N9ZOjb5P/kInzpVIxRn6ODnyBXxPGvFDKk9Nh9+4rdHX
eWHMUcwKzfQswyY90zJyd1ERvskqCM+WpQy0t21/LBOxBfOdnu8XTqiyr2v3m3K2XhM4iLuorAs0
6IoRLKXUikUGN4FGlF9XdShRLuR4JEzXnY6+gda2XOD2A5txjGd3SyVHo7q3m3PWXDxrOA/O7Bzu
aQwWoTKRC+CZJFEMOR15wJWoE1h3hiA21aGRHcSmewomVgdhwW9ruSgiJmrYAyqWjeXRi4WiSR9X
F9xZFUq25IZGOD+0hl9f6lCcimiiWQiJrMK/iP27SycOIpnJmDzM/F2Dsu7MUUtLIE1On+0t5XvH
oUeREEaFj8jEIQ8N+bEt0AGvHA+vBnGb5HLFg3F2lq153673azrEOgwOH6Pc8k3dL+LRIfwVe4WH
nJhBUMOul4zbKDQt/k8h1hQ2gEQaoOPQB2cnan9URJXvJoiJRRyeoWuTT4FmryXvEorsb4kPAvsg
JR8iezrbqXmCU4QXbVf52bzLbAt0jxRHv//tpkjK6Ar8dtH/7mU9XO3OsjA/mGo9zONT0NKQY8kQ
4UNysI8AuHJDzndBnz4FBPOc+n6xo6F6xBvmkmY+rF3gZNtMs2um9BDNMmJMxyRzqOM9WXZgmGFr
r4uQENexS4DqW6chpNQP8qnexVUzbCW741Mgxp4fQmhsx4xWA46m9oDAvA7DBKtk7+ym0dqCA+sO
JmDlk91GcJyHga8cUOYJOQ801mpxT8iBibcdsSSBuIMX2grn5df3Vxii3SLgfs9jFoqlZQMWBkB1
jBjVeFEfMPatr3EX0u2VegRhs1xbLmx1iwlVI+/MqE/OcqGWJzd2PKw9u2IFNYfdqSrm9kQ1EJtE
FtX6PXFNsq0VERnEPmRbTEI6Wbu4pdcavukwM9ef2g5xRZaBc1S+xaankrITDufC7K0nQou3k98G
D2XQvAokEWcReawZAPKvNbNTWV2qRruvzVhGi/oQgqm4RmF/lnmI7rK1asbcBJhqoiJWBalrxzJI
5UuIZqxWI63AatrRKd4FfjTW2Jzi92pyXymau4OhM+dFjBIZVll/mi4tb6DYHYc9mlBx7zu3uUh3
iBK/zSRYXYPS5WQ+Zj0sZYwc1HAC7aGLx0xkNhHIVpJuUDSwpziyOaSGML5PwfvdYCzdGkuiP8o9
RIeQ7kCZPhgPMev1j05G+jCjrqEFFo07WoLpocAxYkKtfc9yy97BAXigoz9uEO7Wz142Pxdhn2Ec
d9WLXtTnEWXIPrHt6G0a5+9Euo7bJq2Tk5HC4FWkpW745AXjohBhiLekGRtF+tiG0Ihjh6O/C0is
TJq9UiUnJ9RSeDctTgg6w1XA6D1kwawLJOAkOHMc9R6JfDU+0Ax7+9yU9i576uiHHE0w8RtGeAtk
EAZmWqothydEn3RnSFp5XErJWTSMV9DBPWf+mv1LnvyUWMyu+m1B3eEUjdTAbAr31M7zrRB9u7fK
8lfcFfPetwDKhKM26WV7tJzjNDo6uSGevAYxdcQnWHfsM04QghP9FHjc2Oj5hRAbvW+SCb4gPhtj
qEGBReh3TUDAEZDOOaaApRNXuWX2lLReSH5bi9C4DzcJu8Q6joL9ZEMpWqs6hv1Y0Lsn+UYcZnM0
VsQC0+bGKYjqcheWE3BQARKfEDzb/0XfzH4StqMuU2Q+l3OPJFTq9OSFpnOVkb3zhf7Nq4J7RV86
9fZPDzW/sKrqLKg9+GHHPU2VqxFk5SlhePp1AVE5PFXx+FfiOF/jlbs4TIo2tdPDnu8ozpuqZD7s
xjucbCsdDg+QwPVOA3E+fV3I2DslNoPLBIXvTqTfJ2brRwctEmG0hU0R/CNkSLE2Ff72yobf6Fon
llHEiuVDlx/Y1U+Fhd2bEYTB8BslW4dtkgIz9lb2QivtEzs+0/KMz60Uvzn5s5eElcnoj+Oy7d0D
OmZO1iwH3K2tvb9f5247pkFbabJZGqqGsx83zvl+zf2/a3EUPhFPO+wDlX0wIHR3qe8sqVBcdOZP
Y8j9UxPTxyjNycDNaQiGxBsrip1LzlKE3RoEQF7hF/KGploHTreT4tHxc+tMxMx4cSBXXu7XIIlj
+2dvXJOwnW5QrzF3taiq1ZQDyp5M5NxYrOmeK8jpyoJT1toMc8Jo/FnOFGRVnGFdqHz/60Lbo300
cuuQFJOHCoS4bTdFDKT1IDdggxAJjHBPOqu9porWHiLOYtdNw3+e7i4vpHQdcebPryVrnrOHGCCk
J8PKpZYHZrDMzGJ5+eeiARR/mepjQfr2tUPulCiR7kOnf+pqSoDKkWpRkIWXfy663Asv7ggUxmJe
6dvfJxMYbDIFl9Fn9Un846+gmtHDEt7W9AEhG1gL2apB0Z8yN4eRMaPKmqff+ItWgdMabFH7Spsz
PORjKC/x8lIRVt26gHKmNWECCWYYAnezi+s8A32OrhmHR9R78TEemXjJ5S9kcppc7zfDQ+bSMInj
8Ttxvf0aN2i5J4Mb8gpg4jCw8m0+1uqCa7el6TTG76zrqo3pkF+CidXY5R3CZdPt+lNQ1uWhQDr1
YKmuhBSa+y+hKpmC0Ew0RD59zN38Hrhe+oNe9dllplXHC2hcoI8oG53+olsJQ7u0kzdzhPFRQ5SG
Dm5MaztOwCKGiXV2aWMOoY7hpYTBPlWUGqTW2Rs67s2lQka2wk7NMQUZIDL0nyotkZyC6pyt/jOt
uy3ySBIEDH7StVGZj2Pdfg8aCx0XQU5PVkvbmX3/LQnLHadxUhhm8jjbgXPakg8SaM89NPaYPcpO
0jLzqgOKK3V25HMlxI+kJ/UDgUraGh+yzx5qw/AIsOEQkmrzt7EcrFtvnF7ViB45GoFzzQFfTV1K
eomZeQTEhayzaacN0gBYDtSHrwYMVEi8qv90qFS7abE+xGV7rSP9A1CLYOJSoSUxWZK3pVSPlUXE
golPQ3sKGfDsiLUAPcZownknvo9hQo3vkPG0WotEuO+ZQ+desx3B4Freu4nOkKl9IQ/3e5Fj0NIO
veh6f64Zlic9lfFzNnXWm0pv9wcBWUlujjO/1svrEyiMX8h0sXwsLwioe0L15XTbr8ca9rzxGmEe
7i/oO4qFRm85l/tzZ9c+lygQnpKUHc2GZLm8Igja9sZ06vn+Cj5oChxNqbG63xS1cPdlVPA1L2+X
zKbLwYCh8/1ehLD0cOiOX+5vB9b46g5hgz246d6ZSN0flA6uc/OkdfvPZ2ApTHEjvu6MSIs6NJ2R
fH3+FMrSJqINfLi/3awlah7EdJf7Kw2CtLSgjDGw8rm/Pl9QJ09pKR/ut8puVhdk8Szhlke4o6kI
VSOT9H4veNB0W4OG3d9vUoeI1ZwE8nx/L094t1rY9tdGB82Ry6F9j8kAeiICG00X3yaoA30hJfQ/
f9noY7K+b5L7vQzHyy05n+7XdrVdhvGJ1NgGl+eGDdOyqmy/Xt8ocOvU0XulUufJ4nu5P8YmUfgy
OZiB759fqdQ65AVS6r7sEUCI1rlYNlC7CsENi7TsM2kQKTKPrp/NlK00j/37/ZZjikslDVbhsucB
sX702lHsyo42jCS8982vo1vieMGjGUTkOkl5jOLPrEvE4/1ux49BKTbu1y0/Mp8Sup6PTmzab0yi
n518nr7uIz/heZhl/3VL6PYFKgsJuMsj1SxebM45X/fVAyE5jPi/bqVT/mZplX59AAMElWeO0dd9
ftW+J8MUgK9FF0XQQ7WLo5h4F2d8xIxAHldY1Rg4uenSjQfx0u3NcvxjgBq9Ae1/Qot/yp0KrclM
XFtnGw+WkTClj7V5IAKle2TqSqgMDLy1YUpUSpYikDlqgDzj+D/7kXE03YWjwmFo3SyJvrNZSjgw
xtG2oPH3FgnQPfENS+HlL+yO1H8QpKitOj9MDnGNKRpU2qVUwZsRMZaXZkbO2UDI7ary0uoUBvOz
W+pyK1kcc5iWR8xG4yPzePfoFOLdm3pSQovMOxAO/Ot+636RDgQGeDVq4dx0xrNbjlQWAWsll1F9
VJXmiXToE64L84F0PpPUaJ1cVfGoBkQeDiZXlr7bAKgVC4IA587AH5/YyFCqStDF9L1lSJPItXW3
2iee+2Ah/xysyb4EZY5HPfKLvWb4OuPgZRTBWTcOOlqBNHBWTe8me9I/3Yc5nvy9gy90db/ZzJ7z
4MpHpkbDNc4AD2Vl5KyIbADH4WOnAMDmP9iZ6z80mbUP0GYSw1YHByP2fzjLR/GT3nu4X7tfeGwi
RTf02FHF0j8jgTnUOLhKVD/37dQADD/FFI4Abd2H+39FHTPf1gSMKxI+XdYgx2oVQ8J8nCPE3Ym7
NmWQ46DGwr4qXUwFJamcKwIP4l0ygU3SPTR7UGvDWjft8JgJFe5aM0XHHj23dHsAHPMp7/vC/RqB
u5RbNOU395t2NPxmbmUfxgXXzzz8Ug5mf5gpagM3QqaLyZxcJRNfaz+fUi8rj0NXMgdNcaWRbYxr
BDM7IlwKNzt8GMd4JHBi3ne5TS51UXlUMwAOxqqRl4lK33oyiKU9OkJ8GLqG2DSjq4rnBjno/WIx
X1BYZDsT3xTVDNEHYwsJTVcKSar8Q7TmeOh7FrtpjDErD9B7D018UV1mbZLYOFT4JabOiLdAag3E
vaNH4CLGFFLUqGD3XYD2Q5iwZ6j6WM9IMmx1DqkIjg0J8CsWYy95V//Uyn2IpzTfBeod+sRK9eR0
MHPehxEZtyo60RXJV3CnzmJ+wrKRMFl2HyL6LUzkxoeZPJcVkifJQT5UJ9NShJbGBGxwivrf2zC7
4H/+383I7ceZSXMRZKsqHcd/P9Renv/1n/eXamENoodcnos2DAOc7ogY+c/T/ut170+4vwDnXMqq
/7r732/7dd0tcl7rn4f9+x1s9pDm/O93++fl79egddOV/fdfcX/r+333i6+/4r8/z7/f+Ws7/fOM
+5/59Zb3//zXH//1Pv9vO3y92n8/+OsVTXAik7YQAxkgr6BAHMGXRXsoDE893ezzvy7G4JaYkO+T
/M/QJNexNjHoz+qTVnR/aqw+w1qF2a2qrTPVUMjiVb5DRxSnyX70fVGdK3eqzn21Z12DWUkhshKl
2nVzVJ31clGOTnlWVfSX1qbe+bCWdzo3/ibLQqxVodgZhf0tFMo9i2xwzwG2QEv3lGmTk58QXDFr
+DHEnCWqViWwMewL69pg3dbYIoeox5O4zNzRT5+hFiFCzYOLzEV0nrMsPgdVxfQhSBHBmhZZGIFB
+IFn5Zf7ReGENaaGOl/nqCDO6eAw6vkf1s5sN3Ik27K/UsjnZoGjkXyofnAn6bPcNbki9EIoFEoO
xnkmv/4uRhW6M+sWqrobDSQSiJBCoruTZsfO2XttaiAPkrnpq6Q+MsXDFVI5yV1OLcQJlPgX0ite
ZzQngd42QPRaM/PTmcn8ku7muSfrdpWJ0Qg4krpFFMDcoFMkgw1j4im0qzdcxsiLJzkdFEeh2aNB
dFbs48i6fl3SaY+/tg2kJYkuUIkhYZNK0gGZvNG9tEl60KcSfVY+Y0VO0Cpm3bfWNNTDXF2QABhk
IZC+2dXPWCwlwsWThQp0Q4uPPFJ5bWiVbs3F+XSWhB5lo0IctnHlxhzmLm6Ceipdr9aZpeLHunkv
LLQKRa/udF1/Mm2nWDtwr3Ve5DtLYeiruPXWbsk2lOoafF7ba+ZAtQmpOyYr3tW0q869Lu6Yx9qj
3rs/O8ZrVAfrTEcy/K7XsCWICaZikKlgXIb1PO8oSNPqgdjLnZPSJRmLhU4YdyQpCoav6z0cL9hp
GESyawpgyp8dlPl0wfCzMdVg4keGopOgzx/6F3MpZeDSKF+JIpemR3PmWp/qOIyBjbPU4QB07NjA
63WfzNbY2KnqLqc0NuJbOyClsDW3PCTIX8bafRwB9z+3NvLuEftMyMnIGxDl4OozDhkmRDIAfTWy
1H1LFO+mbccCU+3X3JitD3UPd+mwHKhKjVu02LSXF9pqobIDNfkcRYW9lXDbXnFxY2RVtqB3tBO6
HBrYUffdXP9qzKsAS/mDmXsUR2WyDHeAmiQ/K7XYqfRHjRHqDlaO4aKF46nImuimY5e0x7jf6VRO
jiNvCGymXVHyL0yFg1wz8ebG1hPw5XiDA/W9aFKGXMjtCe6Jgv/9hIe5oD+6rDDzdDoqGHEj80ov
u3+xSw7WzJSwejH3MaqVxCitg1lA2cxI2QTtwwdb0bYNRc/SrJODs6SJw9auaDxqCESzqVhzr5cD
jg185hNPvmxdAkWwbG2ZGBhpXvKkETbYFu5eRoxFlHnWd86UfOUFFhzo2mt3H//eLEvXk1pyUoR5
FrHmJy3e6NSNkmObtc9Vj9NF8I4hqldRYYIqWCXfW5z3W1vpmfw08huRt5gLXGbbTkc+sAEwtTPN
p0Q47S4U8hbXtrVpu6gF30ZHEZ2hNZOhIXpv6OnkpWF3KIhgDxzU6qPdCKzAFnp6sztosZVcSYyi
NUJ6jyNe1ZpKuMMUToNOnJkH4QbscJSPzUwUW1lc8MOj48y0l4YMpVNR9RjCVGBsmRGTDZhxY5bq
19Ck72mnvYHeyjIo2SnMkK0GjU7Feb/rFHJY3FvTouVdvXADRvUNBcePruA3NSCHDiMsD2ftHVi8
WYs2I9vXOCjGgr66PMs4gyWrli+IB5EB69EPNwop0sT8WSfg+MtaewIVUJ+n1rwkUcV7KlJsdTjD
dpkg6ha/+UObLM1DYbdy1xQVS2mnmyiK+U0d/XFu71VclgpQMeJEh9wC0TRCYNDCa5zW36SBTt62
BItK1ey73AR7aFvgSmgn+oMj7m6bPEuBmd4k8g7XtflU2HEH50qnCzkhRkyJA6oQShK2CpO0cK0z
IDO9x8HPsmJsnbjRHtDzb7q2MEjqsmFVVcsPvfq5lFiNu2pvzWW3LeQUDC3OO0zZ9sWtaKzVc0fY
XjIcVQwFfsrDgOwM48hkK2Mw9cJc5+1nCVASfYINoVDTO8LCmltDv2HPWIBoHMJ+l4wQ5m7ST4bF
nGic3wsn2+sVGTNRbuunltuaznIU09FVvMgKX90MjMrcL+c4doMiq5RTBxp3E0qFo3CWdDtC0i7C
vA3CnthozdMEF9kxECgwGh6muL44B/rTxdMiFhxd8eA7Jeg/+lZM/8yFuRPhVKSBHSaRxrhJRpfD
+/RT7VEKu6Gt8L699UvTeEmUUKYntKZtPeu8IWUVRB44PjZpu1WA8LtLql4B/O504u9usBZytAgL
EeOte5BNNB8Wwa7TGAMBS9JOUYPsB0E1HjaIMxQI0Hyo43Mp+nEvadltnNAWh9YwLuQbyUCObY8K
Sj0DdU33gmXOrDV9P5K8dLZLkExr2ERU3qKpqg651V8hszDVV1VvFCL2RRh+E00/gaVUP1xJblE4
jcmmBD8n47bdV456hrjilxGqj3YiMD2KOSWaFX22yW5ZkHGauPkPRIvlNilSY9vnn3iS2b/6lq8g
h4skp5qkZaaXPA1R8eLIqdw5g/EyFdBWI2l5tQ1IuKqzPEjb96IjyJUuf0wp0G3jOm1+j2yKLUMl
l2lCsaiayHGS0q5uBMLMB2tpWybtGoNSxciQiuZI1SpHPvDocmPBCSi+OnIC/NGciBgfp/fetpFt
1XRhU7NLKd7sCCZqCcRu6tFoE7UNKLESfpqoB11C1FCldsey8A4iL9plMU9RPx4bI0zJoCwbgOM9
Xq0MHWWjkM+TiFcU3tkpWuieR0vcbBu352HvaYl1ukDjDIkfEeEjqpjVJrJgok+xD6ZSD2j61KBO
OOeAH4J7ahIDlcZJkDndJTVWfaxC9BMYxqNhA7GKlCXxVeuC2zWcZhKvxoI0GMbrkRGJddYXPaEP
/aaqRfTYDWQKldgjpPFaYxKgqapAtELo44Qy2vYJgkETecG2HvHZGqKsdhWTjgkI30vVp68dM+Yt
YfISZTxuTsyzz5rVJrRNwfXkVjb6Oe9APWRFQIpR4KaWrxQA4Cq8uDtJxSITsuc4RW9LEMx7BD10
xwfMomlp2IG5DB/RaLTBBKkPF7Wb+waOQStNduFcPSY1zA/brG+dMIrTXExIfekFtgMT/omW4ZBD
RV+UZd+Rx45c6ieR5spez8VugcQAZtMhwQwjL29yymww39Puo8MVVr7Zq/1RVFG1gwfzyMhMkEyb
fV/WmlcYdzRET4s+IRMfbMixDStE54oHIdv3wV5TCVcOvGAqOGMeWOCFP0/nbp5mP9GcF1Uj6TJU
BgsienvAtq/tLWxFMNwpJLA+frllW2PJbh7kbPTPQ+J4gOcDiXf1ewsHXYPOqs8D7ocRg2e5ii1n
V2pB1bTZ2XpxrBpropD6BuNy7dFvKKJ+3E1mqXgmDfMkE4aXKLJAFYeMdxWqmgNGIaVTXvXRRfCO
qmSkjx+OrOFWqwPYI/PNNSslAK33QCzdZzgs6OiE85LVxc9uMb/SVbdkWzHBHgk7QpLHftkx15W5
PhJnirMWVZc3an3kKc6a6KmJh7GakP/CFs70wjlMo6p4POpdy3bB4FM3GKHDYJvwZPlO38iTSmy5
oU7Xsq0YE2ZrTaAke6u2jiHJyOsZOlDTsSYPF79eXsPI1i2NCrsqt0VxRQG2Yph7IkEN6CxIZWZz
xCcJbon6Z5G+kpezrxpQImdy1AMYlrWnqOh1wA8z2dXadTZYrL66eYdqIPerKSx2sqCrVwBm1zUV
qdW30SxtP87yZ81lqKJSFJ1LvdwagEmnmA3ExlSxrQtnvBjmcKtXSX/c4PU1e/PQV8teAynix1rs
nEYxPk9wqTb0G8WpUplEg798TjqmuTqqatUZnhSCVYiWDYnWw4EIKh8qoMiP1O2XoetRy8Y93rWh
brfCikrGmbiwetfXi6J+ZVUG5ArcxDTRdahiuYVFc4EnangImS5uSgHQVKuf3sQAnDQIyO3is+5o
ImHAx+851oS1eG1jfIgoTTZdN1uc7jDddPYSoCj73kl1dRB8hcgl91VERueYVhuuHTXqyBbY9+Y5
HOO3QVrKhbgIpoo5Ae4DqRzwpu5LobOyDYIZuhHaD6Vpv1dzmvhWCP+c0d5KVyKCjeCtcju81u6E
pmmAMNCL8cCG/TXVHDXmsBi2dFex7660N1fm1aGWWhy4U35Oc7Th1qIfqoX9W6wnpRqDQdNGIcpZ
ArlVFWPxIowfo2aT27aQGKvoXcATTNSs2XGHdmjP7IFhZKV9YEJ1AY65aKZb9zR2OGegUGdPBeCP
rFLTYyLTCfOSMzx2yJXIWh6fEapwD7LzcEgMn7p0N40pk80e61TOK6fVoMI40gNaWA3QG/6qjPob
AjusZc3zYE/lgaml8LEAGe+C/aLNHetGW/uJZN/8wWzDa40DM1Lm5KVAJrAx7Tg8hMDkUBnrkDWx
KTh3+l2qPwj6IugsljOV0luqwnYgd/xVtoUITBx7RuoUB4EY4lTJgIS6mW6HjgA3lNlOL/Irir7u
GE/549DQ09DsoToWBhxPy3nShwGuSSh7cmlIeEtsw/AhbtlHLC75nmnkXgnNASgFMZloDsazV0N7
PBlo0yzwRxGmnTLErBUZykPXKBnu4N4fhmje64sTdNq0N+ypPowGbB9QbBZxCum3KZwmji8DUw+T
7CBFP2qpAfeAiixOjjIJaUEkzSWznTqA8sFATWKNRloxlBWonQQdcMrhd5IIBnVysSVJn2XN7JY0
O0b3ayd/Qs5pEztb2NB6+HkLhQ/PG8C+FJQAhU6hcFQfWRB1Ld6r2quZp2EwAb/btCfFWd4VVavI
AbBf5VD+mFalWRMizSRH6DSCadsKp3sq7eXNKnB4WlwobqKHMle/JKQ4BRKbpxBLu41n0E/qUl9p
ZOLvGo0XdE4g1NaO4pJJhpQJvGJa5p4Zs2dQ6IU+rEQgPHBbOdSZFx4O1ytnE+wDqIUwlV6lGeA1
0e66rPgbBHtAqQpcF3XNXth5BSiZQMpq3IZ62x3qGfk0Kis6Hq2O+gPV20mPl4BHortoa4SbLmka
FQU1ygIxUF8g/zKxj9yl9pOmuyhg6T3FSr7qTlY+6KsSowcGGFIj4SsRn8cgawzIbf3InXpfWhN5
onpj0nwZ3F0eovTUJtjNbSi+pTk1I3ocb15EitMhNU7tgKiBfqmv1qy4dvcdd/CN9IzupatXrIoV
plQ+CVvKqD0VTrGbJXHVhdOescEvm7w1oMc64rr0OtBlxFKyHfDloI2V0ftkAWVGmlpgYPNQe2gb
qsWHTsU6n5XrzDwn70IbFGaYI9a0ccTa0k70IbPwC21GueeheMyT8BXiruET3PxSVhZh1TFMdcNA
OEiQ0oZfQERdWRqo5YX0jD47oT0nslbRPhqdUPjFnQjaIFsi1MEfdDI6saOboLG00ePUD/WHR3DU
8h24w6RJH7GUJMEWkdHsOX0bPiJU58nsO4bnee0VA5aXMEZfEsv8CG1OPbEJ75MwCn17KQ9pT+T4
3ISPimF81D2AgwWhNz4EOKHxF0eX8KRCUdoSlpkuGgLk/tA3vRLoCKUjxRoCwKctUvnlOk4hmvmm
WXkKiuF1tg1NtlXfI3TbAUF3393y3ETIjYrFWJDqj9kBKTbJVVUE8AABxW6IylcqINT4c/vOBljd
Op2nHlLHxSK3JmgZYe2VCD65YdFlbNhTTTbeW4tod9PAUfTaLi23nTi7EKD9fiCRIDFLinpb3DNZ
XYxUpA8Vn7pKzOhJxWoCF7vbQY0gdswcmQhAXuwAoG5jAdytsTE+Fsx2PLs3j90C/sp2JeGH1oq8
CPUgFigHhljJWK2NG25rJYinpUSXuCGkwAzCFZJl6hD52pmTxqyGkL2mRL9hMmEkikbIXHFi+3bN
HBE6IXB6aIbeYNF0kbqp+yEyIDhlqN+HUiAJcGxA9c01NDn7lH0EGS+HhGNCtBptbGVlVb/KhDGT
ZlXzMVdxOqAL9t2UWjufQbKlg46uwkYXTuMUSfs9omK8U2PtB2f6AYSFkliY+3RY57l97ZyYTS1v
dk7qgMxJtVUYZjcGxElnWN4YVpE0k6Go+PVdVZXHnh5WyZFEmPlN1ZCbQsV8qjQle840df/rH006
cjeXkfb213e1b0tGFshYi5r9dxnvpY0T3WWtO+rrHwcERpseqOFlUaLpbijWuTON7pwzmqdKTe8T
A2k3km/R4igPuqr+VGnjvVU2ep84Yx359UVGj6nfhQaRvOtXRY6er627/tKhZ3415mrTu+xvo0Kr
sB/cVxJ+GX06yjNYFveVzTyL1AN8m/JpjsTIiIxbeyETSorlNe8Gh/TQ3uCASjpOhN3Sb1p4srgw
QPtA8QL2ixvCRCSJBEH94Y42i0qaQhvr7Gsil9c5bPR7qiGabNO6oPlFnUHxJLdOJOFtZexbpPzW
QPkG4oPyqgtaC4i5U/R8S8WjlznwIGdCMT/NEKM+O9g77T4NfOl4VJiQ3FUVW4DSbACTfyQZ4k2r
H4HJ08pO49h4ylXlgx3e3cQ1uCWlFw+tsFgb6PZSLNX6rmL/Ciz73A+t6tGuPEWibvypNNU3w+XI
UxY2S0IDHPJXDUQy8xk/RUxWixwCp2urZ6jMRyKv1IPIsaEasxvvCwd0WStr5W1KH0qtv6PBVG4t
XMOnpWU/D90vlfqSOTMVIbdFjZsbE6/FmeNttt4py0q/KEZ7HzkyC4akdHc0ItGbtch+SZIelomj
FcV3wj5lTUj57GrYRQmT9MKID0gJ0CutbeBKYWHs3Ad3da6K8Ka6NXOHJGR0AJMwrgHtDjHtWX0M
rwWmpW9GGMOicGk0CgPaVNfp+Bt7m8IFHGrTAgErq5FQzFSfjo1Y0b+ahGpbYkebknk3jDFy3GFw
A5Na4C0s+p2mj9HenOFuxaPEoaGmk68g4nhrHe1bQp89xemyH2dTvLRo8IIG5JsvlWby8LEhBrNQ
xrpFvtGR9u+wPc0vvQVbPBSLQ+5LjLG4sBPCuyb3wGNabWFxMF/vz3Ui0Ht7iKc/MnMIr/BuGTWw
MB5IMLrDbyDqg/M8TCuxPPbO8FHZTGeKujkh+FTPKJ9UWmScEpthMXc5QEicC0iukHgO+xr7QWpG
+aXleeYWhoekDXsjsXyLzfxzkZq1KQYUaUZGt1OZED2pyjwGgqbIa9Llv4tKs39WDSWiW7jvugPZ
3XZ48gsBl0ZWAFbG2AHlMyzfR9RiSqZoP5AsBE7DbtuNq+IoNp0XPbnOieGN+Dzvral0t1Q1WXw7
GL1kewEFyJNrUaevEYlur80yddcG9clkzV8UINGFRKruJds2S39SCqW+zG5Hy8KoTlY+aWd4GnVR
aVcXihtGsfr263+DJPUCg2yE0KJkwVGL06jTzRkrLEipXhLTs/qXIBV7k2mYF0z40Lq6sAhMYRNy
J3MHMrgLW0qoUKOnm25QUmsOeeVJEl7KrvtRwE2eqm+Yed6RFMG8t7LiMLVHDcj6tmW796IMvmRc
2gcr2c09vbp4bUtPoXFrrJ4xX2q9DRGt1KkxrmrTcxTqxj7oUQ2NPYN0q+UYJOkwUMsmN2aCGTFx
5ssQZ+sD74zHwTXxCVd+ZLUOnFq/oqAhHbw81NN4oROKQmgmyGlGSqGzFA9YHai5aIcQiOl3rBGT
OednN+YEWHNX7hG081qHxQHyD+UtXEaLbg2ILNfVf1YppYDlQFeRoX7F9EMcNTMoH9uEelwLTy12
CZ23i+miTAPhfOXjAASdGAprOhha0O5VpBw7MQLdrXLOEi6tSRKzDN9Ezi3G13EYCRoGh0CDHOGJ
kz2ahaCcozix3I6Hiv5M7iJIyrXWk9L+3WLKcDE13lHbRP2BpYvlfkFYxNiTgzx6YMdWkX031kVn
Sr3FiYvEvG62A8fELqegUVX5I6qjfdks7a3GLxiHbIBTig85BRlncLpwHkunbH/aDnEjUHBCz23n
4hAlw4YNJWS+m6/DHizBIaIZ353dH0kzMLJW2dSUfDAfkE3dx5RJ3ANIM+eV6bWxlN8xBBqPS2V9
THTenbmooAF1jA6QxwSG6DjfLGB1XSLiwVRe7H7QL2I4xhUWkCGxI6SRX7QrYFFXCI3H0jogm9ia
1shNUT6rtYDIatkuWDUju2lT7ystJGhoWBExUyXnceHuloQggxD26XHMqvxA77g451NO8rg15A9W
yCOezTnPkx0FTBwp0wSfjRmKjdErw7bJOSGpbsWZqCVXQdj2SZgLFp0OTUpYmM0DGlYk5HYNjgep
u41sZpN3YXcxpXIgFT7a2vT6Nm7eV/40zD9p0UOlHkjCQrn++7LmNcGuC/26WBXlKX5GaKqBIF1q
UyO84/SXvlHHw1/GmbnJJSQYDrlsVJJpfjV7jUZHmLPDhQdd3ykEU2et3u7dNcKkBmu6RsMEqQOm
yV10kNtsOos1+Ezv7lrp5oAbaHSllRV7VC/JPqHSyZcMtHKp/IQeW1UYGluVESrC22vdaSW1x9TT
xBxnPwRrQ5OsLq+NuSqykWgDR4BK4xDisM1S1/HjdNiU9MWPOT3ujFucYxip6mOr6leTfiajbQsd
VEs4HnAk2YmAHO2nDqA1+fZIWlt2D6DfPpEiHYOQHqaIXf3OkRkfrZXjAlQ5NKAZunV5c5DFIlDU
EHhkQAsh0yeBSuvDTfGbTj45bjWSURAYKghFCX2OuQPRSnUOKNGQkFbkdI3XuQVuc32PpeQ7uNKB
zxwIs5lj70A7r+z+kJF6w4sUlcVfij6/laB82r/9phm//aX6+18ffv7tN9twbNfQNA0BqWappmbo
fP3z4ykpovW7/0cbr29aWHDar0nemmxap515htmSeRysnABey7ztB2dvjnh7OWMHrKNraw7Pf+MM
5/9wOeYacvpP14Noz9Q13TItTRfOn6+nErp0c61gQwFNCqRk/YDRcHvQPy7cU0+hq1u3SpWSbefK
QJFjaVqxIqxw5B7GveiVO5j89BhOyl1NjmZdsk0U2rWDzbtBO0aDQ7H2YTP9yEJ6BMzQvDZtH+0w
vUC1zFgmMb0OIRFurtK+N7SB6+53bo6ProTymln5q92P13zidKH1xbVweOLzFE5cqD6FzTgFqUJe
ath/R8zfg4xTimOhmi+ZVRA5HTVvRmfMoDbbk2nQQdbqKy3tmruFxrMN5WBr5REAV4S9F2k9Kxpn
0oTOm9dE1nc1vw9Rq2F9oOoyivnmFimtxcYyfE2nI6RX5pNgXjdmqAvcMYf8lhffaqU/InQjYAFX
h49N5WkuC9+m2qnTWaV6oWmRZbd8WUxMewttiJWY3gJbsQnBAUpjPciioOU7wRCUWEYZz6h7YK/b
ckzuRriUfoL7DcVJKai/Wt9Jex7NiirGEvneWt0ckRK/h0gIyXhsPyFiXTPbnuALNWowGKMfWhnk
mZrtVczGI5r6gxm1HEJyVDyV5XpG7t70WbwNCDCDzIgOsSEtxjiaDDhTPBfSPJhqByo4lO82wyO4
qrDrVrMuZhwaaBZEbSHq3+koDTh2Cq8rrAernBgJmeO5mTICYcmnkLklD9O6M0KU3zDWibb//vY2
1X++ux2knJopXEtTdZWz1Z/vbjSKoVY4MWuvg+2T8R9X0cxP4MB2U9hWh15a9qFmEc4wH+4aUjeB
vvRBY8fbKm++4999GlT3pCi4rdVqeLDV6NyjjGKmqHVbewwB0MC+oYLKNyYz3a1GxxUnJIRAM0KU
zXAaex4ttXnJkgf5MkWa5lWDJbx+dX4LxcR46thUDZBSKclS9EHhjxrDTPDrnfj/HWS9+yofPvKv
9v897fpPMdnt//z1g6Kv0vvoPv70B7+ghz0/9l+83V8tFuNfkdr/+M7/0y/+5evXT3mZq6+//fYJ
4rBbf1pEDvxv//jSuugCfP7DbbNeyT++uL7Uv/12+ci6j//2/X/PsNbMv1q2cAzXNG2VjA+HpOq/
Z1jzFc0xTMsl19rVNdb1/5VhbYi/IgY1sEtCj0Mw6hI83ZZ9F//tN8P6q6MK3XJJBgEPhlnx/ybD
2jD+afXWdZVcd/A7toO4QkVN++f7Wx0j9kpJ+zBG89DRYNNxJAt6O4LIraWmv99sJ+czdZhhSM4F
8VsWf+rGo6UyO6hc5Hrkd/bprkoQELYT3KF0UwMzb9Q749jT4sSHcgASdJzC1xJ+P6QZ7XHR4eP1
HxUibery/sPOf8fYGd4K5WbNW7c8gg8jUBiYtMqVuQoRyih/z676lObXJbzO5c8F8+4AFY3zVOZu
1BzgLEsRwlgGuzTNQu11avfCvZnCY+HfMCwLREjwNLV6mjN3SoydSWCjSEAqEydBBBnjORRP/Qak
WB5ty1WVY9yqCEkJMxGH6jihZ02cEoInzJ7K5Dl0fOcKeukg96Fsj0UucTrxEhwNsDC6e+OCoTlg
KA8d7psjf5BWZ6AggI+MqRUtK+jZZsWIUsdzRTO6YaqhBVREZV9UGstUzrQtCJ0CaJFYI0a3ZydL
PYvrnsIxGHX7ZJANRFjXdnAjGg24xKsoyMv4FOFbXJm0bfilTdrBpbMtwgWnmfQGTEGAgAJOukxh
Ce4Geo7FgwPVZ1+fI0IAejqeFpw31yPJAaUTzYStBZxlBdv2c7Ot0WQa9KWmSO5CKtv1OhXrPkUR
pJLHMX2zEG+S+2RhLgZ/78AovOv7VDxEyTuK/bL9sPFvo1zaJrSyDbjfWXlvKoBDK6QMioV+t8he
LrU711SAIAlpSlN9rleZWKQYrjqyuGNQ9alAh7dw44XlFNREWBj8uwUue0NnoYOFmE+4ftN37qrG
Ite6TL2EmAadG1UaGtXhrakGH4HGRnTY1vmg6s/1b1xL4bSk+CvdZ6CKF/onM85NHOOtRoJZKz9y
tudxusPTg1bVbUbU9GF1zNtlZyUcsLmsjI+F/qkXS+mFgnZrMvqTq20WTPo10wSmUJz39mZJOGrz
Xrb3tvvU4nZrMvprIE833F5jZOygNGwA+jAqnDyBfL8gtKfgnG7GT6LdKaXKDOX71KnbPlWCih1Z
V793nLYbPpSFm4c7l9jfbTmhnWy5ayO0uOPCs76GdNyrVN+qaAkUPok+5qpSIjSqz757qJFj2EsB
oPLgNogS0o1dRdAxicvllGpT4q62DNqjGDm8mpGAUxmEa07QCHmRMeGNob7l8EYFIr3GmryF7Mmy
nrz1PRu5V9Y/Y8zFzvxZcbFimT36pOcauuZUzF7GZq63PGIw7mroRmKcPHO9V+ybaJptT9wPfLNt
jAOEGI7hQuPmD4v4v6i0bZbmP1a2f18bLRWZLVggU7XXtfMPlbZhO7pLZgE7dPZ7W5JgceU8wOdq
bFE/IX7Mdtz1OefcnkxqdFAnnAk8atSIzsGEnVYtE6lFGn0c7TDOO3DT8CZFRQEFbofIqKpb0/Rw
cKDGiCtACNOtUfcVEsQOOFkJgnhB0eaStpnNn+tDNk2/noG2fFTVW4hHwUVNSV4a4GtS+uLPjAfI
Ue+mTcOLpFc+efjpW72/g+rbZCDNQxX2wvc8CPltQhxrRlhj8wleqp10fIafDOE2Je91AlLCscRG
iGsbP+UdzK7pP51j/uXO84d3V/z53e3tmaOpybu7ZK9yeqmlvc2NiNufMhbZoErbCnCfYT4o6cPM
aGs2Z7QAZwsN9b//nNky//vnbBqcXCzb1MnmW2vAP3zOBYMzZ2wln3PJZhcQF2NwtwPQNFF4tyBx
groGBH+kwYdyE5p83d7a0I8Qj6A2KrEKip0wPUmDU6UT5+Gw1KtHCUdnAqT8WVkn6mMl4b83w9gR
JsyYZ1+huFX6679/Ketu/Yez2HrHupSp3K/rq3H0f6pWjdRwMLcgTyUFpnGhFmVerwKdRiOiNf+h
NHb/5e/Cc2Aw8DE1958+v0aD5MQwngmPGUCIskMvG4K+3xHT6PwAZ/HvX5lrrD/vT69NoxBSBbWS
KtaD5vq0/uFTGh0c/XoI9Wtdb5ZUP9ghj1Usd7LSDhNt5lKD8jp96kr9TSFHnj0DqbyvTPdx7Ld9
FPlEjG0bR3vQ0ArMqANnDPC61l/WVb5o0YIs8h6lFfOS6kcE34bUjiSG9EhaHw/5mHQ/LUUjWvOl
SbrDAsBMa5HjT3Sncn2zXkWWpbfWGS+0TPZm8WlPFgOFoHFYLKZHEyyR+oE6n+DLzxF5nm0eSHXY
rGWEYsuVjc7sB47tif/YXi9M5XxwSkNuHEit2yMIRV61grFTryG0HFk9HbGbwQnboCmjfM9N7aBg
UyLAeTvXn+lSH3XErFwjdwoJQZOX2ze9p5AhonDdeRMue90edJu9DLH4GGro9AGW82qj8UVnNBDe
VdqvJbJLaTYE1qRM0O9r1aDyb5T14WAgn1mQ0ljom7A59j/s1JOwONOYGOD5beggxtKX7cBLTPFO
Z/Mzyb/oesI8lZ+7rHtrUdctJHFWQZrCCCHDpWKTiKh75iLAxb2Z25pJW7FBxUNH6suUN6UaNiEg
R50J2IgiQ5Pv6+taNxSa2gtqUbu+kIpSO1SQNBB6hQ9V++4IVG9cc82eNyeS1wn7Ceuiee1xkojY
Bu2ibjrnKCMK4JIfloINspStTdTzGs1ICQRVou5AWyT5m4XoSMPgV46HdIahYySHuHUeZvIFBDzE
gWM9h/C+fzdoX2lY9gCaUpQgXGPkVNj2lh7WVO5NBGoTsrk2mYOSTm+KZtSIAB3bO8byOwy+C43G
iG1lYNM0dX46Wi9H4HYhQzGHI+Il4vJrX/adBYuO/GgBPRQUsKHAPh35VfnV8ypCqk0xnaOWJBG2
a4MclbU8qqTcKUWzH3lo1h3Jyj+ZjZFOc1/AUBIIsptz0nVNLM+PNTKsnkJIt7gX0+hFFuTwWKcB
AEMaRYeuil5gomzlekModzydPFdPgzadKxj2gzVcOkbqCzyPof0cnR861bWGh6W1zjYePrgyCWWt
88MAy1poL3BCN+tvcKipufFLLm4aji6UKizt3MuQFskoYseKpEdbzRtt/nF7XNeBYdR3UcyoytR3
2K7Q9I6BMb+tpQjVjRvRBeWpTIjHWYBFV2x5Rv3MHYD4f6+sqXAb7Adg9VPUPtQaMbFDpX6I3ZsN
EGldL+w68imLaIr/2q16Qh3XHivpKM1Y76Hfkh0D2ZynrOF2IWSFW+clJz+MQ4Rd05bijNEQa2zr
n5I4kPUqihRBzfDJPBTmf+Qb+WPffq5FFDiD4r+YO7PkxpVsy04lJ4A0NO4O4LPYt6KoLkL6gUWL
vu8xsDeBmlgtUPkq71VkRViZ1UfltaSRoci8FAm4Hz9n77XR6LIpMockqyKg0YeSyJ7RJN26nt5w
YN2KYgU8Ix71dUMvoZ1Ztas5eioovmX1J7jqOxPln1WhyooWkTusVWPsVRHe1xHVAL9Pp63oLgNm
Xnfodc0m2QZGzJSfEVPt7Ur56NCpDlvG8nebiPHD/NP5ZFEDcNCYJFek9HUd3HlmAHxfA36D28GC
q2E+Orjsoi4XmlAUsASgixpOnnlFGYOaVEOr/Z0UhbXx2U24CZtrOCzxzy5G++v8mVtFySHrW5Wx
7lNnun237nqK7BjJCCeq1kguNnpqVY5sRhNERblM3BXBc9sWsFDpA39qObGg6tI9gkornxjt+SJ4
89q3nLzmIF6q+dhbvSXYFTpabBFka77WxdC/IEM2MgLcJHU+c16VrPqWYQ3vQe86QMgr2AisGwCj
iGNrCOeipC9AxSxJiVnM/x3SYq01gqj3Myy3JA8OCRRja0A0UWT3aCCXueatPTqKuiZJM43hx04r
dwD1j63JuJbxwQvwnz657TEJvs4yT2vreW+h/BbCOfWfGiri+bvuMyZJj0nlw/j7+d9vNoeM7TYP
hnYf9wnN0WgZMhV3csm5gr3E3JZz26inP4deSuAEtGjNe/Wqou/pZdGylNqGhBMyPra58VOPT76R
Ic5l3FCeO+IWqTJMAgwldBn7E0k4lRFt8Nku9Fqds+AroacqfHbaJ1ZWH0xUa8YbGh9bxSL8I2DM
4CC99Z96IZcpojXWTa/A39w852j1oy8ayzM7gMftw2G1OcVz6kcOy11OKPhPWfJUgi1rLmiWwg5F
0T42gEbeNfllZAWsV3MRNH9lU/tCpg3aYZSWK3Csiy4scSGdXG854qJKkZL1X2CYIkYmEwiwE3yM
mJja2HcWeUv8jmYcMoLJ7QrEZLum643VvbxMmFEmoilmRT4SXVDOmGQI+giZLrqk21RwgOd+R4kH
Mib2Ky79TWC5T9ipVobb4aPjigrJQc24kVj+mJJeXNx5RvI201GxYWt1cOiDXY67PCL5tHVOFRuC
XSUgSdRS8I0UWK8++aQPgVuMGcGYkbauEQWiRmZFJYiQ7FLa0iSwstyCFJnAcBo7D9Wf+ZQxeZ1/
f+4D0b3a5vNYZLCNwAKjxfFXQUjcqegWxNAvY6LgxkwulQe62cwWZtuvW3xic9yBlAi0RhI6ZLVy
yDCYXHG1MrExUTAqFkka7k36qepyukkuvEasD2jHspari7SyPu82dsNSNSfWzH1RF5Ir5aSdgY9P
Hud/ccVRlID5ZZDW+9RM1pbjLbX+qR1+tvRA9ORzbaV7BkkZKNrQZz2s45/G9DnNd5b1pMHPbtuU
0uOpr6Klaf60EEhltEytSVsnBMXFZsg29HO+UEzWJsP7OfRPvdUs0xSHHSAbu97qkN1yha+KEAQ+
kmJGAAxyOT9XY7DeKWUt+LnSyZ3DztqGbxkiIcahS0DRIAYIFjHeoAstPZ9rokpW2HUWaYe4mlYD
81oCluc3MxEN55GIgIiduOphCgF/4nXzeMMeOcPMW6uOs4pZrFVA1Cx/P6Fdo/EZRbMJgbvNbgjR
7Yl8hxesC0pTLrsAkFvScgP4izhiRB2LXU+TeSQyI4p8UlfTHXQmUuYlx643HE6rmupxXiTQVvHG
ye3ivhtotc/Lu9tuBEfCgRjPlLP7/NfcWuIAbQHWkyeWEbmSoXST3GY6RZgItnjwH0gjwtyYvY1k
URl4eYETyPLnKPvzjKoJaR4AV0Y3ZrIEsFnMFIbqkmD7mE/7ljNsqFEGPINaHa8T+moTFPOshq8/
UfrK4JhiK2nTam10ZzeImL2MmzDaTPF4bCt/P4X6G4MPVvUey+0s3KTlKdszkzWIZg+KZFiH7azz
6TjR3wvFS51Gm7nonduGNWlvOnVek1/9gr8hjG1feOiCg81ceKLXXNcDiDjaPhn6IVAmtLaAWRFB
01vUGSHAPZSUTFJxGXHuL3YBRSVb9qJ3whWXsgICsUh1eycRKN16kAO0uwwCr0EHhCottIxt1qwS
L4Ccxe0YeYvGWJHvYnFNj/03DCnC3HcJ30HwvR70PdI7dsqe0eXc0NVPqnshI+eOsIbNXLMH8bT4
PtnfyDSAekoKLZt2onm7Zoq3bp1ctL66wxuzn5pyG/jRiwVtu8UHl2bhw+109/96uLB6/B9P//iZ
V/84P26efjth+D+NIf4/HC5wev7LUfiX4cLLjwpIb+g3P+p/HP/nf/GM19+Cv44bbv8P/xo3/NMG
eGWhO3GEpUxGxf89btCcf+JV4wRtKKB2yjIdhgpsSvNQQen/dAQicN0QhtINqXhH/5o3CPefrmEi
orYMW5mMwaz/m3mD8fcGBQNiaTJroAPOe+M2Vh9aLXpnEWJUsBombf4TiFzXLIbmKqx4TXvLw9hx
Mh9vkLHbw6CD4Cgqmd5lJpGzQRf0h2IGHWlR+JU5ZvuHnpQp/95kmN+fchyLj822DdOyPg7X41iB
A/LyGd/RNXvFRJGmFJxk/AT3Y4Gr1LNqb3t7eXvARURjLdM+l1iPFmFYafeV4WiUdYQdFOUsfKsy
69kUHBlQZ5EnbpKYSNNvekvd+EpS5xa5SHXie0ufGGJCNEzcbN90iHDl8M1H9bDPVS0PkcKHGKRW
v7Ia9LMLS2ONIWF822LQ/1p7kYHsss43IhFf85n44+B17wABmT6bQ4qVbNWILNhzjoy29dSkLxzF
aaTSYCWJzFBbeyQwB+PsQBpcEY+o8WJYG722d2Ik2zIAZICyfVo4nfGGYzj8GhWcoLLSRu3e875d
HziX8MPH1ElWmiG6Y6gyQqg4qrykaIuBEfU2B0wdOUU5cGiz+/BU9y7C0TGk9GwtHfnl7XerZoab
7JFDRwmnZ1J17pX6PIYhaJS2GrdFq9yr20EVGJAqAsTSvnLOW3Aeb38IRT0EPe7ZMQpvPfXNPrCt
cFOA4/JtZEN+TCcBNWn6lJIU/TRCVWIsFIyxYNyjcUhVeTg7Y9MNivAHIMMwbHgC9GfcGcHsDm3U
Eymm05W8Vc5sgFgg+hUZR/fM2c7hY4xigm0b6AMCE224H6CfrXQEL6nFlMctQuPJwqZ5QANMQM38
EpNyekFQ717MTpnPIDe9i6q091ctwsNToKcHe/QPEeMmHPk5+RL+0IL+X2W2wVyjCYvgCCdzD31j
pSAGP0f1VEEJz8pV3h9dMpLu4snn3DM/ZFPX0xqDOlL7PWNqVpJD0eTFLm3t4axanL8jVujPydRQ
z81uVimTWT9kP4mhr6+5GAey3NARyqhc5JD6z6QV1pex7tHfhZrca37xozEcJGcNGc0onKhjnNoL
vxvoqbxGdz4TM5quKw8y7ujajzT7HuNIxJfiEI5WdRr1sj7x9UwHrbd29H7pSNGC4kmf2TwJwVgQ
TrzojBZpd2dKXNie9dQ60bSr7AWHZXTb14yQ228jT7Son161Eb9yR8VHWJT+UAmWklCwGaOIhtoU
DnhHI6RBmyGeE5i6tVJxecXXY19VGiXnAlu3XyLRNL0pPgtM5PT1KRYN33yQw1Qfb99d4kffOetM
euqd9PnLzPgD1JLZ3m1rnMEFE7tMnetG6Kd2fnAzGkqt7YnVDdTs4bPZhhntjdy2yZBrq+RLRNZl
31XlEwzDY+TQGQo0XX8eIAMtHC2KvuR5ee8nafD1L9vMfxh/MJv+W8d1Xgwdl5Y4m4Zj0Bk32BX+
2nGdQgV5XGfgNxG9SpZQdBgsDchqaGQM/XRrW8p8OlXonu+tSKpNb+MDLDsdZarK3Ts/QHsVqA79
KigXCtPIXAe1dx9bIwFhqcU5r2mMteHOedhNEu2ROkMu7CAp1LFBtURYzMPtmYE/MIsICGs1d9uk
pvkcsJOt0tg3NnY0LjXijd+ygg6EqYePNTZHAoWct4SFy8bzf7096JoCY116iMlB2pxF17rXXhu/
pVlifq5YgnQ9egU+Y7waTNFWVlFoe5krbF7hF4Ih4UWUUX/pCArDOJO5L23eakvLoNoNkgwqIMsP
achT+0K8KStumJYn3U6+dpGT3tuZnu5r4tE53bxUgAVmEdunhLjSle6MzpkTp8owkLGgqZwRPHyM
yOSsAw8rXuVecIBGZ+86f5hXZ6exyQoO+nUiejRdXavVZw9wTRR5OMao+4EOAZ1zQD4UpmDq4IGs
Twl5I0wrvU4WwZ4q7LBa2CnHR70dD9JxjIWOEnudaQmMVKgEmnEss9b8it+nRUCnCQ64rbkeDVwE
+HjS+35+ps22maDwyfQWWMV8h6zgPILQW/bEzwYGBmahNNAdbWof7MyxSSRH0gkXmmccji2YZ13q
Wstu7spYScESlVx0La5eGtvdjyrUHmbXMi0w4GM0rAUuYst4iqyAqB7P73e9UxpPBZL8jalJuv5t
ftQ8W9w7UkDvytqGUYGz+v2d8WFgxI1BkWTN4gxpO64jPw6MBl3RDinx2aZJs8vNOnjN+nIzFr1+
mibP2oaNqS9zw4fUSIss6RMLbzGZ0m0J6no0suiktyV6Vl3C7DKdPaB844hM2trrVGJXrY8xi8o+
+8bquS0DstZYAMtTkugolnPQH4OszmE8dGuvq9XGmRy5iitgDFDhD4VsoCS7Wru3fayQuUHXGesb
qcCBcv6g/qMA/LhGKN0yBMuEKYRShvOhoMMrIEH0kXjNIqpZzbGMpu6pRMm/pjToNn1OplxbkfsW
E67UpJwqdMDI28od74cQcfitPMo6293dXjpmOR5Di9OXi9CJQXVW7Isybx7mkCbi2ckKbwztRWFg
WlS5lp9vLz3c5SgUX9QoxYnQY/zYU0GcKpZPhC02nuABRBZn9yrAzbz8d4Hp68GXtNEPtkkYkV2K
NliqVDwgiAHqLRvrWVAtpJxSKbeLV8xBP1rEvgwGsfFsK4t2MQG45IX5wWkcMcTrjSfuHG172w+b
Svtutd64uy0/+Bf9zdATHBh33o+yKEnjM+i+7jVleWBzeMg0HOYdBQMt8nbYOFlPdHOQ559iwre9
4DEFjf0TLSp5ubXxvSjUNa/bdcTI/nUQA1txOxqnKRjIinGymPBREnW7LsyOBG+Ck7BcEqWItymd
3n2YyIUI9eihQF64bqAMIPfXogdSbXCsaAA/UeWGx6601ZISJFiBPGAgO/qtf3JNXEZ9H4gXZNCc
VKElXdMkMDcitYkMnfC84L+9j2q/exrtuntqNbJRRyCZetfu/DpKdokyrLXd6LC/PQHLhMX9YobB
3D3j2Hx7aUCsw0lhXPQcgGlTqQ2zlvLkqnFv25p/HZqfuYapWJoTaMU0MNLF+3u004qv2OmK+9xh
xDG2Un8dgyBFMWhGRz01CK7M+++xYMSmTYl3el9bFLWU8M+3h6govpFWMUOIXEIOhrS7M9RoU8Y5
zcHIPIT/7AD3XYvjJh5fCA6qXnSIhmkR+QT5aHeMOk5aU1yqssmfQslX0EOAXBR1/U2Tssc4U151
H55xm9VvRmBnaxmk3qq5XVy3113tXBw6SfR55t/PkbSIjPkihAv3gNMqXqgqt6/2iOQfZ/AxnB9u
z1j4O0K66crUrmbj58X+4zJcN0badZqq80+IKxHwgIA5yy73N8BdumVRhSZdVEffaYlbvGLxARFC
XEJZxtUn6e+Qvvp4feyDWXpXGMH6RWNoeUGkgm4EmtVwW6BbruM9jkK8K74m0JzU8CVDAJltgPpF
JXOxM8qMy4nYu6UO9G0hmga0R5xrEE1xzkvzAgUu3pCwqd+/fzNxWKKeF158jHwBpraotAOOG2w1
Ro8uyCyLe8y2+m4Kw5fRLh+0nKrWd/T+JatL6BhcXOpgcJY5Vl5mX8OY24lMZrr/80tVOuraxYQ5
kd2eLk3AqSsjj7QDwXkGBm3LXSv89RD/R5ZbGRMNPUsylfZsvEKpsBlZZmW4iP4wXRecxv8y7r7t
MfNRnMKLY7fU3Q/Fl+8HjPsCHFET87MHjdVTaK1zhxrIxv+ZfI0k/DmFIP+Cx69YmZyC1oYFytKm
vqXjg7i5KkX+ILxqIczU/i6psbCspnc51owzM5ulrWTN8Jjh/eCVxavU1T6s9fYa93J3K2fDEt5U
ozXlMgnVWyJhftexLtDQ0/XvCC5cJAc1F1jREKJmi4B743Kyz7eo0JGoyj99KL8czzHXGhSqhu3g
m7DVBw1AHeNEMitKpBptDTMSuz5iw6mPIe3mw+jdM3uNHgaPQDUAcj02CeAHtRuYe0PJ4JrUw6GM
GvFY6VASkiS8CrwjyLyt59vP+Qx3fdocKDGIgiBg4TSyG9uS5CS69ucwZa5mbGNNdVtR24lY1Hal
3REY0tQRSjvgdZWue+RQ5+uyKWPyQKP0W+ipexkhBLcMJ1jBvLhrUlkc8fmmR5M0IzQjTrz/Q4Hy
H3Zlm9pECpMixZQf2xiGDo3Ymj+nwDb1r2NgQnABQcJJg0ClRGfEonwKVZfsinQ0CvbelkNfnwz3
RVisXQ0ajWvgpsSKaD6Te6sWvbQcgp3pPZfQgbvO+Dk4kdolLDRrKF8urhMDt0tWEOwz+zRR8TvL
VnCr+g4OKjRtvZXWz6CBrGfyDh1KhHWSFgz+g7Z7TOJhHrL0w14vqsXvPwyTltfHO8l26HfpiFwV
XawPF02XySg2bA7OslMWSOghP3kNEBY00nzBPCDSZTqE3bNziu86OvkjF8B4JD3IvkJ/T9FCAWdl
FozyUkETZqRRuZ61IpGnOfsW5HsawftepfWp04bmD9Wm+ctFjyFpbt1ZhrQQ9pgfSiwAMiObT18t
G8PrTmPU56g08QBpln0WwyW2w+jicRU8+92DxgjhpXSKT0VIIKdxbXHtX0rhOhdfuBTjaWZuo4jR
9sjW9220/ce4yeUzaS3lVtjxngy0YF3m/XC26br//ov4dUmT9NUsymVcK4jnPjb/2lJphVWjl2mK
eht4TP6wTzmnqeqqPXbumeMjqpMglnlV5c5e103EIk7d7eyatOwoI2yUY3/8ObDkq5IWMiqvelVs
L5+ikPlc6w/PgkTFi6qJfhwhGoQmlZ0c3kzgfivl1tm6S8UjsL2K1r1SG8xfkJlU+7U1uFqdsUlJ
bwiuQEemk8/isXI79eoV6iI7zPBZAc3w9x+JIX9piCokWxh5yL8jacG2PyzzRmIK7q/56FrpE4Og
KDzeHsq+/tezf/+Z7Ei76ApLil3gckxrEFVGLQjmClfZtTZ8RF/dmC7TSEuXQcg2oMw0x0BX1Ycu
yu4HY5CPlvUdY0X1cHvROe20FKTZw2jmZ2pU1cGqAn1BOxO3pIWBdsVFefTDath5dWLAK+9zRsaF
c5k4DpwIOrmzndoHkhxCW8XljezXeSW1KtzdCsCM2IMtuDAmS7TXHmCdOApiA6P7wm5fEq3HJ4cb
rZ4nf2minklTsz+3tpqWeNzGq0VU4KZvXH1dVCVDFXiWxF/M+lHwTd1ofJ6mnoOhM5g7Eo2qUwMw
vfXHY0YpsyW09MutqgWbqF3D/a3gtUo7wr2ltWsDsciD6NOvEFHHI/7LdUpswqJzGBfdHnzOFbN/
cbiWA8LUtGfqlbP3rmurTZ8M07/rB3urQYR1yUbLCVUqyCyRZPSAjkT3GUTNeBdpWqJWzSzV1dAY
3xpNTiCWgUlzTkfgqW/RMiNGmgQtSFpuzykEm72vt2SXzS2kjgngvpKFu7ztyUrP661yx4VZa3Ou
qK5dc64Gwv6InijV+GbRWd2ZLSkKSBhCaAtGVJ1vD33fwIZJcbnVZV4zIp1TTXKPjdJoOXZNifhm
5f2UwgmNOqbFqt3gOlvaU1JZK9JjFFcRfsjSGSD6jUmAHLcYTqks4bEK/ciZzj6HVhlsfCTYxJS3
Mcx/BMk5prYVUJVyoVta/WCmzdrrh/aS5tDifn9DffAzzGWTmmcVUgrbdg2MDWwGf1EJTlyVwHUp
5OpJymMBiNIVrbaSYEgeJQDvR+leq8FZC83O43VH5/ZoxmVOtkYVEzpa15fbri3mrYIeobaqROmv
urLQEU442R0V23FqjWdnmJyHrlQvceeOb4DonWUw1PkpIau8INrsIde9jdnMQ1dBOWwIZB8wKDdk
NodHo5Pj8fe/uDkvFP+WR95+cdsgaIolxJKSPsHff3FPy+IY23HKWBCNGcRWg8f33cv/4fZZ9uQW
Y3/JMYsTHYDqGpgXM1j6DqnKP43EkEIOzN+Qcg33JRrzh9aXKyMlMsINAeTc6rpgBjG3yvz5+/d+
swj+7b3PVPS5mSLYiVz3NpX5y5cWOZzTU9FjpUs6dtsqdD4Dew+vg0H4rGG8Wb1Op8eysgcA3flD
RNJGkQ/NPerA/CEXSBHyNKx3lsjQNBEA69S62krbRiWIKeKBJrtagcMVADJ1bTcGCSSUufvax+ig
I8P7qjmpcWrtBueJGI+RdKPHofS+zElIg0EXkrC8+oQYYVs7MIvg6xiHwFQY3lz9qSbrVIXZznRr
+1U5TLu9tq4uadcwxxHFw2BySYSzbfn92yCdGXWjLh8bK0N6Qmd79f6VNZP6RhMnPt0e7AS5IWy6
Zl0baP5ul/PoDsVrOGSfNcCgiFLT4MhAjVTvBFzmFA/95vdfjPFLHckX41i6g5yY44QuP+xO4RDE
gVCky8nUc1AXOuI5xsw3MGzuKgSWDBurZyewvtnwLXt9JkaGhr8qCHeAHtEtNUbVoIaQHODUfhyj
0trhlgJJGjZ/uP7lL+clJPqUd3SoKJakbXy8/lU5FRnN2SVZLPdGz1d8ay35k1Ecbi+F4+bbvqWO
qsOQbG/b/S5r/PE6TvLj7aGBP410wX4mJ4TzXxGW4MxLY8sxiUCMcnYPSS1fAqGK7nuoiRx6wfDY
mXYGJmFvpyn+eXvlaIaLYnRsWEHM+mL2RArYVmJcex/F8pQTuJ4QOBr0F0lWzEXleXsIA5UssHBX
5wriP9muPU7y+WMscqqgJMlgA88veyWeQ/qTYAyaZo+t8A9i+F+rTVuXhmDYRtOffz6eO4kyCtK+
TJPl++7fN8CZs2Td4ug4wgnRMSyRebRk9dwnMeKZeIKayweDovEahEm4rqyA+O1i0g7WoMtXpFpH
R8dIKm2UULctLJDYH5LHf93slC8CKVI9idffX73/6VcRjsPph+OiLsyPv4pZUyuZmki4P+Y1OJmE
T+MBhNckgzPR6ihefNUh9vN6VH5D8RDZHvuFXrCpZ/VT3noamePouQEG7OpUaPtb0yiSR3Fbpya4
d5Zpi4eo9+w9fmZWXM2n+QzoG19bPlq73/9GN8fJXxdKW2A5cQ1hC6GbruF80PeHg2ESMkAhT5s0
u8+DgqECCuQqaeBg2M9hXg1n+m+Q0SAGRln8GaFfemTCgBAv9WiTGe6uzx3vak29dy0cW+3GFtXS
7c9aLdn6srrLva7Z+HLU3p/lYhC7NKz2/VwY9eQKkBIctpyPRD8tYi3MV+3MHSKQ3PokesbLptbd
N7fxHxmvq4K6pi7N4mtHTjrMDRLPM2YJHE0b+xzND6MZ2WfbiQlFxXp2e3X7c09x0pYRTV9NlrA3
IMTtQ2G0n2Y0WC6hSSAhNVG7+MR438bxhBY7HM0voKwF8ZBZvIbXLlCduvopHiA0qKTI1gUS2Zr2
7qupQGe0uTc+qdRYNX1qremL6NtG+5N9Qfxa57sG2zN1iXAk//mwPPVaH2hFDferH6Yvo2g0pM19
ue70TcNg6hAgwVuRqeYA8PC8KxS7ZNEEfYY6POEch6GcgZsd7uJOh+jRBMEZVfzTbVOIPEdSp/X6
AVgCxJH5mZkJ8k9cIt32t7nqAM314qoEAdYYXq0qftF6O4MIFKhPjp8yH6jug9otXkaPqvH9QsbG
pk8lmvuuH+UudNOfZj2ll2z4PCLhWNN5qI+21dRHfX5mNvGfdp8Pjo+5pKGCA3AARdWk+fTx/u1E
HyrgUVwvILhjlkhCVC3ITjERQzsMkmqVV6l3vT3zXUtuotT0EFDiZbd7+WLRR7yzfZvZc9f/xLT/
mjWDd5cySbobi8ZcuwWNs6RJ5GMCB10QwvykkFIBueMG0FKcAoZVkZbXRt/LWuaLwgoQNAaKbgiA
6XtDpdUZWPymxzbqYnez4j+NV35tXXCTu7pQ7MCukh83td4vbF92CGhzepCktJpLYDM1UYQl2uK8
ddZTZsXgzrGamkMkzobrJlvXoa3qDpFLKk70+TZU6wJbnJucPg4UJyw6YQzHBAiS/b8fuI+jozZ6
L79fsX4tS20Du46Y52X4mfWPZ34E0a4HchnAZRO9ioG5UNJ1Dpgub7jTZWov3dj3v+WELCHZXxF7
SBS32xpHrbDBwsesq/1wNNtQvmS+Be9uzO0LJ/IWr2gxLFAsnizfzdhhjOgPFYXxd4MaBwg6jbTU
aVgozNjGx6P56DcVRzv0kwVdnsKz6B1CkWp0SUBUI50tkgDqMqu600wNRbgv6/lL4BQxIT6fOiCi
SaAQ+bl/uCo+EEB4YyYVjmuj43JtVpKPVVmsisgF+43HIw7bXcsGC7Gs/yTtqkJtOeYHfyAUdqHS
9iDQg7/vs6T/0QAjjw9Rsyr+0KO6SQH+tjHhN6PD5uqSsxfKqQ/LGwQOZQf0jUktJ30TXpi4I9ai
WmcEVEGd75/0vv6mG/aBzel+cAzrbAFIXIKN+dNwVpj6R92CLeizIKtVSiB2Ex9dcJ3nBf44AAWJ
6YPEejXcdXwPfZsDRJuFF9XUHSrfv/M7vT6OVSyOvpGQQZwE4orBmmNqxrpAF22VhniwwtatzyWE
x3poqeZA5O5NYbzJBrmsOeLCkLmsL7cfWqhva3omceYDK4Wteay9znq2J2d6fwkI7MWxe5AOHpMX
TnHMt6a5ceoVDr5Q9elfh1HMh1KxclmzsKYkY5F6Mo93Nas7cnmyVnKH4ZmeBFyagD/XtU0pMv/d
rkIopwWZgwC8K9aVRtNLpC7GXDv46rYdihsasVvyerDRSC1bR7KdzxnpiO1KICwd4/rhXYZFS8g5
j3FLZt78kLaIaxP8VYQUX2WqXc0oZdDSeHyuxkSTd+WbzqPy1re6m8FX9Ox467xCfPw+HApNjG0U
8cZxdBLwNTX8JoS7x4QZmZxgJzJAMJ4c1T4IQSzEOObGEyI1KtGRGsYbnRU7lEcOh6NvJKRJoKwu
DrVejmtNJ63Wy9nqb+KkyYAGUg6VfCQNbdck5PoBj8UAUj0bOYPCvo3dUxRHBi7MykN23WRPttTO
Th0El6pOUfDfxp2TQ9xHT4rxfeC6KyxX5N0GAstT364zu/kBBFjsMeY694gxwwOnQa45wsaWsYvC
maySCUUumI7zhIcgAklzIraHQGC07O/PghNxYqfJQkEG2jclJkf3/ZOniuk85KzzoRVeZNVKjII1
oxx8Fw+b2yOlbP7gxmit+ohSokHav7NxY24Lt3kbaeJfRAcfuA3kDeQJNzsLsAOWFpwWrizysmuL
XZ1EYLKadVduDBOs1G1Up3lFtXFciOnWCKvaJ2lpC/yuIU1Z+rCYHIa20CueK8Km1npRptsZfZbE
5WsftQ9oQVBSl3m1z0oED/NJ6/2mm59pYryOpZ7vbn9EdsNKa+z+ZXCjz1ORi03hdgiyyEM/N1WZ
n92G8Q3bMpGxYWmuZUky05h6JocrelrLkNiWTT7K5r6cH/rUObxLGUlrj5Z+H/fnwUmba5KQ41k+
yhgKuhWVSCXcsMBX3lvj3TTiTVCpGS/jwj0y7DTQ/PEwasIiX7eM0ZsInfEbD6T9LYe0H+9vr3Qp
CTkp03ERIJWba4pGs7272zN2DrXPPf3RqRXHO2JX46gIVwN0wd0k1at5G6tUj2MdesfOTu21rqfa
SY9L69hnKjkyPfXOmgUvz7Rz4ytdvRncMPa40Kz4PqVMfoA5q20ozaeLU7eYYhOaht5Z6NxjTHVd
QFhNhzYunQmf6J32cPe25dyhMx2FaigdvQmJCkEiomyodPAAdOjYUXi7kxzupdnpyETZ7+iv+hev
e7P9aTyE0h4Pasiwotxe00PKF/3Yfr/NUVJ3NjUD+jlXuUW/S3SSctxCyZAQdKPsSq1rod/TTIa2
PWtUO23zLtaSpWejAUqah1F+BkSeXDNLPL//zI/DN58z9CVLh2kF+Bc0AK3YBVes3PTgsG//u2oQ
6XUY75N5rG+j6dqETGd4D7yM53zlysDpUMWjATRIb85JPnzhpGA8dZVMHsvsxyhTFiY9Fddm+A5X
cAzIqas3bV1r37ys+NmMnXspOPjd0S6fo87R50VEImIGHsaTVYgfhtPa9ZJbHgm9Udvlfd6P1TW3
k+KiOVy548O//1RzzOBcsBSXXwPlCgLP0DdEtbHPbh3uGPuIJ4I5CkMnNCIf3CWH1FeXb/4zhS70
BV2+tdVjgELvkcSYEJZmMTzo4xCSANG0G08fo3UVT/Svb62NmgBlM0u1bSbgaSdTYC1IanGYmXa9
BxrEbd/vO29AMmQVQ7i93YF5hzrEz0uSx1MXxWMDAPcQkOSYljY909KhGeblALfmU7LoR0oMRytW
Fl/VGaEXgSuG5IMcxvYto4v8fhC7ncaAPs3qx/kBwiSrTIeY1c/Mc5S4/rYdsazJ3LIY0zWVGNHv
xCTQFY+eZwIX1qL7lPv7lM8PsUnD0nSwD1cNTGt28qfCBTWmKDNRH9OFQvqjsF1asRb8pGNPKqPj
3I+a+uk2DNQ8P+9PFMLtOrFMcLTzy9sPaq95cmi+7RLb8GbSqhGfHJROVTBq52ZyK7xIlDgkFPHJ
9L1DKLIzgQaE6TcVQftce069LAyrvrzvf5zJ9N1ff6kyLuf0L2TsimbMmSQVftPbU7N9sTJK5Smy
Tnoi/Zf/xdV5LDeuRNn2ixABb6b0XqQoWxOEVKoLl/BIuK9/C2C9ro4eXAZJVehKFJCZ55y9145y
78eF3LKPnSDAPk39ggVYeQ1koX1PT9TEEE++b2H5BC5TBbZ8bSo5PjVWsZXKsJ6nhV1pyXFhWCDo
lQ6/HIiNEUFhSgdTLfJvWtPY0UltmWrAqnjK/6vMn7Drys8marVdXHHzEO5i7IqxYsny9HObeeOL
Y4bmlnAwoP2YB8czc2d9rTZ6sK5lyVheJa9vXvBDGferPoYoVDpoPqQv3nVfFVhWLfdIuJRLROzw
6uvlSipldrC5yxlZ/3s6eKWyLlXn41EczHVCl5rWIfD9jJW6riVpHdNqVqswL0cYyUTVWISk2Dr+
26hPr7Mas1aMAUDkVxmnhNvq1bgf4Iuu+2MdKPXV0tD8MCKMiUUwEZJqud6xdKvmuMqwqMVqS3dA
XPLh3SUotTbLCvQ556NZtZTQ5920SRSthT3gnFcttCLY1tCoFlV4R56A8Rr7H1ac6SjOQZ6AR2Zm
duH5R70mOLcIuoOYxDxh18P1UUtOk7TyH8KkfxKlxvn03XfQQy4R5m4CWoilfH4p7MZlpmGiNhiF
psBvqcXWhhNHXJUG4xWu3SHQkj/ziAv+xt9hV64TWKVGgoGGrp00p0qeyRqGnYx9oR6M5BnO/qb2
+qdhQODr2C1TsVr6+6JmnjS/jCrcYJ42gjqmN6ph2/ooNfW/qI/szePy0AxWoMISpIpVQkFU5V7Q
FtwNq3D8Y5nk/WLkoK5FlXWoCrLAWlc5+5ESrwGwD78aobDhemB7ws7dzAqXHKQsrLmQPKpJ8NKZ
HXZgnXh4hwzM+5C3315fue8a4+OUc9xhfsAEqxyGqH2XVQiiyZbx1fODP2VoDB8BGyhXsdS3FqjM
D5JzL7Ea6c/zv0J59J3rgGby6FxqyfoxBGtxHP6iakAM47NxQY439x79h41K/+41GJrXcHSaJV3R
4oCjsnyKy26f01BHPpomb4TeY+pHi9wgltiNejtuizyMXnymzSwG9qliNHIJNC88B0l4I4yl2FdD
tU7NWDsXWLjPgubJeX4ZZ/wtOlF+6YxCnrJIZng2Ck7LBm2d+eX8BaW+PfSHg9vuhs72lwZWwd84
kmst1b/Hvv9TMcqatdBVHr25lE7PcdqXIOpbjOEFnrq/65Chleuytkn7sAn8wiCTszbZKqJVorur
hvjYMumMPbPS/pV+YmZnG05xGE0qZP5kxUEAzfUDN+qjfuJUMAVtDRoGvCS/5Jgit74DmcOv83Yf
YBNdkPICckEWDSntanfmXNVsoXE5m0Trf4/cZWeOxeMyafTqK/fCJ4076hX6J4wQS7fWBkjEEmfA
S1go6SrFiLN7CD1TeooyU3k5Hc7mr1pNPe6wgigbSYN5zTQIN7A3YBywfO1NieyfLMQcpE2UdA0C
rplW/b3Ke7mrktZm5kepA2pJO3YGR1Y8i4f51fy+0ydGiaqNf2L9e+pGpCOv5n/VqF+B7akHe2hc
yA8IVrwpX3V+cKZneZxm9nJ+GuHf/T/ff/4epVf/UboODfE0ukQfkV+AuPmrPjczdkGGuWXCMBn1
x9EfoQ0P5KjWNikUKVDaq4ZgFVpO+tJgve2VJli7kVPd/OkBwnS2pPRakIJRPsewl3KjDr/9HLyn
kMZ6YGi8USdpVpAWfx/mlxwdu2WTg2sRjm9cKl3cGijve2TipGQ15OmhugnWllaSoDjVzknORmKm
QHYULz1zLMsvsWkDdUXOus5GoEZhLK217ZrBOjCN4VdCTB33zvBqpcWO0YVkAqUZ95AfBMejb/+4
DYnSTtO8T7brIB3KXW+6KoAQFBCWmr4maukdfVLVC5mEp1lbwV2whf3Eta9pw6WKg/GCtW64mGnj
7mXpXaf/MmFfbSITiRnwlTep1W9m5ClPLpKBcxWkX76FiiE37B/TjP+ryMl9TQIb93xpE1nSbjwA
m69OezXNqHjP0G5fwjZ64aOFWFA6f4qacmFSSYyu/kS0igrESQn2jlXKJSKCGuk42Vrgs7t1Coty
Y2SJ92JontgNWq+i7u93xVQRh2VBwUTWz5gAqFwylYdYqRcfJqasbTMJG0RdI85NAJjPY+OROftx
6HAyw5ZOX4wUWlpA8O+kJMBe3sMLacBhxcjbXhvF+l2E1TvxJBRF3mBSSHYBHai0vAfoeZ7ZEJJt
X3bq1nXd6Bd+kXl+Pr/tjgazcw8hoW+1r0YSfHR9pzxF2MhfH7oJjT7TvmYr3rt59JwhM4RuvmWS
xiwkZqcWfn3F1GAekhZzsB8wc4zsyH+2Qy9/g9Pbstea1FRRFn5yW/gA0pyc9ZwcDDt3vBUw2IQJ
fkH+oZfUX+HQ7dyuVN/UhlaBzvGDdMriv8BS1Ce01kBZpmeIxYPN6KvqE8U27xUqVXiCsgj9Iysr
nesv4swx9AjnRxcEwpneFFxQJs0uzpWzBsLvyYj79MV2AJnaA/F0nuSAWQt5SCTfzE0DBSIcOG7L
UljxGrTDFSuyCMhqQxDQ7cBUxAS8Y9KypoEjpmDZmhjuhRBbMy++uFYRjmlhS6uB9EFsxdNg9y1J
EzIA+7E9sjyHb7rTFHQcMAnMXy0a9RuAdnYKGo4l00ndnx6CXgNtoZLwkBAjtyEzvdkSd9XSVYiI
fZ0uEWV4Dv0hug+ELq9iO0/36VZMMoks8ottaBTt1u2SKWSy8ddDMZDg7Fpyl6GPeO3p1mmUfN8o
vfCmZUP6pKrDuY8CazMO47jP884+YMDmmUtq1eAQsjuaxblwenPdsxXefQ/aSmEpH3ESFhd3uh7E
dD0o0/UQTnJDrAYgOZq155pUgpPHS08c5dr0p2yIwGOMCoBADptkennp7t/pbj7iZXpxbGfjWZ24
MDBipIs4GaJsqUuISU2AyjxqW/NZ9xX7VObJi+Nq6Gwir9piU+R0KrIcEFVlweHpm6+qJqPX86TY
maxpW6r8XZi62ZP0wIfRySr+hPzJYjioSgKHIfWDrVnU2abPQSDaSix+UmvlpoJAKTP9qqGgrzzP
gxqEWAqivctfxkvS978btuqePRkpT/aQUdyXsHy8KLHvRN/498DTXlK267MM4OnlORBD1z0xbOrf
AQSlJ4I7iZbzK/VNE4zLCMaYfYK1nxIAlOmrwUi1+xA2z7K23Bcnbk9R6og3v9ZYAWrtOSzlzZqE
OCLtm6VvDOsSxOtLC6XC9dr82FLfYmmvmGvkjYKmPdOJszQJwVMssPOaHZJzlajN8+wIUQnIyqtu
28HhL2kVHfrJCtSAX1xncVZs5pfksmAKajtz9Z3bRX/2dDIn2aDsUxDlOX6t3OVaHb01U6iSGPZG
rlhbkX+JFvAoi+mWYCGEiSCAlxYu282swScA9beDDtEiwHUZDwZ3JnLBhSr4wEY5POyQqTB+UtIm
aJ6N6qnQmhYAQfXSy0tclDIG+nmhiVvvg14tD7wI53dHeQmSwn6lIRAzliPXOyDM4Iz/r3gbp3tL
sG7YBSlPyRRPZAy19a55DIHM0p1ClfstBovxVLZE40hSRFfCTAiqJc+QaF0fpOc8pjXSpp9yxpRN
bFd7vWn5bbUO7EKsRz9DYK6iMjkHkqbX/MBdAGXSJMDCl0P77F3yVPpXLbbX85bQ2kV2qysVEy+U
qshkJx96hsVI/PjuXVn/JnTX29SV3eyY1fdvvdbuazSCX2pkQq80UOtwMpywlH8PTHkLMaFhNL2e
3/O16NDX6PZgHpM8Tgl273s9uKZC30h0BXeN0FwIpcVnrdYxJQOOg1yNqwsjBpExIB8rtHdDGXqw
xMP+HNmpdXhMqK2uTc5ov6ZEAHLrSs+Kn4MuE4fHj5VMzZmSqNBVS5rVkoDF6lRwWa5cMKHLhyGP
ii2htTnd2SlMwxOspFHtTOZAaEU4mnaLmFTI8+Mp8d/JGQx2tyH9sliUUWjsAkBshxFk95WlVq6K
AUvu/qbR1wuXxghJyNBJjWp8r7qpVg2vwsDcM3mL5wcvJl/B4odf/nuvQSB4FkW4qab4P5rrDAFa
zCkrK+rNlZ4O1cZiX12xoDccbOLymPbEcNIp/y4aIzzNRu7WrAnYyxN87aYa3jNNdqsQ+vo2d4tF
PlVLRmykhzKKy5VhhNmp8jxaE9OIpTcqtKFm+B9zEJ9ThY+1cdT8l8e8PhlwvM+/76i79VoJYXfN
LxttTHZYmn2iEv1qY0gIS4UjsUhXRXVoAoN1fWizG7nS0BhjfcDeGbTfVNXrMdHtj8InGriZxmBZ
CI1rVil0s2rhfx5qvb2mmmKcxlr9LRrT/6PGv7uof67ZoQ6kgK6gzzXHSOMEg9VkMTpgiciyTr0N
gXLsz30e7VBKhbcaoMc8PHYTy7w3NWIQoE7jfoLVqARrn6vIJiqEZur8gHfrptaTVE0Mr0nNj/xo
b9qJGV3nQ6a0PizhiGtjVc1Tp6ek6w3B0Z3O+o7dwdmZX/99WuA2S/C7nQM3J8ZmUC+SpKIFAWXe
IZIqowPZENDSB9hZJCXZBs4aLdSy3mqMgQ/MuunVTSVuOaj4izslOTHsuhMV6nFjn2SO5AkhEKSB
sTX/Y/xAnGkmw1Mvy+iUVP63m1VUpLIe1pVD1Eiyw9ut/yk99+4o6viK8m1LFMqf+c9Xczx6dgEN
2VPHdbqub17BKhuujD4G8VMo9tHx6uZbQ6O9qINYvOPOgCM3OMmhw/O+isEMzFOHBNP2VU/1Y1vr
FAdj6S29dmAQ7jbtAU3WljEKdVXt5uhT6P3iM2cQo/DbCrv3TzVpQ9DVg/Bz9EKVaG/DJHwoKO+N
R31pB/VNLfzwlLbBu8bv8cZxnaGuKW7zK3Vc9n2evglflWiicZS44nfoevGPLzBfDonyHhnxuDZ7
G2giopUL5lnbrqOX2RbZleZ35ECQDiqDwSTCuONY4gBxtca/ZL4LiXiw2mdSxS3MrWP7Fqt0NJsM
BFcgDLFOh7wkOAQp1XQOnPezynotG6171VT1t5J606khwrXYngv3Bodg+CEMpGdpL2HulwGd+LLL
trWZbasGfYApGuZgjjcZ9Xs06O3Y2av5zfnLgWa5J5Lh5cIcGxgK/hic/z3kWbhxXIl0HD6Y+Cli
4o4JrOp0Nmwqiukx8wZ6LtO7NnlIm7GWb4nul+fMVEkr6tlUAFAMy/nl/IVB1ct+UdslBqXS8iCu
ivX81X//JOkY5la98tqhW78OWHn2Smahn45KBcMY77lGL8/8GWGS85atStxZakDQcjHKU2cU8jQ/
S5tPpj8NlnqPQUHuuvJUC1XfKENhLUy1S/e5QT5xwDD+VeDZ3dchbfiiV36Yr/jbKCIckWFHsMgs
Ozwqnp6e/j0YMR4D/sXP3HAMUnWy3uEFLrvjkBv6sXMmpvZgy+RdDw35RG76sGoAfW/m1cTKa2Sg
ufNfqfZy39bwm0XARRKG8Y8QuYKzLTb2UYKBFgE45h5LVtt5H8IOkJw6oUNQkmfpF2JtGzK80yPb
Z9iKT7N9Jxyafosit1vMQAjPXqn1exP27q7VD42ZgjhkUf/sFfOa99nIL/HOmnIInI6xLPXKPfJY
qLuB3nqvyq8gt5pdQn7q3pHtvoNbv6yoHA51gso+9BhRqEMjlkbdVJ9uIN452tur0Z60t8pY3Fxp
AzEKsxfRI3qMO/yhTh+fO5KKv9Bbci9A9j7H7L1XS+EzF53h7w1gJ+tZnDdS/SwMmwnG394vNfxa
Gsz5osh26Bz1I47fsj7GHo4I6Xe4o+E+xoXRPWmDb249By/FvHfODXC9c/P1aOS/CXb1joXtHiUm
iwUdVOvIdPlb1DAG51cFuJNVEZglerMvH4vEdUg8AJwE8apT27QaCPrOGRsve8lQQEND/a0A7aQB
mP+hu/2fDGX5ytoYb0or7I60/+VZMddlkC0iHTvIw+A/2jR5UQNw+pn20aEJmQeHv4vhqfeq/cO1
XKuA1VEB0t/qLt3UyZi3pg6uvTTQJRMwLlctCLlTpVB8aIPZL608eu37Tm4fw24p2uiYGwf4WfZb
M0Ryn8N9gF+jH0Oqr730cmbgdMeOrGx011NslLWOA3v6v/k5G/SQ0sBOJj3V/F5s/Waf7JfIfMJL
jS5l2Q0tDg/Ct9H1lOuKb7sJYst6mbrNe0B5JHdOL6PBJ1gz5sxHMPvQIHpYdkz+Kdkqf0fH03zu
9LB9mr7qOiI4GhO7mdm7ds+dduc1XvThoTjcx30r8dyb+iHyod9aqMkT20leva5L4RwS1Mxw0r7B
KRlBqwX+mx2YO/Si2lK0nUtorKskcObap65VrHUnjXdl6pJ508P8rHUNwsVjPTkxxHtDujHeasdO
rqVlkCcAWOZTycJsnQnr5NM4OmcarEuIFs6n55vesoP4cGxaL3pVcR5pvq8dZpmDgT0GbbWjDzu2
NXLA2ni4tqFyZdqjvOnV8Nmnif9akUmLxxAUnN0O357NzYO68W+hF3lttPx3oJ57jkoW9dsyiV9r
d2Bk1dZKt8/s/jZEF7dSwR/TtkZMFnCgmMbv87PWLn9Jl8HV3K4bHS242Oqxt5XL7BllsgKFPRyh
wkYWlNd+X9AOXc1QorB1Md9r2a3RVG3fTLNn+sPIPcfsVdoOs9wy/9WVwH4qXxv/l+4z0kYsd1lW
Qw9UmxLSbK8tYRnkE/HjKrVq5CZgvQyUMsf7E4zlKSKrxy19PC8WnpRdFXusy0WVnIj/OOaI/XZ2
m/qHmkK8nCT289dSJEunoqwvhV8Z5DJm/siKoKKQQtRycGvs840rw61QTGgYXfbiaj7m8dn6ErkG
oauPWZnT6Hhc0mCtuO1HHGqsiO63Mohn2Tl4dA1rDwCn2gc10IBUD/4Y0UBJRp74wiqG4aKWDXKE
OCngs/eBuZ+BR4POH0hJw4OXJejXc06jlaLp+0RF8z9Xp447dtvHpfIwvsMMiOgtUO4Moq9JUzOC
VRMXhG8wG2JMqnOHSgbniuCDnXyYgdEnz9MrAxLA9fF7SfoXNztQb3WP994CJPyok2jC99sZa9DZ
AegeXQ1X4TSVN+jrnXyjclZmP4il73M+YZAfnUJPIgqfpit+8aLkQ/aeeHWNyIHAqqorjHU4Bsre
l/GL6LisrbrbBI1mHOehuhvQhgnSaNwXRfKSierXELjmE8nutEAKNb8qjAspHet6l9G5P9qFLRh7
Gjcl08OPmuxIt6JaGAVDRWrU1SzD8isvWhZNUxMXWH4XOu1Tk0rwhfnRXWhhvvc4U22N1EcVRXN0
O7uxVAFsa74hm10xDfSLcVSf+DlWJhfHRxd1z48vk8bIleJ266xwFLiSTr1X4vFxYGochSyLzt+G
TbEyA1LOa93+Ea8GSp194JEkUGqAJILCdHZ4dEtoMvW4VsiBe+t6eBogg9xGv8pRq6+5ejInAY+R
zwspEvyHBw5Zgveox+3OCrcln8RqlEm1ihM12GlZQvhopFxo91hLJYcwqZgWjauWMVMXT/ODzFy0
OjIsF7HThT7Gmyrq9FpAX3azbjjQ1EEs0hXlp465dzE/hLmEqTpTC7zoMtAWe4ge0GRhweTsswh7
uJVDaWn72W3eeUyIyDCf3JRkbmNQyrWzqWzZAXKyXfW9RQNw/0AjgTi3gnyr+GQcqyib5+mDpbbV
jfFqEnjcytNYo03bflGY7rBNEGaso6YsV1XfmxszRxFkwNvuAh9ICgP1RyumREK0Dyvn0iD++fCd
QayLsP1LuGiDXRyb4YaMMuM9zOnIFooLhsPShzuu6q1ZjZBUBJyteRSh1mIPfzgEs0jzUkmt905J
459QoERpgV05BXPC2T3uIzfdNFzzRN0hmsboWx9rq7BW5CxGKyItm9P8EKrqL52RCEdymxovHpNm
HxlI7yJ/hbOww5jbMsQfUlBjs3xSje2BsOqKpU+jQCmlml+soYCtOQjuttR88jz1yt5p3+Zby69N
dsase6r9FZFA4bMjwYo+Lsg/roy7nyBDbm5pSneLaNLsYgf6z+MaC1TY7anRGht2T1CbU0si0FOx
q0UA+onletEojAtGozB2UeURoNyPBZCPtNzjWatvCt5dlnteagX81xlaEwahdoqa9ObjtSaou7Pf
0AbsacbTBS4H0s16GjvUIWuF8eANm4G+nD+bouJ3SlK55aOpK+/J0VKG6LMqEQb1syw973+95A+g
bOfv1aW5oEnEWZfcNUh0rR0fx6r8b75Cc6RXTDU6WmMZWQBQSzsYGq5xVvJbWbnM9Duj8SG+q2sx
aXWCqSVEz0vikXhmA4D+xTrMxNqg0eeOwd7VoVSAcvauGAB+05TZdgG6FscLnWNcyG/d9uvN47QW
sH8JgTBfS5X8FLcieGa4ulFK46exErmPTeP/C9eSxDzJiIFmVumMmkU/gBye3MNRaQBWIspwcnun
ENSgMS/aVrwUGQ1ZLNjWvif5d5P6GCnaPl0zckxewjoTdzfTcPegfghp8z2kU3Eig+Nje0mLcnyR
neafDBegy2zf+HtAzek3lEIx9kYHIVCb/JSVFgZEr/YxvXpx7/wm/IaWTFp8a5RLs3fbQ2RYElCz
/uZUHM4yz4OV5xg9JiuOu/8eZjnD/DLrzFdlIpFpQakemZJFC2zbwYvE07CNypYd35T2JtTZZp2Y
IE8sWMZ11PNFXQPEAnllXL0GTUjlsmIAGYKDJTL9MlSVvu7QIDZ0GHaxzKNNq+Onm5YkL0ytZRbF
oNaxfxsLpSowxDoEq+4h1E4crZHSYBoqs1Yci8TPtzX5l59J+UIWXL7J814wbInumpMrf4wwWddU
2gstMxFWILSilz8pMBTfiBUmkDEiAtOBCdQGLkh7g7tm6tGEOFjdQmPbKFqiEfCT7QiPzLa6MJXX
tvVucUMkwGhnJAzT5IR0VAd415zM3FJGPAECQmvSmviygMCMsGbafOvZoflS+p9F3ap/Alv56fmj
XxSkw5xcCaTJAE6+zs+AbVZ0MxBc7y29BCs8jVCkzRpUmcNNpHZ7dxqWCEuQzFAaEOqnIW3Q2x9V
4em7Zho7h3p6Q+Qw7B86shKVBXd8cARHay3yUh9+jQkSU7VXvCetlM5F2tDW7XCp167DfhCqe7BD
0O3z+DOE3EYggVt+uE7lnpzG/K+yh/Ek7SJfx5xHNnPTyXRGZ9epOCXsgBvSBG6+QcBeXKFeoLem
bnDaSodepolNNqm0JjZ50MbNetZsKTnvz88CwxGbjuHpMijHX60t+3Ppimjrh0m11OKQkWhb3f0C
vdlQkzZBN8Q5wDXSt4MwcFxkDCpIWdVuOUzgW6K/KQmLneE3+rYuI7LV2S32kQd+c16AyFP9kpVd
rZmG2M+pZ56dMf+twj57ioHdIPhNuF0IrVknpgOsV5r3ZowVuPBtugQlTE6Y8PIPM6l+54TS/uCE
X4aJEz5HitC2DOjBjjiE3vtVSYUXXXVhtcAuxU81Wsaltc0vNa6tXU8ZiwgQbJzCuZjcimTKhXB3
OKWSD9+XSG6IFT0UQE0XtWUFTH9oDDTW+CVVCPqpGwOd7nt8mGVoLvQk5V9MC/nggqLJ4uqq0Vpr
zVZ/FQpZH7WhOHuG5wS5idRc9jZ/4CUdUkbhCEBWo+FZO1tWw50O9CZJUFXpeQ67yRLNNSoyZakC
nFijTDFelQgyahp+wMmDldkVl7m2Z4GniOruSvanm9REqTb9aE5Kn1Y6tJQNhZyJ4B6IOnkRQuXG
rBsQSrMO3Jb669wSB5QPh4fs9u3cEocHSrBHt9XUUkKwaNw3OxnWKMSHX3aAxBJxG8E/0gD6lLlM
gFXzagdutdLhXBw5RIUvJh8EfL6rGujJeyqiN6LV+8+xAejcJ/F4N11Rr9sh2vitPDitZWI1Nn5Z
KFNoQjfhhRUzvEhfayhg7XybqTmRAmYoL4qfti9hgsDBaaOPXiL6UtnsVipofPaJ57InvWjAIHlL
Axd1sOO0W2lY0V2oa4XK4ayDX1gOHkb+IFM+Z1n9o08wFIW6ZLlFGizTdOMO/YWGYrpBAQ6ZU7rY
CeIaKMVI7kLvNaR1YftZigGvVZk2cpmi/j+DQDVvohp/5r9F/j/vd4zqpkwWJgABeNnZi48e8RjF
Xfneah3JTP6X2WTmRfiucVH1tNiqWl1SlSFizOyWDh9XB5DwSdcKX6ClvYteBYOpwawwQqP7EQOS
XcZpm9/xXfnrnuhMwtT0dyXUGOFElR2e1GPj9sOHBaSqbfNu1zYkzRS6jnsModlF0gmKi/RS9lGz
7syaTWvaLIyUVim6bIgVka6TS6p/haSgL/WS2xNlYPbhaasR8/i7ZhHZ6yAMh6vTZG+BN0KToX2F
cyfLnzXkywtSQXoyqzOUY0VWn2I/vcV+XV2HGhKgI9N6pSDEXSmlcNeJ11sHg8J72Uc+Tima59vK
MZ114dXoG2z7XSvd6kSzpD71eiE2TOehsnp/ZueKMdlX0r6OiJbL/SNcFb9K1S1sOrHOLWO4lrHx
hga2uKkCEpeue78tEMo7P0B3OPdB/rVFWp0MOlU5jVZBf7I3tkIrNfqRNIyUNmufTH4/5hgCpboT
FO8eGXMxja4aF/orVauzS1yTam1wEMfl6bibW/JBjOg2bt/ygHIgmk6LIq/M/eD33dLN7X6TjxBt
azAnT7jz5FJ3c1w7kbgqoRN+hs2aeDTAHkr990mSrVUtCd5ipZFPYaNW60GVVH+I3sDELjQaSLd4
aD49d2pvEVS8CPzYPT1O5ahdJ3+mQxJKaZLSp1pEKzLGIJc4F/eaU6pnBJdiolRDPChOFeEQi/ml
BnloNzLdXjl76Jhllr+ZE/Gy93UEkaB5CPthTX1hjs/wMzXzP4byPLDZEyUz1QOPtciMWOdiw1dP
rSC5shhj9cXw8xcnYdSAtOSX44Yc6hK6NGWJaKJNivv80SCBWyPI27N21reWnhzcI/HG9M54HQ3k
HF4rueCUaNLRNHLLYoXmGUvqS81fZ+0otrsBPWDuGwzspwi8tOmhu5ktE5Qk/i4Z4ecnBnnySpyR
gO5k1l1prL2o2/4JUh94GZhezJ9VRNI1BNkG88I1z0w0NnSHVeb5+yGNhivHemfVtKQIk2FhkhyR
9FvHcZn02wWxmp0cbo/Rme965ADneJ4bQfML1UO15exhbzh3D+vZZFHW+d+Xshnl63id0WSaQDkX
j8wfwoloQVJ1smY+hlcoRQeBh42+BjTtk2ub6XFuegQkZsK50rtlOut6kTaVSzeKOIxOnV7EVgYR
naI9xoQHZTCaNgQmYgqjHXjpZjSeqnf83j4ESl93UOMIBmB14OCnN+NfhhvC4huMHzbdM5ZfyCq5
cRLTX8ovoWhWo3sxKjyHWTYc2kJLdwMQxA20U/dZUSnfCovVUQb79FFVByiPXMO2+B/mB7ML45uK
/waBvdqus9RE+MTw6e3xLEa+NC/vml4liyLIEU+Kyn5OOPCv5nJ7/jkE8IIVPa6xjfjblVpnHZmt
VfsmKF/yXF13aFVB+BA5zmoX/RQjyV1m2XYHB2AVTU+PBaPNP/SciPe0YbA7d6k5Qa4en4/EuA0o
iJ1Hi4lnitlNDr3mbyqtrN9GhKB7t+prjuGWTqbJ2JxivVzbVuD/qUr9uVCdl6AYyhfTEz9AdJIv
LFE/XV9ukg7jr2KnB3Y3QFED3FVGjczk+zBehoSVyc4Xt9YIaWIPHiadple3WW5bd+mCTpuOLH7S
i6cWNeChQo/ENC3INxBD/usmaK0XVubOq72ORPP0qvcjQn4q7EfXTCWinos9MheO6rfvAdU48sjn
aiYUu/JaGK5YhDZZW5TTfHJZVj3JUiOiKW6OkqHOSuHgfS89ktUCkF2LcpLwze8F7R8nh+BSW86b
WgoTAFv8FmA5w5FXGu+eDh9b1ZX4pM0ooDJJkYFGhbGJkO0BdWIoZKvusHusLdCH43OLGufZpf7e
9jjdgtztETQw4ey6T18GHOwGcm5gAXKy3sZdgfYl1Vs6tVqi33uH7n0iQLwnDU34KA3FxvLwGKjY
WgC50Koep8+yVO0nF63KsS3qcK3mnf6rjR3CWUS+pRpGaT8JNBzbTpe9b7Q7Y94msJMZeWA8D2mu
Lg2/TfZBddemHqYfROTqMKNeYUFytlUQU9VHQ3IyiSPdaJkjb2ZFtBHozPMoMmXlF9AtFporhsPj
qc+weE27jkhiwK5VVP2gRgPNXmbbJhQkv2jMaqc7UdUHiW3k4shCvZSM8rcdWI7T4wMEP+CdnBjh
JWAC8XAGWVDMK9sw18X0UIl2+NWF1ko1dh6dmP3/EeAnupqtHzrHMRwuqZIgm/f0Yf1vltQw8QB9
xCRnskqlsoeLyyEVsT+DO1k/p0ZM5VS4kkxklx7TvG14iI/9AQnS7LapwzFbmaHarty5eS0Iq5HQ
yXZdKJxFUPXGyTRFsEuYZT6ezYUQbpeaE3FR30I31I46h0vQIRICCs43IkqRaIXhMLUtiwM7Unv3
1czeBwF5MbH2/wg7s95IlayL/iIkICACXpOcJ49ll+sF1cg8z/z6b4Fb6u5q6bsvKDPtW9dOJxFx
ztl77Qy1RdXTypUBWZShH7xDK802VEz2Dx8hn8tu+qUvh69N6jQodAK1+/e60/tms61G9WO2sYr0
dmc/iyJNPScp2OsscY9iXfd0yQSpEJgWDGRCDS6M1nPn8llkwroGRqZwQEwkzeWu+AVHvT1nQdIS
NtNEh1TUDf3DpLmm4G2ps8FqRabhe/zj2r3BGszZmiqf5sJFK2T2e3mQNzaWsaS9sCfl6yv//SWi
Uz6/Z/1m+l2MfVGiFQYREvGcy8cgTOloMhXfIeMkr1CP7YMotPGKtwVpFk2oDz5S2H79THtwnVg9
0BMrmWko7QP2F4cxcGzF7d8XVfYFOI2dUzw4GtyqmDbjg71oonAMNVdhOPkX1IAh4Ms+vOGV8i9t
XnzzqZcv6yWOTGgR6IEAd1qnPiwxb1W+dcIJQy+y5eReI1n4kqgR4oZkrdcATNzWp4nSv/ojRIFd
LTm+gYfNP6zYR5+FfHLSNf+ULrIRHJrdZgKK9sUaBnEtTcQecW0Nh7QjzsZdFP9N1r+lXeY+10NU
bzO9cY6q797juRzPieHEtEt0/Xmm+EgNmuYmIXY1/FE6sOmZD2SyCao6fNFs9Bc0anddG8vL2k1W
Cvp8h2ecz2PU3CWSJUAQgg9w6cF7YBhv9lZGP9r/NokePhiaZeFVNDcOfV3+cXHIfZu0Acs2TN1P
m2knCZxudBpqqNXU1hij6gPd1R8/5WcZ0uFZr8sUhjsmD2yYqVdgH6ui7Mu4PNF6Xl6/IRjs+PPR
v79VL7vxQTTECmO3qt4xE2/jhbPjtqbcpfWYnroyrWnfDdvAoI+LU2AA+QUF0BBMViPpy22Wg2yD
dPfX884qdy9NBkO/Sx60zu22SrTisVYTzIJw/llMOutFqemPKimasxZO2T42EOn4DIaPoz6kG/BW
EQtwB3jKoC3dlbdUD+eFBEvGasch15jn+F2vVAWkrp9uUZXF72EE9VcwCnLMtkIbW5wrN0jeS9B8
l6S2XI7TfJdf5T8638kP5ZAxUXIBHhrLBrJeWj94LfnkXIKk/9dLpWif4aT4l9SdqTJDK3jCiZFc
1+9PFOOBT29YG/JxhHbWvUCx9dDVbE3fnBH3J8NdSrtHqNP398xhKsm5J9lay2scCL8NdUokd01g
SY61l/k4bbuEpg8jTnSHQ1UPXi9xHbXgrl6KBg2PaTfcKmO9X6Uf66VdMgAcgWMwzpJpT+L958Rx
INGGCPnW+VXaO4tO8u8qRufFWzW8VmhwN4NuRkdtRF/iLhfSMCCV2gHtGJxTRGPOiAWNhygT6mTS
k4QAg5Zj6Hr1LZnhoRlh9lab40hDtzd2GW7ss16RH4Z0bdHIqVih+5PyAhKZrlE7uN76FOteU7P1
mz/t3K33RZzOlzGlKYj6uGCIIRv40N3Mn4F48Sh6Kpx4eHTjnCl3RCfGIg8x0ViJajPHlAk3az1e
NmTu7eIwGK9Waw7X9VG4PpVsDWafPdE9t58NqX2zgvTQus9NpQuKGC69KOeLrM4Owx6vEgW1zcqm
xDH9lOB3PdRhMCD9KoyPqX80Z+l8i+2ZyYt8aute3BTTfQw0GH82Q52E+/VFLazDw6Qh6k3KCn43
ovOqjueN7qb53hTpCOajKc6ZNWFJTl2qfesWlb2xRb/PVMcSxDmQiXCwYSK9h4SiIgL7SDRHHQto
7V5UyuTgpx1hjT1W/spiyWyzTD4XYLD3YV2Jc+P7002aNW7BWMxvc+1/Ny1N+91Y/I0UjV+7iX+a
dEGnIsdajOP+3S0ATgyZ+zB2cgmDWIbZgQv7Y1SnFrvuxliYkaMySPBZclri1mbayiRlqkuqZcb8
d01I9pU+8u+mgipJDmxznpROE1D1kyf7Nj1HjdIXuMouoVHxIqwmPwSlKz2qtR9GlOBH6Giwtdkk
znNpNY+fnaHSlJt+Ac5mSQpXzQC11i5PYR+5W5UW4tAGcMVNs68uuJt591o08FhICT1vIPA0hQFO
PqJX7Usrf+zSINqVjSSgN+nr71Fun+wBv1/HBOtQEPdxmIZgPKHNko/61JDaacjqF1Ehdp2jLHNT
91qAf0JjGBUnvHvOQSd872K0z4tB/ntNvvJ2RjNwIWYKark5nxqFNEtPGM9BeIu6ErOFGtsXMwge
RC7GD3apqXbQNS9FM8LC+oyXEC+9EwDZFSa/+PKoVdbPrD/k6SyvixHwzSzCS9iFDtkbUHppUQXk
SdK0mWp6cj6J9gMUo7zr831gyOiWGOZ0MuFybLDDTgej60mIXMCg6KPEdUBIszGXP3JALTmMQfEw
emkRwVZFB/vMnIzTt98TxBhVmA764HW96AhmcV6+rE8UTjg8PIa1D6pluphVYquK3tgHiTltPsNt
aH0zUkBFuvtPt61JvdZRVG/qWHzIOhLvdWkQmctcm52Yp4ImvJfYrn4hxuhK2JVCWYt0lr1xcrrq
FGgTbRnrx7oprzk4lT7l4Iin7lNg2PWLpRC78kYuntjVCjtNFekILAG66+RnYw7eksq1HsZ+ro69
amHMB4qku2V6ryXKvqgYRcr6lpkyiS5WE5JTOz6v2kVc6tW1nh5WGCz+HXErxuqyPqMwivafXZbP
c60StQX0DtnjBCUbQ19SEEmJCUb2iHJB8X1kmvltnUqGi3Y01TBfxEGKUbIU1qHLidFkzamfUmyF
Ms1e6l4jaVAH4uiSjeln7r2bLPc69XF8nBynOeWGVm0rs+cXoYtUVWXw3kvduETWzNwp15xnAKOE
wtJ5iUSw7/q2vDVp9KjNozrGmg5Z229a4k2X0IDQkGwCsvjz+RTGyzJwH/xrTjrPjGH2regEssyw
sw+fR5rC6F/WRvecKceL3ab/bHSDVeUXIYly7eoMAoo8k6BDbEVPJT4Z6mJ+SdqEUMTya4zC66pp
VUb/dnno0P+9+suFybpzEGnz1rs+kwsV4xx2raDcReDnG2Og7syTh9ZsqDXIsL3QZsOPJWZtC53B
Sx0IfONSZmSpZUL+yATdJHraThxqD8QQVcep1bpDowovMhPeIRLPNqWarCPGoS/SWQbTWhu++uH+
EzVTY0bLI8azU5eW1ka0ECVQBywT6m4mz55WZc3UK2uc908x2BSF6S6sRrkh+AYWHbJ4o0VViHML
AZExF8buM0FnsG5LCaAVevkzcrTnQLb+d8N/o5C5IeuJf9lm+x1/cPwlVVFwYLAUbT+3NHfOkCI1
HLMaCtWf3FSPIS7NN/7dczsPhddXqv6STgOcBr2Wvy0ckwo/3cx8c5uzF+Lhaqf6sl76Qf3rEWTD
F1qM86GgTrBvThg1V7ewaZy7kbvDnIIDpBz6t44PyHEtd+2ktIgfIayZt+UPngPj0Sq6GO+Xoy6T
FO+xGdhXywQ5YM0maTYLUrB2IS3HcBZyxRH0821B5UA73yCpYL0g9PEPmAXJuhz9f722fmFSKaZZ
hBleFw7fWHnQr6sqvyT5GNzXYrdQKFgNG5MtGUbr7Gg0E/spSjEcL0iaKh3eGqKh0FG7tBVdKS7r
I72zXyc4LPUuLEANJAVpTvhqjXczDX+3WhH8pnr1cJRsc3secS9iTYptFI0o94dtsiIX/MhOvPX/
KbrU65oUDBD/913XMz7J80ihLcjJfV5bO90EQztMs2/F4oqlFsBekzfmpcpG2BZhBmhkzi74i6DK
rQ9ZyZh86ed8ZEHqYcXQi2muqzyscvKJusgadzBYM89ViSQEMJyUx4ALc1cz7kZKGWtjGUP4sF4a
M7w0ePkvDBjh1B7aNt9jA6I/2AmNv1QKrA/L45QRmK7r/V2FXXuu1Uxfverv0/JSSLT4PWDV3Laz
gC5dAxLR6msV9dO1WS59ly4Xm4iQQpe70Z5qdjsGDLllf7cMrdgUOrttEPniqIcBE5NmZtPRuKlW
4nCkI/ilrHs0M7ICGcEx610aOlHS+Z5eo81KaGe8wMzZRMsqgiEsuCKT+B6E6HHWZ/9+XTPGRzrX
aoNEBzdc6Szl1kQaclMmDnpfhg4affOfI3BjWIfqZ8+DMOYVHOU2W1mmlrw+M8ueNRU8rcKgmmwl
4MCcZNAmZC9knn3VkR7RNv45AirxHLrkdz2fgdpwt4veKswNEr9yN7oBMpzlr9bGk0tmc0J8SpHZ
D1KmDE2XkaiJStJrekje4bKGaDEpScB+umnQN0M+UFFWInwJlZhQbBjvBRoh4oZLTL74v3b5CA2T
bbfYBx0Fh5zpxlTM6y6DSxnoGvl2zERxW/nmscFgk8//ibatvZtyg/H/cpYoXNY6PypRmXUseBBf
tHuu+htjBP9tpPbdk2E3ItmP9qtG3Jnq5yClybIKDOWQn/L0yHx//NrY0t8advErcLTqnKymiyqh
pTflwKuIjN+6hpbdpKZdSwYUL5UKv1eG4Xw+M3QEGQ7WdJpkfJGY4vGGtOttfbZeeiRy9gwnd32m
MmM3wXjeSDuCq5Wm41M5Vn8MWtdxTDISbZD3tWmrQ/RccqVuoYYgrOLE/43zsFcaTvScaQOXOCYO
MyNYuPLRonsAOqEK5vQtrcRn2JJGJwv24zlSdrc3oZ2Z84FTWcrn2rYulfoYBGaYbewu6FB7kPQl
F/5azPyBBYvJXpaj6NLtp3l29JNlue9YS1PscQ1aV90fbq2TfUW37pzxX2X7BXe/Gcc+OMgFE0pA
Rv04t2P92PW6+fAPVEZryYz4T16fjdqM2AFhsj6Ddf47U4LcviFQtbZoLJ1uzzQjua6BJ/INzlD6
3k/5pRuro9Zm4SEb3e9aGln3vM+pLhHUe/0i/BpU/EIe1CaixuXok6aP5BsVG5fW2IWZqtyv/eQy
twLKIAgofm7kj35KVrIBVNpbG8OTms5lIvKbjI+iynKw+MgoYVcarIB9dCKEpfEa0eE779rhcWTf
X6JUpia79lNVH0a0mGaNPpI/j30bTeR7btb6oOTm5kYRtJkKCOZIP+QFE2H2Spm/ZTJ+RyaC2RdK
A17RefZWVyBogusQGeKO7iJ56gJ/3zea/douFxeDIKOyNy2uf0xLQ6KRKXrNOiwOTgFpJYv5yabl
AG6HSP1HB4tgiq7aqhDYsTOmhwwFIfffZe2OjkuL1E4XBxLnM28e1Hxc1bTr6Ck3fWcbUm06y1lk
Hd5x1tH2OSoSbxBI38nKPNS/emQ7TJFzDplKEGzUV0e/0JIbnx9zVw558ZoNxbwJ8fv+cAiliYeB
HOq2umoYQc9+mP/rgmBJO2pTdhW5LLZtZdWPZTk0B2VFxSXG2b6d5ql8mCcB8NAv3VPYz0erstKH
KA7eWjenojkKewC6Dwvl6wSyYRvZ2L3CJGU9K+JtFYT5h44+GBc92fW22+UfVW09R878EKWcfVAX
VUTXO7/XfkkxAbKse0LdjLo6Yo1B5T1/TtTsInZf1kmC45vyrWOiBrtoKu7Dvl0skW0+IcN1Bv7n
pmEeV5F6WFn20bHipzTpwgsA7u3YVwnOQgYVhkxtDCntm07w6WakZ0XTEAejY1PpOH4C0tnVgnRX
L+KYwKKdGNX9JnRFcTKiRVMBed01nW1eybu+pBusF8x7Q4xvIHCsZ6Yg/b2lGCceePyaxm16bfH2
X2JpvBYpy6MWO4h9sIIc81FS5S9zgmLJlQsgIpxoS+AfqYP2ZNntDxpfxUORoa0jmjbfOjhZjusH
pMsHLG7FpjK6fL8eTLUgGp4EMd+DOzzlBTvhrsWAMuY+R0sxxa9aB02ip92ybjYdXGcIM82zzbux
a5BdiV3kRPnnCBAsYXUGRf5nbcw7iqRwoY+2h0gKgAmxYZfZpWfkhIF1hrSrvaQhGjXXnb4W1O//
/+plLxkO/714QTUAfy2UhI5rWX9lPOSuqeXS4HQY9Paw6bR82PazjK7F0P4OMJUcCR00ycjhURBE
5bauOsYKEomaBrbrA1HTXjHh4sSQMsmcZ3CYfj1tV9pFZ4cvXUHFhS6PQHTF9GDqg1vvpoeVn7JK
js3KqbaGGaPlNsioz4a53NgazE4XNOu5F/WHwEC5NeeagJbWlXdACO0WuUZwIo3iBZqL/TXMiLDU
7eakXAchgOF1ZTR9s2ojOdjy8bMWKNF17rM25S7sCbZcH6H+JeIyDP7hTTX/l58PId22oVTTJzdo
dPCm/0cGgy4rgo70An7+yvJcfe66r9sXXy3BUdL6USndvYaVyF7zWnsX9gQRVfPpRjCYFWcbSiPh
PBcOg45X8srN6uCDTFNfPK5JSjme9E1UBv+0mcET/pvUC9xFWvzcgCqdJUjn75/d4L7ROovxnRt8
i5SZoTmb4qdmuTgWqsNBH+EjmFn8JBo3fqqniK6ZYTys37G+hLCSvCqS4japxMY/ijj38jHuDohi
80c+8OLkDurn+mxCAzuRvnBwGcmA/a/FvbJesP5C6RGPov46LIj1tRSa3MI52zA8H8o5v62Q5ZW5
/Bd9mcCECCmJhTBRd+pX7FZbleMYMbVDpHX9RQHEQzYYZuTKGhjIkpGGwpiwQrWaekMZ+Sum0vsT
Q0+IfA1Lktt5dATtfZMm8o0ynb0bqgLf0xxNmYuDjS1tm3aP9UA4GqPn76tWlhJSPGZYp3YZAT6n
vGLMrvc4cKYZ9da6zwd5ebfMOH91jc7foGJ3TzPtfgZoDKuDGeqhhmj8KY7EdmWB5CwwF77I0cwP
CIToLJTdHK0yk6Zpgkw2N+M/9F0eAyK1fuZN8pgTG/MZiBFM0SZrEv9Z6PQOXfA5mFWo3ZeAQl/W
ngrz7hIaNZL6wSF0eEbqo7kIfy2bXnXs4ooqY1C5prS/xo5hcx7UPRwRwatJfbGxuON2Gebtk9kg
zNWZAW5FR0mlpPthO8nwOEwtzcsu2dVtfdWMAAO1c8j4KF7SRJcXeCTGS6ir33pvPcFZ94h+j0CF
yfQQucAURoJijhRq5akt7eRUafaBiGQf2UbU7GY5u++D0ghN6tn7+t4mWrKNs4c49HNPH4Psmdx3
DmjFCDcslcVNQ5a5yTXVfTHLBoRR6sQM4sInYl3G0wC11hssPfki3Ti4mhloEvgNCQze361p2CC4
jJhT8+gP51Ya/7oIvdNPZRFv9IU+0ECXP9YKFu36FAYj5zUzxg2ZmWJbacl26Ov6IdCEcVB9Om59
jbxVBrcskhEKE9YJ2lo1ZWNb352JMdv6KNcZfBhh0u/Wr6JKru+1zPN925EZjCDglviW9TUu0Db3
ukjuwSSMo+ZO0aWnQbxvFihnpEkkoUBM32ukBRvWXvttNtxHRyOjBU0Izoyu829+jx2DbomKu6sr
uvKHVH3gVZHbPfRdLK9gb7Jtm43FD3qPG0PBFw/gD29dO5wvZsQSIlmm3zCnkGlY//IXK6lMgtdA
C5PnxgKsN9DWyQLyqaYSy8s8aM9dWR1knTp732fUbhRqxvFRXNu+Vq915cevkrHrs5HY9XPKe30c
a7Lo1qe+y35rxCAmmGhWRxre2Enn585JDNQnXOI6fXMQ/d/WZ67Tz/j4Jc7WqnrpfFicepCNXqTT
MrXacrjTCONsu1ymCnPuXJpI7BdTEe2e+cAhtXrtx+ocQcPIyyzIt6sd+vNhZ7KxKI4EKizLU1Fp
p1igaGa9+aLXtn6qUEtzIwwcAYpxm2glGvxl42+zWb+UYz5VG0ezufqxC2N3ht8Xzmgwae3fwaTp
e9ynnIyTyLmtFwDwY1xRRDrp96WGgolS/YGk/6jjVP9g7E26Nlm3fjQeNWWiAytxH8/k9d27eZzv
cgOdIN4brdnv+sU9bFWyuNZmx6QSBg5gKYJs23J6WRFmcgAsXzL7vBSpG13dkENQnZKsUluyxagd
TGi4algUaUdE1jKiBuVg72KLsYgo8WHP6rtF35uA6YRRYDvUm3lEzWBxS5ohd2iihV8mpJLC0B4N
GLA0qU8tXssPu/TcmKD7zE8e8AN25zFxULul7q7QZgDJLhEy5qzT6+85MZTRYmpANRFUPvqdEqmV
4gQjQoYiEX851/GfKcI5972xnaGU7MQ5DiSms9FWrHT1sU/1lzLqfupufIxbpzm6Qk4bUZS0tp02
QvmVLSLV73OQ7Cp6PtuMmbiJinnnzqdsyr+LORrojwb0ZoWFK8ojP/mW04UlHGT8bk+GSZQb4g4B
Cn4DqNI65HaNPcmcJ6+ot07asU5XwPnHvvjNcReiQJng4HWqdxc6/K5r6FJB39VTYIX0Ri59lwPq
HYw/aYmWJ+WOGmuscYFKDz4JjDn/1iWatEeijPn4V8Wvdhz1M0U4moxENLupo6RoBexXq3JvQUVu
EkPz6ODexIxkxEGTuIu1KcHD0BlbOi9kyz2rgcMJuYI5log03PnaYHhlIcp7yhq/6V1d30jd+qK7
xNS7OvDMgWTSrdnsEoOMGJC4hDS3KYFu42W0+u9ZRWS7VPa7nCqTYFrrKQ7b39yDP+z+2FkPgyBk
Vkx7a0QkPVhkh9JNgxrL9IftArErIljXylNMH1ayQ/o9eSV4rK1w/HPY4m0IqvhWIOzdTJN6i7BO
2TkFVs2GuG3s/tZlCy1ykv2Vs2JKBlUv7HLf5s3OCNNLWZM115QaabuDrXnaaC+toEsr/RcVzc6p
n9kfp9+yGRnF93vfduD/hvUfI6CooMy++knsb32lsYFYtJ580lZnt30g+Uls+la8DXg5trrVPfHG
s7UZEMMSKg+6HBeDqEq3UmTMmQhHXIOkacVfdFuRARmNqEqsljG2GDjRQk751jbBrnKLeccYv4T0
SbqtH1+m/AuW7+mcSnPRxZkxI+WZ343m9GDUKJgGNwNv5CKQ+EOoTeYVqf6cO3HkpbH83nYO3UsR
wkRQJ7Gc0KOjRCEiyJqgaUgflawxUfyOiJBC/G7YlPp8HGYHrITvGJGX1y2psA3arVzXfmMNfC2C
/Du92i2iwD+1K+bjDHeio8psSQJLA7M4Iwk5kdX3VQS95cXS3EPdXdYLnINwJY6tFIQiP8cATDZW
2fHtLYSVvieKzNe9mXsR+d90mG37EC+IvqmtMcv3aNralHN0V5DyXStcYmkj+lORf3WciWhxxYqZ
29PwkozJJsw67Rj45pY/qdz65OHQDwVYnjl70UPf9pM/+OoHSm2cEshXTnJKaJlydPBURwQ4uJHH
IjWPnID4lNGc3Jlmzg9XEYk8iZujQoSq+nwe6pxZbqMGSPri0amN09LZYL/dgQrXd61yvoYkYwCX
UucKmriJ0mGDBbjfj/1wgGoy7TPp+gB7/cqbkgpSpwGTxtfPVlV+m+MDFl9zZyCj3xvmS+JShXZW
d6R7/LXUl5MeEW2cefVLQIQ0i2Zt7EZIlol0x53b+F/MbN5i/NK3EVI/FphzNaUVMto+oZWIR5Xu
cOdne5QuG3wQB2LZFtQhZ+sOGxPtGUV7aCMCzrtK/xNre5IaASDxbhI4II+MA7bYTclDWpDAsYDF
6w6YT9Eqm5VZ7/zka2ORyJIwU9v6zcXKGXQVCsVHMjDUE24jj70goriu7wjskE8Lf/LoitSXYTLP
oU4xXaNORB0AAiEm17RAJe5VQYUFGe7ApimrP/AU3ENHieTlk/MLwGJ/Myp5quJwP8XGS+BnyYb8
vD9JEDP9g17CKFvPF6tt6SwK2GNgOW9kDLAPhe7gJSGkZX9uW7KV0hflz3Lp8MpdZlbfsQSkHmbm
xcYHzchhdpw1BC6WKcIP4IyVByli35jNW2QQL2T32nYcJjT0UxIc0hGbdhwWT11FL8p04EbLinNY
9HsGQLMZawOBVhZAq9UGpLVg14v4IW7Q64bdnsZbsk9d8y3vyNNAcYPUuuBMoZE9nwyYCKtMVPtR
Aw1QL4L2wT1zdhsPcRH8iKb0hq3iCTDhIx4DrNTjq4IotdMG+4vNGti1MHlkE5yHnGjpbggIsHO/
G7iRPFcgAIkXhfixd/z3suF3HCL1hcER2FM2HkO4LrckGAnDlohmHIlpNvwVVS1MEnybJsnbbYVV
2HH9c460OAxo9jqjYpAUmCyzLIMRJK2gepaFeCGDXL+GfnyNIMkll84sLCZ7NdoVFrSpaZ861SLA
/dNE5Vla3XRjvbefZUvuaAamczCxcEhQ3wgibW9U0bsuqsMUxPnJLQ9Zj8NPQUmryR4YGmdrtAeO
aqaEDtYUwFmrFHMqyiHoxMa30GQ39cddxEzIa/ug5nfNYmDKTYu6G/gSiJ1Np0e/OV8C19WKBxCX
+3bmx8aWpxSn065rqkd6KPABgd3WC8MjsKcfJunhXdKNR4ldyZu0CogLUp19SCnIl6cK1YCZTkcW
rEM1h+/V7Fie1kDpjAt7X8Bnhc8PPM1AOtbki8ATLGhbsfOY9Ha2mI2k+VY36Yca3WYzjAiTYp3B
Wdx8QFdsN3aHFd9I2Ecd4QVioCE3dCwXMxEekI0sDNNbweyqHN0RLMlkLgf+D2UxwSc0lzCyid5A
ZtAZN3z6cHguyybwfLpdZZcRgjI1/QbEIAtjEfzp2+RZRzwymzPz29rasUYLmmc0+vU0n/ZjKu+c
RgVu4uBK6YkSvGEqHsnNhMfBAy5/MSEp7LscZfLgs30J2zxWRlVBxjcpgEClr+9L2LHOirFvLmQO
/5mL4Bu3bLhrbGyWUY2EwQ2wmsRodh2hMFo5am8d/UgSTmmy4if5BI5JXIzot7AvTaQqTzr12e04
sgb+LA6+lLuupOlPpG54HtAm2hLTUyz5j0Ozz8kJdKHtTLRRHPYcvfhJHMpibCSLU0Fj1XRcAYB0
TL3/XUNncczA2U10M3s/3gWVtDyrsr+SMgDCWx/fZx8diGaq6FQmsZdiS3qxQbL3jkFw8zINRWWA
k5e4nrACdWPADdzNONGthBo9GMpumynN2KqYXFP+E+GaiEB3Orl1TWSQU9T1cHCzWe1jwuODvnD2
g2oaosHLU95kNtTj4qevJPEEfEaNdImHjGeom5lxnJl7UdVy7gmT9k+nGflGztDNK4K6LOe1LfMA
JysAIim/NUOwEUxr8RnRJK9QR73gOtJPzggmen1aLK/5FUtYfioiPXzKbGm+ghFD0DHIfxj/qL97
fdJVumkqDA+OZbi6+iutSatpZ/oEo3FHW5Bm+tLxEkHPmhFLfl6nGGlfJ89dtoO/FKLBauNrEufT
0XHAklhEQ8O2i1B9OMNNUxJarnEnIMraswYWL2mDJr3TSn/nj67YO6HdnGvBL77Od9enlT8CRVyS
DAb36qcJAhdtfC0Lzb2Hc2xsgKhHG3sVsXSyyzb5oAzujU2xeNDrydymwgle7IUt0eplcl6nqOiL
nkAWERKe6vFJK1v5mLD5OB0eQeR2OC8WFf89nBJ9N6bD9HWqrY/PeX1cllAKutA64aKwD3hnzWNp
ax9008d715UfYWXb18oavjJf/C/VdY68tRXyH4Ie1/nbf7e4lesuWAFFcWHq4q+/UKlxoBUlPJUk
R2VfLkyH3j8IxET3ToBi61geSnSBS3Ii64a6kfTsIu5Zwurzpu2PjWt/+KoRJ+5TnLhuA3QEN+p+
lQ6N2T9luxvG/wQcrhmbhlI6thFp6X815etWcG835IYWvbK+uCb1tgWn72l9ZLLD0bqc721V66j/
B52eUjRftKRs7o1CklrHCLWaUjT3arlMAqbO2CrTe8Y5hvXPWPphun4kruvOuJTzqsNhZ1pMvZWe
okc1y3Ogp9yqnObYLG1k34TRwGbKH+0xy7F489rc0j01hONsrQmtZBS2kze0ySs/Qn391EqEpoYc
MdxV40DnTFZwWUvnaTmUO8E4P0MwPmtW2DJkroMtZqb8XC7S4SAiGcYU9ZOyM4Y2y7P19V6J+JCq
GpZxCokP36FzXgcNqh+OQq84LEe9zYGliKp3umvegOqKJbYKmYKyX5a2VVGNF+kWf1rhMQtw6cmV
8fYzpTEKngVmqk1gI2O1Js3Zulk6XJtRPox0Y8+ulrMuLS6AFEfsxs3ix37hdTU0nLbtSDrcOiw3
72uCS6IZNuQKApZW0z5D8+Q+nB3MJvQznCULXlIOr6Hynz5+2Q31fiK34qj38WKpQ6Ou8vQrjhKH
Xyk2zE22RCRFAd5PG9F90hECr0dF+JzG0/n/nwuJ/1nWyILG1GbQJ3fBcrp/3TQQc3PymUbsOmn3
oPVD9RGAe96Qn+7flflWGsF4rsngOSaJZMAT2I9m2SPDkxJnnjDVFwUDbIob5yRNaoMVI6vXpsQC
eMblu19Vl2EaJM/Ls9SGbtPn5cdc1XvL1oZbkmh4a3Bt7YRMFlEVK+z//yuSQPjX7Es6hiCkwVSW
KS2p/k6A1VU6+dw5kD2Lks6KwMIY2DTt7Dbj1+qzH9ydIDRXFZLW5bthyj7RssWsO0Sxd2HAVh8C
5LbZlz/XYH3ow+OAA4wyCOsYSPh53+vIJVV3yA1HPVuFBkwj3tsLvDmrRlLUG85TuKPqw2K6sDuh
G9swpelSs5N/hgnMlj0crdZ492NsEJ3xf5SdWXPb2Jpl/0pGvuP2wQx0VN6IJgkOIDValmS9IGRL
xjxPB/j1vQD7pjJd1berMpwIEKQ4Yjjn+/ZeG91ho1biAT/ScYB0xxHG1diox5GIUfNs2eFxisbu
tCpI4K1CQDPU7rjGtqhJH+31ZMGiVRxF2jz3V3mvMZVYcseoBGHeqsoWVXP5GkeigJHBw2oojNdW
Z39FOBtfx5bVXCOofuva/mZipHufIk/1SFU1fUhk803X06wG9eko8yfiNFLIxZQVS742tLxwHWaa
7rik40/mUrcmxaU7Yqp5sPu4vomgiWIwtoDYGC4gWCS/+kaPCYOhAYmhmsCbfQwv+rmiLpiUjfOa
qbAmwxZ/t7uTahm8D6WCsLEpXpyp/hwYn/XFG0yjfKP2ER95UfzGhPid6FOAjkO8tV3dPXlf39Nq
8kZnQVZP4BH+P4nQznLY/PVatOxylu7aCEZsdjv1l+4asASnL+2aYaibPfRm+aWGpndqJWGIOsPA
rTPoMd9guHc1w/heSOkL+NJnt1ZLWqDQpqjvtTflEBb+EEpnb7dp+2Dm4dWoL80jtXoqG7TlnGzU
O6XFfZWh8OJiS77rYNuvlswZ/SaiOKhGHN02GDp3UWvayDhLxrJNjWZT6+IjYSE5Q+LmDERtOq97
kVJRp22gkPo9J/o0V/MHqGQNWi4qBJRrAFGjFmg0So91l4Legaw5A9E5zXjxd2OnKo+GJFFZA6bj
zhAaKzRD92MDesrJ1Pk1Fz373Jh+bsxYbGaQF0TG9lMDmr4GGAS++6RSytgwsKSfoKTBXd+gFhWq
et20MQgpbN2fIQnEG7eR9dUPPoYrW39cF2pp4RgYhocMReWtvBVzYJ4bhAzbLKpI+1luJoExnf79
SUZbftBffnDkDWQikTpl6f8pSt1txhDri0i3idJ0V7UWt0DFReKlsjPumM69dRYWxzVgwkUXQ4KN
ctKNmV11hskBWHQUuxK70CnUeYdQrF7yOUsPKylpVopXjMX2LR3+dAvzsDis7/5/fZP/O3wvqTdN
YVm0//wPbn8rq6nB79/9cvOfD2XOv/9Y/ubPx/z9L/65+/R/Hn77Xja/XX3aP/zbRx7ey+vX/L39
9UF/e3bewc93uHvtXv92wwMx2E138Pmn+/e2z7r1nfBZlkf+d+/87X19loepev/j928lR8zybDDq
i99/3nV6++N36p1/+amX5/955/IB/vj96rVv3rvXIn7/z3/1/tp2f/yuGP9wNCZjQrjMDlTB4f77
b+P7epdq/0NgheJ87+im5erLmJTgiC7643fN/ofmOoI4GjI8DLzYXJnbEioPb8n4h40ldUljdVx3
vetfn/9vv+XHb/tb0ee3Jfyi9o/fl5f/665pE1hiWaoOK8y1XctedW1/USmEBqo6OxLPHQIDDHWZ
edfoxn2u5ZdWs6PrLu0HINcqYlglaF4jNXwLEzU85mQ4aZsap8tZUUwoHm7kXlK80rj5wsNkB5/W
86tZ2cw/AHg6U6Ds7bAEq8/BPIrHGLURBkOb4lRP2SQc5yukgBqEOsadde+T2KR+qUaFjvwYEEm1
yPo4C7pA66ZX8PlA78ybYkDg1o4UU//yK/78lv72rehrpO1fDllbZ8StIt3QhcuwQF9+gL+qN0pN
CScbzKpVVLcSOYBGryG1DPNkKv1nSRzuVuoWvMmFtsngZJP3VXIwQZtC1I89mbA5ULWzqcPdp69B
9mXYPIdViwEmRTzgDJ+tGm2EqqjfUA6cMJJKv+MABsvwZlg4TbTkqdZ0BskLzCshPkOYRXmtBe2d
FSjGbUROEDPdGJV1PkdXVjFP6Ia1CpMHIzT2xAWyiBjasiU4UFkt/UlCOmzlZlaTB+Yx4iqSNBMK
SFs4iAU9emOfKwV1dKe+moHMR8mcnZcwQlL5hiWOhkJpaA7Rfq76l163n+ymrL0SJ1QwWpjTAix9
DcWOkfNwNKSvMsoeJWrpTXDbJxKAUVhdTVb3SGOKck0E0WIKEL8XxPGEFNpaepgbW75hNXvM4+pe
m927wUGXmhqN4w3ICDawN7fcnZ2sSCWsZ+o5bUsfSzrPQnEoo+dJG7s7hFpEapY+HtWY1DpEi9qG
LvO1KXGggROQpwIh8qi0fhfX6r7WM2oYVoQmxyEHWCt0Ir8aO9rBcqIpPWjfsz6ejxBeX0SA3zYx
kfG2Pd9L5QT5IZ0gFBP7UjR9czMlmbzpXCdn6hAsPnLQRGVw5VTzk9oKXOzDqB17DZ0tNr5tiqJ8
X2lw5gxkiU2CTYzqlOcIKiLlOH9Nk/CIR8QP8Z4fSnXmIiCmEHukeez7fQ/DFE8urS6Z7fWoCj2O
BqgwBkRndoL7Vs8P4Y2TWsEVfVryWST2tL49YJmlGzrwebOpSo6ZdekFnFNVIHUe4/lrMzr3TEiP
VtYSTmIhOJSYvoFPHhry/XAe2dReDd3eLPJLI11yD0Y4YyUhvQUyA/IdP2sDU7lYSIzspv7CUCE6
KnpxqSIKSlaJELad98yFMFyYo4NzHH0HZK1rh3LokRMpSJAQi6z6mCvwSpE/EWUa8XUOQV15pCeR
7yYnSelboXKU6HLH5AK9WOxmm0wfgq1VpsqOfjECeL3SthWKsngitEyltl+qU+5FSaochiD65o7x
BX0E0ASByrKyvV7k31UZoter2v0Sd3N0bRJ7+rlHCt/GL32eRfswEs0+t9GUMiBWN3bdvbtLdoia
4yrnJHWwNL2H8mSFBCATY6LEeX9uk3ZfNnSGSZK7LULscno9vKJ6ges5KsY1I2u7xh88uygqgTsd
c0YNHpI7P6xV5QQnEK161/htZ+0brbnrYveoZY3YU8bMDqi19F1v96gvtHy6WmirGwVIUucYudcN
QekxGr5fQIC9CwupHArfVXP3TNH2QdNyehM9DnqceNAf0fgq/ZbRMs9YwWOua/txEpU/Ev+3R21Q
7KqgUzgX4KedU15Hd8xtgoizzGC4wNPVkBZZd2VsPpPhYDyoNLNLo/cmSUlyivHj8vLMcZQBvgFx
XwMSmnOWu491yxlpwPVK2B0NuimdCQcPP1eRuAnERK83BIFeENhNvXmDgJdsoHS8r3NCohWEcnUB
HKPLFkgTRZtubl1a8bOfV8nJAl2LsZy8VWcKLwSNGch+430eSQ+QOLE9Q/0ijWZnTtH3Hgsg8w2y
gEJX3yqKdUMP5oBd7Ua2ln5qu33fxABS9Zw34RJ+Y1PsXZ1KPX2HTWs0z3mkj7uyhSeDbF/NHPsQ
Umny4kjFgji+EOYcA9lqdkEjnV1YqR7gIxVAl97tMkVbAqXiDrrHRjTfgG/e1PaUnKKaBgNWrXp0
1H3VCXJpaucpErVC65Vxvk1bRmle7U7ip2XzdljSfcf0uTLqyJ8z4Rxquz3HUHWpNePc6YI3DWUq
NKyBFk2s7VLyUdGAw5F8Kd1AICq3UpghAwzkHOX4XFnXbqKPFxJClKM+QK/Li5vJdb5PXEX35Avr
m35DTCSTYhvTKFX19FM90HMdDJXrGJXLMLX7a9NUqI7YDp2Dqb2OWxh6TgA+tDU589Wtj0iu9ZNq
2tZJ3Zz6WfS+Jm/Ipm48OCkpgQE9qRECFZV0GuXcF7pX54pvTjgtLZEaHmgxhBO62u1l0NzCBRhP
adwfBIG+R6mNjPMnrd4G6RTtRpFLz6mabWEg9R1pIhxLtXplLF8cSinQY3JlLDlvjbDm4DQy96f3
eUh0DDrmXDzM9QMCNHfj2ON35BqA2miXdjTXxhhlAVRP1Z9zSLtYrOBzZCJLjn0N0bLWkXvELxOH
xGboiaUy1PDFnWTEXAtbeiskkFIZPGiKuQx24n1JMo8fDgHd3QwU+tjR7wkSisTLIrAN9dogtX1W
sAhmBAx4ap1o12XsOhfwaZuEg68V17HSknHSdeC9OD3UFPA3QEnKg4k9HPOMlp61pnrPdSbTAwOU
gkrncxQOl1rpT/Zgjt9DBPFZYxL7p9uAZYFc0bFQ3iLpmhtAozoyyysY4GgMIY7YNd/rxMnlWiub
4poUcGNbK66ynaWRns24wbVDOvt2SINdH3JkOclg0hOgAEiZMpu3oZmWPhkpjy0D472m2FhFNGF/
aYyQH0XRH7Ll4lOVfkuaKVxi1vIO6B9pP966qZShdoobSCFxz2U+ugIjv3eVmvp3C1fIn98ywVdO
WZDMlQ5HEI60kixKFgP5zn6tLHi/oYcxlrXzdr1DLnc48bGvDGrbyw2IwA+ZEb6PunA2doDuKgtn
X0dy4aclzRjOCrRjRv2p6rPFKsbnW599XRO9+gwcOMD8jjThznWslBA1CCkU+p8j9I1RbwdeZtew
udNObtJFCREvix9vpAq5qhAAVTjmU6rJctcKNOqAKctjnHTJEZX9VX8c06HccdYpt0ZjFsee7A0x
ao8yjTqMXyQDr4sx7z9n6Ew3puDqDhL7YikB9rpKH/x1QTX5c4ial7qEOp/q4rFAguyvi8CdBh+1
nvQix/6qFUXl29AD/HqYOBB0O0IxlDG3jzN8V10fn2zEOkXW0WzKwtIj4coEi2lerV+K2mONJdtg
LvzMdXVvqq3nj5/m4xtct2npYO6apswB6JoIGXV6sfwqYWSVjONcbMxWDTsbNxm3wxYuBTP9Orb0
TUc1LtSmgytjAZ2TP+qARm20HEWPBThHwMTmi9bA02/GHq3BejNrNS63enmeupQBx/rpIYA/Uy1y
vQkAxY8vRNV0tBJN8R5RBd8jZnzPLfk4hQgO8dbZtDxx/RQ0ubY2rUbwdMvPkJPCtysJyaRsBp+V
XYkkBrKFXWBVyyJD8PdjTTOgW5u0BbANadTAt6o9VL42GBTt9ZegQ9KY64h0bKrVbWTXfr0sknLO
jyWIxXVToiWNn+sRUopyXWZC5d3l8UUBaBaw93EYIc6z+1AcGN9dqhLif0MDbMMxqyD2EtJfFwG+
tR0H+MIruhMHJZ/QkM5KxHlcrwgZAMoP9X5s/L42iZ1a1uRyb6sqGjq+qaPFnJIRBQcDeVuIwmLs
fUDyBvqqnjlG3WW0uP91bP44cDgvIKaHypZaVzSxWrS+xme7R5cFzgJbMk9ffBvKmRwyuA/aCCMH
jOx1Zib5oXEQ6VhhCECFizOlFciX4PBdbVOQXXs9BzQyxgT+xBwd8YhiYFoWej/p12RpHWq4OdsM
oiPIYOSEFXToqdSu10UazT/X0EJPg1r82AwdFxKXPjU7LmTaNSFm2AzDctyuN90ZGEbQpL6R6+N1
ZLXjdZalLwo2w+NcWsyh1jtQ+xlXZnb5eNT6UHWOJBpVSz1oCsOxj3udnq5gI7KGQXlrk5UI6TVU
Y844XfpGjF11C/mkvJ+d7G7djAEJRj9mnR+PEpX16A5ZfWdEZX4HAuJpfRQWrWlfjsBRaSpmzygp
d9W+VkriyrqmuowQgUEIB4Aa/7y5bpuWO9Y1RkxvGOl0iOr8wfrYdfvHH3xsE5P7Jikv7m0zOAUO
ycVRbXVbxoS7yu1OOoOgI3h+Ark749U1A+OiiA0esYq6dvbmzspJ65ML7jQEJBhMOSPwLrheIYTH
MbxP9UrdjvkjmvyRdrguLoVCLqieOjcrsrvrEx9QlyQVkuJi+IoD/ra2Ky6rOVJ3bbonLtBAIx/U
fieVbZkon3WaMZ7GLHXG+enVseKDe77CeEZ0emadTERQCP5Slc53SIspHtD8LJL8LAgOQZLkl0Ll
N/5Y1LPyuMgBDmqibyvNdI8FlCY1yO+dsW23wRRSfSA5h76M44RMecphh+wzjrs301KwUwC0GNKR
013d7fP8tpYFs4g+BOPBNbsbuitNxJdpHG81M9O7DYXb2EMffGCS994BpM0N8wVvcuLh37YmB3MA
rm1viC7ZPKY+o5adVttwqCTjlAku9YUEVPcUlLk3gqnYRgkQYEM2G9o7WrFoRMwcRFQPvjAxXrNp
jjxEgBgx8mj0dPzXjXyj4IC/IXQpNpeECbDrHPWiplqs9xdAGf2Frz7ybSzcreXOO/iDQLJhN1e5
W5+AVWoHTkkPUskqz0yZDxvL7om0PIcBPxHAqrQ7qGmTXzO6ZKaA/KI13AG0wXiMS/dkJPFzrtnp
tqtFcmyHGUO3oV/SFu+fZH46Zi1s3Ca+i2xFHmeSogEMgD8rk6i9rIuqK+NLXLFDsEXXS2CeoeEF
k7zXR3PeOElSe+qMwaue2DFmYrr9Zpa7cdTwb8zOIY16+qeKVZM6Oif7ANnShh4t7zI+a1w5pApr
nMSgDcGc6bZ0tV2r2O5p3buJkq3OIv8G+uIbRvHKayr4rHFanVQrODmZ5SBL4b0xJ/CxrU3MBNA+
AiDbjtLU/Xh56WQiThyxW3tx0IZS+LJRWRi3g1Q+Lf+n7RQe7Vlej73bHs1+BCxgIf0dKvdhGBd5
Cjea5Xudi+bdkFcTXkqGhUG3V+bWvswlrZXZaggukR0BDLpfKEzTbMb3FwuVN3TeLPR+PEtvbTWV
USjiSJXqTIqknOGJbfOTS6xEaCVeJhJ994IDHfpvnpAXYpCOqFHZUJcFUMndIu/0zeWshM6+9TKS
ZDdZXDB6R4WVVM3eVediG1Mf3gRK8n1wUC7qU+wRowq4SZ3ezDA8tGXc7Al9BAg9JGfY84T3Fprm
WwnfTnw3g3nj88rQc1IKeFyvKLoseWYuYs9Gxxm7fM9inL46lr2f+5403KB8IruO2WA/fHfTbdAG
1tnSx9Cv1dEjDfWzk3dvy+4IDerB1EbEfDjkvTKqUSUl4mHWKb70pbVzU1STLiNAZh1oAQQULYSQ
5EayELhxDrMWP6aWeWfh8PbUEC4/nalDupqByIPSQx08bBd/cmsOtooCWqQrT9EyoVDqFGKPdcN4
x1Pz6K0dkX6Hyvw1eNQ6scPFcHRlSSuvLCu66AMaXwXpoSWPaj3KY9k7X8Dx37SGEWwDo0NjVAyf
K1lZh9wZ3QtzKffSdykxCMsaHs1wp8CnwazATUSShEQX2atTTd/Uzh0uHwtgoCNI2fnntnkZKRe6
cvp4BOWNsxbFWIVyKl9h7DwZTe6CCycUenwxZNd5eoLTfa7UTa53T3lZqhsGSSlBGgEuCBgkOiRP
BJbxYZ56A3hL8pinKVNLZGaUoBsqUFNCAVL/CnWBwi+oGjwCz9oQ1Uetms6zCgcO9UFLZSW4V5SQ
gKTGMGEady3ViNrHHaMvmdK7oQ8JzB7CelsZnAFMK0aXkKITCjWMH0GR7DQ0H4PVZ+diaCjyhlac
bmcaTmjc+SLUeRwvNqlTysxTy7ni5DAon3Av7Yzcgg9mJRIpXN77aZF7jizPTYSiLOScNDbo3/Wq
bTxOC6ZQuEA25VFm+ksb9wSftES+D9qAiLM1t2k6U58M5phGapDi5DcGdMWD4JmIzGi7jIrbGGVH
shg+GTZQE6U6r1f23GnBRPJ2yPXSd5YoemB/5Tkq69grjPnRzjJPDoP0rbAI9/D+6w0ZXB1lw+K7
SrDJ3loyXfSxov5nipbiTkG0YcHuvJ6dbQTLO0PGb7mBObwqOnRQor3gd9P3WHwoKHFmF2AADaNT
PMh56g45PYVt096NVXhCDw+gIMdekVUqVyD3qKLbUENhMGxFBj3Vo+0ZKZr1YUbCnuVUDDrpjDiP
GlIARbPVDfs95HKupt2nVuPKMlCL9WqBDgAbZWdRLpezBQtnzI55J05RpMtL3Bj4R5SQ1fV2mi/i
EJd9wUyKc+5AU0D1uHGnzt2uFy+VsZw/YaeIJ/FCvKlLSQh4dhAopVeQm4fdj1AdLryjGs0eSllt
W/TZJ/D8+AY66uRGU867RB28fDARR9pxdNFM1fFCo57ANFCXqRNY6+3eaKlRWTG+fNzqOWI/jvYC
tdSVQtOe8iI/CUWmHle6tIBmwNIvS+vUOQ5VsDhRtuoyqNImmsUWFoBu4Ei2QPUNhIeDpspBPVDV
2/ZdB6Rz+fxSBWlYlSjVGqLsJ9pgzA5B8veMUyq8Ep4m5D0zt2Muufy05nhdpf13ZAPZRliET9fO
DEFF52w2ZEusTmg/xDhcN6pNRMxYIeTq7YMBwv5oxdaV4nJgVz0/5ajUn+TAZXnSugh1PWqAKlT8
iZomLbEuQemfN55Dsimzk1sUN+ZWxADSXSYbgLrZDeqm95gmLSjj4MmZGbxgLNgZbnofd9p8RIdI
NHb3UEUwByoBcnAyL6kh3WOYUb0ygrdB5wse58DPmspr47beoVdfworf+og5klsL0mWXC06fiOfI
7vNj26R3gAgE4U8ZPoEoucoAGZ6oY4CgaAx/wPB4iPL623JpNK0XRLxvVEsQgc3dVWrUB2URUau5
NnqnPEDTX0np1cFA7AU+GGAHs7c3aoVTTueGAd+R226FHrA/NNvGTb/YJRPkUWFArteL6akNEZia
7S6hlLajUYcvqLZ2kT32OM5CT1Ok5ZcdRQWTipSfOWBd5Hgz9ZIQ99bykAZQ2qOXurOcs24y5bGW
r7HBj0CB+SuGtFdXX7p+HR0PEv7uxZRqRzVpkqtuZirB3vWtqJNnEU6mV2fBbrQnyp9R5IMWA5JM
zNzy4lq6wCECdLAG5TC+OM1R0S7LYEat3HDRC7X3kQ7DBj8vVwW7PGvkMWxbSjqYcedvht7iwBvH
aY+k9fu6106jCDxQQO1G8OIXUFFFv+mrkCgezirRMt4cA5sewrJYb9pFmBOpQrFi3TbgJD0kWvQ5
xqhwqRhRIaEV/Da6stgFK/cMh7lWbfe8nuJpnKoeMFncLetpf7km/hj/r9e9H6vrXTJCwiSq8bT+
XZFkzBF+XBuXS0XvLv0Tl+x2SpmcFtaraTsX0S7E6UvbTJHnIOEwyPGlE52Ev6fppIuFzAWI8Ods
/KOW9cu29eYvxZr/0bb1wR/T/o+n/2Xb+g4+nnld+59v++++2sfTr59tvflfbfv372D9i//nlyMx
nm1yrZjp0zUH2kIJ2LW095RGPPYNNUVCJksPAPm1mSZw7MEEgVBv0OJRWclV7YscCZTDxJBMw5tZ
6biizOlKofT4ySjTW6WK5i/4RDSvo8Zy7GYt+FwoulfN0NEr+UU6IZzwocHBU5vEQGo8kx4EV6k+
FPdjm16lbcUw1Z4TusKW/cXKpLsdzCVq0KTNRh3xFFnTSJ8kb7CsTuA9cGR5hASr+6kX22j5Iwpn
2xj461NSqoXfa8AkZB9YXxThENNcV/eADoIrXbTuZt2eTxC2ejvFpw/WCIAUU46mtn1GXFg9m+5L
GJNdmIiWObdyX8joaVSc5t4lyYVSg/2YGhXXOSTyW+hEzrOllO3WjCHUOCJVHyFgbiD6b7O0rZ97
PXS9FgRFrEWCokqnPCvSIJgmzB81TcIgr5Vqu26f+LBbEALJhRSH6dGhnm0sj3fGgXOx5SSbmCNq
0yE9+KKUzmeZpMW9Wy+ZsqYUuLtlcz/V4f2cuJFHeHKFx1y2W0dJ3S/OIDaNZWtPBKpYp7btY0+B
s1u7pvHApdhddg5iKEXGyFzN7otgt34yUYSVH80GkO/lg85ErjbpdDfNzo1DNO6hdZVTZybTNaEg
KO+kl2r0S5ooZiivYwLRtQzehKqjssoS1XMxYET9qHxOrfY+NJv4vocmcwux41uqm9oz8k7Fa3In
OJBHQs16rH16ZvqnsQsAuJhFvanKeabCnLS7anjvO76wCouKT0BTcRRNk+yVzqKBR58t75oj+loY
z93ZlND5BwDCiKaIwCBiK/5SZBry/1BMXq/Zt/Ssjrapxc8JAsHOLeigMMQ48BZfpGMzHBsSeFBG
9hrZVnXbzBgCHNc81Ug59xbQgk2FPgB7HN3e2B7NI0xy7VQFGY62GDE4I+AJhLdvEf+2xZCHl6Sa
EGgYpfsMHEKDlpCPQNgM8WTbd+t3jXDcOWVzKzBIdM7zUHPxG2hzXQ+ZKT4NfKrJTEc+HQwmKQDS
9JT6vTqKv4iaunsZwLnOk+GLPtEVloYSkQA5ZqflyrTtbOudBvkhYWRJhLtiP+fobEbjWUFg7wuD
Mty6dSLVcQMyP9zGbVd7Qsz6YwJ+QQ/yZ9wV7Vnokqji5eZstTjtTCkPetwcQXJkz46r7Kq6cR4c
Kwc2ZpLyYi3bR6fq9+ww6aFTXK7oPcemzIevsi7j2yZyrU9mEyJOVZLnuciJ6unogC+6iZNraePO
LMwOmbPpeuHE4dAAbH+q8QuPmSjRZZbyhqS2t0TAGmNG1WNEX6ZE9Ngorz0hKEUmlJbqZb2Zjg+T
aIdHzWBenTGP2pHLjhvQ4HgiEdG6NDEQ3JWdzeGdPHX8x1jaSE94u4dbSvyfREEbQowR9vfQjJ+6
4d0ggm6DWTO5uLgbSFfRv68vVlVyXhgrBFfNnBQERuEnahCcnQdDu+iTNJ7S5JEEm/axk2NOrBIO
QJPBZ0La8FMbBc2hoF+1H5f0ywpPOXWWRr9My82wfHVIDG/iIX9wYhIxGsP53uez+hQbsXlQsTF4
680yqrA6GfprrNJEdc1aPKXIHBop6003duGlQGV8Y5fim5M3zhNKmvkg7C7ewdA7dCK2n0KyGzZx
MYZgwVTridASMw/yp7kkN8hytHYTRSGzqjRyzgnyVKy1mrVfvwBCQSrm811x3TSCCf9wmkpJn8s2
lJ2OpZ9EWI60QFWOmIyZ3k063pQxSfZzrT2WkdR93aaopOQEYQ+Ew9BxjIEyGI3IEVS4gk6vRJvQ
pEdhMy4k04lmiFz0CR0B6ActgHiNGI6RIHnJzGjX9fX+9fHr2n91c1qe7ZeH5Fhofj75L3+3Pvov
d+d4jA+WWhyCemmICxol61pHRY5TGYvhz7UgyjHnrhvDGrr5xkhNauNiuCWavPADwqd8YE+8MvPV
K3egtcssn2bTskhJUf2xtm5zazwYpcbFyFramQ31HB91hb1TVLo00dIDChTBhZ5iAmYH8iWEyiie
Mzjk5GVB8efnWizT54YUDi9etltEJfvd0gOyJRP5UqVih2EfALibGbuQQepmWm5m9Cj9SNdq/+Nm
3Ka5P95alTXsNce+qwpb8wWpevibagPPOtRLbcRM7uDS4KLEdN4K58mHf8U26fYH4LQXtI45Lghs
NsnyGoR8cuVpw6/rK3687MfN9e0xGy9okp/W998YFe/L7mpQE8tqU8cUZPFD7IIkqn1z6X59LNZt
7QDwqZslHIkkh1iUn5zBIXaxlXQD1zcyaiRGKH18/PjA/UQOehkrB21tqi0LWxRLaEnfb6OwmQVa
XTqc7lDPBzIcjlhIS99a+p3r2mpXF5SDOPlTS5/WRhgZEdCAkIQsGod1MZF8xJtAssQ0V5DKHWN6
xDSIS250RH40u1I/9i1BDrnM/ck0c39d+1gocZD7XHsfC1KXvHVPA8uf+0S8RPNWrSp1FzLbxzLS
lSBAOVIHst9pP7Po/lwrXRu5cYszP7YBziwvFvVElAPxjTiR4T3drU9trcfmx6v0Ki1OPUxf1514
XRQzoRObj9sO8RgVwd3g6NmT130a6hDh3mTd7KTdy587tTIG34J5uK3MvKdziBXIp+b/c6FEJf64
PGFytrQFq6L3zTnofqwRpUuXkIS5MrLx/5lZQF6UKSyml7HyZlkDfnnarEgDilqqyi7rtOTUUual
Pd39eB4wxj/X1m3U/VEArht/eYyzvLSsqO2qXK53rp4N/rqY+v7n2nrTaeNuKyUz8TKhQa62NIVL
zeh/rq3bnEQchOFw1U1b1ftxmmllfXKT73qW1XRtc9vy6TpbiEfo6Iytdpwjq27k3iCzxzeE1vlV
Fh/nRdQFvImR49Q8FZDKN6aLj5lxh7uf3Px2suR8+VjUROVshDLTCnR79ZwHdEwItfNUE3KI1LTw
rM/tXamGBkrBtrqA/UTWUmL6zJ8HrRvO66Kq4BbSaiyfJWyufZEr1rlFJHOeLWn/WFtvomwTnrO8
O71sqLsoyVldHhFntn0Ol8W6tt6pxxk5oIIQT2Ejputij0qZigUl9IBxUFq9K/V3FYbCoZiFfseY
GiB1+DZ2Y36IhZntiJwdjwpd0928AP2Ssksv+AiCYxy3dOEGnLrT5C7sljc56OqFzoqDWaw3Dyn5
MMCYNw5HCkgJxrCyShQPBjf45fBrqAo4nVMznpmKNXezqVHeV0eakshfj0mLCrcc4vRqrJ1wr+eG
s6+ns0WWxdFG97OTsWxgRedvhVDjC4W4AYmapu06SlE3saE4m9DGxrHeXBeT2V/PXQraHGk3s+6k
OZKGMdysCxXMzTUSUlTUXEJng2uNkYmdZgFBiqh7bkU0JTvpkjmBRo9imKXaNZid8nM/RePRCYob
mMXp0VIHpd6MFTGp1iQrKNxuSljOvxa1kWcXVWm/IcKmgLpsF0GC/qkip/7Ph1KOGbdhmEOy4rx2
wSjaAtRnjYRgQiQoqRdLE8lo5SckyePBZIqH6JCFYxT2GWM1sUANdeNpJugvVwGMomm02g2sCLk1
ijrekUSQX35sDFAhnWEM4V+m+7hUL6n56tuUltoWPP9e6elzAh2JvNy+CV03PNUE1KtN+wV7bgPw
QvW1pahit5pzJrOJOhc0JizW2JDnqDlNA5op6oCYDTnMAlgw9H7U6NKUbUSgtvqGEdfZoRo+AsR0
LwNxM16kwhmxVMRNUBFeysU91fT65ccii2ly0O1AsR0gfskVPIKTxA241IKWq+4l7OI7yVhcOORn
Mf2SPxYwJ2ElJr7VU1vTkd7D6+TyMszOniJovxFaqW/zvld81Ri1Q2U5PhkK/Y+F6OJQ3WaS+CuQ
CFjZlP/L3pktN45kW/Zf+h3VgAMOOF45UxRJzYqIF5gUEcI8Tw58fS8wsqpuVndbW7/ftDQaSQ0h
iaD78XP2Xrv7jo6Ovy8N9Dumx9Rpyz1VCmh0TrS/FRZO4yD1pSsFhYyl1wAydvfviuP23CgwNhd2
5/2pOIy6/a9lx+1hIshQ81P5s7hJSm4lx5+7XlM05DGS+bbs3X7vgA26betMYlETRQ/V8vxt/w7B
Zdzd9u/bvdtNBP9Nps18YCdGwYqn4nsjWWJhhL/cvo2zlDja6h68XupdlPaxtb19ZU686QqsikOz
1oIXQFWMVGbZ1YcZjtow50cbie2GhiZyiYoYjVlLRtEZmleraiAKIIDjcNCcMqvRd7lr4fZ1yx+Y
PTvSYNvfpNzpu2T52O0eMCvGN/G8RwbNhmouG/efuy0OiINsCH+3NZ6B2/ZdjlaOwnvZeskNVGEg
j//eYv2lgrxt6bfnxqI/oBYj3wniAJf88tFb3chw5keUQVG4FZUIzjgQBbIHOSUSLVYe8bsbzMT4
M24b8a2uhJEVrDss2ssiklK4gftCa8zNbf8Qy+4uu/lD6IY/13JjLX+R2wfTmiA67GKL1CLT+9SO
IEUg7RmWm7hY5D+3qocKxj3G7uFW75hLHVQuUp3bvdtzt4dW1mwqrGUHUMVRcyiG7qmNGjDhDZQg
HDUCotdy1/asejXoFOsxc6o8WnbA5fmM6Oc/927P1bkFiYr6mUuVD9xu2o6tu15ubg8Nki5J+kG/
VXdM+baOzjBGVuC/LGPeFWF9/Y/CnEQ9QeTpfWaJJ/Iq9Jr4keoB9yVh5+VMF0DgtOJ0hwN/uLiz
/Q3DGaluAxyAETVPS85Ez9B97fQtNH5hQKhzC8/cBMIv1pkxvVRqWAW2HXy3BE3jhJVnZFR2bJVm
VBZ2iqFUlJ1vN5af33sOwbH08wCJhLX9UFUNjT+OHNEimssXjeHtnunzzy1sUuaErXMZa7RbqkUH
gnMmYfAwHmbb+eZ5Nu9ZOx4OQLKjM8pqzNhedmj7ubxPzOAvFytqDWAU2zEY74OkLndj2qi7FGHp
ynYGENZxPTIvnw4Gom3qWOkRWU6Kp2oonZU1wlGJvwqX7N+Y7jN66uhBJOh5Ua74xL7w+4xWsDWV
8S3n8H5QmNL3lgkXF/lnfB1wlT+VTvqaLgZVBGFiO2TTs6Vg+HR9Cj4WOaq6b4z0rxth5z8ct9yG
jN1gemDpjsz5fsBNSMARcy6E1e990LOAFYy1/EK8NLlsvjVTZaxKF8CidojbMVuD9iU8nwm21jg8
69b/mCJYiLdH6dgHe+CHMVb2cO2C6PsmWiIvM4voKLvOvG9rLsbxUfgj6A4I/jKJWfoqyzyI8UG1
HvLgbHrPwmAhJPaaqXrg3d8eYkYAju57T1xoyUuSQ8a1R9yTLeQlw2gYlThij02z2Mf9pB87n0HQ
0FUHACTEQ7F2rgEQKQg9lvWYRsanEckfoZl3z1ldIghOveFVSnJtKXy8M3Fx/rE0nyg3q+sfa1du
Mqgn/wV4vEPODp4jjnKAu4bZr9Y6I7ohmKxDksESy6Y8Bd/aXboofsqWWjvFi7v2HVPvwFXpq5cx
qB0XGm9igrsop/ktTRlhSeJE3zI/u88jK3/EIla/hR0cwEj0L1rFx6GR/ZmUGuJUI9aq0ujEA5ZV
8SCIobufJvNcGi+N5dCxdrNkKy1t3ZG8hTOkkvN2yl5usUIDWiyqI9ckZ5POX+UWxEbMvjr5XDG7
tHdX2i3IEZng4wy9/8bPKkVjPUyjOsq6Mc63m2BGlJto5mZBN6ynXKTXUfozNbKCrZT1uDNUhvac
VfhpCHHjg4XezLpRkL945zmuu1I0j4A+DrAJFsx/WHjMN6u8I0Fz8DmzDM0jw0QOQeIcM1vL2+Ep
HWZ+m1mWF9w041FnDgCAPrL7A34976w40pwnoNflS+g29fNcW+lOqzY/SaPOmY6iSM+rcldaSfbp
i7tb1gJHcGTWcI0u7YgtWAdEV3aiG1/iNHpWChGb59CU9nX4GlryZfDN6XJ7xBaKcslpkb4uH+zy
It60PeptYjGfabiD8EohxQvLobE/7XvEZGtnmKw9KFa8K/YlEaJ8+nN5zbiXtmFj6I1ZK3kau7mj
un8c3CxcV7gwzhqqFK3CcwaB+M+NP4e/XVzId3XygUHCWA2xFR+DinjCJsuSY+YZ+yJC8YjDPvq0
2vB9dIunwO7MV2dyn1WcNM8KrDG8sDHcMB7FiIGUvpnGYgO2dVrbSLE0QZ/sKK3AK4c/5Y2gyu5x
mIDUZqO+eClDfWIz1LfRI/13bgoDXTpVrcurbvemsTHTam8S9flMQNqqizr9KlpGIhJjB5Xya1mE
+nUYtsoDwG8m1yofxJHPhyE2Ylzriym+Cncq1nkQ7eNMGUSxcJPMHHBoyPWTfIAXOb4SWbLp+naE
aBvrV6soDoxH+sfbx/LUum/7sT9BID4NICCv4RREV6FdJiNeyXh4eRjK+a8P5KRH0bwwz7fn6QTj
9+gxnA2TnZ9vN40XGouQa3m3wJHH84RbiWI+SBha+4WbP+nmFT1H9+wsNx2pXOvIm7FYjV77XHZa
Im0Yvt0e0cYT2wkOD9GCAEEBfPfBXQIxosA4UQPiZPreOzbPtROum1SfvakcScRZht+OM873GirQ
yfEPXpiOJ8OeNSeI5S6Z9+Ppdg8+z3CyRvFlF6h4osDLKjo/FaK4OfGObUli6PKIOUZ1ut2LpI43
qWtO6yTpEUFMqp3OgrL0rBuS2iFPHjhPTeew1L+6DlL9hHLjwY27YlN2NUvN8hD+yvQQDaW4c4L4
/fZUZrmg7/A+HdwkN+5pvfLw9mVw+v76MuFC6bVKEe4y0244HsQRbqGuexamH14yXK6B4NHtKWfx
Q3qIJU+35yzegkeuoBDcFp9yew61KLVUMDzMU9Q9z4IKISo6OgzLNxloYz2kwtnePjjE4VsYUcJA
6UUjxhE9l+psggJ5bkko3LSeAZovtJ2jD8cbj0trnmxIf2Ak+JSyEeqZmHCojsP4eHuq8omSJu6p
PPhRrZ4FKUK8DV3a02ql3AR8KB1rNAYFckkjQQEIlRPgezYesQ+S9A3kF9mCvTKHeFr7aVqB8TLy
B42DCYpZg6UOFN26ACl4ZKAvXslBXRmWN+9sc6xx9rnq4iWjunDm50hd5kRH5tgOQ68gc8wJ77Rn
R5cAtFWDRUnTFR06IKESgwe+CZvzF7QTch7s6ZcXlDXvnZTe9138NZDXWtvsY98yy6LXCWR3Y7XF
W+LZjyRhfOssCKcFaVFlh6Wmz34nFOlrOc9Pfua15EsmT7gAnWw6UQsauFvSu5kUOz8BPNAbCAzH
BunixN+yjOYXV2SgiVCuEqtRrGwDwZRnNsi9HBgrISkr808kinIdW7XY9Hcq9d7GunbWGUrAOQPN
Vjm/ZC52FZm9K7Pv4+e0ctZg2CCUcnHOhfdTztEMJlhXq1Dpn44O/QOqlHYzkRmtRjlc7Rmr7Nhh
FI2ZxAZoCJGKnabR6mkFLpEWlf6lKDoXlWWwqxwsoQa1zcobsx4bYrpTsePQ6seHZ3BeZ9XtT1bg
LqLZhWgLN6XNq8uAahDdKBFO5ghttVK/rMKbV5ljg/gd5sdU4Gdu53yrbUBhiQsZw+zf7YLmSF4D
tqzHnXSjo9EG8RrUabAKZ0Jg0vbnVLML+IZ3CA13L1X2nE7S38eNvFZxRBN7PtDFCxDVOa+jXaEi
B9BulOPPKBHPgzGITQXDeuP7y7INj8ogv5oDH9LyWGIbqRH2Bu9ykAnePftUzehdcOrYjTkfhqb4
NDoCdlA2lRsXU3bPH3vfp8bP8RSFHTGUlkF0iT46PqQf1zbiQ5vYkszvRXOB9aKbvso6PC6TN2vM
6ytqtg9NcMjWsKyf4ODjezugAuoSWrP+YF+cTl7LALseXXniIXtHAbH1hk0lyp2e0exV+LLDqf2K
hxJCa1hG+6CQpzRfsknnhOWRacNIX8F1cUXGpldtayGuEv75klBX4JV5iQHE78e+/tCxR5tNugAt
EaGkQeld+jy/FG6WrrzQedKKkzKJcte86N5gM8dnPI/OSXsTxv6qRnI8gAioCA7x9ugtrwO/6r7M
qs8qVPtBEf+LoGx/M4MMUOemArQNGZMAyOw9KPszrpx+1bQJhUelXkZG3asC5dGB1KzHyjVfkpLA
wY5YVAU8qRppYSfmZbQz0E/FkVcxWXvC/Axqjo+JCU0lKcenZKzPbuNGKzmpASgtTNEBo3BR8j7x
HJzaNZokXn+hySBBEbphonkhTO9bDjrgaGtKgt7xT0amI1pDAw3Ltt6XMsWA720jaefbeE542xX8
BlrsIiNCQK7Sd1y/7c4PwlNvFgdbR9eCpJOtX3FM6NU60Fn4nCr9mixJgW5G+S2uZsustpcunpyO
JpBORvxOLdmcmM33eIoPoyQXwNKYoWoDCTML5KUSX0NV2Y+hI+aVqDJC2CUDE6t7U94Ur13cj6s5
6YGWUuB6DZHeVjXdkcSN0iD8HhcjDtWOpjKeVgD4YPThCyuEUrSnoJp+GwHLOvOLSrdKculTfKyK
yfpdZd6PsFQ/DYRt9F6S12bEethi0fDI22rm7ivWvOXxpH0r8i48NDGOHHOYTuXg4nUWKLnnSq7m
xrQ3ssn8jV0+ZbY/PWvQdi36RXGxjMJaD1Su9Aq719q/lLnRUp2YxGMM8QdV+qBmds+AvEpeKdqo
I1PEgSXJYULFP3idyLdBvUkB5QH3/UWFFq28QQMSdQ2wkqpO1w3b6zZrkIAB5NgQbPFUR933HKP7
PSyAj7KVV9HZX7MhAEIYxWOlmp8B9eRo0ulAMVe5HYnaUx4j+Z/fPZefi+NXlBv2Rhh5dkmwbfux
Ee/rXsHfjM1jMpMYATWs7+10K0pQ413nwzGazx5nWEngggHB+dfcsX4pYzMYDYP8We+KMTnbEwlm
tbOvJcxFBDXxEhYm3fSp0t6rshnGTO4xt6gvm9ZhaTKJOUDSxWS4ZUMk86lMP0JgiSRNJJ9eqEh/
k+8qL5GwC+dH0xQvBJjsiilzrs5cLqegcI/cArmnmD+cwlFrCmx0KWLbWvK9oKgirOS+DuarpI89
E75Jc10gnm6zawYiTLC3VW6frOveM1apa0V4/HMNcg3gYWZ4x0BwbM+4ygfTNBaZGvSnnHd32KAI
Sej6ijh7bJL73LS4yuGOugEdCt9g5pdsYFzxnhcnMhYiKCFc0H7O6HCmkUfHHN1i4p2Iq0arJA60
I95lqVmaJ+e9sRkFIAz88vEE4M1CqNrG9Al4LbJ5KLdR6L4RuDx6zT6DWnTg6Ngg+0EjQMDEuuvg
Z+ts4cZ6ZnmI+uB7DriNbCt4znZ0iHX8YnsC9wwS8cAYXnzdEH7sObyrLe8izAAPDr05Ku61SV5K
4XuEyUb1RHff71D9zv79W00+34w0l0MLJDtT5NVqNieFhxsySVuzpBMK6W1oC4UrBKQX+kCEkoWn
OAo5+6SAPkM/x+auw59kdtlsEFy0hv1En21cByMYVc+JTrQcnhFdovnLaokYe/4MffkShgQ7tcUx
HsPhJWyeY6HitV/F9ynxw1ffWEkqEWMuQdumSNv7mq5jOv5K5KdTD1fPwvtPn8lZTTMWjpZAcoXq
qB8laN1gLqGPoq0xTOdULsR+NdpfDBpJdSzceU+4PCt3WX3Rkt3NakwJp0DbD79gDn9Z/nSRs8CQ
Q5BWkxrNht5u86BttAkGsYpxi/zAb6iQwAHsbLQ0FCPOjtYsKJIecGgrebuE3fATNjis9YyGOQfO
lY0HMrep2Qp/jarioI16X/XqxBF83sLQODX+BrELbdyoXjakpNX7Ubi/jCw/ZJbj7lqTpcxyp99d
DNR0DCDbwylZq7b5HLRj3euc0XRRLsNQlZ4S9O5bQkncdZGCB04wy5p+Skh6TlJ6k3AdFHbxFjjx
DzNi2VJ01AI6lusM0WuDP2yj5urnhOoLY+LVRJoGWit6cGb9mrv2m1O566yAxNp2/pctoh9zys8c
qhaMbM+V1wX1ANIAurxf2bwgxdskWdDaKD8X+B6wSMeXcRidTdI7d6UU17Dy+uOAX2mbmd4vtvuH
tg5+xaFvrZsSf6/ZdoDtSpoCobsMw1HHrFQh1FqSzR1xsgOkKdYpSRzbBeAAUdbaDXPySPDDnsgS
G5Fe+linchMKxMu15eaU9qQ6tjaqiya132w3+Wzc9m0Gp66YBcfEBa/yJO4eu4a1Vg/OYsJgR5Rm
B6bH1jvBl9H4TYn9JdwC9l0EZlhtxrL+3RCPKpPxJ0om8MkErUWpX+/8mLK2NOqJrbzbg6QfUQJ1
B/SFzbonswXPDVSLGqnwPs9jJo9GsW2m6CMm4WIFXjfveYvRWZ/PYcc/HVbFdaQvuJdW+Y6YaBOY
9S4v+03XOAcsYIysMjQGaXHt68EjsNK+q0EEr4vMwj5odVgwWgRheuEUO9F3xhs7Mrt6ev3mPUFM
+lrDv9RT8H2cVlEJzx1V+rqxkq9GuzQNE5Q7yfCjbJ8Nd4AaaICgl7OlH40Xg2JrK4eFJlpTLLUl
74MiZN/JLfwIg6tPRbfEeYhXJS1+EdRqnIzCU8Nb585JOYi2Gium4bbbwCmuhpM+5QCbYPbTPRzs
PaqwADI2EGtCf/CtDRhiS0rslThgUsqp6qpiMwxMUns1ruwZewZni1ctooLYyN91gwnCS0q0rw5v
hiy2nA3zGrUCABEzRFXJ2UC9vHKdAri4eiR1AMhAX3ypfsCKNn4E3khGavhuWnBhhs7+afiaqIyp
mB9QDrh71zFwNLrodPo677ZcETDpBxj+PeDCODgStoBMrw3kJkvD99kjj3w0R3gO3Q8r5IgHYBTn
ELYCVV9Dl75Ko886+gowETyby3VZ+Vm5s5bKR8NlkLOZXyxZf2d8DgMcID0wfRrPsQtoW67nqLOO
YYECbSYd63VOIlwLoDd7bZ6HwtngKdsTqPuW0P+JMAXAd8VLWsWMIv2k3rB6WnE8nat2uoLs26mx
JwzPCOsNItljzdVjT/SkXL1I06HM5SZc0cB77StQjZzqK1o0UjLwcU++af+IkGxUS0c9pXwa3DIh
uK/9MQSErqGHqg37hFuzHRAHmvaT7dJ0rci3Nszc3fUmTVKZJWjHgeaUyChITemResbY4xk99Rqb
Vh7QuK6WQhJvWpG5e4YNLF3SW8VpEDA0wakhyrnbRma1zkK+Ty0VJVV2VzsKevXa7BZlYpz+zHpf
rdmd4r0ftfPWGQdnA8Szo2NYgLMvnWjbZi8JWxQKA1mskzZ6FHlsbpMQdpVPglDr8+IjemBo5vmb
NKEmHwldpTF0tBNqKxano8GZnETXL6dEv0cFtfNG9WlqsoGgqCT7MiXXqYSAL81f3Ug+CVN4ZLbt
9M0aoq1u0Cvcno71T1ohM13dFBJ5Nn6AsISsLkUG+suZjr7gHQMHk7bdHK/S6o7dfcRlUXyiUKo4
MpJPEatpBybSOXBg/tkHMLqDbp+KTmzmiNeB4jFeFdWEt0vJPeVYuTdNf5+o4LtnkSTj5dnzOLvn
aVyaqg1RmYPNVIXJVBij28wY9BFnQOA9iwun+qwOt75mM4SFyyZVBhd4sGCpWeCOSJuxNgwGofcM
dHoYj+thHHBomR7+96wQZ+X8iEydQVn1P9K29Rnyu1tnkrStTJcr7NwDa3nQcYiawcIiJokXKUlR
xleL79fjOIG24xPLbfc0gcmq+ImGwKmeMz+KVrHBoKSti2ZnNeqzivSEaZc1y7dWcrS9XTsmZBaa
Bdv1OG487Vq7uVHGtUrpJ9pkUEVxIg6ib58nORHISuDxEKIV1Xn4MJhOsTFt+7wEyZV6JDsjVOcw
sBSCXgrAYJm3iwxyaugXxXoi/++QCALUhvo7acy8gDM5D239PljuCwSs8R2R97kt5l2euvodHV5/
GpO+4kiGkdYXnzem3V+QxL+h//6FaPxvjGM3LRjHhcD6P/9JSfzfKI77j/wz/viv2Mfl8//iN1r2
PyAjegjDef1d37HhB/+T3+j+A5ArZ0dlSuF7SsJW/IvfyFcp4UqX/EePjBAwjf/mN9pQH6UveE4o
B9eO9z/++ZP97UX8P/Mbfec/ohr5qST/uzZAESEcqf4DVMj7W9nNkJGjnXcrL0m/5ZCGgtHDZtgh
SgMbC9YOI7vzFkRw3ZnvYHXjEETsjJn91JW4p5+Jd9OfkSKCwNVMXMu8ejWmGCKCoT/qab5XrPKD
IQnmiKofOUo7mtoUkrTWOKY03zTNwW70sanW/lMiinKf5dGuWGgjwaIR8RdBibfc/PthhE98IwMY
wze0ye1T/nxeZshDVVMfs+HtOd+80La9gvM2dt3OAnAhA4yMo8+pkIDhv3got+/h4rpd+WmFpF6N
yYE20o4xZruE+8zjhhUB7yODHrRz3DD9m+4i3Xyvtf+ZTLu4eg8igqO0ibNAYtS7OWp6B4FS7cY/
a0xxfaG2pvGtALtGnHRNSDHDkoxdHGXOjQ3TxTkihsxg0hgkGSlNTDXQciNA7C3EJqapD7e7t5s0
c45mkZD24U/zqXWbeO3hwdoqjFnE255lmf0aRoWU3ewtAB0AGTsTXYv9jCekvDMaMqYgkl+MiLm9
2ZIMb64ypNyTMFde2Q8bkHcuHTeSYgwruXAwr84Ird8owei/SUh7hFYfMOMdvKAl1DFs9mjTYzyH
JK32rfER2a11HJgqxRDgrTwuD44RsqPAhsS3G1EHEeGBdx8aYCTXmWyfFJhJ2y/sl34gArahKYjn
LtkpN/vGjlkdFfiIa2maEuyzd7X9+jFmNIf6jkQQO5/1aoA0kw30aUwzJZhoDr4NftUcotmXh9is
NpyK3nHgIk1MwLwH4BqTBkR4Go6cCkJgZsJG+Bfo6tXPtLjzJo6ZMbNw33HIikiyr7avnXNFgJPb
+1QT+Y+6Gsf1hFbN8/t7CejszeDnAPT/aKeje/bmzCIGjTDRoZuCTUU6RlrWjHF1S0Y7IrBV1Mgt
qpUX3zIrktcGd08z/kWB8rs3iKKmGeInnxy0fkZx1W46Nq6tw4Jy5/lML3rx6nv6cwQ5eLWnakUK
zACcx/ycgv6aDG1OjPFPF+3GOsJCstLm0k1s4RMpaeYbEhV19Gb5xRkS+zr27fToLbg2VRgfHROn
HZlACZgF/swQ+ldmHr0WOeOGxiLcJsHmXeBaXFOFsBm7/nag9bBvBuBuhVe8EnMCHoxZy2s8xBla
VXq4fdXRTwzzbWMhYEmQB6wn+jcE2sOfaPJ4oxsRb6MmYsDkUK01S+comgFP8D2TMr1nhjTjseI9
k1cQDvFo0iPIHBAMxDVViblOarWPisA4pC70sJxkqsYXu7JvyVdRQlzMqQeZEk/bgaJtjwsF91DR
XYsOVrIknPus7KXx2lp0AYJfIUDEDWOH96R1trYWxTlHKbBLjeWYaE9PKky4+iwPmIk2d8pUNnyP
cI+Cs7t3M/OzNh9Rr8hT7OTmIWdmEi1aeiBSYxIVQHLEaVaAZag3VyCBIvRlI015T61bjWY6iJOd
XVgdtAuFMjkFZe1Crkh60q0HM+CvRV4quuWrQdXCQMTCDxaxnoQi+zGZlBBRaVSrguCJXds62Et9
Qrgry3+TZp/vzMKP9oWe5GYc6OTEZV5sPBKvlKQzJxwIJ2ApLnO68x9MZV6QiZElYz2mwyv60Ozc
W9NLATf6zR2IfEMeZjhFcEK0VW2n0rhout+mi/vTDahGxiEyjnNnHBJFlWzZzesSB6V0DUkEd32A
ZnJrgbJDPhtuey0YIVSeXiN/0lsTksKxqIx7N/KYmdZww2kNbQED2g/WFE2bAo5aLbGXY5A/+wt9
CPXuEaGMQwOkcZ+ELfdTO9xVgUMzEL4DlnJpMkTKLHAFSzpJT+SYtpFl133YoOyLXu02of+HrhPd
kwVaJUkOuaJh55hXWVdyl2rjoXPDxwg342EWFH/tAITPdasLbYT7eTCqx9JFwOpXw8qFjrB3q/z3
qE9uqeytC4p7R4wRRTUO9o3Ri3o3FyFCrYGXI4ijiEQsXl+rgNyQjuI329ywt5/mwI8fDMvflxO2
TrvHTe3ZRMPFVnBXOi5UF1Wog7ANBpcBnicvt3uIJt58zPrwkCIRW6chV3I/WQb9AgAGI4dZ2hkt
0kS6YasCBRlqXArmwQ7vIYjfER2Sbug/2zQsQpe8E7psoIKjvU/ad5AG4Q5uEvsFgRrr1ngslwjy
MTGQB3j2UUCH4aDbv/g4y9dVTktEWoHP1sPoVnr+AaJCy496TmYQn52fDnRB1UG7o7pHHa4q8wtZ
10DBjG3PUEJveujkZBzFFxCtO7rTnwTBJ1bHGD5BICckMFBHphttDfE+iuliMny2ZS23ecJFhTOR
vwBpLFuLoKZjNQAEtJr5e10XE0D11Dl7bkISB4FZDJSJ4XPAzZQ0FxPJDInh4Oug52kDpPvNG0FA
moWJjtsIX618PvSh5Z6VZaL+HTkBSoDscZnM59aAu2Zyvgyz+L7gcmsL78NiRTh41gvQfUIDnf4t
jEPjSkjfc6XVux00zmOUazR+3vQl3VrsXNrWiH3c8h4hsHMkinPX5vQiBok+IGF/bWJErQDwIM+Y
r60nRlZHaL7AXFEwVKAaALllC0XJYrUmjnprVm11ZyTTW4o+YptQOuzKFn4tLTdSzuNHUcC8zBQr
omibfWga4VkQNBbrvjz21ANGCfCnBTWzWTBJh6GkxdL7bL1aS2TuEwlCxDVsHSteNLYBnbspgZ4v
mvzg5Iown/5IV0vvu/qTIWy1s335IWXpobAOTp1R5Hs1tHKv5h4aBQZlvRiUsTyBfrM8zEw5c1H0
88arXwZYmIizaO6qkiGoSpYe7zzLu6lX8q4ymmwTNgQS2out4SZQxVzpHxWABaqS/VTo3yipVxrb
xHHoFDwvC6WlZcDT6YxHBxPU+vaPu9OAuQTN5Dm0x1dDefmm4qSM7nbR0d5u4sWONcbt/QB7aHfT
gGYVqfRNUZCMUEJ7FU77lKcQO2OvU2Ae/mWlIfV07VSK3ySlgef19rmxMHes3LZXh9gi5WlRZSrA
Yl1C+9Udk5MH0Dvqu2tOFs/6dpNK/3vY15+hmMtNFOcvmKchuYZVyhWEj9m3j2U1gz9rOKpaolj1
eLbqgVBE3kQ2vsrmEo8Rkn+h30KUAjsE9J8GqXUnpGMbdAuCCYb97HdDs47TsoIHRhHnKvyMifoV
hfoeWipjUSew15ZTHG6PrGqG/DJ2GwgrXyNXC9ht861OnAUxTJJmWr0zkSX+m7BuMk3pwUTMvq2Y
maKQP/CV+KyJ9acnyDULSv2jDmh30zYjMyhqbFKHgVPGYqFBE0jl2UyupojZc8/G1JJMVfhQavol
mU0Z7oW4y3zd2/wQWjPApcKBNJR1NK7N5GwSe8H3Y+2nqtr2ac7WUi7jC2nsJTF8W8xMx1mnJDuK
EHNFiBtl2rU42bZOyUpek5Z9DOdrTQ9FDoazBqrkHOEwfGUkv16zIXk1SdA+xHMFQ3GZift75IQa
IWt4lhw/tou9xGpr/eB9dUXnENchX+qqJHhVIkNVVl3t5pIfPp7DS2E5qKnyHFitSUxqMLdrlCHp
knergCpRWqXpqirEE91LWJEt3WtJI8wy90nn45Ee+T5JZQMDgCi1fEFq1gSEQNsyRRittvNoscYb
6FdK44fw8w+7crK1dL1Dk1tvnIsE1giQoZW55BFaXAi09giyTebhuSREPulYfC06YZIRcW+VZACi
bmL78Pe56rtd7UEfiWOINrox/G0S9/RjHHX0HdSu7Fi0ITvA4VGljF16540lhx9GjwsDbue42Utj
A4JvcH8swJJV39QEBVa9oBCgux3mxj6w2mpjdPpSM/Raz/TceqKWDknaK6Kw2vtMdCCClt9cCkqw
MMONBc5sTnnxsDy1KWsvxjDiCtfu1KGBxjG7l6Bkl/dKYJZHVJwXqtuSPE00NfFXj6gJ+2XyRd14
oN3G6Bvb2KprjLXMfYdsyUGhFCptGkImw9QCceZy9Y4uJDomNE37UWrOW7O9PFnePk/Qnhw/O1q1
1jwhzpmCbD3T+EL6DWffEunWTaGB1QZzYrXveq7Fbix/uZECUypbeUgjvJmNXCWLHnnOeNsgcv5o
fPJVbLuqV01u0Bg335yaNbLKKa4xoe46x71M6Lc3XoXI3cqZnwwjtMBcfXQULPC+0C0wFLpviuSr
4Fe+fTK5pI+Te615Yo2v3Ntk2zL3sMYDdQ4ngo+tc2ImzjY2kILm1aFrbWoz49PMeKGT5cVjWTxO
PsEDhctfXPZcRoPDgKkDVxd9cSCYYHS9iwwhnp+UCIqJvcPM7ZjtMcda/ydq57+bXksCyv8ru2Rp
Ov3fu174lT7633/PLVm+4k/fS9DbsmleYXNUjvRMm4/8aXsJ8x++Q+Szci3piaXJ9a+ul3T/4Tju
rd3lmLj5/9XzkrTDfI9jrUmKgHJt0jb+P3peNv/9LbXEM4lEoellSkc6SrnEKP09nUNZpNR3Eawq
AZpwnb7hMftw8xnyXOQ8C8+8Z5/B0AKzH0XDFKi9RmO7Flr0ZEjBn2+xqeQO0e7hi8OsP7arnTDm
e6P0dzouFvLgbwVTq7OTXVP9L6LObLlRpN2iT0QEc8KtBGi2bHn2DWFXuUhmkhme/l/qc3FuKiq6
u7pkCWV+w95rkxvazI+1hQm6F2+evQRxX/4XfTC34s9aeYcaHRS7BwCWD7BAonFQF3sWRGWLJ3yG
UM4IhZ3ssFD2zVkfhwoI/3xbzfbMJvdFTt6+pg8JOmxJY7OgVxyPBN1nEDtjNg2fSzXtTNcga7Sw
PtTcv5rZk0ZLUqfxt5o6jPndDiH+cYk77oMuqFF9k0WpSMi8jkYXMeAiqkmjQP8rriYCqSRzUMva
ez1+JH1prP1bT2B2ueiHnD0DVQmxJsmDz9e2rxLuovoN2Tx5HXEhtlCZzmVLnmrH+q/NDgPCgQnw
HSlltJDePu44x1z2o8CbkgLaqOmjTDouRv8EdfY6grjqKjfK0unHGvUX2TnYVeHzvRl3SV82TBgL
MDL28RDVjXX2RhV6S/O0+NyViOUfW0Z1eVUA5y36BwnoLcmCgbyIAAtTUEgrqvPuhjk14vH9BOLP
7ABZ4AgtrkjpGAwQqqnc5MhbK/vuw7NfRPGZ89Q0yFAApm+K2N+uvcO+F0FhxsQqwqbLW+9s7ZjM
cb+gheYJKFpua5RjDgcydPZ4Y03ib+2IEH7yq8VPserIAx2dIN7nIXuPbWjaXob833vuGLKlqt6i
aH3pXS9EEXY3CfzU0p6hmFYPuWQrziw0RHsSxF4BoRxhrFSANoqD1RKiAE5frO8pwTtOh1Km3uSG
fxW4EU0PEwGkUSe+R1jABWH4tbDqKP34lFnfrVPugM9Q13w3Xf6VzVwZ5oiHnAGNdo+qSel01Kht
TKaBae3gPbs5yOgajRjzQoMdkkBA1s+1TrlnO3FA2t860p51kGtWAbHFz/pL3zvP2URQrxm/IK4I
qhbwWzYHdZly9amdjTDIUcvzopCVTpE3AEhvHCOCfBr2KyOjJqHR/mHNSdWzQl9je69p2VVar37n
vSKkPSqBjAMT002awyuSyscpPcHtbcnSY3rtHvy0CsloeUjz4jQoL8oKwoscdahF9ygkadrLH/Qd
ANHEdm4YmKco5VQXYz1Cc2uTJPqSCUbABBDI1CFMAjbgZnHMOyezfZ3bXrL3t9BF41daXmusypYY
z1bXx5uOT/ZuRraXO5JaXDtnforzKswFELTWh1jYOh91qfbelBwIS9qbhqtv+vTLbN46uNKtm4Vl
2b8pVxJx6ZPq0Mw7TX+7q957/5qbDDzWx7TVfmW5nBX7qNrUgwFSD+NGAq33qD2gHiGL00t8u1by
ow/rZ8+AULrJr3R7pHUje0niebagRy5O7L72rprQ5OAlRQE3VoDH25xl1zL8Ren6pCC7KD/+Q852
t+2SNqxtHWS7mbz4VvudFj0sQOU+AGz5AziwEe5J16AAGFR3edbvlwIY6Dg4nysIzrTvToWly3C0
nHGbEXNilpLosaAkkfNEjmcRFgTREkV+VOqvFecHM+/QpBOcrh+d1njv8vzJV91NTNJH8jrebFoZ
YGSRDRELeSlTSQZIefOcZ83rMhQ3dvuhRULKOKHPbuUtByYoppJVqYbjwN+3uP/K8dvW6igTBOEp
ayvM9MlicmiNy1bXlzfiVM8WMiv3PtSwMpKfcIelEC/Tt95qq8B1U/JmWutv5fE1yFeFIDMlg1lX
pCVpGNSS+Zs5IAdwfaS5q5K/PjK+pD7Iji8Cc7jpBebyLmZPqmnulm1FxLLnpOBi6Q5WU04l05RP
k4KHXKr7okY/wRM2N0ZFXVigizadBXLgh04QS5V9jZxsWEG2Evn0YtEWSmKb1bAb7glNCSMlLJjz
6uxcp4HVrH/Cf0Jn0TgYAbWz6uNQsLOZe/O5Henes5Svx+r/NO7yL3esB/wTaCn0io0QzmMR3zX8
PMpCIpKNJbLbmcZZIN7tBiYOxLPL+h230YYYpv3EyYaRIkymYLBJF8IcJGsUpxMcHGHfLErdpEwf
koIjGkmyFZPkJ9jRWF79T2uK30SUH9lU/caIJ6ac8U+fq2cM4utGk8WXgUe1LXgfrVucIrYAcY6F
fxH3XLMIM853nShsUB751QDO7FRA5+I9brCarRORkGX1ac1oCuvqpPeIeTNtN5W8YF++TsLYzRgt
TMe6tZ5+iZvu3wArAE7HUxe/5GlC/oCkr1cxPBu9mf/pWnYhzulQK/ln6JjtF+2ulMtPOX02UE0W
ZyTPxoxwxm+n+J6O66HZU9lL/l9IUfU2wUllBDrehUmqPdbZdRXLFvoimbcsZ2xxh3nuZUFDCzh8
qvLnxGDcsHZ/KroenP8qqj3tPNYJf88UmvbEoFGSsNu0R0ckxGv8Rycg2nuU3+AGw0YtN7WQAUPC
Teqa36I3zqY9vq80SdoItSnX6jfC2U+6l8GxssHQI9ghxhNFa8Rh6kTCsshuMn4s12CqpZyTFrOt
w/4c9KpOoAsLsa0Sd0+3REoB9P3GtU0ydIrdpJznNJV7r6qPlVO/gJ2/Iv3dj2Z5jUU7BXkpzkm5
BmNbI5PVehJkvXcYAXboPQWQ6H4TzTtW41MOudQkun4xL4VqT27Z8vzGCz7/AoeqhnocXhogZUQP
07M5MMKIHeT+Gfq8TP56SXeoZBGISRzs6Yas/i2dTTCx44OhirBXPMaZjbp6rc2LobGGLP1zZpaf
2tC8qth6sfLhS/qwAFJyu8L7MSm19NXVKAN4pHnqqWepI8Yt68RtjKCl8l8n2NrpHQhWpFvdP/jl
L5rsXYqm0u5/8XiEtn2plm9BY7esLTdXgf0ePyr8+ivhOVe7ac+mjPe+tvDTVNnb7CSR9JzHolkP
WhIW/qta8ldn9rauNE+toSL2Jjzl2s7nYSpVHvS8GWv+ohC2D2X2auNHgHFx0sz+qeEi6bQ4igv/
UpX5MT0uybOGVU2le9tFDg0GC05CMCRLcqwnbCk1QVL9p10AXkHdHrmUUqItr7olPzvGErYn/8q+
62j/Gnad2L1sT6PlJZilZJyw1j8NGzPCfyC9VeOWqOXIKbtoirsd3O+wdpovvhqizV8JXPwp0Ztt
LW8KtNUn+mx9YVilwpiRK2Lf4b+XdQ+KJiIUVAKQrVe/Ua9u7863ce2PLFOx1SJiiUc7Cy2mDZVB
7bpahOnad5EWsjp8zeBNGG+JRu11cpVWgSK/QZVUuA/IQoeDOYNgJxVIrLjuKz2BLU8CC5vV+P3O
OLAxzSy14Ww7L3kpGMG2ngClUd8GxKHbuLZQ18pLhdsecXE4MLrs/5vJZqiqwdi4No4Hs0vDoaDq
njPk5fFPThIWLmb0WoBNJkwVpxnzRuaNfzP2MhIncSzU81A4CaBjney9lJxEA4+AYx5mw9haTYpm
VSO6mEg4uBhLEiZcvuh040djL4X3Wg+aFpS9iLx8+FVChxy0xSN70ZhFlwzuyO4hHDB5AlWyQbu5
AZimuG5idNX1dKcnuiQwKIGPhYWsO5l/HAyKbMmQ+9amCoWad4bsyOPrPnyZn/oPojsQ9GTHonRu
KTWv2coX4WVnxmobIuyjVfwZc7A98as21Mdi0uLt3GkHPEJcBWtnBShi+RIlMet9b/4ACotAmPnZ
Yh1L00UONbk7Zi+BR36assaP2MKrRZulnSz+Eyq6kEnQCY0DvoeGotRwuATUHoudtW3H/qg1TNb1
tf+2kRDFHmaxe4or9q7Sqbijpm0Tw+aQTK3I2kNUH5n+h9Fr0ej/mVd5zmcklYT72F7/lt/pybNG
sf+cgsdBkI7el8sMBVjQEXiGUX2/MndaYii3zKfVsBZPprvWEd3buYzHj0HWz5i5IsPLP/OnhEQO
Qkzyp2ZE5pgZ2YvtrzDa6gm/i0faYyvwHiFETk2e5S7we1gILbJfPY7R9xk/a+Xs0RqKHbP/AysF
ps8H4tCH0PTdm2KXCSSEVD1BHrv6Z+sa5IG9vG9xe3Hs9qlA5+f2r2CvDr0vD3b+3HsaNZ/lIATo
wnYmbbEvtr2VXz3klmPZ7IqsRS+8YESnO+4jidIe3C5QZJZyRbkeOsO8uLN70BHd8R0UIuQu613+
SqrhVRB31b51DPn938XhC8BS/t80Znju81PMA7eaMrAYFLf2WY2XmtGpyUloxgTidDLUnfcWerug
nMW9xCEuA8cS3/eqY8S+sLj4yhhUTuOLEvjTfgqhH4WBkH5InsmDRNNYbe1h2TcMoP1ijKDSsEGH
82VsGimfa4fYawPWVr48YMy8xV77HPMTDFNKl5oHWBIED9VKaeH0bzTRm6Jpwzz9a2FSi0VzVrPz
ROz02WUJRRNtjEGc4Nhy/SJQigLMSDmOx6Cl/URJsuPf5n9TMfdMRhMEyz9T/mxVI7qMUXtKdEkO
5XpoHD2n1idqqxrRGVR/hdNzNUynUrnX2bK+ysa/EvV+FH31UjqI2lfy1BhafxrkNTjsFNbEOI1z
rV8Xi72qWyK5WEGX8hEynE7Bdch1PDsw2Mcx3nmO9WjmsY1PyLrqXn/Vh5pt5/q3KZazq8QLcyIc
BXr6lXZQLtLpMvh62JnzbZjt4lSO/U/iwdJzSoyIvUy4DAoCYCXM9sQNXfA4bo8UkF9eNYPKtrf/
ZOYaAOU4kKH+0rprYKOupeIvw3JBc9fon26aBYqZvKEhzcnyE+D9PZ4AGlgVFVj5DXfdE2H47JIQ
2j8upb+GeDGu2WCdDChyOdhM0lI+yMILnZnndWr4Sy0nMFvr8y6jMVd2yEpPA9bqN+TDlBLtheht
uuoZd3u1wt6u+xNL4JMzTQjw7a0fL499z5h/nLRHssM4FygGN06Sf0zSfEkWkLyQBsudDbTLkLAI
KmTXnmRm6uPv8br41YdU2MzTPpFg5qm8ECMe15n4Wde7C7PLeiHpTX8cyZzYs4BMzuRErJIs12bI
r9YYkR6660gRoUtQAYzoo+4XBiUaLqvsx5zE80KtYeY5kll/vxo0/mlRXuzB0TYCrjeBAo/6jthy
aumVeKR12I+p1ChsfnNgBPZaNFFe5rtJkB3GWLsoHiwfXW/XIFmO+ePNl9EtQZM6byhrdy6Zl530
BspHYI/L30Qn56f2wCkSJ/StEbsyudrNb3ubvuctWz2eY6ZheMlxjduE3FrGD+GeB1jAiNEXuE6j
G7SS2d3s/Onmvg2AYxKuW7LUvm/NLfMwWJwQum1ccl37NuiZKEbg0FbtkwmF3LFC2dsX4LvkIb41
7ULCBYeR/dF3DQsZ+pw0jc+4Y1jw7urpDMc3ovwPXXkXL3808Vejv9dklG3ytMK9ZkYtC7YawdNg
lixxbJ3SUzeWLae1E43x0bMkmvgEP0EKyRlTxmtLWiai/A76Lg2gcoawd9TFKMyz06mnce5adKZg
4rCRBTntBMbGAw6eD9xq1zZ+16hwaMYB+MrJR+bG3iSO/80HxcRCQ/mN6gzRTp2vt7tKCYftr9fg
V2O/l4RuBuYn5dxqumqrCfwFtfA2C0sMKB3rPyC6DPqs89A8ci7v++Wx9FCSKA11BhSVjnaa6erK
pjafoIcL9TikYMTN5Zv5LUt8vhA8kVSz4jVbQEGCZMYobZUpXEzsDnlkkVcMoigYoCfmjvdiZ8VD
SaYm9Ly/pCphvKCqORcgzMa79H7Qx9PspIznMoy6ier3rMLDtgY2rOiVerh+q7Nc2/adjxhb74BU
m7AkD1BeXp+o6TxW6Sqzdqk0o7iGxuhS9Vf5dnCxRTgXQGeI6arHdb14+UgZoYJFUlumf3LO/0y2
17TqOdbYotNhEg4wZNCVjGemNWKzcm6QXBiOU0Nc9hyp5jbjdu5j1NR4t3g+rE3BUKNOWfWOTXWG
BMwM54pJ8WgW9i9W/qOP7Dhw8zt/Ns8vMTNlc4EY1jHsbRLOdVWO29Jbo3q2fhHnyGUKZu/Dy+Pd
SqIOcq57xM4mh/syCbWl83ju+wOis8D3BIVLF3ZJv2cnRsJMHuI2UPRhfd48YqvfagSKrGV2qDtr
r1MrKg0IjRNozXkcXsfJQjpehndQgBoAuoZLF4LMOvgiioEgr3tqsG094d0bmrDKQfKxsYcsCTUX
xT2RIWMMHyhjod2RG4GvX3HigJ/EfrtFx4OoxML534WTrUUzcr07uStB+4TT5e4gQExAgMmzUQ+7
0Q7VJDeevhsRZLfTm2IiwY0G5NilyUKZPZP+iZ1Ql6/43Xkg906soZ50twbez07voracdov+OOtP
SBxgcXzkPcJQhrmU7YHm6Hx2IJT9nzgztxkRcMnkXZvxFHuPRdFFS9pRYvwgBj0Ubjxv17S8KHRd
c2e+SsBOXaUuVOcrqUzNuOz0McOvsfB76EeEGWOz2hWuybPH14hARWOIr4b1r6u6UEtfuszbQ44J
aTGCyuu2iXzVDfFMYsHdOGwP7W2yusgVbsRE/lhKf1/kH2o4zAJied1HC3Ps9JzVP/b6oPWvasgv
jLr2KSzFrtjhO9wi2XzpsUr13FHkDVk6Vi2bkznfm8ggLb34rDxSEeevskW7aST5ifpHhFVhbcfW
vtQVM521esHhcBPCepy0/CHOrTOmQvJu2XJaRu5vXd0izxSBGrJmd1ur7tNw0wdb6SaqOI4jSNt/
cP54x6SpYdisPOxVAuhm2uJtYlxN6PqSPEw5tPdkgHfewYrBc0i9bxuAueM3BJTfo5wCt1z8Tdzi
Eilb0BLjvdmLyz+Tm9L7uBTfmFC3RIEhdSDiTfmLe6ZN722EzbZLOqY370CW8Blyji1GkDU6Kp31
huuBcKfYDuc/5JZtfOL81uwLvdAOrnLUcHwkaBIqDKvz+Kn1Fw+zP96WHa6CEHZzYIk9bMRauqSp
Q3XdawD0cbYZKZMC/ATatpwaDvKL29+8L4KUKSPuPlXq0zmq06bZiBYkNJMAdD27lTWvyWQpK570
pNz5hgpc/91gsZ6TLZw04K/Zko2gK/RpAceGVYZzpUrGu9Tw7FUhO2XDIRY4x9hdZaSyr+Z9kijk
siFlWYXody4wNHvS0zR5dDTrDZ/vbZwmmozWeFkJrOyYHR7XO0OUkn0CK8X+CmkndSSPuGF0DPPa
tWPXI2gdXXAJBTvlk9UWb3cXBqMEDYBVyRKgHdGsUl+RZK50I4gVMDe/n5qgR1+xdRMEeUuG6dbL
Hh00ks461z/1MAQegbLnLnMY/WmMuuLKxeuZA0d6HRxRheOcLk9lbr5MZoXrkkJ5Qfex9wbp7rDr
kO6npkck75TOOQcWKhNYygk7snkqnqRFcPCd/8DXeuli8RJndfcYW89erB2cUji/jZVeMr9oPyFg
vGGb+uPZuGg6QDkN3jeA4Mi8UbJbw5o9tg2ftmHyloDy/p5l3uEk7M9+NpQP8Uiw5ozrl+eyZ3Lb
U1lo8ZNfWxyLJpa0VOpfZVf3AbYa7NaM8hGx42hV7cVH1B2k/Yo41iVZ0qopiNfb0mb6fjBoxwG8
/Tj6eKCSnoIkMVnvuUl7HpLfhAXozrH8zxgDGdOINRLSfB/wTlHrd0E74r/t0XYj3Ck3aANYmLY0
uR5ye9UjpMaR9GLrbbzNQckK0kEyli/S3Iuh2PtoJI8K/VNbDh60mvl9MdIj6ezTBhw4qKLkSKAE
clAC5tBGr+Mf2/Tl3aCOdbL/i/z01OmZuUEQu0v6ki0kxL4oJy3FJUhHVMxIZ52K3nC5q83Jug6t
LqNpcfgWt88S+fjFcplYO7oRzmueAhtKdqPw/+r3aNIawUSQ5y2YUXe8kSjlMKasNMJnmi8p0Ema
ist27saXVctEtCz3G9ud0IoKn9JIJD7KPUyCTvai9dReFjDBqs42o2sbp1avL7w/C8cJPM56ANlQ
97URminBwpOxtnTiKaQjPu6+PHQrxGnPZlaoTKPczHeG4xB3f42VS0FNCLQzshJm1zXArERMHe8R
r/FvPPICjQ65ueVcStrZrqkJrBkgz4uKd4m9J6fYEwp6FXgx7fGEPkYs1RKxlSJSqiB3Zy74cw2D
y6iSOsA+yEuyZtkRJ78jtpJLPRhm5I2fZDXO/+R6TtN6Zy51eSrdmdRE/NNJRlheb5AWV07tFLlF
cjPlMh6aatfoneDZK1yqbroY2M6Mse7YoOpvei+WWm0IOp7jcKVsxiNS7ps+OxEY4IV2j3l1sClV
OHrpBL+TkmC76S77ae6wUD33wUEtzd7ljUR6QgDcZP/RiOeKytWPOmurL6CEPQcxaCMHKnPLdhn6
eExRKG6XNj0wF//xVfnVuvE5wS1TdlZ3zZR5Q+HMzHScEWgD6M2ydAaH14elz9CKrE6fOh6t0EII
PDHAxY4gkLfWaudDjstj598j25zpyfAs42LOkfPlpAPffIgUzHrXNfKrIK0GJlEuEtTBi19WdAln
N9F2q81ZIRbAVW3ZPeN3K7k6uRAWHVkrAnwk5bO3a9hYz1lqMNs6p0wYt3bJAz/OEj2Tbz0iEMZj
2OQqnPgtykXEumky5SRyklkVg6w/KRLWMcHZG7Ozo7ZFOzBliOZyi16knjSacodBVkIGTcdwbKPn
3J7Dij4Af8gDZTypjBASucWeMWVEljlq/xCMsBV+n5tYvo3EZBqm6g46uvatMIgovh8C2F/rgx7/
KVw+ZyIQI9ev5kPaext3UACB9EBLMYr0IPkCLYMXIcxyO+p+xpAFp2PJhHBjtZBdVVuEQ2qVgW9h
RBq190o/NLy1VwNYFauR17yx/uYeyi2z1b9VNrGAidM6suzf3GdQQ5Zv2NgD2TUDhtIVttjLf3JT
RMsseSrj4MX2QdqdtyP2yQ4nkvs2Q+dq+zUndYfDe5uNCMktKBVPODPFE4yUf+C2IXj5MBdMZdJw
GA2OPjyPTbXPLYH04O4rFZgRdt1EmPc6Lss1VnxdFz2/IbrM0Bcg/8o/dDi1l2FQ5sOMUYIYjMnh
Zx9axNP1uXKtF5X4DbAHh/AeEJpsghKQN9McuRMWBJ/+bO+McdQOw0ygFL+4bo620xr/NW73Gs+W
G4066CEMFkTyzE6g81zccrk8eBX6NWCz2R5yIygHkRJ+0q8Q9w0AJwbuDUJSt2V9t03reCv1lIWM
S+ZXlPsLiwmg042B5sEnq2LjsX0MO31msDwqZ6e5bUBj12wr6b0O1KpMEIixaaTgDaHMGDzONH9g
mizTgeWKKR4Wg/1ljAl1th3UDeP8C9H4Kr3mnM1IiR3Ua6QiIaKOVVmfvRnhqPBm9lKpV5+m8jqk
vXnIM5GFyczyx8pMh8WQ8Vub6YI44mtERnKqtRKy0cHrVyjfc8k+c3yKExwHoIYPq540O5kwevQm
HxRodUZFW987OOKfl8NS9Dpldko9vXhRMosWeT7M5VF3u6hotO+1tqqHzPh265YE2dyJeFhOviJ1
wLWXB6SrbJAINp34UQ51WqJJIUggsHukyg5xFbt4fhgYDF0XJ7m6hckIS6DTcBKMooYc9E3ZKxEq
pkGhkVL/VgOXji9fiPKg3q7YVEvPpv9GVxKOVTGF+Qo9lHbY2FnSukEuZpNVYQfHQJ/5PneVVd8P
wXv+esnk2yOUN5/Yj5WEA5/njBGXl3G4pHafnPIMSYzejwxx53e98TkmsvOEZiwcoaixUQRpwqBM
z1bO+WVrNB4wHSdFhd4n/aGhnMetlomL3fjR1CflfjGfRzxNj3lOdcL52B77ClPKSGsB75gsZUwz
Hkvt0RueC8s9w33lSW/6N2P+kuS+POnTuy91MIJdO23ddngoC+dg+BJkcrqUtM5Dy9dbBlqiOUQM
8f8U9dkZ/R40Qc1JO9iM/jHk3XeMeB8cPoDeaMuT9IEg+AAwtw7kSPKZXB6FvgCajgNA6xC8Lkov
oayhVS66s0TgdSd92TuBj37DEvZ18ey7TwIu94h0qIrNF/hFJtdlsR6NpP9sSzTXyUjtgiKYJ7lv
DjYq0rIpMGUXrgiAJoYoZ/wnIybYnQqMaI8aVbYxpzY2Nso00/NeJzU8cNCjKmVZyCrGOFst+pKx
Uczos+lNDMunEdffliHe6zS1r1W7XAcmDrmXpa+QLT6cUoJ4GFhDWw3vdeYyjwLT7rE0hw1WYZXe
zP763szOY9Uy3xDeEChHcr13FW4sad4K3eGQ7UeIA3hijIatEUmAtbwZqZBBfhft8XB7ZMyakDO3
yZAjekj4pWCki+q0Yb2stl1JioKiaQpqO8U6kBkfIyP7gxMja07iP3PlNrzXd5H2eyGNfxOBk8sg
tvgmm2Bxy9tKng/TFIZK84JFMuPKZ6OO9to9mIPQTwU2TtC43oVpQZKLD4bcCIVGwl9jq64vE0ZY
gIjUCa2cgwTmlFqLaKCfYdxm3IYsRwaQ8qobVGIgObhTpUYY9cJWGg1S5Z4o9uUp15+xRzQPLnzy
i1Qnkm2zwEvuxvC5Np+QyptPHAv0fPm3X3XqpHTQhq6VPfhGzCk8K/iyoxlfJ4NRbqtN5XfuMlOu
pAapfaztyFd5vOc1il1dwVCwQI7twNLEyGOQeMeDGQck/6VnvxDynFAC/9/v/v+f0SDNpxkBCm/Y
WbDS5oPs9taiDBI1etqxHHTBaTa4K4CZbxnG8eAn5hSN1rSEbjobBwMlDtwzIMKjfnE7G3RRCsSZ
jX0JlyAcbKM9+87yXbVrHMLYzw4oZHS2CBd0+9lNZxHdVdWHRpoFhfAMjFXByOtcwH7kEYGENZpg
ZstHKfvqg8RWK/V12Z3tcZgOpgQStmLQbXK8+vFIqpVRG/AyFsXkWnzde/ydnSKBdJPYwimU8MLW
7eIn46X0WmrtYVwuKk7Qr1vrsYGqe+xFdbHhtx51Q5196T211uw/DBOpdY5J42DfzSiGO4e+mQ1P
jTuecYKw99TZak8gSXY99mNCWVFYW6Z+xWc5aJ5xGXNLu4w9/mmH0oKN2K6tSJloR6wrJdvxta4A
IRieu0uuq8lMw1sRxNk2uRKwYg9r2weueY9E/y+/DOXKJiGil92cne2UV7LssJx7XCt5JJlN7A+8
8gBHIGoPnKEAVZiqQxDxQnhl1YZ2AIMUgdgbyxE2roZqr7ziK9eoqOXSuntz2Xstdrg0huFXZtgm
enFuen0/Q5jeFaTGOIpavNO/zeGv6QOpyz39zn5SlNoyfsoJNo8o7QmBmWQCnZeUtc5q3jSSMhFK
IsmtPch1OUXEZhyVeoqZTVBuvsWzmA6tbN9m0qP23diwcCIdhdHL8EWKMGte+VDp3V5XnXgrYW1d
BuK8Nj7GgKVK0ls1P4FiciIvS7QztHXUnTVqzsW52b7DoTB8w/niSWbsVTJRY5hd5FGyGFSYWL4c
U4vcEuXkULhPjrEOmw64cKSNRbxd4+ZjndJfF7tnfedSAXDHkmDRV7bWH0tw1qopfYcbsLEtsNud
+0Za/Ea1cX5ZoED6mvUIQjvfSyeBjFc7zzb1ju6R9k3iBdsttmlMZba+mgzWmdo/BY6YLZa3ifOu
3VD/F7j2aIJNlkYKcatJSN3Gda0QmkS/hVgCq+jIplNB8CLAsZfcrsneJ6gk8lekrwDAvhOAqniJ
jMBuSwvYm8gxpLovfkHciw/eJEOOjGmeA7PTqISbHkExQpR0nUBffzQlPgQkV2NnHai6swRsrT1X
dmgzvO9g85Nk1ICRrrpvB5ZmPHR+UFYIECtUmZssnlRYt/f1Dt1KFTdF4PAxtLZYQ97Gk6bsORo1
/YB1dkKdIZ4yOd9QaU9bHVF3g7Rhaa8zmlzixyCuwZPEJzjhMFQed6+q4i3UjTeyn68tc+4uGx4X
WzLTXWuJIq78oEf+01kz19A8vScAWeHU1H9lNgk2l7QesrriXdKv7vM8e0HmoirILOTZbkXGYWvh
qxUb2qslkjYuLGISAkaXU0QhB7lSYlF1wbtrqjnmMcaX2KaPHs3R2NTj4EXSdd+whg6BPZSBB6M/
XMbV3toTpyKTpXNrYqji5oYPNXn4tJZjjtd+B1T9u8oMSOo+g6tS1w8Ta7+R9setcvucJPOjnfjs
tYzsKNz8gHH2k4+pQYKI1KmRbrikDoxaZ9qronqurHyl9sa8iQwcbU07D9u2nTQGlygqoPNtpwoe
mkZS29IxrPJagRtZSW9b+2B0pNy3VS8Cnzwx8qHMnTmZzqYx8e0VDsew1MiQGBDoYktZSLWQqMDm
LCoGSeIhzXdgpYQ3OhMTUeOt4wk0B+K5O8juyGGAQZFOhIuu+G1zWMxx50BZHzCFOvqMk/dHXwgE
SmT+NfL6WU5kIeqEeutr8KzRWIKE9/zAw2iOaq043G3CO5zjJk9w/uMvbbNvABR7g9dcar6YaNRN
jKB4U+VRpmz+CwUzSpW8oLh3r9XEz1Ox7N+Qxgr5mOcF+2Uvds2U3Hz7YUGaehPWYGzokc78cIDT
BvzvAqvUJV+SN+If5ohieItBPI8Yu/AgALp/QBqFoC47jwQFPk4ra53OxOcKMY39rjKolZv5UGkk
ksB8dYIcLoBJRM4zX4oNlFW4A6PgEazQ5mm+fmawkoId32mc2gKkDdg9C7EnP8z1f+ydyZLbSJau
X6Wt1xdlcAwOoM1qE2RwCMY8KELawKSQhHme8fT9IbLaMgiyyau622uWi8qSLA/d4cPxc/6hUgBg
D69RH+ZrJTVhs0vEOZqa8m/dQakO1GKrG9pwHyJiiGbDdUlHOOKy+mlSaqrsChGJJtrQUKxT6y7A
9Fv1i5c6eyzDEe7Z11whnaa95g4K1ipfZfkkQtIjzlIF1jC14MLKqUejtjZ8L93vEO78UVt1lb20
ef8rzm/EBSmzXlpOex/aI+ntVZQgb46zdMf30K3fbvloIwncZb96b9LBmwzlfmV09Xwmw3aybe8U
IMWrq8oLV35i7CSuF3YbYYXboCYVLAq/2j40Gfd/jAYQA29dOigZSNEV8AIJMjsenuvMWKjyJrH0
SweEf4cIrgHuI/iqGcWlyesSlNGl62nfLM1fFBPKO+KRZOQvlQemI1Rg3qv3ste+eJK2Q60H4EnN
d8Q2FVCqPxQd4QC7fZOgCEaq8WHr/0wx7LHd+7bO7ryGTlSvbkfAvEmUPUmH+qpZ/mrLTVJ+ieJ3
NbsO6IQ4xpey3bU4lRSO/iW3JA5OdNfj1LtHbHHl+PTB84Wbgj5B6hLFLbqNF5FOk8x+zSYSeeOu
wEBsSxU7pyFa4n56AY1/wY9EktRvEGRsGyT03iyAMFUEXgZ1iFLHts7+1QXFvRc3PLrQalbFRg+w
c8FLCM7NTe3T8kQ9EwWGiURh0MsIenPaL4jOOlAbQB1J5RJcwi3CGXEfPqTVW2r9GNX6UmvAJJcU
/MdAc6ELpiAx3KeopABcq8DZbAxRMve+ivMrw2hX/lOMGS9MxalpbVIxbJELQZaxGer1KExqfqH8
Vtv1jrNHu+oS5Tb14Ye4NklEoyQT+As1d9BW1WjTLBUPrkb/olAVoBPS/qnHCKNBluXBtyJ5UCfx
HFqZo7sadf2u1sQPWXBkDI6OrwGNFr3d5ZPiW5h8dwF+K/WbSQqVk7lp/o00sps+F1BXpp5JsorB
XSTs6XIS8+dfpfGtTydPp6qFiV4vBtrJS/SA3zwl/t6lwz1CstCZSUt4KmtV/AOtgyt7iK/Dytkk
go3VgnkN5ENLhuqVw0ar/H7hwMvsAqQEFcumUcqJQy9wB3yoIVkfkQlQGmgfQAKWrskV4TkPdZFL
mMGgsGsdM3mz21Yut7TtXfWA9ushu6NKu4pBgZnJcF+5/jfVGV5sq1lS8IBQYGqLvixvfAMbFpt0
T6MOFgAjQTiXTqG3zbtikRvKKybyv0UCYFTfAJ2k+glYckK3lMXGKYxLCQJLC6pd2ISX0lTArU4G
OsamqjhjGuRdHACsWals0zZd1phiZVATlAxhyyvqt7va9hB49LapiZ4uUHwum/o+IANOWuuLnpLn
Om60LE3zGqHFt2h4DyfP5DjemhrtRYR4XfHsYvKmol2SDsrXqE8oClo3Cmc9b9A3bOkh8bu+WKt+
eA3ccZHEUJeH9rJXlF0K0hrVu5VAJ6ZDVS4K5ZWhk0W2dXurcjsu7HQT5tn3uqdrUOfDdJOLhV0F
b594fP/SiPqPtEnuM9AE1T//UyBJRa1k8LJ0Erua2HEG6CnhSNPWdegj05+/f3+EuDb97f+TxaE2
5KkxLulK9Zs4fPF8GDeFC1grUx6jKPhaG3x8Sr/I8cFaa2703ELr2GHFq0Ow/Pg5/5+D+X/BwTRO
Co+hJhf/+qw7Nv31f+mOSfkP3dZsaTqqaUlhCed/CJgKHMp/TMRHA9Flna+r/s3AxO3gHyZYJYTK
aDAJocO0/I8qa2r/n/+pQM80dRvBWceaaJvwM/+AhKkR/9Mik6qwbYSa4PTrvBSkbhLo8yJrMIpv
aBSNu2aB9PXSvpJX42pc+gtxgdryAvPEC6iI17AblizyixZ+tLqi536Btv9SbPXt6UU/MT7/XvOH
P2f6uZ/WfM9W8pVejLvhN3Dmixx6YgxnKyy2cKpOh9pXXPufUHwUJtky2G77odSkczO0osddANkb
cU78OPrxq6LSiHpxZWv9Ph1OqMeGRiDH0ZGgMw1k5j4PzdQSyf2ujTsfgDzOD9AceY2MTz50D9/8
GtnPbvd97L+eCXtsRqVGVHBYhm6rM2G50EdDxlXzYYfq2rt9xWP6SrssHrwrzGa24ndJ1/HSv1K2
8i/O9nv/X8cl7Y6O93Pgifz76VOiVGSl9PmHXXjv/6SAuEUmf51e1g/++swQpzX6edFobBVLSMvU
TGGq0FP2I4VUwEs1B2UysXUlOYuNWmoPSAoyb6wiO0YGAc9fj680A/B19pzS4hDofhroAAQ09QYX
uIb468D83ydgmtlPP4sigU3f5YMsLQBDWjN2M8xCTbSKKyEDrHUYROqdvtb0BcIBX9UKFfRLuvBn
ZmKfUM1ZYWncFUKbjhsNEcvZTADDy3A8tuu1FwM5iitnB2NSX3SY7WBMknwpsvFeo66otvWa1uou
UJCzqrThyrJ57J3+MbOFZxj8AH6QrWumJixdnW3lODYbOk2AiPvBK3jiVygl4FVRhtVWh9rwMJVu
/EvKa3TGTkee7ex/zQKijqrDtKMDtL8eyqKLs6KmGWB0chtbiFKh0vweWfaX03EORmhacOq5mYUl
zWmI+3ECi0aWpMy4qfB9vHXoiQEa87qvmUCY3VCt+l3T8/jMhtZmy+pjdAi8MqlCmOhZzk5suKZB
72OYuA5LmtJJ8TsJB7xnZP6IsgN8swrZnb4FJyfETlGsyy5W1oGKWVDZL/uAxmbdrEgUd7gr31H1
vM6NCrK2cKFwGmd+qzWdaZ+2gKFRN1FNbBlUmsYqEgT7MwRiAw9OV0uAtEc7PN9uDV0vgVIOz4Ve
VBf9wLvNSLxn1cauz8GxxsksCpp9gIuVg790FX23R+QkLIP2iSh1sFhZvQ15/df2+EJHhK1cPHW8
Sa4senGoZYfGrYPC/VbCgXlzlNLAwrDtLl3HvNEoMiCKnz/QYaofi4q6U6DYPXw3aLoOqKw8jW+7
Pr5GFu+rLlLwfGVWPSJf+xqE9CAiaqm8azoklOlXB81NqY1PeabDnEm8n3U28Ewu2p1KYcztAgTB
VNCrQ6y8xnhIJhm08VSjDT7oNfAskT3Qlmw22E5yG+hNAu4hR4UKw3VlzDeN3QGs5ukEzXgS4fD8
M3tk2gMHX8ZxVKTqHHWSRt3/MgWYc4lWVLJp4UWb3ltbfzu9OcR8F07fHmEJrlfqMhaIsP0IUSUL
O41NcCCBdq/oYQqeHTKeCEEwlyiFoLGkRskP2wlu2iJ9pFTz6g5qAI/GBjsU4U7Uiz/csDrHMPcD
LBCy6sPj0RGVKjrVwn01cIO3CHsoHAtqoWNTDb6J27hXwnEZNV1+7mQml9ubbnYCdkhTliU1UjZj
dhh2QVa0WCnHm9iszWdUy2CiybrmXal2KrhOBf0OceY2OIhpWhaiH4hiItplWdb0558uYNlZ9Pwa
d9iUdAoRBOtiu9jAhwAWJNpkoJZaCetPD31pk7XyaiHlBcIkZ4fTUDRtjsCNvYFQCMu5zLBztFGb
8jv2WvLsR9796WU2X2UIlewFnE1sjsZjmJsFaNoEY+ckp/Mu66K/dH29fzodavpPfd4yUyhLFY5p
SF0lc5+FKgK38ROJaFpaae0t3CQdyxxkFRPUjNZZDmS4Kpqcsh4nWwPqPzjzPQ+uG50Eh8zRZkPx
IyaVl8/fM+ldbcw9rLBQXUWuUh+DJTAR8MN65N8r5dC8V37s3Z0e9MH8mhbayDwOTA2mCQLJ+0G5
E/Qkxqh9IyN7KYs3XGvpRbpnTqNZBofGBFGkbVn8Q/byced9WqpagaJ/HGsqy2ZYCryao+AL7UP0
7kAl1tiIK2eGdWRv6KTiqo0YtGbJeaLUdRjHDTCLNlO7v8XspFefHRXZATxnTk/gwVebhvYp0jwZ
wUmid0IitfFXXQEBCL7ptbV3seKcSTiPfCpD8srUJrFqi3fl/qfCrNbJMP4aNmaN549EYWAHD86m
fEAB/fSg5rcH34vaxPSY0VRAX/ZsUEDwmwEKCqHMKN6oTXzXRjBmTgc58o3Ic6RlqybDIbHdH49Z
lF0Avbnb0NeFiZ2CgwnX9JY2ZWfsToc68pGIoXMpMDJQWdNP+bT+UoyWwOWh1ohLguGth7Foftp+
ONzjmZfVl0idQe+A/hqf+WSzGo+cFj4i4qapqqo0TGlO3/RTYH80DdcIa2QiM+xTCk/HkwftFOci
awB24mtaFN5D19DCc+y8w74Asdn7rkXNmHMcTdOa5mAe9PmZ7zstlb2jbvpZhiY/HqsoPs2Ocau2
AIUV+bixQnNdu/pVY0CNqtp1l7WrwPnm9Q1aIsrt6a9wZAGzmFReqipFE6nOokIYoAWEDeWmwH5+
pRZ0yah9D8AwTK9+OR1rKrzMh2gJw9R4H1hSas4sea88RHp7Hegj/l20rmANtVT1MnAfY7nVckzJ
jCAOkO9OzPekSflRQenthA5x0OOSweWguxpLx8OXYbATxGbqamnSsFtFrq9+xVQuOHPTHf5iaaBf
r3I8UrXhVTNbK2pXxTJB020DJw0xhYvB767CYnhIde+lVbo3rVUXVY6cSlQ9DFW6Ght9YyMJYqvR
quEB6MOoVcTkY4cUys/T03mwVyUziXTzdNTp7NjZp4PWZjW5LAauCUqqTvqztOJvGBThdXduHg5W
CaEoY6C/zPtaHBwLWi7aOozCEdIXqsY0/YpeLsgvlVff6oIfp8d1NJggeSOZIVeeH3RhrgGZ6gwA
FJAIyVnJ2uIQdfQIy+B/J9KkxcYFb1DL2D8JiiLE9bAnWysQ8ELkcuWgK5FjCHk6zLEPZVPoYyga
Z/h82deqG+pDogw0AvuHNAIJ1iAbCiX6EXmmM4vi4FSdvtSnWLMhBd6Y0U20h42nx88yce5MK//p
++KbHTTXeeifyT3nFSdE6/bjGftTaNbZKJKEKZSDuJMKbiG5B49LDfDp8HaaPW7y0brOkuTBSOl/
n55YMX+Xf0Q3pCQ7NJzpON+PnrhGMrlMsFQSz4Sgrjsb3q9k2RBP0R+gv4Lqifrc9g1uhUakrhMT
2upgR3px7qdMofaO72kieOA4qkbyj7HE/k+JkyF0c2ccoHKiDoHQzDB8rSy7fMAvGSXXBg9T0tuV
b+b+g4+pwSYYYnM5eOBTIwWdCXwThmtHyvLMGp+leZIfNAkRkuOpzJBmzM5cr2kxkofpsC07F2WB
olDyJ/6fFOiGlm9iCyFXJJXx7a5y60zo2br/CE327FAyN1Ru8dkBZWUR5G85Rls9UuGwtC9Go916
Rnnn+s2Zg/poKGafREww/fPZT6Iw8WO7j7aiNgOwsCGc29g3aGV70SosPfX3n628v8bmGBwd3A2U
86er7lMSEQ9DK8rKirborC9b37rS5XAL9uWhpi3tJsN7nXgAeDqUI8YeL3DxeOYHTBv503r7+AFT
nUeHo0gvQ5v+/NMPaPM+MupCRIA6kQ+/hfQRvdo9nhsX+mBVvzzN1a7bNhzxuiw8+Z7Q5cO3q8Mk
F6qjjb9EG2j6mdNgtgf++k2kqI4+vdccczYpStrr+iD1eDtQBBtAoY9dve46UCdnVtY8h/uIZE5W
MJpG2sIbaX/0foSbdIBu9Fazah81rEhJo+s40CbtjDg3iqtsDMz40UOh8VntRli5Igxz+zK3s/YZ
gg8grRJFcnTye9lI6AR4UJ75jccmg0oA7x3V5n1lzlJpjaht73bxNmh9BHbyHNvGGoLv6XUwuyz/
mgjqzwY7jKLf1LT6vAzoFKea51QxQhB+9DgUIKyUyogvLRvk0ulQs6vlIxSHHFeyqQveBrO3sNQU
FyyiGW+VGj2XWEd1XemHLe/flSdRBsDe/czr/9jgJA9v20ItRaegORscBJVURap+a2JJ8iT4uiaU
c0QML5rCO1dqOHaEfA42W1KG09Sji8fF1la1L8jBXbQDoG27BB/k+/Xr6bnUpq8/376kwdwXU6uR
Yvb+0GQ81oYPLGFrwX0vKRiPcbhIRQvWzytNWPks0uzecTKkdjray+8tNqZoOeKTiWuEN6JYMY7C
vhuYPSSUoC2i5yyrwkbh0rGSm0Bt9Y0c/fI1iUyJylaVfdc6N5/q0J6mX5c+Ri1nFsjh5+KOmdah
jhW0pPi2PyYAo7Ux6nC3saugiy9x98ASwUeT88L2sra6OD2H89ufBUk1njaq4QgaH9KZzWHYxOgq
5k647cSAPJh8MtJ4N0o8lxTnegQgqMoUjZqm2YZ2eWWX45kdfrhi9uPPjru6oEndOPC9tDK+Hb1U
vaBB863UnG2Vxv9GLMn9LRknu8GYZTpBYbBcNB0Z1OlKwjxokM3GbfokWgxj1r02wPa9My/0I+OT
dPioJtOt1tAg3v+e5LKR4bRUSsMesEPht0+pS0u4ciqAzvqZAR7mKXQT0WZ0aOFZVP6nxfXpPkuy
UrR96TZbC9fPIlC/WVWjLgQvYmY1XaHnw5Wu4Cp3ehEdHmqCiqlmkRhJXlFy9g0VBChBervhVmgw
dYIatRFHJlvcFLASbuq3TveXpyOyJxjK/t7ndkIFmpeboLo33/sNBkJIFmbhth3icQFWuAXBZ5Zr
dN+N6yD3o2c1MZqVjXYtyhptf5vmJky11pssVhSU1bURlTcrLxaoJ+NMTfqNGJtl5wu9Mb446Nzs
7FEHvAqLBoqPlz+OuGzfWYUXXCEqzCsVKtsaA1fkUACDLYNEgu/1UDXqDb25dLXABFLld8V9L9Xo
dSxLFATbKBrw1pvsAqpggHSFskqf4mmdo2p5ibKk/itQbftJg++Pd46t3CI5064T7ASWvdFUG6PG
MrC2qvpZN+xyobRtgoop9jkliNml2gzOmuROh5BryEsbI6NL27TK3y2AYTRaPdZdMKQPlmvTVsZZ
w1i2iWO/wDgebwbbzJ954LT3I4htOCuZscHuplqhqT8gBdQ0FxSWlJU+MYoDBQq9prRPbtOUS0gi
93Znoj5EOfQyz+RLGFVoBIgQmwTXTO4IZyDupiGWWaHcb1Do2/QRMLqpqLXV9UB/s0FMb9VcqRaJ
ERVLEhJ748RBzveFahlVJkJHCWz0bFApX2som2GSrt1BWE5XhlYoa8WcTEy9NgSm7uRo8RTemJ/Z
X0cOZ/aXpFPPs5qEddoIn/aXieSHEF3Usr/yS87Ea7dFyt+v1fLs+j5c3oA7VJ4cqKALUuT9SFIM
SG1amJz0NQKGdt3jJ+H1421L/8cKjWltiRJGAjfDJDUVseN6rr8zt8OxjW3TM7C4kniPObP0yzUj
3iXQmcmPrTfXbZ6GGJ9rY1gNaJYhRHVzelcfmV4uIupaiKpT1lRnx1dtYnXbw/bbWimo/EnmS22k
hvDRmP/5qbwXaTq1P31IShaZASsbGpCksJ06AP/9LPRu86LsQan5w5mm4tGRkchOxdpJN3528wyJ
N/a+mXJa2WOBEDU9xLEEJohokrM5PYlHDkY6+1OjENAM63QeSjWSNM1506QdjbrF4E6eynZpkNtk
TtKqGxHlaIb7VZq90yI2hqfW6jzzj9+S5LYUiIFR0PE/eNp5pe4qSaf128RQvlhFtUZjxcdJaECH
JpAvp4csjtx7tGFwx1TBnXG+zT4nmGknilMRQyM1uleKJ80vsm/kQ/wSHBHUhx6yDvgBeNYYSBeQ
oZAeh+iQuka2RmejCy/jnFf+WkVpOF2kTY1ac9o5CXaIUqAN0Bd9gjwW9q3emS12ZGV8lF2m3pxl
8gTZX4k+an+dWkEZpW8//MQxEKcuWDsPbYeX4ulpmmZhdmXqlB7BZNLWUWkK7oci56yUtPTirexG
5YH9nlxSBusvUXDwH7vACc+8ZI99FZvDSyf34Za2Z9u5bYOgN5KBREBmtzXNpIUG5+OixLs+VxAP
iTuUzQ2rPzPMIzMKKBFilgYjUBjzB4+t+KlfWH67LdyUNq7WoOSVwUPu4ujMAKdvM5vQCYHH9wP0
aFPd3p/QnK6rSmmo2ZaOla7l0MW7yvTr9enPdixFJ4OcMCmU/Y2DtBXHpaRpnaHZiqry70AGZ5uo
CyLaf1awDqoRzo+NJIHtod7jpgpQep8MA3kyZXn6lxxZQJIaGFM6wXrpzO+Pd3TaMa570ks3yF+A
FC8aFRJ93mg7I3a+no51dG7pnlm6Rk5JeWg/VhGlqT/WzG1i+eNlVarpqrQU+/F0lCMXHOP4O8os
cx11t+pGGHZ8QeclVZzylRtew1xrDK9cBVF7MEBok5wOenRoQA34mqwQvuj+0Cq9jyuvUBvYFkgm
tI6R4rKNZffpKEc+FhAKXEoMpB0wPZnd3U5qIT4Q87Eiw0ddUVxAQ9tmpnKjCnSpTsc6stNtlWcO
FWQcgDmA90cEPqY06jJvt6K3ryNg+Y3r37nCu/EFCvhxunWT/syNemQSqRJzy01vVwuAw35IeiiF
0LuETeFmylb1rQyJBWiKpwd2ZBIdodKxoVxDoWEepS9VNcCpiRXfjBh/IK7+JBXp3qejfBCN4a5O
hzs2KNBxmjMdKAgeafuDQgPX7xKEmLZKELokvdaAsDV59ekoRxY9/adpYQArItWafsWn5CcZvcpB
Y7jZxqiiqFr1I4fSd2F2k4J5DIoo9M4sjyMpydTw+mixUdaYP0trD1nmRtQMa6IMmthpYYLeO1du
WzibfAAKInpUnW3PiFZdG5Wb0+M9+hGBoAAcBF56gCRG5qDpsTGtt5WHxB1C3lo8BFetC3oql8af
3wkOYaZTS6WzON/csmhsO5V+gy5XY2Hzig0BajGFofdnUtjDaw6cKuBNDT+jI6VRtdGxuVAFb/1J
5qDQFH2nm5G4Eu3QnnnfHy7LCZPLPpgwo5JG7v6CCdocb9yubcC/xgDeIiQHK9nkD6c/09EBUb2g
RUqJ5gAm1MAWUQvkZrbY1Bm/q2Iw2qvAiuxbsxHucP3HwYQD6JrSF6W2g1zIovbjefVYbTtP4NpQ
lf6TRaJMAZau16/TsQ7XH+fUp1izXY1cS+uHFbHaccigBMhXB8mu3hc4hTjOmSNkDl+koAdMDydf
Uh9OEZAQ+x/L82URtbIc+VjWgwV02cU5sNn68KIL28dGcxXBtHTQJ4kCKEp9uotSpEZUinwR2dnp
oR/5pibYdlBf1tRP1WentKX6WWXHwFpxiE4vg6B+6VovWJHvnjtjjkSifa+CwyIKyJtZpD5pBITQ
fNimTW+gU22SaHq9vzENksA/HhTPGt7/4D00ok3f+9P56YqswttRG7al25m7JoSvPBYJUHz4+OvT
oQ6Pas4QoOC2gZqcRk67H8ruXFF7vTVsTfAsUWB9xcHWRwTTBiTRYkmidX++1Xkc8F6iIzfltrO1
aituIww0LmmFJDWCmgOwi8BuzgzryI7AI435A4zFQj1IJLWoTQTuD1uktYJrDcL8WlUa72pAMWTp
ivTcbj8yjaAtBS1UCAbygDKDYhJbAqTh1htw/Kw1/VeDSNiysXSsaxPDurJNY3v6yx05MwlJN0lF
3NJkrPtfTvSjghxLNmzxL3vX6txeO7WanLnZDvMuXtmfgsy+VlzEfZ4xXdvEM96r0YGzklRyy2GO
jmuRVtd51/obRB2eTg9uFvcvwAL1BSDBAnDwHCI96rla9AqomdbyUaMttXiHgLKD2+xUK0TcdLyS
mobOH96XZ4Y82+d/hbYMBCzgpvC+ms1rAljZCPt62OBheTO6D+zU1xTxqNMDnC3Qf0WZWBJ0lmjF
zLY4lqRZY3hyQBlz7Lay0uqffZojJ4Vez4IsTZ6pfM1P7Y+AjiqYT0ennzXHSMEnGEy/7dH2KVWB
+lOc9Fdj6PkGPnFheBsaAMvokqDKp+S/Ufi9KwYnWLo4yS+0LlZxY9CjWw8yFSLSxoD+2un5ODLr
Os0LcH4ajQWhzboYpVaEfdJ24wYV7ODCcIcK9V/UEaiWiD87gaaZIKeBOsq9Qd1Rzj5w2Me1MNHV
2BSRk2BC0TQIIuRYC5x7zR4ZE13vD7KTY/Oqnl2UoSVpS5aRtUmLKt8iNPEVWx1vpbNlzpwFRyJp
vGEd9ip9GfK1/bOgCNIAYd8QWY4SQyFRioELGKDNK84p5xCQR2OR6kqo5rz/7Oko/HQ5cbYPHsgN
FT0ElHM6LULd2HobWT6nV8TsSP1rwX6KMx0Rn+J09ogvop6gxVOCiUC7JrkJrXh8AdjnLv2xyHaa
V6lnluGRoKSHrAsYUlPuO1sbiV6JHpsP3NJdzx8vMqn3mwC06aPpYFEiJpdx2k9G7/z5ccCdqoKU
AIkDGGE2WN2u+q6H1r6xnBLRUs1Vhu9V6+JzZsBE+2l7RfLnJyy6TJTkpkuLV+5spJ6PdonhAUEz
A1E+hnaffosr/zeUi+JqHFNvpWn0OVphdGdOomkon2paH9uPHJ/+qDCgwM37lR4Wx6pdZWLjZeKh
9zwoQyV/7b1CDBDDdtnfi1TCvKELdGZFiWkbzEPTXQHmASsN6s3s0K0ruk+RdMVGBBmW0KYVRwLx
A8VysA5PClhKeN2U+AaBM1kivFVqF5qB4hMelxG2RVWVFPky75P0HPbw45k/+2WAih1uHOhyE0Fw
f7GHjkfyEALz16hBlRdYk3fV17wPoknIU0CLigOk6kSkRbCRowC/O8B6/bBCwKloFzUoMXelo002
LnRF0mvvS197aMo8/tGE4fDDzyLMvk/vz2myDn6yRQEeQJyYHqL7P3kcc4p0tKM3Gc4OSwUx4UWb
div4qBi7Zs7D6WhHVg3VBGZGVz/Yk7MJQiQsaTU/FxtEU1Gx1DuBtomBLBiiaGlIBaOiEPyrKuPy
GWglMOTT4Y8NlgKsgMHjcHvMa1112rp5JDn0ECtyln4lyvrCCAtMLMxoQDJ2sOQfvomnffJBJjBg
EQDnnfe8Y5uGg95xwimwhfENwNaVNLLIOu3Mhjw80ClusR2mfTE1dWaXh5RZ30uzszbo9rgPoo7F
qopUXKW82lifnsZjX5Gtr9OuoZkPcWt/zQxqVrq55Jhzrch509UoRXnYDYBsu6jG3hQo8v5yY0xM
EGn1f52OfThMIMTQgEHj0cg5IGCh6Z/zgDStTYWGHr7EpDXeovHPfbZzYWaXfuPVWhkFhFGieDvq
9X2kYejXuC+nRzPL/qfVQSWDwjK4Udjr86Msq1zEn3RpbSIZ7KrGRt8Ll4jTMY4s+r0Ys5u+xAbZ
KzJiTN5QcKrMVFmEwW81P7Mqjk4ZIwIXB3qMm2F/VeS5NUZUUKxNb28hPV8EWDnGTXd5ejRHo/Bf
IRAAEjm/d5Be8ezGrC3MMKKtJ6NvdH0ZUn2GP3X0w7DQKFeb3OjG7CZ37AKt4KSyNnWLYU6nDCES
/2n2Z7W5vz4/+BtyZkYjtdnh66VFgA72QGqJsXXpOmuSlp0HRO3P5wyCpEMaC14Jtur+l9FLMSbk
/BZSPBUU417jDEYszeOSTLRUy84suMNPxFtvQqZOG5UW2+yQJ2XP7cHEtWCctEndKN7lKnI+ipO/
nR7X4TlE75hWrkXhA1yRMVtxdqDD8KzwqAhQwv7hGn15X6smLs0NvtXVEnXg9kVR0CrDhBXzzT+/
OXn4/T2r+v6sRugriVq4mDMMCPoh5qFCtQbJJKzuzIQeW4z0S+hgAM0EQjU7jFQs2AxQTNZGdP13
xQOFpGtDdCbINFmzRMD6FMSafbUmyTP8iC1r40rcvFAv2iV997Xlfk57bFuSPv2z0urH4p+4nnQs
SZbhwe3PXwM9wKx6xdpI8awGqKhi6FYky9NL5Pio/g4y28ci8b1QITXcxE3wqgkFswbZ/zY91FTj
EXORRv4/jmr2rarCGBDW9OHreu0ypuO2VBUMfGI7O7P8DncZOdvf0zf/XmErEDLFbwUfMwRBdCSx
QJs7wfvp+Tt2eZjwnii1cz0dVHD8FtNlVWGRiwCxuiBEXd2wV6IKcatpx8c/D0bbYAIBADel6bS/
Iqo6bvUaQv/Ga1+G/FGk9SJPcBQ/t9SPDervOAcHlOMDSzJqLvcuV68Lq3wo8Ltri3Jphu3m9JCO
faXPoWapUmOVULZ9jQs+wAMBoXJ/63jWmaVwbJGjQ8BLjMI2R/z8JAL26HpQjzfoXGPgFXUvNdIj
i6Aq38F9IR2WnrlQjk4gqebkMK/xzJ5t3YI+SxONpBT4fd+W6NPZTnnPVfLqucHqzyeQqgv5Ea0R
6j2zUI6DqmXpJSRi2EgORrB10M8TqbI+HWZaWvPT73OY2TmBZ3PUJRphtCq6bO0firwJmue0sXDK
fRnGL136bywMttMHq5DW8bxjnEVlT5pMVUlzeXYN3SaN/bWJccPpcWEPczgyOqoTJ2kSwDro4jZK
lSplGctNlFXjvSJ8fMASDyN0C0VTvy2LRRypNtla3l3pXt1f1ppPLlrH1qWi49NG85yCe65APija
5Bsy0njKxpb2nBlutuoz6d5kzmCucHjrX7Q0R+E9kQZzh9T4u9cOeHuy2W9aNO2/D2mt3QWe0b66
mGasQvCe701fCWx8nQ7Hwtx7DrzJoxYvgMuyCskih0DFA1ULEQ1MpOqtsiSTCyPGM3JoRuwPFQMF
1DSzFrEvjZveK9OfowzD9Zi0eMJ35ggtzfbbr4JizMrLcvFg1zpM5IxusoqY/zLIJgcbLwqyHWrE
+WNPg+hqTJQcUykmD4++lJS80Yb6Lqki4yb3A3Fv4QmXXtSDnu5MUTmPeCno62a0Bm2RxlH8CLO2
+l1EfXBdZx21poml1sR1equ6yN9yGaJlWsbGI4LpWO7UrgnOSsl+lG5pYNbreUuvBxOLpu3PIhLZ
Ezom/Qpwb3NDS97+MfgDqp3Y8F5MdcmLHFbSbd/ryRNV9REdSLf070Tl5ZvesgJEiqU9KcVmKFgO
2TodYvuS2ghWQ1097CplhKbgj8oNaWFyHZit/xbr5IsXXZX7COqY8juuV/m4UrWm/Bk30n+q8wrQ
GZXoAN+QNt/gLhJsxthyH8HyNc+mg2lJY+I/0OhDu0T5QP3dmQFGoFox1pChIidfZzglrDPfxMwg
cZLHzqBe5oRpc9/pNVLbVlv8bKKBuaHcHF/UpfxC+yS/DBLMBnwkAtctHh6LgKzlIqZMfkNvMUci
07DRUw86PJeDGt1Uz9pRqcMgsWkiQC0FtoWQGDBYwsUVW3tjgUkZqq45ZjqiLMSFKhWEjeE5gSu1
3XLrRdl4V1QODrGjFlshbqWYzORRhj0ddrsXie1jmymReAw8FiuUI2XZGp2xVqtJNp5KBPLWFv6A
vGXw2Fat2MeL3i/WpaehneN0ubNA0hk4QwxKtlUj/TIuy+G+84wQVKJWoacehAnVPd989Ksyeo5t
FRkdWojiOm1tTACsIAwupRjLa7Vw8hW+GtNrkk3qkTp/CaBf3WNZXm8CqZNdtb6G3s5gdsOrDhBn
UcYQfGRjNGtMs/IbVy/kAzYY5mUyps220pJgqeix2BYCNC8Y83EDs1NZ2bmH73je5wEJVaD0aJFP
jo+t2i/yBoeDStK0s4XXLGJFs76PTTe8xTD6b0skwBemHaHxm7fGKm9rcZ2hKPsWapjfbXSjcLw1
mEQaffwvUOkoclruJPCaJl8qHSvWPGkQ8+89vhg032eWFK4HSTAgrd6G37CH6HbjxPZsHLyNvdh9
9CIsHvwYJHYTjIm5MAs2nkNZtKX2AxQcbbX+HmPY/k5Ql7npwpzP0RdmjTRqwaJEPg8NlGZMr7XR
EV9Ut7Et5DWxuSjQp978N2dntuO2sa3hJyqAM1m3mlpSd7s92/ENYScO53kokk9/PvY+wLYoQURv
BLmJA5dYw6pVa/1D1ufaQ2CJ6eAM6ExHjTEaH2qjn12acfD5QEzx96KwrXOrpnYHUN/7UOL9sdWd
Pv8Yt4P47rTUh2B8iV9TQx3Qi0OsUNO6H77anZefR6h+/xiZFrzzm7j97HZ6SkCKAwSjq9E4O4Vh
7UU0je+6osJTzu7S8tR55OyVyDC1szyMgBND/Q1EyX9GTOZrHEZYO02xs7WjHHcIu+h3WSH0xyGY
a2Fe7XUYxZs4k5led4w66W0GAO0HYpK7DQb+m+xBAllAUT+bZmjskbCqkMevhkcz1IIH27Zz7rK8
/zqEuX+IvCB7DvFIfTRbTx3GICq/2SrLznC1USFguyF47sTf0jaz9007Vh+0JPHf4T/pZpvEzdJP
PaLWJ3My9Pf52Dnf67JGi7aV/bl1Rv+UlPh7qlym750CBWyR9rOXojcTJ2IkcO1CiB9GO6YP2DI1
P7G3br8PY6QfXEeYTyDPxGxlwsMt5zZEsLdxkbDOdCDYWMeODoKGhkS7d8rN4XuH3crDWNn+CZc7
bT+kbv/D7Xznm+1k5r+WDRQfm3m7fhc0bbEF1FMfPEzDtgFubu+kioNTktXhl6YSEXZOXn0Q1Jb2
XZl226EIve/ZiPvT7P9W4YKj/NmROd6j9dq+n2pUbfPJqj+bIuq+QWr394iP9d/cwXceRCrUQwfV
472SlPu0BJOWpMWoSeTIHz+1I+VjlO7z8DNK+RxpO47PweQ5ny2q43uzaDHjCxAkc8fGeEgaMzip
sPMxEOExzf/RHcU4pC++KYOT72MaspXcEUhSV51xHEuAfJaQ1T4JgGuIBDn2unEyrGaIrZURdo8m
4vvJtq2sYpvFjn00OQBbfzJ7vInMCAE9zaTl7vZbJGFTNItjHC4SRL2QB26zHY8nBwkvMR5coLR7
q1LNPqoxsHZLUNB5BvqtmokjWV3rH8MA2HCW++1jbOT1yWyRZO88E2XPVGKpHrTag59k+XNTO/YG
kxNrOxWOVmwIqC3GLjWWwk4Umvtx6MIXOZbO70KV3rMM4uYcxo75wyM5wfy3xJRNi2DeTFnF7phV
cLgYKhF+rrS++NWGkGbMgvjR9pDWlDeY20jgLe57iXbynTp4Kp2OaKqL/ofP9fu9i/ktjmzL54Yb
czcKXd+WhRp3Jlz3/eQ1ksW0h6+dbLEwC/T6IUo855OG8fqmiaB4lHYAH9nXkWtDtglaVxcjeD5l
b3/gQgEESjlTAqn0LTJlLTODscdB9ZhOsEsIKY+JtPAxNd9cz7bJ+GlrQbilWG8vXk667Qee1nfW
0SiQHCi6vdvWD8WUrST+8/thkfhLuhEO/CYThO8SJxCw9eIYKtdx0M0fSca902B0VuXqBSOUf93a
WJm+Gw8N+AcOEhggo2lDLMosnsJ1JMcK6YhkQ/Lc+rlt7MPah7Ekp5qsq6boGeNDnU9fC3qbGS54
ZbLyzTfqSTSoeNDPrG5TLns+bezFtuuXHF2MeL51dScemgYH+vtPjxuPRFC3s4oSHRBYOoviZpik
ITHZM45toCHOotzyvRO5ztHOlf1exG3xP8zs3DYHfQh480pgZO6ydcOUGVTJxuilQ5ACblmLRVB4
MBGIQG98fidvDBFqzcZUcKGeSqG0tc+e9//lhppFlkykUelyISm22LcuVuIwRQwL07rkIAbjRyGd
dwgsPWdkIE5enZyBivX9qb6uMlyOafCb/miyW6Tz9eBrszcORrhbnFcCa+cpjexM6qOpTveHu9Hn
nJ/90IDpw5igwOal/2O8QY1KFD2idFGo2+mxTpzkV004wgxe5njH9y1VMMT6pX+0hoq3meGJ5NmN
I3J+leRdhx90Ur0zs1I9leTM1iZhe5DWBmH9vUVza63LudjxDlsdTUQTEDNVixmMd/mD9djNpMx0
AZTezX+KesJJ106TOF9ZiFvjzDBzVh88F+pel+MkGt5BeeP6pyCoMAX28SXPsaNemf/Fcr9+jQcJ
iEcDjb5rzbo+dnI5RuLUqlI/OZ5oH0WHsoLrBMbKIb4Sf5hnjo9BrH3W4jaXkP0y6lNRBY1/Cv3A
/hghoudxN5s4lbauAv9XO5ZP678eYvnoogCJ3mrAlUanIfjiGZ3eHwAKwKGq9BiUFLR/3Ffu78Yb
s4FlxSyYRPie4/jlnHcyxx8KjajzpAf1GaJa+NAWGBWDPHtjNW+eeA9qDVQM5D5tOtmXQ1FxlbHK
8uAcwPl617W4/FSh8B+8zBArE7+4l/4zFPJz0HApu74KpP95xOo+jdJi6MTJ0NLsMNh9/26wJuNc
B5a/h1xKWtRaxtv6Ua8bC2K2YUA5AU6ylNGYRrrYuTT8k1V7U0THpvpNHlK97z1zTRHxxqpZOrgV
5CasG6SvRNQkRn4uT44fWTvQOuLJbHpnJ/Ix+Xx/g9w4lNy28+kncWEuFxskU0OMF5+S4B17/EDH
tEzNTe7n4xt7k/P0Wehzo75Dp4ae3iL0I/rjNbkX+6cxccNHU3Y+RspYxqVhH65cdotb5j9DAYCh
AKvPQkiLnRj2thaPReKf4MLyiFFG8UQfMduXKba8IZ572L5k3TYpNKdbOW9LGarXrWmShhD5Z+k8
dzG22+AF7gkXSfXWGc6dLMt9o1OzUkVWvR90QRbTIj2H72vpm5shdhX4z9b8fX9Vbx6QGcYB4WC2
klgkUoZbYkcYEgQHk4oOdG8+Pqv/6bsaH3FjBPjQj9WX+2Pe2LSe/ceYiwVWSTogIYL5FA/U6rtP
CWGPCRKiJbxI16ClN7+P5eWUAPa8CvJ1Y5VZIQdMRPIJPA6G6gjqz+oeBoaZbgrYwsQC/uHtH4jq
BTgSyQJTbr8McDE04xBZd9y18hJM5dDlOJ8a6mXw6ZTcH2oJZX3dRg7S9vZclJZk35djmSo0qbu1
4uSmyJj3guAtcArHJM2UvbYx+0qLty0vx++ahnHwRvlydjFQWv2I5Wt2gI3+PrHUp9CK1MfIy8KV
fX5rsdH3J/QiKeRATLj8fcKxsjAWPnc5Vp4PGkXWbeFOxVdzCtZ0w27dsoBmrRn4CegaCfTLsSox
JYGNheqps320vZWGqryLnUFFgVqEsK1S4WvUb+sfXY2IhKs33ruaxswmp1q4622s7vChaz7cX6Jb
W5C+OmzpV2ruUlNMUkOXZmCK0xh2zg5C20dQPyDUZqMlfAG1fYIZ7sqs3whsvBVAUJKlwexf9rrb
fhroNWji1Ocj9T9XZacsC6LHdqpGnPXC7l+AP8nWSup65cG5eK+87kfcMogn87XrLdlLbtkMGeBN
cWrEgI50b1LyHo1oX05Bhb+t0lYa7rfGg2SNgDweKQC3FmetKpvc9YY+hFUUZ99BypQfkz4OKIL0
gsS91At7rfF54yak58TzE2AGIPIlqsVAtG1A5Sk4x2Hrj3tpdam/lzqMijdvHMkXAQLieKNKsTg6
OL+3oimH4OxlrfHFdUdsyOVQU2Gr6rPu05PUu1UJ8lv30sWo89f/8SqxqyDruqkPzsJPUGBJRbuF
WJR96BD+2xpp3m+xZMUEWqUSK2pR/w5lsCZNeGOGqVoAzQcRK6+pzyEymuwiPTgnqdMACcFteq/i
yPl+f4Jv7B0g+lwMkG941CzjRd+5WW3VDFOrWFCoVirZlR1ullmtml0HrmllwFvfxbYhHqJ6f03N
dFFNGSfT8k84YjbPzRgG1Ecqe+VhY94ahvR67lci3wn3+XIJ4dShsGVoPkRdvQ4xbVT632avBd2D
UVC03gWxU39xigzpuSiOk39cPUV5z1T5N7q3xd94CINmSkTYtRtaKOKh9Gsb3y8uDX/basFooZaJ
vyPO8UhD7qmTNQgNe6OaMKoxh4cS962vdRfrH1ohxbZK4/BDXiMmZ0Dz+J5qVvpXmGjIzAbzU0Nq
aTxt2lmKlCANrHR/f5GvJ2M28QHpDNTSskktLycjMxLfCCgL04305FcDGb7uEPQ+Up/3x3l9w/1R
spgjHwwAIKOAqWeW9OK4ZnoyohcT+qdu1MoMPWSFGTgxa0jpFOXQN1q7tNVT5/LYebDsCFu2Sk2p
vfWAP1Ub3irDt97QK1pxcW1OKznJ9S00w8yhjc85CdjhuaL2x7Fu/LgYTCHCc0TN+8kJ0+qhlVb1
cZAu3p8BwBoZm9n7+3Ny4/KnRIY6BJq3c+1qMSiCbqkvu0yeakDkRyVx0KaB2yeP/uAZn/+Hsbhv
EL3nqe1eoSmm1hd4tvknMunurDBuexdXfXyU1rjG+rjeUjxcyZXnsg1i4MuVtnkqK13wwAuGaDy0
oCn3Hna7Kx80T85yP1HkpKrKTQpsbZHNUDRXWIoP/olmavGSBk21xfmw/Fb3wnj0wxzf80EGW3ek
9yi0do2beL1hbPBkpsPFg8QL4gmXG6Z1ExqjfeafVBOIjRl5v+jB/eKAu3gIRzgjhUa5u7+ES04C
RwjBOGox1HyAPFJIvBxTL8EdjhqBy4LFeoS47yL3NE0bkfUNZtdGvHdH+cPXM7WTpVGeIQUcnSj+
4ht5soKiut66hA2SVuAeaFUb3mLrtv1gY8jchOehNz7VbSt+IBZgbwI76VcOyfVEU0vjXHqU6G/o
suZ5j/cWPN2z7RbaRkd8eKdnebEzwibaa1Us4BRTwb4/1ddXHykyqHONwhcki6vN1VapWSYyOHcj
3qUNRkF0g9uvRjnVu9iWw9ozZd4tl5t5fhDRiGAry2t/scCeooQFjPAMN8Q7ZGKmY20kck+uBkJj
toAUWVgdYs1q3ml1LHbCSS0UeJ01UbFbHw6Qe0bck2CwwS+3WBr1qqt6fkhMI+9c5JP+EOCit6mj
ytu0kCdWINC39hFYYTgLqHrByl4UlfNEwTZurPCctNV3eIX6h7S2gq0ei2ol87410py5kSryD7N8
+WU1dIbOjAoQcoMr9lpTgdwhe6V+WK8JAl4HQL4GKBklYLImKv6LodB661HHjM661Re/2wD9NsSf
TD9eSe5vHQ1YYHMcYvac5UO65YWTpUMUndspVEcrN9IjCp3hE6UgAFeele+ySes+3T8aNwdlpcg+
GZXq8OXHIZSUli1ucWcJF3s/ObO1aOhqeE5P+SOG8u0hniLndH/QW9uS/aFzROgJopRwOeg0uG0j
exmetUE5L8lgDgAPtFHDe3vi3Wq5ycq+vLGEYKDn4hPSJJTZF6E2yl0/VnURnDPR5mffr+tDaCpn
++bPgtELKYqrEi74cgE9wGXKpfpw9jzEWzdu1prxkTiuKOsro44prdlJszKXNw4C+g+s3lypJOmY
5/qPVCdPMVfX0fg9u3X4O5N59jMqygyURmuuhO6bI3G6gdtw8K6CSe2IJh7Jgc9GnjqHfvDU8yxc
vptEY68chdc8dRFBiSHcEvSMXpmgl1+lkgClfBmFZ91IGzghuJuHWNE64PL7QfZqg+5m/NGz4/ST
HjbBp0hZSFFOeSIxHuu1X6MqPHy0p/hzxNxVG38IfW3bYyF8gGenf2IVpx+i0IcEe+PY/KcMkclE
HtJV3exh7bQPhW1gm6wcsB5/634k3R1IWqfbmcIGbYi9i+MdrSrJ/q4tsHFpM5QbukNOvYPjSNKd
93FVb+u+TtotDb+g3DhuEtq09st8QqcuBw0NxEF9rUOrOvRa35I4Y7v9iG0zcpv3N+aNuhlY39k2
xp3FHribLqeTjDfum2H0TmmStOY+5xvGLY7kVrAbcui+c3UMvYcUm+cW4GQ1qM3kk54cMaEbD2Us
dcBFU+7821eieMIYAk1jr8miNTbkK9vxct3nQs5c4gB4OjNiL39oDzJl8pI4PTdVm//V2Fr1IGLA
phu3L8d/dGUbOa+0rKYYnwk/RuRTmr+tvhVP9Midx8otY3cTNKH5K9AQfNwYbTyOW2/KoiPUE/Gr
b9xU/z6lU+dtpsDM197y1wUFLJvQYAT6wUt09pG9/AAnpQYlhzgh1XDCTTK504cA5MzGS3HT1lT4
qBU2NnipCfp1qqjzV1O98u6+Cun8BFRKZqI7olmUpy5/glkWwkS9Iz2jkuUfEFF1jsxbugF61e5t
vXOPfeCvRKGriD6PSQ/IAhJBgNAW17ETKtV7Tpae3UL4T+QH6V6TtbXp7bjb1hmuLCs7ev4LLzbK
PCDmROwRHrzWsizV9jq62SCOz40VREckTIp9PIThIU7l59YU2caos2HXCuFvATWKbei21Rf8PeKv
Rlr/VXnuWun35qwTskhH+DVUpy9nvfSyrEhBHJ6NukmjTdKX3j+Bi3c5/RC/2dUAm37qvkzXmFM3
Zx74EGk72clVSdAsPDOr9TI7l2CrjyFR59TKUT7Rew3fjUWqHu7P/Pwdy4knO+GumcVcrkSo6tHD
U6cWrHTs44js9f1DIuWLO2nZTzQ/f4oScrLnTxRAAHGvZNY3B4ckP9tmcsEum6lhakvIz2wzReqO
3laOHFwh6n2cu+ZvJG2jXV9Sfe/pCD6UXuu/9QZk00k8oFhh2p0QJy7XuAZkh59Jkp41sw2fTMzv
PmQ4qbRxO61cgPPftJhldDTRa4O6wpNl2ehwJl8XE03Hc6e69jhW8bQdKunPNDWvxWIdhOzWiJP+
aI/Nr/sLrN/YUYxN9Qj9aw7XMjsrRJbgruUn58xzumeurtbdegXmow+jQDFxS1I3FdtJSwxc5z1P
7P12cLDoSovgETxnGR7LCtTOBknU3NqA8zG1c4EvUYT2iKr/uv9rb04ULdr5VQl+Z+nzkQF91rRU
JmcrquRjY/nVduopBG6oNMZPna3lL1WaDLvUK62VpPIqH4K3qs3YIQh9xNplNzG3stRPc9ZI6yI7
2tReO/6yJ7QjROWsEQeviwXzYK+lcbQCoFEvUmZAIh4MKrZeXDfFDwgt4y6JpIk6j6r3tfT6c4O2
yWYINIWuQZrs3d6Y9WTK2drFM9egBjf3CE9bKhfwawjFlydhCorWExnfPpRw8zd90Hr7SHfanUfZ
90taIEhyf52vMvjX7//vgIvwanGpumNecSCQM39vhr1/rp3k6/1BbsRwOGT2/Jzk8ubRd/lVnXDq
zjCj+RbzqmfNGCtta1Q0lTZpUE27yYvUsZbtyha+lTPQAKA4z3End1q+G6T0/RB2CneZchC5n+KM
bEuDq16p0EIlOHoiZa13penw5uzszvyOLLu3v//tt1Z0biXyLCPooMN6+e164YW6KlImeNLsL1Gp
l9/7PLA2cd8XG+yQzZXH0vXpoZ2EZBZATcQHQCZdjjcZYjTDKs3OORz2Rwji1ktehNavNqvWJERv
DUWhwNO5NtiwyydSrGe+5tZddp78QP6uSzP40AZGv/EoEq9k2reGAlxAVRyZYK6K+c//eI2NtlEo
EXA7NiJUyHK14rFosTjS09B/awWEZjX1UnDIsJiZysUEBn3v9GMpMXDXM/uTlGH/YtV2t9Ha4N/7
W+M6xjIShRZcorgYKIJcfpQ96KPIwyI9j/Clz01tiB1cd8qwGBIj772XshlPcYLlyf1xr9SJaepQ
t8M3Z5ZWu0bhaLmm56jhpWdQ8sMsuNFAPwh1/6Ao4b0UVYSDrhT2VlhZDSgITpYd2kQjDUvv+z/l
OvzwS8DozOVDlK6WfkZ5P2RaUsfZuW9N/1vldxSkraTIo/39cW7uHypA8CNnSb4ldM5JYFGVU5Gd
BxLIR63pf/e5H/6shT+uTO71eadFoUnKL5CgaNLNX/zHTtU7VG7a0WNuByl3VhrhPQZNaBslAgch
pdrD27+MZ5FJDxkCPnbIl+NNSR5EbR1l5zFTHugw/IibRBk7iXb2SnPq1mLNQFoKnriGaMtq9tjN
rbe6ys4IY5af9VCz8ezUh5UAdn1ZMIE8r2j/4/x6FbXDKUuyMLfTc9WiVOC2Q/OM6Xzx0uaavc1t
v9uSsKxZ+Fz5Es1HgkcWba1X9cblA1kGZQxjglGpX2XVljfZ2GxyZG++RrQTv1VDTOckirvwC+7L
KGjTz5gV8o1cAQgSUap2YRY43RMyEoZ2wkmk+OlFhrJfUMWzeI5SI1abfBpeoilBUTSqe//fCCyl
vbEU/ajNkCfVSsJ5tecplCMG/5pvctyXysRWLeJYG3vn5Ald7LQm8F48p+rewYcwP9/fhNcRBRl8
kiccyRCIvNbC6xs9llQ95EkkSkXPaVV74z4m9tRbK7BSD+sQr/oImcozt04p5LSt/TADTBnVqXsO
Bket+ercyOxYUWoGKNJxNdF+ujwYieGUFi6D2bnNJS0RaItxCVPTw+FqAPuAFjsUpHiDtXD4RTOi
wiHpJicHaem01sZRAl0CkZf1ivHsq7/v5RMEiQzqCBCpOUlcNZe/iyu/iZUb5md3NMtmA3Ju8Df2
4BXfwrg23g/GAJZKHwdzM5VJ+ylAlKrdGkNjvs9kT7ET9Etk73u9lc3G7guE5WWlnSeK0FRDWsP5
brZR/XlSUTpwnTjZSIevqHcKQo2310wxfPIHVZgbmdqW2ACWK5KVkHQrTszKM3PZmxftMiTZHU8y
4UzZ2Q0jzNLC2Ii+gwVeM+i4EWlBXXJNz7omjDMHkj8ireXlE7GqpP9Cbnl2ncwl0gLxHF3ZPHox
tOX7m/zqs7iq2UkI6YOHwMh3kSpzV3dVMYb2qTbK7FRigr4FHT+tjHKdtSKiCNQNRPlcfb4ycMH8
w/HSWDonZah+o6rG2YUid9JNnsvwgaZeuTPDsN7VRVocKLciFxaP00od6Ma3QkiRVPnwD/PIJC/n
VgYUh3Q7dE9B3/TPwh6R/xaxsRLqr1aQqDHz7mfIOLJny8fXFMZmOgKqOYkh7neNFf0DmhVR3rBW
D23TrgHor24WYPoA2Wg4sXrI1cwf/ceGGd0gldQ/5Sk0hvKT58ySjm3/MfYzd9cUwFQDLMJX0oGr
HI8xZ7EYTMN48fPwvxwToCT6JnkpT8YYqT3hLvo5ysx7Ukb8NWfzPilhiqc6VebprbuVgSniwRNg
cELy5cBRFFuDGXbyNDS5We+SkNz6oZBp9/v+OPNOuAhn5AIEslmxDu0EwDGX4xiZtH1QO+4Jcr7c
Obk3vBc9HOZI2Wvul9ebkucTWJe5/Do/7BaR07RS0C1Qek6uaO13Wlw6H+sp8f2VJbveJoAyINSR
T3GlAQS9/KI8w1AV0UT2flBm/1iFVMdYJNS/VeJZn5ssVS8YkSHl+PaJ5LpG34WsHB2exURmyWTg
0K47J7ebjIORJe4Weu90cK14TcTo+tzhTAKGh/QC0O8VBQcC8gig1GJT6sVfPhSlXd721s4BTXpq
XH2tyHJji0AsoHQ/d9Ouv8xG40pv7EmeUswYDGgaXvmzDoX7Ie3DZM2cZ7F6cGPoxPAkpcjG7WAt
W+WyrEyjGZV9hIKSVtsqEk2xAXtW2vsxsQZvH4gsDx8Cr9WrlXB2a+jX5gr1RbKu1wLgH/ElbJC/
dbvGQoVKRf/kkxBq38u0RjPBt9CgtPWkR8lCOslah3R5acxfPRfMTHCkc4N0KV6nwTKzIycTx8lW
WnWUJtTpl6ASSM/kYvjq1GMICZ5mQtBt4sx22oM2ZEW70bDG7laKyUsMGz+GdjA/h87pLCS/zLzU
COEIIcnsFEtl+S/g/sizTDt3rU1WVWG2LYQ165FW8SNQ+m2syZlVm/ky2cvJrz7bAcaST0aTJ2vl
38XGf/1l3K5UT+d750oTGUkPl9rLgIygVcEWrk9d232Mh+ZcjBg/3D/P17sBWhLPejrxwDRJ9S7D
CDrl/pjq+JXlbj2JXVWXfr/1OdHBZqDibO1klAKYqSp/Vbx4EShfP3Pul7/iiwkZi6GtsfAdq43j
06Rya5e5lX9wsnatdLg41vMoJHeU0YEdcbCXtUrVm2DOrTA5hV2V//brJHwanSFByKsv3laT+c9Q
JMwk5+iHXz2qk6QuzFIlOGo31rAfzGI8RJ0FaTQfw29vXjZYQ/CGZnIJz9BFBVa5TQtkyvaOZWB+
cMsRRQCn2NQiOkVReXSTYKX3cWObIC/NBqEvz2jLbeKIthnqfkQ7zMTAHW34elcUJto2UxHvLbNr
dqWr1ip3N87BbLoAroHKnbwCN6Akl/ZZW8sjseDE6TyKdmow9vJ/4gUcrhyEtcHmGfgjLKIcMQ1e
38jjWFSfO836EYbdC2nTJysr/7q/eDe2JMxDcBt8Fu3SZesg9MdYj/TWO0JG0h7hcMuvzSCdY69V
a3Kht9aNV9ycYVFXugr2zqAUKjWFh5Sn+pbHur7hyn4Os/Y91DNECET64f63LTLJ+QxQnqBKaM9w
UVozl9MYIjoR0xjxjkmNesPRVwiQnKoa0A8vLL18KFXrQj2ZOZE7VXW13N8f/8bcgh94pQhBE+Jt
dzm+D55kNNH4gGhMvQP1JPAgh9EFVbFFISj+cX+0GyHMAzDKUSenBPiz6PdjUt7bYaP5x4o211bE
tv3dcivzba2meU49GoEzh5QiyxUErZ8SI+iwFzwOgZuJrT1ahneQkdH/8lw3eGOx83W0mUJGaikx
VlqCi6Mwr70cf5CjGjPv35iXj/7ZkZPXruyUG1uTdgdJCGcBUuByp/hmVKWV24ljTV1jL/UQL227
rtudWU/jXpeR/mC78bDyZLw96qyjAFQBMum8f/445lR4uQaqUUDX4Z5Fm6sOym3rxUWI4k/goZ6U
TOpvswrNr/e3yo2Nyef+d+DFxtS8NpXUAsQRCmJ/iq3G3BuNi86QEmIlw7s1FM9U2BC0qq9dAboy
sI0gNvxjbtn9X5VWpOVXp0/Ue4GwvruyjNeDedDPZhifTT5FF+tyQtFWbpokd9GpKcqvoen/MmP5
Pi1AnNyfv+uFYxxEwLEppBhPAns5Dl5vwqTyxDiTHDaA6+pzF1rO71pzw3RXtD2pkaYP/94f9frr
ZtQUr3EqcwAPlgRdr0xlpjRNHBFPss4hQIOtdPKIEp02rdXcbgUTiIOIZM837VXJzc2sEOHHVBwd
DFYPZNEGugxev7Je8z774yX8erypKgAW4f3Bhb7IuoYkdUuci8QRjS881wuaY6dCONW2H9KfyNGp
aqUef2sKqUigvDxbVVzJW2joKFG9M+TRhxB5yDN6nFXa6c9NC+jt/mrduHzgNrkI/AMcpP6/OGPQ
cMrUMkYShiKED1f2T2YJ8VC43WYo1b9D387SUl/uD7qsKv9nRnnW0B6CME7/73JnAm2goNd2ZA7t
r6lG9Ds0dp3KNhr2HJswiN77mfdsGepU9dV51vm4P/7N+fWg/INs9WaLv8vhy6rsvdSK/KMOkfxv
oE3uebJ1me0nGxrZ7v5gt2Z4dpOh4jeXiV6hhn+Ez5o7ynFGKY96lsV0h8UBmIq3jczgk4X5Xq28
FxhIK7fsrS+UtOUtk7MIsWf+8z8GnbS+KpsRR78Az+qtam3vwVZ19FCp1erpze/j7PEuoVfFnr0c
SmuAMeha6R+7vPP+smVoaps+S52P8PRIOWUu1M5Bqu3Fnqo1N7ebnzk/jFGjh6q3LK2EPh6aZeDJ
o9lb7l51YbnzM2R6uSDe2GictyyraFN+mHu6vAAXn6l3WoR5vH+cIplCBDQbrC0CyrkI8rdoma2c
yxsx5xURDR2QjAw+wuVwoK+VaylXHq0Q1TERex97bJW/9kJ1+8ldLdga13cFn8eINK3B41HMuRyv
zAZwBCmvo3TIQn9bxX34TDyFPCTNdPAeMOnzP3VDEumPcE4xdOsRqaSKbVa63PsqVzkZKr4bfe1p
FcJ5jfnDanwTBWhL+Ycsygyk+gRcg40xVAi9O8Pklk+eOSm1bTSjwMK9dqb0MacE72x0vLg/esMs
6hyhC/dw/0Te2DW4GnAkAaRxRy1d+eK0H5I4CcWxAXq4M5vKOPvRZKDT6HQry3jjgmIoTgdUa09e
KV85Y4WHeW/6RyMKS2R4KMqgmqd7a4Sdpev26/akrsm+pDUGa2cRUS1Z8+oziai6igwkJqPgG5Ju
drsNdKPsNgFmC3ipQ4b+2NV68tEL7TYFWx1k+TEeKiPY+GOovxi94wo8ZtzOfEjHINa2ITo4+kPc
ju/GtlMrBaXrTQ4QlRBFi8eGybzMLDMoBo2hkaVLH2n3Xlm7rqz2BTKd+AVGb34SMBiHmO7zKwxt
kXWldN5KKWNxVLX8ZSlF8a6MzMeikc1KJ/DW/kIJBZonjzkdcPblWVKaXkP/M70jBApzFgrJ0Ivu
rL0Vm8bK/rqeQdq/wBLYzDAp5VUrOE+6aprjvO124Ue772ahKCtEwcErEceCKfX2owNv/7Xh4XJx
LYJ9ZVR6rlM5P7ZU9OlSho+RXhtbEsGVM3orHsHWpLUCkIl5XIRbXQ493nKuhyFY8Kt3zS+Wr75F
Zv8EQ/cJDud0uP9ht2qbIAR4LxIQANBcFb2UNcJ2iOUxqXz3A03A4aRpefoRtzPoKYO+rQfLOJOX
jTvJQ+igOUF2DihZH1Mzro5O2ayp5t24WPkxVH6p5ADOWHJw6GS3He0K/1h3tRFt48GpDono46c+
duVG2Em6i+Ip/R12ZrGyzLfC1uz+NPfXQUov2Z3W0Fl6K3xuH0OP262qLIIwoFFC+f1pvx6ImMg4
wAOoKNPMvzwqfdr4nYKJcdSGpPlQyiD5EqFsvfI51wcSJiPREWViHl7QchejlEUyaHUNjj8eo4ce
z7dDbyhjj7z6G4nURJjLoRYfRHVWimbAOsXwtQ9eaZ5I3N/Fcftc6t6n2kB+8/4EXp+TeTyIuDy1
aOouizepm0WFlejYjjjep6Rq0g2+Tp90JV8QXH5JbGOlGHBrwSiszBRJSmRkmJdTCZuFQQYcLMKy
Nk5ONRiHzC/X2MU3F8yDRk3Lg0eJN/+KP9JXLY+dqOBBdhx1azzqehE/V1EcHMiV6pUJvD0Ul/QM
6aION0fYP4YKPSswM7d3j0pp5tbrEnsP62Tcop1nrgTrW0NBVcS1cW4iEbUvhwog64CmYRs6XdRs
w7EIHlKn/EkquaaPeHsk1olMADzK8s2BHqMmk1mkOkTXZmPWjdrpUfTdV+Nac/NG4kF0JjxBb6Dc
fIXGQQFYCNGZ9rEOxneDn7yUOkLSBryv6oPZPBuZeCi65J3qwz11j01GSqL5KVLT0bZDUNWLPpdu
viv7NzcW0Pmhrspsc+Ff4Uqp35qJHKnihqnhbyMvH/cuWeq2Npo1zvDiCPLlvNL5l1oHwmRXUEch
6mI0ysg7ebY/fDTwj+nA9pfO+4k287SRXe5/oJeO9OL9o7+4+/9/XICBs7zodZsmxSlgHBLDPZlx
mxSbABRts42Nfkw3hh4lH8pRd379H2df0mQnzkX5i4hgkoAt8KZ8OQ92pjeE05kWQiAhCQTi1/d5
1b2ocjnK8XVtqjYV5GO4uvfcM/z3JX/5+v/vJbHthZIINQDA0j/fYIfAY2JAojmx3EX3ncrmm5jn
f2KP/PYq8aU/h6oN+pH4n1exioO5jv3biWd0u/OeFA+mQJr0f/+W396+DIgtLgBCxa8jsobnuyuG
KTsBzwXGP6cpQvlahciD9m7V3fS/9bq4dTjLsSrHIQf7AnAD//mjnB4yskWI7QIqvZwDGBbdkmj7
LmnBjzOg/T/8un/fw8vlKKDvC2gLoOWflzOjZ0YMLj8VW6ZuYD6SlknY/ing/JcW5a8fhe4M2AhA
U1BwfimeIpjbbmV49YOxiKsJjECkWHRLRVM+1LDPDvZbF0F4o8UfBa/4+/+Gyf2/K0PQhuID9eCv
T29VpCGYD/MT10lUUsqi84U88vLf78gvdfSvq8Av5IJQ4VX8F4LaxjkrtE+zk950Eu7CoE+H2oYX
Mjc4R1gf/u+Xg0kMICm4PoMScqk0fzuLwIW38GXjxWnR8VRLgPFfJpItWXlxQfrDT/vNo8OaHM0u
igeS0X4F/nKfZDa3cBcKyEz6PYQrcHkvVjaDGd/YtfbZ4jTUlmKiexUU859iIn9zay884EuSXXhZ
2P9SSlKZtBuXRXqKyBa+D75wQU1h/X4H7e36p4Cb+De/Flgfxkxs9IDi/EpmYhEYE0iOTU8jk33x
xpBJpREY0IA8QvyMNUoQhFJ9GT18C6qkBSMa9AoQG8oRM0OGhA6/7jeK83OXio6/YDrd8iNSxfP0
mARTfo8Jmj5uy9jo7xcc0N712WRA45Rmbis00wzFhSO5tFKhp8MJ4+72qnJLr/CnknjfYCWWfP/v
l+k3PzmBjxQiMS8hfniF//kygSFiyRoKeopJEN6lHXGnOaQuw2yo4DCUJK4pU2b0Dxtw+Sd2HGwe
/v2BYr+HHd6ltGKn8ssQnCB8lC79nJ8abN4f56aFnG1Cytq9DRakHmy6gLxtWJNDK2S7nu0GA6oS
4Q5BPW9iqlueXpu2b+qxH+brFu7WXYkEl3uY5H0uU2jqtpvA6UUeTnrSQbOVFlEvJRmIqN08vTTI
U6sF6MfVZhP9RfVRU+p1jV5h6jij++DJVFM3ZrvO5rI06NbulrEfyzUFWDJuMIWbeGzLloplPzc6
hplVPxxDkFiqXjURBmzrTB0jgLPs5NaC+8PbXdy2siSzH3ZIAIKyK2BIzYMbTgkPuKDul3GpsyZA
fIiyqkZemt1hrcBLcHm3MveFrqKwGWvkzjA8o6YoOUWsDZwikzKO9X20GVerQrclA1R3w/BI9ugA
iuNK8fNhVJrer+P6OAiaXE1r7uslC4praF7WnWvDdYfouexqICO892cH362CZ/cCPkh1i2iZl2za
koMHURo3MhgfELH7HbxGsuf9YOqpmdu2DITOTkGybTVfArB7gjHcjVj6MWGLnVftdnRoRmHbZbsT
LWTxErN+hovmlCHMm3z4xLAK7OdvfEuSqrnoYIIO2c1JU5B33rbFqaOxOiQSGQyQouZDSZA2/IZz
VV+ZYr6VIzU/k3YMRqSiZbZieQq0t7Pbu4Mj+bdExXM1U6LrUNr8pJzMr5LYy9KiyJXUYbsAeWVf
5U3YPbQtDLf4OIa3cxN1b8nSm10ii+EQzvAzHlgmkExRdPsCNJgnHdvoWrtIn3M4y7NKSGUOG5VN
RaYhqeYmjHfIF73H1/WEvCe8DHKOXRnKuHnqh96dYQP/sa39x1z44LCOc3gwdM53zvBClFREep8P
IymDbLQ776f1cV7Mc9o6f0XGcCpnCc0sYm8yC++BjbxJNY51N+iv/mItxfLhe9eYtwJZCgcyMUQg
RDLb/Xct+U03cSHOJFiyAcjElPVLLcHJOl62RKdQF62qOuxLX7I+ndY/HID/bqWh4cEkexn9wL74
dTHTssywoEAWVrJEGqro1K9DHUFI9LX3HSv2YUfmoVagF49/uPJvjiOwoQHXZCiVIH38chxR4O1A
omD4gCwScjASoUKbNSuqdven9e9vbuaFfA3S0yWBD//+580kJjEt74PsNA1huuvGtnksxln9YVD/
za38x1V+Kf+9b+K8m9AgtRf9l5wEGpdVwEybZHJ972CMU+fIFvrfbyMWQX8ZVSEt9F/KtwZZ4W6y
Ij+5hMx1zBHzM9i0f8pH4v7wA3/zxC50bzDVACADk/zlB2rWgfmBxv7kRDhUhRlgqhKomH4tmkE9
/vf7/5uzNAWZHRnCMMTB3jL+5yOjIN7FBSP0pFe1HuUEhIr4tq02xq5njooU47W0yHq9/+/r/ntG
wQIfk+Ulu+4S0PFrf51F47pgCjqRWcNoE7YcrrSB7OBiFyalwxL+D5vn31wQtxRbIFDWLnaFv0wp
mk1Us5UEJzXKEWLFbml/Uk0yHDotfDjqIE6G/21Sv/TYuGSBVhCmqbBHvDznvzW9btAJaSQMcGf4
0p4ptr9XOXLayi6Lwj9gPb95jJcxBUKBDOyEf/HMTYv1bovkiJOIoHXHAUpuZ9T02vkmqgOY3Nc+
DZajaPqu/u8H+ZuXFV8DUBLwrAB1/qoIZZ1r1sRH+Wnb5ukupcOPfmX9HfKastf/jysBi/hrYAED
6nIP/nY7V+kGGRf47nuTqaspRXUherVVQSA7/+9L/eZlgYgf9AT8AwfjXzWeboqKJlyK7BRtnonS
2xneJW1u7PsSX6wXZIhI5z9c8zfFE5wgfNjwiwFj4VeqlQzdBTfLi9O85e0+hurrraDjn0hqv3tc
EJQihuDihYl0hn/eRAiN4Jph4fzOnGJd2VvKpippFvWUbS3CpP77Pv7uNwFQAYB7ibX419Vm6/Kt
xWL9hMyr4KZw3F01CNk6/vdVfve0/n6VXz7tKYs612tcpW0I0l7jjsFaRQHcm8ue6+jL5CJe/O+v
fQFrVdQwiBIuTNh/3kekDmzpwgzaRgh1X41MdVG6BiFQhevWP8w7EMX+5vuG2UiO7xY2PrCI/OVI
4NjQt5BXUJjmy7QitugAiCXLkpZI16BZhfSW1R6sV7dIy4jOs9SxqOUCgDBldK2mpC+QYij8PozG
j8bAijsjh6jlTblkM68WTkW9jKKt1o69DpTB2Gt4FOO01kZEYK+My/aAfKwbRQZ558JE7mAd/BM0
cFm3xfQdPNIPIoYB7kLuM7JYNCHwbJAdgq2w2PIGY28kkm5vEjKsZYHkKVut3F0EjPhjIugrh3kq
bd4UFULd+D5TzrwgioN9yyA9zatm6tyhH8e+umyCDww0L1NvSSwP4KVgiGVA6ozO4/sYepAzdnlh
qebiizd9XKacR5VVGdjr2YwwTZ+qHV/9Yx6C0B6IYYT/PlkQ94bo0OmbwSriGJo2PC1ynL5GSMRE
QqhQRVpPXM63zs7bVRMG4JEK4ip9CTuDg4C54wMjtZm8OYScw9UWtMnXORzzF3zqAyayOehKQZon
OysHFkHHD83kv8fR9KkAtxx0izAA2r92XvKD3by9DwyV32MwyCG4BEyB5ETMTNyi1oGVQb/3yZAA
a4YRSGWQ2nbVOisOQsju0K3LcD9gvCnR94brwal52hfL4k8b/Ke+d9G0HWYGT9GxQ54k5WFxmjyW
EV7Ox2Xw5zWIg2uKb7eiPSIH/RSnCAIKDd8l7XKRaiMRsI9cv5QO1uNF7XPOzhkSzm4mZDi8JSzW
x3mN2dEb2+yMYYiHjTAF4EG+WSn7oNTDUlynY2ufkF01nMIcCYJhk6XfchhA1A03oo5zSXZLPwQ3
GItIOWHK2Y1QXewGq9RrY0Bsp0qtXxAlGR/BPbZVT4g5TovVJ7dqoNMwZ/Z3HSxEK7lk4ZcsCOyj
VC57AkvjIWhmdVhJr+vc2uIhTuCN4gr51cd2uk7aIDjnYmO3ExqmyhDoPwLhYCidT7IKfTaDX8Dp
SxCQ9MPSxLmyF7F874VKDykCXkdkSQyO1MPlA9mBDtwtOyMxQm8T7FhWMYgOv3drPpsWwY5J0qjn
BHlrpgK7J7690Ao+MFKLe/x/8qy3HKG4VHShLXvnli9ByDJXCuyXrnIVmyqyK63DbHZ1J2KX7jAH
ZE9bOwIcbVJx4rPpAEjMCNeToLUfeeLpNw4M5WYzob9NY/C2cIX5brVQ17gmE98wgj0EY5ZdrVi3
ncm2dg849pqfNJTZd6kNzBbEhIh3qMGLPUtD+RM1Mn0aN7gCD66FLpK6t7VZ8msyqfnGJMLBica4
Klq76XljHg56ncS4g1w85PYi69TG9i6OZ1dC+mduJc7k67mV4KRDFXLu5aZO8ZTROrKtPBaFyt+V
Y0JXlK3rc4fJFvOj4Tfaz1NNkCT9Fi2NOAZ8mFBynN7TLgdKgm/yFnGO930bku8CtrY3jkwheMYh
oAfoOdMSDu/YpqCTqVaZQmrctMgJnAMy/QhyHPiYsZrTGOt+n8GT7rSMbf+5uW6AKwrSU97kNqBA
hAjndHZ1G9yHnIFYPnQNOuiGgqiKeMsKvy2rtYf5Huxd5nemfHegWiYl4Qk9CIYnBcc9Pu7h5oUO
pxHsy7DE7YO3mz3kwThV69qRA3hn/HodrDkMC7sgPYEXVw0iNq8EjfvaJol/hBkkarCN8vVhRFol
ArJ4cMtYjwTGLLXgosRqRUgmEjv8vOM+Yp8ssQyWBQFtQFXqOdRMjSpQmSKmYNzUI6tkKBpUHDh1
Py0m7A/xHIX4HZMGUBMqfckR5Lk4XhJ4EWuKLxLUcvsMNW0CTtk84k0lqIxnH/X4gSG81EGQ+emx
0PnA0IVPLAK0hYASEEM/0z5Qd8jAhPtUOLsKUgx5ZS48hqgj/VeH1f3HAjDsCsIkVwk7AhFJ9GRD
GK6BL1el69a+L56FN2FOwS7FNif92ZMZjo0bCKhyDfWjwh9TD62Kb7wwcXsA6aSjeyxktx1BSbic
X8sSVyhu8iADL18COrC7Hl/wUC4uLc7xWiyXnA1x6i3SVQyZ+A6M9ewOgY4K3FbC4z1lzUYrP8ZN
HUUCIcygWtRLQ9BYNli62xInV15iInTHeV62CN70cF3tjCbfYbnQ/VgdnMo7WBYeo8W9FuGgbkZo
Nb4IwsH0ibP5C7QG+VxGmuvbTpLlVRahvHINYp4Lbr4ZR9eDTehWF5cGRWnqam/bYB8qgMFTOpx8
4j+KlM8l5+CJtRJ82Y2YB1jgz3WU45SO4Ou1UxBAHscpamucMIgsRshTua7jLZrawwJ3d6BDxYsc
5m8D8x9zgrO2gQQJ3sCzKhdVfA+X8XYNAlpJh0Re4sLTXIi3WIU/hzgcDsLH+RWhylcrMp13W5d8
W30KAwTVOHUe9NzcjBxPWsWxuk3DAIS7ddymtA6nSxbn4I+jIz/sJopKNkl/g2m+rQaYtOzWbpyP
baKjq7xd32m3veq02/UAzR48IkMvkdlvPoa3NnCgEAYZXu2WCTVfNAjD3dmhdWfDSFQqBbQq0hrg
LA6SH+FqpnLtt2if9nAOLZc10jvkOO+kFmZPYaULOJGao4hkW4OBk2JSSYNaGexLEcjpdmAi/EwY
mgXiQLgJVFiZ2a0oYC30KWi+6qaQ96PgDxNtbBkDAB5TS59x1vhjMTVih5DLE2wELUPUZ3dQU3I1
JFlblB2LPwe0Hc+5T5drK1tR0SFl1x2CThHJs6pTFPYIMEePCP14W3tFx6pFwHI9r2D9NN4/kiBZ
rkWr8JXDzd9q+y0LEX4K4lCK9L0YRmMBotg2AttsusB8oo/9ewIX08oTaCgKGwKNT+Zbna6yxBTz
vOTzE75ldQjm/maJTHcYC6kqCuLkE4R+/tjSHIa/TRG2NebY9nUm5jEDfl7ZJUaUSjrj1iualdi5
iGvDQlYnM6KiBM2bU7w0kItL+9UM4oojgflIJouPQ4f9YxP05h6k7+wRnHb0TlYzoMbW7T2shl/N
1H7vDY2PI15xmKeBZo+5MC7xluM40eirJrhY7mWgEfnRPgBEx9rbbFW8Gv2VAXzfO8Z+eFuEJVi0
HL5Ey/dxjkmJNENT2i1eyrgh6QHg4nDK2PIGqyu518vCKkQ5u2pDxmW1DpHcKU/5CV9ld1IyUBVc
IeAFXrS2guN+CC28vFazuR02Dig3cGzP2XQWpldoLTN9Lfo4AKoMf9xmiNQ1BQm15DqmNeSc+h6g
3LhvYdOx17HyJeKWi9dmtPk51UmyLxppd2xlW2UR11DxDDLWEiuDa2Pb5hzpKbgJwp6WtJhz8Mop
zNnX9B5Y+FgGeBoVS9IAAtF0/hmT7baQLrrDDuSeLIl/hv8prN1nFe2iZt4qOBffBWMgSuxldhIH
5ysGQ42lPtJq0ebR/Tb76QxWrkW0uhJPnmd9PSdJUAIsi+q0KZYy5EkHgCh4T+jyIBl7BSfx0Bok
w7favkDZAhr6Chox7aK9sB4qNxiViGc5oYAgs5F/QdwkIpWlC68XgTCOoOB4eC2UroakOEdFQs9I
74lLUPcoOL3GlRlUSeXI1xTWgpPD7mt7gUgIkrls7JGH3qV+x7CPryGz4UdnDbnzg5W7IJy2n3os
FtwLhhMAHV3G2s98WJK6iC9dIzP9fp46zGaieTCArq4HI6cqiEy6R1ldnzyIyxXEh1ut0g2Gf82H
hokY5iHtzi3wp2sWxPorBepfMgqrno2ie8iDBAnl+TEQ20lNIRIEev59anh+M070AbpyNAquC5/l
jHc+mFokgU9iH4dK4UMPLl3m8I6Czs9Zwb7C1+hL4PMvbcTyfc+XT9qH8jgloCvBSLmvxmy6i2k/
7cVmebngFEfwCR5YJmV85N4IZHCDFUNX1Puuy85cy/mcYnEWGwRQ9chx3ym4MVTjlD2mXDIsjbr3
LfP6rMIeu8pMyKdRwQHDBdPyzKlNsEFTrMSQDFesSwRP5gSk88Kp1xZZchNWQHi1shtihH2mxF6v
KmnQzPgn2OOMO/gdD6YUY7s8LVMsTrDhm+piHc69MLcdoZ+gpb+MqX9U4GWgaot68gkG4yw38mfS
J3PdSb0eleCPdIgPPeLtqy0R2a1ulgip3PM37ETR1sS9RuEDnx6SzrlS/TBWoDKv5QTtHMJlRakl
EubTjL8wTSEX1Guiy9Qsj52LrjHEs33hV16hLR2rbMvzq1nEiJMnOS/R/r8MhhjYaoo7KuJXHQRX
NJb3sAsCkcyEu4h1vFpjiMlAMu93Kls/WW77OlnlZah62AAD7Ins09t0Qk1tc4wJKkYuPc9+wh6T
vvVtmpTJyO4FgIdqGG18zlwTlH4O2zKhGGHTzU8CC+Akwi2FTEE1wy14/SnwlwHGSaXMpSvjBaVE
NcVLkOevxORdFXOUyrxnRySDvWwx0jswdt5lYfc1CsYO865hNeGtKdsw8k8LhtPjtvTLVcumbW+2
JdsrZGvdyQBfQdy39rzN0tSWdPH7yJU9jnCPqnJqQohtcvUi/Jxd9zAPzxeSPjmd09Jjl10F86D2
Ixg/5zRR32AsIS+0OBhBJ/0ZciGKgbOpXehwj/vwxyjh+4QM8yfEbSe7bQsBu+QTwZuhjl2mnd17
TzMo6lJ7BCn9MJrmVhn9M/EIcCUhhbsC+QJZnPrcosQA4gYIQsYA96aNEDaPFCID87O8MjiMy2lu
70GLTb+umPinctsotAOBgXtO6sa9lWCxwxOgjoNtP0R6gba10IDOt/fZOLYb0bzWi8UMEoASXo5g
upciJrCwitKlxmc/l8LjfYtT9DKYB59yPbCziNQKDkj+zF3ybYDgE6fW9CNj5JF26U04podZDWIq
xdA/TYhHuhqbcZ8g2uygh8Q8BAsVLxhjv3uWYx3c9FkJV7dnOK1FF5GFPIwz70rlhvVQNHO/B+kb
pYYmFzdJjq4Ye5xDOK7uZkbMCI500ZVm4lcrRfUImLrGRqL/6z/yXn/haKGDOf/ga3aTL/0bVk5P
XkUIBYa+vlx1/zitEYXgaY7ucm0acc4pWm1oCAak9tLFVMPabSi+xMY3hBfRFxhKDFiSjvxLK1m4
lzoPb9csPattpY+LIBVUfzhdEgKVobD4L6C0z1ueLXu4xGP5Cp3xnra+33U55A/YTH2ZmSEHFmce
urPwCqaM3SvT6tDP7qrwzf2I1vQRoVIPDAUV31Bw1wLRblqaHNZkRj2BdiFliziEJnkoLDL6gO9/
9cSHuymhVylYDw3rrmM3v+VqexiWnpxaJuGIqMYQBn7bg2tzXsXh8pHkQtee9Q+sY+Qa94sgf3fT
NY61FKF/6VqFo9e18Dx6gWXlul9jkH/mQC57BG93EDkh7XSi3l8XWs9HcIYIwFyTAkto88cIRIA6
SCCBRDZc1FfL6gFaMBC7u+BRdnGEHyZefRcuewhtW5ziNKiWqXgCLTUvC6T8PAPE45Xk6kX3gJnG
zKATjQe16+c0b0sVw+kFKvK5K/Umfqq0C/YBR5ehRrW32nyqGRSDNl9/MOzuboJhmXasQNpSpnla
qhTrHRSN4Zgx/i77pj0t2A4dlF7UrnH0ToOOtNfTeB+rDgxOC2sBBpfFaoxBNwafBbHqMr7vsk1e
g3g6lG0ToLRr9LSS5LTqPP3aTR3kAhm6+LUhxyZDT5pgy5R3/QnktQIVE8KYYkrO3URFiYiX69at
5oqBHrgDzpLXSEfGMFWoptqK/DPR9K2NMFPP0u10T9HZREnJml5dWSCfOsxRH2nPcea016rIAeGH
HJNQvN0FOpgrmI0+Gb6d8hkSF7i3fIzwj9ox2HFNJY/zvmbwE6wzZpOD5ATCGQJ/F+SvcqwC9Atp
lreI268IKm5hHZgyQBZd+EjYxQkQFoglrAoUsJJheixa8rgFDVz6gMjudRC957Aj/ODwb6oX7tYT
KFj9DuEyb32MBAy8i0/z7KNKRNBF6WX6nBvaVLLv2C0WLT8gah+Bl3Hkr83YrPrsflhDdmiL4Wsk
+/eoJ6KCLBDXxaOq6ciinW9DPIINxw5GAEP7oqS5djuIINZPEvHPoImeMHpfTqR0WPfNFn0kAd5/
xEvpK8XG51nkGLlMRtE0d33ZxQO/2gSVFW5Hv0fcBLqD0X4mAX/zTHVHmlr8RV0a3EfefahchvuI
bXcOnQjIF0N0hxbJAuvsPhQfMdEX2XYLp6vvm5/1bTZFXyM0LxpOYRUSJWyJZeSyS8yyVlisvfbC
19hETnXqIrvP1yko1235RKYkxDZRtmvtiK0G2F3nddMYiiN+7C3XXUnTxV3Hfn3ApN0W1Qa/D4RU
rSu7B+i07ZquIzVr1h+9S22N5pnBXQW30cWiaptZ3CTFdDt2A3IyFoaWEepmjnhoj57jg2b+a27T
e6jYbnTgj0zRZ1sovGWYPErbN/ktEAVwv4Jh+EKGgVx3CQrAEEV3Ymiic2TmJz2Q/qGXBayh4MJw
yHTO8f1hSCfYV5ZM4VMf4WiNIT14kB1GKLEU770BvlwBuF6roSdPPnQr0vzC1xau/eUCc8hSx+PD
QBIg4i1ynDLc0Bq38jjbPjlJIFfAT7o91zhOVDykD0q7ocqoAQSbrYfAMrGz+YVDCorPfmoTFGoF
b3Nl0n4HvzrE/U3gCBb9Gp3GtTDHbQ1vk8hhExHFr55kP7CCvG82+FbAJCcHLtmH9yTQFwncGJVC
gxBFudOfEMD4yhnEsQ1taq4dgIMqNVH6GMzQMsGxv9kFuUzQH4rknbSpOrAJUa2D2t7B0YDR7aJ8
U85IUq5CGbA7/KKkzmC2d7tFkLal89Sfli5GaJYWGCo8ZcCxhch3+ErW8a/ogf2EpcG3iaef+Rgf
BbJ9Hv3kJMI1U8BcCx7bEwE8+j5n+ccInm+t2BJd2ULDmzCHocSQWghB6fhNojmcI+OQFj+1ldnG
Lzin5tdFEzA6NxlBMxo/istlTZYrzFAeFrJ/lf6G3EdL+z0XvmtRR0JyDc2T3lk05ICoOgvRsA4Q
MharhpSWIyYKz1HXRQCzSckXODFp+Ovuwcpb3+TgN5AXAxeVYTsJLB4AIiIsjO/mgeuvbZDfCN4f
Bj9NR5g9L7t2Rr9vsCEstz6eDiAD/ZyK4QlTL159G16hKeSl63B68RisOtA7UK2a8bgk8WcLqj0M
oPJHHq7HLWncES/tetJJzx+T0P200JvWEyHrN0McDouE3AwCCfJk2ALAw528BZnW7CG+xlojA4ML
nlcxxj5HS5tseJLT+prMckMASBHXMGfYKpxG4Ns3S1HlafulUylm0m1LLraK6Wts1bbv3GXSwi4n
3isD2LGcF8pqw6f5HLDQlNTKb1YiGEcDdX1keDLXYDrTB7WQe0DMC/ZvK3BxL5ZrKZL8tMD/46sw
OUfHUHTdgedJfMQOJawQxn3UKgzKOJE5DndYcBIMvxUAVVIl45C/0uxiPJqitQApFHYIwq8ohVl3
gx1SUWpEXv8gZGrqRotur2HoddgM+G8dNJ3o/oce7EMe7Mnmvmverrt4xGsUhCndzRnA2yHloKnq
xzX1dwAfYIWuidrDEUy9swmBD3kT2QdOhq9J3r3RlanTkswwlBEFBFfN60XDDMSn1WYneuByRTD5
vYDBJ3aFVl6lG9YoPFe61CniVxzCXiv4V3/0OJgOA+0w5XKC2xGt2Q+o6i/EwgWsNrs8gC39Ccff
eRcZ399Tny/Vhs5lD5u2s0kJ/cnhwosDAD5qezJEP6jiUQ17k3EfTSGWB53+7lLhgahQCd18NJ4u
VuGVDxu716MUtRcUGyxEwH9bZnQNxs18h1CRvA6HPAWML8/ed582JO8IG1mrlsJMFA6tdayKZ/hS
bPDFADIk0BkcTJeiZLaJ23GaQxMa/Fy68ANyb/3cr9jhzIQAfItJWndR4Y+XxL8aSaXzAUEC4jDG
SVcNWaYqNUz8KRfoAdDtJ3sWyJeiH0+p6X7KPswOYtriRwcnu2ottu7EBrALbKQfkdPBS97QAI5G
DagUAL5vxWawIIahwINMMMA3Jnzu4xXoL4gX2G56coxGpDRPkyR1lKL2Z5pdBym8GpvNHFSjMVBD
MbZbEJ5W+xC/ZMOWdIi4PoAHMO1w8PITaeytLy6jRI8/ReQiK32YfVtaxIX42WS7LMVnwOQyVmqC
88zYU/kwyXbb+QLWpVD3qrskUtvtDA/OslXoRoIAn4tI+XMRFAmme00OFoDVlcO0ci8s4NR4LuJz
OCN0vSR2+Ag6+wr61YIXvjAA0OWd5cOPBth7AKp93afdMyPjR5uzAR6wXfAGKMPvqQqnG9oqetdO
iO0BavyeD/SWB/o2T116cDqaap5Gzc+2bYZz0qJAD4nqr9WEvGCnESVokT9eqxiZV1v3gNN2BnsX
QFtb2GPiydUopNs3ecGAyyBcYFP9dAMTh/As+40dOxLkdWD6sIL64APHOsTvbkUW5syOwoaubDCX
lyZc33Ez4VSo9RPDa4azD8jptjb3zOc7vyCFHYyu50CBGAzWr6qnJckAbKrXhcsPuUSuWhLx3o7T
6yiWmxV8ijJJ3XYVdwP2jdg9daDcAHXvhjouphx8V/9/ODuzHbd1bYt+kQD1zaskt9WnKlVJXoRU
GklUS/XS15+hfV8S2ygjFwc4L9kJLZsiFxfnHHMzEa4T2FJ9K2Qxbbxu+lor1ZNZj7+qNOHKbele
a2vqkESzMJpmUdD8osPd0aKbUsTV6pDeTLKy6ZjjPLWbuKr9VbSJLsDRXhLMILE/R414S7O1ISIA
4W2Wsc+qQKuH2E8yNK7007f9Ymrb0RQ5J6nyVWsm72XykONCRLtfmu7zksQRIjMcY9yaZHtEDY81
GM5tm5uHrDP7TRZ3NWGPcHLice52peRwz8LlwRPUHqcyeUkTV5kPdeeWW8y4Wjhr9HTRZb/3Vc1t
mFM629qsoo1q1/2mS5M4XKzoR61K7u2bKN32moZyoNC9EG2dcUi7evTNZKaZn/IeEuSl+2VF6lXT
VE+9pz57xbD4tQZ5rJ+VME3kGBQzIoIsFj81LhqaonqL5qrYCoXGdaRH7R7xM6971ZDBtkSvEUkU
x1IZ5luwqjtNqaiB4rbayMnaqW1B35lKqWLG8qZygZB67ZPWr0epOvkx6k259ezhgUX4WCf9m+rp
PS1rt71FuVttIM6S1gtYeKeKNgtFa0WhI5fbRFOindOh5HY0qkIzcWi0VOKpV/MkMMCNbdpCOMFQ
JzSOYoI2l97QbxV7fl0cs3+qaa+tMdFIkY3u0UvKpzqBmmpjpTgk3HYHrGzaXmtHefT6mQtzDpV6
Kt/zuiJdQaeEVg2684i9Rdi083Q0lqkJkXKR4MZdFVFIIvY9ayrDzl7UTU+rPKjqWuY+mnwXFYXK
0dTTv7gcyvw4pfgEoCxuFp09w9B+sZbZbFi0ZOleJ4GSciBXivRzAQThZ1ISlchxK/Y1I4r+XVKF
bhFzENZRF3zGiSw6Nhdh9eXsHISxUBfLiGhlLgZLAYS7yggVJGxhyq+IGC9o0/D8ubiyVVB/ZyIn
06zA24JaPeiAOH6UdmQ5YaVF5fexxCz1z4Ph4+cnMsED4YM7NXilY2bb3dwSuZu1BGe0kiI8TpNH
9ODX8k3+Q1T8belanZQc9RDBoQH/z2n6h3IRAXbaLMA0kfZRTYWxOis3DRzpxp+XyElpqApLCy2u
GUQw5Rxng9ygte3X3Jq/Z4pc6JJU3q9Fca27DHjFY+WJqQ9osMhsk2QaYWcENU2tx4GAv4lO3rnG
o/nPVnf6DHxVq1KY2CFeur8FbzLJunnJjeiQ5Y1ibETktb9tYXS/x0KoNxE73mvp1jRFawNFBMF7
S06bnQ+FhMDNPHpKzLRrqvrzGcMdh4pUE9G5550lkJHj2+YIXqMDrgPu0dQiDuvZXjgQUr2/fqwy
PJedMxa2vDX4+kJeQBobOsmTUjlMMYom1PY4Ygwxh4WMEwLnDGwPtM+vCCjPH5CwGkIBAClpqOpP
xftFHju965T2Ia2NfE951W6HTjXCOBfKP/sqESrrq6FypZxBEvn7B6bZUFAHsJJE2dBxAa7rG80E
2P/xt3imCGUISJAedBQVzu6pXS0fnahvaUIcI+6RWExiJaMZbVVoBD4e6EwUuj4Lwmuo0cgzSS3/
+3HGIjWlqnVkKcyL9rsuqoy3rRhq0ggWy0NvVgvz2ot+6eFYStBhrwZ/sN9/j4nRKLYspy2O0cSt
Bg4LFWIQYZv2v05Fno2FxIZLhT/gLO9nrut6jGMCBhuNbjF3qVxcJDQds8KpuWEhgS11ku7t4y9U
W90bf60A66gszo6qqzizT5XeEVfqzuIR08RBJAu4rlb8tjKGJx0RfJB4kbchv8l48bg8pYRdIDUX
eKs+/hAXflVqnRVVB0qIFuv6vvyxkuokQtWLJCGjF1znByhi6a9wlaR04Jgq6/eAEPbamKdMN5st
wlZxySL4pUF9FntfZ5bB7ScJZ2NBX4fKOgrTvKLVYbyxnEfvsyGXHVfk+qPSt+atMc1fe8JLr2xY
FybXyoxAz4rTE0T+iXK7YmZNxbJkx8RDFhKLyrutgMBdGeVsweFZ6SYBdWN3PJfzdwC/wDqN+XGF
xYZDNbZHZ0rEPrOafvfvvyWzmIch99IhLfPv35J1T6kV9G3cZ3jVt1Kq1g9TrTTckLKvuUbCFffz
4xEvfYVo7KlVsJCvKPm/RxyyeK7bMs6OzSzpnHZTgRRHZPLLx8OcibX5Dv8cZp3Ef0zSJtVLY5wj
QcR0Xegc6ysT2ydYRGyXVZK+xTU0Vb/0Mi7cB1kR+vvx+Jcek144LwrwXffMPzQ4UaFruSaODeYd
AABl4Tx605ReQyad7Yg8JyNoJhJmqFCnGZj92FQWGJ3s6OgVN82OOfiyFtZGOHNF03P+ltHyuDI/
Ly0A69qKidxe4Y4nb4EddWNdl212VJ3RpTe5dm5RGYQDXstbOo7/yDj87933AF55BhwKlJnrd/DH
b1lJ7v0LF8WEqZIsbCMw9JdaY4HlSvK5KXGV1uybwayX1/gjZzZj2HjsIwaueYY+4wAUw6xncYug
SbqNQg/QXmgqzNKFR0caY1Thr6yUlvKj9V7yXPO+x15p/auDCXODzT0FCC54I2dW56ilIiZbURxF
VhmPDTP4iQzEJIwWca0evzBpHWYSzFOKTADf65//8UWTpWv0oiN0UJ+M5keDRWDmEE9YzpUd5MIC
xzj4X9hAeKDTNQDqjhJJZw12nNvkIR8Vh8ht073Ryym/ssDpFyYrSxvHC7Zpto1TBpSwTe6vEIcc
Sw9BL7d4Ll5dN60TMokNZ3hMeqf7rI4i+SZgedx6hfC+15Rf7yNX7nde3dB4qjijFqG14K4JLGuI
tUCVhmCXTZtnWG9ci1XVaHwttb7PdqNetL9oFHtp2HkpdDbDEsSyc/9vP8YjbPErb+OFlY64Rvx0
HNl0jYLr7x9t0sm9yWqlPGqDlUaB3XbWs5q4OrqsxqrDWm3aHtiYwz2NNXjO539e56jwoCgB2NOc
s7gCfZq6Lqr06mjJatzYSv2l8RZr8/EgFxY5Sh4IhyuDivr/ZMGpsgglXtOymNqr6Xswhh6h6/Dd
4BFvaoObBKUwfn485n9WtpNSi3cYfiz5NCst5qQWV6dkqKBTiyNR0fNv/BfeEwaB6d7oc6D3BF67
t1NU11/FaC1PkalXIEo5CgUsA/HgK/PgzEHbpYiyu6ql26P3scmCQRLHj3EYWo5nDfn0PmuMtpOL
nt9xKTmWOPeT+KvVxBkR9TLmYliNm/YGDe5aL7f6XFBxwMX3jW7GrNBGHmI4XQoP2XY9jt8jLsq5
LnGV/HOrCnljUBBnvpFkxpfaSOwZCoBrveZ2bt1aGvt+ZUGr3eWaAwq4oYVLSDqvoh2iGUyoAjol
R8KJKn6+8l7+Vyqdfr1MWgdBHbI845T1Z2gF10nDmsDVN/JF5RJE+orRD89DSYuxy2ejoBtuNw+F
12i6Tyc5ek4so/4OLa98nRq9RA8mJqBLH//u53ONuoSNhlqTCtv9rxD9Yw00YL42Zdklxw7TC7Yj
U69/jWqi95s5b8fIJ15EOU4lUpV/XxSZa6w5OIE54Z7ucrlNDAFHM3Fc7MK4bTNnDNKCGkwl4edK
cXRhTcTJhleVhZFDxOmSEQ95HbU1xUmJTAJleSPjNCjUMX0a1ab+DoXtmtX4wiJFixxrLCyfC6RS
J7Jgu05aelS5xcEtMfSbMpImvl8j2lqVghyh1pGpteOvj3/OC1sNzQJo9ho9fibaSYGbRUVeFnEi
jhXBHGHt2uqBO2fIo+o0XHE3XxqKaoGNiuqWzLf1z/+YOYTJDzgdlvRYD7Pclimt4mweadJPFBD/
/lQuOwbvDgeFM2+sV3LxKdo+O3oZ4kVsKMuO7qr1jUyaa9HSl56Kjgt4m7XUY43/+6lcsXAYmSWa
btQw93pBx96z14PlVGkv/4+n4nxF6hhRXXQM/h7KgIIRwSrIjoZadZVf6DOildaajC+uSoDelRdd
u1DtcJwEkK3RDcTMfvJk3mKnWrIWdwtp6OiKrM4uQ73kMgiWcL6QWY7q4F0RXfUDDlr0fVhqFIqa
+zhOuph9PVPKCaaMGF3f4efQrny+8y+e4x8NNci++hoKe/LxanXux0l1k2M+NM3OXFwMVrU7f6Go
T759/MVfWvMoMv+jWDKnTr/4Qbgpdo8+PWbxCrgpnurUxpEci3yXWtNCEEPWbz4e8nwJWqF2rP/Q
MOhlnrI4piKN+bnb9OiN7S8kCUkoCaZDzQ5f9iVFdnFldT0fj9FWVzfPabPGnpQQHmnEk8SFd9QT
Z9a4+UdNgH6io7Yt01Z8aspFTbYfP+P5L7hmvDAqcifw4acNfE3JZiBUkziamSzuVVVwt70k1c6U
ffbPk4Wh6IyAkFDZU08rpEb2altpKsVKr2q3/VAgDgQftWEXmK+g5i4t5eQUE5xhXbJBF01RdJWI
xdEpRvO9iPR8F9lNi1Svnl/mafiZ9obYLcgar3ydF5pfa0OEJXaN0GBzPlkfek0KKTMpIDjU9Tvw
AXS7lZnY4r5fvHbCH4sPmrs0rgv7TC2fAZJkb6W6KMOVyXT+w/JBYC3wv7VxcgrsUOJsQMI+88PC
Y90UPXlcZurYWzwC13Lgz79thiKVaM0xIOXptOXfeWpWqi3z1hrs91Ep2q051yb+QtPa6IXn3I5G
OqMgSrr9x5P30sDgCYDIcNmwcq3/XoyzAmLW1HjJsXEV6x6pstD9Ma0K9HaZ6b4XnrLcZqQP3+Wk
nF9b+87fVoqwdV0miwaHxykJsjDdeEDXSBGGfiKUQyw+j7Pyw2udZj+UyzWs7qXfE5iLgQWS48VZ
291G6Be1XZYciSbjQnsAgTIvKMI6CusrX+ulJ4MrQbob7yl1wsmqvsBFdqh54iOwfGS4wpsCufT1
jdFYaaA5srzy0px3MAz+JbIF6Ihzdjpb9wzFiZAYp8feoCGESSjey0zFmi9SeUxyqaOwl9jzhqzc
GK30Xj+eRZe+WZrwzGHqTDb19c//qIk0iaqd+0SGn2ISN7FKT89J3owvyiTbw8djne/n7F1QC0Ha
/N+Fw99jZXjR3BhFwdFdRPJQy0Z77Y26uvIDXnoih9eR9hcytbONq0sjWWHcZxGiawhOQzWHEB0x
yjP829iVP36mS2+hs+7+tk17ltl58kzdVPaFMafHgibQnt73b/AxCdj9zPCll5dBjb894HRYXNlQ
zgaGf0PixTpL6blx6fD3wO5ooIZEHXRI1uvzZsKvMc3NwAEWVeNhhlUXRnDU/CrOsvDjZz77HekN
wX5m4eHKiBjaE4JVjc2k4GqNAPLZq58JUxef3Wa+ds678ICU6Cs5hFeRCvrkeD8hIqzM2rYPM9Ce
Hbnt5sG1Sj3UCofUb+RQoSc0c4+iDQvvxw94tgasD8gVNP0S1rizjl68iAz6iHAOk5Ui5WjGYZtz
YdeFdUsr2ufCrNh/POKlh6U9ZBP3s4JGT8sDRSEVECmkfSgr19ob0nqdtPi2xY5Cle19m3rN2i1R
1V75Jc/qSkBI7n/rN/EtnPRPNuyutmKtl71xqFm4EQgT6SEN+1MkkvEI+b3z6bjqu48f9ez9JBiB
FsaKZ+Y5zw58ixtjmyOQ7dDjTwqSLkLcotn5Exa7azFw5wUJY3GsZMHhMl6Dhvv3S5LaStS0dYyJ
Wh1KWgWT9yw6Zc3DsFSfLpF7XxB6t4HLC+NDTb390NXFvx4F+QwrxpO3dL1hPV0hph5zjDk16gGf
KtJnJWmPNXnBGKcpTT7+ai+8mLCFgT9BZyeo5pSJRo+fdgHGiEMpvZgDEHo0yCNAMK4tPpe+WI8b
ftZZEpw4S59sG9EEdKTOY5MU6qb3x4iLolxb7NVf7CJARUVX8GKvZ0MgFHkXTibG/48f9sJL6gFH
NXTAfWQInBbvGFI7d/Aq66CnKQp4kaCkq7GgVr0x7qjYzKePx7swb1H76DTd1+Pv2b2YUFzQxulg
HYpSgWdcLGV+C/nGeROGNH59PNaF93Kt3mm/cfzlnuzkvcQWaKXCrsxDTJ8x3SXVkrSHXtP729qI
7WpDjJTWrs52BDkfj3w+hcgTobVmkIVHpXXa+Sc9la0rs40DN+fTzYRR8ghuYbxS9Jx/l4xCED07
NDi9s4nqpYOSZlkKj1d1MNtxSMOAUpXkNKBitcTXj5/pfKb8dxjhHgyM3vnVtLXovTvPJaucOWWv
NQq8oBatiYl20B+lsuSbj8c7X8xZyaF800zjtEdL/O9VhxqqEDGqKjjOVRKqOY1TezZNVM7mu2Dv
xESYeKHeAAL4eODzacPAjLdCiTmIqScDK1nmSX3C3NF3fbrXl7THAd/OvhGl07datSXgcbe58rQX
ZowGp50GPN2Qc0mMTGdLQmHCuJynmDUV0cwwD0Sz5FcmzVmlTCuCQsem4OHgYZ0eeCIZZcUocUjP
wLhUvLuITUHtUvHQ7rcwX03G0VGSf/9OAcHxZdIL+Y889/ePaWup0+lGrB0sRMCgCAr7mEq7fui0
KfsJH5tAoUzRrkQIXZhBfw26/vkfVXmfDboGSFoFredER8+qhYsdqgVrg4Z1mbFZZpATRN9qft7l
8XSlUD+dR2yUHGUB+dNdpytyym0TvdZZpQuIfFZGXP8HG5kdgOyQlPWoj66s46c/6+lg64f541kr
BbORiQvhUOBDcDhkKdOCZudlHalVH2Pd9UV6LWPgwgLE1sXJiyJk3SzXD/XHoOZQSVE3ynKY7YrW
mdB760afuJoJq6jprmA8L/ya9NK4oGLeUuKdbpZ6lg52gmjjYEwjmm9v2BVCab6acWpvZ+z+mj/P
2luHq/XK3L2w8FH2uITWu9wBokz6+yljNmheykU7FAPMAFUToKmpa48psnVC+ZJ/jJ/mzaSiY77g
feGShAvqv8eL7FFzx3bCWOlEC3ZciCVt7pDb4mhFSHd2vjJ1LjwfbEHuK1bNJRvzyXhZOeZGorbW
oRbSfq6aqv1m5wa68bwenW+ArlBBf7zCnsuc0OBYtHv4FZH+nEUejGYZS9BXUMcH0z12topZRq/0
0IUcu5ECkpTj1c5d1vRF0E3zHC7m2jSNUH99/EkuPbtF2xKVE0v9mdIpdaN0yJ3FBODvxOini7Lw
dqhoYg0skact27ptzHL38aDXFoaTdWlcponsWN5VbOQvumQNmiMzEJ6y72vBbbpx5es+3VvWtYFd
lGMY1SYXD+uX8MdrOsbLqAAm8Q7ODJg9b4c9WVxX6rrTZ2LSWmgtWQPo4CFxPplECUKZCp8ESQRR
rAJXr6Hk6Xn3QNIRZjthfddBZe0//h4vLD9rYCV1M+0zNuuTMQs5daQhKsahcloTBbBRJr/UeKqq
wGkN6H4fj3ZhqjDaerREaHG+/kTSc/tuZDS8h8Kfpkw+TShz8JsVzaFUpfrvr+Wa52evFSQvymll
vsC67R3RGYSPtMq9lVZ1aFa68WCDYHmsDen++vj5Lv2C62YF8w95xRkUFrgRPlTN0bGlO9m+bu3o
2C1z8dmbtB6ePnghAgSqzceDnk7N9exDDaeS47Tqj04vp8oIv7Tas7aqvaIOweSwvAX9YMY/Ph6H
xXqdDX/dxK/HLGu9HaWspO1yMlvaznPxe4/6+qrXpg9YbApGtCSPqtlUgO5wbvUyVfY6MppAQe3y
7KC+wksnZQiBsvOLXpuOpkZzyFMjdSuXNAttc5Chwl36Ia5JMFAcLQocAoUe+Hz9bhrtm7lTsDM5
rvxqN5zeKtYgkv7yKeDjjnD7y0+ZYqHRgypWw7Xjq3fzUvM5HbmHok2rw0DhFPLC4URFaRcUvVJx
iyfST1UBaXV2l/6nQzrl46LDe3YFoQK0dmLQMSCAcu29alOuD+JGCzS3FUGUG+m7M9XZM9AU+FGV
7gsPe9Bo4rpVG4z8vTLdASbjiaBBbMGXOo8Cv86LO6W3IDVmP5rcrZs0w11V1XdmR1up1AWKHLWm
84qm4JB5+uuSanCnrBjjrq1uXCiad1PvKvddmeLoSPr2ZnBTN+g1okACt5q/2ybusNmDx9mb/fzT
cnAWx4IggLmMLIzCjjgsCbSBLorMb52pLMd50p4VZ4n4XorXUqnfodRGQSUqa5ML9U5A1fwe5b2y
6aNJ7tOKn9VbouZnUZbjUeRe8lkbneEhE9EvR1QYWbsK2Ar3c0HvKHNL/lYk7zWDlDFAIjMuTDX7
EkfmQgqY+kWyS99M0AyOvSuNu8Ll1muBMZc2wzz5MiU32Hc7VQZRm41h3ZVgtJS42XL9KL6KfPy1
1PprlYD/0FjHNszMVxCcRVBqMCRHiMq3SlOLQ9O5zpvmlvGtYWfvUskxgGsjtL8quV/SNg3mbIiO
pW7eG0AVKE5iDEy2kj7OXB5tHUrq3pqfW3I9Dt0U77048kJpx+ODY4EkqXP5OM0DMeaO2qv+f60V
kec/2rL6HLkO7vk5lwHIEhf2mAIr10wkanr7idNe/ntV2O1h0xRfpz5DYqOoWrYZlmJ+Kkiu+JkC
zSatojzQoamB9uD/qmzvtYti7T6LCEGM6S7cFqNrY5nMDV4jw7D3iBt3iqmNe34z/Wik2Re1lMVv
NXUfO8WxflacbG8rrcn242KNShjlU3LAQQ8yM9WXYm+mVel3NjyanAuBlS0jX42xrsDf6FrgmfVr
3sfQ7fsSa5YtM1AazW2Vcj/qxmq2jTFeH9AnvueK9yyjyDimVfQdDG31mPfW8FzjrNsIo3mr4o42
VOR9n/Ba40eM3OeC98g3DBAZ+gg1KncNaBvRmP+EcDLjRef/Mo/7h1TnBQZzbwR64mUBrcLaT6ap
eZKjsuzVXrtRNKe2gkEm6ve20cS+TNIYGKH7I6rULPY7fuGbdDXTpZk23anTzB2HkO5LEvfjRlh4
tnzHHFF/gPcPagc+KNxqM2wTZ6/kDi7fVEbpXSrKz/rS9+HgtK8654bjEJvQPjrA1kgxxafYnD65
pawR2HrW0XPz+vNcdI/DqJa+6Q0dmtj0W5F6s98UyRSCrsm3oqt/zw1QrqaUB+GY3zW9/oZ3wPJp
onqf57KEDKeK6bHl0n+DFw0cnZphjSdnb0SPECh55QVZTCI1gNhJPkxK6d17y6qAK7ThLrcxevsl
8zIUXBEw3zCCmhmqAVGWya3UHWfbx9qvKO6gIUg8xGQjrtF4Q/opszrvNmuhxkC/UuI9YYjRFmbw
L9fsK35tVAGjO6Rf7Mj9CuEJMl5qLQEonH5Hdgv4ndVegV5y1XGB8W9mkd4vtlmFU6QNh2jGGDyi
8xYhrjsgRHbr5H7PFWbIYUV8GUXf3+Wdmt1mRO/UN54lbnpdV7ZjpALB4CgaZBMi36TzoNM4I0Lu
fKqdG9zO+RPOp+p9tpTl05pcHPt0u3DDeskc8+6WqyFpVrrfvQpNAKhRG1VBlBhtaMUwKUszmgK8
zXbQTlKz/RyMlQ+4wQ5nM2sU311ciIcJASF50GAT3daQ8e9thRSUWGZ5gKSgImcld5/mFCfnvIA+
wxCowHPr0pscrMWem/o5WNgBQreYR3yU43wUhHsHegtGT4dhHSxp9Ls2ve4ZnnGKcs/C3KpbMlDM
zHrpFR28W5rjCrWl87OXZrGJrNT0yyUdglKf2NRGEhDBvwJG9rsicsNM51/t6r74zJlICRzFnL8a
apscKR8sjPb95EIeLAr0dpgsf5VzDxHCFBLPo9v3GB+zoedfnbTbqrH1B0uXHRyD1DZeloyQncaI
oztCUvSvhDMOv61S00OsQ+Z9YSqAe40CZcAgSnA6hbFTZnv6Mkfx8tZYs7Et0fWQAWSP+hfqJv3Z
aSztYYyKr7qQhzhXlKfKLJ13yVEynLJOD0WP70pFjBik2DweixZYEkpsG7J09aNtS/FY0Jd/mxaS
lPSSACdbAYTjTuJXNWR9sGANJ31Lncrv5IANQZqXeeKPOf98p2j5JsIZf5CzPnzN48TepNGUgjCx
b1f8/zEZp2+A2gBKcjkEwlz9FceJtSfPDGCIJrjHMN3beq6tWxgZyidwGv0Ove9N4wmYhbHUN0Y9
ao8NB6xQUu2RAdElWzEu8WFCX4RLOwUwAlLRaqM8LJr5zsnjF0vClMBp9qmCm7ahhMYpn7YIK5wx
NFIQs7pCwzsyMkQs+pJBTmK+km2uP9lOSlg65oqAKArokWV8LEbL+mpmCNXh2eI2V4qV46G65CAV
kGardgKaZdGz5OrAbVc0/TBCp9Xq7A4b9vc6m/INbu3KBxI375okMfbSmBSoLGPn3g+ugKc8K2Wo
KnLVmixyVxADv8PjlUO9tPqgsQFPpKY1sMXNyZOuTO22WppqW+aVcydG8d0jgcTvclXfZr39SZfx
HcSExzgZ8De3Yx12U/diQG+heJtyIC+ww9CFxYGG9eeQ9e47KPAknBRN7qxkGlnqjQV/kKsFOR4l
n9pCUgtkne9pPIfiVltLcpOAVeiTm2UvYyzujBFicJ/mBut5p+8bOpkPca/ANM30x4JEyq3hKW+y
VPeYsXUg8PJ+TMC5YQfcuVEtn7qoNjY2XLpgoM0CPYlJa1n9TU92GAlOtgiqMTvQU2Tl6lSM+gRq
GrKFlFnGw0427TOtlMaP6S7DbnXbYzOWxq7r6uR5sCIzdCdd20PHvZEmDDoPvNym6TTt99Ak2d1Q
DD+7wi6gVXELhGg9A0NpAGJi7Q+kZEx2RNcvG+h8wFh8e4CIJUy0bhPtpENWFWsB3cmNg7KsA5ut
qPtEsngQuLHpR3YLvcveHQcAegTPN0L5VxDNlWVTONjp5xbMQcC/WWJHB+1Y4ZAIYApCwLST3+TL
RNtxnB9lpM2rvb8OB/5TeDNsquwAGQ2q0rjpwelapOPa9T3HCDYh6D/bKPMoUEB49gM4qNFMJUSK
Jtn03fLTGqfMH+HEWWTIfCmk4nyqiV67GVWI3ij640+KkZZ3s5ICOgG4GweoTRpc4NDVhRynrTXD
kLNNET17s87f0UAWb/NcQjbPzPw7e7i+a3U5vALRjsEIRQ6YpKr156YU911nbXkw/VMk0z6Uebv+
YfMJt0TzhZPgW0/F5I+K6QI1cW/Naowf1Q5WYq+V8NDYJrCuEW7l9PO7oUz6LXbr5gAIiO520vdP
RJYR7YBG+VOdAvwfk8z00yW24QquddTYPLRaB0bKLZ0QjJy3sxr5TcfC4CttOhw4rL5iOdADS/Cg
40C+hDF3zoavNzu27rizRBs/RB1HJg0Vtb9odb7Pc4zspPhNe+jwZNRBrNvQ5eEw5pR3Yh6+Mrt1
P9NEvbei+SXrk2qDhMQLzNl7b2EtH4hK63duWc6/scQMz5YBjrQg6fRgw2q/p3FAG7J25Rs4DtCv
C2vSL5g1/BWKMs4gEOTKyXnL7Ujb4dN+TjkrhXFj2oGEjB1C7gPb6Yj20GVYK+fMOC5uAw2+K6gH
u6T7VgpNeSRlsvBz0jT8YcH3yLzXPxcj22rcqj0CTq6iAf3ngRllJCAg9QSMAKq0yvmm2lJuVbev
PwmzGI9zMy8+3G1OxTGVXa6rvQ+X7OBlhf3gWk4VVgP2b8LXogM1avbeK1l56wjxg40+28imct7z
qoI9Z7sZFCW3u5372b2frSp6QHvT79OY0jBbcDJREhreppKULyrJFEGVDW+a0VlBsiiQBdkddnhn
Hb80UcWW+jKHjSTvpBPPRhbDQnWAMQFW74LebdowtvMWoG4iwrb32P47fJkYN+B6jNXBkqCsCODV
NmmVOIFdCfcwZyllDHqPO7KGKyqJbDpSu9+T76rtYMJ1gN0pv/IhSW6qyYgDXrrUr6ROK9AxOl+B
hXEj2qq/j9LcuWmT+W6coJ3Us6LvkzpVw3ph3tQr4iFL+FvjLKwgg0vO+/lYeDIOEgi2gewBhKjw
JfxB6srGLiZ2S45rYd8s33iRv7IgWjck2vGKa1IFWWn8Mib1thu127FlhlslaxS5zFDDW5ehp+kH
WxaIUJUIr1qQsUHe6g2xh+l7BXfa1DwQM1L/nS1OelRsPfPzSujbTu9+K4P8kUdw0Ot8WW6BS3Ee
slooLbJ8iZv5ppvEU1zDzYF61FOb2D+pXEd6Fc206U3RwRFT3a0ec2gaUqIDRd+5x4qt2q8j7zXS
XO4gujy5aaPoc6308a4vxjsnSXRfzTTFL7KcmJW2kHvYwsnjlNY6xo1UuaUtfpfMiXYLyRnTbeaY
YVxHP/Wx8XBDROoD9VZOcmS9fCPorgHlzxTU82p5kEC1IPmySswu9VNUJc+pgMXWK1zyui3nFa97
a8r4IZsBCNhWA6i7jDXzps47gXCsLEFTc44cnPpH1zkvwCvvLUc4YTmk4CIH4stqs/hN5btm27HG
1YTwUCjMhenX5NztRq2CXqdM7zkS6km4O5jsdTAu+psLq2dj6PprrZUPpM0Pu9EcQc/F+quiCBHq
Wje8K1H+VAkQ79GAbaWF8RbYvXIzsIJ+HjX722KOT7IdjlYHqsNTK6TcyFpeelq8UEKkE8T2bGwS
HCfhuKwXTuVcbZuGK8WmUZCKmvFWn5GkTFwCPkO/1TkoOMvGLMyd6/bq3dhP5r6hi7EXqmWA+YG8
K4ZkCXt1UugLscUOBcbLnvvtIM7Kr9zd1hu+u/qWI2TkexioOP+2LeDsUf0EwBKodN3slVLRMHKb
9q7GxRB2HVtByek0YweAyVmCk526JShbLXkQECm461UftX64tcjmCLUolUHdoFq00rgI4pwwIACd
alDWBExO80RJx5mWFgu+IWl8I9swOiwKRVlVrPROq/3UMTv8Ue++S1NZi+OinT/H5US4kBHv7YIA
hHiEGMdu6MfTwto51EXpD2k+Qh2fv01a8dPQxVdPUgOxQHV7fezETnfSA0b1ZYt3xvkfaeexHDkS
bNkvghm02KZOymKRJTewEqyAFoGA/Po5YM/MqwTTMq1mNm296GYkgBAe7tfP3XgpNGE4/EjlIj/f
QVD82ZoZCSpCpW0ShCM+SWP0NWxG6zXMTFYJViyr3AsOWoX1wdAMv6jdPtXh9MFH/fGRuzqu60m8
62Wf/QCy06LCRaZhauyQuDRUlLx6KAOxNu6qPmh3de5+ac322dSlteO2NR7tyIR8NqovsfTtddsH
+a0TlvEdVr1cTq05e9YDcu0dY+corvSlJ44x1LiDxbVjb4/9qxYjcfaEVIfCajg+Mwmyu3dB60Y6
NXIbP5y6Ud/mi/B9g4MHJB59uONQ/mGHI5sGewyXMf8pHwGXcoMCflO53gpoQrOyC4pbVSixswgj
e6+bQu5NX7JoevuGriwijjF8dWOTW63m9fvQy8Z1DRn/tmpV+VCn0xfMJMrDmOOjoldyXBkdl24u
ceZGt8yByzQ35Cz1Hou0uEV0r4HjBtnkVpq9jpDl4bMTGNs+xt0xKjv36BVyp7wZha+QsvcafDQV
NHfStb7rVu9tMxCyu1i5qEa08pAORrWqItWsqGBhZpSABiCFstGD5HthlMlaFaFak5wli9mAvIon
iIW61UABt9NuU49TekxsKGg4yH5VRmthtaJ7D6GqLP6zAJp+GPhbOl6Kfeubxn3jNvbzYAc/NA/M
MLIgHrAN6hUTg7nfdekN9LZ+Wyh7uoftlhBqZ+6NtHv32zBW7oeO5MSW9h04pj0REjeNkPpi/JRZ
xVfXEPjM6s2dneV3EeYYWxySHklQehuFIx+p6e5PF+DEFPt1vqFVot66VZNtZRbVq35S7iqyM/lM
D6iBrVIChKXGEQtVY/WU5pr1YJWCVA+NvzC3jX5tl3lCo0f5OcEy6VB5JOwaDNxxZswIUIIYEhDX
H3NXtUHylGVUytaZanTWYv+rH0uSZ0EWtw9ZSY+kM3TWbZi4eOxS3+AGRVNhbzrxxpgAFcssp3Uw
xdal5fVzrQbhbtgCRqNtP6dtWTz7tKQ9oBsmstTJjKok3pqjzlFk6/Ue+DChSuuW+DLZIwDEIIJA
Eastahh3Y3lQBVfSYB+GMWAjURXwGYTZ/fQnHKlCW4p7t/E1BitikL1Nc2+Wbn/oRB58zka/fMLp
xr53yGrx1sLnSeB6ndjRneLEBa/cPTUoC28rc/id683vYhinHV7jRD5DwyHaV+ZN3uA4Qw0zxWRF
4o2NHQBFOJn+HsTAptZUlCVqTwxrq+0NAE5CzRrIcI8faP5cl/UTPGm1jls2oMoCs+0Eoc3z+98x
1uUAoRuDn2unJCnx6An9rZN1R5cr9ZbmRLHzqNjc4tTBY+IzzOytPsbTFGwzayo/UZDzOOACG246
0JB8JdtBPXu584Tl4O+kaD4aHms/pLDxwTOU91B05Q/a3MIDBVsw9FVZ7JNmnO4Jk/WPVTSMZCT8
ESto41ZZDQm6wPncWOHvED7RYx4q6znVJTlM3Zvqo90AK6pKLDx0nLnSMPaeRise8CfDZyFu+mI1
9NCW0wQLOZsLzzEJKRo2wHg3dQAw3BKDARKuAa7mkEzFJBvPqDz5oelmewvHT/8uYn1a5dUgZ9eO
bFcaWAD09YCBh4AKr8e5eXT68jtHWLcpVC03Vj5a1EhC3M8kniaVV+ZHv5hGENQFQR6lkdSQajZF
8rd6ziGMdA92emhGGwoDfMLYeMjDdATPg5AkoN+UG6pb4xE7cs/r4brVbqA/aXBZASK13bEE8nVo
S6vf+eToAUC3UFMScm+Dz7lkyvR7Rllq1xups0umwTlERoVbw5j8EFqOjrbCSc+eyCc7SfTkQwNd
Vw3PPZTRTg1ZcK8NJTZTMnRXmHene+ESWpDzQH5SDZwoWgS+EbnuBrM3bw20zvie+uO9ORb1fFXl
Mg5wYNV1sljHPW4yJiSObRdypvEYH3gL8SYcPXi+ono00vEegiK4dcpaGxbk81jT4iRrJVa1p46W
QifetJ23CZIRY57ezlaGl/2Jjfi70Y1yXQQAv4F5Aw4U8vdEoLhC9ZDfGxzka5KVJX3MGOOkEjgg
1mL13m3y8GB1gPJhDWPYnBdkZizQV63t2vsetNBeD+QXTW+f/YxI1rYBmGeNXmx1i2tKg7qQ1LD3
K/PVjzJV8cNgue2ajCXbH9EFd7xG7S0KaR4gvrXRkOSx1XMOJ3SjjCZ84MXTgt+TuCja3roF4Wus
TVyjb+Rg8hrKxmN1NN1+6lJiIhKEzym0rzTOv3Uifg1qTmxXfxknnIXKpMDvDyKRE4bk5Vv5ih5A
bh28DXbKxl4kgUKKJ5n3NQQ2Cqhkqp4yQ9YfTL/42htkFytTvTRNqPY+vJ85TvvTk0SnQZyLN7oC
97sHJKhkvsDS5E6KKrCbZcnOz4iW1G8C77/d6JnDhvKldaD7Ldz4ZTOtNXB/V0q95plC79xPQ9V8
7vZbdrQTITtxTNb+GHseeScUYNAVywkfn3WXBWW2qcYcWBKEhKyEgZp7ztqosXreTLpuPjStq7CI
72378fLvWqgV0IdTfqZJRbdnLYbjzvX3v1QYceqT4woT/+CQTzwScbxGIdYGnjdeExAtiurvRlro
S7qmDzIdZ4wD9E8k2dPUU1NsnVIau8uPtJBE/O+B5o5nNtr5NZ4+UlVapSsqzTukmmSbsifkfd5H
GrK/s8quQUrODoZEEnIAvsMgQk4H691e7/0MX6Bycrt43Y5j0N7lBgXeVWdzbq4CCl3Rv0lM/ntC
FBE0qKLJYqc6HTSQZlB4VuUfyHNjpCFxVfE74L0tPtVX9CVn5wdN8XMzAaSApU11nFrBmFmOd4A2
SnAa4fxhCiOjAJlfI6OdG8rVATuB0gnQ9i+kENHUuJOTmv7B1Pzga0PP3UdPK5yVj5blylOd+2qu
YdKbRX8oCJ9Flwu3r6BtW8M/SDRmay8SnzSn+4Eo4mjq4sfl6Xj2sWhMZ5nR/4py7vRjVbZfSb2d
H0uY9iG0afQQXk3AWVrXWD0LsczbvKCDmyoV/ajIoRdvcASniy6SoQof9WyMx0cUWFuosQ8JLh8C
JurlR5t/+l/ilf/Gc3my+XuhZl9M/sgyM1QljX+oRNe8dlBODhmg29WEWcrBNjT/piq8aBtO6XBF
ITf/5fcje84MNDDpOFmsAMea611N6R8wChp3MjamjV7k1ZVpcm4UsBC0ZtPvbzDQ6aeD3RAj1ad1
xG0iXAnJMqFV6K6hRs+OQjMAHf4BRfxgnqx/bcFJ0ImmUdg6CrQLO12E1YbW1+HKnnFubswtB/9n
lMWuaBKjo2CJMFPI7Y91bXygzBqv2jB4MMfmB5UU54pS7OyACOVtugEgqC6JDCZUSjJtrDEnHQ4A
m79VUtxSOZyoCfS3VnUNNnTmNaLYQoo5k9vY9a3T15j6skxdY+J8sZV49BPH2ULjTK5M+bOjzDsG
kBJW2Rsl9K+PRemeLOqIJ0Xp1A1U5SLDoKQxni8vrDN7Bmr//xll8SzogzKMpLB+qnNkcSvTyqcM
0yhbPuBnL/orX+rMbojG9u0goSn2ncbOkGXV2kMeHMJM6/c1px1ACxk9pLSJkKfEIe/y053ZNkzD
QNWHNBOI47IDpqOLHVqq7R/yJjW/ZiSopzWem/jJSMeJvwZ4BLxoFoYuiZWk/yhgnPcsBvfo3SAc
5p+L9psuxLxR6wP/UBceEh+Y7SAPf/Zm8Kka/P3lBz33Gf8ea44J/5osHf1nWMqH7Meqe0uIuWtg
R79717qCKTs3K9mB2T7Y92kbXZwxYd4Z0ziwEfekobcaDhNbMaO///1x0HxCPkGcbDhLUgVCArvv
xniOFdnqcZOY5lIECi9j1Y0ZZsWXhzuzgdASMkdVsFItXCdP354pQasAiSYP43MGHUY77sh6jnH2
2Ypdh/KTL60fgOiVeWV+Ljvg3uYIzamQSeDz0M64+G54DTlx4+iEB1nTvMoO2EDdDV+EsqmL22RT
RRaKLR0rOcUgu36O8PXZXH74c1OHowAJJo8PuGfxE9qoFoVlMnWqFpc8LQ9vXDeM1xT7rrSjnJs6
oAaAEcFnA/K3OBew3MqaIR4wtrQwJu9djrfRGNorr/TsKLShzm3biPmXqMsAo5h4iEb/kIwRpQsc
h/dGSLHp318aUmhmDZEqutp5o/trvUU9OfKhJS6epP3dMcVn0tlzqv7X5WHOTUzar/9jodIftfg2
JiDEWAiCD2WIn1XaffAb9wDk/t60lKQz/FpH3Ry2LYIdGvj/Z7zFaZBSgOp1j/FqI8dAIi8fJyxO
QVF85VS/0ydEkl7QfCwy49PlBz371WapN9ICpOzL+IdChJ7Rqc22Ytgj7jB5szai9IpG/9xMp8UT
mCV99jDfFsu8QWxSeGTyDiRM0x1kJZzpJpdq5Yid5OXnOTcUBBMa6tkpCbYWe78OzVUmbYUdYW/s
sU4gfyBbPNz6b5fHOffBPMTeb3AdenUXj2RT/LQGh3EaUsIr3Hw/xCI+5mV1hxpnM2K8kyhx7CUC
68sDn5uZoDrJCPjU9GljOV0AbjEip2pyLAwIWJ9wj6BzLgtU/BgCvviU2GWwzTX6C68Me2aewISB
JMRhByp/2ViKy7U/RLQPUjSBQ+g3stqYuHBtLj/cvHqXy4Dih85UhHmuLzueWooD2H217kE5Ufpg
Ct1dIUuTj5WdNOuAdtYr4y0peW/HwJwSoV2XizZXuNO3SX95GtiD5hywpsxi0nKz2xh21HiVeGEy
/jSAbNZb2aVvxoZtcpvjixhsWix9xxXNUjQn1H6o/6Cw311ZmWePKKgiAZ0RLByykqe/rQHg5+vK
xKyadG4zoQXxd26lDti/EF9Pd36NL3FAgbWb0pfL32GevcvvwB6rE0dBFuECdjp0jHlIQ6Oid3AQ
y6wgfCMJEXSKh52Jp0X7SzrNQXO9K1/jzNcHKDB/DQTYAYSa01FFqRfp0ITuYaQd4qbo5uocVhpf
O9oPDh7KtH/fK6h62zoAStgJHCqn4/W9qrtCC9wDrbxInrzqZqZs73xrkB8vv88zu9LJSIsnozUx
CmFOkmKZqHlSBi5f1IRhWoAaan95qDOf7mSoxYzuezjebsRQcWkfHGX9QeG/HvQBa3FSn0WCfagW
XdkMzz4edyX2eB/vhOVmSEmjr+hK8Q6ZqmOMS4S1H41CbdHlX2N+ndn+SK4GRPjE9jQTL/ZdKcmq
ZrUmjjWBNyVhzAZr8RFZ/4+S4l5VxD8vv85z4xExzU3LHnH38uauKjOoi2QUR0Mi6O0z+vNqN7kf
6DCLkwiruWuT8uyABMMASUyiqOUWiLRW6YVjiGOqgw0Kw2YNDx5CjO5hqhbFn6QR/f5/eERQY3Ba
YFG963fPfYTEdApwWtXIX9PZPjJ2C7kF6oczDXqLY0ZN/nB50HNrHQI7hAIuGtyIFjuMm+V2hfGb
OGKd9CVth1+u2790ihLB9P85lLdI8UjDmqiN+OJYKAo/VmL89PRU3Q8Wrfy9sq4s9WWL6Xyk0DT3
hknyLK4YiwU4hIVL2ZieSix/7Zsgz/MbXRuQU6VsarinWcfORSrtQn6PBwoZoQ5UbTDD5MpGcG4i
wd9hkRD1E9kt3rBjyqJNJ1s7hJrt/lJVN35UXIrTA3bHeXTv1YPpbDJND7UrxJRzOxDNirT2AqKY
k4aLbTVrwhETaXGsnPxzG8avnJUfLY/ERkEDel9jgVpeI5qcm04OGXr2BQ4OiC2nYyoo/6NlNHxj
w5nifWpP7h08wl4evQY0zwbD9SK6cny83TUWpyT3KT44iHhP565wOmivO2JQURUdNa9O6TbAqxtb
yxjQ2Z3EXMi7R2tcqNvEcypkwT4QOzd56mGIUriiw7E5wu9vzZUGs7DYU81V8UHXNMPYTENfFk+X
F9yZPZrAaqYx8UXmE+/0xw7z+Ud7gHYQZuQ8ADQr+SC1MqobhS55uAIxnP/a+1czI6VnePW7jHgQ
OUTHvPKjLgsks35Q7XrUj1e+wJln4jZB7hYcCU+2xC6BCEy7Jmki+ovJ7zTj7zCMP9Vae+V4OzOh
bcJtg454w+N2O6+0v+6co0TVZ4d8Zyiez7mgccbUyE1Uwc7KK/SOaqvonbj8uebVuXiBNsVaGl4w
AHGpc52OKUs9A4IYRcfCQaf4yaEV5BdmjiUdEW6n5VRn6SnYxE7WervJyMjzpiqMxZUXfGYPmXO7
nOjenOZdtgJ7kYxH24yj49gULdJYvIjR+ojexALYQtgv9CuPfX7A2SmDHBeTZ/7if71qfUBlhkyJ
x3ZdLNCG6VNDd6o51Dh15+6mNVG7Xn7R50YEJ0T+n/sGrKnFx026go7PjvZbuhQCY+0P3VSukb2i
hOrcnFpYN+gs7t4hDNhdHvrM9J0LKwT3M5aaBNfpw05NhIxYDNpBo015lePt+MG3sHeK+cT/vidT
GJiZaCahhbksTeMbE41kSrWDXlUPMut+1kyeUM3GdM1N2aTxusuvnbuLN4s2izDe5ZJMdzWymeXk
cbDidZShQML6w3gfhT3NXy5wmbCJ28c+B3OnyrHeX36ni3XzNuicGuJqzMaMPcjpO0V8nkpHC9Ab
F2GYb5oUb7xVVZuz0oJ2rQj1JBxkyldJ/EfXXBzDvSLof1/+Ecur2/wr2EFhLHOv8GYYy+mvKGn0
NeF9Rze6J2ltGOjTfsESPaOISxOHuZZVhGCcdlnjj2uGocAwoQx1HN+7ax9+cTD+90tM0DsgRglG
/MXNAyMqlfVtHt2EtpXvK0vODRqqODp4pj/kSFiupKnPfHSKaWRyWbxc4Zd99WOtU2/KRsar2mRn
VvmT1DzsXFu/P/pplO/x84mv5DfPjgkrEfrDW1l08c37SMtS+tLETZnYGFMHzrDzabBfGVkx3g3e
wK2dqtH68jc+NyhUOqifM83IXV6RzSD3/GQs4pva1qffMomjP6lT0bpF6l/8tNKJ/gY6p5AiXh53
sWm8fVADmw10SB76h+VhpDdDG+omYOcunwxt4+R+mm0se4zv21pG2ZXRltHsf8N5dkAhBQgNJZ3T
mQzfolZeF/GYmimPcVFq+9S3tK0vPTxShepQ+NjyQB7qJQ2an0UFFNDuUARffupFPPHfz8BGidIm
1/V3+5dEv42BAcBaLdOi304j7N3o5+Hx8ihn160JkQWkKoQmkA2nT0sIIdO0iaFmRyg7Vjpo4Kdg
KqMtTFyKmqFV/3GiQDxnUu8eui6qtp1NRubyrzi3ZLlxUhfhYdnGFptH2CSd1/U8qzF3UulSeahI
Z5qjzLL4hRD+0+Xx3nK8f8UavFxuYBCOwOaaFti6xaFr1UJ38hCHSNRxQPULyshPyK7FKxcY9Hw4
z4135IM8ZJKIdXFBjpLtaIrZ3HkcFfSDsotWnkjcem3arcDPuPT8fpfotflgTW4bbKqwGJud7oTA
CoYyHv6ZnMYTzBYE88zwqUUvnkDHMUhxfsc3Awk1rDytVD4akyZXPpaOD043RneNJSLvyup4vxYd
nZHBUEHwJzJcbDxZWrpxgYMHsOGZpEombx25Uj1g0Cb/eQGQnPS5KpMd41a5LKjGVlDlI8HuTUFz
xS2OKcU2iuLhyuX1/TLjQk6cBwiOJ3pHnEr1RrCTQjNuAjkerK5EO1c418L2c6O4XJfQykGaIrFy
usqURndnFozxTVigLkQaF62zvB6fL0/r98sITZNOrwi6JvatZfhB79NY9xZzws/86NajSfOQ6k6C
NnPUnwEzXwPenpsMnLMGtVMm4rsMuUoG2gXyPL6B4FvvB+Fp+1Azg61eeM328qO9P3tmuRa3Tk50
4otljsiuUnrZqFBhZYIkYu/3ongKm6H/aphCG9cSVa3a5pTjhs3lgc9skPNCI65Dfk9It8Rda8hH
aSXj9Ckz11tnmAWlYbodbAgwFi98rblP9IHR1Zvjck5p/9o9/8x55PCKdZDlTB5K/IuV7pdxA76M
+K7CwaXa1CDUH2pKIbdT5Wkrk2/7I+bMou02FHQ0DoXyN5Imyu9onMW1XOv7YNMBNcIWgHUH2M2l
x06tlZ5TDhV8K5WGW0x2n6pKatux6lzkwXH8XSm72saGU9wPenhNIrjMP8z7NpZU3OdnLjdh9uJd
SA8n96TV/GPUhM0urk1zrUQNfaKY5clYmlMeqOB8AERGRF5M2yKNBm44UbF2jXbAXHp2CoVyRuOH
6A9N1Nf/HCTxCwnG8SFEUsIV+nSlw8+no6Rr/SOOofZtl9SCXHuXHRDgamu9CPSdqCt9f3mSnln4
JqIPInDybzTbLM7PWAxm7YvBh05qybsRveEuSfpozTW7X8shzK9szWdW4xzwsi4ooQKXWzwkcj9X
ciaGx7AMxF1Al8lm0swUVJHp7Xo/0jalw+u9/JDWnABYHNrkPSjHUSkxyX4sNtEYA3aVtEF4NNqk
fAxx6Gs2lpshmK6dabhzgDiMa5W5Zkc39Ci+ZrRhfapRDXbQX+DLzfymB91r6CEqpxhjMwmFyKWz
DpnXqm9ostzlRSLqz3aTyVfPklNFx4FTArKuE/M2dGp64PtoCn/qg+N/04vMn3sWsm2U2Wrlj/6w
1jrNveZrcmaX9Qm6ybYBQyNNMOdq/koQ+JHLRdUX4qZJw+6Qt5a8GejWva+z+hr38fxQXCmIOpEb
LC9xrlUGxHmadkxMV+z9YBq/5fkgbke/ucYPPzOF5rCFCjkcRJf99fSpPBnQC5lZaFMH+jGxf41W
Od/m0Wyaj2SYY7DedCtenkHnlgnbFpj9ObdDS/LpmPrQA7vhjD7is1s1e6VZ7lPcV9E+pe0iAC/Q
RteMV88c/Fieg3vm44EGXOr3qhRVT9YY2hGiSoFxXzuY9yO94sm/x2VsxiQEMWAOKDIs1kY16EoN
rdSOo/KrVUsE0qxElQd3OmqKK3eGM2eARZiB1s2aeaTLGLDsk2ouwmpHGoQGEgt0Cia0fukN2KO+
tp7dKsn+wNaYvgDEKqBKdnafbP/5U+LzOF+NQDKjebAWnxIHu6A1Ji7ACD5vYpesiuly/7TzzF93
U33NPuRNHXWy+bh8RhNNFicQkgB78YI1LZA+5lF8yLAGBCSz7zgIprtMubd2HPgPbquqnWbV2kvo
dc09GXhnnVVOsPK0Nriy/b5RJN/9mPkebjCLcZxa7PeRX9B56ujiBk1B+ih6a/gp2Dm/WIU35nub
Jjg6yLAb6Xeyl269FSXiJbY7JdnRUovcfJZBX1r5Rtp7qziu/AenCOxfme1nH/GjkOlKRbAl6MYH
GgwyLEEWWjaO0imWuflPGpKn6k42La5dGee8QaOQln7WrIoGRdQM0ePkCA/TK/K34RarwrLdFFUR
3mMrZn1WWSLEJm8wbwPFMLiAqIRZvGQVjCcQOgOmaqVn/KoMQ+lbaoKFj6VADcsC88JB8nM9zUE8
pvH7RNAO7gobRPp980zL8p01+H5IY5GixWkKWj9fj6aZZxhV5igjK2EGd0QYIKMuz8cz1l+z8wKo
VWK1ORG02Fu6Qg6REmRkJtWAHmzNR3PU9rlBoz6Oe4MzvIad8z0vgL5HUV2uKSLcKm/uk07aF68J
rhyWb/0giykCan4uDM36gnf3Q/LbuWxIud04RfFAzWDrqRYBTbqvMuM+0OqBHrbswa3dTRJj9eEo
FO1hfdBKgLB4WNypLP7YdWG3ouYz0K2o7mTW7xs5GSBFevAXmV5v7QDzHBKtKwdNhu/lz/A3Pl95
se82bSiqbJywTilJv7e2GDGlzRwwRniwmJ8z0C7CNgGLVAaHdYs2g9Aucmo8M/127Y9l/6GWUOih
p67iLL3xSrWPMX1cW/m1++nZT27PmiTy2WwLy30whNJSuSa0Dr1LTXwo7FZr/ggYQd3XqOJ/WYWk
i3Mq6FKUO7/qi2cDWl57wA93fFY0V/r0uaXw26AETBDXdVwxr0zLMy/PnfugKGaQm3wnH+8HLdRl
HofHZIAxuLWzKn1woBWpXQDp59Z26+5KOeP9fWneKH2uKfO1iShxsRDMMG49gnNx08eyWQ36WNPG
7OwqFVlAFNST2UTAixKd/uI0+1ka7rXyhvEuimHGEHwjzOCYf8/HNUyHsn6dRDfo0l5rI3qiFfRh
1KuXXEb3AMfatSkh4AlnT7Pu0bKHYpMH5k1lRA9okqBWXMPZGnMws1yMHv2jyNeQAgJnPz2tDHiv
tphEeEyTUsAa6fT+DhiJ56+gUnTZSgZhcOPIaHht8xDREawM5wFjp8AABOtl32P4dxZ9oRPM7873
+lWVw6e98dypDVa1Mit7pQAz/PPVlxdJQwAv0SU1SPbi9GdzyvdpjmvWETruJkVL0wUDdz57EyVj
valUl229Xn81kszaZVD1r8QZZyYvoFrkYP9xa5d3/pxON1soU+OuqYrDYFu1CWim7T4rjQXDMVfl
8l8jxDmgoF0ggLCOlnJ5v2zNpMLbbQLK4/Q/XM0abxzgILec5urJsOhJvbK5zR/+ZGKgA+d28X89
kRZv2JOSUi+8ueNUc0CtuaDYn0VPzw9KO9P55adBp1E6ySnH1SM9DFvBkfu5H2Qrdy1Z8asX7HNx
DvlClg/tauZcJTz95tjyTmyifHOA5HAhOUELWu/xL3uaprGTK9WaPeVJsy2dQx4b+gc9SP2v0UAH
OxaIFK23wutABoKxhDFiFZAvN4TV3ufKl8UTUAQX3khvTZ8jre3kBpbs8Ls12nTcIH7zioOlZfa0
KpVlV5yepZWtaLVv922QJeOe5jLzRxByyyUOQTm5DjUxkLTuA7aa2mlrf61ao0k+xuhAMDSeFGLU
sHPFiyips+7yoNBMZP2GeqkKPb3VBd32pGrDVtKgLpunLiqt9qaR6P/u4b+FOX5qtg8hphrhpapu
4Epvxnm84z6p9E2MQFPehTHkhQ9U7fvP+PeIH1Ou8sfIcoaeqmoR/CECr2lWtgfnhn0TE+JIGUUK
YypuAaB7FamL2GkDey3DcXqRmav9Kox+KDcRLn3jYYilfUhyai5bUzPyBwyCIOpVYVvi5JvHoJWT
btKqTZhKo9h0SAQoVadO/3NqJQFVH4GDordHHUe7wbpoJG3m7LChEQ8yGNJvJpX0cIXFEfMv57KS
byfEZs4GKtXwrZja0FyDBKsdaHd0b2+dTsNP2KKln6e3NAiCWgL0yKhMYJEE7O0XHeiCwTdJs5xu
himEupKNjrumwWhAQqsCsC/BFJj8e9A2975e2dM6zx1sVcyuTl4uL7F3FzC0SYg6aUGjwI5eYnHP
dMhTZZ3qwd9TQP0y2jSmYbsBReWfT1ru5g4bJeIBunSX7maT8gEUmLVxlJE01/poJs/FvHUAMxxI
Ggzlx8vP9e6QY6aQ6kGbwQ6BtcZinZoDRjSmsskzlW3xkqYOn9ZIAmcrcKy8ctk6NxaDedyYKZW8
kyiYiV0B0a+Do1VC7xhqC52+PiKT1RxX+Fde5LnB+FKUowLUO++0eUGl0WBUTd6x5xbzNKAt+uKo
fvI2EFW40Fx+i+8OZt4iWl/Sq9zsyEYs9l9ZhUq6Ve8fAz9pwiOCApJFwYDoO53i5LslaCRfjewa
BDG2rK8E6W8H6On2TyaVAhTtuuiU3vWoaWMi4V150MczOj+2veZzoRpgen61KmXWG1v42Njilmny
DrTC22t+DiJuhFcttrZlhdvBa8QfDAThg3Z+6H4wxIhtqRGqKAP6lsvXy+/r3WrifaFvYKKjngze
dS/5BSHt0IvgmALFfTBxIviGnveaw+S5KYAWm1QGUQdSkcXcDvOhsIPMhSMXjCBVcmP6SWyUKy56
Xnmlen9uBgQ6mVNStvOkm3/LX9m1rjA0ETmjf0RSrr9S0w5fSlvaL8ppK06QmYd5aEav/TTGnvjn
ahoXGkpPBObUNICtmKeDy1obrYzes6NKyOitm1GkENGrsPP2uQO7+srSss58PjK2FATZq85shngO
CBJvvXeEap3e0otWTz+rwnE/FAm9OCtV67TaCx1mim6o0N2Etk7UXjcisLvVqHIrWFfK5xACuOzq
ZbZKZTFoMLIc/SDdpms3eUpXz51d++XRtkiwbZIoUy9x2KXRypUajJ9YBf1eug64SmNQ6qHFzPMo
HYB5a4HtDNQg2jp6aHKNfNEJRbDYMZ38U503ubEudMqP28tz+l2YyV3FxIMOOYU9h32LZIpvpVXe
u0VwdKEzH0Ab4zmTQb2ZLCj23MyvWZKcHY/Pbs2a2dmA6vSjRyK1Q0drgqP0RoEcyct6cVMFFodr
JNmO4CCm2NFdfkhrEWnOGl2qR2AkZy3kbJd2OmopXFS30gwPmpGisB60fIL5Xowg3iJLb0G2tBqu
AJgq4APaRTr8Wppj4n1Y4e+KnYT4kxYZSNi06kYCPyu5k4FqxcoQ2USC3Exms0nblc9UgeqvZD3L
x8Ye2mSThn5j7dpI+PEqxLuD63pVlH+yIIgNiEcjsVwT1bBMYmwzydkkcHRWEieY18tvYPHa314A
BSvShT5HNBrh0xdAGdTNSiRSh6nTs9fAIS10SDpBwsqiZwrG1DSCdLo85vwp/9rf38Z8+8T4tGDF
tewS0GK4NZlN82Gk5WC2Ww07N3CtHjwijKR/XR5sGbr/NxrhAJp9e85CLT6xTGc1CzY7h3zSibob
1TZffCPnvfeBLsxVqFKOlxRIz40+9cJeGaTM7rVeR73bINtqbqCcDc6nyz9rsee8/Sp3lhmaFlpS
jrHT9+5Cfi4U7SZki5XEnkZk4EGT6cpdcanoeBtmFu3gFkNbIQvrdBgAmebUFa52UGOQDrcy0QtY
qJnpFdvQKuVXxLQ9N23mbKuv7FCZwS4uAk1syfwnn7BlyqovSYJYfaXTB/sIajrFKCQhS3nrCjFm
t+AerH2pgU+/jUe/xo+Ea7O2ufyyzkxSYkhOWMxGuYF5iwNBZ7eBzaRFx6psxMHP8YzzJt1+7GjL
27ZsEvvL452ZoBwHpPLRkdFDs5QTj75RGEYaREfVVN5H0t7ThpuG/VXW4lqAfG4ecAeicjtHdtzp
Tz9QMBLs5X6GGrtV+r1nxGjlaveaGPLMA9lId8nEUion87kI6ELktK3raeGhybsRyDEEyq/AhlMT
3LNH+vry65v/2nJ9c3yTGaEr0iDgXjyTzOSIq5V2iIpce6pdBCuraXJq9zDVf1Q+1neIlbtrDfjL
FNs815HgkBeh9Mqa9hZbmXRYUAKa1wEUBag8sS5yA3i13uw0rX6VA5A1g0L5qtHKI6aVT5cfej4P
Fw+NMIdWeYIWOsmDxUPT9lfT3WLEUMBMf2NFWDw4Pid/Yj8WRXCb2+kRnPpTIa5Js8/MoFkRxMbG
fOXsXOxvIczXlJRMfNRryCiJP2BJaROeXX68pd7iv7dLHEB2DUXcuw0rwU8UOHwdHw03badVhVo2
22KS4fZHk/Cb63Cb5lzAra7/I/PUeYLzm4GrtJv2oSkmJ/73xgJO7ZkexOd23uk/HE5WC5FafAQ4
naUr29ImsaFTcfry//Dg7NI2q8dBSqwvBPgeekOF5DGi+ckAWDdNv2mBfUg1vZnbltdCFbtcdw5m
bh0SF2KSU91e+QVvsdZybnFvsU3cuGYF72Jm/y/Ozqu3bWVdw7+IAHu5JSVZku3YceK0GyJxsth7
G/LXn4cOcBDRhAhvbGDt1bBGM5zylbfkukLcG+jhCaRxjproaFjPGAPIeyyWfjsiNR9wKNJuxdDj
EDKBvtOruPrVKkb6g8Y7GnHoYt5PuG7lbhKb0xHx5fBJbaP0wR4xVLDKSY/deMjFT3wf5MGVutnK
J6OC45JoWnuq9/2h7+r0DHHE+SbMIi08btD+o9m01V3Tle2Ov5rkA0qyOuqTTvWJX9oXnppjiNRn
SSCOPLOR8lBP6I+FsfWi1j4hctzATwSieweq3tnV/hTcWsUwubWZTG6TNwiSNzwKntwMCb+zrXZd
ZNTPvVxJN1Krvti9YqL52ignclZBx9q/n1A2+dJE4G1LUySIHxv8/Ryz6IRg78xdhLFAFpi/g5qe
JXWfmj4N6n6f6kkb/sPBot+NGVwLrx5V64vRIY9L9o97TKsKGXOFxrqVk8o6Iz2W3OAOQd3EwSsA
BQ4Kguip3nVDVu2HUvkgE8q92HHdl2BwTPVPrafjY5jr3Wcwp8EhG+3hFnnAaleEmCPR2ytmRrx6
P1l98UuLrfAwNXX5XdPr7KFS0BVWxjAvdlarTSdM7QbJa5EnKFxBMfylKqIcNZBJrv+oktptGYyv
vsDETwAC6XEDNLq80jNpMmyZUPSUza0xIHrYnrSuVsef7GzaCI1WrxowryQDc/JhLgWfbN8HzMyN
cRK6eduNVuEx2Rt0ROl4BtHPMgVQpxVnW4+eusG84Zr5tHHi1u5UGtrQWGfmgr7EJ+joIBfdyOUC
qMCRDrmD7vBebzRnJ4+ZpXqdrRZAn5OxeG50IzooKd6DJGc5mq02WHikrMPGHndmKmYdXggX3sYv
XKB+Xq9jqIXgP2lmAgJcBHaRUk0ziCI6VbZzUrK6gpTTPYeq/Jg7zkOhSk82nlnxq2VfFW488Cvh
hPHv4Iu3TtcDqykdhKe7pu5PgY/vgm0GLfS3Idy4fldiCYYi8iM1NzR08C43XpQgZk3DIzpBEyJQ
FmgPeCEdxU/tUAaHIIuyHTTtrVhibbuj0IyjtenMTY/F6sbUzJXMYnWj3vlZ97iiVU2Psj1CnHrT
btmfri3nv6MtlhPZv5LCNqOZTSl22Gdru0FH/HnKnq7vmnmxlu8IbRWWaobeQNO+XEx064ElVnF8
osMpJRiehmXlmRkSqhxllVpEOIyJdTNJtv+tAZkT3Fwff+1jzsoRRBEGuM0l15cCTIuwbMGbLbKH
FDRKmyj35ZTtYh1WmVX0G1WstZgMRiZQkBkeyZVyOd8kyEFm04Q5IcxKWR8Ie14Nd5Ps/xRt8wHX
xwOmcLfF6O+vz3M1FKWIRfWUswkqb7F/aj9yJnuSo5MtlB9yhlwSONiPmR0emwl/CXOW6daa2ywc
niI53ogX1i4vvEiRipwt7gFuXc4a7J/ZZnoXnXwTEZT5FSTXRcwZG4rr01zZtyaBEZw0QkKkcRaR
kWyqlVUFFVxbtTHoear+LUVZ7S5HevX9cwLehqE98FqOpbrYuaiOKFizlcHJrCl96W0S3eM4YW/c
+yvH3pxdpNEVImvRlomLX48NF1EUnBp057zSUm9xFDtkFCww9oh3/8Pq/TOYdvmZ6pwyYl8lTGlU
k30zWNFtDEniptKtaSN4X/1QYB1ITUApcyIuh1Izv6yVNAhOoelM+j5rW6S7iS0CIhjuCs29PrPV
ZZwVQxDoo4RsL/aFlNBSE1DfT4WePtFaRi5kjI+YoT9pgf7t+lirU/tnrMVJs0vEq7WSVUzTDFvU
LpPdSWpwcE7//A8DcZOQWr4qhSzukiFvrBHOiXS0hirzfNOpKXuMzkOEzeGv60OtXFsQfaGCzvgU
/rd485rIsKPZVudky6nue2OtJM+4uAgdf6Gg/YHVgJ8ftGioJty91NS+n0VCg//hR8CEpelPYVDl
91zuGWqCfZX3vnOcciOJ6LZIqo6/ekIbr8K541s6KeMz2NGsdlOzoRAem6FQ99dXYm0ngRbnyKMk
5mB3vfgRQdZYU18jZKnI+e9eYLp4YxijYbiamPCi0IJ+2CKlrI6J2zr3pwnAaqkXa0EQUcIQ1cfK
bg9615+DEl0GBMz2puiers9vbffa/4y1mN8UZJmErDpyoA3edTjKTDdJQ3iPyvomYWIlYqTYDahi
FkOciSmXa5llQaACGHTwB4oPTi5u4USc2iQ74I/xmDbZgxzFH6VxOITqVvawVoOlOMP3mwVrZ+Da
5diTEszMLNYUszd5F0C9xXXMT9AY7jCsG2LnJEYwO0bsdMT6Y7m3khxTQWWsZje2fkMHe+155lzN
8nQzJZdS1eXPSQiEatGwrfQWv3W3kynxN0Mb7gYMDHdJMBo3YVkEh7TERNzOBu3JFNLWzbW6KPPz
TJZB5QYFr8tfUURajpt26x9xN0tqekTU7rwQoMm4L6PE/yLyxDQhtkjqRxyJBvovoqJQbuFbj9dD
VZXp3o6LSDpc35OL8IGTjsPLHHHT1uUMLPUh+iCOZHBixsmCobxPg6KFONU2P6+PsggFX0d5JWcr
oNwNVDMuJz+Epo6RbWVQ0qh7zCjb4iGklXU0Gin+PMaldnambtj48Ivj9ndQSkUwssE+vNEMyrDq
mUq4X6dYQmE9UKTxKKnWf+Ew9B+vT29xicwjvTYbCLWJi95UA6VKilUqjuIkRP9F7kL6hKZxhz+L
Z7X0Vv6HwQjDkOyZlSmWiEs1COV6TEtxakBZelo76V8VM1YOkC9br1Zq/31h0uvkCN/pJ6D8Axxh
cXzaQMYPNAq6U+1o5YcelczHos3tlgZYrwEj5Hhtge6WjYx5TINA/hWuSTNySfcy/DCFepKPJyeW
I/M/DHAk8wOG3XL4sbR0adgXbRKrp1bF6GufVLnyUY67+D8jG6wD1tcGvinJMJpuoCDT6ka8qcHR
kCVLPsdl3H4rRtl/6Z0moZhF4fKj6QywE979mQy0kQGn61TFQY4stnyma1PYS+MJT4Dpps377ChE
k95qdIdf8toY3hcavS6ZA9uKGB0hBJqcl+Npoar1fCvGq+0/I+7dXmgX971iv1yf18qpAqmHbKTF
s0K6s9gO1YgKZyBnAtmoFLeM1mhumtmwVLbTYkO94i00ZK6hMw65ADAfKimXcxJKlamA5dnqk1xI
pwphRrDbo9mjmzPipOBOVAtxpmiBUp3nNrzxqVfU3sEVzISOIQ2DMT4LwHnJLuGBcM61SfPxpAS0
3t0h73TbM+ANGDfXl2jlOuBn0w6hPaFz+Sw+RQ2Wxhh7SZxQQ3N+ovyTexrg/mPTjdpTIE9b8vrL
Etr87alcAKudZe91cwk3bvu2lKTJGk66FPjKoTaHDGE76afc1yANDRCk+U2q56azN8a2/kGDssRy
Jyqlj5LlG8XGZT8/7//UHeZfQ4kLBg6abPyZuZh+KqeI+/tle3JE3dwGfaIfS4Edk4v+uXxfyPpY
cU9NvUcROXn/qaOMw5OmGKB1WZXLHZM1zli1YK9PqpP8F+Csg9LRBEOilwGY++FGUrc2UwSvyLEI
mt9KqDXCxN5kHJpTZTRUSsMyk38HYZf8hIpku4Ky+p2WO2W9t7K43SJZruyymbdvAxDij+CgL6da
t4PQ2jhtTzhEKbCd/G910+9CEQoXffENrY2VMAH2HbUcxNGBQi9LZLY0VY1shs2pUcP4QRnz2rNq
4eyvH5y19ZzhbqDAKKboy8blSERc2CLDjbTEkBoiMqalqMnsmywZ8YZDf6J1EvngSHK5EZqvzg+k
L/1qjad8GSPSTrAjo+yaU65Vyo0fhd0py62t5t1KGGQZIHVoyc7UO3lxn8Vpkah5yMnoMqXfd0HC
GYGkibeIlNE7bL+l+NNtfLll4Pl6HOfyBpOblVyXt1EYAMBIbYaSoMY5XgVRRHGLJre/a40vya4U
FzZOGQ6WjDsNk5r2BtLOVO3wg1TuLIuWiJdT9wk3LveVd4QABtoWRR6QjstvnRc27kV42Z0kR8VX
zg+zYDhNVgVwV+91/FOvb621D8xgkIMJCN96FsSaHcqzxTefNYLl05mKNxlNubHYa2eSVjhoRZgX
lJUWZxIpU1wfx5xRiuSLk0pU4irnwVF/qKEUvD8OBB7x/2O9pj3/gPYsqY9plmTtydTCJ8KlHgx3
dPBz7TF16vRwfflWvxZZAoefQPAN2TnPRW9OmlmfshhfFbCVlV3v6Lz3k5fkZOve9eFW1pHCsUGu
DJsMWOjiCWkwIpa1+aDExjg9c6aMg6wNyS3W2tqjnKpbpiNvp8fRoK5E5ZgX+42iXN0ag41Px3jq
FEyrcCyzpuC+0tX8ZRCi+/HeybHjZ6Qt3S40BJfvY0wUS/gaYl6UJg+FEQ709KZdEHQPIt1MO+ea
wuVjDNcXCSh8Okh934hu0IAdYjMhLCRvMNJnUHcOJvbOBCnKgwIw49VjxXqC1zn+dsY2cXZxXYQv
GCubWH7G/N/Gm7my1Dwj1I8hf9F00+eD+s+2FSV4SydTp1MEL2zPv4clpG1P+8nI+o2h3j4n4GeR
aoQwN+Pel1RnNQRtn7WyfDKGpN9HJp7rtYVzouGgYeM4mYA6MGi7TK23EDivjarFslP6mHNq5JqQ
KlQvZxn0dqbjIW6etCBufU/u5OFTXoeIdqtFqmYYXOtl6oX44/4Jw3DY67gu2/tIxE16oArYf4+M
oWzvO6usNFd1+sa5HbNMlm6MoQ6zXSTnWPyNcS8ojeEv2hVOMuyIEOXkUfcRGNrllVJHO6PquuzH
pE4h9rydGmqeXI6xfGProP3uEvoV4szIGEkGk6HHXhM66jFyokilie10JmqHuAJXRW3AS4gC+Vnp
nFF/90ugcjOTJFG4BBi1vDQRbei7jqIB2r5VgeFuDmeiQTUSS+VexMfrh2++gd98GC6y+WYB5bHM
ng0OCa/baJ4GQ84OTelP91pSjEw3lu/yqawOkWziKVu0ylMQIUV9ffiV3U/4pBG0oboPeXuRPakR
iKVcjcyTnE/xKZXxZ++Ntv7UV9aWZcLKTFHgRCqM5ga5+9Lfa4qhbeqpbp1StIyf/VCWP4sBdAE8
YowxYGpq6oORIwzowiFrjoET2V+uT3btF5C7oRBtz13ApWmD06H/jwKHfTJLwAw7lr76o8vIyLgD
ZOczXVDnCPVNxeSg76rMLeIoUjaagmtS73NTkO1FQwkm5HxJ/HPf1KURFUWgO0ehDgJ4t235Ep/X
jmwcVVvpc53UmYC11QEhQ1QlvcvUGANtUCyychibAfKVHhYBh3UU9Vaja7Ed5r4+iRvxO2UVAqFl
57DUfb+1Zi+QAiLngxCZeU4gWHmJgGJ8/WMsntR5KHgLPKpoI5EaLbvBWNojzNXEzpF/69bIpMbT
HGdfS+YTxjnlxmAr85pJJdBkeLvfIhBVvrxc5iH2WkpgfI5b3flTZHp7zpJs/H59XouY+u+85lIE
TVA29BKw1Znh0Oox8+pn311Jl58kUd/gaIMkXxfdqHX0+fqAqwuJeQ0kIKphbyqmIbGfrxR4HIm+
PQGT+jrKYHMkrmI/VDcKi6uTI2znxpgVQ19Zvv9s3sCXgCXlFc5XTaYCh1HNY46oxEHKg/ER3A81
7F5sCRwvns3XFaVvONd3iKzYBZcnpmmnpiEYd1AlnsrHPhj6nWVDCIimwTjkGfrrfoxbaV2bz9dX
dm3XEGLC5AK+PPfSLwdGR9FqanxCj92o4pEpyYU3adngag6WyNeHWlxNf+f4z1Bz2PTPwmphaits
Uec4yNKzVgxfbaO452F+lmv/2WbDutUYta7CTX194PU5ghaY+bXo2CwW1xrQ7xqQQePiQzxrQOjR
xWb4WcGx/X84g3MD3Z6l0HhbF8mmPwBBLnCPPWa2DJDFrlUX+vVtoG3ZIK6t5YxoBgcLtZB883It
2f4JzmV0NvQg++Hn0YMjpTe+bdxLQfqfUtYH9IMekFfcCBvWzgZg7ZlxSOsZKZbLYYFlpqmcN/6x
jSsQoR3GbZ35WTi86hD60zF5vP7l1o4FvWCMXqEPadhkXY7HbaZFuS77x74EmqRo3XEMgVoEVXVf
We1JzZR7azN+X9su3KAzOceiNbx8IFQzG53AGf1jNNIfc0N60MjIRnr5qIWa9nJ9hnPo/U9s9Hoo
gOqAHedao2Sw+JAEP0LjEvWP8Iuy2bMiOtZNkhyuj7J2f8Kj12a2H2qDhnq5jrouzGHES/JoxGO9
C8Javh99sHa+jh5HWkvqRk6+uoRUlLAQJFsGeXU5noMBEWp5lY+hpN3jwT1OZr5P0U77A+/FmDZO
3bIW+7qIr3VxahpzLjn/nH9uFlozTm7nGpdYEXcjpZ2w/SX3ZYMUERTib3GILIfLvxHXxBhh+BPW
l1GjcJAmPwLs8TaQNGuTn21kaN0gvPAmDxn5zGNSSHPLOSj3Wej4OzXoy9s43uTxr50PCJH2nNFS
KVxi94qBFHKiAHXsTISfXQMyySeCbHzVNZ8G3L5RUUaj/Wupv3M8hJL9+7cV+BPk5mY1Aa6hy3XH
A9oUWR3jcRZQb9cLLXRBRKeulSIXqIiNh3ltE0M3IYXngqXOvYjjtcTQ6hHx5SMNU9sjjbyLS/1T
2xk/pa58P/adHBIZEQoTtMKWFw8ab4kWi8Q/4n1eHCmcBXdSHVQbyfLaTkFeEfFPBoK8vVi/wleC
wjQJNQz84T2tQPCmsWfH9Fp5Zwfz9Yj8O9TiiITYUtudjplbGqefRGs8hxWyRH3lPAplS3tsbVqA
eIhiiJ7eulLUbd62ci9bxzqPnI+NGaQ3pRKQMScF2k/Xt+DaiwR9mt4lke+MerzcgoFIcPghqDoq
sbpXqniviOjJSMUuGO2UPK/YEuRaO3IU44DM0mWx0Fa5HJAQdZJw3LOOwSi0WxMM6yd8e9WHoWvt
Xyj1KU9FPjjPjtMF/sZc1w4Azcb5oYAEjev55dCTCA3VNwKc61CmPVR0Y4+lYqE66WTJDl19bX99
bde+I7TFGdZG7M0pvxwvk/gpAqmbI5Xz4tzlhflcFV11sEcRbTyDa/HMzEemo0OpHtjC5VAIPVvd
zL45xl3TVSc6nkIcAiurX2x/GkNSSNVC5c0J49/5iD+km8Jm21jelenaM2yXSBiFyTfKVZJPx8pO
K6yVRPchFNKdMZi612HRtjHQynekKAjvjSwUVugyeOtTQXWA2hOZWvmMWMMHqy4PVLZu87D4+u5P
iNkyuwWmN/nFsu6ZNeMUYHtvH0kmiEW589y4zg2sU8Itnt3KweAjMBvOBn9YllngZCnR/FYd00iH
C6IWTfF5jAzEtDutSH/NQlCpZ0UNBmeKFYcbG2htTVHWxjyECADpsUWMr6hT4rQyZwPefH5f9mW0
Kwcz8GIeaMQ0SRevL+zabNmmXDkKCD4iq8sNm0MjL7JhwBxzTH+ryQC+gddv9OWb1I4Queq+qs47
Ox3zHY7OIr0A8C40lZYf0xHoSHbpzBXPh89OPame2VcfNGs8+DCkNya4dhp4lLAxYDmR+1iE3sKu
2qxJ2aSZpSW3dieghhh+deMMXDvX13J1KMJT9g16KeRpl2tZg3E2BiQAj1bmRE/a3JrSw244W4Ht
bMxqLVTE8I4Gsj2T0SmYXI41askgmp59EoUDXK0xce1A/21DsmhDZDJ13gxHOXRBPu6mxKD3Ikn+
4fp017bqbClA2D+jOZaKjkFeOkVdKhLVk6LaBbUqeVYXa7epMpVnkelbiu2v0fYix6DkhQUYASKf
c5m1FRrCCpQbpeNMa4v2fa0Kf19BCv9G58qAWq9UJoqSaGq+jFODnVaOpLT6nOoh74rqi+KQKyKD
bGkgjJ8DKqzV4aMtgsLa61MUNDsViajErTrHHG60PPRtygeOf2ONanUOfa0v9yj+TL+7yWl1ygsq
CGlbaQwYbiKWtYOqJfYP/ptleMAGp7jVnZIfeH3RV+KEGVdMA5hzQytoPs//pAhJ17ajZpC5Gmoa
IdZbf1eEdRfo2oPWZLeJXn66Pt7iIyPXySZDkxFwMUECh/VyPGdqIkJjxLN7qIW7jqR579gTaoiG
yPcQZbeIGKvjEeDRygcGArHrcjx9krVWKmHYF5mkfgsMNIFLQ80/VOow7hWsljfesMV6/p2fQ/WU
lgtPpj3/83/W05GHAQ1HOzoPHcIwdhQMN900jJ8dp26f8sSId02jvfOFfh2UF4YWAm4geAQuDm9l
lZYMkTI9m1InvoY57MJ2svVDHErxll/22oJSbJyB0VRv3ywoYoND2QSCsaz2SxTZzv1Yx9UhsClw
dlqzhYl+Kx7IhqE+JaMgANbrDSNegX1vady4ZxPW6JexzMcvXZGkgWfUUvDBVBMogSaybDjX+zJi
WXI4ZfdFaJjlvlSK8EffTshp5lLYiJM0BsWdjWbAsJGwrCwKPBS6FASDVPeXN4mfDgUqWmpyRloh
28MRmXZdhg42r2Tq+sNQP737FIEqorEPkoJu1DKxD03oniiXJme4m7pFAQhjHxcEpPgqSrBWkyPX
W4Kqi4d93mNUYRAwnUE3b9sD8AvlpJb4Dm1hARkuDWvX8jdCDGv9X9GYKh5E4QDdplr9c32yixj4
78iUnGAczuStJQM0TONJktUUD0NLUr80magelERYjyLMTKQao7q7jbS2v68rrhNXppqiHK7/gvmh
/eeh+PsLaNrOTWuQAEuDrinukIaz4uxsS0l+oyVS8phE7ful/BEQmDc7GrG8Sks6verTINfMMj3T
m3qxFf4K9MnYPDe0Kn+hgYVwPpRq85FXYJJvJCdvN3bx2jRpuWuz5bimvuEepgJBpU7p07M29sqL
ksIQRnApbre8IxZxzety8gf9tRfmvLmu4sKq+sRxOC2ZBcJncoqnrKqfNbTtNuqkayPRcieWnTMX
MpjL2zhGRzDTI8xE0lJWb41YwiUGpaVmP2VBspFSvAU3cUKQaEQaACAMelyLwbSOyrMydrhvIHyC
U085qG7nN/kHRGfap8EJi2PPj7zn+rEABTc1Af+I7ZkT2IZrd3l8ev+upaQJ/pHbmgxkvrT+eYri
+QG2/QhHGruJbyDm46tOnLNRfVpd4lliFmkGAollab+QHYr7xsAD22NcXJFFfR0qxT4raeZvpVIr
1+xfygpblD9ZYnCp2aUDVMaEt6dMj62S5Id6wpCmlPpylxSblp4rB2KWWUUSiryNo7l4V0WaoemN
s9cZKEKNDnel3NZZ/W4knjYLjs0tVweGLPnv5XdCHKhF685iGl1728RoTiE9XAKbyOXUM7Sp/MUF
pG5sjpXPRsoEEo+AgdbhEhIOEtbvqebHZ/Rxx7OIKkP3EI0O/hi06KPd9Z24EhQxGBxAGM0s6BL8
EqsiJLfX4nMTyd2u8qfku5YkDsrhE628tlR2Qvh/ro+5tlf4bjwXsC240BZFIVEkYZ2bIj5Tsfxu
RJJ/N8GU/4AYZHoUpe5sEDzebBUq27xNdCrobtlvSu1U2n0lG/30rDp1/C3I7CDd9XmVbSnUAix9
+xiRevIGA7gDTuUsrhmrqSycsvA0DCdTUnY4J1O18L8Y+CNXw9R5sHDr0rNLOb1TVGLNfWyrsdt1
Upwhc9H5YjeOWiWdurCdPvtJgozriJjkh0Qu8AYA9hP9iYmQSxeQAe9rD2PppQo06ZeCbcBuUtTU
97TIaj6HnSi+K6hc9PDyZD3bJaMTS/u8AiGMnJbppOeqMwwE6I1cD5F6L6VPiDkYpWt0lgbr2inx
FUPhlD8vpokUCJEJoBdTBhECGXbwxDv0+KbPQ5+LP1KQoKBTJEZuHcrOSPACNbpCR5msiKs9FZ7k
Y5q0zZEoCMMFe/BRC+naVHJL30GfvNBaK/BMmz61V1aZNbm85c5Z4tV9KSWyekzzQmF+yHV0R7xB
Dcd7amul5RVRanUuIiCxtMMBQGoewXHZ0U4ZJNlwrbYcp9tSSyPLI2FyToM/Whm58qzXNLaFcx9P
IPvluBxcAjalOYCTVuB8oZ2Jmn8bW7+UMG5f0NWVbA/FMCQNtdHoP0LuHCWPN2P6Wksp9oyZbnZP
YS1aTF3A2XhW0jXPip8XhivZQ/mZtEL7Ho7A/T0rC4zci6Ox+zEWcqXfJGBBJbcQSFvunLzXMjcn
dfluGGUcewPFqBfuTuPeCjX9iAaHeRvLIyrPSZo+G5lhh+h2ldGDsLRJcodJlQ9t3wzTPrIULNXy
cZiMU+Xb6NQJFHoOUDPRqJUCOf9Koa+q922GbtZeHnv7m5IqM7TL6vofctfLiWenlvqhj81AwxoB
9ypPSY2k9fyg61JP15v+K+Wk5j89lYXiZTB+ecCF4UReYibNvVCRoTzGSsiGiRs5FQeV5oGGcKGC
VXraNU3iyqPSRDctYxZuys/82ktR+2BP0vCd1oOJlIkidlWaNgEqvWV0h1dli5VtmKuPCd5KR79I
tD9a3Fq511VScysLhI9cxZx0PB1MUd2FmCg8cv+FYBPawYi9LqOrNXHHhPxKs350gl7+3g1KeZc5
Whi4eoWdbgoM1/YUNa6IRlR/yA9mGXbZrCQ+m60okvOzaCJEIZOASRR6nA/YQ+CE6OVmV75Y2ZhP
Hoid8Qvyr+HgZbYPcjMmiEvdOI+Kb1WnVMPTlOjokAeRIZ+cWhLlUUst8cK2sti8QWb9mRqfpNTK
a7O4LSYMfF2nzPvGxbBz+C1njniKKwXNRWxv+8Sb9KCzCFaQxUDgTYu8OBTsuNoqu+orF0b7e4Ya
foo6xFPcOEqdyBVl2sO3MIPQv63VRv0p7Dz6nJEoJ/veV2Jklk2l+a6rXBCuE9XiURKa8D+2em4Z
Xi+y0txrQ2cKry0kIGNNlY3WxgO19hryVgB+gttDqXa+c/8JlUZ9LAMjUeKzpNf2x7hSu8Gb5Lz8
DjunjrzrL9ObweangrI8ZAnSmTf4fn5C2fS+yM5GKKmaV1dhISHmpCv/QdVASuf6aG+eC0YD2Qvu
DtMi3dAWU2umPBiCWsvOauFkbl12QeDGodbdSH2infOgbrzOaNJdaqNnnWXWlifd2sPIW4WNtIJN
6RuUIdQQLMr9jLwRPZlT07bhc0aidXN9lm9ee2YJ4xHmCVHhbCh0+QERmMusUi6zs5b21GLVqN8J
7r6bgQvzrgiieAs8qa19RVLCWROL0hJ918sRA6jOVVyM2dlSmv5ursA8VJIwX9DXBj6D7JPT3Oa9
MzSeUTVN7VLDNe6SLjT0fQGS6GNjhvp5HHhK3BJ04ne/MqX4RrA7vhg4Az+2/TQg66qBrfD8IRo1
V8FoTrjSGE7PVZjhjeBXWbtDO4rJxW37w9Sk8MYUInJTNf5YS7McV+a04nNsJ1K3N9smfDGbofk4
Zqnzvr4wBBmiOhBE9Bjwt3jzlQ019hUT1Nu56cxBppAn2RqNb1n5df07r6w66LMZx0nBFoWkRfU9
wEeu6BopPYd6JA6UAlCtsaP8a1Lm3QZWY1kSn+dEUQ1YPMRWDT2CxVh1Y+ehVs5RjBGVXiqp5o0M
wG+fjrK+180o+8+OFMBZEqKJ3FsDnjsi+EBgO2ws7sqkYVeQkANKxgRgubmrSiPmUozsnBV5Hbi1
XFOed6JK+yGcMd2yXHgTrDPtuQGgkjQCnVg2360BTqsJvOiMaVWyA9Eue3lbEfxEqUFhWjQUmvKt
7vHKFOkxkqSSZq1w5ZqkG8phTPMzj3/8IdcIl0I0WSqXm9I6XN9Dax8WMRKSnhmHQ8l7cVnEOdDy
EcGOc55B/e8D2AXI4le0AXXVy5Pqly8GLBWqGIiuMSimm/d499UKAdjGL1lZa4paoAuhJsI0W/Lm
fFVBiL/hy/qAzj/FU/fdNAK8nqrhjyGPMRW2Nt0llI0Oo1OCVS6mgWMleAVDJ4LKmBvpbRbH8J+b
rjjA3wBjohTNxoP1pvTH4WbX0Svh+5CjLg7CkA2dlKUK61U65XkodX0vp7gXkV70e3WcjF0EpNjr
a0RYry/Q2vrM3WCgh7BYSXguL9kK8Wpwplyy6FeLDxhbWB6IV9MTcqIfEETrvzRauXHFrDwllDjR
HQGoCHpiKVmT8fhLszzO2awL479QVHLsTVVfPjtVIX+ekOjY5MzOuehFfZEFpnpP2wBsDSX1eRn+
CT96XW8bX9bSc2cIzzFh/UUQZe5R426/xlXoe9ThdTczg2E3SmzUus63INnGSpxw8RsWjSAz1xPH
osBytoM6fDRCbcAXxEIKhqUIov3o69nNqKTyx8hSiw+ZKLUHhXLYdEgmE8+ODDmc6lst+/mLDuHs
CTuSXANLP4j0j5okAodWusJ0uUZV/VnUg27vwyErXkSRosMYOPpT1ie2TLbWq4+NFGgKgNe0qvZc
GrUOREbtLW/KQO3nbee3XoHhwq06GWX0EZJbfEanN9PPfaHI2Y8ibHBfjVptQDQwc3CUJBG4J1FM
zRssmOsHO/DV8uBr3Otun+Q0+Rqg/ye98tMfbWgUjZunUoOGZNflP3qjjmsXyypMy3C4a2F0Q+T1
3bAtwtDFwUv+oRsjzaxk0IOnxinK/fVDsHY3Au8CcUUJfKa8Xe4OiVOdIHxHuZRgzQ3IBI56pQ8H
y2j6z9eHWjvpBjUFmjtgZ8F5XQ7V9kmPS6san2WB/D2KruEBxWVHcWUImCczgJyUQyTWw6p9Hzjw
NYAg99eAzsCSgvp2ObIt/AHlTOpRUQ2w3EqjYPTQurdvOKiJuXGhrR1xYvDZYICLhWLt5WBqqiVO
JNM+USGdkiziq1M76e9maLNDR/r19fqqrn1AQgneUhR38Lae//k/x9tSpghhsQHzs7FtnlpUQmll
9OoO1PoWC3x1KK4tYmDUs6jJXg6Vtwh9aD4zG4rJPKKUlH7u+lbx9GRLqHBtJOaEJRH1dWy0FpMS
guwmqgO6Mr093FUWOIgAUNSxD+otgPxiqFd8x9ykNm06a9CH1MtJ6WMb1VMO2tmoe5UeTJ8fKi0r
PvtDqbrXP9XiwXkdygEQpFLAp7251FJW2rDHiAe56h5hdDcN0WEy5M9NoH+g85h4HET/fXvx74jQ
oRWizNe/uJycptG0QjBGOspdUt9ghyTvjYmv5Rhd9CmLfX1/fYaLfGweAu8dwA6zVDW9l8WT2iOX
mZmNKh2nengBWiBucSQ33o+Hx8CDPIzAgUbPUs7OkuRclbDkPrZ1duxKGX20sbzDfBZvznBftdEW
1Hl1VjiC4+nucIMoi+uDfEOi1iOko4YbCtZoY7CD3Fi/Lxz5u3Y4sHF1ELORhFx+K8KRlNqPLx2j
Uuie3YTmLpVE/EWLdWVfY759IqHfks5cPMx/B0W5CjlatuWb20Mb/o+z82huG1vT8C9CFXLYAmAS
SWVLtjYoS7KRM3AQfv088K2ZsSiWWL6b3nS3DnHiF96QJXgSsmBW3ys3g92afox4cuYNMHe/T2aj
ruHV/6AoqfqjHVzC4p6dWTpFhBiooQFC/PjNPfj7hgaktB2DLFoPZo+J5qBpu6935R/+3V8h0J+v
5NxBjYWIwutzEn4UWG9VQyaHu2nGXH1NOpYvhjlohLjtjBwzFoFdaCMamNSBN1SxITbyxF8DqluH
0botw6H0Iq46eVvhIt66ePylk2f0qGbrbeUMTxd+8JlLiSYtumJAWUiCTmWknBYsGuQHZ6tKz04S
euFEiq0PLr4Nrg1iZw7Bs5Spi06cGwS5m9mOOxb9qq4bNJUv1ZTOzh+kQspXhJKfmQWdZg32rAE5
pzXmGk32UCsVVYGQSkSyifUW9ep4repvoxbuwvTngO1HXol11zqrIXf8upw3/8UEUW4ijCaxAcV9
clikGnFsy4mCraJBstTvHGX2MH59McL8LtBsdPJ/OcFt0b+lYUTqDKBD136OcXiFyPWFW/3cWimc
WjAKC93wU3BhQzovC85tMBirIbD3hiTLbk52/++XOV3C/xvoVAehC4w+lOIo3PVaTGM3CN6g7xPU
as0xC8YLl+y5kwm6A1gTQjuk7CdRjDmGBmVcYGmZZaUrWallF/qkeuHOO3f98LobbOdFgPsPiO6v
4EXWxrhvBZ+UkHv6iPuObj9W0iHMcJExLCR0C32YYYHXshcYlX5hRv9M2aeLAfVLmqMLE+80N1Kc
JKfli7cCNgdV6YFIqx41wvyGsvEAN84ZSZ0Qx0YWwjNKytOuQnD8gvbQcKnIeG4bLZ4cbCIiA1rC
H69CkaZ4K6QT7hIduowot3D7qHG6WdKgC7N+Jg5xVKq2UI4Zj4P9cagEMnRboNu0xaCnXjlSHx7k
sg6PVKn6rWTq/TdAA/n66yN77vsgQYFfAu4Nl+Tk+5pGU8syKdlQZJpPZootCBlBdT87Tf/w70NB
B4fCBvNwwQF+/D4QyLWitbW0rdQiWdfoX3lpbTTsYmu6tIOW8sTpDnKWqIdSD0WE04JWnaVhiQsP
nEAn3VqTs0ZRY91Gz8JxHgrTJspDE6v+ZjjZvpkvycedFpv+PGx/j75M+l/nJ2xzMij8ZLexle2L
afLMgD6QilJ6Tj+yM67jqrildLuOg/BQjP2FjfR5TSnQLcAMC7wYFcSTwKhulZ7CL/hOJQoRFpbb
eh2VVeNhF5heuI+oW32a6T+hJafUVJDfPYXBYTXQ1GPkwG9XgsTYaGXn/ti3Qe+OIgwV16GlWyPO
JmJYGWHjaXpv79vIKiQUj1PlPe/S+vugOBO6HxC0acOonghymtf60HtDqOS7PC0KAoKgPuRGTqEs
sQJMMhXlPcwIfzJ7gPxYYFyZIK8Zu7gU5N7sVOZLXGc2VfkxN3ZDliHLXQ3hCtd06nxcKDl8OMbS
JcSddSMEbawZxtruUnMN/Ha+hXAh3VD0NH+2zhC4RSWE72jTuNEEbslOHMV7vOHrX61Wmu7UVJ3r
oNDrjWMdHwIith/UuDrITLa+DesU44QiSdOtOY/DijZedVVkVXZAu2byMe+bbrIwcXjEgSu9JgQ3
+8yYxy15XbsJ0sg58IAZiE9N322cpJfGwpStodSmqypMzEOeWqOfqXRZm6x7MvJqcrW2s6mVtwVN
6zjxFYXeo1sqSut2Oe+uahTAFLCANw9RGkUbbXTK1k9SsH4YqZj7gAoM5qiltZv12CDQ6cR9nhR5
6866UxeuOajWvRHpgY9xLh2KxEhzHxdS+t5C4JvRzTT4C7iHu8qe51tkLlg5GrTtVu0mZyeUud2U
Y+BIHiLU0l4Co+Q5+Bzfl7pSHBRJkd1WzyK/r/rkOnUSVXjGUNh7vO0jH8lHKmOG/UOPk3aF6ceD
rkbxJg/MYRWHUXcf0bzcjZo8u7pmlY/oqmZbEBTYulmilT3kqBIvC402dxE2b16CwLZW4ETpgXNO
PLbg66yG4wYLiMnHmOFA3oNCh9GrPt1U0zObqKYj0Cs7ogmkiBnN1/Q8cDOjba6wvlVvbVlP18NA
I9wppntLreN1Y1sSj6ep35mG3my7oJjv8FVPk7ViRYO2mscCt7/OnOrZD5S6r9k8wSauMXgGPyCu
tMEaj4M6dLdDqSpuoEgljiqSvFj/OPVoYmkfyXs4nNMuM+WIyp02JfM+TCkg+5JkJU9yrBkPiWT1
PxzdVB8EXNHDMHbTmwGV+Q3InBCbSY+bfRkU+uNUTLW0QrTClFwdP2bLnVVK416oS+112IVOwJR0
Bm4nfeUpAcTKq74Ki99JG6KogZ9eZNK81gSpn1I8IXnjgBNJ2tl2K3wLZ55yJGl9oQRB8kOazOLY
aWHDDo7b4RLJ6KTERZmV92bpHNEWJa45xSKp/TwiySVgTMt5/pBqU3Ft4i/jz22eH/Erc9hnefxM
hXJe/eObx8hgkbAW5Ub+jKCt5TIbJ2Z827GwlltJCqG6nUcS5hIQAo1/DXoZDn4aHBUVriExyMeH
py8xuOQJ7rZZE+cboZADJINWr4PZuAR6X3LADy8sQy39XZ29QhPjFB9bNaU8dUYitskC95EU4xW1
iINulr4iB9++nsVPkRGd7EUnmILsH7T1SVpR6X07ZCAUtqZWFK/aPMvCHYgNI+p4aYXAbtFFow+q
rb0YSHx63nACQeWQWJu0j59xkgpHRBKi1pph2weBeFaNZnww6jy8G6+q6r3Lk00+rnHX80O9c+US
I0cMYfVrFIwiz651x63k4BIQ/MxsADvDzZC+DOXFT0zjoo8IX1SxHRCh/daFM57leiQ2dT8DXjBi
8wf3ZXgp9z03qooM7wJiIMc+3VpylhSKKqIBiexZf0qGHDXENEg0Y2Oh+Ti5SNGKg2QYw3Ml5dM3
7N7KZ8UEnk3NQlSLiTUyN4ldZ/vBqreAzhGkK3s7DL1GjUv79usdc2bZqK/9kblQHDq5Sx71VwQ2
qsrQGaIU2zYf1rGhrp1gWKlmfyHOPHMI4KAuGhecAHqoJ+cNHq41m1EmtpUovIGe4kwMrZqu3l1S
tFl+8MlxY6Upxiwyqxy7kzg9C2fAA3UntlJeW69yYzjHOGjj9X8xbZQScC/hZ4I7+Dhtgz2WMQ1n
sS0pN7hzQOc5SOyNXIsL9+LZiftroJP2YkGDRRJZJbbqXAWbpCvQJBjHxJ0RiVuVo3apxnt2+rgY
F2EAmEHyyUKlvSFXPSps2wFRrS2qM+Yq1uJL2+HsrvtrlJMMrs37Wh4B220HvXuTx+ZYFQmK82P+
+O/LRMEB+iMK+4gTn2RSM5wBkclCbO122Ci9eiPScFU34wUMwrlJ48GkR49wJdthWcS/DlGRaApa
aJPYOm0vr2UkYra2nF9ij565WNjQPCYKbzB9qJOtEMBNx+DK7rc2gbUbmNOPkEdg3Q7mGi7ppizC
f4PtLtHAhwFP9oLZdUaKe0yPYWT7KNR+peaXsupz25s2Ex+FJyXKzifnqKikWI0dtd/GaYikm15Z
wzpsk/gbOz3EHj4Tcu5+vSfOxDgL99/kFuLyJJX/uFhSmSCemOdcENYoFZtUlufInwup0N0WCdbY
NUM1zNaxNkI/iHFymy4c6U+bn0YXwyJjLctEH6dFm0I2BCr0+BI29ozuqDLcjaXzjhfu3dcf+mlX
EjvDfgKwhzC3Rlvj44c2MCsLct55qzeZfmhKtT3kthT/89cso6B4g4eEucRTH0eB+znXua3NaEF1
6t6ZTOmOMyJtCvCgr19/0KcDwAdxAJixxe+SusHHocgp0XLFYW1rSBNuX7PI2tehDOk5W03wItlW
nXg5Vizfvx7283otSrRwZGB40WE45ckEkt7mUS3NWy2v519SnI/fnbkucWodpAtVgktDLf/+r4sk
ahJDavCz3qpmFa/r2MjvU8dOd5Y1TZdEMD4XDxdQEQcPzTIqR3zfx8FmNbKrytLnbZUlKv7qdNCR
iY+RKaPalMrkkXo6wIWnlLqekem+7SsRxrdtXV4ieZyyg7iY2aE8OIuGAl38UxuBru5GvAUbbUty
vZka3RdTDkn+LZTD60C+zpPJU6JibcyNjxGAF1uXHqRP9xBnkvIgLRz6LEA9Tu7WtE70NJd7bZtm
vy3pZxkrV8I5tHbg/+te+jjOyWkZKuAF2syH5qkQ+ywi+ccMUHpkB8fbr4f6fFo+DnXyxtZ5iaLS
zCeZbeVXce8a3a9ZlBtAtI7y8PVYJ9OHagvXi0qfFtUborzT9VP1rE+aSiQ7rWg3shKvAtIv16Ii
EHaX3vSTmvt/xlqolsiJYbB4+qZLSh52sjomO1MDZOJ2Uq2+4WgF+DMq7PsiC2x/cOiS9Ihb3CVx
NV3oxi3H4q8A88/4S12W2wA24ic0bRBKKA9EVrrL8yJUfC3J1bXRogt1wDt8dLy2ioR9E7dNj6dx
MhXjpQhXPbklll8A5BLVRniQFC9PK4mVkhRj3cfpTqqNCdBXa1M1yzrJGNwSHA8A+YYn1G20uAW8
F4pyqZfRInT5UdEmyqd9L8vdtB3D0I4w3Ziz5x6sPE0mmrbJ4zwryX0NyjDbaJk22b4tjyDtsjTK
j4DBhwmFHK2JvHEyJMXTqHaZq6+302nD7s8XIspLWrDIjsNn+3g1kabGadaE6a6iH3+XlUrpyXUw
rpxYnT3Sq5+VyFKPazn2GzyJ/ADphQ0NH8efINi4Uhea6Kc3+TrtYVsIpbcuIHJODtd/fiAhJb4u
NgCPU4CzIiivQaZmw8t64QZZWbhqHl9ZeQnc2AmpW1sXtt3ZRSedYb2hw1Ei+TglmFz2lp6x6OGM
5u2qt+109pspkcKNWQTW89crcOZAEzHIkELlBVlyeh82McSS1GnSXYD91yYRfaqvBCx24bVZmkpX
qtw63tdDnjlXdGjJmgnNUGY61UjSS1pZWVPmO0P0SGhMKt06fYzl7BiVJKXrecRFfFsGTSf24D+K
f7uZ/6won7zYJgDWBrn+cX41auTOAPtnt6Tek1eoGppkfSo1FfJkFLHdr7/27AaiSkMPC+Top6+t
Y1WqK4vlTJphp8h16Za2OGIo9Tudhx71G+dCon9uRUHIIZ1OE4sw5iS0EJTqbclUkl2PlI9by9rB
7CPq06NC23u6IOZ79uv+Gmz5MX/FMcOsTdIYqNzRgX2Lnu0uhzqNgk95LUaxMUucW7+ezpNY98/q
LWx+XgTUJYh3Pw5YxUkyl32R7vRQUKnXjHozlK24xPM/dwiZwqW+ZTON6skmydDLMDPJSTDXVctt
YmmtX/QW2AWsytZff9H5oXjiuF+g3vy5Iv+awtzslMFIs3Q3pnPim86kreQ50NzakS4h/k7Dr//M
Hpq89OM0/C5OXYsJNikzVAmGO5Z610oOTRF91ZlJi9eFvFWmbDcj1ZtlmScL9SDkZGPLxb/apCyv
2iIM/L8/4mQJxahUNBU4EVpCfJSpWoOwS9/f6elY3mIKLi5M8Ln7hvIgFWfKzogjnaxlwLNldKg5
7giEPTG03+0hfCC7WIU9XPRm3NSxtfl6Tc+ELuiRgtSGRaVYSOt83KVlGgbhiITerq2qAYPkwFm3
klAfKxWxe9VAGEOWol8BLYeCl/pS4nvuBuD54DbnRxCnnRxKWQnkLhVGsguKtnNp58Fs7lNf1+qj
xYx//annB1s8OSl8o5t0Mru63sR4tUTpLi0HEEjhnFHesYFoq1a1ndC3vPA8/gGxnYRlANMpsVMd
AYFmngw4KnQJOjVOdl1pKAYSjOTeVBk7s7hPJnS23H5W5HETkDHL32KrmwkYGlWIozJMxjUJFmIk
kh1P9DMdJdyQ8YlfSZAFexm1PsOLjA524ZBLiOIkQVznFwKKM8d9iXcIZxcpOYTePm6NHh+axJjs
ZBchY+e2RpZs5/ZnW2iXKpdn9uCHgU52AT7PAe0yKdlZSTqDKFdvjb4yqDAr14Ez34TZTItuWqfG
pRTr3MB/8MtcMPSYTtNo+L5TROEv2aG8+D6GizkC+Cdayz/tPvdbkaMPo95pfXehOHfmnHOlEDEv
NR+MHk5KTFGFjJOSMrPSGCZu3lmjl+vlpoq1H8jY0x+hlavExYX9v2y3T9uRp2jpPoDZ/qQ7akjm
UAUVnt5GuWe7EpoXYMwQL+lsshbQ2xdKB8q5JxCFHb4SYcuFnvFxB9Hs0SfR4iKudsgDX4XQeUcP
UVUa/lWeJZTBldkefWVW4mFl1nVKFwJP4J+hXmMuVOvBYHmNFgWBP8u1pF/J7SD9/vpSOPMTl/uA
U0riZH6yPyuboDPTSEt35A/fWklt3UDk/ygkujxmVHwJcEBEccue5qKjqk4Culi6awtLjT1Ig8ND
MsVZs0uDvNMvRDpn7jnSXQLGxUjuc+GgcuqlyEagLFnCryULxiNaZ6mm33fVmFyIcs5dEgiI8lGy
BYz39AghFtpSVmT+Eiss0L+JSqTsaabQtr1waM6ulL1AyhymERrAx81UJrnmVAoj6aH6YmTBXeiU
8oWvOTcGRRcQw+C4oHidjNEEUSKHU06OoerNsUXo+FtmOsaFUbRl35+cxKX+STObt4/O9nIv/RVI
pR1ZdIfK+G5uq8R2Y7T53utKnfM1/jY9ZUM7dLygTlCA6QRAqEwZq8Y3cyVu1kbQD4knz5NseFJR
ZfqKTHiqHsRMfoQGRG3Rnrfj6CDXVLbWuUBK2tUSe3BugrahfzIT429N8Abxuow7/FIsoVeKq6la
+auew/jGBKvyPsvO+IseRpVhvWdVl3qz5yYawBroLqCKIO9ObobBQoSYmcFnvJUfMyN8MsrqkjHT
2THocMPCWQxPTxPGAmYkShTgZ0UfcqwrZxFbNssLr/y5A7AoErJjSBMpGX5cywpPB0vp2JZSBw8p
n+03ACP0QpTuwm167rFaSnHLTUq4cIrPHWJe4HxOsx3rtSo43nNnvFrd+KIR18BJJnPqpvGhS+zm
3xNDkNP4MVIFVbnOT8Lg3uiKMjEUSh+5+Sy381Uex/5YS+9t3wJaDibtwgE5N6dQigiCEUzTPjGo
Omp3YH+Y03wM3jknJRY70ZVkl5cUtE4Lzn9uZhCiqNwQQi3CQR9Xr1OUiQKklO66Xl+bpvDyNl/L
+D13mvQ9U8JHzanXXWRjE38pxTn3kQvLnr1J05a21seh+1bGOkyekGALFee2m7JIQuNkHI/Yj+qX
+Bbn3gTA3Rr04EVc4LTDRPmvBYXXMdiMYRNal8HaLGK0MCNh7nmm1c3Xz+qZWIP+OSuH+SoOtvZy
Nv+64Yx4sqRJqcJdaVQp6ArDQvekyENourIjMK+Qgu4u14P+knvWuUOPbALSPgvzmijn48AtUquL
uhUfqpXlPgUrt9IBuK2+/rxza/f/o0Bz+jiKSIaWQJ1RDPT7XDuOfzDuU0DEfuHonR2Iah7gZZ6L
TzFbM/d9PDcdbI7JeYpssGe9mY2YTf34+oPOTttf45ysV4E7BR7QSKtStLARJUjELh/KS9ypc1cY
BqA0rhC3oGJxcleGnW6N2NIAWHaSwkPR03xQhnreyL1RuqaDejRy0pFXU+vGSksx3r/+yHOHYBEB
h7YLCOaTkIdJIzCOEgD4ldxfTbkZrzQoQFHbWwiplv9F9gTPBCErKmkQZE6+lbY7/CYVGpCStEDw
UxkwXVOQ20pOd2E3nvsukhca7ZTSKJdoH3ejnLRlJyXcJIOWH6oAym2jbPFx3NaV8vPrKTx3ruGh
wbRb+OUADD4OZfdOE4ygCrdxI1vu2OXjCyyg/KgqUvO4ZDxrFQOHC8/Buc2JcgewKeQdUI0/2Zyg
kOVS6W1pqzboPlUI3vp5Gl6ykjs7i4gZ4K0D+dNUT145GOqYek4NdBucu9wkEz/mJtoVtCM9VdQX
Sp/n5pE6D5EmpTR6VCeDBWhCjh1tox0mAyv0dGnxN+qjk+uHeuQsaKV2yRbz7FP395DLVfPXlSzT
L1ZCkyH1uF0oaFHiq4tGQZcihd9kMnlhGhtAb6tn0SXFes5r/YJEx7nbbNGFXUzESLdO61uI81Tt
bBjRTqtA3PaDBlO+b68CiOwX7s0/9cGTEJuNQuUEvVXCpdPGPGhXyikmQ1FlVtdY/dh3I/6wcF7G
oNwMJJJ3UxqgCKYnZod2H4BjFGmLyXk1kJr4PoR6e9uheUepHTVIe2cZjXM7QAsOUWxI7AhaQEun
tAON8a6aDf9d3I3NFelu/KTjledV9mD4GXruj0nWdFcBdJyXJLWHjR7a0mObOnfhYJjfYk1N1i1W
PaarZLQUmLn4vlDsvkakzWquW6VoX5CPsd+KPot2siqSveTARPbyDmS3mwXq3HgIUPTCj5VoVOG5
xNZ7oKTh0xybSrRTOkk2vUQKyoOE5tVNK83QzFQ+9d0Mw/IYNK1oXDR3xIueI3DjOwl1z1Wniehn
PLfab4diVbaz0cqqr6VaN18aMSKZU1XpfFdF0Vz64aBH4FYV0cVrGWGxHWnFdKF6ceZ4kihgVcHj
QatTPQmXBLK1zTRb0a4ZaotSiREcoc0160gdxJpo4xI1jOj29LkiZ6cwSVlyYfOTSCyH+K8Tg3WF
lGIlK+2Kds7dySmPTgNWe6rU+6h3kFmZu2NVqbva7n7Q6Tw2aXKrKHANGst50ttmVZlS7vGPbakW
O9jqK4LzO/TZPKmxD04LQjsPDpJcH3Nbn1w7U37Z5vTWq9JDhI3gqEy/+wg5q7Fz9tmA5ZeaSB5U
qlXXtXQV0ZSYst6Ly/S6jeLMTUNl1eZIlYpJRqRIcdw0E49lL/LFTtxronBNjXIj8KrF1bx6Upx0
I/Do9ESlD57T11d6XMKLLTJlk9VphjvvuDeN/kEvhl2DIgOCFk+iq345FYpntp5rfpHZftDYR0uu
VV/U+rMRlCvC95tExO9sTeU+Do2bsNCf5Up+GhPt2FfZBo4dIngGcuW5LHytxXwgD271QlvLbedX
RXvTFfpvsNIBPNGmXqO3vsr1/kWVxeyWGL94NOIbrwrlGzOPV2kGXTOI4TfUapC6Qy7H3pyKu7wN
D/yhYzCloNmnaFsnIxYK6XbsxfemLf1SllYi7353eXAn6cqvtis3yJyV8Av6I3fBe1kwU0Gcoi6X
XhOVHJze/jU6te2pcfcDi0AglupwGyA642qhtdLyfhONXe9JibNT4JzxPq7net71o+wnY3NMk24N
++W7FYgVyjFIOwb5wDxXugtrPnUTTb2jyb3FiP6xmern3BbXhRL1vpRYv5oROZWkm4SXJOqPxkm/
j/Hwlvb2b6PXIy9Qs5/qJCNQ1s47pZg3uV34kz09ZPKT2RIGC+01TOYVL3XolYOZuqDJXrU6eKXJ
cY1n3wbdqz26IaErzYNXK9k+AC7tahZOpmWlHeMO9/YE618NzbwJjkQUileRDZshCa6TtLhrMgoy
SZZtSrgitaFdl7hxu8WQbIUUpOs/JYu4SFZxo9eurI+bqhKjN/c6iBMrqHZOmdqrYuD60PAqFPEt
D5bsOWNj+4Jmr2yGV2qoGR6ktzVh5h3lGoQrnUp24zl+dYJuP1mCe1RokZ8F2m2oi59zHBcroFvf
1SoAWGDqk1cV1SYSAZoEoPsasTGk2o9L69VondBdjkFZItgTWMqjVUXfKsvOrpDV2xMSHfLEjNx5
Hq40PR5cAISQc0SF0ku8wSj3fW76VWY4DRsxP0qWGXsD8eGKzjyZlpImfqo1xIJhTkoprUthPMo0
Xx5VddyTYN9yxf4sF9kSmEQPVYZvqC01W8lId2IOB88Oq70j9w9p3e7rKX3Jy+oW1Nch6o1npcD2
t1NWkWb+UJzoG7VO2dVGtDvRJ3y0c61xTXuBa08rqWuvhjFd2EDZW1HqL12XvLA2R9Lg58SxjrOD
CD3WSo9ikFZGI2OWMAxXvXDWYROKRf3sDmDW9dROt4mtryyuBR9DBo842DeTnsJtNptrFCK/RQEQ
MW0wEIgyszctn27SLr7v8qZ3zaLaWVp1JEt8K/vsplOs+yRsbsmKZzTS6qskDd/kyTxK9ZiiYDXE
vlnHd2WhPkuz/Bpn5VVcRCv02UpXaiFmALcZVqGoQz9IgSDXwPjxbhlyuMO0USBnDT6iFKEX2Vnp
ht1Ywy6LrrAWTN28j75XBh2HsTHv+2Z2hwbp0kJXj4WuHQ0lt3y9ZpMa0fQjtcUhCcuHsFDYtUb2
lOp0jqupVRYz7H2Phv2qmsSVZKmQxcaqXEWqdgyd+VBpzUYvddkDMPI6NGI7jQqK4aP1jD7ZWm0a
XGUmLl2tWCEQ+Y2L5QZ6jQdV6VBH/BS7u0E80yfseMGIG26XAsqj0jvXCMxvhZ55kpDuilB/pWjy
oxHWC8dgxVkNvMTg+YJxYX2zuzpxjdZwVvYgjnhCD8QxwhX5HLqVkLzaGNCRDcs7QA+zG2UTS97e
RWW9nefi0CncHFoSX4XK+Iw66hrrkRv6VWhtMTuOyc0kUFZ1E726IyHZCnhsrsPsqQWt2Unrqrt2
SH7KalRs8kl76pK8W1lB4kYwTq96NY8w2tbLNTKe74NU3U2YCCI1iX6lUkruqOb3qhLprpCqVxrB
D2VYOW5QSuGu06UjOBzZG8vxDRkoxH7K4koMmfDMVjsKO4IGV5TIezfSayCrT6lZbgIQ364ZUK9W
y59BF6h+j6rnTVwnkP67/GYq6pe4zPQNRRnYPwMkwci0V2OcPsE0XAoZ1kqxGy8O6m09Zg2SvexA
MU03eLNErlQ4x0qObxzQZuXSLnbazM308FDb6rZpjFdHaW4CuUq9noBJj5JVX9iZG6XmYSBeE3K4
Udoo90onuR5atErtcJZdSYNxKmZ7bTit31TttTN2q0qxMT8p5nyD8bA76VAC5250q864Ectv4kzd
N7rAoH7cmuG0Qrpw36NSVQGSu1oaBU0wdft+4q90ubyTnOyhAHzoBbp1ILz7Hlb6BqaUtHKESRU6
vJFqAvY0cxhM6N9NXr9SB95GmvRcd2aLImkwryJl0l2MfrwidF403hYuHH0DteOeF1x4lVTuCml+
jOT62SpLA8ZcftCr9qkpcjxswu9dBda5b67nWlbdodKtPRp+bBBEMJnOKR3MlaVER4xWjkKrtpXe
3EdhiJ1ZtrJ58qa+38VqsZl6bZWI7nrQ4mdJ724NlrdVMVMvVP1Ag3aPBPZeVznVZlu7etNeOX23
CZtqOzixRXMuWHMorjon+1lU4YEI6moi4qYYucnyzqubqF8lEPuaPGhcrrj3AFaeXyjKqgM4VBvJ
wvK3FFeUIKtblGr7qVFQyqiFO1KzRTzGKnfqPCFWk4DLo5bfe3LMpabBAR7T57HR88PYJdK1kNrb
OtVtX2vmVzb5VunzigTAeDPq9kUN8/duzNamDlxV9I/Ux35mfYT0c667EuLHD3owoguWigc1aK8q
o4ZdmlZegXpHEiBjLHJjG1XafRQpqien0n4SJQp2qXbMWxR+x5z93keD7PKSXkkxDkM9QtGrCSWU
Iw37fUoJxeD/cXmEX6Ox2PZ2ubaEkFZSYNeo9eGPrUn5t0rLN3FrIzA2F50bdFK7pr3xE/mvak2q
chsn2s2AQrCXq9JRTiJ0jMfZje32sdP0O3QCNlLeP5bYuSk4UaOvOTo+XZJ3Se1upNhpkWali6wM
iLLl9lZRhn2iD+9qNnux4uzp+VjEdOZ13TQHzRpVn+bdz3FcIstUfwmqOvUQmxj8JE83QzO/dXV+
03TdQQ8sn6IDws6K8ErUH71WS36poSzWiEneBjhmNU4nuZJZIAqcxhtTGQ5gwo6TYuBGn8XXadqz
XL3mqYV+cNTSH7TqPZvjm4k97Ka2cQWOmVc00N0pTXVgpM2V2sX7SC2QKAmTt5HQ0+fGb1ZaUjhu
JBS8S3DQE3N3LaqaY9xoZPf6uITNP4Kovwlzkfhk3bAYhkcJ0e6VpdfqVtXTjWEP26KQfvZ99xNO
ymPr6L+bov7WqknkNomzpxt9raKX4KWhHHjjrD0OQZkRdUdrEaRbeo+Fn8vjqsTKWma3uqqScNhh
25ZD84vW7dssyzs7zhXXbsNrC2CqrunXZSlFHprr9a5tOzr+0Z0kVa7cWDtE5/adSSw/oQdBp/HW
kQiwu6n/McfDpplaV7cnycVUZPKBh2ce4chb0CqPbAHjqjQNP7GcFRrZ9Fb7X7nu+IWDA3sE4m2F
JgYVxjrzG80gRaB06wkbZfKwNr9JA3Y4uvGutnDMEFl7baSyWAsrS1cZUidlh35Vqfa8Hpb+S42a
q3CCB6vXhPuF11rF6JO0/m76adtrwwsAu5tC75ioSqC9KBOTGDdJqfpRHG3kSRUPZWPdFyFZpSCY
rMf+JRbapm/+h7P32pFbScJ1n4gAvbkly7Gd2hvdEGoZepf0fPrzUWvj7G527SpoLhYwM1qjLKaJ
jIz4jbhEILbeKoF0nxi8462+vgsy/aAFs+WpbfcyqjMPpQp99i69BPCx622bMKvyxmzjoHIHOes2
+Rj16AC216XIvqPHdyFE/S3rq2gzleVFMOlPkWw8l3NDihTgrhHG2eQ2CjRwMcjvRm+gjGOXV/0w
v1l9urdm9VYfkss4rC9UI6036jz/qMORFEqOEw+2CPkwsu47rjicAlQ92OFvHvq0xCY3bRCBnsY0
vAIbe2smxkEaSJbCeMCtTJS+lGnbbjaiTR7ai2No9o5wyS+tsDtXkCi67SLKUpQowFuphsa7vU2H
ep8YEwI50S9FLq9RkPgmINR7wxCWm1Y1vjtO+ZzGXe/WFZmhLoeGNy6Ts4gBUDrd58lceHVq7YIY
vKZTQvBOeTw1GMN5STn81hua10FTMsv2+D4k/N1iIIGM1enSLsob+rokKI0auyDh7iQRf59iBI6y
zq/i7E218l96FOde3cdPpcVL0O6ip3ZMn/IyfCdBC7bd6FyGjXwZDcpuyKbExWXwNhLTlToKw7MF
cVc1r4eCOCRXARDy1u73IreC5zCUdhUvzHToKVvN8QZF+UOEUnAqO/HNbAfdBozXG24N0ob/slc7
ygBZMu1mObqZYovHqu3sghQwei1ukAaALj+a70EDl36K9Z8F97Us1AfVGitvaKxf9Wy4clXf8nr8
JgcNKNjidxnIWEmjxgh047XRBVvUuqOwhjg5d6qeKvcBUcgNCvXaFuPgdXI4c2NIl3qB17Wa2u5g
6lDuR4Thayl1G3l+LPEABPVZXIw1VDJNG2mEtRZ3jzY+NFipe9yDPzILGf5Y5pXfhPm1WbfFZszS
QxPVd3Ysz7sZijr6TbPrZOGro0svYWHsHQd9+CxxsxwkSR6OvtMgY+FID0493NHe/x5K6RsUm709
143XYJFnGtNF2wAMlVAnSBwvCSwEdEupdfNR8rWlJGNlL46cPRqmca0Lg6gIbUoaU8/q0hvRif1c
F2yhtMM1oOt2mDd8q/XmdxXJd4Ccao9C3GNrSZdROu1TXcl/ZCkXpaixsw3Rgq5S444H4fcRZcyD
2VkHq8c8K7WQu+e6TbaWZH1D4BIpauViCnt/rtDaME24un1HSt/Xl+Wk39d9uwWZ8ZY603OSWouS
w0NbDhewL56isbxERUH1cO8zPSU1D3Fnlp6dFA8gWSkmivgF0ejrdBp9M7H3TUuKLtO/C6KcAkFL
9hNUaC2MYrpAEeRPFXbpzhxRZunZduRs1pMxB8+k1d3ecsY7W44htjXzptarV30QLIK6bRL+8tG8
l7LuaohRt5MH6Ng9Xu8hEaUy8m2VtL8yvbpYLhw6m6io0qWEM8BLgOzMzUrpZUajyQxTwb7TOBJ2
nLiVoDjR87ogwsTfofA9aCJ5mUWDXr8zel3o3OLeF7uzxdHrdCfkQkV+oR2/TTEivh3IJMdhCiMQ
b3q3JWBz7atYYrZ994ty4XOWDDGnDwlKOSxv5RLxkKQLck/I0qvs4EeImRfhJMNAY3b2UVu8G3ny
S1PbmzkLY1eW5EsMzZZLUn1oY/NJz+V9hDaTFxo6XRXlu0X9IIp1YwdvhDOgJ3eqEz4Eo/1EXzPy
1Kzbk1RdVujQe42qe/1cbMiKCGgESUPEITy3+EVR653Ku8uLYiXdici+lLXySUmy73af8WDjvp4j
9Fnyvt1Rhw7dmRLIdkJSw83ZPBuzNDZOpHsjD2rJKd8dI/wDyr7aJnW1z8wu9moeM3SSK7KJIIej
TcAfUBFxE0e9D5y8d2H7FAdFShK3cEKK662zyeaRq9h4k+bsoe1q1UXUIXWjgOtujmu/CJtXJxy7
XRKXMZdve+VQ6+bkobaCha9bJ7x64Gw/1AMq32bkq42yKXqxG5uy3MzU6F27lw8oRlxi+rkrUNHn
/x9wv6l4RWiHRm0TilvW/dQI29dKqlPYR2rbMA+feZ696dOfYoyJZTMh1yjf63kEdEwm4cr1vIgC
WM9VXx0UY9yMEpjkMGmfgiHfko3cRlG5M7vWG2xzn4XaYh+CVLwou2iDh6R+OYzgOov4QpROvEdq
Ud0Hk4K3yZQ/ztl4qMvikOKZgl5y+C3X+9BTQuoGYHLjmndqgdiqGxb51orSTVMut81wOVbT3TAm
G7Ttrok3wgNju5uzeZ+azrOGNdi2SuUbfGT+8O54VzvluVYcXxPhwR6ylJ5kelXG1k6dggstHi7y
QFF2Y2AEdOdJ2nRruEb/Jac2J246qX6fRUjNqv3u0Dvy0oR/JYi0H0k1KewWqXZjAqsnRebvtLRy
zyRH3cD6ee1F9Vzm6bgZ0JRxncLYtYp9aWVScBklY85L1iFbLwcXhGa/YQBwLCrxSBvKgxoL35a0
6yriHxvBvjm9TmI2vlBk1ITi8Kkm13KzucBUpL5ig3ZYrhY/pjy5Jge+6Mz6qrCit0iVNzM73Szt
Q5f2NxR6nrVB/aYZ/QFAy66CE7YNmpr616xtjKniIUaFxB1IABBNwUhDt0svz4NwS/GHaDgO93Xd
/nFADku98xyn1u/QsO6gdnmZHfpxrr4aITp6itI+zZNUkiXLzwrle7l23iNEKZcK7A/4pO+11N0C
NEH2KIopfmYlXipIE5J+8gJQiC6YTLw0avA8UQVHxeGp6OfaGyzMgYM+3dah+EbNjf91xJ+GRwSF
RvHSOPHB0cQWzWDeHkq7H9DqS8LxWqr0Yttpxh2BCWsOU3usSa7dOQnu+wS9pqZMHyYFY66mgiw+
BXO3KbAcum1r9vGcRQYVpeG2wS+ta6Q/tZiv8W64UdPxd5fJ8AKqlyYK7kvSKtKQXZvMN5xgNNub
6ptFnkiHzWg9vUPUKx6C36pa0XlqoIHZmrRXtPyXOjW/jaB67YRFClcrD0pUUxYXsMnsfnYwROtu
x17y9XkQ7sxdUJXWE40nD+HJ/SATZLu62+BUX/vOmFBIyBv4QeZMZSmtd8ShA4JQOD3l7UUd8zoO
tOTG6tg1ME981KkTN6zEt6l09mWfw2Mz84ck7LNNHmP1NRMLS6OWdthjXFomFQ2z09Fl1OtHTSp3
cs8lNfEGd01hcWd19c8Upb3JTH72wcwfTc2vIczvk84aUZQKbddqJx8/xF8UFi8qq6Xo3Fd3VSme
ejVFfYRKcDXbj8uTMcF189BYf18Q+1bvvVZXKdBR3Bnm7BKwHq0k9KLoiPpcVun1XFQ32kB841gM
vAey3TxkARPDygX089wxx31mUhwKonm+b1vOiUKfKBoeSxVhrE6rXKk378XYOCSHUUVfOLxA9+G7
AqWvc4y7tg6olxaAifLR3iJi8gP1IYHXebEtnPpVWBZqSvrlKLcFd6MDNDGMre3QGM+ikX4pCKtl
oFhauVVdPVTusYmYt8DkN1Uy7wdoT94wd3TFleaHZs9+FNu+qKL90CevcRng5ACUqGqtG3xUr5BN
kdzcYeeqNkYL1GEol1MXbfsfYa3uU4nL0Um3eTLqOOtMN71j/CmDEBWxzvbLIX0XqcDRz5gvaAWQ
5hjFDqTFfg7mK5mamBO1ROPGbramLMKNXCHxL2sXzjSAEBsfcb9CxCUhWmj98AjdjmpYHjwGrfbU
dOKbopFt6frv1O7eFW5/L5BpboRFvwE6+DZbsw/D6wApdFvqzYWlBdcaDWm/1szHdnS6nTTKj5gN
XAVG9JBE2caQ9G2F+VOiOm9zMX+fmuRGd4b3XKBdJgP6mKzpV1LW/Sac5tss09h3yV6ei70UFHdw
YuHCB49q3TBl+ujn6hxuhKy+mJnFu54I3OfLO4TWsjbVG63NPaUsqGKLeK9Q1NJCSlNdcT+I4U+i
B6SNE7nMHL9UxnAL3+mbEzU/qcLjbD+M13HKvyBSMKZdbHoQUh+6tiGXMa8TS9rUWC5LCJpmuf1s
W9XezMoHZ6mQ1yql0cI2NzP+SG5pPdRm/qvW1I0qMGLuJkoSPTWnFgYFzwQy9HCjJGgWtBjItLXA
xekcc3ktCwj/D3SngnMMYHEYK9oKYxPEUl72Zh74iGdph5gK8J8o7h7akQzETJCN6edYuZrwmvYi
tUluy66n7k0O/G8CGH9/B2btIG/pf4JsXQFwRKdFBsUW248nZAW2g4G3NaF+Ms/phX9hYC1fvLA6
ca2D8wqW/HP3W6MWW1O1tf1CpmW8I4akd7makuahwdXHblhrdrdrES374YSqglxg5ig/ydWW1G3x
3fVi8sr2H7FA/Crwr/x18CcATa4FlCYrbDJCheVHxog1VzfOKJipWNudAxL+xft8RJAsI9H5B2kO
XhL10BWSsJt4P8tD4/gSwrMD8rejg7xm17zKWTb2t2Ufq2jjCftF7Z2Ciqluzw7sHjV8s7UUEUST
ooWfpKJUNmUcI8NMAqw/l1FXPSlSVPF+srWO+m+Y8ijG9ikm8shKixggwNBzTJc1euK/jwFtivw+
/3k9bZKmiSpLK7rSC5MmNtFVGMM4/xnw5BqMqTkD1lgjtv4OB211UUiXIdGtTssgunpU5SjwhxYB
xCnSAhIcgDjnMLQL6OPTGsHccNgKKlt0kWpZrZFWRSj0y/ZyM0XpGFLlGXV1m0lVk2xyMTSaa9Ry
/KvnCuVCdYL052k43BrQtHyniaI+7rFQoCFgfj4jFVSbOnTYI1Y6a/spp8zXKkmEVcb8j7q+y8FX
4GGh0AL0G/Td6jiCbwhxBWQoumLFo93SSty3nWr03KlhjkqgXggenqKs7oa5xqyzbPP69+nPXaPW
/v4GAOBg6RGtRi9m9bktSAWwgTydxJxto9a4mrvxxh9lo9rPRnyOsPeFP/TfeA4IfgXAGMN+Hk9h
1ajDEOykNHcAuij1Bn0yysd9rm6skUpuKZydMGfkrvT3IO5fQ2Min3sa7ezW6CX9nIvYsfUGU0ww
XCjLX0Cd2VR0BvRv1bfHrgI0EBa7vCt6Dzi++u9HCIotUEuod5rxdaiwCkP0+zQ/1wypwsezs6iB
Joy7P72ox642BrBB5AIwxp18tbPgipS20yIRD7hskDYNDo81Codp2RxSfUqr3s0yJVav4rpEbVGU
Up6jeyr/CKLgt1125Tlzv6+xyoABCxULsg/SK2tMfj1WidpahuVPTevsR5FNjwtDkc6zolwjZzbe
n56Ar4vKeKhXQGEywKyvUclU+/Q0KMmcQ0HzWoqG6XKOymGDT6O5Oz3U1wPEULB+ZPa0tlB/Pm9o
yjuzJJm95fNWELejLNJdn7XzD70lJU9nWkyhZBQvpwc9Np/cYAjJ/P3O9aktZuTeO7uxfCOp030u
1PFOwK/3RBmDX9Hb8AxR5dh4ALBQ3KYpjOnC6tQOpUMJFmiOj3fofRYq9R+tdOQXuqmq7cJPqjan
v+/IpJKYLbpZEH1MXKc+TyrSCAUakrbtmxgJPNVxU8h73FukpwZc6Z8Ip7t0Gypmsv/3YRkTeamF
PAoz5/OwRkNVtysVy29VHKaMuqs4LpW+kcVgQX+zKz/snGh7etAlwn668MCykpIB9bahOBhrcbJS
0XU8ZZe1lKONbDW5N9Jv3GLSpLtW1txkYUUDNCwuUymTzox9bJ41HV8jQLVHUmBkZJUBj2vLN1vi
gEMFCpM9s/KNRlMObQ0usRjFuQ/+mknQPIOfI1uQxAzIk59nWaGaM2S82Q8dV22Ck6mSeqhwW/8o
Msj1yjiEdgtCGvO7Vp4CnivVM/jBg65kPcDGFmGDDf2Zc99jfTkdGkEN1XaDchZA6DWCXuTKLGcA
fC7iGkQHPDFYQFujDaq7EKP5R2eKVTQOpLrMdoDMwNaYExqbVIQDANqwNIKdrHaD6el9UP6khJo8
xFFDg4r2PUbPYzoq12Y7FX/muQ+/t1o+IMyI3PAPy5kXQDLEQV+beki35pQ+NkY7/HRqyKTbVkiS
Bo6LF6Jry+hWU+TqA/MQ0BWV31CgtrStIFpYXmZInYS1ToXxHnCF2tXsdDK9WWtsWh76jOOgKrd4
yAzpNAeuXGgi9XKplK5j0U+gftA5OCQaMLaNaZTDzRwgmga+lH9pmBQWusXKLNFxuQ3MrLI92x73
FljskC6fln5PJRSWCZaVprlI3jjgtyY85r2QK1JsOyWbhKfnWJPQ8In0J2H2873cs6C0kvNZdcFU
AtlrSM8dF+0tBax3XFyb0gy7bAhmEIl5XVO65XUKqOr08f0CwqfDDXvPWZhmNuaQ64RRC5MAtWk9
8PHKbTftMGmLI031qIvkrpcbE0wOkVmTDBUQpR1eKjKYgX//DTLyatBykcblFlplcYXZa1Jm5+GF
M1JATDBy3DW9lW4KuZ03ZpP0OxGr9balIOhLU6Y8V3HYnvkRX+5cyJKOzWOaF6b+9RSMUjPQGKaQ
h+DLfFON9GC0Ik0eLJme+unv/RIylymXEUTAiwIsz1pJxOiCKEwz/LFDU0q2dmXq27jUsWdV5nqT
A3C4xJYx3ialLO+zGbn408Ory/XzKWQz/hI14RstNHhjdT3FVKnoFtmSn+oWUOwIIZPHOBavIgwv
JDpG1caq5OJhUEWoAaovtYo3RI4XtaSVykuRtPodQL06BNZdCEBDVhxYuNOEtFqKKiY7C6YQuGI0
IEGB9MugvtpWoz2ngTK2bkHKJp+5b4+sHZuHlFRDXg2BvOXPP8Di+86ZmTtF8msS92veHtNro/XG
virkc7qUX6I/c0e+xJHhuvvq7TjT/IdbNQQ+8yehmVyJy74yAISeXqNjw8ApgMLL00pX10WVLqhB
0IUUd8jAklc9TjtEbaQA7vPpcY48VxHXpKwAuwhiq7LaCkUUt8VEbuSTsISHshwdRO4d6QIZq+lK
n+aEonQitknngEo9PfTq2kHOEIVPhWcbHwhza/2JZlFidGxP2qHqVPrkry3taSuHppKXZ9KE1WR+
GUn9vD3A1yGbPQ3oCTaVn83TbtKK3emPOTfEah673gy6Lhk1NHTjA2oDl6b4Z5Hj1XwtP+HDJm+k
LrUqXJwPkTy6MzVdpNI93KPq/s/pbzm3MKvT5CSVBgqEgRIS2OQPwdKFaoSS3b/G/S8Ls/ySD5+E
yRtk34KR6nJ4cLpo8upp3kBk2evaZNBEA+VqLwo8BZrz2e/Tn3luyVZ5HHhUs0G+Qzuokml5YwYU
Kx4NbXN6lGWyPsTa//OJ8C1NiPK859ZXG5gkTIY0NkafPreYU7lxYVwNTnDOoer4qv3/A/295z/M
ZcXdlUnYrB2kSLJx26S3WEZC2aoVNMVGM4ozfMHj46EkwHW9XGKr6YNkYJpLtnDIWtg2sbhKJHs/
DLZXD+bd6Tk8vlL/d6gliH34tDlU0PQL+bQGVAN8WVcKZ+/0EKs4+N8yOXAQFtYqehurrzGDiN4S
AfKA9A1gj95TerxNxL0BKzDPrwQ4idMDrnKAvwOiiA7jGMIlb9LVvnCyGWBVCJhOaetLsagWVOX8
pMzGZQgkC8Nm4ENcs6l9Ls85tm68hFG64B9eL6vTPdLZrede1g/1ZN4rengI8MzwqrJ9zK3+x+mP
PDarH8dan29IrUYF+RkOt9lvxlLdT9PwjLjADqDvNSDDb+CfzxEtj504eL2KzfTyj7XaLZMt54uF
GtC+vkUunfuazrl4sJr2TONj2ROro83eJx9XSOHQTVnNZAaWvlSRkToYcvyC6AZN+N4Pa0gSqn4T
TuekH48s3CI8QXZBCY7X4WrHkKo5+jBibRto7dvU2PBe2iz51sODeKwzuqOn125dhFt26KJ2wQ5h
PNpMqyPhVEAjdTm2Dom+8LP0Qe8t12wjkMh02GqbNrkJQSPvJ8CTxlxnkpvqmypw+k1q2ng4nP49
R5Z18d5CH4PKK4/U1V4SUa9aETJjB97KYpOYsePR2QQ5Gejy7vRQf40JViu7kLtR9UTCEC2MlZiC
EjZOataReWg7nMmTX1MvNmk27Jze2EhYMJVDtVWjzJsm4PYmCChIYYX5IvCd0gSOnsg5Yj6cz83W
AnUUwqQ9/QPXnbC/a6Nr4MAV/Ci+0pY1SQ51qejw5x1eghzKtEqPfxgeE5RVc1zB4uy7XL+Ouv7T
GCh4nVN4XJfBv4y/2oujlqYVevfmIbV1NxyuK6kC244n2HgRhjeJ8T0FzaCMP/LoSosvbaBjap+f
uVn/6tisV+nDJKzrFnVmjtApWvMA68ye3hzjp0KY1soQQGP43jaQy4zWRQiBJ5bqGRUMMH1wY94t
Tv0QgWPRE9ybug4OWrcZAOnJlXlZKM6BTMt11NBDIH+jAfagnQPAIMVN4HcEMS37eXo1V9ebifDf
ovOFqCo5OM2U1c5OwmpmdvCY6vVM8SLEDv3EEMaZ6ToSrdAqoMkpA1SnfboKi/UQhTTjA+NQTSYo
MEzuUIgvokPXIHIBFTD2C12AZT39bcd2qoMEqEMV9G+2r36+u/UZHK8SFMah6NJvPIvhzCG07YCI
WeBwVuu1ebUrZWPTGONWA00IROTM3X5kfunGqfAosGtSv8jaJFKiVqGTZH6kh+Uj0n7P5aB0Z9Kh
o4OYpAg0QCijWKvvBEzdK23RZ76cJ2iNGY2y02jO709P5yoILltFlT+MsnpmpEKu02YakRo15zcj
HH4UqnIHEq44s2yru+bvOIRZvDqxYsIvYLUl1ZLuxiwNmV8XovHMwdC9PKtizB9woBgRz+nOGSOv
8qH/RqSATDpJYfVL3zKSKTUNeZ35ApPixzY2wkOm1wmYD0xx0I6Nahi6iVyQKFFJym+zoLR+n57c
9V797zcALEAGjByQO/bzXq2zDOgbqCS/xubgqRHWeI1aNtHUBsaZt8AynTlSoEsB1EEkT7hh1L3q
/RRfxtQ6Xs78mmUtP4S35dfQAlrcWXHeMr40gaShLNOkb0oYKca+DS8zebjuuOus8V7D9XBKu/2Y
P5PYb/Ce2Qyh5v17I+7vb+DEqAiCHBEoNUwc7hK7Kv3S1pqtIavTE4T4weudcaZ9zm0zw/l10Q83
F1F5TvXQOYTYqT4XSFap5N/ZWLrMlF2QL9XXVXfdruUc5cDCl9sBjKi503t+R+0Y+0gpf+LJ9gYQ
+8y7YxUy/xsT+twiYk/Pc10nE3BEnEIQmGU7wmlTNe5BqX6LI9vH1WIjjPpcjnN0QINgSeYq00tZ
XauSgzV3aWaFX5b2ZQDBbjZK9FQD8aT0cJ5DM/q3S+G/L2S/U/skRn+xlJDHZhrqqCt8M5tfklwo
N2Wg33dzU+2UPv1ttb3zeGZbL7nTeluTVlHvoV6HfNTqHuoaZaaPy5bq87GFZ+M037qkiuDeSfJ1
ZS6NhbKnqNjbw7UGEM1Nekvcn/4RR8Iojy7uhEU7n29fNT0dHTQqMG/4Pq2t7zugERd9judWWibW
/zLUkkEvJxji4WqoaRBZgUsOYhuOzimlhrd1EDrdoduhnLnnjgRtcggyduq6hLB1lxohhAGscF/4
hp28hgHQTnnegM+9nO3m1+kJPLJRsVmnFQ5+29G+iICNoa5JsxAVaJq+3iLkaewaa7YumpDbPTfM
foe0TXdGq+dICCBFwqwaABRd8XWXIIjhYIxFX/qmPNw62rtWVriC1t3VlE9wyYZnNVSGMxfhkZ3y
cUxn9RJAz6YOkqAt/cjOfygwtFyyTr+JsrfTE3pk7Wz0PY3FEw+zmXV21hXm2BdpXYJjgdnR9ADs
c628EFqyF7F17m139KuMxdCGNiZncfnzDwWVEKipmWbLV3F1gDJ3YBcNWe1lJRf9//BhPCLBJBHQ
eCl/HgpqkdlYQVziZz4+6ylkeT039IsutZUtVY9zrZUjG3PxJqCirTq4LNqrKxx/hEKuYrPwYxyk
sLKX0sDYdlIj4K+nMSIQAUJv+XYMcSp9Of2lRzIYGxlY1DAXxyxz3dWZEQtW+4ovjaP0OVsYepzV
zk3L2IO8QNqdXImi+mak8b8HcQbmmloUb3HLWq1mh2KjaozIiCKbsdM0pLwz8xecgBhog4kRiLw9
/aHHdg+dGxAjxBgGXY2XUmCh9IFaRmawV+HmA6YN4NSgAXFmSpfVWt0VoLqAdwG3Qqv4i9tFbECq
U2xSIESnPLmDZyyX/Tkt5KMLR14NOkR2eFKvtqhltbXdq8SVHLqWF6XGkxXP7wncrLEt2TDN3kQy
YVOI7s/pifz7N6+/j7tQ5g6ikPSlCMiamU6Mf7OP6EKBZbFZZMLLhc6W0VBJgQsL9Vo+pJiH3eVD
UxuLks51M+E1S31pozZ67Bl6J2J/MIy83YVyJ0HJ0DosREcZtYUz0fBYlDI5WAbSU5qGdefnwwwY
u0hbhctslAIcuLvmIankV61qb3tH8k9PzrG1NzWGURZ4LcKrn8cqBnuOMptcSK4K4N99hj+lm5gJ
983/MJC+PHaAm1GPXS1/I4zOBlXMR0XIuosuKdykSc/s5GN3l/lhkFXW00t5KmpHFL6kUDOSdekw
KYDZwHWog32N++ldPJ2Tkj06g0iFKcubanEO+zyDnWVKIs+y0odHqbynGQ3fQRbm/vT0HTs9QMdo
JqOrChtzNX2dPVlVppKYNxE0faVW6BgjXNeg5OzK1q8wbbdNYO1lIf86PfCxz8OSnkWjTMmmXP78
wyUmQ0wKoBkUSLkP8a94UsCVIGc3bU4PcyTaYUHIh5ngI3gFrL6vVVWBApVc+k2oHyxJ+UFy/HtO
7DPinOuS2pKKO7yn2OhsRfD0q0QxM7HeTZCP853Y6X9OZuncNoGEWXYwq545Q9+PTf7TNCHkYBvV
UrHKEq+SI6Q7IKlv2iY3vo1lH545h8e+H3jIkr6SdyFf+HmaS6kMGwjFtQ9jytxocobgAyppHnZz
55BI54Zaws+HFU1CtWtYwdpHhrXao06lvxpqFl0IJ9J2p1f1SCQj0+IxyduO5+0aDr7UVWO9MIVv
SeHvZLIHTB54zaLUs2tG558l6VlbiigLS4BzSL/g84cVqpQRMeEZa60Rwwmypp1R4WuvVd05qOqR
QOP8H+DsAhpbC1oC4aqqdubDBkd9w1zoSTesvdkHF2MxbwPL2ITz2dbjulVATV6WQc1wRnBco0S1
2rsDktRCDuXKzxPKXjZ+aUYvPznms6UK7EDkLWII77hBvvWyvbe1M+4C/4/h2ZoKeBpy5yVEfdg3
uZ3naRvqFeYV5k/ZmDZolbpw1V5RfkRi5bJsOsQIkEbpX1shzpyPL/FvKcJTlkCl1VkstFebdsg7
EPIdjhLSAA0qMW8V1Az3CAtr7jgC2kLgCgErOb0fleCcDO0XRsjSAaCtzDXJAxN10dWXA9eAXp1Y
sT9peW5eKiYeRE3/HFRW0yNKNG6CXEP90LlqM+22SJzC3I9aottQoUCiIWchD/qNnUnFfBEDjcsP
EECQQtOxftklQybhdSTp+UaN6gmNwzirrQ1lfSk/00n7ewA+JUJ8B+9wnEeIfJyT1QHJ4z7udPyp
/Nx0DmWmKm6tjXexJG+sBhFIRQZmabzFwriWnUX4RzvgWvE29pCnT8eFrynZ8ktIOTWbiAcuehXu
OpGbo1I3mHLlTYPLRx+MOTz+au68pp7k6iIaQmG5aLa2u06RMqQ1dfQ2XIMOWuUiDzLcRFYDBsqm
uxtemineEQjS28ZTPfFs9zRa8c7b6R/95cxjLEmfk5yM+Ez/YHVFlfLUqJMexL7SU7zJe4EijfEq
R6qfRPNVATkgTZwz1+KX23cZk2yZLU9tkOfd5zPnxH0xDQZj2j3Cjg5GzgdcZs9V/b7cCIzCWwro
NjudRHk1CjKW5A5RihfUaEvXWZvchXYSX2btcO5JvMzRageqIG7JbC1Kv18MMEQBQbPXMd5J0Hxr
GrCiUl6/6SgcuqDmH4OprA6nV+3IiERocgoTcXhNXVt0NrRTzbQpEn/uza3UU4eas2ulQgZwkqQd
C/qPNtJLlF4sWBbnJJ78X8Kk3VtqK5loNwrg0YEXzGEeeUY5GeYe1J/SLrI52ePpj/xyzy5jEgAp
NsgA9NbI+xGNWyPEI8IPMqXZyG39R0nqyz5wso2ZltqZ03tkuyzARjhO0J8wnVw27YeLYE6DHkm6
Dnc0Lf8NM+lypigBD3fS/4eBgLovQNHFRmu9dnlQx0pQ4j8x9UNw0UyJftsjUXopq5X17yYz0HoI
SaTx8rIzP39TXSIcm484syC0iZ6RacVQr/Vz6eexmVsM16gDUxaFH/d5FO6vjqacwPasbAd3KAJi
ByK2XmvH4/b0ljgSOThei4+wwoX9BTYho5ge2cNiceWQ5ZWqFW4iky7Gv48CTH/B8yyVg3V8SoCw
WagKLjdKFeI2j66dMOESnx7l2LTRvaaKBkyf7uLy5x82nANIucmyJkYoFn78NNnGtiBFcaPZtP59
2gjytFhoCOkqt+TnoeCwBmNkL3lGJmf7WpHUCzU3692/fZAuy4vLNPsN+3DIK+rnUcB8qI2Mraff
SpMl3CqspoeQBu4uWq6V02OtY8MyFhBXCvFUrTSK45/HCtuhrHUr0v1aT0Dot8g+hJsMTa/I6+Ik
fk9rKz4H7VhvvmVMlmtJVpepdFYLVqbckzrIAX/kpO6jStfdCN2r/+HLqFAvq+VQEFxTN9BW6Ou0
qkwqZIO0c9Ky9bpIKz01VQuvSEdxZm98yYCXz4IEuIxoGWyT1VQi7TrhJWiYPrrv7UEqK9Ut4evf
t5qkIrBZLwK+hXmdldG8s+yqceVE0bboB4dnDsT6UuOHEDyoAshwV5Z6x+c1HRt+ipZKpg8NtvrZ
UUCDo98VzxRdg30ut5HXJnJzZtBl0T7e3X8HxT5jSYB4zK2n21GkfigpTvhYxfYHBebtrskMcZMl
1bmhjuwfB1bXX5w5V9q6naOrgyTGOYEJCE1mcjs17X5kzTydw+gfW1Ei5FLQVTQKU8pqo5IC2DlO
wvDyauYaGzOr2smdjWBzbDRePViSG+RFeQXBTNvNTWhu+8a0d3LYW3enj+mxJeWYUhtd4JEkSZ+X
9P+j7Lx240a2KPpFBJjDa5MdpW5JlmXZfiHkxJyKoVj8+rvop1GAG3cGmAcPrBK7ixXO2XvtErcK
5t/MPWY9IQKJPbkHHHNOyNnyO3ilbDNRErxyNvroG6WijeCLiW3xsr4e0zbHQhQxY4K1KR49qRv3
rZOCcsFZd+X2+NE3aqJipfUCQuNdNbvUvFzos+Ycp3n2vpKHO4KbSvUrvasP1rrVyIrdApMLAo43
L2i6LFquQ5k4lgIkEW8yW0aiqaiIC2q9Hg6Xf39p77QM6zvhwiQwqCpTTHrbd+k1EXRj2fOtSaCH
0O9md0upOY83RlJVzk3R2rASeijZEgmfUycbfmvHDLEsyxl2febDSV9t11eWxrfX5b+/FyYmLswE
CCFGev3NJrpRJ8RsuEfPj6cTwQ7TPcyOfpsU6bJPY+tlIJv91in1Psxrr3/898fy0Ze99oaYWtTZ
EBK8Hl22+uKDp3foW/rtl1ZqKVxcyEj/HuXtfWx9RuqReIk43a8Gh9ejVFh309xj+XdHVaKQgD+f
kOtaEDlfqMicoQk2idWSJC/GKy/O+wfk9sJmajirreIdImJJc584As+hGrFMGPELy8pCL3amKzf2
9/PZWCcVlQ/qPdzb14/gPwcfYRSDqwbNPLbu/Js3uAeG5H5WmuVv4s651ndgxvLzXi/xjIeal4MP
2xsdk9fjBTBl4Bxl1nFy9GUbDPWNSpIVJsblXLbm7Sw991Yje/DOAeg7qATBUgPMV6oSlJOj8oeR
WJXIql17PynvIZXDoxEDu6iSMd0NejFta1/+sDDxAQtC3zNwt4VfWJp3ixtM20Sv9HxjTJoTtS4d
KCzqpyajuNIJRMZdHPQbORP5DEANNrye6VHZlAD7tE4Hcx80cEInse9N97FxO+D9xRiVUtyIhuIQ
nkqg2sr9CbxiDmtpn6S1wpLwNEV615GfAmCxsKSOxH4S54aQh1AZ4iy64Vue9PM5T/1fQq9ugMua
O2X7QzSPerVr8wQ4LOhxZwoyiOZwWpNUfZdTGpznOP6+pOkP3R/MTW/1EtBTCYlq2gKFnbedbZ+6
WbbQPaenRsDRpMNHCkNj+9ul1GQ0gn8L84VorKrV9pPunnQPmvkCyGlXtKa4l/6sdoHCh5xC8Ipy
voeot9Fkdh2UzyDOnxaThkS91Go7u+6PdAr0g13X7WdoIXDq43pv+m1CogluiVWoqaUwz/wGCCnw
eC8anO5zbbDZrR/AUGlnGbg/Pae/LCimumFSGyHgMpgrji9IYYqlcKmmXa5TSE9jAGu5KLSDn8HQ
HvxLmXXxJ6W5AQkK0xEuVLkrfHGfaO5ByvGro+ZL54qF1JLqTzlq6dbVl35DKs1tCceWb8rf21ld
bOwus7coBB68cfiS+Qkw9DQ0sgruK8sBV7x4D1kcT2pDpz+Qzh8QGcd48F48jHRbykt7pJA3VeO5
50Z1+yXXdlMLILcqJ1yrWbdpptQ5dJmvkeYDka6pHGp5RvJ9nKY+HA2SXtqhBVbqgw8vRP4jG3Uj
KkfCxUDrDV764oNN3hQjHt2sWAlYOaJdqVsROQzLNmvbz4vN0WKqsKIWVtlvR3PuQfB5h7Gb8KvS
iNki0AvCCSIwR+ep2JgS8MKQYeLxA21jgfDdujGxcNLwASqNoDCyOX/OZXABM/aLI6gLI8n4NDpq
jQ2KONMuu1p6fAxmu2LZIIkx4Q6xnk2fMPkaAOhR9Dr2UxVYP2kEk5IyOxBQk+5eGXN/wCV9I53p
G8WUpzbtgtDUxUlPANpOiREDLKw/DX3/1VD6l6mTz1amqxqCk70FXF5sDGGSHOmlcC2dNgg1Hg6G
2vgts6ababHuRqlOmqPUfhrNQ6I1J8yy3Rqjs3Mra4i8KpUAS+vvCgKVWbbqslTTT7dRxdas/S5C
nB9EDckJO81pb8ei2dJWXRCMl912zt1T1mCaTOM03ZdCzDuvUMQeEHQSEf711aqhL/je8kjP/2Gu
vOPojr/LtieIWgMF12HRPhfOlLHWgM4bm/is2Vm87RPJRFmS5zTWf7F0/9J87cs4e+Yx8MqnDAD3
RjZTuRtM46XviL0rvfJgoafDcCWPlZFc+ANnL13t3tInwBsmK0dcl2ovzMZ6CkpXnmcjXUID53Yn
/HtH1uaF++S5ENaj15p1lFKERus0RkrLv1Vj+0JqNrxajyBQ2D573akvhXJQV+dEz7Ew/VkhqScr
Gcc7a3Ee82niHcmtnbugYJCeZe+LNrs1au25d/w57BovAfsde6GXLkVU9EHATCNm1jDz7xDTbhwn
+VGvhDupBfU+cIdz77cn3eoPagR/XybykxO0P8uOaht0chMqpviZuPmLslKxbwrjp2USSdWYwZ8x
MC5JbP5YUDRtq7T6kmje16p2T05umnCUhuPUiXNeuN8H2/vcGwSTF15w7yV0Q6tlkk/6iiaNK9fl
0sWxGd3N98ydH8mAxmTvA+2Nva1g/aHqYs/nYsq/zIU9HFifzJ0j3PHWS530NpXtHPV13N2yyI9h
0RlZ1Nj8vC5JfcLC7HFfc0M6+xOeiMLTHiVsWkyJKNcrYmOy6dnUEC4xo4caOlEwTo9aol+GwNsE
Sjyy9Xwd7dne+K0X9X5HsggIw1yrOBeKNtv2cB6IeM1+2DnsXwfk+6GT9kO3QO2cQeOqtvoyZ01I
wXjvTcEWmy58bysAz1nNYWvxancyI2XGTrbZkreb2TDk1untORJD3oZtgKFR5VbY69OTXSd3fdff
qS6+c7PyooC4hmna39eCPXzSpxd98D+NAcsQheBmxzX2s+gEP8pzzmMTPNU60DMrgwGd5Fib9eZx
FvmT9FsCTfT6S+6RflM3zbTVUmufLvrDMrK7pUVwHoMOeXPOzJn84AKIEMAnEL5Gu6BQOU5p/hOr
8Z3wR0IVzO9xle3N2vxBSBlwwlrbp078zNHzpeqDU9zAI8WF/Cme6oPTVSdvKFfsJfy+CcA2ZdGG
JDfj2zBAtguy5lOjd38QZjXh4Jovroq/m4iIMNTMO0NUe3tsis1CPXkvas7mMD0ORefcdJ46lmxw
TctW23UetM3Of3QL10JZz47U1cVZejNBaovDLDQfqk58qzMNm1nu7ic0xtFcz4dg0G7iySXoRvPN
fTCyl7dWd+dPwfPUBvda/jdcwX0cvGogKItE+L7g08yr5j71EMfGIsasNllgac2HtIAezTa+8Rfx
An3taLDfkooccRw6zHa285v5O8KApw4ec6IcvKWTfdIM86c5DD9r3xgPUtNOfqVRAzLJ8PYAc+ox
dUIb3K/IlhH4uQBMXbrLjaHKO9z0nLoa74RkqWIk6WPTkdU+QZO4MSt1n3LP3uS+85tvzUdI219U
UjzQmwnZl86EwhgICQk4oz2/l4RxbUot+eNbpE2YONfOZRDjRk1cM5QFER120sKq7as1pyzQzuhs
+ADsYHhITBKNJnOGekFMwt1UEWpb6/nveJnz28KF/5939RfOXOVuJNj6iFrnXlOsjHFJtJ0v4W5w
8TkIDAsRt0X6OFKlN3Ttss80Ab8BA80xqibqUzdO4djW5GW7+e9EQB61E2gVoDbyva0mYyNcAYCD
wA058rWDtb5t2ac3snfzW210lnCa7XwjtOEkx4Ye7QjzuXP1NsxdL8XSyXSQ2XhbeUb5U9WgcDst
m47m6EPkBwT/oPXmtMuS/FI48rGtWVgTI5828N31m3kJLiUl/s2Ql81W5r0VuTIG8xsE46EYButI
0IkTGbHh7Mes/CIUmIEMPSCIEWKCIIoXRk/PtBuCkyU1xQ0K+LDnskz3jdlsOdjPoV/0O10vPy2T
/yPuLIDLecrW2cIKhkFOoMrCSWVJ9N/eYv5xcudhMktURJk5bXNV6bucVxRu+wL9PVkOMeLoiOoS
GFuYF6exrjANme6PUuS3ZoF/qslrns5oiRBwghvKHiDkpfFTLSXMZeLU4iI4idm4GINegw02xj19
H9puHrhrZSHM6qFDd88lXUygSD+crq22ZuzL26EC3eyIdjmoCU5pox8auM7Q+dKoqbRvK0eIaDzz
E/TdZhNoE8u/zWfjqXYvU2tSod7oj47CoAB48m6R+oFMwt/CR1stOuN+aPwfWrkg13DLZE8DLCGz
ZEKaiOSKqJzMIHkEtDAiNVpBnSIGo9xVmniiqvQdRMRdS/0lmofKCCvCNxrdhoJukOSDsfXz2Hpf
gxYVPgklxgOTIQvNNngotQLSOGqcUJmw29mAu6OTBQ/4CDh3uWaz18RwAI1+aLz0ZGtFdvHKgNwY
a4Rj3KzxUNOwDLfJ1BDBAMQukX3/MnbauV6o54leNWwcRbKD9PaTjzAOxayRayYtf2f3tEeoXxOj
NIOxwEDecTwWn5XhJiSRNRr24eqBRdTdSL5eu+PcNIAt32gFiZtOf6/rzZYCCRbjqj5WiwETdgRw
F6CVLeLYOM0DcW2kn4zE/vgHFZPhsmoPDvoC+6VJxnw7uM2voC6Mg+WACK6xXW0Sblz7kgyD01L1
tyQBoI/iokQcmj5GBelnF6hykI5FtSut8Xcx2G04dXy3TplxPtaYsmbW80eQx1Wm/fSbHEx3JfZd
oF1I2mHZSwIeW/5A5PFDMdnYWOLfWoC3rWsEzP7evSk6uualw6ndEmN7xPFBm7MdXmTlRCRZch5v
j0s6o7zXhwdaA3lUZhDPTLMKNtQFP5mFU+0m5bxU3ppUhrNv0SHt5ICJ89F8pqhi3BnK5N7lOQd9
ZIelwH8Qy/C9Smv94NW23OVmwo2b5ffgVcW5ltV3pzchNWEHgNUJx1Mak0/4wiI2WkdoygCnNR1d
2srQREUUTMNvraypIaMH4oQBi8Z/8UYaE/4iWQCGl2TlquNENW9qM7jUMjYO1IUvvl3e4MF3wuFv
ysmYEkVllfoeq52/43D+QKY1fs1uZptK5u+ui3aNM+WzR1bVlfqX8b4Axm9lrqgN2no03N5UThx6
lMKeAXGa7DjLBtuTqu9bmmJi2yzut6brO0iBGFp+UbvI/ph9aWuhx5QhG8PVNWw3c0fCVg4LjgN7
UONTx87N2ih9veHFLm3/oWfytKTJ5a1+Rab2QX2J3xtcJ+JPnLhvTcEj89BV6C+OLnqp/VCn0zkj
6uDKKO/LvwAGV1MKzWMaxG+dDNOUkfoyjRJYacCVNsNvGuyNHgn0xk0gWV4pmn1QLF0lDLRq8DpD
9HLfVJey2cB14/fmUS1FHZyAlnv1g9Y6ibdxtETzb2o5MXvKODXsjZhmTztPhBOQitEX2Q0eFk62
vafsK9XKD6aKYdKwp+iFsAjd2OuiVw0wq9NnnbDOUccIMxTBrbQ8QFlrppScU7VtF63ZW6pPtk0Z
d1eG9z74sgF8QjJEnIwnwXlbq028zhiTVj+aXoPG2MgG4iUJqJjnUOJK+Dz/Xd18qwX03hdi/Dw5
PRRZx5CU5coiI8UK1ik0rL4w551UHngjvU5ZinuPd4B4wlqsrjWOYUKma30Non62i1vkxxgSLPXS
CF3MxJY1vSJzoYdH7grhAsYfpoa/JGb7wXIzcUnrtPjhGoQ/EUulw7tdDbXRoETVhN5okmM6GJjl
OXjPrY63t5pfuKzHX9sgd/TN0o8+Nw83L+DuSwsQbZ+0T6oC7Bsuviq++nMuwWWDyWKH6Qsw40kQ
a9TKZ8GFdplrO8rhv7BBxfHKaTenX/O8iDZCF1HuWzJk9qB1ptsJuNjwojjxPXOGLp9tCL7aPmCm
exSTrKqJsjoxT7VobGJeHXLgw4X2hEQW4jbYDbPAJwqU1R8JJmlgYUr84TXV8AeVXRRIHqoN2sx0
n9Z20H8qu6wuuOuKRh71Fjz6F9Bo5i8h0phcFjPgHG91bXxNY2qtL9ib8q4FrBZF0dqCeacmqhOx
uFUDPiHn9uLf2otBrlfTuGl2UX7QJ/eDV5gy4giY56d0LhoizvrOpAQXBMFjXRauiHoxJ85FFmgM
qbgIZUdZ7OpnUY2q/1raU2VQgBTDl7GPpwYpSmZrG5V2gAkDpbFLp9psDX9KWVTfR6OWFJbSkpyC
JpjJKCrmngJma0uZPfVzQyKMb46clZpUpdfEJe9UfRjSUDLSoQCqjXThrZ7RsQerNGRrHxfEd23o
arF14+PHU+HSdITHOrlU7Zl+UvmDsI6UaaZGrzhMxF+fSreENq/sTqzllNTfigSVwmFYUtc45ZDi
v+vl0t3PvS/l3dih7wjrllSF+753CjLjKDv9uxnywSKyPgKCo9VCarzVR4qgdObEI+ioXdqi4Zwf
gDQB3++LKy2vDwZCuwKDHNcPWe5vPcukafaEx/fWMUmN9FEnUBNsXSLHa/CFdYN+M1dZkFkQaTf7
7y1GIlhsEs51C8hw4l+Eow23mVEmjzVlNlCEMW1dwoHXvBXRTpV9BWX6V9L5bnhEBa6JTmc1TL9+
P52hLVs5ps4RukOR3jluH9/ajZmITak3hAZoQRf795qbG+mtqWz3i6hIaL4ZzaaXEKgn7r/0LEbs
NND+uRn55P5mLSnyt1I0PREI9E4ecyxUZhgkKjOeLeFUZHA7mnwmgM/4pHdN99uQihwSc04F0Uss
vHmUrBCbPY4g8azPqEXwOq5Z9ViQDKJ0y74/E0lma1Hb98aZiqqDuRU79SYpZv/ZmUDHc32t44dG
0wcztOuFxBaF3NYJnVFrst2wjASFuobWxQ+e5fo/Bmrs+UHacGw2c8/fvdL3fidK5TW0gdPQQUXa
A1/5zUkN67WhyWQYjhT1trHzDUXJoV+KT56TbNnpTlRnDm1OKlLmoWqgjq4PJ/S4Vw6MH6zHKwAU
Opu9vj7vWuE+zWmJAQlY4ERtTZUqSvXWfm5tjcaTlSfbf7+vH0xvMKBrf5Ynh0z0Zn55EIDBpzIe
kIP2PCYi+6mwCdLU6iacpTL95tEtC92ylFdG/uAFXuV0JORxPF6t3q9n9kgiJMzyfjxKJmiEiEbf
kTCz/P/LhMM/FFvYr1zEWK9HEY3F4qrnM8U8tJ1V7uv0XbTi8O9PEYfN22ViZfXQBnY5vyIOe8sA
tieW+NwKylNdSqgXGklgU06IUzBSFYTJd6s1jRGOXfq1LAON/A5qrREEmS+g+ZPIbqlcLY39G+bm
QMhESyyyNScou8u4Dk0b38A04L4zlpR1vqeSXszmLk6oXvp+1h2IPtUPhtnfWZqFM6+q0kuWOsZW
T8cXTK3NXZGrX5lMXxoZ/xoLMhN7lOO7Wmk27Y/hbkJdCflZVRHVovMSa2vxgczVrqRrRAbcp1hb
ZqIXyTE0Ku+5sKs6KvxE7F0LPGjRwl10mlhtZnCQ+95bi8qQje7mlppoUOXBXe7PIhr8mBA5abcJ
geClIgazaYC39n5+oFegPSlNt8gvpYQWxd4ktrJO7W2iSu3ZcCepoE16CRWZ0TIPItDFY5nX5aNQ
wXhvLJZ+6ax0PGDp+NZ4pvm7kMTSLZXsQo/cp++ZFRdRUjlUJGk87YSvJ1vEfOIc0No7+/ST7xo0
DLtg6axdEVfOD1lX3lbzDCKo+8TcUwLjrMtivK3x4T1pec9lXleVt0mNcnx0gsrfkprjP3c62Bmv
djnCxvl4odE9h/a4ZuM09rIjnaUNE3w1F98v71A5lVu3893bpSLWUJGNQPuGCr9MbLI5Kyw6HAJo
bOvWkPArUAJUcdyhZKsRupp6feGOSOXP4IQyFXHwM23o4JJGOm5MVtctZ/Xla1v0q2yHVeRXhSDj
ZNodJtme8DwzLzS6VHI8N92gpRsyUqbTyImfaDkj4ZRPQPbWckaSR82l2es6d9XS5/K0aRWBaqIp
+MEaTYVoqLs5soSvPQR55x+lsUzPBE5jrou9Bt2LRs4dzQNnP/n2CowyKcB3et09eItYu6pNflA2
/0lmFXwbHbo4RNoZT94aYlgF8JZWw5S2jfPe+CPWDvpm8Hp5pw1pdnSNZTyD5+3uko50ko2pZJ9v
6IG4P3uFHjRaIxyiODDpqk5eTQckF2bolV4ejWQx7Ra37J9jzFgvgzYSpd7N9RPRTXK7mDGhYRlh
dGyH/OCsnJe7OMna/VhaBUVrWR90eoNso/ryYxAVUTGuEZw4w9q3s2sBlx0Xov7yTMy3NBPqkz+R
0LBBFqgkOes2WYV9Hvwmimk4G9UiT86SPI1ufxMon56JgIG8lAb2En2ZqIzQAEHCkjyowUfyNsXP
WReU9wElkog2pXlK3fipt2Fx1CWd5CLu6SCA5K6WkTB5tu3I6avsaPdUt1PNtba6oCBYNCN0U+jE
O8rXB88g7dxK9e99UedhOQ/eTtY5oaFL/VKP+XAvEcBGQDsONmUcyncBYWnDQiE7tS62MmHn5Qyk
yWw+t5khj11CpFUfDwXA5ZSPcJzoIRsOaUBC+MtLImkN5g0rIJw6rCk9teTB/CSTMuXIH7xYrnK2
xIFR768oJ6fNWO5JqTM594wP7ui+/Hsdf3cFt5B34xGDVEFuCNTX17uF26qlJZY1PRHVMT14CbCi
uqKZhUbE3bC74C8i190N+oM+oAq/svevP/3VWW8d/S/1xENlw+7/evTasJKhoeF2IltDHIisgslq
LOUucZ34/t8P+sFQOGABzaC3M4ldeLMtJqlZBKV0/WNsFs05S2PjsecKfpfXlOnCf4/1TlEIbRbR
9Hq9gQOCSvT1Y+lKTEufMcsURfKI3c+N0gkDxFzrYkfJnP78urL9+feo769Vq6wZdTPVDPRf3BRe
D4uEQHBIjWOSrEYafJ4+yWRDGhkF0DxfKrHtCt996cw5Pxkcgm571C6kp6BHnnaNTDpK7KVO/q+y
RuOzTA235kaeOG2EInWkNZRWyaMAcO2E9dwFPsT9DuxV3hYlYLyaTI5/P8/7TxExoYuBgeorV/W3
FkYvcTNZJ0Zxol7MkSLTEPKxPG7tsaZAkWrBsXfSa0qsd2c0PkMo2Tb2igCrkfNmRkqnNajYtiwQ
chwuqY7kaYy9+coZ7YPJiKeLmQj4nr7g28kICF1qJilmR+4FJJm5tb9lqhhHAj6zK/aKv8rLN+8Y
Y1HqwGXuE0fxZlZkSEecatHxRmuonvaVaZRaSKjKaNyi0iofDLYYdEN5LvaTmaO9CCbDvQSmTb9N
mB29eN31ui/KGPnTOs5Y9kfra54rYhuTjIigKE7rwAlb4oKHMC7Bfm56igkXrva04BAkTqfOEVTI
RWU/WYs7fDaB2N/R9Ycq7RbDtAM4ZtLWclxW53Yc6U40GdHLkVwW92aiPtxvMKNQIKrscrxTVuLQ
NrbEikn3EQv3IrHTrQ2I82dK8/xOCzT1baxz3eFMyeXnsKp/K2iKlvqE+s5Y22Rr116lrWZuacnW
TUSzuLpNKcp6m0p4/t2Ap5wuaVsKtiXXbn/VjieegAmVP8eqMy/9WNfjBokXfmnRIbeHDNuHmR53
xzYvi5ODrY6tMta+kUs7H3V86XcBkrtrBrIPXxJMcShkqO2+U/d6cVHXRV2UpwzdLUdbzv5W2PjJ
wIklkblE4tHYd7FjyTn69+v57t4GYQhTF/eoVYlL9eP1akPOMy3oPIdJ3umODAnVDexQcf4oQq5O
lhGacW0kz/8e9IPtagXdrdUjOGZEAr0e1KoTpQga0I4qD6gFeFNL6VOzVefc1zCcb+e4JqihJzJo
Cu1pmpEijrlzzcf9wSLx6uqz/v//lBBTu65KEG/lKQbaEDkk/h0yX4krkmraJfycN6/uCpAitwKb
D3vXm6ctmpZonE6UJ33R6t+zt1i7rABVmluxetBiil++wJdo45M5dwNzc+MQ8npEcZA/UELrOGzB
9h8KYW6Z8TJE++Be7GGUd0maJcR0p/aeGnD3ggEmvjECjuydQibpDnkR1tkchLFZted+oc2U1B0N
miE3Tk49BbuZQMqzvbLw81RqoUvx6xC0AX7zhoy81jdLM0qaAE1/7KpT3qynQi8Hh8Otzv1WKVPj
WsQKEmSWthv9DJVf4zl7tyrzRzH6RTQhBdkTMoxaidTByA1S/SaLdWsHCWZAzaVZv7Qsq+8nZKZU
dkZUIsLBiN10fkgWdh56VtseuSI0t26Q+ee0QJfn1cGyx8rdpVvUk+rQsi1vORX81i2ZRgachXNX
qfLGH1QaacJwDlOQ/9IHLrgsKuJzEI8+GtDO27MoeXtyhX4lFhV9nLBcfhpSi+dU1+iEI0rOS7v4
XHtqPMS1BvXdJ0lAS2KLtmFqbllurZtgdhD3yEBt+3JWCNeV2NWLFe+VRbBYuoAiQBCihw6JXBvH
WsqwGJpkJ/KCBqXWxBHJoL9LvFg3dDE4P4HfjqRbTkcO9H2/R9VJ/UzWwcU3lLs1grHbjlXFaYTO
pXsXiyn+HQOWM7JaglX1PO3Uugu6kxpHi9xQi8x2o0jnKAMvlGwYP9/wUqrdJIYMedrkk7PckKRn
quA3ebzVL78u/XCIhXwWrplGlUczfCrsX6LO/CUyS6/6IeRA37ed4ye/09zPYjGmSDPArhBmXJZ3
aU2XXQ5uDCampgFsFNw1CJeMlD8MITq14MpW/P5d5pShUwtCUk7x9m0PiuR2hHWknpyMsrQjLl3z
wdDr+Mu/1613RSeLUSjasnbBz8T28XrF4HpitV4clyfhzO2+Rqr96Nvii+4O1slzbBmOnCc3iOjt
K4/3fsFk4NX06NLmcsCKvR54qlxf9hNLFQW48haHCJqeWY1PetlqW4PIwIP0UWDXOWx6TBHVlQO+
9b5KRIuF0d2/xSjQoa/Hd1Fbgj0aitMYZ2KKalOYnyyysWXYpFqKeKnATbBJy8HqfxJEQuI5/X7k
PVVCumuSVd59FizIM+tOFjXwGiBwkDmCxtk2WVtaYYGPyD5MutMiXEW7RZ56kdC1Tyy1o4zgf5s7
s2n3+J38W22Zyqe6SmofXkGfRm4ntWf6KUayRRLVXWv6vFu9HfZHTpBccHhE/22hkUNXOcTFEhzR
6vL6TFQa75KBwkeix4e8p+T47zn27qtmPO4cOgg5pvI73+kwjHR7vDk41nJ+odhIZHe7ilQWd75P
QMwcM5FcNN1dnqYkv/ZFv5vg6+BwDYhs5dLzbmNOUERbomsCVCQ9EXLKDIbfg0VE9GYuRtnvGq91
vpF6336r4rL9f8mAGMwZHU8n82yFXL2d5bNdZH458FHr9CZMHeMPjZ79lJoYzevp878/6HdLxjoa
WGUWjb8suzcnH1G2drlQzT62jpN+myptORHLfs3g+8H04XVZUW+OSyn6rR9WQKMRblZpxzlIPOqo
tk0Fp8Ow3GV3JJoY/3fQosOlh1WAew+wZj7HN29qvOScaTztmNvacBZGh4way5h56aYpv3Zsfa9I
WM80BjBoiMW4cN+CD5wYVBx7eHAczXg8iH7w7gYtH09tnHaHtksouZSluIMXRJvJkcatMNIW0nhd
b4gWr641nXi2Vwet9bex4ZvAR0Ce9rYO0YjUysTAN+rMc3PXzboNKtAbt/+eNx+8I+sJ3aG55eHe
f6v6WEajr2IQXUcjN8qdnar51o3hZXKbnx/yxPCQ+dRYUrouv1Ktf3ff5FbuMSwXdfaBd64pj/po
bHiad6xFW98Mk1aclgBZZEIq1Nd/P+T7oWBZEHzIFFptefY6rf9zNgbulIt5ys2j1Q2F+Z3Sm/Jf
cAkMt4XKnStFnffviKvzMsJQs8A3MXFfD5ZjizWQcOjAR1Nqy5NfhH2jETWGBfoCPj678g2u68ir
eYIFHgQPZ3JcDK7zll8L7N4p8f1kp8TJ829Qx9i4KX5HLg2IEyLabDO0aXalDvLuE6WCujIsKc+h
4bH9dVr95xOdmA8jaVrFyZ0z7ZRVuB0NPVGRX1wNWHz3ef4dCkkB/TEMzm9xO6Io+TiXkZJLp7Jt
UNh9BPhO7QgWxsWpT9cykt+9EYxn6Sxz6zqHQf7NBWfKUzAr0i5OeR5Ym4Wu2W6xUW/SJntcnF67
LXTIVXlhel/+PUvfLeHrwHS3uXOZuD7fQifKZQ6ofHqrJcNFSxks9YNdqubT/z8K4EP+JcCcrfHN
RqEmJHDYNPOTr+GfC6gY30pzqa88y0fzg6dA3EVZH4vV+qz/mR/aZLA2mn56igOVHH0VD6FJXs2j
pqHz/vcDWX+7em/egPUEy1ax+hQJCHg9WOCWppg6zIHmmOTDJu9MFXJZ6Im6x+vAGV5HsEN8oEdK
lFNYKB59wpldV7b1HgYH8UC1ZhTa1ipUoNMq4UCg4qJ5UHpdHxaj05ytIm6ZF8xKbhqhsIR5lOM+
L8ig7mKVpuXGbST3H0FQI1pZMrY29Vj1z1qijEe/nMbDZE39HmaFhgPR0y/8UKpT0pD9HRg4Li7s
pDNFC0o/wSRg2eOGyC8UBfPVZNmEBlpxI4I24H5ZPRxfUhaYJVTekOYhW2j/R6/b4SkntHKbpbbM
EFlKbrT2/zg7j+W4kWjbfhEi4M0UKJSjq6IXJwhRImESLuGRX/9W9eTdphTNuDeiJ23URQIo5DF7
ry3nAA1xWexU4IoPLA5tEgZLWmPWk8ur51Vy5geaSnTIyOtrJNAoXR1RGVvASZgN03rSeJGs+aPJ
//CROcqwy0hMZIRGRsMhSHzzZV7w46O9L9RmUCVF5ZAP475qmwTOSKD/xuNmIf/Ka+9NYGx71YmP
ztEyEx8MyzzZJfZUHMj9WG5q01MYPLsk4u90mmokQ3Y2DmAq2mnZu/NiP1qlpcfjUlVvbl9q49ZY
tbFgGma0x9k1RLqpqMz1zVzl4rezetO15qOrwhJSzEWMIT39mayTe/Q70XABLVnw81CLywErIMoE
N9LLbuL6Jxbsb7A3O83BPuwbi+VvBuw5lB/KeiSN1N4bVV7vDIVmuRPddM5WRD78JLoqN5jgJn2X
jI2DYUIrxzIyZT8/z+OYfJJbKZwrP3eaR31xs6emFQL3YTOTi6m0HWvx9ZTQdj/roD8flUcVkrRO
c0iWcikAdvj4CkuVX6cmUOTJy5o9zOii3qLp9MoQVVdZh35i18EQruW40J/7Ij2tNj8eYukWjbAx
N5UFTUu45SYVExOCeTIbyKZCO8LXYfeNX8rZEElvnwa/9B7GzLa7rYXgy8fhqzWPWD3HV+o2D8ed
qTCCDeDorgc0fU8BoJyBl+U6XA+Ik4iJtQOlcHyTMRqWNc5XbdH8KDWT7oxeSBzcaWZeahpNdvLK
ScWgHrOfLHan20nz2jtzDNYos9wZArWh52G/LOVr1cv8xkbWloWD3w8vgTFqdyLIjD42vGWsds0g
rbPs/WSJhrL0phD1ssG9IHEKU9HkO5skL8edlSzSOMlgtbyNlTFRGfGgRPqK4PWqYzx55ebZaDAB
CkZCFDVcScusGbtO2s7rlBcIlRO7omNcJ7u7DjSreik7o7VCkyykg6+tbYzYpS5xeyElPJPkiQ+p
TqoG47JfZ49m0FZXTYD1kFRHZzlOIzSgbTsg0I76oZO/ml4TwHRAGWJDm+SPodGb4NpJBA9i0bA8
3VSy7d17uy6WI0M5rYlc2JUf7QVATNQVSkzDby8iz2DS1sjuzHqfuALXl9MtddQi0b/JMh3Ti6Uy
FfemldjRNDXGPsgz923Sq2mnsQrd6cHSRQUqgFiovIrEWnc8V0XwlGJt4qlfBTuJPnd/VZOHbwCj
8K0MpupoMjq5YcbAKlxbJbHhRZc9uVZT3BZLK4+aVqgzrqXyYbKa6n1pB+/8j5nOG1XxTvjRcnuR
xVS7YTHHQ078xLuNWvhywZX9YiXWuld6QRBmjomoiuWwtL/sdqxwmpjrbhxa+yMfWG6dXL9yskiY
yjmqaZkRbntyPBq12fyyao7AAfPkgU2cfZi9Wj2lwhq3jleIuzHHRAYCSO0meucYV61xlVWsEYDz
ZMauNlSwHadG2/bMTNuw6Ib+bS50FRaajb29YKceDgwmV7SLrXucnGx8ptZJYpVPKmF2Vjr3htOh
itEagaMfiMOSse4Y/MNiSXtficK8qwMZ7NvZdciLteN5fLeT5965xSloGryPg2bf4gGcIs0osnbr
gqC1I1EJz4yMJc3Sg/QLtK2CaGD2/XjnnzTTtm8HQ7pxoo/2beIQSVYVenfdr27A+LXKto3ynFOe
Cv2eHclgITPIxC1yjuzKtEvJclQmMUsKIoBtuxFeZLh00ItdFSUJ1ECsqtJtELhka/Bce1NzbOx6
iX1tGe8cZ5C7BknvPpBlcKHGrOexbdPj3I84tgwTpwbhTup5oVq4zRAL4xNOk3mzCrffMG0UT2rt
nS4KjF5cF6Ofnfom7ZpNyi0ir123e75lzmq+8xbB9JV76d7He3lAxt24RCraePk1t/ou1+HPwhEp
5CXR3fdp+Gk3/l2GZJ1dlw3bwKMXJOXOTF1vDoO+Uxu0ZP5mkaN+5XbiB3J2ztv/roH+TJelsbn0
ykx34Dla3peiNUOWqtq2ox53Rcfo2xz0YzmaFp7SQrVbzVZ2bLGCuUtgPbmX9zCzasXs4h4jrbFZ
jdzcCQQBd11WEsKUq7wskW9b4qrtrKHe2D3MegCx/WZYenk5INBJwXgYl+PYJX66/e/f58+a/9IV
gsOixKFY/drTuHVqq5UvxBHZTveMMjc5oxF/JIBN8ZUR3y1Y/6xWuXqXNsO8iP04Nv5955rasctB
Z6vruEt6TYw0CpnJHXZaayff/GZ/Chwvd4ooQJQNNG1/tBfzYniqcdbyaC1dg0isy34Uc14yf+UA
4NsPPkFNv3zeUc8DGbGAKrC1Og5am0oHw53U4zfL2H+myf8un5mFXrpiLgAH8ldqjedlo9/mqjzC
ewfGPSvpxc6a/lZZr6I26bJTmenj3mc+f1CD0HfNaLnhCrThm6f4j2EhlwYHEQ0lYmL7j+Fkgjw8
M/ulPLZ55ePdwuAhJpltCmwveFBYU9hZOkLOme13ORIJ/t8P3d++v4imCQ0BMUg3bf37KZCGuxSS
nv1Yt4Qkog4NbqZ2VHGhm2tsu/VbPrsp5UylffPBf3v8+Lh/dpd/YUSaVrU6uaDjzCUyZjFRj7ZG
Md9UMCK+Mfn8MzH7erOB45hsFYjXYUP7719SeIvv270rjr0uiqNqKsxn2dqup3Id53gEGRATkp7u
eYWhWxJKx/Y4Zd+Mtv52pWl1AW0RmULyzpceVCqtlE0xlph+uu7OEnUfJxlqTRqo5skaEHMUok02
ljN/B23726VGgGoxDTaR+Xydf6f+SHPdWew84DIdxOx3+6kZ0js1oNf/78fpL0+zQUNxwQbyWX/M
ZQq/nhIGRCxKCRkJaywRFLnE9eVeNmzzNQs26L2PXo5Qy8CI/80z9ZdLDPIaAxGdMYho78vD7Lq2
mKskLY/CglXBaf1k9f/wdhKgFUuArb0H7JA37vDrv3/tv1zhi5GCvT8uMrwlX96l7PdVUZY6DxhL
0G2F1i4EIVGfR06Jbx7mv11hPFqIisk6QUD15aPGZe2o7U0OPZ1+SAxK34AZsSPZL8+QYeojgnZy
BwGEYOhPuv/D/WUubTBavHAbvz5K2oJOKPB6cWxLTOwD/tBzSmW48Wqj3bipN16zlgRsVGgdCAj/
u03O377JNFjMiBHJXaB/5r+/yUbbV7xDx5Qa22CXW5lOTpulp+lnAOHL3vlOMrwq7BDXlj0DzqnW
vB239QAMZvfft/zPwRVbRORQhA3yxAXOl2FPoDXIX+osPVZLXl0HXj0hfDVAoX3zTLMv+tstv+Qs
uWyUuOb+l19ad9ToVmlRHuVE7ddao3XwED5s2bMUW4VdPfRG/OJslN0Ngk9tH3SLz9jX/bnq4sVt
cB0XUv0MKvqM0SRlDyUaVCKUZCrv1i32wypOF/1C34Yx24jGBFZQAYFa7GvdkJ9619exaeWQTIps
53aIR21V8Kf9JaMVzrM3sn6fEeN+AMJ8nE1Y2Rz2PyCHonqBthzm4BhicxnduMbjpzIeHTMYxV61
zfrGuES8U1iR1GOPaC0N3huSYhXD9RJOmXuPyaPeVAWwqNSswGX0Uwdtyeb3GNduw+jgdhXrmQcC
UsFUvrjSUgxhAIvOy7MocjucBmkfyirVoFo4+U2wGh5e6kCFQevJaFz9z3Re9q02MnhwulOSkdgJ
h1vFjj+8NFlLXzDmU8y6Yj8VJdojMJ59JZ+1GZFWUrGTIe+RLqYv6Tpw9IUMB27bMXsyRX7fkmmw
sZ3uUFdJsp1L5BdUxfyR1LzzKnMKcQnkEWNyRFXSunV75+jXzgvqexe6fKEdCzzrIbNn9PaueFm7
5QfoGPtnqTHrqJNV3tmmHKHpGvJoNc2WxaQTwnXw6b+XYutVrbNbAnch5bmykIf4LHQGJitzwBo3
QeYWkrErbucKE1OFBD8E/At4w2imqA1EEIm2esSoU9xO/nKDxj+9tZndbcyxPfs2MhK9sN6Y3umh
46brVg/GdDNnY7BBK/LeUnzt5Gish7SzAEZVq4o6B1f9YI5oCA3YOuww+40n/F+ZYeYAHbzTZRYW
tqQrbQr606OBBS9s2dGEvd4RHJVwYhaUxJs8bfAMlKsZ27Nnf8yapUftmErCiLB+RFPlBe+dy2hu
Xro7tfCSKocR1lB6l/XWeeUZu+TlmhutUU6oL14R17J4Hyv1Zq5LHhpAiUqp/L3WZQ/1ApmBIctJ
UBmGF7SbFHV2izaa/ZSndVeplSHSsyux9QyV42Hy1qs103f8u4rHge2rLy6+DOtC/PDsJ3tC6+pm
GoH37vLTTbCTpjI7r0wkoH6UcA8SZOGY9A1git7KL9/TdF60gOSPsUHvRHCLaQiiUz5spWj2FTQv
p6PNHqzgFqcTwv/ZZs44WMCzkEHEzVro70yo6HYK42cAqt3N5nMr8mNdtZ8ecpId0CYIOri7N0Nj
KGBubr4fff9TBJgv6jWD2Tjpb4xWsAdcfEKLNhjbfPbKmGSmfmNpKQYecu2ZMvIEae3NMBUa+n3r
d+Dn1gbLrYX8yTVYh4Nmwe58stv+XSbe56iAR8g62Otd/dtw5c0yUCHkHvfIzrM6Ygn8wJT1KvFy
+4WQu2or2eJ/TlN1S0DUFDl5+1j3fGrWpuBXaucVQQDz2mJ+RdCjR76VlnGvmct7n6X2NhEFPw7i
ftLI3Rc1Q81NdfBw86SiurZfa3+IU7eaN5Rxd2aVXBPvMN1BI2lO6PzvRLe8jUuaRCDe5lsj6Z7x
op3dqUp5ddGD1wQkr8HWzNwgkoE7IlNP6n1Ql0Zc4UoOBXGtkWZhuS+MsdwuyCWuC1lARKnaOM0H
+5QhwI+XToBX6OxX2bh51K+DeKnxNyKZ4BPAYhDcluGODp0c+IVryc+1ZtzF6LzYMAqTN740bFzQ
xe1C2BPaNP/iiURKPNqqDQPd1SOzqrVNMzqMYBJvBHDoruNWDU0V6XNh32aLgYRPbwpohrzp+TKd
HK+mDy6sl9r3XkWtBUtY4uLYgIJ41zXkodViesdBNm2EVi0I9clwNtKeeRt16XbSlmbDNrq8EivR
EBnKrFj2eHl84CpbaeJL6uf01Cz1Y5E2ejxkCUZl3tRkXmdnbXXmnRoxq0xt7d1iiVg2Gf6FjTfh
RkFW914zDwppDBiV0cNqQhUI7/RzuaRDOHSJu2vTlAMsn63dZOvriaIf8y+JeDc4Rlk1FKi2fDEw
BF4EygnjxtTU78XMGMqYOUNF0d95cpjOjVQfXtvWTNz9Ps76yxkjS2PrKxtcXNAfuCPN/Vg7cBO8
bt4sOXCxKrWbcC5RNUmwJaoSbpx6rhkGOGaLzTR5KxNNqlVjaXzON0ay44C1OOhn+hJghL3H5fGr
4bW+aDpntlx8QzPt3hBmtTOmoCINVT/rzXoP7sG9bsoMu4fF6FlpIM1C0+rGO9lhkvdU2z22Il0x
11vGvZMBRcUl30aIIKa4nWW9nUQ/bHXmJzu7ym958H+1VQH0LDE4oEgsKCZDxOwD4AkJow3noRzJ
ycVkoRE5SZGNEcQo0LNN2ofmofo0SnRtuI4cvpsGiMp0ejWnClhVjmrNQecbBco8a6omwWKwx82g
QWSpxkyG2VJmd6OXMgLh2izdJdOqo/5J9ORqbNIyGozWZjNlRwbazMgqABaaudNxI9VHUjLA1bX0
hnRT+bvxobIknj0fLKYNN4mCgcmaAIGg1l57VjnGiU0SWtXIbrOq8QM9WoMKWo5XI4AqQ5cvbWa9
5Zordj18Os7SeozHqU4jHnpWaJWn7Rt2KCEsmA+nJyQqC5zHANwI6MgB6prXNpEzcOgZ5gJBZ8kv
mMNWxKiTPyXhw7txytDqkd8JBYhhq15VcoN491rgj+HUMa4Ni50zPnCxdeoL7Ehnr8ckWFybQVLt
apmJXemn5RnbsB+VeVOeimptmG4YWTR13mfdJG+lUMZRkdwZjlj0nEr7qbK02q0+MDXkhn2U2RlX
uueAArlC0pUUY9gxdQ7RYvo4eE0WGdol67Mzz12bZdvVTNjBBOJd2MxjS0abcWsqG/WvTpS5BwNl
zJqnhCXVngCHc1+5fWSJ8keSaSxNBqzktuB4pXPma2F8ZJotIq8dbgoFEihZW9Z9qjqjD7ijRn7S
Zga93ID2PrXZDdlBktz1Lu/Ljuc3gjWAfHwJ1n02wRDAKnGPhqVkw+UnDnzabnrK5XyvZtN4tKfs
zhhxrs3F9SjlZfMs6tPiU97MpvC2wkmb7cT2eovo7QTjxN4I6QGhLYmndlGQQ8I6ECGj7TBB+lES
TPY1W2aOI5eo4lw08gfIPb7HXvkjmCjG6M5bWFYu89g2a+PMdIqb0rJfBeuIDWPFNLIHd4pqp5CR
lWDBuiB248sQlDSuDjyrsoC4Ql8JE4KyzrIGUFLzR/OZL5Uy7Olq8JbfbPJvzWn8oQ16svVrIJuS
RW40pT0vx1xvN+M6nHuz/K0n9VNW4DFaKf6fC51jUAwEEzKBsTZ2WtW0T057xXajocOwawqckoLQ
9Ec0AdXFaVgy7Ca6MQqGGZjl6hXh2vLc6BM69N7srqpBXjUieEgDC8ebn4MS94R9wIjIbD0QL2k/
70pVYhGs25NhGjWhp6Mkgs+PPX24mXNzRiw9j/b1XKTpO/8cyWqeri95B19aDF7FC4jVzFz1/s5o
8oltbD+fE5aasU5aXIhKDqYRjNfr3lrGXaJrsZS5oluurXs5Jd31IpQbW9U8QHst3iDogcjrQZqC
rt5xZB5rLT/TER9Br9xpBb9wh3M4gqJTRUaDD7td5YteVsN+Wifr1pvcq8qxqntH1+x3h69SmPqr
egPgWi+hPTkoL32aGLI61a3UfBy2q87xiwbauJaWczs1gBCJaxzpf6h0AzcxDsJsssfEHUb6DEc7
aL3ItssAdk2WGai28UlX7hwnaA82S9MwR0KcH7aM8WIXL9mJBVCzXauB5ZhDftCQG/1B0mfGRmX8
LFO4Y6Wv7rUsgBSeVe8BCvFohTcXQ4bK25jFtXHFm6l6qrAiHbph8bYtk2wZjuOiQmQqy2mxll94
yIqfLG1WkMVFEy8lVGJVeeVuyOsqHsv6xtI1ui2xcxZ0+k1H+NncWWnosW7pFQtDqpZ5W2ODIXL8
wpOsizm9E5qXocmCBhkuLV28T1NqBRRxgV8+dv306iXGldkaD1nuNjuohvhesXJy572zrHo9St3h
MKhBi5hO/8wN5e0ZHbCZkgXOBCeh5WxpEtwpkQRRyetVt0GJzQkAzxZe4OxIa1Po2VvvmwWuDn3m
X/pJNPq9CrMh8x9G1si4K1d/RyaTxS8BEbINFqy2ikJ5Nml8MJ1aHOmAlYJ2Ynu5vrHyzMO8M55M
t7+uBbUc4UbDMTW5aKM2fnZJcwiKPNjO7XiTSK95rqvxMZU93Mb8eh6xIRaa/JkO7g/fXm/WNrlS
VnBKgCGTLzentEyKtUFt+sNdA/+d92yeO9A8V4v+2tJ09eaXqfXJf1D97NuCbx5Ssf66NcpgOtoY
gQUJ61Xfxhf+3rsBCNcIC53t3090wW55sJ2862JryB1uoOqWXzp2rV+mB9QEBcoQ1Zy11kbv7F+m
vv6ck+ykpQX+V0fZm9ly3rm1bVzWWnftWxJKaN6+SGGxYjPJBmtGFnKjEsb14Jg0uLr/27OSvWm7
+xKmIdstDAEdFuewq5PPxWse8BhwIA3v0LX+2fn9Yji2aVjbhovfF7G65McaqdXtyiLhJVQkSyxa
ymbFQQ5UWyPvVCTs3oXAR5fw6BnGXYp6AyP18pClJY9KX/1YK/NnUefVB00eqT9Ff8b15MW9pAoc
F/RLRuNjkSWJwxvKs0nudwgab96yfuCIsB4QGR6NHi+WSW597LHptDJOpYmXUYgiYjkn5CtAhLyg
Lsys2M6p8V6LOYiB3FUwBlW7wfh0x7pAhlortT3L+XbjqM66Teqij4IAt0DbVHtbh9tWZlRNxiwT
IjISgKnYWuIMN3fEAvo8T8YtNWMVZTMLfVlO95BSXhPVGFtvSt6skkOf57e+s8zhfTGrZ02Js0rd
2y7Fh+BkJiBnjACxVy9P/uLf68ZUHWyrH+Opze7a0UluVmfFC+QflyUbN+ri/LcV0pxi0N2DaaAC
d+gOAZcxFbLn4KhnPLWVk48xlqMkHJNVnFtVDQDLxx81CJGL7f/eLdByNHpxSJ3G30yefarH5RkM
e7D1QSgOi0iivp+sKzX00D7V/KtMe9zQUp+ibsxeR3r7q9L2NqubL+GFmcxtkrgpapzI9rUq0KTX
nVx2VYH1AW1VvmsSt8Co5tD44+CJvb46MBMQ8WA4xV43yzdhm7fZJIeQOvHJNRif5Muc/2rc1Uep
oYO/MyYvyjRTIxgBGW3mdtiaV/NRqxSD4suQ/EIlwuJvnzzsiKEBPjF26vwHr8+SxiGfY+HN7nZU
mMBzoLTSm/aseK/G0nm1RP6bGUkBXljegzlo9rWuebHlYr3GAW/GZe6Okd/32QcGl6PZex+Myc0z
jMPh2fCTLu5rBSshsLDVKyX3gZP310uG/2KS7R2QpoM/tuMplyt0Vim2RBvwxATQz4M1OPPtA4eb
a5G0jD4yhobw3AzYxYYTh3rAdzOHxhLi/l6qPKUzIlkXZ9+YhP00PjWjj8RFEgQ4YTZse/OlRDca
l4xMwr4zTlbmPFo5LEi/cMorT+nVAajvlVLWba3ptOTwer3RFWC7+TEASzB8y5BRqXRcNxZkLDqm
ztqUWlHHfu1SPjHHOLUIPajsZ9jty0RiZSFQuqi2+A26Uu3Fmt8XbvDZtDivk2Zawlq4kKTb7Hag
neSWmt6+M+ZBhfApzpIJRATjiQFgNddhbTn1DqbG+sIorwxTSn0ot7WHV6wot0YiBiYfuvtQlol+
NFDAbYAtWqFmlg9rabHFVs4vBkAyWjyf2icobjLpM2DHIsoBqAG2VO183efFhUXoNfHodqA5l7re
Gvn4jE9zDgGu3ymTCFccWl3IEwFfOscAJMz1MOb/1GfqRsvMH07TX6FGfvFSOd+SIIQHmbF5KKRv
xYm21DHrMgoG379xiEbGfRwE98Kz31Xp/BgtPGVLHlSHRvdVnEkzC5EkJhtqjE9VNqdK1z9sZd4o
v+FUDPSbwkUimDLsOGgt6aelACbn1+PB77mrLu6pzer12qYvzfsctWjUovRDUeEFN7MfDDvVTPfU
U89inpZ4YnAZeRJMjut8BlWD+Gm9DHSLVNspZEa7TuvbW69i3lDNkxsCXDyjLPsJ6ZQV/1R+Wgu1
BEx1EdkX9DTT3hPhmslGu6jnFnd8nBMq3FTMd70/YILT/BPZCyJ2BA//oNrxRUqmGh2F0Y7x52eq
Lw/CoQMs6yaAE75SBikTQjfuq8yEYKI6gh2NVt47gyk2DMrfdJLdqhDWypvliXLXoQ5EMcjsWWSN
G05qAiDntNWhbHozdET7pBTKLnkR3A351PGPAjPSCDfZGv6cx1lT2zHuGk6M5q5zp31aFleLyQhv
1e5TaCQhr0QdBpffX11ePv0wmbc01Gh+wf1udAcAe1c6IpLamm/bEhWfWktaFUgSB8Tj83HyEVW5
I69katMr6azUp4FNZ++K6tryQRUPec7pVlBQMUvW9NhwGJe7DFMChWk4WNbHdp3rbVUG9i93af2t
wltwkxjLZzvD6pTAcjyzbTe0OIcWiX44ptPzKpwi8gtffEK8UrEcC5MuN5ebQiQFgPwAgnvnP1or
AdAFe6kY31t65q2ZRv5AY7RUybEi8jhelu60BuVLPVnFr56FHQzLIt2a88o6RKIIks61Nkzv8OgO
UDYEyVb1XdCkz1rtlEeIn2hF4SGA9XVuSUV/SBtNbcijLzaO7Laack+9t8IjxOC1adLgRWvzj0kj
8cKZSP8KTPnImje7srWZ4rBp3bixqzJWclhDxEPVW7cuzTVROMujKxKPsUpVXVYpmWBbTcwXf687
GLeWC31e67FK9TJ2/eWznOp+NwbsznVutxXocb226qDzFiYlQb9LDf8n5r9d39vNVg5ulC+TiBU2
E1RaxuPsATlZhEyvigTh1tRfUMKZzpSj0p/VaKHpRHxw1VbmU+2wYUjxVsQzSqubrg9eUp3ihhP3
1NkJZ+KaPAP4QHRYTW/9wgyEN+OJDcW5dy4ZAwVvuCZ1QRIh5XVZwsC1LxmkuUtvPdiNOrBWYzLj
vni0fkfVEzmdZUPkzlP3NgvBYeZk92kpVuxlYHORmzzYgxaEIz8hVAWNTTMWSTYsBrS9Lth5uZDn
dTF5SNUU3EBY4Kmey/qOClDuFVEFRmhLPb7EpoeLBZqs5VCwzRRbnB6UkWHPSeiiOYxnKZ/dBMd+
AiI1TJfs3F6WLJqEVk/BJBIdwPM0/GgdBbJUR9FS1iezuahXq2H9SFvnIonEY4MCWhYIgJedBmB5
29vJXYJLn0l+gKQaRlkXDZ3Vxz0pIhFhNCbRDiWS3DW/RLo0sNAhrnVQebEoLq14nnxzuAJz9gO8
cnAoEj299UduXlbyJq+mU623z6q2HtmovvaajhiuHuv9hFcD3PSPzLywVtgk+76XAWVeDlabBacg
QJ4GbnTXpbwnR4bYXI/kI2/0j5S1QuW1z2mKMBTaSrjilYk9B0gsvEix72amNsTzfLicSWkyJWFV
Fcy88oXiLb2WEu68NhQn3rIArI3kx2QaD2uOx8hD8RwaGZGT2rCceLuXRw0obygLqJUU9Nqhw3ZK
iIX1u8xNzLO2FMegQ1GkS3k3JO6PIdCA9sxQGJEMx95Ej2Hl5X3hNddOrkPntbVDqRIekIwon9mt
sTpadBG4rRjnafbWGqb8Pl9hGiW2/zqW6WvX095ZqnuoHB4RkDxP+RR8XCxKqdGNOzGnIqosbWD+
SEEwqPW6rw0g0sn9jJwxT7Xb3hy3prC82FeMuRRuy9gt8xvhuk9llz5Ig7qJAKQ3+siCYi+7KvP+
2aaJgNfbxa42xmbLqgLIzweDZ7FLgvanDo3V89tqt0j7G4HBRUDwRSwDhAZzlG47ID/Mi0ztf7gY
1NrkY4+c8mBDrP811SMJKRpfE+ZZyaFhY3xtqLp//O9t+l8EFFj5ID6QjAYN7qvfpTWtxbMLkR29
kkAXXxOP2WDOL0Xqm9+ksP3tk+gpwLHpsPv0r7FgNRVea7tFdpRlWiKUN3hiBhcQWo2++eG/f6u/
LO4vwsQAHQzyN0R9/76UOUDwuUF+f6ysAt2rpvyWgZmAFRsmlkhhYORJwTGW68u2TzlkSFVcSv2b
3/hvP8U/aB+cqBj9vl5bwx3tZmbecOytvozNslW7SxzJVV9acjsXvmICg3gv9AGrR4OpFZv/vgp/
u+LIywj107Etul8lZm3ljxAB8vxYXiz0ykJxriaIZhPS7W/kKX+RUKJi+/8f9UWUkTHT8X2V5cdA
tuW1V6jg6AisLkk56meZd+Y3n/e3X40gSIeyChvhH6msetIZ1ihTdqjS03eGF7T7GpNYyuaRff7/
/jIi1kT0g8IK6cvlNv+P76VbNcpY2jo9jkaZ/OSheyhx3dwvy1J9c8P+8ga4WDDJS3UsRFT6F4nR
JIugtICnH8VKLhboX/IbVFLHDTuVjajTdylk943M5Y/PxI+JOA4kFBJIw/hqyTR9xGQmUQ4Hj6Ev
GpdCPzppkeyNwZSbdgn0u9Vfv3NR/fG48KFomUC4YnnDM239+5LmtaUSezb8Q9Vk3amfquykdLq5
qrCMrTDc5Jssuz++iZfPQ89i8xdj8a+ML4Bamr3UKcbwyc9F5CSzd5rRuhAhg8tAhMIYBO1Qnite
+U7xsrA4dr7R4v7tZ+CFZPDqu4QqfmWNOlSNgTMTNdC4It1NOf2eRy5ijIbbOAKqlLeTexmx+Pio
Zzv1vnkZ/eU+u1jj8eF5F47K10uQ5X7Q+b6gUNGq5YF8XMWuJ/WDXeW40+P/4+w8euNWui36iwiQ
LMZpZ3aQZAVb9oSQfXWZUxXzr3+LfhOrLUi438yAYbNJFiucs/fabIhkAMToM5fzOy8aoAQ3jNJ1
ITBcaS+XPYUP3sMFJiWTRxwn423naeJBZGZ9KyRw2P/4reISJ3KdUQuakybuMm/88a1aHsHGaJu8
gOraA4VxNq8zxUuTykzw8ZWWGe3Nar1cCZoEoCww9n8JLvO4lkZEeGKQZJ7YZ7JRJOuYVqNtP76O
saxV1xdafPaOjauC+7q6JaJ9HYg0OmPX6zq1rvAAw1vPmADZ9AxiO6GW71YT3diFq6mPB6haSQ7N
MUl/aKJl71S6InmqvHFZf+CTTyh/3WZa4WaFc84f05Pu1/nrx797+VlXP9tDFgNnli+Omv/1J+4n
di+nwgtkVduU3ovyJMcCTGpEt+t/uJRPkxGGPjPY9WzSkrBo1wz9AISb9ZTrnbGdOBidh9D69vGV
/jbtu2TkonD1LJtdhX0NsNUpCtPyyL0Ad6O+IgqHEKVuirY0Ntx1ZHTTkROnuCvJ+TvKMHcPlefU
B3N5Q1RdzU/E9O88Y4cNBntU7AuMkOuVqWxEMWIKD9zamE5To82H2crs9Wg3+Sez17vDEAyTzvq2
MOOvsXCNlRvkqCJvDEmSxSJjTfJVacp9Yd/SniOitp5bCs/TKkTI/6sYhRZ/mc02f2xIU+Rsjtjh
i7CSkayUKJ6JTQk5IW66JPGP7dAOD1Oh/2fzMZx59Ko6sQ8Y5AERvp0M9NAK6fS5IpAcxhFAVPH9
bJSfXeV3TvPVSGc69TyHwPGFqH/1gRa88CQLCVJpZe3fDJVPQU5NTeGeOHXHyA8kpyDCmgpii8IJ
6Z9TH5PR4idNIFh/zGWV3VZTO7E35XbwfPqyTz6ZF/9efAw+RdOEKO5Ygi3G20cx6wiMnG52mERc
RyNnQld3lV+M6EjI8kmpfHnObet6yXfw6lSsKAZFvz77dtxltr96UlAfDBPt7gKZuN7f5PQ2XfBk
Isjmoj7hvxXTQ29oldzq1UxdNULkRBtmMN2NrfnZerBcD8itnxhLRT0hvaaxB+ROc4GbOC3csxrT
1NxqmjZsxZyFT9VoGrHc2kT/8q5Wgi2pezMIsKPbsaymr+aYkcw7KL3Z2m477dxhEv+MJZiRLSC9
eSKisSQvyKJYpq/Ipx6MtTMaA95dkyLUjqpzSDpSDgZ+nUhQFifHksVwcIkTvVeYHk/11JMokimz
PVoRAUkURh1x7EPCFTa4gs2Bido1vgqjxRVY0wl5zMqBzok0kuGBCAqn2IipMX5WRifZfhVxX6If
ndD1Z7KNprUkSmReKSy4+bNPlO1XzTTjoMb5jTIyR0+6aRHihSeN7eUtHAxxRoMLzLzSUeFvGm+i
+9mnlupWjfLzCREk1KGxGIm0bUxyxFisi1+iUy09FT2yvupdGl7ccEavwFH8MqchYTTaFNWvGp3d
By3NIkXkDuaLG76vgSoC7o6NJGkWPV+/hOyOQqyRpUY4QQtqQEyu1BpKPIn7HIQDrktsgVNd0lgv
qnAMEtKMKj4Uy0Y3KJBcrow87Zt17YSts/Nlk/xjpRR0J3cqbyyT4qZsC+tr1VsIIaAE5hubvASQ
by4YhZXXEa0Sk7z4PXRVxSXg+B0gESaPhUdDBTI2RcdmRGiUOxplJISo5hqXpeTUbWTS3jhMU3Sq
4oWVr9SMwdMs2ho1ctwm52QaZb62+krPLmk3VgdladELjEP32YaTZm2wZctnakZ4gYGiVI/NKHHp
LS7Fep+4fonYsdMkR3yFULg9a0YfJ+duJtB5286WvjNq1/9VumU5b0D8awi8IptynWsz9CXR2a9z
RLdgSeZD3NzxwQXuNKsn1ZQp7AFLu8BeiO6zuGnyA/STdmPpiTvs8ASqHc0WtQWqYDxTQ0ndDXk4
6hFSA+ITNMhte6eBkF7Dop/Po1HQhACHoMxDniDp3zlZJm40meMqoato3oRTONEFpQQm7ksSfCn6
GWiidpnTUqTBQ7nrOO6iMbAymvnu7PioNhq60ggxziZR0ys7nHPze5yl0R7ZfHlCDD0cJZWJO1NP
SCbk9dh7r4uynYJEXqyGugXh4g6t/jOtk1Gt57a075uwjW8qSVlhVeQi/I4BzLcRXwrrJ9ZgDyxn
3/o/u3w27tPYtXY6PaSV5vV4lOOqGRGKVPT+N6IOJ3ro05h988CbI5HqteZOT2ZtY5UTzVyZta80
QmizObNSzaFzapMelSO3s6+rC4lCqOSRG5abHhHKTWjo1WOcFNWFIxHC80RvbubRomDeSRfG+Ugh
fOWXWt1uwzzvj0xjHg7/brgJmWouejZMt5FFy16vO309NL71b6vKqn5e6CHxtpgmYoPMoQHomZfe
rRn3ZuC5UlLBMyvnV9bVzTa3jGQvLUdeWpR9KIy80KP+ACZvRXEuOdp4Yh1qocJ5ckYALytauGDJ
oqHdpeWoP4h0zJDAwu806WwZ8tnGsRfeliQZawFFVRPldpOX+waEgFjX9J6fTXRwaJVLbRfVvb2e
fHO8J6luJliPtEW6WhHQ11bvnnqC02bEEUmIABOb1L9RJq0g0SXt0SHPWprVIA4TGuVf89BtUeLp
iNfRLZOYVo3woUJhtey+W5VeNKLh5B43SikQPs3dF0GJ89YVXrGPiyk9uUmXIThFshP3FOAX53Ky
S+hr7nKm2TNpdOzVwMgS6IrNF9cqEkzWqHLFp5XviNdMJ5qORm6uWuDz+TovKKGtXT+uvhSzcH+q
TPfXrlR2jS/EbNZm1Ze3lqcpb603c38gl8M4EkpHGGoIqh+8hB8ORz9mk7R4Zt19EfpwnjCXFLhH
wKk+6AnqhFUyNPAHuFZlrUdEIUy1AnMAaFWCzELB861rzf7WADHeg8LFEWBov7IoJhJxhJt5E0bK
foXEvfAuFXo6PeMgnIaTfxygaVyAqDcrfejm/IDjFWw+nuPHmGCsXW+2M9g8P33UFZp/L80kDgUA
mZsQvdpXKn7+wfVkt6btVWNXGYf8dcwQ6dVLmf3AJtoKQvpZ1W2puaG7ISJkHAPMNna8yQh/om0F
LPrsFhb/BwQVnNIdLhj7jAPUeTIH1/01mZn23ZqghTPnRNS4w4K3hwmZzkEsb4Gc9uZ6jH3ruYhq
FcwSdXHp5H5F2yhJt5Xyp4c2RDrLBFro84EkkP6+1TkPuVKkJxuZ0O1E7TXZYqooFvsDfxIgCQQZ
y1t2IamxARWk0sfEnp3viZvMbHTnRAzulizOasUqafz0l7zjNVuB8Gbx86yc1FOvAtKvhsM+q4IK
Sv5R79xqb6YIO+5txTZPN5nyqFoZEnuI6EKuQNXaSCSm/oI7pkXpi7tFHhoyKgt6HQU7pX4Hpj3N
94kfiyfbox5PXnQ97g3p9YcCVNTJ0Rzb288iU+TKghvp6T7ozB2FYhR5CIryNQGUTnnrRG5/1MnT
w+YS5e03Y+yyX27WhOl5qibtewvq1V8Zqpz2mCsJEO8zsQfAYN07ntIOxVhmi2zI3hbDpB9MM7S2
sZO328Fz/0nb3PqS6YlHJd3Rw3XjJQz7yjKySzhkUHFoVUPl50yXrxs70V4NqToLEbTGNN8qEik4
y03UFEc9+bfKYreDZDHNxk6Le/eVT2Ru13aqZ7s4ZaaxdLLiY/T4dIlIj/yFYItIK7yd1ap3gP4B
VE3UazWAgEVX2k+sjhR5YmUP1qqoC9RJmJv6HyzIUXZy+7S4KFjCRO6iwT3UNoAFhQsnEMPc3rdm
vPQJGwHxB20hOZEdms/ObI21m1TpkaiwkmU914xLytc67hnGyTEjOvdkO1pd7obf4BzNiQGSJjEY
R60cImKQSWreRUD1n9wqdW9Uobntg5kPRYQ+oWSUGjphVGnbFl8z1NY6oI60RThTaT6NQNVnj+S3
p1vcN4qWOuLPIy72MBjjKkUHjLrVUZ25J4LLPCm97b4L4vBy+kRtcy8ichrZp2IQkXmTYb8JQ+co
kSGlgUgrdSmKvDzPrL57xCFAsX0t7MytwYPYKyyYT05FUp4yxvmU27oV7VIzkwBtfJvZt2pOxpAR
i17Uo8UrD3Fz6EiVQSfkqc2EniF0W/nVUEHB9kYsSyNqKlV1+gXdYf1Ek2+kI94n8P8ai1hnHVHZ
r9RjO2vxC45OZkzYB6hDHIxal0FjI25fDaKUEvyiRvisi6IaElNyF6dhvGvK3DpIdrhshPsqfhpL
I9tjTNGLNR0m4gryqBoOJlkTL8Ct++9+RP2EEjouNctrrV/IFqYS7JPnYIJA015Npnyp0Prsqnyk
jVsZKfql0WsUcSKsJd7Q5Wc85SASqCJ3d11V+gmiP6/dK7BEhD1nurg1G7MOrI7e6AYZdHKHeN+4
WHrsvIRNXawrx0K5Xjjd9DN2ppbEL9vBYga7XrUDu1lSsdhHDebWHiITcjmqH79Ec8u5vAyMSrRH
k8ismnsrqh8JKvwz5AC5Vlrn/SLnzj600Lqf+sInOgWxBzvbmjQ/Z1LnUIzhtu784sfgk8buMvns
XM2dOKaFE9oad/xKN3CkK2vh2Be5r59NhJkrK5w6YLrUgQ8ZF3zwDRx8rZnnX5S75OoWPd9Xa+JB
pG4n7wwpEKHlDqbaEsWr4cVQEeZm3o9RI1BHj27Q9dA+aoxmv0I6Ymy/wv7Gj2d5ig2wF8r0k42W
lIi4wjChDiIqsKum3JCQ1v1k1UWaQ2TPCXTJdMlJmnt1XbbwNar8s82ueeO46EQzO4k3dirn5zzu
8OUQ/sKOZXafjHDgZ1Ras4k1SsUWnxYhOKaJEwZ5EZi2votuCG7u9p6jOAZ5YfWTlQ//e+nJ9n6u
ckq9rdn6wTxAvaLoBxi6jcxoK1HiNzsoLQJrPPW92HXtFxbHqlhpHc3qxovcs2A8nkXW1OfBLYqn
zhUEeHSEdqzaISYtxCF24RZUdXqXDqJRa8xzFlmv2EBmC/zKypMG4KWs7+t9lsU6U6MWPwyZbd0Q
45VNKw3UJP+XkbYPOjv5bZn3xjPb769NNxlso2O2HigDqh+N3SK6I8pFsnaP6T6ijrxpXXKrBn3+
4pFofbB1nqtobCTmNSXY9WxodNnNSEQWUzZV1QXhTU+fflRQRFW4I2iMzEOvgn+kKfsbXRCWZx98
0NnJbA6dcjTRx3IEuWX/Kp7xkPlLzHO5AX2mAmMk23botbbEN2kauxpj3M4Y++ZUE9UKY7sU1Xpu
qvxVaFXOwWwGSCbT9F7aqJEdIbOvlrLNVYSsEHNM3gRhAX+M+Oxu7NduKYz5OI+V9gNqWvQ18w2i
ygE/UytoJqRNW4sIr/vW6Bge2pi8AIBlPzx2qY7lRcvgMhLLzpql7UhGkvT9ca0OaOoffBfnT2O6
xQ8tN/0DGBvczI0c3Xt6pQYnvQRhWw1tu8Z4vCnBl6NpqeJLGOG0Cds2OaL4jPFxiv42Gu1kqxEs
dGhVPX5v21psifTuAJHBoQLANR7dUdc3CLaGn57yy3OuXPOlofG5nlMRPbUSN+XaFsOwJa8bupks
M4ISVK7QctMdDlHu4KXw8+QfryXBdU0OVUbSe6cR593BoVLKPukCtetYDvlNjHvoLB2CAVdmKvIv
zcAgQsRp7nydBY8lRJ1aB3a4YJLYYJDkIJxWwnuiM2wH7IOse7gQxiOi6WE341J56mWlqw2iAkS2
k65QBc3lMFBNMIcWtRGPEh55cdMbLmr/bkbYSaDKLZ3JMlpxmqp2Cb7+tSmByZje4GwKA3JU7jX1
fTXUxkaajVeueLXioDUz5iato3nsKpBV2EDG5FwR0nDSXYn21+yMnkU8dIPM5dBO7WREGzV0N2w2
w82QYuXrZ3u4IX0qDmJhlhuEkdiys3K0D06L3fLkVrG9TW0yRFXiN4/T4MT3pRz0tZZSvubMo4mb
djC6uwbBJGC9JNsa4L9OrOoGnrMpTR80fFa7hJ0Tqv7EQfThu7cDZRjwUaY8swWRiIlDB111Oo/T
OUxJsQIGqIPAN+Z/TFtzXmhkTNGahbA6dBFgpmHSeEZGT0ZqVIIeH/OuxdJRWS8c9LuLo7kUv42u
P3oeIB6rFNaJCoVzZKxrv7Q0BtxFZ2ZnQzHbd2BILgJR+zas+2GTGOjMceS1/3q6y+mzNPNm1Qwi
u9jLeTsPiThCyGhtEeyGa8h5zcnUgN4PqvZpbSAhMRIXvJ45lNUrhPZ8g+V6vkSGbR0raSnI+7Z8
YmVRF7eOERBSYw3obQ4cDfldoKC9LQbo9Km0xu6SiVz9gEmfXiwvglEmBQmEnpbf+KoQ8Pt1Y+Uo
jhBhrqI9ZT2xo2zT736To5tFPirmBYDIAL4RKkotwpoUqka9d1yWA91FnZhXF7NP5vuZUJFHdkvh
SpSzHYyIS+8mTvCnpVS6yStBUaRDhOoEnN60Jy1R2TNTuvfN7Ed1MSsKk9I2sSo3cW0/pWlmXZza
ZmtDv2P+J4Rk9R1FjtgbUS6OVThnd9i5op0ee8hyu17PO1BoKgw3s92Zl0iq9GzlFeSCYpi1bZdx
FtvErkEiUyV+AZ7T0NwhpHJcti9ehrsPLFD/SIKVyDclu0wyutLklYTclmObb14GYHnIoIURHfWo
ZC7TGYxFG6b3ei3muym1wkOmFUxtiQbQbrCXBlWWGf6PAqUP2yzVX4zWm6ONTmV4C4fZvEiJmQe3
GSYnR0xylRRNebG0snixcz2m4eZ7dL0mbLwxhVqmDz+p1m3r2PeJmRv/Au5Ktplph1/nJCHwfkKB
WZcOi3bOvqfNa6oKVhy2D7MVz94Kj898gsjZx2st8SpqgGV6Au043qSyjjboCN1fRTZbpF/a7g3a
kzRosXjeJ2M13nhl1WwKZ3ROjdA4tbfssW/QFNnVWhmedZKVbx+1Dl7kCs1CtUdcXvenUi+QFIGF
iNicKuiyVZ6TFQCD48WYJviMjuVsZy2R+7aunVeva1nXXIl6sUybZhcVoiVpwBm0n60kE8CMF597
Omc9OxmE2CMRCS+949dIvDSOxxaByohW2UchIqbINhQxpElY2reOF/f/GBrHBqn8Il4nqSBssGOV
UTWm+7qY3ZvU61FEdiKf8FAkRnSgaG/uDYUQY4PvRhzBwjQ3wibNjop5x16ZM4X7xbJCCrQdW/k5
UzxV4pk6Dme99kAFG392RMQRqaZODuXAcIEaOLLxnxH/Ws/pjD1+5whSl9ejooBPQXXkqFJG8Tnl
4yEnmuP3195IVUxVkmLG6A31TR+Z7UELdbkXMp1vuzjyEaun2l6CVYFZ4XU39mjlr9hPrJcCV/A6
tzr1LKemuYO0TJEGMBmza+jYX5BNdGefccncHcqdRaP13ilreztSPrrUVY+eZmmZo7ljz52zQNtG
p27STKVf3KmNfji6xkfmpHMPhD7xvUvpD9qvKJ36k1eRKrZ1ehL3Fkb9MSra6BxDFqBKgpXIn2Ih
LxaV0Wo7lQ6w+sgcbHwcortY7ezYjFiaIYg86+l56luN/ItpDljKFEXrfuh2RZo068xX4hlYXful
tzqGWNFz4FzIito+9YFDn3odXV89wyvDrRBn9q4xkjjw4ron9EjVliB1HL/DJqIl+JSqgVi/JgZp
IQl72cR0l7elzuEOk7lWbYzUb6uborHGJ0jQ+K3hZbyIEqHWOktM9pNoEo1AuDK5L1OPmoXnxUl5
KkbZ3jQm5W0+/BwgpRRfKUY2mB5E8yWsvOIunQbAjnGBKzBXozyilKWKNg2xi/HdxdnfF2wmdaqI
t/6Yji/l6Ev1iTjnnYY/tSqD/hktYBfa8NsWGgrtUuIOd4NparxtxTHsXuNE+0lL929im6uzciIu
sJEvwNm56ibmcwpD0qBvDjLURyvMV4VuxeiHYEzhQ8w9J8po9jmmGmVAxGq6hy0h925pcbKy2Ch/
3LX7u3H4O9KZ27ZRUfGj3t51Tb0RJIR0A63rZ5S6JA/ZKyw8/rMAi/1qSlf9WCwyPziUd/+k6G+7
T577O/oHOtyIk6gF6TRZr5rcWPCKbJw7m6PffFP4nkdZZTGDNILpgZnhBZtQt6F8ov1XPSa9fsYm
4Dzkiu5fsgLZdrlVG8oOtCj3j5mm/HM95NOudZ1oNyXye6eNwydSBuOvtJDfF+Vho/dAY6BfCWYI
gGGzyNwYEGArh50tmfA25KPARrQiKz93rmRT3VPNVtDVnJVJQf00RTPhJR+/+HeUO+CmFlUo0gII
W9fD3XVrp9cLJ/Co8K0aTbVbMMTlGsse3jXb/OzO39EywA5z4dzBsUKpdPWawTIOmpZHDtxV+1n5
A/KNAoNNTRj0J+/13St59MN9U9hE0l9dKcvdMXHoDwdzLxZW2pxGDxqVpaAPbe0/5zvyPhG5IRYh
IVig1Hj7/VgmBjiFpS0g6+lS12EfdKVAglnikPr4hb0zPyHNMIGDIVb8O8fSiwd2O+j7Ar0HMgOE
QHJ+tUD6fpb99Y6SzGfvYcEiY3yK65ERVjYVEBocQdzB7pg4MNyUQ9Gs56krd90oqNsNLM8f3917
L81FxoHwhFIxIum3z5GDcKOsiHNh13kWzKKBnjAnJuiIk5XJz5JHjPemPRKdLd4dD/X/IfB/6Mga
WtEOIfA45ufaPkspB0zGaXkoWqndDjVbnBVZHcVDZ0PlWYtkzPdu7SX1um6q5o6kTQAuSD7abW46
wxNRz2w3M2Mov+TdrII2VeWFhDrnk2/23YfkkkbNaswwuNYDaVHkIxgvyeIrY1IiM1tQV6yHHSKi
zyIZ3p8eDEErybQEuQxv34fiyG0WLdODlodHq6m7FQCZDguTr+/6XjifDO7rRQBlMdk6tKN1RrAL
r/Pt5eK4GXF123EAWXsO0InQhGvt6IBshl4WzAAas2Gzt1JL/+TK16P995V/i6w8dkHwQt9euXeU
McXaHAVaMWTg/ajcOK23Q+G8j+Pwp53j3vx4qH92xeVZ/DH2Kk7camRnGGjmkFFD8/4FvHiEQMHW
Oxv/nbAMf3zBv5is/3+PqCOWed5ktX17xTKnQsyWJApaerTrtksfVddcTNt5dFvzibhBvIE8XA9D
vsGOj7LFxz/getz+vr5vGmR7gKkhVejt9VMzmoj3IH5KM9HSec2YkJbUIzNAtPO/vE5/0fAhg4Ig
cjUf2/5AljNC8cCU3ncaZxMwDeQEBgngqDeP0iWZ7r/f3ALhpevGM+RE//bmXDo62kiTL5j0BA/N
ZPmHqDHxOnWfquKvP8rlOfLdw6gUDkpf5+pS/qSltqnJKAhBGNxFolcnENtyz4Fg4OA+N/uPb+29
kQpakV2h6bGWXq+knIdKPzaI3KDlGIyj9XVuuu84AehkhoFtABH7+Hrv3h87MvR8CKm5ybePUmlW
VDsFPThnKAt68S0KEmUtJEFois3cvH58ub/24r+fJ3sSFOOo8ZHJv70ejCtkQuzIAgRd09lslLup
VYs8Cew9spHYu08g0axkPFR7f0jtAyvGwCSU5WeDeMmNcqh2f/ybllf4p4Tu909iBgTl7KM6Flfj
t+1lM9lY8wJ61A7RxjGtsX7+5CN59zn/cRHz6r4x5k6A6rlIBDIFGzQUPas9RVV358/xJwlG7w4i
RImUuqDXsiN7ezFl1QC3yVMJ6gknem8MdzliNlmCrEu9k12Ih4+f4Hs3xyS3fCAW22zr6iOpVWmM
IYliAQ0qwCWV7cTVNqH0SawknMRjbs8ktX98zffuEUcH6lDDdrHJXD1QQ4Skg2a4bqQApENr+alN
u29Doj+iWr3z6s/OTO/e4xKEw5qFReZ6Iui9qqCq22sHOjMAwzxZK4rDsn0YpxS/s4+75OMbfG8G
Fz6bXDjPkJauv8xUJLUFYZwk1iIWFOMyeaAd8TVC7/nJnHO9M1s+AI4k+DigtdO2v359na0p9p3a
waFEA9KBs+imSSswG+zF7nNTb4+46inma+34Cy+y/smk8N5OZPFQsAVll21c06S1KSypwvBogcds
fTwlSIjGPD3qs9DOTdzq0DIk/A2ee/DxM353mbb55sEcGJ74y9ygST+OpOTS/jDYD9YY9Whk7D5F
RtHhHpm66Is/6fNrYzZANyhPhy9pNSF4beqMTu7Hv+a9IYb0hEWGlQ0Lz9UuJTInPtFiaTF71TMJ
D3ujLU5RF/+MuvI/uneWV07twUfC77FF0Jef8seGKCV/QadwjMU/8v4pewKQJDIlqE8bayrPfoKM
sjLABLr/9aS4XNjHtcKiyqH0r3eNuqMmHqJlX1TMDXHApotcGvBF7iIC+++P02dl40Fi8XCvXR7T
MA9e55lRoCqvOyTo/rZU+H9OrkRSJxv7k6/ovQmJl8dU5C2T0rUbaDLHnAxBdrWjIvs0Qdqbt9UW
bTgMrHZe44/8ZLgsn+X1ugWrGXurg9qST+ftO3QyoKyNYN9l1VFRBEUtI2M3InfRPtkjvHMhklad
pSTi4lQQy9//MVhaxwKFOs9MtYWkL4dsmyQPPO8fv653np9D2iYnElYSilPL3/9xFZXCuPbnQTsM
S3SSV+3LJHweMmRjRX3oCqytH1/vnVnvzfWuvrYKuhrdik47JCq+hwC+T2szQF8dxEZxm2RjkDXW
14n4gI8v+1c5ii/gzXWvFudiRlFdacuUU3m4NYomWjdNtEE0pa1iYW97kWAoq24IzqL10+4+vvw7
qwqHATbNGKywzulXg0bUvYQunifB1I1Q5wwHxJSb6CsHFdv/8EIpLlBiYFuJKFi8faHu3Cihz2US
NFaqfetbK10zkYVHZCvJvlQmipJBrz+pRL03iljHXGIJhOlS9n17UX2Qc1kCRwoGx3oxEu0bYmJk
U7AJYp3mHty8j5/nu68TDyRDlo4c4RvLA/9j2CZVZTVTyDHa1EoFP0ao1TxC+5A1nY9Ih4ZVFhOQ
cRqw37q0SbYohb1PFtB3Fg5iJ1g9+TZ16gdXeyHdlJEzJFoUSBiRzSbvG0usXINM3H0idAIkQb60
wyfTzzurtmMzmKkvkgHteVcjSbo6iWh5G+MgifRDZyxniMy/8xrZHvI817ZIPK372i+Sh48f+XvT
EQcITg8+w9i5dqJH0ply1PlpEBchqFZ8L4FtedknL/a92/OI4mUtxuBDgfjtey3KEsM+1F3mVXVq
LP9+8qszmrx/KYH+ozXZKW+sT17jezf25yWvZoa5obyl+inlIA2/aKXczr4pydv6r47O5aW5uKss
dpb84fcZ7Y8ha1lJ4ky0wwKv9IGSKPdsROS2Ibr5bI59Z7ah1E8F1aUUwWH26uMAnm3GRBzEFFCx
ZQm6yv9CEX0tCQ/5ZLJ570re4kzjIlTr/KvVI4ZoKFx6q0Ese8Z+pKNhyIAo9fkn3aR3XhI3s+RF
LJuKv6qmUrmNTPssDiZlGmcxlA5cPLP6ZJp+Zxp7c5XlV/zximoSdTHCcJUSGcQazdq8hn7/zcwx
QuqxtjJG5/CfvypSmmEjUMbh3Hi9fXHT2MGm5gG06rz6AMBCD3LlaJ9Ypt95TR6NCIf2D3M0uRtv
78ssXGh+pVVQu8cVue7DTr/Xe2zHyMh55p8s8VRp+P+u9kievvRcBBG3mPGv1qAaYkKGdxmcX6RP
9P+14buwunEL92wgLAA7hlLtnWinZuPG9M0NMghX+A3voJGfNSsuALOgJiKmLd4Trv5gzLF+TnQw
V2Ci9xD6uk0TGSko7foh7ftxt/w79IPHOpUcorrmGTVctMq89MWb1Y0hHdbA8SIt84h65IGMKeer
cm3ollo5Das+w3KV1P20w2o17yK7BmWhC7nqMinwxxE/2sSJfimtbgLQiFXLUCL8JxrigC56s2s5
oezqGkRNBVdwJZrwMVJxv0q6+sggzVa4qfs9isEfMIOMNQJ+taLuFa2AXX6v+v7f2PPvKhuNo0LZ
eKLPvGlc/0anU9VV3qMZFvqqlpOzbXM0q0OT/gx9sFiOTCHY9Fm+9kv7bML0QYQv/fXUpjG5TymI
94YGdVfuexF9lZV3aKj6Lv135Bv1+Iq57Tu7lnLjEeWzwv3yPCpmvW7wv5TJdLZj+c3LypM96/eQ
jLbJoG0JH0iOveZ/71v9q0fO69YkUWpFGxfpP7GX8+yeISf/RDZzTjW1wbTxUkNNwjpSrjKUgGsn
8pwvpR2Xu2n2+hX1+Jb4LlYxVvPL3IyXZMh+4UTIYNBFpCglKMTK1K3X+dzrB4fY0I1jRO1tjEZy
hcZq5+dz0A3i0R3RyXqxzgvDznNikOFpshNgb8ubqIqTXQ0/UbPfLi2fQGnz3RwO3bHV7G5fZMTM
GxWBnE4KCTBrinRddb63Qy0MVzMkCgjCbUuhpYeNF9UIOfzxR1ST6+Zgnt9OeurvHUbG3p1d75T6
8XSWAIpQB3KctGr9pLqqgyHuS7i4kOhs8Py3tl5Zh9IN8S1N+bC1GnPBcmX6OQdrf7T1qScdkFEC
lTiwbUxnQwTQ2dKqiz+btyJ3fiJs/+UqIKCNLb9PEN1AJiOPVdmk7zS73gxOAiST2IBTAohz49nD
E77IckW/SW3KnoLjKDLrAAf3YhfVLcqlG9mbL35T4P9ITK9ewiGeMQe1+76Fs56ijnx2G/c+dE1i
Xks06p61T6IxuiOXtV0ZrY0prBrUJTWXMNsMjxgfq4b0NzS2JhZVSfNh1UbOnSARYudJpzmAXMgO
0xwBkPMyb6trQNKI8ohW9FGexSgewYVai1FjJuyhcdcoa921UxV3KndPGnnDJupPBCgl2saiglhv
WDMiK8IIKuF/9ya3X0WxuSd/9UC1EwmnbXDvDIqmgK6rj+1wCyQDWHwejcekRt3jxr9NXJpGzoIO
S5pUCpSaODAwK23DUW82jnIeekCqpNEkz9iVxYb49ZOciTyu+vm+j/6PszPbjVtJtugXEeA8vNbM
0mDZkmXLL4RlyZzJ5JQcvv4uuoF7JKpQBbvRMNB9up2VZDIzMmLH2uYhaOpi5ZkpfD5HPYRBvB2D
5BXN7t41crHSsGVAcarQfZXxWDyIL5mmfo6i4mAMsNZjsIUrFF6HRgUfmQr5LY7HmaSYx3ucR65i
uJ1eGj8RbgaroaJCGlsIGsoSyq0SGJjHlMpmjNLopgQTuedWBQ8aotFGLRvkBg47WZvE0KojlUMg
3Zngtgq7eygwEGsK4cu43GAGVu0t4X7uBu9YOmZNUF1dCxbmpio0d1WaHch/yYfo9CUc5wAL3Z5r
zmpshpxWQoqqzojsjyTsmiYZfdfG+hUhw1WXyhcz0u9tYKCbzMpSvtlAp25hvYrcukvtpttnZuT8
dlTld1lEg++6xuP5k/dE9I4GhnAWOQj5U32Rf6ZLtJs8pyx8XjbYdL2gY3JLLZAQWh0Dky2y1CPt
QoBxIoz5I7yhd5y+MCKn9wexalUpMuKs8EdccNeFG2Ug4kfzwgF88rh/c/wuwpgMQi28NbiaQV1+
TaR1TwvrLZrP5394giTwCWddXSX5spiMmZo99xSGKZrmJhIKSFS8i3PkTFVd+86QxJccJ08EaDjN
cPaqxIAkfBbPjzqt0cedlfveVG9jEXwxBnmDYPEmb+2tHk8XorM/i2AZyBhEMKSDSdFayyIF2Dji
MtigvoKQsThoRdsS03TBVy03h09VhsGiAmT2aEcyewErD01SHxqAzCiO408G7hIPg4P562aceQY4
HRXs1Q1SUVTPVoTTB0doSvnfCNp9mnC6ryd67/S/j9K5kusmE+Ca5NqLcKyI7agRQZv5UWtNG6eF
fokeZtxAaP5blQiXHFa1B09EtzXup4sXhM28gb5zyPzQjTQUqHSzqdFEtxsgx8355Xdqlc+1SN1j
IN7P4vpt9YMjFXxD/FQhJqiaX4KuhqbEvff8OCeupLx+Eg2EISy7pfCliJMoqg2RgVVq9J0y2tHD
zM9ahWUTbTybP1yLTbRv0HOeH/nkDMlsArPjXzza9x9YD9sizaI087uhcyAaw41V4nsU3M0/bEvk
NElMuSYpI2/xJddxXYR6U2V+NmjOBtGtcWurg3thOicfJPlvlEo8ToZ5P50gVoA9BkzHKPR+n+b2
vYMD3qp1Wmunj3F3owdl6leUmH6cf46ndl0PfA+ZGrKAH5IKIkVPEk515tcgo1aTpX2mS+4fyghI
u/4bZDE7pOi4UGQMEpix9dkraUeXgRLtqZDbW6+3uwt706mtEPWSOwPxTExP5sXz5q4aYP+hiKjI
/LhHY2fIb2AYrgqLvifOYViPaXspgXHqxOTdGXPFij+XBStXmUBI47nrj72FiJNmic1I6wTo2raC
2TyOlwY8uf7fDLiYojY26TSNIQumxa9KqtM2zdVPRoWNxfkFcmIgkjM0B8y5LVriFwcmnhwaJfiO
XYv+KKpMOS2vNoyvfUy7YnthsHkhLM6Ud4MtLuNOW5ap7Bv2rX7kQlNfxYbyLaNV0Y7czx6c1qot
fJs46MI+dnKSkAbnsptOxmGxQCWGSKQAZEZhBiS8N2kGxFa6Fqlbl/7553lqitBx5hOA3esDpQ7Z
vkh6pGJka4Re+kYtksmv3bzNjm5gZD8AHChPmayl9iUdw17/2nsSjvH5H7H86k2DTBuiPrYa0u44
ur7/QAo5RCa3Fs+vLbPDwwqJzJMhBye98D6X29qfceaCP1Vcwjp78T6VwhsaJx7A4RkRPQmqLSDI
Z2Z1VNRSbkjHavuB+UJ3je0LeZ3lHvBnaKpQDo1BVFKXGqAUg0sK5CAPpWlHv2CSwDxJBq7Irit6
LmiKcUXL998uJEadZZls4MhAye8sjiWk6k5OpBP40tbiT7D+g7tqstWNAkP8L9fscqjFwYQ5nA5n
KQuwX4nzvT6U8qAGbb01gSxeWLPA/BYf5jwYS4YJQZeiKXHxIodepLJNaTK3O11u4a3SrTqOYie7
qn9VnWbcuy04Muww0muPuxIGKmmVtKvEoLmbrKXX7L2oH74bGjdyO+M+qiZ0sGWCdlJ039nt6ATl
nqZoVV1NKFMyrLzoR93XtHrMkG6dopuZ0ftb0tJPZ035jJNg+TPBXPqxjeLxMTRow42DMf/atF53
AGqe2htLbQ2o+8ro/exb0l7g1THxXYWKpr2gvVE/0x5fbIoUrFskMnUzqLV4qVJNv1KbMtmTv+ho
yB7D+qiOIwkJ5AbmTYkf0RPNIe4tIJ/gyjRreZRl7RydUgV/T/fkhP9NZghfmPhAYthVHGgXhJxO
W2DcIdFyw3vyKxFOPmZ3COQ0PbeD1RYreq/rO6mqwzH3yvFnnpjaPoS6fdsNdvKiC7oGq9ZIH2m4
KUjyVeVVqHFjxFeL5nxdFXvPyun1c4fwdugrmkDHsOFF2bHU71DU5l/4lWqCXy9Kx50D5YVDqgkk
t2upmLf4g9svbamPX+ByBHc1LmQbmSvefaPn46d8CK2vRhBUa2d0nW+cgM0BtwlQKzgGH20l1MW2
Lib9xZQdTmhN6NmrPC71BxGp3b5BOxxeCJlO7GHELOTxKTHNgLzlkpwUbYzdPjwWThU9xF0HFj92
6L3bnN8rl2fDvPRdlCAU7tFHfmCn9v00eXQGw2tFZvMpNWafV8fWfKfpLimSl1HEPBSZaDJXPD9C
6sWURvKQBaaI8dGu4JBPNDyE+Z2G4VtnWhf80k/N6u1Q8879JkTqG7PnGDTio9FHX9HR74KivXIB
zpx/eMvTjhkZqB0ouqKPJ3pYzCijrSMYEiU6usboXJlIfDd2NohbymjqF4+O5tscKewPzPq8XZOD
cz8//PzXv40n5gdK4Z7LHY8T7+f5KbyZJQdfzmXMDI+JomAgVGVJW4N117OveM3UtzW+IsaqV4NL
6nntxJvETdqYe4nYMT8csE6TJdyA1eiY91bE/aQV3qGpDLU9dJUDXMmSWg1/grTXkZyn8R38W/4b
XU/3k2ZVBR+JAPUBfR9BiL8lgDR7HeVplm1075KU4sQR/Ucoh8bfgg68fENFC+JOmCI+Dg2sqtAx
xsdeaYAF4h65GRQzoSVO/04E396efzcnvl/ub9SpqaXAyl1+v07hCNLCcXgMKQjfmLGbr1gA/efz
o5xY5wZSEbJZfLnwjxcH8jDNDFyMZ44Ya2Q4FgXwdEb2S5hLwYUN6fRQFjuFhlyW+vP7xTaGWt7p
cRIeW479LV0n40Mph3QtolG7sCedena2zcqCtM7ldCkkolDQNTKqFR+MWv3Tc+FgrRGpxZeEqB+/
H1RR6LHQwCBq1px5mb/5fkSoeU0GK8Q3oVzBTQz0kKU5eyXXwlg3dWqv9dButuffGW0MH79bKnHo
/+j04nq/LMpNlDO71oSSnwt4DvvUNWd7pboM15bRDfhQOia1Kd2K++6zllXtrpRpUf4w4smhRwPC
C95jo5s9t14GmxNueYyoK0mNbk1WFRfvrtPuSOGHcpVYVig2cZc1tzBDjLsudDPAg0glHqpY7b5S
3tVuG4yiol3CyVyv1Dxxvg4YT2Oi1Qb9Z3BC2m9ADU2yiWLh3RhYuZaQRFLxnQyM+NWGbfxQjRF5
Lcdtk28K1FjsSmaB40rT2/y1SRyMOOrOwsIQej6lqTiG3riRWUavr9vlZJ0HQ3MePdGwhVWlBIyn
xomzpn139iAZW53OacPDBLWlCvBF69oUBY+uVI9pXrt3UlZjjQfWjBMCSaOtO6Bx/RosTD5HiwSR
JGi0rNi0ahymm0rVsOgM0jKBvIWFCrZhgyqugbqggi6RCcKWQbzd+VVXy+Ta4xpabaekiw085lO8
18vWw0OUXRnoo9ISFm5HO+wOnXRasOOmg09RpjQUDtuJOznq1QYPUjVq3e8cFLmESKL2P9AeYb6M
jYx6nL0Ei7WXDM5zDXYJOAbsRGdVB4ps19CH+3rVKobUd65XECw25QTIrcgGygaDE/V0gHnKHT3q
+eCHqYvZhaYF8sWC7mOvM1cYkZ8RzX9q6Lvo6LisgmkFPsW8xmQ2uktQY0LUGtImWpWynX6PpdrD
XRSk97tqaF/OL/1Tu/Hct0CXBpp7Yo73H1wxIQ+UngyPWWIO2wCfjVc9brqf9QQPYQVaCo+LQYvN
Z8iK+oWxT51Z3EihlpPrgiK+uBRmZhYXzTCERxB95fc6S0Zn0+lh+ZmURvMl76kdXjieP/KGCQ88
jmVq/A6XtGXbZ5CHdjRLF44iS9R4n+ul8U26QX8dTo51bfYuwK/U0W6A06fRp9wz8h8lnOyn0XD6
u4Co82pQIzwSK5QWxbrJtSLe2EMERASDkeeqU/BLPv+C8B34sDcRMsDpRpQwK1aXr4hWBJqXzcIl
zx6UuEcWiATGSLKJUFPHYxbyGYX8PJp+IvEtbmLppFsHGLevyNo8TnkOpk2fHOdrl+aYIlu18QyJ
c7gPVZrGBFZKO20scaQuC97HCoJLc8M/doL5XjTA9QvHDiM/6ey4R2sBZFTMgtZY6TU0TOfWp8rQ
I3AWOOgFYG0e3boCUtfr9bHC+vrLaHTjt7wocXSOvFJ7kFQ/hIVFihTSnTcRY2W7obfOQ6e5GdKe
amFEmdUDX8v1hFtdMa3JuxV7NaH1IVI6cU+rZVg8Yowcjb6wafW/DviAzde270soOA0ku7Vp9+Kp
VCU7n6VNLeSgyO2g0MBvSo4QG9PrpGhidy3dVEBxdeJHYcLTAGvhad2m4ca+BX8YeWAHIoprpNO6
n5Q3uh8NZap7TxrB0fBSVccCaah/CpF30NJ0UBhZZqIpwoSjgMFKmbtU7xIxuE8tZX1KnrG2GXBZ
2yhT6V5LwzF2rTf2tzE86c2AhPUQgYAJt+Btf03kEyjdTuLOoi+uXPdON9xVJPQPVq+GOLbPxt24
Kv7E46PG335y1lY1Dj88zs9f9tAOWy7sxj4YoxCDrSQvfViuGsfpLO7E3218zbO4T9YipiS3ioSG
Wzesn2Rrhmw5MIpgX2yn1FKv8C4wthMBIkCacrT4ex3noPaDdpdK02JtdTBzwqB5LuEd7DVLDDdC
5ubBHMfxVhv6UaPDOwJvJoN0owdphEloAaKg9Lr4XmuAtfZWGV+4b3yMJEzCcJfvhZ9P8muxsXGx
CWurJdrrI+9nZUPmZCmJLYpT6161yx8ujMZLWYtTYyJaJ+2E/Jl2qfmfv4lenIhbSYZBybEChvBl
UIxdmPV+yElI0N8WoBZcAvXfHQBM3l1VjAggChnrfhOB30o1jHZ30mlwXoM+l7zC74luMvArGNqF
Fkii8zuLpX/YWBDX0KqC0Bj3iA/N2KKWiF8EwNsBPTq2bwU0i01glWq0hUGnXaeVARIJeZdz28Fv
uqYq11H1gF9xP2g4iqwjozTUa7uj9/kKnzEY0rjARw99nyePWeFkvyhNtd5qLIzQQONODmMlWsUL
uWF4CUXyNlYPaiejAeb9qPkgj0ciPT5PSEoGDXubIMhgFObcu41VTn/UszCTIrgCdNUfbKPV4qsg
ldiORkEQlFhUesFdIZTu0Y75vrbYODeAcCyAHkJazUsvkIiiFtF6ukntyKt2JSa6w16fpvSpl8bg
N+MkntmOzFeDbJO5qkBNXqrvaCdiaTr/ydpxAFksz8WxV5SNbExa6Y6iQU3+VQSRPDjQMsZNHlrj
rypVswdU0NGVrsO7KlIJcorS20BbWhQmV1WeJcauMaawxjy8rf+2l9Gk5Y6WG+Jgfp32YVWUauVN
MUHqcWQ5rFqQR7g8kizK6SWAog4kQZrC3V9Yix+XInUocuFU/+f0xyK3iJlDT8YLYLBtqGKdIJu9
dfL+dyL6/sIt0Pgjjl3c0QEQzKUndU6vLPvvKqqfUpYu4MzWG9ZtX9sbAE3hVcD1eTXaUKubLsGs
HYHRJm1z714pWvlJZJ1cKapZIrIoAE7ZUvFdS2Ll2qfIvEx4UGDESNUk0HbZliHpzj3effqAqid6
kCEmrnnSaJsuwJkx7GvIXhXAIk1E+bbse+MaSZa1C9GRb9WqEhAZy08J5ggr6DwqFNHhixM241U8
4oIsFczYROMMq6Hp7NXUAFNVYkX4sQiz26lFPDOE9rOTKsOMgGvW3DEeMeExt3h+l1ciEN9L8hgv
qo7rrm0ONtyHGs8sJSwOYiK0UMrmrpLab4H/6d4te7HjsyLKUIGUECSqt+xd40rXRHxjwPUkodc5
t7RuK8ekcHAlVENnN0TkidfRVNHKbjb2uopkuJaNlW6TdIg/JaOnQhtWqpsYpO0awNWnEb3RjaIX
j0pTfAPk9FRLnEzNcOigE7EFIMGxvyMdC/d2MdvQ4iqwbkQ18IjG4BOnwLAmtPAOqjd+59v5HE0p
5pPKoM5s5Rx3DU2/dzIZAI0mkIlUjGLE6Ba3lZo6B6VIVK6ZpYNe3qJs0Ee4wHV1XHylIN09GBFp
K8LwdVXDudb5PeDFLf6z16nfXRywfLqYuy36lc9e58T7MI+TNXzmfA24R73LHPWqouhjrcF8O4DE
J9u4rTBm2CnNmK/HaNI2gKZtIMhp5z7z4trtqAew66ymfFBEpq0MbF2PtWPeFL2O0XyauPvKMLHn
rb07WdIrD5GrvY5bbbiu6SPZGr1XrcyeKKmsum5lTMUvwIj6xnSFe5sqarObmmk4TCDgoamL5zw3
EJIZhfXUTy7knqJEEqhSWEzcrD4GIgFThs/jd09q1g8wP/2e+HdWY1Y9JMZBib5YelVfz5sYFDoF
ul6l3xWzJyu5L+1Adxm8Iam/6AWoy1LLNN+EuLOtU6GsprKEvKNB1CN90q0d5kuEaA0rG7jgRraG
dXAlqjm9iONVliTu2lYjfeVYkPBl9troeDcC3wPWVtfIWhPA/D79CtHGsHNr30VRvDEM7lmgZIKN
IGX+G7tSc+04AH/qCXyoZSvFzqVcdFMNBWJGo0Yjlof5Nk7jAidw5GBjLu6dgWtYXGn21hKxWDVK
rb0kpnA+hwJRZVIX+oYl+7kd7WyrTUhcrVDG117SvLYtfy1ecaCWi4TJaRPsSw1PgVTLm82Almar
OWB3iBiAy/YAaeJs+gEOXV9VnTngZ9gma0yPHqF8eddJg2Fqmaa/NYfuEk6t4sjuQ8DZxea1CIvy
dmyMdlU3/U+3KV6tQv4Qjtn6BTow8gb8z+5Bvjw7Bsn+okHCO+b0TKWhZW4zru+7sW7wrUzIZVj5
2O8T7JrX5STDrccixfQQLj9JQotb7+hTzOOTVhx5l+Xdoxo0/bWOER99WFa7m2zlSdUFvbBQ0oWj
VVvFNdM175IMIw1ha/ShCSqHguCyynu2AXt8CqVFKMEV44fepMlNXHjtwQzT6BDnsb4Zi8zYlVGu
Ir3UBORUE8PQPB/An0QvrVuHyYqrPDxZ+n+h4gfVtlaLHAUyNg/A/Nr4t5g8YFwtXM1Qy36REvxh
1M50k6k46E06Lo1GUY3soLn6K6+zoyN785DbGLC41VTuzQzG9JBZ+aYx6b1HCj2uM2lC4XTH+JC6
AvcNl1KGKpx1U9liNgA2Vp7bRHsrnOBTYdWwCco+3dLXyxdnyTtsdqGUYTC/VrJWIsju7pJQ9F/O
H7If79vEWzhAUhmlh+2DHihu8wgVHUm8IjDtXQVJc+u2yi2LpPqt8VAvWdz9afx5e9KicHK1uaMc
jZju0ji3iIf7yRsG4Q0+yad2p3pBepeYRnsY6f16sGVkRyurzOqnwirsmzyV1k2KyPs+qoz+c4Gw
+DM3lHKf5aCVJ1G16wGA6HVWquV9pKXpldFGDf4QKSojs3LSK9BF/Q5GY3MlmgGbwDasMMYw6zjY
BWauZqsKh4AbojK8tgd79DVAwXg5muadHvTaA1uu58Aaaa3kQmn4QzVzfhDgc1QePUlhbiTvH4Ta
5fWUq/bgF1XxrYi3KETToVwZUXKtmeZ1U5e+nIKXKgZXdv6dL3PE88gzWgwIEo5FcJfej4wLtCWx
jOp9EnqpnxvRuLNMeltlrVxCBS2X15+h5nISrdS8dH1x47KRSbSoNXo/q+H5zX7oFRclUmq1WIG8
ulCNXt61lqMtJhZRDk+NtOz9NMiuhF5cN6b9NLbWhkToA4jGX+ef46nJgSciVYUqBcj9/JzfXO3G
KAa1WE8SMo1yiISzn+z2rgvMxzRrm3+YGjplknE0tJGWnn/Lm7ECMq6I06vBr21lF1hJTHyohluE
b4CB9UrZV9bfC3BnH0NmZ8CvwlVvMT3RBDRkVmbvkyiK2lXmtcmXMai8HU4h40ZG7SXx7cd1ie8l
Tdek45Cl0gbzfo6zFgTWYFP5Ya50GzI9yaow2YamSw9zedsig8RAtHjxzkz+vXyYmgInUWGgOAGk
pNh2B+Z4SB7PL4/T0/lvlMV0wK5xmci7yseOyNzFaZGKVTk25tc2zuJLXaUnB6MAbaGznCVniwvk
hOu1HLqi8sklP1Su9uRlTrnuvOTlHyb13zjL9sZqctu800RFQxlKWxJ8kdm5a9pnL6lHT72jmfiC
2xx7B2Wf94tBqZB6KCMyZTM1MDfJhGXjVknK/pK27ATswODSjUoPvBTyw2UdKyoMSnNCVj7uoEQJ
T0lscmw7hOPpl1SOWzmBas4AhsBjIMwpt+ef6Ie7P6sRzIJpcCpy1dWXNcjUAidRZA7NX1W8yfp9
gDqXCP3QehUZTmddq/metsuV41ylXGnE/9o11lapXViw87J/fzTzQziKOJVdKubLC7cAB1qSoEXc
1uqUOiiOmEr0CYT6PXd/5cKGdmIwOiBpt2TFzio04/37nbBx4pUQktfpEGCMqpUh9hK64nWlrzVN
4R3MhtvWhXTcic+EZg9mybIyDBCA70cdaG8pCfobhIR6eqXPst0EpTfqoOISROPEAkY/QdvlvKVR
0FgsYABhioeLWc3TjINrKKY6bXSm+u386jkxoZlQAlqeVWQb9vyY35wLuqS7Dvxa7SelSaNSIVOP
Sho/Z5d0A11S50c7MSf8bQGkcRzYSPYWhWxXTE7Lf1v7eaGmYCPyYcuerezOj3IiNAJfCIOT7ZmH
hy7+/aTc1o6sKJS1n+kvI21la0fH46K11k7628UEJM6Nu2AyXt329fzIp+bnwcQAOEhNBUPi9wPn
pmyCqMs739WwssMCoN+1eWhceIqn3hnKYJNdeo7AljWupsQ2zYvrzs+M/hf2N1vMAb0VEPe/VZ7w
VUEz+f+B/jznN4ujAGvbYMPa+SSEvkyeeauNEnGw+2UyzY3dT3/f1wzmzMY0RJ377Y1lW2mUKDhX
tWHnk94vsaa0p36ddhF8XS28BIw48RA56Wh2h79Bb8tSMiLMAIB1zNzMpGvXseHcqzmc/laaf1k0
4CGi4CRigA4BgGNJVataR0jdk9LPh7ghxSIJ2PvrMuOuXdoDF4pwe34RznvQYht2aZ6ZW5DQPejL
RdjBPErwNuggCKhu7xfGQPGroY1T21D8zV5BLNb9qtKm+roqu+EppVfscP4nLCvA85zJYOkUGT1S
vstIrLLKorMzo/UxZorXeIkmfurp002lVMqxVtODFJmJwWR04VmfOBRQ4kDmwjiUjpjll6FGGmK/
dGh9PezDJw7NEUB1qWJwBp+ddEeXXlDmLAdk6bA5q4igmSy85cVOE0R1WEQePGtUfAoU7Di8wWSH
C0Mbm0+Frk0Xrl6nxnPohgGXPN/6ltBdHX1zR6YJ+0THTncIknbR1Nc7Q88/DbF5YXLLT2SeHPgN
ZGezCpiA+v1ulgXCxfI1xBmkN6JrrXX6datzz6vc9K8FXPNQlIt4iGyffCjvh0LcaTRDkKoAvWE3
szNsmsbY12EZokLFlNIZg/uoUX6cX6YfQrc/M2SZoFbkmP34+qAP4icTqyidke15XMHGut3P3pC2
/VP3+s8mnVskgtKboWiJMcz8wrd68hETLM0gYfIny5YZScIsJgeo+pUOCIvN50eo1/W+a/NLMoU5
XHi7K/xvqsABwP7PW8OiGpLZlYPDSgZ+oJIhaeYxKjfklPVXUXdfnF6NdvFo5H/Jw5oHBRlDFWYu
/nxQk7H9KKZNRsQfs4lUP360vZ83pUffeB9TCBkF9P3C3VM4H3YVwc6FJMnyPGb8GfiF0AGXdeLj
xaRLTSsUvBI1v6Gb4aHIov5KnXO555fRyVFm4/g/8kNAD+8Xb1JS8KpkpXK39sata+cc/VM7XDj1
T47C62N/417Nt/J+lKJO+PYclkrA7zi4RSw2XSsuSWpPLBPyzuxnnFcAOp2F/i+pG6WoSb35HmEj
zb4TzC1U6utBHUZU02G7UcmXXniAJ74CBgUvhB6FvXt5XNRIESMdaq6vN8bOc+o9hAMqhGpxyX/9
1DPUVQfNIYRTqqWLbSbHKYnbGYZdKk7s7kqkwGcGVoizOb8iPlKZVZUoBuAwr55LmaG/f1mIGRJn
QK/AQLgfda/TeJdOXzHpWk/xs0JhnBv8xk1f0oqaCiaadfQJs3KCAcr75vWEPVpl4zfWFBee9Inz
A72lReqUUiX8qMWlAhC+kxaKpftE+3TyhzZafye+bycZrXI9u7BkPwTifH8IhyGgqjpGerSwvH8M
XYevQq1MDGc3xwr3q6wwt26g3cS5s6uN9iWeMBpK9R/oDy/c1E7NFEodbdDsPITbi5taik9PjB+k
7juFclPbukRlZ6wUaB5ytL0LE13GO/M83wxmL8IAy6jdJm1s3cdFpM7xHSnNflViPfOMx01wZzjS
EVvFnIu83FqN4h+Gp7eTWJ0mt7nD7f1jVquuaK1cGL6KjmmLl1j4QO4aj9JeH+gMQYGhDSwlDrq/
bQdm4kjjTQY26eNzl8DDIu6CwdEE1tXacE87CKgQR7+z5fD9/Af1pxF7cXyRxyHXDLKTBfXhg9Lr
sciRYPiJKvrguokdJ1vXOJE9OE5OFSVHmCmJiupSHvEuofk5r5P2Oq/UmUnRYibTKmGAr1scWxjC
GY371c1U/acKhIvwcIwDifREiHJTCg0rGFp+DVq5EVzh/WqWQ7gxlKZ39pbdmHcF4IRyxR/utc3u
AWbXKMtv+H+oE4TP1kPRaY/1pdvYiRVNf/Kfz4l7y4cmxpxmWqvWyslvU/M3acltqYQ3Rut+myrv
wsdzYp8kf8MVlvdKaLLM0iWh1eSFTjmjjqz+KkXitQpEkO3Ov9RTE5q9MubwR6OqY7xftv2QiGry
7IkKIlI1JQnuqZPc64WnrksZfT0/2IlPFPjnf4PNU35zl6X4i4K+MScfj9d+h93p4OsGPWcVfovr
NOrNfRnjhJgririw52rzZr9cu5ypNAhQtqKDY7HpZnkh2jbB3x2E5Xgjo2i4nVwDm75gXkWU/u4L
Svwb3e3EtUlxFmt5hFn9KG14HEqy/ZcH8d+vWZzwQW+HOkWJyZeYGKxS2jfrpt33hYpQsds1ov0e
TH9bMZq3CU54tICUAujRXhyHk8Y3UeJT4Ou5GeztrHRutLB75UlcipJOxC+MRKumA510pvC/f83D
FMVWguTKr7PgKsLhNewxj9dgluS9fG4y7ec/PE0AIwQU6PNI2L0fz7IAcVheN2G9oiTZdV4icF8l
Xmn9TorSeMynJrrXhAs/wFIV89v5wU/ETVyF5hXFnXe+xrwfnA2MMqbl4qbUBJP1MLlB9+TKTC+/
94Sqf3m3/vMO0SFCGGMk9pf3g6W57rU6IGi4k/hIt92si58hT+Zvp0dN+A8zc2i5peZHfvfPJ/Xm
ay3DScP5ciY/Kdh3464KBgnpTF6mw4WRTm11KNJcGokBd37gLQb9kE9Tzq7qlZjaS602NxjKuBdG
ObksYehBn/PYCqzF7jNhpGcFHoYQkWk/Z1V9VaO/KiNa+NPA+z0F04UN/FTkNfdukQjBF4tDcxH+
jHE12CRCRt9KrG4VwRJATtuHaw9A6DrCU8+39HFrd94n+k9eUjo0L8z41OYOaQnqycyO8ZbJAxtQ
B52r6ugbXf6KiPg1H7zHII9mpUf599c8ypqksOeMPx03i6XJxUzJ1d4afduIx7shCYNPlS6KC8/0
1Dv8QyhE7cBH5y7eYVs4iL7zihq/NTS7DnGLDzNLHpCLY/KexMTsquke/v5D4MiHwENyfibLvv/q
ZKWjlBLF6NMo8BqiK4MvS1kzxrT1/EAnT6m3Iy1i9R4tYpAa5egPtmLuU7xTN1zLENngC7nzFLv4
LpVGbKQMkl1pKSo22cq00oNKX0Wllf3DbvPHqoFIh9zakn7h4InaTVMw+I7ZizWWqDZGVk0ORyrU
t3o6Jhee88nlyuFESYljjzDh/XOm8yl1pVQG33QEjRtsAHqgPrRpeSsD74Jc9NS2rXtcw1wLZjFO
3+/H0hRjmHEoI5dDWvuHorKQFWfiQK7kr312OHjfDrU47BucQiAcMZTtlJRD0l59qJSh8/NcHS/d
BU4+QtBA8EMs8vhL4JYTi7oOPMbq6LRCxE8TFhet0UhuR9A7F5brqWfIi+Kj54yntW/xvkLTVrJE
c0cfr6LWWytTYn63rBhv6LrKB+MfRqOQRKmFlkgS24vHmEyhnhW1OfoJ5pJyhYPVZNLPFlTGKkrg
l+3Of4vzX7cMGCmgkn4hHcIKWXyKVaPIaHJy1e/GYGel3g+ydemWislBqMVnM/S+RIq1OT/m/MDO
jam/X5Rj2qRlBJHIr+HYbiy3L45R5Nbb86OcWiOoo5Gg8CcarsXMskmrMRgniOAW+1yr8Rezh+M5
Keq+KM1LzOr5jPswJWCysKpmtZg1/5g3QUSf0nLXd2TMEloDj5OSxJtO2NjrwrRdmw2i21sR6cVT
HZTZw5jY2lWmdNGtlGr9M0BBewSNMK3KvE53IFvSHRbPxXGIq+KIWF2/7yKl3PWDHNZcwpSrUhjY
LrWNodHekIuHHlTWytMK61flQOKvy6DZoO0L945d2c4q4llskKlmLyJQ5T6Nwoqj2J2e88qjg1PV
w3iNq2u+1WUL3zItA5jMSnXMcn28jwdL2wehSVirD7WzG5PA/m7FZopXdxd/VRJN3U3pIDclNacr
ZXAzJI10CnqeUq8UCcNvVUm6IwwZjY/SDCos0nP7prHyaUUOE/E1p2nxtR5hDEZpChcUzeunwqld
vMIDROua0gY+bNmfOJPjKa8Xre+6nfmr0rP4cTIqzbem2v2ZS0NukA7y/9LSbDWExaXMy8kFRdGQ
oBSpx4e8AJ5FQSMlaW2DZ449rXro3f4Kc0IC7s79WzzdHAMjXsEaCQoAmo/FjdXNAwfd7MTdKc20
u9D6P8rOa0duJOu6T0SA3tyS6SrLG9kbQt2SyGCQDJoIuqf/V84H/BhVFVSYi2lgpjVi0gVPnLP3
2stpVjTOLbc+EGzh7nHXeP9rC50zo2Uf+XRZHJiCr2obg7d3W2vRnIe+sx+Czh2eNpE06yXfoa3J
UxdBiVdlBkVT5DpEMOyYQX2w/r0tJ+nt0CIHDEULBvj8q09W3RVVE4tanrdewqeU3ZhVnQ7p9vQi
M4bOl/TILfYGOiDOIKI9McH5w9/XjjcrFFcCjwVjBCZtDt3iP1/nZEHkYq2FPAs9q4KMx7YyqdTe
8sGW7t3j4ObANc6HJXqdENNOdVX49lifi2XOzytWi3tn7j9ab988uJezucxpY4bdzPNenU2dVEYa
2dVnp8jxMWsAwp1xdIo9VB+i2i4+WA3dy1/4x2rIAamlAofRIJ3Y190WKFBDU+NgONfkARKZPlk5
WeU2E8WduxCQkm5+NFzXbi/bK1nY3ldnTrxlV81MG40aOjK9XdvSO52784jW39h0yaxyidOoa7Bi
5tgefzSWbd2gNMQG7rpNe+8Frfg31/Z2dlZCzdOcGvqmDNvtebV184CpJPoIdfLm48l5hsigELQw
8QFg9OdjEjW4TUvAm+c+EfOtDivvIYxH92sUluFDM0fyl0WTFnP1VnUf7BDee3LYGwDaY/YNI/Hy
7//rgzOGkxURwSfP7rB1d2VXlefCrP0HK8I7JwgikwYOeh16oa9bDrB4yD0fuJGqjdfPA/O33Zig
jt+762zpPU8S+elzPzvcn2r0j39/C995jBgrsxwx4ecdfL3XUq29Nh4A/zNdQeNd4b/BK7dGgXpo
CXZWR4EQtM6Idhsf/37gdy7uJQIVHxnjFEgYr9beCfx3XvWOOJMi77RpXl9atrXAKPHBYvfeGYYI
B106HaA9Xvu5+wIfzdKM4jyMo3yaavUbo5Thhcm7XRuru4UG0wcN/DcaPp9DXdb55P/EZa+bK+va
ik0mA8fshTxYdWxf+QtmkDKQxDSNfL9xeg7ZsqwbMutri+Et/pTLV/o32Yv5pwaH5Qc3+k2FfflJ
DMuQ43AxkDf8+TBHPle7w7x7JkQdh89AXmZ1GCe/wdUZbFAn/n5733mqkeIQrHipeGlZvHp3GoQ6
kGzi8mzXNcRXcsrdJaoOg2ESvkK5uO0G2k0I5U5/P+6bIvFymjQmWSy8CwD01WmizhpzAhDK8xzp
+Bga2z4uqrazygCSqw028kI1cVbFRUE1ZZcf3Pl3rzJzT9TKBLi+IbypLcAnuNTibOkoztrBcu5N
R/PQHaMP7uc7HxyMoZco3IvAFzfmn/czROLgsemszo6e82M9F9WeFBH7VAEn2Xu6M4e/X9h3j4dV
g+Qhm9Xqdalf1hCJsAFWcKBEcteMxfdudZzMtSb54Bdz/8GFfG95QBTz/w/3av+iBxTuXsy65E2F
/tKHpt0HLpzrv5/U26cUqAR5NPwHeSFlyJ8XUVbzAJnYkWflRSJE39ow6JvsETzYRfsKSLu2TTqM
efGlNgmevL8f/u1JcvgLCZAb6VyIE38ePi4mWhNFKM+ePZkAm0LsLpmV4HP84EBv3woOxHaXuh5F
M9/TPw+EuU3LltLnjGBnODsLK5PFMOyY2DWhYiNGChZgCYvdCvIbCUPng4f1P6v5n9XK5Qf4l54X
BZL/evXpok0W47DKc9NO3aEJS7LFjSOPzuoOO2+rA+QBAOsHqxwPGFFlGkKkvMIjNaVyQ+mZs7B/
8IS9s0hTBLshWnIHofybD0NYWo5dTopHLA9W2C2TXbu3sNiT+NgCEDoHmpxNYwXOnTfdVNQme4gu
ODoSGXzrw83d62V4siwvfP77U/F2DeF30SpnzE6D8S3pfJrbwd2q6ry6M5u8yV2WHx606V+t47Yf
fIXfewF4nxkJ+gzV36xXjF0iW5SyOgeQmYt9YArnEWBOQThRaFXXuDyHcG8jriXmkLCTp7+f6XvP
/+ULSQFAIfBGtBls0zwNwuVMZeAP+xUeoL/vwHZ8tNF790CMc5DyXjSwb3Te7PEQXLN4zbZCXD6x
fL0kUpuP4jbfvZxUaMztERDREfnzPUMlmaNbH1iUKzu+qvpmHdIknyZyy3qlUhpq+qeHQBtY/YfG
hbd1Dpx1sOeeg8QXN8nl3/9XtQrXSS3lqCtwLsv00E34xKZobXfBZOFK9NQGgB3R1t/v4LsHZbxI
RhI76TdfBbtElGM6tzyHteNlPZ2fc+Io81jm3b3KC3Vtq/mD/dx7rwebZ4zTcK5AOL/68PVRIdcO
RPp5jrFh4lgkARyc2bUDIWj/97N771CMAWmBUjjymX21bPoj8IdQThxqGElcGQrvasCafRrbcvpg
P/fulhxRpgub8mKAeP2INjWeV+gj5dntS9iAVa6vrKSJT85mXpISU/h//htO2P5WWnlODIIaP2jS
v/eVoNVLN+8is0Eu9ucTJPWM/18l5bnF+uKfpqBt72mNzQTSNFEZ4M3FknpVR4O3pn3rL33a9on+
6B1656LTbMbjg+OEzsTrCq7YgHgAcSvPIk7MLW5B79pqcnhK1eR8cH/fWRYcRgRsLqMQD+frjDSb
FA8F5VGeg0EHL4uOLNRMS/zBUd5ZFED9MWjFS8Sy8Ganw0jwErskz0B/409Ol8d7GCh+ZhcBrnpj
Fphrtb42jNh2f39+3zk/QkTDC8UC1gyNiT9vKOZvxUeabavEij7sRnpO5m4qoqr94Ol9555xIKoY
UPExZJtXdZSnxhnCS1meE8s3v+2e7MvQV/F9vCwfaHzfOxKR2FwxvtgR4RJ/npLpwTPh/YJ8Gjrt
lVPl8wkybH/wyw9L0P8EAr4uWmBE4wskuoa6xfvzWHZbaEL7eB9kt/TbrgIkg6yiWAYjD0PYVl9C
e3bDg7O4jX3ULIXDaZCWOs/A7yBvhddhARtn9b8w0Iy/LyuSpazy7Ulm/OTuF9yFqEsjsNPxDl5W
QCLWahO6Cp8g+gAD+c4y/R9hweVJgDf5+s02VZ1X28qDjqkkX3YQCJNbEecwEvxeeg9OV5QPl4n8
R96FN3cLFguuFowDl9H/mxkSjPbJL8pQnEkJiI41s7FTW3bDWc8iuPofn3UOdUGFsm4xh3pTyter
vXh00EG2kKnz24fsHO/oq4qPAlj/b1zzx2NxORKT6cvq5JAdftkp/deHtvNWgorKvjznU1hf26Ee
rcxgWvxetkMoKWTz4J621eJBeR7hZuWtmnc21+EJnLW+Krq4fmxmusCZm1dBS6jv4uFwCMfHVTYQ
5kRZf6sI0iJ4FPfrkHpLO9+2RZHsIMiYewBb82fRFjM9A23U4+rgREmbJsJJGrUwpVQ1nPTG6Mcp
xOzhpIMqmALlXFuydm3LpLnjq88UZHLci8b1f/RRbwOfUNV1XpSghGW5eT5qw464znC2aPM5o3Pd
BEVbZX1d2Jm/xBBm7HCYDuPokPw2+Z6a9lEO7PAkrVB7IE+Gzd6xZAdmt7gF/UiF2SDBceDAt5By
ldemGy6WZZekE8Scxvo6LEKWqd/AT471Mn8NvSI+aqMVhJY1YY8QeZX/DE9vFWkho/rGim05p2Ed
J0O65dJ67teq0bTP++nBIa6syQpvmkXaFiBbRAmYJFRz/mQ5W/gziAbzS4CR9jLA6xHvaae3/bIV
yL0tSHINLRqoF9k2R8OdWzXzfa4W/3aIK/7abtm8InP4YhAC2AOaIaaWDl+GuUk7u5U0br6NYuLq
TxFMON73JrROm2/q6hRaeXRXJ7O7HoduWv71QiRcmTay/h0scfNjHlXxZEQpgGh326NxhFemm+NG
DJXaIEC6PUF6YafYloTZWO2vtRFhAhkm8khy0nXwzVtXSBWE4dyYltyCUbfudvBnezbXrVX3nwK3
dh9sz2Lon+dVeUF0wHceykU3aY0djUSlgrnB3jCA7XezWpQBnT5pYsdL1as0drr1t4D9+2zn9fAR
Iu1No4HXi9r5IsBFrui9zjl3V0bs0o7AM6Oq61Iuon29bG302KvkM24o94OP5FulBNUWXQ22gsxn
nTffZx+eT87tqM7JNi5pQCrmTZEHMk22pnh0kAGf8xxeerJJk9bF2MOeCn4u/gJ5EK7+BwX1mxrs
8mP46DCOotHypq3j4ZqY/G2kzVI2ape73XIAQlLcWHV4gclgPu7vDVEMpK9h+yLvMlrG//VjwU+4
CPtY3ljgYM7/ub61xgxL3pbirNthPTSEvOzDxRLA8oME57P+6tasXX9fvd/SdTkot5wT9tnBIKz8
86DLDNUKOy6l9vwdqPTvC7U/9a3hQLpckXtZUFbjTs7mZQA6lHl18RQIkRwr8xiAX7Mtb1fmyj8W
WwEkx0PGQ5Vg3/Xazj8okt+2MvilF28R+miaykiy/vylc9P2judW8lwEuTziEZNXLDXtnhglBJEu
Ooy+H375qvjOjFRm42ZFB9dDtjiuvn0Mt9o7/v3avSWW8ouQuTB9gtLOm/PqhtG978ZwjKBWtrMt
divtz0+TNzAjQSL2bz3EmnS0Pm77T4gpyu3QD+7whYECkFLpxe2aTQYk1t6n4Pm+2Z76Rq+sJiSu
d5CRIRzaWLyX8sO4mDfV6eVn02GgRCCO442lPyoreqUesM1+hkjmFV3/oloVnf5+dd5U3xwlxIYW
MGy8KPZeFYwMfsER6bI6i2WQGJVg1RGBgPyiigU8e2zfAdDCEtDSYn36+6HfO0FasziWqLhCaqA/
nxRRW6TuLQ47cuHO+7Voiyz3cY7+/Sgkg13K61cVCdthVDcufH5mqq9eHjPUlhv1BeIjmzn/vlOq
Cm7nbXEOWjnsXLfEcvbz7EwinY3q0tnqUUSJdiVNrwmLO70Cxzmtwq0hhM1DvWsR4xylF62HNkmQ
SwivvVo6ZHKciP+kZ1eqtG/6+h8L5ts3Ia3xs72p8Cl316X90QA3qs5a5dDSoioEOh0k/fdGEDKR
qWhpvgFIae8qluIqnVluSEuFodiA4i+GdWePOP+zOFgC61DEwnnY7GS8zpE8PqxoFTIXoXkJMa13
WaKrxnkaofe/wL2GuWY21zk7m6X8DDBV46ZTXEUH5pXVko65u90MTB32gbXK71I10adK6jw4tVOu
nvCVFw+hJqW2155/pvNWPoW1mY+d23fOFdOb8EdXKavMqrnMn6TwhjNSYVyi6xBeBR0M0RRudX6K
tGdnZFq6ywFfVmvgx2lveErcBrhIUnr2UxgP6ltdiU2ntDjGcceOvBT0PX2pnn1N/O99PcPiOY4b
TY2Dy6ntPeHN90OR2+3OXjtSa61ps7rvTUEqBzR3suqzHjGBy5y2DBVM7GR8NnNFZqeCLDb1YX9c
zQoF3Mnb7lEYW750im9rNoimj4GOgh0CJLdMPmTZdg2epxi6VEYgsGPvPYqT+bkLW+sfCNxT92J5
W96klTVsKqt9Akt3XE3QdrXZpL+X3uD9gxt4abKlK6e7KZljvDpUO9xM4w7PtATH+db4vVXcsIMK
7Z+JPebQ0YbO4nhpHi9JSMC3wiTSUiY7TUIicNggCcH6yVS9NcBo7yS55/NFriCGk2qmwjlqHJCZ
RQzJv93mjd8TP4+f+8CSfEqkKJ8IPXWyyMbwut+gbAdZH8WFeyH6rmemn3hqnAIhWuqOLXNwCwjk
2fK0mNiqu2vAE9/G+ICqVt52ozMBPoOQdFV3OVRw39j99240eZkOrunuWxJw7NRS0nxjdVmAOHqW
PsfQrL+7yuk+tatNcq0r0F2vSVH2gLwR26W8ONuyX6vZu2/8Ifi6aXjTaWMbCUBZrwKgYmu7V2WS
lz/9YkjKbItEojF2KNW8JI0zYD4YvGfblVtxq92JqNYylyRaWMVnjAHkRw1zEKpsacK+I8ChC14i
aG7X3Zg0zwFBoVLLby1UlxNzxFoe3VB31g6Qe/kt8SDk+muRf0rIoj6Xrj066J1bANLEi173XSGh
lawesGhtd6dGG/+fKjdCP7QEShXA0cvFgwk31LdjW+tHy179KuXA3Xc1131ITWu5vz27wSWs2u1r
o9eS0aGqSJd2y+OEJp60ly4+1CH1vr7EUFgt3zD25j0gdDDSmSLNab/0bZ3Oud/vY2LjDnXX+HcQ
VdioF1uV2m5f74ZGFl/FNH4ehk6vgN4dtS+TaQFhioH1orz5HMdYo5POzdNxZW8zQdJIl07Xh7pe
1ZMCXL33HOWSfrPN53Zd8yyxUWMlJrwuLRDJ8QLPalxbgpZyuDv/loGY9krPhN9Mvq1fZq7GscOu
QoAGjslfeBrmK1ErIn1l3x6aeCWFVkwhoJfiAvGEnFnB2O6RXjpbfflgiUicFGhQrkCYx1fB0vIG
zeiILGJlE5uon4k/5irFF0BAcDsN5jJoWZ1wBvIJ3ux8UQcdqtJOHms5TJ/KKlp1utYgJUPw1gbO
50zm8Dzp+GETHhFCfrT41s6Okc80xGI+lPU6O7sYCCIVBqnOUHHmEDYx1Lvui8faSixAK61r7Qfi
a2lGgrELcP+ndq0ATw4ALn9WC7i9TCPT+ukIW9+MU+jeyKDcsqqm6ZzaymL/A3yg+EHRbN96oD5P
DSxISpqAVa/EV1OmkUPXm4p94SKRIZDfBUNHCvMlby9wWqy1idUj0usr636lUwZUTmp1LQDp9sQW
udDld24QLAQys/vE2VwW20/VEHGeta72bywh6+F3VI/xuBurS0uyHV1lHnja1XQcWlmEmSNb86yi
MvFTp3Jl/giitpX/jrmek9tEjEuU9gsMxcyC0rkQWlxKc42Elz+vyPjku8JXgBQwZy7DTDlKBifJ
NrA8+IHlR8/LJDqM87MTdjxWagyuysse+EBz00x7QOPrbzlGzrCrrGBxcBo5IIT4P/VhNrDXhIaJ
ARfP73xxKWwYdIfM3qT12fJAQ95Cue+wu7D4FcdxYQB1ZyPYtggxGKt7xxLbC5BLuz7wp9xoH7X0
CXghzdKfmsQ5d0nY9i+JBxGaEPWxQdKVgCVqwnD8OTRRtN21lnRW8o2JteeHSHve62qcvC+bIi2K
oPahZcdMX6fuDgVeuwjiAp6+Z8D1IHkaTdm714JQ15sAoeO/Mx7tdGuLSqWMnr1fAVplgKt20N3z
GREFZU4SV8ldXE8JLckt/xLJ0v6Wk9W6Hoa8qOK7dlgWn/huBjk34KvHNbULhwnoTOolMzcgGwNL
8sTHoJWh+Ql1rzo30zZaZ+7P4J7JDajGK6fsc+9qNd7yRbt8lGi2DKDbF2M3Pz2d2NgPTTxVh64U
Nbe8WMofEwT08DgL5kSZV1oTY8RZF18MdM8uzc1armkkcmc9RGKY2jQm7KQCuWrX496jG/mI67/T
2SwKOkOVYYDLWhksBHngPoP0X4hqIMqiCOxU+/l6VJakLTDWxIunW2j1D5GA29w2Ml7TinnOmZY/
QfRsjP0ftlH+z9rEW7JTgCChmwRD+HkufCCZ/wEGEwxdARXy1rpJw01EgIfDPPrpjFHM/1w6VpWS
jGspQiH85iFUXtzBqtUk6ZIbYy58bhumOwpfgsZI54ieaFn4B3vQ4UNS9M25mWMudbXwNpZFMdMC
iPq6v665EWVmFWr+x/Jxr6emmtWTLfL8rACCbkSEyvhRUbA0fHxdqMOr0OrIHY6uaIq7p1GZ/Iu/
+sWeBmHnki++qZfO6b2T7OHRZ1gxy+hQ9XGyEkIeKCo5qbyJ46jxuze3Xr+3AzN+S+K2YUN6iRHu
G1U/jZ67Wjdq0Bj/tAirdidJKyVJJSztJSU6qz9I38irZQ1jSl1gk+6+n1zrsZR9fN1Y/nAFrLa9
VrEz3Bb8NRvkTyU/i2QRuFBBFJ6qqHc/b/XMcgIA/zNpH/rFZbv3YiKnuOrBltZ7jQJuSgd8Ml8i
lRACY09kjR4VznnravBoLaZiaUrgDJsln9t8mq8oXGkfrUM5PyKv63kAcvawqd6i9dazrSo8yWVu
SlI1fevoFfzNU5KsWRlJ/QnRcfG5FIN1nehwu56RmZN/boZpOgSFt+msle78i2BOl0aZTwWUjaVB
b+gvTnC1RdOy0hdE9JUlwus2VolRHeewwXii5NaSSi9q06Xsqxy166dmEnu5dZ7ZE+7OuS0+ma2W
bAdSDFbb31mNi/CRWf1gMhH3xQPPzTKmnp57plQUjacYTuIXjIThtbB9o/AW2/5xLGbomjy4FGxL
VcmjMDq4dZdGn/jdPjXBIkgwYBZ9j1xCD2lU016AXguPOxoRCEPT8qnX8osJ2xoLukEzS5OXKdkk
D1sXDo+Llbv8iWAcHgi8cJ6Mr8YxpQ0f7hKE1Wccu8OXRPjqW1HY9Y+x8tggOMUQnUCouzLr583c
GP7xwP5ARodesoPYWU409dlGL+vot+6UIPCWnp+CZQs+ubbbEdIhyPjCbSOaq6kHSx53IwXqXEfz
c7X5fDirYpBDSn4MWxbP2CrIOl3kz07Q0iv1gQEvEMjXoWd0nWyPvPNNna2A6j4nllXXqbd4JUpd
vJBj2vtjjDwyjBlfSe2nfG/Amltd0bPvcaflNy79abwWpup/gqyV1hFIdHvg6ke/qsl3L9d1jagK
u0aJNKgSBPND7nzmMven2bQJql2qj9m24OFRhVZkO00Jqd2xGn4GclvHXRkHujqNW99TdyinYQfJ
p+5pzqfA7DfCU8tsTVxJhFE8lJfV0imrh97k3o+h4eMWjk0V70TSmd+x5XFL+3UKTvOyMfHRhN7v
eqsE52mxe0pzck+fE2HE2R+F/cTMqL9zddD/jO2l3fadp8Nnz3LKfL9Ec/hPmdvWg1IquK+WoIj2
XuEU7IDXNUFkBDHibqlnIDzeUkaPVohe7QqZTDNlztSVX3J7FfdmqLobpP4Qn8hCZmtfjYN/UxSW
VmmpPfe6io13HBObtCIEogj9yRRdeOiKLXjykqW4LiK3f+ndMC+yLbfDQ9sL86DXZfbTGOZ2k3rB
PP6UZAkeZrA9mV8aAV+BGksGPTxyy8gblEH4/jwTBnejW7qALAS5I+RwyQr/WLVUhyhe9cNc1tZP
FDX1S725FnMNTFBXyEiCu54hJT6MSV11YSeo04ZxkSl/ky3SPlEEe4SyHL6uDit60zjht2kJa8I4
DO+3MiPxS221PWnW8oAsy1DcNiwIApZ2HlzpNXA/B2IUX0WZU0SUbdT8HhzCD9La2eyZYK1GESTn
bDfTKOSvEV1LnzlzUTRp0sZsYXqLk0xtxFc3EQjtezTk85XOHese0yB7aXtyRrWvEwv08xy6Whyg
0BT1XlRBT6OgjkWza7eESCz6AcX6y5Re2bCTi4V1IPjya91Tj8LFm6x9Q9a8fNp63q5jS1BYlC6x
k9s3S16IetcZPQ7U6jna5ipdc6t1SXnqIn1O8tzRu8kjuPDskU0K/htaMW5To+SYiaVO6izytn7e
TyroO2IGEmyiji3cDrx1Ug3nOdxya5d4uh6znNKpfZpaNo1HKsaIkrQ23nokTaurj4awnqfCa1s2
g9yoFdgEJVymxqpQn9igV3I/Mk1CFpQ4SA2ndm3cDKJ5Z+9D8BgbNP0mjPb+sMTrjVJl8Lh59pCw
79xauZttT+rrZGCHzz/9YOPpLUDH0oSb1K6mQroNJ+38m9tuRZ5qQEytiS6f7LiuKXtikowuZw0t
u7Gi+jPP4JxnMx+GcLfRUP9Ov6uNftNwNBXt+UXos2an6Oy3zh+ohP1+ZLPh5T71il/X0N5X9uwZ
9tKuPxbdhulh5rH87fW67J9Av5PQ+J/XryTc7N9aromVdTVNYfjlM997BLUo1kgbS+J08dginUlN
RKqWL0qyMfKb3AK14FPRW00wO+e4WxbvSF1ZjnuJVqA6K2AFLd915tBe6naW8o7lPDVix5hQb58S
JfL5GUCgmn4kWmve6Ny0GINGP68zLylMcoiqbvtp4l4nx2Qd2iAtvTZvb6WyQDNhFxw2Vlavq3Zd
EvffWXICncra9DY+JKOiK00Xytn7Yp4MyHNrjlKbqZfM6qFvQQoEjlIHgA9YrYp4dSQxQ2vS3pZ8
o75PXeU8s8kl5KAMK+XtyXIoOkjslc1u0fbELTsYv72NG9X+ngghZJyJ+k2nOhQ2zuVYQGsnY0b1
CBIVALmYsw6vTTi60/cpNAG1nVnHU0EcxHA7G5fHPepGpiLoCYvigZ27eBrYTHbsrckzfnZmQbZV
4XWzzpyyEdRrW7t8GYpp83bb0g5DmoveTAemyL2zB9MMtGob6S0dEBzEza6zAjYJxeDX5ZVd+9HK
XqLSPnNrm6BZp/abl6p0tTrFxozztbGTxRxx2lbhQXs8+rdVqFZy36hHhv02QxG5sU2BAlmvbt3c
oCet3TQp7IlZ6Ays6EAlX5ePlJB2geKnVuPeV30udpMVxOrasU38tQHRrW+wlQeItbtgane4sfPp
pS9FMz/rBkZDNjo6XG5R2yfqMs+jc++IsOhPyTJ1bJPWlQhBtdoT9U3bLN8bmsY5aRWrFR+Sykfw
ZxeIUq79CbkK1e0222fARg4TpsSrvDQIm/Ef/CIGYwkOlzkjyGBjhmsuF9qeWJ5u6iggvK8XIv7s
90vp3g1dwDIBvN4dbk1dkLm1kIA3HVw1duY2HFRYHsdRLJeg13omP6oVscR1XcWXtoUc67SMmc+m
+P3QJlL9ONOnEOnVo3CMFR6tJZi+1jZf6jsvoPX64umeJs0QbMuyG6dZyfvYhjP+sAbxInbRsGn3
QKZy7xzj3EU2tlUOVjmyLKlQ2PcPBBQy/SgZ2G8I5eKg0tuuIQHNHBmW2SBUrTgX/P1kUOzjwKJb
lFC5iT31VsSrV2wGsTlRlF4mnLiyGdeXnrdvl2qVO2uWPesMXsrlke9Bm8O2rW2SHrp2s/dsquG9
GwJA7X8smSsSJPpqbcynotZSkwKD8eY6gQJA5bC4xJX9KKJ4GRiWT7VczlVCg/faWb34q2zW1k07
UVne18gKwq8hE15OZgHcdui2wrNPwaDiHlCKtT4PQjjqYALCsTOh+ZNHpmZyetkkm55T6Zh+vJoo
HpLTFFIvfyMyjFtPhRHupnjcvifNqF2S5tSSP/CawH+tXAL07kmO7OboCnpj0fbZiI9/kthCY0ih
6AampAztzIo31YQZEZhlRQ82ihuCl+BsWdm0+d2PLmEQnYWNw2bLp7VI36CK4q8lr4lPQ7qJbQLJ
6KyyM61cZ++oSSUnpVyPltFqlulEtERxrSTNnoOU2qG7WWkRXzstH740pFbP/7U5Jh3dMqmQLKSW
dpOR5TqfDOjcVUa6OHi0M/u9z94+Olq9KLo9PeB8/dbwf+0wKyfTCL2exDgG5MyZFiw6jbC4n9s0
ndrNmod9VbiLPkbKZYw2BsYQB+FgA0yLliIkE/RWcvJB0CDyGs2jfg7nNmA1tmiGfmqV5VjHcFkk
8xJZEQ6UlaR/iDCznb6wmmx0+8reEyGpvW+ddJZ8x86usdJu4eH96WMVVSevv2yJJ4KSzFkEZlvY
Z5cjauap5fVulp6IHKpsLXdaCQ9fLN27/JHm/FCcbVqXn31pmkO/+X14j3ciIYgTwY91skEKNceG
zl0MKFtS2B8dUYnyy5zrYHjgAx6Ot9K4YkFV57XTFUKGtSzTyZ3JToRNvLb+b/LfXLGrmtGWKNPo
sv+QxVCYNByxRe7xUmzjXjtLX9KMMJfTSGp/OyYGnPK/eVFPEQ4pFFXJGWtso2+KvjfLdVl3a3SY
YeL9hufEadeSpkWYdZ1hhOE4rnzBVGV5V2HP+s1uki8IblZ052T61DxI34PIsX85hFD0Z7w+/rgv
7F7lB7scw++WJRD/yJlconTFL1tfdphBx5Yrt9DkFDM71rAmMDOb87onoWjucir3iK3wY1PIgXy/
bYJghScg1OxHfDdksd7sUf+StV/0BAZCSshswc7iZiDqi6aajsp/h7VjVqQ77s5xEYsUN/GEB+TG
adTUIcAt5/UYxV15J30SB49L3jApoP1Krx7tfxdjZ0266eB3dhEews4lDohcS4y/ZSKdX0Js1CSM
QwLv4DUJ2j0+ttV5mZbIHHWXtMO33E4K6/9xdB7LbSNbGH4iVCE1whYAMymKytIGZWkk5NhIjae/
H+/GNTMeyxIJdp/zx53ZGRR8dWiEvpH0WFmUZM3Q7/OiWbtPBkO2rGDUrLh5nbxsZtfv8k5/8Iqa
T4RYIBBPBLnr4jxbiT9cYgQgw7O5JmP5gigU9zXWae3KMzk9cmGClq+DLKsbmTt5EWV961CH0si4
CYdW1vmGSlJ6QzqRar9tBUPBUcfeXAFE9Q4eWjKpvTJSy0SjfDzx5AV+AcZxAA0Zlsgg82LZSAC4
MpxKCkFCDL/5ugVTkj5CP4p5Ig2NC1IYP5bWUclFuY+makc/pLrH/olNvkTQrmyyG0Qd9NLq8E5p
JNfBmPZKiqZ/QJLTxxse8z4P6xLz+EmLs7I8LRQCzDsTRKviEYYICHt9Wrn3vX6pgcdoEqZWlpqp
gVKwBbKjrNbh1AI8pxuvJ5v6XHerUW+qTJQxwNOaJnQxjoSXTNOqx2Gajti9l1YfUQvlmp9uOqPL
i5PyqW8AWImX5Jp7Vr5sEk9L9A06MviDweUtAqit7X9FnUpUqvqiJZuWG5eS3qqa8Shr/GDfsz8n
XkjpX1PSvFXMXaSbLMWhO1ltuYml2c5fIJNlHsnS9ecNMgIr3rCQFSos1gaujbThGoTI1Ou3BeSt
jezOSh1idLy2Pjc8pV20Vo51TTqnJFYQ6hMDvjM/oj9+pUmFh9h2q9IJvdGh7Epve9+OKEx0M2II
Waf+kLka2bdyAL24fAaj1m9F2/R1VHrOUAL7rFbhXPq202dad3QURkbbmCCWjY2IzBtQmwHcEvu/
iSezmXeNp8UUMpXknwXm6J6QT6r+28hBewNRNyOEEL7bJDKryqRlCitafLDae0+6U9SiOCB61PRt
zLeMDiCX6Uc7pRb6Kh/bA90/nvk7ouT6r4hllV5ioyJtw2u5HpF2qbLZNVbnwntb+uBvGcbcNgJk
sbuzbuRGyUpejeWbL2YCwJq2Hj4sdCLqc0IpY2xIgxDOBa+f0+4snd70baPX2Vs3xP6yBi6cvl4E
isMEAJdyP8/eKa0BiQN7VPSV4cDSjsU6V/HzwoeHlW1IXO2yKste9l29qvRYZjoVoIyZ7aA2rtHW
cVjXieW+zMVkJFHm6on22aCX9MPCa5zyak8IfPcEYrTeGM6JS6mCAPd2oW9IT/NQmjlW88qMX2mf
5lJ477Uz5S9Mg+7LsLSkP8tiAe7VHSxbQeuuIrsgYsGrS5R17O9IEuQMKIksuTZD7Ki9IWPSuTU7
U5dOro7HmCmsH+p8rCEsHLek9DTzVbdzGD7Mx6qK7d+xtKZ/ZT2JfDM5BlK00WFovgFILsUnV1lS
hZNtA5M1DUf+djHTttrGmXL6/dS3cv7KUsE06dlrVeGT49I92fQ5ty9W1+TxCUy7HC622y3mvZ6P
1MUfMvAnb1+kXZdtnYHLckujq139ae6ovCWoskKwsuq1nEXPv2mz+b2g++HU6f38IYYWHAAUQNXC
ARQv3gi6LL48qddaVHAsdw8z/b1NwJKelXsmpqqNOo/LY1ON0ur2kiygeduRDnAphNO3rCYIGmgS
tJ362MtGDGHuOEm/n834vYvbLuoX2ZV/KCRAro3FGX5pm6V/u/GWIt5o/uCZVy4E3Yk0t4n/g7BM
tV2RqZnXyaSbfiNd5bknzZxiWnPNp64bkvpxxjvZbN3KttJntBWEFM2xy/HVWk3rsBy7MLQDqPxw
F6MKeRh8dC0Gyd3DJaN1CHBQtMySjZhwtaI2cxkgkTytfAyVNkdCz4mTRIij0ABJu4h0zRumDd3i
AgpaH9LnUeRQq6pVS0NAkUlkfSCh9+tdayQsVyBYIsRn1PyWSIoYh9N4fWR5coaIRapKn4Xe9fS1
ZfSDbufcqb5zEziWt2DVzTAmEx942mitz85lSQlotVycQBvX6cMq6gxxuGZwheZmmZghzT7zmzms
sGn4792r5AjmDDIJ7Agdp6xfsXWNdKJ3S1MH68TxFSR+jpvNrGZa8fK2tT/Q9jSX0s7929h0+pa/
FDcJ97wjQx335pcxpt4u0ReXLt/Wa94g9pe9l0kgQuHE5AnYXqEm5nUvfm6HyjWCHrbgX9ai1uLB
bZcmqhCjLgGErT88OFBQV5g2uuQdkq7cAOaPBrFGq57Xara+cLk4L1VDny9biTPUl4ZWwQ4gurSn
qLeKlJUJOOk2mkNS7Ei9hbOCjsJGbVHtHBi0s4D4QG48araFbHXuPawNo5EjGCkHJc/0VGofXpf1
B1Ifpn/A2bwbqvC0D5EnPC6a4OnQhSzrwFLcjFGro4zaiUJoL8Sxek4Qq9l5J/1L/Fu0VmdmqLV0
I8pm/nSrRT/hISdVstQJAT+QptzZpMHUNUXZqDMfYi9vzia1GFBcdZH9+LHOZygH9/pAFJRQuAc4
wuvGjzcFwxIjEHdow6WzjNu6NPwenm7Ksp+MYjMVTVwOTuCOngd7DVpWhPVIOENuu9q9vW5pmIbs
xd01idW9ZNycfxxa1tuocZ4EBN/w+2bL1RJqpIjcsVAFTTJMBhGjy5r78piyca1hpvrygVpF4z3B
/8/rkiK4jhoQzB+lSEHhnO0KGdgrU80iJ7+POpepI5wHx35K7h9dHSWydmmFtYq9MmT+lNVt/cDF
DE47DKX34C86xb2Ujz7xKGaE6jgDYvmeOrBLI/USIFIXTw1yn/rIDCU6xO93w+1YJXkklO5vjKL1
r7qeWctDnOEuD2nziqMFXKdllDDqXa6N1W0BGz9yYJl7lEt8FXuokFBweqPm0NgIJA/dvKDssqgR
UE7Bo7FyICyBVS7qUJtpes28JZZh392Rb9pou0hIgFJYgWlHfnYcgK3Hj60r1bI3uqLfZS7raDj0
LcIZvvU69Aq7v2H8n34Gy5ffhlDSoZe8XYeLZzYODV2TsRhhX0vHv00xr/CmI7H2zVwdvmOdtsqb
UgaTNYcUgHU6zGfg3BmYwNfEv9pe7XPlyvGTZEj/CKXtAuS1MikDR9UNK4Znk069lr+xBTwZOLmI
9wAOy0RUX6lV20q26gv+zXfpbfGbY9OP1lcOOfWD3GSFWO9ETLqwGWfJOc4mAjAlFZ8ZYhWP4l0I
eW7cMjPSp3Xt9ddZ5KhvWjWSrTS2OVk17JL1Eo457uadObvWsciX6dopkXyNreUd0M4s+l5D2qZv
Be0RNR+lFBjB7apM7tGxUx9Z3yXqFr6Va+/H1a9miXyrjFUlSKZshxW6rd2tW4O4sjWb97WtH7T9
COf1NCw0qlMOQTuqzvxw8TShh4WbD1qUrR5Z3W3Rqs/GGY3TMukKDmsWRugZ8uiunhYNhYw76Oel
eClrCtbveyc/jr3Y9OwK/hNzX9d+JVDTyJRY0kd+lfG/fm7MZ89IunVbuGvCVEBMycDSUbjJvas7
PqfemjDYu2O7j2fbu6m17/d+toy/ppxbsdXcPzIsrDSaZ8d7mFUcf9SqtTalTNVHL+z4SXaO2qg4
b05zazvnTtW83EoW7vucV8zVfZH/aADJwx3Ag4crJNdDWJmgHllsQRHBbBz5pfv1aH9HhzT73Dya
g8KLSG35bWYOizbzngmPjxozKFrd/6k54pmO3P53Fh3Nq8taJYeM1/OzZmCWEaJUr9itXDWUkKeN
8ZCUrLR7om/T98kziiqc53tPF26o5FzSzfu0Ou36hOuqWHfu2hSvs1OKh8pYzXdfn5CPqC6RW1u5
PuqLZTB2uUTjwpxvjI+KZ5xoHV+ZmNkds1vD1EibcT/lFhWzVVJ2cGtoQk5un3Awey7JMckSr9ek
XozL5HfrS18t/VmPhyZCdqP/81P8uoltQe0Ewkon7rFxUdBjqqkRZI3FFHKcOv1u0ptqN05MHH3t
zN9TL72M4HWX33IrkO2QQwbslOdkcI76MljpVnPSVURewmi5JUuWgCPpZvW3Xjqw8VOteS8dciQT
pJUbZ2PNlZ1ulVM5PE2Z7gTOYvTvNYqSJOKMarQ92N5YUbYsPS2UGVauY9Jg4ygBk3CI74tpNHUk
MUWPqqSdxWuMr+bCp1Sp0PSsgiJgsLHvMU7itwW/2rMzTA1Q15hI78wbtZxTKf2vUsjhJHUycndO
11N46S4DDc0+N0u2NcrRfE0buzya+WqhVJonki48DrM2Sm1zSCM0cyVgqdHH7sYRJOZstNjDLjNW
gJW01yrXeaDScxD/uVOmZ6/NyOl1zeYKzi/zm3uVPUXVP1RZmygMONWRlgATU3Fjj+sp7ZzISOgP
YU9MNpPk6we5XjYdEOIMeYbiYI+1W991LXrr1Z6/x1R0Q9B2TQ12XVCmQzwjwi5TGtBiirS4IE5k
gXQE1IL1uB+4In0ifxGAGusz4j3jaCsP8BqOmFJXzsCsphyVAanDz8er8OylE/e6LgXxAUuymbPC
CBe6hrctErj3HCjzwYtdEbApFgfKu8otFm3OCdV8YtumYNSn2Qoy1tiVdJp+kFTm7cdZekXI5WZ4
kShGMt/dldrFUSPl2TYS7YunvInMeVjjPfrlbrfiBwnIHUWWMvjtU49wiFdbc5ZfUxNjCdejMrBV
b8mf227O1V2rNI6v5mK1glN1wAdEALPcawUKIh5coPxaweZlC9INI0/faX/zr+bkoIcdk2nGFSbI
+ab+wzEjA7iQiOuq+bXUcEsFcF9g4ronPqwd86jBf3/QOukdqhlAeCqIdKh8f33RZpG+0bLVvhjr
gomJWpmbbN38we5tML2sWbooU3r7z0/q+qZ6HoaytJv/albCMsi5qY89bDR1WRId0FKs1VvDEPvt
zvV6rXI0uhkSxn+xBx1VxTEZMBnXcB7C2nT/jC729h6drn/oJpoYcGEtYbGpjTElOu8UYoWD3yp0
FynYUpyoA9J3jE4/RIqBmnWmd6/B1j/sVXNuJTNxEyIQNBkVGvVXrpSuoYTm1rhrk91gbgd/kw5E
bplMNpey1/PzAJv9MnAgbUFs1u2CxXzrGuV/+Paygx4T9hnA54EgAHq7x8nTxoOxWGMSTaMU+4zS
7sMyKlqGy7WKqtVcd0mP32+b6X38OWjppEIIpO5fD3NDUKJh2chUSutzbWomEqru0oCwBGuTNMj9
Aghd9ed0cxG6qV19LsJ1foYqRwAIJB5USTpejAalpzDS5COxl+boCllgDMxiFH9Nemj8yQt0+Ckc
Blb/xubM2kB0x6EmlDndmzhM/jreH05BqsCazpWXJS+MTdm7LqFkWCihmrWfdXHS7YBG5T3hrt75
uTv+M4bBuvAJi/eFApNI4PA2nb3qZyNe4dbMfPqNZdu+rMIa8H32VjQX8XviVdazhx/vY86td12i
HxJ4Kj8RdmrffCK9NRhmo71w5Rf7tl0KmGwuWibDSsJrlL7zYXquGnddigLdTO/1Wpa8TxIAJJCS
jv1i5aMuOQV5P7dUNCL+a9SxzbWMmSNjPcEntsfmV70gNZJbB0x024Jc3LQmGUNrXo29US++u+uI
Io2QQtHagSgdbpdVeyVdcqbV/lQZkw0QOsvzTCrqTtZzHgdQeF7YFe34f+0tMrYmL+0+pMJhjPw+
lvsMQe2usmV7FIyaO0qOuy9lUDdfYV54yrRVPLeUVKPc1gx+V8OBMTsf2iS1JGoHGzWb67fPa9rP
epjmCX0m9upFS7o6u1ikP/EyexRna+v8NjZm+gjSiAoWXHTk/67lGsg1bW/SRb+QAWk+kayCeRB4
xIycqXbex7VP/+YBzdlGy4w727cWzNipTJo/wgW0i+jZ4oKeFItgJRBRMc/E8X+uVudZgG6aI9+K
85LKPN94IxPC2dh0ZdIqbDVF4K4xF0k8JP3D2Bjd88Sl9geHnYGF5zHzYe717yqu4vPSCfN1Ns0x
A4tvIDoSDblBYyL2cIXak1O2Rver+yFJkp/VwaRfpKq/KiKJ9kDOeijp0wpkXRtTpDI0alsKjsEc
qB42He5tkYaeVrgv3TJVqMza/BGjpZdsDXtxmFtNuv4y4MxdliWewxNQxy0bUFIfxwGVfzCqpnjQ
837e2Kn/7cEZwqBZlIK3WdnD5ZpoXsVUXqHtyCs1S/ueWWOv774qYPn5gzh6knLvV0TJrG45/aec
hDJ0tMqdrvdRaonsma6G9mz4i7qCisnQrqo3DKDeSQEpbRH4HEHsp7DFDntpEEpEuZpJMIvb/tIV
a3pqGWTRU6AFRe3ZGzwmS8HStFY3Loj02hROz2YbN+cqy/RNW5sJN1C3cls5c3OtVLk8zLE1vq6g
WEejRalvZxCL19FPMhGhPyX9wUltAPXCcjZ3lIpOMYiXx5x/GgLZ3TV8rda/rIC4Z5ez/bYuk3qY
NdfZIk7sD3K1jJcl1Xz4Bm866Z05XRMrEZ/SypC/GaUTA/d16WvRA7ev5LeZPEdOvklGhpi8dSi4
RfoY9Vx2N7cv1i0aTOCZ0lm8dwPpPvxfLSzMFS50OxhPbr+ns6lHEwZC1lNqevZevvywK91WL+mI
mC3OamnXaITzQymXrecKz8nFN9XA1VBpITUoxp4uITmGSWmFFfwrShLR7T26iY8emFCALMC479nH
wsjluXayIfLGvt1pxtxfwCGLcOI2CMxe/9XtIWUk41Ra54HWGracg62PY+gwxV6GJkE4jSC59uqL
1Y0vMRFyJ1H0/gU1CHJF16Tj0+diWAuXzQYA8ahmoTMMonzV+FObtrOKXd1V4zn2NLkdtAVNaAwm
njnwbOmg+0E9VLfOcpcIbuwdO+Mzhx16yJUnmDS1/tabaRZMozcirdCje9qj6XK2IQr78Crnee3c
nSeMn5rbIXK0aUDO4H0k1GxQKpk/JURs3FwOkC3DOcdZ7Xc3YEgyrcw5jRIkbZelGD6XvOb2S40w
9wc7MvBS3yPC3dBEPaKivpQOmkYvha7TJxBf+IL/WpIFNnbinjOjJtSG0Y8gjJJRTI7+WevrJiLy
t3zSxVCHlpaYD3Ov/RE4T0ujqouQyF5905dtc+ADs5wRGfocZI29oWX4U1cwfW3Pg5BMHWdA6z1p
ZrN8yIl0PH1EJafFehaKhaopu4iHyHHHPrxbJKy8+Y+bCbd7rnVhXY0/S2NRdjAZ+tGzsieGThXx
3U7oAu58qpBgTIJuCVs8uHDIZ5xUU4T5Xu0WM6/3OYg7jq7mBY9xubFYHdFm9HtjFB+SJExA4+K8
qDa5f5Kr29TQURS41aTtSh8xFug6ImNviANHM+1Ar/T2scfaEMVWbB0XfUwJ2GrHa7zOnx0RPh2O
fwEqtfg8/W0qqYu5eyJsDgWWaZZ2xLF/c7W+Qi/9uHU/PiaAomiM5LiB46S7r08+Rid9MVqjfwLc
wcNmNRoLgF0m5c7Li+qvqrJrxU/ZBVA26y6b4v0MPPWKVkQDMK5cgo9zZyyfWm5+gPtVbWbdJc+G
lNflkC1+Ho3AugFFejxwqL02yOPS85jGLh6Gcn5LE7vcjL2tDpwl/6pU++QkmiI8aGQA4BU5WRNe
nPVO9ru9/w/Ry7LPO7e+5Cl0B24bC4lI5r/MdvEHnlftLZsfC+YpvjpWVT12lg6zI+x+PrFR6Xsd
+9bWrrMviveMC9qAR8uaxaYuhUPELBR2BQ4WVmyhp6qfUDQUPSie6NEX3Zf0Z8cx4o1fY62C9ALW
4dpYOavS5M4YT0/9ZI8R4Tv/SU2cCZz9Mif9MZ1LviQX+ZVcup+xsC91Xxv7cjBSFHTjiply/MO4
6INLuPOj0D1eIQMr1ii6ZjeNXbmN2Va2lRq+yIbBvrlWPxhg8DqsbfxUKwyHGB3Uj19jANLcb3sW
TKXCMjlZltJ88nr+UKLDlINrCyS58xwYMJkhgRj9ReaARQzWgHsEGm/QUv4bO+M8pe5DY3jraR1g
kLmHJU4pkfAuYrdqJ7hWkJXXVhTAjIXhbNxykAvwic+5YFVfmpeBwxX3922Y6XHs0xvuLBecChCU
qxletk22Av1+WDfrO+7VD1s1YwiV+dGbaDFJwPuSk/oTtvWS5Ql9VkLACimM7Iu2UIxnlXJvaSmb
kTURe0ooyr7M0kNlIQMlIOIunO+HsB3LD+5MY9ObC5oo2HOxk4lwD0j7podFWv0jYRhphMQoDjro
RA7axLoMPhPyUjs1bp9YoDD0zQjdTLahpvVFq5Yr4Rxp2KRVGXn1REEn5e2fo0P0YTu2N2cpi/8Q
EJ2zrDG3mikenM5GukSm6S5JZ5wf03QmLHYOMgfN9jpoYDDmpIWa46TPvdn8DpX+zCz3TcrDF2Tw
m2U67a7qMXOVpmZEEp0LjGBT/VReMjxZhRW/oHCSJ8Cuq0LxFQEDJ3w5QeFshUa2VBO31Yz7k2W3
jKRAgkoGM7puXq7npDXeUV/7gYe+pA8y/rb/QOzcbRaj0BpKkmZKXSsoHr3b/5Rp50koc2WzYU/J
gQx05yCFmbyCHpjvpoVnxI4196nyqunk+dMQVbgot5OHH2Qqir/FXzEMWflGWL3crZIEiGbu6izw
rDo/IGAnLZdwVwJQinonzB76ZJmpJVae8yiauECF3EAcdoDq1t1JmwG+QZy/p+b6jkCD6YMW31DD
t7MVzpxe42LRnsWYv1tNdtDW1Tvl6JU/etfD/6NDAOWrtkdl/x9T7xx2dX6uJYtnN2V7o3XboMLy
z5jo5CfSu45xmvzYRblh1RnPWpKheV9yMkPlHFRD6Z8yrcPbM828SmHcW+4ORd5vWU6nquj1G7Mq
mKC+ItsunenL6ICXEdy3ROmjeAro5q53ctJvjq5IrBkRNlixNoZ5w7Fkli3wd7vIIwc5Pks+cJHZ
G+3NhLnfTTMlRLm0ckgNfrAJ49eud3gIp8pqyNFpMW56uAX4NpwdprFrGvfvRtmpaCg7uVnteq7C
bskvCu8EYu4pN4+trl7QHb3plSG2SNnmzdxW+U65rCa+brsbv586Cd+s2gM2piJqkUfQScR2kM93
PY/h6Vtos+SUFki/dfIid50p6mCp/FuTZ9gsOyzxfaHugZG8qDZirl3qu90G97UeyN7/sUr1XztP
K3DafOS84dBt8aUYZfoCH/DZSIcFx+UYAseBe0/M7AJmfRcNUuXYVSVmMAfbem2Z7yDxIuSj1Z8J
h+M5T5ZfXAruwzC5KziP0UZUDbzYhXOjce3mzfNbPghtk1QSM4s5Yt4AokGMtkW3DtgVo+R0s+Ld
Kyv9JgrnA+a+CVP/7sjJ2hRKGIKEYMwS2MD5asf4yXJLYzcsAg8O5UfROqI6RSWfInZqqIGevXbb
rzmLa72MTyilb1mPGMWdqWCaSzCXpvdAGhSDlKtbD8x4NrfS8sxM97bU2WURAzU/8X4BXgjiOxNS
zKvJ9pIqdo01Cwk6O62u+ZZW8kcfWEyTuP4Pk5JzEliBTrWLj1R1gwxAtTvOi6HZtpn2SyQGeJY9
nqXqxscZfQ6PR1Fscux0zwtaCebZeTgBcVbH2OoEDJ5xJ0H0id2WEBJdM/5I+vE2Am3VP7yL4L+Q
p4feR8Kb18NPXSZnvp88RBRH/afJwhfndxNsbryvuTCilrSfTcXawhmdI65BIsj4Y6b7pY8/sBD+
Z7jtGDkxWgxeuwUPW3FxzPmK6v+4Nv617qev2eybEAlte4AtRjI9e+ZbD1wWpXXSn9fEvyK8eYhT
VoVlRM3J9YlS3bKvyXxfCxGQBCCKDnZWPpRWerNqPIO2mHAyd09G1z3NRnH2OvLpKFsIhWEPgUBW
yMd70MK0yGbiyTGdlDVEpOTDMgbKRmsCyzEUYQwoca5E6740bLIbXLHaYdKsel/48bAbECajZ5J5
6Js9MvkKVWk4ZBwuZeoNSGwGuZ8ThPI28U+PjVi6az0269ZNnDwkXABTnD2t2ORnFYoKGV8OKwdY
hWAnBp0+2BDaRy7T8UALu//f5Fv9fsRFyv5BbYRF2MNvWsVHTyORQbfqZltZ1ZmorWqHTO6NRCiA
REjiM+JmSEQErMdxyT+spHECLMvXxEY1as+uvs1tI+ZQrY2Abg4ZVob+H1aCYY+51f+cq/Kq0q5/
I7rAJNjauzKfsLFwAabRtED0ayRjQpAA/OI0RwfLzf1iTV22aSZ7whedO6hPBvOCTrOMtKT6YfdM
AlWnNrt1MhzwVrUHdHTuBvBJRmAudWib5WMlnWRv1kKxMGfeg6EhIkuRgmwWzx1CpMzPcQfQJYmt
CwpEyqguOivqU6RGxXKqPHERVfWUKDFHveae/UzjUIxBjO8yu6Cjd5W1Mu1CvZfnliq3LbfDqzHq
l6pk7UqzZmvyIG6Qn2aRnk3qtfQ0BgP6JE7YjnDHTfm4Rez6bS4NE7cYjAB3ewXBYhECYmch+v8f
2sBfMj2vn8nD89g8yF+ocip0GZdm7vn5jHHZPHKFPxZ0yBGEBKTvpYm7d7y12Gs5xpHArfPkH9BS
82LdpXj+mvSBSSHN2em08sBJ5WB8XeIQQVgTLe7kRX1SZgcoW+O0+n58nKc4ZfH052ixGS4bu+Ca
d/1mp2eGOnUwGh/IRv6KHOAE6cAQ2i4XomlNBrpyRCXIcDjOU/m9zMq89QJjrWvaRDoX5uMkFVkX
dbfBDv2KjMA4jYt5x+Nn8xPSBZ42Xvt9SqPB3ioH71Z7+lPtWtmvk3jmlqJdIzTGiZcT5f8hV/m7
1LT1tbLhVy2bChmEyshKGuJ90jzvcEfPOYR3e3Cngqm+Wi4Q2L+xRnvTeF9xCGAIHd7qSHeJW1gt
s3q0J3PgN9J/KJu609TUlBUlBKBAJ43X1UZyFN9DFUg8esAshdBkNsZQ2EJu3Ib2VipCkqggvoOB
M3YDpfHVDHManhO7JbOg9+ud7c3iUvJYPvvLPYZ/sB590Xz5+vhIzKgMJkfrw3SczUiqvL1VCvFb
jwKCg9g1EL6vVhBX2S1zxoNCuHQRGpc6Ci0jSPFNcgz1v15bPWHHFoGfrfbdtPmDrFsBEGdJiEj6
6qZ4EPV+ek5Hm7m1wFknNUjODJV0ZDa29qC5ff+Y8fb3Zue+E0fASF83GyMd892qxHQqjRFdXbtu
ZKKz5HbVJgYaDAfD/IAR8ze6pTsHarqGF8g1kijEBGLmzni5Jucqqm79RDlyJW5txarJ3FoVFU70
+1aRqJrcHNlqt1FHZ18vKZEQVbKgzR8yRDbk6tFIrAWSJT6aunvxu6GW77xNC8AgLmabcBCJ7Ea5
rxq84i4vTAuTDbkZ1sTsq8xHBN7+QRIo+9m42sSnu3V/ksIXe8Dk+eaa5S1zy880lbulZQ5VWase
utm9CLt54PgDeJXCxdo3HugRBhrLtTWy+omRrZ7eRaNYXwvzQ4Ksh6XelRvVkDmD5+Us4phUQ/s7
c203QIhs8dHIOBUx6dg3m2iK13E2uotFNOWmKb3dQlsRlFv8SuLR95QnbyqRF18Nv00GOkYYEYRO
Nr7Hrax4Eqv2s9Pv+SnO+oFN7nke3C4iU4Cxlq6trbqjcB178sa6A/t3VVVI5tHW68FQvSS9jdO9
KHJkV3ARqW1V5dVXt4w/M+DCm9lb1W6ZzephmkEO0sVIjk5PjIIAd9s6o9NcewcqVAxoNHxvviBC
f/cG54ZL5ZAbBS6l/NmwtQ3ZbgKeEO2pb6vzauZ/okdzq3TUsERzUL+XwjhZiUWESF0/+k3KQ1N0
ZxOV0X6NuSICgBdUainBL/wMBhSleJ6zOA0p2HuY5CqPflbo5Be0v6nZDDvqldeDQajvrWb1gutX
/zRcjzgy/8fReew4jmxB9IsI0CSZ5FaivCmVNxuiu6qL3rtMfv0czW7eYB5QkERm3hsRJwZ1bEE0
nqSRfIIC1Kv+Lipja5hJyWWf7miyopDWE/+/LAwg5b4KTeCgTZonA3LklvSiuFWOz0oHp2U9tv/S
srrlTffgtlyDuQpXLTN+EZ2dIrAU4Ckj/oP/0NtmuQSgk1vFVohpwNYVLzsx2sGumrL+ho983BZT
mpWhzSKaPN4il1tKpc0zU1t3gAxTrsU9+Vlktlxlg3VifDlOefUTEVR/oD38u81nf5NMADIwANRn
SxcXLUrJZqWrz7XX/JnuQSPMqq/pPRyP8ysKg4aYlGEK/CujluvFNd76ySavnhasH5LXOGbXRqxu
JJea15t7mmtloZWskQefhrY6JX0N7sGOPkjrXyR/NGFoAOOJDl5N7n1rT8/Pfnr3SLiyPsQdUM4u
ar196vFATVwiCXMYZlhO5dUbhgbquil/CE2OT0QM8gtRVchyiRKbLI8B8THbFRdlN+LTEHPF6D6P
d4xHksO4kskHs92yjRvT3dElzlmuVIN11POCVyZDZ8O8QF8EDod1FUvN1NX68tIDp15lfM2wC/K8
+5RRyiLLJYGVRn21jpJoPBRBq7d13DsH4pf8u6m1KY1NyJ/VTn2NoiF99nsfFUWCI/M6n4xU7qPm
5UjJnlywfBkcGWfMxtjD3UZ/p7pqrvcV623QsiKLJOd03cQxyK8G/8yMae5iUmlwycjx7UmpuCHp
IWNLJJi1HB9xMu8Wzj7DXBUzrY8b0+zb+x17eEYjgq2Sc7Aw8izbBYjLCiMptkccdxufKAH7hWEm
tRLM5x46B5kvhr++YUOBJ6DqQnO4l6Oxtd80pm1vHW6jOwyYGfhRz3/q8QZs8aoltyKye0TxMQkX
ttgcdq2xFlWrdksxcS8xhA9qyYID2qYy5F3eYtXyuu3geSQplCM9YDaRA64tjqxwLHGRjIvIdvwv
tug2Fw0z4VFVygj2Aa4oCKeZZq8APKOC17meKwLacvbGPSuQ6ZwIrV5Ku0m5k6n4PNqeeZRp8w1Q
ExRH4RjNmeDM+OrlQ/XQB4Wx7rCMHjj6ixd3MpfHAUQjwSpR2tn6fjj0h7Ttu4cZpMMepN24t7k0
HEwKE3ZQrUh64y4LeeZKQAxF3uxHz5pe7r+uB6MaIo4WHYdLa/jPFghVAgSZGl5tvJjfsQlx00bF
/xETASgKzIudqzUfbZoy8hPWwwLbRPpUikw/VkR7eTzRk14VOULuL55546bf7wrcDkwcnWTP7Tgf
w+im78us6xeITcHV1LXYQyQZtlgk2rd5bMUqdmlcMrBJ92tnif0f0+g7NsuCjBbJ/y+yBtXFxvqx
Gn39IYbJPIHsv6vpbXeNmGhWdSBAIZiuJGDd58dsYPMCaG7+iceKZfeAZUmtmtgw0cim5F+TRIIx
VCGpRFRtNOFA/9uVY7LYxQRi16pjJcchq7cDLYd/4a8nR2xVxioeBvPaUD62ypVkG5zzXCHclCG5
rfbCrqe+goJtXmVVRvcN5kwUZPJPJFqXr75bpkvvR8Y7OYqOiG7TjqHl0I+8YRDwD8pB+VmDdmke
FIGrfeyKfJuhup7GJO5vFMTObKLpM43yYLhYeKg/O6w512AcOegho8ZvLWosVo7lG6fjssWma+8d
7jIHfMG8KUHdXOPW1Ttqs+btWJrTsdFOs0UZrgHxlOCxmwymBfLvUcN3wakZgyQqSOqvFG7Wqyc0
rekKgwThQUI6sPEfvNiaHv3Kc/a9soO97H1O2oi9ZgiRYq5Wpoqil3se499SAyOQy2JxYRDEGgcb
GdUmz7VN8G6kDlotaMOWgFmysBqjEIUQZPqMtrewsIKMaGNS6IOrbTvJpor9+CUDWrFi+6qe0eyX
dxn70YHXTLnx/ZHsIInl5oZoGVybqc83iYULAitBf67NyX1bAAWXq6Eu+0sEleswgTp7HmWflKEr
0uVjTFLnrDgdGfXK5SOXMLNVsbhbv5LjPbGVHmmT48GvHb3xJeMclxInvL/81l0snQc4OCzHC176
Xl2xvfZsY1FcFIz2wyk697yQIfFXCYkr5rChyD40KuaRa1QO7qQsPqSZzg8+WzEIEOX01+xLVni1
8OZndOXizRYsy8MOKNJmyQBAe5YtgL0lEJZWGXAXd1UmzIwrS/bOqoGIhyWonTA4CxYpK8uOWzLP
y90IJVMT9KTdih1eUAt6whRs+qp+6jyZku+HanMyzfl+hLLiAlSJ4xNjGB6y1BOfppuqLaGkIcRf
LetNnYL+YFvgcz4T2P9E0ubdEbSF+WjGamLKd+Z/wsuAxGNnBRrZDm5Yz3P2B69Ss+mXgD8BHSj4
LeGBPhRJgTuH6Pej0Rsc4P39pWlgNWQhZ+XJdjSHbgNXMlrHjLF/74LEixcsbHcWsylYiMZtPa8L
Ag9hhdFpo3oCDTgVRho2NZ6XVV002TZIxuGPXvLi3AQWAp+WzRWTZDczDWfqsCRudqQaDk02G+3+
jJ0VNQrI6MoUWWStZkTvU9zEzkNHwGljYvcHGCGrQ0bDBLqlir7nAF/KTBHolYBm+mANFMvx62FX
SXffCUCExbqOfQkbcYxx3djbQCu4pYbAPDSyZQB3Y0Q/IRmRtEcmiZ+gRZ3Qo48paQmyF08In+sj
hgjtOM054Te7sfAl/dTVxF1lMNr20S2EsaUYtuWgsuMQhx3+IZuQ6Fvk+vo2+tZCLHnsoWM53oKj
A/KuvNrWQubCSZbgx7AUsEtb6PFkDvHy1269hN/xIL5FSpJ3ZQeNdW5sBQXD66K1a47RH6DzzVtQ
6uldlEqherT4HxTGesrK5CZNDYfVCNA4OhvqQ9Zh8DcbS1BpqP8aRkZ3LVHnNSzdaG2zhmF5kxgb
yVv9H+tjtsQwq3Z6MMTdwSHW/HCSK/EdGHXCkod06G5Yi/tPNxE/0ssZkWzFCxRHzzNjGgqxa6lQ
L7I8okr4bJoZDJvRmDniGUqSu/8iTscqxF8+kgJOGRZmdxkf8orTtXQMjj2LX8XEM4JZBPMToROU
7KBQza0yloSvy/7mGuM8pFlgdqeYpVqI4mVgLP8/JNVoZh+9RM3azu+JsmAg/OVkRXmg0sM4YWG1
sRK5XbGHfVmscdpTjA4Kmp2/TodrLdiXTZKXwLoYqtENKzuS29iukl3C2nDfUVso1oxM7cbo1bK9
xyS8HZwt8ZyCfOVehQpP9YG3siHW8i4NgD0vqnmWrkOOB/W2BHhZOtnfLEm8jxqL/r5rVPUl/QHT
WmlU3H/whJehQ+vG0YQBdJwIdUaryOwpLUHXD4es6J+xHMFi7xaWpqtBCo+8v1MQPh1Uuiny+p1r
RRJmWZySS8P1zNcytyT4uE4Fjek/TxgHD97MjZzCjmEOWeQNLxl0xUMiAH/AnOxP5JZYkLWiOwTV
oB6WRXykaU9zidTFzoQMuY5dvcTrvAowXgxTs2/9gX2hXbZnDXaRsWnGCTQ5RjjxRsXphrePl6Md
HPJJ97CC7Nz6Wxv++CWaKuAnZruwX3AOuv/IGzQYEdCgkNqW9ViPrLR5AzGN9xRpNRQRJ1V6spNJ
PpNkytiHmSUIVGNoIEO200evSk6LauZ6zm1zXq4kOKaHsWZ3oMuy21d8xiuSGjkcjaZ/MaZOn01D
lY/Rfb2zMH7y5/Nlo7jL8ZKongfKsm9z2+itKorq4GdB5FApWwM6Iq+D5tR1p86LiqtcHP/cYZY7
2nq5p6jz1H73ylY9V0WvT9Mig0tWxt6FV5U4U5My0zkekVzzVGX9lpP3bcNR2NquWj5S0Bbv8wgk
Zsu4ZYXs7KpTPkUyAkSDc3pFjqn6o0Ri2qTGeiuEh22Fi4GY0tDJDWMcPzs5lKK4Yj0R1TojKvvB
XrBgKgH9kGAE+YZ3W/1hr2M8Z+h6v4aF+4YQH4eWy1XOkpLIDcTvj8yuglvF6b1p3Hk6Y9VkZ1HH
eCR9ikpQtvWVS5WzrYkuYPFR0jg7s3qA6eFu2jEhFN+54PpElVfv+NnF2cfuDKeNCTc9UmC3gKto
MwrKJYvndjUxaV99Aqwb5KX4vmFuO2ddmSLeFbgpUZW6zrpVZsvszC+bTZCyplUJp49tmiUrb+WU
1fTl10WxMezFvSyQYNYtNkZ4BdEiwIz5/ktDrRUZHi5Rg1mrJ3gNHU4syrKDZSiBUYrCu0G/js+9
YZMDAF38GXWx/QoRwNoZOPA31KLzaDtkRLY08farOIrNvd/Pw7Yb1fABfjrHehEtJ7P7X4RO0k2g
4Zh0i3K3haO/VRr/5StCyJCJPLeJRQ5F49dvyr748CbXfa5NFxnSibPdzAaZ46rsHipWBxjD4myv
cD2KlYZeeSTGCEuWdcEBgwLRqtT9MHQWh9RC9psEtuMPvEIMHtFgv4H9FWsjRpwkxDZ49qaQmf/U
WFn71HRlBw0zqNdGljVkNwBF9TaEdi4+k/5rJ8S2csei3rO2QSX1RfRix8TPW2e0/iSO9W+w4/qp
KAdrL5TTwVeLrQMBoPwJDgHX8SJtb8KJwfCC0f5oy66/G/Ds+NijBK3AarBxLEhqkliHFgFmqjmM
EGP4+Ls4VDFusb0yB9VuHUAfO4Xadg+JLrcxldYV8vN0wPOrn/Uc+9sRBGyyseaFCUWXAXGiyap4
odrSbl5GBK8bwKLuwxhTNMpRN/UeZoG/HXB6bisMB5sgrq3dCFELeAXlHaZdINBS7Qe9CosjeT3r
abozgVkoVX/LhnSnVRlvJT6Tbe3b2YmGvvHI+4VwS4JldZ6s5R1RozuObtEVWDQE8gPha/ad3Jby
CO+jUb5ZCOF/JtOTb7G1gCeeuFd7Ki+pfTe6a1CqLqb5uJEra/bIaol66YDZZnhtAxc3Fgn1luc3
dX/8JTH/LcWQ3IQ1xQxbkQdjoF4OKTejB55rb1UQbd/N2eif6fBY9hGvnwfeXfVhqFITUbegkdhs
keFWQiXWtUQcwDtox+/GXMkdQjpBCX50MbFOF69kETifySiX5lBNntjRtUzEtIzMvcedUu2AS2LJ
V/hgShGhMrbJ9IkXxAbRrhbCwrU1HYdmsv/RnZfcdNv4ey8lTusRoD4SWe80NmfI0p6Mfj2AMGsX
gN4vzw5TfTG3dbJuA3RsZmycYTFLpWPRuLReOAMPgtcpeVGDgW8qq2zrIF3FLSlw1Z+qz9MD6HaS
KYoly1moNNv0HDcYkHmX4QYU01ZZ4zQcgNoU5ZYAZKx25TijNU5JVCQbyZ/53Fv9d+212crHants
jXm4eY1Vf2D67MKox93hTJ4k0BCULxNsGTYNARsuIuQwg9nrr6q6aqCCCkIEMTl4BUF4wVUI9uXk
WSr45KuO98wjd855cd89dY+4yihdp1a5uikSuJcy9+wrxx72/HzAoQeQKphfMKRUe9cJqh82TtNb
rBakctIXeY3SXWYs81NCu1zmVXlDZYA4WKu8OirL6iUniZt/wdVM8QjB3mN9b6hL4eW+z8Kpzh6R
iIx75ooJcjah/wCtrLu3zF+YVsamLN6UyaqtM8cJ8VrWu2HiZS4WN/6d8OxeaEmOdh4v0nXnjMal
tAhIboiY8Zwis65mlHCHqJH9pzBG41HE8IgejCKIqLCJSgcI+2g9zgL4ZJWV+k6EEsVJCrS+ntXA
0YsAc6+TPsr2ZdFGxqZFY0Sr1c4p4zYfJryC35OSgwNybrxv41R8gIcAcmM3FHWOMn1M5ik4Tyh+
59nsaiSPStPhogm0Q4k8jHOd/OMelO/ZKIxhXaXiymIofXTMztpafe6HTc8KzFzu9m5XxcM2Tnt1
UKxM8FpKHZHiyOZ9P/cLYnom1xTjkDzk0srnx+RV+JsCWM+VjZN8oS6hfNX10C1sm8zojHkt3feC
jrAySfyV38GBDRvP/6tZxFJSyJbB84S9w0pehVpwm1v5AAEISZgFIkXcUfxJt0j2zLY/x52ZWs9L
FajXOHCwA/XCPLRIn9RYm+TN1x47Bhh8wr/21pifCt5cazPrEe9M5IdHdP3svWlM4w3zRUlUW5t7
+o3qxyXoaoYwvM0PHlfzF8Mq9HufkelqY1nu21lZz0YQlCuywaT5kkqAAOQG+ZT2vbM3DIymoq5w
31ZcWNEtOVakOR5YonDksWhhalhIWIIMX1dyhiuSq2jDj9veuOSWQo6F5jfyrPGdnKmFEOdj6Oav
2dsZ9x06jHt2zyPDgaQQqAaAEMK/qq44VGFUYFxee7E41ZOsn1PHnf2Vl/a4oTykkph4be7sUisY
dmNLUpP4qBdGHUaIaq7rTWbhLeggih+xCUAPGUkY01RW7XDwVsF60bzUsNgP3WUZh2WfalpDtKf6
gz+4cj9SW2+HOEtIyWezKhwqEorsj83+5JDPODFSEzi4T3HWC9sGBkJsywQAGqDFjTvAbCch/mI3
iXPjF6PgipURu9KEBQ3vzcvIvQMoi1d8QwKKfwQ4yZPdVvknrQu8PXTLg7MKrImGET9xCDNnddiV
Tqw3RY1Qv6pdJ3twpS4vEFPaW8q48BHpvsNWMS3Lb1dl/ooXWL8TjZefua00N58N8dWxqfcJYgk2
vFPMXYDWKAVyi5Cquzq0BhWvJ+LueAMH/Sh5f6+x5xpnZS7DQ8mK7NK3XYyEBib7qDRYBE/mN6LI
OT9PxR3ChA8dVqmrnkYvQkGy2dZdSUSScm6q7kRRBwkjOm02UWVGjx1A3bWbONxGfZJlZWhWFVKn
qhUeycLiYMvt4FwXwRVPRwAjsCAvT7IQiLPjysndIOzdGcCGMD4Ho0h2ymnbD0+ZzU7D8TyWppG+
jWRjAYckpf2cCmLug4jpMTECeSJWy2MoOTS+27T61G4mv1BAyJPA6+9BoadsmNCR7WETGSKCmJPf
PbFz92I2drdv7+T5uWMlmntRdgSsDVXLxqxNHcBAcFo5WK/4BRXeq8fojDQXAboBUzP8kvNgp0YQ
iUY/M3onNxuEsecnJWkTPe1i4MAblWqsMN0Ytc9cdTkgIsOB6QIKgzdlky7Xbra+oOhNVFsMDnjy
QlvqqWGiN1fe4A1H19RoE3VaqFst4PCy4Lczie2jiiF4e0QqQHBdrbbDZwiexSVSkLZcacCacWWL
y/IIBWbaMLEFBB5aRYkuYJzM6JxHbMKIJfcX+SoK0g68ch8j1PNy495S1crejZgBN6in7bohO018
FoIiqZs7IDVaAB0mfUIGUWJ2phq4zE4LcN4dvAnjkrlzGqaYnfjJKHHVlUIjSYrofa5dKAJDVzlb
qHTGloA9H1WmUWeKgS2vv0CDKIrcu9rLEhElbOuARWKMbj4H5QdfTcVvL3F2DfUA+9mIkaO73MO4
hRSK5yiVDEVg3NeAzYttACXuhC7ehB1h743FrQUdwOhANmQu5Jf72GkgKrgejteIwToEYGKHvlsM
+2HOrW0A6fC7VVb7wmvXh1KoXdxeVfPQUdCxxc0ZnUlvpLy42+jsEVwEd6acH2GN6R/lUpwi2sz6
6WVib8w2ezC1+QaKrT12nYGxZjLaL2eiu5ydtYbBEQv2XoP4tYfpKWMEDHtR3Y8LmFazNSQwAmT8
SnMIX9VcwhvB+b6Hdbg8uon2w5pzdV2TR0RRkt1hWSqN/5eFbu1VkpHVyb5TqyiYHIs6dKm8uKgG
9hqZp+LE3++HY6GjM1A/fbA7dtSxIq6xmKP1j6bQztmMdVPeCssGGjrrtPnnKVfsawvLVDqM4uKQ
6l03y1x8cGzFv3k897t+qYsfy/Sds0897lbP0jrU6TScpmbRF3+xuRElleE+IzoBHVWqVV+d10KP
mnEKu7oxqw0cLOtQgUGgyYOdEI1AtXqDxYV3z56dCVEuZ3S1bOZT7uKA83TfNk9LnCS3Pm8hvDVd
duN1Q0+Mn05by5REx7Las378BrO9lLl9GNhsHuWs0r3JG++ksUGszdwfcfxNktCxHW9tG/gGiwEx
XLKM3xd3D3CtgzXvlFWkN/QFbycxl746WC9ZOfWDvjpqrFYAy+4bS6LDo7D+dp2njzX7ph1HCBFV
zcrcmCL3mjsgaiBPCRuAaXS/ry3jYey67Akq+XDw0jLddja4YSHiGjB9DkulEY7YGKoWNw9D8OPQ
GPId2CIgxzRvWj6pSR2ECtKzWeX80guFHDCk9zANhAG91TKaCZgLL7RzgwwTNEGDqEY+PVYZy65m
GVV49+9uK9RJZmSKBgCNcczAECCalgdqL6fSRkBrnIOtQdlpetyefK7Gz/AznRDgbQNZy4xZzk0v
s+3Vr41j/pbdnWs13BMebM2ytXK0tZ89t9oMRW2+sHvtw2ZenK2UVJF0iSDYQhqJ71/GeCkLSjGn
LidwTmCQG1jhNl+srN6RdJxtQoghjLKRe7uFO3/fcuixgRnwSHE4Xbx4sXDE2Gl0E4XV7r2md99h
Jxj7JkIvQ0QfrkbrF3ub1ptN3frZqcUv+TdvF8AlAn0lxHYT73Gc+q8sLPMfdmzinPUzwpo/3aFo
mCq92W7fa7SHHfbKX7L6OMHjmQBo4bJGmlCFDp3hTij17AKQzYc/9IHVe7pfx1WSJxHO9UUe0SF4
l8GmXPkzNLDWiCxEqYGtIenmZAfT1HgfujTZWRS3rL25Vfna6fFoKjMC0yDQsNhMBK956cxrRc/A
xBJT28YWrurEhb9Ywkr38hsSZPe3HoiJmnNK2wgjbPtjNwLiLWRiTJSVvERMOiCrg+7XUEyNfVlQ
5VFqHRrkQ2DgDcWuoi8EEDWk6oPZg6PezcMIvWeIQMjiA/RRe6c0OdZCEeVx0csPJqi6PWjXaZdL
IBmhz9n6LOae7tA0M8kVz8M9F0tLXsX3HcLtr28RAxxVmwtbkurvOJXeWVker1kXMa4KfHflkBs+
Da0uXwpxd3RGIjg5k5vfeMBu3PNH8ImzR+IKnDpTSwbbo5CPSxbnFxyt3SOIWdZlBPc2CEHO9a4T
rCtY0quclMnaM3nFK9dYPghfzV+o2RU1PEttMvcMIO7oEfiTeMPkrH3hpQc/IROESqXdLTxWAgNd
231nNbPOauwqc4PbUz0FnsCDKRUSOanHjQYfgeiapO3a8yVfylA1e+37zk2hP+PVAm4bZmx2Q8vS
7xVkpTVUWhsDOLMU+cVx43gSLq8eS/0rnILsWHX3n/iJ/6QDVC5nmdllpi7r1Hl2b97CewCHkgYc
ha5l/d75XWhhNQBN/l5aOAT9DtyTp73p2ia3jrbmeFVjbLD6dn4hZ7QP2HXuhrZKYy7K1VVNSQMf
mPQjYAXfa7fMQPONuy/mNG3qA/Lr/FxY3BN1of3PKhfwYbEuPcp0mThOxLiDnFmYoVUs3WVypzxc
TJQcbqJ8m46l96S3oC91saAlItLMBT6G506Lh8rXI5wU4r7Az70ddbdUaYARINSo0Qc48puXCMNg
KO2h3KBNGthLuBbkw2I/dYXMf7Oiolap84RkFs4TLLM5sVKuh96eH0O0jjwQAL6NxQDyVdB1K+p9
xp8BbTtmp00J1MojjU5uzUNHU1ia6eahV4IUWfRGEC/nqmc19qc7jw6teaX+qRPRbWmq+URL/xYs
IqAJVTMVG76qz0Me46AkVfhceU27LhIQLEbbeVz2Y5AMowMvLjJb7OtcBhGfkpNfk/svFgJ4DPnZ
O6EK960seFmXpinYeyXo23dD3GTf2tmpT8Ss2wdzrsynRhk195S03MkUH6HtOTzAqPLBBpu32OO6
H7je5TVWbWjG2OkzAZNGj/Gp1wmhSGI15qOIes26lGQGjLIBz+eABcQqmGpGyi43STaObzna+cUo
luqJDS2RbMfy4ciYVjiY0HVGlrsuJ2jd7LN0MF06J9AfVDR8R2x1QeKL6jZ20ZBs0Kkw28HsoJDE
4CTniM+XTbU0yxUXPXYhHLzxwZ70cMoo/YPgDgsHwoX8XnyuW6uC9h3g/AT1d4EKDJ52IBarxeK/
N3gInjPV93tXW/GOQwzQYm5ZD6OfmyFOAdzCvvfrNqOzqdlaM8jaVoBRJKneOYOSnST8+o33XD9M
kAwOfe2LPasigMD+IgcznFtcXavGgkYA1IjUC2I47lQ8FoQcCtn+C+DhPbfSqU5NLgzi8dbnmFnJ
t17K4DnRbb5u6OvF21fxkY1Yt2RtA7NAYw325GeyJ2wY5c9UxMkWQW380iIKzmknHQQ/iq30Hgws
PujAAsu0glAOnW8Y75YqJ3hh2s1+bOJOX3k+Oq94QAijJfRyfozu6HwzywTUVye8v4O+EUxM2LZe
Auw7AJQTptlNAR7nZiy1XEKzNJKvqafAozUtfN6ONmEM21y5pk1L+cijn9fue5C75WPGQvAKn2i5
u0YFgymA6UM8wOlt5i49jHKwv8Diy1PANSdetZWpP5wkcrfUJdV7K7KNV85U3WLuI9DoxDCt2sQO
WOH5EwHLMrss92ie1Y/90TUyY81Nn845i8CZNfVPQZXTU4fT4DDMvX4f0zZFFNGif+i6Nt05dB7S
r+C01sbhKRnXctDxtqkl/5T65ksxNDREF/De2aXDi5CG/KddM/+yo+rXYu0WIu5EhwWI05rlySes
GFgQtb1zawNzGd1MH7CYz1NevA6Tpnfb/4vk+mehXp7Y9HTWmVavtmlWRylIbhtT4B71iNkjyBVE
0IifrrajZyfy7LXFXZ0BVW06H7b5OGTY1RjX5dYV5jkxwVXXpjrjenzxDf5WVob2hsZXoE+Ev8PW
LnNmFLvYJY2l8cfeIV921ZyD3PtiF7vRfa1XHZbNVlvX1ITWxFG8ouzpi8RNvpf19Ib5ZnwqIx7C
tOCaKs0mWQ3CfuGidW6c6G+rlP04EDPc6sbWGKDkuVOpQ0YOK4XFy3815rTJBZn45vCZw6p37v3b
QMGURnbBgp1vIcMQ0YgQc+wiYgfSslzUQq/huZyltH7BTeeb0aLiBBhHCS6U75Pw/rXwO3YNtBCZ
8I6Ih350FDodZds8aO29O4NEIEvodaQVCFgMQ21i/W+pAgeFE2tbFQCTAH/G8IfQggdamUixjbgJ
mVhY4RoXA1Cr348nLtvfhuS2LBPDw8Wd6lWR50Cb8v7VT82aByCyDk1GLt1oE+LJi0njUtBxqxEP
rprFlUBSedBBz7Qj05F3WelQ14W5DOrTfKiRY/0+emqBygDCHR4wjx3SYHwzIyhndkuUq8glv1rY
JaeiAdZipTgvE1M4x7ld5GV0hyGMXA/Tng8RnFm2xKY+kpeCZfpAZs46Fjh1wnvaf8MLQV54tMYH
Pi/8h3puL8kCh2CWw6dugm6TVgStc5GCKoSrchMlWEPUo2GTlfe8T5xg6iuZXzMTp3Q6udaBWH9w
GP2O/hZjIXQwefoMHcDeoCS9tTFvudZEz6uCjL2jRhpohQRtXFJIhAtOrli7E4Wxmh3X1oM31tCT
84Mo+20rnPPMshusTQCAasDIFbttsJ0q92h4EJD8Ntr5pYl6iseE4DQhd7rd9qRLTR6me2ngnPUM
EHxyEj74wfdRjAzI22xIwBCDUvgBnJVs6zL7V7O3x+c/EAoj/0o1TWQdUxM8sodl+FDYLTwNTinu
sPFL7jf3eI6XcaF2ePOW7KqcSV5k7y1HdHs6r5Q+55FYqOgAbTLeU8VdtNX9nZMYyBBKwcusmotp
Ac0Fp0CI8/9jjaiIjydWeVSMVaXxJMtaYERcjNXIwnGVk6d6tN32FajHmTNpPaXoBjM81zB15meX
Y3O94LHYO9O9+ybTn41jmG/pOPrsktP796o/Z9/8SSb7h07DbJ21Q7dzAxjwVGL9MZQTsan37rnW
Yj6OMctd4iW/UCF5VQ+u2hD/MLZqofMkalm+yhFYZny3radLPxDNJ5JgGNJFtpntk5PkSKZB9xdo
Gn2oCY1EyqUDIyPEivq6T7hjXIrFuGWNmMMlgQoej7tUpW+kNkrMUcG2Z5TkEc+7bbZQszbdU9Xl
PdBaN5dZsT42KdZBLI3JXVi/0qIj0avSq83Av4L9wJ5qlFufs7pJeIeW2JZhM8e9+iVaeBOY5fbT
OJirij6mxGTgLkoNUdtyxDFO5N430choxOPGTYSKpKXxE+WErqv+wxtzKKKWQyqhfo3k2J+ocdUr
VYk+5DIJft2bd3jAd9SjndsZS3rOafDo3M/bxf+1Gg/2h5V369mw/RD2JMOjYDwHK/HVu2TV20ZZ
O9uDXmkZVoVqVH4GdpTclMdeX+XxizEoyAZRumsLY28EWJOXjJVSIfSlaHxwEx1Q7zi9qZrNu3Qu
HIgPjmCgYN7HTgUewvntGh1sReFQOuJjdy+W4FRbVhgN1FGK3r8m/3F0HtuxIlsQ/SLWwiUk04Iy
KidbchOWzBWJ9/bre9ODN+nXfU2pSPLEidhBwtMfcJZtYzd8xp32Uq2PeM7pSXBL0AGc9/e0065b
F6nvaQAYN9k6nODOnredR5avntZ9UTnbpI7IBo9JxR/fVOe8UVd9oDIShwnzr8eXqcZhJKmuo3n4
UbezH3zY10yt9ZA6tYihCzajMHkysAsavD3orevFRwr8qbDZYaQFBI+CDgyAMDN/FPpx5lITPk0k
p95T4S5kZiFai+q0xHAHE26oMwDCfspPJqoI6wWQMsOY2cfWXs6llp163bqYSkz49ozPwQ3TLf76
JkgN8lJ6TOfr3I7X9XlOTPrY5lBntAO0T+zw0QinndTnj1DBF635/QNTwxKGvHTGF72g+aiXosmx
6dHg2hAz47d37i3kcXxFvEzV2IAGcM1ypwCS8Hinkx9miG1jIW995er8RGjbmlOCv/UQnaLZE/t6
zE8Uf384QvwuXuoSmc3UrlXzF+2w+rEwUnlEX0OTsBGjCw20fGLee9BB/ulkcvbEz6AiO2DM6iht
r8i7704U/oJILbau0bzAKPiGLP1PFPod37xnXRbPhp6MMDJ6fSXj4ILXFRN8IYWvNfDSDY1Vu6x1
ME+kceXOXZiUWeze9SxcVhTZMRunc+/Kc5wCP2pi95vzNtmT5xy3JR4MzNZjvzb+PbWZwz6TVqPd
IGcEfa840iRLYRXN4ew50bQ3Gd8FobyGnHF9D7qENLBRPlIFdUazIEHXr1zIMrq5ZYNbo4Fo70UO
NpLOBSmIR/JgSIrHuSm8t7l1Vhb1QayoJ9qcoq2A6pNhYQhYiR+5+WAap8bCB0NHyJH5MahV+Wqo
8f/z+MHSxjPH4oeBXEsulEU2MX0PWWnskLsokesy12Dq111fDE0f9PDeAi137+bWeEpwXGREqa2J
AKOddPiB13I75NnDoqNtKPpnjNzkzl4/Qcb2/Iw+Xzq0sl1fZsxn0KsCy/OurBxpO1IJLSh0X/tE
k9+bpsM0LFhWx415R0q6veI+QXztuff3GKKftHrgsNXsHCLtHCAqvBDgukA/djZVJb6oyTvzIH+u
W2uioejYCvPlbMts3zCYb+xKfjTZwA2l7W11QnNnoxmR+3LmeTwAM9J2aJZQLSVuEC4Mme1jjJ2e
yCyaPhllKGPRgk441BwiU/8sXFUd864DBKmIAMiqfbbn+LMwUORgpt9VaeJuzQ5wInP8vWnKNfVi
3o+TdjFTh2IFz0uvWT8xjMe194nteWUnqCcjx95HS8qbrRMxBEOWHOTImkSkVvGuE0CmCMWOd3EM
BiFqe2ujpPrX2N4TuhSyd34rkJAg4MRki10WSJg73s3KyIMEGgG+C6LSWMJo7hTxfLR5OuFbGK/W
xN98yExcmnH2EtfZhVQ9DNWZ9HA6DXcYae5KbfmpXbvye8nE1iXdh1er8cGQhU37Zlb5Vk1EobLs
X33sMHo0EKAbakI2XF+hPC3Ls5LtxUCMxSBJvFeiVKOZnqVLbdwUZwUo3fBn6Ul2yYHbWJGVi0/C
+WpluXkabZJnaahe+gIHFa0np5bId5BI449KJfhQU/5FVeoMjFAUZz2b7+eJ5wyyCxFwL/pMOhh9
SSRRdSshWbGTjCl7XACLUaj7fPKao8WL484yy1fsbtYBxXDbqGSfsTkIomI0tlqZ1Eeu4P2rLK1L
Dzt869RUOceh0z0CJKz2RuhFeyBo0U6pLOdvn4DiqVwvMELtqMFqYlxGsgfNetEtHll9ndNLt/3F
RsRhYuivGh30QRkV7cNstec+cz9xWYd+mi9vpUfHWZfflGbiNioeVBPl+443oc+NfgJHnb1AncCG
W75na58W1S8gZ0Re7NwyTU4TthP+2iQ+iIndUzz+MpmMZ2MqnlxiKludZP/GaApslm7+Ty6AD8i3
36At9kHeGveaUXIszenvYlW3emnCOxc4PidHesJOSLcBdv0gwnpxhIp24nhtL20lmm/4eNbBmCu3
AAQxY2DWFY2BpM0OLe4q1kjmfW6U+0KlzpZ1UvlOB7G+pcK8x9akhX7nJSfAG/AcCNDtskj/KtmD
kFrUHkzSwpNLytKw8cMAUCdzRRu0k2KdyYV3bA0NQNX8xVPD00e6UriMnNlQ7pA4aNYsncfGHN+s
sHh1+uTIb3cgx/EBcD/dFKIEndKfqYd9jErxMUGUXBDlBfReTc+fzF5/Eov91pumuR2VGg59YQZM
ospfX08xgEHcsnhR0ldwVhcuOKDqE2AA4MkEQRBukpILIJn1bIpsOP1OTBIr4cuqhq0ronvTYwIa
5h2WqxWMLSTWTQeEuVIgBst2CqZ0+Cptnde6mOS2bdcWxBp/ppOhwMly3+P090Gq5rs2NJ4Ny3kn
u46ONZLLH/Dp+sZY+qT/3qZKXqVp/Hha6fi4KJ40OT+Z3J3SXtycEes2Juwf0HRuoKDm87OpXotY
fUq3feoMCmnkxICP26Ydpx1vIEFr7DRu8J9hlYf1jvnT2ySGEfmTqt9x34NVytMfc6XbJEsE57Fr
t8PCW38NjY2y9XwwWbS2S5vI0mz3R6sSd2ErbsNAHCO1ROajYb9rjDwPjmv/1i4MDJPsj9DQYa15
OtNd0/EANF9RmTxJAhrbCQ0Da2mEjz88Q3tSVxt4xRoK/sTAijE8G/8VWhZw6MQrhBdHfKYOtLp9
U5Z2lJFkykkqYtCClECcuXdT2v7QFPIuy0n3y0mFF2YCE02nf3UK68ursoCX/DY1Vhq2wSY/xg5t
uuLRMzvrELG1YbbEXj3miQpmp/6YMcJRtz0fY5vtrjeQpZntSuCWtq5F35wW1PvA7sUTOIHfnF6/
Cm+CBRORNYpPPiPzu86k68+yT3nSsGnm6trZw6vVtk+urpqAP0V+qlNoHckcCp6u/hRN4qVhLMRK
+F2X66JeljzTLd9Do2YjCIGbIETPXcRorWuziM8WxzDZATKErLFe67gefZ5osjxp9zN59vPsdKea
mDvf9v7VJfU32u0ttqLv2CB5lfbTlcb1CxcPTPvk+cesgAVdFtwBcUQzncFRXt4jD47R7PLFLwQv
H7v9QBtm4KHIe6F1YNNyDu4dG4dfV/LddddsY+t91CXbD0MNbAA70um1Xb7lI5TkZGHdFfYaU2f6
ajs0kBSl/mHp+utAvdlGtc2JANpqWMAyaGEf6jmmgyXGjNYbcX3IvNbbsuy8x4/2IurlSHj+3FnD
BN2QjINbVrz36vY1S2ZeYml1ZU56TiKPrVmaG4+oKXkA2uWETw8IUVF/UPQNXT95qnFSUkVMZTAa
+6GbqntV8kflkofBfihOcTRfvFg8k4pkP05IHJ6K82CaHGfJwNPltp30Tc8Y0QsZzbqqeFcxPjom
kucsS266rt2bXbUqQ92+skmY2C1ch1Tnrd52kCZF90k0kxo9VotzrP8knrWf+BbR+dLBLk4eacx5
o1HpocX9tqnCaPBdO76fTfM66fGubVV6wGd/MVJeyiqWPFAjrytllC8jTdpK1i9E0fyFGiaEU4VB
APhKb8JycrVwH4FuwmNCJSfaEp75+sSF92rZJbYki+jEVFXbTs40ifI0baUUCc1YnARJ9eECYGr0
+YHB/trF3ZNOgfcZUsdX31XsAAt8+wXdt3PJX5UaSo0pDDWNqqQN5WxHs1F0hAlWSHJOST0LGXLl
wwMKSv5JKRb2Hf6ZznI3LlsWv6FMgoAYskTK1obqLV5GgNMG1K+Abp3fzGqSw+iZfJVmsKC5a37k
6fJCIzvveo0LfiOnBzbxuR+VDRatkO5yqTfPdSwhF3EpiiXFbeYCdKVqm9fGSahmRihRmUovbcs2
LLPtG0g/QtFKPIo2/uoapqWa6Zw7Zq/dNZGhLk3EhVmQ/Nl1U0dCsH2I2oUhIRtn/rv4S0bjdxsb
F82zzgOFXMQb1f0yjgIfp4VzfJ7uMFR9JODsg6Rly9ZFNJcnnYOUMk1nfZkxa87l5xRjcCXSQtSU
LceOysMGZ16VbqF3eNvIiNNgHlM7oHjksU3kWVTtGTr3G6AL3nZdUXAS8ePV5pE3BUrzGZoYHFz1
f9U0ZnoNTlGQmyOQGpAtwQxsqaOvmpS4AvsKC+j/ctzRtr6FaXsEQwf9To/Z1zkS1DQW1Oe8A5wH
ZnLA6VQY/lLpwx4cw+e61LDMascwYN8TY5FItsMNKn+9yXUK8eI1uxHjh2B5gj5WFuqncOPncla/
yzL0D0YffXY9Tx+pllNKhzSLZAtq64RRcyD6IL2Y5hE2UBvTGBxf1UIe+rIIPJlwo0ox44z0nJIx
3+e19TR60G+cYXiCWMLVKoafAcfFTyOdLvASsUJPoAjV44u1ZoXi1rsJq73hI/xbregHzx4aIpTQ
ybsK0hWg3GMXz+yoKv1fbIHUYl0wbp0wf23dcQ0LfVh4uAPsn29OZn7r9PBRIo+xZizRPwu27qKh
s2zQ+Vf4S4kGLGSbYY/n+NvAz3+2B2aOws3EudWbXxvB4sQdHbf/hJiupHzOl/nLLdVlyhMKrvSw
/zb5bTdKMd6y3ab0ZtHfS8peXhyZkigldkYlc+wT/lj9/6L5AwF0xiTcbWgl/eQr8FQ06/6uAniX
lO5TShtUpbPRSKz5lDhL/8owd41b9tnzcs/ljqbShZaTFnMOZSN3kCHeqsJ27+N+CE8d+5XnxKny
E1lzwFMzvWvUMNJ7FjlsEDIXIgbBOevas1H5U2k3fsMmbbYpMX3sdoLCBwK+/kKgAP3bo9WQlvR7
PZ7kn2BSIniaVljj8IKO/DnsjmrXCZ/7hoSc+z7MlXFZOqIJvMZy9k3IS1uLco2Aaqerg7R0aTF9
PkqTgzaB+bAxTO4cAFuo7kOYJy38Wdne2hTTIDznjtwvoWH6E+SWrTBamqZiYgsyjm6dy62gNJLl
zFI7DCKLdW3Ju0UwJ9H3IJiRpbmhWI5GHSyyMG5MqMkRm2gA3tYVKtZHrex/LYgMCUIQVkxf7TDF
fuIddPxx4lQzJuNKTDOoM2RMyj8ulNYzwEgdQ3WE8NCVDYq9Kz+QgNITaAB8RVpjr7HqWD/rer4F
JIR7Ubj7wQNtjk7x0lb0pqnFpBaqOVRl9YKRpd+kwrPPbGmofaJkJqMGvFv2PUSVf1U0AO2g2AAz
SfpkOMmbPnTxIxD+T8cc3sYp/24p5iaFWzkHw0grNmMVeYWUHmZn/ipKcVrqltu+8zrHdFFDcufs
E/oW9abZZ5n+Q8T8vkMU8k2JuYE09y9h3QPhwukKMYwPSIld2vIpGSYXkJJ6TbuubvPkGts+dG6N
jbzAbba9G2yE/7hkoPfoGVtt8wch08/aMR/MBS2aT+9navXpnn/xjMjHuocQ5maW1iOVbNkRtnf9
QrOZZ+00M6Mcoy6rKajXjbQJGIYNv4AMaFgVHJWB/sR5KVaoRr8TmgtZEhRnkWJYd/P5qdWNX8JU
hPBAAfMqyz5IvjvPFk+Db+JDqMkPbaqpi/ad7hwR/9venLIDiyYip9w5iIaSKh49utkLOE01VqH2
03PcrOZo0DiDSTgFuTdhF7WEOVBbkZe7can/QEJR9+G+eIX1qAMGCXCOB2NDK15DNVtRN4hlUZjz
ylYNKEqichyW7aaLpxPW32sJT7ytzNSHYKF5zeKnjRn9wbSyb6bXIGYpCn0eKoosRZBlDTi0WjjD
ZqwYvPKie7agRAPp2TnufLIpCvCpsfp1Juu1qFbrD6ACFvp8scHXxptxmpCdbN0SciuVDQk7QfSe
6RHlvu4qKz9zRQbtinAXoVAncsvm2AsQK5ZzDYb/rhO6jUwpXVgDJuRUAQe107Extzl/sDIMn9m4
nb05vy7M2Etf3GMme+JAvIswzqP+5XJvpXgJiFTqgnbVypREv6tor1MTeqaRrw4wZEyBYnjZGnn0
4UUeUmFMT8ewXAVGUoIudIdXk+Sr6bKs0+oUvxauwSLRqHBJm0/Wy5fcxVQS48g+RCHf+o4Q107k
xl1ec3oq749uWIiZzcmT1aHVwfuWLga7NHLlzolrcVfY+DoSi5fHFIXBgs+YuZTS2rKfKqw55nlJ
OfJUBXXMqRoOtQ6MJOGI2k+rRTuHjfmcZ+2ur+SvDWXSLdvP3huJAuIy9vt5/J0FN4migghGVVZO
qaned8e+HO5cKol8LzXn1zpz/8JmJsJoqjcCgGfLJSCgcWjTUxhhNiRVhP38b+mzH6tnV56h5K7B
PCJFhCw3GDC8Q9UZ9YejQ7XFa4KtaVsYDdt3FpkUHmi9TRkKQi8WC7spxo+8D0sXd+XqWGPUBHDQ
2R7W/hiX2pddOmtsrzPSaQsOqqPMyzOyJ1oeBRAXVyyXWtVDEhhJ2b/Nco0UzRQvxew646R46pN8
PFRLBdypn5zkPRckW49tHfGK7pJElbd2doctJ4mmaDhzMF10YK2SnaZP/TFM4vYyMjQDgO9vi5rO
ADBu7LF3uO6ZXFPjTVr89XkhflDESSmcw9TTm8Uec8YXxtQH4hUHJPMLRbvTB7tN7gShU3EFlS8Z
mXsGANyHNphUr5hPnbLDXVcmfF3j4islFAQ7RYcCARPtHDPVvCcUkx0IHyuf6NIAwg6iOx+cPMIS
qY425zu8TapJMfVFMyk1VY4/Aycjb6iFTYbMEAVLRHm8FXUlvYAeUPWySLs5ZYLKbb9MqerEXK0t
2wwWx23UZPYIiZHlCA3L00Vi7XwuTKBQhz4f8hcKlGBYU4/0QY+wfW/KOn3FcIb070ZLNu0s/Bj/
eOXq006NhivRMbL0IVSs7ni7hvRawCBCsBwnIisdRB7djj3eygOVp0mCpKJb1twcqFJq8lfJ9BL6
lqU1uwKxfgroEkZIdC0y8F3dMOvVQlQGxsGaRjnOzmEH5VEDqNU6YAi6IVAVU38ii/JNRo52yMDx
/ehJWZ/sJgfUw96/PFfU6m3rikzSWliXPveLZ0Y+QcrxN8eYLzEtyO6I5xN3OF/OfQMcZiuJLx0F
rrePuIwogg9l3oyBbS4d9Cye2vSZa/HkbsNxYciwV8NlTRfaY5VVMRDDQk+oePZ4nmnA6XBrt4JL
BdL0+I5Ont3nLT4PN7Lcq62Z/XeGFewhnFDJozbH4GOtRYPkXYpPEKRpgNOaH5oEsKqRrbxBnoj2
bOQ5R8IYybBs070HAmsPptp50XWltqzYyufFVfF+waVzl1D3ewSaMR6Equ2PyKagi33pgpLH/qHB
wdB3qecTq48BScNn+zARLJ9JN3Bs1oSyfHIX/eNkDkMAMAhBwfbK2qSZ1uGlG3VWxjUU9rt1rOdW
TCCKW7GVsXD7YMnpFYWSVUXfBgbcIz+1xtol0I6epph00MTaxParwVbs2CGocAO08vkSDkrxzeei
8ONa9uIFg+7md5RXVg9YccOdRxaf+9DUX7tIOJ9Z09OSWdrmYahhrHVaCUqy0yR9bYMdr/ErSuBM
EbvoJsCV0E+juwk84AHj9PJg5QuEji4Z5X2jm8OBck11gbPYfWVdP3+Rsexv/EjiB/x/6EplbGMa
S52OFFwsIlozKRtzLvSwAmhDGZY0nYIhSgL6B+IH+kWyA4QHaA0kC/TpQh9iqrYNQa1HmafDJ3hM
gedQkVkLUG64paPIDClr3WR6EXNqpI9WwwLxUlvUcRIiRRoT2k9SQ67TauchRQ5AOuJZrKQ4iYI7
nR1ib+jycc/eXN6Zpf0PQxWgeXaVpQEBoDbWOsGR09ScrhFkB1ZNXKyzOX2Cr4GnSN7NTfqbduU+
NyKIrZbwYy26NpKrURSq3Ndq+yUGVYNt2voSnvwoBWB8zzWOBmAQXwOhAygs/dYIuW3aDnY1qhlL
JLde6K7AA0FHkh0ABdWOHF7of568DKM33ylaZZi3OE4SJ+fXZ6NQ+HR2PVplODNTW8kIDbtxkIHj
qcIKZZzNqG2pgoOcGWvacJSzC3+s51sAEo0K1fvMqr65IXA5An/FXKUDlw93STRGhN4GZ+vp2kNp
uParyqJbBFFA1azb6lq8lCxzAiG0G8SdR310NN8wuadBQcNV0Lj+FFrOnXI82j4r4HPCKsjAdRXu
c0yZLBBA+LlW9NKOeh3w3hwPllQgJtee0wEqijvN84Y3HPUxWfRUeRVi3MzWgJPPgmHKjbmNBQA2
sMbsuloqUt3x1OrmdOj1SIEI081tSqAJWwwXmpz3bKnxvhtM9eg4tFxmoJeUK//W+DppGxp829RG
TmIBYJqtdXJkjTfLJCEJpmf2fKTjet8X+quQwFCIi5z7FtwQJpen/+kkkntNHDsfINURXejExIyU
U5PB9b/SEdyS3gZ6T7VTvQJMCKg8s8v8Ibki2KOCva91WlmahF4rgLjYaURGxWTYH5USN276fxkb
jmPEY+tDu/jqCuaGqUt/e2LuXLrlo0tbEc8utzeRjfamXzn37tCrHZskkFFhc5vpa/ftsv0bhLbz
gM9uzIItq8elbStGTGBRanz2UAwZCtLyAP123EbNmr3VMNOEwvtLu+jC5Erpclc/moUz+MKVbP9i
SV/gQjQR59u7dDi5KhqZt1Ve/EqlM2lUU8Ev0IDKd+Vy6MFntSiDtoVP2Srsv35KYbbAB15k9+TF
0bvnRg9gynpem9QSRibpLIMuL9+dzTmwquFUZdGfWRoqqOv6br3TO8QvyZnyRa40cUu95tYl3slN
8vdBn06NaHZTNH8nWBTw/TFgLAXO4EJLGL7yxa9bbIqSphlyYREsVqGzMGTISWwyd1nSQZrgCHBE
/OgMfFDIpgBBFA0OLpW9AOPHH72P70u9eSxqSTNZXJzTKd4ng1btkmH8zNq1clWotaG9fW1T7ac1
kn+ovFQ3aUSXhDtRXzXLEOZ7dLJgxbZeIo42q3Jm6OUe9RT3A6+TKQJL0DjGVSRoLMM8vGbtuGsp
tlhwSNOr0u4MDQybDq7BLzsDvHbqHSDisiysso+sDd/DuPhe7+bcjm6aUO8WTQCBo6qbXunfhBnf
p9o8mznHqtJAJhpG/jV580s+UUrpeK/sM6KgV7AbKPXysDc0u2awjg2eQgrmTwYNStrS7YoKvBHk
zYvJhLyj6bNmeRh98HkdFI3gm8pu4q00XPBgoj9l9kgwpy7vbLJfoL+SzdQbh4SVZZUb3+6EQ6ZZ
s/EUbnOZA3m1serhnK9bEycXpwmzXABuR2xMxkWs3rumnC4YCBEBYIwHgmWxLwfIqlWrIMbOaJc0
fnLjwEXaiX2fFdVW8Nxw8mBno5pHuxNI+1reaRtwNqSSUBQe2Vd/0WqYBIrdGdELoAeNXm9Tq33Q
baoQiiZjSdLcLK2/SUJaxCls3g81ziI7Zb6iI4irqTTtLc1kx2poBmSesdnCLuV8yE37FGLwJJ3X
3Cd9bANzY34UFo6E3q2bHdSxPyRx2gd688QWR2x4wJ5zFQ8XIk37rh6uiHu3ZMIHaqbds0w1kE4a
z3VEIg2g1d+crmKK3rrsTrmCAiotBvg+0qXFIyZeYTG97r2o+ceVJ9mkdfIqV7PDwAfgldVdw7pz
Z5X1YU1X3DGpx0ezT2jrw1pgZe0FoZ9FrBU/x+BKSELmiAQze+lQ82sxvqmIw4004ofemNo/K5FH
enaG5zivh1PkkGDzyvw3JUfNv5S5iP7VI3PCqyQKuLVNJw0KKj03UD3iAHc45hTtJCvJDjAGd+B4
u06nWajkHQrdZTUnsrCv0vxZrzDmyti4NnFbbrx++mHHzUy9TPjuOsoPwCuUFTu11iXmtUR/tlNf
10LJfa1huZH6gveBh9qo+2eI8Cx/gQ5YFlAr9IuTqPXnUnJH6QdWBeEEx73Wut1c5M95bHxOobyz
clSUuc9e6YBbXo1Qtr4h5jdVmLTxJTNmR+q2or75C9FMQtts6ayB9DUuHL2DTm0vYAG8B3N11YXn
TygpvF8MriWLhdAPE3hnlsklddQP8vthrorMl9n8nqoImgqzQcy7NbfYLhiY0GEDOCA2xZGUAqbl
gk8hs/IdvDlQp3LUdr1Rd/wi+UmwR/9Is3IXlR7ZilGcoBUC5kSCTBInPcKm3zYW3mVjTBpivo27
dZX+x/8M36W4ncmFTyUeEswZLFDDJrvRZ/+gYeoaVwSVxT8UEhdlszSPWjI/G3F7T9aI9uNkjoi5
qZMXO2d6cD+GXMda3M18aeKfyDWeq0RApcjMB2zve5C1xaoPRwFC+8l2E3yL7u9EnSCAR8xnhm7w
Dq/pUKB95lAJHNLG0gry/JNDHTFvPyygBPxAD2mzecaaUm1JQN9MBnDojAmxgAlIMsdHMJR6YMe8
K2CVcWqX7iqPmX+UsnIdSULc1VW4adg4rjnv9C01+q2I9dWeVJ4HAg0xJsk1N3PIOzgLEXAUcOED
FgK6UIAd8FXJfN2pblL3AGAlQxHQ1kf96uh9j3zZ4hxfGo5NgQMtdwfhE5275jZ1DW5eJLuWbTwD
S7PLxvC+slzuKwmZnCY2zgTpnoHb8SdpZj3gdvw6muM/CKnTplX0ReM9P9LTcdSKRt1F0fAsNGev
bA9nW1VemT/X9oUMsIpLJHisqQ7gvc/bdo9MT9BA766D6tjCJuJvcb0jTiwOdohld04JkoT+6Kec
GCwNjRMtkok2bsMMPSk3mVdDHcBWxIqwB73YpulOY1HE+NzCh9K/ioErrcjVPQnvj1Yrr5PjvbWi
pRaG+GdRm3vDqS44BPKtx4t2rgWScNUdG/wg/lja32M3fblxuYcFQDhT186EW/8IwD0Ns3rFKHsP
0e3DrpovHOk8ApnTsEnLqSkwzQNLqi0rXp59nXy9XJYvVXOtQvr80tsVgxJjGuAl8Rm14x4GOj1I
YXrNCVVgCnW/6F54ATnFHQV6vZnR4+LwQbl6pvvVbPTogcDA51bB81qyO6MV+NLEvzyzr9RqaAjU
SWCN/W+VsF2P1/NXxi+MhVck8m/VzVjfE8MMksxbt0rOQ8POAM5Kcg/kHP01G8JAmFg1B6986dUE
AI+uGbxx8xEAPEHcqRG+aMwjfmnWlp4YyLyuF9VWXUo3T4Bx8FkQJt9bVQld3IVbOJhBaRAVTvv4
VETeU1u5UCLRXiYl32ezFquMdTeHzRrIc/3YTi6h5j2ay7ysQZFn4TUvSouPmCuLXVXFKcqykZib
BqAEom++nPI+Je6RI8mVSfGN+Q1WoKJcRrQFPk9M54ky7kPsHZuYtgECEe0Nd27O1ofb4hCnFxtO
flZxXhTMO+zWm0eKKwnhV6RaTcWkIuJbBNAK8svE131FcyqXoSqyiKlD2mxE+zLxYQRNUqO/dOV8
zoriNcmbhxiSdjBKA8C4jsM+kYfaA+uZh8Qtl7T+Rxjql7cw/ptC/1Rlw3DHSgySsP02w/8PGjsM
CZHz07QTvv1ixv7hqsY6sD8iGKQbuFtsZkOpFd6h5b/Y4FMjD+vmY8AmetpIRzzr7Exeh9BkG0nu
EsG05Bcqf3pubxivdeREs3T3XZMVgT3lOAOiR4uBz9fL6WiNHcXPkk+YzwxjTZVhkjJwJI7ljRSh
vS0s9zUeht9pBIlKc9p3X0FybUdvay802WSmiRURmG8vqDAptHtLeI+CuOk21W0E9yz/NyeOiZzV
dMtbhH/1ZJYMRWxBuq5ibbf6MtCi2lO7uO6ncPVilxSGBfQG6z4rxYgVBxAkoiFeHrqMubEkm2w1
+Wj4cVK7l4SOlFM+Qb1AXNNJicCUNCm6dJh6/bkcCDyUGr/Apo+q1HyXHrUpbKW6FOVsNtH5nMwx
gqFPQgnvoqAmHJhn+csruLukg8blGrmKBp8pEpaF1qFn/5B8mPIxDa8xMjmuXYvSPOS0qCG7Va3m
srwaIYroCXzTneosy9tFS+WRHcG3DwSzTlCtIuFFx6Xjbr01aQI/02g6htDJOvptMbOFalcQtQDc
hp3xE0RA8eWUJoa/qhrpNAIoRokddLtbpWMhsOCOVLhK4Xr4VRV5X64beqeOr3fk50DALgJ9o/Wp
4WKYVmGJP1xCZvlcUnp/NxoKwq0jKP3E7w5qgTrRe2l46b+I+ySOPK89SULkNAdkYg2PQ07H0lSM
WopUL7nC0uTiJGeauZu/yh0JJTdM/fmxtoV9AxsQXXOLpmNCsworuYHwhg3XjViKo5O995XJg8H3
0wN9rCt25RxSyynpXAogCaWjGy3cWt9RmglzxSanvJzcPL4ZnaXBCEstCnuzIYF0M1nQymlsQLGc
koo5GBqA9TlEYAKoRkdpXf3kT00u1mAZZ9GOLC4luBjaWckl5IeMLjNf+76PvM3Ck3aiAdzYzVpd
fzeSs4j1NeO0ObbO+2J43o9HMPoBJ05PuMUYxPQh7JyazCaRaMltMVsHVzNi99A5DluT3LMqQgia
nlBQUSTM+VVWd59ejuLdonv6FVeDba5L9z5slKb2MSUiz04+yYdMKjFuFooNGKtBUS6yYNho2ULD
EmUV8FTLARIWvlaxikyYKjZw0uiosDHjPvIzEcw0fGuPWILY7xduxfhJDlF1L04kcg+LRNo5/tBH
dbKl0ZURvYsoTi0nJCeFL3ILMio5aNIssm0+zana90bGCxXl132VcZ/9k+6EparN3YT/T7cyTCAF
fL+NFqPVn1AajHeqGszpi9IGbvQofla9ByZD4zYKoZvsoe4rnWOdhrCNUXW65YdQYFpOQLez/P84
O7PdyJEsTb9Ko66LGJJmXKwxPRe+yl1SaAuFFHFDxJLBfd/59PMxeoCRKIc7ohOFykJGoszNaOs5
//l+M7OyBm9IwwlXLa7d393I0X40GpLSLTEZSqHzoWYP1YISCX4ZW+1NmqO1tKB07r20IC7myNH3
jkMVsDN0nlfvvWKKXzQuLjdxD6+NRzG1loglCrQ6Pr4MsuaBjxI9gSuUjHioYjGb4nxgZtp6TqTs
0q4fjxPUEX/jdg2gqj8Op41AB0olubMtq1rbBqaor0LRueaWt9OEF5jEENKDqggOsXwhOVxTQUJU
jhemP302FTVRMIJStcZTekATY9ioaYm2oM0ewI6wdnK3JFXoEIlCfOJmG792WuMwTGDdUEHgoom+
kGplmLuoVWD3tmaBY4Lwi41RtcancWqM31wk4C/UqavJ44SRF9XC8ETQ4rtonlOcTO+BJ4M6p2Y4
6bZd14DixQcc1z87bV8cig12Baym4x+jLpfY+nOEe4t3K/Sx63F9N+MbJ0S+uqltl41yEvzyXBuL
imTthNMv0oX6oReWj+9HZKCMsNDjbsMUQtMnF/JcuqI8LgUt2Da3mLYjF0It8E0vYE8PZJFn6Xjt
7ZKUpChFynyEddta894QxaQy7YJAghH1U7tPA0yje7QQKU/VkctwD7RD3mpV206oX1Wi7v/Nx8Pp
0/SDo82FdDaUVPWvdKx6bY0adXiRDcqxf+MxH0Qk8fxj1VKn0Weo4E0PD4o0GyHBB/Z3rWtviITo
lL5o0GsipqVWh3IfJM0h0ohTVpFjPuNdOPs5yvAabaF1Y5qRSSKzqDSJPiSpXykVc3YB+IVdWHZo
0oGufanKHGmUB9XgCjfT8EcoA158ndKiK1nk6EhTLeeRqwiT3FeDyWcPcbn79G+jI/RodkZ+oFam
8dE2wN7E7GJKnpouatpVVZdAdUzWZEnkmFIZJ9WFsbY7u+2+/Os//tf/+d8/h//0/8nv8wTCffYf
WZve52HW1P/1L+df/1H89z89/Pqvf8GfswVnPf9RhiFcYjn8+c/vj2Hm8y8b/67arqZWQnMPwG3J
LYCB2rRZF4A3EcZTBo1qM3RM+PONWqcaNXnhY8oH+dA03zdKYMYLrGBQh2AM/QBZ78BzT3g51Z5I
2Vtrf745+bE5ZUsDAaGOWNIx5j9/08eklGRGktA+TJRqwywtvPqrwrnyQq/sE80oRW9soXMUK/G+
mdIYOm1C+It1tgWSRBqPLVvMiwv/ZxtVWnR9vleG/qE9qfPZbKm7Uug8fd+319uD02o4weLn1+Ap
YWEKNDT9cOiyOgFYZXjX7Wz/B7Qq35vWLAuu5uvq+V/hnvgR3O+lYaIwty2xmD+Wl2BR0+j+0aPY
PEAjmsSvTTyJH07aVikRnKRMNo2Rc7wkg2Fmm79vXpiWLQXDaCtrMea5ikEvYzZxtLM+fOSwbkye
OQMPTosUR8VROSM+u6MNIONwvumPs0rqFhqXPy07fIT3w8/DaApSLWX4cS6ZqPgSEwa4ABzV9nxD
xvwh369RWkLraBBRIF0uFx86MtOKMnZTOwy8a5CcOzElFimlIS8KzN4nDiSHbFDtltTRtz7JylaO
xrhFnmoTHxnt7MIPOvXNLYetQykD2MJyz8DjCG+iOPSPXa49lHAsNwWV6VfUMf6YPGFunKowH7MO
o5PzA/Fx22AcCDlJRaP4EizmmuAt6enI3Q6l0os7CrynGzuM/UdSTtHT3zdl61BpDAcci1iuZWIL
fE2NeRWImEPL8Jr7SpkIZUtlXFjHp0bTNqXlCEvSNVu9n0flqJoobCz/WGuikESvDGD4SI8LPODm
PAa0lsQhA0mhPeI4aozO9/TENBaGrQvqWNDvWcsV1OsCUUfZ+keUVXOgH1xatMddUxPr8w2d7Kc9
T19TB1i6bKiLva600JCROnBqKiKyEEk0ARah5xS0yeJnqY/pui6Ee3W+4Y/7Mk1KNmbdcaWjxPzD
3mz/bT62Y95r3sFDw3sECNq88FGd68YgtpKzYl/Pt2f8WQCLBWtIQq+OMg1L141Fi31aKf608Q5Z
GI3mzpG8GjejR+0B2a8mRluJFceXkOc67rsmpddrCs24hsK2n51ZiDTAosMZq1vVVCVSLCKoH9pA
lMUIxcIn71feWncxqZ3b2DKbYs3uivJvQHi/ioQFL6cjrBKshqp37yGTUFRXRuEXrS+NgBt1hRwa
TBBGqGVo8O5LwyoGrsy4IIfQS2OT26l9Z3m8UzbE39TrfNw96zw03fnmxFXOL+0OWAQGsMONbyc6
9kNU/o5wjShcADGdbfUiDSkASDL1kiCOvHckRghlNKDJmiCn2Csj77EoGcmI1+vAatorYg88extq
Ib8mkDefqLejVM6tNIMYYyj1rwCHLO3QljFEEcoW6gfQzUj2A1NC0DGx0YpfXeIU3qaXDCZklHB6
dKuMRz8hhwIFRTqRY+UFZWHlpdWw1aVJfmGddk3TbhokAw89KtkrvYqHn9g4y1sH9ZNPUMoGSATd
saM6lv8ndWWl1BhvtSyH9VdmHU+6jIN4wu7Bh65v9sM33ZzCh0hTEVqwHAeGdTNa3ec40CpcpnyC
RClo8KeELHR1CIFlg9w1U+uzh0PUVRrX7h0PJgQusEtJMMfc4X95VChSPkDcH7dMHuRoJbDfeXIq
0jBoywv1iHQfCHeeAqj/DBkICoobYoy47kkX/iAez6Cfn+fzdruc5Y4ESjCfAwZ6kMW6IrBBpjMO
j1PhRRtwJAFG2zW50EpOWwfzoe3khM7xfKMnzgC2DyYcITTdZDW/bzRw9bwLpRuCbNEsb2036UDY
VjrOdyto8OM839qJLtKag17asgiumou9edR11wR3FlLxbVOUrQV1T3hl5AWTd3FNVYFbA1ITcXdh
CznVrmFzH1e0TG530csRg15E1HF0DAqemZSJUAfMO7a4UlVcUF6vYeO4tbH7vHCdOrFVEq11LF6o
rrAY5fej24dTFUMcDY5OhBBr6FMrgVpPCdNaRcATCR9M0e/zQ3zqGmsKk6eHbXGBs/T5gHqzPVsA
X/UWN8RjYUXZOnAzVDAZ1/RKjrCzm5hoNtKRjV/hABaBVCTb03RP53/EqVklJPdInSPY/XgGaz51
+mgYj8BbqiurAFVJnXY4J8W0C1NqnjKLVWMKWxjU7nE+GM7iEmPGATOqLMMjpiiZvEo07pg3zHbn
xtLT9BlsTv3qGj3Z82xygfvnpUou3FxPzS5ubgqsmMmdcnmPCqXd5RHytGMjqw5Gh/s5MimAp2Dg
h4nY7arACufCLWM+8Za9VgZ5WImgbj6E339kx5j5DAKrCaO2g4NAi7KKtO4nDCeso5MZRpPjbSWk
p19o+MSX5XhictmOy2ZlLjap0KvQOoW8T6waVT6M2/HVN7Nu7fZu93B+Ep1YPIKqXslxrrtcNxab
ReJ1XeEDvjjyCJnrL0gX5hl38jC3X0RBPPJ8c6cublwvzD+XYckL7P2QIpwb7SjhFi6oKBjRy0fs
hGXgUl1zvqETM5bbIWvD4pWjLLkYQlta7lQZPD8cnygKkeLZvNSPbtLR/TF2tsAn1gm32QBZpsry
8MJ6OTWqJoJZXQkMlVCive8mJjSMoYD5hBjJORSmS2lDLtyXAS7gXqZamP59d6VlcD81FNEJpc8/
6M1+RP6nntrctg5+VKFop3wXkRqMTkiPzti1vyGsNsGVjudHfvSj1IWXnFRVd3t+0E9027IwO3Op
qWGfWA66lSuntI2SN5/T/SRcC4espQpaw5f+2uRRtz/f3IllYvEXrypdN0HtLuau1emG3k6FdtAS
Tdz2vZ4f46AIngT+aLvzTZ3YCmjJ5Zspxzbk8vU4OzSLmBveIUR/+tLXqBgEJkDXNS/gzSza+trk
VKzp5FwvfNmTnXRM3h4uQSAO1/dfth5DpxXTpB0K7IGvuj4ythgH6puMl/L2f9BJ9Miu4A1AUGix
ZiIrtXAlHLWDbVHqnHZquq3Kpt5UTWQeSq+GYFRIwvYRhf7nWz7VSccyOMgsw+BjLloWIgw7s5n9
1Xq3P8KBaNbAsXHldtr28XxTfwJn73d1UHWSZzIbu0sQZrEFDUj5jEzPuIxRPD3ZWbMtoHZp+sRB
Gsut52q3uLM/VXZ83Yb2Ech0u9H9jlJAyhECcXfh58yHyPLnzK88nuuurT7cmopi9M0ED+2jponH
wSUPpcxtS31ZXONO66D6AUCHY0RW70fqWakOsaBU+NXLlEfP/5Pfwsc3FDunYTuLAw8ZAj5uQUoW
HYTbvg7TR9ARyTrUDcpxYfPavJvwQ8ziVT1oqAURwU6V9dqgZcui4cIeapgfR4YXsMFfOpEyZc5r
8s2ehgEhPU+G4BiXxqz/Ro+G8E+BfPU1ocI9waXuoRux3XVQ8K2gy0fPwuEhg+5Rfs0xNksu/aR5
biw+Fldb3mVQSIiVLgOHppp80zK4cllRMv2SQxW+Sn/wgeOMFAt5xqynGHsBWcw3NPEp7jrrG94i
MXVoXh1fOLo/3Ih0tnpDSWE63E1sdw61vhmfwXAnXGBD/WBT+oY8LomTa63keXtvU31qHyRMQmxe
ZGW+np8nH7b5uWFHEj0UhAsse/FhemlAT6Y69tC1xROFE99zN7kDdZGvG9f8252BtrBPNbmD/Qlq
LU5Syyn8lCJDvNurqdh4fYnEoe5QrvniQksftnhdlwaTn6OLt6EyFpNfxUolrpsMhxgo/kNgjVTF
F8ofX0xdqH6fjb3k1gLBfW2WfRNu/3pMJdFoIj5SMbLG4gCP7S5ykzYdDqLBzzR2n3AxPpALvm5b
Cm3Pt/XhEkZPSZ+oOXbncrIsxnTwdIqsFD3tS5ABCPCABZFHDdLyQkMnJgrvE+6xjmGxZJYXaCsT
dU15R38AgknpqJVJBPPk46/NrO4ecll+P9+xk+2xcZFXMl2DHr5fEYWOT1I0ZMMhM5giUVo+A6Sm
VMx36nUetPfnWzs5jP+/NWex/oIAh6cMffCBEtefWHf7FBj2yYV5MZ9873YcvpXQwc4Qs5CGtfxW
JuWNHXQ6vpWqxoqiC71/GklNNrtpwmnhwhr4M80WzdEjyxDkg7i+ykWfsiYoRnDU04ETZjXq5Z0P
NRZxx6pPna0Qt0a2L5MH08MMqEb8Xe8bZ7yNyoE6UJKB6lLOzfhwjdcJu5IhwUaPG6WtlssCprHC
UhhTd/y3ArACSu0rJNfsfFeYrGJ7BgwL8Garvg9ob50exx+cTuYKdkTl2efYLzc9+qzYmi7MbXHy
y3BZcm1uhSzYxVCJ0lQNNKXx4AV2/CxjClo3xGknKgcoUKco1h6oxvXMts82mh3a31GzgXgnuOoT
P05L+7YqbOfBaS3tYcYGPBs6xSBZ736h4JTMohb/k8C7KMcOgUXTf4r7kSNY2YmFjV3oUM5fZ331
Ehm5+ApxbniatD7/nZR4IpDXgfOxThFsIdsxkKoRkC/zfwYrqitekUCYv/79WuCdRfiF/Zr35DxY
b86iXvTV6KtoPACEaZ+jNMlRNggl2wvL4U8QaTFBpbQdLuFcx4UpF2dPo2l2FnP4UkE+u23pY2NB
o5Vhhd1RDyshsYGjbKh6ivVda6PA2WfDiE/XqnObqjoAyemQXE2tzDZGP1Kn3CUTBg2ePSp0Z4lx
aD3Vkh9vkCka6IweR3+iqijGUO2zlksMOZxCU+62t6iEzopWh3lhQI0GsirMvUZJ2jN8cQI+oqXE
CHfrLq+fcll41+MovEvpiVNzUBLik4qTg486X6HeDDsSiakAbD0eUIc6/W7sjCLaMAAoY7GUoWzj
f/CVlWu73IFM7s6LKd9GDparfsNXVnCB1m0JjGQnjclzL7zsTm3kFjkzIqZMKSKn7/vlyiT3bJjO
h6lzwi9FMZcDc8OM/Fvw0KTaNV2Dx3a+cyeuUzzV2fPmeA8gqsVY1s1YOWFdj8S2Ya20abwXNuLh
VE4PFEBiC0aO8nyLpw4QKLscjo7OA2B5XIEra0rMJuhlioI31er2qAM/vBB8/nNPXiwZRAtkBWGd
w1f9s5G9mSTonT2rdRvjUGbTWm/Qqvje1qIKGbTBtkNAEhqfdYTjI3jfkSwMhK4GHTrcsQozDf8p
yj4NEzf8YgB88DI5NbbOv1WPXKt4tcsC95BDDYaGGpi/Hh4CRQqTWbLkGEwsrinOmGGDhObkMMMs
r1sTXrev2vrCkffnmrwcHotL9KwFINEnFt+da4TE5iJE9hS7cQvgophNFpLB5EXT8mfTunOH4TnI
XP6Bl+bJV1JS5a4JI4en0ZRXn2Zua3kVMClNXmblGK86vZKPWUOdM2SVGCtfNyJOjGrQ8OBSqiD6
XPVd/SWEEgFOMqoQYAVNS+Vh5U1UXrcuCEqjJb5g+rb3atd9R+miZTc/QruA3IwI87kbY/NxNnbD
45eUmL/psebrPjWQv7tjAPY82niaBXdK9TEUoRr1JubFI4bnbA1JBnQCd9gXIhcVhbTY2OfrItL1
fm3WxfBqgLkIYCG62NaoRjYoE5wekVhahAZcAJtiC9TO3hrvp4BqMDllPyqqVK19AWATFm0/Itlv
vRlM5ZZtAem2MNNvVKWG5cbRqYJEqh+IW3/Sk99RY9oJiNYi/qnUoP3qcSCwVi61xS1qNwsTNAo/
whWaPGra2kIEwQ6ghgGnFQnXth+95DsetXp1YfYZJ/ZW1AIOiAQhuJib8+p9s2xSm4O09qmHoP9b
DcukNjI2votCqq5/jYADY6BvvUrg9le/QKStNN3fUVSzzkiV6cA8zq+GEz/HkWyJ0uQ6RBhq8TwB
BygLNaTyABIDUahGSenolvdJdCkTfKoh/JwsfQ5f8sRbrIcgNguEmil0+c78HXigOogrMqPsT+c7
9DEQw6bnOopwE7WcwLnnH/JmgMte74Pc962DWaYW6tAgHaCuFbFnrBOz8geA0V7R/6MH0gVlXxsv
aDRjyp0zDfMvSphH8QX2TxMxTxXIW8fIUCOf/40nzgSLIwHBDE8y3qDLc6hyx6B0S6jM/QDqXMRm
d+1RgI2cPnYmiu1RwT3XdWxeOP9Ojc0cpcLFjaAQcd3F3qdraEG9knt4QSl00lqs30/UWx6dstgm
5cvgyI0FGSbzbiQ2TX1lXsHqXE/6pRfc6QfBmx+yGAFBo2YPkORQ1BQXlleTgoCWd8fcMw/zHuO0
7jY0zd1EzreuDPIxADnd7EuHFMOpvmljd2ldOicuBw5wEnKpDn93lreQXKZ4W9WlPBgTJn9rb8D7
d204nW+uhXL75kphy4BSXISvkVdgQFIX3VHNUvlowObA02K0wI5oHlEPEMVKRxOsK6/l58jpy3Wb
CQlXxIENUNTW176BSQxybAL4ngO9A3WRvGL35f4ssMbYDzoqCS7iWX5Xeol/F+VBvakHSeU5ddTV
Ux8LSP+W+uENEn9GYXcH3bWjR0Ti3p0AIIVvB47Vq75zwPgERVqvbNkHc00t1Jocd807IabhDkS/
eeXoo52CiUWaJxPwZYHZ5IgwKvtLljsVuBGqlguVEzxNOqTHEIXkFivJeuXquCS61HutLC4/9+Ek
HEpOevj/ygt7UIDKGg8W0vIULRZ+b/wD1b82QI9eQ2uybjFgrbcIxiRv6cwxj4TBUpiwCFbZPe2d
PhYj1iY8hbJuivZlKewb5cn5lYab2BSmzQ0ivGRtzEHDxoN+6I8O5ZcYeN4C981wk3coOhd6W269
OqjuS4BDGHeXsAX7DlpgBZ7/W5YnIedCONb1yujM/q6m/HOnktmN2oqVPTMUijU14lgmidE7VKVy
9wrO296XmbUNUIiv0fgToJfFOL6WuEiv5hqzu8rGgs0HQP08tOiJk5R6+zRC6SOrirMsKtJD7GEo
QbqxfIyCzttVJVEgqv/1XaQUkfI4iLaplRafUoMkpCMG9wqcf7Ovvco+ek6mXUdFZHzifUJJt6eZ
sE9q7ZvtgnEEUzP9CHhigi4yZqy51Yh6pyuz/M7TO9i1VdF8yceYyo9Iu8/KEhrpUFX2DxNislwZ
GVaHq9ygnRyD1wPILIixurgi+5wAbY0scx3g9BrsNTR260LMTwMjccN4j6o+OaS4LRZ4lLTY6XpF
hwmh7O3kZbJHSv4VPElRdVjO6LH6PbEnG1sQcpD0zcG/1Z283ULGae+wHmjKC8v81CmEOpQrGdkz
6dqL09cU+Jx4YyIPeUS1QQaYfdfUXKGCqN6e3+NPbSeKgJGJ6xaxquXTtU4zPqSmy0PEPP4ljUgc
KJ+3XtKqSh4yYVx4KZ/qmEK6jBCRI/aDcqBIkJxnWmwdes32gOVq4bY2KEkvvTb9fL5nJ5tCcqjb
RCkcw12M4ZCwM7ZkQA7S8HJtGw+OHh4bg8Qnxp6TCO7PNzcfBYuLNEE3IbipEz79EKvRZM9TupPi
4JQxlUohHMc7XPaMZp8Zod+8psYYextnarR+09mR8+t88x/PTAHTTieBZLqKqu2ltLhxkyhUlhsc
68oqH2RnO9kBJniM6gg1uH0vmskdPg+JzSmpgkTGMBwF97cSMd99hWvX1wjsy22jwbG5rXKfsufz
v/DD95h/oIGgQKKj/pg9oBxxbMl+URvgdfmmICSDtawGL6YaG/Nvvz1tUQ9mGKQNSZ7Ieda/uVz5
SRKYrd0kRyrruZsSD6XO1Ckk/zvUBmpoz3ftw7efmwMJRDaAlUTs8H1zoZnoXeWz5SRFAjWlStxd
rGnD56QiIkrljtyZSNm+mWaRH863/FGKQ9MSRT7rl/i9ac0hxDc91aouzUFJJ8dS86NdHKQUw+bp
qx/gZQe+1b/RB7+7hjmV7GrN+lHrgXdBDPthB5l/ARF1FjT52Q8aensOIYkgj7FCsa86sw2PcW2q
vSn9+iB97VJi7NRYE/BhtFljSKwXUZjQ6BuRtVF8jOB9fYVvSlVlPJsqUSmwYpKJK+719g7LcONv
3yB0lKgquxaxO8tZZuT6rmonSd3XEb7nBEoXTHqtRTj4anhenv+sp9YKMAWdZAihLXO5mHuNQI3Z
OtGx9Ubwt7DW5g6B/AaDeqGpD5f8uVdvmlo8eDRptIUeuNERou0P0bQGt6SSgk5McDd21ZSHsiv6
C0qJeet9t1fObdIxDnbkPdz73k/aXHQ2SnAtOrpd1m4LF7cxr88vqW1OTUwLBf4sxtM/vrAi1XtN
oo/RkbuPfkUMWoFOFnig6NSuHcdOOn8tr6RfaBwRHhKuJ5G/eLdQfEl23Q+Ym1qUbxt7rLZIf6EI
JpkNQ6ah9nCExHd+rpwaTF5LLDxadUntvx/M0KpFqlusv8TGpR2Zf3EzWF1wYaM5NZg2DzIk/MQ+
UaK9bwVPiqLh4hcdDeDlt3KYmc9qCj6Flqq3+ImrC7062R7L2yRLx/mtL9ojXoQKF7NLVAlQ12s8
q24h2T2qCmsTrtn6hbV9aldxDGfOsiqL83NekG+2UQMBb2PDFD+mFtXvNTc+kAU+NLUpGa+oV5UU
4CtvZXj4kf3952MzM1mDZJ6QTb1vORZ5FBVdmBxJPlGXnAFNAxhTBNWlm96pha7YUdCKIq/Dc+B9
Q2gjtVqIODn64OrAkhVEpCqWPVeUQ2P1cFFz89v5vs0fabnOuQshyZKzjt9ZNKlBQk1GULDH2tbi
h5DAIdZuabhNqDHa5V037clwiY3dt+EuD4cLrZ9aGIoKMoMdVOns2u87DNLVCUeM044ljqhr5RAv
a5NYu7AwTmzVJgkwpaM6tijOW0xU4Utk4AEDaUtP3uo2BzC1kP03k6j5/q+HkzCtyZbpAi1Q9kK7
EwaZwTOzi45jOBJx7XkuB+DMNjVZVLBTYX7NbL0u+q7d5JU2XWhdzBvJ4muSN0fSN68Q58NMJbFS
g8MLaT4IA2OntKn/SgCLiHlcDzW1xaEVgcmEe38V4LswHkytzn/7oAjbej3yqhCboO3KbjavQpnX
+0SyYACm9VOCwdaXoofmHPlmIPZeMqE2Dd0MlI5MkX5x0NZOfFsZAQg3y4YwG+ma/8P3EvE11cvx
Z2/Xpje7IUhtXXHN+tvLPecUXYYFSSgMwcNikSpZtRX3zPBIubn6aqQg4wDbgxBybHuGS5jRmutX
cJA5tgTnP/qJjZAEFxlWx+Dday7vltR4JnOpM+LjoONtnDR1/KTGpoWmb3lC3PPSHuTmfJsnVg6a
E67pzrz9flAbUzJhdfms2LdIIto7T8OB/MYUObYV5xs61blZEIu+ibj3B4nEGDRKD+FtHFPMZq66
ZsB73KzSQw04ZhtSnXlhmz+1WLkJuHM+ncj2UuVikMmhZKuMjglMlzkL0R8gz2ADTCrq6u+7xpsa
ZRLDeKIeYABtp/l4GBncCsB4gdEMXZP7uKQ+GZveS7edU11jo0UMStaQeP1iH8LcmYJJywIdBsni
i9uH9S9KaKEZUD9W35zv26lXx3xvMylFnnNGy0Orr6dY0/UwPqp2rgbWmsk5eMppv/rKAZIIJtZ+
6GKld+t4ArOPb2ncQwxS5oXs3qlXLzWksyr1j2pj+UPiMY5LB/DjEYGs3kIMrHQer4V27ROA/ApA
rbmuIwOGgE5JyOcMY/SHKsEJYzWwXO8gbDU3IWmAeh2pwLkgbjwxuXmU4VnDpo1Z07J6rmizcDDl
RLWpPxIe9uG3tJiagV3BJSJsqkvylRMHvEBTTjSHBAYbxmIGNIUmwNja/lGPEDms/BZN6TVFUUTK
mW7tFy9Wub/1Wcf2hbl+qmWSrCwopJxc5xctg+QpSnCQlFGb4RCvbBt02CGvcnwL3Qa/hFUAyGJf
pYE/XDiUTtzbUOGRknf5b1bbYmOWvpM6TeFgL2zX2U0JTuGzERjNprDDcQe0ot+SNAlXoTCHC3vk
ifVGTQjPMxQ6tusspUmV2fkDZQooVzs92vkEkbdubchd6cCEvbDc/lQfLo7eOfllk6md3zPLIh8t
wPIgqykc0CLpDFvH14eXHuH/Gr2mfKx0bITssC+u4qYYtnYZhDewGZJbX4TGNa+rhnMrInbOIXYT
aqPaEjT4rWsT4AW3ACDjJhhGkYPlxlKWtXvvKzkebdw/9gW5xitONbUSARN2qh1t7ztVHa+d3lQ+
leoZCMkSl0qi2FTV6RTuTVCNM+0qsrzhqrO9qtmYI9Afgz3jZ53jN4YLXj3ipg38DxdvddDUOB0N
asBfuco5q9EGnhgHHp7zwpidkogP4YZWEN+usa0e15ZVYuzjkZ4+wOdyMOEOUQetuPyICSTIVK5w
rDeuQxq/kvYYbFq8AWIADwlAw160kNAwscEA3cITvYMIb6RYIoZptCXuhXTOhXdxU1eyezQH7Ulm
o7WxWUV3/jhRXcBxXH8hpoYpWUK14IOuSLxh9pqzv/OF5sfltJKwJLdhH79ElRcfgTLV0GRLgedN
AIrJ5F/aETUYzDWZFwxUKgoT9E76j1aJrEt6rnq2teqnU7vtYdIKwLeZ1e9S14OwGk/RfaCn0d7u
anQZYUktIznGNQIOnK9JD61yJ7bXcY//kzFwKV9TnljuoAnPYx7517DoagpJ8YfcDpXqqN1qLbHt
8eLtLxzvf+blYt6iYuGQ4H2KoHq5MVBjnkYEHFEM91r5pFeAFUe9MmOM3vFRGmzNuBbBJJ96iiYf
BbZ6+0alCX7iWZLuMz8WT00BmLMVJjfLnFqkzrHjGVHVJYRVCenXsV7uzCGHK2vLegucD7QyhEeg
l/AF8yYmpxU3GnATsh4BVrzcNA+y6adDn1XuP0OTCDDw3rQWWgqNvgcTu/HK3Dkw8bwncEj5vWpK
74ruib2mRf1NSv3udQvc5hPu0tltrDUJZtml5hz5JsVDZ+BNySPVvMmzaNyEffpC7RJmNWB5OlgL
kYTRWkw1/nWYBZdQS4+21XaC63yAiiuI5ooc5Ef4KATGuqPcZK/ySX7CrznGvcGJ8SsF6z+SsN3W
Q2M9ODIp76a46p4hPiN7S7yqhaJSFGrL6EPvhx9/9Go8WXBeme6tIfV2tR5hcGZOYt97lhFduGSd
OA0IkAmL0DspjA+5+sBqQ2VqJsH2Mqm8VecXwb7vbZ2Ic60/hRI7u0xznL9/RxPs0RFmQ+whtzDf
ad++4Kn+t8DABMeyyzJ4SZPMKRkLjOFSvGU+zN7PaS6rQMURK1P9+OFYd+PKLVXDhGzqwspWhSk/
Cy/0rsbW+q7bUMQSP52A8NXY+0or/HXhLPjwCuMZosuZKWHawFjcxYkHtHUIet/QD4YzeXJHxA6v
lrEIFTXeoJWPeFcAz4n66qkoe/aWqWhj4FxBDd7r/E+R85C+GwmHesj53SvgwvCb5onwZsgFYPqu
tirjMEbpnDFG/6+tqR/Pr0f44kepxy8BqvNNLOzPZWbHn2bK46tmRWrj9K12G/vJF/gJK+lpAwof
z5v+IXvQoK9LBGD9zgKcNYFLDnt7C+G7Gfmensw3nYUAZRXaLRb0MTjqcJe5UO3X3ATgilX8jG/E
/iN7ZWNKRJKxMqcHK/L9kNC8Pf1s7Sn60WKDe6+5cGLJJmuKTdPDLgPabFgci0mJawoe088i8c18
k8PwKC5sjcvLIR9wTodQuq5Q9n4AY4S4pxVTx+GndmO8d9MbiGByeDz/hT4UkSxbma9Pb77QSA7T
xvZFHdBvFLt2r72kW/tG8Mp69V6mO+1vJ+eyvcVFMKVMdsy1XB3Ymqe7YgdGTeE8bqyavfbrYmvL
+bdo7YMUQieaGnuZohJjtRlwbniWTMWVuKXB6LsCG7ytr8EBnB/U5fY2t8ri03liUSrEheT9mIJ7
Cgm6hOoga9wJo+q7bMpPTL8bZuWGUOGlJ465WGVze4TtZmoLd3pn+WaFzA5iMozUof+N9xWGpc//
r4P5Lvl+eVSX29uyuXnQ30wZx+/QmI40h+mReau9BO5K/oy+B3BEowsjubxCL5ua//xNUy1ucpiQ
M5K6Oe5cIDHF1K78Jr4wgqd6NIOGZvCNOatq3zeT11FXpsCWD/DegXb/82f4WG0+8MkLPTo1I982
tdic00yYvVfRVG8SpONuc6ErH7hCfybfm74sv06Mew1eo3NfWGLtHhUhuHumvPw59+eS7O5SfxZf
qExcAUGR/uDstRoSdLH9hafjqTnwdsTmffLNHIhKC0uDkg5ZzTEWn4JpK9oL2aaTC/bNmC02QRUV
pEATOlFaq/g7KD5wKbtmf35XOLnVCqqQScxxKBKPeN+RJhlzs9GqP1tt/1t/LnZ/vgv/NTd2eZ2e
Gri37S0GzgVK08dxrQ5ZgdXfUQKO9y5cqS72abHVYV3ZamXP8VEn/tExPeDGOtR2eAthUm2zXALK
dr4ZQgPMI++mOhXr0vEufD5zXp9vrxnznH/b08X3w6KoQCHF9yMp3G5kUR6mQeHIiEmj2+HBlunX
BYYebU4Q1sgfcvdb7sVPlQLu6KVPTdZf9dhaQvBb2dBkUBzmq1zpOxwE/7ZaeflLF8ff1FYO4PX/
/ia6ux3bq4vf5MJnX6a/ERRYoufZdgha2C2IwSCr4zV+YTJfGPI/n+TNqjTjnvmV8+HFzwDG/nx5
4Cjn79Mz20y+u3iUL2+1i5EzFxsnXoiZbOZu/dnXOHo8jU3NKdbi1nu5RP2bJ8yZCbVM9uVW7Cuo
wgoy0c8icFYdVdAMo4CIp+/+L2nntVw3kqXrV5noe/TAm4jTcwFgW3qnonSTIYkkvE/Ypz8fWD3T
4haDnOqJqGKUSiRzJ5C5cuVav8nkJ/iI1wP69+Fc+Acod6BUss79l4cJg5oijWT9nnn79QyntTFf
YdL9eg4tDwq+rZ8cQ+8vkn+NeHLiFYo1p8satvP4trUpA335t+I2rLz/mdSatfwyKQNW9tz0a9zO
tqm9K/SnQTx/vAo/m8XJmjDtVu0R2uLw8S5w7DVdiZ3rzf9tjNPztOyipBMFT6pIw2RR8UdJr1BT
/z8Os071l6flGTQCujVTLZY1WMfzt+JTZPD7e/Zfb+TkQJiVZXHHmpeefeegG+763WtqYP5cHirQ
I//OEoN/vVbe6YydCjMklTelmiTUYZbpUb3A5cQ0P4n87y6Af43hnW4crvsEecbI5it7Zo3pKNh/
/3gBvJfhrDzyf87DW5/qL29mFhrQrpoxJFBR41sd/1UpFgchO5r7Hix1ahPOKU/W1SQdaqMYDjHA
AtFdok54bmb9T+kNLx3BJ3t1cFnuPp7Way/416DDsKDDKcnTfwKQop4c3UYET73pq+kwIympBoWC
la6KwFvzXXBLw4CqqdwIfV1vru7qbAQG3U3LLHczQiN4lLpDfaYNcyFuS1PEwxYg/PKExrIzPGad
CjB4dvU+/Wk7wkqRQmii6C7Wqzk/KqqHzc3getW+XSZtb6OAki/t7PnzohjfgFgcKunY39zaUfCd
AkLihIqgAhvmjVqjqqfOUG20pcMoOxazuXCIKy7Jpz0Xj1ZKOXVr1Ur0VaexlAXSa8dLflOWb+IZ
rDT+4FMszivhFC+ukONZQS31Xulm/UnXc85j4YIBPihqPB60qJpRvzDlMl6rC2ATnKcT79mahgSD
VWPAVrfogaTvvFmUYrdEQzWFsB+X7P7jd/VbmsW7st2Vxwj8lvvkaZUUeIKHoL02HNq+s3eG5UbP
g+4MDe5GZCs+k+52XZr3dmDJrpk3hT2Y2nUqq6ELHDE6VFCgIopPMvPfmnx8LMQwdMpNaFAg43Oy
/RIzcnlOdQ8gOKWjlhmWJc4aIxYG5ixR9UxrK3IpxlDiJTcYLbvwI/rfV6LQ7E8ajmvsOlnNa8GL
DwK5FozryVHQ5qDd8zYZDlady9ApZA2Me5p/Di7E7BKwy2fsnPX4Oh2QZJ6mEm19C1jn27AgQRbQ
eS97XkmitpdZ0qTXluhVeE8d1bAwjXvv2iyFLc+cAi+GY7VUWMxo0YWtr1Vux4QMG368Tk7vsVz9
V0rSWvuj2kz79e1nsqSKYnurLgcL4d6tU3sveiMn2iPC2c7ouVfu1uq7H0aLJP7HI5/eoF5HptJJ
fw91BiDOb0dO9EYlY9YhAlWRF0DF4wHoaIcnhtmHvcgu+lh+EvtP4zJD8po1gqYF1pII+XZIbahy
Oy6N+bDKXp7jEpZe1UMhNh9P7PSEWUdhP1nAw9mB7inOsuojd9AVqR7iXMFAx1TcY1GMxiaPnOXw
8VDvTQijBo4BYP2cXKcpAIaxs+Z16qG1FGhcllbWX8s+SpNPDuZ33tX6ppDxIKsEkXTyrkrF9pQ+
Yhy08+VhiSxx7Q7dRAAd0kPWYfghIWt/skBeAdVv94sBCXIVUqMkhvzdyezAN1IwT5bl0COO0m8i
iVczZk56KX09b3Ss+1yvUXwKS91LHa2l+VknqgYOwOY/SlsiClC7kl7UqBdeFGBMleG40nfGLZKq
1naA4/ayYovrFf3TY/jYVlbrIxXgaj4sOtc86I6GcbmCEXqPh0GpwCOtzfRLVKcj2gAo9WtTceVJ
6tRJHps42KA2pWEujq4KfRHt6zLniD4AUVC/Nl1mn8/Oot+3qlYN4SDtUfPtWWQ1jgaFcS1GDbnX
CRvda3cZmV2susNnOiXvHAvsNGp+BrX11w7a2y2QJUtWDzyJQ6WlEC5L+lp8+J4iYeBmXaQEXSdy
vJdMJ4f0BTw8QCzWvdGzKCtgUHF79x0EcT5bYO+EIUjBKHJxUDn0v09eNVhwu0MEaUHsYLI3i9GN
l7Ca8H0x1Gl5Kb0mi/BeXwYcccZFnjVpbnwSG367Ua3bdh1aRXOBbs+pHllv1mamNPOCGP1qJFyP
dXbtCFO5a1O6WhA+8uSQV20znkulH3dI94vnJHKML2xPzfDdXpE9h2tm/dUQjVITgjKgVoHpcZqf
kjqHqjb0AQf642IZzWbSI/NymgollGqp3hRqkm4sU3jbalkalEhNQ362D1kSv27DP8d/BekSzX4D
i6nrgQTXeYVDuJh2CRfbnkbOn5zGpyGGUUxakLx/Hj6whJPDcWwnIT2tEod+yTCAdrTovKjh8Duu
wM85pyOrWpjnfhw/Ty/tDMrBT5iGl8vqO71F9xgDWovZ09/DAG9PHXRNSqP5Zlq52srImbtYc+Q3
mvGXmfjryCtiAKtZ2lWnEbUpY83EZYUmNib096lSUQNDARZvyY9neJrkrDMkaSeAgRgibT+pc2GE
G00CRf4jhvJKkDS5wBcXO3hXGPnBEONnG/n08FvHM0juSPD0d3Q2+8XVgWliNgkyVv2CHhG2X7he
XzUrgOHjqZ0efutQGA0APWYs8zeQrOcMVT/ZpEkQh9WdSyZzC0vqs9X/zoSglrH1UEhZr1ond57B
aaVKShQfMXhq93QAseWYsuJcgp3/rDS6rvGTncbaB28FlhDM3eke6Bu5qCPe20cF8yG/bwTQBct5
LKPU+aOe1SW0Ft3YZZkOfzNe3cEmxQnF4GSfPNl39iLJC2T1VW+T42J98r/cX3Gr7lCkbouj6iEM
5OBfGdR2NGwrGQOAsukKV3M03n78Ot8blBhHlx0xZWgc+ttBqwLOUec0xbEY6eorMG/xkAbgGMcY
41b1kG4I3Z/F1lcs3+kjp1EKl28lPtPkfztqnfUV4E0tPQqlBnLlNjR6/Wbok8ehG+xzBSzDUx8n
7q1ejJaDwYG1XCcmZnihRVyJtyNwIoxt3HS+b5exusvxF3nudDVqNokyepeppZwBcqbMpLVR9Tgs
2bRs8GfytOM05maPuo5Qqd31tWb7rSNampuZG9vwrqeVF+4AltrEBe1mZB8s68Gbm+aqgpmBbXJl
AX0fdcjFTutlP2055spWdcZu9DUj8SApC9240Y0EYYOO5RuFTQWcKLALsTgXoyad6KWoNPcpWvT5
qcBIGmxuP75kmmweF6ecMOlctPg2U0mxEIqLkPIosJ2yfG7b9ZaY2jY+Nko4AKemOj6VRjNzkRr7
9hnRnOUc/8nyj6Km4RNW+jwiz94ChXnqPQ1xn9JdvPna0TKnvclAnKNu72iD2M0Ai65yaH3KJ4v6
nVjvQmmBjbFyXznl377pMVNbgeodIOsEI2dDlmdFM04Y5i36bkkw/o6UNPCmrx+v6neCFKNBpFnl
HwC3nhxruigynLkGRtV6jxpd7p5lpel+cq1+dxRwfIQMpkdp6O3c7MREqWmReI4vUtNC9Kms1cSI
G1Tw8XTeiYZEJh3TD0iuLhf5twNlFkwBLdfKo1oq6D0JM9KoLSg4l2cZsoLhXx7NIww6COwgnfEb
N8FTpyyOqQocs15PkcvB9B01HQdvLl8xccr8ZIW88xRXku1KskKamhf2dnLOqBXTAPHpWM+58jjE
qZxDzKc8/d8Yh+odSTin8u8Ql9yUMbBmt0CCIzb3au7a+wWGw18tN3A+QsyhxAEFe6XKnCx4mDCa
lmOqfExAdoZ6hv84gEdx2eLdZfs9EPluXy+pt+x1rXu19PSqHw32yFcTzq6dnxItP1k+72QjCEeD
T1kPFjDlJ0+4SBfKAbaak/V0VYjUSEP/J0qwquOapHaNvP54Af1WblqfwbpSDeR+AVacwqW1RCIN
PZpwdmONZA4O273adIjPKHn3w6tNvKA7C6KnHs0ykJHEoUkv7IePP8U7m+bNh1jX3S/HqeJYibsI
Oz/qSDgcFa66e8xLVYTsuvSTLPq3Xv46Yahtq5oYghu/4eRcYTUSFQMigTVlOAjXVXfs8gzR3XFo
fsZiKEG26qjPY4Jqia9UCQeFcvGEhZ2vTklU/eXItCaDUPNXGbuVyvx27tVIPxkPeMgYjbAClJdj
kEJq9O3jJ/x7bF9HgdEChu61lPV2FKOrckIe3BLRa2YXeHNtfBkWexgDYcl+Y5QNtjIVShL4gX92
rvweNUg/0dKCoAmbhrLP27GttmjjtJHJMXcHJJQwKlUaNCbaodh9PMl3B+IIIWwgJvxbNIwAlrmR
gc8GijUmeF8Qqpul7+ihfjzOew/TQEeB2gb3e0o+bycEnw/3PCdPjiQ1yPIUBpbFHcLE9z1XmtBo
skeMl0XA9aXqPxn6950CDNFh1ZpoHkBNOqkOY7aa9kYuIBCaY6HhKNp6t1NEWd4f1ZrizccTfSc6
rKXPlfaGoANB4qQe6EAYNrqlTo9c8PB00eQYprQ/1GAGDKlvO6NS2sBu52Kv46qNT4sqke6EO/ZJ
WHxv2ixgcPirAg9oj7dPvM2HdswU1LIxA8XWG+PZKxt7062s8uWTAPHuUNpKHoKqBB/rZD9SyEMU
JZ5pF46u851reHtrpp2xmUGIbv6Nx0tRGYTUikeEfvd2WsZQNUvcc8eNKMN7WJtn1pnMK/lsknjF
IVKf1WZo5inC/Mht8KkRaVJj2J1OPz/+JO/tHKbLcci6WoXY334QN7HL2jTb+Dgo8/i1SaP+Ks4o
lnw8yu+HG1VYLvVIiq3r9/Rw67EoSbhNEIRiDrZNZcsXaKptUAOb1VMD8aGPx3vnVcIB4tEyJ9BO
pyorS25Yk5jRH0nbqbhNVavZtd2gnheE9E8WqKHzhN5ek7gFUkJAl/W1b3OyMZd4GqIuIcg5dY1w
oyRnux1EV3lUAx2JJHY1tuiiIrf8BTsaHR/Q0RhuZmWqly896VaPO7at/ijUKJm2QzqW+V4aOPX4
HeZECB81nWaj8uPJJ9QIooprTS0sv+nGFt+MhfMTQZ4OvaO4kWMVkACrnQ+fsD6fuUCUW5Qta5A8
QlluxxmzpxWYP0sf5Z9Y+SQKr2vl9EmwqFexGZY0PIS3a6nLEyy0Ry87zlBCcdhbhJ/l5U9EvAS9
/hYNPVpg+2WZyFcHjJg+fue/hSxKia/abgRH24HKfrKU0RrKutT25kOfuxl+aV4jvi3JAkFjNDHK
9lutwtYLrYdR2bRTI75SBS+r3SyK/q8iLdePghUHuRxUqd/bWZUouS0Kuiki9Xaxm4QiLnGGdfSX
j+d8us4ZhwbRai5JYkOV8GTK0HxU7IYKmquWUPdeZmVhWmbTjahtd/vxUKdH3zoUPVNqL1iEroL0
b1/ugNw8x12Hd+acG+eTakP6iiPOOtzfQyx5mqBsFuMAm/7x3xjYpmhGEZSS1ukc66VUcq2vUUqX
37X822R818RjB069szej+hl84DRSvU7zX6NZJ7tZr1g6k4Got+d+d+NnbUSFU95V3Scv7rSiczrM
SfyXaYaN8QxcABMwairfqk7FsyXxne6b1qt/Rt//fONg27062v6EE9xCAZUnf/yv3XN1+b147v7f
+lP/811vf+a/7quCf06/5c1P8Hv/OW74XX5/84dNKRM53/TP7Xz7vHoE/rfH7vqd/9u//I/n199y
P9fP//jbz6ov5frboqQq//bPv1pNean3/7KI1t//z79c5/iPv90lz237/T/On6vy+bcfe/7eyX/8
TdHUv7NvuPpgXebhlbkSWMbnP//K+PtKX3VJy5EyUs11yZUVrhjY/bIeuqpf/9P+O/Rw8iNEnijJ
rZ2Rv/33hK//jIp/voP3TYZPpA8xOKCBQGa5ImM4T7idvt1fXAHiFiuqg955xd1QZah2T+W9LeZs
wwUpFKmstxSnMKYWyiHri/0kfzhgOMKh09Sd6dy2rlMc9788tn9+yl+tj086P6+finv4amvEOUqr
aQ1Av9zP6BB0WUt8cfD+OmBO5etJnG9cRV7lU9IH/OiIbsCkhRKlAl/XKKTPEcbMmZgfHVE0n8T4
17zoX0cMjWk+CoVtWi1Y//Dvun1/+TyaqwxiyetDr3CdsKL2OlI7IKlWeWdP0dYsIMQso3LQY0f6
S6eJraKfSw5P0OfpdFEN5q3Zj1kwW40eaE1n+LNZvoC1uRooBDwk+mcaRq/40LcfmBIXIdqiiMpl
75S9ICB6Gu5i7jNVwQfeti6SfNUdlA2WqXl00TixGeIb913a4Bn0ohJ+L6dtl/TqVqKTu81M4+gN
y0WCL0WQZFW9TZCuTUpLUu1Rrj9+3WsMP/2w4PY5slj4qLOsqc4vT1dCJaHOirpnpuRBqph+lnlu
AEPzCFIBS6skEuE0fRLfT/qu6ztdPV3Xmg/OLhiLnKwxbYHuw6fau71jnUV5BScWU++KuwR9XqqP
USO/18hzbzxUarDQda8cfZuqufdJ0sgZ/dv815e00s2w6+HKenJfXWZDx82l3DeQa7dDsoyH0uOI
G4bsYCkxGluddV2WtnL++mUwrVCF7IBWONjgLlKHXRfXl/xixO8mbYdUz7SL1VT3Hc89YA5vB2tf
2a3iVcbC3qlaZocIbUQ+DDYFXWNcO1HFuRznqbosqFS36CErszZuFNLZTT+2VGMV5RZC5DnK4e4X
TzG+dJr2pRqccWfGyXLZKtcFhsfknGW39QoXydjiqOfwk1U3fhp0rT1P6sJHohRP02Gksb3YGWRB
95uwjHYPPuNyNFuw3QAJdpB/v1E9GnaalyqB4sqtivCixljOoP4csqHatTI65OoUIzuAzuSsnnn6
op5HyVxtwJKWWILWwJdVfTej5b4BQKEHaqKJAEicew6mwkBBc5huMCuD163LJ1TuOy8fb216t1tQ
XNcM/YIn9xXE5Fsl6XUf0/jhMFGNTigojHRaRFbRYTaRCI1knIWKoT9KL5v3BgaBV25iGEEh4m5T
EX0veqXyiygTV7no+SLBTFSTWe1tCKLokjvLPml683pGa3k3o2nh49/WXmsW5FBR3Y46wnLKIpNw
SgsRQvvutkOULTd91sKE7bnOaIN91FulCHWrAc7W1Np5rZFd5uN0BTtaBiYCHIAplk9ZS3zc08WL
mB97CNwH1a1Vq+3t5jUFnWNT5jttNugRifLMGrP+jCq7DMjmWm4g8hqswLSLtBJhpXQIpf6ktARS
YUEKrKwZWKnhnaXtcCuUpN6KuDH91q3vhLVcjFG2s5a2wc01fepyc9m5NqoPhRdUw3fRoRiup43Y
YdErEP0K+zzpj1Ns7GvH8KP8jLCO/Xk3bvEmvUvr5cWJw3HE2niYqtBe9C9Z35R7veeZc+CITVKP
j2gqYBvXXQ5VyeJXz3WlzMOh7h7h4/QBqehlWQouFVN8JYGzOHUW1Ko8K5Ui9c0yw73Cc58vuBFE
G7dMfA3EXOAaRRGolunPXvdTV2fhe4BREN9VIO4ml0njLYHe5w8oWP4sbPWuN77JpPmWtPfgYgtc
n5Krfhr3ihL7hibPVFjLPr2qnd1IxFb7qd/l93wQy69BsLhl9mB1dYedyVpUVO27QtEv2L4LLjig
RYpJeaY9EhSO91SZee67lsxARdlnOiJV8DArOG5jv1MjM7DH5XuUq3eu2uwRfOwDxb7oRhA9Qqno
DzVVFgxY/U5aRUFmfIzV4aEB4BlYdoYXMNk5+nZ8hrnetEqVb5xqvC2s6JBIOz13HYm2vOsd1soZ
MrOzrNS91bdIqVy0rZIEYtYel0wdNzZguBQBMjfj2JqSeA/+YzcqqbeJl7zburX5w1q0sNXhSsj4
ayILvHlLcWEsRhEKZ7mUCqLvZbwx2sE5j/XRPuhWt1G69L5p8m+DQ+zyqvkx00S5MZzyRQBQYGkm
KUbYKuBdtT6Cst3TtUw3lYXORnbnpHm2QfLzKe3He1kiFJ2lyPtOThYmqCSHzYB5U2LP9q4fvscj
IWDOHCecEfjzoRD0GPbkqIW4XyDvQk3vg2TWkm2q4aJYN2mYukpJWZj3XM2EhznazbPy3C3qHUx6
H3ACMTutdmiAfbEMrH2lV8+XdC8pODRbbIuDWtjNAyncUYnbrx1u9NDgGAAp7ngjzxHOWaVKim0v
k4o66Q9rBm41Oq2+RQYm8SGnM7LKlTki6h5abkl0MNXjRL1RIrmYuMOjMaLDMJlT74/ruqEZO+3W
wizIK+r3eT90+VVnZtXRaw3m2izIoZglCjJ9WYSNLbJdayrgmrSnbhgqH+rvtaW4w6Yo0DJIunlX
l6X12KUtwGPT/uK2bXPuRlNYJFkW9H2LLNZszluEIFgYeXRGx8I9z72L2KheDFWo50u0j0WHXLVX
7Iq8UHZ0XL5UGImFPRUDYL8jzhfDFpL3H3FVlL6VKPUmHqfvmkrSM2rg6VHM2PW9eqc5zVeRzNNd
LEoKYuhr5KO+A0uyhyVablot+bbMT2uGvbc7Mpip9ELaOZhGIF3Q+hyN3jBuvOVusm2kO9P5CuGO
5EzFMYEO9vg1kyMWEIDgNlChi8BY8O8G+zVijpe8pKYZ7RY8NgvHdnaZMl4ZnK0Xk8Hnz1zxJbcG
dp7rbaTDzS4biXKJFYoZFWSHXgJddgy/KQ34mYNld1kaF3AuNmqs1jsKEgM+wtoQmtqghtNiX6T9
In1rdM8UMLBB3wp3oy39H2qE1FhuGN0m1+JLSs032ljhAWAquM80q65cX54lmrwbHf6PUsiVsqX3
wYJ4yzYTjhGaqviaQv0srDL5ZqsJNgxRXPj4uAU2suYI5/7wVk8OJxsCo5oe88hSMUFJLqLE5KXj
ca6lSr1FDz0+5loeICdmXSWcv9MfXV51QeukdYDWsxe0Sk6e7jC/sVNuRKXf9WkqAvBsHiEagU1p
XOQlD8yriluzwvNDOETHDBROVOjOuSIyXxGLh5pude4VEtY6B7SPhceT2+OAlc9l2GYVCutdbO4a
F+nyBskOzQMAEk0GhhkphwJ7oJ0flVJFvSM9S3L3BaJ6gQT20UIrODDjF4O1lE9rXATjhbqEi7S3
ml8i1xWCtdc3edce8UL6oauIsAtooGN/bmrzQzeIcGhqbKCah77Rri3gAkFtfbfV3sbUw4h3VIkm
nwxXBp4+fLE1+WPGw7Duiv1QtQ+FZo7HyMTyp1++qYEBdNNv7PzWqVq0sTcohL8oln4d2QizCdK5
ecjqEJ7Amkig5jLEy7VIu2iT2AbfYDH1Lg4B/z+gQjGjBLF4u6L5Oal6HCzWaITeqtyhaICYnXZf
tPUPZP+f09ZG4pGYXAznFlgvOo75ea6iTtLV1tZtm6+lAfY44qGYKDgdMErxEZUuwrn2Cuo/ZGVR
b4og7v7QB11l/TV5iHzRxVBbVYi6Ka+xxPFtuMxrS4ba1KCoM081qA0dxZrSiHZdUUMmRCEnyOjM
mWy8LF1gPkYYxtl9CSFleWyXIfG9JAeOMOl3IrLkBo1weOjGY1mPyc6e58yf41SnFAFZMvPqTdNP
uFe1eR/IgRqzXsz3uBvnfgV2xG9k9eAlybwbkupWi1TfiiPHnyBZ4dJUoD4SI/U+oe/nQWLuTawH
81tF2uintldOHf+YE0IXPLo5HD1rZ5bD0Qa2eps0CP+nWkCkDtfSf1CletjPQqE95C3b1qlv1Lyo
N7J1zxDWMy9mxx4Au6bDtgDV50eCL7ZGJXk0i8esdPOzoh7X5agEMkOHoUyyMsCA4GupSkSejOuo
nsbLKMuQXiJCm+whOXkblPMfKwrfgZ7aoz+M+dckMqatdPrj0CFEI7QNgJWbZuzvTW7rW6PEDFSN
3H05wZWbhJ/XQ7UXtUGUTMzunJP+JumGlyQd3LDADHLbitADDbXLERJkA1uD39t27xOoLpQR94Gi
DhDednfzhC6VUuiPtHKgwBQKCN9JHi1tbv0+jo6ROl84I/ilphWqrynFtlymgLV/kcropVTRd5Jm
G8w5IRRbliKkOhJ2o3PtmTnHz5UGGMxHBfal0Vatb7ffzYjoO2X7ZPbkCG3tkuVF43d7xPfZhKQ1
WNU+adMXsP1HqjsisPAF4OA2uF4sxRNkBHcTEVR0Q70j6o7HRj7hVbd3ERnyacSZW5cPWeheHUyM
V17Z0nyUHNtW3BQXUa1uTStqLrHq3IEg02G/Lkjba82XMqwAepI4mFuNi0PQyn65qBxv2yvtl6bA
YhchHa3RzqfG8/xE4MZhLT/LYrpoJ/usByHtg0DpfDkg+mYsZOfYywa4PLshygwXscRFD6w3s+2b
HRGADEbNcc7rsm2FXNG2VJb7oVWFP3dGfcsnl3inE0aU+gkP5eHOdAousl5SwwJYzoB3mscWpsPR
VuosJGUEDh0p9f0yysv7xc33zuKYt8miNBdtmf3Mu+yodBrVKdlkYVUpZ6aeqUGsVdxA0h7PkDg5
OCRiQJ6SLLAtpdoYmJqHOinNMiubVHTmThdWskF5805sZyXujkNjtUdaKFyiaWRg4jIflSbx9i71
kDSmaoLBQlvnLPy6QdpnrA9W9yxrYziqcz8cWYE/c23c5pBnwh5Y8LFbvwhF/QNpqyGAXHVfjOK6
92Jl68i6D5k2QZgKJLradumTV3mhtLXx2K5fGqgxoZeBgp41fFLavjmC5cCbqElILQzpyy4BAmRZ
xXHw6tjXez1GDI8/5k2RHsykP6vKJAmj2fICXUTwE9tE9dGabHa6s+xkjm2bQvt6SLhv5OryHYtg
/sOtp31jpRpngTDR5x2uuvVPxeg2pLmuSf0BSqCiWdM+GUu2W/Niuk0S4pt9jcHxDpM485ogsmz1
fHwqeNqKMq5+E+4cugMiqkbJm+g8Ld9MaUeJQOvHM0xfljDVChhdse7zezl1x00L0yHIhuiy62Oe
hdW5l69fMBO7jy0aTM3sK1JOu0mp8JFZvyx6cgfBqw1Jd3FTTR9sdNUueuTwDTssjMI4KxQFR7C8
xuDLYG13QqMIdgsofdpmefvUA1HhUjod62yf4Yp6w9U904qLeHK/DmN7kIpxXdfZrZFiOJLMFy7C
/8GizE/lwmlq0o1PmoT8frHDobC6LU5Sl2Kas3By+zpUJho1Bu3VKN60aXypWMWVvcrmFDFGFUsW
WDk2h1Bb9gma/b4RTe2utepwUDdtVJ5rFCjyIQsNloucqOCP0RkcevQiAE3XWT5vF9vbc2IFwpnz
jYemUOCWre6bSb6z1WHTFc02sp2DSRqietofdAKNQAxd6NjLDDqS+kdJELNJq51YuyZN3CqDdpM1
+jVw97vFda/MlhPMNpof9CC/xWpn0EP+qSoQP/qxC+tCWVYjjsvIo07jTc5eKjZdZV0GGGml1It0
Z7sg7hiAmOYULaILhwumrOvzAv220navprK5h6nY1wiUFO34I5+wOaGYGYq+Om809cFpVGzu5aU9
IU4N/oHd0VdbneMZKwTWCaE1TCqzu5Kz/eDpjy6GCX0yQjI2gsmxL1rPjjBB5HobcfDOChnNiPZA
LxSHlzfd0Z569OLxUU21L5pbceVuj+4ybMfapTRIn8ZSp4Or8N2gKED7U3wwZ04KKi53VCBHNpO2
5Urec0FcyTKWOoZxVH9tjfjetFMvQKJI+kmqPQm1+REbyrNiqo+aV+p+Kc0mgDF4zlslretuzIbd
285Y0mimyq0a35klQI73Yl4K17ca9VxzpxzlhjQmYXYP8aKlvltpF8NQ37qZO4aaaL/V9mOleFZo
SOd2mhdkAvsxqDNnN7s1qntek/pUjS9cZSsHbSP5HYe+UGyu1+K2Ew7KC9NWNeu96wpxNs4t2zBZ
/CQjtdc6ZdroyXAuqAHNTlXdJKCzDWgcewA0FAJivThHOWXc9YX7XW9Zp1MkQzPN2gDOksnZF2+U
1DmMdjmcIYbIGtFmMySrikg7xwnRvt69KCQSH5JCTdW0PygCuT5F0TlAQO3bgGfiCltoyQcTWF7L
t6nD9i4eagO60khab95EsdFuPbBl5AFVFFrVtBommd8W9AlQFKvMh6p50JpcBf2ho9bWsoPMyghW
wAJVtOinVznmQ9d7WyczA9TYMBaOFTOMpHMXjfql7LAYNLgX9+XXFPOYC01XHmRGYFVWScV0cbNA
RBsHnznSFlsNm6W8zdvICvNuTf05tce23ni1tWnKwdoLo4UKEXPTz0n7sCXwNkVrVkSoullLTsEa
oYPKIe1dPPaJCj4GP7PmtnWU9Bqc9sNSsngMhVVBVXZjSH08L84Kr0l2VtqSLI9R6eOXRO2qLLt9
11vPrdqVhw54SOwUyc6L2mSXRsW09zozAQtgVr6FZ8HeqMtj3BrJlvIjZkzlMuyrsr3phDB8NMuu
GvBCmyrKnrrusksfKt33rGbYaHYlNiNkgdBp7HqL5MitSOsd0zd2Nk9qF6eD5scVIb3AfIcLt1ps
aFHB3EJ540A9abpeKroFmpk5G5P0VNYzFT11WAtz1k8H52xcH/UojJSm3OZcHQwT8bEpWX56GZBC
DRcPb8GgZOPpSLCnI4XzTM2mLYRg7Gn7q1ROt3m+FNuprc+jZuAygM6f3qbJRfL/2TuP7diR9M6/
il4AJXizFIB0TEOT9Bsc8pKENxHweHr9UNVqdbU0U6d3s5hNnXPrGmbCRHzxtzDAfdfVR3e865lW
L8rv/dKKOJVhN/bOrvbM0u9GwXNbROPGJQbdzzhcbkVEVibVNE0w2s4eZy9ysSYz94PsabbI4+zs
ZfV37mkbw6rJ0xxZOqTTlyBC+YPXcVYYx2EnpF2HDmmVRm3cj6TObsy+f6kcbMJx5LGB2VEYT8Sq
WV1BXVo0PMaaW268Vn8ti8E6e0V3LkX7q+n4rnEEwVdxIAeaAU+v8ipMut7joGeapNRP1t4do73S
aA9zqxbXLio/ifXMN9M8i7BRZ1Iv9eI6K+50I9vpJRlIyQQKLvZECe00unIphj/OJmzEUmr1sbfd
d72Qz/roKmxG5rTJpTNvUpPIS7tV560zTC8ISuaN6mbDDemrtJSqLkmYdQbZV7zFeVrvHEUQOMjm
vFXaho8vzDpQanengbvfjHp9T4E9fWa82Ju5GMtA6fMPUnMHrnHu7A1FHw61g0VQi0sc7k5/sczq
WY/y6j6JFFBDeSIb1Npb4w0VOsMlthqsTjdWx7/OdjNve2Zn3Si8o23FnKHdxDsDirRHUiwuMl/e
hmaisi4s0kbdjbZV3xqyWjiKcmAYjKk+6DqEmsEuT4Ynw7WRGQniPXHj2p3cF3S3+LLXn4UpXYYk
mtlGOwnniZ9eWXp89n4GcZlSl186YrnJ8o3Vr0+LQhQe/3yFjVJorIjZbpq1fdmY4g7UWTF4UyYY
VDcGFWjtwd0OqmwC4JBnhRl752URwwahlHvb5MUUZKbucknxWTx5N80kuwcxgBrKImq3CSGjMi9X
MhEtdgXAniW68HEQfMdtH+2qBq1PNHIEzThw7KaGAxoBkRlAr6pgnoBGnBw151ydiO3kmvZ9Qtch
9EFzL7NBhkvpJ6KabrUuBiw1lq2TuFSUZAZJqk7ylZt6/L5kOBTaadhWKiobNZKYpVtOIlmv34Ap
9oOojt+RaF3q+2L7mA9Yf5fekKEstTtTGAeS/L2tihQgdGFqDMn+5BrZsp2GNbg5q3M6z97mRDEO
1czSYQwOm7FSQgr06Q5N6+jZCldttLdJYQCt97jwBilgyetrOhNXZEmEP2JxLwMqW/938iftLlWG
pjkfo2WruZxThljOPoXuxmFfmrvJls12SiBt2xTeIJtI922icoMRvdk28RIAnt0Mo8J/UuNCxX25
d7p8fVG7J1O5mwvCmsDPkgdV1um2nJwAlE7ZOIrRBpTXyb1nKmdBAnDYfgxVbZx6MRyNOaForn1I
x+hBZNW7a6dGSJ4vxaBsy2VyNxn9QO4Hm3ybw5O69iEuyT/VB83eT/H4ZvT1HNaJauyIdSAonxqu
SMv3djU1cI8DhH1FPmQUx9O1r/QlaJLyBnmh+9A2xXfM6nBQGRo2ojY63B/pFHpKYu97pGVhrqoc
JHoF3fRPhtH0gXEe14rSqoHdeNCASrvp3Wm+oRxs36ATSjjFHBvVmS5d4eU7Frs6RG7+YQ9lfJdY
sfkYt1OoSiKluhZz+1jQGCjEEh/LSm18deEGFNPJs5Ll4Bhr5QCUidJBBAl8yzMBt4fJbkCaulQ5
KvrorTuUckkGoom71vsojVS9Dk986cQl4rYrDSY1jDS7HpemV7Z3WJXat44f5cI2gNJWTWiPTQ8E
FDv7Hgf0NS/jo6VEO9pX2luznU7O1IEOWcLb2OmCYRqUipfxicNRPew+VMIaqP+bx5M6iLOlqZin
R9KQB/srQi7nNxZl4XU2joT4TNCqpvBV2A5QlM44tfpGqfUspNm9uGWjPhWFt0cv7WKnhZSoljK+
lAP+qbJ9ii0JmJUVp0Us1rbvU7xHypdrLumZBM8bdcx5DWwrvRAUxCZ00tSaLqNCivveM78mWQq/
10axURYH5GYah6BY2BhkpmaPirODSHpg7qHG11g2mKgEm4FxlW106FoaA4ZCMlOocbcfypeY6E6e
j5Aw0mw3IkbzEV6i7ysWZVNh1+t6t9kAkCkHwEoWz35wbkSJeCzi8GejtvLjtmUHjzi9UoapH7N9
tTh8U93dTXKew6rMQTf4V7G/ZVGOiUrtNrFKW3FWD2uNSRDlcx/Mpdud8tkqji23+05IMsrnbDoW
BXXhGMehbRZtm5ZLt9Pj6sXgeOc3XZVDmasbM43Ytyg1DwyhvrfRYDxJsEPGKPGT5iWkNWWsoQ4M
t0wdGx6S2XAaZMTE1f5KW3PY0j7MRLUoOzNSyQpzc9I/6S7bEbQK22GOSuiYK06qD3YAikZCOsLE
uy6p9GCpenIfY7hWRkxxsrrxM4u0r9RyWqJKjZ46UEZu2bGLNCkHlNk4KH1zS3FuFba1FYVGAukj
CGY+jbCXHJyUQ1pSjpyV9oOoVYqz4/w2j2768hAllrIzZP1QLHp30gcGsDmqT7Ycxe08Lm7YajrK
ySK2fdTo7g5BoXVX54px0duRWmXgAK2V1dato4FWUTE+zGO0abxR3jbSGDfVAPNvJUp8M5rOCi7l
2oNY/6Pkk0GYUMresf4Skky/5ZGhGHxRS2bwedm0CctrwrRzThZ5SdtyvLZ7RPxgcG6uXbWVC/JS
dfnj//W6gzVwNvMQ/p9PaxvTY56n1Z06zgdTyOnRtDLlEGl6E3hEBBvDCwnKw2VwCMyPl2Z4wYJs
76aFT/3775arpIZ6aoak1FaCIUp1CsC9a6Ro2U/LOa4V6gvSe1QgKzgq6hKDOTbMpr/KGeCd9sh7
tBOcHMyMla3eG7WSXrNWsNKqyx8ZZ/+Sou9/F+v9Sd0XXv/j8d9+avlv5+v28Z9lfX/6k/8neeD/
g9o/Tf+/av9uvmX7Pf+j6u/3v/A31Z/+G+kFNBUid3cNWnUcVBJ/U/3pv1G+Qp8ePnsEriR6/Lfq
z/R+022Cqeha0Ne+RxXZ2d9UgPyWZtOahY9sFRESE/OvqABXkd8/CLDM31WALmL836X4uMH+rOHo
cSVa3piN5Cp9a8VtagULNE9bx0FE0SGtNH+hy//ffh7eCuxfyJUNclL+/PPyqdUyMUUEpWenRf8a
1dtleCa8aSqPgzX+xQ/T/ix6xdyGxlEjE5ZIFqKO0FX++ac5NoVmJIoP/gzwXCzPMceZW4LW/Qj4
fbC/RQsQoFNGc22RJ1XQ4ZW2tdUH9hpOGn/13ZFW/vPVxnhFFw6pegRD48Baf/8f5G56LKuZgofB
j+3lKtEtdRkfzQtoXtg2Ogap6pcFkLbSC3N70rySbKx8H6njneyq55LkzXz5TBXySJBbHzTsY85s
3KSZdVPl6b2w7IuhYIn37NuCCt0ZpHDxJMOVfhSTd58MwZDL53yY99rw2PY/WoQUGA5dMFzXFVs+
RmLDUXz121j7H3TESsOnYWhBwobf+YQ3UaKQbOL2uWegj7rb2WixJFm+ZnYhxb++MgxhrJUB514A
5IPeMwohZ+tG0q1S3+KpEpBsY78gPW5W43KwfgdOXpQG9GHh+hkBtxkebrI9Nv3EOm2XaBD5WThO
TePLzkrIToZRWYTl3LO596DFXZggZFYmai40ZaPzpdj94ey+YporQMz0vvMdZ29C1ZBMj6Wyb9kK
FnKVFMZaDA/prcsp3JFa0FJZOmvoKkgZryioSjIf2i9AvOt7uMxxSPIriUc8qVo/975SQF9Bofta
qiieF9Li1+sX17dd954SA7nkiG34UcaCx8KOOUAUYc8+kjFmu7O2sbjibv5MYzUl1ludbgDFfW9c
qHrevK5+5jtH+d0o/HQog85B8xR/m9Nhmp+LuKYssgsVUiPsiY2qpQiIru5moH6AI1gaQ9Zw9QgT
9iUivNHygZSRpkECoHXghD5+6av2onmfra+G9oDahaifVUadPlw/gtlwq5Dckk6BuIhDLNhtSfNY
1Q+htlRoPWqKsTiaGKEBI+yayl53s/v16y48Lws4V056VJrpaDo6CAdOs8oXJqq6fR/Tkzc85OJe
9XzptExUKJQSVDMpUlVxS7MOmEAVVNXXgCRBm/XQURR/IfzdQwKhXPT63VqHPu4ToT20ljwryzuh
MGvSJ0+E2Gjxt8ZttzGSZtd25DHhvrRJGdiIbgyNR5WybW/2kBLA6kAArL83QgOvf269DylA40Bg
htE/tNXtyifbROXNPq31fk9RIMU/yM60jQKCb5diQzvpdn1MHI0XZeKBs+LN4sSbKgVGdPNjPe2Y
nfdeE+0ZcTgzwj6WCmEFLSP5w/oNtew74S63Jpc5QWY1KBu1jXcQanuzg9izgo5IAbN2oQ3ERup8
n5jDSOHRkVEGcxcHTcarkH1LHmJS7ZSRfHS+ZTp8a8iFxNfEjVWTOEh5+NawES6lSBDDFMQxVVxM
1VqxUL9dojXq4NJB8HK2DjOzOAnLfWZF26BbfGqU6ZcmyWDqy3MnpyejRqORm+cuRhCh80/r+s5K
yzBTA0r1GGL3ixWHFEbAcRmhqjWbhhdfOm9jY/kJj2djGcGgf+fLGOTFe4ogRDZTaBgzSodnTZuC
ppfbov4irhaiEbId/762WfemaaId46pxu2qCXRMypurxW+9g/4B+ZDkEacEzxV1KWvSGYpdlaze7
3LWp7U+aFlg8lx5CTj5fb+f3SeweVKEF67pILBNL27pLpJwtCGfqab1qeBadteel9m3xnUtus/kQ
6e9Z/pFUXP9aADi6n5U0b6zBvhCuDL+7+FHj0ozxXnSc71/x3PkZ9Nf67K4vKu8BfXQI21GQ8JHW
3QlRu2/qaIE0IyRGLNDtfC95hpXseUa81dI8r1u+xbtYiC8HcDOansX0DP4EhcvjW37PvICOc8j4
sObYwznqwbqOq0nJMYIVbLJ9wYF5otVHiTd1rgduXAWZzQoIXOVAW/ec5vX1/Cu7QBG3AvGLJ/Tt
ONEjVCZV7pORDblhQJrFW1lMv8ieGFedzLbAXA1KTOZB0b4ClIR9HAcO9TiTw01ZhX+rh7OyAG5Y
f8tvdZC0lPAEc1MMLkzpPNQKqnT9QWZcnvG2BnLioAXNF3jw+esalHOPx27ZdzF6vrHYVxgFilaE
iNSCdQOqElAn7lzOGmYTHM2aaPHA52swdLzrUnmAZd2rigEuFvuz9N4aqw3Vzjz1JXikma+PdvyH
W+3/z9CrC+cv/DPMlf/+X2aV/+Ge+Y/i86NKv/9kuOEv/DFB69pvKllJZPhZmPX+GIX/GKC1dUg2
cJAaNkk9uDP+bpox9d9o3GCAxn+PNpUos7+Pz4b3G/8L2x4zKP9F/fCvjM+/x1D89/yMjZYYE1Wl
5lhloqO6658murlAnGtbUYySKjnSX/utVt2pmN3z8odR+WQY5d0qQYWQh7ii8qrP0xWbPA2p/dmZ
LfvffCJf854ylQqiNHIDp7ZPXvo8GvZrVRTgngaimm5a/sKnjxVktVf86dPjcSPxyuQ8wdcwjX+a
/sm/oa4uKhLel/LNjI1T4y0E2CBayeb9iFowHrUoHOOhZyApEzzgNGBQm0ug67cyFxSvDuiMbSh4
ehfXNeIe3g4UZvyOGvjn2QkgP0DWYmTDXY1ajNulEbCZP7uC9IXOQcHixKxHXRYCCoZVXT15GfW4
jls5oYHoP6FEa9cKBw2t5lxm1T5zovrESlIjW84pBM3BtEhTYFoquvfELtOAsjECaxXGd2bsQvFH
YWjhgpsg8Ir8wZ7aeoNv0aVLtNrRBgYYKOwpSOa73l1FWhD8YZtlX0LTJ1bBSd80ltzAsmKsjbIs
IDDwkKk1qwYasJPtNe9qfSpnJvgurmymO/A9KPiEw5N9mTEKhQK7D3aq+jwsZbIhmqXbRA5pxMqn
nlcyGPqq5aIqYT7wNZOhdxkqoqtZ1Jdils1DXdXnxZQQtga0CxOpNqDIcUgBwozPCaApMfSgA1o9
Rga8k7yOZkpimqWdiDJMbwY9Kja5y8Su9tquRhxdtIhBE7jTtJa7rO0E9wUFhsTk5ctDFVcIeuye
XNpJbG39rYlwCiljRvIA4hnIZ+kr+dazlodOxJ6/iAoKa3aOkWArSnOOVuvvNbrcmwo2aAY5BD/L
PpftMYqJe6/U79xq77PeCnk4913bfqp5afP9zV3b2tsuRdPX2AZ7QOU+q2b/BQoI2BWDp8baLka5
T9us8uiu2uNhfEFyvaRYsCKeoprC2L3ulVGQ9rq7icCUjzbDaud8VgYjUjygNrBqxOu2W74CEu0m
Q79vhAp3vlCJx8rvjx+K6nxp0gjGNPpVGeNH6nkPY8wg4Hgv5dkq12dLKp9m7N0WbfsS9/MTlBV9
DQhVl/QFP8R2ipJnRxlAhqeIZ7JTj7VJtgFWnCKjpMSqh5PdIhR1RkYpkZVHUpB3bqzd6qX2YExa
zs1hD1W0u36yjtkonnVkB/xY8DllmS9TN5y6tHmPjBbNrG3+NLM4p/qcUhNnPCbLi+31HOSbmVqX
xCl8tTpOZGtbMjkR5IUb2z4OGnV5GDj24IynyPZOhIOE3vw8tNFPgpsAgi0Jf/9n4HVnRiokDJux
Ud5FP74rTdT5KErRbigDpw2irFK7faYF7Tg02X2jXapOcQK6ba4WwD1SkrsxvlVGdLiytE6lrH8p
9CuSdQBfB3jtwqcb6EZR8I2o3DSSQgqKhwdjhPusoyMtIkdvrB7qKH4p6qje9KUdJPpwb5RFFRhp
9zrXnOYbG21jORWlT0QxIwqh5R4KdBt/Oo8Kacp6f6bW+MkFaOR04CKhmX/shOmkN1YYVf/oZIOK
LecJGZtnFQ8W/hMcV8kmwRLFme04ivZeHXUeAWwicYlyf6jOJO3R/Y7KQK9IwhaIjn09R0TdTKAo
dXQ2K/1mTdsGfDZg6PELEZV6OzjRizJ3CO3ErqC0wC+6lf/qzZ9q3o51/IS4jrFszO6TUuy8hlWl
m+c7iVNiSMvPVilvoiF5tAphBWkkeaHTcyWVF1Hpb0tu8PHMxp/gDDj+MFc2iXlTdimg5+hiz4mc
Y2LbIqQ2b9VNZntLG14o2BOHWTm0iwtMMZtiY+nJrpL2h5vHr7mZGpyK9SfReJWfJWqY6NxYpeyD
3q4yH0sokpz5ozHUS1RaW6tu9iMUmp3HW7vzfnF1eOKNoxxQC4u27Jj4wEASrd1FSQKhzGFHncz8
qDgRLg3DaDaDYX+5KcSgJa0d9a6LPxTxfJMo4MZFlh8Y+5qHVHnIUGIdFKMPdGJxg0lhz3J6512p
hsehJFSD0fB+JYLnrnroMtQxvWAKxhmBX0y5maT5q1PuSKjZpGU+h1YT5FS2DyZ1I8vkV33Uh8nM
AYNLXYfqAHzv5gyYekQf3MjUq+rOXWLLn8oWH1VWDH5X2QZtUbmfLepLEXuPXj9gcCmrzRovcoSJ
+3JGl8GhLk22TPOkZIV1w3v54aAxOTQptZ1VawcySfWtawLeVC2Q3FIjHEobjTmZYnXrAnnGrfoy
RpaTTN0qkfMEDi/21tS1YTmliB37LHAJ//C7LF3C1nWOEhiC84DJViL0q2lhkLKB/t2E3r6OwJdO
sjwmibPP8zBRFWVD4/mYO9um5myGPOc9Hm4zc0siggSVaQz0utCdNehKQMmHT4Xo7Ne6++nFFXRO
lmi+7rUhibGbLCvezJk3IBF6i/KIUXupviKB6kuIxzlKEWa6DiCGfp9X6a2hbyYNPWk3j9+KZ1cH
kRPiPPLXKhXNMAQ2AIe3A1nZC+MjM6Dk2qh5UqKDUfU/yZQi6+q7t6Z2fvX6eLHU+t1pY9COYQla
7WAO2edimJJyV97cpZZvI49kMFpbUVs3djL5g+rcmqiFscdcemPYpnWO5SMuig0/O/J1Z0P6RuLX
GuRObNctAmzjx5hBrup7Lx+RJCw0axmiCoqaz6pN+quZuZAxiI1ZCqwzNj8joEB62/ZojWq3RuFd
2HvRcXqukdD4y2q0ZqbbQKS2G3N037RO3pkq5yhpePST4X5yndLalHOJ2tdT73ux9mIq3XZB5FNY
nrKr52zngEaprl0HFoqsRphbjBdPKGWvBnKlbWX22yHyhnvim+97wzr3i3cqO+shifKvwZBfo4jv
I8QuVYJ8V5rlgzIbr6npPGE2DKtufPD6Mg4yNcVsGL/Q80mHJ5W28L38eSsPJlUVmxj1BDqAxW/M
YaT6r8dSTFCubyMJJ5bgh6KGrTCQo9reMoZ5WTzKVyenurVLEvo/LSwOmUXEkj3kZ2jZ86y2gZqx
wpZ104VySI7FMBqAiA304AdPOXHRnkrRqvZTVkUXzI0MG0vZ6mNno5Otv8rYEH5nAXJZotn1Ts9Z
u52/GiEuUgOxrOaraJhdZ3pa2VejMCvxrkA+OWCa6VMrIoJiR2SXdYGEHuddoD85bUE9bcRgX7jj
Lk6mJ8DMDwYc0LC8x3vTLMiMbL/19Cacxnhf2dOP7FsAGHc4jDEhn5UyQ7pLIJpIEcGEHZW0NFlu
s5hQ6iVCCkzw067L09K3KpTIVav/8oxss9T97HPtaNQ1mytq1deJcWg97WtM9EWQYznqSfzErIOh
ddFRcScKxK4QGFcs8yg9B/fChPzPEhBjhrWxBMA40QBOMHncx8rrblU5h0pqqKTyu9uEZoZ9mzmk
8pYKsYOKGlBZep286EzsTnm2uzeycKhtHfIXVuFXpVRfAO4miOxm4y45gTKZQifEnVUU7ZGLRU77
a9lmPynI50TNaQwAHhbLorBIu3vNcGDLG3ol8t66SHe55JVuBqCVwMLTIU69c7OCPdmeOr2rUafv
2cDYq+qf+JHUIHbFl0m1Moaj2g2Fqe6LctRR8XA1TPTPUUqMwPgTNfMtkfuPkh05yLGlhKtm3Gbu
3NgKuFprGSGFksgqou3QxPwc5Wo3mdiPrne/NjWbTLGhviRiY0fed27Wj6x0CPpWH5OFQMzI0ZtG
bqtyaY9aznknWyVeg96cswnfdWK82JCD2NQwxJv90cg4bgyl+Cx6Fdh5PUXm+XCTOidsYdO5KdP3
GBnbSWuHlxijeVBo2N7SfNokdfGtVOJutpSfcXJe8MTZZGsFaandFF63Lu+YND0wxL6xHuNFMFIB
gKkxXkZpLR/6SPJVo+Ufk5rCupqfpt4dzDwllasrteAte7GKCMNTj7uig2NZuuGKNuSXNvUfqgme
13dXjhOXrGuvHeR2UMy/utz+GhqG08lNu81im3e2nuMtdNF8jKoXIuw6kFbyhPl+JwzJuspa2erK
TxG9mTnG27nUXyLC4XWRbLH23JuR36ntsemsY2kUdOou9qnSHl1Kf52h/84rFKR0iWLI7d1t7Dhf
TbTpGsQvMt/kHepZ23yJDKPb9I37mZmNsW8R8vhaot8t9ntdOYhtG9zVFr4xzofZzVgs17at9hoa
56R14NEBbUOalgvcr+eqLj88HeAVg+mrkjjHEeWgGMftWK3B+Y6z5ixWbyOWM9SUvzJjoYdxSG+1
sjukqXVUE/MAHpsH663PeUjNrF4ZEE3cOGZzBkV+MguK9IrkExb7nMhmv36YYhIvlIlcqGQO0ulR
bZlQpVG9jgWNx3OKSWNWUNm74qnKUaGOdonDobe+YgdwYuVzPEO7dTP55SWxDKTmPKe8ekpanPva
+RgTpd12AnmiYwUUwVfIiRz3pqh/6thV9rLV60OPBFOYz+bcoDa3qxvDWF61JN/IkqtZJtN2bLsz
M/ALHr1yM9XfVaSq8EYXbBjeIRLwDG65sBE5qIlaNL6O4x6nrqd4ipU1y5syTMRd57lLoBUvU5P9
QkhihxlHbIvnYCs9K2KeyLZkwhMlmcizPWZoXayPvncfSC5eZWYbVhp4fGPEemzkPdW0M1/MYnZ2
xHNi3INzuKjXST0e2VSw2zLTiJXiGDGPOvITSDqxhsnPdPthQlWwjRTrrddAebtV145QlgdUixK8
rARqtrCLTTqEi5lkSNqczLepYidgQn0i/f/eMsliGJAF+PoScTaYr3hxEZihyS0NYM7Ei+3ALMs3
GxedcNOnNM3fPeUq2iza6EVxtRq1QWyVtWerEta267PpFt5xCJS2ip7ZIF4kp69jaq9HyWZI8fnM
YYyax3fKbHjLoyzGFT+I45yxCdY2s/KSvbnebpbF1U2aV0LDj3rbfsjcfVNSTnrO4N7oaskWVOBB
7eL0QUavoivfvJRS5mEUSdCisE1msjRisjQwzHwUCDezhaSRQfVOscVrkk0uLJGafdvlcM+R/C6e
FrTQHBjjMnutEkf3Cy5fUxgHKv6eLDkcgWKoYfBAszsNHxw+aAwelc2AVFyGLmm41uBNSpU9cRAC
N06GTaLGLyl+CYZC00Lu8YS8IoL5qXlzcU7wUu8ytXoS0UQYu8qNHuG/KUK+bQwiWHu7OacTlN4S
bxtJanNS3Zdmv8eE+KwqCLZS65xhjvbKF7fpkaimR2mUp0FkX8uC6WQppm83keOBQHmKx+13I0YS
Qzf7DdKxbDsnt0j2qhOOzH1K1DUUXZXe5Zxi/Mly5q2pj7vMTaxDA0LDR1OGcwLWpZl16U/ljG9D
1947c3xOohjrVql/G6yCIEGHQkoz9ByEsp78kvkLf/o5zefXZpn2rrW8O6zx/qLn2yU19wvB92yp
aoZD2zzIftgXuli27cARpo4muN0qbjaE/x6KGE+C01GjtFY/qPORHuq1I5LRWSbmRYuUb7Nwl52h
ykOp81EjYsuBP+DyGqtha1UglSflSVgD976EyXBr6wXnhAn2195iyH1FTl9lFXEXCa0/dKg4rveL
gBJwOOz2JGEQUeIS+Jhb8XXqdLFegkuWWfcSRplNEpVn1hGsz/hHUbYZSumcPc3xDTlyA6gUmiy+
rCz4bLSIHOaepiUH3sapUxszKMefeMnsoEHE6jJeq91tNLa3RHHfY7sVPou0j97zM46cAMApPqj2
vZbYLTNCnYayqU0/UpOXDjzOG3lObS1Dv8VpJVgc+yGfwXeFmQfqGNXHVlOiAAKk4S15JfSDiVvT
66AvlAOmY9zb1vC61NwnhhEZRnwFqCsC/NNQNOl9Zaf3LXCq4KqYg3Ir8+6O+ihyX6gN4dWGWiJT
DI6Y070cGHFiNFeE3Rzipd/k9vg8kCSiIYQdsu427yfSzeKPTmcpKbxHmww/Qx+fRTq95v1IBAE3
j/a8b1WH7TX1JwR6RyLmsDVmbUDTTAUiyKRI9Hk/5ddJyLPBEaZvx/3Uck3TRT8oY3c71daD9KCt
HfOFDr651ZJQV/tN56rUtKjjL7vtdp6T3nuwhDrC3h6MC7GgfvLM1cfjIvIs+12aSpAMrQ+FrWuH
33+24kwyiATsbeEAvBglG3ut3SkN24xiGyKkamk31M4TkdXv/bK1knFv9uojUCwEuEfcArl8F6di
T7KQtg+GCGIpbxKVXEQyCDy+CnMYXFrlLNecYIlGzo9Wql68Yno28a2xlHSP2fimyhda+h7nJfn2
Mtx62YTkgbKxyp3SEwne29yDFqgMeN8GfCO3KxNZJeipnh4biE7cb4+Eg7mrzICG60rnfYgcfDFE
6Iw4TsLCwVwDcxCQDixI3qvXpGb88jl+u8gUYT5xrayfrLJuzEjoG9VTAHSVO6HAseZSfWJGqXDg
WIdELdNwHqj0aosiTE1e5UQgqyCE/5fE7IJiKQrQLD6m1QQaEPH7WRNxagFhH+31bZws4LymggeW
J6X/HF372tBJiVqYioLRkmSi5MZqopVgOEgYsN2oYexFxPaQPOC1Y4GXiNeLWOKNtwDo5+n0otpT
Ho4TUNusZ5dCNDFhIZiYexPiN3LvpEI8h57Zl0nl7b9ZXzNdRcBvIuKRp6VENU6iXxIkCucvhbgr
IBPV7HZuijvca096Mb2uIudTfJty9G3te4yB3H8PiYrbtzhDE327xIfSzNSLm5hPfZyMQPT1N4A4
7aHcvRVxiUg4mcN1hSjr/g5Ow1JBIWVrHNYVQ/XIBBhyBb6ZH+0kwxn1FwNlijpCEjgjGgSExeJc
9e4S2bxdbuzdK4AIvL8xNuxqeWi1NcoxPhqirEjaWBezqsK4GP8ne2e23TazZOkXOjgL83ArEiQ1
ULIGy5ZvsCwPmOcZT98f/FdX0XkEoovXfWkuOQFkRkRmRuzYW0cCd6CZSQMAy5lUSt4HUBJWTyVZ
6QnFMCHQQN4dvQQgMuHdrMj9jvVDD3dImdrHqg0eKd1ctRWFixKbjmu5pc1+vI6M+ykLHs1JizbB
xClV1VidZnwoyI6qUqdvPWP42jkhRVRLOuZJvuvU7ivd5BuvB/FCfqMPEImpC6fcxRqHZzvsYOg1
rS0yB9T/Wpq6aRTctRz8cSpaY6oeUxmG4HbCa3JHu1bU8WuV+bdhYZFK8m8Tfz62m3vwa/JN4SSH
YJreErQDgNHH5Pgz41uUQfxZ37Uhpndlyu1XORtIYfeHUuIvxug+i/tm7w/pzg+kl0gJHjNw3ooS
3vZO/2oWWbfN5U5mi+GKF3oUHnySwtHeycxj0XC/LwkWPNDPyue0e8km/b2HkEdLZmLTDiM03j3Z
eFcS+VsXFjYaDA9+9pD20VerezMl49PQ1Qddtr5R05ohGmxVzpwCopvhkWbPSndcJaIfwuYE5LX1
zjJ56GxJPuGtb5JfXkUAz7jCZ3b22uIR7CkEJIiDWfLEd/3Y2fVq/9Wz/F8IThyAtgNXiIPHuqj3
yuA/JlL/qqn1HUWUa0WpdtTpU08iiygR/rxo+tbU8n+93ZhfyzSFozfscxjbFVY9bqSRipYTGNBU
7LrY0DeIdFg7KQvfyKL+lkwTTJWM7ZqpbbqdTTtwZAD28g+Kbwb7MGKdw8y8yQ1KLBlbL4242BMN
nFepon3WPdKRUbQPCvkblEMSe3T6A76cY5exoBbHlSGmXJZ8pm2sUsvH0Z732ohTgDkm3N+NYJ9H
8g/PCQ9yxOiKD2F1lEtXVjJ9NUMYOyGx3sDXQC+onjXUYT9lCvWIgeSnE/xK4UXcBIa6k0xw+/Zs
lB1U+9Aw+M+2qh6hmQYHFGvhlr5IKAfAWY2/HG/6lrZMXjfppJCV8SYLwUiTVOUQ/jSZE62wQID0
WqItJ/jV+OMOHi0KORoqP+VrgzkCeZrid/ato2ZW9/PKdBCpOHX5kEXD0yxRq71ZyCFCnXOn5MFd
Sj9G7EAF0eJDEoLXfud22C/ExmCexh/wVWwLJUTrY3pxsvo1t71j0Zrvnoep+bX51Ax95faZ+V5B
HdCR8MBon6MwONZe9SBNb3S1uaqmz5iLL2blH3qCpWT0B8tjtZpwOLTt+Nor4Y+m049GSz7fMv0j
NCDxtRSR7uCi9CnzglvZa/s71CMHPCPbtTIt8gWTag0J5x22101X7EpE4a5izX5JtOROVuY5VzvA
hlnmztunrkbNgYzbY2DU77GJKHWuBL8iBYSLbDz5euOmWDS492NMOZrGPyAgU3c9T43p13d2ieGU
wEpl1ggUW/op6nyaR2YMjJG/VF2xUST5JUMqlXSE/GLlrdtmyjfTCumfUvet37oIh0LFYTF3cxSK
4vCNLHwHpi3YoMCWQD9kHhMDR0WD7WVQ7CNXh19hq107lfFEMXETpNGjSaykvs2rOhoVmOozCOCn
yVIooACds5P+1aHK5XNF7FR/l0nkA2RKCnMQGBP12jFecsPYOp5JegCQakSLbiPDcAlBy9ZOm4cq
67/OgSIyOPRF2viSmf6LVx6UOngs2QiLpv0dMnLtTbQuRfrT/GXJJH+bBuO9TtR91cQ7M0XhxeCv
J3zOMboDHT8T9/DmwaCYvh396VsF/d9gUGJPZ9hRZpS7SLuaJHg74ieDwkFgfJdI+xtD+GjU0SOX
4RfLkG5Gm/yP37+S7NqO5XtNozo1Av1J8433pkrzrabMunrT0eu6V5UOcC5hhrOlN3Q7H03LEqMt
mj3p92/aMLzOM9xCFTGXF9ioNjEX8HjA4zlvU5UP/FvPy71tbEMNmOfXpZ8eO9+etjL9lLsKakQ3
grMAvnX68Z2vQemX98lw0zdtvM1C29/KUbtvRrXd1dTrofI066MSsWsYvsXhK6uB3oFMBIL5B+ny
/0FB/w+gIOB/52BBn77HYd18/wsW9Oe//AMMsqx/QwZpoetsQ52ryhqUxv8Ag0z537aFNA5Kcpqp
aHQ6/TcySLP+LVtA5y0b8UdgQA6Q8P8C1qvav/l7yNthYPnDr6v/b5BBM/nh/0BrUMQCfG4rkLD+
DfFWkGWPARywE4YdpJEtkAN4IOjJbq5P5uLTP0OdMuXO2PWPHiBgdkwTyFHs8QB4a15bONbofV/R
JVgaWiB0bHIgNZFDLSkJ+x7UTgXeMprMf2BwdHd8TDy8NDMCGJ++wBDfzk3XNmHN0p3bUCvvbXVa
GX7+/o/mZaZaPcHWj6Nt2kHnm65RHag/fFINmCLK8S4srd35mV/6gBlNdfKEoI9q2Pokw63k8nYo
CjcZ4u9gi1eGX5p9gaHbByyjT0NqutZEfp02UWPbGwAZLnv5mczz5OW1DnimrmI2HtvxxreIkGr3
2YYrYOUBs4F/MP+ipJdWkLTqcs/gmkbLbVx+icP4Niv5HHoN8xjas/Mf8ncnyX87mDz/fvIhpjoo
oBdYhUE3NzNHVco2CEp8/4foRQJXkHXJikMsfdP8+8mz6ICY1eI83W0UNOLyDPnJIYj3bdKRoeAS
radtM67MnzKv80cTKDh27Qd0Zg8tiUquzl1SktHfybGK8MgRpoE6P7aRvYOnwOKMcn4qFyxO5EHO
+6mCB40n+n1HMqkajqleroQpQSThf9ZJcPekSmjJVGuILNRk3+jS9eAUkJbJu1aPD0OaPZdeczCM
6rqqml+XfY8QAryoHbzKy/keJfsZJeVdmJYrhNVLUyX4fpxIlEfm0Nhow9YAsdHX3j8tdv/buCiq
wEx6YaJRCLRq1IFyUbEa9wZ3vusJ8Y2VRyy9veD8gRZIkTKGhqsqKGE31iGnAH3JnAO+/NtFACZS
q5cDw3Ws5lgkAIj85iLzJO3199BdF5SGDxWk66Ryf+2kMCvakx+vxJGP5wQK479Hh/8OrtaZ5FuH
yDFy7F2rXbaPcpb4e+ip70GazGEjGkuY21T4RfrD+emeh/jPIIE+xt9DKx5q9dTtDbftaQ6wYcqA
plVCcrswY8qJq0rMS7Mz/34S+XRD7eQi4jl1NL6lmXMH/tq97BMEL1XNFHJCORzd0m+5O9j3OtHg
ChzHzqJD4vwzll5fcNcgHjNjaOFHKZEo33tdS2KTdNaFNi/s1JldmKXf1YNLgeRJiXQqnNXX8y+u
zG/40QILriplzVQCINJdq2d7k75IeeR62qMmlZ8y47WC0wJQbgxi2JKlW/jWLvM1EceekKol1dYO
LnewWz0x7jsABuc/6eNjk24LbpxOZitxoBxBPuebspi7+RpSu73z8/z4C2ttC44MmszpcrkHRIdM
yZXddVAjt98vG1vwZO7jQWmGYDJknaqzEU2UUdNpZWLmCfhgqW3Bl+uKCnPedKPbw0E2lvZGpbzj
5O2hdKo3rPeRI8H2/HcshA17nrsTd071QZngKxmhK07v27y9j/XE1Qfa9ct2ZYdcWmbBrZVI0wto
CgcX/VoTflgoyjTbTr4kQ7KmDLS00oJXm9UoqXFRDG6v2T8SA4ZUiHjOT9BsLB+theDSFZmpMe4p
CKomfYXdoOxQa9wYuv5oDdGur+SX889Z+gTBvZEBDTWlg52INNleqVWaC4ft+aHnHfeDT7CEnTj2
AG61cIG7ps71gdatgTI4OgdgjqiAa8MVFX8IJ1cirCDY8n/Pd1yo/zapBI5+CNFg1lVV6aUFB27V
kI+S9IL1LQ7uNAXu9Qo4Gi0KunE3VOaW9NRle7cluHzkV55pUIRz0X7+mpnJrZKGK7vTwgKJDfG+
DVzcnm0sRgVq6+jlABQWpsPza7Tgh3Nf0qkfenPZz8OOXdO026tIqcARwrQdJNNVFHUrDT4LtmzN
n3bi7BA5pXZcYmNTLLko2oNVBXiX7iVfvRrgIjv/KQvRyxL83Zdo15AUPIZS1SFvrZsoVO8UM/wm
waqRBo0EQiReiS1LiyI4fhSDbpG0ZnCTovkKtgAiyypckehdGlvw/ARkdKVbc9waVZIennONAHW0
PT9JS+stuHvQISEhQ+zidp31AM3frQlwvI1n4uMVe/0jh/aB25uC22NDnRdUGY+gY5WC+5aE2MHI
mpniufjeRU+Olrx18g4jkAHwjgSFLIDO24fklhtZ2qPU0KJZItMUAjAh5/I5/03ZGyCehyspMG5s
CKk1FVhG8yRBwRQl1UrUXZh7U4ghpabFut2kowu3/ovBdjQFyUqIWLh/6qYQI4ZoVrAHjuWGUDBa
8m/DuLM7+qOMV5rH43iXEN8JTOfXeSH2mvP6n7icng0mbUwJwRBE/0xakOfvc/9pDimmN8J+SevS
euhdsCpTiCKBZtpyqwLvHKUvjixdN1W3qSYI0MBnzWsnldVVHx3hkQYm7poqfbHB5CbJNYSIKrCa
89+8tHjz7yff7MdGISkhE5xGQeFCHLtJkjxdiS5LgwvRheM1JBp0ybhtZf2OBtAQSdNlFw4uhJO+
6aiza+HgarAM0gKSfS+z8fGyWRHCCdCqoC+hkyQ91b2olgULoPR0fmhlXt+PXF2IJk4r02VqR/+s
e2kBOXtn083QQZtXfl5jbCyftE0D0ngcXwcSz2nzKCnP519gwcpF+pIgN2rUw+rRTXTnM7R0/pWm
ZTvF6R8NGgLRsN2qIHaoh6541YKdG0J4AGIBppe7HGo64xOyHi+VE24ir4IsXH44/0kLdmYIUaJK
UhUuVvZKenfQPvOrgJYNUKOXjT5/2ImLQBxWRbaHizSB7JBl4xo6Uji/bFc0hDBgxZGkATufXEmf
irceCONbCTzncP7dlxZbcO/IHJTUrgHiAAHZpGMIxSpKC9VXibYAmzoulrca0ZYWWvD2hkpgNPiG
4eq0rQAi2cjF8CRztqg0WonOf8/SSgtOX1dIF1aAp10NUGOoZcc2DV8uG1rweUmNiPVyOSIKVD/J
Tf+eKv3xsqEFl6fls26UJqeNKgj2igHVQt1cZpyizCld61SnJN7ah9gNdHD7ub80AyZqS/qD6lvF
BJer1RaSq6NwCsxZ+nV+ThZOnrrgszEdKGacVxMXWDpyGuB95ut81ZhvbC292kW0cjRcMEtdcF9Q
JzSYqhr7RJ/8NEf/3oGKtIp7mFzKlRC3YJW64MNo9wCUGyYSDGn+NkXTAQnlFQdeGnr+/ST4jEh3
y87ksYVGzac6yr4E09r9S1laAsFhE7kKSwgiBxpilBtfe89pSTErGvSjY51zbkyPWn/sexidd1r0
3CNBxVHLgiK6yX9yAhsB5J63hYUtURe8GpmvZKQ5enKncHz25ehoKjOPh+2eH35pDgXPtoLS7qxC
Gt2sSA96Zj7XerE7P/TiHAquraeFCRNqpbohPAaaoe9y5EaGAV5vmKMnMPRVM0+hnLxydNdz+NA5
TI78HjnBUSnobDbudFjgz7/OwpdqwjWiayTJMxCAd8uSTmXNe/Idc3vZ0LMRnRhiMFE9qwx5dI2p
+8J15Qb1kpW3XvBQTQgFeSLbvSMXkwsL1fcay5Ii6Z3edVfXAXGcf/0FExNJMgCLoicTmmyEkvo4
y6plvYIuCdjQ8+Mvzfz83JPpAXKux8jMqa5RDLeDLT9OTnvZ7jErDp8OPYZVESLTRRj2OfZz9JDo
tzeLC9dVCAI0pZU6ykijO+bh0VbUg+Q3T+fnZGnOBbemMT/M5ZShlUylzXR4rgNaU1JnJWosTbng
1mHg6LFq4HqDiuC9STrastsvl7264NadXMPGMI4UB8LxR1JMb3liAQWtf54ffsHiRVV0x0E0bYip
bFRe+6jFgCpNCgKKErxBIe6ef8bC9KiCwyayAl0B2mmuWqoo0dQ3aSStRL3ZMT+4wqiCw5p2nE0F
GiOuHNFJEXbeJquUgzV3BRAUDMh8VrxqwYLUef5OvEqtRvihczLeUpe+6om5HdVpN+Vruful75gf
ezK8hw6kPJHppp832RSN/dxPT32KDKt8bY/O/rJ1mNfn5CEW0P7R0pks5NfBuiGykztfLxta8F16
KjtEykkWawHSa47yCaGElaEXLg4QLP311pEejnUd8tacEq6MMfkuAWFvDRge5Dvk6A46NHhFml+f
/5AlfxBcuWqsug5guHDDCNK4KBmH67Y1wt04YwgNSGtWfGLpqwS3TmqYgtCwI5RmGhj8Nh33mg7p
fDRU9ZEG5IZmCeSNB7WHh7A0thd93R9C0RMLGGgMUiyfGzf47x92Z9+Bqd80SGVALvT9skcIzq6n
KFg18zXAoH8JTdYdnDlu6pUwJng/zj9iwRdFTNxA8X0wHUrttt/RRku+6ApxABjGtZVjwPyuH0QV
RXD2upFgZCLeukhGW7a2s2U4VsI9baM0pCIXGdUrVrD0JfPvJ+uhJapnBhmT1SfeHd0zAOPtGlnU
esXjlz5E8Pg+MaceYTDO7MlzO34dmuFqkAq4TygWDAqsKyvPWYjwf4o6J9/BkQM5H82fUC20UPgK
9OmznNjJZUmVP7Xtk9FhH89krWA5mjCo860fJMODUXLMWXl7a2G5BZ8fC3qyG5v6u6NHn+glhtQm
umtUk44+iNHHcCWQLS224PKNbKZJ2VN1UOVmjzzvbj4So0a6YrQLw4uAuSyga2LK2cmHBuh3iVzQ
0Y5oRkaJTLvsdili5dq8MpNwjMiv5/FzpTdP9BrHK8fiBROS58U5WWTLigdFDzI2WC/1oGaSzF2a
FSslrKXBBYduZU/3i4TCQBLUv/LATzik0QdwPhwtDS44sd4nteQ5XKbg4qDBcso+zxfH82MvlR3k
+aEn01JHNsTsI7apW/n9zNOuNq9pfhNBbixXD4hYGlP7fTVxtmRDwjYOeWWWjybxSIuHXxWqg7KV
v9Havwa2XPA0WdjL1UhNLNvga2qbnmsv/l0jwEBB3EYhj2LC+Tlb2MJFAFzTtrnij+Hklmn8Kjs+
ujZonRXyBoIo/cI1F3yZdsCmC5Ct4Ugb9pQnHfqUFchvz3/BxxYF2fvfix711lh3SPG6aM/eynb7
GGtrB82PJ0cTQXBBocFhWJPaj+r8xlOzV6lCcsQ39qXcbc+//cdGpIlIOPhkm7wziXO9PB5ggNjC
NjBzmKxE66XhBV/u5agcUwsbVVGHL532xnK6K1kbVzabpQkSvNlMOmAzHQfASWqCTQ5ZkxFW9CWj
vtnA8Xp+ipYeInh1E2v9oIGwcKsWUG5RbP0+fYX+YxNQXj//iCUbElzZTwI03jJWoTSj97mW48Tl
CtBoaQUELwZeaocOLAduBo2RmtPjw0IntrRyBF96c2E7VuJszHOrp4bSym+hBhvIKF345oLbQuY3
WFGmcP7Vp52TRbsC5dM2cnYXzbmIesu9OmztEZIyVJIgqQu1285KVl59YVZE2JtU0c+qhAbbe4no
axc8p57/+fxrfxyVNRHx5qW1ossKJpI3abqxSuUYcAe60ge4uIpxDA6+pKxY5YLp2ILz5qNkNYXj
UORFx0WNIOy3Ozpr/QuHnx97sluWRQ4BbUDo7/WhuC8NOh5rSCnCLlzTgljwXBH5FtDNrOgAw90o
Nm+Yts8FqWodhkpyr1/OL8fSSguey91GKgP41dx5JeQqu/VQL7hsaMFzh4A6f1lpXGy0AU6Tqr12
Gn0lcC69tuC2dkSXc1NioAVQjyasbx3TWNkP/9zs/vNCptl/+a36ryIeaceHuMM1rIfQQ5ZbNtx/
TfEE37xKSdFrmyd/qgcdDexZL9JAVQqSDzji4YKE+OQWKuEakg7bj1rI+aQ22SOePlUbG0qu+wrz
SFdKPAv2LSLJioIci6QzwV0gfdJV7zaRD1LbrYy+cBrURDSZ6nVmBcyzc/3kNxSaepDAvWbsx86B
hxKeX+WZE2FhT5dFYhFeNgYFdHBa2rmT816U5mMzxS8XGaKIKesVSvBcU1DWKpu7vtN3VrZ2xlyw
QxFIlgxQ28fKAIQki+8KyAuNwnw9/9ZLqyu4j9TReO4N5L8RaX21Je0npz8YD6z++fz4S68uuFBg
NbKU11NBg3oNjMqjM5gmt7WGuaXR/3Ii5V9h0PtN3DAxpZymO/Q0trIdX9b7g/rP35E3VbNCTSIK
y1CEQqBtbxNjDfC99N5zcuMkqIN/KcpGJrA4WlH9oFMdcjHoW8ZhJbosrKqI2fAtfegsm16cLh3v
W5UDXxvurNC+bFENYcsrdcgVY3uii0iS0A1IIZgoQcytvPzCfiTC9dTEkxUPvkpEz0vvycm7Lzb4
ihg17DSpnIvu/cDB/l6B2vLKHKB04U59E8LUqIXqcxKlMJKct/uFFRCxdd4I2VetloWryNnvpM/H
nT/C0uSgZL89/4QFGxIBdbkT1XpsIIUclzFkJaO0yZPL4BqaCJ8bp9FQ1Ji37zR9l1XUV6NyJW+x
tLrz55yY/tTBkDCUNROP2GCCBmwc/RyKX0VVr0X42fk/2FlN4bCRSn6o0KDewZ7ZHVRkYwbpJ9DG
2H6ea/BOGJFaNfZ2jqBc9MR+u/MCeuZ9DaI9zbkhV3415NlTxe3It9prA4pOv7pummMYKJ8d/pcT
N5sEkpDO0GAs1uFLreH4uqG0is7RzwZxDCOUvsnoMZPYsDNIoJPpFiyYGzifLlt6IWijuS3lTCFd
NZkFtzK1DyrfqrY7P/rSlmwKMRvKLLNJTdpFZK/cWyCk6dFy6j3NlpFtHuivLOmp0qR6c/55S64i
BHHOPBkCfQSrSa7ugOh/pwP9Glrp3+eHXzA4EZI3+oVhZ5CZu2ZqOtDC+vdGBvw/tXOkTI0Vq15w
RhGHhzJFOTZVZkCBDqa1CadjZazVbxbm5z9AbDB2VmFNtA3V2DWhHZWiYC6lrCz30vCCQ+ahN1lR
O9JDGHSfOgiHLagE1XYtE700M4I3KrVlDbpHT3sASRhUbs4vz0rX7l5LgwuOENHKqtgV7y63/jVC
EweEQFYOpktmIzhB5Sl1rMV0g9da9A6h6KAE9axCsAks6C/Pm+ZCQ7NmCKavI63Vpl1hun4X11cT
7JXs0yo0N4nSfW694V6p9HeLf1reZmi9i7L2mghriyd1ALETQTNgKA9x5hyMMHhBdmDlWr8wcyKy
rSvVqEC4ilbaRD2mqJ/IYb3VuZ9Ia8CgpSfMt/6TPSQMzU7WQmyqaMznJAx/w2MM/ag157aKlVPI
fBD4YBcRkW06hITI+tLeSbp1FmIy0Li33TbM7m3O9VpWHFujiVZC4IIdixg3g55d3/QsHubL97U3
7KPwQvcWBR57grnB5RETM0LltokRuvAnL9/BwFb+PG/GS8shuDjrLXe6z9ujWonKnHxtetJhUpP7
Ul5z9KVHCI4edMaoGqZquJblvbUTYnewPVnFeFVNzuP5r1iIg7rg8DTiFcMIDMKd7HhbwP0jj+Vt
Ulru+eGXllhw9X60o6hGD91tLcV3uyp+bBL1snoNWqp/O4QfD0nb5UwPOh1Hpao6mOnWMPUL86IJ
J+UAcvJkgJzVVdGA89Cy3sSW+RDqq7wbCzMjItSs0E9RyR7o7h9gBLWyeyPNLzsoicC0poWhyQ87
w5X6/M5D/jq2wqfz67k0LfPvJzEogDrPhNPScBHeNK5qODcQUgjufLlKVyxmIQKJ0LQGDYU60JmX
+iaRt9Ttvcj4pE71Nk+f1Cq9zOw1wXnNokWxWesNMqVecqUeYYcdOlR3LpslwW+tVlbjvmOW7LHQ
H8E2JDsEeMabLkiLy3azmePodCFgk7SDxGKNqyGhGUtOXnwfLtOyebnsEwTHRTA16wbI9F10348G
il7xZG2RFV9Z5QU7EtFqMo26eZp2ppu2+R7JzE1s2gd5ilc246UjhohUk0K64GkRwLviAu41iVvJ
6FV7erZ/paPybbL6+wSniGUFIUXTobM9D1aevZCEF5Fsvh+0TTS7yKg3O2OQExoLorcWhj3N9CCd
HPwVK5vD3Ad7tYhkGyTFqvORb9Sl1zx94KKi5B4sHl+G6U2TXpUmC1aetPRJgtcrNJOETVKR+dBb
hFVqjgJV2BRu45fxptIRJoVOYS3tt7DpqXPAPAkxht3IvTNbXiv100uPIvPDWIaFW/vDd1n2LwOp
arOU9+lj2FUH2UCyAT526SmxLDeW0ou6FzUR6AYNK0KwfW26g6M90Fi78ZricN4tF3YNVXB7lN9z
Tuat6eqcMmEHdAFGbi8bWvB4mYJpaE8scptO+WFCkGJTJNKaCS2sqghYywe1UespgJ1sCqDNbTbB
kD7lob2PYes8/wFLj5h3lFPDGe3R6yqYPf9ABqxu35GiCBuwWGWVpytn1oXAJULWlLmB2ss4L5m+
/3mgF3Fj00FRjaFy4QPmrzv5CtioB0ktWAbkX5BlntWzW+A/P8ZQcn6cn6ilbxDcOchhCwl0mLJy
1C62E/IPR72pPRSGyQadf8SCnSrz7ydfUeTKQHM8a6FEo7HzSG4+QElnvF82uuC7XtvpfQvDuht1
CNPI6V1q5OOF8y/s3d44BEPdMnacez90a3oYwuAm7S9rp9D+bFinE6NmWR763ELVvB+uerQ9IXSB
XfOyiRF8eNAlS64CYmeg6aGyjYZiKjYUTv3d+fEXLEeEppWFjqZjSJu6QwNr4UfbAX4HJdVX0scL
ViPC0swoTtlmmHv2GmWTVn4Hpfg4uZe9vHB/VtUcZHaBTZYwqm2yCA3ysiqrQ45S+GXGIwvOW2Q8
oVFMYmgu3wX2+FB68k1Kkfn8FyzNj+C4McJZY2XMdq8F5YNTJ/JntCWD58tGF3w2okERIVRMc9L6
H3ksXduJdtmOKAsOG0kJJ6IMDsamavNNEqKgahSI11z24oLLWkNh+brGtBiQO7HZot7Sm9Pb+cEX
TlkiCA2Jta4ZcpZUC5FYRZj7hmrey2ja1xMXH8Mcn8JefoqyzFtZ5HkxPzjWyYIPS1WmWqFEIslT
h+s8Sm9sq92jX7g9/z0f25AqQtKSPpR6ZBi4X0H8xubVyDur7dqVl18aXdiD+8Gvaqcgq22agMb1
SQWe7HsXrbMq4tH0ZPLizJ9ztr7uo57r/0LE7iLjV0Vqtmgwg8kcyCV4Y3eLivC1N2YrF4KPF1QV
qdkCyWj/saDWSWcdxie7Vfep5l10lVVn4trTrTYZHF/yVN686pqjIhU67GDlL7Py1AunXXBeRI6K
zkhm0bdmunZC1A/Rmvl93hr/3Ir+09pVR/BdQxrTFOg890xtOFZj/5zrEkzX8r4rykcuHVdOaT96
4yPSFO7sdKGCSIySI38J3pob1rHvUA0uSnIc8nWhpp9wxH1TEbyQ1UXKeYAXegqsKyNpim0T6Z/C
vl67qSwZu3AYH9TSN21wK26to1qvxlZz41RNddFers6UyKfrajuDGWYZ+Ji49aDlKq8HPv/8rC9Y
pAhvC8qYRNnE0Jz49sgu79Dp3Edpt4J1XpgXEeGmWOAuQ4t5MWr52JnJF8sr1nbYpbGFTVzWizhr
LcpC2hjFd5yMPYQrszWSp3mf/sAaRVRbAJlQ4JhMDNnQ69rOQB47B0z/VxSie3HZ5M+LcnICzHwj
NWh0Y3ZyCyUvQ4+3A6KBaCDk/sr6Lk3S/PvJIwYZ6g2tZwEKz//pxxD8h30QX2aXthAOej1AaaFh
8MButmGj3dpxvhKEl+xSCAZF2Po+PNw6NZQQJRQVTbTwKpETSGhVZICbzWUrIPjtOCApp9Y8Bs5e
1GP0HAj+LMmk1HQtnH/ExxkT9W+cm/KvPI+qMlIx0yatfppS/6CXVo7CRYLoitn/8lXj0/kHLUyZ
CNfxHT0sk5rgLHtd9jQGP6zIRIYI8cTLxhc29MQqqHJ4fIjSJq5fmtdoqF5jXyunqwVLFWF2uu5J
qd+Rh+27uEcsvr8vc+X7Za8uHMYrX/HGRvGJcmZ8nAJ1W7bdPtDsy/ZdEVMXaUZaDCav7pTqzqgn
/QqpGYR3SnsFh7lgQyK0rsyB144ZmXBJylAdM80HY6yvrS7cNl1lbJXEuSxei0A7BCSbps9Z4ynT
Zrn5T6h9rRHbLX2E4NJIg3USW7rOLtbf9Y51rSvyrpP9P3t96qyRtS25geDSU1JPciPzCUVY3sZm
etOCYLEza62paWl8YTNWFd+udZ10u9QNxyGynkPHehzG9rIrDDFOiNgo4sHLwTR1/fgMGfaWFOLK
EWthBUTMl6FLRQkNFGniZG8i1hElCMJa97lT3oT9z/OutuDGIu5LUXRYenoiqpWpM2Z7QjanlVbC
9dLggh9rupf5nWXqruFE2WZUbdciebiyGy8NPi/4yVapBOVgexmGU3nBoxF6R6sbvpyflKWJnx95
MjS5AD03qrnChziX6ZjXtWF3W98JPytycECIaQWzsWCbIvIrjlMwJoB6SJirX5xsGynNLq2mle1+
6SsEB6ajIOiqCpJnOVfIRwZBeg1x/3TjRTBHaiSxYPSs106OSw8T3Lgpy67wGpa6SQZEWXwTtS8Z
2ZtmdEqEPyfzymiNfHt+fZaWXvBpyZSzWJ7nLY3Lpzr2j5K9lqZf+A4RfSVldV/GHj6nke2ekLcb
6bW5SoBSpKp6aNd5Qxe+QURgOT4n+bAnWdAGxZEu6nvEpb+dn56lb5h/PzFfaQBwHzssvFnGX2b+
rbQonsuku5sQJzQUacW+lr5A8O5M75JKqeazai9tAfPfjmxC579gaWjBt00p5+pqcTbyZIis0qYy
r6QR1dHzoy/Nz/zUk/lJIs+SHY0XH4yDNEnXfvlV9+Vbr/llXXaMN4STdmzKiO7O90s5T6816Gyv
uiicVl5/nt8PrjqG4NeyrUmWQpbGpRF+29XlNs1eK6l5mLwVrPFCWDIEXyZiy6ZlaTry4Oa7MU57
haJra62R3C0NL3hvpyR6X8Et7dLB6VyptGYQveNNV4crR9OFB4h4scTWWs3PdRQdfOuJkt5OU1J3
SvwV91qYfxEv1nadGeS1Slx1pHibIj3eysZ0RaffwW7NyzxAZEQLnK4bTPQLgEHRuZk1D1lrXua3
IlKsURFQVkeF95cBYk/t+FAPzUrGbMFxRWAYSoOVZmtMfZqhtxhK8FhqqxW8Bb8VoWG63cZZE85x
LS6rR63pumezVex7lZbmvQ3J/sar6vKyvVkXXFjqYgVoNLMUpdom8FEJBdOYOmsljfkW9oETiyxn
Vee3qQKShRNRlD/J9EnfDGbmXSdB4SHiOngbz6i8B7WtV0+qC9AKVUSM1Y4EXaUu6y7g6EoerxIt
22QZWhCvuv9zjCAYjb9zuLkq1G7lALjkKoKrgwadYluruCQ28rMapPd2H96VU/xAbF9xlPmc/cFE
ilCyyXCqodRYp9QoD5Vf32h18H3MVNduwx9Zyj1CRvFnGzfY4vntY8HGRYBZh86lIw98VGta99AR
30b5sLJvLFi4CC0zEk+VqxYke9fECJjWGX3JTdnQNxd4xr6PUDRlOsv3yz5E2MCpgPiG6YEYjDvj
Fwzjw9ZC/ujCWRK28MkEJp8GYF4Hz3ZLzb/3+svEWJCw/Hv/rgZfQnWUSn5RduqN2XryRtHTtTLy
/+HsOnokx5nlLxJAyvMqqXxXezsXYcwOKUMjUv7Xv6g97atvexsY7GXRwKiqRJOZkZERny3v1cHv
vbjpJ2PDjYOGAezSwgjacKyHh+qfvfWr8C0grN8Q7kIoeEwwDk6mbPRglfxnD78K3UQsK0pnEFhI
24Vn7UGFHiNnfzZc7QdXx1mnC6SFBrwaNULGYURfDSA/pKD++7t/cllcM8scjeuqcmhRt6H9EUDX
NSNNelC62ddK/GEn6ppeRtCklqxF2r3A4XQC7SoTtLJf7PlP7qJrAllUcZsKgjkX7diOrdB0TFcH
YXtMDuF0bT1pq6PxhPkRhvyr6bNPtus1l0w6N8rO78JNCCp+BBZtOH91zj7Jo/yrI2xG6gF8Rls5
hgS6FfSVV3A2L5f1i6v7s69+dY4b2XIqfXR/gwpCxKnVNB+I+kPw4X9oYjOZYcALy6Y44XkMg5Qk
/kob/rOdenWEaQckvWkoWKJdX/SM30ROFp6psg5uVl/spc8+4+oky25qYLUKqo+sUUGHFYMNl3xt
Gv/sjeSredTPVvjqQC887ticJtg88D0f5bAbVLTjsvyq0vpkha+5Y6ptkoVTEm9wgNVtqPiwsZhO
++LC+Ozpl9zqH3Uc9d0QRDPF0/3eYmpjvNWdffzvy+izZ1/V0KuaawN9eph+ymU+tmVgstIPv8ru
P4nz1+pmXSSCOoDrxSa2P6H6siXlDRyFC1Rw4k/74n9Lzv/j7XQzzFm6Djz4tB2/J0MEVGYWbvvf
r+eTjXPNEkP9LLtVt+GG4gvvl2hJ3pJqsTdePLOXP/uIqzjMjCcbi4bbZiphfhAE+pxM/lFU5s9K
lWtJMxPDF1WV3eWAJXv4xxbDl5PYf6/jvySl11yx0qSqRUcSfapR3YyQM/OJ3Eq8r8xj45s0wbaU
bJs0cdaq8HtN1Es4wwZMeLtkrHexTTdWkj8broYf4P8/Jj3ymYYOyJDLYJyzsmrJNkB1XKQjn/7s
JP4Pu2x0vC9tE26GgVWbOu5gRt7/Ia/YvyaXNd3cWJbi6Uq6gpFwZ6FsPmu9KcP+4Y8227X0md8L
veA/DKCvtP8772h5+VixryCVT66Ta3qZ1kPDYpxBTICRk1iCN2a+Grf87NFXURrWqTOLLsgrLcv7
y6OT9CuNpM8effn7P64QxpkifYfw0M+sSE195qH5s0rnmleG0jP2oikFCKTXvWsxJDKZdyhnLPad
m274Yl9+cs9ei51pJ4du7XqgKMtyUuV5mA8ME8hiqDbT8vrfW+ezl3QVqDl3LIbMOwpQkcTfomjg
H6SNl68mUj57/NXpXXRJPG+uwSomwUkOpM0q1X7x1f89X6XXjDKPTNI0UlyO7XDHlobmrsSotDEw
g3fpYZ7av+ADqneg0qniv9/Wv68IvRY/U7KLAvBWQqi7T+FHSzmR+Wx0t2Ss9ZMbVsteZF0j3f1/
f96/Byp6zTzrZTnW3cgB46T8rmU2zJzQzyPoRP/9/H/Hceg1+8zGAUxNK0RyDLiT57kXEymsSaBB
zSw0FTbdNEdepuzqdN4o5f2Z/R+9FowiSNYiV3nBJq7BsZiD4SfUnfNI0ge8zM1//7Z/33r0mv6m
F8lcBY2VTRQrmw3Y2XAmTf9MQ55es99IhRF6GFzhSvTjN237Jqe0/Gri9rOvfpU8BIOFoQ0vg01n
xzpTMb71RNVXOp+fLfpV/g9ehVdBlAtHngQ3EOy+o0wdvBZV0hRjeCHoNuCofEUJ+mwHX90v0MKf
S9ZffspiDyI08PVa8qqk+z9b5Kv7ZZ5VqLyL42nfQrO00eH8iHYw/4Kg8MkNc81Xi1mUMlO7FGpX
HNGpvyyEqtYuAq2vhSN9Etdel1XMo30BaZz4fh5kar+AcD/ZBNdsNuL0XLYp8C2oXkSwmwo9dlNS
5f5sVIJec85W5nqSlG2yCYz0n4coMndz2sx/NmRNr81EURTzxquw8EkscsfTNXOGpl+Ul5+9m8vf
/xHafdP7E+c421iFulhEcDRcjH/48KvTF8cea9MFD6es7rbEk9/7dfkKwfnEZYOmV6cPNZ9nRw9P
t4hVZb/mfF3vUHg8EEkeEoe2dsX/8sru2LXtQ48h/qBC7814EFOxPckiwAEWFnmN8H4Oynz89zH6
5EpIr04pxjc7I0AX2OjBbv+ePLb9oS47sp3k4hDixgPFzOIXx+qz1bs6tG6CmknF22iDSfYFlPn0
22Wi7L9/ySfPvualzZoubUMYZox0Cfs7Dj+bqqChoV+8qX8HNui1y6hrjGiIhzdFuP02luVZxH7h
THpHFX38s59wVbwTh5G4ZcT9PM9llXtzV0FrS32FsX72Ay5//8fRiYlkena4MQevLtKa3tN1fJpN
0xfWl/UfrsIlGvzjQyAXwUPfQ81Tj09B4O/8svmiuxvgqsVD/rc8pdf8NM7SlfAR2LwXpnOTV2lo
2swLYgqiHSGnxkKwpZ+ILTzB1WEBbRTKR+FyqOfObP2hW/bwrUqPrbesL1WYNHu+EgeFmmS9x6C3
KCqe+Bsej/GLNu5jIavdOddXd+sy9yc+BZg/r8bx1AdpfNf6TD80NcQua57SLISt/V3kBOhOLCTL
MWnS9hyNRr6HVtY7mgp+p4cR8aOv/LxP5bxDn06fvbJdj2ArmyKea/dg5wa4tKph5YDm6WkdV+hz
AdSvp5sB3xpKR5hmSVs55zpu1Bt1q7rlcGfIGsdQpY8JxuoyjgRY5Cn3YXzaEPGu9GWqMohlA1dO
DCFnYQIZVjhBlt/LatCnJoLza5I4764NKw8qof24n8oepu4xs8eodk1W+fY3JeCSDkvzs1RoLU71
7BWz88gGbKZmZ2oa5cbrfsbeur6vUOLaGONszsRqD0Fk14zR1WOF6Eyb026666mRB48pelNTumxt
D6uczmuqe+ozt2EgyhT+hDlfGyQ1qtvoAKOLu9mHdw+mzepcj1OdzVwfWaTobknjdUvQevoWTmbY
BV2ss7E1dd4rsHrtxfmXrDG5m8FmAIJOTjVGtQt/0UkB5Pber72naA6hxjnyHyIxP2xT65s5asbc
V+O6S9iiNvGc8n0UpUvRLaXfZpPsYWQ7oMIsSaRgt5mU+66jI9q6jSt8N9abdNY8i8bFqKJbbbtt
6+U3XVZ270sUp9BJWoFoMB+O24G5gQhUcychaIjzKaODTTo/JxHB1wdClfVuAYuRYSAooK1XCJHa
nR8Ppgi1XrMmwox3YBxa7oMQxbzWr2sIR8xvXTXqO6VmU4gpeKDR0oPPVqew0IMLdx60886s6zBn
1u+70zqocgHQouNM6JFDKrMZCuKqdmsWbeHejOx9a8Y02KikajBVNeo+zYRXoQoC7aJ5RSa08ps1
ivv01HhK8PtmaexUBJrgtaVLFftZMjX9eqwTxcYiTaulf2nWtp8xmRhUzBWrJITcmIhWWH8QsHdE
+D4pmq5vS7xjyOrnjUn8oGinRsltS3s0KDivup+p4102DwFEPP2pk2+AAOp52+JgP3Pa19N2DNva
bpplUvI4Nev6De8wPat1SCWUyBafZzBz9M9OtGF9Gi0lNBv9tLtfgrZ8M1CKucPxGmwWCriKZG6B
PETEp/oFzlcrK0IyJPCr9WNKN72T9oNOrH6D6aLaq9rSIB/pYNNsNcMEeY/J9w9NK2BPPsKofNmy
kA5kz0vj41JiukZ7B1JXESxBaTimm5GXk7jHiJZNMm5tGuTL7E0SY64iuHRrfLszga/CvPRjxzYL
MKw7mINM9+j3UpfJIZ4FDLcTZ24rpJfNbtBTa3MelSPNPNAoJGTVYUlTsKALmqe5ZnVTNPWkm+0Q
Dtyc29CwYFuVrkGxtpqWFvDnsC9+3ftyG68RnQqLk+QOKIx4mslZp+61tu2ybvmkInYbalbqt2h1
SbUBQaB1YHFAmLjOGgvzv+Oc0kUdMGvvf9NllE7PYRz4eNdg2JryuZWxbc5CNA4/P2jcpDPItLtf
JSCS6ZnXa5fc8MADG7RlY/qCQdcyOXesrHge6g72pKaNJnUXNKbyUdkGI791AOHh3byiq3Ua+im+
qdOxKQc4UwV6PMfKpOYN3nCuz6A/sqxtVmNsnHlZHw9qflsSkqoDW+BciBPYTetswPaiur8hQ7yM
wDq6tCnrfYORN7PvEQG8e0YnHU9ZvCaa3zmCQK8y/L9By7/vVKC/ddOIPlyWWNiy4ypqlsUW0Ihr
6XNbisAveIVSduOtkjYXkzYSQWMvSALsx5YnRVXq8K1L/O42Fn4DMTy0L376iwuC/VqKyD7UPOzJ
xpXcrnnYeTUizDxgZm7qW3Puk5SyYqFVywsHefE2cyA/ArWkhNwFSYhbSSSdmTLr1GCLtIoDUbQ9
RMF2gZshtANyhJqzZqDSbSgde5URXxuoq48tHjbLUicQsHTYdGBBTslRm9VWZ2um4H2y8RJhpSPf
ZQsujXIvuRF0dxEzrot6ELP9WVfODHtTr6vKxgpf5yYWoybfZ02MzVXpCw8NY2DP9zisTXWwGFDo
HxRMtVxu+6WJCszApEnmRfHwLprYkttewZR5l4Y+e3U1ISlO8Bx4WTPP0ZPoljHY15OfwDNkWMhp
SeAiWcxBMlm0Q9WCdIIwkeSh5ydLHiV+zw9r2w7B49r3cs64HCqT6aEcpkPM197fB8jk8Gp0sLhz
aWaFKeaVa72DpfsgMh6bNskaD1KZp65lC91woyV9JKafQc/itYu28GPUPG+9OW3vl1CZZmPipk4O
0ZwgiHfdMoFPUHfcHAyU/srnkjEybEgThMNjYjCck+EuZ5D+0UPXPrM1bkk+A/BLIRk3j1oiCFza
jQDXhgmXdZhKnCGB7lRUCrhNioGaKBvgtdHeTTxKL7nd2JuHgEbzDx0hvhSQXx+iggx2fQyjMPEQ
T5lpPgbWo+1OgPgERaXEdC5FL8Kcpf3cAs/0gyUPyGRgKjViKnI7K8aWLhNNCb0PxrzfYQn9DyjO
RNh0mV1wLu4h8UQ09lgiPXcbQNZYPkBhcnD7jjj2XsWE+m916kEUJW+6wE7f0gFeCfCNALW0PKXr
KmW1gdeMHc51bSK5HWuHVhnDne3vbQMPNogxCjo9qIvx5l0Q1TrIG875DEmypau3DWZDk6VANKFm
Ki54AUQPu6kCp2PpStsVMJJN6ryd3BT9Qpjrym1SW48fkYUzmZVQXKBgFWlZf0ShtuepVDDnLmMp
0x8tm6zZxZhh0I/gPYl1W8595+/XNC5tFquU2IeFWswYBhNGgjeA7TCWmM4BGfLIMy7FoDxGIB4n
3iUU5YqDyJkRYSkLy1MF7mg6hN0lS0Q2UZl0+Uui+7+eApmA2BEQC2mSSNRVeAyqkZoht7Ndehx9
gtvkbsb8d3zDmpY/xNJvo8JgbnDIVoj4S8Cw8WSKIbVBdfZqlgy55+MfnEkCC4H9GvWYqwx7Q6un
WE/0xVbIkHYN3PXojpmgk7dSQcs1kzbkPIetDnWwORijCZp2TiawFafL4O0CO/fwqgxqf8nSeirj
vAdXCoRbkrIV1NKL2t8ZuY4bP2RrnLvBpENXHmq/C8R7otM4AFWs7GUxhLAlhMSMN7c7XP/G45la
bWowrTDALxRFRa/+MmG/pDkbFkBkem08kw20p+S4lIIgDo1Lp7+FHLFm2w7wZsTHu3YqXDmlbdF1
3Id5yOpNXZ0RNodu75ewMtnC+KUiWYm9k7wsTKBFEXtKl+9BhUB4ALK11LCXnpb1+7RixifnsLeJ
8xGnsr9J4yQMsmTllduOQ+iNR6QKyOuGxsTqUMLgr9v6ZeC1eyrMYvMJvRD2jDRj5T/CwNW4myPa
Y/8raUQHJbApFXkrpyZBVhOM9bJLBudVh3EafXGOJlpeZJ6Q3z5UVc+XXYlse9r71sTmDrJwTXCT
XqYY96hDuNqzxBIos0ZyaH6ZpNXkze9TW73UmIJl51UN6LLlmB+W47fQmrberxU6ptDB94JlpxuY
z/7s66CV26rXg34cJRTQthWy4SD3lti6UzcbVeM64C5A9pq4GDbzAh7q05bxxIvAd4QP59kRhMac
BktT78YUsvsHmcSyO+E0N/PTIpqB5CVBjwXbQqHZnESdjHLKnB0Km0J6dlsFZQ2OMkPFt2V0gZTp
ZNxELtJ+tTjogSYs42NlyYYn4O7dlatdQ561UYNM1Uzj7N6HKDVlhjRBVo+rGxl71Mk6sI2ZeUhR
S9o5zK0O3Uvc+Onwa+3SioJF1JVIxJQehn0QVelQQEfCuaMX82W9j9QyupxrNw9PkkMc7aQhMTnk
dFTzDXGit9s4Yd09X7XysnQkbHrTfiXifb9GBiLvRgT9X3BxGSh8BxAyzqwB1Jn7LkkfRBX1aj8L
EGyLchbRr3Bhpd/ntLU+4E6Qp8Lm7LFBewePDkbkuFO1KGQYcQVWYV/H5wCsLYb0vnLThuFyHO+H
CL/5EGFqPNxGUINtf5TrhNuxCFIVLlmgVu7lQemRqoCymApQcTR9ajLX6Xl+NfAWHw5lJf1oi2HJ
Wu4AAizRCSFuoG/QuIIy6S/TJ0EVoH87ceS9NK1BXNerJ+W31XOMbSVMlnTumot2SxgAvGcbfyUQ
u38bhB+FYNBjVmw++cw2/n4CK9rV35thtO2A4bfRx/g2JMlJXNhRLRPq3XVochJDJi4Hy4jrTVKN
vn/Tpo6ELEMipMySOzw53XA7jqvMYHFmAoLlaJfwHZka75C2dU0lfknM0njFxIybtyNMvvheKd8d
xroRcZYuiBwfEZst+2DC+u5xEJVKHpVOUEVL0qPAYoaORUJqskuQdLS5U1GkcxTn6R6rkNzZoStH
0N389Z5JqacDCjBCTyHMn8oz8/ruMUUOL3KTSDj4UrcEmLYfg7G781xAIeo8rsPG90HozUNopMDN
TnfTU0zV4G9ip1hbaNePWeKrIDmLUrRlESayV/hz5ydnqiovznjrN284aG2T9a1Q90uE6L2JZttC
rblT7mYRCcg7JvbED0ht4ySGwNsg8BujiZBDFHH8WHzPvSPOI+q1uIDvksGCxgcCzUSySUOpq19q
q7dxMPOmiJPOEzmbJJjCiDqLvaVDMLrdCIOqLpNqSnyZDWSKJUSoE26Dp26EWlTmNVbwvJ+Di1B8
Ct2r+qcdrI/KnSPe554q6UOdlgasncj/Xfku5tngT8Ci/Kjz721oknkzzOh0ZmaEayykCrsmws9X
kQVdskXJIaxDSIBjLeopv4Oe7iYOq6BC9gm46UFC8xFOFDzJrR96BXJfcSM84t9FTTxmcMkI37yq
tzWsVsMO1eQyhQgLQ1VvKpxunhHYSAAXidroLgjrWOaRU1Al8KTpkRuYJUXVHg3kiHthfRlCE+Ur
Coq2WCav2aOYbvm2QxFyg3jvdkyU81+9678DNav24ajrTZcQs0lJ/8K66K53bbmtIQl3VBXcuOq2
psh54aOSlbyyeI3xkmREQPK9QDqc3AWqXwGPgdWhDihOLXTJRRC7u3X00aLz0gYi96IJ6txMJdCH
uXtHOXA/K5IeLhvwma/z8kTX9knES49SOxT3sQAU1vhO8o8Zu+4IHGhIc2fbqkjDyj0GVSRf0CuW
/gbIJ4SRBxZ5P4gdZT6I5rYkqL1lm5AddWbNZYfZYy/rek7zhS3+AUIvvM0SIAeP80K1zgikAApd
0+Q7hGumAtNQ0SOWxt56upwxk6uDp0GN4hf6jSazCu5nMaiIGUpC80QHVQVwLks/YNdIskaOEtw1
X8BvFiGZirHDBSFrCKKKIS3gCIc6iwl92wYlqpp5eOWzNAVrwjJvLDTXj7pf+rdKY96yqGCCUeaX
QjOf1iYp5j4EnN8B92JwgomHaVPy9slDvNiPsoHZCTwcIPWlMYw+j7+DtOyApo5HkUYPs0Z/SwmC
Ykm7Z6n0ibTyROL1nQcdHGZ9uNDXrjrGQJtWz/9r5kOXY2PubMKfejY/kkTc2XI+hhGKpbqEijsd
9VPdtWfkeC9hudxxJT7KHuSJALlA9XfWOaD+aKf+aZij75d/7NU6zRfFHpHNtA+4745JhCJg9af3
NoJ+KeKdLuLFQtqttbsJer65hh9I51DpeX1dBFJe5hJFfAQutJyqlCSHuQ4Z9Gei6CNIJcBcG/Vz
4ZVm12h6gojiayD4UwWf5yxV3mtN2EG76JdODQWTYNSFY+uSwx7bZWqksDJAg3zu+U0VtBwtLuST
qZ72TY+TZobkplrWM8rDB2Q6gFJKkYciOLCpLOLWQ/YCn5egrDY9pb+SpXpFdfizmisYmrgh8404
Aw99L1PvuFIsL+YSf/carVQR7L2A5HHVfgOOeAII+0pocPIWdI2UexYcvVzEPUjyVw+AjhAS433Z
kN9GmByq+2VurXdP3CJyQOi3nLD97NYnlAxngBPvZcx+DFX/LSDypY7IC+APqH2nb30F/Nbrg30T
XchL9b0ezTNz85gHcYsufplYmDpQzH6EcqNS4A6zqPKq1bup975BcjnIWG3oNg59vp+9MQuD6hRK
dL9qiyQKXpbQ2LjorcYXN3NvW9pQZmtNXrS/QH+lwxCXOWjoQmPgPb5f036jm3CL+/9Zt+w0SLGR
Go1SVnsHwLWIK/VeinJnBrigADcYcOl6ZaZTm4PrFWRzqOl2hlKQmlaH28N+SIE30sbdsZ7EvnTd
U7TKfQSAFwGGxdm8aJe7xB3XiG+XQW9G2n83kC0myYTrA3YTsEMi8xRlI2xuwjZ8okivcYucOeyv
DPCtcjBvwPu/JYEWm6An36vwEoECuueqe0WNFGfdMmw1nkXQoQFvAjKo606aobi8d8hGnhS6Nd4U
ZtxMzzCxO83gTdfoDtQrzItSeDFNabJzZVXvI9E+Wdc8w+nW5qDtq8xv2+8URoNDDHZ6bOLd7HW3
iV9hQnQpjxWnD84NH2kavIFbc1Rp9RIwtFYuNmfenOxC5PtiKm94VzWZSOWp4bLgidzpiW8nUf2E
SNUmDugGQOiJsb5Gh6HC1ReYPCrVXpbzI5wi0hxwWSF0WvgGRV6E8nmq6LeKdF2mZIwaAMyqTCP5
yqDQUwPnmXRBjHuhqm5wXbeisGv0jiDwGAXjFqiqzDi4aYd5We84j34BvtlBZf8g5vSWLcNvVtMP
W1XHuXK34TzfJXpds0SggpFqa+E/kZLxaYwU/ib23jTf1pzcDIn+NTtRQMih4AhSwAjHtybkkCSX
W7Se72CP9+TFale16tWs8bGu16JlMKK0CUxNJy+rBQJxZONXovu9F7Mb6EI8X8x5a7gmY6byROF7
RwKoChEV/+5ova88b++3fA9A9EZ74ln6w5EtdRH7+mkN4m2Lti+adpvZJQ8ws/2ZsB4nD21vjRZ7
NpPgniI2ZosQW96OaQ4T5d+arYfOrA+tGP0cce2xGeStx7tbsth9ctF0H9YG9H7v4FvUtLjMHuNw
3gKTOVdxWmdTSD4aOt2jqnwvR/4UruUGldq+quW77tYi8SrkuogMswmfAauckUb1WV2Pf1ns93Ty
8iqcn2Zh3tTCjy3X2yFpDm2dbHhqjj5yzcbvD1NKDh0LzoOP20P4rATOKre+XxWRr3drA6Mhb7oH
Cfu1bhxAeXLjUwNavEKprmGvjCAEQ9aBwhHO9A+TV1bARICSgnYb5gFu38uqgbV8gGT6BhXauZOA
I+toeO/J/GB58H0yjcmWeQK+RY4ETlhz1e4oMHoZNaCutI+QAnjXuCBn1h9GzxahLXH+1X3SY6Mm
anlMxHiKGkwYkFXUuH3TfTuXJ0xEFYDC94onTwtPdokrv3XDdOf5csyc7W68bjxz2x5JSO/YzG4x
0HS7Lvb7Zcc65ee+HcVGre3O6wGydP4x7YMXVfdAWTx6aHX9BIrQeZlEm0XKh20vJXAzQ8+vo/5B
MfUazMFHn3pT1pDoXmiB8Fu9soS/IvW/ZYhK8xwUtT/elj5/7sB6VUBVIuM26TjuGyRilzmutKiQ
iMB2SN1FvP9Vpf03rMgTEh0InfZbGDf9mjQAikmOd4YM+zJoHybJdusQ7leojkH3M1+0uoE/y8+5
S/M5CaF9g4PBdHjyF+7yaQAJHp7cz9FUkoKn5G7sk+8y4AcrymYDpt0eQ1J7UaYfOsbSp16YJcCc
NhoNRpR5WC1lfyy++Lj820Viqn5cTn4S/oaaNPwO8SphMXC/+HQva3mvE7WHmsmjAzIi+vW10955
MBeZByIPsDPMoI0ZZIutTBER8H+G5dlP6r9gZwYNxPgm4QDN/NC8Jiw+QZE8zpgHNzgO04h59M4R
G1+8eHlxifoNdaXbLvU+Qob+DgKEbOsfkVJ7m863jTUnvnbH2LfbSPHHsdV/LcH06IT8IfT8nEjo
3kTV298bXVZmt5bxcaTxbT8md82EzUZDfj/FfryDaLHIfbm+oj8N+EHzXQfkqwAWjuCHVcVk68nB
whb7dcdcc9v5/BBFZZl1xP+GMYftRMo4WxU7x3a0mQYWFzHg9I3ghWj0Gy6Asxf5PyaVnHqP/lCu
PVxusGGuv7GSRRlAmTsypK9SQXmgRC86xntjMN90fXoTrFGmWp1Hg3gUAik2u9zxQ9Pgg/qNiFlh
EKnjhO4q+Jcm1M/I0ugM2/qViXnJQCba98v4AoEY7MIG1vNN6wOkRMsfyEDWabhRNB26ILVnH6oZ
ddMEwxxUZ4+QPT0tXRfnMjYbvAyCa5F981yNm6OltxSBpR9IUqC9fe+p5FjzZchA+uJIQVBrQav5
JJAS93H8s+mjG6+O+oNEVYkx7SO6jhtnNcnW0E/B46HsnNr1GX3i30OoTpfXpVy0I1Xz3Zt8Bp+3
7uT6Kd3OtPw+wQw2pxP5PgDzaDI1hPJNdFz+GPT6woGMYDE6JIYJkljvO4DT4DvScViMQ+QdbxsV
NdqCTVVtR03dUael3DUGLE2Arkc5YtXAJn1uPLHsg4nGaV6NTv3wKgPD+/H/ODuv5ciRLE2/ylhd
L3ocGhib7gsgFMmgCjKpbmBkkgnt0PLp90NO725VVAa5lmZtVl1FEsrdj/s55xcD36N1TVqvZbGR
rRF5sslfQtO0fUUp9xY2SxPfJHA0F3283NlO+vy8BCArnz4qW2HHKJPnNp/O9YRyeltadzKyvtVY
ZPvayOGCFoDLfuo+tWAK+pIaVMKoR7q8nJLx0pBELPaLuKTHb0dqth5T40wf4nRJRnMvEZUP5UDZ
TKY9fJ9Bvjl+r7jiAw09a6NbUlJ9RH3X6GXg2ROrD2lMBa62Yu843TMdgBx7NDi1NcVw5TqJ+u5l
cIbAp/lANzHOqLuUFtBKIyF79bSum55C205WvbSdTatRW1NNN78UBdXmeSpU1QMGOK0UFxBHCD4H
d8bSuSu7dA1/F/JU1cXFvh9l4no1C3HVI9b8bRwnW19NeWytTKRNZy9zY1Jtxckd1xvmJLxKh6Ig
oxHJ1pCT8tjExbBpOSOf6ZkNoIBKFimQYYebFFF/FGKcau3OcLSSacYYK9OTF4dO7T3nbWyQKsMs
aJRF9HVA7Br5gPBOJQY/RmvG9M1R1EArDKMqvinJ1M30OkZHenHYOgewG2j54wohV7jxzuc8Vwle
JJ90v6pHaz8FlU4vutAHUBvIQ5h+ZYTaCwrOSelloxW8ZMy4PTlVcxHkjnnWoCFNe8OaH0JL7c+z
hoaQmyR0HrT2chK1uI36NNQuk0GGyC3i7xJ6pdnUz1FihHKf5FWjrPO2Dc9jmthrM+TA0Fc9AcSQ
wZUaxXXn5b1TbhYbYedJNqNurWxQLvEqg1/rXBlpn6+TRDduOBfpmZ8Fk3WWMs7XhmvU66ERWoVk
VtEd0knXz7uusu6RYUkuR1rCl4EpOScMrnJuVmm0Yeanq8oVzlbH/sazE1ZEokE/0VPTolme22tt
iLRz6sORH7tT74eWwwXaNN1UFWgSb+m/b6geTxtseZTnotes57YR8tbM1OScQk09bQKtLkh3xv46
sTtnW4Vm23nlTFV3yvTwce4U2/bUoHO3bVuWu7wxOqoZ4ISGfHSoZCbtWavnybCqKDAh22FTr8xJ
qlCjuu+yZvJzyoXRfu4nE9OpMdu4E6nrrI+WZ7DiPatLHF9JWaeQPNPzWHNK3wKvsnMKa0VRMaG8
UO1E3a3NajgbDOmPo6CQg8EsR6mqWKWpSVck1x5IFiqfhwq91FEv4k7ZGba71kf71nBnlWnhPGIx
880W6WNedBzQKFTX9LTQBbnhcHmF3lLqZQ2ecnpHYcdxUEkqK/5TbX9XS/t9Mprep9qb+0PWHpR0
eGhyV/WloyT+CF5GccQlXaltmbv7zooTP4rH626gIS+S8Yduz5e5WceeqMSW8b1SVFFe1kG8T4ih
YxpcNgWniUlJfXyCtFXndvZGK6czS+rPWaKh5hlu21JsJkvfa+g407+5sgz5FivF2Zgbm6CQ17IG
5RRm9q0SjXurrU0PXfJkFxiZ76QUHexZ3Q56qHtRltUbLACAxGg00LoitckWShK9Bcmlmh2HiUau
QbykK3r3nC6rldRl4dkpW4MM9YcimD+Wt+4HsS3r4U2g4lV27MrM05XrDMwhbLVauZ2bbqc06nrQ
pm2kGufoaRMr25yWBrC5uaKZlc8/MiHuEyL0KhNoA8xVTjtEsD2N3wfFqbyp6R5Spgy8yOKmBaBW
5FXrN8iUjBadI3UxM+lCNugBA/SWQDrJsPC0ULnse/PKmsaNrWjbLMXYSXUIkfZ12U4cfsx7sM0v
IrJeJh1/wMIWVFQoMlb6Znl2Vxm3srIY9lg/yzT9SrHJEqaIYtBYJKWPEu0eT9F1A57JMZPLkq+9
VRxbbtBIPIclSrE1bw69O1/PYbRvwNYGCRlzYaiWN2ipc8kw38fIcdSo63kdZvNYhZS7uQ+w4mvd
m4G/NDP3bg7N+1DXr2xHHAKZ7KuoXRkxbUWwaiAQxi01vxuFr66H0lMUqOyNc4Gm0aYV0auWKzdR
HODoN54vb9TbaHLl7lNqdNdNpT7rmrLphPsNnB2l4wjYTdavrEglExZ+1qXJyqbaYgT1FmV7T47j
I1WukFYzWMLS2HLIvV6+qNaWN46V7sqgujLi9B0tfwBO80qtm9vWmoXXgRpAfPwdid1V7caPtDe2
RRLvhAHQrO/CjRTJeRqNPvnzrgtuRyN8LBbog1DEd1t1DsZgrERdezIuH5ahohnWrcDkrAynXKn5
dz1WrrRQXqiadmPYgSBDUr8btCiWH0jqqqNLsdWhD6CUO1CWtIRKDlz27LE57IFfr9pg3NEBY3O2
q8kPQOzkgj1Cb/wyeOERb3Nkm1TlQbGjs04AnRgpIOPmpr8NlOB0qfshEUAoTHPZ3y7PIa36EtTM
unSyazKlm0ow75CXSl08JBuTBgK9/rcJvYfWSVYaXV00uvyk6y5C4Aipq/hh09wpthNwbGrm7ShR
A9bEeM50pzXSb9S2u2Yz9+ue5N6lsErpjQO6snWLN3yiuT5VTC9PdL925VUZ5z/0UTuoWecb7riK
Evm6WA0qkyTsUuOM+rNKC74XLV3hsTqX2kurJDdG3e1SIXbp/GrYwxk+93xH2JAghWvzScEmxW7V
jVCdXWCRsTlVeec6+Q4xM/zB8NMOzcxfvsIyP+JhXM2RnoMPVV9qOW/LYRE6C9ivivy977JvSpVf
d8HiwqkWO1LWj5+vgBbbRscR0RId2V54Xg/pNp6cZ4LXBZSlNyfsSByUjomWJZ3XJpnnOOk7GJvy
wlTHZDsn1m40uifAWt0+bpTpXdGisD+nKpNXXtnGIFwCQ89YdU2+6Sx1Ohdj0D3lki+axYQY6D7v
Ds1yWh09LcE6Vzih0fw12mS+4PDjXou+yh+cMbTOnHKKPwIgkSuz6dUbrSeMCFtpWeZ9NNBX6jbA
N1wi9OTeGLqQ1LCBe6qWFWGSqY6PIiRPSsP0usvaifMgLc90oEOTVMgETaT7XuSmwYxUguCjaBxF
Dau2Lmeap5eg/eaNbBz9rKkj6Zej7nhq09CPp3O1HTQJ/yKKTFBGiXFekfQ9T6pV++o892dTFyRr
14mbMyeOqoF0qHs16XXvhKjjeVfkQXiIgv5e0otcdWFqd56pK1TsFqshesb9OmoAAk+Zcd7qhXWW
zOljoWoBNNq5eIioqmIbx36cBI9OXX4TBcxF2acbDRtJbzLUmyjpUs/Jksqr3CH1aeYboAkK1UP7
W3i03EPPjiuLTC6Xu4w77vH6vG6HSKzbVq+27jjrvqaD0Q1N7aPC3d3TewofBHLzTM66wvQb0xtX
zoLCKjJXYTfml6107hNd3Xcm6E8HEXoqAptBq1VP5wm9MSkuGl35aM15oJaYK7uxUAo22VTe9VUT
bbqegzdQ2cZ6szj9rZysvbX0un2uu8T1gQwueFB6w1nT/KCS/BIIedW1+VJK6l1fTMajbYsXt+xp
s1gdFeyyrLcIeZB1adXTQD8QQLFzz/y0L8a8jc+N2LwZp2GnypyvMADEGLaO3Z+Zinhw7LDzJIDK
i8agcm03nfSBlVw0iXkXWnm2mzqOroVrlQStPlvRjUTAvuJXRV69Z6Kx2bjmdltJMziEtvlE965b
DU22tPMU/SxPi3kbEYI8y5pfdbWnzgvcYWB+AUokTY4v8oE9TmrQtUcrPB9rPAnLTmX3nCnuVNSm
/XkU0teykZcmeQsnY/b6US/gfUzim2Fl1yTP+NCK8BW53Mzv6Misa7xdPZBfNNHT5rYZx2TThiPY
tqZwoak65FlTeyhtM2MDn3LPto39PGl3tM4qD92el1CDM74omZLrmJvY1M+VKH4G4Xur5dZb1MoS
dLvqm8hVUDsi55ynmRo+tqmTrN7iSPte292dzFqFFhspCUvGWhluiZbZ4DxFenWVxlPmt4bLAEjg
WZMc1D2aDoovsJ/Gi4Pisk27zaryzncouSxWk1PNdgNmK93bAefxKO2fVBIye5n1NMev+qC/4eB6
n9DuBdzYPOUQ0QErzDcom1+5dfiMrHAKetJ5UhdK0szZQUumc7WYL4HY9l6c1vdgN1OKXYtBq6AT
HcowgnU72k+AUOR5MlGGyB2LemR2nk3xhZD9ZoqqM4gbh7Sab01FQjsdagM0lrT2jat+IBlXe0Gj
u2gvAX3OKBCu7OW81OoBVc9xV0eTth4NmmhR4DJuHaVZ5EAZ1lKMOYgSO54db8jyUvOGeh4PVKKj
J9WZossyTK8GgmShp6HnuF1L8lr4xM+LVIuuClrD8JgsE6B4eGnO7aOdzWdNRhO4zLPvpp5spcuX
TFLCiDWIJ2OaeuDiDv01e34MwrFbFYZtbgT5pbeIwQ9OonuUbs80FQ6HoZxbhu5Q/St3WguyaZz2
TZ3sSsPZa1G6nQX43rkJ95kZHqRqval9tc2cDm0+e6yZXDZBXHkgol9Kx9m6nG4aNz9rGgWmq3Eb
NcO4wdKsZ9ZQNOhrwIVVkO1amwZf2AEcbSJ3pYX2Dbyfb3zSFy0m4JflvMrz8jaounVpAvhxVaAS
g87HWjqSXX8+KpYNbqgL1ovacBhMD7OkzTUC8CKEaZ1XxOYhdGxBDqvD04glJaR+/ADO84bH59VM
8zGPwpj4y/m7objpaNQhZELZIrTGd9tqzicIA4lUL1DxvQPKvUH900+tcLuIBbezu+sy/c0KBOjP
gePskHEoHZ6LsXh0i+LK6QTnA5E9pOX84ra0LOhpNJ6Nzkw5tjfmmDG9YJwVUnAMtn3sOqnKHerK
3lX0LeX02rOxE3HYQIx9glmAgY6MO93mlQBTvs8bcO+MtIw3Y/7RpsZVa+NaxeULiizDzNiMm7jk
mNpxApncPUe4EP9uVJ98ALur5bcXYQvTSjDdDvwYuWukhA0wvvwjS3pqL1XoY026ynpqrz0gc4JN
7dab0Er2YT5slA5szjSsIhzt+y7Zqbi4CQg1uqbeCoNKpHMfTldBmhDkeUxNGS+Wh2eprAKlXjfT
E/bbmTbS6mU69+Yhw/Bh1iTlH4Sx+TazLjczwsCZ+ZAawxmGdUALwvemfuSVHU7/aio3w+IVhRbU
0DZv4Zit6ty56lKHuV77PIWQge8sGiFxfR4gJ2CYBln1dDt2pPvRC/9PMzi7qw0dDnotus3h5crC
Ktkt0rWdxJc6tXQ1S99oTlMFUse7lENY54O4dK4l+Ir7srEsjbSIHjwtxue2Mw8dfIiEL1O31N9p
CalW4PVqtIOgQpzD1I9WS0zTWHuLsx9Ul54WL+Z0oPbkQtRu6SM3VFXGVgc7WtOlzCX91HlTy40q
0ytzngDlcvid8wDmdfYyivzd7LS9YJfkgkBd1zVzdSF9N+ZTLh7mOmCfq/2gjDbDkF9QXvaWVQBB
48BOvrUael2RaL26c0uiR+61Zus783Dbh2KTjgogkoZqfLljbggj3wG2XBUmYGK6j5lMrps0uewN
6yC4EWWZMVO39H33kMVWri1uNKnswqTfJmm2mW06uFi4KXp6Y2jJwR4HapJQltnx2afmVeF0FPOA
720CJStXiaKspNHdWEb2CFT8zKzrPR8CvPRiKs2JqoIdYE94M7F7NKtUbJ0OEuf0hL4AlVTAGIKE
jXoSgHFrumDAJ0sewmxYD4O7mtXyxsy2ndu8LJNIUeN1Sr041KnR1k/x4gEUad7Y9R+L3oeQCLLN
gtZee88wJiBcArEXqbqy0S4c7foWH7lF87bMfxIAQ8otLi1himuE9uY2bh6E7tz0TX1l9RLag7EX
lnYxgA0GFl38XHqq4by5anu/zIBsRHbJGns4HeVLSQjS0LtfJKsyTTnIhiU3Hdo02NpIbxgEZrjZ
u7ZErr6vplcj6a9Ts9tl02PmcgAZEGdnosWcFmlUyOkyZ7nlPfuk6raI0EQ7xB4tBaR/MV8bnDC0
ul2lvD1JjJ9RXhyLZm1UkTcjWaZqxsaJWxD/BUj76Wws812BPGRlwsUr/YhsMg8u5XA1A4SJFiob
aeAykWDlHVI9PuOi54OSX6ep/S1sph2nDk+0gddAawS0c15Y4qIfjWvbUkbfcJr7pfqHwDlDn2jm
TRoFK6XvvHRqdnnHEUFT8bXeU456bft5n/O4FPg50gZnDSp6RjSvZbMAp6b7YEmtW6He/1xwi4Jn
baZPNks+N27FiCV9mG8cghRuaz+3JocyrELTpAcpngMncsGNwyQmeHXx+ANQEEUn8HGpy5k99Dku
7ypKeVO1Wf4oaVOwse5FMenrdNQueYWScxcD19XTdmCcltYSUI4btWXJue+B25MdNKDah7PlsBEn
VEJVSiB4ckwIRZhTv0E/x4eJ9hQM5abS8vNWSbdLQBfRSxUacAbel3EiMl4uY4J3qW9TGrfGmFxY
XzFzl/CxDLFZjLt4flWprC/3tS0ykuVPDFwIRjNYN9G4cdlTxmqzRBS+sARolkKZLrA/k3m6j6t2
XU7YusmHiDA7oJe3hO04j6+SNvrG69qNoCOMEmut+WMcX4eduiFG5HnjCSiUJhsEaDwaoeaT4wbg
u3LylgIozOA3jnsWurbvVvZmxidHG51NUtsrQE9kZPoKGNAZb9OBC/OX7TKZk2/mYMMxyAkBCEV7
VqFfZpTHyaZ2o23dLfG1RHCyS6r3alYvahs4Fa3I4CCAaRNDEiYWMZRixbae4GQ2D6kMrtMEJ+Fu
XC0fvqAP5ObFenmA1ChXTHmtU30io8k/5vrJkvNBL+OzhI4q/3UZbjZfwJyrZeXUIBOXODajUTRF
A6UY3YM2c8FvAmCnXFP4KGdfFrZ2MEgS26SnoCX3M19uZpJH2XcQgLQXMo8zQlacw6Xf8AhdVq8o
IZIyApaeoF/oHBXdG/zYQHtUDJl17YLj9EsZnA+lO3L2RlE2p23oQTnRKfjWFIBk9hpnwyu2Bd+c
xv1B7IM8phipn8ztdYKuqQ/jCw9Li8VsBAg5dRbNJzVwqAaa26JPIiRUGmp2y/xJ7ddOC540Yd1X
LcSP5QPSuVllQS92kkZatlwwikhxSbPu60WPFRDxraHPV1pGeWUmizONrPXnamKRLei7JQIvP8dO
85vo5UcdDPK7yMSNXYx0eIwXGAzkCfVdr6ar2e4PxTBdI1FyUxjad6tXzy2lYVbo2LYosrvIugFa
zfi+TBP6tz9Sc35FXZVvGzlvvRS3vTSo3ZnUtu3iDoHIYqPOEt8anYwpcZXbZTbSyL0F6r/vc/mc
JvNzbNScDMprZMrXFBU2fMSzUBnWZu4CDFafrUq7gqWxr93kTpjppW219wqtb4O+CAAy5T4tevjD
ZXyrBu50UWKDt4H/ed6W1VOY6A9Dqr2Ehn4wMw4CseluhYaUZ26o0UozBkKOW90GfXWTD8bVbDV7
m6MB+QSiyJXGTfqfOr6J3a7THPqQkzec8LOJtFXL32UXvACm25OuJB4EBhvBMXNBjNKtTTMSo2Xd
t4U1enpWXo9Wv53t5rqkMICjj3YLOA8AmvtB5QN/FgraaJLkfg0zxYOe9KqKuPHqYqKuU7ZXgLF0
LzSKF0L7vYZu/5rheGrsqaLHoD01mv6NA/yNZZqHwSnewmJCaCaTm3y217zyWlCU1Sz7Pon0a6tw
No0Tr3uH4+2gvVTCJMIQzdhBqeWW2XsNRhnwT6OvVA17rKGlDISq/jxmP3oBUKNqAvcCGZXlATMo
UBZkXBm3M7xQWjVm4wxrlaRhbJO1YlfNPhvla8nHSJv2UMD+ageQf+A0b5YVbFu0bYa+8rNKfxw4
MZQpac0SiJYATNPOC3JWzmAOha8byne9XFhXtB3TKnstARTUQ/sSm2Phx3nzMprxG5Udyc5t0oDo
Vk1jfpcSUErrQDKqDXXbWME3WCEPdP43hUFnWxBVzVE+FUOFFkajeOpUnBe1e0uIh7TUEG8V99DO
ySWHswerDF7D0IHxosznjtMDRDbvqK1cjFn21IAKkpnc6a19gaYEj86jBNTNxRSfO+K5o28VPaSR
uwlE+q3IwHMBFU18hEPg7mVnsZhhRc0cMEotOqg6QQo1rDusvgCOt+APjITANvfpGirQU9tq9AqT
uymbP5y431jJPO2UqB820KUA64AurLzZKSus2djhk4hUV2mc4KxFLZv11dlw98NrSxRiO8OJ3rQN
fKUACRXf7MPYB8ac0+DvDijHpTcUMkBFw8BCYUAOO5cKzw5ubHywsxgoWPUBtZnXQcjpkT++rEwr
fNdrOz9vgD/Qxp7nzVgBRbNKcW0hkLxPgwng+KSDGwvN3tMG2XmZQ5LrJmoK7xlWo1qk8VYk1seo
t5verN6q0jmo8XhWJeYhiDpzm1DUXQNiz2NPS4i+oWUh8zlmFsLfaMQ5lSM2eRsqvmn28Q9olC7g
4EBe/i/L6mD/BgYtPVcr/LDcfi/ngVqRVXthpeznPLqFGLwds/SsrOgF5leaUX/8nrLGkbKLWc1t
U5ox4h1x7pzTnSFN0dzhC9GLU8oaR8oumWhzixHn6ih2LyIqgs1T7zmsDyJ9+/wNTgiQ2UdCLWGM
z1CfgA2dAQyqFu12zboqWc+LLsyiCfP5bU6pqBwptEDp1GmejSh5j6pPf+RS5NkXAh4nLn3sOGTD
IoL+urwBlRu4y6GGukljr37rwY9Nh1qjKewiQzY3A3HhOWh6qlPwe7I11pEuSzELJHoS6OVK29w3
mnNdgH70fu+5j1RZ8pnuVNXlxtrBAHebjlHrWa36lRbTT1XQX0imWEd6LDMgvSTuWXRpXtMNcmut
5ITZ22glRJNZyTWsE/moGLnWg2LVyHeHdh6gRloDYtNIHeeQFUsQCr85TMvk+JM+TNUbcdFMqF8A
IQCYV5YQOQE4fKHMvLzVr972aJmrejFFgZ1iBlvVeUv1K5ju4kEb9xqAxWTz+YidWO3W0Wpvuyqh
ioZwZe7cSbIPiqlQA8S9rjx8foMTMjfW0VKfpoSyXTSjMGcsPZxn8hfqAGH5JqL3ZbVnlB0+v9Py
1X/1vY5WeyVJerD8RGcyDN7KIX9Wa+crxcQTylLHjkSdtFEfjrg2SdxQHGYqxxYgaHQmoJqUq4aO
4+cvcWLQjx2JYgRKzAT4xTpS5IsBG9SsyrM67L+wTTnxjcyjxa+7YtLxucJ9EpYgao/IrfTdb8qZ
mUerHyWWZkyh7K1/HuyWbxQN5ldOeKee/GjtT7OqQjxeWCC28ga0tV2pYWb8nv6eudz0TwsZuN6Y
6yZGIA3+HytUZ+vHppTWb4kcq8dGRP3U2Wo3LjtqqUZXKirEiJWWX0SJU9/laAFHpd4NdM+YMMFw
sRgZkJvefj4XT036o6XbjbMIYgslfRXD8cio6d5ZKwoNA0TByoSwD8Xn8zudOA+YR0vXaYuqVFB0
X7NB55dJHRc08HuApeSMHh0I2JR0624+v9mJkHfsTNSZqoUtQIRuGzqBeK+oz0OlnBlCjf0lk/v8
JieG5difCByGcC1RmutMtyvfBoLf4Uf1e0Hi2JeoDyEpzTjhonnoPihIhMlwvoxc8+z3nv1oHedj
DEnQxk2xiAdfiftrA6bF55c+Ed6Mo1XcW2gX2A5P7qjxRoCKg793UJLm9w58x+ZEdVkklrnYYaM8
OvqICoVnUVZoq88f/tSYHm3IzqRiZBngpJ1Qxl4vhSC1mq3N5xc/sQSMo3Vsmq4FwQ8l9GzoipLC
eGAG57UAwuLppQSfD1UtBS9pqWP4P+/zn9/H/wo/ipv/2Rubf/03//69KEH7h1F79K//ui9y/vff
y9/839/561/8a/tRXL3mH83xL/3lb7juv++7em1f//Iva3yhWqzGP+rp8NEAMvl5fZ5w+c3/3x/+
x8fPq9xP5cc///hedLJdrhbGhfzj3z86e//nH9oiZf2ff77+v3+4vMA//zgAfMte5fvf/uTjtWn/
+YdCAPgH8wSvedu2dPD6HGaGj+VHKj8wHNMUwG1Ny9V11oZEFzf65x+O+g/HtIQqDN0Wqvrzj5qi
W35kqP9QHfDEjjAMgz9EZvf/PNtfRuf/jdZ/yA72RizbhnsuU+H4gGPZeNIf7VJO3UAcMpK9MdB6
CViesOhRWMPJJls60JqySqzIflXzfuG2FbZbK3BGZqMx2ttMSj2jcWcieNKURjb+xpJbHmpZLH/a
Okc9ay0YrXKfIWv1bIpa+5aNxReh+lfhYrn40Yqzai0aEcDK90Cv62aFYg31+EitVYgORvDFyvvV
sl5ucrTyCsXBznrS8n2Uq8BngEIqFSe6Knj90xz79zj+edyWsPmrYTvaRnO7k3KSab5vnC5fo281
b2N3vsU4kJ5oVX3xqU7d5WgL7Wsb7t6Q53s8wNMDQe9WhGZ3rnLu8Mu+uP/8XU4MyN+8RIqh0GfL
1PZJEndihfCPHu+CAREyLzIb+6vE6sTL/FSd/dOkqmMXgDBksH2mTVK9s1Up8m2g2Zqa+/FIBdOz
SwtW9Rf76amVpR4dixvEbAGvFMEeDwXLqH2rQVRp2wbWT9pFhbPwym1Up8ihkDR5dMZvW5mxsZVg
GuETzajqrITVT8YKoZPatL9I1U99huW//+kzqDU6+f1YpPsib66kqIF9DaWgIzNOVOnJ1D4f1BML
QD2KKxm6oXHoZAB8p+hxUCHShhb3+r2LLzf90zsE9lSEWD+noFwMcxVjqHMJJPw31656FCAyeA6V
iqLXBQ7ik9+ajqT6q6jGF+nSqel+FBoQlkaYzU70faOhqfNdB4GBboROhRGDDVeis/GbX+koRoA/
i0WOFNcepFbae20QoY4g9VJUX0zxU2N8FB5o6IEVKIdkb9sZzX7HLltlJUDufvECJ6bqsfmIlIER
qGppX7gNcSEHFbTSW+UphAV7GdnD8+eT6cR4HJuQ5FqcdnIY7AtplcXKgBG3CsA10kgEQf/5LX51
DmM3ODYhwT+Z9ANZUuDb0B30qr932758SkN05Og4bLRijMsv7nViUMTR+ga3luoShNK+xPIYfHUa
PkHQDb9IO08NydGyRtuixOBSZHuph2KtjCj/CEOz0Vsif+vDKd98/sVODcrRCu+haxdB0dsXaJjQ
7TabdBvYere2kRD7Ij889aGOljmwPDtThCr3rhySu8FQomuYJHefP/+pix8t8tEOGnygnPEipDfw
gJKDXexUh+bEF+nUzzj6iwOAOFrcmglHSoxutIfwRD3a1wKrsDZKNLvDPfp0AA7WhVYp6j2yg2H7
I+0bmj3NXNijb2Vtp93VFeAo8LSKsJznOFPcxQV7rGf1BsyA7OT28w9xaiCPYoQJPQHhu0pcKE7z
YxRleKe0xpMNFv23bvA3qxM3TXu0Ai31YkwVdd9r2QBSSVUPaaaEvzVT/mZtgrYxNdOk1i6mXG/O
asWsXhxEMb54gV9Plb8ZmcxQbKQ6yHavixbSUzUpT+ZcxfkX8eBXBZcl6ziKBxV4YrQv7Gyv0Ckz
USCBhRggDhQFdPUjEHb9q4su/PiumboA3TwkWTU5689H/9fh4m9GI25Nx17Rsm6PTeyi9umEH2Xp
3uoIix4qK0q+KLWdus1RtNCpXetWQAOvTMCwgRTIPXSO2rMqrZ6Vug2+2I9OjdRRxCApCVF+y/sL
GKpori1ST2aFkp+mfWlAcuoWR3EDpnw1WlkdXJApTj5KjPUhRzwm+mIynLr8UdQwiqEeHUVxL5Ix
xgJvUDqr3+RDkH1RODw1EEerfULltWvThLncOmH7QGk1i7YoClrItSAw7MjXYsCf4iuLk18HF/XY
hGTAIbYYBwTn86Qp72fFnPZVEKu3MezOLwL5iTc6thpxwF5YlajmC7DyqMGaOCizdXd4nZS3k5lE
XwSBU29i//VEG5mcwWEmx5dllX9TOuPeCQDvAuD8veyHysFfbzDH+ZSLIgTpGcePTmatdBM6gBmT
yQ1142w+X+8n5pezvN6fD+ZFq0RdDosQmdpmr9YaHO5agLn5/PLL1/j7pgd566+XhzQQKHqtINUy
j98ciYDVEAXvnV4pfiAlp8N5WH1+p58eer+61dFaH7QqCsCrJ5dZLB6M1Pa6+iq24WsaTt948Jof
VCgimCKiK9IBt/n8tqdm29Hyz5NZphpY8z2NWqSEk1bzA7cZ/Kkcd2Oszb85TEdhgLr4XCEBqR2o
lmY3DSqnwM0S8UU0PjUJjoJAhgZQrQ96tEfqQMkQ50yR57BHDdWjz7/SiRscG5mEOuqQrRnrFwX2
CC9aL/lCdahoXyQEJwbh2MckiuwIj+Io2ndRrmzVFLUTd2rjbQuTZI0swe9FFvtoyQduLWZFl9Fl
3tcAlsfyGpthqCkOWPS+srMvZvL/5uzcmiNV1TD8i6xCRIXbPiadzswkPYfMurFmzUERT4io+Ov3
23OV5Y5tVe7WntoVGoQP+Hi/510arGsvXy3JXGRgf0a1euSZKY4gx8pvDifrlbi1NFazBZ+F0E2n
PEkBibYClQLFQ+0L74DXnO+ljePt7Q++1Mq1b6/60Gbcq4Byr89Fb2NxwncJUGTqCjR8YEEpoFyc
cH9m7cotZ2nMZoufjpNhmvnpYz8Iug0GlOoXyNAebvdm6a/PFjmP/TwNMkqebdqOP4gQ0t9mCoYR
K8tjabRmq5sDnJZEgEA95jgVQfarvlFQWB8qWK0AQOuvfJOFHSuerfKMN7G4kjoecajLjhbAmX2a
GbbNoVXb3x6ovynZN4LwXBAzFlIFUzEyODzWqBPcGTi5mgmvGaFwMeg5sAp1m9APlP1nTE1l7iBr
RQb0VBkTA4LVTuAPHVHOW1xNZwRvhwF6+JJLvct5AU23nQYd/yCDgc40hjwsOImyUMW3Ih+IBX3E
Q7JsA9UWgxbccVrJX0lTWb7yboXE/1u72VyQo1C6BdhFXzyC3vEVZe3PiiRb56FACrLZlyIAsNai
ErdKoM+8PaAL32wu0xmCHIp8J9PHmnhfpHHpjgbZVaHdNCufbKmF65x8tVJVZMBvAx3kbOEmjkJL
GCklIAod83ayKyFnadiuTb9qglnDxrJxxaPp/D9RNVyZrt7GDqgCZinE0NeB66LBbSrAp1Ym+8KS
jWYBCLzsqJdN4p1Z2xXPbAwgAu2vpgK3v8vCio3m8UahrklkafroAEs+Jl78CRR1pKFKID6Law9v
N7P0cWaBB4qZdkpAiDkPTd2WLyILVP9B5GmtUcSgUyi7VxpauHPO9Tkc3x0J/bR8vJ7TUID7MUn7
ag+vYhTDiq9jj8utuP7L7W4tnAqjWSTSkOUMxRR65xpciF2kYWlQhvj+JAfaAkQo1Ig07sfttha+
1FyzAyIBUP8EZ5uhH0Bi8CH/+1u3hlqVvQfHl8PtZhbm21yxg0ro1qahap6NldWmTuLxAvF5+vV9
f3128tA+1NIwi66fKZDFZ55XfF/6QObc/usLH3+u2AEvyfQ94KkPmcirtNo5T5jwPgiqQf0phzjM
vgPqk8aAF+ZhBcQlfGj7YU1oujRws+AABT+o9vnUPPPQZE8WPUWSAxDjlaPtwgqaa3qUF0OgCTbn
M2on+nuKdxtwC0AaAsUoee8ynUt7FDB1NTy2uocYxkpsW/ZM1UdSAu+JAqskD3a3v9PSUM2jQWIm
YOwiDJWqkX2Gn1V9D6GVvLzvz89OIZQapRQKQZ4Zj/l9xBl8YBtLnVuJMQurfi7vSWEKAj9Df3zo
UWW6mzio1iHkVltrrdyUln0HZletbDkLn32u7gEnPEFdb6ifS1F5QBI1KNACRj2/H1kf/7w9Xktt
XJfTq20N9sl1i2puCQoVchiffZFwdX2DoADmTFWH6Xa7nYXPPtf5JEABSUzc9ll61O1BrQn0tgEA
KF3ZKpf6cY2cr/rhkFy0gNlPOLPBtEhnILGqCrAj3NzVysxdauL676+aoLDSQRQW9tnBZ+6hjJPk
H9W54NRm2ERXptfSMF3//VUb0o6whIp981zCTWFXx733AEq6txLfFyYvm234hNVeB7RndBrFwBWK
nfCVUTjTRsKvNqaD7dg9nKav/lK6RTHE79uffuHkNJcDSa/IxlFO4dME6pIdD/7gCtjWADkbZ9c7
Luq39I56iJ/2zowS9qBbmN+BmgQEESw63pdNZ7PAABsVMFnSAsfekWXIbtr4jscoCbjdx+s0e+PK
wGaHARQ3TSiY4OpRYowPjsYH3mfulONo3ffDl9uNLHy+4DrArydH1CZeMtboQgl2cFq22RHWlSj1
IO7PiCYrCN1WdpyFbxbMwgKLq66BTViBIztHBUnZnOBMBx6Lwtnm2hSF/HkaM5h+JdOf271bmPrB
tdevelcHGkqfafAeEo5X1vva7zn9FuiYVSshaGH9XvVOrxuoKCEdUBfhufeGfgtSOesPEKLDl6Gx
Qe+vrOCljzSLEqaHRQPU9NkZRapw9dqQlmtTAhIsQnsQPfDtv4fJcRTJsnQIgEu+PXr+dR6/MQOD
WeTA0TNMVevMOYVFTYwq7FqHIUiJMuB8L0tlg1MGYY1v9z5JB6s+THD5A+vFtloWLyHgGuHOH02V
ipUptDTc82DjF5MEHLE5Z35Ohk3eZ92xbKMx3ORjw48r3V5YeAH970eFyAWpsWoQD23ZI39yBz95
bS8q0w17qQW8b6Buh2S/wPWddRY1qF2RMwBlNcFRyt5TB1bmxTX9GN6VbiK6PTqYvqqXUVWqQckH
GJ18D+Ao78jh9k9emiCzQIT7L8qmdTV9RDCE2PnUqbaHHUpdQCmhTinQqgCq6x4XGZgQGZSxr6Wz
ltb0LEZlqRdygMLSc6dHMlaojeOYkgi+sQ9ealaRPyzOYQl1aKgfW+w+FNSKY6E5d3plTvgLn4vO
QljVTmD2VsI+yMDm/UsIL+t+2IQNWAv1IUjoKO9Z3nSTOQ9FSlH7bzKZ5ycD05/mi4hypF83ruul
QUYcysE/0sAg6FcQBWUDCgPsH1H8Xo7+6mpeCEp0FgcHF2gAc4PsWRkHm1/XZmMNTlAdvW9XorOg
B8N0q5tWqIuhkziD694U+6rOTLKyL/3VLr4RFugs6EkVJ7Wc/PCBsEFXqH4bBnjQQTOhq/QE8yzU
FEMNltLhAd7AHYBASkRjCwvDoPA6qKcS0GiHPSjw1eRtemCmiH9MzADlPwq5JcAwJsorW+w4op74
AhZIBLLCAOO0rNx4KG9FBKQUjOajGWHx0t31URKjJLgoDLw3wf1gRH6/va6WPtUs8OqMB2NBp+iM
0yxIDAqmBqiW67vh0+2/vxDP5upQq0dgMDNZXFKZAqtKIHf5CoWLvRrwKbuSklkIDnOV6FBUE6+4
kmeYXckdqpc5PIThIRfUMMSB6e0HpLrGlSPzX6XjW3NjFjtDmlWmRoYTJZ4VC8JDCI+R7hPqFy3l
wDG1vfP2nCKx1R1dHDaQLUpXsV9dp0v62I1jE/87DBKXOTCdPEWqXQ9vloxvSclT/+uYDwNKHqI6
yyHedKmEldGHqgiC33UnbRa+L2lOZ+G0liA6TaDeXGwCl8ed1X3YPqDUfxArO+tSyJqFTYc900RG
ynOYojSljs23CsXVO4D0LzX20JWPsTB752pUCIIA6CqtgGCFqWPb5A2sv3OD+vzbs3ehF3MZKiza
4UqEbN8ZGE8PtebJE4cT9X3K1X3gt3qlF/5SN+bxLGinIlWAZNCmZOB4JVRXyIvWgMP+U7Feoupm
GEdr/AOorlP1RRgnYcepZTYhDejHgyi+lLj1Am2QytEDXmiKqY63ZUdysvIjl37jLCTmFtRQBZgN
DM7D4EB4AsIG993w9fZILyzhuQRVZTHOIf40nj3nxEfopC5wbfsNPscECkGCOv9g7cVz6ZteO/jq
xCybEpbsosrOEYw0x00NbgGAIiD5InkX4DgEh2G/arJxZSEsBMC5QHUEx9yXXtk+tB4Nwi3o0b6C
96qCfQ8cXPQ7D9B/hc2veoXEpnJJlcXQsGXjxNATHL9+OWliPEoIkdfunkOnB86UPxnAYG5/taVJ
MQsjkU4YknYuewazibTfZAs46DNr6/F9G/3fB/9XvSot73CaAi6iyrL2EibB+KUt0s+3f/zCl5kr
Vkud6MJogkNw7LljdMWTdqy+2DprV4bnet55Y6uYq1WdA+6rdE35AIedOnkMajg//cgMMPsj2CF+
458QhwXoihnQF+xblQnYar9v3s1lrBln4PbD8/BhKJiPyAIKrNgYuNbrS96ruD/cHsSF1TRXsHbC
5zAMwxdiWvRbHGG+8Lz7POUYQ0rWBJpLjcwOKaGPB7d0mroHx8E++0qHoAS/Ph1Qbv49z0Al3bMB
Tntr8fjv3fat7zYLEWMGsz3osfNTFVXd+LvhiZ2OvE7odBl9iOQ2uieQDm88uAQB5qSTLO/lthub
gf0oWUdBJs0T7bGnvvSH/isQyDlHJpIIwN+HCvY89Q5Ecj9S9woyXCCxdZ0WfDvxjLsnNwUZ+9i2
g6QVcqPGQ6TPmqoson0iTZF+gFmcDwOTUPX9fopakBi/W8/ZJvxZw8UXbKXEQGNaNdBx+aiRxWPB
C80jW79MtknBuJIA8/YnBeRmv7JMF8on/Gvx1euYqiC+cTZU+sEjCYfPGKPNFW0GRyL4lw1Nk7kN
/L+H8YfqIt5kmyzyI/ahdfANvqMU190v8Ab13D8wIc1Yt789NReCE5kd1Ehc4B4IHNOTdCB6ShdL
sPKs9YuVqb/09+fBT9EaOQo/eqIens8OgsXDEVIaqne3f//SrJ8doTz4aXDXYedIZFtEFdC3ccgO
gaMw9N3ozvlpC6fxICzfdVSHlOG/HzEGmLyuPVgy29xoaE8VYFdpUmgw6PosX+nU24NGxOxq6Bp/
ojJt2gee6X7f4NL0k9Bg7bYRXMfm/1cuEbOTlE0mJGlT3p6nKlTw5oH3pJQfIg5B3aNCJgd0KwpG
UnAmvI8DugPqFMBaAO55Y/F+x8vqBXBbnwwvUHZaxmCSSpIKM6gm0iKvIVDEjfG3zdbqEMU+sQmC
e9ClRzDWbDiW42NdghEHAK0k46XsY7hoHYYkQ/rRsLbtxi1lDUB9gNLnIH5VnsE634NrgSwkPEDb
gE8rs//t3Q21xv/9mgxmtgNtbHeG57v8EiNTsWV9Ahfa0LbNu1YAEbO4LCJot11I2wfsm6P3q6a4
6v2Imk7/ur0C3j4UElRN/ies9AF8LtrMc7A0tgN/9GxcGeApeQaLJ3juhGRfowgMaKKy973ynTN0
Fss63MtBgApRDVgrpP03zsFH55xJl+rL7W4trYFZYIr6yGvha2rODnaml47inoRqLhX+fN+fn8Wl
nDcQq+ihPYet/61rKvNhCqHyfd8fnwWlylifhdnETxIAq28wSK6BrexzwL5v//2FaTtXCftZ7EgT
JCmI5C6tPoW90LzckVTl8faq8yx+3G5n4RvMpcLE1aBJJ0CwD9Ogoi0WZQsvTsGzdqV0b6kjs0iE
d+G2KesqPUcN7Ck2ZdxJ4AWAPcXbhvDjNQ3PUj/my5yjJthLbPJsAaY2eyRwr/ww7sNC7/ZAvb0L
kblKmMRgdDXSy8/wun8ZG0r2UxHVoIxC2heO0/3tVpZG69q9Vwf9CLdbgR4kz7oU8AJPerkDy4zD
GRUml7ebePswTvhsXTMC0Wnamu4hS7UFSFZ7qc9/lmEJbgJyqULABC5ylUOONOLVV8tqjve9220v
dY/+t3vaG/I0gx3IswKsfmtST9wxDa2LVyt9fF8Ts1WfRBFTkcfFM9xG+hMJ4+z0d/AyH3ZT72ti
tvbT0qswgCzGbc8ASA0/1U1U1PAWuf7X7SYWpvNcLRyVI1NQI6kzzvn2Uz4CIrD1wDdZE6UvfIi5
XBjWpMbALyx+Too2h9VdAtERG2FSTlZHaWGezaXCZdY72N719UNcG3HpeivkTwK3XgL/rc5L/7Ax
yaafUxvWkPaB6xCuDN1S12aRACXYrbY9gX1X68UnN1D61AiX3XcVXgdvf52F/Ti+Nv1qlZZRCh5F
31UnPw5GOCIBsqVpsQMK0G2BZD+o8J31sKDk/rcpRabESzHXnijrvN910Q5faI/Ty+2OLI3VLBZE
I+5OcEAszy08uvILXFqr4JssYfd45ya4Qa1N57/142+cR+PZwseuVeKFdoKfTBvJ6ndv1cBhzp1E
CdDC0Mt+CgElpv6hmhof3ul+FXn91yrJWP0RXsNXo2o1RDr/xDsJB5gRjOPhj3Z52kC72xS1BSpH
QCcIMmpE9HtwRVFM5nA+4xrSdF0MpDvraXKvDBLcm7Qm8RpMa2n4Z4GERF3QlUhOPls2uPGzI7oS
xxRiNL7PVR1+vf2RF2LJXJCs4SaiCoRZGGkO9dn5on2qCng0ve+vzy4yEZ+o5lOTQpKXteU36/KY
gA8r2+GdDcwOEMSHe4duB/oMdHCQ78EbENEByum1R7SFhwwSzQIGSsvykIU5fFCnvGdPHSyDowmU
1YgDnBqEk78d2DiM2RaZClCTPQXTpGMNOQDwqDU8Kq9q5z6FZAhmodEPWbmgSrdNmCBGfNXQ96O4
tanjBGxBv+iu3qAZuIPxpz6rGdJSt7/CwkyaAwGdKWwPTVF6KWFs9cj41aKCm/alYJlbOU4vBL25
nBhOR7HXguz90Mcl/NWTLD2SaBxOga5h3TDCImrADeF9W+xcXMzgDePg/+WfGCzM7sdu8mHwXqvx
VDKSrOWKlwZtFpTw1k+GsvXURVdamQ2FX0+8MWGQDZs4nFZPjkvrb3YiGWFi3MGBzzv5Xg57JpKX
Fk6PgiRmJYpfJ+obwXWuJa5JDn+UJPdORRvA7TH0f3Od6VMrEmSYynrtKWvheYbMdcTAdjVt6ICD
TTtRh8jGwcaH3SkFqtsZ5t4wKFEEwJJ0M9RKgdabIPWGSQ+KE412Xu3lMcyZ+ybJYS4hAGLYNrUf
OQUbL9YGxeVdK2GuQo5CCOpS2RWXpMyk3MHOJ74jBWyJd7mC5Ol2I3+vR28M+Rwf2BjfTyncd2Fx
1ijB8YTJQv/ZRLWAff2QhpH8t+5S6Q5xnZU63xPoEiKYx4FYmcI90U45KOWtPxwAB5QwHErh0QVf
E0/5vNz4Hvzu9yNo1a47lzhkjt2GEDk0n6aGS1vcMZaZPDnlEPRWf0ItE77rC5QY/sCBnU793nEG
/95DCiJjecCta0i/FMyW/pei07xIjl6M13y4AMYefE9E34X6wFFsH9Jj15fD8KseGU34B58PZfWE
YzTt231klC9/S0BTfboDHAJafOaBAxLtx8Zk2b85qjIIrF89nf8KYiryeyR1WAkz9Ro255+Gvou9
agdwP63xdAYBwZF3SBo3W1bWqfehQfpaf8N9hwfbUPBYq22ia5bdVVL4IbxlZB3S0zTZRHzA9bRh
DoUagR2DYwCz3j58qI3UzT+KhkDDaxS/sG/xGCRVB28t1/r3OQZAg2jIQH/6lnlp0p0IyXN4kwsP
kp6HroYB0Qc8hQXJodOkM9+M4nl9RVnbDqamuCUPPWygFJzewf+VqQHMboRz9pW+6E2PqqR5Fu3K
sodjPe41Eg68OUQoAXwOai8CPJ9UOezlbs+/ayryrek327JgakfgD5uRU9dXCJK5GFz00iiYXt3b
qffhNpY7wiK5HTqH890GjnKVLPZB1RVr8MCFqBZeg+qrM7CPhF9D8W7/AJK3hm/CgGT/2NTv5LSQ
uWrdyyJFRDJMD+AfJvE2gQxE7ZyfqJUdZun3B//9/TJgFNBa5T0xQHGHAy68XYkhhDj+7vY3Wmpg
trsw6LOkLlj+oBD2p6MTUfYZNQyYhLf//sLuFc62FdKWYaNHfzh1gxzhOFVFKoexBGrZe+Q5O0nD
lQzOUkfmp1QB2LlhjXvgkYzMPiZYQjvU99uVL7Gwfc2F6mnfJjaAIdPFyjDdRgpMj5Lzbkt43t+B
B7QGlVgYsDmJEn6CCqiCpD8JWCFHhzxLhXipBpbDWXvKi7W6qIXhmmvV60ZGdVEOzbOuAoUEUQVx
2Uam0vv39ncX1xn6xuJns8WfGMD467gsn0UPV0IOy8DCwKChjlSaFruKw7ECV6iBaF3DQy61vEbz
JCzoRiij4bBWZu3VgUTxMf+DxcX5qUPsqD8NSOv7O4OTBDyjUj8PHpF8sNmhTARLXsAZa59YUtjp
WuOBU4CGRoDuuAz78SJjl9IvxHfp+JhUPl7WN5KqJoSxyzVY7aQG52/c1gDi03+ches0Eku91buh
hRnFKfXKHKaMdoJjCMAz6NAFaPtwfEkAy4JRFWRkFE7LOGYH7T1O0VH+EAi8hbK9q92AlzKTwSNz
4+q2r6bdgBNJl8IOwrvub8bBXxtmM1FaHiGcRH36pqCk03AG8fLhAPvHiZwkT1uoenGXaWEOVNdp
h2A2jcEzDK1JemxQo1PtuKgoHjtSTsIaZmWexFk+LR1xJxY3IoCXHS9LNW4IVIn1QRcNFKz3Le98
mOcWLUXKEMbuXWn2GbI7jQdRnZ/gjZA7A0UYlHAxfBL6oSp+4z5SiU+wPI/4Txj2kLjDaApf2G1E
mMa7a6oC5B5NAy+S+ii1KJsvMY7HPgqTuLqSspMCBDyUlsamybchhPBwj8l4b81mGkLosM9916u6
+eR3bZ4UG5zg4jUm68LeNCeb0tzLQoqZ/yxzLGcSc7FVVKCqLovB2bIoqoDIfQt04UchkzVSxF8Z
yVuL4roaX21HNHWwtGRDeDIyqcOPwC0PsF2NymAkRwXztwpGT8JKPCsRVmJUNrxqHL2LOB14ARyK
HmGdIuG38RICe8iOsWJAzj2vLNmFFTvba2CjUMP/AoSETPTmA6W6bB1cbmwa4/PLkPE7z6Mskbt2
aAxSRzSa6BghSw5XoexdSjfwrf47QMKzNQVnMz8DB5R157yUY7LPc23d/nYnF+6H8xIJkctRlAgh
D3nLXfS76PxQfm9Sk1RfWwPTP4dQ0cdw+IsgK6re93wxr5zovB7ghhq5pAmMmGxjLepnN5Ykyfue
eeZFEwZcvWGKfHPBNYrvrJ+l0RbU1GGNzvNXuvzGvJ2XSiB8hRXN8DgP382ChI82izsYwYMs6VLY
NeEIHWZ3eBE0HhywYcbO6XaAHS4gGHoow40KQo1/iiSeW+XR+uCouV0FkFcPZ6MgbdwR+Zk+/rfo
w7GBkQpCqMg3edWSFxiOxpnaV2GWQr2JKJjAtJ6asjMwBfPEYDcTGwXHTT82/j2raC73GRtzcqpJ
UfgfCmemeFo5Aywki+flG9TaJq6qnD5FimOjAiKnHQl4SCSHsyqnk5WniMAXit57BhmsB2B1ZLVW
f7lwAJmXdiRxUfG0Gcwlgov0dujz7t7FZbr3IyTDG2rXan4XTgbB7MgcOVT5Nj1vL8qM2AuyRpw9
0dCVyvylXswiIAfRoso9GX2IYAJ4oG30OekQ9VQrr0ZL1dfbq3yplVkog2p7zGVLog86gFdQEqKs
B3gDWJJ24T0ysdXKfFhqZhatcFVzvM119AHXig6WNB3dp4PsNkE0fBENkOu3e7M07WZn6KGJAtNM
Rl9MpwqABfwi1g+camLKjYG8p31hirhyr41s+LiZwrgzu9tNL02G2akaGkho6Ueo+ahfiT/QZbt4
VxW4KK6M4MLfn9dKGHQCcivKn9ICpayqtsnHqcXl+l2//v8qG2IcQKSp9AWnv/R+MBk8eqPRrEzl
hZP6vK5haLsBuXCePRMvDD5Sec3LSQ+spErw/OftHiy1cZ15rw4MvCp6+L7I/BmKsO4fJyZg5KLQ
d386wtI1I4ilRmYrniraxZVXj09DVDfxTlpUsBzavIZvbSFF8z44C5kXF0TNRJoYxZ/PtGLhh6RR
jmwCHL8/3x6qBW4jdEizsYKLu8ggV/qYdFfcHyQDviP3msJkL8d2VOTNGWgm87l2TTLCQcqvzbiL
S1tBUmRJHuBtj8MTHi6/8LmvQZ/z4bVOttPEYeYJoVuHxO7tn7qwoOcIax56SZ7DcO/Z1nG8Qa3F
N5iZVnsm4EuSICsJq7Vw31EdrqyDhUPPvH5giATzBizkZ8h/zAeTIADKiuX7xEfpGC1QxtIX0fuA
HoTOQgZ81JpuzLEsJMQNfJcWFu9REfaUtQzvwujNywhMGWYNbq3kyQUSvgEHB9FMJvaQG0VOQpxb
D1enZzlqSZFuQKkHThIZVe9M+s+rDKzNOcud9Z8SmxXjBzekU7wLvCBgd1URymJFY7Gwt8wZ1050
cTtUurnATc77XsrQITsjBx6faje1ZFOhWmYtCi/Mj7+VbK+iDFVpbGgdsqcoEZgVzCP3rjH/1vkA
68Kh/9J1qwSGpfT8vHTAgiARwSgvfirrMq1fyGhg3koCVkQGgIGC9v2Ol6j2faK2Zl2xBUwT7mZH
jHKX7xiPKvVSemFvDqhUArBuyymqB08hHbN0JZO0EA7//vJXowHLxKwxNTjmKsZhVMNnbz+IdkRe
PFoDeSw1MQtVkmV9iVeQ+oIbsHfvSnWNV5EQdy0OLu/sxuxwgmHF82mSNxdJU7MjDQJtM+Iqm/ve
+woK4KIwi7ht3wU9FfSCotPpyYZ59ZIDjXy4HSWXBmkeSFCu0OVD6C68hemgHGtIqiMcePFKvwZR
Xdoz5lUFNU39ifeNei6NKjfJgJrzMoC4ILm+DiPXcv0f3IOzMBhWsKrm+a7Mgt9//8Mm2Oqvxe8T
YunKSW9h0c9LEOqCIBmTCXdJrIGR3GBfytBcUQ8s3ojwvdNvXm1QyyLnWkf0QsoORUh4KDsT7UW7
Xps1w72FjzevNEhC7LJDGJcXXmmyUxA5sruAgNqPanon1wh8S+N1bf3VUq0LEU9D6icXzUH630VO
eHRjTIbHBBVnxu77Smfh07vmI7meYV81xtyk6zCqkkvUDR+A/Wv3iYf9s6sic3e7hYU4PBfmlwLC
Rm1tcoGcTR7KIrb7tOrIHkYlz5Nu4V4Yu/c4l0E2MtfbQy43RpNKkwv33A/NpuQokA/covi12N/u
zcLZfs7RLhuBRGtnkkviPOYjB9ln2VYokXcrw7U0x2YBAtURURQn+CDQulQAU+EeCf6it53adO2s
8WYTCMDX9OGrb87FREpBK4F3Wu0dYPud7HjV1g+d9NfAR2/OYTRxPea8asLyHukzbsInyOmqF6IU
1wKKdCtFuu2IaMh3vNOxqt7d/ipLPbrOvVfNRS2krleTis910qNy9RpeIF1pt146kJUP/zbhFV26
dvVVG7T0it4Bh/k51W3zOan12B6lJV6+NUFfeyh3Q5yxRUHOYETEONf0V8FJ3/jFe2YGfsC1869+
QNJPyIrgzfpzyVjxkDb1J24afQdNzspl4825jQau//6qgRLlL5PwqfzMW9Ve6dvZKQ+qfuXnL/31
2fGAeQYbkWDjM/BIzS9tWfcN8TSTu9tTYOnPz04GFjlQl4TSPcMNc/yHy7rZt8xkn9/31+eHAtR5
WQrP7M8ww8zhbw23AbOp606tzK6lCTxb9bCX75wgQn1GHa0qtukwYTuJyqmFCXzrQ+Dzrm7Mpe18
qh1IOlo8EyXjncaryt217v89h7NIzAXtkZ/gLFba4Nkm1vsXJTzmOBSqrcENASvsdg/o3zfD/0vb
opXZWketn/QGyaNn5/smP9dsqKqjlBAWFPs+xTT4Jye+Vh9lAhPlexV1sUQ9WuIJu0cBVkD3CZ5w
8iPxGBM7JFVDt+GSQdoox4zAlQLgruYxzXXofcSFVoh0zyKRD3IDsFPZ3fsar3fRBg9AZi/KSWYH
bJp45XIx9ZJz0nTx995vx+6OoyLhiwuUoechzOE2g2wQktdaG9181nmm+IMZcgKfc2khxNzUQdHr
e8cG0vxEAqyq9lHhQcOQ+k0U4yeOIji4VI0POMp3P10Sl8l9Gk7Fdx7AKwS+jlBEHwB/kjFksVPt
n3mUJU80o3w81k1D+AMOyfFvr0vZ8K+dZKO+2QAlOkdSoMAbOJFRRx/hqN1m/5YCvB29GaISm5vJ
O6sB/KuCcou6QdzVQJWLtlEHn81dJOP6Z9mWY3PSHsWFisdte45AJ3uE5bgdL6Yqh1bvaQIK3udU
FkX+EYKpydtFPYQk3wGVrotjrSjscvdl2CWd2xo8WKJW0bK2uUsycLs2SMgbuqXlmLp/6rjqw09R
oKenqK4ncUhL3ebHNJB03DsRhtNBKVwsN6DJ5SnMyuPS3zFBDd3wcWq9E3BSLUohNiRzWh4m0eCN
OEIxVHHf5aN7HHA3Yoeyh3K62VihJ10CrA2PlmmHokpUQNoc9W5HDqo0KEQl6q0sitzHUONZ19Q9
O4/MtuNeT3X9Ix7HPrrTV7nRpkItXbShDCeFY1apvPzouONflJ+DeToGsvnDSTdhTuB7f/PaKQBP
qeyn6QcqdqW9r4tgUJ8N3kqBYEnBNceM6Ny3PrPTLws2C9sk3miTXZ9NFd8MnHnfU9bK5mNtlW62
UePJfI+6vaE8285P+x3ktQXZyDGsGzAwQyq2NQoggmMWy/GBEeEDg0nh7Ja5eBRnPI1KtwtQ/Qml
E3XaHdhoGnXCpqQBltKATP1sIN3ptqlpMV1TN+TqGEyeND9Rt6Z/icDSrVeGsryDYXLsPg5+B9wq
m9oYl58ct8X7wQ1esmstWJYPZXMds1ZEMGR3XVqKLUq6+21ewhy937kAgtdDeJUyb0PTIyXivKj5
buB6l28m2xWfJih+qpe08TtyF1btyNDHqfc2xF636ipTUwGDqStrwjO4JezrBiLpnSNt88dHaP/K
CzJkJ5HJSe6QaWe/VDrgH8BABFEmllW7afDISR+axFdky7oY9VOVcmg+1RADbKsM//+d5KwJ4J0I
uOQJRXaZ+qBLXl7IKEWPHwTg4ENbdFW+74F5Uvd4x3fkMCKt+8i1N8k7ZoOgxBori+ncKK9idKMs
uB8vrQhBlFUl3rLPU+H0xZt8Q/eY8lW2C4Tn4EBVkuKbLtMRPjvgwk5Hkdkuvm8Gi5wCXFZCiN3S
Bkg/ZXr8+MBOPjtosDe/FrLFC2iiqRW7lET/4+xLmhxHua5/kSLQhNDWU85VZaezpo2iuqsfhGYJ
IYR+/Xvc37fIohMrwlsvhJkucO8ZiETZTYPBi8SwP371VVB90wLiop5YZAqUv4AUXd4C/H02/gUm
rNPGPM6FDL4lPrSkcJEAn+LJ83RGVw4Bx2lpmxNksYIE/dyzUxSXUu9p4KXhrix0B6GuxK/ZbVcK
m3dUl2QooqgIT1L4db2DLn2YbmmjXq8fZY4bi+1OECUJy6N8TEEEifW2RM7nU+z5a7qNrjGyrluy
YFSmQ5O/0guTSWaAi8L6r9jMY1KsXFpcHbCuXDJUfjjpIn/NBu3fkcuLuzPhjXd6Zl25SKKgSRK1
4WkOouo1VMq7G9NwarYqH9ecelyDZF27aC6DjpRNeJrioOvusKf8pKy/ePWyrFGoHYNk04nAVUEx
vlrYKQxG/ai8EXLKY6ZWciuXJ9sHlyGbTFRSYFPLbmYns3TTLhBHKRHl4MsHY54J1UdNin0Tej+m
lK1Bt11N2vcv6QeAsCoGaoY+Uky8gc/BFirbZIMQZ7YILbsxRvk219qs7ETHPCXW20s0/QXS6yen
Oi6FAiBWN+OmZRxnwQSF9bVMlWuuLs2/ewCRELLdTQFqlhR5IDckEUl4D3/Jek1CztXA5fd3DUDs
1M9G1iYnXnfA/kgZeu1uInL5fVNISaxNH8VZQUtTgVuWgDK5ZWSZ9CFPCOScrjfwYTKHpjaZKCMs
SSLO1VlPcbUXgN7+BH2mPUIFTd3VqOv1uylOxC3UCrRmhQAah1mbZQqtxWAeqHyasIF4vUn4Kmfx
kpD4aANZEUCZsk+TKVRnxrPfcoqjbiP0IO+isYYmyjKb3Qyrnc8+5fNtnbI5QcTMQ9EIoc4Gujyg
dmOTqBH03PzS7PVZcmRfbKcAKPCZqIpbdKqOqr0ah5ea9ck9NJ1eKtCddtdbcWxK2x0g0LWg8cTG
M7BbasPiUMLpdfq0YLustOAINTY96OJvCtM95Z8CnDBABbBuS3qzERdwiCbNtGGROjLT3EH8cuUN
62rSCgEtLIpV14v/3yQJl18Gfq98RFT9t0UIigyb2h82M9b5yqa67P4P1qBN7+Fx1WRDOqOIS0Vg
Hk0phNzXE8oCKw24ZsoKCyaQbNZVMZ35VMKilBfxzB8XGASROw9Vq5vIuTSlwZ/RrYYjKS9YM55J
zvjXHspzP8zCvMdmadKVIrNrqKyI4OOdRD0At46pDhf+KYDwp7cFaBYZ/+uL2hEPbEKPbroZJk3T
ciYj7t9Q17yjECjdlTr9Gjb0uekSvRu7ak3Y+WP1V5raxB54iQyLVHF/lkYP+sRA9cJlcPAYMQ81
XyTdgU9EklcNQUT2i7EwiD+XpgEQaMOTxmebBM7a3ufrnXdEd5vAo2rAbkSmUELJl/ChnuRLhKct
YLK+eKpY8gU31pVt5hjm2LpE9MgG+MVYB0ijS7YNeP/MW4xsEAf/8CbbIuP1MpDpeL1bjuVvOwy0
czHMFcpgZ0bK7KjGPvmRpal58XQQr9zlXU1cfn93sLN5DvwkUfoMA4biE1ES8ADil+YBF6V2DUXv
SkHbxAwx4aqaMEPOS9J/XdiSbQCi9V6CBl4muOCfozTbjDOWa1os8SeYyK7MluM8sR0GIM3o9bB/
jo/lEECvTkxpuexoRH0Ur4UPQXgPerj0y/XZci0NK4r0AAJnS1KRV8jiNcB9BluQK3yMpgdgWIBi
pafj00zSNfyyI+LbZA5WI7EQIRH3SsB32pQQN6UePv5vjRIQ7mYLOal9HsAgBG6oq35xl9D7Qcy3
7QhkkE1yaNL5jLp/2ZAtMm1gwWxEEwNwuklHhfc5JFxJmO5QafCXZ4jwt/wHsmKB91S1aZtPOwh8
FSbZGxoycYT6KO56K1PgmHCbF8L6eqlLkDROauJCnllIvepFyzRPXhYZI9OA7Eft/0Qutk/qne7E
tGS/ygnaQeJxKuC8e18CV0rBB7hYemwSn6QY1rhuf8GrXehvoksBT942ui/F35IOTakgCpRyIJgA
KUbS4xHw8Uupuurj0nsQENeBozMdOoFsW1YSJE74mHttvIGmxhRVu2iozPQ2L8CbY9iypT9DF6aS
u5aotgKIsYTwwab3e2/+XXpV5AGSFOPlADg/LYL0lccxXKk2wIV5fKcaaCm3qLXWbfiAV23Q/9IQ
m4RhZDKaDqIgSxANm4CRhLwGBjO1VxDrhcEUVHXy4FCCXOHLfVkQCp5OBmPwptzVBQ30MUhgayc2
YFxF8q2Gei8qiFkLLNaZRtBWPQMUHHrfQEfgRbmtGz5Dckv1VTCqTUGmuDsCZgovqy1cJqfwaU7K
in4XEsRmtqn7Mqf3XjLmJb2nxkNFcicmENzxTzMPpFSkp2Ddcz/0fTEYyFTrmn9GUpcH0U4zXkN3
V0ZjXB98CoeHO5zlASweQkh6NA9tMc6T3ECWCNr+QZZ2fgTkAtMD3efTTLJ/rq8616K7BIR3MZSS
LtIJoc2rYeXBwDd1R5rRA0JFvXbQLVxZ244bhM0RIjU1ReCL5JXEBGn7KKjG+g61wjJdubS6unH5
/V03+mmIxUwMUhbAwC33lfG6Ly3Ev55bCG7N9wVr14Aerq5Yh05pTFPqBnCEaEZGe8/LpPcepy6E
U+v1GXE1cPn9XVcYrnM8iUX7KsPE/wVqbzGckg4SHysQ/8sf/SAI2rYWAcw+SNTF/TGqCIhP/dRN
xae0qursoh6Lp9j1brhmxDpRaopCBHJh+Vk3ctoyCpHkssjybc5whR/5KFZm3nFy2TSMHgKoBVML
P0N4ERw6MGMvT6+SFM0uSCl8TRJs2prRlZXsOLhsAgasD7Tu4cj5yqDOtyGt7PZIkVwQbu3fPALX
qvdN9yODhNlDUK3hXR2N2qwMUB2yKRe+fjVJM2wvOxUaj18UvBZBk0i38Ifedqx9zMu1u4erQSsq
8FAlhA9Sv2oFPMSlwbZqv6iLixbeucOGJv42wfMvbqs1Q0THsrQZES1cOoamSMQ5Ezw51Dwjj0hv
qT380LyH60vSsbP+w3sQYCsPdaBfazYW99rE0ydc89f4QK4xswKDzmB1KQemX4lo/2ZK/ztHdMZT
iYzV331UHOLLbR7ZopWV79hhtoeFFKAg9ZrVZwan64coD9lD1g38oYpxMy2S1XYcOyy0HrIEzhc6
1N34Cmix9xdvzIWqLuSmDtSCzPwUPOqc3Dchdtz1eXK8iGyXisB4eZMtUXNudRDuDID3uHHg66SP
0u1AgZFLocK4vd6Ya91Zj9u2QCpKLmr+nLGl2pF8JgcSZT8qVq2li13dsbJdWVBXiunOfK57njd/
cTKF0V3axxmEp7UEBxUXbtCQzE5KxqI1jx3HYrf5EHUxzbKAIMJZw2d6q/nQHheDJXJ91FxftwIE
6f2g8+scScJ87D4FWSEOlaTRmk6TY8hsQgRQWGPDoBT6anyImukFU94vcXMnJdwYZqpeU7xeVw4q
V1esq0PZlzBTQtXpFR6i6dd6gV4QlPpwgVxZzY5tGlhxwUx5U4Qgn54zOifkvoZOjeTQ/KwHkIZR
fo26BnCTWbUr+QTHgrbJEVo0mepRKziXpgUgGi8t7y8RRuXvhujkdNv0WyEhE7FIG4hov0J9DErz
KpE8/isHtHk+X2/AtQCs24OiOTXgyFVnyE9dbuXKoOyPrMglO7kJ27LZ+fnqFcI1YlYIYPBL8QZV
pSdDRg/WMshzcxlDniQnwcq1wbXIrBhQRqRewiaszmJR9FjXiZruEtHHawItju/bTAbCM+r5EKY4
l3NUAScxpnBG4Q2EHq7Ph2OIbKqCWbiuahTNz7IC3X3XDkxmcAViMTvMDU3XaFaOabepChCQ6WQC
L58j65fquQZZeZtBnRgSuwN9hO7Z16aJopUuOfalTVUgngD1YtD5MZC5jjc6FzJ7jE2b8CdTxqm3
y6fAZ/fXx881P1YQQOkfycyWJl/g8xC/RBfIQWCYXNktrtm5tPruyaBHIemS8+IM1Aq9I6wju3am
6b2o4E17vQOu0bJ2PEtDEM6hsHI2XsJgWUOf+0sWOIqhZhlyoGmuN+MaJ3vfC5qCM5/lZ+hgBeYe
VrtT+RIy5KJWZt3VgLXXozJtoxqwkLOC3yFsdsB9jcfZrJwlromwtrmivYSvt+BnEjCUZoNJweY2
1HG+HzoU6m8aI5tpUMLnUkfj7L3injL1G2grwT8VMDa+v/59x1Tb1AFGgl5VkGV/JROtcORG/gPE
Azag0297Xf51vRHHTreJA6wHW0LGfDjLeCySZi+XtFcHKqeG9tsIuCvzGdpDbPpHMW/Ra3qsjtm3
uQSmaUZlhoydeN+qZsuDMd+UdKnXoJ6O+SeX399vRJX7daFNfu7hbEeg9t2G0Ra05JQ+Ls1crJzw
rl5cfn/XCl00BO8YkDj11EMIB4nDfNwYDw/463Pj+r6117VuBpMnS3JqaxZ+LoeZR4AzDfBTvf59
V/3FZgxAhDPzCPXDL0pWhX/XpRkE2gHT63oPuttNn6bPASQip+8+QG/qW0TEFEIShHajKjcC6tzZ
uUi9aA2Q4uqvFRMUZKy7sqrC12BGXYQBo/jo4829u95b19etmFBCWKZuxih8jYrabKEJSp67+MY3
LbNpBRlyhrHUPHzFQx16xqwE6yvoyub79T//8YLGqvpzqYkIMDzj98Erm7xFvlAPz9dtLRqUIpis
/77eyMcBh9ni/S18wVvQw0NAmiKAWuaOPINr+zIkAxRnw+62I4zZXAIK+7i0g4bQF1H1oKZIODb7
34IiHcP7BCZM+ctUKd7fVDNlNm8AXpWyAy0xfC0Lnn5nrYT9BLgJy022TJTZtIGRAtKyGMX/B8Gj
IPucQFblO/A/zPt6fU4+XrU43v+ceFPz0pNFJcC9xXkP0uhPzfK1J5FrVQV/fpxDTC8PujB/NTMS
MZCgA/RR0CKU+9GH2OltPbB2NeNIzep6UmcKDEtzyPJh/BkNflfcBClhqbWv6ZQNAVF++qqWRTyL
LPN/UiObfdwu5dtNXbCZA20dpjH86r1nWKr1O4Gb0d7315QtPjY7pMxmDhi/RcXPK/wvpR/K4lFB
Z4VADrQS5Q9e86R44fkEHkGOG1O8y+gIqzrOmnTfTnAfe1jKZaB3SYU3parDsnvIRryjP9N26Lwd
VwOehUxJZQDkhlBhh5rllJR3IutD5Kr4MAP4FzKoUs0jtF9+AgA/rAmDOJauzVUooRJX5kXGTzJW
8zMEvfrHLm5+XJ+Sj+8tzEbB9mxQsvQ4xx0er56gojsAcb6aCbc9Ca1Bf+zXciCOTWIDYSXQ0WkO
Dacz7+ZFo7wdgqvdRz5w8GNrbuI9YhFcBvHdXUKpOPSDKeMv2jT8cIHd1Bl8pqXf9DC89lZGzdUX
K5rABV74XTXHXzKmhqcohWwAH0P9eabd2q3V1YQVU+goFg6eY/xF86B4IUsC/H3fsG3fCrESURzn
lA2OjWCJ3XW84y//bkc+qe8Rx/OnZ2GyyaHPtru+xFzr1wosbALbpYgD72gYrc0DqAT1QecTFSvv
B8cStsGxPY1RZ05kf45CaR5Enn7hGVgBpeTqSXbT4ebkKrORsqboAk3CeDzTXCTq3oxNVOKeF2qE
ybgv1uTWHSOWXHr6bhHLJPKCHhIRJwn7nSfKJnbOY+jgXp+Pj82FUFm5rId3ny+nZg5REUmPcCqv
IWjioSY73iO76qUbwqOKQeKsrA0ILSGtn0pExvieT17e8a32u/irSKMcpozQgcu2qglbiVqxuRgW
t12V1SCCV9iY+6jhIF0cmlmIR7iCGXouOYyWn/AAUsMjT+f2Kc9zuWxiOlUp7sljDMVClJIJ6Xa6
HSHBJyCEld+ZOq1jyGGPIEZcHwHHwrf1/yUKDHE85/LU93P80mbVmRpGvrZRcV4a2Jpfb8Wxg/8j
/V9x2AV7JjuSGgpVj1yW/CenZZd+Gjp5k7Mg5tKKRLKE/FE15sMpa5PysU68+FcDqbjb7gT/QeqO
BSFzGZYnDpzQjuNVAdzBXN1DR1xsr4+Sa61b1xoQxVGAjNR04lSkn6iW8lOcD/FK7HHFBiv28EaE
QvWcn3SuLgw4gOin8FvLF6A+1DKEwWdjxpz9mCMKuc2ViXd0yQbnahycOqVDiUYbUISyBqacm0r3
3pqxn6sB6xWjg5lQk8fpEXJTPH4sQcpBOnFU/j/X58SxP/4DygVLSCeap0ef5m8oiHnPIOHAsC8K
K+Bw2nzVT+byh/9bu2c2NpdlzIP9kledKIunh76ToC6Cq66rnB+CsPoRjdOhGJAnv61fl536LvCR
EcZhBiA0aFpAdbkXRb0JgOR7kDNqwHmIO8/1dhw738bismrgfSggB5oFTcM3LQic45bC7ZHDKW0x
+ratQ629nzXDBMhDJ07IAHblvYxyX995nnfjm8yG4hqvArgCHOgTZCkioNpUj8dMNZD4tioCo9be
ByIwge940JwAww7yFwOVWH2E+hU1N46Qtf1byC4OoTLpMWKAs0NIZgDysBGwLb0+0Y6NYgNvTawX
yMPPLfjiIr/XsI6RPfLUMkBZr0jkWoLJsd9tSC2kAGgAdmZ9UikJ4O4E+o83xKfrfXB93LpsgDU8
08nDLHOID+0UBDaAFp6ClcuG6+vWXeOS7OSebOCmm2XiieCm/9Cmxfm2v27tZ9iSV3CbSYb/lXFb
/1aEzfmd3+JluL/t+5dOvYsXUMsCLRqVqLOCa6vYlSmdoicIV+Lec70BR6CwMbFCcNOkxcDfJFB7
OwaXxQ2ZWfOQqFWtINcEBH/2gUI9uYB4qH+EeaT0NxijDtDQOvx2vQeuz1tbmHhEdDF0mt96X9Pn
9sKpUSpcC6Sur1v7t0TcMVXDvTML4P3A2sGHADLNVvPbjv1rQ1TbbmhwzCz9KZOG+VsDl4d824aQ
Sv0aA4OnNiPyhcPKRnNMtq1fbnIQKT2VsGM/gL+L8/tnGYfidSHm1/W5cDVg7WQQZPsGyz84qsTv
H/pmiLdsItEBOZFlJeA5Dmxbu5yKPE+TqvdOWkEXOlrKPdbT/NyyDq4N0BXaDIynh07rNWHZj1FI
zFajLiGSjzd2EZ7Lcn6DJDfE0DNIs7yUOnxcOu+icVtuw3QBLR585jWlPlc3rY0PA1MYeUDr9QzJ
/GaTie4J4N3fCnXJDRKJANKq6HH0cVO5PnGOZW5DGKN4mXNRyelM/bjd8Xged1Wa/77t41YAgOQM
OARTHR6j0puLAzUtre8qFpdfb/u+FQEGA8N7eMgUb1MHIYcX5TVZD9K8l0z1SpR0zYYVBaQfKqEz
Pp1JHz9x6CmXZTvhdeo1G6Zw0noNJBrnS8rqph7Z8ETDh4x2Qx0fodHcPmveB598is1029cvvXx3
qATwTAsDJPBO0O8PO9wO08RT6b7pYwWewG1tWJFAQPoDMdnDlQoS/wcKFt9hqdq76x93MEiA2/+z
B3zponlCJvcFiJZHE3XP0aJ3LW+/cI+91BcIpQmWz3Fa/0Atgq90yRHcbPHleqbQeYSqxlFVTX2I
4AYB9Q9ISCRBsXZbvIzOB68RG4CoZcvCOtXeifSDPLTRhQTdIh1QzkzuISvxo0DdbgVw5upO+OcY
tpQB4p+MAyRy/ewzKCLl/zT8QF494gXeyjp2TpS19Xm51JkkkToH2v8M64j4/l9EEI/NL6Pq9hk1
BUS3pgPuIY0evewmbxnYrFkhgS6RJNwU/pGH0IuE79riT6e4irs1BUdHwPw3s/VuD2lRzJLDIOcY
LEIMB9rmS7onigUr+V3H922wofaG2uONCo4Q4YSBBl/okt4tHlf/u76FHLNvyy/3UZSg2lKkxxYe
xLDVgOxQ88hKf2y2QxyWbEWH2dUNKwy0ECoqoQAbHZmagk/ItSOPSIF5vt4Jx+UpsMJA33ZJFSVQ
La5RCYa8jYQKZZ78xBLLT1B6GVZWsasTlzF8N9cRfJRRg+mRRhsTtRw4iDvieRiyrrstyWUDDGE0
oXII67SnnmX6TvL0dxYBm7losjLbrh5Yex3wRR/ELAVZXqi3pveMEEg+jjrq1y5JruVk7XNT9QUP
AhwpHC7jv6IAUaocBxjgJX1Nvl+fbVcnrD2NErmePXgevokkhdR2BlmbeDPFq+LIjuBriyObkoxl
CyeDvwXgi0N98JJGeBUEmHrFHtPYJNl3XzJcix56AV29tdKtYxHbQEMZCchXdxDdhdzFOEcbqGL6
1d+JH5Hwh44CoAJjBfmrlSq6Y6Js2CFpShqQbm7foFde7aA3xp+4QMllYfMaKdbVhLXnqc9h8dDM
8xFRuP5/yDyZmezXnCX67qalYCMNhT+0NNQI72rWQfutjuBufuRpG64UdFxduPz+bscHlCRTXBfk
CB8kM96LKJX5V8KWcNh3S8bMyr53Tf1lpb9rpp0ZjbVk5Rv894InGDx+bT3cvIEF7mH7ByTV9dFy
NWPt/kiMkJiqwuAIjPkC/W3OMzAZNwzGQu0OKgRyCjfDBF/G3fX2HBvVt4JBMEWRLhO/etPwhk62
UI6O2ydoIEzlyvQ7nmS2tjHwLH4TZLAsYlMJOq1OpHkVPVXFSwZrqsdcq+JUSBE3EtenaPDu9QjL
o+udcy0N6ynQtySmSSmyY1vUZ1QS+UM++J8XSLPeX2/AMVs2GDGA3bQEFco/MlaXB1wysp1WWAuc
R+J1CtRKNL1c9j+4atqYRCHruvc73ZwMAOf3BhJvUsJRKMK9OS8KisOuhBT2J5PXSmwKb+7iamUE
HcvDBiqiQ2JJOB/e6KSAgzB8Ub+TCaW52y62NiQxEwU8tpoQoHBkLZ8jOTbxlqRJep+Hk2I3dsKK
EISCPuqLMYQyLLbOvq9VAadH1ZqVOO2aHis0QLlpqtoyx/upAoKed9CDhTXBRg4lB5WrhPBdTXcV
DomV/jiWtS1vnA1LIVOI8wKxr5YEnlK8eGAQfWzh/EJvUyID7PXPeKfipcWzrVyOAfGhYElJHEbL
1ivoxSvn+u75N8h8tK6tWwIdaRAzX2Z4OgPLe2IjRIIhkidwJ6k2BqKB9SOK80H6zwARvHwbQOMp
34F5yMSD9OpI7eI66/JvqESn4+H6f3IteCtkMDoPscqw4FV0McCbW6VhIMfKtRLjx99PbMQiD3sy
pN2QHns59B70UDkwrOXMybjy8nU1cFmk784pYPhS+AL1w1sAv9hHZSB2Dr3t+a/rw/Px0ktssKKM
6k7BuAlPKR5BH5PHIzBSsNdDxSpmECy6aYUnNlgRsiSqhftWfJQLb5LnrO28f3Tt+9lTPEdy7a3g
6szl93dDxXtUM0zVopUgnz/Ds5FsTZrEd2Pv34RVxlX3zxaCZhmglcKjI7xToHvIu6yGVnQe+ivT
8fH5k9g4RZWFPIGc5/BG4EJ4L3PRbXQMWwKiY74b8mlNhd61qKxgkCEX3eS5j354cAM5CGEm+lDM
l3r19XX18X0+Sa1I0A8hRNTDZHwLtByeoEextBd8egz1SW9JlyOEIVp919EI0NvbWrQ2OvgVSZHF
F+8Yz4++w46v25QZ7Kk58ZudyDoUzciq/Llj/GwoI87QjGifREdd+YnZZayEZmGWQAH4emccK9kG
M+Khk6YhAXCB1u2wxZCZ+3au+HbC+b3ShKsL9ktB1SmNEGffAHf0oZVhvJdwDMObjtDEBhaWbRFq
2M01z8ipgSXYBf1DXeXtpo66YA9M0iXgwzpkHFYzhA5cU2IjDKkHQjTUhTpcbQbvAmgqTP6m1Oz3
G9p3LOMbaAo/gsQiPo0w2HtZRvEQ5CTt916xeOMGGDW+Z9Ba30YwU9kH49Seg5RBAZFq0u4uGsQU
jhNj2gM4PtHlAKTsCNCXV0AHWwB2mG88nUC3RCc0zD/NLSvHFzIVUfujU3CP45u8yIm863Qgsvvr
68Q1iZff30U8qDX0QJqK6U17XnoExkTnD97gzcFNqj0Js14vbTMlVQHb1GMZVORk9AglnVyyF7PA
jAn5gLXI7Yh7zIpHIqx4lspmeiMRSIUGxhGqBR07XJCXRIXuy/XRcu0qKyiVgBjVI27exwCv/ekg
4Kdrtorj0rrxFy9eeSC5+mIFInhYLnFK++okPK/+rCsa3pVwfNrK4KJj7pcwk7ipOzbykQiI5FRG
BMdWDlAaJ5DxSjYl1By6uwjSKmtuEo41ZqMe5Yh8WLZMzbPuKrMFlFrtR7kGMXN93IpCAFPPM61U
eGxVpO5EZ8ZhP5N2DPfXx8j1/cskvdsgQcAggOZP01u2lPTBZB6gPl4Zr5YKHUvKxhIGQz1yKMl3
b7pdQnMIaDpoYFzZ3H5dQt7L423dsPa5mvquLThLj11C6qch1OJbFa1qPToOaxtFSKMKgM8aZj9A
tc+bdtGHC1rxwNU0Qj8n24ahICsByzVe1kaHSQEkoc04vbXzCAUgoHW1h9c7TEy/3TZS1h5H/SQK
ZuTVTxFP6M+AUU236bzkNzlU0SSxdrfJeBMJlpenMq6gvgrWzSEDlnQz5rDDut4FxxjZAMKgw/Ve
1ig/mKStP5kFlMINydr0eRiD9uf1NhxBypb3NN3YJEOrcD+j/mcBbWpo7YtmW4Ugj/pt6N12fthQ
QpJOQTxLTHeU6xa1WkjNdd8kNDjMHSRShNlOIiXxWiHdNXD2Zmc+q7quWI4c/gDVPkrybkNMwMmO
g4h7W9Sll8bfRRTTAcFMyIIHXzbhGR3qT6YaqoduWaVKuObG2uy8CCCIPmfFa0vb4EWXWSo2XeFX
TwKF/JcFruO3ETxxLfmzL2hpHKDpXpzkCFWNFnLxLbIoD97C1nQ7XFNi7XcZiwK8MaBeZDHk854m
EKUQQ+x7d4tYFnXjnFibHg+/Ci7HcXgkcRwDrEHjp3JO5lcu8/JwfcM4DhJb1JOKbi4BgOWIK00J
5o9HQj5v07qC+8ZKLxxh2IYT0irxWcsD/5cw3uCDb1RTcSiU38bbqadQspMxyXKgT2p+W7Y4saGF
ZQhNX0+R8KlGAvwnoNjL+DX3C16u3Lgco2ZrdJbznEPrjYVPWTT7ld6QIM3C54Ckc7ISYRwLzBbm
1JqWZd7p5UiSoo12fNDBJ91yQXdlGd1WSU1ia8+zlsx53UBwTy4EFmpt1sOHADKn+bi/aXXZqpys
ytOcdIo/syKpoGLGAFPeziCSrsyDI6TYSEM1QXhGJEP21EMIH5wOvTMz83clcjIHL15jvn5cGkhi
a7PXc+hX8F9Rp2AYBFQuIr3t4/ifi9gWZbBI6dtk2JlY3YMQ8ff1gXN1zNr5vUlM2olmPun+Iree
pWOtd1RW8JWRgpoZ9l25twZ/c61m6+wPOl2PTCL7085d8Z0QnP1sStYe5I6VbKMRi3bMSLR083Hy
Krmtg2bYKynIZ+GplcFytWClEvth8JqLbPiRFwts4hnE0MqhGp4nln29Ph2OEfqPMmKex33UFN2b
xHZXu7Ja6LcWBhXd5vr3HSvMBiCWwKNnZGrJMSoUPILCRMPBuFWz9w+bgojibo9yYYlHUDqV+UYm
DRffxrTtoWt3/Q+4OngZ2nenfxApNXiAYB/Vgni9YdmYfIP7CVspSvohvvPfDHoSXdp99/1+mJtp
DjPvCBvnQoEPURH5vyiPpbqHoVcZ/6xhzAQ99iU22GJhl3jJFxQpPLaLhyL3cXmL+kDvM6ThI2+T
TF0+rfTcASdK/gNT9HRbkGDSJ9gmh9s6hXQnSeN9C+G8Pg3/aUt4vbEiotuOqNcq89d4Do4tHllR
hZZJxIw04xHmcuBRsLSCLe5E9j0LyGYO14CSrmasSFI3pdf3RqKs3XaqPwZdVIk7zulA9roEUfhl
8XDFW5ln1zKyIgkLOi/WPGK/RuoNm/jSp2TK1q6ojouEjWAkYZuHYeAlv6A+m93xCmWyTW2C/ARC
aX5KZGu+9Z5Pf13fEo6oElpRBcCNJU1rTY5l7pMDjxEVdSH4ofD0mufFvwbgH2wLW04Rrl2ZX8OA
5Mi8IjdfM5pPhb8JFYp0Ehly05ePXdKo+AfFMJYHgfyHeCCe7NWnrBIwzN3IrPZKYK2KZYaBGqxp
a7g0IJU13wF13PhQghyqGBo3ahDh1z4sURxlfmfyvwLPD1HnZgm8zeaDZ/wbRRUSG0gpC9pDvacx
J/gkQZGGCBjP7brWpHTlse1YZTZo0otTLWsoBf+GTVkDBDDEakWwaQE2GNfIbq6lZsWrspxm3cpk
PgG/+iormoI/XAz7i4GLn0JRqclWa/OudXYJme9CY+QtPAt8mfwaSrXcQUMJlVl4AqZjtwI8cZQv
AY/7s4UyBZWXQYfiJEP/f5qIe3iVwPHbQDdNplUBcdnoJQOZD/r+5yXq5+c4hRHSUEUrSXNHCLKB
k30OMKXH5PwU4AyQ5R6qoQMkGBjq2/wtU3Bn+7UEag1n42rNikHK62vpJUME0W3k9XD73FZelu5F
MXzpdXqbMUViYylLvP/GMUSZgVd4mrXCW+4nNa2Z1TjWhI2k1BpCVKzxo18E0i57U037DBabcDcW
txX8/iPdWKTBEoVN/EtDkSrbsqUfu1fAgyKysugcs2DDKIcGKsX+siBWX043mfTVJq+yfpN7qC9W
7EZfosTWbWwhPs6qZUyPWZGyszF8bjcNqmQrWFPXRFhxAN59+Cxu/L/6TMZ4uXi/DU/CPVdhtb1+
zDiCWfB/nF1Zc6M41/5FVAkhBNxiO07ipO10J9PLDZV0TwsQQmxi+/Xf435v0ppgvvLN1FRmClnL
OZKOnsUKf1hze1ANVtkTMM3529SjRtU6qbluQ/6z8bxLLlkINzqAcKbPzKUcTgiDMWYL4HKxhilZ
+vnW8YJRhRJrW4SvsoK7ZTeF5rZutfjn8uAsrSI7lk0K/fiuaA+DEX4V0wDO9tmUKRD6AzgSeCUq
YZdbWjiB24hJCAz7eeSFzikBtGMzkWmKWenvqEZjkwuFau6INh4rugkY3HUuN7oweDZwMjJTGOU4
ar+OKTyan5sqBF6OEBhX7i83sLCN2UqNKHjIceCjfI1YAQ26avgUJDKPyx5lsVbzk6vl58stLY3f
eQbfLTR46umiGN3kVCsJzJeUO1hefUroPGxCDy+iM4iqo2oeZ+zdK5GzEJvu+e/vmqxFAXuwRqJJ
4ZMXKPSm0OKY9AkP8WvhvzRB57+/awKsxTmbBpE/6aapnmFXkj7D90qudGDp61boE8hPo6RDxRMk
AjNvV/cZzBu6zvfl9vKkLISPDZosdNrk4cjYK886f5uHTb8taointZXzyM1Ir+yHlQO4hHuvERk8
eOQIPVDV8of/h87d0jRbOYAZ6A+V6dgdKJj03X0IScB71iSI/MQ1wZrb0MJc2AhJHbiekJE0BxqQ
FH4X7TDB+xQYJTavVPQWJsMGR56FGoazB8XnWqAEUk/8R8YBTVIJrntwqXm6POVL/ThngncrtlW9
rEc4a3wWIH/e0ajJ36LGrInSLMyFDYPUbOQJzHySJ8j4sJ5stEuAe4phbVWE7l3K8mgtuM+3rA9u
RrZGoxAU9qrA+j5h9tsbEUWPJjy1BC/zf1IygTnCpu/k83Wjdh7N96MWhQoWwaZ4ormGhzn8krFB
epBuKVcmf2ngrFDn6TQmLjfDAT3xkHqjW8FhUA82xpVFPBsHKV03AJ9eFE9w5OZ7xXp6ajJ55UZC
rBCnRWRgA0zlk9QGsGFMhxbD08AhBtDS6B8wKE7XzYQV7aCPsDAknXli7rmWl4IQFxAItFz++ser
ituoRp2bUY/CKYHrjx55n2FPHN19nbdv4YRNSsMvD5bIK3P+cSjCjv3vRZXA+aaCL595GXqi8xgm
A8I/wHUmClbuVUu9sWI9ZLrxuiLpnnTm8piNOKnA9zOePFPudJC3N2c5BZgNVysdWiiVwcbu7x7V
LKvhIt+0h6xBlWxiYHsYk7S3GYXNNBj/O9iGJzt4DxQ76newOe1XjScW27Z2+6xJMw6gU/bE3fB0
VkBLHJ1Dgxaixlzlzcaw+TgqgFBAcoMRVl31K7vb0ihbuUGZhqlkCtMnRvmDbFJ3w4vwWROUtTJX
D/E4JQCV4rBzeYkudtRKFW3ZgShCWXuU+UQA+CtggbiHcXQlX2vAqPuDgj0h21U+hQUSVYS3w54a
2UDJKA1IveaHsPg76N+TDeRkl1NnbLFks2kP5ft8K6n7O3HMbgqCE2OAlU1tDpQgA4wsKNZsJj8+
s3IbYklBuYvIPKVPemgiuAo8KxhyQHqr+99WmThqe3mkP96Q8VL+dwfrIOpCJvGI3wG1fUp5U++n
Asd9bJ/lr1Gk9e5yOx/nfhRy/24nmYyGE0PTv9Y+yIQKNp03YvAf+hLWbZdbWMg0Nqwy6fKwm0Vd
HSHTTIptN4TJ144r5+26z1t5hlc5LzjJ64MUGqZjO+5QCBbABQ4vqjeXm1gIMhtXyYCmHI1jkpOu
KhYLFG1aAY8PGJjWW0ebzSz1qXfVmgTK0pTYyeTsbg1By+ZA/BSMb+I5pXcXRpPffW1MCAOxy736
+FLEbdnGWjTEBYtcPXGvuUskIK+6/4kjxsHkg4j/ZA+XmF1zPtZcbnFhTdvAxqwNSxXOTXmkCmAE
cifBwZCQCAIbGpTvWqosODTCH+Qa3Wypi1aWSFCd7ifcxF4S7n2l0Fj8HlYeSlZGZzHi6B6CI19G
30cduByvPOtwW+KRRIIJDjjdU23Khu1JVbRwZ4Ml+rfLo7iQgkIrMzAGWT63ruULnIKqTeuisu6Q
8TbxcTbsyL1frhpVLUSujXWcphFG0WVWPIH/UDwnNOdPUIj+dbkbSx8/B9u7U23WlPDs5jQ/SpAP
cVCrBQ1uZgo13+3lBhbC6D+KjgqatLhGFk+Jk6QQsahVkR91g3IvQMGRIPw6l17+H23HNgxa4mKY
TB6EcpNhxZF4Corm4DvuGsdroU7O/wN65LQD9r3Th2GoeihYQBwwAxh6k5HhEyA3Je45Z994RfAQ
ybp8r7vnTjePTr8GNFiasPPf302YMzkU7h1N8MOD9mo8ZzLdV3glXMkNS7NlHyz8JgRXqVQvgo1g
fdWztzV14z+6TOjXywtiIRvYyoq89FuUG6Rz4tGEcUu6tzYftwpHaiqau6EJXMAwFQpQq6bUS0Nm
XUxUHqaTTwGJ5EnK2juYRcKmUk5qGP653KWlUbNyAYXlpq/lkJwU1HEZSpDV/AS9Xxy3wAZdS9sL
42ZDI82svZ5B1uIkRggQQXzqNKUtoCYtjiODP/9mVBxpJ34VM/v3qm7ZQMkI0i/ZWAn5VrvdsJs9
DnROS3GUDwZn5eC81Cnr2CAIuPQjZc4JKv0aZIPwBrA1GATI895H+clUZO928nN/vkVe7tVSCNvS
iyAxwW7XbaZfKqnFMYN+60aRVO+FA6S6qmAXAMkd0BqqIdk7g6IbuDw1cdJG3wNgtFfS4sKatKGU
iayJBxXG6ZV0vn5JznailAXl/nIfFxakLcMo2qjKDVfpG+gE5gYF93LHZNbFJUVAX9eElSl8WNeW
eTSkb7DcecjcPtl3Afwg2zGpVtbGUiesY8PEy4HA8rM8hZmu98So6V6B0Rh3XV/uLndi4UhpyzC2
wgt6iPsGJ92j2nK2cTsjwEFmwg1ZQ2Sp9RnMl9ZuLUtzbqWJwW894qQ0fWvB4N2Roq4+5RSycZf7
svB1G0I5gLzvgqHXnFjSgctG8sJtcdFNkysLIzZg0tRJFaG6HZxajz8Mc/IY0hzU1vM4hbN/N/rk
+P8I04XZt+GTPJh1weqhOhEXaHl13sI5uB6xw1fdCZdG7HxAfreVwitM9tPodCddF/rOoDBGYr9M
pt+XJ2SpB+e/v/v8lJYOzKlFe5ItCtGosfePVPvPsKjvV86gC8vXhk4mgGaKuSThiY4j8qUJnjlp
3xR8YTcTwBp/bkTjudxzuUNL42WFPNCZHaBCen7tHBLKAyn6ES9GQk9BunI2WBoyK+SpQgmxSyr1
v7MBTu5blQ7Trqv583VdsI4CbQCNLuFrCKWncMzVAAHfze5Adpe/vvTz7QCHQZSCto06KV6obK+c
CgFikInLz75XQFf8cjML82CjJbEVlsCzl9NpCryvSQprNXChrntw4rZWY0jqMRe8nU4Qdf9lOHzb
AcdYSyELV08bIxnODpeNM00nWKzW9zCHhHsANNNPkzB645nVK+7SCNmR3Q6d8WU0nlpXn6Xdx8j7
LdvyOl8KbkszhlLCVn3o5dvIxtdc0mZbjasuQwsXSxsGCafclGc4651a6K3CmU/C1h58lQehQ7Ip
sU81YdKvVGsXFqyNa0wiWQ9jxbqT8eDOyWYKrI03yntHkOHl8mJdasIKadlhLfltM6CJEpL3UDDR
KpaDa8Yv1Vl8dyWwl5qxAjuZ/UqoKINUgIOZgPU2FXFHJUgE1CnfLndlaVVZ4Z1UCWiNoLqdaNTr
Bz2M7WtXh9dpC3EbuQjqU6Nd1LFOeob8Xh3y05ghtC//9IXAs4GKtc5ziHEV/akm54dFCv6cOu+m
aQoBs3wWaxCJhWmwwYrnSwqjMjSnOvH/HSZUc1jffUNxZw1TtdQRK7JTgEehSTKJt7FAOAAS0W6C
yvtMcpodtBesIJMWZtpGDyooVWWAqNYnNfe3xAV33odv0uWpWPr2+e/vjgWsatwhdHp8GwLgqI7j
+QOEnbUy78KRwLZ4lnMKhwdD1c/zL4eV1H2u6N6R7OFPQ3PYf6tLssbCXeqKFdvJ4BbuoGSNIydc
jWCMKcBCKL5fN05WRHMFIbIAngWH2nWGPZkH/0vURGs3pKWfbsUyBW7cNJGqT1BWngVeW0cXKhO6
uA5Uxf+D/RurtDEmrH6EyKUH0TjzZ69bpZYtXJtt7B9BYsjTcqh+6E4OjRtHdcfdZhe541TxG0PL
oDuEpJ+6mwTOj/6AankC/bDYC4MuWZmfpd9gXd29IZHcM438WQkXKJ4R2qQtf1aj+ZIPkCCBeRNE
vghsRsf6uqi08YImVxoCIaH8CUCZF9cQH7jBhWqtULmwImyUoDR+nsKnPjjStHfYBlU9f4wZVAZu
L6/nhX3dFlvUk9IkdargCDVyeAGJ4vOfoxvqN8lOzd2Xq9/5uY0XhChL33UDnw+kim7rAPiqqFwV
v1waJyvoOfcdXAMqDulWL5GPxnWNj0dd4vH48kAtNWAHPgyAsiw3xUm3otslQD++IWNWa7eYhR3E
lls0GYFkZDebn2DM1nENs4qNPG+AOQtp3HtQW7+qGzZakKSQvlNTnx1NS2T6qA2Hk/OY9Fm+u9zA
QkdsZOAw88EUzSxPwDyBXnjepYwHiaQpwCu3F5C7y80sTIeND9TMSUenLQpcavgcPAoUeMwNVUVx
nQ8Ot0UVVSu4ln2WHRPhIvBgZBaR7eySSa0M1FIPzoeVdzuuag0jSUiKUyY0v4MLrvjHT/NgDSZ9
Xpf/hSFx99zsu88TPPW4XofqK1zZM/e77gtl/s3gi9fepn4BcZxhNkFyO3tscB6zKnd+jBpBc6OA
wv8qhh48RJhh132FertLvO2QCXe+n0C5wb9LzrLd1HcgNs0oljobKClq8wgeQ1Htk1Rl1YbSyYs2
vcOL8hEmg4zlcSXDNj1SVFDDG8J07z4qP8j5N+b9eXcJozLC/4XKQB0dAZxrcAuWYVXdQr6ulDd1
myftE8JhCLd0dpn8V2MIsbm3Ua183P57kbw5uXJDuRLyS0vZqiywogujWUfyRFXqPtfNGR5ayWc2
tvplCPqXyyt5Ca5gYx2bkBVB7mbOz64q3B1pabJtxu6LX4OIlOJCvQHcst2MzhRtoqjcUtDnVjp4
XmofrRErpw1TD514gQ7qElrUf2IV6kY9mDur1ZmlMbRONCoNO4hSBumb8PlntyvCDeRWkx3JdXST
VeHaC9FCMzYIMmrzkpUDxjBwmhw1eqB6XJgD8IzDTF6otYeBpWbO59t3QcVH0/Qp1eOh6U2+iVL9
EEiGJ7VR7BRjK7eihS3ZVoQsQpSYoc2W/Jyj5DZynDruBm9TNN0nsLpwLI/KFRTWwvTbmMgByO2J
oVp3pIi4cAc9iEoewzob5FNVlzBaWVlmC5nORkS2XSoG6EIOoDmH46ZKxLg1hHy9HD5LH7fy3Oi2
UJx0Mvk2T9pTG9rn6hP09cNf133ezgHVyFSQ0OxlgmR0dR9GA3V3pnLy6+5dNviRpbCNrbqavkKy
JolFmfBtl6drp4qlwbECPHO0N/Iw848T5BIU5AocvP5VbYM0e93wWOGdhqydvKJ2X/NqIuRE8sF7
mGfUVlaS48cd8G3Yo98BPkWL2Xt1W50cK94Z9dB5RpUrx9+PA9q3kY5iKmCnniTqVeooOlPTy02p
IVSHEtR9jeS/EtIfRxpIaH/njYSg3gQJNP8oYSyyybBiY92JGrYfZOVct9SR89/fZSYRjAxiemX5
GjQF343sfHtENWeTV+4PWUG4+5r59m3baZER8G+71D+SioPWTYBr7+KcpP7KfCwNlBXN4UzToQ2y
8lUk/HMHoasbmKffVKZ1V8ZpqQErns3klp12C3ZkE/88kAD2qh3Ld25QmZX74Hkv+O+m6kf075lI
owiGJWFbvpZpPnzOifwFEYaph6wZL/eimdiuDZppK7QaV85651X0UYtWlKsRp0g4/Ki3sOGfIZH8
e/JwuZIyfMzweoRSf3Cd6QdOvH/3TanZmca8o8chxPPXkAIcLAOPb7xqXAn4hb7YkMNmykwOqJ56
g9s8zLdKPLuPdSbjMkQtp4UQQ+yNcBi6ajXb6EM6ZmU2eIF/3zqA1IG9GkzOZmbwFrsuXGyr6GGM
RGNGk765Ufl55HA6D+CUceWvt0Keuo47mLoUb6CYOPE4597RqUS2cjhYyLy2eCP08VRDgGQEAKBq
+53Kwc1+ybuk7K8LdRtiKNSU1WlgnFe/oBRbKqrKLjS+cdhZAyQvxLoNKYQ8rwaIjAZHTVCD2hJM
hwdvEuGA0FWm7bi9bhVZAW8K1ZcpZC2PABOW6h64/MZFtDuzvOquC6GIv6OOj94UjL2ZjrwbPtH8
/HwQNMPN5V+/NEhWSLdjT3raKfq/rUmZ/jbrTAlQhjsBeXdVGzZWsMWJJquqiR1x4RVbXSTfa+J+
9ZMhX8nqC4vVVkQUfo66aSPJkavCNLe4tUKth6kU0tLX9eCcrt5tr9IVkPPMG3aUA1C+MDoa4hqv
UZu5XK30/aksfJDGbahgRly/YpCvOepSBeLYjsU4/GMCvxxOY+iNAPZNEBzGM27bhtUjzCFV+XWo
Uu6HGy7g5r6Z2tANvkUthBneCO4qY7ntARPOvqqQzjOJ3bCd6Jqb8tKQn9fTuxHJRu7g0+eNlICs
rikIaH3WsN3l8V76+vnv774eNeBOJT1Rry4zD3+gA3g661Ymc+nj1hlAUTIWKOBNR0JdFDNU32Yb
GM701526fRtLSLKzxp502fFMWwUQnD76eIRYeRxd+vFWMnCmFp6dU6Ne0yxTm2qqiBdHSUeuXelW
PhiU46FCE5GjmMaIPrDM0OIGT3PnZ9/KaY1amYSPC/W+DRzMoFqat6Oi94ChgGJE2scw8B8kqtyx
0uVBj/5DgD807dpNbiHR2bjBcI480U7TcEyaHuWBgOxV1jh3rjHTSipdmBpbW1EPYe/LigxH5hFy
w2ff3cLT5PlyRCz9fGu3r7sMKP2hxsl70ICgAdHrua2J27KFMbtHdL1qv3Se6Q/ykA0CLHOC3DJN
00/4rEmgeV1YdqdZrLIkz6NDyqNMfh48sAKrbePIyBwnDXlMuM3PNXdPcG9X/bCNDM3p7dzMbfJs
0pb00WMgtJnGHatYVu2jLAzcpz73HPalwR5EjxCMSOoozuZqCmFRgPLrcXK8ena2RuJOMMSVn5bF
FEPLNX8rSxiri64Zj4pDbvkG+jqExLPLp+wzBGcC9WOEVj4Ei3F3bM8ewybS0d73+in40tdEtI/V
XHok3/hRrqonJ+yU+ylLsrq4gcMsrX+HkWvy19Cjqtwlie+3vwb4HBVgkORzFn0XPqxp4B2T8JJ5
+0gqxqM7Ir2adivXiKX4OC+ydxlQQ+VirkQ6/ywA6dikQfSsQEhoOuLuA4CsY7fMfwnglGPe1Wuq
PgtXF1t9sk3hCO6F/oyCECXsTtKwae5Y1fMf9djNfr/1A66jZgfnaFKiNMVRC768updCh/7d26Gt
lOC14PcZ1LQehwGOWXTwr5OI9W1AJQrO6UAU+qULP7xTfTp/Yl3rARx4Vh++3IMFAK9v61FOVTtB
5COj9yTPbqnG48cf4HDSPzHu37WA2gse3kqvf5m4uzkTHAsB/fXLrVP/nP8/iFobaKnPyESQnJwf
GZnD5D6dUK5+DsYkdYpdyJzB39dtW+gbrgZeHxL4b7O48GUZZnE/JtPJL2vWPESygRKz0ycw2gJL
b5q2XKiu3QwjzNJfaBvM071oRNScuCmD7KBIhG6/DDmkY/P9BCMqudVdG84v2aTyca86MPmhR5GN
8mckRlreN2lbYmjgVIVbVgJKqXNDTCB6EaP4guWWDF4ebqSh+B3zWPqDt8vhhqN+EzBm8uxMoh6j
WzoGUfmUSBBuPw/QuxoeJe9xjYBc2zC9wbgPxIe5w2PFSyhNM3+r8WIwPYZFW5X/thlF1tmILhx8
Py6atISwQJ5WpXOcGujhfkmp77PPXs0F6BJdLqGFDUAB2zRlR7+o3oHE3Tx1Umw4UdR9Tocxy/5J
Hdm6D9EA4ciXCoaFIJhCK4huEuhXJXufTzPsiyHH0YV3HP+s9xBP8fi2Ancr3JUNcPl7XzhAfUc4
8jSb0hQm/xQQCk8bg6cAcBFa17kTrTPJf3lF5yrmOmnNkTZV5D1oSvrwhhbaq/dlxnwBCcE2hfCI
9Chzb0eqIydGT/z2DW+urJLxiPJQu+uR28K7vAbV6lH0ATTFy/mM7YKKbpfsTaul/j1XQR9mO5YP
fbMvXDwXNGUUyQcDvKWORYsTN9l0QQvCAYT6VZm8lfVEfPgDDjPeRyH3lYc3XgE9lLhTYcLaXZWM
TM/xUMLo6Dlgvuc/+QPA5iGQZPnUn/rUD1AnY3kWYhz5nCXlz7pXuJUkOmBZDM3aKPh3AkZfPA1+
7nv3k4jyN6wjA8C3EQEwv0nG5+4Gq7P32u86NSX7mqcqn/fQlQmGzZS0HfjglY6qEZuppgyMmMhN
th4wgMUWMOhE7uBMQMk+HIDXu8vg4HquQER410RdomseZnBMXTcuiqKTclO6qVPfNxNNjiPcwvtN
koq+vs85xP9vEmjGJpuGyOmL5099+M0Dxajb8lGEzk0KdC+/RVETMae0M+uvEMqm9bZ0hBLbUMB3
aFd60Gy6HdqyaG+4pxutoRpWsZ1ooe5zU3uO4BvJgyq/GwrdwqCv87p52+ZRaQ5VBnTPnuuK0Z3v
TmF9KJqseuYiAieodIX82WKzHp5QOIScD/y8IR74oOGSxu9HIQNzH4QQkxtjnxAsYUNnwF0CVfHq
UePlTQxQYqtpmm3p6Pg19EznGtBPVA3o52Ty9PAUuNyDwRorI4M6BTRaW7NJU0ZewgaISCcGe7JP
RvBT+sjBkFQ0uXFLh78WSd8XjxA1TaoX6Vd+tM1rE5lPWhVd8QWy4tjRFQNd4VhUvaafcK6foy81
Gct8n+PNofkBXb1K9nEP267hNyzfivRZ6WGa7/Em6voAMIaFv/drIZydwADTbVqkXr4v9CT4FsaA
Gs9WHvP9HUKKZ/ckySGg1vqeCPcCL4/JrXRLXt75M2RENqwG0v13JKvOuQdhMABqv8qcII2bohrS
+zkBV/NkApZ3t6XOyyq7QS04bb5zp4UahBP2YEIUDQ1fksLrv82qCZIshpRmm2z7qTTt1nVJOn7D
16B4GbMuQ4HvBs+0uIVto2Qu1kqwC1uxDagfggQexSJtjmoe8BQJwqnUYH+m8vflrWrp+9ZVugZS
o1QdcZ6lmZruoAoXa5eOdZBcV7myBYiFy/N2gJjuEaTlCY9nCnZK9w5ej6OVy+mCJigUrP8+rQCe
WgQ4SagDAectpmeujsjE14xg1UT6ARa1tyCZqxhp1cR6CH5lnrlNwZ51/PC66pl/Ht13x0OWSFJj
ox+PzEVBAlUcJ4bBr9h0ZryyqGJLFNeGZq3D0/loMhG9IK+HxRa7j7tWfT3fXD46sVhnPmz6UdGY
vD/yEYVRKEdCIbgIh60ipr4bZf/l8npbOEj/OTC9GykCnmXORKYOoVt0MYvGlxDyx3Wb/jqfx8DH
RYXTfCrpKsx74abmWzdoLUzEc1Q2z2CzEALryBm0A18AvKo1ntbC0NlY+4zOJR3hfn2cZ+BNA+Vv
s64wN7lnthFx1qr9C7V4G3QPXxYwYVM9PrMS1pIxFPw5CCMk3A+yEU+iCH6NkFO4PEsLWcHG4LMQ
9oRpLc0x7DsNWx/uM3oO3pB4a7oQCwvBliqGoHroeUND7gnJjmeiPtwwD0yeAUqpvj/banQGsNdm
lRS7sBBsQL7u5qhvDemPdZPkO0i0MBDLQcTOxzXu1gJ2xP8vLF/Cn68LigNXuHCYvEp2E+RQQfSo
b0TqP1DfTNt6AqW9SMNTgQPsyuPD0mBaNTTpKWcqIt5/wvEtUjcexBHrME6csmK3rdYMT5247M+4
QwoW3Y0JVM7jikFFP1z5AUsLxsoeg19oJ4FY9gHuiYPcJ96UpHdeGkCp+/KKXBxbq9IGF22YLAej
e89aQAmz4ZMJwpNx6WYI/Yc/9zkz8niEoAs879ceWJfG1UoeqBr2s6NJcRBYpADD5xvtQ6+FRlg3
XPnPbA4f8wjNQTTu1+WOLoS5DfHPqig33XQeycDFHa53cSdW2FH8mOe++8ODCwVsKXuodKyM7MLU
2bB/LRLHrUXo4qlEkmwjUgLnXbeE+9PKbXipAeuIkQVOX6BCYZ4NqsgO1NYqjrKTS9dcb5e+b9Xi
JNUCtelpRmDjNycNhPtxg1sDyy8sARvmX3PGOpnw6QjgSRqEcU1RXYdGa8CjNAa9jY130KfIIz8m
kFv1v2VlVfRwpTWhXEMFL2Qu79zxd3tmmBcTlDaC/ji0M4FcUgXt5absN25E9fbyqltqwkogA/GA
HAznAXVmuLXgOp4DVYPigT83/S/YYibVynlzaXlbiUKFrsuMq8wxGcPwhThd8RAqoM67dNQb1CiK
gxv0/crZc6kxK2fQue9HoVx1MBXEOM08fILc7qGuFVTxp/LU6zVl4qXhs/KEqAuvJBX2ljCvAN+D
zHMynHWrADRZOWEu5b//kAXgFumCd07u2fmmLEDSOItXcU6OqC/cij69rYcm284yenSTckV4ZiG0
bA4BSxQqV2KsjwkAGhMw0I70NukEh8qVBhZqnLZ+MGC3TqpDVx7+ENkINPnPMzThPoV3JjyYpfyh
8rS5ubzKl7pjZQpVzT1hPVTq8VrGxUZqCUVxv2+C75e/f/7OB2domx4w1DzvgzrrjuAgzLijRyYJ
ABinxkdhAd7ZSdbflCEsXtf4CIurwkoNsgVLKCtLedBd098mGfvXRMEJ7NW9nMs81me8Io6HMH4Q
40szrr3eLA2klS44cao0Cgxeb5iYaRZzaBX4ejs3uDj/e3ksl5qwE4X0VUiYwVzVXbsXAZyKxpwk
++u+bmUGBooL6gMlFnYBYRbRoxLli1XfqKXfbqWDrEKFux4FPw5kSp+hH26+BymuO1f9dps0AAg0
UAddj6+HNYlBgGp2cwrR5Ou+fo7Ud5uNKBWWsBDFQUVQGo2p49DqgAIWEdcNvc0VGEw7VwxyUofM
oKgbg0yMhSv9Kdte7sBCLv7zoP+uA5LIQHK37Y9QRQ6fRZrV9WFCZO6clkV8JZMs7Cy2ZrCZRZEV
I0tfJE6jsmYH4uIUeGZVQOHsOGfXwops4oAJWwec2B4JMiHOQfpe9ThMBVkZq6VuWHFMoBoMs/g5
fVE8PImAHerKD2LoYh0hmPm908DzXzcpVjTDpM3nTRThgRCqijvqD/NGj00alxFEvq5rwgppbpra
zWt/PNK2esh4/dYW5QlLgV93Tv6Tgt+tq2wA7huc7v7I6BDUMM4bibjzKAreKx1Y2D1s1DyBN48Q
hnbwG6ycGxkl/yRjN90M01mUZb0fC/Fh6wdnc1/3eD01x4xCt3Sa2zeKGvYpgifK56tmwobMn19F
8MbH8gNrsgHs0qkQb74evfl7NTtefne5laW9zwbMa2+CvBZtsHhRt97QtE7i1oHpZCicfwYHWkAK
55XHgQa/zvIsUd6+XW54IbvbAPo6zXEXbavsAOWRuoakho938AAPO2sXpoVDETk3/G6lhQleTohJ
xItiIGdIp/824KR61m+qXfpvPaQKVsnXOcz6xEoBiXCyLpCyfJY+O4SYq10QwT3o8lAtrTUr7A1J
RJZPA4qKovqnxdteTEn+uUxWhZqW5sIKep3gXc1VTLwYA/NqWQzeFvz7NVTV0s+39nHTiCpy27o/
wt6ki+sE162pgGAbXpr8lQPwxx2Aofjfc81w5IXarD+/tCaIwJURxP809WP4cnkClj5v7ea8bwO3
LMfuGOqw+koEmVWMh9srbTOYDaUHEC43ou/FS8aL8TDBfgysiTC6vfzrP86I2J2twWm9vi+L3ACp
CFGxf+g4wDHdpVAlpaDEhTf4T5AmuK6t8xp4F3Qimlov96b5JUTBZ0vzXMfUhUwEEFfhtvOuJIGw
yApu43QBJp0NOL2R31pCxM4DWmVlj/p4wbLICuYQkAfFVTgcR52Ot07fe3GGy9TXiGFbvzxOS01Y
IT2kyBGjk80vNZ8nFLoZPWCb+uLCGmzlgLjUghXTbQGvx4L74zN8DQAZlVALnm4Vq4LvXUJTulIb
WECIMBs9L/CuStrKTC8TGI9iYwBIm3Z8bE0SywkuOTcKD6JyXzljNu5Zo2Zyr0coA22ZU+nhFjAI
PKf7ieDp7vLILsSqDbaHI13q4lnfHHEIE5uswMOuAxbJyrx9vKlA/Pzv9Z1EKS7VeKB+pp6ub0Lh
30uCEviQzL+HCjwniFCmdeattLYwhzbUvvXBci2Vg75Mc3BbdwQ8eZN04Us1GgBYLg/YUpes9JCY
sfd8D13KapR3ZFGdsuzpzwm2lXm5mSTe+0AiCraXm1vq0/nv7zJE0lRlApRFc4TRVLnLJihoSeO0
dx64uytLfyHh2Sj8RHka/jCdOMgAfk2wH/1BGrRAImh/5BWkBy/3ZGmlWWmCe46BKhGed6DuS+K2
BfLg/0j7sh65caXZXySApDbqtbZe3eW1q+wXwTMeS5REUdRO/fovqg8u0Idjlg7qvhhwP4jFJZPJ
zMiI5nK53fZ1y0N0kB9DJT6fH+G0QyjKldXHEMSuP65/3bVElncwca1HzRG+dsOQ30GVO9mwPO0h
ITGzTyCyW2s3dq2RdfcbPWsQO6rxWI6oKkONm+xGf3UHHLOwMfhg5owGyon3SKIaSvJor+Losb7L
DETA/4fip8NCbCS+9lKjuB7nx2lEXfrCWxgk/J7DmW4vThtAyr+80vy8vjMO+7BZfKOaDXkSGtzW
HTi78Fwi+0BeUk/Nsta7+uf3amCD8hWYEUef5sNxSop4B7mbX4mKwZhQCX+LHFS5SQj6jK9Px7VF
lrkb05s+qJBHKANx4U+RYLLJQZQ/QjRm26IToKmh11z60cfr4zkOXHz5+zv3YobBA8cB5ObRnujf
Dc1QnXqwqK54FtfXLZMXWeGNIKJCtviSPu4gTwJAzPL7+k93LZVt8UtLgVNPkXJJ6nabyj6EFiD8
ySXYjwFT318fxnXALNNPIc8mF9NSYGFG70HLaMcVeN0nisLf9RFcE7GMPqPcY5VJKXAcIG02JVm2
by9JXs/hUzLrtXKpK/iw8fbQtzDg36nNo4nCHwKLhQ55sLBCpUAAspK25E6Tnt2z2kea2guePSCz
bu5EDmz0vS7rqqwNI6jCVJ+lEvrQZrRa2aY/V8wCG3iPGlVbLJwCmqrVHTQu+G6K1Z3o/HhjkgxE
xDT9jvzlYf1F7kgFBDZdr4l1iiE5ljOjd2+aLAE9ir57KJPwOepQ77mQ8QfD+AngrbVua8dhsZH5
A3o7xwaAlkdToDorR6SP0XPgPfWxHADPE9FKosNx7G2iXhNPAaghCDkOKo430AHYsctaoqt0d9Op
t4HmZTRHE1UYIGX1gCQmknMl5AoPcVb/vaSyO1wfxuG8I8tL8ARXTpYt/88F9VBBEUHwlVSI1WIv
v/dm3/t+fSiHt7Mh5uXIaua3Azkiuew/R5HJPzcdQp3rX3+jAfp3nSewweUTaP3Ba9TGXwHIpYva
DX05NrsCQAuIMVS1/qGh0jXcQyk5U+eh7QP9OQ0JlMB2tRkqUj34pE8ivkczme99gXQuCV54ZJgE
CRdIQMjvEY+4Gm22BY/adpt0LBvZBso1KidA0PkQP78tErRx6gAW+kUVabTqLfWcbUqAhAVqsdMa
ebJjI2z4IkmBjJrrhh1lE7bmEExjl32tuFLZSrnCYRw2BfBQ+3lB0xRNErT6nF36/6Zi/DT3q1RW
rgEu1v/uWs6aiCx+0aaPABmQA1DPkFqLhmwT836tIdO1SJeh3w2BZy5HppQsx65naA/gk/e9Dnm+
lnt3ff7y93ef14mXioHW4XFKwbkGvQv+m04zu79uDA5vb+MSoWh+URAqw2NXhk8XTA6uE38jW2CX
gcv2wKzw1ceJ7gfAMq6P6NoRy4+UczL/p6FPhsAMsGX4MpA4/5h4bbRyqN5qRX8wcBulmHJPA+sO
zI9CWCbvooJBVL70gJPdcZbm5QtpCvHYADZutpBeq/l9AVS19wI8XvQj6DOv+ao8I8uzTic9vHZ1
Uk9ngdqH/uDLafFvfGbb4EazgCps6oP0xSfgNzgtrYnQoq88IOX/bhbW8zXOTscZsiGOoBkgVd6Q
9BGCLOZvgQakcjMtY7HSRunYUhvbCLXdMCPo6D0yXzSfp6b5KMEacyhzU60cU9cELpfSOyMQUCxH
XA3uFeKN8186Tzy2ySUSozedSRvNmC5ox1CV3xwNL7Mn0iKjJ3QjnuMFnBa3DWF5iWiKlzYAA+x/
wgA9qCeomQT3/x8jWI6Cz6NoWsU06ETMtxS5yUMpjH/XAGTy9bY52K8QPjYey2hzjFKYLnqKP5UQ
RdmjO3Ct9cp1kmznwPqLSDlRRySL2V728AkBHtpb8Pn5K5lDR9wXWM8QtbQyqMDGeszGpNkqgw9L
EYWbgEZfckXKb9fXynVirbcI4WkGEFFHj2lqsgc+zLiZKwg0rGyFYxY2zhCdFBFw0YYdg7jlex4X
ZhtkAznEvCa7+qKXeH0ajqjPhheKkXpRDMF4tOEuJTrX8OEBBTvgbuXyc+wb89CPq5eRY/dtamEd
jHJq/AS7Xy/VA6GD/yA4LusRRBkrwZ9jW3wrHihLnwxlWrXHCX0kPjpkvBiVgrjrVrbdkbKx8YbG
E2lrqgoMEDXUdWQ5xN/Rn/Uj6sPokGj1OhdT9Jh76GW7vj+u+Vz+/s4xmjQLfUENPNdixDMonfCW
iVFdOd32ecvipRmg1mPS5qgiccSzF7J4qDhf/7brCFu2Lsq+S82Il15WVuWBlKQAnGQMPuNhzfex
LFfTAq5jZVn8NBdJVncZPWo+VmqHPsMq3netoBwifxd6jtvmY1l8kHgVQinBjoYMgPuCjUrHIOHu
ehIcwnEJV5QhHTtuIwkDklQzoPD0qFI5/J6y2UcHJRFk5aZ1LJaNGezCEUlMH5QFpsATZkhk9LOP
se9NGXUr4YLDp9iowWCIiZoa+C4eIsBskV4UF4O4vIjjy/+aErn563vimo1l7mk8gSkM/R04u3jV
80saOMTGLEuarayXazsuI78zwCCo24agyPXGgcXzIT36Bv9c//muj1vWHUhZDLMERVQm/NbsSS6z
X0Wic7myPK7vW+YdQC240i02G0R84ydoKLDvoGRcyyS5Ft8y8GBJ/a72pH8UoBG/S0cq/NeCFUm8
8xpfjHe3rZFl3eCJZsaA7O5R5KT4q6xagzZSrtuVCr/rsFpWTaYe5ycP8QSucY9rSkGGY1QWH9Jp
KdgOrLDVfTF6XXu4aTo2PFDW9dJGiHaARa7JOc3aOdqG4L5fq1E5ttymFAbRXCC1zxCX5L18IVM7
F4dclcEarsfh1W18INMQxqtY4/+njIDm6K+cz9O3yyNyQa/4bUGcjRJUfTqhVzr3j+jJAYagbOuZ
PUKYkf6TZIbdh2VRTV9v2xDLwCfDL/QRfXECnyQI7i5yw2mcr5UpHDZiAwSZZ8AorBS8uQi6n53H
5D+mCoZ9XpXt/voEHCf4rfHyvYfyNNKBaVeDBtiLmiewCPjDPo3R4/OPQFtRjU4jkftsN3eg4l9L
SrqOmWX73B8XsNISeixVow6yYUW3CT3Of1+fk2vZLKNnbTRlegJJ21vOE2oU6mnMxD1arvWNdmjZ
fVr3RpUZFaeU5zEA2qiI+9shLzy94nsdU7DxgsNY96nkI27BHhyZU+ll96z3mk2vdbFyNzls0cYK
TnWFTuaK4vZDmWKaoNaeKPMQxOn3Bhx6t/lfGy7YAeSfj2RajhwVRHRO+J6PQp6qTbu7vteO82sD
BdnA4hoMUOL0FpFMRec/X0LqQKLYSkMUq0Byt9Zy4tqUy9/f2YpSUV95BM1Ib2xWBoRDb/ntoQpu
q3/b4EDwTuS6Rtv/kfvt+Jb9MnRihwbVMBDepSuhqMP6bFSgzMulyEsPZysezEOaR0u6qVSWrEE3
XN+3rBsycWmmygsHTJInL8Ko4QsEvPjKhru+bhm38ihP26EsTiZJp7tSoH3pAAoJ8ElcP1Cu71um
rVWeV+BggG9iRT18GxpIZnTbKuqz4XzLCL4NC2SJGFWMyOGUIaf3qOUC4eOmJOrv65//s137NtEu
yGKqmOXJcvTBSLxf9PxzIj2ULPBqvgvR+XvTKfJtdGBXoHrUthU9GqlNdFBBNLYfIBQAuNX1efx5
I3wbINjVFAzzXtOfQB3Hn6KItZ+K4EbAj2/T6wooQSPVH3anTsr5NQiQTWCzCrdV36xEIX/2Fr4N
BhRa0iRA2AmFUfBNDx3/OEF//S6Oo7XuTtcIVoDOxirI2KD5o2q6Zq91/R30+e3e52sn1TWAZcmg
EuK8jNP2lFYe3aWKbbMZ6osoht10PfiJZcxT3qYp581wQgUBehJKjMkA3iGSfLx+hlwTsIzZDCIu
Rp+0p4FRdo+kwTOvVfUMMvZ/rg/A4fr/XUzwbVzfxAs9sbHDAEgWPQSKhfnLNFZh/hXiCWCxkaEh
8Tc+l159l7dkLZFELwv0p3Evv+fdVQSuqbGtar/8yYKlhspPBPjfUeeiHLs7kuA9qNH7PnnQ/mza
Iur8Qx/TIfjJAznNALR3hPCnEAIU/VrLv2OlbVAga6YZUjx0OIETJ5o2YPauPoMQKP3RLPq2Fj+f
Xzzeu0lzkC9D7oiSIxTrNRp0RVQM25pR+vP6Zjo8Dr/M7d33p7lqNZiZxlOwqO4j+NdmqJqm2nQr
yZk/xyq+jQA0o6R5q4n4ARIgkT+qajRN9AhmtLDrNjmTHXumacgCc0jB8gXSv9umZbmJYcx7Fohg
OHUQwEBTWQru0MyP+mDlJnBtveUloqjGjwaF8bFE1rec6u7gpeQ3Dmd2U7Ttc8tLCOpBCywJ9M9M
DtXnvvXqb1CzWgOHu36+5SNE0oDaLJn7E7QwBT8YGoOPKqo98tp0qyI6jq23MYHBYMDy1KbypC/4
0hEZx8MABnyDpP9BteiRFgoKmNf32zEhGxjYpQlPeJnEj8TPy52eULKdBHAYc7qaOXNYig0HZNGM
vu44VUfRdmO473LVFo9QO7gxc+3bYEAOAqu+CIk8kS7pHo1Iq5eerj7fHCFSbBm68Tj0OkHBdQIX
CvfvS+hEli9BLXn4IRJe+WtmUENYObyu3bgs4TunosCaNZJK9Kd0nisQ0qFikZFu3vjQQbgt0oht
A1e0180ydCedAkTE0YtzhzOVb+cBZb7rZ8p1fi0b53GMZtHycpH2YpEfmEY98SsYy8CIStpGdq/o
0Ctz5NbQRIfnxPVBXafMsns+gj6yACviqYiK9KFqfGj2aP56/eOuM2CZfYdrSRmwt5y6bPEfNBm+
TBerFAuoTON8VanPMYwNBhRhD0YEkctT1jOwoxIf9FvbIOD3fVF/D02ubzsD/0L9TTnIPTKmTjq4
qD+XQ/YQtvMC+rcbC3C+jf3TXdXTyqf1f3Jd4Fcjm7c+z7BC+ub6pjiMJbqs4jtjQf2ezqIX9alE
PBFtAiQ7v3E/TcSmCy6CzddHce2JZf6TV9ZRSYf29BaZQ4TnUJaeeNBZM20S0d/W6+Lb2D5c4FBk
Svv6FAiVHTqCtwskx+tNso5Wc1iIje4LtEF+sEz1ybDQfM/UDCEKr1zLcrl2wzJ6MpqpGsK6hutq
BR6QdNmoAGplIeQsV+4q1wQsEyesRzdJVzanEqJCEK2vDcjX/YDcltD2bTRf1BCKFwtRJzNP0TNR
aXIfRfL1+jlyrI8NsDMsThrpM6x+B5CvdykZLgxIu/9BMNs1hB3nz8YHF5jAC6xFGwwc1HQowb6/
g7LXWgbNsQU2yk7Mpg6httWcAo+zT2UA/g8VlGylnOf6umXRadhI0S9dfSIywkNAp154F0Gjat5f
3wPX9y8L985jBMKPaI3Q6sQ81M4j6dO/2vLGCrdvc/9ltBSsp4E6TVFF603aAx666ZMWPI3Xf77D
FdkIu7LCZS0TU5xkimyW8YCVGRId37NJf1iS6baklh9algyxj3xKkBQ/BgpcVzRpd8mtOV7fBtSB
c1zFXbmUJ2Sou/sp71uyAVYGWa3b1si6qUmfR/DYpT7qRD1NXtFvOj79bAv1cb6IJ18fxBHg2CA4
FgVTojolT2VepPfykifr+qbZpyXqLTEPP7dVWR6uj+XYdBsRV9ahmGM+F6c3QYcuS36RITePRS+O
by+D66M4XIfN8ycGiVQm6I+RegfVo/E80NqikX5EIzKAFGsgYNcoln1HBCJFKFPhAIfgdp50PO0U
rvBNEwFpfn0iDhO3yf14iSgAIpTFSWS+pofJ4xQICiTKb9MO8m1qv6zv8mqmi0Y3EJrAQF/+3I7N
uPLrXZvt/7eDItJfaCmj8mQUSAwYLv8P4tL5IbJq2KCmFn65vkp/xupCZf2/x4FI9uKBlzv6IsXc
VlvZgftGeiDuyTwEBU2cFtuh8Lt7VeTHvI2+Xh/VZTbW/Y3i7WzKhODpYWpxEKgqPE09AJJv7xzT
eOYT0m/Lio26DoLlCFgE3rVqFvLnsIzxPRlls5+Vqlam4vi6DZqTEMNSsyLFCaiZINyCBQItYSkj
PLzt59toOW7Av1NyXZ2MX+r6CG4+kj4kYwBy8Js2w0bIkRA6VWkk5YnjBrwr4U7gH0vIgUNhOp6T
X9WFq/L6UK7Fssx+UCCABtcr6t6eP/9Af0O3RRf2rTkZGyiHYjpO8sDaxzRVr6LQIKMPUAjrm7Fa
abxxTeDy93dxg5iHuKYgyH5Mu+ZpytDKGCIZs7LTDqvwbZtnZQ0SZEZPAJAumzIr2uSZCHRk+2AU
WnidPBZsTG/rIfJ9y/LNMunRK/MKMUQ+jaCyGIMzZNj5E0QX8n9u22/LzgFkymKZFOKk8MAHReHI
DPSDl25eqXw6rhHfNm2tZIyc6AjbgI58pMeXroDyemxAK3LTDGxkHKSTZkygbB8zj1bfo1wF0Pzt
S3lbbtdGxqFwgcR3qabTUAp1Z0z0VRGo54Ejut3KEiK/oyr7lbPrWCwbIgea+mYe01GeRJUuy08y
tLF84LwLxZe56Prqr9tWzLLxyG8rbmikHyHtexR0MmCFX9Xgcs3h8vd39ieZj8TkaMhJawDYuM7v
qrL63AqkYG779ZaBd4s3zdMUZydieL2goyFgNH0iYGKa7q+P4JqCZeWcSjZkaTKeRG/i71B2G3dG
a1D5j0AT3jaEZdqRQZIVz8zlCzBNHwZQEx3mGvWbGhrMKyM4/CCzDBtNqHObAZV8eZ8NxX2AjZEX
JYTh+/UZOFzhW5vd+32emg5saln5U8XJr3wKn/mF/ltS+ouy8Qu9sLBcH8gxERsap3KTmbjty1OQ
Q8T0s5IlAzygqAb5+/oAju22sXFgbYJGOeuWL5M3fUKdqNp2tJ4OPZJUK61Jrilc1vDdWqVMmgDd
gPmpQ9HpUQ9hNG4bFse3wdt9GxcHIbYo5uk8nnQhKkzBL1/Re3zrpW3z5k3DYvJQ9eaL1JAxYjXC
J4hBFncJGdYQOK4Vuvz93Qrp3BBI+kTmS8aXkm0DIgx99CUdoxWbdg1g2bQeZgJ5YgwgVAW+4YGA
+NLcSDPnv3WMv/v5qd94tK/7+ZT6Ktdb0sZJu8Fz/zZsjP9WLX73/c7PQIk7B9lJVmCZRg/OIJa7
PB/jG0uJNk8e0R4pEnADfYnQ8PYilyz4hThH/nOThdmgNxNUsZJDa75AQ3HZcuh+7WSX+Ruf4SF+
fQjH/tqgN0WMYk2bZyfFvKbY6qgZDmzub3WnNt4NiRACQcVpeEkl/LT0OrD2klWlWIcLssFuUB6m
BNiC4aXL0w9RFQ97oeMDYk2zvb48jkekTX8nY7yshijuX4Quuw0IE/gDWBw7vWn4LPcqGT6FHUT8
VJkcIRmdiZVhLxHFH9AM/8K9DQY6LV5GTxHoijasMdVOq6Z9UknxNaxSslIjcW2+ZdwQCaMF7AIh
waWo2KkMKT3gw6OVeMm1O9ZlnU61hqydyc+Z9oc7lU2fuBi7Le/S1+u74/r91l0NKvK0QQI1wrPi
EtHwZozjByiTDMttMROxonCdqZCA5SA9lXETBR8GtHBlPxPdcrXiXv+8RMyGvpmJ5XPm43y9SVEa
1PM3b3HTCF2nlTm4hrAy5kM7gni8MeaU6Qg4/8kfWm8PHQrF5KbV2Sry589nltn4N1n5Aa2beDlN
SBzc6bz5LspFfQTA5huIKtd6+P8cPjEbBDfMVUFNMOXnaAxlvc0iQbcZeOa+B20X7MEjoh9KBCU3
GQizQXGcR3GC4k6K+6kvf4iwGvPNOJbL3S3nl9mIuAGNtF6VB7j+mh7qFAbNHv2uqKGzcP37rq23
7DutG8/LdZOfJfdPKLoihZso/aXoZbhiga4RLBOnEBaZeB8OL0va6nAXNEOU/jWlnZdsCR757a/r
E/mzoTMbFscJoQGo7bMzIU2kvwgW6+J7NUGWc8VIXANYhs5UP0/IAudnFmfdLqMF2dFhDZzmsAwb
E6fbuC5wpWYnE9XfdTP8pWqUPoOkCgA8W6VDdEzB5rwTS9uLqm291y7rCn+vUMEdtzFFG+Lu+iZc
HMa/LyVmI9oCAgeyDGn6JejobwElrQNSgs+X0j0wrveQ7JYHGrQrR9c1m8tavovcTJFWvSSFf+Ie
KJyGLPhn9lYJml0fv5zmdx8vqaZxTmv/lI10+QWdn+6x9NI1gIvr65e/v/s6SVGK1FT1L1LG/Buw
zb2/rYsU2n237YNl1QpdVSjgljlYF8DBUorwUXrtJpuRGRrwotnXoJcZK6hyXR/OYeLcMvGIZmGC
sj07dZ3sN9iSCUxnINErIGB4m5u18Wxd1bCyVX3+FUxx5SOkZ7yH1oC067YJWLZdSpVVIzoizqKt
1D1LIS7op9Ak54tYS0s4LNxGs2VlGNehb7zXrBjbZ+Wn0y5NpvnetFN6F/M1ph/HVthANhAwDpXO
+uAkPHCfgvtZoudN9VG98fyQn68vl+OGtaFsqZBosVhyoJlUJfYEZMabcGLhYenHp1lnd3RM16Jr
17JZRl4OwTyNE3YG+rsQGSzGYiugAnznhaLY0mbV3l3rZtl70AEOXKVKQIu1C3fGpMMeUpPmMUmC
X9cXzTWCZfP60ulI2EUhssMjgHvxdBxnyPIsQbV8vG0Iy+ylIl6L9tDwxApUgO8mKJMMW6PrudkW
1bLWwu7aEsvaIYiTApZF83OrZbX3cRp2F+mVEFLl2xgVm5XIx7VeVuQOuBxQq3knzhAUFXvgs/kT
dII/4y23xhbjoEljsWX2rEoaDc4c3IfdeGYMCfQmmz7wBJUgBZ3OjR688KHO6G+aMfmh79C1fX2j
HP7fRriBlzgJSVWOL9ATZgeRoic8TviaiIzr61Y4r4t2yaCzV5z1BAAPVEPHXVH0enf9tzvIgJiN
aZNDNIlkIvXjW4cDaFjAa9mW/velJf4RLXLiMYB+SAU1OaMf0gFMyxzMpz9JDka9LKzQbNYV1Vc6
RV+7pUanXpJ5t+FymI2FmxJKhyWn0YnhYdFscEug5b7Hm2bNi7uW1nITou+jCg2s/QskiC/Mej4d
NzQGXPzGg3EZ911gIMM8U2PSirPEQPGmW/xlo+MGmrXXN88RoNngt6hC61oufHbKKrB3ZX5Ot2BU
G3e6Ao8XGFd/DTTut3gi5StW7Fowy1lQkfU+H4vi3MgiRPnLH+rywCV6WVdm5LiL/kVtRzier1mA
9AvknjZpOHzJirr7WILbsDZxtlsSCNRdXzzXXCx3QWJdQQ2ZFmdS4czHWY5WCgE87Jo/cnzfxsYN
SAtOfI69Vy7VXRCE48vipcmnm368zTzXdWjrTkQzvAQe9e/GeDi/Lc9tH79szrtjGxRFZzI+sxMK
uKC2Axy07tRtVSkoq//3x8tKTZ40sAkyetB05/HHoVHeSl3QteaWQZeZVNAbgEF0oN3ZZBN0g4o5
W+vdd9xhNhZOIB0LKqck/JDNVa1+Z0lYcgrZb0FLc5jLFqHTbY7DBsX1vBSySVL/J7loLYd5joiv
81pQst+2w5Ydp3BMreoqdipBXf5DFxeXSmdPrv1+R1DxL0AcBxmfSvDeUhzakvcQ7u79fUSXpX/o
vbgsdvnEs/nGyViGLMBZhzRj7X2DTjgDC0jVzMt9wpqS7a6vliuysKFxQ9GFbIlm86GLaP+3mJT2
5aYDvZRB6nxJ1LjVIoFX5z33MwQaDU8gL14ih1hM27Eu4jX36DiBNm4uTYxWYJmkJ9lCOWKHPp3h
ca76cNomacRWKD0cm2fD5oYpkL3AmqJTkEabTEw53U8oYYKbMwghY29I1962dTaxXEfkHCUmoSeR
yCB+DgrUPvZmHpe1vLrDIdjIuYD7VS6Lyntlfd3Nu9QDbKrQTUoO14+Ga0Mu475zlVnWCNCJBuWZ
UAhYdaytH/s29tCKym7rcWWB9QwIItIipQOxLx5R/oH4dZQdx7Sfh027mCFcOeOuhbI8QjUAQczC
uDynQ9AdLtoge8/P1+QZXF+3on8C0RHUnVowRjJJ0k0RL4D+xTq5DdrCAssFMJH4YP5UOEc04NNT
NFZ+cZdNg7cmUuqYgA2N40yxIA189RjQyX8WKlCf/4fnqiOOs3FxQEI1USc4QpGgVoewQf9jLPt6
n15oxpWu5mfgMoNNwtaadh3H1sbJZUWYlNE4p9/I0LcCAqIyFBvjUxJ+8tBqtgYrdQ1j3fUqrUSa
+51CpSlWP6ALwz9kIPh9zjKa/rzJAG2cXLGYDJsxF2cvC0BLOsTVXfamA1S0xQrLlMMf/kugVoMW
RlNRncUMhKeRyKpDA0DvNPxwlaPD6LaZWHZuiBZtEOjq3C143bWVrHeCV9+Hhd46gmXjENktudRN
ca56423TpfzsMx5tl6n8etsULDPnQcj7LB6LMxU8GB4X0LWqbeSh6WQfQVRnXnG6rg2xrB2ChElF
+0g9Ai4yPWWNnPcR5BCfUhQM9jpak4d1nF4bL4frvelElBRnRkj9IIeC7EcIBt9ntF8Lhh0zsTFz
XmFoGVCvPPPQ97a6KdNtMY7g4Bv930nbrhH/u2ZiBfSMLfGcj0t15oVgI9wv3OMW5O7VU0Mq7/P1
zXe4SHaZ47urUC9akJmlyFMw6BeYaPjSMZ7fljC2tWdZwNCU4LXxc2aatm82UHAG1g+CeAtdc1au
33/5+7vfL9GqP2Rejzsq6Xp/U/Vt2GzAS9itYWIdXp5ZBo5EFDqG2SJf3rhCB/7xIgaspvxeVen3
N7oen3r5ijdxzcay9TIAmGBuOvnCqp4Dyp1lR18Ha2VS14GyDH3uPRqALECek6Xq70U1iGc20BOn
zV/XD5NrAMvEa29ZJlAZyzMl+amRC/QhLmGVItNaW5Yj02Cj5dgI4fG0DuQZAKq7dgAGjDf9Q0G+
TghE23yV/tw1jpW+6ydZJ02t5Blvg/knqBT4FppB47aaDTupDPzAZZe3t+26zS7HCc0UMO7y3FbQ
wdz4BfX+EWXhrThex67Y8LmOmdiH5ps8B970DQyk1W4m5ecW1AG769vuWqzLwO9skJjBn5Og9X/y
FkVAoMWewRyvthXV3TbJvoLSbA316XrT2cxyOi4YGYIgfdU+GhaBIFZogq2kD0lSMEFtkFCL/26L
IjSbEBkEEPoCYk43DTSor0/VYaA27ZzxwqFOl2x4MYwP+6kf/SMNlzV6ZddOWeavorCQWebJ8xLI
ehNXvdhA28tshpAmK2fNNYTlA7oU6Oi4TYeXaAimrQkhR5HF2X3N+VqXsmuJLCcgF9AptFFRnxVK
hZ8UVCmnYMxeb1p/G2oXVIkHLrOsfGGGZHjnymGiPqSwaIRe69uGsEw/FgXJ65zL84BS+T95IaNH
AGPWuFTe4pA/lOdtpF3Km2WqYk1+ApLrq53H2mTpNsnIF242fOaBOvcQ1ehQjFZlrdimycUQ7QsZ
ZuNuQA28zQ9RCw7/+AGcX7qcnpHlC8LfMmkDJHcrOrX5STDmh5CdI5H4FHst0xdhG8g7Fl1tNpAC
KLLwbkRwVy13OMcLqTaCEL8sQdeGrgy9ZWkNeOdGhcCC1p+rukdj4d9ZxHWQr/gMxymxIYHSdN48
5Yk8mx7ZnzDqzF4Oa2K/jgDNhgMKbwQEOV/qVwWSpi1YGikoSxAnbCrIBdw1XbKaMnOYk40ATCsZ
9gnajl+NH31FMBJvMj0evEyvVXocvtUmvTMc8mKq6KrvWSbNNsqld5ho2QgkdBbw+dOo+7tRIE24
fvZdC2c5oMA0SdaQQr3qMfwHqOgf6Vh12bb32w8QmgCV9fVhXJtvOSEVdnFtIl2+SsaLPViTo83c
oLfwtq9bDogscZh0g6xeJwPfXyZq/uEBp/Dt+tf/vCHUhgKSivgRqm/qNXjjQifdX6lI6F+Qlwv2
F4vdxU3A/r4+1p/XidqUeBG6lbw+WeQ5m6chRs5wlBcIc2duy1JRGwzI4GmSlPrFa8BBUU18BLIp
Grs3iVk9Un+2EGojAUXRU1H4dfL8VhtCneiFi7zeeVBXWtlv1wiXv78LP4KKMx3MRJ7D2AyHuAjZ
faDqcTuqVdY910Zc/v5uiCHu4yUZRfJcZuk9G/FgrSI0o1/fZdeJ8v/745BFpUi0ZM0ruxDulTr8
TJgn501aKm+7RABJLwO602+yPZpYJq5LFudgPScfopCk5DMDVNbsueeNan99On/2IdQGARrZgHSy
HZpX4dEjauyV2oipSje1nj5VY3hjAYEmlpln6O7iXurzZ5V3y8ep40psYpKOK8g2x6my0YCiD1kP
giX1yvCi309olgGXP5I7co001XGmbCBgRJXxDWvLV+AEQFc8DRHT6FRL13Jsru9fjtu7M8t0u6TT
LMpXjda+j0ZXIt4WLRj0Vo6ta4Eu+//u++jW9KsmSOrXqId6WDSBvkd2eLRUcInXT5JrBrZhN3lO
e5InzxMkVZ9IDQ0qvx79lbvO9fXL39/9/i4rPdn6lwgk9tNmE6MxoN+wcJ5W7MD1fcuslRIkHNO2
eOVBguejnsHcs0UzJ1lJcLq+bxlyXLFOLR6VZ9/ovyPiJ+h7qFa6Qh02bCP90gqir+B4Uq/o2NT3
Weg9oKtF7eniv0R8DZbgOkCWAfPAK6eQyPpVT1x+GfKl/BQE7QW5zX/ddIBsvF8wRqC7zrMadR7N
90FRNS/jVOq761//c2aI2jA/PjTIzNIq+CDCXHgblvU8ecTflnqXmhJyKAdKQXqzj8Kpnb4zQNPJ
beQM1Ab/BQnU2bLm/zj7sh65cSbIXySAuqVXVfXpLtvtoyzPi+BjrIMiKYq6qF+/of52gR66WVrU
w2CANiAWj0wmMyMjFpGXDAnnwUtvoa0+HSEmNR2cZBdsYdkhk80uUqpnoDwPTiT12u9QkHpI5Nr9
7ufdPIvlEJuMdgXIKjWkGqpzgOxKCu1qtSxPfsCK6zS2XFPBdmTpUPvhFJxB+TAGN5RWaXIQSb9X
YrItkWHlGlLrXjLEIq8dvKdnjdta+tx5WItd8RKLMcaGode0dNAuLaszyGrIjZyAt/RCok6xFB95
0Ow1oNi2wgjKwU2ztQ361bmMFH+UfkgeU47I9rKx2NbJMHaN1k2Hz5F/QrMcZCCmeb5NSKrbjLf8
1+UhLHGUCehT7hrWYplEPofQFJSxJx/I3Ml7USjxj0Pol7AH9dvlsSy2b9LWJR6VOmmm9MlLxLst
KJSdeDdq6RwAX6myxRk/xy4Vt5dHs2yNifabm4UWXLj1WQKUoO8lcpPzD8gfpHSng9dyxEzMnlfy
kKkocs80TX8jXvgEL7+egHw6x9HuObbNYjsary7cIKBDP4RlcGbJ0Ny/xIQJXfdIVmxT2EZ99XW9
NpTFKRG5iDv0x0VB8K87y/UudRPvyQvGnZvRco7/Au9JiMSB/4TnKvS95aYDJOfG2ai4C8kTeri8
37ZBDIuHYAZwvLIJz4oJBoaSSrnLEQ5sqm781gnY/eVhbBtiWDyNwYQ6hG54xgWmAD/s3LtmXf3j
5a/bzNGweC+VDIulxVnME38c0bbzMZLdeUaJ4HuduOrkrlfqorsmaq+MYh9qy1P1CG7l+Sbp0+4E
4NX60VuK5h9WTMnXy3OyrJgJ4CtHjUYwpsQZVUboeZUkatUhAslBubNolp03Se1KBhdZjal79tAs
d5gZbTOU/OkhDXdR9rY5bAb0ylCkO0muwtU/izVA9jxIkNN+XgFNGa47VuE2t1cDaFfSevHG8Jzo
heS4DZspA7Wv9nZ8r22Ntom9+n5JkyVArjM867lgoO1addpkekjlctPoWe91PdiGMW52D52SQNk3
3blAYyak0Ft5uwm5+eOVFFuuyW5HQ6KZoLAQHWhwAHKKatYUL58LAnHwZdkVp7W4RhPXB+Gzeun6
tvsfFGKMxHe0qKz3XFQjJFro98u2YRvFsPekdfrQa5MQSVdKf7EGLmVu4ubPWPfeoRmvQyu4JqoP
n5xX3nruGbY4gNcf2rJSueWhadBldXkmlp038XqRiz6NLkyRiC+W8NAERGeKxr+dkPy5PIDFBE2s
noBccAhlJPesIC7zFPGZfa5C6eyleGy/37BwNqq+mQbR5aquypNXB8sD73r2AU07e5V92xDb31/Z
oAqdoheaRmftKPpPNJXRHXNaiFahZWOPH8pyoEx6uzoF+7iuFp6XYLL4ljYk+PJCOR7NdP7pw1Hu
vONsczEMvYAYCLofRnImANccPFBBPyc8OQ0FwCnX7bdxn8vajwM/RM7YC8O0PXpN67JHp0H+YSdg
sB0o4yafY6FInWqeR8ho6HcC7QogiahDRr9dNwPDuIEC0p1M2+gcafC5FiXYUJvxyp5Y18TpgdhT
9CoB3YQKcZPWi9S37dYGffm3W86RidMjTEBulbAuF/Xsva8Twj60XgRBAZAqZHzhz5eHeWFD+buy
55rwvIiDehql6C4nKf8FdcCP88IeZroUx6QVH4nUP+YWFLjoELuTAHYkafVP3OBfLw9vm6Vh9NoP
yxHq1yLXZNG3dd09RaGcHpGkgHzulcVd1wTuzVOPimvV1Y9bj3QxqocSQig7+2Q5xCZiL0zitRZ1
0uWNH/yZxnq4cbzdIoHt44aRB9BshNJWIs5jqeIyS5iG8bkL3+sstH3fMHE1gS8zCfvwPINk5DZZ
HX0H5ZL88t7aPm6Yt469uO2DpD0HFSmgXQAm+wUqXtd93DBtEGfpSEROl7+gXFJwAILIOtnD+Fqc
qwnHi9bYU4useC4HH9eDU3E/2+j+II/qpXsC2zbTMxF5DGWFIAZb8Hl2ex6FN1GHssbTPIGp6H5u
w6hbM5T1Q9Vk6I7uuzgrGu4UN8C9qeap7BUnn6a2qpzPs57oXixveQCZdHeoQAOC6HQ8T3xa+Hdg
fg37WwUOCXVcRi99ciCB5BxJhFDs8k5a0DGuCeYr17JgrIUPUBX4G0HcHn2D0DXEdOIi0C/6Si8J
EQnhxzsW8eipGNQeS6hto42IoCrmBJCMqstjCBPctToObjktMvBtXnfHeZtxvAo5ZBsu7sI8kSeV
BzVUYBO+kA7KNDuft/1+w0GEa9hzpNp43gdR915MvP0uivIDhGSb28vbY/HQnuEiPB4OOvRHdo7i
ybvx3PYTk6u+oQM86EJ3tQgSrMcb15DJjMcqnSB8rWQerSF9FLThmefGKLM7Kh8hp3OjWHGo+LST
ELGdcsN9BHKiabmoDg1zND5GLWBZjMrkQCbAitYuveejs0cUa/GDf6H/QFDlxKFg5xGqn2ji0eLX
CjKkKy8gkymviuZRAM0tcj+MoaJeaecUJDS57oCZKD/arYhzloTn6DcG1YSuSBo9g/s4JBkUM0EN
ffmU2dbIiANAzksDnozeeZyn+liXAHlO8komONfkygtCD7LmYuTnuUGkNmMqzrs49Rm7CjHsmvg+
ClR72QLvns8JEpEuZGlbl366vDIW+zOxe97SS/TM+3g54i3/qP1EjZ9weiv/sQjcRJ3Xukp3TN22
CYapB22tQlm05DzGdHlHtkrjoSvAFrWzybapGAEBaZawrVwC3EYfhe+KYaQwh9qfuu9L6xXqGfTS
ybVWYRg4Wmt9jy9NB8dYFB8AtuRnRM/jjlW84KjfcFcmom+cac15N5MnEF8OH5iDHPq92zip/6GK
aBL8GXm0hOvdwpSG3N5cRn5473mB+hlhBcBfNA5Mt3+KIl7QfpZIKEF/BTERbtqoqSp94zjeLJ4j
FJegXzXKqRhd7IeuxWdQDc/dF98t/WDK6tXv+kdvqYp4Z2KWI2Ay9iUgBAz0iESk9GfvRnVueXYJ
K68r/poowpqCO68dpHsGGsm/G5VsoxzP79XdiTjTty8RE543x5pOAl2zT8oFgm4ONjHftAIlP0Ev
vKDTka7JvR+FDwNhO/kj24IZAYRCmgKCCY3MRSrlB7AVhCc9ze3xsvFbrncTqFcWivoB9N7OOvGb
4H0UQWsbVOwS+se95nJnW2yjGEEEuHsVXuFlfEb6yLkt3ZlAk3qZHkood++4FtsQhmspRZcAYBN1
pwnUKLcTr/5lMzgxENbulTQtNzoxnUsKAG/ANHI7YeODfmckuUqK8hZU5uNDETrd4xCH11F/uiZ1
X1gRHQiCINldUFW+h2pPHH1ulOyuE1ohf+H1QlLS2fe7UyLRlZBRBv4iRzDJdw7W25ZCTIyey1s1
i3iEeyyi4UCn4F1N4ukmiILh3qsF7pnuXachgrwOXnt3+TC/bSrEhO2NCSu4u8TuWfJ36NX+pvny
8/KX3z5diED+G2SHPtMr8/GCkDINvidOskCoUohslbP/+/IQth+/Df0qjlctGikURxzkETdp/gjo
ZY7PclD93pViG2D7+6sBQKfXxASaYugR0F5xhD4lbgaHVc1OxGv7vmHkdQQd+GHhXY5YfvKOsRuH
7LPjF1fW5YCt+O8EooICuCWm9X/Rg66S6HZudwulti02zDtqZh6zLkQcKua5Oi4xnh8pXSHAW+F6
3QlQLE9RYqLzqPT9CGxh6qQZUm0yRG2j9nARUh8co8oFki4o+iVTCxPP2nW/8X3GfItFmsi9NWID
Gaa+y2fp0i9AsrNTTbpH3C4f+dIX2VyE6UE746SymaNH6apjbcL5ZsqKANJ80VkMKOLd0AD8Ejf9
0ic7Nv92yEdMWr+xSb0YpD/xWfYgxJvJH5H6wS3j4ilG0nQng2A5G6ZSbSFZSoYa3njGO+6ABov0
4A1p99iVwd483n6eQoXkv4e7JBCRpJXUZ0oUunEhEc/KWtxDEN3Nah+qA37tnF0dqZ0pWazVFK+t
AQUmUMpBTqQE+duh9lvXuakkatJXbrzhDoK+h+BVgGqRTACHzHDcGzgFwvZa3mymZDL76QUwrGbG
efb1SI4tc0TGUjRNpE74bgHzcTYRoT/PbvEdceDj/0ey13YaDE/hzXKaJrSC5Fo77AMRE7j+ujEJ
4mxmsrouUCaJ8b7AY88d0wZp85EqdNOCY+6hSbtlB9li2X4TAsjEyLqgVOoUlUjsZCMjoGPhfR3u
HC/LcTZBgBK8ezHlozoJ2oHlse0+li4pjiNUMoWo6O28hvOxA6LmKi9jAv+IR2QxMBy2lEOKp0+q
7lcD4MnN5a/bJmPc/sBLqoaMnjqper4NIAJ/P3tjzsA4UyPS0Kqvj0u3lziynC4T+lcnlVOIAPeQ
TgT5MCpgs5KOkXfMV3uNibbN3/7+KhJoFog54zIQuRd2bputZHyoqmL9c3m1bF83DH9Azq5cQa+Z
Q5sjOaixcO59V+/9dou/N1F/yLEIis4YdQLXQ3Pw+uq3bMRj6Q15Wu6Wxmx7YFi4pmoFWG6Sp5FD
cQvItS7zGuTMHYpGlutWyTBvXUQpdxr437pT4+3Yov10c1VXfdyE/MlJ9jQYPPZ+9OvfgUYPixz3
8NUWYzAhfni+yzWQsX5S8bBkUY8bqZzZL1GWKJC0QMCmHBK10xZMXJ6MbcDtPfbqtHpBgpE6jfTj
nHxaJwoaaIme1kSn1aFboi9oBJqO4br33rYNZxj7CJBk5cbIp0de/VsLlYmk+hDh83guPRYOO/bL
Hg777Rclibbj92pmTISVjFOXvd/isCIFPhosFvCXj2PlfWvw/8sLaAn8TOFaV7cRi304x6Bx20Or
KQIwgEKcNAGdc9geZi9Nbr2OHbwy2QOCWpyAiQcUTlrzYhj604u7HGe8yVHIvL08Idu6ef9dN8A1
hs5ruTqhtyXN6qUSmVbxbbEJ/kKQ49ggAXN5JNthMBzBRkIoGXIXT7oHqka0UIpR1W8i2l/FMnzm
OBltsNf4YhvL8AhyEP1Uh/AIzSqewmKZDz1LzkHk3Ymg+TCvA8qzqI1fnphlCU1kIPGR/Ja6UCfW
gU6WtdG/KgRVLhmh0jWkBIWqXfU0y1EwwYHj2C8a8iLwdGDtz4KY6cduUuru8kQsq2YiAws6xQq9
pvpJBmOIswBSmy3ZsBmsKPzoQLrg03a2L49mm4vhHGqddO5SIqx5uRjkyI+zHPegCraPG+5ANAMH
xAOUGpp6xR26caesqlDQufzTt5/4d0KZmHx/cVQtYVBEiCvqWN64USkPA4gC4M4GxTLWzO75uoGM
+x9CbE4JdVp1IiqBciSs/v/d0jVpduI9ywVtQgTBaZBQJbel4rrMIsqnY5RCi7vzdgWobEMYpl+4
xdwPk9OfmOgiaDWDCxtZfnTsS12uO810LzWWtzbFsHkNpvW5XEl/KtrJG2+JqDh7ZNCFUQDLKzBF
fEU7PMjks6h25gIkkKoMml9ElmQ4O21XyOJIQH/T3zChY+fQFAvy+Je30TJ/E1AIjV7I2Qczez/r
obuRoIoofd7dXMsZQUw4IaDJKNI4KSDjeIiiLRXcXf/yJZy/Xv79lvP+F5iQcGSdofKcO5VPMpR/
fo0VIV+mFUTzS9eNOw8pi/8xSf8KQtU8gD8gh9JKviBje0jXhdYH2kVFd7tV6UAblqhDW3Vrt2PK
Fkdh8gCCmwhbThFhhwNRj4kuijVDSCarnae77WltQgxprGPuUDwQNsgWlzqvmugdaMK80zjPGsli
vLVjHX4KXXe5j0ErdZ17NdkBadpKZxwm9j5BtiULXASYYFfYMTbbqhlRAyS/y7TtfJ6jQpg+D0GR
OFnogxDyePnA2b5vOIxQduVQ+ZTnU8vDY00rcQ992z1ySUsQZ5IC9k5ACR88oD65GA9Ot5ZIEia/
t3tOe96/VZ8eXkIEEZArYzgTfgiVZi/t/Z7n1KvqgzcDXtXGgHtfXi7LhEz4oRy8sFlZmT4lUBJU
LfkzLqX+BV7u+hjwtb1rIL95q9Vanio4ih1rteyRiUVE42y4kCGi+VQX/T8i7ochE1Xo31+ek8Vn
+psvehXQqzSZA8Cwq/dz1X7ZokUxqvbJKb1wxynbfv828KsBkrbnyVTUOGMKnSK+07o/gWbZ66ey
/fxt1Fdf9whYYwoIlrxHFfUr2BS6G9E1wwNUbvfUGWwjGLFBPEdDUgjwRzm+69ffZICuvZ+gYC2X
p2JURfDxun0wTF3XM+fg28HDaoLuGaBfYASWoQiPLqfdn8tj2LbCMHcWF05SkZHmq1/QR2iRFQ/R
StBsf93njciADaxM4pjjXqEkSB+Wjtft1ygR4XUcqcREIELLjrVo3sVmh2gCZi5EpVO8pi//eotx
m8BDxcNCoKYgH7eMWVkXpzkq09sAmdo7pOs/DmghOWz/BIm1K3P0JqwQzTVzKuqY5eiwaLLa6doM
6BWkg6N2L4S2nN6/cIShLgb8fJorVdGj6zT9v0gth6Cpn4frTpVJDRiLADcUIr986uew/JqQCUya
B9aGZfx8eWtskzCMXCUtXQbQxeXF9mDyxv6EqIWd0Gqz92jevN0bQa1JDShYQyR41un/dFHqVYji
gIaw5mcSVyonciV7cmoWGzShgxT8apC+WlgOAg3/MLsrdr7skuj7dUtlmDgYB2MvmaI2J4tMykxD
Hifr4tY59MLZE8m0TcGw8zgqx77leuOyKT8BgLre+bD8nevCshMmMLCWwzhUYAbL6RB9ohQ9jBo1
4AeOm6mLfbHjbS1TMPGBQi5jVDIwmy3N9JsGRRbvNg9YDqsJDuwQDZbtDNbSJQKHDYC84oEUGhhe
xAXXxZwmDSCvRTSouILf6CBhjGtCQaaXarbHHWWbwvb3V5cqgQ4RXYO4BXoyVDeh1/vfu5VC+bmT
PL98Tm0bsP391RABZRWrSYtzypavPQTdD1Aca3YSLC9qs2+Ys4kPrFeQD/O+RKUQDjuJxF0COHM2
rL28WyLm3azbGyEIjtO4qMMQ4nxVoFw/Xp6abfWMm3wNOGRxURnNJz8cjpVbxDV021gMBQEXcMjL
g9jWz7BzDzd5x4eC5jSe5Wdaobf7wGm1y6tueSO+PLNe7Y+z9mAq7LnIXeX8UhvDE2Bw+ZaZ2t6H
Yq1pVvnddYBaYiIHPfD/8KYibT4Hrn9c53GOMqGhsQYsd7fjGS0rZqL4lAucW9gGAKv4SIxmnje0
3+KuE/q6bTdxfIIEY+xHYnt6QH83U6Lv7kUSuvdRUMx7z1zL2TLBfDqeuVpZUL0nI/Q1Cg8ceAUh
8yEOdlXrbUMYxi8SsqLRFw7Ym9Af1obx0zAE+s5du/LmqrNrAviauolqH9XcvEUm4o7jUa5qtYcO
tG2zEa6XkRMEw4gcSj3y78kMWbCU9un5ul9umLYAD1Pq+xyO0WnunTAWx1BCAvnyx20Lb5g0oTFr
oMoN8rMFGQrqtcemozcNKB53TqglwjUBeiwZE+SZ0ReRLNFDUC/HeUssiaU4FxBx1eF4X0I+AW5Z
7zwI3rzLw9QE7LEQUBdkVHHL8uTfee1p1nWkPKK1pQURar/jCt9O/WCYzYe98lWFSykFIwksDyHD
uABCmQjIaddALZ0hKPy0UsQOqIEAxNs/xQMtb6/YMIy7FSpejSuwX67CILka5HSYG5ecW9I0yWEK
0Jm/s4ZvVj0wyLa2rwaBpMpQy9ZnuQK67sUc/XZSj66fyKyvgo+yWZr76+ZjWH7paL8e8N97laJ7
Vi3xfJzTLvrZ0NK7Dk2G+Wx2+2o+Ikr/r31ubQHx0HxatipRsTrtyUkV+xE6MTCKAmKalazIeU4V
3akpvukZMLLhGUKnat0J+dU8DtwCPaNjEvVHPCKDT5eXz/Z9wzmQwQlhwOCSp00tHlZ0Un8PQj/8
cfnrbxovfr3hHZRTrmIukUzb6uNQGM5Knfwe+lkDt13/atQvXdPfraz3WrZtszGC/Hn0gYdwEK8w
0NTHWUejrrgFWaaz7BxsywAmtk8AWheA5IXlydAvTxASQFm3kkPcHS8vmO37hlfwxYTSZIBsREdk
dBeWtbyPvXYnKWexShPCB+kOEUZrh2JOsbh36NNQ7g3ALj4Ir5SKM8ZUfYQg0Z7VbL/5r3g2TE0w
X9pBTCkpFo7sefvb27CdtV6LuwkmRPS3qUkl1ASivYvINjnDDwS+G3GlNH1fotzqjBC81R79h3E0
OYpbb55dtzgteMiS7oCamTsEOxegbdxtJ1+5BkpkJcdItqAVDdPpQdPOuQ3iheIlroX7BFKrZx9c
bDuj2c6H4Q74WqN/E3XEnDN3ypOVMj/TIm2vecdiywxvUI9pDw12h77Xa6C/A38JxY+orlh66MpV
vYcuoBp2ZmK7AE2OPxYH9ZD6cXlSAnfEnKLfeqMD14kMM9EsP6Bb2h6h0PXOHegnF/ij6yzMdBEK
in3QIEfip41DeVOuY9reS4fL+MvlASzH3kT8UTDNEMcl5YkAenczr1+2WXmR/DkPUONhk3xw+VUM
lWFqov/aMlp7MPCx3Gugv8SkF32ciutg/vj6duRfHW2NLPs0aQSOfa+77zKJSXBHCGnU8fJKbab5
hoMw6f2SiTM9+QP0IDRSlTxuP6KFkzwQqKfsjGA7ZCbIjzhgLO/TiucMvFmHCh0SDV/+IG8GVXKe
1qc26R9UOx/Tol5+xHgsXp7Z2295LF3w36VzRx1E4ejhnpDunx7AuSD8UmzthGUPSBVQIfSwQZzc
WDyyhv7uZihbXR56G+GtRTU8RN0VONFh2eYVKCduiiWuPgIJLu4uf90SHJuowMSN5iJ1GpDTI2kO
SZiyBbWSlHegHDx3VTfuBKm2SRhxQ8ELkK+4W9DP0g5ddVuZamyvymZicwwXUFSFdHBzszyCECmS
12l8J2Y32vntFvs3MYHo86cBwgTEvlVxeknhbEEPq8rfEKnIxqhl2dX6xWFqwgSdsOVrL1qec4wg
BvFrTqo+KwAjmCbV3QDccnTK5eu6ON9nn1wX15mEgLyueQOOLciTlOGTpOJd4wvnW7x07XEl1X0v
+vm2GsDIG6Qu2bkwLGfC5AgUSqXtKOb0oaiW+VOChrMnVw4/L59r28c3F/Xa1VGQRc+pnz4wd4me
KfX8P8uEmvt1X99GffV1F0p2wh8WLFdNwKfneXLsvo/UhXLedVZvwgC7QhcdJB5h9b4HJQoo/PE5
q2U1Xbn4RmAQFeC4VhO8Sser0MtUwfvpWbn+1D5cXiLLXWBK+OIFIntV1wxli879DOUp/VUzgv3Q
vNt5Sll8V2SYvSriHozOXpsDAFPXh1Z57BN6GcevVd0FzjEMvOTLVZMxQX8R64gXc7c86Uq3VQbx
QvI4Ryvks6DkUe6l1SyOxsT7sRLv9Y4jIwWuGi9zkDNoA5CnQA/mW5TKn4Hb3KDBfQfHaDEQE/4X
tQkaFzpoNwHZ1h9kOE6PfrtLHmT7+rZlrwyEAvg9LlMcniJeu49SgVavbtlenGH7umHcBOzvce34
5al2VHhUE8QxpAsJi8ubbduGbdRXvz0JpyQZZFieaF38TpYRWO0wuh0VXoZBNz1Pxfw1LgAzuzya
5RCbGr9q1tUwh9D7e6kqIoIeDtDkYB+A6AFV41JfpYkcpibwb2y7aG1SDmXPrXpJkMM97jMhWIzd
JATUntO7cmxorvn83k/iCGQX/fABirndt8vLZNtyw9YJSH6rJFUNyNXj6aOMkVRrgl1RFMvvNyF7
0kV4kvK1yV/oyVvqlhkHqPieMf/fq36/idlrBiSBa41yDFgbk/eNigZkV92IRTeXv2+bgRHaS6Bn
wmEU1alpAt+/BZV31DxPQ+d0t2gmWvdq4JZtMEF7yhfLQFFZzJOe9plOQOKWda7yrwx2TYCe4uVU
gvGP50EwV8/4cAsyk3XWvy6vku3nG6YtXFakrS+KBw+lv6yeFL9ptqf9dV83InXKGWVBiporqxIn
Ojap6yYfSw4O751I1OIrAuPSLmpdLkkNGAVAq9AeIoN363psfb+VpRGJtNfZWmAE60T2c9cPsLWZ
hQHktNO4+7fTLsp8l9fJNg3DlmskVirJaZ1HA2o7NQ7VcQE9EiQB2vmBeh0EF68ayMThSdIh7Kjm
Oi8W2RyKug8Psq/k49qincPjLPh6eRzLsTIRebodV8Cpm+JBdVNyV9K1+BEXvHq+/HXLcpnQu8AB
YcoS+DUwpe4fNjmpkwkZfGpwGR1cRGxqZ7Vss9jGf3Xv9QGffago4fgqXsmDCAdOb9NiBnbj8kQs
yWOT6w9UPKJhoOPJ3XVqZ3TOTuNHMLXIDw3kR//pYuV9i13ekWOsQbpM4GKuM3uTCFDTlbU6VVUu
ltb/rhxSnuO+pMfL07Ktm2H2qORHleAUl4e3tE9QTy7cLBrEHs7F4tl9w+i7Ym4b7EWbh3wR75EQ
ZY9eFUNzAPQ/O47LNoRh8GqMuo6Na/rwIhjEePhPvUB5DLCLn5eXyHaEDYt3p3rS3lDUeQxItJcU
jpdtssmTduoH6YmrxPzC1ETmRcxJJ39yqpzoGSqOXXI3hUJf96AxkXmi7YbViZsmF1BQPnI4xdt+
jD4tUxjv2IdlG0wgHinDco7CqQIhXdDeRIP2jsUU0eMaAFB61UaYQLxkVqXrj6p+yWXolCRfSb+V
1YB8OJIBbczX2YSJxttATRrtvekDWYvfqqsgObWgynt5EhaDM4n7gpKR2lmLKpdIyzyrZY7c44Bw
ud4xB9v3DYNGcz+4MX1klN2gSo9idPsSHA80/XzdzzcMeoRKIzhkwiqPumX40FY0yWekDvZgWbZU
5V98fYhwxkX30wm6bvXTVqgrCWRUx4ofCLrLs9mHoAQRvH0KGGsgCIp+ctSlr5ucael8dcuhbes8
TMvoY0E6wQ6y8pwdR2LZGhOX5wURK4YSGeyQDl16x9exH546CF3N1+29CcmLSEjSusXeaxUu92Xa
C3R7ra7eAyNs8fgb2VwTl6dLUHjVgHTmbA7pV473xtOg+adIN+gXAtfmV9Sqr9sKE583sipo/LWC
qrjgKYe0Y1LON+ko9vbClos3uftY5BdONyBf4Y3i3IHbcmNEWVwaHuMNvbHxEiMT8+SiiTG7+oSZ
jH6+H7p+K0PcJU3YPjiu7L70Uzi2O87FclWZoD2WhnGkwwV3COnTR11tvfLRJA4i4fMtgc7EzjgW
Z//CPPsq2hpFOvsBBFZR6ZGPdbk9oaJk/ZDqsN3TNbCdNeNaXybouTrTjCH0HGSCs3eVZn6UeYMD
LxC56hCD4+/KjOXLKXk1Ib+o13gqhioHl2bAbltHuMtD0rNwL1Niycv8Bc+rVnS+ARz/JNaZZeXU
6kzEMcSAP5clGvWDph7f8UFeWQc2kXp1MldlmeKqHJzFAd3TgLbMjfWrD7qD8PjHBsWunUSmzWWb
qL11cGgqwdqfx0iIZyv1fqTp+Fx57EsoCi+LOmiaqa1LU7QfQd78OHfOdU7ChPKVPBhogm7t3OsC
9V5UU1Qg4ajHnc9bjqApnBton8igxcSAhqsyXNosizwPKsXL+gMs0TQb3YIdr7p6TEAfcgd9CF02
4JHRBr60oj4iR7F3GoK3/fZfsrkrEhJJM6HEJMV3pQAM6jiIVi//ctvJ9v778pJsDYUT6vQkmuKE
xuybWsg6E5P/Ll3Fu7iMntphjwLAetYMr4AqKYjdAy4fZw383TQvmY7GzyOTMzRPcMai2D2scfXB
3QAeTaJ/bDXNy/O0LaIRHBAWlAXkBICq99J2zURbsCVraLCnkPj2AzMxkX6apUvbdAWyUyjSbtQQ
Xv3sseDfmY/5GEOuWYK9YRmvEwYOExPyF4OqPlaO/7/x3GVNjhBa3etbtFyvKFr+91R4yEI2mo1t
3g79E8dlSjgdMnQz/ukckAhDaOlDFwAP3yXisfebPbGPty/AxIT6jfWqyFR6yUPRIeqpi/g2oEi0
eg4800v70eWz8Pb9l6Tb319dFypUnC11078H+Z36qPqeeh+amjtr5kR94NxfHuXtE5eYOL+iq6aG
SpGeZgbr6sFMx31QxV3+uG2ljHeCBE+H7zgieQA0ckqO0TyV9+A1Uzf1hGjOG0j68fJAtlkY/qFQ
vGeeRDOYHBPnBPjb/KlJ63rnTWj7uuEQmBMHUzUAc9K3pfOph4bQcjv44XIVJB1WYlg9tERcMtdL
8jDL6p9gApDY01DwQQS/99q0nCUTxFeskOiOp7Y4ocWlmQ6ySRDl1NMyfYTI3VXCj2Fi8vFFqRv5
3HNapHkKdz20ccROcot5dl4etkkY5i462o2TJ5MHIcpvNYFYk0qnrwAz7MlC2wbYjvEriwvo6I6t
LuIHWvTTIfDSU8Dj9P7/42FuMYi/qPiKZfKR2Y1PdIjhP9AUqRewryVh8b0R+sdlY7ANsh3jV9MQ
aO0sKnCWoM60NBkqTGUG3uVcppF/46Zoj7w8jMUqEsO4tcYRWJU7vmd6+MmKhN/FV3sOE5ZHqs4N
5jCMH8jEm7xmbvsNnH/ys2QMNIKrprtssrZbxETlkaIumw5o9Nxx9HNPpXpWxUbI0YF4Od7IAihq
y5/7STengtHfdbQHiLctoGH2ASAl4yLA7iZUkT6TAZWXLHY6fR2yFr3u/z0HSJUtinh9dApSlGgZ
VzUeNhW7vWr7TSDe/+Hs25rj1Jlo/9ChCoQQ4nVmPPbYcXbuzviFyky+zf0ihBDw688i+zw4SjSc
Io9OFRqp1VKre/VazcwzOQ+xvOAxA5Z1F30656zcCOoCtOr3Hw9uZSITaIO8nxg0C8G2jbiErTIE
WJbexOEp6Qvtlmx4j1avdg92+jzfATY1rNRv/h7UcxODh97gap5Zot9rBZ4ahHLdvlEAKcosOOGd
lO62H+0m7i7zUzrVQy3fkzr/ySd0TWTdkACav9ppZFss09EjpmKAFvV7wLseZAHRqFlpZxP+lpvw
ugRvkqrORvd5miGe4PLU22euO93Fg5Lv1/PrtjmYV3gaQzuNzN17IqL4Bez6aQYa4THapGgGujHD
lzWTgqaKes+x4PLi1uhrAf67+jykxbRy3lreJdyE2bGS5QtFvPcsuZsNAyiDJj9+8rIW99bOm6OB
97tMoY7woEEm3vtHoItUA2ov1xl49kijQpYM3GwBFCRunwGWC9NE4sXzyHtn6rxnwvkHLgFXVGAL
+dwxLVfuMovdTNhd400dKNdK79mtvf5QRegsTgMIbNz+/bavGxd+mUCMXnZIAEKmTJwSHaObPKvX
3ie2ry+r9uYeVqPmXTNU03vdjs5TCVWEfQD2v8O2376M+ubrtBgnnXRZ8Z06AD1KLvyTs7y6t33d
8HnRuehDB+v9ZSyqcZ/PfviQVoKu/HbbncuMeN2rojKOhwrgOiRFXRJ8gkZY9C3oGYeoO9hu6zJ6
riAyenSnoH2c9XjZNi3jGJBsirOKZdiwdeegbd31/5m093L74zZvMM6Apu0y6FzgjMlAg/q9KMav
SRzOT4pBvGHTCCbKTlMX/j8ydlJs+OxGhbjP2ire1RlZO8csCQITYVdS9JSWeeT8SAG1O+boRchG
76krwAnk4UrbI6n40wnLJ9dtt5nEhNkRGiCzH7bkGbD1id/FQcOSp5QI8KrcXjRLOBwYTp7NXhZ5
HXGff0X1mWZfqJw7tBcnP+dhWuMEsxjflODVKFWhfpDjcC7b6XOiYv0FjPhBv+sqlEhWrgDbIIbP
E+Yg6PZ69xk8PcWOLE+grPDdUxl7w4fbq7V86s/yCzfRdo2sZZRw332mjv6qBqQ0ynFbR3HATYid
2+U9QO28f+aSAVOLlzBxdiFxopVkhm33Gu49ZHqIE18X35OOk93ol81O5dnPuJGXKU38XeI4FTiJ
gyeH5Wu8jTabGF4vIqfogwzbq1nUuH7ZhHY1vfN86d1vsokJvmvioE4mT7nPkFhPPwlGHHBf12ug
E8sETOAdmrZE7qu4f8Y5RX9mPIg+iJSBbHxM2/LLthkY0Tzr07Cre8xAhLVCRwDIu1kjVk5Fy5Y1
IXeVnsZGAf74nEUVeWVSh8NTDYrraWX5LQeICbnLwiKKwPTHTiTMxG6KkB11HeE81dGs7p1FWGHb
Ii3ze3OjNxL9HqxvXZRRhvId0P/Nx5AruVbssi2TcaXzilatr112ikWgQcgLyG7dg1dj2483bnQ3
KeshiGp8fYid50n4zjPS8sHnbV//3bFvf8O2zw1HJZMT+CEYBSENtPDGU6+8UzFkrMtFzOf2ELa4
xsTTofUxn8Z4zC7agSDtwh6snaL9QpYcVS3Q9Oc7UbdrBVKHQ+wFTyABXuNvs+xSE2LHBwXOO98J
TlW/qFWMX38lEvGU+ncMqjWaKsseMpF2iSyFCsOUnSRNklc2zc01Skn66fby2b5u3NSidqs6nWfy
3zmHMh7UABF1rBjHcjmY4DpoF5aO0hM9LbQKhTP/63rV1eXaPS407z1v3uVeLx58/M+26Rj+PLWR
h+KxG5xiljcPqC6T98CyVCuaOJbt7JvuPDaVm89udgFzLJD9dRODLSUH/f6XeahWof42kxhunc0k
Q3dFml1YxuRXFKLItQQOceW+ts3hd7f+P5CQA40B9CVPDY/1ARlFd0dLyvaRjLch9xC4/H6o8ki3
kJz1ghPimfqxaXrQMipU8A4B6A5X0j02tzdhdSLxWmRZl1VykcTwCJl2XV/vl/aIqe70TmFz6aL/
jkhUvyuG8tvtDWZZPhNwlyiEMSAbYCdWtt9+kf8wr/rWDaukqbYBjGsbnCCjV45gb2tinF2E1d9i
t8r3vosU1u0pWPaXCbcDxgdclq5ML8jOgMXNYVO5a4Ow2qIOF3ATZUdiOgAuOAd4MEn+awKuyOt9
LkEztW0ChpPTUjToqfSxRJUcox2rirrfjQM6SG5/f1nqv8TjJuNdHwp3kWspLkwS4h4cOibjbiBJ
9N2JUnnPxyIM904zfb09nM3ihr8XvNDgwCfNe8QiaueCkcX13fLOW7puto1g+PzU5yyKi7l5T7n6
LrSe91E1TrvcWw1obXvKcHkXmj1QO6oAUCJI7iIHlpx6vpp3sayQCbCL/LwpPOQPvw9Q89r1adzu
8tJjH1F+rF5uL5FlAibErkIbjJ7jpLhUJEg/9W17Dbs42JbzMvF13M1L0gS6ee+SNocCBcJXJwZ9
37afblzhJAAmIoP6+Peia1zwN4/AyTOvdNdewLalWazyJkZG4pU0IsyBAGajeOAqCwHBqOLm0+2f
v/zMv3ibCZ1rejK4Cmnul6Yev7oQhfsiWP3kOABKt44kd7dHsU3CuLqdjORT4zP+Ek40e1eUvQOa
pTT6uu3rhgtPJRRDhyGKXhKCJgFHF+SDJqucg7bfbrgvZ2nSuSWNXhYo44Ss7J6xYa0J3uZbhufy
wo/KsUniFzVBEwM1/Q9lB5UcZ5GDub04FgObELlMTC6hwxC+ZEX4RWf+jJwANj+tMMJYp2zlyWhZ
JRMax3RHfMh4ieeqI1A7zvq2bO54i1TXyjxsAxg3sypjBkUcN3qphAoOQdN7F1GJaRtUkZugt6GN
gBUs2+ilSYLyIZK0v+rU8VdQTpZI3MS8VUNfTb6EgnVWt8OBJuNH7T8XCDO40l8bJ3cPKbhjnTnd
FmaauDcVuVWYVFn4nUouHxuZFQeO8vK3DvRNK/aw7Nw/0G8h+PJTtwm/QxudPrRzVB494VTg6q/X
um5/AV//cji5hmMz8LikuuflIxHskKngfzxvPyj+gQB+pgf91c0DMHvUH5qaP5AA7W8gcL/tNbbZ
GU4/aCVUhH6tSzAgEDik8cKzkQOnkgW94xxuD2Lb0obzu40rlScj9j2pGLk2muh//BAVlE1xR2hC
30Qsso4VfvhSF901JUl6AA7jEs7lJpL+IDSxbuiXZH4+5/wlzhP1olr3voNC3ZctixOaUDfV1w0n
hBevOef+yRtVW+2GJo3XNtffFz80MW3ZrFwWTqp8nSrguRM19IcSPW4r3mH7+rKv3tzaHkgEi7me
ytd6KOkd8VK5K3S3Bp+yFEZDE8OWpZyHyomKV1eW0DNJ6n036Ac/h2qFP49fnaG6j7vwOKTs3aLf
1It65QFmefiFJlddD11gpUZRvqIz6VVK+cBd+k8Kdka8ZvrdkOij9vWhc6vrQtl4eytYzoHwD7Fa
iY97TgmqLzo8TD7i9OBXmwqB4jEL3L1Mxx/pwk6PTV7tFnBqGasjI3rtTfL38xsyYr+bM2fxSEUL
rjEI5T0nrdqrkqEZLim/UaTSAuA898s6TzVfWee/39qhCZBT3tiq0hf0OaHOt6ZsPrC0J3cx6T93
lKxhYy2b1MTIuUmbZCArqR+FgH4uiwH31QHUSG5bzfZ1/vuaOV7sUzymi9csarpd0jn8Q4o64Y/b
X//VUfLn3RCaRHeFmBHYFG3xOrUADi7boW7HY62H4y+fqHOIrrfwB/TV6305Dw9hX70baXhmKYSm
GlxSgbPWhP332yI0WfA87NjWcSt2Qd9cWuzbWuOYAv+c90M3TbjpTg9NJJ3kU024Fv6z7JfURJao
fTajFBZWa8RPNostf39zaMXozKC0icgzb9NXIfrgfVmhcHHbYLY1Mp4AjReTEDmv6AJ76PRx4kl4
TJ2UEkhCk2It5WmbghExuGUwiHCO6Yl45Se3A6AN7EVrmHzbx41TwI2ol8wCH/+lw8rZ9KOI8ZLZ
tj5GMIAEORmdhOPjHG94mTvfNANuuAbIadsIJjpO5xzEkDlGIH4b72In/ACu5v7QVYCQ357D4tp/
8UkTISeKQpVexehJON2J0UeC0nMT0rsGmIeSuf8MLV3B4fw9SRSaYDloYFPVTgE9uTgfZYV3vfTi
Pfg5vsaM/E9xbyWGspzDf8Dm/Bx9ZGFFfjCfgWzUSap25+UJ3dO0p1/jclqjj7INZAQMaSf8XmVj
8Tp2qjqqGYqBA2+gtEIQOswgF7ttIYsXmti5XqJnaG4nDBMk0wPLyiMwk+0zqKXWIh/bRAw/d4eq
D3tG3EuZJkG060qld7LmLoQ9QP/CuFoLgmxTMVxd++MkErAGvBYDaFmEr8IHkhXFLpRg37u9WhaH
Dw2HBxdjBFV5XPttA606t+icp0APG88qE0GXQXtXQmbKvSAl3J8YNu/j4iS3f7pldUzoXBY0jRvT
unyNqqz8NHZTdmId6Iq2j2Dc70mGErfsnPy1GkETmOH9OgHafWqjVRSAxclNKNwQiVTngBhexFgc
x4nO+0B5+0iEJ7Ayt1CX0CvBhMXOJu0cCfpC9VAIv2TZ4N0L4UBUpRZidlZOEcu5aGrTop0uiwvf
jy594pBj7iWQB68d/sj9bkQH3BQfpmKYF80xctxm/mWmb67yoqCCj+FIf6CZh720E9iYOZTz7jio
X1ecw7bDDEePxynyUrjExRlZfT+iznvX+XUNNlTQZt+ehc0uhotX6SSFmj3+MjhJ8Q+6yKW7m/Fv
4xvQJKSbSt07PUCQFxjbu5esDj8xT63VK22/3rjRJ1cMjecU9B1HSekLF6CU3jn+Ko7Ysv4mNM4p
dOI7EBR5BQftP+7CB5HqwTmRoKNfNi2/CY0jUusMoEvvoub+Mg9c73tc7Cs71OLcJgoOynpDEvKc
vgOXIfBKZO/KpQ2oAGhpkMlr5Io177PYwYTDaWg6YrAuPpeeyupjRdFRdph9TldmYjPE8vc3vga2
fUhZdYlzkRHaw+MQga3wvSrZDWm6dhPZxljm9maMaAC1Ty60c2mhWvfPL05Wz3ckYMjBWkLPtkyG
P7OJ1jzTMr7wYSg/8THgP50UMN7be8kSFphAOJ3VoefMs3MRAyTa01acuh4PM+0gAu3Ri7JyYtiG
MW7sHAJTmcylc0lRN9mjSw5cgBF05jP53/m6jbI/DAzfbtyW9qX0xjP47Dp3r+I8lh+d0c/XgH0W
g5sIOA2VPbTiFM4lKAZUJMf8eUyd7jBBHGDlUrLY20TBCfTzqbbR9KSnWf5oucufNneWhaZibO7N
YYXu1/iSSZClB56W39SIFj/ZEnclLWSbwLIH3vgErxWJaBDTHGSMsb53VaX/l2LRNpUNQxMEpyb0
KE1jmly7HERbEKhj9z1gjj9v+4PNvsuk3vx4PRazh6pkkENsNvL8vXAKZJcmyJ1I5qR3twexrZDp
0gOVwBYPJN9NiNaQE3R0mz87YBSY1x6VltDG5J8rEuD7m64IMUQ7k5dBAJDfyOBdkufxg9Y1+Irr
PHoMsnolM29JxZlMdBNVYmJtOJ2RS2Lv2tbLCbo7Z/VOQRw9ewei9CqHuFlU99DVmuKOHcoi7/2V
88VmNsPvMzHKls9qOgvwKB5rGX9wkpI/pUO2NoLFZiagTmagk4asCmyW1KDL/wXXQg5rZVNbzGVi
5lSPDkyd9fAZFZZ0PhSLLDAUE8oHXfr6LoizYT/GQx0cASIanJV9aLGZCaKDeEGt3D6bz0mujw6f
74PuXNL2FCGujwFF84MvgrTbbhpTN1ZkbiB1OyTXhOfR0Y2CO1dHw3NVgzu3HdfUnCwbwcTWRWOc
iSKY48vgAVoFYYN2Oox9WHyadF1tY/8KfeOQiFQhQQc6TucaPIU7hyKdCc1VNFpBmX1lQ9u2m3FE
TO5c1DP1HKQuHUgDEWDJvzEXU9p0AplMdWxgHCJIUXwRsTMXxxnSOWAMSIM1zmqbGYz7vpqTJPdI
4uc7UmtypwNAd1SFLMAwVdfbU7ANYbh8UjluB3Z/55JDb/frL1EgaH+0z0lKt11kf4DpilgyRnuU
yjPglat+Hyvof+yh0uf4a5BxiwuayLliLNy8aAPyrmL8Q0OKL3GPMnqW4NyiS+Wm6ephn4XiNFdj
+rJp5UzyOolcbD81PLrw3HHOkxd+kWXcfBECHTy3R7CEe3+A6fKE6ant+EmN9aGQwZ2ABvLOT/Vx
oSu5PYbF/iaijnOIafm9G7+EyL8fkqpp9p0LaZlaZOE2LzHZ6xrRhH3jx+RUuOi+xnVaH8IwWeOu
sy2S4eLAhHmyiIMSQkzgSR4gBnjINX2tFl7dXQRIyIoxbAtFfg9pfAgTKHQJ8EtX6+bYgmlsR5Mw
OaTpmhKy5bAyaezcvB+DafLJO3TNFoeJ+OquJ6tvB9vXDUfnhYCU1aAYMGKFW+y1i6uR87WClWV1
TBSd6EPJopnEl8UPihrP9aQK3vUZynqb9qmJoVN48bipjsgpSQjwPWhmggTBdIBi2qfbA1jWx8TR
kQpSyvk0OZdMoxx6iJsgb0+5gk7wygxsAxgBvZr8/L80XFGjY/cHH0s5PiWIicX9thkstnkTdDfu
UPiQfWjP3ejr+7koyYOTryn3WhIaJpKOAXRds3og77JaPhcDiiq6QamRxf3d0qTQydDfb5uG4dAE
4XaUNk72nWS5So9NModyF8VK05Uo0WYIw5MhEzdBN0y252IMm9cQ7MX9gWe1XqsR2HzBvLWz2CN5
7YDrIiyyu9iv4x0vQ2+3npy2GcPw5WJqMjdCseukeZwckL0nuwYcOcdCo74NrThwwRB322qZCLuC
E5XUJEquyJc5EGaXTpC+mx0B2pnb9raBLkxwXeY4kDYjYBVa4mcCEiu08fyTgUexQgl7UuJU0f7z
0FU7sBk93B7T8lAw6eeEpggyI5lcJ2heg1iK+7taQ4CxnuWnKu7quznPHobagRDJ7QEte84E4FFc
U4PMKn6iswc+whYcGG1RbYP3hSYATzhUZd4syHmpC6cx7fcZLdfsY/vpy9/fHCtCuJkfgiXvkpW8
+oxoukYvpJ98vL0wFmf5A2hXZ1UNeaso3xXe/ANQl/hAFX+ek1Uon+33G+7OJumPGcRxzoKAE11l
A3uEzPIaTZ7t9xvO3swAU+aU+icQ1Ud7BnFatKgiyzun0c9tK2Q4+zSCxzaAg5wJIK5UFiXUmVl5
JypvOm4ZgZlQOqSpM4bELlK8WfjJdabyftn+Tpxvu5nYH1A6NH97Hfoh813cud3/krHMaLSPShfI
+MPtOfw9DGQmoE5A09JTTJNz04PrCWFsvJso2J79bv6RC9BY3h7m7+ZmJq4u8SgroEqQXWnlsh2y
yvzQ1nm1qxeilm1DLEO/8bfIpU2fdRU5l+Cyva+morsLu4bfVa1ew2X/3SUg/fr7EFUTpoB7yfQK
MLn4TLuyyXdof9hGHM5MFJ1Wha7cJvZPy46VrvsvDaJ0HwU49G4vkc3YhkvrkUroxnfk3Cn/FW3I
yZ4GgPSXPW0OZbfa2mIbxvDtbKwzX/g0+y7i+lzVOn9QHXnhdCofQL+brdjbZgzDvwuIl3MpIp7v
XB5I/loVQVW8QK5qLXT++2XHTCDcxGto1dcdcCtu+EUE3D1Bky7aFzkOQWcAqwXxo72TZc3ltnUs
EzJ54wCTnroIVCbXqGjFIfBpdwAfU7NydVuMYiLjNC0nFlYVPVG8kA4QC+T/xhlYPL0IRDkpRItW
PP3vMRYzUW9zkOkUxbvm3BYQrinFJckGhD/FeBxixvZofN9WB2Ym9E24bPDHhjRn1Y1AeXsSkJK5
W6MDsM3D8PU0Igy670N2FW1bZGgBg6Rn6wfpPhR59N7LQudO9kl8d9v2lvPRJJErKqeLAKbC+VgU
wQNJuII+aSGPrY/e6W1DGM5fgEhqJnjXnwHmG/OjrILyPoQaN3uaCNlITog83u9HpE69PC50Hp5I
j46VZijVU+wu1dusXDvobX5iOL4InCDwROWfp4KH6Fth2en/g0fM8nUTD8cRuxI/i+k5AOpD/fBd
MgSPgaNCZy09ZbG1iYdzfZ7WaRijOJKoOqU7tyX/JfnkQzqv0hJa0ODMBMMVXAWqK4r63JXeCwUp
1jGf4+hzD/35fZgA2aU9/8kv8SL1/EZ9blg9HeO0+Hl7t9mWcTmG3tzGeKSjT0L31Xmqm/SQc/EI
GY5pxVtsH19W9s3Hq0JPkIIM2alK2m+iI3o/RKsMDjbzLIO++bhwIAEUtDk7AeRV7chQxXcLerBE
R+imzC4LjZe6SlEsav2MnQU6JPaoF/uPUbVRQZWZTHKya0ZaZnV9jt2+eyocJT5vbmFAg/jvq1NC
xbiuUWs7A5g6AYI4zFCbTKqErpxSNtMazs05r6dgdvNr7NVICENeGzyXEopoK69mi3VNBJwWmV8h
+RWeaRk//FLrDvzu5LkQ6N208U0uuLHNGqDl0+rMlYdio+M7LN1pwen9tu8v99Wb7Vk5EwjPcpxP
hPt+dSRAUOf3oePS+WXbAIbnBn6NZ19U5Oh0E+NDCuXvzwh5+5W9b7lWTdCbCosiHkAlc/Ud7ca7
DOWtfMfDZtjJAb62dyDV+X4gbHVD2QxuuHMkJ86KqimuA8Q0dkM3zju/JPMu1n5yuL1iltCKGf6c
9EkIBmwWnF3mtM9ll4T0GXrqEz3QQQ3pvoRiu1hZP9t0jFsckMEhLDxMZ8ks7gbNfk4ZheQ8FE1v
T8bigCb6zQWpYzqig+sqkLgSe8Az4vHgZ02yMQ4xxVjb1oFsXErY2cdk7ghVn3WUiHs+dGtniGWN
TAwchR4uwjO/uKKF9mfV4GRljv86JAg/N63RHxC4uCjnmhXZNalV0Nw3ZUDTh7At5MbQ1oTB+VwU
MwOX0BU81e6jA1DwRz43+QplimW/mtC3RLTQx0im8tpgY36ccgE/hA7T95Yl6b2Q+ZqGlGUrmVxw
AZ5/IBsq6blq0S19kInymhN4npti21EVGL5NvCQBqUWaX0GTl9zVtGk/udMUrym82PaR4ddBU3cj
rzp2jn3JP4m+JPUuHbl+Bbko+Dlu76W/l2BB9/b7ec484YeljNyTTssvi9LC0rLgFs0HocMPqlfv
uXyuE/3x9mg2kxjXt1N3YVWQKb0GkMCoQX1eDukOCibB4fb3bVvLuL6hq9YHg0fLK5kIVEI0A2Qw
n/bVLOUld4ZtiuDMxMHlUMQpcKr651+l0W6KxkfVJ8PKU9mySH9g4KQGZR5IZq88zOZ5L0c5j7sk
K6NtZ7iJgkvcEADasvDP/oB7sAFtQJlWaheWq+ptllv2Dyo4FcRJWaX+qZnnH8kYfEpIfR8DYrP0
wPjRWjnAYu0/wHBdNSg8j1IEa0hxB3x2dlPCvjkjOhfQq7ipkgJuv989hELkvmpSGZwTKdFKHmuI
e92PPUThVzatzd6GnwvwYYkYTYnnDl0ipyWncI3iNF3jv7UcIyYYjoPPCZRbdYc4B9Zo2lp+qNGd
BxhkdrrtdZZMlYl+4zFJy7B08isbhtg/QDM4/eh4uP9SVAM4b7xTAFDhhGrdGjjFtsEMP19UlrVO
PHABIlWZZGl+miYFZSrN4vNA8UsgwbSWO7aYx8S+eQ0rG4fiMhRT6kKKigct4EK14ivXoe37y6q+
iagj3qFtVxTVFS1c4h+o6oC0mqlGnG8bx/b5ZQnffJ5BJoOlEB28em3pDYcyAn73WEP1fgWJYvv+
4pxvvj84U1qoHLdskeYwQ8qKf1sixEo6z7J5TUSbhHLNUNGsuAZl4A13aFoZOqQPJKWfyDCumcBy
kJiQNgZp5ZCAjuzs64Yn6OYBo54udjA0aKoORTp71IG8c+sm0YrL2FbN8Pna81H30012zeN4CndN
tOAJWAhB98M2sxv3eiP7hrOuRxytxdzu3KDXR5WgOLQSg9oMY9zkXRjV4Uyb6jxm1DlBF74Ve5rU
7TeAU9Y0Di2xiUkap7IK8JFyLM60Rw/DcnpRovaib9hdg8alXx32GbiRHe1scxYT9Aal4lF6yOue
pq75JkuOZ2AEQvc14W3Lov2Bd+uQW1jAjVe/D750S6Qbg1z7/+NlYNnIJrgt9Lygz0FJeKURcfZd
HbyEUde+lAUUpetWsePtzWWbh+HzuMlHqIXT6gyRwxcc8uSp6jXbZ3peI3u1HPAmvk0AhBt2HS7d
CK/y+q4PJvnA+hj8bnXDkGgngEFBkgSKsLdnZPFHE+xWgWcbDXBjciV+nTmQme1Pgy9UveItts8b
7k5wOdWqkewM8oH8n6Tp0y8OhBW3+ToxfJ2C539uAhTuMk74Vynr6LGPy3kN8Gv78Yar81KMDTok
/kt3Egne3TDZ2EOEFtzfrw/q15UKoKQOmCmM8AihsjAt0GAOoYvxUCNQXWtWsszChLols1JgtgEf
ho4d+chKd2z3JYpSfMUIFp8wkW4RWJ8QvgGb4kq3eSjR0/ihAdj737Kf1japbQjjKh86cGVO3pxe
c1dI8VGh+Vs9xAkHu8AOaTh/zfls4xjuLfvJzSOR1VcUgX9ksYi+oRr1BQDWNQyu5ZgyBVk710mV
alBqTPOK31OW17vYZf1esUbeS6DJt3m1iX7TeIPoLu35mbUee2SxG+DUoBGkI2+fGrZ5GG7dNTUa
utKYnUmouido4AEpkUzJoVJdDThr16+8CG0GMRxcOmVJyyYKznNF0ns5FF8Gl+TPtQR58u2Z2LzD
8PEYfRccbZRetgPZfIOYGqJ67aFP20CstebahjA83Q2SMM4aFZyYNzXvyKzB0NnF/bxRT5qZkLes
HWqfV0hhZLqZn2nbQwWpSbUYDjp3Cn+fZtoTuwTh0LDzOwJhxwmp0yO6s4AEyXlFxpXFtGwLExlX
kJ5zzM971tlc7LnO53uAaOr9XEU/nVbF2yJvEw0n/XTuvLxg57GCgtXOY8q5dJ2br4TeFnuZ2Dcn
0PB82tdXrcjSmhWNGVOvElzH7Vq6xrKvTQCccopwJozW17oNn2pJpkNdcyxbyDa2kjCTdE6wCcbI
JrA/u3WHkjlwWKzN1tS3bJY2DgAyySpVDSbAqPcPAjtxL7QU4sjD+hEknIrf33ZP20IZBwDkixwk
H/z6Ok5Ou6+YN5xU7TaHZMq8bRzAzDWOgASVkDmnQXBuazXog1fkYOeliPU+3Z6DbT8Z/g9N4jxN
8o6fddy6YP5LM6gVNxPaDG9//++vhcCEw7EKKm50mJETyKn8Wul67H6oAZ1l+2AaK33gIbiZ9mh4
d1A4nFGJ+afN61CtNHj9fXaBiZVzGyhsThQBqvLD4isbICR5nw9Q2Dnent3fA2KIoP0eJykcXpmu
wWKeUDHsFU36L6KsPkncnYc8auTRiZ1oLSn8920dmHA5DQ0VF23Ry1IC1bJgerMEeLapat45JTRW
b0/JtmTLZn+TOZCZgrBNtERk4fSjwtN37yVjvuIxtiksg775eFnlaHsGPcDZzwP37hfhXYpjcqcL
3R+k8NTKWW+zi3EC8HgoK+qUzVVCKTquUK0Hs6l87IcqPExOXD37PZTabi/Y308BABZ+nxPHc1s6
jOLAl216X7rC/3/YObJaHbPZxDgEWoTJ1aDr4DyVPnIeZdotMnOqXlOrtE3BPAQcWgAyELKzjubP
CfVARUj2/exue6tAxPX3JRIdSDkybOjzFIHTVLnghpYB33QjQlfz949LXXUB+sfpWQKoemSunnaq
H6bdbetalt5EyI1O43Kao9yDxtDKPwKgHFcfYhEXxen2AH9P0wYmNC5dCGWaKWBnL69+Mj6ED3rI
7+K+eZRquGMOBNxp3m+djuHd9ShVPTpec60jD5V23VLf+VB56Hb5eXs6tvVa/v7GwwuoTE+kbP/L
ATdNjdx8iziZbTSH6dhOAOA/U+wcQH+tRy4wcZpDpx26dYEMb1Z1kHQQAG6u6AkZIByhy58gGg83
ZbIgR/X76lRlMtdFhUf7L+a2KYbySbTeuWA5XbnhxkPvVqSOFU69CliGIerpjvp6+Bg3ywNOxtX3
TTY20XDABeYKwDAIhQxZtBPjSB5GMBMcbn/dMgsTCSegUuXpALoXS/dKUXfigC76jwnjz5HoyUpY
YhvEuLipqpxRRjI8CQqCOzdHwTOW6c9YuHrvtcHr7alYzlWTEs5lXdx4oxeeZD59/aV7GY/iOUr7
NbJRi7eZWqoxEI9F1Q7hCRmsf6co9XcpdChu/3jbtw1PbrK4G+tKgm98Rh0vEymYETq1URMuMPFu
wLWqNCA6fhl5mn7UfHSPINfqyx1e7fPHbVMwnLkCZWTTOBrNUC0463dxysbkzpO0WFkim30Nd6Zz
BoUDAlRgltOXX/atquRnrlbF1W3b1PBoqJdqMB+holYlS1apGpIyevIrrNCRge4xAOQYSocrL1fL
bEwUnGDoCEWVFgpDAlJeZGSvjM3xfRqtep1lS5kwOCp9kmUJ5ye0J8k9wWEFBt5hU8UuMCnglA+w
ldOUyfeUBCU6Fyaf7ksC3ZOVI8O2PIuN3txslHZ56zY8eJLKdY9MkOKRC5YcUGRdi8Ns67MM/WYI
ktJMQNqMPEPCEhboQY83hM4aQNY2AcOhJQ9m2scTecYEAEJ043r+oHSn8/04evzrbZezDWJc0A04
FpIpmsMTtLtxplZRfT97Otv1PJwPt4ewrZLh1c3cB3mU6f/L2ZctR4pz3T4REUIIIW4hJ2d6Kpdd
0w1Rg0uAEGISQjz9v7LOTXf2l+UTvqtwdJMgaWtPa68VfHZ1WDx0VUluOzH0u/c9/cKmRytUkVZF
8BkBd3CzmgRQ9fatOYhrq3Nhz1IBueVXntwA0gr1FdNXGVDlz0P4Ts2g+BLmZoZAzXpE/FUN4UNB
ZZ+hY/LO3PAS4sYppSWEHMGkXyvMxZq59S5/d1MfCvb/Pv+tqjUEVm3weZgrvbdV3e/A0PLx7xt7
hQY6vkS4VRatDF2x6BaeDQ4zvTMtsfuCJ4+u1mZXUP2VLq3IecF3S0L2k8OYRVkjsFkl5hSWcG63
nR7eiPuvHIVLHBwBz4Id51L/SlVAM/iMZZ+48xBR9SYi8dpP/MfgI9YtXap++boOWdZP8z1PWA9m
zxCTlX9f1Sse6lISFRoHiagGqX/ZQdcqc1HxCZ5JbAq2Rk/hm3QO137mwub1FDsloLx54xWHbkgE
siOwR8mu+LoGaDq+71suTL/QyRAPZdv9HJMizBTn5pNXlrgsCDBJWw7T+pbewpUr7JITrk+bepnW
mZ0oQSyogWvIQKZC3rjCwvNl+19y5fgSCVdQuMGxI9ENK5KkhvQnianElJWYKlw4qSv5J0pkX5nT
IH0/nGTaFr4El0UCaMWmEUzPP3if6sZnZHBQUtkWKp75G4Z45eMvkXRl0sRWRLr4VdcKAlHONvZr
stbyDcO69viLS8QmI+uMsuwEHRU/bGy5DCEGguj4vnrPJYyuNwDXkLBhJ5EEom0zNdjVPEOf1Kkk
WxUkUN/Yxmsfcjbrf0QDI0liHdGWnXodLyDdStymwgjB38/6tYef//6PhwPBA55ZDFuf+No8Yfpz
vkH/7y3o2bWHXwQBdhz4pMe0A8wlSMKc4UC1+1KLsHr6+9tfKZpcoufYKhiEFObzhBQqS48YUL4b
K1I8+Fk9mTTCgKxZqyZLundqvseXaDrLab8OXoWvMWYrdgOt48O7B2hidhEXROHaRkOKgSI/Wunu
U6nACbrablCHvy/YlR25hMuZuk1bryn9aUvWgzNBGPCAtKF5H7o+/g9ZHCQePQHD3s8YGqUZaSB8
MwRhtImda96w6yve7JIZDmV29FYmEf6cMA+NukmX0DjvgmE80qB6Sz/kD6bof1ydl5RwiYnnCNE3
qbMFZOHyGeWUrthi93vTZSrlofk6zhqidp9BLrS4eAt0hyH1nrbzPCAhMENHDijJmyJnULd81Qsz
aiPVlKwvNJyD6CTDegoRWM718ESZH4Beg1CAwePRJUX5CYT+XaNdLgdora1oigyDPFnJag6guXEh
ZgtiWgx+3o2CNXznxs4FuzPpZPTGYbnibC/hfa4Ayd9Z6/BE0GRA9THIq85+rFT4uQ3fJzuFueV/
3z9cTLUBXAJzpoa5XKxuNzoMfITnkPh9R/7iEqqg+lEtcQEUVJNa9n2cGIbAdSmT9o1L6JpN0YtP
iCtohfBp+omkPzFbcG+0/jAvbnmjenTt+RfhiNIzKPHAj38aVws8vnN+8/8RuF17+sWVUyfWukJ4
82Wt5pd5ApHKIOq31B2unKBLxB4oCId1BkvZqQhXfgSjaAxGElEeDau3Qf8miPraz5zdwz+c2IQ5
Md52wfQad32bbtchcGnmVxXNdY7zJdJHRnX36V3n6RLFp0oBa0hIdKJFHPq9StVY5Z0OWvtGI+OK
dlF8SVFHuLfwWCDJykzijOrBRln3cGNe95GINlG0QgAMzKUuqA4qbexCdwQ6V5Ld8HgauD0JdD94
tYH5lrUCb0dZid37Pv4iFqHgTSmKxiDzW/lTMQFtFkNJI3/fwy/ugqSKI9drrSBB53/YGJ6pIfiF
9z384hoYqWWGG6KPfQPxLojHswwIjTe27IoRXWL80MhSAeuG9MatuCmLEAwmqIa/hbS99vSLC8A3
ZGgE5/xkRjBTIQ5fM+fYG7fXFXd6CfFTzLbgMuH98SyUVyyE7s7KR0P/pj7ylbe/hPYFOmRF40L6
OsoZVGe+rWJ6k/JkXt83NBhfgvvYatI5RsHmhvbTD2gYVltRsCcQfrzFJnJljf5DYxfpMEDdD1Pf
DPRSpnJflEYUHsfjj78fzms/cL7Y/nGBGd2mS9vQ5sjLUW5JqJ6tNjEg1G+J31zbhAu7lWFVThNm
Bo/eBeGGDB3ofNK3xgCuPfz893+8PS1qqj0I2Y/QiwCJByfLYXLJWz38a2tzYbjVNDJrVE1fjQcJ
0VjHjyJOg0+DC9/CUl37hUsHbuVs1j4pj+MC6C+SfuQTA5lTmw3MvfdHLoyYWpVqzKsXqJnNIImE
P0TZYoG3RSKZ/f0UXduHC1fOuyK1XcLU0aVjvxmhYZCvOLTvevglfq/QKA6HbjFHgxh/yzSqUxiF
+/73h1/ZgUtMniduDUbt5dFStOGEBA6MAQMEtVnwCPz9J64sziUez4ip7TkGA4+8gw6fCf3vrovf
By+OL9F4NIpB7YrB/uOffi6FvnNmdTLlc01+//31r63Q+e//sDESDcHKQYp1hELIJxryZ8qtBznH
m1Sm137gwog9JGzqdrL90detykAihrlxBSGp2uCk/v0brm3BhSXrkSV11dTdsdfAlagGP2ELsAy9
7+n03ytU8R6gWJ9UR2h2P/5Z/YWhsfS+h19YrwZFwzKTuDkS73acregOl/1bsgrXlv7Cbm25dpb4
Vh8tq0xmFaLkogYhdRjM7ys0skv4HUQAxxCULs1xHNBi0GJ96OY3mcP+976yS3SdXrW2mFTtjjSF
rFMR2Waz8vdxabNLaN1YqEA1EovjbD3A98K7n1lwo/MF9Pe9/d/LD4D5vw/OmNYukf2kcf3PX6Rj
bHd2jQt5szZ+7QfOf/+H7Y5er3HULOVRlAiaAdYnzBWbCSQ/279/wbUNuLBdaWjXSWdA8hnKcVMl
gAAPzfLy94dfe/sLqxWIaJPILlgej2tZCOnzdQQxEJi63yq4X3v/C9PlVT9oEyh9VMLswYwabxr5
zviBXQqxSswoukBge2ltf3AA6HOXzC/D2Tv+fYGuvf2F+aJoDrGjsu+PvIX6ntUgSBxAmf7l70+/
svz/wcxVIxSzpqA82kXs6PnSAbZqX799/K+8/iVuTgiLNm1x3t8WrY68h4Xh/hk1f9/hvETOQY5t
HZBi4PnO/ITcG807/2ZWd211Lmy30unQBsHUHqWfvzBFfkOYYtq00ZvEkddW5/zD/7BdCuY4iL42
8LuqB40AWvwDKd9H4o7y978fbqkDg+fM6iOL6BplkrX9/DkCzTF9H4ktu6SOK2bVjtbiao5cF+QJ
T+SHZUIR731n88JuJaRchKgTfdTx2my4E7s/9oWE4Ol9P3DhdklqJEUjpTvyEHGhwUE6sk7cgdj4
rdN5Pij/rfOyS6ycS8Nl6UOAgEETITPvgHERwFXvzjNVjR3G/bs+5BIqh6F7EpAFKQZGmN3GqekL
m+Zd9Dbpxbmr9T++4xItV4EFYcLVo4/Qv7u1DqAUcvZkngBaWKsVVMCh0fPm719zxSgu2eNMLSYk
8ALbIuePfehW5Blvdi2vmPQlWM5UdorqgOJLzqnqWT2bn/uiBW/fNQzALsFyo40m2jveHl0ATo0/
ziB9p0A2Sy5MuofOOXDPqToylPAydI1RuUc6/751v3DFNolrZGF9cxSER0eStOntLN4p9ssuueEK
tCDi1hbQ9o7m6s/CSxbxPLJv8UJcOzYX1myLlLnSK3O0HnGisVN/mJpi2LxvcS7csAbnElpnQh0L
MLJKD+r80kBk/e8Pv3Io/4OJW4sYNNqyBY26X3OobzyCuNJkbwu6XPuBixI2yNOLVJUpMkgFvJTu
MBKOmSKThVS/D9HELoFxxJdrqhCjYPnBz/7npk7wIX9foCt7e6mH6ueqUh4k3Sjye5P/uRPgxz69
7+EXTlh23Tq3RdMefTNv/2xtyN8Mnq+t/PmL/uHhSZSAhLik/ZGGQ5XpavEbH00fJ/WmyskVH3NJ
AafBEinAiIiTKePyiYJ8ZwfRyuAsmHg79VP1PgPgF964iGPIA8/nMKXGMF0xrOolad/s5Yf/b1rq
f/iYS/Y34coZoRbSDLII8w0YhL77aOE3P9mzHNSWgorhF2as63ZHQSZ9GCfMEBXZylcBBVntBggt
zQLqYXxLl64pM6ABum1lsTZZXbWo1lKXKroZq7IKtyhWUv0Qrmbpjsb1nToIaZXQKH1Tz+S2whsL
/Rm0yO2i8jEBpXumWrzizmFulW5MtJRlTgmryh1LZH0PeYcJaqHxtHY702t611Om7+hg+uOI4Vp3
coizbzCBVC25LoN6myZx9xXp5/yFmLJct7JYw++kt+WHhJLooV+KcONTGj350qwQXCyqj3JuycFG
WuPXqE1zB22YR9vWAcmCrqq/MNaAwFcEWm011JR2TquVoMwL7F/oXXIQ7ex2s4n1K9eK30CiVcx7
8H+dBevGVPxWQwOkHQejLTYYrKb3FlLTWLGywPCcLiA1OBoGgPyKkgK4MYa+vTHxunzjUtrPSIT4
BxumfAcVdLtFIxt7wLnGrJqHMGwm2gHKMhIcSxA8rfkH4MjliZ3b+aAh1ZgxBQp4ypu05VE21oV7
lmUrd5RG64RmW9icygKd1UKMwbLpIaqIMKeicyYj7DuLmmq79rw60QHd6oxEbcIwATTYHen7Mckg
PmM+yI5ggIOsabfD5IL/NmDKhgMYpCoEgIDCosAw4XYcOyiNoErYL7ckXTFHbItlejCdFzecIgXT
UxrRjUpUb/fjItgLOBgau5Fc2RNhTcKAcAIpzqFPDftiWo9ZYzkvIdsVgbafU6xCeEByDqjcTPz4
nUxNF2ciKENx0iMfX5RNg6/IK+VGDEVnTi1fho2LXPlVj1P4KsNwkce+Umu7aUzP4k1kQL5yC5wI
Op5kxMxmHQcp2cmmjQ8LD9Qv1ff2q121fIAki8bgUre028Y0wQ60CPKmBPT+xWBeCnTmYYi4wrm4
OQTTjKNq61WIbBXKh8dRRuJu9IRFH8iKxvdjpWY+3AC1GPpDL4vi1QThufudTmCCor0YDWhtcFlU
SwqEjOhrd5ekqBPlgynEfU8mvEsABhGT1R44so0fkt7nVKHlkvs1LR9HzUKwc050whAOmZOf7fpn
dLsvR7YBJ0FPsmLyqrshFVAgAJZPxR1vVqYAdpMrzWippmnbd2h4bph3wDeNoWqSbR0Xor0LGMQn
d1JWsG0xlqE/2pKTlwbTluOWKlwH+aQ8/l01C4AJobAUr9HDeJ/I2Jf6Q+2lLjBRZVvIZQ5QN89R
JDTjQXMoNz+xBScoduA3higKQIvpXKBwWyE0BO+yqkX7wwUw21wgax1UPlXQEz+ESVeUd9ANCC1C
32kYN2MRR/KJxBz8UxjElGVmhzBWG408V+e6myZsWzGCKwN0aC7ZJumStNsUvd1hz+mEtRDxAK6U
okiI3Iu1DJs9NAQGAxQZa/ZR3Y80w0QYPawgTex2QR8nAxA1bUf2eNmpHzNo2mk25wXjBb2vtK6S
HPy+0mdJFKn2xTednnRubR2vGW+mmG1ttIZtrjBrmdoNIdXU3rtYV0hzacGPLLW2+1hFKIxlTrtl
OjTEdeHt4pcuLrNgjmtguZPJQ5VRWEmXjdU0oD9lL+sFKA5v7ZBxJdv0C09NixyEBGA8+qJw6c23
EuqxFgDXmoubpQQmyW/jZI75nK00XIJvKLbCF8PMuXO3JgwhcS6rdWEnMM8asmzdzBo1ZxTLP++C
FfIX3xX6B/MvJZuyP6K+XxuauaB2zZh54LctvIaV/COJIJ611Z4M5aFafQNtETWo9YaFq9dbquvR
5mWSduFuDsNR5Hr0I9+ADdHxr5A4Ge+VW9P1g5p7gCWRcKkxU12y2lzPQb9sY1ywLh9p1fQbwKvk
/MjLRLf5WPmC34RzwtY7AqL73EhG5Y6F3bovExyD7xBCtfONS31vd8h4ChA+krIGunXCrNNJt0s0
bqZmipIuw0jmQB5DsHX7T/XQaLtPWaqqZZvqohsfEyl6UK3ZIZrhW4OuICdAkYb0dxkHOnosCpny
34SLIPxeQWxa71yRwi0ma1rNe5ATcXcTlDpsV9iRWodXL9NEvqDapNwOcA7pMUFbVy4TXtb2eWS0
fEZry5OXKdVzHWaprenYIocGnrDKeWXTOKtixdUJuUSfYNpbNpPLtQq1ey5Cp9tDNWLcZNm4BnBV
wECXHhQzk+Zp+V2mGg4kcUVFcuBQafKiFlc0WxBLw+gLL4NuT+Z4IFmFa7HbeDM1z8CbiBizK6rk
h3oAifrGpvUS7SUuFn/n+toMt0kYg3oXJ7a5USbsuw51TWHrAzhIkGYShpsvB+SibzdU+FHmOCU9
vekqxvqtt+Hs7rglEI0FxUjgn4BorLubUSzhd8rHmINEeGqa4WWtazeeKGgN1k0wz3iTWEUrNJcM
xuRuGyWk2/JBIGLKSTUX0D7AgYXKebbI+nyFRd3IRCZHN6kFNwjIx3eNndP1FAtf/yghMBjvNbBZ
4zZc5gY+dCnnfsurZR2/8ilM0jsoHjTpD5Z2aeg2uobi0MnWNol2QzQWzWFmrSY7wUH/973n4Zpu
7bSOCcshb9H5Yau40e7YuCh1vw2Zots5aW14V+BQyxsOHP1XLOFSRfuqiKZo2fUMML8oQx4TL2Kv
zLAmHyqQhPWfadI26oMiTPpPRR0gD9kwIQP7IFzTthsMWdIOedUU9OmDgkSAuQVXyKCeeqDZ0i1t
RWwLGGtbL3uiw8LYnEOtd8U4oFYD3rdbh+YV+lM9oMqm7Hz1laG00z/6smFDZgM+uW/Cc0QXPE51
KPGOLJn3vuKR+iiRTvf3nLeSncaFcgpZMW27/gdGY6afsQTK9FFLXQJmE4Is2G1NOIH2qi+bGIKF
4BYg/lDwzqabcT1fpH1lGb1Z5gFcBn0kl/TQMHQZdv0ymfTeVlSA40YtLfE3XAF/DS0ukyCjbBbn
vxRhMjjwvAK3rcEJuczJj6lZJziJsjNyAhFTGkPpk9Taip0pi/jERMuCA6ubRWx8Y8Zwq1fwm2xo
EZbwAxwEwRh5AxlOXlGMxzTwMJgPnGclt4Kwln0kZwbN+z4yi0s3cjDmB3CNaXkTadY8jcVcmluN
fjiHxEnk4pN1S+OPEArRwqBiVqErjzpgMfxqALzqc03HYHgIgygqvnUjwekceTm4bSgUSARo2jXP
SzzHdzIozWwy0yH2OU2lh9Ndgpqm98Eo45OLOqYPFkA3uqMpKtPlpnC6TnXm0SDDRaNUo5TNFq+Y
mEB/Ei3RriLWsxmybeCJLzeyqzX7ynrXhi/rXAbAzmFcpX5kEjSbpx6LFn8a+Qyh1ixa26LMVUcR
J7mWJuseN7EnWWIU5gVJPaZ4O5oEkh9A9RoG313Qj+KYYIztuPgezbusGSDumUMzTME1Wbr0hcj7
toD+BKaICMtWMizxCzLNqNhN9UrJNgE99Dcthk5+F+ApAQOoRxiw8cK37ZBBPG95hkpV1T9qPZTz
q66iQfx2HdfVh7CZY52B7V3Ut+lY8iY38SSXbQXupnKH2HbUX3nF4nKLwc2GvFIGmN8GPnCVd7SJ
RtSaxyIq72WNHcrE0g7DjR8pEFe01WvykYaRGH6IMqqHbVTYht0w1vlpJxrjl5wZCCze0bjk7lX1
WOxNMvS23zbtMs/73jhdvYwiieSuh0LGuCGQwB4/iw7O5xCEJQIhHs8Dkg/wC7Fh14sKkeiesWn5
NgzwwT/k3ESSZ3MpeLVDmD/JZ2dT1j1FiZ7WU9oMI+ZwmgkRCT6pYB9jBPwEl9cSICwhvrDF3oVJ
9bFYETY+VJTDpFgDovIvVk6iFxiPNVG1bX0lXqULgRakPaaBcj83frAZZcifduDtju1z1cPZ5LKe
OnGbYt1XmdUtEgrU9ly5j3zZjbeRWvt2W84RycMghn/M+tQP65bhyl4zWswu2rs0lTpXU4vclMSD
s/mwjGUFn7vOesPHGqGWRbASbsaY9vIUmxoccaZUjtzEAMf+0qHA/oDzJ1DbwA0+zJxvEeINiOjX
7Rqn3We9Qrh9b5EYn0jnECQCdr/C5nAJkRuF6Y/wtiBWvPi6w60ICoBmykWjO33iSMJ3smUg2UdS
NP4AFQxjBxWO6aAyeED2aQbr3ny/TLz5nJKkKz+XZRw9JbMYDHIQY2/rcqHFKQwHvu6mhM1qr6XE
DeF0kuasPINqNATRhh2bu3PpbE4Nuk14at77M92bR48I6JiBINvAMEpKNsS65EkILtW2aPqEPSJo
gEUTVsIxs2VMAJVqavwbZH0AaOWCcbF+8CasFC7wId6kskimTbqUafsM4qz4k4kmJCqmZXAELKRz
sJMJne/FGnG/wTtWH1XSj999yMyjnUnHH1D1U829AVj1M/ynHb84YTGTmUCw7KNqe2b2iI/l8EEH
EFC6N2uXYGBzrsAyVLYghzhDGAfcyG0RIU9Ce3a9g3JP7Q4klFDMnj1fg00/woB71jjU/IoqzAsc
Q7NRy9q2W1XB9X2ZOm7aB1NwlDQsUitxD/kpsiWB8kOmMSZfQsHYA4fKEsE/0wFojh8wunTMHeui
W9VF9V2Q0kVsoQ9Ogy2sDNa5tsAJ/fHmYjsEi3st9NlLFFMPJjYO/wyG/2Apq40BH0iwsWwEUQ+A
zvZXUZ31Q1EnhhywkEMoMi1JN+BdTGP0Vs6QOd+KEBmUNZEFs7SjJtSZDEGz/zQiexP5Gq1NtFtA
4PmFzOfyTsQ8rIoGY3ND2vMyEC9Hf5pS0t9YMtdzVrQKoW0RRfO4g0D71G8B9y2/KpBLvMLNqn6D
wVw0pZGcIPFqWly/3yAnMaltkswOhh6nKosQXN0YJCNVjuoLG7YkJZPYjcGE4zR2CzwV1D/GeKeA
WT7fk2H5vMY+sChfqKBBqEFWsDoZAebpvKqWUuw8zBHWuIywSeCPi1cQZC5uBKfniCNXDvisODkT
G7lAI6sbcFbx76RDGN12Q3RbIAg6pdWIgQzloIOWWtnjFIWBfsAc2prkyk/1A2/ipDgWAZ36DdMx
zAlxMeR6ZDTwHyYmtUWpXq9NNjQJrs1Ur+F8cGBqDPc9HMsWOpwhcpRZ9wHi3AaHki12xItAW51m
PkXFToJdRudTSMYha4CT0vuiC+cvroxwTujQLfrZLBLpghQMagCSkwIVpF4syZ3zKNM893zgt6Bt
GOpjVTYY6rLVjOAXmiRwV9WE8pKmHuW+VgD7QxPPj2os6o125qwCJTB9KZBz3QRFYxmyzBGFIWAb
wjY7n+VPHqHkhmqCxAJEO+PRzjXfp0ApfT1byQlccvQ+jVDhyYB2AQNtI9zQbExA1yBnwM/+IMDz
LVuhy6o9GXAoyRzTMOM9IwMotcDdiBF6VUicCYSFdLxhZRf1OfTC4VqMhdSMdliNZdTrHYJ6Wmxa
5crPks7yk6r75hHR4dmTpKN6UVCfO0A6cX5cOUqwfcDmGFFBGZCTQt7bbTmSpSNfqmQ4tXCzcFtF
NDfgeAlaBM1mgGe+Bcg8ugNzlX3u9dp2Wemr5leT+OEVppLUt6WfwY03+rI/7wKCOrkspERK6uUn
2031j76Y7Ucle2hr8ylw3/sWd2Y2lUI/jEG/zhibYTIXIcZP0I6hFOTNQq+PNHUJZj1KdD9BnaA/
8hGVWF0O6SeC2sdxTkvsCJSbioNElQ51ExX6bUvADrqBaOfyrRmDGsGPaZI1r2QB7lmIrJydnK3J
A5+TMsjaioxPHD2bW5CCLx28Y1TdM8iLVJtVnU8lx3D3NgUPR3uMkIKhjCLc93LpQOQoClSE53Ay
GxwY/jp1xTpvJBPjtmYQHwadVNTlRTnirgCWDeUVjjHLQ0dwVYgxwrOXkndQyKkRRqeF79ecUIWa
1+pTp+AFgjJ3KUFRUGES4qerxHxP0OfemRk2HbaW5rg9Y54vWpq9COP4BPt0L00nIQWnQr7qLEYp
9BMU38enqOTjsUpnBPBtQ6aNn7T6JqZFv3pfrb+HxdXfCUp2CNRwUeWqoDCpAuCs2z//+eqX5ZtI
1fJDuwqVfc/cvludvMHCJ4c56a3L+FAHP0BSb54MTeuNc7iVNp5XqBkwj1BtY6CR227tovT9KKJS
YqxgbI+CTaiijm3qXruuDL6Bc8CeJFLqFug/DJ+xhbAXSLbhfWDb85i50g5feLn0JMfkQY3JJN0n
T3E/z0ckJvwzSgXqaIOEfMJHxPuqTpaftBv0PcEUW5kRkEU/e9Qp6UGNafGdIS1usqoZmmfFWvOB
FWT4UjiDWwMxztkNRlSZTeVFpLJeLkl6K5umXpcc1TIY41p2Qb0xIVLGrMcNPUEHlTYmWwgGSw/r
vKJeOXq7/sL9VOyHKKEsR4fCnqoEAxMdzkv5QLSYxJ2elUEQQxoxo/OGGnebmuapoR0fTr3lw6sl
XOami0G6yQvILmYUnZYvKLXg8IdJgTT+zAD4CIWfXr2AWIl/wDU9P0YJ02f3TBFSgv8eNdMg7TF2
njJxShNif6HsPn3quioqUZ2Mk32zOoIimAmxmDOqfnkxI7DqnC/1HlQHUuwFZuNvMLE7FhvNwXme
ia4kp2CoKr4hApOPqCaDVQhapFiO5DytVagVWagbonrvp1QEu0YDKJBRVGP8LkKV6WMSVFGQzQuc
zGYaFnTv1hT+DH8mT0FLUpFjlAEL7phK72tAqcYN6EeWjzjTagdvMN140AGA8FkUqLO1UF/DdW2Q
PYk48HPOiOyQyBT1twRdgghnR8gXDo2Lm1aBgg082KoHB0KCTUJOpu/ggbsJ6LgwfezFmedEz1Oc
l7h6EQEEoKCj1LmnmZj5UIGEeg8/zXZhlWJApucCtKV0xa3X8HJ6Bk0HsKxL1AVPBPjZA4qLKPDi
Ro1+o7Y+fSWzRTi4iBB113GW674DRUUHfJjDVTh0vccdsHAdgYpUCYfagHZ3qMD2u9CnAvPay7le
DG76/rDMAaJ+2bDqY2ugcpkD7lE/jKh95pNAxgsi9CE/Rwg3EI6cYxTGgvg7jOu36EdYAe2E0Nsm
hkPfCx+U2wERcbBvbYol1UEiXoqixm5L0HDKDMrOTYH/p5MPRCaAdmBggBy6eqwhJ52i7leXBOW9
JBXPGH6ClnnK7L4MQ/VCGGHpxpC+ecI3r79BcRFIzH9KVKtDC0NC1yx6sEOPAIDB0eAscOp/m9iN
T0B9tDexhj8oSip+Wy6bX7xt3NM5IjlgF4C7SoL0wJsyeAogeNTdSqYRsMog7YanhHIzAFe2+O0q
oAiOOjPi6BYoiTxeTLBjfYGbhxPS9RnorAFVHQKJRYPmVPzRU7RGhh5dN+uN3jWu5d/bJqYfcJZR
fmiCCu0tvPpT2msUT6soxbhfHSA69eOMwf1paWK3IW4uNl2zwBVHcY8tNjKVn3jJ0VMSaME8iCqq
TqXV7FeRVME3qif5IOiI+klCIJTxspA6mg/xOEHCnBaoARcgX31EL7p8hQlhpC36P86urElOnNn+
IkUIJAS81tpd5bXdXl8Ie7pG7EKI/dffg7/70KMxxQQvDrsiLKElpVTmyXPgW9adcKJHqRAV+lg4
CN2APdmN6M6DvK77gRPVXgsEZpsDceaNYvSU1ufCK+FtqR4C11r5KU5P181SJI48HDGjNvR9CKrk
7qSc2pzK2jMXPy8hAQpno/Ef8dZFRIMSp/qqEtLFR6CXfPiBnf7UdIP/kLsZHhTOYOibsBZO8FAV
47gbCTYmrWgqdrQt2nAuXMqyH3XHg8cwSPCgyjSl0DxJBX9u27H6PqS1QA1siPptp8bjdp8Vlf5U
BkCDhhpE5MMOkrRhd4iEoJeSoAJyBMHWrwxIlV/S4810GIwbP00II1fnDEwORx4iw/dpwoP9PbIf
0Rm3L46EADKL5gqyQL+54Gbu38emL48R4vkKdQEBiQ4SIo/hjgMPI3ZQXqrzfdJwJ91DVCiojlQ4
40vXh/XHtkK6KzBC/VBGxd2xgGd1pHjhPgEbHrwTcHfecpUo8MnT1juUeOMovMdcPO2hTFu8n7ok
ZodUk+nqTxlusaqOkCnTHtQTtUSsM3QaPexrl7kfIUBfH11wZ38yQwW1L1PMD3NYvkLRqYeHmkvi
7Ec3zNdenhiECxH0Ej8zxZN3E7Lj7IBbLJMHAcHBv2QKf5VAvqE+hrGXfUH2Ba8L2aXwfQcfygcJ
3oL9EYid7CRiRX7lqjXNMaSMT7tKekAxqL5jb6YAwdOdJ9kgTo6MxVmxfHqpKfb7AwHbQ7rTDmgx
IWnJnR3xIQ5zCnC5v9Pgv8uO7tjAScKdglBEURbpQ5Cl6TeXCPUXtAuLeg95FHmKaqbpYYyU317b
Yaq+Zy3+DZ8pefc7SwpHK35WKFvDJQqsLIHn373zE1F9dSXiFXEYmAeoWEHGsecif8BWw2NvjtOj
SCkr3V91CKXYw+B3vjnlQ5Ilx9hHBekuwbMG5dE8+EaCiPGHrmMqeyg8Dy8AAq7cWVA4ApNYVcZu
8kQi7iIvg3wT6iorUELs9OjEONYK+sQLiADuAFXNn7oJH8cIIo+7xhNIP3RONr1A7Svv37tTRJ9o
6hRfKd6qnzzfN18qUgXtLvaDmAB3mpJpl8z3D1Lf+dHgPMkP1AztGUkb87mnpT7XXoXsAsTJ8FcC
bzuvhvE771wnfqskUl47kzTjYwEwxw8Xi/zE8hEZXy6ZunYDbvtDMkAjBh4lkvuIoGMZtde9q+AA
a4D8ficCskFN7IdMcWKDyjdt/4bzpOVPNSTy1AjqknOWTuo6kGT8q590w48qc7oo3RkR8Iem0/4E
fy0k5S/jxz8ipy3Ds+zwwZUqyBOe+hOepGOBAITu82y+iaIj3mLVVzkVCS7YsEViWvtd8WlMPPPg
mDT+jvC0/oTjRP6ohIOMKPJs8Q1EPHgXGD/N2T5BuvC9akp6aPHQ5t+Rsh8vSLUrsvMd1kGJnBnI
FJEcMJ18Fw0i+xxIqh+KyCBYJ3rS9w8mdcA6EOPVsjMdCu4f1Oji6gMNgT7IwejqwVRgjDkMLUgF
EdQOEzBnGwHwSijp8L4DqXL2toCEVPpMYs/pz0iE5k88ljr4FI8ECcOidfKvWZpjQ8IpBkNQ35CG
Xl1QtHkHpInct3kS8/TRn7qo/YYmnOaBjb6ckJehgGpQL8qDL35TDi+ln5V7UolUHiPVI8sUxjQK
3yES45b7sGndr+U00fy7QuhIPYRVOiUHMk7IHcOkVX/GuwnxGETIE/ku5DnOE7w6kfoP4xH06rtq
wm78AKBF+92DGAFgggjS8nYFlr6E97LQdi4txVi1rfxfxdOskPMwkYltgzLZ7FVBVivhsEhdMgTK
T3qaT6HYx1G70v4C5ssmsHKjvIpmeoX/oX4hSO/ttdt8ckZOd5sgazaFVVt4facRzLkoBpDddQTo
gSKMAThRuW0FbBorhZs0wANMXUaCirB5COD4WVPCXVhem5Uq4XogBccE8TR5j4vN7P4DUnPGNP4B
R2YrM8L7S0K8d4Aj88Cg5+q4bHCHDc7ZjZkqUDQ3xPDmfLxBSpZwsQ2haDNU0WSAyz8EBXCz4Fzr
laj2fr4mnbi0oWzsnWMADkuVvOBiEHsg0L7jzPnQQKtzGwDVs7CzAk8810XF3AXlouIjGMzGIxiJ
2d8kCtd0tpbGYJk08gMdQyoRZbwgg9/B0f8u3Nr7L3QQC7vK5qOCXMycbvNhFBwP3c+CdCn/6JBJ
rdSoLgAtbUYpVxdQz65950qhyckeKLKuhQOw14g3UjlKf4T8yzgBjHjfxhcmzJZqRJwcD1gfUHv4
Tu/HuV6sndKn/1BYt9TBPM7X0NSetB4XhDzyEcwfPY9L+JD6F6iC241DmHt+1QOowGQuvBxIfiQ6
1M6AQWffyTZ8M6Qqf74/TUurPv/+qg8On1xmSuYXNxzEJTA53OhBtH67YhpLq26h4mWGfJ9oOCJa
HtlxLO+e9hJAGY2AOG6RbRUcNtWUgkOsxwHgde1UQLMwAXjlh7FHLM4/TAYvkzUc+9KiW5Yu2wIq
CEOhLhTHJHyr8jsYK2CGqwV9S+th2blqmDfEjsTlGk04fudamqJgt/uLvfD1NsEU8syxo0mJcwoo
fLxqQao8DD/TerVW0Jk/8w+3h00xpXnGNI/KDreH/CG95D33nmVB/waM4BNwnt+ljh+gf/Zzgqrp
tjHNNTevNrDopAN+cZRdJKHqDnMFcAFc4kOH02bFDBeWxGabyloHANGm6FCDF8EFcf0MYetYUvfh
/giW2rfMnEa5QALSmXkG22NLzC/llivX6tKCW9aNDEvk6Dpl19EE7gfIANbdlSLJgyBx4yGidH8A
CzbOLBsP3LiMh5S51yx26AmgJ+kh8+X29fCx0ZUC179PVbVWl7c0JvefCw6lOa90QRV4HRlKAjKp
4o8R3MO6ibpNhDGcWUauowTkIU2NTexGbD/CGndx3vy6P1nhgoVYBi7wrCWVlzQX6MyDbmI4GDd4
kYQ99aF84BDQQ4jnkm+VpeA2yxPwKqMZuWoufZjnyIPyak/yNeKDha1rqzICRRlNoRmbiwlQfqwR
XDvk2Wrp/dJpYrM5tXGb9sJP2guSToiTq/QFqd5P82S1cdYhKlp8ATLywQ/Kc1lvfDzZBE+8bhmQ
ai6CW0HeoBofhCmAGazJHi2UArqWsSOmFJYkGjCkqX8XtSBSkyU8B+3rt3iVQj5xtf5zwZH/ly7j
ULW59DCOmTuoRQ00yAvaY9Hpx1kvbsC7xx/J9/ubemkfWCeAQDabksppLjwZP2vUlhyacSMhOXCC
/zR4JIcTnyVlewkGsLG4bf0rZ6gruP/lC6eJa9m6pCIiAHG3l8wnX5BlA07bOHI/RKv1mEs9WAYv
eROGpNHjG05nlyEFI9fYgj/ITxFNuT+IhQPYZnGiBueVLkGeqkNQEwZ+gcRogani7Tu/2MgQwm0m
J5GSHCK4PnqBIQZAnB0cjkjm/SEs7KB/sTgBjKYA7zSXgotn4aT1HjnrjSQAjuWqZ8DNiZwzc+nj
BEUeQfiFrfs8C+v7m8n6lQOi+ijtGAlw++UQLUPZdQRsgUp2eTZsY8vlthijBil0q/VoLjLP/IOK
kOqeHaltM2/ZbmJIiSRQ3lxkDCk8RN6/k/Ui+qXJsWw3gBam4CFUQ1tEEDTLoyNyks/Q7NYr7t/S
vrHst4+D/5/9NkheFM6KfcxWH2BLjdumO+NxojLGERoO+RvQIH03WchX5n1hamzOplkjrs0n5MIi
hnst7pHOkzjatnKxcpu3SftlWUUjNqac8mdDq/ExqoovjuObbX6SzdpEgcg1fZCbC51mYTUBTGM1
L/GmfWnTNoF7iKCkJoNv0cofAu/gPdILZuXYX1hZWz6xFqGfEpEnN0jXAN4R0/dGRXrjl8+dvjoR
AKcX0xwiviqFzQ9OQBCw7wD148/3Z2Zp51gWSwPwT3IxsmsRq3pfzDzx4wiqpmGMX7b1YJktRzLG
r0vNrnQyPN2DNL7X+8wDSwEASiOqzO53s7QKlvGO+ShBYNW71zYD1Algo+//obB3qXHLeANAamiJ
9K1ENpjmj0A2oVAF2U6UMtz/emf+zH8/dpnN21SLQHdN5yJBncXx01DpbJeCf3dWLphMnCOgnDzk
RR7sUc+mkX/Cfa+7fuX4+PPwmM3r5GVD4GdQ0ZSAS5umv05BmiYoP0NY+3Z/fH92VZlN7hR0pCYm
9jGBnuPnj7lHXmpWffGSSexRW/etYO4KW/uf/Rdmkzx1ObSqFBCIQE+0Ad3HTZnvGqR1HmnhvaEA
VKzM2Z8Nh4Xz768MU9I6E63jtEBVzGhCXeaXPHA+Q6l1PN2fs6VVmX9/1QPvos4Z3Bw94Kao9i14
pw8AiG9jOmOhZfngB2/GAQUucldLVDIlQJkcae1sy4sAh/HPr0fxIRD7DcfXy3r4rON2PDRpuzY3
S7NvWTvgkGCFHDy0Hhbt2zhGiQtV47sB8Zvjttm3TD6FdlQvQ1BB7KBhxOqjRl1w84QXBYrZVy6O
hUHYjE8FQWoiSQFg2mVcPHoO8oPQVsmPg+uSTdcqszmfGtMEvqMbdBGB2O4hnaj+pHPU3d2fpKUR
WAGzkqMAmiI7EYMkrOMQ/SHg5XeJd5scwJfu97FgBrZeYh6QKUBBkB/vGqf5NmSGvI0lUELbWp9H
9srIWtXVDeE1Wkeo5qVNiXdmsgw2zo9lwgqAX6DGArQOHL2/K2M4CKbIAEGQeEQ4G2fIsuSoR5YN
1TaoDfCGfHhDWuF9YBPEaLdNkWXJRhbA9vhVgEE4gJMFQPjtitgDLmNb+5YtB21QB71iLjaR6cQx
HgO9m0tjVy6Epf1jGfJYMlSRoJIY0K8Y3AS0z54Rttym2M5svqfQaBS9Uh8fz0r3J+ApxQE6WGtE
rwv2ZZM9ZR4qp4u6wrdzDYVHScFflcj6cb7QVjyPhemxKZ4GJAIr4Jexeap6AnTdgSBSNAGNuGlx
bZInRKdootl8APkT3MokCsBKDEqala9fmiDbfGmtSCOd6CXOChRcoEBvl0PPfAfxQrOxC9uGWwPB
P+ZFL/kIxjnfidKTP6r0zAGk32ZhtjQi04BBty2Fhbkm/1Ax5qGSY0hXPJWlFbbsVycjGHfdGpuI
0eBNkbeoqZpIuDI9C56db1kvA2UkKmpatD77q4Vn3krDry1B1KKfynMhnE2vc+ZbdiybqQ0b+fuk
BrU4cFFDfBYGsPj7G3VhJ/2L+CnJc5rREVeZC86wNzTNUaPix+rkmTXy+KUugn/eNYHbECcr2x6E
Z7gM2oj/oCjE2U2m2SYez2zmJ5+nXRDMBZ87obBRASPMUJUZVdXT/Ula2Eo2+ZPsfQjFcxq9gHji
uU9R8IJi32KTniMTli2XWTd5CUCSuAcIfCwqAafbuaivX3NJ/5wuYcKyZBD7Np0qKw5m6+RBxTNa
np4h9nzsk+7UTc8V/un7/Hh/rhYeIjYZVCD9HoyGMYYDIL0+tDL8AOKv5idArO6x18TbxHLHbDYo
broARDAj+qEszg4IpNAjAARrIvRLS27ZN9gInJ7r+fQwNdAiIxHtsZpJf+7P0lLzllXrOQHuId12
cYHUHvfQ5Iu/o0Cyj1aOp4X2bYCZOwKvbqocn5+nsLWy6vNj1gI1cP/zF0zaxpcBWGiAnRk5wla1
+ADMYPa5yKqGHYGJHZNtJ58NMUsiuLsoo+gv/cjNzwwUS2Zfm3L8um0M8wZ+5QJnMeiaAoPingSM
XW96035z+4SciLeNzZDZGLMsbZBLmAoXxVyoEAYgdtwT0POsYIGWlmBe+VefD11FEeeIWvzmqAwU
EmCR175jA8jCts0P+2cHQVgNXYnH+AUREoB2J0h/AHgNvvpUxOOn+30sbVPrjsZiRiGKObpLAXwo
GI98FPqDNG5b45YJq6xhoi7H7iIj8QRWAIowz5qs3NLsW/YbtDHSIOkQnUzFQMJV5cE5oemTl4Lb
/P7XLzgYNpZsRFlo3Douekj6k5t8jJCl1Qg+ux4iF7G3crPNd/Af4m82okyJbiLMoOAKkPHkoXaz
90JWb8qiO84kEbr2T/W0LUvCbDiZByo4TdwEfTkqPdZN8Ixymm2upC1W6BcgmoIIH8QdJYqWDmEO
0i+dDStX9MJq8/n3V7aGWmoEVsE3hrJokZQ71E8/CPgwO4+tqaQurbZtzW1jpgaiDTGqp1FWw7sH
QvOTzrIn0MI9psY73t9VSyOxjNp4Veo2qsdIyIAcrZeCbi/TXOxBi7FNBoHZSLKyKLuK94q8jMFc
bF5Bc6Eheg0WvDQCy6p1UbmK19Ms41lM9BiVvTnHnSFPPch/7k/SwqlkqxQCkciKAQXwWIzKo0cv
7JAsjAt3ZTct2JwNIStyU8bUHdC8doAmcMECnCQfJY0fULbqgUgRpd5gjdg0FhtN1uo6z2TjojPp
Cv4Z2IXxhAreNXrphX1rixXixkxAeNWRFz4MZAcix/YEtJQ+97L/TOPa/eDgZXd/JEtdWfe1B6lT
j04hFh7VMvTzb7b+RsbDAYWu7r7rtAKVSl+tGMpSb/P2e2XyeGNE45jParHTmD7wUf6IRQb+mfRp
cMFbRqttkUpbHzCWXdP3SmdyRxW9QSipAz58axDRhpXRsRhi/IHWG5Di7sMpqvYOX3vYLbj6zLq9
RR5xv/FIDPFHAYqypgCoj8eQGEJaQEOhIUMl0/21X7BIG04GIgTOQdEpb7KF2m+c4bQCdxRBTnBb
+9Z1ngwm0JnhziWL0/faBR031HTWBBoXTiwbPgaeFWbqVMY3xOSic9UWKZJdgTiFuve3WbkNIkso
ioHAJdpd+j4wlyiIp3dVj3zg/dlZGsBsI69sISKcoMhjiG8gcOr24H7xDmMF/ZbaWxNBWTgS/wUY
07RlbMRJhYSf97VM2T5S3buJdT9D7T83XvnFKfjt/mgW9pINH5t8dw7bCHkDoYx+xImbfFKsjFcc
qqXW599fzRX42KoIxaiwYF0lVEswxsipCndTREKxLXjvWpc4uGsFiGY6ekGt9rVvQLo6oABzmynY
UDG4Z52p5DhCR3Ca9jxvEBkSCGFum3z79u50AMZjBLmRI2jPvR8mn4hEcff91pc2qmXGQe4TcE65
oL9D6jp/A4YwYB6Vz1DO7IiZfmZTNzZWrE3BsBnzMr0ZSKHukz47RV6IguDB2Rhet3FiNA17qcqm
vP1PMQmcWkfU1ZaH+9+/sEdtoBgF8ShczTa96Ro6VaggR2rfoI5+W+vWPR04FHSYjJY3cFPkqGpl
40fg3soVR39hiW2omIlBueWmyrkUVLqHoi2/RNAoHvp2LTKzcKnZQDE3Y33dyCC7NVMU7GrEaa61
4FcROd2HEJTFazHLpYFYRixAj1RxnTkXabCJULoKVccJhPh1v4YoXerB/edRxB3E+fhI6KV1x/KI
gvfpQTJ28UIQb9xf6qUeLGsmqgM7hp/nN5VGb5sQzK+gbfsbQiPF8X4HSzvVMuhRgIgGZJrqhkeL
+lk0I9Nnf0S5/Ur7CwOwAWQgVAo8CaXkWxFBEiJRsDNUM0agIdHFNgfPhpCBJRu0loMBe6dS52mo
o+N/yHH8duT+8H638WOZk9fuJPhwUYA/qxNTSNenu5xxFFPtZIZqggvYdfvpCSUMIJfZ9d3MbclA
X16DPtdJwG18dGRjMg8URUFV4D8liYQKUAdqe/2za7Nqeuchm47cOQrDAf8UBf0mwYKAIvO88Fh1
cEK3IN+TCQxXbpuTp5TqMvsGJrjGQY0P3MH47GZgtAXKBrxrXgBiZCf06K6AOlD1PBPetOGuqBsQ
iDZ16Dsr8bGFrWNj38Z2HPJwqp1LUuRPYgB225T9503b0oa+gf94CNVospshIfgreMdBSJamsYhX
QldL+3Ie1Csvok1SA1YYVd6SvPX2Sei4H8BdPu4aZbyVfbnUhXX+gJAcsuSkdCBo0YrjyLyZtcrh
1Vtsjq1pUGodQV4DRnQ50u42BV4ECvnoCygpk5XTZ2mFrdMHLKKdUB5oxtq2B+ss0I3lgOK4+0u8
ND3WyTOT69OyK5zfSRPNUOclwNOX+unak+O3t/Bv03Vt6BsDYx4twFQDvk1soo86CT/QeKCnNG/e
apkADQpjOTANVo/Oq8D6pyf5CKqECeRw8fuywHhpR0CUC5oRJxcH1nlPJu/Gi+NBnnnLLLg2Qg4U
rVOAjdjdBgjn7KoBrMdu3EnoBsTJCk7hzxMNBcV/bvVIsLpTpC1uHNUDYMIQu5RCY9pniGhvG4Tl
kAzOONQV9PZuOSsk2ONx9pApFpfO+Gtd/NlpcG1UXFBAgYDkSt3aLh+uniyvHnGDqw8uLchWABxx
fyR/3vFuOP/+6lgIgLzzlYT3jJDBh2h+poL5elukyLWBcWB4qaCm0nU30FWgmsYroC3vbpRfdW1c
HK8b3nUhbW/gt6n2vEFZY5qWIB8MNp1n4Oj559yAjEMTGkTtrWI9A15heJdDFHQ/lu22d7wbWkdC
VHBQlWsXji3Kij+T0ne/hkWM85/wHNCm+0v857iTa4PjggwF3JCQUbcsQvZURJCJjMdCXJDhBomY
aD6FA4jV7ve1sJ1slBwnQUulo4vbwOvgWgGJR/dwsSDhsK1927Q76XkuJEdu9QjNTnAnxsNfU1qx
lYqphZPDRsjROmQp1FjK2+CwaxxH+aksw5fYxT15//uXOph/f2Vu3FUlAMF5ecuS6IWHkDoTHSi5
t4YiXFsfMekoh561KW5p4JVnD2wRj7KDOsb9z19aXuuGd6BRkkHOq7iBmsgHbWdXHgdopBzut/5n
VIEbWFe7iaDrAN7H8RLQHpdXBSQ90JZFDQK49Alcgo9AFoA9euVlvzQWy7rHGMXIbdnUtwQ027sq
SX6Uhj3fH8lS25ZdG+pn4G3AMntl+eSz7CUQ/sv9phd2kA2TSwIG4XjQ6t18yHf8homKwjjnvFst
hlzqYY6ovdqjiGogS1gn9a2AmAGYyJHF7uoEhOXjz/tDWLjabKCcVLoe4RDWN9ol7+OWP3l98w58
ol+Jt003z7XBckGgoNGTuPrGfGiKu6AqwlvD23iv2XKIyKFC5GGY2pvruO5XkYXjx0mO+tP96Vma
/3lTvZr/AdWhPJSeviVdnxzAtfcl9DkkrCK5hkRZMDQbJQfklFNWuA1uJCYPuOO+5bl5gO/ytjXt
w+Spl4E1/wGttWANtkriNFWVGCModGV+OryfKgqBE530VbziWC+1b1myAPPRoMZW31RoqqPB/bnP
HBKsHNlLrVu2DBbgagpqqXBOgK+QY59mIHxHgcy2r7fhclASAMtblJY3havGBWnZzlNgCLu/lxY+
Xli2rKFlCkmLZrwk+ay8k5Avugbx6P3GFzaqjZEDLdiUIhFY3iZQBkOPhaCSp8//QtCdr/Sw9PmW
n92YUmWQvtK3IWvUQzRlTzWUG7ZdADZKTs7iAEp3eBEPqE1ow7A8kxTaQ/cnZ+nT599fWTEekAMF
FZm+QT2u/DWkZZjvWIvA+rbm2T+b71OR0rSuyxvkLj63cd5ejZOSTYEOqLf8s/ER2kk+c4fmhgpv
d+e3mTqHTU02zoxlrlABbeQY+/o2Ot6tbzh039YwNAuurrBsVRM9+pBX1DfwTH9veXWZU+CGdh99
VX3ISLKycxa6saFwFCIADe5hfQOJstyLmH/N8uYbFTXQ5Vn3EVJfx02rbIPi9NR6QweVp2QHst4X
qC2C0LLqenA9bmvfcqeDGJFKApLkU8ZAkhp4DT2xBHyA21q3rNct6jb0R7+6IRRNr7XJi7cq5s5h
W+vzqfTKwIZE095rvfwGL7oyu060UIOiabMNa+falGtt5kNkAaIet8CAHvFtQXthrlBiyT5u+37L
gqMJQpWVivwT6FLNUai4Pa9TgCztUMuCezF1g3FG9ypKcAol+WnGeiVZ/Uv4zn5G524bg2XKqZMr
KAMRc8sTH0zufYiq6b0aZ6rcbR1YBh1wiIypUkM7aeS3rPFfEFleS0suEJm4Nh5O+V03uR6+3uvU
j8b16K8s9aEv1qAyMPC86ZpCuuUsyM+uV9mJpfLHpkHZCDknHyDq4sHBC33iniKIKj22dfv5fuML
zrUNiVMe1C/CQmS3RAH/OIB0eAdKPfDySPreCdM1xpSFu99Gx82SpF3mJ7jeCsWhA8hvGvoaB7DU
uytLv9SDZd8EsrNDA93AWwHNzXTvg+TzEk4OaXZ+WrUree+FamGXW9d0Ok5eySRHwW4H+Udyrsra
BJ+HNlDiG+CqVXbqWjwUp6+VzqF2tkNULnJz+DlVDWZlWfkIEj8NBCTra8RTS+O2zgV3kBnESJAJ
gIiagNZQ+JYGrdmTbu1gW9oh1tkAPn2w5UMY5paBsCX47BtgZKO9D06C5JuUyKFH2Vj2z/e349Jo
rBNCk54Dl6bGS2TACyVB1g2hPjA3ifLL/Q7mhfpDzNtG1kFoVDBIq+ClR3NnnyadPDoggLvf+MJU
/QtXB5aJWU/MIC3PnJnVGZSbB8Drh+yQaeXQQxNK99f9vhYGYsPqAoRpynDAUacpoE86jbG91Lb0
kmuD6koIspiQdc2N1I0B7wcUoooTVCIMOW77+nkGX93GutCpOzol1rkCtLuP+s8CZMgrR8HCbcas
owA5wGDIBdRM+1E8jk6xV06Ha1M869j/MEB0aaWfhc1qI+cAyXW8CgyYp1lE4QQe1WZPOejSqyF+
uT9NSz1Yxo0aEBZJ5YWnQvXvtAPCJGPS53JI1572S7vIMu4RWIMu1J0DqnX1xUwo1Nj+mrQxc6gw
wSHo4+tl1QTnwjHmnVesxvOXPt266zPAkkc1BOMV/Gv1G3jV6gnJSbPiqiyYsg2Zy4hI+2aYwlNW
lRXEPBIGz53HwHQPBRCm7dqRsbBXbdxcoUI8brxmBIFME0EBzO2b933I469GhELvRjZCYiF20/Gv
+ztqaVzzd7wyPBEFo45aELhKCCtcCxFDNqpKSfSDFh0DGb+oVrbuwvLYgDqtKOhMJHOuLp4ikein
fdlAxeD+KJYatyzcCIeDfqDh18AQZwdX/ktU+x+2tT33+XqG+gGCp6MTnUbquA/gDU/PEC75eb/x
BYO2gXOZTGgSF6K68K5skXxiE7n2ZQ3VLZb7xe1+J0uzYxs15KmHEHmtUzY5EHdPkOWC8tHa3C8N
wbqiR9O3TgUEHbRoC2imOt51hGN3Apv707bPtww7gjhDH5kqSsB1BycLkdi0S78O2mvNGnPQghXY
+LkiSXhVdi29FrqHeoWXJkekYrtZxyrasQGa4JuGYqPoQOIWsbxxg1NQg0hET3l78uJw7Um7sBI2
ig6E/I7P6mi8qtT9O5Eg+qCCH/MB4Jn7n7/UgXVLQwayiXydQhQeEdM9BNae+gi+5WZvzMbSJYRV
cCQLfo1q0p/dDjXqsl6D9C59vWXIVQNp+TZlAWTU/QGlDiVEO/MSFF2i25oPd6wLmhiwluYVtFx2
4A7/0PUZSn/B4bcy/0vb1DLkCPJ8oAbQ8lz0wQfZAUkKR2aum4W02un+Ei+cFb8fOq9OO5SN19D7
acgpSFCbDiHTGiJaIYME27b2LWPmeOtAY7Ju32jIXx2gMv0E4POaA7ZwedrguUiSpELctH0DCfXq
rVDAm7v5vJFQYCBBAQltUH8juaFrw+iom0RhHI8ofotz+EkDwFxAkNW/Ns2TDaOjXpNBvKhC60Dm
B48M/Df7oZVrDN4LtmBj0QLwAUGoo4C+XTKMJ8gHQzXNbbx34IYwx20jmLt+tZPcvEpZU3N2Fa7B
0T1AOaac1h4kS99v2bJIorZJCxqdIMPQZG8F1219DPoyd97RoYe25P0xLHVjmTOPRo/6kJW66FhD
LgkAoD6Qu4pXK/GDhUyajUYTURRLaJ1glXtdQUHFAbadN+PPNq1/9T1/miesAk0E0EErseffqPk/
PHipdV0DpwOVj0pOVzeCdi/QlWndNRCqiyBASaIEotyBZNC9g4TP+FdhJsjQmXYEC7vyPMi+Qd0s
p59aB7JHNxb5nnfs8mYY39PQmdQL/IxKQ6d5dpFV1YA2oJjCMgLBvdbDIc/7OH/b1aLbRkXhUus0
KYhG7CWLI7y4sIMFdN4PMJo1vo4/r75j4+EUhBKZO/nJuaVaIT7Z+hyV2QeQxTs5cMXgmfn7/jb7
86Hr2KC2CFqCEAoi5NQq/9lI8ThLo9xv+s9HomOD2YDJ85wAGkDnAFI0RwOpHMRxfXXoUwATixqP
JKamtQLtpXFY/oFkeD4IKNyddJOLMwTD1HOY636THwhE7j8PlMSJAm+QITmNChqDRYhrg6xS9C+t
tXWg8LBJ3Lb3cO910H5yffX9N9uuNmu5paW5sY6Svp4qaAhhjYuk8Q46xfuRS75SH7q0ypZjAI21
Jm4mn5zm+k3E/97InqOCPf8ekeIwpN3K4bE0SdbZoWOIWg4OnAMKzPaeJ+KNmHPNMxHS/d26NEmW
PSdkCKCeHJdXuB3jISvA/BohRnO/8YWvt4FsWW0oztaenEwTvfRl6EDnkf2Ayu22bINjo9cCQSFV
2/nQyzSQ2456eK9Aa61cFUtfPy/9q+u0r0dZObIgpyhDYD7rho+STMg2DGoF4b0w9zZ4rYdcL0pN
wuIazaw+nECUt2iztafDUuvzsF59fmC8DsQ+urgGCljaQIJZXo7p8/2V/bNf7PwLtZYRkjNob516
NnyeQ2OUBOBr9g6zEsb9Lpa+3zLfxJeuZtLPzi0D8+suE16YfK68rOcbp98y4T6IQY3W98WVQsNw
R03Jd3OVz7avtww3810KkEtXXKFqo840aegxRpHYtsYto22R5A80rSBDl6CE65esPQjoSrIp2+XY
gLUgrh0G2dbiyus0fQfFYvLooRD6sOnbbV437QXGFD40enUI1l1e5PUbZ+zkJgSwYyPVUJaXTgFj
xVWgmm3fOojJjyiOPDp0NQu5sPVtpBo3UT96AyvPNMufOWjKCx/KFj0kZBuoHO/uz9Kf3VTHBqz1
nqkSlLnNd5f6Akog+QCARwC1dmgbAITs75zYNw+sFeHeqeu1epCFS82fTfHVkQH5c68x3aDw2nXO
FBca5DVPsyoIgYdEgMq4P7gFy7bRbCqfoj5VkzqjUlnsCzqNRxyFKxmgpcYtq46UpKXvoM4KApyf
2srt97UY1sIBS41bVg0tbKTiBgeS6COieYHjv0CJdhtCyLFZ3qjECTe6U3Et1Kj2I6TXj8wJXu7P
+cJlZoPWXCUTQnoYdRIlatcKXMGuz/ydhyLZw/0uFvasDV0zPUSRXD9Q59kokhbVVlqDzGfGiSYO
9lAq3gCVB7HRKV2rYl3YsDagTZRxnosxVGcBthTKYRuQJZ0xkTzrD3G/LWXp2NxvINAAB0ihpkvR
wEmKYpwlNBr/vj9tC3vKRrUVGjLp2s2mi+H/x9mXLEmqM80+EWZCgBDbHCqTyqrT3XWqxw12pk+A
ADEJAU//O3U31eomucYuLRcSGkIKRXi4sxdVZf3BSTZJutYaX/5/Z9ESkaUZj936YnTyDFFhdfD6
nSQvrk3zVtI0SHs4FxeWQo1j0YNI583I59qXW3bc6Rac4CCHjE2E2lg9gSyhkGyrqGnlEGeWIbOy
h8Qqj7I44fVTg/e+HqovsuZXN2y2aBXXNqd1S/OqGqXrmvoCldkvFNVZoE/4l0zRl5kie5/tEw9y
bWybDCqXlMLHEhf5B7Lk6tvd+8fGs0GkOAFgNGputO70gyQ1JGqbYeOlvLIINrlbCdnubMrD9tFo
osQlyTr4eUnalaaK20roro2doO71BufOyo6yxURZNMyqB1DjUctxolccgRwBMik997zLkm2yN0AM
4RaPYY3YTqUPhEGOFnjD132NW5Y8gTsxyWaK3TSDZUfOOCL2ou/dwPK1ofrLG9aU7c2MEGuaiHwp
lyqXfV9uWbIfhXAfHdLcVMT9ByFc8aWlQ7Fx369tItuSDeVF7cztTRn4LRPBUxCFmhEpj9Hy4t83
BMuUfQHR6rGFHrqEO38pR4gylWW/VYG+clDYsDbJZYIC5TqLl4Ni4UPv2GtWtPEkvP9ashVZXdn+
NohNeAGKINq2vXUTNhAknsWHut+kml7xL35Bsc0qD4Y2bfHeQRW9RG1fuVSnIr767f4SrHWwrP+7
m8wfeuxSJNZufu9QePVSsAtpU/Fvmo5FvK+Ppe/3ffRgCcZtk8X+nIiT4umHhViiYfnL/fY52vk1
Euza2DXuF5WOshF+xNA9Sy1fO0SZDfEewZN0HsrouRdbgaO11bYt2g+pQL6qvSV+w87G75MPfQHU
/4ZNr62GZdO0DcGWFOn2Rnz1ETyU/aEboy9DiiDD/ala+37LrLOQ8iSLqvbWcLjxFQqm2iifL/sa
t8xZadWFY+LhuBuAE5UJMMJg+cjdLfjTysfbKDTkyYN28PLuJnOnrg6MptlDPzdAQu76fht5Bg0i
bWSi58dMIZcEJ/uFT9m0UYy9cqDayLMyhC6W28PQyBi8JCYE+WQQh8U/SNFvvW5Xdo8tBdpkicym
3m1vdFZfFPK3T1mAN61nNlNhK0eqDUDjteuKiAbtTQPGgEJm/eeSV3lsPAr9nSp6QvRkp5tnY9Bk
l42Auw3zY4JIsO+Pn0EODUSM0x6kg1T97oeCTeTGmsJlZuiaC1Nt3l+qTPj/G8GatRUwXFt4y6Yl
OGg01MLnxykArIR4wzfd0q9qjr4QFWycsGuWYZk1IPmQMO29NE7eaId6OsRD2W5J3q+1btk1VMZ6
oPLnNDZFWFyE75uT12+BwFe2lI1HM7IeZWRoGpeT97WEptYB3vG1K/tvWmPzzjLaiGGtdbTcHu9u
IdGrHgaS5s9Ie30RoX+bRnIx4/AZPLm7i/xcWxUU1Ljg4eJ1c6FLpVnJyIftrbo2BOuyTkJPtVPQ
do+SUWYOoLHlztGMeX+mLcvEHwqk/7eQzu6WKvrKiWITunWONB2u1yxWmZPNx8k0Xn7Ws9v9oSai
6add566tBZo4suWB13dg7AabEmBq3ceakH0sQa6NTEMtRt+FtXHjpa7wzf/+/5BZXzENm9KtQ/lo
G0DjCKqlBeLGCXPq6ZjmWb8RNF5bAMuwIXPZThG4KWJw4jQn2oXkwFKiTlzxLa2XtU1lWTcxA2kz
0rlx0uf/ZkEHHYpuLmYwIdfdMagMNO/dMG/P99d6ZUA2QI2pyMmdoaOxGReXf8GMaQPi1NwHS9f9
LlbWxMamlSVE/6Tp3Zinji9eoBtVRZdMdjuhRZAk/PkkKSltet6ATokzJ7slqJS4BHOyr6jateVA
Gxb4oB/P0pgt8UpfQRI5crZShyuXkY1LY2XiFkmVsFsWzOIZTzqogAmEKkunYk99i7j+vjVY1ubd
YUt6VYDTqkjx5nJb8qzYxP6TE8SYP+9r3/LDed7POcCg9aNpo+ekAaFKBAqs077GrRvbkXk1knH2
47ZDqe1paoCbPERtH/51v313aeg3D5ZfsGnwo4gescR+DRwrRBZcUNmI7rQ8UhWQMlkIyRwJjZgj
TvRXP2jHAyfebSCht/HyXnkyvZWCvVufTs80n9toemQlfyiT+kmS5GhQr8lS7780+uhB0+L+YFes
0YaysZyCLEw1Xsz7YPgE8qVgvDqSts5G+ys72kavTQxa25UX9DfaVohzdQBqoUJ3SpzGB+EzHz09
nHMTzeXOV4INaMM5POcE9ZyPWQv0BvMaegxp8mXfbFk3PGvG1vhdF9y0cD/IFFHHQCHXsq/x5Ux+
t+iTSmllwOt18wb638C1PEhV/LmvbcvgNZNV1E5tEEPOA4TFEUpGvAiRuvutry2yZe7QWnYGcHSJ
GMRdLdRuEh6dkY2qn3MzpE0cwMu639HabrVMf4LmgIxSGsSsK9V1GlMqr1VPSHTZ1751n7uObFwv
gbLoAfHl4Y+0rHoIueX7SvndX2BkpBXJuGQVC0Pq9jOSEqX6NDie66hde4jYUDIGGVFJRBLcGsfl
6kDBzsqPObyTfeph5BcIGRRPcl16zrXMc5SJQHnzMOTRv3umH1b6swV0Op8Ic8GieXg7bxMfuHVP
7ksZkMgy3qajfV0Iqm+6Nn9IleXfUhTjfd336ZbxAiJqRB5BHfEgTCZPOhTdwZ33pXeJTX8G+kAP
pX1REAvtiFMiEWMsSLn1BP69VRGb/8yMvGtKsPFfCagO+kNSB9VftAeOdt/UWEY7N1Xgsr7F1Myy
RWHTwiQ4K7IPDAj858+bhtRO0xVuhuZbRfzziDT7JSh2ukoksvxvFelCJo1yrmBdnP8AZa2/RDnC
6665+QUrNirMvGkFBBYRHPWX/EZaQGnmfuvL5vvVkSE2UIxMhg9tgm8nUaX8E2+9iRwTmTcP6Sap
+Fofls1mfAw6kxQG1CR1br7NWQjsAa+c56hRu25dYiPGaCSN08wJ2BfVDOacNwQ8RG22MvhrI7BM
VyWly5PUQ/NdBlcvmdUNEpUEmgFqAxa1zMXv1sG6fRsQy4XwiNmtLN0LpJaOkwoI6Ln58yw0dPR6
/e3+gq91ZF3E0uudgBdNcCVNcFt8Rr64q0N1c/vqtO0G/d49JTYDmp6UhABC1DyKCPpRdHhYMHBG
8WsGhPmIuA2IXs73R7RyNnHLuiePddNUjxHCAyMAR3i1pOLgOJ152Ne+Zd4IljRN10tzQyy5PhgN
887Traq7leWwMWUqBysKqnPNrZH8AemtDmAQJtmrX/PndgSoadcYbHDZFKQTi3qvu4AmaERVImrJ
9rpcxMaWTaFRfQBthYtfmjw6TBmiTud+lluFoSsLbAPLJh+VqIHogqss8vYwAVjxvwDhzK/7psay
beG2Ano2YfOoerTeGf9GPHjt9xtfW17LrGUDwWuRVRDU9ml0hfLci0jANL3EjcPOf+yjOtvoaeWI
srFjuh2gZeLk5uaT+iMD3chJmqw4pHJqdoWooV/78y1Kp6HzIMLTX5q+fpoKOBhz2+yLUBNbMrSU
DjSiZzeMmy76SHXfxLMj9cbhujY3lgUvkh8uq1MS8wS+EfyD3GSHqusz9eQFfl3vu6ltKFmSl4HK
0xoTFAT/SRmIU4o/9rlINoiMZ2oRf28SILjYVJ9oAg3sK/VKk3y+v1VXrMyGjMlySoaw6INrljkD
P/pO+CngjrNzgW2omAJXXl5QP7iKaUZWsU5p+Vy4SF/u+3rLiqcyCETLRPtIZ1lCzgkBl4DC47jf
+soGslVCE11k5VSzMDu8CX+g4GNUB9b69Fb3ZKw3lvj3b2Riw8ayvkEAhKIEigSog/ED1J4yNieH
nEN/wp13AuuITYoGKj2InDW5fGSODlCEnX2YZLV3n1q3caLLigQJiJ6lbEx5JG3Nos/eUDp0K8W+
tlEta+a8cQDfEyhsZWABOvDBfHpj/r6/1Cut26gx06Gsvu4FuzKIpyeXKunSCzRZ2JYo2MpWsoFj
WYGt6XgZu4oAfp32cUCwtvwSzigw2TeC5S56FyTKFom52dXYRshUSj17J9A/b4lrr1xoNlasYakW
Q5azN/cRFHUD5MFZD5XWpmj/BjnEHB6dicxbCXG+Nl2WXZsI0UYeuexqqqktDw0K3wr4jwODoEJk
0uoEbPb8Ka9rzg+TaAK/P5jcN2enxgYH45UrnY8UkisvVRPQ5oSvBCw5mMfpe+NWRP6RoOj0u4BD
5IFbdW7gIE00+DMr+1KdZZ1HyRV1M/k3mjFevZDaY38rMGZWDz7otr4jgJL9kTRVOh7czPU0xA9p
rz86IPb/zkwfDsdZJVN+0CnzogMQNKR7HuZUibNRQNLwA2MVC9hBBBUVp4b1MsPTsU5biJAUQCUD
PZ85wF1eMRY//TD1kZYeqriNBjk7Q/1y2Jx5PpbVqz/rJnplhCOWY8omzI6lP/PuSCGX1mCDQZP2
qLsM8R78kRQHUOMNH8Hyh79LSbyXWUKt5COqIuG5VY3M9WvjDh7/w5ceMEUu08n4YZpRkPY9rJww
OwlZg3qfVmPvHUNejX+rDKyopsqar2nKRfpoSmYgPBxULYDOiQMatQFs/eWxdAatTzNPs0xD7prJ
z0UIlrKj5jyl54KkLj+Gfun3G7Usa/vHcsASOYNBJGTsmoCV/2MCoGnSj/KxDrZ03tY6sN5TUKfT
LeEdw8Omao8dfBh24mB47sfcpKd9Fm15Xj50HFu3Ney66CDwZuhP9cJasq9x68BWLogNfVXoiwQ2
52gYQi+Gefs8r8A6qxPf0zIfA3ZdQF0mZMI/hEFJTl7Ytls+9sqJbaMEp94BTxAP2dUn4muWAZ4Z
OP6WPvjK8trgQOmrdMZloy+Zw4qvWek7zxTQ3O9B1JCNLbpy7dsIQVqkeSVnE14Ni65JvxymEFHw
3UMKSsWgKxpnn39qM90lQ16BUpSEVykBxOFOON8qtokdW5up5f93144q1DDyOQivPEDxStcC+pap
LDn3FMJB97fqSlDBhglCyC8Crzq6WNBE3KHm3JmpJz9Ii0tuoVUfUTfzkEovJ3/f73Ftb1nWzZuk
CBn8r/83ZUs9vJ9uEQestW1ZNeLBkfE8EUBemBDvRH2waKSm2QrDr62HbdeDz4MuEeKRGCObg8+6
9tuU+PocBSg+uT89a31Y5t1Ah1mJLsUQGAM0SqkE5BZ43wJ8tQubTn5BDM5NnzdDy69Th9gqQ3aH
fnBAMJduYIpWFsFGDAqiU533Y3TtWvUPmVBpGhqU496fnrXGLU9schQLxo7g4R+5yqSHrAlkcJLt
OPaf9vWwnCnvjE6XIvOyEGQAb26wSf0XhyE+ta9xy6JJwhY/aEbMDnrL2bFhqK075oDDbSR+V3aP
DRAECtFvA4fg41WyFIIgqL2A6sAqujO6bSMDUaHRRT6kwi9vkSMtEFIFVKY/7A/+2zqvWpOoAPeK
QSEIZLVBh9ocFEUX+5bAMmKOuk1mXGpuU9096whRHRzh/el+42vzb1lv0kDNratccysL9kON9XCc
BK42r5ViS8hv5W6zsYHgvCW1HFUUZ8vsEGk+mUglHyZRnfJ0E9S6Ymc2Ux3TkEYLoQsZl3guHBgE
3I4OaAj2rYGNB0QAraLaVfqiw4UjW6D1sFAfd62BzUXX4cnvDKA/iRG78w6JhrBuWTH3VIDRdOP7
V5bZhgAqkTcyrbkL6u3Ub8xRM6Ta8kvONfXzh9bxhy2J0bV1WP5/dxoRrRpIgWP7HzKQWh+g7qGe
KiQbNmI8awOxLuPMK0ZEHCf1CH35DlC6snkQKH845WG9pWy9NgL68wjM7NZNNPs8hjw7O+OVU58j
yl7vr/Va47YxR6pHlYyTPqNoPHiWcxJ9qvO53wV8INSyZtB+gwQyKnCa6h6q6RTVH6fQ2SLrWfl2
G/VHFUIueLP68RuvrvKYuA4p2/CA1xpf/L13+2ap7U2iMfKyw8SC/3wIN54LkOCddk27DfbLUD/C
u7bzYw0X4rlTHOSVfQcyy33NW1cwH8HHpbK3j6feV7ACNMeqNN0+47XhfiSqJ5OkUY24OFiHp6LU
hyns6Llu9PSwbwDLqryb/Q7EAANAMzVOT3QBZebygHDdl/uNr9iszUIH/5m2oP2pYxrUj5Aqd79I
PunLwBaA6r4uLJsVKqMSvEJ1DAJ3ckLwITowk7fHsYBLer+LlWvMhvsZQUBy3vt13Llgm9EkaU9Q
VEt+9EEbHPu0dF7u97NmCJYNlzScOlTo1bFs6o8mAe1j7m16oytLYeP4pIIkraB5HauF90Q1eHNI
Bbq4NtopnkxsKJ/pi0aGYy4gDAmZPL1kt3oz7HsK2LA95XpTCBdUPMrCqY4sUFcEOHde8jYLHYt0
2IaUws7AvfmBSx1By2zOdqYwbVFUIt1J9BI25lNwOk1M/zm1m4U2K7uGWAZcgpfIaVWP3RkR9tWP
aP+/oTR9ftq1KYl17ZIsn9NMugRnwyLDWYCztaebAZa1j7esl3ReQcNOo3VVISqRFE5wqQfIse37
eOvOZaoMAFH3puxAfPd/AuiQl8Et2Yb3tnIu2Gg9P3QZpKOdIl5QGxLcGgk2j2j58zY/xW/nx49s
uJ4oBcIqVdPG5RgYgDXwQk2l026s7W8jKmjdunmbQmVgQjDZc4bqzodm6Ng5g7948CNWH4EV6E/A
7wXPA98Egq6Nx3oTQz/TMdnsF7Es1D8UyN9zNKBq+P5q/3Y9MJzl/3dXWeLN2vRljc1UNn1w5Brn
g6hQAVhG/Z+exgvnfj9rg1iO2Hf9QFWAOfMMi9N+BZmrjiZBeNDtPF7vt//bLAvGsfT7rn2w/vKw
oCR7hvx8EPtduBzXHxM//VMr4bwM2T5BevRkGbeYh0IRMD7GcAPyZ5WM6jOUKegu3Amat6w7cViN
mi2vAI2gx4GqrLOn1myxMf/2QkPjlm2bpK9LcCUVsRpnLzZlyz5mUdC9Uqq2uNbXFtq6kFEXZPw6
I0XMnexDo/DiqAuXPtxf5ZXGbWSfcmbtscotYlStqifIbMnHQexCLfmRDeybCjYjVGo0yqgRMGh0
8AoE/ZZLvXJscMuIyyDKM0Ka4cJQ8gc97lgO/k26+hM0m2Ondw6F3KrXXllkG9mX5B4SjoXW12nW
9GsDkGKxOBbpd1RtO//dX4i1Ppb/35lb0nQ4YYdWA5tgHpI67V/7in8Mi817Ym2lbXsWEF6CwJaM
BRmbKyvAv9AkKHm5//lrrVs2jDTeMPfGGWLWp92phF7qZVg4Bfe1bpmwAjEn2K9DHWcK4Q9/aOoz
BbRvZ+uWDauIjU0bTKhPRAiw9EDhuI2pXJsXy3h15NWi702GtweYl7MC87LogN+flpWrxgbu8bqu
zTD2WTzNfpncTBAVRQKE2gj8wFG3jlTkKOZi08lbuRJsBB8KiroeDIvmsrgaSrCnhViwC8uPLeR0
+l7/eX9YK3NmY/myzE9cFoX6Sp286h+UB6DIJTJEi2/3O1ibN+uKBm+7W3NJsOAs9D+/pYkYpMfP
0xiQeEZx+r6NZRPFacZzUsOzAVkIxC7hZzSnCAD8na1bBg1vuPPJnOirHrXjAzANmlaE0tJpYxlW
TiQbzWeyqkMqfhziJq8BW0+cYTqDmXe8ugRM4vdXYq0P+vOpBzBrklKWT/Gb7ycbBEwBZfi3U92u
RxXobCzjRqg01Z03Dhc/7x3k/sdirk5BSNxm5zJYFt4NjJZDVQzXSbIfzUKf2u6j4YW/G/08PapO
xEB42COeltMPb453Q5vnnCZkYwFWbM2G9GmQCYo2n4cYb7f8YHpwFgLBnO1s3bqjVdpywGECfL8R
6Y+uBWP4clTc3ztrn25ZMVJOOfeCYIzfYOoT+ISPYTN4e5CmmHrrPkZ5bs5T7uorc12oEqvGnw/A
h4ov+z7eMl6SzJXx57S8cn/+S1dRf0wXUr59jXs/bxszy9orom6MpTTfKFPmEET+Ri35ytlpA/fE
XJVdgQDCtXMWILSbJ87BJ1Nx9mpQaAf90LCNUaycDTYNXAPGi0BmEvD9MMluQkTZHzztxoPX7KOM
xCJbtsvM2DklJB3ibATDNfDul74H+9iuVbBRfJMOR9549Rg345IRglrtOXcQTrvf+so62Bg+HUnR
IfQ3xLooXhrKwoMAuOmSjM1zAEnwDezMio3ZLHBJgFRElTlzzEAeeRKoZjlHeb0Rcl9xJ2wcX+KP
qR9ALOLaDKj2lFQfp4F8APHFhSfiw1KgcX+q1gZhmbJOM2gPdsWIQmnUvBHh44xrtpJna41bhiyK
ugjnTLg3kgF4EE7s8Majue/LLUNukAV1vdTR13JBr4FGmxyDoft7X+P051OiA+VYo4k/xKJCxdsF
KuaJewsEQNEbufW1qbGu3gw56TQ0gYl5Xc7zUZBcByeENtsNN26tfct6UQTTu0MxGVgvMn2iHD/r
eu+jwEZ0URDKBEOicbsISL6IWnYPgbP5eF2xXhvSRSooXaQdNTFJVXNR3cSfQY8DLjA3yU+pt6nZ
sDJFv+C6hjDrGjIYVCIDkq6pFoeQbZVxrRzQNpZL6Sr0KlDIx50vyI0OOnvSPV6U7bw3NORbpkub
VLvUIXjc51CIMmFOTpWZ/tplADaUS/Zu4qEwDulujSKAGWL30Cai5Dkgxq23xCzWVto24VlDAWLo
TYzC2w8s5R+XWjdaVl8csqXktLbIliGD+ATl5r7EVh0WSTaNOCAJg10kDz6gKj8fEwQiJXkNJhSE
AIMzaFEgV4iDegwfEI56XdhS57Dad1Db6qOma009NUbHXI7Fk1SIHxgzeftat2Fc2Euq7Ew6xroG
JQqydfIBDClbKPEVY7BBXMTLutbxxj5WnEfHhWMRHAb9McjC1/u7da2D5RZ9FyDqekB8UT/XxaiX
LT6KQkLhpS0YJA/6LYrFlb1qU78Zpx3VZIh4Vo74ISSqDvACia61Ds2lzxr9cH8ka91YRt2BI1K7
MIOYgKArVrnLvnRM81OWA/teK1QBbfhIyzPpl4JWP7LBXaXvJUEa4AKSwPuGt0bn8x+kHsbogDhG
XhwVmJecQ8nL5KzCSOefnGREnPv+KNfWyzJ8n8k2U6IxcVkt1UDSnVGyXn6pmrI67uvBsnvhZSqE
vDYSnMIvXvkILIepyvo8yATEhvf7WFsry/qpV1NqBpzxRpXVKUn0nwpyxg9dw59TvO02RrJygnnW
TQ6XLwE/hhpiFKboJ7AsDcNhrttmZxDAhoD5oJybfIj2xgmDyFfpNQKM+Vvv0JUp+hX5lQC7npou
LlsQPqp5SC9vfiB0MsXzDJ7G+yuxsp9sCBgeXaNHSYDV5ohYQopOtmfp8PwUoIJ644hc62MZ4rsz
RqVTqoN57uIsGtQTBYXP5EIGbVscY62D5f93HciMeRWPKDAenRY/EhZVl2DgxXFgAOTfn6e15Vj2
2LsufPCuOAqsYzHkz7Jzwnv9UNYAS4Ax0zsaOu5CLiKhbdl3kxMVjVnXgU2md45d2fGzHroibmuw
NN8fykqKw+aFk07QhE2t+7jkAz02/VycEh+3Oxv1fAw7FqdNK87R8tf9DlfskFrWrtrQqfyo6GLf
Q/UfDelXmg1bRR5rC2MZueZ4sEpSmVgski7KlMWB+VgYkbnmHAyNOO8ahA0T035vElovIS2UL50y
Aj6qQORbYKiVUdi8cLQYaqeaqL5mCJs905p3V9Q66bMLHeqPHp6Dr/dHsbL2NmKMj6PKZKSnm+mm
g67UbRG3FMPwuWr00VXyBRVgH+93tbLqNlfcJB2aDkGPq7gXXxENnI5e4OxCbviRDR5DZmIeUVvW
xaKV1UFAR/kwRPvg4WjdMvZMSa9I1IQYdSXCh2YKg8vcQsZi38RYJk5y4hVDk+G0IlVRHJoldp8t
JRL7mqc/n1QmS/IkQ/A4npjf/ZEELnKvYxbsCz/ZeLGyrt12NMvrhk9Y1gYTXy06U/e/feUgt6nf
QETsd2WaY+IFICFljoxAUoN0fZzSf+/3sLIrbahYljTEycU83xKQTMuZzIdxoSO53/jK59sgsUkN
ZTikEyYH8x9Aqaloz2WBsq0iBSP3/T7WBmA57CygIB1O3PEtW5YskEbHdb7va9u6qCcFpARp0iGW
NdwybloGqoXwn32NL5P27gblxsucWtIhJiGeMm04zudJkq0DdG1alv/ftS6SuRXT1GDq30qnUeic
Qr2w/3Pft1smi4PfJ3nWTLFJIfAIbcHwMDXef/cbXzn7bX1ShCkRgVMLPp6aJj/SzM0vU9U5x4aw
/itqUHdVvfiRrUoK5U5XcG7QEaRVBMg1u/DqjfsQ5mjeuolVqwTIrrAlca41kPVu6Ndtjaffmxa3
wWLdVIagEarw7SATYGc+eJCR4il2f1hFuyKL3IaMlQDBoP5qWQil3P5EwxYnT44Y+P11XhuCZbm0
LrsKfsMUQyPptQSxzEGSKD1W3Sa77O9fptwGial6dJHYQ2C3i8QP6gv1V9JWbnfSScHBzQaFgytQ
y+GMgulxRiVJ5JUbe3htbMv/78yP+ODmTUQ7XTQy+UdiuHecnHw4DcFmTc/vLZzbyDG/6hOnlTRD
1m9If2RUlKiWxyTeX5y11i0L54RUeV/MEwAIbnKCKnfanz3e0/l8v/3fGzkeIz9PkHK6gsvKnS7g
EPzA6+y68NKzAQyCU7IlK77Wh+VnT1wFtec0mKEkAkAchUnfOfyWT74cPg0JftwfyrJff41/cJsU
rqGg5626aLpkdRge/Jr8NQ2e86z8snqsczy7aljoRl+/91cR4/p52mTriygCP8gF1AwfFgraJZ8j
EBpUoX9exFL6fqvcfa2r5f93W1h3rjs5HpsuXSPP1HE/NBCUWXjYdRa8LgXLfbsL7+1zG2TmmwyU
AFMwXRIOa5nyPju1udmYshVTtGFltOnklEJvb8GHJt6xS7yePpQibE+jK2qz8aZfsZc3Vot3syW8
aOggHOQ8+bwQD1CB+w/e+D5sIrelRnk+z7MPCdynJkD2Gnf5N9ChbBE+rmxfbll6UoEPG+xVXnoA
S+aTH7xmGph13cQLQnEe043imbXtZBk8DeTQ1dojFzUEZyiP/MfL4KZ6H1J/+Quf9SfHTY67DNKm
iaOtnFqnc7BTm+JFA+OS6fbZKHOSdfC0bSBrS27d7xOo18cgUO6l8dgPluHBEnqAXtwfw8qutUFn
yoeqtlate+FlhRoOkkUtqHqRiQ6OgROl+1C73MaasQAOkFDAXGaQiqQle53rLbtb2Vc2vszPG1aN
jddfu3w8+VK+LmlnP/q7iMrvId0lpOmD+8E6pcK2rtQ4tNdyQHayMSDZWTh17y/Civ9gI8sgR+Ca
DqwAV1maBwrt2m5mL0zKhwzyjTwbPpW8ujnz8LCvu2WjvT9DktIRoqsp0FkToGAL/C9R9Kg85/s0
zh+Wc7fGGRzuTM1xG3smx163PFH5lbqowUuy9N+Q5ltv1xXzsEnkWDiZ0atdHFp15L0kiQg/OGA0
2bDxtdatu11rEL37U1k+A4f5ibrh8C0qBv/b/YV4q1n7zZVu65CKIelk3ablcyPdCw0WufEReeO3
ggmO5fDT/JV3qJRAUKo9Gd4fR939PU4jvY7DZlp55QywcWmS0tkJ4SY9SxmKzzTT9JhULpC5deVt
gEPWurAueZTTCZKIxHmSZT8cG7NEuzm47HsS5uf7k7nihdlscxMEPVikWPEMmdXugFJwhDvrFtIx
OPDFaQ4TMMXs68k6C0QYRS0LU/GcKf037ebpOyKI06kqxY/RTNP3+72snGs2ZK3pAtQ6OHmJ8VSn
Rg5nHSAzwEeU0fQBQicDE7skXXxuk9H5QQAN2SiST8Kd09csQTWomY13Suvs3/uDWbmVbSI6MLeO
OXfG8tkENH/mBFRXqJwqvIeqMOyHGBr1qe294OaEZNiK2KztOcsTMEIjYuZz+VSmQ3eRTp6jJL4M
TlAL3butrdNB9KwOq56KZ8QqCRA9YFzjuswPEd2ZxOE2qE04CMulTiafS4nQFjiP1bFD7f0FYZd8
g7FkxXJsaBvtfWlIGSBRXPT8ImQYI/qEWHubJ+e6Yq/3t8DKcvwCcQvqhNQkwep3MnpovLn7W6T+
Y5ADaHK/hxWLseFteiQFSnrq4plQxEGyyNFnAJKz5Sxwj4BFed65ymvNN67RlavBBrxNeTu6BJxk
z6U3An/MlAQz2eC2jF/uj2dtXZaZfHdPs05wfDWTzyKbHLxXkaAtWUTTY1uo6NEjrrsVxVubuWWI
73ryxzaaO5jKM8gD0AtA52J87ZB3A52gl3vPLqEO3QVChIjTz31xlUeN6BNQFWYUCgHg+vGOhStf
7s/Z2i6zjL4p5ej2eYYqPRnAn20UCmO4Gv+q232SGaA8sox+zAuGek9ZXkEqHw+dGuEOhlu57bXv
t5z9cuQhqEwqzI5xFXgGa4GYm/9S+5u3/cq2taFwmQgKyGQEIA8SqF8FpmE4eiXZgvmu7FkbCifD
zk0LkEZcZZv+WCQNVTo8yH6AovRW/dbaAJZN/G6zdq0Q0inDGkucJu5fehocdqr7UO5LcnEbCQe9
lTCZuFdc2cB+uL6qDzJPP9/fnyuWZkPgsnEEJgt0FFdK9JkyoGW77kAJufCKXxXl1/vdvGVufuNZ
/oKGw52uKO7aJwllPtA2gzotq5+SIJcH+P7joUVJXYrnag4CMqBpt2gNVravbxk3navaE/3CQ5pB
Afp1oedRdR2+RNT/7/7I1lbfMnCe1wDE5E1xnQqzvFlAy1sXu0j/fW6j40DMo5AbjPD5cLrz/+Ps
WrrkxJnlL+IcIYQQW6qKdhvbY7dfY284Hs8MiPdLgPj1N/C36ZFbxT0suxdSIWWmUqnIiEckW+Gr
Dd9w7qcbvg24ZjA7xa/FSTf5RjO8bzbkFC8GEyYgLpNbrlYo+IAClqNTWUHHBJAyCGrka79Ep77A
hMVBIBZ3EGgxYn16qFT9uiW4sKJzoxuOXVZuXkCRDaPzacf0lWAbP+7ds5imCYcT9ZivglCEjQyg
sQjwnu3Synm8dMuhSpgl+plaqMR1hrqBsA5u1rR6WhRLZOF/KgC1LKoj5JDFAUwYHIR2pqV0cnxH
XW46QlaI83M+gpHbVslw4LEcaE4R8/AF3bhEokIOwPbnEkjTH6nZ2eYwXLiGcMqG9i3MwXkJzo0t
/Rucs+lVhT4/l5t5xhndj46UVdZjinIL/ASdsfyxAxzm4b6l2vbZ8GQ0NMzocg+dB9ZUnySlFxGk
X9rSf+wAqbs/hWWRTJDbWLTVIJYKXzDWQCvIJptv4Fbzr4XQ6fXcHMatnI2h508da7ARWRr8rHPm
9Q+Q2vSXK9iKl/5ybhrDr+nIhybgOT4l5Yh7Y6j+FCADfucDw3sQmGyrtW/Us5ygcrt2cCpJYjf3
X3mzugx9c3XzI+iWxedMwrPKW1IFSVgS93x8RUcUxxzhBQe7YBt8//+z3y5qhrcvr8TyCAaBokyC
57SQ+bmuPfEbso3Q3GUUS0PbFkX9yUHXHnrKTv54w5fZxPuyKbWOlZijdZge2rw8qIra9tTw4bQa
/HSE/koeUYYHr5aSf1U5g4Isk8OB2diW3vBjB2qUHgCXW9xk/XVj5AJF7oNfbxn6N9xaXQKzA7G1
uPbKeF3HR91Pt/v+ZIk+Jmit9qZUDMO2xV67Pjjbm3Gsbko2UTOf/O2GwwKqRoelxqb6fIylGzz0
wRG1lm1ZDEdlkpdF6/VbXKRActJvIT/SO/oFhXoh5TWxaTOd8kz02My1iMMbaM8jMIm/LqLs6viX
5SCxthilCVHzU1AKhURtcRpOT/7iPPmeH3vOcFD0s22tcfyGIgUAxRm2mKztw0qWB5CBv87HOiqH
+uD+bfsCw2O7aaVpPrZbzLnHrg7IFS/dCm7opmRHnfK7nby0E4bn9lUdsj4PMUULvWsmC3mD4md6
Gz0x3oBJ/u7SKjt477MZlOHCkIzL89qHrc5S3/jcA9p+FB0sm2Fi1tgsWohMdlvcg0v7tq1p9dAF
eBKjg5NGa5a2B/5s+QQTvoZHGCJdvSGGbp9Lb76FbXlgreHLG2ESnDEwnM282g/4dsuKpKWt+ibB
v3SBNFv2Rwb9j3Ynf4V89B955ZUHeB6LhZnMZ63kgSC5g1kJJBVRR3T/4ADE3Db3SFXRYmAm+dkk
NDhyg1nH6JtFtTVzr83QRQ0JbkvNnkARcJC52HZm//+zoznN5yxPWebGZVF00Zhl28Nc4F3ufhy3
jW44+1SyKkNyh9Nnnb/pafnKx4/3R7ZZruHjuJLVIMP1sQN+2/7ZO0Hsrni5yr1PdV4fkOfZ5jCd
XE0Ct1kGme4huzROEUMUMQqZ/tqE8uH+Z9gWyPBtERaLW/f5Frdp9kCE92HK/QOfe9lG8WLz350l
9VQqmnFYUPa5ImB8Ja8DeRBhX/7ZgYlno51GGbXY8922QT8orxd9c/Gqe39R9uT89+AamHqltPHL
etYVfdjRTGBXfkrl/IoO00fAWf7wFHtddMv1/lQvb3Fg4toCiKRRENLp2JNlGvU1+oY295Yv4a2i
/r/357At1r5Bz1wMHST5gBE1ioSt/Al914FGGqnTqVQmMNFrIPAsUOocSAyq2R+ZD22CbfKWAyN6
OQwFJtVZOFS+L3SgYxAxutBLZ8WTLsZvU4mbs3TKOcIDZHXSqAyXZnUN+eowJ3E6DQ6J6tYR8vWW
VdNwYFc2jzD8mTtZXom5dGNQwbmv2/2BXgyZvLm+Vx+EJdteG/6Mvj2v4CshMYpITgSZK/Ewt8tR
AmgZ3cSsyWzUrUg3rNDcpTe6yfUHyND8L6fs1GQ/K5tZjz4hFe7Ki3DeinStkNSAufv+8JbVN6Fp
EkQcoZ9iaWqC4l3fpc1DBvqbaE4PrdU2xe7lzzxN587aQZiFxCW0LqBx+QkalB+b/lx1MzCRaWj+
AeWJN+Ke2Qv6niMV05dmng47MG3bu///2c9XvNYe7iM40/i4LP3rERRJ6SO0NINz5A+BiVDjaIMG
vziFAXnozdJgSnzcOGhQ7u/wvswvxG1Tv3QB2Vy9qBmjA4Y84uiP/+djfdZE7oz61P1pbMtkuPFS
tF0NTVzsckl+7OxL0KCSp67LSOL+uwULFSGu+DDSEv2Wl9aF3lQg1XowusU+TSjaKJalXuoao1fA
T2Zu+SnLkXAN3Un+gcBEoW29k9d8kG68dXg6navKuQ3Uy2/3V972+/dT4pmB9mU9QH6K4+624NSn
Ai0ijO4XHt2d4+ULTBSaHOtCAu5PYklD8siKdfzhD7TND0zUYjsmDq31PB9cmo5IaKjDL207zH3k
jl74/v4C2YY3PBggt2npiipMRhW6PyhTGVTOjoe3rb/33/UnjuyBWy2ChLkLV68nMqkmLhQlazy5
FKjWc19hHMSKg8Uo9JcgUaSjKgZNG7TVxobTb/fHt32G4cAocVFGvUIkpeZPu4DmpW5lHw+s7w4y
d9sMhhuTaQ5TXfZ7RXAv8TcgCOsnyR+9ejg5hQkpAy5ZicDPRZKRLAelHRp3fE+oG5gNz3UGBybX
WT0NIN3qvO6VdtHWUXSvZTn8NW8sWYujVNtisCakbClFXqUrdJrrsqAfGQ/AY1x1AN/d32nb8MaB
zEHxR5paikQOgEUyvBD5VcYP7k6WTTbhY7QfCujGEy9O8Tqqa0EeqVLv1kYGpwovgQkaW1Y039cN
W5LUhziEqFCUpbCl2/21sZyWvwHGHLms7up6sWIdVEURS3u3voLT6+1Utum5E8dkPyPo7kenqcCJ
w0EuT9La/zLMA33XFCd7v8Am/9+gNPZLNYVSefEuovzrOAZ2+CBc73fVFzIKExomJ9aquVrmRBeA
0gsHtD1qFTFapLcH4nL5uMyjeLsU84dhFH+f2hcTK7ZUumuRYtAYChVdJGtFb6xbSbwMTf7gB0WQ
HeyNxTlMuBifUP10KuHFS9n+LBlkoaG/c1SgtA1uHNWizdg0+fmagES3HJ5G6F1lWeSV4Mc4cD/b
DIZvy4B5eZqXa8JmBQl5nXZ8u1R6OBI42X/pC3vv727/LNkY/UqVQ7lskBBCy5EaEcj3Mg/j9Xu8
JOlLhz/u77glkPj7Fz6biYRlOS9+GiRQXcpiTZGpMt2C+9TpjihkbFMYJzcNR4A/g9aLSa56SJsB
pFLpAFlarQ9KkrbtMA9tqNiUaUmgZS4c7DFKoCFJKrcamn/PrZLh55rMaxGiOzJWHt6qxhTXBlH2
bZIPh6qOtlUyju2M+a5bo9MBx3YBrei5rGNgm7/mOJZupz7ChIbRPPA4GXFFyQRDWZhuDBmak/kp
j1x0YjkHccuyGSZGrO2CYiMlMhzGG/UtrVG0d9G88ePcRxi+DZjkOhQIHkkvujcLHuc/6GHwo61y
sy/nZjB8uw1Q2qkHESRpwb+PM7SF0rYso80DaPb+DPtIL3i3iRIbmeJsGBBWCVs+7PLL1x1GF1TL
h3ylX+/PYduF/f/P/FouRYg+g0okQDOkr5ZtdJJgE8tBdmCJTyYQzHUmkJhRHK2Ed0O0dhTKwdAN
vzajh/c40YSXHAncgd3aPsXwbsYJxXtTvSbQal0LtMFO/QwiHc3XkxZreHc6l80gSLUkpRz87iLw
ip4UKVCrB+NbXNukSmMQa539Mvtfzt/iEH/rbv73cDsJ+gxMcFgbFG5A6v3my+iPTGzuHyk01Q/u
dZZfb6LC8AKKKkCAuonQ9ZtUOfpWht56c0RXnZzB8OksnByRQZAv9gYHt2q5LleUED+mWRvGp7zB
RIdlXKSMQkw4Vtr/Xvu5FxVzIw7s07ZA+/+fuRrn1aSrjQVJRr1QXKAq3FZoCy/UEg1qm/yT32B4
dL+tAvRL216iRAi8cAnVv6E6Sf8cmNKXuldgve0DKEeCssqPFjr18goyRMx3bg8MN8YLWC1ZPfgP
4xzK6VY3Tlv/DDvi8SP0gSWumrAwSA3kQkuNyF1NkE1t+Bu98fejdETkFOG5a51Jf5Z6YP6ehxXL
gjfw6jKGKJPleAC93l8lizGZwLBydVAVK/dCdN+BRlaP0DatsxIBb6c2ODfH/vb0zGAzdOugOJZC
gnRH3qS9rq5joKtXTn/Ipm/ZCpMADcKFeoaWm37Qk/uHHKqnsVXQB/ISEQxHBmVbqn3uZ5+hMjTo
lEE6JyM6267ZBHnQX0qqs4Nm3fsrZTl6TGTY0rVOyYKRJFnNq2+sZ+4cOVALPyXUzgJq+HQ7S6D/
3Ap0hxRkQpFuplX+sSnSHz1WWg5qEx5GMjUxMnS4Oo5omwMdIIjPvLx91XNP3QqPVq86IuY/76/W
bj8v5DUmBVqLHrBCDAtJei68J9GhF1B5iFIkhfJ2plYetRCJuHjudLKo/BsHWrqgP08PuL2U0/ie
oA8V86DlYcybc3Lx2CMjMQfrPojTmeMnKgcLA9qc0+tUzsFBOLFskAkkK906aKci5AnpWfsZEOyP
vMDg2X7B1yGILPL5JHw/MJFlrPPXHr1rmGsF58dn3tCQv0pHF4ghBEgxnpJ1haaZcZ5L6tES1J08
QRtyEemlGR/8DLRr963M4pO/MaDN5bJMwuHJruFAScdfDzWeGu8PbokpJsqMrF4OTfiWJ4s3sZug
+QCu84nEs3eyozkwMWaL7LrKnzeQMAf7U6/ya1ZEARuOPsG2PsZ1m62bu+EU5InE/Qt9crXzOHjZ
yUzKNU5x6mx1vrnQgG4bCbrMtffr6p2YprY/eAm37YCRjNMCjDHeoPw4Tf0qyYp2frWEkr71K3qE
YLKtkOHRUBLgKckqnqDtredRXxItr4UrxLkKvIksG3MF0qy6JAkv5+JVva6oNzKpirdzLvhRddPy
ESasTPE2QJiVPGm1DKOyQ7wI5pOsU4EJLdMFRLlydLwm40KXfyhEOYH+SUNyrmBjYshSH0RTdebM
iQxHoDfbBbA7fVhdtpiQiR/b5kUvYZeh/RgCr9EIUeML1d53aDutB7m4bYZ9U56lHugazHmB5tmE
LXl55RQalOl+onq1J8699JoqmtAQBw1yrcq94Wd8O3agBPTbkwzYgcmOpqCuCx6b0U/kKsQ1nYfx
s65zfVtQMjiXO5m8aNpXEO1NS7RngP2gHTcPd3ao396P0zbrN1yY9cNUV0Quycinso9aJQp1Kfq5
OvUMyH8DkAlIyMl6w+qPrf+6d5bt4nsne0y5CSEj4eqJpmN+0nvOGNWob9y8oDySPX95bSC+9V/j
BDoQdHGz8BOKot5bHU7yjfDZ05mF5yZoTFYD8VaRYWF2cBrRY/VmDpYjHpaX/YqH+/+f+VW29ctK
22Y3eoUesZ5kWRLiwf3irs25wMlNzBiYbXP0DXOkxK38m5agV9r4YbO97QOMw7cfwrRDKYnGrIQ4
baarNk4Hj6BENpyrr6Ij/L9rxKjfzOG0tz31QfmZinYpLtusydGd5+WMlJsqmaNk7VgNOWiVOshj
o4vobZur6pv2po8DyQPocRX1QRi1WarhxW06BGAgIyyhUKNHF9SyUe8xkB2Tt1PWaoLG6qGeVVrT
LanZgiwL9OiB89pzxGGrmOULTNxYL5g3renAktQJghFnjevzSwVt1A/nPsDw5ZKNuioyQlD7lOEn
qGeqv5FEqPAgjFrM1WQ1cyspfUBMSLKNI7SUs/qp7ac0os16qumTm7CxHsrDQneTm6g6nP+EoAOP
/DWQRw3JtuXf//8sXvRNxQT13Q2ZVqP6a9YBNXvtQJBcnzrEcG01JoBax1TUnZ8wwDV0AIqeaTzZ
KclNzJj0uF+1YwrjgUtF6Aks0A04zx/csDolEM+4SWLW5lk4TKAAQYFh3LoIYCKQJc4899yTHma4
MDR1vTJwZjcRI2rzLQrQUeOdvI5xEzTG0P7h57piiZp3epTVqd64Xl9F/4/rpMUFTNRYnwm/CSoX
U+Rp+z7dtvSBOHkbN0HWHRiRbQrDiVtBOah/SxprCc4fHaGWstJrWbZS/plL2siTm2ECyHjecNb7
85qIik3Zu5oD0hrhtGvCgwrPy2U9bkLIhHQFWqwl6mFp9l36Hb8xsazfp25Arbspy3/vR72XC0nQ
9fyv1wm0zPQewwOZ8NILA2vaokF0XrL5w6+HMgp+6a056ri27Y7h4rxy67D0A5aMruguaKrJvvzq
ut4qkn2+/z2WMPUbiVk+sQICOYBkTVCdqHOZ3opCHrzF2X6/cWHOyMIhjeToJHOy6VZ2wFKEhdZX
9+zLMTeJzOoVmGINaosE+C60sIZreeEBxKPWBfi1U0tkQsoUy/zMUcGWZN7SftDI/n6iefkcBIGb
aDLKnKoCWHNLliYQj0L4Mmnn9Nsg8CX3f79lF0wwGRVQRujl6saZxo1QT724/ALpVCvuhvensFgR
353y2WGX5h4y7aXYkr5uWfAG2kVcfZgg/3MyHTNBZQQC9TUZlBszGCdzPBYDcDceXPlfhjNxE1Am
fe1SWonlQbNZXqUm+spo+FYL9l1usKVsCYur7ICmcUnw/tyKGa5dV3hanARx4xSSMmh46KS+uKEe
/rk/vG3PjUyctqTWvAyx5yl/Ijv2cYYZXJxDOJZtxw3X5k6dk83FjjMP6hilDpY/dtDGl3M/3zi6
+2lkYVfBZIEqH+OUVH08Z9sPoEf9g0KY5febcDLZVBt3wIgTY7d11AdaJHNfbgf+YDklTAyZBsp7
ALtsmrDR/Vdz/5+lgjxrod6lIOSNRuq9niTQU6cWy2QfA38a5BfzTSedu/XuNVy2vNERC1QfAOug
AvSM3p/IcsSavGMZb+sQLCO7UUF0p6ydmFcgjayy+eNKDwFmtrXbTfpZLBkZQMiATqdJy+Y/SfkT
pFTihtrrlac8dkfQAq/1ofj1nuf8/i7ETYxZP2XpUOtxeSh7yNBSp/my96Ysroe7fX0J0eB2f+ks
/mhyj+m09lRX8TSLiNPQhBU+vYWbtzyGdB4OjM5m0obP6waaRTRtaIxU7jH1ePqYg/TwoPZtG9zw
d0hTp2xD4TIhmoq3dV/NDeiPRH4QDi0h2DccPqs2lVJ/wvr0vHutUPa+kSGfo7qhWVTy+QqaQPDe
hnPiEDx83N8Uiz2bqDOOKDnKOQVZdo8ypgDmT/qFjJeteWhc1BXuz2LZ+t9BZ10RqJnRGO80urlO
wfaPAt18RALaBQdHvGV3TH3ORWYDWbZVAxLtjp/boNSP4COZzjHdcpOXTM/buMq00Umb+SFugkHt
ljcHer4n77Im7Eym++FeMZ0oH5J+FyUkOGBEHRQ/7++BbX32/z+LKbh61HMwN17yi7sLQt8U8LDm
iB/fZkfGWd6jkty0eeslGW+yWK1udRUZygmS4YU5yNx/73+EzZAM/6bDqCriooCXrU1zgfbGTzya
91ePnMSMc2Y4edarkuIR0EtSBX7ZAt3DM2nG+P7Pt+2B4eKqqZd+yB03qdN6e7cwWf5bUd2fepPg
Js5MKx8tAFuBn753HQBQf91CqF/c/+mWlTdxZrrZGBr/cy9pi/RtzUcwokPs5FJ4/Tk+V+7t59Mz
A0VxtnVrlOjifYZs/+Xd7H9fBTp87n+CZfV/g5kFgQMAgUT8hrb9G10j9e8r5CLnRt8X7tnPL7N1
y72mQCRFCyAEbUoVedkhis322w3v7VkoyjAMaYImTNA3y0D+6dJOnXtPMdFlFF21q3RXGqsyRCWH
BnVALk5fQt7z/uJYzjbP8NsMR7ISVRfC8Od3ted91Y3OgDdBexK0LBg4daK6Gv3ITY8uFzZ7Nfy4
7lGmaPIiTDTjtLjWowcVuw2X8WgugqNbk20S058LyRdnF4FBM0bpQaVnCV7J2m2v/lz3BzHDMocJ
OdPE80JvEPyhbzOAtEBVeeszjsfMDdTk93fHkgGasptqY41ea5fGHGksk66H6yXHwdbuaDC3xUfN
HlgPDtzQNpvh5wttoNmNSmTMMTqf6Vfegyc2K9kTmkK2i5cK9+C7LFZH98PqmUuKim9o7lIh6mG+
n4BID712I+xbi+qpRMeXmqbxL65AylXM7CBJ3Md+IZs2MWl9OEEsrmpCFGMUf19vU1tC6xX8MsDN
9mmck4kcOK3NMIyQAOkFCHiAvQxCBdTbosx1Gx7xZuvfrFt2RMpp+xzjXNcVstya1DTu52b9EeAY
eNdBY2BIwPAdyrcLq/0P943QEuFMeBpvBwGCVo/EBcvFm2xI5zcscP48N7gRDSA8SPN2RamhXMbw
NcjYnEua0eykRRthoFTC0SOBnUmpQUOd0kq+F+B5IhH438hTTcCFeFEODb3r/c+xbL0JS6MLhVf2
2BW1tOC/hx4GaBGmJPB0+/n+DJbdMMFo6IIdhiJH8aT08caCLljP/bhOYXAk+Wob3wgCYImY27nt
w0T4efdFjEHxL7qFj/TJbetjOD5dS6pTxE3of4EY4SFz6p88mPrHFbLCB1tg+4B96mexRdUimCFy
hJsmycfrMjIoA+D2cRC5bKPv/382eto6cwmiM7BfdYF6O6O7CbonkOA+52u/JDGeDa8WPFy66GaJ
4cqEXFupqfN125x2PIhNtt9vnPct5UUaVkIk0NhwvvKSoVoxiEodBNlfaMIXoqypyMlF2PmTWMAv
v0uL0XT6S2RoUIR89HeQtSzXVNCPepo+ajbdgrp92KCeFQo3jKot09Gu5pLn1dOxqovte40IoANO
1qzb8HvajHLw25J2R+efzFxNyBq6S2dV4eRH8z6kfmmeQ2MDrn8QvizHpIlVE+HsBp2kQcJZU8dc
za/aReNAKSCmUPvTTU3tm3n7BEDSEYjBcqqY+DWWZmE5I7GPx5wVPzjL/04Fsr+FV+sbZzpUdbdI
vHATyMbTcMnJik54jrQzVXK80hFaEb0/vOUaaC3AT77ryv8EmEWGlo25eJhRpMxB1g34JInvh1Lb
xxqRohZ9PgJS6sUAC6ikh6Qm2Jy29ue29t0NvUHFEf27xQiJETTGjoygUOm3B029r8qf2wvYBY4K
RbbBjUQAhVsy0ioFncmv1B1i4PrqQFnmen+RLASSaBr7b8QDAm0ei07Dg1LlZ5fCaeaIDOWNTYDS
+OpjG27/9toLIrXWX8jgvynw3nh/btsGmcnByjZXFgpTi2xA87b4pmckCEUIaHfes4MXFsuZZCqF
OkgIgH3foICMp0sZMQD+y7X56QmvP1jDl7/DN1FxXAwVQxcSvgNqEu21HjwsYZNC9mVOPwRu+f3+
cr38Ib4JjxMBSIu7YV8upUsUiJl8tQ7kTRGk5CAgvWxrvgmRqzsyhHzYbWGP7DIFvA/3j6O3QNvo
+/I9O/xgSHi0UdO+3VO6XIEJda97x9/91bGNbng7hdq4bIJd+URKDuWqFfB0kM+3pxID34THqS5Y
S6UBDMLlee1fIQuHcGd3zhN8k1ONViOaQeaOxYBG+/A0FHmCdgF8uXmP197b/RV6+f7nmwi5Xjcp
eP5rFu8dAroeJTQb/SfiqQ9l5XybD1kGbe5guHXrUQcUYfs83QiNr/nG+PK5X/u303JIfW3bbePc
51XekmxZWEzTtLilvdouEHf4cn+hLB9gwuPUSDII6mj2iz5vyZuf+x15bkA0eJJk0DcBcnUtZi2n
DWs0izgFmPyCF4E3Wxd0l7Uc/7r/HZZFMunVeNFTNbeMxbCu7Drur/rAVR0skm3wffGeefNOW7UV
tWJxNkzdrQ3F32KsjmhubIMbzlyj49VR88Bi6Dv0kczrb8XZqotvCn4ufKqV4zgs3nvlh3S6gOPh
Pd4QP/Xz8Ndp4jDfBMkt26SqWsCMFGkgQFLpH50EoO3c3hrHNhMIpST3YUDoiouIYk/ucUeUbfkN
D6YEYNrBJ2izSkmJ1uMNBSO/ORmpTUI1tszgfd+g5hBxidEVRfEJ5fMj2npLmDPBcSpnTi1HDu/1
lw+gt9Mg5AWrGhiZIIp9CabD88xyHpsQOd0oJ1U9grZqOYFehEMuSg1omdHqVPXEN1U+Mw41L2CY
QRESVp/KFr0OTtXO5yzIRMUpdD9Bhg7RQRJgytNda8kjzrlnC9+ExOHBLkvp1iP2OK53hQT8J7SK
8tswhQcQWtvq77b7PP6UPTg1582L+6ZzYUn+d73V7Zt8WZ2H+y5mMyQj89aL8qRsuAcXE+8XhH/w
GoGwav1RAupaueQAqGZxtt9QcOAOmDcoTMd4FPwyaiRz1QB4w/1vsA1ueHJb+Lpde4oo3QBjoHAV
R8qFkHp/dNseGKfw4kNzB7oZ2OS0rkccYYUAgUq5VfpxmHdR8/vTWD7CBMEBjM0YGRk4YDp/ufQF
+Ee3PPz7/uCWbzAxcNxpoE/PVhaLXIdvqCO3D0ufgb2jONmV45sgOFn2o9up1Ys5KDQuGozU0UjE
gR/YFsc4h8t8rQqUrEB5Bq3Bm+prFc9IWe4vjm3wfdGeOVntezkIG3Y+NQec9r8oZSAr/+Pc4Puk
zwZHb72W4zhj5Xn7UMvMi1Z2sp3FN6nUeC3TUK2IPzpc6K1UAKBpRw4HFmkJDSaHmubV2INfx4vL
0cmuSuvssV1wJydArn9A29hf83zIYGvbA8OF+VAyNaPtNk6BgXpHxDY+9R30Cu9vgs38DRcOq74r
/Z1yrlHw4JKDzaemyKYXP3ev96ewfIAJdyN4G4fEJuJoPeHtkc94dBrAa37wAbbRxX+tSM7N0Ffr
6MXChd4bpAPlhTTOt3M/fd//5yZKWEXpQMq9+LJ8XHKw1k7jSWZZ38S0aT54TUoLSGkEID0GUSiN
cvTDngvOJllaVjgA/yzgkksD1D6yrNWvyZ6DsmI7hWP0TQAbhZqJL7YUcW1uvwmQDlz88bD0anEx
E7VGWcUXF1SXcdnyJ+lWT2kOTkTC32dT8SnsjvizLfbvG3m0DMJxTiXMR1VYpV+cnaKpfxaVc05Y
0fcN/x0LQhukWl6cLeTHuIHpISggdnTOQA33zcAmS6Fq4cWtXP5c5Maj/0eCa3EtE6OWhSzP0pUD
rzR1LMrK5qfo6yM9acvCm9A0MeeeNzSa4lDHJYBwtJVAwKyJnGU9J2Thm8g0so7rkIHKD02ZAPhd
BAFbIxjN/zm19CYwrU0Xf/G6psqi0VsBqWtBHofYdqRgtZ/fv7+0+CYsTQGUXTXVvD81zh9pAxnL
rnxKUUVpxFF0+8VO8NIc+8Y/C2+kVWSDNPkG3dW1pdmnzJEB/6nUXHb/siz1ikvgp8VP3RTh9l43
Xg4JQd5WIij+KFsXcl2XKeyhH3kBX5EO1UHB1mZ2Rt4NcfRCjs6AL59A6FT7EHKEFNkRNsE2uuHw
WYBOXfT9unFPBujbQ/B7RUn9XLptgthkQArCQ8DkgKf6BGBAdcs93G7PGZzh6yldCWeaAjaO2xR1
feD71KYe7g9ucUcTwwZ+8FDXDGnk1C5g1VzAqlSPYBAsQRZ6vT+FZeVNJBva8HDhDAc3FlCl8DLf
v3A0IJwLhCaIra3zpgUfG97NGzy9cNZRyGCjTfrcTzeSbLTs54vyW6DPd6FODcHIGxR/5YHV7KnK
C25oCmi2aPbFRqLBREERBPQqwfxBFcPbAA9J0xgFIYga7n+GbZP3nXnm7yIMQY47A42xg+hbdOhe
F09O0dDzo85Z2x4bvrtf+7u2BwMizZDr6YW212I7VBOwjW747ug1vZvuyJtFAQvphsN1DaGwdX9x
bIMb53QNBhcKZmpY0Ni+z7yZ3AonlY/3B7dkMyY9mprWwvFTUBFmJdpZdV8+jSC1ijy0kXt7qjFh
v+/PZPkME7aW8srBW1ePmShnn1nBZSKG9Rx8xDcRa1q5M8S/sUiknpf41xZ09fTXuZ9uZNv1hIvC
WmGRltwdL2Ro2W3TnB8Yv21hDB/OeroV4zi50Gfr35QccllufchPZxt897hnnjWuuaPnGgGCBMBH
iwW09VuAVpv7C2Oxnt/40DaXoZl+DWMKyriS8UcuCB6b6T+CsKedNPj+NLaPMJy3RjrWUbaHBzRx
qAJNjN06yev9wfdlfiHImTCzDB1VNA/nENVw9w/t1hdaqnftKF4dN7rYfr/hwQLvTqAs7bBM27IF
eGWcwEhXhd3ydO4TjAOYyzobVkDA4nZEmldX8zsabA97VbmqTvJ4+SbErHR1mjqpxmHgkPHdCJqA
vW8DzxQHm2w5A0yAmfSCiTRqdwMBnsYeN9BIpvSfNWXk4Ci2zWC4seTQWpezh/ZCpxkA/ETp1wWc
f9Xs4KnXYkom1VmLplvUuhpMwJQfZSF/07pzTCXqgsI74tCzGNNvlGfdAChKicopCUPv0s/y7z7g
R1LKlhP/N7KzCqpQYkIqxBr/NfHzVxnEUi9tC7CUapOp8L83Oj+oL9u2w/BqCn4n1Xs9j2UgOhcd
TbQvPVBj+VQ2MZ6ouv6gHGCbyDidqYCqpkMQA8tVf5a+4q9D9EM00jk6RG1bYvq36tqtD7DvZSfD
P4Xf5l/RenRUCbCNbng3nasinClG16tsozLs5ssxOsGyNiaQrCyXZsmcDpjhDKhFiaLttXb96lKF
J7ssfBNNplS+QcwBUmYAVy0X4YRuRIHeuN6PfZbVMZFjaT2hjXBe4HNDId+3YxG+9hXeTu+PbvFo
Ey9WEzaN6QiBBUL8ROCCK+T8YX9xP+0GJvuZGDYHX5Ch3oCKPyiIIBY1glSkArHSwRJZoFS+iQOT
+baMasn9mEIcfQmdb2oLYt4B1reHp9C9FL7/VGzs9ZQDCNGVzcHEtr0xPDzVk1N2LUL6Amp8yO8B
85l38u/7W2Mb3PDqtGeOU9U+zqP9Ni4XiLED33uOA8Q32dBmRdEPsO0lGgG+i3gWtZPMTV9Ezp4e
3/8Cm+8Zji3DbnR9hQahqiCfxnAoorRrHgcKoNv9CV5eImbiv5bCGSc0J4Pd6v84u5IlO3Ul+EVE
gBBCbOEMPbrb7fbQ3hAeBQgQYhLw9S957y18dc0h4oQ31yeuBUiqUqkqKzMrqyQ15RBD67e6uTz6
34M/9Bv9M7RUHarZwJfRk/GGRMxgHOzGtYGDPDsublb7x+rWZ1jndjp1i8pr3ZwlmJZv3Ay9ruEE
ZqvLn/H3VaA2QxpgRqYNHA3jkIvuzsoh2avbtSx/KIes2+O63vqG9el/xOEDn6KKpQtoMsGX8TCz
qF2gkFuJPQDt1vjr73+MrzI+KlQi4QaXuT7OCGlkvotc2BrcsmOFbnBw7CD+Ju2AOiEJn82y25Pz
dxdLbfTXjKbBlGRlcx6o/zlVS/+kkd+FvkwVZ260V+vZWmXriAZHmV/1bg6Ae5S9DDkK5QTgHSdw
9ySStubIMuaODWHdph2q5V3wq6vHL6Qb9xJsG1Nk475yXXRtN4oA8kvDUTTsYfDVA+wsk9dBX6gN
+3KQ55nAMe6dAnB9JsaHddEyv05Sm/4L7+UoUPZlYK7gPmSKZpZ3cZkHvy7b74YbsjnR8rrtcL6V
CL5Qqf2B5fUS7qHeAGlB9wkMctVjCxqfHY/69/iY2vxoqYAmkbdG+GyRpxTsz/+NyfhiToMH6vog
q8HxvyceubFnbTxYpca58HNEBlUP5qZqAuuKmaJ3JZqGr8r+UBsJxha3h1y7ac4g1fohB3lE8fiW
y/LH2ibh59dx8IPi7Z/OCURNrIsIUtsdxVm6NiNXXit2vmHD8GzKNL7UfqSByj5RgOpvRGXIj7Dc
JV3ZGt0ya5I5Tem4a3xsUIYzFAWyaqbhznbaGN2GhEHhgig/yNC9HszTUVCfJcWwfLhsGFuDW+ez
EAE4yiMUsnTBfpkAPetRAPbMy4Nv7E0bAaZGDhm1CdGX68jgRpVIHuaZNC9RNhU7j9jwejYOTGWy
XaU6AOIZNInuXa5qsD93ukEPZTxBToPmSeMF9DrJZWojw1hdk4xVuPviVFZnF2dPzEdAU0Ggdh1Y
G5v9n4ZgAKcau1oCmUcXsLyWTvS+h3TxdZYQWsd0kyvSN9lATk3vjvGcA7ybjnyvY3trxS0jZsLr
0X6PJFPVL+wOUxXG1APnVIH8xuG6TWUd0jOabqfKRYoJgJ61Y95Xh2ECzXRJzd51cesrLHsOl0Lq
cubeaYzm92D0e2KleVU+fbv8BRs2ZyPCRD442qDGc3LLbnkGLkY8lWqqj9eNblk0rXvhNmuXHniy
ZZJyFCAHfiVfAfQz/7k5VQB4v5PilJaqG3FbqMRxWo/q6959tfI/AlTtrZ3XqkBmKav6eFiwORuC
PXR59I1ltanQIL1YOl2H4oLxUPLWiL8O1DX9oZG7oJitR1i2K3OeOXmGFjVszq+dC35sd16W2PGj
PcjT1uax7Be80vUAOpzmrAroMEgF3Fbo93s3hK33t+xXpUuooei8hi5Iw9CsexMReGvWVNjlNdgI
xGxxTd0GwdCC9v+k2watG1PgzzExpayhlkCrXxw0f3cLW/YaxLa+x7JkSMl0KKtiQ6Ua6kGkQ70t
h7JM7K1u4/IXbTzCBoihtk8Y4fiihqbdA2DQv+gk5EmuO+vyEzaW3OZEk70MlCsRAEgInCeVBA1h
MEHf5/LoW+9vWbRk9ZxPHTJvesaJBqbGADmM/ClaEwGXn7D1/pZVQzVhmuiI8KjSi7gVDMACdBaQ
0+XR11H+XZqhNlJsmNKepAzRdp4JeeQRU5/YIHScZb13bgz4sC4/Z+sr1t//8E3N2hDRIaA4lSaI
Tl1oPkLmhV45uG3VLUt16635vWL4rrJ6TKZst1N3680to57R8ztB2AA3cx89krLA6EFeX3eY2QAx
Mc1zUGVIrWIhyoQMrklGJA8vz/nW3rTMV4xtgI7B9c0XNHyREIqT4Wz8W0c083XxkA0Tq+gcOn2O
a4fJC9QVgCg9trJtdtZ1w93ZODF3zkJ3LnDvNF50s2IAoQcPYfC2f5ChIsky85+XZ2pjjW20mOz9
Xs6Q1D6LAsnog2ZmLB8bVS/OlQ+wjJgaUjUt6MtOuix9ADJFfmzcK5liqY0XIy66mbyWqzPV6ocJ
IAfuM0h/XTc365z9Ybnu1HoLrgPAkkrfJGs/1n9zj9cNbllu3ksBUmnAX6pq+N55YFucxoAfrhvc
slzTt+hCaQzAx2VRJqAheiunfC8c2tqbViBtaiDYQfeMUA5s5YiGZFwh2z9HAoDGxb+f8mYHALC1
Ny0rZhDOmVoHlwKmHe/ckWK8CZn/7aopsqFfqvGm2QfC8Gx6zz0azqIbxzjjVXgUaqO+ZFRBdhDc
bie3mSg0m9HgXTt6D/+6cXTZsK8U0iYO+hPS33lg3tGl+tHp+hmEPJ/atH6+bnosszUg5Qxo16e/
WZ3/NE3/pR92JQc31tVGfkmmfE6K7P/nygDm3Md2yvLrdo1vWS3jPBce0ionlKWymEaQMcRd+eXy
tGzNvGW1PCIzTR28OnP4M1FAORrFb0oFyvMeadPLD9k4vWz6MsJUtlRkas46hSQjI404itbIpNWg
8778iK0lsGw4bVMBDmypzrxA+3js+iGuHGF7JbsetZFfNM0U81wV/a7kMseyhemiNx05Li7q5PIn
bLghG/JVLQEYWca2QTJFfO0Cdtt52RNTxYvJx9M0uefLj9mYKRv7hfLBxLBh1Xlwii7m0GUmzXgd
fpPaypiyKmovrCJw2wfNCJnV+Zvx0G1x3ZvbJlx2RLRFiGxTFBxVw4uDP+1qgm3sUZt4rAqD2m9p
i8FZ6b91rJ2GWAWt7zzVUBFpdsxtIyNuQ8DynEYtyozNuavNyfXMIXfds/GDh8Fhp2kY300oF103
W5Zl07L1MxI4/19n9DWlKBGVwtlB72xtI+tEVkYo3AP66LdCHB0DSw4G8iXYiUW3FsOyZpb2JR35
WqVA99dD3qt7Wrvo9B53iSC2nmAdxegnUG3dwApA8t/Hs4diO/UNfyxdzd5fXoANe7YhYBQoVIpC
UXOuxo4nCEPrg0ir4W3wwG1JearioqzT6whmqA0IY6JLG5Gtt1cfT6sYWsvaQews9sZs2ZqXLjSZ
/bn0+G+d6zSWNM+Psw/On9G51v5sNJhEfrxz26o5o03OnMSIBpthZZBBS8V1iDZqY8FMZspqAh38
GSf/yB5lJ3wHJDKA4D80czfkO24q+vs93EaFCVHJbFh0fU5nqM9lHIg8NTbdSZGge0EbCOCGerwb
hqA4gsNf70QJW0tkmbsOFvW/0gtrfPCGjZDBFQTcvgVUonc+bMPkbXVM4UfACyEDdp4Dx711vck/
Z0aeLlvL1vtbJq9xaEiZieact0wkaRSpF6hZ+MmSZ2rHq2wZpGXzuE2FBCThuFsBrqfM8AVRgjms
pyswUO3BWxE3lz9mY6ZsnFgaGOUvHFHV3AiQZjGwwaiF7MkebxwiNkQsHaqhCrq2PovI+62c+VtX
ytfB07cto/dZ5j21IGi7/CEbq/IvvJiA1o7rwirTEfym+ZS6d6Oc9AfnatjNv0Bj/aSicOzrs6l0
kB1Qkvb749KHZK+MtPUN6+9/3nrH9v8hrvD88qxHQ07eNL6DGkT3cnmWNjaWjRjjVNaTr5V7EtS8
5774XLXyZdUa4OBpGcFsc91jLBPvlgXGxyJ1lnM/3wlD76AP6cSmQaomc818yny518yyNWnkn5PG
0E+8qBlOTEA7qCIgzIV4yaewgcFc/pgtE7HsPQVzyNSQ0V3Jzs8kdX74bnZloGhzhSHPBJFFZerz
SvD6JMqOfmwytJhcZd2+DRRTaTbyIWjQHZPCWf3IhSqXB9H1ZbgTov998n0bK8bnFtrSIxZaO7iH
sYw/53nYHjLkGHc+4e/XPt+mCAMCQJR1iFB6hTGwvARa1j1Tr/xRwy1eXuCtR6y//2F2zBkCM6EZ
AQ69fCGpe67UcFQlfVk30nWPsCybRiOXyxK6J6VAi9H1soxT7NkvIKlMD5F2y6v6xnybNSxvF6qp
xsEnIhHcOAoMi46zC+naWm3LrJnfLwBEo+QADJo8iBHn9RBM003G9B7X8d+NzbdRYzr1+0gBEnCe
URRIIQNwLlQpTpdXYev9LUsmGYQKRV7VZ9k16vvMQ3YauEnPvhJyx1ls7SXr5AY7QA4d96A+U6XO
6eI+cXSctCO9y+h1OQrfRo2xtkEXCJIH57yHms/cgzZEjOnyxe+77PXyRG2sgg0bwz0JDPcgTz7L
sREnV+n0Cd3912VAfBs2prxIgXwuR3RbqbdUgB2mVXtUaltvbtlyJXRU4SKPsRkqD4UPzHOj2r2p
3xrdNuM2HfoIRc9zFQyduZ3Bs1InsgrFdTxkvg0Nc0c19SNYmH4zr5lUrGuNYL+Ydsk9/37+g3Ly
n66OQqOTQ/yzPlckPKo2Lf+X43LXHBcLUxZLvey4og1LsMFh89xlUVAhz7VkD2VeHLgP6Q5/dr/W
efj5um1q27NDxtrNICIr+xxVSiLQ/uNopvbA4lufYBmzbjrWFePKjU/QqYH5Kj6prPtEujkB+dYe
McHfg2TfBotJkMjnOSh0zryBZJ3pshI5cee+Css2IWKYD4MMnxkTPy9P2sZH2SxiYsiXwDhOdQ50
XiVTkyYyA3cM0jmAIWK77UQGW49Zd+Afh6oEsDVMpVudDU2TNDMfeEHBzrucF7GnuLj1iPX3Px4x
yEFPwqvVmc18OpthSuQQuIeyjYZYs2w8XjdhltF38KtdCJXQsxiAhhMgmE6JfsQV9snZzflvfcrq
cP74lNlE3exACexEufiqfZIwKYGoAS1U2MnXy9+x4bxsGNmMdIsLbi51VrP4nHaAJHh9uUdQtDW4
FYWD1h3AbtIhwImWLpkFaLGbfDcfsjW6ZehVuJCWc5xHq0waFEzyYx1d2afr/0tV04MWVzUgn8oI
aPUYRypH5bsNJxse10aOgSU8WxbwDwKKa97PrRoP631+vcpHXeod9sG4G8GNzSu2jMuUjUDJnhZB
PqveedPTKGKDMvNOJL6xCDaOjDYaVIc99s/K1Uu6lVWp8Pb6KLbe3rLlFFBAKKiDwH1wmvFA+q7+
kgvok0XQQ9w5kLbe37JjU3QhhIvBLjPLrEqR0nQKFut2KPjpKgOzpTVlg9sL+sdxE618IHHcORQ0
bl03u6746NscY24aOshoQjmD47Z4YhPgJgpofrQHp5+Cco/FdWspLFNmauK0aCIAW8Twq9PoyuHd
+D4YoAF8eZ62HmBZ81oklCwAXTIXK7+L2z1KBDqHEsKtO1t16wnWwa0oGaQUfXVmIOlNXLBqvfFV
RzoPBN1TotzYTjaIrHZAbm8qXLUmUCIFt220NHlcRoW5DmDk2xgy6FikYWYKHzCXGSTTAjT2U8iu
I8f2bSFN0Cm4gnu9AEFaNuWHCjxFaFzCvfTyGm/NjmXPTp1BaqqvPJCXCPrZA2o2IY53HeuHbwPI
VBvNftd6bgaykqqNM9aqkw/tieN1L79+1J+ncVf0RHTrzHtFqxHBVOPNMla7EcXGmRDYUXjd5D4Z
F+cEFqSzQQCz9mrObnGaQFMQXEmv4NtUY8aMXt16wCoMPewMyhxjsqxsINdNkmXFjpwG5vlheQaG
8lCn1Un6y06FYGvzWOY7qMp3vRZD4zCIiazP026aeGNoGztG6iWtao5TUvTeM5shbBd20ZWXfxs6
xucyTMMSMMluUOdWkpsJkkpx6lSHoNiFcGz4Nhs2RjWkew0NlhOELVRsWpgsE8DH+l22d+/ZeoRl
vDyte9c33XLKwlG/LlVqPooo+wRRSee6zWODx1zmZsAsV+4pL/vv3eSo+L8tylftTGqZL3jZdCUr
1DSWjEgoM63qG9rdC4PWSfg3eNWnlvEO4L8rBaLckwC9QbLir9IZxNWqyJ5CtF1f/oSth5B/eiDq
w7n1FOE0CEtRI0Xac43o2OqkJ3IdvsK3ycO4B7qMWWARXA2xmU6mWRLWV9I9+9QyYp4rHfhgd0H/
ewcc94K297E17y/Pz4YZ2xCyVArhZByJbZHPDqAhECCt511I/dbo6039D/8/gLQn0IWLV2+jZzmB
KzMw+XVE6r6NIEPuV5e9ygENb3J5yHPVnTMczzuGtbFxbOnL2Z/TQJShf4Lq7r0Qy5320NVLxo9X
Hys2hkys4kFU5rjqYYpiOaIIVkC0fCdvsOF7bAyZZEXdugsqVCCXlImGFlLSh/IlRJlhJ/zcWl3L
gMlc1WwaUrDq8OBFZSjfj/pK8lzfBpBxTtEHY9aL/BD9nH3wS3pyl/56682tI5c1cmgW5kJQUaNe
37Xg8WpykEtcZ1OWwVZ+MRVZviKi1m7e1TGnjuLXTboNGZPwD2UJvPxJLJ7+kKOT84mBkfO6V7eR
Yi7AVWWQo0teoYR6N2uU5CcAG3aq8Rtb0oaKmZy7EFQA+bJy0Loz98o79x4INZYSXGdXzb0tYAnC
dw6ocOueVtpfVQKrgtDK7JjUxraxAWNpoMqJtvAJBtT4T/4k58QP5F5RZWv09fc/nGWXtxzRDdDU
BSmnZAmH0zCCs+O6ebFsFfF3B9FDtD5qSeWdhhqxjuF19HVa4r5NEuYCpSeDZVnRqi0rvq3V8Cqc
ys+X335r41j2qmlJ0QQBAdT/WhR1QNg6+KAdx+1lr5Vpa/Yto+2aHq1GLo4q1zgFLhFFXWYxDhZ6
HZTGt7Fh3Ig5AIbLPUnpfqtkWBwDfSX3mG9DwQZQjeuWrW/fF+mNTAE1XIa9UtDG7NtQMOpPNEO9
Ayz+M6gzKj65H5fMODGSieWOZYV/jwVtKBiB7GznMHRYiALQQraANBqN9jlKfayv74EP2wl3Nk51
Gw+2CMmiLsjRMp2Rl2WqDrPSj2nmosy717ewNVuWGbMgZEy20DzgQ36jUbhshvqwOHvJjK3hLUOm
RUZqZz260MMQPeQVuEyB81SvgdkFgmyYgg360hX095YIncts4OT9bNL5d5DPex0RW0tt2XK+NG7W
4MIL6eTuMe/4SYnmkFfFy7y0sT/sicdtfYRlz7JmKGr5DuK3AdRKirhLvCzX3tlttBev/RrqE5Cq
kU3mfBMkakU8UtyPLvu7jZe34V6ol9UT2GPR+xKxV46q1jFLx/Dm8uAbNmADvEARNANg6dFT6C1P
dJCvOq3veBPcmsD/dPkRG5vUBnih33RRfoXMp2gohfi6X3fFHQWOOzy0RSWbnSaDrWlaH//HiWmC
niwptLhPhOY/IVZZxTUS35c/YWuW1mf+MTZ3Wy8QGdqP1m3quivfwQigLXv2lz081NYsWaasPA+U
zS0B+1QninfEz71PmrfkWMix3CPN3voM6/5LtCkq6KuDjD8078ED3yGrvn7Fqth5eaK2FsGyZ5oz
vfABUjK8rBYgfqboQ1am4XUUXdDW/ec65K0GoV+awRkV+sHU4c9gqa/apcQGdQHv36YFJLNOJFRv
KoSV8RxJ+mgCx9/lufn7ChMb1UV1ocJI4LhJ5+aBtd7ZSHrfjXzHkv8+9cSGdC2LdkYFiZ1Tm0UG
rQu4X6djVOzcNP7uqInN+yXGuqtMDh5NzMp5yJoHMuN2XUX1w+qlx75tdmbp73uURJYZD1kxmHCG
GQvP+ZjWin2rQtSV0IQH2SmI1B0vL8bWbK2//2HRQ0rCoYfG9SkP/M9Vk/10iuuyKFAl/+fQ4Nsf
KekDHMoueCcorYs49PI9bOPWQlg23HtVLs2qiKOj/C2a5JNZXmXEH4e0GFYw+87tbGsZLENmEHvP
J7T6nWRZnacy/OWjKalPs599tVcR2/oSy5gFQ0BN1i9BPPTgR6AmINnPlQq5qdihuDJGIjawqyq5
GccQdGCmZVmiNSTMeckEmKf87LrNZAO7JpB1qZxBAqmh83JMB/GzCmV2urxTN9yGjesiKTCTUP2C
wFsdvpOG/yRzcYqi7vXy8BuGYBOCGXfsM+7DbaCAnsWDAO5tcnaB8BtrbDOAgRPXI4tTYo1L9y3I
u3W3MnCoxkyrpwiJrssfsTVHljU3CIqiEJxZpyIrP4C5EVgDhDA8cz9fHt/7XyLx3wlqYmO8tMwr
GnTQIogRS4Y/Kq9iEjwahptTV8zlM3Mr54W7VdhChG9ARpmpGezVpu+nr97guh/7UBP8nTP0fRB/
GtF7x8GlAKxkVPeoCpfVibZAA6YNZOM6yrMqMUEz/HbryBvR8enQT3PdqYcctAV1bDL016WNZnd6
TMHNg36T6Kg83AK0ZN0NLSHXJ0ew9iUhIB5f/LIJnhn33bh1pkiiPDwMDyqS7hdCcnWzVlxvITpP
9VlGgfnYRg15xzVtftb4YucAQanMxACfF/57gblJTzgvU/9AAzHqH11UD+IXJzVS3QIKYDOqYkVe
HjrZhx1US0FrehRsHM4tOEheFr9uXiuCHlnwbYEHoK6n+yHn3ncm6/5VuaU8CQgj+7Hu6yJxoSKC
apUYOwh8hqpv4q5p0FFjmhm0h2L0ABIkIdJGbjMjZUqzvvgylMPwQZAKJOXUSJ6wEjwrscyXJY87
L3JEzMmYHuTExndgCRALiNxKkN6xitDlibcU8+tAcdIkMpDTqwClwI9MclB2yiZVGrjQAjJkHbzj
J0hfoz6UVoZ943W03DOHkvQrJL5b+UgyWt7j1joGR2EwtYnoqX8Hoiz/LnczcgAbK/3iejPRJ5Bm
da+zD12HQ1kvbX9XuUt5m/stIEuRFPeKNHQ4sD43YwyGXQAxRdVl8ihQxyhf8P+lTswMq9J7FnTF
jVOMcxu7gAt9gswCKhszxeGNO+hU0cRz5jr41PpakBhIrx7zytCapmlVzXFkohzGI1r9IS1xt487
xZcq5l4IEQKnIRCZ96bmUc0DP+deF4q4nwy0NDodRO+rQiFicmWPVaqpoEUiUy+dX/JZmZd5wIvN
OsyXG4Jp1I9c4b6XkCkHCyCYMgc024fo8Dy6+Sx+KjDJ3MqQpE8zB+neqWzxJ2nyEfw4A3XDG5c4
ix9jVvWhK9RADm4/9d5tPXZkPMqFFj8ciM+ImHQNXhLgWO+bS1P6UcA02xiE4/5dyaJiupk4Ie4H
2fm+fxyw+djRHYmkt3zpc/+IbLB5ylk5o+Do8/IzYJFhcRMNM/0CBp/ppgta8RPNj6x5IbiivQDu
Z7q4K8vB/aHAudsdGPhY0WC4OGie4z7+U4MmIeGNbh86D7urWqjzmIWe+jV3avi6pG35UGQtPxvm
4/1bQfwz6TFBcVv06j0cXRbcR7TCfl2avr7r/Yr+5HqVkG0pv59rjk6mulFpInSPCmPRls9CjOx7
L1ku7rx89M6DqIbhYHRf+smoDC7C6VziIJbLNC9x1EX8t7PocjhQA5KI96XbYnV8/KN76FORd3AG
gBARMt66E69v6aK6E/JC/iHlWZaeDVimY9KuMOrcG6sPVWeCOOcybWKaDT27a1RXes9527dyiUUD
N5AfkDlt83cNRePivdBq+F0VxMEGAmtedoA2kZKQ23C8r3RCnTARqZyX23kieByIIYg5irlCb2iq
mbzLWY/Z8hV4wA9K8lV9uMj7F61dNid5UPefRNCHL2nB5Uc0EIT194ZL7H2AHgQ/g1ZF30xq4XmR
ZLOnlwRIo+LRN3I5Z6SYBeTFCPSUkhky4r86dAx/x2VCPQ/aiZ4rGPYLzwLMonTW7WeKUf5OFVys
6/qZOKUCfI5xir30yqAB9H3o5uI8wU3epJAKP6Cq6otPQ0784rw2gweHKiRO+pjCr70u/rpnmrSt
/Tgzc7HctsCbTGdatCvYR0IX69AxRvSB1hF2SFJOPfnsDLU7/ZK58Z/MDD2gE6mjOTyLkY/vuAjM
K3JgIAqEeFr/5Gcpy0EOXRZjzANezwflYnO4gedESUUk+cBwFo1x3pOujWvInjxEwA7eskX1Xwc3
r064Yar2EAWiI3FqaPm5Bi62OZqG+DpBJsNxPuZR0Q1Pfu/VPFZIi7mJW7XtA5q/+ugA5svePKai
Cx6BKeMfZ3Tbvw04984hNK0S0LA1XUybqXw24O97pIx2L04wApoqgVl+lSCFPDOT6zdWtOw9ji5z
ILPnQBxnEdNrOhVBHrOwcseDdHyf3kwUEsbvjEAHRhHzoXCXV4KmXKbhjNL1UQJEJj8oc3B6hthv
LHHLNMCLzNx/ws3cqcDOrpwXwsrUve2c0PQS0IRalycOCdsG3HM+TkJQxHnZIxOgoKtKl7jHoXA4
fGkejo/S85EJIeOkupsmakt1QgYv+9yJoKyHG/SLz/kbHSko/8sKtbXbgY9N+NKEDW1jKVAsd1NU
zmOSBRpWA2Drx5pq8g5ovPIZgl/042AwD8c6z7zp+ww9+XvTmrlMIh02gwFrsO6rN4Hd433UHsdb
Ac3KfiHt1/5yUli2C8Wnn5zMqox9VMqOCF2gHicQXN2jS7PFkpExO1DijO8Y8ecwVm5Ree/APOlF
96CaCwj4iiQUZVMxOi9zMQT6vpUzA8WBk38B1nwIjg2Ek36yaK6/RFmho7gjMp+TELe0GegdRu65
MzlvkN2GOVZsCNp73rR4eUZG9dBrd/jZiGomSeA2hUwQSi1ukrpwhyULqielHA3NdGcm4InjtIcP
xrHmJZh3kyYgVPZfzDLhMGIqkMEhpR37No9q+BB22HOo5QPdZowobh2cbbdG0e4byNsQkJgUHARF
Wrl90oC94cCaaogOWRixUxPp0o0LP+1rUDOCxBrtEjg9oyjDUS0i178F11L1gXptDRBRPjAIkOKq
4pBYVAIEpCmcCELItHusWOS/gKJa/Z4FnIU/KWc6sX5i3f0yQzhsznEQxcYXnYiXEDJNUEwh7CuI
v3VzT8cS62YGPgOwN09piK4QUjKXJdCI0xlwHC5OsHgacsw6XIisH+GSIAEfo13ddQ9O7kSgcY9K
OPLHDq63P/hhhyX1wkxO78aIifLY4xWXw+LWjH8ovVzfmakd3wMiu7iHBXWB7swi1n2Sy0ibWMke
B/AEteqjDEZPJlHUFIka0d7v1U76NZBL9W6hefmA8k6emIoB6Fm4Dp1j4RddnjAN9pybmc9cxag4
90U8InmWJRKzKuOym3xyqHmdlseWRJrc1iHlt1M/zW9h2cyfVVB47CCKQR8EDkeaxWkh2vKgs1qf
MHNoEYhUNN0zeEgnYdOMEFwjf/lEshx+UiLilMehRI81HQXD4ZZN92Tw57c0qsufDeDmz11n6jsI
crgPE3qA7zQICrMETrR45G1ZPkeO8btj5C7aP4yIPJ9NWmZo4ig7OPAxMPOU1P6svoqcRVkSgYSr
TMZhyrKkJj6cpttSTEZYFk0V59oRb9CmVM7ZBRaTxrwaxcc+87IXVqTyfQhvO0AeZkEKzsUdZknS
horxMHu8OEL4uWmSLuXpN1CADG+gXiu/cVc173Q64AgV2oVj6Urg6U79TMrPCMaXbxoddmGSew4C
xQEH+R16+wK8ieuApJ2560biTlvpJz6BoS8eA529JzLLnwu0K49ohelwFEBKgdcJ9dckcI67T3BT
zyEIKsBvjkpejSDzq54K9o3WrfkYpKAKk9qZvhEaRD+rnLMT81V+0jxDbJwt6qMZZhY74QyqW8Oj
tzwL5fsUtxMQBEfmtRMAo2ObcJH0zcDchDoL5hqjIUCfox4WIqvpU16CgFTV4/QdFxp/wP1M4kpR
USf9DK4+7xsZ2RTdMB8RcJLqIkdU0zUoDA5uj45AWpDiR7aymqmmn28LaVwEog3Q0Ok8jnciUObE
GO0/80kFn4YG10DZGeee4u524+miescDUXwQgLHMh5brMckR2H4wBNXxAfITh7kexS0QFhzwlj54
DHNgOZIZePS7rlJAaip0ZeUteJddatJDPtULhGgbiOe10F2cDlAH9j5lSH/EuDmYx8yQJU9aH2la
haLLa7N44y0ncHhrUezAeI9/3vkuSC+R1CDvZrQ9zjEHqfAzHSp4GeM2yzk1BMHXUHfdO45WkeKE
/AHqsW4UNsngR+17qUMYfdAs1aPLB0y6EqV7I2s9fUqrgt3qqA0O6JKnL4sTjY9a9upBE6XvELXI
JB/L5X3LC1CgTlp+9Vo3PacDwWynIdG3eUrVQQ/18NldY6PUw61KMDd8oU0tf7C5r6IE5If6NvBG
dqe0qu9aCHx+JljTR6P5co/SZfo0MFoc+w5uqFYAf4imBncZJiF2czG8EURNU5wPTTfhrEuX8kjd
uXxD1ZwUhxaqk+RQdFmeKACQ7qBrUz8i4YTtNsxu5MRVDf+gAlxqwRI1fYpSEFaiaavE/E1yddB+
N3hI3kHvu5IFO3uuKcO4bur/cHYdS3byavCJqBJBSGwJZ3L0BHs2lGdsk6MQAp7+Nr6bsf7hUHU2
LtcsBEfoi+qvG+aYuQT8nF56n3Qx99GIrg7ATPCLGTq0EK4qQPObuAlK/Nji3EVZBf7Q83mwxu8d
6+QvAP8FUvCkiqOixRlzZoSdkBPW3sS4DrvvuPtmNQmUilkZJ+eyaSqU0ROz72CdoAC0LNQsVVuJ
h8QdymtEZPvanel4McB8vo1OAveMhnxqh1lLgSpyPGA6er8yqC1CxAcMAJ+hXCKGP3PMJBK/TElm
PxXpbHTQpchJdl6bnVu/DY4ZZ2eJYYgCLCytYuwC5S+qDRfSX1PIp4R8L9DjvBAxpHF8l1r5u0VE
jZC2jObjYMZk8oGcvZ5J74nnLOlwUpFnQapdQkuFfyMY5zRQLHeIhU5TDary0cpw4CKWuHytJnsq
/0hlFiLsSIP6bi2Gct+SGMo9d/qYi0vMbcLYPNJPTpinmDFBp4zjQ3U1WMkv48ZErYKxWjP+HbdW
Qc8kq1I34L3L+nN7qfMmNBpp15dJkcTnQGwj5qZtlUFHcGzXbJIi1xaCyPRbgUwUZWlZJ0X2zTCH
NAM5tYoxvAia3jGNwNBY4IwOKDz8OVWZ/UINuADw4yA2ohwFXKFhMbYpntPcva+sAakXXK+klw5c
l4CLtqkKC2pYD05TMPcnZG9RNmOiWSDnshrURVdLVhvJPbILj7kIoGbzPI4F1DcKd2Li0nItZl6I
BiM+Pi9q2YQQAFbGjQtBTfSrIH/hnfUW6dm5AhaeXTrZ0vNnaCStvjJNLACVwGABseASoR3SxNiB
eEJGfIhxKkowozOFvTMrlJ7gC1MsmluvqF+LLG7aG4/36pHUa3IOSfLWOlsdXXcu0kEZB27MRRKq
uZi/ZYuNtN+1HLeJ3AXaK1jLLrMzBzlLjytm7hlh7eF4+3adlo/zgBTnh1ViBvi+6mn90/JymEOD
vD0FU6LM00PlDowgzYD7vK2cCkTkk1krtEsH17opWFuOrzCnKo0qQdz8HHaGNHgWNUAjmeeOxVmt
Gvd+bscl9pFtDC8xmDaRsZBqrTeypo4jwx3AKuaD6XCA/iBEOJMp9meqrHMHVx8irKpiVG8mvsoY
WIDnf1hLWpk/bYwaOldOZafAmca2hYss42IZUeJdCOXgRn3uUaG63EwJNAeLyvJr4RhI+gd+1lhc
hcgzJ/JLVgNroqTicBvxKNwyyEEoOPlDjy4ACEwGXmM0HaNcUEWCDlPgjqu0nczbF2cQ6E9xCsfM
Za+axzkj/Cn2Wh5kKLDPSJyR86wp3IsiVxjoqGSCTlEcu/0YlSNQa2ZslGmUT3XyS0BdBsjfbJq4
d9ktkL6SNQbqUGXAAjkYgJHwybkIxEi8a+q1sLz13KQX8QD8FWyxGMxILfCGCI4Lmg4WKI+fkr5Z
filiJS/MAR8xwLPy2iaAaw08Mx9yAqnHS1lP4lYmjN7GruzHYB7NKQlJ5lVnDFmp7XOb2oFTI7aB
+DtGS6igQxGUDGrpaQ6l1AzyR1WfX0mk3uUZNwm8qJjQN0SdUt0UXjF54PJuZRYJiqRUwGtnIIiP
03vUuvQWgEl+kbDmA24D1YDJjQbVVy/6ACOSJqox14jDnjA39iv0YNF3lLB8y5noTUZytBjMjkdk
ItMbGWn+M57QT8XcoHu9QCI6PeQsJoFYKCrJquwgi2KR5iNdenJtTrWxnNvoVX/wlqN0ArD7uizH
+eA5DEKevXRKWIFFndInBorZK2eW6VkmrSRwzdxG7xEkHtxrlnsH2jp9GI8xei2i5P13Ug1O1JWp
C60jkJ09pwOaluiYMvrsCHjWmY8El4nWeNkYNVq9nHTyapjRAOBdOYJsYc1AgMcXhwk09+cI4u3t
0OUeFAPHwbgSaQJEx8RK1GgJ/MFT3eIbe+huRvBG40MMV+6epQOGoEC2JNedRFA2WoYRmgHKvIKj
++SrJbG7s7lKvV9WvHj3vK/LR0c5KGlddB/7vsq/x4trvsm2RoGPdj7qZMS/+RL9ClzPJ3OPhkdH
O9TkGNxQB3MUDIzhwATGzoA8AfXIS+vWS41cIW4MH4mGuoONJ3dG07ZPGaa37pQzxSmmhexEvZtJ
4lmBjWzleYAOxY3lsPiV48IycFVJoPUoCC4QYifG2CyUvwO7ssrFF2t/vchA7hfIwYb7lbbh+A5k
S/wJN5APjM5FjfnCiraIZQkybXtowEAmRWHEEeSDcaY7z8xK3yxz6w0DO+mr5KxPMGWESzQfDF1z
5BQqPWO0qaqwXqTJ/dFC6zsq5pxU/ohLmBZdL0FBWYguZlDJpbDCBTSDTURZkc/X1ZT3RtDjbqAP
SWuY5QGXKNM3lxQMairjrIqnArZtXHTAb6JXpoj3omgxVi9Z3HvFj8yojUNhtj0aZ2VR3Yoyce8N
oBpCVWao+wd7Hu7AycIDo6fN+pmK4mPKHBxVac1ROmdlE6YeaghQfhUHKZd6HWEz+bM1KFcFEu0w
NJmlZ7uo39v0Ab6yASPRtEgSxYPVzOcx8rkFYbwf4W/tBZV0EbXWzOgTFWbSXSDIZ/KiHrKuXrvT
UwynMTrPQ13088EAeTkPcqvFu+KCB50YUCbCt9eeY98lJho2IsbMlewYr6KeJ7CJZsA/oKyDuEPV
o/6GJa3tI6gEdZfJ0i/5H1EuoGNruUIljMacKX5yOYifxEvk1Wzn3Q9htQi2VTujXqZtLl/lRAUq
nkH+qiZn+sjiuLwVC5q404SEEQk7KfALDBI0CxpJk4mpSGPmHrlLiTHY12hLZrddY61eyICISVIj
YJkE/yuaStz3s8JJZKb7FnMTsT5XmfcrBb4OLGh2fqPyNaWwnerZEMg7/W6U/ArnFhIcHBq8SFqt
+U9drq1e9FpxHYPI07zB4SOv6agsn4wEISdEtWU8gscPvbteCdw10aaT1wKSqDyYpUSnpYkB+u0K
A6VOUzTkUSZ5+1irOv9uO711a7WQOQ1KYZjfUjiP9gnaSPXgD0jc5HmaD+zHkAwEHX30FnIRzaU9
PwAvjiZzxSm5WLXEX2KDmm+4/FselfREVHVJU4QDkg/7vK7QdEw75ZZoE9YDmBqmwSbDhQe9i4yG
3TKzHxBUQ1yDmCf0Z7PcGjvk0TbHDqECDK1yyJDYY2qrv3ISS4IQaMZVhDMpVFJFZuXqfK5shIYW
HtGXdVvgVQ1nuTK8njkhOlPG7PcUuuDgMsn/gCsiecEoLejIskLkQEgh+frREwTVIHWs7jphqGLP
57TKzysHspDoGNELXAw59QWoW6s7mY92dUiNPssjg9V8PMOFCKqjFhSHeyKSW3e5GsChUqk0QQVs
A72Ke4QmbvjZYPc3JSu7nRv1rStvDdtgYfc4ZwBokNpaEAbA/daS02jgLa6hGmSWm+tcpnsgckYp
gsTJ7J3fx6+hN15c57RYijpRxGzpwabkHXILvxUT5g7AZ2Pb/0NgUdgx+g24RnLkfAZ5vFerKxOf
IlDt3NFvIErYChH4hLgpup7BkwIkwTv5E/kL2qLjbVzK2zF1T0KfoVfx7yM6S45KNFB8cYAUQx+X
PpXmiTNAcDv/Lo5LGZD6pYNzGIi87sh8WFC1+pWZH0qwShz/wBtwCV3xKDYGoHiankJulPmug3qf
t0VgodXhGex+Gfe4ubYOkgZRUlbWQ1kJMD1nLlgITzOEIzt1cc2AxQLKSUVhwBVrcEGOCaNhwZT1
8R36mtYFdea/X4F4gqCEgHBgucydj0HZQ4Ee/KrMWlGb+UU+Hgyg6Y8/bGubNFsGfcgIKQEbTDUK
rSVcJttq/lFKhm7a8Qds2IROY+HUELGF76YHzMb9QSMrVIb47kgQcO8eqY3foBNYoIIHirTw7IOI
p2cUpm0wDrvTiBvnVSev6D0I1OSToAdAiN4qWayS7aguJCgymAvuZ5ad9iVczbJFWpcC9Lb0UDVZ
WMTilQ3OzpDQhuPTxZBmIrtsnDznUMXwR9WaIyIZHLowhXPaObVbz1g/ziffV1G3LNsRjht33TJy
FdL2bAFFmrei0U47SppJN1I4aVMRG0x+SAIqr/qxInsBIrgypfx2/BlbZ0mz7DlL4nxoYdnZAh53
QVDDuxXZETjfWlyz7JFSS+HGAerBnjsEjdfXl1mPnutpr66ZckUAjDHNiR5Ikp3HEyq/qd5Vp9j4
vDppBTZZoPlru4cYrUS/8TAJI4zhexu7yw4cc2NzdNYKgoFEJgbHPcwg4PULNRaBXefPx/dmwwvp
pBXoWvYT4Xj9xjLRRXJQJQPk6c2O3w6psZNfbP0C3YLbgpd1A/xBJuKfXYyLJVqS01gTLLp+mE/2
JYy8Bu0x0LwQAX2W4/p1p25vWm7r666/6NPilewqh7iYeFrnL4oYwiZoeo4gppZ7SnVbH0Cz3dkT
zEqa/v+vz+HZVmR4JpvrNm32SEu3foVmu0pUTjtXiAMrR7/vetijWcklMErcU512jjQLFmbLaG40
dAUw3I/zFPZ98csBWhU1z54u20bEoZodx4KZAnIhkLARYBWtrYCz+CXG7Mq4PLXw5DsOe+O06oQW
BTR/8wzjtYfYGY3ftPDqD6tOyh2o/sa30BktRDqmgK+tG+XNuG6ur9ehs5qO98e/w9bLa5m2hTq9
n0mHkO+B274jCMm4h3g/bXHNjmPwwCe4/1uB814ZFLicC8016J+2+rpjn2xNVIks3RyrEzE9JC1m
GFgPZdHji29tu2bImTekmEkV9qEDwMxHs28IOtQIU4f/HH/CxunUWSzUmC8kKWd66F11tdjo0yIO
E88LGEaRSuPEAtax/t0l220SBX1FDC5WQADiHrHz0f3YW31rmzQzzvqWAhY9e3+d6Qo4r5j5OkDw
YeczbB1PzYSzkoFX1V34Ae2c7xgjKXGLyPZ4IDZcqU5hMeM+IE0yE4vX1fWcddfumgm16MxV5OH4
R97YH10KKasSb+bAQh9wyVGGKM6UX8S2F+BOda9W3tginc3CGYlkuJfBbHmBS9a5h65o6vQ7Uk5b
W6RZMK6WcszF58BF2hyXQgTDbOl5k9X3+yXgRpWmk1kAwYALfvA7YWg6Me5j3l4To75PbedX69Uh
SXK01Pd4z7b2SrNqeDbck4geESYxs/QcN8TisLin0Ttathaak2GuwRrPOAqPeUUTQzezxkXC4fhR
2np3zZDzITfMzpnw7mZfjFHbeSxiKdlR7djwRrZmyJYA6knWHGMdVcUPLJPf7Ek+t70dofv9Vtps
J96Y64JfzEbo4kiZtapPUwMPGiFjI4oZGmTVoe3M3/9/WHutbBXyJb+zYYhL9eOk3dPZL6q8Q8O/
pBxhVHiXcgSow5yLZidIb3wbnf0ic+N2UXmKQXcPOAzc67KwBc1reNq7azGaz2jIGgIWnpHhXRkA
7Jj81FaVpVl4nOe0TalrH/JuhMQrl2XAqfOYpLaNiKdOO7w6AQatW7dZnIGBI65+dju4QQAHl51I
urX7698/JQI8IYPyDIpOGBkoLnhRL4zqxAk9SzNqdxnyZRCJC0EL9pRhcDJYFJBwp31ZzaYbRXFl
FkvngCtlx88wFXO677Y0k87RN60WZa+TWpgNyfrqbOjqDCgh65Lh4nsnQq/n5At7tvQIzTqGiZV4
FV63X7s1q157CT1RIeS0X0/aJp0BgwDjEHuyApIPCM8ICaU6s4vdX7BxfHQKjNyuRjD2LwL7VA/3
k71M11bf5DsRdGt1zXjjoeMA5Eqs3pn2qwWJ66vRALDntJ3RrJfMZEqascHqXDbDBe7Ws1DSmLwc
X34jKuisF06ujAV4EDQ1l1XhcqJNOFOoRdVd8+45Qvmm1e6VzlsbpVmxAlQBEFgHz4I6nx3WCfci
1LZPx3/JxjE1NTMuy2xIBe6vET1L/psBRxpMhY2RBPfNNeydILqRyuj8FwNJILviGutDxqKI/urv
Tiy+BTo1wTTJ0AQWbu6csjgtqP2NsZ8cH0BrTYnntUidgIMMsnkB5FGUp6kEWKZm2hNYsIuhHjrA
nsG57fjGIHqMuExp+3z8o2x88v+QYYwd2FS5i/0aLNSGgClgrKVedpqEf9/zC9ekk2HECbjYyn79
5hmFnEgng0rxgzCdK5ZW9x4yzXG+4a17hdnC03pvOkWGZSZePRMAvYHuAQFllmOoy6Z7atob50tn
x4jHHgUXr7F6YgEVahrvMJgQ2jhXZgqtNZlYZ0DLfT/t46wlzafDlbFmZEZe9L9IJSefpohSHRAy
pzkuXQbJ6TABVI5j/6uGMEswms077lft8LRX14wd8MC0EgXvfolRfYd6HvdzD2DB44tvlHREi9lo
jQGsbpvGRzZAHi6XlXHFWBGfp63l7SXJ61pfnVwtdJc95tc6whMMhSnzj8E66q8MlB1d2zOr3qqV
oyE9OwN0CoYAKliv4D6e4I2bk/hfLZ08Y8wLT82Y8PqzhpcAAFiAxfIi20l7vg4rps6f0UyYJiLU
yj4wER2W6KjgKNziyuZp5YfY/xFbj1nN6NMJLqTyPBsAyz8yExezIb8Rg99kszxfvfACOfSdE/G1
GwOi8t/nSMQs3An18/tE5gQwHA+5T++exidp6mwaZeMs2TwUzodY4oPpOhE6CZgxKqD3Sr093bOt
n6AZe0tmNwP1Cn0vCeZIVF9/gGwh3zHHr92WqUsiNVA4FJ60jPe5RX5OpRkYY/Xo0Sb1gT8BOjMd
A+E4e421rd+iWX8ydX1aVQn5iAuMFxnqJ2XoiRw3/q21NeOHmlPpFpjT+3AHdavaSQQDQPQ7ZrG1
uGb1hDvcymgzfxC7JaG7vrW7FP2Jq2vRPOs604CIiv2RphV6gOugBLgtdjzWxqvrxBl1Ps3zOOPV
F3SQWYg5G88D4VstspPgGpgt1GzMdQ0G6mjywWfTvgDsHWR1mMs5KRqZXLNgsFrZCfWM6g9PvRYJ
GqC7zDwtkJpcy9Gr3JuS2enJBxgZhp+la7a3InX57fETudFQQeX/785MY+pAdyIu/nh8uHEs7wZ8
R2P4F0qMkdPMH9v4hk79jeySzp9S+taNp5HAm7pWkjvXDqQEufueiAzDTzmQG5kEncXxX7Z1pjQ7
dqDKg2H00Xk3mtwJSFePAaZXd5LDrcU1Q8aExsLnpnXecXs/guBtMjArl+3UAVuLa4ZsgSewg5xJ
8mcuANL3q7m0Xu1ySM9O2xjNkgePzHO89N5vA7Nk/jhRE+My2cdJi+u4MTt1vRoTt+57ikl+PwbT
WFB1057IiIdD+d/ExtSRY0u+cG8d83wXK+Nnzdlv14SO/GxXPywJJOHSuxfxsmDiRU3Wacatg8na
Blwso2tNH61DC6CwEtDS9j0q2OMbthHddCAZVC7txiGG+3vtKWZZHXQgoKyVuskhhFkO7SVmU3a8
7EZCo8PKOt5Kmgs1fDRF+tZjWrish4i0zqOHhvDc7cktfZ3hmjqyjPV2sihVDR8eKNQue0xLnSWL
C5yOMQLFcXzXtp6hGbdBCRpSTE3o5tR+L9dR5jdrPi1YMM24XZlCPUi2U2SCMyYBwURzGjLB1CFl
hssUncHzFpnFndkfhnyn0bLhMXQFJKu0TTPhWLenMQjZyuGnwjj6TuT/uvdh6sixWVkecA7zhJGh
8xk6Y2Pm9/1Lo07zGP9BjVVZP1lmN0UyaS+mpX1POrbTPPvbQP/CX+igsYqb85g5ZIow53itIs8f
QhH14Rw0PuR/wza6dcM0fPpwfDOAPHM4RdBE8pX/stfZ39o7LXj387x4Fsaso6K5SszWl+wldZ8y
uZdQbtiBjijrU75YXozN65vmrpT1pUEwc1qnr8fNbOv11/P2qQQqoRmOe+Z+ijyJ1m8ZpxeIQ7cg
IQ2XupI752vj8LqaLQNZj6BP8JEmUpd+DgIiv89OwzGDv+HfX9Dhxh0z3As+bGL6AxsOrrXHyr21
91qYNoxaeG4tVx/UyhDcV+UDiM2sc+UO9k4dvbX/WqhO+7gY0gFbk9OPOr3FTCKm0HynPi206WAy
zysSlmHYOGLTjLGBZPptzUkcHj87G9uj48hqKbkQFc6OCW0HF6OlNp5BOy86vvzGqdGRZJacGukm
WN7onprx1bGej6/7t9v6hc+gmsk6OdhlZgaTUi/1E4nMK1B5lK/guLHC8qYOkp24v/X+67Z9Mi1j
rGdHQLY4YjlwsrI+eOPe1mzt/PrIT0uPfdG4C27Fo6l67knpp817z1+Ob8/Wa2vG6jSgUsSYzBRB
TW78wwEUrAOa16rbcQZb767Zqy2tgkAWbYpAsAtIyx8KYZw47/zT3l4zWUqhWlZSHJqaXUAM0i/I
4/GFt8ooHSyGsb1haTlWzpFNv9Ob+ykYzr4VhyaUp1HdmzpQTJDcLNmErak5VCy9Jmy8E21VR4lB
xBrENnMNY5oOnbrIVAsKrHTnk24cGV3vCG0m4TVsXTw/zMabe2Li4GiG2ivKwRgI75Wy83R+9Iwd
r7jR+DcdzTQFuGzbBvQVkc2GIJPVY2FOT6Og4KywPsxCguLe/mbi/llg5PH4+dlw9LriUe3YCeZq
8Vuc/HU0wd9XRHnmYnr0/fj6W99AM9sFdSRmPUt4mxQcOld9vtM+2CgpdHhYM0KRG2O6U+TO2W9V
0UcFpv7SmG+dIgZ9lLUDnN96fc1u59al1JnwRazhOpsuy+y0+KpLHM1e14C9uJoi4rDIalkgmex9
zKt841mtdr7txsvrODHP5O2sepQT+ew9J0ZX4kx19Y5xbR1WHSJWW0OMPgocDwhD/CFugfLAHJgB
rgGnvTAcfjkw0BNNLOjSPXDjxkfXIWOGXWeYMscPYkkZVq7pV/khS7kfu3eKPRw/sBtxQJdBMse0
heYdDGJSYAM1xQV1OeZrq53KYOubaCbucbPNKzR3oxnqU6C0uZqIveM+tt58feSn6Nup2e6g5TlF
fLh21IPbX7TxTvDd8BI6QsxdWT9KgaXtzIqWoQ9G2gcDRKigzbDziK2Nsf59+xRMVLQ1cZx4jdj7
BxPSx7/n1rqaBQMiCdCxQhBIWAE6+/gbK4udDd9aWkuSJ7B0mNSGcwC3DAiFx8BW1Y51bSytw75m
R7lcMhyTtgQj0ONEd9zm1rr8311OamFNIBFREaFd1NEpNEAhcdJG61pHsorrvsKURWRCCdwbi7A0
91Q1N46fjvWanFmoRWGj6yY9gDzHb8RPh6Tgp927e9mwHR3n1TlZZdmgSo1q+3dL34ryrWWnNXWs
9VN8Mst+zGuz6dYtN+JAiC6cwKFxfMu3kj8d5FWD0suJDThECbH3tn5ZzPrQ1m5QU/gVCI2Xl4K3
4dJdKW+Pu37rBGl2Ctl0XhkzPjM1Sh/8kv447E2QbS2tmWpsgvcPlGlTJMAL3D/0LDq+TVvranaq
nCWVfMG6YK/1Gfja0LM7aWUd4FU2VE7g/puiVpyX07V9YtqhQ7vo0rIK5IRr9+bWkmHmPp72vmtg
/XQWCwmmKJRRKupAVTPisB+Or7tVu+pyRgrny8oTLDxfVrfyLLv5bT7Q4NK4B1PRzmHfcAI6psuS
nCwO9Bojd3qb6lVjpfMZu5oYPTv+IzaOibn+/dPm2DmQEI7tqsi0QR40Y6Ah3bsS+qsK9kVt/x8Y
l5cA37SA8mIO3DMQEYT5oblJD4kfP8131/aZHQSp/+3cNnzn8Sp5Pe0HaaZKezkyxrBjpbhgCkSN
p3m0v97o00ZBx7TqvAIejYJ6Eq7gMuYnugAdurW2ksvBiVUEPHo4MRUyd6+62jg/Omirh6kKpyAq
4p244RV7rfM4ItmEGX1wph/f8Y0woiO37A7kAhLo4wjjbkHHkxuv9YCd22vqbpxQHaUFhqC0dguE
1ZnaoMoloohU0pwmCGfqKC2w++IGxcYGNd5tAgL5hX47vitbr73u1qfzUqmuF2BixEf1wHLCzlfK
zOMrbxQEOhpLLhmXbYOVp6G/XDnI0al4nlAJokv3QRfwSx5/zl8/9oX9Evvfn+CVrV2UJfbGfWgP
xWXyxm5H/8x4ti+bQ37JH5urc/p0/Flbu6VZ7Vgwu+1rPKqroja7s/bc29bZ1KJrnXo1OEsTtBfB
8pWD3DtPvw/QAjr+1lurazEWCjMsLzhWX+hjVnx02SOpvp+yNCbJ/t37xRWcmCWWHjEW3HU/HTsN
ZHbSexNdsAg6xl5bg602Mpw6GlV/ls8ygC7FSeUeKEH/fffBtIsKpCDI4yW/ZXYV2SPbefOvzwnR
8VUQwZ5a4NdVZE0grgMMvwdJ2fEd/5tn/Pe4E12giOZTRsFVqaL+O+iK3orz4dwIWOQFy+19dV1d
0+CBXfyq3nce9/XtOtGBVtNo5TVZqx1yo37H9xZIr+8JKLYO0AB5/xPf1jftjXGR37Aw/lns/Mav
wwHRFYxkYlRIyuFLPfgOPy+I55e0hbTsWgTIatqpEdfC6qud1Ky59WI1TCX4Y0v+nHTXoGQMm+4h
Np8zdQYqtZ0fs+GfoK/x7zkzvIYwMUOLOMlUQOlyIb1VNQD8vhBB8Lh118LgO298sNPpuubxlRXz
YKmboK6tyC2Wu2k2ouNfc2tjNU/QmERyI8arWPI5T0IBaldy32Un4V+IDtiKJ3CVlKxTUUWqyHPV
AaXyzqfaeHEdqjXkZSZlopAgZKUXdoYdQgv+QbWX00ohfXxzvnaTRAdsScEGo4/h3BPDvXZBXw7y
p+qK5MlJ/UqiY7Zo0jMMu8NXch4Q44wmJ/Urwfz37/mi0NLtwD+nItDgW9l5k/wEslaeptwNvOC/
q9sZwcVROagIZH9B0rd3qrEOEMHYSew3bFCXNYIyheBxtwaQMTBN3F5c0xn0AOIKxGGu2kmKv05F
CNcMfVysylzydefz4d5qIWXROWd9Y9+AFhiMjmZ42gHSDL0FqRoD+yPuHjBVz66z5ZDlO6a1dTY1
wy3mRMipmOD0OS39ChdgBzZ3oNp3i/K0mKWDtJAEzmQc8fZqemP2zbTHfLLx6jo8q4V2sS3W3GZy
HmdQKXY3nbFjUVtLaxHcLp2hrNdQKMS1YV+U8X15WmcInKb/HnvZUAHxILw1aCQ841qcdrtOdLhV
NkGYCsT9uLSwHd+NP5h7UveQ6ACrkje0MyAyEtHMCGk/oAQ5MZthWoJdxWmtxglLO3NU2nekPC0B
0yFVKmlzEzLUSMCS6mBy83Lh9Y5b2bB4HVMFLxs7hpeiSWM9QKjG8M4N/oOpZ3BBnhYtdHTV0EBQ
3FBIHmrSfAfD9C0mwf5IaFIc9yUbGaSOr3JovFojfoAVx0HqxsDP78HkNvZGx1ZVRREDct6iMGtA
3W5gCGvoLD8b5a3KOwyAuHvXUBtBWwdaybTOq9or8KDcOmTlfOa6zybIJuXendPWJmlG2jgMJOUu
DqabihfACCHl9nR8+zc8iw6hiolZMaNHTDUbBsnJIglIBq7XyZTl8/EnbG3O+ps+Fd7uaDgxxBQU
rmxcEhlVKc8NAPNDFyzCUTphMPX4c7b2SDNea85F3RVInE0r8IpL0H8dX3cjcOsYKmUCKe8U+LhW
dVaiSZNB24Iq0HmDFW9K7sf8/fhztk6rFlSHovUySAepiFXzLYUWVQL6a+Al7zHzf55V485jtrZJ
C7CO7VV9Z0r0QTrvDchzSIFwvjebtLG4DqlqOoszQWHMYHMPUir9YdnxcxvnVMdTxVM2JQw6glEL
LuXcDL3xRw8i5uNbv/Xa6yf5dETblPHYgrho1KRgFWOFj2bOaStrhjtKqpTlrN6tvhLyvJ92nPJG
sarzcDUVdGTKNlvXFX65XKdoxeUAGUuo7ZQWxIEeSmgKHv8NGwZM1137tDtmP9jQusdvoEwFuPHy
q+LJo1fOHvzmb/P8i/KUapZb9hXUmoZ1+1/eRcDvH+f7M3ZzTcLZ/2YADb7zO7aOkPXv75ig3ICZ
XzxmVVYQL8oCUXr9/fgebZ0gzXjbkjaxnWHtglwk02W6V7lvratZqznZNi0XrCv6DzAj+2O/R1O2
sbKOp/IEpNZsVqGGrXKceYgP0OY0T6zjqWw0cP//0vN8t9QXyx4edOMD6lCq2SFjRhhsEzqsUCj1
u+aCCb5zOrb2Q7PUIY1zA8JSKIpZOt439fzNhkTETpKz9ebr3z+ZEJuUXTZwYVHV3hfGeZE+lvXj
SSdPx07hQECSp8PSrXPd0MdYnvgRNaM0ch7X8cLRbBZZWMs4Asw+PP7KG85Lh031UpYphHLWVnwu
D4NpOAG056BZQsHXeSgTi4Q2LpDvi7YAlUHr7Ultb30FzUjN3KCFE+MTx3b1rQGXDcYEXSe0Jmfn
M2+EcB1QZUxQcuVpgweI3g7mRvyIMTwfmk66XA5zLMIE4osXxzdx47zquKoY6iLgSvTwLH4rhjt+
2nwU0RFVRHSQOJAoNTF+eGbk7Rm0XHaO1Mb+68ipwoZQrIFaIjKdPy6LZtn5sjzNAeuIKagIxMiS
cVyh4f2nm6bpV0XM5f34Xm+9uGa+wDZgJI3i4EzkurJehfcMAdudSL71Hde/f3INGRm7eLaQXvZp
9odJb/EHr9hpG2ytrdkwxHTqRuRopkwx9ETS+9I8P74hGwfd1kIpmgapxddWB5gaITkVONkHra6a
+nudNNHxR6x+94ukQOfUKkVZZJPCu0NTMnTUpTn/yNmFtE5jIiA6ldbSQ8ExB0N9BBmmg50rn9hT
2M17oykbW69jp5qiy6D+hDuX0oGiaztBtIXufNWN06jzZbl8Mivox43RxH8V6S/LxRjgHiHRxofV
8VNzIaDGPcGDDcYNBatcabRhNt974AsqqmXHD2ztzfrJPx35yUhT6ZWQjyaCRU2LT9qr5UR70kFU
LeAGUFfEL3Dawrm3BqHOhoGpvcverc3XzHWCqha+pIk6xFkC0BGfjSm4JKi9c+q39l+zWKj3MGmZ
aP93zdUYPy1mGfyPtC9prlvlov1FqlIHgqlO4zaJncSxk4nq3sRR3wFCza9/S/newOGao1d6M5cH
iLPZDWwWa8n+Q81uwbd4vBxYtk8YsdvRpeOgEQDwpnssq6sJ1+E8XNUZHDAdb/ShbVYyKm1I8dy8
Ja4GRvZjK8mhzq6gaL/xA2yDm3tivRTQqSZQbmHZh6Uqr8qK3Yys2wgvS+Ix4VTFSP2WpvBOXvTn
CXJJ0M6MEcnHtMn21W4TWZU1XRrpAKucu7clT8EqtvWazGIbb130N6FFuFdCFQzvFBm5Y/IHmX8w
9vWy36we/k5CNtFVbSW5W/er36hrqMG486/L49qmvP7/zZS7ulS1oPCVobhRw2uB+139eHlo25TX
/78ZGrqBU0Ir9F2L5dxC9a47XR7X5iJGlELQxhuzCVNeon94cd/M/2bNKwTCL49uM4gRoNwHDYRf
ozIt43TsRpBGsSiuge+7PLzNKEZsOhOp5oLianROHPoQBCoCZ5g3/bw8um3yRnCGmYAa9xr5WnxI
cbWc8fukfd419n/AU9CIar0Oyxk24xlci0eIGR2ZovHl4S2GMXFT3Jmg9rripjy8qGGg1NnYLFlM
YgKmQPHQuWGDcaMqewKB2qnWzX0bFhu51jZto5r6FajL6eqMHk3vI7BXQEfzn30WWX/Rm/iZO9xX
jnzB0NiW+iSJ06k5Xx7aZhQjNDvIuQWiy7GW6XQcPPkvXZYbPoX7rhFNqFQLNQ6IRqOZ6offlfdP
Hb4O0G26PPU/WMx3MqFJYhWCHsddVOL8mmsQlkJb5FvRMT+uouAO6shuXDrkJpft9yZikJUeF3rr
eWA0WhUcwP33ME1tcbg8FdvaG7EMJr6o5xNu8rtOQE9Sx9LZQtPaFsgIZCdfCq3XtS8g9+XTHjiE
FkTM0Z4kF3ATTzUttGnCSuNG0y+eorliMS+j7630trqW75oGH2B/+25CQcSqQ+wSIvdXpHKIsWx1
it61DEY2amzvOzXol1Bjof0YLwnUzZuYFA+XV/Td0oLBjWjmSxrRxkc084DfQqL4Chr3V3mm76sx
2YBR2CxjRHXvlZnTjwp7hDHE5t5/JortKbiYvRHVOFHNeYs3SydPeceO0yPBDcllw9isbtbcgI0T
sEWg6ghuJzzmCvr7Yfr38tg2ixgVdw6hoeMM666J6Q+S1P8sPNnYTdqGNiIUL1wSVnso5jM96+5L
qX/vm7IRnuBVcKZAY1yPXw3lv/O4pftgmbCJbSKAHjoswMCuOIv809Bu7Hktjm0Cm8IJ8Do2I+FH
oefEIsRxYJL0BxNedQ0tvOrrZbtY3MTENk1Ro5N5xvSV/y0p7/xlisN+z/4jAHX33ynFIw3hrkLg
CA1YVk1OI/c+JJsbbNvUjbjM6VjiGcdQ/wx1IeIyrH/mJZ4ZAd++c/7rkr8p53xIqyFYWyq8/0C7
BrS0eFG6EZ5rWv1PTYRtjPCMeiiblhSVKPCmszfg0ob5CQSyJWiQan3WQ/5dF2xLL8zmTEbAEh3J
1p/QQYYSCsSjJ1L0U9yPLS5fSDWdeTLs243jhxkBXEIHMBg9OZ4yImPi8ysJrj3Fq9Nlf7WFmxHH
s4DSMd7vISyC6gxuTNw/pruePQfcBDqBBjOT1breC/vQyGe/fLo8Z4ujmkCnPi0yiNcjy7PBuZ0n
4CqYTg86a37tG98osFO9SOnPiDPNcqhhN98oE4eo3QUgglmMMG59xVVLYZaxaU84q0Bfyztfnrll
NU3Qk6AgxhQOhi6HKM4iB4K/W2AW29Dr/98Er0IngmiJHa3H5rgX4xFiuXt2kTCIEbtQHqnSOsBe
rAUy4DTq2cf9S+Zv7AkssWqCn6CKN4aDxoumMR3vR1pesQwAGe0dNeQpNn7BuzdK+AVGkDoKrAHO
DI9s2IfAT88y+CmyWxF98/A+qxvv3K0S8P6Dc3zJiNcxZ4sIyyl9zbKsOUIj7CDTND+MXdbEjR8t
10UJmeyu9Q86gToZLjy2iEAtDmACpURShz5eZKA1KM60+VztakYF3ERJJVR1VUQxbkiLQ+h111Pj
Hy+HgyVRmLgo0BplbZjAsQJxPfJ7Mf702NYpzGYOI4pxbVLRlAPHwkDiE+u86+PSk18uT/z9p4Qw
yvqL3kRbUfVLP6YoZ2JwfvptgHcqQywH9Y+i05EkA1BqLRTm6UHhXB8KVRyGgW6cXS0BQ41In0tc
GjYQkzqRJL1mUfAAHU5wG5TX9RJttCRsxjMing99kfQUC9PX41XluzEZ5o3TsW1oozSryF2mKkPy
zoNbigZQAF2dy4tiG9kIcqWZP5UzdumOfEzkS7JF12yztxHSZRHqAIyK2DLq5clJ3IemOgIPUTC5
b99loqJkWMkkgZrEKV+uffLgRtdiCxJviTATFhV1LAobltc/ecvpbevjI/0o8mOt6c68Y1JNjX05
QFAL7hg52RUrikPa8I2TqG32RgxTEpRBliOCNPQRluEjc0XMycaO1LKsJkQqS9o+Ii2W1SueFL8d
x68ZAPfJ+LrLG01UVMP9onbXFyZJeyedH1G4MW2bTYzQ7LnrCL6+vMvbIpapOCRQtq62epE2oxjR
6XqJ2/frSZfTf7nzBP2xuNHVIWj/2WcVI0ZTd5DpLBD9o/chxM1GgxdU+0Y2opTIyZnLECMjGXZ9
veDtgQhPl8e22NzEQmVCYk+rYJWykqD8vW7y5znb1wAwwVA6bcAttVaSTtyE9T31ds7Z2CQTdJXz
yEG88wDUUp/m/jHbSiqWRGtSS9Ugrx/SLFGnxFkAOVPZSwhhyY11tHigSS/Fa4gjwQVxngrSIqYT
JL4Sjy5xmZIyBht8s/Ed25quP+5tBfelC0X7fDhx2V1HXncDCqtTN7v7KqgpQAh+OepOeaROYF8A
ozY9OHIX13jATXgUrtwL8IHDQr4TQZsiWR9a73mIgKGN8CyzkEJuKx1OyVjHDNoBOo827G1zGiM+
J1kGsAj8PBnKOs5dqJE7opMbtd+2ITPhTqol3eAv2LHknqPipcrJfcZ0+9Dw+cMcNt7Bz8Yn1Xnk
2I7gfm116MbF7Pqx5Ivct+YmNIqXU136EU538xx0d52avJfOCb099zgBN9FRImnINNJ2OJFFxBGf
DtWw9TLTEgsmOGochSN6tZ4dR/K9kvN1kaOPMe/c8pkihEwQArkTDB8ln0JOD+lUHi8nZotTBUYQ
l1pDXKGFU/FuWU4NXPfI5eazWNvoRqnlael1MkEKHbybNvkQ6J1+4v+detwpBIdUztQpE+Uhz7tD
ErGdBjECWJIQaoJDAydhybOHPkmMS5qXy8a2eYkRwZA+QugwZzgtcxq7+cfGu+bDzksTEw8lE8L6
zM8AWnLzH0NUvpC0PgZhtkXTvJa9d/qPJiiKO5XwhAMfxHX/K6vn5aqe/fBQRRE5sXL5OkuyRdJp
cRsTIzV4fiHBfatOHUrkGA1XLXZRl5fANrSxIS6dfgkWgl/hh+hqdmUcbr2rtJRdExa10D7I2pKo
U15+mZZ7d57iCCQSZGMnb5v4+v831dapWgWVdww/Aep8cLicztOQZRt7HdvkjUCtcjD7NCmeoHVT
e1T5Zy+DZE96JDuPOH8Ic97MvlMUCsgrpUkGarasJ58cunH0s9nFiNcIfM4DXspq3CxF/NgBWhsP
jqfOl93F5vRGxJZww7FsMW8p6RWgkVeBk16paoLC0XIM0Mu7/BnLjzARUWJM62JZXyZ5zifppiA8
3PUkIwAX5N9uU/ip70GGGps0B+AC3btx0kznqpO/9s3c2CSXU4V92p+Ze0dZ3LW7FDkxbyNOo9qd
umlZhlPmaoBGVRf3Oik39jqWVTU5psZiyEqWoSEH1vSph/zW9JB14jDg/iGbNuLV9g0jXr28n9yp
qIeT7j4wBuL89KyaqyURcRhuKURb6olJNxWyPuCCoVYNoGMZA3ZDE4lb/nELwWtzS6PMVnlbozHh
qFPUgtx8qq4XFjxc9hvb1I2wrcN2HGWJqbPpibl3dfqx0fu24Ca5FFn8wZcjLD85X+fgm+89XZ6y
pQVugqOmRea9n5YIpeljP3zu2UMGja5Q9rEXfmzq52TYgjZbjGPipHD31c+BhH+6y80cPofipcq3
CFFsYxsB2w0UNLGrderlB6881MBf3eY2eM0q7+wRTG6pbswKXiVYVdF86r2XhDyI6LsMfpPBhW78
xjbeUqvc9Ze9qSWZ06GZ1WEbr1P3yvHBVorrlH6oz72Y9m3U/kM4VYsuCFO0K3T/yJJXJq836Rds
szcqbaryMPX0GrM0eYL+ymeQbscpGY9ux79fdlTbEhthmyVMl0uNTyhQ3qT1526+mTexWbb5G4GL
YyeRBHDaUxoOuNz+1QbZl1Dzs1NtQVxs0zdq7iJ1pIISOz9AVj/IeXhhynlsgi1O5vcTMzNxUW21
tHlWIQBGR1/PYXYm8lfNnOtFASo/11d71oCZ4KhRBLr1QnzF98WHqPIOauzOTeF9vjz8+5mZmQip
OShTzRgOVsTLjiHTpxECq5eHfn+BmYmP6vpoII5bDafSe9QS7ZcU+3tA8fF0/Xz5C+8vMMD8fwdw
wTvHnTSiS+j+PC4zronTA1XOxvDv52lmQqQGFdElFbBNVU93UDDBM2koIGTVIQPCd0jKWBVzHInq
ePnX2JbCCOjCy0HuwbDDcknDD2yK2jPE1rf4Zt7PqIwbsTwOTl07jVP+xF6ij3GXPh5KyT+MpXrp
SHAD7sT82NFooyrbYsMI7iULW94MrjoR/ql3AOxBN69SZ9DHHyK+S0k5YNyIbwbxcwBl0CITLsgi
QBOUH1gEWoRdy2Giq/JR5zNnC/wWAp447D2M+bhvpU2AFanKsZ4pJg6EErAwwzENdmnEBziq/B0S
0eBBt1F0GDpzT1DkvWHDFj7OEm0mpiqv06r1JXolQqjfQ9U+ex7atKPeeJFpG94IZlInPI0IjCLb
b1A1OUbLVRL+2LeWa8i9qfSsjzpXg9X3VAwkJgB7TNNWt8QStSaaKlml7cu1mRpEy6l1p3PY7tKj
wFoaIRvOUe6IYK2QtfMxSJYPpVAbW1tLbjahUhHqVudWMHbm3zf5lQ/E7XqbGm1d+dsW0wjNaSb5
2HfY8KvEq4+RWoZD743yIJbCPV1eU8snTMiU5mqepUBvRxAfzEK0iqsx58Cy5Rs2suQwEzvlakSl
L9drifZx5AdOojiQn7Pw0Um2EJyWZTAl+/K5T0eXIk2mXnrwPf7C6uzXUFQrRqHb+Bk2O63ffuP7
A97sQEwPS90RXNnWIs7VddbInauwfvXN6DxgtZADIitb2mM5F4dkues3c7Bt7kbcjlEw9MKFG/Ui
vK4S/gAGu1vfH75ddiFL7JpoqiIBrxsUO9SpHqpDx4fjgDeU+4Y2YhcasRrU2diaoAHB3SfHdeev
fTs55QbyxFLOTRhV1Cc4RpWoTt40VKDzvNJD8Ju18xmd2/I4C/+UU642FtkCpWImlCqUQFhUBDtp
1WanvvtZJj5okSGUiEtHjsuJBqj9zm+hxVDeXLafJTJMCJXyvSISM34BHX/UyXxYRHVI6JVqny6P
b1l6E0rVKdGpIvLz17Dshrs0ncmN9Pqts7EldZhoKqzM5OI1Cfw2CaF0552BeTqnXXqoALGh5cbh
0uID1IhsPyNlm1JcbDZjoO9IAg5dXk1Hf24fICbo4VLShSTJRLbug202M2J9xLucwG1XLwjpP77O
zrJ3n/ctx/rJN2lE+NLXvvCQCJm4oyr9V7FgF31KwKixr1aTArP52k8nAIGVzXwsnS36ccsJwSSc
YlRoymfS/HJVfu0OPxuB1yCzum7b5mpaQnAmtEd/3GL5t33N2FRXZRRR6SAmiODnIPiEy4Ggy5Fh
UuDdTrSZYr4FPrG5llG/U6fLm7zAp+b6Lgt/j9UDTb8N/dcgfAzoRvvF4k4m1oqRqFLlQOtfbZhB
1XKYq9NSu78vO5TlB5hoK0IalRUshGxsON/6Qxl3bIlBkgIMqItUTw6Z2mLds6QqE3WV1/0wuQxN
trpN/vGxu/w0DdI7egT9mIXQYiNj2T5jRHtQaB6CEG994SeuyeLd4PHpJ+LX56pMNrbJtk8YAV7h
zTBeCs3NL0XAVZWK8mvH9W834Gfhb5GhvC91GuBp19+hXk2hS4MWKH0G3uYu/IUneFBBdmPNXnVK
4klDtB030w06xUsXfG6Hxyb9xGgSo0l6FTDvODqvTQGRi9k9NeKbL9gp7LNTTdSR+UE8Fs+RDmOS
uY95vaXPajOMkUK4L9LKVzP2mmDflYTcz80THWowJZPfl/3V9gVjv1AHFR5MTagYEEypzkWOK4o5
iJKbsQnpgTecftv3HSOHsMArZ847BPbkH4dKxenSODB0BRkud4ovf8QW2Ub26IDlg9QoPtKBFPaY
99m/Sa633v6uzvjf1jD7DwJspM3oZjMoKUb3dxB9Dbvlc6Z2SVIGzMSAqd5lWb9g9Hal5czd0btN
1dLGRSDo8bJ1bD/AOKKHg1e6WTppYLbcq7GrruqkuNZpsu8cbULCFjk1AQhM9UlCl8+b1W3qlgcX
irv7Zm/kCK+haMxXMJCMOJ72scIBxo//CheVbtjHUuZMmqzZqeRQaLAX+OKcRe0hmJJPg/pOipsk
Ss/EvaZk66rd9ikjrtNW96oG9y0eJzlHJuYr0TcPPNBfBzxxnpP+Z9VH9zwj5322M4K8c70QsGgw
I5ZeeQJ8OT/UPofIGF6gXP6AJfBM0BgX3eK1BQgxloH3T5q1lH9WdOy3pBUsWcpkzVocTojKUoB8
QsA6W789q4lfLxpXnk5Q3Fz+EZb4MPFjZbYs/cThYVretsEdc37Mw8Plof9M9J3kYeLCfM/DVWGI
sZf76pif8vjm63TffU3v+qvsXB/Sp8/BR/eTd3sChOnw242/fBFX5RlSO/izPF4nH6+rD6tEURBv
NZktRwUTS7b4i5cN6g9Bxe1QQYyV3EFmqefra8KNsm7xChNTNkmWpynFj+4r70Qh8jXLYSNWbWtl
ZAPpNVVJaszeRcu61/OJ59mhDvOdw6+/6M2xIOQ6AEYRe56M/uiq32Dim+T3y65gm7kR+m43+c3o
KzxSdqNb8H2GDceFeroR6TaTG5FOSd3Oqprzn8MMiKWfl0OsubMxddvgRg2nrEuc3NdrgkxyFQNt
mXnXdZtJdytM3i+xJuFWz5KOsxyEAkHkznG7Mk+W5c9ddjfRZSAT6DKcJPH44ZDfsMMWHMuynCao
LHWWRVY6B3+ac861jr3mqPMNc1jOEiaKrC3ElPtMZj9HSbEfza9pQo4SO2KfVd9bMPc34QYC3fYr
1rz7xt/ZIPIqyxKQMdW5D0peJ3DK333W9wHoKMfNNGj7zPr/N58Z8pnKuad4bXr0T+HPfmP2Fr80
lQsnL3MkNGYWsOFE7FCp+lPedvlGabPN2YjXFkfDqEWv6SRDv45B0+bEIx0hUVsWez9hBK3Hlpy3
DL1M4VIQhj1DbPowbLEAWEqnbwStM89LIwm6yQpHGUAamva56B/y+vFyWNmGN7fcaZ9kocDwIISM
J7z1DR9aOsfuLrVOnLLWHdQblxkBhMmUg/GbRl5NJT3089ZdgcVtTGSZykFaHyYwu/LR7lvlwvWG
Q1p85j8UW77jAAOOkdEoi8E1zlJ5WJzXyxa3TduIVe0ksigLXNdWYRK3oX92p9/7RjbCs8gi7EoV
bN363X01+D9ytdVWXZfrnf2PqVmo28AvwV454DXhndvPuAuDsEn4TYNXUZzhLNPW2yibdYxwdQlz
prqH6TXeQHdeetasP142j8XV/7w7eOOKwpu5j2f+8sRraD9AeCrWQ3cMm+js18G+N0zMM8KVDv7U
NuvqOgoqUlF/6Nt9kfofVJmjVd35ayQhPofwrqhn+CZOmRtObzGPiS6jfQFaFykkACNtDK2ymM0P
Kn3s5NZzHUs5NEFl3OvyPG/xA5z5IUjOmbqrk1/IZQF92HQfS+SaRFxiqBYhaphfLc8St9lp9KtM
dh7ATXCZ4NStFtBgQP0F0OrwFt0dtAQ30oJt5kbw0gqvDZPufxGGyU8uFsF7uez5trHXYHvj+fXo
isJvEVSS6Fs+Vkg57bFZ9kFlmcnElUL1us9Ldz75RP9IuuA6GYMNp7TN3Cit1UKiPg9xkTcOSxy2
S4wtyIGg83TZMJZs4xrR2swii3SG4QnICoKBH2S7MbLleOYadbWFBDADbQDeMJZBdGrmSN6Nkzyo
VMhb0IWl57zdqoPvfyoy8WT1uAQzh6YY8D+4KJ/PaQlR5jYGniMmwfMeQ0UmmmygUVm0KTRzerT+
ZlpfR80W65Nt+uv/3zhn2mPqesVvrHktr58H/sryp867Ql7YN3mj4o6kCEZFsMprTWnBczan+8A+
gCD9PXmvVYEncBA/eYLcdPKhj4rzvkkbMTumANXhZeB6UVsAGuid1b7DQmQqEiZ1xQueIUf2NZrj
YFbwWRIn2b4KGJmAMScq8qIN8uWUQx28594XwuTVZZu8X6LQJ/zb2vWY4x6rRQIe2jugfOMwu2MM
opT1rmwTmcCwsc58DzfVWE1/iol6ZcGrrncpkASRiQtLdOqnUwWz5yo6SC0PqE27zGLCwhrigKu8
RwTBEFHwWtSPmhAMv6tzG5nQsGZJ2qnkCJ+yf1j3fSjZsNJGnnw/wUcmOIznlRt0FMkLg6/HA+xo
GkToZcO8n94jU00wWSbJfbVePOPsBJYgSMpszdviiswIzywZ6sxx15LKnrGZwbEpmfeeyiITHDaG
mHWeYuKL9+o1L119B7vszYcmPqyrtR9qsWZcnMki2h03PdGSy014mJePNIUUwh+r4DC5Jpf/zT3b
99oqYmZdLVXv+BLO2BTksAygH9y5GYhMYJgMgqGFEgJw2f3r2PXHiUf7/PC/iLByxoNRLGe4PNY4
9a04y8sebgkfEwg2RXmd8xEja3i467xK3MVtnghsgxt1syJNMC8TVhOx6Va4r/Fedm7U8UTz71Qe
+llB8zqYT0UqxqdEpJAorZxmeWw1z7fenlni39QRHPp5goy5M4OjfH5pBn3TRt1GKbINbZxTl0BT
rUsAHUKwG3gN+ZKDg+rymtqGNva8GRHqfyhfH0Ojr3fezlq2oY0C2qSq7UTvw+qyfVFj9rjgivLy
rG3OYgRm3jSpqwtEDw4vgXpFkQhRKy6PbZm2CeoCjQQZ85zj1F4vN1GQPjWNuLk8tGXaJp6rZAxy
V1BCP9VzP6Uxq/xB30de69SHbpidraOjpVyYwK458og3N0hbSt8hmsSKfWtfN5uENgMZkZpWiQd9
IKSBye//ZMXtbYtt5kagTnkxg4IE64pCV03PLHjWOIpt1iLb8OsverP7lzl3we2A4VEuKp3EIJeN
0Wrj6JxcXmCbaYxAbepyaGiIQF23XRlIrjvSHPcNbQQqGHbBsZHA6igYTSrAWyE2ssv7rZKIGnFK
OaWQxAVknuXXuMxsX91CxU4hYz85bzYiLcWaGhGbKZ8XdFixWjgtNt6DUA9R80AK4PPPuwxkIrUK
CVHIKc+B5wiGKTh4YF6/7hs/2CJMtDiPCdYCzrr1FBslEFTVHa36U9D9btjwhW7dTFjWwYRo+Xlf
tkg9f9qeY3u3NC8hdr6I3P+PUkjWX/cmBJSo9UzXlmdD1E3CxSfd5Ych6TZOv++3biOTJEtU46DZ
2uPoq99L0bIYIdwkD6IOD13vfPRJh1vS58sLbsmmJkYLCS6qphk7S6gSxWuSw84y2upB2FbbiOQ+
8EfovWPwIWhilJgw/IU0FKrXy3O3JApiRPPUK97U9RoOYCQ5hnQQcQI02L4SRoyIbng013Jt7613
RDMj/w89CJtdzDgOa51PCnbhwzMr0njEkRWyUPHuLocJnfJK5TZ6fdEAZPWfDL1/6DXy3jh/M1cl
y/90tcsOvRncPDVb6HNLfjO1BD2nIWkRYdY4E2v9e60uSG64Ocv3Ce0EkYmZAuvX/22l4ORdezga
149O9YqzmrtLdRJfMMqvx0qf+h26Bm4XTE9Ulsu/YunJ1rMvS4IzMVO5U1apG8JG+AEZYjabGZ6k
rkWA59E1z35fji1LXjCptMZmqPVQS7QPve8AIMQV61b2632xZbJpqTrpfZTM4WfXNO1j2TjTc9sE
1S64MajL//bQIUuBZgjw8KUbMjad+siR+sy8HkyDl41jSTwmOKpyB85CAGdPYr3HzOcYAgHXl4e2
pIb/QKIwybSphvmEJ8fPQ+B+AkbgiubZtcjafacVExlVZL5QLiRqT8MUHYKkv6oRZ5dnb/EaE+I0
pTVbAOudTw3YWTkYp0gnjuUY7tsZmvCmriGQJMvaGRqV01Gy5jDkwcbQtpkbUdu5S8WhNC9BHadv
y647QnH+0V/2Gmb1pDdJs28mbGpRaE+iq8OXXhVCf6m1ovzOi3BZsm97Gxj1dnDLKRnl3J7SHtWE
RU0Rp074+fLa2jzTN35CXYSihkwRII0kvfNlz8GzS25r1XVPPt3CgVlKgKkwOGO7wLVo0ABQXhzm
Ip4B1ayWg49H2J2z8VMs8WuiniahwiqXuFMee3I3u8tx6LYeiVoeUEUm6snBUi/DlM/rBZW+Vhg8
VN4Vm0YAKL2bsk4PLQ3lp5F88zcF6iy/x4REqSHJuSqANl3PBeudm4tu+OVVt5QbExHFWidPw6lR
P9HluU6y/h7QjY/oRI6xt5DX2lsglAYhn8sfswShv7remyjRvZ9PovIkDlHhtUjEsSbLeSjYvhg3
6bZK5hZTpwJ14gmAOflD7fYHurflYWKiFGB54IGb5Cl1vdulrn9Ttexjn4x8I7C1TvUCbn95ypzs
Pl+lisqm3up02KxuBPYihrEdBgxeKHJMwTvd0OqpEt3Xy4tqiWgTDkXpUrXuALvkJfqo7SM2K1nQ
HIt5LwQl8o39dL7M7cQ9LU9N6ZzgQoiDecP/LaFloqGcDPDOoIJx1rtOgLoenDLYaGTZhjY20pmI
5kArUKIIMX2RofuBJxv5zZKqTTSUD95HHE9hcvQI0kwccTGW4BWC7DcOjbaZG3Hqqd6XhYBRooY8
R1LGHVRtNwxum7tRiNOqKPEOGGOjdQVvSccW706beAXBXvZH2wfWH/UmyVCHt1O9Th6glk7fUfrQ
89tObgEUbMMbobokA+mgbyqhhw4Nzzw9AHYyOrcT2brAtsTTf0BR6ZLVZG2h5OTs4OUNtHVWVJGD
i7J8TDaMZFthYwst6jLy/GwAcEYVH8seQENRbXQ3bEMbwSqcRba5wNBzm8QFZuySrSacJZOZgKjM
GyiZp06eSiCt+ugM5GVWb/i8ZV1NLBRqts74CCxax29xhDyi8YYU5ku1rziZOChSEKnmBmCuJFCf
65behGP5Kau2SGEsVjeRUHREpwe5TJ5GXDTjqVU8BS+74snk1ooiSKCMbL3iH/NTp2NnVS5YoMNU
bDWELR5vUmstix4ax8PcncxZu86+d8b1XCwAhti8MrctrxG2upe+T1vs/3P3kQxXa9rBkXoiX/YZ
yaixY9+0oMnE8Eg6VZIdRu8cuOExBSTi8gdsrm8EbDAK6XhuDff05JnVX7p0vErVvkplQqO6CKTm
YZkhGwCOQyCVEIith1Lv7y+pCYVyWz66dZrKk6x+k/UttXMLNNTo/4Jk7g3ZwhO9bx1qgqGAhyDS
mZc/X6nnNq4hDLPZKnk/tKhJrDVyFfZ4Xiggbh0eRx+s43l4vLyqtqFXb31Tq8K8npvCjcSpC4tr
Z5zPim9h0GwmWf//ZmiXOEGCpCBPZFK3tZt+AtDtAF287/tmvv6iN8P3OYQ1y4TjPA1zz7S8I2ze
FUvUREOJptSt7DHzKPLrY8rTH7Pkpylz2+tuqTZYN2yWNwJWw9srohL5B3I1+umHrtrXf6EmJorM
YT7VBcXtk1uBFCoof7RZsVGlbNM2iuucJ3JpSCBOWssuljXlh7Lj+/ov1ARESTqnC2RZwu+s7QrQ
yeMcQpatw59l6iYmygHpiJd1Ovxe8QpI2qDGuzix9RjaNvhaWt64o2QDrXQ2hN8LmfV4eTe+uFn9
c5erm4CoUjhpl1d9+D1KOItlMNHYXyp92De6EadlJzKKiw7nh0MaUNDnONl0XT+cL49uyQImKKpt
OwVlkNr5wRqPxkM+LYep7fHKYSq3KpPN9MHfpqdLDy1kn84/gf3prynetH2Vdao+X/4BttGNOOVZ
5OWyGcPvjgu9CiaGF9+tts4itsGNolqnJR7yCDX/u8Kk4obIMW5kupWBbaMbsZqX0HkAYin7MQ4C
SsQz9zgQO+3Sb1Tt97c01ERHJQD+lmHK65/NiqXReJjI5+hepbI8TN4WJYbFgUygVDBVmk+k7KBq
T9MbtiT8Gp3xHgSToTheXmLbJ4zYZX3fVaJ2ux9tWn3tAx39JP40HwGhzjcqyvsbTGqKD0oozZTg
Cap/6oqK+7Hg4XlamBc7Oi8OTJR1FrOCni7/HNuyrD/zTSqaCxHmoYuPTS19FqqBHie5lymBTPhO
RC81YVSL0+tiSKfin6Cb9c0QFvnZK4enyz/A4rcml1YzVryuSpn+o1KqDjNw1PEsgy1OANvoRkCP
zJc0EMh3blh9nXN/PGQjOoGXp27ZbZpcWi4dKh6STLzAjb5Moj4ErDuhHYwudvG5mKtD7QQ7l9mI
bmS4yaFR1L+EXJaxnr37wkEP2O2LA3Z08eXfw+Ez/33kRU2Y1UwXMDOmQf/Sj8GzqJ96ihdwuROn
pQOPVS9BSG/Gori+/DVLmJjIqyYbcmfBLvTF1/ToReqa5/kPooKTHJNrrruNA6XFA0zkVaeWLndB
yv8CdqhjBQXbOGTFFtbd9huMHXX2f0j7kuZIdabrX0SEACHElipTHtqzXR42RPvebjGLWcCvfw+9
8qPbKr6or1cdXqCSlJlKpU6eE0C/D0Ad5921ih0OoweVeBdObr818EQr3rrNGwxNlypE5cR2+obV
70HCf6Vo7kt7eTPI9rZhzq88Sy47ufVovsaNv9nAuozf4glryYB7fVf97ANQVB4m1fDXbhpUvmdO
OaQblmYaRTvF/ZIOs4cj6sNzQdhful7+2BBcwJVPtvhGTPuueX5rOWWAEF/9bKGKA2Z9qUKwp/gb
eZRp47WzfHSFi9daUf0kQXDrBTYJBy5QW6yHrzzPoHYNdeTTbmKah+b5QdlYOKCG/jOwY7kXLUSX
RL11qBvel5iO0EIZYQbZe1b8zHv2xMn8KoQ8rJa1WpWYsxffS6M0TtE64531ns500BYedL0iU075
U4B/E01X5fjAY9c6q1mB6YitdMprQuK6/gT3NdicyoKDrlimYQ42iI29/9PL+Rcf0QFbpCoJcBg0
+Jx4ETF6Xbfu7xgUyInDLhMEM6cud03qvaVx/9h6fCNeGgxBx3E1fgrmnHXUFhysYZHV1b6aK7I/
bWaGPEJHbkEnCVCW2Fk+Uq8Wzi/uT8kb9RMJtoU+ba4pk8TaIBoyDaU5f5N32JtJxh+oSZY+xF3t
SaIvyyny+kc/Si7JLsUD0sbV2+CpOqyLtn5jjbMbfwFiXgy7rkuekkym+4zI5LVtCpXsOnuzMmca
TYsLQgWistqh/Sex1OWajglrfGy65jYjL9ss2SZT0GJCXlq+Vdp98IVHf29HrSRFpzqS/tOmYPi6
jvZSk9eUnaToa1H5O/csEpIML9CnP25YIJ0nSwHL3thBwL8EZT+UpR4HNd6lcrjsmvHR6s97N2E6
9mvsAz+P+cLfQOP31kF9MGyC9tFNLbFvivjh9Fz+dL//JRDo8K+SQ2evprH1NdnSBvlu2/itTXYN
zzOI7dJ5Kis76jw+Fs80hnq1G6aAY1phC8HswH3t/LlqInvoxxzMQGhWAGtR6pI8QLjiXmq/nP6Z
pv1cD+FvR3rWxD2O8lx92VPLDk1sxwe/TtV53qwjyNye8CEvl/mroOCUAWd7dvBbzz3wsQTkFI3B
0Xmz0KJGsHi5E6ds+mIOI6HrBO5upsV5EDKmQ8hiwASsFLwMb47K3ZD5RburxrLaODEM6Y4OIWuz
KSjHMbM+3TlropkpgDTTgF5ye9kyeNMmayGBZHFgD12hvohw3D31MvDYqC3GTYM0I9NxZOnU9R7e
7ey3oaVq54gq8iixwzbnO7A1vFbtchOPFd77K5DHU7q3hvlfpMMbW286cHWMGR94UQxk9L5iy4+Q
vT/YjF4kwXyPzvZ7PmQXPsh11gtXwcj9VJ+nqch0/JnMKFFzY8tj02Z9v0sSiy1RWTq4IMkgqTZm
Z9g5HYbGkGdXbumx1zFJvGzn21U77dCtLDfyLcOtTpduHBbil87UBK8WZTcinS0ADyzcsf0oZst9
S9lTlyeXeTftz3JUXdBRZuAkzynGa8AHHc6J9PaWEFsK4YarkA5KgyiOWziJ4K8KtDj+LxBMz+OH
igf0XSMSx3Yalp3KlyKCXN0yv/NgVMFGAmbIW1ztRkHjzmNzbYGby27AN1N+gDr0onDJAUXsw+m1
Mw2hpQ8JlDVIDaHif5LR3zMYM83zlzSwd/lgnaepxXS4GrLIuBJqoq+km/Mds8tj7yLcnZ6AwZh1
vFrMvWQi9Uxf6wKL4jTDvB+XeIOR3vTx1Sa+HWQtbQgUWRf1OtTez0RCkap0ziRuYTo0rZy6Wi2J
o16bqr4ZJ9AcxPO5x4sORfMGqE7jsUO9JnHMQ8hGyV0mmi21LtO6aAd8M/lDtgqzvE72MO45offe
BMrq0ztqcDgdiCZxG4DK26Be265/7uv2yGsE2Ik4h9ka7qoc0FDhJfPGaKapuP+7xa4HgGDJWH6s
grzvdokFfMcusNLzxMuZLgPp1nZptRMLXoUL7uhklaub0/H19FIZjnkdmza2Xt/7S1fue8dfXvoO
hPo+zuRD3/w+PYBpdbRD3lpqGyygabkv6ZLvlkAUbejYsf/PWZ/X0Wn92DngZSzx+y3/qq5HeZ+h
yLFxDBnsSGfrGjoX8jJZU+5RCr8sJ1HvZIx7LI8hbj4X2d51Bve2KcfzRH6Yjlpb7CHJULku97VN
+0haTnvDGfQVz1uqNYB/C0UQr4jbuVLlXo35xRzIy6ndyjoMm6xrQ1a8plwhe96nqCoJ0vzjzvzn
6V9tMFCdxcu2nCLznCV4VbXvXk9SJWHgEXfX0W4L4WuqKNmaB3NRZyNg6f4XkI7Kqg6UWH5T7VRn
J/zBozKDyEfWdwQFslrGVSN2aSUgU4lbk1+7WTSVi8u8jW0yTVg7spfKLxgUfMr92ABjxd3IEhHx
zuOOZDrXF27c45wSu9hTZ4zFRTDS7KFsl+khawdi7U/vmckcNJ+XtMlrO1iKfSX8PJqy3HubMrZs
vOoZFkjHuNmdamQaV8VeNBSbRAMaFkv85NT0vIxGB7qBPQy0v25SQCNsPFLLfxlZ99h2iQjFfJ6E
ONPBbnk/S2CCy2JfWn2WhLln8R1LIb11nhXpaLeyYG4MjlB830+9uzrLxz2dey8JyaA2ckuT2+i4
t8yuwPFscXFs6cK97ELkaNV3Q/AxB3LX2kUK4j3fsuo63ecJWhjqnZDzYu+GmVpQl8vLauRnmpyO
kCO9SIZJZPSVdnMN0sy6WfxhF5CuIMezjFpnDKO2bSeZKvnrUvs9rpBl8FyJmG+UJAwuQzSvL7k7
Orhvi6PshilkHt6q6/RMYIlOGaaWOmi6MWuPcdygeqlsFd/i3HS3MBSGK4COjpuLTk6d4+f/ECu3
gojlShJxOSekUTt39ApaXFbePLON8qjB8DwdMtertBdgbGl+Vt1wN9VeyHGXrkVxkTbVjfBBdIf7
dhI81P0Wn9DfMwFPh885DnEJ6OianyVbO4SJxCtTecMEv0qq4mG9jLrNFtfV31fT09F08UwYB4VB
85PM8w2rl1vetDcAeTzPyVaP+N+tzdPlKoN+Qtcm7PnoJ2kZ9pKofZ+nW7HH9PU1cH9LNAhv+ySv
OPKjNB4TeD3KBTtfVOWwpUX99yPA09Uqu6QE0fvkxa+jKqbPYrYy67lDAXVOwsyn2XzW5c3TcXal
7xZDWwhxJDb5PRdWjdSjFhen44lpDprHowcKoMAssV756NbygSx9zl/aqqb+73puSbcRpU2boV3P
HVYXHDKq/TF3SrwbpLY7diEYQ7bqbH8v1Xg6/xj3eeImfm+9oobn3/lOxsJypnJfzt5vNiXxzllQ
TZl55+yCbrPe/6cb7r9lbE8H4gkiUIysermPZzUm8bGkNL5PJoE3s9Aqez+A9lstWyvdz8TLWujy
AcyvfqopsVIPhqns3r4Z+nppPwGFne0vNVasD/2Y0/cudxJLhOjH7bwslFACyF2U6sqR301O4OTl
vuiyecxDhT698iPgIiPNheVUqZwu+Qhtzmc/b+asCOM2Y+LTz7iLeDQtgex3FjhpA4iSoogVVIdk
ZjEoxDYO/b8/VHg6gFC0rawsVaSfcmJXq0STGve1JQ9/yo082Qi/hh3XudVo37UWiQP22qUqSqfx
mXcrci6pdsk4A/3XkygOsojFW7cL07S0i8ucZZmXCCs7ckwrlvWPiqvnxS8eeJtFQzltZd6mcbS4
pRqXQox7Ho6da//uJPvhMVyEPfsebKEPhdgS/zR4pI44RFGYVVbcpEeRird5KZuoThnfn44qpo9r
VxlcRKYRKmjktQjaJHRolocz5S+nP24IWToJm8w8ploI9n62wr2ZRfpr/XQ9Ds/nfV4LVWxBu32X
xvyTNPLgpI9rvbK1zzxWdRY2Ni1ZLZM8ANsrj2iKxlqq+L9eyR+WZLPUa1h+HXGogJhGNEBrKyk9
3/mF3Gf2Ln07K7cgIgYb1dGG/eS40rUH74i4/iToOIVjVT5ganVosfmlhMef3gzTQOvfvx3izCId
lZWHdJdXP7JkwD0OGU8ypU0I7vUCMlZbytamNdPcmzt4a8xbh78ipwsAHEYQ8Sxv62XYYLM6advi
IFdsZ5e/BsN8Z9f+FXLDW+Y6G9gNQ7Km4wxrJlLa01wdFZkPS5GzG7UC82cHpLbU9zZGMS2R7tWs
78UYtOQIPJO1kwsnu156n6d32vRxLREZhZ0U+KnqiHIH1M/Gdg6V624xwxkyZx1wCNWhieTLjAWq
2NPE3Jv1UCpsAAFT62705oNot3zDtNVa2aGRYP2S/jAdncVhIDaJ+7xMQ1aoPn4OAKfwDqcXzDAl
HXMYzCrhteOqY2GNe9n7P3ghHzJruq/QIb564NA15228DjhMGeF8aOh0JM0CCTgSoyy0+TZhmofm
4nEZ4Om7sKYj5+Pyr2/J6Yt4CXiwOd6j4t0Uwyfxrrou5RwDD3J69Qzmpit5ghIPjwpK+Z8+yfPQ
t/w6zKpN3K/BH3XYYTPTZEzHmn4GfIgqf9oDmnDLy+G9bbbkFg2Rka0T+xYZaT2wapyr6Qj6pSta
xJdLW/55j7QJpIGLLZY/Q5rFNJ+POatsv2rdzzXNWjOSPMMDT24tw6Fq5SEb7E938mhUd1tlAtPE
tEDAG0VZPygCEdoRHFts30zsxZ3L63ViYlg23MdkANoxnwYjofVI1FEsgLbEVFq7qZu22tVNBqAF
ATqreKKyDY6L5Ya+a+0aEC9PlbpLE2djAoa3fU9HIMZuPAcVgNRHe5rC1ciUVO92IO7H1L12BBYu
k9e9l2XgtSojJ2423iMMc9NhiHni8zSvMW43tlFOyL4j9Fp48pNu4QQNe6NDEVXS9UWqivE4psFR
ZhAJboi/1bdtiM86BrGblJ/4Fh+OhBMWtg66e2UehGSaNt4KTL9+HfibZ9pt5/vWIMdjLwqCByen
u0wh23VxOnCZfr7m9wrinQVh6Xi0i6pEE2j5AszA05pAnv6+aXc1h1c17qYSdKfHZsojPNTcra+6
Xek9zXh33bghmlZIc3EqAZLLqd8dCW2GmyQnxROeGrZwVYaQpRPGTS1ODN/O+bGb6B6clbuyLYfQ
Xm+Fs7v30gKw6foDCUB0esVMs9F83RNcevky+EdA2Wt04xU5KvTN1+mPG6KhDim0IQReSc/ujhNt
jg71fq2Ozb0Ot6re+39ItA2T0NGFAIQVVRKz7jOd2KfDFPp6yBTvT0/CYLM6ppCznDsz0MtHWXhW
tgf5b/teC0u8OYE17U6PYZrAas/fvc4G1GrEvfDYNHjBx/MSB1eRej7v45pLk3FoAspEeyT5/Eps
IMndGJoUpz9uWp11Rt9+OXSe+Fw2ZXtU46obWgt5NarqnyqOszPXX/dpsRAVJ6Q9Al9Y7AY7kWGu
rGRHA3ke/MDTYYBcpY5bFF57dKcB0kNKdo8ecfLzEtD/wABVBSyFA+3hJO+9IhyWoll2sxTq1+kt
MIQMnUiuy4k7T2nbHuFpIY7TnwDvhqms9tytDn7m/1hzj1Va/KzhdFBg580gfA7cHudb+lbH4t7u
MMwoLksri0qZPVmDd1PnW00whhiigwBjvPsRQmFga0hHp9VhLiCF6/GrpXRfIEhwFp+dp4P+VMdF
MTbMPabeLHd0IUuYQK9vw0sM/q2D/SReO6QHvulj3nWzcz2WXWPvPLdGx8DpTTG4oY72a7LCFlZj
10dgHW4HW7KLsW5qgDLHx9MDmGaw/v2bn1dFHXdCYgB0BcorYP1wWGTxslFhN22y5uPApompWQ+K
1Z66UeRhAWDialB0wEhABlydnoYhQdDBfNDnlTVFr8Nxvds4/vgceOlT3wD8e3aKqbPPUTGX7gAV
lyPj7VUxg52jYul9j+Lu2TFdR/PNsqVtW3X2kas5u+8CkV5UnHYbEcuwSjqcb6B8CBiNyREtQOCC
G9TeKZvbYaluep9slMANBqXTzdnuspRDldjHIh69OlR8KS4VdF428lhDUNRxfSke0ilrHXLsEI3S
0r6XkxxDibypd6q9XXufbtbfZRTshqcty+CBOtYv5WCGcwaPHKFq5D4FcwHnkL5tj1FSpHKL+trg
KDr7nJ+h/JNMk/OBCmk05n4kG/W4luSm2rkeePl0ejKGsoaO/uMqtycxYPWGpnia01mEpetHrt/d
rjUanMbQD0k2fN+0cJrvpyqwhjLunA+H1NeOYi/ZAt4iXA1OT8Vky1q6Xs+5BYhZ43yomV0lNH0a
bPZQNM5Ojf0G8MC0KdptPMAbecLjvDp2ZfmjlOouBy85WrZuU9Xcypqdd0TpBHVQ0GRLX1vLsYOS
9g2ZS37I+jSITq+TYRI6CrCuQWoP0lhyRDEx4mIiF1kzPa7bnMS4FKRev3GSGPZbRwTGbTt2paTL
EaLgWdir0j7E0BbYWahublwDDbFFBwHKMlfMa/rlSNNxeYj7zrqqLXf49/RKmSawWtq3ozDwrLz2
/Wo5tp4I9gvp4gsI0DfRMDvz/vQQpgmsQ38bAnLeRTxDAhZViljsHVakUel56nD66waX0PGAvYCU
jirIcrRx+W5aePdAyaFR6l93KTcq4qZF0ry6bjNgm+phOcaBsC+qmKEZF93e6xFYbEzDtEiaZ/Np
qHpHWvI4zV5/m6XNO6lVvhGVTB/XfFqhBj1btT0d55WwQ9LhMRVbZUmTq2l37rwNbLSYpPyj76un
nM0H23E+VTBERC6/vWbrkdSwBTrIj4Cog1tDzj9SZt/baJvBA8Xj0vXJxolnMCMd49c0c8yFa/kf
/sgu1jsH+KXueV8dFjQTn7ZUw0rpED/aJyNNUiKOi9s/4zkTuELIhaQXywB6gs1qqmkimkMPcUWh
pgjgGCUp9E8xEwhmPqLL789rxHkz0TxalLIZ2gljuDP9vQ6BuHElMu9qvZxtH6aGg1vH8OHVhIFb
xnM/lJ/eq+XFwTVwtSyJbRmXl5rLjRTR4B86lK/pUpAN5sz9iBXb0wACIpt2a9oO3a89irr9gDnQ
QO0r5V9aHRRQJkBOMMzp3TANoXm3XSzMJ2XgfCy5vIZdzV4LBuJgZ2/xGZp8T3PxyZdFCvRo/Mqm
AJh6dmPz+RrX5o1rzN/9gurovdzqeYxVcv4sEX7/elvyRnabIVUH+8yGg/99j6mO2BsKleWVEu5H
mjv3s7Sq0ALtycbH/56gUx2iBzRgXZZ5M31kDnsIgmLn0vJAcdFb0z8AD1cqjbL1z3oxozpaT9XZ
NCYNLT+cekzotVO5ffWcBZm9Baf7u0VRXRG0siSYPYOk/bCqGsIWu8zJpuVQNhTdDyH0apQEQnkg
cfbrtAWblm/ds28Zgohj0RXN3H6oIN4VCMDAaV1UYCyd0nGfIKaMA/6+aQp/jytUh/GxrG490rL6
I0AgWXcqh6VJ8GeqaowqJIlZsEV4YBpKc38B/tWUTrz+kJjNOjvY9/rgDSWAaKWcslFDPr2GJi/S
okDs1mqM0X7woZh6nB0/Yig4uAEA3/QrSZ2N0oxpFC0UdMQStEYL20ff9VcrNwCYaSJa81u/JzuC
wv7pyRiWTUfzBX3iZg2d64+5KcJ1qBlrlY/xrg9QhUiHKN5UNTPMSMfIyXZqVY6K1kewyH0iXh08
2Io03mXVP9m8dS00GLgOkQPZAeljkPh9xGkXKkce4pmGI6qY6GoP1/lwxIwM8ztv+bQcAFBYantt
KT+6vgxTUIuX6xURPkTyMvz/SWqoLk+K0pDjozkpOVbEuRR+GvnTeNUm435K7IvOqjes2xC9dYxc
0YFvo3Dc4L0BouonNDmBkWwkrbYIdQ0RTxcr7ew26VqZZx85juk/r6hW9dDb411QbiXKfz9FqQ6W
G5RvpSnkkD9ip01DnshD5wTHtTH29KYbmByoLlxK8NnUtjrr3aHLQqtwdAREHXaQQUgHuW8rSPc2
O1SqJHtCqKirm9KpsqDcOY49WEHIZOM1xaUcxFCgMtLF6p0mc9lfgZVtZBtnvWkftfhRBYPbWX4F
JqugpvVlK21w89Blsrco5A3urAPuZNA2mZ145H1I07iEvLI1zQrQvmnK3MMA+swK1R8QUQW7yRdl
s3FBNExLR+Hhaijqdg6md0gRud4PmqEl+WUky9Kdd+TrGqmNJxZRJWP97iS1/DkgoH+KEf3Pp03H
9PO1eMHGtpjwZNS9y7oqxH5JGrs7DH3m8cPpAUy7svrEtwMe4q7g/Qm6/t2KyxAMbbuV/CCGa3ml
c1Oxrfdfg4vp4LuFusniA7D27saQY/zpqMmPH7nLSf6JDgcmns+bjfu/s3G4iAPAvuv31JU367GR
phWeISmYCXDAbz6DGA4NX8sdygQNlIvD5XuTJ3+iuMD5mnbjXclFGBN7VyOJaOMzUxUdmJcDXTQz
PpRHJ+6/1grpmhV1Db2YbftNiFfqzGdVy6mvBYGgy0gcKzd9D4oueOkgWf4i2SKfTu+OIZTraLxa
iIUhziTvFtZtn0/1EtWBfenkdNl3Sz1spCgGW9OReM3Ig3Qu8wSavKxbQixUa+EtzAKXaDv3yRbT
mGmY1aO+ec4k7AUsJS1/y/3gdsiKKPH9D5VskacZPF8H3wlJUBJKGv6Wdc7UfcTgsUzCPq5s6+G8
3dA8f5CU5oOT+m9z3d0K30KKLy6nhYYZU6+nhzAkizr+zl9kpqq6Ym82S2TUgD8ljJs2DinyKWdw
+L6Hxl3Y1KW7Pz2gadE0/+ciXdhgxd7bOPbqLonL4a1g07hFD2zacs3vJc8opM0T580XnWoPtCO+
fbOKuSwQuZxyFZ03C+3CIByLlkT62YXKoevVNSoMgPjb8A6TE2ouLtpu8WTG0QPaq2jdCAke4pH6
120cbDxUGIbQQXeDM1kBJXn/Fpep9WY7UsRuBCGg2VvCEckvUQ95AN2UjeUyDbda3zdHlB0AkHQk
2UXejvwhjp1qF8epfd0AVByJirq/T2+LaRzN4SUL8HhbjslF3hUvXYN3vtSR1/HU3C7TJtDFYME6
8s5Ji0w4iUou4gm5KBiu+G4FupyegenjmsszYN1JNrPsgo/zazrgxlM4/dYF1LQ866DftmGy56Zp
J1htMXb7DocfoeJ+raCSwP047/dr7u2mNnMlwGlvOEDYz0ylyVtPk87ecA3T8mjujWBrLXwe8jd/
EKCXqgq+DLtqFYXdGMC0RJpjD5ZdB394wGQv3pop+Zdl5OAu9NrdvM8aQpSnuTfgrCCWcln2lotc
3dKlpsE+rzw6h2NqN1sEpYaJ6Ii7EY9R/TyxIkpl8ugk5MGnLrT2pms+ijMDlY62A7My9E/boYxA
UiovS7fof4/1kB6g5gSQJZ9583yWVenIu3KZKltyr4jq3AWPf8NVuKCHeGPPDRuis/hNKQWldRUX
0SRa7wsSBO6wtnXTF0qzIovOm4Lm2B3os1mJklK0yF7ubJlOh0VN54FyqE7CZ2c+BMXqCjvhop/o
soMuwTtV6HTZuEIZ7iC6fmstQLHALSxR7OBCWKkgPSQVLa7YJNK9X3Uz6lfK2523VJqT+42octR7
imhus2cPp8OFtLstPgpDBNExeIS6ReN5NfYho/fJXLPdVAVbEDXTxzXX7odGoG01hyWpxrka5kFG
EFjfslPDnUbH28UO9Qs3dcQbdOmqsB6cP5UwkABdDHW7hAuyBbf6Jxm2oGSGEKID7sqlZ0x0VRFJ
O7hUhe2FA4gpYtzRRqhqbjifaVLakT0ja7b7Vok3ItNLcJDswafbgNo26dA07AYv4E2dPftwlmXp
6LsyDxKQzGfWCxMEBcQKrQboP0b/xJmFZB19x6nTNkERWMf12rleOddnt3npLxzV75BObwQTQ8TS
KfaaZeZO3vHkgvZDEipkH3JCh+p2GmLaFe0YByh/IEPFrGNWVDeJsncFcsE8HXZDPlzYZXmIK3A1
bUUXg9v8B4snC5HVgVNEKLPCZYQUVXUxemoKNs4P03ppp3rlDSA4QA951PjLtLNHWkZgcHYPM1Dv
F6dNy+Qsmut7HWO1O/tFBIVE/8rmgXvoip5cesAZhryszzzXdURekHNBM4vnqHovg3tt+4vFoZEx
sJ2gcfLR1YmgX2dN6T/AvHp0QX+JaNYNXH2O09LfVYGnrB0vFudxEVawRT5tOF50jJ6fFsuwQAQy
aluV3bZO+ZSy4iJuaHKw6gytR/4W7NNAd0J1dB6elFoZjKV/dFbVUBSQwdsbCZJceot1QJZxGOwh
akZ1CeqBDdMwzW61ym9pd1sWIFSw0V7vL9klESJCHp6EoJ67xyXysGT+VhXbNNDqX98GQv/s6MxN
na3wkedi6Kfd7LvJzm0glNO1aRT3bAuLbxpKCxDeYLHecgXMMB9+IevPAZvNbmI/vrSCyg79pH85
bYSmgbRkgE3Kdqc+zyMoLTxzFf/KbOu9G52DO9tV6LbZ79PjGAohOnefRbgvA9T00Wi85GHlLuhj
KK5qb7zkcnwFWPuxh0Lm6bEM8U7H78WtKvy2BZtX7waxs0dLewaB0sKptkRJDQPoED7peJ6DzWHH
cnR2fZt/DHl63n7ooL3CD+xKWDKL8MZ46xdWGg5BedeXLjg78hTUsvnDWYukQ/fSsc/IxC08iqmc
Wrui4dmttDM1bGSZBsOy10D+zVl80vS16gjeeWV8WLwuR247XshpuVp4DlGvdIvUxbQZmvuPSAWh
hKUwUOumH8wdl4+Oe4HYSKBMn1///m0eSaysfrScLOpZN9ghd2Q2gdNymJLzrFUn9LPcCncjOFpk
qWzes3gGg/Ugz/35mn9bgo3xLHr4gkjIh9tL99oiS7VFi70u8n+pbcAr9r+rM2RpH6foYo5ob915
BShF0ZQdcei/b5iRafm1c9+aB+YneDeLet5+eXnvohU76bdWxxCVdOSe5ebE6sA+HXk4OqbcuUNN
+MEh1a/SEpd9512Ms1w2ZmJwCB3F53iWYrObZBEn8Y8pQS17TJajm9YRdcFEqc69gulYPpBI2Fiy
NIuSxB/2Ze4uEW6q9lngaKqT9QUe4wuxEcjBgFKhnxxkN3dlD2KGjdN8jQ9/sSidqG+uQFKxlIhL
M1qII1GwS49Uly3P6z1Ypzbqs6a90JwaijXC89HzHLFyQZU06CME1sNIUYsX9fROfD/eCB+m6WgH
eZOq3Jm9HLtu2TfT4n96dLwsqynCm/tZndZUp+NTQKvn0HvFfjftD2T1IFa2BOTaobI5+8+nTwuD
n+usfI3tiAa1U2jVVEV7wUvbRsoj2x990AxnTkPz9H6irSQ9zDZoq4uAYRpB/s7m4dpb0qvTs/h7
MHF1NF9f8bwcBA7XDiCNiyrj/QWNl7fzPq4V4bvJsflI4iRa0sG/l0G2XDbp4mzB+Ey/fTXl7+dQ
W5ZQBsTy1DnQ/J0axY5s4vj/vr2gyfjfj8duGviuggnlVQL5o+41A7BtquqNR9W/O4GrY/ZGq8iS
VPEk6iz3K3XZ0SGDU4S1bcuwoarpz3I2V6faY/3iDj7FNKg/3ibVcl+SHtOw3/tuS1+F/jkb/hug
XB2h500QiyuJnb7iLk35lZ8GS3roZeX8Cjzbe5YQpXNeWZsu7V6OtrRavJZk6fhkB2mrbtqZpCKy
siz/ZBX+7Qb0YvHngnkpuR5wzY0//WFO4j1kPvFf4eWlCKmUKdsHsXAj5gPQJgZ/rvftoppxP85s
4Lsyp5O/NnujSpiA8kwcQFKEjBGIKtY0h7Ivq/cKVF51xOPRT3d+C8GJ/Tjkth15tpBqX4++cPd9
VS3/As7BP5w5s8twjNvufaF4n9w1xJ0uC67YYy4caEFwudR3YJUBP+8UDIoHO7IUpN17FeBD3siX
PlQzn60rtHAvybOTexS1FAHh67BoBuKGXRF0j0veUPnlxGNuRTZYK2kkZrf/p8p7HDFNjQvXBXOC
2to7PspVO1b7sxNCHKy075okTrr3eSy59ZSMzuLdtLadjzua8ZiFsoBGzA0iYXW/eFYzRykYQ+h0
x/z2/zi7siY3dW77i6hCEgL0CsZud3c6iZN0hhdVhnMQ8yAGwa+/y/epj75gqvyW6koJa9jS1tYa
Fm+MORQSlzj0VyaPa2um4uRMaRc+yKHvPdy23KxMPwRt75l/6NIX5KNeWcq7GHPOYAlYjs9e6nvj
AUJH47EkQBrOWbOKA6ZABB9526n6AN2d2nvHQHb1IMmX5sCX+Coc8u/V6hTkBYBIWUbrAtxJ7PdN
OD8BvaEM8NHFAu+PBjL2EO8L8ReGF0uMmgpz4NnLIMuCE8SD6kcXlmUTXLggIdH8K+nV+iYTGbbO
iuQNf/EzSFM9hHU6VacQgKsB4jiswyxzVhBkapC4EEUiddsaJ8rdFvqdEU1b5lZHp1+U/96Z/PBV
pBS2HH6Qa9hHMuoseMHOlt8z6ZZP8+Loc25S/WFN+dxhR8pZE9F+GPIIHkrFpUYCikdu5fWwOxPQ
Ij9CqLqvpiv4n2U/Vc4m/+syzLL7t57KVPwDzjbE+03pAvIaLBlMDjw2YDoD3OqmaFnmVZ/S1tPT
OZsd/eqg9FRfas4h1dv47eyVh0k4enzuANvyo7DxiH8YGKW/feZPPHZzaC5FEJes06gWWfPLEV32
7IXLYp67q8B0VMDTrk6aItTygIWOdLmrlx9Qzl5+1z7j5VPnG0jFonaTj2cXUMb8VK5B7V5cQ9UQ
4aUGwVdg0NJITGnWxn2rwvELG6EyGq2+s17Kyhh1aNyAJt68hp/qBeYgDziX/J/wW+AvwTRM7gMx
TuDGPqTKv6Ta5a/r0nL5eZ5FuUZF0A7vhyXos0e8w5MxqWlNJsi6DpI8zYUKyfOA9Kz4ZgLUlw9O
YbriXRVINSae6pvlMx7Chv7FUS1JD3jQd7/1revBjb5SbRZRMHLcj/WoF8hT0ilkJ+6aeow64mAE
l9Dz+khDETKLsqEM1JOnZAv/rU5/0LIRf2SQw2AF+zBUxRSperzj5u1FrkvnxAWemb6kgwtXrVE7
Hk+CupH9B7LwEBIPwVQG42XM1hliSws3om8jRGPNTj60IELMfg6NLLVm2okHSAn1kaETNhJHE/5O
T6b5mGklyMkhg59GYVqsfzQGc4hy0BHdg2oG4Ud+R0Vw6jy5fCCEsu6gAZLQB3/RTh6zGTd7aHI2
4rPpx+HnBP0s2EiAossNNrw0U3FhhvRIvYH9i3EYdDKlNRNHnhpIdTZVt66xRxqsHaX9VIxRL8qy
+IPNq4eBpXZDHfuTh1I/99pizaNUKNY9TMJtpvezx312JWTP7ppMBIKORcJpo/33bjp206ewVMF3
HARYd8C1ZubZQIMwjXvRzPIDrN6A8RlXBVOloasWkYgS7OgkC+DDFheBph7ekHghnwZqaHoC4wpW
kIA4+l8dMLqA/MWhoo+OP3K5RL03anpsgiozB1XO7ed+FSixVpBvcE45aacQO2RT6MhjlTxBbRxa
PFEJX22XRroNpzGpCOROjlIq7LVejof2Ne4nymHeYIQa/kXAan1wS+l/dwLfXRLqDOXnEafJV+TL
TfkiPL26H2e88fDzbEzTHioic3poa7CNz0vldTjhnZ6OJ1DkR56g9DY6R0GHdrkEk9MNT6Jbc+AF
oc3wzEu6SFS8SxY+pEUXtB+9QXbkqycN3JYAKYIqe9gsLvjjwlAU/FPossm0gDpzpZqAHvsy6OaL
gGsJRFEzZugJdIOmOzt9vwJZNcNgV+E8Yzh5IpCEw+xcgskGw8puSs2IBjPYeCxKB/XBDYFjvKwu
n1scqfXEoSkUYnUtogt+11NeAs1WybYDCqlFLpNM64r/KbH5Nw8tHLp0ApdrWsRTblT3CGmA9l8l
VgB84D3eFV94XrUXMqTVPz1UY3XcMOaH30cjhq8GO0N3XoApn85l2XA9xaDj+M07M+PiHsaiVt0n
Lxel/IqH2bW+CgO6ywyMe1GkFzDEpP846TGoEtiy4XTuy2wJE7Ck+/kR81/pd6ESziNTLEwTPhP9
Gx4yqJdGuu8zETczyUEvEtciQZ75XJ1Y2o1QVCuVB9MfAumGKhFkbT7PXidaPIDmefrouUXaHW9n
6FtZrlULARLg6vKKNDSAAPtTKl0BmEzhf5x1x3Y+sZWlW/UQDh/hZiS4BPASnos1a4ovrGyrj/d1
wLoiwdzMJRTAvqNelVbxjMe2ORlKBdPdIpiqvYL6RidshoPM+VDmKLuAnTx+pXXaH0Ll7r16bkyC
zWnIqD8VOUqZR6dxywfB6L+Vpk6SV0u6MwdbX7BuShXxq7rWTB3dbswfOlZU8Yza4Jml2V5VauNC
E17//vYyFuKduDCOOg6B555hJaBi5c305F9pJ8rUy+n2hF9/8l/uGjaDwV/KIA3zLDuOw/puUoOI
ioq8AxkgkX6FcsIeB2Rrxq9/f9Mfxin2Ro7+ZHzG27Djz2e3rIKda9nfq2zMJjCI1PM7MHAVAAcI
aOmL81L372rmHvpQ9UdWICWDts4OlmJrbqwoL5xsrdapQ19KP4CidvniAqF24KoF4+0+Hy5m8xmU
CcrWiEYBfwBHjGAq6iMkgfXOCt6aDivOO1S7erUu2bFp5PDAYBkEaHBY11N7503ZpiKYsYOHbyiz
Lzw0LyQczgHR5yuQD1O0c+nf6ITNO4CaM0lZqzMgchx5yhmMFRS0sXfW1FbrVpCHLqzBIQCDjZY0
xU+lgDWPcCDx+6AmLLAiHFfeoWP0uonMHoSwqk5BDx66WOV9QF1ma/0WRvvEcWZ1lIyplxTr6MXJ
VHYXa5j9D9tATTMbSww+8QU8MAPSXUWXV4BB7hx/q65ZigV3UraqYyMcD6kPuIImEHv2TxtbuE0v
gEhRahqOS7VxdBMLNrQ/2wCS9x7e3YqdHmzsrTanAOkd3AUyzLBp1ftVeW20OM1Dlo6PeRC+76CS
c3sP31qpVjBXrIfsTueqY408O5buAFk1Hd6HOWU2o2DK1KJapANHaM/BUyC7mGBuItgMHHO++8qz
0QWbT7AsAl5MsIU8zspXkZcDS+n4zU5RdmMefCuSZ0Cxg2B106PUs36qpDyB3/Uub5YBYP+2gOhq
u7OtbpxDNqEAZN2xCyrsGcYrIIbbPXtr0oTFjzxrz0M74qa+BzPe+tJ1Xb85T1tXOW14De5Ki7MQ
P7QMnnrczHRgEgZwSZaP96WENsEAGoxempprnwDigNsk9irWF1WSN2G2EyhbnbFCfZJwyBpTvHea
xrtc2Zqs6mLTkod1zY7l8i7Qe8jEv8OimE//O2yBkp3K9Ig9sV6RmrPYZMX7QYbHQXsvxUQfJkdc
Sq52HjW2lrWVrKc5U7JvkCm4gwII3GmhJB01juPzndDfWtpW6NMMB0ae5U7iOOpnXosE0KhrWavP
47zVj7m350G70RObb2A6ZAh1XzkJ9LbgmdQXw1mmznK5vYNt7Ma2lC91KFjVFKvZtLopz8TBjS/G
E/tMk5LC5e5w+zNbnbA2gjztUy8Dcz8BxCqI3JC2B56nZqf1jbTQphU0qHGT2iAJbfJ+OE2t675P
szn/sviDwmNZUJzu64UV+kA70EHDtCppgfL71NGhj9M86+96fWX8OnZvNpZRBZ7pkOwk2RTEnhnG
iMlpz6R7a4isQM9cd53K1kuPXqeaR6TmjpmiAV6tWbTAM60aIpZVxV20VNww/tuTYmxV4ENj7VhJ
JFuvXdhl1YtiwN/tbFtby8mK7tX3vKqguFqWaVN+5DCpP/a64HdOhBXaeTO4jpGYiFQ69HldFgkS
+1x/ub2INmB0zKYXFHD7LlHgdF9R0QbrVQZj6WhgOAan7RJFiCbVUU+4d0Dht4awX3ry2ypDQPqo
YHo8JlXoq52ubuxiNg1hgM/QUJWNTLqr7BqUSbwXvPqHSer1Mq6pb2I6wRzwds831qBNRfAH1qeq
dZ1kKRD6Ky/lqc+7+d0II48DSuQyuf2djdVhkxKU6NNqyjuZ1KpojhMlgGMM8D+53frGjulZmwDh
QCQNkJhOwn52zjOK1TGKYt4BAJomvv2JrYGydoKgK0PCrpJosDp5mAavi1aD4vkAqKCzsJ+3P7I1
StaOoKGsTqF/J5N1JfXRDcn6HkyaYuf83eqCtQUQCOmsi8Fcj1noR1x18uMa+n1MUXQ99cuU72SY
W72wdgLpOHKiQFsn3VDK2GkYLJVFnd7ZurUTQOOUoTA8O0khfQ454yA8ezLcKzRsrCSblEBaXSBP
qbFOe+EcjOcP71ZfFi9Ge+K+jdLmIYBN5vqexiSDC1J+kCIg56yRe7rVG4Nv6/2GeS4Gft2GXaAa
E8McEncy3UPqb7V+XVpvzkMh+oDPAnsTrEHk15FnwzktsnbnLN8afCuMoVTRrxLvtgktWP3QeJN6
oFM+P+RDeec5YlMNvD5cJfULKBtmIa4Kaioe/XTF+9ftAN4IMWYFsOLznMMtUSZkMOzg6fKh0s15
yNx/BmKyna1oI223+QV+jkfq3BgBvMMYt/54dBR7LPrioWggynqVXUM8i2za2Vy35twK56qaIR5e
o0/d1NKDIV5+ALhqz49947SzBX/rJXDDqkLrqSvOXTh+DvMqT2ClGRnAC2KXwkbj9txs9MOmGqTr
Wvepn8rEpWkdw8XXwdtR3uyM0kY/bHYB4gHinKmSiceKn5CoLiIIWX2fGDsFXvYLfq17ENCNJWaT
C2bw7fKZYofCMhBf0zIsnlsd6rOLi25CFEnvLArZ1IIml72Ya0ckMuuzONR9/rDwmsWqct07B80K
+NIJBSF8cRKIjH2geglxWSu+48HywfclXvPS7j7/PmYL/xKPVzAOIzKZ0yEbfoh6UeljleO1+1xO
Es/ssObCNTicgeG5b7lZW0Htp8ugK+MkgSbmdxWQ9qMMjXO5r3X63424daExwQYhEiefRZyi9QPN
834HGxiilb+8g9jsAebXanVZg9Zp8QloiSxp5wpQGPBIBgfAjKCEMn697JzoWyvaOtFxTjHgmTqB
hFfJ4yJZeSTurB9mKL/HXbrsiSlsfMemEaDUzvvSp5B1rCSi8yydFbKt8E/aqcBvHF82l4AWUkyy
QvspfefMzzmSKv7h9nRvNX3ddd6cuyVe7iFlhKZVijMdr/cq4nW5s1K3Gr+O15vGh7Fqsn4AcCfI
v7jmZLrfLLvzd9sBbioNuBua9r3PrnkZuwf3zmTBFvulQQ/pfsFFEuT+AKk+KuIcQhAAG813lpJt
qgAsS6hPQRFJxmoODn4drPG4dsFOtrNxHhErhHGHM8YXRCSz6JCADMMigJFa+9fbS2ZrtVvHNqBJ
ZVh3C+BYfEh8U54aWPz2a33M+mIncLcWjhW4bSUmUVODVcnqZCTwAfDosaLTTvMbA/Q/bIF5hP8X
gwxrX/F4SL9NKL/cHpuNw9rmBtRhV7V4UPYPMnSB9kRW404o8TRHWZJocsOdz2yMj80MAAOkdQoX
HWDqBAhZLPo88sneVWXDaozZ1AAPqRMAPdfmJ4DannSaJrIMP3npv4F3DHiVpJVzgA/9wWv2nqE2
FpXNFiioz4KpnwCO7SegD9fHnpVxrelTvu7tRluzfv37m92Ijl5VuRk+EVQhntA+mmDP4Grrx1sn
cjcKr3U1xqvRr3xScQCQjPMeme3h9qraat8K6E5AWNYn+OUhKkIjDwAWDCHMBTzcuufmsrWirKAu
Vi9bJ4NPdMvymDJ5QMSdcsXu4mkw1wpo5fI6rXKMUMrIY10uMV+DOCD9u36pjx25L7CpzQtoCpf3
+jrFRq4H33xtVnpXxFFb2ZcpH+YhcsT4kHdd+Xvx0og1P29P798XJlCL/12YTddVAE6i7Z7oqEVR
Q+3RY/6+cKhNB0D2BsF31w0P/pCeEWFHictbw9P3fNzjg/594VCbEhCGsKWUDX68Lj5V44+peQnr
j7fHZatpK2Abf5iyUaNpxWH1LV4D8Wky32+3vTXmVshqj4wrASftoM0X0LYjU97Hl4Q1+39nc85w
MQfaA5tB92daIT9XnpvmGHgLmOhq56K+Na9WtK5hPtEClt6HtW8elfcQ0n8Cvz6k5HJ7dLZG3grX
ZnSCwg3QBwIWku98NM2LanRyu/GNobdRaZMImZh6jcZ9FS/9t275976Gr5eONxt8SIqVyxB5T8YK
9aiWEuRn1af/3G59Y0xsed284+XMa4z5VH0vsyoyvI29cAfmsdX4daLf/PTc79OgrjHg4dLwCLye
cx8sj2Wzt9y32r/+/U37qYszHUh4/9AGX9rwsXaHg+sNh/tGxopT6vY1UhvEknSBOSu/r00COb7k
vsatQF1bZSCu4iKZLcdfqEL8ybi+Ai/2eNpbI2OFa5AVV0uYHqHkHDVhSQC4Z1/uFfe31roVqFVL
QiomjDvtnpzgSM0/t0dlq10rQEFZoVWQod1u0R+Hlnzwgj3e5kbTNqKMDXjwKEo0XbninYKGrWZ7
xtIbY20jyYapHieQp5BXeq89HlC4Po5iD0Cz1bh1iopxWrwwv04kex3LIKrKY9jVOxvuVuNWfLJR
jMAxdT6y3qe0BrsGHJ96r1K5NeLXj74JzoyHM9cLgl+Q6jWr3SzSat7JLbZ++PWbb9oeGc9xT8AP
D8wnIbIHk72T9D6ALg2s2Ozho03g14v59ItTubyWxeMqg+T2Et/65VZg6nzowZprkBVd74DTgwQp
a/Z39tutIbfiUk0wSmYhGq/q8sGA9k75XshvnM228OwwCGjnjGg6Z695zcELA8szuIQdOdwemL/X
0KiNFJvrUo1QL8CUOu67kqNIhytTa3qwaKpiiHhb/ArcPd3TjVmwEWMpbOGyhhQi8d1KxrKe8yjM
gukkimXvYUlgKf5vTZDauLFprdtZtRXmoj8GIUC49Xjg4nuhfi6tGymos2R31dGojRszeegV1Vpg
vc7deeZBlOZgR8wB2TPp/vv1n9pG8Jr1kmme+wcevK9Cc+bzhxmC1/XPmYw7le2tCbEC2veqIBfQ
/j7o/MwhvsIuDXRk7ltZVjz7Zgg84aDtZnEeQ+e1dTqQgX6VMMhwh7go7gJ2o9L13z2pBHOynCt8
ZlI/gyaMrsGd40pe7R0FGyHoW9GNRz6kl8rnh2oCu9YVL+syndXqX7qm+3J7qDY2EN86gDsgKQbi
KJFUaWneG1kOH0az7gA1NubYRoH5/dr5hcKDErhc7XjonJ4XSbeQ0ByIyMM/t7uwMUo2GgyPoK1D
FxWCBbToE4yg8we+pDRyK2c94hc0H25/Z2O/su3dAxinBUHNwiTr/B/FKswpp9MUT+AfkRE8QM+V
85NmZKe4txGDNj4sX6cm8LgJE9NUD/CL+h3O67e01qfVm19EQfaKPluTdP37m5O1gOMB+GFNkECI
u4mzEIzpoJ6aaJmQrN4euY1F9j8gMbitGJDMggQaBP2jFwjvXLVlvpPTbLVuRXsG6T0J9oOfuMHi
vnBZmvGhK4W4DztDbWAYRHzmEiRl/+D0Q5w7PpDN9ASC3X1HOLeC3Hd7TURQegn1exjBger52K6O
+ue+obfiOyv7QtA85ElYEjY/uq1ZUfJkmVE7y3Rj9G1gWONCcxakVJ40dB0OKf71FPSu//X2z9+I
ORvqRbVSxqsmniwlOS3yW9Y0T1nAD+7KnhgUmyYIVN7+0lY/rLQbrPDGgTg9T9LRAQc5FRpcYPff
+xq/bl1vYozw1mgYmHhQ98iMOIb1WJt3uBmXew6hG3ugje8aUSGbYfniJToPzq5f/abBeiIwv2XO
utOHrU9cB+5NH8YQwvq5crwEYkqhfIC5fP+8kNK5rJSy93CZb72d1GDrS1ZAj7lvcvB7PcjAZu/9
tjgWjSBwT88v+fUft6dk6yPW4b20U9F61eIl3QiikTt+knPwIW+y94p57s43ttaUFdoppQavM9RL
KsOnD5nXNc8sNXhBud2Freat2IZoOxnCAM3TUupfhXT7b7yfxevt1jcGyAZ6VQRUe1TPvMQfYZKd
Em9OaN+Ck+6zcIgVXI/3qE1bX7oG/5uVNYAtvFZpX31CYvtOD/xR8hm+w3Xz7Hrk5+3ebJymNupL
h1IuY2CqT2GhfsiqfYRFwCcUNC5XF0bC4XN733eufXzTlxD4GV2CnPVphJIg/MsgOzqgKEtOZNAf
in7PeHhj6m3dWbdAyjb6DU26ihWPXc/cyElxctzuxPXo/8tNxsaAAdWblnTiw2WF29DnFXlzkjtl
9Q6XqPK+urWNA6ugX9txLxwuBR7IHhaHpvCsw03mdge2Zpv+dxbmHpIy+VDTJFzg65kS9+eMg2Ic
p/IAaGFijHu6/aGtkbIifIByBKS9yXAR47pGzlTW8VLO6Zld5Qpuf2Jrqq0oh9rI4rVBaS5KoKQ3
TSGJJ5GP9x17NuZLut2s83lGB7iBqIkD+rsI6dfbP30jsG3IVwNjydRdFU3ccfniQnN1zqePYu7P
qrz3919XwJt4o1XPe2/wxaVps4dF1DKCtvAewGtj6G2A15CuRrZETpcWAkZxNRZ9vKTQVLk9Ohtr
x3Z0l3Mol5B0+qLoKJOmnuo4AL7zyJbdGs5WB65/fzM6WeBDVWMe9cVznkf5T7D3HrfVrnVCDzUk
jVTdBpdUkH9d36+T3AT1nUvSCl6TB4VRhcS4ED8RNQyevT1rra3fbYUr9T0oWY4umlZONBqY8Kk7
90xb41Ujl+tkYfpLs2ZPbJpfwfqWEQ33nuM2frqNzcJ2GSo+hv1FrB4p3xEBldELq+fW/3x7OW4E
qw3O6rqaVWao+4vf+hen1t9mMBA5zOFaZ49FsrHibYnXdBiJKwu3u4DV/zJDUCtySv88KHAEb/dh
a5Cs01f3ZQ4xI9JdzFB1EUz+TKRJcd+RRa69ehNM0Ed3qnlp+otuoYYPVZwfo8f2buFbo3/t0ZvG
W5kL8MBmNK675eS4onlYqB4fe+E38eLl/U5wbU2BFbmh41+dDsPuErZdOcUr8Awmnmvq/vayjurD
7XnYOH9t5JZiLhWN14yXxgEzgDDc2ejXquvOJqVPjPLLfZ+xwjlFiTIjLfMuU88Pftd8L+f+sW18
KNZDR4oDJ3D7O1uDZh3BJa6hWs+5uZBUHNJhiroK9qd8j++w0bwN49JQAzJDCE0qpI4lxDJHCsmm
eoqUU2Y7PdhYXjaei4MeNmqI+FzaoHu63g+v2XUAL0GssS93DZKN5fKhREC9XJnL6Hzw3TbKa2ie
D/59kW1DueYQgs2Vr82lyAV0ijikjEgw7aB6NrYNG7TFR1aTusa2QYgj04hqDwrgLNc7G8fW/Fqx
Lf128EdVd5cubV7B/ft9dZVVZNp7qdn6+VZMV9VCx0FLeimILA+y9BQeOHZb3yjB2GquNewysqIP
2QVWp5+vftMTeOOMZ0nRhg/OgHOUVTvxLLDZ/eXeYYu68mVZnGWh9JK7uP9V5AQJmBgQ9B/ar0+N
GD/KrH5tEN+3V+zW56ywhtFm03aTxy64F1yWckoC1j0Hg35xYU35/z2DNQCUWXfuCn+fJmKDujqH
imGFlywyhBb9U0HWfFw1b/fKAX9fZsSGdg2gRbeG0PYyFMGfGcJ3tIJtTAZx850Y3PqAlWt7umdd
3RPsU2uBfSpcT4OqgR3p9gxv/n5sEBvmNRBo4rRu3l0GMnxzifeYr9UJ1ytII4KdHqRi5+Fm6zvX
Dr45bJ2gb9nUYaSadYHoV5BUk/4VlPyR/z8mce8zWxNuxX1aOzKgtGsvJYAl0TC6bZwv696OuDUb
VtRncsI1EI42iMvJREbLOjJFDXUb2DPfuWLpf8fJmxzmmXluL3nR/5rqYTioqblPiJoI6/BefM6m
pqhHWH+gUoK9XMzzJ5TkvpXQYrod4FsTYAW4LBcIa/OmuThiLR5TaD8+uVW2x5jZaN3Gf8mSS+j7
svFCR/4P10NWfBzXZtnzQ9hYpLYuGSSQm7DNxvrSTOLhmjCPXXH0S4xT2D57bJf19ffUgNh4ML+s
K+i4rcPFFWI1MFhfCV63UISNIOEdfoYorvp813TYImWa4NII7aL1Mi09j8hShnB/VfdlUcSWJlu4
dORS1s3FByQ+zvzV/eJ6lRfB6Lv5dbsDGyFnG6vnVa+5qPP6Qlg+xp2BAhNEbiXsfnY5ZVuzYUU1
X6upZ7yvL/28vodlzK/ra0cg+PF6U7qvF1ZUqwXZGQ7a6jIjH8yb7tGt+PMYQND3vvatwM6DdfZq
aAtf2FpB2Lke4eCHN9ok7aC5efsTW6NkBXY6Oe08UIxSmzofhk6nR6RWz5lXwOayKl/v+ogNIMtG
39UU4pgXFyqXT0ak7Wec2zIpoCx8gFdutlcz3uiNDSfzeZoiuQ3Ki3SbVxaOD9fniGse0oPJuDMp
G5vV/3iiQ0bZBwWovPjFMEeEhdXBG509SsJWD65/f3OgemU1r4NXZBdsuO+hm3JWfP16rbS2+R4W
YiP2bHkySEELrXsvu0DamsHGts1iIRbnN1C4zeH2hG994jp2b3qhQifXfkDVhQfsaSamiJFVR06I
f9z+wNYkWME9F+k0N82qLsZlj7WYfuaF+XK76b9n6cQWKIM0dzlBtMpNRt+DzPlHZZ774jmbzrgJ
gAnXJTuf8f4ffPK/STqxZcq46v116JwpaQtDu/xQu3lGPwGFPuX6UFeTl4YH5Jwuq+KaM9FDHR3E
Ks/gqQKuaDRCAcIFzafrGi9VkYCWx9DFqeM7aklMJ5t0iRqdF1DdqjxAmg7A5NP04vOyx5RXevHJ
r2XBkfXHBSbQSd/X6dw6wyFrtfG/+a2uuh9Lk82NipZ2LeVvWohBw1NjNukcKYa62SOE48NsjkLo
oKVtnM29Nm7E+UKSoaHF49z5vMIP7VydfaHOWHd9xBzGFTRtR89QNzLjIlMPKnaBkMi9QhKilpVX
yps+DFnq1AwS6FMdPsvQX4ZXNpICsCM4gsWz42Z/8mptZgMN5LBkwHdWrUNOIAl4a30ufLbWlyCc
oduc5Gtel79Xtbhdd6A0MKZ/QdY6Ugds3MzpywQw7sWF9llX8fbD4rBq6KO5wo5LY2IamkK8WSxc
/TEQhBiTHK95xXqC5HcWfJsBI5n4x0mVeFyIQ9PXS59UPS5g/YENQ9a/tKaEPj80gXOoukDEv58G
KKOXiw8prLrK3U8KUr7Od8hOaiAbtSe9wMSqhGmGl8jcKYbqYdRq5P/qvHJTJ2qmJudN5LVhGpxI
rrC9Rm6/BIt/ckpNpjUKIX5f/YZSfD1XUQH7Yt859HPte+oTKM8peQooDMdEaGCxSWHxJyNOszm4
aLU2/gOBUXP+70TCXPwUrkRTR+SteD+OoEM8wTBgLmsFDNXEp+mH67k1YlA1jdBP0FbMUNYPMyr9
MlpKlHe6x6LMVz4cF6dMr1rK1VriHiJIkKGkq+aCLy8COuNZcXTWsSNQIJfwBnoFyFvAtEWAdFB9
BzDJ7frYcZXHfweul81pknJo1704pKBl+eTygvOfjpMO5Gq3NEz8x9yUbeFFTAENffF67Q2fuzJz
1qe2Mn521r7XaAiXzpJ1f/p2ZG0RK2BrVhLNToUp9ENnmt5zPocVHEUqcPiqaOz9tBsOYU7q9ZNg
nmKwcChLz/xqIX+s0mcouU/qXdXOobsciHThiBzXvWZLGZG6l2AJpERyZhIchz7E3J2OF657rMMm
XJ+zti/pHBkhM1h6unndhd+KchZTeOQw5mkx/zLjD6Ea68E9QI5YQcNgZiz87oyTmrwnSaVXBIcJ
xWcHE+vJoH0PN76anQHTdPWLr1tnOum0aYanaZoK2R/rAE4Cz50D/cHPpZKcfHWVu4o+EhpLDAwH
ircyCIIr81iWkMbNkResE3mFAqU7fwt67sg5rqiu5SfBF9b/qtUwDm40ajHLl0YKiktoaxCVkHjs
4Q0c6bpV3YdCOaqElw28xNIlrmu29EtEiAqrpBZw+fsTUiRvdVR3raYg+4AXO/6E3FahnqmZpJwP
HZTH18fWF+3/UXRu3W3qQBT+RawlENdXwHbsXJw0aZLTF1abtAIJhIQQSPr1Z/vlvJyuNrFBmtmz
Z3/s1yxT7X/0RTyu7TIgWvLGDAtLeS0Qb7/+3NFml5cizzB9al0fFvOzS/r8IQbPIH2yI08ne+2K
csO0vFp5cEM9LvkgXgsEkPSvCG8nG8b1lmOjcsFhCLCiS33MZRN2/D2nGI9Nt395fUMsHIZVI3Cr
1jQy+31mMW5AZH3aKfmN74XonwNPYvpe7mIrW4n8+qmlsdlZ6902GVBDYi0eOKwCF8twYKW1X+2Q
Tc08DmZ46SsmzDEJMh4xHEnJgnVevvrpCzyENNOt2EFA4Oci81V1Re7vglhHCeIFWmY5Dz3i61ck
qe9fEUmj/n0DP0P+G4hl+mXOyzSwW5ToPl+oyPT+Vw5zbj50ngz8ny5HX/7awCRYkwNqFBJjpNQt
7Ai4QxL7ptKTJB9q9ASLuVXa41yO585NPyytIjJjqp7lna6RwbDOzylJtXiCWNiHFyTn06lvothL
948N66BAfcBHZ1qVInjgx5TPxUoOJTW0bOa1G4e0ThBx70B437UCy9CKBGmSsexjdVkMWBQdUAKb
yr9luS4JHs99280VNBclTgKTB1yM00YH/jRtaNeayWMZBjumChSh1zyfq/1+pGaJPjcE9MyfWnPf
nz0dxQ52R2c3kh47q6l73uPOg3qnuwrKDZTmAcbPhBRDR9shGUsMzKdSLeRUOnRrU10NMmh8EEgd
yUU90DiTqt5hD5/3E5b5LS3BeSJ5KN89QZKHejQJOj3+YFLjXHI/wOQ9r4AMEOypsQZR6rcTEbmv
3J30gET5qY4sYvX/xobR8glWhrj0Lbz+tjjLVWcAhqVJoUWtuZz1ifFlQWIPio6FfA+ejdBTeBJt
iPkPe/jtymmLz4Z0KU5pi7z2sj/BHki6N22SxXrwAURFgT1Rdp1PZpLD0m4q7bZTgbepaFQWzUN2
4ZUcs6QBuAy3Tj3l8QhrAtKUrPtQnZ9OY1ykxYHBNqnSQ8C5lzYDLKj1GDvFs3ohqH9DjYz9gLQA
QOIywMny3v+qprmnjRQFonsuqtojvCd5CDPGCdJOXp7dRoj9sShFI1VvE1xvwxHzVUz8AEcW6ZLX
xqXW6drQCHYiAHrwk84oa5xawXBzOgu1YuW+0yO+Pm+f+x7Syp8+1ywrcalsY3pZo7JkbSEys2Af
uuB2OmVFJ9UffF06VYdFkjDVZAAShhzZQMJ/JUiJvxNETiCUrPex23Q7IaE4SY44MgLPGwkGXvqD
gkI0T6ce3MD81AHpMT10amT9lYHzMBMMQx2IGTgU8bE98AGhungS6MgAUispLtfSW7ZhahdFHJ8H
mf38mSrqAOmp7ELuSNbnlxjjzwoxACVPNxSRVsl9rDfUgBOqEtfhmmoc34AOOiMXyQGGmlNt4yeJ
SyA/ce6zqkX16PCs4x6x3TO4NC69igoVp2grh6v3q0Kuy/DCxi7ufd2n5W7CQZPiY3fJkL/imezD
fzQkdC+aSvHCpe3KOvCkmrK0PoBtseZyfgxxnMrfRaH1XtRzGiG5py5AiIZSsO0qXh8dI+ayIZbN
pMeJkmwD8xLQiQH8AWZW5LJ2LOOJhHeiIOzvtlSZfpt6wVOguUOizTkBSLb0R7niIkfwOy949Idt
1S23nqXCd3tdVZp3j9GmtPxrvEqUqbUY6Ly1SQaQQtJUQwTfuolzPG3EWBpvqBXw7uXQNeyUPco1
ROt3sUmUtggV3yyCbVA/Tf2/KfTSyCcZYmJACOJTGdzDWDhGD6qkyqQtHDiz209ZyjLC66kz5RbV
IIzvJDu7fUjkE3xFJvqRyH4YPzx3MfAdMgxxjrVnL6wszzlOV6cfEAPZ9y+RHsN9T0yJ4OgeydrJ
j82GcnpgK2caxv6OKyrOSbmvdDqRnm2DuvSsUurPAiqwCi1yYOLJw94iC7tcFvwHbKZF4puZ70YO
82S4m7t8BRQU922v8tM4SGvVAfWKURvKe5st4gQSbjxuP0qfLwmYJtSmAr4TD5bRBSNh1YdGsrjq
LVAj/ncUOJA5SkjuWlPJbHsp5crTFWCsrhrGxuM8j2wbUyA8Sqgka+qHJtzKnaHloSPG1GtZZb04
BlHuIAkLO6DdqVe5B6CaMoxjkLpGUMD03yFbEG7elDhHqg8cRnp6T7BjM5C7SQi6bwdQMTeco+s+
pgHZwn3RheVcLgz911mgClfx0WaGFuo499GqtxdOKA0pNMdRYlURv8+GO0xS1IG8RlaQKe8Bpo+3
Ht8KEpifC7mb7CPESuHrJOCT/O05S0aPPqxS2dFD/UP+fSrwqn6ZdS9AW8ot68s6Rxwpxcsc76oE
smlG8tiXSpaRvpR9QKHWllsfZe8x2/n4zG1vxqvqCaOfVoE990MY2yXkWIm9RIcFzFlWimbcMIzM
65GSEVEwoITB1VTbGJPuogUhVIxZu6HCRf0iuw3LOnm2zetUry7azNOYu3ikcHLN+fSCEAnUHFhM
2tJtbhPHNZMHBJJa9EbA32Hq0oKoY8tTl5li3uuxI0WoGiutzz83nAzhvxHlov3YiAT5FIvaqDh+
8l5UYjtQoKrWAbCBnc3rq9+8FfesGEP6jxKbDnMd8PbPSDeeYp2DvVIQIpGnuCadSp8pQFTVXgvE
E3pRz3kCnE+du7kSqskHNrvvFMQt2K5C4RLcs3OVEVLU+N0lsqNihN/zGJdUYtkXQE0mfonXW0hv
LXAmtymAMVM98YR12P2SIDYtbWWLyskadGuA1A9iBtngaw/DjnM8X/Q638drNnTLV1It/RCjS5TS
k0a6wRl98YMYUlmvEAF09dRjGGYuKsWTlsFZlQ/xG4n9ZAh+1SK/rT32Ypi+o0mD9tV0y+bHrFkE
wdpI3dF5Kd84rg6uGsCsenCLcMya8oTcEjxWHJiX7D+yL3PyHGL0JheKUhJMh6LaRjDNU7kArLoE
sa+1ZEvBH/vee9L6DIwR1O7ZmKn7yhUWJHcWBujHxyWilH/pwuBJrHOMLfyVa2xnoopjaRz92mk6
l/eFZ4sdT6CHpeEDdTJjSz0pFC4axB2+mo8k1craOt1ZCWvKqPPbAvZMYh79Kiegjn51lY7m5AmO
QhE9RSmqvQVtqSNaDvXkKIhvSF/Zf9rBxsXrVCgOBpniQYUXPJ07znc+wA8HAD0vY5vfq0RWqPtk
Pk1RVO/Lnv/tIgHIX6DQTHyzEEWA0Eog6VB7XCtkqfpaV30k3UmVwaKJipiICn+ceqw73Y/FOmoA
f6y2EU6EBd13BjxjlW66Jv02zfkRIELffVUkFsLW8xriyZzdVDm423wOlho5ai3AMbi9O6b/EHab
rWqVL3R0qkBnM6/wEARArxS6WltndN2vPR674EHZw+iZ1GAaxTeQVR726E24zu/vpmTRTYfvtVmu
G8Sp5QlBIIX976Z5qqnuNYq7jwmULFO2qB/n/AfR4bahCmwNGrqax5ahi2J01v6jRHvXPearJHi7
EMYP0xXwgSky8ZzS+fqwskixUwFMHipJw2033GUMc9HrGHTkfNsTKBxjQ7Fo26N6BPtIPK0pSD+m
6TwV/kHGa5L8TKbYeLDaBhaiJg9gUb2mfR+6KxyfqupbxBwvsDkAYYW/pw5xvir9MbMe9UgT+3XY
6KlcoG/gBiUOyUvoj7f5x45+olsu64q2DC9xhxSo2mYuzJeQm91n6OSRwgeEWCw61KgFTCA3NllA
Qt4RDRFK8toq4jXBMZAU5HPOKDpWtASSdujJ0CJ1aQMeVMYohgYo8l5NgeXTtSEd6tg/MVGVzlqO
wjnCImeUJrfwXxw1i605w466wQ8FqW1u0mqJQ4rgU6OTd7yKC1SPvFuhXtQay+s6bxaUsBiCuGFm
1xllw5A1GfyMBSJL5BBhE0Cj4hRfHsd5uMxSC37tUSr7//w2bll9w9ylKBGR0qePpU2y+LnMRr/7
A5b8Zf85IOVyLq+k6hC5fVCRQgd+WuKpGjyQ1Bh+JYd1ydZsOibgYOTulFpqPdSUgphpri0ujlye
p7hE+BL+eP8TFTXuqEarudflYXeIbYtPRQK6Gr/De4AYEHyM1rq1dc7Gm256FqtVNCgl7fqGpRxO
5Ds2dJCvUY8ZJFF95ipxMbuLsODhlteVsfx5dbLIr3mOCPe5oVGPeqIFyA07iPOydi7/kVazk1sz
QKk6DDkrbYchTA9IG4h0vTjs1IuxWfQMXy6cLxxBkhnD9zLV6K8UxnEpN9F/ZU6TY5mb1z0hrms4
FSP9jgaxW1MPS48ysi7UllF53voFXTEO+3Uen0twN4bfGuhEdcnxEHU3wARL8aIJs2mok7h7eBDH
GWDM+L99QWmDf95zhOuCZM7i6BUc2X7LMS1fzQgCxrhxesQVKDt1Z0m0b91bl3E3vzkzruILw8lI
D9Dp9br+E6sAh6zDTuYIzSwj5r7IcAFWB4y7YG08TLNI3FOCCxhvV1Wta2proMfF6A8dJY6y45zT
mYemAjKL/UaEblbi45hDPixn/MA4TJs9Yz65BeWP+pClXCZATlYwkjTOZNC1KAQavHy63Io/pEoz
nFMyjmT6E9XtPmg0cditPZa3/A2M3XSYT0pEgYYDHXud+WZEH4QOKllRwkxoLvR1hXCA2BiFjpMd
B8YxpwMlFPCazywnrvpBoCEOX8m0zf6HjtYJlIoCjUH/mCJ1OX9XsqvYtxZYfoClZrQ7wtkd6KPV
S4Xs7u0DD6v0UO9LWj5CgAozIH7c/RYb7vMOPfcWqoO3Fs8i6jNekUeGQoXcMVr47fcoMlxDyZjH
XVtxUeEc73rNddt5ADbR2SbAzTUO0skIS5gZSvfBMjQ6tMF366CzOZ+4w20VmKB7K+WIKC5snPvl
n12GPD/pahjy3yRAG/uJQGxuodcQnFf7pUsKUKiaYuNreUEBEL9OcmVFC/CiwQ22oBSuQx8P+GAh
PoLkSiwpmkiip3zopsXpC55Ze6QhHvCxsDJn4GV5gEoZcKvDPUPnYc6YKyDIKE7i2Tf4haet4XIz
/FBVUfjsOil+9XzDFyWsTqN7oRF3gvs+iQzBtjHCRiG+LwDemXwbzz5diuuOFvKepoN4zFaFliLt
rLywKS0gDWXL+ivfXfmzC1PygRY9/8oIYtzbimzb3TJinwBaS4Srao7lKUe039Q4HPXrySKDiuAT
7SGM4XZ5naZM+6bTS/Jryfz2MmXWPijSAfWoHUgjUIMcXRqMouwRGB577OmkngLQJvSw82z/C907
rV5BccvyHxRhk+ilIVjxQ7LPZjtIpjDogWKsfq9VspwrCghrO3YCmtTOQpXVfJvln4VE2foFo/9t
YrpA6T1CVlaqFXhZoERUu55PMkTVcgq+j8OlXBHSi/3BGWzaBFmLuq5s15MLXjvEGsEsAtZit2r5
OWYeQNMZ6+/QHfIZWMKlKpY2gT72tTjiLzTNwWoFOQAsTblbfa3ieSlu+zHZ+4yskT8SaMcYb75J
ecNwhxQHK9LhMxtJibXXgu19vca6nJ40sci4poaJZ8QEAE/o0kzQR2BAs1eC3M1Qk1GM8s57Rh8h
KiZ/eFziyEMlVF2owQtcY7c2MRrtUgD5dsIEAuh4kDz1AS9iHreVD9mTxdQqf8o2gSyxbBrBXkww
jnlV0vOhpmsCVCOFo/US8ZVXdTKiAkTZ4eaf1k34Ot0opqqRg+PZuWCi482oiFxrLJ4x3cTWMkSs
Jsz+S8Nslyskda0wzjHJB9oRn4J55s3YlmPwH0BFrqENEOeydkVPI4BNXXT/kMeVo6eVov4+VRny
TiHPFFgkBR7DOvB+F1x/OOiDQ47e5vvsfnBYia7jksSvqHJxnyGPlaHQ7AEgv0tvogeokaV6MhnE
7VbD10eboCS1NYIGASp30Syzpkt2fPewE8DJy7LC/Barh7TChi0ZjxgYZua82cT/o9tY8cvGsUp7
t2DSMdSy4Nw9suj2UUG8WESbFDK9SxGBL5qi2IorTTP+Qzg22WMycTy1BSNoGDXPlTtv4H4Cwbmn
GzY+pI9ci0MAf6aaxTj/NYXv38o0NxpBpvtCj9gxB8mvosOQHfmeOd/oCJC5S6nd8pAaPCh3PSoc
/QKCQvY0ln2ZH/dQVC+TXXpMQfIJVX412P9iDld8k+l9uFcp0KmnccfNfwnO5rdLPDPqsOLGrpqU
JFY2XSAYUIxiLQBvlj5sYIeiScANjaWVd8SQ9wRNxLxnkN5GrSFhYAjwAgoFHv9l5slTn20MAE5M
MVpdiR7jkzSKf1EJ2hsChksTH1Kh3YAPD7ccJjwpfYu3jr4x1c/bw96vqTuXGGzqU7wY9waXtLyC
85Dlz4zueLUVbBr8sKIZxD+u01Kc1GhHhM+EPFy7ccTvjZrJvCW7G/t6AQAu/rBTFf/tC5X/cUPe
d7jtbJ/w61oOwBdA+BhIM6DOj5sUu29pI3UCinks5DpcIGju3X92weChDgoI7zcDvfffaLdCtQgn
zeyFkgWYXOhQmeIQDhFQ82Q5QNUQGQNJ34AEz8dmjjeyvu9RsePSVDDUiQvYpx5egLRXcQM739q3
68r6sU4KIcYWvyXxfxUmBeEepUiinw2GcR5Hk4kywB5BeLkzlk2/MVnI8GGhZorPBH8mrZVYvH/I
HS0g6ePOxhwMPxppKqa77tWj2vOAUkI8qxfaG1xWW5o9TRTnOfrw28GP2zGb7sYpdfbMiACHvbsd
XgdjSv5LhVL8N6DKW76FAqXjDhNLcg1O48dKZqQL1kGX9Bqvm7B1AvvDQ4pMJiRNYzUSDOGIf7q5
t9c5ddsnlk0lWukqmlGab46mp7wk/d/JiAJaO6bDvA4jxVCVwd/cYBC1XdALRlVtDLqLpiTUXBBo
MMgjggb09xonqUJKb5IHedJLnDkUgt0WX1ZEUXyP8D29xKiK0ppoZGAfTSm1vU9gXjozNOXya9Yg
c6C9zpJ7bLCZH95AzTzmYJ7nd2IaKvIntVuyfKZsiMcjvHolihQ90kcAk1fAz3ABYbosVj0eEP+J
a5CsAjc3ijYYexKdu6+cS7QrwAZT9EnrEk3fQmKs+o00dmoOYpK+iRGw+yKAIQH0eZhm+WOPMXI+
YZyV88cOgZfbKWJU9XfOLl1+p/O9ok0SiC+aEbuDV4JJmL5LevgHjnPAJ/foOdjMdyAlh/S8dAZ/
5VJgg79d4bIgDzTaeIGnhUXiAPLtOLWWJSI8dAJly1CjuR/4QWTQ/E+oR/KhYUmmJH42aZ5LsYuv
GP1befGuM7QZZhheUPX73j1OroSWCtNCjqMS/XV1NSjDxzfA7AcsJRRVz6f9NPhgq6VJkwzr5RZm
O/0niYtKnSAnx+HX7DgeHuMr5Wu1lOZhwD0E5PGydL+GtFJXAsFhuYewgOtim5dYH2JE3HH0k7rC
wg4fIqAfmxgp8d6hWtNS4FwuOzn/W4cEtOyTRXra8lmWvTDq09s04ePVARWa7A/rSIji9jibAIn4
2wUpe5w0GmullzEixu9IyJmnwtUam9iAEcKBGA3uioG7jJ+GLMZipdVwGH2PFmP+RzTaAgV9WULf
zn0U5qYUaGJUnSFYpL/CDhJV2J+BiNZwIdGol6iqixYVzZi0q7s55dH1sneVdItr97GCjJdXXYor
ncU99GCMU+U9gEMbg3YiorRNNDLk7xBwXD0PSRKKU7cF85Tgme8PmVMeAiYjUdpYjEigM1oOBnqY
+8EfkNOIUavZcmPv4rEQ87OETR6OBlrN72j33bUIsf7GXZB+kmodw8ukcvTnwEcrmHqlp5i4FyNm
ZgJx82utVwryvBGzi18hBHJ7RyrImWcPU0vUZCsdU7zPQMq3bC/4Zb6V0fd9WCm2eItMvaLM6rrD
lCzF9GnXcsX9WXb5a1ZuybOZo5Eexrkokq3e1FCBdxZTlePSNVw+cL3FDkdYb8jVykRMryYM89mX
8zhdJ3NDzFe6g9yxZ1O338HyiVhlg92EjTZwI9jtEJdLAq5zBA5DjYImCa3it1cBnAaw51GXjqin
ipzyA89zNj6uQ1lgKLMR3H+KDcCHYRKZzLWBeC3OClv8CHbH98QP6YrEx3ZJx1gcmISb4i6nG6qd
gGD5V2iX5T/Px+pBbGQM9ewwTn/mosg/cgDrxHuJ4dRfnir+uKke81+NV5c8RvBy4S3EWBE34Ngl
5i1g0lDCnORpeJDTDeBbdE6ZEyA0vYWsMOzl56iWNPySRZexvsGzzWTR7IlhATv6K7tOcod4fIBJ
aJJXzDvBHa8KFRXnhKx2/Iv2cauuniAfv0n3FQdbPESpfZ0hCozva1FU0VFi/6I4rn6AFOfYUL1L
MlXqkVWV+9Uv0RaOJsqZ+6l8vIs/oppGAmFaFxG8XWIvSqC+yZSU77fIAKDmyySOf+c7l1eUfPt6
gkzVl89gNWHluJ1CB3RGwyqE917dlpP8QaTWYrDp9n6nd7vj43xGH7PKQ0iLfjgaQXWC2Aa605Pb
DD7uCJOY/gQIESq+ZDc5rRWIg0j5SmRMDulOFtaOkLF/WvDZi/MwpZS1eZVsn7neii8cQwmq2qWM
1oNZ8MM1JFLrGaYCQMCQl3kwaFK7A1oPVZ0jJ7v41KudAga62ZLDyNZDr9BPRhU2tGNSLPah1B3E
43pB6TU8SHgV+EEtEVsO2U7Y+rxDsma/J3SL0TXqhptUOEN7etVOu/so2dXTUEn3G4thBAaCfYc3
e4MbaIUkHTZ68bQLK7DpNhSPuKLwfzExx4MUUAY+ps5PV6GKAIzL1C0v8H1VlwTD8bKlnMS0SWXH
/TN4WfPPgE9laHbF+lZRA+04QnH3h6JSvosDDFS/BzyV851DGz0eVFEsv6dyT992xE08wIJb/ati
tr6t8Bi9qKqsXqdxAucTpBryCRALaq19F+EbLR0mC2jl+ucdWT3PKfrvf93IJYP+Pal3PwxV+Zej
1aYnLbMibjBSRPcNqZl979JDe7QqDA+gChb7TUCXTwGz5284clGpdfDAtEhNRlux9dqfS9QRR6bh
W7hDoFzAsMKZfCb0uAMPqK8FL81Gof1WRXFXDki2iDGgdQ2GOnrGwRIwtCIot9Bm+VGAehGb97VM
/Qer8L7dvL+sXccN4wHFV3MC8ZSLE9v0vrdV6sRL6UGOwjka3W95x79GrDOd09VBWl13Rjp4iTHR
89RtZ0VQirUjMZxe1tks24XZApBwF8T6Ox8Q92XVvP+ESp0e1pjOKcRla8mHHXBggnFTfK1busTH
DhsmSyMCRUWN2jALdySlkjQxlMOqTYli/IHBeo8ZyMZw9WPGkr6jx7opwKlZl0NXUZY3eOJK2Fx6
pw4gxcNt0EEIecqGYdkODBWfaWAWnLMjogwtv0zbOjz0Ro77EfI7aaH6bSnmSkvwbVAJ8wcBNxLD
4D4P2R2EqvldoSqBpL3bidQdrCkIqbFyeVD7rfCD0AjD2ViiR0L4CPZeyzEnAtX4kmeHtSv6Z1Nt
bGvwg/WkJgRu6VTt7BtkHwwPUE6DoDrnMtlbnzpwkaM8DK+YY/NrokrZP2GArM1pGTTtjnBA8enR
FcrOdxY40SMLcQc1X6OAKau1f1sKPHhJV/mnaa+SHnHlrrhLFIHFnCFP/GWEi/DSzTx+g90l2Q+9
iTBAIAruUD6ZZWoofHaipsaOD9WEbEB4yxjjd5A8GTmnRb5PzWh0+RMnY4EZfOAoPqFEgRuCGeNv
fM2QsJF/mP8ioAvNOM0KPHQykkvtb6JlS/Xu9gazgSpupkFmjytJihq78+4OXykkrx2FO9+hG2wR
K9A+oPtP6ykMS3QbkhY7Olv0jchooCjWMbg+WXhCcG/pSMYtC3QXb4kbx29ZLP0LtraRMyOhdjfa
Vfh9Z8E5BjvR0q4L33+iQ5BL0w0B49BIcPEPJbEpzyvchUurloSfXDUVfwdSluMdODYGmXCyQ8/R
R8a03dSl2aEaY6PqBDcmiv6k44/xhKlbC/A7O5suxcFKQAiPLqLbaXmBQpjBazSJryivtME0iuCE
gcQZrXUnhvA49cVmao8Eva2FdohvB+a66qHMgBzCQMofsp6jNu53dmMIV0Y9CVZgtlYM9sMiAbHF
wD764bqCvPk9F5ehl9V7GkNcQlWd+kPRdcCO7n6hPwYhUB8qGWN4Mfu8fLIgPf4Zxi0WX4mKUrLW
ZvOqbDB5KXFLuNhEl67Tc/xL4oPzd2OBVhM5sjuMjvk0DLbxuHm3E3QXdFuGKjXgfMdh2OIgi+0D
iyYYarKhXH7HRkAQRENLGz1rTPMGW+bj/SarAjNaWcy/4BWl5wwDwh635ISHIJnxHhjYSmi7w2lx
P/FMwVMzZcMDdHf1ZbM5PnWRLP6DA3mIILqqfjr6OMMEKy/Hrmw3C43oBMex+FwYrEWNIEr8XCAn
9DANYhRdGzXJ9BUadHavsmIAHDTC21JjKo9fQsIWGY4DwjXWM2HoF9H0FTT8wxGn+A9AlAgYNF3J
9wfMlqbltMU3F28ubX+CZ9oO584vZns0Uc/oXWVi7GnCR7j/paj3L1679VcpjP/otcOeDp54QGzS
ahP/5GD3vI6Wwb4an8zFsd84/G7eROxlFIVGgGOVmaRFFoKlcC+Pu4FIO9q5VdDBLIzj+/hcZfkt
wwuC5AHZiSauC4vzooNO/KfCZyTa0YcdqQkT3FLxyKencjPTq4U9+pNu3A41G5D81XRQuJajRWYo
yJkuVICDxDP9VwK0iSp6yf0XjMT2YyCOfyUwK2oYpyT6AcW67TJ1fJNHBbCru0DIuLmGhkyGJ1gs
aBMXmS7uGBayX9I9ymE4zBPoysqSHZ9kbO+3spIfCzXwidbUk3X76vF6+GMxR3lxdzNH3CPOY2sA
3ZteoxueCcNINpm2cLlqdr6Li6Vd9Yr7M3np5iK5V3Mc/UdNFB3SFHP4XQ6YjKe3HxrjZmRuphu6
jWFwyTEiI2poGJP6E6s4Lk9A5k8YdBQo0F3P04Pk8CjkWiNztKuC/LOuAspdVNl0w8QlXX9RuNvS
k3JuRSs0Tvlhiwrk24XwL2R7jAGnTKvifBO1RgA6x+iMzhiOfPs/R2fWHCfORuFfRBWrELf07qW9
xHbi3FDxxGFHCAECfv339Hc1NTWZxOkG6dU5zzkaLFskzp1/BcAXvxPP6ePjgBfwY3YW/zfPQPgU
ubr4MD44NGCBQY5kroUZYi0efxrPHX75o7t2+wa7fz/GDSJMYJLoecVMPcyJB39D9x2wvzBF46AF
1t5vVVTDdO0zDowoNvFGbsXfLCQ1fzS6rgi+6q1ff2wxCyyLKt/kGnnzL2cNmxOy+YJp6a8P0Zb3
91UU3Q4Jbaj+qGUsvmvKIX4PI1Jj6okCl3Yt1TDtGu14Tlpgvh4LEJz3Ze6n4ei7fr+eR+OEnzQw
1qkA+tqNDIrUnbNjH1G5y27f6sqjt7meIo/PjezAbmrz8ctfwrlm41mzYTf57fbCMWm4N2jA99F6
W/hJ1AJwE+trM6n2eTMig89am9d69cp7WJ5B7hyjG3Ug381QKGAGnmcfi7OL+jEtAceKHRiok+re
5Ac+5RL0dxgHnlClwn9u0Ee0jxummbGmT+/sdX4wHHwQhTq14RL9ipZCfFvqP96Mv0yfw7CV1xvE
YdM26PTRopYtuJC+96fxxo0z1Zo8qybud5m3sXTpOjoDwEe7pRkypouJwa+p1uAuqhLzwcK8BalW
cXbK0SMuePcWixdeaoW5Lj36a0FV9pkDc7qnh5L6Ccla+22Axlj7Rw2tdbviOTl14c0hgNsCSwiL
Tn2FsyumxxhC+EooJWOdd8TwTc9I2X0Bopgh5X7Npdpl/GmPa8YFq05TOceplt5eS9E+TkWrkpMt
BAJDqUz4lpQtemZGToBUAljMYfBa2vgrhgeqj2t+9wVUfUz7tWZ26IN+eoCG1l0abQUVzF6bl+uu
Zs/DYY/L8Q1tt/ojPHB4HC1k+TFxu7up16gIrH/XmlrAd6fbWPrHfEULrLCLDn3TjO+Q9+q+KLvs
OYGGeHPA3njw3L49TtCLT07X4M44Y3W2vW9AkYX40slNqc7EAofUzctDGfgsd2tRj2cp64mW6O52
4Y2t2+jMK2uD+3wavG+u2uGpGlh3ukMR+GiRYwRfBZeBROqJer3o1coLI6xpD4LXzqS1E81/Q2cD
fxA6dlPpDNOn1bnn77hQo7n3OGSz/8zNwVUyPCKzL+dITczr3DxSezsKHPzDzCT+XxSPznfChhXs
pryq5a5D4bM70keYdK6umdnmWkOzxN5k3qsmLKODY32usZ6Ek3/jouT/Qm49fS0I1rRXzia8UlLP
rAqF4FjaNp79Yj/1TnOgw1/s72F10fzN3oEBq186W+sX1Yy9czLNIr4ayWk2NcCaEKCt/G9ph60/
LtyV8jXatTlMeFyPnnLL4lg6CxL3stGMtM+jJbiUlnUnTViWdttq1XmYfPdJq2AadnG76LMBTmvI
1Krc3TeSSfpiuny+U0sj713wlfciIkA36bYcyGQuRYHN3bi/ZgPd0QfcB21sO90H7qreQWaaz6KO
5ufG9CiNRKbOoBrRG3mO6hVkc+J+BCB5sx+mMXnIvEBmJ4VprdNwaV3AKenymRbgoS2HnjrrdoDC
xud9H3Fswo5D896Wobcv6iLZL9yGDavNHVaTb1lGRzlVj7h6zlc5WOPvZDH6jyzscq+jQF8M7cHe
zi5j/U/5Rf53bGVDRStDOacyxGLLToHQEJtzAr94RKN17hCnwFywxh2f3oVOfw5bjiTYcm1FctiS
xIAjrxmit+KKG3nxfeDR1CJyvjFsjwYeJIGr2CiRlnd5zbSEczZN+1yM298lh+3AUgc175tR/Jw9
wZmYD84+Nm4RP7lZBwaHD4LYEjA91Gk0xao6ORrS8H6McUfB5DEKfWfBHqmicaTDIYjEi25bHeyb
os8e3TGw4bkJuVibqaEcuuU4kl2oyXFGNrrTs9petiDwXwLUkKPB/y8Oa6dhUFfGtGWHXl0hnAaB
+8AxI+dOFJRE8bbNuvR+GgbKjJ8wxnhxsiqrjknij2/MrMuDXDmXk8RDuwo4ZDXHMg4c9JKOzzfc
ZvseIUbD3ATKjLsmc7yvkKQIECsBNK3mMeBTL3kwJ5ezB7aL1+Tv7FPJR1lyj2WOL6acuNhFdXVj
jlh3g/ERlAoFEop9Kg8zN4RKLqLMS/kGuFyY583imC9ULy1AMKW2PdNfzE2+w063mq8tnu387BdZ
+6NAfHyJW1ft2zZRrzBu/m5wtlydOf3Pj54roy+37mfvPorDsXjnzmT3HWU8Fod205ysJyeJ/Av3
1XoLakks1cIMkGeFdxeW4yioRy9mAoq2t/PqkqvxvGVL61XFr4QUmuAp2th82sNga3q1gaqaVBd6
ehE5uC1lMNXTMiz9o4ep/6wysGg2t0KqA0JYMLyALsT0e7bAUMmDB1LHBd7c/ONVT4y5TFDVZjku
Jxny5q5DdEtSxeff7LjzUnn7bGr86dTW4Vbuy36y9Qn2jguJJ0wJH0u1AqzglGPyncNEV+22fGvH
I3yZ2rtkeKjj9yvt8sZ77qUMRffCj4/OPG4A3GnRufwAmc99x7EJ5a9oI01GOLTB+Z+HuJCsyW72
O1EOB8122a6mc8ydMyb2qxpK4J4hylaKiMAwSpo3+CWgxn5cvsg+YDd3l356CnS8TsghNLed+qTh
nfDigHw3ZIH45n46zIlIFcO9mOX/MZJxTnZRN/Gbg0fMyX4IaB1IB5cnmXbrlfs4WbIyiSvndyTz
OHL3adCsJXgeVMX7WhcNejTzpcL35dO7F14X/0dbS3NmSNVPnjM7GEe3t7hj2HXPoeMu7BYimA6m
J6VxrPOA7GrMVpjdFYVrj7AKGGuO9F+MpYm3xE88lmvNo+J5/XaFJBvuWWHzS1djmOwb5Y4o/wN4
LOEhpznOy7SdEI7844pofhUSrTmYWHI4lAr9pIvAOjhiM47zj2biN74zi2zeiI/TLLNtVVScC76e
t0jF8mp0hKHWQvE8LFGi3mJbmSvl7xXcXBbybQTc1/7uNNjFKW7nuM8guJj/2NcwHIicnoUrxbwL
mK4fSkzBnwpR6FlCxYJnMhBeDBcJ3/poUXWV1cXPmGvXHr088j+Dyss/khHQhvmXL7toouJz4Yl/
QFhYfs88Ad7en+dxYa+/yS0+T3qOaFH6XxLy9c4fEpQ/yDq4XT0pHAJEO+/DZJLAfx0qKnwneW+b
rPxRNnxKyaaxcyafFOgBKx2Ptp/MWuyw7qN/hVEtGaC5Sh76PHdOt1rjn4AZjGazLz9XlxNXWijU
AVJHmffl0Hy7sCLP428z9smdLQLxFE9le1b5kj0hNicP4GHRczslLSNLaLH6Vndwjn0blj/GQbZP
g9Nnp5r7K/+N7Y0m6VDuDnGF9N6SiexABYi5+cR1EYKiaPlP+gPPUt0VMDB2vDWPV1g4LV7NMUf5
rD/D0B/Nq3FHBCTyQs3ZE3RVlsJabN1CBtM+HNsI4KBucnlQJHS+I2x2SE41EE0hd8B7Xm/PLeTt
teE0vOPIyqutAj+ipCOJmu+ixB4Vw9BcYul2JylKsCHT5r+1CxF3pts///TH5mbgBLfhy2Lhcygo
qI0Fjczv3dyYP04pFaku+PaniP73k1MTb9h781pXf0JRjZc6z9BHLGt+ymYEB7iLAoICxwax62Nu
F1LfshZ+GpReMR8HMrrJHWrB5r16khZnVpqe+RJJiTOjr7ZAn9qwqeY0b9piPhh38hIMMB00n1UV
WExsIWJIE7Em6qhv1PwDHMk0HKq+jQ2pk2BY94JI7E/aFV3nSpKascBNtIz3HORH7m8a50W+cVpd
/3nzYvD42ACTf9o6w3LmUgh0dEHOLK2cgVTxVpdlfE6coiQ3mMiiuZo2YuYPiQN36TbcwM88nuR8
8UJVuecRT/quJktBflJHM973sLEue1L+rbjTVaclpkCU1rrKs/PEqRhxPBMuqE/lAgt1cu0fYdfD
v06dJ+V1i9ss4RaEKGB/SqBsUzcG+NlLLixeHsvIjVoiL8J+cYlCQ6LPNDmRAViI4Tjf5gGIS8vH
S7MD+tXMdBekRBa8fby1kmD0PNtvNsV5fsAC8D7iNeLwVMF/OJwes4or103ytsjO5TDK2YSMwRp+
iC5psK5sXfenrqNRQ5vQksBfaw4V4dxnB1lXCw5qvYQt+kbigqAG0sl+tAVFQXbTZNFKTp27suKi
h90aF+aNybBYTrCuwSlfuRt9v6JOPLHwlA1Rgjirj6Uieg4It6Co5RDyBe5MVdE7bKphuK8qVbS7
OJ9ILMmkqe6xi7F0OrjnOHWtFOd50ze107udWDQcw065NtC7gIssvh051PKpWJOt2eslHp9WkOOr
6LW/nrRB0Zw1mD7L4pK1B78nQkcud4BIz2mxhW3it35EFeRYuPkFx10qAYnlh6XPJDsPgkddE9GU
A0bpgct5mpIzjkZUtT3ac88M/3sGBD3bJBz/STn3LC0wu380gSjx4qu+/W6zaf3MIN77U7gGat13
uumn65B3ZJeKJt4nfmwe7WiJRBYZ525nrUKUz7ziBucz8wieI4vcgsqEoHlhPFXhF2Hq5C+ZE1w+
NuiET7oe+usk22pHG7Iq04WthqUWSSLcGRq3o1/AORE3NihRatUgdYxFT2Zy1dRRdkGz6M9RFQaf
WwdeeMoJIZUfmfZx18s7xXrSeY+wZM2QPwBZIAPyJUxLdJ8harc72W/wCCAn2VnR0fkaJ1roG7wy
tOi8nSL0fYqzKfg3+3P9rrWPUkfmW91nm3aZirJ8jtn3itG5cGN1LAnMjfVvGvXwraakro6b9KKp
Y6SuMeTXSmQ/l641Mtr7jfSPSRuuj2KYG/cDzleEf2uDTPIUZOPwgLXetnsIuvx3rgkmpw71TWx3
MKV2eXOq2kbflMzMbEycFGnwT9vYCWJG0pLDPYliNKokrIU+ThwV3DvQwrI8ojXmOISLe8N6tl79
46Qb26duTDy9V0Vm7tzIZ7/NpB+8Nis1B+ksXe2xIATdqWpQWyURfC5vcNHHfeuvn4Rhb++7J9k/
TdnovzdI+rWlu7NIS2xsMOM2hB33FsxKLx8SilaTblLVThqrvPMQrku89xwAXVRzCYZGhjYHFhoJ
5h3Y/ObO32k3rKKDhz3ZvHQ3wLveORUg8P1Ka+4f0PBG7WvwaXkloymbvSIZWZCzqafiNYF1JtNC
p0GSFjIEtuO6qkgcSOB0IWF8stFpAs7ywFbSPybz6rdHVZJbTOnJ4MtLTJ1/WLpeyCmVPAU9GvqD
tYxIOLQEi85t5Xjla8ktktUb4X1PX2v0YKgX/uUaB8PyEAoHsSXIi1ohqTBE76Be5msmJyP+s1PD
iDB3QCG6lG2C810JJAdQgTv+/I0DSiLBWWnRUHcxic2V64Jr8x0tSspjz/Wy+lSw/2I1gp6Ye1Xx
ImJXcd6mP8F6HCh1NdaUPZIDfRud3pfnYIxAotKtpZHjtrlab8kPTjCa/os5FJE1bSHaOBYLFSBD
Ko/M/4+KqJF5QEdCC15jKaoHDWozEzwJzPwDoHbj/qSYM9++AegYdmxey/ycb33C+QGfsP+YgDJe
PU814jCZqlxOU9TTcBH6mcLWpQTguTI28hGbkLzupazW5IA7VyIEePCjB00WFF+4N8GzHuP1Asnd
Q73qsrzzVQNqQTeCPrly895Zqof209UOKGUj0MEucQj/dKEOoq0YieI1vl85yPe84HU+/E4AdM4j
W3B27qa4INs7jo66snQY0Drj+rp6WZ1weMmRHP9SJz6gU2oRDg+gQQX6jyC6Ve7V2KivDsudS/+M
maqXjvwmRpASW35qIuVybWnrzkiBNM6J5ZP3forDHZ3BZDhGSS/Gd0GJlP1qypGXP/U7XXa/ig79
/RmFc3WPhU+rOBBz1DvMceEgT/hdMaZKGFsTRCfXm2Xz6hF037x9JIhMX9oEm+OlqkvPfC02xA8J
2fG7O5+mlvgPZ6UlHFFoFRQT+0s95dGpIFoWrgDTt3PJzmbtPKy7kvHHv2oeg/DcKhvkv6lO8IZ/
IUJQlOFzsfDezjZVHJxdgiv9l+RdMfeVatsQ1wjL5pN6LB/t3peGvp6uruO2TZvQWopZ8m5qnntB
GveC7hi113FdIulxYQGQbglU86kK2GiK26OtvtB5gJ2Oh5b8a4jqiQcLchUD7+nRBr97/LvbCXPe
wpBGdq2T45Jrkd3NoTeu9w42SvHgjKMpvjcYAn/l62bA/8wJV7cAClB17ftI/1n1EQ+BL39Wxpgg
S8uMRfLDzztBb39dc1EOdqgRfWwvNmc5NOcqKKehQvmrZeQctBWNl72WRWU9u0u8pusfR2sJgBTd
RiDulNPlW8RVCipji4NMkio/r5oOLrlfevLMqeTsBc49KB0ea6/dtl0/FGHPjthGkpYolJ01+Rhm
v/hctzyu7pORIT+dIybq/tTMmkd8RhIyl6ozi0Onb7dk7zd+i/6Msivy17Civ1PtsyHs0CZcNxzj
Oz+eiHunA6jA+D6AMY1nXHs09cwqJ/zp2glMI189wPlh9JP2sGBgjj9AsePupdfDGNxDlUUcXLN2
rY+F48vyhc9keybbFpYHamQ4VVQ4fa/RGkflrmxrIphayOC1dgbD1Ow1mHjwAUl+7hF87TGL4pql
IVqSc7s4I+DKYMGf66Af25+x5QdnXuxcL7ngeeTFyUgaYIDkkc2uokGzug4BLU+PvqnX5uzCKG1P
tqQ3aNh7UazyQ9kEiz2Xosz4q89LMvfPkHFVz2Pu3Rzued22LA3RW/kX8GUTsmQ7Q7TWpy4OyddT
b9BiH6G8YFayakdeeRJjZIxkKxQclw+mA1/iH6MSFA0BTPj9eLZTn9SPUdJbAQjVDkO8m40ot4e5
y7jkCcXZxWnNxE25wr6GSo3XABWuG5btlNcy/+43cqUkjOcsfhz6FhepK2H1eKo0VNSaeEzWBPx/
ECUZ4tR3FAQ/nt3ybLsQ9kUZZ3uMNaA690LGVlEvsrhPLmbodkhIojBRDcFTN9TBenHbmMz5Mvkl
zlcw4zt6TuL+8aligTgog06mK0pcdShbXX5nQiBCq2jM37lvy6fxUgyvDuVpfzymMVadyoWujada
H7phZpNcG7bb3WBWDLhKj8UpUH7oHegaQNujDKGsr9lEH/nRUyGHPG8s8mMYN9UPDCCA6Sjhmh4y
bnPzs1q7CTzGIqqkxTRweDL61t7Fjuj/x5l9ejBZTE3CunhIvXHTJx95B0a6S4oFpHTbFm4Pmoq8
f9VRApmYLDc9TrQWyUyLofXYYrPiQKWN/5PyU6gskvbkAqsZdz7g+vRt19SD80c7dPMcbKicP3LZ
pvLOw2/Z6FMvyXSQR6MefnbcC+gbbQ/r7Uhtk84lKb9ikYRJeQMR8FOytKKn9J16KfK/lKZ48zl3
evfcoEz9uK2L96vp2QJzF6STHq1BXUSTc4hkbiC7lkRR6KUZvv87Tnl75T7FvOZSZNsP6Ot9c9ni
wef/pndzD78VXePSRb4qpp6lryuitJmn/FKOarsuNdRjaoF+KM+f2ywncrm4Rv0RNIW5PW+GOy6P
JhrjCVePHqYDFlxhTrZiF2xOlmB+0pNu99C1aupOhuQSRZsse6bMrsxe3NXX5bibVlj348ZhpVlw
Ycd15Ko2t3aPcoiM/cy0yIM7gz07H4tksQnjzzSXd2PSEoyrUasxLNvuOyrGAMiAtNlDVizxZ7Ip
54vRjM9kZg9p9qsmK4nTfpubS+szOmXZwtFk3eie4wEzznAKBYz4XRM4snzvF53gskkSzrz9U2Ev
pIR5Jgq1ykthGW3B3qAl0tCtzC/URkbrcGPWPZexR7lczx7j7TmtsKtY2izUdVMq99tXwBUCa7Or
3bzZtZvryfZcF93i30VQgQS4a0ij4pdel6l4zMTNoz3URiVYUNJDhCZFAj5d1BTYhMSgODurNbbn
ICDiG7ygMU3bxxZz1xCETZR1Yk8qpgVYsdNQH6NYSw8telKEa2NbesPrXBPWaFafOc1iclx7cKJ6
P6s8Lo+s/7BnenWBJqBlOc9FNsftA+9jXCJIYJefgFARkeYQwCyNe7rxUvLRYrovITs/oMkLc1XT
Ypdj0sjW/rCcjh+6Kt/MLqbxiL1WGOyI2p81vW6LT8quzVw5nmIxOuZnHmo+AjjbMABCDoLI3BXB
RHJiHtuNIZq3GEyodvrlt11ASO4zTbHPoeB57N5kw4x2KMsMd3ELnfAX8Q4+uHjrGrg64UH5tcno
qs9xqcSDoX9qPnWONeVpnFDrn1h6jLvsNjr0SNQCN7RQx2Eijh6jK5g8o+zfdcxoeeNX23DvTHR1
PPDgqB5TtlD+KaSQb/w0gBv/HIluCwuwVuMuYwj/3IaZEg0Zxp13LvVab+9updZtN4+OiMjJFE6W
sD+F6vdi836+I5+zuncbNOZHOA5lsTMJOsW5IUUsT3Jzhs8gn6ZfaKGcPIbWiTpyq1XfHDdfzcuJ
lryeCM+c/Bg6D7NvQmGrjtrDv90Tj9E/sV/Df5sENN0ZMW8kFPV8i3f6GCNrJtbP1loaYdABYeCK
mzAX12En9/6Whx0h1VKWf1D5/BexFPH4cJOp6Atc1ABvTmXxdiG1GZwI+zrf5O+8i6Y51T5SLkEK
3CgAUuNvCJFQRKidVQ12XQVTq44hnv2dqXII7KjJbXclkKg65qaGyFcSdzGbKlegbjtIaubTaTCI
KSi8gi4sztu3Gh8WwUdUWAKV6JJ8OQlBc3vh3fajz0xBU6RxFgCxIUCxpdGfl/wynIuIbKA95uk2
dky2emn5j+y31UyFguqvRJTVh+dE64/OEd7vyon8/+IIOe7bEWUyXypO8QQCyZHX9iuzDeOIGutq
O92KWco9QcME7rbxOMCtAwzPuaa8DCMSXPe0FEh/yHA0u21O+1RS6bDuF1fWwcmngQzahauOwFEj
N8zQk0f2vZAWpsvUhrlLcaQvfhLLjr09tqP47dEImBwLjAT/VjzHQlgx878hX87nqNrK75VmrJeY
WqJHKk/Xf07FXJTSjEiPynxLxqVFHlJP4I91RpcYlTCPcou2V09r5zsonGXbcUt58pJDPr6LiXK2
FPc8Pwy58P8r8J63lJ/65p1GbfCwYWpzAmEXZOwtq3PvF4ZOBJ0f3DpgY+y33LwkfhY8DYRUKCSj
5IaMdIMHXPaj3+7FJJLnm4IL1uKHrssrg4ueLPCTQY7A43RQhdRG5c2H4P0eLyXlkxcz0g0EdVHJ
qxKCM25tInmpKZR8qKvOfZ3IW60HnW+3UYY4b7nr2oxyB29zHilIsb+s4eIGmJJ1cEExC7HwNDXF
exBQjUYipkSmawqXpHuXR+9hTw0E3Zm5+yvQavJpQFTrlNJFDPELQxjttZ50mY4e5mI/9NlTyf9x
yJYOwprf1+fhi5IEYZpt9nc4mPqjACzFyt+ihaFkkC71N8tAX+RZlVUc7pkK1XCfTTk/nqD1Rx5F
O1nnNiqgJXaw2z9UgmWPWFu/8mmSeukTJ3inZGje52ELpGEKUft/lbpZ9lvTekcqFCswn/gWeAxo
I3ilyIEzSIrHEzj31muSo4tmT/vMxqfzwUWThhsg8r6V8LVRcwUKIuFPv5Y/PnGwKuvTuNZ1hf7O
KeRKcGSJWI5V/+qOVEbtDJ2vDxY9gOq/mEtW6DgMXJc1GUoAFf+27jf+0PbH0Oqhe65GmlHvumrM
J7QRtpQLp1GmsBG3mOa7KGEpi1BCgl3RzUiQ6ZgIQYtWZJzMm092DrG501y0/f8hPyw1mYZ4s94f
Z2ISOER1bMfziqdLVGX2W3GERY5+gGVHxdGWmTBHtJhccwA0oJQfA3mgZT61Ug+csIQf/Ju40eEl
EiJTe2g1WdzNVubjq1Pl1UXYCN8M99l++bxpSaqBd1826VePA03Jf/nP3bofvBukpqEJ+A5nEn4p
QeC6eQYRLLM3TC9iu/yWTvNiafWIT0CnNj5wNKnADatAdORaGrCArDHmlI0UEe0ptXG+bMxAv/M6
aX9HGcf/DYNq7fInt2hJWc+kFyBdOSPwOZeEwO24xKT3JaAEiwJMHPg9I6uoAb8RD0eIS7o9VL6f
ZcCd0S0ntO4uNEXUXZClQ2g2QIhoP42ZF7/LLsLxAVd5FzT/HnOCm/mB8DVRbZWRRjhRzwj032Rs
lYxLyXNMNCLjmNpiznae9c/NbLrplNR0Mt2GCb6lGtn26tca4IHaGueV8TCL71pYx+AiZM4xuFOm
VHftFJO1zLOMnSCtS19Q7zM1NLbu+NLWT9rykjO9LCsdcLxppNBHlz4qRWSAIIdqiscBUQUV1Ujh
PZT4iUPqjiAhGE6E1iAyI4wBHfdIQw4J/zWN1xa9PIMPe1tQCU5yzDsXNpcs3yET+fgW0xW0M0Om
+w+AfL7CpE2ij8I31Ve74cJZJRt5qiuiMmkkwvaHnsrmTYXGTv/l7RroP6BbHJ4GwnQmZVe5xXAy
s4ynjbC2epLoluqhrZrpYcCEOxCMauOT1fENShj93n+lWUe8oF43mEFtRbQd/IArfCd+idrV85T9
tHKTF40cho9BE9ERNyqQ5zq3EfalTwXqjz7Icnkkka2rU6haeChupdy4ZHtazbMBgGPx5sNhv+cJ
O0WLJfDe9fjsONk+ZsxUuMMfvVnyHSBROPx07gQ7UEpkimmo1v+WjaD6RcM8Y3Ntszgh1vbP0pS2
e7gJ5MtOliSud8SFI/lUyYnLkmKki/GYzb33Iby1OlV+oLwHICCJnt+2TLWLW5r6CJHCxSVehPz7
HzwDkyyhFPHMMba5BSuoyL2TvbRozZ1D1Pi5cNfpJAIXLUAFbV0eUKY6536BA7/3EIufV9NF3V9j
O5vshRvl3adTWCImcqqjS001Z3fq5rHrThERx/KBOjasF3qC1G9N+eUF/AgmRdHoGOx6R3n6uBoP
5kcCIdb0a5IoO2z+1D/m5gY0FqXRw3Noayx3wnsJ0T4li7c8Qn8nkgASdliB/sILC3P4T2pfALaS
9Eix1hb3iLItS/B8bkuEs1jqE1IvFRRpTu3wB7RnNZ8Skjq3XGjcmXMb5b2m0i8Qg/jrMydR6NkO
3hvxgPAN7oGBidNXHlwjh2KtnW8ywrdJTwrvfjaTmY9VucGwqdi41aUvQwdTLqhg/nOe9pmkzBo6
RK5yTjqL8b3mKmwmtmPTV5WgXfo2Ug2eqs5lVDR/EWsRiiaK5qGIuIQY2DJI/J/dloAvzgzkT7aO
bh7rFLrvvjsS0cjmrASqqLL8MUxQRr4mhVF7wvZmwpxqAII7Rb/APaUwWFGx6IbprIJNUlkYuRWJ
rXVh8j7qjVskqMD0KTgI+wQ3e6gYVehdHbiACVDAFN0Rlk43O5oZKLhY3GL80xOOl0+0konxCRiO
vtmQ/MJRUFeODKyX7mBJjhIv1E18n4i6ZCOh+JJMU82B5Hb9iv+y1nHm3ee2RuimAPGWguEMJ8iZ
jeIGPbd06oi1KGGDx5iEs1H2m9rq8I2GXUIVdR6Swy5Yon+VUcjy3fT91u3rKWPLIyEH/wp/mM/7
tSKLopDct9TOuhkvVUmx366ueiSTzI9KvI3elcPRwV7hi26X5pIHG5RbK6DXzFjHXFKfdXR3ZqPG
FMkCdhQKpFomI1/l9e+YFGWV5pDvzy5KJYgnya0dwX5iHtowN9NG7E0n2qb9Z8pV3XbHrsFCTATj
Rr9mYAZ8PAYUvaOw7KUnMgHaMFHVkAp5+7uWnIvwjVe6rlJO4Q7dteier8gqLlEKHTUHdnqoGJ97
KX56dYW9WveZ/HvbIt00DGfxTBuOeCDSS7Ir7qihAT28sZ7An2DV1YlqWIhlxp4wOBjhMssLt4Mz
YCNq1NFdxrk4uG6Wt2BVTTEc21znT5bj/kveZ/atjDdmynCe+qv1B/lYeqwOIH85BQiBfyu4QPzk
TgZA7vLqz/TkHems9P/I/3F0HstxK1kQ/SJEFApAobBtb9hsOolmgxAlPniPgvv6OZjVREzoybDR
hVt5M09Gg4Kd2FjRa1HjHGEmlvxGMzYjdfMWdrYzK9U9ht0wP3F+ZvWjkov+FWWF8+m22MNgBM6r
9MX97NSkbG+2Ip98Yh9txA9kHAnEAGAf+sfQtlL0paok+mEwOO9Dm20P7qAxILXsEj1gbHNIlHEK
3fjQ8s+kk2vquWGK5ms+yBtHBsmxWqZYZbyKTwGYO3Eq8lZrhiouwz0J3nUBU6+glxGK5YTIOMXv
8+B7ZFE7DohtMtXYhhl4mZTYu3ZsWssk3WYEos6Vk3MOepHBt1CQ/vpRoISCvUkdjmjjLcFrUvXx
SzFN+XtQJJGzSVp/XfgvfvJhlhXOIPuWX6tbXX6LASoC/23wW2c+EQLRqgfNcucrXNzA2a06Trut
fEi5G69hhdpg8HllOFf1PiltPgxuoPFzaOIAd1fdVfJ1rkMrOcGvwY1m1GrniZTlnhKRQApg/Z7/
g+iwgIBho/MlugBDR1fo5LUixv5V0MPSnDQOa7RktJ9ul3kpJoRKITFtlG9wU0YFC/vElvybkk63
0Vb5HsZjq8C9RmSLb3k3m5w0UOJgr4jC9aHXHq+HbJk55Qqg5LygG88rjmru4peqXSHTABk4EgEv
ISnj+DWTYnWgGZFSElvA1LAWroG/sK26ae8iVzt7FbHt3K21cJ8MF5zt7CBI+FYcy8+jxAKKi5G/
TRPhBCp451RbtHWekwb/z5cVzNwCEmvEW0aIJMHFN1d/o7YtI6BWrjzBD0a/C1kHU+3g9Vm9n+tq
/tt0Ab6/BCQmTnRBNTXMfxbVfdC016TVXOt0bvWf8GR5wDPPAgDnxavnHJ82ETHuLEQg8CH+k4ui
LQFmb/1uOqQq/p5oijvWIewxmr4Vv8LMTb8lQepqM9pJalNcNKpLRBp2OWqeNrKuVu18OlOGzUgU
LjepDGZseZycEZsiBmF4JVSmDfFlrKbO35i0d+ND3GFq23d2GWQbFrVDfsPSjvOxXTBtnSRo4vFS
Nh1M9qgrRlLBixLz2ZWCrA4+GZQN/nFui+MTBFPXK5eHNRn4t4i+4njsgwHdm0RUcwapiS+w6tVy
bfAcqMOc5GP4q+5nIFR6WQU82xMtomQ3eON5GjkfuCfyd2SI1medsuPfNRU3GPQKqwbGEa2tNz6F
PmcRa0a+fl44Dxr8llgGNSUID5VvnPkw1ExKMzNjesWd0c58PdOkOlVcDTw8IRhrsgc5JVn5O+FT
SO4uC7T2uVYZiiPgVC23UcS4xk3Fq1VzVV7gDwYVEvjm2XVBul44Z8r4ia/B1HK6Mxtu4Ry1wd1N
c2wJ+Dc7caLzt07aLZg+BbQnHPk0KaAdgUWwq/6h/k1ROkb0LUH2rQ1/ALCSOB5PurdLI3ZGFP3S
n1zIoT5nTbySRcLQH7gKtjREPFbUosxIhsGY7bTDSt7sCyxCbfNA8VQWvowzD+vd2B1I4yQOUG+x
dvLyP/cp25DHCHi7uo6oydYeSBLXG2aRrD0aGxZeBZN4HMvokrl8BV3EDAzOADxNQ96VhCEr8wvD
Eu6mrVREe8kXpSxR21M0Yhn/KDDdReRHWiFP4HeaFudJYC/VP7EIrv2SYzL7aGTJ6nif5xBssMZH
eSsfvaInQKoWPFfbwisM+P5kAolz4PokLYyIpiEEaPjJkecMMFFh1IGJxLPq4kJmeBgGPn4oRgHX
D4waA/s1w/xAtCSyC/EgO5kg+7dTGfvUDKRT+J3p9X930sl0SSRjIl2KkSerC+9LWDBkqHeg62c3
qAT1PskGnmM4UtK5NfUA0zfKjGVvZIpojLVRwZ68hlPm6QcfqzlQ+ap33Us+Kte3j2mfp94XrK1g
dVniYiMb7MwY1Ego1uW5LfkAVndGJUM+JLJG5yHx6vrWFevNXNeGO+6ciRKQn+3HavgNP3YonkaW
0tl/EfIIWsg8ZcvdbSAKn+Za4qhm3yb1jaw854gogWI9Rz3styfAVAXeVdGW7q0DXG6dBzwDQIhL
t3BfldvY81MkXVQyAdkmwyXd9PXGxXnWnEL4TijBpMSnQzSkTvxWFZEqv7SoZzfeZ43NkApfEKsH
hqbgQcYVuIFBAJPyuRS0Wx7WuT5Pfs5Ocbb8Id6NNoWFIBzc+p/ha7rFujIOH7w7gR8Fse4LuAwT
N9UNtEKSSAl45/BsSoQ0pG/tzP/wiIvY7FBuGgGVanVq90ulimOb2shGxODHF+Ng098mjsh+ob0z
YFALRiokVBL7MTSFHC25V3rHSseq/hEB9oY3lAwHyQTvEuuhLPRmyn09PnTx3atCmT/d4FRQjqkM
7YujXOylB5slHX1nC2YzVkpqMX4XaVln78gjFrH6lOoXa68wYhBIMDpS1UVOXr8QdkZRQcM25Lwv
NWJxdhh9kjcxxLRx56YA9z7ySffhaQAZyTW00NxlgYK1TYOVNII3Txo34h6OD5zlHKpvzEwxMyQS
jGJgKbPKXDW3+jnkC96B1mEqC6DhwBirCbxsqxHfwLBrZuPIYzgNqE9zIqPxfSaRC+YvSproL0Gu
NLoQAyU/tdaA4G2uYmYRYPDkUGAxRDe2PKu3kMtyv6uAmxS8SemEGjZEtpzpDKPRs37LMsG6nnCP
d/qtjkI2EqzfWDTERvCuwnLZMozglgDjKXUbgC3z7fm5I/DNos+qeDlJiuSqH5FaxrtwqDV3+kEo
vkhWIEebrQM8GFgScoVdCpdFssiy6AUMQF3+JGWOFXFmASmeue1ipHSpUUoPeAUG9zKzeQdLDCEW
6WIZuEZwKOojULA+i7iXzdrj1K7UueD7SyLadezvpBBCPEaDsTZ+EhT9xwwcgQIrggypwyMJ8vwH
01wXXpip5upRViMOncPcYhjhwa34ib7A/JLenXtKfKjAMA4nRAM+8S0OX7b9xo4q/dzx09b+xmEo
7dm4OpgS3GmJJjiDQ4JK0gTcaTf0efj+tc6CyezqXKi53CMf9/OuIO7pnFFcpvopMcVSdA8UJijz
nIzFEORbltNAMzZTHbH1ECw84L8uRCHiV4MSVP8ruhBLG+QIEbZPNDWsTD7MlBBMLc3GilwPr12Y
bMgUUQJOEqBPwjpeartb2csLZ4kEkTmfTFoTyRbK659cIITi2nH5b4lr67a5VYTpv00P8uUccVVp
v7uldfR7JWnu3GmQt911HjBnPtvG0iW0DHd5I2/u2PtRN7N9KWI4AR/SrsPpHhtoI4eWNIHo8CVJ
DtO5mvv2ZOAB2RA1esIZYWi67KZnZocrfaYkWxrT1cnXaNVW9q70bFn/jcnCNMy+kaNAAh/yNqpN
Xd1jyGRvu188vO5rNckaUEm77AfUEnyEdBF72dA2+trIZVgeoVcnBZaHUgcO1iACX/kJNBS/GyCl
7quB6s2eJk/RWzuf6yb3D5G73R5xm4aRTYxqfXOjuTGHsfe8V6ZqSG5C8jfcar4aEmI0SsxWRvjP
dyOUm+RZlUhqHwyK+QrKcurmIBB4HMCbMfcnmCj1fITZhLeNC7aLwX7g/jxtgtTB9JRlbcCdR3SN
hQAyVWSlofE5Hl/+dH4tRFpYd9caKv3g2ghjHP+UFKQbxrnS/MKSlSFOr9BXnAc4NMgPzf5zkob+
eCWPIG/EsuB8AFWRRFDQkTinIorFsJApERn3DQeM3x9nW4O/deeFvIwYkia40+5DhAhFxR/fUtZc
av0KOWoD0D9cdftg/naDaODOW/kczRnM13Y/DhLgiMveKOBSgLh7aAkULwTM1zcD4GbfOoC9Cz32
+Embz6+K/4zUFCfHcrGkIV/Q0Qdu/YksmbHJHVnxnhY8mGgqZPLNLqzmRH+qiAXbwYbm4h2mkCXZ
TqugXdc/QZ1cO5gm/nflUv7EogrVb74Q6XPx3I1wyq09mWB7Z9Ve3xzqjiwz4B3g4+eiCVHPXEBM
ZjPik3tvgqb667dtkOwVruWSd7eT1H/CkfaWGbMgznoeI9KQk4s4mYw5/pkeCNSOK1YhwRoCBT4i
w0z1Ebo/JxqFZpbzwPPKIRyVuBFvaqhZhoXE1cWl8tmxmckK+0Mz2HoiBhsl1qPUBW4i05dBfySX
BEHa7fyme9YJzqOrMb0dMzAE9je3gsz+0XZW2e8jIddMAkkF3VnMOHf2RZEhJAlqoJqHZBwBm4UO
08xNFSmaGS/3SRDOceDhwbS28VxWc+rvGuU0/QX7cPWXGi/cY5IjcsZbJjls6iWLiQJJ4XkQxyCT
b6ZhSdxHDwDdcsb5r5Mbi5es2WlsChh21UK8gLS4SE42xLD8yIWD+CU35Mm23llb9PmXADapzqNG
csdRjp76q7ZsvN/R1LXTHaiA99rV5aj2CGtT8RZC/WVnUNS8QrphYG5UbhTggMirjvgMCQ/wX0ss
PXI7flRWZ4SkfL4oht7xzDmbNk/cO7iwRz3mvJCIlv8q8oYrOG4qMBMh2uiOIj5WMTqLZueP8fqi
POlySrnE+iuWdxbMO5rLtGAfqEcupl1A3mrH4juXJwjNWXwj6B52z4a4ZFPuEd94i855za7CLGwX
+SwtFvsF3lN1Ysmag8+3ZIF6NWuec3aAFeU6JR4+qPjJaMoDb3ayOwQNqoA/jfTP0RT8Pz8KNIt/
mo3mixqqADwwm2ducrxdyTy5BdU8J6kd8ApN4y/u397YOP6juoXpVc1BT9tas/DI+NSz3zA3zeK5
B1H+hUWx6/ZdOzOByLDA17OZHTPauxzbk8bpskxYWaslvVf2wA1tdkbyuoblXMG3QdvfGIJXv10F
l5KBulB2ve0sJ7wLKBgsSKH7tkc9j870yBJBiZPB5mJ2dAxY+c0tG5Ef8aKLO3ujyLvGac2om3Ch
/DdOq1eV09oxH9nSpfoO4xWZHTWHPLzAGlUy2Xe8dApj0uQ7CRvzMKqKcEmbdot/zezVQAdThRFQ
6QJ2XmZXa9FL1aOHY0JJQihpa35OOyNySeJHXBSr/1+v3Zg993a0XPfNKMUvgTza/Yoov7JeG0/y
1iMbrhCFMZfVD5PdT/UlGdosQxSDoWSxps3X908yoYlDcskdqF8odl0n9gKXCqd5qgO9ZfYNe7yV
Y/fHwdXicxFLecnmTi4/Al7+xK+pnHpnuIfUY8IB6qGOavJLvhgDGEg9ISKTUpqx4SyjOtnBw94/
MfGQgmKectReDi6UZ6dUXHZbRiRzc2Ds2w9Rhb0Jnk84Dl+SoMP6FZm6/o2anly8pop8x3tW935P
ryKra7p6QotVAUJikN0JHaxg6SnKbwtY9ePajaeugQyY3geHPcxrWSvPYXqnsG7D15YHB1kO5RUm
JfwerLIyvHZMvMulUqn6ITYDcVO1XqqveEXjn5AMX3ygwtAWlPGUPCVN2gr3TPDV9p7nApDYe8Zf
e3jMh0lWlymUS/MuCKppaougw24T0LjeLkkVe8Kup4ONBbhDRfNxTVoku04QqARThbiGsIXz6pXl
jOZL59Hg9ygZ9L1jZyR+IIkzHH8Xwh1mfAVioSjyQP8WzWI1w77qQlXeacVq7X+DM5bLbehjzwGg
VBvqmLj09T/2MgG1Mzh5nUfU0pJbdTa6Be7r1p+gN5jGMPRXXjPN9y6Z1zQFDH9aeCbRFI8g81GQ
Zr+CRs+56c1f7uQi22uYovmhCUhZb1Q5+OLEDddZkf5egq+qd2GC+0nk/semT7kUIcOCBGoKlIwL
kA139gMriyBRISZvOkW+Gt+KkvQgUEcpOwbDIjk4zCLZkVjrKjkhr/5h7eX194ybK4WpPaPHDu6o
lMdmXi3SHLho25qmjf+jsokyaFe2H5GFAYG6U/LQ4pp05TCcS6yD5qkYLC+/UmKFlCPsqEFjSpT0
gts6rUY3DhNitFELM+qUpED9T1UxZEBk6xCGJozE3uzGGpvqDvTRVD1idFxyzMNL4L4mchjzM3lR
TKbo/U5HJ5QQtiKaOcSp/zdzMeBfeBWyuMF3oH6ErsefBHp+/ljTCeDuKYNIXxWWy/gNFbzKDlHu
hvFd06BRMQczM7m/O0V7ymvG/ubb2LbTZawZC9vah9zYIR2UIkrutmo5L5JOrNj/VKjgJtj082nx
h/XPI76o6Vt1CFl8O8I87l+qkIltq6mbsQ+aapD6hYsQQVtcPUmvcSE7NqQHB2Hiv8FhY4WybC/L
Ww0NamJDF6T6ZUbSB0XucN5mHe6iqKVyOdlgAWQBxGIcYpMM7Bgsh8/t6YXoYFydSMGQb+0nb6g/
Z9ROjTGKyNey68a0F1ehOhjr2FMQGaB4rke5vQ7EiR8PZsenMLNFwP7qvxSWvb5VjeMMF5KiHBWj
k7nxyUmh1L6KuVYgWSuYjNCZAan9EyOjBBuDBWieS/w8349RMdqvwawQAF0sUd7dKVzOrhGPsH9I
8wkNVjgNwlIeGi2IQ2YzemYnQ+/CtoTYg4sfwSWi0Jro3irFkQyVa/aPaO6FzUvS64p4P6qI+b1x
fUSZ3iHbvANCJMSuUN36OtcwMpudPdPTsmEPDltvE9cDcRde0ulyh43rTtbW2BQTPBYK60x95Pee
vQcMyPPyssqRPFeFD/PfDDXkbwQnTaUhqQLePSqLpvE0s/zsHlrLK+xn6c0qhRsQ+ayWVCXA2NOq
1z8ZIC/5gxx0xs6NFL46lquaRK6sS/3pwp/lBxcdZGFz6UmjvDiQ9a2jk2ThAWUWZqDLTy/4EbNd
lzuBujbiaRnUA9UjxE46sU5kU2GhUFLaO13zyRmai4krDhP25+kNHWFFo8nGoOmDj87UXmFBWf3y
DS5zHJToFFW94nnpB8WBRwMiC48qSSCVj73dpU8MkSRdk2IYU9605LvcQ1K7ptjBOYgxDqm67r+M
Dtza3jeJKffzEDLbYr2EFA4jPqqyXRYXU/RetbK3nlMgeM6JaBtKrhhJ8u8SzLpkLjPAsSzrHF7f
0qT5cB6n2mAnTEAWfBmC8A1/Pkt7RM9lcQLnkAHWwkDM0UeccQ4oXNqPi5nIillBJl7N6Afmi9pb
9WQ0af9X5kg3fvRxBU/2qSzYB9+Za0z30TbopqdMYynEBMdotJ0IT8lml7fpSksQ45zeFi4aM4wL
7gKneNDcNkdngCzd0U5FTWSak/l1CV0igShg51EBpf4bLmlXHY3giT/Smcx7gLcKfhw8aa13S/KC
GBdlzN61matxpuglylmvJoYgGNbMYNHX0CUNdhz5ZydnNo/kZUc9og6wEI+dT761XvjMIsol2U54
rnttqgDYcGK77M+tbHI87qm1nh/FEjrJa7Qe3nsACzq7hS4UyctKfcY1oX3g3hCbU+8oe7BpoP8X
7T7RTSm/giSs6reqh65xMEb6wVM4EVHdcMuPez5zFoqHqAAn8NwagtJUymYItTob7D8skXGNEljC
BTcCm8jPeuqc5IaJlShz5rqjehumcHTvucTtareDtRyDZuIVLprOXEt7SvIdqi2y8+SmjOgEMose
6LYzUF3hS6DHDm23GM6pZdRYL2QFO4Xqqv93tEwtCtIwpNTXwb5gr5o1HVpKzSiksP5PRDgdiV97
x/hL89YGXxp3uYaffLuN+KSA7fSETUD5YkKSIJc8UHJE8kP5d7Ctyn3iuIAiK0CRJvvG77xmj2Oi
k3v4enV71akiCMpcxouX1jyapDYd4BVqgOOGPoBuWpnNWeXldG6MKR8Dy0mjKVgqmvwgGy9M/hYt
KtvoAz65KA7qOwQdHh+zdg+9eR4dpQC02RyOZ0FXAtOEjZjzoZDzxh/6YtgUtS0uqn0rDE8CQ4MV
GfopO1ZgrhcnyQvmDJX8RtureLBGA3wqxVMVf4ga0gZ4RQY6v8MNvKZHZvaJBoLQa8lb10PTkfCG
SV169TN9whxUvAgqXqEtkVVav1FY4IjvFQ7TKjmOCGOYH5bJb6ubbWwTPDZ0YYQ3kH/AzhLSsZhi
/KEVex8SfgEdPEvVE6iY2TuyyYaRX4DPYPfvVQJqU9r4gMmQ1P9/77Ek+WtdSQY6+LmOQOC2RlMU
v12KoT3nvcks8NS1w1ZS2gUq2j7MMLaDfPI1L8IZq5ykbcNuzGuBZz55AyOJQZwDzlnu0BNYr2zW
NDy+XZbKcje4aoJ4hg3l3TF8gRl+Mv9O90JqH1liQCIY7Zo7jEdghzifxWD1Bl8HV6tsh8K9idEb
KU7y6ry2N6gOfLNqQtLd3tAKC/SgYSo7IfcGD4LZc3zHqcPRjb5DOB8SinPXJIOWBnOgNyC4YymG
hsWRBeSqL5xh/uY88cVrKRHLItGHZCWrXMC8WITF/D4QF/ffu3hdhccUm/xWLjnx3TLGFmstv2By
QCPHJ+BJt+0vdeVMdE9La+G5jBoMJDscOI68+7YnvWEDr5muSa50bXvKXPgED0uQd2DNwEruJ7dF
CMNb59PaB1cAN/syi9LbAwtAlJ1YK0cYDdbv/ykaOmGdjbCTByQaxKakXezmQadF/5e3V24/OSxm
KNrNEyf/f+Tag2MtM9rguOfZJJhZIwaGeD6IPdaOKdgOby8RfeZv+D0qvXZM7QxZepVCO1/a4T82
A4hrkMSRPVpqK5M47glCT416Bq8K0/MklMuHzXcn57EJBze/+FgH7C03JCJ1XFyj9uT7qULLJuMR
Rc3JjTun7Z9W+pl3C/Uat4PbWpU/CsuIuFrW2JwqwG/xf9FcSANem+xFvaY97OGrpzqd3m2cyeaM
nNTDtdeTF0EMGexcvUQpaO9ko7XVM5vG06oqqxlpnw4f1YWbDv71ajMuXH7sRTvxF7uppa2i+kDg
FGWhqT3OrCTW+hdpFFeX+2BSqIKlZEz8xuMi5S/H9bk9LIPJLFRVt8WZBkDXLygFCGNae6iiitTv
PGSXPWypikLgbsLCHe8DdtPiPNG/a/22TY7dpjILOSHKQAP9TAaIhYhQQ/Gj6vVNV86ovXs1IDod
+wpGGZu30smesR3zpLPCJ8s+UDOwfNPtSQ3LPKXjB8WSYfaQVyNfJ3eMQ/8tCLzEeevyEmwHIAr7
DZeGFXw0Vd2/ZYRVWepaBau8oHDYlPVLWp0iUSOZ6snNygsdsPiquC9hikaVYr+GujTZu4RG7p4T
J/e4HVfNQjqBOYNWxjfMam1ZbVAwWcOxRSWscayGoTVPUJJ8/oysceWnl9JBtulp+kS1wLJfPdIi
lJNGl5rUCSg0cJ80PQtyqzhDQq3qa19wDWD3LNfiXXZZ7F8N0wl0WAtrSshavd5WwRLhlWKvXF2y
vhocXDgzaLt9oeogeOLpYc7v/KGRRx/NZjwo3hAgP4PG4AGg71ZQXz/K6rvDFoClShF8f6vSgl5k
msLxzNCGi8Q7W0bc8fIug43OxrZnrzxe75tSCt63jW3hV1VcKtn7BhlunYIF6hIfBITogNVHqspf
VRqnH3GHwkaO0gJlyTTeA+f+Jh9vZ19zzdbuPdAjZNldmVMVLIFQUvtD2J1OufGA3O1MV510QX3m
dMQff5lGu/sFGG8uaPxyrYXug6bynLzaRohDGEJwey+CQu9ohAUUm8yGeAehvgYgHrhVRHJzirnb
AUHiJRiy8pmfI6JFy2fhZQTcBOvuhakAZYfsU+z9n/NoYJB+ckbmTB6QKhbxWCIw4aZnOsm5icFF
wz5E2RJfHYSd1PngMR6in4i1Z73NRlI87wiV9nyG7brQbxmWXYyreo0ucFC24x/mFuAntNrIdKIQ
sGSW+wn4J4T7GgkWwJaDApo2lL6WwfATkqAoNxQEJeN/Njybct97Ix3KG5w5KwOXKXhllrTsFQD2
LtE2VW7xY6ISI1qKJuqfSpzS/3B7kren16Z78pjZ5ZMlyaHe1/XksLHsFbIgMIQ/OknlFfgcZJL8
5utZpEDTPImdFWPxPEYnyg4qbElD2VGIhQCN5hqSV6fdbLKuPoZrvuiTK58T3rh8FVsm0f3QwvS8
8uOdzL+I9Fx1cV2+BuD8JLcH+gxRX+ZwlZJ4C8YOMBf2uMLt+FRjZLBxO4RG9jdWrE19ikHY0UYs
G6RfMhChuoQcDqy9OwjbRHOp4ybZO+vlSIML6/3EJLTbtQRTuwezFs+zQ/dc/cDmhpBUUtKEsRm8
IW1f8E1ihguSSH4JB2MR/3dpFP1sq4i5dIsNmpkQ9NXqI6xzUZzyJ9nBYNgw5S5LC0+XQLV4x63y
BXlbH9Rk5o131jyMUEVb5PmWK3Smd1FEpgbAcd/X/6RFWuKcWEkAGrnQUGKw+rHsOmdEwEADmqqS
38ppUVKODSHAH3TEQF/GMUo/FtEDLCWd6MJijnA2YDX1EnlRkRulPxXLZlttyToFRGF4WQ2mh+7f
2tGBzi1CT7TqcRrokqKTG8Js8F+3/pHhYQ4phnkKO4DMT9bgq47+L7xSA5ld/C/jPxbbVqZ/1S7i
6NkpCj/45WKCQdlke7bwgSM7d5rRtygH8R+GOKGvGI5kX4KqWbB4YWuDg/Wq6hYhdxeE3FkvNK05
Mx4vbv4TIDH2+fF/WeYVSXznAosFYtu5VCbz7RirMPk1wZnS3M75EUp28HW0hI+RrgiAvxrLzaeZ
l3UzRc2dR2E9yWw+PwbVFN1vvWgGtQ64kpchGF6uZ+YjHkjj3vJ+rvNgnwzhejz4SUvnbTOBOaM1
rDbTSZSdN9Aq5DpTf6rpJFLWLiJvVABfTptmeWLWcqw/ymvLnPcOyKUcjQPzO9ab2rcnwJO09JTH
JascnuKR+0D8h+0JiNLNHMtRvIc9ZB04n5XBkZQN7fyawhGuHhKvIbimtL9eUouOTb3H5SVcZ9Ay
E9a3xzeEsh0CsvitgGq/qpaqebZIxun3XDi7Ix+A/vR7u2j+KD3xO7LY/NHtWjgkSCoBcCqlPIwR
PnUspwIVY85t75Hu2oobaN/jzqU+0a9vvDZ96BbQrF+8fLXoEo9nbZWsxXrCa/QRhch56NIm/QCI
hWmuCQccaej3S3enSMqvtjHekQsQ2yXfUkcTUoSHfUKzs8kRrrmYm1X38Uugu9uV6NjsMIXSd9kn
rJLe7EwBZ9sZmsNrs8UZNgq4mpMv2R4HThsQ0/eXnuWRvaa2XNglYA0am0gDF5PR5obBGPbqk39e
diyY4Janvm+H55GNSryX6IDU2LWC9UMVx7STscOO7LeQBSCrxaVa/MeoxRUOgnv0B8x8Vir/asDa
0ykUWVCdBA3Q6kBDYVfeanwIHsbUJXsu8LiF9FeuvOd4bgnxVLOw163fZKcGntfQsDkK9FvUJV1y
NVg/9HPROXP50OSz1z40QxqrbYadNd8VbhwkF6UXL2GBtvh/eSNbqGpW6JZnkbcr+ylfAQWh0+Rv
0WJ1zDP88on008raSHYQR4OaGwAb1BDigIeGTkcB6u3CJe8fuCe0ITfFNRv1Hh5vqEBomCJrYK2a
CFX0gcgDAf8wKNWfyG+aI1SQsf5uJ9u78qxbLYJY73S7biF1cOAdO4B1IHO2FDeiDjxMdT0BSGwJ
UMD8TFPau0IxWTe3raf4jCOq1g8Yn/ksMAn3fwludt+VTifu/YvFek0ugZ+cdQwO/tEtkYG2kDj0
kY0u/2rNU3WvSiXdbdVrLDyo+bI7Aas03Y9ibAFIJ32MwB8DLtff8F4ZBIuh53VEhTkwDGZV/+7V
SUJHGdAP/orzOLBJkkyLUJKtSdU/lWP3xe/MlfITolt1IjqQ1c+zsVvnO8LC1JNwKESIbIXtOkPO
pJ8+bfdNLudkp8ak/4oy3jtH4dT+y8hL8tmEinTIChceGVqX/LMKvS5FnS085zkDWQ7Wup58/SkT
gBifsDMbVhEWOrSkH6p2cF1HKRfAwg5J7DW+CV6TsQvgYEcukDGu4th6/3/3RCLCYdvwiBb/6tBD
RgEgO77Yrohf8PMyKjQakPh+NQw2l9zDRolpdF3NV9nK/CeEjYEib/yYmPr/kZtL2yI27phgsFG0
AcG3b0H9KD6HiuW7+F4JYiMFAwFVRsLlGAnalZWUZhFjE16O5g4tIRqeUkRMyixpZTXdGVpBE1/x
70xkJZfCZZCEDUMrRoYNpu+3cZTazlPCD2/ANi2xZ+zmFnbFX1Lqw/QadUud2JwNuU7/dHM4oTWw
nixcYlFeNvlfq5GBFy7YAF2cS2uK6EkMlG9dIWfw5SSHTxLiW0oIWB8s4SvrLBGVHZbZotOGbr4o
tp5DpO+Tjfn5VrK69J48ou/tsS9SGJyRRjf1tBOJMzB8etkIYmEE1BCEyQlkWiH4BOye2xZR6tT1
KTcXQJnA0WXB4n7OKQFATY6y8eDbhWwOWNTMJ+/kFXE4x3zrTGc+tWx50qcVq/qArBKR5F1YOBbH
xY/d4GyHfBMfUg6z6rOu17CkxpXlPUZYNC5+nIgXGrlcuVdObv/MdGDo5z5VfLICjiz0vChh/TaH
DjKjTzRuFVwoCNyQN4t+S7JBySEGmveuWz8pb4wb8jb50AHXNxqbfez71s/CKIu1Noo4hV23YJeD
cdg0SXv06zL4N/mk3naVzeCC4Lv03DwG1f3xazRufOBsl3cpDpJbUodAZ8dgzQ34GDkO4I8YfHGz
sbhQs93QVJzXvK+qjIXNRnpAZqGPrAunMc4an1dRxYxXVeuZEDmYu7FjjXd+bfdLh2l8gj7Y1a9+
TDANID+VNfxUqmxs8IaPlO8uDTfyTTUAz/fCiR2CsBuXZIll+U/4NDGzegNf2YfI9bhZBCqOuPO1
ft8EvxIY128Gh2J7YaMwBPjuLQ+Nn41aiD4Y4tps6F+LKVrbY5vGeqqBi7hcjM3CPQ0DWEpP/dBT
0ruN2UyVl6KP5HcLBqE94GMz7p5XFpdIRiX4pZx3fsmMEgey19sgG7T7khYBHMguJFRyo/o98Pdu
bJMNMQZzloB+ATQAZlZ29gjT9hhyEqs/eLVeXcbs2aoTqLU+8J76TrquTZ2rB11xx37YwEN2SQRu
ORyi9syERZli1/yPsTNpjlvJrvBfefHWRjsxAw53L2qeWByLFLlBUBKFeUgkgATw6/1Br21Hhzfe
KIIiWVKhgMyb957zHSv6zpwGZekKMXGpzjbaknKhL7d9dDWrpVc0JSNZVgh0NRx6kC5uiE/LAUB1
VnPCYQaGAeBIBGjDgvELZ0osC5Gu3HEcym8mOif/JJRI9cGR5fScc01DRm1ja3nZqlWqM49MHVGW
HXBINqS8lJpfdqmjMC5S2U1bUvii9g5MTFHcjCpmh20CPzE345xq8p+Z0RQXLLUItthV9Gg+iX7A
DUSQWK1iPrGGXtA9BkU7/AobdHLh2nOnIrymjltB1yQtWlF9onCz40PkMKLZRooq7o7un9M+zaIH
fMocvmHNwRTIaiVhGARnLzQyspLtDl86YurA5Zgi4pxewqbHKRcBuCPHXn6VlMNFtw8g3xMujq1t
3sjODjhqkJON8RN2zljecdtTbnqpiYoqKBV7PVyOUlUXGjHD8EgssRmY7HH8p0mo4KSSrFBDkCwP
pFiav+IizdQPakkmukxpc5vhYZCK735ZR0Q8D0hNz3Hn421P1cAJK/YtwJd0hanEP0qAEM52ChAF
+JvYFvHwZKX47e8kes/pg023uQZqkExxg8p71kYf3Ck6cweaMygEcmKaxAWVi5ueR5ejxANcHy87
JI1evMa226Xb0ucvhJfFA50Zhm6nEq0nNL4M4h66hHL0v8uOWXJN/tMiw/Bs1Bm07/FLrPIWcgSR
h0R8EK5eUywx5CJitoJZuYaH4n2NroDOTARG+l45g6vW6ECt7jz7Pj5l12deyYbbUGrWJnYndjsG
p2WOmQXCIma/uu9SGyID8Z2pYyE4lIOma9QLG1kVqcs5Jkc87gQmBLNc9JTkaS8qP4ouInEWhtI8
kQHh2ThA1k5gL35fScOlTDua4+XgTO9hsMjYsiJf4hllTAjkQGiDOEzsZQoTtYXVM/BdxiG2WE76
NFT0t6rOyNupOhRQcNxsFkQRDOb4JFBUVg8pADD9E4MW+pccVG37jg1xyTthIoMedVrUFqiqrbs0
a3JFss8Mbxi7BahJpUrAdH3PeHRSkT7Tq2bKQO1JQkWZzK3JaK8mizcmK+HqYrAo983vrqRww9jo
dxzMY8LHp4q2ssAY3m8Ar4fdp0MqZ417PWWICJtW94vPoDI9g64+ENjW1g/EkYqDz6g32iVu7vn7
ITImb5/OAT6XiSf1c3EExmchl7IsNMvuAzskI4/RbJ2fdmn4Vb4iYqi1Lmy/orrDUcn5SI9zYn6h
2dW3FJFKvuZCcYAPPI99SBh9mF0YpKgvyj2ud+BhR61LFvR1bBelIpHeqJ8my2RU2OZm+81LM0b4
ziRg6bpl84KXSSvESAmzK49RC6g8k5MKdKnQfc5czfyNLljwDUlUEdyXqWE94KGWPWobARoxhXTY
Dbsp8X32ajesvkHFqR81bWkqduAuL7HWyGnps+idU9boIUsV2s4Ob051kGWb9c9SkPMlOhMAwBwk
mqHFogNiMoLohFgyS77SXyHNEbNzVKaXwZ3VU8BNin+NbSDYVYIuEPQVex42JGdzVKhT0gUn5BZ9
tOa0z7nn7CH5ICeDfnvArMrtrHvSSavskpuLfd1HqsWEukNNy+cOEHfCF0WTfV+NeN7A8WlE5U5p
OJSLZFYOK9NNfY73JeIlcLfZM1E6NEO1mcA40y3quH1aQc35AUcULT1OR2y5KdJ7puCwdNFSilC9
pvQRYOwQRx9hNQX/67AT1wxJo8o+1t6I5dZGPLWOi843rouJN9vzPmLYX8AUEP7DieZJp3Pq/2Ly
1BoHoTxhbIUv2MnXlmQ8cCNrKGnfRUuL/+YZAo7giuelLgC7F0EdR4+0rVCswu2pXPbNYjR76Fe5
in9N3A5+sElImbDjC70RR18x0dF2Q9NfQbzEcuedRZbC20F0Bvb/iblsllRHxsJFc41QLgzPNFa6
lsjhZinqgMKO9pnejSRtgcm4kx1x2VNPICE2jSuhE0a/+NrNwuEl4aVNmyAZxPCgJWDDL9fqAXLz
sZsoHZU5sVviWPeMqX9ihRWtXHlda6UoHwNWvweXaAhFUYZI7Icpm0hOLyqYsOWvhsaSHpUSRf/N
iJMkfYLaOVJb06pG1gEQxE0uOD/L8dTBkoOPi+4g1SjlnSKa1tXoWjPNw6ESFypj5qcAyPz2MDNR
np6YsJO1Km0YYGtN4AcAZfiKuUb1aE0CjEmKjERELkZL1GWjt1teFIqdF2r3yRQpStUedId7mQiT
sj5sq5ne0qIz8wPFX0aAAAdBtz7PXtsm564BFkGUQtlUZxxLsNtMqx/1r5wo82oDiYa+iDPTmClR
KS46t8WI0c8FfQ34QlTYAkBC9xbbGrVVL1vvJMOQs5HvlpO8w8CStWwgFCiIBltwdcyUmyX3Lwrb
xwQVN7ajvIx3Na5chHCkUC/Op84uwm8W2Tl2xRI1Uxe0ZhIdgqkS39LAKSrykmEhvjpzoS8jsChr
aRC47ZcLhYj3h3GbgY4rMJMD3bTiHX47iBUrf+S5xqef/WCT9gt/cUT4A+YZ2u/MURyLIHb0lXaQ
+eheWbuixyqZ/G5rGrmT5wTRtEuqnBSm/8Z6a+6qsWn6axXWnFRs20DnCuEIyzcZ7wwfaTstLCpR
4NmAZU0Vg8uSlo1usOkRwkxCDZhiw/wok8VTW1T4psGOjgkBbBVp6aCFwtK96HbB8sScURkkR3SW
9tAgzPCZywm+pJkCwntV6QTtxk6Z7237OUAwXgK7NlYlBg8FZYhWyc4oOXQAGRbPsF2R++ftKKZd
jCs23E/YPOKd9KicdjR/xGfMlAgbK1q6sxlnNdaowMQBHAzCeWPzMy2KExKVTQpjrD/8Q1JEklHU
OMr2waN5+zUXSttwzhl03cUu3cRrOgBn3EQu47JVhrQ3hEPlmPJQNEO2cIeIalxZlq2+uE3d9Ak+
7Cy/5QOn1gPsBARNmKl4omkW0+bHAyOdvXazhsqitt0GWCz6dZAt8CJSG6d/UIUPSrVmsUfUYJX3
mjBN91UQyCHZ3XMmzSA+jIAhMuOBWL5KlbboFzvHpw/GxARbdW4hsutT3ypOc4cmeleYlC5PVqiR
FyVAQeVFDR4EQcuA23GykfnK85wI09omDrvB1zARB+LCvmxm9+fE6CB5pNnnsJ7RHQaVkjfpsANF
4rfYGLniEJPqieBbHB/JiTwVqpbJVfD16fixWPQirNhnkzajuevxrnb5XNI4YMGT0RXFDfsv06VJ
XdAtYaqE1DWmSP9bCjL0OQTYR2CzxJE4EmC9Tl6gbASR1MOKDVXP5jInMTogaQv/s6cEbxboGygS
n1n6CmmzzM8W/CHOPu2iAqghzMlTmhK5dhFuBnmkx7VNon2r+S5LCDMAGXJ83uRt4dvruLU7ayeU
TbwlhO0ZzWlp0enA07mID6C8CFoz34lN5kkC6O6+WoblXqe54FqRb0EHCr6L6F4peTltyzgA44PF
bOj2C0PhnVlC8sWdRSkZIJ7/tOxMPwVtzc0hex+tEp1hwtY1/Q42YpSYxqqHOpuvczlygkVmhpgE
6PnvI+UCyClTgYyoRrjPm7VcbglB4g8L1cL+XiVA9X7AY2S4kkNc+1bQDjAQcWY5jQeXftbaaer2
I1AyOzFhS4wN1DWPUFcg2jHNhWiSTAXh/dCPnXDSbGCx0TLzxIy4kcZ9HLzFgadOPd7V6RzD8f2B
NB7PdBrZOfubJGJs0fLhnlAWuWcbRPT0VzUgycfIBHixRY3WNJs4tzhglSOQmhXBuv5Lirg22KCr
wpsXWcr44A0GNyuETYDQl20L3VIqqzPmPYR7aE/hWiBz4n+YdwYNVtNVr6V20eGhhgFWDFPW+y5E
qRxMU7TEnWNY2Hw0CLjK8tQSAAuuwWzg9/Q+YsGarJLlXAwfeqU0KFM6QSjeT5yRqeTriPzSHQBq
RL8immL/mtvgItawREnbAq5bnC0oA+oIkZ9TPzE1wwAlFyEkts7wROHJ3hoZBvZAETgUslIjX1wx
FVCEsrW5YAbBqxM2n0lacixxj40YKZOU1YQXoIfWm9E3WAF9KibnQVgM1DfCahL30RvAkQBuW4Al
U4r9ACPnkm4E+Xm8QK0oMKJ0aHc8e8LsR12WP0Q6BSqCrMFBco1vdAsyhrehJgycG44m03iJO/AC
yyx1gkO2SPikVXBQotnjbEnp07DTybXqjgESZ6Li+wG2ExYdimwpDJ4fJ8upkKNRkhcXIQb7HleW
ceY5wXqPRtl79MyR82AtU/TaKYGyNOsqXTkPbDsUjR7SXh8EZYOPQ1Wm2624/1VybBPXiM9TqMjM
yTWDi0uCpAjaBbqyeE0L3/yY8EhsFN1COsNthjUuGBdDDys8lruJaYNz61Oj0bc8DaGnZSHy3pIY
wyM2z6XqIJiCMhKFEysoAaU13EMYSD9ypIHleh5q56biLLTe/QpzxDnQgftMdyDfVWHGthsEoAFX
uZ2VzlGGAhaBhWqXTzcOkSlHc62fMseioy9UYm6naWxHrn4EsQxIB64Y9JDj+NbJhUkYNcyoECjN
yts7xNpQ3GGhx9ExauWu6SkXfMqqWJxCwKweqxjh3E7qFjCNQzSEzYNVRORlwLHBC7zL6CIEb/SE
iCAAkwDbWBkYUTYMEN0DOokG2XLiyGcMUGzkFhcqf+4nNLf/ZBFHWs6/IswGpKf1fU6aNKOYfV/P
SOCzEI32iRRIdciL3946h8wAVNgNAjrcQF7HCkJG5ZGkPRyHBkMNwog9gmWvMUg5yQEy604aeQEn
gNwMHgpmDx3gDM9+l6YdXyO/T15M5SuEbjY0isXL2I/M5uvsu3QkAbnuaJTBCgtHyxI+mmFdMUzO
vfugm81m1UpmAcdIGeEDUg4yYwoqmGcdg7JZ94NvBISusHtQMEXhHucpznHCcipORnjHkHNUEwJb
3wtN/TTTbYR90vUg6f22M0eAP06AHPXgRQUyKj+X7SVEUdbfW9PIxYEAkW59CwXSrqel61zxCw7G
zlJmOhL5ng2IjBxQ2QRkddYHphkd0ZYu/Gzd1OPy/AAwIOWX2C+Ndps+/M61qSubbGJiC3yGW0V6
zfjpEvZBGE6Roo8IC3zvJFIPhYFl0GHQ8VcsOUAs/DYR8XXZCgSU+apaYuyHskSEguXQFrB87UqB
MBoawu5IoPgZB73RH+vBWxxs7cg4ZKxdqukawA0VYz1QAmY4bViU07BkyTHgM0zseme7qjhLIuox
uk1IL34+Bgzqv9qxR9jbdIzCd2OWMlK38S+9+dMAFQUMvVn/DJusostKnqz/5uMd4RX5kGjgwe2L
Enh/oEaPZeYIkvt6ow531uTKHhVXirpwHeFZVycj6Rq2JQBPHbpQLL24MMrIdRBl2son5cVKWwi+
OSdOepEM5czmNkUg9pCpoOh7MHL8E99HcwqLz5QQPvqtNGiXqIVEJfJYIme3TkVgDExLFTkY+b1q
7MV8PiadbE9j7HdWvkHV7dFxsWe72KdQnwkSVRjvFeo/bhw6+oz0ck6z+QkvJQCAstEpl5LYcCKN
YvJT54Nqs7aBa0SGkH6wxAKlccXiiJtYIPUekmPxArUOAUigDCRLzjQ4PMvIJpJTSt9/JHeopY8g
KFTHS91Tl25rtF/Wk5N3yLZoXzJ9d1icXkt8qlicMtdj2u65ffFc0XQvXwyCBMYPD3vpWy1Rn3HD
UYlPBskWyCmzXv6QlRht9sy0jU26UqQUs5jNUAp+lVJ3Gp7wVCAJO3qNM5D+yUfTtm99NAsvWC2R
xo1Y+xjkxRrCW0Cd3fYDI+TAVYBnwQzEt6gblEnfxpZzfuJesO/LuNJde4e5lPvLc1leqG2kDhCd
M7qOibajJoFxXtXoUTclFNOdQOD4iqaOGKVWWfKYOfSWCqyjcWG/5I7hVB91GJK2Cw4zu9SJZzBw
lbiJLFt6pz6wRrM8OLaC1k9qD82ibVz5c3y0m9EAZVlndvkpHSH9HUfeMP2OaoreM0HudvNUuZ0T
3wpWK/1etD59EablnQdotEN2596SAnoPxL+lWA16wb8fSY6zv2iKhY6ipugaGhxyZij6qx84RABP
UMgRQWXYzgxhMR1y6T33LSY3duoB+jHt4zCZYG8HVvfUG35XfuszaCdn7qJRpRvLqwnTWgcFpeuJ
QfjSbYxdk0wNWYQmMTNhTMM/NUlAvu/HPgC40/dS31BIFMaExJ/7x1ijQ8kWmw2spqA/5LRZJuYb
bu0RqjW3AcvTICbMXHqRsbwyXKiNm18GfvnUgwmwselYXZwz3UHYQSs1hs9iYYWKkEFn+KAfes/x
QvKLOBPU45F5mk4FIjeVNu+A4+j1ozqqc/FkNKXZuqs6KFvjfY5b07PWszfFWDAIxEHyzwNTV/aO
PDG3ajeWsoLq0SCDooY8YJLKhcWmMCIe1gKSO7O5yKczup3xYshpR6BNHBiX2Qr4rSmABO9siqhy
SxRXqJ5Hd9XhkRDpJknc7D0rxQzLhzP7c5wl6YT2qavfJUMLy76QmxqYp7IxSe+puFcveYKediU4
lZnoUn2souBQ4MyulAxzuedkN9ThNklnJpZrU1qI/7eNjULusWsR71/psHeEHOFF0sMP8JP29KPy
SEK9ULnM4S8rgPO67khLaM8NB06Bw4Z195TiIgL36lNWcNvga7yU6FWbqyI9pd1p6WrGfKqRT6Ez
EJetIIj5GHUqyINrkI4TlqEUmfrNjNr2Fw7vxHkcrWxGsKnEVNxHaDiatRN7RoYth1DHQ0L3lhzz
WZcXozLKn+QmqWJP2K2AhIvTl8BZTWPqYUBCHx9GyS5SrTMLFuvVVXT7JJ3jMrGaTed4xidp0CYJ
Ny2X8Jkkc4q1NVpG9PIBVmBAvYitg13Kw5h9Z67mFne0hQRGPXriVARlnBEnTk8bxCf5WgxRWhWN
X4TdFTjrC0omErYym+wSZJGDRRSzE9MoXDNTam8iHTX34MAWQYeKSeQ1D1rYKj5+CvuIwXPiI9dk
NVFIqbD9NZTZ+JjbTIV9xsxm0G8Z6IYhSROkJUX3+IRa/wOrnARlFwXFJwFAkaKFHRuhfs64r1xu
JmFMetWN7eABoebjWoUDiveL48+RvOqJod1l6EsbhiR0ef8rZexmvzQjdQq60wgGR5hhdgnXoeFL
1Imx692H7VD7oMpGg3SLsGtAppmu2HcqrMnQGuHsZL31inqcQ11jUZSvccQwzcnj3EAEYpHFs/Kh
byIxyhLn1Ogq+M4Ur8rWCUE1gk6XiTg5Sw1ng4on/FbNFoYNRE6RuwroeOo9wj1CWIVrOC9AioJn
TAMdnXU260Y4+rMB85tsZhIhIH30Xu6cBlRikg4cazX7fY3wE1us9cKqMN3ZgYY1mAHSJZe4hHeD
mSfr75j3lO80o40YZIPErACgs/yFWmA61zIYdinnnrc+TusH4rnd3UAtcGcizL0aXhG+Rq4e33sO
SzasflgJtJXy9DLSE/4MWN4g6kciDg6G5dR4s0lFpEdmxMKn+oWUsZ512333qyZY2JkBPSWOPM2O
Z47UtoLB8BdksfbDKqTtrf00yZ8W0cIzabvWM7qvERtYGosTsCY2NNQDHKrqLr4WlSIg2FZI1zlP
AvdJNSIFTfzBL6vx7TOElQK/WxuDCFdT+wuT6HimvCd+ZVZkKFD9VOOXYfaxt3VKGpwwI/D0vBDQ
HU7YhdCJ8Mo8I/h3qqzktrcTOiuLqpeTeEWGANeSt30b0LOAh7Fd+WEmrryVMcQO6ho3vusijOCH
sRrtakuRmBPF1sfwVY2QCfSQW/oeXzTjx0B69bo0Cldc5zYFi7GqkKzMt4nCzErXg5xbON4KNNRa
Jl74020wH2wSVrhzUUjajXWLomxdNKBLy8CdEBR4LgdTRnQ6e9dD47wnOmjOpU3+xboN/aY5jBhy
iIsA+3I0m0ZU6xxhGZSbZcyJhrLxDmEmtLcjVyf33xKrLw+oN9npIZz5v2KizKxjgpsz3OaN1inq
42HWD55lFNjr48E5QgqKx003RMG8cuhW043MCAXcE9MmonXdiul390h5ZGhYSbqFSVFGa6cU7nNb
O6VcjQYr0M4uAFEdmQfgTsEERtu4miSUQMkyKE4e/hmxCenRFeshy807MufHjQ94kuXPKwJ1nJHo
fQxAXdwNWe0sOPT4KuS0nKTeNE6oYtMzg61vvjcgbuqVXzo/5iWEix/J/eABeaQzbEiT952DV2SB
sTVy1TE6z/AyLwojEj8Ir3HgZ5NBbWMmLGNVR/ZeBv5QnqkiTAeNklEEnED8Kee1fg8wHLMsvjGd
B9OgqxKatVB4AmzDUTftFl64CjpP/LSBC30amWkAD4lt9xNCbA+RZkaCyIS0KN/9wESGjF8Qf+OA
CNXHLBOUuEDB7RB93Tfy0XU72ld11TMoDq3gNLZowk9RjuZzG7oO9U1mob7aglzomPmaKNeYhEnD
ueeTtb4r7XXVBZ+NSm+17Ix30zCb+uS5Y3nleMWIHmswiURgOhwEXJzPyImrJzJj2s4m0Zq4AOOG
sqb9MVmU5UTPGiK+WG3ACjgackwpr9Cuouoxyk8h8zCnlOVkB96SOarcpiXn8y0j2fIWmInkcSS+
6OKPzRhzqOAWfOp06vmEMxcQmD1MoY+q75NTnXOA2xhdmN2QMrQ3l5PbSXAa0oeQCCVcRWggIpCI
jUhewgo/9A/8HdV4V8WMzWjqunm0Ga25QFiUxFbE1KJrEPwkKM3NSxbaWXPrGrMc7zC91uolz2ob
R3KTNEGxYqQrazSKkNT3lOrk17ageKxzDzCkoLlS5NUn4qnceNE4d8d7B0BQg8MbQ+YaEgApgkFY
dayVAMRLGnpjJcIMgnsm5g2LM9cfKl6tL6lIymJrJkVtMPlxBZIBYzSiO9IDDGefIv6EuJlO4LLI
x6SBVzG88Y/L+bN9z3CkhA5GVCcqjzkYZThjAv/mWgOM4N7hcxruCOpJrXeN2VGNazg+qUvYLPqM
N2HSU9s0JZjiF2PmzPIa4kxnDJvryH/nwkiHZhHhHQc7HOPpxtAr1DvFAA1iFipxa483OcONG1NW
3+FlqfzDrKk21roeXJZgqhNcGn7tZ9FOOV3m7PsxNIIbpm2Ewiva7DojBDZy38hxMgmxYWvyN5mm
XYlnmbhJuE5xmCerAjEWoZY+/n0qyNCC/kDS+GYSY5xeQlpP1dbCK1EfSPZUxYPvewGvoGvp2480
rCekalYOYuC9sXwp6QNM9bimPKmrW6H6oj+x2pXlZxLVhrPLysxq3Q1SnQynWSTq9r7A0Wc9jL45
9XdDndTlPeYDf2bGk02MDDkMhKgohAxPXcFs6W0ygcJuGSGQV83THk87kn+t6gWZojXB92THvlkI
ZpNpXToOQfUUWwXjWy9FRMa+VTnYQvGr3gpcR+6X2SWV/7AgyqbtNDdcpk0FONtBcDShPd24QyL9
LbOQskDlFjPn3I7QuBY8SisfE55ehk8sQ1SJCM5/ecTqdFtDJw11gHD9j3H0y2eXwU62K/ygHzZ9
mi+8XC+hmehqALF0AycUHWMdym9z6fk0oxxfYaXKdU9eBv1XSNOQuPNNqP02usokdK4y45ixLaUx
fSdnw6aYyPoOs5I34offkC6aY5BhtrfSrNOIS63Qem3xluI/LykHsVfQvKfzhFNrLewpvW8oDRfp
S6LeBBk0NH6Zy5wbqBcDjXpT/bS1Ntlp7KwD/p6GajgIiwE3YIGYjGu/IbwPhB3jBECYNUsNjw8z
UzGGHqqsKaTpqnWjSQmK25whGnki9JwZiNWHJiQTclsr2or4RoAdbbsyDdvtVBBuewQETAmeMN+L
1q1Bw2cb+q5EDWkzaTsTCidRP9K5J4K8XEaRlNL+mvn2EKyUXaTxDq4dHn4XlRWhXctJd8Vn6gQ7
5fotAcgNW8QKtKr15kf0ZbY2qpwP2Pb6Vxz1iBKhpBCDoALJJmxlTmGfuM/qtyEtpj0dba/fNhhR
s+2sCuEcWLsEWilOUvdmHUFnnqfMmoHrRe2r77RqepUIHgeS1g09/Uh1RsEPVhIMDVdWjweiRpIr
YBizeeI4BUc8mORkH9k2YptpTgCJhLGsqntrhcJb6iuyTas+eC6IHMh4ZLDsIh1SKsq2tDDXtMpI
71IDH8WaSXsVHhKjnWqMaQ0xkKsgHYLkDFY+Q+DQ93WCcsGJv+P5dyxYsjo5ZxqA5XUmP3O+C3Xf
efdgEeceeiYIn41rGN6nD502XrltOrAx1rLID/nEPGvrQzhY/iZtrxli6RMPV/8Rh/j6uOOH/FsT
50Fyj/M/zI+k1LXzrpSu/wS9R49bEpEwBLFK6vo20yxFQoS1OMdYzgrCidAbkbiRg8oH4WbGmweE
rznjE46qs1em2cgVQSuADrvraP6FVeQBzZL9duZlSNSA32tsegM+zc2zMIMDcEKjv+MTa+cbh/rQ
2pBKUTXcSHL6RD5FAKVXJyaceWj75cPQt25zybSns0sb5FRvM/7LehvOVQ81k8r2BwApRPdV2bef
s9voYRsR5zzwxtKSh222K7zowzztvC5x/G07BcBrCjJA7RfbhZPy02wEMlgGq5l+mEkomTbG4NjN
XrY0sfZBwa61Yr3sSVqZ7CDY1FapfZrSQ0Waec2KsiOao3nOJ6v7hdsbKCBOP+8+kuiR0L/1yOq1
B5X/mCHp0QcjMNJkM9Bc7X+WNNtByydMw2GU6Dba27S8zQ2aenDsxeSHL3FvoNy0IHAUp6E0uupo
C68VG2bJxrBDkUWb0HWTurmULvZwl9zAgJoeXgz6y+haaws3NezvL7PhJCwhiF1tht/7KSjr/tMt
+wLByRB8BA1Jo21lyb2rKuM22DJAsAJh/alIp+beJf6CZx7w3ZZHYtxXoV9/daTkLvgzE0FeEUUG
lb9vPTa0DD4V6+BuRmp+csXQ1A/UEObViQzf2dt+ztnNhpX5VbZJiPxuVie82R4sRGvctExkn1nS
rH2aGGa5xZTvbWHklnsQC9NjMwgbB1kFmc9W3nead8Nzk5DWfpzmwf0xsSKfQ3M0jrKL5g/gqsBd
68CXa6xNtCsVQZWHrAWDtBP96LjsIMK3N02VqOc6Gb2TUrir13kzIERNmTo/GnBZbHCmmbdHF5Vu
K5NQUMjb3o5sCOQ1ZTic0LT2ghN746VXuM99eqwsx+duIFZx3RtA/JosjY6JmifyLpH8rTDSpt/a
LIPkqhubE7SRovVewTFHM+8qO0GBwcMzkKfK3JfGa6ffgBUnkuzYBPe54ZmWPtTSbZ+i2GbCAL4Q
KIaMYDygkzXLu5GwC9mscLv2P8kK8+FHKwD9wBaEujNoLKiNy4ACs3CWT8R7ymqmwFOTi5sIjEm/
w506wRi3zXv6/eElyTE84xuc33092TdyVlE8cNp04EniWDlzjZP0SPZdlr3kTBdZVg1eS0hLvI/Y
OMUBYuJSH9EG7Bi7DTUsgC6HZcSNGKsDsJ1ZX6bKzuo1HBpcGwBcmTYdxZjRK6FgLIt955X2A5gS
MKZDIfemVu0ZAJ29F0Ct7wNQXK+5JJmDJJB2R9WvnuKiatU+SEOwFi2HN1bhwOnas5UjybXhWDpy
ZaeBwaSkhgCwIQZqohERt661IQ8PcFZjOp5G4Yyn4TUuwGNLqcvnelLWHW2+Fls4AJtXPcuagDEZ
MCcMkDKbjE28oaoPAQYt0qsJCAatCdeE8PVBSUrDSjds3lEIhp4IXz5C1DCMhwn7iLZxM2d3/dL8
YRegwSS5auC0ciUeAf+Oh7Yx9TemrmAA50h8piRHHCNncg/4mqoj1qFs2voxxrSNLmYjPzoUzuWH
IQEz7uwq1+guifV01qIJW0CtnPzyNao7M9vGGZO0AwJ5YpwyrI5081swvIEHzLJqsd4OeCTJRpW6
5tPuONmRNjmP+7TNB4UQO52jMx6DObyFAclKL5L1ltLAVaRfTlkQFRcg9T0xLQzmae4ZRMMIP3A3
ZtCk3zPuzbMfdw4tAg+kdWu7Dyi4Rooz/q6phwKZpzTxLzcyo0XZ9z+1yYMaVq2cDra3TJlbUBAE
muJ0HDfeGM3ESiN53g/tjHO2IUAruidiseo2QILyKxSv7J4kunBCZZa2p6EbnyHNZM5VFBmGENoT
6JHILEnhOwEp2mQOwVK7DhQvCAQaIhq4nTGoEzI7U3GkcmBiXNOmmnlUbUY7KQRdxr79bTKYSrEh
mBhS030GvsQkui8kqjfBwU9ZFN2jC5+NcWMgsOz3M1ZUToeG24TlC8pPM+02pRJuoHZwCMlFxbeH
TkV39YOvsKfoypCgI8lDBAq2LTvOwd0mNWfDdaCFKadRG4Ojel9fCCKeixvxxUbzNmk18L9qOssZ
T66pGI4eW+kz+dkEgEDaTwSPAw69mmxiBgwa/23CQ47dO964NLOXW87zO2ZXIB2ntRE64VNAfgZ1
AagIYzp57Nn5V981DsOmQInWYVSqktnbplhOrAfLdA1x/POPf//Hf/77j/E/4i96f8DX6kr94z/5
+kfNfCqNGQT+65f/2H/V10/mQ79/639+6q8X+Z8v+aV/vujms/v8ly+2VZd202P/1U5PXxyfut+v
zz+//OT/95t/fP1+lZep+fr7nz/qvuqWV6N/Wf35z28df/79TzOwf7+/v97e8vr//ObyBv7+5/UL
695X8Vn9/D+/9PWpur//aZi+9zekE2yEgek5SOrdP//QX8u3TM/9WyjwigjHxbPs2MGff1TEfSb8
lu38zQ6cEDmfEwgHYwi/RT37+3uu+FsImhWEsUcZ7ob83n+//3+5/P/7cfxR9eUDsupO8a/a3p9/
NH99TMsbdDme0qZ14VnZvgsy0Vy+/+PzKaWHwY//Wz9ZwkIH434P6zY5kvhsXGXn3ZHVALycRsrZ
MG19X+sC1zbP4abPtL+Xy5e+W9MYwk28Dv0xe6EAS59wP65+f/P3H6Xb/RxaMLB//XxuIvARQbj9
/WUrauDwWYx3eHm133904ecQe/9F2HntRo41zfaJCHDT87a897I3hEw3vfd8+n+RGn+A890UyCqN
plV0uTMjVii3aUcKdWMmuRIpgQbROXCdpDn64vLsJbq7DYzmO3HsDOFfeWQWpdEIqcIb5v1kU6eJ
sqFdXF/BjYDFi7vyOzVARDjGd0Ec6EyuaSJPPwpoWNnI8tbWY4U1nWY+WNlieUO1t/zZrd1qa+Y0
VqddIsfjo6to36kSWg8dTfeqcHXgeEMeY8+gs7Jpxs1pv+69f70JkR7WsaNvpw8YGMMXlvRYPiu5
7M8oEPsDs8uM5vu4Ob0IW+4PlhLzL0yN9X9/JPA61BRE0s+TGpS6Eq99cp9enCIiL5C71AbzdPps
KO7BKiLvswPIMpcEqRAUfSah3uUwnz7QPMBMxHq8WE7Xrd2skNYuBfRzHYKPG/9LyIn53HSlZwy+
0TmwUIETecMfR0V5j5s82KdWSx+eJnA6//tj1ANoAQZRX9PiqAVl/YuVUzJDCVE+lIFYaJiTwb7w
a+UobNzJUhNKL1WhX12rzU//uDT/OPX/eaprXFD/ONMtGpeWzMxfmLquj+f8f870ARQ7KAa1eTec
eilnQbssazySch5rm6BHSmNWnndMnPYrhG6+tpLCO3Y+xpYg7+jZijIhO85L8BjDeVbNs1un6sKo
LFLVBkyANsvtXRC22YufKkelbtWr5ofVY0DhENQWIUVFxsPdJDYDWQloMHBLDHxT2AWUTeVVdJ2/
1PpwfF5oEdyhFvmAhUxjCVpbWYGfe4lQvsObqNrwrBZ4nQjzsxglvdNbS7CJ99WJlBZ3n0bhz237
X3ftf353qvbf787WdVVWdaGhaaWpofz7LoGUztViSpR3g8HZiT7FvZAt5anRBLWva639FFtTqmn9
qyo3wyJkTreKUabN6Ffpd6LV6oPRiq9WdPpdL8ml91gaLlDlewzNtOrK5FjbZA45B9OLF1nKoVGj
fq974kabBCMnTvFgpoYMgXXuEWuyZqRHI5QXAXJp1Qy6siRlmFnQ/zhrzP/85SoZu9yidRWhjKoK
5T9nDdAmFSGCEn80GfU7SB134dam9xn3GtLcWn7VHNNcpWGsblxfPgxSUN+RcUdBE736cqDta7e7
uqFcrRQP77vTav2lj0H9TS/gjaCkx5dOoZXMkIQL2MaCLbfui4hRZMiKpZN0h0/MYDiMaHy4odhL
t8iG7x0T75MlURkXSNB2Wmx+itwpPsaN4c8NovLm5aBaB/4JGHvsAKcclc/alaXuLhOD5y3+/18Y
z7H/5ytT8YfwYOORZ+o0Q8eT6R+PlALFQqaZtfpheAbt/lJ/UF2LVSOadJmMuz5tZWKzo3mUe6yB
PRSY5MP06dyUBaY6RLHXNKDLGZTXSOpOtW22uF7Z++utSgzNZqgcuJsdTVBGJwTi4E9HKP/QWNdD
JRO/CfUMQTBzylWS7KxU3/ltawUnbIx6CD+Xt3TB8C6JaymueEHxmg4VUEZlEUep9ttU9LcGCM2L
ihp7gfyqP3uFM6xb+kSFFsMFZXrxDIdvh/7A/6wiB6daWnENZqo8S0Z2yzp3HO0oiivclvjLYVYy
N6OqPvVZKA4pXINFpxmA+nOIJDJifCFL8rNpVtJ+cJ12roM9ekO7Gc1Reqp08tPhqVbSJctY742n
XbaJHHEQZCIuUXFLGAAb71ogJSA5ScruNsAN+r7RzjSks8J83FwUjSSt8UC+m555wZXl/GooWgvD
7D5whuTzsI7EOTSbmWXXyrpOomxnxXZ97HKvXuL1dh5VBvIcULF0CwlYmKUWq3XyAn6bPnqeceOv
d8YNhH1yq39DRnu34s55EqNxuyawFg1pPezC7DnoeILNPXRyuKVkgCBI7e+1GYsN0mZa8lJy6JL2
mWYM5whYYzJRGFYsE6V/ZcKZ7238N1cnzNAV+F2+zhwA1PPEIA4zZiC0drIo2CIWlAhdqTZiSJIL
WvbkESFQnPdKYG3a3Eseje5grgqzJx104oFjCj9Nz/ND99cWWPp8w2zoShJIfNC8Qd0TW75FF1ae
OTfKM7oHm4AIvA0pElM4GsM9xWF44+TZlXWWvdRF24x2ZCYWMl81cXLGnukP2c9l2G5pFACG0J51
Jz13yGPWzai+XMDpSHeN6+w6MMXgLhBRow8e9tlgBes6YxFmwOxaWKXjvnTOWEQYlf6AL6SzFmGQ
5C38SlpLhsrSD7/7ftrSGjtcq473Mu2Fpp9tJFLztrZfrkYS/d4AZbSXsiBe2UIPyakYQgTMtiIt
kja4RMoQPPDk5fsEhdTCN0txL9P4vdFoMXs9pimwFayw/tzCVf3He6TBL62q1Z9rSl9M7k606wbD
v/eO/cWIuH/GSeLNMrMWD6M0xSOXuhu5V/JJG/cMDBtzNbMQj4w/EYatDQuUhl9iNGe5jMfM+KZk
iQ7GDMFcpyijzF2el3lRnnHVc4zKnNhLLLvSvdBaQloAZ6kE+eDKSFguIozXjlissxApNABeo80P
mH+7i68n/YXSgphXc4iX4bTrm3TVkrjEmIR3zYA+izSoU19U/wNFd/rcItPGCi1hokjooZsoA5FI
+Kiy8lOcK8C6I1wLiEf8fRYlzWN8vxeAeaeD18IBOPqGW14b7PFYyAqTxaUFRoEHkrHua0Xf+OQ8
jX0l8s9aX8wH5OKrsIvLq0uwyJ6wyhc9CLsNs8V67ihtdNPD5MpAqH8t07yFf+OKXQeK5dzoNWq4
bs5t6rdU2uG71iJQaP3I2MSaIjMAkmljQwjHxdn09kzKbfUlJe59zmmQHKbdYgwgdiSZYX9WbYXe
54vCcNQLMBF95cpKc7C9CEtlXlobBBLKkeRwaemFYXRj2a7OBSme6yxBtuYkIrkwq2JaVMOhBh6U
XCzK0UXgufoaeAIxpGFjnUAS+4+OaV1cuy8S1qaY9BNNv3AiEZgpZR9TiVIFOuh2Bb6GWWCmGvvy
u77rsVvGigqmF7beDFYb43pyfY54E717kFf72vFNGCS80+Q2kax0PzQ6h88dw15aOPkbykrA2Fnm
rroU4ILbRc7GFxFXC0KEfp4R+NZHDTl7upzfGAOQtD0uP6JqWenxMxe+e8ct5KxooptrmYbGW4c1
At7fuxI0JOVgIF+zeAV6RV8W3OXaJZPrqR7ye9xbEaB8zMQhqo472AFUdpK1bmgKXdya8TRX1772
u/gy6I25RuhVrcwaYgtUgvhLysW8wFsPz5Q6tUYdqgGhv0bCVMsVrEWTYk53Sf9zqN1DM/ZpzZhZ
PSoZubKHor8o6VuIE/Q7HfP8UFTWd0nzIZL3OfIxFOfczP+o46ZirumZLuHXk1FaxGcP7s+JblD8
gIoVLJj4mGvFluOHcON3Tm2yRzWN4YfZqC9F1/tzVg14MvOqevG1eSguibC8T6vPDGw3drvHRJFd
I8z9OAmt+qL63SjDMp9xkflPbuVra4F4aFPqhv9Q4uKr8sP4i57kWlMVbBaG8hQ3PitIH0np37vt
uBsQeIDAp3KvVqDSKFGlJxgvkJCjjHWC1oltZbZaeKxQUOFyGMS+KtTAXQjNEj/7RtmQhclpMG90
CCEEhBOIG5UD1FpLek5FESwGnIr0dTL3RSvQXZMlfEr9SDmUQnvv+9zZD6XlLYMCqkDk0MGbXpC9
OPt2aBklFIKxlQq+cUYcl1hkmhwvGBqqp3jIMnrHQK14xIpuqRretTTEW2CqrfpOtwI9dQs/ZZ1o
3uh2GFN3UpkQehhrDxJxXqs2j78Q5HwYOYbxEEMA319BpIvD3d+MuQHzYtN7gvYg48Vxq2tAhrNl
he/gmuW7EQ361jAJhEYW1bzXzVvnS/rJUlAiAMlmyR0ZXzppH1wxUX7vuHFs4M8HG93v+ntErTqb
fkTuwPEzoHmVHSGWiWG+J43mMsfPeNQrvbiVWWozpfvXblRXcxVAVf7ZSPGNtUN3icbbttR2J1gD
5n56a3pJ1eDDCKqbQx4G7dVAfWqwkC6koaCJkCfqcsAEvxp6lYyTtusPwpWaW9DUb6EleVfJdsQy
IyJ2XbQDzBS9TeZOoMcHpjLNsm6G5IUv9IYNF6VSJZkrGlEtXVLHPKlRkB4AI64izbrYqb+BXcef
ZMSDdgRFNUfTMZ45ZD6d4EXcS4JX3lFjB4tI7Q2e54xkMmUAr9I5efbG48jNGmVphxGLqjxyly7Q
tM1QECIMvY4JBgaMYiZ8Dy3++KtkaeMkHIuywdc4tCm3LsqgeqWZGrgkQtU2iDpRxPmDNE/GX5BY
7qm3gvYbbxTPyaH9xlbws9H/+c70kdXTqJl0P2YtM0Aq8gXmg2jbq8MeQGV/Uzw7uZHKdXQqTX0x
9epj+hMAbQKNB4G4dLKCPIC66c6YHHAhguMIRS4OsVMOtEc65dEljA0kyQzPRYqpNWzs/h0BH8A4
P3Z3Upr9lkgcXHGmRN1VjLdUIKarkRb9rMXNFV/fAKC/c+8siZiyitr4troXNQuqpakrTOE6854B
LD8aKuQ2YJ5bHPImCEZhXhB2oWoftzq5pfequfPpwTHEwbBDz40oJ3f6DSPOZma3lsvY+M8Xotjx
VsbpKSqdeoXMqnmppGxvR062D4AUrWOb7CQ3s950DsGyiKVh/lMRwH1tProSierQOG9JKPmzRgAu
WJhGbC7siB5FTRNrFQCkCQiIxqZLaJh0dRt37eltfvk5nayuCj8V1tFzPXCCU1Kbv35OoixVNiY8
GEQumDGm64Cg7GTjN3a9MOTw1DYhICVFkcQm6uLhj0KlThtkp2NbDkZcvRT4Ld5wUjpcZZ75KNVd
zhSN+6ajM8DROAGHKvrGK0ii4fiYKHLQnrbaZCO0NMbyaGrYQupmyfhchnabNksWSixx3UriNNa8
c9cku8HL9Gsqd+FeUlOfk1X2PjUYRmO3y6nCS57kxCobifFdIt3PnPTbCFBjEpa+jhANHlJmb2fc
jZw3Q9vjJ2JM7bSIRIJ2SCAXjVcQ9BhUWkP4Cfm0uDL+6MkWLiJ0PXTQEKAV8lbPSiztnw3zW1ZU
cbrG5Nate54ux0FmnTQtTqaKrG+Cw3jN783Q/NbVoJ5Pf71IbeyASAFm9XQohdodzAYUHW5fIGaW
vMx0P0ViYzaolINhppu9vYPbou4GFcRonave3QcTQWfALbaCYN9FmgtlRaozLKjcN86e5JhbF1jL
OhegD3+OgaZq9gw5l31U0h50Ps7dN3gW2zruA+oFqdnURmXOBQlxewrU/jXyVy3rQEHb+hnzRrEQ
uV7uqe28R5LWF5hjBPzGfQzAiQJKT3BEgpG5ysUTc+Xy6DqWd4I76qsssp3qaBp6eSv00DwwG7li
L6lu01t+W93RJYiY7ymp7vGAlQTDgLKUY1u6lGWjFGubp9myctXf0Gy47kK7ZbgxwJbbpjnpaIOT
GoBY5OLk6o3BeIutNHbCWRCOs1zL4VAx6KNZt/hZIP1cXXoYahAwJXXp1qG+R4VB6UcuBs3VqKY+
EyQG9V56gqMDcyKstwLQ/Gl6i+krgCVmfKswaOCcetDmhkwfHwOOtTSgGL6aUYFV/zf2LSHPgf2v
mJQ5u+nEGjS7xgYpngsROgjf5RZOlmzfUcTs3djO3hzBSafXPrF+bhVf8xjAc8UAcSsEsSJDpPsr
d1wnCIvYAslMw6WkctUyKZ7hP4i/Eq+76GCILz8fqp1UrcO82yoW5MDpMueY/ez1TlsdkYh+i8bc
CsbUOLEN7C5IeW6+FuugCOwKMX8eH1z5tbVkFwU6UVQ1+uYXfO05wWgcMfDO3gVRw5UY9HKNmxLu
SY8fPGeSLt3BgZZUKMNBV7gNCmmgHzpthqqRbXL5oqHT/rkhdyG0j8T+chi44/WmSA8IUF0A3MaF
zR1v5UuEoSMkG5e7/OfOwhsLaI1HYdr1r5qpHoWS5E+wJIIZK2nnlxksRAXCSg6ATtGABYQD8x5j
aqftofsgl0w523CS98vMxzroILZeZoisD0KRu72Ko3FFirv7UMsYDTYgxG/yKd1Qd37JTevNyr4e
nvB/PiWjNWJoIqhnAaY+heDpjchs94xUXV+YqtCeRO4x3iu9bEMOurftN8lQO19DDeLBZD57BkbS
IywBrF4AI38OKP2J/GoXdVUZ24jF/Uap/HaRjRULCT/RBo6QmUeQK1SDLnzIMyoa/M+fBe3Pwe8C
S7vouaxvrRJucIGw4QFqrbmCBFqYUefcNMSnQRSIfRx30ZoGWodiuycJXrT5Myd0OjPT2PuSq2Gd
pJnv4QnFxRF4WBYT/T300u5VyumGp6ZW3TwiOFeitpOj4lDldqErbfS+54zy4nIdqh1q4PH+m/uw
WWQ5Sc5pnXXnePwgGD/wap0PSCM9J8JpzyZ5Hf/8YPwvYLH88V9sCB+hndeSHaOpdv4eGYG1iAKp
PkTcCU+Ij90FngLls2u3CkvLL5GKai7Mvjrjskj36E7JYMNP+kr4KiW5Lb4sVYtnoTULCtDBRJ5I
q1ipafjBmDyRdxBjkAqMt1QBvK3ryS/V8+8Bc5OXdJSjEBwTHFPDNfYYYaGna77+xCR2Rg/lidqk
LfaJPy7vo/IZ4M5OcgPpmbyrYg1ytKI9yo8JjrlK3+izAyKEYUxLr0Wkwwvt9AN51OEO1PWlJif7
5ESYZtEM5UcdYc3Maxq9IkO3b/chaiyOM7Aml/SiVc/YbYcaEJxBbntPtNWCJZzu6kQbFPO4kobb
QC7yk62ZdHSsfBHDt9qVSEkDeMfLzM6HLUHXyqMI5GvRWMNHxm8nkdCsuc96yikyvHAut369kFLY
kEnc7JCnx0yd0UhtiwgJAGwYLnrOlZ1r5N4pL1Q6UC2peCLy01MgycSv962FtzlC8VkxcsSOa3yn
Xl/uktDxDm2Vf8pJ2xFoxHXK+Z8Ph46lxkNrWPSSrI5iIwX8ibDgQxteVaON9zDD6NMrHbC10vn0
7OFnI2BjKo/LKjOeBLELVlT+khDj4diNiofuS3iSrUMkBvmAxN9lec0LZDFj81PktkkSMerxcdL4
hkZPVi7eunCJcVR6o/DzNwY8RfKW2OXpvURzCcFVt5Ud2Qsd5CreDwDThJThCDlUxNeKVJy6hklH
65ryG7BGSkanhShjyv7Dz2paKZl4A4QSLhRn2DFHEqvpa4CsrywRNYlVHlKAWsBl5j56mksdYt73
2vbAFMC0ZnUse+ug6Px5pjaA18YfCXrtOthd9pbWuXlphVGijS3VE+V7fW+S7CDg07xKkZyvoyCS
V9Mux/AmVD2+SVFtnIVo4Q6OP4a+JVvqGGTWQJHAFIXSVcYEcCS0ZF/EZApNb6XoDDYO7vaZ0lXO
dfqgIo+Tx0OOxoXMVZpb5rWyQ/NaeD5RCYhitqAszev0gYb9NTVD/TjtIbcfeMi9mVottrWArmGw
OL5KECCwIfQLf1ohElaMx3UafPyUzz/nZYt5ghA2k6ihVmgnYjNYHvgY5uYuCRdzCUvyFRfraxg6
1wEcGcUCC1nE1GH5aDHFkjBSFA9cpQXlXCFtAUDTbyfWuYRNH5brQUHkCuzaWEdl/l7ptM7GL316
mY6BpcbW3BtY//R3kg/pndcZy738gjdnoyVR9YX+0eObUks9PGZ+fOsjSz5kWcCCCCOLOEz7Qd8n
+xJvyt9vKbVFFjNjrlVq1/YdUZOfq/HDHV8S3aNMUAf3wNQFoW9kODsrL76zVg8+xg0NZs20gcGX
MyH6rp7tTJV/mXqD/tsre+rSArxH4O0zTt6nHJTpVHag7lz8PJiF28RLKzM/BoxsICmKLF40RvMO
9jvZER9u7HGqv4aKU8P8INdthaC/YzIiBTeaqh9gNzgtZxgoswfWExCmGkPbMtUJ3WCrVRQNKoL2
xFofTbeZ6Hd6wvWWRGAXNAFDL8KFhwUqQn0R4m5CzhnFT2HvJOQHlC2cbFagPeIdhMIwW6Zdvd2O
kZaJ79q/XQVc1Ljh/7mBm30lBRWPf+rtgzFE4U3S2je9aeR9RtbFLYpt4zLk79NHjXBPvpGNNHpm
x43u7xRQaoefUa4RtCjn6oSlyThetks32ebQVsewa/tsudzQclHvCDqyUT3wFpas7OBHHp1CN9wo
WdjNsb26N1MeGTFwHD66DK5fASDuItquOUQ6UjaTscPvUNoLIUV37jwK55365A+K+hJBL9kwMSPf
Yqh2w7iQGltNBIuob9i2aShLZoE0sVWPclX1CNtxOgHik6Fm3dzOw8zcj27ycbcRK3O6yUsRK29s
cwQmys2qGddP/DOGTSalAfgOjM57tx+hMKpsX4MECkoDNeHgNEa2c5kKAKLu8EBgRFlImRU8adiL
akd6pcnrxtcBvwLVHP0pqhcj7VkYhNoS2adRzqs4vDL6RGHhdbuirhk7Vg32hDYBaGiYLEunF2JX
nFPZmzpMuUFZCbPRWS/albnRVQQpIVoTVt2IdmtmAjeW0eHNIGFWxk93mt7SSqXbEnm27XTjNp1l
05ln5M2Fpl1ychV4jJnkaSsqKPIqslw6MuFsXvJHNA4JBiTAGAXRs3plAL4iM9O7lXpks9lu/KkG
gtW1pv4Wsbf21B2uHuspzNyAUz6JkPlyZ0i0fqPJaBNbuAa7cpzGi3Dr4DddRpDVd0Dm653uOd/l
ON70Qb4tfh5XZRISKWrYDwxIjC1jn4QoOrQXvWmLQ5vj+sbu4c0DOQ12qlFlsA5iRBk1NC8jFfEj
q9RlNnZnJfzCZOkySJNMJWbAgf6efI0e8harx6OqljIBgWC9O0/CY1OVDERNK0iXg6UEXzTPgpvR
h5uaPLKU51tnUZBz30c1qe+t6ZdFBWBXE5TyLsPIOPWEIqPRVlVGhtKP1iQ2qrk2KEBxoInMnDhz
1ygO413A4G9pWMTVICC6SAFu1zY0ypdpK2ltFHtNOpxQJSqKaXwitU8XTF8vPY5qdLfjhJja7+pY
obnUp14WRKu1ASMWObjEEWN+B+uja3d+XB9c2q7PiUuLgexC+dl1Q3cuoXMtUzs7KeXV9iBSzxOd
frKCYfmQEqCwzoY+XsUqXbcQCNj0UhQItv/HPF4btRl/K7xwD6ISgw5raXTPEGHp/9FuwNEdeQBy
8hFm48QmLTpYtxkIQYEtH5HLjgSQZzoA8RuQrZ1HvMn3+A72bXvZxaRqEv2mL90KgiN2qeGogqBA
mEBrPgp8lzttXYCqi0ccYJfBq6rsM1eMSTXn7EgyL+/TiJVBGGTQLCBTPqm+EKWHB7p6f7xoedWX
gL6TtY194GCRsOOIoTpiG7TP1fgSSlmzVWr7y6Bncg5albFpfPIH2sUMJrNn7jt7FcvTp6XC7ukc
VztBLn6ScKrPO1NVcVfx4mEphw1vpGviKLWf90igcdcWQEDO3cRYE+gqbQ3HjvelZ4P8L3ioET2T
bH46J11lKrQXpoPvZjxLumbFHCVbdoNj0GSQCAXQYuM3i8nkIsk6Ch/VVD+1EgKOrMdbmSytHTj3
WYWk+ZPYckyQoGbPFg33PrUr6Z5aIjmYiRavG6vvV0Vmd6+Fsv65eCUaVG/U1ajYc/PXuAFM1PzV
GuVWkhL/OxDlMoiKfgcHgjpPsZphEwzN3caUsISgimnOCLvjoBvtMYK5PJPMgUW3LXdbMlpQ23sq
g/XSu2X0hMOy8D/7xGUJW3rPGbYEUuCjbG3xzzzp+LNm2qrB7PY0oOO91l1kqPOi72k5Pxdj0y9y
NI0oUZf42vH25Hf+b3I38YUPVn0eeps2sKw8ZdwWz0Wh34oybf7HyW/999ynoBJ0/YRtazzCzf9q
vozCTjKBvudDGs+Ysc/kmEm80hO9/9mN4brcEKa8l+JtFHQ9ARIFnsNVekEndy/GvSr22udpq+Ti
AWDg2VsnLqudGNpfU+9F6aR0WeQe5R3Ib+/oWdXSptD85LaiziJFE3fbRvpAwFp9iHvpVyVL6kb3
VK4J4u1PUZyXG5FbxUH3PjGBncr2xe8cjiB6MM4jDaUgtNuN6IDYsxAJZWpw2GqSXDOYP+i+Fe0F
ftIT1ERvl6lkGywi2+nTZanAs25s6iaMXeWZyB97b8bAtZRKmnVY7nc6uSVP0y5cGotlqILgALm5
mZEsvWgULV/7TqFh+PXFCdQ6KOs4KhayipPKLnUcm9WQjnIFtF9lcUytBynI6SnvCv2ONZy7qekb
y6ikJvofdzZd+7d41RYKohXbQKJl2oI1vSb/W2lE2ANcFrywH4HmJ+Vb4JZiV7k1CbxUgKFlRbTE
RLJQmE3twnFmNr34f21Nu7G++3k4aUm7wkLi3w3iNxZah+MGzpayxpxBXGoqInK/pvrGpRW7lAtV
0JxsrP20Bf/jj60WG9Gmsjm0dcCsGgBPG86JgRrnGOHYXFLIVKSQ+4qt9gK/GrmBnHExJRUiU4hL
7otcNO2qiutmhbjHfVHajtAKihzW7Xya+iAryACrK8ta/zyqHIn1Uh1p50nLhEXkI5D6aBni3F20
wi4+goFrO+ikF4eIOGYbBpN8PwxGddFs+gEUPsnSJENjR30CnSSs6LmPV22cVws9DqzbX3vkCJnM
7KkgnRjRPb63v6Qef4s+5MF8pvtgwRbw56iR8ufGc347BuQCuAfmdrruMFSYlwwG7nRldsQJJE44
7EDFjN0O3xcHnrzBnDkQXn83I3y2ccBRZAI357iZSRjRAwAf1iroi4xS1GVOnUh33D6gwqguDz93
7Z8ZrGt7q4JGdZWb4V2xXUpgX5mHACLu9ZDe1AqlgJzVt0rHbmAiwYWQIeXRYaAvRIzoYcQe3RG2
yeeKDuGY4JHvul5N16RLzsrWqn7xV/+m+Vk/OVLmLA1XNvc2RLlDb3nZMuGCevZk8YJ7rln/DF2Q
3oe7JKpxdyR1cc0U465keLDERlbT+lUiGnjvUzHPATdYdK2lkuPmkN/T1O3Z5zFOlcypM+kGssHj
22Cgfo5LvApFYIVEFriIr7kX19wmL3bl7Kc9uk/ZntUzcqueAZKJRJtuvLhAK69nNq2OD5CaHNgg
T25VrxV7qPnawjNqe94U/D2sCrFLMDJTndHdX1TtHZfhTCeccY4RNHnYYOpOKjohb1xlauNbAXG3
qIX9JZeGypMnMYJVlqfVbXqJyiMM8JYMN7m66YP/21etDDibKe+kxtWYGETSQkATfo4M/c1Bmbb5
6Wexbk34q01rLmTPf5Sda8/bTHg/W6BY/Uc0fmpJlf/4z8+VQ2Vve42KT9AIRptGH5UXEBiLsvPL
2/SW3lV3rQzM0/RZDDqQmF9H2We57z8ZnlDnpFFIm2mXO1S1DAJsoVHXHafawYSSs7RTHf3nWErg
A7BJwSbkQozag+nTv3dFUTDN0mVKiEJddCxILvgNrQvO0GAbW2k2+/s9R5jpyWRC4ce6eZle1Jbw
bArYfVrHB7LXcaEkhURsA4m3+y6Qm3sj4zYrHSw6YELUNd5V4F9jRUXQQjGK1k9TyTW9Nb0ozF7B
H2ozfrcDmYTR2CtLBsWAREF3G+VRR5awXqlPuqNGq2kX3PIAaiup5r1dM8ZupICQJOmViRqHygy3
tRyMcUvZ8JJLl8I6S4rggofPJB+mq94pQXJLjMxXpa8rKxOF1a4eiFfy2sieM3QL0EaKbN2PbQ8W
cHRAiiLVSN7cN/sWLsKOW7C/jMaZsG5mW7KbxBMi9Q6ZViCt+X1bMS5YeUZVN9lDP0x84IAWixEH
kn1vQf6odCXVnd+b1c2W1YFzDWvFuTbEVMYwa0jaZM/wm/ZUDPFalBXlZhl9uLq89LyOK3jcon0k
mEJUZv4pIIDhe+BKZMxDyT9oxr4cd4dx1xx37ZBLxWcVYw7iRQqV7KVrULn4XuKd/NwpoY/JyZqc
V9CDA8G0fx+kuM3QOJX8H1WUW2PsKUNVRc6lxasUNOV1eiowUS+u+0lGGwJCmBto0zYgJ4ql7YX+
+udkbfRi6Qe2t9YTmZN1/LTN6nxOgtjrdJOeXkIihLXKvk47MJ+3ngJZdboJpQymKnrqT3YhIR61
NHepo1Ax3MZ/DITbLU0yO9fTX+5AtVmWQRqsp0dL6VTZsl+GTe6sJyW5DDgZL2yAuqhTz2TReFhT
UUn6VHvLWK4QOGTZXh47Pjn8ng0kXYZrAR2fWorirVeXH0ZnvHuj9javq7cCH+Qx9APyqCQcG11u
G6/Ywe5ZoGm/c+goXGUKkNwG15qubBw1beeSU3x1QGZJUejNfjFoTcgymmF3ZjHpNVFdU1F7yHcJ
hM3u/93qdH9dGjUZc3bKUKJX8//+SFkQd4h8B8CKT5igkgHmGbWBKGa4ICjflxJtpUVnePUW7qm/
wawbct7JJVJLu3z/eYpQ8V+hOrxMR4BkCGuOrTs/tI5j3Ii52aEuW0IAsV5w7fFH5F5zsrvS23lp
0q0HxlWLHsDACvpgN7cSlySfon4AfuE0NrjRY6P7nTfeKyi7GAAIzQnZGIhwV6V+O02gFXk4xnHm
0fEPyx032fzoh01Laz4xHoIhIB7ayPk0POdkxUn5I6mgrgu39shtJ/dubdVAcKpYYT2gYXQBkEkM
EfgH2O85dCuB2HMtgjhfqGaVnlLM3Ty/tGjlhwC/yIODKGNG6E4ou7wjATe0IjA2assujxW0uSrS
0FG15zNnJzXQq3d0hJJHQmKMKwWkSFs1jN0+jpA5Bt4FbHB+QPVkbqsaS/B0nk8Vi5QW7f9xdybL
kWLrln4ijgGbdup975K7+gkmpSLo+2YDz3Zn9WL1gfJkZp2ye81qWjkgHZAiQnJ8N/+/1reWkDhP
LI2KfQ53fa92FclBbvs5li4sTRXhtBgK8ciiH8WyjlXA6dN1VZTuWuEXvJ5dJsKGgrLQOv/MR8wk
3psZ2B6s+hbEwQdJvtR3AKotk0SqJ3e6bjT9oS2pV2FUkCtFZ+iXRnWe/MXzAj6yMueO6fFHwxYV
QLCakQDLalonqUGlHUqAx5aTeMf5koci4zikBXlmve6sUqSEyx5WPkQuT70ZQ94+1tFrTHIEUOki
U0FFBNUq1eDMx3GHcd8ayK3oJ7510qlXYhXTpZjazch14bBCPjHc4akhmYApIy7fieYwVn2beXvI
P/67RlZ3GItXJ1XU3Sy7s4KQtUMjmkPiWd1+sBxvn5AOLb0iv89t6ho0EMUiizXcJGQaiGFZszNw
zuxtl2R6uNcxbt3r/MocqdE4HURFIQrqAWj43Mw0j7IPrWM7HeZT2/OVReAO6HCna3DbvoJStpSx
3Lq++6CMKVQy1VFaMe/gU8MzaRv7eRj39dhdo02YapfTUhh027qu7XYzD2bwRf68C2+NvHAFYaxo
828M9sq1I1T5HmjuvoXU/kY/yNlpFW6E3ig4rRusbGqQn6OgM1/S+GO+zAYoPoo+1Zf19E0yyZlY
rcw8tD0mXtEwmWv+mXjK4WOM5ZZKSPbsmxSFc1g9H/MrEmDrZeBp3Ymkk11vDcPjz96PsyqOi5Vh
uECRGtmswO6at/mV31vmTfWSZgWmBCu4jxB4KCcFI36qfZ1n6op1lzzWVgq5JGuHqzACH8gRP3Uu
6uArY+GYZ+ZegdD6NfSE3idh8F26IdUgZ9KqR4UEJ9Ng53AiOJ9+8fAjg+sSii6JSUaKyEw1oXAV
P4Ho708y8fJb/GGKpl/Oeg7Tt74wBPi3TBmV0yzm6XPixbVofOkD1UegKLPTz/YcAQ0VK8euDgQz
KriiSYiz9fxo9bj2MAyz+23KeiOGCsMGuNzAkcoHDXHy1Id4M8bFsDTpm97tMGpP6pDt5w36LL0V
iSK3srXId+rccTt2PTi7Segk4/JPPWxDXR3OBohO2TXIR70QyI9SZa+JUZ5mvWXrRzANO93e5z7I
tP/4skn+FbTld1SW1bab/D8NyO5dZzP91jVValQiChP93YSdtSIpK9i2gS0ZIujwzA/mfOpPGWrI
1yadzeDRTBiNzAUSEwAMINJ6JfTKOs2HMc2YdT1VLICNhpveZSuvmoP51NZjtc9i6lsdFsanAKvn
WXGKr9rOIkoNUJspNySn+eCaGhmB02F+NV8TYK+61B32hA3IU2CrHUZOr/t5FZhHF1EKbVfH3BV1
V90How8WqJvSP7pCvyFDsJ/B5+grPTBfMicBij9JiDPTKc5u1LwjXab+mKFiHkr3Wc3t4iJ8J3wU
SXbnkyleJ6TkrqobOEzu1W+66jOoY7yZivldVFVNsQM/jaqxE/bTaDjIsrRX84fLxYEBUqp8Mqpd
AKjsIiv3eR7A/joTE0+AiCPrzqP9AW64ewWFVq3qJmyvOuSMnXQdxJDjZRiSkQZUnNer1tdfk591
dS1t89CjSLlQON0lVBgR/TriQhfEuDTO0dQo3mlwN/agkx5xhic7QBRILuPpU+S0vbd1sy3L2uQJ
TvlBTvOeQK+16TO12jqpjkAvD7ZjX+SLhkydc4BfdmfAWNgKwnBec9/fSq8JvkJT4P5Uruq0U3GI
PthbBGEv5592Pm3qUCzV0HxpzMh/JlAItXusvpNz2dFhYID7aQDqxDM8+Gq+crG3P9RzmcyhK4oK
uv/GKmj+WdrXvW/T4qfpRKOt+0ZHMu/36OOyfN2SMsvbO9nqQ0I95npiCrh5oZpU4SFjnWAyhrdh
qL7m7og5pgOLVshSAY3Plckk/YhosX7U4VlAwNbP86VhBGVN/h58r6n4Rt4UHlRr8JdsWajfRIbz
TvGwIclAyVfCUVzK48b4UsIEFKHU3jUPYZdnR8oGqqn6jlNsbbcJ2qeAykOrdU/+EP5OPcxbKCXa
J2HhBhkNo93ON4vQvfduMBJVJIOfNyZy3Z2lChU1fO6dPLRuy5oQha2qmS49fbKJ9bEeTjAHzOeQ
6PkKp+B7WuuwqbVOrOfTeow+MmuIHhmKgh3D2gfgen9jl2F9tIB0XrCCtKvRrMhgc/Qdkir28U3z
HntV8AJzwFkwHD/yFGIY4bOwNImdfC/U5AaOjhWhbLeaW3S/ITt8RLJdalgBr7HVxeQS6N/NYPdv
fFLAQRiFtrWKYngz3fFSUsSilo3oluEvuHc9Qv+y5SvmU2OsqqvV6T9nweQBw7ny51eg6HcPnkMA
lFml6YNB5DhtGR/ZWZLgYoBOykarMG5My8atSEf8B23z8HMG7HY3Qh1ibQN6wfP7dFcS2LCuWLkc
SlE5j1U1+UnAp3+5Tvxq1FrzZA+qtbNqyiPoz5sNhQNjjY2RZwnaxPfIAievXBIQSjxvHizqP7KR
WoVZGcFL6YzFyqTxx+JweI0LI7wQfuss2A01DLAFdiM3HsMTdI0jMZkvAXz5Nz6XGlk4WfPI6KBs
FJv5VEdfeoxs6LxB0eoklMHWYevULrB6hd+aqtMgqSbcOHQ35OzlWVdGDEhW5aw6VgW6q6XXstfx
FrVqQLloUG/zwU7Rp1PgKnfg67RbB7T/0cyZPZCiJ5WmMLpQDSjBY17zAmwNjf1wZU/X5hu8z+tM
aYITVsXt338qYX3YokBarOdraJtBTdOKMFH+XKu6O4IIbC8SkeVu6GgYkuOM688r+8OYAeUg3g9g
0mhZ21qc8kgHhZ4E558X0b9fcItMPP0P16v2hHpu9UQvH2bnSCGYVati9HbzLBCFQbjzdO3SWiwT
5+G+z8sWtK/V7mdfCWu3K1xVg2TcidI2+WbmGVzp20/i0b09PHPK9kVJAS1zKUrIHPVaBWpmOnN4
ijZU5GuSn4Skxck8WFHjQ2h5TqTHAmm+HvDLDHSd5rlKa6rSiv28GDD6CnunifwqsSSbnXhTj2rx
7ihpz6jrs9CeTiH5H3MZvmLwt+9aaQElFTRT6MwMDxUSsTErfhVdpz1qg5afM5k0S6i97BrwqHj6
797mM1kAk3mya7EJ7C58S1M2fCm5UKv5tEFYsCQsJjiWoEcPhGqFuyrE8G8n159OrhFg7QTYuZ/1
TjG+gbMksn0//2vIB4PnMrWmqPl369F2up3l5h/wX9l5qWnBSoJ2g1G70fdfL8a8vfpR03wZwSeM
rf+4+3982fyN09eMEY1BIxXNhXJHuKt1YF/zfJQlvMusBwmoH/kZjcSsduREPCBSqD6kh5vWDGrt
3niWXAM2Vc7U0cK9hXgVGwLhGNgFEagghi8fdc3+zOJQp5k/uCvsQuU7i7JfFeLDhw7l3IMptN/z
2xKD91zVqmLuibFI33GwT29WFrJWUQN1O0Uc7Oo8z0/zq7ygk/ffvpq/DpVztmZN9mArRnmoetM+
OYHjb/S2jO9uNQTLwi70DwSwZ5+t7hXeCDU3WimB3gzPVgFpLqrzcWtpvnxhx4kb2Gi/NLrWCyM2
2MgGRnCafKw40XyrjLd13Ltv3VQYdLLxM5asziuwN+Q26NlNAiNcEHGqrpPULA/eiLiWlnx7w3iT
HFyGyjUlBu/dH1zk1Fb75cYoGKjM1Wc8dxZYd5y9jV/Xq6xvgvfEC87VVBYH2XWar5BpCYko8ftL
qmn1YcBbRVwmBRKyccAOijbBDxdpp8wU8kAMCNY30sJpEQyYmmiJvrpW+wtDt/ylep/kVDAdOV07
gc+bD8aaeAnK17mVUWgDDUSTYABKvejTAY4vqi404HsIxfexhmFZ2f0fnkomX03B8twD+DyyHRzX
dSflfmyzep9YPgv3Ltr+dFMLxklh41s2WhBCc6vUqgFg0S1m2UDS+HaWYIWugkmha3dCDuzeUbWs
RE8WUTtgDGGzGR8z4Mt3kRRiKxDvTLqMbvnTgvoR6yqRJd+QGWFkppyBXEsD6h5TgKdidvXoDBMS
lH02DUrhTvfDR98doh3skp2c3S5GxPBSZo48Awfqz8Cs3p0kbzZOZCcjazXpLh2IdN6iKLt2TTJz
hafE7B9qu1OuP9sCh5YLbidIzz+VCl8V/llLswWB1+TpTU1Jmlspnwy3OFhK8kaxhLQUtQw3hkcy
nJ16l0r34IGnTe9d9Jzt82iZ+/mGIQjM8eoi3Y+ZEa5qQCzXiMjCvemG+S4pNPshb44wHamF8yYj
5QqYQfzsKlvgfAtdShVvZWs/4qlC6qTrd21q5vx11gmdZ3He3lDBT+EDl8Ww6fFy7AKEiDoqdiKc
pAGHs6dl2nfNqpxbpqOVA2bCi/eFybBaiKFRl02e09FXGuAJWTo+otlYdhC+73V5sNvMusGY/LO9
7eVvoHR6xAM5P4DT3oTtF6+MgNmhSsjRpcNTvGaFQp6KhrCfkpdCjWBuKM7u5NmnPB8GIpxPk2rN
oV6HTChX/vwZ1ArEC8Wpr2omZwQ+egvbLXaRUaTPVLZqrxPPcdMslbJor+o41css54//ue8qpq7q
PwUlZCEQ4+Namuba0Dbt/xCUpEHrxrTP9G9HYzFha/1Z9XX12+WFEQ/22iaVbad1D7TEnLdO4bmM
Rs1eKxoOSBI1FCGVfchu8y0ssbVinL0rxCg8AMT87CkmvLHgWsrSetfNqSFHpK/Z1Mk5HsJ/HmQi
4s38g/3/CqeCUPyPN+7/glPd/9d/fX/+rsL4859wqvmbfuBUwvmXqgq4T46lauQj6LyP/2ZT/Qvi
iak5tq5TT9T+gabS9X/R3LGmGAiElfwfuMe/0VSG9S/IcTwQqqraQp/+wP8HNJUtHDBX/3jQHM3W
DWEas4BD10xhTff/ARIxwtp0zI59YKj17cGL5DYDZnlHs0Y0qFvdcz9urrnfmCcTWOMMyQbm0MuK
lNSIPc5cSm+5jpO/32kewE2VYIuHUe2rgx9bWCA5kwG1AMZgmu9ZouzKAihaYHlbWaf6oU79xaDh
+kEfiXoqMWSzz6pUvTeO5R+GJCaxcr6NbHPpQVysfc1+73IFeGLqITDzXEluO1+mTu0/JdE3Cmnj
R0cUT+G0z0FiHaz6Ls+3s/SArYDC2lSu/cp7axSZdJc4n6KpkJDtyQvzMeI23laTgbIkQlS5t7oR
r3WDOjE5IUCp27j8dHrcfRUq/DKFvhRYN0LWzGvrmhjcpgHMSobsYR7EqaRGJ5Yyuygbh0PVvaYi
7o8WFtVj19vyCGyQdQAzadOa8Sn3ZczcPJQbVxIZOCoCcak+JPnRhDZaT4WgKmhey0YJLuNUJYpC
vEudTzWrUirryWn6350HQMtVrfSZSFMgHapH0mOWPUtlJMwHb3hVvc2DIIkV9VUdJgA7v6MNLsRk
pbWmtQlrKW/2gL4cJM62yuhC2pgUdw5L98WPrnZW0xKt8maVjL5tmZu7LtQ/3Z4YNXs6SIve0cLB
U3kE4GcSpkdFVsV2S/XkPh8cXbvqRdFfKtsXB4NshWXY0ayRlXHziFcHJhF9F+N3YELW5pELD8NY
FpMkbkLuGuxAmi7YInpw3omIAkWaroEoq+sOsxADO+i8BZkGcovh2z5DjgTlGcRXO2zcFVyncEf0
Vf9S5Oqz0+e3GiexHLpbZVjBPW4xoxlsi9S6u4xFCrrZqqO3Wg0305Zlkfo60dlkcm3sXjXWlMnK
l1Tw94MKAThYhRBpWHYudH59B2M6EGlg75TMoOZVIOEnL2as+S3QhiH2kdSPOj3qvmiWumg/WR7q
2yAnZXI+DMWY0UcIMlQwurfyR6JDprGB3IAEOK+mdMHalgRdtYRMrP9xXk/nQsbVwZTtfSSz5WE+
9KU5xfvEF4cS2gMWah9R+rlSLGfXkCw3eLo8qn8dArORxyL2++P8ar7x97W2iNqD4vxquzTcU2PZ
/a38KbCILgbbGTcm3WaAolY92RqIy8sw1BlBajxUiiYXoGPic5eFn63QvHOU6MQu4MKhWKY8EEep
PJiUlR4w881XOsPzHqJaUx4G0e/rFIgcAzLSPygFp7qm+RsYVEZhvJ3mS/OhVJvy55SnkKifsXqn
FM62xxkQrNgxYQEwpCgmz59BsxD5sFGV4IMYkJhxS0YrXerdyq6NFLhJm4Kajv58ZSY+bQUm1WVZ
U0Snt8VtZzpgMA02Gcb5n2tJ41E9ijCIRoYoyIcxPXXp9lG2RtGYsIDtOnE2ynveRyT5ZfLRnFzR
ZJeVQDoKkmsGDRFv4xMA+Nfd/q+7A+DVQ57iwi2G4RJnCr7TcE8UHngn5w1SW7YOJnNlWnj4goqE
7lZqK3R7gHav1clomfbj0xg69hGw+gnPEqYhy4bfGWeM67bcRmbgfBn+cOzGQHvPcSmxepP+E78t
DQ+oax1adfAvLaWSZal9SFZFDlgbJ9kEGqEwCu7prZV39a5BbAP9ReAT1EoXp8y0yiUKchGUkXVx
QoRho+1NInjhEUbjVdFEZGiI0JSjtp0YJq4brXu77p7CyuyeUNvvfaWI0ZpyqdAzwtDpkBxIcg93
bsrvH3VreG7bLDorXdUsCYjXV/Pp3zdQamuYn2HX0Ag+RgRTHbXUBmH+j5dpPmpL0ydob+5PR0Gu
7xGZQ/RL3FWYaOKitWyi8yZ7iNW0fRYmiRMDSBf60pp9tNQe91UAdXnM6/esc1cSSD7hsKgMNVE3
184pw1NpmNaqqYvmk5JajmzGCYtoSSGSkqQ9PKSRxalsdG1X6USKQfcaVwMLQGaczjs0XWNn9GEN
j+Q9ko1AG/BSU8TNlla9K8g/PVuuQ0Ga3IVDruk0qJuUDf50zQp7/YwBvCOhQaLOn69NB+g63cIm
IHMTSYooiyIwUN1rWbYIFL04xxC4T3UWLgym7SsI483cyJ1buvgP1E1jVUR+BxODrFOC38jpk+N8
t3ZVGFH4DldeUH3YaDef1Kgbb32MKQi/39N8SYsxDdphvE1KAG3zzDWv5o3SzjZCNPkPf8hp24Y5
vbU3CGezRdiO6l265rC13DjdVyJMH0m7VtgWjWfIRlO4UomrLCUtJkiaHLsxp/Mh7dnntno5bOfT
cEwPQZOqJ3gLL0B0zbdUo5oWFkU7MXXNt9HPzgDf47tvIRRT/OSSGsa3rjnJm28wSWQoZDdKAK4u
ImSRoIOguYZtLZ/ULvy5rqWlT/uYDuH8XVOWDvHHoKLpA4KCBgZ2qat40Ueo/AbiV3nKFLJQpqqT
66rBhnJzv3UbN3xrtO4dJxSYlizp71pMj8VErOwXqbOyHFGuCjWlHBhTbbCUIMcJ2Tg3OnBs+iy7
+271g6tbxGk4Y7/KIBVdWp1Q7KFg7NHkSBCsryvbeVk1NKF7kdztp3KzWVrayvdNTNxm4a0SIxfw
kfIUqBNRn70gKMFJ6Oz4LpMo/+R2P/i992SFzQNCf/UTOnVB0Mgw7RYN50IlJlg60424QCjh41cO
MnW8CJZBlA/CYIuVyH3Cg/+Akfdj1tIk/FLWGhnqP8IvWG3KWgLA3szrwr9PZx3O/MXzXZB05o1x
YpOVykTf1s0Hw2G9WtputPO8yr8Rk2sDLa+7b4QByPGSHcAdhKGonFa+Kb1j1Aj/1goWsnaoFZ/s
nPVF3JjjFXGL2OtZdIo7P1mFzmi+gSh6aLUm/t2Lah1YYfJVk4yxDB0/vlWBxPqXU7fJ6l2V4hST
lklPyKNWA74QUnyr9fQS0+ZoNbm6QwUlTzpF+a1VYhsYnczbxEViXnSB2IQMjleEb9MCSA+vnkdy
apiNJm7SiPhYP4cwEDn7WqHyE7WyfgxJ2tz0aqRTqfHV3RAP7QErdQ+EINO3ZPPgWHGIcg/M7tgV
5rAxnTS8sYKH/o+FpazrQ5MC7FPhWWltmb4lpKCKmlghPg7Dm8pud6UmvfpDYktHm5RHx3jGwrok
VKOAYdOY707xAjWDEKLGy9ZNva/gTDw2qGEWGgkEf+jAwSiw+x8l2RarIe2rk51GMZgAjbx2iWnQ
0/Nxl4NTBzCVGcu+L5szi8V4VYhiLSFyvWbAalHHjl9FgR2o99r8uRiow9mQcH8pYhl3evnRyfxD
E9/jJOnjD+ruheM3S7cJht18OqBdPwYpMLVZ9ReimoOomYIvg0KDet1q+QtifeIvmYl9jp3KPJHQ
/Bu7HDSsrO4eeSK6NQHetHYMHlLh0kJ1UyKlW0rFpyxOul0m0+5Iap65QZEKjL2yr1pUtZf5ME6v
0KmHGx5EY9FZw4dQu+JXpxJQSDeSxEBJotcYVt8Mg78GhQQL+rDDMoS9ejOJHl+zkxrONnS8vdMx
9mSRSfej8ZU9H3/7aLYB6HCvtanvocbuSSS75UVGlEso3GdcVNrCtjv/QxeMiGCpvoUTbw2zg8CG
udCMavxygugJT9W+QwUjHDqtfS0YHZitifh2B/USm9BphcyjjZdExYurqS91bPXfNYXNLgrzt7iS
6Tq1o+7UOVp8Djq67g5j2HtGCbEyyv671KMvE0jgc6d6/SYY6+6gJ6JjlCi7VTKi8orIFvuQkhEl
yoR7BpUkH5E9fuekEX3gUzfZdFJRpowo71olHmOy4T46ffLgQMI/MHKrxG3L3Xy9jJ1xHbggegIG
u6jxvGdppwdCV+NPuqcUWp3QZejTylui+d8/12vdW4SGZV6MCL5KIsljieBGfuqq8muQdnCTUGGC
WrD386IPgyiKlwYU9HEouinnztLAmTUkIuZVuZ7vZh67GENhKJrvgiRn1Wwp+nE+DVTzydNq5Tqf
TcnsjWoHj4lWkc2YNeS/WOJYFWjNrDadIGzMPoFlKnsUgM6BpyLZl6ZuHO3AqEE3lzrewFDblrqp
nXOz9TbU7PVL/VKPRCJDsAmPsu1ZLHUl4ZhmkmnrqovyG4UMdR+UPqVSpIenNkDJPug2+xGvVTf9
oGXP1eD/IWtbInOO96beI2NyUdQTMZOePZS4JwKE6HvhxH9TtOg8uOgJKttJTj1dAyLFa/YIfqMf
fb8xMGFGCR/qq3Rr78OIS7H2Bj878Ny6t74QoL+4b7gJq308QjeUxSxaB31puCEErUhtjzhA9aOS
48hSSXd+LDsDJI1lem8mu2nPyelQVidiBxnpSaN9he8+vgWCLHGERAgE8Z1ukf62xxDF0jHnDV3q
YMcqxcRtLp1oa/mJPKeYH7fkKWknQ6FXbnelfcwjNdgrvQiPhOmIvQeq8BCiGD4Ehhj3ipFlRyeP
3V1MntrJGPAJ1VXUETo51kRgNwkMg8DY9qRf/ZzO1+pBXwWjUT+guk3uBHHiJHFVpulP+vzePbSz
EfKrfJh5nWKSd2hDtAHX5zy0E7NTjK4CpGeJA8i7ZpVXbqVvacde6ZDwSBojytiZF2gaBW1xfbhT
9EmWNDjid83s3pG5lb9S2tekpVDlLrpyBZLF+s7S9MvPaMqGRMUs8zpF8e/qHQH0jIzoZsGl5Z2y
VVHiHM0CE3II9m6nDl14ofOF0hsOJeb0icFfuMh2NXaAdgDh32F7LYEstsnadgmLtONUbMeCMS1r
HJdhH8h2L5RrNAbySXOb9XyZQF3z4PViQwaavrCapPsoXPXdrI3qRr4zXUfJwr3Bhv5R34owTw90
zrYaWXTRNgj1Do6P++j2jlsvBqt9sjRj3OrjGCSrGgzqaT74RvIgLWhwvLkBSjRyb9Qu7q4NWOkr
XpXuaoHv2FpCkN87Xfv7BuMpmm/QQ8v/uFFW+M3Kxp6StUic8wz/QUg1vWVDBReRf9hmPp0PQzFc
ralXlOd+dtNdqmaBievGzBnRp0tT73GLYYF3nPmhLvtbkun9LWILu8hcTznM12hLt5dUEfv5DB35
cBM6k1injMV6/ob5kEfpUYHaRzwof4ai0yHWiCUh6cI71aQrVu5pJCnj55CV+EpWRSKUdQOO9VjX
5i4mwH4ZjqoNLxS8lyWaPWGtv3BDaGs39nBQSTjPfUNXhb+hOZi9Si7w0KYLJIL9ATQvPnsRG0t6
yc3GUBQ+yN5TrLrphg84OFh/yqIY2u4wH3QqiMnPud4QBNTkCVrWYcwOsE6zg+b7pOjxmwGjjBy5
SxGIdbqzc11d7DsIvY0eeAvgg8nGBBW3sKw43Va1oR1coiFG3ceR4mrHnH/lYzi24CK8hO2URMJU
W98eyZM7lA/IBi0YY8Q/kVofs5hQzSlseqDwFj4xO9WbNqIP5JsUmRAZuhKoH96VN12VzkLkayTE
CCRK6DF0/+MD5blwyfp+VfakBTXspZcMMfhgKbephBvlo/dSUfE4pwQrwlbKbSgA5aIhIXDJiv0q
vYUKHTAV9bAxLPtsdO1j02T5Pqq8BdDI7FjmNbUCE2lDZu7KuNti6ByXXuHR83cccapx/y4N9dLr
FIFJeAWGwkSu2NreiKjcTNarnBDn4+TTXoUUKRf9WYxAfzNbVw59SPunDA7k2y51NhTHpC6+yAGP
kAHVKz6q9q6v+2ArEgsRhhsdMQuz+BK2AcDLTLbspy5aTFFvtFAve337aPbF4/y08FnSSZXNotec
DskmGQPKP05osP3o0KN3TmASlcSP6VCGRf2EObCsq8PPQXWrQ0Y3a2rmrFTwwwsBw6wnWw/2Trwk
SQRAsD/VTeqi2pBC/RaQxVOibgf16q5Gpa0PfRmONPL6chW3U9a6K95MtR0OhmN/CVurl9LxiN4q
rklsLdkNfKJ+TTY0zf2FrvxW8YgcfQUFvwcxD7kx4T2j7B5Fke9E2OqnoT2TbhKuB0M+y2iiwFT2
XtF9mmgN0WBG4jxShvTR1vUns9foPxYk2mmIDPBugE+Pq43CY+wM1KDmA6ITc2Om7h+UdtZKgDe3
GdaGgX21oJ5FCTywMKmu4Iy5u7Fz1IUVXcxQJzGhV/hUI9gllONaOiWbqC4S96o2xRrygMMDEPPL
k2ybAG3sGrUllskI3yqT+p/GErH1bKKLIxQcMYJenDlAZlyi9exoCDaxHRWPGmy8Vejhby3agPWg
tnETakouPIeFOwySWSU8GSZl4xy34Ro5ubtT2kNM325ps2O1OlROIbXjZeyFX6oVazsCbiK2jKG/
0zVg9/x0IJ4TquwEOK/MUs9PCsLyUfPLjadDNlL78ESC+G+kd3c0vg56Kf3dcEDdeVpE4l6Px1Mt
kzekwtQaLSrAir1i00CYX8+Ml+VIG/Lci1Cy4hmZZMYWpeCFbDptpbvOGd3bWToST4/T3kXaRgc7
wwUKAC7AB7CgjequOuHvyiYQ+ywf3GMmHrK6BDMSvqFqTFjp0YH3ym7HCFswc3MgqYEwx7jZAGtl
m9HFRzyCvOMjRK1B2UjDSdd9ByEdNtGpUKU8CMxjJ9yfaycsn9LaBjSkMFkMxohcHM5w5fevZcAP
3LPHXNVoPcua6oNpJckKedqGBooOvqb5jSxirxUJGZVdHOxEhMSwb1ncWpPRMUudBS5Q89VGx9w6
xU2TZrGgNiuwIvrvoqH63sKFuacIMFa5PWzHPHVeAzSGKh3pqD9GdR8/OISvEHU8PgUseKCMfCJl
pSHelvazVTubpja1LfJJsdxA8XReQtZRC90uf7s2XkOytgAyRwT7iabioRcvjsDthxewB/LCdkIL
xWFIa7EwHeeXhPyx66YUjk6luNM2z1mZl+ckwhfSlivD8sdNESv+2gFBjG1+TwUxpY5XnMcW71mp
b9KJXZdJOB8qD0eSiDcDE9kuF9a+kkjV7UmPVsHlInXP+IwAG+An9HsCxMZo6RoeWzhEjwnEKGx5
LJf60t6z36qu1ZisiyzN2Yaxlor0id6G/NJv6mNrNeYSwbUg/kU8JqD3V0mKSyEsnVdJ4j16fAP5
nxodTCoJeA2ttS2ac+GOz1UlvysTDbY0xrsLfjLumvGS69VWT/vuPUJru+mihzjAkobEgw+J3z2V
htwqvrtjXvSWImcjJIx4NViNwtxPsTHRiBDuvKWGrtZlVw8RTm/3eT+5opFe0OSznJPKpqA1zT9q
6v0OW+UVypWb6WjFugTntiEb05+GrmVTSevd8Mj6iPv6JXRT6xAWzjOxGZjG3Kok8jn5ZemUcXjY
zwO8K1gBar+xRyRsJDcxvhxNq2jvzGiLYPpT83FYUD+2qIwSv1jI5J05GjG+Xqz6GjptRnWn6+9l
TUOKjueXjJE8BkWkPaJPXKiJnRF64I9bEdXJPhxrjMutvoxsK97YJE0GrlfeLaf5HAtfXShYZVcN
gXhZCL+ICs5aa2h+5bgWScTCbGeHLcOmIS3GzhziVqHq7KtLyLOjUV4TclakHb8obvTR8t9GU0ko
E6638akreHxMWI77i0Irsej44BMJy1x3dd9vegrzcWJQBfXNsypIAlAlgYy5lt31Vqu2UjUPGH+M
QxT2Z8eo2h11L/0YBq8S58Wp1qk9x6ZlLQoCRiFrgYT0A6ktUIdOwXFGuixEsDbpAa3iRlKyKJN3
QalzW7j/m6TzWI4b2YLoFyECKPgtTHuaZtNvEDQivEfBff07mLdRhCY0ItUEqq7JPKn41Dz0h5uJ
/iN3sZ9tiGtPGUBwKmn3gVjiAbt8F7RtjM+wWnFRKNQW0R/SIFqgQn3X8+SSErHtmRD9sPDndA98
OBwPBwEnnnlyekqq3WRP61HHV8XTf0KzHSS1+wqCmhsCkXZgVP3m3LTTvTE1r0jyLc+eSxlM965M
OtRtc2jUuTh2HZoQjaCa2MA5Yeg9nCj7nba1P5iHeTaZV3HIBAuw7ngkddSNCULQI1IftzRtxKXD
RoUr18mfYT8GWYe2TdrOvgaSseBB6AbA1rq7hnY6xfzUcGjFTYzytmye7NlewjXSjuBh9q06zV4v
2fRmyIz2wtJv6bh8M+jod3ak7cxcsY4LFkCGgNRSBcbULMejFCXNrgCseZjHziP1VIR6tsxehRrI
oCQhu5ddfjr1wNRjpM29+sDkdzNpZCQoSXG225qFezcc1QruNj28C7ewflZb9tQMYbJwmr5zXbC2
0eMxGHTylWN7CmIHlD9+uHvNZiGUpXt3jM2jMZF45JpHjTc0Ymy8z/v6pWX3fR+ljuUtauf4rd2d
lRJjv5UkZtDYkXGBHtzuysF4rHV1NzL08qW2gI/ILShTzR+82eaKl/EyNOVblUqQwF2X7bPEuFuJ
DGK52/G31up7kyobXcdmiGZHDynQU01qyWXg873L5/hZSj4eEktCOH3ZuFTsEjU3rFRwp04vnHPd
D9A7+2iXxC84vRVPrKDJ6CWzPVEa3KlWHIVzJHJ/HKPHaFj2DK5dmKS8shGnk/OhlDU5Nmpf+jz1
GnySj1kRAuuGx/QwJsjBdPYV4AseX+0DrSyl1Nb9qllEGWCxTdDlMSZh60b+enWW/ZJ7Tm3ZD4Rs
7mIBQWlgaOBpbQ6kwIH9mKeOG8wKvEbyVoSdi1NatOX5v1/66kcqvOUCOygbNoc/nJZ3U2q9tIBO
aA8Q4gozWGVbhTj73odhxn9ZuAOw0Oa91pz15ER2f5gAKN+zM7dDsBfvouNUTwbNwXbcJ/4qod8R
bCtOmmEfW1kv5wLwkjNkYGxHeWlVzaFaqkIe+IawQZwAYy13GSwrT9bsqIyhluEQcbsJSfGMrdps
QuR2oLdtqw3NS7cylyoZ7tcwQ7nzCX08WBw9OLLVc7o8C5ZaMPXKQ5n1LMpummaAxYunLliFVT3y
gDTIWKGMVRbp3oJVZI9/bUOo9cQ9sFnQsWaiLXQyA3YFGrBZ+SZeXUIhGJ/SNHbuBiIu1LX6Tc1Y
OwGvkFc4CpL3XP1cS+2CxiU9j674lO7YUv32tPFktnjDkil4knnP4U5epznT7sFMcv/O7jnScSRC
nN81ldMEhBz9NLNFez63INqy5YcicL52bj9fSQBCIQ9lwgOBPV/rsgyx3MU7NUfgV9AJeHBa5l3z
0MXJjjWTc2Xw61yzHiwj2W1p6Gglm2cCC9Im3eP8Je/FdaPAMh0062mNoFVfX5VvSo6Md5A1VQ/g
DQ8HP9SA+5jPIdvYkn06BgoBGnbe2Ad31qkGKRDgnRBck/z3PWXUGcyM08Yd7jSn3K2Vu3qsDIvA
ig7IoRDX52V5qGEt79LpGfqRAvSea8YO8WtiBBprCOHK+pQyKMWmzy91y568ZKjA34O5kAnbp6Qh
C4ZYAwdTW18ILpyjZkl22PU2V133tjk8xJPlR2W1ZyHjeskgyWLv+0u1PpGKJJ/KSMPKyeSBkIEU
hEb8KOLpiu6UhdMQeaVcviTpZD6G6ifLWQ3Qigo+F2Eqvt1Wp3nixDSxo7F6/WwnopmThK4uaw6o
wR8RWrnHdeEaY0hi0HpTdiQe0WVXVchrRb19YeXynYBSP6ZWscNOerGlzd+c5AEImQPOdSWYhW37
S1EFDNkwVBubljNCRt8wiJWtkx2td7nASukKG3gzhV0Ru0eFCyx2YH2YA9k7HXbklNg1tpeIiGpC
VKctZX7M7pnyWOD/pnDMlN9ZmVqmTk9pVgP0LLqHoWzxt4565bXRyisHDluNsbtZotI9p+k7XzoF
uW5ifB3a7KgWcBi6jpw4Hg4Mh850Zjdx6DNlOuVaUlIpU431U2uHU3fUZ4ZtIqL+jFyf0oEps2pB
X6nQLwFu9vJM5wnPV6+F4BqwlSGCCxm0Ofa8sa0J9ASbq1YAAyvF4seD6vgT4t9CL3xlY+tUzDB9
tf+wFzH4Di4g3+oEtTGLlgAh6Ku1EMTIM6qxgcME0Vko5uwVKAZZ3dmgNL4e8dQ3pJoC7VD37tKP
AWT/i742tOcVy05WNDsBcoBZDVh5Ld0Niu1XRUUuQN7fXLHeq2rHap3xOBc5ywZHi/cRXoJm7d+Z
OEYn2z1L0m3ORPvtVhWiFgT8K+mxGtTamlM0Ve/rpenR06T7fPwgbAClrVq0YDSnL3joWijkCEct
2WVOc6+47XAuCo4CtcFOGWVVQCLPuV4M/mVR8izw5KVOwlvk4kiIunn1Db7OZaihjRr4bSqtS/x6
m4WwnZFY2N3TUje5P7tNFqqo+D0yBAoajrUIEGy8xraDUTlmoJcV64tqF5VflNPgxwYf9H+/OGj0
wjplrSQAATPdJYiE+TuNJa1bVJ8QpaFBhBqpTPmvOg7Ed7W2r87DuR5RYUWLdWKJDFDotZZIIxyr
YaCWq5OXRvvUhJwFRSA01mZgcV5P3uwQWYu+r8ZSNxN0mR7ylW9qSbLF1237pYys0kft+8lULeD4
I/UFGnDZpUeFjQCVLVaxShcOIjkVdXND34+epmtukaNCYeXwUJkcuJb90SnxPs6W0WfWSZDMm7O2
qOqVoTu0L6TC/kWKAS1NLN5a6jwYXXpfD6PudVH9qNv9Yy0h7jGJNzoSaGKUiu2kvir2oPv8VLHv
q/Z6MEDnSVo2hlb4ZyUgV2WVScgMLtnp6l2axfXbMLoPRS1hX2fNB1DTPQ7h10mjQh3MqORzdnbL
jT0HgcpW2C3mez1ziqYkux7WhU24Qj9U2YwNwoUZQYA+hs/XdA9FHvGSFjlIhYIcC1cbd5b5r3BG
L4GP5fNtq/uZjpk+cBebI4C+UrPI0xlvDH+pRh3sLZYana3chLKfx0dnNvE3sAa+NAlWTju6qkib
/DHhaJ6Wtxh2ZBgpUAN6NSl8nrf4cdMOtunLbDpcXOQBnS2r/oTkNbsGkmi7wkyArsmX+gzXvIq7
HbXUPmNyMIJaOpm5eEKzfldIXT0gu4KyvS/luXQncpuNl8kxK2+ySm4uxtgNGWAGyUy7qV3rR2nD
MIL19kjUNQPbPJuPiQLWu10Yi4xg+y6OS12aF8yCCY75N9r196Tq037GboaMvvTmxlB2TTd9JnHy
CZvPuZFthXnE/Y1giUNY1nyWlQvmqoyTliEjI2wR2BPDIggpKUd9czRbhkidVj7gP4A8nlb39Wpo
XMcVHxI0ZhzYFLVN6RaHSbUqBO99EWbxh4izLzKy3B3bfeuUdR5vFXEiYnH93CFGg7rapZgbA61o
/vWNjH1GIr7tsAJkwspRnwSWq8onlWsY+zEE/PqhR3Pko/KgxrOUKShxjfjJ0N1gdGERKLs+zPFW
+QpUoUPh1FGwjmkKlla7gNKbPbp1Bew7IxERTX3QD+9JqsjQ7JaXUSrnsm7HC4oTl+lFw8Efw77r
8orNjYvQamBS9YSM5uhiF6yzQgsSPcv3yFcSjyX2EwxUHTuwU29mohdH1fL7dWiCNcdwAgfXQBRR
KmgNykK+S83Tsmo5qE35U073g6Z/D0qf7AtVvg2xKI9tKrsNaxHChy09k9n6KVmX57W07OPSydTv
chPQ2+heqwVQQ9GfseRcKAqEP3fyFQX0YWlpu4CNpaXAX2+7Jz2FIxcp3X4u46PdMRTMxq+Mm9Hn
smfCJBjym2ayi23jOErWHpM9vINp4BzkXg8jSLCebpOppJWpPzZRv29dGe9g7FEKWe0PH72xi/sh
CXqne44zC8uOvBoupbVQTXKB2tg3Tyu/VGUXKo76Tqyszc/c6CclsNXWCVEf/mDzPDDlxgC/qIdm
u9GK9QebK1AS+ckmBtSaUT919YISZEgvgvFKYOopBnnGjJzuLw5Q6d2sq+9aKuq7uK/2kcDWhgyI
6puL31nOiHW5kuWd2qOtaC0MQGS9vqubWllQhE2LFGGrAJWE1X5Aytt4VZEzilGjFjf+8pZ1zm2a
1Y+ZmEgvUycasjg9ivwzjw2b6fnM3YMnxRu7lDJQqqmf5wzhG3gzXTq/L6a8Is+nd+l+QVW99sTW
y/rdApeLlEQ/FC3XB7lIJ7A5dwBuInQbOFZ1wz0iWE19ofb4vDV231nzOfVWFkqT9WgObpxC8mh0
JujAsb0CKWCXud5VuvM2T5zO7WByc+DltXukD42JwtytSjAp67CF1dp+r6hviY5qfEllC3Sv9jtD
xqFEeMWXR1DZQMbozGd9rtujuUF9lCk9OOv4AaRi3xrpl2Ox65kdZfXAnHvuqLwlg2seaqP+MZWH
ldiHvoNKsCjKj5O5C03qjHai5G+K+LMVAoHd7FCaZC06kvwLnHKo1COxZpl7V2jiYVT7W9vF11Ge
tKYcgjwbfslpopFf2jTQwfxutM7OdpP95uRJaoZk2zY+sLr10xW8zRPp83r9OxJIQqbkuDFkVr89
ZjCTdkas/5s4y+jWtfREstPNXcRLbsQ/kNYJ6TKHW48Ei0eSjUmTRHag9fGXkQ0Gm/7kC9t+h6Xa
+ImGME+SSxWPn5PVPrObISSmGX/dobxJG3lBpcivin+t13bqqzTlso3fBq+05Lu2WcQK8Yxy+2vt
sFzjYiDLe/hQXPMnx6mNKl1nDqL+DrX5XsXy2x4W2BF049OW/TPiuSmjRDKw8NN4xcGrnJFprF+9
yRkoJpiYwPEejEGjtR4CYt0UvyetFAheRT5xsWN3+96MKsLrrLrEj7O0PktdvCMteCCMjTq9aFiX
Y2szbflQtUnqJXb8CJpgbyfmdpeqY6iuuvSsHgGppX0VSQ46bAT1liYI3tW6etQbfVPq9uO+UZr5
MKrUeXhk7XBp44BQ3WeNBKssheY0ESq4+ZiPela+bZdWngW2m1L/gs5jSfTsxPphWBdJDZY8l/qU
IiVgDbNYRAEWJSHlL+mCRLBVSkZFFdwvq73LcJOwn9DvSCvzarINTzQbnyDsf+FkPrrSShDCpid9
WT5oYTZ3dPXU2Nar0TKP0GR/zRRemaWD5GrY9/gsDqPzzpc8L+luXKxnVSqsZ1KYefSfu6xhoN8t
xhZYlKAEd/UOqEHyqaQjNx+TR7KvTyySvnECp6zD0po5TcUIoorfTMF+FVvlt2KRbwK8xFfM9CNj
cCA1l3NlyN/rhgrLnS56aUufkVgaTqLr0a1wG28DNFEkxAg3PfwhvfW1+g9JJ+KLpCweY72iALd3
lQIodJ7UW+KgVEBaHTGCb+5zh3H9WjONqIuEZQGOTU0DPJHFneaDArvVkzqyr3J4BAZWv6vNprgT
s+uvGmRqZk6Rx8DvMzON3iv76Bm/A4WGm9+puf0F9qvlL8VhKQt1rzIdPXaS6DthPbblrIWqpp+3
s7UyyLOszb6GSocvCBF+5I05/01ptiDStJj5mnwbo83xaTmzz9DJa4BhthneldwYr6L5tGOLwxcL
8N5ylj80UT6c7JRDytZZct7ykcUMxIabynK0ghPmmhv0J0pg10Ng9pWSRfgspcc+61IJdovuUN1I
lLIDo/nAz3OgscJ0KebzQr6NEhsHy6gJRi7hvEreFbVHYMzkRQF8MEJ67DjbDHwcwHpeJIIJdrDJ
jsXDS9EbYtf31z6Ox71twxtcun9tpzCg11av0vOX1ULzwnO3Fz1nLVuu3ZykHBE9Qa3x6hJl3T7b
JuokZZw+F1XPDjwyZ1RdbRCJmZG5DWAkN7sndSGFuCxV0uVkfx7EvjSF+kO9yGCGEAITaTJPQzMP
/DLUYZG7+3zNCEFkIWUBJhB592I7+secElHQ9VA/u3QfRe3kc083kJrqoM/0BBZXi/Bm0xCt1ske
TGaKvFxpa68sjtcSRVSXnxtteWPjt3eGhNJj+/oEZWHYLtMB2G5d/jUz6rbqYKdzhemXbnDTLc5A
BO/T3t5SZiEjD7yVTFZn3xgoQhvc4wPsx8qu/+XQqmmwNRKgc/3UuTPDzRTdEJMmj4KaNr7VMTdq
f1U17cXYF9cmZ4sjYDZNmjmxbCOLO4Zx3WD/ZCFDErJqyaAiPSWxmgQ4NhnEycVGihc4h0wp4K8r
Cz/2uAqWRnH3ZTPOhwUQjl71l3YYmAJJQQ5LPe5dY5vBdUWPT6GezznU6wiuYEJHxVPN4i7l3vBa
u7lRvF7XHrnssKDnaUtsdElUu48C+BJYiamBm7a8KBXb68Ig6Q13HnfaUAVrk6nXadybqu0zwcIK
OzvOKXZr1AOy/zcNWct6E3HODHr9vqCu01s0lklbvHTOe2Pa2U4XzVutITfP11G7GxKa27z6RyxN
daenec1Ryi94lpj+NdsWc51PilCxsndS+upg7nMr6x8G+tN40tHW1eOjOUYkhhcOtXjSvCdxTnIf
3tGdNdoFvI4SE5Q+w8rrZKAgzgGOIMR+Xlb3/79FxACiz4SEXg2sDtB7AtomPWCRMIDQwW54fu4+
a4heG4p2JcEFNRMThbK12PPiDWgJMJL952Ydls9BUguzZXH3yhqZSGCkFdh2fQaXcMl0frPoVjgo
8dZ3VoRg2/2DgBp1nzd949ltad2tHWjeNNEiEgVZYvNaog9B4bDQDoODs4ZwmQjjQji+7zunOkd1
Z3nGZOXBaj1n3YwZwDzDTsMimKdPxYizyG2IKWQFn+JmRi4wnvp0uUzjlkwSESaZtPa/AQu3B0gW
CN0sX0uiiSYrflz12Aishf4YPUKKSP7g8lZ5c/1qFrwlpYSgAPjtrtNs1BCueCywA4L4QoePuj+J
5pQnlSuL1O0HIyHDulC/YrkMvrW2Hw0ZoYyYyvcSyVy46tujwFJRda/WGEN3I7LuYG/6z9l2q6Du
inArMJJe/Yoq+7HrZ8NLS5Nklm6zYwy6vWMn98kp/m+OV5hBOaaBvOzG09w7z1ZXBKWA6FPHT2i2
+b9m91tyoyDHSVhMjusuUyprNwsT/GadEnoz8fmiogEcUnlGVkeeO+G9nqeFXWueELyaJgfBp+ba
KNSnZrhlQOaCWvKDI4z+0KzfpVldFdDIxJtgq0tZZMMycqbR3RF/Fe07FuuHxB30gBETSUXa0Y6T
QDfQDIzrVahl/WT0Ij+Zwq09yEjuPITNyh8hOCMb899J4Hji58xUyaajYv7BwDCYNRppksj7lSSa
JO0UD83Ga83aS9eGp8kh35VzgQ6E77wdLmPfPlmE0XoAM0vm4waZtz7R2SVG2YyNKLucIIvYg5Ny
+qgYivW5at+ArL6T6r1SkTu0kfvtjC6J8QokQlO96IievE4z0SVF76MGp6bFETll7j1CSVKW7eXf
Yj7iXdvnbnIXz0R0JQiOqRR/hVYyYcvf+PJPoFieCk6pdhJVYBK9ROqI9E2dkBw3yQ66SZCW2ueH
KUmf0G3GYb2B02TkHCNjIpd+kEfMWD1j/gzXQGLQuVMqaK3C75ZjPkSUTEuPUIwHWuT5TpFcRvVD
K4vk0g3uWz+uDuNreTEnhTBxAG7cTpdWmV6iKbH9adE/DRMeAjLgHTpcyBPlZiIpt758pBmIMM/2
OUpBuwdIPA6XrmgfqKkRIj0pcRVu2CO/aRnJrmXz4xBmgNrnPTMxrpVxdx/L9m4xmdiYmW/FzoAs
a/t4LfKX8LNSLHakGSHrK1kTLKlXCjaT8/LZGeZjHGt/xWx6VeL8xlXDh6ZpN0cUD4NrwW1kieDo
GRjBzn7DY6p5c0tanhufZ8v9rlkkzfjFccZOdagxG8no/zPolt5YKZtfogTjo6t/fFwAXtDsaK7O
oJndobu4dtDReRIBNaQjCVwZObFFdSBBgswhNg9adbIn6paEJa5GRgk7eOCptbbTDJL9LBrwXi/2
cfyHyJ/yTAiUR7MSVpwT2UoOW5bjzEy7x6zVHxFFxuH6jgTyr5HaLU+l32skmFfoaTMkaBOadLT8
XqKyNK+Hmc9OnFscC3T8nHsmejM9U75jVlcsTJzYFzWJwpbyvXTdiHeaDZ5TXXNWJMTAzzO4iYiM
i968X6u5OpHa7fQ4AFwLYWfyk5GB6JUJarCI63ZjVDly+W2dmP7cjJ/ImyJK+FqRssSHO+2miJ0A
NDxSM/2oiG923TwWTtuHiHZ9MmNPQ2f91luBGLESDSqVT5fi+gvlKCWnhZ+RPL0enXjV2N9V87Bg
nupn7bwM7jve4JJdleBJHZ+SWnV9t9T2aO93cjVf8OoyAKuiQFfwKqbVMRHx34Iam1oXrQWCBTQ9
QMS13t433S03DRTLdphjz8LmgxBmwOHl2Ai4EuUfYXfVDoIA2O+Ihe7c56dxkI81lppgbBparln+
h57WWDU9F/Z2k4EHorSkLGBQ/A9p2d0g58tqi09IA0HG/0i9j99w7JHjCDyg0clNtAsqofTYVNTo
zCcA8uGhjxttPKB0Z9hJBRYbTIsGSkFkaRJXI3Ey6P4gMMrXxUH0vy07DGLUPF1xrIAZppnM5p10
MUzNeKK9WhtpUuyPeVrDLkVcRn/w0bnJszJhHDTxCC0Yo/bu9ruE4fsg5FdpuK/tHI0hWUdn0bcc
lttr0jpMlhdtVr15jPGNNM6lHovyNDHvxiFDDKWC3MZs2U/ZjvEbNepHj1jAp2ZpDzHrNkXRL3R8
NEemPgRVi8Jkxi/bkOfaNyvxOMYVBg88RoMZ2pbX6tnaeks6VP5R/i+HO8OKLd4C8MqQRekxstJp
12xjw1hG/0T3gov4Vs7qcwleKmWOYHFkEk31ineZfb7xmeVL/7AoOXdDObGOjH4AEzzV6AWCPu8E
3w7/iuGVv3/Zo+y7IsjrFxTbVPMNut49sG8c2TBI3LVFRJmyp1UgrGdoXVAJpyUKB3Eima4Nttbv
AGkLwO6o3ogG0E6L89M3yptuGTaqqJm5uW4y388YPLlbew7pGyzqLW6mJwPDBKPYjGl2mT2UPGtM
SHsvS1X4uCWjSKchhlKt2HFar/rkN2o3hW6BEcRNo28uLxf7Lqi/2nD+sRHeN87aEYyqNkHTANdM
kBNbI7Z2i66raoePmdZemDHSG3uOdpae8KNvRqxeWc4aQnkzHqCv/aN1RR3eib0aycfEiq9k7shd
ujD9kklm0elacMb13mfdLbkqbB3zcb4zuxe3iT91UKjqkoZ2UryglbwXoAD8mA9jnxDDALKv3w0T
a8p63idr9is1ZnroXvKwlzpjG5dQI4oogm90f8D4Egghy6NRmS+StsbPOqTBnJij6WKrTvrnFjN6
httb3fI9jBGtxzJHpHPyRCIdKf/s5FAZHDDGi6Yiuu7TY95OP0ZLZLmLItkyUHguxdDw4s9PyaDS
i9FKB5FBMzoYUF1YbjCsF238W0ETpMDSBAIbQ1qsJzpmOau2K7UyCyauS08gJSq3qVhuGc+FkX3M
BtqgmUWzqNLlbGFMRnM0ermcyEwYJNsy+FCCMOY0QWbOZh2IHooL1RT2rtVJnOTBoR/Seb8n85yg
wJ/0wtnlc/4OmBwl03KuctBqdaQ8NCpCI+rcdxUSCHVEqTBMIqiXuXCE+PJnjkhGwPsGNElj54F4
cfKsaBwDR+XyqknCFW3+rvbac7ZkFxcxQAMga2epTNrBeVAMUiwtPe/aONzkKg3+ue473NKO94OQ
XZacXbga3cpW6XnJKuOklc5zM1EjGSakNuyGDS4q0crpbhnVPXpd3tZ5fOsrA5gZMdBFiXBhzJ8I
O3nSMoNCDCEi9N3ozlREgLX+QyorA+XhZwJg7Ze4DZlbUqU0Sbmre0bVXccZLVXlLpdzH9Kfe5pZ
nspiEieIzjSnFE1RPmmhkVUpIv8RHBbePZlVyFtKGc6peWVIRD5CUxxr5m1QZ9+WubxH7onaMkOv
nPEzrAUWkNqgBa5hJ4GisHdGM+F1hKe0G0Uy+0lHb4yKBpUIAoAMF1lqBqy4LJ/Qz7AqtpOkHpGf
W5iWFBrQBXGus3LG8WfkSR/SA5PKwCq1O2QkPSIyeLeutEMw//xFC3gwhof7bNAOs0G+gS3zIWx1
gOg972A2NzvZJK2PUo8xd/5FbO0tMdwrvo4hRIJbNvzzkeQXlwwzIxVfYZHnaFIBnOmGWfsI87lK
5yARPDN12sMnqbfptH5xDWUNBENnQsqgzDoivrMsNtYDDI2CIUrSR83d9qWKFSa3ReFsqgPisrLn
GnDop+ZuXX3yQK39srjUjvoaBbJTUnBXrHmL6QeaeHaxI5Ii0KnC1hpNetjyX7V5LEBzxgSGTmOQ
NXzDo6bvCezIj3bbERcSY9O0XNsIRIvQq9DoOhQSbMlKir+W0gAPUCFKkJQCsZv2PJUz0o4kvmT1
bUF06gk9Ymqe8crK6dy6TA17pblysqBxje2QhBvHEynq8t7qzLCvOKMSRgm09Ze8zN4r2Kv4RLTL
oDIMML/sVlXRgsa80+CFk+aV95vequOiLVkwZuipyGaeb7PVGMS0PI6sNULutjZQPiugsujbl2th
5wy9XBfPQYEKNdIDuqZPOARsS/J58SxzJZiRsb+H4PYhDgGKMh2shUk5J4aTujJrU4wCTuSThZuU
vWz5T0vVb31B0astCuyK8mZHzZkJyPe6On/Rahd+zYMcmqHuVNoJG0juO7Nw98gS8E+NP7ZU5QkJ
5ps7EGtZmiNahKrYnmyCNowZqR9yHSd9ZY//mLTaX5J0uK5rxPcMQSSbj/clbQ6R7FsvRx4g5xlK
9ZreOQR3FYr92Gt/qSvbe8fCoGFE5N3oxGN6ZHlhBqoEGbNGelMicGqJhXpX11ZmXZuCuuhu/GRk
MGAK2mKieZWv/0WUd1kuT0aWP5H2hL43az1L2nzw41dDAqC+PDAO2leL/JkFwnYdL925ZbPDcDv7
wneO8MZRIDGPiuoLwaAy16JXtWQepbOuCpPK/pwTccCZ9JlReO3KDAeMFrXqQTOXt7acKF5RtvMg
DH+je5tjJd9rTvzZd0r04DImVdHRYSeieCNGkoa3u9QW+tRIWEMgHO2XQPO0hE/PJDg79zUXSqVu
DIWyRLvYua9Fhdw8VdofpcNgYZlQBGueSTE/6rSnCfgndtlGTyOG6i9BlBSMU29wn0eHGW7jUdj2
qdG7/ZOSZmxnRfWfledQLTGdsGh+tBydS+IeJNSmvVtEU1ioA8LrlHxqHCuWKUHR0B7gg00CjJRB
m06Zh/y22Kni3RA65j2V3dESx1/2rN2JrDwNZLXfZXpXYm3HxTgM2jOWO8ubTH7CHem6u1Vzdw09
lMYOy7ZpnfQKz9piMfVjsovC1/ppW/k0DI3qz+ovl2YfplQ16N1Gw1fIXD3nlsaQeghVw8YfLbS9
KvMaz4hjezi7dj3WO/YvjHJT8y8x1r/JENZprgg6iKz1XIqMLViROEFmU5hVusWc0s4vBjsxnLGd
SBExFPKbvGVmKtg2fRZXbOBGt72yLkc7QQgrl/x6xxfStiXoEyByA3/2MOwK+hq/6XSfznJl8itA
3jOp1ODWeKy/2UiTHxMicudjK4dLaqYPYDSsYG6dO7VV/0UsoDqLiiA2TL9jnsZWM99VbnObG7M7
Z8brgkNMqcbxwZ4IUqIXFp6xntARfC0ufIS8e5bRavlJxf2/oKAd2jsyCHga6w3yjK2hXpNgdcuA
jLIFBivbLBvXULaUf5pa4xnQeI/GlkMcqBCiJRq3DT6sjO59lJAsvtqvLPTXfa0wlGe9ulvKDKHO
TOIE1QN5r0CbRyQLxZGVwNsgHIbPlhWiJr+TGdOMwUa/hJfaCfWcmHinT+4Eivx9ES2fMTQpv4E0
Roj5z9pa2IcSHcHUtHWYpcZwOvL4RoajcHhf0dX4Vml7E7ikozrX/+ahvKqmmh5NZd0RNRLMKdqx
dmSWVjaknzs4XeOURHmnwrA5Nn/kkpO7W6O0NieCB4m9gPVge0mZwv9n0CpeCpykT2l3NSIT7w3+
GWpj8we5FuIt8z6b9qa5IdiYwE7aoW3YuSmmvEf7ix2bRHEHa5vPydD4S/3SDWVQrmjCSK1CBpiO
FMKlqrNRTE2kAv1jmeCTHafkhUTOg6sQ/YJ32vDwFmNZidc11HnUFrTaYPAY541sXSCSM6B0ziuu
gCgP63FDAk3RtRrmivpSXupVPLpFiXx8mn8XXfkzlYTXZB23wYpxWGRKR6I7N5Y0407awcgF56+d
+1m39ocUOVGTmi7+x9aZ7TaObNv2hy4B9s2rJKqX3NtpvxBuMslgz2ATJL/+DKpq39oobCAhWLLs
lCUyGGutOcd8kpiZBdXtGnO9ODOKk9uuT8ZNzYzIEO+dp79hCD/5DOvwbq29Mj8irErXPs2yTVZU
Yyg7sXRQoJdny5SAJV41xi7Kpkf27Xs/FRfRVleLeQJ41xglU/M8EGSAI4+ZeiMiTF58+rkf/R4C
b907g0bNGWNTpK6bYazMTr8v42QMy7Z9s/tmWgVzvm8pPDeYg3+0q2xw7E28c9VkHGuUYAcgpFGW
XKMpNfZMkJlfFgQLTSWrCmlNq3pqcJJH+37GwqAhWSkkcm27nobN5Kh2Fegl3crJB63r3OcyeXet
4ar818gQzDtYfVc2UwasuOYHUeuPmfjNbgd5qjkusk6AG03pPAhp08q0nN8xOZdQ+o4+RjbkT4I+
ogZWjIC8To6/RESFYZxN4IiY2MfX1qJI9uNN3MIMtea7shMXNk4velEwY0f4GM/DtUyba2aaeLl4
S9KeRmCehJabsIH2mHbIXkNEiHR81q0/bSI55enNJ6CacoO2wDSav5Vyn+m2QeLLt4pEhXWu0Ipn
qvzOZXZG7YrFnY4IoeJbo/U5Fp0NylkX5V95NgeCj1tW943pUqEhmeNNKTFQ2eTjWIEFk4d1P21f
UgT0m6ScJYNL9mq0+N3d2FGHmQURzJWmNyskgMnRr6ZNN8afuWn1G8QbCkhRDHLJ6U+QaqcdAdoh
q3EQuujYVnQ/7/oGAWmRRcTiVsdlguZV38s/a2Rt9IOP3KPn1CBON0YSd9up6JHS6aRe9F8oD2vo
Ph2oC3b0UwRQxsPYBf00JFgmWTsZrv90wXXFCWwpKOuITcyFHuLQ4Z2irS/4xFqlI14wnEc47c1h
pEAc66NASHs/Sd0IGbShmVP7fMCk4AIgW3kchb6T/oHzC3CBNy4sWuPRLJhP6wLtToI7fq4tJ4xk
JRjIcBZkGjrpcjFdK4e6aGybs13k2razs+pYjNFrUtBEu30vAa2J7WR52u0m+C38PjniKGNhy030
MP4kAABC1OU3xkQvld5Tspi62YaUx3T56p+7XtM8ktH+iEa4X//zKm5PbQiHAAZxiCq3Os5k4LRp
TGjs8pJs2VXHLPfBzy532yhXTL4LXld1yVu6Ravbb6igGhAzGlUbOjA4yNv875sYBoRlLELfWi1G
crLijmi8MBWbrDy3n729G7ebf17Wvx7762/+X8+5/ZX/PPt/PeX2mET5jxN1eeP/9Zzba/jX//xf
z/7rv/7X92+/4p//+r+e/r/+h//1GHMFXo9rdO6u0eztv5+Cx7jY3x5EUYGs7p/vm6mPR+p2//ai
bKaIM8vof/6w21dFoYK//1q8s2kLgvM/h91//fxfP/qvP+12V7/9J3/9fnj5xf7283/9mZMVQhpZ
5THRi+Wg4KVjEFbEs5Ud5XuRihdC6vtdYSJIdzrU76YgySOJ7n1t6ne4FgiFxvjQ5P6+r30NCNNH
j4lqLVEMMaJGRWH8yeiAUsCjOppllB9TaqvZ9gkeooGZGAJb+cwkE4WzA+8Xc6+PZxyTLROWk6c7
DqBCD7mijjSGWnFv6RW7FpJDOmJLM7uz91XJ6AGpMjKBcURCx29qF39Uk32S4fTHggVDa9/7nXRj
dmWG8MaG+mpIwRZLJWRVkkskVfaWtewaik79ZKZmnD3lkrczd6jWSTeLf9qps7Z0a9qNlbd+aOJr
3hGJEAal5b1BnqL81+WRq4x1mbzoz9iq7vgZL6iZPKhgDRjflKn9oL5Q/9GYm6o7GdjtgYw2WOJL
HIXMq++BebDVT8keoCQjmGForo6htghgSNvmhIU0do+juoYHyiwq8xVY+Bkpa9W1X67kpO0w7ZJv
1SuILN1F1gDnfHnoXbSQQ7nILgbiUAvP2RvtoopIFJ5gx7PDzsPBaDg4w/jfV9J1622ToqcdWndc
jPv4GD32XZlEv63m4I2u2gRow/yKSX/c0bVZUupJXTNpv7tjqtZx/hHUDKh6k8kGYxo6o+yr1wbe
xM2QwukFgibBsW793Po9zvZGdF71NPf5NU/UH+YB4iVHnrKZwKax+TO+I6Lhok4NuB30VzndxQEx
70mCFTQy1Dqw6vtmTDDkZbRjGY+m60jc91DF1mnlDWcx6mv2OQQGSUbHwmOa3GP+HAwq1fI8EHGw
1fXgAw/jT2Nrfwq3NjdA5k4NwR8bxxsZEVjK2ViRsbNxaPFGDBoyfHPbIA/X+5ihW8N2uIM/tOnd
yqIHxJFlmDoCl1F868wcj3UK/DbLNpqH2tJxaMirjEkygnYDGca4EjFNPI6r66jVA+ZG+wts3GHW
oy+It0NY2yi4E/FlVI65lymh4gZRhStV99T1dF3nnhZu4D9pie9vFArLMKIr6XiUgiIHiNvMoDvx
r/jrqSEELJ8bc9N0lNxVKrU9LF3qyzwwT1rGb+3SJeVlXiYvZFRbWrbXVfFKAfzWgcI6eNEb40xw
RSgzVpGKr23t5ZsyAnCia9aDSNi42HOJ927UcCfjJDs5xa5IGPRXI9yLukuDs1YXj4Hqki0EN9w7
MCZi+YFnbMQ01u+qvjfuHFf82K3T7bE4Ast1YZp4UYSdZGKgk/DmQgv6jl3WXk95z7FhV8wuZ4ig
FgFtRRmsRyfH4HeeXaqfhi5TWFTy1RtpdY26+YoniHdefuOCBcUh0Iloe7ABaAgjv1h7ctrXSaId
h8A+zuxV1vkUhVWNrl6DQ/ZmHrKC4cMEoTgU6MC6HiEAc6V+z8RgJTJO2TG2/xh+t0eV0K8w05Qn
Pk7eD42UmBZdQN7RRmFekXrGr96e241H1b6h3rhMRFYjuMTakeNFS4k8a0xbHdqAJoomi2fm0G9c
vuuVMbK6IYTlZwWTX/ET0JwrsgZ7rTWfZat3G4kxcg0qHZqKL7BDElIvOVmHzq4OBVKmtUGFrOvj
Ka7ezUp/6RHFdc1il0XYbEZswTOh7YAi32V98jNIKm8n1WWY9dN5GgLeAZrquuu8oCQPaU83iLqS
biWJdG9M+da2AUP3CRCBzuR7p9lutU4RKRWmvrPGJUqVYsAZJxbzkDUiWic5uOEAcI3aApp1dnNf
fGpdXp0pSF9c13nsVU2JQBN6FYeIYHJ4C5zwTozEySfNAqqO8zC4NYqacW8lGeMVHf8H06HghHwy
lPSNd45jy1X9qcfR0alpzy/AUquaYdBq4lnWagsLxAnrsYoRDtEZyvN5Tev+aQjyV5MorJUL4m7X
ZEhXig51qO69DLQ4kHShhlP98CkaM96Phnwp8/zs2ihfHWai86g+be8+dc0ZMSjzmBkco1sUBF5r
Dj6rnt4RUYbrMZdGaPRWvkrrNAgTXSINUHupMcZvdTreJZoFpxi3jSzGIzGTy6GOStvRwsyw8d2U
6rdnuHcoxInmQJ8uGGLzQbzWBrglO/XTNYe5i3ybiW57wMZYYC6t2xP1x0MU2PccD5DRbO1J6v3e
KbZT3I5X4TYVRmtg/D7jncnQt5lWLJpgSuXGxyvfNhmXTVsLNc331ln5SrrzG7AGtUu8blVuvMl+
LU3l0KehNAB4Qt9fSx9IFHT2kXS2ZWJPYOJwgtHI2jQGhfajNPXypMXdqSB0lBmWg4iLl1F51sd7
0uPpcYue+Z5fz2t/sOcwxkJkGtkBfXZzZaB7z7CRKKb6vZe5T0LDwrFmx9KZi4Z7fAk8LmBY2mF9
lL/oVfzwtbfxRy6kBeIQasaIJj0+EYa33qGe4ruS1nZTmQw9cggHeakhwGEaYbo9FERSERmlMr4k
UQOT8RAfIij1ZA4hCAH1hZpcJe4DAzLLsV6USU6lSmfnILrG3/k1nQ43ZopLwh0TVZ0+bK57zl2Z
I1zVtT0SLZKBu3ztmY57qAXBo9Fo8hLyRxiJ367FOu8mPyMD/b2tihekkeMqnRsd9XP7PBlmEnZ7
Ofn+yRsUYF0NHIQdIZKxi98e8bBych+xJhrbhNg09oNnicn1Yk8YjfVWZNvYQncAN2nVznXNoGTV
jA4quNkh4RrlVIyepQYrbA3timOLrZVlHp0SB4TSaV98F0y143J6YtrCYEG4X7OgJSRnusC2ZSSb
Rp8eMpGfc/s5cZHO+CRfuZa+VozMiaRhUgFhFeOI/6ktuUHt+AQbYbnIUOW7Ajuj1e3EiGVcG7vz
6OX5oXeqnFEs4ckeEg7BfIg4Lyw+jFg1LTv2jrpDqkACV8QQeJTQ8glkG0kAFCXPiljds+AP1CAC
hwh221aGFXOkcfkccnp19UD9Cc7DZ7KAKJPtSEbSKXusMHXKZjtx/eWAZrzUEtNbuTb6EOatsdOb
+8BMfpn26+Cmr2b3hAybVpqq7hPSMtbQ4OlRGWSay+Rsxuja44kOkDOyVZ/7MA6+oBPKVR4IdUoD
NtIxWh8xNe9JMJ+13oKXPc0J/DUEfEW1cSLESY2g4TiWJAQobT0r76MzzfemGt71GRuS6+TooIW2
Z/qN+ooUtg0H+DYjFpimCzZcfcFkka1oTewhHYQmYLsdtC34MUvtbTHLukQiAw6ZQGMH+RaAYLfz
zPGBZpNDVZ0DMc+zV4J2Nkw2AFLPDL6tPoX3kllEGdTlxc3RFJutg1kKiL0Qc7kKHoYK8kjur+fI
jEh6wG01fJUxohgZuweiee2j6w60rUZScDJYRsx9e/t5BviJ6aZ1jn0SJCF6kN+J0brIF3wZDoFA
KG+P5cmMCuyCMYNixRZvy4F/zIiCQydLT4Fjt3OO0ojrbdkj0EM2lLDwxNFDLwP/NFQ6crEgaz9z
rd0FfqK9Fo7a1Z1joXJRw1MbsaSwBznUpj88YVwV974lLgaX2yoSbLKrQaHP0NvfNUxGprPNe7ww
0AqoM7vWzO2NYdFeu93QAtH3wEqOumvTA09RPhNEYb7YAk+QZ3caS0FqvVR19ffdPjGGE+g+mu3Y
XzGdpfpFc+3hrVkijV3/rR7H+FK6I5Vfxow+1vX5gAy4fvCTgJHy4GlYjLlLs61+AJBUY0AhY+z2
WL18A6mCuebIsCh2uXu76VD/bVAt0TT//4+BsiReOjMmpn3/eZ4smhYDgH5vcMJt/4rOyVIdjcvw
ZdDRwLzlLOFqzXR3S9mxXOFtTJF8SmMwCElrFLI5Xd3dvgrG8p2PSj/86/G+do8kLCCYdbztDEbv
FeqCHU7MPbYRGONX2RMvXaKe3BvLd1uh/HXt6PQbY68h2bOnMvas5Fohgjn1i8NtuTdWxIT7kfZi
0gPkak4lidfde6jz5qO2RfSukKEDk7X8IzvL+LVUHf55LQKPYbTbWBKDc3saUZdKyOZ9ZkS8D+LG
xTAoApKS4og6u8nOUW0DZmIbR8Yw9kCj8S4x7UsCoyv7qbd1tl3kEnwssQiSLsErMOhncnmmtbZ8
KE4UkEOw3IiusEOLnCO9x9kxKK99csokforav+64etk91Yi98L9kBDaDFli3lWefiArPTypG+NJn
tX5vaUm6KZP2wTGEvW88o3mJG/u1BSx3bZd7IsOb1kS+cb59ExAxwANJ84xrkL3viljAARoZqI+6
f8qJWNqVup/dNYPWhN5gE5uUo0YWZCy+gguichRME4lgu/cCd3wssa9R3XouHv7apeT3UaU084/E
adOM85/R9U51h9PPovKEvtt80OnvELRaDf4enLQT0DmugGw45qYOHrqUpjIGxoFGZeYhHivRmltu
t2clLE6W26ByMLzmEGljdp4zakWtoXyMlPIesJp4D8ARNrbDVXAgmQzDlTe8VgJmjOi9d3Do3tbz
zWl3u1saKLlZK48FBh40UGb72GeMIUg1SI+3u+heg10/DT9VIt/iPAM+bVmMRiqN2iEfjec8yWuq
DgSeLalYq4zjxSh1VpDizqRv/6wjNeUFt3/wzUanOban3eRZj2Bzo5OQfb+JO2zWLFfy6i03hZvI
6+wrWO8eLpfbN1zFtRHNDN+BRHGyE2a1ahh3g1NPmwzMBmGZ1ngeBot8mDHswKicC2Nm2zKUD2bu
Y8Osi8YG2cOXQiV3ssaVS4zCNa2a+iFJht+VA5UUTLnP1tIiC5EkPgowvwLma7701jIcbho04Oy+
LvS4nEMl0/scql5IbV+fqqqergGhO5sAXyZ72qBkHCWisKnsMox7gXGB6yRiO0gopIlz/S5Ij3qs
iqHgowvqLyrlT1MY3b1pBayE+cRVsYEg4ReZde8HD4WsssfbzWilRPr5DGXbFPlnIOrj7YYJQn0k
LKg++gwDaHtsKbzdJXsoubaTVdIYFsMl0iyKG6Zj5zQWT14WR4dbEFzLHwQY11+5oD4vpl9HiGmK
rYDXNeGSIyhZoz2w0TBYvhAcC5D0hXoiCQcsx3djTkBFYzGpdLtvF5Hvq5ETKsRuirED2xoduPPu
lnvmDKXB0ekYKF9tyoOxm3dalcO4SkfzbI/1r+yW6RG0/qs/IquvcCTeFxzbuQtkDjIIEgExsb0H
qnSZtSDZ05oyT8rWdVosMjq48OROS5gbcxZcSWQ/EzbOOlh6yJP5IKsvg3Q6ciGi3/zxT6UAjy2Z
jlvRnNzdbqDSvXPGU2X2rvaAnMVZDVHh/qi3ehpHnJSIMxuAMQ9ThRuBjf6aTrN3sANipfH0UR3J
0X3SoQ2urDEzANJ1zalebvjxUzeabz6xbS914AdbR5sQxCVKe8b2efXYm5IjzKIcJGJbW3r+KoPa
PibSOMmp/G6J+r3ipBbmBov4yGaBbUs8j1dNr9UDC6S5z5rOwuoaq/cibx5G6OUbBmxAwYTWnnwa
ojMW+wtGdH0LY1kd58GMr12QPumlET+3bb5j6t7fQR0qV+wWnNdJVAdKzOhkJjApzBkTF/NlinjX
QztQMKSFTa0di8qVZ9aCagv8RHtkF4RLXiC/aIfsPZ3q/qkQTG/yNM1PdikUMTQuHFgi6p9LzXD2
+PMgi+m29lyjUMnb+MkYeZ9jhc3Y40jVinjpfkHmd9ojibYwdGbdOcEwpYQvOKk6lLdXEIk2+QaG
2rRPsrLHa5J26D2XG11Z0xWL/VNpluMhqD8Kyu8CzVZe1GBDof7uW+UGMMk4vdCyoFHl0H3k/aRh
MPR4iYhWsrCErFAc+ldp68UDmrYfVQltjWMzxhdcUILF3jErMyx2y02FaMjX9fRhUgUoBJqorWZw
mE2xuKOfXp0qC4vL8tDtBoM1nP0iM5BqK/d8u8ln1j5huGQ9Lo8lsQy2BXpxlJOZfoyj+uUWIEUz
vLy/3VgJEg1VBeNeQpo+Obozh08RJ/ndLOnv0QFIdxW6852LU2o9pfkhlgkbciw1RLu43cUCLwPv
JB3xkmBAsknJCX3CnFCKkCRw+4quDjveGC+08uPL2HACu4EVbMEaU1K6OItCK8/80LDc+dFjHDlp
FIvmXOiPBWl/h34EZnf75pShknDHAVMuE52Tac605G9fzstqVPVpB6XeBrVt6+5VeXZ2aMfG2rvS
xfSFyK8FfxrAHE6GTeandWjACbjP5xwFYwxkzLFqRRu79IE9nNk9cupmkXECsh+9GQPCG8gPL96Q
RbTcTWLCYimfUigAK/AS6iCiOjtNqOpXeeMVJG4xJufiMf4aO6feIOMFhGj9YiGHDdm/jalJXG5P
vm1mN9d4KvepiqxLNWS41RsyVcBB2Jd2rv6+yVqdcN7InCgO5vKidQUwAaxLhzKiHNAoJAQKmb1E
erSZ8Gid2AxRF/ds8OehfQkCP/2tzVPY0/xHps4k16YARDVbncdMeA+j3aRbYQls44N7B42jBqsK
INkCLH6vGvgvZm3b4FAmZey8AbPesDQt2LPSkpTVlssRfDfWowkpGvQC8mtH27KZj5fZwcZSydtV
B0dkstpOoSi7xpm5Z5v0peKigUXa0MX8f0J2U+yQQwTLkD67StjcophxqADjE8fxT2EZ6IvmdM/0
+JOzSq5gu5sb2UX0TjBucjXdeZMrD+mEUV615ImB/6PQx1bWW/1l1tuD5Rdyq4LJXZUD+lT2kgaK
ySvtXSYapcswo9/5BmdmNbdnOVKdWsjjGY5tWsmSa8cOsXNBusE+ANrTGgs6XByhlju9tOacnqlf
v0uG8Fs7t4/jVFUHX5+882TiESmhP+8Wzm/rEmDFNvVpNLRxrbBYrgnk3MxtxRcMk6y4dI+GU39z
YH4US+S2NoOVL9r0XPUbN/vKahk92b4dnCqasJS9cuurpVdsmfpxpDnZp/VzivcxFwFddxvV2kz+
jQgOpdP5qyTxz3FRpCHzG9TMZfCd9Gzw8sn57onzXGHPJ9CosU+VOVwTy39pRc0SdmrVZbbIcOaE
zcMBoKeFobCLUnwtekfsXdI8aVlyzHUkLSCTmICTwdRnwz7zgPGj+dwaTWTtyHb5ydQ+mazHhrxj
6As1OsDYBR/S0tGa50wLU89LLp1n+ttxRA+VGtbb7BF27vQd6GIX0EdisvuV/oNZ2rsuhjDUFT5T
iC79KTv1KYIzPlHAyBmzrbKRYeO4O2miKcUGe49ly0u8X9I1PJRtASuMjSiMVvbZd2IaVh4FUGVT
8GcxBKHCyNZ2XV9tdN87HKw/TIceMxepjwbKrpLBwev45EAOfQGe2StVP7txe2A7BAQio+8enzS3
f/Edn55oW6z6ovsUjh/yfruQ5QSOBmyVtKnQFs26fWhI/MK6eKcuWQwHDkmZXNPCHO6bdQuX9s5v
qiqk6OssAnI1l5bx6PocPnYyHdJyXLKt++6sqvnctDoXYTatiUbbpLKxuaAXGS3kDh5DxlWQ9ieA
2Vv23uW9X7ExStEBdh6w6Jr2jGMU07Pt5fXFtMuvRGvOnVL9CQEEbTYtexYqV6T5outqhVetmhiQ
igpmbWf12jlI9XobjIUKRZbPl9RG2k2bqw5TcBl2ZV60wDyClKig6cR3Vg6bI9YhwHhlWCVgnQot
+N0Qy7kCvo1JJnXIRjINMreAqnq+sUNkZt+PSf41IFqfBxfiLvo/VBbbcqrigznEvwL9EVe6Kthc
xJ18YpW5eiVawM6ka5DdCaOdwN1r71XVfeObRG0tbELZ4Pg31vIzgIvc1ntBnVGtzV6/2GPqQhTo
jxW2e6A6s57thnH6M4zpRcniw0f8evBl945+KGFKIb7HX1TcDD/MYd7FFlOpyOU9ytDY0clmzGYw
dyr0L09ATGycDMO51N5GtDOruAUxWCQfpj09Y56gtWvAgYYPl/pftWaDELFpWVUd7V1vNJ967WmK
Mm8VBJLrdY3yPk1QC88tee71uEOzVBrmXrFlUsRnhU433dvCFFsyMHDBpvGLUUiPaQPvkhqaVdMw
fjL0+d7TQZvb3QLdKbmiQXZK9Kbb0hJ8Z/sWc86zti+DGa/DNhAwzN+SppdiT8EqMwxwlFoM7kOU
IePCRayRPR4Z18JJPgge9lctQQBE1VsbZp5sRaafup1mltv5oSS1rRy4bGuRLcIxeMy9Kg6LqEJP
XesAz/X8agqcUy67slsZTOvD+yxIaQvys5217zPiYNLTxg82Gccedwy5G6EJFVLUv8u+zXCzA7Xj
gn4aFuhbEauPyCiMvTsA0BCoy1zy067oasx1UX3pw/SDPPk7nQzWWT//TLZTWgMs8TmPqsk/jXLw
Tyrpf1KBXY+2tdg4nUOAhrBXiV3+CXQyplg1vhHcvXZmbmCUZnfM1NODymmU2YpLGjqarG/XnZRh
LrHgNMyU9ABmeKFTwTbaG9GSf0wdR1bV3aeKurFbEjeMsv6Iq+qBTfybqXAEWymIiDY6x3p9Npfu
o4H3v2mc3wneZcjx/SWKrqOdokGu97OijiMadzMlehsyCUN8z0DXaRi/T9m3KpxP06cTobX6mvAw
HHwp6vRGa351QrunbXTxfEmd5h8TLyUd4SHtA8Te0nxkP+Ls5dhsYbkdEc4lbAW75zZIzz5NHvbx
RhJfksZ5nqL42CUQfNMA6whpCMdCFkhCO8DGcNj5e5i3tOJBeD7HCbhqb1twJeP4T/F6Ta1aJVOB
FGy4UhNB2ciJzvT+aAnLRxOUwcbfsUIdhIdiWeCARb7vuJiA0ZKVCy/hQqrAo4HWsfeRynsOl6Jk
1KZQmPFnLNWwr9VzBhsFQr8N92jAuUivpLTsU0r2TZOCsMoQJaPifLEHhrWVVy3iZyyrgCn3TCuv
PqcZI1A8ifpjgEKXiBmy4IvgA/1SQ9Y6yGKf8TUTO/xTqjpbgM5ABEMbN6ufvDOzO5soj9KOaauP
PWdiYuV7O20e7DZ4z/vmqUlxUBcdM5cSk+RQorcFFL2a9XrfzvlnLyzWPVGgqYvdu1iu22i51ErB
uM+DfeYFPXJigvNin+EfFadDBbdzpMHhDGJDB38me/sPtm0j1LgoEWEbDkYexj62eqsDmU6k4LpE
5XNAhl3H7oDe3GCnRR6YnBMEIl7+Q4TxOvHM0Ixg0cnu4FhIWpnx7mRSvOPaRcQhm0MuPvo6+sxr
ZYVTPHxW2pSuS1NDYpc7JaEBBHf0zQEXB8irJvhpK/Kf2Uv23fQ8uflH7WT9RtboFNM0OhnGq5ah
W3F89ny6DrKp4yydgFVzjbHHjDhDhXJh1uVve9KjTWsSmSjsAQ92eqYJcNJjqLkaU9+CPEQWU63C
CkYYUWUVB9MCVomeT+fSdYhn8pAVvRAuqzq4X8mEj9CdKqwN/zdCyhoAgwmEumKb0plkwvjmKwGP
ICnj2UFTOYReWVhnVH6ZS1iRl8jQbBg8ZV+DZattxrQZWxyai7HWD5qVvrVoxSPoWRragUWv3WpY
PFqtup9ryyYz4LlS+MVMQz1hsoDVDWIwERgGRKM9mZPJCGGqfunBU1BpNSIgf22NPT4c2JVbh/+3
cOcnMTeAIDsflGech6ArejgjDrPAkZanYVAp6jYJOzTNk/x7qOFbJ0Qzr8h8iK9R0wCUazO8Cy9+
oV1qtzUYyME55XCI4/zWfJTLZguyf1Jfcw5f7VdjequqKgNI36e5NMBBBg50nTb4lA3LY+Lipw1q
813iF9lUCYF+WvotENAcNV+LaZFNTN9l+TWxRVAwBXhPv4KEctrJvtghDHcoerk8qxBYACJr+tda
R2+wOiAqLgix7frdMGWXonWrLRKKdmWa1qOuJS2hIfBGZ2X95Be3IWXDIcZnXdrIVFUrrlwsVm7G
h9yxaQTIM4R+kou9RWd3DWat+FURodTUw53R+w/eMPzWWc+YaS77uw7zM3Ilu+tf3RFVUpR6O92h
GqtB3ggf8GmRMJHrWvzmUBbuvTqV7BJ9jWnOtJe0rzYWDoxN3A+bljDv+9YK7plYwe2mt8hlQ/9B
DrJli02+QDdvusgfN3GSYOEWdH79tH8wK2M8+zboBy/2v/BbLKrf7FBh98PnVeytWVQbmRlvyh8f
sBwh5BlpLs05dAjPO4/Lxr2r7W6HOw7ZlFms25TcA3JZAAJko76Dcoq33gaQRV7xxvGD3y41G0tc
c5xn+0SE3Ylty7mNte8o7U7YIkOHTLCoGn7QNNQH2xUfCHj0I4EXHCRZssbAmxxIz6WtPTT7Wcce
7qt85zAhQyrMRhNx2YXgpzcEPEiKyfCq53qVUssQUkAXuoMVJYOYU3bmUyYqGAUE1IzS2Y7OU5wV
ry7eh1x/qhE87Jq0eNcE1VJj+3vA/scOSPh+JMWmLd/iAuG4EUmCFSzwi31i4TCXIOXsqd5BY26J
w8CyLMknKLrvkjwxCgEERd5gvtBNk2uyNknSAF/alxgBMuizuZyIKXDg0bfeVRkNASPTMw6vJ8NS
KDTZsdEizmOyBl/xBnpJd/RyMzlqmvGRZ94hbxemoekh6fEHMiiZCKxFN79OtDsLNT82Jp3DbEZ+
7ADJKhdip+qWFFO/XPXujNLdXBQOuZGG5Ji/GA2jYUPvfmZwsQz2D7ro7iY5uxvdi/dgK6cTTvR3
lsNtC7o206aZ9YqRgZ/6l8DusYhNeKerrNq6wcQgogVVaVbD1pqt5ypz3t2OA2kQI3VnFASbxg+O
sYHafYyAi440GtbWpK8hgBo7c2KykpDpU0IkyAkVIexOg6ImOXG19lrGEBpdDxzfPLfUbUb8HTT0
A5Io4nOFxeWa7GAkAIC0VhTKkiEMMBaKb/2PRwY1ArLoUA/uHyvT0BgjEPBzHAMV3T0yV65wEN9U
JIkuITRLF3bG2zrhAnEZgqoB5Ybi7M+WPBdhdiFS/lNJ+s/atXwmxqLFFgK4YI6s+4a4Pn5rQpE4
6x2o956XQD5VV2BS14FWJgQVQBTxzyrqTgutvI0qHf5gEAGxMug5f3tGlVyQMHOiv46kRZJn+tXV
QQBzCrHkGNmfds0Fn4404pnF8sSHbKTXQjrRsUfHMGS9PJkTYFSzwz4mgGbjrus3AMzcjdM6YRbk
yOj1VGeCTlcfW9tYsR4onSm310eIXiFETuqJraUJNYcBQxSa7pdDBu2WSNR4LUeytdCtVHtEliv8
cGqTNj4CDKd6cRltHlp9wfJyXh8AYoR5t0qypN5JilPsXtR0AZ94GJsbUZVvidH1e+nDt0mSHIi0
zYhweoscDZYlchXGohsL5uhQBA9BlBXnDNxoYbj3o6Q11FLmOarPHjLMtYz5Dkz2Hweic+r/Y+y8
dmNXsmz7Kwf7uVlNMoIMstFVwE1vlSlvXgi5Te89v74H1dXm1MXt20BBKB3lltKQEbHWmnPMmhw8
4V1HLZ/hQ9VH4E/+wSbx2SxUe6q7hOwfLNMdMV0bwUskVSoXC8MiszbT35jTgGkzCdNsO4SERjGf
EUxRr4KioDJTIWPnaT8WHmOGrrpLSZtI4EzSbkGRawRIOjnbliTsmVz7egCzo3VJ6GV4gQXL3tSZ
l+xwXN4HwiUxLhFLXeOvm5l70MKQbAPooEv1yhyB4I4MfaLZ7H2H1hOXM52lesKh2AAeQm9QsyNo
UBTCfiE1JbhH9GxTZEpRA4zlsrTkufAhjWPrdHB6tc+GC+mtivddNICHLuYmRM6YqLWjS6V1RM8L
8/Tzh/uUA21lS+pTBCAMeoo9dQt3Ii5cB9FDAUwOSAKLLyzxu7GItE2mc2gRQr6bJbGULaciFgSP
aMN9YEWvtIWvoDDAMJoNEfB6WC1CZUIImKCeIvHi4RFttF9//PPf/vVz+Bf/O7/O4WB59kfWptc8
zJr6r79M69cfxb//5/3XX385hiN03TEpo3WJd8lUNj//fIc65fNo459QTPSxQk+xjIOyPLoAOW4i
gKSuReufEe9wDgAqesC41kFnnTyNxps5GTR1BbFqoqKZ6QL8DXs0kH0FOxrprtiThnenxt3QRtWl
ix11bWzJi6wyPPZilkl03uX/8zrUn1+H5OkbQhnSEoZuweR3/uF1OGMfFWkG6h14y0YvunqHrbtb
mEHaXWHXRsBoZb4ymcLfllH8DEECmXFan11TaTel47m7QRQfZTxoN4GzsarcPyV2eB85znggziAD
E6GXa4xvWE8wgDpGr90rO/NujDGDgRg0avU/vyTL/b9fkum6whQmtZcStvzzS+rZD7CCuOEasFnE
G8ukPaXCYIYTHn0v0Z91X257jq/EAQViBftzouKqb2FIJt9hX26NTrE0pPENVYEYDHn5ry+k/tIW
CKPHUiX3dtK4p58vExiKE+36GpdeMsjuAvKQJjBK+4e5dFqWeWFB5gfW1HUkEPUpHrOhHupdXtTL
qk6ba6WP/kJygp/vpuQRmSplllLTgVFe8lQorh8aEEyjw2HfmG1BqzkKb1qDs1MSkDX1863KWPQn
K0EIkqQXKxXOPvXlw893idX6+593+p//dBfUP3fFZ86rD/2g+Ydv//aQp/zvX+d/85+P+fO/+Nvq
/v88/PE7r/44328e/sdHbr/zm/f0u/7HB/3pt/MM/v4MV+/N+5++gVDHBnrbflfj3XfNROQ/7uj5
kf/bH/7x/fNbHsbi+6+/PoGnN/Nv89k0fv39Rz8rAFfdfy4Y86//+8/m5//XX9vgPXv/x4d/v9cN
a8NfTN2RlktSmRCWadvGrz8oOfmJJv5iosI1XBdWsuUo7Ae//siI3gv4V8ZfDCW4rJk6SZOf8a9q
UPD8SP5FcQ/zIwd3n9RNIX/9x8v++0L275/Z/2Nhc+x56fqvpY1FgDxcy+GpGIYphXL0P98/tdN0
stPeM3hbD7pB7L3nOoQ7+xkEFsM6MhY9R60T7n2bTPuAFZSspsEX5M+bo7ctRUGoc+ms2jgFcsXm
c0qcYouGG6KxFUFNTljuGELHJ6LtL33t5DcuVFWZrnvTH6+hAbjBCcL61FFyKFc3t63jntHfjTeR
CQxUeT3SkJ5RZVUTBtp5erE1iLcsWiJv4ixDP5Nw8zrlqWX4Y+Ki1TpaWoGGoF7SVTOxa4b1588z
M33p3/YSCpVjBqAzii48himov8LZqXwAcq8yvG5YBzYdBArYC1i0XbLOVlUwamdamWeGrvGhhEJM
ZpX9wYkn22hVwwQwd2oCrMWwiQxMBwZYGFQHU7gh2WhYEM1Dstj8ckZVdHvc9haebQO8I0fFFdHk
WPB4RGjXrwz22Ax9ZZNcWkNiBO6u8bCR80fUrKuos257ZPklUs3FTxp6k4vmACWGATMWGjpR6U1A
guuACyX16QAnFq1tMYp44Ng5GQefNsSRkKv4GDXkfdlKw2Po3dieZR2xbN6RA04YjY6VDDrL4MOG
w2zLzOimnbIYdHJ3K8oaT0yQXjTPoMurkGhqs/SdqS0w83ytjGqnRV19W0dM54UmXTiYuru3wuoJ
VwSdrDKjN1G56sI79gqz76aJHXPVd2LaBTEJQplwmbIzjycySi30op2DYZh2/8y3E5GKJYPDDGEo
1It+Jpb3pD4RqmxvhGFufy6UIuqKp4oj2iqB88fnBT5twHpwclRbzjBnIiabfnow6HrYE84vg+DU
1ZAFw7koEh+CtE5uggqNgzakj7RU3K3mUqX9t5k6rZ3Si4KDh3Qw9phe/yTR6zCiD1qNMSTItYtu
TNqBdA3rwh8/9mlW7n1oqgtcmA88B4oHq2R0Uro3E5UBLATssSZ7+NxmVZtwzuWJDedZxza86qVW
fzFQA6KyKoLJvGUgOo+WwNfoMcdZUb/YqqBJQ96MObTntE+K/RBDT479vjsLyCDBOLxLZudnWwV4
ghNd7txLOuRfWuZE259bP8NOsYIqlp40gbnJrSELGKV1jetm3HsgIReFHWZnvViSthltCHol72wW
FYjCtk8t+hjkbqJdEjBs1syDSDcMhxDSRziZi86Jx6MHr3EfOMPm57ueAeaCLpazMux0x3i52CeF
W518OYG1gOMxch/T5ZhC5j7+QOsTV4W1qfX8UQq/IE9FPxBz069tzBHI55qKaMrNzwcJaJRxN++o
ZMh/a6XVk4O2BJz8WD5UermPUXRtNc9xdkNuZEtuCsz7EiChAfQaSUzHiT4dZ01zNZiXNulfHIMc
m1rF8VEw0V25YxudtbT6RKc4bjUB8j92PP/J66DfpHgclh0l2zEd6rmhZg0crPFuR9I3H48kv7xY
Zc7URjJadOR0wU1nYUTTo202KwbkaBf3aSb2ePpvSV4d17nlfqPgAuTsTSvOpl9RPe6VxhlSefHZ
1cgQg62L1prSCYxdilODaIE112fILJ6ROaMbQlLiBoGt0Va8h/VTUoYPSRd/uraIN6XNp00mStd0
pI3zuwWZYoBHeQcJolv2VTMB2A5W0mxoWNX2eNRAH9Dn0IcDkS60A0sII6VIsiMncX2X1P23O6jz
GKXZx8LV+KTLps2u7aiIbgH1S/mek3ffVkgT7GE5VjRjpT8wrQfUhfvkWy+tZTaRleaXVbFuWzDZ
4Bq9pZMDbnC7+IOiCrCPxsxFK/G/wbzaWkzI61LJazq0e3rlR3hjeyc6gsijRgJjjYCcka4V6zTq
Sqw2/pBugzhlygtsaEGeOY3V1AQyo7ukIhJ2QUWAebyJt3VRrpj5sjz0vbMug3bF6LqZfX/NOnwE
DOJYZbwm+SnLgt8KA8XKj7ivJtteYjHNN1yeCKKQOJa5fxtZO0cV3Iai97Cp8cWh7USTAhufdx9k
FWgK1ffzpc9EhMAc4M0Ic91nTPPjmlBagnFo47lcktbUogCr6sNUtdauFqBssZ5Dd1hYioRqGj0L
a455g1B4rKrxQSsEafUpyV+yiu+MoH5puqlfgW+OFqarrRMv3Rr5C+Exq7Zp7zS0tWM9Qdya7qRp
37mIFfQ8weHlpY9w/LbkQrUQ0JyzVSQfzth5O+iAjn4aw8w9jkFNdzrNVqXHhq8Xb5pZHJKpp5Pl
I2EsgQPrgcg3siyJi57RNiUKHlI/5Vub2N/aMJ645bQZbY+lnfjefPxBnNVL0chmpTp/R+SGXDS2
22xbD6iDCjJIUYQhZ4mrbyt3VgZWbzIhIiLxs3chkD9ZAeJC2vKIvoJWX9c2GWuZIigRVroDg9zZ
TElw4QP4iCq6OGY/3NVN7J2GsLkfci4MyvxgG5oFl42kx6fNiX4KjXOuMQLP2UNLDfljBloibwrw
JkYJFjWS0z4Gfa25AMf4UN1NCz0Ce6UKF5XldOfYrTZ5HKDNZz526CQ5FQaErZYQnoNDjA3MTnwC
DN79xYB8kbHt9J7ZTU6l3v/+sfXomKjXWc7ATOkAUbyyPqUDliOnKvx1cQTuMp3bLvkUCa2cKURB
QbdJjBWd17Yz1vXcBFfEhxaorZWvazwvWt39FJOgy1UThsW7H5lPrCKC4BT/6Af5raboz/TO1vzW
dUQisT/BqfEQ3c1xwTHi3ZB4arth561sbjHdY5/KVencgNVeQsD4HIr+UbQZPFPDdm4sgKyGDj+g
67EStLplrzykOrDWaV1m+ByHJPjQyyXOEX/tEzWDLt+waSRO17JAluy1xbJs/XHlqxCKDIwexIOk
sKjM2jokGB7GLj0k3sDFbmcMLjXcmTbEdq/2zlLBxdOz6X00mocxyh9hwEi2gdhZoUEDKzVnpBVQ
9+aE9wjoDl2H4ZgAols7QnzSXgILGXbYNTnj5RRslig/bJPZdKz8FUO6pVsCsMp6IkgY8mm7Vmtf
Em562iHmueurdwQGy0yDOtd7RMvrIWVtQMdxMdSGcxPXwL3G6to4XnJmZViVfQ11BWrgNk6h/Rim
frJy4sny+s5yS4nGOJ/p91+lQaxihUCxM2wDohvJdMovGCiwByb99NtCcL2z9MzFgCmurZ21S7ch
wSqOt5Lu3K1Oz67Ruuch6xcYeh76PHnuCZ3CvkTYShxx1PCIlgPpigc4SwMW5Vsg3Pu88flNFhkM
gsFhQiR0kDechiva1NoEnw/K29HlnV1VWcpdFQFGpd9cohtillQRFQXLGh0Mt7S6x8qMdD7GbWuz
KIbgPfajlLdtOn9mDbGRPZeqPsFTF8107e3qwIDhxdECxIx8BsjuuJXLkrzOyQofMGXtTQuMBUqr
oeiOk+tIkLzFyyhJCjQsFvWSwd+KHAYfsB1BEsWprbszkYqcdsfoicywRar8Zq254DoCjXtoMry9
X2j0GrO6XzEuIuKYyI+QZKeRpcnSIO40AOkSKbuNCuryUCf5TR2Xydq9E06PTThgttZbsE7LgWNS
8ao899a7wEK1FlUvTrmPrdqOnxgxEWDQ25ceq62a4i83byB8JsH7MCfINw0iI9W6sA4GBYu4ColV
aTM+LgRYzWQ8MdGpTlURk0arMGqk7w2byLLiDVkrhPngS5FpDJW5C2PoJ1mGIThxJ/rvDlqQFoZf
6WIed5DuxFAkA7aL0o0+usZPlrNPAFB7ffDInnT1C0NdNkDV44up+ADDXJB15K3TFGWDBoY4sF0w
Rpzlyl6dEsoprIH4XGd/SFYbHxroTg7XOtNihJyUJ0d7dK6udstBkAt0VE+liJ9DrvyRDZWVtseO
PB/1+xRNS60m+iXOSTB/tkF6bvNuvFMSdBhW8Hs1yDWFsbGdgnnuF6yjrMIIMaVvRmXeG2Z83x7w
hDyi0FlMmGM5yi5BIkWbWCdJFmiAa1TdVlrT2UjPszAwtutmDS37K+mDQ2Hjy3RH/6pl1XvgaQ5T
JTSDSc++lbe8PG0Mh1PUz5hUfJaZ5XpAhMRW5B0BYlP43pXhdGJd8LpiQoy4N0K2x8SYNo140hEm
ZEDgVr3JsU5LEChxhMRRbT0huaMLpxlHO1m1kv6cXaf7Vhw6CMoc0jRaSbLdhn6HwCceqpNlojyU
+qaUvtoBbmFj0Ox6jVeIF6jV6P9IBhm4s/PyhlBDFFJNAhO57e+JIXmni08D3+5XrjEmu2FkcfQU
kpGp+J0LYNDKoY7nPWw5xODoRrMBf4xcYIaAug4AtOn6S6Eszp904AlCFltObt4yIgKETeSlwOSN
V49I+qQ4uWoYlw14zAU1584cyLAcC/UVO6AZGqAdrOjxo27Llw5Kdl7F58yEkDeO4DgrMOm8fDeN
jj6zuKWF4QiA9yWPazyCe5XzybhOpTMFIzeVuDub+Q8WS078tvUsy10S/mADMGrqrPZ9BgZAqGyn
Bxwpe+xhxDHpnHtwOi8JGiCpzPA2ptYcuhAT2pQ0h6CEXFrSbczyBFnm5D6GRv9gti5nMQXxAu8I
zNF5d6jy6BER1EbZnN3Hqv8i1J2xu+swdmyvbS4+IoPsCwJedgj5iKCx7mcGUKPlNELb0seqPOkb
m5uzguXqpuLF0u2PEfQHaHb/OjTEVCUTClgy/DpJhF5eMS0devvewH6BNjS6CsmN2Fnyceweo26O
oaN0r430zYu7N90S18IX/arX2jdS2Ik6Na5Qda0dAi8AHc429bpbBmsfnYn1IXHdcCVLdm/yU65+
5T9Tg+103X/s9JnO7zRvI+pQs50OcLhIgO3lI31woP51cE3jZAMXnNj3uqf6RC/mD7BjGfh+uMzf
zlI7+XGA6pQO1cqwyqPG9Rhq7mfYDVfsXFTipoVHo/z8EbbOWu28yV5pmF6m+FVNzotv0I5t/e4b
QCpTQERCTnVBum2siyCnUZvqbzL8YlCzyZ3xPmg1ggma4MkIkpobOmIMNT74kCkWZSZ2CK2Mhd9N
L5EZPIc6Em/PYWqEgHefaMkOEN0Xg6Fr1Jj3UvoPGkn3PeOusZtO5Iyh8jNC7IicyQI9WguD6ZDh
PgojrfkrjgYpmWtYE9xtlWvdGNltT5BU3oz2DlVntm8LnwgtPzrp/ccgOGsFgO1iC0xcNH2U1XxU
YkDoEbqFAZkDDGCcpMzOuGc6Lj3acnBgV7btF4dC4mHXobRbZJajQoMomxEds5JerpEzY62RwxnD
iDCSVBM7fm5tJtADnv2OBAyqQXNj6Uw20YyxpZUfpiaPYzzeoWwFUI/ZMsjuesr+DWOehARjEBbz
fi0RAGPHyDf+RMaNQBFiDyHtxRFCRpsHmLlsE1DDJYQpAB0bXpsU3Zp86LHAmq+1zwm31pK5qkJ3
E560uQ9jIMNzorxftkwwkQF5jLoknfQOSgSUEIg/Y0ZfRYszY01fSCWjefDDCmdnkjEn8LaBQHWJ
wfDTB+7jAadYTap4zEbEeXlPC6w2wXAxViXgcdMR/r2rtW7j4c0NJUU4Z+yL6DnR6AIMNkBJEj4H
5pYI1xbiNnuOAi5gOjRLLBOLljwLoqKgQFa3eiqv860hy6BYe6wGJJq9cILcubGGT8Hamr3WkIVS
7KQxvulTsasmMh/qgooKZ/AzwjIknumEzxTRUebDLOAqOCGffm5El546Ga+MqiXPoJOnTI3hykmI
7ukVCEliekqYIKIpd/zultYG/bIRQToAjQqGN7OULy3V3iFXYDBGg7Kstd+eByMBw3DSGZdCBjdW
VG3zYKJHY2ANxCVywZTwmqL+1gxyNaPyA440DlUD4bYk8tcfHgqS3mHTYIfBivNZFfouN+ULwce0
aLEbw0dY5+IcmVC3jcB9ijL1MvWWhbt9GrZVzJ1JJPiwthOaqvFZmgwjcfh94DV5DFlZkIyfWodI
iHpivZ4MmsvJiOzd7ooLA9X5xBOVdxGHJenNBNeBntwUWeuAyBJqVE6786qc+bwC/AcLE1IN4Jdh
zyjnAUYQwuCUk1zOb+yIv1mZ2vChJ2ARssj81tAeLyYtww4NFBh5A2SjxN5nsZL7YqhaTpyQ6som
f3TZMKW1SfriHieCsdIad+VmBG21FgVIHtQcqHvonH04sEMCjyXvGNbUAJTNeKld83HUKTalsF7o
HD9n+vCdK67mzIlXMqBjPXGdRkO6MwjGYmIFSxE5oOh4G1O/uCM2Vmxiu7wE7PPQAWnKlXcq07Kb
wvlUIeTbzjsmXlaskdgFS5h9i5F2HhEzoIpsrUs2ToFcWY+Z4zYaRZbjmk+O1wYbDBz3RGCYdn5t
XPdJ6AZRBDNrM+xPXUbeNKedJapBefDmLxXBd2i+o5Wfl3AqDVZyQ+9WuY48K7QxrOueg6rNCQ8N
5yJaldg2215tIDhi9oDp1w+MbGsRPM308gNBcUs/ZGGVirgtp4juwp6dz7QFcgH8NlVc/85g53lO
dKvSVsDuK44gbQe4rPZLKJwBQnr1BZZo00SA7oyqvneEbeLahyZjt7LdaToMWjECpKG8QLcbbOFg
lAuE/HjmUCl68cApqUyp38Y7evgQSC2DxTUhH7EPGqbggdzGxXAEKUJr7GQFKGNy551e+T2cduAE
lE9V/WU1SMpIVUKjblDA+0F1zezu0CrX2KHEWldiulERvc6Y/KVlCv6gUwTUYvl6EU513wOqYH5O
shKL86DQcCQ9KoviUTpcbLV1dZV9Ali8Tfz0vc4nbesbBWr+ecQuJYdHIk+YJFPtcfycE02egqp9
1QYPizRJAG7gnYIyuTHqROEzCOJz49FPhaC2hImcYIsxbmPeqG5GjUXlSEAIojuTNE8D3ZpfHciF
30j2tU0QwRcNu+BTldW0bVycBPRAKDKHcd3FSElAC0JbgzlrKWoJo4xm3iMJ9YOF0B7nEKgihBYr
1An5UhTGmxGweEiLjmk8XJsEm2NqOly1VbYtERGu7Ta36NLmhCePxha77VOpfsskCQiyinMgPLSE
rSboj1rr3HtT+QnPLD3iyELQUWBuTzVr63vjTas5O5mYGUr/dZ7MllqA7YmcjtJhKXbqad8atLeR
01DWIziagmYfIohcItuxCjRiPa1bari12VZvIA0fythcl8nIulMPb2bW73WdJRnwwjrvj60jrpOw
2BHNDgsIS3HxbLvTkoE+CCHMnMuMXC0qA59AqSDh9OLXm2GOtOpG3kCjQIAAhBHFxiExd1KDls+a
+uz3tHGIN9kagS236OIJH2kNFFJIY7eiLVCSRAcz7u84mJkHXRe3eRV8c9CCsMVKh1pgSWgIcViT
QaiPSC5DZeu7fhCfRqTDzTabma4/rMuIJAMLBu4O/RuQfFo5SR+ViJZKC59Q7+8M+xXwfrsdCItR
DDmObZ19tz1d/5HigS05x81W9+M+qzh86U3+m1kfwFMdpA0VCMHIVrhO1MMofGvf6tpekw3I0xTi
vuKslGbeYyGzZoPZtD20lLcHMoSLRV9Ev12eMwyo6qQDhUNBSAc7QWCIgnNlT7ch6mhbW4ed/23q
fbXKYmDQXUEKGTTzjuUoe6sF/ZYxboHiM9UDqNJ6LDHqs8YYu3bJgMUjbj3jFsyRmlrnShYlp0W0
jzlhaUQVP43++G4MS6E37cIX+rgMovajzoW3LCGazQkYD3VTf41mQFBenePM/vHYEVHWWX22Ijoc
P4CUV/Ruc+wUUV5JFGDyGaM9XtvnlKsEg4nFwzNAg9ilDiQ4MyMjAGJZjJTFbcVvtrT0JakzfxO1
8DIxLIEb9Rl16pYB1LuK+wPU7pAp1jHzxgmhDCsdwwvZTPUhQkF8MK3eOYiyPzWEhBANwl9I7DNZ
tP1M6uwWEjgcEAAzP/inn/8KufGmE2O965oyOjXZ1YoQwRkJVg0mDlt0npzxXH+BpeC5I4iIaVz1
DqCfyCSOdSJOHsJg4FQcmMuKaEsKn14/yN67yiyfNqLzOW0pF6ZbxQwWJN4aOx4cNZJpFxVT2JWh
dA9nvnoiwfc17pgWML42Dj9fLMLwFNi6BFhZHubH0puJ1JYFasHfWg1aQ7Qu28AraGPYOoINi6MD
tlu0b+Zj5NWCGbHvBNvSqq6+h02D+umSE2HfECZLGxpM8UQKb5DF1Y7wgQ1TXubkDm1CiNVEecvy
OQwisSWYITj4+nGcWpb/dCOC8j0tXUGtEHwTh3SqPf25UfDbgia6b63aI69OkPwb0emvs+CxSxMC
o6LyNa3SVykpoAukZwezM9chg18XwcJK4InfGsSOUAQ8MD6k1WtEdy7tzJEWwhL3akQcK8yqFuFN
mrM/5qYg7AaFGYaf2Whzl8yBE3lF76hlNLNt84rhRWT+NqJ2I5AUXVRFvoGews+04xQgCC7OWdnZ
UqcUBhEqoa6dKEGeAbrhKfeHR0fMjazA+cxT0L55mrxGPeE2o1+8ODH+bbuT1PqBt+714RyqKLjN
BxsLbrLTqmSXOPHT5KPRVRVtUYuzuWzjFzxM1O9Ye1kw6mDFiXpOyKNA870Hxif1AV4joUbmawol
h6KhIDrcTidg9Y3BiKaoV4kjlkicV2Hv/s440m4Cj6SltCLvQEN+vSQDl+G81l2HKNdWYYeiO+j1
cQev4KMZ9XCLxOmBIrvAL0UOb2V+eSlR0DJiMtLSgc1H6sEEN3krNWTDxH3Y5odpY4yqnH4deHTK
BRlxopuQGkfPoRyDm57knEXawUpLsnsPN1jWAQJx4B90PnsbvBHMJ4QGO8LZ4WM3MFiSUdliALZa
4i/Dot4QUg/vtA9YlyE4BQ7w6Wk417oI8TsFTEeUc9dxVU2a9VVmBoEtcxGZORC3qTZjW+39fHC3
UTFuwF3H28oot2ndv4aqoWeb2+eZj9D0eGqbRNzUxE4tLa8CcBKRCTwU2jFnuInAwYPYmHAWbANg
wnoXGo85ZncrfmpjGyx8Tt+1JxDkBvjwxsi8OxuPy9nvvI5503RuONPKkDfDsPGu2uIj9JIny8nf
RYfzpNWDZzUeiql3yddUBB9w8BusYZtCNgBcTYugaj+ICKuXE8P8hVEVsGY7WsC9MODTBVxcd4mu
jzcd8AGVe8dYswEtIQLJHHTecz49CKmA9HPC/EB3hA+I1+KVp9DK2IorKDenY0urovIzfMxld0Sv
sxsiw1oqkX2VuvS3ZkYIat8Fj4pG8zXtZjW5mwA9kIBF4KQ+w480EK4yCjdwQu2bik4RMVN2xabv
DvHR6ZDHEIbhcu7jeBI6lLlSpEjfYuCbsv6qQnDanUFRMQ3y6MAB3E9Ndy50e4d1tFzmPfDaCTPI
EKAWEm38ramSull7qkCK3eqsk7M95Bj1KAyiEk5WGXMPd8mSS1Uy38l5EaB02xko5X3C0CYtpKK9
2LDhSm45DCvw6UsAg8tKGY+G222iiFaz07VIcplDrdpaomwlw5CT6YtyRlrL9T7OZhVqwpg6NEpa
MxhMWcXxGFJjcCziw3kqNZfZRURcVl0aA1i8EIxnp0MFSAe8m8xRbA/IzSjam1RyzciSOqcyBcMH
OoJjMexYQKMzQV4pkz2TaX9qGGptl+Z17pobY+UwEQXOHVEzVH1NBySkN0GI8AJLYrdzA+2rMh1g
CEAsrAyQkZo7rV4mua+sO1krqu8GnwUP4jrvsEt3BVUty4WCpEd38Uu3nQYMKpkyinpZKykDKNOx
uGnocoyNVepEiwQHjqGvnSk/SR+jAxNhEcpl7GywGb5EEQ7sXiuOpq3eVNdERx1AwYIAFTDC6LkX
iQBJMNjRXss9cRgiTPe0Y9nU4G2NpgfPPr6GqSIZx+/uQDe4C8hljzonomUK3ZgCVoe6qhFE1Kfs
T8W3VlUsy4QvOU5MVxiH3Kjfo8i0ABTy1O0s/wz9pNqCv/jEMHVpBuSbJU0mmUXdSoM3jMIEG+Om
z7h5suQYBhAYhE+mMHK2bV5bAc81XeP6qTZgFhjNAZ5bNLLy19ncDAJjcP75khW1Oud1AE7qjuxR
Ykkq7RiF8FEr0Tkru4x2ejmThaeDQYF6HnWHbEAtGzG4DfuJA9t5GCZ/0/S5sWiZH2u6GMid0OK1
VpbrKfe7U51o7ab1o5Wwi99g5yfwGrjGIt09sH/D6dMY28RTe2vroPwwxd4ljZ8fw6m94nruFk0N
eYYMTs5UyMWM7K5S7YhUR+Gys7L8Kc4v+cl20ZLRoAvXmtVcZNGYa1Ebe5s316jwsuGwnVDuLYu2
SQ5+0X8CyQYI5Hzbsm8WZjvaqyj6ogkfLTqb8UQGkCVhzbpC1wTSiz5vYINz4hmRUF68NCBpKAZ4
1YJm8eO3QRsesUp4jOIY5WmR9m15TXSNEk6HU1FuECdpq+n3WJvYaer+xu+zY9SG3LnzPDjUg2ln
ybK9G+cWc+1ihyE9uCRTSIcB2nbrMTHJ9aj0NyY42VIFJvWIgTzPrstNH/o6hdlEnaq7rF8WPmIY
1CdgIjlocY7/bkWAmXC8XYcuZRVVxbcVBg8kqvmAEJkIqHCa8ZQFaium7qk8cW8A+oCx6vhNcCEM
dTmRfbzVQKBSILXPbh1bt2VbQdcsUqKc4XFrxXBLygA7H8JHenEKCWBPgjOY24S3KqSj4HbiYYi9
difKZqek9d45iUYaT6cdf/6fJUFxcu5IP3Dee2RS8WlxTjPH+1gm7lZVvzu0FgdTY14wqIbhLN40
BiYU0KYeO3snLF6smljzyofQ6uNkP02GVZxiMkR2UT/d6K1idEuKoR3nTIMCPhImRTe53SuCWVS7
92smNb4cvgfPjN81/BiJK6DVmOxpVg9pKpxseQ8f/8oSEx6meGgOnPXW0cSbFsQlU3UO5EMTuxvd
rIcL6aB0KIdt0uDTQ+h6IKCTY55XtM9WB1FXyw0foWUc7PTMSTdo+zZW/tvT1eeU46aUETmbiRsc
R80mhJJA7BcOneOa7and+RCNXwIgC3iquwcrhqToS/WZBAxfC8wEFD7F3hsZh5Q20qn8Pm0t/Z6o
nFUv5+d1DfSuXUZh/qQNdBBKme+GWj1hHGcTnMi/ELSotI1r46+M267bmImnjqSXSBq3aggJPipI
nsRTv5E6mMhcSyf8h9WpjIMPzcyvvZ6e69y+dZkaYX01+cORc6GUBq+nBv8YpZ05EyectTFBOHQq
IEBF6KWXQObpBQMWrDOHVhZip/t4/u7nP+E5I++ssakssRtpHUwZzZJYdAtxyKgA6w42wkg4MuNo
um3jLM7ScYlP5LMfAryJC+HgbJWVxB2blQf0RCBGTbhfPVwSyieUTQIXe9yYtz0Q48eo+Tf2zmM5
cqVNsk+E3yADwDYzkZIpqMUGRrJYCGgVkE/fB/zb+na32ZjN7GdxaVUsVl0yEwhE+Od+nGNcPwD+
CuOMTLaRipehjK5ZBSKM40GHcI/1dEAbOAvGyCt/7PLAcfv1iKGXgxmWJKeMjXMUpmpfK3KXom05
ArC4hDqPQ4gBIE8n8itONwVz75Y7JzQvLqvlZI/ZDotkck489VmkfflksQjEqqLreikFkO3fvDHr
k4SpUCI94ruWG1788WSmLSYggiLEWtCR9aQ55o7+oJl8O6VnvVg1BWKso7VtwlFxSFZ6S1zanJog
YYa+cnojOthpk53HyMjOrS8gNOENYoy2GTVriesMoB+K9FGlJ0ctoFvJ0mSVDDGS1lq7LHW9n/SB
SK134k17zZQHPNWrFNTiGlTIfCyqc1t5RGfi1yThCFtyPY0F9YBs7vVNSGAgGNN0PLoWzT44WKxt
1atwPehM48Z3tGAQyTY/4MR9KnkUoMV4GxClGCdTja3LUB8LH2JO7VVBlGmf5Fb9keOIVjdl0OjE
DyZ//CyG7gvHI9whKe8aMyLkWxcHbOqEZLPlbO5058jtu7M2es2WjWG25okURC2mQTpw8Ga5LtHC
yKbuDbW7MN9GGNQ7i/BZwIThb4PBZVr6DXQvwZEzWJfCHXDOYOEN+/RsItpw1tUxiX5oYSuCmqh1
6lb8nBnnNTqv00DQh2AQfuMtmQ8jzhzMPvQ6cLFP8bOvUwfK2PMUGulGHwt29h3vV1ezEXZs2Jyw
N4BCYlsGQtRD/7FT6yRC5L9hNG8g/sAqtHaz6uPhMZIszkBzsBxSvtDukig8a3FJnye4uFJLrxHE
E0LFWJgWWG7uTZuud19Ulx2aXoGiboIoahlLn23Z3ftV+urh19w0XFz+A0XI2UrXwF9IonRR059I
7N79nitxzj3CiT9YMJ+SwTrbNDywCUU+szCsiGLvTcUZe2UBuWy6I+wNbDlvGGtCT6/pAjTK0lwb
tXyoSwbLOj5fRE9ycN65NL3PCUVurYHHWBXdyxglb854hVTi5+DOItzcx1ZkX24fB2ztSRmyWSNa
oa2KZKkxo7fNKbiXdKYW3B4I0NWP8kPEKpQBQQPi2sqyF4YS0a7GOZF0vYbINd/5fv2YJZz1OhKJ
bh3W5L2g/UFvouASp66zDMbL1zJimp4oB7tao1lBivEjYLRPRR96PxsUIVahBiHOj5L9HA1vfd3T
0+OgDhVOvjITuzv5g9ayHcQwTXtF3e2G1PGvOFVZlGqDZzhsEwhTjoeJdrgDecMDOx/V5feD64Ty
UFrWi8MD9d+fouiCuic1e7g8S/ec+NN48kkV/v6u9Sf3/PsrGTNo/v2V7YPOxoyMpjMh2DtVqXZO
otkunAci1Kbn3hEVsy6ZHeEk77k+gaFfcinG7WRJRuHLb//5ENfqAm0lOvpprYPC6kA2TrK80CDC
rLCqimDoHOv8+6EH8eZmSNpKIH05jePeh8ac3BzWdBHPDxqL4j1PN3M/m6G2VoCuefSwJAFRYaNf
r/PEURvOhfY5UT0KYPJaDlNz304RR32ZH2hyqSmg/oZiWNywDYPnkYETR96ZcrwKHHn6VM+TulS/
GRHg1YfeLS6xObRXYdr7/583aqb/u7yRaRPT+T8Hjp6bLuo+p/8eOfr9G//OHGmO9S/dtXy2Cxa5
RYBH5n+FjhzvXyAkdZsWO9O3fdMg2PSfoSOYnf8i5Gia/BVSwrawCST9Z+pIs5x/CctwHMJHS5pJ
6P7/U+zIdpek4T+xI2G7/POO5RgEMmzH5fbkz/9bopIKApNgYWUHc2NbW/v3NpCPqFHt9Z8PVaer
i2s8/H4GSDZHxt9PRfW/P/X7+UEP22uzfGUV3v/zd38/DZ+qu1TFvz+NPDI5q//xqd8v+v07Ypy7
S+je/vknf3/l+353sYb//WllTv3FEteW6UYsTvMQ1c+274PWnfIXoCl3EYvwW2gQASwI1Aadn21G
1x6edFpF1w1J/lNJX3ZgWT59lambY303rH2ne4hzZbVtlgI5zklPkc/iiYR0oM6M7vjWv2CG3fca
HVeJixKHhR/8ktLB7EXNVWj4HJGLL4aWrYsh5uynxdsxpaO2z2yqOWKmLYAi810L4H/vGmiHmZwP
SMkkdpxuPywVGq3qD4OK7oRE36xHJqtDqCM8N5RXu2ysNDJ0wW8ihfzrXzvy/CArG2j6XpRvoQhS
5pRkCEChe+DA1jCB6fCWaG24sjOc/qVdPbetp69UPxHkyaeC4iSKBESCYULlLl4yvrHt7LgnMlZM
gBMorhBI/aiIrq6rHWDGSBzAdK7VnKzZZi7zh6jAQ4KOkS5+a8c8+QZGpKX+eY6CEPvRiUadNyX1
G5LMtMFAL4LOGg8MvbM1jON+U1NvdYn/UnMoTolniNPkieEwC2YDmOWPDQpGQAgRjw/sqr1Npnnj
JBDSsoPrIOmj1lbUOvLtIJyEpXmowo9uGThMZchbPzs47XXaJXwdF6etJTdW9eeMM/eGf5hcW8n2
PmxlEVCwxltUXQ24Uw7btoe+cZ7YIbjbvsKhW1WhXEd+4u/jeXoy9GR+qpfJr+nnAWoDTSW8u8qj
QtZ3rHHdS9jYYY5jT29WWoXq5fOiBdAUi5ehZdA2J9Bhcp5iQS5s/7Flx3IifH52zXQ3aml2y7qc
EFeFEX0q0HEEwWTmCfgTfNc5YR9tLq2OnuMuD3q2oZO0KU3j+PGkR3g1wHtGfCf6U9t24qLEEO4S
+vpI9IU0zxY6LrzaE/fMQzMnT+554A0bYg7ldho6ddTQqTBmG/aDoeqJOlodOdqeASL1Zr1TMeQC
dO1bPDvGdaDBJPezj2RqiGR1I9yHyGIH69Zu0NidDX+VOVecWjQ7pKQueFe7i8OMQXUveds9Kit/
6qnmXVkN70eTI5MDQd9LP6JECs84U/7mK0UDOkvN2UecWuLwqc6XEtvYtw4z7wD2ABemhxqe3arg
souW3XhhJ5vczq13pUA8+IllBq7S4EgT7nzy+UacJGtfKQoidtP6A67IiQRct3AbhkVIrsjQ1ZK4
NWm+m8RGdCz0Ave8FmXXrhEPMf/7S+PjZLYGY6cstlDJXMCHEQ49lBmiQGu3OyjaXhC62jNDcQy4
HJDQh9mt5/iADZRW8oPWajpj4sTopOOQsgQnkdIY9v10SuruPOVV+zimzzTupBd9FsygHPfPQHTk
mZZudm/2TrdqeeIQfTLctvqezeFrYnMGwFebznlu3LsOyLMY4mbgfJNfy36SggmR1KbqUevSeGf7
VXOs26w4WFn4N006E3xL3rO55/KlD+2IKXgLukbfpXUjmKeQmE/zv90yzYTmvVZe1ewFNKuVI4jN
uINWnvo6Ok/0j2EOMc4lMdgbOLH7itpxaF99CQ60x02YmmvbFkxh0oSBbqlATnqIJH34XNiufHdi
LHcFTtCVZo7M6adU7LyJepg5awmSWfmR+Pxw1EHFHioP7l89dUslo7k1wfXc4oY2s74K3G4+hYxq
dkZF1fiMBdioaLaMDLGPTP0eZO98cIFAbrKhfZIeZAp7KRV15db3UP45o62QEbGU1hjh1fJP5LEI
7AoU4dx7xtqXo7GZMVWyfZZ3dUKPPIDQg2l7R8qUbaaR3rMFHmunmTwK6rg9iKUGBrouJ6tcrU2l
+ZgBjLBFcsmmlRaCgBwS1Z1+fzU1HWVUOThv+nJ4UAyBMr03blHSVvKQpHlxGaYUMhO6rFVODhde
Uu2ShJL3zL3+unpc/c5r64SMcW8fcQPXR0fuUNEYeyUUaWSsoAxzUPRkT0NJYukvbgfAkNItHNb1
X15qzmS1XgDjNlJMbyCIY+rylP2dpXa6Y+RMmGVsmVSQ5g2UX6QIJDBT6okOFyUFjUfhtYnjoyb6
IBVm85RSqLIbuW3TkZGlq0HttrXyOTX1Tazn9YEL+N7oKK4VFvkTMBEbl9nTIp7QRqZ5GfkbkEK9
tOZNtZS2lnpQ2u0Zb2q1xyj0CFilp35v+BOm+k8LQeUJ8LezrJY5ia3E0NP7Rg0rI9en08RdG5H4
2bS9FQjrDc/a0qlgnlIFi3qq+MBr9qB6ZCzSYLB66PApUFLCrg4qpzaOFoUQptHx3aItzFVZYzKk
cj2bQC8ObDz6uW+CzmGwNiFb64Z2aIeDRPI+SlKIG8G0z9Yb77XW2DnYc/VtFRaO6i7Vt7ovH0n9
ueCrnHJNLWENv4z66OQbN2AQU7+wdXOGPG4i6k3p6LtIzP21N9QRfNRJD+XJT3UmU4P3Kq6ebT+D
5Hq2Cx5maYQxyqjmTZ+E474AA73PmdfQCMTZrYsxX4JMocbj1cP7vRqzIkc70fHeO5DWiFfjOsiA
lBBbe3RZ0owhp8Uu90izCXVXFPYhTF+SdKheARUxI/Ma0B2QUwC4U8ESw1uxjPYwhQzEKm7z1pvf
uDdoYQLIjW5HaomQjAVOikFpt+6zGbKcAMgQpXe96eUEPubHiHMeY5ZuXeSEEOFDFZDN/Z1DAGtl
/3Eb+dpY8OJ9R+v3RqkCPOk76CxFkEnmKFFI8TZWlIbGgaxde6GJOkM8jawU6lDo10HjWQ9lSeaC
sdZORi3gEwJVkFuKTZp6N9FYDghg5CqTqkGnyT+T2YDYiQ69CSUEKANvQ2wdIKsUzLMNGmTT97nv
Xxqnf8ZcumoHu4d03Z+GrH9rrpoNPi5h8LIFOxX3IJSUyrbmHBkrnv/45/T0KavnD106zJ4ZC/WL
bRrHEnBDM9u7wvl2YqYDcdJsiAmxRa69r3igf1XY6nleKE+LYQiBgyqo5B5EFwjGH7/u7oamuid5
UOxTuDm8ufaDEJXNqxGeCoFK4zieRngb4QGz44igOrjuSVXDRNABb1NMr7o+M6uDSPahzf6LXWG5
XBAsI2dbioJKiyQkoeKA+f9PXuTmnduLz74o98SxxGrUCz5E9Vev4PpJVFXXitG0gcyMPDwAenKA
HyfcTHXW3mzF+T8cxm+zeyd39A7h0gfYR2K2tB69PnrSu/KnS8jDTJDwFMBeQmnpvWyNS9L0/ZoG
uXVHe6OhOTdpVS/hKP2NtOy9J3tc5MhOXbYwKvvw1nDFaSrmRdYa/RAb3Tkpqm+S3uwFscBs5sp8
6NpyArRZPCapwnlq2Ccj1ttVBTWSIS+z66HYo+LbGEUmqpFW6IZd07Po0r4ZN9jr8R9+5zaCYTo/
hKT2VzoBpLZLKUpd/AESlYD+nDdd71GI+4EK09hkOageWby9VegBvJLF9OxiRvDs5mke+f9VjOd1
SdN7ozPIN9ZdX34KuNlroDDMqByyGYYNFZER+3pJwGaAx9cUYUIsRIgcnPy7TilZl622+ABB82Ke
64YgtKdoo/tmemxiSQUWeYBN0c7viOBUyhXkbMApLvOa+EGbNP8xk2jN2KxQ8DVL4a3h0cL0JxBJ
exMyARHRC/+ofOXR2MQlg8U/31i9mT1VU3Edw+6hiX1wTJrJxt7X9btaR06BCDlTYZFj3+niJQ1U
z7vZoSizhpy1noEYTi0nOxX/2Fn8HubqfgxDgJlY3dZmkV0aU3VPEp4vPUDrIaR5kSjqvWwoBmiZ
Asdl3jFxWDmjwZ09DAJf9UWCuCibSK4HhqlIbwSGQC637vDupg6GGavBxyWhkjUp5+oBb5rJRoqa
0KE7FShWwcwyMmsEeFsgE6TX/G2dpQ8qJzM1QqvcZNG07nSsAcKefpIcfbQu06dGeItnFLZ80To9
72bdb40YODY9cf3ku6vI4GawM+qxqW0TgviP0S2ugsz8KGaayQy4n/jMYRFkGMNM8OdBXKf7Lvyr
IdKvhUY+08lhURAfYqQrsUVg0vVzSsamOf+scpbayINt8Tem3GQTawi5gGfXKWw5mXZYtrBArSPn
5nly00S8WZ5rkQ4ws4Ql3DgaiGtxOq9pCMluwpOPqmeVysVnbtNVPlL7ucpbTNIDLsAR2z6CY8Hj
peelp0j904RlAK33mAv/zZnwTtkCOO5cH7vM+iqmOwI91lpaOTHK8GZNNaeC7MkUzNTr9ELoEMEz
puJdlvI5aux71phiE7KvCcbwPUq4wots3qXWuLnJWL+IWdu4WX9AP+GK9YjNZvpQB6WgGh5xgZQX
g9YwIZZHTfXQmGbQ+CVGWL166SK3C8bO3RcSRbVz6A9oXis5kkKp2xfdphE5TAK6jNO91aZEzpOT
p8hDLm7eKPH9rZFjEAlbjlYeGYlpEVAzDq6mfqpHsESqa6JtzuCy5OxCsxbPBEXXCeV/bMgjcwnG
UypYi2cm2xtiKcdEN1kV2SWuPIM1pWgffXcgYSTyU52HWyoUuhWY/JsqP1I9e7Nk8zPkYbthBcLM
0/vB1EQ32BYzcU/NOpmquiph/JiO8ZI3CZmlxMRsD0AmNrQFopGuZ+YhK4ZsN9Bq9dpuhvtEGMOq
WNDkFJZT8zfkmy7pz+RHP7ALEMwzuqBN6aUUdXXFVsVDItXbnERR9SVpJ+P5T65Cgz/p+Itji1BJ
XKPiTsOaG/qvV8CgwUH5oJroqi0/ELMPdkoOEeXOvWvmCAkgEqe8ZwUMG/9OqaVoL3FouWNWsmGC
7m4csxQ7o+YSGCaK5jOsAGk04lmhVKCTb9EZlcv25nnvJXCOpz7bkZ7F/IhnemUQcXRdH1Qi2FHa
+BpUrvFNNM1Zi95HuiVHSjJxR3MzedNtsnnFXMW8q2bJ5tj9p/W+fGqsVt7cQi8E7Nf35t+aWQY3
c/M5hPf9GJH9U0wH+O/B8wkklZhrbD9Zmne3jiLlRDUElyCDoHU3nhoXb53ZHELTwFMqInzb6jJn
8W021R4s9A+onJcZqWK0lkQDFn/LCg8hg9dN0dX7seoY/YkPbJsmnBHIGTjEv4jzMY0b/CsNPAs7
byTlAh+GigCPyr15WjcvxgI6l236ggmVRgAL35WWTQ99GRMXni+U9NgbJnLnLMUcb3bMmSfgMETU
Ga9huKDlZZ5W0Ux1RCHYUFTlt2WCGLahNbLVIlugUvU4NNM3tZDUoprWluqF+Nil3klW+NuHfnrl
NTvQJDiDMjRhZC5JRn3KEXW+Rt97yS12NqZFFgEPaUfx4MrBF06THexWq7gDxvrdaiihhNwnIul8
wxirxnnrgXsNEzsQXJDs/YNQMUUb8cVxUHEJ5zBRZHi+wam0H0dCrhRqb7S+vk3ZBFwpmT5ZQkCM
GDgFuxvhVQegKF5zjqqEBBgAMw1GMLbJGfUfogSKFHF3ci0fMVr9sTjexjVlQUTgDyonBqkcVsya
4/LiPliFhp1tuU+riA7OvGW9XJiErfsp24csrLD/Zc2JH4V9ydR+O/jcHMkdJf3kDza/xRbng880
3wdX/jGS3KSKnLy7T4w5Tf0/jJwa+kV8NsPJ9KUzSnTS+swnEEq1YZfqNLKOIzsIm9q1vKdvk32b
ucYcAQPDlGvRdQcxOMPWdNpnWc3XEW4L+UF2xCY3YonVSFroHw1WvI308gNuOsx+Jc1ZTj2w4yYY
wlOPxug70qsUOXQH2xPnUivvNMO9izJZ7gsGlUCgzkWDhb2gHhXTJXuVOXoqqjjGeUFEQdUvOAaA
/xQTP7JuEymqFu/qXPypIrlFHMW7zkNrTBUOloRkqfFHjd7Nb1DSIBCMpCf1p15r5o1b93/Mqnqx
ZvORKBbc9UE8mXm+ys2Y3o1M+7aFf2fbkh1q4p9HfXqts4/eROPw+lew2atcklhivLaMMAHz0MkN
n+nJ4/1ZT+Ci1n1oXWH2XzLPPAKluy9Ia8GC1tuFTJXVTzmjVW18pzdjY2O48WfOETppXFsfX+FE
4o+UIg2MCP9aZDOIYxzopo9l5jDi61MiA6ySbXtDm3lj2vADrgSLJeolYNV+eovGes8mYpWi8xF9
3opl2s4Jwdkq7b0bzDs4Ep8JG96eZUgN/tr3E05oCGwhy72P3W8atXcJTM+U43s/tYxQnYywEFCW
nc/6rYXramRDzQOBlbj/M81U1hWx/hin8d/aHB/t5VqZBrz/PevpFHv3GM72mFCpANRrgJZmjSzl
tYsTrNScdduk1zEmzQ4/5KWa9lOs11sB7hbrbfvduerFE+F2nuXzWMXMHtWWhAFcZj0jLZwDYMqo
9MDO2RjVlzOHe6P3Ak23H1yoWIfUq2hAuYccRQXmRE6ZOY3H2k8bF/Pq9Sw7cLANmRLxEA04HEyk
jlhWf3RFZUmZyeLwlDKT2WSdhvnT+TO1NHOZvnynK5EdW1Xpm97rn8tP1Y+fllm8mTzVcsTXihqY
NVl6D3/UGS74jeP1BLnQviai7MhqOZew8h/onvzRczKX5XxMPHevIk5TfWLePLIWgyECS1okbQcQ
kHONHUVpYVAN3HtMTu5irbiV4LHhgLqvJvx55aVf/tgDOvK0bj1P8HN1thZs83hc1VG+wTKXbwhC
c/vlDPYz2m39DgDTMOPvbOyLky6w1CjCSEalZkJ6Sy9snHwdtT4zD2AMPbCDOaIHegwtN3LZF/b1
58ALhbbggxwpXWdVAiBY0yIUiLL4AtoUDOz+U17mqnV2jGo2NFHx7Tkc8vEhfsAfsygUidUqLUtM
1DK+Ndbgn7TYu/Rswzwx78e4+yba3m0oQXx3JkqKivBQ3qnQHqhwBG395WpkyaTebZWATOxR9xiR
Qlqbpn+HzfAGJ+3eh9WDiS6ft+ShvnjO6trwJQvj2kvig7720A76cwZc34v8S5U648px0y+RmI+l
YABm1GqVdcOHEiUmyJJecvD/VpMfhwkjcqWJOxetDIA3PlrOdzgRGxDMa7equnWZgB+QFLk91qX3
ljpAwwp6GlaVwpUPWfydAByVzLrHmw31W3LuNezhzvFq0A+Gj0keGQw4GebtBWehTSbZ0EkVULiA
hRbyan/HAyecSdEjNUpVbyqiy6LNAZMPo6QGLXw1C+Poa+znzY6L21TFlwUxsGH0pftLSW89PjIo
IaZDlZkxAAHGMZ9TRyga+W3/iVLMndarUIDRx9rFwjOD1o74vzfZneFW48Y0mU9YdaQ2WRwPWyp6
tqoJ9+3Si4w5mpOp6Z7o/3o3M/GKN/EYW0WAwPQIOoxYoQeehtbqQ9GCHXI5+QxdfIDfAq0IVSl0
sdCE4y2Po49aDkMw8KzHbvWQtM1VSqYfcfMGcXTJp6LChi+mDQC5QorjIPMcjxiYRcMrV/voiiMU
fZQUzBsDxGPbs960Hp05So0HDhqvEZaxg1bET0LHWtDrqALAGD9TitDu2gdmYTVLgPqhgBJ4Vble
BBpuwZdqTrSDingw6aqN91nNETA3qABhS33yrGUPKBDl56XYRWI/HNTeJiqyUuX0jY1ZC/BSiCo6
FZUzgvvOMCHaOeWWobuybc7WbjnBiQbVr0uehb4ftYGsf8qRhwujPgWSq3av8Ld5yi+iMD4iBkWs
q6FGUlKvKjrsPMB0ms0EsNVIk+tqPApOGbTfYmxIpxJDUXoIG/BMToxUPw/pM53h/FOoLUzRyoYe
1kY7IqgwfckAYSR1M/LOLTYm5Tw0gi5uDt/U3HkwCMqkza6JD8ykVqz1/ryFMtZte9zeJNYfxo6/
6xdmtjYKg6lecvO7DBtwntanMKYWrC2ynTXa8YYMR0c/3qafvfkzEh/KF+/MIKhIn4kW5pbkWOyR
QNY7UCOZg3SoWWdugmrrMlA7zMYSvZ2Neu256R8jsjjtmDo/YjbsKlXd1dqcXjj4NmtJwBQs0if+
KetuxpAF8qAGWGLQD2FTKK5FYcBjpllX4kn2BkwXlKAASCV9PYCo1jmNxPi81N/QTbQtUVO2slaL
vz1QOrBgNOd+XdQQv+EGT9VhMtuvKvFPuWX7gVuJAT8NdUYxLyZb/3JTkUymNhXVraDNmNQ9eXVE
VOBBbMlfNCYiZJJoqG4HYz6ZbnXuGvulm33QK3T3JWOHRVjLd1Zvc6XMjmBLzYG3ivVnq5rKu4IC
LbyN3eKFY/s6M6bJZk7UbQ5iUEyl4qha61yE0xuJJOMaASLahB0ABae+0UeJ3agaqHSaaRvBzaj/
xPQyodUy3mRjYxwdzTxHDZZP1RT0QYcTc9FS30Id/u4a/ep0TKz7geOaUzUD63KPEah7c2MPU46O
vyHpYUA1DXqkjdcPivGaPpj+1hTtSaavNA0szlP6nCxy866/N2vqhUbqVla2xRSLgOR7bSKv6jRq
8WPODynyKlPuvWk5X4qZ+T4dUzAc47A2vQQat9K/UkGrTFYPDGKNcBcnKImJZbyXzeDvohpQPBXQ
nfMsC6q7ffKdaZHcYwz1Hqa8iDYooV3gOS8a+cojBTVvru8frCL/yHI1HEyZ+BvmWhbLE1X07da3
RmAiVW3QnYhiSwZByzbYP1p2gCM+yagBl2CQRehdFaA/Ca/b111OmQAdzEFJ4yATCzLMCg8bxFhE
HJUSeEMw3I4l4fHEpUGktbZdQeK8b8C7k8R856YGRJ8n41qfCdow7rDoBCmnU0MpqVtEMXAg74sT
MkgpcAIk5kR71OQoN3nu4+v09W8vQaOuk6TbM1xEa2pFtzSfnkafLqBJ+drGcqiVtLgtxp5M6zxD
dRQGM/aedN3ecIHmh0tqxepmfYne8yZZdn61RDjjI+TprtNgFmbQHIbG2GQG31QxdayfiX7rsME+
1HP/askFEKhGgnE2XM+RGUUzhSgmIK3SSH4aSYjxlamDRjQL664948sfIZNE5kejix8VWfYBrwQc
Il41yDirMOwNgG5pkCnWtpIA5HbSK+xxtp5syhDFSGerR8X5OoTscVdn7snkrUzzGA8F5O8NFWsJ
p92QJ2Q5xWcThXWEU8TyPc9IrzEzVHc/TLStNUAa8Jl7uBsq1AxNlmfN0atv3aEjTNgHVULLsuWP
XaQfkXjmvMyL58OumzzyTmGILMXzOiOapBOFTC5GYj0nKUWw7vzC8SZwBdB6th9PXsRTLu3izxaM
/mq0mArh+qUPQiNvgt+5Gs8aEubai/NPLeGyUThWim684ogsz8b01Gr6FzkLEJEIcduxGh+mxH72
zfgrTjDKRphZ0zSm3IshSYDx4cmhVYKajBJjQPSQFuewqV9c375ShfnE2ZUvryir43BATgqPbtVV
d9g5NlNuP+c9vETNHrjWbGNbNrFitj1slcl16FlwvKGa4Dkl3ZHv1Syfhom294rvDd8/oQSbsjQH
WaR2De4o0k3wWlXW21si/lCPin4rPfpvdVw4Ik+enGmctqZB1MzSYWnR0bsqDKt5qsZOraOkaEE8
EXxEbP7SumWjn9sVD/S/oSRY0NbC2Ew1E7iqm0AX6HAcegmgdix1mpJq5zriAFrpE1nXhHcbq47P
PEOD10UfyS1LOXlVi2UkL49W7D6PSvvRlnufZE+xajR/L0a32HEMAs6mH8TsDi+VWV/7/qGzsV6k
1do1VLrxOjxCMsvNoNIqHoRzdLLN+UV5xks9NNeIWFZH4S8XJA533caYpOntzTd59iaJeWVRmumR
8HZeuXCOLfIcQGrvC8fyyYdWRJgR+Te1HK2jLyg0cXuC3BXtd+wg2Abzom7SIrsDPHvo/YgLgJLG
S9/RdLtcjeO4OOSZFVwRn2B2WZwzo/DqMBA8DEDjAkuhzmap663SmTNpnlD0Uerl1VXN21zWAOig
GtNXgZ5U+qdZA46WFOHViuqW9cV1NnmZv0r4Ft91HN/PGJTqYfRPhRZqhzifPpDiV21ch8fJJHGJ
cYxBMR7rpegP1qPsC0zS0rbupC3tu1hR4KyReuswCbAX5xWOY/Asoo/Z38CU9XG1Mud0Pxg6h9sw
d6L3Ju3PEAdzHjDM0rwSDloppHmxec7IKmXc2XX1OTXCEnRVWW+16WjTM/24jKSsxbOH0ZcZCDr9
yLa/nHMcq7P2mYnE+6wahk1GNuinMsnPSrnJMwtwJHX9mif5K2hlLuZReoHblvl9HxXvCQk7Px3l
62Aa+plSb/hjVhO/Nk774Bsgb1rCPB8tWnUizF3NkfTkGM0l11PxiAkxCeZsetXS0TpMTvSpLG47
oQr/UQ78GVuJHORx7exiX6Qn+CSYq0lTaVVXnPzlAyPL4vT727yem1VS48x3oMKds8rm4Z0nS2Aa
oMhqwHW+7fsx21S93e2xpbG201d18+oZo1iD8ZJDjNfsfz85jKNE4jPlWThs6Vo/9f791b7m0rRm
hd7mn6/rli+2mmFjmN10/v3874fM0FrUe7k1Zlzeve5Oj78fcsVYaS4fbVHMlFlCfAAsEO/J4M6P
jixMZoG8Mb9/Otv2uCs0DYgTeYrKYffmNunNjXr9R+QYStoBh0Nk7w2viBFtGPQ56jc8lY2HbI6K
P2PfviTKlp+zkkQF3SqGSoTtJOLaeI4TRlKuQfiCw08cONLOb3nmtVvNdEnURdLf5bSlntpmmg4V
TB70RF2dTNjrTIHSi9YVycnshgTEBr/6/TAQlNn3CyLxvz71zx/+r68V0DKwPQBcIfvhsw517ikW
qfcSD8VVK8343pONejGoy1o+axh9dWs75/H3awYAkqeJIxfPT8t98XpaPDMD/eL3TwFkJJumBb7x
+6cAv5CPyXBffv+0BlMH/NWH2azaR7we/8HeeSzJjWxp+l1mjzI4AIdos9mEQoiMyEjBpNjAmEkS
Wms8fX8eZE2TvNVVc9fdixIUGQHhfvyIX3z/oVH01hkJZZrq0ey+QMZMD9acAc1QX58yfOFIbRHj
u12NhU1ItFjz90suHO1agMu7poljvQCrURcFemi56pn9cPu8IbX6Ezie+PsVU5A1PqBPpnLq2xwT
MfBcyvL7FZegHSGKuO65Q0T7uxPHD/eF63fw7m+GEL/98n+sP4TEdeS/h2ujkYJjxGP89otJhPqZ
H4Bt1/hD2rrUXcdwdYOXwh/9cIlwnT+YY9sApW1HuA7GNESNHx4RHOquQIrHxJ9GevzMD7S2BOMN
Wd9zUNUXtgOO+9+xiPjNIAJTFQOgtjRNqTuIeUjlKfMTUhueG4DA2YPn2ZbenZbu7CEH0WOh+N5w
fBnmvK0yl8oHdMRdbDJjbxvqSqaBd8M8noMptA6GQ6mlafMeYdD3TEdBKLmVS8r5AFNj3hRz7Rf0
Wk+F7t6Hiw2r+8tPD/zH2vzZwUc44l/uA88MCVtH8pR5PCDYf7kPuwSzEdUwZatR38ogTNd6Kzhp
+yzYT6NxBe5pHcMQ1R888M5dlVtbWOLMCdrsQ6IP0u/IyNGPD48y9yCQQtYWk/A27WSn9Oeyb6mh
1ehi2XRoUn0dR1g7OJZ3Qvrwg5bEYqMX6PyAsjnn0XKXlGDDTVviIfkk4pxxK4hOOrp5cY9OgFzX
A/5PxGXyVTzCelszoPejnOAOKCB7w2uM2Wstu7fIRI1cZuEXq5UfervXttEYIiwGxvVxjuZ7NwN4
aYbaPRhnEJ5uiRSa1X7Q6PbKD0jX2J+1RdvHArGRJKRYCg04gzSdtnWPp4ZrVaCQXk1cJ3dRnInN
mc63vpMhhpmdWMK7EbXNuDZfyghj7gg3sKRfMBGy0fpj1LHNe9rjEZgdLwXe7Gj+BKVmm1ojcmUj
WFksDrFdSPd1vTxPNrUn0ix0+QBYpwtiTK1HWRTSEPXaDHiag5dmgNwG+Um8wzcRMlKPlB2TuA2W
At1KTPbnBkUvszQiKqn0zdIG5EwPPRakE5dzRvtabOuxe8+EcO16c/po3hld7uN0S7/CkKdeK1FN
0sJ7bPyuwYTTpajAlk3e3KDkHmYb0r1DWVVi5Wox7bMeaj/OlvforwNHn0f0xzHf8BrMwQKwsg5O
Y1RMjjHc2aOmb8zx/YJgJs+XjrWeW0pXGu2UinbzasgpbMYOR+DMLbGVtyJyFYE4VmBGAsITt2Bh
qqxlzJaCACNSELsPwVJ+ZFi00HtwsZ5MrD0ihtdI9N7a1IAbuxXq9DgabETODCzOA2MTjgpPM+j5
EV3HeuUVNrap8bFFmfxOeNCnGxAA90wTIEXSDy4gfl5bQACY98EHiqrOLwezZtRMmW3YyQbAA2J2
0QCXPW92Edi3HWViwlIuv45G/i7Vyvql+yaj6NnyzKtZAugIUJfo8zDZxR1VjzHrmIYUQLLQkgzQ
VRN5cVwoQpetXqJL1QMkQQUwQ4DEm5nWgfCX3YS8VQNQFgiE/BYL8IW1LkDcCQw+RuA/4gh21oJx
abaXpgkd+rFbN4fLju26P8/IKC/xRwAJ51rYL3Er3gVm98k2LmgaMguA0l2YzwhPn2cb8Y35MA4n
aAeMtqWNL0CCH5qBrGE3SYpR6ianb16QcfhcWfq7tiq+6KBwV32FA8qwjzvxwTBUktG+C7tMp+7o
CnQiDllRALNjoLYHJXPRlAxIE43vxnrcj/3CNvAGJCtzdzvbDk5/m4Ep6GR5DzqIuia2iVxSrKy0
OyP8/TDFab3mOPAdI6bsnu86wYgrtjCp9XJ6k5Px3sCHCOXQ9rFdYMKKonhzEOPryjXNDWbM2gN+
2HVjMJCU5s5LWwSoxAZprDVEHURn8HBZgxd21kKUj2WU+UiQ7C2M3NZTEYhDSeKhz70E7oUqZ5B/
oKRmkmG4qK5+orHtN0EV4Xb+MVad5RDBN6TK8Sfoiv3iOVcyz2JtNEhjqfF/Jk45Ygxtan2iXXif
N1hgthXajk3ia1jpLoFCiKESBdiwfZ406Pf9epocv+zBqtjEH5yfxzsaALuKiLFDgu21saO7yMDC
ZZqd13ECjcjxtB4rWA2Ga71idfbJcWzKxeTkNFkKKsEQVH0pIhLA1Na6bpztSF61AEIQqLddWdP4
i832Y61DWKWjFWyR7g62CVGonIGqhCnOjE0LPcVO/MWqwmejLR61HL7MUkLQuZ2MQhrmIbOmdlW6
drpLKpoF02LRr6KrndGF3gyaAcLY7qZ9ZIIGK11s/cJUQw63ymirY8mRwBR4wokVVAeDzrtUIRrC
KeJMBSdWzctWDIDS4rJ3tlVVMd6OaG3ATI0+GaP1odNE81Sm/YSYKYGk0ZYvKUAx9G3S6Alkne3r
wHf2i2OVD7CaFLoHIVy7DQGQoCyTJxnOiUaGmkA1HVw9y3cOd4OQUHRfAMIp54ntWMWIuHnmO17Z
M6D3K5vJvMPG5LDI2bzmiIDmdSUeKheCUE9kx7FwMI9hwzhBC0zzvWOHd0gAxkfAwLXvdOgPBFr3
OQvgEans5DnyUCiC25NuBvweNm1ajUoXA3ADLYFPYZNQ4S14WfVDZW7QBMaLAS3IbVhUM4W8qRq7
Yjhn2QB+tYuXk+hRS01SlH+EG6SPYYq5sos01munALNWqQ+PVaYvx1xH7jt0wO7RxNeOqHFeesi6
j1i3FuxU7XnxWpRDguVlDpYM93HdvUwWqI02rCsfaQUNOPY1Hun3NBbULmEn9dnO4/tuKMNrohzJ
g1w8OoIoO1FTg976soB/fsB+2XjEVrLwmoSGVRRsboS1HKw7MNNo2Y41QjCNGz8aYRxtTfrHG6cR
zYOjMq8K5PXWySHGYbBbLHjelih43ecLICjL1P2hsZoXmoZKfuWAIh2tQMulFTcyYpwDhruJkyNn
0D5kYwxkAnBH/a6oxviQ12zvtqDPl8SoO3YT0jOpCxbYAGy25OnWcIZnbQTV2FQXFipD7iy/W5BI
Xi0l8o4oazOM7dpsBwXDWFfDXRdpCAl1TK7p+2yLHnyfK4KnhpFqtOAFnSeI8Gd0BZyLjdcFJKGt
Zqf7CF1bfVDMOivOkSc7CzfukK4g7ZjLjzpulaPtIo4YoZrD7Jh7QvrMxKUKHSfeGbAiwIRySg61
064UvG5dKBWheURRJgic19bo75JqOYeGeHUrskmv+lIUdQSzPcjQKy+PYjLpHshuVzDjB/uozyvG
RKo19qWz0M0cIjpdgWvDENdQX07xlgSAFuMiom/B5zA+6IxzZ2UvoKKIeMmTSMHMNphzhzDL1ikj
6bUXLDR6WoTw4nDb0wQRlXXX1AgPDIP+WtXmNwtrAWTPUfGxrezAGn2uo4HUEYB8Mw3PXZzsQfqv
pgaxNqXzZ8aR7ybYEmsoE85alK9SxVnTEbQMO++xs+KnvEqMVQJ6Aq3zHINi82hELpKKBWWzjp/0
0H5JARGsl4S2FyI+51k4nysb01PNQLXITWGJ1O2nBdjKktxPxdc86B+avrIRfHLe5eieukm6L8PG
3YThvOslIxoEid6cugXNLZznxSDXRaBzPdEDRZPmBXIj0Bc9wc8ZvkY77pu5fj+3FdyTQB7FHH52
HmGHI1Qbg8uPu+BzMUxPePcc6oZGMy7hGReTetMz5c49QOp7di3NLT9JrbNs+2sCWoh2fNIxsnIy
2NYEiFDpMCPFi8XWalJg9KF6r7cxXhUlZHQ9SB6q5H7Q65fF8fw+43ILSIYYqBgCY9dlTyeLXzVI
1C4I96xKfHaZafpUiaReKclymugPVRuO6yLKXyqIFXDYmEONaMfC0n1IQETRrtzVjdxJRJZURn40
rfZIhhcDAHctVg1XImzbPOL9i0pHikRzC/csSO8sVHnXeN2OjaIN5J9Lje53wUA5LpjpEQCFgfid
Wk6Wy2/ETvQ2Myo4KIgXMfHZnKflCj+88XMQvOtmwG5Hr9MzmSNHWy/w4GrvdKfOHsYh1HeicTFa
DwLz1A0c0UEOzaRDg3HbBgnS8KW5ByK1ZQBfMkz16rtU1/sHUWbnSOetBZX1IQtL+zCbEmW7tjc/
pNriYyDxPs6W6owmWXetpPm+vHPSMnifAQs+o3hvgjnilwFsw61BYYLT54EWCTKLRTdUa3StNgyN
pwsOcetG1sFDUIB483IgbUB3vAdvCZRidzH7OvqgyODpNWyexXsIwXw+EFch4rWx9Edj/mrbweBL
QPKhYyCfMVoXxiQbHFfrp2Zgyu62yBrSWYr6K9K27ZMeLMWz9zg16Rcdq6bLnHoaZjP1swEDza9S
933I9PTYGBP/ypOvRVYE+3GMk8fQIDlfgtLaS+QLHm+/BwUJ9e4FfgyMndiykp0Zd/rGC3B4S8zq
YlGYrzng78xsgdPnvbdL2e1DjC7ObuneO0v7MFjeW4u+yqrOx49VgbrSsNh+CGCGkmjRP9KgErAj
kv5ikPI2MzwL+ADBVgIfBElZ3FU2iDtnEhmuW8O4MdtdrjUfyrG2z2MTgXkftfd12vdbvPkoNkxv
j9KYZut3TdFBgx7w7qi0RICcJzsStkEgzlPrlBoJp7OcLrPF6CGCElQE7aPGMkLMjS2edo75RMZr
2yMkQoGzLibqeMkMh5aeOoYe0XNSbcs8jXddmF+wKpqYYAEvynq4uejTj2gV8qPMFyGd9d+MOgo5
x4Co5bGvQxg4AIc/V5GHpqDK1mIoFAdeuhMYb+w7BkAVzoNtHw1oYxVnNwEzppwpZ0NbDyKdHoid
BTBZpprfveycJUeXCtb3sxm/APL1h4LOeFAIkse8CdbgCNsvNf7LiP3OKMlZUXtKATIVrJ4i1x94
GIDWWiX6FU0pUt0gVPvByDE5V5IMI9hOE4v0S2PpGBAa955qwXRTSQU1N/dYaIVn0Wc5w08zNfzW
ApuNuk8BGJ/hhauZ8CKQCoaPJT64CAb4LXwlTKJcz3exgFqBE3otquZLWctTpLEVVb16s4FsB2+5
MPtHsjEO7to4vMcXRzyLHMI5K7I3reU4Ixu3wwgsC73rYAzDKUBpfbegGhN1jX979eNc5KtBVjO2
Ts0X6APVLo9Sz59SkW/iLiKVDJrYj4kAtEqxne6ADKUV9/79PZokA/nk4HApmcF1Wb9GWpmch0w4
7DH+CN0hhlgHM1P9tsu4CkE27UF4k7X2MD30XYWuEQMi5gkKrpsYMIZfzZDNBTPOKQdamjjJjsnw
t5nuPwZ1dot2vTZhizBdjCXzUBSu39rYGje69tzIZ0kGvg5r7KPsTAcNF9bR9zWHkqGkAe6sGPih
xqJ3TAKgFW4rDL9A0SzdfsyUSFtU0Xuqp+hpbGIO1pm+FJr7L4yiSBHq7IOVG2SD+M3FiYVPQxp3
p2S20O8XtXOGj3qMtKX2e7PrDnKBUMSEPFpPefFGOxI8I044vknqrKQUPJuEQdIOUO/r4ECIB41C
SV175gtDSuc4imw/kKRDXDOORRq6H+as2bedFM+zh8uCwOKnBAjkM1pi8sNwH3UntTWR/gJ2qqMn
2CTW4RYS8shITg0w/RCK2ZOdf7t5UN42uZDyrjHz9C6hMYbTdHutLe991dA2YzjzFFXs/0ZGyClM
udwhTjqcp2Vigms66FZZ0FGIJfYBB4ivt+uXyDE8aDFI2vxDOVHzxA7wHGH1T07kaXe92jv5cnNX
JywhV2qtpyDiOmWzRrmM0lmbtFMVVMjPoLG+ir3lWRtG7djg7YXgrX6GsLqLtS65m+ynsEaw0jQP
TQ8xKGoWaBeqL5Hr3mvWTsd0SuTGkI13TwjPSQd661RqT2kow62jtwMU2X47OFa7H92Mart6MIOo
h0c5f+k6S7/Dyo3Cw11XWepedKus/E7Mztpow8euRkZWLvYT6JN8P6nA6y6bXMvEoQ1geKlnzzp7
3zJMfLh598KTwPHIjq9GPVJ8MoMOZneTKRj5kM9gisS3yHLL3U3zwepzcw+RUOfyWudQu/ne9ery
jLeJr5NEP2A6ssUtageLDS9TBMx8idL4JZjSZ6igSEPGmEu0VZVAAMJlECVvAKZd6C9iAqnYgJsf
svQuSjrvSgFNJVIiPBrTblBx24rKEwwfyjXZhZspCJH79PpmrScBltuhEzwaLRKWwRKcTKPtNkke
AJ4lF2VCm79V1sE1L2YUJHeeDtgav3k1BibCm7Ws2dU0yWoMDPOpui/nzJ+zcFpVEyNRRI9Rx0MI
Yo2zHh0+FSVIsCp0oa0T1p4Yr9gx3sfLt6wx9btUhh/qrBv31F7JCXYo5nFzic9hCe4/ygZcOMcR
5CqGglTL5mczyNr7EDOVDkmuO5AH+45+5QMoarfSpustrqOqt210aEIcMkDM3RgtBBMmze2F3naM
Rl6djOmj3gSePw8JuDM9eWfq9CfDpjiFgKuvkEBQUVX6PbL37kJov1svJyGl72odlni6R1qPdTD0
DwWMmHWdGHuJZZWvByhhCJgvtMBSx0cRpFuZg5YcQAwBuo3NZuPmUb/FhLdhGA0fB8mibdTpINBb
YVL5xkjh124C5ldFk7xnHF3Y0wz6utjTIwSDmhSMBAR6iPMEcjyD1Rwr3q6BWagOYt5CQOFpfDUt
M9r2hRM9B+Zn0UkXChAM3tG2Pjpj1R7xGiBNieZ9QL+LwI6aQzwB+ap7p/GHsHpNYXWdXZUeD3BU
aEoeMrUnjAXMb0ft//2JasCT9lM39ttbSqEl/ehjwANN2I1cFoXEbFPdiIs5AI6D0T2iwnBAu4l+
KriELSdTuAGaLI5JE9N4YWhwqjUab7GlR08165/lV1bHaQyLg8aTXOlOU16Qf63hdnFSoDp3mJLF
PeVOJhy8SfFQS0bKw0Aa0Mzy6VwX7nguvTHbLfkAN9lmCJ2GGFfQIvOzxknvNWLFo1Y1Z6xt1gNw
5LsmVBU+5f06aXRjzzLi/cToBqft9OwdAhWzQktc6xIaoRtcIodgQkPmPjYc5ziHyyPgit0teZks
+yOFeg84YAHNWUUDXgRz80BIOASh0aNW8Rxi/f1CywxqU88OkpnieLbJ/JaOX5emBGRcVzreFQJ2
lae9pFWyrBCL1cvHaEZ8VMg+2KN49SkcUzh/+DkZjOPphtFgBhS8HG8HvihrVEXi6By/mkyIL0vr
kuo4UCg1q87Ry6A74/VVsg4sCNAZrfijZ5IZuDDTAmLdp2rSwUJVDRIJ9P9tXMwgNyLZs9RjcQFL
mWLpdCdl8QW7KbELHIRbY9QU0GrlWtS5YTID950o22X4/WRNa/LSkaiwYSdsrCZ6aRpjk2pndBGr
h06rnnMH98MmHfWDPkM6r1LBl4wyRyStwwm15bCmXxedCisGPdD297fEcwaFemKAQiawkOfZ2qe2
Ky7QsnRwQixzwPzenaeSR81KmoOmVD5crXpJ3IWhSxggXZEi9DPN9VuScaw7BgJvNGzelVV+IcDl
j1pJ8WbiToPbRfCB5jsdfbhQ5tDYF60dHwp6Ujnt/dOyTG/R6AFP0cED2aL07omq5BuhQau2FvLE
udus6iWP9q1UenvA38mcO+chqVKaiaWNtv97FFC7h6BMv4Qj45lWJLQUVIohAGS9A+pPZxCT+FsP
tdOKgxd7Ayh/PCplKlCRRybdSRf6xjoeUE5QPObeeKdJ9ClyoF9ioI4O6vD9LTR3dUXPxAxzvJbo
tlSyDXmT2xrt6DOGtFjfZAgvD1N8D7thuk5TPvo10r/bHJKhYWbWmXnCQF880TfJLMp1XSXH25VV
MmQ4P7ZP4RheQ5qapziRVH7p1upxh7qlSqnn+pnlheduhzwUudAnZm93U7t4OCWjcVRF8yn1GIYs
4OzR9U6RjTPz65gy9wKMT2EOb6W0ZkxL4qpdt5LJS14DYskNPeYgrXzayviBdl9Se0HeVeVbY2lv
Ha2OL0VujusypnRtixOVnrnLNNbl0AY+/N4UeadTnzb5Tlp09+WItkJozDB5hIeQaBZVe3d8sfXK
jvC3NbYlRPPdmKFK3zolTROJ14Cf1diZ3JJ3h0H3bsLXxRlxQpCAe40gPzWQlKgK22/wBo19bzmP
sdXUhxogz8aK5eBPEPSKoAlOjqFvx7h3QbgE7ho10nfQ4eIN4YMxqNprmigBiNHwpN1ghzjwksMz
xAPyX1YoEc521x+aBEMqiVKuPQj5YlIvb6a8a/a9/EQ3R74r1WwC0NOwMganPgwUQ+A8wuzgkuz1
bjgdPEC8Z0uvUZdXm6BNhyeqffMg6vHBKucHLfOqj6OkjB+AR+J/jE8mYiRbzvpo3wOVW1E93VLc
qKMhO8wXs8JtsTTQm7oFrXJMEDVYs2xMu+5Wfz/uNnSG2f8lr4ZOm5DCQanNskzDUHJvvw67F9Su
rHSAkCMWCR9QTFdUjdbSjh8iOCCQqzm5QtO7T3UH4cLRIgFQB/KgkpjbNeqqTDPQ1fIn5ld0I80j
ou5z1eWPgGTWt8v9X+hIF3fz81x9/b//563skUWbH7+GcVn8LNzniZ9e7eYzQJGvhfqxy+ecH/Ob
r8XnL7/gRtQP/MCN2OIPE14vNtG640mXAPT/cCP8kYKSwKmhUSJ0z0SA70/kCGgT+rDSc4VlSVMY
LI4fyBEh/kA8HlSk4QmTFMi0/x3oiODKflmFAFfA/EtpIB0muRoFyfgJOoI4fJoxCEk2pOervsGj
x9lP4ISrSO5FZO2DRIfKSr7oPTvo3vz0oP4K8qEkBH/eA+rbpS5d4DQCsStX7ZGfvl2UejEsyOxv
bIgD6mvHimNe81bCRPQpbXZQ/JgMTmAqmq2SxxuZcMbi9e8v41ehQynVVdiUWtKE8yo867ermAuB
pfkwJZvZRZkWpiQ9MTCTNBRkciy4+ZLU7O+/0kTf8V/uHLQQnQsQyYTp3yA74BPseBrqBCUpovQE
dd7V1y26TjbcWGbTQHxB/1Utir1vAeDlukYuisYrip9GD+zX4rUUqCSlmPY0qA1ezeGzJIyRaK9T
HpS7oJeXtbuU2BWRQ3pwQtqdeoQG+d3f34xwFDDn9/cIYMdCPY21DhDp1/foFlZHNd4lmwBXM/XE
hgrLwOjYdm92a+3V2w2hpxiCY0iqZA3pJ5CvAfaxwn5tdLFuZl40olew4DcN1eesj77h9MCsuR88
BhjYrVpumgnB2eDVWHN+dOrJD+RqIZXPbZ16DT1dblT909LCUB+5YEMQeGCZ8NiMjHYHHWtrT6Al
4Mow+rGa1xF89DygfsLfHmEbuPG+WHDDAclfgq8OnPnFzd7CHji5Wh6h1u3UOEtd002vMdVP9mxf
Eug5Jk4kVtzv1CtUf64uyNG5Td5fZ14lWFNHWlCl2l3LLaYjmUaeHNFz3iDS+lld69JDxuUa8ZNo
G5Y6EKMITIHaFjEc6CxDwY73N81sBd50k/SPA1uCZVD04AbbfiO6V93hxisceXnbccwneMlR79ud
2svqb6vnrB5EwlIfMA+C72tDrS0h6NQmzzLky5xmizkHY8pmJTrk4Hh+k1Nv1Ufbs8M88fZXMwWD
TKf9TIdtrrcFb0GHLCbnZpfjhmprfDj/Ty2+ibyryYlGPRHQddYjXjPL0+jkpdUmX93gWHe7GgFq
dYlqZajL7wNjH7qUdSVc9DLCBpR1oZ67Ts6PRdFWxaam6zYoDPkTr6+ZXtVDm8DZJJW1N6Ll6mUd
VBq5X7gPHS95dZ+3h4am91JdBGykv98P/3K0q4DiebqpA8xDWtJWAeensNbbup2VdsV2YOmhrYP1
THPbzC1KgeHc7Roeq1LbnHnsPJiWvYCdAy0qticYVRoAR8t6VcGuzZTUmv4P4UfJy/7rhvVMBzKT
Dm6RQ+SXK5yZ9xaeRvhBW3zlhj0vBNAPLwAuy2oWV7QdMXtHp1MtFd5T5TX/9JD+IupaBDJbydjy
rJzfYgaqPRWQRh6SugQVIVRsaxf6Do9N8CoRVuuBHfB65/hV7cY/j4VyuSL35eTD7SW67C857iGt
g0d/UcvIiTm06jVKbSqkkv7v/v7tWiox+y3YWQDZbMA4lmPw9H57dpXdNZqDIAYml2eM0mwupXZm
X4UlA0tujHs3NT5QfbezUVIM1HsmcghWIi5WKtip4ECSu1nYxlTnm9vC7eGU8ATAWZgoJjDT2Ks9
i1jg2ijlXu3jSgL+wyxS7WP8HVES+hjm0ykV8oIR275J260KnWGTroN4x9TqHI7XgiD29w9A/NWb
+/kB/HZ2Rc4ySOFxakNAvEVYtbwbIoc6WtSbTA0k2wmCWcimJKDDid+MakVhyKBeHBEYuvEuLfLz
P1zaX6xrixXNwjEF2bVC6f688xbDM203TL8f5SqcVxzdbbCsKxayelEx0TTRa4AVJBgmp6fzQxT7
bfqP8Gt5/b4Qfsax/sVZyCUA70XdGbGz29b7afPjWWNp0FKSjVoL6mvVZlcxv/fiY96yxjULM7Hl
9Pe3Dhr5X9elyuA8B4lo27D03wqKOPDirHJB1mhZRvek3UWWYNZ35WnTrVrNJvT7OTtOEfYfDlpB
ZY8NH1ucoG2jJqcWpQo+kuMIHRHfSZMja9assiN6fdd8ZjwLOpRXrVKWuR42lcU6zeWesy1fXg1W
LWIwG08lLRzBXjr7HiefegxNwynEogjwZVZHilqU4OQgmrWUtK8hlr+592yx58103EB/3ltGCq0E
d3lin2Ggr8o7bKFD0w09MjrZtozjNBLFmXG4GW5dJmIFTHW1rPDhvFrDeBKkDzAuTup5627KfJ00
IkiO6hZUaHW8EfjVW8W9xsnsC04UtWfpue9V9tsnECK06WR1/CgpaMJx3RC/B8Z8jtSQkXtzqm6t
m08NW9eZu40zjr7GwaV2vcpbDC07ZwVMDoJYpT32dbYbWgmzkkfX6gxNyQV4EOq2VcTP634Haumq
Uh1txCx9k/i9Fe5c62NYL9sS1y61WnsgcRUT+FeVF9vcgxK7xT4ax2wMskkSSmYF+HC1S7ZRieQt
u+L5305KomFh4OTJwZxXzkXdp0pD1E7JOLDVPUpPSY9+v2ojWUuIqF0y+bejy1l38HN0quIQXSjq
VpVXtRrpGgGOB/Ln21JpjkNmZEHTVOuq4ljPMBVRqU6FMJB3r16AWhnqYmPSQfVB6kpUYpS53Ubl
ejafUk75akbmq0QNIwyf1Be0xDlrJrpo6HZyY+p9LiMLmENCL8EJseiqgCb+eLE+1Vi/q7em0k50
h1eAAtYWn3lLT7gadfbZfJiK0uppTeb4HNuELVZnP6XHRaUzPBF1fSo5mcg5gqkDRA3UtjplE4uh
J40iv1BLQG2LuGy36r+ZzkbjVoZx8s3FuniszRjOIxK2KPty3GrzqZezD+fXj0JUXkjTVP5XLu0W
taytRIBEzohlvS21pMVK1miMvhsufjQmR/UtVpZva1RaMoxtYjs7L7G8wHRVqSNmzUB9esF4YDlV
DquO/6qb1Kphp25OLXt1yKrMU+0E9Y4xW3lExMFXC1glAsaQ7lB3ui1MC+QE/OE4SY4RdoMLUUTl
u+rGZ2GAf3lV98NmVhmwWsLqsagd6xBbWBpqE0v7Ic+Qhg7nUzez+EFjqLSnWkg0OT5U0hY7vT8X
7hqnYQ5IVebAyfRVxE4nGvum/QFZw2eVD9ANPdrK73V8o7+0KgdKHCKAyiZ77kHozU59qJOMPrPY
s6ok1f8PJj1B/cDD3U8FEYuccpqjs7rd3Hb8UG4dZz55xImE06vE0TZzkqMVELeDVyt8VTWh+ty5
ITQMyXmxeiB0n5hvbNVXuhZdJgoNwHm7jnLORa8Iihh/ksVkJEm3UzFQhST1sSrNtqKtZ8qt6xJ+
yExVHq2uX2WoNe7Cbh3f/pqX2h86xOowLKVJFB7V31GPSCW+tdyqSSOD6zVspQ08tdVIZM1Z8xCc
qeUHEl12PHFI1QLqq8IFnRyukTRzIu1TeYP6Y7VJ1Ter41Gl2ar4ULl6WqmtInFpvcwJPH6bc4Id
YfBHJiUMn1Iu8qK+UH3Kn1UEyThn1b523Tvb3avPVQeCWteqGL3lluNyQo58Zdf5WT2QhVxwmJ1L
LXAYQrlfa96VnDIqlM+sOCEZOEX6aSRv5jtVYE3xISVfjGyWNpAAlU6p4oFDjz5BMHYbCrqxpYEx
XdXjVauS80rFEFUXWGxtVeeg+6wjKdB3MJZ5PyosBzwl9XAHo8FcdL5GdveYNofczkDW9pvRY501
JtR+jyfE3qTiVA9Wm+8NKIltiG05KDnMmGIH9PhICEiOKl3rMotU7QnbVZLu+NgRPdWiuVVAvDT1
/tXLax3/z7MjSymKCAjq5UykUSonVOVqn6ZHQNJHFd/Uo1B/Rz1kdSnZMvjrs85bV1W0OutFT9kz
UAIhP8FvNR7VHMsSw4HNobfMvQogqgpQkU59gyqXQESu3SY9qudfdG/1PAPzpADjH7WUbxnM/7YY
/z9ajEJlc/89Pe38uYeCHvftz23J2898bzPa5h/yVm7qIAVJf23y4u/sNGn/IeFUMfRyLJ1pkU21
8qPJiADPH6bp0HmUtoTR5tqUYD+6jJqh/yENSXvacOkO6jiU/DttRuVL8lPNBAKJfEcK+pieLQQl
0295OQAzDovMmahb6pe4G680TR+ZEgP15wwKF8avc41uSlEB5x7iGjGL+sGuayYqDW4VhobLt+3b
wF1WlfHquIgx4HuGfEW0hVvTrrBiXtNLxICogp4WfBZzvWez4X8W4whsbiInRD0mf6xaGGIwoNGf
S6PPGBGlrPcaLDATgmwIsD/EN0HEgAFgJKW7Kkq3Sqy8FS6QoDq1V70BWyhAiqD8xzaaqR7CfxWW
3x8SbUhepKdbDv3fX4sXJj6AmWHBr/EhajB+CDRAyQOC60U93uOVtI7s5Fk1pXoSlwj+PWJiF6GQ
4aQ/wFgSvE3i84xM5UW6wVkvmkNrVfsxr5/iZbI3dlGBFVQSxen0FJSaAQoDWZOYQWfggA2MbWhW
8cVd0rc8i59LotpPi/YvSqPf2g6uYfHm6fJCljQNj8X1W+kcyHiqTUDwcOPd97HXXhzehA5RJkOM
00R/OGswm+6CV7MAXxnlT0g3/8Ml/Nrwvl0CFjmOw+SYljNw0F8fMomrO0UhOMYymq6Rl+3bwN2j
E/D5q1G269Fw96ahLLKpZt32H8pT49fa8PuX48zjCnX7Jijh374cua4yNrF2SwIbC06BZMxZXz4h
U7VunXZtz+/yAC/cAnI987kQobUF0ayGMA3ankHtc96hPi5VIYBzLeLqjCJ3cnx08EssTVSyRPmk
O8tKiUN427KMjn//9Mxfa8wfN+ASKtjMAlsgVX//XNzOSCzo8CI2evvWiLBAmBLvUCue1s4gsZQP
67006M40CwwurOzbN7faBRyhq6JzT/9J2ZntRo5k2faL2CCNM3BxH3x2ucs1S6F4IRQKiaORRtJo
HL6+l0c2GllVF123H1IIZYRcPpBmds7Ze+2eKFYRaPAn06bGxUQa60362fjRqz3uRmu8GfrlHksT
lkoHNsXM8HMRGFz8V5hp/6b/5PzLSwlpzDFd4cPgZsM/9I8vBYWmyucKToNXB7citF5qDa0u9990
6nzMrjhYg/0xhOl3H/y7FsG/3gch/QlW1hB3KdAv/5+uA7HAJHRMSnu7Kn1afi6AZBqTV2pFV1e7
GANQtSNWjmM5SusV6Aaz/p8/Sc/7l2uR54CCnFKM2yGI/3kCsWTW5LGisZrkIIwLU3+zSFO3Bp8Y
iaHEv/ckoliDGUEnBfcxIlxiR3LFhJdeYDy7CJcFIk5jGhZdnCak3W0H62y18Pr9zl2TNU0ALifl
jvE/9+Ln4ia4fnTxK3USvBQdGFoQPHBgeom/4eCDO6NVnaOl77iiR2wNblWenGugLOdrBux2dCvF
9ZHt4BOqhlpTda4tlPEIA4ZH2O0EL3KUdJimoLmffKwNHQon33jvOoSzO93O0n1Dp/LsmPyk+uIk
G/F+rUR6l25b7/1i5cyQx5roliCe9z7oz56PzizWj7mJP+3Ie4t08FnE+XNKGTAnT1Hvvk2JeUxT
MiR7fHFuRa7wlHy0Jvzu1dJD4ueCr6P6Xlv7wHTwssfXlgdWHaEgJB++E65xdsXw2Ar3IxzBXVAK
dg0idFIACNTa9220rCvsG+BVgo2mpItn/zOFgwIwkUz4xvpoy+WQd9Xz6PBJep1+NKjdcKLho+Zf
SD9CzPQ7q8JNjWZo9stnKfNTZscvmY0NrUq3ZeffGtv/nJrg/vpfjwlwqsjQSYnKTFC3cr/WwJNk
6hK1i8ZbprxxVwr/8lh0/H1Q5hzFr+9mTwlt/RgNJmA0QMxQULH4dv6NBThCyjVvR7e8dFH4Ugz+
W1/ahJ8MpxJdFeYQfqYy8netn4NEP3Yl94ZsNZt2KldT7h4ahPMlyP5Vit8ER7Tzjl9uUN6Naqf5
2KqISAtzT1wW74JMv43PhjLhc0qk/d54zjshQRGpLleavetdamykkrXGiIUgg8z9mBsCQBBKk4tO
R0GYxzCSq6DPMR5n/NI/r9EvNEnU1ilSYs+s/iSzGhalFYGbLeH5+G+IBu9RznDBvyUkdPfKBjHq
3ASDrddcPAtEHf+z6BG6SOA+rchORGNkwE6518XIH/rsm5X9O5qc9yVAwpf6OX7pEVP52Bj2CJF9
R3Apm5wUedmgpPTQyQoeyyzgSuq2vmtaeSpnfS5JD0zTgz+oYdva0XFOacWAPMmQklZbyzXz2k9V
hpC2OaeMG6MCTdvonf0e16jkRhwdT601Hkqt7Q+qZLXKlpvIuqvsBOsAYb4tv3awQMpaAdAqN5me
I5u0kZRsjhEyT+WWGqgOVBMlPqKBZ99fu4kdNdgcEdGcufu0or80GZXshU2lnBINXmc38Uxky1Vd
pW0kYkkav4wpUfBzeOAufkBH/onT+txcR2JitPfjID5IXb9tMuvAM2EINoNESUOiMTw4ABkO71BC
BnMHGa4lurps2gSO/pnZsMys1vtAqw48rrARPL1DW3jpxfQVT8EebXNEodmQBLGqCvedrKKOZHkE
5X0pLk1CsGj4yR5B7dWHLx3zrRqaR+p356QoHvSHcCSoJx/oEsDlBjbAYrAFJt57W3GjZeG67r1T
NnHdLxCa6u4TbSLIMd6siUghT3Ae8ghiSsXK84cDUWToe0YkY+CFHnmeT2hLzDrf5LdFPl3w4kN7
D+4z30YBCRo7ElLBXsIBMxTEuI5Ji4WQsJXsyk7vHlXnbutSn2Evny3Qf7MMN0Fn3bYD7Zcp+XZS
AiqLHKyjYAKUiOInIINN2pJIjVHsOAjv1r2mbaCu7NYk2a2axN/WDs8TmoCcPgzdUSK/zgHtHF/7
NxNVBqd37zPucLHWFRPVHClpFfHyE1D5qzHHe6UUW8J165GSvqdxSXCo2t9aPvr6HdgQeVnLXRQS
Sp+Dw+Nt899sZFWN8xzI4SzC+q4tI/KueJMKLd78YDrNTrY3U/zoEL28cqUHnKgD5+2P89YzjrtJ
K/iibZP8iK97TtjELzXCxZXrD09ega/Fzcg86LC/+LDiuqImCqeg08AU5DwtBJapqnjNw/jJU9V9
Q5xtVMb3iajvnFKhH8fwPjz9z3u3848TKE5hITCRwBZOzDjD9aN/mi/G7TjgGHcYqmTVcxcPJGJl
Hpuv2NWe2AsT3C5pcF/Y3OnxdIdP4OJGwbH0CjJh9GMWuqhZ/rsY/X+c6/9p4PnnCQVomP7UmFH4
F9jjb8fCGeybIoGEOWsi3iWx2VnpHkLAXvQjewz4CyGoAOD8t6X33jG3IuqlWxdh20yS2l0nC59n
SYyH7cDJMkhN+wrEPeq57N+d+oLrcOrvRRZR4g4FCMIa0CwiiP/pBBv4UUkUsBdvRggaXdu+Vo7Z
CpqCkPgIGYl2VF7X8Bsijoj5HghGC8t0TabvnezVmzPUXIERJ7Ti4nUxGRK5u/WVhzWwuCsaDLuu
Yd3Vr35kthCXbrOmuxHjsu3KaDOa7NoAQ2It18ysv4PC4cLsHucxBTY6vQj3GR8RwOwhO4fNcGNj
I2Rh8d8BVN6TN28Z98ufWIyyd8huPoaUaZe502VwEcwoJhMR3aRfhOvxfj+kVnTXJXLDnnFKOlyW
1No4ZdbxEAEOS0+Y1r6NTdSCqL1VGQTvlsp/KvjkWx1BGiG2xpvSJ5MNn2jhd3ZMenGUH41GzX89
tM07wz0Qj+kRcAqNXpNtptg5jS3XWNeCa1QfiorGKQPEmlhMdfzSV/OOyOr1OHzGSfUgUFe2TnZW
44vtuXeBqthPopXUzyi8dzGIhrysH0CePnpE1A2edzs4DnsBjI7lhTX5kFgffWfW8Hp3bUPqlwTg
OAZHMnLrb9LUdqhdz4Fv3dru/B3Ta14vrnse0PYxStJRaVZJ5z+nHZt/YcBEBf10KUbnwW0BI3Z8
/rRM8k0YpbcuO207U10xCaq7eU005Ro11TEqf4sUaaicSVWIaUmKcvgVueqm1cveNPq+hqZvL8S0
WcPt1OJoIOW4H/33clkehOS4wCrltOh5yZMIkYmYo98y1/1zc/6v2mr7r+YqVuv/z/WnPhs1d3ma
6f/7j99CivqvB71q3P7hm+0fvdvD8NXNj19EaPKjf81Dr//y//cv/0s192/EduLaG/rvxedf1HZP
ufz18Wv8+nsj7M+P/NUIc8nVhSCEAdeDIxRGVyXeX40w4f+HcEN6K7ZAOhcgoftbI8z/D4pyOgJM
bWkL0ET7WyNM/AfrGlm9EWtGwGld/G8aYa77R9f5twXIcV1XOFAx6fT4kc2j/mPd2cQNILkWar2X
9Ok28BRaWMDVF7sEPAJxaK4R4051OdO0QtODVAkWZzKgCk9mtRItuz9B1Nuo08NdIsIKanDf3olG
NbupcOVdMnA/EhD+BgypPQDqaWiorbwROxyWi6c+mNJ1gQsO8GT1JjWZIq5y863PdGyT6OKIIw8A
8QKqPMkfI+M4G3ZDBpnKfbCXGJjk0BfHNB9JLPI4I0oEQS4p8Xj47K0b8X8M8PpRFS+6lBBx6jaA
DeRZ57EmfESEoHgAB1FXyRsLPfsKT+ACFb+iASjUW82YiwzL7nNwxYsqLYVpZxB7WYAA8LGJrqRT
MwKR4qJCZ9kKciBBP56Woao2wzCBIpTIiBPwShYSDMwy03vR5y9h8hHJ70hSl1lz8ZNxYEC0wKpz
mcKJG90xqlY9li7Prw+pM6FCBkp3WCL5kpTWtGlqPK4AkL9HYlJ+Cqe9Pm1OsxKC0qkZQe8DnxJr
DtTD0a/R/EybLpn9J5A/HbNPp3j0orYkCspq6DuCCcXoifZp6tqTj0sr72x7P4AevcWWwhhnsL8y
Po6bxZFfaVMo/rkcDiKGwjDADDpoTOp72y5f2oZMz1aHMI2ikaNL6NS7sVdfDYfiI4esaluPUcGy
ypUlO8alYTqnT7FjKsjx0n9yl+zct7Fc5XRWn8eQ03CiVfgSTvroDt2vtinw6FfXFYwrfGu3SbOP
Bhd7XkhOq+LYBP72p+3NwD9ipnNtH26KDoxeVz7nff0jg+G7LWPOiMbq33wEy3BPK8jpzczc4T1t
LOdpTnMJKbc3K+0t7ZaRY3DEM0WVWz2kXncSXoWPjbtmA82F6VIKIWLIfzad7eF6lTdDSjLPVHWX
3J5q5GGI1HVW/AwWB2svnSdCkkJGt1N19CtGnqLCwrUMQM6bGXhsA51aCtZwjIaE64wjPlax1yoH
fE2/dzvFHYkUlv81EXGDhbppsGpg77ATD9erqRFuU8zUFTl8APgzAC/3Ht9RD8Fr7VgD4CqTk6l1
G91R6F8amT2w0/UX7h/cUY1+QC7yc8r7ZjNIzrNwZdK9nuWmCwb6GzNTRRmWzwW4pkOc2ze8BHnp
qrvaJG9t4mDXQkROmAjZv2Wj9Y1MfAz1HiD3ienTjBn+0GAbLnJlPwRwrzJypLfS0nvMdWxT2j8P
af/ETYelGdjN2iupBwGxnwl9OqUBV6OfVfF6Ufp7tHEX6PNEEOYZz9O1YUDz3OcMVLjdY5xnZl94
Ubcf2+gEydIwTo/vZ6IVQKqaFl+//pgI6lVe/mrZctjNxRWKNYFUaK3+pvbjYmMtAVgpJ8PiHF99
Nk0N+CQr3rzgygON5SYE/L1zKlYqG+bMOiHpgospJS239N6N157aqtvnYe09k4dwSVhjljEAy6Qi
wquvGJ62u1Se+ZW2ya90QVK/5GD2i+TZlvlwGZP8rgicT8zjDNikjeR24I20o/MSoydoS9XCT8LO
HrrEWKexTA8mdwznNdfDuCTelEd8dFA2eyBYtu6AGZTdI+ilZ71wbqr0slC+FYwK55kOhFvuw/AI
3PrET2RzDKgmfW60RZrXHMo9LQ7CyzOOmFlU3DuF3xO/QAIJCzl9Vtzp83STGfHZBjXvZfeV5OUT
UbaGYE9Vo3IoZ5s2sAW7pBna79nu8rXgIt84E+fcShAI1luEDkQwOVgsmx0OlRerMVBr4oBtBoTT
KH0EHzETeyzLHBJTgKMONtbCuCvHSuk0QzMWuG5Zx/fEPD1kDjIZJbbWghFolpSZY0dYAxIdGkfN
IQ7L5NLg1ybAF9RA04D0nYkoQB1ywkv4ZFJnPLglabVk5u1QdzV3KUvURjXwXPsLxsRXwr4vqSE3
afIauNS6vcfPthkZVSa2M+0Km+DHLH/HFRRt5YD5CbJwBWmpU5tZeadelZclumJcTdlDIAm9vSWp
jcPWIvjtCNXPZVsuPxzWnCZ09zUX7jRGwYtqi4c8nneSR2L+Q5O+vYrdus5PeZHjezaXHxLMPToW
5zZPa6K40LjYdrZDnQd1fZ5WTti6tPCojRVgxkgFYiNJD7vS1ZXMCczg9p9bojQXNX45cC9WadA9
of1Ue3cc5AZmOIyg65+Q0+7ikKQVBlWvsKdSFIGcaaHDf2MHuxQIoc5KqwP5bmibe31HUjG1tn+V
tGRTQjMJTomTw4uOG7KoZaV+G4sqzS5cNOfDNTqNAKtcGtpWuKM4K6DDmg0pts5JAKIpmVThhaM5
pmyCrYUVETcHuUXai9ylJPZBdCp+FeR/1s6TG9MvmGXz5dPwaQ3zOxdJTpRH0SptRjKk1Ys9Bnve
M0Wur30f4XoPnF4xXF8GlBDybDSWqEEfw9a4PzL8/bHXoumjWY2dlfG9j5vZAyM1GHoeAazrzVV0
zaX+JzqIjSoP5KHoh+5OtQ3sqimrNhTXiHVczyLL1W3XZWBOS8JqPcOVGaVpt7oR9x0W9J3+tSSp
hqiQh4iLw68wFBydIjytNYuPDpsnNWXjsdXlLrTUrWDBOYRB94PAYoN3DkUaWYjYYqnmDEKJoT1l
eRcds5jEGNNsdNtffBlhWRxvspyPenYCggs6/lYTC1/8NvS0t1JXP5rGp3wcKDNIM3l3cLkd4n60
bqvf3jTTqCdcPWzER6Icd4ux4s7LTLvy07i62Dp8r0NABbmd7jNz8ce6fJw1CfIxSMZGo2ToBxb3
hOlq2Zf63rfa38Te1y6kERYfqFSRRufN+a1Ic1y7dXGFDtN3xwRbob2n2XbluEWFKGEQJPMOGIsr
ydwpkbxHLdSF3G+LbU2yW5qzNxm3/uLTaYqMxlYdsWDkL3LM0ttabGxy3AA1te26ve7GDvj4MhHu
tsPateKsgMOZcpc4UxDhVxFXPqD80BEhPTar/mJz24QcIcKizs/1U6XsYS2Xcf4Z1uaTrdhfZ+pJ
lgEK0Dz7UJrln+7hZizVeQTHvMqnhyD3Hqwu+L1g3dwn7Vd9b3UMX0W1LJsF8nuqlgvB9fAJ/adQ
+0Qt2FgJRp8tIYrJ9YV0Fwu1HRb1O0rN7+RlLjyO3f4aXku7863kISNdfSF0dhCZeys/ZhyELfHF
ARClFGPdoVmce0lxUA99eaonWmuWRwcOG9vWSEJYREoILvGcisPWJpwIJEyUeBa9PWyBkN01TtHd
3dYMSKION2CM8ohZsgNBSm+tqCU0UWeMZixgywUR57aOPiUUNz/xfyl5DToOcpT40blk+rMKUySI
XkMkj80PGeyfsYlIdEkJpvW7moF+Uqy5IPIdcUtUxQzlSUzcj361bwMSUqaA0XkC4MNJyXqjptgn
iiBLvyYmRwy/Sqs1K4bG7zafsVlyTqCEGq21yUFbmXC3EDYKKB7aNdNU0myceJs5RNQ3IBAWCPGE
c9y4LcnXULnkzrMAbjVQgwAKME9GojyW+VNsOmyvavG2fcls0rdfQDskB+YA1O0jsBvXgVpQEn3R
jZ9LjeyIKvy2HckxYWFea0fjcG7cexW0t9rBLN1YJAshJJivkai6L9/7nIO/k9wF/hu1xAKxXQLE
x7edOBAPU4F0gQAwmt4jt2TkPg6FV50CMW6q2BZn+qs//ab/3XdEaLok45DwR2Z2F4zHsNQ74TTW
HvMWsCH0ADLCgXI106ADvbf9Zge96xUHhlgESysPiZQQ+uJVB1ulH34ff+XGutShXlu+9dTCMVul
Mmsg15bJ2sv7i9Mzh66TgF+UKudAKPhvk6I+J0b03p/lF+HzvKCqBzSXDhdrJPHFpmnCQad68bt2
2NLpT/eCwzzaQi5e2Dy/ESeGm9FpIAlcd5OcbCmSAz7A9yC8UBbZCgnG/6kfvU2VRYdKWzPe7OYR
YAgDB676ownl6wgJBlKr/DWV/rEwyGYXi6thQJXKnPY7k7EBMjHQYV+Gm8EQkIH3fuPGqfNkuvrS
Y4xf41dmoylrAFbpD8yp4TFEd3BsS2tPZmWyKf1eP5gh/aiclw5mk0kAoiSDWtaLjB89StHVFFbe
Rndc64U2/YZ67ymmebzPfFTUcc4yqOrM3wkb0qIdNvsAiQZtZJkfckygqB0tAk76yjpamBTUkpgH
Nxj182D0W9vaxG8PPPsIukBatZggBnlIZy7hBkdwNYbRLimj/hCE6jA5gf6R4QnmIhh+oKybDuyP
aw5aNzWJLidnep0CBnDCbxUK2YUkjSL80GH+EFqkUunBvVOET+WV5xMxAanWndL3poeFh+GNQZJL
t5DJ48YV4cc4oOSEuelO0WFxp2vzOxs5Jo8k3XnXVM9Hq4PNMJBoRApkjca0Sl77KTrNKcc6Pwqe
GFAdUHtAkE98lCZpyCChcLH/sJXemmlG39BoKsOgpfBy6/1U4vDukoYqdeIdi5r+0x5cGm4cgYMk
udc1jRAxe3B8+tFdu0RE+U6+qqzAnOuxvamiyNvKBg1QmTFn1c2hheemHC0gYrnRGi8Hr6RrkMTb
nF9T+6nqGMc6xM+TOrIZYm9i/RJHz4NL4wa1d0oC8Vl7rXMoAPWuvaDTa73Aeuuy4UBoexIxz+jg
8Wy9erydm9Rsxsjt6WC+JAO029Dpr58AQXBF/87pzznQBnlXUZIys/P8vd2lywsD5Gyr8qrH8aE4
DLrXIBGM3o1TnUUwvS2mfyKNLdv2HFl2M4fEuyApT1EqbI4tof/dTYQkJxyAc/dJpwPm/bpcV3NB
RToPp056E1v4lFxqwjVDz0CZLgjHdnoaB0T53ChHfYbNtnII/ov4IPf2O4f2/lBEjB5rg9DR76/S
ZTzoDM8POXBMmCBCQE+4jtLa+zQx87aL0uBGB/KpMNLelWSC3CS7WdvxDS0w9rkAmIXFO3zz1xfb
BZ8UNl+dQbQZYsmqddJuPYubJRwf6yyKV5GuLfozE5DMnhiFbHL0zvJD8LQqzO6ioPXXWDkAx8ze
MYiY7SWQRyzbfMZX9kBJ2GEydqcascqKO5SzB4Z3vznIbiy2c/xqPOFvHTLKQOFwLFXNfVcNBCzI
b051SGD7CJDwwmI2FM+ZmJ2VHLz7ITCXpSNuepSTwAcAjXIgRsRUbJO0LuagfHTiBxIggV1TMK56
Oz7nLcmvtNgxKwWHxagbwUUlQbQ9xRSL+STXnkyaTS4bssycHC5fTu1m5T2ydw3AhKCwZat0/TO3
+hhAEfccLI3ibM/ik8FYhc9uetaSMeBsZz5O+EOlwplEUelt/BC0t+r8eUvNbm5Lh1o1H8t2r0HA
oHQLyKJtGIY7rn1BINggvwEvLnKba4cBWH3FhDUl+CZZPQ5YDDnNOBufVYp216+GzJE1uxaBbz2n
PNvZwVai7CN/j8rd/G5RdS0udWypl/qQty+xN7xee6PHgY79dlRshwRNrgriYPYV6d6sugEJ87Mb
rMaMqVpWkBXjgBYsiOVaixHSTg9QC7wnlGs1R9+xJNgI+PdRDiCkICxyQD7BL/uOMgYNySk2gU3Q
ydV9N8A7Ijt8VXH/7CZwa2MyrSW5hH2DyM9FXjIEvwMHnbMf02SZnB9xMS47lA1flOLzA2CgcVtV
xK5I/lwnO9GPz4Zz3Wl0ETWO+Lo8G/KkxxBinahOrHvbvg65OAv4Y3oze8gKx5kKaIRRQqNs+Uyr
OuWc7lFDQKyneClRvI2vOs27c06W6jbqoe5nfEQBxNyWUm6jpL/Rjtdv8t79DapAn8j/IJl4O3Tz
qXcSe1sXQJdHWSssO3zByMpkZgJQXHqIL4x6Tem07XSetTd/vnROAx/izx+FUKyh15+HesuIqPzS
wcwpw+8ZBllQhJOuBdwBcimOHX0zUJLs2plDUM9M3VfBb9rOaCzH9rb3Eph5CbHT9lidVI7QC/UQ
EuUgLbckcWqyU4GeTMl2top7Px+yfd0pZ6MiZ+8Y7jVDbcNwJjiYjtmOkzVPbVTxggfxkgC6ZIzV
VDuWBpwocXxpnIzahK5MVyyYVYl+BGhmWdt8bJa1z7T6BvPnHirVNp8j5sfM8K9hyEjjm2cSEpsN
MwEyxLK2XKXjxJw8EfZxlO8Vq8LWTwHOFZJNriAMZl2TL9w5dXql+SwrL25oK1g9sfdhesJ/9XMg
LPBGhXZ9EgV4c908AlhqvHqddh5hiWN4HoKzX5ttEAOUSKqg2dsWcDHpI9AmHyYc3KPmYu39edh3
izqrWSdHQt3XpfHdUy3lcekGDyMD4gv6vmt7sF89kRN/10b+HoVUsII3zRnYIw+H/D8r67P7lmP5
zup0sGpVzRGkWFKE/BLAdBIM++S+9S38BLO97xGeczv35JvQYPLpQfDJumfVR29VodNty4dJn9Cr
t26NpkXXzWdPZ3szWTS8QM3JjaeIY1SQ8FmpNqoN8ZikYkEZkLco2++mzDavI1wQfzD4s9Z/5Wcj
eNjGayTIh7Aw/trVw5qERWb1gSJNy0XZvnhk9hXCelnq4ZlcJprFND7Xqj+vQg0NOGSocWmyyN2Y
AUd4KYgiM4jDsjGybkkSWvdyQHBZ1U+OkBCwZpq1ecfUw1LEVqZO0O2L0H3LCIUl4Kp99TyBxqFB
B1EsD2XUtocyNlvCnsSJq+UVWBVJylgOftoDiVzVcOe3c3Cn3a5a1ZPj4lrrmHWAQtktJYdQKDhr
t4FrBjH6ndOUt4YAlVh4pkzIaal1rAMI0asHPR5WcdDfu5NocU82OXaQ8qvsyUkuwWjPabmzF8XR
GobYetD2K46WHxjvAEvR4seZFhwCt9glC29hJxWlb0nlVbbdA3i7ntyp+j43/d0wkTZGxkR0yJwZ
slddw6x2v/p8nOkGZa9FQt/K64/FtagYMvkh5/ChymMCedl/vPZOEYVILjIU+ak4cWlgjXKZwNYw
rfNo+hrDKj6SKeGsGqYn0eTbPFTjr16WaxM2UFz7CPluer8FXTDa58ZhGxVZDiDb0QxhcbVE7rCu
nGYHAqtZIaZEGTZCM5a/JwlGdS6zd9gZ7OcBPfjBBzrd0NDJ+tdA9O1BJfMH3ennK/Ksq7FlQWmH
tNuOM2qfCPd62H9q4PqgJoPVNPpkPtNbG6rwjkMz4Gyt5E6J275ZyGnmYLDJY7smyZ2mLLKCVV5e
0wfGci9xPhGBkdurC7NlOtZw1w71nFDJRccgtcaLspPHsscD2A6Fv4OUqJe8JYQPE7CpWJ2TpC3I
GkreO9Jvg6X8MdZucCLiUjFMCN27rmY60wXcQjTuaghRJR+nkMWD9DrnRtXWT4o27ncly+4WXfnh
z18iByseBnjD9yI8/vUP/vx//EPkeJJk8Oe7LpuLBwtkPG0PkqLlDg1HAQgx9x/+fImbVw6MB8Ba
2Y+kNwWnosF/bMB77eaS5nifBsmNn0D2KpspfyhDsMVQCOpj4iKtyZ3qtz31/bnKwhfDWnwAOPke
zwDCTZ9bW+LkMWPGLCLQAHNdUCxkzPmtWxHb8rleRAb5hrBY3vXnLGDsYtv4+RJa3uhGyzhpj9EY
U38FUKFlyis1AEvCGOWbo4dnoKv0r8TeXqwBuCGUpKDpv/xvLsDxWfb1feWTEDJ2I4aekGnhZLg9
LHcoNiE4cASV+TFS7lfbIXEGKXdMC7/eLqjzV6nDFj+qvCXILvw0bbDcNYWNCXMUkKQZvUojuO9C
K7mF3JbdjTX9WbPMMIsBoMCcS3bZBJNvrIdzq0BzeHa/DjsKo5IRKn1Gj0uqjVuSUEKCNhsiHjvh
QldNgpulbC3gJHO7SRsi+/xsCFbdoqv9ZCHAleYpm1OBaQ5IGeQywRR3GQ/2rmrsEJ5X2r8ENXHT
GTwhivdHmt1bYhLZwYkTWQ3S/UE9hk7Wi3+lAMR2NXqLGx89pOZhL1qwGxhafJ/aBxUdj6jWySW3
02nr/WAKprGfDeT66iq6L5NKreyGXw60Kjt4dKIcpseOIDGjMuEFUqi7JmI6Z8CxZCdJY9NRsKWx
L+y60G4f3Xp+EV4yXzgOOevBTn9Dj2fn8mHKIkPKaahbd3h7s1PnFL8qwPm7wDLQpinVL9ruHXD7
YLWjcgQSSzwK9s4CMaAJeMXkPYdp+9V7HONUmxC0jnzPFtHwFFiL3nezXdG8R0TDFJO5J/c7kxqJ
u1VXN4PoznT84rWzdPN2aA1NzKQb133k3i3JBebbg4NrCxV1Qj9tEeKoHQZkobt8UGy5RNnNu9hR
bGHsFFmFDPHegPm97YcQ0kj3FQ18Ejbxj5tUNz+tJkwZPY3btuE4ziBLsxuyLwauabY2pjC/IcMu
KEN9E6TLt73TnToylN9a0HnXXWWtU6G/izQm1bBCjJYxppnZvRSRwVaAda/3xkcY7diNST/c5OJs
+0ocQ0U7k/RDdx0Jbg237MyRJsZ915IrFNLtEwRA3rhsoT5cH4S5SbVDdnoeeyqX7Ip596xwIh+R
mrn+iGbtHJaqRDI5QkJuki+e4cL4ISghOZO0XdOLbZeUuY3CVJ0HDwW6p7XvkxZQ+9lxCekUehEm
UeujCfvH2lfWnpFSuA99/6avaiCyOo2PZaeo4wgktc3Yrwohfs7ZZ0Q4yNo24lPY4p5K+2CqSN2l
yvqm0MQziqjab0hYRBhyP8/Z7zhLpq3ttBcZvaiIsGGrboKdSZgYCQ10rdP5CfX5uexCwGcpOMt5
eJ2wr8qYmEQdAWpspmdkvGatIRcOyexQBGk2twIxPAI5+m60SNfk0uLArL9DrvgNbUV/36RHh5NC
Ql9/5TvtV0qqD89NPvSNN22L3PssZyHvYOhuKg5a6yWJaRmEybrvh/amR6EUJm58GWW/Hx2Oe9L6
qaEQwIs421kWMmuhhZ3Sd1qbPDhr8oYiL94bRxIgJUjGhPyLVZjcYAJ7qo03U4lyBONsks48+mrx
0RALd74MaVVue2NtGll9+rrJt16enwemP8noiH1DN2blBPOmWJAKdIrzkLfcKkZ8WPGNXmX9sAv7
70SmSHJdZ9+R5bly+/CxlXBGgfbiM8yYpaoAbXx3mxr1bTfDhIBevdIESo+ejL6EeQuR6myo7wR0
fkZnRCgNGJn/zPQdMR7CdnwkJQFvQZFti8RaabSo9GM3iWNloJVY1BbDXKquXU7gi7teFpa18T+p
O48lx5EsXb/K2OzRBjiUYzFjdoMCZEQwZIbI3MBSFbTWePr7IbvsdiQ6SVpzdxdVVp3VBaeL4+Kc
X1zXKvWu1Cx5QiAuyg3O5wqTsBT9aNiLyn8YLS9bdZmJ/I5KT8ucJCp+LsgVZgj0+Os8jMQuB0QB
bys82FL+paKKuArVMHJrJ9s02BI/1J52aGX8nvX2E42B33Waq7GG59Ybbb6efNxjGv2bNsaEfvvY
kgzelhbWU8bPweHBIiMLDepRMfeIRkoDR3u9qtysETAmzGuTF+FVpYmD6O10i7j0XWukCJaKkZIV
acuYdNA6krhcGHawF5HYlgKH2ak1BUr2j1Wo3qaFeEYSot/in/gC2Ij7rEQcwmjFXinf1FChPF5S
Sh5JcsigJhcyUHpzYjB2UkQ7YfiIJZXYJAM3+ck+bzDkeGsV8zvcQRBkLqQd1KYzVlLj8jHIYq/C
LwCEX+wHyyczYDyZjvlFxuizRi5g2pyqbpmt0i4YbgYyerYE9pBaKFm2yi5X6x/9FJKXASbPo7d9
TRxvnVCXd743eQ96sWHr7EUUId5O8a/QM1LVhtzaPkEmKx2rky4DKWIk4C315raIwBNqHYLgzpgc
usT55jTSdoti4OdJrBNG+72wqBPYU79uDAgkwnjhnBHb0Bo4+Zqw2xUcWFepM6d8/f42h0W7lbYm
nlrbvk0GhMT1jGR+40teZpSTbWcM0J76NKhZ/YBbcheUOl5Tk7rG0p5fhbYX2Cfvu+3FxqpXZlHl
ofvBLr4Li3h6xaHN3Ay5/yXLQF2SwEBquQqSfaA1tsuT5HqoAWLgILLyKopuAirBtVFEnBiVdZNi
muLb1YqSdvjZSoCaNBKchIcDaG28agbUn1XLP/WD75GaStJVEmXpupz9YkYDq4hwYo+u4qF+x7O0
Z+qVYD05PC1KiaD7ONXDuknn0rpfD49Y/KDrb3G6eHaySeaEXGWsRYEaOU9z7UpL/TVOulS5nYYy
P3WxsWw6TLpL88oy71WHciImLpZrt6axFSlo4TA3k32qo48GkhiXs6S9zeI2u9KHmIIiIJ3YyzcW
kC/g3+MPc4jvWNhYuUbqp9Yrv2YRrvAgWtxfUsh6jdIrlgqEZDwNbhPA8NFZ8WXFWzlVcO1kXeQe
0GU9/TbFCCKXcfPctqTFeKxkLIUV+BYk71XpXRlWAYY0mlmNFZkyqaaPqSNu9A49Z8fUXrWErasx
vFsMHPNNG8HllPg87cw4mR+CLTsUOKaC3MsMpX2N7b6+Zu33CHxgxppOzGXfmh11qgwQAwWIofFA
LdQoYMgcBD/5MttrJdnHbR9a32oKB25rasDBrOGvfKRG0dTOwZdwiIq03zpNzlvCiQAiMmKeYru1
/czbaHblMfO7mjr19FI+jNHA85MMPWiP6kttAfqjrEvZLMwS1xD6mjwdmpZpDlIMblQ/sBNwPl8V
KHMK3mKb2sYRCffoTZUgmjo1KXKh8GzntMCdP2Dr5JtkDls1nr2+duBR23VRIDZdWgjg6myoNt7V
m9rpRk56LuW82BDsRWx4KrUnhT0Nw7InbxA3MozRcaOuqrT5I4cNJx0mX6mWW+5ooNE9jv3NgET9
QUvw++shJx7snDNgmK77aZi2SU9oVkO8F9ioXAFkK7xJuRnRtvfASgQS+D9OJKB89dlec2iR884x
WOnH+EB2c6b2BW8OudON7B6csRZwc8rHsIrEOqvko1W++XX2xW64sfRNRUhFzfy+FlejnQ8bi4TW
Sjfe+gwqckYyFTm2GRGu6yRQqprCM1K42oA1YFUp6Q78yQ/T0SlQhe9cVstnyI1bUADoXpBD23fK
k8z0ex/ZhCEEZxeo73UG7osL1rrl0cXrtbsDm7YdYWGoXiVeVXZRJakO5qAaW+CAGeCoteqlX/Qc
azYK9Q92nj86hEOQcQHoxJjcWzJw9ab28HmAvBr4G+4d3Dk8r7oDCbfvbfVWTaxHI0io7duOstYt
rKoC9MFwrMbDzYpNSjVaiOTjCr4IjCAKlq1lK9s+Vn5AvODkNsPy2p/ZD0b5hnIB+C5dA9cEd+aa
nSck87MZWrO8tXIK67JOfiYNlaC0ad08+ZWywHKgK96dEEifGFdTn5C41MWnbFTTVepFeFnL4Fsf
WeMqaClDlBz6GGo2riXSG0TFAtw8H1KtDrdKV1Zr5su7Tjk6JpVqw9C2pAfVn1EagoiYGQwx6h/A
7MIHcldoi1DIsu7QC33Dz+gWvhOUpeBnpMCtqnVg+qb1RIrq0aylG08aWoMeRdQhBBLHDfTKhJ+G
6RTlpnR8LYYb2ykqUJ25BQgBHHtd6KsgrnHq8Ow76N8lZQ4kFb3himQTOjHxt4HLSKB+N+zG3qtV
v8tyT9/Yqmri+URaPVca0kj2cAVF6ueoB/qqKBR2ZxzLpO4H63bEOG5Qpt2sMWWPqQovkIysUYM1
SSFwu10jwSL7FgKU2DQOAJW9iMSe1cwy+YJDAhWqdKy6reb/lQnlc1NUh1ZtdFg+xdfGmStyDfnB
GpO9jVaPX4MSS7No4uYmDSS91ae8cOShN6fPuRjina0o69BDu576NTouIyU8FMTX3IeBY0UwoHmj
jh2gDbwUd9LI+xcwMsAxE6SVTOqNOsYVXVNNN4ggsCv1LAhIGkM/9Dc8pq67lrS7brC4NZSORec1
N75st+gCS8Q+6nBtit7YGn31OCoeGjukXYVidq7aBJ8jjJLw6IaHXerd90AHzDCEB7+NvU0RC33V
pdcClWAXot8hKuAlxCF5XiskR1T6ru7rYKKsTZV9Hjlk9rjM8Qqd9iMwNsATVntd+Lj+UCrcWcL7
LtoecE6W/bDFBJzUwWhS0ZJ1ZLY+GkTOXauJ9gpeR8ErPX0vMxh6KixGz/RrdJuNbQ3Pd5VxGG9+
YOYebBS1+pz7zUHtxvE+S6YSryJuxfUEXmhKxF4OyY2eQC61JjW4TvP41czieNPq3c9KDShRpvmh
qOvvVNafKkNfqQa5N+yReBuOVHS6bKMYor5PbRz8ULXncC/2hvMJOjQ5sTxA5jjC6h55h7uRAgtq
6+DssrpACccNg5jCgPctm3xwCXr/vfbCR7CiBy2DqZhE5MuDgew/WOvOGyAZRvZOw5Q7TciwguuD
wgc5ti7uFBAp65bcB2qX96PKsywSISTn7LE3uZsJkW2zIgXyKdBOEFh/9gHAl9KKf0BtB7bY6yji
2whyJhOaLFb+ljSAElkkb0WBbRjvvBStcG/bhZQY2yT46teIalodeJep3Nd6x3+l659zzArWiWFh
DSKiT3FeV1tLB8Qz+d8rtkbTmlDQzhGQt/CZAe+iPKkDOtAQSw2oLMp7UPmvMuDGrahGtc/i4psG
aUlD8II324BzQGdw177RHfuGnNcAFzPp1ulAJp+74UunDupGw24Pk0JAqX1oEuOzy3Mn9rWYPicq
9S1HlmiCRY5bVWm+y6P+xan0PQHIAddxR0er2gFAb5FHa+NxVY7lteZzp7IMGV2Vkc7SG3EOCXQA
N/loPQbNoFNQ4b3UgaWB/jke2OY3jBMLvEUIHSk2kkabugRe4pj2MwnieoXv6WM7ePaW7WA3kk3Y
pWX4KewebGuErY8J0TW2loAnekRRe+4BOp6YWFYNFHAoroa18yTq+BkjjKtffxW+fq+NIlpj7YKP
5F3AmwAxALPYGSK4FqHmuAj7rGutfI0V3dvV893SF5s+DZzXqY8flOg1nrBgG2fRkh74iodDV2Zm
q6JM3gtd8XY84Q4OPhd5GbtmyWs1Edlz7WufruKQu0tYqzdDUO+p438SWsaLpY/+4tL/PhXtMxxp
Zq8pX/pmNl0ZX2KTqMdXa+WgBAxQD09o2eAMp3bgsjywBmiXSKw7xJ4r1Cc8KW+tqMD4w7OeInUj
YNFe9y23RqW1AdmMXKCgdLthONsyB+JTbkPIpGjy12SQiC9Lg5MjzLmKBFOxjcd4q/OkvbFtXLnC
mHpzKdsfQ2LdVZ1t3RhiH1mCohPmIZBVZgMPCLW1DwgVZug6wXpuzX2HMt2uMmqDdzmpXINSTV8o
P3FBWHVVGq+5Xq9IVuLmHJYl+CHMmSMrfK2oZq/sVMKIwde2SaEPdkkGCGiEHyNtpFOb7sXP0wcj
qnajFajI3NffjEEwZ376UBhtsNeaz/YvjrofvAYlHkQCDOA2NpudlyjU7r3xPnKyDjgiWppO6abU
onsfUrMP/fMqMnr9DrfPVTFnmtU4WqmxQVKpcdMu+gy2O20pToy9eDEq/uXgi3Cuee1Mah+u6WU/
W3JFMibZgycqym74c+jU/FyqgNvCUh7ArZHRG3+0AoZrl+Q4nXvXCVXAfaRhxbVy7KB7rnSyX7rf
3Nhm/9oN3bBpkOhAlGFCesBw+kOjlNR7h0bO2QuAuOxNKYc9Zg86MNkS+Eqs52IVmO175RvAprro
r8Svlc1UkRqY0u+Yx+RbizeqXmwDGz9jhPpfIqt/UiZTbCiNwNC22Tcc8xbDZgfsAYY0bfK9dMAC
D9lsNRD3W+B9PfBgm+QvHglKsLUTb0s1ctMaKDIMzCN+o87aEoAYi8yxD1n+ksGDx8PY2Thc5bey
8LK1Z6Lz78/30ql4g7Dhk5//BDCtxgg0euz1tF6nYGQQ+3LDxMISj5JT3JCUmDSo6L/46G2x55IV
7HFevqaPKL7RQB/dVoUab0yFuw7uOxDvnGbaJZ21S1WTDJeKOXAeK4AN0WId4zpY4SXs2oNfXKOn
kbEI0ebK/OnOjrHf6UgQp9DNbi2bvIVQ7Y1MEGxwSKzFgFoazrArPK82aVL+LO0QMIcsH1Ah9w7O
M0oK+hNv5GsF1ExZOKTPwwaHuRJqCktzbeE4tnMmrZltbqnTt2HlmiK55VaDd3XYPuizS64HP2uT
dSrFei0YSDU86nWKbF1Txis8eBCDDRCR8ZQKN51R3XYToq1WwDMBTI9HnmhQm2cHc5/RAGhMHYK/
5MbIwQjas/Jhig333q6vnUobDlqp8LizvkCLAsGPFegw6xVFU8JjlPUemcOPQSr5rufafZWXZA57
XPCunCnbAEPU0ajcgb7qKTJ39tqY7dXr8E1K4i2R3OktIJpJd+MkcjV1GKh6ffyj671V1fcOR015
HRgNioKpM1IhfhBaRfFWp5Ajay3f9KT3r379LU55c2ACyl03mV4iX2A8YShYgGbpKwAK8psDXuUT
9Wl08nC5GuYXIrWVay/L2iuD++g61aoA/URJQnfs+Qclv3UqhEUSR4kpbZJa1GBoBUAqK4V7rdeM
NxE583WscquMsf/2iG0eC8WdD5vVKvpbEbXaJu+mr6FEpQR+H9ZX3ecOQCw3aMruRqhiLZRfW9Ik
6YjR5agKn32o3zZtHt5Yzo1eO9416pDvTg3sd967FR/pY0HqJk7I4QSjhkVl/ZwmBFut2CgrbQWm
oWwHMSA4CBXbIWtxUQJ7I7vhVo41kEpNdfNOI9np9dE6xPoG5pOWbayJd4/ARLa1vV3BksOH3tT2
wdi/euCLeaoy2lzaASspFqNdf07rpiDHTeI35kKOue1KqVUJW5Y3VqdhOo2HLOgBxApHx6hvRqMC
/gq7o+WBYRgQv9XYfFR1ktYyau9hYiYbAKIYcjieQyXDO1Rm7BoT/mC9jSMWGlixTS5KWtlwPdjU
F6tkuKHcewtxq9vUssfm1Yj3hj++ChtnW6n2FW+nCnSsD1SK5LTLa55XP3B0UCxlhdh2dR9EOXqV
3lOvgNVtI+WH7pB/Bx+/SovkjtsiZSU1xzVQznqbOZaeJr6uOHU+KrZ344F2k/gm7nsn3eKXdAeY
JF6VX4G0xni+C/goVY3GBwskTdMRL9CMQRD2yoD4wzPcAKFW8Wht8Wc3i9vRmzO4Y7dvGu1b5cXt
LcHD3hc/1gFpj9rA8nrKD52vv/dt7ezB5zwEaVXs/GBb9DpsQD/8Qrll2/eQsK0yo4KFdK1DAnE1
hkRbXCTwnwDYJe34lTTpVY/sH2+zngeo/xAndnjtDwXFdw8YlYbafDo9ZRR1/YbNw+5SxO3b3PXB
Auqiw5V3cgUqKq5qtUg3phIzY+sr952GuwAP1ba0v5iVlSMZQfbEL6ARjHUiHn79zQvF01g1aE4A
TLyyNqYNNyVp4PAAPM2Ak8GmSnGyk4hggN4Ge56sFaykQYrlEMCz9sC7kmPXAaupqwCo0OHGBbze
ykGH8BEX9s7ryZVzIV7PjuhrHJepaVisepmvf3GS/6ZH/62IAF/6I5t68T//9xOF6Tz9nWL9+3/x
v+vn//Ppv/7Kq/86PG8/nfx//n9E4Ebe79dg/Ysg/ptdyh7e/s/f7FV+/Qf/pG879j8MFWUxc5aS
kKphIVr1T/q2Jf8BjQJ+tjRUQIKqDrH7bx1D3UT8UEMPAykrHVW5+V/VKDUH//Pf1j/wMuIPJTr8
6D04zn9E3p5Vuf7F3FaENitlmZax0DtPLK20oIcn4Av2gHBt5IFNcI8aJ/+Hkfh71XyUDv9d1+Nf
DSzkwMChQtnw7WRXOG6EeFFX3+LedObjv6sL/uvjc6MftDk8owztMuLjLVUUkwhorOyfy/2fM/gf
/O65yQ+f7gokmKoc0l6NBbQrgqC4UZPaXvH0NdzTQ3Ps17O2PjaB70YY5YY9gMRFUj0gFwJBz08v
7MBCDKSVYxC2WtzvGpE1j3qbmp9hZqDu1HrD7nQHjs0ti/NjB8jCoK9oAW8pDW28471Yje4YWyac
tWjq3k83cmyUFqKG1A7rCUwbjQR4zW2NkPTdyjfU4lwvjjSgz2JyH2a6qDJpq5Y+7noE6bjZdRkv
78ACtnVRB2YrpI/fd+ALW3Uy2JsGvjEX5mkc3wLw73enP/+7+Mv/iwF9EcGRraBTOGT2Bnu1xAc1
EHHHstWq/tJVEwK+GSwmKAMkRIJ/qm/8p6GxNIlwgIxKUn3WJq3g/9+LRC3JJutzu3pi2tX+dMeO
zcsiuCEFsLRgg22CsZi5leEkW0S6RP7l9PePDdzc7od5t51SLSJntHhaFMbBchRbPlHQ1sbbEYT+
4Cr2ZMHuhbf6dLrBYx1axHsh1aKjFmptqLraw3UetFwaDZy7w83pBo5s5voi5GU49SpMGAS3SV9G
L14Y6A2YG4rXJsJuPMZAHtRmMjyfbm4hN/mvpbeI/8JOazhGo7lpfR93OSkkqmIDZt2jkyif29aa
faeMHkIBVWXlVsSq5Pas+Ih33Z7+Ccd6vNgcEh+CEPbY5qaXAnRtlf8Fhm5fkjZaU9E9I3F6ZN5+
KZ9+WCg5wdoD9eFuP9b2u19V6HnoanJmEz3SBbHYHhIZhVatV+Ym1sPwp5rX+S2laftKRVpzFhfK
xu3psTo2XWKxU+QKPM4yoBig+B6kksF6FWZDPdJCkGCC1nnV+q2PXC2UD5H2LzGV6dMtHxvAuesf
BrBK+qgoBI+jJlcgNFd4svkgJhzdv7CBxVYhBl+TYwLZ3VJ9EskxyQvqnGZKsu+yHsw9+9ADEY2g
pWrQWVk+2tZDk8tJebYVQ/XP7KlHNiOx2BtqCdq9H0wCyPYMtydxCTG2C+B0pgg7rJR+CHZBBJrn
sv4sdgonj42kFXBZc4Vi1ravtKLbDDB1Ovd0A0euBmKxNVBX8iT5T9ttmlY0u8zKEYOZUEgZYIQ1
5Lcva2YR/yXqG55O2s0tRDx9Qnc1uMcru0LkMw/uL2pCW1wP0JOWWq+ajisUasuGVgbxjdPDj3ui
nBsPl03IL1+iDwsskH4RSxuVT1AD415JJ/UeridIytOdOBKB2jL0vZCMSzwhgm2XYrhSo8H4bE15
cebgOTLb2iLAwafltlQty8U7ffo0xD3y+s5I0j/UkHq5rAuLGG9RBhjh/kmXgmwcbpJRDgo0tBHA
5ekGjnViEeOxo5ilM8xTUFa6sy2DltICWa62uY6VOe10WTOLSLfFCApHGSzXG9MJRPhU3tWjox/G
zkwuuxL+kmj+sJjgDvdm1PoEn6GlsBx9qy8eq7pS4hu9nGCBNUrg2I/QWXXrssuatoh3e2TIqLQj
DEGWKoE/DNJinQ0JZOvTw3Zkg/x1qH3oE/quPgxdpt9Mu8Leqi0E6ttEiK5b574danex2QHAkFqj
DZ9PNzlH+B/exuoi8hMgYTZAbw9WmAi0uxzkeP2dwmFQoAJT5dZjHInEZ+tJguZWjUQh3kf83M3H
080fiVl1cTEYPYsbaawgFG7joxEYiVj1UKXXp79+7DagLrYEEKtUokTpAOuhM5sJ4WocWRBOG10f
pyL/DXBEP6tXy8y8G8hbYE4J6DN6lzG1/TMxd+Tyoy42jqTSLQ0HG9s19BAnxHEGzMkke1Ik6TbE
ztozd/1jY7nYPErdzyJFsR34EmjMrlptFmal5DDWly1PdbF5AOrDm2CoJAJXvQfR2m6EeC0L3Rh3
WdjC4BOTVWDIlU61OLMhHtmv1MVGovdZwlRU6C9Ij+LzZIO+v5qQqf/ZjQT8mRk61or4/eYzGRAz
WosrbzCjo60ZzpYVMDECDTzO6aV4bHIWe4eFk2QWlcOEUgtAJBFa+PMUpr297OuLKwKKqajBs+25
ICCo6zQa1pVjLs7s5n/+7dAjfh8e3ga51MI5N1yXGbw57S1D2e2igcEx+fePa1aRGUOCKVZoK9Mj
MtnAD9GvQAfkkqExlzL5ARwF+BDj5CpeSoJd1SEy5rVx4dAsYhvDcbNoUAxxGw/cqJF28grZrrMG
vfP8/fvuDGT698GRmZhkZzOv4CfWaEftdGU4pKn/bjjxM4U6V4lJq6MKK1J7f3q8/nwGmc4iyCMV
KYneq5nsIvqsKiF5/hbJvcQoqEFOfgm+KznT1J/DjqfQ773DwSGYkPnr3R6BPh5tcbfFrK/I3Ka3
rTOhfWztLkIb1FaXRTHi7DoB/gQ+NtpoRh6fuTfPi/RP87OI6iZj8+sn8smaUZYbAvCLEse3fWFA
uzG89zqHEYYV2ZnFdmxqFlGuNWniySlq3drEQiSvdHPtT2KHtxfqYjlaT8WQnOnYkWGTi5Dn0PTi
WNMbFwlJSkeVKSC5QcoL1qdX2ZGpXypgm55fx8pEVgUXzgLlCYvadponN04WZ2dOq2NdWJz9pCOV
Tmtxuapav6+fPc2P/duizZKfp7swD8Uf5l4uQj9GvK30OzFsfPLxtpo3q8qu1iPQPfT411AJAd1Q
3QKGf1mSFVuo3+PFjBRkACSyb2USkIas2xk0ARvjdH/m3/2n/szj+OHyiXeJIcB6dhtYqZ/9Aa3W
rnbuC5TPmsKMLtuN5SLk42Ki3F5bf3cB5pKAukGx8XQXjk35MthxTWplgB64A7UUACBfry8foEWw
xyouB0nN18sJJRuzGB/8wrqDCNReWZaILuzDIsgDw5S5CiZsMxjiJyQTuQEQO102/L984D/McTwA
0wh9Pi5rmcJlDcaN31vnXIaO7E/24igfGvI6yUjtfhDVznCq56FBnaQ2pm1XGG+1jZ7l6Xk+1tAi
tNOggFGkqwh/Rabb1+pdFJcPeG99C/CBscKzrsRHjl97EeL1VDVFHvRYe4baFncMIEEOyOkSlLuy
8yt1E3TGYwrksoQBdFnXFjGugprSx0BpQMAjUp5GrgRpBygs/GrE2rPtDNvT7RwJFXsR7WXtDCjs
oZ0WWQ6M1AiNurZCeuP0149s7/YizG09UvxQcZoNsB1r6wMwAZ9W20jo+skZS6tjHRC/b1dDa6DK
YzutO1HCBJIxIZWwmoaZHH26D8cW2SLcRYlgbVv42KbGY/GEjrC1LVIoQaxn7UqtHBO8gkzd040d
680i6hHzFBVWua3rezXmz1GNanccjZvTXz8yHXNV/uPW3lZeofsjVqiNo3+p8UQe6hRVGKmcGapj
318Gfj1G6TiiShwGyh277mfd83F5SR9P//wjJ5O1CHcnDFOUse3GpcAHw6LnVO3y4KmT/jVKM/pl
a3Y2Wvw4SCiuK5UjW3RbQvNQVtAxUiAxDRpep3txbJDmP/+w9wKJ6AsE1pSNqMINxJ3ncNTehJme
8RE/kusA5vD792UI1YYrwuga3qS6+kBBNPbw75m0PEGqLQpd28N8C3up/DCEk782WmwlTvft2Awt
4r3zEYeN+bKbcF28G0dQUWnvAOoepb3FLqQ982I41s4i6NsyEWri5a1Lhfw+TvGAMAR9LYQFOMr5
67LOLALfkzAluhC2YN8hLK5V032aFuGVLQqsqf52dzhaXz4S8EsbQyezIHMoaYNEVvTTas3wmg3H
fjjdgyNLzVzEu2jQ1W8Q8nL9rkcf0r/Xp+4GMsHTZZ9fhPsEJwaFmbhFAQ+KDDrQG6/PvySlvPDn
L+Ld6I2hD3W+L5X+IUbmoY/ya6DSZ06OI4vInP/8QyBi/IkgMDhsjj7lsVPL4aqVAy9PSOW1CpTw
9CDNP/YP12lzEe6aVhT2pAiF22J306TGld/lL5AsMWAq71pRnqnbHpvqRdQrAU+QKmes4pYLnYel
go7SbBpsTvfiyDI1F4FtFP2oD6TyN/nU7ape3BjmmVk49sMXoVyMZmPlBY9ZXWv2RY0UENeFCS+5
y374IojDpBmCtuWHCxw1Cwqlzs/LPrw4qRMnqjBOYF61XH4FvX4XO/ZlL9Zfjo8fFiZyJPEw9lbj
jnWkfQIQJNyoRajp9A8/siB/Wfx++LoEsRepidO46NzGgeECNLqRAmC8qj4KNAAua2URuwiW+NBw
VGXDfvw4aRpcautrWU/I8OAlXyjJZQvTWAQxqx5zYZU7gTn1CIc4aIQZnd2feScdWZzGIqogDpRG
GYyNG5T+oVHDL/DsQE0p3rfTo3Ts+4uw6ilcjfjEYDkfFLuQAsHaU6KnMJDjmWk41sAiuqoW7rWS
zP71ifkgi+wbOIEDpNXLdmhjEV2AOEe1lE69qVL9YRDxt0Qkh9o2z3z+yK5jLGJM67GJ0FEMdZ1e
N+6sHOuE0oDEd3rwj+z/SyxcUBtdwmVY2ehTi5BZ236zkUN2MuVFC/X6sglYAuIQyTD62CGWbaFi
CaUidNqsTVlNyFeUOeqgp/tyZJ6XwDhElwzsPQkD3yi+Kn331pv5u4o712WfX0QZTHW1siBPbDID
1HUyn45Kws1Yb6fmzGwc68H85x+2pSroYLphrOU2IritJhun2P7gZfLldA+OLKVfnt0fPh+lNlbd
AaSjsdQPVTSzFA0Zuqc/fuy3L8K49Sswy23Hu8cc14Za7XGL2iT9dAb4dey3L4PYVLLRhyflCmEK
hOz0L86glReunEUIj4EWkQNqatcYu5sg0a/zPr8vu/RMCB8LskUICyqQoMCVyo177ymQFtKk6qec
n78qvXLanB7/I438G2gNIwSnM2ikdEIEGZ0CdoH/2crTH0oWb0+3MaPg/3SRW2LX2gLSaaD1lWtp
uZvWoE1NDYtsIzV/6L12W3aes85QOaFuEq96MNSw3ItnQ2kgRXnquffCkaW2xLX1is6Oa7RMVyDu
68Z8Ugz7U+3or6d7eezz8wh/CJOm1+ugQGLP9RQ8XYV5GAo0fdJzmbQjdw8xN/vh852HkFeE0a3b
N+EGAw7Y83Btfb1CZVOGh9qszuwmR0JGzH/+oaFwwpQNuY/adXBNjY0RIbALL6xL9FqvVHgGFHbl
BmlnIoFkW9GhnDVp+kiQq7tsHhYhb8YZznG5yUCNzQNydsjrG29KEX86/fljw7MI+gHkZWKRBmBH
6WoMMlVU/5xUX5/++rFFtIh5XwQmdxlRuYmhvfVR9AQjA1Xw4swaPfLjlyC1YCiLGHGCGgpliPen
iPH1Rmir0OMzv39e7H94si3xaUbgIw4hk8qdBuUxTAVuq8UDtFgX1t3moiFaYtQSfFR4nNNE7XWH
UvqHHLGgJjxX8zoyA0uMWiIhnJXdWLmVbn9XO8n1G9mRR/hg4Zkz6VgL859/CDBhd+jAhSzQth/r
qzLRbpCbTq4AmZ95BB1rYJ79Dw2kg6c0Qx3QBQNdR90S916g3geV8+OyGVic2U1ltLjHMgNsqDfd
KG7iIHOlJy5cQ4sAxlA1aSMkKtwsDl+BNz+VVfFsdf59UZ4rERxbposgpv5eqdy5K1elLIfQFC/o
8naQ6W1fyc1lg7SIZDKgjWf1SunWlnyzfOt2pCqfxOX7RZ9fgs68wUhj2IMcqYwVzHa/v/JN6WMS
W1+2jy5xZY0elUqUowMQO8PLMEyPlYhR1HVeTndgXox/2CmWuDJV5XGYmSoasjJB2C+ISiINpdvn
05//BWL80/cXxzE6jnCLopGfj6nbZKcPlSwPOAh800ul36i59RLaqNRmpW5eRTHEdZIn2lVSRhf2
bw7OD0HYRSYKMFIv3clBC1/DQaLr/XMY1GODN//5h4/jTyZzbJBL10cAtsERXS/z4qd0uvhMaunX
bvqH4TMWP19CTm8Ms1M2KDi5wz54h6dOPdv/UiEKd48Q+AbVkuSxesG54Rxu5livFvuKAW3WoWpe
umMBj9rVtBLTHLTWy3NFnGMNLHYWPLpbWaVe4Zqmj29fPNjQwFvHRl79wlW32Fi0VCDz4yiFm/cl
VivtjvTl7TROuzFVbtQKtSbUsqYI7WyHh3Meqp9LOOSnGz9yQ1QXO45tD4NUf3nlxdVL1GIL3aAG
pFo1BrHx+Jb4517/8xr497VhLMFsDWzQsdZnQYhpyn52+FNda5OIv2Lxl50DahxrY5EgH8LKqvph
HkjY6FeNhYlsLJ6GRLsInWMsMW2JyPtUsdvChdY3S+mo9bZP8uDMCfznhYbf+u/x2emdPhZJX7iR
Z05vau75O8OWGHycnuljn18Ep87Ob4oRV0Q8vXG5slupo4jl5da5l+2fz0djiWCjeBrnGUZJrrSz
WbUVTehKviCS/9X00SA73YtjU7wId6jsokSLgGVkNM+hX6OJNL05sj6TWTg2SItg972x15PEL107
c75kea9dBYZxLtaOfXwR5yVuABLXCpxAeTt/USwNT5c47S5cPotIRjorwIsBcRwPUToSvuq6Sixr
c3rYj/z0JS6tGhUgGQkfl7jlXvmZuY+zs5i3PyO6gFL9vvBLFFnNQorcjaIxVF58e5qdoqO88vQn
Cy+r6kZBxR0HNM+W40Nte3axLx1hoY5utKbctyiqavHKcLDIciG76P2677F2/TpIK43WGelwDu+4
yWb5eM+vkGaAJeYqUxSYDzrGjfnB0YXVfVGbeLa981Cl2FlmjYxiWFrquO0HRws3lqnX2edZDgRT
LcNS/i9nZ9YcJ89t4V9EFUIg0C3Qo8fYju3kRhU7MQIkIebh15/V71U+Ttpd5buUKwWNpK1ha+31
FG9uxsr+t4JZDLKLZVfrW4a0BYmbvAjnq452ZgSwp4FDs21g/vPAJ3h6QCEs6mZLDJ37PVLDS7Yf
4QVpIMW3DAQVA3f/AxgGXDz00yTJFfDRrkDio6eR+WJ3nlaDv7YCevJ7/HJ4ODu4Go9h9YsU6Vx9
aQ/orwV6EGACzFgru1Os+DlM5o6T7CjC/PXzoXhmBlir8QbcMAHFgN8e9AKzDOwUK75b4Df4tcef
IuCvpgkG6ICILuzO43yC+w8Hp20qfsMp4cIicu73r2awxs0oA1LKIt0DH48KUxj81n6yonn62ges
prACZcCDgS5yB/IDh1DZUVvUxOX7inb6a1NNtJrIJMvd3ngMRuq4BYLTfAQLW9X4D59/wL+3JLCz
+N8eaHQ2DIMdMNdMDazwx6W4wjZ82dRT4x1m+Cle98T90jUudEv/+67a5CDRLhyNhdLlOCjr5waQ
+BhWbBc+5kxvr7V5LmzWAz+y1a6BPUuW8jmoYCRU9D+Qs7noAnDuJatwJiYni0MxZlmmg2kDVqX9
Y4Es/h06+KQLgXEKgH9s4NaivE7Xo3Bkh27x1Qek1sfAgWHq511+ZusQnj7sr6Cz/dgMNbx7cXqv
2BPcI/vXcnGq39qfxx9zRauPz99zZmit1XdDANIEcFiYmmq+RDHNcpjiQCbnXdflQmHjl8MJCLjX
cfr1+QvPNdoq2EdrFHHhgLYLo+pnX/UjfANhcv61h68i3cJpDkgqLMp07uD/2hOGdX90d197+irI
R8DW2yBHFg7+dOooI1NedWXrPn/t6asgbwuTwVy8wixu+vAoDXV/4uA9XwjrM82+Ft6Fk64X3WIr
CqKKOgAeXuC6vbukUDwzWtlqv+IBXMXz0wIX6ejoK3uLTdxPms/PfacvXTCe+4J1SMM0rp9wYN+B
SUL/SNQf/Fk04HEXAu7c40+f9lfABR41hYRr+i5g4eAcSm5I4sLmKbggAzmjivPZKqJRESwEbDXN
DoKurrzPzTwDABAaz6ZjWzlPWatvnSiEvzrrsJ4cIzY38IVzgqD64hg4ffpfn9iEFHtH4LOQ0q9l
lIBXj7ymlgZO3V8awmwV28ylCw4jmLQEbQp9DRt/+PEtU91duqI910mr+F7cHp6fg2d24Hjl2IaA
XuYj7eQPlyyOzqwbbBXirF10Y+DXu2uz/LUFN10u/QvqN96/1kCrGFednjveL2YHG5wW5p70YwEE
KP7Sw9dau6xeCMgfcLsfYLKuvPLowRf580efie9gFd/acdxshE3Lbhmhe4WjwM5I7xsDZ93JvO+f
v+NM3war+AZIvMkIqu4AqI4oKv8HoAlgsHwhvM907FpqN4Y5jt3o210+V8t15pIpXTpePPmR9C6M
/nOvOP39r/BqC98A0Ej0Dvu123BYTtTfnewv3Xeca59V9GYTbl1ZU6F9CsffUyFzAFrtF7MIa3nd
WLI8Gkqqd/C5y0E0WJqnqgCzTYY9MDqf9/C5BlpFr88nVMAbV2OTDM9dWL3uYRr6WM/L98+ff66F
VsHbWJNlgudoIV+O11HH3RTrkHf/+dPP/fpV7PKxnOEFjdW/oBI1xzzwg+UgYT88p6MCYOvjS69Z
S+80gL31wHO9A3vkQVUkBZzxISNi8/njz7TRWntHMwbQMFDqu5y6gN7PcCtD9r5ZAnGhk//zIPjH
rnjtcQePkC4CkBr7GNWmkcP3xAz3ta83Lnxg62oCXNe/makAjqkGIvhSPuZM96xleKaIIqeE1HLT
LpTsadll22F27COA6uZrAb5O5qvckN71WrXLewHmRJvD9lNTwF7yIEo/755zX7EKcqDJNLAYYJ8M
i3qvanXlORADz2K5cCFx7vn0f+eofobBUQ8k1w6b/kgmKFy3P/MwaO4WxavhwkJ07iWrOIc/kBCw
hQGOpQnfAlUeKikfbTFf2EmdG8KrMPcHF9f7qEBFHXUliripqXwK++6SuuLMiWgt+cu91hgpTl1A
C2BEe1sfZ9m9FiMF3LwE5lMY7V8YUQzN/o9YWQsAQcDsp6XBp5AG6AawvQBPbFDRR2APBbebS4fJ
My22lgBytoQzMCDFjowdmdO8hzQ2jphXtxeqIc70+Fr8F8FZ2WL7jO+QILaRkvp3rfVO2BZiv9br
axu8GWggDSNdB4xdoE6OhUvcW5Cmg0sFHSePz3/2xenb/lq+mU9BZ2A9hhWKIDTKTWs3gA8IPEZR
x0KCAbBNW7UpNAGAkxSNiFB2VUSyeiEBiuOsyixYnb7zEMIzHzdhM9SK3SaU3IGDf+UBgTbaUdZJ
D3zjO4Vf9dVgi+4453JAQR8QcXzhMgcMWOf+8gRncCBVGyGX+U66EOneFlY6S0o1OMw3tKINT6gn
quH9S/POWpwYLKz2TlXwmwyWzLfAZvPrkRV6PwJG/vK1V6ymHukUdFiGodx1RfDcClAovPpb6cxf
HIKrSQeHWdwNMqB06dIC3uH5h3rpXnl96fB0Zlr4b9j8NTxggAPSYDuVSFcY5aG8CA7DG4CYJC4i
de0sxxAl3tGh5Q6QTJ+32LnZYbXjIDVHbdUAq2qwpdnGL0e1zWq9ZQwX/R0qqC6sCWdes9YuSqT2
CG1ouattBibSApANrsWO1pgtG9tLd7pnpoi1eJG4WQ6Ea1/uAHfNH3Ep7t+BNTL9mgowqz9vr3Ov
WJ0gXMHDzLM1qJITLVk6KwAMPlrfLt0+H1HXeGEmOtdep7//NRKg38h6ULIz1OLidmTbBxP4vwXq
CXK9RF4SDRcvsM7lDNZqxUwibyMaVe5c/SGiV0i3N91CP8BFSCcQWksSbaBLuu2aSwm0MxdPa9Wi
M1mClIQpd4tx9pLIFNY9oBC6yVJ38UT0xlP1doq+OihWc0JIRRktKuQpfHTC7sABqthWEYdSgWWD
ci8M8HPjYjU1BHg2y2Hqkk5Vb6+nChTJGpzRe8XAfPp86J1ZYdcGfLAUq/N8xhVaGAbdluUkS8C2
vHRwOvf01UQw5EiYUiAZdmym0bbJwa0uVPbxpZ/+/8SMpnZcpbVItVAH2OlvZq+70PCn9MA/tjdr
GSPmRrfVnRJp1jQpyGzp1A7APrYxmb6PRF7bSyF5poHWYkZwOtDiJbZr0ZL1RzDWQQUPIbH5vIXO
jJ+1llEEYKbM1OHp1MMfNzJgLADjGGxAJPnz+RvOBTo5vfqvOQWmsY0I4HGzM6b54+X1K4oNb+GP
8K2Z6FY47G4CLBJYhu6PtpdG1Zl5jJwa8693ZizMnAFm2Ds1e2o7VGI6khpzWUszkuDaJLowLZ+Z
U/6Ts//1HmcGQ9TX4G13Hb1qqH8jBnE9guwSUIrSbwuMX7vEpv+auaO/9uObCrfuW1pxjDrjjFtz
qn2BPWK0pJ931rnBtjp/SIh9awVcCq6t2XU2BNs5qH987dGrQJ/lNGU6wzYMnEqUxfcGE68KHj5/
+Jl+WGsdB9RYLBXozam24bMYw8QZXqP2p+ZVSo33MMx9koNN9vnLzjTSWva4wIqqHTqbI9ecuSm4
7/2HaAwI5p8//kxIrmWPHIJxPywDDvZ0tYAPRWS9dSry0Q+gal54xxntIzAh/xsgPlsIvNIyuSOz
Q4crXRaa/grZBOEFNAnNUc4B1LsOPLLhIQsyD/82dk1Vb0LUwna/5DI2/q7Dprf5Wv7eXU0Sk1MT
GLKA7gGr0i47lIPR+RZ+/KCdf96q5zrt9Pe/ItXkecciIsO054sTHKPSzNMW9twoDP/8BWc20WsT
vaYr+2UQAID3FWwdQXm+z4W+LUXzJ3DHbV9fqpo8M7W53v9+CLZhAbVgxG16C7jJhMvxssiAZgHi
WfvhBQH6uZes5gEbDn4rOrxk6McydjS59cA3AjTqhZP2wrns3DtWE4Ivexii9BD9F96yNWa5b7Ph
NWTBHyQo3j7vk393Ol3LEKsyilyXim4zeFLHkePARGby3e3Xnr66OciiuXR9h8J/BTWxcVU22a0K
aff8+dP/PQ0APPi//ewjfUUJq7tN57YmzpmAzqvjJJEAVH4pJuhag5g3I6lw39ttBIwGvtu8gYkW
c5dw9/kX/HuLRNe+eksgx7rrBzj4NhigfQvbcze48fJob6y/N1n0IsNLRYLnenoV3qi4pguNgnaT
c6K3AUDpCXKmlywC/x3bdO2hR0ePLqrs2k1dZZuABLc+haSat/VHT1CXVsy/P2+xc+9ZxXY/1vBs
C+d2I4h6yFl2r0N5pWx957fz46nw58L0f+49q/AOyp45tEbPjITcNbiWxdXOgxod0IqMSOf8kuDm
XK+sQtxZQAYVisLaCTVLKUfdXoJJ/pLN2ZkIWcsUF5SYiHxo2k1ovbdc+d/gLvFR2ezC3u7Mj18L
FaWWuqqARdwEXIax4/nQ6C8Afn/e1f+e/Wh06pq/1iNFSugYKxx5KtH3cjM3/Qwr1F7nejszTzVb
v7HeJQ/1f2+P6FqkJwYqfFLgU9TYbMCBv4I1/A3ycK9Y9bdRJT6iITrY6VJhw7nXnTrsr2+zUoRd
x/C6Lm+O4NJfcwpY6vwnCH5GkL4lpYz2EeRqX2vJVeiXgK7LCMSYTWSnJu4KoDedph7iqPPuWy0u
XBOfG2yr4zyH3UKng6DZDGU/bLWMvDh3QrCpZ1DhPv+QM1EZraJ/1pSxpUEPEZy3Y5QIvC9+ca0z
eTey4Y3U1SWDunMvWoX/IrW/VMgmbThXdVw69qhLt0B1UHYXdurD1MOFQ/K5Qb6KfxPOIGhHwm7y
cpCx9cEnLhZr4oYNTdyA9/h5w52J1LWuT/i+akjB8JqulonKSoK7BuBqP3/6f4fG/3/Up2tVX0/m
RfRNhuwEdLthiSvLmW7LrBoTePZejyOqxUtnegn86YAy5lue+/UWnqRNTOpg24EL/7XxEa6mDFCc
R9JDmb2RdffBaJTDUc4+ZjW5sXDpY/XXqvnpWvuHawEk32fOt74TxHxw3itlnj5vyzNbgrX0ryQe
ESWtw23Nep349WhAUwanDnTO/mpAguMZqmxvV2ohv7ZJW4sAiYKecIGR3HYRkwqSlpCuumJEmejC
xHBu8K0mBttGPc4ulm9BqN5UbQ169hc3mOFqQoCbXN3NHh49eN5uybuUh236eUec+9WrKQAUklzI
sEaznFy3ogwVQLruv+ZMSMNV3MMBB4Uac+WnExT5YJ5fm8beu4B3f/7j/0uy/SMi14q/AO5SsqHG
h4F49MdTY/C7YVF/7IXgD1U7vNKx+NHb5pY1y7yb5NDva9OVDyVMhTa9lm48zVUVE4UKKEX9b9gZ
A+HJy0s+g2emvbVk0FhSF6qvQtwxmOJV1QoXZAtZINUl9dGH28fj5+1w7j2rCSF3SutHo2BbbZ0W
yOh+Nn+8HiUs+0wvo7zpsF25VG3132XGv9r89CP+WtTZ7BtdmVZtum22x/y351vvGcRslvgbb0fi
PPZjLF27MkVZ2ZV3Fe0xAW78d5u4MYjIX6s5pWupYaDoMAHkpjYie3WRrK/k1YCrnc8blDD3FAD/
+sxTwPz1mSj9BLwVXbZpJmZB0GXSweYoLds+YHM8dr6PeJE1yvgS2Xg89OO6BzoE32r4JN2kWWqM
r0pZJvXWkqwA376tRUv2rcpZ/ZPSEUJMpB+KroznJhtBgG9ywGSvANrqxY2OisYJDxOcJ2qoAIPR
qu8+Somqp4qYZooHD8AgOCa5MCmlhXZrm4Ao5Ob1lig2C4DF6wEE187nFY5AIq8cMG2j4khL2iW4
/bffA/AbwRZdmh9NtfgfYBmgxjxcaie8gn23FnGBQ/gCkO1EqiO8yeTRjsy9mQ0/yWnmfMJxVHPt
tDsTCD//OUbEOkdjCj/r47Bq8iMEV2w3Gl/telc2d1474+6wzKG0XyJZAgqhKexrq3DWW2SH+ywp
pjHbBs7ix7mfH5Tky6sZTCbw/R6nicrHaUqFoDphhRvFUe8mClxW6vH8ANerYReZ1ttCdJqWNvht
m/laov4nIeF0Q8d6G1QoKBDDuNPIPJe22w4Nl0kXHqqMY+67gYrzrvGXN9b/bknxG7CFN+q8ocbq
xpsmvelb/4kWMCHxUEGdsyQA1vXqJCZPOsgYiqhzgUaDbZuOBatAz0bN8OQM7S3pwDyPqKhupZeJ
HXTJVCHxyWHnh3zE4mIYuag3zgrsJJHua7qZ4ye3FnDumt92s3LjEStV3Fe4tqwq/53O3qE102NR
9CxuxuCoG3UtZj8JC4DXpdq6c3TjieFHM2TfCzn8QfgoOE3bFJV0JcpYR9SyOvLFm7OnvmvvgwWd
U9c0jnB5tDFKvlVL8IsY5wX1fm/twm+Atk2Adr7q3SmVjvd9pAyWyXpOXFe6m7CWrxHMbVC+nJZe
d6vyMkxaPbw7Y9HGwHJt/LxORf+oowx7vm1m4dE0BGjFme7dvH0uOXmkOU1924TxXNkHusD/lU83
gfdCWAguc7SZiuDaeCEkTz7/PozqhrvqIVuKn3MxXasw2gR2AKyiTh1dIrV/oIxvHUJuldQWxtTt
bQurINk2aSbdQ+UWe5hPbPI+2o9k2sFZ5CqTJq4LclVn3R0KaLK0yqtNL7MDKHtJXuY/MDDjRYm7
LJtfhNumgKwlC/nBZ35fDtPWYWEMIVsyY402UyIhBTP4d8H5rcWj7Thibrjzq2rfLRgopd1A33jf
t862ZwBfz3mcW7MBfmYzgvdAWl6kTa/usrzZ9+pPyN49Wj6jfGhn8ghFK9jplcHRE23CGv/FyyVO
pTKm+mB5/uhF3sG14K5kOAqBLbDz/KZIUcF37VF3W4JsEwN0midRM6rrdgxk3HvR20yKbTRU97RH
JZ4d6BscppEoi948a2+XE5JiGsAdN9czz7cNfP5j7ZrxFGtPoDTdm3HZZ8J71Jj/Tnjt8sSPxhbc
49nGd8N7LE7wbxkDGlc0sFvWu2IfSmAmOUMNg201PP3VgkHRpwPOv+nEhjzOOnjBAXrt/1hKYR7B
E+M2Nt20iE3fe+apL3CzE0NiEt53XuQ/FtPEozgcTf9oSD6nYHyi+8tGJV1e3Lqz+B3MTZMYWIOw
BP+3rx4HPTv3PulhN5zXFbSVhUNQFqLdFkXlMirDXe5T+eJrUDkSL+AVvP+lCuuYBWicZz4ChBlD
rA/77bzwQ4S/sKKLI9r1T/4wmGfNM1jDEh+TUbrA+gxxL63etDAKTsHoWja0UXX42CDlfy/gKks3
s4DW5hhUTP2KcGH8GoXIllVNQ299v3MwHVU+cO9K++lQT5nZtlPfOBtNOHY4wULKnXaC7hd1oJQO
Zz//AQdcL8MallWvlZH9qWDeT+SwmGsx5lEya20OEkxzlXqTcs2BqroPcFsKc9ADK+aBX1stSPmH
OUHbP5BC+49TxqHR8JSjaNxZx/5qJzn9EsIzzxZTwwHLg/MiCtyNghk+GOjBsUj+mZUdSFq3lt+g
4Ou11Ny56kJg4jZdWweIs8HhfaraCMWVECrRo0+qYCu63jTbAnzrbQfK3HPuRcWPRcjK2TKUVIpv
UyNlimkIP6Vtq0MXkvwRgk/3PcvgHQEUkZzoNQDc9UemW+puwCrqf6BgavqTa+DZxZiV6aIMPTQO
82/LfPJ+A9HtW3QrrfYZcefbHJ36s4S6B45vXXM7gDn5LlxsBO4Xo/iuLT33XvusfoDdhnmcdV3v
/Z43CEmfRSbpKoa0nZgady+qKTosMiPx4OvoJcejELRhgwXXb5fvLeQJxTHyWHioizpPQZv52RC/
NZtyojl7qHiT/zjhuLzYRarzvXO8ftv2vPUOXQtKwl0Pv94pVUORx/XsVwg3n5saceWrOzZV7cYh
TvZNjsH4qiNcU/utGz5VHdFHJPWDbW7MuLOdzLfwsfb2PAjnW8yfwy82OE0LwAMY4GXXRXs/w2+a
Z8i8TnzqhPPI+RbMqL2YWQHda4hWxHTiOHOCZW/43kzEFGlVzMGA252Q0+tFDjpIwsUvP0aX6Pug
aGc4jA/yyoxj+BrSTCeOlCDMa58mY0AM3lJjQcMhTkYgSzZhLtUfJnHdIhOYeocw0QjqMXD9hGQt
0pj9NEQujbG9il4bzv0XlQtX3tRA2AI7X/UseDPwcc5ToPFImERuRoZDOeVesJlM6xbYeSwAc+wn
lCrPmwVlS068DJO9DyCIbWN/AQZvTqgumL+FrTguNGXpZlkcWjmKD9UrMzqxqxZVZzCHDPuh38za
Ip94wBOREt1wp2LvWoE8D51y5foPnWa4ey9ZybcMZjlJU4mhxt6t7EaXJqgq1jbx/cDzsCcy9CEv
Cu+notljACufpMtqR+B0WItHcKGGIQ6oYLcoC+/5zzaAZGiK4dmW1YdMQLK6MBmg2cB8MpD/ZRlJ
XexC1RU1tLFpj+nvwTSZyK/HogwSPi1Ts9XzZOcE4FnX+cXwQfONqzPu7XgUhF6RVMwRbRR3pTsN
72PpoBgB5pWwVrFTtAwH5UJ6BUPDMdIVSwZP8/wqV30Zfqt8sFyr2FZdD5z34M03mFmieevlBVGb
MdcOP9b9GDgpoIPUfVAADA2pO3U9v4LFsIo2Yze7rzDZL4YkK+mItLzSxa9sOh3nxtCL+M7Xtani
HKZWS+waz7y4JfYT6SQFaMNaTUuQtn5gf2oX+1xoFU3ObzlM5ebUCBssN0UDVtV91sKMeRPo0ZHb
CENuQntP2bQpdTSHqRwprDuMgB9uOlcm/4OajL7YW02K+gX9MsPcBceEPqG5dPtEIKyHxK1HOJ1l
botdFYFcEKJSoAhLXE4OTGxR+xq2Cep4K3rle12k9gZVGH1agB7n34L2F76p1mCKsXMhq42xzNHx
YFFRvh0x8wbHJi/L7lftta5142ykhAM0EzD1njc1rIdAHtGzeUR5cjXfoIikjZLaqxwfYDpJ+CFH
2XLzVC4g0Scnc1Dz1hNTNweXLxLNU+ldmfmifHKj3MoHblFFc++OZgEUTfRT0Plp67QDOWZ1U9Df
pSVKXhWspvPOMj04e5dO4/y98Knv/YBe1+e/yViKW1INzhGCoOWdKwJfgBF1tJnrCyicgG0ej6DI
Dcsepp/0VSHTxlMNTBb7ZsJJLbdZbut+nwu/Yvee6y78ucjmlgQnemToJVVIyonFhcvbMuaatcOR
gPhXYa62DOcsXFP5/NZUOUyBEsfObpTKGkMKe1rw27dLiIL/66KaF+9RTm7TAuEe+cvGYLWMnMTF
W4ervGy5SLEmCpmgFATm14WjLTm6pyL5vS0KOz9LyQubZAZmBEVczo0Nd03Yh+7Bc0+UoaFnEXaF
KqKhXABYATX0XQy6fwoh0WaJFB3IR1kIw4TEozWbriA/DWEm2KnF2cy59p8ymNRTjDWfLztlShri
PJi5gJ2jmftnmHQGWJOo1gp6JVouuNod4Z8yPs1gSDcC55IunExMFjsiTTIykQMoXwh1CqOxH2iA
lX4CJPyE+S3Lh8LtWwLmq+36ZtM7def224B7ovvlOp1XTHE3+nV5NU5tJlU8ARnL9/A4QJpsgndA
dhtg1lQPPOtHdjP6cML+1iqM7oONWhybKqEbJ61HT8zXFMjJe5iBZu1TZa1AznrGnSiFCQYW23eZ
+5pdLUMVubc4Nzdia3zHq4911vsqwglKdWMRjxONMMbzLFd3hKKs+TBBQ9fcVCPrchQFA7yITSyf
43psODkQytvuLmhrx/zy8ilS10zRFkdzI7WSv+3YNNV1jwt5BTHznC3PwiFF902VOpC3qLQr6AFe
KUzd9I0HNu6m7F3FIL13qPizgHoy4ajRDP3bAGgvsghFRPziKItuPg0WTb0shr56cDetha9FPHSz
8R6Nw6Mj9TStD7h/HLwb1+ZA7iYNcUqstFB3j2mtQ3hJgRcx/sFpUWNeBAixs7FGWS/FxJp76r30
dDV+820ENGQW5Yo8Bsh0ux8IHOkdAsfH0axrMD+8ZREEqEUcllWZvw1Q1TpY3mhdTmPS1qHfHIgz
uMsb7INldxBWdt6dWcaW7MA+ne7DqjOHFgnr4RpJASZ/0qFi4sVtAtq9uNMMwWmSMadHo480W5AQ
sIuF42csGVkaN66NcfRdFHbL9NsB349C7kAMatxSwU0eqCQcs55d5cJ481vZhDY7djSCnh5pOJiX
wsFE6nJrVJ5Ff3B4F+QJBxsxbQdseYZ7lziR8+S2XiSOtVZFc8PzoFzScJCu+aZQOo6tPTRdIGHE
LYNCPropFkTrGMNZUy1pNbrLFCRRyyGhn4hw3EMnWlcr3HO5EcjbUTB3Aw65QKRh70eR1/H3WTAy
s5+gB/VTJqVTpsaNrHhTzI44ftLJ1TWOj7X0eAwwwmShlmMdKyEHKiy5CkjuD3fEuBACLlZG/Gmy
mDy2ESll9+TQKsKwC10HgrScyQL+sAFdkPUpw3a5sqqqnCnWY9Ao3MpAXIj/EPhtc4P7OvyWkwKw
zG5qUFjtE7YNXmZjvwhbfoRdWdHh8tucZoKsQTKHJUAJMrppXOHZBPSGvnwpSly962vTi2bmsRth
4D1bBBp9bopmphZySawMNAkVrdwXmB7NiqZZFwYeNo9sUCgYcF3LcaIfGj3sygnR8CNAhmXYemGp
SIK1tp2OTpV1xSbApcE174QzdjElRg/HSI1RXiWaaVzPjRA5dSmNCIHRVjsvwRVu8sLgu0u57d24
V4IMD3CXLTqdjC3MNK59pz6R5XRr2fxSjtgHjQnkowUu/OgM2PUO6zeWHdPhPuGu9pigN5JmfLwn
YHsX0IEErVTQUVBMqG08GFtmW15IzPEoicm6n0Krtiu2gTZ5YWIBrxmcP6NKm6CKlSxmA0Z3y8oo
Zp0/1m7it8xpSawXJHZxXC97Er6IRdPoiDVeu7cgzbTdVldBX6JPPEi4HkPqht5b7/TTqGN/blzz
mw8yKkxSFDjGijjQ02nnbOBIG/xqoPvwx1hQh57yU0HllzJGjVmvDuHiyvw3aKQnrbzsoiAwsWqx
G7BxTQuzbCVZArIFaDUvvo1OxBWPFWu4m9B2mLtnnHyX/hZFJ5SkhE8BPxBUNU8fOaqb9J1X8IrB
TKRs/enVWEfYZovYVcsVFq6qw6YwCpoPJgwcn2LRIU730oQjuakKJ3Kfp8rh4XMZlPzgV70Bqk2P
4Q+JQ/jwq2xMHqbFVAWoN5ma5bRDDQXyi6IfSvDKmn5CrgEj+IWNMBF+jkaE6mtkoRtVqYM0aQde
BVfD+A2CzrJ6XgY4usYdKhN0wgVV3u2MFKhbYa8HV+ptVEx59pBpZCGvuilkOAVrV9ZIcjKNU4vv
aZQSszGbrR/zchZ+EE+tUiPHxsSWYtd41EYogynaniTLYNEFKYr+JufKmqCok3mwp8VBsyYoj61q
cqx5aka297dqnWrYToUu2YHhYB6lNuIaJ62awKEoi3NsjqpHpMJ4/dROhVPfscVb7DavM8ESzAaF
eDe6lHKz1LOYotiEjVHPwEiKHvcVHs40KJ0RYdJ4M247caZBKvbbgnoipJpH2g0ydRjcSo+1ncAW
RubCw/1u13dj+82jeIC8mi2nOVCN6C5xbCPeFGECTE/YbsGmmORbjje6VTIbWC3d+QHID0lXZI6z
7VoUvex9haKaLfVRMIQpKXLb53DJPQSlgF20+T/Ozqy5bWRN03/lRN3jNPYlok9fAOAmUqslWfYN
Qi7JWBJAAkgACeDX98PqMzPdnq6uiblxhCyboshk5pfvepoX3Hh70wZBpbi2sMq7Ug09Kdgmxe23
Q2Bl9j1+KgvXqSnZ3mg12irMDbGYCjd3dixUzz4tmW36b55ZUTKaEwI13ZnCXYw3aY1zXyZLAIL5
U1tdvdJVM9ducQj07BVvi5777SIKKcbUWjokHbxJ5VSqJC+Fdm+G5mo1AcTpItqUgoUjVGZWmfZ0
cLjfF1s2U6LlgKab7Zd0gbhguy6e560Pp9eMeJfwU46FFjwsc4H5w3C6Vq5JJAPNYTloap3vlu4q
2I6qZTBucc4okN5ukF3zFm7SKe4zqP3oJWjlkpWUK9AxuaaLHtkpj2T5TM1B1gUVTGuXb/qxckw7
esRPsskj5FEQfAuLKG/KneH3IjvrzfBlsaNyUTfzziCg3r+MGqNDuGdbWbchMb26GU5VhaEsXh0v
/LKGHg0Jcav9KXgxqlnpfZ6xuB51OLXim002VZRkXOfFfU+7a/gCKJmzhDy9hUydGXep5dGvRmP4
0inHaX96raILZLHy2kzQ3zeqihmQsvZjQ83mX9otqOyfQ71NOHRNamFeXbFM8rLaurFe5tkX5s3W
jct47CSiTFZ05/bdmcslkd9ObU75q71lrdq1mUlL5gSQYT+4c+XKIAY1cYIzHta122uHTMh9Ial8
6mNjDtv2BNnhMxV4MwxNELt1JspTpUZ//X2eo9JXsQzUYj0bKpfTsXB1gE6Be7y/7emBzLMjDFtQ
cYoZRKK9kGkStQDZnituZOEsM6gSn6qXKMTR0CVG5Jt5e2qUbjJA6jUab7LSCZzY2Ty8eUUGtvzo
mbJjju/DJnOmGPAggCZqXVG19k4hGFXeXT2ZOtK3a5QXatmrglg/d+8FZb18NZoVh19cWKMjpz1z
1MzRKzffEt+LQtUVZPqcO+K2Yh/K79fGUnoFuSaIY46dIvcb8BslzK7aR8OW1yVljpPAvwY6KztQ
9KKrjCtCL6fwvo6iSgenrbM6AILNqYJBpfkcQa3FwHXhVO104E7hM7tA03CgDu4kXjsDauSBMWDo
H6uhysJPa/Sj+YsnSsd7KSyvNZ+7dRLWU2iOtrGQFIn7/wdRiNmywAE3HGWUe/Ipc1LT88fwrLt5
yfk8i9C/WO5W9o/cyAiqqdmo9K6uVd1zWTTNzExE203qvJbhWt0GNnj2Y+Z1evm6Tl1RgSspF5Bs
asKBDWnEBtR4ZjA/bzWK0eSq4vAuReFu5kdoXUVsxwIBcQBEmK0DKHFtwByF9tQde6f03L1NQZb+
ESntVvuxjTL33GdiLuukc5Sn5xPYdx6VR2Ktpg1i22jLtUuGTuVLMtQrpgfWBeTUDQCuO92uhO23
+X2L9ExciIWfwtd+sIjEcpdmlbt+Gke9IweobXetWM0LYKr5VLFN1HE0QCKlpWUs3xtj5Ja6aO6M
XIF9+zMztvyLA1xHMcDagLlH5ZORU9fMvcG2dbLUreXENgxeC33mzSeXU2kll2lyxUGzxHt4FATN
N8xvTn1e7VCoG/Zfh23Rz+wx9VcNxbfYncE1rs49D1qWke5hsNlu7iIuq9EDSFA9w0BQfVRH95vH
Pbm5kN7ir1QGdOa6mQnFAr7xYut8+dHVLDGu1COk3Z27rrpPtlXYZQrXorPYCMqOTojrEq2TmXj9
ixeZvXFlXgz25y5QpQ+M4oxvC4Kjh3X2JzfezDF7xNsYXWB9J6oMlejugW78D0A/Tz0aLg9+6Aii
yhNv4Th4zMG65N6D4dApqHDbJ8vAcRgTH2/bBDBmNtByLJH/d+AFXmkxtdeLDr5HXiG2F2ARLjNq
RS/qlaZvnKmJm6MkoH7uXAsnCy8dChXKIbu2LERsg9lVj2MNRpAQHqbHBJMv6FvRWsYaj8E8GE2y
eGRLxVFFREbNjwycV98N4Sdzbv+XqhV1e/G8igUyj/zEhHmh1xfVeFtwlNxXrqfsxMdgUKXsPgRR
xNx/FtzzR9mXAtNE3xvrLRhWVx+CMff8B2NhsEi8PtBXoJCLZpdKj4jmBNVdg38zcyw2YOH5X9wu
ML+BGjYVc1znZ3GtGYrTyUAHGM9CmByv8xZVCd7w9Ysbyl4mW+BsIsmUnfsxdIFlnBzLbd8B3klV
KFyDSZ0h2zL2nvAZwZid2vdWNQtDaG5y/UZ/HbZVEzdDEdXnyuuQeJBZqaPmrisnl15Uz/PFaQAg
VYcqMHpImbbfNoRhxlWSVhdzn3o4oUxifkuKLUoXyCs2upLFjZSsL/cq45bBgL6a25ubTR53REE1
3m0mlex2xto33/x1VGKXeXx0arNp3YsVEFIcD4FhQH0WatoSkzkx2nFoLEFKbu3E+NyP7m3Ovl4k
Defyh1tbROVCReZw174n7IQ4trXlOaoMNVbD/J7YdjBUN2vkTcFPvTrqoSMk030BJp/yR/pMtzFZ
Vy94naPcpKu+L9qFcBW/8mNvCYKvdc/kDm9cumeXAHhwMiG36ZasZso7Jsf0JYi7Lfowqdut0Txp
rp+nAAHDEgeM4uqZo8eu0mLwa/e+G+AykjpCMIuShP9gAsUr51k7uKITMxeLcfCkYf4Ia6m+cRo4
1t7lFW8S8vgmsXPGvDtPy6SmVI7GUifgDtE9nFxjxNraqs+pC2QTi6KD0N1gRz9o/9BNGviKpKxk
9CREvNkwTByKKCDYU87KhJUzgt58chr8RQg5vB4a3xpMarJqTbjCZbL91Uwbl11wB10w16kzjpab
Dv0wfh+LTFR7x2FzPAS+YX8UC30tsMxa+dVhGrlHJnjpWWoDQcoCR7YpaQZqZy13TciBSFDtOpwx
ss7yZOXG+mMYM89PDM+q1qTAwWUcy9WRKHJs3ypupFVwxGmLAvvUcKCQYj9c6pGVE7TLvaFL4roa
Q8C90fc130YDm1OTDkU1bN+LQKCQwqL/6ecLBF+8eZt71G3fZ0U8WPPIrg3oF8ZLy3pBeut1Q6p0
xcIkmDsfnmcRmf5NJjYJ7rPxlrnQhqsFZJ5Pb6sk+ewQET9nlwCOQaGte2/p6m6EFRe8LYEI+YjQ
euWGYLbhkJnnpVN997r06MlDmqVCdwT+1eb4PoT+Vhqswdqn+6lEmssoAnSsmjaeB2tCxq3NSfbR
rl1cv/imvGlFpiktaZU9VAh79JYOOWRaRgNMMBsW84xswXj+Ql70J6o7/xetoCTKNMrKINhbLM2d
D21IR4ssYepol4oLw1dfYSytU2j1aLULFlbXIgLX5HPIOIBjPo4C2SlxRn8tebpq8v47wdMvIkNC
MWmTW5FkRnqw1b4eQ7d4kOys/cFhkVWJYdu5eyIHj/CkecyDKQERLaIEDEn+Vaf4nynZfpEj5ss2
LqUxBHvJJlanZeEvt0EGg+9Y0j3CD/rh6X9+D/5Ex/1rJejQq1W5juPvt7yAeyczhKh1qwHlPIpS
DvovDFR/8k7/GlgGRtdHjba9vR/mdjoSrrTry678//slfs0s6wZvVsRvePs5aAA8rdewz/modOtf
uPH+5EX6v/LKerIYujzD/knDT1wM6ymLqjvSdf7KHP9nL88vYsIRFS5Ulu/tQ7ffIcaFIUff/hcq
vj978Otv9Z8kfNkylyTPleiNwBnjcJizmP1v/gvx6Z89+vXv/9Oj26JzvNXgtbG3hmFijCg03eRf
KDr/RJn/a1SZP1iNxofBsimCyP5QbXk9Hv2VvBkrtBE0dRPq/SPePK+7+58/EH/2+/zy+Q+9BX41
aFCqWwsSpGl1z1MwOU//86P/4YT+b7YX75dPdlCtjj+vubufqqwPdsrsI5kQ+u2JD79pOZWyPszH
WESdsu+Notyqb5bazCz17crJz4Vbdfmz6/ZDmbqF1Eb+H2/jv/yXbmD1b//K17/Lbh3KvBh/+fLf
Dp/y7r35VP96/V//+1/923/9kv/0zwdN38f3//LFrh3LcX2cPof16VNN9fjHj8s/5fVf/r9+82+f
fzzK89p9/uO33wEsx+uj5fDEv/3zW6ePf/x2bbj9l//88P/83vX5/+O37zzG8F6//4TafW9L9Xvx
+bcnwn9/oLz79VE+39X4j9/s4O8cMq4Vghd4gQUd/tvf9Of1O5b7d2qdzSiyITEhGT0WRiuHseBb
1t9NM/D8yLEc0+VPPr5KTtdv2X+3bdOzTLiByDMjG5PC/3q2D/+xHP7jxefF+efXf2un5gF11aj+
8Vtghtcj8f+sm8CxLNvmKZiW54PS+b/GL+nFn33kYYfWt4/V1u5GOZcPItpYMnZw7adCJib8fdCU
+pVwwu1xKppzU1nzq23B1AQB1wQu2FOsMmc7KMN+Ddwi0RTmnUrQ73jMl6/1kn8MQoQnuV3Hm/XN
hzZLI28myc+p81eDmfLkG65JqNj2g8Kb5a5ZAqC8DYGzs31AZnjIvjr5Wkw2elE7Wg5/fEkYaZR0
Vjmd/vjSLMYrB6MX0GjRpXDSj72st/ttHV7s4XVBI3eX6058/b6YpY5HT9yPZrOe5rXZkt6sPvj9
ojgL/NPSRfWDKHlqw7AmKpqmeKQJIxRbmVDGk72MV/hlY2zaIbyqdp1wGZXcLoXsuYGBKmI1N0U6
AQkfDJnWVpQsoxkcAmsk4yrbe7W/3TirV57/+MPwN7VXYWfFnSjLdOn0fSO3/KYzA/NAZEC0K1sN
d4px5JTVIPv4PGLPb56aatle2+AGSGQnvE08OegdrHmAqOJgya7KxbmodLq57lNmbmtcb1V4QTAg
EySh042fib3Q4XAz2BK8014hvjPztJaz3hXVXCYexDum22rn2r2A8K4YgsvF2VUh2u0aBXOqchf1
bA6hgpTNBjLUc0rdysmLAuskOtrZw1ViVYM2Sj14dEZ9Rqy6wb1AO4R7zmZr1/R1fpql+32crTx2
y0ifzHH81jvi3ev5PebS/QFYugM3G0COUc0M07wk08/BC4Z0tsWXgXkqyb3OSteA7uiNTTFGxfLU
DOF0hrvZGTLKExYrd39cykbREvAY+vVuMkwz7hyCKhtw+oRKgZOUmb517GkiALpDiFUgxSxQyDAw
87ZGQ1wGZhFfXTynyeB+XKB5cIbC2YEH3WUVnhuzk1yGo/vbCflztSUc8zoNoH9dp9mhW/GoBIu6
XdTO3IWVU8QtD0btopvo4HFQw1nwEViMsEd7GX2GmmUi9Ulm9mubIyAv1+z3cFZvWb/wUbJjt3P9
uFzy8qnSmHPrOq4iDxlC8bSNb3W5VBfIotNKyvy1Z8lMIxICDz48KP/ONTBVvRaVcQI7lmkRNMfN
/1GV3mHKKwMGtaOVvtVliuI+j7kQEfcnHtAs38gm9OElc6S3RO8H7gxD4huvfhOtSL1QgQFZ78II
9UeWO89DXsdZ7z1UqAHxVbkfUeUkLiusJMU4HkTFr7H1BBh7g7pZGUtjgz4KaL7sd4qXwcEKlPjj
rFOnHvzHqZHRXhnNd3v27hu7e1ay+R5kujsrVZZH3E5emkdhF+utB3CTlpVChd3zoP0UXBYzLBBA
EmNBoPXPrSnODUbgvfDCHp0Z5OScEV7QcNtCFJBdwqB4nhruzwIPVfiKT8NIuqgQyRBBjTiFPMCv
t7yEt8VhqcJqN+o1iLsV7M3o/JdwKw5OH7KNzlG9F0ZZnfVceLHstiUN/ak9d1eOGh1H5bI8BTOy
MgC9TZuwX3+Lfgg+s7Ff2hgI9ZsThh9au4fWkSfD6ubEVsF3C6nJUZVbm4K3fYnWbeKqayXRrDdE
C8JGVUIZo6mJSumC3dyLh4r9/lLyvA0XmauP+t6UIxaJ8dwSxLwPhvIbm+Ni7TaD8JPRijBmlvOb
nQd3MzmcRQa0zHOWZ7zb+EEl4R82MFNaRYeoocWr4Ep9qv12SIOs61K6fcaRwsyqLxQX2S3mUv6T
PQMtbDTQql3VO3sgpWDVUeq7fXBjujn8FAnQ/YKyYK25QzyoTbwswnrNlyY4YhcVGBfKr2Y+HLWk
fC3Qwbpv5yl1igh5EQjsztDtaQMOpYdpswEq7Iu0wg6VVjpowOVwDZ8zRQGVZQ93thXwJIyZzzKC
1FmuVhLiEdiPiKNireanyPCCfRANd9s0fl1cVHVDhQxfNLiccl89LEyXl0kgjZh0CsGMiGILXovZ
fZIIZKHCNdFl4WdN02ZsYyGZqrp8MEcLUOAqkST+MAl1/pKXm3XowvIn7N33TU4qHmtqvzCcfG/H
btpnkX/gyvwWbfVHgOwSVfWN2V7rW08z4HNMYTy6bW6RDfmsIIzFnLilv5KZ2z047VjfFre5B3o3
hstXd0ankPUFItzmvpf9sykG0MjqtQPwW0MZt6IY4nraWRnkdrsW7VUuhWDEnl770j4OBkryQDEC
1K5z1gV4NTgAfEsw78LNPwmmSo4lP6nn3iSXXqInQp7ljl/E4j4YbvZsmrDqqzWqpOR84dhV9xr4
pVowghf0VJygM2suxI6dED17QQdepwilThmxiAeUai9tEJm7XOf9PkS4my/BbZuJDObVnU8OavUz
AoCLHDiDJ4i7TbvQa6RNAkf5j1UHxFJCtqY4F8H65phO7XSqz62Nem/GFdJ2I7pi4huOhiBU2g3M
/rS14n6KxPNoSpF6ZASjkm3P5L1Usd9sYg9IMl9IIEOfDaKCXGxfWy6b7tq3qZpKGP7RzE7R9rFE
q94hL6oSH3XMYUbdBcKqzZvFz9hYURlzRMchu0ZcZ+PPxen3rjLWs6IshOVqJ6DhQMwlO7TKjP4Y
9tV9oYwI5sXpdz3UHh4cw45rWV8MBv8r2SeP/WwdN9vd96XlH1fq2A6mOb6Ww4j2WUUH8nwfPSHD
WF1tfe38Bp0UnqLsioA2RggXNs7nyHvBcIdwtymK2DYmjw8AeKLUy2tku/nN+iKGcHkorIxt8FNk
OXGH5YLny9LXvWhaUIE+Ih5qUzGN9/TNqafOC4PEmYL+MOqNZwEyTZezvR/kdCkNaFxzMIbUHieJ
V+SZKBjrJeujd4fONcSz6tEtsjjv8hYR4tBe+MJEYZLYfuOdTNv1d0avT7qwZrxQiA85fR/ydcPu
xJnfYkqIzNmIc/Ts5BfqewdJfDoq3oImGBDtBx+5K5F+65tAmcsNGu6LG635wa48oLFOHyIfWfcg
1rsoMp8hbnxkKjLfd7O631hdk+fHeeh+hAwa9zkBR5gWPqvrRpBVaj7N1fskVueC2v6z8fcUoPq3
zJA01YWYeKuuTVxblXGnO3ISyCKPPZA9VdnzTeHoMa58ed9iNj1m3Z3D1HBvMKPHXlg+OqUlbhng
u9kMT/XDbA32bhpQkAb5dG6c4NXAUSdrxWTHWsN4QxNem6v3/J1wan0M5jJLhIdIckTz3XqjdePU
ZYA3TId7C8fCHRmtFsahInFG79oTlaFkZgNl7GBAA6DMp/EwFwcPNv5sqvXV3RjLMaEk7FhzEmnD
2gUL4KjdVtYeGe0XQ7kDqEund750r4mScjxWHxOGraRo/Dot4OljMawFePxMlCbifLKVXwJYhrwW
O1/pNrEH/9ZD0XsHdo2inq22BDbnDNiTYVsC8FK6NeTVyxAMOVvpvK+cS4iaJEUNVR1Kw7nr+tx9
0MZdX95i41VpIbR5LFXXx52PMGLVWdKVEOPYSRAQPWZdVbLXMU+Y5q1EVhIbNB+dnKtLwahUm3am
c2NuRbGv1m6XR2hFRmNEjbR+ado2S0AHm9s8nOOh806Tz/p1lCz2i/cEB8kOUQTJivtv1zef44oW
fqgoJROu9bjV763t2odAFR82JyLyZH7B4tSXlTgVnvWjK2esNf7m7UQN2x+5S8oOvOyC0MU5Vd55
7eoknb8IZEewj84IFYhq6WBuYRgLbe3bjUgnWBHkOl60pB1qXwhjd7o4PZmCrijfQA62mEjo/kgU
aHi0oiKNWnfEkGRtybQJkgetygAmnsVx2KMmXQ5OWH9pYCPS2ZhZnMtwN21UMmgcHk9NMTzjVjwY
0XJk/172bgGzqNpV3dB2UWXVT+vKuvoZvFp/NXvlitSDesbM2HA9OaiqdrgI3HtGYZNIG0WA+0z/
a8YJ6OOeqBtFD1lrUhNWflACEtNR1+x7hYC1rtxruqMj9hm9pPF0pkyxOFEcewOluN4Y6AJHntJh
4t3ZT2p+BtGRxyhrk9K0KzrRskek4G1aVA6zXvnUkTaRegYewNV4w4PWY+ad1oPXAMXXlnyCz7/S
EKt37Bbrhu7ARJSm9d0xlh+ymn/PLWwKSyiqnUTI0JW8KOjg/P3QDadA9+6dUzs/Iq5NdXjTlpJt
Jpl6/HZuVT6ZnLe7yNoXfV7CDhHGP/YVRORcfha2eQjK0qTeiBzS1Wm/V901TV2NZmrApyYENMwp
2xFTjSyn4+hPP4PWj3YznlY66vV8DCMbglgHuIRM/16Jqia3eWO3NcMXdoV47JcyQVCNnC7zt7jq
M9QAXs0Eht/Np3glNjYfSQ60vMS8hE3UjFsb6T32k+MU2QufrjJV6wJj41jVhWK5pc7ceAz1q1Oa
fdKct3KJuCyF7T0ax8f12ISC+6TPosCGsfFqVS84A77owHwP3GY5ju6aP0aKubzMe/j1Ul583q8C
s2orPBQDHtmI/YwgXpi8KWEV7lTPYDWLnwLdGPL++S2L7OZSXCwkdU3kXYC2N3ZZLqwhu2Ui4K1b
IztPiLpSiJbPAUnKcaXFpEEcEeecVLFT5gMvnNzJCkU37SZ2HKrqRxAZ+qaErqIczTvaEZcfjGiY
ffPFRwRiREko6/3a19ilQ/GQb+6D5boMaWZcmZzAQ8RL2rg9K8XOflQtd43FWdu4InUeRBMRet/i
41rm4mMwHErBhwZXllT7NstvqXstboJansJQ4CXXPFfU64fRch6C7dHulXvItv6pPw9yOFcD+iLV
uGQAIpPiWEG5yhIwZTgdDGNqEzP0eoSn/qUwkVbXucs5Q7Gzu23J4srxICXyKCW2pxHlzm5wv4bS
+N1sjQ9b06yB1qZqneiw4uOvVv91RWcY+/4yxC3AHPOLxSZT5DslcnjHUnzfmtrea67bSCteDMnr
afidTL0YXMrlBihPtQekSW/Yl7CZHpYNvxBoBioEn7921HdPBGi23Rr7LFANezQf5utMW4ntmF0r
nZUyf+gFUdNKgSEpzc2litQBRU5xQaXyHqq70nrZzPpet/KH6BSwkr3di5zsOAWswfljcj/CpD7r
nh5E577JrWscrtmj2HPEMQ/G5a4NWFQmrRDJ0NuHZeM638DLH+YhbfJ8SmYn/NRFhrfWgZPoJ6R4
ohlR6G6nZn7n49snYRvpyyznZK6aH/3WfbUGJ4g3f/kxEyew2hebQfFAhQayNeNlblHYlz768741
vmuAENbCGMVVbp8QCzppMbpBGgFWRY47JdIr77au/077VsUWMNNdgEkE/Trtx7WKUTfIg1nLNPKN
lPoPZuhc4YyINoeZUAypJNuYJuZjKFcgKFXsJu9NlgjHxyBPZKZwXmr/TYZltp9D9elnJCRWvn7Z
rPlh9csPyUGbojkId3XY5LtIQVQD0KRmpd6mVsmkanoMErO8mcYMRf+Mp8a6akW0nvZh+C2sO2D+
YXTS61E0TM2WotKcdxWuqxuD3akvI4yfBCLL5gXEiRM/T+bV35IsIlzCVwFw1vANwvLWwMx+9Ae2
JpLeueU3FibcjAkSzvwHBLJ3ECI617DIHJHOgH3dCHdb971wnO1cG9HZUkN5dCr/rug4kzqTGQFP
YrFXUs8cC1nDu+WcbV7oJVjeVtsw8TRsO401e+9H6+s48N+WoMiSpnGP9VjszYLtNXuvoPyhyEuC
LcuqT03D1Ul3CYhz2P3hHPGGBQOV5OHNFwT7+3Cdg9tx7FNrREpleo9ecFT1PO5CH3hrW/0M/6Z7
9DkiTkpz5uCQyotJJ/nyWOHNiP0Fqx6R3K+Yw35HCPqT8IImaaeC+yJ/JmwFGSFuj9Y63KAZynZu
FbEN4OXTsqY8CqBMbPqCDcPfbcLWe2n0cdtgGpNPY6nRytqttdPiDMvfxQG0RVKJEb89fvFi2OQB
ePQzgsjWyF9DbrqYCpc9Ny47zZ36uXSMz0nByK9hRz+3XWQ7jQ+SzkAuCVv1wzPqKubZoPOzSU4w
3xCrv9vNfJ469WWuNmb4jp/ECxNYzTeSyjz2/SwAnW1ZMFONqHn5qSZ3iE3Fzx7ptk4WgopHkamd
xDWQtrmHW23Kt2TWM8Cps9waE+YdUbAjriihe9WzAQx77THQhn1NTpnFHToIAjedmmPDVZ6qrcjg
LWrqNFqmO/QshDrIeTwCnIDz5d5tJdqXodVm2nK9oQMVAHoW6E0g2DnQ+UBa/pMlPOBq9OBHFAIv
DfCkjfcNf/CWzm4K8n5dzkNCYKGRLHZmnfrxLIzmjYsXA54ElCpFKnMPgffGy+d0834ajVhY64eT
IaxQVahP1u+ixyUILj3Aq69fatjteBxshN3O+2x6Q1rXVpGgEv7pIAvbdV7OIrIOFrIjyFXbTUpr
fiPp951+2i+tWsChFutuVczuw2LeWggRExkp/HtHza5Ql0jtGyyfWMyOVXdR5ojeGPHJExBMGiGY
3GFDj5LZnVJmESWvaRJlfpXhof8uCv95avOfXVB9VbZVYV13stidyiiZjFmfEOZ7qAAYYwZyTDvv
0H/FqjHsAHSruGBzNrJpTedyso8Z16lY2o+6U+jKnTwkEWBnBUaA3GMUOxl2+6Jigio9BzB7y8Kz
HLe0wUaCtGN5M+mSPtbR8mFz/PFLUw3cn+2pYvsS7GMGtz6fgmC8DgV2D8VmN9+amfhW+Mql/wEv
ZKe4/JKqktRkL6xjdztvvjy4WpLjwc5oGYWRwBE20P/+k0lE3L5ccEO6YXUClQiQlbdpgAOeA3kG
hnZYEcEDvks/4flTtsNkshWcCihKd3m1fsO4t1QLaLlceUHChbE/V5egChaiGKRIKrPZUI5/rRZU
O0x33s5QjFUcDclcCOdmkCBJaHvv0ZsMcLEJ+M5010UzbhuB5K9GN7bL2CeVqH/O8+KkQzcbB1dx
Fb0WbbsG54hhttzd1QCY6M64NL0KX4/7tIzbeDCtLrpemo2n2Q4OTU2IYRltrHgaEUSxfS2N0nyw
whdHS+6v/fSl5BMTDIE+8IzQKq0Y2SBDRcon8CkPLGYEwQd6KcP8ZJhK0DrK6s83blKOf4MJKb9M
PoCHN33pLPsyWH5FUMmaBOv6UE3FxV30pZHI1l1zANArm+lojTdhb28xuYEZF45vUbPUJ2KtidNW
OgU01BX8DFZMLXbXCI4hq63UnxcMAdl4M9MpQVhwebsUw1nX9bu31V/Ulaxrlcs+aRI12kpmm6Hu
BCrTmgFUf6mk0OlCbCSuRO/QhBhx/ZFpICdCzkASlqzWs+t5iVMD3IpaFDdKCyd2Rf5VKQPKKZM1
CBApqX6AhHViwrMr0MatdC5jte6ptEi8zAnSmcKrxB36p8gFt3aJwUv+naPz2nIUWaLoF7EW3rwK
5KWSSiqjqhdWl8OTeEi+fjbzMubO7ZkuCTIjTpyzI251PK90viYolNhQLnWtJRuH4UdiutFrFtq7
Qbrah4zOauyGfo2J1E9S5Cz+FacIcsGKt4aQxc20kXw903ur2SY99dFZGBKXHuIcqQD3WiXFM0ME
4Su5Nfu4GdMV8B3cwzxAdQ1WoK+PITOkXaXwIampve6anp+N42TTmsnFu7u9eEMOwhGJOmoqb7HT
8KYSy22jZqv1VbKD90LLANDBdlouoHwPa2PdTMtyvmadpzXdY89R2qQ6l1Kq81o0G5w93TGkrG6G
IdBojFei9f5VUE9Qw9zHOIcPQ6b8jmp7S+LnCzfT1TKaHlLhoG60waKM7JqtcP25RE9Sm+EOx/pX
MPQN7D5+jTGLv6JjlNso5sMa7c+pMivfnm0qDF51XyzkFC0Nj5wE2OB5BflNGqyDM9APLROlycgD
LP/bquIEn1hnEwNf8NOu/WI3o35VyUtvujSnmem4iSsFXSRdVS4LgcyyWg9G8ms3BHK9kzGl5jkR
2cHAxjlreGcye6LcE9969izDYs+QmRlYrWvrzDRueazB4/Hc76ker0lfX0mnNjursfyQycRqGtJy
XfVeoOXjKdTdJ6VkOLyEOfgDmepqXKUN80cPyXOrTtabJjumYJwCXcnKbP1bN3SLiQRsligfmE8o
lyMZEo8jW9GpV82Vm5svbUv8ouG361FspMumgRbzP5kCaTCVdVCr8E1iaafDCN1NlDarSBOvNAw7
I0l8JQK7kI0VvW97MBrzt7aOKpa/lW64zP9qJLZEYSSAG7Q1lUWMZyAYJ39e3j8gg9SBGdYmamPq
HOWtd+tPmcuQu6L3sa8T8+8schbGyRp6UCIK7TWrLAM6IyhZXfGqCcYqiX5oDKR2bJBcHM7IT8Vx
YKtetJIF/2kc3fgxE+cJxdRgfLrJNPthMJddUfBuFGtMfKfKHR9Ezx9dFDtYkWRa7moW7pBQn3dw
rBxWsIhwN4/ZEyenXxh9FkCHYeuLqZ3YBnG3I7TEOO33MnTe1Mb+ReA0/HLM1aDX9papIH974Wp2
u/HAyqIPGSbatlFRv2cLL7JORaDm1X6M5rPQyYKl80lG8V9SIKfT+2bBxL5vXxte8HmeZTMhsncx
1IKOqZd+jypJu6g+quE+mvPvNLreJhk/o0jgOe2Vk6Bsdww6iFnm4YrYnL4pEucvDIs7zZwA/pT9
46dNNjj8DX/50mNPFkfdUCDTkCWHwFUHOv4AdmIhujeuA0aWooiX87WaCkZPKpN1qpxhpakjUbV+
M+N+xFI8XJmk30q1e6LQDVd4bdsNOF3GyLm8lnZDsQ/2B2YN6YyBeQqps+dNHyfnoXYARRYIkZ7e
nVNbYX8H09EgiqK3PJnpwJjNzpN2imudBTKRemcPA5MIvK0o4Hs89b/UjpehVL47EZ60uf8tSHp3
3sQT0Y0PhpKXEpGclSNXRmqBZjO/r+v6UuMOp+RAzvEq5U5emBNn1SrKi67QYnkUJylL+oTqEFGe
rO9iqLlijR0H74WNn4gSMvHOiHlgvAOkePewlNb8eU2qDC17Kl47TFYrZ9BoU6xpJRqKaCq5FaSD
C/rPlxoXiOtsqKFiWrNa8lHYCWCHTDtPjnquWkdsirb5TLG/ZHAQBgIvW6vVH05V5QCH3qrBe8WD
cM805zYQVMY47JIHSj4VMoprrVI36BAfLt0EQlJhwgwz1rWT3GAgzdtMfQ2R4uthOEIZ6VdFrvWr
WoV2xBYlrecrzBm5CulxfngvlmqFK90lsS8U3PcsvjwOmRoSTJSHZtnMZUD/Rod2HfdtsMMXzcq/
SGF9xi6C1Zy029g8UaZ3tFQJUbzyhalAts4iHg3TuEdCf2q1NgmiUdkq5UvMG4cHYb7nGvpQNIdf
Werny4lVCEhXaZ296FzNYZdvXM94bQoWZpXLSNrSKJ/G/GAZQAXgcvg9TYCWkn4LzenaD7ThEWVF
sgHw0Gy07Cdp5SpS27WdyH5tKvwgkz3+UCxvNdtVfeX+fwlPgnKvtc7ZE4XOxHAG29Zv8rjdiql6
H6JK27Mo8p4YCx1tBltEq9j5SyVS5CH4Yvu9LHLC3Em3ETRHk2pfTTuIqzbfx/iVSNss1+G6YOqX
FGgzsGOaSEcgWSdU/FusG08Yf46NF8E482FrLNNKtFA0yg4OznICpn7jVjvFtc9zkXzBD2EC2/KA
ddc4xmgkMvlitq9eLu8tN90BAmGtzfc0pwho3PnvHjVWs+rr5G+c06c5LZGxh+dQpzJSe2cxDP3i
AXkrGHWDLTDWiDv8lASmVpXOX/Xjif3clHU584vZelMpRUn7jke7bdErlezmWMpzjdDQOLxudW1p
1FWMn1XUntoSr7Jh5gofl4GYQZTSeUaduoJzoGeMhmNXRk9en8y7woJ6keXvFTYrHxRMCJVCpSHx
1D+AAz8urC6DSWVimtLHX+mmzH/GduG4k7wCyWXWHME6xsGRUZyjR0/J+FPo9i8J19dBNjZx/xct
bQ6zTdGm5+lduJCmcuZOtfdG2Xevszz1AaR8LroNMuiPM3BO4HZ2pp7fan3RZnkliddBJVNW6VA9
LIluHj3Iai91Eg6hLKl3uWC9ZDyEu7b2zpjTdoZdbYtO55eJTaWWb0woEBZ67U0k6p08EXPOsT4n
nGS0SZTXTP2pAsq2PCcZN4RTNxBP+vvQt7XPRuwpFXZAG3MNxfg2jkW1/f9r0or0jdHyIgVc8+w0
k1UhotMJTmNZEzIZpzJgF83ElKb9cIpy57LlW6wQhoygXBYDWy3mib/ayoifeJ69GuManl32CjX1
WbD2k3+zviYutR0z702bWoiiXgEWFk2YS+HdSKrAHeuDYw0nF7wI9UzyVXBjrtVU+dflki4ClWus
0IKWlI0BApIjOTWsB9Lwr2TPa5XQiAJw9HL3OzF4iRSmdYomPu2B0fDyDXF9qGrxMpTpW05E2wFI
B1VFIjUPx+UtgoBg1553UKxop2XeuQ/z18TRd1YRRwy/qgsgDkRNMRzngkcmS5XvDNusk5T8fqEq
watqrWLvdd3eKT/UeTi6TXuonOjHlBVdi9gXXshJJFvmjsgDRpytu5DjQikf0jaPZVggTsnHNGSj
P0zaO1q19InKHvosaTcicn4rl9/E+APajUFATgeVN5+ROq+njodIdvpjsil57Llk7pJeTFNdhtA1
ZwkXrKKKSxN5r3Ufkv2st/gQnZUqxc5pOKEaXoha2yR2erVD9WR0FfDP5mjYHVx9h38PEWySOUq7
0c32c9HDvYoJaW17Z1eW4BQIi5D3FnF/yBTmEfpUB+KFVeyf4oHmctAb2OljwRcaxa8maBs+P21t
sFZ1VRqKsvI6nHoRcooi2oOuVMwDQlI2fc1Mk2OtkMOxHhoUkl2BY8RW9bMxHJs2uhFu89pvz+oW
Y42MMZRw1jpZGeB0+jcbYbSOB++phUO3EsX4mLsS0VaHR1EyirC1u9Azn72Qp5n7tLSyWxurJ43R
MND/CANhewsT5dfxbC5JB+mub3jLQpbLpha4LLYlFc6lqSQmJTf7Ym9PrCw2P7MMUlXsFEc9DVwt
4A32cAeWmRAfk8JBZwttDUliObf8HIeQEaYEwShecIZekbvP1Bd5Sf7FpqdmmJFjwYPyK0rKHyWi
SlfzfkcimK5VeZ5UEibldPIKxMBQKTZDaFJ3a1c2sFNTOrDpoD1iwH0bmD/g+Rldla9eR5FRrfmO
11Ou5NJwyqtR5T+YDAlVZ2Q2VQNXVRn9JHp86wgNMcTpj7VCax3qYqeO0EoccjaV921P64h6azOw
O11M0WtdcTmoIT0OfkOrQ2GjQcVlWhfccrZknk/WqVHfMXh8tLqYVrACDbaWK+ZkrDQGhfU5EpA5
Wu3Naa2z2aPz9kIEmdnvwtF4Hq36gHPmKMJmy3lk+yz7vMAWXHd1+OvBluCjlquh9pPpG6JO6w/U
e6GSUxHgWxpQlx1b/MM+ezIgPyjxumlLPmIGUnqs3CZLXEbVwV+i4tvoHxoD5KAbiHea/X1sO8rH
3twOmniBxXB1FbE38dbhZFTgj5ofdSPZ1cZtMUzJa9LmtzGbluVtx9wwUt8Q8s5QP+caRgVG5D6q
5KpMSpjRne9eUT55YmSUkmAzq8guA+X6IvAf7i2KMyxXfBLDsEpziTYu8ALU3OjgOM5A7bDPmt2n
tJbvQ/vj+WF4hP8YgFu6rge5MyJlN1uZFpQN7Bep6q/RJK0zvkP8iCBnXQ8+ZKudItPYOkY+HMdi
Pg99hBLrtfhg1dTcw0cIQmrGo4iSaFVA1kEN/KPPb086w2W/Sq8GoUbAN9Flrvg25cgeE72T3Q70
guHzTC6Tn3xepw6hPnZTYFXbJmIsCIsdlDbsD4pafDctm69G3rqwU79zmA2802i+i+yZw6JG85wf
VYt8lM7trdcgSyVy6ZfBla20Tkn2SgIk0DCGaW0WHhOsDhStSr3bNNNl6HiEPe2xXAslLptVSwPF
C0Nqy6CftXT4QZ1PDAbZG4YKMsDI7GJ2gryeL9GoPqvp6G7pfGY/byOAnjL7jnOVzN+kv2OCiDbp
0AybNp0+0l4L3xznjJfQODPtWVWOfSmz3iDi6Q0Xu293miPiW1SOEJBHhWDJIy8cPkevCdfcwttK
0Pox1aK2qw4yZKw5K5N3Hh1afxzk635RBb38xVMpPS1qUZbSx4u58p62KA2qnU8H4mABchOQNnaZ
Qag1zTXAEAWV3vmnAqs0YWtHC1LAcs8XwVT7UFnxtnZy+L+Fuc5mSzypOJyymNiRFGz2yt2n9qnR
umk9Lg+g4OwvDDBglNTuJo27jYE4EwACYTeuacEWAmSXTUO5GejcV4pyiQ24ReC2dG64yVrNjeDQ
seZqe2ni8CNkbo6h8Atk6cjwYLwCyVHWmfeaahxdGEYfbWRwLWBOHyo44YwNCPW3DBAqoKW67WXc
/bR9UfFP0x0LRdz+mcGHBPWI7wFMkq9iLcH/nX8yibyNwhHbhvKMAHfE58oF2aanzNVUP3S9bBXH
/amyjWFLmceK4gGpLxMo6k55USP1NCe9h1zckaO+oza5uNdoN9h6uNPgxFAhZD/8GUQAYUEFfckO
8SyTHPQzpidBCExktJ8Ug6ok0jFeGeFEtNt1yzUQrw1bFBEnxbMKHhDZQzG3ieZAMtZYfZNUlyln
0oRd8IbjZg//7DNrmMgxhDykSs/T0c6PvJ93oso4UzJv7eTMBkvkZABe7hg0jvXNbnZzS2p+XeDT
WSmh1gQJWNTareWV/VN4+Brm2hZCPZghYjztDyS6Q02JFukClpvbvJbCzMETu75Wm5zU3UVOHfCI
STP9boaN3CvP2tRtY00vd0335HC6rnXJS3bT+w8XZzZHqyuCgalWmHtfcQVQwOrjf12UT8zgBZL0
UBJ/dy2O2vZDt9mDODXFccRYXnCM5rj78IvyeMmx8MGBrVsE1cAT75CgcjyOdOnAfrlreaclfrhI
qh8Guj+FHVl1weLRrCqsk0JsCF9C5ccWiXTwLZg5ocQEmm79IuSUbH4Re69grtMQ+N10VneSac+o
s3V+55m6pzbZBBm1Vzu2GY4x7fKNkk8mZD15n5ZfXZ70AR3UPwvuSIBr+AXHjOfDszSYUvDV18MP
BoBEdv0qTR3+R1bpreD+nOsoaol1QBGAXXGmbfySVmDyPbQMDW2wniemdAB8j/zALuA3mr4kZ/IG
WyWiRxhmzK7zI7MWwRAnYpgcrK5kzaMRUwY3ElfoWM9MqbCZ6+VRSrpe4aF8mGrM2QEb0zflBQgO
anMI6MCbe2sLtCqDgGbiBq+fCuapl6qmqeoxUxDwMVfSMy96ktBNUEDiuv4bDWU/ZE7KXGqZ2GTa
89rQ4yeD7QWrqBXDih3ReDQkpBMLW0gcG34Hgl3jWIqyudkNetkGRV0dOuhz6/A6e5CGshTFQVna
P+ZbaDmdnyQ4RUzrtbAVscsAIWxq4+5hj/dH2/2Z50q9jjPuIAXkmo8jtd/bWuXS3MwbRp44F1WW
U5f1kgB4YmDL55sYWBWL5GVyuZLS9sPGhYSeUADlD5NndkG4iMatQFbNXkfFhYgyALdXplNo1wQn
ZCA7gcWXesJsKqqdZgu9Cfwawf6SzZWrvnKB8K5iSA35m+1hT82ppAo3vtWS/4jkZ8w1oz1gSzY5
RHieXltcFA2irZ3qHzKPXudQwfo+08Br2QhiMAY+MWXJn5yIEWKH4bOtuGu0k6yGh6O5WL0098PL
qfPY2HOKMu9DNM5nk1YXKZTfPEcmRH65ACna9yHinBmFaxEBw6vNDumNhFSqwlBk2UBQsfI40qEO
RvVPUyIYQL+jT+5ASkZGf4zWnddFlA3YtRTaJtZEbfJB91hdYdEQ4fo34PD5TZe/EgwAYQjGqRko
VGUGj67WEFp7FoYmsXEfEsS7yhQu35BN8xn23ELKu45Do1cYTTvz0nG94kEBpdExIKt7+8kU3oOl
BkfCgu7KnXtMe1BGeOJdiDiV4FwT7UmV5qOhR3O4pKSkspJQXrjakT5jfJmDW/lhVjIa4UYCCeDs
YahhrOtQzNqU3/OIf3/mBV3W2mhHbWZuWDAyykvVCmYhrU2rA5XkG7/qLEJdDa71KyQNdtQyKKQO
v0LMAgQ6RAvQeFhb2rRPTGUT1vwQBBGwaM3dxnQItkS2RWSgqrhGedPbuDoUKXlmBrbTdDSmxDo5
Nk6kqvy1Oioe9u10a6tuMI9mtrMGZwoGxkn1tTpGd3IjOzTi56EfXrhy0MtjjaBJk+4k2YWqpBcH
/PFFOswIJDxUn2119sFq3XXMV7qiRPsdxd1T20faRtmOnbQ/sQbNPNMxHoSLrtlmTM0BE+Edxb0E
lI11DlgL3AbkecclqtT1LeXXgQZdhwJHO6O7z3B82IvdeGCOFjnlq+uSXDLEu6kwrndzfAS2PLK3
8NeMhAUuMJJr3Xs4HXqG6DM/VleGh1qJKmeuJmBsRwDdzqATThC96UfthVHB0XSPxEhwCuVekANB
DoacxpmRBsr0r6v2yUakqC3mJIeNXZ10C+PywOMH1MlkHux+lK4L5H1gyG9yrTRMBVqRuvDhS3xL
LJ9YzW19UDtzE2G99PsITaGA/lDq4zmz2VlIHz+tot8oSX4yvfms7P0wxH/tUr8ZSv7Jug6YCv1X
zQkMYwoz+4AIW8qrmas2tQuopgx75EyHtXKT5i2fcYyFnAu9CSUoweKhQ0feukr8Y2mYmPN+68S4
ypRK+TWBZ60TvQ5qnQQcM/SwLL56gYybmTwR/fhMH4wp+i0cMPuiXOoGdpM6mTEdZc9sExFgw8rX
aaK+UTniIaHsNY8+w6ryL7dgGtQ3Cxo6QZiAcf+wUnMnPez6Zhb+1oidUAdBwhj2uJ1N/QIVybxN
pLasgzKgekxm/ulhnIOITb4AQuBAadfonPY0v8h1C0OCepPRJHhu1PWHYJCzVsLy03YfxhTn6M0G
pqwE38OC8l7JnA+pIDgUhe3W1FALMCwRV1RWQ3ROOKFXcRvekiZfO1r5qdBqum76E1pNuXEB1SB0
WIi87+0INwLA2kb2jLWWHr+obIIn7DxahZxBHamqVa2nN9NzgiQqf8J6DFjOQpBymu64Xvn0RfvJ
i5Rt3UQPgKlfpjb6a7r0q5nVkyiixyzlHnrdm5M4D7NJzMCUUM4ED6q01ATo8anLjOZuOM5uVqgk
scqvvY7uPDedM+RshNi6f8I1vy4y/TYkEPijScc/xmYbvMog3jVeS96qQDOtNxdwCzNQ1iCUCoZk
dimvjRz9w2ZI6HKU+dnQAiftuhzzU7odjdKhf2nfyx5kAytAAJ2djXbejTWpy4wlPihF+qoBUurT
NrPOhQYx1cJjR0yV2BSoQ69msGC3+zBGVp2WJwFaUTjNbQCg9ZHGeJhABfsVCwQ2jRyIj4Tm2Y2L
IG9GtmiUOJfspPSL5DDo3H9cWh+m0bh+36p7x1TAc5r2DRn2y/binc73Ef//KpjhR9UwEGvyH4ww
tz5jJ+L0lNcwff5/zfs2QVFUwnyXZ5xSwBOBfpffIFidExUy34DpAJ4hV4RQWSX5kyEbFGa167c8
6netRXcKXa1ZzUxHEbddTxrsDXxNYlFukp65WKJbSH/SiINGMpCPiHEKoPh+a1Zbs4dlRV1p+QVr
U7G5X+blK7UFblKuEzzzEk3GhzGW+4VT2Uejbj2f6Ma+rtLqGfzVP5gsA8q2hcnc3OqA/RH30ewL
zFsgvJKtpXO/FK23wxexEpOARrkodbgUX9LBgoxdOeeWdiEei3HbxfLZUUABW6WNVQ0GJmhI4oQ8
LBl84VNe9KQDB/mlkpMpCCIFrEj0UITRU8yxe8fHTsVInHVTR0jFMAqVrj7ktGB+mVZHEg4OztzW
vJQY/CZDjKwDYqqSqSfMHvzznFOn8pbEQcHclAEKP7XNjSfZODM6ESqASVushMk60zu6Zcb+gRoh
ntad4UN6+Z1s4fgz+gnidbsb2pAnxWJGCt2uxYVm/pZJpWyUxM0wy9gJmSD9ruABcMHLRmacPXG4
b5kmPHsZR76sCmPtpAwlMzCSTMbBHecdbYAoa6alefIVm9oxD43veIqhp/IG5FP2HJdhvGaSHYyK
so9V2KymAuymwGwTOVxNhhKeyaD96BU+7JjlXUkUPWmNl95VV/4ZiQF4GX9ykA5EphfIotJ541py
hq1qhf5CNRlitkBHq4KEEXG12bSeJO6kqbbGJytF26TNV3bMso8tsQDfaITu50DEezHt4bGyadJO
n8ssLFj9YlNaswdGFLOxFqM7BTbfu0/vlmw6IWysGuBsR2PDXqUQGzCj7LIxNklHiLXSnpxWmBcr
OqZOom4wyryn8JU5yCFCZZXcVfrcHNjcdur2Y+X1P5xmXXk3WlxFo5e99mieUVYf0I8rNgRiVi11
hjCRtrby+bmkztgjtLtbZlSbWaIiGnLcD5bcw+72iwxjRhilmMXyZTK0LFUhPPnCKgy8C17CNyxw
Aunzvge7VaKr+7BaXoHlog6BqLkQxOlXn7DT/lWj7LcJa5YGTf+M4JD5sO0r2hFj2dfF62u00zq1
bSRJsvG2FrTVvIeaFzFQ4P+XLx8pX+ZZcUUSFKBQ162n3rzee891B+9eGDN40t1FWsx8lgf+CRhT
T6y62cDqSTezo949YOJrFoAC5sy+auHUV6/Yt31sbfPQ3cpyZLNcpcYBxO/OqKfnqZ3fImPJ6iUk
KfhI1IbpvYy0Yq10U35CqGfaaT9LSa4aU2STKp9FvJxCTmKvzTj5YrM0BuqERImull1Qd0Gvk6R0
8FRtBVei4YbnISQp0WbSwlGe6CSaxi9nnNWtpqL6K0QQGV8dksI7Neq/sJTdEWd75GuNwraBLuOI
iW10ZHgp9HBsAHNLLGUcq34J5wtLCh2fVvCJ4QXZKiYuq8wst/wcHSD8mhhsjX2z7vSgMrR2K1NV
I5jb6xsaG3OjDtoxNZJ5K5kxJIp9MxqKO7CrfjhUz/2oH7pc/2KkCRPXzHTCF2wPHAtvVaX6nQ87
YwRi4HCvtGevEOFROva5T2APR8MpHoerHgnIWb3xwdv5poZGte+beRFfqFUBV5F15X3MoLcFDVtY
ardSd04vr7VZmP7QW9Y2NvZlC1ncMwr9DePgk5u5jNJjMz1rf/j11lXtTNu+rvG5DsDfZLsf9fS9
mjo0AjYhrCYnf/VGrdvkBJ1mvbxMnokjuqIIWgYbTK8EIW8HtYahL0w5Cid3xsDf62KTQ0jHXcNo
QCXPtua7oqS1Jjw56h7orXWsMhmMufvWoORtB8G9nTL9YrkovjKmDC4wAE0s/E02wWEMUfVgHCjp
F5SzVy5bHkd7J8bu1hLI4FsUJDN0Nnip2lZoBQ4nwbuFuwnbVdKEl5j1Wg7raQJbC2+I66QVVQ6d
NqfAI8+sBQokKlVaR6VQ36LU3bQDH+7EQGNWHoDIPzoDi07TbP7/ZZZ9jqC03SB/1+zQloNAMc7w
Y3R6fTVRnndN89EPunIQ6AxmV+90y8l8S++rfda255yEd9vb3b7o5SsrnZbnWHN9V6eYGcriD8WS
hwPl3COwjgOKIitX7xwy+6E+dFkeXo35F/jv0Wk65QCKyeFzUYsAzPKqKWicVWgfTTZNG10/RHP5
xdYz+BM9v1etnVQsI4HauOEGe0MfNBpSDUYFrpvS4hYqdrq67H+SCePSgRUoobRvUSNfqxe6UeuV
4SlvAyzHNOHodkfv1GPAPv3/V8kw0aDm6v7/v1PdwoCcqtreyVr+wA3PDU6dFskY7yGumg8Swl2X
mG9UQbAGrBxmwtgTncv1Dy7jZ/Ly1S2tD1k9lE8Jhselk+2f07h552Vnc4iRFAed6NxjwKfXuNlD
mZzsKLsQz57DZigjky5ZGOuG/WiTDfNdJ0m5azzXuenl+NzTmH04YP7WbP6bdpjB9F2vOxymuXLG
IX9NtbZ+iT2hHfD9hzivmB/HUT+RHm+/6kr+DIP5Uk269pxgbrommvjXALxHC5KT77iM1b1O8R34
6bQoU7Zr05CyGLNEi8H6hKU/tTP5lMZWuJZuuTWY+l7SouF9SVmyFiJ89jGddqdnQdu0aeB42rqj
Zj70YXbUdAJ/AsYbk11YoCWBYBL5rPWTLeRK80GG1Fsx1VQvLBZqUXxvcI6r0xCNuC3lT4VHnLwZ
L23mHnq8myeXqC5Xcz1CDOjczZTNKKTxiNBLIgM905gm2hEqzqgbon2qpy0N6azcOtgqrsWMAJPf
yS1mLTC9ugkYUW3QGqKj1tevulfTv3Tmo1cmLlq6Sx+/UnIpFS08VKz2As3V9Cdg5nDjJOONqEm+
vMVX6bD8lOKbyoMoGo5/x7sz5GdXcOuyWgtVTbJd44zoeQD1KcFmUJKYNXGf3jMx5Htu4Obegxom
3zYZ43I1h9NIAiN9qvV6FbYCjaiWCOaSjg3y/ckMVZeHxboZrd2ymzjcI53bi1cs3cCFpVaxmZF2
EW2AqW2c0lhPbd/yw0EIjODp7kPw10U9cXVy1wToigNEySettiEWNi8a38Jh7NwbTlgaQl1uSEmc
krI+A/A99p4XWKHy1DWFzS9FUJqbwgNkkvjLfiK/CgdSr6m1byIkvYkSc1t72PVAouSN062XJe8g
CTZmMjEJadKrW+igViDtZwbxZx0NajUoDEZTBKkS/ystg95u3fSTLTEJA4LsSiMWMTHjAAditITT
ckKVsxroMbeXLfNuB69+H9VnRejo0ml1Zc6u+U0mPzJq/4BTH7g+SRK9YmsDQ8uRzL/OAFxNvpuc
Qxy/w9uwtiXLXLyWEA5IntjPJuzQiXCe3SlDYLIAoNpzdlA1+9qqts4SQxZg6u1jIEDeuVycWntj
Z669S0vln5DipqtTDNJE/E3ioArCtVTf+jZmswuuIP6uYXWYMRAcbqIzOwyIH5UghZja7oto2Kgp
s/DITFQ418ozorfUWH3Zmt8K+frlg7q5HQdqMdZPKEnmyuls5uctN1rMMi9Nr259VzTQZ4z9oJab
LPQ66op263g9Pj2dahprxmiJv+V5s3v4rD1BAdNlS58pgPMn+pj5+sDWU2ylel2+tGzF24UNy9Ls
8Rh6yrnsrXn3L3b52Wc127CJGLsgYfV1wbIsP3LfxDLaJLInAvbqEMEdScX22CtgvpQuvefQeUFb
wEjocmb+nac+IO19tOKTnSbEZgZbBoBJr7jsoQ6MbD7QhHid4KfiQsR1EXk7wlmpb9Xm+2C494Ek
ARmgs9HTXuu1/MM+s5DQfk228eAEE8DTR+dbDNgqMoijGM6/TeDpwAMh0HvCfVNuhef+qKY7brmF
zoYRP5UmSxHCPnwTnOobYX6lCzSdDYss2RDdTz+xmmOKM5WnMtBt6Mssh+Gtg4bHekYncFg8wzY3
e9tX0VPeCX2n6ek/x0mD0lS9Ow5wEV1son67CpkwgM77MeVPrFn5VjK57bGE+6NhPBeqF6jL55GS
bia7X2brJnQ2U5Lue6iV5DBr44C/4hB6Mt+ZGjmSqTbOfGPkB+clLtaOu9htBz8pnI1SGE8qb8AW
cvUmdvhwTbpoiXKJ9XT+cVldhFONdj869zMdqG7Jv7Trhh3+72/ZPiKNp2F59/H6IgTY1Zuc439I
LHc8iUdwuFA9U+0q9TeOhH8eypbfS+qoOv3J5vi9VIhImdGZKGWPG4s0D2G15R9OTfgYvHQ/sC16
o6TWSOpo3qtOwbcQMjtu29XyLUmF3F45sFRvZtUVgwA2OeTBf9Sd2Y70xppdX+U8gNkggwwyeGOg
cx4rs7LmuiFq5DzPfHovqtv2kfpYgH1nQLoQpF+VlZmM+Ia918ZL18xJCsteMHQPPfns95gbrUbs
CifFLsj0SfbqLu64i91ueLcMC/CIHPE0Ounaz8JDUCA9SMEIlT+xXl+IKUELpjFkYUrg4owht69s
rj2Cj9rHPalN+PThiJIunN+3bXcLAETTgzs7h0hPVtwKDx1O3tpzkKRJ6yss6m7hJO4Zp8FRJndc
JoxxfXJJIYMtZxt/a1aIxL6V2T2VZoBd22FkELsHgMeHqmnFojPkx+BTGMdOCe7d28/vWYz9bm2X
52kuSCmXr5PZY05xqrXZyaMNRSHw0fsjTBQrT09RZGf1Mu6BMJCVhxa0ueFou+SMNtlupN+lICiF
kueEL+W7JwhkOfTUTU6XPIH25DUlBa4b97Msi0vjGOuAonCIfE7wzEKa6n9YSgzbscbfpWs/jenf
0y5+Zn731HlHz7oWfnk1G3OYlwVstXgoqOmA3ftV+ulPqFy77qTP3tcaPaxrNCcRe94C0faLW6t6
WfB6Bf7LRdnI52qyI8A66iPtCazAD0waJ4dq+l5VMNBCisehpdAe7jtUhFmLoj43NfLT3GDfeCW7
1FC/G5SDC77/RHWR3vSCC0MTbwnuiEvhoeQzpum7oimfD18cxalz1C07XbCHoM4pahwKU7moEIh7
WehiNXSivZ+/jdCwRxtemOlqd8bY7aMxvod0vOAjPVRGYW3bun2NtHmFM91GN9VXfUtiHfCfaztG
d4SPPCfOxIQyMO68AoJ66wYnZ2z3SZbc+yYqX6aLrGHowwfvy3MJJmmSiu96eRscy9xbo5hgrvwW
WLvQywIGt+rx3swFU+Sofw1aa9ySOkbMhlWvYpA9ddlda1e8CxF/Rg7cEeLbjipAPDH5v1asWKa5
yI49xgwH9WWN+aUbtbsU83cRujsF/2wp8vp3DKZ32nA3tt/tsMRWNfHgw+QZ1TOe6EfAu0u3cp4M
Cmk/EK8Ul5SKqbfncASA1uYHI4ouUdw+9gVrIRVO7daNXu3B/6mm5MYCcU4rtFahrhVb8D3A4rTy
zDSAhm0IMMsl7N28JHurTfdHoC2Rdoja3pQvjF5O7O2mlSXcu2EI32qrPAAhJsKlxwBXJndtOvt9
qUEXYdXewWkm2CEn03pyLkaoMZZjkq/feiv+bmumvGFy0ssz/zfsO02fz+wCwOr18FTa2W/S8chw
NjOX8Pa+Wb3wt+RRJkkIgP4tR4+7CIpArFrT2zUGQxtJGsJSaLZa2tJudlNjAAjxM2xBxmeTlvqK
L8vcg3odBQ0aCbaKbS5SLNBtRWoAa/P4ccrS96HlS4tS6rHKjAcn1DY5gx4TIfCyFt1N+ma3itiX
6IP6IKzBX0fpcBqtAGrEvHmWDuzmUcMRY2W/U4UFqHcKxt+I1ReQFJHmmSMjdZIg2rzBrsxyfRYB
Lh0rfsm9p97rXxItvw1u9oRz644opvc2RJGJKIqKJ31yks47aLF8TRmysDwRBX5KOGmkF9QhA4Rw
aDaTkTylabPp7Brmhndm+o8mAED2wgKmpobXCbHqrkxDMmc52PnuFgGrdVGWb37NIjcW07SuGPPi
1t8OrMKYGeMbqbR3rcQCmI1YwEO9eOXdolLmkwtRvbUZPujCHHZh6L0F43LsJ/Uo3NRczaMvtAlU
nmUXUvD6lbdFGTVSBurAXxTQJtLIVzk6dqL53jToausWEJkkGa/rSLvOKmfnM9021XgwhN1ubOyU
Y8xMPwO4RPhI+jPZK1ETIJvyiGjWvOnKUXPQDmRDWW9CbxdUQ3oAE5wGFnbMdFiRl/4gnZKdXEB/
A1qeufsE7NpA92II7K1EAn5XBHaRmV6GJzs69TWEOyNm4G0Scsrv57G6MK4VKnZeT/HrGC4LI9ds
yKoXl9JGYa5r3P4KOQz7Dq4Bo/wJNgWe0U4GydpTjEyiKVxj/eX7lKBMyrCbVe1kIMwpNgQYrYtg
ep7grGjqoZItQSWO+zVguElbaroR8lemac8ADo6suq6lt9FzdkMu8u6F43UHYfRwzWWWIj1qxoOJ
6iNt2qUoeHeGSgXbuFHv0ELlgvX4jtjGTxcEJu188lBrPrksjjqZgfHqZu1w1+P1kXZXbPIJhM2I
xH4U6Dj1Di4mHUGU0iQY9sww4YJIsBqv1OxYq+Ww1rmB3QyljH7KkoYvqZJnPjU2q0F/mQjCXnYd
iyIrS75cJoyAjygn0eFFInwgS2YT+NjUVCUfXSsnqp5ZAt8phBZY77Ng2oUDHke83w89/hLQLOMN
QgJkclExgY7CU9QKsTNV8xgCMk8zVhqc0dYsm+LIctJNZHukkPiwo5U7+Os4z4921OdHl+kyYjpY
E8bPjdn4Y9bn38SfzZ2ZfbZ9i50liEM5mTWR2dzzJoRMP2QmarXmh67HN85ioEjevY/AgtAOxnvG
C6v4Q09Sg2H6mHlH59nyh108H1vktjY5H5IrWQLUOK3kWL4qcyI9vrZBqzUCSAnJrcq13nVL3xnt
XdQ/1ZMuINbru8gdb3owHuRUmYu+whInxaVNIbfZPZ1MYqBr95JbbMXFtp1Rcj/S6R+Y9Vl7Peo2
xjS0B2AMIOjjbsFo8azs4MecpgPptHwWzO+HnO6kCfWXqT46HLpLEoYu04Aoz8jCOxbqv3wCFGB9
RFBsdpdoEVBa+01jDMbDs2beMG4SE5m9CNs7pMyUSW6wTkX16LTE2hMSAkXOheSDrB6uzyEycLAR
dXhyZXEisJx3t9TpnbprFYc3Ez8wXc6j7sh9PTBmAs61EC6zRETqO5BLP74/PE4GCfGFvQns8UBB
hhXdoffPnR3WF5/sGfBKvj3+OoguINv0bx45sAuGb/B5Rh6ekghHxlB+xME1TB+RjVw+8lFNat3c
jQXHVhGI6rT0Q20lPpmV8Fh0VNJO/0kQ73OzBqfLWdRH7MfTx74yv9vCvTF6OJgav13eAFdkefCN
bM8UAFTGblpBzCpZCXeIraojlH/25uqZ9+t7imvCQAmh9I0TKN2nvKUXprseawR9AIcAotIJ1g6B
UK1+cNL2G+rtox50z1E18tta/h7kJJ8+OLeg27UxL9et4ju2EHl9F1U64UsBX4LZ/6az89Qz9TJm
as1nfR9MpY4Wq3t0gwoztSHxwNi4cwvLvmOV9FAbCmTigONbd1+QLhrM8VMotPG6TICdedExaOKz
BPSipDvtRhsTmxObM1diJxrYBu2URfu4+zGdqt8Y5XAYRIBpiCMWQMJjTunFTRk4p7mqbUbYGsOY
IQCaJ3i23GYqate09ljYo0+fvdgcL5PtcAPceYZ/Qmz/ClnrGpFRsHQLy+OdR/bMnADNxqJph4uD
EFzq7pdpBWc8jRwLQfKbGEiAva+hvEJ8veEuQsXZUO4UffwSCb6tUf+bV3CXWKrv2rH5nYz0lNsM
riXbIwNHy8LJ8IdL3WONEvGFj7BLJRb/H8McUTRbGbNao4Bygry1pXOcPJw9iR7/jH29LUOfznf8
CFhmsrNAzefaO6X41FSeHwLgyaHnnNLqD2vM9BZMVQJLYbwnn+wI9YKSI5WPWBVGs2IHlKBVsxqM
dCyNbK38luKeWCh5sh31PlbWbYw5zeB8YRdgm+f6UKyrnZYXXzlFNVS3I/7bzzahzbLClykQR76i
S7PvVwHD2LAlCStHdFEPeBdNlJX6gA3Z4mjQfwL9Tc8kRNZaPBhU5DQsgbVoAyaZGeMi+unR40dV
5UGOONT17N6XiJeGchcw/FwmebHPMr4vmT9c/d5+scKPkR4M0+A+4/Yo0/hUsoINeK0mm9+NLJq7
nrNtLNEKpTef6h0Ax5xkjlNPITaBcXLi5EPbnc/e23q82YLXAwCvrXG6N0LjwPaq5cgKDwVbH6Nv
/OMDaFueNNWI9aR3dE40VpooOFxTAAmd9zImwBt6g9V4JVp9qYIn103ELk1uxFMwrJYrhksawGva
fkTQTQoID1cw4NaaBS2KY7qEzEnQt2j3uh/C8GG2Twx5BXShxfSamRQK0Ad4W26t5z5yoNnbgasL
zVS6nPrix5bNr/eHZAylhCZMIjUZAC1B/aKBC7Qd2qG3GDQiU7F90tGhI5mdnRhI1qm88+GB4w7h
YmZ9jRpTxx4/fcW73gdusbItD2gRHA5i2sKtESWPQ41T052BHkzLWPH175Y2BWuAUz946RhaiulA
XeAV40mAqmbGB1XNxTRJEOEl6oBQgAN3CmQXHuCMdtSpxZ24erA16JzeoD+ivABwRNw28S8JH3TR
g9CCRWIHzpfQZkTvZL1oEimg5zvmutMslndiHI+ZTq/l6hY0WaJJwpwbUPOjT7MN46NoqpuRKyZp
DbDQMZX6obXqag3/HvFlDDE2Bfu3ggJEay3uJ33cdU5sAKXilfNeNmbxapXsUgpLAwZeprAMJtyq
efDkWA4+rnkzo0ZQFSAkbDKbEvEeOa7HtdovzQjgBZUhDNECUxUmUtMHmcKqnIZHwfp08T+606nR
rVWTeWej8l/azjq7PRLgeghPXpuh2qXvqjrzqemRjzBvvaS9BE0Dt1zz37oxZQKQPaUBei8p4S8i
S25WbJiedJ3x/yAhrTkCAD3+4S5o0VOpPQOpcImUFRa5rWG9CrhI1I+y1E5wAfVuYG0B68Vbe3jQ
o+BIaMVKsFybZM9wlLugnk7kIyKd16Hn9f0TYuQrYprnCbDlMm60FzegtKZKxAQoq9PIp5Kh33aF
vfP8cG047bPDUKputH01uQbpbNk+YUxkB8g2DPiBp8FhcTDW5kNMciYPf/bUGuV9AcKlIwXG6nhG
TaU92gNG895H4cOXl61fLE5BSBekn9sVHG5SXbdk8uD948PM+D4Jgye84O5xJ+0nlMOpCAvA8dNr
qkU3/JclKjxgj6LfY1zflPA7CitYdWb1rjvhuzkkZ0qKheMe7QqWUAfOLCUh18E8nJjWtSJ9aWnh
PSwMqKXScz9VdWEQyGyW3Cb2ciV5XBXIHHTcxh3ylhtsl31o0AGx8axz+YYHCekAVgAI4E8VigV8
5OFvzryLu2Uu9VDjlsbXqLjIIr4wal76d7GJRfYzJI1oKtI9A6ybBdYkEYG7TnrtEVTPd6YRtNlA
F+grHs+y/iymelhNihvFyx/rakQBYmiPal69loh0FXiwzq3vJh3DRCw45htRU0tF3ZMw84tdNsyQ
LQv58njtdfETMdQ6NN5LU+flFsYBh0SY7uDc2mtiuHexHyArLLxnvPw/FTg/MQUsJtYjGIqdJrTH
JD8gSwbIEuszH3VYCMsV53aGSMvik/xw7hGtuR81sZ9G9qFBsPdj4zwDbknjdtryVeRpAFWWO5vd
ig2PHdiGyQYgI942QPpqDOElMmb9Ag6SrrXPnR7cPC86Y0Ix2PIEN1rNEQ6Lxs1EQJ1eEOhsET27
6Fx3nYZyD5tDLgw0GdXQx7vB2aSd/VZ0Xb71VLBP8vKC5gqSiqMdwYkCysYGAclYreYfbaFJLWpu
PXIq76gGL2RYHJvG/agbEiksa1gECDoDm4xpN0cwbayoWe80jGZOkR+1TkNwGQwPeMuvIgkuiXnI
Ddx8mR799Px2TlghsmtwKBbOA57ms1Z9WtXsjtR6H5xcfDFD56n0zmxcYIFOEwYX7yNBfD5kJoFm
Yjy4GnK2smOyGRaQdlrnx26nYon4EFjCyZ2Vp0Koi2Aja5CSshmL6U4ONgMedMxNoDXblsEd09vc
3qSh9lx1AMG6mBEEVzIhmq8sskhYcIvPPizfR51ZW5aAja7N6Bf83FOjwMgR1cl1GoEex1zshxgs
0aFTIgdoWXUXHi9RGAzRm4DRVRFuVM2MjgoPCqXUj+VQ7BkWlRt+9F6XqGNlX3LSdBd/VNWO4WXD
rIZ0mT4Z9hoy44XezGx//87uSSlO3eDJNOnwbR1eaEYjl9Ym5ugY4lrHjl3G5nKI5J2jwxyKMmrK
EN76H970EB5pb8dPtVf8RHiG0V/3L1Sp0IGc8EXa+vNoDM/INF5jP1uRTQC+wqzsTZsi8xWRfqzL
5JAN3qoZFSO1mfWFloT2qkErGpshPJIWsYCMsERHnxEjLJxD1SUUbDUHoFlBwaqi6MtFXEz3Ns/g
ynUAQExK+1EjojU4pPYY/qqCUoPxx1LYfnnkWjjmkYXxWftI2LeR522vVNRs3XDCWkW+7cLAh+za
lKsdN3sIy+kRj/u6lIraj+luXAVHXzh7YDbpNGbLPhNXP4/NlYAOoBfROylm+7Tk/sL23MuBX8iI
/fXg6+uB/A3B4G5B5NdFkRBLhqnWskn0v0Ck3wPGRKjymZDioCnGeFUeDosx/EzK4hv7EG/I2H+7
cX+cmnyrzQaRVgbffZruAIWopQPoPflVsSb3KlVyS2ZJS1dM/AXedqLguJqR/HBLEhDhwcNldiRf
C8bTa9kDeO+HQ2y03QYOhbOtWXXGPov8um93TubcMG/Fc8eBqniw12GRsDyfyHuARTBuaIwKVnkd
iu61Cup0zQHXh4xJ6sJyl7Lod11KFnMaAplys3CXWOpKCiXyzJZuopaLjlhtugP0Lm6kVSygbETU
hQSN11+aWH5N84Z1aF5LYLAQX5m3mTkTkExnBwc5k4MYIC2bgl0ugdwrqDywFM4NRD8uZOw9MVxu
uHpgxV5Qu7mn2aNU94bangTzanxcxDoU0rg4SMe8MK7uUCmlma62oC7P1COge4djH5k/leyvQGOe
Res+dhCHA4GTPAgZF7hausJAHi6basCI4aBGmYE9gH83GF+mhSDABScVsoY/LJpfXlS+a4jA2gTF
dYClFZrRXk90QZBDuO5DvJeAf4dlV7LBZAzh2fUMfPSmQzMXdcTMfriMaFaidA7ooB9JSkWR0yBN
76Id/hyXqvqgQJkfR1uPdoi6D+GE5rFTHsBn6Vw9LHMPQcUpY8bFTyWMbjO14Ih7zE9KNUdhY7w0
2EDOb6CvcgYhb21crooWi7vbzyZy1Z702eusFPMCbd0KOyNKxYYRExb3vhcvLHKvK/zFtYG9P3Zi
RmY85XytWgjICC+ublxcZ37RIlKlS2NvM1VrrV+wUScr7wvssza4rGc9NwjxtplDOVCYFL2/N48F
WHUUO7TW+xgZZpH/oJn4SqwQLLf6RBbrrPJCUDeHYKZMpfaEh7PJyaIr6oOdMOGL2LCCUJ0mG2J4
oAzAWYzrHX2QfuwScaTApWeZyrM3Reeu7F+rcTpVjnExhgIcWF2QVOFkV2kz4cjxEXRFjLQkudCL
Y3JRLKxCnE+wUEojTbZkImI58Ai0IPBl1qZ4O9pnBOUL0yFcprXi8QLaUNs248TUvhfEouJwShv3
LhJq67NOcmV6EZwwueKG1gdUp4h8dyPda1rnyXqQ0VbG6tljt0QiyJvDcc8mDq2TBxO8qVCdK7N8
MkR+LXqCkyCDnxOjD045SRn8Yf846OXFnKJ9yRsUNuTAWiHBSwa8ZVfy5pMGmtBZhy9RisKO7085
D8vLlTMnQdg57bo7xs9unNxHiqaLhbK5LImFgoF4G3WzPo9adrOiG3XjyrCTgPuKFBaJUUfDqb0h
8zVbga5Nc+1SCYRzRtZB4zUo2y0uprGO3qemw9+fD7s8lwmGxIDxleGTNw1Dq+jax8HV9yZlGetz
dp0pTMtYqAr12HhCmkmUkU0UlD/RxA6QlDam1qOdJpHEFMkT2KKZeeY/9G2UPvXMhim0T96YuAdk
We2Drwtt3RXgNriq7HVhIhvU0ugBqkQLLpFLNPVZi7E9A2M0HbsJ/Dpr/Q0rcjxrhuY/t9lsnK7B
XBC3DkIR65CP0RAMTI/Q05sENUUTEz4goSKw/eWPbmSbviJwQ28SgzFhyn+ZquJq5V65KSst242y
Dt7p1OBiXHlM4DcwOCiRj646lz7SdXTjwNPKvLBBNS+KeEuqY3az5ZDeMMjt81Bbz/6CXZNBBZwf
mtpt9I1jyOYaRieaGvCfbGkSs3wlUgYZUckcOS4dSsdqbWfyNJpFswwKfuuit7cRin8n2WgGzrcy
6J9Ly35oVH3fmAFYpkh7ie6iFh6amBuYIE7fvZiHvgdbjp0BQ2pEE+MLlEIKlpJS7SYdCMEwahvf
OCEWKMZlu21usFbuSEiEwUZ1uJsr+cwNj4O/VAXjD3SKgoo8h40vs3al6a/GgAaAbqHe9u2AnWz2
HTFVPFkpYBRk/lRF3L6aboFTA4Q0MKFFToJDV4UrkWPFok+/GSH6UMi6TEZ9/4hjKzmiYkOmLBkH
WY17mf/ucva9tB1woq2aKgqqYVHTrA/ZAL3GNy8wXa8hBuNDxvxpMe97EMWGhDfJR2ZYw8abTq3j
NZfa0b+Qj2LLZIJxMKhlmSNip450ixkxmJO4j+DSh2x4FUcycpNim5UV+tqS+lunWjUddluN6rbW
hGHFMUCDhpCwex2o/gCXi+1Bsten+hJmsw/Z4AwLMQdlzRRyROv3UTk8pZNK6WLA3mWf5KFGWw8x
wDbuUt6EGoxO6Hinkt25P8taZx9OW5ivmh5ts99AcVxarPgL5L8WrhUcB/eJrpJtKtNPzgxS4LC6
uhluREv/GXRir3U6vaEKeUvx4lYYTmdE056hzqJI1ZUGHWYRUH90fJS/rVtSE0niRswsXlSSRlwl
IUQqRPElsw3Pyy+lwZyIZximx/iAxCjkyxsf/YSkp5HjsVD9tQ4hjImMzbHNjLFjz1xGjB0pEa+p
U0g0jyAPtXS4lSkGvQlqq0ZUGpekVy7FGV5Wtol0ZvNVkF/R930iCaXeiuwPXSYvvXoc21Qyu8KA
YWX9h8ZDPy6mwkF9n9oKuRSmATMmf7oEdO4bn5oFk0nJWkekjKYrC53xMOmQ10vnk9b3ye/adMPE
GjUf05kgfO0YUEfqPcqYGiR+ehmNYDP6aPj1RvLZI1hetezFMRAh4HAnUGnDa1jfGzZVuYWcwC+3
NET4NWPrvW8BnckBlL7/MklIHRSKWF9tdo9Qmve6sj8AV4g9kNI2gNBWwj0SFmMWQLbHUQ9fhzZ/
8aPC3FeImFJkhqnWD3cWDxY3UbCrVclp2r9qFfUbmcjbvvSiZUC8AoMMzDCc+iY4mgs2BJ8JwsdQ
3jmx9zlM8r1p6zUJ9mJh+PxXtjuvMKL2HBbDLg08F7RF/epYvVxHk/cTBAd80XwfyGpfOm79LHzK
ZZMaCt3ek1PUh6Tk8QnKZDf6NkVTpmvb4l6XgbZNY/urNW66z+vhCWK/lABQntJ3EzZYZI4zfuQr
3FhGDM8b70RNLOImdwnPign5XmhDNNug+nONHhbMBv/ErCGFzGIvDTT2SLnBs2LlWjGEwQPtFV84
olBDc84NqHEX+hzWHgFecTEUiaBBtg8lqx2zS1nIixDsUAN58cuWtbjbP7BUhbgTwf+Ft3fgKCd7
RPVAzhukSa3yf0MbGQQjj4XfN3yNEtyqfknJVsflopxRUSrI2Uep7jrE9VfnYZKx2lfLpiHoI0al
7hm77+wXH66KX1fk+quVChJDtP7BDtwNHLxP9IndIfCRuxjjZ0TnwBmnT/todpvbiv0UFadbe2dd
OmfTIxUt88SGP8OJmHzR7CGAh1JkBgOrWmelYDMVWQgpkh+6sOlVEty3XoqOMSoaY+N12mceihmg
krE5dQAnthzNseSpbVdgnSeJx9XND4SBK0oC4Bkjg8JxXWmsMeL8Foi9h1FTC1/rwH6r1Rc0q4j2
wwns394eTnTDeLXN4Kl23/8oXpOZOoUCVR+0Lw6bjbDFpWqyXW3AgdSj+JaE3UM5ofWMegG/Jc32
/LrLjt6dwKST66coOuc6WUrtJ+2CvUyHp2zSQM4whcsa+5cnM9iahXFztF8syDCMI+M7hemOsumm
YdbHoyNRewp7Y4ueeQz4LiyslMSau9EqFJ7WvIxBtWUnUHfCdFWjbQRxgVurfmbom7LWfSJEaNLM
Fz+HsYNAGF9sIW45g1xY9Y+asTX1pJqLSByYQVoeJrM7k1nAWNLiKxhOkBrkcGn9G5W6taa3mlCN
+8sxyylSEqz0IZLKZvLXMOR8/Nr3gokJMM+s2Q61rVa4758nI/t24JJcUjWFq6KbIz3aHJmNxVQo
dpJgI6ZCraReHeXIMH7SivfEsZ8hKT1VPUp86BQwsLdx5D4Tch5fEZ+kC+xW9sVMkvi+LMpPfcKM
i4etuHPYB3Y9J6oVRMYKK+STH+fxmxt9eeOXZZn6Hf32KeqEgYGPTmNszPegqDg8vaxZZlNySRz4
MpzJ0E9dJmJspmZym4sNp35AhdndZ+mM1Iit9mxnlrvrdYNJTIOFONASMOvE2jAJz/doqbHo5Njl
JzMYZyDXzTKckGU5RCZtVPaR2/sYDYcq1svNFGvVXVRY91WMxs9RyMraIF8LCA9LuLNyvg5o3/Fv
/ZoBrt6Ysv5UW/2h1LTmQzdbhyKlEjygo7XO9MEk7NPx111K5FFL4uMqDyS7RDYSWw1X3zqu0nOS
cKlLVosKkyMiRFL2xm7libH9zfPuEgsXvKbvnJ2iAlAOvtTA+Ta+uKpuSQYK+0NrJ9Y60U11MApJ
qpGHLaiPvyqhwdKMWp3BOX+6zq9O/0YF8VkiytwZ3Xxv5UuZdZByUTqhuWEFylCkK4eek22qFwnf
P0DF8kdnsyk9i54EcbtvCuSkwQELANrwwefkfuxzHrmZvGjEMbvwVGBDiutVz2asFrxtYUr0uOUk
O5tt342op/sw7/hTcHF6d2s2GnmqQYprBVNm0/FPLUepHcEX7FmprYip6F1EhinYZcU4v3fwG9qi
Q2dwqVAyLQap4+p2cToUlrlm3rYHcgDl+io8QVxkBtxJGv4l5L5cjIO2y6zoqUy1zwT/B2t7vOth
A9S9woO+gfW1G2xgOpnGfno0mn1eC7w6LaTnyrC20sywH458mKEXbQzfu+Cjivb8WAtPvOsWJLwQ
ajB6sHHbZCMIvVzjjqOzrCFVkK30MJi47lmBtQ5e7mCWbWTAieGh5aZ5q01cvgD5cigAMi0+wwnZ
kz9Z9D/FU0+SiOUx6arUWhIZ6WtH+oo9Su+POIU64qY39mxxz0PkBGm/CktjOY7x99g5Z+Sszsr0
HlrYCivfqU4p4KyFaEe1Tolod8hOINUBqKrjJPushGjOvSw27QAYXw9RVOjZnfA0By0vbslAQQlE
eVhEXFLAh4NtkiYvsdQII1sGcUF3RbzJUgz4XEboLegVkJ0XK0Lhfu3ZN2XIt3EYwXZOVH6JAARj
OS9gzz/rMFVofsI34hDinAOU6KAV6S/mKXF9g/JL+/AI8dVGSEm91X3bDeMpTUWrxBL1PUyXe0Xs
bgt49MpJACkuBs9Au7QixuDL0PVNLDKkV6J7zAf4GEGtb9C9wB1OBrJf9enFAbiUmyykjUlCt2pN
+CmRvuh7CwOdwZk79Mc/4qr/Mzj7TwnQ/ytn+69p3I95yl9/Dt/+c373f189/PvjP9j8/+P8sHn8
2//y/6NobyHI3v4/Z3s/zgeF9o82+/7H8iP8ymsNP+JP8qd08D/+F/8R7K05hHQrQ1m6NKRh2sjj
/meyt+aIf0PkbEtlKluY6IH5V/8Z7S2Mf8MQ60L+cebAbVOS+s1a5I9ob+PfyJh3TJfxnDKE/L8J
9jaILf+nWG8ppetIy5XS0S2H1+D8JXV+0CusnvXos2viaMTCvPUZnS2FWT60GMwQwMXvzjQ829bA
fgFak380JV96IbzL4Jn3ceHs/+nd/BdZ42SW/5dXJHVhWWz2TNfQFf/+6+MWZj7B5MZ/cxR3r8D0
SECL3NpNhw9K656d0UGoZ/bnv/9h1vz7/e9Y8//4/aUuASqbLmkpzvxq/umnla7WVU1v8Pv7RrNG
I4uU2qc2zwAx1PUqqwsTohQSVrrYG5MEAn+s+xAiE0Cj4dnqGVGj2X8qg+Bx1Nx9WHurqUJ7GWvD
upvbAMxRvygJV5CnNuXoHdpgXVB51TLaldw9C0ev6iWXEckmHmPzrPrS8JD20pw7ATVsEwRiouu/
WNJAq7n4QSUAe+fXv38f/vWbToK8ZTLSUZb157dBdEkXduXkbwjohZfog/ow9ei3aphiNsu//1nO
v3rLDegMumlJSxh/+cqVCDDLbuAr55Eij9h3SYacxvDbJ7e5RnzVD19//wN5JP7Lh2zr6ONM2grH
FX/9SlXcIabU+Yl6WJzdGohllF3BmMQbBLGP81QtV/4qKhRcHU3u2CCPR0ZzlyKdFcVxdw5EfU71
8hoRxN7G/Q2mfODnmwFJI8TpehdqrM/nZ+PvX7gxv+1/+Xb+6YVzPvzzt7OvXVzaIR+LbCU+kP45
1cLvaCJI2POwryDkOHokceW9uYtQsS6Cjgg6lQ7NuivlxkCR9//yguZDCZqf7Srxl4fTK9Nc76rE
33R+/shB0S+QbYYE4DVZ+p1lUO9wj4J0H57F7Dprx9PMvExK7Va12uPfvxj7X32spu4qNEQOT7L6
y4vJxyH0rZZVul0WT47QLmhyTkgDz2COIRhZ3csQYt4pPaAPRRC627bZELrFLCxqXnO7PzNfu3kN
RPVN05aoVOHEzZSIRnEANjz4UJ7X5NT3e9NNH3JnxKFmRwzqUW9Gv1E5Pps+Pn/lGUxBMh7jKakV
069vepz/Qd2ZLMeNbNn2V8ruHGno3AEM6g6ibxhUsBFFcgJjiCL6vsfXv+XMfFUSUyVZWo1qcK+l
OkYEAnA/fs7ea19HRXgx6ProWvtITY7IMUueXStdB5173TnJWwqNlbLotujMZy2XD6ZHHCjHkNYg
htrL+M49RlrAcruA4s2KEYVUU/6llLpDDnb41jn9A1IM4CPi0e3kWpis24afhqtfX2Z1FT/eg5bB
8NdEd2B54uMKydCA2DpLW0dTBjasQa4Tzw+mieW9ZwqBwsC+aXX4ob9+WUP/2eualrR1w9E9XRo/
3vtOp9o0rAxr7LrQMT53nUvpZFg3qgNKo/jQgycHEonbNP7NbW79ZDl0WAdN3ROOza3+4bX7aC6r
3I7onxFHeWwSGA8KqTmR/Spq+rowSTkYdeneEMxFm3tHusWVP75MHYcCn47QxixUrzQurhA+QArC
ZLqw7PI6i80VnQGW8k8oYWHUWtBr2EMgdnLUJghwiSztUxTBpQIt1q67+Yi4JyGrCX2z108PwiB4
rcuR/vzmclt/f5pcXUfaY4Acl4zI1Z9/txOGDaRDrPQBDS0LLBMqXt0+deAfNplHOqTl7EHEwcJj
L7RUK6DT/QtZSxVtF6aaoCYVCkrC9ozq+g57AcylC25Fj3odia+dZOfaJhxLT5+nxOfDRnKD1JbI
6gqXo1PviLW8VIlznQ3tuLdcZ9u2xHGGXrylJysW9hDtwkJee20yrhwCn6daO9AjfdAa4svFtJJO
d9KVX1dGyY2mV4dqiF5rfCqAB/xFTSQY2quV/xVbUbtO2sYFGyZdRKDIur3oSSDCDXsn3YrceUtt
choAEesgplGJDzJkqMEX2sdoNGiZT4sxtW771rpOAz5LhB5okZb2fTNPa98WI+dSgdSEiKv16CIN
1LUXom5QD5ib3pv85ezATw/h00IxshCeze6GILyDbpCcIUJW8P7sNOlzl/kHPfA5PFOVJKiuOqJb
YI6Ct7egXbQ9MXn5bdhY2FbK1NuMRHQumIVFhDwuwGtgppTOPZFYENvgixlM4rju2Tru2dKIsFgK
zd45Nuh7u1dQEYtWLWt4FxPiJiPaUFJ+BUdynETALpfol4Ssv6QED0AE523WJhfWjZ1I7GOS4U7s
3XQZS+vm13em2uN+XH8ock1JceaiPqEk/vG+pGUMJsyw/HUu4b/iPpULCT6L0X9yYYl4TP03P8ZF
oOqVf/rKLDsWOCbHoFgx7A+7r+s5fGlT469Fw0Ctzm+srkMGyX3QOONK2Pq+c+ytMbBT/PqFzb+v
fZ5hsNZCgBLCcB1VQn33LPK7Q6uZjYcZWtD71XR91Xe+Spi9JmLK3gi62cMAFbTRu5MtqpsO6QKC
Gvrh4ciBfEakojWfzcJel2CEFmV1HpLg1TTnh1+/U/sn79SyhGfg6ROWQz/0x3fqW6PR89g4a4Ck
hLcnNJ9KPyVUE8oA7yTAlqMCuS2kXKsg1HtcySCq/A6MjxD3VGsRtRelva/LndPLfdrkd2qPdQzu
Sv3d1YGFo0XMYw4V00Mfwv140r3ijgzTE7WIahjAo2VWigVz6TaJv9L46M0wQkaokA0CtNaQGWQq
s8nL0udfX4C/F7OeZUkQupxXHA5T5o+fv+EOQDNI50PYJeE32HiJvpuYOVE1aHZ69etX+/uzwH0h
1VkN2pzrmh+uNrENLiDsGZfxaF5YyI5OAa0hyu9qsjlqYaN/Ws4jGMZfv+zft4YfX/bD1qDPac6F
njwwloxe0wYArhWmZ/ht/e9eSf/JBTUMDreGp6ub/2O5YUDJbura8NYBs8qhxignbgWIeJSxm7pz
yR9ChYwQe8TPxsIbP9HxRa0ybmbTTdahwRLnE2bNIIq/A/JsGeTGU5TC+Uf1E6L2Hab6bk5RWTPS
IiZRsPvKmrtFpFe9yYo8ySYiQNt4CDo0RaElnrCUY0sqxxKWAA6tmdTCtVfPn0wIj4ADetKWwN72
tXGH9XWkYsQOMQb2LtlC+gGqaoZvAR1cMlFPM+ksToeyLizSfdfm5wDxhJyqGzPt3FWhAcv2Imfr
dG8JwvnjnPOGPHsbiwZqzOw96RXwuFwa5EGnGzZXSsbk7E+J4uz22trDAE5AF34bhWPt7ewVVGJU
B3LJkRrjs0EYNmIIS6wBFW/LwCNGF/klevuIQHNKRzEA6Z4AjaDfSrg4tbb050au8qjap/pwjNoU
sgMCdoYAwSYitIV48zHnKazr/DmzqXMnZqt+kH9Jk+kBWyJVa1DilAumm45HJGH2DhQwvpDv+Grj
z2mlse4G6pnolNpeuQ1NjlJAI5eJxu7ncdot4qnEXDOVkERgwcJmzdauN9z2oX+e4G/z1ZS4oYQ6
uDYMP7y5JIMasPaQn+WAZ8TNYiQeu3Iex1UmgksTIC5OwH6GlQbmlsQnADBvCIn0KH2MOiDEVU5a
oYyLc+tpGM0oE0i4JZmCj1an7AXNOO38VE9XyBMOXmORA5NfueVwGszsOfM6NPXNHTBdtN94JEu6
eMWt5j9EDdLNQPjnGGuyW3r3YcaVK/HlUW/BxtAKyJgIsDqUGAtnwFMUp9U5x8ezt7MLFtSJpjQe
Act9NjUD2tHIF9GY5TkishN859ZrMfZ5wrxLCu02KMuzy49FVdFdOomEJkm2hFbB2QpbIi6z/ZSy
UOrJczYWzcoeuTLWddJ68rrxNIsBpqCys7sM0Xe107Q6WOcGI+1+zj61IbugNzhIrMydKifamFW/
FrAHolz/hA1jlRvOwTYCQrt4KOgsd58lRKiuZl2P2lDi1WT1cKsMkmOZ7MskPJFufwMTBwalkT3H
mv2QCu/gJ5RcvayY6Tr31MUnk7RRnt9Dr3mUNK17HwiqHibXYkks22sgozeiHL1tmU2HYGDo6to3
HihuamjJMgIag0nit9wYvwZhu6Lw3qF4KBE+0YSow/ZbBajQaVqMVYo3b1dib6JXQtUoNy6pZNPg
QvGAh5mj6V3WM3EsWYB6Ox2qF9mewqF6jFX53s3Uxcy8h0UxabdmS0KfsLkQiG0ANnRPAsT88Oe4
ifS/KYZtGA8nX4tfG+sekxlqBXwcRa5yVaZm0w1kWGSpfnSS6tM4ugRdiNe28dsdJ7brnlSv5ZhS
ZxPUhBiiIzbAH17jlKGBXeq08qatdICrWv1DaZfkAThHDjnZioCkFc/FomnSYWEDytUVKbPmfIxA
9dR5Z2nBuujINzLE2WECi+5LZkv7U5zTbrAFmeWGhfJ8BrG8wSR/ZsxEAQ75q75H1UUYCN+NE7YH
BCV7TeR3WuPcB4V4aJ3ihNqKThtxD8VV25Aepkm+oIC0oFqDMBR71g1xSdGWQIWjZqsmDWQsjotM
2uvhhLQVakI4rNM+Z7wbDygS83OmVdMWy6C1BT9XLNxPLc41Tjt09yPzoTX9F9/Jr6zUYb7yQseE
N43WfE2H9myl04HruKsS96kwwDXrxmcJo28zBK2+0troTlTFWnY8OgJSqFNaXLHKqw4dSU6rAV+4
XnoPZRacemf4koGAlQBu0WLSBMwytsxGsJizyF7Akq6NGQpi4AdUtCZBql6/7nP7ZoLEumR6BkXU
yeBx1DAiAxLCygAP+MrBpYJFkoUCQfPd6Pk7AFn4SUHBTAVvYUqPY+G8IF3n64rCowstmlyq9KYJ
kR3iPNVaDlF0VFCACbmZQNcuMi17IcwbbX+8lGYNnwgkxsI2eApB/XO4m4BWYAEeCVFP7pjKJhvP
/io1a94RLe4uktbYNmToViWxCUVxpxeQE4Q6JalIER725xC3QOllhzIrr/Vy1BYC6izQlWQTiOpx
NPK7RikvyOh5MifvrhvsN4IEv0Vpw/MU44gQDYBWcp2E4SsnwyWvh0vQmctm7nb9OL+imnq1TNpO
UpicBLV6T1IFn4zpEa4bjtz+vQi5R0qPpUd6wy5uP1cMG/Gvjw9eHN96ofmCR1QnryC9EKFrLbDm
JRTZFlJwly7oRDqpj6L/11WVtKgNfzzZeIZJ79/RTSFpsKg//67Kz30LaY1Re+shIBGohFyW67dp
oj8UhM52c/rSIm76mpoRybEhiZrGSzL54z5znC+0nDMTlbfDRaZ3iZ8Sbf170Q3kBt5C6KI6ch7C
KswA9/NYDSNNqqF30Q/2/EcTXghO2Xc6bD73PPc8mIW1LTTOCKJ+7CCUz5X8lhoOV40iusc7SU+c
ZQ4v5Ena/JawuGCpNV/Zef9E+ADDaXW7gyK9yz3JT66WU6/BoGivVYS064zPIhdrwIQsTa5NaVTc
hS7iP82/BWH2m7Lc/HsHx2N6YEnXc3UGKN6HE5RdYJvu8gL3ykSB17wVI2eo3OIGScFJ6QN7hznS
bKB2gIGULv2gPoNIQh8Qs9j1pb+ydeeRDB4m7NbwMOKbIuQQJb9hX9ezdUbrc4P1hekeYpS+ixx0
ZPr61zeI9ZPDlcnL2BbIAF11ZX68QWLUu8jesDJVutyjSLuqMxa1DMNrP8fnJq4fy7o6p60D1dVo
jmZ9NgO5TQNqYJlTisUJ6dJozXxEDAukEGfVlkmGeW+GwVYNEZyKr6zTnL2pF3eiqO4afNFRVuEV
0A5ZSdn760+kZl0fb3nuc4ITdCkt/vehsVaFnhVhp3YIVvUmZKOkkFrNdSGwfyZ0SXYd2TpN+Di7
CeSckSBo7u2VboYPk6hMRNQsLElWWGAM7mPwJFtpRZB/a/03Pc+fvk3XMplDOXQeXfXFfPdkOgMv
4hW8zSgozziG9MVMR4/8cd3MXli2HOLeSO1Wz8qvL9DPXphv3NIZUlDQiI+3bWvi3/Vmh0ME6kAv
BzltEzcY98nBHt3PQW6psA2YdkOQ/abh+pODlyWYNLoGrw6/5cNLzyLW4j5umeGPHuu6FDd1J/dz
R89xBOUL6f03t7ehvuwP6x9zLbo7ruEw5Xzvgnx3lYswruzUapx1CtVikXv8F/ADklgKgqKH8Gm2
NejgLF7vy0+Xevcyzs7vF/wfDbpP8PuKpnhrfznB/t+Ow9Vb+n7W/tdbXL20L/9+f+HgW6F+oey3
LYehb/V0+63p0vZ95v4P//A/vr3/lPup/Paf//rKSteqnxZExY9jajUO/p8n3XfMXF/Krv7XXz9t
//qf/8Iryy9x5jGL1e0/dM9koCOZwKCfYw0evv35J9Yf9IQUHVXQVGZY9F9zbeMP22FsRI/ZcLFc
u6ph9Ndcm7E2i8J7+9kypAnS8Z9Mtm2pmiH/fXvxtugiqBeHiiqlgGb340OcJZGoIrTx22EGjsBC
Tgdg4TUhNDiOygX+GxBTXoUvh7PMmNo6YvPyzi3mI0eG1YhHerbErqIMGlFxY85edV561QSiXfSR
BkbL3rj+wMC8ljtZpG+5xqkNljiRpNUKhbKlPFIbgtvKZS/Tq8KxdyCLyN5kgwmwJbxP7NxUbD0d
r1yXEYjJS0UZBHoNqejM/C65rWjsDLODvuZOxVdgcH52R3z1jo8EKaIuUQNLL3P3TX1xXHk9aQyv
SuxDwCFR0H+NpQvjTZDzSsk7RaWEk61GS3LT2re1a95YPlm8NH3j1NmYNMjVW1VvpqrkJvU1JJTt
qQff0LiUg4KTNxdSBCsxt0s/cgGlInAfyfejehWifCT2m/2f6tEPOhKXGJ5zClc/S8MQqHrafSl3
lf7iAtMjApCUMgOLEDXFdGkrGNxaus6pNeGsCNBXufN5iuBi3WKAXblkquvtbYs5iSPgiPdO5yiC
fm032reW8A9puKuM+Yjd615PrHxb1RzVNWb1+ylkLjdiXwGlvahse6e+Xbc7t0G8LXx7B6hqFWcB
o3vVhZnoa+Rm+xjV+Par/CqM+xraS/nUdJeCJjhXSjOgeiX9KrRudcgcMsMbZd2qd66X0MXsCmWW
WNq01wVdhJ5GzzTdqt9SX436h1NPiphO95icCfVmNAvYRSP3bRW8yljceH6DOJp7VgtOla090g2B
YMn5km6oFlf0QvhOMeOvXWXe19jxExhOE6Jd3qQ0yQ8hnlsYchlRUna3eXGrc++pL2IaicrjH+sF
94GDQ/5eCS3YE7ZydKAohEf1nHDuXw1EpzkdMjluB46VW5rdERAadcd0ZFCFOI/ibNmqyQEnxwpy
+khQjlTqVm8va3JU5LLOxRYjMkns6Voyhw1xnqr7PSC/Mtd5jZo7jDEI4HTTIUCvNJko3wYICjOK
4GLMzq0hQZf2p6rLn+05u2p8uetG516dcCbo67Zz9HCLqHsiqRAwqO6XMz4Aylir+2PKUjrkC+YK
G9gN666N1jVkLssNUP/zzYf8EzIFF1OhHXQNT0LGTIXTkWyzq9kFRIEj+8TCRbOrh+cxrlOXz5o7
1xgStwL1gvqUnu+vO7L81LemvtGo9Zn1oGqncTCweFSNagr3J/XElEBL1ffgUYI6xN0TusiwHkOe
s081uQEDjttGW4+lUu/bO8vg2UaZx8PRQWIpdXfvu/kdkyhmzh6cceSmMlsbtvaVOR29lZKENltb
8+xXoGRy+G/q3uGXKu056W6tCY5LER59BnBhcA1gjBNFdlXX7j62q01EibAk9olQV+kASp+IlUgS
8t26Gu16Qj8vi51nvyu77UgGXNzsWJlfG78PyX6xrtDjw+KmUZUVZGZ0frhKiRM85PwbnLuKSKRa
P/SUOPwjnZVhzl1Khnjog8KEcJ8WXbhhXg7yyYVWFaJC9cjhXhEPzv/5BBXm1dIvy0+mi3LbbcXO
rIZLP1t7gEakLqi/6xvkgxpBdB/lyTnEO7PVyfvbmMN0akzvFnwurkO3EnQ7gRYEkXkqDFKrWQ2X
YsLK23KoZpCL74KZ3aJ37DPhstnClibRGKBfDHhYq5KZR1am3cohMgmbKlQG9SHf32crDhUETT4n
7AJiMBdGhjlw6PM3mWP0SzVTGe6inSbCU6D7T5bLGNsKCVFvhOLkMTMpuu7gyrLceDDf3LbNt6aG
nTCqwyeg4lh8C1I4Bv+NrDp6SpapbaHT7fq0YdIhMQ83urXpgnxcshGt6A1jAZtYgbVu/mrMLeDw
Ofgy4QhG75qtGDKZa4aG1doSvNrobUqINmVo78DhL8ky2RRJ+jWrjX1m4SnM/ccSMjh4OXyfwGsz
jn3wqqp4r4GN+q7iOP+5Xf9H3uHzx1ykBF5ql/7bLm66wrAljQnKgh93cS0Snh3YA6ABzdmoAbxa
QRzA+w6ryZybNykoOKe/BJgIfAf8EMPq37wF8bNKwkImZyFWQsenypnvjwNWJhkM4xfYGvTiMw9s
hk+uRMeJPQzZR9R+zP6V+i9JSc8N4G7jbOZYcWNr8wS/+sUWxkOcmTfkp9FXDceHIb0poVthAyCC
w0I3XXnFN3OrgaOCgWF9amYTh3aw4bF14urs0IOVDKJhTF4TSLpVLwLHfKmT0K3TYaNaQGTA1qIW
xWCmOcpGME9EGLGUqwtlzxrmOXurl/ld0rv3wr5kZbXUv7Spuw9ZbYFMLW1b7pnEI+7dO33+PLAq
SeYODgEtNgsd0aGbuXX2uREcy57sksFnDmVjCAHWBJZH/dpJgiNR0pEBSY01MB5va3p8MsdOT/Bk
NDn7Pr0MM6b27hJYbH+wBQruDqSG8IRuB1V0sR2g1ybgGWktxCvfT68GFwWCik5zkzetJCZTlQoG
sFvrEIxoAprhuuKuJSdXJN1VoI07HDQKJexd04xY1iiRmyR9G/T17Fm7drJ3MPmDYtyya+wNQ59O
LW74Tgj6tjZ8iMm5HyDipDR/yKUiYMQkBw2DqD3PD6qQqvA4qN1sVP4xBur09Ono5Yua6oC2k8/6
ra4UiAjM3ofebRAO5Zcmy2h05k+FwHxlX4pZXGuu2ASoi399x/54lPuz8pWGVOdrHlhu3B/v134M
mxTqU7EdfAYEuUfkbM/EPJIEdtkHwt4vv369Dzq1P18QByk4BNQygmH5jy+oN1Hfgd8utrh/rzt8
8GGCntG1d4OWwPCzbuwZfntSrwK2DbX55Ym2ndjOlIT01+9F/HiE/v/vxXUJJDU903ZVZ+i7U6XX
BHbuRrLYEkeB7ptyg0p0wmA+4HydumBTRWyJOHQLedAAL4baYU6udKt9sM3sCtoZG5q7FHRNQUMW
LjGxwBCpeYfNgMHq/a4Mv9bC2spBW6fKSDscypRJiHT3I90hX6sPrvWlNWzMOXIPfljBMa1TIFMm
ABfNdDaSooq4kYU5qVlMtuaUvG14TuZhWUuPsDWi6fLgyD1ijdVdyQCbpVsJTXo+gqq2f33JfvL1
2Tr6BqnktrqD7vbHSzZUqOinWnDJWAWIT1mqEi9zlCOYDSLI1qoCNJpbqB6rK4bcZ1kFR22Q179+
H/aPDQH11f34Pj40RCszGLPK4KsjvnQ5gweBu74NMp5197YeL4MwwBB8VWsa+agEKXAFWVVcTe6a
G9qaazWJSDwSGvi+OrJj6/m5SK6yBtKG/BSNJzn7B6e5jLDc4ISW8kJi48pNOBKUDWnPpFg2zrVf
Z+uCpVR92B6nSM8t3InuN8IJ62e3KZM4ki+EQ/lofPisOZqXsNcLKIWU0qnPchoCMcAmZ4OS6Msv
LCVDepmtYKMWP3/bBY8ADpnSUbmTWN/WFxZXxwNNK/33EnokNFDthV2gcSigsjbtzejiQ8+2zWNl
j6tuqmHQz9dDw0wOZIR64URzrk2CszQ6slPb/6aNZv1sIfI4TEo6S+gk7A8KzYG4IvxQbN7c+OqU
N072VvbdqmjVAZMtZQBtCLMo5jjcgdkNvexoigvwknUSXuCU5kSZYAv3b/U6vUo5tSQjyysP9Ptj
U96qx0SdWtMEElm2LxFY49kmmPZk2s1+JAFZ/akaQUzl7x6bD7LiP1cajzam51Ea0NP80DGzSqDv
kF14bOL00uBcmuy9K/Q1WGgAPqHcF7Z/4AyBEOWi9hye5058syCsYTdfV4AWShXMSzCRCYutt9Kr
ikVBbZTFqBYD51gSy/nrZ+x9Kf5YT/GFCOoZhCREFv34rFtpZck6aHjT7LXqWK2gxK4UyyGzd2qr
mHLcmFlPPCs2vWpROskVeOC17jnXlsPGlV4PdoS2xeG099hFLHqdPLmfeD6jzz5W6IiLPXO6jYGJ
sWYgolirFVf1T+ALnvw6fFCPF6MugEjsAPkaj806lRz6Z2sXOrQt+KuY+5ZJ5GxabtLA4PdA301F
86hWwF9fEfPvq44Fi89SjXbWQPf9z7/bMFJWhcTK0mKrroI6gqmjkFpYBDILtWKDxQBMxCFqYDmo
cXjH+PlUF0B9RL14GuLPasVxQ9JOgaQoUdhv3qJaDP72pSEiZRLgUgp/VDqLsqS/Z/AWy1G+HwHZ
iRmuXdQ6rc79JVdRnTunERw/dt/32phzviWO4/hc8RW+t2BAikmqJGZG6mDKQr+WCPt+/V7f7/of
3yuLOM4tnC5KcK9/KJZnrlzvzzwVVgihyLotmm6d8Y06MJ8KCqwhmHYm+C5kLgaaWou8FsvHv822
lrTX9gDnDwj4+5v6q4X61zHig3/pwy///b/t337fvv33/yE7k2FTjf3PTd6rb22bvuSv3zd53//J
n01e0/2DekDJHxnx2VKygv/Z4zV1DEqObqKQ5nu2TJ179i/vknBxPOFnQg1n0oGlqvivHq8Qf/Az
XEpEh9MEfeB/1ONlB1GV5Xd3m47sTlmYmFqwEqud9MflTE/idjLoT696e94CnkL6o8GvaMx0XGtW
y2lEcCTRoFKQWXyYvRum3iu8PBjCt0YNz7Hd190e9OBti0rYr8Va5EkFp9QlErtHoILVEllRTuga
YNbE4yAdzKjtjU4jriStQO17mjzo4X1WZmdywI2HDE+4DU5vNpLHucnNld2ziycdMvWou2LFDwXH
B58h63HqrC8p8nrkUTARSmDixJJXk8AykefnkK7llFrtsYqtE9k4d8YoSUZEf97X5CyYicDqoA+E
TzXAJj3/CO0WLHF4ypX0QQKqH9GKerX16EgNhMzEKUbq3bol/5WEvRUzrkseFS9z9jLH1mtgtxub
bcwiXMS2Ipbe/jO98b09TPghEMKxaiQbPUhvItu6lmAjUHp+ywyiaHCRlx5OEHKDl1PBcbjhMByE
RJOWlxD0baf514OZ3hSoZaxw3rfkSzUlvka6MujBtMBcJY4L4cTa5nCzXAO5SjsSn62dCrsgPZBN
dMisq8YYM+hwYp0XGqE/wc7I/K0nP2uVM67BnQDQS9AwE6QTC6hkfo/Wa5MmrNySDLyowgzSw3jT
s4cqbx9iksP0b5FTnNVFrsHpA6a9tJ4A6TcRVVZuUAkde3ojyUQPx4HpYMkLuMRdhXE4HmBW2yc4
U6vBCUj/Gh0yDbw9i+K2jcZdD1uwtUFkONZNj51ZC0kFdxWROXO2wD87EGa+u/NJHwG7N5uHlL8E
wSXBBNYuW6MnEA37vwNzMPni5Z9Vsvvc8TrxOXVAhLvZMaAP1Zv8oFRq+yiBNZDRdMrHbWGD8kbY
ZwwI0ns6ozGsTKqVF7JCNrCQxxVqznuZ1ia8ZW1DlK4L/QzoXlEbx962P/d9dJgJxMCxkNDtbdqv
+HBWDmqQqX5JdH2fjP1r/TkogmPbjPeljpG8cuPDFBYrrST4vbf0ZiPn+JPQuzdfK9a04TTAfXSW
wZTh+2ISX6cILUMXDrFAphTo4F6COYF1D4cRNPRjOAIqw+D83GCtXGu9B7N/1q96oq+3NtojmOkR
jXDXKQHK58empN05bHtSc0cIUkV20LsS6Ge/6hFkdv2LJZ5znybiJWqGbZGlBBSETnSNBPQq0w2L
aFVm5lnXTzd55QE5yduSbnqVrvzU9/ZGnm300TzpCOG54MjsG6Orr50U2qyd2fdZ0Np3XXHdOl17
9ML+pgUkpdfYiuDdDfoSpANMUsDhIR63NHmejatGFsdQS45jh/w0TO6xvOBBCL/2kCl0JHWKq0WD
2UuOiS13VFy6i3eARNDEGD8HDWIX6CmTA/C5fascHaKIUi3SD+yYrfefhUcNA7MIUPNVo4ELGczr
lu+ewwids2VgPg7obCfzYDBvDmjZkqfa9+MKICKNKVQD9QYM9tJMvuZ5sXfpY5bUp7pZ4HHwV64L
6pFCLgZpMUv/3DcnWQ5raIVbt4LcCMqfLI1ll90Z1QxZptn2Tr1KnXjdmDdj/iiJPa/TZ6sAZ4Ta
ca5Wfn/fziRs+lRhxTrWr/1AP6OzaG6IRNvqaXgQLaIz47OGGdKURO1dc+7Y9FEGbkTbOqG+zQzt
GA011eYnzwqXmkX6XvMUjgAu/OmGr0nZ6mm/Kwi+1W5zi5Ec2OSSAHf3XGDZnw3SZjPCDjJCzoMM
akaYf8F7fl9IfSmckXTBZFO31koL6k1paEsBC9jSpnjVevbDFKcbYPIHDgR0g1dR6nNYmR4yYwfD
YDXLtwY8igb9em6gc8XlfmxDmmTo7/LHosbmU3+JKKbR8cf8wbjB8L+pywz6Y3rtutF6dKPtMAVk
VkXnZPRQy6876xAlX0k1b8E6zLEAqoS8a9JQnnKupLvYQF3uMaexL5KZWNEOtNcR54sAznJbEKhz
SPxkXRYBHCIwRdFdO9HONNPVbAZPWfeSobkN4ScwZQgWrgH7pC9Xln0VeI9VAFQj6jdZ5qx14zkI
36qJHOnprWnjr1UCLmSU2yG6iQxcKABSWpLues+8qXtjMZL3h/yRIDtuNro0rCfNkKF7A3HDamLj
mrVgRs+Mj/KpIhu3I6W9OYWcbF0dNF1T3MSDtgIKEEyS22orANCiQ/TeYpE+vf8e7hgdtAT5LtVZ
9sZGKXego6MzAesx+eUSkDNyGtuNl5WFNScp0qU5MHUg0ICJwqGGCz8RnbCsE5emYbuEMnIn3iFQ
Cdx14Fny2TeefOPTCJjKzC8tSR0Re/A81wt43Eu3gx3wQCblcoYeIUxWUqiKrB14FoAyMAcgnapd
DESlx3c9hDIvEVe1eUsHf5WlDzJ+5AlibMZwr51Peglebm/44H+HadEZxSUJS+xKLQatDvuTy1j6
wWdsBS8UciTdSYbTk+tf9eLJycZlpnNp4dzqHQe+dU7AL0O4T1HScNOHC38kMJtkI9C9yQ5gxgGy
zKEkJitAgegnO9I/tl1bbjLZohC3gf2Na1gljfbqsbqGFVuW+Jaz5BWRgE1rbUZ0rlY9PWYU+LVJ
tiWIHo9n2hjQ0YJey4iTDupVoVc7tncAusV2Gstd2nBMKBJKNk5UAPEzxmagIcm7rZOLb237qn8S
SLjy2amWBWnlQe/dFiNsaMkelLExzv2yYveMMY21mfcW2Gi1/bsYtF4h9JXMzNuTplLNSHS4a3yP
eKPhXubxBeYVEE+j2jgjxkLLhHeUeNvB0SqAXXeE3wLFLWjQkAeULLNMf6aOoZD04yBEIdCyDPTd
2QqjHjIhS/SAht3RaFkUQXAggQdO6escj68p84yN6MXnKrDPvlfBpl6gKZ522Uxui+aLQ9qPVx1u
p0VuMArFY2A023AiOCYIrlIHOl5auo9aSewl0oxdTSpvMAaraNC4KaK7jjkO3YfpFV8/ATOdquZc
NAXeZzOuQBhXuyCfbh09vLJT747Ql2U/0nf04JtHMe5mABP9daUfW8t8Cyz3tc17cJsD87/pUA8a
IWeskiXItKph/ahYDjqQH6NL3M2jTWcNBMfsEl5+DYR4LcOCrqVfbJv4q4itlZenG2eiyeFWXyQB
Wb21syrcCSTTmI22mFxBtcwP6MZ1JyDip0cbZJbeNfRJCz4eVPfs0zhdtAh9dMjsp9z6eXnscNqU
/bjptPKTZ1OoNRlbOQoMA3cAPU+0A+LJ994QdV2VxJ8NSbRu9Wuhk2U8YS8NuTccGg15fdTmh4jM
h4HfmiVLVlnuWKR5CqDluyV8oRntBZmJ1sCE+rUjjmE0y20Vu6uquDOZLhTa+ACwhIAK0iJwpxJH
4xTGchziU2jRHXioQrpy3isyp208gN+ahh1GSFj5zxUWQTwQ3Db3mFl26BL3cLQ2RTvtUr7GjKb1
1PfsxOm9ZN2YuOci8VLk9l1Y7Geb1dXw5YraG7p0ukrm8Zg5d2mxc9z7mS4nIOiFxyw+7G3Vq1r3
g7YklPA+suMD/5Dwa3kjefwXvg0CFVFh2ZEZqZNxjmR8ENrKD77ymB60XEN8C0dt0HdgLL+EVgtn
lvoBIE9ulGJPfsEnU+/iZWwm3xLyFWN3vM0sAXmMzSRCWIiYVOX+EAYTE3yuaT1Q1MZJbrpo6jeR
JCa3mFkuY2HbB5lqj31pP7kAZNZs8Odqsu5iWa58X3QLzRi5FdPP/4+9M+ltXEmz6C9igWSQDHIr
iZply7PTG8LpgTODQ3D89X30Cr2oRQPd+0YBBqrqZT6bMiO+4d5zfXT9Efi45YskZxZl9zHa9xrC
4UhKpKNJ7kRVk2gJI+dV9JSi1NYq+fZwDiq6OIqcYMJ9y9779uw4OtezeHCdm1TZXifGd5W/aKlX
Vp2sl4bs+RxsqX9w+OXNub1sl6RaM/7UWlJpkP83kzhTspt+zKejHkRo+gS31jLMnfniOmQ1gdCo
ToHy77zm2pj5wSAkAgHNOl3U4xihW5FQ8DSlS36YxmCVs+fntz1UrHRp19cdwAiFmTiYIZeiedEz
PdsAHTl6aSYQvgGQyUySJoVK0YrXCSQ12RGaPJjbJdUXUo/0PZclFwv3UJTuTe+GfX3T3q343Y+L
RmuMZD3qD0RCP8LsP7v1b5wRoREdB6oNAn1QfuQbdtrF58K7mfIDLtkzaV574Sa7JCNJRJWbtvLv
cARe4mCTG7Sc9rAvLGBPCFbKzD11sVpbHiIUipRyOcpRnAr7NfXSfS7fLJqlIvpbBsAe82FvKZdc
B35Vx2Vjq1/MDdtUEY9Z4Wyp4LJ/dsA7/AZCvvhqK7Jdg8/KOs2wnHHKFNT922Wbi2f0wtestABK
Hcw0p9+89pgiqMFc95wTxJC2Oozc9yFOwoUtQ5/hbtA81QjfmeOvAjBDqH18ZMyTfh4om80M1wJH
RWc8uXPBkJA+GOCwBY10YMxWdLjMireFuLcxBYhfcKVOfxA60Z7ez3w+mQQOa8qdE4GaIsJRdVBE
EWm1ybCrzXLX+rAnAjQOlC6F3MzVQoLaHm0v+6NbIvDas55xyK0dcSEyw8tb7vNv9oJbo4KcB5xi
aUkLSw+EfG0XZn5uEF9agvR8DeZLPaZjfyrAB6j+uLjByrf1Zl40YqAF0tanpIS3C4tEjnLnUWBB
ltsnKfHBPrQOTdfTdWg+KAw5duYzKC03NfaIr1YeTFsnuLYQqFDC3FkuRbVR3AVJ8KdHGjFFOVey
vyooO2YEzd5k39lzu835DHvVozvtt6J4tZ3flpTsGRqlyNtdnYgNSAeKrfQ89ITKkASpQ62ygx20
98RlVNu2iTZiMP66WfpQEP44RZySo+FuItfRDCKMKATn9DSTOm4DeZya4Q1tqsPUhQAeImlIBm/W
Yz0+tDIeN3YW2Bu8uPektW1Ns/kq5UtaSWOv/SBEqvMArPLms6A+NF+iAhe66+4supepL4+R+G1B
cFCYbjtJ/Hugry0FZ5D5qAPyndHOe7wbcNzU/eSddeVxceptzeHn+N0uRvbvwiJrMjwpXn8bGzzM
t5jM0dnpnPp7xpCMaHH+6vRhYe4i6K460puJXzIcTmdlffkuWVUEcQowEthkSBxlRh1Mf0bOVhvO
oaJHCNyTRWDjsnyJwmeTVB6dqOTu/Jz43TB5boQsadr6OAKuDb2qFeIOROsbZwKgj4Od+D9KdbvR
IYgNtkaTkbHGSmMZoMF35SmJW16UnjSgPNR21sMKOM5FchfN796goGUv7qaq3kkjoOep0QARO+7A
dIMiHYv5eUHamEAYxgQODPW58PudDGzQV38C52cuvmcQs/gf92gnH7o+x5yfAUsB3GOvh3jgAlJr
OSKgYBpEHPLGUv4lNfpPGXikaGHnG2Ydjo+FKe974sdA4Qa3EOnPke61tR4RLjdHA5FRXmM51Wa5
HUfSD2sF8DCuwsgYfysl402hCUmvTG9ADdYfZwc5zCXlgPvFEx0b5uHZa14y+Y2zMlQjZWdr81QM
FneFonFN7IXoksDae7FBuJTIz4nf/Ajnh/BGqBH5WdJqT3raKjGjSCfCsqfv96DJB7m8ergrGmr0
Mhs/UmW8uhlJ76jDcl5vmMnr1hR0/Lt+PKgbF7RhmtXUW2881MMdFUZoTiQelfPOAKcOiHKVesNv
EmO+bp1Dbx8V4vpYUIMxDB3La9o4SPZzHt7TUqm95X1n6OBad88WcEdcwYbBTOgPf7ybBDLPuHUf
ii599HgPJodLviaSFKkOLlt111cV3weCF898jux6W8SUtEVASlcTbwLQBwOJf1Id4Y18066vpqW6
OTee2whBnbmW9sbrz0bzhm4Mew7aqg7E+btNviAt9j83pdlkbwaw19Sh4TSLvUvofe5QQbh/bdKQ
4Qlu5fgDBpGKUVIlmmqdklIFen5CkmoA37dGa5MKgJhDfze1t4EsLZpc3iO6ZxDPK4to1apTB9qh
leoebQiFKztksbvmt+Gq65yZWkK6dQ5w0hgwnaT8u4iueWnz9lVk3Webjz9Nq1eipTNbcGPUJ0F4
llt+EMw7IuuKWQ9G5Jg49ZYdPua6fcO7EnWMMowyzBfggy45UP2wsik8GMOua7d9q+rg4sz1iT9+
gkv6OtIymvbenoK9F5znTBMSzIhaXxDx7WbLpqBNN02r1tOSPjjRU+mmJ5caONFveYgkgXK6kS4Q
m+LSjnCv1k733bTd3dA+l9hXXXra0qFcBmecT85TOV4wV6Bpi052ijE3r5CsQrhbz5HbEkyX7O14
SPa+lWNAhUNbutekZfeb84kXON8q928wBycDYHPQqOdhKr6RHxH0dVMXa3j0cdhdmuwLKuPOYnoW
JHJrKcZITACqAwS9cBjkLkBCwIPY9PZ8wk9PkQdfg5Qfy6aA9QS9LIl02YOTv3Ym4YVDsrGbV0Uy
d1Q1z5MaeTe+SvejQ45YFxBCkpP2dnP16jovucubSoBIIT9L1YQzJr8esaCdAIcwzZDd/gVf6gqf
0YEuORr7JwAMm0I5/mb010XeeKvCDrZ4uu/8iFzh4CPzHsqbB639yhh6ZAuR9b3eScJU3dLaOMUR
79d+tN2V1wXbrvXPLkR8i48ISWPX9mFqjC9i2BlBvjGLeKMpThDh1LEXFjhRkX5v5uwjzl8Xeo7E
/QgI4Rt86yEybuTin4qFQlYs28Kt0A2yEfGTp6A2v9MxhfvSt4c+aCcU2267uYV4ziWg7Y6AEJaP
fp+/JsV0nGso2DK5djYyjILwyLWMeO1F7R27irt3tBdjWxQGOWmCR8W+0kIH5NvH2WajYQmS3ols
iP3nZGELQSPO21c69xiuubarixpueNGO2CZCNOtD5gVvVqbVXZpxMqTVeynTV90vI+dLdXXy7TSn
CYOM+XNMsMe1FSxPZ37oMLes/Sx9k9pywkVmlKOBOJSFhMQzTzvCKeW6TLQVav4FfvNPOQnfm2OK
C/VqKE5kFKrpfBiT7ljcpChtuiOr+fanQ7NVYEq4a6Z42LG32sVk+TpKrkozPpZMnIwKEpwUNKDy
jWkruj0E+XrcTn1E5A/Y2+x9to2Do21S7SrUwYSGvNWlsZ4SIzn984VpagQvyDxnUfCQCpNqwT67
bZvvYzKbAy9FRSjAEhSEUS4XO+r3OdrcRnyN3PisaRIS1W7JqJm7RfR9T6TQMwSEtD3WEuutqvy/
HhThqp6wCeIOE3P8mw28+fmpLqv3NjW+cj2HdUztwwTXZiQaG6wwyoScmzqbXjAnv/lJr9b2QAk4
29UKI/qmChg66W7fI3gzw1uo0VQd3KanIuViJUu2A3iLLHhqCdD0OILqad1F45kHf57zJkzT94qN
W0AA/I1SLRIEqwSyNAyfSUReN2a/yzmHhiFHWridisTcuAbBh3ahKFZnXghGPJdWpohU/d5d2c3G
IfRmI8CN7+cpOblISXa2OzxYjfGNDVsz7Ob+MpIoOstIYcHTwTlyzOLUS9JojHbZR0TNwJe9lLNl
Pc+3t3jyqj3jftTBLjQDv33Ox45RUs5U2BpYvOUBRXC8HMbBYEY9IX/wPWTMYzF6e6MUj7CeFHxW
b69mBoaL5BtIEzPZxufJRXqOuBHJYstVP3uPS9xv4SV9IRBnl8+G6S7HPRA5Rz+qzvN0Y8SQJUeA
TdNE92qJ/sDV6LYNGjyBf60fW+f0zxdkpv0BpzDA4kI/mqlJwttSvjj5S1zL4smUh0Yt9caN3QeR
OBkaWOQi1kWMw7BP/OFX2+ARtNsfSqsQm66X7sVvwLCO/bjXBp9PEzAx8tyCizIY2uNCevyWdN2C
lNX8RAr2cRzmKOx8JAwmAq1cEbcpZanXsRbzMdeIffyR0/5mWgQXTgYdzwKxKo+QHA/CcOoX8lKb
QzA051zE0dkWNm8vKgwDN86Ob+21170dmplLWocvVhlJcoERQV4ooaX3BV0t2YCuTwE+eosfxnnb
bAh5YXaQkuqF6LjElJBnJ1X2h0JOxTYQvz4anbBXHbCL2mPqOKlPyXYzK6t6M6Dd2fpivHdL7R8j
zPkHHWVfgLvndY80c6OGib+XX/uTXzvvZeBU5+A2hCoo+DTJ8SHt2cIQE9EgtVJOtamGfrkuylD4
QJGD+ZMM4VG/FkrgAbBsczNJVtOVw+/1kNh7ZPZ8cjaRJjVbPTkWNRHFvKVtOHpOf6wzouEKciGY
OAfBTvfpxcDBm1XLcroKEurvsnLZZbd1Vxqnf70pENuoEd+D/clHEbwStHNbSkOIjqvq7BDrGxvB
kxuvRl1SfpctXPfifRD2RcLlEXn96g8EigZJ9icdLGJ4e68jFJZvKM8GzePkG21ScU1bzlkHG+6e
JJeZaUaF/f+S0HqWDDGCTL6m5QBWQZ8GyZ4LNxmRcV3x2iv+XGQapMP7SYrWtz1NmVr2TmRt8ir5
Vl1JSqoO1pzL0yqW0TUOkk/DYiUZTJDJkRCue+icYeOQ8egIQuYqFmcYw69BiSrTnRAHTOReopgf
1l7vXti0RFcdwHJus77Yi54CIFlYuCGXXCgmq2sUd6j3g+YzlX7/0cEBr92aLbWM6722jXchtcFE
mpLSs/PzlPVvlYQbRyo4+QEJb93iPeW+ey0S8CljtUCbtPtDVo3g3THMb1rSDsAa4v1wgWuwikPo
XM7zb0TQvcNv/qGol405c7Ikvfh1WJFTiY7XWBhqW3c1Z6fStDOMI/75IhJp8sAbZrjOdbQm56Rv
s84+rb6MuPudVmMinuaO1VSaRMe2bShLD/QOyR5aP637jWy6dEwnIGd4A9ibBWPEplPiYTSYVUUo
pfnb8ZKBqwemF/o+IfDw8a9kBJFHkkl1vqFArAicczHSxvaYmg2yqzMVGwcjJ3hWOzKMvMoITVxD
BT9PPmXpSZTGUU23LEVP/XTLJBnKVc2j3xM8lkGmXEzY93jCjK3p1VDXcv1KeG7DzCg/toTLLE3f
nLBUoQmWNGWuIg9KM66tb3HHOJSqGwuuSMt452cxhUqPbbBKN/xUeMcMwqnd4V6oKOA+aVDNGib+
qVNh5LDgGwLfxmkOmXiVx6Fv9lmr/kSmC5ncj/+yWaLmWPhlQOEaz47cohP5RJYfbSO/uUZQUEJg
7yzUlhb0kKsol2ikybolcjP3ezpAcRSIdOAI5si6Rk/voq5r1yVBs1nZ86BrX4VtN7qrHO3khgDW
d0NDvIYpf0Dk9gb2BRCO7as9wSBEQ/TRvYVKxWYMscm1fAKf8hg7JaO5ejygw10vUlT0DzmSjBFL
VKCEySbEbrdFm9EtTjlEFFbpe2lvec7pnZ/rA1ntzQmioRt6rX97d4X17IFza6PRPjjx0GzREj4Z
RvVjDNiTiI+aWS6hGkRcYPNcZLAtfaN6stPIenRpYNaNZj0w2j1GQmXvgsp1EUoGB54govKoRDsT
DNBSuxcD//y+aktwP5Ur9kVgl/uJ0xa5Tuke5eJhC6iSYl1WMnjICJlqXGbojBys5xZVFH1gft/Y
phMa3eK+V+42U9H0x8YatC8FSp2hVl/REMV/lqz8MNS3hCpxmZdmfsbRrDFb8QniQn3VQyufxcyZ
jU0KYc3tv9Yz/q9i7nVoOOlTWgpOmDKjNEq7ej9YLsnME+u5ukvQPDLBa2fsJpnpVc9pE+0oilmh
WWRIeRBND3M+AmIxm+YKpQpIuRtgKxBWc6VC3qSSe5Yc1fSSTGl2cctoRtmZjHCngJZUFQONwEiI
h7p9kbcvqVcaBz+5c10F+7+tmBFbA2PBKBFbqzT/lrZKBGFV7Fw6VgCz3985y5Stc/SuXCopJAV7
PzF3PsYlJ0HLZisE/O6icY6HEwqdnPpDVpfFj5sLgZrNpexmMrYzM91HGbctaZrGndel+nlMom3i
BPPz6CCvcYmdMbLkmfhVFts4goggFCosq9bdKCtnPO8p64giIVs5pObtRmidp0o118FC6OyyNpn0
Nips+1i3jAXmltYxXQiLsBIbAXj1bQSgffM8O9Yxraa08432jOycAiJBMlPs234Y7hy6u51o8j8L
47Votssr9AXkWmZSXZd6+i3rBNhdYXNPp1X1usRA9fN4lLwWrnOIEx9BpE2a78KkT8ZOaNdT+1w1
zp9RKBq3ivBCzTXy6gI8XHuZtg5ewsbaLNVja2TZKdBMh3yvevTzoXpkKbsuxiBbtwQx7zMXa6TP
vbQVPdnilQSbRh1dEPDlberW9kkaSxpAQFm/LdJW7IHt+VtVEx0B7dE6NqL4XRyCj7N+n5pOdd/Z
sPLLYUGgOc/IR53mSLn2UI6jvYVzW4a1WbNqw2By59++eIP4gNwwhwlrqa41ovulbox76/YlnxSq
Xst5yWgN1hMl1LVLyE+3M4/ZE5skRwTj9Z//HfAMzevgEhk+9wbRWblcta5k5oWi3FqneeDT4rvl
BdXaic9ievC8YXpw/ZikY9BRt7S1UJhcInkd6IuDNfdS4+6aYPGkuwxOXhwYCFE9yTSkVgFu3r5j
BdCXIWY0AuuyHgrqQKG9bRdX3AXeLJgRk1YDtIK9vZ7t11ZEAfOxcl/VmbyK2fghz8Tn1irse3cK
sA5C91JiUB8zI+imJ3nby+ZzMgX6bDWEZGqmnizZSrU3CR0JPbPr76yU/2Mo4jc2DN0WJKvxR9PN
kn5xVzuUsuPYoWJrOzb36AMatPBhLY3yOHVZDLreRUQ041aher2YORhQlAcM1WY32xgCVQ6psQer
psz2+jpCfCfe9dR398pnzhWTeESFVI3nymWnUYuYVAMEkLiCk2a5a0S/7x1HrtIuG++7OgWRFev0
XvQ3KKjsNslSLp/JQhBvbEdvS2yix8nRHPL+/o0TTZk2qvs88sZXuXCNcAPtiTQCu1q68joHmmig
iEF1nBkM+DKXvTVKvedYTO6TTcpfDsEmspzl5GLjfq6wO0DhQvVmXtxOU5UhEMOUNdD79gXFhHJm
BnoTVHHDb3y0aAOBtZkHPd3WzXUexuZgRAOapsRiOcQA6CjGtn5vb01ZwLp7Qki5lOl8lSRF0CWo
cTf5s7iUcNa6rouPqdlau5Z87CQS4mKwoQtJsGfAHZAbGKWyfaAkf45Toz5pdGvbOiIfwqpaMiDR
kMHAZGw9R9E9kauruGBmMjVVGnoiK/djNT3ldvQQ+y1Zjv0tF9fJnfc0tXdZxQx+dlvMcXXBqMeO
Whaiw7dsCvkeB7e4Ke/e9yZ3lQzsOOIpzfd6mq01ANl0C2yXxjH07GW++IOzAXE7bBPt/7SF81i6
miS5BRut8IgE5krHiOBex2B5A9EWrLxY1uE44JUXRtlu2om9DQiyAJ624pQe53dzGtOXG9OuVeZ9
nabOPdE2b3akPqvI/JPCEuEBpessjkAgVOI8+whDYsVqTBXjXQVA68Ur9SYJRudjHnB+MPOS4VQx
LY/LPniAfR0uguS1XtUwQrqan9+qDzYJc9QjyXbwU1bbw/DHVv1ybCOywwkKfMZU0K2NcrRYlXmX
jO/RyJZ6lSeY0+FisXi1zsTBUUg1JlqybvToixhelJwG5Gjh+yYhYF1XJIvr1kTXRhLjyXWLYke2
OLdZktAr9M647YQqzw450ruaetZhhRbFBvsVF7Ji3rfrGqPBZsrrcWdD9JnL8a7zB9w4uZ8f8ugt
CLT7kMSfSGlfOzlH+7r3z6RFD08BjpKZONRNG5uoW7BoE/nRZll3zHI0Ov00JdfJflKxIgV4RHgg
tbwgQRrxWSh9qEEgctCkIpzEOidYYiWox9HigW1kVB4HTAlzffZLzgo/epO0p2tT5mI723Z86tjH
E+fDhLscBnHOa5rHwa9GKrRWrO2Ima/bNCdBPuIGTwy7/ejgIzG7IBp+TJrOYppJs95XxRhmiazC
GKMDUhDRcrCwMvCTZyz56gI9AOxPVroh/gAUZUlPzlWMhrOWgkz5gl/n2UrvS8B490DUdcMH4DAa
Bk7mRhTkdbBSwVIdUvaVLpins+vMd/Xi+yQuyxN7iq3LN3xOrc9Zieour43P3vS6rZ5lDDhPtqFY
Zn9bJOnfqdDmsdTzoQimXV0wANbVWY7BQH/nMbkw43qnzKo8BPFwFMPDMJUzC27H21jNQU315wIo
7uRPH+omm8kb68fGWYjuiBlmBhIk1KmG2z/dm3lRn4yILQJs+JJwaihPsgluEz4y2I1iao/B1J7N
IbgHvf+jTaMOo5lFvmZgOc3BXeGg5XMTLkbkce6mTVkxJcw+PAY5K+30TIsS/yXzOQcjD7kVrAF8
Fti6fT2JkFw8Hpo1G0+MnkDukXnpVk6BRkDdNAd5d2J+ptEBM80dDQC7xPc0msmII0n4IjgM+mHV
Z/uuoh6lZ7/ruqVh2+NtIjOwtoBjs70xEbXUeN1LO82/Td9P8A2c6WzcvgS2sa0BYO6beKEVobzf
1tkck3mL0dwn9zYt0gZMgHgehDpTLrc7Z6afGcua67Nv7LvFspdLl787WOFSh/yjycwf2RlMSGXm
+b4dNXMCuKA7RaBpmAkp1oohXVbZl9iqiU+IOvghxIA2Wdduamf+dQpDPixu4z8YarylKNxcdMZ0
13dpfBhlmqzYcTmhRYTljkHGocxH6yBrcz0x3DyK59hczDN0+FA5IO0GBk+Vjx26/uEgr7aN36Hk
cafPzGe1TkLit+u9JAFhpOw2l/sFCoMmIZNQcBuT6iYlRhsmlBUWM4xUb0gJyDYDeKZ4ttuc9pi4
zGojYYQeMq5wjIx3HOcAOKrpMLNDzz3qkyX68gulQCRYK8+ysPCXlrk27aZjrE+/XUfJq3DeIMat
bHtgk4Y/1dbYDRxGeCkEiaxv7koPBcSST/SsLYIogzFH6zp0VqORHTJhQcDNbir8NiLPZHG3k0Jv
mGYcgUZTnkana9ARWTl5w1nEfJMGh5x7BrtdkcLKUA5SgQz7T0RGVMm6OzLOgd9YR9AJT3Y1+Ttd
az7bAsjGmODNEHV5JojzifUn0VZOBlcwpv0TKTBJP3omJgE2TsUP4qPB8qgjjSQx11bqZlf91Ttb
5ulQGJC7MLSFTiennWEs06Hx1KvPSGk32ig0RSPYR6HLsPXtkqZwrxaUlCpKebcKdzpXdvkyQNKx
s1TfO+NwElN84ez/sLvlL8mH6QEjvjcV2bm7uROsjmEuQXr8qisD9yXFohdtSRwkRrL65pjFchvj
tigGr97T1J8VQ4XjQMGC7Jmlmy0WxkkbPAMt8u0BQSKKaLQ42QmxdrmfmS91rYX64B/ETOqtTL/6
bpH3LUG7ESVSFiflereGUa50v+trbzi4JNoWY8vlZQHYUV1HWi6VYkSrs7JmxQY/Vbt4OU+Ex/7K
4U/VW3TGWakvQfwTK/i6sp2p9BJg+Yudb8cCE0LKAGQdUH/emsyZjwxdv2SFMAdus+n8h6QsUirp
5KXticFoa17X2x/jiDQ71Z2DAcp7IaKf1C7djYf1mt4EZU62rUeiAM1FTBsddd9jnKDYsEHhSscg
ZHtJjV1XHtKs3/k6RalkLS0p5AYJA1pZ4SjZNeKNJ4LMWWaKvuYCbs0+ZVi0F+2EEV6GtZM9N1B/
1oEEDy3onTedx4c/zXJBqZLJ7Qjy2Gr4BmM5Jzt3qT9IgER7qbS7MYPp0WdnthnrNsfTQmpotsQ/
A06HgoHI0TGt0CbGehUHdXvp2qcRhBQ5ddQupLLd4+gn8gwMDf5vYKeJh/7C19gqUaVSfA0rc8Ac
3RB+WpKKbvjfg5AwbZ0k5bT7qnOjC7MG4QWbDnrvNLDO5hKPq8lKb6LSt6YEoH07BOAumnQAt36W
YTHhZDD91dY8qhFNDfluz6laAmapjJQRX4ykFCB6ytHFd2Q8NxzFq0kw7CubORTW8hYNHp8xUwL6
tz9GIuqdjn86L27PhmEhfC78EZzicLDT4a+2vPq25TH386Ot7GUDJXlcJ5pxLyysduPSgMfsnuQ4
wPy8ESuLTlESJuYH8D0d+koQsRE9NLpxKcTinkEEH3cwRAZ7vb68i3x9HpO82/tu82naHbai2gjW
dg8yEYn4s2NwVjA24AENnXUnEes57hc6hNc0KNo/SqQXp5Tuj4zIJBZPQaa669RF8pnB3d+Rg+oc
4xqYIHhIAz5PEZdHO496dpBj/pQ047XHBbCRfeKRdTlJWEUsfgfU4UVuP/dTOj9olxqoevEJBXn2
IrYOAbtboLvuo0xbda4ABDFOUX+dCidndp0ya9m7MZ9+d9ug+3pE+kgrCCXbZTHMe8lHwtguIOd8
KzzDZHLkWXu7LV7zqPZPlme4OyeQJPS2C8pLi0fy//bKdv7fMfQEsJj/2V2J1UZ//gdz7/bP/9ta
Gdj/YuDg0cQ6ElMvbJv/9lb6/r8k4DwbjrswsSRLTNr/nQvn/4sgHp/NLMSGwBUWf6hT/86F8/5F
JNPtPx6VEbBm+//CzwN0+R/WSsO2HEnkBvyQ/7RUwpmInEm79j6Pmxm/CPMdDNBc4qz7WBMPJe3r
yuvbrlz7GDO5U1zPm1epKC39khZ+/uonplRIVJT7ixPOfo2QC1jUDgIdd9WP7l/Soki4DMgTZm+z
8Ne6m8Qsgj8T8tqP0W69xzmJzYvq8/YCeibIrqCtsEg6DrEBa0ugc2cNb8S/eWtTjGqme/HZcEb0
EywtSQs3KZcswNNlBzijSh25QU8B/A5ceTTvBYAvlGrLHKUbv8hHdvDLZEXn1vAHFVLhpS9WzLbQ
aGVQh8YyZ/DvvJnzvS8D9mmlNWoTknczdRsRFEgsq8HbicWrLgm5FR+DF89HpMsB62s73ZfoKSnb
pqVHoA2Z5C+hlsF90y7jjvtrZGops56CwiegtJElniWLnQAVqVWqnzI18vOiuL+lU6NXLVKDMHBT
BB9dZXQ/lfDii5fZ8i5mFfgoraJ4iQbbWVnNiObCETfnX+3L6p6KlmhqDD7MLj0j2JT+0ID/MWFV
FRnTh67wMuKXl+aj6qf+scyd6dmMcRTiOsM4Prpe89dLau/bcYoeC4flQ/UFkorCPesefVYlCOg5
h66LdrFrgGYBVG4UOEUM37wLnJSYaaLuxcFxGoNjKFYTejCvdb9sD1bSes6SBfyJgDkmhUkXi70z
oSMJu8WivvbYGqEONLBVWb7FptfU1VFC807ILCYPnc3NKHCqNLcLVVW3uNQ4Hab0nImBqCXuVLJO
A3Z4q3Jy3N98bjF3pc2IKCph1ALz2fH0G/2Vi9cF1PQMcKWw0DQnjbg3LQleaigH3LutW5uf5Hfj
tyFlFdVUXczjqUpK6xJUZsFIV7oTy4WWdpRQb09tYNgCC3AY0/1ZeCzPaeAZCy5UEmtWtFfd0eKW
/EVRIJ1yMwO10VujySwNELJkle2w+U5Don+rc5xJ+3HIa4YfbZsU8Gh5f/tVPzbmxZgw2BZuKh9T
Lj0D8Bj3G/4Ayzk61D0HIC89ClDdgHlIzPTQzMaCSNROfkpQOnhmZDx8tYgb3oQfwH/oMfKEYzUn
OhSBHt4j0U/zJlDgY99L/mEP5qNiSOeZSn+OhbatTWLNPjsO15hAX0VRe9/A0opxfVoxsqWkthG9
yn76gjhcHDx/QajfaYMgkWLpD3bFXGSVqBjppVmzVLGFq9CoW8aD4+ITwbOTxwDAbwPzqaPK9kr2
ij0mMPxxIu73QTWKAzNhNIhW+49sL7Y+tJ8RYDiygbCZVLsCS2VjCobT9oxvekKAWtS9vvimxNJS
JBZG8VLjilRzn0ANZE69iQfY9YL81asusvkSeQ3TyKJSEBv7JKLZlEAb13IanZNflsg0LXED42Gm
CiAJ0rA0SzVfk0wX/do3a/URTAmrcrvpywePGCyKa49vZmStF5jaOFhEUt528X566iYh70x/Tu/n
/6LuPJYkN7Is+kVoAxwOtQ2tI3Vl1QaWpaC1cMC/fg5qetgke4xtXMxijGZhLJEZlQHA3d97954r
xThurCAmUyIJZ6gK4lVE197vwvfKCbvXGsP317Gg1iCvEjIyyfLqx//JNv//iI3AvOWvdu/bR5F8
TT5+j0b49RX/RCM4/xAk/wC4JfnIIq3mNzaCZf0DkpGETEe8JZMYj036n/u3YblwE2z+DLEmcxgi
XH/bwA1gC0viq+8HrgUYKAj+1g6+7NP/QiPA4RIW/zIbxC76Cddb/nm/B2EZPfMJVocvnmOsK/0y
tShWczgQv51m/snV+D2e748Uo1/vwU/iwXTgQCJZmv74HqGj0lIWyYdf1vRTfXfvRgntPfqy8lRm
LTrI2AO+1P4His0vNPQffjYo4jCqOT2ZfPCW/yfsg3RnTvaO9bOJKATtT27ynjCASLr3lKlN72Nn
rF9TK903JAs0KtiAhWQu86W26VLivzmpliibXT/8p4DMPwKP+DwWRIUvHT57iP7C5/b6/Wc+pEQ0
pQbGOVkAF2DskzpI3RJYnpGJumCwy9NfX4B/u8jLGwYWYbkWnDouwh/fcIpzWbcYDUKf7CnDn376
JkDYzsTP8nffCHCB53BfOqSSCetPd5MHSzPpW3TmlZPdXJTPuknwEMjXv36bP3Gxlk+Q/xCLL7Fn
pg0n/o8/UK/rUTGcZKW3fi65LC0ci3r6lNQIArCL6sjb+p6/jdGJRLX+aFpsj64tdjB8GOWMb6Mp
tnln7BwttiJZAgmGt1p9aA/9DVY8o/yZWmhbyuHY2lfLnvf9FK5bHLJMyFxH7bOckhS/HnjSZNVV
xgV69DHBijwBkvrrn/Xfr52zhEvakvXABXr7p4/UhIHflp3JnAGR1IwdUEQGeR31334b0HwOehoO
9A7ElX+7J0kSEinPhED6bDbA48OrZ4b/AaP07z8M7+JCYLGJbaZo+NON6NIZKEL2J+Ryt9Ctdn7z
2R7V9q8/Mdv6I6yJ24NKKYA1QZvSZ33982cma7JIjTghj2OMSo7+ntJhewsTiTPetmqbRoMyQ3EL
YUK61y6QZr3AGIISRNjoLVPfGJcitNwIK7MX2Pm5MEoRXViuG8VYt6rm0aT12Whqja3lsRXPzyUT
F7q9B4AZNO/R2I5hE37rXHBj6tQHg68/ejephl2oKzdDwjC7mF2Kxi+vfpd70IYrOSENwwU8rg3p
u9g4LD8MiO5Y/NmDYZchnMt5IgYyFuYnGbZWfTJmIXEP1130HQONOUF9SKwUKKU9PtemifrLbFBi
PDORswjIgpcMUFjyrkz4YzGcgrj2260lcuPcZMgkjphe3GQ3owRj2uRarcaJMHtphKTZke6+MMO4
2Hipgbsb6iUnIY5Kqjy0YRvR3rCmQRPvG7bjLlJGZ597SiZQz4XJEDXL7NGlrnIpMTJHZUwDujzt
mp1MF4VylfNNtk0sG/vN7pDAriaHnDNCglURboXOnA5wszPn5aHxvcxHjdQmaeFNP6Iu7iYoKJis
JZ3GuJ/yc+NU2X5Op+p10gafS+iE0n4ZEL1VzDiitMSMZc3DrXcXTkZfobhYk0MYfA2NqAy3fUy7
ZQcMzPJ/tl6DiSJBqYOsKGgG6hxUeh7DCax2p4L70GDoqPz8Kw66lr4d17EzProiChsm7YANvqVZ
0/zQrUQ7lo8tvqBJd1Q2MENQC4Morgha0dm2c8Yov3tGxs9otFWEMDGB/7sex6QiB83OEqt/aiWl
LHVf3cdvpm57AytVH7YnhikUE2aAGTnyqpxL4wY6LoaVM0wuCuus8CMsM/6s4hcL+Akm4EDUxlNj
cQVPaWOB3kyyrMj3rXCG4EdZIl96k4v0Zm14yH2YxIVIcJjhOJ7D5DMdOdC/yAnj3HG0OxuxZV3A
YTorpxfVt6YOE6TFU1C03cfcmUW3z7xZzc9W1Kn0sXS0kzyPeT5PR+4Xn9Z0YlcuNfNY2iPcDKka
9z1QPfybstcuCCIeWqy2TO7C71M5KsS5fdtSn69nV4n0HaBEZwNVDuC0rUvQssmrb6oIBSKnjOQd
Ngi3us6Vk0LSdwVSSCtoUsJv9BRFyb2ifyzQNlOOYBiym+CTZ0Elr+kB2JM4IFAO9k4YJdBVgjEw
1lGl0o/KQXsxCsd2D3jyqpOWVBUrm9Y6WlPPFYq6uqVE2/S0i8FYjxbGCB6TVkMOMfuXxO156OcK
k0VfUwjyXBqqtJHRE1/5aE/LtGRUReyuzbotid4Kk966EmuVIHBXTCiJDgsjd7H9EIUngazXZnIa
EtkHjF8nsppUphCEoZ9QjOWmMdbQOjFZylNAbuCIjhkc7562PT40mojRqXccnNk6obaA3ZQxS9Jg
I8YXmiIo1YolvvoQByV8IrO2jGibl7752FvKTYg9M2RxLdsYCfMoRaseuj42LdRKvn0TToMsb9I2
hOrOkNUVFrwfnGRROdWmnAJF49hyp6e2Wqzfbjiqbuu6qO8cz8TtVZR+czZn3W59BOCMJ7wqjffF
mDLUZPrN1Lpl5qU53oHrHz3lWNuobZOvTKMzk1FCFs2fNNlWA8OPvGvO8ajN8h6KyR83+PT9HNV9
S9AULara1Fh+OLl59j6Woc2Jogsm6EfQzZuPRqHUBMaYiPESYtsyTw7peuN2tkzV7SbZWrigopqu
qyfccEB2Z/ff1Dyn2SacLZls4mgG/98wZMJSMUYaqUM4EquojcWILTPdeFu7jYMPgzmbd/TiMVJf
HBNkxXYasqTbWZws/XPoVL74STt8CG/OmPT2mZtco+WxHegEhtnoE97rOn/1NA7EcfIIdBxKaX9v
0nDOL0VSoE4KE3yQO7OxlbzWPKLBi2cGSNiqZhqtV+YGEQk2rQOtjVOB69QAoql2u/uvHftvkff+
PxWEC5P2twJoiWP5ZxeYUpAkldes/UjKH38oCJev+O+CUJr/oAhyEU25Fmd/S3BGUj+WQBRBq5ca
kc/Sl8KDNckZ7H9geeIfNvw6j7M7IWCSUuq3elDKf9g+VBiP72i7HNz+FixvOTj/q2TyTIfvwhYh
iF6hIIRX+seDdTO2rJ7dXGLkXWDqgniA9iHFUdra4tvvPpT/pSokqtj+40HNw92HOdYjvRgwn+Wa
S87L7yshdlfkGU4y4rtJuke6llvRC//Ri5Pg0Y+jDtYoHhu4J8BcCX309r5jvAVahufSm3Hw+COA
sFK2jy0T8hx5q+EF5cGPuxhlNC9MB92Naw9HptfjqtZ9e7Vz4y5IV7mX6F12ZT2Kw1BaxRvMgHBE
2mQqxGYKJexl/u0l8PsVIkB1YGkQb3XJCZEK6lgqT2/SysK9UcDRRnnDyuaEH31qfG5jN32w2v6n
p+W01qrN9kwncRFFCdGcynyVHoo+FdLOtAazvg4ZUg3lZPEpHdJpJ9387DSj9RK3Ns7AoA7WEGg0
TDk9bUYDOMI0O4u5tLGesi40n7x+P9a02Vs5dkfTSmEd5/mVc4C+6BHPI8g7dWhklT1CS3ywMgaa
02K+JOSRjBWtxANzo2KN+cTeiCyYQNISdWgtLzHolxNab4zyj7ZBskfe3aVZ5uBP4VAnTLmwG9XD
CbNKHuJD1qSEeMJ45swhL6U1BIfWKV+nYUyOWQrqJpfVsWjnnFBs8VJOmflctNLZGM8E4RmvXUVE
7rC1jL46W8zNvaoDnq+Gi8vZ90jGrXeYi82g0FyOFqK/UtPg8yLd7wnAfrEQ7R/NbTME0cWaPPOC
z9JeO3YQr9nmhq0okgP6a/1QCwzCjhTq4BN695IiCGDO/WyE4bkecE+liiRotzGHtw4YOzGTSJIH
fzhbaGswK7kHNSr11KmsflIpp1oDZHpX1uQ8Lt4QHrSj6Zk03fDgd4kJYmlwoH/X9NHZXPCSuTbO
UD2+1E3sPlgyI7/+rIKmuLPievc+nb17nWXI9x0V71RLpmfk2iYskBByAqbrLpfsrsvL0JEumZTz
5V+/lYy2xVGjlCuGCClO1nJ+rVPqRserE3I9g43XgFQL8+zbVCUXW8zdzY/aAxESx8LJrI2ROsGS
BP/cJdU3mfnxJqAy2rpWFdyd3sIPOQ48enA1N4NN9xEo/rAbtf/F8YyrU9fze9gYP9ImgYCIrHTD
cRRRf1NUtFPJqOQRS9ZtJZ3LmGfXVIfBwec4fO6HF9h+yUX1dnKRg23urCl9Rf31bOSRektoWoRy
SXOZ4c2YSRXnGzHPuI6Yk+M+dqyjEpDaaE3PjwTxzY9FrMlw4kDWTL24YthqykijHO+VecKtnG2N
CIU+BrXpNI4hQcDNdApLYEqN1+58PS1N4xRCf/5cxjC/QHJ+JvdniS6We8cXM2niCXNpemcTESkH
U2Y/2344yEV4XwxZj4OIIM64MJ+KjpqaPhSUOaYoveOv4FpYCW3nLg1DjCzi3MbdVwqNZFtl6pky
mmg3av396GuSNebXisTUzxy4eOrxjKADdfSD3XQvhWc3O4KyHAQ7xvSsG+OQuF36nvkbJu3GRjcR
yaqW3f3u5dfvpS0yCyS30R5NmnksTRybv/TjUzA9gkWdV1ky5JfSC9NLNSQ/+Hkf89HEjjc6ySZt
1M5tMr1pIKLtxgC5UU1q9iOhH2cwbsmR/vJzip7mpceaxcrT7e2sG7Gg2fYDKvSLcMt9V2OliFkc
12VV4TZHvXtRIuwuUlfeuTb3xBl757Iw3P9+sVEKdVROWx2W6VaMrngtWPSmQX4ax5gcw8B5jyo/
PWd8ydYcfe8DzzJ6ozxkDqUgWBh+3RxrhfVHTuSzDuTyVES57OI2n58cjveruhlpHI3BGXNy82zJ
9N4NYXLTTA+3eTtc1OwF67SbPsgZcvbliByxInB76yHWJgBKtpe86N8GH2d4GqWcKu1mPPce08vG
9XrQATi+41TEr9XYH8lzCT5nEecqoUkKy7zqUHXlJ/obw0FJG9v+WLaXELMj0CB1wRKor4aZPYaW
Gx8RU+greM+XOR7UyXA8jGge1WKmRbevljU9puv8oGeVEeTo7ArE2JA0vjHOG9+cQRXncYKnaXla
vTGSgLE4m5jV87jaBlluHWPT+MAGkb+gJOoPkoeGyHNzeBVO9ZKPc/LNL+gOFIpEV8IZ1VaXAUDU
cLo0og/AP6bFSzsT9CQTKb/Bx1pjyZx+JlMDrgSDZYZxvlXTF/Y1mB3a1XuZa+tQWGXyjHSyWFUj
JJ0w99/8VIL5qnPjeZ6pkj2qr1uqJbtp6clT3XXWmRZZvJaF+IzDO/s0VkjlJp652zhZ6aeGUVPu
EBcgS2c441onZpgxza7P5+pDDZtsKKwvY2/PGytsLrHgjyhKhtdiKo0dQh3Ukssvzcr19yp1sYzN
/nYwsIT8esGRAbaHBvja8wn0zbBqrLJhwLCyvGhO9GtXWRTXBMbv6YA9zqheHRBN6EuuFAwMM9ug
Xga0DI2H7AvdmIplgUB215q/0XP0yJY6OARBXAP0G9df/8fYMr+K5GiywNBXAaEwDxL5fQ2QtRL1
kWK2Qi7VWaeCUmOjA9jpjdUZDwGViemVzrPN1LabLBtFpBk/azVY1zQtHzrSOaYmAMcBXvXoBO0n
ryCGvQ71KbQy940wLLyHxruaDLEFplVdZQqLNk0y84CQvNuyT65n3BHHSfZw+LMRRfmELwrr7Ih/
HFRyxMqZTMV4qiqYS4Fl53saCpBppq6+V8BlCGAJCB2CAjHzaYtp2sXIexhyg+kpuqOTCBrm2A+O
buMy8CewYM930uS4ddazORKFXXeWebbbpme6jiOwNXBHhX4uNo0BoGjuMudHdbRr4I9tVNyHxWDy
68UDg4EllefUspic6ii4joPwr/3UdtdsOich2yONt/aElaT5lJMIw2zD/pwX6kvlle9JiSZVsonu
uCErRLsJsoTlBSM6gBqpSrasjJgx1JI8eU3+aPfVcIpd99uvXxUyewQAGKKkwyhoooz/IpLFAUPu
BDkCbwOC6E01F80txZV7chqrQqLWnvI6GJ7lQBdMwiL+mpuAZ4ra+ongHEO6l+/jfnD2VcNAuoiK
5oWILMKZgri8xz4AQxpq/inAQcfe6CabSkX5YyPEtOIjsr92tbqlaepzbGuStUbBfCNK+MNuR703
R7Tpja7kNexMCNT5Io6wrZu56Cw6ZcdvfZDMJ9chHrDFggaDKzu6ljlia/Xsu7RLg5Nb0ZOv4poX
2/SrHbi4+ebGxfvQudeZEy1pXHxhOnfltppII2hre21xj764ne2ddM1gPgUiiJPoK2mV+T1HKkqY
NXeZzSd8Xz7YO76Jeu3bAIZ+qYt/CYt1O3/hKa732vOro9TeJY9QrCXlpJABsk+p1Lx6cia+oIyn
66+XGfEmpwJXb+MmOxSqP2GKVnfLcPVjG9HRnRl5YAfN3uTMTToW6hRV1rBEdCGDtiKWNIwZ15r9
ahuW5Xg1A5AhAepxGsnRF3rbyNDiNr1njXNjxj4zlgrknXnI1odcfuJiJsdi2FfWcqD3W3c7R3Z7
lFb/dfTt+Y415yGB0fUs+qey5FjedtLbT212Hpx6/slf2QUxfRFr5Nb1R+E9gTQxd/GYzOeYETpw
SzQPdIxaHo9uPAWJNZ/CqAACO6CzKKIA5oIDdjHOQcHWAohnVITtLoXIcrXj/qccLfoqkHFDi+3J
zyL8iW5T3svlBU3znZbLTK7K//xWjKCONRfkj9MyD6RLf9JtWxxLg0IJlQ/HU15qYUZbww4N0s2k
OhdwlwE/5tF76UL5ydPvUTwUT+grHrLSSN7t5TzUx1ydIdoj4rWvbRpNlGiQH+j17iCu10RFIPap
Rs4HPS2rp6KIsDJEOWZeaT3XDYOQem7Uj3doP19brElA78L4VNhps/GzhFzlqqrX8aCjS5Eb3d6t
iX3rmCWsY6w74PDYchOMuqAt4XfJqeneWkOiprDzz9WMkn2ye4HzFGdYMt/90Z5w+aAZVkiZDqpq
mCbNkd7DYBif4qkbn9r6hQMt46k2YEGERXTLBoyctsQqMnQYuSPx4iaDj3VIudcaOiV295bMPJrP
6dYdB5vzL0cBc8pe5oUf3M1A6hJRW8dSoqbGshdAVh6+jt6MlJ7SOWQhQ498QoNm/ijyeG/JXH2V
NJdXzliDmOPu2JVOjEIq7I2nuMytDQZn/ahyB01UIgcIi3S4D4NvJrsxFMndE5BOmJ/gp/dLfbBS
mL3pTGq7wTEEH7IV73MoFhzbHnmmJIYGbJop3XY7TPXBTuR7raCNJzNPMt1U5A8pdKw8iE/BUKbn
QVjn1puf806Ne1P30QqEtH3yxLJfmPKBHl31RFsA7kNmQ1AGSCh0FO8N3aiVN2LD7vqS+LQhe6wI
OzqiekFLsXjPhsQ5Db3vn1NXxJxNw89OGgLFdwtGgvI7mxXf04ePF8npKIZyJyIN57+HAZVVSb2P
/Ri6q9WAeYySo5XYHHXqZNhHzNxvbRSMJ+QyzSuDnwPVbfqohtbe1OiGtkMMqTkAN//aqMxZW3mp
j5ZHOgzESqQ1slEHOBMbQHwQ7AmmNB2MQfK5bN1pQ40O0TIfzqnGxGGOUP3DCj5NWOXwPSKgmU5/
zHMTUhY+Kwo/gNi9YcEt+jnZLWwbN1xPGZUk0Swo/JlDllX03RiGR0oYAIQti0F1MxwClDr/JK99
1iPs7uJqrQJvWo9FgulGNcZK4CXFkHZNaokYcKqtbS3kJ0tihqAFtJfQxBjjiiUqsSkPtFJea2xd
51zehWvqlQvmr4d2a+DPBMmsbYzNMAR679VN7GlV1l27N3tIRb66WGC8USJDFQkzGO6udQ9Zq3Cw
vGgL136loCIFctWlYB6yeP483OxQvVRNfkXSuy384B5k8w9RJuEuyMGSxJaxoVfv45WA9tc2kbdu
5UciYTc2Jh7jqQdalubmyQZltQ1FdpvcOoejB0kKnT4kUjCXhQlWilFkhUIHihX6QC5VqmDypvBE
VnafstETa5IYGp701w5yPZ46jzefG7wJRUoRY77XOn9OdCHWHTzhxkYCDdhebLru1ud5cBaDuLtT
BUVcDxc7msWmjWmmoyCdQStDYMwVAWE5p7t1wU6zwlWz6Ki4FmDz665ud30mUriiKNJOv15kkNQo
vlsiC9otMQPAybJFRFCLYtt59WXqgteZuSduBO9D1e4TcpbPxsDFrAEKFagbMx2h2zdbouKjedtD
xFjUnmIElp8Z2bFgBpGF5nAKqW9XoEnGXW2QMFr61WauU1Qp20H239s++YAoPYKtbF/TRN2Bm7wE
GcQsEqbxgDbPkwEthkQiJT5c6ABu6WGRmCsWfO0cp8lIEO2nuE4a+5hGZnqwe1RnajrM1EeYVDrm
opn/7tFOwWj5s2cuy9kaZ8/0nCuyPjQsvEk9qab5ohP/XqbpYzzXzwGHu0vby4uKUpYH45zBTohQ
l1cNsaF1CO5zGNF4ex9Orb4LLd4kMI2xjX9MyN9L7phFnXYTFoC+QMSHIYQGQYGCahZ6FkIVhthJ
uPIsLbdtW724FStWzPwHS52Zns2qm3Zmbb/Go6tPwWJPs0wuoJuT8Cxkt3Q4BCXdgNp1Ss+RLe55
nRAhwapgom7EoQPP3ncBlqi+es7mr14JDrnN8TmzF/EAz3GznyAarQpbPytHbd20RgsxhSUeyFZv
8rJD0t98TX3UAl3r/ayM+Bo0+YnM7Rd6FAQOGIgyYzMd8BC184q9SG5IFkhn+wPBbgHsNP6mQWee
hjL6qSZXrkvYWmuO+jpV0aZrmFvFEHLHNv+cx4hA2dg++SbS+nREXYfVGy55jzM5eByZmmRhMOy6
johKG5rMPGc/TU2KN3iidJWCn9YgU3QyXGOjwvExyy8KRNJIatpQg2vNUuujJu/kpkr5YqBmuojJ
E0SvAD5vvHkTdw7MQuiZ44ypIrddMFOyhcllmtyaTKGw4D57As2wSnQGyQ8MLj0WyPoBocIil58Z
jL1LEl43OiXzwfWSXboQ0RsE+DC3ugNY2OHKioC5It/ZrZuA9vFWzZAc8rI+VCTCrL2WYJaoHZ5C
q7s2JQqi0QBLj0fMUVDlK9f5kdn1j9Z+yLEHZRM8Pzs6E+3yvfY8wpiJgl5hnT8Mc3GxUTLCimyG
R7ObsWHMrrmV3syi0QIVQs+yTiEVQW2gGZckIDp9a2/SDYQebfT7wu7UzgCnUhZmw4JQzAcSAB7z
CUBNTmTohhQspLh5dUdyuyFVOjwKsxHnYmy6rWiCYB0RPrk0QgeIRCfNeAK6WGrsM4id0luCJE5V
MF7xl2uS6AfEF3COJ6OpvwRkcLpW6KxKY4jZ0vmgEJ9gTloGu3jO/KOrOJB6JZ6tDtRUHw5r6S68
8Kn9MthXOlIUcY69oJ1NonZkv/eLBljyiMPNUHD+FI22TTUtLN/QhJ1u5pRNveR6YOWdZpFssuJt
jJpgF7b4AGMHx+swy52OGQSSxAX1wgFoi2LWzLW4+HPjPLTJJ1Rr7pGH6JAECkWxHehzkIB16qpw
A8HLZd7RhqdKqs+hjdO446cG7FJD9ixSeMqUBVAb8PbG3XhvTZAbo5Nj/aNjtjcCAuFBCkLzIyiv
j7KbiVcVZXe3HszqzlS9SPNTgrUMZNRuWIT1lt1C5xpfst64RR47C6f8HwjOf4Bl6ddsLi5Rr8nz
EBcLDiNao1DrVwguUJ6HhDDnfXGwiL30kGdj9i6yvezgk2rx0YZ9eGnU0xyYP4Je/iS47LHG3CkQ
uoE1hRPZ2P2l9Wqo0UZJvwil/SadDL1lbI23ehZnty0qDmTDYwccq8EtuVIQr28FjS9EshP4PUd+
gHErdx6HVSUKHFgkn+zjgRKspKE8uYa1Y9pDOIUxwbmu633nQmG3/Q5YaanEOsyK/WDVF/rsOJ4Y
fKytCPVYpMMNOT82zLsl0JX4gzGziy3cSPR5RUr4nkjrXZ2XW0BUH2Fqtpu4ij9CzsNggLqD7IYA
0U/Rrmqaw3E6cKpqaOb2KYqAaFSPyIzkWrViXdD9Org9reyBco+5cyZYzSfwv+Ui4w1JxeBWdC0u
fRUV3sbURA3YmGBhChYHburwYMX9vQwzHJ1YydIHW9WUIDI14WstvxkVEdhkvD9AkldIFzaxQEWs
StFtOoyKZz2Q2kC4Z3Bv8MdtSsLdKeWZ54Qi2kZed+kXpQr6jJOVYgQNmZbDBlCfGEtbD409fjb9
bG82jvxUF2m6ngVty8ga2k8Ghcxd6/AQLwnB86Ssk9T9fA1m8zgNUXXlDEsyY0ziUtq199wXBPWI
7iuTmnAjiKwwHSRSfhh/TfPw0Z2I4wX+8tbP5XmO1MmfzPazKuxvi3jmGCwXnfbXShPfDTLyOQ7m
+Dh3Ew2Pro4f3TDdJqYF+bbxLpJT0dZRPy3zUybIeqcxu3FJjPLHGRvW5H4U2bzXPV3xvsebWcUg
nlpkdwNe4oReEsSr8SlxoIZqq6s2U+dEzFvocNKFMvfm8l7dHAQbIwY2F/bwP/r+JPOt7wBYoXCj
BZYLf5tnbL6uVxzxNbMmwjaNG1yGYRV622qAAl326Ya6FcC4QMDjJ+JuF9E1FiL5sXgLOVDNh37J
4rDp8SJxSsxz7oExaO0JxrhW3UunLBsw2AOoPHVNUqIznXI6APZXRKaY+Z5gtBBWmae2HImvfQhJ
yvHi8qJTmiqGbDmSyektjSna8rCuzrLofOpbf9xxvHSWyoiCNQvLkw/7uCmgYVjNxJgtaODeLXui
TXSj5+34e1CynNG7d3S5ybakuITMhbO3DUnEfR1q5A1CK9ZR2B8EOdiMdSzvuWP88eERps55gRQb
c6aIFnm8C4vgQ4zS2Cuir0H2Nwtlw/suO93vRsmldErHvFvC2wsHA7AXzN2zjcWXA/mEUWT5ZWVh
BUlT9dnj1FT3Hr54EmuzfvIfqeFIoDCw0WrzsTPle0YzaAIoKLwyv2InzWpX3HyX0VC4YH/tq58P
7gkFiLmmjdRuKP8cc5hPkcE653cL89BnFzWEmR8d4BU1RlOdifK5ErO+khZtrGgdM6Bob0UIT6hq
1NElWmbdxDXeUnwFl2869oZbk4hN79N5RdXdk40yxW8lOZpi9I0L/LErsuri5HIdV17gW0BPjPc4
1xIbOOqs3q7LR/R3a9tlQFPhr1yNDnI+QJZ6I8t5nwWN9xzbwJ6FbaUnX5osfj2TSU1MSUYRUYDs
I8s7uUk5Ul+PjWQBLCsKy9k/Ixud+EChxlUM1/dOoN4HtOVPujU5MygGhlEGeHRyQXGJRN9H2KC3
xfvBUO+xrMscnhAqoASn4x7KMrCiEm1UoQxGCJyJH6YFYIF47D0YK28r6ihZMw7bWvY0fvbi+SGh
MGYZbj28MgLJ2oiyxXuIS7Xh+771A8QzwxD3pMB85bHoOE0I76nJjGMBjXdWbB9pf+sNBtImz4H7
Daqcu4V/Ob/EYDHxIZnlGqKbvivEkUKZb13l2hSTcbTuoVwdEDsx4Do5U5evZxgXqrvjEqcpqkPK
cruGLteWZ62aYGUMBsVezGZV185zEMUTAAN8dLoK4fwQqDX6XwRD8cCzTh0zlIK3Wpsmva46MjJI
uK3eJVP40iz8ZszW6siTzKoKy7uRiTiNVXhvE+BOrYWeYYrAfjo9xHPfqHdh9ZrZi5krYVYzMe99
MgPnWDZAdtyiuiYmrvhkKuft1I/3KBjENtbODJ0hS29daOfY0AlHagai5HR108G8yyzv6xgZNjO2
SW5mYzdpxta+Gn5GTVkg5Rhx89swMXrUgDfbn7m2tsTuzIltQ7yBs8npM5BD15+5WzGL4TR3qeDX
WLGmi/YC6uCu+1LN7Gx03sg4S6v5Vs0kKHH0cehbgjYk8t1dRnBJmj02RhvdxrSnHwQ81/EPwRRS
VI5fIbCe3Hn8YoAnKUzDv0kvqO6DNLe2SywVDSyoTSg/Y5/Umn4VBqV/r2vf32OdoIjPPoKaW7RB
9bEdOnGDgUQX1aEYapdrLPw526RpcIZ3Ea6skPgiKI/9Nl4pxp23qK0CBIhktDE8IJKrz2Gce35H
qI77iZ0P0H3HpoQMbB9OVIZjZnx30hiEKSG4GzfJzt7svnqQcm1vFPeSRdz1g2gfzxLHtZgOjUKn
4C2dxDGIp3tPq5tJFGbtaNz1JKkDBEfHVWWfdH6vaHxvlMtgIUuNU2eW5qaIg+PIdvMzgr4KnRtv
nFynljnvRtFugknaDzKdd0WGuZ7vuXJIs7Qy1BJmQaFbuSPnMCCZagm6aR3LWw2hynZk4nkrzpH1
psqiBwWvkXqtzl/m3Ooe7f/i6DyW5Da2IPpFiIArmG2j0d6N58wGMUMD7wtAAV+vAy3E0KOkR7Ib
5tbNzJPLyp6L2J3838uSznSdiEiHedGVxD1ZI2tYRf7ULJqWgkfVjHB3wdRAYE7M3jUDwHVppqgM
xyozAMcg5y+NScsMGSkeir+jJv6FW5ozAy+tbU6v4LYx8C7XHSKd04pvw5OhMQGgSnPFGEtHRlin
1ECVhsswNlanlc4Ji3zcFmb6x5tsnDu0a2GOoMqhXSDyIAcoYT9s12HuMymwmhLH2P3/Q13Cd5ur
bjzPa/PSjNuZMPBo7lD4rlZlGzu3Tf5iAtRY/CTVwYU+ovTSYxJVn8Uwn02vmen9mo1Q8435kdXT
TnAciCZIZRNoY3PiJZwNXHpev27J0qXdiWj4ccecfKCjUlCyncPYidkoTmoCfH0CP5k+hBTi2ZOA
ogmFmxFN8iX6PHhXz7D90IjBtLElT1aD/cGp1Kn/nSjTPccMd2ECaoU63tQ71H51qWZc21EPfAfs
KljA9YeKfPCOdNxX65JJrTngbhDGh1O2rh3YZRxb/kOSfZRXcOYI/8d68Qr5f9zNj0TsBwzOJFS3
9oDm0ynpsMPUSMLShHCPXI7Z3kC/DboolhXsNoPgTdzYD/yw/0a3ebXLUvzKKp7pontypMOZuIYm
RcC4DUlADmB+Y2PDuiqnsUYxgzmLuXH5DIAhjWgp6rOh1tHq62qHB/oBe0PDJxSHqQMxeiEfD2Bt
oIgyLy8CNMju955tzr/Uzc9tb89nEVm7gYXtqy/Js86V3Z47rsoX4ysV8OTqWn+bIXu9WxWVC403
PZuL/NI7t7j4baI2g+tQM0d3ZLaYYpdYMXhkABIZPX2L41gPY/0B0aajSAKUNS0lM5NF6YfdvDi3
vGcXtjZVa8Po4NfdV01bspDWvzoWSNuqlBkQloIH7HocqNZWvWF0qapG2gWoQ4f1mJySutSfCt2S
8ECXt5hvABS3Y1ycmq653LUrIP8+2NVWM+jy0r1LjZYQ1IbuMuiMsMki40WAJKE2rCm2k3IJv1rI
p///3YB+Sh2d9mO7jXMaYAjWS4+lYxwQpHiwRoUNV4KM5DIwKZcMRgDufoTV7ciZJuuWbStL0OWc
fdJ3j46+cCSjsfFkbDGgCPHsy/KSl11y0rzlr+XS7TSRr8hLIhyUPfRHW0vfhq5NdnoGFaSHM+uw
JY1MYf0maB8MWv9MTtvBSOjfE+6pfSY/fDUAkstmjigx50lwC8NlwDvA0Q24F77cXatP2V3jBYCz
VrtJfR4343nEo/1rFumxMBACZlA+e4Rl57WKKf8dcZk4HDl2VYx7IXMrgqdKs3d2V2G36LLAHVm8
sYfnwZ9fjJpQRSHppxHYISZD39e1t2xa8E+v9K7om6H1D7rLVaJLHVrd4l1cc1Bnm9qCss/o02m9
WdIosEW1BOw4KFLbPaBfb6iBR2akNOqYM041H40x+Zxrpzx0eaODcDHesbiXu8bNYLBOUOPc9ZrE
KRXodZnfbPOjNEzzBXxxXtLu3qTJNw0l/A3wnYOa3L9F2ViMbdAONW+Xu5N2qOrpfXZkcRpTfumJ
foRjVxZrOUR/zO5FtkxPYtQ7vseU7WG6ArvObtHzHrMbl+ReBCOtY3TruOs2k1P/dvD4cE0zi/Fh
iq3QZc3VZ+lHd7Sv42+fgzVi1AnLUhVaDYsZ6fHHHeaZRkUWYVjEoCGZFpQvmDpUJjoWD4AMdiqa
n2jkBtJI5cXkvp1o25iApBqJW984wWxT+2JtX2yrG4tZQs20DIGx26hmzijToOKTFh6QBlEA5KEO
vYy4o5koVg2WDzQwG+myq6vhlrb5I4ZCv3P1lO/V56szm2IvmmV1OFLvwQJjhzb9zevqBELcChKf
ogRnLQkmlrFXZfJPNLybBAM/9RbdzbLdv4Sf8rv+5vCYJ3aFBFElrE8k+vpGGNghs/owZ/t4pFcw
Imm0U04/XRaPZUeqJN3JlA+n3sXu2mtl050xxSfP4kbuoQ3nXXfu7X6rFvyJi660C09oTiNVLj9n
29Bf+Yj2FdkCqgaBA8E/u9gVti/HKL9Jenhn1t9TiNB7NnWe0R1hDUS16R8klfEo06W7ZRp1nWOn
rnoC0TIfaZ/Wo8HAO8CETy8OrKUY8CX0MO1QTJRFWj79WNUaTSnCAc90QL8MJl26YCvQ01sjTp6b
pRbErZ1HJe3s0qL7mTUPHDqEG14YI98K8Cvf8JIQcCavpDIadw66fTHCtRuStwExdYwRHTOIcSTW
ybg0hfvsRTXnPm96L3r2TIgz/TMVQHRmWQhR8DgoUys+0wVQsAlsrpmr/GOQfLL9kAE2jB+6+ZEn
lndMtY6JH/Nc6U/PpcRtmK3tQbMFvl0l7hGOs7Uv6kryta17aNnfPaOGdT1CfcOBOH4QL/lO65oG
XnzHoccXRNs5IK6MXxDvXKcKoiMg68rWZkELIyZRtXeIM/0Rubo6wZakWnUEvCen/mXIsndHL7nb
LEnVGOkmX8QAiyI0mNEf3+No/CUYZLccfqkXgzS85y/K2gZ/N843AxcqU2GLS0Vb7uh2rOjcf1Mv
h41vTJCFHaUHUeuUN2903uss/9CmyX1aRbSG1wPFUn4obKvGlUsZXLp4Z8xcH5n1FrexT79Zy6lW
YdzKnH1R2vEtL8Hm2BlNDnEbTo2NJiYmzq12h8PRx59YaNaOw3oaTq3dHWfJcE2h0o4Zq0b4jOcN
Mn7GIhWf1f8/cKOKa1J7fy0Ftr4QU3fq3CPdEH2X32RvbGo3EzdGIgOfj/3uwiEKq0LczIFYTRS3
dwxj1gk3iTzmJmIb8v+pzsA1OVl2a2R3Ig58axLv4OlQ4KBdXYsMWwxnQgiKPNT6T79ywqanznox
8fn4dFE5eUNBeeZTxLNxeHLwEkqpu9LqE2mxf2lLHVZvKf9m1v2fweseojXpQq5QceMs53GXYQ3r
TT3F1TuUmOIUp/MnMdNoOrd0Gbg2I0LR5ndwsTsnQmPODbK8fgxLYjLZJSfZwgQbl9esHD/GCBlJ
pQnLtCQ94y+kG4uxo6+fHF875m7X82AyvxbfpiJ0nq4QlDkOtfRbu2BGri7iVgoVZFx8NNGWoU3j
ybAb45iqgKHddWAhMVRN+46ib5ZsZnRKIeWJ6pdRmPbds+rnOqtvEcpxnA1/lGXAkJRYzim4nLua
wUaPfuhvliGu1K+Zlyx5xuiv6LtD7ZXWndPGzvYhiWd+W60njr1bpQ+dAOJVLyr0Z7D5PMc1HmGA
PpO51zZFR3l4D9HF7YHnS80/aFApgpwWIbyJox9SuAIWIpk2Rmla5+RF69UHVO1dVGna9lhEZXLg
bgB3rRg7stKbH/3snoZ+SnmzlkCWGQA2zpxqnHMpUM1lzdbZXXtEyvpFidhkcEFmb3SaOLN030un
2XCGwC+z2BYJykNlsf6HSws1LOkzkmnmnswRsgbZAgY8Crx6l8QRbA6TVb3LTC7i02hZRThK1gUx
z5XOgUdXZby0wMhHPA8nmrhnyGN8+JR1EKmIQPexualPKHDPCyEwSuZ5KQDJ2cYy4XGOoSAEiUuy
PZ7f8KzcRYbPvxpKfeUAfZoMlMFo2D3q6y6n5RkfAElUEy5AyTZTJA6pC20G1e7251wfqWtS5Zmo
nn80M6go0PqfbZziJ47nfTiJRQWDld4TG2HGU1DOuiQq9maDDUZf5cW4zj4Mg/ZlEPAqkOvvTpZH
z+cfFXay91QZbSXwPJ5UK12VnrjO0NFggbfj8qn/lCjxQe/2DGOgynSarjgzwuSKKl+/ePi5gsUY
DD7+2OfhwjmwIyZ/K+0Zmb/nue1lR+icFSOece9NZCzfob2I234VB2meLmoCG2xdElf76jFmoZtJ
nqNJ8gso3gOc08uo4SI1oy8IcDnb0dHYTm1ivTbVEjAZUdy4nvHLNNV2WIR+a3pi7CX5x61JL6xp
XfjomkfKVI4/LTOuecr5GbcJOLruFFMS8gJxWT/AX2LdlFJsUMQSu3bPAn1efjkWZTMDG6qs5zFY
MT/17F0CLK1bRlzQSWO3d73lo+psL0DvojeseZjqPGKYZ08pVZiZ5qfTFhCbta4MtQpCGex4dr1T
8S0d4MydT40EUzIR44HKcMOhdsBkJcJY7HI30VU6PVICrXs/73+pmSEnlnH35vh89LJTCe8ZAw8+
4NREQf7Ujap+yXz0l24msNfm/lYubvyAnxYuhij3PSXnBrd2ULplEyrWjMqgsTIys6cUvhUnnuor
R8zbzJnHqtu2s0NsVm+dO/XXxUcoIExwwjSPIZJyRa0hpKxnz4730/RwbuwURbT46uYZY7UzMTjy
s5hQEo9TO68d6SponO47l4THyj+J9m2L92DATnWgmg6f4Nobo1Lz32LSuz5GLFVM5ttd3YI5pG0e
+gH5dAhHy45Q+K+q6JCbCwo4I5awrNazwun37gQdQeVwSauHEdTCeSFzYO36gYqBssW4pYmq3Gb2
r8VRfEUYzKnge1UypTF0FheTJwkBDRR+kLlmm2HwVvpwaEl2bDQE6oC3Q0ol4fLI3B6voM7g0+FW
7wsGaszi+2Es343YfWMcjQ8+Lp8gn+1/ccWOvDDHNQ2zXaw5Bv4LdAkqxfeCEE4z7YKq0+T7MSmu
tEOJq7U0Ykf8rYJr2b2xoYalODYtfPjcOrhe9qL8XFDbq5MRryCP1sWS3ZKkO1s6Db0CEvqgTY9l
qb/qJl/Rk6xjSnWa5NrgWtQm3nQX7yML1L08G714SUgunQj7mPuoJqSAG5PsdCIF+30kvFpkeWhQ
W0CuM74kVbMbHcI77InqE/u/J4Mx2fB77MYDUnnBA513NF7OJcM9zOx16llOXjArHQdr8A5mMmln
YoFZIITVbzEwiTMrEoee2+mXbVNM6os8JOoqTqIWP4ukWMWtvLcF78prA8cpjpeYmXw4Oz4NLdVi
f0Sq27D4F7fFXZgxDf8+UL0+cPiZRZiKmB2lO29iNVp3b0NC+CVLXZu9Xjft2854NVij7kaIZFOF
5Ol11pMCHBLgIaKgnU7BYLKqfr3Fnmwi/pemgqYM12vbdzOGHTgHD5HsKt1lsU8dq42/JWgyAh1G
fWLsY8BZKAywbH+XDkT/aQw0b50sQxeKK6gxYV3aX8LAKJAWLlRmn2KyXAerP6TQqoYq2dma9tMZ
/J90NTsC2FxLKB06AX32HhUirGY29p4SFexe87vhTTyNWZFAC+4OJMuGJ1LS2MBZAQgIXhsZ8fLQ
RsH726HGaxaEhDrPufSc5AM9IUudVumrNSbDprDjt7mjNbT14j+lPNJZbuooIF5WfVfUg84D2FRK
anuqer1feSI+DUMQlfISPUyGd6XlbPdmjii5DdzOT6jFKms/aFzUjKlGipD9HvgAXY7YPi7AVMLM
o+kyaXlcDq2r8GajjDjJwzfZeSRG9mPa/IsR2LEt689bNEw/agbw5DvQsWX820mFu6d6gje99Kkw
dzKxWW6ucr09p6hrGTMf4rOum5h9hb82y68WCcp6HR2gmNnWoZb5D7QlouxDPwamJc/ZTK+r6NoT
LSry4Lnmt5+p0LVI7zAblZr1Os3w8EeWYFQpLAxK6tXSF1IsFR04BlP8YFfPuAg/WlL5G8vRjSBK
lNx+z6pjX637r5j98Xl3sAA54YQP2TbqjNC7wQaAAaex2n09YMFuL6KFDjEm9OMV3WNE+VzNgA/c
k3ddkTY0B/lPV0UIWMcra29tE7J32A6mf9H4bpqmHk7LmXLvLy3BqjvY6WlS5IQEAVMEIvefAYiY
CpcPh52F4L7cgHdnuMn0yg5mIino5c7fvOYcv/DyMtDms/mE4NWE5I1OU24ViFTIvKiI+4pkN4PO
peGa3xF9e3dpy1DFdKpa1nh8uLhbrENHDj8wJ7w2fe2fYssI1bKyvlUD1p5JJ0v5VGP+zM46Nlc/
JBMejcjenKz70ydNu1V07cgpDRWGzSba2yrdo7eZh44K0tlGTmiecnf8QzcOHSNoUWb8hTX23s4z
Dq62YtVRyhYHLvabshPvCU8By8/Qc4z+wx3ZcBSILo4HORjjA7INMUWyNllQmRYFhVhCuLGgUneM
IyFVSy+ir+uAodvdljWeoWnhsDgYJ638kRY92lCefzjdsiiXJVYb3PAYD1hyrQqK5VHz5j/nKLfb
PpIP19Ne1m9kSYC1LzBO5D+KxKhriWvWFzOeXNo6OVab5yJjfBR9auxzkZ8Vwlqgpwxd1cT3FFVP
7tqjSjYkPuQLwhsgtLsBm+paCwp9YxV+OsuItb2t6WWADdCMv1mws3OYRX2gCDdOumhH5uA2eQ0V
9DI9RzNbFZGbYUf2h1cZoQ6f9ruyGbexQU26tXB+QY36Zzn9kQ7KdMPK+sJCGyeKi3SCdngFTM9N
Lq7jFL/XCwO/zxJDTR+lWEDOA7Vz7aTfRSN+BgPNoFWo4ZZNgxKeQyH3steOFZ0bBytLVNj2Ixu4
PPnHwY+NCB6ajWfRbT932bdelS+DpGQFPYW69qOlaeKV3OQjR5nYFRTc8LZJb4klm885O9PEi1Gv
U5B4KxactUzdu9diLUsQjS3RRRtq6/5YbsdspugcZ3tn81NQ0F3M3FuDHHxQGelLXbt3UuCKF8La
B9XmP43FRmrwNXpTzBcCo7uyIz088Ki2G8+G6AtiOMug7DCszIfOwQJsDVN2tum622djcsUDCKld
yF1Jbc8ldQk+xS9VtADiQZiF4N2wmeECnukUY8+QYhgc66Cc1R+Of9PBz9jB5tV0BK/nMbJw8CjK
lQNmTe+WZlpB2hnzodW45T3uyHSIrXtdpgCu6UI19QRE4YILMU4quhrLmi1uebVAliBqDVhvdMm5
bga5bvveXbfUixT8dnHdfpGDPbo0qhxHgOGIYtHV1GGqpDGPYbNk2Ud3qb+l8hNhgg3/BudQS7AT
gJE3v7Fl/bQsjWIZzvR6iRkuxjRh9m66kWbfXiTXW8vCmVBiAlvTMt/7KGLtrwFTRJr8NwonPXXS
sxAAbHFgFoIjWIO13PfV9IfuKBP7gn9MSom5R5ehm9tcqt3rzEN5tMWAGRhnPaVS5laU8JgBhBzZ
99qB5dvxKZqfFJLcpUrjT29ZexGnJn0QqeR8VR8zIjqPyQe3rXo6inUnnkKK7P0h9474ML9YxgV+
QamWygGxFaa+afucj4jmtk0b60diZPy5NbBErCZeOp03QEW+Dzf2M0senG25XHaxo70xh26ShOWo
pkacmLr2Sb+kz5gVnTOVXiGzZhezdl5NBxcDBPIn7o7+7Ogx4bzSWu0/wYL75Fosyx8aOaBarcmj
yrkWxYfZqW9tLqyvJPZc1hYuUnBlGFtn0OpAA3u7IRRIdLa/TgZrLcft9zqn/zVXQ73mDEEoJ0ce
sYUIOzTjjcryt9nTKGSK3RssPeM2UgY7W9jftcZ+qXv9PfGluYdv2Z70gUevu+a0OBkRUFWfXvHV
8knQ9CM4/LgdCe4uwWnb2G96cc9jp9wBW+etZnGkoArZvttdmE4t5Twq8vdT6dDhkwLMKiT0XYL+
aVi5xlHIyt1aBtOLrGGtUIBSLTgctKLV2LTrU0iDoLb1BlaFdhrX+zRjqGJaOpkR35iK5VFyZz5j
ZyC746VczYMXZoItgyOGDSAbi/Mj4b6RjUDrTN0uV/MhHjkTGD4BQ7P/sRr7Ru0R+4GGE0eydDGv
KSeoJqfYZV72joNj/fBmeRC6Ge9bTUZBnuTTBRfqc0kw7Cwz42AveDStxH+Sa5SP4cbdcPbTj6Vt
/NjNSJuqT/WJvsaJ7dS41kh+GmZz6lqijUhLPKXZnpZucU2hc08Dy7c0nx59abS3geXAkrv7lFnj
d4RWsOl8CnD4CG3CDxiKTRWLQ1Hgw6OaFLJF+4fXEHHUwkWWhVEWpHBCggnYHSII9nWvqbZNhXig
bBjEHh+oSTwCwBijsmG5oWvw836kcVnjtlfFQsWL+DV7DoumnNseClQGwcH0YIWxr1v1NAILH4bl
/LU9J2bcaHCZkTIf3MwKezywbCwZNZYbzBqT8zDKjln1BwPw3LYZjHgnl/YfDJwva6rJCBmUC+gZ
5XDr1eO7rNLNMf5kyaKdHM2hrNLGs+qRbN/aHuvlzuPZRUf6LerY/4m6CofGta/DFw17/Yl9Mxno
uGm5KEd3T6SMxjab83BK1ctREZ4KHSTxKnY5hPMf7FlwPEFV9UKh7JNb+x8+0c80LbFRJu15hhWN
yDWhFM13H2GF7b+WX30Z+2zSOAiX3ueYAlOzvX2l5/NuXeR0msXJ9BmXWLSlh2lcXYe0z2A9vIFh
pjqHX9pTrLbznEQCce9tkyWHpPDRUmPH35XKDWStU/rS6uNJuYIUrm8MG/AGoTQXcNBZ3wdYoDky
CYr8GpD0Q1vffINALRgNvGJCDxsxn5isuSaGkuFCaecOarDm01uR47rfWiwTsJOggyur2owTuo8e
O/Zjic1D1H7lqrBBzc/PBRboLR70kdTONsnFSxElXzr1uH7vNEc7npjQGuPk6fbv1lj++NSkLcqH
UvyDM8Bji2gte0/mQYxp8hhV88tse+vz/TjPJepHa52LEm+aYoM2ZWuJAEuAw2Jh0Kn9wQoXWL/g
ErILSaitqXL0tsV9DE3rsK+uvVNV/Pvf+UkfTXVlo/6HK8ANrLUIccqSmYMmnkR/GL5dp6aTr2Pv
gXs56JIUlcCuCdBx1YGp14npc1rOousCWKCidnzD3KGuVq7vsb++2bV0IDtyQnJ09UfzJyQojSr0
uNDfVMe9RNcfmSa6kuIYVTg/sYtTuJJhsHhNdyzNxQ2dQvtVAOg+MekSoKbjcaNbIg0acxKI7q1G
EosWaI+u0ci0BjzX8MyFv6QYtUdqMTAy2bnBwtOpEFrXhm390BUjZk17+AP3xgkVdLsFi4sYExW0
mvWMMZedKordlkohjFx69WYa4tADZN7UiEJhP7K174j6b8mmULdaMNvbCW5Qlk0c/V7J9+k86TIn
NGpt+nDc5O7/b/2FibcTHLUIG9ELk+fvfZ69YszDngNHK/DQ04MyI3KiCj1eGcfgW2IgU7X3m2ka
Q+1CbQi7aW4k6vo4HBePTEuzs5f+VKz4thWuzG0bU5iDgx+FNjtGZvs7wzdzZ/kxsPDk0O5iGRiM
XG1cs6xvXMTMWpSiZ2xy+CzaLjAQbjEFp+BUou6jq5edSCcRzAbcdSDTxNna2OYITgG2jm3DHeJv
9D89WNYWBM7wLH8GFndJjMtNefo3Kpa7bVc/UTno86GJ7WtXE/BoZNgUOAATrxj3rmJy9kpSydUb
+wf7EjdK304aJOYcEhpR9GSHcPpGYN3aO1obh2JpX3m82JuBA+i2cj89E0k14bBwMOw7fqnohrVn
qRXFcSYTl0921V68KjB9BXKDSymgrw5iSnoc5BaCJbL7hD2X0tZT2hU0cdUKrpq2bCOEdlbAEEft
hL47gIoGsUIKYUW7m2r7TOd9iCAaHXpAIcPshwx9xYa1KsUlM+JHZEXvFSrygSbNIB2xdqe6u3Av
5PkOONhlqjkHEMTPiEHvyb2z9kCpZ4EEFSAv6tDRNMJCa4OhT9QS58sp7kgcxGn5V00ZId3ZP8x2
SkunKL6onyupb26mk4mANOuNuoDq+z3IBePjo4lm96q7LmZM06N0OXa3MOCRIxbtMRrJclR184lk
NLPe/acS3MiloGOKRUGgOJ0EY1/vZ/iKRwMrGBSNsz48GS0AHJ9kQSDitKMHI6q2dUJIOh17jM44
Bpe83C0OO2BA8dbQtsc+otSN95MMknSwQ8Z4Sq5tBRpoENmZQwIr8YYT+juUSoNK2lupmwkLNGRt
NKZ001S4/+ns9U4drY33djL3XNpg3jS+34JR6DF005FKOnGewYVsrOo99wznzECxTYrKOVAYZgJW
6sF7DpgwaTulIQgwCopdzSt+fIIaoZ2q3tJOcG0QmOuo3loD5r9uyVquPXY7EaA4E//uEeY/pmRN
+Ds1wsRJWIme2YRSlDiKg5oT+j/MpT/0jcfKggKpQz+zQVuPZ+GIdBTIQadonCQsptDhHyP4ciaO
qp9JmfzA58x33YKVaFMQ4qM4xWu3etdpZ/QmFGwf1AREnC9HNi6cT/83yHHBwUw0wSwXb285tbHl
5EotglwAa2VkDA07Evc+dU/AoIf8OBKqlgWnbqis7X40yFnobIPDhmJiPMK2uhPCJD+bRPHvlnax
juee9IpXVZbWc2p3h8xM44+5is1LXpOZ+v9/Rp3h7X2/qVEc+KeCoyYTVV4cJY8dbNZafU2aEdZ8
Zo/n1HJOCc44iqm9q6YlOB5qzgUlUMVTHVnbkVDxdam0bxpraM3G5iPF0TKihabG+pfCOEZvZv+d
aoD9WAzy8h0dGsVmI75JFigns+PYYi6D3BnNvpVSf3NROum+sk5Rz4MUoxy5/sC37PpcxKLfSgNH
1jzTdNswQBF8M3Q6+FI/LG0MaENazzgIne04xvpTBd72Tvvz1lKGdlZt8ZqD0T9ImwTU4PKsVgPH
tVy7EvJyOSGdl7GQ756LmI/U5iCB1BPGo9KPymvrj+Z6XMqwxHTmqeeMPSuqQV0SrF6z5s1EFd9M
2mPj7Eu2XX/Xay3CWei85e1H6n1SxkEH82vMXmJhN+JWTAg1ATwOirbzFHflZXQ92ozSg22ku6b+
VNQQgoXFrlOemUf2MZbc1nudogjLA1xlRJCgJUnVMw+6fJtpDk7mgXK2LymrKkvoVpgjpp5uujJ7
azABLMrbOgmeEPMkefbqhv9qIPH1A9QAus5VR2LLIsqjOtLfaATqw+jnzdDLwPPi90iexYhlKj5q
i4tTOz0Zxc2Q01YiuLotscgSxUIBWuxHEgVYBVhAXSoybPUSb0v+RFTUBl774bMBawFwYDQ/tZi4
ldqyXbIy/E7NbUp/PFqkWlM7tLBFI+RPDaSVMX9qHmum2ENW6g8KgqYAkMz++DDpC4vC7jMR3Ilz
0oR1+Vo6JgIxusTAEQrznA5HZYB3UXX9pfH9M0cPYhnfWus8891vhXTD0f7Q1XLSW0kT8FoyMD8Q
7IHYyTeDmjFpx/yZ79p7nJkvQ/wmRLWHixU65SbSfhqoeweiB1X6Yc6/YvA+LpVRouUYoXFeaNH6
OVNZ7UW1yIQ19YPyX0lUE5czGIRg7iZcVWqb5w3u4Bqz5o/rvRQtsAaCOdG2H+F3+dqbS4NmnF8B
HVCiEBbZl4e2YefNJpZ4GxYv4Hgf46nCewyHd6PVzW5hHVJ4HC+GE99xIMeGI7c6Z123BUkToEB8
AA7cjNi3Nb3bSwsnQfVAzSGxfcNeu8vJxjMBKf2TnFtgr3YwJj3ff2mITzTl2WCVBl8CPYnVO3xs
1FEIxmFrXQh9DQLTt12zBUGQlWFa30sIqGr5Gia6rspAE5jclRHofIyLs9NKGvhccVLswlxK0QTB
VBZgVwyW+wUgw4IFfWmLIOt/R6xafF7DY/VS2Hw92AJL3H52tHfz7gsHR0iqbJeo6K0xx/0IyktO
Gy3iwGk7O6Bli/FtIz037EPz5W9aO2fToO1EXFH0Ncp/B2Q/cyRc2iXc9/xe5ullQAHy4pL5bV3Z
0XUPgjkyQ8DT9BGXpJGhfrBDzh171ySnJj2TMjs41Lsv6heu80PM9A88g1nHOtZYNkbnJ25fcuNb
imUvy2faija5/2rKv71I/1hcs1X2WxBk0psTsDfBEc2R341+1qYCP1F3GPionBcOv1tQGEFxVThK
agAzELtAv8cbFEa0hWPHBadHt6oFi3BJuZZyhyJoyP4TwbaYhkwypqb/NPTDZ1FxMmJJgJx9gEV8
tNJ3WfzG8U0RzEZHEE6bu15eGzny5CMQYaLqp7d8BSKM3Ojiq69eSzwrmpCQuu5F9w4+7IDr46aL
k45FNaoeXt3sjWJGarm22okbJMjzCxGIYDRVUL7aDdr63IUwnQPaYygNOnrFvYoP1boYVTmO/V+r
DB7nFw2FEvemLijs3aMkY3k95So/uTjhS5/3Xc8ajN9bQli6JWKZjlhMv7Ghpqm8TlgQymk3ImnD
ug0M7YL7b19V/cYcMM+y62s/4H4HBVBv4rzkKg2+j4OH7TPjsagRNB5MYuv9Iev8sJ1/r3KgHD9b
ObxLEkj+NG8N9qLusCX3eNDwCGPe3BLo3CFubmWyHET2QRa5pWPIYmeuhnY/mSvFlpNUBdaj+5ui
RvgsZWP/Ru8lHGwghBOFxeKsEa9uYOopCttt+zp1LkWLgnYzVoGQkQafMKgTFhNhTozP+Q14yckd
7h39k1qRXF2Km/OLJE1rzne4PGQVho3BBDlmIeXKiehO1BodPTMNamkGtZ/uhhJFOOY43u8GIJqk
KnnA7/rRZm0B9iIPq79MQIGDGqDTY8jrHYmH77vfFbp7ZsaBvLU6bKBuRRAlAI6sJdyTfK6S+ikF
+8ebOphSnAQW9qv8PiieJFF/YswNfBIxMZ1OaylOgrA6F8nxSc3ZE2nmvc7hBgsCRv0O4tm9wdiK
mYQSPF7KPps6gtCR8znT2kv4dROj1kNK2tTJU9lxnh2j0MZmmmHNNpmv1sZyHQ5dl/411OuKnsjw
ZSOuoYDsKmB6fcf0R0HPcFKITP9xdBZLrltRFP0iVYlhaoFlpvZrmKgaxcz6+ixlkFQGeUm3Ld17
YO+1KySlmfQNdtotitdaSryiIti1xTXSYfit2YHiW0+CiXbiBtSHmAWIppxbRXSDYUBTQhpD4GVt
YCMCccRi1cAwv5iZ2ZcbuCibVpXgpghgsX5WbwLG8FOptDty4r0ulcgIVt1RehVxySzyYQgfgpHY
QlPhxNdPlvnI4w63dru9r+Zwfb42BXeDIjwhSbCV4hIxN0jCRq7aZdVl7ckRdxM1OjXrVmuVWfWj
D1YZPtx5BLpXxqhA8twHQrJhRL9tAHalqZpvWJiEWb+nRyYb/JRjO6Al5iu+KFetPInr6j4B0+Cx
yaAF124DxziZ1P7c7lna9jlo6CVzBLlEpTJQt9KgyejNknjdQr+KwhtiLQMrdF9saxKFC/ZjgGPZ
/zMBewm7c19/B+23Mr7GDfO7pzGJD8RqXhSye6Ft76KARArM8NH8pc7khEV+Y/1pA2JyXtNyaLBS
jS+N/jWKSBxLZh/iPeN3VHlTo5Z5+kFeyoekXYtxP7ZMnLX80CoXNHMrjcrNg2tTJTezANMfHGIz
diF+OUVUHdMAEDi6kCL2K018i/WfWFftzg7Mm9medQRJhWGhXptgfY62Kdf7ROKtYcWSkhtXRBT7
fe0rHQPq1AZkt6/Kp9wdUFX6oZkhqmdkBmPT/FaLk0QghwF9Rc8yTyLbFvAbdUBC0rnfqOe2woIa
JxBhOzfkdUuN4Cpz3Ee5cYYY9h7J0DlSC/vKV58xh16ppjOim1POwBkrumASu5rOt1aV9wIDHG3a
N6Dp11BsBW1VcG5VWOjln7AoNrulQ9a8ye2vCtqH1M3zQN6spr1lcuFNyni75vipgMIacsogfPX7
4hAuz1qCvByT6Mw13t7JWnAkEN+KFrqGyUAECQCnujlG21nbinJK+/NWN9RNyA8YsHWXVmWuMSGY
m17DlHMKPdi6nYQecqLZdCWTQzgnDbhOMCM2Xtk1BNzN5a5MVJfn6ZssETTQyo7+xxPnP1rxQ9GX
N7mO6UGszivG1VRi8Yaoh5SXUwvIinnGTJ7qRNk3y9uov2TqzxggUhSA7cC9A/dWwlA1lltRmLfR
KjaTKbhhIPyoYX3IF3arwhON+svIKITFyo8gIOzScmY/iIBHBmqAE546xkYLO7DKNgILFn0Od+R8
IrStY9CpenosHetIOEGEyszpEBnqx0I3RsUEn4hzXRePZSnjNBw3UGGohynxqbsw/aVRczGT8DDN
6RtqKqpTiJ0qNb9qvKj3GcniPFPvgPZDPiIk/3grHNmsjyV6KEVvbksUMvzMkHUzSQgkxzLov+v2
ESwpY6HyAQoXWaiCugCxnizYwhgdTXXZ13qzxZGpacdGi0jxnnfYfjoFC8Qi8O4faVS2cyn5AsTC
5EJQm5f5NXTVudKOcEzdMKcgDMzwK07Ei8GkgBXVDvjotlHfOutsRS1BJOHGoNsvKTGsSuAOZIUz
mJqXdeW2598kps7qEPFZtd+xoKxbC/r8up1uAdwJ38sqlCLPD3f7SluuAidTCKud/UVr3UpmKrwW
FkLLvr38p5ulnZTMgCQvQIfBw6LkfjYokDi/BFzQlSq/ZEXxAHVKmDWFjorDksddhGqkD6DL5P2k
7sTSQu/Jz5KksW/M5K/CRBJ61wJxpRgvyTC8BECB1n5ThP7a2qVIAGAN5URFtMY0eQWB9jtVji4M
8ikCR2csLoOheJq6bDqE1V32lqw/ancFZ8ZaOYLeVwN7q0Jb65+KiL2iIdO+1y9Lf18VIdLwqRvK
QVt3i+EH4dAMJCenMm7agld7xquGzvmtyBPO8tk2meDFOiIQ2qX2VGG1DRJ9r8QUpMtu6c4ZmMdU
vw4zpFpW+5bwWsHKwF7jcfws5cESiPAxm9eWRZSKk68F1oTVoKjyHSN3l/xYX4YenHAOz8JpEYbH
OBX3OA3oM0ChL4WngsuN6tYvjdHrCV0xmWLHwUeDjcTI+40so543+K6Bb/w0UIAh5DgjWO+2jvdT
Czpq3C5x40nYf8z4HWDlMWS+1y67noxLQ7227b1pbiv+BcKwoF4N5bzQIKFayKCwT5TJke4mBGLH
IU4gFv21KFz0Esa66RYBHTBApnQFtsosolBhi8nyz1LR3/RIsjKwxiIqXVEtQRIhoEsM4iRyw52o
JijjCirpKuhs0uyg6GD25XeTpV0+S5uId6DibGAY5Mly6IzJv1LStqGCGD96ku+yESQIIzc6dbvZ
JvrrIG3NsDgZHVBWXPvmMaVUsaobFtax/+QeTVZvAY5HvJ0hOtSaU47Ps0OtE/a/TaVRKLEWjHQM
nj+iMGHsAgFKry4xiO4nojO8ovnO0TsPa2hnWrltdUN+uzOVdYeKqm0EibABWrwhNMNGmDUmezpG
12Ig25eXuKuAtaGAnx1tImBGK+ywaa6S6LOuhEq/x9ZyIJYFo3buUeIApbPZwrxR8KNXlhS0Zh6E
0p0eHOPV9yqOZyQGQCPMPZVXTMbhwmoRIIDTqu86w2FROEs4FqawpCS0rmx2WQlLJdKsgyKIh8GQ
KfKoU5d7KO0ViFMim5yYwQpjQq+Lrize1E3Tui1YYzkSiAHilcspcuvCawJ/hAYcAq6cuzttglzr
gL12s6xvYpEQiSp9kcMrkIi0YdtyJmHCDfQPvBvIBCFdZNVrP6EAufdleNDZQLHqIYbx0JpYD3HV
Z6lXx3ghXgOlo1k3bJU4oHwtZFRAvqHXIH/Nu/wTROzHpB50OrqsCHwZ549BmuUYQvZm9FmVxudC
qzcUhW+xhzVKKGLMWcp9iXOqYpYGe6fTrxZUNZ63yIow1vCizAV399kQ/yoh9IUcUOgODUyRS15r
USZx5pr6PWwfaY4Tm/zryPDYQSb5ry4AQ/lOo4/S2o1NeQGmQjBzyAifAdXIlKe/DBKHvluZn6Ek
7oALbXKgnlmL18IpQycVeltq1nWbaTOcArm0S5tj1/lGfJQoJwewgmU5oXgFBsc+E8pKpPsRSwJW
U542EIfWSiDmh23dm2Bcrc8snl8W8kN7PHcVqdSntBiOqkANpmvNsQTiaY/qAESpFx9K86MNQ+JB
BtgHMtwoZZxq1xKlwRsqyBvWqLVnUAsbtvadl65jFm0fA5UgMMF6pprag59lXQxNj+FMkIY7rRr9
oeML1mdFpZGJwCq2+CV6JRGdarVk5UaUHuFZMd0/D1aLTjFS0i2Zno+0quNdjSU6RoDhzklOXEtq
qn4byY+paccLusvCRc8VMoOEbZWoIScqGk6EPCM6jo1VlKLb5vkPXAVSsqf8M65LJkMKIxaFDVrC
9jZArnAJ6+RsKsk5HCZ1K/VM6PLBZB6poNEZnQoGqN8jWN0trJvUXDEdy5pfM37BE2O7f+2qJ8gb
J0+FeJ+yiGGJv/aCOKoJkPomNXWrxLiu1XCOThCw/hUj5sXOrPuDkDA0hu26U/XWMxbaPiOLzWfC
lHLbqwkooLJ1dJ2eweoUF1v5ZYr1yQcng2d9GAo/5snRSHZyO+uVfcN9KID6iJL4ZJz/j8AJpFCk
QUDW6ktEol3+Ium043zd5WJiZpjQvhVG91XVI9O3oIKTbzzpEnoXSLVXMQJ143iQ7KoNpq2BjIbM
9q3cxf1ldTNUmYgLA7I6XAT9zkF+T6cB2HMJPLgXORPzUf2TEKWfgcYregAbn7M/ABbRGct8ZpEv
JQvo2HH6Rf/d79EvRnZBqux2mjBoSZmk3BhxfwVRc+t0o/rOQDhD2NppvZTvhozaZkgi9kla5M7c
4eVPCVDXHy0a23xOriYwr1FSCD8M3hsNYNF2rvmpmpEpN/lj5C0Eoa+DjN+0zhxHv5IhsJhasNPK
0VK5ECmsUfiVAlwPBb8pqFzkAHK+txi/lhAS1UuiQU1ehILuNYHg0/QJQ1q5sHUyH53PSKF4GVXa
c2MA8ErCyaKX1zxFc7uAtfgu09bypUH4RepNf8q2ZmMEwVs1JtxJcGcArutvojZzQWLk4mi46VrI
oaPEjGMQk42yONrVwnajTdvfKLLWwmfgWplmtxJlwWHFw/5njr3UFPgOlYFHSAAluTxMtGzrc1EP
luovKoC6nHisbaMHz1GAxaWF2d6M9EMcCqCqGUtIWvwPTbixV/H09jHL5aWOvw35TZoo+e2CS0ho
TtKsT6ReZ/JmRkY1oOcESw0Us0l3askIOlgr4gkwl6LpL6o15udZMk5Z1e5lK+X0w49bVhJzQyjk
myFGlQMKEaFul/ZeUkkLfnzuzSnSJUYO6bDRC4x/KBHGLvoEB86BNY3lUe7eBgjigTJ+ZUrtmzE3
Xy2H3OzCAe3pRkmb3cJQ0WoNr1+Uk1DXWwWYiKJl+7lf0AhDWNORwCoXJaoZmt5ycrix3u3L+Nkl
5l6SezdF9BoOmdcYCvyKr0ZXIE1KiJoSV0K2BTvAkAX+t78awNlGrvZmga2U1i05F/Bl7KgEUcgF
7WM7cqnXPZWBbxI+GN3gkp69inutzmb091zb5RPjiIeAHBQuATOsxQWxuGvxvYytL/rjHEwJqcv4
sb4m9Zv0B6aoH8U6veDBspIRX802Rae9VNgXPg3zIjVIV609CQ8sJfJNWPSvepRuIUnh66kdY3gN
l9mXW5DJwTfTtJc0KP06Ng6NRHCIOzc1ydmNF7fEstVstmCCpin+K105xJG4tdrUGwgJ0K2r3nVb
WX7Wy18qf07oPUewVBVNZMD8OGBgLdWzjeH5LL3nFdXDWbBMV5H+qZhmJnDv68dUMGepzH+tSFHW
n5qthglS2Yr9Z8rcBRojY3D2rSmxDOlgwwa5LgwZlIjOAuRg0rgRh9+C+V9U/kBDIEfndiLjc6G/
iGn84gbdcUrotvqSRoBwkFONfNzY7nD4WfeBsQ1phs6ASLwvpg20zb2SbGTzw8i3RbLTNTez7Di4
Kc2/yTzqPFTRit3+KcxlV0ESI8uGZiU5ZkyrBBq3mOBSqoYCeqMZT9dMOi79BSQL8aWFXY21PStA
6vubrGrXUXmalhObL/9PfQ0fVgazGFbMDcXmqqcwe0LMg/uAT0VLFRQdiEnn6ZTmpKOFgW3oD7M8
y3mNKGLZqx3Um7Q4FeDuZwn+C0/UpDx6v2DEmEY1cCiEdwrC6ULe1Yg7aM0y0tPlgB0cr4GYnGi0
aXkAw/NeMkRBQ0beUEQqX2DYVSTsFgv1DTIwVTF42pGfCztgHpe5XHzsMWyecidVaU0o8fPvRH0l
WoReEMxZB//E00nmxZjBy9RrrT2kHwk6pUx5xS2/VWgxWkTKm0YQWf0oUNaBjDJfHLptyfZimfF1
aoxZKQNymhvpOJHmS5Hthuqxn5lomNJ9SU3PGvvfiia+QMyU4QzY9zB7B+ZJUDjtiV1zikByOrT5
O4yFZUSRZO6RXGCqWxV6yOBtZlOYROyyRFAH/dPqGX57KknvUfUJrGYdHfV3qb+UqD3HDjgJ8S4j
Cq+kckwWd3l2QvVkavgLIt6R0FFLfwmuUUzaQ8KD3GyCdmRXtCVzBYovQ55zad5inYwIXFhECmz4
tOJwSw1tTCdJYOqyPM7sB+5l/WpUdxmZJRBKW1DeG/BejYL9CYGZGSCi3glJewR8z+b3X8KmDlCV
y6oaYvBPwgE6tRCkY94oxK7ip0CFl/UdF+WHgN6py7g4kW9OA858lhkWSvZSOuvSZ5195LwiYrBF
ZmTLckn0CbF3QD5IYBFGfvZTn73XkuZZ1C9TCVKEoVAio+qqgc5kVFzmtxjidWEmIaaRy/qWwMwG
GjGvk4YRBlpEk6whFtIjNUW+nJIupDnUUXtZZpV2wDp1iXHu6JcWMTyq+QPun8c9w9wZhFGMX64S
0bc+B3n4ker6Ciw4atN9bEwvTSZtE9hOdBebpgvehqSwtXQ661X0M8jRq5GsaTPMd/gQR4uSKlLQ
E81G/zeBI45zEovAkgQHYwLEGxg1txhR8PrUOmQH3QIMtuJyHVpljeT7gGx+61YqJhVddDZC0zMk
l8X53exx0BEBW7QyIhXcdslGZz4/1NNxthJqnbH4f1U0NAJ+JK5Bs6I2xUeQdc8ecSOgl9cUYY4k
fw5S+TXARc667FzkdIjcqXnYr4x59kvxPlI+ZOlVr8Kr/il1twbzWdD+EAsbKNGX2or7Vo6xHJvv
ozB58rIelel7MhH2wyfDAf7e9gybqGkNnubV5ss6ZAAqHxAbKvbptcDFzf6WoX9DQzOQtprjVw/j
2OlDBDsWw/SqsniE9V1oqdse2KclVru6YSOjrouSd1HKUBjPr2OWvvRteRdGwxd56wrls4VGock9
HYt5WKZPqQfVo0CNKsddDHe7AE+gmwsVy0bclD/jsdXh9NqZKw92H+QIbyvyJE12y/FuiUBZV/cG
e57coODvo0tuRfyJbldFoKLqg7B65/Deysn0giZvb1W9XR9fRpXekSZHHISrLi345RS7El0+AsEg
NuySszBkp4Xh4lBW2kswsyOavygMJfpjpwM5ZDJUhy/HClwltNhiw2o250YYiEoiZTroNjxDcOei
lcxYoRziL5XzXEcPL3Hbi7hbQvUXFUGBlR4FnrRcIstWAjesT0qyF9v3zDJvYry15jsScOrZWDos
jQ5PV/ITYPzlMUJLEHHMLuX3lffNm6MnuUMOSuJDrxtbIf/rCslfX4ohfo2qh4ZjpwBqFeYKx/0F
oSp8C212ARtpUBRPeX5pao8FCDI2Q/KNFPKzg3lcr/E6wYnsuTtJ0utErDYObF6sRAYXieJxNIJE
ZZ2Fm5XcAgUAzS35x+GNY10Aso4VRmN2iQKSW8w2xC2VK7G9OlkF5Mtu9COPQKNthH/yj1V7wA1c
giDE3pap89KHhQh0Ex8RnLCRlnfIIZq/RJGfmawB2mLoL8MdsTDCm2BJeom9cnVN9MLXue2MBlBe
k7OkbI1bl6v2d8YmMDLFnSzxzWC6dfGti/XOjCqb9IBdVmKm6keGoNz1fbbLU+SUkF41KXQkRiUW
ix9uFAYFY+UT75d1sRPjR/f5PKQTrQKa0OmZop53UJNmjR0Em/yq/BWfM3r8S4kaE8CIsI938659
mZ4YTpfUMSmFK6d+ZypgIWce7PfwrXzhdVsVx1drV19B726wtMyYFO/IifFkq9lLiG5h5Cbne7xk
cAaGHAnRMJP6ljE7wbPENpFacmZxNklfcUAQuWQMf8LgKB8jy9vaWWxrj1Cgf1GPEreQjOWZoDPb
+qXhsCC0IzFl8sFyBAjJT35FUod5jsavEF5hn7PalWZXrU/6o8QIY2752rp0P1XcrJvGJeDdwFmO
OmA5TciBZ6Dtm+JvfoNKgE4Z3wVl6IIdvnAt5T1fnSs+c1+0w+EGN25hmojfeHYpgjbUCjz3/GjD
QjAPPyA/Cp7zfvFqVoTZnoy6LuNnQnWI8c4LKkcoH3hqkAfg4RzDYya6luTTkrrjsFfDg2Ae8ujA
7VfNO4risGNu7AvVAZUQOhiy5PN9Ca2OLxAyPNfmW+l1J0wScrBpjR9MvsYveXAoZksoY6PP5oQx
Cvs9SHj1cpZYp4en2vhqTCan00Hv4RE5NTycHWpXSTvPypOtcpi9iO1DqTytfjbcXTSj4aP6KFVf
M4+9dknLXZhe2pofYUKzDjOnvwQtt8fpqYW8Ca9i4uWa36EKAIxB1Rbwi+qPnn8q5bswnXJo9Toy
YOk7yDzhr+o8WQTG57bhJrpzEiGQZsyGgY9iMLZRrKNiY9uSfksoFYEAme4TZUGrPmkGOibTxonC
D8VJq3FgbTWoylu2B2Z+UtHj40GG1rTY+G9UxmBINaVtkBKISIfqpZmHe7uWjxpbzvgpBW6S+mg6
1W5bZ57c7qDajPULBwWPd4AhgueMpCAWF0zMwi8w2UGEgofHnjQVr1BezN7ukp0hbefHmNvzchhf
ZUbyEcqUsya4o0pi04AQ27E+Us5avAZ40JQXHpGiOvDtth1/+BQM26aEY8myi5PW16vTwusSBicN
BfU2b3Y8xKjQGIffstcIdUKya5r1V1JIQHxdiLozbW1ba5yq0acmnvTpYJSHtvVFYW8SiZrtOdUl
004cap951Tauc4mCNJb5wS8kRrRx54XcrBzIvrqtw+/FsKWSy6K6LYZjVrizHH3G9LKViQdKd0X5
lyl7Rd6D2QmgmC6XunNVkCV/fBR8h9yTtWum9qQ5in6G28LX0+2mM9rfCkVStFUtKjNwsNGWGWIh
X0b5Op1tEaxB49B+scYViq20uFXzwyTbgCDX7ZoQMKSbgMLgFEpYBbgDRm+UcidKThayAbb+wlb4
vtgctK8EfiSUoSBQEOuVbCPtani0lDPWD+Wg2rJ2Y6XtAMu16o1INZTijNrUF4yH4SWDjz2csG+x
8OYJCL6Hj4X8jxQKlk1iVl9sKlR6MqQ0FhcIdHHFke4NFQGWJ3OV/YBQnTA1yQP11tAOIWbQCiK8
sGFf0ge+Krk98OcCxJYU9JtGZ57ioL7RX4W/mBtl2YGKoIB3uwEgyzbjRiwfvDX86uTSDFvm+gXc
0Ixv8F+leMnHivF7UyDJWXvkeiJVSmejt8v5B+iXyYY4WL5mwIN8uuTcNHhh2VihVHjpRn3XMcLj
sCPlS6tRNz2mib5QpO1mKgRAX76tgpJBuBsEQqAfwscCW2BrDL7cnGpER5iPRBTMz0LesnKL+73J
GcwLksEpIHaT5EqnkU4zo7RYPHccMur8UFlmau7ESF7FdOMn5bZpOT4cwAfpdXTeFbrCTRoeQj6s
t3zyOIjlYJeHTobEcLqCOWObUovgAG4LWxm2Vs2eeaJV28wHiC+15K2uw9eGchDxdh8JmuU9nJHh
To6xuHWOQ4zBxGY8rp6txZUA7hLnVIrQWTmxPbxzWXSLaCEA4iCxcWQUU8M2fp8se7ZOY0yF5yPl
DEjpVB2UKp1oKxXuTyc0fJA8FfgRAixST+434QvztfpbIrruyTtGAccnC0KxNjlJHaU5KtGl5cFh
sJ3frc9itvsKiQxuuQuZUul6Hth6w4ifdDsftZqQ+BGyeOvcgVzGEFjZIMXq8JMoR52gM3lfiT6/
Whm5qeqWsAjY5f+OksPPN8OAY1XzESKTfAjNWb1q2MfAobCoJGZS4253ms80ZjWxo4VCzIqLR30j
eoZ6iTsTXFCnvhXlt1g7Q3MnambgX2nc8acl84b6xOV14rXga2t3PDxEkWSf0XlBfsYmgqy/dj1t
4ZqII/HjTrpcoUXMKkMoUgg3/VFIHzq/Zm+zWGEdVza7NNizyNDpIXj0A/OiWnug8sxtOzc3fA5q
jeAC4ZWB/ZSjvPUSNvjVpsMvu2FXN505DSaGLj227jtwQZagWLuOMpKBbq9BlhKC19nwEeKps9cq
vwtpBTGW7svwhy8PesB32Thmt52tT9PYtaDZVQgPjd/WBCOND6U4RN2RMVYiMrkEoYS0zE8RFDTG
g8mb8uS4GC/czDm+j9gvL8q/UvvOja+58UccwW3FiJv/aA/6C/kHEBeIqOauRNFloL33Gtg4ja8H
+9rcDiy4qdVRaiwn7JgsPUeuhTyzVeTj2Dc2MuMMl3eIKxZ7WQuNATsTuvBlQy9Q8q6ggNHWKlFe
DvixONLQp9bAVzgisb5SH8t2+kZJ3V+qs3FbMZA7/U3Zd8QqJaOdLQgjYTTcBYMH3oUERgdFXWIA
8LqGJvUH+j8nEy8UqP3A/AdL+IZZcVH9UpTExjfWCm4d3nwhd8g6S61dWl2WFvQtDYNn6GROgVVx
R3aIwSfWW7snk+NC1AXbc66vlEE7GeMe9zYVPeLGznqkyRMGVGTLb5Dg9JGp4AG8R8N9J52wK4QM
TAanyRyt2DeIF4rxqJKlgZCDOLWxO1XRRZruQoLut+JcJ0YE16hBjSQfEzQpLwsy+AVmb2h4PGbU
VSUtJBDmcjpg7SHGlveC446Xrjrz+BkjnaUPOgxADToxuFfbsDlFIhmVK0+Ch8548mTty6lgFQBN
ai1feayiYktBSwUQX3Wm/2+qtRn26ZHkSA4O/s64hVKGl1xWWKU9x3FPlgYLmZ2OWRDntuEq6/qQ
+bKt4OEJoTCRt8vpc4QpCtRHSt2ShUD8bfUOeAFSkcKf6cztUF+X/DGPMGfFq1ARl4CsBg4tzS0r
ZlHYxGQyNcG0iyxxF1bxvl96P4ROO1WEKtOcog1EYotupHZ11qp6J97XNI9Z++XSHpMRqQKhMP0b
KeFUZQZx4S+xiQZrvAgjMrxspzJ2YUqiSL69TrTBdNJKxidoKysojcGWwEiUDDzGYcgJJ3J3eeZK
sd4sqoCs+qWtiMfQcARbhSMahHYLaLTpEPrhCuPTqa9zfZmnnj7jVJRfBNJwvKOzi24NJ3tZfCjN
4hbzZ4Z9G61n8dFy8s7kTyWkPAiSifoFgYz0obUdOOvKM0s+50FyReQF405jKFaBSkj7hK8+o86A
vYb9KDU4VnhZ6vPC6a8Ob53RQSZSdy3xUVrNLmuUTlM2Y2dBuKHdQmIBk4VJk4LrsdGuZgY1iAfB
mJg5Z8Zm7AkwXI4ZEx9WvM3AJFsAiB56vYoCzlHrS9yzy/rhQ+5SzvLlGcvfRUPqREi4df2pQnBp
q9TOh5HZFzQ+6ji+u5bZZ3htxVdFxor19Syyq6oBK2DB+N2qJyb2wfAxVNqmsxjtXSdgU1n9Jiof
ZGOhd78v0T9EHx6BiPcM1THESd2fhtdMrRl3hhowkDUmXKXdiahQ+47wsZksBa1ctF1fkyClmUQo
qOO9lyZ9y8KtkXD8mKpFvY+Xfoh6L1RpDOSE01kyCz+02LgIU5uz+xoL8s0m6kCTM7HrkbJMuNlF
yxHSiWMGWx+iK5Lq2bW4dc3mrmFAy+7xry3YDXWD7Bs5p5K+gLmi9kDllgpsp+B8KDWkgJoVZW2H
UkMZF5iMxVC/E8i9CAnXVSDQjM8sRwnQtlNtG+lZuhcgorL6r46TzqMXHmOz/xdDdQktLUAFot2C
Gb+CFjxIuAgRAgts53U4azXqbt0y0VfJxmv7P4PnPiNJEn4DVTmVeuoHJt9BKI6YHGkh4va1REpR
9jkrWVOCpSVd1aLDaKi4wcR4q9MHN4+rp8apRHwSPuZdX6rvuN4GuqHB0xRrl83NuerV70YIbyTB
upYebKWOgUG80P2sBqtlViIXEApWj39lhxs9KLuDaIYvuZQmtnqn0FZrKLiLQA5vazAYm0Xr2lv5
n94aXwOZpkmheMOcHTBj76S6++0CDTM5bUTF6qsoDHucI+wJMq2mvG+z5L0SQ4XVyxoqWB6DQUFl
U5kE+U5HWYIk0PxMnJlaVS4ohVKok7L1U+fCV1IxuC9J8UK/gb/H6kpwXSFqF1Mn7K/s9gHZtewX
1pi2+2TMRw3HrpOdiim9i8GYsABPDmA28Hy2FA0dCQNyxcAPZLrqDYbg9QLwMElTdeatDGwIgkYb
v9ZCE6dzpvQNECn84XW0ary3TdocUshpBbUrXnvWkPh1HSSOIvrzmTgzlZSrYZiABPE5SvKLqEa3
rDRe0wmKYI+PAOTDoc/zuyL2h1UdTJFcmxIJ6kmIxb05WCLriFrypzD6QZMOqxxAICNCCGsNkTc4
a45sAM9kk2C25nABK0o6sqkMu2g8aQzZamKotIBPvzR0nv78IBT6Wbb6X73h/TeEtym41/Na53ZX
OQErHjLqh3O+aMmelPp9ZiLdnnp+v8zVGIMWif43Ndqhg/MrGOOtheK8MSdOlWI4SCRupMiJU768
ntVtwWh3WS4Vy6FEUrZtY3wBFMTCQmANpC4UTmWKnYaxfhpkX70RvKacupsIARc/ogfF9QVw/kla
BN4bvdhBBGB/WO6VNvQ0Kd5VFiktEUhaBoPhXeuRsfZ/jDxPgTqd+tl84CNVuu4GOJ2sCwHEW0Bv
KdPj8xj5rkJDR+nhm2w3ReC3CmNmJXNoPxbrAs32YUqMrxt123Rcset0LCbfoGLO2N37al+XbDWN
/NRE2jYdDs08+GneXhQFJ6VmPWMpONXJm7KiINe1v4LaGPNX3sV+rLw0CjbsjglFTrs2MChLjimy
SRNa3EwxphNIvobcJujPehIfyYoqKWduQ54zc8xQCL1NyVc6fizJAG/8WCjfcDfhRC2blpUvlCd/
7AhKWphrsSHEp4UitWCdnk+aW1GAxC2iUSrxAbuUXE2EE5n4SwI7wZBWr7IErhS1/qzQjrV8LlIs
ONUU4Vliu5OxZgSERkwmOq2E+fjS6nYvJnYgFLY47yXS3OIfI3xvWmxPdMocZp6A1AzqIFuZFpAJ
8mqptHuO2TAt3Wl8a8wPxfwAfUbUuGtGjyp9J/SAUc9In4Uic8iPbRsjNFSdtg+PTcwB02W7DLx2
2F3kNdZSBU4UtNsk17wCBFnZM6sUSTJrdIixkAFIdpAGi1UwKW0EtxKK5slQrFWgPbwAXQUHZf6G
ybXRnm3fnUsl9GLtoyhQI7cWo98/MJhk7kRbuIYuUSdoOBVXDipeNYTsoLEmAEHtfKymN9G0TlLG
cjmzcQ4fkyXYp8qyl6eBWJSetLeCro6dnLxXx+BTAi7NCuJYdgu704K4sBndhghiTpjYUwIyjwLi
lKUj65RtQoxsiJdw7FnEjyNjJLCGvaK9qdRiGAlIZFGn5iFyArMbdsZwxkEBdqAwXJpIBi0gUOzQ
am2ZerfEH2gnGdNVTXRq/jSRX1U+n4dABZNjXGUW7V2HNXtkDDK29Bo9MvSg33FqXhEh+WEabaui
YCNBJwtq6qoy3IxN/uvMludiusb1WQMwt7Fi8T+OzmM5ciOLol+ECHizZXnvi8XeIGjhbSLhvl4H
WvSMpOkR2Swg85l7z10FEvuHrx5rwrQ5o8/6SA6lpewq1h9W5v5WSIKU0b1SgPgY91XdAfIFdu2A
I5qgvmKN4Dgt/T/F7t4JI9ppo36zw3GLBXXvoLQk7gSqOyktCgB4RzvnMEj1ArKw268D9UuEB78K
lp2vHPOV13ILF2uIpRe9z45eZqySsT6NNiNtdjae5l2HqIZ/Cu+7tfchZv++B9IDyfORY1wJkOZE
yJQNkm4Aq20caNo5TW/vYfYv9saYgH7Jj7Kr0SDfvBGqRNN9YfVjiqHxs8XagKMwacKN0bnMlX8k
U127W7IfPuphs1Fyc275xZ/aIBuOgvvQpEuq0hM9XkMn0ijo9JnT2Y76MGwNvIu55msykFL/VOEe
h2iYNZUBRE1dWwBKLFBrsdDf6658SSmOVlftyMMkJPjVJ2iYdX0P7ZJA9Y4rUt5tyyHOCmRWiLIa
+Vc9ti8WRZTmK9u5itBYR71C+kRyGNlAQ/YBQ+fcMpaTVetfa+ayVoZqycF97JWvsv1o2uEwJtUt
b8eXqkcHSRoT/ntYm8m37M8NCadB/1Ro4+KKKRJefnDM2UEfeYLiW8wPtw+o0rNo7oTlFZ4Za5yg
ZX8k9nCvgOiSJ98kixQImdAuvK9L1FAHidsh5TW0QuPb7X1GjiW8mOhLbcRbFYllEESXRvfIpSXp
0bK7U4p4nTUyzVCH7Y084YdOFANKwWOvpLdm9J65GtwsxuAagzpoP5tMc/5UiYfUSaiqciDCjJCg
c5dYlFWIQd4tk8ZdB60ESxiKRnMUBYv+mCxE9vJFagPJjw4tsuLMl99OxCMPx3XOisehn+CrTkMh
QANWf+0nIfN4g7Z87Wrn6dXRe+1WyzIwfmqBMicuileIZIBw8mVf1wcIl+QT297R8urzYOmziB28
WqKtcsZdNS0RHO5wv/5ABKGqztqytI+wcU80YZzo7r4uir1jTjqLOsCE15xcc9lgSc5S23uzJP4a
xCSbkPUFYV4J7oKmEE/osk8ur1WKYcPsHzCg3kti6QqZPpR939VHt0oeotTWWdHxlKImq7XvMp2F
Yb9OChMxSCNupX/1fflDgYSisV2Y08dNijrm6R5tW3FD2fQ1mAdEieeuqLaWlrx0fkhgWhESrqqp
Y4NOtfZHf5cMPGyD+gM+dq0EEfr+Y0fqSAXYKWnZocXRTp9SIiyUsmWr0RaEtyrVjoXUZkknV13d
H0PR/A4yP5mpsszt6n8pJdIx5qNBw+w57Q3SlOa2T/tfO58QXM7GNFvwCKO2+g/NEadcyw/mgHgT
jt8woFwvPoiaO+kgHZZjgnfKzfbUFYFuvNtjSeyVy8xSaVduMVUd/q4I5B4+EhyIdNZ4e9IVlwWT
zU7hAILIEKTaukb5UrNPLaNkshHx5k32puRfFsMF0v8K7H5QeOBh/ch2KZRdRxUhyndw80Ajn0nK
pAZXXIAUQyAY4JXV0i/CFwjrhgCxargFJ9ZyBoacBvCtK8Wyxl6jMk7NUDGIiA2V+6yYTCnY6Qaj
xWoDwwRmiZ3Ogwnf0kBpFH8Ew1IqfLo9M1iKsMFvwYPBPGhQQligLUsImtgdmUsoQFySoSdfDBmZ
Gq47EEsh4X09BnO8NesSZqSuoUcokOi+RwmSBb45N/iAKki+7LDK4pIko2At25+yHuYd0/ISEFmD
Pqv1iJ2v2AaybTI8dzYOKQR9kiHNc3LyY6rGrt6B9dh0IqAn82G7VVhMWDc7Ofo2czEijqlQ0GkI
Hhzy4JLC2SjFRWLFStpHX5wUqDx1DNBW+ecw1avRx1rCQhmFl3QKCemxbA/NKuZ6GXD+NiZicNbK
SMx8AwwxDAFsk22vIk8lFH7KLYVw5UZ4zWgQ1fxpCmemsByr9GZOVgXbwB4lp7uwg+AUx+1aqRih
dc2WsnfhHyVaz4RjZXoDfFjIAk6qipGSa2Q+2tmPETyYUyHNW1Cd9wP7b+a6cXlx2ltZ9lvyQZZN
veaMo6/ih9AyZZwkigQL1Fj8Y3JtS8F4WG8WdoWoDG5ExF7DgeWp/Q64c0dCrjgSTeuCXMLwbPYl
1qpkh4OBrKbM5b86+TSqTaTb+8Bst+i69Q+cbUuz+Jm+TDeNS7GV1Aj4s1MPE0gHg+gzwCWA+y1k
DpUjy4F3WH9zJb51Yo++8S3D1lx/DQie1IDhsfUtcwq9NmUDcvEzHpD3xLuh1hjLA+gDCI/9ZkK7
6sm2tb+Fcm7kit9pxA/I/177buZrvf3FLlJpX/hjk+hDYoNL4hN5uboA9HUFzsSZuCxKcuq44TIR
HQgrO4SYKrBz1hsvYBVZyWPi9g8ATshYygPDY6aLgaPtyEtGtYNE4aoqYg3WnBr2UxQ/AnFStnWY
i1ny3ZWn0R3/L7vT9JN33JTZa0BCq5nXKmoBrntIvhxcCQtHzuzxZPNKeug8beQHTCAppjsEFHk0
zFUk+/XwLtg/USuwLHoUE807/QOdzlLoUQKJQlhLqiyzcXpVJMsQFCCZUtxozEKtag0whfGrhijb
OMK/S+Ck6ZMiSnpziZQMdyeiynWbopQtnx4Gu8h6Kaj2sT2zfodYw1VSo0lKxn2Iw2TEyS8huAks
1yLUQGPw0OAJgOvCb7XmQegupwOFmNWFgc6jUruVi7iE+aqENGCop9D3mI6y9eNAC2s85Z2zpg0n
i6imH937iBTbzt+2oNklE+wCi98ITUEC97FQhCrhQLmF0lzf0/mYqr0RFQMExt0CEJ7b9zOVSZNE
gzcWbH0CqJYV7itknoO+TmHC2KhzTL5eToBWwb6jq5KtCwvNlQAvsMMGTEZBZc2KEDMOpmRfeVbI
QnuW1Bcb5ms00EDiouV8ZAwGqC1ZjipLUUS5GgIKj7s6ZEyI3BY55zIMgSlEjAUxRRDtVcAzGMBk
tbhS7BhdbgJYrmQ9EDzMBP+vDwVdREzavHUkmBokayGIjOqIOIlQEHTax+CmB26MBU3jKsdY4pv5
Ut8xQGNNRjOyLFnGjME4B/ROjHAJH9c8KuTWwqww8N0MA7Q+QDVdmGzSxFiV/BESi90Y4iUurQsp
oAdSuiq2EH4InSzt5pOmNCrjHbSmpeVN/2wieMLRKo1Vh23K68zd5Ngl/XrbaJgRA6IsiozckA4K
ikp2FvJYJMUwMYmpZdcGTxJTy2IEOa2tczSuUmvn5JzPTbQN6CPWhKfgta7e+E3WoC6asIIxqsxp
J1fgQ6+QQZZhg76Imz7sog2s7GnVGztPIX/ThJ1Be3EmKTBnqGn/E8yYefOL9C6wdNXZhH+eMf9D
1D/MzQz/e/QnwWR2lVwq6m+V0H0594GxEWDAZf5dw8jhJWtIM7Dyj7a6gDL833mEOsYGdKma9OHU
osSQI8/HJgPfGf+LkrOLfcUM69BJN+KfQo8VjvdAuagjYl9uYARLuwHDUJBccveZNGdL+Ql8IKZI
YCyHfLKnzPh9wEcUduUNu70Rt6l+ycQzii5d+NLrXyLD0/rDaV6l8RwZ2BqsXWuFKKXoHRSkq34U
9OQtmqqelUqG/LuTZ0setGjVU0950deARht4o+ng4Vip/Snwz2DHMZC/ReihbdSG+hug9+6GsMpI
z6q8jforjX9tE2p4BjsPRulF0vn19zAkXXZJUvGgPTTCZDvYJA7S0xLyg8bGtnV/adrMbB1kBVa4
ZubFPEEIY6P2twm2nHJrk0Q84ti4hV+xlv1YVPsZDuCGpZEL78Np71ELRWaolsagIwAAgJdmK59c
joF9w4CwIBu58rCGhaBgnATziFEevHNProulAPTxIErzKAWFjYg4oQTrZg/Vr2dYCJeqx8o2YZPI
pINOWvIxeIwY9eRijl+TQhhgOBgH3ivdequjZzu8WgHQDiZLRjfnYOHMWybd6T1zaWRPI7Mw7YFh
zlV2XrG0q0XV/UX2PwbKrWBRO9V3DtMbF2EvohmQ2UgxUZcjOhxlie5UzrKC6qO1kL5a88lsHSfH
EXRRpy8ARLrjMlGZt1OcZIQQcWX4RKp2B6CafDP7PLj35RdXrmK/k+DGo/4vDYBAXLXoZzRuKop4
s/21DMjw5o2P0xjvmbi0xV85QBQ/ue4mdeeC8Yv/6NtgmViYibl6xZo/SDpcZL0PpvjU0AMzA6if
WYXyKlihCfUeh89iEcQ3t/nMEMcAKOowbzZdAhKK6mLrOCYf1KG016X2tFjcN8UlpyZJKUE9+V5Q
D4TGrFAGtCtfLktsGyk2AUZvtnXhdezEmahPdBQgceJbAoxkVJ9FQamNggn3T9Ch5vbORfev09hj
ZzuvPlnFZUTR5gbwP5iFi4ySU2eLi0MBbEhQTFJG3pJzYrOqrhDa2B8W4vDCa8mlRSZpfRFJPwMW
0fDupinzyPDuik++IYzhtv/KlZWXfVao0Grjvfd+IlAUBSuRMPpmIjVv4rPZHOupeyz2Up6lcwnM
jWccw/jMfybhMii2iXlCm98rCHAUQOHICk26dAzXPDxo4p3JFmWWLPaoGmOknnG/wQjEjG9cCHXY
mNI/uZJWtOnWMVpTp8M1WSjHyeQ3ik3vZI/pbxWZ7MawYseNepJOlF593YU1p+5wAMIAJJ3sifDa
lbykI5ZXSEtaPOz1yN3qMdoM0972yT7oiZ0b/tm6tqpAQhCMtZQdrZZmEDOqkZyo7UE8A/9TCSfQ
wICBaQGobmkgFBNz5fqSTTHdTuEiz4zPUPOPgMK/AzSgfsik22muUaRd2PV8mmm96idLFn5Y2dhL
btgylZuI2abKwMmVwN68YhcdRW1CXopOTkcKRyhQjPYfeq1dkerjgujf1UAns2RYwv9dt8kjMnTW
lBCFipgBZ74yuvhKVOd26JStMYWLBv0uoazK3XaRTID2utgP6dSscdxMeTG9+1FwqdkRpjs57B1Z
kauEXaOLX8IM7qSbXlryqztsZsJGJ6b7KzI+1xnjq1T/VhCydaTxwkWY5mvaaK0dv8NtZW9zgFl+
nK3GxNr4lDg2zEkAGejRnS3geyV0N3HdbAymlo4ergOfFBewgyEln07USMFQG0SO0eCwVExWT924
jl3/Ztk48Yzsoeu98qZbrYP1eRM0LEjzrnuMFZvJgK0/KWKX1uBL6rn+sCcebFgyuPN5AhAese9k
hzuJuTgc+0U3GzqJVKRGZktkE3WZ9lOSxGnpU49SvUQHJUu/FEbT7qZc18xnqpIG1c1QzL0tm5UW
VWzhFMgoxpFvchOjlClYGc5aFQb7WBzMrPwUarsewaZPjstsWhhNfK3Ooh0evC8JUW8gSuotEEQV
G/Y5odZ1yHjgEhhPtUFh4cNrpAUHqj8Hmb7H3njptA421V+btMfEYM3Yh+pfC6WOkrcEm6kq2b8x
5yE13U+F0k35scF5jORHVYA+ep0k4slKhMGx67/capc8M1e5W4jzfNRrdV2e8DJ9ZthGioz0bvKv
WAWyFsApYQntu/cgddkt33QVsVhgFuH3x1rTjibfO1yfY+d0Z2Gr55A9YRtDFylvuhy/KhmeMXx8
li8nGqhFWffnk0oCpKftN3eo+/uec8zIoIvSWbPv2ZnucBVQ9h3r0bnR2m9+E2hhpau8C9U9m1V6
tegDUQosbDvdWR4WS3tljczpi/Yy2sYJruTeNuL9wPJPwIEVkqxQdVsx5c+jce/X46posytUHpsw
3IyAc1UJGNZo/S2Kw5fvsjaVEpO9zsw4B9ee0co5ub7AjbIo+3phEHvhOSsDxnSKiCaN3UODljdS
glVPmi6Rw0DGfaInIFJ3BWtRXAYc7CA2zmpDFCi59JKLh0wtYOHNW6n+acnSY76JQ3s0vnMf8FPO
ZEqyMCi0Zh0HFMLOXYIbqZOvqB02Iyqd2ATLGdkLo2iWU28YAn1xx4fNlNVim8sXsgZtr4bl2ci1
dzcZZ2P8sFtlG7NddyFbDQFifONtnqgXw/mMgYSBASc3IMLlxD4UTCcIirWdeSdETM6t9EyczQzA
CfzGeDS3IqgiJtMFAEN2duiMaR/3JmE+uIIHvPvn28MW2C46SG0RNnI9ClSEpsb08NMcTz36UUKJ
kGeHME6F110sP7rACT2CVVkTcakiRmpHHw0rAugmIg4yxJKRyaWrUEZRSPTtK049pCFk/sUpBhqg
ngaVVgyaHcFznjFkgodiQ1qs19za+jqHDBry0peufo75Zdj22bfcc9qg3ge9pScKAnYWyC/bCS4B
JS7syS3Qun8xOXdNGW0yNgxSmmtdKfcDNAF9Qr8q+SY1aM+cYdz4kbMvqp8GKa8oLewa6VZ4Hl4E
rOSqfXB7Y2+9wrMdlEedXyDZLqQlQG83Lm6IU6LUPytUzQW4vz61nuOgvUeq8i/o03MgxgUIOedV
DMnREskqlSggSeWybAZ0GMszLdjmVv1OI2mGMIs2EXIvmv4WIphz14sF3RD/lL8ApAKgjKwZXEII
lvLz6GxG99PnQMqDldlcSQAu9APek6+ChMFqL7q1Vm+jCGAaj+Pe7O5jzqG9BmEaJVNV5HOkgCbw
r0H1HsffISA1i19NNk3jI+RjKFyGfbgtaBE886xnmxqpK+1rtijEFVTUSKyf+S2xP5Z3zfgbyugt
qs9x/Fn3N0av/UvLT2P2wQqkp7g3r42zZvZGz1e2L8dbZdpGahvF3SrNpgDVU3kzxz+ow78O/ybr
VSf/EIwb3OZp6O+yBnNIgYdPpFF+wDRxnP1guEL2+pMQedBN3+5A5I75m1bfTYn47EMH9FToP655
1XhsUaBP1rIlsvUKuUZ2GWNgVvdaflBlm9GdtG7cZRRXuAsd9RcJAuvSVqSLcRpZoBxM8CJ2KWVl
+eQP30Z7SHTcZmiStqayc/Kr7eC/PDQk5uXnpMJai+mmplsqPB+b0x9eicVYb2DIHwmUmxlQwhPB
m8sv1NiUvVDwmpcFLVLJT7qyh7Ehxi8pdnX74XTbgMJPcEQw+FNYYXe71N/2wxF0RoWQi01kcmiw
wuJJ1f96yY9qvOnpO6jpESlhtHeaQ9EcNS/AGhu9Ge5v5LrbFDcT9a8Pgsc3LTarE8t1RoYh63nS
e5ClVzBR+/AK6WX6eHm8C30TBuhJQUcmaLHKDPr9nvpOxbhqflsu++53rd7wnXXeTta7EvC0A5rk
GeQ/jfs5QiZuu3eVWV6TEzn2MpV9LdkNnJFEx7/0FrA0m/7gdOvMWyrk0JOZLTehcQ3cIwV9ioXb
coA9fDvFP422D5yFKb4SCMPa2a+O5rjAtlmGJJtwgt+LkpF382u5f4a8l9mVTKeweDCw1/yfVL81
VNGsF3kHXCavjn9NFZZK+mdmHQLa5toH5zd8Feahb07MhlMLZssMBmltYcp88NKMMe6NuyYPQody
j6l3Yt9duwGJ+9Yf/4XWPnN3CK/yhqkquTknm7Gt+073EmifMZbmmjeuZ8Cepwh0Th7oK+ZcjHlO
pvwc2M1nfbJwMRU0IIlYm7xpfTIzs9+p357OCb55IJsMKYazVxwGznqo7lELHv8rE18RpJjpcjsq
HH/+00NFTHIQaplo0WaHtF+G9k/fv3v6b6z/2c5N8nj1jNx1l/wa7NklmZsRLfJX2wHuKud2jcir
fNf9vQJtxp5H6LBxvCuTIhorY3h2TdAt68Y/tc1G1sd03Dni0mhH1z7a9SNLz454jxFkeZbx5mA9
0by7SM4A3xXr5Ccr/iLlYNRwZuR/fgB2wH25UEci6MMao3QYToB/DqH9W6VbMtpVJKTqOVHOg34H
8kyLwLa6xxn34KNXMZzAP9D4SPTyWel3MzjU2Ky1dIlpaxDogg52h/DoGQZ/nnFjgGJjHJTkGOVf
OtMmE0OlycxNZUfJVAlu7q8Q5z7AflA8MwalXAKudxu8Yxn/E+PBgFujvafVv+kFw2OqTt43DXiq
9sdEscNgMdj3hGF3kL/J9BYYW1M/VNVybI9s2npM5votwjTg+lev2GbJ2RsQ9sxr+U4UCHhwhHE7
jUWnqe8cinZto/knFh8+81qJy6A/thO4ABNlIxF/92MJDgVaT+oX9jxRApsYZ+tJov0rcFEpI2Q4
DyO2usF/hTQEgR6huSTaaMpdpk0ldFo410yxH3kefilJ9T2kyUJS7GiD+HWoNOde+0pw/72VOjMM
l+WiIPd3JECOJb167m3K416KZ5t16O4DFeJIAGbcddw5ISLkaGeEXnk2Wdpl7CwyQjqrJjtoegmK
SgPUrgWIYAFq84lUSsICoYznkO9N1LoTek3pfpOqREQEr9sxQmtRmAJBuo+Ngi3LH5QPtmFhOqEO
yI3HgWSjze+NteYw8pFmwRjXxIMRmzGtXGwpc16+bGU3xYZC39+lTJDRq68UWZ1tQ87jzpj/v/Ak
bgMVYF2x+gyXY4YA12nCkAmHzYM2wsfDzQpZfJTLulW3KTEqjHbts+qWrKNKoDPjQG9V9qvGcocj
HFdThdhvxQyMmwF1fqqgX0c7zg/Dmvsy1JdENM/7ImqWjeRA1CMaqHL0fjOt0ZcJVLNCZ4kbKxt3
0CJwLGIuowwKhGpjmTTDgXf42rfGLlNDAhpTwbxaUfYmRRTL0oxqkC6dvEwuBjYZDn0Y+WrVyQ+9
lZu75JQIkixdhrptVU1kn+BDYvFuhuGzUPCz1BMb18rznmqj2LkJWski4AiZPm8o/RuXcG6ES9wX
XUXSuPfjMCxXcwByFmi5CgAuP/do08VAlxTBd9uxv545tGx9A3nZ6QfuB+gVJJoob4OGCYat/S6q
zGHd1OZf7bo5kU8/ZpZOlI5SmclWDTcj0efLtCtRfdeM2ElsA1wb1fqSSWeuPk0NbOeIDkFa+i7U
imvV1eVV4wFnrQwuFndXZ5XfFmwbonzEji2J2LYFV7xJ09kWCWwDBXQvStZZ2OCKqOz0nqMKEvVr
xBAUGpa2IhuRU1Mz5iH60tkgimpFrNFiyB1Cvbp4yTLSRXAyTf2me52MaObwTq4uha39lToTBulU
+BEZC/CVXYEveMCorLfKzVK8ExiWHMMiuWu5lx/drKpIyGxXfvnejIgqHRfkaJSZ+UaSxzW0rnKI
YAr4qt5t44jSJ8QBDNl/Lwy8YqkTIyQPuWpTudPq4ZBM2ge19dGblvXKVOjgvZKU94yRN94XdjMQ
6YmCqkJ94YsYHk6PKbuPeGNNpjtFhWbCqIHc8S+mPgjt/ZC58UnK8cMVab4c3WilKqYxbwAU4os3
0o2Xe/YqlARTZW5Augtazreh4LfYoqcmGg1Qy8DgzIGaXc+y8zoiOnJR+iq+aCd49Rk+KGBGDqqa
WL20YkRKP157pnartGSZbEnlw0z8E4WXv+uLDghLg3skixTWGI3GhA/MWeecBgcAwViA1tI9x6Gu
crYOmVjUIMEZDhvCfFHseKrVmRIl0PmTyVttmxfyZfAGJOmhzWx2GTE2grC9ank8T01WTJYd68uo
xoSeICXXTUwrpW9imFWJdSlonxr/rey7Zt5p8DDQ485rj3FXZ45yZvQ2YmO9+KyNLn3LC0IlTKXG
PYPKH3J+MCOxBbFRSxZHzijMJSIXuSkDXpWdc5Yq67iiTbJaD4oLW6MkRlFvyxqsWuUvdcZ1SKX5
GMw0Z53ARlmWNjuysO1ngjAOYhCjRd1auCi8Uy+RyAt3AJOPtAqQdrtphxwdbTy+opCMLgVM+pLJ
yi3O7AdP2oqS7Y/JM8DV0WQ82nZP4PsGFoTiBPDqZcWC9bErqQS0Hx/CjFXgyyCDZ4O26pL4fMZx
PAheoHCT6krHlCj4q3QMXGJgK9kjQQA9JWcmna8qm0uaYSGOsw56nHfxMphuio8Fi7kFhzsCxZRM
6YWsnGfchHvfUHbM3RSHU9orylfbmXeQQleJiU4k/rzTNR1wfkWuKD9cW4LPE6r3ncL2XZky3hYG
iy+F2QRqoeAkMm4RTT9HersdWH0CtnjEnNkzGxNQYBuLomEj4A7BXu9ChkkD2hZC5PmR1dgbWaWl
TXKH4k8aiT1+u4b6SUrFZ6Z9d4yR4sEmuh6yAynD9UKv+7/pPe3aoeJvKijM7kHYkbGJDIgCkhCX
kiy6metYZyfgVnfSlvDoFD68Ddy2hgSJ44N1BMfJm2EiDhaxoa7qMX9O0HkIy2i9VbVfJArRHEGr
z71oWk+hNxtDJuPWyKYUicbNgjbt9RblrqX/RHCfEfhASZ/YeXFmvtKxTs8NUszePHZjuvWS4Tss
pE5cC/O91p+2qalH7kIWWEuoqRy9mIWSwSGJaEv1TiXHo8hZ5XNJPwyizkpzyqTijV/WXoW/jl6x
rH6zljltEJb2shM7NriouIXLRh7po135l0F3sjVCdocbkmzLbDEIp+EwZO3dphX8vvxsVypbSJJL
vQimVGyLU4SqFzbXoTEtwPNqc/cb2EghtC/ktnLvsYJpDKwgE4cT9LPfsX0UrxbrCYt2Zp0HBEyn
ho7LcUb6XN4vg0umoyz06rXf0rmTRGfM8wy86YjcdYj/aMi4O3f+yPbTN/hpKrpxixw13GvdosHX
rju4kpyGTLHSxJvGUhKSpMAvV53Nnp+j3jTGm9X7T2XUZq3BYSpDggCljci6KPD8WQP31ICH2uE9
9g3zw1XHS6GYOr1xsx/04lWR/xH3LZqREDeucnE9GSyBzfMjY6s7sAd3pfMdaN6yAD+7KWM1RQ96
b/10azVYmbowc3l5uBNQ7fLp+DXcMPQuSmZTlmLeCmL8qRBvWPu7GAeIpkM/xduVK7csB15givqn
EhNkp63P2WB3c42yMVZsZEZQzQqyvpLMWqVu3TG8gT7bY9hPnVfk6KCOsMMgl717Y4xblzGDz5x1
Lrz4HmUuOVtR+RLoxufif7RIjZtYm6tF9j1g4wq6GHR6yBamc7VfqXh31UtWekHNqTsUB6a9ijl3
AbqEn0LGV1PlsfQ89N3Smje6jDFP3Xylc2eV8/Bi4KDkvPwOThVshgaMHOvxic/s44tKGI1abEH4
ISnxyU68KQUP0HzvEA7AHiS2LDwYbUowq6d75LAY+7wVn20jj2n8YLb7GwbtOlLaDelvawtVjave
tArDTN90LI+tCt+x/LXiPy8xGHxJVkoFHu1kmhp4pIJKJ31ltv1AQsGTwWcRGzgd06LgVY3xiyfA
Z/WM/KwW2FaLhwcsg7qVCsvaRDVgew9LTAkAmlkVteGwDSh/haQhr3Q+DcOtD72FWiUOmodFHDwR
BIxuMNatG4o8iDKdhu+EdQA7yE07pRCn0FSGEkqhoxhMk71vZ/q/5R1NwJjQ2nfmvBhsCxcNllgX
hdk8S5OT5TO5jDPV4H9slFlm6YfRbNHsqIT8mQkqo5KLPI5p8ln3knpDrq45/IKdwiIRGBHhNnSc
yEh8s6pJcQm0FdU+eCXDIHneYzdqQNiqBE4OlRxF3cRS7w5P06yuabni2l+odffrpHC1g2MzAmJp
bXSYTSvXem7trJGk8Cpp5v//jmL614xFfPbj4el0BV1TU3F5G3jnMyQHvQ9uH8Q4Wxv11Y3eZ6Bz
z1ZMxd+Y045ezlVRYcwdOrFB/sIDa7WHFHCxRnqNW6JziH1s1Iqi30SOjcYYcuqvs1TQ3gVCipmm
lo+wpLSLSp3E0rS8VwJMkIY7p5SED9pKTDqPjgNKSaBnOMR+ZhmmsqKJ7zZtKzqcr2yg3Q7/PMvp
lrUB8DCkmxRkO00GLFg1ub21naqHEpW7S3LAN0KR/dYsQ6zrLaru2maW6SHDiLo9hG4sBmV3V0ce
hbGxwcGOHdJ0EwiJjXuvGFqgu+q4pPkcaSq6b5/xfBCiWqo4CkIFuR/M4Rznlwyuvt26TFDjpXCz
GC17wmY6ahHBAtRw7EeTqE+vx3GTk9EknOzUTcE2firfBWcUf2w0L1LngzSHd0TTVDjsRQEAnDtV
/TaDScEu7H2iho84ZDbYBxXC6QIzP6QfdrydsjToPt+GFjGOH9zMRHlXfBziUWAiiNPYElem820F
VFOIMJAiNYA1ex/2CUOKmUiDeOViwFQaaxdAf2QAgbqydj3vbUgmR46er1Uxwk4r76Qsz1Rj/CwE
zSiZNcx07K2by5Xbd0ALE6nNJZRoFOooTV2UN+gbc0gAiYItDvr3XSuI4WQX0XAXvbQJkUa8GAJl
neQE37moSsxHmXjY44NwGUMCRu3leIu2GHalkPk2KysOYc6KXuxBVMJX0CP82EOY7fChEABbb0we
4iFmAlEn4FlJp5KYKKxw3Y7pT29QEQc29oMh30Zp95sTWznzKp006eSUlOlN02tjnhhPtFYfTVTe
m0d2oiqZaDWw94cQWZND4hTDymXnIK02PAIE6fCuiLH+kj4M8PfXj6ZicJuac104wKbjZGJAcwsw
U4Zv95Vb+ZteO8shth4l+q0xVn6cGvm0JYtVrqO0GFVu/JLIgSzihC67D61g2kr4O9iIWunWorGJ
KZEIstSBysIked1VyLzIqKZb+LSMuhXWa4ZXLQL9aOfQYDvN3Juib2bbuA7vtOvgT4Mo3AWGuXTK
WIcbjI0gMNiKREuMghCzSA9jklFU59bUcNJ0lruAvzbw4yEdxsienmRa7kKWUCqCLKUbIHZp5xBY
X6pdyKU/BSXWOAzHlJrDkA9phHsueTVAqtA6LBvN2mwQ0oImSodJqGYxmpG5S6wDXOFeFeuoRebm
Qa6vM19fa2kIx6oh8ckHMzyJ4/CSYuxpNsJG4KpAMWnoWrr/GDvT3ciRLEu/SiJ/D6uNZlyMja4C
RnJ3+SK59pBCfwiFQsF9N65PPx9VNd2VWUDNAAlPKbS500mj3XvP+U6V4NRxzcNidbc1sj5LEXrA
zo3mVvEz1QM93+Z66KPP0YgfBVlLtvGwBMA/SfPlydb2E/BYSoYyxlJko/ly23MzgDrzEozxOY6q
boItaLkL0bFyue9zdtVElDKMioO94jxhq2wdLIKyxQRLOGM/VzbJjz6KX6jmeA2JocLgPmpEdWgc
1DGWTUBynHHvG1eaS7WLbFJO5oi/NaJoYwDBSU/Lz9LTY26ac2otd6sQr4smngPFQNpn8SGxbpua
zLyydI9p1D+1Add7o/vimqTsy0orpti+j2BmmsRFWSO7zbOEnUYAJNItETU09sTLJGOqyfw9d8aX
gKw7Yzn3yxrvqmX8iMMQ6wC39Ua1HktCiYdNkorgS9Oxs+fCYltLMlmO4ONRFnGCpj++S1atAVaj
bLbHS3/9SwHetnQgzS/U1uGTtDKYSIUZtmPw0BjWCNM4hDiIFz/iFuSqd1KJcD03JydKT8XU/2CJ
wbGWYcqgd7DHDblHUPcRhsN1FfnRpd8Nd7wXcW+9BASBuxiHGZJCYsQ+CeimWBuHbOGjdKJKinKU
Gd1tVMvdvMZqFPXzPJT3psNgkgiFddV+DWNB6aV5Miard00zPfmEGdHXZnWZOVnqqnvD8NlsyMD8
QHn51BrYvXOJxSGRRJstkl1Oquls56O/tYY62pjPuqrulKUPrm8h3qmIfYHWd6/R2qzugO5ShA7q
OTIxxtyn2hzbFyeRy9FIbMLlCJIBrCtUCJHQhh7vjZ/v3brBWNiwI++L1RM7Yckm1MFFcb2xVPgj
cGgQBVP0YKn9nMgnlBS/CL7Q23mEV+935AQ66LBjsk0uXBonVkSJGwYTdKb6ucez/7RMH76OmNkJ
WsPZGhwyMZkdTPyaOgnGprpYaDDT6jb2RH4zcWJATzK6MkN0x70K7EXhQ+cQyLeaWs6XZR98j2fD
TiyBeZsLvYu2iqRgxINsJWpiVNQMDHUEhUVHmNSNFLqAk34MynMupLF/jEPaIidbjYK03hvP/WZH
0T1drRtCg09F4nC/Zo2hybwxYJQmxW3J7Ztf7SAv6T6/dW5BQAQrvM3EO29hda01JGptlB7vFCE0
u53jWBLWhwEnufD0cJhrZEJdx3jE9liD2aGuPcRLAA+QJjXYyRDFz6WwQsiDJEER3Ia3gGomz9Pb
2HLGY5uv7JvhcnHnH1Zavrr0ibTjHrRGLrjgfR1Qo9M0tb/JpP+RCf+bl8SX8AMnNE9cgLoB6pOg
qSbfYVgPsQScAT/6XRCbi7d4ukZutKGn+p4jc+gQPBksjtLJiJ1tArbS7FyWPio3oWYZFrX3OFrL
rUuIAAU0SGpvvdepKzZyA0yTxNmVaHI6lziEltgBUPjH0KRvksIfKatNwNTIdCrwpN5qwsKGAolr
EWYFKWfJ5ySzZ7/zfumQa5CqvSsx9JfVc99rrObsvuUAeKY3cCGaPCBLY30gzQR+RbnORPH+Md2H
NGp7GDhceWXXebENavWEHxZPArqwcoF5gHcrlQQ5JaM6przTu8kDJxljUdTpyiokWXFOML8ZF57m
qpEhze3XtOA0Q/wQLLDZRYisrQ5EtSPXdG08a7mV4tdU9N+8sHgoSZaXg7wHRZye1UjsieXDd61m
kKhZuzyoOKTfE63dd/iz8XGZuUUBlg02TRG+OFPxEqYISeeQFuAK2iuiDEpm3L42BDrlPvAP3M4s
v1bQ4atgh5mmSD6WKX0H+K7C/m1Z8hadP/MYkmFXChmoGkXY8+3ARUnGyEu6vm+BDsl0gYyojkVX
mmfFfMatoIIPpkLEWpP809BH2jptNm+CmvlJ6bDnqV2Y7m1ftesT/DHP3ktHqAeur4jJD04LYq7b
q8wHqa2WhQlx9t1taAr62r8bqhqNhRXJTWzvhx5yZxFU0bnpdHfBLlzuK4VeK0tx05fIktFPIrwm
lyzZDwSM8VZyfoaqUYeupEU5o7CGvcl80ps1oEsHCz3yVzhIJBLPbFWt8kJkMKryaVZIW48Dgl+a
lmiXU6yKNE45tO1m0KDCq0EGF2FtWiZmGXf0ZNdUTJeDIYBgJ5kJq4IfVw6UCtJIJgHToyEiF228
sHcYJKc476FHzT9rBJ9lNf+QazbXaIH2W7xHrpWfw+wJlLy53OSMSQvCA/dpPT9VEvdlP6FQC3KY
c6Xj0wGp6UDuG81vcKoy3qIRWtrPUYujC3DVjhie2D5Q7xRojVXq+ehDUvJlZnZhYV5Dr8i3ucMA
obQIkF84Qdu4+g6j4LWqBjBVPX0CjkptxWxg+2j10t1pIgrosGGNKlpQLq3E/bwwb7gsCPWNXL0P
BgWQUgMs7N0H1eXezvEZjlpA33PuoZd2jr9OnMdW2btaE8HjscP02vYbIn6CaMyTleFkaJY9LeTv
ue+BC8Nv5k81PDibkahd/gzD8ajc0mJTyUR8WPpzR4kwZpSOxprI9fNBQOUwVSBlYAZJNoTMNZep
1WOgNHKdLA8kc987vffSRPTAbAuwXTh7ZADbzbEdpkPvgQKG71pupl9FlPiXiPpDNnQ2pi1GjNaz
VS/mpiMTG6vodNUpa09j7s6aTXfZ0kPEdk8+IJFll44FtFthOudKtLfSHx/8QEHpCtED+7O9U8li
jqpAOlkx2trpVbRR9rhFFoe+hZu2zPQ0SeYgh32EXysAU+UdvCZMUN1A0mgbVORbeo2gwz1Zm5bx
8ck2tHYqVAlNc+xmEjPzaVjLW67OAt1Hko7sH9yCsOoREkZA1FTRVHQhoGYpmyHK5J9zoTDJO2SA
R7F4Kkou05pNZO7rAYtsdt9WoXPvmenCjcgf9TKU0vRCCcvxUfwS3EUiKdUM870SXpLne9u6yMqN
asNsO+Z4FkZALpaSw52L43xO7sbZlXtXkrLo0mSkl+SJvU1MMXvdANWmca371K73GgraiFX9GM/l
N9sUwyH3qmsvBDyjLJekHlsRVTGJLQEahI3MjLWixnqnk/erK6AWaq/+YcUBGKkmfNZAZ+gIcLCz
lixcw6mQTDPMUulDak9+9g54l1h4H4MvCL9G11mPGGmQGMx+CLC+T+atmy77kUKYsCY5XpYYEJJA
oKCGN6pWo08O5hbRN5YPluoNkmaLgLzcka9U5G91ukxgOtGnLw1TnmIkWva9m7hPyFcHERxxW/TY
KBD1tLxmLtC62H2f0utp5jap4vEWji/jgei27xwYroHAQTZEgK0G5prLqzs3PrFQzTcCmL1LVHkP
lZPfjxZZMiK23zqvvie3ii4FB4xbNv1YZrQhHQfIQ8CCg2wdcofr4VnqH4k7P8Qd0nXjlA/z5Dy6
8zLQ/oJFM3r2c+/mBzbwzK0HHJUNymL+bBreUJlD2Ec3QkAKrq7lvumDx3Z4sci09LzlmmQSeUHr
DqYFgLNe0901/jLsC4atsUuEZ+thP6khRkp7PtJpipjSkxtMd5FqlCye3iNJJKIrthrqJgmEYpmQ
DNdXwwJPT14Ypm0qHLhjErlNVm4/zVcVgLQU+Ta5z7whAGFaDBL5eOi4KBeQjHbxPWZ4FOafUdAe
yj49NyzF3a8s4P7t9/Q6BmZTrXWUQ29ovOVwpdpqkzEsv2LX1rFNQrFRWVuRufdJUryFRfTCFBDu
x8BsN0DrFO4iCvpBL8zL6JIhD4v4E95NSIReFdwFlmT9xFKn5NZDp9myT53K66V6nmq8kALmdFs9
d6PnoFKGoxoQTaKIjg41sSWMyY2q3nK8OxV7INeM6BWnmxTmfoFcyUZ5FNGHyQC0lpL/a3DEaXPh
Fu9tcpf3Aw06zKwYYHr27OS0bhIsP2Tq0bf9sI3aE1kfc4EjA1p6iNBJbF/KdWFqNL1LFED8/qWa
NzRbLgQo/rUXqCCfdxR1I6VpS2UdJc4lJla1TWgVF0EAaoCBcJ3sS2JtYfLSKvd6ykraVsygmH3D
REVJ6IyQItkXOj9IiLkcGAUKCmjMTpumsi8dtC5Fduk2TInqJf4wLm3gMrialqW/mHNaeeQ0DJfs
ae7GFNtXRmI5O0BYkzEhsogVcqtxyW9yAZBZq+f+qg0CbtrevrFea0yy3eBj8Uh2NaFkOWC7rKdA
r7PzmsgeIJSdBMWTzo89PjnWtmsKFsN7HN1EyA+G8l34Ty7d0XzNTNUFwUQJ9zl00gLHiP0ZlQLe
sW5etOkV25cq2Hmqwi4KzzMcbOrrEJVMEGXbNVd1DffzcP0KwC2zhUgXHnBKAxNoQEFlnw8zrpny
mt4zzurmWrtvCNAKV3ukwqKNjFjaUoJIVIcfPsiIpsbNuy7Z+ByAPiCTnLtXuzbfZciymLn+rTTq
tUoDqPk2lRFwk1pKcRkrWqt5nTDrtvLn3lE7zyo3pjSPRlDDqBksoBOuyvkrV4KaxEbYkI8bbOq0
cp8lYWiy7eLvToVJ1OtBIjDMtR66AtnOlA/L9eKiFB48r0e15JhjQYYouBd4PKR9U0IG3IYHZb1H
aT88qQHQTDdS40wv3GxEPz97Sxrdfz2gDJ9PAzu50Lee83yKz8IfsdEg7b+NNDjLoZiumZI0p8WG
xuSXYXldjcy6Zj1kd0yPg4vOj8SVtlqX2AEoHIuPe1mn35y6HR8so9VmULN/iIaBJM/JPSdurVEj
1TUBD7wLNGPyY12j/eFCOeL+md8CX2reWjUe/aivntd/J6xiVIhxvXD1C8fZz3BexDXT/uHgE/Op
Ul29Ol38YHXKua9MgcWN7/765yXzPJJOGr1Nhp7pl6kbCs803hcugvKO9sHzikrpyoJ8SNX7x0hw
hShvyV49pyJvqfHPTmvNO+bd1Uu8lA/K9vUd067meYTn+fXPdGzo89e4fsrOby6VjPX3r75+OoXl
fqww6E4+G/RuQiCPKTyAr7rux+bS3VJXw7MaLLmrUTc9VhV88U75hjN/G0+x81NONc1abfRDEiAy
KSc6bKZLolvfAFQfe9VeiGBsr82C3KclLO45GTP3UuPEePQNigOvs9/GzknPtNsIKXBm71PSozN3
InDFvc7a4Dbt2jtXgkjjL7+0CbBrEWpzbfBrtflIoRa182tSLx+1Gzd3dP+Gh6aYbwPuuI7PeHqJ
rjq4IJC7ZnW9WBrWmN0/5ORfbbTlvtYNgt+ixBq31G12pRV6HYV6gULI6k7QZS4SEBT7GVH5o0VW
og+PLLbr6tBJM3HuwD2qMlNfpV70uA449r4TBzdz3H/3lelODdZWeEzTEUhb7EZ8xUjr3LOSZzQX
b+YsN8RbTse5yyWqqASHUGG95cvIZx73DNhgqGei/LYN4Mu1PVEsPfCE26wAVN6x/yVZAeD310Ph
IxFaskJfUfveeIJTXoRyPHnpsOyiRYPG5wy6mxz5EQFre5+Q/AEJdM4qJbiQLipDOj9U5wSP1cTV
Sj+qG7ZeWOecJ9K5ruoaGYgndloQVJi3zfcpJDNATlDRFxigM/equALM2yYTYQBCwi8Zlx0gDHjG
9vjDs6+ckt3hxZL4u4UR91Y4nrkaB97OyQ/Ap6VX8TxihkrMu5P0XP46m0+xBwMZPkp6uUB1Exde
3XYHBefNX4ftMS2sJarOgY1Ona02MBwLSkDLrHxnO2tit2SrSs9oXwcxIqF+SHyUbOhcR2EjkFlk
u2Vf/mDGMrqZPLDYOmcLXLTzkbuGd/QzAGyxb+bvqPzwy9UJ5O9OBiDGlndhZPtU1piQOgPw19M5
LUchL0d61dfzzH28Gk1zUnAjdREubAsFpYq0EIhVYCu4nx2aSVJwzfbJh7OGN+o24ONBSwR2XgZv
ieQmU/n6CESifKE5xi4gM997MPQIdOlHA/W02vhh7mE/db1fbWPmloyEhblMhQ25HJlvPRX2o1QI
ByPOhw8hy9vcTTfWjFzaca3xJoW2whgWsXY3WxPtrAYRDUXOjl+bHhtnp2rPu6a8x4RrSX/b8HYc
cic5GD12r1LB3hCYLFxWCBhCbn6jV0CNt1rbYReUPvV0NBj2J27S7GmqIDNRIr3y5lTvm8lhWjuI
tj7PMfgkG8gZuI+Wye7XA24KiFBLifLujXkNwn5m07dYoLil5jOEMZMj2VofOsNE3VpQlqN80Uc1
A7QmxO+mypF0Jv1wYmZGHVmnLcGOg7hxRHLf16OzT/0+u4H1aS7ipq12X586VpbdXCwORCjFRXKx
AJxcdZo0LAzdwdKXxBZa3RMWwuZOu9j+bJ3jH+NsvfMd+46obvxLvmlPZn0QTQ4JSsh90hTuUWs7
PCBBSX9CCsDK1ebzg0RzcDV26qcR7kfWFs0pCDyDkSQQpOyUGXuS7hCzk90AIzJPhLyPV7I2hiEf
lG6n8qIbD6XCRedZ9m0gFbypnDCUPkjnczFJMBd6102u/ixDRKOZnK1tG0BBjUxIctWilp38hpop
oQn+ISkjR6vzTp4sqvPYU88Gk2KvPeLiArjhXhvYmElLsdPb6OSyqaQ/FXSEEHviORhXaaAHRbqi
0D62XtJvk7jCvGMhRywtxIAWcL6+DU6VGznfavKchpIzsAxn6DApPo0lpLsVS+BV/YgztmqRNUWd
uO/DVTNC2K2wdpVX0GFyUxttHOlQsZ2dDE6oU9YEu74Mx3VZuyiF7zGxdrJTZA3ZSQw5v7eg7JHI
fb5NLjE7S2FXe06nHwYWzHmSdFe9rgCxn3Hj005F+HzQH7JK949Bbdd3oacpBGP28Vl0pAiIT17O
oKm6iupOnGvKsseiLvlRwqtQLc4XevTlychwOmmLJDkD0evrgRECqSp0azXt+OuIXmwNJOMIjRPA
NSlf9qucTHhvevvkOunwuEKP+lj1KLxUuDfpqWeRvanplTAfHMpH3ZBmUibjHQvuacE8eWM7jcRt
RyeHXK488LzTElrgpNYHXg86lbicN8RLK25CKaUci4zcJIrhW9UIdV2sDyZJn2d8SVe9iMMevjT/
9vXVdCwAdqXhPVVeuTpcn2i4Ae2HBnD+evj696+PjFze5p7d95/+/etTJdYQItkTsB20IYPfpklJ
emRrX2SzPncQaHG3pvtK2ttpGAdYw6wAVUlBQ/KuxIIiUVCEXD5a13eLF2HpX8L4PJUWcvQls/Ot
ztcEhU7EZxvu4PnrIw5AcLK7DvwPi0fKFuzUqkAcmQu79NMTVH0t86jd4FhQ7OLhbAlaZm63Xj1f
cKf1gbHystMRHolkKPubnH5sE7HtafsWgmqZBrdL1ge3pYtiOg181kjZPDm42PbR8NJ69ni02mw8
0jcXIJ9y9/sgNLvAPghheqT+jZ+Hr57NcR5rYcBNxPeoxtgKr+/g10dm/fTro1bSymFaA6qQ11mv
dsiqjw5C1guoah7yLMM3vODXS9BfRG7W8HuMuP16ABmKx7ZzTrMQBxWF9R7jqAvkPzJHSIN17qrr
dn1Im7a9EpLRluuWv4LUmQ6dW6cgc+QvJ63N6X8ealyue53apDi3ehAr4xSpHfQBgk9Y1ihjGCP3
XfARiI4cC24o2ER/TUkkv/k0yLgJrPPFgLTaALNrXOPfiDvdI8kJ8AjZjfWcLNgukxjQcTG2j6vC
pqeQnaywPw2zcG++HhivJFtnaaCqLFHxA16xR1hCzxRbQjgsCdLlvrRBVTJjJpvpdiCTqBbP/Mqp
udoOQ5Cnw3Lno5o4ooLR1wxvj7qg/pVtdVu3wznFTMA1zWqaTfie5nGmSePeojKGx2ahrnDyOHyc
UXFeSkN3QOXsx4Xl5uvlo5+yoGQURAoi5I73hv7qQ+SBIiqcDiRRzy0N2IZVERKy4Go90y8h1Eu4
EE8t9boMsz61eR6ggKdSw2EJ/iz0SF3zo/olFarmumGf00IwLJAg7BjbH42Gbz9hCbcosjZ2Ce3X
B+G1ISKIUlFp+yDOIqjI63Uy8TRmKDwGGk3h/NaghrnE15GcPRAZp6QVD/zgSzro+SBnSPohgxwU
KdvcLyA/dbSlWkit2xBm5rbsrpmNEtod0/SoYVYWiQdI0Rc4LmL7gU7Jxq79n2nQUNMMgbqbMnKb
wqzLCd2IXML4FN2WWAX3aUXUQzG1lFVC3dD7JANoPSkg+5RMQCNMpANvWWjLDyeloTQyw02HKdyr
qZE3Za4f0+Qx+QwXx9oGpZl2YJqSb4KnsS0XQTo3eWnb2qQBK4eLjik8Vu5PEeg1NW81vZXxU5TJ
18EtmW7n8qnS0KdiolGP0xob7MnqaHrMRYUUt35C1eaU5Iiwq4uv0oySoVgw4M6M1CQSlu3QNQA9
NBmRaeC0NzpAkN0lWkDO6imGi+FJSFz0oiUvEYBkiQWMdkjsePY5LHJ5biSivCUMd+m6JEmadgGK
cEStGIPwEMFekuVbHqsYp1igN4PXTzdoUSr2pOhJl3iPO0Bsx9iqDxMIICtRa2CCmV9zS+wsq7Ef
o3BY6VAVhQqO5DPCwnuQmMW+snvIMH2UPI2DjxKjSfZjqGl3D7nZjbafPCv7u/AG+Vi2VfoMBvjU
QB2+qA0p1wg656d4dpCiR+OvRUHtR7Umj0zikNgE4Pt559nl9WF/FfTxvFE5bLMgqOhdJLF6Wqim
ATYxFqpHIZ+KGJVo2dCqdivm69avsb5xYtndmtzCO5eviwm7s6skEemDHisal7HIsYlAiUHhPh3j
pJ+ukGGldAOC6JsMYT8AeY523ejfTow3HqBdfA9ta/iQYi1qqdfdtV2whPIl6HraoewDt8bK3d2A
BgdsPDGpQW1VuPYH0l2G6ZMA0eHv99avW2htYacbR7y3ufaq267MOhISQmv79Wkx5/Vt8WKDBNxG
ROOx87PpWlp3ZEuUoBzc6LUkbUgvIV7Q3rvqnKI71BobN94rAgrYgVBgwDCUkU7PYn1AEzLv7JZS
Dwsj0F0HOkfL9PEhLSz3ofLvNTI3et8TjgynYVIiG7kPChIKIUQiQkENiaCsq+5Fu3zLR2t8Yt36
FBMYkMGNo30pVPToWxcLYdNc+U75GdTPvsLXNTpGHbPJYuO3bjqnlUMZXCwW/C6I0tZdWEWoJCfc
k35svxRVyES3NHd+AzuqKoW1tyqUKa0S6IELNJy2qe2rIZzv07n3r7V+jSOky3Im+8fvMjJOvYkI
FQpi+oLk+Kj5R5OO7+gQ/cdlKHYBrNed7TvhLu/i7IUl/USWoftjagkT8V3AFDPTEnQsDcIvpIEv
lecXuKgJKI7Gcn6IrO6AdLzcJJSQVy05g09xi5IrGsduh6OZ1XnpsFqNE/VZcvGuBfBHBwbzmRYv
s9bEJ4QzTnAk2YPYG8/FWJcQ/QoVFB0C9jwN+dTqRuzFIBsu/V7Mr2CKklm112UadyDmEFw2aYqG
JYFpCxRXAjCRwYfojHPQ7dRt/Vw3WysCR7IC62+CAv9PkbyRNXYVOMAQsAFRo8MWT5z0BuEsudST
nDZu9a1Csgc3hAiHpusgCGk1bn1rCPaRR9WxzPi1Ji9ruc6hLTl8QDPOef3ZjU3xgQC0pk2U0OoP
qjvBOXAI9GorbL0HUSNXQJ/Z7WMrljdTAXXfi2LnFs2I3Liug1DFpM+UvhawOKe5sSqudtm6BB51
VXw9BulHWTDQn2pwuHR+wQh1FKS+zh85wNXZd7pm+/tv//G3//qPj+k/o8/qjiIRF0L3t//i8w+O
fZtEsfnTp397qgr++/qZ//6eP/7E3zaP//vpt19V+9vN4+7p337n1Wd1fi8+uz9/0/qM/vu38wz+
8Qw37+b9D59sSxog833/2c4Pn12fm69nwmtZv/P/94u/fX79lqe5/vzr7x+kFJj1t0VJVf7+jy8d
fv71d0d8Hau/H6r11//ja+vz/+vvp/fiBwDAj/j9zz/z+d6Zv/5uC/8vnvR920OO7LjKlr//Nn7+
/SvyL0oFVLBK+RpDIF8pK4JR+CHnLx7C+2A9A7XSDH9//62r+q8vib84IhB+4Lq2B/nM93//vy/9
D2/j/7ytv5V9cYcP0HS8Fvv33+q/v9vrS/Mpsh1HI2JVSviCyAuXr3+8P9BO47vt/4WwPl2wG5h9
AZB1kyDR7EimmnwGdn3rVId+9Bm+hAMhcnHeHaKedrjHFQK9pdq3LJ97yw5HooJGoHwJIIWgiyIU
HMWd2yIjoXbDIxsinOqXDhG8zkl1ok1DS315rabMMINb3BMS3O2Mg4J6k7ZqqX3y7ssBHmRKsZxW
3kH5NdeYTelVpm5+5bCn2uLEAUxQ7YHq2bt/egv/cZj++bC4vMV/Piw+XTx2AtLl6Lgc/38+LP0Q
0NYnqnZPI+LcOl6zTziWxC7iUlHIYi5za0D04xCg1YzaxWrPsarE7J5se0gItmlehzmmWV3fQpFE
qrSgv6ed+JKMwAA7cnLrZFJbx8ZzMAv7bAZlNsLF2BfasdhOmX0fm5BwEM3GLYVieUU3HsKSkf4G
uT05z3VcbiH4JldqmMk30hNLsvU6BFZ+HYjhenJxpLrqEDlwYQM5ZTsTfS5WwtZrqQ6Fip89f8mu
sbL8faX4w0Lxz4dOrofmT2eU70qbk0qgmJQuZ/UfDl3LTR0AS7t3At89yb6E4tSs4H30HryNlypy
PORjDELmklbHgsG4JjK5tOS7ylfwRTnc2L5ZI1eG5wBbD/71PeKT7oLriM6nx2su2RVsLItBGw96
a1UAdiLbsQlqrfLNvz8Xgn95Pa6juTIcW7mOUK73x9eTiz6VU2wzvV3/sjfhDfZai5Yqzsa2sL9x
/2OPSxlTtIN9/vd/29b/+sdd14N+zbFybSAtf/zjRva98a3a7Dtm+4xwCyYDBrPr+sZ/nTjzQvgx
ZokSWNgF5mTnLjIBDd+wavbcon95vAEHajy2sNZwUzaz2JT9Yu//H8/zX5cRnqbyPZemmq0d70/P
M0wnl4E5z5MDResXGd0B0ekmbthWrvvx2GiNSGrmfW6rbmcXBCHRerz8909D2epfn0jgKCE9hlC2
r1xf/fGAeXXulMGS07xHzirowRikCVariKybBHYtgwfCQ5c34YrwbMRSMeIj3JVMfgnpJFzhMcpm
HGZYjW+8xfb22RBuGom00Uvb19I/pORRKn9+i6uUDXVTExjUjrvCFwcM2a/WqG5N5l0PFgPyRCPb
7P3LwpPymM8rjah14uupfGYU7p7qOh8OHZ65ojJooBAGXOaTTT5V0L14QxrBQUKnFEfpc5MEZJ6l
ZjyGa6MkXj+qoR4x5mtwcvcXEFHrpWX8YPn1uSf9tovMZScKdr51M25S37MPSlfNRhH6/SJdcKMr
YSMda/8KOwmubhCs7Fdoild5xF4oIn4xjElNHV0CHGoE/8ipocIX3ckPgvQ+mMfoWxWO24xb324O
PGyIvb4ZFvNLOfKRPKW7hXX+kAnnfvaiO9UT1iax0sPmrL8XrUdzNJleQfK5O/cHdLpsMwedYnEg
H7fiXL2EtoVbx7biTVqhK0hi6BMms5N9nHoKZ351ylD67BYHAC+8CFBMIaHpnbrRZAEs8yqDzFAF
yNpaBb101NKYqYvTodxA8fVYtHRqcrBgVRDdt8a8cWNLoVGZ5iKBMu3k5HHByfhBVCJg52Y7jBKm
KLnmdJ3uE16d4z/OYXBvBfLRV7O5ykWFD2QAOYcZkhtFNt8Y/r4FMO82Wi2C8LAqTCeQc7oXjBnh
Ph3bT9HAF0aJvBkA3jHua+BvM6CNWxSVgEZXhAVdSgGEvPGcl6S5UhL5e7qCX/yAMgSfxtla6npr
CuvRQVZaMv6K5oUMKWU/S7t7hlZ9PeU1WLAfoXTfkS2QiGHXMTYesLLhcG6DQ1sQo42qbXDRBGAe
QAzek8mzjA5iuvw0xxMU5al812rycfR5b9awsHqbDePZa3tRd3Y/38RW+31BwE5bOmGWMZbPbg2+
PY22qDuvaxdCUBrk/iHv3vqZ1luVYH2tA4OkATiRxxxujGD0eDWBGFHjx6TXQZ0EaHXDQwXhJ945
qfUmRhxXQiImR6we3w1p7NDwcRGmMfciKKu1UbEDhhy66jaNuUl74Nd7rxT7iKB1PETz25yoYWdF
FQcp1hVgD/euYdDm2z8H7qPIP2AbN4t/MzJG2jYw26H0AGgg9SWH+GC3+yxfRXK4dhhHuLdRO+ZA
fxkuW8grdAywy8vNtTCwChoBrVdiohvkTKcd4c0EMCMseF7wy1ZkBc1SBtMvzoBogqVnvAwGBGo8
pXL0hjMwsZOYclKEdL6JmfqHkQUkMQAQLzDFV6X5YQUjA6eUIfQc4ZuODzMNz4IIGjcCcSWTsN3T
hbGhj8QzPA9nqD/SuPrs0mh6tFmq8ni0LlqB8mqqENYbCjwLwkLtucObdfC6ag9Tuj+UcwM8PWpB
8zr292nlvzIm/pYF+S831pgUsWPue40gYl5sNE9uz5NC48kkkUjssH3JREs4AlbmSTYbURSEkFXD
jaXbSxWLYptoGy9VkNTnYFm+T1W7lVScP01DUF9RiXtvHY6kA3lAmdO/DPVoo/7MIthp8iZccEwy
fyJMpL1uW84b85qXKt4kmDZ2YQKnlvUccZKNRcG3IsJDB4cwuCoDhMoGkhnCvczPTB2HkyJJcSJ6
PFvuBc0mWHZgiGaJx3xekKe3WTztFkhg/4e9M1muW9ey7RfxBmsS3V2XqiVL6jBkyWYJsAQJ8utz
7HMzX+RrZOQPZPPYPra0RQKrmHNMkEDwM9VN0t+PPzU7GYDd9p5sKfjoR1l47z2cSU41stpubtJ+
yOWhSR9zTz1FNeFkDjzL/E9agYeprA5IlIckOOuwhMONZLbyOM8KOnCQLEQssAWgA8xvs6kAx4fs
qt1LXY3R1l2IvceaTP5rgJVWflN6xqTG1nfhQJiuHjoClKzHQVkY+KwYDXlBUgFAmbVJh5ibMbpW
M5DhpAajgDaXRt3r9o5dnJkfIINyfd5Soe+KqMZfXWCuDKvbiww+CyHAGMZQaUs60y5OoaK2nJ74
8tKtPXaMybZJlNd7a+yANTQZqOquPCXVtB5CahU7fS2w+wW6erOj6Dlqkmcpkq+2u0s1OWHJEn7i
ebtxKaoH7gYW1NgynDQCgNFJjKiWv8kwid90xc38EzcIhKpBflRzTl9mErC6yLF1ECHzz2K9c5T4
YxeDv3VQQ7q+Lvd9nZawSZeN9qqLNHF7eJCt9h5FzMM2nvDIcuHZZDiW/pvlcvMIJAheRLxM27gS
p9nwEoTDNUsKgIhTgnMbXJrySD4f7HM0bBeQdi179D3DEQcps0swW/AyWNLfVKlv1syvjtYYPfve
zIytZEA2g06zovclkAykA+vg5j0jTqho/ZL/eEXBUMZdcAgm2ZXJTreLo+ypbk13hyInEJNhMUN2
ESsCpnAFgX4Bbxi0rLnfhgHKdweJWyPAYvUwRZQ9o8BFJuFM3anbidpzL6RYrI3JltcRHrUIil8R
irSVH4Td0alSea2FQc9LdbfhAQAb5zBa6sH2dKZ2z0VLHLBMw9ship4BhHJdVABFHX01CJou04h8
PmCNekj8Lt+5UgdQZBf/okmCRLuSX7JwTMhd7PewzRC/z1ayyQu33JDfcuRc/xZZ8AmbHsKhzROr
0jg8i4GqaTLNdwW7voxQdNnliR3ZXytbCDG1elQQfnSc2Vpdu1i/xtPoQ2VgER0sCTpK1pdIrpig
NHVxYMrG87jgAiOUCGGc/7cwXHAolD69ojpqF/NJkk8I6GXfb0VFfGEV19dGgf9dKjrkZvo7t85D
jGcdgi1ZstEn7p87aVlnpPzzvtNVsSLfCn+Ok+4rpwwIiZ/7NyGizz5LwYCk1iW/mdrqeKz2eqKs
IKaibopnFiJfAuEsB5kRKBOz1+7GjkiE/dPw9kwBMX9L82SliEPmRn2SCrEVEn+b8F1U6eeosp98
A5UwYKy5CoL0g2X2ScDdHuzkRVbLhrGe3nQdr6SIsERLFYesX6U6pflxyeZgoyKQMMAj3lJagHXM
Gi5GSuD6M9SSYjUP/DCav/HosdLTbBsYSDIf7dYRikrYAw+t3d5nsftZTOKjjeuXOv8pScFz/ORj
EB5DObzeq8XO21Pb2D/LQtYIkQhZpdiJ9wrnfof43y7XblLE69JV9rYbSaKS3TfckY8y8wwMAz74
ORtOTjFNTLbnbRUQ6w5X8+zoBVi8me6YtfrbiZgUvL0Uq212L2TGEuTecqZ7qfRvicp6Y2lEUpiI
7FVg2LgFE+JRT5Lpooq3VpyzUb0OBbI0X/kwo6tvev45Dh6HarFoNFBok/VxM2Fh/WK8Q63Gmp9I
WseyjwmMtIgcS2Fj7bfCXh2DEZ2WUW2PYb28RyWB5BReqIvTpGi6p8HBGhyU+rlFn15Y7s8yIo4P
JmBv+hVR7rthAbiio2ioFhfIKcbZBZQYiDhJiy1T8xBAErebhIvUj6OVJlSGjErOzbi/y1Px4Agy
7QLJ4DWvgocsWc6jiS5zO/8mrGGbGxv4I8lZkXMaF0TjAiUXVh6ajTA4ObTAqMowv1cZAPt8rihx
jEdoo00aQUWwdKqLj4FMca3FJfLiq1N4D6FIOB5qrlHegb/UpGbVIOcpQ//BCvHrL5bPT728INwg
8LCa7lPL4RyIo49gpu0pGtYrbk5EFoLSeTdgp7NnxIDp6KLmbEto2YiB3XSwKMYJUFnCBhI1qTih
T3GZ9eqlx4W9XWhWn7Q/XUU/4qUO+xZzUEY7gdyiHcgTyXvWRWJCu9xzWlflLi59OoY5wmk3kGXn
V/k6VxK9CfR44FXfUOa9g/qZk/w8diNmRrv405QYpsop3EvenZUf42tuRwuyHJBn1KXnturNdRZE
apCRuYGwusq59vpiQCoLcQt2m3uuXZY0sx2fBn5vV8woCcfm5ptbtpm9sbJGcp3H2M6CBOvKTV6I
U2Wtee4bJOQ76Ud/q6g9JyNkWIyNmLGVxRy6WQ6Mjy9eqp/ntP1VNtldwfm68lGGDZF6d+cXv1Pt
Lq4GVOMURnZd/OQE2IXFT5swM++CWwxnk5NkXQ/7OCCZ2NL6KpyqP4nA39cwNC74r9e6ydEs1sXJ
94EUImRAt3SXCpcwA7QJlHQEHtbL8rvmH3DwLcyT/ZxqbLuLM505GmGgLfzdJQSKMCLTUIEP1Mpp
WGqWb0MOH610cDdU5A2zccKaOBGpEbnFAyaEX0iiYuypdrOZxie7bJYHeQqZgolOEFrNivikyob7
hm0NacN16xGhyuYPPERAuTzGm4bja3FJCqhJblfa3FltbZ3GmSreDyVeTgfDVdXmMP9VdfZa7NUJ
iTz8CI+hl2JKmi5W0L4GAae/ePYCEojT4hq5mBNlOh458/iNjOHpqK52Z0cnlkssyKcHWu2nBGsJ
MYgBBKrAefYstgUwmAjJu80e8r41T0q55slfkNHA/lhGVe2FC9qkjYP+SFgqo78KjmVUF2uRcq50
OAp2uQwbts6sumtBFDT0EXVoqr55MLVGU5kmJz/Ozzfp0oR/ZBvbIcDJ2N54fpCxybsNFUgo20jM
PPEC1aCbG3erCoD0kVwOVhZ9pZiNdwV+OD7V0uy7MCnW3qIZXXJNX7TP/aY9vAOg8HghsErF2vtm
ic/ZyVprFzvdVdoDSxINKzmRcg+0ify2pHwCVtjsuinmGF+hM1lOEYMFOl/XvW/s8aWq32uRJY8o
ymEz4hs6LdI8+11yx+DWJn1yTtkf5vvJxJBG3DFCMmxf7Pg2ZRsgJs/B1UX6zwo/BWOA8kFPNP+c
KBByGXLgVht3DGrw6E+Uws3s/AoN55/hAtKMBtdsfR7chBn3QBgFs/J55eUxxLr8aEl+ZBihU378
JK8nDJNBTIFw737QaCUbOXRAPayLdNr9bHAYg5CCsIwPIC7izUs42wV632jgLgQsELuo4Lvlr9+F
pHFCjBo9DN0eV8pqnr21hcR7m3pU7JWyPl27fWQizeq+wfUgYcZtxIJonnfrxU3RtoLkrDJcreFy
SpiUrRzHfXblmOxyLY+N7jqmzSgM0haGiRupPQjGAk+hZNFZuNwyyWfHMHyKXVIE8J61ff7BG4mJ
griLjQc9gxlZd6POjQckqK+dnIg7sceUOnp+GdiJ08lwmg5MynoK7xZ+GOloNv7jyOq2YQFaAZCk
WXHYU8YyKF4ZNJlsRweaudK7idffxAhIKUOhCN1WowLVrDOAlDwvabGRQXnNoemsAA8+3No1rhPv
WNno20120/l6y9VpgI61VeSv/am9V8rajuS/4QDv7X1SJ846dKq7soP96AYHjLwr95bOCBvhMcsf
ip7pTYrQDCZo8wUh3+bpqIrpCDnmhKSg59v1OH4tdA4KZs4m68KPzFu6k5OWn6MLLTGqDY0Ns5mM
pudIqQpPUbXAXA2krL6Mty4Pw4X4AX3IUpSafTZuLSAFQFySy9gmALx96k5V56colxY/649WgKar
7Uit6pNu7IQsaKYClUzWkX0nNAk6lUvB63bLlx5SClM5UPma/sjZgHvHj14kBj2AFl95RZYBiwNY
KF4leN0Qq2tX/XUt4DHt6KHpTwp0hWZcNVJ8t2y3V5AH4XzFxLcYwqVnP9wW5ml0uvfUJ75omOa3
DAgqvybnel4hssdk0+ZHHzrPrkE77Qw+S+7Z/5Y26omqhzieqL9Bfa6T+SGdDRB1SIc+fMl1a8lD
j31qNVLlbWNL3LXh/DyAxSC4NDh5Nv692mUSx/1rz7rd2k0liElKT7y9d5nTRhfigH5DtaIhQJhC
wjhGm4CbSlBkbOYC+8qEJS6jEWRn7N+Vs3v0y+U2U52pVTHdI58DROfg5pLyuxohKIdWQgCkGvyd
oJZYLYhu5a2ErdYtMqODaaMrIKFNiJZ1UcxXVZ1w/R2SLKbAbrhGFCJ5XDHdLqgBw7sBLmEz7ef2
ccgCm7EEz2BjuS8tSedu69+bpfwDEJOjwOK3nafE1gIgQIvMq3M1NUy+dXT0guKBcbCMDstEzKXb
/+7rYBe64j3KguRgw+ns6Y+HomIwPGFDYggMHyiMN97cJat2iV/9AoNfagQhpZl7t3j8mJW4YTHn
4vcUMXztQwH12BBvg6TsAyLMzh79jvGZfKyW6tEwCcIqd/Og3ZWhPbHZimCRZRZUNP5VxfGbaKBG
jhGGOU9xc1hmL4EXUIfMEO/laB2yzsFeVC9MpdTBikE7eOGNcsNIL7yBG0rBvy6GaOY9AYAaD/YH
z07AmpNklJxinHfYK6tDg3TOLSHhOZh6PbBM61SBxHeUt/GG+dh7fb1pU64Zq/TokhjYIYOgDISt
+VhF07UO/OVumcHQ4LEAUF5pxCM8rOssVU/jZMlt1M5QkXqQyj3yaBWSUrFM1VeaSYKgBnjOI9pJ
u/afZIi9iK4NVCEuTZ3hx1Qi2oTpyapv9WgYc6TPULUh6lDCEAQxdSFdQp7sG8tibkqLt57YVeVB
Qcy7Gp6UQ3pq6P2ZnfIuNuPFMtlejnQpg/UIAgIr+jI+Dwo+sfY8Pu+2/J7T0yTzc3DItUMhVlhb
AiHvwgBQhyIyOnBmTUfZN0/aPTe3Vn7xqbqWkKdTxwUdD0Wt4EtaRcNQXhhfoYQu1MQepJLDqSR2
aWdc/ycMUEEM8HecAJ5PPuKgCyJ0rY73GqX5t4jGnURnmDTm4MdHg2WYCZxgcgGtCppagmkZ2+cq
0WtNRcNQv/oTuslKVPWfnMps32WQLWNc2j70Vnz0fub4KwAASCxOoiC5pe6cdQO/LHfwa486ZjDg
qX0jEdXD0aU/tB9rdx6PZsHbPsWozeIRTqu3NEfwc9Y+7Ag45BlA7veEvCXboBqCOlFq3O08kTPA
pw7Z22ZiubjRGExZmhxSkgo9HZ9rne9TnkBXWDbJ8XuYXfNV2zE/Ofu1xg24aayhIWLPWUUpSMii
c0jxXJ5T8DGtpShVrHHcxAoEocv2Ak/jTXvnmR0wtR67Fl5JUIaaR7csxoMddo9eTlvjug0aRfXE
2JbdQtkicOFpGmO8pQjw8ZkJFGLLQFL6WOgXoA0eqtUM2zCjCcrcAKcCEex4Fh5nhH4byIKPTh79
6Qb3vkYBzPEXfhSd2XrDNB48PGKo0RnsJ3BQ5irY2Ky2nDZ8SogvSwiWxbhzXsRYnE0H5KAYNIKj
xj3Epn1CpEWSOjP2HJfdHfkw26Ju+02eoP6Ku6oGSQE5hJped9BoOMjGNW/GsEPeCsrDFbClEedh
iZs3dTTKc1aU1Fb9xgQMRZhmsSMzt9jTtn2tHL0RBXkGCMTHyWtQiQO5m60KhMUs9QozIb7NCVIt
a062QDcfbKKy44H9wucoivk5KAYSpZrDWFR4ghsl11XnnsOSuqTr5jfPFvc85M0q6Dib8dOWa12x
IZUVPn70bquBFwdWHk6zMXKvXA9hE4lD41BWEm2zSjI4dlXH6Q+RgdyJaIfGFBMUpjUKcp5gKeOt
csNjLNwHO4v/UIXMu3guxSYZ1MxusMcUEiOj1SXFrxNG68HwgTdWzsEaj2u1VC1fUvHi0cpscjoF
r61QO8lDzkprV072vXbeVMfqBUY6qIwCTXlS6JPQ48ZvfQYuPAhRqN4H81M5agdFNfulSv3QaPnX
mM7+NagpWJskfVvqVq3pdWuEFNO+kl17qkqsOaJ7BAGDqfoFDrrYVviOdAxFxGb6HfmThW4kfamx
K0Gt+UMpDPYOE07kkwLusQCzcv5G5j5M+TX8UrKqTsiJi83sy3Abzdl7NC2nUljWwZ6YBMAShQEd
tbfoBJD/1PtH8OBwoIWHP7SFpEH/slZ5/Np5R6gjI2Ts5xh3524kaZbvudob4ClIHQBA9489U8sc
CA4lXoAcgSmBs9SPYce6wWXn59wymGwJY2FezC7PypfMRBDbKaHnKJh2mePeTGw8zI714Dd0xZ09
7vvlLkCKt4t1SR5Fi/HIRjLN6CRbJTXjTlk8pB2NROfsPXtI3pglnVFgeuvcC+HQ+wdpg08R1lwe
3eIGxZmvc129h17/axx7qlfM61Hoshho8PvPFHnrpJI1Xz9fd2mgW9lUi79uFZ2bcONNursmD8FN
tJzl2RYDwiuRwIRLyZcg08Txgg2fUhZE7MEI2w7HrdTipeqnDibEcF5yteWd40WpJ+I5h/A8eP66
sblBHAdqOzY/CtE8+VRSBby9zGxu5uJunOsPK/sQFWZ4OMnvVVnw3kaEFDdaXYVIAyjhfBkNEDJK
Iqg42sreY9yQWE2Z30kaMJAnYeO8SaGnTZyDTpnfJ3z7K3fqfggzuuDOt4HnD9GqliNozcE6j5jF
1qxGNqE4prfOOp8oi13bkGGSZDs8YAgL4iVcA5CvSF0gccn5y7CzOSHWdxzmzarxr4m37JcUxqoT
pqTMAEua/NG7ZvI9J64wBfaA/Q7s07gwIRy9366CMZPD+wjZ9pC7c0uDFx0r1JSYoEIcuam9TeGK
j7CPfwdeRIDJ8MtnQGIPFlOrYNzXGBlXtWPeBAyCubHpTJGYYZjPzykjyBnXdDaC0CKJJa3GK1Bk
9pgujnZAXvDfzTIeTM/YDYoxVpuFLLSFLfMex14KSRmCupPY93M4wlaa6iumLCr1+Z5ASSYC8Kcj
lDCOchhODU+tK07DGM486D4zsKB+8pMpBINQ+rswLt9zjU27S4fyIAbMh1O51xRua7ewntvIWhN1
AH7LaeIt+xLyEyDrzNIE23ZmG6ZHcw83Y9gm9rsoR2B0VokbQZHP1nXeR+kW8VHqKmRP29NfFigh
MjgyUQJ7u6W88xiYEN56WnoKOo1/HAVSkbF+Zvu/9dmQnZnbjdtEfEG44GRvJP4JC4CPz4wZ0kS8
ARNGkCUifGwY/c4vIb6lic+IIspPzGyHXYMdc+8PMB5Qd5Ipltoo1Pt4reUEHCGf0ZMlN//oXTcX
H80Un3u7f4pipsdui/BkmuADdhj5Mq02OoA/XWMiDei+mJe10xYKC6wfwX8ujrOLjP5abP5gTe0A
Yq/YOMIBEo3bdN2CpciYjzrkRmwzoj8byzyGYShOSziyHZf5B0+Bt8b+0UCfQmQ+qm6/6PhXzOfP
t+z21WPKpJeWzbuQAJ773aMqs19h9g002zpmxGN6lny5Gb2zhDiLZifTZBP6t6PVBW/rgrRcj6gO
WWXZr5LF+npY4om0rTthlL0vZzAt4IzOIjbUdenXyAYESS7exiicn3B87U0SPJqc78Js2YFcfZG9
FU+jbsxTZl7zuCdqeRYsr7l+V0HjdpuaF41sx+wi6kmtnci8DS5L9hjhM5vjZAdumMhUpu1rKCsb
4NXwQG0eyNrLvhb101ecFdPAU5/HVMYiIZCMrOne4o/lWKJTC7hZJD0CrtVLq8hEJ1uUxzlfdoPv
JoeACoEsgQ/F5GFr6iLe00M4B0sie5qs8Q2bBlCOiURg4Ld3S86C1qaFEyZPjlVHNxFDsepV78Mz
9LfB3O1ncbv9WvtXahCM16HY5UVFLq6rFv7wYO2dxHlAK/gnKfBooBW7pLnIdkQ1/gQiYhkiUZcn
mVWwQWSwtMwptFDzYMX1I1ptXu6GBR2Nxq7P1SaD6F3UJDMywfxdBilvSha9LZS83mj0AXB6Te04
4DmpvBFrqf27tvXeIbr4ECucHyWmeijjD1i2CnxpmMZtpNt9xMQhAk2rfO6dzu2HfY8io86pOOxJ
XyQjvTplZ+MxYNTDj63xQDaGSOduIX1mYHVG68jnuTSkk9YcwzI406JU29p56ENCbfLYqje1DU3q
H4VTDedDzoQg45en02g/IQ+AaqUyygNz0ANsTp/8Mk0I2so1DGhTf2LlwNNUpmxPMsAdSoVXK0TM
Xpafc8GR0emWEMUisvd0DZsush8tv7hUFgMidxqzjV+y2UU0Su8DS9ToP94YqR3c1q0Teu4taBww
COBlOef9g+XznFM9zDpkfKmqa6XwhPZ5czDltLcNUx/IG/3ZQ4dmTHGcS284iJj0dlS5z4J8Onp0
aV/q5c73FnutJ2DqCM6Qg8McYaGE2Un8rdgBj7nzh9eQcAPDTj8trXOTMkkfxH70UVciBfhIY67Q
9kbYqtI3RZcRQlZd24vLZ093EOjiO06xiqBz5kOKyLEJJGEdPL8J4GRuslKy9SXzm+RlQju+8arg
+1o0WioU7ocleEalQHSNukWzt8wuhARP5HxGbY4vXibgy2PFRCVMP72hIbUVxwiLhm0bs3PuneDD
nsW0jjOcOv4SFAgfRPLoofuYcLOSjktgQ8/X4RrxmocImFyf0Boxsn+0GpBDipknLx3P3qsY4GSV
qrXWS9JRIYcRSy0gs+gUofXTW3w4ffZpQ0pdkqk/9N1jrNQdfPxhrfqK+r73jm1Wv3QyquFx4G4Q
mQyOJf5RoKh/1Xzf2ypE/Mu0NXJQ2SbZjC64G8hScST2hZF/R1D1w2kLN5MlEH5gfGdWBj5cg0yN
Pi0AGSSqubCvx+mF8v3KQsFbfVDEQoOlNwf8r6AttpCNsIW1GIRIUQPoMD3zwIWr0uLgVXlJH516
mrCwcNtDO0+0YlLBBwZ9xRJsQdFB6Q6zZ0KduEQjAcrHqcpfue8PQ+9618Jmp1dzLERZx1WAb8Ea
IOaYeIQM4ldbr3fhOvbR5zwB7pFoYtat/z0W2HhYrZp12ePZLL+S2RDEvqQfGP+gX7NhzFUJQx2K
cLqoN7KXWd0YprYzoZl2aN4nhhxoouV3OtCjljlJq2r6GiKn4qKiwLAZS23xBxILeiRYdKQkgGc0
oW1Z9W76dbAD/8OLTHUso+KeMTTrbADuDIS7HauadIWf+Psmm9/zNG9spIi44IirgrGvdmVukaxU
UwEJKSgoC7YO+PZZDsRIIWQEVg2VUdeUI98eG9BMVV+0msegyJJDV+Vna8QHU8A24e5A3cC2gGnP
axam/aOZSptNDMowOGuApOvkWZT5lk33AuFxSsHXI7qYqmcqufgqSgh5hbcj2PBE9f6RFHWBu4s7
hWNEn2gUU7J8mK79rXx4Csq2H0NxozIF4oOV5yYa0+LZk+Jol91T3nUsfKIWqGFItF4YH/2u4e4f
t6xB9WoYc/+FMneDAGXvRERBsewi0D7OryqevB2fz9VJLYZHt6LGh2uGAAHAQxZ3kNNa+Scf5y+8
aUfWAEizo/avqDHM19k+74lcLUI7AbBUvkeJhXQBzTxbL87zP4xaMZwmX2hCrlJ5/R4lNLq8eXnL
TTLvGyf/yGznFBIlxQAVNVtkudssCkhPSWhVcj97jZr2y3gN/KCl+w1Y4s3282ovRWY2tWcRH7dv
1fThhsvZb+QvPbcXY8hqMhmDGi/4YW+IXr0BVgAitbfpNqswo/MH60lCQvAWH/pe+7wX3Z1NWnPs
yreKdAH897PNY+WcHNeFX9Q7u64cSHKWjBRrjgJfkosx9s4hRp+2MTmkjxlNTx0E37OfXhhhmoNU
C5OwAECAz53bz8nvNjbufunEOyA6uGTw794SdUx6U+x0jsPZzMUvQfInLnWarApg/MSce+3FgoVp
gaQPjjKqpi/R5wjL6vbTyX8bn/M2K5nCLe3Jq6QH24f/ERII5Cxj3YUgx6Oxfx0wdkDgkXh9q3CP
a4N3NQYwLN34dUgjntdyefJZ3XGWsvDIkH71ztvQHTzV72UGGhaeWcHY7deUu2qrZ/Z5OBx2vMZF
mB0j4FIcEbRByk3WBR6PtGHzkQd0oOQzS9Da+wJ/2063hM5n7rAPw2ZL+mu3bpOeyRxOubyIztrJ
dkFTusfgy50xzwoGdDQv+dccMdJtLcNm1c3R5SCrSQLayJvpivRTtS3Hm2A62zNWCzC8EH3BLyIf
cjdFh/LD5MzmreI0es29Zm8Yiyy7SBubGXjrc+F05MdbwGBYkTU2LKZatmrbNMmffIGsB6LuDtJy
AZCVaa89Fbh2WcGA9sCrO1lk2oukul8aLv1QsLJLazqRCLyXa1OZ9pDWFoUWQWWIkawrQxQsdBjY
2KGwdc/ZjSLrIjfVpexDYsxwQ53ctPp2p1tURb/cZmDJMVFM4KLF/jKSwPsRi1yaph+2NzibmK92
M4R5eqgCQ48BO9udoJakPo2Gf7ACUPOeYooN5WkXkRaw8tv8qbPhxlMxoKW12Cbp8Gv29Bu6vrM3
vXidW0DqmtBG+ojdwwLqKJIBTEkoN4gbQC5KoqsPR1AXkqOCcVPtQ4azZ/nLRk2/YdUnV1PinTij
0V95Vnfhp8l32VXkOzUTMjEGg8mSj9saiMUO4SWHk58+1znj6IRLLq/IVupalMqt3ex8zIwbf2JK
g8YrIU4t/QtK49/GEdGaezgdwX3lQxGykJ1tWddPmywpccHX8CS6FK94RuJf4D7CTpbauYtykmEC
GCDRsAlG98WqveBcGFy/fqwRBORujpjw2GSC3M/KlbAziXbIyY1Uk9vuh7SmuS6H4EV37laUJ37M
vwI4PkcQXh+DCykhzmg/dUb4/O3P/mNxSVhont0MHdOIN5gsmG2LYAkQLHZWtiIEI3IHbJDMrR1t
0FJkKAaG6er2KMJbYwg5E+lTxrMHrVDvZR9BYh8WVoF4lHyjGbvr2T6L7FQp+PU2+X//2LEipA3r
dsmKU5PGHEhZf+yc+QdHpjhZE52TH6ltpxBGWdBcd//4tUzGZSLc9Fd4m33n2vhboRn2yJKpFppk
ivI56i8ybTcayoXhJkZ4rq51+sL/5e8zBI/UOPCwOqmu7yUmlbsRPARbEMICB9gbN0kY33bKuNWk
e4ThxaMNMFDist8z62RRyewR6R6lTC8T/4K2TYEN79f1bOD7IfmE/0m0UZnpB2dwXqGHvkaFrPaW
OXvGhNc5yRq8ngUcJDK61q7fq50ZZbthf++um/Hd4cV5QF0Z7Pqp+DZxfNGtlz1DAvi06L/OOCOO
RE4+lzXODlmUIBTlQnTiUD003UDobjQ0J+K0EBLk9h0GKnGq/cbfp3Z6FF4Ph1IlguWnfwS0498R
8wzABzgpMG3gCUxPlI1n4h/fmwLl3fPHbxb+jRj6khCJJX23URc5BCIRrOXcNa5zqRXfdtgF6ijj
aWfVs9wp7bSb1BfkGCKuOyvXRp1bi72ym5V0EGnUrA016n70Q6Bqs5lV2g2wOidsRvjwxMMsuy/D
4P/m9Q06m58HBc/g98sRqgFvKpRq7iPvzhmGQ5Db4ckKgB16/C072zBPd0REAXRDOGWBWUvEJStQ
KwVZs9DsOvL0OhrK9BywJFzVg/dnaUeJFnGqj8HN80dE49M4uD7IKI0YxfLC7SxM89EF6Hjzih1n
y/HZwzFBsI4ImNeX1g/qggglpnQ+UH37vTlovJ3Kx89/PF1Es9dHeJzgnLlhCtJDnjQYNCR2OXjQ
ApsD3sxN1OrmWNgPnJeIYkjX4bnqsRA4wfc/f7HpGJ7UYW32NTCzLcQj9BFKzHvSi/3NMFXfZUgp
Od+iFmWDAEwuU8dOiDcC2CCxW545EMQEeWrOalaqK9HSj2trCS91fuOcs310mBodUVxGqyYcDUH2
DkyGurj6N3vkUsCOkHPJURLI+JiaZMus42ksqJvb/AvrYvkUkGtvGdrNNBmqbd925gFKLtxvG82v
3z2Jmm3/PxbGhNUyg8j00HWcx/Egd+bmzUz6gef7vmakv50NGEfHLeqD1TYXm3t4HXjteJbCbxnC
CdyFaXBw0CcXkn2ZpQt+OSdSMgmnHWE9bDCr8im0SPUJMmPfxELzVnWjg0dcvtepq+9Czfo+L33i
eemeqzB65Dk+pbcp3jwisTJFwNfUFj9LGTmwI3m6FtGT1zEmJMM1Uh+jSnyBSX2QhZ3fpU7KkKxC
Et4AffznYQS9hTA6c7c/oEiWsyZ7ZK4XOmcjnoKJgU6Uv9UFkDK4vtnKqlvu2Eo/RH3gXvxuYFeM
NMa6Ef0h6ganamrPecH6EVFav/YFTwgg2+nQFZlNW2Tucw+VxRBLkAWQH7y5/12Xig4w+SjZSv/b
EPd/tu2b+ft/sW07Mc5UPO7/g2/74U+n/7tj+58//ucfyzZBD//CWO1GYeg4HkZCF1f0vz3bVuz8
62ZwJJwPY5uHYZXf+k/TtmX/y3ZcETMktB0nEKjGPP//+bbByvzLw/Lq4hqLsHzfPN3/9cX9pyP5
34b7/8G4/f/bbEPPj33h4V4I8IUSweDeHMz/zbgdZ25ijdprmf7YEL6DQW4mYDfWEBa0OrcOD5Rp
Z9EEOS0tgxdS1wLPZTsJO7iNb35G3+xKfVEsGehcvq2UGlN1+smGVB0tw4OOvt1O/jZ2ugPX8qxc
/XfMcvRgxTbhuKFSeV88hAvZyHzA0ei1POIICcHCojyg6PgPws5st3EmTaJPRID7citql7zIkre6
IbxyJzOTO59+Dqsb+GcaA/RNocrlctkSycz8IuJEFbz0kjkE6UPIXy/lFINI6KINA+OtEbw5zYLy
JWWw+i+B3f9IILuIW5ZOzp7YNoFdUqD/kQGtAiMeNfTATTAW3MlkX0vvlDr9qbeWSQFaQpYI+8TR
yl4wQorBCP2+AD2JncfRPG0CKpPJRdz1eZezk3TORtF9KRtj5iCPccPa0Zo+zEuIoEdimajqahdo
wBj+1wX5/6TQjSUq/U+UevlBuE58Auh/M+i2+x/vMZsE5t2eYIpfMTUzhPtYCZrDWAQuvsvcpC/R
oKx8WbluOqbgHVo/SpD/3+K9dNr957fiQS6wXe4E0+V6o/zn/15uKSYYTHdlv8mD8lg+ubozvGJ2
Zuad3BKGP/vEhpUdoCat6ITl9Joxussji1GtG2AewYGOZwLpLLbO47A0G+tW0q3TJGP8o4JXr2id
nW/c8IVaT/12GHpvrUCKb0jsNGyF77xKfQZjgslL0n+HQU69kIdpZcAsbdIfsnkh3ilfhFNO0R7P
XTRawbGBd9kpyY3baSkOTp3o2yKuLjNn3NTKqXhjik2HUz/rR/ofore7ymzTD4+Nqx4BwTPaWNzG
bkblRXXF2cPesVBfUihS535Dh2+jDMq5OMXAheOUnwTn2OOmUD2HhfZAn4aFJQOuWerZ6oBPdWFa
1vm2hDoSgx1ad4DfwkBzogXwCHwKbdPHW7EjnQ85oc0+sDkWd41zbQ19uFUPCafPEx6jj1F46dkl
PkLjc2WzZ2cT1FZ7y3E3cZnVpy5IrVAk45sE676LXSO9ULRGFLJ3wYCPD5AXmxWMp2BTlUKGmoGf
BDf1Anumr3vRLRG24ecEzlsAejbQ3epU2t2HKm14RPpA7JfBidvKp9ga/F0leCcmt2zOWltEm35g
T9+K8U4EIBwwqwGVwvkmBbGl0csPSOQMnQpktKmwJiQ9/0Qz64GcpfGhYE6EljNEZ8/O+43f2cyg
zRRjNRkO0hnzDlD+uK0EsMMOIl8W3/RCUkZAgndo1HpsevGi4WTYzJQzAyFzkTpV+72s0pDQrzzg
qpAJKSKzworRUvsVJsskNRanmOtmcOB3lT5zXWE/JDZI68ThgenpFPk1yDqPc9zj2l42JcxyWA9w
73AA1ebmOg3uDaIU6PWmeUWUetJ8n6FyFOMvrwmS4BihcsQ07iY8IYfhq2Xak1SLAXPChe0PNHY2
vQtKGjJOLcp2awXt74hjUweqz1zHopyU10IBQGdCY1aws/US2blo/yQZP3B/jlQSbTVwOGmzpnBs
Ca/jGPQwoI2Zok88w8asV1O7XW4Y2jDireEqn+H5g8V47RHAB8GlWkYrxmPFg4sAp3VkSWZyANTF
pG+tN8ToD6ja+Yg0MUfiyNGTXmXTxl+bGWeRWh++G0/34rtu4XZaHTMDy9G+e9i/zJroXQlwKlbm
G+HfUzLEYJ5Fnmz0huqlqgLHVTXWm28UtwbkwGowM0GiKfgMNGxCjcWGN0m4rmlkRRJlhKQP+Wru
sK5U2ZuVNSWtE8lFuXw0sPmBSp24nZ76P0EU3OaaiUg+zhzlJIcV0qDKUdMtB4/DhWWFSuuci6lz
vZG82DW0Cdn9aD4YpMCmKecIzoDb610cMYH3mw3LURXNKuOUOlD2sCU+tI2n1CBm7j1bSwqm9bgN
JF8Vpz7J89rxDRj6pzZymjBLYWuO46ye42a5VaeG3Kh5a/XyAor0TpcRIyFBdNXEF5SN09tItJYC
mgmSqFWtTQvjRp7h8m3KjwYvTJEHzaabu1fT8r9o/o2fu6TKUeKiV2n5D5BetkIZH1HOiAtOKVk2
9UOmIFiePp+6PvEyNtwFBI2i3jSOlM5TZFEUTIJB9nkaejnbIbGjum2+ZFzfXIrlm58N5RHH+5Jr
N86pGILN4Au5FSXIGHua9kXfcQRoxZneoFcsk/Qx4YqlyfW74yRFoxDlX9XoP7kJtpcxJ5qY6cwC
o8nyjh15U85j0C0JHsN19LVVi9ThQGJCnyQ9WFFVBVdnDw74NGe4ByPFZCIRtUFllQbzlPB5ERX7
aHRNDL8s61lzLTOsB1om4MxcJjxCX7aXYMjS8MwnBI9WQ9bsfEYz2KZCn80BldH1Q7xYclMpMOFC
shy/gKZ++oQHRa0HlyJ1/zqO48k6zc4lkM5DYnLmRtaZd1GhXuaCPBKRgD9130bhXHAjxB3lJ1of
YeUckmPXYzh1a+++B37q1u5LQQ/0VowaTWnMSHamsK402RBOBwEtzWZ8nS1j3GRoTLvgnmNzvO3r
8kNb5l/YarEAkVjF/+exOvj+V5MMy8+VgF5sKHm083vkp+FkTXbxSNpCP+QYZKlKQfsDPx3k+CgH
Np98zQl7NVT+xhXDAy1S+RNyx3y2Y/FkQAd+IjeSP3XFPRWW0SZxI2p5VP3vDw8tWUTLEeDlln+o
93T3ejXfoMaDUHm+ePz7uQw847PfjC9To6+l7b20Y7NksYP0WblqA5F1eGOjrQ561dNPiIa/8caI
mJXhYPbHw4g04tBEMflHFaXEGgIs6vq4pt8luXCEf4b+AJKkaQaGBt5L5BoPMkbvnJK+3VFm8jbq
6XOkCE4xx8o3k4YM07avkcnzIB+zd4khpEDA3uAV+mN6+a32aoOSbEAVVTk8uTENJHmH3MHx2YS8
yTTkW5B396VHv59FmhwaXNa0SagYropKHedhHhFEdYxms8lKCdyt82u80BVTtZQDbeYDca+o+C5n
zzsWdXud6ctg/KIRaM5++tQJ1vgGaRn86bxFTMoU34yrf7KWMgrzf3swYFurf+FqyjaAv/KVJz25
yxC5Qp6hvzpbgl7lYuPYVJaAoWZMzYeo6wFulvI0U4V1jNUfZiUp54DxM+ib8jHx1G88Aj2Oyua7
6+TOaOIhnCY665gBBMt40lJDdzEH/5LnVOwgMFIDoOkPqqJN1iLcz+yOH9IsG667QpxzM++eer94
jpVBZbpqfp3GibfeJ05DGTL4Qx6u6aWWI/k876vvPRbAQrPvZJ5/pm7ihsFU/Mxuk4baSNhD6IAZ
jAzfZ+Pk7npkIhJ6unqkJ74MrYZ5XgtTga6GIRGfwRJYzEb8H45ZfHeIkPfmIF69HHD8iEO+GFxc
Y0X9jQAq7i2QabDj+SdEK9ga+PIQx5irTPqDGc3PO1F4D64SAZFd45q0hrnxh/bSmmMLHUrMywU6
bzSV8YQFzN1b62lJlMzADZMSXOmSDXEBZod9Di/VjJhYKmaarZH6zC4DaBTMCkhRFZ90Bm+XoGbv
2tznqN6c6WYMtgPpnTn22DA5PXjMTv9IarppXRxVVkMxjFOr4zA7m8Y0qidqLX60CJ5FA8vIcEV1
X8fDUakGgIo7kyUT1evCpujqjowCIWRhB9G1mSF2EmV07CraRoL4HgMlPHNxbYeRjoncMhlYZ24p
QkisWCw8gamzo/6mtOU+LpwoXMTJdWqnMHQxCtiQP4thcg+ek5x5nYsnJTLSvWi8/lgeO1eWDzgR
ExKzAdhWf8kpxNFbEXfmMV+wOvOYn9VSbq1NyXke/hYalCG2GFo8iYpRdQdOn5heUEowimTPDSyv
A9vCzexZFUZw48sI7Hjb1v0D284H32vRO2Si7qlOuk8aDfRgqx1qCxld16qfxJvaewK+zOtGCv+i
3v80wCbyrb+Iigp6czYcOJs4rJHRDHuo9sB6nuvRx8Vv4XOXBvDEKqD6GuALRhnzca6iF8YNELC9
2EJdw5ZhIEjXpMbX1GT5VLiPQejIytgtzXxsU1sdg7mfUuKOD6UISNfY/onI39I/6c07a8lbPmux
Q/GEMJuLx8Z+tCguTdIOZSWj5Kuu/vgTmKiuRgPSKiQoxq1JI3a1Z7PDAUy0ajCorio/fUPW8Oh2
nvZTRQ8To2GkALXKW17VpBm+MrYEbNA57FkHxTl17bhIkVFVhHYHAG1uc5zJ1qPWtH+KeCNGemRN
zMl2Z/HkI8nhmWzcSdlYhU0oka8Ds3vNcrLmGSaZHTzozXhwkQMwX1s/Ta/9aWDumnNx3/TJCJGI
zZpJE+QmG6LfyLpwUWKdKi1x1LjBtpJ6m1Av1zOVHExvm3FVp/ELcsEqYx9zRw38R4QilwsWFDr7
qOKpf4zmWkS30UFrNE0SM36GVO4cdISiFfaDj4ATNw9qSTcU+pmDLLLsHnadJV7SSgsxnx1svrVU
R/wlLUANe9a+tOBZHnxur6oGzGa+MmLaOEwcIcPwxLcxl5uxEQ4UHxhWyjYMWFGnmesZBlQIOOu+
KPt3QMgzAiHtE9DB8Sp7l2RwrkHjflRN/GBI72oB7HfN4gaW+iFygnuvZCFM5KErzCeH8BiopPci
j8VqCNx75eevk28emtG6tk7UrToKOruMsGKaTYe5ijmc2uhwWnVjpkVXAvY66BU3zcCqMRn8dKlr
3nFot6BPgxeFZmoXt6iJL6alg0pGcA5STvpLKL9w7xeeNi3XH5Ejr+nCA9UbCTyHTxjd9lLyY6wt
dqXAlO7HNj8A9T4lPkBXB30zZfxBD4eu/dBOFay0LLtQ3W2HuUU/LBGGdTTj6h/FUzk/2lBn24Vk
0XR424LskIF+KVOIPMl0yNwlHQh6F2mG8tHO2M+7jOexlUHsaL3uo7MdGnqmrSAnt8NLsghd8PZg
9+x1MZKNMzDVe2cpawTjSrsbOK/HybGUWHMAiiicVUhfsujXDruztYMBc6WM+k/kYp4XUJV8HLBG
S7DB8HECmozoVwBv8hxcEURRXJ+bvCEsM0tM6kV2cbjo9ACXcfSVt1BDIkbcXPTz1mkRdt0CnDpq
E86zMd3gCktDkSoegJbLOaZfyakRITzog0UWh143TVE3u4VF81V20RmzrwdkWdwv76zuw4EVnbst
csmxnnxLNeywfLNxpC3chW5O4AJwMhyu2oKKDSxsjWWiYXZPvAxjy8Z0qN/i2AIkJ4Z1MX4Ns8TQ
rw5eS5UQkVwN1tIiDUQHEMUfQ43Zb0iidIMNHOPcxMY2+Nb64aANNHX7nZrXAyUCYedPu4R5KK8H
3Zywdkmbu29JQgKeupfnppV7KDu/ei9f+3xq13Hpveie8QvY8rU2mddzJtsmvfblZ8klGY1zV+if
9CIBSacvkngUMwIIwbty9l/r0rkA57DXuqf/qYT3Iel2ZvsLWUmiWlAP3eObmp5MR2ircR538ZTf
Y/D607vFT9Qyy6lxl43kFrByPbZUU9Wz/YWrHtsDmfKQsOG0sSpqG+366srvgcMF1d5wMqwabrTl
5lsddFgs56tNWSWxpvcoIo6fBfu8Ah0ksc5HaQ/ZqH7PWo0FWAPiTjnOEZ4XdgI8Kaos8fu2TbUu
DtnkvKO9WjsoaZEFA71Hw+RoD4DHiYgA6XF5UK4W2ib8tzonbVRrII1mLii9ZwOHpT0FjXwn03RN
X2F2lXHuPUeegYPCda4Z19mzAa6uI8WoJq3dgZxpnlFP16ya0xMBLvWs294x9xQR+oVTIGqB5mwF
QODq4C4L8uSZNw8T8tzS1r380ZiwLXWOn+7//rHxEC5T5N+UfpxwKv35WXoOdSxNR9MqcVvPtIYP
OvZCc6Iw2wSEAubUD23lBE+c2M50knGfUd+7nw0PXx8POjxv+WtEkcUpm8yAtwxwEOAbnqgk2aYJ
cI81ewiHbuA9d2l6UonJTCFI32AlN/dtxoS7K+r3XDdIPUxaicfWqt5F7j6WZeI+jbW3wynSniAw
Lqho/ldPjNnaIst0xFo2vwbGZzyL6r1qWKUJemHu74ZxMzj+8O6DZTdbV6dPI6/ubSkJAdlGdwNs
fcxIMISq76nr7R3/NszWvhxjccatC2nFpCt+NtMnYF9XDdpNPU72W5TGR8Pq/evg6vEpTac9aBZz
BZ71PiUrfpUNxxJnmJKNIRwmMGZHHAKNEZs8w5uqzpfzYrVvFSe8jg37+6A3z/1kBBce7myCTf8z
zVmN/n5q1GRLwtq/D8x0PsI3Hp/bvEJFpRc8ayA9REJ/TCBJqLmbNvkcgFz3Bsz5Enhf4JovhjW7
p6rHhjpA0Xj3hR2Hc6lx0vOylC52ju2SMnT4cmuHU+8pZ9bJ87UwTjMGkRWynMTK/TVILvjJiupw
DuqXLqUJLK69D7iEGScv8+ZSVr9cIXdzhq0kw5noiSY7NwsQO3VDpsoMaRKTMqg5G+iA7sYNxW7H
tI+vfk+mVuXyl9zfpiamuJ6pUOT7K68UWIy7quqRUeLfatbE1siarRN74gHYnT5WF7zGTtiZ7B8a
m7hcjNvtnLGVYERILjnyJwv1UYgtBH0b3EV3Y/qr7ka97640SOzYR9anomnup2r41FCbNg21tx4m
+XZ2mdfivRbdkcjLQx7H6smuwfPakJiMAOdEhvnAQ5q8Gzuy1w6WZGMqoBQUJLpdbOZBov3EXRik
Rsd0sWQ+Ulmb2k7bMNcDmxyRvtYRfGgo86wNRSYYL62g2nvSfx0Tme7sLANlpuvcwNOhn8qbbTkJ
RfD0MADBJ77vGd0BiPC8tgyv5gTtPVFu8QKO+V6zBi10uQs3pYntKjbGZfAZ7YB5/WEf/I61abj1
Zf9glvqfRA3+oUvBRtTKpAeQB6jBjgxMbnJsW7/hLb8Wy64pxl/hIKpumRwNW1noA8gqSDOjET3E
1eJgpvOYmhlkdgxUQK0EvPgGN5ZLwGZPXYqJ+lu77RG2PfeLVx4clc9Hh8uTlY/p+V/n2sAKQ2kJ
+D3SIeXKpOkYqicDUQblHFacNy/ADd3itV1lcX5nVRE9IVy6eO1VWx8pcgeCHnQ3zfvt7FOVusH+
739T5+18LJhPx13lUIvlp3AbNANrveMkBVqEnewGo30wB0ImWZTva4z4x1lEeFjbFG+FkWJ91SAN
GTKiAqGZNkyA0YuwGjMYkwd2QvQMOJmFR4Nf2orHrLVYTgwkLWv53ho7r4/18n/+648a+kHhFja0
Stffd1wQGny+nTtMlN3RHEmd0IpEGh3bSVUji3C7UH1SnsYJwL5ei3u2iR0S0aWssu9y+Ci5BvYD
wbYNIc77OjN2DQz6va4Dxsi+84ojBvhAzOXRwqyobJ7NcffZY8Za963zEpXDtZ9FupqNFinJAnKg
O8wRAsCn+Omb9+raF7Xaemi9IUSYtek5BFOwIvgMt49ZK3BDEvHDczYd0HbaFWTq15i+sVUZG96q
hM+fNt+m4T47jCVjwcCGR5utRhT/0n4O8uoHiAQb8Xn6gGHVbjJDXjo/pdCyAoDj6hwewLtjp3QY
ZFceub7UI5Sc4JrG/sojdmTbSoEABozgpLJ3EINgBKPsFfYz6ETT+O2xk/WMhyHEFz923u6lj18s
j2vaxDTOxVHf751ez1eil+TRmjZYW7SpFBWh2Gry7/KOmpFRmQeUGYscFs1+QeIRECNCsi3khLmc
qS+9Fw233lTumji7zTpxhnnSVtrkj4xCWwBeJO5X0hp/ur6PT6xGWAaDnXTS8iK8/KOeshul8yd7
Ns2Tw+uXEaigensbB0xAIYxtm7HV2DPg8Acyin4UU1ha5KW1tVo4QkvQEwcYcL5Ocza+LOUKi667
uq/TOcIvZG1mIwigM6VpqJbdsd3gGZxzWJhwYmi6xhGfRgNXeEDFLqrjAWDKPvdFvTRblVuznawn
l3UOJYCzemdvlW+bW6d0f6r+KSWjv0trqDjE89D15daV6jnh6bLFVAYN7WhO27K0+1M0kRls4/k4
sMUSWiFvc5pc9AbaToNdmBxaBxjSZk0FfCXrGWqCJOPrYdy0ikWmNxOiF/k11+W7k7lPQR67gGOK
i41U7/yxo7s+0eK1qpl/0D2PubGoXrn2g7J8MyTuacZ1BZzUerq3/HtHgPqgTjYdIhLxGV0hjhp+
ixhoipsMm3gGwxbnwoHWBR+zkNqmJBEVDfnSAw8+vG1ECV5H+xMpHuZtxWyIcCeNqqMsbgq8a0bo
4PoOhIKi1RxBxUZzhhe/JRW69/IK6gy8JJ5fzdqtMZZZuN04aGXPESffkMpOJIaWXyDVsd0sqTcJ
qGxIBQ+9PNqZldJ3U0W3PCMqPtb2cX3Mm3k8KIIwc8CG9O+H1PLxv79LiWRt+WEfc5/Rzd+Pgzyq
jv/8kUUNRZUZDJE8yHWi9CB2/P3t30+UBnwJfaCQ10UZ/Pff/Ou3VdGfXD8lolEXvMdJFpXHejBK
YMv8jsf1h91kVGRTplqbM7BbeEnT7FN7XbXlHQYjhtIQznUGPVvXdrgf2TyIUgJ+HBqgrlN+MhbX
qwvQfFcp7dMdbPb8BNywuRWX3l3C7K7z1GkE4UT0WPr+tFUxmxMGkz8YmXaya2Fy6Em/BtzprJzK
4ltJPAhY3nT100efvoCNZhEcS13iuzrbRpaxhSDMrdJbTvfgyiI9dNJ4KzA3nGGH/IgFFhTjB95o
gfFjRrO1gc0M/1BrsLO2KRfgozXg3RxcblIbk9Mo+3HbA5ikoEYDc+oBebNgJXO77vx8fG4IrbmL
bYr+US465ifor+mqi6wft6L0xJy9YG2WoFdSTRAyyfWDFsmPwLP3HPWiNXSekIqh4cSK/mh2iWRd
mteYmb0NYTT8qoRyAxmdOUX7bD0IynLZMjtxOnh3KXsadm2oeuwdccFhAE0a2gFJTH8Huq4AWZ9r
tk2nqR2/MAQtW8DqM6A4cXHEkI7wRp4XgCiUeM1z40juhK/a0x0S+2Www2NzC4BqsLDN/jrHZk2B
d1DAPA9z4AphPWzszoc3CDj4X9euMMd/X7v8W5cul639z6W+XMT/XOFzEA9bV2dksVzSZkOclcwu
n/L3F434V4hlHqKrOweYIIzpUvq0zWe6gPdQ7JlzVIjIMtqYhr1GAknXaanadTNx700wxFamNsi7
2LIAs8/zmfD2PZnxD+KMGvwsVqU+MhmsQNfYiijbGx4PL7ceuCsY7Nz7pBpWEwOKjQ1Yc2E2fRul
09+Nvo041MvfRn6XgNfDUlH60M2ADGJO9ZO7tcDjMhvUONem8KN8Yb3Q+ACOqDL9bVEZX7IB5UjT
3deY2CtpYhLArhHth4lrkRzZXYfQFKqyeWo7oIBt0bFbKwUAZzW8lCak6xGC8WoabFAXhs7MVOD/
azUYa4WcHzXP8MJGx4rbpO2T0z922SfDvmJrah2Yp35vDwa1lU3f3dmqOxQ8jOnZEv4q/pMEFeUT
Av4KQKBzVwJFNpqBRA3VTyqB1VuMx9HeeyW7Hu6o6+CPGsWF/KR91+froEhePItoRzbgzLEVNm5e
WJJwgfWsVfj1RRKheg8+dwdRxgP+q7DVSncdGwbchZkMMYYPhC+1cWROk1UynIGNRS9lfCh3pos3
f+GxriilBwxQuSnp+F43sFkwj9R5RSCmb5kJckQLqp+C1QNyYfbCs9k/NhAbV97ImtgXa08nV0Jt
sbm1JGDdvuofEGWJyNNoGM7zCGo6qT8zU3qoN6mJaAOQLDZRx2qfFZvlktYp9zAeTMg7sQ952u7F
iOTfHzRazsAi4QCX5FzrUljkHwzyfFHM9WljvLdyc++lZGvHqTrzVP1uhwhlN87IxxO1BwLMuU/x
Nqz9wQnQLqIXRhtyC9wFpjLe17DmQqCbNXmm4G0ZEgyQ8lrgDhZVRHth58SaB/C/5ZuZxzebli1Q
XvD4OuEeg7piXxbZvJk1qZ5M5wleW+m+r+Zkk7fQXAwqE6d0+o6KzvjxknerM6D46746UH/2O3M2
SI2MR1OUvwjfq0Cli6/IIMOSRhFQGTuADEUKY6cU2jVFqu9oGcUjmNJ1KfzyqCfQRhz6AkWbUCbL
HAPi2o8D1sbujSdbmLcxmVCvmNS0rhGA9pkRBnl/yVuA4Armm0fT76ook3XD7qCMiifTxzyE+63A
CswC0UhAozw8tRx1tUhja1d2FF9FlQE6pwYtnLJnw9YaXYrlWtVdZt5ivrIoclDKxhjKA5CnrHgY
NPyuzFUORgn1kupDNKIgePFxRFgD96Ty5gtdzCdRUz5WKWg4ATE/rmzyri05+Zi8I+GIjYdpZsWG
Keega2z88prZRrFtUuo2LTCOmax53Uzrh43BSeNctRrodtTQcFdpOmMpaJMAJf88s6iZMqvXfVQY
2wYshO+aw96ZcOzFJogXoqfOXuP/GvV2fJoJ4PXNiIvDtu8S3cPZNbvckA1UJfbLv7X+lmVafGEP
vBlNi+4wm50ZYFR2qRQOhFrbNZtEY8s6p7C+sFL4iltESQVVywaXY+b4ztNUI63n6nS7Ov10coIZ
Pnk6vgd24XEJaDS0jyT+xnYk+zw3LlIBqTtbqFNWIGNhKF2JXOBEwZrUmvLTxrYo9Q+9mDdTLp6D
GDz/7ENZq5mkJKVkrJ0AdIXOe52c+CAUw0kndQHUGzpYtaRmbcD7RFsduG83qWlA3DhQIddQRKP1
NPWwk3Pe0sDykxA44EmPSKiPtLcAvqjwTUZoey5dA2PUvvlDOmOxAqNG6RuAMZVSCel858YG/ezO
96KvTJENKXSson7w01ADs9FNrFmROjmAVNeMuppN68hTTnBPJFjwJhUEm77PdfQpNDrBYYhgoQxT
nYNswXAz8YeTRJrgTeQ8b6fDfs7zJ4yvjGQMl8kK44pZvds4cswu+IxLDkRpoe+QiQwsb9TKJMtZ
IkrFafDhpWn9dXRxQfEOSoQU843S0sW7mjAziMSuafU19wl0NtuBrKGbGsgtd2n46A4SCkSYDO6H
ykfzZHKfaA4o6oKno8W6zkjtXFo0JPVBsmvkDB8nK33G5nJipg8bQFndNih4QdU88hxniW8R8wyO
y/SFB6yQTIg09oyRqBY6DyEGjHiIHllPwbT9ay77EdgXpb1AggwIaANjHeRkSN58PtfhcYqAW+aJ
Qf1a/8ew08fe1KAnpM8L/hNAAPj0vM6WSgdcZhn5phXU2pgOEzsjNkaqEqtFFDq2cRUm8zIuwK1V
zJe5xd1FHKTd96ryKWEqQAISSwN7jKZtD2FenRKV/lqCHijEXpgUPI+oTCBz5ec9YVVsrAh/5Ehr
62bJJVVfxyG6ALsByULljsnTpFqI+9G4mceKB26t71NoEVtJQ2MhHOMlMY3XUXHPJ3rmn0fXOLfT
wPwsLt86PTUIKMwQiuJoyxeywqKIntVQYVGhW4gWlTOj92KjdSm2CdbUzkWpHhq4GR4hMOR6VOmY
YHehyr3Tpa+jqLEO+hqdmvppHqodEFEqdeIpCXtOvGud6LgOI3URFfE7t2WwQoCndDwbLm1f7o2l
xGTW5wM57sX2c5ZT7q0zhwUEUEFmlc+jkGtyzJ+OzVSIxBVzrfi1o+xnZZOSY6dt82xyi282MzAu
cuAsJv0b5GOAH5u+9tIYvQeaNDA21NmlYPlec087KRLXUcRCJ9KbyvJhRbnlwUiy29Cxpa14SDz3
EDk2Do41rh1fkvuRAFht0prDFsY2yyo3XD5C3vHYKiWB/Vwa8KJsLQpFXG6LzmnvaWJkkmIsueu6
ulpe+1a7t6aPPsu86/bgS0kx4SRlJkQnCTpRszZprpoSqjQY5drFC9ERahbM6ECDJkYH2KqjnAB7
OjiIaOvesgJg13WavWm1w6FqluZsJwlQlqi6r5HmmLl864SgyFqMD/VATXxQAm0ItISJSt1+5w71
hbMvTlZhuqFy23sxsyGTDMMnlKMwk+Zj2YN3Sn28RLTC3eUbP4A0Oce5z3FE7Cjby7aYTLnVet9Y
0U074vQqzinMpzVPRE7RmnflBLtFPriI0qeEe0SJ1JGl9PInqkb4uT3v2FDhjIDciaeBphgG1bHG
DFZ6YRK0RyUj3ruUg2h1oy0123iBSPhFe9AYOzMPjx1ee7U3kvkSFS2quHbpOw+X48AIzlYrF/pu
5YudoUZMjqlNNtPDqpuUOKMNApfj4n61jvkAvM0YugU1lGz9AHuysfCjeIav5hYqXhGbB8q7r+OY
Phc64n9bXfqsg8DsvfAVbTKsjB5GJjDShVbGzL08jCNH1y6bb4rmmdRfRIZtHRWAYVuKT6xlGDMw
ycb8uGkVnVAg+PxQtiqcZHHRBj+MNfvN9qLjmAW/AQTUlgxk7mKqcMc/XpA/OIKFiiHwre3i7zx3
GaFgmtHj4U0m5KjqTmcAUpzhfp4FfBY18ST1WxRILDGksOlSrrN6i+eBgb93CIrxzszkfpxONC1B
/3Q52bA93YserE1m/+pqeZMKp9/LquByx8OyTaRgs2hy1UYH5C7weETwpIV1J5C/igqE0Bjkp5GM
n64MdjlY0aOnJ+8j9jzudJeuF/wGijkpcA2ZbPhye9ejvQuu9z3muBMaY78zEp6qaYSg02xEyz4n
Jg9Izd3y/FZrLRquSUPJJA5FO/ogUaXAPwfmxm2SW5922imoY3/VB7jQ7C6708zmg0F0iOb0606R
cWh85jw3VL0ti/sXzabQ87obJ7mRVZK+IGs8mpw2t1XSEuYjXWCntCjAnS+3PPOhKyXfaFr3Q242
QAaYhIp9bEUfXQ2xe+oTmFCNZPkiM7XLfV429cp5X5JwY9Wmbw4biAtFz8e3LlEssr2iGc4yAxCQ
jNDcAN9DH7VHCeYpdJZiWnrLcpH+4WrRD5WQpLM1TB3RhLcpN6/LhaKl02NCJTG9MczVTGZ4o7H2
pv55iG3Mbuj78wwMjbaVPIpWeufdy4GarC4vbrpA21CS/UtQ67R8LZ5lZqoEtM6U0BQrCm63uU/g
syYfz4W6qCPZnwQJOGzaIWOnuxtTNmGtx/eD4YzegLPVju//Q9J5LDeOZFH0ixABmwC29N6IIkVx
gyg5eG8TXz8HPbvp6Y4qiQQyn7n33Bwz7swoaLUcFU/ATNjusZ8KD2pKruO/VGOg1zisfVDoHdC4
b1SH1mA0kh2Ct21jjgXLMGdRVsWbdJuNrIPt9C/DzllVJHxjtGOEkt7UwP4zpHKNy6BcMMSGQqSW
4yI2pyVyOzfLmpCJgYvR1POZyeXodkSAuWw8PTVekE/EcKz7VV3gnHFQXmSZ02ebl8gPvto2sfna
I8ThiVz5etRBkNOOTcZ20y79t9h8Wj4jU2+4pYn3nZWtQygXE+he+vcMdZQ7xM+sgPcA3m6d4l+V
OlQIOXa/YzE+02aAi1v7zpoqD6Ujo0sf+AoOuoBI6L1kBbvWu/TlDPXODgzgfl5BTKHpIHAqqXRG
FA6F/XCMbpxxhv8ChjhFUvmajqwxrXaoCddphFqa4I+bgSGmLNgLTtMk2Sq/UTOgo1aJwcmoDhR9
4yWC4iFzJyMPvm5yUEorvoueTN0w/3FqNQIBzSApbSfaQvcNmGept7j3WuWkd290AXy5lWYyVje/
fae4VBpo1tpPT61WASSm8kqDEelEoH4bUyHs6NQoFQej/I4G01iWVntrXBwpYQVjJOJChqM9EwWU
0wCk1yqhte7zD20c443eOu9dC9M/hglpTqWl0l0ybzgFNO5RQNPKRqHiDzChOfvRWx/2K82r1+hf
Gs88V5hmF2kyoBXwEcpl3ivQ8xdzHPSSxSS9KPqVLjBAyKp9eBoHRZuyidaCnW3+EMtI6EfNbV90
iUmMNEbYqPp2VfmMA+gnjfBu03NitmzO6W4gKocWMg+YAoGDDJz0s551Y5DXvDVt2K1s8jwio/cX
DiEvS35x0hpEpqxtQ7AJN5fTCzIKnKK1qV1lmPJSMvaF4z7Rjn/GzqM3azEJ9Px1bIJnpjN12Cd6
g0NIFJhRkqyBt3iuOuPNq5yULHMiOdCIhc6qjeNDkEjOTAHAy/PMRdwM+IwrB8kZZzIT2p4KLNuE
tnGLWndPusgyUoJ32PK7GpMwogQm3PzcTuCuA1U5stLM4KLmdy1ljpPbydr3kc1JtKK8+8wF0/wH
iMU2JfWo4E4PhX2zh/LoShvYk7tkRDmzxEBEnUZWlpI0Wy3kJevYTlvheDGMABlsRfufIGS2aJ9h
nb+lrKTzsd4FFsHZ3lBtyazaaoV5sMcUXER2AmFPmp8GEzHURogD1FMRdI7p8NT09OO/D7FSKwOq
z3gARrGMvH5f9FS9IBBWNixkR3obxy9PcTk+Mtu4elF/6zPERfGwciYjbJiCGMkD/hoRvzI3f/Hh
bxpdsDAFreOBA5x7vvetJzB/4MLD2NwJHFIr29KOPiedIPNjHdib2rTmYyZf6OinfdoltZsDwr55
nyNCypeh75xwl30r9hH6+wlJJ+DytNgkU4LqyCETSpWhtK8yMC/20zeimymisoZrdVq6hH2+LFCP
gaNsVj7ZoKLuH67MfnjttrYSLDF5PdxU/kaEQ0M/FnNytI7ZKD6NEo6s7JKHH8E0TkrvNDJVMAbl
UwpjEpWoEG/dcyRx1sB5hSCWvhXJ8AAg3c9Ly4Q6xEJurD1l7njupXGmnNJM25mWuXFb99HmfzJi
b0o7yFyEO4XGhfcEXNK0C8+IcNWny0oQVjxnWEv+dnFjJfwFT3cZ2vwmI0MZq3QJjtTuuPaCBSXt
m6W58Vygw0eOEW96ZgTz3uCQHkf7nwG5FUHjS4tbjaic/mk7dTZjrfUKkaq4pTjQCn7AbnxG5a+p
KGJJPvjIWt0nm6Q8mXmxMeYSI0s0Uj/G7lk24JbB+M0DoCuIKLBtmGGZL1Xbzqhr7UuoIQ+x7a0T
AuDrdGSozUc+yl91KNeT5pp3lGkvr0VsojOEnHBtcdCkteKvm16/CSq6sJd7bGjbxBeL0jXeM7IS
VX1nqSU2KJXqll3NWPyhIbkLs7MgNzhE0QwDK9xG+e1M5Qqa7wdlbcy5LxZmkf+zdIQckhtNC16V
AS+5JEQufUmN9LI8PjayOGfYh8hbmcAShXNUxapQqLsg1e0jC+ZImcM29EiXyUb3AQxDnw0h0wU7
3IQO3O/wSUY9V3MSbGP8pa6mX4LG/0ltfyuR4RL2SuJ5HJ1lz1yHCKUeg82i9jLabKFSpwRfZmRt
iwH/4QgTkTYu25M1AUZPgl5ygIG75YsN8a72NKp49QmpfZiZMn4w7UA4G3Ms6B0escYlJ6cXJ13v
ThlpdxCqKeh1Vs4q0cSEuveosTayAzlml/eq7Kptx8nBFoLc5+xlaoi5+5jdgGXrD8UZ/HmqssFt
Y6hIVSvuHcuq/0BWQqJW1NT2UFEiJILJAKMg6JAYGiHOrfosOoe2cifndp3mZcMU78+OeJU1yIWD
ah27wrykYhpG+PxUcC1YVCTvaJIumQgoAT1UruEqMtrPwD+YuGJPydidM65cWFz7wvW/uli8N4b2
gEC3A74+sxoAaaLifznIqyhSDSLs7oYb6vuGpKa5PbBZCxnw4BzMV8S4z+BmcsxqYb8cbHWe4JyK
471a2kujPQUhol0ySslYYPwrGXc6mV3NC/orV6+aJZ3im2/z+TDTfKlNg8/Nap90O5tAEBoWtjQi
Y4llDjk4HfYgsm3DciLWXimbnKXlNjfNapayi5djRy/c2TrWQPFAnbHVm6oE7d2/cpkTegqKraif
Pv0wl9KSxKM3IyKIDEcoEjqTVbi8G1n62ebmzWjVZh6ED+qBnKVh+0h5WCCB3ookPDci2eWhevAQ
Yw98kKppHDKzflqA21hrsZ8tfxKhP6cKBow5mrmhg3JqdR+Tl8ObPmPiOBHx+uanllkP0QevwnAX
cVfsC2tUlj4xiG3UHIqu/wglgROYivmTC2sDTfKfYx1ZLHGoYPGxtewrL8In+H+5KpkEhQVjKvq/
NbSZM9M+2nC3ZPOr3XwnX2gK7adV5fte+0JdjXvvSPzuBHY8Y1xE3d8p9bpr1DWiGF7YYOGi8Jkb
RXIz8v6sdR6qECacttUzFfUjZOj21hj6fV+lrxRKiK4cK/aD8GHadfKqWh/ZqvZmxV2/rgDPemOy
4QoQy3DiU+bjQ7Ti4ojmkibVy+maiw2j1Ba2s0SkhaBXlxsvxpfvUuYhw/DLe5b42Fk05cjXS/0G
QlplTrhmUYxtmnFD4mS8uxpeekQ4rCDKL2aPO8NSH4xfCR5E7YJHssXygRdr/nJ7WcKclJ85iVwE
OUZnnKAMeFzzg1lGhsmIcbOK3LywU4hrzAcyBiVlcoupW0IPSW8SM4Phr1IiJjIgp7kvsu5Czcp1
qT29nqhAYUM+97qCjINslVmI0zCdAdQ8EiJwt0YEcACL70pDZ1FWEokqs00ib5CnjitFJy9kqLEe
5YzKHCW+sBb4AS3YoLTCpBC4t0HH/o2UjyYlaU/qdZAFsF6lwlSLvq+MfQiv3puoFX2vMpicKWA2
+ZROAcPHomwQUClYxqjFoDq4u46buogfrWW/INNMaXtoxuMsPXSBZaCZKJl08N8y0AO2PCUOhULC
r9HehzC7JoG3C0KMs37ZJlAMcHjm5QrnRb6dbpzIhBUrsodhjPrGVClHIY6eCJMtZubDbXBge73x
niKJxJlbvUo62Eg25dZtunXS6x+22pyFYZ1MhzYtqHEMRp1hzVB6eIz144Opw9NNc2DKxUZrm1dc
EBprCV7KoEm5f52cjUMz/HPYsfqxW8zNpjwILf3j6l17vQZ2WveORjEQuxCc4o6zCJvhqxrRTxu1
snUHslpH5mqqkPRs6UIPiYSSw5PdMb65UT56ba2pLhKwskaCXnaX0RkpD+gVmQog15rBkYccZ+nq
ThblJjOUT95ojmWU8UWlH0JGqVHWuZDysaPnw04o4aqurBsIw3sak8oaj5NlhcwmfqBZE0U8lSIM
V6lw7yhsjmpWvfUx4lZzPjXRnaN8dA2LSmu6j5C3M6HU41UkfFbNprHv42yFDeBMncrd9eG2gHRC
Jd1mjKB4ERaJGZ/rwHhwttOItRM6utvbbbitlYB5bX0wlJBFLgCwVtiPUlfYckh5GEb0NDy9UiHa
DQAd2FCWBoXRnxubhJIsLLd6SfpVglE+M3em7Y8cMlj0qqL/gXD3E2CTsdhGT1w3ZZeLkdU8yman
A8eRcdTNAwD6Pf77HMlyVTByz1ykVkkgeaak/slb+jtGJZgyM9nZqYXFcAx/3RT/PqlXCtM/i8Vd
9l3VfIsjdtsCctNegS3DIsHA9NqXd1H2j7YMGkL7Jmx1y5qlxmJAgV7dNRclWaixWQm9kngn/V9S
+hcDSMACztvRidMWgnywsAhZ0BMYl8W/WpQHxanOqLrOce7CGBUoyICDsXRQ2e4wcXx4drEnJ+mu
D9zQHmOEKau+QgbiS20ZaPHdNsdjFYK/JMQlXKYa2pMU2yG3tByThoy5ZM5O6JxzdqFUpx+O+nsR
t3tFkRcygelBmq+mIPKlIPMzSYyPmNRf5mqz0h7vIzM9GjoWOTYSPFE6PSFNzskT3bMb242lWidZ
RD+uRQiXjSAa0I+3IaQFZuBIzlVztZ18g8ZgrdoFIlOTjcPgfeTZhB9U1uzfiYFMyHmtm49kMjw2
7GXQOoxnJPjBDBDElhQJ3EFB+NdVzas2VeZbuL1cUolmpapQWxsIErwSyF8ibq3uL2o3OPohfZA6
TkHy9imw47NG0oDw8AM7Ou9tUuwKzABSUzAE1ZDRY5wuk4tYobaEHo6el700aY3HMbNhqeXIzHp6
387pmHKFG1qgg2h4s8oOe5ffLXjk3LnBWbYSNIaOn2yNFkP3gLEao4/l2Zc2dj8jSjkI482ejPir
TMZNriCpGYhuGqBDdWZdLDIpLmqcf+pjp8NERpaIjbkG8U4kM5aIaZqhfSWZoyxye5oT0q6uHDV4
I2A9W2tDnqw6htMJjo8N6qRVMba75IcX7Y0wZUZ1aGenwM878xeVEIMfB20To0+L7ziVCb+GP2/H
zt8Ghb/Hy0FZGydPxCbuzHYqwMp9pG006JNakkNdatqedIgMxXb3N7gIkXWUbijnPoNAsQ+ZtY26
odv0YZItME6bhooIuFxWAfdYZLHLxV3BDNtmdmCNSbHyrGGvhDxhoWGh8+rGfSLJ7ExgGa6zs4pl
oupTZis9d26Sa+HSQ80x16T+NDtwkA797aBPt1sTrMZIc5mVG5w3gsOV2p6czE1a5PeiJ4JV7uy8
aJc5bp5EreVGEWC++oh7u7ArYnIVhkeKg+Ectl5p+iHGsIwT7DtodO2CkvAdkVewiCerLulENga0
DTm+x4onJlOMT8VQL5GA5JqA9Ah9dnhJ5YJZJfeSGJQvYSJtSkrbXmAVJ33LhSzH1CZ216iKPxMd
u01fLjqVbhEHF1MVzz7qIN4dkw5R7wIsnsRj5cSndgTwEjnUBityoMvVMB/aEN+VHv6ALoYSy2Sj
9Al/KgxnZahMqPQBOb3qxK/BQfaAFxEodFoekijbJkX1HiBK6dx3N9XsZW9mNZ/jXOAunWuI2VUr
YeM01dQU+Whryhf7rgNpL/bMsbiXq5HlQIm/c95pw5tnsIBIG+Nr8EWwG9z3bCSZwtM88AyyQPPV
7yXKNmZmtGxq5dJTT/FNzKw7qDkAlqplq8d3NQh9+gT+CeM93IYsCi6yKi5lq6o31YVxzg2mzgvS
Vl4Au5HusL4/4nJeFoaRnyeZ6QxGvPLZjJjKyR3OjpUdOm9OGbxTJHDapmZwroh7XZimDlOwJvQ0
Vs+xoS+cIMRhEcbdIdXzdSVdNjc890EUfEGihI3namSrWra66x+W5bafVa8U2zj1q3nQMkM18vRl
ZO3Rhkr3jtXD3Ps9clS3F8lLoS21fZThVTbUW5n01SlouYHSanA+6YuIXWhN/dixjlsjucClJKyn
qgT9q3fhWON8yQ6jHZZ7oXfRzHKy94TM+xdqEmKMGk3ZQdgs7uQZb5uxXEWtnj+IDAJa3/EjyiSA
1cCnmCIlcpDovGzbidbsULDwT59krL5MHdaNBm5lm6qpJK3D2ZWi8D7TRN8PjejfURsr+1RlxmMP
ffHwCSu1wgZYdF+MJykIc2AuQeaXMZxKl9Uq+gjElcpnpYpo0ZTeVRbM+NyU/lkOW0de4SnA6Q5J
aUeGx4BeYd3VIm3Tde1qqiBz+7NI2MdbMamXdot6xAyfbU0C9jD6PZMX8joAeY6DAK/MXUxIzFst
h3LHgI+BYmkyiyavLmQ1UiF0m0P0eroVHaGLKqKKXp2fStbPw4taalshKYh4PSLslZhpafTGYG0G
xl26BkEsmnaNYtJQKKp2XjaeGM0r0qoYFpDGzNajxCNKbcM+0NxUeIf4PdkHBDzxs8EZeWlQk6rB
lZBogMi+xlihzy+uHoGHKfD3EEbFmu1fF4kbxZngJOP/wBWfYKqwJq9ZtwUFZtPHoaNBU4EIJquW
xvA9hBrxnxbxKhC1L2NNCSrZuKAUwCXvbRhVPmurK3eO4120NkVNp2pnx+zrVYf0lLAwcDFJeclK
hGaJAtGAd2A2LUmbENKT+hF5nNXkYVkBk38dh4jpqlQRrDgZRiYalrlYXF0h0pVrvEU45HknXVrV
9UDuWajwregV+jrL4MEL4z+LkVCNLGhelv1PiD8+J85zhsgyXfig/TkNLHKRudyLIl5iRhFcw0Bb
Br1nwOCS/C4aUnNrH2F4G0dE0bggRiXzyUpSoDDFmnWjBI7ss6Zmv0MzNbTL2ME4aBUMKUMqUC2L
Nnr2JbKh2yHNBMHN3IbdKH2OWRwhH5/Y+7EtN35b4WFvzR4aIMRZEmpyJVpjA6f56dVUG1POnF7A
HY4cIs/ywUQvfUUwZi701oKXTbOJrBJzHFKXhHBCE4QagmDs4ySQqjosh97jDbHKVeOHP8xcydTr
EExZebWNIywfIkEZSZbMg2HJ0yvlBa8Fi27e4AZho8WwzhhuCjnHo5ptUsd8DKgYF/6QLYX2sJX8
dxw7ZW407YrfLfd03Bo62azVgN803iM0hJ7fkOFBJLKaN18EBbHz0+wrOnFjqx2yWnvvYg511EAP
5HeJX15JqIU80ZVbLiz0Ekz4S/+v9fRvB2wtP36Nyba/kD219Kmjl5AQaJihdMVT4DTqoQCaBCOP
yXih+m/8VCWyzsEa340GEZjdZ4K2yduSD7/JXNpHARsYhy0+DDrQPMauxHW+4e3/zRh0G4xn2Qad
Mrd8T9j9sqsqanjlJsL5qHlDvMg30FQe6sz6ptQu/BxUAM1/VKQYy0FEbnhTBScvKK3F2CrDjKqR
bNd73Dk4dWCkbatiqw+wi5mtmeBn5xw2IDSp4Jyg/oQTvjGr+iczo5uF3HsS7TJ0KKIvyDuHbtx4
xg9pjpCRW9VFTGddPd+0Z0zMuNqTzw6L9rzOOf9AkQQgZ/9TWgoFmo4RdzYm+L8+YRzXVOoqaHFo
eSi4TUn5FJN4QbaN+91i/vCHRCNb2P4xXGue1x5oaJbXZovSLro63A8zg3faSex60lnSgiUK6zAi
fCLde433TrP+1Ua5LxBBzIIEVRFZD+EQoBrMtkHne8D9gOqzvwXF2aCaLUtrjqQmm2d68TCF+Uhb
HfO+/8u46yFUooJljANu1A5ahzMHjTFHe9nOagMjOnPOhGH6rK5UlpF/UgdIFXpYW1hrFRDtWJNl
PyTPzwh7XrRNOSwJU9FWbXMD70DdaDBCifThLLDGWcYRPWmE9mza1uYOSwgkJNaUToWUaB5Xn2Hq
VGsn8t49190NvfeUjnHtde3dGvtdWA8DryoPYFR/aJWF2zcqf9jJ0j7WRJwVy15O6bWsjjaVTr9E
lA2SwO8u5/Hq5HIE+V0PuDCdZrqrXNJr2+wXmR8ngjneIomyN9ZVAMlEl9qWgokNHE6eYrCr0mcw
+CxZrPHb7ABhx7TWvrD/2a824gxtc+uIzv7bCU6pYD/J99PPeB7KZ0e+66KQHE5quUkVF4uky5ih
GyiluxxFH4tXe6xPhEEdM4K+2WJhPCrR3o0tjlxWWIyevYXaH4dyctQ6sKmGGAOCMakn457/uuqR
blRj9qq7I/79P8UcPn0FInm+41/tArdc61YFSctS9XnUD9cwRDst/Zcr6B2jJZA+/g4YUuAx4pup
FfZGk8GTO+xIsbOJyLLEgouCtKLj0Y1/vQ/YSI1wdzkFyhE3Qx8bQdIqDESCkYfskrHzrApkRfwN
Og/bOODgXoL2WOBLDMByIBIow+SJGEJb8APbXJxbB1WVws+lesZbzphyjlBpw7D2l+G8YxmSdy4O
N7FxUwAzMu6O8LKmzdGMFbZHuPjrEQG9zN0FCW5xm5E/nfUrM7CvRsPiD4YG44cq2Qzs8da91dyy
/4xKMR6E2iIsmdpHxmS1JaTFM8Vw79BSPuqiqnb4X7k5kYaT2kC0t8lYiAJx2Uf5PQ6Gt2hM39mu
zI0+XdNlN6z4n5mkuGr+A517Ffpx4xeiGl64HDYEyOr5qARAA5QeQQJu9GobOuAfunTtqOyE64BE
XsjwC57ZOdwbdYtMe0sxgpLlEo+0KE6Un0vexxiKEhvDUysGkiVJAlAfXVjjVoDoR8ZWvbc6ezxj
GHt4Y/ZPtauvWOeA97RC2XL1K4t+BbX47KXy0HAnYucaTny6G9G0t1AL9miPsd7RMxum/qgT3BrJ
t1utLDxlNXmOs1HjU4lshYF2cc4DqL5JmnmLfsTePlQ27WzNB1PXjO3r7eAlLxux8pQu48csmkS9
DeWQIHoJ7mMorpQ0k4cUptDTjQoP0uZQLzWAS4OnGQQFhruoA6Y61tuK8Yvp4FsdCxpclB4Noox1
Ct4stHr6hXpXakSdCx8NZslqs3UejVV80YtdigDT3WR5Waqk1xdMY8l86l6glBgotxQpYlzZSRat
LU1uMuKDqw7ldurglsVCms0oZx5VycXhVvjL0ZlErPS4aeO5ZmY/Wu7cMpf5osScIamh5qiqGkoG
4nPGvY+us2jMB1K/O0B0gpZq/VtDJqsn4U9NCdA4zcVwojOC7HUuUopkBJ6slg/4h245FsTWCbaW
4V+FgcRK1bnqw1weIfGdxgRFUxzpa0/aa6FRgroSbCDWUXKR9gQKH9ROfzop/1VnXpD22bM8gZmv
YypGZ7rAtvYm9f6rNJtbzoCir5lnuAlvvgEwDrT2O9Qy6hWejhqhk6SWqxVvqSgjtfposcjS613o
iW8IPuc4QafuSAQcMB+IfuCuL5bjWKIzya+ujT2q16m1pjKlMxjPej61iG1FZ7i/B5BiWEU0hxfe
uqtudUmbcatL9+5nSo5nu9jHVfVFeTyLi+ZZQdpeONjSBvT0QbfK9JG7yXAdUNQIynpCP2OB/y1I
Q/z9nrIZe7zMOnBWk4/U045IpfS5BXPcj5RrH2YIOryEJGP7ZPgJZ0JKxozdrnokH4bOXsEWynNM
rrZMHmWIxqjMB2aNIsOZRCnYmxdL3enqn4utjx0qLxjuPZuKWO2JZwiSt1KpV3WNFkrE/hzq6xvr
b4AnAf1k1gUJdjTiSM+dDekITQFUAMKAZvoICUhSiXm1c4Tuls9TFB+5Bpaty39cLXm5mvarzVok
N1we0TlBBd1jHZs5jLBJqiP40gnzjYYUO1PiL59pIpoGsLQ4IFDq9ErcbBsXiQhqBUgDsAjXojP/
bN8l06iunqUbfAxac8iT9labPLpVbqTz4U+MzC2rZNGwzcJVqhBXS+k+RTfXUfgTF8HJRqY1uuVb
UKE3yKNsIxKqfzbNe7KFDySdtaxpmKcoKAP4I4POThFwVK/UIHZPeJBCAzLQRIwmrnOwClhuvUPs
+BN2bN/JLB9niqGcHDzYuq18mnpz1KH35JhQPU2+EBy+p9RpeAHMVY6jfd67Z0Oq4aoPlGsYJS/8
pPfU5jmHNQOPQH/ogd3zZxq/RoR5cixLagfnG4/RODNbqow6CLGoV4SDxEpyiBorXOUuS3aCAI3w
LWucU+GUjPvIbRgUcs9yXNRgZPd5zQ/cxOMHMbvqupWU1WryKahv/ImkU94dJYuXLGzozAb9Ouqa
ve6d9umIe6A0H6oO1qxDVbFoAp+gcQ30SMKBNPzTA+ueQ5SffudKV/55Ijjb+c7xOQsVFIHzVivu
QySPXSJQdEbGUg/US0WCIayeT7yAOfaInk6HsHmd7aE5+F9mRQq6BxmIPd0Nf8yBXLSnGJtDSzoh
k2MqD3RaHhhcPGPEPlv8AKzNVlXRfWNWmV7bMOU2TU0QX7FRf3fOTAPsU/CmE5JVkzgq92VkPSOF
gOuSqyIZI7msWf7135bHLRgzp2dSoew6mCwL1zKuJooES5Ysg/IzyRjs8IGQsLtuAfNP/oHOltXC
MvNz3/Ha9WjnBVjSmXCEufQTnSI8RcCj3iphVcseSCtRL1q3cMVfS11AkblpbRYMWJjmjlPyYYdM
BGUndpVe7JOBOUDHICwam6Pixd+BNpS4zep33LOwBemIlysr1w5RxZUUhBlxBL2ckbjj2+3TZTrC
uI7pPmr6sGdL6knUtg67DvpgVjstWRAmuqTcSP4s6b6QAGP3Zq1MJ0JhG5B+2RGao3Eo283VbdGB
dVNocOt1Kzlkn7mvvGNe4cxiftFrygUNxq7UJ90LdvC5N4rHVFLVFY5E5ObKUkgT40/M5kXR33JN
9pN7ioOGtHYlgtXm8/HoRvoTmSD+g+4bL9LtP/pErccwL6ftSO/wNdo5hxKxpiccPwjFjkqAA1ek
zc0dGCukzBtZBKNa6plJWzXSeg+MBVEC5kovj4lbvJsJx19JAi5DhXo1/R5CrbbTLrxp9K2bMaKh
U/6uCBOTHe2k5dd79N1HM8h3lmX9ejwZJVaxGSEyewBCqKuUhohKuABFlU/yGPZfaXL2eusDY9M6
KexxrpF1FFUjEuTyGgpv2/nWN3nnW1Mx10MaPt0yROSvsGD2IaiyX4p5MqTn19ieAIA4jbHDIh6I
qcWLup1TIQEzFcOjCIx4emxiHWRtHt1p2O75rxjr56HHA2LX4lgVHgsLqt8w1D2uefZFKuLWTvtq
bfnPJNF60chyQsl0y6r6P0GYOa2tfHi2qc9U7dGSVDNv4N4vCpN9MXWh3m2jse0PksCaUcPN0Kqs
e/PKJMQvv0ubSBGdzT3ipfDeEt6B6FCFsDWGS+nzHLR44Gdxov+57ppblhlHDYnZsUgLLU5Din0+
0KEgsDq/AKS5GFW2dnMooYqiX7y0uNhm8/QLFJkqDbmmHsncfkuQXyhDeObHYXA/7NVCfDRKtJ3G
AfAkM9ATiF4FsuNQrZ4yS7HHOcHKb+qamo12XSBy6kpkYp0clw5iEg6UOYPFDjw6v0pneFcGYXwJ
1jc0zn2fQm9z4F2q41JTprC3MnvaKKeHqiGUpzjkQRIBNlG/B5PuKQPaPa3CX6qHMwkyLxANt4Ny
qZygv5Y+vbMy2QU0TXnzouybgPlNXREMXcfTriXksXexB1S98wLiRT0YyxuWlQO2FjmEiDC5kWZh
mX0mWYIEIBsePYnyc9XkAc2pckQc/vRsYRaJbSwIlfxq4HkufBW9Bfk7eRwxugfdHzmzgGn8TAtR
gHQQukdHu/poFoEN0EvUw9YzSYqP7ZD426F8OF4NlyZhzdm4cyLS1EWeM8O1KlRm7EOkFkbLwG8u
etHchOL8i1mzuz3VrzHCPZvU+1aUN+xAFLSysviUnvJpI2mUFS+orL1gTiogxmiLD6xutc80q++O
mV1F39xAy046GVYH+OufvbPMB84uIxeXFP3NYgy1b1dnMCyM+GmFzDB8lm04S9l1lThh7QcB0YTB
ACs1DQqfkC7ZTPBPOGO0MUo7YoLjc4Tqy/YOfOoLtu20L4vODhnh5NZN+SIW4GOf6LzprLbIAXKi
h2CCz761XKY1t4pBRqhvtBd3gCASAgadZY0hFymuhZThjVlMCWM30dT9su6JTYF1RiB0ueEoRYOh
KDA1YHiSKDnzRxP/3JV4188EBWWhGFMYTitXGQFyTTNjusV+qyQeoCp+GFwA7Bxh1JACA1fNBaiU
4KaoXW+vk3I3bbwxLE77KUoUFTsxfTQzTUNHCmavHRHfmfN8hYKe18zOuV8/3Ch4yRitmFpwKShC
heQY7HG1xQuQGZuSKEmSyTayYT3Kbh6C4dFjDYCGKVorIXoEDHHkXpZ4HwTWoiHqKypfZVflkzyR
7qlxqx+Sk656bsy6QPtuveyHlUUJmXMXp96vL1CLBRKJSXMxjeBAVfObxqwXbK9IsZRneLWa7lJI
92r2t4R/Q8CtTyK9eSiwo6om2umGBVboyx9quZWwEGYJTNDoszO5tgfsqp6jbGX+Tx/q+Kszj62P
CNr1WUCSQ8avhUQuED4PNKZlBnbV3NPEpWwYjQ2AageTFUCxc2r7Q2UgcIJGuhZu/yZ7crlyo8Za
M1ExQ3PVpMQgCcH9Z3cTHyy6BRr4fp9bVigG02BsHF6H8iOyQyaOzZGumawjYcyRV/rUN9BuPEDG
WHxY+bVdBBWiPlh2x9fXPWzU7EUWw5Hqi2cUUJR1PeIAyJaebHA2u4d60k31uvntegF3ESdrU8l/
UcZNG1cfxH64yyJy/wVOcO+YXFT/I+k8liPXsSD6RYwAPbkt741KfsOQeU1vQYLm6+dQs+mQumf0
JBULuCbzZBd9G+RFsVDdjBl9T6Ndc1FQ6JnVW8K4qsE2QUgoTSXttUx5kBTiMEv9I0j1Syd8wk7z
dDlBscP0TJoaDyt8dYcRZRphM/Es+mvHHF/HdK6PKYImQhwEQAyb0Wgg+XqjZUJftIr/JJpE6hPW
MO140wgKWti1uHaa65Hoad2KHCUvOzd+bb68RSmjBEzQjYT857swQyIGvgbhpawamg2Jq2addN9R
Xd9ahV8BH7yW+ytKtRfQNx9IPl5zdo/73BIwNqmmvanaounjLJq6X3JOWUXIT40WaxmH5dYxzS/e
Syc7HO8KFOK8SX6QPMU9qOsPUgt+ervcBpUatjyR9ya31p1bP0ZsvSAgfbnA/b20veoH58CuV/W4
N6OQuDBwuI6xqGCZrkAYWn01WzV4OX3IjrPB0kHxGLfRKjMiri/Pdlay85/R2KzdOXtdUCkFJbel
R1Zw15pAqWVjIO7P2cOEt/Klm1+Jbhb3uOqzHbsf11f/adjXE2jpJNiS+ro1G2S/iYRmQu3r8Ubh
3RTVYDNBDmCZjDKoYcydHd5Oes56qd7j6N/4LaYIogpsDD/2MU+RCRpa9iAQW1K45hcNcmpiaP5z
HbJtBpLd1aw2fGDbnk7mZmkdQf7RZprqkiVtuPFyTniSt3yD70NF5gYd8Ir7qKzA6cmCJWqI3zMs
whdmX/taIiS0kxfbMs+yg5Zi+cNBCu3hmWWIl18VgDGvpRG8RAQcMkDM412Zmj+jq58LUE0kr50G
VZ6rttm0TgppizdZch60KkGzSoSjn51xU2xTW1xj6pLnsakfLAqVDvqLPM3WjxEjJxZTfia+BYcQ
lOB00+prpwQLmXo4tG8cDPmy6PtrFXX0Q/iMcvipYKYZ+aRsbgUbMhuQRiYHXMvYx4xeOMQJkQ0t
B+25ZSGIKIRAF/SCTGb9GKYb47DQNh9Bqh6pBbs1C+1yLVOWktI/wpTDiZtrxNwUmNJbykZ2pHhr
4RcP5A2ARFXaY0IKtozjzIMFYGystPnR2bvz3DEUMCCgA4wITqiot74xvMaCV7DKWM4aWFNs3AVa
1lWI9LH2lqiq5gc2mczl3zOGVfQrc0Yobxfw5l+eJq90qPHasuS3quPncdLEpqrN5Fgy4cftLR55
OHzg0EIV74/5eoDccnDTu+GSYO+HRH7GwC+WTtNkGy+02nUcDa8Ww+OLHXPO0qYzsxu5YcI0olZA
MFSQ9z07srkHuwLlIcrMqoq9Lc+pyW5vj+e/ZYkwh0FCeump7UhHRFHuv/i9zki2U/laWj6n7FrH
fq5UUaykMfdKQ/6pjzEzZv/SRPGTYB6G71bTuTXLDbU2BrmY+gRix5IBreOWUPl8RBWBMrYjKKWG
mTAO92UWzPjv5qPFGDyAiTW4jWpScE0mLgvQAbekZmuoW/4+78b3wuRQrvNi6zEVCPlmlKp+qgpU
KWARlO0tX4vZjLuZL/WIkdrIIRoWwYc9MHor5nJdsydvV+r0nayCRhV8ZJTjEAO/C5tfSJjYYiHb
9KJrbrQlSHJNGPfWLNODZVNNOGn5MrWdYpUofgw0q0VlYqIqAqQoPC5KRXsKWDpcQ50TiczGnO1U
RZkxg0CNPh+olFAg1aPgIqpgS7AeTpGvQFFzRhV1zZgA4Eqb/nvma1iT0Jayrx9d4vxT+fTUURh2
bUGi8DPWmVM6Fu3WYpurB+m0jiS1uTmvmFtovIc0CV4cObJ46YJnpyyo+yzxhKE+W3Z+QcYLgnmr
2EsB0c7wYJtILxkvAhFvgD2H8F8rYwFYxwcSw956k6hJMtR/Mx1gFEyOuZzrnlK0rVgQtgELrX0V
HKpu8MgAIey0zIgB5g1Nst45lyFTCIe4CjE674Cdl/VIizPJV62I85MlftzCXlcB0ZT4SR5dmF5t
IFqz2slcDZ3atTSRlRDNyiv1D9IL54nMJ7kpET9p2x2GDDTUVD7HJaMyK/0F9unmgVh7rDlE5d91
5iiBaMjXi0yAUdbPgAS8m2U/CosAtruPgXnEXAdMDODAcImbxXZwYwBnBXo2rAdIoGa6VQNSecb8
a2jLV60egCCglDFxsw4OeGA7Zw9hLFtiHvEhZfZ6dMITEIVTm3r/En5BoctawmH4ws3eL+fuEsTM
ifrwZlkZ8B/d3qRZ7+ESfEFeEzFun3zijFjpCABsC7v036QBKnluWdx8WtfC/a8dSg77Tpvjl/5r
GugMpe6eXWDaUdrvemuphaxqK0dDd4Kc3k5DbjkWEk1cn4qJOlwfwQTN4e1F8F76xrfw5tOqoniI
5OtURZ9Do5FQC/TJShEOR4Qgs0ze2FqOUZIVOoGtyN7ilRruHFBQAzwsiYASGPvR4QfeTN/vYfgL
yvMypHrK4llZNCv1MLAbpvvDrIRezEiJcWCB0Mpb5VNIqL7OD3bIJqg9DhVvymHwzwjF0Xz4yWen
nDc9Lg6DQOw+JP/s1FjJmvdPK7hkZFNttZrnpBX+GbAot59xFjYpGZ1XXDvbB8kzg3juGUlAK7s0
XRKxcUWXVbDTEu19tE0OQQ07u862qWheXd1yD24s4DvCgGJpyzLdrQisYKkKS0tdsxpvZVW8IzOy
mDlZtAjSfIowRSV+95js/tS11SNlaVlUDrq9bEd1/KhQPQZjfm86D2t/xQjUXZpufwHbfuXqhZDn
N+/BLPryRxQZHKUU2FS+YfqaiPDTzsDDCLa/WFrXo6WPLAz7aRPp34Pdn6e4Kn7EQBKae1ROe7dc
jTuWuKwZ1kHMMma0dVYNZArl06cxGCjkdC8H3zbiSkfnQcafMVzGPFsNNtgu3u6XmqvwaJhItdKB
RbXVhIhfUs+9tUk3Yf3gIm1k7m8MpwCm9JtXLpVp3ssb4hSGumOQ752WsPAsvvm9Nd7sAXV6lnjt
2unYUhsYzo2YsqaOvORWs+WGQoiV3tcd90T+9V53u+kGLXq66ZSlBwBo74j6P23UaG10+PsvsQQk
FQYsB+8vd4cxmJiClyyaiQxJ88AgYS3GJlu3WfYcxgm7VH88TH7ir/l9L7AEE2io+n0orHNv6zya
oNxVCYFGgUSa4BayCtUR1pNPnyT2q93Y98kdj56WvFdJ6d+81Mix0Q3NiWZPnou0w/Le/IisDz9b
3rLmvyRhQ+ahfzlmivjWLLwX4zg8sGg7G4CYBdgv/MeppDekfhhBClXJTxudQVYbTw4hUZjDPXeR
pojL8zTw1ikUcKN39H1PRtU2tu3qOcUCw7jIU78IC9fskAN4Woe698xVle6ZDvSrIKcPY8ytoVoS
1TmS7OSNycg/g9ZYV/NjTyhBsx49v1/a8zea4CBYst5DX9p5B1G6pPjm3bkzDHgfQ97daK0zqAeI
7fR4uCHfovNAkmRZ8UA2QjQz9YHX5JqBYzMecoJegdIkY/mLiQLBWmw7e8NxoYGHrLOA6XBbZvW3
n7JeqjGi5l3qXE5kqiIG0vtfodlE8WKe2RIRC1QvbO5WlotfZC03Q0bjm083ye+FqFQaZDLgyi4+
WoLwkQaMSEt61E1rSq7w+qjXcfPrO92XCYL2ZcjmXD3Xf85FF2+QIqlrUoWbSUTwbju0p2nr+Heb
MSROYKv2EyJ7yvLiFwnJZoQJPaWVkewoN6bdhLX0XNr1Ra9w0JX873vlTd9Bsw8diETIBKdVo4Jm
w+OZIRTrPezzQqyn0P5yB4Z7mq7OtOrzSAj2irZzRafffYnsyeZAKyTLegkOJnAmJGEVNXSDkXpR
J4l+NxUpnQXv1+3fp0AFman7Ojkd5uzJcSCIIsiEIlvk9R5RwQwnDAVrOqhcxBad/z6LSpvlrw/6
OgneGEOXa8NJxhXDRWnld0+f2LsRklebKWMOGm9GYF4/Ym/3/PFuhzV9tGlDh/KJdMmb6sp5sGR3
Nt1yBCPXAlp0j+3ciNvk4rewY/CqvXqdKvkqWnBteUUKPHSptKdV7vdgZYlnwgyvmehYwQshdWka
Q92BhfZ3fArywg+4wVbJvGjQRzaaCc7cRhLiAUz87A/hwbii9WLchvViQqd5BysjUcxr+7/PdC5o
iIPxyR5dAM/SvkzAkDuCBlc01cEa/1h8L3zLJsfdWlZIvE92PyynmVPn1ure2lmL7BHWBmC1EHHj
yiiU2IV+yQsY+LRXlXGy4zG5gzpT2sQIoWCI7rPli/P8aYB2QVhAR2j4wKbN4wcSfkjaGk4o5BLE
vNXZrRkiJio665IyZ05byaPZc3RZUqrfMdvMr4dZjeKS9gzIUMi8dKRC0UAl6QlmKqGkmjp1vMg9
xlrDMoIPVeJmH+uzUanmPEY4rgAALV1Oz8qaB8yTNp5JBAUKM1DuMzPLJqQ2lu6IlSRa72Bj/nN+
Jy/lZJlK/CjGcMM+uQ4gosTM/lYWyO6F5zs/xvSIU5Bjw9ZHhXPMHTZOMsZuKoA85SbfJjh3eDYu
0mK/9AFuMuuoC8STemw/6RXQpMBxt3qIoiweY++E2RVdncHd6LJu8SEPowdqBgDN3o5s7Ke06T6D
oPgMuvzSQE5a5Dz8q9xl2axNKcA77FkowKYEAPcwmxIMe1sYuKIJptPPmouOCbIiaBbhjatEdvte
gdd3a3C6XN2XQSUMUl10H7mIg2WILa3o0LuOXbBNAxuoEz5DnPyY4n26cA38Ofq0Zmcx8Paio4Ya
a9E73Q2pI7hXjlhhPfD+sMi1sVRoY4iWR8uQ23T4NnrtK2zibxsC4YKTFjAp/w8s0/06Ccev1MzO
zKjQA5ahuTPyGJdVO6w6vmdJcMcSNsay9sAX9E0WbmR5siBjrUaDr1wXxjpKONiqgsaYsTBwFsKg
God9vd9xyKf9XuQsUxJGhCWURGJTpqWsc/49tOX574+aqD83imYJebMGnopPm954LNBG2bIFTNtM
N7zyLN08VjOQX89YKQ660c9oalNfdhE8FG+yT4RnoKymKGXYSQ5I1X8jR42XVtiPKzV+1STrnklC
xZPntvuhNF9DAzIUwGiWv+hzMDRZrYpnDPl3aWc6Dsp/LrBwiSTH8bTwbBDIoNX5vpydTJwi5OUg
i1oMOXeqjNZS5OwLJQT8cQLIRWl0D4E3boYWu0TcOjbkPnYSDjGFyAApEDVYG+sCiTkuktRD7OM/
4hwJchXq/s5itkeXoPj2tmPUfYI6J6FmKun6+8p8CdKXyKctNE172nUxQ6U5x6p2+b/Qge3ZodLw
t9R2IPmXhI67+4SSNx68PUsdXiLdo5XojXOMr2y+spYOSa8n03koWvRdE6Xg+7tfcuTTJUurtyDx
Pyt+r3O+fVmBrnMZLyxGYRGjTMdKMuuGACh+opaCKnFwsM9/VD2vUdNrsM9Z6iy7rocaPD8GlbtB
9ztbhckYYv11rbnjeffgX/Cg8rXkgopioi+OnC1mLEz2ibYSZUORi814S3S6tyBiQ6eRZFmXlRYK
h/BXE87KUSUEY0+wEkJWvQRJDgY/o2jJJDFhrgcXp2+KL9yN4CQnD2LeiB6yNChCmKy5oBizG1B9
lgUWr29U5QSmzIohEAwdA0OM8Vq/SoUpt5UI3l2XmyeNCGks1EtACxH6E9ocYDrLtrL/gxBSrF2I
FE6hivuMbgSduPFLdrDldAsj3n7hiynj8uDKcmu1zXcsmK7kHWTdAa/S6NPr6dCfnfjLl9XNA9mI
9koam8iM+otmJNsch0c+qp78I5yYdiNOOqIVroX8WuocOOPYG4vWDBCqQFKonQnTOzYRr1ThpjPZ
vfQaZ0FJ0bvypRiWzuzoCAdcGsmgOzCWTEhMnENI1yist41CHxbYlPRw9Jd+xTXsqR6NmjH9atl0
oHcrVyU/NnM5pMZDjr5uYEmkpwe8rBUHSoTGA0cBuO61jVEnT6eT0Q+EleVMajsWwuUzQ5AbjAky
8xy4K9JlyGonPMl6wDIRMcScs7A3GoeHtnLw+hD3uUxHsr6NtnrHxDjXlSgXTH7CqX+ZVGtt8li8
CuJhIIEjAXVJtAN8He0y0107DlGBk/8sywSEkd7ddHBoXuT6+3Ty0Tn34icXNpiqnHV8m6MxVjj8
wAxgPUemtMXvRVdH8nGP4Fj42k0kBvegHV19/Yv4v2wDavfVpHxKDEQIhYdbEraTdO1pzbic+ohd
Lp7kmhipAON6710JvoxXODW3WWQvODI3M9yfQ/VH77p5wlRStSfyYjbx3W+s+qzNf8jOOBPAiwg2
Ky/QYqaVxu5pieG+OxjMemJft8nEI4igC9/gKRkHtmTGMixDVF460YXcdt46d24K9MNyMG2obBl5
CL5LfpQlms9Rq1HrBmcSatZZY97hh+FbiBkSPif9lBI23F651ZnbTNp7U1kfrQI5xHS33qcZuJTe
W8GCRnpQ5Hu4AmzTisSaM2h30Gd1U323JQ630kfKl6ALUUk4MyeMvU2Wkm02K+Kv56RoiVkK4Q7h
RdBFHPGLcRqe+RSpWUH5YmsszQM/eeFXJukzYM99ljL9zDV7JSKDDJGK4ovIYTz0YCRMzHEdXW3Y
9ivmrP8IvfnujfYhE5J66e/ZL3ABkduyt4A0dAF3p5MBX7B02D+ZdgMBxO8K8UQUYkLQxqFcQTHl
lHJOia50dqwhW0AzpW0xfg3R/2LnGPUeFZnOpD1yWZXZhFtU1dbkscM2PtTsUqN0Z2ps29MBjbTd
OnhHnHrbTzkTSqq3dCr/Y/0MHFrHmtEQxr70A21ajFrzUcLvqeJ+eptIvohtnRS9ad6meD2LxxVU
Mmvtt/jeqKJwh8LWJ1iRxXlAB8fuzFc3RxswDRq4IPpYLSF/Y0sPk0MZaG8kNmsDej7KQb0n3BUz
MDaL7j87jFY9aKETKY2YTEAv0Qgjs275vtkKSjx2rN2I+mv+a9uvytw7v62ok4UvMXv4NlHUoquB
vlKHRXH0QiH+3ar+4eTCoDbmuKeKXkxxslO23BN83XxpvLoo544Ch9q8MLwD3cXgntHwQyret635
LNB6YQJNKCorCEQjuDK7rqng8HDyuIzveRk+daw9p7tomEpEw8rMEvRBdx3mSBEYr2y6ExCauCHi
F+qXz0AvjiWLs7/YAXs/r3oiK9hxC98MMRw6izN0cpNg10wZcN+c56Z8NvNgj3FrnWB0x5ftPseZ
ayxiDdl9QhpfyqWUcmAsJgPiCRld67naAXT16pX4XXUyZB1NkROAKj5njscrzgqEZAVsxccpnqBR
xPuwE69Vqfr15OAImdUJUmNi5sX5r5nxyqoJv7U95ei9p39CJGIztu1DG6grUbchMWFYXnZoA05h
XvykDIRXFRinqk0Pfc57jgy6ldm4/9V2vvPc/FWU4bmL0nuLvgY35qapiT425Q0NHqQcypvTRKwc
sUMZ0spDL6lFpz56sdwE/5/2w/ADRXH20DVKk74VYmFgBAG9tsvzBG9uGMuj0wFr0nWJshD/qhPe
w2H6LtnFuiO3UOYW/1rhWQtWQ6YbaU8+rTb0BO2IOv5V6nDgWWqvfVFerdbpljmw1GmXcVOh4oSO
6LDVGT21TSfg1a7aFvVAImc3bNuB+B0Cr5cVbrIB/D9d+6JUOGbVEifse4h+iVzv79pzQM8NmJHM
he9Wr6PJ7zst2fJHQfL6M9IZXyVltoePAiZRZpBewZRcRx3ASyTYiIuPEcNoa+fxSWfdZNbblKVe
kIRPBEgyKKjHUxPM7+IBEHuWUPZirZmh84MVA7U2w3WaAIHnxuAyR0OqlcObk2BZ7wssFiGuKET9
rMQ4ogXmFzB2QIHWzJKSfcx/FUmbf/Iy/V2Z3AEt9DqHRTyhntVCzDNoplmswCYSJzXvv4mCA6LI
KYoU2n+bH61gMVEJKHxsswYg9jF1AHyYeKVlVzLjAYq58h9U+K1/bVz924HgvTSaSF9aqOm5DT38
P9vAwmKVJxBCc1cvTxB6fu0xutZ4zrTOfQubvGdaHuJ0KwMEVS0d+NCutKE5gLiZIYiMB1Si7n1u
mOvwqdKQieU9zb3hNaTMm3hEB8ik7PCchZLR0TPUo8gx5aLHggdZlzkj8/bkjBFkxtzcTcn0D3kX
C2wFfL3T/as20sjAYI+j88hMSpbVd1eAvimI9/BV/xXXGKlDm1LGi6uI5YXBZKHgLAiL+GKMLGd9
HxSaSA9ZV2NLmNXVaG1Dnw/YZ/ON5s3SljqtHzqVSZAx00wWBTbpRzlL/Vp4K1v6z0Fgo4iOnlqX
2dwwc9dUTQkR8BjAtQwvkDrfGy15Mg2QTqnxCR4uZxPuFLx/qf6a4FVEiPWNpr0nAXrNIFQMjire
0eG8sZlOCIzNvZX/0O6jM+dqiPJp65QlLLLEeoWcwPI6KcFwtKXLkCS5aNUVBhpUW3tyV1VBf55Q
Rnh1L5Z2dnW9rl0Rb//JDOg+V4Qc9ABFgUVELoC/odblTmstxIWGYDI1KMQ6w65PBhZ2Yl0KmJ7k
Ga2DuviVrSStGugdYgmLZ6cj0s8Jvmm1XoLa1BbxpN1yNn3jbIrQGdMOVQ5ciBs2FBiNaGVgWJKS
wheJi3hFiB8Co0y8Mi8Jz23NeTMalrvF3JqvbY7yM/LXfcHq/57lY3gg8onFf9RQgYpuPITIkg49
Cs9BCw0G3Wn0FBe9uEGC/PskcvLTxNL7waArNbtP+IzdFkAnzwfHTcjU8Bg2zSuRPc45kIfSGKs1
/CEcMmYZPSLQfGxMK3+NyuCtwOJxMWpXI7CY/WZYNN7dNlhl0v2slGn1Z6W79jEzK55+vU9OOd80
LieLig1cAKlVGOEC7ZNszuCgIwt9qn0AOB5a+hwHyIaHy3ipvHcWF9g96bnfMjiwYI+hmP99qmSF
YMvQPNb51b5JGV4rwEBLY2REOqaw8dsaxSXVyFKZRn9h5rXFsZk8OebQYRfTk43otmFUMo/lgz7W
MCSJrrn7Mf5xjfFg5wXWMQDikZMJu3aglZ2IOxhhTjOJkmncHbsQTWqhN/VRK0ZccmNIdd9kF0oC
HWlAieJZY06gog45L/Ntra/G1dQE1bmZ4Pr0gA+XjmFDRdVg4sumk0s3XVm2RsNUWUiUJbuDPM0V
G5jIZM7f/QQEJWARL+yHkwYHHwMLY+lGVQwMkwB58Bh9lr5oT2OSXp1AaWctLXGpSnkPUYmzdh6q
jxamAkqsAW4piiaHgngZ1f0WSOqwEy0aby92G4SS1Xcpy+hK2mByrr0WePSki5ckClaaxi4qHCfW
4LqV7EH7kSDty/o8WvJBi45YnyTALyXId06LuGRFM860HsrgbpJyL00h9r60ON8aM9wq2QcI1AJ3
5bGAWikR8Axxj18lsKOFaHGEJ6CENnQ60OKTdh/RyTGPBFoH0RDvhOH+egTD/9e47x6qyq3eeayU
0lbqRONOutp5UWGwepVrjZipY1IJj7Qan8YZ4AEPY+PdNDy668LBNlt4BKB5BuCrjgfnC8z7ZqCU
/S8NjRsxPAwHBAqGiS7oTCYUqj10Ma8wkT3O6JHRUaPWIUPzKz2FPKJqoDeo4vETR9xNY/z2XJOP
sGynFIsfKbLLCaLT+6SPyC6LVu4tNZFfVs1R7OiZTqDm9COF0d8njVHrayk9Fzk+vpRFV3XnNvTa
29+7xaHN+vvMyFGFh1HQLAuayr1WQT/vW117zUUrUHGXn8TY/WuK/qikZj8Le7SfB0zh2lQ8M6nT
DiEmksXgW3iurIgkgl7uRWM8wt5KftzeekQ9C44wdNV5/mtPH866bwuA1dq4Vx3SbQsQBJVt7G76
ZKSNH7v+NYvldOgIdbk4lbFrcju4//1haB9xh5q0zzvrec7tRtjoVHdU2SRi4iQdUZB99K3yltT8
iBsMOz9mk8HyZi7UTNLF5u+fHdVNoEplto76Pq0ZzJvqA0xZ+F+aSR78yco3IoQPiB2C/IkqBWA2
DWAmWaC1kDwhlcXju5MjnlZjY13ZCFp7Bnu41KNfs2X/NP87cRH+tgsjknISZ+2qkiM9sW1E4fF7
Kr368fdXulb+Mxok1Q2pLuuGFd5zMLhyg1wPzkahh89TnVrnyj1FtflIXd15bxFIb6xamdsmIreX
nctBDKnz0Cp7uARGzNea/57dKuELUq1wMJLSF5fpi2cPBqEMM0ZQukBgavhVTY37/u9fGwM0jmS5
AWOgQcIVON676Oins7bwTg3d34tRTqu/vydE5I2hEGA2LvBtYxUG5LPsrreR/h3l6Di6JFd3B0nT
orGHaTUyRISBm1SfWUL8atXr34lTOMthipyzMdWUEMBRkBq1AZZ5J98HpBUimuWVZ3VWrZXVQ62v
LZgDXmRus3qIHroUnxmUqHWjoz02Y7v+wLmKyW5Q2AyL+jrW/PJ74dePf1Aek6ViXf2Rh4iEGsgw
J70EShLLcPf395itKPWnjGFaP372Un/obdM9AkF+qpYzPU6QsjYuJCVE0sYJqp/OFVjg7Rr/4i6o
kFNMzYFWWC8xWiJR9eodH2a9yw7whuTVV1Idbdc98NYdbeasDXKLYko38Wg2JzclXabABRPw3lwo
1H9bn/P40oECWWIf1nc1/0IcUAb6xLHco59Ds++ibtiAy3W2GiP80ZyRD/xqXnTWI7Fq1JulEvNE
2NXSa5EGZiw+XutQM7dsS+Tab3T9zMWScpdWcmuFyXAOB+3aB37zjGjvOdQ8YsboImp97oWJQF7k
WpOfp1bH8g2/eEONCAePix+LPJ+S2k2MjUxvnV1aL1VEKUWuWvNVYlvy3Nr6oEk+OWaEvtBUb+6M
RfAzDz5a1A5vk3A3ttfYXwW5cssui164katdYxv6xbZQsf09XU4QrHDixx8RyxZUBulZ75V7NNua
MVulR9/Sqc6o97UXK69gqyuiLCVD0b4EeJdaDAmCdhLfRmKvxmqS/5i1oycl6SFslHnAJdNuw2HE
eNRM/Vuud5sEFL8xeMG1rgmRTjT/ieGxcS7nzzyX9L4gym10FxWSo8xx9hHN/t+tGyAeHDUxHSfA
iSvcs/ULHgGXBjasPsy0+MnDafzpJn0m79Bn0q4j+1FPTNPLr1Sisq+kl745Ey+fEXby0Q+kWbX3
ISz60zT/8feRaH11qhwVz4THbC0LGb22WNSrkpl1L6CXgOFGSw7C/F3iCLBsl18x+D1yZ7Tm1FqR
QdtvLaM2+Px79jli2bd2gX/R2RBf2wo8Yus1wbMV1kcvR7nUAFY+jV1DYxgI7yo6YojM2rrpajzE
djEC4lQGHqyBYhWX/EZjocsGMbYxNQTGZ5vJW+bH9AVgncFHqzfW+qwzG/2Oyybe6nEN4Yj+IlG8
6gVzIfCMqJWsmtACXTkGurzGY1wSafT2UQpxxzcJZChhuLkVdmHXff675qy2Kth1kykDuddbK6Yl
zLc8D/WAfrBBVd8HJIgocmx7W1rYVYYox3CoCAerzXhPZzRu3AmnM9hguoNpGN/bQXibKQ21tRjL
ncwN48Wy8LcDJxbHFEOelam8WeS2Wx0i4Q0334JYATxF25IcR13D4TL2zdXkC0Grrqt1W8QGI0jS
oFhvvcKSqLewVp/iCDAupf/4DiMVQpnuWgeGOOP71J9rH+rnkFk6ED1C7E56FbSbLi77hCz4kHCc
Eq7FYI8Nq4CcJPrMMI+kMnVzuXT524/YvF1OStHYJUnLwZaNjb4OSbzZBXKewqGpfSKx6VvmJisf
mXvYp19g9kJh5IOeWcDfBxqAi4/IlC/oZZ+U7wyXNlfq2VIMRAwRC5Leuns+KdYWbvkdYWZexL4/
viufEJg8fRieJIz47zvwA28fx2xuTN187xEg4ZjJVpWpihtr0PgYCv2/sbP2iC+th+d1T+HQpBut
j6t9nGjZ8e8jTWGGjFlLIyMIz6MN7Qzyc7SLilac49z/p01htOtq9o8ZD2FL8nW4iLorbw5x6JxK
bHXPeJMmdlB7KrtrBhkazEjDzRKHYPw08jl5H0Go6ZJkN03cIj4zDQ3XGAK7BbammRSG8YjFWX3o
JOEwcKar7d8JqYpvPRsCELbyh409j+GYOvLYOMZbgX+oNJ1fhfFhKFqQWUADkK+W578/cs2Dt+CD
pNMRGt2rSttOviouQd+7ZBcYyc3D/Ki3yO2JEtp0ZHE1CJOCYPf/pxHwQ7/zRIWsvXGGtd2yb+5I
qK7J737ofjHPioZ4Y0O2xr44uTdnfCqT54yF5wOBoXqoieWYFaZyFw/dSzS53ZPwszsx3uOzVU7B
Piu4h9PKTy4DDcpCtWITeEXxDM/DuXoyxbpuhq+iarAU2gqUMw8yDA4yPEQY79sukCtrZsVxNzn4
aczm8PcgAQxUzBRaXmcHfoXX6tsiGMOVVlISa6UmINoql7yX3ux3yPoORGrajybVkXkPKZ5p82Wy
8b3QaqLzbI1s8/epC4C6dEAvkmb/99r1vsVAJgy1XZFqpPgA4CtSeemtFpZx3yCl6BqLezSyTn8f
ofKvV0PYx29TkyRXW7MB3AwpyH8i+Dqj9XcuwggmGItWh7zmuMzQ5m6s6Zr/Sg0bNkQ9mBgogi4N
2zmIp5Cq2BCroe23ulGBDGKndyk1hkYD3lA8l9J+ZOWyEvq4K4OpXgUDMVOFTO/MkcMlL9CmiKsv
XLkksmKGdMIqejJcEhLasQh/7P9RdmbLdSPZFf2VCj0bbUyJBByujjDvPPBypkS+IDQVZiTm6eu9
AJXdJapCsrs6GMXihIsLJE6es/farXMxOnweUyRvEsSpt0AYXlpcvx+Qzk4bncmzhUyVVbVzgxNg
VY7RFzum//IhtZkl+lX/UUyVcVvYxhMlD/5zD/X/cmXbqeVsqbadzTymfO+MBZQrCzaHG6d03IQT
HUMTz7xKhnYfJobxqOPu3xLxy7CU3iowIqgBcvK8bU8iFLQ1sz0izsRrJOzTUgeRUa0u9J+xgGsM
mDTwpqKMkEakhfdlyIjsmhee5QN5vace09yu8Aaos2MKzrRuy3ufbs5K4c24hYj2wOaE2fzgBbe1
natT2CTtBnsPsPT44pP9c4ms2FvZHXYrnDj+aXJvdddNTkNaokC02HuaiNbZo3rJQyvblyBnvYa9
Djar9FZmx7QlgO8NIGxbBWFxLOcJgsoEmrJAVzu3djkzPPdPrT89drgit2HfWwetVXSadUMcA+e6
wel+n/PiludMkY3vyQIxd9qsAtaGQn8NwnBj5E71JcSIyTCgKu698Is/wO1qVFs85c4MnKwCYutT
cv6MWQgeEsj90EZUa2y8rSN3bnJqBideRTxE+0IqXF5NidSeO3XTGky/B0Bhp5Hu68nEs3taPgUi
jfZtrB+ncLLOSn/o8bNdxy1eirLQwaksn5df8rJH7AiTZtVGWAuustLRD5Gevye7Qu2DHJXA0mpp
dURookVzbVFAPTlkjq8Gzbb3Y2yGR33uYgxR/9JL0z1o46SfwwY9ce0DryhN2trhuJd2ptPkKOJt
LZEgW1l3iGZRcMWKdE4cyLeDzHSUuIazDkkdHswVbQ8iATrDw2ksvmAG6ZizuR9cRCY0qtG01M91
FMCljxBtZaw8965XngWay/fo+A+5qsGScSuvJ1w+NZWlHRHBMT9QlZ0Z20Y1am6WJVujy8f1MPTt
Tlks3tKPnvMwp+Sp9XNZJ85ZmRRqfSD1lwEBGPCMxybqkocp41UMGtqhgMYr40JxquZqOzKwRzh5
4G4702ZUXA93vtlQDyBEfwy47rcRu6UXV7zGjVl9pJHVb1oG0FtNC280bRjPmoKbl9v+8O3fsE6M
5x7fdV7Cx1q+Y7TGeM9u6c/vjXiBbtGLU4jiECIeW5rlA0qB+kZPXbTOPghR6F7Hho7mewtOywYS
ulh5Cl6aRdrASxXu67FRGz8Q+qnvOSjDT93tbKB8mlPzyibZeEMtd0Fh6c9ahtmg18lBXz51yaLK
Y//STqq+GF5gPZX18Lp8hocNNaihD2ey2ou0G19V05rbluHOHixH+uK6DOMdMn54jpwwKpKVkWYg
MflbL2Uo1mmBiYQ+8YMpfBf2cAQRpqpTBBIJQtWk63Yi6ZJzUNoeZR3NoDxvnyUSkCtWAXpZ86eT
4Vxitna3y2cuxsiIpzJGIOtVD8i1rEMdXJdvbbwysO57szxXIFU+6H0eHjD5SnBQ/lOBKffJFteR
5ruf3AIaUyviCSlK6d82EYVp5Hrv+yS8YUZY3pAGEBwswSwzlu5heX7nVDiX0AwwKmTJ7luRWEpL
0nKBbpr7MjuSa5Mdcz09yNxS63KoxEPug1Dxk/BJFqpZV/MZnEL9MGDw8XSruNYtrb63olAxvsz1
dS5oSdfD1N8V7rBvasdG/oYDbnlXWgQx+7GUB5MlA0rpWN1pRfMx1P3oUoGSd1BMf8LiBgPUnOQF
AzEDw4BMX3St42q5XlPTviG1R2LwEPahLa17Mx84lKrOP3iDg02E/xGmUgbPknRibf7vAvsI2tJJ
7hoY9Ok43LSTDG6XD+TcW9vetbNVk1gPnD79vJwszguV0JQGR+r98MGHqz/D0V+Aq5M/jQvBiLoP
9K/t15YBWanoAGaDciD3dNo+asx4w2yNktwOLr3rG1glB3kMKoMGYhu3d4bXv0g6pIxfQ/dkEAl2
Arb/IhFCYIChozs17s0EhGrdx2jyxlEZj0ZEqncdU2ppMQ/Kuo7JKEi/LkWoqRNCFqjqJmDPjhUK
RW4IGcVPDAhF+FEuadera3SjTE9nAsOdkYntmB9Ek4Yv2qQ7BymVBbbWCl7inm1Vqk2vtmGzmail
eo68lyEurPetaNlT5Amwxaj/OhL/8wyTzlTGTBjx9BtklNqTSdrPRKbOtY79JQbl6dLI1bo9dg1F
PaaybO840J8JYaEjipdPaDlsSS2Kj9ynn3x4SLd9mRDJKTxnVwVMR2oQuKeApfR9qcJDlk7afRLU
xoUgCVY2s5lEvWWzH1wHepjfZu+R4B0tt4by4Rr0Qk60kIN9QQjAvTOl7Ec4zXZTfnWcIjrCJDGf
qB0fKJKrG1M01pNeeicxxWsf5PQhxSxzWT5gr5RbiFOQgWULUM7pLkHYdg8Zs9OtX6cFQwKflk5b
f9a6Q1GK6ktu4OeP6pDmNV77Q5YMH6oEJWyYGVeZb4ZPY4TpRuaDdYNbbmJIkzyVHQBjTJnhdWyN
AW8aGxY1jHeDHo1gc4nj+tchKTDeuEaK87/+uyhzb1f1IJrMziCUK2o6/ND/81N2X76PJGNfQaz0
8tKl4mlSDva3WzTNa3RfavySdpGz1XjG7Qe7bl4GcVl2qHXJCu9FcmNPIwGS8wbIUwMKyOQs8a9c
0PiWXAaflVcFgIALBNkx5IomCsAajqVxWzXALJy+Lj/VQEji2iUbyRAjiFvaNISqGJdsbtOF9KHI
6DkOpWzQ/HNJIDo2r7tlK5szM2JU6dxlTuJ8bpvo1anxPusIH3Z08oA1+dZt7dbpKQVXvc6Jgv6g
uzQ+hRZBmEJT2TGwHzTjxYMc70UBwYbzxWESw44dazgnQtwWemKeoeP6d3XYJ/txcOExCXeCgPq6
XGZ2mqlTJ2blppndpkad3y7/3cmRhCGrI2dHlAC8Zd099mxyDkJnr4QOa9jDH/Z2EYwWV6TOZy1E
U1KZtXMXgPQ+4GMut/X4ZXnmNwGOuUBQi0fjgUQIUIe4SvqkgPWcBa8Tu/xLarlUARTUu5G2HJ0l
PujzB3TLtzYA/Hl6ffDL8KVvExP6X5Tco1sdcCcJ+KqWFeyX6xg+cnWuK/1TlLKhZPHRzqiupkOc
KuCzRPtS/mCCQV2WIWm4yS1aIvHEdiXpPBqjTd5frW3gXpdJi8GuzVEm3gzB9tLW+9RAX4sLRkFE
MbwmLclXRmmMuxD79mXsrfGCk4sCDvV77+JbFmL4lNrqXpg8cHRuSvJLcaEPNuO7Ahr8MhryqO0M
03eeLdEHqL9eQOM791M6HnXHde+wrUN/bNCFQpVcL1sa2CXjKhUeQbpedIQ+GZyJyy43UdN4t8u/
5ShozrpwPvQZvFw7a3qYy7NdtAvkecyT6jFt7KORad1LmIJQCwbi2DTfZnycJ94j/DVyvXQ5bJZP
+wHcb6bmNivzqKu61CPyKHkcJZqhX3udkdzGHie0q9L8o694yKQBxtUpM6Nd2IWwkUYzedVL7UwL
/vLut3//53/+++fhP4Kv6lalY6Dy+p//yeefFcLuKAibN5/+81Fl/H/5mf/9nu9/4p/rh/96/O0P
Vf12/bB9/Ol37r6qy8fsa/32m+Yj+t/fzhH8eYTrj83H7z7Z5E3UjHft12q8/wrHr1mOhNcyf+f/
9Yu/MZPltzyOxdff331WbQ6x4P5rQHjXuz+/dPjy+ztpLOfq26maf/2fX5uP//d3mypqqq8f3/7A
14918/s72/qHYdmO6ZqecD3seu673/qv81cs5x98JqVuMu9x8TlY737LSUAIf39nuP/QDdMB+aR7
DkYSm79fq3b5kvkPS3jCYe9tYjazXOvd/7zu797Df72nv+VtdqsipgG/vzPFu9+A5s1v9fK60D84
mAukadiWKcHNeXz980dm9AHfbfxbHLaWjsRDMDCO803HvPE8CuQC7NfRTlPtJTbaGDHyeIXOQb88
BGJFWOHoRCWFUMf2EVV+6sKkGaMqOooJPv/EvIoGLGLUeW8z1k+pFeQbMxuKtZWp23km+pfz/efL
+u5lcKrevgzHsDwbVILuSdPUv38ZlR5kfYn2FaB1Mt5EyQC8ZGtOpjrYtZ9t2EmqA/7B/mQKfbaD
GZe4LHbVPBU1vMqCjyDaq96jYO4VZWJAO2AkH80rv/QJh247kn2siq0VvzLa/fzgjb87eE6lxchY
8FGY3x+817iDZzqawDWhGxdZMOBHDPwaGaTz2skpnmnDhLmALpCG3Np9/XHpbneZs4911qafH441
/7k3l4QLb852dYd/dMv5/nBCS0M7GiJJtkqUUCSCwpTwx2OuGZ/xgx1coxwOs56hJDnSQe12l8Zi
b2QOH5gDXjXaKkhk/TCOUJaE1C49BfUamBPyHNf2aJoG5qof2w5nAy+woCG6H/S8p22W6Zth2oHX
JygxIzLCzJlFa95pdgr8/EUa84t4+yK58yDYEMbtSfvNdd9w/cdWgn8R6295gpf9ChykXRGG9sek
9xSBgAi2lTed2KrAlZHNPdPH/qoYyPXSxxBXA6mTWk9x0iflp18c3Hy1vj04z7O5GoTjGrrJkvHX
m5JmWx506NuYb6ZkUGkCxhunarkgkggZV0K2NDnDAOfjm7aLml9dkX9zCXi67Ul65LZHPpD8/gAg
jIe+CZwVP6xzJhTeXVsFGcIoGjZOQbtDlSMb0hpuvduR/7O8uV2WzZFs6eoXJ8P+8WR4+IB1NCnA
4Fiuvj8WxfCt6RWy79F2xMnMknyTU/u1hZOfhdo7bqMOcTZKbKvppmT7CfKXfOnllh9cy9/2Y/ir
8/PjHStZ1F0LYCZLjqG/uXqKiqvZKiObZIAp3XVEiuWhcQkd7WOm12inC0uc3Mg/MQCL8RM0DFEa
EMYYufdVjjH9F6do+XvfXzDScG0HXioBIRzSmwvGVUVgqj4D2S2bfiP1ZkMlxuzcHvpLdVPXzVbZ
HGARQqppfEptnguwAkvcvdzO/tUwL3KVlUW7zuVCA/wTXUUponfd7InA9uWWzGV7C2vhtQyuxTAS
X5co7WCBOeytsjrWE47vhDHrIWPLdjBJAnOI9GGKAAw3dokNq9RBTiQIAaKkOERiY4SjOA2QjUqb
3NbK9nFvWzTNyY54r4PaZ6OB8dCyT/jnwU4OzdNy6ZUEsuzrlLb9ZOa8LNc5+UYNx1J9tKJhMw8s
c9w9p2Je8nusAleNPUBcUsihPak18Py0aO0lQCrmESEWvYsu/phUKU4gNrydcC/SGj+jsBKnllIv
qRm7SEW/WCXOAadzsDESIzuMY/Se5m2E0KlCDpnm9xVTVURcLcLkge0UMQmfHZ9Tuty2lg2bBz2J
44UoGBPw+aOFYLFqJljoReHeWb1vQm/dOh1g0bIpeQzVmDbi3D4lYVbuGf+8SuVZ2wYJGymIwA0z
5/kXF9LfXdce7XWKAUHQ9fJo+Es1EOHSMiE0/fkk6qv6rPmkgxLKrHZtilsHT/sm7OVRIDIAhVDd
1kmR0f127jpQhb84mh/XaGl4LmuzLiWNN/FmFZKlS7gyyMMrB8I6yEL3nrfgD/C1FbavhI2CJYgn
5n5TNad5DEvwHjNd6rG9sm0KIALaJuKIHfeX99sPS5I0dboJlHWWLkx3Lqr+cpqw8DLiSGftRUK3
LPYxL1m9udJ1gCSO770a/nife04Gu7nZijFXh5+fmXl5eXO7m6zPLs1IjxJyKSj+8vcbTcdfNhcM
8VxX+YF5EtY0bZMgfkC1meyEEZPx04FBX67Qn//xvylXeC7wZMLPaui6ab5Z/MIsiMbaZLEZDCbv
U4XQWzj+Hzb9nVVBBwParX/d2jAOE5lJkDzymUabHnefVGzGv6hWmE7/eDIsD04KFjZAHJZ8Wz0B
F6RToP1ZrkTozncU2dEuqfxPTZgOW3POe+utjii0IY9uVPZpgrm63JUdg31csOpYz49zPU0umjFo
GyLHqYXngjjoazrqCJtQ/jaXOhDoDrVpz7gl2lkzvA0Unb1fflfb5f7JsDAWtAhWzwmpuSeEpiQl
KR6K+BsYmmkw/KbcyzYtitEVuGVnRYVUvLhhEu1knzxHLHq0prNbr9GzY5t5I7SsfFVR9hKgUpHt
FYbulsgUUkjwV2ObL4NzhDk2c8fHzKvMly5PdlJHLLIsxJAg/sAJQ1xi7KZr24mAzdZsywM6pMcW
BVVHp+EINXTHhjW6rgPvuupVtGlk5KxiDZVGEd4tR4xvnIKoDPaaz7N4QHDwwjTqSs/19yal1J3f
1WBHPLALpbUbWjBfhbKwts1Plsln+IM+G+V9MD0PNWIM2MCWyeMiSQeCW7nOzkQ9QiTjYY4Pq/Li
ch9k2wwm1iXSyS9nH245JaE7xiO1J/HQ9uQiNGdT3jEpdST6Ote30t2y7EeVp1++daztMGyehkit
hAHw2Wqq4Gr5pa5LBbNMIRpfe8C6hs7JJJJNNc3TnO2DHXxjWkO4HdjM92Vl7TDY3QcxKrZexgxv
aSf6TfqsEJWtHaJCJnSbV0k2XStm4VstJ28w4KGzNjxIws7USYRIcbvFS9QyJG/dNWCD16pITiap
JVCBMLWHhYcLriV/xybbhAd1UG6quH6a8ri9Vv2XpR5XiHfxIHwtTOCDIMBzgph8/Zi4MflVhncs
YNohS6FSM5v2WZeVurQ5ZUeJ+OkXC8GPVaK0dcOWhrBsy3HkvH7/ZRlCgtBrZY3WL0wmVO5tVmwC
bQ5jzxzeJ9LpDYDtsRPO1uYGutC8BUjiDHQv6vpfrcnsiN+uibaFi98wSRK1bPnmYeG1ZuuHiABJ
g5zWDjOxm9YdoQU0ZGgYKkNKtdx38zNVFY5cm237EaGi+NV69HcnxfWkZO/EvuKHzZze9i7humyo
l3erMolECL2JMgs1JGLoIhschnzBuGP7dreckkkxP9Qa6/+/xZkfndSnPNDnrf2borCcmqEqhwkc
4nziC48U+cyD7blsxmkKHCxmAoBQ8d52mTvtA9SvvRZCcCGqxW9EhdKOXV4+im2Vr//f145L00Nw
ijydR6l4c+3YaF57YpFZSeYFIk+naLe8QbDWaOS6CdB3raCSqrgDCVNbaiEdhdaoOJk/P5b5yvj+
aUpXRhe2cGjPuK715sqx6CkSiMqhKJq268GLgAvjaNhVXWpdtYqn6PI2/fyPGj8+tugGSRo8jrDn
Ps5civ3l5pGN1VheSKOyAaWw1zyRXlPiFy+xnVlbW7j3+KS+AMmMYIECRzOBd+VOwxOdwPs4lUAO
e/v2F8c0n/Tvz4THiaCzpLOzEZb35k0pYbIVg8303uxfBysTxwgYDCQHHLQxOBTm+gdFbtIuiDEZ
13WwK/ovfjtCqPOnYh0woec5i1VqHu7+/ND+pinh2dTyOE/mHs8PDZ4BMl7VZ8zOmLTCgBzy+1o/
GIaR0RyQYt3LMt1gSjU3OmArmlAoWeZbHT3xFaRlgGNRhzIziz9J0ADEFSGaNwb7nDoW6bJQz69k
zj4IxESxjUsT6U764MJh/CBRnn4bxMc5JNckBVWrAcaWKbGvrsp/tdv9sQLndUJk9gwWM8fx3lwW
IZca20WMlKoo3hup/CIzYghoUoiTXiDLKvwA/2ibGata9BZGjTnmowt3tT/A5rHlL+6Nvz3vVFUz
fJ42IY3K7y/TpO1au7N6znvngtAFtbWsJqojK3AiX2lXZcbzxCaMaTHPpWI66J5AHRMxaDPCyVzh
RSYBw4VcNtdSmBbzfWWEWHeZH6aiOCjfRe9oYu2s5I3l05mTpH9LXFAqSD6kafup0frsarkTFsmX
J3L1i6Xyx3qazqFDn2NptlhvNxqO0cDZ0qQFnlWIk4Pq086rHfDsYpNAD132gihyusOoi8efX9jz
IvzmlhOGy+7dod9LJ/jN+608UkLjCJ2snHej3nxxLtuI5W8SJGSvQb0B9qRy3f38Lxtv/zT6R48L
zLOIZNQtWmHfv7XAodl1hWjBldnMYV/+qvczfQ217Kvv8xhfttvMoGC0zFuJmHjdQ1oad0UsbNQK
9AbHsEtoOcDVq/Xyo9tJHBUFc/OfH6j59pFKE8o0HNvm9Dgsms6baxAwe1uT0Eq3hXnILrJkvavI
UEAZNIgduKD6GtMNAjAMFd8Oa+y5RyJMN359U5jlru7luKrS4YbwNnFTieShkGOzKyEPbjoj2CEP
s4xflUemNN728SxGzuzidTLlHR51b9tEACZywrRJzQhNQGZ5fU0Sh3tCqAe80u607czPaRK4E+Nz
gkvlbMViN5vFt2A7yopHtQlGfVXYebw19FEDeIyXa9DjR2UC+Zo84ko75Hy2gRykddy11JW7nmt0
KGZQimDWV34tj/6062xXw4gx3QhS3k+eQNrF+92E4dey4lniwRvI4hG6Ec4UV8hHyG15Sk08usOh
CtkeQAZ/MjR6fWEV/hH0uFfHmmlbwUSuf6G5wxiRBA3UVYpcs7i+xh1BfEx3qLsSY7ilzqlZvx8b
yz4PRHOcHXcEY1rRQ5li1rKx7sQK3uhLwIphG0doK1BVVIEqSSTDw9gXH/UxGs/OZPcPXVcYNB9i
jXAX+x53YLpn4LcGLnbjxgD0ySSFZM+EbKOcejeWUbQhBG6TBEVwE9vh8LnIrXXFvbWCkGbfkjsM
GrCS94FMcY/M/cXEWUWTpS5GCvmjD9hmhcwYS686IVj4PHsUVypAVCjnXk2RkEGdo0o66IkLmbop
mo0WtxaD36cOffVpqWuUIKl3lAF5VTTYLAgpdzsNLAhehParJsfn5a43Y+iKGp3dVQjnbflBaULT
VKWOZQYgSCc9IpcU18lkOjeh1L+o0nKPgBMT5HnZH03cPUVw7a76efdK/yDZE5B6tkWHkFIvgfyG
UbeuSWCJM+2sjVqyD+cDAkt0zK2cQEdfZwVs7WhNT0vfm1gdZag2wirSD/Nh9lJhUVYg7ICHUKTN
n9rgjVZx0n8r42qCAkHbiW7XBFS2Xh8jQSRc2MF2ZMNRegpEham/nsx1IABIB0PANRd17RH86DX3
cZ3aOC8Lj8SnItl2JOpeAtscjt30ufAZOaMeL7H9kwjiw/j1VF1Bvg1wLrOTHFJE58Iz91Y9QPuf
e9XLCXeQEF3Zhu9sxrjDEJMPp6U1UjTWhUg1b5PHPHOToWpWy7450ZlRwV0cAfO4pOr6w8mEtwQf
4ly5U7cODQTB8o5VWkfw4JAhQNZQ2rcBxOAs27LZQiaMjudkDNO2jEO6CPOH0mjhIiZo+NO5RKnq
1t0qo8TIFBI1zUTWOI9RGazdIoMrRdrRTPi7xLO+uaEnj0+DnqFF95tCTaIXnPxNaeTDus4NpIKA
2FqUVp8wKkVonw3xHDCpCwqYan0bfQ0770TW+5U9WPWdO7Ni4Wx+ZmR9Y9O7uWRV/uLIRK7S0b/z
QBDtIv12sAKgsc7JiCxjH8VdtMur0dkYk3WzVKPRWFYr2ENsMuZ5/vIdseW+RKlls2bRDxtxbJiz
xs7U6cYxxgB7ZTrjIRDQpQK8qhdVcn2z76/NckSkln4JprlWC6i8oC3RPzPz0+RlO1Gsi3nbbeVd
saq12t4UXlJeRS4Sr6TOtqlfxWciNlBWXVmSU2ZPvbe1nPxDPifdo9X9mPp5tkrsYb/c5rAmD7Ry
gy2/5rNw9ebYQlgihMpZSztoz3qaf84rn/m6Xqtvr8bR0F+FHu3pqSGRUycnaafTCkYuOg8ORwPy
a2/szFwAlsUMtEeOea0CnAP1UMN1l/aOx88LEqBmN7rwoZICrbLTpnj/nVskC1gX9Pie8L7nOrBZ
XFT5B/ATSJnz7nXAMoN8WW4MNH9abAFupihdvuQhhNzFno7YjJthnXTxs/QrYIQV5glI1iX9Ii3n
tMFPyTJE3kqmaksXBaC7c+ybKrq4I4alIr9GC3zdG0awMX2TyEiOmzwffxZoTHsUEhKjIliaFAgk
imTmhBeJw5EHanZyhgObBW2V1KE8u6N9MkEh3mripiV8CG3vAOVFr4H8jGl2GbCDLZ8BAgFsSv75
egAU24s8eoiLvZ6Mw9omLGY3mITe4SHcOUXF9cScl5HAQ28GgMy6rGUTkvZbvMX9KheEqqFyJ1kl
gK2PkJ6d9deo9JJz5c2LhoDu7sYxAADSq8yoxHPVV8TplHa6q1Q8Gy4VZOeW3QGKMnVrM2/Votkt
rIRPLybA4QiD7Eyswyt9m5XCb/rQRx5rS5zZq8rE166XjMJFo87WNOPmxtQ7Re4zCjc2UdD9woSK
a0KWB3QH9Q6esKZF/THY9paml3GZyvAYA0q4LdALiRUeSA3Jlg6T0O/Hayv/0JF+vtNGltagZ0wz
lQz/az8/LevcPHk4qICNggrbwxgjZxvwFW7qBr27heVwLAwCMrESxIXad6US+2VzWxpoUu2YRDVt
cpkE9ZC9cbWdLV+/NQxu+1T4t7aXEiCT1sSYxqRIGwVJZKnNgrsUq2WkrvUu6o8gHOgBDw2i5K5e
Q+tOYL3AlJkw8NqmRTuuSR4CvzUOgQk4qOfeGu2wfrA0UpbhEHboAz5N1lM3DRsrLtrHCevTqsXf
fGglajooHLP2HW+DU/H81Eb2R4K289AUxpYNFHJdKb4uaz/yawIPq8l4CFwUyfELEzpcaPZxmp8T
CmPAFZqaP5Y7iNAY8MF0yXgXOKr4tPwGm8dQr0+fUpF22KwaF+sxnsla/4zzoMA7jGsqNER22/bb
pRyoStLupKaHR03rePxpAgRLzLG64aaaxzoRlWsyBfWNwQN40Lir5w7IMvpfjqOXbKaGjCYoYj7M
8CgZajjDuvHerxuGVHPruetcSJG2Rm6i0rhrUSDPqyUZ1+wWCO4B2HmFo4q1vo5xE7W52IY6h8Aq
a3Tg2nDRajAFMKUhQNlHBeg3OTdEU+XAsYU2PakvTqXLOzQtuKHH6tNkmMkm9L12Ew+00zOnBoAP
25OR4myPmdl588QsYHPG+BOu1nKcCedoL4rG31Vxe9tkuMmMDFtqOYzahdjRi5juK7bT36bKpk23
g8iu8QoZOomYsvPWTd/vl078UkyMyQDjvkYfNdciPCsY7LnTYfkGHBMHx6cWS2YuRzkAE/t2DRTx
8wBD+tv7iQAzPFGGgtnvENax/Z9L1B0t/gFKF3LCpQ6jJcP4yJ62Vop7uNDWBTGn2nz6l2dakdg9
TJTpMClinTN72PL25IcGbCchNeOpgsm3d+mGLG9tjboNw4mztrnw15PbaEdRD+sS3Oemdpp+57Hn
AcRqfxxSCJFirC9JnTx6eV3u/DwKGDRYkHIAABxjTbsgE9oqNaoDz/JpHYoRGLP9Zx99PpV+Mhxi
m0GLx0S1Rl60skNXe5bVgHWu/JIK20AgPiQbWPspYovpeVRheQpGnsZoW8KZqr907Qm0G1Z4wT/Y
xgBkt8vJ+/XY9bWkZUKasF/jWt7XU6dvI2f4uPxIYor9mEzNKlqG0R5LdIqfmpCjsN5bWpcdl6qL
HSPxBgWgJCrgTzAsmUqDeNxFpJbddsnEVpIN5/IbDbfJTrkMIM+yovhjQiJPqJKd6STsjCBtXmVg
SHeIBLDpzG+LG6NHjw9TT9mj5+NwgPVrESJc53dN7K8H7dkzo/Bih9apD7v2GnfOLcB6Lgjjho1L
co3qkI1Mh+dobros84Sht8nzoRtDvHGYgmJn8S0RexNKMlBkxxVKKC3E/Jxc12g/By/JL6ElASVW
5a4rzP6oxwjegQ6uUaO92oOXHSVAcrdjMBYPJDrI0gRWNaiOMtODeSqw/rhj8L4v4wfaL+KAeV3+
WeZpxAvtE4gYkyvPiwAnbI0VTWbcE08+GzhfpdVxEnD6qW4AUyYppWJsYvz2YTNiY+VZV5JnW3f3
XdGpS2fXHzA36PMW6T6bHfFNEReXzBOA/lsQaTjIlq335A/9SkaMsSuiywgRhciRkyceuEN/FD4R
yvNegk0Fwv402/Vl6VwVBiNSLYzEepnSFsZUnbSw2o9596FoXHfrl2YFnlSvd1GfMAJSBZX3XLh3
QJjIsCKPaXDIQVH+LHOd596dIzAbdBCHkmbLgKTZZuajGugSKZi+aw0F7a1sKHbF8JmbpNsuBw9s
Izwwh1oulQTOGntoQBrMFPfLn2OESmdzBAzMqKtfhWN+KjqsWHFt3nagF5fas1Btf2X5tiKkgG4H
sgfo8KJ7DAoPx7u3wZed304Q7CBGwsSpA3ldlgnPd83c4Ah1tkudaLiYYYchck7CSY4lvvRTF3lb
VDU6QhF0pAOLMWGIoAqWQ3fDVjuEfcPF3pBb3MQz/3E2+WY9L8GMoX2UWbJNWv2W8hzbl9TEcRy9
a392/kNKuXQeNmJqgM4oi2MlqhuVlnxfFBza2e5m9lm+6vTPo/4Kgq7cLgvq8mgvqEkBh8xEX7Rp
MK8QsQDYMuq7Zcjaqfau4PoKRlfuloWByBjtSphaAmyAvXZNr/g6Sr3DsiGPnfpDD+Rb4eveLN++
PJOCivor69NqY/lJsKk0Ll0msvdL25POyp8LUj1lN+A+wIxPOcUgl4jLbopbZ1ewY3bAPc75McjC
zfS8nDfK1l3XamK7/Cnurpotez2bqGJti10E+JQdH83UOeuxg9dP+eE+c8PPRCgM674OXWbDRb01
a4sY7XmnqzoONLTal1oX9zTnjMtyFqzIJDadgsZlSAa9zkfnkbG50LkTGGOaL6opP9BajA6aHM5Z
UcvraDIIvYXFjyomL9Ze5hwjFWLSGQP3Og8ZOmOcDti2rjwzY9JJnTk5jnVbJSzVgsgK+mFAa222
iPN6eF2XKVXDtM9JCUf4YEOmmptl4yxXjEyah8mTXdVPo0SZJFSopVcmenDhKm/vUxATQ5+StVQG
O7bodD2VoW0Rg5KwWJr1SSad2MQGCVthPKJALsQV9t1oXyRtRJhMPxIjhR5A72Imo4RIoxeJH+Ox
upnsMDrlnfER73tykza6f6W740erawx2UYFzyaty1cQC5jOa6Ku+Ix4wK6v60S/I+qFD46GBPSNL
YahgZNZxGsIrO5LmyaCUAqZX3ivZ/jd757Uct5Jt2y9CRwJImHwtb8miJ/WCEEUJ3nt8/Rko9Y2W
uPfdOv1+XhgiWWI5VObKteYcs9wR747OuycMT2ba1vY4YnCccN5AYcA0N6u1PSAsKo2g2KU62mpb
RFjL0Ehg/Hg1Qk7NrjZbGwXvhDApbQ0/6g+c397Kwmkh7SVbEp9fwlnJhGc5ZHGtljXHzV2YDtCJ
55KMUrJJ5Yaja/mzhsg1sz9hWKAVqVMU/Sz1bHKtRCm/UoDle94M6DR9e6MNaQpu2K0fKcmEatIV
Lhb/LlQOMZmZY5+FqAuoMal/dOhTHISiD19Bmkpba9WM+rbEy8I1Ht8gtdTPtoM0Cf3iYyqD4jGC
S2/CObmXY2FehE6mnO9HJ2Pl4YfLnU7QAQvHpxipRlWBSqlBeNW18945DERwBdG9Lx9JRGtuIF8s
wV0mp5pPcQGji0of2nXg7fvKDc9JkHAMi8hFxVQUBcC2fMNA1eAwgHXDeonj+Eekh2S9JP1iMpBA
tcZL7JwmdAvn3DQPkHtRjJEvhM+IHJUi8+na4qc2wUFsFSbYVku/8bnKFw7CLqb/615pAZ+bkNZn
SKZY3cbuWlYEUXQT5fhohGA5322TR6nN0S6pGJNtO/bfLZ4lb4u6EVP6zQjhx/jSHJb5INmmMwcD
ZpYHx6zQ/GNUAvEqxPQ8hSTb9qX3BEAuBd23TxLnqeAQCdWy49yvyHJJ+NgvkoqFVBa71vV30Wz9
tHR5wUjvUg6Y4rHJgjtbJ8Gy3QfU/qzUbEyLSKRrKWmAYCCUmyD15lAv7xJVTJItzjrbAgH8MrDV
sI5CUL+diT8UfBwVOxGJjcnMMOhg+Ep6nzRC2qXqoAr5bbUvazM4ij32FrqbpXCYqaawBcPmNecd
A/5VuhtX45QZ5eWr65WCVkT4qKJm2hhDp3inkjPJNyWxxvuZVQcJymB84z1gwYvXUi1q3yXeuJAf
kQAd42vOIVKZewjmL9dvewNPZ67BwR9GrsepMo7mlIp7dDFr4Xbm7fU7LL/xLm52YVh7Z6gux9E9
W0RpLkTVkQvEAZQjTffaBxDLfAcAp01SJgSRgkWTLLupovPc2M0ChXm6YgQPesQEZh+F7He9t2jj
+jElrJIX+OiafbzMBrbcpuS/W/G74b+ZVX1XsUv681ExaPJ22yQMgSW0zL5XkC1MIl1j0cCBjqdD
WuLn7qpir9vGM7XZhya+DGlSYRSjZ2BVGLor6G6qoZgMbeJuxRRtJKHElDrxUx+2JMcmpKR5zXB0
AbmsM5pMYJzpmOMscnpSThkcM39WYj4N3nfgDbaFI7EQywILD56hOMviW9EvoeVnW9nCJbLTbjkQ
OXKv62G+qEUtd1EOOZxRsSAccghOLVdhbHUNzBPzouqmWKcx2pKxKfeJzRCuHW7MONSOosoeQ2cg
zcxOkk2Eu6iLwrWJ9LiMvXDTVOIDGvFLIbHnstDEWOzYMKNlZMK+M3WypGSL5xbYfWaO2VJIYJGl
DeA37sQhMYxV6bTxBhVxtZdp7LM6ChdnfPSEXbs4h9R9g8LoVjKkoL4jxBSuOmc1dFQcGGDfUCx/
7XUTxY1EJu0ULPQOoDaiKYLhJGV4du1tL3qbdJ8hW0L/o/CdHgbPv0xeHWzoBW5TuBqePZ7Rfz9j
hfHQ97vOymIJBIsP8kwystHc15DnuGxyl9IDPKTnkao7hONjUxLOFqfGQ6+Ii3WIm+khyy6Um383
tBLmcePCY4LVnJrqWJXRc1QXNbSs/NmQ/ocXYTfwdYYc6AzHW+T/2jbItBsQru62mvgg6yVtfx7R
cRgafG+wMVaGZd725LCvCHkjBS2AcdFq55zIUzd4v7qKx+loB3FwYZxK3oQeQJFS9Ah80R4ONnjN
oz31x8mcqlvXL99aGEZ7KycBkfyhRQFlW+Z0zSar6HbWnNqpd4C/cu0dCrl3LoFAaY+yIpi2j/V+
qVrmpbELXT9NeKsY3+W3StRnf6rF1iUozXAyxkjq6zAiC8/z75bVa7s2pOMtaIRhYbqpaNKu+rYx
kVtZgMIl841y9BdjWi+1aT8mVkPsMRrDKigfk5QjZBkRI2hCPQhb4nGIZJr2fYbYOx1GSA44CuyA
IFZl3YBwdI7U9+WdLQd6rgFZ4ZPK2nWniOaJMt28tGTkHEXT3wbzd6FfmhdJhXJsLEpCzrp99dZD
j3Coe5cy82rO6mzvhuWs2Kda5L3YVUVa6htXwSEEtN0JzV/1TcxcL+owoWJf3Hht2bPndoz0Su9H
rbHBVUT5qKB9okW9bzSUxLFVZ6ukM+RzRVTg2rMHjbjUUrsrygruW2Qe2GzvnJ5Uyj4NTITZZfDY
1XW9Qod0bu3vheTQBybEvuhT4lzACFbkSLjb649iXNcbx7CrpVQEwQ6s+SuXBFJjtMKjnI7o9y/4
4/XLwAu5qCZSG/UUJkogYS7ZaJthufgUEFI/qcK3H0jv0ZJE20U1oWMSlSKW66Rm1Uzbh7SzE1AI
rtrFfZWvNARGa4wU7dLjn1vHD9DYrTROjGdJwP3cBfoSjUm8LbyX2tPLtd0SHtFoIxereCaK5KuJ
UOwcVbwqWQUDOUkhUSERyfdmUYc3LWjBXV7IJ/bp7uDoRBo09nSa2ppUj2ri7aL3+e6XdsReTeJU
Whs7Qi5eYteYjuXGheNyuH5JtCHYozkklSSsNlbttPi1y/rsOL29VXn3Kux+Dp1Nq7xm7jX/O0L+
u05HiC4B0s6Tasm+k9PUrG3K5KNd5uGiHpW2ago6B4kxHHvEm37SK+rG2F81JddR3NtcJvZeVaCZ
sxnMnWNTPpvzXZMNuQprmk++B8B+LMq94afaXp5kh8zZZR7HmCux98R5nBQIoIf0FvBrug5NCFxK
xmfR5OXaHEJjFyb3mSZWMTEcGLM6LX3S8LVkUXhnpq2xUna5b/rqXr8NDPsYhBndAibjnOGyOyCV
L10FxNnzg9ey7bNVGZEglcDwBwnIGk9TW1Fn5t20iAIyYNTM7PG+kLvo05qCjNpjbW+PsfLFKkjI
s5na+NaNLboEcH4igyAVmbr9BmpxB5HavCkl6hFpwzsAoN8fSRfQFv3AajSmQTCPFcN1QQ2d2XOV
nhr3dlq8Kdrt9KAY3agaI71h3oJ3gXlvlid4m852bFEFxoBoyJLg00P30A7kmwwSwBoaYk/A0Li7
APniHnMpxPFEEX8zoMEZtA+vnN4U4j1CSjqiSWYRKUJV2GjjRrkFG3QH0C5L6fx10vzSkrx7YOrx
oER3gR/a7rzWPDkpbHz8a95WdO3XCCD7DB9/55RU33J+pflrONBR0UiWlvtOo+1JioLOUZxTICG6
YjhpEGUEukQMySVwJKmd9QYKovMcknOtunuakQTB9N5jP4QaGWslxyrZfCGcegBf3XzIGOxp1BCd
RgB3y9jQ0dpqSbfmZXDVF9F499jKOnKhxaaCeoAof+W0Vjpvh+w+XsLQss+WeVKgatVj5oTVsqjZ
JjS8/wzOmOU3cbQh2Q6/WINfkH+okNrQFRS6VPQXtydGXDPC/YSLQmoSB7PuAnHiVLwozW7f2N2q
p+lX1y8SQFBNI2WZq5keVXHGM/RNoizYFJzbgnxn+P4btli0KrH7lIfhIxK++yQP7vIsfk0Lq1lx
zP1Ois+HQ11s23emloHHnpT2lDvFcZoCxmuOTTtFrNoB+HwM3wuWDA07F2B+Gx1MHg7QwXs6la8y
S94ACtBjkfFtiOZ56pvoqKsCFh+Je02D7zZPtXehR8YqJFwv6uMvI2osRCuMYXjdVBa+ET3xEljJ
vaKIQ8gBmdcOFcBSbFjbOssbmgFlsNAM56B5dAVrxu7Q0qE2N8X4QWBSOBHolMSX3FMPqdN9kCnz
UaZJuZQN67ifopOMPCyCiBwpaVj+/OmuNMb+Hnmw3EHvw+Uz4SRZghFBRt6PzR4hQ3/PuUe/BBC9
QuxdAHal8LdDQ9kwwJK9v94kiIxvaDk73Dr8yMtbki0AqV3/+vVHiOa7tT64+Xq63kUovFNqavJ8
/a3KUzZaXf/y8x6srE9WOTkDm5/ft0QHOSlZLj//uorNfZnQg/7Pn8+GuZLWSOC8/kznpHVfuys4
mvZ+GAckSCYf7ESnedC2F4M20jDUH6XZB3TJhp3bsRANFOwsxFAS0/fUq7a5W3wQ8AJCeum78Xc1
FQvdxwToklsldHWUWbYfUa40/avhiHdEkFvQKRXTxf5tCokZ7BXZKAWHP5t33fPorcEbfykb7VSa
dHCJ2kEPH9LMiqcR/Wy/dKv8R6yVL2lgaSutiVNYW4DBA+Q3hunuSHMjo9QfvkC50tYskE6v4pXh
QLIAeUkfcnSn8MZRzsUZwLNmBrnfJVWrbuhnfSDF22/uvYgwu7EbN3jxJl6L5/qmFOzew+R8yJQg
C2LAfIfMX8ATz5GXo3WU3hFdjW7Tq/AcgPzdzDG0Aq4k+gnMhk1Gia1O1112Ob0of0caxhfCH9tt
+GCCHlloGAObBER1X0EFQoFdrlKdYTIYYneowAUfwgkOhwNuKq7ti8UgdzV2+EQzkO+J4WyCHNWm
PQefAvkCVTmJHwmBk14E1jRaaDXqiCAA4KByM5m1nKckbEDcJO95kBAvFHNSagLFQN6TW82N+Oi4
c9SGCwbGyvyFNQsRBcprkyIR073xXaSoASrkb8uqTR/KOCHBL4JIMmGvQr7hi4UNwlWa4Zkan9BX
denDPN3lpJnHvBEMHJq3oOYzWtjtmYQwuF+9BDGL6sbVjUNG1naWucvJA6Ae1gVrrdnQEk1J23NC
GK7XOD8zBtzAKHaOdojJ5vM4EBQ1Chb6gkwY9PZiTSE7bZSfxqk31rEM8YCJCdeIhsciJ5ySbY1j
Vpe/I4Yjd5VQoTXQrVMyutq2KH32WrPhdfS1L13nv0daqa2DJpo9QRzHxUAqSt5A91OceGKfvLyR
LonWuuiIQoICiBo8+CCS40jdCYzSLGK82yjOD/CAhnVflRCWsls2dvchacwAaRLFH+4YiE5UzyN7
s9bF7MKRQSICgz2rhUsLBBe46fBo2yQdlYBQqPjnkKAsKjk/VssBW0Rn3Q1a/uoV+CyaE2UvtMHE
dpax2zwJpcSKFl5Xpt+E1k1rP9S3VYbMryFaM9G0VV1Z+QqY3LLzaDhgg+xJ6XPv+igONjRYV5hW
UCtOjxotw6ggoCRoVUMCD4VlSkc/aAHQZ3rgw70y0PAkCAQtg9RPbauy8WCKac7Obd4mXuQyZleJ
24Ch08CVy56BbxvTYzQYgqKFllcyyLURDA6SC/Ig2si/nUA83HXB8OZ15NK0ZXPuFYAv5oDoVvrJ
oUqf1mnYuDSeGN9Ns3ojcOiymaPcY805FkJj5Shia5nBOnkvWnhVr5Nnemu/VT+UOtXlWC4yg5tL
QiMWlQZCYyLxthr8D+msqsLa06VG/Gc5NQeYeXoees8a1n7eC22vAqdZGVVPYBLZGnopadwlaCIS
BL/CtNgihWgW6NYZn2gY4FCWRFF8Ccfkq6tYWnAXGQtvDolxiFH2oMbJZURdv5MmiUWpID4sD5PX
smRGjHkQGUF2h96bozOQSM64w1NXtTtsNT8MkxDdLuXUUPV0J5BV6C6g/vQtLsNn3dS+49QyLMiv
qSi/w1cc4zvIw949cBkynFLiN93uqx456D6cioxWp6H0ISJj2RkV6SyOydnTWbpawkdCNOkpI9ZL
jwMSVirHWuhwZRaBr70P9XG0GNVaM9vDJnE8GYgiXBeuph2Y8677eIq+OEn9HWsadmjyE7QiqY6+
tKEN++pmEDI7XL/ruM89Bl3qWGpGLzRg2U2EDGXDliUWQSc9k3Woxd+jtrshMKLZ9y2CHm+yx3Uq
IXPkub2A+Zdte0rFEUCQkfdqbyTunNkkKNmSfO1UTGLodvq7dl4fk9A4RmH4ELjGTZOIfT6RgFSG
cFyLzrq3ze4rjlRiC43hrpkAHNfhxfERrxkqIxIqfk6R3nIk03UsX7Sjavy0HLTYjeCt7SIOjgs+
YXSRiGDJYTAcE58JSJUjKB5m5GCC1StiGxiT5imEHAPFqL/gF4O17W+zlKMhDQ3C2WL+rsVZf5EG
05vnopQti689hUo2FAzpdJ3PtOa9ach+9Hn4rI2bNP8RMTns51QDYfsvZqDRxivpH/YPFSOEIVI0
BDC/bWJzfKRIXgMOxFpVVHP+gKHvNJ0dBg17sc4bjZF1mgxH8icTgmlXbh14D65vew+NOW8bEHvx
aDXegz8603Y2Mq+c+VtkdyBZhLsVdC8XdclgapgvIaBoHVE5bsK40bBPo65edNOvH65fgHp8gNL3
T8YkqoeoHcxdEPKaXn9pOHX9UCX+ihGwfbnegjjhbi06kiWvt4AD2F2k662u3xHqVj/YHgNKvGDa
7vozsPfmkdv7i+tfu/6ssXpOFV18/vm/BlhZtoXq9vrt9YuhP4FXTu7/fQO8W0HrzgNWG/L8jLb0
hf0VMlP5qJBHoMqo3K1XTc6j5pevxlil3+Yb5LCaHvVaT3c+AoI/30CX6S9/QaXqazffBSEb6d/e
BQoeKabi727QTPbPx3B9kH/zF36/wX8eZJuN/boZonLJ8lLcBnP+/OCWHK6C9pSgS0I6alTPbt25
e7wOOoMCfst7g2TBBq/fTUX13BWzrJUU0s31t67y0xUf5GCf9RbFqtuDySOjNpAVAWJteyO7cCT7
EpQoXcj6R65nG4PTM4GRxvc84E+REIULHx1+ZTOho9W0iKaYpgtN0Z0PFOiDiJMnK7JL8kot5nm5
3bzaGXolH6//U2uRVUDyVfBQIM9ZpVITl1J60QbpWHMzWFyadofpzBROgTWx656aQPePXUsbItGc
7klHdXrKMKYtrr9VKKbPbInYW+cb05UtbkpTvqkq7J4IZupuiVq8u34nnMi8DGF4zNOG+UElmj2B
lMMNcILhJnYY/KCdwBkobeItrz+8filwzUL8f9M5HDyzpAZZ8Ab9Wu1TGx32lR1mD/NQo8+rCz1m
eWG2/3H9OU+WOPY2mvY/8XYvAiXkm6Au3DdlBXAgUcXb9T/r41RdIO+5q5ZYptUQrJBQqnueNVxL
ofc3RUOatut5tBeIT4GCbjzF3Xg0UJrUxbAidQnhcZ113F34CloueZhKr1pFDmqt+RjikTZMVZes
wXdTjFt9eoy+1zCs4YUG3WOWxxugcc2qSOCzIpBZdyl/2kfTq0S8y/JxvB9IKF2AlTfssuCVQ/KE
Ai7j05i/+IZJ1eD1ydrGK6o7TK481ze3flW8Tb73f8in79X4v0M+mZg5wGP9f5BPD1+TPM2z779R
oub/8hP6pNvqX/TgLFvHIGvaYAz+H/RJt6x/WTofKsa5hmHYFh67f0OfNOtfoF4MjnAucBFuaOBE
/Df1SdPBPnGUo76VsAekpf4b6tPvPj8XozyWw/nvKDLa8XXN3sRfvIcMgojxykf/EnWejqDPhGdD
OhKVO6OzKrf+AHL43er48+4wofIPIbEbidkm88vdDbR9NDcJgouWOLc5JJE1ngtn8cvrf/lpmfoV
AfV3z8k0bbxUisEYz+v3O0loFE6Ss9zFNWsHcZ4isstwHJSMIOdn8to/350+Mx7+Y9z6+aQc/L0W
xjGsP5+NcYFsDTwsSXipECaQKo0UyR85HXqOwmMP8W5hdBUwwZRQbzjg3nkcjRsDRDY81SrkuBbR
zOM0NTrR5Z8f2u9utusjw/brSFNatPTRrf/+SvhlY+upoYeXkOiDjS/bxwgKk0Mezs7GF7RyLPlN
c6z2rnz5b+/Ywp+lo5hyMTs5xqe3oLax8liZG1zAkQdLxpOKsVDfHVSdbLyh5YSlY2IaG/HMyFL7
kxt9flq/vyE8VYcSmo8P6JLPzKI2NbxJwoW5eGmTQOxqzYe0rY6GHpRrQuw55HNeIQKOaUhLTGML
xOMP18RfX3iLz7RUhsAM71if7V4aWlrkWVF0GduC/mjaVSs4CjSH7GFpFSR8TW7+kYgi2WYWP/qv
X3zYP1CrbdO26CHMJrpfPmRTmBhebdfRJehstEIkjK7YlYN9E5dilfaQbNtQ32goMbd9X3z7w52z
Mn168TGH8rbrgmWN7vBni55Zc8qxiog4DoEKxDfqlYU8GavGsOkb3gA61Equpd42NFIqd5+RAtdw
dpE9KSBOUx1rX7ubZAdA2eiOdTARTJlhc6qJwQE0YtSPHCXutDjeMlIztlMQF1AFaKuDQFjY5gOu
m/ZoDpGxlb1eIDjfE71J3CmUqJfOPqclw0cROxFM8mXnrg2hM0Nqmnvo9s66Smv/FCN+qmRLRnec
Aw6NgNfXBNCGvl8c2x6YcZBxRtcdTx2ITSVRgtQoASl8MU08ROAHwF4bRZSf9hRmbXH05y+DDo/J
0LviLgM+qWUIHLE/YY2rumbdMYlQ9FZIJrEFHc3xvc47Z+UMpA6rKr6pCSG5jcaYAMGhu+gZy7Sx
fRBoYx8afTw7uPIbjzTMUAYEUFr0UmSX7AlZY76EKc5ubJo5WiGOiFlONikea/LEK4Y9CcBM8VF1
7vs/XwbXpeX3z6CNlRQsjqWwtOryE3KAmUlkBZMXXXrYTmnDhFgR+HcBBcUk0/CIKEoIRJ3yODmj
Viq2cnIfIg4MDBXc6lC04OitoHLIPjPjkzV1xb7oYPGRNnOf54Z+yomXvwdYdRcA5n0Ig2o4ld14
ln38WsgwerZIFjzHFvCRXENxMDgIl9P6e1ESnJeqQGfA08ntmI/zZIILxqrkbHyMj6ji650ibnFA
lb2szcZ6HHu14liVXSAQt4fOtU42UZf7UENX7JOlVPrxbSuiDZpn6zDi4l0MEChOvR+cRqYIxypw
1xrv7sIT6fBk7+npWOwOMQJ1r9VuuknspGVdRFJSYSP039Jr8delTc/Odyx1arpb3WLGlqFIJR3R
W7muTyaE6Y68HjkyzMnd6opMMvR44R/s9sZfd1PbdYROpeGiELfkpz3EJji5JDA2uoBCZk9jTEOG
TnsDtZYTDJkbWyF9b2PPgdCB1T5PTtGfg4J2mI6gGBp1lS/JMx4ORWVivpTVXdj7YtOAs/HYBA5x
Hzo0/eg0YajqCBdpzUWKD6wYo4YAE0/7g8H7E21h3hN5PqyNysDJDuVh3s1/WR0Z2OfKS7OIOf9d
MfXxguWYFq3oBTywcT9UiKOUJG42qQyo0wKySsoxf/AZFMBZQsP8+s8flbkC/LRiuhaFoDTkXLHo
9qdHFGSjMuJGVJd09FjJ5NYoSBGNGVYvQi1t905YbMkRmG6QuSw1Fe6AYq9DJL5PumHeuJp6sImO
1W19eG1adR9nKIKafPoz6+qvlwJ6SMnQU7gGXDAx//6Xl64PbVPQHWwuul/dmSZp7Zilv7Vtkhwd
h/gjHiiH0+lGa239kDCxx51QXCZLnjVyYPdGXOY31y81sPFFXEfEoZNOd1+jOdtW7q7UnWZb2AYh
AlEpDpqvTfduf0cSe/jExBm3qu9NF48ZjlMLxMvzZoEqfFZxFPmqzwQ+UiO45VQ9rk07iRZMVcMj
ndcC2Aoy6jbxrOVU2u/0K7dl2eAdEGOJoQaXUliU3Q7QZzQL8GGdEtLTBoCrRrt8ztCRI5jTvxmp
T9ckemliu31UReFt6zhJSKBOu8cpzRFWSMw8wLqO6YR5tijqZpXlvr5kPm3f5CiUznmBxJbL7850
GTiFkyMX8DfmHM50744nP0mbM5QDd5PVBGLVbsu4IIxOnSOaJUdMOqg+FqJy0Pqj3Ylk3TRclIZg
PBxl/nOetN3KVy+VKWJO0LiOwogkCD3p72K7tLZmL8yNpVsF3KAOe46r3YcRCjXNV/VtpspvpGw7
N76iqeuW5JhoNZle/3y5y7+5iuDyAHJEtAbt5HN1ZnTR6PXCai5pm6ZEyiLzMaca3ZowmNYmabeu
p6Qn5jgvbiuQcl6N9skro2RDvw5rrdETJFiht2vmpCzRkBsXEAhWRujYpKS2LAmde27JHKxyBPRJ
iEC7MtjfXZwcdYu7ABCU+9LhvQPes3YbH2CJR6iM1Xrf7LDFk+Ob2sGOZmipW+mrCLvKwkFFKLFl
3MJeH8Dgue2N03YHK8zkOdMsd1+GrPYaXrJ/frn035EH83rlQliT8xJsC+AQn9ZfXQ8EcwzS5nQ7
lau+t15JD+JNJhZcT8vsUt9UDaJYv/JJ9Cp/mDLEOj013R+K6itp9PcNHQ0RPBJYsIYw/0Iw0ARN
Utbj9uLGiCka/c7JR/s8eKD5Ddn+cOYEhiiBd+ybe9U09n1cDLdBHX9DvYEMBIEe82iBj1MhAiwT
7cSketNi7Mum6EkfxvFR9w01B+V2C2ln04Pmjg+VQrkhCsZ/QZj/4RnZf61UlQDc59gz+JUL8tNy
lhN1ohW21l/cJkFsbRNznRK3RZw3010+V+IoCx+HTCuptrxuJG0DEmxRe/XeC7QnZ/DZubwCx0bk
h6vEzUElCNvqT5DvdikTVWxbH6UYAHzXRnCjleFF5APa5DkKg+b1fVQnKPS9yT/HeCsI2zKGjRsG
7VYvogx1O/5FXw9fhnhCAhz2+q3nwfbLnJagoCh3F7DD+mezXHoGCiK/tNALoDHtYxM3cVKMBKQl
TH1SvOdNjvvR4bhwEiNd/HmecjPWeMlGS+5gfFoXjTSQx7xGeJCM6l7JSGzQKUy7sMBYXaMauxVR
m+zKI50+Zt8zs55dtvvD0V39zu7iascXIUBlQOKdoariU9mYW2QgEyZvXMKM6G8shekBD9Vs8qFL
XZQ84rAYWbwLsEOoxUIGe46YNHh6DKbbkOIkSbVzOtuD0ROnBzf60XVzaqHmMPAeCSJHr8PEOm4r
psN35I2UcABifW6qsr/k/QNqBe2cQAdIeuJFy7reVGyHT3bSaz+/TRnSgXbETz4U9A5dEvxQqk+L
coRGkigjWYUOihqP/JNXsiuA5X1V3uScgNg8tK56Bjj8YvZFi7jaLXa+UWAj6uPuEDr9cAw1K1gl
iii8tjDylRiJsOFNnQ7Ygts16yamTFPd1hY+mlaPrOfOLX+MG0oL+9Xv69dr07NJWgJWmXZZdul+
KZvs1UR+ee93mAuZPKULb0rqrUDFetPk0XPeSkKMyQlbwucn82O+FmKwbaW8wdvZLGQ6DFtZaxPK
6f5Y9D7RF4TwnP95oTM+v/XUZK4DegfCpyOhtn06trZ564oxLupLm2j3GivMImltuTOdrjj7VMVL
x0Epi9v3wWG+/DQWIYQEjkweraRM9BxprMZ8ykLF0FKT+S4giAMtZEMMXOJaBwRm0Adq9w/15Fyc
/bosXh+1qwDSsIiYkIB/r4m8rrT7Xuvqi15VgO2cwlkYdo8afrL+sHH+3T25rFcGzT+LV+hTT8X3
OtLtQ7O+FGX0Cni70QYuOs0p/7DjzH/n8zOiaUCDUbA8mp9hcYSQKC9mkbtYtbkyOBkjnPerP9zJ
/LJ8uhMwrhwMLQWoj9bj7y9bSiJ90up+c4HQy6yfyIQtVJdupU+kCho6apdDwwTjD4eZT8BSd25I
UMBaDoxQw4R49Okao0Si7YU14DKVWDjAcWaHmIBKQALPFp+ku5RdfgKOwNikPfnM10FuDz8SQXoo
BFnnDy/CX/b2+eFYBicS6OoWq8invT2xh06Wcd1emATv0bEOK3PQmq2pNUgRreBOUict+0ZquwTI
ScXmcsoMKZdZWN/94dP3eTPkoZjAlSQLsIQS+LlpCoVs9BKr6i95ZW4cOV/LffKtSBv3DkXj14mH
cypp1drB6N1Ouf1eMXvbW2HdH4LCe7CCQW3HSYemSG4NbsljagUvNlrBC9geb1cN4E6uGXjkWuDc
CORZRnX1iKMNQI/+h7XE/Hykmp/N/LpyGdP6hM/7++VVxSHp1X7dXzLT6FdYyAeMbL1NOBkxlTwo
eSxtlW5UqRFeF+O402PvrgwtdRuX4zkEeXjuiFZaTPG0wbUHKQqF2e2Qh/eFXn/pp9q4Ecq1kGOO
33KUkRDk+uTOQrV8BsK+oKWzoU6Ut7Wq1BIyBj53P6l2ajCd28lNPwIK0i1gm4rWxvQFYTfJsHPM
nTK83T+/sfT7Pn3UTAR5CnylJA5RmJSRv78WVGm21DBnE1Au+0Ovz4G+4zKIZEtazRiefPwzxdSe
qGn8k6Yf64rhfeNZChVKeK+0JD3YJkZNkoTwh7n9to96+6A1YXWi0L71sDywqRbB17a/C+s5uC4g
5E12OA1diyA9LYolqJxgOvXpwYhQ2LszcYrs8X5jJN5wlxrdbCOqC9Zo51bElbGQ9Gl2gYm0JdLL
Ei2Njuk+AWA16Pp4K0O8T2ltPoRtlaBBL6zdVCELa9VwY7TgqpS+zAC07Sg/7Z3ZgrWkaktWiYzb
w5hPHJhd7cJoE0hhXH13RQyN1Snq5dC1+yS2jn2GVsAuQypqBL9LuhZYUojzeopiDtohmrR6MJhh
kIQOTbdYqgSElzU0T3QQyBomHHs7WYN/W3QTTjBJtlw7aiY9UFGsywIfZlOLcyKz+E0NVbrCaxYh
k1LaJmFMYQ66vC1AYfmxYuaOv2oRhvZOVPO7Fg7gXpgY8JbRugCFNh29sTxWIk/RaFnrPCdCHHU6
yblZiYlIEY9c6Lf03YdVSPtlFxV6vHAdv1kXIjqa5YS7eLQL/PR80V7S2KnOtkS64sdc5EPNlDUa
uuFGJHTkxmgb4RB8vVJLybDYOLmub6fERAfD+7bKdHLlXM/wUVvH3f9Qdh5LciNps30imEGLbSZS
69LkBsaigFYBEQg8/X+y7qZZHCPt9oLWPdNdlQIIfML9OBCyZQmQgjjFFluYA6CmJzzgxA5kb5kt
hR3LbLDozMVtzdtqrvE2xZh2vYI0+QlO5lVABEGqPQ6rZFyjOLKeaXS9pypUQ7eSdcd4kANq7wMX
YApsXOLpaZrK8RZbZ88bk4U1ltpWCvepsTPxBNsIWsTYK5rmaaXDRL12ZfYsx8rHFjHm9ItmsM5x
DYaIangClA+mRMbnZsBOpntU7igQbmuGXRx69Z0g6J6TMMbtquxfeSaqQ5BgiPdzdEqeH80r1WLL
cnNw02aPSD1Nq5YxMDw1TxuXpRH8BIhvr8vWOdndAGjS+MLT8CjcZtiRsc7Ec6FsHUVq1W+jsnjM
TDt/kOgBXM0nr43xFhgAgDu+BSrQt2ru504jtDpPy1OVc3gN0nvIIkBWSVTvYyImrm3Ri+fCrJ/y
GQ1Jh1oA3bVWYTLB75pBddlj/qzAw409G369XmqacLeywSOXw9fRWCGduJ/V0lcBzynpEH1OTEBo
9ujqsY+/O/rdEeEM9NVsiFYF0AxEoFXwmMtfo8k5WDuD/0Yq9M0e5xffT+pbTiw7ALR0OhBwKQ9x
EV80q44WRTkrtB1iXLvobgA3OdfSHNYg2qQptZeKldul5wqyfJLkEP3FDwn3A5m5UAjSdDyQW8uQ
Pkex0jnd0kLtuqNOT3bz1K+7NJmYGHjdykYfP7L3P4ghap7igSw2VI/t7uMfx/yeaTYPB98gUVWT
W4FE7ykb7kCJRP6ajLxbcyvfB6/puCWJuCIMFb/Mrb2nIDdWCe8AF/Cy8vEJuEnzKnrzoN3nGfGo
gSrVSXJVhxZU2fXjDk6qSoSjm3snDwWayK9jCizIBkV9qUqnOqUNQtAunpOV2aOnIH1ngFyX6Hsx
EjMAVcDD7OmaV2+EuxfZzsVSmCnYPmISqxxQPCVsmHhAlKsh1l1Q3P9Q99B3c97YVWuwDkF/q89c
GIX/MkKXSjy3OrkdIZFADRl+Wpl/wELZLfqx+1k1yTato/RGtGJ68Nq5C9PMvCWRMMP6x9RoI89+
K1/VgdOGAQfiNfZMHjzxsJtHUFN6X2Ai7MXKAK+6TaAxLKNIGw5B1qCY0lm26NqKm2HYDkK6gBnp
cBXCw42V1Ffq8urBHOxzFuWHYqzI4Zyn3VC7Gz2tFh2ffDJ4yTv4YPRclvctzYLikmTBrhtk+Y9J
gvG5deERy5rPN9hqs8Z37c8T3AKwkCcSdW0hiofA3hyUqOhQ+r6ZvkwTE7omjX+Z5jcCQmXIfqLd
0wTH/6jhPgYW/y2qP15GABvYZvuNjP5T1QPhQ/l5IKZrhBR1rSYzzG0WP02E2s9N9ym2E0ZtSMYE
LsOt3cKBF3zr4JVdvG5pENZOEKxqqfSbqjlkPW0bjelrS52+q31BnG9rAssSHqpbnGc81OKza/cB
EaWzXDlY3+i+y+BcxHO2sUTxNR5kcug63B+A69SbAMtJGrf/ZI87Eylp6PTJJsZQPTSBt5/b5zSu
1ENRITrUqu5qt6m6uUAXl4ZBqGgZJZDdB2M8Tb31w4d1RzAaU75M+64mI312YzJXaTf+f4t0PlWP
iTddigdR/A/NAkkgs6xjqYAWSYmJh0ysuERE1BRPKbr4NlIgy/gYM7MEyEEC0saJjOLgZyr5R6/5
uTOzTL5TugR6MrDmfwxHKsMbAQDlORJmw19xDCWo+hIZ/r1i/BjA/nYZMS0gbOweKuGgV/Gs3wvG
AFe+19lefkvvGncpE7Jzk0hjTg6XDWjkauwCazUW+Vfsamy2JvyBQQQJNrY1+Ny2Mtd9PZW7LM3a
XcfZ07qD/Y8K/6M1+v1F8klYPp+H4QMP/9ylDnYLIpG/blOJ5lJUbECDwEI/HujqSMxusiQ7SpGt
yY4751Qr8OgEXdSelVWLM1Mj4XxvzUB7bC2X0UJsrxyZrlQzEFljp/qPv3+mQLM/V+F4QyDkczq4
dPD25yNiYtqSGcTKXFWXfMUxukXjPHxpeteFTsAzyNDBRjhOZL0GhrkJ/OL7KEtFS5Vu7dTU9hNK
8J3QzWlpM49kOl5Gj0MdkaIjovyo1FRszah9TqY0O2ludP54nuRp/JqnyQz0yJ32HnCnjYcmPPQs
rdzCo9T5Yd9YwbJtSoW2tiuVr3soi5vZJ91AVOhE7KR2aZaOPCxX8IC+0f85YZU3KNsSr7sG5Uhy
rt3dgDuOFInlTwJT2V0i+d15zAiDOCs3ftzMPEYTlOezgHvFiO/UDM9V2diLkd7lKjz7oMl+ONp8
HmT/AiUNagTWeRBUrMqv6Uy57RZ1haNw5mCoNbV0rPhIH9o/9/KlN6Df5Vl6GCD0rabEx6JLhBgO
vyzZkOleLkF1rllIq2VNcvq2IAWZsKE+PlukNCFGYUSKJvnRrcfslsKdiVRCxe+qfjtk3NAVUSqr
usIIZDbmKb7DrOqsRJRtJc6j85oQ23MWBfbc2La8NXfIALFowa6fo7GY5wdwUx+1XLbn8/KeBVbM
Kc2jtTV2RihNoZ8Lmb9rhG+ETkHAJVShYCdtDGii8qP91MsM6BBOvEgGoHz6xgwbJ7rkwzCx+/Gz
h48/UhJR2bwek3u0bJSQymxkCZY2/mO2geJB+n6wbtwcG9Gw6dqhv5m+XZ8/juxkGueHWchflpuc
R3C8G69s+7DH2nYKSCkPUZzkCzLLi20Qm5c8cfVV2hb5dtTJQptgOYWdJftDM5dfXTZWh2EsHgXT
9CsktWZZ9q5+7K2nqrJQjafRfDIw/B/wf11pWt90JHLwETtrXZV4Cauy8Bde4BsnlbdoUHNejt3F
p8zNNjaSUMhIFSFfwhrPlWE/sgtLMWBhm1FWP6O2TJmN8lMHSpJlYmFIqb3ybnEsXz8QR6nrX3wn
5jc2InpsDROsv9PUTch9847FpLG7+WyYalNqeo1w1y6PMclWa5yYepjaevLIExBMrKaf4iE9R0nR
nxpMP+vz3BE3FUX6ga9NnrChU1C6JGY7ZrylVGV9Xo7l2hOuWqg0aPcmTRbdX7JVwoiXk20BvWqL
DMoZMKm0foYGKjfoLJj8Jua0cjrXWNs2soJRB5IyPnuE3dy6Ow0Ky/cv1xumrVMbOCPjeF/Ffbq3
uVjaKCwMfdxlDErQivJoVlN9yEXabBsG8lBbuK9iBujLwHPLA5AQsUhxw147f0noqlLwxUD+aRu/
cLwt/ogIX5CAKpC4L9xkFIng51ejDiyKsfCXZqB6K/Xi/1WiY45kVWbg9dWlM8S2Y2zCZW/pByW9
uyEgscNYU9nSzjHYFCIv9y2N1bLtvP4Q1LO78++6XxqQtlf2Zeyqb23uJ2tGusGKRts71S1ZcEWh
h9Qt4tbqOY4jDHIrVdrkVvo5qhwUJC1amT3lGwk3aBYW9gDVUc76lcdTvu/K4jbK1FxIK45Dt04H
JFt8KPk0yCPRD/HCH5r6QIbLwpSdPAMgMdblgGtNAmrBPrEe1HxlZg9BFw/XoF1FmuIYnYJq7407
Ejn6pbDakfKvvsYThAJd6GrTj2SgJ7zhomlfg6FcSigUXyh1QGnrLKdZy1TH2sK1I+Y02Ge0SGvF
PBJfPWGMfHdc2MiMRZN1vwynfmAEBCSItpZt2Tytc11d8ntDpBkZ6WhkF2oFppKmMi9AtoOFqvRk
Y2qOeyHr62z000PXMx3rGh2Xgq4pEn9MbElWQkz13K+TyHEXOmqpeyGWLnViDy6kidtLk4BaPNPG
ptJbRghW+iWPsnkPBnadpGAOowoOQsA7WlgOe22k5ay8PUe843u6tEi7Vx2TlI3DFmZrNVmxxD6K
Ts2FZsMNWj7iZSgekcgv0qg4jYkyeCZ53v7vD+iPOf3v9YTHcIxnM8UzfdJHOup/tA3Kk3GeuZp1
JXNyXQjgdVEGxaS3imc0S92ObAnIO2JGNxdLrIC2+6AbrFh0N9qjCrePY2vmy7IlEL0gXz1p5m4j
Hd1Y0FR/d+NILTDFOpshcWz2y6m7gpgHEMiahw1KetC9fXKtmqsRCeNxpmtm0NI+2ta2cdP5tYcY
ylOzPQUBaeY817LWusT3P7wqFlDJujmci/e4MLxvTFr90CAtoFEqX3l9NrGo1pN/tDze522EdVe6
mug7WNY5pvVZ4am3Yw+cvPKuIzj6ZPGxB/X7QS3nwckOdusi76kW+tSXl1Jhc2B/CwGwAiBulo72
xlHWraoStLbNWngPysAgbr4vN1WL2Kqqo/PALG0R1w13pxPd9EyaO31ga/fxm/qKKdY4BsO3pJ3e
GgN6f+/pfhj5bfpsoGS2cMH5E/IC5eJhEMnRSJuRUSSzN03WoHNyOzkRKbEGqFk9+HC5lp1eIPyq
NUlQQBRadEHHuow3kuMNYgKU1sEceX1eyRXqy/jhLviTbs0GwYqNQ66z9IGaue98Y9pEqgmwyPrW
znLFN82Rw06H5zLhCwFDuOzNjmS/LiO2UvNfC8foVnoWvVapUbz4BNuLURkPuTK+/f0i/5RCQNdw
v7CJtkGCcldm+vc+9j8XOeQ1g7Ld8q4fxHZY16xQC+NdKAuwiRbrT7kqz8F8779oxdazof0rnveP
DQwvwSGiDCUDbRX3zKeX0PfIPzI/jm+Qp58LXuoy6PTnMim+IqIot8A7ax6Lmo9blB0ExStsIgys
KMge6auPf/9AGDn9UZaz76C3Y+FFSBOSsN8/kSRgy9ETlHbryaw4Wrp80tJp2Oh3qwijSxosrq1r
VZFuIZpmWCcxslB8fFiYHZ7N/mDZCx2Z5kNKPGWigm2gGS2ELUx1H3t9z1ZAy8ppKUbZLI0IzJMA
aoKvaEfN5D1FjCRl039zrW7YJ7V3MpXhrwMjt46+gBfRDMmvtKwz7hA3BYHbiQtzsXFXERlmaEN7
bPDTnfx7i93PJZQ6pscwggzr4BSd+eJT+42j8ygat/+iTQx8TX14FkPxovnOlU57+OLniGBcnE3L
yWiAXUrP2DbBONz4cdoi0vRL2ur6NSAIGG50AE2YS2aJFyhtx+KoaZp+s6bgkZlMqBdxeWJ799RK
8YOS99vQ2/HWqqxm44D6nQeu83sM1RpjenrteoMdvPbi5lSi0oRv1KflNk0w7sHCvCuUePqqSacV
gM9Xw22acqri/BKl0n903fE1vSM73B6OvN1r2ZuUrF08lYLou/9jYjnvWU3DVAnd27gqpueSbr81
PZ/0h6IO7fw+lLXL4ITWtl8PDha3KH3w8CasEK30G63TrZMCnLTGTfr0oUiwUbeMmWujKc4JYHar
8uDpIwwkX+wMqwq2MG++gW5YtaMDkL7q4m0XyeokvGKt2xBayoTwj1EN07UwbyTuqWcDW88iasXW
w4KZo4damglEa7sqp1Md/fgApif99ObGKDxZ+atV46TebqZEWuJudk5QmH91ppdufeX/mKWlzvEk
rEOUTc85ApDUipp3whx+EFHpnHvL6BZOOppHOyinUNViOPLT64vdmMaiNh+toBjOnGb2bu7GV7+b
xen+Nyhh6o2nyeDQPbd3DxUa3m4HJAdVjN6uW78y7+wJa19n5gn7hbUUzqC90MNrqBjjBQx1KlZS
k4hgqyB3j9BHAqFT4lswQ6TA11XWGlmVjNCurn4PAYk8tcFCVYQQYaqjd4e9+AWEABXxQeiDDVF4
4l9uGEJXpl+HIqkzUsH6izkJuo1AlavC+tb5WnpHUZnQTxmmjkW2FfHkH9OpYs0858wqlXIWPjme
G+l1uyb56ZpsZrQhhz1nvMASTX8hJ8cenLbfO+LB8YBmFrMrOMPojmeQAYYNNnJMb6bdfs/s/NaO
cjX287yrHLs6Z2jKwlmT2nOpIUlI5hnVYiJWbM4sOsUhedAxxFuNWZw82tNlPid4R5OuOAjyHJnX
2vrDFLEZyiE2rwdN/cRMHcArinScZF5/7tMB33oJGZPW67HVSRxA3EyswGjfSobbh2wayFonqAKx
QvmqdxIkOeoT2MZZ+doYxnDPNbBR1ViPo6z1q4qByZatNZz83iuffPSUyA7L76zsXtu6Lp9bW8s2
uReXO7ciUMUBhHDg8VOGlDwpjDaUv0gljANyCAb5UDsRbpCDN/vViVDz9nWGmF/hSn1WuaMfUlpY
2nH4UfcS/uMPPb8b45rmF7YWuU7arD7blWw2aRxkp9ZmwRh0nlgjEp5QDwDAmIFkPDl5a178Qj/x
BQZPrMqpeUec7ukMI1SL8+JQM/pcIv1eElziHLEQL9qx7E5AIt5zs2tXmj5u+MCtVyYEZjgkgEY9
GukMwcoao392bdLODSvbeOFUGw+R6xYXF6PPwrPn/Mgc4Y1BcYSrQ7uyLCofY7dpdoGf/kRZpR2N
5JfLrKf2Lf+aZZODaNBC9llHzK084hnTypxCzi21Lcv45DlJcY7d8Z0r3zx0k/EzN4qtUrXxRPiw
t8uo2/e6JxM2jsxWOFm/a+zdACTO7W7QjKvVWOUiN0CUQcVHVpoZPXtR/AvUsO7Dx9/Fwn5iHGGc
86QSaz4TK+Qu6UO0JtM2NQZopvC2+Ox+alliPcQ2oMV5fmvmKfvWyye7paBrR7s46gNsWi13JFFs
DQIjE08yjHkltJ9VXelPjllY11j/njG8ODXJj6YnViKfrGg7mXMMfmwARePYWGCrqjs4QfcOUWgi
YXPq9zOJKk42iytgXblptO5BBcplFCuCs3JaEwh/Cb6iygL4xGbBQ85q0YmV9TLp7nh2Rh0ncf+j
GE58RUxVPB1etj1+NSqz37ckDSgs64uygwhcaimpPe5gLDQWw88BLlQtnl7qBI9+0oOfzZo43amp
tbbB2KhLoZoLAa/dKrbqFKhwLR5L1Yt90ARvfQsOYcjkj8oeHuMpXdTaWVJp7NCgmFvRsgyw4FOd
OtvpT+OstWFc4CtggXLzMr1bZWDU1rL0vAfmhwtkZRxJdkpPPIy7yVoQ/Bn/UmP1ZnjQuTAUvM8k
YPBBlCYksa56S2OSum1XO0jSIM6BBxe709vqoeiHJxgV5ASozFnjjMmWUxKPEDbcQ+V79UYAQIHl
ndzS+7rXZjm/8ftzNCGm0EddbirfnLaSqJ3CS8wb9Cp3kVQMCiWkh/Y++4CJ5i0MCXNKY6pyKDKC
94ZsSK6Sqdg2Tibglsn0MLa9GfY62UP+rG+QUDq32o+Ci+MgheGkduuHtkyaL4hkoRvF0S53bM4i
CuWQ4L8LoO7iscFEty4Usv0ps6mouXZV9FaANwGZkQB98589HSzyXS2sZZrY7BtA7Q+227zrgAzC
YbR1jsp7yFAS49fnf3ugUVhxcuwxGT+iqU+P6RDdwbIyHFNPf3AnA9B7PF4aomVvWvlASgV83LfO
I1jHyO1bLLyfyqId/3u9+ucCwEcMzHYHn4CvO5+l01g187SHZ3OL5gjYhuYKCGP/lLR9Slm7twk+
UilyH9Fhmrb7WTGigohMnSgqb52LEQKJaBcilCH9ru3kpk5RqA8a8SogIosVwVGk7/gVQeSEI26R
KLM3bKAW6UnouAL2UFDT4auZ24tFLZwlZ3qKOUVaYwQcN+f/aEyt+5Lr90aeWp4NCXJxViS2/mkX
5yCxVQg92Cvr1gpR7xE0lnF03FQuhLTFFifCFE6iJqiJNQ3kZYUKublv9MFszT1xo2YuSay6K/lU
/8Uwm+nAJiwsu6DdGrWLMsKFUYlChSD0Lvja533AZsF4TY363QtGWP5mWe/tIH4h/lBbAiuJbPl9
YGl/Kc3sAYyRePQr8Q+dD1rD//HG+dYYXrCKDNCL/97KWDVEmrQts1um5xfbEQRZtja0tNq8i163
GBLwrCOEWCE6iPYw9ICWqBwqa9bvxrYTW/iY1BmpdhwYcB3bybiYs6JeU/WWH/ScCwGdBuX2F7s/
AmrOFk4eYX53kVp6bKt9wHeEbEq2AGgGXRv0aV0ibu1RI9tGUDwVHVTMMubcsnVGGYTZG1tlKIQK
hsuEOojhE/TlIrALfABd4R4s2/7lpVq1xTWcr6S090iz41VakqulRzgToIGO3JECQQHHNWLyR/Qr
xg785mbs6mkv2ujNxlTzoeDNbG9cdLYVrUfhP0W64d4fi9PGWltdTyyP/eKKPKeGmq/t/YAYCASH
qNbtMSYhim7GTQp1YeWPh6zU7a3wpwfCIn4UakbwnvfdVeSMNktDO5A3CF+GJWiIMqYAEzOk61qi
bMxKMS2HLq4WeDPKrQUVoK4k+0KWIphkr2Rir1Kveogw4Rzt/EgTbm6Mom2PmSIxqb1Lj02BYigw
uKzYzoEjqkagJFEg1m5MFai3fYDQnmS3cnKoaqmaQ0mUFxPmgPqqNIZ97CLdcApWe74a1KIOTG/T
YTlc+UhVVoy2SZ/NFf6T+xFTONnKMqGwypwki5RnTUFGyt9Ptf8xEwiQQaJcI+/UBql41yb+ZyxB
cEnGBGvMb0MPxS4IzLfq3g4ZyIqiRgdd6xfwSzSkJCgGEJVEBLpkloH9zx9DKxjlv17Qn1OBwGK0
pbNYZLOPivD3F6T7vcPH2la3IvElYni2idEEiNKZWrkuNHZjbCbLsEeOIkcel4E//QL/osJOH7/M
blUcIiRhYQZVcQ3tHecAevFnLR/+tZv+HxMdEo+4203mKYGBgP/3V4qyxcYLWLU3o+nmD/pdWEf1
u9VWwdLRvJiOji5Nul8t8L1vfjA+Un+vKfNOhM0Buekj8dr5zRqzkXGLPXLeS2RGWM5GFYqMTEiv
RG9hZQeT9dq+qaJbH7RlaIxjQ7R7B39wasgfk+YB/dVXlxZpkeOLftBBKRlVVjyjy3lWQfEYqA5s
KsOWbSLzCHIlnJK8JI0oSKdgx0QBZWFxGWqrW1idpe6PjQB0YvfT5+Bc4zyBSK0C+9aoflozfGag
llcLBZQ65PYq1spkSEscJGFVunwZkuRgK44aWw59KI1eDx3Vv/KeF00s86OARlUbzAZzN2MDhZtS
dFCWWzKeLt4UgXLi6yZbidQpLGpjvAmioAKuR7a59JpbYtHHRXNb37cjeqiJuV3n4M6vY2B02zxF
oK9w5E75eKg0/GkuTSg2U8fd4jL7mhXFm4YFZuWDPkeZaK7NwfmOJ2lh3vVjEzm5WzHT1wvElASn
mBd7ctITfRaBU8l2yGOLffZghTUMtX88Pj/m3L89Pu8Pf3z7nK2uzvX0afnPLMPK42zobnFUzRtO
KUR0Csqq7KqF1NA+OL5TA/QZQEB+AbDuh9pgmaEQ9Y804RlrIB3bZmb9RbivaHQu+TRvrADpn6gq
SEZkhu4oCBewnvgpxezt3Mz4l2fqj9uXAaOH7pcxHNNG//OuXdNgxetJNd4GmonVAFgd8zG7MQa/
C8LP11iU7ul8urP7+0H2R3nGmYGvzebkYIsA7uP3m5EMszH1507clC8lHpOmWE1j8fb3X/I/3pzl
O3hjXI5MxrmfziYLOXXSlWq4MX+c1zNGkoWHEGdj6fu4P2eBmi+DooP7+2/9LA/nOLR5Z9AMHNN1
CIb6/a21CPWCrjXHW2/8mDuChTq8hX2WyjBrPFhds3j/+y90gs8UB34l8wq+vbsExbPsu6LiP08F
vwFvGACbvnlMiA9SF+ZxHNRVBaQ/4YRc81+5W8E6jGZka7tE4cFKXAtP5GvFSgzcFquRYvJ3CCUj
phkA+GBS3Mn6lbVwO7c/mnh1SDoxjo1vDQs9Te1dOgOCc7o822o+6WxJ4331ZGstYlFED3Mcz4up
LSqUex28yyRWR4bW6hqneLJBCn7pYN/iZA02eq03h7TLn9opZkIBVDNMAmd/p5buDXwsNU+00Y3z
dQUKDSUsMzB7Eqc0SLMHBxAnbZw+BbdJ+tvRI14yl8TZWoqTU4Bym1OH15b4LLVTg5mxo7ELPYwa
6S6LnZvMP3PMDJQ13mlAUYKfyHPWutMC0xuhug9BsYWvgPwAkth953qWkbKpJObHVNN/AF9NwmQc
iagpaEEzQYwK+sWu2bEqiVazoX/pssCEx2AVR8/RV4y/F2kJzwO/bkjjB4XzDkntEZcmk6tYYDPY
d7D7hkqSh9EnR8cwX6Q+TxfSL35ID9rW4Pnj3o1/BbOIX3xsiGusdomhFcSZK/E6p1QqWhTek9/P
YpLTNW2aErJiECFMlxbJba86L4q1KIshT3etbU+0iNtbxKnRq6KNnqqQ1p46Xgp9zRZk7bXpSFdr
EZZZ+l+x25L1NTfesu9acFkKDoW7dFq/WfXdJPeeX7HMMeddatXTYQDolAtGmFrsfDXL8d3w63xr
mWDr9KrMWYdq2FU9Z1xNpEeUycAl45JKQY+/1N0kIsgjfa4Uv0h5NVs6u9pnLFQhhTJkKOdX6RTf
aVHqcKiZbscKbvbAu1QE1C7nsR/Rf+pL06MwHHMEmm7jILlaINbo3rR03RbW4q4/XyBASRc4oct7
zHCylqqpF0S9jfcDGiDEHPXs5cCSe95MujENcDmkAHkROZCONTeVs3TiEYNHbz/hCrUuen9Bk0dI
NaxFaJbyZsg2CDGLjwsnI4gqww1SlVa+N2eTLJ7Ok+SidV+CVIE2rMZL7YABbTT5OHh6/aySZj/b
Gqs7W5+OlcO43jf3MaCEJ7R89lI3FROiyb+JvvoaBB6q+1rZYW2L1ccFBivNQmlR8pRHZsSXp+n3
kkKsJ+99ZrG+HsrAXVvuvumgZ41xTESubpBrh/dsnc0WYTgwJQ+z9Cj+NSRYIgoYAVfPlnIvsO66
gzYyfytPPGypXXj4Y1dY4wQbXuGmbrK4tXZuULeYvfl8W++1zpoDQEB6q7Q4tk65Mibue9fwv7OU
pRRDN5nMxtE1agqE0n7X8clfeutXAOR04UZ4ADuP6A+HYw4CheuA2sxvI4aSTdTX6lmZxU5oZvcV
6W7OihRUhp48fDx+6QTeCxQyNfdiyFC+Yc9fsM6zyGYs2ToUukmXlnmKOV3cPKpYXkdigciYCqI1
yNuDMpPgmvEaMFwwunCJf5M/hWwQDOkyXg3+SCagNz/XmBoNVNQsrK1XQ2PTidf32CAnhzeNhMEI
MgwDncz3srOvOrGk3EOi3ccdbuqhyuQx0WAqZPnJXTeZiZ1TomevquaZJEYGWtJYeFPtr9kkdwe2
wlRfjSQNfZg3LPBWceCok1tzWteN1hJk0uTHHixGqDAIJL6BKXzugkU7m69GzIaLTh4JfJwfUUy2
YTEFbKK6prsRJIA7MtEWZlsBuRYeb3FkMNoV5bvWND+zen6XNfvghEsH2PmT4eo3jB/jXZVVbUv0
H3YQeeektM6pssQRnBPb7t5dWKaH+byJEdgE44Uo7G5RzMwTYiS/igisqENpnwf+i9ICcTInqtlU
Qn/x5oRbv/BJjI1CGHrEarewzqdYvSYD/xcjbHa0HdlZgB7M8L7SR5MlrlMPmzYgQW5RVHSvfdPK
Y+3I95QzTedXLNFDwpgWOSs7ZohcabBMUgN1CeBGe+yByVG3LempoKUg5Bgy394EuZmFmAO8VTEw
264IgF/ptblWIKxoFYiQGQP91zir+oQ8Fgkv+oNK9j+5N/zDaNsXwa58QfRbdCCDcb4V/VfXR0gR
lfGb68o9Grd402DrwNa7GH1O6jxP03VmlXyBqX72rOa1Ku2I6b2MN8qpH2dhekc9Nnv8LHG0TXGk
GM7Ni5KDR0zadrKaX3nvy/PQMjQkxmvREk3x4mcGAU31I2gAFyIE0xjVEhTrx0LuSU4J4ewhWPCD
LkQ4KNCW7TTNZOZ7d4XNqn1kLpFqsiNscy6PFklCywRvDsmD4i1akcTiLHNMglsZE6bpk3sz6LFL
HgSKQXwT4kjY6iKL+JAGeU4ctwFs27irAEf/pmaAzLxZO0K7jr6W4P7Ro1WzDI5J+UK4cHuw03uC
Z3H/8UVP5Bo2Disy6i0u7HPrkPKaT4RTe4V/370thGbrr1qFLj7Nj7ni0gSSDgO+dx6hFsQXt6G9
iBoVrQ0ToDojWty1QbLVbBwOZPh+d1K2eLHByZNH8VERJaxlPGMmRkqriCwoTLc2VGsOqKUmOohL
rkYgsonbg5anoz8qLMYtjNVLg+dmM3vrPEfV0+l0CJBubPQrmPBiRz9n4O5e/EGyiqvrN5Dfd8OP
voKkqIjS7F4t5GQ7YfoXDbCTObnD99ihwsiQmM9sgfc2o7m9WWNHnnKghx6hT/cynwIEgnCv5i1K
02c/xxxkZ7AEMBMVS6XjEdNSZk26lZ6J3Wu4TGNItsQNL0YbwYPDwDvy0zffRoTSsLPekIzHOqh+
HaxOZ1aPflibafv+Xub+IQu2HEtHaG2j0GR499k+TJJNGTuZNt4KSx25EvGJGHSjNSSTqujW/8fY
mTVFjmRZ+L/0u3q0uRaz6XlQ7AsQERBsLzISSO2ba9evny/onpkC2pIps8IqK5OMQCG5X7/3nO84
Vv9IICP6Q4Iu//zKuvutYchrG5j++EfjSPEVxkfXX6PBlA1HSfJV3lZsXMzYyHVzSCrUVj2deN7W
EOy1JmcAUaB5M0s4zGlQ3ETdJerUqNh2Uz24gW+Y4WeH6WPkH+eR5J6i29zaKhFtE2WOhJbL0bHW
WPpRTUW+Hi3bPosRMgSvqdnf+XYv7v2c2QgiamOtcUZbABuqX5giNrGQz4U1qEvDlyrS2Xi6DzqD
ARC/7/sDNoZIL/Z+XZ9pumubFHfxPK7wrxjg8K+oJudjLa7Q5JAU08a45IayWfWKT6/X1ylkDAdb
DALirUb+wlZtVAOrm7Upc/yAWp86MxR8BzeyjgFn+0PBuYwsqlso/zmPGbomRWTWaijN5qpAiKGQ
K8IDYV+7qR3sFIxxHJcUZeO3/Xg9GZfYNjgmGQ73TaNLblpuTi8Z8/HBV95EEURXdA0RcrK/9b19
1KZgjVsrJrhOn+4qLsOcO/aYTETEZYyoHloiXeeitYIrColuUxv2rWl2oNLdm5Yn94STX566rIpm
+mgAFtUi42gahA12KQfIITQOAF477yOLyWhQX8RGeoxj0l1EH8ItVP1h62zAnsgHGvb29ehW5P2w
sN3oHN88+i2kzCdZ8gt5pcdTQ8whvpeVrZXlrmQ+REopMkVG99ZWDFa66AVZmZyTJieN1olqi4fc
fg4aDhEogx/0iTza2IE7P6Fmc3117+QtUqBgQbhNfDPIXpnlQQ0jOSjJwGEgzwEwrWnK5jM/wbut
lXa3J0wP/2qk3AO1J/ULYsakxTVzk0hZEsWczo0uJSw2HYFeamVAo7Nybxr52vpSWWf2KOcWCcdX
H19irZ0FEkUOhB/7mvS6U+aAM1LLi1HVHJJ1pUTF0brU2wQ2LuxUnWb0O19E9WYhSdgpKHC1XCNn
jMMzfediNqhlhfqNwwkT5dHP6tgLxM0I3dnLgi4gOVPFdZUTGoCvEzmPM9HLR+prkyk4Nn1wV0Ug
K8KWRGilH34RlSr2IuCE5IbZQuUm/RXNaz8oTipMki0MrGItCYGPOqe+DqoO6hYHXDsiTkbBsyer
jhxyokFAe3RzaWlP6VCGe4hTdyD1OGgL+6ECcQoqTucw407vSHARMebqbSQo2JRQcdauayXXXXHW
WphvmDE5TA1DsLTwi0L3HsvZx9AtjrRdizlpHzrR6mPQryG19zSywOasNE8f3CKr7rkbRwHtXWTX
Q4F62ytVshkSRjvLhgi3q+7yBa5LeYXfEERLwt70AY1xCXK1uupqyMMBmQ3jx76yr4K0ahcjY242
NZJ0P+x4uCHIj4hXleCGGoiPeZnQGiVZ95pZxbhmMLxoUg4RsePnHIM4r9dF7qx9Y+hvYnOqF8KM
ooVThhgcMZWuBLvYXckBmuUSKFuYuOrdn1fsb7gAw2AiBx8FlarjaIjzP3dEJmV0OqeQ4qi7QKew
dKyrUqaLwhzuyqBmJtK66qx15Tpoc8orYjKLHmszZ8k/v5GPhvznJqFlX2ZsqHdM/v3qEGrJ70OZ
l4ijUigRA5geYbTrujtsSxEQwjBENSEoSjo9x6+pccILh3Fnd9GLg+jxBqF7uSTDA0mTT/qxQ6Uk
FBd9tXtA+8LoBBmprspiF2b0Q2lHaUupcH7FEzinsgyW3WSKQ6RSO6ZJsHPo4zJkqvZh7IwbKc2D
jzadtEq9XlaR3177mXn+8xX4vm0j47gALFQwGTgRLk26v/SmpkpDpmlM1tEU2c0Qky3Ebtqsg4Cg
txrCjBdZ7b1iQtamlLv/82t/IzEZBh0Ty7y8MHY0HCWfX5yXzREil9aR+T+kcDqRswI+4EaQoTIH
ZDB6H2HQ+fA7sepqhn0z3/h+OmxHRZ2ICc0OA47pVaml6sy6DGYJy1i5ViyRsCfP0Mb6+TBoPYRG
r6qxl6V1e6K8TPe++VvLJCOwi+3rzz/Uv7mgF02qDRPYuJjcvswxwDAGHQYs+1gO5PpZLjmeUZua
V1IE1qIEjQF9E59QGyPnd8jg+vOra5cn58sNDcJFACa2CZ/AWv75ksbxFGSSK31s+25YCTaCou9B
c8b3RqROW5lXFA7ZxBStjOeKKK5Gpxq8shiXxOmGtyqIxB8a8Xj7vr0nWzDKZZxrGAhTvzZ6x1xH
meA64WmQuAhsBQe39buIpM05UzHmWjBp3kex2LcEIzhltK2wZW2T1ng2ioqAbz3tF2k9NVvN7m+n
onjL22whybi+whwVzMEFtDPbJLXGP/rASW5B6f0iC8tcqJIpN7M+eZRd7VkXLZjiMIO0ppvUCaMT
DB/zriwZ+1b5otdauVLREmO+smkX0q1gQco3dHAmNBThjuJeA22elbPG74wz9uB5H8FL4mTPc6Ko
4FdySs4wSHFVhbexTYdDIUSA34PSoJ+HLMuJlC9/iTI6VNKdHpi+qJs+SHdKQ/dbT4ZunwMuWupa
TSqBai2tqWNaq/VEfZj+OBu4woe4JIKIGmbhtpAr+iQGQOC4D/xxBlGWsifys14P9RAtegsNWyaF
vuNJzom1k+Xa74VYjMqwCOtpRyLjC53h8KZDuzQ3CRnf9T25zgTQLvPCDDYQRoJZ2L20U+fTPvxV
TY8FXd8FUlsSfZwmXuNuqxdpYJJAPgG9cDHeuASFYifo7B1YHpJmmZlfoBD5uraJVlMJ9FmlZOah
XBsv4UwtdqyuMglTUdlt2urBjm04Gzbwd6WlS2Vuw6oeljYXTxWlfuJERDwWsWudqkePo2MzfGb+
spWX6Z8bJKhpA3ovU3uOYyafmkN5R1ST17dBvqkEcrKsRbCLIaBaMpNfhFhhblSITTyehFuNjdLO
iMQLRGPvP75kNeEzWUKqVq3X2z65GO0UR18ONQmchZ+5G3MwZrpuZLsR4+BOkUwFfZAbok/uyn7Q
9nZTv2nxoh5qcl8Z923yshfLrGsCWh9WQCuaWFqUgqlXZtxs0pUmKEAotxxZldDaB2Z5z1A+uukd
KHWD2WtbIVN7HVoCIkdCQBLBjF7MRAEarBJv2gwlUZOCfgya0NyqLdVh1MLZGMwGLxQhHsxU2Vmc
gnwQoVnNxiYM1pLDsFFpmi+6BZtuOh9SJ19WpY3TOw67eSTNdi7M2Fgyl7lhrTX3mtLM6bo4cBNK
MVdr9WYS1KA2/b2B6UKjmM3ajCe0VrIiix5TduDHjpcrLL5R2D5KP6y3eYGfBBiQGhsvbf4m7NG8
svuU8qZKflcB7UJrJNVaQGdInX4jnLOZNIc+9d1HX5RbTcn0vSU1eYQ0dqB6vR9ifDcyH0iYM/Jx
aSqDZDMnvRPJJ+awNDl1CAN2SkSG+SXV0wsrNyUvPgsWdt3wzCYmSnRKrqZk5tBoJ1Ul1JccvWZj
VUwmECWbi77NemASjGbdC3ZesVCHEJt3VaJlzB032/ToYxegjq4TdFdgVCak0HHZ7D6+OPFVE2Tj
rtWbwIOvOzASQnYibJemWl1qYAZUc4tv+TQEVn2rNgjFpFDM6zq3ik2V3HEwIjuvY+6jGc8yQEYL
7eOjENUz68VV22aHhm4zIF7dGDGkQ3TvN1jZm5WPXRb2QkJ7WfIoBzEoCUvHA4Kywz2C29C0XN32
fdYtYS+/RFpjXgWXLx//5aYk2irjD/6F71btC+JcVy18VoDOwVt93rfAjAOYHpvoZKih+uzkTJgI
nsafMOOKsAZnObnHhNeFCU/5GJKQZGUcPaeQ8W3bWHgMbrvWRkWmSu1aEqP+w776fYbHjk6lSpMB
+7z46qpqNKfO0K1Hp2h6CoGNLZHUa9sqvwnChJl70FL7Dzk9BRMHr5HK8oeN/VtZwRCYd0D8wsUm
bn7ssX+p00RlGTom7+FUKLxU29aUhRnBcEriLzg1Pycda2r9aift9ENj51tFwSszjueLxasznfj8
yQilZZ0vqvHktzXRhOVmVGEr/nB5v3Vw6BshVYWVqAO5Mr6+yJSUfhZCwsZgLA+EfyByBr8E3W+h
VXa+TqPsmCB1V8LyQPJZvZAtYkF0ULdRwDb95zfzvV4RJoYeJHeoly8KNP3zT2z1IsL0Nugne8jO
DbJRJYOJ3TUmkBznhknE8ED1+OpwdA84aQUcAXehFREENRHXTTvhtXXzhDOfft8EKAsLSAcIPISy
L6eYRNda/OD5Q8vztcQSPMfoe3Dl24wPvo6YM2eMAfQnJrcHL6gv/NgOZzhI3W0Y05PFhqGt1Hi8
/4BCWzZHYFFt8NdJ+h1ptZAjwWAuoW3UOZkxR8aKnEqZ3L3d4hDP21pZKAYuP2TY0JfI4160jUJ6
aBH5axEldLPS+gade51O3V3dhg3a9fRAt19jwAWUmhQ6WlvutFSlMb1Js3hk2aMrU1vjMnJEfMUs
7szs32E465IdDq/HzdmkkHEPd8LSr6wS07bf+e22xHUm5PCsIFHADtxdYdwBH1W/BT0nWwzeDpKS
gkJ3kivSM6oZhxC5yTOIuTlyPM2Z9qaMas/XFG6y0XyY9E00GOM2CtV0NzjpgXlaSPiFls8pYqxp
hxIdi551yRMXrbNK1HaNU7T6lY1o1bMgoGkoHxMRj8yakRdj5SAMyLSWKpY95uQMBmp1HNaTEhyh
ZrKWRUQwFu55UAME7KNI1mWgbMO015bVZTs06q5aA5amWE31fKEUJVONyl9CYLfnBcXRLgmoFkVe
NTMoy+a6y6Z0ranxdThE+wbQ0N65zFiSG9mP0dWo0rdoi/qne+7biigsA2Y7ulTWRCQiX04aohy7
eLBCcSr6Cw1pTGOa4uMLLl85+6iILzhLkecDnoTpJClDZ39+Tr8vibwB8ld0SOVYXr8qOYZCIWKP
sgMtf/c4ds5DECHXLIe4mKUh3RPdqWaKuIZiL35YIb4/bZbBC/PyFgZAHr3PC0QZNLGb4bU5GSU1
t42CzMebL6fspgk2MjJfMqQUf/5hv4mBhe1YHJ7gJxv0Ir/a+xBTAxWWEsV2bSZrN3W3DLQooR2S
RPGK/nBpxWVR/3SMFM4F0XxRZ3N0Ywf4/BNmMeHwkY1PQrMzIBtTeWUqYzY32sCeB6UNxVspNqWj
Pw9tdbZHteH+FWv0+vCXCC4wbdoHGVnLLiwQv3QdelYoB8pCD1b0AH+H/qxGQemJ1FZ2Vm3cwpgF
OBidU/yTi95Rw5eG0nJmVo4y6yNtWliSPGwnasqtH6sn0BcZltq2Xwy1mR2dshlvnPp3YE5wCHMA
40ld8ZqVjgiNP0/+PCld7M/kpGruEv83kh+fGnsK1AUJ08P+Q3upZQjUOoLfBzN5AaWHNNa1fygk
/t2Fha8qCEViXsLQ4vOFdVlcaOmMxskarY1ZquWMORdw81ruOjV8LJwf91b9+97qoP+kbtBswd6q
ftnOmkGlfYy05FS53RasT/DUVu7MBAbhBoWkQyKtrbwkQ9IyJ++PotAbXejjWLZmk7J3euNZGFGw
yS2ILEmmLJzIsfZhrydzMXGkDgqyVwGMEXqC5GHz5/v++6PGm3d56+xpH9zHz9cLmZNvx6llnEgU
a7A04DhxoKsG5u9AYkBS+/Foa8n6zy/6LQiJRwy9HQJexGIqD/qXBzz0SX/X+946WZnoIdLl/ioq
8Fj6TGIKWYZHoZV7a2gnmKZZv8BvL2Z+BxomKUe6mALr0hB3S7/BNPbDW/s3F0TYFEvWpVvokEny
+YLEID0x8rHsVmQw2zjnbgtHZ5yrlrddYrQn2Ml7P47EJfiKwFdz/A3EiqokVGFm5KSjmtp463L2
iwCEpEwZWunXjz+8ya93uSkgL+kEJhGNRbv06/KRBJaZpr2tHgfDtLa8XcyjzvRcM7f1qqK18Tlp
7xPnohsxjuWyQoK4bAdAg0gFdyq++rtporsC8MeZ0zql0M5Ak/70Jr9Wtqa4JEm5lLWIEJEdf9nB
jE5z4tp2nKNBbPlVW5EqnTTlBsllunZIm5oHLbYjE0WBF2DEXFeDFLeTvfD9UHhIZI6aVXJWDi/R
y2oOzKAbpvkHiqVXo00uDeumhzonSRk5mtw5imVYLy28UcATziZKQBCmPoRIqRGiBxw3nNGT0hfw
VJArUc0ddASKEObuaZY8+XnZrjVtMmfwa8qDbpfP+7oZ3t2+NK8urJTL3C8gFqCPqDVDc5PKvllJ
4kDb0jae+xLFfzmq046BNKDsMb4mvewcYuJf1TrBzyg0EQSMDATrIcienUjd6AoKPn/aFiMccZiP
O+wFKF9NBdF6PjWsA6STj3X84rq99quM22Oj6hap9hg4AeIo248vFMVnyy2ja8mMmwEYB2lmZ17t
a/5GGejBIhz0OmnKV6KHZ3JSto1SteT7ICcjnjnZNojjZ1VJJYR6aTXozF+1tkgwiyZUd9ZhiJXi
ZBRTvob6H66pSfqto+rlthEhnaXCuka+m96g/aDqC512qybIIlBrl3se8tOU4j6u2u5+xKXNfFbZ
KeN4pVfWmyh14xGQR9HOGCDEe/tiraP6hvQfkUeeqs5isLVoHmo1iogk2muidde98/aRmSF78WaJ
geC0C5M2rrpVDA9tpmjb0B9utLECrlQE9VY49qPeOsgU/Ia5Zl7uZUUcp9FHxlKzY9KzywAxAo2b
bRANv4iCjWexn/cbkAPvbtTnC7uDq2MqBJmHQ/FSlU6NLv75w7WJqKmeFyUDBhzKd4TqtmT7GtkM
TShyumQjfXFWzaJEaQMmq2fEWRJD61reW3BhL6URke5/fuw+yNR/LS1MTlRUMGx+cN/QNn9ZW2kC
mFqC6OmEFFPv/PjOwd6sWQbtJyd5giW7F0LpryBDR1uRj4cuLKq1PzQveiuvWpadNb1EgmwCHlfJ
xPaJ9BFHJd67y1ttaRTOQUXQ4mVRGWxq/iBi39MYRcHWYlGahXl5KrNJ21hk13kGhgPUPWn1Uzrg
twWQHxKA4uUsix6Y1frLKi2wbhWhVE6ZhUYWkOawL7OnEcjCXKjSX6eKWm8zrc9ponZnPuHorawS
kPTukv85btIWf4af6Dhd4rDeF0i/l66O6Vv3fwmc3yub8nbX2uYmhqK5aUrQPbGIQD0MWrYssnhY
E3JECDpeQ3SgBW6JQS4FLFB0XwbcXFaMRUMIw7Z383sSl0iVnx6U0UdXlSADYhDeYE4j2TDZktC8
mOLGfnKt9nfbM4L98x3x/VphzBEuanO615cV+fO18s1pFIIzNFgMy9g27tUAEqYx4mXW5sTCFD+V
FN9mJKbNjkQ7BU6Gzd1oXvaFv/RS5AjLl6Tj5FadAkASspvmdt+a+yG3VwDatK0VjXJTBOpKl5fw
8XQfToHYtqJN5qEJfdVHhPrDvm59LfAvb0rTdPI7TCpDYX+p0vo2tPqGhLRb8tEVL6U0IbIprrcd
hhmUdO6V+jH2VxEhk3dG+JBG9DuQ4tARE5wFRDfxVKgz1rvibJOCMAburmHSCL1hqfngr1xEBlpp
+HOkFRfGqCE3gQEOv85t/G0jQtuxjVeMCtM5VYe97VBeb600IDCoMG6rQuUxM9JhVjpBsbMVZK2x
ko60LUMNs7JcShIEUMiQO1TbmXnt+M1ibNXoVqTxlpm9guOVQHmdOI8ZQzJ5iEd7e8F9zxC3YonB
kOXa/LyWU+KZaeTceR78QczUSxpB6RoEdbnGBhOYfSeq0rxuf/gAvqFPPz4AUPqYpHBb0Ib8fFd0
VUmfvzWS26qhjZ6M5ptqYxzDZivFsGc1C5ZmX66VCoFth99SLfWfboJ/e2cSr8qZWkeHSeP983vo
owifN67H29JVPDmWZPzV6nXwrka9stNyaxlbFdxcV87TiwGJEQZh4oL/mIaE4Kfhh2vy9YSNOwI5
FUYQh0EtI9ov9ySS/DQyLEW/tVX5a2j1Q2EXa8chni8br8dR3igYCovI+inc4DIj/esWwetaDASp
DVkYLl3Hz5chci9wMLqBt5w7KzhcB0ZOB1Qqt51Oe6cMAdIqJr0qk1ZDM4ijKFv8uN2EWsWlJo91
TAfcuf9y4/zHP/NwD/98B/VHPu5rUY4yCrDBf/7lf63ei+uX7L3+z8t3/e+f+q/Pv+Sb/vWXzl+a
l0+/WORN1IzH9l2Op/e6TZu/xvH+f3/z/5f2y+ngLwvx5Z386/suP8A//nZ4kS9B+zKS7/vxnjZv
//jbx7f8M+6XB/jvIJYMPgcay7ALTdZtQo+af/xNsfS/04egH03mEENdOGP/F/iruX9H/Uclw8CX
uhre7P8F/ur23y3VgRLHDPhilERu8T8//qerH7wX//r1X9NxSVL5fIOyvRo0Yvi7qOQvHaivz4vs
I7cL0aAtOM4VnlY2mPYHsWCBTb2wgFkGXRTf26Wu7MdZpHYcPOShV+1r0Ng4wEJzB4ETmo56yFXn
GtrpPpXtVaiqOyd0c26i9GEU5cNQsBzbVvPcasGGBKeNWvTPEKDgvQxWucLPuO2V4p5SpfbaRvcX
ud6RlcZvhyT2ONnc7HViu8xfRtTeMrfPvFiQzeGX70Gl3yPMuekV832ctkFVPylh/0CpwjZoPLJa
LuqJprehPUd9+a67yUU4Zd6ipV8OU7wc8vomCAbTc3y1AZ2GP83PdMhOBeu4LPAhYmbstNaTdbhM
8jqZ+QrLW2ci31WcZydEap2HgjIk6mdZ5cJ36qs54FySqrKMWaNNsCeUNs9w/Xam1KCz45LRr16T
+SjwBCcxCl7/4MOZswPcEYbRNV6TMMgHY0kHOvZ6oT+5in0Vj8lja1frxszi5YifIOon25vC4IBC
pEBj03l5YOmLtlqZmOI8XZRvhvLe++LgK8ZCsa2ndiRaXmXJ85yA84BBfLxVPiaBfOkbf4OJetGH
6gOagJ1eQmHROmBQbaG8XUrrWh8OZnzRnbnBYxSRalowgxPhb5gkL0arPsVynCVdtBsd6xzY7pWV
hFtDKLf0MDEvDp6dWfeJ4l+Z0n2iOn2qFMJZqY9FD4Z9AkRjht2MCeCtLoFsuYV15mjx5BRYNv2i
mDMlfGtAZ8zaHt+zPnUPWFKVGb6QPTZdvAa9DdQQ3bA3Secm7ArifuL8Ednr3ImnJ8vVaGjXiNEd
Jq0a9zGTZIFaJzOAfiqU0ormiYqPzEnyZdpNm56x5Ewf/P0onIT2M1oA0SkERzve6HegYzMmupT6
IsxCzlcRMEOlPQ5mda2riOGgZKWorvC4V0+Fqx7UbZtoz747PkxBuJNF/wo0HtqNDOAP8AlrFgHE
F1cx4T5QsoN3AdI3q18QzxFFGMjXMcZfFzvGNjRo5RNq4DQIpSfTOPEQrbUhPDeNeW/jLq/67rqv
k6MA4Okn44bctXsTZ0UU8Te4eLgLBztQS+ythoWDSaB4S3oeKji9GwwWy0GpmT9zl0xW9OjbCGYZ
4DsYwjSsMlELASHay9iY5nHQnciFcU366bJMuQGjgM3dOKUqlodseKuQFc8iiw6F/TuU4n4szHUR
jucSDIinIP70MHLsaEmddEv/HU/KFWIC+lQuJXZq3E1G9KCJezobc602yEvMh9upDu9F2j5r1nvZ
TsdG2oBkpf0L2GuF1906uaKHB8WBBrfvCbsNNKSJMB9df8Rvei97gp6TMHmLNWVdaN27kfM/YKOc
+8naD454KKbyJPTqKRr085R1nu5QOxjtGufIY6RIwJp3Sma9AuZ+53zUAqtBK1n7W4Wk8Xlv9L9V
5Tb37bekGPtVIOgsJE14FxX9ygQe6smQiNPcTyYPDG89M8nf9mpMfmi4iKmscIT5yEwlyZ6u0+z0
0IfDXvMOJydauHJYGqb/oK7QOoBWCOJfnY6hCMta57mpQBBcmQtAKSxDYM68IkdXK8xDO1w+79+J
3ZzGqTnnoDc9F2LBZEE6VmqvmMT7xKPso7K2zCNS2mvSkGDyB+E5JZ+ANsaOsnpl57yCq5j4JcC0
k/yA2bGajY57GKJ60YjuQPv9bhTuVTkQJmPwpHT62bLGV+n7m1pzDkau3CQXLzFVHNLh6qbrXcgQ
jwgsaW4w6xjKU2N156au85n0szMHfw6lQLkLElN6Z3XhPQal/x7544tWyJdBs1AmaRIp0wxJVI0H
gJ6qNQVnwOx2e40Ql+aCa9azWDXJogXFSoFjRRjCrXmily8aHtmLfIpFWWtu9dRcW6DEm9/J1LzG
CLuIuDMHZCrXea5KD5XWDZmED0GD6STgSdQqAc4PDTVhCDCGqx3SFZ4rSTBzQLAQGjOi2FCrChWN
Ewb7mdaZBPZZmEsD55iZumTfdQOSEH8lsflq15IwHvNQtZlF54nvcaeG+5UpAgFR3ojNEAats6zN
9iFOy+dMslUrkWDvzQ7RMJyDwdrrQ/SGRUxL4odAGyBbjf1z3KKqiRayNo5pabVzxhcPcZE/ODqM
7XhQ81mnmld6tjBa0gmUYKc2ypmcvIcO4GVRpLM2TV58hyhaIzENb2ihL0Q0XJSWPqMaPbJQelOa
4Q4Rv9GmbtPCPWmhc1UrRNfEJBxPIRHTWXlGsXiMS/BfariHzxTPRoWJAfKbyOptkiyNaGYTW4Ar
JZhpVv8KbhATTi9LogAYZ9f+IXAN7K4ca7o+jWdGVR0iIvXmJHbMS8JK525gnhvtgUX4IFG2e+bI
ibA0xRoJ+qviJ6vWngC6grWe0au8EVWPxjzAcWEXxRbVUoWZJxtnftucrX7yGvuXZlJFOKUHuZmH
xSodGBvjyVEClpJpNmmYaVOYQ6hsI5/mGtVPUZ6HvFyn0KSpGCo8wnXceGPdP2Z2X3kpU3iU3h6j
1FenQzxDy5wjpv2mKDapRnFJWBCYSENCxSP5tUI+UEWxMZtygJiaWhfUae3Mmp7bhvUmoEtWFcj0
IxREHv61V4W8c0uNnyq1Oeio+OH16sCL0VvFff7cc9SZlReMHtLFFCBjkoNYtfRuVlfFIU4EJyOb
jc4+NDrPDA6m+/pS3shXo3gKlOKIfI79Fo8rBEh7NjAdJn9a30a1+Sst2q1exRtj4BlzsKZ75P2c
dP9WZuETfpsNcuv5lJl0T7KV3juBpwzvSKB2Ta0MBIg2MOqnSfdc35oH4ZtfGW8wWaHI6Q3m6+rc
VMqybfzrwBhRQEWvirBPqZXe63r+NgXD1UB/IYAwEXWvda89K0H21NXRuehfqEj1Sz+TTGTIss6g
PJuFzl0l3DOYgPtcQd6l9HeqUa0Bvj86sXF2x+qg2tUt4L+hyl4SF3CbPNlt/WjXGK8pnq7EgMZ5
IHwnjTq0mGiLgn4fXE5Qfhgs+qglFchhGqTHiKPcnD09d/YNhsKu6W8C5khR9x6n4ZNMhl2FSEzt
LxCZegXzkAF2RG5TROuEsdsMt3oOMl2stEbz6nh8mtyUFNzYOOgl6RvjuknIM3DzpQNYrVApB6uB
RKpI26dV9oBERffUKdU9a8hu++hyt7Haq9lz0yJTlpVywadjf0CFP2hdP78gZtwUbFZfX2UjfIow
fjEb404aVKl+1y9F1R178tW8TrWPYZ7ue2nvL35o1LXX5tTcpF12wNh/NXT+MTaghtXWusJsWNM8
A6ocYl83oPaZyasmB6DXefWsdzUzSQe4na0REqVW963dQpGz0KRa937nHLJav5OSUuPiUdT66azl
lHJFPpz8OHi2BqBuBpBwx4jPo5L/4uDxqhcXwD52j9spk6SblVcuz7TjRKWHofnUx4LpK1I/rT6G
VcvOoIpD0KVnDD83kelTWkYooLPeeECavJBh8Ob39t0AgtFUnyvVJxyz3BPZTa5EIh+yUt2EdQbn
Iume4qY7+RYmoEzhgK3cBl1zaAz9LY2KU0H4y2U8P6/a8UF08q4PSd1J7cYbUtDqZhRCwhzbTdNa
zQwQI3QfY4kXwKed1Q8LIGTlwaSw8dN7F1p5qrrzUm0eB9S8XkFH05OauKZGvukyTNwQ9hYZn8hM
F8EGaCM+bOzaM9KEhlnmU4XjnGYE7y5Hv2099GSQVv3wCnyX5snGZ7aC0cVWVHoXnGaSPjzoiRzW
foDZDnPhUUe5Rd0WkGDP/M4T6CQZ4yL9Vxs67FWmYLiDo5hqcKSGGC3ntW+aXA/XXKpaSSM+hldn
jvZicLPLbV78lviqPaoYpgcgFT1lEqVnu9m0xHRr8ahW10EuV7m0+ZLabKPZpdRMD/00PI2c1EjF
Bd1epoU9N3z0HoGpzjHK30ea+ZibgoKoVvHtXAJ8R+VXbWH90gjmIiVnU4cT3ommvO9ZXzcoZ8/J
qKRzvNbInBs5MfAo0yVIj20bmspOxq1KOrDNVCts0xkKtGnBAGVOhPDU2+3eMFEzhXG1SgXw9VxH
STmgGFz0tDJXhlVt6GmfI6nHFwq7Pht10jwCFCFeqPrAyuxql+IG8nQ+LVCvzsjZl5QFW8K8zRtt
EWb+Vva64gnXl2h+qlmoDysE2hCUKO9jzQ+3WUqOlD70CA16Wp9TCy6PYjSt5JEexknLhzcF3eKs
tPSVrmUAAwH4aRM1d6KpfDCyRcBlHWLUgUhGeOZr02IVINeQdaYV0VPsYsSicKRW0RaJKONF2K7j
/PIEFa0Xmw3n3W48MdtH/Uug33+TdF7NjSprFP1FVJHDqwBFy3KQ4wvlcEyGJjU0v/4uzX1xnZk5
Mw5C3V/Ye22SswkM0Sp9J+hKQ8f1SrqyXTMMX5PR/iZBV0Vrny0I163QaXjLDCDEgoWrJshJinNG
pKg+8rUIdY3HP9Q8as1qxEbmcsTpzmO10FKvCdDMlQoZq5pipBFYm2HyBCYn8GEyKT/MXo8YSjy4
QhFdV0G/yJ7LzHSiMZm3IzrvMM9AREzEaFcFT5EH845kDhzqg/FcqhyKq7eDNvrhBDlpLuINLO+7
r7nEhhHY2xO5GwYzkIEZqAL8BeIN+nrD7upvVc0ar1XHQi7f2W49bpDPVjT95i+qi1Wrfg1j4bbQ
ZFzNvRm23shO2uufsOMhDK7rbxI0QB75zZOB4wNuw4BIGWD2cUHv6ivD3Lb4ugrI52mbhsL0Kdpa
7p8mmUhtkiDgOiMyivS5Wsqdl5hf4BjCzq5gmEBxr+Fvgqiux6s0xW/Rd4IKyrwuXEptY7zqHXDy
rLSvK/ELlI9P482EMC4EamCU+Vuz0Q3TBH92p2du1OXGsgGzq0crgdq63kmCZKRGsuBkHgqO6NAX
7n1vrwjbK8u9E62MM4ufBou8cwMFbjPndhMf5KRTIAt9twTk5k1k+/Ur43WvXePBzh+FVA3QjGnh
jVXHK4/8lqqP9GDwMgcjy14mfz2s0HhPTpvvZUln1ogkjdaxa7AZlTrBOSzYVQEMNr2bQTJvyJjH
7Occ7GbtYMAxVOl5RyWju9IWcinIew1i2qa4nc5kA3+w+flRtvfeBw3Bz4aDutvArwbMkyUpawEq
Oe9NT/UnoJXPQSuIlkEFPemI4f21xfLb9PFtTp9qmR7mDSG0QEB+iyH4cXuUQ0Wh42rk7PaW6skn
ZqAd/HTLvHHZ1CXOut7+NR3vIavOQQsDzvBNPGlNMG6GOlQNpWjR6F8WXEbOZkpgwG4foDzbUPU3
bAMCjKq1NQpeTDdqAgxCiDXjN74vlWb/aUBDpZhJcdIkHtT5R2JxuPPsOSaXaD0iQ8SCUQfzaaZv
nZyFzpjSxakdSlENcmCHocvVKFlKG27QIL2tc1uupDY0jFlN7yR0LFtZIgysMaGWarH4koqncWQM
oxv2UyMYUI+FSyZHqc0RrtmPkkOCPF14Z3PH5hpfR0+OyWIxHBlSFetVcK8V+n3L/lZDxcNIDHxo
r5jv1at8CfRdkgTotmXxRoIhyYQZNdME9GbK0MCl5B/K5TWpbsk4DnWqPcH7mDQ3zNr01DBPDVFu
/SLkdCLMBVTp7sLnzeaPpvTutMn/qPNpiqGGnXMQEpveJfl2ve+q9mssKtbog/py5h89aF6cxPws
df9x6ccjHiAVgw7q3j3yPzync2LbQnC5QGYkdPe2ibLKH0/CGS9L86Uce/bNJZbeoHpuCUGbwaAE
k/k9zst48vwfrTQ+xlXYMdrTM0AnmtRbz25KN8qoi4DthyVAB4/hn6W7v/DcXTnhTh3KyLeYd2qk
lHgFhxkjZK5Arb/nxNKjzKFrJsI0IhweGqs+nJRV3a9a622I+vvyy450jvRzMtFlaVeSe8wtg8zH
Btb2AFwOt8dPOpLQEMjYGCU22QE+PASV2ApKCrubTN6wCyPusaQKbySKw2aGyEKdRB/MJ2NZXmfl
balYkrAa8odV/gk7AX7RDWdySD+MghU1NhUPWAYhDJwwBVNTzvFQCY0qY+XSSScNvrbqbBLNaE6x
086p7Z71IvdD4REYCV92vsNIkZW4qIl6R8G3LkdDTX3MIhNqAA7yisKgH4aIZUVFEjvNnVnPKF5m
PEKkwdNPlwd9IU3XKh9GPfhYpQ0ljVkR3KCaN29bv9ka4UYZrzbmKmqcnjxPu+aW4qh+FYV99P1p
OK6++TwW2sN0U59RQ+A8v3qJA02Vn29XQMszGRwqY8LlzEBtA+bxyVJ9t/EmkEnMx0kgSa+e9U9r
QRkiaTisbmYugjXQnnQa+8X9IoGnveuJABv1FLqOy12RqZ+aZ50gt/LiDNVLjraKqnMhfWn5yav2
hAjix2gsQk/Butoj2KAVm3cy9MnhwDlU8gKPMfticZhdwzsO6pzyUuOnBeGoPHAwFVe5KLofBtIu
YM68JylBu7T3636UVhWNrb1ujIyiAJU0a6xk3zT8jqZ+MnJaQ3PubO7WP3NpAaBwSGx6R3mHoVev
VoLBgzMZdG+i0a7Z21lXfjSUkoYs89QpGHmWxLhGecyihlWlXf6qJS03ps77Y/KK6V7nvUdCw7R3
+2CHSu8tQfVG1iCk7JswLPsQSzIASwx2S4OMhLottBgnbYqJJOCOF2LNvOd1Id5tavW72acEM+Z7
eNfDoWzNk9NwzqaEFU/LdfEgeSz9eiHwkBizpN0DbTxpdfZqan9pJhAPyYIiuqihYBoU7WmmdGbD
wdFXuJa8oMTuhOLFkdRsfbJ0F3t2nurJF7/kd53KFrsUIve3Wgaxr2W/5lSYe0KXuJf1Mgsdo862
bcdQYyaRJ+za4G0Ampg4I5PL20kuZsYg+meeWGFGEbY18fjz7d2LxJzu1qJadmoQt/7rGGBU15Z6
gHtPCGcwyDR2HOtFtQszDdSuWvLh6xWJw7Nu71ZXe8/6Sj8WWd3uiCJBL+4wO3pgDBeEcgjM49Ls
E3s5zVbxOLLHBKo5RLNw1sj3iW/XXgNvte/nltiGDPDwvOAqGqTvYEBEwLVMScx7IA5mFGWF/qUy
94qin0xiWWGfLmlBrekMSzaJpYYEWjMvLmgujJ6HYDRxOq6g5XS/DSfClwuUyrkw+2OzrA1onOa+
BvXADSpBzNOrwhQU5a41+4+yIJp4KsdN5c0E0uSKUUiZRR25J+h6xQ8etv8Gqqegnk3OjCo7rZP3
SSSoCIeKpOZJK7aFKSusmfXGtoYnVQ4GgVBweNx+uHPG5ggmdmQ3xpk95GV+m+klkdPAPSkpgQ0R
BRZOQj9Jrt5kPGc2k1IUVqdMkrFA+qDLLFe8jl0WGiuzl9LLmAjPAjBH86RnxsHrgs+h73mUXbQ+
rmaccQ+FPRFmepYeld/2j3xmlGPQdKvW2UqbMG5kcnVgXx2+wx0ZPH++D4E8BN6yGeaC4JJ2uvRj
+2ELdHaThuIqYMI2eU9G4Ef9GLwlZnkwlRtWKu7ZqW0NmHEbDof/YONSQo9Id1ZJlp/lHtZcvBj5
yNGJMIc6p1mJkKGoE71nbTrkXAs2TLdPPtZhwAEB/iGYBJPAvn4vZLotgT5ExAZccsvB1lnkbPVA
FrPqIBmcQW+b3jVe5CnGBPWC4tpaki8pxw+y/FZRMJxTBVOstNqz6CJ2mV1+rM8NVzyfjYufhWc/
oXLATJlW/nmqcGcOHXX11KFEhIEjjotYfs1BI1+rqSMViHdVf6H0e1e2FUR2vqJuKmcwn85r0KFY
tPyoDb5HB+eZ1B4GB6KKgF8kh+wlJ0IeZEGyHeAsYKEbX/SZ8BpzvlbDE6PYnDHX4MZdp79orf6f
3WuPvuw+1jrIw3rqD+uwfvrCRgRRc37q7GRd6UJgJjhZuewyDd/tsKLgpCANQ+w7qb/6mcf2Eml6
NWUTNR2bHEyYsHSoxibry/RwJIKy+rS9KhbmTPAZ4VUh47KWLtz/VFZCzh39VZKCd/L48ZaMDdxZ
f106jl5fBdQa8jUjmsx1WURX5TMDgLO+9o+2jYQCqvQlkPY3w9XHqaIUJwYF6cKynlaQfyvRXK7h
fwaYPqLRe+zScTpyNh1NE1ogTIKfoCGbeyDGbmFkSrRTEWOPOWpOcVcg6t9MTJjGysVGA3ForIyd
H2h3x6ozWaJkh1vs1sZfm8fc1RiismeF/77pRvGMe/1aSe81wLu4du5XqjgcZDCwQVo/hpqHnh1z
GPSMF+haJgYYmSTEre6sHZDLGP/YCd2vF/bLUEXwRelQJq7ntmE53VITaSZs8eXWjZXFL/I3BGG/
haXeCm/i3Nf9V4MsSzBLb0VJB85egViEX3gLoakY2wlHfrVKfy2kzpy4zS7asP40YGlgKjuUdJjF
+/FLC8ZrWRA5XxrauXbVs1HmnzRF2zTNL3bK0yLkT9LZ75pm7SkrRml8uSbX5Gh0Vx1X78a/rRXz
AGyXO6CBgg1DxlUE9kaHtKexGQu+Zjq31qsuypjlFgXtB0Y16OMmx4dBJdQ74HTJXXOhgjEsTAsI
Gwg9fbfnYsOgiz8pGkuEWM5UXAorB8RsA7OsiRMhUon9Et73mcMvjS1Lv1M5F4LgVb/Ba80MYWS5
/izJs9TFI8d6GnyZwvtyjfQyOA0KmYG1R5U/QPg494Ytd3ar/3kZ4c0cNsUssOPW+wW4bKS7lRG3
hvbsacGjD3ccb1H+kTv0W4l9bylYbyQoxnCPq3CZpnM6ehDxg50/+3fOkERSrp+1nL+Lpd4pDa7p
vB5Q1mQRcm+TkhALSDXPXxpLqaX4qQb/nj5Sk6c6T3O+TIe1StuGdpoSoJTNFsV4FZJvkN7WHeY+
YQuHDo+Kb8LZGJSh0aFksHDgDgFbjmky7zCVvqm05NlJtXOpw68zkw9Z22/Kd4ZoJKzRXC0GQP20
7zkJdlMO+XGw6FmrckOtu/BoS8EKsyggOlkdd5Nr3WpdovGEeVj64JHl4d1SeXBoYLOAwzj3w3if
8qyE+FXpjXP/xMDlu5/qYzaVL2WHBqPURsYx/ROcvquLPN8fh2vQNs9VMC57d/LPni+OVs/FOPpE
K+p8SxrWGvR/36a0Tr6FVa7El2wY8VwFPcMwwgKho8BiBN44pNdpYCbvqfqqTcwHC53zyZkerC49
MDp9Jne0w5Rac/2x++stpCwzVS9JNU3oWpQe+bsG9ZSoi+a/ZGp+pCa2VsawDN8YNL7c5U4qkg+S
E0K3Zbm7lEmyydx12tYG4Ejrxsohi5YQh2FHajszvpyLQ/XufwiexQZLP1GdD53vdzG+iWUnHebW
Iy+gvSxy49n+Wc0eOSAG50nqye3s8t1UlKWGFaAoYyqdzpTV6ZBQuMgPA5BsUmVsc8o7nb2iY4nn
NL8dYUxHUABxmvaZu/W14FMEzAbABYZVtdaxv9AeFOkFQO1P2/w33SwT5n91vzIGN1oemsR9NFW3
QNOxxs12CeaEmVH5H+qZF5qgaScWE8JtcGgCuPxVttxr0r9qlv48irUHY+fnISaqjeF5N2QSx+7E
YrTFCS5MzIa6GRz4RqutM8AsGUFQSbNIosH0rnqTXTtT7X0aQaYgKcNHZJSGDmEBsK3rdpEAZrZt
IMkmZAt2jtZuddul/OrsLyedihACvohnx642o5LMwFdd8neQL6TzK73mSa5FyfTFbjZWTk7n3ErA
3d7zkOuPief2W2uYqyMYLDisw/riUHIwaX5fVe1EXVK8oFxidir0Z8PyLv7Yv2d681bJApZ/AR2r
W9bzUpukODmwchvfOinZgVvxeckQVMeJubMSdm+WeQvb9BnI9LXYA/rHP6ND5koR5HfNeSFjdmMO
9WG42VBHHUVOzb1tEz16E49cuaOHuORvqaoy43Qu5phcPZZzw1tbuszq5hgwwCcNIy+fKwt9G8xB
CAORKI9RedQ4YMk622tiBFcXfcYXaOf+W87ska0yatKagVlf1x2bFKMP63IwGWmxH3JH6AgyuMAT
rrHbeQ+57A2goPt5Zl5GL9OGWs3pTXbSUTAPb9cJ5Q0S3H0tLBG5KgvQmrNadUlocomLKPUyrljR
zX5FUNJoP6Tr8JKOvNOK2sjv1xW8Zle2zLRyETcMrAz+JCG4vmVikmj+86BM7X24ESpY2ULUuVqz
7+29basxk2RlZe8SP/I7HqPSuu00nOmkiWE7F8E7TcHOlAJqR3BN5vbiVp4Zqdoi/7aFK6CKMi6Y
AxzsOWePYEJvG/u9SpZffSZsrBGXpOWaKAPnZZDJi97nHyas3QlcApsNDNBjda/78hkF+3IwpvE9
MIv9wB3zNbnA69fykPVnLdCKsHK4Pda/lONBp98K7erH7hnAaYCXsNfMEUTK36DRsghmS701+fRA
QO645RkPY8Q2fRJbMuIoxs5mVMomtNR+jSD57uzpr63th7mZXj3eK5FTEKQ7GsUTmV1i08kSEkPA
Sz3I5aTPa6ilGRd6hYA0SL151w3O+4B8oR+5/euG/jlwntaO25gUi/ZW1rCgnh/sAH0aRRTRUaO8
OgCIxsU+WDkRIvlK+ZPn6jsjlzeieX2cEZ0MaEw3S9N+wCI8eRVzPaD8UGaDhwYOGtMr6nkyWSY2
N+1PO0x7/yakyy3tpqIm28QiakXcpgLqr5BAjt2024xNdho8VBWZsoI4WHDuOVnAQNMrGE1l7K2Y
a4+94zBHcR8J4WUjk2KVWXKP5pw+OUM/HOS+GWml9SBWQeKNxRxs1nUUK1RZNd0fzD1939hC3uEw
jk2re25zPq+ZJmOU+jKDa2tuR62BK6K7n80EM8WFnHDCTNdGc5kau4RWQfNMI1wc54dKK9mnn6kr
e0aC+NK4P3d1y7ySvN1DWdF15YnG8dHp8eo636bGipV5zmPK+fFUBjBxBTCYtc2+PO9stIUXVi5z
2eCmMhkd79iW9n2v1nYzdvCjJ0ydG0fckunUc+JS2hEgpdHe2NtmQUHpFgL1J2hGHHCmQy43Z3C1
oDooslC03IOpdaJuWvaFus1Nu5fZu+cnQx3WEp9p8+7xPfnsJ/J9QH6KhbNgTYXJMuIom9nL4eFZ
ulfArXasrQo4ePvXdQmrInad422RwSS9b6xjMBlh5XnAZlBzu0v5JVcM4r1RY42VLJo8o422fqYZ
W4yQfy3lpxsUjwEk7cwo5LkHs+PxC2OwB/jXrLVWYWH1yeyXdHD/DDSQhKDRt+HceO3HLBxWRx17
ZlZcMSioWjSwBP/hZy85OnKsjgg2+Ve1L8jVTIP1TaLDsUl9ut/FWE9GBi8RtDL3GfvgCRoe6fFu
yTnF49qnrBU50EK78OMuJ1JCEHi6LVW3bzgcGfmpIZY4PIi43itKww1E1SOnLoT0qgD4a2eHyoVG
v1TUexnSUBf5/yT8KZ708inJZHBnVVm+c9wjUX1qa2rqfuxECiCZreY64SKWTfXcuP420Xq88bZk
EbG+F5OP2Y26YAhgpPakvt/r2dK/Odyhaghep8FmcpNbd7LWz0WaZK9Donf3VjrtXOuBetGhxXpK
J5sP3vop86TZOF1W7l3PqN4dkTzWFansXZcGMZlkEI4mW51qi7WAnhXETvUZG14zYSxvz+oOjISl
C/IIEU2UZfKZJpMd+s5oxs0a9OckYZGsHLJFB1UzaOF02EDfyI8mEFuXhdyROSZD1imrXpy20e7B
MTzPtl6+kDmTPnVFF3cLgFrHg3zTVVP1Uod28yW8vrgyMllfSL0pOkIFbxHCDzwm92Xwqk9WdzWt
VX9ZUpaLy6KeeM74ts3LXPUHMrx1GBElhl8jWPbEeig2bIzwmUBN7UksVntaITlunLpa8b8qQSR5
Kk5WbWsRJOGJRbDNF72KUvICDFpE8CGEcdcTp3//NaE12tXKezA1bTihTfM2xEQCG7rxcv590CzX
EHDZ+XWKvStMub3C/patDr6hRLbG3HI8/fuNfx8E3oKwUO0cWkPL4j13zenkAhH8/4eqSeuobYCt
B4k2ncrbnxam5x6SEXUPOZgXrXWMS8u/Enk+t4/IoY4C1De3//4U6bVxyfHNXygHnjx7lcdZ0KOl
t1AhQhf0i5GM+gVtudNn2n16+z///U6KYVHv0nXHIvmoueVKilXllXtPJ3Cm6ez1Ymh3q1k498LM
10szuGPsGkxvynlcL7NvqcuQe9Vdhd3R5lvmCoVNwsY7vQ/o9N1mmc6WSjgKtNLjxEtsBCPFA+7I
wjp2Gl9QbAr3ORfBeE46QZaiWMdz6t5WcIiB0Qkb7WPlP7ejMZwDLWG6DcxzOP/70LNeY1lcfCNa
vDP9RR7WqWddcfsAEnQ4z6gZCPpeeHpUcy9nM7JVzZ5uZbEDwys7J61jhZqu6bGJIzksAmOOtJRU
XKkXrIcta9iaHPQQlthrihaJshzh4vK0ORJxHx8YA9EwGlkRm1rnQ0Knu4Ini6YdzrA8W7WUxAgE
RrzYHCGmagUIMUr9vvGms7h9yJLM4m6BX1Kb1XcBd3Q31V854gLcSfoH+ED0J055YVP24NtyDet0
nq7ppDNZXJM7yQhw489ahiaiMpkrGsu26HJ7W3dO+uTpY/qUF/W2Rs99/+9XjHWt8+JTAZIKXUj3
Yepd9wGjlPsg9CRS2HiL4SLI3tyNit2IRdEQl2nHXl7viid2HDt2ptC1RGVu+17az7R8+p1nJF+V
iYRFBn0a6XZN4RewVcFgR9BsNac/KzVa4enfgWuMBH97LWjVc8YyjuMVRQ2sqRxpjOdvMLl/M8m1
9/QzRWxocj8J48zVa7wqK4dJaS3TQ127zSkNhu1YTLeXanzNKaWfcuMhf2DCDHaFs4qVAKnjt39z
uglVfYm8bvCb9jEV/oAef2y+KaRfUJg6OG2f6wUJzzAwoEsIAYlmh73UqjfvJnj7cq73q68vb0GK
0BtJMHoZ6vpj5mk718NeIVhWfS/WRy5nptlpEPz/Q9WpvSQyaY/pe9hKpV1VWb+6xAtuPS99n2xP
j3hZMXcXw5ZZ3bstWPW6jTSjhbSumkx640dX1hQv2ds6sPVJ/KcEFQlWNFlSnxNbsliU9yBdZbqk
xzZbrCMOzuworXOKORVBIRM4fOGsAAv3nKiJNYtJK130lP57wU0RdUTgIppsSKkg6TKqg8p41FwX
vyiTJ9tGN2J19yVCAv66T9oJ8hO8jDyBY8IDPMQ+dobD7P8wwBtvKtzpsXTayEppsjT4PJsEyAXE
+FHsR71+T7qm2ml6cud0dL+ZtqOwT8Mpc/6E7JZjPon0fg3UDmfu/LiO6cuCx2rb+eO77Sz2LnPs
Z4OEUJbiX8we01OgISms5Z5Fm9yIuvcOc0NHUN6+DlB0JTwUoiRKCqh1LbN4HXWXFfiC6pRDfdGg
ohfdbYU+jluV60U0B6CQq56IBRYG20y15qMxLcbjrBTaZOerC5ipDFCLo6RJPXSIKSw4D6M76TTn
XtjoiLyHGmIDy/4RQO5i3oJyEqqO3ml3lviWwhyjmn1SS2CD0KA16KBOS8/kQSTeYF+PFISp1x2s
NpnOji77x6Wi2+uB8jJW/2ADtMBRJ243HyFuqTrFceH38dTLFjBcd8Z2hGTTKvYFfD+CEibeAhSS
jDf0rAq12/c268mutLL5bm2b7eRVZRzAPcS4gZosBR1L3IizuRf5Wj0o6qcwULZPwl8mHopx22SJ
y3N1E3Mt/yUIwEPP73gakXTMJHdRKbLAt1P5URlrvSNfJ7bWttx2LofpVFJSLJO1E0Jt1Zj+EZn4
1PATQm5h1DOAy3NZKS12s6E/sEkq3P4x92qTnI30yW67B0dYO8/lvVN8qCINyCkbfhUZo7EmZi0y
aMYANiOYyytiYBNNxVZLlF1hW3ulJ5eskyCKFiMkNbEJa0FaGJdv1pZBOBNNXM0tq/NEpgiANsUh
iWE15ijxOhgBeb7ukJCF5nT0BF11UARIiIsX5lyYA1zx7ZpPhtN+TwunlFObJ+Xa+7kTT0CavrzZ
OjXe+md5BRSJjg5I9/sdG5RtX5NkhyY5R8bj9RhyilPup3+8tHds94gwZHNZIBuAdR/s06Srt7gM
mLYz10E/4e1T/zNdFqZuftQptgg9LYWpJ7HzT/iBbYiqHJmApBdHgbCvdaT1rNKj+rY1b7L8vezE
57hqJpE+/Q5f1H613FOviriYKyNyevUOlhBg1/tYE1KTJNOL5tyEyKjEnZzFnmm9+NLe1WNzKbvu
G0fWe3vTuA+jQTeQ+rHvlBT6pfsfkhOUKAQzrgDivJS9lJDZgd78PvHqHWF0FVk5GjwfN487Y/we
EWwwivXT0CIzLuGQaoX8LQgYPdkMTwSq1d0SLylmlwZ8lVfN97XLklj2y1Oe6sdkJJDO7vofp10e
hqq5JuTs7BBzSfwOU/tWO35Uf1kcx7HtTd+yJ2A+BXWlBmN8I9popyUmxIK+QhvoE6YNSW0j6HuM
xCTYyZnehai0sDUa1hVLhuhsufNTiaFjsviSc+2au0hddHeHMQp5ni4GlojZdjACgj9YJ0gI3xkg
1qjomygnoWUzlCMvozTpF9sHy8G6RQaIWyOpAkwBULZ/JjEBEhF42Vnhj+zyh3a81lYR65Nz1RVi
eenfD4VcNr67vCofV5rNJcxthyLTuYVNeKBb7XYi9m4g7HJJCbDQSEoxU1VR+HyazcSz1PwAKjtl
+UqUTClKtM64PYrJOiU+hFQxRqoKTn1d/Ont4J7TlmhBtIKHshtqXNvle2FnWWyvzaevIVSQOmFC
Ferr1OibvQ8gV+uJKXFXKuJiXqncLf2bk/rIJT6TN4zAzarMAO0UCTMr5FRhRrmsGpQsnRMBCHhR
9mcpMpORUfviVJArU/NdWDbZpUnz2tVu7A76T/rs1YncdQpRft1LJgxdtfUm3wpRYBOgbpkV8mlN
i1FBbKdn06jcO7a5N7XFLY/jZjInFDVFM5q9cExG9dqNRPq8BD2RJWsCrqaz5owRSDrGacn0EWhS
aPRZxu4a8QatbJ65aJXqpbv6HjPboNI/eZBuO/oHw7SuY9k+QF+hQApomde+2jKATItum1RY57q0
DyJvHvbzxHgXznNx1nC7l9n6yrjm0XbFTcwkaWRM6jmaTwR28jMw8HAGE9I2dgeQdh4zjy0uvSVK
SQx+Q3rqymQ+CwOOOYVor90i0mihcG51m3ZC74TtS4UqJ+RD5CeazWQ0vhZlCJ5itO1ZQQuf1K4d
ubP5qbyl2CagZpgxy8cZLh+ODf6aZot3I5cPugkgZRn9Q++Sam/42JNKZRo0ItazgVlpd2PFtONb
RlyLZ6nn1bEWhmAd0UjW1h5SF9kOMxlTNHfJBNkv3YzU4Vf0Mm9my0jTFAt1T3q8MUejrl7eLY+n
FcmYG1qr8WLUTrN1AfpDvaAXTo2UKVfvRquv9JuISUQdPD+dnixycfmzLljC1VsPpPt86vp6ZcRn
4WbJIxs/JduVto8FkBilPemG837bI/J235kFUwnnx5XycazxS3W9Omipu7dQFGFlQcYrkEatGVEK
Td6Ul0wshwaCSg/IcBSs84rqzoKEgemNpUcl36HyYxTukRQrQlKCpL3KguVO4vs+S2q6uwYBTurX
irHnuZXts+2x4PP7Se2HMvv0AbqbWB42z6NP+kbKOCralyUo3HlhmAnj/JRYSYdLbuF76Jkr2XiF
qmDfFIn5vWhQf5xA7ZcW3clolDJSC6E7bXHfi+pg445tVT4jQzd76pWKrx9iio8apsOeq2nLW+pD
pNBadfQ6XofM9vt9F9ziyjg5Ko52dN0WTyJqZJ3Mo9bS3lFkUwEWwG872zrzPOFn9PthN+bm1hkn
LjUcKzgq0aubJZvectgS0L5uM/LQtL7ZtL517qj1NlILrsBUxJYO4w79N9AwE4GVr1iFQSvq8xyn
qp1Om7l1WiIrcD6QqRGk+bNbphdX5T/1XF84ewjggZ8YKd1Xe0s+6gPalIb6f6yfkMpcRE7rOCAS
HbI+BhGM9B2uGfhJ82xW8kLI5ws+lSBemYjhycAtmODwlORVbGbwUij4tbgrSAAfx3VixgFS2qCp
ZzMP3N5tkktV9Pg6JapR2g8AyBpcbY3iKAHQmDQ4y01L4F0KutBnUkOb5O8xJcnz6lOJ9i1FS7mq
gzeuKOPqwTkILTmObViixGN3tiQR0Y5wvN3HsVekvqckr63jsFfL4Gy1uXkcXX9gCkfxvswu+ryR
yBWLD//+S3fIByAtJMy52o+yA3Y/YzqL18X5U4HbbJlSmKeaLtQbHo2qae/E0veX2UHWYjkZYUu7
QEsJVejGVz/pkYeaZbn1IaS8DS7Pbc6XcR703HubNwkZM28BVPCJmL1D0qJb1LhW3yZG6Vt/toma
WBv3bUTHyba0s+5bt+tjICMjYoAPUy1sX5tpvUPeeevA+eUspcujR1xU02n8xGx73nhC/wuo6S8A
kLwX078iNp6zMnvVM0c/5dnyTsoWTpRseoNVTczR/6g7r+VKsTXrvkq/AKcxiwVctrY3MikpjfKG
UDq89zx9DzL+/kvJSfaO1l1H1E0pqmADy35rzjGlCniDcWaFXRDabt2ZG7fApdzEiX4wfFv5ZLWE
MFYu+ptJ1B1Dcfen4r8m9ibsO4bB+Oha1ONHMr08v1RZeii/DJ9FkUH4CjRTde3QdVBSDBnoaMNb
GzGkp5GlBSdMpMJwdpe7nL5EIyUsYGBZjfjK00OJMLkNkFlydFQ3OFwirtT30RPVRma9CsWnSS4T
TMo+RFLurORQHyHuZmuCwJQ16wwiT6eq3pgZGJcYKLQmUdfptMfJhuRUqET3tIaWrFSg5xtKsN+y
If3SOLl98pQvnWu/aGqbAQTKPwxsPNfTqT/KOGC9tey3MckiTYsSywHMOhC4QtYHi0aOFIneQYgc
AWiBZ0cZF10t57IyZuoiQGTT1MXZzCfz0Bgis+20nwJEwH09qgRhyJGxqPpYRyfmB7nOzPDeCKwV
1Xaxkzl8967wTp4J4CzOvZYSNykXgpfQaYFchxGhGDEeqTZ2qC364adQ1e/6frSxOg3NmiSrY205
PxsNBedIKB6iNY9GMyq4bRtFvfcwBXbFwHYddfSGGt9TlpDYroQ7U2sfwk5ny0JKYJXtnSA+5SbN
LiUlZd3p+Usamswx6ajuoz45VRUbFenKcU8zPcS6MZzCgiWjiWyuHuwf2cBpbN+sqdOtYjHanyBh
bgPYO8wXjO2e9pkQSWqTatPtTEu957xhPYKm9DmjwmFPKcCLrecxE/U2rEgzDTXrCwl3mBecKfkv
0TeJKcdJvwnboKd6MAQQznyz2cchWX+RFdR7FX6U5b8MOYYp/IghJYLdGOZnYr0DlIWBsdbz6CWK
RXSwu+pJ1EDcrdiuj05AYJCsfuT5NqyHb4pWiF2jnpsmOrNTffB7TiAGi4V2JcqV4lJVhJhBeUHW
BHdh2kvZ+LIxwAq5R4DDYtopplmhMs56rD+Ylr/PA1q+nWFR75X0M9tvwto0PLpjdMwTE56GXmz8
sLvvxoQEvCR9ajSd2E/Uy2mSUZ9P9BWmKJxSpf+QpxThOC1wVoUr1kZaAs8zvkGte/SlOKaarPfB
WJyTgNWPHZtsTvApbF2SDKCRHKgjgvSKSBY1q5Bz8HK6Fhc0XOPHmLtbkSjjyrVQ95gFZu0ggnqA
5t+PHZTQzvCTyhNQgrDNWfHE+tqJH9H5TsckxlOpByk5Yrj8MOqYW+iOn/uaI5SsUV6pDIQhFhkR
3voWayjUESRmt8U2DaBgpAEumMQLtwhbz+Tx6OxbhnM/nXq6rfMrUIyTkbaHAc/Vnmi/oQaYUcTW
pvHGH4pzzBJ6vpTZKU0kOQcdTRLgA5GX6bpXFRjPo2ueurp4NGONFJ0eCfBQWUhsYZ05FnlDXSpP
RpyTvGl8DKYDzSo1lSPO0YoQUs7hO/XkTkRxG1mQEnCE0RbV3pX2L8hRKyUfqCFQ9KcMC6W0GKCr
IuIi4EjZBGjaR1+PtkAZXOYMvHgB2MEsz7RjBlJLM7HJxw0qOtt98ash2HbZAR8hizXBbIBsCjFn
9SlTqf7KtPlosmjE/8BJmq9ONix6dGibv7i6zwpQ2yq9hCliU1fBpaXfUI/Y9TWBsIStcETF4NlN
u5Pe1KH2eHuZdu2eNRLLKVPemQ20fCBawaqg/iC8+JseoYSJOW1spD+gLmDKIZxnOtlY1ZxiQR6k
k4cdj6DZgK+DQGkOvNlPJUo3pPL2a1MYnKfpOlsZPLmPdge4pEtfyXn+wZLvox/nz02S+NijjPHG
KFGudqmFK045BGoXbeqKrYRfuxuEUhgEGAjNWKnPfqaVqK0IRIuku3NGtCVd8aqFNtYxq5Wopk0k
pdO/pu7wAq5xpbnxZBrgBDNQ3XBd3oyIV87M69us4SwwDjR3Lfv0Ud6LiYmsb2XB0IRpZc/CJLlh
3eojIgcGOf7Q2AFyAjy++h4bXrKnLckYygkFKpS12uFETwdsiVrLaW2pUGkwnWyNqU0UxRR5SXWE
7Dt2UxAPhkK664TopKMMVbIHCtatlUIJFPf1Ck0pBVfmCoRCGNAl6j4gcBh0VZyJ5KTtfZv0pZxE
APYqPmWrYJ9Q612Fo+VvOK5HFMTImiNKpjipripPeWoSJEKZjuc6UzjrNwmet3D2ytZWWHaRHGF6
Na4r7EciiyzKQz87U/meCtsiFiTzd1NhqZdMf670D04rOxbTYcvZLHIerdARhNF2GgTIeHKinX1X
TOeOqZUjkrUpVGU16x9hoPsPta+V71f3BBrtUNq9Op0ltigtD+FIhmYOwWITVIBrY9vi5HxIfvqp
+jRYLNfxwHzyQp9wTLNXbowkYLVb4mmtYB/dRtFoIi7CKyaUQ3JOjREDUcERWIHXa7TqdIul69XR
sXFZFfLipFXuYxMEpmCgLW0m7yHsDczWY4DiDiWgotI1Btl/zfrgUyUw/qCwrgxYck5LdY5wwVUS
E6PgOMaT3hTESoaf8gYNkWsFmBmk6HdeaLPp761Hl3Pvhg1PqjFDhtX4TXNQ1hhWf9CNSqwchEgI
0ePH0DC3tpWjSY5w9xYufmaLhDld91FjhdlNRwza2tKJjEmj7GdsiW6vtN8YJfU7JMz0/BWAhmKV
qLwQ/1VD/9oweVReVwEtMhGoKJyBtGGrrNrA3qQdR/EIBB6ZDD+XOraSzNZ+RiSUHyQ6jI71Ixv2
ctuU3q0Vcc7PeuwcUjQG50vHKKLyttfMgGPujFKNbD72YTodRAlvT4LTz04DZQvuHfMQIYyQBLLK
ORUc1sFCZYsBGM0Nix8c6G1IUnHWGoWuoOrjXU8tRLgcjIfIFQAqsfv1YI0Ax+AHMjooLny5qHS+
qmd9n8fFl94nI8kW0PVHp2KLY32TouxW2aHrTZZG0S9Q5Q2Jg9JC7qbuPKSlW1FDEJ0EXF0xueBY
huiGeSRuhjt2rsYmQvbYtot0PXrGtjdowmZad1PNmJ+tFmvV9PCccDrVBsSegpAGD+iFT5anIyZQ
GHBDDntYjU0L6QAJVW6aw07vfHwl9VZvcIzW9A3HpmrpAV+6yTTnJ5WnjuI1a+79UFvJqq+cB69z
HzjPFLjT2zWwBgTgCjtuzqerg9c/aCorfcdWEO9gKXYRqzIFxj+sID2H8RhsWthlWAv0jRBTbc/D
pcl8pkorPHUSDZJInJskb9N9KPIjMcDOVhpsZG33aBZMNJUTwrLrpmpBrX8ycwdEVgFJb2LZwB2m
Wj1NX6In6DDE4r9rG/yyQe10R4aIfaIZqPamztq3pJMoeDKtpk02LRx4SqF7jGAftZ46muJXRJLI
8Wy3RLTo6qOtMQLkSvVgu92L9dkv22qDUO0Ij+E7XXESKWRUI3I6OSVr9O/dFwbfpCKaKna/1JTk
T0GCHQCx3S/dco59X90VddBvoRjcAUvjkMpClmbkHBIMxNprJegnM/uYQ+o4Nr3uw1Tn5LpHwwFh
+NGsvtuxGx9ywTQUa5RMAwKPt15471iqgpSbbFz0LHxvzqQ/JBFrJlvrz1k6KWyByCBd1h+liEze
HtATN+/Y0znOylJbcm/XMre+NDHeY99FwsIywWuPmWczNbIzN3zW6LaW7rsyeu3ZseNEKVnwULKL
GwUFPqawlXSHH2GhvmhRg87C1n+BjFVvkoaMi7RLnxu9oMQ8tV2R67Cn/DTYBZ1bsGxQGN/16qEK
s/qgBzVFdk3fx8J7gfWIZsCtHiyzKegZvsOO3B9W3RhzSjZ6P12ZRNtON+2j4n1MW5wrbZj/QmFi
fNGFhUXAD/BYoIhKcaMalbqLK86ktaJ/DiKEh5RR8LERUQMUZrzNBXXGMKUfSPcu98iyULumOaep
NG8oObOs7h+KUqinwhzxu59qPWg+GFoX3luYOFUcirdD3TC9KDS5VpTEYPThmmCcGzImKjIoqVri
Uf5ijF/GtjdeyekEPGKsXFh0uIkY78EIlRzBPzpTyG1iy3SNJ5PdR2Uda0LLcRAM4Z5lAk+zSVuj
eLECnR5tBuMWnhhbLZPH1BKISbwXSDl9O9xaZs/GyYHMHUncVaCjLeHle7Q0fJuCwx83RqqK18FQ
fpQpkppaAEV3DANWi1DDVeTnxgbaUPRgqZyoRLGxDzkyu8vzD6aaxrdG3P+M22HcUmTj+KDddz2f
hIrgkexa39O7vV70Z03t84MVPCiy/0HRon1iAI43jUvelhhoBMN02pTavXNXG5+7yrBOnch/sOP3
1kKvDpDxww0+UOuhlxrqlMpnXUli3W2accKfcHgCgnZM7hjquhu1QKqRm/KE16TCG5NvaejPnJyq
r2WTP9Gr+RzBk5/h8QMlR+h7hC/B6ClWlaqiHxXNwwjr09hIq6/qOmFjZwVHqXOmlFv6Dwn8zJf2
oY51+2hYaHHMeuxu7bwQK8/o9FOdnSPfN85FN9zAbU2PRp6sqsHeQlrh3DgoWD3bE7imCQ9tMCAd
KbdiqL+7HQrlsPdfdQRsgF23sHg/gKaj8F7az232DID31gUMdVNX+EIHb9wEXnNPqOoLqvfvuhz5
3yfxjjAmf+y09+6Nz5HHOlynaYvuixOoOZsv+7tGfie3o16WUnEYyryDf3Ffh8MukdQCnM7jMKBh
8mWOPKXmXVTVDX5SRlaXv6yTxv+I/nQvqu5n4xnHilkdH3fmsqvEVzt0CsZJam2231QrAk/Tonso
NBzBimY+BkVzZrnw+Rdqp08Bwu8cUWEjCpTMwr2dklCrNmPJLwh2dT4mOWELgRifWx24u2btQylh
YFHETh3/R19bsKPg+wQupzN8CoBAmE5c/2udFrvf5M3/FVn0OUv450+Q6Aw+un76r+f/+JWV/3H7
tH2++F/+X8KUEhf5n/+DAf03Sul/ld6EJ02Dn+kfoFL+p//hlBr/kqZKLpWGIYqlvAHO+f9xSi3j
XyD+hY7hyYKFmmZoHMGX6tq/pqRTCzapRAoEY/gfRKk0/gWXXJiWZhqGrhqa/r9BlP4JdeZGwkIh
BjHiT4Ct6LwkkxbpVbmG+sGC7uiNxZFz+rUuGB3fvJC/cVD/oOX+/5v8W5RIVWqDHaK11wgkTCn/
pJN08PK1Fx5ggri+RWQDKh+xdQprUzfttlGbX7babqQMz00hrySi/JnC8M/Pn7DgbyjcGOghXWcR
VgE1mugAjUCSTkHt8gP8iRL+5+ozhDBHtw50B8JkSl0e+6Y7anlyCOxg+77LT7d98+PBD/mGwEIP
KcZDVud/TwADMbCOXy9f/0/A7T8/f4Yot4qu6GQML87TW2vlW8EHg/JEHoQPssoIPBooZFbgZ11b
uRLXuvQ5ZmEYYatHVeKamBQ6DfVWl9ffA8eArXj5gZa+B13u7QvLMtE2BqmLHIHL2wJHCnINZq0S
zeLlG0wt8x929D9vbAqhffNFqqApMsLw+P1udyphR2zaUkmYWDSO4w3ti1lBbBpieaV9/Qmv/+d2
sx4+6rZXsCf3N0ghqTLqX7WIsjshj6AvEc8hv1W9Kx3lr31RI07lzyfTnYwlfSr8TTJEnD3Xlk4F
UrEtzujcPhr8m7Dkx1yJaVi62azjc96mK47LjrxiC92I7DGlJZxipCQ3Iqvqw+WPtXSXWd93QHhQ
CTT8Tah9wuBKOZetqgprwvBuL9/hr82Zlzbd+U1zaKsAWWTP90nraDWGaccaQr2WZfHXxszFZ73f
U7Wu7g1ekuvYSIiar5We7V1yVd7322edH+Wo9FHk+hsjQL47AujHyJiGPy5ffenHzzp6bCIIwdGK
2TuCcaypnHsmT2nvXsmH+2vH4N3MOnqJQVmHOOpvSFbXV8R/UO/DkQGCDoEsUgeUTto72+qsy2cV
6c+RwCdsRF5zKpzmp2V0X6D6NFjaqF1cfl9LLWnW09k6loMq2dtJO8HbZjQI5Zzh4+WLL3QEe9a3
K4gZYdUlPIKlat4+Jk3UPI6+gi0dsKV85Nw8S658mYUPP49658AX73NFTJ8ltTOLolsbaSwG9stP
snT1WZfWyjLoHYOrG3V/jLLqY9qJb2XcP1++/NKLmvXnhshdJeaE4PflG6BcW6v0fnU2uhnbx+r0
vrtMD/dm1HBrE/xORa5P7Kkb23AxCZLghBfH/5oLdfO+m0wN7c1N4rpD7z1GFuIlF82sT+htnoY4
EYok2Rft1S+y0HDtWUf3nahzoLnZG1BHB9dNY6QVSX3lIRa6uT3r5nVj4Bgn4murDE+2wCpm7A1o
0LlGDR0v+OU3tXSTWQcv2j7pIxGgtXDkye/xRCfVKUtDUpicIVmVedNd+fBLd5p1cnXA9qoXsdw6
qaixF5XioKchxTLO9jfjiIcprtRxf/mxFj7M71SDNw3A51jL1eDxbjD7HdWYKF8r5uzh8sUX+qE1
m8A5UTHMsnXkVjeyb0mANzYgWpV8+MuXX/rt0wt889vbWmt0mVio/WsHyKlyjtXq2/suPevinWcH
rqdXcusNHrCjHlw/mp7L114YPqbd4NufrQEwcB0ZOptUPCpI5DUEJLh2ddSbl2+w9F6mv795L2Ys
QsAiuLYQSzXyQ4A9v6WQlkaUVN93h1l3riSR5aJmbBJeIHdGS3J9ZXfvXNJYs/6cZQmH/Arpbb5h
cdQufFntvaYwOfnF6KW+s3HOOjSYQRGS42AzBY1QFYctaVU3wE+vXH6hF1uzXswJoxdTBpRbrVL7
u7J0ISOgwl7JyHKJGesbDsGb+vny9/jrFo0BaDZ1e7AW48pgcIJBei7hsqHu4hy8KL+pqfbEIf+O
BPPj0Mnt5fstPNw8k3IMWoQTo2JukyEhzsJvO+Hd1jhIOCrLLGwTELoV52PoYLzdXb7lwlgiZ509
pnqsuUSrbCZTslooN5ikTm03XFmjL3TK35FYb/pMlBuZCenP2pRBi0+QMI1djP583ShtdTeCBnvn
m5t1fnA7zK8q94nihxTtr6uSF2h9zhLtyUBt/b53NRsAcOqIMQHmvYEDsi87tK6t/VDXsIYvX1+b
+vm/bXBpb9Pf37wtv4g1DWo3x4hm1aEKa06lAZY/iO9taukuZQ4TibybmIehyTgURAVt5/43I2yv
TFtLrWE2RJieUaYYGXlCGCHtCBCE5C8bQPrlB1xqDbOxQXZlltcqz2cH8kZWn3TgxlHyMQbndvkG
C0O0nI0OlSEw1DTcYEitO7MEoKxK+eHytRc6pzkbDPRC1mrT824kGu7MK5HS+Cvp31vuU3EtL2/h
95uzmV0B4gWtgd/vo2lqZEduxbXiycKn/R0H/aZtRXVfIY2NGZdbvXkcMpRshHeATEbH+b6xZJ7p
1VeWWUpOGTZI4TdeXTyNbvLUwLO+8nWXHmHWyfFXMxn6HcxfwLF9kGDd9E7BBH++/IUXmqc569+j
JJ87KBKm36q76+TwYjXkaGYTBbi79o6W7jHr4pEKvT3oeYaqQdfYf8ycbHK33AhbufIUS+1U/3MQ
yV2jdo0KfqhtkXei+UR2t2hxOscmQzApSXOKni6/r6XWOuvOsT7WAP9deoQCYNxHriaUK8XRpU89
68hBXuhBTl4dkmNwmzVQBPNXQfXoXT9czLqyk5tweTrUFKPXemdHIpNXY5TB77v6rBPD98uLzOW1
OD16ls5KXpQcncrliy+0HzGbr7XYGIu+pY/1QXPirHgl5LArs+KjVJE9Xr7HwrJHTPd+O1SodlS2
knt4VKluajD7TTieez38ELYpHQOVGTIhkC3O6+UbLjQkMevY7MDy0q7xFyfReEINefBlfL586aX3
NevTWeHGXj7QkFQdBVUeurCC8gEbdB0Vj/0IUfjyfRYarJj1a5g8YM5b7mN5r1RckLeEK/vqPl+b
utRfVgZi1qkz18w7y7SsDclKnfAhVbrGU6yVX7DJQZd9hAu9Te3x1lYfYuPKccHSI826t2fVHVpV
RGwAUFlxBGiMGFKSA+bN4sotllY8YtbP2wg/n9QjZ6PHwUoTHpUr152yEJherZeA4smIlS53e3UN
I38N5z6bkD8rFXrv5Q+30PaM2VhQpn5bVcg9MDwSd+Wi3UyU9y1+pwjFt/0I9lsEe5NLeyW8qLrX
vinAm1fkvmYot0pldfkJFgZ8YzYkyMFQ+wyW1Mb3gT7XgGU3gRUFOyciaESmEvxQlTpXXtfSzWZj
Q2NkWTVykL7BSIKjh4wdpkgZ5FMSx1rk1ZVnWvoqsxHBy2RVNdNCCL+SeCh9qzl4FJt3l98YJ71/
7U7TefLbLyMDHQTflORRuYq2RpUSbkdhfI25GVhNng5n0ktnlQRlDIpzA+CCaCGbZALTweR8+Ucs
PeJsxIDXZPh6O22Nir5CPCh3khTOK5/JmK7ylwHDmJ78zRhe5oEPI4YnMZ+Up/F78Bo/I+6+GTbx
wXvUzuG23Dsfxx03XlGNWREzcNOvurW1Sz91W3WrrbCmrBBMXXnjSw87G0tMSA84zfk5Y9cBBawd
yAgCzPXlV/n70P1vTzsfRgJCl7XpuwXaBwK71h2JMQQmQUVV76LiHolnMnyur+2SFuYUfTZkmJku
EIzTr40WhcnQ6ru2dL/0Gs5ftSSX/PJDLczC+mz0qMuQGJeUu+hqQcK8mdw6mjjkBh/QUT+kmrlu
o2pqmzB4L99x4SPps4FEiMEJk9GgFiBl/VqOSf+igouIr1x+6bXNho4kI59SGQU0nMBjFCdTbe2P
SCVaq3/GcXtlLbH02mYjh7RI9vKDOtxEGFjczMMPPQVhiE1YQwNvkcsjRTW07eVXtjAc6tOrfNPN
WLZAz84KsoIqjk/BwzyKfnitmnFvOeFnsF7yystb+jZTP39zIzMSfl1o3IgzyHUoOgKnVOvalmFp
Gp7UMm+vroNWAXbZ0z0H9G3ZNhkPIjh1SH/t+FBS9Ce6Wx0POlqB2oFEAVnkfe9vNi64mGk0DEv4
DxrjEQ3dvR/3dyoBHj3QDdvOgisjxMJaRp8NELEatGOKmnQT6Z4BcasMd0EUt/h37Xxz+VEWbqHN
RoWugVzbkqm8MSG217Cu3SQ4+N7P9119NhpYg291AnzcBlRdczOissZcVb92amRf+f3Tlf4yhmqz
3o9auuqTaYkZW/4R6VS07Um/UuuRiDkCeHPzFDvph8tPszAUzEOdg7aKKpFZEAHz4n4Eb6PqaCl6
4Tx6SmNfaVtLDzR9qDddpu7G0PcRim96UizguWD+x3YmgAqVzipRfLg7WBYIDsFhdPmxFsYebTYa
UNoajXhqAlH96NiPZnIvhlfOltc65/vxFIsSve8s4ndHfvNsoZu3qsi5EwZrFGeWjD4rjd9eq6Mt
fZ/ZeNDoZUf2HcuvVgBfDL7YBZYsbF02oW6XX9XSlP17p/PmCYJSBRBi0Ny09DZxngmMctWc+dPc
Yo7fhB4kmzO2hyu3Wxg+52o9p1LS2mIu2xjwus+tn04J4C0RG5efZmpSf+k7/6bTm7xJQwOgfUjL
4Dmuc10Q2UWyWAuw+3072blej/QOsuIIN92YMvgQu+FTOfjVZpySagesaFea8EKnUWejgDRGX3Wm
SdqPqs/oOB5037VWUWWKY51rwQdioj4pkO4uv7eFz6LOlgSyqKJmrK0Q80eiv0LrTcjSaIYru8uF
VqzOBoCUTK3CStG7eX24izLcS736gyPIx9gttu97gFmPZ6cfdiaRHxuostnXqbJAKcnz04fLl19q
V8afQ5gqFXMsUublFKK/0sZbZzAOLtnqly+/9LFn3byGyBdUusouyy12HuDPcgKfjHvN+J5F7onp
+PJ9lh5jNssHWWrR1/kQg+l8iyeuZsTnAPcVCLO+0nAXxl51NsMDsXMKPeFZClF/auzsQcLTkQIi
etzBzSp19zyFoEAJuvJt/t52Mbv8+W2Q/UtGKwRuZEihe8IqD8u5vzKgLF18+mJvRsc2HAnl6Bu8
kMrWSwNyS8N3zRyUUP+8cgIBayjS2t9wHHwfTmCKJMJJ/p4Pbc8leQP2v0DovJPYN0HK+TXpNu1n
XYdZfvkGS+9l1qWpRMWt19AhQhX8jDDEoVfz/eVr/324gIX455uRZpBXbkNRoLEnjE32WkKTNsR4
h1/xWvn27/sF25l1aN8nRCfQaKVKMpyBWg+5jxeYhBFG3Lgvr7ylhXKhPVfojZ6ntSkbBNLY011d
21/DwDkWtjwz5+3HKWsoH6cQ5Ymdsm6y/vPlN/j3fm47s36u9YYclahCMYt3ljDVFxU8Vu9jvLx8
/aW3N+vjWTXIgExExqvWO1i9feiG5JOwEHmQfmISyXL5NguPMVfsuTkR1YNf+hs9kc2WBPpmrcVj
vZVh2165xUI7ngv1HMstHOKPpkMaNTsafZyck9p4n54RG8SfLdmnzA2rPPUBIcEmZz+Co6gcrjSu
hY9gT93nzdAUK2Vkui1D00QBI4seZshtYL9CNbgzgt37vsCsm0tDA4dv8Xp6K8XMbzOugqHCfNi5
0ZXHWPoC09/fPIYFBqBqqxjvhpY+h7q/HRSCW97382e9PCJSvUGHh8JaGQm09AJ9hVySnMUBHOvl
Wyx9Bf3Pn6/qNlkqkjc0glkmpUo/V43+KuziUGfhs7Tqdx3E2fasS6d+14VaTJWyUoJ7zOM3dgI8
KnyXyYKcrFmPTiREldTJaKkWeFOUL7J9ilug7Zff0kJPnsvwslo0dUBwyKZQdTOHJ+YRVxpoeR2c
4CMk2pXbLLSluSAvMwrWgQX9LQhV68XQO/1sNFjRrlx+6Slm3dkTVRYGHc0pjK3goKXmGSyIve0s
LP2X39PfF0+2NevTmTeYMs3Z7wWoL0Nf3zdp8SVogk8xdnOgdtumYGE4BIfLt9On1vPv+6Xfzq23
na8RSmsZqgtM3TzBCrwp4ynNKzw65s8umZyozxmJqZH7OYBQompomPNV0ZK+of0cRLkRU3ZTDdAe
tC/ZQ+u4uNLaFwphtjUbFaJE7XKjYYKs6vGWFMBDbzV7F89ioBxaZaQ0dd+OGm7Ib2Hd3Snx8BnQ
2uPlt7L0mWejhuGqKRRCTkHz0vykR+AclfKkyfHL5csvjBhz+d+QEdNVj9LZOXl3CLzuQ0Qw8hYy
yAg91j9aEgn/5TstPchszCjScOxcooR3dXGrpo8txdBr72ihbMDs+Oe4VxAkLoVjOLsu/ZXSgSvj
u0nRtf1gxL/68BbeBtHV8sqDLPTruf5vQKvPHkk4OwgykDpN7w4KyJW918LnmGv9iqT10GHyINqY
4Zht12StrJLyhZBn1rVX2vPSTWYjRxwOMjGb0t0B0txXIwwYMuusgqMmzVr7BANc/uALK+e5yi8Y
SpzrZKnuhrxc+cVB6fuVmT80Ynf5+gsNSk5/fzNX4/RCJo7Wcwew8EZXHolyuRma9+3j5KzLN6oS
FHaJhh4z+ADGsE5v0qQdrnzmpaX4XNOHuF0UWu91O2CDH4wg34ECYGypSMjW/QdfqVZaulUdyAvt
NTHk0uvS/3xdqV9bQTw9kXSIzAWDYN84onVJS0fTcfmLLEwYctbFUz2w2rZVmn2f2+ypwzX1O/Dy
QBujtWj6W4fHA1t05W5LvX6u69PTDqiDhWoq9YY7H/ThjaRaYZFTDbXTfHFc8+NoR2er045SGa45
ZM3fVoe/zFNzzZ9RlFbjVUN+UJrGJOuBGK0qPPiR6gfiYDFnPplEsccvnZOV4VqDUOZua53m85BB
bunXFXUB+Q1dr92CCVd6VaXG0hvkSEV2Dz5oYDENTSyOYFdRQapL95hlXYBxvvdzqNO9TdDPTmmc
Xt2bdupDfs0l7DLby/Eal1ZZPlu5PSCIaJu8KJ9FNsWYd2VNIKjOFGZxlBPnqn0cm9r/iuU/EY8a
OMJs5+a6VxwpHKf+oSyztgJI243ds6iIb9xpnPopW0cdugBaR46F+l4TIKNfvFAPQSW2qq0NgEpa
klkh/rEYTTc9og3rodQSFzwooWr5CrREln7Iy6jvzhy5iC+qozQsVkVIiCPRBDrsITPL5Kox1ETZ
6hANCVl2chA/g+UJfQXXoxtI8XGNuM42UesJ1diM4VhZ2T718yZQ1uQ0ysFdWeXQipPVm1H9wwil
CXyI3Iko124yQ0W0cjOE/tj+aGDA6/ZNh3/Tsh66rCbWdZ3mpOcRy1ubFV+pT82VbftiTQpdtyWm
iXLoStc1v74rM0mmWeLb/YtG1BRkagej5qGu3CNHtTDIoGEppUZgj5qk49nXdQJf11AMB+KkAXI4
dxae5W4fGYLs4PUYDAb568WpdmASakoa77sUImu3Dh0rsD94FaCcU1S3VoeC3kODACJJjGYywdLD
pulXcCCz2r8zYo+QtTN0qZhss2AQam4/qtgXy+iohTzCAMc6d+Ji5ZqiTXuoLJNBZaWrpetAKbLc
1qxPqTH4IFBrr8qdg0i13m830K9a45uIY47ubxrTz0cOvdMkt80brVdGhQ1gmZd9ckhIkHbTLWJv
uDY3MVwhZuS+IY7n0RpsQYrtOIKn6U+g8pQ+e7abKm6idQqEGQIMTBvP+QmSh/hnKEu160M0hH2v
PWFl1FLyuIj6Y04hh5VMUSIOQeYka419Qve5D7Q4qQDTyYaQ0CgPHKKlNF31odb7eoe0yIjCkMQV
6FvV2NW7xHMgbN0NNoFMkNP9MOpgd3i5URu8Lri6hsbKyxggjJRJNRGCRz+OI20vK10hY95Lez+R
T41e11lEn6eRObshIjHwi09snvLqplDO+qOOvqMcNh6ERKBDY1lGUfoDsmvqthvT7RLtG69JK8Wa
eHsTUp4NO6rcjZ5a9LhOJex1v1zTJ/1G3IwKArPPg7CcAhyGHoamf2orQexMVFRa9K1Qe9cLbkIP
mEv0NLZVKx6C0rCdrR3LKPzQemFewcMfnSZ+VDS3Mn/Y/sA1bzzT0AJxoxuhMh5J4XV1c+2SLpXA
3K4Cc0qw8AL4WPsWEDB9vihlohOCM/ZNeiimLJpk64hQ1vmNj3LdJ4FON9uhINzYByV38AoldE6D
0xGESqJ9bvqAVu0uKMyTTS/p3DVncLYndvD5KoIFEwuh8l3ql5Z9jnVyRc6kD4/Jz6GAkO29klPd
5e7RZqoufxVBQmL10VGc1NRPSh3qZCKYapAx+sWMhDl4Na8cjE+JZskQIKlBAemXm8FXzba6atfZ
M1Qfom8wWTuy0B4qnYhn2JAkfikjMVi0n14++Y2lAjZ1gFBJGrfh9YnQzqodVyQb93rhfqVAYeWA
qWyztcw7eItTpj0JfUkT7rQKdN6LZ0SirLeJbxl+v+3jOozu0P3YhoIOxpHiv6l7jyW3sTXM9lU6
etw4sbHhNjriTkjQM5OpdFJqgpCF9x5PfxdZbSRWpdhdsx6cKpWqjhIgt/nd9630Z6V0NVXrYiLH
e8YIGYs3zIYds+jXqbRy4yRxytKUN4bBjMna3LuhLZZ5mWP3DCw1M6AeQ2MVlZ29sE/ikEEzuyjT
Jd6XCbC3DibXmCzzXm/HVws/TG3v2xjjD8tcj6vzzIIwkm4R+JbR+5hGzS4kykKbo3B3vhNqe6mH
s1WrZQluECKUmPG+jhdO7GZttlSovWWIftyAMADQt23xvc+zLMdJRQ7lBt1CoqDeabjQ/2z0XPXP
4C40p0VvMteJtqwsAxMiTMQKm65cG7tu8r0wLd9Zj86AVBoGT9CXTKPCGZk/TcEksMexRjUa4wJ3
kNipFiQwfvs56Ye0wbEepu1gMfbDs38cRORX8VrEnJovk4gE9FkTQmEGrsSWTczateqkZUraEoEW
LdqxauoXbBigny7y1syrHQ7QflEv1FjZ9ffREobZrKzKqBjshZ1m5YfQEOYZJ51HNcR5YcxoSzcq
1vPoTXQwm+l2dPaUB2tkZP0kcQzCYfVHhlUhe98tsrh8gyNgpS1+Y12PTVGGISU+YW3lJiJdlOUc
4DqdScxzvsrIHacH3H5nl2maOShwiUrHpDojrdu+qKFgFBAJ8bWcIKYs/LyKDdsroVDgWce2hkSw
8M3ClD87zt/2u24LJj29FJQU46SWgh7gLFKzS4xjbVSq+aIrPi2c64XrQ86rZgEuzIun2O6+TKVb
jCZelVqi3uBHqPnDpEtXlgttjJzpDff+1HnRwJqPiqgncLWt07rNHKwqsFyptnBBb+I40sf+jKFY
ZxjZ+BnxpK1/ATAzdK+Jbxc5PL0epG+xEOk44FUmWjdzD9KpZfgZP6mo/ZoZqMIhF4CK+YT3kGFi
mFdjafyIHi1stnoSmIxmZW3KTYtN7IzXGTb2xrTEDUqftiDjU3vTJNiFnx2sLWC1duTrIOg6PwCF
VgQYBupdGb4B07LHlSaZwHqEd119zcSMrW9Qml28dvpAAEek+vc9wggNm0JO93kB1sD/IsLKN3aq
66Nmh49eLffSDWptb7dTvJ97GBx1GeMiW6TJaC9thRJnoQ1ntQk8oqjHsgwzGlxzMWW8x5A6GQ5j
WmgvNEIi+aTQbvHldn5XnmAU4N5uBIPxg5EAx19pcdJqx85S/rzmT2IcdBHj6Zs+IU0HcbDAMj3M
P9hjWAkv0+pKW8V1LzHtVTFVywzON1VMmmuTV2W4hd6nmCh917pgrD1A9DZoGKNx8xdM7UHH6UDW
6o3mlEAlK8Od8I5qR6w19Yy1thCRTElDbS0NNtiNWs5dmVSFOAAR0l7zqtRxhhvCFtOmxoY92MVG
CTVvVJq+dKrcxuBFszCVi7GwwistxFZ5GwQJ/N16KjBkJ6jXh41haabzxJ2oBetSLxIL66cBD/C+
jLSA3uPgmhg7t0zQOxijQU8e4fAtx0IO5zQMJHK/hJNtdI8D6DeTG9Bpn4zmzBRS01BMG2Oay+Fh
zONhOKSWCW25CwvDh/ttE795hjJKuOJFia+1NinuOGh8YAO9ws/0FNNVA3PDhHgPEGZlTNFGBriy
eyAYDc78lIsGg7gGinKI0/zwomMPgd00si+86cFLBnuc0/hXiyHSQfpE+cieYpDabbaOAfN0X3Uz
9zYRka8/9IGf6vsSjV+59Idx9O81zLjwocQtPfVmDSNHHI7L3nkpmtGEI9iovj1q0ZxXj43WDz8N
oeGx0tYRwQLGXl35lVXS/OgAYICmRHWrNkXnSHlI9UKbPmVm27mfCk0Qy6BEIdBPTGeUO8grUeLB
rrKeh8yuSlglUDyWOhRP+GgwMHCBdNwucJ5odYb6LoiECjEDNS0cPmtD1A8OESZmtgXkxlUR1263
KMewbk91F0ofB1IVW/sizyoQJj5miG1VOagjuOqDLZwnNWwmrtsURnEGrYAoRpWemei9ex+BrXwi
dAeS2pUCW/25q7LuR5upzr3nroPMEWgmzOtRc+kgc2gwsY71Mn5zNhZs7QwUdeESemXfZQlwK18I
vnvszCfmaJ78uuz1h0oMMFb+W6llOOpjVA5gsTFWCGXj+FtQ6Rl4jdRSTfJRoYMgn4xnvf+edtxK
3Y1+xz/3+tW1tKzHNJWrMNA2RYOjrZat9AF48LCFPrSw1cfWCW9UPIxzKe6fkuarohNs9CSsLLyN
QQTn9uYMqCiccpmiwwxAnIl2b3Cf476MUcid40erBiTH2L/1QM3dENN9ar3YLwqxhmimh90mFKcq
azhGvkzR1ja+pBX4lXsHz1FL3eiK6xeR2j899bm29UuNqe+d3MHW299kjHmHHfzmYpc0FUXo+2YK
lmFbeKndLrkHIL+Pq560Veu/nfEencRimUBG/6xY1w5ziyRqfMcbJwq91sDMmQkaPdxUGC3m3ZaR
IHzzcGLHw9u2nhIG7c6gDAjrg3WA41QgEeDKW8zuYWz8gyb73RCInevPi7P1ONaYvf2Ghf3OcMBx
+hZOThwVg92su7bfAPBY9vahDZ+cqYPaekwomUXRN/zjgUo/YJBDLwRtYZAuW1ylG+NgGseQXNvS
xDqxoLzEkmiuZUDOP4gmXU3xYxSdSvWk+p8YgDDvT1SNXyPwbGFihrkdq/suDw5KzqsxKw51ytcy
krBO0Iu7YOXjv1zhf51ZzSPaOgxNPwTAxAwOIhmDGftaOkB9LBQsDTnDg2ZheE66UVTfMrjabfjF
5xosYfbUlbPnLt3M2i4tzt7vNLItLyE/S3Ej4XQDKj5OTwa9etef4N7vk+jE0bHQ3W9ugt1yz38N
Sl1V2bM93XdqDz9qyRUCnsxZ1xA8LKTwhbG2inrn0GA4c3GAuswQV4zHvucnTCBu0yeVPVjhnYSi
HNKNlNFHIMA3Cs7vlNWsq0Jnj7xbUE1l6wiBBfmRGYeZ1++rCGPPJ2EfGVL4l+fBVdmTc0ZVtR75
G3womzNBhqlSC6+BmLp9pw3Qg5to4VbRLW278U6R2LpqbzSaX04j/uo7C08J40FofR3HXh5a5Uxx
oCy54XM9Ks+MrYHw5m4CgoP6FUnpjGflCDimPcm467m8kjifsaCsVEHdYdsF/jjWhzQNgSTeuW3M
xQoksMKmFADbMK9SDY9eaBDC0Ud7J0fAWqVnTaRD1YKr1JZvepxNtbEbZzepSbddQVM496iQxaBe
7ZysxMMwta9oQOVpMR6bwZw8vPhAq+EXykYAHEdhq8WY3d3FXUqSf2NF6O8Uc62rYq4KKyOrpiLZ
UdWDwrge5tr9nhVjjd6H1A+vz3K0KmebFV3TvPL8pB6YokfIEZadHBSU7rmSS1+XAcbuBQWqYD3r
FGHYG8hBb52f7x36VwVhp6EAB000xKbVwfO43ei4AVPu87L6Wch5M2FhjGI+JrH5cwX6ndaGddUI
8ie7aIvIDHbY/OPCSuUNjO/QJqvZsstXJ9W64yTMW7PE7yzea8UoNY2GZKAGX91b8yFxPc1uuc5K
v9z1GRyWP7/Te3Vu83x5/3IJJV0FsLtrwp3tRqRvUOoGmqSDqiiUluRfg3+MCn/riGldtLP355/6
zgq7lpSS8bpR0vBuU6nbsJ7A1vlqwqMhUjcHkt7ppF1LSrF7oWiCU+Yuds0jQOmTk9tL4J2b0SI6
LqtFUZpP9eB8kG3/pg9Qzxk8uM/5eyBuDa68957Xh2uit2UV1emqd7DoDXKys2Ry5bKHjHljUb73
mleHqjNiD8mZlK4Ko/2aWy12wuat1uc7C/5aYapV+No6lE1X1BL6BaSl49ALWMAaC2QgLP1Xpp26
upaaSm7CInZL3qEAL0dJRB9Qy6bhjTHm917j6qCYJCkklWkm10v7R9cHm9Q4zVH3Y/og/BtX27vb
6OpsEE3g9lrN14BJ66bOHNOzGrUSOqpprOE7dq4dy2cZuuCaAKfc+LHvnBHXSlLp1zP8j4IvqMpy
uhxAvgs40/ALUTu15r9r41+LSsGCBVDAGe2z6XwsZpMBLyDIn93EOdZFBIlxSDd/PhfeWczXutKu
iH1GvHoEIVH2RTerTXazoftOMnKJEX4554Q+Topa9HneBPpOqAob+Kt1yAaKEXM9QY3Nog84+nh/
fpN3dr5xtfNps/tteZ7szCRIxX5YuuEHzrzVv/vTrza9qePxBkMJ2VwNldH8nBcPjlz/+c9+Z7dc
5J2/fFAVJdd+1AYEqUn/0weQwNzMdrAmryjKJTWwGxfPe1/1VZBBMxAorqK549TNaa7JMsQtwfB7
u+Jqv4d+BVLBQKmiDWfIXEBuIqIfnizyGxvivbV0tdkHUzc7v0W1WERO86hMHXYsZ9ZaL4C+YDbj
LtPebY/ozOYbwc47n9a1/lN1acECZguGeBYA/pTdVkXDrVDjvT/9/J6/fOUQRPOm7Jjsm2i3bUw5
pV5j+s6NZ39nK1xrPJVK/Cg6t/GqoDmUndrWoJrIt6nH/nnFvpPCyPM6+OXxfddtaGShuqICq23w
zg5WdmC/aVrybdbLz0xYO4fZ1AjbUbLdOHnf+8iu9ndFTNsYJV9Igj5950+gesKiMW/swff+9PPv
//JGzVBkPhklf3ofbTuR7sKx3//5w3pne8urnEgvumhwcr6NXge7JRaGeJ2G1QxIHvLLv4tJrrWd
up+7hiqjAF6Car9WI76jCe2nf/kGV9tbdsKKJwGCyYm1Zu1o6Uph6LjJKFmshWqMNUYrN77l95bu
1UavpsmkcwP3wkgJvfN+7zJMv3BD51+Oe10rOPPa0sqANHJldzCc0k6cnBjTyz9/1e88vX61rUkf
g9js8YrP4Fvmb/25JwOSB+hm/apXViRufd/v/aDzWvtluaY5Pu4iRNJBc1FfGIV+1MPyHgfV+MaC
eu8HXO1witRTYlZ8TDpEzMXc94+U+dE2mvnbnz+qdzbcJRX+5Q2gKM723GU+fM7UeNMNLUgWso3D
G+vovenTa5mm0Q6jLGh2baXtdMC0mPtuQrnX+nhNlAAEflx3VLBiB+xzvYyMb5mot8lcf6wVvlZo
7k0XX+6B8t1o3lmR8WYHBxc0zuXt/6+AEf8PMR4c1tn7jId1lOfpl/z7r4CH8//jL8CDof/HUja9
dYUc16aLzlL7i++gu/+xhJIG+l8EYoL/6n8xHhzxH4FGwrRN03EsiA78KzqyZ/yD5f5HYQ6Cvs9x
XEdZ6Iv/J33i4a9ab3P1z/8l77KHIsrb5v/7r1elFxgSrAPDRc2k09NQ6npUM+6kPsYmftdZHZu7
ylIP5hkcqicaaHkLYwm9VF5N81cT1UusGR2oxKJcV5hLLcjm85VvjuQBmm3sfvkM/8eT/vZkv1+y
PJmto2CzXAgYUDD+JieCVyPNhoaCl+j2+CBnvVg4+bA7D73voj5/tfNsvJuJFmlqKz3zgrmDfF0x
qeJTEKNdN32OGavuSrrOkm64kKBvdTofNx70aqudH9QwlFSGq1t0weW1mUUMS5CWy2x5Mxy1YvC7
7dTFxzi33KWp4m6V+w1TGHHLiEAEqgiw2wYjTGM3iRJKdssweBoDjmcC57EpsgBke7uJYjPc4cuP
jqrJMIqZwxvnzz8/taFjf2nxFz7m34/SfuR6a0vqxvMsotVsp+aKpKtZBiPdgKCs512sA0usk+Ee
o/INNfjyCKD1cVBZ5U3TGFMSpJLqBsZLZe+bECam1G145d1dlStkM016y6z5EsD97/7FebE6tmsI
g7kdU+r88+/P3I0pWp9RY4RIxHsqEOMHIxxOmfZgNk3tma5jHUbsbujNvXbAHT/roGxjv3V2NKof
ROhqe0PL1sTqdyB9o22R+j+ZTPXvCoMKeTeO7XKoK3cjukZ5WVOXmBDXR+EwClKE/fjw5wV+yWav
3sbRDWoMbGdpONf6EHvUur6GFbpSpbbXGxP2j49NmEXbm7rxR8MpsIZrwgcYZwzv1pUfLrM+1Z6y
CP9UnxWPaad/YL7RPxAGfcO+U220snVOeE0VHwBbMfbo16+u2VYeBeriwew2mTD6dR8237S4tF+G
6QhDcvYw86qgBzOKR3FE7mxVlCCYArEgR0P4kbf5Ri8ZUBlBUN+4aI1zEPX7p+ByKiqhM7Fl8fer
CLSqRBeYPg4Jbh8HmJfk+Tpp9a0/UR8bE1V71qBBA3frxQR02rGHaENfzRMTJXOAOdEmLuZiQ59y
Zfd19NjKrHmpC/OI48PnTqbMSspqhFep5IcizBeyZJxT9GguRD2EjMbN1U+6sDDTl6HUy0PdWTfm
0y8Z+PUbWoLBBKHrHGSXXuIvV34lim6miYZwlNaXWOiz03p6VuUPsv8qEsmEQm/du5VTQ5Cs+1VK
ydBLGzwVCiigDAAuck21u2xEzOCUE57AzO1/NQwTtqpPLWaOjScnbceHuaXdmdah4TFU06wv60FF
8oMFijsL++zZ7bPkNCMZ9pJEm7fWlAAFbshc9UATmz5rn/+8wi9x329vbsvz+haGI7hjgLv+vl9t
eh1EzKnh2TDLVr1I28deC3+2vcmZXdpQRZNy+syAp2f28fQgo2g5TE75hhvpWgSN2M2YgfgLFXBG
TqkSx7Gn7Hgemrlli3lJ3a4elfsWLzRmIAUQpqtYP2COaMIBVXoMjiZHW2bFfRiNX2Sium3rjqus
Kj+GjhRftbF16c3GmlfWNrVKppposAP01hhC1OTAoxFmfy7i4E45xrw3K3N8eAuydjoCgWw9hNrJ
s5v4n6VelY8iuJXJ6ed6xm9vIgkM5Pn7t5QuxHUvCs44ppg2w1M1g5hbxjSPQ9S5m1yvrUPh0iAf
ROZugGYCXiYcXAS29sFRUXQ/FVn5V5z3bfzvwY/iny7xv+9uHoav36UKYhtMwv2+AhTzih0l12RV
mhOG6OcT2gqs/MHN6lU8hOjwz7d4Zy1HH/hyHBYIa7RO3oiGzfOP+f0zcc/hkkuow//s65pcgRNO
JO0YCAYGMOvRJ2SJYjfccG9UXutGD6GORbTPmPdK7HOmvj6QZ5/A6EUrzJyPRhxmx1lkSKeY9D2w
cdx9b5rY1NTMzWWCoZasZRjXtNSqHjRY5YbylyCxlTdRDMJVO3NPTTA9IzB8aslUp87RtkqDB5qE
ZrMFdJ4UurayTJGtbSexGW8E5Fv6vsmJHMutfT72UlmiOY/MFRBq48Yx/A/hgDSF5bo6awd64bWf
hBklhkOPwqSNPHkWp/ISmM3XmQbhoWTKfoFcIH9kppUShNWOVIDPI8QSr7+8Kz+m9vAkwsk6iDFW
J9kEW4UUfDsntba2WjhJzSieNbP9cuN8Occov32ttqQCJg3F0J1i416lgzmwUYdpftPzHegQphY/
zkgEjKJ6jUIGNzNGuRGDgxFWpu1Zmv3TLDFWb+JsWWZw1zOw80k0nl83uqEWuvzo3x5NcpXZ0oId
ShT/t8/Tt0KmN4sqWZnOGV4eM63fzeG4bKIwXYse0YAmpp2BO5RN/3atZ/1WG/Ln0pke0r5OHi9v
o+mRte6N7zmw2M1kuv5B1/C7ddJx3KRMIxcN/oRt1DIpwYq2+/ZzaGtfWme0vTrtYq8Eob6YVOFs
RFx/U1FOe2+OH8n8mdditO/F9OWDFYunP38vF8ep65cndeG9lcWWvrZzoVxlSkIKXr6Bzd66/rB3
zHwn+ix7qnm6RYdzySsZJ0QMJid9J7C2Q2E8jaPo951bh7i++Mx2DgwpKXwu0CiAoney5igDFd8z
Nlpvbjzy309NHpQ8Q/DMOKpfhyEhk5kIUetgRTLm7oUiedbmalpHTMguHaL7Q160GExX0aeghqwp
KZSt/cSYj3BENucW44k8IDwNcfwwM4ai5Esh81UScRoIwtVDokXxocn61b94cEcAHSAyNiTH2+8n
rNAbf8x0rBYgcDpeMHKHJoH70NptfGIYQINeOnyXQKyXJSzrsPUqXS7OE/jdItPMzUxg8NJI9ZjW
2U4l80nLQpshCc5gDren9G7EQO2GVcoF3fL7+jgbAEAnZPqf8+b6sMkwlRsx4wtX5MRiHUxuzjFb
hmtblPauKPofdjIumKRIXk0TMDMyJNb8ASJhQqkbWCwXjgkQKz5DgNVHOc3qZI9M6U1Zwuz6XCwT
qenPTZZ+osLMDD+d0L3Q4TnxUARRINa3RjwQg2DCGi0rlU/3NDbnQ24aGwOl04JpXHPjy2B+GPd9
zFBMbIy7oFDpVktdLitnWCZZ7+/Siil4zfiRNr116NFRIdOJIMPOQXNKyZoXraSdnTVOD+mXwQFH
b89ytXLTMAvupaU9rGLswpBfNh/a88/BqVNHBdiXB32ON6kmknVxvjn7QIMEmhhemgXmT8ZLDi5J
ibStT0adBkxLMutCCEMHPV0lfE6bdDCto+1DJUfSc7iEzfkU88qF63IRF/N4NDWmYP68Gv+e05C0
Y8nBPYvrDVP9VxkaEyST6Asa7Fba48cNZ6zazoNZHwkUtwMRJuXUbdi1yadcS9J14Y4f59YvN9gK
jdvWPOV2N20UHdm3KnSR1urNcx37+l3UtxZD8Py+KUNt2fZJfOA8WOdhUmHN3VjHaLS/aLHtMhBs
vzBskB0Hh5HIaGwt5mfFuK6RHyOGUMlTAMo2r6RYMi5vn/Lk5hzQPwS+hjJdqgGmgKFJyPH7pgxU
U046nQivzCe100K33OVBukssdmeGF+UnCgq5l4ZRveeF33Qk6g9FFS3qpHSY0InScVHERbye3DBb
Z11XfxoHnKr+DwLfS2v9ai+6FJmkTnSCKu3ark4bnSqOKoG4pNnLOBvCZf+pVQ2TwfFEwTsohmOa
g+Sdu35+YoQZKQx2tXCzFw0GZ/6YPtv1/Ck2I/+xDZ0fo5TAaMNJu6tQRR1t90fPyNOpPf/F9LfF
qJOju085403Pc5l5Q2q0R5GX5bY2fXVf5Y3Gao67RY7p7sZtgtWkLCZtgqbeMJ58DDP2rqzto2Pb
7X7k5FB1Fd/o3188cn/7UGwUJ4qUXFgWUkd1lbhM2YCFSRRLr40xPLTVGC7LKqiOzHpTHkBK4zWO
iLHd7IoHi6y5W4xlX9wHSbFUPtavxcCUOxqQZF80TCj7uXXQ4spYKM3YM8Mz3BVhsasYcYyDal5Y
U9juZWlmq/ocXs5OwnnIV+KJvgmX49Dqm9B1HvwOYPnQYsXA9/l4Y+P+PZQiLNZZCdKCnyauk9Sp
KPKuHihiXZKFS4qgzXngTUDrj1V5/saGZVNo43PTKqJV3zq4zBjcI7lZXBJS6PZPfu6KY02FHnOq
gi6lLeQzVYWVIsT+BFFyD/is90zNotRxLrSomNs81Ovg3jTvzL6ZmVcJ3XXvu/WHEHnT2ndlv8S4
MTjUat6FcTvd44Xr37hDnb9lKWQEFJUU9rk6Fddri7ucvkKpGouXPz8V13u/0lWE/DNBPEXtB49a
xu3DdRG6xQbNo/41YBjdq/VA0IUtX1J7gtqAIkpnrJ0csa0HtdYRjnp81OE+09JoZen+G5qreF9M
cX9UldZ7f9UDLMUyEMn8eZ1kqNUw4/lKuiC3mT4+pbkx3JmyZ+w07JsFYp3JG4bpDTrvofA7orhi
KnbsnrdYDs1JjxvhjZodr43Iru6bVIMgPQd3BTPR+FD4n1K9apaiDCwqaIDpM2ygsUhSwmO617wX
0/g1680TZ5p18FvV++sprIaDQt8kFrnERpmhSdQbtjjKvFWvIU5IoW4caUln+zmoffhUlJOCukXI
N9xqJMrzrvttV1L6457QbaUM29GvvyZWIZT2WdEkQxfAsHtirATcVNA7+tYalH/I2tfLygx7R62V
6j41TexukrlSnLV3QzqcBlJeT9X5vDaHkd6wFNnOLsOHNtZWlyJ21fVEPnqDFDb/cdmOf95oV+4b
DvV2Pj1K+hy4lP4JkH+/GvrIqCIKdAIZ5CCXXdC3KyYzdW9SxA306FZ2mH8fSFc5B4oXpclPl4SY
Tra1RIRnen9+nkt1+tcPleexOeVMk/I/FChxVfgocJuXpWjFKupSyai1y68yhwntkwyiAYWaFF5k
VbiFpxSv8S2aFrbRhU8GJPU+0+ND0Y9fIwq32zqe5E5WDGR2Jsq6zNX340QBripFsSujyHON/Cvf
iukxrjw+sob9DWSHBpZAPN7I+C+uLtevJbl/Jf79zL6aV4EIQm1O0DafVsPU7MfOHtFVbeCsp6+o
z5dRIBMvwZKxWI6N5rHc+h1Km/EhceU6aDsoLJr7ZYq7cXFZUN2EsRlthGo+pLbxgCjzHjVGkOzR
uL3ouI+gB1f6cjbz4gXV6bAqLcw6Mnsakq1Ww3csglx77JWzFC7z3WEWzTtNdO6p0Lr1ZYs2TqcW
04zdHovOuBd87EgXCjZ+7AYMLnb1EZ3sz8tRC+QxOOZaXxFU4qjhz/Y+nqqVoxfuqTJddXJCay/9
JNvLXu+WSlLAFkHerdU4pgfLKbdBaQ2HZjbfkPCFC7jMxgtVB49Gy3c9jQpeLn+LCG5XAXM56DYd
jkLH57EyO9to7UjG2dboTPXcXgRod2403P8elGBTYFDtsB2qWAYK9N83idsUUzP5w+zJ0WD2yyhK
r/SD9ohc93Eypm0Scsni9UJWNsYj1e2Q4WiN0ladfOin9q50M31nM46xxA/A2VJ41lBa+Ok2klb8
POvJ90D4wWYe0Yp0bdPucSByFujH1abBgvSpE84msPCPSwMc1+PaGfCHRnWntCm8azpZrQZpveUT
qTmLcIlxH8Guk/eKmW8AHJIKRJvbP5F6WC/OLX89ebEO/XVxYx/LZ3L+iBDl4DB01bvRMkxtssQW
9GEWrRHPj1Yc9pTN+xhRHZrzy3USp8anZO7nR2xNvUuB2ObJlxq25PejX6+cNgzvNAu7a72akas3
7nQazE3OB3HJEfS0X9huWmwZ3jBezsPpXp8Tr5Z26lPLkF4z5uXHkkRu19p8Nsk0p6+X6AENdZTH
7slP1Nc8H6dd7zjhkjqISZI6V+g9w3lhJkOFgtrInkcEZZ2PPAwRaHKv95W+rFXKB9roGnFXMFCP
9VWw8V2UXxL9ZrHs3YwpdK7dak21rj42YfN5HkZn13Ggr6ezO6A5ztHzZcPD8Wnkwm3bXZlJf6fC
qDki/lu4Nolxq41vJSS3xYTx/SY06mJpmxkyybwqNtMwf6ySqqaEMQ3HVtkPc+Fw3fqBjoJyI6vk
zjDS9F4jr1uPnUp2FYoLTPxYEUOLGI4BrboNDtmsox2syPvKsBzY/qG4E1Z+1yZ9SmDZpdvKteJH
zUES3PH7l12epx0lLKcnvenE0U+0k6bM+6pnkWH11W4arghTlh+xlnitzx03o7IXf31wNTGa99cv
K9Xjd2vO9TFAm0lQb9AE0p2NG5Xdznb6t7rVsnusOtytmzfDLq/nryjsSRS5M6ql6afNKUYUtBhK
FxVJ0idHabrultEAZhgShyg+gHmX0kUQyed8mmvYHIH0yjKtt3LMMEewu2zfNUgBjWpY542fH4LJ
yDdk4dbq0o0gLm0WHbnR166eX+n7nS45L1rJah25c3PqtHSrzgDVmgvdM8yoxBrBR5/ZfB1YDh/p
sLkQvyM0pdWIkH/osufOmsUp6ma0f2G7MCKpH9A5BUs1SmvvdAii9Xp8VW1d38mqr/dc2Xs5dea9
RGC4C7SzHGjIfthDMT62cZsconPVLPUfTZLtfZk0q7oRy0Dgh5u6tr2wBt9Y4gSgDnaH1Yc+ypeh
pcMUGd1Al03+1T0AbfNRBJGzKdzZPV5+1fbtz8F06HP8+Wa3zpWf61OCmFY/Dx2YVNyuDlGESqkq
uLg8Qx8t9r3pH4wy6HZTb2mschRSARtYaqF2uPzLCRiYSAb15lr1dhJG+oYK+K88vrEqTFowe9jj
guRdGjmBPX0T3ZR5mTU02xLLlaVIqvb5snaDF9Ns4wWkJfMwJgAzU2fCNVqM0TafnGQN5NE/j5rl
R4q6I/qpKQ29c+N3HYvMwAPJp70cj+bXOZtetSmw0FlwbSl/fOIqV0u3ncRb7mL7Y03yNcD9HL7Z
cAjqfqLmoGuvhsQMqjX9dZr58ph2mFWUznzzJL6OSNG9U+e1L91/CofXJlqB1DII1yDgcSSVyI/T
dFNU4wOj0diPWu7LWPXukiaYBhq+UdjctCus0Prt5TjWKFpbgU5Zfc7jtTb5k1emOclAIT8m+Wgf
ZD56E8K2uPRjAL6yuIvhy9Lic265mV2y/F/XyuVFGAE5J4EWNdtzefSXHiVKPua5qxQDrXOnIcH+
dN3G0RdjFq9tJaKNMHNv6I36JNNckk9kXKBh9RLG+jpzQAzjevMaOhqtZJeW7J8X8t+6NzwcT8VH
jUO/Q15/NV5ma0OLo73Fp3weMwmw5sQH0j6UQZJsJ6P40FRM9oaDSbbSRRula8+4fJMNmG3puVnm
7rqm+57k4bMau+hwSdD10Z8959zlK8dqlbpN+P8Tdl7LcSPRlv0iRMCbV9jyhl58QYiilPDef/1d
xb4REzMv09HNoNiiWCoAmXn22WftM1ZF/bQkc5RuesMIHrNELPvWebAf0h49g7bAtNErY3sQQsJN
zMRcTEslLAQ1LTCk595g51uHKnVHTnqt2qb32YylSIhEP/f67BwUJ/dWfUn/P4ZXkxP7//OwP94j
FZQBBgn6OBx8/+8LWOdFz3jUaPvKqpuhGaMjjDNQw1YTZcK4HfuW1Jb1qbXAjvx8qGrzWe5qmyW2
oqIfsgM3lhH9/Eo8vvTz2SyyL22LGeLP20u2zNPzJPfNUY+36YBeI1Ny3lOzvugoJkdjHIfb2Dfv
1pCuh58v/fT9pMn8nIB4+LgTZE6azHSOFHi3HxEg0Ysl0tdWorxUdTraubTOeM0fK+KYeD8Xt4MV
7tKZ6qKfXypmHHvyFJsRsZWhLUz5ic05D0YmbI5Dzrk8a0ni6TVcBWUfcFMVXr0m8mnWF+GB2Msu
qcNgVbchbBHVk+3sRluO9fzJFtjEXpaPFxAF5gsDL64CvSRy5EU0HqMdMeaBZj1KyroebVTc/32h
dmwfgW5+MkXdR1jwFN/ZyK6RUkPdV6MVqYgc7n/XYlbret8lwF0aHc2zm7RznMnGASRQJKW5zuzo
mvl9X6pukleda5RMFE5LMwS6Yg0vWg3nAGbPC56CdWfOQ/rKcjnvmqUbnhJoZdzZzX0TUn02ivVD
oNS9DEQ7hXORKLtZqXu3ri3xcI9/J7q2fk7KZv/vS8t1pQ4Iqt+8pJ/7fQ4vLtItGgmyYFaQMEpy
Z/UviQ5uwLQrnZLyZchnToI4oHzFGLTWnfL03TCG51YqjWenNd6Q4wOdbehNHZvYVxtgBPGQCF/g
enmd0D7mPnlaF10550y/Py12DM0DUH5gzc+pLifP0rYtT6XlW/pwnByKmqFr63MLefaESYQE90HX
3i28KqXZP1nbwEaSzwZzx0kWOg58ixJbbaE74gwnIPWysmxD6r3ER/0wAxkPcWhZZLBJWBPuKzOy
ybLit0H9IlRyZBXozKoPl4XBuIKxXbwWst+ZSnmVJ1FdxdT4RTHDgLB6neowrd6H0XGnFI7DQ5IZ
zGKOfpach6gR6LzFx58P7SxFPw/HuBKypMi4ZzNnibpOlOfEeh0GXT5ZEx2oLlFzDtdVcm71+Q6d
Rd5X+RQHouV8uGgmUKw2DZnvfrOrBlpbcZSddbgXFXGGDzmLCTAPGQqFsVW6Izm8kAnSnIjyeHzl
jE8yVpwpEHZZvPWkX11dmZeTjIWK9Rgqa2+/NfEgvDnTpfCnGP75U+2fB4K0JisYtCnd54DQicUG
smXpnFAns3GibFjyUIEoWhIWWC8DI5qQRXaI7nCSrLmBDb1Zt6STONNBrgqEVescPKx+t8Vz5oqk
zL6pTXbmsn1MD9OCowS20dd36ArmbpXajI1Uz0NtUwGeKOly7FJheaLsk1BPmI5mDC5YOcSHAlzW
Raq1LUwfn80mRo/ZylKvSMDlGMS1nHXwbdH0eOCTNUHK7Tnl2bl0mqtlw72X1AHunj9LlSznEsTh
Q6hVJNk8/4iVzZR5/x3a5YZp7Nhh+kek/0pTSf1xsdN9qsqcvERVbZeS+/xCxu56KJUZShwNmkDe
8AWSeuU4TbrTzW5C6xxTlg+WA45KHyYLLxVKCZvFrIyDE4uJJlQ/vRQzFJ9mQ0NfU4ZbCv2qrdqn
NffNod9YqysNo1NaxdApnObXOp/XOisuCUekczudVPAkFwlCQVrYl2Eo0K3X7r7Motr/6Jg/dUSV
2VOwaIy5/1RTo5jFoScT5L7Ihsy1rdheYBW57TAbXpFHDdPM37Fdq8TYLvqTlGTRmjaQEAz4u0I0
Om02mjlLbLe7hiNqaCbTi8pqnMdbfPz5UPQFoNAh7yLdTifQJvkaQGLC3eSsJVDRhT2VJgLexcRc
Xmq1rQhN5BTm5J9FUsl/sXr81SG/AbFzJgovmwpxQG7Wktj9WT2WIq7PYLZy77/zrcxyF21jNBOo
faPtC4bw8fw11mSRQo3M8J9laWO/P7a2lPtbbz5DXupPdZnufhaXvjRhT1gYWDoQIMG0VLB7CyXb
1bai+ZIEnKVScdxgVpP5J4Q+mOzptojFwtFRFcV+0cr+fcz3yerAgOnSL5uUJb/rqxuuv/hmaJTE
snDWY6+aAyNy7RRUkmQd2nmNxtQhr5nXIzEdGNYbEApLEu6i1PFfqSGJl6ZfncpTuLQpHtofOWvS
K7TuSZy7oTNd4uUVjulZMJplG2iixtuk8LN/KpytkOzdBup7NhnKprbFwfN4W+JJCX+EIaUCHqtK
2svPW1Ro+r887RRPaFlx3jYrXDVTOv7cP5Bbpr1kz921MdUgtV+WjcOvCZJFg9T8PDC52ij+z3Om
zQ9HIOCUfbPKu6xO4tPc5nDpHjJeb8cPgqG71epXx1ixm6sF8674w3pRaQfOujNZXom8050kd00F
hlmbgp9Qu4SeUrydiqL3JEyWh06kh8WCgaCa3B9mFnMkaA7qkFsueCRW5CJMmXV0OJoMReti6ECP
O1TmfoYWKel7/AnAgBtwlcQ7kcfqGwtUB/OamErQJt8bsDN7ekmWP8kXJ2kQOx0PQxdKre/jb0Dq
fVTtrmb/Ne9a9Ys1Ct3YtRFZmhz+BbkunA861U/lbXD15XOySx3Orfhmc0yu8iphESrMF1OdaoTa
tAklVTmJYmUjylIgEIb4Ih37V25vv/OOEwCYrqa1mWFnbRHqSpWhHJLYX/ogA8IUtrlmBxsKzW0F
Vtct8hxM8ZBFHIoH+DAMhc9ObEVlwx5uWlUW2I4sHWx6vaN12Wg1s8/vlwE9qnKyD70vLm0a51G3
dpUXT2tk9FBG1jQjBs1GTNMnjtFdTsNzijdEDSwMhbFdOVPfikc3xBLrexWvWrQAIpTiAps354M4
53S3vsF6PAFuRAlEfuH1ZCaGxrI6rSiueSPj0si1PqhlaY6GJZPfFrV8lXrlbSimkOktNzdat2pM
z1EdKTLSdaFzyTbIVReYUubmsjRp/QhJOGZ4Z9c0ubEg96424K7E/8TAraco6+DpeJxgZN6SUg6a
flIeLdGz3Vv/DHM6zXKz52v/5BYLS1d6StbtG7W7465/LXt189c0vQljuTsqaEHTWN5guE+0xtdv
5mHZnQAoh2qnuoqVtAfJKS8afsStWU/aVgXp1Mov+UBQKfbmxhX1UF61WYPcVji2D/ezIsEU14fD
1idRXFLkhIgoz1kdv9SZ9fpzo2BSQeuDFeelgxz7rF/2wUE+9ZokBizfFrtEIJ5nN8mud1lVh10d
Hzfjn2PMLwRB3zvxZYwxlKQ2ZC+9xql6VdvBR/0JNib7mcPGyyO5rc7wlzG6Mi0Degdl5m5qv1y5
7HqmyGS1GBZY1EdUbcXboqnfjjOiBSaTAmnB+crT7QuR71yvwKtk9dVSM9zNHdqA0jIANu4Rp5Tz
nMr1sV/WXVbANgJEpBsudeWHMQA1XepVMMJsm3dpYIKvVTBrTBmDMEpX99GkKiL1AMG8S7kcAFoF
2eZAMpI1HB1Xx7zq9b/KYtqg+jJz45COEr735HNpC2oMVT876uJbYxNwckRonnZ6+3cFfiSvdx1D
hKSfCF25ZTPgLPXfgErl4LgvIq2qjhshH25V5E+m9qBlDnO09DpWB7a8cWwy1PYCPF5j7Zml8rat
PY9xJu1W1X7H72sEHYaLxCnWfWEMmN4flVSxHLEOb7C+6m8Hk6NNI0Cb3sRrD0zVuQDdkcreVxE+
Y0sGl4MveUqCckz9OGOB4FzO48kw0MeQl84bFLnQkcrltaRRdhQtsdlyWc6/1BgFegZYyJHiIb5N
w01L+pesyYdf+WRtQSrhpjGLvjxUnZZ7WNNOmAJzf2yN7tBs6xhSzN6XHq966Qw7tbTeDKvidehe
2ejRiGMtNmJvMnhYRefGuMK6j1aufEABniblbgcpaVrMYHZYIWmpzmEL3ud5HfnrMhWmKP6cvZum
QhjsoDokSiC1ZGK+jjg6e5uNSU2qFw6ewz62GtmPW8KZl5YIY95EdogqWqDjQ2zU94BFc3cVVsbz
Yx/kOgYl0YOntASjbsNu6bb70A1sMCt6p8SbV5nOWxrXFyextWAyiu91Nq54oPEvYK9keiE0rF1M
DKRYqx1iRlihY+mwn9H8sftzIBq+0YJCA1znTK/XmmAbLePj4Bfa2ovS/JLn8jPJXhXHLJ7Stiw9
ukSTjGXfsq52qn9P5gpfZ9x9ZRVQ4rT6HcdDKMjYisqt0+8g1qK+MOVXR557f1HMQHF+5yVDE/YK
4FLA4JVcClHX4CDgGmLtDlMjHyVNbFErZ3/bkZJ72zW18VLlbXweEzKtK6olt1cBvIGUybpnbhjT
t7mRLZpdqxkumNj21VBP3MdLdhB2VQU6zLjCpFWYqXp3H+JtJ8Ooey0FxSIkUCsc7FdlrgKlYbmp
LTcx8V/BI9sPU2qfjJq7gzwmhb7FNnnOqM2R2UHjKkom7lc1Rzgv70VWfg1NroZ1DU220GrprtXd
CXd+chzhTpysdnoUgbjqf1o8T9lkcy4gP2U0GZc7o+9teuIVTPGbpB2CjvSSvA65BfyBe1BijWsE
gvAmfDnDyBA7Xq4cbCZJLHvxK6cIs2yQOEPPMKMUeMWY80oPVEAX1NqYoZVXU5gmJZeGbb2EWGVk
Kk7iivMvd21Aay8jRCnZ+qepTl8dq7gzjYGMjrYZForW7xzMsl6dqvmRsSOvp93yqWCcDXhnMZ/G
tuo+vl49/uZWIs4p8mlObdOLdH2rlqnbS7H425vkXkMPanwxiDGEYXwWBss1G9DTIzVIyt/lf6Dz
FPuesraL5avIUH7XzBsNBRGcMzpwHMXhzz3LGK5e1pzVNbG9tnwrxz81THjazDGPp5EUBypoVwNE
Vhs5Z0AE48rKjoORuqpwVBfwQBvmmlwzjG5WrhUTFLbkIznxBPVZtQHZGH0kPheyzBWd6C4txLlu
q/V7rsCJmmgCWYvxq/Nn+bzF58wxj9qIfbDurzP517VWQSyri1OVaXdjSXBxNyKc6KopUvR4Wfai
vScrste71sw0Wttm8VOktTtHgahCAD3KK6f+Gbt3WGo9w1OUMhVUQW9alm+zy79ke6KwGJbdonKE
BIKXkzfoqmDBDCoerb9kOOHQdPVO9hq6BaD2XGpYzqutmzgMfdzX9UEKY9mbXgfruc3esuo7Kz+0
RLc4EagpCMt5vGVS8tZug+FBYR0PEByn92nOziB0o3GIl0sLFOQ5bzDc8szLA6cv9vwcn6t6tjNz
pNxsODjbsvreJsMNvEevFsdqW+hBi8+uR9ccnOQ1tVxBee/mJgOidVoezZxpt6TSYeVa+EkS8vX6
ng0CqHkgp+We+X61HKxQB3o5r36BJVn4GgMU8hos0oGUk7iE8OI3XMqFkdOSU6CpHUln8XkdjMG1
q9ti0RT39tGn5HCf9Ba+qEQJVVX4hYURv6IJ6KhEKZGo2b3i2iJKpRmtb8n80/BU/rNr7YWqkMpY
fZ8a3dXLo65TdHpsnDP9/fVA87/OaOyXaBe8gumvlYZmGcTVJcXCoN0gczrS3lKeB81hQulZLv4J
iaO/4iocXVAjHm3XYyVB8Qtngl9hAivLJes+5vg2acgq7FzqthNqJMUH7N/r+KrVL6L00/YNdxQ0
+nUJUgLKhQ/VFioQBMUSxubkVhPT4P0fbVq9qWar7v5aYGsmdh7lutofK6JiZfxWZxcbwWJENhmg
w362jqP4EMcN/ZS2GD59M2Ib7N9iPLS2zxNode8IEwCk0vrY1HT6n2eW3MI1ebuBJ1838MiWPATw
DqBSaoSjLjqjSGNIjkf+AsgcRh47ZCDW8REdb380xnKu0gZmnlWaQV2IPiA8Sx/LKLeg6fIEr3Gl
stQoLI79PesUJVpNG7XQ0f06K9U35qK/KzmnejYgr26ibFxwNrEj1X+L4fH+FWVKjZTvB5jPe846
uEhWfb4uVCpR23pOIQW4QFa3wWRPtMCtR4oyzdPCAwWDuJK8EnVyU7/o9WXh0AwMnXR6mMxGeoJb
qR2WyTAibUn067b0TJXmKJPj+NzFOr6b1LHODn4Ngi54CQkLjjfOcf0U64wb6npaeEtjH/H+tEBR
m7M2KvsHhxtr7tGklTpUGKII3llHGsv1FGyWyu70sZiwj/Gp6ug+WqBMY7ilht/VigtOjlrhpWGw
JC7e8bG4vOIAXdgrqHbgw1vaviTjt8SlvlbhWI+BOsku3+7ybO9yvdlBuAnbpDhyWClYXvrszkDY
4iZtJ++YNy/pgRLksCsyw3WWU4Yd8Ummvb6xJvQRyRBwQQX7XscAZUvtvUUqz8tg4AzSX1nX7Qz7
D/5aJaPMVtpTJ6PxMSkZGFrah/JYULBD/OUgaisHBjUy8PUj1UAVmq3hxVkbcO1dQNvnzun3lbbh
nGYKpkV6ICWo1aoakYD9S+xGdQo1Zma1pPabvjrMk3FOrWU3q891HEcJ4J41BsX6KGOzxB/ZtR/v
M/2IoM5V35i4/5CnaLCfxsc1cRqfwRwPzytasMBAEgdWXXklM7epp9r4WqtXyNeG+qSoHYHhPAEO
XC1NCSqW+SEuKfiriBRhP9aoEhaM9SP3ZzYwp8eYGojJZeMhtk9DTSk5jz4McrfHd75U0CG5UGlz
WmAXJFSBgw9NPWob/cBOFYg58zCMI1if+TctP9P1uVaZHU5GglTgpY0yisRzyaxH2XOsPDorraYR
YxLYH0ySOL917wHolLRhxxZLl0LBNFuGapKeODQgHuKjUdAadnH/aWbs0RRHeOJ5SvvIrmTfmN84
u7MT6VGT5adyvC4jTN48rbp7+fjQV9b7EB8ZSlbDnE5+QpgyGsXYsp8MfmMLVNLfSB1ONbHypBLN
23kn4mw7S06mUKWtEGvK3Jvn+CAb+bEHdyFVK8hmnB5WGcBXRXSXvQJ3WZE54HEbNG4Z4UFwE1p7
p5931UT4qSH56iYHpfPdV+FGJ2ibBOYbJFx4YTZl3WLZPnEauHAtD0hSOHKPJOKXlr7kDN2QAuDh
YnPJsnCNqvRrSjid7W0Y8YkxDJyvcuCYGhxvHYPQNUl+9dWT4aQBlbtXWYtfmi+P6RvA/WjIzBOp
BTNbBqz6Lxal1LxxH1h7U+hJOC9rYKTQ7WXJOFVaxyBrshEXW3bnhBd5fmz1JcfncFTUP+CQ7LPE
g+NppOsE2I+loLUkx13Ncri0cBCPalOwdvKrYtwUugyT3V9qYzaiFiXNXfVW58fNg2fC2aOz4crT
r1yjeZopDTk2xqjuRdftp6LtzmUOmnneCkEVxvaxWNrZXIX4S3fqtlorB9hiPcb4jmO3XUo86XU7
7NaKaztO1nNa5xee+qhpIy1lnK8bYetVl0mTT1WXHGy0s7FPTzUS5YLJn44PivOUv8Tdw7i6OL1f
tiqVlEW+gkF7/9q3/as504VR++64tDog03X8wNamvEzOC6M5MZzL5+4dgPlVyodjt+kXSwzHWPqe
iaGArh45lhLRzT1KY+zKyR8tpdpj4Her7UDLm6CSHU9T7bCaFWx+5oWx2RNqP+vNc5eZQTVOwPVb
F42KDs51bb8FZA5FfYLSsW9xQ8vzHRceR3eW1CU+UMUEC3dATCAI3b6CKV0pKGdfcDOjhdfu+FvO
I2pWjqNEIznjEhE+oEKo3WFUSa99HL+1IyOEGsVM4CzgN1roC4xpFodWbz5sK+v3+lQys1J2tq/2
Bmdpe72nY/1VjpIcTIWoryZBp9fSautrppcigBKV+z9fa2qdwVWc056xVHtGqvRDHw/ppaFHJmif
HheirWSOdP3NgfrN4V7vbn1Nd7ZjwIytrXiv2wRM3uA0T307jjtYDRwFvolMt/dx0yuBk/B9Ut+b
uzbrPhMaBteJ5sKbWt+KxTJf+aHlsW+KW23ztJlTn14da5O9tOmPbR3rZ+5h4KzbpbK3hsiUurqN
NZbYYm19oavFq706HIXyV4HUcNzGqn8UziKYyiENe9UaA43IOgMj/8dS268i2aWJuReJ+mtCsj/H
xAsi6zBAEs9FG9Xq0TaSzlfVXnoqyroKFVGgzjoMYCYOhibauOaxsot/s52vx0a1luPPZ8O2KRFp
WjfzpqSMi3fs/XqrFgDw2gV2skmBxMgS0LfCyA2UU0NHvryOctacdeTvhtbesbKaB71U1SmNDNSy
NsJDJlchVV2b17+rrOIInhoUeo8P+PSiWBknV880zmp5UZ0SeaxAKUEKN0wtXOu5C5RBSXYg9XNP
YGO8y5Z0G/CnvzNsOe5HadfQN3sapU7y49xMAx0UPTcj2XL56KRMT2W/E0sjHaGctIiURKaBSyEj
C3V9pJunpAH+IQ1MT9Fnoe5d8tIDZI7nu+fgBSDH3rgSpGTpcR+0zTzs5KW5ZaGBppok/eS26vZh
jZdCGvgbdy8zdep5yY29Jsbt2rQPHnnuYKBVljP+rtGb0/dGKe/mCCHUTBi97jXK0dYmWEXvZdPj
eS5Aj9d7rYHQPo0mw44tokmaoVVlZNyw1dQMF9MQ0lM7f9+K9oZ5fp1+zcPwF+ZYfkky4fhE+K7n
YkxkHKNSfsL7j95l6m8m27GPTHMWinU05/V3ijzEqbEmIHco8oOptt8tyKyDkIqKVJsFwQ8EeDtk
YTeqMI8qaHwH/BCwJZKwTwszSIf135zFhECsxbGWTJvTqVrDCVFQidK4PPx89n8+aKnVsXRkY2hy
kkljq70iJU5G5yOqhAZcoosWA+5hTNly7jwHmUdNQKqJtXypco6XL9fLECurwpM6Uj5sehFJZie9
C5XKXRp2RudsO7ujYYRCd00U6p5eYWZlwQTJnNtuTiTzrbB3FIj9ixLLb2hFatBNC8j52FEu06hG
BSmdwUay883a1OHC2Kqr0yW4rd2XAHnIqcSadmKNnwh8qCLLsGmoFHJz+PnMVDLLJ98jdn8MI62p
ZX65NIUv6TPJKniji1lzdmTy2K+zvPTeHiBFiJMjMhiwhpCiNwweq6bLULA3rp91sZ8z+B5vjWRw
eAJgC+CTC9kjGZls9tmi+vXQhhtPRtgX2Xivl1RjzyZ4nq1RfDT0AnR76T5ZD9fwrLRi3ltFst+c
oblb+QcNDE+LtRdLqZxQ61rzjDa5QefB2akOJ3OaYjc2zTqYHvQkIY9DmBdae8JlBGa7dzZGpW1S
QJ3qiBVlOgCT+WvNYvbYXjryRyVWE95Pu5YcGvRa4tt5/qZ0vX5cK2DwTVrewbSBbmfdouau43cU
5DqxmzcHSeGYs99gInXt2cRg8VQWTvlSdgSxoa06UaF06KC9+aVnNv2koqTaqLd9aoXbZKTHpfwB
r2P8ENsVYMND4nudFeVT7BSS8BBTZa+ERk14xGzup7XZ3tpahHPpeHGq3Es5GS8iGdTzTMYgZHKn
eyOE9okJh7uqL4W/DP22K+YVQ5SGDWdpKEKKHpDnY0QFYcZan51ZUS+Pc2cqygPX8EbEc/GLpTUa
4wkV0mEYN6kTqop1Z3OSCKeC0Q20OLloLnVr1ZcC1SOYHLnzcKMyhfPzRX66sXcm7Tr0xq7pij9E
il0Kmn1qp6EXPb7550Mv45Doq4mjkI5tZDhNf6qufKsGHlrUIVJJAiURH3rdfzaW1Adl9lKy9Mda
6eoj1oJA56A1WXMebnYRjFplBc0oxS4zUpgdpvZ9FfbrUjDjbMxtEbKLQ4+3nNpXsTV5xegWauxq
SULjLkCglN10kzqfGe9LUrazlxXi71rEfi/Yx5v4WeU0WKtF1I2tiCbzOtNV41sp6wc1OSyZ+Cu1
3U5jLlIFIeKKrCZqguctJp9xpPevki1kMLW1SYh/ZhUrKHZbh+eJbLBmRbxLFDnGOqHNvt44wpdG
5CPDosXnnJtxm8PeaUjHAHkYZ9eyU+RXjQNH03f8hevunnIe7wzMAh3puhL4JvMRF2EtBGQsyx/d
fNRTMip0ywwSMVP7nJFfPUu5wJUUUPd7cVVj+s48Y+hw61KG13lNuCTRdVRPtSuh8xYOboTGyk7k
DD5suiFsmriR3gjQoMNVTj1Hxbr0cjjpgd4gkmQMoPkKgHx+vPKmZSWZL1tyWDWY4xMto6K8lI51
a6pUfWHLoSk7xnQl0w4oPeaWKatZbPrqgz6ZQm+cdh/urrDZks03gCDwPlu7nHmpazONvxaqcOBu
/8qq1O/g1oNl0ka/WwCZWEG7kgbYSUJ/69qOZjRdE4nLuNF7p8SpVTl4wMWF8hETDriYf3T6A6b2
MRKAgvMy6DXyzNaG+bqblb8wV+onxVnGU4y4IaBdWTTCs95CNachLoG6AFt+MGhedHH6d6i5LnIh
vaWqWR4HOROX/B63yI/p/HAiDJ9j+ZUum7JjHY7MODlmVzPFcW0rsXljIbg6hV28PvCE2UyCiVql
lPV0fg56ZtWR00qnlWitMNX1DcVxY1qxV6kixljZl4z7uF3TindwGQ5L1Wbs247iuTbwY3VNU+1n
KZNeaJjdkKyt6W/Vb7+QeDwUR77xkWHeMACHbcmm7NJ4LuRb2T5VJg7k5ouMG18qtVBkXHuV/1Gh
kr2Z8eDL6R+LNyPJDabsnlZiEHrrpxLcKh3LxWcvEPFT4pViABzMzjEpNjJDMrKC87yxC7iqjt/v
KWkKtBnSX7mr00e7kZUKTlpVeVkr7WujD9T8BsjAH7kPRxIo0BAsHiSzeFcoKgczaLuLo2gUUb97
W9tNtulVG3M8OHQKfa8VVeGmk0zKZLY45zKydDYdJxH57457yhbLU0o23xnTFwaQ2hn83NSS3yK2
95NpO68QjMb9liscgwbLL+tE+lTs0R10/BKJke8apq3ThDQjqpGEsfBykskHNAKR0+i8xfm7Hc3T
k9RGtjjEjuFXBje6eaVzMK1vXWG96Fms+V0JeaQ15H85iy6MR91tZ78zxC8MfvtW/KuwvnX26MF/
dAflixtWWr83OtV16s4lHTq03ikFwMSmWXZxWMeN7qvOoni0zoY9tgDciWKwoqFcJGIa2v5Jil8g
EFd3FdH3LA0NXdUsC9MjsLGVByoOy1F+Brv7OmlVgUTGDMxESOCXvpE+2Gl0Gwiva24CF4I7QY/Y
j6YCEQTKHZJRuvyaVvtvgvn41gxtfFVzWlg/X08T7P4zveuwLZ6luT1Pj0YoAB1oEPL8a8AzE2Xt
iJHg8Use/gOu0fFFmUyNgaW1/e+3rSYukrFnwVca57TmYr3BnYYIY9OSiMFKelKu3fNkuT9YM1Pq
zEfAIPndmJmHGaVs+qTF0XsZ6EYmoC+dk9PkaGjpv1Enux37G9K8jl90oPNSLxobCwZxswhzhpdw
+5i9a2iJlzHAJUNRABHl2eKFfAFq0A9nfbPXVyuLvc1mAea/TqEK5PaByCR4zEx8FLou+1wSr5JP
hnVWaBQ3xLAoMz2a7B3zgSfbxK44M2d9ioNmDgwS77caQyH2LOfU0ZGTaBcrlCDTgDTBQEs1wzRz
/KVbQi3BvtcSHhVYxveDk6eP9M0GlMZmhUKHAEOTTCAKSUmKFnerxT9NW/wh/3wo8OODWYkRVaEd
PePSQ0jC6ORZ8+alf1dzJZcLYPJDlhlpThRFSACavxnXpBLkRfJ0SCPqz3mwvjBq+e0qDgRY+ha/
iaiXyetS9tQPVslMudDbd3vpzUD3sjlu9YwfCd7Qjm7D2D0zBMQrj91+UJGt/9U8JVn7MdS/R0ei
SUW0znxS+gwfpu325hWDUrgSSLWxy8Qj7yRth4a4tli13ZTglscWWFoOmWxA3OP/YevMmtNmom79
i1SlebgFMYPB2I7j3KjsxNE8dkst6defR+T76j116txQAWPHBtHde++1nkU404wAVe4s6nbUrlxx
WdizyC/zRraJ0GEwR0UaCgujoXpFwVIxv89FTwceQbrxrMEgkvKDzi4ja4LkmgMfhHUOcMAa06UJ
v7JJYRmduz0uEbbvjgtN5qB5XKd5uQ9idCXxi+e+xjlhPDodkfaFV3LV8rOMplsRnLWesVjFPlc9
q6Ye4Sm0f6E35y0kqAea3DRvaj9cBqdTfhy4to3+aNSw6hEgqBakjX63rS35X6uBPzLPAiajYl1z
lHPzv5F0oTySIcRVhkA79II/CX+6NtJyWT5PDOrUp2v/suLfRbcZ0zAd33rJmFV78ouDhcKTkDGO
CX89amt+jnDB21lIUrsbivmV23y2FfE7xXZJC+UwutJ0nIccqDv/K9Pb9YjJMm/+dKIIkWSsauQH
mvHdkBboMt4dk7dBC/DXuCSNOpi7NF5NMB8t/wkEEJGMyE7gfwRfkfvTJ6oMgCUNeQsz02a2xNYt
uOJThZLsuzP+5iMjDKcMB+KfB+LhdPo+HHJ2WWSva1giVN9DxpDT0siM481aNg26zh0DM4eLx6o4
aCRh4N8nV9HNZIBXo9Bt8Z1XNgOVEvXVNq+yZF/5oCWcKniqdCneTAM9SY+HZuulkf8RNT+Y0lqI
4e9OVKLMbgeKIfPbnIPDzNjlFZeBeiXaIBxbdUAHP76Zs2ltSroMOwN0x3s0Gr8iLsNb2tvdq285
m97JvuBKxDetjYZjNzJc7N3+0tn2fpgz7cBi/CSTIL/reW4zrhUnvR3ze9aW+nMQhIia2510YXgy
6Ue4mVCb0S/wvJ2CF3FHTJjeESwezDhG11dU7Qbwd3JvZlN/0vRkZ6R1cn/cDJzAXOjmqzgX+sUV
aXMyiZZmNDoGr0Y3s1WxKX9zAOaM6UZfhcKlx2ePU6g+9nuDxs/eGU3/lvgEQeepVF+CyClrcLGr
qX1X18aRILW/swSZ6vVdyrDMwS2g7OaiGzONa2YnHW61tzYdMddN0R/pZlfVc6EypS92sdLdy383
jR4hM062MHXafw8/HvnvCfZC0Kurelz/9wX2dtQuNMbpCFv2RS0381jsY9XMx8dDmehTrpzlC2OV
0tc185+Pp/XYkejp/45UR1r2GOsXy3PUxErk/xynttqnypwvjy+0c6tfQM9+tbDw1x0YAKRvOMxQ
8v6s81HfubbXbQ0n0X6SaP0qGut3Osb5yXDodQV+RNPJUEibOjf70FwyTWsvJ/aD+c3ipm0+5lVW
8jEz9ZRFWwpywZPhL7/Ch9Nq3nt1Hcbvsom+4yEhE7xP7X1x1aZ5vhmV+EtukfyQw7xD7ABDkVj3
D5PdX3Xd3e7tr3pqos04qXZLACMv70Sf3WyfSyu6KxtpLf00ccw0mhT4Jptr7tL2dDVjV7m0L/PI
sD+FK+BRGtpqSOg4z1lQ73WoNjskgeqnGajQqeqjqFFXZEPD4KURV1Tl3q7VZuY4vXnXg7z9zEga
S/SEE+IorEuu4VAyc+NWxeR8YYx0aKXKfVKL71H0wx1oERFlCYKhWGTzGUUEWdwxHfWVGEkNwyJn
qrtWYuDXfXQAlems4tatjyo36ZxZQdocB9wiO8BVe0Oz1l3f5MyH211BatvjmRnEdiw8yX5UOAQX
3O1xdjTrCep9VwKstMPCsS52P2h7AhvtnWyEf3ncYJmio2FCmFBIdh/toMeNFqV0Z/z5TK8UK1Xk
CNbcjuBKUtnLlbm0jfB0SX8151VJRqTuoP+ns/T4ZqegCwLQ9zwHBWv142cVBf/R4BkNgx+eVycz
ss8q03Zdpbk0EWxvizTMZ9VIR+gPTBvyi9eKklTLhIut7k2OvdrJrjvj2SN2VIcwciRc9lbjkyDX
XhobZjt1SITgxET+z9jx2plDZKztJDtMcvhbuQzGO+nhnybLIyOi0zfQZKcjVBtfWzb7ufobL/ce
D8XyHsgdPUPrbsL2eXWz5rtmlHwWqkTyWLbjHmNMGuIdq/ZFmlivXUHAA3FfOFeWu26OxrbzGPE+
7qZcl9cpME5N42AcaoDLJXRUX/xum5BiHAnV4T/HimoSKsc0bC4/JqMFW1kHydHw5ckRortmwGKB
gagnrUKlOFFvSq9EeZgCzygn7z0uZw1jyoqIifE09QKd2eht0Wdq1Ku6d7EGUzJatMubW2XpZjKV
fU+MwV+DqGEDDmrEEr4aforMpjFEGu+nWyMyrirFhhR/Z74b4nmk4VQX1sWz8Z9zlMIN1blyOPiD
+SSWe4+vYslDGDH0XHmBqtA5F10W/l/f9/jn45u5sG92q6rD46H/bh4/S/Ms7YiQefv//dbBCEoQ
6E2z/u8/fjyxM6cr8PxkV8t453v2rzpHmYtPPPE2ShN0ZhhGgRKBg82Lx+BetddF4nWdhf3UsXYd
H/dqr1/0Laa2ZwZhnDKneY6TwL3Z1Tn1Zue5joxi7zS0BbChW3e39xnNt1O276VzryAt/RoCywhb
VrJVZyWcZOu5fB4MtXjJv+cCGk/SBhIZFx9/CLd/qCTF0SjoKDmzJIGwya1tE/wStjYd+/5CJi75
77G1JO2g0GChR4PbFr87m0O9o5s7z5yf+gUjYUgab40htG2Q9x2+F7oWpmmHxtLUoMmpwMjZCJ9I
ijSG3FpbevTbzfJFFSDbsyDLfBXMzbDpsOode43uizO1cehwzt36/UgAdmz9REupbZPEO6PR/d3k
TrTDIuLjnpNvZoSxFmhIvA44GVpRHyLCMg++IeUpTbpmb3btJcq77pou5DV97uZV3cHnJNWMLsro
XEe7bi612e0jZGG7uEEVlhISQrYrqp2m/ilZorde0JxLr9nNTE4/fAsdo5VnxHrxiWq6gcQj0z7b
oiJovKlQldgjm00qnuKuDDhLZLes5tPcD8jzmzq2KDTijsOOU14iOOl1HaWIFhdFgpJZmAjJCc5D
28oGRsJEnIysN/naS33qOiE5/Hb+b2tEH+K4NL8Zax8RUgUF4w5DeGjg0+BUzIhGq5Gc9bb+mlyt
pSmpqU2kRL2vCu8wDBQZVdEiSo1fWpQRK3apv2ZlvSL0rbbVyHkemdiqwv+RlM1w8GZrl+G33rdO
axwFSe+RGQ3nhGSQJwdXQit5s7DMczy20l1qzOIgUp1hsjTC3spaXJaIEzAGTmdRsTNmGgm4j7vu
GNEGWL4gPcmB/7/7WHX1UL2YZTaHiT47G90e3lSAHImTltiKGa0O8QWfrTTnNat0R7x544SZWQV4
z1MUJo12aQgDX3VK2VeztzeBJ2gf4s4bJ7d6HimxnwzB4Kh5Jll+vFq0p2iHaid9jtsVhzZzwAtP
1511/rUSfYIsCKtVluTqYuTz1yj1YVcPjAtHt8MZyCF6BVOwQMo3bgvNyQl87D4bhvkH2/iLJLo9
500gLyYOwt5PpmMb5f25pHFxQJmGVbZ6NYl/D62RkZcosB2oPqeorfvrHFg7W5T6OVP6z3bZLz0r
ecJkvoK98Stq2L9GDd2BGuz6VFETw6GkQ5FeCzt50Yeg2Ks0ZjZbZfvRbVdGPHdXaIeax9/TMRjg
16Wwth08KzBb7XhjunF9byITnEGPdQ2V4r6I2vzajYzgLBarba5Ht9h2oEhogpLZx/TSCtL7+tab
zpnLjr9iJLJPieB9CuZ0T5Y5YuNI/kg5ja6mANWByxa3iqmmCyZf7ATdyR+pIbrC2ZfOQEdJteUG
+bJGuapkJ04fLRSNdUvOGcVqlW/yCEJQZ9CcJZ680kbsKB1ddE96f92o1C/I42um70befzNDL5kU
zXGqbaoYZtVACjxGBvtPqbLiyPRkm+SQMAEpnuoeIZdfGCl0aZGSiVm3a0k15Ec9LrgIeixSK0Qk
9FLT/lxN7j1qLX+Vc0Bc6lSKdHorzoAvh0T6eA0Z2tjOKI/71jB340ByPUqrYFMZOXojqpKY5oxu
APwNSCZet61D3TynWzwbwOur+IDA51J4sAoLWGJolCFWpkKuWdX790GpDfQukOzeSwloaYxY1nE+
HuTnOEz6RUzWnRNv9V6goVnVpWifHncr46dX+8NCvTUonaxNUYtLOQbyOUkn55K7iLRm63WolfND
dS6dl7TWdkFlHpmy0Y3DmRmmQGNNnJJrEcQfCIjwVvvTTysL6L0ahheaA++4nqit6b35zeyskq64
tH7PB9ocr7A0bIwl9DIkIrmGnG16UYGkYtbPZQyiSZp8OJnh0qInGX3tJzn7SFneSqcW62D0f1SK
AptBq71RtArKJFlL2mnAs/yDQy0YmnKkjQjZBEMPzsvEfc1jIu2nWX1NcfXm9E2Y+9XnkHWM02nO
rtAQrou0E8i2Acvrecy1k0R/rBLcjb1Mowv/BTaoCL350Dv9FCbIutG/R3RUANt51dOY+v1pHILn
OCB1T/tsWQLPVeOY65logVVFbMJUuQZGWMJIheXeKlK8/AyDVWbTBRkUjZdRGmbIwkCc6aqS+pOB
C6mmW+qBRV+Dyz9g3b8ShF7sVJe8GO78lSYGYtjAJ5ueT0ZmTns+z3tJKNUBHdvd6P4AyyyAbdGm
ANiM99mmRlcL/GpMTMgR+B/r1liJqScpqWZ0MXEN0eMbjY2gY3E1Ov8dk7x/ZEcZj0Kb37QgRoaL
6bjHUj87wYCXFQpfW+LBJGAWqQ+JG2rOAST9ssvJCgmGr/T6w60C7wRD8tXsaBos8UartAX+SHL8
X9us5psFe7wY6QTlnTrmpWy2dseMoEEWsh/6nIOFN/PZCSziiFPvWctYUMltrst2AQ5F3i3PWv/W
tONfUH3RIV3uPR6fMQOXyCW6oT17QVYgzWZhLiTNSJn9z02z/MvF3TbgKaFTnNXEA+PUQg603GRJ
/D83j8ced10IXweTjPugHMujyMinnJQxrctAvGqp0W9Gs/gkW9J/tihPQMIUV6mhqLDEdIDR0of+
0Ayn3PCBxoDSGfjmPXAhxJ4uWBQ+2XrmPuWJXpzMEvEogxX+WUawtx2Gn0jlF1dIClgC5smAb5VW
RKKY6DrgCS91b+OBMnmRK5bfoxvH92qExFGSR3rqPDplQgHKSoQmLrU0xOXxL6h/7K2SS5FU7J8Y
D7J31v29pXt4rTP6OcgG6pB09+yHwafG5vNkMfz9Lvn9OQREXwO+GzmeZt+bTmUGQXcColPZ0XEs
BoHcdnkcw/H87xl6oLqjnlFRLDsMKvv86hqr2UCIRUe2uP73cB20tyUz/vj/PA7+xKGtB+Hi8d3T
6BXEpTjIY3rz3V5Em1n3jutxGXPSHXs87GJY3kUWNMkiMty1oZHEQMWnHx83gZbg0oh0nQ4s7ymN
gsft4+FcVFgC2pye4hwlT//dlHOe0btjTyqDgGizARaIvkK4lB/IyXx5PDFySt46UZEf0hnnue9Y
dZcX3i96gFCtFj4eetxkTmvtmhyFGOYWe+W7PkAdNtqEznk2ogAe4S01WrOrKxf5BlIQlKf2W5k1
2rl32Y8rz3B/uiqP1pM1x6eJPtVP+YVLd7xYAcPKeHqNIk384PQptoYWfZn5oE4IYcj8jo3p3be9
kTFQ4O6a5e7sMi7AGes9RQBHfijsQlM1IUNW1mXyEaT+exZmObRVzHia/uabMLEBEM+I6cHfGQ1G
LEtNuIBagmzI4UBfU8v1oLmMlqao2GVzbLzhQOVgzqHapkKIOVdd84zzXYCm+0OgI1mPbonfaICi
lrjx9vH4TJ9nFwRw6HL8Yx9GLTc5A5tXr37XcVud/bT7v2+khJSQJg56jgxQ+uOrxqT/71PI2CjC
0jIZxlMsUSrzzY8f09XV1ZZYHCTqyF7aHi2P3L9ZkYMl26tVmHO+PJfVuMORjFQ8qpLd5JXTs1pu
Ivp/KOnz7eA6Myp26TwHCt+I54pn12GerxvBQenVPfAXd9E89KtajvWmaAN65bTbQiefBO+mPfyO
xXva9tFnVo7XQRXXHlr98wzy7tksRLQp34Xb1aepjnS4WgYyUl9vnmmE0C92UGxkI0YDgIXe0+OG
Iqbb+RqOJZ/Q0KdoufnvqzWqZn3OFDby//2Gf//qkyFMIhax/74A2nJ4CorQAyF4ZxlI7rMs7o7m
qXO/3KPb0d1kIWjbc+/xrExn15bIomi5DO92jmypGPoXJxprOjaYK1wDjmHQBzkuhSYPMxyMIcrE
9pAE/fYhIHrc0PoS+ELHca01nn5grr0m5p7wJHm1HOfNb+vs4qScnrxs6FFYwEiYA+fMX11uRsOU
O7fg/Op3i8yfLoQ2DNUmGcxi79pIuFvioqsM7RAU3DYcPCY/c+BzeavMYaheqa3q5nIlFcqmIs0Y
YQfDj1k3Fw0jaEgvTFQuz2bBRxcxqXcZstuofVNY6jtUGsU6yNVXIa1fHf2GrUYSFIRZE/ZTULmn
AMmJk3ENyIl6FJ58UOX+UQmskC3iJX+UGIKhI1xiQhaKuPCPds6nrNGrZyIG4MhlHNgZqB7Rrj9L
DaRE7Y58QrpxGYYRLx/ZbHS52ULUXbJnbMnlUCq6GT718wqyQHrE1fthJWBbKOh3PhhzzGz0VRv5
zZQ/39vpNc8HbBuU6JvW9+ow4c1d+7ogqoum3DkO3mPl6vuE84S7lCT0Tz7J64khWFhxCP2ONPPK
2ZhWZNyHhHFF3+Z/UhEPrz4jo8xNOsz8GOb0SZpnG2/YqcISZSb+tK+nr9bLDpEedMdseGktqz65
JhYwaXgcn4t83We4I/USsZTwd4MQzbZufFpr0OKPRla+eNTEG95wtad+U4bzg8qmpDIeSrX26/rv
mAhG+bPBEKWV7zqlbuoHixJbd9ZyGEFRNyBLM6uyj2C+1kQA+CdYqDQ3KrARarSLkxGjMOiJRWAD
WqYPiFiOHvu+GtujJxx/N/WsmrFK5K7q6JIN5Z3Fod3FNbu7ZvTOW22LQx+3X0Bo6lXRwOWKOP0y
T9I4rJn5b2m5M4U9NnhXIWzLs5ccZOTRVCkKMFZIhHWY0KYJR4OY422UsVBAVytWgxdsIU7wrBEx
asmCXjOb2CkbEH1dMDX00/1UIMOSVnSaXHcgyhRTqReMP9Fu5MzCLX3bGAr/YT7t6Xs1K+hlCKPb
qQ45DlJ7hyM6KC/bke/jXGrdBlyBBSSjozGhd9wCu0asowvvCo8eOopnZBsdVvLG4wC3Rh/kPIkE
f0wPJWeDc6672ZaLaBU7+9YBjIVLll8Tp4v9NCmmUWjzVhLY6TZS1XHmZK6PUUvcDDta5tGNqyrS
smTfb1Aktmt+l3ZvqeJMiUfg8KBr22FiuJpC9RKcTegS5RZMrESwIzlmVaFLjZ5Jq3BANrRvcz/h
pDJnm5cVxewkaX16l9Kt9JuY8q+uUPW6F+hDKuSqfNZ2+UiWZFHgOaMS2idg8y+uS2wszTFo0wGL
hpdTmzkeow0NN5rWOCRK5IHaVT3nGgv9oJbBDaGRhX5QFv5a6+T0JJiIZ96ssSDAYqT82s8qQiib
CNSOdMFvk48EtjNlvesTn/p9Ml4al8ky5UVE+zFbQkYQ4efQTUfbAgukaxeH1IVzMFAKpAr3McrL
mwZ8HYWvUa56g5UHqQ/sICbOaDeex1r8ttvgo5YzvNu30kAc7+AAWbkwIuzgNWlw/+V54F+ySr7X
FXQYL0nLS+zFnyo1f9oir3cmxonLzOJqUCPdPbV4lQSKtaqrKPKKIjjRLSkPmV6cW0eA+dLjHTvj
SnAG/gDf/wu30RslbHqxl5uas7ad8SoZDr00ywTpMtO06JrJwRSFoQleztYsE3kAEV1unPwIG4bB
fhVjz1D8RECee9idIFD1uLySaRrqkjyQIPaAuysrtCfvj9Pq3xlUXmZ76doJ8nfNaeubr2B7JMkI
P/J99FEcSRMOEh38exDvsWA2R06SVPZ+0648xNd70dIGE7VWo26db0xjfxswgmgK6ed0Avcw6XhP
mjm+JRNRBb0r+M17QT8iEtohKb9G7ywTo32KXYG/GKZQoD4Go0ViCjU1BtsbdFVGXhBy7K7OsD+8
e+YkkVXHi6IMMVUdC5yOEXLZwDK3yVwa+1L6v5x5co/NtK+MeqRaXMb5tHRtxxk22UISqtvX3M+R
yaMIFcjClH6aB0Qz/aIvIY1n3cJx4f3Eq6Br9BwE16sOU2av53XYusz8YuZeq84WZJao5kKA3Ujp
QnC9DLAFV0mnsCzTel6YF2nBkT3qGFSWZXXE0R8cG4uDsK7tRpqpTxHDb5tP/FODh8qozmMbmYfJ
QRBSxUkWaso2T+7wOymt5tLqwlgjPc1Dm80sxL5krvzEuyQAco8ShPCe4I0EeXy7IUrSDn29eo/c
DunzNH30StCRSfC9DoB4cEg16PbBvHl9jhKhSP+gZxq2NkdvNoi8YRI/lRud6pQmVTYueIIEzr/c
NcIlvtBP/krTlOh/uxrHCa7gRIOnl/tilU7p3zLO/G0Tj7+oDMRh6XkrY0lRc3vGU4X2XGON2vUS
x9MwBMM6BuoUCiN9lo7+y8bgh3iseS2wh5+VqnboVH6n+vgJL2On1Qh9wSSaYYefHYX1oZg8tUuG
oaHopltBpgN8jfogCnqiBurzTZUYzk7MtUXPvyLxsULX14z8TQGaVcaO2qemJdZeI+33vdG9l8bJ
8LLUGuAMwgEOtu7Ou2GZbUuUTdsy9qOrYXnYmwV0XDkZ017I+UfT5TcDafAQ23Izqpx1XsqFQUna
CijZDR1oxv00dUPZVOZ2yMI0aTYjBqbnVooXVyl12FNhA2xQ5KsVBqgwj/ebHWEHNCrfIG3Q9eF3
WyD/j+liUzy9rgcR2yevEDD7jA3cO+/J0fw/fjnbq0YCU2xbpa1z3f9B0jtZIo0G/RdNs6LJch8q
Qjvr5COf1PA04oamPTevcZUYJ053/hY9WugCY6bJ073qmIFgq0y4FqebUWbd1lMl3m1skv74HlRZ
G5a5wfgJdIjH+GfVmfOniuNpFYn3OUMW5+Y5lIua121wfk04lLaw7bu1rUy8/rkJ0EdZmznp7zNj
OgZsbr+exDKQVZa1coL2b4bJaGW4zXdTswzoEnlx92lZTM6Ru4ut2fgDbT0uw8yWZ63OhpXlNojk
0sQ7WN1WGBZRKW7yxHTxC0nivJGcBK28T85R5h/MEUZvV/pYuTQOgo8bO/aKWxDr340JorzraNg2
zQ8yJL5hbWhru87GrS/MnZkypclxmYW9qaEqrdN95LAsW2XKMCMbsDM4P1Il+GM4gKEurrdz/J26
sr+MlsYhVOc3dHLeUyStuwKtrlkO2qlgogL1iGDJmcW7+GOraFc3BseopPq0B/OTU0i6yTCoMxqr
1Gmomc306Yej5uHaUWHonh1vbc0Wp6BPz8DKDcRxnKiGWJEDVD+paUy2eecMr7Q4mRTH09ZzJkIQ
IGL80AsH3bHo/5pZn4elfam6drhoGmp76gXyTTQ8fXN6wbQ+h6ioMiwKhMYhFQmNovRRozi/M7YH
+mMwfHxeO6ul7WOM7n42G2g0WQVDTB7iABQjUtAp1GOyU7QW+adW4zusOl6RmJIcl20YCUw8QWvc
uyAxNwzk96qNIyDZMBesTLtEHts7EDTmWAyu3PQLgPrMQJ5DoufQAAaqiU1KUCawxK88v31hL4Cj
SHQBA/P6xYhs4jozEvLymrk+H/maWgqNKqWozkTVBzJXgbURtYHZU0QGs8NhT8HI8ICg88Rk3elc
DrVCTcQ0ucF7Yw5yW2tzAeHLOiQ9xgqEPwBxk68ohQzvytYLA01hVpOTvCuT7HdvGnZBaboblKn9
pQ1KNONAw7xKMt9fbhhr/nLNwtmpjCt1oU+wfOsveY00PJlZrHIwcbXmtzyTKA2m5DmuA/r7+Via
686BvYfZA9/sgv8jCCnYNV7j7xwLr17v3QlF1l8eYLR/CO3cYXJrx9UWXL2zc5WB/m6i620n+R8X
9PXOC9Shjpn4FouquVa2cVRee58Ki5yPBd5oEi4UDq2ytjaq8txy1wPsZFCjbnopK6w/02BAjkDp
3QcqC91s1K5ewQ6ZN1bxI25/j7CfX2LyiHDrAK8DrgiXyeLsjm3AXVWl5YapHvjPcUEjZFj+S4M6
dyc9ZH2mEleTJIFiSHb2Qjl2K4Y0o5OUV+LlcBJbKFoyRiSJqJKb5fe/oPVdYbM7R0VtvojOHoRL
T+p1aGFeuRJI9S27YGDzFS9tXFR8FoR4eTzLSeZxi76INFtMv12gUU7mOeDjseHcpWXXB/Zt8rWn
B6XQtcyjwTwC2abWXR4v+gMmHpgCAd8CTgzaWoOwBPmuSmhWL0GFfm/puyCF4xI10TNrrGLWE2+q
wkLB5GmnLs9TyAUMfNqGma7btE9SxO6F5vNC1sdJtiRGPejktGrWtgYjonWiet2aTbsGrYb6pEcQ
vpxAXdypDn/dmpWT8nih7XfEdyjR2ietSa+xcuajoPLsGzKGNCvLLlSr5CtilchssmTW5IYVm3bU
9L1qPGJ5jQivSSqcf0Fnlu2c7U5jHAV3elWn0Q+jbubzjFppRxz5e0dazjEl3Ggb5/awo9U7/mNU
qoAQI+yFdOLYdc+Pf0UJ7o/ObcrnUXqb2PSGV57+uIgiQixwzXGKe9z0LBRVna1aKEVXU/j3vCLo
I6D7sJoHillCWjIu4EQwlfSaMCJHvJcaEWecWZ4NzEYMalz9BTMIdjMjIcW4pPgs6cSfZmkcPR3V
6Yzr9DB3AdAnbFM+qymWnXsbWPoPe54OI65IuWQEpRq/WsyEYMKKsHpkVUAqnLa6RAVSmuieJcJd
BNjJBPF3iSTQsh6iY74AtrzJ2I421vo2iEuMrOwq6UhAbqwjpY6z3/94nqb1D67/IOyneWAghZ3k
QUdDREANNhLbzsI49jW2d47d/pB+4Mi+apaGbI3P4GW5N/ZZjCCa2e6UTQBGkTO2Y+e8iMl/DeBO
PwnOibg4nVODeYghcxP2Pa0SzLEjBeKE+knD3GGXUGJ04kZuqPhDrgTkG0voczbz7Y6VpV9NSmRX
42yNCKVMqWXev3c8SZOAQohwUp19Isjy6iluIv1rjAuWEIR661kl4CTs4O9/mdIa4SjpZDAhLQQi
z9aA9zgl8bCdCbihI1OXISA1f+9jFvnBiYc26Uj05qpqrAp9azbtNL2ad2mjXnuhHwkb5ve2UG6O
So+3GbPbC8VAt0/19iBFT5KEir5Bqa2jYPWI7ImSGGy9yv0LIqppY+oj52CCTp4HSrwfzSDpvS7R
fY8b3ZrgyJMzQUYRbKNCT584s3K4nuI7Own01mi22DCD4vDv99fi4odu31tGI5wtEWgFJII78F/D
RGKSRSPAuyiIzi6TrNiPJGeQkWrc0FsXW9gK3aZSE8tIp6Go6+TereboWQFrKvEgO3NgfLJuMBSY
rWk3+853Ly3tjaY+EKDl9YLKXNA05ho2zZcgrb3nfHD2SREfTPI8VpjJWuTd+NmDxN5YaYHQiJn9
E3P927KDH2QMGotc4qulmZjPI83h+Np8t4GNu5zL+PZ4ub16EPvHxx2vMEPHpZXjsJM3zIc2kcnY
GWmER7+/xEuHerTx/bc5eImmPgkN5Qvy6IEi/YtKpOMFUV9o3u7f3hYhYKnXuLJvVNfJHgXvjEPV
9jY5kSjb3MFJ0zDYorZ2273Gl/fIjgGXwLJa9w2q5nx2dkGBL3JlaNkfLM8k3QW0IyjFZ+S0nV/Q
S+jFvCtRFb+WQI4P05IkCCIXXJeuhwPmJjT55U1feKCPfOPHDvAvhPmxSGPDso7Kb7bkAZlPJOuQ
WtbhYxs901mTgEzkTRvtrU5qoZaKIZyxRV8DYXzzv0Nb5XXQafIAXIjG2A3nqTZeATvQTe6s4Tmv
62OsjHeXhumz1iMKqQ31OaqExC86C9J7/wdJtpez1ZxWwUVJMnIx5AZ4gJEnmHR2tsCNvVsnEbFn
WommUmMwGbga0awY4pVr79lkvnLE1e/zRB8b6wbZLQipwLAuq3dnIuBsZflWMymRCwh/xs3KSJ2j
M+5n4vosp+Yk16b1Oc/m6bevaat+MjPkyV8xGLRr1aPx68fYO0diRF3dL5ywSJxzj3hr24pRZMKD
gnML7QqNY+vzH2VvZg0vhG+b9G2Ke2RfJwybY8pqqxfj82PtxBfElCHLQAtaGkaemXEswIVbtWzJ
ZprJsEqdTT4E068xBQiVVM7237Vm9riuS9v+RYych+nQgnZTSnwokhno7EwYxLRA7cfK/NWnKtvA
vABvW/ZHPHUcMmKcXPps2cfEQv/RTBZ+PI3OUpamf3ihrXfdNijPCMA2IOo09HwOmun0e12vMNPn
Nlh7sm8SzImVGZnPVRXjGTC7+nnYVzqxJhpjiQ15SSgNentlzZIeg+VUOAx0bR8NVMq10pC2LHGk
DTEcMPT4XIy2PoTKAg/iDd0aEcP/Ie28duzWsiz7K4n73MwiNzddoTKBPt6Hd3ohIkISvfd87j/r
H+vBo+wu6UiI6EIhASF1FRL9NmvNOWZ/Mu1iX7XruBf1FRkH4bwIAht0NSulBL/M+W6dh0IKoupb
LEW4cKaRwdUSLAim0eyifiIdh8kyn7gU1FVa9K2jePd0YK3d4swu5rHz1gnHR83b+6faFpDHWvyz
59sW4SpbWvqGlNH8ylbZfTeevkzDSttY55GqJNumoGO9KgTeHHtiyra5BQfZ8MgPsJ2NSpwaC/S3
oSbjKwm1l/NRNWE4a6nFFOGn4RrRb3MUhVjGLl9trmnllhQjEl0G+92r5b3e2M2t2fIZBK5Pjxex
M6vxvrrCmzpBM8qTaIetyFNzLXsjehsqRI5BGuFP7XJt6TVxfj2kCI4CtTFOTeu+KDA133q4xGgZ
1G6t8TLMurJPVgDvgctMH0/PlgljAF7SsPDmftbFt1GeEdGASis1qvKmaukAaol5a2sDUM2pMkw6
4CK3U+/QoO89QSN/U1Sn2eYAyihyt+pbk0M2ITFrMQI4PEQEXFFBY+mtt0zaHYvFhbAmaw65rNfn
W0OLEgUWMX3l1IknkK3ZkOwc7b2IpVDoSWWTiDDDzsCCy2ErsFeM7OgX0FP7qrpKwV8DAeNkiROZ
bA1HzAyLBq7j3Aj1YptoIE/LEI59PCV4jbh78V1Ay4wJ/pxFCQoXOarB1hOQMto0xh07JeMWmvUK
KNK6qw0GBZH6U78SBLtZaQws0GJ2ReabGCQKiQovd2hnw+4dnFQCWUE6dg647SpznNl2ERzqBLee
0JJHY6j61/MIQPMq3/c4fpdNwZcxyLxdqC0C6Fow/FdhT2gfRhw8fmZ8yhO/ZUnN2BV3JfJxXR93
gJQYkwWKPaJq+hZthYlIAYN6jPs4TZNDUAcjjI0BJavXXeeTiS/FnbbQ7Jx/wlGgNnUFAaIRfiQ/
K/tj+L1mMDWjF6scmpMTpNY8jYxkA24fgzTT6szBOnwrjeLoIAgg4Fs7SfRf8xRfz4pT1DbUrWdD
0S19i23t+Y6Xvsyw9uN9P0dZocUwV2OqsiodO/NIbRPDnorm0KY+s8zLMt9m5fCVqo03z7S2JKTs
K3RgtIwtaQMGiJ/SVpyla6G7ojtfYJRKsfJ7FbOFS4AP6s5n8ifVdd8HLZ7O0X9RYXQhNOCF6m7H
wnVuVUxnq6wV/fWPu5W2BJyeNwN60WCVARKAUKiVvAcR4Ni9xeALS3xD6b9nTQDtJJfpBoaCt49s
yVJIK9laMtAuKpbuy/N8jH+KfwRnpbppkLPy6bG3NJBl168ksYmtPy3HVaPG5FopCEdzE4tlT5Dq
wKtZx8ZdUBjorgaDc9fQUU9jHsDvUj0FtdseywJNuQML4BxJMEq21iM5XhsXqMgMzA+dFzYLUmRX
VMicRelgKlX4iaWudT546YnSpboHL7f8q6zuNrJWbsC8hnS/WvgkAeIXXEOUVQHc5koi70InbzEd
lQTj+EkzP284Wz+8sv2mOnhVgUwPQdb2vEnNKh3xqhfcdcPV+V1PbVy7XZfD/Qn7K6qk1v68RQVK
jRTMFAeHyM8rvjRtQZG4JMECMH9nKUyIk1PsHM9EN1QulRpzgoOX5irr/EXdW/c6n9GtbAPjiBng
tlS1Ztvq2oFabT5vENztRghw6BeVat8Y3mPhpcvcGLB4p4082MJ4yayeN2JaQumEFWHM1vbQGsp9
lc7TCseZJ6lGghhh56P68E7bfpdW9rUBTIWYs0GdY+fjabXKAfRicITtRyEB8T96OQOzi8BDGpSa
PCGGb1GJRsqW8BY5NMbBj4ti8aNCQBPMAoN2CmvtMRgSoIhtXJ1S+rvH0p2Cfl94GTOmNEe58keJ
mUIfH0WLdh0FB4hds0FsVng1NtJrr8Swb+NK8GKxaG0YCyi83H2HQhU1eTw92VBhs8wVk+twXWed
vcQ2IxFidcsBbIdRxsp1LCSPxTadedAb1dN5aB/r+rFPku0YRtpVj9Bvnmi4SvMx29aGod/mDZwp
k6BCsLOxvlM95d3O1KcxUP03w6blmzaAelDX3KMNKGrkNyYs7Cu1KB7YWPUHmbTF2iXcAaofZaIh
BOKiqW23FZWcDRUu7CGB2PljgatkwYvCN/qUFvY4C6LKPFIDBR065C+FGnensST/MKp85PP6g9UC
+q+HxL/GqGgtRUxtrBkt77rYJ4fz9NHZkHJ+DP6RObprfWrN2XUVH8//r2pwmbY4Mjeu38prpcye
GlUEzxUaUqvvriKJfJOAVviFAPM5aYXj2osh6w0qf/DrO3b7K35iZbBgnLS2wR5/4YbaULZp4Ozs
e1/x9+x+CHhA5dJq234sg1v2AuFjNLJrLdRHKzE3Adg33TbrcSaornokQc2HSOsPnTEgb+i9Hv1a
fV/ZGqSWrrjDkEIfAa8pNAuve6QEg8W57LahC3Dm/J4IDxt73S/MIkoJU4gBgbeunEWR937eSsmg
fAvSl/OR0C5pd6lkSOyaOz8chcMQ14dHdNZrikvagpxQOgYKDYfUgwwm06Q/Ujbrj+cCAp1dIBy8
bLOEIMQDWYffC41WnCfq8DQE+Xnbw8bD1iDwWT2sR8a/uxbp0jKOlHal9WN7+2Ng9s250HEWn18u
BT5pjGK/K3Dwo+/Vva1Ws3pA1JTcY52WLHA7dqODM4o5SxLvmDYP9NZmXueyt421L34N+tzo86/m
9BlGiJjWJBPozLRkvcLAIOC6dA+ssIBwtUzZfrHtDVx5SWE8xZ6rPA42Cwufp4n2IHKuLJai8OOE
9z6Gj4IYnq9jzRCi1lF6aw8R21LCHjfnwVEluveJRMBHM+vjm9w3lRuAYzdV1lXPYUGbHQuYt9Kw
WjwHdo+QTFEDcFId+0ZEZNMcji75GALCGs4btOmXDMDJgGZje94GqoL8ojjVu6PiD6CcnOLRxgty
nmbGEN61lE2pEPVKDMGPuA9bqiQ/5rBe3HrpxAH6sSHOVkZFU4gN5PIcehHXpbHL+upOeGf/g6rh
8cJw1+bF/j9/yRMSC1QaXXuUoFeoUgR1Cj86kFymrSMzZXAeAM4CEV3YLo3L88RYDoo4sRovNwlR
wvOEXt434rsAlg0luPGKKDvPh51o01Y/qJkMaCz75Tp0eGT4YLqdUKf9VYWqNnMCOvrUuNg+yWxu
jSGqCCrT1h42mLPW63rX+oECiZKMt5Q1xHJUU9pWOeaEQM2jdSqpQWQZi393KquGnZFRnmquY9sU
69bhXzNR0c2EmdfXlLeyK7VsOL3eC76kI2QypUWHSJGZ8Uavb8OyPJbdOF4B6wbMG+MbD1BJ7ehm
ynvmHXfh6EiOG8egrsKS4bz1Mcd6400hlqY6VBsTmgkFEawimWf2m6rD8pHHbb1vRttfTHZOTLU9
5OmUvAR0cW8lMbvz1qRMyrsWPTTxzjnHF2HlBNoTWlCEconZBvKs1yrjNs+6/McMr6RIYWuzwikq
tG/nl6kyIcCFLd+fobblTdqG7zFb1IVOEY4BQX+KXB+uEbeWmXUR6qr/PACb8vXhmfFs4xtlOPci
1bjTvfE+BkOwo3xX3qEhdXfnly8xwVoVefwYCUNAV0erpymOsS5DZFYohck4/WpG8QYmBIbG/jiV
Cn90JM4JtGHm+duqlNrCbVkJB9FYn/SwurH1LNpqXmsxx9veUdrgbwDdkr87OfJtvPiYLABv6NUs
CavkKF0kPZBvjkGXedvzYygVBN9Grx3ooNGXtnVWB2UHbYaqHaHW7lrtEnd+jmjLAxZolBDu4UNZ
axwQ/tysDdxe7BwtItg3Kr4Q36+T22qkTxVk6o1npuZX1SxPjQ4qpaYAt2DdOWenJq5ZhlrbLGOR
G7LP9fpIuc9p0s/SHnEF7NRjlNvXhd5SYgwogZ1rqTAO/fRaVr2/HNL2KxCrCaNZE8Pk44hCRtUh
tyaaLYnbmy5j1w78L0JmpooHN3bDFRdJGsn0b9jqvNPdZeW2+gN7kK9RQhUZCfwIboONuRooVHad
xjuc93M/KgvFl4xEt9tSkhU02diVROzPRVedBfBU/LQ6Y/L6pN8pbDao0HXnOHTkB5xfsvOq6Dw6
KtIDbybQbp3/W2QVVFxi82YsrKd+quTL2Cu2doRdEgTwis3AI81om5uoWyfKcOAxSijh59+KwCZ6
JlHViYn4EsEjfGrYlOKmHHZI9/YYcNNrk+iYa43J/ny80QbJG4SyWLip2l2bqhEgTSLQALC5Ossa
UnjMcAhugzS/NoWPqTBxeFrVpMpVq4VqBvXSG9psjfqimxEa8YxUHjfTwDx//qKNwjgWOtlhynjS
tMb86rrJDebrhkmf3Pbc3OdWqz9lY3qLBRjWbWe19EjAgYVRjY49TIutMYRvUZ0lWw2ezKl20Tgx
e2zxnYK2Val+EC+48Iz6u0pF7tbGbTirIl0joYZK1PkRno9ltEQWuOwuDr6ltofz/5MmrrofFU8T
PTd2meqK3GH0WYLyb5Fq97BV3CP53tAxXVoO558wkOBFMdwM22PnH5D/hugKp2hQj+TeokcHWh6c
PD7cNQkAKKamAc2Mo9cRHdY5TmokfqGoIrL7kAg/W+iWpkwP9pAirTbnU05oAG06c6fKYFz9+Dy9
iYNfwl/Nkzaan4d3FE35QR+8Yh+7Uz0aCaY8BNm30vLtFxUP8SpHKC+IlAEtFK26UIS7Nunvkqp/
lCwpz9uYNB7GU6ugLC9XXlOwB1V7/eC32cg2hv+fCPql0VMMlvmIKOit09Gc/lim5A6BscIJuutU
5Xsx6/Q5EkjZzYB9oxLCJjwvXzH1OiwJrHZVx3e6QjhFMWG8zl9cynYYXzxl+qG8aWkI7Ac5vAeY
tq+xMVnXSTwG20pqcI+j/jVX4yOoFfoKGnEavKoaFU5+MXCSn7KmZ9/rzERriofRVq9/zPbSFgcd
lkzLZvdUpbK8MXlT5sImSuNcNJcx2vGOiTJI7H3DIofKDWwPwlvNq0/CTp2LIE/VVE1N528LSZdO
kxdhp4EqYnb0DSkFRSGgF7MuiVmImOUQ4e/pYAwoEDpZkuuAQHBanH/pVPl6HgzyIRu25RTqBcol
necykgS0UmaOLRLCyPh+ct022o+DJrZF3M/1XpNXXTQSJZbk+sxjcbAAKII/U6Kcbe0SH5FEQZea
Srnxw2ofhSjclMpdTxL2RaRmpFQOO9jcFQBAxtDzCCgd9ZhaqXIMqM6bHac6ZgNJPHF7X3a+c20T
F4biKQiWH988Tf/t5pF1YhuO0PmfZsiLyOOu7Q30cyzDf8zv6EpoN/quTRusZCvlAOSTRIzSWS3z
Ff2kfDtOUQV6iK/CDZBK8Emqn8TXit9PiqFWlaZjSlZEPFNO+v2VEdGr/vGX9j/SJMyKoFRJBFZM
fWtbHU1pvLb8x2egd9mszVyAQpVWL+wpQT6zEHepjkVf60ztI6nHJhMqQDcoGvLkEHnNGfKNgwGb
TMFjSOPdWVXpcOMj4Zl/ckenk/s5GFg1dclbaGgm+mADYM2vJ28MA+VzlfyiH3KErglO5zclVAQL
yCBbaIbQt+CTyM210ltVRRJjmeHNx6ch/ngaqHsNw5S6ppsXp1E0bF/tEfMIjBESkuWjavSSFUsc
3in9nV/iW2aDqKHzAc4U0jVe9mkFhTljJao2+k5zMBkHDpFT3D4Hdy0JXy2Zk/daxlI3Mbt3ODef
BReLKTX54uZR31JVg+eOgkWbErp/evI9nvkwiEI6YSXacFjwBCJJmS8Q/uBZT4Bvt8SnzrSQmPJK
U0hRGpVnjVrQEY7AN9KvSMIMI+vgK6hhhcEGrDIJka9NyEmOpTDf+d4u6LwN3Knh6eNb/lsktGoK
6QimA0s3HKlbF7dcZqrl164AnZro1DemFOgMESbTSjDuUxJE5wm85i0YUuuuSN29EYjj6BQLODv2
m1ez7Xd8JVk1k/WgxWzx2bf+h5srGSJ1y1Gl1A0xJSL/dHPpNYWF0RQm1k4lvO2FtW7VKFh7IxoV
NZHlzrZRAg2j0c4H1XI2uVCfTQzfO0enhPPJzfrTyRgSY5zUVJqclzdLtcImVErNXBQJEaptOTUR
aIWsypK8s1FvLaJEKjHX2zpedoNtbeokcsB3+9E2y5Nk9snp/D7kaIbliGnEsQwV49av9waECuO9
Ek0CKfRZg/OOsDdYWgC05kEDz8ADyUgkELgtxzTSuzBk4YsOfm8r5qmZRqlPzmeatH79EASfLfnE
juOojM0X51O3rpo1GtIys6KRrsfPaSW7vU2rCqib0T3fDrZvExRn6jdJ5IqFLh36tiF7KHpoBKom
CXgmO9JOgUv2Vo6N/GSH8vDxWf5hkBGI+Axp66ZjMW5dvFGdHw+a3pJnXEc1NFPal1dhD8+MoRFh
3tSsDzNU0OcpLufwkUPPHjkZfmaX77sSdbr1qmhY+wpZZ9EU2atHhKwFRb4vUrs7Wg3dXH9cfXze
xp9ePqGzRTOlgdPPmN6Gn76EKLDzPoptuaC2bx/cbCxuWb/cScDBKCTmppTYwAY2tzlF9ofMGgTJ
flOYOY25V79yEAdNf9FuIOOX4MNQXXtQ5uwM0dM40K1L0ElqtiUQzraPOCntgylV+yD40llb2iyQ
Bbr6IKgFOS9gv8+thDJ0nxGzOauzcsTzwmvXDW9dr6g2SWDYB0pm5ARTT0GTqjxAWKf+Sp2PyjsZ
j+67pddkHVii2rux9s1mB7sZB56DaFpWQ4GdHGDAyE9eVHG5+hImoB5TcwTyMQc68sWtLFNNx4yO
9wvEEo5c20MGnjJi/5giynbYFHm4O99ZClKHKixOkl3sQ5Jzr5tSMh6m3g1xpd2VUWpo5f38MHn9
Y/bca0cv+42i32BQyV/ohGszR3oKT0XNtnGsHjQ/1NZlXlhbwITis5l8ensvvkGdbxAYIu/r7wtL
JPMkOLNuX3glZT2RZKcE9nTjYIoAS3jAf4qTjZ0s8k/lOatcb+0wfa0rocGoVJydrSvKSh+ISvn4
9T3Pgj+fGGekAloRvEAG06RxMUvCMjb1YfDKpei8he1BT0p9PLJTaO9ZsMFYamFM+ypLIvkI+aYm
2WZkOKl0jTCL7yppvFBX4LXTa2UJlu/xkxO8HL2mE7QFU43KC2HI80vz0/elANxx69JnvzI4w1wt
OnfrgzKj7q9gKGhQB/S6cQ/voNgRlhNdBQhEPIjgyn1RQ0RkbPgCH/XLUDWsxaV3xBRmfzLi6+pv
T3eaqIVqCBOtgapNY8RP54jJYvQagPgLqRXfq77Qd1TgY+DRFBQbzTx04aTUVVBe6Z3RkncSFEsU
ac9JkdyZhitPPJgHTZXqnqyjBVFzbJFNgk36MHpURgJAkM9qezjHmIlJEDKUViXdg0J2FUFkDJTw
ELi8/ee2mBEKY//xMxCX18e9F4TVOZJVvS106+L60t4SEgmls+DHUO7GxeRlSifvXpvMgOqJEyKY
2xxL85adHMk4hr6tnQgtDWK1GqhAAvC6bBZmktrryokwXHtBQKtH28AaGshQCI/nU/639/7fvW+Q
RuPBy9Lqn//B79+zHMIilPOL3/5zcfc/7//2PSv/drxb3f/H9Ff/34/++hf/uf6WnV6Tb9WHP3QP
MCxLLn/kl3+WM/jXGS5e69dffrNMa8IGbppv5XD7rWri+nwKXMv0k/+/f/i3b+d/5X7Iv/3jr/es
oXXDv+YFWfrXv/5o+/Uff5l8w//28z//rz+bLvEff/3v/+UNuEV/+xvfXqv6H3/p5t9tR6AcRIXj
OEKz+Ry7b9OfCPl3tFTSsqVOIpfGZuCvv6VZWfv8Je3vyO8tXeUvGSocIVYYVdZMfyS0vxOfZTj2
tFRkzcf+6/+e2S8P8T8f6t/SJiENO63Zn11MEMJkESMcVZOmRRkW7cGv35kRA2QoGbLmxTK+rve4
hRcs9Z7q9U835F+H/fkwF0OOMPmWKQSowkHgbdn2xeI7aA0iMxsRzat8eEPHoR+ooD4Ean8DiOyh
dKRzWyVh9Mko8tlRLxZAuLQ6vxs5agds4sCOc5hlbXNTmds6gm6Wp/KrkgTKJxPAxcT027Ve3FKz
oO9qdxy1LBIbwYuvL4EVDJhBiK/4+LZOt+2nqebHoSxbsw3BKs9wLqaantiZUVULFmdjauFIStxu
lWS2e/vxYf50RSwgHVt12LKyKrt4SUaZuIHsSJf3EuvNF3q7zvs02YxJ07x+fKg/PTImTy7IYY7i
xf/1UDagaENNqfZ1YwnmxQ0xJ/fIdZ7SpsGW6fb9AcNpfMzDYfjy8aH/dDMtqbKet9jwiPNy+qcp
ZwzgNJ8FvcLtCBthH4gjGgDIx0eZHsnFI+P9tzTKObZ0mON+vUDT8mTMfw7J9bxTonvFfI7n4mbQ
Hz4+zB8emUVSuWFYVDkYYaYCxE8X49Vdpbcth3HJJKcSXjyK4u6/d4iLKSxRNB3XPuDlEWqZQerK
REWX5IH99w5zccPyJof543AlQ3kaoBtN5nanzz85yuXDt3RGYNrsJsUfU9Wsi/cuHEp8NhHbHIAS
z+bAKn+oPrlf03f/85OfDsFnagLHUW3LkRfjQs9uDKHJgGKimjRJnrLSqICTvs1+GdjqJ+/Z5cB+
PprBzCM1XdUp2fz6AogoaqKQBMq5YXjdAfg7poTcc793+PIOY9IJ7Ixw+luwLxPDzAs+KXH96fiY
MTRTg/rHLxc3NMkroQLZpF1KogGAklfNdsgTI4MIC212k3gxjU/ywBYfvy2X48d02WwaGQotvq7f
Kqa1mmsAOVBhEZCC30KvG61kQ6DIV83JPLKow56gBpnPfXuKovj44Jcf3XRwBkjHsJhJWWFf3HMr
Vinwh1o0R+2zLDREv6QyroXtfrKz/9Ob5DBCMkRKQ9ed6WX+6eMmjbh1IlxPc1LmNMDnoZ5ndIar
9r2yNFzGXhj5werja/vDjTV0nqNUNc2Wwpye90/HrCPFBFClJEAlREkfMXIVddGXfp2uS/ZhNDEL
uG4zksICKHARi/flxydwOXByc6dqqTQFt5dVxMXNNSw9sWJJE8BJY2pSle8HbPUwDiD0r9vstmoS
bNUZ25nPdnR/GBtsm2qEputcPIXvXy891BShNQkjUD54ypXXDNnSEXm1/fj6/nQUWszCIHRu+mgv
rs8MfbbhBe5XQT9RDV59//vHB/jD20nym4kWluq3oCz862U0qo2NpNEZr2PTgQ1POSSeHA2WIJXk
40P94QV1VIvlnsVtU5H//XoopdOaXO0RgOtepxyxilQRMVxN9TrqQU9yeCaqT5Yofz4igyqpyMRk
XS5RRmSTepICbYqyQix83bNIsRnNPZo6VrZJ2XzyOfzhafH1octlgrUM7bIJEgmrxKXCFYYiX6cx
BeykTKr/8isvVaHhUeetc9AuXoyhGgZ6CaIDfQXYn5JcUPIdhHProu+tAc58/Mx+vyJqXMyANi+f
ZAF28XpYSqpBmchCFstoOSRsyNb85Kb9/pA4BGQFKsvUpKjC//pajGVX9U2BzRNn8CwREYg50I5q
ui9BPP5Xr4YpQJiCmY8u2G9FmEKzlSIavHCuypESjwi17F2LCuqAHx/nt2GR1YIuzwtweHl8X79e
ktq35HUFpGpmo0e6Q6eJNzLEqyWux20XdcBidxLh6/vHR9WmJ//LWkKajILUR1hSkNt6eSejiAl9
IN+esNmrFvRlqu8yLTpprdz0rQusifBs80ssxk9mdW1aN/52YJpAlsEqmRXTxSvpE4Ax9CkHtvIX
H+mAS0SLme9d76HwTkhrEWjexOifHShOn1zz9AJeHtoWDg0JitrGb28PCA3q7o7tzRHNbEc4WGJh
fnd3wSaYXfWzb/jgMQK8l7MdWqdPxubf5h5u9zQ083lQMqOY/utTptxveEz9IFHNem73+ibJ4l1e
kKUE8tRxqvXHl/rbp3hxOPHr4TAHIH5DzIqxTADagVcHa/njQ2i2fnFRtC3ogjGvQfhG9gs6/dej
dLEveyP3FZTwKNtNsi2BcWNccjGBqq111avccbJDQtVZ1f2ITDXOp/RvDSwTy1ZVY6Itq1o3KhTt
BR7Q1kMrPOtNyt63RqG8NQU50HFTQBmova+ZPumiPHoGZaJZk1eSdiHv2UJCiyBzroPELM1oT/uX
DNdS/5ooA3Joc3ilYP3Q9D22dhWIifZitvY6l1/d8T4xqNAPqJxleowHZR5IxuE8AKMmbiKobyD0
nTezKpY9kFa98vawk5cS6MEsjAj+KdeGkS8Ko5sLEsetElNpuPH0h4KULyOJ1q1RYHzI8DRVm7RU
HpDNa22K1bzcQc6fGRrVsUl7vDVCIoTUdJfq2o1flotGgjIiAYAOMBEIFkbCBNqJvyQHdEWqEaKo
piby0e/2sjBPme1vXOuxScfDYGSHDlJe3gUnc7CIezISsiOaPp0Z8CSyVgekHYT3kN82Mb5UI5/g
s7gSTQsFmKRbiMuvak+IahCp7Az3vjbfA+z05Ak8KIplbrOKNOveeDeY+WUf3CR2v1YMAC+SFBDE
ydx6+Fh+RJ6htQ5NSFxB/USTZivcHJxVNRftiy5gbKN2sGpMvA6ZoaROKD1ao44ADNjSDlBBoK80
mtwdTZBZL7uDnn8PFQXhZs6COI1X0kluOr1eDoD9VL9m45jOivHB9esdxqx5YYcLVxuOWlPPCZPp
421co1uipwapjuBXJOnOA8aqMbiF8gDrbPKwAGPXNzrXEA5ERCIXZiVKFGET4VM+oeQTxasP8w5l
jD8cfKi/wxqHNylNMUbFEOytXFYow8rEmxEV4ibAlieAsPeUBl/7+FoB08wZwIm3uhnSBdTr6k5C
f1exDtpWtPaNlhN6UqL2yYIUlGNXbDJ6AIk/twG1unOCd+JwTQaH588sue093Az3WGRmoUm+cw/c
6zBK6BvxPoe41FbPyAh7A0SXvtbkdxAHMxePtlLtJO8CfiL1EDfuVg/9h6R2IRkcR+VaOps6v3V9
fyHMGwObtVFeW81tPEJaNGBaKKsY6Yzv4ZwOWhg0MDVNoAimQrLQQ9h/HwlLCmNY29rbmG/JUlwM
2lr49aIYAUR3j7lxF7XPZDQa5tJyUvKJHsLWWsnoKNEgyQeEalXf3xs+joKtG6xMawEqeBzuS1IZ
fJUsZ3FMYEOz63XKp4oIRLe1ic0gQMlrrzQr5gGb1db2QojA5B4kiLjCWTJs4+DF7QgCGbdpu1XD
nV0TxkOokfvQq3t69Ja46/RXRZtl/LwdTTtruWesZv+JTihrVhxfTHG1V1qoz7AOmw0QSOYpg9+p
hAMbhKoT+jTnchAUb41kFTbrhMRteU+muXEfC7LRX1toMA7s01MvdhSndHShBYJHvvAegEGVzpT2
m9o1gNhdPFIINd41p7nC/PMtJUbYAr4TIuZGc2WuYtmNqxjAMKWaJXjY9nqgBLUsK7A/rkpyUq3X
A+lL41Lng+7L5jSE9brCJVKIisTZ6Gtrx3PD4ssNJLFa7YCFPDHXneVvmsh4bAC7Sc/dGb7NHend
G0fJrhKCHETMF5epqC5FuSLe6NS6SjsTAXGT0wmbvrkuwIt0KVKokcawbz6Y5F1jdNpUCIfnYur1
9d5arXkjMwIg2/JV5r3LcLVjQNkGiAxD7UsjCORL+m2VOpsQtZqrXsXNNrbHnR6uBE8+G3dBcyWh
wIGKA3M04V903u/7UrsltcNuDp2/sUDXSZe9RLlU21XsPNCaVLu966+SeGW8RsaqvMEctoQ3it81
dW9EwjAdzbz6XSPWpI6gEByBrjNPBMaNXT6COSQ2OHrNwtWQPFTKXKN2SqWCcLu5JXYjYkefuSom
l7HfkLpAAkzqncZuz6tmZxt0j4q1L7NV4yeA0mksqeGM0MsQj4Gn1yvbfkGa/eZ59Z0BSslrv9Wc
Rq4JAC2YBqvihkCdo3CTdecMV3qdQQcBJmlMvq6qN1YKHW3KE8EzfWqiYdW7Wg5IbAKKCdCICt5N
jAntQxMdRD0sZdhu7CSfkaWUdc969BhFL652U0mkq1/zDEX+2mlBaq/babC7bpHsMDgqLezVh37g
JS/mJGnhvyMmyn4iWXYKA4iByy8TB2Bv9LVxbqC2usR+qeF9SSKrswzwyQVfAsBQILl95ONK8OLZ
zzqwcOz6ANijjsDX8buPHML+bkbrEUE7CXsFCJyC1pv3xC4AIPStOq6kflIgphAZS3aEZ0C3RLc8
j7vvrLRQeC6ysoC59JT3Kkg3AMTjY4dJ0UHZLrw91XvC1exDmuEik0ySStXekyABIN/glW+t6C3W
mhXByVDJDOwjRHrlAhoF+42i0I8dRhStfaRztmiC6sX0bg3O3muso0XSWq8Ea7t4QVWw1DoXFcWN
CIeNpaKlGIm5xoKRXSElisKdB0dDkM9XEeZaZ3cGuiyVcjVtnwc3Jz3e8E5dr92a2l51XlWNxIbj
ANcIUdFGw8ec5Q+Fzeo1zReKOVw5nb+rivCBztV1KJw9XPrtMNzUNeP4HbxCnsqDY9WnMrPW+aDd
SRX8WKN96ZJ8UuQuh7JhaDXxG1mMtADoi9dEbOihzwDLpcNdj2Hf0ol0qWBAAA/Ndo7FRMDWDx8h
Znp06vHX1ugXI5mMaqHP1PRYeS+wvSxlZuAPc1f4chYJcq40uZOKwIYQrKziS4XkOX/odBxCmG3b
eWBO+gdzlXfgCBXGkTA7lVqwMVttNhhvFlmykPB58MGSpVCdPLvNG/gp5PjlOi4Oo70KlbvOfSE1
hjwf4EZoPjLc/0McQq6RV6RVgwBFMj+CMh+I1TWHYRdq/UqxWF0l3SKrGITQ0nX+MXLzhQoiqALy
gy9mQ4Vqp+X5JvQJtnLI54uidYCzNbSNu6Zy8SjCu2JPvMDqgvujdL+UZlcsFBC6NijfLtG2jWou
ummtwh3LWCJUcldD69N2Em9/1L3qADDtINgPrrH2afAaOQPEoC3JAdn5Q3Snj6x2qZMRZLFN+vTF
HK2cOID2gMfw1pePUKmUEZknOmYNGJIKtCuwvNvS7taAFL41/nPMe5jvR5JcB8XBlCxXA6o1aCpg
MtWt17xngbk13KPSd8Rx4CWpqi9hduN11lPsYy8p7mJ23w0y6MKvlxVYOtwILCdmnfGs/x/mzmQ5
chzbtl/EMvbN1Fs5Xb1CighNaIqOfQf2/Pq3GHVvlcQU3e366JnlIFNmCdJB4AA4OHvtAOYs+j7N
tKl3NYuHHuCKYoXEleegHXe5VD0PvrZTZfkt6/DrwZkJOnLdbGX1TdUo4S4fA9vfwqG4NTAUIhHj
JvKtDsnPwrqrwasc67SV7FCdmxJF1TLb4NQarSirfbVt9HB+qzwO3VuLAxvaTtlDJpespQElSGaE
0BjjsWdPw4FilHgztXB2ResN27rGMKFBjcClxOhhS4i1cawj4DQcZD1+L+wnslLtLg9FhsTQl1em
HMEH9RLnDopm7iqxN+xTBEVZpB3lPFS3o+OgEkc6vbJQBBoArrBHx3hcqE/yKN/YEY6OekCp8aBv
QzNNUfnkO1X4LzBD1xEu2mqavcR0hhXIdzkF/5igAsiT7qs6udUUtaaE1rRfbPxSr7DoIQVIsU7e
rTP1ulcYIJZ0xzBkItaqayGJbwt1Dwh7FUj9fan7wEWia4HBpJ998ZtfTqGTE9aRyuxqjFUrF71S
1KsccnYIoDb1eKCcnn3sjaNyRlJIw2TcQUXUoPSItwr9q6cEX+xh0h3HG6Hd9413HFVzXQfPI2hq
aWg2IUrOsYBYgNuKkmRPonozjN95ceUl7TVSqa2cXVUobp0BfPSEW+W83lrPSPM20CTXXlohn4HN
jYZCsu9tyd54jLIikskY4ig5cPzAPitlPA3OlWa2LDmcFgv1G6rFPZrINZYhCKLir2mCRxg41VXn
OBikZXeJrLN3aVeOn/+gcBzH84z4hduKt2+wPcs9m16DIGDndzCFVwBJV5L5mhkd/MGbQWnX7YSd
J9kLa28jmmu7e51KIHPwTrl0r1kCu87iJjJeIqIohkSrJMcTHFNTfGNXHueD0HnKZdcr6uvUNK8K
GcJyaU4szyFm2bvr42rVi3stxVYziu84gK+kQIDB/Sk6cXSq5hCG3H7W/jbIJxt1nOd0f5WG8T7y
MbbFRBlq8JOE6/AaysPOahO3CWPx1o/SD8VRMGgykxUn7zX+POAB4QcZ2Y5gvk3hh6tevkv68d4z
+SZmOn4B8vzHl6O1/uwAUI2PuEA6AxII1kjDuM6iSbTxq2Afq7IVY0QAgr1TfGNlBUBki21OqIhj
sSusG8xmgW3vp2V+8J+y5DHX5Su+QxfjHdtgcjSBBGxwYRjYrooEqsk3Xf02dlemf9/6DyqpzQiB
/9j4P6c6zr+mbT6sYV9sSCcF4qaHPJ9wGC6TPYWAm4zaxHEfaZsBnBFXyTc6R5QMx1bgVOsaNK7R
3SAcgl90G4tDb+7k8oGzmJ5ehfXaREpRTZmcr4lR78vg2sazVEA2w4kYx4RrA2eM5AtKsNY5KGxQ
NbAEbPIMtOheu62Vq8gb94nVv+ExoWyBVhWcFqttLKl7Kf3GqSHHQAZ5hb6vbOSvclEhrbmBtdsz
slZULnkoPwJvq9p0059CjGulwrzWLOhufYsd1Fr4A1Yx7cYM3KC5j6QtjqIYcq4Ujq0Zf09kEyDu
Gpm4xzUIsc7uwAyB43seoaoFwa/QXpcKlxW3nvdtlH4p7Z2Kv3Swt4Zdl9xOFl9p/mYRgKseFMQv
2EdWeKtxNJXGrwJeBedPi61tf8SM4IDNni3uZe+2jmD8gvzSke02XxFN77iMP8pJeuQm8DEqKFpT
13htb8BImxiaZuVLZ8quhPaSciqgRL+l9GlyzEkcJFr1lWjeBhIxA4IxCb7xFyETPyPUY1zweK+D
KV2VIPw16lO4/wGxOq2PQJIIXwZYNCxPk6koHnwaqMVwfCaRMo7Ouog520uUtlnmDSwHt5bccAIv
ll8qBLYj3E0uAoOnxuai6s3g8O6nFRmhFbZMm8yrdpLO2ZMTksPJXFdYbCGi7YzuIRruO+ZJZx97
U6xzsKSQyScRJhRH9u6Gi3KIBD37eQgVaardUlpzzFp2o/ljbsNG6Cu03txhNzGn0md42TxVfBll
1GjGsEV/jGuutCq1L4XsGrm8rgb8UDIoADogIj8D3W6Q6NB3SVfinHjd+2LdI9JVYYMzqqOG1bji
oKMpWxKHen4nHNeHFKwqP2PvRiurrVmwMWopOIsRW5htcyh6HcKV97OQ6j+9oxyw4DvAOSOECApl
x++9hUtLHB71Jttyq0TkRvwbhUDgSVjIzTpGwEyehgQGtnvoCzUnWzl4uMtvcRfi3HjbiNRty6+1
+uBoA2hW/5Dk5S4Kf1M4WInqnu0aP3HAkgQ8eOw/TWzn0UTFn/ikt5Jip02zxVhXNtAwqvf6tSEk
TnKejYJKYf/vODjS4pFU7hrbjK5rdB/86HDcpmGFrDGVoR/qaU1urPO4ke2xvPgBum6MMVc3J/Q2
B7UHJHDad6PgXmRdhej5QV+13hfFbq2rCAvQdefZ5WunkkiT+OOua986NVB+1CIdQ2zve50AUfry
Y5FJBoCPIW9wkG7LhIA9Sq8iq1OxhnREPOQ3Z/eDj8phFfRAswb+jXtMrZUPFe7hiOuiEROyTKLS
Gac7AaHCysnQ1drG6nPSHSalNys8WLB2qkKVTKQpolfDicajHcPhoM6sr6EG+XDhFTN5lsLezA5V
oBdPaW/m92Rnczyqs1DcVZ7ZXLVcND/KFLi5TQdhbtXahrbNy6rbS77AdLhRhxe0pQPZLFV7rtJG
/dIhK/uJJ2v2u3E8pXkKO8LJ2sNqxYZJksU/bB9fVgjvwSO3fTjmgZNN3pSsCZMriL7sa0pDgC9u
JDCKears65DvukJqDe6/7WNlq5V8xQ2FZNwoJ44ov5tWiAdaRd6xG7iDrnJ0d5BLZVDz/CY/y9sr
T7PtJ4GObQUkEgNxrDDIAQhDIb2HI8c604z6IUfVscokCTMfSwvN7xFJ1OvAVEk+Yo6STYBL1PC1
X/oreQhYurjdxHi6xT8jIANLaMISt6WeX+9+ouPjUNw1GsT+tA7JjLfw8l/CVm+1rYwTb469o2hc
2fZCdmyJ9pAMZXlbDml/P1m0vNqe2lcb3J6IX4mj/U4NzZkEm53T3LTVaERU5OLRgTl7XOGlA3iX
fWfQN9tUytkZqb7Sp/hDZO3tkNsENguYyiMiXe2mUaxCxQzMLjZqz5EfvU78gDNe5DYmzCGccuM7
GT0FU39A/Zh3CvKhqkMzjUaGY59avYIAkJ9ktSvf7MoLrgMRWeT5c5yMMGqQu5eqBBERhAY+cW1v
y3tEIS1pVp3QDEK9+eJZPdIQWYhXqwOSGHUJEQP4Yf9YVNnfRTAQtzhE6r/gLpQrJy+7Gy3LnKlg
JNcJmc1VpPUrxcjB9lIgY2VJStpWVnDkEiUHCXxDS3zES53NI2hOVd3rasBBv6kVvQaZWYzZAeI+
xhfggSenUsNvPbATeHEhaAms4lBaAM+H1MJith3F9EykapHLZi4tvqdKm1eQIiQ47XGKFxE6Mdb3
JxEHpUa4TlULFEHcFzcVOen4T1ZGbfkFbJwRge4QVXXTB6Pdf6MewcEREMCAt0V7G9tHs0v0/Iti
psAiTTnOOFXkQxSb131Xj9auSYao/x5St98dYqoji62VBxzVa0qK+n2g69ZjmaLWvbaQcMRkZTNW
IRmdZe36Mbv369gHU7DTce6qryJSQ8mtguVfiU9GRsxEAVVROV0nZr7XRAAygMRzj6HDSEkwQC40
PN2WqlSVjFwXyw6rdC2i+86XFN1iB6RbGY5GXGaA6TLiML+KjUB2jk6iP6JC48PqPvUhKy/Nu67c
2uxT1CMOV724akvfaVcRSY9vvhHioOSEoaWsQiqmLAAMvQa3mpoCaEF+wDEwzM3UvFWNOCmPWjGR
6Wz0Cni9GY1RumEQjOSxaqGFtxXlo/k9Fr/eRABrdQ8XasCjGZJdSlJJ6bU4N2AuFxm3jgg8+TCk
niHuFCSh3sHwZTNfM5+S5AZpG+AoqW9T3MN6ueNyRTWS2HtV+Z9BqBCURvaPuGuQh5TqgnUfZPbk
u6HndU8GKMfLcaUpeOqwm87Mqn0JasSRBYktDbUAe/Gm4OJIEUWfcyFFSVr9E2JGb8JZwhRa4iIt
A9XaxSFrWo6iv8P03hShwPo86J6T0MxuRtPrD0NiQzQmj2LXa6WxBkHma+iHI0SDMlBWWWu01rZt
teFYNb76FOHlgmR7jCtta0zB4ykysyZ/VrxSSnxyxZZ0rUvO+E0Pg5TzoU8RjHjwVRnj61wtwv5n
hzKtuLEwFPEwfHUsNk0sTOlbU3Qjm09V67n/c+yKgjOJmVmPaymlM6l/1dD4/e7iHlYEejsO2krc
G9bDCBwl26tGO5EGtXG0rOtitBvjLekHp3otVNi1903JeyJJoET/CKC1cXACNRrn2HMiTr9hoqSY
L5BzWjQ+kpVwLMQ+o8/dGuOQ9kYth8JxS8wmw5/W0GOImTpWq/Y7K/EGdEOAy8Tes4GypTs5K2wK
70PGPR6QgYkt3shKHFxHjk02rfU8Ibfwp9La+Ok1yF9Z2Ju4+a4MDaNuxVs5eH3ngR6RpiSYQzGi
uI/DlI9Q9nbwWj/ad4kJEFgDRpLuEwnQyOSDqjf7ujYlT1AoLLVfc4pIip1IDT87OqE3cErkGjco
ODpmedeo9tYfe9VEKcLVsFx/t3NsVdKfcMfHQNrkKrdspWQDBsX/LIy5roVTDL3HAJyr+GoE1wGs
Sa+l8k6xhPHvksP/k0KAen7+mZf0fxAKLEkD/j+s+6dS6t21+qQr+FD4/xL+rrO39L1S4O//8e/C
f3jJ/2KeIPCgSIiyhUmR+u/Cf0oY/qVQyaYbpiM7qAi5mv+fwn9V+xcAHKrsEKtSXUQN738K/+1/
Mfp0JCNUXiAboJH/S+H/xxoDKtZ0rv1lS5uV+fDMIR8TzDAFdhXo7EBzaVfvOuH+3yUZ74v9Pxaa
/bfpWUFBAaydy6Csd+vIguAFnb+0UQ9VenKmeGHp3aeKhnc1iMAvNblUq9bNh8Ti6GQ6qzJET3nZ
60/VS+9az9tCHnC3bt0wh6llV6a9aXJL5ma7czanH7H0A6aee/cI7OFD0+OC1R1kyU3sdEvQPVM7
8rGq47+dPz3yXdMsGW3v4Z3mIiaV1as2C3EBaRRGwL2VdjBBo9RsyJsFahZf+GtmVTFODeUjqovG
zWrpppKnqx/r2+mOWhpKszIjpVEaTCCtxi0tiyqQuiN7wx20sY1M1Ienn7HwMeYyuIFlDY1wCWW3
kK2HSIGyYie6fGY0LbSuaR+/R2+PUZ/hHu6m2Elpg35fOuqf0y8+zaf/FkT991PPyoNUlT1dlWrc
XziB/wsX6wSMLcUrmZlWAaZpNgYXUSXuJWyZxjOlxx+LsP7zzL96tnfDq4c/jNVbVbvqALhBcHnS
y8pP0h5Hxy7eOon7l0p9YtOZX9Z/yixOhVwA4HSq1YB87CLdI35J76EIjNmZwTvN6k86UZ0FKz9B
fidLeYODnfnkFeU1gBaXvVq9TkfrjLJk4UOps3hVkFyeFPo8w9cxi0LWjJVDX3svLUfCVQPxjEKf
gQoyTYnfTo+NhWGnzoJYYHUOXB+vdpV2xGelzDp80Vi0ojMCxqX2ZxHMblqBjD1oXI7o9d6p83Kv
NMG5j74w7dXpqe9GGX5eeLwJ3r401JtM0u5atEYr9n9nPvoMrPLfYTyblSaWucng6bXblIOzsYJM
33AedDGW3IpB7AtR32uieKsSjLss6XnsZNzMCiin8e7091kaErO5W8SNTQoiIyxY8NOJy1dmBBDV
sO+jsfsjDM4UTZGf+blLD5sF6BCwRubFcu3qMoYpBf4nG13WrgUsYa8jv1c2B1M1szMr0MLQmKsf
wEB4XSXzNE4poOw6kwNKhKXW6Y5bGBpz9giAdCtu5LTG5tgpj0YNmyIuBgkjMwyBL3vEbO7UThuF
Q8zo42brIS/qXyXZULLoxtPp9pc6aDZ31IQDSedbleuzs2/3WaZ3AGhbJf51uv3pPT8JafL03Hez
R/d9Pxg5C7pp8StTKRcnSTSOz0PZby57wGz21FGl6rHUC7eRqy3Vx9tMYqfRptc+tzGnH7HQR+xx
P/yGvIBVqOEX6FrOeGd04dGAYnS66YURJM9mg8Epipt4pXZz33CLrrxPTYfRpJ0RXi29+WzLMlpI
ZJokFFwfQwimwM/PrTP9/vmbm858LXRkb1TMTHAnEN+lefoytFNxqn5mmfr8zc15DTvJwV7K/UK4
PRIUPNnikvKBJt6e7val1ueLoKqaQdnTLxSgrHO8u5pIvTrd9MKAV6ZHvhvwnVmUla2zAbWK7Cs0
3K9ZPFlRkC7UkvKi17f+riTvniF6zIGlghWjSLsvdla40cDV2On3//y7WnPIQdd0kSgKu3adlgxr
M25K/OKG1D8TkJeanw14xLwZ7bNV0we6hJ3/966JboXJfdll7z8b8oHlTIcm9mhOHFY3naJIu1LO
NMwZ6vHM0P989Fj/EC0puMXXkV+5jtgPVJer0DMuenl5WjTffVgDljBLIxcoZXWdxI8T9sGDYHW6
8YWRKc8GfYa0Xw0yiRlbVvtkwOkB6MooAmp7z7GaFr7uRAh4//49eQcpKkbh5kjTQO7r3+sCP05P
+3rZT5ie+65/5EAVQyqwm+gb6Q4U+jW5ZArC1ZdGJM+XPAKg3MdHtMANRJrFwh0D7Q5YzE5Eir2q
Uoc7cmv8c/ohn48ggAsfH2KY2I5o3PC4iqa9BkMO9EjsTjf9+Scw5yqcvPNyk6oeFiuc0ibeTGM+
htKZnfZS47PFttBsPEamuAlINOSK0OeuntzH9vSrL/XKbJ21K8vPQI79ffVfZRbiIjYYPy9rexZ3
hq4XXEXnOJqTu6bu2PxRFcGZibXUK7OQY+PBGZZJVLlQn/Y1DpaokY7jeI4TOM3Pf26hzCn79n7Q
m1WhkLZL6BZLg+1kXKPdusqLCcnX702l+DdThXTn5/SNhV8xIUHeP6awJaUv8OlhbuUlFNZOhmtD
HYMT7fTIFrcXfQd7FoQkEvdVIgzheo3yp5WHr13y/XTL0wT9rJtmE9fx46HoK75CVeCD4hQ5zlZm
BCKyvQtFfGYCLAxRe+q8dwHIr3K57mvKN6AFHiHAPQ1tddmOZ44j6UZHp6iW8GwGyh/RgyDnYrs4
s7B8fuqiOvLje+dRP6a9J3FHJd2n4VVJnVvUPvfJS9m/xlxynf4ES70zm8ApqkcfEy7Csz9SctFi
QY3q6eWyxmczmHW9qcyGwAYkniKlKwM72Mtans3fyhnxDBC0bHaUmJV4yhgPp1v+u+v7ZFBas7lb
lBlGz4NXukDk0cKEW06k9/6IyRhct8n0ZO1ZoKbXqfZUUClTduMW8iHCjfzMdnRhVs8V6nKryb7Z
d5WbWHqPKUPrN69FQ2e+eI1hPZ/+mQtTby6tphiihkdKB44UJ+HQwMRTVjhzrErbO/ONln7HbHan
lWz3heOUrgjLjYFagtIA0iSXJXnQcn6cH3FFyKvVyZO2/F3nrtE9t/7vyzpnmizvQoY8mpWcA+10
9Sq9LvWYondpr8fDxk4uS+HDNfr4CL2JWiPLLYrKSu7Dm8Hh1lqcg4EuTGprNqlJCHR5FXISk50+
pX47VNdtSVXk6d5Z+q6zWU022MESc+p4uYXR/RuFTjxedhlgWrOJjW0jToFUh7gIsiEj57ta6s/M
q4VemfMX4siqQQwwsRG97wMFl7J4OHNoX+gSc7YQcx9udn1hli43Dqg6vhuVWGfp/en+Xnrv2fqr
UOdoBSX9XcHgbDUBY/0cBXEhCpizKapamq/JIV0Sts9leSwQXue9s5Kt5swittQx09/fz6SGiFVo
FFpg37N2UAVgNjZQt39Zz8zmaalnSVwPDBaHKjfh41xH3fNlTc/mZxhhgRaZaA1wztIeMdjBVKFo
+jOtL3XLbIIq8dBZqo1+Q+gKYjybWkv5S+V0Z4bjwvbTnM1Qq68CsIckObW+tWwI8ZL6Y+gVjTLU
3nJ+yaPIIFyUhdAv/BCzWStGL4ibLGVqmcrG1qsfpYpG4vSXmNbdT9bjOVAi9sqhzIeO7aevvUwV
kCvyn89J2X7ROu9VCatXijCldQC58fQDP59vyB4/jllHKhw20h2VjKqET0L9u5asr6eb/vy7G3MA
QC9SM0+lnuwPCq8K3xI1kbax9na69c9nszGPnUlNERckm9JVleGlypJ7O5SPqi/faUr1cvoRCz9g
HkMVGVfkWoXo2UvKr1gLrro6uI7RZp1ufqHr53FUDBQ5DlL+F0a9MUP/0bf/p7pk8az0Nxv2z3HE
ef3jZ1WxQ1HZgaCZqmJqS/M62jpthyPdCGuslNUKyUaL4q0Qt17UKhvq57iYLPsdxWrN/vTvm/Ev
/vfiCInFx5dQvArfYRUDnqwFeNRJb2ajPEp5d4zKaC8G6yrJ5ddSz3F37Q9jrn87/dyFkWFOn/Nd
GKbeQcVELSldX30IvC85WBs7fWipRTrd/ucBB7zSx/YtvXGUqCUQ+1n7NgKc3Tle/IhZwg4u2E+L
CskzwWBp/M3CskNxcCwKxp9jNvs2nJSuJrXr5Znvs9T8bOpbPtkqx2T8Gfi3mOnWK+zHTim/nu6l
pa8wC8tBVgm2Nwp7G8lf4zpyH2nxnjKwI/yZx8seMQvEth14pUIE4/IMxZDaaHjppH2BEBacwTDo
6ZmJutBR86DsG2qRO1lAqOmi66rqtk0cHgqpOZPYWIgDc6ZI6AQJbkesJ8Cz172V7sA7XLQLNOZY
ZU9uI8uvmIENUrahwuid6/PTnb/UKbPJXZpNpo49oyexxisrSzeZbqxj46JkA+Saj3MsRf2bFdL0
aTFGxzJI6tZJiGjv9Lsv9fhsBjsKAbHIiBDcEK0FxbZaWpzZjSwM+zmHnSN0QgpbcNQsHVN/Ta12
fFWpS2tf9AS6MgpcTZz5FQtxaH7xj4tu6Ktq6RzCoN9odfI7TqI35N93ktF8Q+N5ZpYtdNZfa5N3
4TTymjEzYbgfdEkg5cQ5L7ssvv1l2r9r2dN6j5oOPrJTRPd1Zx2cUexizTsz+JWlIToPQY7JttNz
CpeQs6Uy9WBQMJvqWBjm6rYNhgcVa5jY625KL0WoOT4FBqKd0b/1KlbEyH64bLTNwpSnJzWYIK9w
MZTaxkZzTYHBmaYXRps+S9+wwjZeXvELQaJv0eccA0V1e0V5sWKxuejt515EVg0vBPVQ4YLn9Fed
NjzVZXjZZZ6hT0P73QjwgXl3Hd7IbiEH64Ta4sdWi8yvHt5ap99+YY78gx9aK6nq9FbhSlqGXHqo
NsCwrj052xu5fkDYsD39nOns+8l+a47SU00spgeFM3FqYTffyUr9oAT5gEgJql+1gviH41+lB+k3
IXTvTABY+vqzMBZ6QkR5iwoJ3Qwq6eiKrTxnT0AMTX3Okmrhd2kfP1ANXsF3GqNwu5YfU2t8ebOE
CnG61xZCi65+bB0xOV4elcUGsTO1PwHaODcR2Atd2Pxs/itYLQiQStyptDbMEp10eC4b0oUTYzat
e6nAF6SVS7eljvyIsEbaxMjnzrz7wsCdlxwrWtCpwuBc1qfSlVQg/E82HcAjAdxGTeOLjuag2j5+
AEdOos5UyFg0Vl0+VwW6wRJ4H+JYJz6XdFdmVkj/OQf8haq9m+WZofnYVkLrFWOLBLgpkpdRKMhG
4xJMI5TsrYWAAQoa1yPXXq8VWynQjR+gt7wtUgSK2SqAV5bnVNsiwC6G0vF0HasT9CjrOc6kjrrt
etx9sf0qN3rb/k51YFxJm/kHYUDbg6nRvGCl62/TpPdkxONY/Urd0EOsxqjTsrPwSjgQpMZGHTcm
FXqbwZch16Vhihw/zA9SZaEzVRoEKypczEgkiKaT1llhNA9yCCLCGi9n6VAleX016DnQgzFzVoLj
17rCOR6mhf8T96oJ/WTVe0tIwdqShLpBQTFZKMJBGMcmW6Mp/CZA018Zeipu1SCJtkEDmoVLzGDd
FzmAq7AZJqKVuk01L3nIRDccob9WGDuU+bY3nWYXO8FLVAVIanHk4YOq+HFGxVOWksGXK+SRMspU
0GeABXSv6vFQ7/Jf8Oe1tREIH1oIJspVhnH3ELU/5NYeHz3VazdtiqctYE8NqaH+y7ft8kYIFBl9
oVSPaaUD38kglfV+rt6UhgzoJOHJFkxTt0Sff+Smy9lHtv5FHdo/yI6sdaep9VFzqA3pSwmXWvQo
3Dm0ybqzHDy7qMF+NjX228JJxlUk6d4qjOR61dSWv5XaoNr4DurG07FoYbPwd/C+G6TYXoSB4ufO
QWr2ieasDSxtjOjMreJS47NIZIwCTZSSOYfcLFYKQnzFWjnd99NvvhBF52XGUdRj213l5sEiwq3H
mm2+QgnjmX5ZaH1eU6zXnpRYaWQddNw7N3ZDceIYgJY7/e4LHTOvf0QU5vnSxN2RQqPZ+oHnP1pU
9l4FRR6fqcJeWCXnRZDopiQzsQrzkEpRcDAkKICZRN1qVIbYOnn6ZbUl4IJnsbSUVJ0DuoGruLey
QZI1yPPL9sJkwNw+KyurQk+VMXM7EuOZZAGZlK+zMD9zCF2o8jW06Qu9G/9VhxK9SsrYzWPYUrio
yZPbj3rQ2yxhTgvniFOXdUQ4p34XiaodI98aviu48r0NCEM3gqBwZshNu9dPNlPaNBTfvUrYd63e
EVwPeMauqyB1x1xBk6sg/oZoD9msZH62wbl7gaVk2Vx2kDh5JpyY50HGk742t3ayyp6g1OSr8rvk
amgYLwsDmvrxh6EvqdtQ8KBCYiU37hCvryPjwt2UNgsyraeEJtkJB85fYD+kRqY+kgU0zkSZhWk0
h9hmOdd2vknrXfMm2m9y+oZB+6oIf50OBAthZi4sUfxYJK1fOIc6fAOCs8pBDJ1ueSHEzEULXtQV
jukR2LNq26lHrGSQpl+mfzL+Hj3fDVUHBXMRjK1xEJm5RZ5uenu7OHc3vtAn81LNECebrlJq8zBW
xco3f5jdn4u65G8MePfWutfgj+olWLrwDTexGd/rhZFsLKM6M9AXBsu8SNOSSAxlkm4Q1r192kLH
jYpj1VVPcGZO/4SlvpkN9kEbsfr0DePQqMD32C1BM8q51T/d+sKY+YuSftdBfoY1sTF2xsHrOtBt
xdGoultRGY+nm1/onnmBpmKPtiHHNI8SeBe1R72o9kPjxtWZKqCF0+i8TLNrI5S5eWYccLDTN/HA
ttXWrV8Ft8tO5+2cFqCglwTnLq0WemteuClUKwJU4fC1+66BYqNj1NhV1JPUkre9rMemnnz3QaoB
SXSbMs9k9aHWnxMfG/vycczEZfsQefpp79rvug6L26wxDpn2q4RR7UkOYOTn0y+/MFbnGgNfLyNl
DAcDzB3yRTtq5K0Db+HMWF1qfXZELyyJ64eG1uMRW+F6BMciE0svbF392DESGWQc3hiqfWBc502E
Cfs5w8WlF59N4VoP9KBKCRJ5npVv0uC37bqrIqnaXdbtswN6XHdl1beKcQhbWdsZSZhBdLbO7YsX
NkxojD/2zBjYZigHEvu9+DXH0NMB0BhqaHgJRVr8NQJknMbZT9xmVqZQDw2g1DKWzmxqP+87ClA+
PtxO2rLWVB6uKqG+6ltwDKYdOxd9dH2SWr+fDU5p5hGOJsah8yM7WKV6qyPCU/z+zyVfBtH2x/ab
sbd6KxD6IbNhfKva2j9b6zo18c+9oz6vXE5yxS7lPJEPeQc5EIpID7WrHK2NSM65uyz1/fT3d7Fi
sMCTjGEhM67odbakveqcCXNLTc/nMpiHJKt8+VB60fNYyk9lem7ETJHss46ZTWR8PrCQh0F5CJuC
2AmaRx0d6A7ZuTi09IDZdMaQs6it0R4OQWuvwXRlwIma1yq0z+wpltqfT+dUtGOZBuOhni6ywyyE
dTWAgN0FkE/ObHIX+n9eypzhbK9qkdUfzMYEyJpuK0c+0/TCwJyXLw9BYXAfOvYHUi7rWtfXZRCu
u8xe2WVxJtm99PazaTt6UqwL3N4OJiI8oE/OF7NPr05P2YXet2dTNiNhBy6Je/rJ/mAblBkISZ2c
dtyBErroEfNyi0Gv1Dg06uaQBdY9ZS6bsI8eW+8yqSXeFB+nbdkokikAR2FQV7h+G5JqPndg/fzb
4jLysekhmpABOk0rvozxM2zFUT7qQt45oXkm4H/e/6Yx6/9UhA5MW67TYdXWln5lJhm8IGl3Sdeb
8+tW1F+NFflUvddd4vQr06rTOxXRNbb0qnTO6GjpJ0zD9l3c7HLReX1dkTAPJRnkZ/tgDfqTgfnQ
RcvWPzywQ6GT3XdiPsMY6WsnxHfbSmGiXdZHswAqFKvELqkoXVOJLVDKGFf3HTmJ9JxN0tIomgVQ
nWWRVZE6AFLerlrmBytXbqOoBrZaJmd+xNTX/1wFMO77+A0KVY3VdqRYtuxTWd10WHGH+2wsusvS
VOY/khBjNWjwISj7iHUAZngOWkCzrFZ7Ov0VFn7APA3hgZ8q46wu3aEK4LaKNwsS9JnxszBA57ep
DXxcPUoZoMgo1phBgk0FjFdd9ubzi1QJ9JM5RgSJEQKZGSp3ddmeOb0sjJz5NarXFJE/OBH1m722
93zXym/ZBa1U5dzxa6lnZtEHTonTRTUzC/foDRKrbVdpGy4ft6c/6lLz09/fRQbK6wSVe6lwO6NK
gAjoMbuTQoRbDCXD36efsTBw9Onv754RhbiYeMl0WTok/pciG9pjxTH8wtZnGzdb9Zw0iMrSLWLz
p2RUD5Kpnltdlt58FniGsTbVRqFaJTSdH0VoX7ciGc4M+aW2ZzEnDBLq8WAJul1v/o7xQynU5v9m
E/q/136mPos1ctsAJTT5qgX+Gum270KY9SrlmecMthZefp4zlKMkCLKCEiTbNq/U2P9iBdply+38
+rWs7S4DSkvJV59dNXbxFXjcPq+krxcNxvm9ayhpGJvmTFgUtLejYbi5OZ7J/SzEgvlla66Vic9F
Fp2SpkdjUAGcNRvh227TnpMtTNuaTxaR+VVEgCmV5BXUOOGRHZe3o6rL5VWnZIW3GtUslPeJ79vq
xsc3pz/zq5Y+9WzzZoKxKms08VShlNua0g21OldFuNT0bPNWS5zlsIKmDHIimPKft053oVRiTpbJ
2jDRJDGyZ+A4FJivUfYnObtcLb34LGpWcC6j2OLyvsrSb2hgtnrkvZwenwuDaF5a5jRZMkoK5cO5
1h80u9YmhLRbi/JpHJrt6Wcsvf4sZCaUakLCovgjV/37MOvusiw+d5k1ha9PRuj8MjfRqyrnopy6
hsrbSOpwaKqAYZMAPQ0muu9TpxRuWyhPneGhANHOwYsWftP8Eq3xCy2xYTW7YVf+6Zy82kRC69an
O2z6rp/8qPm12P/j7EqW7MSV6BcRgdAAbIE71WiXhy57Q9jtNmJGIDHo69+5b+WmiyLiLhzhqIXQ
lZSZUubJc5yi6PU4XJvvgUWAT4VkLgyB0mLvAbax6+s6WBA6U+j1uFvVavkKRqf7rg/BXj/9bEe9
84jfWqBVLCsoKCrHDn2e6dJfFapsri9SBOrD+0v0/6LOG2u01iPHJYI19tokk4v5Mnbs0IwyAJVY
CvmyoikSgTbTc+PVBomb4Ak8hMcQaumRAAE6BW87+INBgR1+76sBiEr75ORomm6uslHNL9IODy61
3wIA171qiltI/TTXxP1i76HceXz/F1wd2ls/YBU02bxwH1kBdVfkJsqIjx/yQKZvHoiEK+YcpuLj
Td9Zl/Vz5RFAcBD4QwgVACOTDI1zqprgsewdHYHUFXICjkhu+9jKezOSCvA7I5qipzMAyWFwzDsn
sSNin9aXgbl/mbDYuQtvnLB1uV85mTa0ByzLUfK+l+p5DJ2dFM6GAa4r/MZqMM0i+wcmQjdpaj+Z
iftBD9nL+6u0NfOVP69A1SvQkAqkZWm+hhX5CB3enaE3LHtdSQTUiU46RagIBUA7ef+5LtgXxwSJ
AwnK92e/9YmVO58HgCmpuYaM1IUWjgwvxeQmJvQ+gDZ551a2tUIr74H8UEnCHiFDz/kJHIcXCGWe
3p/+1tCri3CbD4E/awA4BUju3bJ9go7lp/eH3jo2K5Oe7aALCJzj5TFyGdEwf56aOZFFtmPKG1Nf
VxN1ANB5CPr/O4a8ASXmEGR7rS4bU18XEh3IAnVBAMPtVf+hh+pb2E1P7VzugOW3Zr66egXdQj1L
Eaapcb9I5j5YUe4Emo3juGZ6aUPUfCwQa3dVGnwfwfuPLPFTMBef25Z9vWlf1zVDPaMdpLxeksYh
hfJnryLWyTMExHbOzdZPuK7aHy9WzltVA72KdBbC0ZG3s/6OjioNicba/RiU7m0wWeGuLJekwGWz
HiFHDs1lGs2TYN3OtX3r/KwMtqYK+sOZ6u5aRR+CTMWZx7/QlN2EThZrdjIo9Iw0tAhigndZAoxd
GpUZWhTe39+NZ467sltoMwoNlBE8Wmc+j606jFoexlydZsfwqGTLTsR6e5Ggm/bvfcY9ldC8AMYa
LTWfliB7Ljt6gmrPTivN1vCr4CvN1Epwmiiwv5S/6nqA1BSNB+7S6P1levuYQkH839P3jVcE2YRj
6ufmPjPzyzROX5GdO4haH97/xNt+gq/rhb5TAc1wTd07szwMpZfUAdnZ5Osi//e+Bd3zf8++ECE0
kHvk/HoHnOV8nB8K7n11pPOxB4Mqack5g3CSzm5jiPqPIPcEpQpd8gUvf+S+m958RIvseQg8AJ2h
1Pv+cr19h+ThyqCbwfAhzeBWgS07V9ADKsb8u5+aJJvsa+hYgRdPnrz/ra3TtbJwkXuddSEuAcKZ
4dSJ/AWY8s9KyJ2w/LYN8nAVlseyBGg4x8VlIFniltmrxoXRKv2YUecjtG9vtJGVqWcEDRwc0n53
xQTgMQrdJiqX+u/Jh0jo++u0cYTXlcW8cmQKcYzuLu0h6ZHx73yCnNhtY68sfHLTorISrFe2b0cO
YKgodRJ62byX8Nkw8TUpUjh7LJUd6+4GKC2VYInpNX0JWHEubL8TKTbO7Lq+ONVSQwMQdggxtNNg
lwup/XstDZSgpzCIoKbzAJGGm+6RfM2SJCvu2xTB6c6t6CMz850vaPz+Xmwt1Spog2mGOlUVYKlk
BXUyae+8qjxAFOuRTlTu+MMNo1uzJaUzG4RGP8Od31cHn0MJLRuOS7b3Bt0afmXTDYNAjGagSQIn
8tE39S+8dQKUAu3OxWbLFlZGbf1RO0GLNTINhxxt/ZQXt5WpebAyZKTgHd6oEHnbnLzSLPztyfFh
EXSvvLUx9TVfUiYWA/ZJuG9w5snYNsES9Z0UO4dna/SVIfeu5RU08/q7kcx3KOh88Fznx/vncmvo
VZSmi3EoenZR22oR+Z1wgGgXaDl2Jr5xYvyrNfxxVa3Cxo4lSCnulJwPM1RHizl9GdHvetvkr5/9
Y/gBpkMhtn5tdFugv5KdwO/z9bahr+v1x9C953lQvQE1FAoJUQkoUjkGh9uGpv8eughQMbYMRbMS
5Y8nX1PopVK6R0y0saHeakM9KVwoYV1hzZ5K8DRDwzHbeZZt7OY6az3RhisD1aoLAbceHWwSQmVn
2aUr3ojp3mo3ZZczMOUABd/P3ivryMcFpJxR5vsnIJ++cgc6gLdsAF0TQRCtUle7fDgHDfzX1Ax/
p5AU2xn87V9B1ywQEEIz0Jny0OVUQKVYfC0m+JoqQf+WbHds9u19oGJ1gGygnMZCu+Ochv5X6Ylf
yMR/9RkI4N5fn63xV34+0x3pGovxyTyDJtmc4OLvPLPHb7I1/MrNixmieRxd6ueMyCzqjIOEdVb+
bPAu33E7b18aqFh5+1owr3cnOpzzCWS9jBd/e8CHMU+dymKI/SaE+CoXt+3GmgVC08n2eccGJH+H
CzgVDtnoJARwpfc34217pmt4UqrQQeyjOHqGEGB+drlELdaovXbSrdFX3kL2tEUTDVaqMQ5KdTap
u/5828RXvl+0ToHOKkw8zKtTCumpoBY3OSK6hiW57ZyLRdvhzKbvJSC0kIKUeXbb6ecrz89nqGOi
oWo4V+gsqpsH9Dr6887Et5Z7ZbmFK6Ej5WNs5Qr+1ACGF2k0rO4clQ3Xs+ZNKEITuNSDknwvnLKL
qqod0fbXDQ9+sRQXksv0EQhbaXYWauvHrOzYQxwLukEP54EWpyDzHinda4TYcBFrOFLIO7Xkah7O
tqrbmOn2KQ2WDzXay26b+xrSo3ofgAw9DOeS6ZMexyRrvNNN5/4/eB5SAe5aYWg8v+6qnCb1XO/U
LzdW/D94HjRb2ZGOWHEnlI+pK/IjrRyxM/G3Ux50zYlQpGUJ4imIjZeu85Rl6hUwp78yA1nuMSB3
Xiv+gnjmax3o4DZrWJMj2JqFPVGqOaMD+6p4FJiSRzUX5d4J3ThGa2wPd5amgOxtc/a84q4ZvFcf
UqmyWD6/v9Mb9sZW1lyD8FylpRrOC8SnlAO15+6eLHWMr0YB9DHf/8r/S2//TUXRNRuCLIZwUKRW
58xBr3/1a5b9S9YBzQV9nXYJHzNyD6mlxGVfsuBzSZoDyJqStDKJ3/1c6vIhcFhSQPZl2c27bf3w
leW3JTHQe7LzeaqGDqpnVBdOUpSW4ybLIOMbt4Mk+jMP0mpX6+X/6fO3lmEV1ItaAcNcht25AZ6c
fQbuUt4FMzTHHwqB6tinCZoABUSpyzynkQvC9aqImmnwKnIVm8W0oBEJSkodpcCUNRcmK6iQBzRo
/ZdaplN4Taeb/A7Sj3UZtUM1Ft/Rm2GCUxUQGhzQtA7JckZqHTy0g2r0sXTxFDsg0e+q3z0aY2Xk
Ml20wLekITroM+5YwKB9KK4vbtaphFCdZedUDllwXNrG/TuXTgsJZmOoOFPk4NBL3dcGsM7eKAgg
zj3NEtuh2R6F6pa1nwC6HX/bGW2pUT4VFlwC7mCWu4kNqv1FXZJpDCMtbw+G5l1+7zXIONxDJpIt
n8w4Ze0nEPot5oyGkKB5MIuqxliMVWXOUuH196EruzT7kNoCutdl6xIoUmdhI0DyG6busWmGJoPm
q2LjPW65nT2NI8+hoJ7CLX1HS7BPIb6UztCwbTOozXLTj8UX4KXGbzmefe4F4qwWwAfToVUfPQEG
CbW0Q2/KgDeLH88Th1S00KJpjgLt/NV96gWcJVWqGI+IYui+basSNAZ2yVkT597s5ElRtUWXOJBQ
raMgcFUfZyoV/qUKrdudAtoSCZbTcBBJiIVLI4mb1HIoqrSA9KYRto0DGeTd2UAOOYWUN6Az2d0g
uik4mkWnQWTAHd8kqCf2Y6zUoh84n7gXKZ13PhSRSf7TBd1VGDHI9D0UrSzHJPVqj3wCiwIA3+mU
Q5yUhU0FgmFgiFicgwyU/AX5ad/9hzrdmMdO0YQ2qQa/YMel6cGvDMcOshM+W5vGLQhy2YmX/uAd
OM8hG97UAcUJBdlqCrXU3i7xbCU0UrTPey/qmxCHZ6BlKZLALcPx82J96Uf5zJSCRBaHZDpqIZId
OmG0PXcQ6vPiuvZk8aExBXp3wcanxpPfTBPIAcveNJ8doSpQWXoQMYXqNHGr9pksoZzBcOG3RfuP
n4d9mOgW9eRDDvVyGpMZfIHgb5KSRGWbmU8kaEoRB6qd/aRehCiO6A6EXq7us4U/czmhFheXSMjY
A2iQJhAkV30zVZcmo4F/dNCeGNw1tYP+iDR0Bbqpmhz/Xyo2T5dhEaV7hPpv9xdgVZ+EIgeb0hBP
C5epe78aa/lFB0B3konJnxZyxuWrhtAw5IALPVdtCdjqyKqP0BOsmt9Egv3rgNY5LzBRAA0IcTdr
ikZ3KMFmXDZxCd7KDqRB2p1CdCgVhjx0wmXjqZyAoH8Ial1WgGiUwh5A/2Psl6Fy6vE5AytPdsrr
sk5/exmQVArLQevs14AsiUosh0xwXEJs1bvH/VOO5woEnONdqjlAJMCijfxYWzrLb7bsS/UAbxsU
MYPIVfCp7Us445bl2fLqhCLLXwR06JvDIueJPkLSIixPtem98sj1WE5lrDWtIFq/8IHhys9LcI2A
KWKiSV77i4LIRlXXYGYkaEupO+igRdTvm+qhAIYQ3AWBn9GDh1SpgGIyqjKPheNMP6C926hLW0KU
JhDej94XncCpe/FA1LLAtBs8XVgk0yWytH+2GUhb8uFj6fShPRTAf3yD1FXNY9EIoT/MtOW/JuEO
V1poK0v0pza6OGfeAo6uhLMipj4bvpZsdPtYEAEhcgV4gR/mIOhKEfNaPyiBYclreppcN6wu3EDs
ABzsxU8z548l91VxkYbIH3XXkRxqtSWBSRRO9QqsU2mjZXTzZ14Mv/DJ8idZqPzb69yu+QgtdAEG
ACuQJUOzrusfHAuyojudB8bGuLWSJdHQ7yw/VrR0uyfo01sTQ2OL9FGaVgo8hG0gssd65vSI8nwT
mdB9BAkf4qY/Czs+MNTW+1PeLUMjo1I7ejoik5+pR+ieEizWhNAV2wJFkEi1RNEoREOhiWQ5pGEM
0H7uAkDlizlqRDukscoWaqLemKy+69jSL/e01GMXudY3gDeZgofHibZlcwrryllij+c8jKUTeKDA
wS1/vnNbSh4XWs42YWgVEzHYmEeO6hfx9EGhNxNRIHeFuR/mDHxNHptajCLBiqpGOvhgB1lMdamz
El4wTAslEzUgCsaCtVnwmNeOwqGwC5aCicKyCOrqov/WWYgDv/qLbHkEp3aVcCd9zZLQTF6bDLYi
JYTow6p/qTLrqgcIBNYpLmHUeNG103x5KFybXlEbaVAclNN2BbSM/CxPjC0NvUBdQQDipZru2XFl
SmLOoE19crw8SGPZNU5xUuByIlHbOYAisUCM3zg8dgcSnE7NcTs1hCULh6P4MMq6bQ+5bVpy13JI
Yp+sV3Wvhk9sivHkIySRXuCTKNDeUsWzBIX+GdLJS6EiUPWZ+hEi92aMazOiL3Hsge4Ce9GkX50h
NC1Oh2DzA+mC0BxCiq2NswGUKz9G6Eg6MgGt6Ug/ZgIvjwgMpyE9zbPl5wHsx8E3XdEhjcAIWLvg
2axFngBI1pzmPmXzE5KcaDAPwOpMkyYgvYpHdFRPH5YU+O8o0yFWlKfo0v8ILdqmeKYWwRqHrIaO
YCzJNEGwu+tnfWpBLyOhg4t23UTopkF4LbplTuC38uUVinNwHC4hSL/gHNWg80OnlU0aBRXBM7jY
4GrFHFY0KSSc7KXu634CCz+Dpfm5ntJHPgoxRRB5C/pLDyuCTCdytPpH2UEd9EONfl6RwD5lf/Z5
rRewQpmuu8c12fEOvdc7ZQT7rr5Kv0BzJi+nobywUKfmoWJ0qT9YRF/nt6sHamNe8+LKS1vV8HUK
wMGIaBbkB+s4IwEbPhnCIySwaRtjNva3aShE70meejn22A/sUXRDlR+IRS3m2a9BYXEsW5wY5LtI
l8W5A9Y8dOA7U5HkaVNxKGLz8XvXDIWboGMs949VPorlRRSMssQuTTnGZJyDGdiy1uZxHqLidTR+
n1eRtNPgHCrI+fH7WeZg8+SgpedJCfb4MFqk14Jt3BhvTiYVYkdxl6oF2BotdHuMw9lHNLfQ+VG1
2ZCdKlY05tR12uLMN0uqDwThugZ4O3d51GWjak9lPVcsScE4nr06pfbQ8dRqMNv6tnb/4mOFe3Hu
86k9oKggka/yS9WgXD7p9t7PwNbF6oLfI9s60FPYLyq7LEVTsy/eks2gdbfPs8aCtB4QYgbSkk9T
HmYFwqitf1Gk5FFAaPIOdb9x9trhXoOUkR1TuIgnKgCvheR75blnh6EweSQDVgWc7uidxTXR1TxB
xCo/2YGM4b0nvKmOQk+HJNFLYYvD7I1gZkfol6AZw72pPtB87qonULdV/inQPMyiomNtfsqXtFq+
V8AHgOfEaoc/A6mxjCDkCucMeAE9eRc1+U2Pem7d6mMAKC57djwxAVc3TMs/qgGBfVTnVpzxYBjg
a2fiI7gVodP2kdfQ/IHyzMUEXMKONfqyJA4GHudJOHa1OJSDydMYMUanB91Rm0fgWQ284zTIAA7W
Mv8fT/pEAtWhU/cgO3iJaMgKUceuL7V74EuBDuh6CNm3qu6dn2AXt9jIwm+deA7BTXSflgBAJxPu
8A+4cronUObhjFtT6kOpffCK+mnZfvYDnYMf2FUuiUIi/TlivQSZV2fm2btrUuN/lgOorB+DWQKW
TIJKhU8ZrlYVOUkEEucl7fDeAv5AjR8EA8F/3DJC/8pNWblRVtbNM68cpv821p+zKCiZEEkNL+2e
kcFnaOA2WBrOKpIfunQEcFi5Fq4BME+NeAyTkRH67T0VO4YAY+fWTQVXOPK0vlhT0CouQ9yIogDX
oJcCAG0PxG9l+YPjwvwayHIKz3i09FVcVd3ETuniTY8DVFs/tFPZOid49wHQJf96zsZqnPxT5gtX
JjPE7rNT0LYQIPW6TPGnMnPH4QlC5KF/JJNZlo9h35fsR5PJ4dcMG/m9jA7Y5SacQjApLnM2xWqh
QZcM6ewTaKm2xfSgjC/KE8X0w2fuLvyJzR2FU8wNfXHbdPqhbT43p3GAZErEJRIHSYDebpI0SHU1
x7IzTXasxIw3B7cW/ABu7vgkXoLQThdl+6CJ/TzvyJemzy15pGZGjadFaJGggut4F2do3MvuEDch
OYBHCp3bpK1AGBK5k8maIytrNiR9X4fV0afNkD+1WZuWCRqcRXcQpCDp2QWXfP04aHINW2j1p/d1
79HlM+2ccLlQQxfy2csAevkll2FRX/KqHPwDCFnFdMJ7wRPPuMA04e8+55glqPwJXaJima14RjcU
Xv5TJW33qXDL7idBfc37Piuh6b0jlR9+axfdTrgQ4lUa86pww0OYtZLd+ZOLyFq1KOPGreNOoHhr
LEEvvNNkhH1wQsf9gTcj3uaNUmV4KIbGVfeghzLuqfBCVR7nggl7Zcox6uwakvcodYKyFC/3hvSx
A2bwIiLGCvZIVDrIs/XmdnjqZjzR8XbkdXdcbDkZpBnQZAtYgzBlgqpy6VxqnVkQ7Gop/7JWQX+0
o2FDDkabTsWeGEj3FMBLeklKmc9f5sZ1uhixQ09Ac9WN+eCbQh3wH+CYRirq8pgGOQl/40XGp0Pj
V1ydHTeQc6SmkVQvM16iE54GcyovY0V8XiJxsjj6SMEmEr5SONS8jIbuelEL0GXpRbJa6D8d0Ev9
RbWOZy+Qzg70RThNmC+Rz+phBIKz6coxgh7mMv1TTAQt4nQuuhcNysIfDbEU2Qw5SxsNnMlfo4RA
3pmJzP1SFiz0Ymd0UygwkwXv39bAjyAz79v+POFTVdLO7ugfBvArBl876N41l6rjYOVxNZXByS+h
3hUD+dSwrwHgXF7U4ZVfJMXiSj9H+iFn4QC30szsu6NlyX8GViE/sIzK4AWsobIUm9Kb8wMyKaSN
5qrmyw5ScaNSte4nw/zKIk+hijxAE+Hs+7VCKwoZ48H3eNI3Xvehaa04BSHdA6Js5JDXLWY96Ujr
1n13nvG8SsCUZKNr9/VNeXW2RtCgPS6UDtTaL8bFy01Xh0amx/fzoNe60X/zfyy4/qA/KvIinJC6
IcF0AX/nwZvYjyLMTtb1n9KleX3/E2+vDVvjZ1qILWRuHuITpH8IqvnUmts66Vng/Xv2qdeBSHpw
zAXkvIk/yEvAbZIZu5O7fzvTzYJVRhbUqWbIRzleyPxXUz0z5kUO//D+qmyNvUq8thBPRAxKzcVC
jNeFFyFmOtpdqrSNRV9DZwq2gLwV2SIcmWl6UWiUOg19oHdKwVujXw3vj1NTtbSeqXTNZep9P/GC
sjzQaU8Udmvwa378z8ENuHbyYjSXgZdHR9X32UR2ankbi75GzsB/z3nQZuMlVeQEqPRF+gIMKnrH
mLaGv/79j5mPVGWMq3a8qHpAAKr/Bo3zXU3U1/ePzNbCXP/+x/BqmlW1GAHKDuQutWZ4cu51w2y4
gbVmWBCOyMnlOI0zawFYkmIBoebXsv8MQYBgZ/G3pr8yVj4XRPfIf19qzjuIOFdZXIR4f922OCtb
rVUBVW53Npe8cV5sMR3zUvy8beiVqfpow5+5W5jLaM2d6vy7wFY7W7pxYtaqNLxrRgPWL3PRIOKa
eXbEI+TkV3swh63hV6aE5MEyTw5QE6xH+hpFkzP68n/MIFt+f2W2xr8epz9OJLlmBUvSmUvIc+i1
BTEdEV+zw/ujbxzKNaKo0ZXmASiWL45A/uFLE5JTXgJ+VezVq7emvzIoVHKYFWaCD869sUcav0Od
pchxu4zB4zyKT+//jo2Dv0YWzRq50jY05lJYKMH29Fg1eyJoW0OvbKowLJS2TvUlLLsY7NJHFxex
22a9MqjU0m7xWqYvyDk3X6k/iHuUBfaWfmviK5sSQvmIIY6+LE4KrHnA0PmM5OJO4N4YfY0e8uVY
IAGbI/oVJK4CisRY/vGmZVkjh6jLgolOWJZJixMNhwfokB7fH3rjOK6JjVpWl87cO8PFLW2sUFtm
VB86w3eMdWtRVsZqS3DW0kniCfE9QPGzvXHY66/5wwcgbYryVoXOYjI6MfeLy2zSL+8vyNv3eLYG
DYV+4ecCFIWX0n+1NRSZBv1cKAseXJukg7gmLnd+xNbS03//CMrm0ZUV1ibTvEvSOe8u7uiQczfe
6ovXOKJ6Rv1zqfzh0hf8C1P9o5bTd3Rn7zHCvQ00YXxlr1VXKUgQL/qC1NpZjeMYlQFPQgJSeaf8
5AK/Gi9TeVIuvU1Rhq3xRN4w0RBsXMNlrr1Laconn/ZHv90DJ2womrE1nEgirZyPWa0vKuBxo3rI
2X0WLepDAA6T8FPnulE19wm/pk3cZscI/886+8aL6D9Io5lmeEkU+sJMmgyZOM5KgdewPw9WHySn
F5PjcReohyZVO9/cOH1rBJLQQR8UlR4uWTBGHc1jF03uy22sM2yNQOIos3upxjalUHNAdeYA+pPD
+wa6NfHr3/+w/WlZQBwkigGiSB47u06VJqqvdeKXjU3e/8T1qvLWdly92R+fCJ2GGBQlB/BzFfRu
QsrnRwMsocQ7eFTegRbpKCKqQL27E/c2ftOa+CGEFHMaik5dOP2dXUErqgN9720oabZmfRCDGNK8
wOij37eJTlFb0IG7R6y74TDX2Cl3aSdvHDpstQ3+gsR3GdWhjpUoPiqpToHTP8zM3UmybISTNYCq
hrqwE4xA5zZAaB2NMiJ2i+K25nPGVt6sdPRcix4mAX14N+IimA4Bqv47LUkbvnJNlgRZjEUXPope
lRpOTutfoMR8lKJvooJOv4oQrtISKGZ06R5obmO11impqSJtbiGCewlEf+90xcMy7j1qt4ZePcYp
0FboI24x9BIkVTWAzGuP42/LFlbvB/CKIkBBG+VCp1cCmE0K8RAr94gqtia+upC4cwABdzeALZAw
ScWcDFIl73uNraFXjmmpW2AIKqsudZtlrwDYSBAjVO5tD8K1skBrgMlBgVtdFCkgfFOdAU473zbx
1bkvepllYVZBWrv2dIJK/nwgoOvZWZatkLom9Oug3wjhMij1tBC3mVGWJf7LCM2FLj2l4V3l3FXq
50zyI1uG2179a9qwfKp5nrpzAb0UAs5mlGanr/VgUQV+f8G2mKHXigOwqxSp/+sH1GuhnQvwVPdV
h9yvB/mKuv40qeAMeetX8H08AhUYGUABaDDvRIuNg7ZuDJJ5bfuR5f55bE0Wl21qzjR16pf3f9zW
6CsLWcCpYJyOiTOnIprzMCry37eNvDIQV+cAruX5eB6WKjyCEIagDDo1h/dH3/Cva0YrKG/0fsaz
8TwzjcwgumRJChTKQyqqiIjhLq+e9Z6g54aPWismtsFAuEYi9Vw1oGvgqjgOvvro8eLz+79la3zv
3xeQagLaFVoi4znvl8+1R4/d5L+grnZbZwRbkyiFTj243YC14qkB4nEun1B+rWI03u+4lK0fsHpq
06Lv2DSHOJjWjEnrDC9eFeqoV9XOk/h6Gt+4oq3ZjepUjk41++asNX/KvWfoh94zouJ02gnXG79g
rVvU14BxLA0dz07VxaSQyZXJGYK3Oy5ka/6rKEekWhwIwJlzCI0yt7qEBAjV6qHzd6a/YcX/YTLq
ST0ysYzoMyq+VUNxad1pp5F7a+jriv1xO+YAO/WynWBogbonKGACm5y8f+63HkJrGqMOZSdPSjWe
ad18UHz4osrhMNRXa87aK6bA+zGTWibdVZpGVTfyaq/lUkIGpqzBtONZ2vkYkO5ZEbvjTrfO0cqU
x7pEMgEaSjio5NHLsiqWDOKtvH99f8k23N7/o+4fuwFQBKA6ZhzPQizHGZA2s3wfOV6ojnM3CX2A
4BkOlryp0QOqtv/ee79x81YBGn2eBhtnuP+hA3OHz2djodYkRwOA9xyp1vHcZOYgWwAdubIH1QPZ
9/5KbX1gdWd1RuDCFYC4Z5ZPzmEp6rultOIA3MGv2z6wsmnHA4zeAMF3ttJJZud1bP6m0tsxjQ2r
c1dh2Q10i9QxBjdOAeriEsT+5PD+vDeeu2uao7Qni/JLDO12v8C8HFkoBhaA9qvw73DYeyZuOLy1
RAoaIUCZDvaKc4E8R1Q7zWOKonLv8h89cXeiztYarTJqCkqmvJ8bHKHCjQGqSDy57Pjr6yF5I964
KzMuuJuNBP/OITA0Ae0/tWyMR+fBC7xzxpqDRXPV+7uxdUxXt3FAGJCy1zAxatmxdVuIY/Lsr07v
lTq3NmJlwk29DCBmBCrdZt7TACjmoD4an+J+tCdT9vYX6JruSDVt6A3tdRsWPylw4S/5AEA3cGBq
rxj89iLRtTqKa2gBHBW2o0b6b5npmejh3sx7nVpbw68sGfj7oSIoqp5nwE2BsQSm/m9B9rLXW6Ov
TLkn4eiUdYGQYJ+aEUhst49m6Hvecn7omu+o8sbWGx3HnNFLE1tKI8HnaJzqHUN421nQ8Gp7f8Qb
NOYsym3gRTvF51g5/ie0NR0XYj/Kurs0JPj7/Z+x9Z2VLQMsKkqS4WeEYf/TD5yXcLKPAGg9QMgA
nVbdzj1p66yu7NqvXMdrK3wGxNIk+Oh7Y6T8xzn45/1fsTX8ypgrtKAIF1wWZ0bbaOTPFX/Nx7um
2LmKbZ2klS3rTAquZ5ykAOjuIe9jgHwBKN+zsrf9KV1TGrmdkP3QBOacXlnhg2oZ4rpk3uH9tdmY
/FovRQalAJkY3giZEC006oBCteHzwMJ856huTX9lxdfHvz/1mD5EI06zdU4TrpC3zX1lwsT3vNkX
As8PT33rmUy0AewOosSn28a/rtkfVgb0pE7BIW7OneO7xyzovMe86xWEh8kejfj/FQz/G9LoGoYF
OFwAGSio+KrBXHchtap7ll1o0piTsUo/VQUpgnNX9pM8icBTEDpuHeUepe9m8piyNJyTWnT/I+/c
mhvH7W3/VVJ5Z2+SAAjg1E6qDklRkiXLdtvu2wvL7WmTAEjwfv30Z0k92ZlWMtMn83SqTlUqPV1t
yzRJAP/b+i3T3xjH8BxeNHJOIYPP6Z8L2SCH+PE2sALn4AhpKs7C4nWYvfd5hxy498XXP3Wb+dVt
Ho2DAeLSaXdrXX5eKTkyC5Pi9c+1KqBj+vHyx4rQnPum20FuhUJX/bUy8+0EAcKfu/qrLXJdy8YI
OKztIJvtAWTNXg3VGzq5PzuofmcB8avNsXIzNa+e6naQCEPRQ9cadd7sZyfJ73361d44QITQ9Q1u
/hT4MwzVLAsx2/0zRN7vffrV1jigR0OmFNeesvyT20970jo/WZy/89HXNkajr9Z8pGm7G/wspgg+
QFj+U5VLcj2bIxEge16PN2Z0HpQeikgyNAb++HX59yEsCa62Q3eqC6Zs0O6gT3wphkfLuj2qPklm
xkQoggbgz5zzfmdnD66W7YgHCvNwqJG1pPYg4bjyDUxtAW0ZpBxf/vi3+Z2HcD3hmY4sGK0FWCI4
g1qMWbBp/ZST/nsffvXii9EVrZYgP3gSvjkTc/YGNy7+c1d+9d6rMmPwR5pArHCHzSTQRFwz6I7+
+MP/fTmAXOPRgowMeZm22NRtvl1tiqgjsMcWBpKRztKjOGvK05qeCtf9c+BDcj32mabcLTFnd0lY
gDRXVdW/NNq4f6ouQPhV2q51mRvPtYAM4XnvFTSHx2zBmVOl4/STVfc77yu/WhmDnMCDBCAaIwzP
CiQjmdVbM/wapP3X6/y/sm/V/fcjtfv7f+Pvr1W9tCrL+6u//v2pKvG//z5/z/98zY/f8fftt+r0
Un7rrr/oh+/B5/76c+OX/uWHv2xsr/rlYfjWLu+/dUPRXz4fV3j+yv/bf/zLt8unPC31t7/99bUa
bH/+tExV9q+//tP+l7/91TtPx/zXbz//1388/wJ/++ttZbOq+Kb+5Vu+vXQ9vtuT76Tvco+B7QY7
4jMmbPp2/hfB3/HAh6WaoNLDn+ckA4rYPv/bX5n/zsPEuBtI4aNuLc5HdlcN53+i3jsWgOMoiOS+
F3Bwav9xaT88nH8+rL/YobyvlO07fPeFKXIdF3EGLuiPp3Zrh0BKlZbQyTIzV0hACgr1lrXwsp/v
SLookb1vK5aRGIqgwsHQy9KTMh4dpSC67VgOMEJEPS79dWvFBHG97jEA/G1QEDboSJbBEkCMWTnY
uiJnrQpexW6RjgP0tYQC7e1nDptNNK5e448xaPpNS0Mt1tR7IalaCwcpY5k2L8ZAH/VeQ0I3KkCj
JxbsoRlMxRhZuSztLz1aOWseldSbHBr2oAHAuN6HUNBhUBQOEtgRs+gKFei16c0ybiG5ybCC19ld
iygDE9KQmATtUAfR0g7E7mcXkrm7stWWorYPWIBL4LiQZgYjBQzOPxb2KgEGP0KGwgVE0Rk0KU2k
dH6WxM52cWiAYZNFQJfTua7b3IqRk+zZYNyv+bJC3VEbUBdIYT7QjC70S8YxQHafrSmzdwKjgcBx
NL7rqz7kKWPeg1dXc/YkrUSzFf67bDnp0kJ+vDHAmTZRKbrceTWidH5x02nJ91C+9uPJcx2BFcTN
vGwHZ+bVkRIf7qENRJYGmupJAHYQiHH136+1WPMH6MHbFAQ7MVEN8pJwiz6SFniDuBxlDi44zgsH
rxqAFsVXpbIu3dSQhamNhAh4jlJoMqsQqZT1ntaV0b6M/II33gOeBMk2ba2KZTeMchjvYW6g6502
0OIeR8hTSh5pC8cGN6mJhUApAvp3NTpKRzs0fZwOeeVNEXOgn8zjFeJnu0Bw6YAXEHmOrMYurGhh
5q90yVd4nXmdQZwfdq2ClGbTeDWU6zUmjb0vrgbqBYLXBb8DplLJQnYsWLvqtlI0XU/4EAm2gTtV
Vt1S8MM7/7R4BR2RFPCphHq4mrBugISGYPJRO+uKKNRzaeEeB9W7zit22C5t4qUhTjntcl+jFRhL
iE8ncahYb4KPNZxEm3yHix7Vk+bjMD16alQKyVU3OqPFaKIPYFok+EIq+F3rykg3ymbhNSCVFH2L
w25uC8f7WnreYj90Q71QtoMA0/K3fC5geRi6VqYMIAlvMfuuDDznsV20g9xc5CXGYhqt2i8uPBpW
qJu7gc5OCJHwnH3QwgBPs5LAqZoYON5OPdHSXbqTV9GztR7CtDpow36cq3qPz1JestY6995TkbN0
L6BTS/fGAQSX7iUio/bQVStRL3JFevVhmFiNdVrPWLWQe7SdGc7LlTjm6zDBiilmuF+8Dk2tK+iK
skXnZFuSILUIqZxA88cCD7tJDKpB5pR1gNQcFXUH+zn3USl7gljcN98KKOnE58FldV1FqOEvyxfb
otJFwhYAHPfAUgAAkrYe5+mEr+oCtH/xSoKULHzDq3DyFGzGHQc7DA2NKRSPKp8Oblzleds+8d4S
H8IqW/MHx13B53BL7CCHhVMib2dU0ZqNBhaHHiqNYvYQavAiUGV2nLwYb9HJ7vlhBuDD+Tp34Ci/
QEutl0PDyzwH1YZlaahTpsqt42kyqq2eTDNNcImy87DtwFQJnn3asPYXvdg8O9mqxqgjmUY13UJY
2LpBWKiuJYcOlgcdeAWD4HEPjV57AnAu8/HKQs0JMI0uF8HCFkXSvMWNQSHtlE0mN6exZMNyErXh
0xgqwNkwIxQ4njsfFs+j9mXJydQCYdyXVRFpF0P2KtImyNktdiwNLXOPqbizCH7UY5R6gkx1BB9m
qo59Nk4sgtBWBY+0nAz249QZlyGZz5KxBaux8xRQw5jozk/Q5q4Qk4JdLySALLRf7unU5vUJM2nu
+gARuZzqMGNTMH3wsRplPNQlJtiJXVCmZqKVU1LoYRLHfkS9JSpWmYJyRbuUzBuJWZDxoSHoV42x
oCabkqksVUmjLG+NfHMJNqmjOkMDsrAwfIZKGWNMHE+zc8YeM5HpurinM+KHfPAxGyS+EUdpDYCF
nr0vHYRTZru23FVPbc6C7L6Rc5+dvHyZvJs8hXvikYBtrQ+k06OA+9gwuzcd2BvNR2yLbAkBHJia
jXKqjG+rGtSGt2zK+qXECQud4wMQC3S5hbeb95a11qRvDQ6O/rYOpqU7tDbX7uOStQN69nm95GWU
S35GhhR8qLytLTz4tq9jobJ72AXV/XMHXXX+SQdz4wE2WVdVGq/C/6xK902CJ/G1oIGhEJlPnmfv
de/7zaYZ6eJEpoT8LI1RIkVNzjg11zd5xfsxYZjbkNB9Qv9qcM+zoP4KWbrt7tICPJcgXJ2pVYc8
7YP1aVUyV4euYHl5D64EyY9uF2DcLmxpp/nHaiFLcZgczVCFSkH/hc+2HslhSH3jfNKaDoXGNFmT
y0/pZLTZuQgA9EYpaCn72Mip6T+OGsPBG9qOdgnCPCszXsO93rMYLWl9p4xtPpLqPcHrVd244MOm
dzi0O/5eSAjk61gD1uQ+wvTS944Zomi9BY4ACIHGumS5TdeugSQbkd+4hijg1JMTektuVBMWyA5p
EbcTHJ+/8BpQr88dcHTsSzFBr3xApWHNkxlOD6UK7QDl8VNVg6t/kFYL9ymHxWmzN7rERESEPaEo
PuvMHdR+rlLuw7219MdXxm0tb+umc/BkSxSRNpOLj9qbVnn2DjgpP9MI9JvA+9ylE2k/F2OWkgX8
SVzpmtg5yBgP/aXPbZfIosNITEL0PKz3HeaYuiLWnesVxwJ/BAy4rAx4jI3hi78elM9I88H2NO0f
5n7VIH2YAUCqUNKmtE2IgyENTCzn1sVMBNy9ZM8iBgvO1A2xqkv7dR27zqZJ1fg+IhEUdOZi+Ipg
LCfFaTSSjiWkUgb0jO2KHcSSsPIKB2wZZfVikrIzMvM2ixdYO+47v1TC25SrcWQfA/FAyzzqO0Vc
FhW6J6qJcQsnhR1q8CTzDq6tLXvTCCGqPnYqvXoPlyzg/+NEiLsiuGAWfz8Z2r18rcoX5ext9634
IYv6n2/+NS2iwTvqCkTLDGYVHMvjH2mRR9k7EVBPBpzDbZqcc59f0yJK3sHql/kc5AHP9ViAisU/
0iLyDtxcfCIXvmRCos77H6RFP9YVkLLIAPmXlMjPAonU7KqstgAjVvjWbZ+DtNmyxj2UNIhrUNkq
d4jxzYkp6y1Sip8M/OJXRdb1z2zs+w+WEvwngaF8Iq5H7gIkig1gV/1zjrmGfIpajj7s0mJSPk+U
NBsHQy6h65XYjbsGan8RWVi8NVmDw3okONi7CaQOwiJAVbaTNThCuxs6B4mfl1/0umxywOOsP77X
rbvBARnPaR8NIKnXcCTBFhdPFTAEbLuUNsLW8FAW503pay66JGjKI61WzKkET3oZb0evOQLHsMUm
uEECuQcIK3YlThtsASAJfJ669gtX78GQeAK9mmOSHA3AVE5Al+pjTuut2xUnuYLqRdXLmIOthrzk
tRnI3diKp6wsNllbf1ZZf2g7Gnb4whU/gTIwDcqPwXhfuvnH3KbhYqrNYmgctPP7ERgCYM9qGelW
nKaCP9XMizB8tD3/wK5v9+PUaJziE3ZIcTfJMQ1BY8njrq/AWw5iJ6VxqY+8A+bOdMkQsHgenBvt
07j3A7rBpCB2QTeybvpaYlwttFmQg2e3t5PdgcD0i2t5j9FP9z4tujv/TAjiU/1JpulmXc0XkJSW
noWi6fKIFPMHd3YSfx03fPaeXYrqi4cD2IOeEGXcqKfBiZUC7oVH5fQ3tjWxBzoFJ9KD91wQt89g
HO3rOogtLdHWczbQ5EdFejISNDxELsHwk1qe551LglfvJ2oZ2OuZoFgc8qoY33RNiQaF0z5PiOXg
u4ak6pAzHB3NsmkUe6CTeQvmDegXd75WT2OQHXJZ4OwFhq7gJ4WAy2dFbAHvAhUzUY1zU9Hl46q6
TxnuRwHpbV/V8J5nOygrYnggAgTzLfdG7N50x0v/QUsO3EQdqlTukWaVIQJRhItwxpyOa83wn19L
8KPyHC8YZuaLbrpZWI47N8SolIdDNh8aayPQjDCm25vNisVUVTqu2HiHk3xvez+aveG9O4x5lBF2
dATZtGDZtKq5L/IRbBW2NZjUBpDzCxcAnhXs2HQTWFhgCeVw6JrGElwsVoYeH+JhqT8XMKSHr8AJ
jIRd37KwWPVOBuV96fOjLuY70Cfv6qZ5lFmKKXPnkHrqfh3vclXtiPSfxzZLvL6IlrS851jCc05P
xoceiM63Y/YK06sYliP3IPvFLXB/BWy5Gzhm1x4QGBh3Fna4wWo45mv6k/Gof/86eAQEL0Z8CjD9
1eswGsBT7BR0zzjjn+pAPoGDueHZpl/qDRwmPoFv9Es1Yivz5js1s03d69segTv4MO/TcVuBi5my
+U6D4dc2+qiE3LhVliABRAvGv61ZAdx9fR+kzhNdhlgV/Fhj9HwguP2uReyuHh1vPrQNNCUz21I+
AlNn9wsbo55Pm6IZUB0GHBG7d5diayJ0a7HCNV8Oaf7FiLsapu5p0cJwXMek1V/9hM7uYeiq3TwP
n9xcx42dPkBDFIM4huubNxUIQkE3xKbvE7lUWwIdkw9x6+L6yYjyT4OyhzOfH0d9P452p5fpVoGI
NdfB0boGS73aV70FDqmD+c94V5IBQdYYlnw++C1oeYUHxue99qZbENW2ts5XwPjKCFigMB3wnlby
lDcfaDDepVO9q8wvUvBwZTZEiQcVmtfWx6/iOzd4NrCNrQHFd27bDKAyzNj0VbCvCY6u1Ln/Tc3z
18LiD4XEc73wemdAjRPlTt+T/FLm/G0vV/OgDJiqu+cgK3ZV8GnosV1lbAtcZtRRuyOQYRNiIzmx
HUjrUd5124Kn9zWXG0fX294ZYmfGfT2/QXO18ZnZ1y32wzFx+5sZdsa09Tfn9VWvQQIkY9JSukuB
6OKS7rz245g91ECiztXwsRN27xPy3KTq9bzAfGwGGY6wNkBOusj9wOs9Jx9bKcM/vgvnEvr1TSAu
whbhUh99LVR0f3sTaOE3QB6t/bP16fN5PyT4yZh/jZd2MuGc6p9tyP/2B1KG2jJnlPFr0dPotGCy
TogXaNXfsLJKeMhj0tcRzw59w55TPh1g13hs2wqFySyczUc5tUkwsJM3pgBQgrr5k1twHcIQhp1A
AOkhPebSfxmnQDU54wTeac8TYHirbvaO9FFsTW/WgKJfExxHEUR1jZiqoNuW050GOqazjxPSg5oB
GoqlCB0FSqwfgcCINBrJwpEHC3YYtGlZ9gt2AbDL+LHKm0+zRUpqs0ODHRyz5HuIwW8xGnQvkLr0
ldgo1n5E0fAwNtA5Kv+Z6hYncxT05RjaZfhYDvpUMnmTszJqC3JsmyDJdAYSWQOKBYvFMty6BQPt
NNJMvAD08eQH812n8SMRDhZm2FSrtzFLi4mabGlDaUsdzlbsgCb/ADsuUIrS+nNWkgeKLwqdAqeN
7zwhnTqC83Goi/JnCpTzO/bbd5AgLAYKBuR88AnB5r0q7NdeShVgZdNz4JBdCwwYKX4dGPuPUptb
9dpWXfXWX3dwfmj6xI//++kvb1X7l9vH5On6K/8f7PWcW9G/n93s2+LF/vLbRs/5678nNE7wDlWB
wMVuS3GQE3qepf/e6EF57B1FWCYkmJuBhDQRz+QfnR72DjMp6Oj4gcvPrR58168pDfPe4Uuxmbr+
uRl0ToT+g5TmCsfOKJpGVAZgguJngIJ1rcwDGROZU4etwQrHPmaLuAe+Cqn1bDAVUxN2qCSKpHCh
tBGSkBqG2bU6uVJ+QyjOktVjNxNf0i2G1UALDsYuAlGShJksp61qt7+5rf/mNLn44f3zJT5fLDZR
vMfovaE7hmzox40UjhauNb5pInBp70oogTZjXty4nQCM0S3ldh7MEk96vgdblodYayIW6DKhiXU/
p039eewfUq4QTPb0y+X3GpzBjzhqi7Hj+RgKDXBAd/m2wp8McSzThoYOVPwHjfAqluWZOkn8YZsC
j2YR5KIjByRr6YH9V8ntEOwEmGr72vfuJAHdlkDXnqSOeuv8EY7TPnpDRE+OCn3A7XF97k5UjEST
Lr8FvmP2bTChswQ7k7AJboFWg90FgM8HWF7k6Km1HzMwFyOvd6tbiWT1PWsduVtB74263v8izbJs
USV5GJ2A7DN8SNnw6tSkmwYA9C1i8Trslik4MvBIEG02IgaUE5kBX5JlECQkrGaHdmXsgKTu1m/9
PEwVGiJOJsr9lNOoqm/WdN45hvIP0Id8cWGVO/aSAXy88psGZq64WflPDrOLnujqoV96nuwcRxDs
XT8+9HbOuSMNHro3dl5Yj7AwHBpUIxu0mg6X//PBGD70lXsDm5n6MIwDLIgJiMGTZAiaAr1LIYgL
0UlC6JYx+O7RqFybfD+5K+LPxT+uBSqAnKdHhmrtH7+zF63Mv1w+HNJ90HF97l7bQzQiz82Kjk+k
YFCzrwq7njjT6hT46BdqnD94IbeLNj1YzQ9dp+UWw4F1wp3gVJUAdGt/QLXZD9C7dIpNUxWoYyFA
/hNXyTmMVQLuskBej3iPfteiwwgL27lZ753G3mYGROY0mPyILD6qi+7Lqoh/Y4YzGxpEJK9lh7QO
ilPfmBPwmH1cZP0T5dOpwKT+AS64/e4n1/hj+QWrH3Um7JTnhQ96Ago+P74I3NWiAY0esPsF5FjR
DS9sKNOkJa45At6qI5BxSDhjSTqVyRPjgKFpOKqUyOcut3IxGMMWsB5SEP9vM4jWSB8GAN/+JNj5
1031XKk6b6o+86mLzPjHK5XSoZ0tVBVZuATsiPVdTHdRgena6ijsiF1pnl+DXExx3j7mNcQYIHCu
wYhR6BRNsjGbtrSrCnjUo0+YkQb99cA4d6hYV8kf31T/fCk/vJ7nS+WoLZ1rawjSrm7q3DmLJjOo
hF6X/TKBtfxsRwiQwW+1BW7h/KnvSnQfoWDbonvsfu1Q2Q7nBTJDcC9Re21Qq2ihbSVGxOigRHlp
CYoSLiyE1wK+K7L4ySFwyR6vrhg1cV+g6IWImly7dnO0KFDrmOHERPlbM9XkOc1vmTecvGKKAemP
7TJ+GqkuPgBwjz2uM2/o8gts0WiYZsuYKK/zoxqT4jjzgm/e2r4xMq44y0CBBtqgH+7gsRVd3vDJ
P2/y6PsgMZEajZYUpgS8oZshq9RJWUuTXGRPbmG3bkq6LQsqAaikj15JUYuQnMs9JVoYiAiXxNLp
Gf1z+iDNxO7L9qBYRXbekN544o1lfHjf5bYIGUCah9zPbYi6kGN+5oN9ifT+5f5hK0VBUZ4Dkqv9
FBNKZiXNaCO6WEDyhRcchMLU6uVAdCc81BVvwSBpqIA42ZWtG8FlSKAik5WYJoZmEkxRuaFJ1zrL
T+acripJlzWO4BQZAkIfSt1rDAEBVRqG3SgzQkKRb3EGF7A4yXp0ou9Gi9LF6LLxiCGIBDN1ZQRG
sLjx4Qd7u5hu/NnB82PKcr4W4VHEzNyVmN7AJM6PqzjgM83SzC0jOTg8bMpW3a2+WfbOIj9c/tYP
rn9wZr3D5MBy6n0vjxwGjz/TN6go4QUpWfE2LYBw6rQgO3R9gN92QbR2l7ZOZOrAURokyEy1Ih4C
jydT4+wocvufLBmsih/z8PPvIqmLE9RHGRw76HVGyDLZiUAXQIDWqKT0qAiBDMluFuru/Zz0kWKO
TIByFnjH/e2auuzgs7qIg6EM5/MiIP36qcgyEFmqoQ3JxEzUuEOdjCmcDNo5Chpa3RRLe7DDAKPh
zBzQIqrvp7rc12CViVr6h7EaUWiQDegV57gLA851omqzJI7J+n13jjyIUs9MmB4nIn3NUHPVKNd+
norxHExZ4LiRbKUKi20586azr/4CeouXwXNGju/luoo7Cu53Aj+Vl5rmr5hiKXa+sIhw8uFIG3SL
pooAmm96deo0doUuHdwImuMxYlL7wB8ukeI9v01FmVwisYA79edK2s9AruebRoBQYjr12EC0EmFG
BZYEbIMpwDyU9cQOizOok+DRaJR/6xhY+xbpbYaNN8mcvo4nVYIvAJ5V3Fbm8RKgTnBWOOm0u+M4
/8AYVx+BDKY7qbyPGGVwEmD8MsTTjvv9BqkVlhZirG6N9Ha+YwHDdimao/mcQAsJ6xm/rE4o8b+o
ZawTp3bu0DADWVtPOzD2EQaW/IGIBRhx2bzid8j36zpvpYuWZpSa/Lns7afSm2BcAg4y4EV4xDCK
cBDpiggjayLMK/v18qimKbglMjiUeMTTUqeboZBL0jD7lVJnvq+c1N320wB/Gdvh5wYQ+eiVPXWp
PxzS2d0E4PYGGGQ6lCo9Xg6TGR3H2KTNE+lLF2AeiaZxj2bl1sGQcVzBMSQWVoaZ9sHHzyboqlil
IwGSPTjcoL3309gll71eN8uj26M+XPTlB4WZZZShGw/zymwzqUFul5STx2Gdj7yA8cqcLmjdbIeh
LcLSlxyTSz06CP0oN3Mrgx0GkpKMobQqlDql2VQnpiuzsAX9/jZjwosqcLMimEHUGGNp9hK2A0kN
QnzitWI3EKJgCjbjYXQDHA0gw3AgP/80vTUcHH0XK2M7nZOXEUZOOc3LeHAqN+FTeqANhWw8wHRM
KuDHCzveeovxM7qnaFnGeUpwb5tXPlIyRJNzA7+dMyzZe71EkRp9UuxtBA0q1Aezs1Z/SpqysgmI
77iYVXz1ugANmPMxnqZt9Ri4Iskbjx1WIBcvT34xwU0NF4hOTLdrxiqU2H1vp4oMCxpJ5QF9Zkis
1j5PBAilu0sKCXP5nZ+hWTSJ5aPfjO7erN5dC736vkzlL+NYLmFQDQ1uH8DSJkeOthA7oqnyqafl
c1W3cks68d7TC78z4aCUd4QRt91e7n5NS5hJlRalzbbddqRNH+HG82LW8VQFGbganLexRIUCyxGF
QdHyfsNRW8xWqPx0nZFwIFjwtnVi35bgdXsfPK3U92CmXu2TnFy6SRc0zWxVYoVbFCRJliYa3aa1
g/fKJKpDAAuEuznblHr42BgMWHGU7L3CJtksN9YRm67ClihSFsSshurZdHlw8/3uzMGY1DJb4HmG
jQ+Cog/+nOd3cHbJdZnAZfh0WaYJYcB1stZMcYrKIlxR5BRhUmY9yNcGzij9rPRe+SvdZJjtQwU3
vgS/gPSzw+DCQxWzcVVYL9UjEWLT2JK8Xzpxypxxvi+6EkM2g9Chj1pxghE+s5X9FLZF+fVy+y87
GXxxkrFqvPe8Rmues/QerhsYy8HkcVik0M6EfQoMvR/o6XZU1aSjS+ygCwiYzy9RINOjrLs6+b6Y
vWotT12tYgDm6B6+AAlmtKeqZLvLm9ae81lv+r47Y3IiQa9XAFCuv3RN291pHK2w5pDw0C0xn7VQ
TGcpuU0rQ/dNG1JXjhEsWhy4ABVvmGtF1uQve4b8NuYBDm8kkcMeQygiNvAp5l4BeKZq96rI7U3T
AJcOC540wXAhQJTzcCdxCJ4xhkWyOtaJL0tEabnsWgZdYaP8nTMi378sJEYwokUohhIggOLtzKOa
OzcL4NfFwg4Kg2MxPHNgKm/aZXP5NiQfNJRjBUdgTIdsRDYk1dngXGNfGQq6F6p4A+ZtQ+FxtEUu
dTl/LydmUGNOb0SvUyyyjOk62xslUPGA/y96gX1Y5J6OO/x2aFykySRYFTdCPcp2XX99DMP8Xup6
PMxpsWCWDt4ByKg2CjiMJ9G35WO5vGrbbdJq0R8UW59Mh8iPGQqkew+AedZ5FHYkwXYMnONQar5D
UwNZqRJno4OxPKRT3m3Qjp/Cmt63azHuV1EdFzPIO60++NkkbzFUR6OGpf4D/0R9dLAugac3Tm7o
ZSWKwJ2qEsf1Yt46ONvTKr1BxNqheenMoeSAw/Gin+87RV8yWAghaAowzKLX+Ra2AXTvVSjSSCJf
lVtPCXjbka9Q2kafa0MINLmXvTaDyRRMRe0Y4vLSHVuyXVukc9IvLgZKYbWFmuz5CY8EKq/cqxL4
f6RbXTSxgCPWDabx6a6U2Nhn4LzDpp5gndhBAlqclxD6kbs5n0UCVj8smTz8psFM47l20qhbV4Qz
pkYYNGydPtMfGcdDnhoVFW6b3cJbVcWOSNG/3BbSf3G0yx6DtngjJRwZcxUa644bey4MXDL0yxvB
sIDbtiiOuEMIZmS314FrbkRmI12BO2mDEbL5krMQJ8WyHzBngLJ3+6qq0SYDJuE266DGva5hcVMi
N1rFercA57u9fPqlCFBh9MprYSID4g5Cw3qutu7kbY0QsCtB93TjOgvfKNS7Nnx1P1ecQ/aZGmjX
Zj9Ec7h/n5rOxXuLqkItMY+4FNWGYnfeMrGfMCUXeTn268s5WRdEHcYUGryZ7RsYXh4p6za50NO+
Njp/XJs5LDpToeNPCTr22RcYN8yhb8zHoUC8UnSIrk1gpwjGMSTM+/WBpV6ewJNFYla2iJ2mikHt
r+JyZetGokkS+SJzsCe2oIxq0EutApHEt+YOcwJT9sgXYAhx9+FyFAQfLke24734Es5pKO4mK6oL
OFAbG08N+olDtqoEQ7g8vMQal+VrRLZuqFp2vp7nOMBw7PcsFC5FMcPAeVgzmZ9Y7bsbTlTs6Uxt
Sdl7sWPP0XOAVT5a5iYOd9YE2QosyjAtd1eU2SFYs4igklWtONjyUsDNomLYis7BChwhWSKyeQxT
Ip3b7/t2s+ZvlSQ1IEG8CW3PR8xCLGZz2YihR0i3chpObYfdEgkFAT66eLvk/iyXb/+HpfPYjtvI
wvAT4RzksEXo3E1SlESKGxzJlIBCKuT09PMBnM2MLVk2yQaq7v2jQfbMXVJKaWQ0On5BrF42R3EB
G2l79Uh2nHjpB/qpgQz2YczW3DdPAR6uvOFq0WR6GI3qNssq6kbqJjGrsS3H0/M+Axpd1/pFaeTB
fjlZNNJQq6QdqTY6G7X0Dr0eUYPZXqWAslHL+/4ljkVOBRIiM+6Gpw1wpZz7qscOHrKO9o+675rz
jJ5zm7O6LPYO5C9BfWnmmVG5/z4tLzp46MMlEWDOURFsB8mOHuyPu2wHi7atJGJnBUma0tvkmBQ9
MEaVedw+qlXc4+3K6Ifkqaw7507hwzbYWFLkl1iXnypqXwBI8eyAN56toUnp/kHdivjTOySlLmlT
o40OXe19rNefCtUQ5xX9X2qMlyRWQuojikPF84D8w1rutUt3RaXh19w/gCZb/GZ0ylBT8SyUGq1o
nZ0mkYaafn8Ep7bhtoKW7mKUSil9VRBR6qkfTbBouoJQEyFDp+yscIORD+U8oVa9NIZxd0Ao4q6Q
9H2k/9Wrq6mBTER1QKvMVjEX1bu5Wk+gsN+Xsb2a1Fb+mGNx1xbzuznHH0ripAcJeqIFpUxHSmtG
81vrkdiiEznDEKm2IRBdrBr13Snbp95aeJMSPrIJoJ68WapJTbd3on5KfMf+0Bsm1qGukifL/U7n
ruazeBx1ewFLbZp/Vp4mYQUfEyz2ekKwSz6VZDVLu3QIYt1BlN/+J7vS8le7PrP9dP60pu6hgvZY
KJs7GNTiHFpBPUbnLv4QttaErFudZWBov4beBuiX+RAm3qBdlaoNaAczItHolCoZVR0m1LNS01Yi
geaPFJoazvQnvha9oJJpFWc1VgzfVec3hL9dSL3COzShGUwG1tUV6xXOQd4JJCnq+NdiM1oAF3jR
XqvOHH1NIPxXrT9Ww1jZxIhWRyTMBGlj+LAb9NhYsomYa97wQaSXsUalXMZOlNSOQWOaWwTony9u
R5Frlt108Vca16Ja8Ozo/GFF2E1gnZwicw8ua2IimpjFnybjhrAhFbKYoqUp3XQYH7ql/iO/t7si
iQd0ldaBd8ILF6EXfksTMhSJxQ0Yi5NeaQqnv8wOyIauNs8XzgLLtwmYivokD1MzuZW6YtyWwga+
Y02Hp8wDaS2QIvh+UEfpROYh5e3zbwAX/zIp0YIvCCMaoN9IoQauZpkKPGr4aOykWqrUfrvQs0dv
YLIyEZmstfeLsmTmOSGWoG2tE4JXnrpWHOqchIitrgb1+nCl+dEIUCbTJ1rTIkcWjJl1v3J1Cue5
UgJ39jrf8MQve1R/Ohu1w2oVM7SA+Z/7qnSOOlVOqNSNUx3TB7v9XJD1e2G7umbQrulbUy5HVcft
QrnTISkmzDLPyI9xCimNRsEMz+iYD/PJIGl5++2qyuJTI9WrnTpaSEVM82y0Yg5m+Y9tN7/GTOiY
kZ5sYtujXhV/U9qb5VR49LzUvT+rIgvm0mvIigLeiNuI7l8+Dm35UEavYNCd/ZzK0sCwsyQk8Xcu
j3zB4di710pL78UIBOnWxznJqjOIIct88jbxvSwogc/SVFlrReVbPYuG+W1FxWsOy70V9UVM/+Kl
O9pt+zJmIigZHPCtSzM04vya3pM4u2maot6AP19tr/qG9iJdOSWGcv3nzNuhPcQECtjWq+PFF6vK
i/Pg8sE0OZHuDd1dTvrZ0z1/sgCJdK1dfV4WotwkoAGSoz+ThcyiUxtUIu5brSlHlfY1q/hFDQJg
XuX9Hor4Z0IxVEDl8jkuV/RxuXNmVvph9xzD/Tp/V1392eNSikuyXO3sLmTyZ/HM6Ug3zKUZKB9V
6wVF1dQcUKnTJOaoh9VNu2CIMbVS7sMXVVk/Zy3LDwz4o8PaNOfFE9asf1zdT6jkY+45y+YW7ipf
d8Rfc+CzKnMQV8zIeSpf0jWNfal6yqGYR2bcMQ6piLXeWr372Xvy0Fp8j7IwcWLhU+AlQVeYJODG
YqIj12K4r/Tmt25JCpz6Aakqu0BJ73RAqoESmcyoHOZMZanp/hyn+BTXTpgrYj7TXBxksXvEknRr
4/wfsTw5og3ttc3SA2cwyVc2tpXF/RxsAxl6z2bmjtU/rHDU9Rm0B0ura4NeHwafpxndXayDMarK
K2zbJSvW9pqY8bKpnexAb9vHZOhn/HI2bbFMMzWq+MiqtOmodNdiLTGrmPR7KPm70ehtZMmacR0r
h5cxJpRyeVtmc7mi+Q/rlezGGiFfNWu1Dzqv5HRscZRRlcU1YMvA6wf54NMGkmV5ZUTRssqPreKQ
Ff4y76tinUcidutLOV1okXT9mMDg0Ci3CPT4B4z8HPWNADAqtEj2dIGm44IOhZIEasT5ANf63R5w
CDK+/9P1V4wRGQekrUdqdpRO+0Fk8MUTdh2seXNW8YUxn3txUC1yOfTmfKzyaTwYibn6bZk85bpz
oSQ6CwbHJT4lVSFbqYmr1oDW+XNnGM/MG1MwtxVVy+pKWSxNUpjE7uDMkYFamaFkmSKY8S6sCzhu
2Ty75FH5fem2gbPkItBnLvy2dwKzAwWg8uyfOfZPlXvoa7CauMuqYNDCNuJDDAX5mKdiJqXZWqbX
wlFz33MXGdaghp2B4N5R5G2UsyR3DdwxHWuON9qRWaAawe1lHYkJ4xj01nNCHXewjuOfjMYcypzH
yzhBLpT9N3DsR230J6vLc554Vu7cRoKXjPROi/YdQ9Y5T3R5cXpR0c1on5T6pTKU9aRV1T9n1EK5
1L+XrP7e9uJf5pUWMje9v+iKJQL0GPTNIpIJEqTkvl1QjdKaf0E2xYt0LJRFI4MGWJk4mXV2GfIL
WB90kaE0fp7Zv0uXE22S+jda58rA7f+hLvjoJxTOo9b2gbo1W5trF5WezekbK/11GprlMlc/sNVm
6AufVC+uA3DiNZq7NOqU4mPtyyS0emMN7XgeApsiUkK455BXwGGC0IfAsmOOD13nJl6ueZP7CyoA
f9Ymlm1reuGuRMpnWj87yzYwvY8MUqV1aRBOMgxzupjw5UvS32pXpRTW4au2XFD0iQU5Wa+5u/yd
1ndFbdyzpbqvC6osdACRhfmfd5TRvS9xSuhpcR0AByaEAgeqDRFmXZ3FHm9l7TFBJsNdMRlrbFRu
fobn1ub8g/Io6CNvOED79Wa68aVRqj5c8mwJaL3MEWFWCH/VFZk5WZNzrGPdbLF9TDWn6IKrCqPc
YTbsl9F8ssdTW41/8rT/m+jmy1KNuBal+zasrBCTOf6W9rWyOd+kGGxfnUrjpC9IM2mVm1sQJ7d2
cb95NuQWUfal6+dPUhr1w8PEFKhLkSLhjCvfZmYO9G9Si1deCYAIRdFySuKQnGUaMmXrKeX2hz9O
Oapi1buntLyiJk4PmfC6KCc0yKeuT73Uafs5UBB7ACh+LmnhveIteHHIsD1ObfEjn5RveS3oJG3M
fwM2dD/OkyuthAj2nfU3Y9NTnOlFRNTkG13EVVBmvU2fm/zbOqTUuVJVo2lCxGFSFDtMDC8KIuRs
pJ/Xyyb7XJC/Ek6t+jsb4vWoOBiO10DZGtkKDruMXkfWl+Z37Z5jurCiuKc800jUUE3yqDd+J3U5
+L3bC39VRwEyTOd13rvdCWb6RLHFf2ujv5ppzzgTMw8lgABdYnFYcV47Sfdz7ID50tdsbi4mA5jv
ihrhHGgd/yaJElszfaPG2mdh1A3bxlB9lnQNi4Ia5rAJS87IGpf5eBns8mkuspL++sAql+xXmopz
je+1SdPkxfae4WR+aOlcX6RgKK4LO3B0ygbdIWd6bjqwUTWmPbWx2yPNa0bYjK3zHVW4dZGpwESw
/S0suPJI3eZl/03YT++1x5DXNd2IQKg6OxQyPu//ZCtR1faFSR6UvpICxmDz3G3/02Ir9T1ptqds
9IxngwrT5ymDbmu0LprnaT7rBd6DCgdH2MnDJASjIp5RoOCKe2hbtUe14IjznLvnGIfGawI0xsOF
w3kK5Li6BzvfdCJxHBMjnGTBSujbtBblcXQPIkvMs77U76lTeQeOKmyJdoLtlFpd7l8VIz5O9n2r
HxaXBtx6eooHbF5dZYDfGzWPxFyVZy1/b/s5KplKnkkoLgOtWKaDuTHZleEevohvSOSjrl6dmCOJ
1sr2XGYz7opcNsdcUUWYd40Vcea4M9dSviI/WhqzpBHXM6NxW0bz1esjlV/6UjthHjJEdmTERQ9r
rJjxG2M60NQajAZ0TM4PsbB71CnTnML64hGA78M+iwXxtJZ/+7Zvf3Ax7dqzbf2nLY1RhoLlg1ej
YHJLuzrSA/9rzPiugebY0n6zRhG6A2wG+kCnrSvnaz7O1sGgxPfoJlNEGTM3dfeZtEJndnL6xzon
TPDpcl57c6AhgyGvikdxO1G2bZ3tKQV4HuO/q25wYwxtFyU9g7gcOB4pZq9uqULBuaPE5aWz+fJN
zCqRUJfmmWrnxFdT4j6X5VtbWO4x8VDhFX3/g+FNjI1CqrOuI7vJnqpiET/d+Y2FAAbMFCtEVkap
uvxsSTCIaBJ/V9xhejGInP6ClWp2+zxJfubCbu/mohuhKvRLsuo/yK/yHtgkm6PtZX/7JZ9DOiXY
p5zBuazzmxsDgu6oiUujJYXfiQpUDkOTxl5CK+Jw33H4xU40gFf8FjsesaM+lUAw4cTZfDTNpgkR
yZVhpqgP2Rmsl5Y4J6kJAbgh2lrZ8QjrsfbU5SWLOlFrZqOVp1pLZr6Kqf56bJOU3WEy85OG8fNQ
1ZgJ9OE9G7z2e587D/ZI575yiTOMCubpg5ef5FIaYeEllA4QkEkiYM2VEP/zgNavFdRhAs8dJ1Ha
Jst9bFyeAmUsDqONij9FxXcrdPb/ZFpujOTppabdudgeZoi5+TnX+3eRa99j2+38YV3WkzDdf0Df
h7Wdcwph4TlqA1qhQDPQ6FWGN3HLz9wgUBdLEnss4w06vU9UTcYZywRczCb9IjAD4iDnRo8951wI
UOpiGNJQdtTiTumrm9NmTefmEGoDgmZLBcbYv2vmZtrGYQXpCSkiWdtZ1Hur61t1x0uI3q+2CITT
ptXf/ztWlq38AzmrIBkMoA6gGQQuNDKghPH2JVSUQK9HJ6Wj2Izd0/4k1FPyEwu3dWlhSnsxfGOI
9E4I9fXA4+dxoWzWrycNMos22cCwOv0AFkvZwMooQBuuFrkcuMFQ0cchpI1fvMyZ5wfQS8Wq+AgQ
RMfUKkRqLTJfLPC8htputzf8OuIClBM1K3vWZoc4d/72mvpMKNt4K6wS8NSuTDC/7REnUcTZtFZk
6uEuy71DGy83K99CjtX+rcMkD5uQsluk6osJ13wuBn0JzLp57lEhXtXWfJg9VMs6eefeU9IALAy+
YBRUYmNX/rbBonraZuc0B+weMEgdRWf8a3vXPdrzsJxEzzeSxtmhbuv0hlz1Fz4d56F5W+f8u1h1
/WnRSdYg1YJW4E1cBQ7V+LJvK7Z9MOw4EdbRk7WFG80Ux0pqJ3tc8otUsBGxLp3iRdaHhugVbvOp
eLaEPT7w+8Akc/p6eXbITH/H/mB0t5ZvLvS1QCwVmy9ORe4Y/U5u6HykULVXqcv0Il0HsTtiKMJV
gn6yTY7z6mJt+kqnM3ASQcMXfRL0y5Rde3FWXLe8strzeHjuUyzkhbiT8mlY64g24CEajdKKls5+
1SfAUqJcPklWSPzGVp7Ikf3cH5oBp3/QJs0PsPu3ZCx/etPohF9vQuu5x7hWmqhtEyOo0/piDg6h
BS0qr+ZRpa9dQQU4Gos3s7Xqy7CdIUpSJL6B4PY0AwIEjWG+GS4RJJayNAet6utDj7lmcWckapn5
f0zc6xhIxWZ3TEsuW9s0GUxM2Evplm7YW390eO2rZycnNS67cwE5WeSmx+rGzs3ybR1pjbd8YmPu
1tIJv61jAu945XZQu8oRP5CakDwZNVmhtv5bY/Z9OIRK0C+eDl8fEqCpdsQjoQUaVAiOQf70mn3X
+rG621X7aXTiJNzi1yShvgkPerXF0JyNxVoP5azpOBWIdehMPXkWvfx0tcsuVVjWAhEBQp+bu4U6
jOt0cube9JdE+ZsRinPC1f+CzmRxDfBJMaEZKRU/mQAHcFrOh6LnmlzE4Nz3byUxXXlImGASNWcn
w3Ib6U2jb1k69qkBDD5Zbf9e8K69aJYbEUfTRhV2Nz/FHuwakPnjYt7nvFOujuL+lpX9sj8F6Les
a5aX77q0vk/M842ZI7bIyz/JOOXRlnllDRO4Z/Nf2Zp2MGY0HnUeJPaMwE811O89nxA/zbFCymsi
tRlSfOIIMKYYlbNIMYYppCNhd8qVxSdqK//Rj/GtMhABNW4fabqaX3Xvsp9BvRAx6r11CS1HrmFO
XpCvi/nvipGRYFAjaFBcMXRDO6dIMyJIqtXfJ7j9Qivrvo1gh85F2TztQ4nslPZs1dRnD5IsODoz
UqQmyA1d/IEnr4cVczk31E141Yr4rnoL6Q5x8kvlVdqliPugtB/z+3VRD80/zXXH52mBKvHMYJRu
/ELa0QA0yVujZGPYDYN1zdu8A/QCmy27PsKiwxe6xiK0KAJnjE2syB300i9q+T53C44y1NGWY3pR
baW/Brvaf75ZP3H+jnO4f1al6xqndEjOZu1OcMLly35crZuUJTWqsOoVzYf6GAA/YPUpnz8nUCf+
SFerP+nZ236PfAnoUUYpHyR8KBclX3+tCBQY6BRO0G0wcCy3BmOfzKfK0395C5gaDefUZSuVP7ZC
OcWtdwPbTy6ZsgiMz1I9xmP6KQbVb8Wg3zhkHnHtUvFge39dWzmPmfld0SfUC6aO6DXH6ed7zaBE
ajJ4sIAmJoFtPnX6GBqq5cSdSHk5YGb0zXhcfoqcE3cXl+6qPUtVvqUeARkzqAwJUsv8RNk2MzJw
/dDxYI0VIyi7cwYcEcbxR6HEf3d+cthI+3pqP2dhBdPkgnvQFpXUgzgIx34eNX4GX6ohBgqptdXV
7ohPIPxrDvqxXcg0wa5MSuXDS9LuUCjKGLDdoznd9DzcMcnRqb0nOb3pS2egHdPxA7RNyIlcMzzD
/ld9Ia/ItKEANzF3P/QwHqPKbpMvSrR/CAOdw9HkmT+mBAFkNrXRVOtVkNjdcf/97QqU/3V1AgA2
mHqwf642o8mhdWIRof6YQsUo0oc+XQk2yRJ9s03I01gqPIUUpUc7lV8MjDmZsJ/M2bn0CcJcY23l
wVizp/3fmCCGOlY6D9YQg86QUhfKhqD8FefJye6W9EC7TR2jn5hlXrI3EUGfajWOTqZq8tcqaFGe
SPCm4qHMy3FaMRij4nigM/9hJIV3SqTybBIURJM4NmkTVZw5Felx/6DpW+xvzgw1Y2wH3ZzWJ71Z
CHjSDQcgqz3nZE5H2TQqDJloIHkQ9i1rZ3T5bHIOU/nbcuVE5NNcgOw2KCwtBsgGiwmTcI/8w3uX
snwd8Fw8KgcZWtPNxTV3ehn05DDxMWOy4DgIiRTrAiSB7aG25KOPDTNs+DHu1o21YfRMVSCOonGu
pGJZjyLjSWQtq4my8S4iyZOgBfgL909PGiSUZCWRWKD7BZ5/pOfm+kqWz/xc8YUObivOpB8L+hkJ
MnOsPAv3MTIJ4IK0gBAl5ZGP6UVQraWKHppme3UqxWoQyqBarFe4HLl+7uL7CaVnRLj4rePIZMp1
MQypVP4d9p+qVhQSq+r45KAuzRU3UB0Udu5qqjTolUgsNHO5WLj1WXm1E1KKl47b86LX9Vs2mgfR
Nx+pmO+aOeZfVy6vdxqy11kRQjC8t2bZ+Oay01Uf9Cqkx/0289gVlWb+v3ImKwBxrQUil8HLz+3p
1ctN5WvFKTdhBGlZGsre6WnfgpOhOjZWPoDfeDdwHO/JzV6s3JKB09cAtl5HgybY6P5GLrLnTSI1
yrDi+35jludVyezjfponWUsmVO11l7J1xTGey6vZpCCBXvW6b6czFxgIY4xOaHJjUgLk7wmXp/8l
pNVC1cj7635y7ffIUtvWUZWw1My0/IdX50wUN6tVunpRUf0GN6ZXsZkW7ggwdkMkJ11PBCIhStH3
42AX53J8HdVGjUzNmkn3sf5zkzoaqX8nK8wJ5j7uT2QOQSzIyfTBw01UGh2xXOn0vq4dFetr5bI0
H+cFe/NmVsWTAxGelmifsoQhpJLuEgkinn2VSIeQJfXN8gztqLhsxq2NGJdn3ThOY/rIjOZlf5LV
Wp50yVcFjPVNrHXztWolivRVOv4eU3v9IrYJNmekH+67H2r/EEzIVnDryCOo54qGKvbVvGFn5xVD
RahEektXVesW9lHBS744cX0ex/Sb04yPMlX1KO7gIl0xf2haahx2FSxSbP1bEruR01sQCkaKOq7w
rshgH0QZxF9nK0HrStTX+st+vGRO3geL6yjB0kP9pFnBO18hJW3lh9oN1UnpVONeFrjLN4GLVchP
Z1P1mmR5+Nagu1GVpGQSGfBClTHdveVsjEDVm+K82CZmZ9va9zfVzqc5GEhpOzhOl/h27iSMtWgT
yeJhtt3EbG0jTugjdH8W808vQXpfDAyaWT/nKEcYR5Zq+ixkg2DSAuejWwflo70ci3wu/4HLW9f9
r6rFe97qoyMqegWkQfV3qwklSs87Q4YtvqoTEcN307n1j5TAqoeN2M6XbDyMjk449N3v/RWzt6F7
u1dWxOpiMn7XnED3lhgkwOGm/kUTJSk9z8zECIcbSWxJho1mzKQStkR6+ZObL9clxiHOWXABOH5v
y9TvrOQv+ly4X6IlhVnKW4l0GW+/HqaEpd0UzQiUMWnvwnMPNYEjiaKi7B5gd/YbfwVPIJ4Io59Y
AESVSWFZpcZjjp32asz9lr4yFqFRWy/Ibb/nE/VhCfXKQYkMBrkuAp++LZ4JL/wPEqZ4yKYl4ags
fMgVTkyv/tHyxh6mlsIaRWhhbhsXs1fqKHe1jPCqFHmdof2X2RmAETpoJj4nD4vSLdiBcSbaJGE9
pthDfGVi5cztfxVqpC4h+amzC25zGYM5b/LvTZH5dWhYKg0S3dwGdqy9mwWUDXCeHeoOlFc3pBqh
L6in9tMnneGlSlXzgmTt4Rh5/JH5xJssbvYnwNZwJEYvwncAsrPpsjYf1ibQdOf20I3QEGmeT6cx
DXNS18Nig0aSvkSMH1OfNJr/UZ3pPSl6DxiDIpWsLn8cEMLVc+kewW3toBrYz77WRdn+f9CoPfFp
NYr5LLMPJCAUPaR5fbKqzwYfOHPbVuolE6CUcgi9tetfln79pRgKl7UHIqU7emCRGPxKuogpJVWO
286t6AQSFNCYYlMQeHYFm6SV36gqplXF6M1DYxYf3oRjY1XjV1O3gr5t5H0YZDTkJd/WQILIhAoU
JJ34Ajo1o0Gbbsa8uJe1Wd63AK07I0keoNSjTujVvGCWcs+llmtbtwo6tolGNSTk13KxA7lOPbkN
oK0Gd1Mzs1+1a31slvxlSXHoFM7Lolkx8vxxPK769E3nQH50Jd+EJs77h6dkCXmYLcIZ0MfuKLOe
rRlpqh43bNLwqjQB9YHBtHjJLvXQZaGHHZBDiIOV0/VWd9FgD+chtZJnvJ62da+2tI0GJRo5lIrn
awaqAstJnzQFz/yX3HfX/COnQng4zqp3tghduEhICcVEviiMT5BHPWq5QtlYoVjgrJADLt52yDCp
zfmAhsnpkRTpy0Xlx0iukuZeYtQ1F1vYgYIH8tI4bnXTPYkjhwmnN+ZXNe7VJ36cNcyc3hx0ZBwE
j034Okb3Q3hGcU5nrlgev3DIhXsfJJe2OyeXeE3vfeeVvtL1SSTs6hwTNxJBwE94Djbz2zZEtVXb
XSx2caICFOxu27acWr9nQI17Axh96DQ7WrwJVTaG/3D/Mx6oxblNEAjvT808nFQSXa9N6Xx8AWRd
/OnG9VEgVCKcs5+fe5eWDIFC3W3RVawT9Ra23SBlIj4uiOvk0yMfQ1fL8y4hrNxkuhbjKm7NHL/k
KqlGtWrPp0KL3wsdh0CGQMjT4z+aWmP0WrTT4pBw5grjum+b86o/tbV0nkulObTqgMciQ0BNKeZT
/5N4teZ5f4qMzkNZqUrm9h79JgkR2aVwakw8gJXVT8y1H0glnNcxBzkhyvIMhNKdRAeqMNd/FXmd
qlGggc/LswRmNF1k8Y5pIs9El3ZoRW8BdnhWyKffEsFwmZEzS2U20AjJ6Ot5bUsYYSO7T8Q1Qjfq
n8NmdG5H+V6ORhMi+NCJf82Oq5DZVeb6C+YftggET/tZJPo4VJ2EJDuvboKRtIRjwfTF2BqjJ/R3
Mfc+qQ44gU9FlvzozAYLl54/9h90OgwxXpHxl5c7GQ+8aG4TFZTZZjptUuFda0aUQInFq2zsJxuU
1DWhUywFidCGQ5J00x5hjF53a6/AOeT1LLPo9o87dK1qtt/k1dmVPXiurczBPs9VAuUviliAwR1P
8pAqQCYdSdoFTB6L9ZpY8LVaXn+ZEvtmzdgHaLOOU3u4GAUkAZlax6KoOVVVJOGKmWHi0JbzxpQY
NeoICxf3ObZQnu1H7P7t5r16meEHo8VQ1JOnWhFyrzzEYDCfEqJ978B+PxtCCPmQpjvqzwlFgpSH
tTSyR9XVP9YCXj4eTiZf7gWl0Fs6byM9O1TUx0n6pBufdjnqFyGL/6ZizdFlQVPE2h/UbM3XR146
WXZoJwNSKDMrgnImkqDLPFRA46Jh+K0TFnLex7t80FBEaGl/QEO5YF7ykruVyMsyedXNxk4arF16
w15IOJWoEaus6lPcfbMkPzt9wwQR4n0IDTMcMPYoe+M0uqRT7bsJXsVAupZCNCWCq7yFkNqgaFpQ
Uc8jbDsRQC25V0gBzn7th0u/na9AvwO/niCE3lZymb+nSyof/D82ju/ltEoOdV6WrsSsvNvxdeFY
5zyXYeLExqXOvtwYHTpBX20rL4SsrAjLtpbIM1B3kOQBhR/f9h8AggLx2P+qHVU0uzn7zojq3haF
+4xO/tUj8vkyLOnNiSfzaieLfd3nADYCea3RHgWOw842ybEkRdK95nmOMHx/HpqRvLJtAkXyGGr6
sLDoD2uYCFveVlM+dLxeRNOiuPGgms+es762A9EDWnWhLAboOGvyw86Z7FdsrKrjY8aTD5mSWUE7
95+8kiPzUEkAWzrepIuUKOWnyg6Hir5npPFqND+1I8IdHvAIsJIdcU5Abg2aPdg9yyYIbfdWV+mW
D7WNgUgfbp7oYvpv1JvR5zCKG8naofyx1g85e6GDB/CXJJBbZOoSQJ9lp8mLuwDCN+s1UhQyAXUC
DBDMg1acXWv+6yYJ6kieo8pTjSCeV+el3qTtGndkNjXplQaw0o+ndbnOpnGsSd4N1nWdw5imxRuS
93Af70VcpyfDgasTznrasYKxtbQn7G/PsP4eQTfbkxjrUKcj5euqx02qZOIwpghpmnHRDrM5yCuq
BPFYWduQjKAomyvDPBPp+XefsSisqY40g7VBrbYdZvg+P4i0et5hxNSbRGCt9fLEy02CjqN/bTRN
P/yEROxOUA0fCEoI3N2cmTl++siCn0OwPaN3lRwn+tDTiJNa16Rv0V1JBEVbhxT9WJY9HHdfhy2T
/8A59R/5WIAUk1PorOhpSDFm01LXBfx9Aotbu0sT22QLwLwIJXveAYpxUPrnORmf6rnXw7VXRERs
FUFYijlcnZVBfPf+Ld5QYa0nVb3xrCuKRhGuaf9rv0tLcLHTlIkxjBd4B1FNBO2kAmkTuFVemA+X
Kcpae/2HVx7JfGtogzvviwZHmBHtv+OU/7yW21wtukMlMaCJLlMu7oA1P22DZFJd4OAXI+sTNNvA
dnJu+AX4EN1LTl1Mm92gzfhAABAqkThXUmizb2YyuYdu41+6sv3pKZzLQzf9STQFH13PaZ8gJEdQ
TSLRmChFaE62CukFx992GoAko9ZBmYvvaVd9Qklafq8uJ8dSzwSpAb7OU8WoheI9k2+4//NgrRTv
VqV/6qQlXom3hntXfZVtqb4m7H4lgBatuJ4/eAlDV6fOj5jgNks1pkveM5xJFaECrAqidg+4eDKw
yTGitzdS5X/vzoG64xPY8kUaPbXC/ZcSrNnI1knKbFU9eaRA6ZCpHMEb4T42ybceuzdiNizES+0+
SCRmsds06SNmuUtmNexg3fLRTet3ERf33vY+thwtH7HWGMi4eJ9d4vgWZbQYIIeP/1F3JsuRI9u1
/RXZm+MaWndgGn3LIIM9JzCSSaJvHf3Xa4FZT6qS6cpu2ZvojTLTkhGMAODdOXuv3QdFsw+6sN84
obpQYD1MXIgFCLJgrU2c/MzBoiCoaZj4dZFum3IQPDT4y/qpDJe6oIFoBkDxivlzO5m1LIS7Atu0
pWsSc3Ya0xXUm/4YNQawKSu+C/PYu2QfgL+KRWLQrbTpbVg2iMhW+MfoIavHdl9qgJBlgiwCEhjt
4D57gTtZbHDLfPteDTwu1RFKcYts9wjGWF8JL8i/cb44O+rF7gnT0KoPyvs67/ttJe2lMKW8t/Ss
2tN4P/+sq5Uq5THV3Vu6UsGZMgIgAVk3jH6Pppkwd2qCJm1EzvXnocv7MV9zF54zeranWobmwfGM
ciVKRTC1Axc6B/vAJG5hEPIhniN6D1PqC2nqA2gbbxD28o0z/WCNIl4Z7OTWdmBM65ruzJ1zticg
v9aQPCPc/EQAoi4dGv0ycMeDzECwT60WcR7k9BkSRxo0mHKMUi1KvaWI2zPz/cxrKuW903hEYz9v
v40Kla+VT+/T7JX7OZ46ghbfUNDxg/xQsQPBL2DH5cFF9etAYn60U+MtHcv7GPfEFm9PtKZs5S38
uC+2gZUaiIVNjKQqfTIG82Q4FU2nyvzUQzveNWYz8C7lRmmivaUvbd7VnUmP0sjXdi/fAs09/CAe
4tI+5jWlkIkZFoU1eka7iOuF0VndcZrEoVBIrwIg0kyqWN01PcPwNOpyaaJQYCSgwp9HDhYyujYx
HSnIClNoBZd4Mj6NpkfJmCBuqEce5MBhPhKUrUK63D87kbxGcizbXaFzwDF17zNxRoS8dn/vjkvL
Rq39swGtQ/XsVhL+n90h/EPmwevqu8Qq+pNND5dUl000ZinbJ9MHktKyvhmNVEcOSHfdqPqtyLOM
sls1ED0ZUgDEKLGTE6JyA7P3GpN+cnT6BtLpQPiuyrP6FI/+Ndrb876rlll1YLXCVR4CZ6W8ijzZ
JHawfUeBVGzxrVjrWDOOwqVXmTTAJuZu2A+IKU/Lx9LHfhqzuK7K0FQcUpma/FhS7UkWvuR702RE
PJY9pJ477KcWzoKNlEC6fUTgLRJt0SnuW9fwSd2+3mlBgoIxsoM1Kl+MDiWV+rS0u4vWlf6qd+T7
TyvQsuIvmO2QE53u8achoPUMw9ZQ5YlZE6g0A0/H272ytByRgDD3qcz8GwWnZOEprV0bFffex8mL
R69gHAYftgQlCaywwytG0S6PDIqQTvfdp3wsugkLjc7FhgRuAx/wxoSIdQCJW21LZ4KDYDH1V1V2
yW1Tbq0yv/646A1s4j8HTlH5F0H17BrTy5+Xsxq0Yz93B62Ixmk2ptYGL8mJ4iyeopn6xUyJ3oEu
q8FCQuZdVrBb7fNDg3KbhjXq1SZ+8eI03ZJLuUCo+Pnzsswcn32j1w8F29ssUf5NbkFo6gLT2Iiq
687oD/UPoBHhomnoP1c5Two++yEUHOftun3qcT4sozS/B+Ee4rXPmThSd0NwRoopsP3j1D2Y7M+F
b1fLxpMrvbQQy7bYspNR3aeWY9+A9zXXfTOJJUrQY4GG/+yHlJ/7wRg4va62Pj39M/ZWbkhVOkel
3FNCM+Rc2729DFv6c5mvnG2oD/g159UZk1t7Z2TbmZKqIm6wU/TWkbbhkfiN8L7StJNvUcOpMwpy
dts2t6PDV68BK+4D5+oruCW1WVurJu7ozohBUUhDplkT/zKiT4k/fq9zKKwx/Vd9R28AeQXEt9/r
UT6pbjvMb8na3dLPb2EM0Pbqkf6sB3/yLtNoLK1Z8WQzaq0kqGmNZvFOA+ezgog0rX9AEK5+90Pe
AJYi9ghWqVqNjQ2BIo5XYkCxmadBihhxISuMaKmOQJ6OVrLXE+xdoYcnw+viaoflIhPFc4k0KJe+
fuW2/VZ8dEN8MGy9PBha81B3LnYOFi08ydYhdWlXjS+124wXV6+vPztln7o9m1oPM6A250z5vdy0
JDCtwwnVUhJ+A3CDmu9YxbrAMbGxxwU5JG+2SbZWiq2JFifdq//zn7C+/4Yq998wZ1Bzmhg64Orx
RP6wU/6UNwnQoh9qFvilqbB0qMxmP17V1hmGLVBWm92LJ12q2ya1yr4RiDtGPdrKHlh/8Ztx9bcQ
iv9CTNb/yE/8C2lx+/9PoBYP959u3BzY9ZdArfv3/N/O73WUF38mLf686A92vPkPx3ANQDeWPlNW
Z/DRb9KiYQKVtx1AjJgBoFN7kH7+kx3vcfdRSqDJ/CtoEay86/FWrsmOVsKc/1vsePlXAg99+Zkc
7whD2I4trTmg6y8QWFBvuSl620EhnB/J4AlRuzh7KT4miqa9VKQUYKLPYp06RtKxcH5p0D9YuCmn
iVDfZE1AFRNyLshYA828HTMrPiCLunRRtiuG+JTVX5K2WOuVz5UHJkIO9S6ZllRKd1ZGQxPsXLzS
a48dbfGZBe+9qD5DrwpWdXI/KtdeoNYIcKjXpyZh5vfFQIGJNsBgaOvKaQCQsHHLWgRPZmaupQaW
wmKoCM79gy6/Zcnk2XnZziijY1G5fGwAF6TWYD2TTH1Z9xZpxs57EEF2HoLmW1Q0ulOlbysv2hAn
hOsY1rHYOHhlsszqVsIp7wSmExnpv8f83xpn/2xo/GX8/L8Oxv+FMFNzxtH9c5opwXXNV/5Fs/Ev
42x+0e9xZuqwSaFhUY+0DSClPMh/DDP3HzaRcYwzSSsIyO+fRxlkUSE9ereCv5gMQPUfwXVw2nQb
OLRlWFTLxN/Cmcr/gotknME4YUCDd+aTwE/9L9QuvyHuJDJm0lUS32uqOJWIcUkkWpX6M/JunHbi
bGhyJ3zxNAe5uWF556XOUss2EaSoRSfKc2VR9hGmfqEuYy/jijiviNU70fNH4nioNVk5dfViB0yQ
HU376CYa5VEkaYtUi57dsFu3ttYsgiJ+xH0lceaFJXLf/IaFkyLvZN+3Bjo1r0KtZRL0w/65P1J7
fqxSSneiWiClZn+fxS9NVrpLVDnsR5NbkQ93ncq+mNEmWmfE1PW6d0po7i2yqNhSjntnOWcXy3EA
YeZBDm24dLwS9KhbvObqdYjYFVJ0W5iqovke+Qc3yHqqzu6r77fvdq2QwNcvhIvSItrFUfYahOMD
qv0G5X1XHVN/doqS3v4KR5OSeQVDpEL/Hosioceahsc0yp6DJvef9MqfQ+/a4YLOxwE81Khz48sS
k2F+PxoYPEr1EEbJm1bnj5WHHy2pX2k6sIej9Uq5g4spbG07VQ/2GGmL1qHr4E1gVFVs3CFifxwH
Ch0c5mIC6lV8SYN+pXvW3p9dlJPhz0pO4rscjRZUW1jTgtrF69jQxWg9/2qUE8F/1pMlPqSIsW/a
TGuVgwOpQLHvIT5cTiECLiO6avyU0UFYYT+2aRPinqKJ4IrUKsZFnW6MwdXYVPtXZ5LvEXhz3VHn
0GXuROLJ/hqRgZcNwyZycmpQQqzA5nyG07OIMniE1W2UlNnK7Y1y2STDL8IIjqrB/xlj5VHCaTdm
hIy/U4a3t4pLXAuqpvbXpFGrmjL/eVDNOYf9pXBZL8wwWdvW9ELX8hDYczZA+owxA1qbz0YG8c8+
tL8dI/EOblLku8kUy5AuXKCnlM2l9w6s/TwK7FiB/4SqsqYi0vwqDeviwd5Z9PqwJP7sVyego4BS
Spd60jxWAwpBQCKLLi2DVWXlL5MyARcMD0WScBrybpKheq5VvnP1bBeO05mc7HcrtW7GanoUdnkG
xVAdrLgAr2jrO6KbMJlpJOuN5p5oSUrT9d6cUM6m3bj0hQHTjag7I3/VBCU/4oradYmPLVDBuW6c
Y1mlL67JapeRSGPTlvO6FLmS3awChRxGp2k5fxj6JvdlGB9sbhAMAXgMeS4HsAFvemji5OFqRjZm
gaZ0P3qe/3XTms9x4/LidF16/dFINv3o/xoMsHk2x4YEhg5yFurDSJZk+Ijc/uRXFTEjoTzCzDva
sGzq6c5E4OcxdobMfLaSpsWJ8krc1Hcwv0lUwdYM022n+sdYwvggRwv5Y7OKEuhluRC3hkBHNJk8
2CoRv5LxE4g+R6hG3WtZd+OO3T0JakuCmN6Njks1Dvd2g7GMufiAShrtwzMXr8ngSFQovAv4PMYg
Pzw9RhWUv2e5mDZabb4r4lqoLSBF7mvEBr18KMGmGrhvFonHMx5mxgFdCt+Ows4gn0Vx1L3inLUn
z6iWOjkDjo7OvgM1KPMD8Ki1LKoFWLndIFAFeMEN8ueCfIfS6ncAY9dVEGzsid6jjLeY0NaaZa8d
fGHcvoWGv0JNWB6Cid++Csxx15e3dPwplQSPaETWJX4FtKsLG8KOqQ37zs/3nQyX5pPv+oijG2gj
JZQmOlqTs5pfadCjdaG7S0qHTh2uzTFGFhgdhXEXT6Axuwi1wcVIHoX1atvjLsnrrWwV0WErm7yZ
uHwZ9PwwhvptFWnb3NmabcERrI9u2sCGsDGt8L8Q0+vuOt286N3edoedH4+HPi+OcSc2IEN3dsn8
hkm5ScL1fE3asl0EZIhIxLqUvG/aXi19Eulro97Obyc9a03HvKQFmx9IUGSWsC/0u2jkOKd0AgKS
T4suy85e943XtKJ4FiS3ZcARdQyuDPNV7PS71iz2Y1HQQ0J1yQGrYDLDfBs6FARzfVfHPawqFpAy
QE2Y/lwtn4JKVhnb+c9OC7Em9jdasG7US8fpKBimhR4Ej3oCV9nt11oebQfh3w+l2gat2LoIfgn3
IbJwM1/XWPHfzbicrzO9cqzJzspQQPVx1Hm1v9TDem2Gl2KQO7+TdBXKi+DgT7XRPFZ6g4Gm/Azn
ip9MittYUlbOjaONqaiOq7Wh/UJv1gv/XDlADEcthWT8oqfTLqzrc8VMZLJAukROLoqifSys9MXq
+0crbd7mf9dJ8ZKK8VbTrYsvrOey0O65K0uHozzCyXNDhIc9JLeJTu1aZbfUwo6eWrJC0rQSN0Eb
Pkwk/ygPX3I5PuLEuylN60BCGpNMektr7pAJUi7owQxD9zi6wQOOvscUzFTRNDC6/Vcz4uem7lGT
5i01nVOATliJAv7eXHGNs31LQmNkPOsGOsLhoxY8Yo2+dSP11ozph0c+DsQhNDrBHUhIM37Jc+2O
rbmU3bUVYEt0KubWcEWK/6x1/r1VZUuVaDfOZ0R1cUIhYgyAaQz9ECss4yAlLXR9rX2XezUZlnjB
lb20sTR5pb6rph6runcSaX8es4PtxlvALteOdjVogQA2Mya/dOu6OpEl0R0Kx8MUd9cpsJlEgyfK
3GvRoMcL8PIYCIiSAjFfT0E4WnaAY7j1+pR/6a9umVxBk9yQr7kX1fhu2/01bW6isnnXkvDZtMVr
rQD3kORGAtRLWK4a9JBYjc+yapYkNhTnoKSO5WrXTA7PI0LNecwIA7tyYX/5PHZZUBxD3bitrGGH
+/mYLEVk3Tc4gJQwzq40P6h7fvdkkfjxdCqh9Mg6fE689JDZ7RspybdDRqaeduqtHFoE3F7LsdZ+
pE5e0SwMHu6wH7dSAZErg7WNnq7u1E086S8FDQXvHY1PM519fAFJMLuU8QdA2ah66O3FsRm161hC
18Dhb1cIF4ICIR8SgSAriAnNz63ksZZRcKEp+CSTJFym3fCdpP5blX64VrepaZsZxyEclzr0xtFu
75UW3wX69FJO/h5Rvk4bTO41me76EBjauGxr68PG8JjE5kMTanwnxpzfQUEB+Uep3tpNdnuNQmSx
mM4WQ6BR5rStpV2zG7CyEHumTD6q8pHm/sIo8oMg/olpfML6ZjpsO6QJZyF5CUL016q8eCQqqVKd
lH+1s3erpxERmu2jUUfXqE1uRzqMMca3AI+jHXqQE4zjlFjHxKtvNMO9GafktifIRmtgXIhTFg2P
4Yx0srnd2oJeyj0L4CNZhjgqu0eqSnclzouy+Fahdk+I5WpMtV0dypMXS0JKoI8F7LYlMAyMg8L0
7+PJvQ89mJZufNua6cYOp71vsmWLs1taFo/1ZCNlDG5SAieXucL3UpafHFb0PYCg9z5iC+k0WHCh
v7DlSLaGeoBQhZIk8+lexLMHKjylYuL/3LvaHl3SH+Upi5Ozau96hCJF+CvET7MuRimAtsC2Jp5g
U/gsw9htN81AHy8exmNj+XsDCFXdD1ypCQGpOPt6vctJbsMIbTLz4bqrfJDXbnlFlTKy6TAr7NdQ
8nFgY1XIcPwgcWyJDcXUN2G7r8zD6LHX0YboICQa7UAu0xFJMRY6FO6KbihFfg1Ny4D5vzoNHQmc
nqg1bK213NSjv8D+cWJj3Z9yKn0LvxwmBJMW2mUepZpialfmJ993TjBwAYj00B5AS5VB9do6wVVl
I+JXANwLs34cxjDF46Cj0gPXIiFJLB093dlO/6hEfs5KhghIHoJwXYriUI1pCMa7AohJmdVrAkzG
la751Dk6TllWdDNMmCJcO802pCwAv5EEMYEo6iQLcgNMfhFGQBcno3v3RbWJLPboBCUv9aYK+BjF
ognddoZk01vW13quPhWgC6uzASnH+U2DfRkSRvtaTwKIKHFO0HCnRay7I/kPboq/vnr3+pRthZee
h9Z1qYBiWVDWemBRT6s8hHJRbAbZuXRlqm45MdrSD9OKzDWRs8ama0sGI5qm6in2rW+jC7/oncQr
2JcL0/VQU7Esh2j0bif6kIhSpnRD/k52SpogP8V1bazBmjaLGKHCqhhKcrKa78iGn1+H1UQgHq4Q
vglaT+AC2xKbHHriAJiK6Ne27OENDijO6iGHEpPBfeoruPymATMwLUOWW/gCywzL1EY52JMs5tB6
KM2LPaa7snaytcQRPVlEc4kJipZdAN6Nhzg6Vpb5kIK+p/EMFK8uqrVedf0pMq6irJLHQmFhSsTQ
7ZxJQWaLjZquLSGgJIu3K1lhHx19wrdIRdeXzNrNMvM+tJJH0bLEl6/aY+oqBRNLoPvLLJdHPS45
dfIsauSXrR22A+TjxjxDwYixOPWB8YfxAv7tsNJ7YCl9sucm+Bu9V/06YtgYMknxAvj92iKDC9xl
snIG2AfG1OwT3J27NnExAyc4mYw7L9OBfMByAyjmcV6i+t8lwePUUU2wOkSVECyoD3gcHk0PiXpD
DIinN1tdBM2SE6F1G4ch8WW0UhvMinsfL4o5capiAsq8SzIEGRMu5CBX5IoYNLJgAWCA7TQXqs/f
2w6EypSAfGE55d6nGX6l8sy+kv4i4E3qeh2N9meaSE+itL66Lg7fbVwVLiF7oY+KvBla2Kw+B9TK
YLWXQ+Gc+iRCHO5FX8yp44W7kXP0oWHV7kUbu4d6FPJQ1+qPv+FWaPckCLMDBK8hJj3dNH7e3Y8A
6RG1oJiIi1nhRDXAw+OFJja/tQg54SEZsqU111XQknVPTl5vPCzbPCSBscF0093H6a3IXHPPczwu
B6v4IFVpJkrdODBQKg9TiRDJp1a4xVMATiMwa7ge1nDoBpsJbdSda1TUpLRkgX4h/x31CKor4JVO
fKWiNe3cUeBOtmoMaMRMja3+GUwZWZEYvZrCzHaglgndDGPvOCJHwTZvA4oMrbMwkv7Kiesw1pm/
18xq2ng5mVWene1ibLBa1JZ3rvk1yUm7460tDj8Ar5sBmVLvc7IRyAy5rNcwfO5NWKypDD9zL/Xg
WxlPVjMMXxXUNNVNT8KK9+MULQU0wGXnEZTl9P4hr8hDtkxiZTyXnQBiiEK9zbGeRaSxSwf6nb4R
SvHFXgd/RPamsvSptCMYNglOpWlbmISIgx+/621729Q6St30nNDvG3FDLywIa7gZ1rKUeOYOrpi7
bsp7IGjCW1ZZsMkkkEjLoQ/2k1aK33NX1LwBeCSnOQScGIDzjii6Su3TB6UbifLqxYqgBsAexGHy
u2fSU9ZCxAkCsfBr5PeLDjUe5WiqzRjHwdV2GWZvj1EzMaUsW3Rk/eTtxFuF7CYtcP14xZs7WM9q
OkfTqkq7X14a/arL+oWFY23nzj6wJWzhFAopTXv/bfSJCDUoJhkZdQdtDHhXM3jwp+Gi+aAdpvQU
xG0J87F/ACIwYY/RKW+P+qIzRvIHsw+kpFsT4GiEyJ9ZZSs2VnSmGLX2c/+gO/pzRfadFn/XrnVj
y3pp9bOZvv3V2vFZh8EmNQNJgR9cmU0Iy0vfgngAmqJcHl5qIl4d0kC2cMuX1l0k/Yf5T8s3F20T
XNP0zi6iD4E7Y8G+5wzVi9y/yoBKyRhfQoa4gZZ5Uo5it7SdnAWC9U3G2RMFELqNj7Lkp2Rev2QR
CFyCPvX81LTygULMvafJTW+Q2tZ4Z9e5ZD2jxosdhd8w+PZdTs1x/IlDaJsKHIzEWz/9eKzyiKen
SN/SotmZoLaNcG4Px9iVgjr8MCdnHykOwnTO34KBZA/XvDEmPkWRQ4gL/XFdh9k+0wukAPpjWlHY
wW20VhPXhIx2mBF596DpGIR1E4UursFw1WFzCQZQp/gLQ8Rm5EuSJefrBrtiO72fWg8CS3QfRvIR
0d2qwmaOyerG7iOx6OP0Y85Mm7+p9PLbJKrvEbu8/PTsA++XMYrXjJu/THLt0EoiJSMKnab7MNTa
oeNStRWjwy3ERhaU9oruw8BR3mX2Lja6O0C8k8kz55k7AexDICREGEq0LoPAK/hKYxl+9L0Dw2/8
lvxE13NtckdsIsyKBXyi+e8uPBoAVUt5GQewMyNBLOJOJ8lgKmhbhg0MtMhxduRrcJJz31eYtc7w
IZqIQKimZKfYxtc+zNYOmcJKtOe8te6AmN80eU3yDxKOAMuBjjht4LPmKLpiDV9MldwlGIKNRqw9
kOqMZxcwSmsT1MMHzW3/AO8VUwShfI3Dp/apdyzKsttpafAQO8yW/bnCDrWABr6PowGIhQFTOyc8
T1IP9mhdq5wnNWWWtHoUAMlz02T3vp1S7h4uU129BDpPWa5l91hW7hJ6tvySudbvevdtwMXxDS2F
2Ccf6tkQOaRyLr6LHSwKzc2xkA98PsRg+0RwBiPmSnOHDxmxf5idzGXJa6Jyjochk0LIzRw1STl3
UY3uRkOXbAEuxy+MPsHgWglgJ+RLLHhMd2NoUhUanJu6bF7mJBqBy2hN4OXToKcX6mlkbi5ckyTU
5NskF7bXunPFhVchxOcGuL4lvJXux/um5iOP7YyQmYnptb0yvC+rjWgBVPmtdMMP9ZEVOp0NenUU
eEMt+ggG9yayiNltJjIHy0XQYpo2X/VYboAJPcG0OATaDDPM30Bk3VlEBSMlp9XHczqK5EMpZld4
v+cjeuicszVN/RgpKe3AOJ9vqDNeKTfgrUxPXSduIB/e13C5WA8JrXX3bdtuUjckrpc5TS/eXRiu
Nc/0MNFmiZvqBRhttNXb5AMiIms5Wc6+DTod5T5cRNQIuLydnGsfKPPOtQlNNMo2Bjf9Kt2n6tnI
vX1WcOTos74gyRfseZNEv9J22HZwywaIPKBsjvVYvsRT/2TX8mZItYXCXImVS3JMsYpbi5MksQlP
koJChSR1vhgNhdAB6BnGMfoBcV2yl3PWdTPdTwRS2q21iwrJIsIQJ36yKLTPruHpHYf0ZFX9sh2I
e5XRuYkznLEwy50o+qDKm1mcV6TVP3Xhp2jrZCMVk7HViwc/60n3VXsUTTRNyd90tapaOBbrmmN0
J+1hHO2boi/uu1BsKqWt00hs34M6XoapvasoRbjJ9FQU6dryYTPO5nsTWiWJGLHHcjk43dId+2VZ
SbB6JLAE7kNU29t5+Y785mxH+OJyIBBsxhajy4ypdfvMa1cI6G+NjMKtzltFQX6LNXg7us1Z9Hjq
ME0wEQTjM9thxiQO+b5VL0Nl/cr1gHYamBurasBWyytBBbedNkKCw7FGV8jZ5A2a3QBjMU9AXgGN
0Pig+HaYqG3iGBLqiAub+g6VLA5YBrHBOWAPPVl1HXLFWDzALCUHbvIlmyfAwirFlj6BXbUHle1U
nGydwldE7e6iQBX4/Mt+qU25ju3HWimPqk7H2ASO1Yer3sxhShvJ10/b9G/1mP+F9vG/1Ib+HwUf
/wt7zIIG7z9vMa+KLMqj5D2P1Gf49W/Xr7L9SKPkz/3m+Q1+t5s14f6D4x1OOpMMCOGSd/l/AzSl
SbimNadnYlem6+wa/9FxNrx/eLyKIDvD0glU9XjVHx1nQ/7DsW32fg4vopHt/L0ATSH5LX+OUEPT
YSJJpO+MiIj+szcrP/6kH9Is5UDoyvq1NOCxkFD5BOrxENpNdzLoUS0jk9aQl3EaUJiitgnGWbpN
APqxis81z2HthKDt8kRh91qZdWHeqhzLh4dkf/RZa0y92kEwKO5w7WKnjOLNkFm3PNN0h1ogNPPC
4ngj3AGDnZvmt+WpGYyFcDj6icbStkXXtLs2de7aYeqhprX9oTNq5OrwgcqME2UAb/isrP7kDk25
9rsOknwaVAvKkPLYj2JcZGPJUavgc5WNr23bifeOOoW/jAC1ddt0GqCOqt4ZQfgB4bJDQUjAL4oc
fp9PW6YcXECBPwFFHcjhtkReqE/kZNXuqyxxuhKh+iwG5JJ5b+FtKUYPAglA36iwQTf7FCcg2SyC
MqfNO78rAkM8GCRGLAXbIz3s8eaM+F1H2ujKsD/COeoE1/czLiuU+t3FUVCcQ4XRDT7EPtF3iZ5Q
ZQ/UWwBYxK+MtyAt6rUWlRM1nORpMlB5JYZ/AcV2MFOIyejEmKDrAkOvhGVYTq/GWEOGdjFqmDnU
QSAvK7PXz1BFom2jm8/9XPHxIpM1ku0TiMtpmZhARiGkUFlI2mhpa9S+w2JUG2rpGBemmxqf4t6L
MrJWK41CmNFsrdTWTgrQP4kn8T5H07wMsdosRybLbdteEcrX60wLDl4pb2e+JASXRC4lpKnAe+4F
lqKx7e4nbyhfTay0O872hzFzjQd9zfz+UCIlXWfKmG94i4i5pljYsiaHDW+lsbdGTEFNxmvYeUvw
mHSt3A8r6IszdIgTERMlrlV/OMwS6oSdNURpGDc5oQk/3sHGG+hhpAG2AfbsS+UrVNguokNWJai+
Jd99fKJgDA0jNu+Jfp/RhUgHU6DwTVwcW2X2uEGx6FKoaLZ1ACtvCE5RHxtLzDlqldXdWoNgfMkD
4rkcjxqp29PEUI0HQjzBaK/I7sL85G5+0Bx4mxw6sNbrOJngwnKBoVPjmfq5QANtyqPnTNuhwng0
Sr64a7I9S2CnCUtfIHLJz31a3raVf4KPFp9ytJvsVBptYQt+Gn8UiBIY9LpTcd2ffq6YMkkm9Rz/
8nMl2wizQN5ARx88jCcgG+GX42FfaptJKYOnU/uVkxAK8gFeCeFu675qNDDnRQ14hzARw8VOgOfN
Wyu/uQ4mTRwvJ/agxRA3CHmpJkyX1WguGqemr0GSH4v6vNkKOdPPwydgrlr2bfFZpKg8gfdvhobn
TgX+J/kWDfkk+0xNQOd0gLj0qdjizb5CxQHYmWpifAYyADF7b0k0IBSb/zN0GzZ/KPuZUQBlgg44
nicZrf0el7Q1YdmjIEX/z2/vpA/3wQ6NuTZH4cqt/HTlRpra4Vlc1O4QbcmjIy4kQJr+ZKMs27KB
v9eDQq5/ribSj2odOjCOAl1hjKrlfZTyfNSO8ZCFQKUxdSAhJc4HMfJaDUlNAtQqGxuXLBlukXCp
njMFX7Wg1xakda4aydj+8aXk5IzCi+VBzbstDYDxd8rF4M/pCzV9goKzhNWV2u/5IA/J7oQ6Z0J3
YXiIUe0bwNiaF2BJndRbz/eai0LqFukS4Ek4rAdKO1fEzgRD5Wj9S3e8TfXkglGbM4U/az7S+PXn
cSjr/NqYQXW0fvIaawqTyHbXSc9dnD006Cu+p6n++vm4U2I8NqCCOON5w7V1Esk5DRis2XN3hADT
Xs/2iMSyOGVx5oEp8/PAj908tlO6GpjVDvY8TTLth2tNZcSj2pm31rRvbT47h56Ijll08dAadCGD
K88xbdT1kLKv4k3oS0dbW3As0Fpr/3PfiAbyeNLdhRnP8ISRLLcQ+0Ahru0UhfsQyYk+/36rCE+R
Qy8wyUliZ80nlJdP6Xby6edK5JVc904NEsLB0+v69moS0/7nQ8gkQmsFgWCVNNJAqTF3yLGU4Y+K
EKaP7eZn7tBmUhapPvs484KV9MqdIvuIuTdm59rDqYacjQjLAxdLA3VNPkW4j3oKBtkwHoKBkhqM
93pVWkW3JsJijt6oKbzk6aUS2nvctt7659nCXku7K+DsqAy2zVqAhJJxd3RinmymUnMs7WWgxer3
iHezKtqKgvkgoIMGlw5IBlL71YBagcqqWpMzq3Ei5uSTDvPL/XHbuAbyJlIkSdQLnG2W2fGqpaBZ
U2MkIDPf2MVU7Zw6oIvAS4JIp+QxcxVLPat3WYDZwwW1yUzJpoFpYqWHsQt6TqtWYJwuY0VFp2lj
UuxDp16lFQYcx2sJkengTZJp8Jams6k8J8rGqu1jU2Lv8HTVbCbHPufEU+4bl+QcUQWc9jPKLLLk
N85x3MSXIEAJQV5o2VZUORkwk2HvAjmuzERVF0+N6IBy/9+ZO4/lypE1ST8R2gI6sD1aURxqcgNj
MkloFQAC4unnA29b273d0z02izGbTVlVVmUleQiE+N3983O5bAeFaX6EZf5qzfxWKhR+hhC8zJD4
Bx4Qjv8LcGFsjzWZqV0nMG6xBDFKBphZuSyEUWqGG0dDMiKBYUKnOPph9HdumpQz/zRit3dBZU19
uFcwtgpxpVKpP8z+ONNl6JQ7oER4i7DQ5m74Rc8VyHa/QSMioFYZxUQlDBzBsFMHj1H87JL4B0v1
FvF2biOAJavaFP6+d5P6nFrRjtEb55eBHiDyrS+ycb4TrFgAoBYKVO3zoLmvmHvjG0jWw2qJoqJU
5Pt6+RF4DBkQCQlqXNKQUbdPlLybuHJZyxanl30gm050SrE7TfG98tE/qG3c2XUbr1XohI/ckVfZ
MvfwWEEePFbe0CivlG/UB8+y6OaTF8hcznNqUXELhvertbXHeWJ+yUyGAyDqH8vOIwgWcyzABboP
7fwSmzlHg7mMeGHRRX7/0W6jQ9GoYz8Wzfn3V4LlCU+py8j7qjgCAQvWgtyHzQb84nipd5yXFRVM
AutaSPNbYbQr0aUPpcY5SX8MONURU8K84vfPK7sD+JhEpK2XE4rTp2vl6+9oqvkcaja2MeL9iTBW
jQ5RARJ/d2PLuoHIhVbgDAHrNIx26bBSBUpjW7SpHll2RNnxgwBPwi4Zfxsam4TpgHH5DQG1WrT7
ZQIYYWzeuPUUr2VdnYxCPsvZ4U9IHlqrRbWqG6QkY3yvQc/vOY0Ya4gL0yFP9NfvL1XGDiy0tbbq
LqWWL9lrCRIrQWYjrj/tleJ3mMvLGIF4a5flQgcICvP4EZdI/UNAvsR2PtKEwYZFtBW9/kqRLF68
5VvIdzluzz0kCYZcdoEhqEcxL+ueAsHlR5UZ+bizrOzNWw5xTL74Xh2q7v34MoftoY4MOnV7nzke
zc8r0NTFbsLM59gQvWIf9cPBwX42JjQz2sTWeH6537uyWP1+by0uc1LIeA9izjRFc6kQRI7KO9Lt
xp8WGW8e+bZdad2P7PzkMDswrp0L5ITdhhqMLHzxg3F8IHn9gh1q2kwDGTFl8jVHoUM0PejhgsnM
vFULwpHM5l+3MscDcCnOurBbUYLose4swjaNX5xqi/rQDP19SoORKXgDQPr32NJ4mjgJrTyMLZBN
p4kgujs+kKiJktTa/HsEdVnUeBWTM8fNQd3aInX2gTs8DVRfMkvhWIUQtopE9551eGY5CZ/nzgOe
76c7M9J7g4HvQTioNpAQMyy4qH+ihrOej+M6yDk+hZg8BKyMjb9k1PKYI6WPM8cA7QeaeCLtHNGH
R56Z87wiU4i3mUtX1AiaHJYjOical2qK34dGpuqazAiEKXUmm3754inlQS6I1cFfLlORYd1H3TQe
UqO+4KWcdk5fP4JRohzEdMu1qlme+nLaDhz9z6KuN9rs5g3jE+g9LW0xZn/Mcg5JtpvZAKLFsM/6
9lAEvHiTBxpwsRtwfaAds4qZnt3bS/TfG8a/Ncod3HkfF0zHGjm6WX0KnemDp5GpWce00q7TbktE
QV762W65t2T2DmAsBUYdM0C/oQugzEMXaLyhb4upubWJ6R60l+B+Rvm7ZnO9msfCXZtevkynZox6
Q0hlButl14xvZdXfu34xb+2Rcx88UCh85OhXPHL+ReT9Z9WKagfnZVg7JGs7I6WSsULStSvszPbI
i4c8Lgk83iHMDLvaK/mmR/OkQs9Yt76EFbnszbY7GfBTcQVE/VK7V3sbNbRPkeS1Hdrmo0Um30sL
Awy8YQxsHQQtl0Oj4NaNVFSonTbjZG/VS34ResQv/0tbkItyGLnAZfH3TtGf36VmUONNLju4qC2v
XbcADucRBUVVivuZ9lfQTT+bxXdkez4mywjZoiCMVsCx/10tJxtuMDk3dSmpZZaUOGwtKW80h3e2
BHjKDZXaOgN0g2TD9cTCKqksEUN0jPtNbup+p8DVZ2J4n9IOzpNH6aUFh/jIkL1CJQKt6Wt000LG
tGBYbroGZ/vjRsl8ygyDsXBCZNVOfDKZONgT33wR9lISks7ZAtW815PBWRZP6zrHtnHoUcCp0ebC
w+zWsfsfbcJEgBXi7IJqWyie09+HtU5ruYugzUY2bvGxR9f/vWj+vlt9vjDbE5zPLqv/YZjxNCzP
u1tE3YM8ipTXzFpOsZOg5s5YHMPx9CdOloNi4OJ5tcUmxfK996dy1yxE3d+9Qxt8gSbrCJxitOXp
e9ZNsEktoD0yJbjeMVRl2aD0tk6BdAFvYBNYIDL5T0lDxH6enQLAKnD4ML7acx5cbFklG0tDfDfe
QmXyBXmMTn+/1jibdwxsMIQoduTU7rfFqAWcrMdfoEtJiJSR/1s311jDW8o8XbVtguEhTa0R92Vk
7wvFSS/HrwLJwTkGjBMqqUiOCzCay8ZFki9DZXV+6ny4TRsXkFsokQVr61kHHM8zRevlxNBnj/16
lSwX15TqcF2TOFqOy9h5eQQ51evYr5i5qE0I0ZjFltuZ7icCRzhF0mZmv/XVtR8QBmjce8LL7K0R
DrHcKfA4tdEaNB/fJThMtvaJWCrn94UQ/ru69TainZn666ji+uFTSWOhja1dl/OLO7MjSnS2T6+l
63boWv8fq2SyuORlDq7UcP9iVGcOx49nGembiQDFsOzhYYPskNOpM3Cc5vOysJ/QAIxDocqPKQa6
Mtz8rqimtu4038D6H6ccuPOXvA03fWDP//glv70FGOmvqKkvd5mZ3f1G79USmKaCmQsCc5FNlmn6
bWyT3s7iaJNHnf36Tz9zquxbFj/gCy70FyoqnX74/P1I0OChU06PZsibHlUB+DLQMpyxBNRTAgZx
7TxGQjqb5XHwAu9rYEnit/cHKLTc7QCb2pIr4e9KoYhfW9Sjs5He/85Z2AZY25goypoTQ6zL16HG
POiT6O5ZnJh4TOP92JJ+MeJqTYnCZ+JZLRiMJcPf2X9+3zWuZEDpYG4X0U8wGOFRMEsza/srCJqf
eWqfeUghwkRMSkbx1Zc+IWz8cVGNzSq36OfTSn+SScf9JOrNGGXvI+OAhN2pL6qfPkZZj4uMAh1j
5Rfg790RxIWVkMqfd34BZsLIGqp/J0op3IYoWplxyStLdcSZ8wYDpQpToqR5uVFh+RwPh64dn7qg
fBlnCtWhd/5YdIVEMevPUkPjDCdjNK9jocc9JcLHumDaWdLmtepHqlBocl4FeVffxkb7zJXqxgIo
fOul5oBDzB25izDGzNuE8dAwh7uAGjymuMg8dob5IlEh5ihzph2jKXB28h7NeaI2LDXvXV8kvLop
G37516UzbTM1+CbIQKJbGjBXW/rBbEHjfA2al/ivSXPewVfdXwuCg0uNWRuD54zN4IGJH+Pe9BlT
yUttZwciijvHy29CihzorAovcug/1VTQAh6R/Dk4mm/eTggT2BnXHCYThcmbMLnJJvDRanJrsabq
4DGdcocYvUcdStmtOyfrNgRllwtMsjMGnKNkOJpQgHjCs+faOx7YTdrF87oLlL+q4T302TOghsbu
TrGtrq5w6DufsS0kLZNe+Z0WMdUitXx3muTHp90itHprk+FKrFzmiBSc8mdc07K+x/1Lp+f8mumZ
E7dBcqCLmBhwzFNNgcXf/FKdfVGGA3NUpB+yRdavdHNbqQCvqZscIjM/2bFxW0Z8Xw7tkmWU8oZ5
JytO8Mf2g14Njf+Hi+w2Dlj73enJH7xDKMuHaMp7eqi7o+7mW3CCPJOZx6mlt1YkvsBN4GhM8AVo
IlUdqSbvytv5YmKPbWIxHGG/vNxyY9l6lBsVtXEtYlltdYPnrvYrNGGI/wV1Ual+HksOan7Pv6Gq
+tSZARyN4RvEBmM81TDdSKhICV9VIzTgei8Fsukyd0q8HyZkZyu238xE0vab+gDyeSh7VeG9raxV
IOorx8xrlAzPXuR/1bj+uKafuO8C1uVgWB8AXzT4n+ymjzH1cC81mEEMOLG7oGV2FaPD2tRsTj6H
7sAmKOo495Y/3mMl/9tHFpC7/Km2k08lKJ+pXLT1gKeh1LgCiw7UWJ7i8HLvk2W9ZUBGvmfq1kPI
o6jr6lhyOMQd68ybEWT0xrYXVqFw7jy38yF7V7epTjtcKtFmjhpKG3oKxpiMIeQO1l7GBbUVzR+M
xSklsvneSXMOLlwuWh2t0auGC/6/vrqzynI6lt38xf5GV3tYP7mCKpf0Fs9wuKdFNKU8x+74LLJN
AcMUJB1c9Diaj7lW82VI6IGi0oFja4bjV9VHgyMXln1nhA+AiVW5b5SwYRWUVHh52LXWUPYU0apR
roeaIwvOhF3kyU9HlSSCxuY6Wfkdl32XlcTmiCjrC+wKzGB9Z+6HEVzxqANgLXTLSHtYMz9e1V70
IUbTvSgbMH1ul4coF922vLXyvtgohz8PlxtnsFrDD2/vR1uOm4LuMG/CkBuW7itDxx2rZroJe39f
W9KlQVgHdzBnaBWdiBA+AjVlaIVRjMNY7LyYhTzLPnysFUSNWqfZuklBeDZ1/CnFnF1Au+/RBa4R
P63nmgvmfYBCX46NT+tJEZ+FhQ0hjbiu5kF5BpS9d8CukGM03urQyk4uTclTmGSPime3l+rh9x9I
L9E9rXIyBFP/aGYWAgUtZNs4yY1XRdkzdvelBkXWJnehOnyVxmfP7vpSmT3l1D7zwYZTemh495VO
6VGcnD3yMMc6J8nviKq8pzOLpq8odw2DV4fSmSYCkxa2ik7L78zGYEyXOV6nJqZYqFga6uwDizRm
UoNAmdvMK2ahXzH3Xx4AsIeXtpFvIY0Ua3baczD5FPCFhbmlSWlkZV1XAXTFTnK6tMnFjPW9Ufhi
RQbN3g8T/byz2X3meKUOlf5hg6SK10EnGIpcrSBkilULdezoyRnzHWoWrmnqj5ehBifTjSGQ3n/B
wIYghQNVAeopzifay16qGJFl+J0+qhRTfLyl+GmfxhjWflWbXwWLFyTYOuP8UBOIWsPd2JuLMDZx
O6cygSL55bZIoyITLeltW6PF2r9oSFNAbysNZdqjWtcdmFxTfcH1mnTrxj4OZu9e6umWeEy3lYp6
23iidBB3rG2vGaabG6ZEuO2YjYzY/nd1LI4h161gOb2GZsGDLfu3ZCf8fHqazepz9rhHaHemFiko
GXCG2a6QH5VdDhx9tXlbLWPQhKjspvTwTlpUyf6Tnv2/YUrY/1UTJs0s0KuZKqJd/9IA/kkTDpqy
GaKEG+TvmL5YduywNL6BUDGJ9YxdoSgCCzKIZ4uOUrgUR+ZDjech4ZH8PU+SBihIrvApTaikNf5m
vCM7b/ZQVemnPoIo9DB7Hy3TW57WAb23yZm/QE5pg4+qmZZ0sMHm2EfPImai8D9/h6b8L6q3a1kS
moFvAjTwXOtfVe92kh43frvZ/t58scodO8/nhmjaKBLDd7/oKc7C/Rla3Kxqsa4Gy2Q3J/SKaJsO
2UOh3UcsfofOYZRvtPX/4Ut04Uf8J2FeioC5bmCaYB+k9Z+i4AUuzGbyrGr7K4/EtW3tK3Uv6Ek/
WXDyiJKgfHMvJ2QHg1R74LoThSqT9nbw8nsXqFg8mMtH2FJphP8lyqVmwSebiJ8K/epWPgmmUodU
1vcZ0VhrmfoZzYcnvJM7LRV8HKYpYY228HEUw54Bcw+2rf2QF6RjXZJMo+OfiwFYvZml7tn3GOy7
7jHQfnU3J1+/KhrBC64zjYQhKmexgbHEEu9A6cdZkK65CVpLIpARm8U2Emfp+f+JkeV/9Kj8C1Th
v7O8/H9oZJHQDf57I8v+809f/rNtZfnP/51G4vybC4YEzJ9ruybIiv+wrch/484V+AGvj4+r959d
KxZOF8sTAWwFB+4I/8F/uFYM+9+I9ZtmgJvABSpvSuv/BpRgOy4Ah396O6TwHc/z5WKBcQLP5Q3+
1xeYPZxWF87FGFfLM20SCGrmWlk2bM5jN+qMaeaTNQbDpU0spulxfgfLY1zlFckXWdOBU2VoqrXw
yVrjIDYm3qpZV49IwEf2/80Ud/WaCx3D7um9J+hzbh03ZltDoseiordB6OIbUKZxEO0XWYc3P22p
k+HRvwGwfq27/lQRCnvLfWLH3UIRAGM87ojD2JvSp+KiSl06X+3hr1nAdUvTID75XbDpJ0Zjds7S
Yzkj7YqGcQr74SbJUDJzwhSwRP3NrFDoVDMYm26q7grfsWg1csc7spTP1NkrOkTH8mxAs0UTEDVS
OYh4u6GfUDUIfLlT/dQG0UJf3E5C0oPhwYLMB9QMCKZ3E3d5y6aAZnQ8XO8zrNehLdB6iofMaR9T
zI4r5OfykIUMlIaGwYZZTAe3D7JXhJCnYUruXXN0D1bkvNjuaxLV2XHQyJKdZ6+n2CWCbciQL607
eAyXbnscbz2p+hsYTfGVKmS5pqcoW+etc0YSeMhVaT91JimaAjj0zl12j84aHiYYkXweBK+LvFv3
UpBDIKFeMCkilyJRNzz+v2mzaaRV7bqoy57YDvAuGFF0qQ0A1V3x1EY4SWlUXXawdbCMDVXPWMWd
os9sir/8zBVnpw45ac7+mjCQQmBychqa8lduOaBZfW8ttRvuRXa0/HrcjI5Fk2ZczLskYZruaYZm
ZkuKg/LTLZyJju2c0VcYoOsNnpq+qqIVf7r2SDGBOMXNqEkVU8QzGU124ibMT7d+hfS2Ad/kr5uM
qGlI46yivKXPnE8Gq6TyWv9F87aSZ8WD0Ov0hcezeB4o9wKsDI4cp059cKC7YoEcxW7SrLg0O24c
PGZ4iwtzJ0YgBvmwTLoK5jXaMjai77+dWpinbHDvqrk4lb4ZMxvj++vMlnRJis4HbntwCdG4RVPu
Rq3ySxCWjNzxFLgmzp4GHFYSmsmlQxcuelM/5SAVmf8QrbLS+RGn2zltKsJrAVplbt8pUdxjcfkI
6i0LyhK5XiaW6NZxDaa9TPH15hNRtdSpz8pO4kflePEjKHMu8C6ZuNzHxEMpYkX6qgwO5niRiht5
20LpmeIeSIYXP/WM8tY+SLmDMxfJU6ack2PK+TyEDvgeFZPHFl+GMuV9XYbifn5Y6p3PbvVKA9xN
3/bTLnK9mtupDnYguMqFTL8qDPfYktOhMjAD9ougSTmgglr2t6qTv95kdIfBPrWe7EnvmMaJKnGs
+q5PS7O4KFkLko/llaQIImY+3C093uuWsfzaId4StP3RwGxaulwzIPvOdBqhPOkIt1IU0VCurPll
Fl24hQ5aYEDWm94yeOwyYreS2c227rqbthbGZpiGzQg6+WZhGSKJy5ZrpLlkNyN9UhW5NIqVFfXj
D0NvRzdTFB2SntI4jhwMEgRJW4gfz6FAiML2QpqrDr+hQv4MXOzvofq/C5VahzQTzrrrmfKUvI1L
ucqbXTn2OVfmBQsLCSLj28+gvTRztum8buCm1seHOh6upiyK88TEtApiXK86fwlqNR+rtu54TtYi
TaqnbGB8bFi7KgmcF53QUsvJGu+3Jh9JDGfHII7oMa2BiGp1tqFo7hKBcXFYBa9E6D95Z/NtGtH4
9WsRRKmE8RKQ0iFKjeIf76YkJIk+mnep6dGjAJ228cJvmHMMZ2mJpO5I7SfwIJNsow1tHn8hwdJt
DQOSSakDXqHBxFNQxe1P9dId5F6B6dBnhQml3iYD5bRulrX8T9WmATwjpJt+5Lj2Rz8EVG1SScFK
62+qkvJh8xISlsLlFBkrWg84+pcBpdhL1pR+z7krj5YuVmqmZC5Oq4ssVX4aC1D8UdQd0lbFdyBs
bh3MUXuDJZeko+uSWlz+Evcl31CCfuKXj3w4XY51r1UnO5oZ1YTL3/7+c9IzDB47MBfK8Mx9Enfv
U4Ey7v4opa8mEQ+KAuBsDVHwFVnJrsf+0Ak6pMt4uo/FohYqEay7xgrXaUcO1xlC0IrJE4hna0Oq
w935s1cd53PKzYsMmw7ZAMj+s29CyYnkJ7st3xAr5tmjYmJVBekpC5hEG6FXHWRnI/pJ4y9pRvJq
KFNIYuYyDLe+bHOy7yazrKBotN+khbut4TL2LbvHOSzc9z5KHpnGzmviIu6lqxDWqZH+0VkcbvFs
wiXU8qQz6i08a4i3nRt/w1aYF57OBP0G3yT9e+FRtzUfbDT2V1cp+9BW9kvk9aCRs/TotTE9I6Po
93am6cro5rNXeuVBZZODBc8/hkEI1jgDUl+FQbLiqrQHzxIz/gi909BivYz49NrG/JG9x4Sn6dFB
j6GYDeaSShwjA9Wx7DTpIH9eFYprGnTln6lX7U3d6veqbc+za5t7d0bw6PNGb4uzGYYDH/LMJLF0
Lguq26In7tGS9a1j4fwquwiII5ofQNZieMzC+qp1bj46xBh6hksM8bJxHWKgO2hzIXzyksXaPAPa
5cbsO9WplHTTEKzfe32PXaUwm11RYZGUAym7MH33R0YwFNonh4n+GBDM8El4cZK9j4GLcxmyqNVQ
eiQNvKiuJEplVIPaW7I7dHRyHUqvD+9JWGJ/k+I2mWrzDovMuDeEexMsFQ9TQLRK5CP/biLW6zTj
FuOuN6TGxszxaHBzO6k0s45h5M8b1ByTC1WEoaHqsH5Z2Q0WGRNEKz2mirIuFu7uEojhxW9ohQqd
epVGctrSkY4HIwJLb479Y9b6D9K12PsaCTIpmIaTVdDa4C65DSIGQx96K+akJgHGaT/2xSFfgPG6
leZ9NOLMGagqwhfF3J2+0aiOhnXhxAWTYHrbOYXQ21OQCGxpO7eqtZc+AS4vSbD1/A8pALuI5S9B
/pCNcXcKf8MR/dGFMFuG6Xg/efOTP7mYhmY0O5Vgb8X9dFtoMJXsYAOU0/x2hFZ8lSA5Z/sjyAQW
XCK/pWF/G9mQrHoQzZtUkfOWc3TG3yxWNpH6iuPbJq7kjSkZPeeV3hmz132kA/rZSI8t2amAbcGx
bgADUJGlK8gZuIz3nj0dHJIMpE16AUchn3Z84icPZvS7A8pqQx4m3zQdjitW21MoIAYM29Iow93g
2/m1MSzC5bm4pMIsn1vWWadyDnY+OF9Z9cMtJ7kVOBvwN843opmeSWcl91XYjDuRQkBpmetYOMqp
gIVLjuGbtHw5ECjjS25TbzvrornPG+obQLH0Fouu8LX9DNLFYpK/ceCfn2URNo/A3F9q5qPPLSMw
e+4YPWdWc4KzPgVnxscAoLNKXaUSXyaqv8T1vCpGPjmsaTRddISyU4zzO9fAg45IZg32DCUr/JuM
xiZt6IpbvjCILQoNarjJJtGuAFCxTxoD9TEFDbZIfF7B7NUNhoyQrL/H+TlupcQebef5F5j+eSNS
ruiwW13p9/fSmP6oLOPyjl4M1I2hqZ0AWHDlnfIY4Pj39szxaayru0mS2BGgdNQIx7FJsueyAdsP
En+DQF7RQFn6G3eQ4ohYv4bZ3t1kKUrGDMYK81xHtk649baDl7sOyzo/e7HTvFgG651Zmc6NsHV3
4BCCbVCuNerTdrY1+y+cia5r+xfPCL6s1L7R2nrUIx9gZ3ZQl7u1HKmsJKP7xjB13pt8CHtTjuZb
Tp1dSM8gS6Go9rVH2QDtvitPZmqXwGdgcV9gZWLr2ihffVQD7fJ8aGP0305A5wIiCIgXi5uAmw1n
8qDiDoUFg1gzr/wqHVihOYZNh97ejWy6IwYApF2PjNXapjx5GIz8lFuYh3vNLL1yXxoCwSnZ3a9E
x/fR0Mu9K5pq42XiVpZ7aWIUIYT33hHxPQalaq6Gqd+VqvN3m+airXBhcQcyX5ZlcMrjmDxHKr56
TNm5M1F14faYbqLCRpVXL1btGrdqAEPOWUe3fXbMZ6s5k+W8C8rQO4wGa6Fs5hJjBWhqox9Ptokb
u6y7cZu71PpFzcWuPBdPrUr3RiluglK8oujne18xr10MB8sReJQsRl5evlOrxQAhu4mL+MWpuCyP
/KBRNGhBKeS0y0dBP+GEpU265QxtxL+DPPFqMfK91bYA1IR6tcazeSHkZxyaoHU2yUNuoxm3UfPZ
9kpvEi97GnTHfDGuXkwi3NsEQ/Rtm9mvTo5sl5Y2TV28JjKOF6dxf2eqojsZvZ7XtTN+6hmif0MA
wXO6aiGUkSkZ25u0mudjO003sUUbzQzQbDaicJtlEpkuVSftXOI0ETvsci8c3MEeaq+/yIhLegpv
nVA7MEIZwh6d2tlHiFdiNadRv6eraeeG9btBsOTa2mfLKsZbwesydFN0Y9eAwvw5mVgd5QyJpgUH
E4xtdzan+DjqJrj9/SUjI/jv1znyEHVFZ/QbdaZea23NQXtD/hYVdNeZlB87kYPwG2bIujMG2UHO
HBsQE3ZRwaAb184faXcWrDDDuqqIdjEXsxo0RbFGIqpv8ohNCjuL3g8BCklH08l5wsAqFzW3LjoO
1j1y8kLZgLd2csgMdyRkT6nobix3hAAZPxZ2YV2cZnolvPckQFlQC+dGhylvgqsI9EUMwHiKXBwd
s5yesXV9RB1idzYLdVRumB+CuLldGCebGLvIesgl5pRxMjFwppAHIMwsjXolZolNVJVPgDRg8N0G
Pg9HLjOXj7PQDwKoxIngDyco+eNgz13TqJ1BTx9BXbfcc8kWLBnuhXSfRbBeWweMOT4v69tTpjiQ
NH1iONudfv9iamqrhgIK+dXVmMGZkWBX1Rw86efqyya+1tY2cBCRo04md8Ir9ZaYtLMyla3X2egQ
qU3j8ZLFDD1MDLjYY1p/n5soMTBqni0eZMpIEFwygvkr596lfPPBSGcSGYVHBVrdnIoG26KH6Qgh
1dxb04yDVBXoZYnNhNoK7c1MqtgaOdh6KnjQUftj1tD6QqwAfH58rXRYVBvB1bEG8LWm/+xk9uBw
oHh+e0H2KZWmLwWWxqWOBBpf8MyHMFM7zn9jp4Z3JQz80tazeYSGYvGTw4p1ZkBcY63KgG9PSX4M
K5AAU0FR1+Jg9M3pIuzrNDd6E+dLb5xTPYBxIGRNV1wReRtX8aYVtXg2dbKrlMniY2TtJgmd8xwO
33ztJc303lHRM9SERX1s7Uav6smjk6ZhjkeUJrDM/FGZD8AyyU5o+dXpgDT7QE7X4f7keMUZJctZ
2VU6M5iJygOuZmuNWnln5WfqoIs1uXCO2lre2CFXGBXEn4YTvNTjcg3USbQdjTs5VbcczPZWifw/
WnjoZF7cTbF555tro69OVTPzyfuc82f04FMyv/E1k2HpwBgW2tnOQ/5VdsOf2eIr5ziYTtmbLyl2
mNWTL4lU9SibnEOghczK0xt8iZcAUsk6wg951FT78Ov+XWazRTCvzIDmYMWwjQySkl/ui36pY10Z
eflaRmi/E75cugz40Xk2uSh3erVJbSUFNwndnpevSmFBxLlMfU6lSei2h0GZDWJwARJWpjtf2cEJ
9/IpUcOPnYXZDxo4DhOtacLTIVws1CjyzTEBVKgba51MCSYISfBKse9jQU4K76auh2aXKbU2rebW
4OCG02IVuBnUdOM7UWQr2pbGXAoZ71vDda+Nb2+DpDLoy/rxu+mHXRXPfc7loWyX9RY0mfZmoiLz
fR/MYktRhF5TKFSyx9HwE/Py+t6NGKS30pQKoBQy3oVAV9RjcggL78MJeDg5F4NaMV/9pctVPCS0
Ph37pKPSAP/yeU70DgQHuR9/MO+0Gj/b/FFMz4lstiTp57VjF9F59IuNrZtrVRjP9N0rDKoV/aOJ
QO9Px3Pap8YlSdwTDQCPcUHIpLaMK2TIoaNCzpprCkQDcgC+4DrP9VvT8IAXLqPJKd1Fqd+vSofC
AhdD+bpJ9BmvU7hNPNTaquzv1BiTdhAABjgVbzFq7NDo70qJ84RaUEYJ0b6M8780a7K89axq84gP
AcQkxfWGt/bwD8ELJaw8QodalXZIpiZoGByv0QMe5ypqV5HiE23H4zg6AS1g0bxmTvvjh9rcCuBi
7gJx01T6Tp54kAqeWT/dMwWAwGqLV0AVJKCYEplDS4K9+Q798nmumNHjt/qgBW1Eq0YhhbGRlodR
hAT9cdSUdG+s2zIEJtC4xtZNnZ3VBd0pN/t3BgY4Cux9ZuuUhHeEi90038PIPDeZsc8T661wcM5X
M+jWWikOtvRC09SAbjcAMRLFI3yxqxH7d4Lku5Py055bRaOKd55Vjv68gfzAaDruSM8JFoheY/Sk
InlxdWV86mxRwURVjIH61SYR8mggPwurd1ZZ/VF9Fx3TGvwIb5ING5GAjrmx24YR/+Hc57tZBO8d
XdRcgts3z6FAF6cwnbrWATwExbwTg9h6kD9tWzfbBYLk5MGtbvrveSJZA1c4gclr3wWz9UyW3CCn
9QeYNc+PKvzVVARvDHJORQEQXWh99Ce+cTf2TlmEC0qkOMiaIL8bpiUDy71qZYg/8eC89wUEnE6+
WxMOVxmkH7gAvmhlZckq+X31BLPhXqV5snVxJnAc6B+iXvF+hU9CgTufGSt5wpj2Ssc3UT72tzCD
X3g48HVE4TVU4r0IDF7Ogs5OT9Nsb/E+VjkJ9+CU/QJmguklEZxlqcc8ez112N584MK+9vGOreO5
fugS55AP8yoGGdjTmFN5zMTAy90kLs7oBGTIVOBQsspPuMvHEsvXijX7hwIE/C2EvnBS4XSZYLtW
yWfSz0dlpM+tU70hfN3Ukn8X8hJhEWNUyYv9QYPHDCGbi8JUMd02i2VqBbqFjuiV7yd3Yc8OGsO1
iNPSXw31Z1qHV8bn2MYolmv3vs+t/X+xdx7LkTNpln2Vsd6jDIADcGDRm9CSDCY1N7BMJhNaC4fj
6fuAf09VdfVMm81+NmFkJJNkMCA+ce+5LPDJuAMwMhvhhwsagCncowH3CZjahRlMT6XDMLWOCPmZ
viJ2J6h9uf0zRCK9rb9h93wQLU8Ugm1DqEgNdfjjWJZdU2/ap6braawc52enqlPf/BABmkEjK98q
pyXSaqT8QBu1MQKLbOXyNZjcL60DZB/FdDOpsrfuksTtOBt3yv+gJjoxvGzv5ugaec3NWn4wdiSG
OC0/pjFdd5tFRF6bUX4aPm1VHOAEssI3rkWWb7IUOAJiQoyEJB4SRyntHjT0Tz/LPsrAPyG+Iw+G
TpHj9iZMCr1FfTiHzC3AXhBGyatm+DDKCJ1lZuFLGy9lol+qab6keXbP7fQlloRC2iG9f3ksPP1o
GuLBcRGLFTCtu0n/sfIvS4cUKhYRgDma45oy2876V6Dnu6rmLYuMRK2TruR90zuE2HpVA8xTA8c4
gWZccVrQWQBSsYc618Iv2F9VD/UMqTPscZnlLUsb39nTFVgro1GP8VCwI0drm+dv9dRLNAzls29z
f2vs/ERgaorqAd5MI9Y+5RUEYcQhjQsoy86fUbiCF3vLYAivmLke2Zl+ao0OLR5yDqTQ2ySj9WJM
Me4BxSCViZEOzHA3jCPVJ5449DAwZhp4JomNfjiagUi0rfur7JhMpIs51I5guuCwj5PqlAlmPaOR
nZSIf/i6WMdDFq21Mh+9AOnVWOltTh2TAuWjKJsnB2hau+e3foZjjguzaR99s3vrxfAYScVkalgG
khkIZa6KNS/Xi4Zfos7OfTj+IoDvQq7ZI7mTwaobSWLsyi7bWB4GP7OhYPN7yLLr2Z63OHkvnna2
Xl1ddCofNE4slZe/5WvSGy9ox28aa91qzrirxpXcYMJP4NqcOeTO8ZKia+bmqikKiel++M0w6WLl
JiiWwzjpW9F/zjUY4pEVbJnkvyrOck/KhxBwE8GMX2NpXZKBOrF1j7IW6RYkM/7vojt6QLPLkprR
ZVnhgFBGYb8OlU/b4mbP8Dw2vhk+lfZ0QV2iVgU6tZIMRjAnJWgR/9PP7Z95FTHzQ/tVUdE1cfOY
i2FnjayNM0SOZVQd+67eW0pw6zUsTlXdv5mD/xmxIfTz2+hh35xH+gNFVlNtpxt8zKfO7R/J/d3I
ojwZZLmuTB1c7C67CaIt1nbLqo88NCxoGYLwcXwRg/wqQNJlY/GsvQN10cp3YVr1+kJTZ/T4C9n9
AmOq0dMn0akU3IRdfd8F1kuVq0chwifb6k4Kzp8dxc89bDgzqN8mwrPomDFGEg29fHGdBF/I7J+E
nKFDLtK0ML8Ybfhg1fWhsJP7uI5+MWF5DH34uK7Kv0A7M7tX+BF1gGmunP1DUrgIi6FP4o3xu2Iv
nUMf2+k625oxFQq6rzeWybSGwG6kMcAbd8nTjqX3ORDaKwLKbTEYqDeZGE2W3ONkogToQwz4aiTo
I59vGWl8IrvVcuYe0vLDZyCdTAlSRIrcJBNq4wb0JZYEMlE+DYtQEWY4WG5c/dIQdy+RzwXJ0XXE
c+TJ17F2jjAnC3gIz1WKFd+xqmNBkhnybRyX5sS+rvwoQmqXuKJv6vN2Ted7Sxv9OPfWBmjwujNt
m4UrTiXfOXD/rVegQksAZ/2Zdd0NGw/COuOuZ0Fhyu6GifizNUgDm0rrao3NJiMtCtD+JvT9dTSp
Xei8ey6/spwK9H2h/ZIGqLCs4Dp4yKWX4kTVyQb1BzTQqT6iHOhXXW1UW9dGqa/pLZcZh+fD48YD
++ynE7eNPn2aw+xS5sXB8PtzvOwocu+NneJbOXZvFM89AtnwqFuOWhKhY/h/ViMQp3b85SEs7pie
bkVtS9TPXAzYjL1FH2KOq63RAwAVJKNVnF+ht4gP8j9mPPyqSjZEs3/11buCitsLPawar4Bwbvkn
B9x8wECNvuxIujektA6ycdreMTy4RpV7LYmctyDNQ+3sQdiXQpwR5u3oQI8ZF0PTM+910t3ykiw5
BjurqidBvNSP6QCqM9Zf2NyzujpDDdi5I9BCiQ2NEXMZ5chj1fhAJh8eITFHa9uKfxtTe0ob477m
gm127QfjNS4WMTnMDC3rsd4PtYXtG18UQsjlwGVTHT2HhboBe1DoRil8h354BJxCtByAuHApniOi
vPN3lZovYNx+SStZ/AePlWTbQAoapTLrUVnbSCBNe125JRkeEFeJD1g5nfWJeWGVcKZDoTu1HXX4
oC6WLA/aaW5KJXhmv8bwmA3uDVAUDP7oOasbvLHRD589IINNJvNjyGwJjNXsM+hprbuhS36lhfup
I/9NxcO1LsvxMuHJBlzW3RwGrXs3tIs1ztKr5fVfNlHdreldR2nB5eXyLMGEMv5gz3ThbXhESoZn
OlcfxF3jh5Mb5hSrbPJe2cU9Rfl5mo2fjHaRQah5i6/6hofiVI31W7lcZISn91plH01u/mjRtNfR
/GLP2T1rnBeT6x3W65jbstygxPjQYjHzq9M8ZmwPq/BdBkj7vBDiK0CwQHvXaXI/e4VeLYFqnWRi
37SN5PbyTpVYbaTAEV7XlCv4F4K1VQ4zQ6Rdx4A2IuBYazLz5GI3wHibi/GNUr05+rykMXR/Og3y
bweAveY7zoLrYRJdDGJP2t+1th4AHtwXvv/TysOf/hwznk0W8Q/j/Vod/CDpIIVS5DJw3psUIx7q
crMhrLAdjHpt2t0u4PzGyPA1ROGfnGwAw6Vcb3K/5QqdPI9mcCWJfW7TizlzYFadRWc1SuZCop4O
CCVfI/cXo7EXlmo5yCw1bYA3ZrjiS45hiXcwT50R4xhbwSTE1qxbuqExP8TJdHOAhoy4Y5m1TAeD
dOYNfnt3ncilNUoALytJKeM/2G2OnZablibmeO3Wjx051StTqDvED9t4GGDJetB2jYn1h2vH1Ymc
m11RQNRg9H83uq64akNSm+O9LEWZcKkD/pfnw7DSOdV53dItGOjlZcl1sXKZNkhRN3czF6UJ8wfw
GeaGXYlcbK7GfRXGvxSRE/f278nu4BV5LQ6m2D+FOoBBbjEErSucP+5PVLoFQ2mHBdY67GzAQypl
iFacmNN/1sOCJGwlzGpXHPSYPk8ora0m+MPkDPdZgbCGjJwadglq1zr8lk34xdrKMQoU1iXIgvtm
QKvFJAATXYmNwMMs4wmY+mH9yw0Z5LjN+KS84YYbvVhXermt1QRsMQYgB0NHLAKNNTvjravTe+rC
cVWwWOQqAsfvzbPcfTIivirNtYdKqe2tbdn2txiOcJVOSEz6adWZCHeEQewNdfaULgd5zi33Yqvy
XAJsXdkGw41mCc5Ob01i7xor20d9SM1j7g2DBbVbLQZ3Ve3HmkLR1sHq3frRRsyYsrVfzBenc67K
Va/4g1bMG+jN0J2kZkRk1lOI3mcumSiwpnswvfRHwHLfKfp29RoQxrryLFAdYrhNfnrM6aHGiBLK
Mtk7+Um1SbuAXt4MLxE0PCJ20JR8FzVhU781/vijzPr3uaKamwYu/KrT2w6zXfsiJnEprfnRZOw+
gTcxGWptyCX1SdVbURceS5iJBpHi7uIzSqrm0ZPjzTQsb2MP5rut9EfZkww7ka3s5vN9IvqvEC4A
zLeLx6uFCcavY79aybzL7d7djdPQbmBE1MPdlAHLt6vC2Xuc7oi/KzZ5e9lLDKHaeCoFWRGF+7Gk
Ee5xWiJLodFIHb7KeDVG+0UsDX5WZT+YHMMKEjt0JMHu+/pnoM/LlzCosL/1mLAXKLam3xJr5agM
1xjWDrJrB2e6um7zx6EMpTzuzgyLeAPm/hE9i5xHkOn+z2gsFjVBZWIKXldjgukpC3HyLT2D2z1k
WnyMSW4dgdZdUZ5wijG+JWSbekdQCc2++9U24Y9MfErKo7VPqbjCInEYQo3y0v4jtD2u21EDZl2g
FSaBI2uB6IDh1QtcW+SHdoUbGNO1aas9dKv3PAC+B86CzPZmb7bAiQ1jePRj1HekrIhmP+RVuEug
ja1U5NOxo5XrNF03c3/RtOBs+H/ADaiZ0Ei2eOlUlIGO9xOKDdobRWXLOHELKJjCoQ4/47b5qGB0
r5i5bipvxnoRWfuGi/q+zf1zULruOYCGsYkAKK1JXy+6Ux93KmdFN3Sn788NK724TM90SU/tBN0b
FbFzQkERMwW0YwzW9HJuIqdzXtjmhkqceDpb96vWUBcS5ih52mw+5Vk/nyCCEuEsTgWTYOo2wm6/
ny4j0zmOyVubUFkUGPg2QTtbJ9FRkHDTj5FwNPQMps8lKXGgycN17rbIyn4aUSC3vSwCE2ksmaGB
WyCi9MSbDlr8egqzlkU8cJmO+V7RPn2/ou+HdMzUdszSLwsQ26GzCNZbXvI/Hiot/vNTJIJMhomk
XsUlqatZ5Jon+JJAdJYXp0Ou9cvD90ei5aqkqs45GO2dOzo47tO4OdlyrE//+DTnzhh3aX2g/iXx
WfnE/GDcsT2CQeOMIhqOzEbG3CVqc3iRHYRmoZljdOwiw17R9NAyn+KiYHg4Y21KuukzjJkvW4y/
13J+IKOsXbONBFyyH2Cc2RiPT6lgof/98I9PHdPEvSgT2raBiZtKeubOAyZBdmqciKemXyqHqK8/
FI3F9vu51M2oY77/4fvDGY6/5Jq3fD0K2YoAcR7+8WkiYU34qn/Ulf4ZdMW5z3K1xxzZshfiiPvr
I9+joZvaFi5rHjDBtMh4ksi4Jthbp3F5cJYXEeucOT6ZC5xeIj/5aGI7VHSicEIQdP6agO96p2Pn
yy2YEgHovXcnYk8BWlandnnwEgAidnxX4tB2c/ZdNsrVKeFg8U/gQ5kHY90HPAOzwiU2aU5+hbn5
OXssOKppeuth6nHeQAib0NNi3tnGcqZD6rl2QHNl0mnFL0CRfmSxSNdmXvwKCXZso3ZLU3TCM3uB
EPdljUN7snp/S2iFugtJY42+goriC4hGwA9mIBYlvPsu3qWi9lhflDzdTCkjfxAf9Fi3KbPQWbfI
5xwSKrUD/o8BCUk+br9pVMnOysvQTaIB8dPzGJiCzEqkDcfJkLASIobrfsfUqFTNdrDD7oJUYt54
jhVw7sdEzzJg9Gt19Ef4iezfu/uFrBNJd2a5tUWZYdzbvlO/V4FB2kxVwE1i+AP+rdkzts1utiL9
wNU7A+T80Wcpt8pMFA8GKSJhEACFY9GzHgxPHC2DO0lR16SAzGzhuyJnnOLzFiAY9IIKznqlXwfR
FlCyqbXAA49sMRzoJY7JoPotzBPnjlv7gMB4wJMvjfIuMn6lIaEcO0U3ubV7W16b2nxCVEvlKh5U
i8cHMRmGEiPXR/+T82Ihyo9Ojp1WG+W25VJNM17+YjjIaozUX5rgtj4naP2a3BDHrIysi2E7RzlN
oPXMHjpF5l+iDNelns3udyGomOKuKnZWSEBS1JnvrdDsA+rh3TJzm75xupdVzziT8oJ7iHzo/My5
E+kyV3CkevIM6qSpdU91bZmMRBb+kdG5v8d2YoAMiH3TEBO4l2nzwQmxb6b+RfigD75hdERSHVwx
xI8IMYetcPGhT/YZgRAYJBf6feo/wteAezDhhQqcmjzxFmoea8NjlfOSDY+FS4YRPiq65EEIxp2M
RhFTtWl010JEjALKn9F0Lu4wHBUayBuCVXutIFscZYbsbiKBqtce05AoWdkLW6FEmcYinJmU5cWA
nw37M+9MecsUo8nZSM/Qs9gZoqRiYA78aKgxlDsygzyoyTQiOOfssXiFx6TbB7N1jl0ny/vJNuHC
s42j785OmPddHF4FJl5BNI8FEn4V67i6S5IBEEpsxiQehQSOAeUHF+3clWl6G7L47fuY0DPuBYtm
9oB39KHMkTunU1U8WUX2EoU9oHAv7zbMhcoV6Q+f1pQ07yTnnpqsaO6jIhcnr/bykBdpm5A74NtF
CBt2XkHymKF63kk7+TCU84uFHWE1DmTNDi8770eOCTpGrKxEBRWfA2ysgnO9vNAYdwAL1hYFNMJN
bggCrmDknb6RDI0XWfeDYTDzMZHZ1Szrq7Z1N4OsyitY8YoSQ5DCYiNfSKsX0D+7LsLu/A0v+fYh
DgvNpSzCRcEY/cgge3MNScaD7Yb+WldBuMu7tMBdNTqIfVPx3MP8ZUAz6AOeGevp+5ddMEEyHLbK
XyIzl7MrtLmdNLRqVQWSukfycwwqv/vteylVtfSr61i5DgMU0wPhCPk/J44JJbVxVaXz7Beeh1GC
z9KCtF6RdHdV1yfrfk7l1k0YxNdh4F9kJ4OVR7LYpZvGGzkRZ5nwTGQ5kCAWn/T3j1RiQC/UQMXh
wj3tZELb3sWdvR0y2GpzXx8ttw3u237qEFXQLzCdrM7fDxbSqb++ycw8fpvn5JzXbnok3wuTaNEW
FN5Wc8HhSiXoD0+YTKIjaLJt0EjqTlbcL4qIoZ1vXMfZic66mDgaFHaCLFHoELUVn3STZ1v2f2tR
BvUPe0x+ai5uBGdAApnwVg9yMcahaVB+96OO36Y6SS7I2cljcNb2QleLwgbZ4NQijvDFRShtXnDg
7GKJ675yqYx1I4LrHDIxKZVDLbmcjN3MfJBbymmKfZqqLs93bRF4G12atwpjht17XMm4UkeZ4dy5
GaChDjRc0gU7PE3dD5b0L10D+AgnPjF6Y/TJunG+8A6Na8r4dD8zBT6KhSGZtGm/URaJlX9dxILI
ucZIBl6zB2kDwWCxQdQbyQp7p0SBl0B6BWbyFVe93nrw3uY5OXSDGTMlEJ+pDV4JoiTL/Rx3MKNO
Uuh6q4YBk3JFsIj89BRoj4iwnO+n4qwLbv5cvoi4uIZJEB+GhDLdFZU4uipI9l2XEwGfNdXdwM1g
yPmNeWFffTveF6noHqKIKeP3iy9dchttbqljPf9AfJfcCUhceYXQJDWb50HVfwZ0/XarCRBcTLKi
jLAPWBbndebu8Bnbq3HsY5QYtEMOyFzYho5PQg1WD12V2OpddzXmrvNuuuDWhrC7sxCYrVQ1Bfej
guNhOeMxaEiZsceRGa+L1nORUeHz2mCcjiq//+wCsty1yJvHuCuK/aT7rxgBIQI829vVTTMAOhqo
Q2LGkPVyRg+YD7yeFWLcV/GtyTu0TGHk7Z1Rd9dJCxIFwy9cu/pNdJrUe8N09uhuqXyc6MWIsUPB
3rvls/ckk8relSrvL35TBYfvv783BSRIOXQ3U+JhvOaE/771+mmRY6ImbtDpUSsCaX00e1KPSqvy
L3bEfwp6fprOXO+QiKUQQrz8IPosPYWiw3Uj5m2cch9D9Hnn55n87KTxu97jjCPcbMQgXveFfBqh
Im1A32f3I3Imi+SwgzJIk4JNTw+MZtiw2ANZluUdOW6Yw06I+5VLy2qGHCFcHsezRsO5Glx99DyV
PaCgQSizYEB7BNSMfOOTM3Pm9ATCbGQejHd46oMLF/DslDT+z+/PWoM0rsSPyquS/WkQdbJtrFlu
sC1JMA1mx50u1jvlRT9Lx7R/aj5QWfHXB/Dh5MrJDZPKZd4hau/fGBz0O9UhZOcOWW7LJqRDGquc
lJn//dGSD8BhPe6bJlIQ6yqbODKM69j+CchTtsU8KWz3eWpQqkk5XZM0Z4XVYJGvJIwoTzjJLkN2
d5imJxsFwilsWMAkxADto6J9Lck9lrSpxL9aT94Igv+7oVSd2aIKxsUwa7vg+Kn/pFuzycMfbeES
YWi542mCipgoWby4PhuAmUXXYNrJ2zzF6M3Z5RkIM9tK4zIvI2PXZWxWdWPaW0Y6w90Mv43UCwwJ
pTkRj4qEfiLcJf9SGdswGGImQjs+iszxtXKZXcxT3e9dLmjwG3qw9yrYlNBA/7qHEPjLbpqt0hpp
E6Nxv8/2nfRQFVe7ElXRXejjd8Fynfwy4voy67J8sZxBbhtWPIk5kbEG1e1DADSre/UeB3m472qw
/3OQffg0+C/sJn4YavI+PPoaOcjXNlPNCzMtf+sYzU+Sq4jABud3P+U1soHJLT6BYUOLkJTaqfHc
LnwlVM/jnY0/gvCk4VS4BM4jhPI+lGK+HhUvVdFfKxMLoJPW9cW3/eiWYRlll+VbQFII1BIzFJ+h
tz4J5+RuQsJghKrxbVjqOEQMD2wHPnDKxBsQiNYjkiWIYxHaa03RfI6Wf0imADWbScK2JMYG6KhJ
Z4v6YzX6JtG+xfgY+0wFmDE4mMPCe6djFBYaSEl0UkvaGkucKf7LDVN84mYr66dnbXPTtp5G5LbB
AJ/n+1xhxEqIIf2PZwzM3EUy4XyjwhgN/zXJpu7B7cQ7AsP4o1wbVTq+wUDALg5wljye/K3F2o2P
zZGHyinq+9BOroiMP7zO9n67gkOnJbMpjqb32e5+zW2l7tlPmWD9cPcL0zR27sDWgGlGvXVNVT6O
IbpELy3IVOnCaG8o7h5G2mBSaIwLObIMp7NSPUn2VcykS/+Y5+YHqXbdvrGR108VGX2wt5Euhalg
DAPho53C+GADSUeXJDZGEaLD4x62LhP8CNxdHyM/uQKhnfd/3cK4e5w99zqYuvtTD4AWKqR4DD/1
YXCtgFFi6109Bj37Bjkxh1i5taZOvrNCeMikmnjTVLKeowwmpOKdc3NlnP6/Wb3V/+ur7FkzPen6
69//7bMayr7VP76ipPov7nNbAGn4v7vVnwgVKb4YQ/Y///t/+8u17nl/83zHDjBp8fjPYQuu/TfH
sXjSEj5RB+Te/z1rwbH/hpsdCITj/6fX/e+udeH+zXIsk64+EKbnoab7fzGtWwuwYZm9V+Xx97//
mxQuW0lPBo7Lt7JAkfxL0kKjfKVMJslb3cI563TTrmabaT4RfcY9Kjha3Olqg8w7aJ+WMZ/q6GK1
5A1QL6OHA87YiVrv0Hv5GxMNJOPTuFnnQ/y7sW3j8E9/3P8DA8T+r4SMv37bAN29A/cCEIX4F0JG
Ta2Hbw28h0cLg/LfAZLc2Xuk0RDrGxv9cRG9jy4+kMGGEDQlaXmxzPLshW62bjtokPA3QMiYKju0
bKBAethboynSizUkDJdU+ZQGtfecOlmxpuGap03T6OLADf+WBhmckLGIrv/zi3L+24vyfIFCitwN
y7YCaf3LW5D5pvaHmiAqNcA4slQ/0ukpssgmN99/Dy9SjTA6FhDtaDKd02hOC5EvSl4nSlbCM9G9
rurOVkdyJlctROezE2Y/UwGKcY4K+y7Ol7iIMtOkKw7ExhOIvDJ9Hdy8xHj1knY4pSz71TRNZ7ef
11hkaqL/YiZe1YgLiWRv+2DSXzFDGM91V5JkWybFxpqn4GAWMI3TjOGN5T61swZwiYVpM9WyPvtE
kEk93Nl28C7x92/+57+cS8vwL4evB+9BcKK4zHo90xKCf/8nKAwDXlI3AjaN85Sjpab3I3YSLBIQ
AZZHmQTkVUV3BXSPLf1K/Bi2wRJAUPhvdinec1Xpr9T1QJ3n7Z4cqOHie+eudeUFJAlETlI6mLxj
VI90sTV9tYtIsACMazxGQLbX4XZ04E2TXgBvEnIrSgHkcC8dgoqNHNN03wRRD/ArPPd4snau1hMj
nOhkWvjFhBqfaQO3oggIT7cBilXI9TjC6vfEX372gZEbC5GctOooVsU2CusFKs1z7lBvy56lcdqh
KluInKW6UQXWO+CzaHrjyGReHq08nxlUmQ0tsg31ohuC8lw9bWntyl0lAHAN+Xwec8SPfuPJzZD/
kcaS6Frl2OTdCc4acv2DMSzHEfDybep+QUBoVxis8GnFLGpNfaXRwpCTnMPmh1nLRQIwN6tMVF+1
4BtHA7jpJEAT7dnjFd9S92OI1UcjWMxqn7+h7oQ8pctSzUjAIfhYDg2/oX0wWTV3DPjj4Q8L/Afc
Z5sqIOevRO1mmxDzS85hYArHqJQ/gDtmK4dL8FbE+AIrq+nWdubUW8cF286WDQx7aZu7cmk23FBd
FKm8uIqGU9h2J471HQCBiZIjvCFaADQ7+h0eJMytQSXNjZNU+zAcHl3dNEcjygn6y54CIkxXIB6Q
w4CM6dFPaNs6tAnCDTwqbttgD8pKse2ZJEUppvg4C7eQilj2mYwFnZQYllhbEexPOT3IBJ9+7QYn
f4qoxmXyYGdo3GpLs2rvgfRm8cxFejbx5g2Q5ZDebkfTfXR9yMBRbrxo2rl1ZBGi6Mr5Fc+qOnBV
viXaOackiRwsh9aoTMYf5HniJc/QO0VJezHKY9erbpUpxBWQ7hnf0/ZjqHeNUxenJ4RPNrP7S4I9
jD2c/YPJHEMBHy9hXyTHebKIgoGkBb+NqW+nieMNDO+UY5JZ2wh+13ExWqd6MvxtMAwfIfLgE3pk
8wSHPD3kfXOM2C9eCbh6L2a2/k2fpHdzVYTnlt59lC0JLdOEdkxnzV2P0AqTmQYPh10sW08h+m8U
aDu7EayqyOLLWOTTxIkdBFyCNFI6YgKydgXffz+wnhWzI7fYebxNHYRHtD3VOUXffspwSRuJM1ya
WlkUVe2hR3a3atq8OkRlHYm/RorVJJut3cgnKcLXuhX+HeEJkJJHWUABY73pFCEmpAQ7TIDzliFl
kxxRbH7O8TzddbU3HgflPw6iGw5hL14DvJRnu3xpJJbsvBcG2cQe+G4SsQmZwN7rc9dA0G9gVBIs
bLGe3zDVu+h+ux0ekvgwlngm8zjam7Z3RS18ayvxMfTes5FMOYGOcX5IGn7F1HWGDcm1yboW/ls+
mD3BpOHVyC7MaNI9OAO6Bp3JTWfpswxDlFuxgHVlaGNdGCYMZldvRDUE5ODiMunZVCVWjtSv1hEN
0QxmZgjaHVR78Ihh2u5lRvpcZJzLwR83rrTecQMSflElh5ouAsXT9FxNPVmHfcHbPIOimZtPP0An
WWNz4WciNpdSvxtl8lNqwXbYj/XBB0VKVIDJ/0+R3Vihc8JeSU6prNUZWNmFeqvdWVjS1sLo/thm
0O/jujvosLQOZYiMKZB8d4v0xjunTBuU+eRvClQId6Uk1pSt5mqQRf1zGoNNE/MFdtKhE8EeXwUD
FVJL9Ci6WoLgO65UcTlxq3ChRGQVkhe2M6us7/MTb0aIjLCo99rJtmkSPqNZUkekzcS4sWQ2JtZG
DKJRZhtIx9JRk0O4PHSxuJiIfA7WrNRlMh3z5NnE3/rRp2dZ4ZUsgDWOStiBs2rP4bwgaKWBLlfa
zxlzwocqn6ybyONfEknNpi8IMYiaWO6MJBK7tDSSN3ZQW+EvxlaBxkoI+IwW0/AuQD3nt3P1MLaK
dEw3m+8nLtp3Ud/EayfKME2VLlYsmp3AuDl095aL1pTZsk/mqvMGFm06uIpvWTG6//sD22XMDgAY
Y4d3OrQIfQzgICOvdJ4I13K3ThuT19TOztMs2+w4tyMXYkAaIJM4BrAjjncqdR88wI9POSySZe8b
nptoQtfBTcJVtbXX5TlBDbuZIX5scysIrxk6bOwBHJedL6f9lHGaTHmT3wGN1yfHa48R5eGVHdal
rK3PSLBKZBdBS1+WV6bbB9gp0WYEW7Jqo58cZ+U5PZoGZ1IWoG+RpvfZLY451XQfQ7O4wcTV1+6n
mRvejj1Nc4qWpez3R98PY1LGOy6Dzy67rpMEhmBu7djiIs6eNsOr2ThxcphSPzjUPQp/dnUJtV0D
3S5IxKsf9Q/K0MkruvXnoGLlOQNnynEy7eI8eQmc8N1VxYiZmQs7KJ/T90PBrvBUxYvuadZyOzRo
ZQKzCw9pH1evY9N9+RBd79mid89WcJJNjsQohiddj4U4G3jMaoqiMaQkpQjFMOySX6TKBpsraoQZ
vO4utncz6xizbNJr7yDMgEPj7BpXNet2qmNyLLdpNbjPTWFeIdhl0GyEvWkQA2wMcE9hnaLxWezs
2j9Py0MR4F6tm8mEhRAVVxA5R4qI8DzOoATi5bzseLqfy+4mDOOVqlVfeqQ8aVf9NJ253rWqDjgN
cdAwGMBBgcdoRuOzm6Lknf0K8B682LtWQromlRix/6TnXTjwruIn1hvpNrepzxSTwwz3FqomZlYX
O0SlVQmBHpg8BqKfJJURvjGHHM96sTl6JjKaLpuhj3Axs/wEB2FOmnuVFja4IP560kCuaCdokBS7
qGqyGA3gIbaxGG8p+54c8gDaISoOyO6Lc4FOFT7eu8vIiepe/crgjG+yil0MIlhWe3H4e870n0jJ
9NAJSCt61L+nxFzCNWO5CjMvWqNEY29WkTvb4uULqWrWoxOTLierc4jQ9E5aE2LFxavJbtA/SxVz
ZQUXXlqIlmSQwuw2uaN6mEZ7UEF7Qup3hYY84IVGtcvdsbgrpwJoalSWF6ZcBdTBpD9xCTP2lhfs
y7ky1xo+EtTKCsn+NGxbu7zxJ0Rj1/TUHLP5SKej8GOArPWVe3Rr71TkIWzv9KtNDfwCDhAzTd8z
ufY1zZifpDZHIKRE8n7UcxVDvrYtxEP4N+u7IA3Xoy9/TmbkPMxJ++50uzyf/OcP3AjRoTGqF2m7
DhM30th1D69pKqNP4MDGtvgPos5jyW1di6JfxCrmMFXOUmfbE5bTZSZAgiBIfv1b8uRNVPc6ttUi
cMLea2cd0Mio60DZ++kmL8jnoZA6zjVcmziGLy1jof4M8cvisXt0yuAqo4kOLP3sydiGBqQeeZcd
HLv6pZuqQmIY8Kyy+Yyi59FdhOu0BwES2fmhCl3kvxNjsnECgmx52EYcMTP5zTDfqgKBsfT/qzJD
Cm+i74Pq5CoPuM3agg1HG4IjiusX5d+QOKIhG029d0Pzwck4RtjB6FYDHjJg3salvSCRej8cfIBa
KpiOxoOFTvTXCzybPTNmOnxQ/KuSReRsmLE2yqAdFLZe16l7D+N+2HblaKExd/8gxYq2HKuUJtU4
beNxgdyc6nrdS6qRNEdhBD+kuehqudRy5k1N+puZWI9ULhfZAgdpyZjWx7HP+WCIBhZHNL3VOkds
GaiYRNqtSXze6jY2J0Nm4gon+7tM+hqBVP6IM0BBoYIBh2zNWoFqPZeDwcPQswQup967GybBSxl8
qUDXH3PqPYoBbSQ3JXBlrOe2RcuAnVxRY3HMtaTVlXRk4OVwJGegChrSC+W35ww+6H7NgEMC0aUb
FxsXfNlH5ph67fL2slci4ScIaXn6IW13BuXCFSeef0XKC7UABk7lkrM6yQT9sLsU26hhFGE34iuz
0gyvEokrUW26x78X2NWrnpvo/iySmsm5lJ48L3TiL5mwuqta9LlhbxEO76jds+sczH9pVF/VMg33
fMmcD9GVH8YmSqyO0VqxYQvOsK7ug28Nj6nR4nMhLwiJLwqa+F2bwjknoIxXoS8w4VvOr4lmx5/H
5ftgctQr0v4SIY94HIv45tFIbkzSJj+6Xm8j6UR/SpI2oqHMPxxrpi+ePQ7T+tnEjp3zsCsnWIU6
L39DmNq6I+xz8DcD9wSbTQ7vvi/PUUyUrGQ/tG7dJGJ/uPh7YMWQjDKPjmvq7AtPzrmLmvk0xuNP
1s7LCxljwTYfqg6+x0Li04jpoQWR1/gMpUeM5kCuCwJE4OPoS6kf3TNwmEo4OUIBKc4OJjXACqQk
jIGb7Qf2ae8eqqh92mKWoJrZjEubHmqrn0iaI5Br8FwYGrMfvldLUB7KrP47xM63jJHRV2OXLCcM
J34wa4RYrskOSBD3QRnEX4asBkAb3DNzMe9zkQ5vvoOMS/3z4JfuhGAAcqlS6XyfomIz6ag76oEV
VuTBeyHxAGhCmpN/hQLtm0cQI98VGAgdLsCalc5KBWFywGb3bV4euRDDezIVyY1t8CluNL6GYPqI
ZEaR4xaHWI77cEI3Nhd+u7GMeWMdNp0buHPA1tRnOB5MIZJ9Hlf1ExwXHXQ4i+0S/ECxF37VIybt
2FloH9tpWYGHfOq2k784Cq6o75dXg3H0IR39OZc3vjfWl8ARvfNZMR+ipnB44tn9hhmNNqrOt7lj
Tp0Wz5hgzgir4oz0esKRZIt8Cf8HS23h21952PWkFovzOD4xHtGlY5yxS5fO3T91eqshDMQxIyS7
6Dz34aMXxO1k/azy3HudjbyH2jQbjHqaJbT4adlUASSeZwoXSUT8QGxRTYRL6v4IUouZZyV/NzHY
50TKhdmCruD2geyZGuhuJWO/d3+MmGvUcG2SrPI3RpJ913iQaYaya9cVWmoY8T2+lmr5WNQQ3XUJ
8NBE1Q37wS8uFAstJna42HKyj6UdIPxwsx/zKvOgKgYOFbr2oH+N8bGpMJPb02nGzc0ELzQ3JwW8
0GT2UZf7VsUJBrjYesM6uGr0yP8ZK3gdk2zrg5bQTd5+IEnT16ghwc5ZlvJLpwQUpLhSt4ykqq+i
5ijuork7/vtZViN/8gXk5r+fnKNLmFvlZ8uDzyp/uIASuthWNn2OXTBc0SCwCEIZ94kUsTrJyCEJ
7vm/Uxeifa1ttR2+aPHmrzR15vUM8phadFwoXO0DzsD6zbNF/uo45vrvV3mpLE4dlwf0ymL5qp5c
DYVQ9fjvNykPYqIVBRwpjXmPGzQoz1+V6C4+VyP24DH00e0u3qchYL7tlkM+SvnpG/VpQpBmdpSs
TTm623ZeDiTdlmDeEKu1gAjdQM4nHNoe9onuY4qGdI9aCtE+kdo7qXmYfYYkhXunymTol1sRkAKi
O7VtTxs7TNGVtqAGPLLgNpHL3IwRGVajOIdowZS2xNIdEMdduA9U4DinZladrCoTNOxDinMC4+EY
kyaKHMRPOwudZvDo2xLuA10XcGd3NwTgI+OkIneJtdA61j7RRAQmqkjZ/KoJmGKIez1wyOiQfKYJ
VA1XVC17W8wcNQBTYA0mGCyq6ibj7tpE4Sdq7Ww/jqBKUtlbW42DiUDYNXIbYros7KeBXXgPDFPw
kAOsW7kPNNJro0PYUdC4fXXVLqUA/Y981LP6sSSVQqwsPgBiD/uKbymSBsIfqNnqo1i85aoyk61T
cbFL9R1Pa7dzlf2DIKlmFcPu2gz9M/R8SnF88+TNaHORiAXjzmPMPOIk2WUwJutyAbRycgzcgah3
8WQTKDeEf+yuQ6mNa3ed+d7PBWdfpcNmEy9kUqaAchLdH+Yys89eXjUnK/e3YgyJAVyablPqYY0Q
F5YfOMiXPsnnzS6J+2LH0OfFnY7KOM1eDkQMzcU1Jx1xk2kLxDUe1TMqOxqiol/b5H1ulNtTPDg/
Gxkp1Hj1GW0m9UGiPBKcRwHzJ0FthtIO6glEJBlQ7y3Le6lzb6v7DEvx8BLkPRLvOv0bqQlTIBO5
mE86d6dlrVADw/EE6bDTdkG+SV3dKp8kTAGSYzM7nEtzcIMd/GOQ+XdF5Jbku25RYTIsDe94b3Fn
u5in2zZWl6VqbsQl7sVgnNeOeRDImvKiu4xdblgM74VrPeLhu9PhkaoIHhpGYNhjXnrnZaFnIzNv
A4ut2Q1p+M2dOEfgtzEBCsdkX7m9v5UBW+E27g7SCn4y6DRIUiFVSlfuRZODzejZWPeI5/H0FmhP
JBAxCs+c8c+WMFOWFqBFF+4p0SIUrygZJo85MSfOcPXyZcc+vz/Xyk03UhENRcCKvbJcNRzrikIA
iRyC/WHTd2hR2hAhZ1yWSOvo7tmCATedgdygxikC1DzZ4L6NRYLlFH5XXw18u4KKzGID+UEwacKW
iDMhixd2RDmWngbTRwUucFVI513EETg0pidDbiDoWZDcyhBZoz17qJamv0yrbhYcmh282D3Ozi9c
Va/CQ0EhZxWeRxmfYTJh+YvqX0kUfUD+kEgvlx8DhRkTLcIvU5z1xEc6+WFqoSpVSWshmJ+5SExB
DEPqx3yOUncloksWt5ivBma0IrWSg4GOs6PzIFRm66VAOQnvWQ8l7o6qkBcjZIwZjPaVpA3AyzV0
Q77Qruiv5IK7IHDz4oSlCawZGl73VPrDJrZ46mdGsWgrsm/JiGh9QgOFnHWicHEmoh/i3YI47RAu
5Br1Vn3MPetG0ISg3Z1OMdtYCOtwOv3qjGJ4Ihm9pqTm+gCQ5Iwg6/uGfM6QbUDkedxkAv28ioaL
bqH6Job3jnnEP7m96c24Y939YpwKxU1f3cmmr/YFculzWi4zdCQIv3ULVmRpjwEnZq3acDfr8QN8
MV7A0PqsGSReFjfmcZpLqKYi/vTa2trac36wvHvAxOEoHBqHnKHLe89oN1DpPUl1c0tM8zo0cfCI
JExivtofkuNhayLgi2P/NtnL/CEzTcwEcaLCyfpdEyAd08BT8+cPBehYVjNXEZd5kkXp678aCHjW
GrCVecO1uuLTMb6UVfnUiNvliSzbjSFx+nUaQtKyVHKGeI6KK6INCqTz04lGstSdAfSpP5wcBzFu
5g27PGUflvlsB+3Q++Uwql33OUQPK8QT2y3FOuwXGmYXtG9bxUj6qv4xteISjixtJqnlMexCBsGe
ITVuUKTGUR6vkiQmT2cGno3Pok+oCM1HnBqxnsrFvWoS47EvMgfq5hI4lx/9sLw0ulkj/3K7RUYv
p0+Kp/4eovraxBHVBBoI62qZ/GvU/sU3ybjxnLrkz8OjS1TAM0OxP/R+8xdL+i3zxPehgnlWtMyV
RRSciLqmd+q9n3G7SSPT3VMvXc/TIDee6X7nfbc3fgnRVzJtjjmG150prqMS3iZp+yuhxw/Ptwm9
H6CZIwvcOG3bfUTEchAY+BuRJVrqSCvcE6whEBB7pxnLX2CHzUkRf9F2APZkXafbqGN4Yk2vRUD+
RwmwJauWN3ZIXIZChihEuVOn0LwVTh6fGVPjUpFIubV/LHrccj0X79n3R4qA2FzjgE0Ovdqy9dF1
SnZSTt5FFzcBq1DUzdvkk9w9Nt9G17Hvpq3PdetsOsB2+0ajAmb5gFap1RvHUc66mRBSZ46M9yjz
Ogy/ltw5Hpd91sJY6PRSba1qJM7eZ2pXYJOC0XmREdZHkKTleolvblMjOHYDh8klN8kCet0pTUe7
PDE7E/ZbEodkNxKYpTOymIm42UTTclfNSJlmQ2BYppBEQTZXQgQnZlAM6NS2ZeUO+rlxkdYohD6T
nMZD5YS3LBlyzPI6IyOGTDHb2A9UO2YlB4z3xFdtg6fROA6Izq16GB568f+C+v4zhvG7NTL0dR3x
G+IWRAdDBRGS5T6zrkzMANYSH12FwGbf+NZ77+HpyIzcqYk5F0I9+FCSgXwdQi3E1DT7wtqITJt9
6N9CbCqEAKMDSMhAW4XvXa/qCxUQASoj8xnLdIixGMOd3RhmlZcDAGrm70mndqYgF2Z+girc/pYK
wG8mav/60VKeQoeWh4rBYeavjmB9Cd10RL8vnfg9MP28TU5e4odvHT6UOcTEHgVAHpdJrKNK/SiG
JOQLG/cTuzJMt2SEACl85ev/tOPi06rK7znjohUmnBcaQrkPtI3KLGUcWbOuBHp1sPL8dQxJn+km
QAL2k78cTgGqis46IEzVPlH34zIfDBX8mry71TBiV+9nsJizJBTb17gxQwE+APS3NcsXthV7nxyN
SCbNFvIca7HE4EZcxp+VICXNjOSJJwWwY0k/f/DnEkLVP8WkWXeeT1SvQIeZlsGWgMIdmMB2RxwN
hQqhRFz8PaW7Kg6WVb6VEYK3sIa5q2OX36xL5GlT8t6hFfdDIfe9gZRkIpIGNLtBrKsARhLSVruS
Ug55Y3GpIZMIx4NPL36iFcleqGG/GSTUr7mHI6HnUYELnFytiWFWEO+c4JpbTHP8iGAet3FOltUh
PQisnINdXQMvzGnf52CTx/FjGK3nGdd2MG/sXeBW+OmzJ9kYRQdSgJc5wOuh3VBvbU0ShGIzssoX
cg/yhblyafX1OS3CD2Kb1iOWhTVhUxHjX9GTkZUixNbMTfNizVie7Z21/BBMXj49Gg0OyKPQ8DMo
FgE6k9m5sSZBRS0JBqz8ATsvgQG7MaL7Dsz0Y/Kn6apzgPbiL27ebfJcEIc4zG/MovFGW16NMNh5
+nmVAuOZz8dSRPLh+JT/7aQVVBnbPuaRey+6sv8v6gZyj938QJkpznxOu46asY/YYWpw9htnilax
cN4Vy8k9LKB3aN+vCK1eKMVWBWX7RuNMIipLM9v/HULjpgyUCOeT5peF7AejjNqxbgCB5fqfisXn
Kiv8fDOxURExzN1cqUNbL1ArDSgTwWCRSuVnx7L3OJv4m6jIe49LPA1eDwUx0ERNSXlsMvHoubEP
Y/IgEHS6wPR0iUNe7r7Pmibw7EttwAzHI83Q4HnXJI3IpCGwB4CVNofANW+ZKNgW94ghTZja1xr9
ZBWVV0b0wRavNVkAmF6OFXjtAMH4LvYDYNMJNmpg23u0Lsu9zLgBmRo3ujCQ91FqkLs6oN9P/ysc
BvDu0DDLtD+p2igIe6iIVq//AI1J9iYsn/Hk7pE7FTcdPhT4EOE2EtaI3TofqfGXFTVL+xod2Xh0
V5SIZxV74Lz5mDT+WYf4PQP/waFxjesCt3cFhEM5eBfxt1rnLAesqheKt8Y+WX7K+N0izz7LT9T1
ydqqI/fsSJGtWbvzDUCJ7Qa4hXAoiaWOGMwWLGbzbTeL/OC58iE9M2zLJoq2eNZmchPzq9EhfJnI
Mvg9bW470FrXRSGQwrxykjNHeCxxHCRNGpF6wKXeVBPTJi6EyanlAVuQDn8zp/3lZbijJuf5iXIp
IfPeuRGaTuiIthvev11mluCCnYOSvAnBCxtYK2jGt4t00XG0w6bJo1dQ/tgNQqIWU1W8gfD71CH0
NI1CjVGLT2Sv7A9xEHLYe1NAdGv3LXFSvocm3LpFGbAaptqv8Bk3FXtrPUc725mdQ/WcSqsWC7mI
VLUfiqW/2Z7ob00o/nOnfNznIW9W55WEDlJYFVionmmo9mvouAe/Mr+5DPlslbAZUrx9s82kJAdR
xqN7YdOgHJgO//6mcKyuiSVgeWXTXtWWddRtwsdJxb9gAzBnVC7eIUVTapKHslgqJHo/WerStrhF
ph7LHtESVrZ89VH2IzPTX38kmrHx8p1D3iG9Jewfj8YESP78vixSrAZTX6ces4IAlEduDTbvogwv
2vP0+nnTEkfpf0zlCE0db4LWxX3o1HHJgvHANRZusAIy053qHYFcw1Fr9yXQG3+u3D00vXGFpZkF
McZLwyYcsu8jD2O1zx33dQmKfC9jkHtFEv5pemmvyQX9Zi21dU4b8Lx9QQHtPMc/JYwm7AJcGhHv
cK3eqiQrkFTxbnXWskW+S05Pfp6Zq25qmYIG5a7d1S0GaNATf9N5dp8Da1JfCfSYFNPZKCK/lVva
9wsfgj1NP14NtimWTZuHSfsoy4ZlB2TlriK9oRVRtBuXoly7skMH7sr3Iu1ggHb0klmt6uPoeMwx
XNA/+YKj2GbpwsOwH4dWv+f+PeNaKIZyOhlmfCfajV3HAPAJzZbnEoaBHB0e6hIjdeR2P4jjpOrK
g9dQMX/y6/IWRUW4H+3U7O20eFDJ3ds+HAhkZAvfZNkDvsNZRPV4jYKsJ2o3JxIQ/IrpUFDQVYyf
BGRy5uq0u/k5tg2JzJDB/XeXzcuK/E3nPP/7ofJSJSb7EG3Bo+uGb07rWXvB+gNz+joW0ntEnIgZ
Dc4qHGa1Nc6fuAU2hIPAWhE3bHO7w0Scy6MZ3GNkmKuknhNt+oWFTTU6YEJk9UZB/BKm9E5goI4K
GxfyDJU/wINYXMuYAsNy9GhI470a2/RkzSgmYmF2Qfd7nEEpVCq+Tsy9135TVNS06n12E0BGY4yb
30vFLUThxLqnAvBiTYCOyntl2Ew6Ltodn5BCVBXln0yO6SoiCpQLbC9EN146JFroUddiuPr1Eq+H
GnfqsqBuohdnugHsZMuE29HJnzCfsem74adcMv9ignyfMMmOsgjVAUdVyRR2HSqssqOVkD9s8Vlp
WnxAofrworjd6sV+tZLGBs7Q/cq4GCuc+Axj4CvGBcoIVGrBdaDlOpQ9ziAIz0hBFkyyEn91Vt2r
vK0/fUpRQgbOVdFU7+XQvblpsc2M8A5PUD0Gq2OxjN8AIfvngN2MMz0BmkV5HLzhfWaZuFdMTtrJ
MOq2S+zLk9p53njIAt++B7EbnVjWQw3CfShjJDFYz9ZgLb6GVp4TUstptd1VseCAy5bi5GYk8BXA
Sjigir0X0BMtc71tUgzP8+jN7P3qD3Au0bWeFDhJSt6oZWbktMhXo6aCcJspPHlPA3Vj5uncTV3N
Hj/tMGQ5KA+eLzKxAJzbTrm1kpJkbcm3xa6q/JzUUXa2sdRNVUFQcTtnZ2PkcJggaA9d2NIZpU/3
tnvpnpHxJmXb5Wv5gy8VREZ9ckeS7FKInzFG2LMVcb9mwv0auLl2ZejZZ1Nb/wF5G3ehw0gDndl/
EuXM2SyZPOvnS4zLeH4qRGQhSGSV+/8/4YuLyoZxicXook2LdFfKzjm7xCsrB6i68dH1pkvzB3sN
W8i+uM7On9IWbMen5DEiADn//2Weypc41hmOuSI8JkOz6ihR+S6Kzwq8A/VfUJxZMhTnMcxdMDDp
jGDAR6VQlP9Jb7a3Ywpbdfa8aFv7amsZCBcx1U0d+t3Jzp5BEmUN9zjyp/XiTDVcY0kqTNVvRM+5
ErF8HBI32Gp45OBJEXAjLjo6Kjt1fLa2Y5dbrEcjc+EQe7R66g5uhJqiwxGyiR0qKDJzmFfO6fch
EH+Mw+AjdwqSHGwbGxORKxY47UIPb3YJqcP4jJzx2tMwg5wtUeSsPYWIWEbVGcML+k+KRhGq/wiy
/d1pz9oukfvq0ORsWlueuhwMry3RwmgoHD2ZIIKgXvJyl49ghpkxsLZfixLQjB92R/lM2WwKJTfW
nBfXaHDlzbAUZB6Rr/CjcCOWrbhPJMCWu9Yb5a9O2JvSsX5GTRT8LTEJolyBv6FqUgAQNB9jFxxi
OQZvfa+n18rnBvfeHIeqbFa4k4mohyAlw+a3ZlFFTuVsT9NfUFa3sfieiPHOrJXxsueZg88uY9cn
hAJ4TfPFWqC/dk9otVWT8J2K8Msv8mtXE8ctR9u6zLimeOP0uNUsyzdQHDpwI63cNXV5Wrrl1bKz
/uZ57X1hJf3owKVGQFJmhvSyI1aizxvDPLSCuZYMWAftmnjLJ9azyLDrJbNTXA3NEP+eFMWS8PZ9
SwtRsyFxiXNUgRNeHQx7wHgzMtsQTJ0L7LhQcaBzwU5F95v8DIbwkag8PCIZuLhxlR9YYe8zx6s2
cTOlkJ3oRxcHIXDoKANJCgJcNnWMo7MManXcN9csLV964zckhcD1shQ7AZ2KiYTNHg+VwGRmO9i6
azUD/cG7z1KBhorB8M/JNe7ZKrqHTLz0zc/5cKLuZLTt3brByo+xUyKeH7eOz6BvYdx+aBa4jfWM
z7Eoy9dgTubXPEDTgJT+3lXJtw6W8qokCITj0jEr20zVbmJpuHWKe1nU5mYHmNFyERK6buW3sbV/
e4m18iaQPyk5lhveeBy/WN+qVieXNAQ0EjpTQ22Na4ypPVLZwIMkFbjJni842hifn8WxYnNxsLSU
Zctl7rKG0ESCYtgPrM04+8FhSDI2LY4vsASWZP20cX7pfRBUTACbPWGIxB/C/EgEQpOo+haHb+hY
J3r7j96e78TKmMMIO6U3hE/FUWSdyLfvx2zjySdaSmWXjsxyNh4M3p0sgyzKmMDLFLKkCQFZEkDI
NU168k3tsCSbZ5Dkk3diir+sqbV4AC2Gw08rdCo7D+Q3OMw864AnD9WXh7d7zyMSXvq8ii7++Nb7
DOVJDywRZKtR04BlfYwIQ3WbWsfTGnPedGlAKih3USewpPJSPl/mOdrnfcAiYvHg+uBft/iEgH+f
PhYenqPwoBtNMZlM6Vh3Njl9wBMCvu7G8i+qEvqU865ctfM5thUUWb//St3S3WFeGOCXWdOj6zmO
NZrxU0sZitjGcB0z2qXD8tcQh1vSJZ4k4LkfdsHQzfhilmGFKr9wx/yW4+yuZF28LtI2NxcZRuFG
0KSoorZL7WwtJ7duSWItp7xyCefp8COCr/j3Ej3/y0THCRzrVnE+80xSqKIPTHZKoAfOpgj82hB9
Nn1h7gH0p+s8wuZFy+R2ff4DLNO4zseuYaFFXTxxVq5cS2c/Fic5ojJNkfjFcJHG0Lt0RBONMQgn
Xy7er0SnGy8dmy06hxO7/ecRI+rdJAgvtNPsHg2m/5yw6xM4X7Pi+e6hWEeaZ8bt4tC16N4LcSS6
DzwhxaEl1mvtF7E4KVZk2yL5qGM7f69kfBVi5AMiw+8RhFdGpgUzdJNnm4mV9tnHg1o4CPOdmgmS
69KBKUsCvcWy6I3oWrWev+CUj6vRrb1b2vTzQ9bJc4t/ngMG+jRFxYbdZfWgzElWfYP1kvMDCnMc
faRtn98M419EFuMb85xi4/YiRIro70U99B9gL7x1bhTAdbTaN6w8e+TekvyeYjew9dPLFyZCfSvi
uPlgRvpMVVDFBUh0+5H5WtBCwdfr/eDo1mpiPJt+uJZiNICTiOU/h21OZlOdKLHJZOif1axBg+Xh
uA283t/5mIuBErnLOwleQRkmp4lVMfSiMN74NkLL1F0YT/f5pxObT+349lsfNb+JFADyp9v6Dv7n
W0PPFrEMflU9Envm3MGNeXlGYtV3DtZuQyDRgIqmlHtf55/4fRjFygSmTK+9Vwe89NqZga4nJn4B
zOKumxSsgCJc65b1EK2o5ruMLdpC+Po55iracxVV6AxTcwXXwQ6FbVjucLf2FXRgwTh2yNBJ6Pms
2ZJvPBt/hLIHrFVBZr5HDHgJSmnPzqjcSz3IfpsiMNo6iqwIg+jz4g+p3BTwgA7kuSn/VQAoe83Q
O+5acE1ofq0VKZv2Fewa8QKL3x852xDD4FoHfaDRKWTZXkQOLp4xm7cCchG/K4DF1rIu8QUSQRtZ
cV8EkNlU3MATv2iW32WVFT/ZUCw8WfD/7XwsTo1HnmcL71EKNCduxdZp0b8JWvgJM256D0QR7SV6
0cSQ7yqWUL5zn541b9pB5k4sYRZ2jIt5DGXBv5TmZMDrz4vjd80hJ6kFoTqgJozXgHj7zjtnnuRb
M1nMk0sqcHvwi29CV87aIAfB6wMPyHyQVKququz2o5PqE/ATtAhOgoRilhn5kZD2i8E6LUghrknn
nqje69fm+YICC2agW/2AGQmlDTyZsgA3k6Z2MlGN8IjuScVzeGsHQMC6pX525mNBENZmzipnW1RM
7YXb8XRM0r0LubSb0RzUVMibYMC8Fglk3CUpsIDMMZXLlH8YH5nAWEyfdTU1RzVB2C7QZ75YlcRC
1GMtqafknPiZ+9lV9yxR9mEZ0b04RXqDg1HfU2x7L6aZDR2MMyBQRjE4dHax99MS81U4fQVGvfGH
IZUq3nLb/ipmSDAxSrqHhTFzJbKA46ttjw6DAdo065anhPJovYwvUnwTNCYY9vGWoYiYT0MIRB4X
xRZmgLOvG3xPPRjyDS64kujzNL40dWGdSzZtl7wprlBb6XytOHsZMYa/ZLGHimkZzB0+Bta+JUZ4
0y3ReB28l0AAI8lQL9sc84gt8vnE8EdtKyt6lyIPeCpWKX3LSXta7ozbYVJhAff491L5tDGafnUV
Ei03k3L13uKBfrGE3s4QefkXdxDAOgIoZxh4Lylpf5s0lRc/YKaV4PdfgVEXN2h7/qdOzRbIaHmK
IjDuEAEa5LPjPguq+YHAjDkjJshzy8qoyMlaYoMbHkIf1p567gKjtH2RwBtY4FGOMLR1z10M1MGB
SbDtkQMSuztxb6SQdCVjMjaqTgCHM3KvrSAXJL6Fz8q74jQZ6CJ+BkV9lnOzUF86TD4WVoxIO9cN
zq7PRiEREvFH+KyLqFJbvJGECvPkukdii0LEnMl3u8p8IBVDiMSVbaxVWSNIzongAVwZezvMpnPU
LZ9ercHizL2/ivWxQOhAtos332Y3/qlmxzu5DMohiiAiMwsPbiOwqBZkIN7ZRo93yOAxcwXL2duF
aa55av/wcC/i/atCThfPXMt+F3UyOHvVHD9wBezFQvpvIXo+TUgzUP7b7rGikz2PDps6UkqWQwgE
f68j58ax2v7o7OjqEvd+V6aLjiWmzBXsWMBZod9smjhL7lmIW5Cc6nMP9nhDGhXwCTH9gQ+Vbqcn
rtPu8KYyAvwqNpXL2CVDIrqJ29k641veTU9Mc+dBBtQCM+uiRb736+wL8yr/Qsu5ehDaNnazLA/1
jGFKfc/+Uczpgfna+LOpCXqfn4EoaAx50EOeBoKx19WmE7BasSohWkDoXc6KH9TBVyjKQzJDEVHm
fRyT+eY6g3rMOv7QhD6eCPOG2yfb4BRWvkE+nHRHv2/4pPYTtnxj8TeFoEYDBWmC1Wx+IO/PxtBF
YxDMtnqdBF8so+DfiBCgcsVISp5w6QyaCyzH8M33NJWbGRQ4j747gvfFVQrtwAe20nPXP6QEE1T9
ZzIrOk11ePVd2GBPsoupx2Lb658K6z9/YXfD4xrfxrQUONdStfef2l4Ht1XE/cNCcSTizg9BkmW9
s7Jd6qQ4wTJb0178iElDxSeRq7tnaftJf4P4GhtUdm3yC0IJ1znEsjcvVtUx1+ap42g/PdbDUPKW
6R67ZNVNAYLRekESA43j/pSeAD+s3gZT/adHN7+QPT6Vm3//OcRWfpkKwTqLugR5Qb0jqoZwIows
1+z5ojz9EgTIPrTfA9qKx6uIF/uWz958XOanXGFc0zwur24VlFcE0bgrLR9hTR+/kL6MgEhXQGMD
fmXYwqLPxPCRMKHezAbrUpVcyITc1bn4XtpDeIvGfuYxrZNTKi2Mwp391vSOu1Zhlbz8e8lGHHM9
GYYF+Rwjsd0GKOGRUwOceD6RcyVK69dQE8sREltmsYw20j3SjsQvTZLCfcBuRbLq/yg7ryXJufS6
vgpj7jE68ABDZITSu0pXmeVuEOUSB97bB9ML6MW00JwYkqOQgrrpv/vv7uqqrMQx+9t7be1dTehc
4is3Non0gNaBHZHSuxbOeIs0w3vWRJbMe6Wf+Le6ubSrpr60Pa5qh30W5u65JcPuk0LYkrTBi4Gh
p2JOZwi+xi6Bfu6F0R0dW11aZljOCo+XLx+F8VRzoZzVtXeOUlImSGXNInLNfo1LbhVZZQWftzQu
Rn3vZUi3UUI/iCVdnmLwe/cmYGPTQjVZ2I5BMYEuogNGRHURmtob6NPzYCjhNW7L6Oor8UcamcYa
SY6KjGwZWq/MJCsSNRZNgthYbzybYsGrqK4KzQcIS6v3vWFx3LCQmDeL68i0jK58nTq7pNDSe1Zd
2oBSGU96T5kpmoUFh2Q7gEV740BHQWbXPEus8ysbvN1Rb8zP0vYoAUnb/mT1TIpUt7V2ACCQwGzK
QBtReh+KeyL88Wyl+cYUpHOp3m2PI7D0FxylOP7QopGDck6SVAWaFHWQ0c9oFTWJvMsxeAm5A8VS
QYqMk2KrVXlyDHrUvyQHWSd08OZo21mqJXtRZYeR5PwZoBeCT3h1nFVFCObdxYpV6OqvO9rOgS/i
gOoRP+WqwiyXH2a65omjcG3zaBUm/lDQKpuQS5hqhdlzjkJTF53YaCD7doQi8kOrwFzEDlGvcAi4
5z8/iJYezDDeElk2yCQeKoEmAXBLkiPBGDegstE2QypMxYHC1TY55pW7aQc9eTLJ9666MqKggdqT
AW/OmqJ4f1lwK+WgynqeBxrDmaI4kzHfNLltPMlJYB4NhmWBxn1MTQx3rVZoOxHfqWXbULE82OOB
s4e7NnkWd7GSMrnNnFXoqfeGO9UWjnByyx17beftgHDLoDjvMntXGjpWUH0SNtPq6NKnA02wXbtk
A9YlvXPzwqtsUASPsVXhyqk4ULqcUgYocpq6sF3fmVWdVSwznWujKGzmTpyW156fmlTVwy0Yeqv/
KtwVfXeMCKtR2zm2bm0So8O9ApUP5w1Q4zIhAJUxTYTq45fdSYtktWUKlF0nnCFraIADV89Pg0sh
fYr4MvM07I25r8lb6yf7Br/mnNGRXJGy1w56DB4u473FTZZAo2lMLFWTFr+pQYZ5p3MsI7W4Zpb1
bKaNPIdieKl7YZ3SAmJ36TBISSfp0hNMyEszS64g/b4HnMDsIUa4KZsWFRrPCV6R8qgUxRu5N32T
04pyRDU4OdIcUS1Iuwirq291bcilDASNuZpS7GkrL/dliALAIGetRLGyc4JG2VnTD4Wbc5KbIuIT
lm6k3ubgIU7WgWbtxMSyb2HhIx0qR7NuvSO/B1PPmDtBD/vGc/TjaEcFpMH6vdL6ev/nB5V74Z5e
lWYnch7uKAtW5JRiNhxsRjmTiSfYa9ZT15pwbWFqIvjXFsftMduYGQ6MOG3qax1WBKQhnK+r0aMD
DkvaHGTqeDQZSBIxrW9aRUOuquj5lJmqbwmeaPxH9FHkKn0KreExpDYHyn1JZdBI7OiI46a+7bXh
HPcIJ71kx1Aze9iXFq52s7BpJ1PiQ6h2wCRVyFuSt1aqmnfBWPZgw737tx+06Zel0mzGolE2wPjY
PP6EHhWJvuik6ali/A8uYZ5Ug/PhOs06y8+tQxFFyNcyy/L8VZjqxqNeoS0Z+qH6uHOCeUw2qfub
ub7/A/WK2j7mqnbS6jMPODtWUR8R2SVrbd9S5PbICPhaB1rrqwEXiQrZJShbkyUi9xEvgtda0zbc
a+Z95D1GPvK8rtJoweV8+eePoFJhziyS3+ilGL23VJcFM5y8YQO5RrrTPCkFE0CCNt1cSjOf6VOg
tc9vYZe8DAw3uU05cxIR+QyCEm2sUp85dDKtB83aeL6zKhTve/KjGVE0ASzfncw/WVNMR+mTZWCQ
v8ws9zVQxyXhSfJLw1CCRRjfm6Y4DFjCtwGKEXJtvIwlj1vP0H/W8qY5BkgFKZsV3pR5Vcs3QoAn
XSveOUlz0PE5SRbLujY3WmB90HJ6b0rrCWFvV3X5IkS/5Sy4HkpULGGrD+nUzwSr3lOmLCgaE+5B
uXl2fu2FtvHaXOHG6jXrWMWU3anmsmWahJ30Dm1bsrYSmNdfDE99kkN3Q69FQrR/nMLrt76p5bM8
6bjr53DpBfbDpZECnRVtilPf+Gjai91Zn3qLFlIWfjvTmPzjbiPEFgzWojcOatQg55jXRI23dTQN
3lBA3B5MmvxqQWlhjiZhWNI+3yECzMxCw6XyVpXVVxzF7bIziV+rHrhXvGmeFXxrIIKMPn8dcrdf
m4bBwUrad1Vy8uod/6T7CvUWo0MZVo7RQfsMbYBpaNdciVgF2EV2g2O8Bi2Dd7wY/AOT2laiGa0y
b/hOe0ff2oxwwBRTfpz2FWd9uJ8dIvWKpftkxQ3W8ygHz003PTiB8K0OSamLMOB8WHb02YeMkExm
rqT91GsU5b+uFTIVSN2zatmSgTanmoirSiiC7HkUEkDMEnqmf+HCyICKueu7CpRgofeNBxZYvDAT
9TdMcKNlNPogGKnLQ5njLRUkXKELs4GJ4Bzinrh6W1YZo2t/GaTqR17vbIMTtO/nvDio38x9VGT4
1KGaUDIBD5pXxW8Wgt2B4gWutyPIksY2zjSgUZkR/6D1ECq2hocuq09Cg2wH/F/u14yx0om20J5C
yeFv+h/CcLB2wsamgB0b3Z9rdIvbBR7BbxIkbyZMBFIne96F80i4GGU1jmolDqhsuPdR/DwgDRQM
Y5rCkjOuVVrgv2oD4lAZExmm4VKptxA0nwFqPANXmPuYUzuB4QlX5CubOvMLBInhIRr9AD/ibhi0
M7KymthL/3wImXPXDtL4GmKfH/hvoTCBIXT9kGa5G8BOObp/w+l9G/T2EWv2mmkpN/CMCU1DPDOJ
6NQZ6oxWUOL+UIWXUeBxr8uMmWayCY4/XlVcmbHEc9OqKNV6U4vhIxgxDmu6/a6pyj42lBWE921f
eO95AUhZpMAQ3OSskS2eQff4BYbwqtXhOnFUgvvDl8U5k6OptjXaZB1ZDJgSFTL5WOsLvHBfIVVa
StP95IFx5TTMjbW4OVzmEdNaVlDF2ehm80Gt714vo2NlehN4XHnvKnvr6r4z10yTfI0f3Egkcc3K
Iemk9Kb66icfr3F/ue/9Are56sjt6PVAZ6clOvSpGZPuHTLAmV156XTiWPg2y6azih2eVHAMCPfP
0J8gfxgLWH77WDHvlqr8eHn60WjZEWQUsp8K7SiiBBSXZ047W5bedPlBoGCPgfTu5caPJ9tXQyqr
OKnJfFZHH4kdEXTLhXVb6vRC9JqAFWL375FnPSSwAi685Wbswg3ytqCwcgiZstV7GO0vRj0lnLlo
ZiUwjJh73dg4KY3gDlZm98Rj/RP4jGQHo1u3nXNyjnTRYGgn2QdnGz66M3LTRx6bOT0Q3+l6atjx
2ezLDc3pB4cTI209fFgZaluhF3i1rRrLQ5r9jPmlTShrCKLikfXDdxZs3VgtYZISePZs8KoAXmCK
UTvn21yf053hPNelOZOiLibb6oOo8YmjztUL6VbPNfFel4swylZ9kh5BCb1B3cCT0CxDgKGxL5nr
l+tGtVd9YHPdFDhnOX+n2zCv90mmkLWv12Hl70Es4gzRz4oJ1zM9cOGC04EgJt/K8h2W9wIn7xIS
9iW0rFNJeM1zYvqGnYMRt4uQuWGuMesf7lrNCuLq2Vv1onTNVHtJ04VFlseO9wy46CMtW2Q6xiR5
pm0zh10pM6t6ZjoxzZ/BZUyYDhTjD4k6BAMzlEuoP98OhZ6olF9lRtVvP92t4xo0YumiE1SkAQCJ
YG5yzxKv+ixKZI+/WN5SlaK0HIREWK8VZrPOAOQf8bawYa/kBDSdity8Re9k1yQ71Ug+w4RlvY6X
oyZuZmk8IQxkqufPXMjJM3z412CqYtHPqVA2AIheyBsNs5AKkLHdqGUIWdmgJalkKD7DQPcZLtm8
opns9OefSHQ7uwdzEg7vvtCPsGam9hIwEB1TQkOQ/epJzOXUiWNSzFWW8j8Qhzlg0XUai01s1h96
Wt5hHH9ZA5YFHadWpQXPSsjb360enu1+ihHnfWnTklPfmRucXbCUYGlf7eA46LxRsoj/xm86nuQX
jF+n0p4quO1jLernnORIXXosg+GHpPh5Zst9HIByUyNo3Sm2N24vRl09O2RmFmZ+N2V3tnBzkim8
9bpNlrw9aQbBVr/Wrxx7vuicRpUseLCH5zxclLrE9NZ/EKCkKaZYF3H6MSZJSf1ZL+Z2Wm5DkAE0
mjg8Ye4zZ6Y7Ohn7C51UuQWR1PHEc20M5MnUW4XRxlPGb1NG5yiZ2miNDzdU75oKEQwFyKq4Urmw
kma6aCnX5ppk9u+lZvLeiL237hK6xq1wzR8dM9csaHXW12jdF/q3ZZ50GW51P/0WPvbMrirh6/vD
DvM+IZkMjXygqoCAugGFqfbnDUqHomm/jtkDP0Nfm7lp/0m3cy7ad2QSDIKO8ZMVL6NfXlinbmai
PtUmD6Kd3prefgGY/YJU86EOYlepwyZH5Z4ZFpplxkGxCh6mnnCokvGldRIOLNMTVOrv9A9TUfCZ
cCKBudp/Ss3cuC1gmUzzL9IHbSL4DCPlBGf+Y1DARwil+PCUQ6vjRvM08H52kJ8SxgdWrbyRn6Y0
nNA/Ddg0n9gWpT3TO9nWjD09AnSFBt8EBDgTKt+Mwi/1WnOqj166pJPca867RWGDGYVPJKLEc4w7
p7HjVxVBslPYcUwbc6lPobjbV2erDCcey9YW9OomNpqV294oW1po2nCwYEAxttJeKouXvoQtkFsu
3k0ErQp/RQc4B62HR9IX1GYmAUMLAv0gRkJiJBrD7uqOAPKpmPVnWRDe18XXiIlsLCZqNkftbsQl
zuhjjaGS1aqkzQuFZRb0yWvqGt9hav6oivUkWEz6oTuWXKd50yjnIqTuOjCIaEb5EwFIUOz5nmzI
zmiKe1f0X75ZrJqQfB0lyRzAMr5BNQd+k9lsYqC24BS4xmn7hGB8DWLCyxadJ+kIyQNpxxhr2vAM
nKZ+8igLh4igjqmSywVFyrQjpG8CbynmcDKXImoOcRuvqani6AuVWBBZnyOjAg9U51S1pfOkhOYv
9PzLNNN1MdLfxAWE73hUbmlvw5uGGZtRRj4nbvIdwWzqACvN4Bmz8dVcaWq7/aYesqno3iwV9xFj
r5l5GQ+GsOELNb9unvBchsop7NSFhKc+t0EszETzIwUmkTbIPpn2QXJxi01FsCttiDipmo9z27JJ
fpFQV1S+81bzo04+dHQcBZRIdB1SvgyC3AM5eHEbnPYhNf5cSzoIQoWz7ru6n6WhzGfdyCvTxdZe
xl9+gYdmnJaJ6V/u3YZYrfLcSeKi3mj+1N7DaVmbRgwe5MWJeZUNzWcDEUXf6HYYJG59RNoy6clc
54n+o1QxKmS/VPChzfQye3OzIcNlxvgqHMUspEuDDywvXlNcMdT3vOD8Ux3eJNT2qBY0hOnal6fn
YKSdT9d+YabwXtMlxHwVq56Ke0ZXYolVU5BFD+FcBkdznFzogh45xmCabzO92YiWYZXh4Bo0lQYd
n1/g/PCSmKYgxtGOg+EHz5CjqXuYvl9q6l+9ocQxx02hkMkWC0FIVZSghX7wLxlLgrS6q5JXL5rD
Btn3NpaOV11xMRstrdB/9ooe73DiHhR2JpI/Oy0bXkDUrTpO9WkI5gEgpWE292Lkn1aH9qXG+SHM
jpiHWlszimPee0zqdQvmoU3fcsjJ9JAZOvXS9YYEN0+qlu/xb3xJkxRn0njw0DhNtXX8QVfwk2X/
5mF/aNzkUfT6lZj4W9O0tygqzr5J7txz16OyaRWsQ3BuXwDOnMsguQ0dXpw0J9o38KYYzBe6OU2v
fglzedQ44cOZJ5Ra+NbZwldLxMdANEmM35R2Sitqb9hKfgU9u3hTnaPTeDxp5A+Js+Qug0YmmyRa
FQ2XbzpV1YX7cAwumo03MH/TJW/NzAxJb9ZgklxayzBuzUiWBxxXenUOgRHbK9ejanyJvPiFvPLg
3xQ++1pzr2CxQvzrTEd9Z5HjFcVXvWgGloPBqZmtNwzrfgLgLXbYroTGA5kMWIez7JSaEsJDszOG
LSxAnODA88hocoa2XyrHee+16JnMEe5Bs9namnV2QoY++MiAPnXuV8Cy05o1nnt4AmD70k/bqD/a
lq5NGR9qSO1j5x4be9ioogOApl94MfcR7BmUtPotksXNiuuzH20r/Ybce+KI8K25GU2RLX7N2DMO
UfywRm4jsvqgTTub5bwzXOo3Bwa1McQYsA8nMNifGdWEJbbFmaeXa5X6L5aCkEoylax5rJtPlamz
JFlo8Fq1BWgYoR71HmZBkritDlDQt4NNmd0JnLyWtAlPCaa9ofFdqGrYQ0morAYTOI5Zl/kC0vca
Q81VS60nNyeAUHTwryk3jEjCYJFpRPMKgfLFU81TWHYzEmR7BhWHvi9I3HnRL9ZREahLN3OQMuyt
BeY0wFs0yPxMJPYD++DBJMpYtXRJNuK5cIa1McWRwo2gT2+El+ap2Zpk0CyauCn8kxD7F0E9HgQM
JCgQZ01b0ad574lrckLZ2CDDe1LjEG2pMs7fo4INr2pYq5xrkPPTNtk7nGZsnWK/hkkRaBFlzrCn
mOn6qMAOtHZWHxAVwnDrEcXvEvO5L/svzC17UyOEUJvhDMzUMHPy4OiyQtH0qKNu6VhE5CKOsKDW
01vYr2HYdWQxBXb3+TitVDCDWfXsW2zT6jXorIUUlO6yznkITFis2WxNIsTFPQiYMZVpzgulzABF
rCwdaFKpI/aj5jI0ayWIh3cm58r8z//NOnZZy9v7JbkawApv+uBOHbBME3NSp8oUrcUkSOLVit40
UW1dPDmDFX+WLhtpVSQPCpVekIfAAHx1kXOMunRn2uUFNsK6i28yHjZaMQ2SoYao3k6vwzsvoeQB
M26NzSIeS30bODQLD2+diF/1xLli7DsYqv8C9mkV+hSnpPVn4jPYUdrmQ/VIH3qFR5056sFW5gOl
LVD7Gj38laVyMahxDegoz9ppIFbqBUV2OIRbrCYBckgwtaDJwPluMqria/wS1VUlN2a5q8m6PCoN
rvT6la6lYtYp6lvUjJtM85ZlEryLzLg5ifJlasZvSLmKlRWXOp+oVcxPK3XtW4OzZE63UjR7xRF3
PTp9Pau56UqpJhsnqIiaVzRJTNJQPpeR8a3zXXXG7stQnatM1bNnmcfekucy+skq/wT6aUTH4xEd
DeMNK2HnY1/AxNRBNehmRev7qx6I2zyP10PiLpCqVrnTsx0UCOHEUximl7fYs1grYEuBKyb5I8JT
0zV3ajtbLnbVOW2bZcrRfahPXUg8ti92iR8vobVBmkd0JScEKCCvXy2c0yTHgaT0GMdgS+rIEAe1
jwDeUWDHdIpKcUU502jzgyFkPnAXqFJa6FNnZdn+c2gMtyUn3VvUZIfAF6tEpyOjcWat42w9571s
qpdIMuOkDTuaK7b3EsJpymPxyCcOhp4wGTWb4tlV94RX3lOL/T5Jv6jsYHPI5K4DPoFFCf6zhZOG
HvGiP2dn6CtPclQvIEdey0oc3do4N9G7pyR7v6qB+tOMGjFtDtT+ErIjWRZbZs2wexjxkXMjvrsI
+HHaf0eMUWYeHxXbiY4ak1yTcCSEK6JH3+Ubyy42kcfRVnivbh0+tZW3TxivKyHSCAKaphvfrlTO
A5ElLY6feHQ5Ruv3gDRCaFJAEIYPu+vQU78YWvyKGtJvMr0cKNgskeY5VVhCmqh4CbTlELOlgc4i
ol72j2zDvv4Kd+Y1gJA6NOq6pTG6LIZla6JFWFcMM7tY+62k3JpJuXfV8KIzYe2hOhpef057cmHc
mqibQq3PASFlGUtflfWPaaKiO8l3Aa8E5BWHqliWK7OkNaZuyefCkzzo4Xej2PcwzD4bQ3+SXTt9
Dz4LQqH0j4CNh9dGCxnrGyvJVLgwU+NsTzX8wg5BAvqifJi28joSXonzftWDHQJ08YzQcAWb/A6o
WhTJoY7UV+qyyBwr+psrj3CHX7vSOtGReQfUlM1iixq50dvZWmOt6RmHw+bwznf7Mj6nwU9ekRsG
DjUcAjUMyRPLVRrFNFeihzBQ0x+pWRAKG/q1W9rlHTvcb+PhXVcIdB3ytl5lRZZ9hPbIjP2X/YAp
X0FlhLAsPPhj2+0VpkMrDusVrALKzQcliji3m+FtbAmAxx0cNFVemR7kKyX5ko2vbMK2Zapt29yD
QAhlUXLrHa/Y9HSW5/RULkSplkcVpXzug8bk2t+WslyXAZijmJK2padvQoO3jatiC+ANu/vzQ5LE
2r/9TK3deJl5GKdKtSt37AbFrvM5c9Z8KnN6vsd5l/C0c2LsbaJKWMn7YmEoUtlr0w94G7x9xV44
14fIothqaPZlH7X7Pz9D3wRTR9f1vO9jtpistnfGhwGsZl/lk8Lna+GwIpjyqWosQ4KGQbcfCjIX
drH327zYe1SF5xO26W+/LqATUX0LHahS+7M1mGcZAAKP24PTRKdO9V4FqB3s3LOWcRvG4wqyczba
Mz1aZxXZhzHsFDrqWKgsbFkixGClRviDbfunU/xDGPTvupE0gH/taD40A/7tsT6ZUMzJyeAScvFq
IVnV8uRB+jH1KNojMBJutjAtxr1O03HkrYRbHKJevPq+/CQrixJbipdGc1/sGliUaz7jwYqxDhHV
1UT6moB0ZOhMUFJzJ6+3VJ/C6ssDMEE/ahBxr7N+c2OHV1JscOJGSAIgU+GZOZH1ZSp2P8+wJc7C
4kGeRiy7RKfdZnwWUFIDFc5TAwclVedGbWwjNaxo9zWWINa7ua2Yq2GsC+IePLTGqPxgqfvijVNx
dMlWeEaaTS1z4B2timTUTsf2HHabzewx1a3jyFbCye4LD/wzlPm3Toe6CN3qw0ogygzNjdw1Bu1O
QJ1K2QhjF4MU5luj56oWqtjnGT0iHwVbRoDfVdGcnZoRkt71zXxZW85eYEWQYFchhVwKI2P+Qpw3
JPIL2fw9r3huJ3ZNUAGq41NyUw0pKRVXbM0JSaKtpvtfELjjhaUggY74f8iXe3uvdxcWIe3Vn++r
Khoyt058UPP0OYtGZIUdzAwHQgiMklr+SFdMaFBlU+DTH/Vy5SncRGGI4njVkFfZC4xhOOTOgnqz
WdkXr6joR6N4UjzTJiGvHgo2T3JFnG2Ie+KvnAaEtrM0Pf/WV307U21vJ8z+BfBiMQsrRMLAfaGY
55Z33Tt163eALbRbKtlaUriGXM4ZUKfXR6DmIlQxnpYoIorXfJT+L9XsCDVu+FpUqb2weqy2HSfD
WdBYsKlAHzFy2pJbRZmT2nusG5xgoFVHRjr3YD8slLJ8iwVfXE5ouHmnDQwMaLiXWY5WUNWPTOnC
hdqKVa0VHCKTMSdK5z/lGfERbWbDs1t2rttxUFUWaJv1ws5/QziA3LQJnOQJryWqfeCpSwPhnMsa
22JRBJsGaWQuSFcQRPQJH9Wco4Xy5MnxbKX3UIKfG/uV12I4i+KcIDuvwoINPlkI+Dj499pVXVPp
5cQwhnKv/M6pZOsKKo0cvHtRseTi+hp2LddfsL6YgKItNr6bipFp3gWrPmS2GhHZhv2zCWOCXgY5
j8ximCK8ZGVoYUjjtD7MwGcjqeIK3mZSHuil3ZN6fq4SGOmQFOBDC+5vdsxkLrAZvuIZcgBapm72
jn1zyu57Cw5o37lbfzt5g8BYpBCf+j0jQQVmE9KPQ+FUqGXbjlwWmE7m8OjiNRPtaQrAwk0WBisD
GSr9m6h9z6gP6JVUKiwuvTuu2lqsEEyocTBdEhhVWqIFPClDCgMGU+U79ou5pavBXW/eiXRXm3E6
wWODWoc9nEdJyTVwgXYJXDjaae441WKLVdin49xIuCoZuDLaWTXo/sqpzoBzmE6HMVWGHDUWCm4Z
Ds0JKBhsEy7VKXOMTtWqx8g7i9JCW+FO8I9oe1iybJ/aBHeq4PYhG+rNuNaCMdzairxXY2Y8xaEg
+yn0PQY11s/EWifkTJY9lXMzGgQxJCCyLYfmj3jhAGWk/Vr1hy9FRu37kG3KKoXMxlhWzyz2APoX
Nko09FNu5UWFfDanhn3YQ79X91mafgyMePdWY36HYYEjllb1fWvjuvY3o53RXKZpJEkdmqFcvSng
H7Cpsuvpi1wYDGeCJubUraZTP076lIdagiKaYASdfml1lF1btXX5y9Qv9N+++3/2f7O/deBU//rf
+fV3hl8x8GX9D7/818Xz/7j90yMr/+npeXX781f//kf/81/81xsFplny//wj69/s+Jn8Vv/4h6bP
6O8fls/gb5/h4rP+/E+/WP6pUbo0vyX1SVUT138+Bb6W6U/+V3/zv1bG5NKM83/vYlqVn+n4v/5n
FVTfUlk3nz+/cZP//uVvH3pqO5r+/r+VMimW+lchhMORz8RAZ5kWxTLdb1X/y1+m3+J4IWDOaoYK
PMn991om1fqrSVMP13rXMk3bUu2/1zKp5l8dWLC2qwPeAx/tOP8/tUzG1Pnz77VMpumqGp8VDZGm
puIkM0x+/z/02kQjwrJg+1+UDI7aunjCqg6/LxiOfZqehcB+kyRSzqHL0N/5pTQ1ogCyPt00OiMh
1DoTZxnn+Q+2/jmrAjWQqoyXdUkxpT6Y5Qyv/wLm8CMsE+7wzSqKHFoZIX+z68Lv8yeDtOssFS2H
8Vm8gAdl+9DMEwAZhodJ9dRPDrU8SA9dEZ+MQuwtjlRlnLPak7U2EngSWW5uG2ke/8O39W9PwD+l
TXLOAiio//IXzKv/56vjWirubdZiobv2P7T+ELRrY92F8odbuV5yymQ45O04jO1tv3XnXsO8ppfG
RVfVr6jSl6DuaLRPnADUMHFCNw9eaQ7tYWzWVwdOc9Kbl6w0Lw2TnnnyaYFzZ+punqQsuz1+Okoc
nH6dsGd0cQiawclfndSnhj01Tpma0DVav2metU1sPAvoHLUSTA3tb7QMk4XT0kOpQxCFYMgwA/pB
q19kznck0BuubCbXqcY5hobyBuFgJlvt0kZ1iCyHBmphTgmH7JBze0uSb78bnjDnnVp5MnWU+LCk
VUWQDYZFPDeqyQDmJcBnLM4xWm3u7FLZKCHBEF/JFq4rYV3b2XzM3Rnc6ZnVY9iRevDoDeMY6ebF
45QcCuMdUsvDyyMKLdoMnmS5xhp/kK59rkv3puTNUrpEpersgPfxza2Y0nP6eFSOccEGvmaphNsj
r3JMwfCgUQfFc9V2l8asDu0ICdXp+f6oTONnkY2Ly+WTrYCsmQWsZtPmBjsORGyH9uzG9SoI29dE
kDTxcs410mZ4jKktQ81K8+nnpEJUH2E5qzLiianyEch6Ew8epdGt/6Dj84f4UZNVfI4DN4WEfXAG
Tume1NMtXE0wPBsXxUsPtWosTZmssiEGoihafLadtrHwUyvcSOKx5BP3NT6CIcBHFfpSteVLViEq
NRYXniY90pDAEG5gapMK4IWBSo309G82sfeT5d4hxAy5NDvjgbTG/AeiG+UCMzj6zaxWledh8L5w
wvkQxkKAA+zJoqfPGDct4Kj8rbEK6jNqqhNr80InedvbYmOTF+eChgTujDBaslF9sdiVUiLaUOsB
nSkj7YSQn8BbZAQG6gjAmpUjotgfqqqzTKSFu3AAIGztP/YV0EdJze4oED5kweSVL14sbOZHdp8o
cNmcjaZlRIIccHOlzmhBG0pvlUK80x133NhtesHCP0E7K2dhlMfI40HxeZrm2BxQzQiLWxpqjgV4
NasJunOWP2KyJ7NVjxv4C6e2h8GnW9pelM4p9Tk6x8y5W0dcMtKTNGi8Z3GzJAXEMy4fVlRcFexl
SqK8yc4mtm5rd5uXiFS+4dCzIIMo3iJUzcu45aYxjvjZaLEZUyb/fBFQwLBxmj7PRQbhkCRE++RX
8GbMI2wNcOJRjuE8RnlL+p1IxVNr969EZrDvtBPolHC02pQw212Fc6z0H56vfxqFnJzn0SJu7aMx
ElubMkuN8R3XODI8J0JMTyTVY+GLHj70wk1XFlGZxag6TH6h64b+g7IIbSmg8RJM6k/GZHopY7we
JocSdHCyai42OhkdzbTeZw0TU99s3gIOap0uAT0mFO2U1nxs2ys83Y0uOn9R8PCueT0mkOM+l8Wd
lupHPEAW1nheBgJJQ8pBxzNIldkaA86c7OW8Sj6dKOVDJfbvCMl/7t+5hqBie+rFInW8bBId5myW
LXKTEYosbTj/+SDJHu7RwZiPBMGDB2BabKpdbgUTexcQToWrPrUQZGGAgJ3r2/lRFqGyZNl151Xe
Uttg/hQt0J3Gd9axU1YzhimQUuxJEqg9QB0FiqPqryODtZ0usB+Pwoc5g4aVTrSAXLrXc2xE0B5+
XBoy3cR+Z76UcXQOvuCEVzML/CLwCg/IEdkNY7qi8m4dWJGAbaWzImDjkNjzZ6bNKpf6bBr62ILy
K1m6ifONuvdbmsYFIefCrOJNugcB6pter3hRKdM5vHEuSqz2MwyZrE944fHYUUQT5NSCViygAUPD
IcbaGSvRPHW5EZQW2mbc8JLabX3DfsTFlBkMF4PyfzN3JjmSI2mWvkvvmaCIcFz0RpXUydTU5nFD
2OSc55kH6wv0xfqjV6IQEYnOrNwUCggEwt3D3c1UqSL/8N73WFiEN0amULrp0dW/uFb/nKX3u+ZY
yyFpKkIQqToobv5Yc3SwF8ltzzoyRr6lVV6yod4MLgbIar6Zc/UoVH+I4WqEoY3NacF0VuwXCC8a
xxaXDvqTAzkID3X1VNVrLGrkk0XkJQmvRAIbnT6TAUY9WW9aA/FSCpBIvLimcSRVQS8A6gbqpjV/
9KS4jg39MeRiIoYWwDb72RxCuRFoBBHIr3/+bYs/xy/+/du2lOvaAlCIIddi4w+llpj6OkWV0OGB
hbhXDju68BTmFu70rZ1bWxvITJLA96fbqitQSr0D/g1dlcvHw3G9FFpB2jQ+Ds5/kW/4u475SxXo
4qixBA5Fw7TUX94Ra0qaMOvAlBA4tR1d6+D04IrG176+TZtvZ8lWWbbXmQH8Z+XDWOKLJl1JxTs7
PXR181mnEyYceckR2xRW9pY3aMcWw0+S6Yp/ZFZdg/zwgwQyOxaR7jBAb0dnirNFv5moEpu6PMl1
GGKM2zQp9yp8dmS7b9UMjChjC1wdo0SdBvC3gdF6VEc7ERWnMKkOZbyvdfjvWbIj9sczKsOXo35f
M2Y0WQtxxWjTDtk/nw27p1FFCGzdsVb2iiW7j2x83ZG+X3ftIxVc4aAiqgCpztp3TxTyP38GbPEP
BaXSLd10BFJqAe3lL89ANgQumUJl65FEku1tUuWaltw9JB5MigrzKqv7eJdbCIsyY3iDw+WnRJ77
IkzXRKvotWN85CX5u6HPhH9zkRRfdtV3Hhjc0hdMkw02C35uvEyd7HiF0E8aJjCpgit5EZAe8fsq
C5xGtmDrMVVyU7ZQyALKR5II4TuK6LNEuJkMq24/rAk/ca1jmwaPOnl1fIloDSpKqF4Jzg/N+FAt
OzhBkrI+EM6M1pyMujF4tREFjzquACSur1hgmLR2lAeBeU1UhbYbyALl+C57jxj5M/jQLVjbXapl
FcNliQtDog4CB3opxgbdHo+Nn4rqX5xDUv+HN4PeyzVcSetl6baxvll/+EBCMM7mXMA7hISKAXzC
O4T1oln2g8uJPDgbDbBabl4KdcK5eoqifN+ZcG5C6r4JfF5veENuHRQywlpmjLS6fxFD+5fQ3PXI
UNKwCKGVtICSvubPX6HMZixGICdJ/pR3OXlVm0oVv1IkLgb3iJRI2KcseKlZvi74MHjTn6LZgTob
sABLl+kbLOJmnrAggm2OZlxAVfnx+5H+t+YE1/FXQ9n7q/trb//H1v6/MiP4pwOH/4GDAgNvGR/h
//+sAHzGRxH93/8T/fwptvnvv+8/ZgQELTsuzkndACtk6cKkR/+PEQG/YjqW4zo0nzYDgjUjGuRq
F/3v/6XU35TiHHGlYZChZ1v8JuK1fv+S/BtPionc0ORyJevX/HcmBML6873FY+cyo2AS4Zi2Yxm2
+EsT7M59P2JIZl8BWeuASG1vzQrofYMnu6qma8Tyftww+2q6/uT0GdSzXl6rHrBKZkY3jd4yGMCz
XlIvO4TpBJPTbyIDjY+mhd8wqu/K2erw3vF4DjauqHwfdmWxtfrlEvXBPiywKBbKINo84WxPLfuh
Y5Z1jmfUmcganhm8nLq0QFtS3oRTe9Ec/aTp3dU8ZNelG+9SHf8DRkgKqRC/fplc627w6kgmhu5I
BDWm3btuGqBwtNjWdZCKbhWZu6Y1lxObteIqVVX8Vlot7IzMLs/GEuKAgMjWXVVLiVh7sAKfxFAH
Dke20rVss+58qjW4LKFphi8VM+qHlHMVJWI/ZXfJZDmQAboWCs/YNB6+b6JhRqPPd1aR/9gGKpop
WQv4qHRPBJUQ+QHmgzcAlDotwWMjiXSdykQdm3lstmXY4R6vOxZ5shKbykACPrkgdZIxsfFfApJM
e/GdJZZvudVdUtj2YdZnl/UWRTZDgAXCi+MA6UoMZIEIx4nvebSLOT7MhAGTuTetIGV9GdufLB4P
Y1U/YPh/DSZCRpwMye7gIIrDDewB/UQoUmoPecJOpM4wtJSiuilK9dYUGslAfVvp+2VGsB2F2Psi
rN2N5YJ7AGrhz2W6Z6TwYYQDSBvRfILusRC2D1eaS7hqS0eC+wcOg1zgVo+9huQp7KdD1IYkoCQw
NnkOThpKIT8sJvz9Ibj1TggIcP1qQtUD0H9GXty1lt0/VNrYMqQfPBb0FGWpb9Wjt0QWfXRKTV8D
DOqrGL6TPm6ZYpUXoyMDqbEkc/Oc2ruvtc//3sP0f+ARKXSu1X9yQPbzR8GV8/N7ursOT3//hr9P
T811DuqYuuMKhgSoFv80PWUIanA4Anx3aJn4a/5+Njp/M3TDFYxdQeOaBhf8f56N4m+CzsN2XUOQ
vkrO9781PVWmvc5H/1A5W8xgqeWkUusRrDs6M9w/1hCNSQCGDHs22rF13xLCvKYwsus3PsuRQyKS
Wc+cw9pL0SjkTkIdXHJ2czQ7Y7EUPhJYDOjNZUwFpvVc9hvN5o/p01Xi+gJOjiQeJCi/6mZFmiRw
Za2gPWuWPIa6URx5lr9m8IwwN3AUKcLURfnLNNDqUhCG27obT6GsjhnC/6277m+r5com2dLLi9gF
h7tvsO5uRmdbSVHQfECUSs6DW38XZUi2FWDnpjWQgmn9AwbcU12MBL6hv/caZ/xAVYIZRjEIifor
6phr8CrIWk0KqrDMyZFRvAAW2ge60e6p7zrDqxpO2Ia4kkheInOrRVAALQnabPQdaBsEpm5oDgro
aySYWWq4yg2wiY1Vn9hO0vUzDdgVZJ12mQ6Dxxa7AHP078SZWY7dTqqeLRHdBCcjw7eRmHGz9HR8
YRut5RDVW/w5bfdkmPZb3WjgQO3uZVk/0zG3i6jUu5PZ76Gb3TqtvMkIbeDeKUdiIbovjIGRr2WY
UwW7GrLB8pEZiaNrmaeS8n3q+P+IpIrJerHAx1nDI3i5N0AYHv0LDL0BU2xZT4clwL8P7nzbafLH
jueHNjukevlWxcG4TWZRetGIYivSLeTbjpdE2DVEa7+UNnLjRpth58ue1GvTH0u0UC5pcwfNJkI4
oB3GcciElp2gk7lvcDV5O4KGRZeRbwtnTtABg8GopXZlmIQ8YoxzTHasahLfBP+c6xiBkdWRs9F/
plBAvRo8IlvvgVn1lEe72mFBHieoFhu0DTpB0OSz5ln3DK8yxpCJv9lBdSHwudtVnOwjMgs0ONZ7
eo19JxNErCVxhmBT91ocJFdD9ajbmAprdMlehgARRhBM0RaM9mzm56VqkSkHbQ9oPcnEvmTcxx7A
mB7xnDfDYzy0ePFlOXps+YcU41FakTMwh+SZDcmbWbj1LjJorNC4E4a2ZGTfhR0b5Ya0iTirITtP
W+GGul8L0tXnUbF3Nlr0LoS4l1FuHAqGEoHZf9Tpi92hGiP+69pe5vpU999dlrlXo7MqqMboYBJB
4i02xUa0JgrVnVXBXDI9yELzFu+vzSNpPkQR4tdGh9NnGri2+205VdounbE/zIZ8LEkkQ4VBLk3L
4ziR7+YBUEYuDFhucDEVmS2WA/TFrX4Vh3Cyk8bHhdXsFHunDXkHtldVGUOfAflTltTiWECwNYZ1
WaoReklfe0QFzG4iF1udy9QbQvDaSVW0nsp4SlFw4xvLkaG1zI5cZ/wWbUGvnte2p8yBjnwoEa+P
pAiuqMA2KBI8/DbtpzwJbucuv6GvZPIcmMDN0Dy6RXuTrkO3rExnOMXc9nEVvZqCzB9n1s09/niE
c2tqsFtA1TTJgCnJDaBjwx2VFQ9JUB2C/DoZOp5GgUeCfRo4iq7wVR8m+0qXfL2LBdbFHL3ByZYt
Pj+8Fmm7sWlzNyFzYF+UmOJRizI5kPHJcZYP3rYM3nZ2DyQd489ozIcsKU9DzG2fLjXxsZyXtXlP
itNwzgmMbtCmTDSTx04i2uv4m7ZjH3VIDKb7EJ4LEbDpMTGoENTgLeC50J3rjC94yqZFw+k9GCjW
ob3F6Fo6xEqzozOldNMrnMpq63A+uu2B4WKEOa9z9k7ffbqgsuOcUFVM9bTEggM9oDcOAmmdc9I9
+XI7c9NzkEMf/5oDCTAkjW/DsSkOs4EplulmjoiG4FxBljEsQ2KHkN6ZGTlUiPtky6dlQLkT8GHf
a85nmuKZ7jV55SbTtGMueLaW/Ox2vChuiZVxsle/pK8h8NimTkN0VXqtr/XrJMEGjHYQMkHOtE3R
o6+z2GYNlbEaIskC7iYIUswmwJhqS826CO+ohrS4HIAVJuUEnzHPN7g/fN3B2mg+CHe5XxAJXbTO
dXZab5L4is+2afu10JyJV9OYk7JA5RhrOT0stUtxCURkJBKAZ77qHPfmzKWJGwM2GzZrvvzsV2mt
KvpUvwXsBjMiGqZDaVYLnt36aXoxrCz3qCy5gMjB7GftNidBYADJodcuaasUxpay3pKseUiHVbHT
f6upcIl9QUpB6sKLI9rtMpZyL5AYYPj0oxBXiT3scJFoANziz6LXCy9tTfyuVXWQC9pre9UEqt6a
kSCS32K2+rGW8weXY4+99NbkeH6VmbbPzOkXaJVLYJVfZe9+xA6XZFpVITcSA5aytZ4J1fXyhWSW
FD9nGz5ocXMVwiSkEhhOQtlwNPjT9fZpIaFrZ88gObROtRgvMG3pg4UOqbu3wwllQzJiBp8SgVRt
CI/gHm+RJsVQMkkLqgWiGGVWuzRnRwuaj4iuvsNdFAbHqmYxys6FXDi8PgVrjn1P3Oc+yFvfQuCo
5fWhbEHRNlcdtyyoXKbczXBpa1NnjczXqwso9MEpLpLRF1hPdKMnxGJB9yHRL8LjGLDiFtMKAMMS
7Qm2tFtFAjBS4OU+sSGcK6d4l2PzKlpJ9xM+rvpYfejO7aDfBpjleXqZrHUtayN5rQ8NWozxUsc2
2yWXQD7zDIrqbioY6ScFzcDQbMkC8BF5PiCXeZzGFXEx7MehpdeivHK5ovHrn8XcPOLGID23bI9J
3d+JnF1en93qsj2EmkaSSdccXCCdG1nx5AZlf2RX+ViPJ0NVr+4o7+yq8pusPy9ZNHoBojgEAE+k
o13YrD/ZjfVGfOoPuItwWwbuazAQODbp1UNYGXz3OKlKp/zSFALt9qceJ4Nou/aQ1EiHqgYILhdK
gvpub6e9jjknp4VBzxjaCBf1SbP9kvTFoCSXZabbY1yIghVK2aatDM+10G91U0ZFOgD2h17CFqLC
3orpawnGk54dGpbGrBPa4VRP7ZVazsoubvRhvnbWaKey4s8Edz6j15aTc9J6Zwv/F4htDaC1PqtI
YOZmKpzUMDZsIkz6Fi1cm+HM40MIXn41tpDEzSwFOnHd35BD/B1PI9tS0LQbk2edxDC/7ZVziVMk
iCoGPuSi0CvkdW+4NxkhD+AgU9U9iWLd7ATPRytS1bWhMEnkKTU83Pkx0X+YiT6FY3tVB/0VhiIO
yOJLTIHaI1ofNrEz7MIaFH9lMa+kZmeQHBxJmRi0azyOBzaJvCa2AUvSvBoCrjqZtseuoLYhblqS
TVHuOzaNSOfTLyLFfvSYBygt8uU4z+09e3IQa++zqJqtbL9kNF7nmn4UzfQK8shmCrwZZXrrRsGz
LiB6SYbFzDRoYEOHK3l1kBaIdB1VoSkdnk2EaCmWUS8el+tBsz8dx4FCh+B6ydk5tb39y4jucodk
JgJXYnd5dUOru58aUu15njmbmY/y/YEf29kEpc8pp0f8mKOR8kMznPks5Qf+JzbXrQ6qEEQMFRHp
hCuUD2MdqSqFeUygFw6Va3C/5NRpQwIMoQ+O7QBmn5p6q61MiGlpUFwqMQEW1l8HUJcbCso7IzQ+
1kcsnZdPABm+nBSm0pxhCngRLwxncKvjfNJkfMsu7qu0gn0VtjuA3uvNxEK6VAQrBmCyTD6ut9qQ
ndpQPvEsZkQLsHUbPwvLrMHXAsyx92WE+D4auos9dWrDHQQfob+E8tiKYjqwuSKLOSSHJL4vBv1e
7/R3R+NaVshcCI5md6f6SxqhhTSj8lWLd3AiScMYzdoPCAwUnPem/S1mgOk6nQbpVPO1PbebTBan
DLrqmldpRQjVy5q9dmN2q7uwXyc1n1GCxDcFc7CQIlTO5H1CxveGOqEfqQgeD4pwbxnpQ6jyD8UY
O6+AgJDW/F7VQQjeN8DLvEBZKRi3rPD1oCCfi6Uzw6e9YSYL5kgkyLFMCe8hmIrU2Bw5RFfwSqdT
8KYZ4VPCsoJ3CXX2MnrOOFt+h75b3A5W9UU0HYmxaSa3wFK8KY7fDR6NBICNb7oK8yaYn3HNrDTN
bscWOAKs3Sj3SwwfKluup7K3MVks150SOieFfEUY4s+djhCZ6OV3xyZhQEUWX3pyYVd+YY+rHwOM
3JtB7CuEFF7V9j30Hwouiq+z5c4/Ywoj0O5vzaEqjmEl7nOz+ylj5K6OCvd9HQpih0wAOxG6bAZc
E96hdqSO1tJjEUI0c0u38cKMEeeipV7HvoCWoQGaV1sEPvSpnwGjt0vBNRhq0UtCwCvzIWLjoNAd
86ReMwBdNpJL9JQ20usbh8Y2J42WjUJ9QvbvLlbOcr+jqq18xLA25NHHzlhOy0w8tyC4shnQYM5B
vO9yikwtmToCItxv/K/PBR3fXWwM9KkaxBTU6XJrQg0mBGg3GMzkmgRIOQNA8gnqZhdliGdLhysV
rOA+ToJ8y6O0nAkRewgHzPJmQC5BDMtd0erv9Syed0oVu1zq4uUYj5ULVI3QPqxPqGKwrEVDCm8h
v8xRMVM4GdbNFITPUUqRJlQ8+2aIFCM37ZeoRbiSJuxxkUL59poCUjZULvpITmNfI55EM3RKxvkC
uW28IPnBLQTcCL6M6aTjbdZa5a7DRedlxvKWJvO+imfCnfCle1TjeJIlrifE0JvQjdJ78sxvWIrE
r62WKzJdHI5MPjtdWdrvKUx3tJXjy0QYF/2EwpjZFx9ZNO0dG6A0YthzTYrFdoL8o3SmLpbaK/Dp
IbDIfVSQhWp0NvkMZUZfj2GNo4X3c6R456tYGuRh3MiNBRUb/e0LGxd1NSYEIjUT+TEpiLhgiNP7
Kryk4LoOoZStZw1mzUs7WixLgWvbVjoegtUDpJg3YBvFxlBphyDrP+FN1+c6NMT595s9ty6TkL5H
DM5dOqSSfAXJWQsQ6xLgh4cHkL1hE9V5AXCRGMmudFa9aqiN/miXBW9FZF2NAQhaZLIErbHcZVIh
c2evgf3as5wiXzEW53Vy0zVWcmx7PA+SrJ9NzZG2FEBYIQqSWULRtROyvLEchSwd//02NQk+pry+
j0wLw2u6WPu0nKSvcbPfm/OuT2YCFdNGwyiHbT8OW0Q2MVnTiLUsUB/oAmftFLqKFa+7N0ZtzRnj
CbeninlGlQzk4EAOIk8tRBNEtnudv1I8pi5k2tBUEAsRcOBPtJKd5aYv+RDd87xtGzHf5VoKy5dH
2FpV0bUgI7fsipMDW/jY2Q0R0aUV74oW+Ai9ZHCJmxqSOVOpPeE2+Nh+6EikL5PoCFZhk8QyfDdJ
PscHbRaHLCzJf3NLRtmNe0JPQz2cDcgwyPFQAEUz1RE4H1fdsUuAtjT9dIKiEJF8G6L6MDBrF/Fq
g4j79pxpN6DJV+cWPYD+wof3ViubBC5b13uNAQ0nJMnME9P6+93Ei9gd+HpFdlMwcsdPlc9uvzrO
QeccJ1oTBJfd+NIFT31W85GVJYdaoebT3C1+vLIvlaGWk033ZPXBvAtAD2/ywvqALRJcQ6d8WEbz
HdCneYQXYVatsevNiq3vDINGsamOk2avFJlTQFPp1mkWilGXW5WGGtt4ZIc62YXkxmG5ZmVMKMuk
O1ut1ZFPSbM8VGlNcwppeOdmd0DkKGFIOtZAON9hCD0BcFt2XdQz7cjU6jqXHK0iJN6xzE0WnuMP
GQ00lGTHoACDSD8StZegT6fAqJ+6kjmjNo3cUhSZfMtsexd9PINaIu3wNoundR6FCENG5qZu7e+E
Oxb7arnsAb8gvG9HrwLPyxI9I2xkqa3tKuPocc/f8jgPCA19bTbt6ynK1nTRgy5RrxTmkz2U2WUm
zI6jPyNQ5U1bkhXumJJz1bc3sZF84uocnhAo7ogvje7I+sD9SlzTYtft69Jr2q7iWkNe1L31vTk/
OrPkrezaeafbvM6yF/ExkhZTiTiAsOiSg+KMChDM0PKytFfopSjLCYRvCj9slhKjdk4tzh7RD93k
I+fGbQZK+UCRD4/o3A+kqtHTS4i+IUGa+TT+Cjn2HnW/mor91Oj99ehEEB3NLjuai+zvhuWBLA1z
r3fw/9JFJpQz9SVytPYS8K6IDZIBtQfDiX+jyt7zzknPcp7se5D8Obq4NYWZEQu+O6oiYAbpYaAg
3DpG5bzFU3jL0wsfeMwp1ubg29GYaiYviUqH7y7Pr/tGZq9GWZQgByfjmLWOrweze7FoNbcgEepP
UkmOUpTtbYW8Z8o6+2ZogmOa2oj7Q7Z/RmQ9R01V+GmFB6bgoiYaLXqb6ICuHYZCmCKuZtIczr8p
lAWWVC9TkdoP9izpYob++BuX/PuHqFLpuS0g1GOoO8+NuWATzkv3OjJz53mC81/pAYF+EpGGi252
7zi0GU4A49jtTKhddtq9x2ugY1C/RHk2M+wMYFDmWnlPpqOzV7mZHzO4LWd3yu/jdTsXLdXwYls6
QcFljW6kjn+SshgfguMc68N3nmHWbTNHu7V7QoMsqpWNYKN3Qxi1AlzISMaLRe/NPMyGXpavCicq
WMAEiCUWVK+DBbbOGIxbM3sdZ7t6m93BOWg6Uam/f9gTnDN28wdjcRZyelTcIlwobkFddFzzzDwb
6mjsxLggcHiQ+736PNcNz4utElJdBpuX3imeGiRS11ocQa3qp0djMKf7ZrQlvpNQ+TjGmKdP9i5j
Y4HFuGpvwHYdVVfxWZ7FkWi6+p421fB7sngvDO5fqBmlz+Yo3ZnDIt5RXZr4ZFe/HLQQ1wk2kjBe
P2tI3OTiIUaidWCVxc01w8vmWhS4hTR+0mddDCqg0sKrav3XsEAkVzGcwI7162oxOaXFsJyc7r4a
tW3tjtmGnMfhVhP9xKAE56wwtY/AGqOnYGij/Zw6y7HJSoA+M9qNZWzyr6k6lc55aVGmUqedQ8Il
fv/H9A8/85//T8lC403YDuTuH2dq088hxgFqsDO+zDXBBpmyQQenWUM8Zw7BEjyWZzdJcaviieJt
soxjXcsIlAkKqOVFn4sJxX213IgY6il17vBRlcMnmizzvrSZNQLEXHm84s5Bfgmmto4+IrDoS7W0
vyiUjwTOWu/a+tGVRTjdxcoZ96I2iMsMOe4qqc4yL6adFafVXaSTczR2zvRc47FAOW+tMiWW46Ii
99VKHYa6uoxfjQICF3sI9LNdNHvEhdgHm8nl0E/GHZvF+rmsnlAmRE9GA+HclQ4Tu5TNsdMtH4tl
vaZVTSLyiECBGWgNvYEhcJLdkftXv0s6NkTO8r0DFcUF3Y1viJ+MqbXf5qUkJ5JbZ/f7h32EMysg
hZTF96XA6/HoknW4sfQabktTqEcDQLhXudNtXpPAicQzZE/OlA7noPUJJ+Al07n47DScaFxGqOy5
7vWpaz1ruVFclqHgDKRH88IogewfMd6F0ceWsCoimm+X7VwGAcWJd0seO5zYK5bW6a4ColbzVcDU
6tqrvlSEmHKNBSSHbswUPUZSzgw3tPSq4OLaLnaiHblEz/MwkM+XBa7XQ0hgRWKETEii7ciqbs8d
lhDUEUMIrC+5y6+Emjx1E0uhnvwc1l6TFlNnuSlUHr06FEF4mmMgLsuQHA3EuASLkVEEwxxg5TDF
e7OebWg+424uIugjXZv5QeRcTzSnm3IB4Sxp5KGp00qb+Y0sI2Nvz2zgJ9PddTVJjPl33y2AkQc0
ulU7M5viMbLnfTysycvw9lYAFLyeXUYtfi3H4jZw6quekZEI+Rh1honMzDBQ5iftDcnHwFVC3B1+
Sxt+XbbLsXYIHwh7SZWKKgQKVL0RZnlLDQEXva0xSORrunEKch4t1rkL5cnN+5dwiVgR9jBijRiv
7CA6pJFmYd5kE7jvYRCHLqViabRo3GlMVTNDEapVr24HZlz6lSbT0hNc23IGKzUG08NyL1vnmxH4
4DmIRsFB5HdycTeTVr0oyQeFnyBpz8KMuBIg1jz3bWJbIBn1atvlTBOEmZz6hFk32yqsHuTdiV7/
wcHz0CMD3Y5aeyPsVX9BZkeBOrgFG1MEbE0KvX5tY1FsyRx7Fq077oIRZBduDqJldhGxFuUUNXfk
vOgbJkzrpISqiLuVvUT8EbohKbOYNTYQ+q77nmK3aZtfdGi/XJTYl6o4uEQFHe3JvA1LmD2siKVf
JQdRJSDK58qXJY2IWtwvnWU6b9xrki1Q5hSlP5kKQoQmU+nonSVycDWm+dvYITOBYPxjj14ypRDU
47zD1vwZWpLQ94hNmBbVZ11ucvdYhbBfmW3Zzhe5gaQnye7GBp/U6LTotazrbZTArlF3yh1dn60q
HuWLCjnep7CcDmnevGT5+Aq2+txP4edIrE8oULDr+C1gXjBCM92vMQFfAIJtazYFZdZAKp5jpzus
o37Bf637c3phdu3g65bN0rEpZypwNFvtp8qHheDUmNBCojewddgby1IByKP+PQoiQkMhyTrht+oF
E42YYf74ZaErI5icJ8cGmIdWpn/kzfQn0W8rK1yzu9AHJaPh1UTJb53ZxCYypQ+D0nf6tMDPmEpM
VHA8ZQAKOde5HRM6Yht8Qc3BSLot+QY6SoG2JZO90dE1BJt8TL8aO/rCqTR6Lo96KxYMSDEC076j
q3I4mxuOfwSqZI9p8BBai35F1aO1Z2iybNuWXo+JV19ShjKoYa2Iqh+gNYNcm686c6N7YbG4WYn5
ZRgmp9TStl1k6xu7q4y1/iFmghkTqDmsLg3jpQ4/st8gxm9Sp+J7hzojkUpBsXEOIxJ7Uq9Grx5u
wT0Z3hJTDTVVit7KjVl+SobUDEl0yB5bS1JfDKFJaxVRiy2EnSQjGIU6RsLaDnz6A6JwNwm6eTKY
b8hrQW7R5To8KPJvhHlI8vE+ilDJ1pYrtonVcjq204+wggcy2eGS6qMvU0WSWCAOjBhKb+gf9SJ+
tczqEy6DtTNIf0EVc2PZ0Dt6ZVwIdapIhAyeKS83wmGok5oLjRHnoRuiuo1c+TBp5QHk+ncBdI50
3gAfGMztVVo3KRwIYGEmylHnXQ5AVnlnm5rMPZECgTa+naYDuSXW8dAgjjDd6KYiFPetXl2hHptT
Ngop3A9UCJ9uxvLGib7TjDm8WK7Yd53zodG3ICa/5ta+NQqNuBvOAGtK98mFfGHGTBXpHZNvxfou
YOQoBmfHMJw3go3KPlnex6m8wdvF32DRO8EMfW9KvSXjGN+3gROdMJaNFuYIvAre66iD9zSHxlUc
J4yaZ+0lZh917sPp0cF7C3Ng342Wjp0dEl5Zaxq5mXCSwTE4smJHNTa7xigZWYfFLqrwImqpeLek
ds1PPBR88Ha0Ne5umXO/l2AZ++km6LG1lKV5JgW1YJSStX6RmOBgnNnXc+i5k2kdJufSkartDU2S
Ml+DhqNS41C6LAFV3T2HMICbmPwbkc0u+paROwKfoJebEcmjZgzKjo16PzQm+WWrOYflRh5HDklo
I1+sTAaEETZfkGmnRCMySYfGzei4RC25GJzejPS2NdEs1G3TAyj2V7HeeYG8B975Epnilvf9eWG4
yKCXadUwXneDZB+XgImqdZu4E2N5nMJw2vFJA9OG0meQA88Y7nIjdQumOb21lY1jbDZu+RX3oAEp
dcItXfd2JW6EceBshYE/X+AA2yo5nibVncKUJL4Uw3qsl8CwiDoMYBNuK5AXnl7qfiTZUcL0BoTh
2Vmq8xmmuIeUUs5kY67/suvyoqLuMxXuLzsVIVO/AumAeZ9Uwq9mYbF/5QCd8ps1idxflapmDiJP
myKMq0TV07DOAagJQkBd5tHTrZF20l8aXEOtFXEOmrPp172xE7GysJ5dIjZAJ1d3P1kjXcV5/9DX
03eJ7xuARUBAiYz2/VKkvjKyyC+MvTG9Sudm6AuIpWE2oziK4WKhvPJmdO4mUUOHrg2Ah8ZHQSYN
lsvxUwAU7ISFojbrwy0hBVMwC/Sotu5Vc7XTQanGOjnVeWi9LaJnjOqkT8ytkIsQsxoqntDyB7/J
s1MGNtNCgkznJX5W4tDH/IH2ND/bZJPAkEAJJNKfzl64Vxx0FElge9w9PDe4ark/6pGEozNpCQMm
XeSWYXHI8/x2hvcccdDw4mqHkSFBAiNkFoPyase4jHVzaCPnLIvpASGADjtDeS0xUaQWnWqN9Whp
hN8Mo8DjQQLYiOajd5bnGAiq1+hEG4JFh/ifmC2UZw76MBbOkbAAFvsEX3SyUltzvGt1oR+rPLxz
A7kKMRE1fJvUelgLi0/6+1v6HCZgGWyvsVGbVHfZsbpeTkQIu4nkaUjzm2DhmpcztZTboVwaAowG
duGZYmSc57DtcIqbus1vnZxBgYKWWRFJxJwnTLfEW22GsL+3OrZ0hjP2x6H7AHbB1LaEuhkXxEar
ZsIjuO5Jyt70E5yEQdID1XdX/YMydqrsPCFS2OfTfBsPzaksiBUJRucnqMZnFQSvLYClpeGFFxkU
7fapVPiWSndU3gCGGSq1KKhRDNf6Kpv/R92ZbUeqZFv2i8gBGGDw6i3eSa4+Qi+MUEii73u+/k6U
lXkUGiGp6r7VS+bIkyfCHRzMtu291lzI/63ResJdl6dE11gx2GkWmjs1TJ467J0YZJbw6HfWyIyq
4RWLqEjp29GmILdypTQ1CbVW9irwgQxs+dvUxwacxsWjwjt8HM3I7Wp785ZRMw30aFWfjHSmT+a6
ML3r1LKaFVyWDdllaz3Ip6UFiYtyJ7nG8DyLrMxFhwgTMhsp29lwayb0x5W+7y80SZsDBGbqNoNS
n6sZkFNkTfrTysszZq7+1bTsJWidOdyRG5B4jXpjkBqxoQ4I4KDE5sHqimbTakl5wzGeROIyN58k
k5q3P27oBmkjxvBzTOeuBraJc5RNylbrZleejXc27eg10q/t7gPVeEFO0r2OrgXU/TWye2CsgDVJ
mYQ0koJ4ueA0qBDYIYhSTWPvjOJ4WnIIkT+raTxV8xdO82pN9FL3JGwAtnVhBzd2JodND9jnYIg+
O+oBlUWPvebGJj+EpVnvf/tWtXz740OmXmVCOD90gx2bMi45A8aDb07RPUjiBIzAv9OFJRY6vvgh
bE9FZb/wCgeb0cmB24btAp41pzqVdC61vuJEAMdUzcalVbM1dAqyi7Jmt2E42xsaoZ9Z9xTq9m2h
JZegF5urpOvDpUI4Jydx0hAzFc2oQYq82fXM6yBuFWMHcLzam7oC/tyPXhuaZuweKlMb0ouAixON
QJFg5fADjdxemaNP9hWyPV/sYfJPSOoU7NmmBolZt5aDp2xqLXR+TKH+zKM7EE0WC1hpdCpXEe42
QtzpEmPra2Gj8naQ+W1sya+xV54Uv00ThnHH/SE2z9gWyokQml9xj2nTKJPXeN4M25RBrJ5DOlMY
kpaNsqRi6DZ6FRBwA4c9yJpXZGfMDvTuDq2kw+i/u0HrDwkxYm91PGqdjtVmMGaMl81pmmmrl/rR
ueBQHfVXWk+BkwoyK1F1Ak7RLiOyfMIoxEaN6C4Q6KCaqftp8wLxLHDsC4T43eXyzmbAk9jyPmxV
Zy153EnoqBgpCZiF/QRjvG3XqprtnTgAchbT4acEuLfUBllNasZr2cGfGx76SJgnvMrI8iEYjZMB
gAo1zcyur+dKNx1iEs8y49ZCYuQo5RIfWLGlbYnkYogQjtLv3YI+JlVerTRy5hTaTSFa0TpVVo21
aclUxkFhw2Mn66qAmKT52rBq/RKWC51spnJQhnCnp8gNcK1fBehJjk5BvGeD1XYp7R/wAPXL0Obo
pZcWsM5wWAeTEGsJeBd/VZLsNd95yID+zo8W2QtY0oEJ3I+crrehfJ06BpS57TwMLNlpxdGySrqb
dAjJici9vd7a+sovAAzZjb6zhRHu4ukITRmNWX+scY7ANrRcB/LhGsTN1bzhwBhon1LJ82CYGRLc
IVoTnatgDW1gsGbV1hecAjE+ID0KCTcuCfzofCNfDxXn6HoHAWhal3UCTlJLViliLiZFuAYCbP80
jBa0JSVddtZdfNMmAmSt09ZZXbAX0CtmeZCI/WxEvhNHpUEPn3I995ASmgD3EutKSyjztTFSmY4G
bIzFpZ+B2cfIkq+qIXWTHBQVsmfkBSAmwx+ObC9mdY/l9Gfd6jjfDZy+TKSiSs04lROK4VVILePh
pmc6v4zEQN+DYqLwykv0VYA5hw7CX2NeTFp3R4cT2WdmgQlQ4f8b7YvFlHZZxvFzjDSTTNiAEQTn
dxFwHgpNdNUIES9xDd3UI9lbIEWPGiioxvyd9S2m5wm1aTKVW8c4V3V8nZsLxswEu/OZWdDfAcq5
FLjSjHC4AQh3NAFoN3VK0SONmbQR46mTJ9Wnj9Hq2aNWGye9Tm5FXiAm9GJlWTjRwrcJYbJMY6Ep
LTCwFp4bTfoek+2S03as0SkcvAdSZQbGzH08UuTp6ySXt4GqvAS19+LY4w2jWLd0EoWDeXgbOJ3H
pMYGWc4sn3pJ5Xv0R0+wxIQ5HSQsnkcIEDjQHYKOc91Fr7uL4gt77B5CJD7g7A3TtcJLjCh33Ijk
QGNwhG7uPOQD8mor1Wy6J74BlwLfINnbrjJUJ8vXtyYtbQoVsGYlQOA8fq7G6JE+2D1gP47OuRvr
OqKi6lz1HHAh8T3VsPMXaRRdTVLn0R9KsbDsOf4rWKji2PemvK2mqFmb7ZOjDcaiS2bGwmgNLr6g
G2tgzUuq6hXt95MiabN2SJws9tRxgnvKKv7bM5zc7UInXhaNf8fh4Akbjo2ZBsVfOzGpBw75SzAu
XDqTp6+SGuafrbf1uuU3Irk32Nu6nqxiIU7xiJI1NYZpZ2jm0mYyCXYpvZ44fnQe3ZBcmmJlOigR
ep4cWuX0guiTM9QvUP7JYm/1xjWCY9xOJPaQIsGl5+T/gtovzn2DCDX9MUYdmDBd+aXT2+btX5CW
OiKvEIb9O2/kWTN9epfW0k4FZJQhu6x82AyF6tPEkCcatDbfnoZ8EZwzBgOR5T8VbXsw4uq2RmNR
Wf1j33jRcmjgHxekZ7KpkhbQ3dBuZa/FB2cmkLXNfDoR6HyJnDaLmIgNjUp0VcTyEJOOsCC7ZD/2
2q/CYAkqe2NaBtqj0dS3GddVas4tNQjjRYsiKVWPOeUzG24FUt4ZkRjpYb2Uc6LPSDbRyuQABQ+s
ZwxDE4iGpVM9BwNyhLJU1n1CQRLoBIGN/C5jQkKguC2L4ckZqHCLKY2pso5kXDLuhjeztPAo4O7F
wuGgaUmKZ4WIZs7aE6ZfB1EU5zvC2i6FKO7kxO5ReQkxI7q+KMVrlQEajG1auHHM0g1k9RIYA/Px
brwP6upmIh2EyrM9auD10aiKZeNHNx5a6G1dyR9OQjhaw6RNFv1ZmGiV59v6q2gEeRlOwK0udDYI
/8LvzXuc1FiI40xfvNm5FejsU1afKucGT53kQkkZQWm5wTnNIxXHaKSEudLs6dnP+b11Tp1lrP9y
FP4aG20i/zcRD178Gg1AJSQN8xg8XOHbcz85XGltdml1ZAsE1nMo07tE5wrqiXRThUlIyLIdRj2d
smg6BQpZmF1azxm5+ikUVPqSCgvc2n05qmIflC9jx1mqH7IHJyM+zGl6Dn9Nd1n4Kjyh3rqwWrJb
i6IdeDU5cIE8522gHOtin3tWFxyWVYgoZjbWyzI18XSwWugejSj0aBAwuyVcavbOSEvXsW4eifO6
7MYJmz2Z18RYFVuni54zOVXrSScVJVGCUzCIDQnXdDW7aK1wws9mOAe4H9v0Lkwaa4sCpCu44fbg
mTDZrROk+mo5Eey6RmE57yiY3uNDZcKgNNZFXopVIyH0dhx9l52RXvb58OKoxc4skrtEdhD8rXvV
1F9o+jOURDLbiG1mkMFeNMUdQhc01cmNSc+T0J/6Gb/PRg+LRy+2S8RaLPh6p0KMmqVIFnk3gz+s
ugbaR4UyoCFfhu9OPytLO0pmr1kWyCAK7KIrQ8v7hW4wfTatczopV2EWM0jQ4vnJNldONxjX4FDH
brpWF4krREkfMxuPrZ3XpIy1Z5mpR98s+jmNgSTdWTsm1XWqjT9awBNKglwLOdIFWXHH2kKX3BHP
VdTIfyXl2jJiK1t4xJasB+A6GDzYN33d2/z7K7fpr4CwtM000XIbEMDqWmPwQvaQINP6ofWk22XU
GkmJ84IWZaAj0OmH2l/64sks6B9qXXAMu5EmdM1QmHe39Y1TRizRsm3Du6pD2no7lcpLo9S8xk54
YBQerHUhqjVuRxQqbRkQx0fDyQpg80nWkaEMtDUTEyIQDr2ZbUTnD8umkBezFDox6dpRQ9EMVRjX
e3M8r0qLkMYWyHfVdmVXeisHOdGSPlrJJh9coFIQu8BsV1I1gKYW/YBL9NpqI2pczeSTk+ihadRV
A1eW/sdjoDp049DPLytp02kv4D8WBHWZfX5Va2ymfUD/ORbdM+PikVFEjmqG9znDfKuTimoXP9V5
8kUisyoMKFPBM6K4dFPLSFs0A/UWuoQLcCc7ZjBuPvHN0zjEjFL8BN919LX6xzBo0b5LiyNBGW5o
p0xqGh5EQBQkg9PfMyu7WyGYw4FS0VztDY6bpKGapJB7WvjoeQBrfGCszFF59Z0aGEUCmjzvpl1C
9HSs1zeQlTaJZf9mC+AgZStEaYDWUsvwnpNOuDCd4DTFNiTA1txMdfFUa/VWVnRK/R1nCf9gyPbO
COUJvsc9qE4yEsYbj5eXhtHOqtXLECOXmPxreGqcVGGkrkaD0Mq6ZkoASD+Arc3QQfk1/x1lQ7FW
qtG2Y5U2YwcEaPxYhmgPFeG8xM5VnyinmLb/weiabt04nNaMbdDnt4OcLj0sH/FAm49dftD8C2Ic
X4kbL5fRRF4bqdVU8tW9rgaEsCtLaenq0hR2QMOL1KWwp0diMQ7IVHVR6sbt0JLmFXs98+3kqU44
cvp4gxDqKZcjg9Bl0/WI0NSIIPEh2aTEPxMrzFo4WmYKKZOjVMfjaPrP8+vpDOCUlRTxogVSYcJS
llXN1ejQGrIcq1v7SJuUrvtlSqq9bASGp9n5wfGV6yEMWmRJ3sD5wL8zS4p6zebLVC22RdMM/QOD
peX8q6emxSRCHvMSNxQMZ3XZ2sOp1NW7Ec/U0nD4cm037CGBz5pLuDXIBuPM2UcY5mkDYdmrmKGF
jFtY23iFQbLsIx81fZU+62mA3z7Tj7GHEdEiZ0QtjWCVEVmqdAO+qYStdbDNFeO550wk1/xrnD5T
e1VqszlpUG7TvCfc5qesWAe3Q5v8tmrvMuzT29LqENBSAZSID5PSo4svoiXjUIZBE0I5RbFwGuZs
PYGVPqtdvLImkleCNN8phTlCvTaWnU//WRuHikjMEfyVBjifW2kzFiR0DFXkMAlQT2hXlmYH5qzn
b9PMFuZIFt6YYlzLunMN1CCMCuNwZSY6mFemNVEBPy+u2JuUiEJ+UYPMSSaCZdRAASDXh797xo8I
OgN/I718qSepR2yDzmvf+ReW3TqktJo3Ste8mJGBer9CFC+mVOxDFLD9xPxRsKZnNd1KGBpzP6ON
94Glup0Okt+o0nwbE1ZsKq/hONITwwuhNUyFPS/pD3Rl6C2jwfQMuodNmueUr1a+U00KYccSS6AB
wBMGpqMGbaWR5pYf02zuVXszV6aWYf72CsFpfhyhsBHfPPXqHtGK307rpNGJfphZ5jUj/7zM2GCs
ZdjGYlV5IxNxPjtvHO2aWdA+8e0zsmfIMrFTcaadXnKAuJWwbh1ElYdZ46ClprFUwOvucnIQ9OE5
42WA7wcGlnnEWjWIZVEYe/X2LXOZiu5ZsipExZk4rvPtOByFBTCGK3otArYHCOb/Do9wbI3EjKT9
CVNmqMgA5CXuy/JFTFriTu0pdqLiTC2/0mvmBXyeJPhjPkMOBAY1zosi2S3M7MKfQKogX54zfJm7
aRXVeKTc6jX33arRlBHpVz1qwtF2fjz91DB6tk665l4caxp/i0QGUH1NsZximsVolTbR4Bdun8uT
b4tTa+mXuoe+y8q5TS1I+uXsKUHwhLHHrg5B5JA6IvPnzI7oMmBmi/ribt4EGoVGqZ6n59DhG8qe
/iPooQngTlmtGTsojXYHxejkKdlK0RqNSROHabsNJgYAsevLCXC64z0FUw3vh5C0N+v8/xOL5f+C
xPolZeUPZMv/R8xW+SWHZfOLNNlf2XOYQaj4A8Uy/7n/0Abkv6TGdEE1VM3SZt7Af0AsCqxWuFjS
fqOwzBCA/4MaUEz1Xw7wFkuajioAhAkwBPW/OSyKqf/L0YyZ1YrsTho6eJ//MGv/4O/+w+N9TyPV
/8SmKbpmSANopPUBMWCZpHb3jZ+6Y0SARXDqsDhidyx0df6vzMQlIsE3GnMbKvmt2ictrK9K60qK
DZDEZS+iFfkja2gldnphik2QXr89djwJf/9m4k+I7D/f7AMZJq9a3xdek7jFcGHC+WQkxYl6Y+Oq
MMZoOX9R/udoEWVcbjyNXJNyQwQas8p2Y8U6phZSLJGCeSHliIATHi0Y02bDhT4wFAkXBdaYBusY
I2zTeamgSXrtHrM6fHWhmtspxuP63cUYn93m+Z+/o0E1U2uiaIoTV/OMO1MjpEcfD7jSgBXg/Nbr
60SmW70v3CFESNE6BsKhbkkRi8SFI8DUj79LZzp7QM+pardFgWBm9utm84/DKo5dVlco/RJiZYzC
XHtxi8gmfjLSSVswIjgWI7u3ht2GstOiIxsgoTOq/kTyKEmEwxRyse0vQdZYVYdPaUTMGCmle2X0
893XPyivwDuoxT+/J8/y+1vgJRbDTz9M3CjOzo3hbMZY3KhUAKB7GKy1PeeIaQVX+/T15332/MyA
rne33LPpkDqjRjZG1G9N5gTz7TWxGPMybb7+CDm/Jf+AOv57TTOu6f1nVFkZdpI6w/Vt4wlEaLJU
jWoTI11HcsnAYhTKTy3EUNCTakiM45oJ9SP8nm5dDMapoxEHkOzJLsKnJtXPXplezk+ug0e89NCe
2c6jonLQ1ZvymOnykh7kz8r079iLqA78X4goN/PfinwLrVC785TuV59F50Tt2PzTG5/j6iWZVPSL
wkXfVYgFbDebn+y6qA66RcDXOIZ7BIF3dk2aX6O5YyJPjk5Hxa93WjHsbLTkYT2tpyFHZ0qXupC3
xgSnYkptetXWZeD0ZG5Z0zk0TOIZuuCBEvyiIydHn9X2OWUIEnolzC+UrHlEq3kuh+L5m/v/ye2f
4VLvfmIYStSVGXufHWtboIgHP00vIZ+s6jK7Ajl49/XH/Ilj+edX/gBKq9Msr2nCxm5rlluBvMN2
dCZm6TcvhvjkzTDnJ/jdZaBib9vSi2JX8REZEU+MxvepDSMCMiW46my8ciovxX9qb7W+ASuRoXWc
+lM54oCb/HsrlvMd9gActv6Ow/1PBcyUcPQNtNsSa3FF6Ft8aoxxHbOga2Of7OpR2VYNYZGJVrqB
Pf4iZ3zfAoOMJ3tN+sExQW+gxPALSKxS4uIWB3W/+Pp+fna9831+d71dbngwkU2u1xPXLNEq8zv+
SwnJCMqji6C+ZmH/+qO0T1YB88P+ZggRTZrJGwqlz/phGjLfwB1gG0BZkID/Kxnbr6OIxAJ4Cdhi
8rFEYh1XW5wSDEmcOUVJw79ZYLNeozQxll9/MfHJjmB+2N6qzGstg0Aot5idHjU8yTAGda2QFlcj
Q6/mI3O/y/qw3AyRuEKZfGqs+pAH/i6Ht5FQo4tBIhWE48EMaOHUzkOATREh6GEabPSe5aFJp9up
Si6Kwb4cpbXPTaIPxsANB/K4u8CjxUGk29cX9NmP+mGHs+sqpc09xa5neEsftQKPGbAyp77Ry/KG
vtWlngGkLYfo8usP/OyX/bCfJHHUy8EnGm9sW0zHGnEm+MN/J5T4aUHV/fWnaPNL/rcl/sM2YocY
Tbxej1ywXUAb22ybloS/C1qAQSqOGSmbURI+zu8irrzHsEnvsk75wTbOxkzraYSM0zQI4mLz+uuv
9Cc677/LkTH/Au9eH/wksVfxBUgeYfzZd/kOP8MikN6qIN0TbRfgE+uby//k6o0PK6xm2rkWKT2/
qswZKmt3DrSDMPdxQ7Z46spvXtNPfkvjwwqLqGoEN8AlzUuBWZKfmebq0kOcDYi8/OYJfXu1/vJT
GvOnv7txSqY7Q0GihQsr5CBLdKqztm9UOQ8X8ZOGheGhDpTkRsgCHm0/M65wlaytrvOXCMintSkJ
Qw4rrdnZTu9m4bATBn1ET3lo8nRNsA6J2lCuhSX3IOTXvU1bTjfueD/deoif09Hai1SC6WsPfdl4
27pwaEzTKhqz8soBYOGjTwNNR+UAbnXXTelF5KQPFjxi/G8GPgGKw6Ku6DHVGwOl7WJKnmnf0pkP
6q3dJ7+sqNuOtvjmZ9E/+/k/rNTgEXrUb3bmqrggeyZELMxVueJkYDrXJj4XjAIWlrfZ0O8H2LeC
B5lelMCHgHusu3JDuV3mJ/6TP9jLaj9Z6qbzzG2HZpTUj360b79+KeYj0d/eU+PDQs9xOYo0CCzu
1ERr0xpORabQgpQbHxiG2QcP2AwWzpQthE1803Qeu9squanLY12YOAx1OE/WTaKs0+xXHFduob8Q
arEcR+JFlWRvFFdmhOWQzlVIYsOk0DuLfVZh+c2t/qTGMD5sB545BKKZ0tyNaIHjEbxCM7GezODn
17fns7/+w+o8VKQ/dtA3oOb766qVV14ZPdZ2uv36r9feIj3+9m59XI0lSElL6XI3FDSt/UR/1BHt
LWpSVQfegqLSz21H2B3Jp3WEsEXB/xVHilxgTqcRGyLMJywERbioKH+6e7/CiwJB5ZZR1z7TsJ8Y
qJ/XEYFYTjL9kOoAkC3GxxjR4RN+jzYtQbWYnDDwkyXQW/sJpVnhyVNmwcWqqUcDCYAHb0FBXpQq
FqkUtwU5eYz69ho93ibyD1VinSuv+2UNNtogZ7zqM4ZjDbOD5VTy7RSU0GPR3XZEoMI0Vh7KYtwb
WvGgmcm9MVKNG3SrRKy9BiQJAohCbk239JecjJXtEJuGtXmPYP+EDv2gUoePireTpbGBhYD4POk5
hPYjvGKSASaQxg1a7izAfGRuIkXD26uuYjVFo5psgLoucr3Zya4Ao6Z6bjc6W+RCizrULTBvw4p0
aBBlSHjhA8BP9TlDx3b7CBxtW0Y6M4v8MhoIxFUIygwd4t3xbcRxcvY4ko4O5JnIv498ZzdmoJxq
bZ1WzsGpuBCBCmRCCDZxmAnj7KJQlBvVcu5MJ3XjnHSiOlqPOKjokA3X8BiOnUyOKddEHu6pzZSZ
QHRmvvRg0EEo4vjcZ/0L9qeNAQZG9nJrlGSM1A5iCnmF1H6TEV/KzGAtgu7g8258/dB+UrG8VWbv
toMKqL9miil3W3BPy4gpNuLBxyIZLqo2f0LyvELBQ5pxtf/68z6r89+Wrncf2CKhpTlBHBxwvGVJ
PFORy21Ra/ccY4BmVUjPO6wWhLO9ZriTL4Y83HeQEbuziOW5lflL0KvXwDewFZrdsRZWtUgLMhVl
BXTD4sYhR9wDaHQR/8zcFuXFMgl4C0hN8ZRXO1bvuxG9Az+Pp427outdnLCrIlDjZVqFVw6aNBmr
u68v97O940PhNA6jFA6COdhaNjmNsx9+qNtb2KbbAmVzQRN49fUnfVajvd3wdzeWgBE6C6WVu5Pu
/0yImpZ8LPD/tZ6GL0FRPrWFdjJS4xDw/Nv2cOHH7ZY6amv2Gl1g9rDGuG1iy/36+3xSzcxg5fd1
hm/IIYuLgitHgwQKadxXJeUCCxkCtu8OUZ/c3o9UfQ4L0Ti1XGcJ0a3Q05eACB4H7T+CL01dKMZ3
j+0nW8dbf+7dzdWNRGebLnMX7yAnQUgF0jg0hvK/e0zEhxIjiJpZZsrGodvKoUSitujqBtKzehBG
e+N5493XPwrU679XCOJDhdAmKgTCmNdPN3IPpYhyFqN9FMawxoYQrxt9OHqeSoAs6etlgcGjz9Jz
0honh0PkYtCKbQemUde7tRO2G7yRz8EEsR0tMG0R8lBn587JMdJ1gaUXBb4GDXLAysN62zr2KZ31
yGE38EAqd6QbHLxm0NlRrN+t1x9tfMULwYgwYuVG6Hso43ETi9Gd74Cv6adYQfms1KgmFKNb+dJy
lqOvXNFrvvQrzVhidn+d2IWmSsympgK3hIXOq1ePsg1cu7UFm7BKBLKFMz/72RgdJjJj5mQP0Y+8
hXadeAFMtVK/UsYKgmg83WcZ8TahHhxs9KEizm8Eox1TNsg5CNwWEreoWp8SpdkPqncyjJKNHpYD
7NfuFITiJ73ssxNqhx6fRBeTzleIfatwgwxIzCNEjNystnYeXuaSP1o7oK2YoM3TsCWb6S05ND/g
JqD0hbMU12Qqtj6TIRu/tA34e2dRZ2u5sWvZXgq7vcyC9K5M5j4n27kqnXnrvSCebu8Y5oHxd1BL
MiWn0ATWUFz3UKCT2H8hkX6V6hh7bCt5cppy3YVUGy1uXnJm3CgPL8BbuMTB7Eqm/H4pDjK0dszH
rquswp+mbYrWuZm3LrYPVLbyoqSKaDxo00WBo3Fu3RhR+wabaGiik6TiT29bvK/+jkjftDUEZH4D
n4igkCXiS7IqiA2CC7YIZoZd4609tVg1inVFF8pZVRgivzlDf/JuzzTl9ysVdoXSc8o6BwlLyg9g
bYqcoyRB45t37s8whP8eVdUPe4DHWYkWvs7CTBsJfFe662rAjGXbIm2WEr7ZLD2K9rkAwUL6xtcf
++lG+6GYjkY54M8YcteIik1Dl7U1wxvwf68xkr5+GvylKOU2DuOdEzcoiauXiHSLwE62nV6t88Db
aGmxlXoJHeOhqdK17fAiaK25taLoWWjp9Vjlj0mc3wmqGztz7hutDRZjbR6HvD7Om6pOMVjaiitC
e5/MQsJRP1T9kzH6T7Uq7r++UH1euv5SdYsP97cvhdWMqkrVrYut7wUXilq5sNqB1eEo42Xq7rgi
CCk5CivDU924Dsol4eXHBDgshpJ0OVcHTQARj2HiBKbRH7DMDtpiSuVFYtoPRoAaJUhoLlj1y9df
+7NpyMewGjECwGlSJXH9AfWfgs+C6MwFvWMwmPpWre9Bv62nQFshiCACvV2owzxqukCJuYes/IoM
Ymt56CKcMy2uDSJWQFNrROnXI8BegZGvgEPY3EVK6DrBbTsewvgcQIrRSPiJvXapYVAqEseVSbvz
FecKGftpKH9g8TsEONYDS/mmNPn0Uj/UAokHNN/XbKbz6OCHmoRV4q704NTE9VZ3bofgnHTtRY7c
VgXaV4NTSBin1fjXFG8rRzjCozsMBt7G15GUBOLgid1ykxqzoYCsLdES0UPEAXlNRPSed4mVhNUL
Yf8McK7sGYfxkGXXkfkca9djfSb+RqHjwYHX+S57yfqkkn5rH7wrEcwq8AmTp0uU9eKSGK1madri
xaNxtsIaxZLrrWQgSYtHwKYlG1oruxjGcA3WaV3SswpCBSXMBA6GM+MyoLcFom3EvZ9t2wiTIRQn
WKsBTJkSNXYkjtPcWcnrlOFR07nVHC1eW/DGO/os3jkdAdQU3tqJcOiqzSLvDcxRuLQVpDqhdg+3
f1UY5jJFu8Z50x3i8lGzetrtwy4KQQblWvdEDbeukUXDL3bttD2lmfyBF4Y0JcvcII+9xuBIOFZ3
6JCRpqJaleSECVAKVdVv3v4QlL6m8tdzS6vOvuuUafOJ/S+vvDov5e/udZQXWjqM+P1Mo70IuvQ+
ENW9qWmrHF1XWJKKMx/J5pGfzUYdDtZCS9vXr1/cz7aLDxWUU1JwVkqauVZuXZdqvtMn4yT1/ruX
5ZNL+7Bs+1mlKrkYM4akAUdm+6z14zd/9Se1n/qh/5FEvddNsmKhHCWPG9zRLEVpAkYSM236TbP0
s3aZPn/6u9+mTaUmtNaJ3dIE2DPItRkWaIk6ND/t6GM26oP1mOm3hVncVX51q9PfiW19W40piTpC
/sCdeuWF2koxNLSvuIuK9OiBV26Y0M3Gknwwb4oIDTlynY5cU8k06ptN85PfllyXP757R4gvexbf
3QzuShWTZbkrQWp+/eB8NoZ528De3ZkMexUM3jpy/f5R1DnKccSrC9WJU2T5DrJ+hIpBch+SdQLd
aaM10TZFWgn05hk6NOc5bYsv9rtG8N+fM/3Dc5YPgqCUuIrdeEpOmmyvI0O7TAriN7+52k96kW9i
i3dXq8OQaqKUgWFk67DSGg2bW7uFOLtF0fYaMamRjQQaEnuXIFceO398/uaTjb9emup82G4MejMS
xnTuiiGlyiXMUYzTFtsHMyYt2MRN+5C19lqL8GtKI76z+u7WimbTcICaEw/119/j768bmQB/Pkyt
mlZqbqj0jelqYvbLd8hWd0Uibu0s+aZ2/eQArH+oXeMuHDDnsBnO3H3TCu4mv7PWaqtiTVCVX6WH
s//rq/lscKB/KLMQyLd12w9IUWip2cZ4nVLRJfNJQFFWnbTXXm9tinrYt4ZSrkwbFxgYLZSB+5Rx
HS4oEyM6STBN/NqoITidLiJorWSUm6kRfmSGugul0ksyeMq5/4PKzCdbwopTyLh4C3y66KQphuyn
TUB2EQNMq2wucNPR0lamHbUcmWI9ByoIOIH9YPMvOCFoIN0Hz6RBUmZaWNJEFCF1g9I81HM2I20g
LTVosAH7ar9baM35SfvL/oQs6Y91pJlUMw1SiM1KP2ySFl617I8tHoZ1aquIUUXzVGscC3XrCqDM
ve21nIAQPHSmvBK5fTdIhcCCAVFBm8HhqSwf971B+MhsPht9c1PMGsg4rY9g11fNYCJfQL2S9c3W
YPhBxNIs4b4OofvUuc2ApL7j4TgXub2Npe8Kw7vXE2AyBKlUg7yf//3R8F5jO7rpyFtZAlhy22jY
9lWwVsmDd6Js00T5ATvpvgRfsnF87Too5XJkXwdQduHI/hCi1f/6WXtbhP52/z6+weC7UI40sWvV
5Bm9kbyV+CHR0GqYeX3bzSZbOaxjHLXAiQ+tg8An0aBlxLpcQY++rHL/NnI6iOr+joiBc6TS27Cq
K3twDt1oLb2x+19tGarzYbtTq7LNsrkcEByQORltzQy7BDF8X9+Kv69l2lu3790qOgZQ37WMO9EU
PwrzBArlm336k5XjbZN6/xdPxqDAG4zduryXEGxq1Oxec/JL19Efvv7un33Eh92U6FmHCR5JO0N0
7SVXXfDoQ1XGpYJI/OtP+OzuzP/83UUQdG5oaj5/gmlcVDbGW736JqL876s3WsU//2p90iW+aO6P
MZDqzZHChm40/LDb6psF9W0x+NtDrv/5CWarWaoF6NrNW2ul1Szbs79dxM1rmXtrQt/dhMaIGYUn
pdAfpeKcM5k8NpwjlHH6hUEcfx+z0EVoadN2FK3r+UBzvr6x2idNC+3DxgLOUU/qmajhdRzqRWtc
Az0gAhgdNod4CDK4XpQSZzfcghT39Xef+9kz82GXMWJ0oA0Z7/PUamvWCTlJEfb9dEYvnG36ip2j
Y1kMq0v9fzg7j91GlmyLflEC6c2UNkmKFOXNJCGppEjv/de/lXqTumxRBGrSQPftS4ppIk6cs/fa
/XAdCIJ2mJ9IMMIDKbojo4DsAiyYBb2Uf7sS3wn2fz1jnkNCJhPz1M1856hYxbFSWjBvXr1WSTEj
FRJ7m5qW16Nd4ezyL8xJzlwH+WQFhNWX6MIKMlcp/VUVAnUCvD7qgkF8vx4DS7mwDHxXCj88hfL0
B/z180zDVEMaDqlbcOHx2w8gYdLdmPsvcspJXUqlpd4lDRhV5iOSsjF4JmKCb9qwKhden9zoSXQM
lGLnM5NyKnM/2sw+AXfd9xX8n99vwpmztXyyyBJ5b6EbBvzrAIhG1b6CsXbEF3FlDGoyj+IAPoC0
amLt6/fvI3qbn/+/lwXz038vi1YDnVTQvCFw8HYVzfh8lBZkSL+FSpEgmO+vsVusIz9GRZazdE4t
ZQKQbrxQWofIrNZSLGQ3M1ISHDNbmpfpeGfqFmndpThOtUskmy1QJJ8haaa7oxk8OEmLgzqbrA0o
WRLnT4bmkfyI9iuqLB8XGNSySMGnUUeCJJAqLGdRWLaEsfRTAIS6rL3aXJCANUCPHCEl6S9qGa+J
EX9hnbhXp554GyrslAPccjVQHgKDwJcp3qj2rA2y6GVe5Ng0saXgufc/as9hh+/KTdDWwWIo8yuf
NlqjC6QWubWIyF8IqJ+mWto2cJTk8qZUlBfCuEk94AqROqzgvJN2plXupXAg2IhXs1Qy362kyROZ
NVtF6bfTMhdZLcaWQZQzySj+kBl5lCJ52fiptvJoRPVmcsuYEn1zHD2Wldhr5rjMmU9HhUHTp9gT
Mb1BD2Svh9bYD771kWbmDWWmTOhYbqwlQ6yljO67nxC1kgxXumNf2R7FYtXwoUOAF6iBKAesHfpQ
5t2C/7jxxwFXHdgYkfjQ0WK3840FrI5rK+0cHAvyrW63z5OatkfJAZ2FhvtQbca8esFf+eio2lPe
pimCEChqQg8PoAKuG796MkpSALSCLLipU+qNzmtT9isYco85bzpInBXOwcey0AkvICGiCLHeakL/
kI0e8GAii5nR+sehUg8RaQSzlhFNlKhLzaCnZcY0PtkW8QMZCdIONAVDh+IjnRQIuDghjjKAHnvv
1rBH8PdMmKsWkgtZL2tPIXNKlvwt4YvHkaECkqS3iLSHAobYPO4L7IRleD0EyJFSKwHrXaXLzJPv
+0T7IJQjWALjgrinWIcmiWBfNAdGEwz8I2/pR/IIVhR/XN8+t4QSWEwZdJWYvYgkrJTaHH4IPnPU
pfDvloXc7gkjNaY5upsn1u0whp82zuxcy9RZDBojHGsBEmfCODfMkEzZWaslPtKI5afCCVSp1R6l
KBRjUi1sSZunWXt0MuAVgrRK+GsE+RjiJraJN0B0wEWzgF7R9yfQuZGuCpQQRjVAhBkrN+loDaNu
mmo7uxALTEJuaqibGhkS7hU8Rw15O/Zg71JbfhqCVOd+tXQo6LTSh2viemX02OhgzZuewAupi7dQ
VY501rXSuteciZ/Cu5WJ+MurJISgOO31znnrDPRNdjKl0zfdwqrHdRDT027qDrqbys0cteEh9UiR
T+XonTAof2FUhbJgVvkUDeomd3yoTCm8+tjGZlb2Cz/S9m3SE3lnjgzxMOxMi7aWNNWCA4c2t+Tw
EdYvcTs8HJySGkd15QwYRp3m95HavCElJb89fonl+tZW0quM+NylbdprH16HFSZfHLreMkAfZRQ0
AFuqVa4MOxOwfef5EPn0dY25cIbs7BUP2CpT07su9wv0294RFQgwGTQPSgH7nVgH0PPGZ94O/bdM
wJlEqI6OzMNKcGnnzpc89PepE25Gm0ht0MRrK4mfpm2Ks9ZWCq29xGiKWdZbwaf2VbXyobLPgynJ
ppZBwaAy60Cipovpm8VY3PhqdxUUzVIpg6XRyce20TArBse+1B4Mw7j3pyZ9CbmPNi1UO9UoPokz
egla+1ChPdFQ10zzdKOq7xhi3SDs2E9bg2FVvP4GuX9edE1KrbyouL5ZLgIXfCRnVNAYoKCD5z5M
lqIXG4AOW11KPiOFVd8itDfOWOrNWr5hH3z3ZKRkPTK6eRkSGd/J0ZWd8SclzBgTtBtYw2deDAtP
izMeQT25bZpqUqTarzDTCJU0CzYfL7qZZkJaEu0xa2VzJq+zht+b+/4+73LniiPgSvP7gNW5nMlU
qHWbLGmqNPNitD8Lvb1Ouc+mHuwTJo+13CHytHY0+DYBwwlEJLua6e33Zwa9RGPAPBRJuBsSSPj8
H4SExUu2TZKMmLxOz3+rBy/AraYQQgKHEqYy02tUNCOxK6l+gAA7LEL7qSjkx1yZXDctFna1ammY
9fldwUzJEcOBhFrW+ZDxD7Hibf+KcvUOFfchd6o5XpBHWuRzpdLupo/E+O/mAx42Po4YJLRBMyFh
3hf0kIdpBWyedI+Br68Pb9PIKBf1Gpz3HePtp7pybi3DvKfh+eZ1oA3r6pKQ+OfTh+ycHJ06QZuj
ANTkGm24AvC8jozuZfD7rcOw5vca59xXnJyd0EPpXD74xBzTcozMgKmM8MUqmg26hsXv3/F9XPip
jDo5RQUe1XHYUMZCMYHjWf5JxXCtweFJ5ILQJ2/ddjGZe9XW7+IrR0ir37/3XPV2crSy47DJOgfx
SRdrNHlQNJnRxd907sKdHI1CP8kJb0V0Qg2TgzOjfVtOoUmK/tRYIVms1EQ6CteCitFo2JKDGs8B
cmwGi+oK5zKt7VIFzm5faEHYP5fHsnNyaJp2A52hQeo2SbuLve4+IKWMNcUj5ip8rgESJOjrW9SB
PP/OjeZ3j1OhyS7wYsXqA+iTjyLRt+OkZbDjgzzadzjyXjHr3stlubGC+L7XxJWH/k2quj9DnKy7
yRFLNgn243jSk7JjBnoF66K7HtV0EzhZP9fZUDHNwfc2Bg/ScL6RW2xAbcOJacykewfMnJ62oLxr
UPD2LvSMQwqcd9Yb0Y0wYBOV2odIJ9imwgKkgEXqp6pXoUkds+CYWbLLTFCeMAGBn/lJP7dGuoGl
bMwjkyVQtct1pNdHaIr+92ZMGAVIIfupRxeBuf0qstQXYYorLRXsEv4Ws2EOq0S5szSAA6LAitUT
Zd3knwpM1+9/GlHtFhJw1DKt7zrs57NQ1f/fZXrW7vfdXPjhdfm+wX8dxoo6iE2pVmM3YDHMy94d
WmnmKz7u/+upnxkR35U0jTtxamJxZ0ysb6e+cOQ8c+aX7ZMzJ9tOVdkZ355Au6uQ6xMIAEvLm+va
SuPuSdZT0h+mtt/vb+nPZ1zZPjl65jE9SJ9UVLeXP1V0rY4Jd4sfbsliaVnVpTXozPtqT//7Xxe1
b5PYiSw9dofOWzHJB+NDnUBW/WCz/sRrqlVw98tpNvpdQPYHFn3LQQ2p7RoaP7//2HNLoX2ypHuZ
XCi5ydXVnXLnyx+eEaxFZa6y/sBSv1ILY2aRQCh9mViAfv/Ob/3YT8/TyRpf216mBOUIqdUrHnMn
eEpGFf41eWNzQq31Gecx15SrQ6zormHJW7vr2pnwYEWQFWyo3bqRuA551zykiQcNp0RD240lMqWe
ODqpDO8JI9xjsoIQ3lerwidBhe7/nlziaIqGoSppHoQ/QLaJMdqbcOZH7zkbszsd59zvP1I5s9jb
J3sMdUkLKL5J3FT+Cot7nJ34XPM5kugQ7AoljDPgfRyNFc/vwEGtQlQNnfEfv/1kq0k0x0qIiUnc
XMRbnmae3NtE/irETeF5iFxXBlXfyGuML1iSFx7nj6CKL+xzZxrlsn26F+kwQGyjCNwswRYF7ZrD
YA8KNAjfOYq+14WTLljgXjJHe7azeEv8dbnkbE5LT4neVXlc4Vl6TDHztFC4Z1po4UJjbGP4TsHs
plh3VfM5SmTq/X65vqdFPz2RJ1uV5/tZyzROkDtWLyyl3SReTmSfsiiz6DHSFXdMcBtkwHhMjuYz
j8e1buw7UvrWWVbrCJcqjuqWusudgcN/jBIes4UYYGT8/heeeZom8/rfq0VSsbNHfSS4os5eTshf
UZKP3z/6zHpnnayvndH2fULPxQWBdt0ZJqQiUpA7O3BLO4IVf8mIoP/cvIUJ9d/fIPzWz1FSC3eo
m2taENDT2+pQiQitgrZsOjRFTgb0UOse4HAs5FQDRB7ojzG9xsij1yNyavHUecc+ns/LrLqLLWMV
jVk341m4p1+9zDFqzLqgX4d2tQbTe5X4wb05+XWM5GBl5jLWyPiCDHl04uQ5rBAzApcz6hSsWPoA
fH5L8hE95LK/sAx8K1h/eLKsk2Xe8nRAuT6C8kzbiwrz7YOuDmtbze9llK6grTr1AGBq5XgGh45+
AXcDFtAt/6skabtyWJT+wRyJuMjmceqsc2a1innkHxetvYzRJNmYUcpSW8qTlVk9VPLKMHW04o+y
lS9+f0KmJ+Gn33CyR+Af8HhTefj4c1v1MFofnHYP5A0D3FiZvnVhqHRuL/q2cv+1JerkZyudE4Uu
vp/PIkTVaRh7YZIum/pZPTOlod8ZIzL5VmPB79P2ytc16cK3q99b3k8/82TFTkE8EqClB+7gkyfR
FgFw8CJ5UAFaz+zW+RDkXY6MHgWlRpK1u6wDpwRhcZtr0Q3QOJhF/UMkLPL/tBJImdiGSngzkAyT
eeqz3MYyIKra7cqKnFCAq5RsTY9PIK3BSXtqzTS+E/l6JKtp2xgA1mty7kVdPeIR/SrBaYHCHVfk
GG/FVTWa8axDTJ6G0b4cuRVONBoE5RoCaHt8x7+6sHROUMKyieh7rmvQa60MmCnKVq2mHCWSvcDs
0UZIFCi0GSgjKITvkVG/9xKmgKE2IQ/23v3QTIkjCRax1pWC4pCZ/R9NbraahJBNCdTaJThwx/h1
GwPTnOVq+IqAbDtGYm9p+iP7zDVxU7ehit0ZljKv50jziCEWFHDQvLXnzSXJfkkqxAHaKK1EVT+O
Tr0xCy0DeDh8aYwBFvBLby293xIzC8LWCw2+FSmwYvjBoqpRXnskGs3EMNRr1sdwbHYtz1Au+cCG
cnsV2s6bmSriblRoNuW5vCczBOjEMI3u9UpdBoTYHsJATEHG5P22HakVlZNsB8feKNK4zhST6HnC
YWNHXRO0+EG43SwK4g3G/HdpsB5rjbybMI6LRaT6H13UrNDsAIkt9c+yRQoYIYY0lNZVWNn8SNx3
cQCVrgtpF/f3OG9TcNcMz73O8ueIpptD60cKwRnOJlX7jxE15kJqMsIp6+a5AtPY1Mm901ePplUQ
3SzxPpjirdIL4sLN4G3QQ4kko+AuDNQ90NYPP3qbABN2wT6lgPIdVeXdpsWzCgi+CEIAdyAAF6Mj
T92L/FYppE0ZiY+auz8b8+iGlup9SKwObOqwmVc2j22cBjRaOEg6TRnTHbLWpV1c2fQo5rnwn4Df
ZEtmgNDjOc+l1OwA1ee1rdx2+bM+TOp2Yrb6lFcl4Lg1iyXxaRbWkhMjJrGReAk5WsfAlZNabBq/
flCA3UIhpBE6dUHapH1n9kAOMy3Otiz2xK3e8lAdcRtSMffV0au7vR92bwaQMY0UWBy4q8Tzu60P
eBXZBXhkdpirRClg0AVbn0DNqnAWVdkep38F6FzLYCJZWoQzE7xjGTDbSrh4FdDNuNh0kO9E6DPy
GHgVQ51W7Uh25cyLlIONTgpkWkD2EidAouUqprZugeBm5uvOPiZ03nCGW5w+4CMt66jpygYexjVB
H7DrMgM8YKl8NrzDgM12ZMSBr7ejZ1F0nwNsp4rZqssEe1ZJxRo72EpgUBAt+2EsbYw2vuZ4uDRH
/q3AaTad2rm/7wNnDvTWSVFpj/xlXTtSGCTSDbOS26FVriovAGHmLxvugQbnxDSDC193ruY5qSIJ
jrcAMqWB27HcB4XxAiD55vdfcu6jT+s9Sx/7XsLUHCXKjYyWl8dPu/DZZw5230rcv3YxzfQ6oU7T
/4RUWiv1boIYwXCxADd3qb4+9xUnJRtuDuTjPSq5ERUMffRFZAoIfupVZ1rtHO8KbEJMC1Kt3RJJ
n8+bVH4dw+Domc1R0sw9r+S7RYLKTFayhCGht/UifByhqi5kpQjX2Jzp4SowoWmSsbMQRl54Fy7P
mYfIPKkCFVzcQ00D2k3r3JwROvouT5tPK3d35PRVgOTx8heoKWcO5PcL5fO5Czb973/dE+D+fimr
EsEicvsI7fpW7psd5RZdMKV5/KdnyjytkmS9YY8EetCn1bUAlpHIl4gU00f8UJmckqA8UySCEWvg
wl2c4YdgDU/rey+NLvRYzl2ek8rH0atB15U4cP3CPohceTDI4pk2BISJFySB537Cydrh0UDTCZgI
XLPNt3oazZj53ZfkDv9+8b+7QT9dopPFQiPwq9Tr0qdtboQ7duaJy66uKxFeE5ORMlgGDCP3WTwP
fPjbFAY3ZI/tdB3lnUPlFeGrMAafM4mp1UtNRGs/UG6GUBzDPN1rrfM41K+tg1k4z0NkH/bMq4Rr
96DhG4jaVnPVNiVVY5X5q3zaShhKYGser/WsJidV2poq05DRu+saTlhYoW4VS3nSIbn0Rr9hLz16
hvFkYnzIiaZgOcrMyRK8MTLrvo29m0E3H6e/yo5iak1y/4y0fBWxtSiJOpklg/Mo87eyI76akiDk
pHf2qaqA+kjwKyVwAXRtbyQ5ow9QdApO5hWUQgcDKqm+ZM0xfo0THG/ZUu4nbHmIs7cCYhVV4a6v
lJ0zWqBVa+fZSgqY7Y73yKz3TlIzYEbNxun+zWsvmycLs2TSyLTxEbvjRLOFy2ox2+TUuPn9MTnz
FJ5CoRhZ1lpRyj4q8Hxbj2RoBLH0VBVS/G8Lzbf08q+FJjDksHXC0XcdubmBb71Iff2+IhZJSur1
77/h3DHJOFlBMeUItY46rpGuvsXwNr3CXiWpGqHDGPfhqD3IcsPJPStcpUIp5vgXGsHnrt7JKuqp
aRFKxK1QxKo3Ku9wWppkpecXVqEz0jPZmL73r4sHTy+WEohbbt3TEO8tEhIygWXQGr6shu3B67OF
X/ifGrlAlD8hJyeEGYG3T+XxUOZGy7IYtTNHZQUmHqB5iOuaaXF34eGZru8PS8wpr4jME28IC5YY
KwJD3nfuCEi0Sfyl0RbLDOjj7/f33NecLMYNQhelKVGjDJ2z0SVwA7RkU1pPA22fjsC+37/mzD5s
nCzIjq81qFlT3yUI/TPSm/fpqyyidHMCTheSlmwx6q2FnVz4vnN9fONkhR5K3Uzb3BFuqwCV0wud
jFLGLoa1CB1rrWjSvR22WynX9IXQuLm//8wzlZ5xsqA0fUXD0xe+q5YDcXlVfmtI9vGfPvuU9gOb
wOvwerOaVPqH0RCKiSTu0uWabvcPT9sp3ke0tQVIjPtTYfwgt/PQ6cz49dF47mWf8Figbab30XXp
fZYBHMiyW/prHD+64NJI8Uzb55T840B4N02TB5HT5y6K8msvU+dxUdBrqNLVGAzEAIbRJTHdmcf+
lADUtJ7vlFbs46pOCYRok1dUFOZMhQFPrUAqD2avf7ttJ8sMoHR0D7DZXXJ2W5iLib5okLX+/uHn
WsmnsBvyT2xpYA9jSOYBosU+EHnWjUCiwPI2z78TURMC8WrLdPNKvbV6B8N2hGyp9wes6d1KtsdP
n5bCQOY1wUHXEf1PzfLWv/+BZ16IU5qNZg0V4FtduIkkrymIrtGeXFi5znV4v52Wfy3gktYpYU0+
ihtUuse5gSQJP7XWiU/kbdt8FdRFjqc/RaZyH3lBQIaTfJ3m/atpx+8Bkgyh25smTJ5TugMsF1eQ
EmZeXulEQGc7ckqXY+y5RlO/GUOwaerqoI7KQxEi4yqnCAyperMtiMXZeFul1sHBGZ+W2SY2xdaB
7+TQtS9lc1n0lDq/X8zpkfnpJT1Z07J+UBvNZnUBvp0tCyN7VAYt3JpyfqEree6tOFm+hoqQQNvh
aVLNI5nZf0rNxKc1G/zgGOfW3e+/4tyA9xTSkTBTsxG4CFckpDuoRTX3sooiON1/F8At19ZCzsye
QHbiE3F1JMqV1pKX/99OB6dYDq8MLeJzTDwgTrTtQnXuIP5DEWqm/3ajTpEcdatFQMmNyJVTZqd4
ee8yTr09DtjfL+GZE9QpiaMD7lw5ZsM0t6+2fT0+kO31bqDJQ0t4oTw69xUny5YmhmrUCJ502yZf
VmF3lRQ0FfDV5n1wadM5sziccjgsww4AMnA4b9XmEBMKuvCaxCBtTnvHGb20IvPVKyb3U7VgxLgO
0uo2tZuvpkC30fdhfOFqnnnqtWlP/GsdwQYOGF4vQ2T+dOl6RN4T9H/lo/vUstsaLe3vd+1cKX3K
GZp8p3qJmM0lcGdV+9q6J31hBkFqQBkKziGrrzzGMIMp35vEmlom2bi/f/WZzfUUOKQm/RSMPYFL
SezIdX2pWYepnA2JrNI2WaNe2I/OmJLl/+EQtINDf6sPSbfgcMegTdQLuTxIRJqYx14fWSaTjfCv
be2htMMLD9KZX3dKESDqUG8NlRsI1W9Z+wfRk6CDkyyHjxckJN8Nu3+6jBO5++8nRWvEkFLtw2vK
/WvA6tjcD/nYALcU22mEqSHa+P2bzrwap0b6zlIU4O2qIJOleVPL9F4aLpmrz9UMp+ZkRQCGChVF
uGNUi9cczuzSTsu7wczVLdEsKyboizL3P5EnRogE9H2ux9Bf6hG8n0+8u58ky9g2/KWmGZ+lRXCz
rERY5XXCFaxLHZxzioZTG3Jek5NRqPyVoV+BD5XsZS3aDzlxrloZfVPR7rwwn42EmyLuWIcl0C4/
IIfKe5l23t/vgnKu0XNqV/Y9uOi5wxQZQ/ZtNrarqawyetIAvUJx08ZcEfqDbFqBZJdo0cKy06Wi
mXM5ih46EVqz1pI0qBn1kx6AIx4JjDom5KTWtrrR7YBOEUMQsgP0Iz9zkQc5mWMp8m9JKvyFYzOS
C21zbWr2uFAwgJCzTpStRH+R2EegXhZ59J6tATavzE0x1sM8s9U94qkrJcjuRV3sDKwaiILhNMo2
OY/hgi1eJ74iu7c6kz6Nfu8lRrAk02ObhiQJO2+Eb6wLu9sUQ/ogafAYhqLYpaXj6knyFagOKTj+
gx0Mz/mYPQn6gyg7KDW5ITw8UyhIy6wqb1Z2bbl+bt/Y+XAcqKkBjBSrTvbuk6FfgcvDvSrWvarT
UCAhnJxEO+3wqJoL+MUmsCHE9jl3Mm7Gd3gDrgfVSxfJqqWjNeuEvOhUiXkiUjhLttE3FtNwBJFh
Gw63XcOkbcjT21Hkj4God0ngrGVuC0GYLsm2M82Sd8K0lkGmLNjY2E4SSkij1Vem7C8VYc0lxSTc
EWhh0e+nPpkc8QllspvAR6kkHaCKX+d+8iVM/1Gum2XXGv0U9sKYFEX6VOV6YCFJa11liDSmvgnm
hRUE8h3xMNe5av+ZHlMn9V5GLnEdps+T3mO0o10bqt9noBhlcxt2m9IzvopAXtvtuJSietsZw65p
pD8hKtjG8rpVoVUbuSCVMIKDC/5V3Y1GB9fCWvrpQ4OOSb6tvH47/X4P1gs5IjiRLbYAeTddZb2N
Xkxrl0U4g2G/EX67MR4CO1hFDjLoOAiWKZP4MKxezEJ/lXITMl799vsLdqYtoJxUGV4ZdSijBK1N
pElOWK/stOUSx1PYx7FK5UPlDTelHPgXXujvCuyHEvp7tflrrw+aTI76tKDCTTsSDYxsruvjJiQr
WZWlxjU0eZl15Rcs8znzaw6gbVldWTZ5gnIsuf6U/5aIUkImTsobGgjLzra8ywHxnWJeWqwCXl5/
TP/FS5DjRDGpzB5JWkVTGM8G8swnVYchldF1amCbqNGzk6S5q9bmH8tryXnHT9A3F+yb5wqOb8XU
X7/WG2pSJVtOX3bQHVDJW7MQJxQVR/NYFSTL88QZCW9QG2bHHDMfgSKXzirnNjD1v1tlizk7FEbL
4YzXjFTir66TLjw05z765BjE/ev6ImwQiBj6sUNqA7noQil47qNPDkBeI8lhzinEtcDdz7Kpy4n9
6sKePj3UPz1700vw190YRxkeA2ZX1/bEOpaidaIVH//+8SfFSWGaRRB5McUJ5hBd0tcTYCAzvQvV
65kiS5mq57/++hDbgRknfPzAJGgmcnHMjBEWU3ADMWSfkUWVoZH6fVkwp1v506U66f1qddfLTocG
yMrKB5razzIMR/b3+yoVD2Nj3WUc7pPY3ir1eE+k1TpstIWiNS++NQUsZ+tCGJ+wfo86LLOlJbdL
sxK35HR7REklDwP/ysyWjHd8J1fos0Bf1vFKq5IX4vHmQ4jUr9Cb16jxgMKFUEGq+9HpPhg2B7PQ
Mbajyv7b5kRCI+j3sge8GNm6VeAsjBqHyIbUxCeNdaV2cMJURADhnrieGqt1Hc07r8efHztPQquP
MhvUkCL3brvx4CsF8gSTfmjrLUDi/kvjUCVH5r93rtMyIhiNLnDTgWFnWGDZVIjF+v1WnasmTz3i
shxEJGryNjYNYewlnpqg1he6bG0HZfwoeiRCcutLuCPlDfq0p1DRqlVDUovGpjxrEtLtpovuR95K
lqNtFaYLT8FimLYXTrJn3unvo8pfD25StWUZtDy4fVE+2k33JxvSC8eqc2/0yUpEwo9qShYwiYbA
PBIHt8SULlLPf//92n63jX96DU6WozAIBwozTgGR17rswH/SzqrnQUc2r4pIdfDi50aTN9EQuYM5
PGR0vogPgQBRJEs/NLvZJBDNyilvKrgiy/LPVJZOr0seNi+pnbyxCc6xrqozHH/TgIWKxPGuiBna
ZjpdcsDIetHPkeRZ0Dvkh2njN9voahpF5KW1h8+4Tp26m2UOU2JgxX8qcCUzBQmuL6XryDP4R3g+
GLOgNAF2TvvxTXK8+9+vz5mDu3yyoFY9QSKtTB8HKZU/S1O24155htq3TRzjsTP0S4rdc9OEUye6
bQ2RHmUax4CyWCEaf5l+ue73R3tAJlQKucGW4K90amz5ohDyuwr64faf2tJ7zSZg0O6Fm+ZAE5Hc
3GgV3pYhu7OaZi7n0lcaYF+UVVdvxDxGex3ogCXlYGXE4x/yuf+tX3bqPPflMbWBmwhXToJlm5tr
GE7f5ePvt/F7C/npd55Uga2USVmHft0tOsSkQPavoOxck1fxIDRCwlPzTuGYV0JLrWJ5SqsndFov
Jm5Sq5OGqB8H6l26wbCk9PXvf9P3Yfinv2laTf5aNTg1+V4qUjbrJH8b5eoaBUy4HLNsS29vFYze
vaPGj83QvZhC2Xd1RvzjuPSMcpUH4UvB5mB12TqUS2czEO02ViH6wqpwKxiNujTIM2KOQxS5WIVF
WXlrQ+k/Lvzp55YNWfvv366TmdDLQymtSSnAIV1ttEF8aY78x6uK/gp+7DbytZdKKxZ2Z8+ygufF
stulzYEl8E03tpqa3olF5lMaoJnBiJmKRZwUbu3Ur81YXImETMZGZdtKR7ufdXbx5jvGreJ8ZTXd
7iJJbuoie2vDcqNwxWrT29W+wBmeMrUKmmofhN5nQz5H51UgvyYHeuVO106nrAZy8N7oASx4J3uz
KudgoAZyRPYnBJmipOl1kMtHZcQaWpv3kaaG5EHSehH1Rnj9tQrWDW8dcCP7mGUJHHb9kHDEWJQc
5rLIRjxB6wbp6EiGShqSHSYNeonTtyY53TReUvIEY7kaH6raeSxqtoqxNQG4T3k6BAmmfXI11f2i
BjUphmRm439D1t0dGtM+eDjR546hEncQB9XVKHUkOqpkJyZ2+jk9RHLTDvMwil8io7/2OZ/j41Lv
SE7c42x6h96Nh6TtnzI72BRp+RVP1bqoratUVykiqNTHUbwlcczbHqif0yrQcjuY0JNZTLHH70WV
8h4VVr8AIc9v7vZZHTxpLOLg+piimbgZlOy5BDsw13QdizYFVKtKGL6qh1hP5FXPcbRJ0rU5HS+7
50L4ewKIr5hhcYDvD5XWALFB8Fd0m+lYPrW8vCB7qmIoxbJ+1wbhK12MT191TKYqkIsscMnW+JR6
waEoCzaoZt9x3hgAjc9apL62p65qKUKCCiXALl4BKavz8TXK/as4zB+IcQdvJ/F/Bq1czKbvi2Cm
LYtp4CIC7TrN8ObW8nWsBx8+yha/y1cmExunsN9NCVWRoS4zp9tPHoZpgc4lUcwsHQd5aKrFW6la
K6qQp9Cvue6EutfYLOgH27Pa6V7qoNWWXm4EMNr0jRniX1TzpxoXge/H40zLlGvV7sgPiUDzKsuQ
vTUISYQpOnWDa0zgs6LKKXBW81vTiDSMbiM0As1ljS4aKQPo8HH2QsTkV4pA8ha9lg8bAuJ4Epur
Ki2Xk5MPVjrG+Xg3rTGxaj2Zdg+pKOc/8jx9SbTuzmY6THJqH10pDcAHNUm3ELZuZFs+KBSZ82B0
NhZkfcyH1XbSIQWGKja0DsYLheCZMks+qYVCh7l6gtB6zUQyAhlhL9sqUi8cnc51A0/5wX7VEKEe
s06mZUL8Ad0+o8Wg79veriRvONPQ6ttWQEK599UaGQHF2ZMXpk8EaUiwQi7hC3/8kZTSJxVH6TgD
Ad9Y5pIwfzR4Giw/vVCm/tw657NPzm9lKKVUdYm0blNvPQhzE0pEN2j9E6/XmirwmmicG6OsXehp
D5HSU3kJ+8LN+/n68uUnp7uqyJqE2FtpLSJc7qW+qRV9X0jOxkg6Czl5uVJHki6CWH8Oc+tBrjDr
gW3OR3OdyO3m953rXL/iFM6Z6l2gosxmKh+pt9MyG9VxtogNDO62pBMvrNrHKNb4b2l2bbX2qoyk
C52hn4sQrsBJEeIFLK1pLU1aqppQ4cojb131GT3WfrkdclHOh6xxk16XNxXRLMSyhjYh3H6xTopy
24ruKva7ea+VGAlprLIY/H5RvgU//1OJ8IedVCJ1UlRyKVu+21tQuPTQKpZS3rv/R9h5LcetA+v6
iVjFHG4navJoFO0bliRLBDOYw9OfD96n6uzSsZcv1nIpcUgQaDS6/xBk6S3T9MdyQnlAsYnzJNnQ
8D/Vvf82mPljqCN24hvTI1yn7dDxAMTkH1FGm7DqHLnqtPFJFb60Ue6DUq6NAHtN2PYt9r2D43no
AjoIo2rGts8N5y41IHrnXv8DmNOzJsIPUoxD0qbnAXkHVeOMOgRkwjg50JjEE6WuspUZoFBhT6t2
eB3T5mdu99vA51Yr2ZfrXg/uc7egtimeK3pjS6wC/X+9TZXq/GnQvqVAMXq8uc+J7K7XhqU7Ot7S
7GOHvYDxaYdfMnTes0p7lb32k9PpD1YeyIm6w0+jz1/+8eL+cgvfK2BxgtkivAR0jbyLaRSnKM22
ptH8Y7H8LRR9i7fo8xhjM4Ir6eviCvTzYbS9f7S5VGHgT4P37dhZ5HncJTXQs1KDHdHY9qWT2nXI
/JOH09V/j87fIs53mjfExsac9Q7tjwRtkKETt9rU7tEsXXb1tBWIqzh++2KQTC1TFFoWmje9uCQh
edZAzprHu/++j78863e+9yS0em5VPbZO7JuJkrFMq4uDYApdlX8FVzVufxjP7xxvDjFIowyKWmBq
W58sQDYAcPzJ2RcW5KdBafZVAAX62cSdc3aO//1ofxaFB7r0rfATl1kp0G2JsVc0uuVQaPQO2o/J
zjG6bVGEbSOr2jSuu0nyAW2mggM/baaJNRsY1yzzds4YbGJj+jlFROBOn7dOmz36ebKOMIZYmXG1
c0PYMXU5vf33Latg+6eR+haEUS/187DoY4Q3W0R1BsjZYKizBkTWf3/A3173t2A6hknV90YLVzgO
RoD/7REHGJB0bLnuqD/994f8uSbGwH+LPqkrB9+w+ZQ8Tyi358O6bcMUnZrurixhfDakdFXSriI0
2Enxn0I3X1mF/66G2K29y1AXZ7hLj87UHBu9f2soGyZDefvv2/vbjuJ/i0x0q6ssQV0eeTTMp3S0
osyRFlocGNoK9FSM5zteUYFz1izjoDXBV5SauwTKhAf7sx9ABFXd+O6l2s+pcI9+1FzcTjtMpfUY
uTI/Zz3qVI5mrAt8SuPBfhORtUq1/OoIE2EcXijFKixKLZQxyuZLVvnPoZCvvj89oYGzLuM6Wbhh
ZqATVF9UiyaQ2j5j7xhLWOuicr1FFGUnJM8/m8h+ECgqKeJZKYdLPDQPrex3vhHfZ0P5j0j+t9TM
/xZrY7MxJHKw8R39OHNFfsnjeM4CJeBg6cYIxyZz+pwIu1xy9IFjXK/zQRwi3frHrP0zZIoJ9S0i
Z5NN1QwB/LtZ9Hg3jA3o61A/uJb+GBQQ+Vzf3WitQ92r+4gqBOeE9z4oKX0W839Pmr/dwndOuGVk
WTorHwWYbVjhiSFBACk7lp3+3GvRi8bxzkfLBpHyZCW1+DnW473Umq9h+he7+S/B4Tt13OktfSoT
pq1TOY8qO8z0eWAr+Ffz52/X/5YDj50GtjUg+DRp+qzwIxFkpqKenv8xgmp5/SG4/X/k7JKioS+p
5mrtawwfHas4Dvcrtm2q5ZuyRTHi3LhfqoYs3Oxfx4q/5AnKVf5/F7KqaTDnjqXGgWlQ+fRyyCLa
N++e+CHEhc4uKlu7PA9RT75A5045s07ZvzSI/jprvsXbFPaDmeSOhmRbDNnDQ+ndWo4GjuriQhdv
wYcmeFg3iQYdH0kNfVP+S4Da+GPHygy8b1FYTtIL0OrWtnATl3yel5tbNQgMs51my3KCN6MrRvzM
Hma6zw1d2yKsoPBCmUfjO/c2hvzn3ahP/dPb/xZ0cZ3H23cCcSyNl7z5mslrWjQ7tew+yf0NN2Ij
yaxKTNxpZby0/ud/T7s/y2MwDN+Cl2+LZoK5TnU1eo01htzDNmAo2cOh9VjvvAExUJr8EvG2VApD
7AROsZLWqY6Dg9Pv5tpAQMhe1tCVaom752VI/yV1+2eRcG7uW2ATnGIitzUwL5tOFm5PiAHG44X/
l+mXEuVos11UwEyu7TU63m5pwSbauMlDBGYlRt4sHMLHytjwB800XwrtEZnKxeA0q9pH3xEb6eRX
Ax0p3ReIP9UEUIfjSN3ZK6UKjqyBfxqsBnrvGWldCOiw1rWtZZ46513J4IA+3xr2faB9TVIsJSSF
uNubtq50TLjNtHmxghviKvZ4Q8buHxnpn5sNlMm+FRnm1obXE+C12gXxQ2fUu7ajSmwFxi6l2R22
1Bj1OX4UVvnIEPyrfvPXj/1Wf4gpayS2jkyZzIOz7+lbGAEapjINJanxWaoqFJqUnN8Amozez/+e
nX8+8vOw34Kunmdz7+kCn4K8fa3SYW/5sDHyxD2XUK3RN75z5n5vhRSsfBdmNFnIPz75L+HY/ZYd
S/jldezZHHgF24mN1RwyVz7StQ5t+qU1t3tSrtMg43vckZQYLfLXtVf/Yz9Vz/eHcPCdvzkk+Jq2
vZ9TzSnRaK3u+sL7lG5w6n3qcx6Ww//9mH/7nG8BOEJ4wbCFUdxNdXXJ9DpcKVExq63OeY4urPYv
2S7b/1vW66rI979aJmK0wrSdGFDTau7HQkfjMgNZNXuAp8BchfF4i0yEY0HQ4UZzTVwLwVJ9E7T2
AT2LNRZ017yXP1xkOWj6pKu4YYNIZ0iHnTzVUbjRBvvOC51nvcpPRuEdWqXZL0S49S0Ml6PBuUzo
z1mG8wOp6pn1qm2Bm74bmkm7RXdZygWp9rCqUCzVtNpGxok+O8KLi6TwrrCZf7RIjIxD/YkOro/m
h3scDbNdDFJ7C/V8XUXlup7Ee43HHRpC7iJREnMtgqEz6dAKX749gvKXDs0QwYOS6Z4HCiqSnJde
rX7C/GAJHHBZhs3Zm7FxjznvmQ2iCyCfmqRHV4KTN0yG5NGeACAl+sodlalrMSBLOz+EhrWRdbot
/Rz0V37fDW5/DGyxCyLrEDT6s5D6dnDlKw7H9+NUQuAN/KWBkl3mT5sGRUjNs4mZXvmY+z1mXqH1
nGtIMwkjPAK43NXB9KGHySeCu/Cl5BAjZRBUq7y2aeYT9Tz3q8yHV5sKwaosq9OYDk+9k1xiXW5j
aZ5bePMbDFWWnjXi16XZOI/ka0RpdqWyqTc0j5JZjqODU7RvBb6fS23CLjcBPJJ1zhFTRlizXn11
J0Y7MmsEnwNj3QT2L6UX5sk0WYvB0zeUAMpFCPACn52fCBcfPM+/FFMV0aLAY0cLIMEj0bzOCg+9
UAv5kw7Z0x4Nv2VX6bQJaSvaLnrSGJ7u4sTa53bRAmMUyQrM4cs0248OG0vbmiEcmZwybK1kHky/
WWoFaj6VvonTvF3JiES8TpAhLocftpl9thTldJdeONa5L0yXX6IP1uirohVYOFcjq55a0W1dOu/Q
br70/+G8xpeu0T7tPsEI2Uk+E20CHN0OH2NnHGXZ7XTdWzkuQ+O4Ok4OVfBG+34n4Srq6XyH0m2y
sAPrI/OKk5FFL5YZA4KOTmAE3wKNw7161YFurYoIim1n/hycYR04YbScp4FsJ68+p8l+hfTVL5Km
uMrJ3mHM8RmH9TXWqxJxJg+EYinvRlZXrVU17qLGqwiTn0bpNOucG9Ia48vL0w8H60596Nd2Nt6N
6LDaAliqH02bedJ3cRSvRYSLx1hGt7JGKUyPH1w/YAhNokWVhRt/8DgdOnJrtNrNTJpxpxaTpQEK
MdlhQSJE88Kf/Rdv1qsNLWCOkRyJkNJgEMI6nxZxON74VORtp2KZ28Yhy+pr1YyHwEmQbJmr60gt
AzNHkLDkG6p7F3rtcQBsv6yDDgxKgD8TjIOmHza+Y+8jM7lvgAEuhWRRFHn0YFd5vczQZa1BmWpe
Vi9dc2SFBHg25V2/TrX0vqFS3QXdTZjkGWN2b8sRiIt90AY0abqGrNvujknir4uqGYAUUtOOG+NZ
oOhiB/pBPXViaIsJloySHOns5B6syVW2Ne7rKNokvYmfVxEfLQ4rpHPIuHDkgxktFkoRPBBYolS+
sq2OqNq2TrTgkHapq+YKxxr7en3r4Bfa2RLlbNv8wJXx2OXBGo/X+6yfSQyz+EWMycPsF8+h0pPU
xn6ZRNNqmrBCiPwX04vvbCxpEodZ0qfPasj0Sj4a9HxMt0Lv1l55QbCRmnwo6bLO2PUtCA17o0At
3QyvfYQYhAgpLAzOcyadhd3rK0PkBFQJWgSQcbZqicKeyD4Sc7yzJDy2zs8f0jA8Qe0Pl4lR1ug1
0zNF6jS7p93mb/Pa/J00jiU45TzZdQ4oWpSJ7hrhv4fCujcc5COzjEOjvNGNvbWcETYYyWQHw426
1VgOP5OWgAJFn25Ht+4LftWHk7jQYwiQGd6jlbVBDxvFTZlt7TYDfRBEx6RDJj4tEABS8tgGGhNT
ZvlAihmWiSZGUlpXzL8xr0vOdR4+opuKGVgh84VniPvMqJ79rEaBpzy67bBEs/BX1do79MTHhWkZ
SEZna2dCg0grpnTZG3Sg8VdRhXTWev3RztnGz/qL37gre+TEHc3Ont1x5fbBlne5a1A7bMRorpP4
S+mAK5Emj3pJkL7l2MLiz4P8c4C0TBX9HHw4gmL2D/ZMzoOgoCnkT/DP2qJFxDofzY20tA6uznAI
NYFWHuDmAXRIVc370k0wRrdgtdg99qgWtf7RlBsS7MSGdTcOu5R6K9IILfncTKmopb/OlYWpH4rI
+xiFvLdTD1VyA0FtZ7AXYVfj0ea326GaXlM2Gluj44yn7aIBVLGwGRhcPqFhlKivi/KEgvm0U1uO
5iZ4ITnxrUrluKqBcg66v0kzb5miI/SkJjOqbkeTSZw6+pszB6uUhpqta1s9iw4VUFwtCtZpnyAX
78rHMOovTdkjcmCb56wpEcfqQxrSgbu02K0dlm0l012KbI/e/Ip9v127RbvChHODnPedbnpro2Gf
9/NLKKYfWW69xi7a4nZ9bsOBTm5bLBOcuGujKbHAdZ9EOm4nQqUl2b9oTHtF99qFiGz12rTE6G8d
m+Zy7HTkwIvgPHjprXX8zVBkuEC2x8bOONF0zAvUbklB2OzC+SsptHe/z3dmymlJNx/iEq/7WtxD
BhoWYxyTeSEQPVr6V4B6xMjM6XNGuShAJvYSuas5eKBLtq8CbWXY45OvuWvBWUom6Xsc1Red3sEC
EtPSxucU+agS3TAuksrqGtvDLmvU4Sk234wi2wXqyk1AggTseYF2t1y6nr+ZnPGEz9Od5WDsqU8+
7ozNRmn9mL1JzY1DOhra+bJrS2NZGRPwEwuqJkUMNYdjifFxmB2Rs1vyW4tgKB8noYRNxZuZsYlD
JMFMF0E/uhlBbL+ACljR1ANJ7wGe8CS7rD8+uUN6CMLoAMr/0JXJWk/dU6nJXylwEkRcDDxKx0au
azdB9V4swJTXP7F4nmzE0DNExaOD9IkFsYNAgKVX2yKfnmMv37qoD9eMiT1Yu8AeFS702mEIFnrx
GtW7Zan3d4zDPXZ37GyId0nsMw3TvymyVNSIm4e6uXIIW6dZvgccsylK/VL2brcEKojAfc5ulEZ1
QOVvPPihfRV+gd2CnV0sEbuvFo5i+KkGR3jb+koGcEmqvFnNhU7X19M+VfsFBUHz11xGl6aS1ZZd
M4H8E8XZxq1+OX1QUheR/arspluD79BCF8O7RlTbxHH9KypcXDVOKKxqq2Serz2l78Zu70rgEF0d
YROC0Hk1uRgXeIcx6pNl4XXUGvADw0lzqwpPmui3fe3ckTAZJ4seN8JpdFYPqlomRwvMjrWkQ7th
R0Unn8zYRg8sFF96324znAFNjgEi7e8EvIZrY4sbdt/NskB6aAVO6UlzzYtp2/ctznBOP32k5VBt
ogpTrXIOPkpilZlOqMl30+PQuBecrM2VK9ulokiX0rpqiDt77Yglor+NOj/cBDnvsQEzktndqZDT
E5WbWNr9QuaVq9gYl3ooMIdJ3yyGM3edO8fBpE1Co8dW6M430ERwUB/x+ldwS8eKjM3AEtYzCVh5
dcM1+VEb7W2Bdwa2Cwmq7WN5Czp8pCgvh8AsjygWb6sy21pufcwj/W1G8TUATCWy5GpX80snavLJ
dAkVgPUW0tmtxu6SGrhSlv3ZdLAxqvy6QTbMQexzeA/z0sZYoZoOg2eX7JpGRt6D8RqEldmu9tit
PTu5/xr3PY16gizxfmn6AXxn983Rws9QWs9lzj6rWpO9X0wLn3hva80pSbIHMScHoTWbsrd/DWm/
y/K+3NgIx3RB86Pzja8Y9GpXmDd8XTLU2ua9m7Y/QMrdO5Z9MnFgUM11qAqXvvHDdaH7J9la+mIO
NGzvQAWCD7slsbimksNcMu/w9M1+/9QomGMJzgM7WUk8SoSB/lN7JwDZfqRWX3FUkPPSFdFx8oW2
0EMDUe/U+zDm8YGfSKghnr4Iai09tO586wfvV8VDZL5FW2LKlnPNuaBxX4RSJGx83kLQfZbQOdcY
Xp+8WjyCQteuY0YtKbSuKAiVe4SOlVubZW+TAhpRZ1oaWjhuuwLQ8wmN6qWr5ItXQ2WHGmYCrFWF
w96uXyKOdElRVssQ+O92tlux0ohvoDTQDLJZvG1zMu1OHK0qBNZh9DrRtVh6RrMFvrtFS+KW0vab
TAmc00ZLaG7dRaX2oEQ/gqlZxxGC7gnID7qhOz2KTvYgvN0UjsSa3NURhXC1xdx2GCuHz3oJX4jN
OQrMtcQYa4nY8taRTrcwtOKHPXQgj36HzXA4KOaLCcVqouwKB2ylFZxtgirEfw1YuldGW/wwt74j
3+dJ7M2CN4UzO7Ll+4mvdTD3alJgefYYihg3OH2dNAEqetW9O81ggjBUXbhUKjGW2M39fC3hLy7o
yWGo6I2/lJquPk+ftLGOoiLcU3ZFVWatAG6hNj3plb9Lx3AXT+VT0TUkIfLdbDwCfr9PKZ96qO0x
oX6M+NMuqji4VnQ/PDsSS5hf4bLAx3DdpcD9tepWJQJcWbzOC7D/eTawIwZASvJ4YhPjYVe16/3q
acAKL3oY8mGEwcafY7b1hPbAoW+H1aAElyZeGM3hhalPm2B2rwrkWHMcEEO5h0nrtQE7JaXjbHK2
DbIAY18We9KfZd3Ou2h0auqg8jkPeN/sufuZetNioijuePLRNkpjl5kOmjKQkX1GIS6hs9n1WrMZ
iqxG2t/ssZDB+YM+pjhbXUojvrmzYwAChdyH0jtbZbXJ0FWJNM1ZWEK7mMmwVNNM3XUZzkcHiYS1
Ybuvarj1RKziuPmpe/LFsAHzZq4qfRODO/CgE7hmEescT8t6W7rVu6MoqDpbWfjRgBlt4cJhOAjz
J1s5w23Menb67mMwmYE8VxuNj/Mg7+qivNaN9+ZP8quW5auWhPWqa3AdQd9spX6jCsvnLusPPqS4
Hswap6FrkJdHTlFbyStwpIlEBlbRC1focpmaBm+g8X9lOtxTTaNyZ13LunhpQvOhdZ0l2C3K52xT
pdNts4Cs1XM/+wZhURR2IEbm3sUavzqzvguL4BZX0l+4Y3oxg5zkL2eY1ZTsOoyjRBHsmzpY+bOL
UbttLXId/l9tf6H09+rSu2A4N1aZn9w6ebbnjpZG+jR13oNVBpeqSNdy5H2a9CONaD7pVXrVZ4Sb
LP9NT8yTbk5nMY6rAIImYucNFgbFRUP0XPEwzJZ6NzMntYN1OIo7R9dWCl865g4W2fpdZLkLvD9u
Rm48VF227l3/4FH4Uj/rm48OqG9tRLvCML+G2FrPI9rbCXDbQs07zVhBFrlGfXgZYxfYJftx+e4U
2msCaFPLp5MnrF0exRHOUMFOgNxUw2DnsCom7b31B30psbczy/AJtNqwUaPdzh4Ju/dzmsxjoF6B
upbC5nWgIRd2M/YrFZzxEbtlPBTQn69eeim5l/ezQOoXfmtDqd806f4UyY/GZa70lA6tttvAzcxW
VV68BHbMEEz7ckQxVZvcHmFwkntHWu7N/mlWnPsi85GZpaSgesF245OrgmRXwa6k5W1IZ521yZPt
kWPbHTbPedleMFbeGrOz9sB1qt4PFK4XDiArhWAeJP5VU7lWjQceCBh2UU4BphFVsvZx//KwhAa/
Dd50PBRtwKxJ0re0rJ81GIju3D5M6t5xOVX4r0nI44R6T6LYGjNKomThFlFXtHdaMdxpAf7XGJ0u
zbL4Rcy/jAqpXTjIkGtVGjCk+ZduRJxDbErWndv8dNvEWJPF/1R/8ftaYHkPVt2ydCjDOL6zLEir
PeaYIrYSlZ4cK3gZq8EgaiKH1lWItvr9wrYpBcN9xh8Lc43xgsUueOl2CBGobqZlVQyvmgv6V2U4
qeRAGWD9rrgeEmn5Iswos6K6h22TRK5oGLbmLM8FQ4vCywEyysfUiDMZe7kZKp3yReXnCLh69zUg
/C0i3tqimqoPBesudAtggrlgmexE7JxzxB/mMbkfO/clnrKrF9h3oQj7jZ7o/aKIZwKJgbFRti+t
+pq08rGALLouhLFrNUtfauQgm7rBNjAPgnlraFoOPqFqUTdBUqnoWoqDJu0O85mi5QNaiHud0w89
F6JvEyAo2GdfztwcO388hGMTAxgqtUXTUsg2oRVHWbuHhvDSpdpe4XeQOV/btMnawL9KttpLNYXr
qeUWtO7XBPY8bhA1t3wHkCz7KsdNs1hk41gs+oik3cs7ZIAKMJYcDJwi3DVjcdTpVRapKpbqykxA
S66OMx27OqAs6uewhrr8qhZoq3GmF3n32HA8oJUpwvpgpvGxdeKlb5XXwHKWffszEZeis37kcbJU
/c6Omh9KpVA7KvdNa5872Gme3u1sgNXIH0pbe/bGD4JKZb1o1ARi/q4eXinrfP3WuBPb3+T/cKXS
hlbjCA7gMWlhPoWHKZu3Kq5nCskitrX1whUZqoUObsEZkCtQ3FdWeM+H2uLseZQ9PiO5tZDvWiix
8ckjmB0952vQKfQjgchlHAefTVPr0Th18fwsLSqEU7aoVZW1hIAdJfPJ4bFopXIS2rIIb2yYE+3S
3v/km9SlMVT54OE7DcKD9aQSCnWirUxnQ3uW3+JT3OaTdHjFaOHIvEx5arr06p7Z8T3iWkL10ICJ
mM/pUmkXCTc50rfoYgqXjnZWfK+CnFvdM9ka4kT5Mfbpegga7FBQF0n9lLuSk8Aj7sxINmwy3buS
RpjqZ61/zJx2re6UWwGQe+G+DHa+ANXkwsQahudgONWg0r3gh4rbrs60PVryeTjtbEgnvDEe0pit
rTu9eM1nMT1F9oW/VARrLTAolVE3altI/GcxAT0iAOjVHrn3FnV6/vHL6lGBFThRqFdY+2JppGDo
zXOpDoyx+c5P+Kpi3xUe3UNKg82676JzPiS7plRai3l8iVud86g+IuyYPKtX3VsgU5jhJgh4JHr2
QVXd5PTpeIQnIPNi0Kgm0sVaYAP4ExGfPaIL9wp1r4QJ6AvuUrN/UAfz3mJ2iWG6+J69tLrmTJsc
WDKq++5C56WUAWQ9th9YoKXxojH0VfMIkG2pcXjhbVWw4aoejo3Y6ggSKeRDQ4TjP6Rt6jswxEvu
pzQM+DlvSXPm99REjJE2SaMb3fkwuKmFoqjmFvIckB+cdpNwJpwgpzLkOABgDUzN3jyg8N8EjcJ6
WHN5BoxbDy+Y1d2pD0tIgVkaEV7bIfZQXkkdsAxWXfbkm/pjxStWn8ywQ/ZVCgJJdRvRPzTLA5/h
xK/deB+lFG61aYVG58Ig5yN1atl5Wx2Kp0ZO3a7wSujyS2GdxgzKJ50kdd20fvI5kBCevTl5YGGb
ycj5hV3QgEI39DQI3RXLh9VJv6UU5qro+9PAX/fGF5oyvH2eKCyI+95BoikeonJROPOqZSHoQ763
41claMb996J5HtDMCIIb49wb2fuE24YCQtSJfGjGqFvUgb8eUYxgjvryRS0rdXN8gBqZ3y/cPHNB
tRKMaq+Wh+zTS+H5ZEXjLtHhGnJp9VzzSDKO5I2BWbe30dLXZnhlrJRGihDpM78VIhJShT3bvcGi
cpDCpTZXH/hJakWXKL+36u6T+FM11p5NfWW5V/UqbUMEK8rpSvMihRCi4iVvRnFc+EeinO8jgG4T
BP/vjEvrcmVjhCLUtNoq7QcFfQFulPYnlespGjOj6HXOjn+YF/zfN9yTzaGsdyM6EpgCvbZFBDT7
SWllMRwKuMQ341q+KltGrq3ERbrgHdgKD4Br4kbaGGdkL8RTnoE7U+qnJSnM//trItygapjcKuOt
Yho/U9M7p72j4lift2u+9T+vWL1PkH/rqZ9RuB5hXdcAAJ0FctSLgkBGNKrcrzB5dJlHKcNqdw5b
4bDkOJ4RPU3v1WcDUmHVMU+0CT9c/cTdqZecJtodK8mrfnUBkiTz/OXR3A2FpCUdr9QMpOql5l5o
ZBt1vGc2mOY2iZA+N7CKwL0Jj59XBLkAam4QwyEO6SbmiBPKv7/RVekrwGV16qFUo4ZAOnRHuJIZ
Bhua2WoEw+hDR4XQCftlFBTrJDv2rBOHxSOc6HmGqKZGqflUGxrjOcW3329Hf814+qG+l+0pDo3l
72Lrb08OtdExUVKaJZiOgGNiIIkHhBEupDbjtvlQo47bhy+iG7egBj3y3jNMt1X2nyCPl7q3VvvB
x1bjgAPpmYWqVobaOdjhxcUIuoWj079oiw0fof6Mac/vR+a5bkuq8h8AFaG736voZ8W/wUfq3am5
oPxDmF5cSWm9qYnIJ1Ts4x3oNO4nJiyZMx671H+VGiFXBnux8MN4WXU36K0LSerAYzEYo1GRKHsf
fDTPpdbrAHPUrNfsKA3VgVr7IUG1EW+Ulg7BzpjrbRRvTY41EmCClM6Dmn+iVDAsqn6/Z5UgpyJO
ckV25Z5daW4wfLVOSOOvVCAM22fLOzitscHdj6rA+wgpmn98jsQII+0bQbGFY9pQjmtu0iGjp8t0
UaIMHKSxv8CjrYo4rqa7pvgZJ91KHRV8u1qpmyBdkN6BQBfReeSd870EFK3nJUsVV2tfbZdq5+Rn
HrU+JptOJS6HSqZEVJWEJd2xBXfPL/BwEw/Hzf/22elA2rMarRAYoLPN+g8JBKCO6GDK+ginemEb
zwyPSjz42JDn/Z87qhhHXIpV2sE3VARiSnB5ZgUjMWdffJc3wjdVZhDnJ7xZt9jHNMOL0/Vb3JQW
HTTGLsSab1zAflypIFSaPk2p4ahuV5hI2XH5xGyvbuncVDZoeFcx4jarb4rKg4ww3OZwU6X0nb1g
VeE6MIZUOj8BemErwsi81pG2Ev7nTEcqAerig6u2vfMAcipMr3689/PzOP1KNQme416b6m3gtas0
tu+60t7i8tbrLf6BSszK/WzSLyPhWUfYKeZZRdCU0s3A6ZoJKcaebaO5SAoSPUbN/gQvtYy3Ma9M
8BKYcOqh1OCZZ+RlVjOJCNbhG/WIaonm8qw2ErUNh6F9ZODULCHWeuFP151WlpjEKsPqxcDYIUJh
gPP2kG1L/Sb1r0ZABvLOPL0RYoSSxM82eUNKYSZArwLq5Q8t/XRsfTWiGs5feRW6NNk2U2ITaSWO
9PAPNVYyTtQcaM/5ZLZZwkGBDMWGVppTGE5wbB43haIFxcvAdTbt1NwySKZifqPRuijpRiezPBoG
dHCL1vkn/x/RjCxsfAdbMEx87XFhPOckxwE9pIAM3I7vcudd/pM77JBvSV64IBIKC5MnsdMnXmek
fyhrCQNLIqe1XgbQ5KWR3dGf2EwjaaeL3fB4tqfDKOEqY+vLpBilRc/3rOxjGJUWE0e+clnkuije
cyxieblaO5z4oYePCV+lHJOmbKv+kK+yMbnwD2Cie36liplDRfFraL9Qf9743lvn7UX5BUdv28Ry
Ozocvb6UdZ7+6fniAYzAdkyD+9Yc7wX1VB8RPGn/mMr8UaQcrFOx9pJxnWIh5GCVImnQ85Dg2a4T
WofgZTh2cI8urvZ6aHI+4xfGAopd4V/aYN4xaDxxF1WHaE4h+5RbA82nDeQ4NZ5zS4mEzn5LTYqb
b6BHcyJy1Y9kZu+HAu023dmGaU5xU2Bf0oKK9e9+v4n2wvsxe20xuuMhYV3waLWOXJ+mXZMs3LaT
heiLSdYdX1xEor0zDb8J98WYWBH0NKoauZXEMhs5MjXdc1XxJ2euCdHARTkCyDm6+cJe+MELs1zt
hNN0VGpkoQD3MSJR1e0IORbLJSHrD5PmWOHny7Vs0Fi1TN9H35ruDMcJFkzzW1kiVJRNJ7JK1YGs
TcQw0rcM30Q1foxTVAbrebowKzo/fmsaHFSKZo+nyCaQ0EVbuauje0u+jPI1yaDlhmpwWyPH9sk9
VBiOCMcHhR2i2hXs6/Rr4q1n4qUaz6wM5cbjDmdPoUaLe8lYVqH/+wJOv9SHl1n/nCLkwc38yFWV
fw7/MNSmMz5EWo3EbqBmqLrdmr9QS48vW1AS/FIM5gFsVx25a5zC9m3TUay09sWANSINTY7aJ9Ed
EoBiPAoFEtH610yz6fSw5+OFaQr7PqTeKY3upsE/o3Cit7tcT74GdIJpcdCsABZlcbCM9o5evel0
C2JRgoJl4Tgh9RkhO085NgdLFWdregJGoHMsS/UPzHuilSuUVXiK2Oi9U9Y0f9q62NMluBN+x+kq
jy69MX71Vvl/ODuP3UiSJEy/y543gIjwkIe9pBZMZpJMykuAZJEeWuun38/rNCC6uoA+DGZ6BkMy
lLnZb7/YwTg65PAMbdKlFrZFtfbK+Rbqw5s99Nc60U++rh0tmQ+kAaGRrnUDORTJ4azrrimRVfoU
MlSM/buPWgxQcN7rTgmgSvopO0aYPum0s6z61fTzvdeIfZfDVK6QzdSoymCgocuOdYKpskBfWN68
zCavgTxDyDN2WNlywsaugb+n/gq/aPKlk1UBVnllDSHct39TkXxqhZv6fPRqr9DU8TJIx5XL+XSL
gbm/Ckw9O2XQ7w5YAe3jMT83pvHLtNtg2ZjV7ZwZX0GAZAVzcGylOxa9joPcSvT09tLFdDT5TA2T
QD+Znq22f2QR2izbAfxNa/sPUDlAZUb40tV/yRkmYz5jLW5X5SGfzC0qrd+ME7c1cZ1L7AO+W3Bv
0vfKmvZtkK3cwVhyg84DDzfVwheTsWRqkqdaFu/AmFcwWWbH7i1HQaMqZ0GgUo7VK4qBVRjq6y6i
Fg0xqEnkhQfPyF5pm++yHjiGTVNPVo5m4f5HsSr70lhkdfzGFiJbyXGi0pio1Yur0wa0ktm9OY94
7Rq0pIUZ3sYiZ5Vd0RIRU4bb7zLoS5AmQjKXU1MDldvrAJMlnB2aYyvnpRlpZ9b5z9bgfXs+RcIq
70q+WM1IjyzRFrWB2x1LCObn6Q0SGmwvZ3wd6/i5w6bRTJJX002fFY23KnVs/4DGmlqu/dyGV26w
mqdgw4PKcU7oHBY1GgmZjnnyY88g7yuYVqFt3EYiM6mPeL0YkrX94GyivoFaMYlLq9sn/EDihdRx
9jCc4b6enG88/HE2lP2TL+J8HY3Zhxc2a9eN9q5Ri+OQCCKrTDxZg8ehs28NhgM+QV6PpKKG0ol3
E4HyNMxmdYiw6gTSKQ6DRXtSw1+779yZYAaWdLVCw12cLNIK7EMbYLdwB6tNVPvHgm1rPuj7bvbu
Wz0WC0262VqbCjoLr3oQKn8q0z+rsCYb1VnmPnG/E8cRr4H0m2aRCAbPbsKPvZBevbTnbh23cbu0
Va7WOAH3tjJ7dSb2/Jb/5eH6WtUwpon92ENRWY2ps6pikPHCiiXYJhO6G8g9veSSfKlsIYv5itcw
oHnnQOPl5O+S1RixwHbmu8GJgmPge0fbwQqRSdXWwoOjaTSEZkYinNFD6Zj3ZtC/Cqu6M/S3oGUR
bNTOzh7dW8/z1LqyPnjdvJKV/gvPjLXF529XI6tCTfYPZdX1qwFf10XH2yzh52BAMdwErNDm3tv6
WfveihEDVuMtTjhyau3BGeb14GmnpB3uXSY3YWHx1+TVx+DimGLYznhCrBU9Gba204DcF05Bq55C
6PNSc1x2oiJfwRI4Sbrt1rOMX2Mt7jU9aZda7T07bgeYR0JSIuYZ0CM9NqZ9yWrHWMP3uppt9pz6
vdxWEgMngqSKZAIxd20qIN1sCqNnMNtNPcWrnHlg5fjaUzIjPzREsVfYjtv3ExiLc5tipmpr7si2
NFrXaijph0PXZt+aBuvTdaBfgL2FbnisfV6A8KWdi0Ppdi9RVWE3tGZlvmmyAZdr5+TJ+FRlV849
WLGvaV2uY3c4uUj84Ijt3A43Xs3h5YXn3K6xS6GLoNcCVgYhGe5U0rCheKO/G/WsBIuxnzOAFE5b
/ruUe5Dy4ZnspviJJIiu6MzzOmZm7Q90eXV2njCJTFHTpnYC+8HZqyMX0tAk2LSMt0P5AkNxoc7i
nBkmZjz1mH9nB34o/zmGRDW4BHlnTXYZXW8tuvpOwCOStbcP4nmryQBjsyTfFp48GfZ4M3TtPiAq
UzE1J0g6qjlKZHIiGuGztru3Jg1fBEZ5o89QIroPhuhnqzbZ7XevA07Py7EIb+rMfLWSHAipd5c+
HesizYy9unxFmtIarIWLUD6QVICzmAf/XT+0g/TXlhxuM5rvHnSReJAbM4Ibm+bxexNY9zUWNlCM
S23bYYuyakRb4lhbXrGS8nGxjB4iPX6u0jk5xVZx54seOGAOg0UbTKiPpdhjnAqbuz2PcfGrTfpr
zDk8+/a4iQL34PvpO7a0VA5/aMFtdXja3DzXKAOItGVPGNLESl/VZOa9IXbXjuUcp66JdikUyWgm
fbKqPWaC2JpPqQ0JaDHmdoFk0wB4gvI9J9DFs94mVZVtUi7FKXWyhN8HE76rvBvmSLEiey/feqnY
ueCBdWxsXTL8cBmj0sxG9VqVcN35G/xwhAMWeQcC2N5EmKBVHmfl+LoKOLUSIzm3obOZCmx2sDVe
hTktQhvGLCWSOlpproM8F9OFMou/Ztgm9/PET+m6BbP4SW+MY4TPTDJCvYiH6saI53hJQymb9LWf
su/B6s8i6a6xHX9nnNV1Lc/RpG8LcG+nYdvtdvK7MDqMbpt8WAQjuyHpBwdK69rRIg4yVmw28e3q
jW0j1vBenOI74WyQb9wQA9osO7t5Vinetud8VZEVAo4EhxmNqp4bNxEfD0FkG0cGr6Wv7S29Osmi
2TvUAM/XPS4rfKwHyi30SFh/yTBeBXlZRhSf2rJ50WbvQhjetWZGMRU/qM8eE1SdWqTfQpe5T/ro
aWT6GTs8OmCjzJH+puqLZftHM4VehJz8pPqLxu2WqZdu9So6iKzeu3j49LxkrmngpEqjYTakw+Up
vE0KmGrVzKjZqJPaJHF9mqob9f+YcyiKHEC3YZmP2C4HOx/wZFWmE6spzwHc1Y8hxw2pnIyDo4vR
OVhP4uoPWK0j6gwS8BHqkhkSjmm4kjprf+STUy9Za+iK0AfxsR72bAcqE1mVEyjiyXye7OQ5LuyT
00yvSDw4gSO6jpmbVGbuVXRWstBl5LLDGR6zwHjI8yBfBJWF8EInpb719uYY3Ef28BoM2oVt64oQ
4fuQxLxm+CBL6GLxP8+RWkRmh2Ee3pJ+fEMpagEPgxTy3CHGLmFqcyj7W+Ry9+qf+6Y5DOr0bHqP
P97Qrqjr2DLn5XIA1N7oUX2uR/vez8oS3y0sj9hjsusDJQbKPCqS8djY16wl29FimeRH+kXd5bT0
rF1fpD5PzA5WRTUgYh9uTc7UuPK+MMyqlkrBA13nCYvOx6ATJ2F/B97wIlsn3oiOm9OjsOCvD+2V
mXnsFm2ZMN7Md/HU3TAy7QbqlpeNxyYoHlTEqV5V2yqPD11uHJrEYpdS9Muh6r5RnT2kuvXR8goq
mMYsi9fMh5bFoz9Vtr0piAV14/qhYrTGSvsSZjmztsEWmkQEw9DXJDDvjXACdk2ybZU4m3Qej30u
7pwWpjp+T826ax1iiMzzkDC3drYRL+mIxoU0xaEXQGPSj8i2JAPDdz3u2ohVmilMsdbgEu4zGyJ+
NhbeqqkbbVNXgJZgUYMBFSW0xLBHyjWCB7c3Nfy/hT9PRHYbFi7UybYlayRmCAzSaU2tV/G6Nccn
5vIrXat+tU0zgZ8B+40csLb0N8EIRuZUYlkV3tao52lfR9WH75SPrsh3M7RrMrNu/BLZWt4+yFhQ
Va1H2TfvKLJvFD9WzxEAmRM7v2i4j3r/vR66Z3W2+En3SmIoXMyU9tS3NsHc3CGvvzUGsyN9FaPH
0f7qi4jPWciTV7qPtB1XG3676saiDlw+FDfSab6LAJJNhCR9ofUena2Hizy/EWr4/ALjiFbc+g46
CNxdgjKkAqiODRf90nSVnqctPcd6zYPmmcqx7uR0NkrvbVSJNa7sd0PPOEJ65NGYQrlU3TI75ruu
E/limBwuuz43U76jDiwLP0c4YK60Am8XvQhbuOLsO3+T2hWJndMMMUU2Z0v8m/F3Bm9ApASmnejU
M+7V2DPlqgnHJo6XTfLMINZk22DsX/oayvGkLDsseLG68y5o6rniI93ifRi4e9OKX7QBcljpYFni
128qxELHcUv9uzRmgkyLh76z79T0JFxcFMj6U4ICjRe7jPAbS1ObKIx5ekhm+TmyIly5k7WZx/JL
h0ibG9WuLPw7X8c4PdT9c2s3d57ZUTUB2aQl31rIaJYNoNYXFElpQxYFu1wp5j050zclnxvJZXz4
brrXNFZ3nNNrT8xHE/UhzWy2S2V1sGZcfzCwJoA5niHjcJyyU/vw6Nd69CJdhTeeh5dtOeZYInXZ
nRllD5pmIhqpjw5Ec6Puf5k0TvjlW0srMo5KLmdH87KIM96alNx0OtIckmcw3Simez0WH0XYH22u
tmj697zhOw3ZjSzcumRGSjdVPVwrtz6A9O/CunwuzOFqj9nBzOSzhYehm/VrqaMZQwYkWl71qQXX
QWkoOa09apzhZhfRtd2ypoFa2B1jry412IQZqwO7fXWi9mac7Su04DXk8a16mzw+MCngZ4AJ4Y7/
NPEse3DD0qmfAmeExWUM8IxAAlpvG2NnZ3bFVx9lFxJ/d1lEc2oFhE+XtryrMGdq8UnSyYImDblB
kwjiUc7TzjE7dM6MS+gJt9zmroELMqC3rY12XdAWVr385eKNsawD7eih7yAb4crSfZf4Y4cfBX6L
6MiWEN0PcdLg+9qbT7h5sR7xjRSLF/RSI7MBxJpXqfvvSZudLOLkVGiv6stzxyL4qG+26ta1GQx5
g0lFfd9ZabN9byzSuNQbJ30oTeGcPhU1eHjZ8olzkL64+vzYDQweMyFIqt1TfRg65a1buNDO5H6i
rKUcOZNbHocI88l86t6dbFoRAXvRynmT6bPO/qehyefvdMGzMvYgVl285ba/L6YZmlM7njJSjjMl
ZbGard8Y783sgpATlcnrVy3zOdxLjPyZDKWL3JGbH+o5Z5670WcyCDLXfcjyik07nZLliGZHa7j0
USIv42B+HiFLlHV6IgF6JzmmIwdcWXl+YHCLy1W4mlPYr5N51v3oNFfarVVqSM/nUx/bd/hdspNK
XrLIvKRD/xjH2DmX2YObt5s0mYBMuAWxTL4iU7/VPYAG/hl54UHNN47TfqtiMIF/iqyID6PRHDiq
zRWN9mKs7FOed+zezUelW/OS7FKNRObCx3tQdxsC8d6DUxzZ2GvphnWDgXDPn27ueqZpWM5ne2oR
t9OXqs1IG1sPwVAfgjm603P4LDa+jZOOuKH0iiPchnujUZ840E/q3mUlHrOO1TFVsLECWbJnecfi
5oHkR+gswSG3PeRiMaIuUNK4Hm6IjnxyJVF/fOH5aDyIzL3VXIomwOEevclS74tLEDDO8GByK4Xi
jAnxxMxtVez5uEG4Z+bjq5ZCvBqQiID4PdbB3JFDJI8OKESNumEx6MY9+sEZUoF9j9JmzYb1kc3j
1YgQQnnp/Aq5kiMsG68t7OSanw2GTOVzyBzQsZlc1JCVabADoDTNACow2o92SE4Q0d5sQ7uARz4l
rf2BtSaNFlTbeEzhLSjId4Yb1yAC3QVxe5mC7lyNzYZKt3c6P+WO46WQjeOdukj1WXeom9Qp1kbD
p2neW7oN0SRu3oUlFHADg8UlVHuVFJjwyRkOWWAVt3aAFb1rWVRoxFyIu05dML3myBqddEZnMkAp
UEnv8wayYrgyJQ6TVkpQehu8tGVMS9PkrJ37QU0G8y/1zVeV/RiO9VWmxiHvw3lJNBWis8S4tXqp
MmsBb+J8G/KSOD2PwpuU9gBqRdIRlVlG47pjRzh0Tb3UIutJDQ8l6k0g0ydgs/VUjO9iGtEcjsW2
C7VtM8U224Xyogpa7BuHcmwPLX81oBt+D9OyoV2JYv0aFIInHJ0JHIWSkczQ3uFM1nPDKlCu7XnU
IdbA9JNT8MkEszDacViwed54FfhNgNJhGaHeS+gpe15TdNUYuZhXLS7aleaZzwkfXVjJZll08X2k
5H2y+W6leZ8xk0V8gXqgcNXwEEwICInHIVTdRXFjNkmxIG5gaZaU44LKiM/peS6n54H8hgU5oJ9G
1/M5zDt/okpYwMMgvm67iDH/Wiqpu9JkVRmNsxnCG4eE4GnxXU573beqfZifgmSm8Y02EMlW3TA/
TehUfdG+4hq1j2P7Adoh696p2Cn1i6+ODI0gn0UWohtsanHHJeBO3/QPA3NYjo+FPQVHpCRs1OS6
ScWyIcIEdvqmLKtLmQS/9Dm+qVvum6SiijBjE2lN3xa9n5LIiqH81nPxMCFJLCQrjlIHHudMmbV4
X401RBcrQMLcXU1MoGZ0KGYxf+SuPS1Hdv5Doj9bVldueh/ufxclzyXXGqe5QAFevMcFYmmWUtHc
HWSTO2jySKrHngDqMraEFDMDwLNGbxjaIJBTPS1TOwQeHqybLCATDJJZmFn70GXcAPpB7YmWP0/G
L9Nl0+YP8gui/0vmsDqus45mOYLJU27NKrjNuuZowZI3vOj322lqLD+6ZropG7Qx9TBgLETRy2kB
w8KmpYvgjTX2fV/XyZp++Zt6fqNmW70kt3iwKUM5ZIZ0M1YWIZUVvFoVQaB8Fua8gegxakumy21E
oAmxquDboezQsoajg6TbfUpK9EU5SoImYf0dOx86eoO9ISBFmJiQyAblQhUIbZ8PWafkuuuITZ9w
EoLZgvSEdlau1N1qRvN28N0HB9tOYSavmFOeEqe7Q4W25Ogxl0MRsJZMr2YRb31nfLaR+KVuu24m
7epMxis96S02XzuctZ4s215nbIg6XAN4YWDKmDZz+aR/UZJ9NLoCXr99spxogrU8Q+AR6AmE9ZAL
GFmZjpVi70MSKdCEmsPJybRzYIKUN2X1pc/dq4P5AUAQr0CQtdZC/VoAw7u4yDiDwww0LL4wfPI1
6rN/jMaZ2PnYOWlD9FJ1Ehfp2NibrtWjDx7OWgpNVtZsLLJ4o66QpubFRWW8MNTt1hhO1YFUUsA9
t/OYmaGXaCQzss43t4Ydv8ZTCdlE9u+47WOPw4+otZGmNWRcoqUqYVQ2OEJQvip7QE4hk6X0NNi+
ENaXFTN6KsxjZIlzyDzng8jIWh8PpaM/jB66DFl9k5aM1z4HV5FNPOn4ggJsZ0yA2MIs7wEPThxk
uNHImwHnAj1stqPOkgBJKfOHeJ9lc/XH4Q2H3WtSwWknd+FeQrFfdTSZejtdAvogvJ7O7VgjvRhu
C6feJmN0C8UJW36yAsGoUSqpn/DQOOZ1gGS6ZOVZMf9oMI9wJViYrnkwyorXFPcARFjGeux11Ivj
E5u2w+jEHxhuH2cH8lZoAJQEY36nLrCeETomoKnQg64ZTSm6LXs3R02EyYB+aUIecdIaNzC0NrZX
sP8Yz6HwtuBtCx/NglY2OE9F18wEDevZiY41oUwhbghz4aWHuq8Opj8dGmI0Mh0iH6j+OjW6pzxL
ggWB2qCXMY1jXZaPGeAE8ys4YtQdOiEP7VSeZ7wPlaWIrs0ADHI3dDhxIKqA5lk9Esl6GJJwF+PV
wBwDkp9GT0MpvtMaPaGBHthLfOQUw8mf89PoceQEQxUvCMqqORYh4tkNtlpDusyy+VHkdY3dJ4Le
aYapMHe8PLLMryP/e0vPYLTlao5YvVRs2sq21ZaOqGElIb4xMWeIRLyu+9aEJqlB7vLspz6qIIOH
QOKcaKnZLvWp3zC4HMNcZ09PMq9GQxaCgikLD7yxCUNBjxdLzmwrvgxU5jKZ1o6Ejsr3sYi4O9u2
r6cbvL23iTvuCnr7uHP0rYjdcRNP2JUYenmN5xrEwT8MnAaOXcJ0bdjg9/hZmwVlYGLA96xs3Yze
0eiNc9bw4qEWBmSuaUrZ+N5Rk2FHx9qnXcRH+sNnp0r3bdThS0vwVd9a+zRoIRHOySYC+JxUJ1mj
06f38DrKpEK1upCR0T1IBSGF1j5Kp888n3dw4e+sIWMzW70UuY2alqxW8DKiLx50a76TRrqKwDgr
UbnrcciQi0OYmVgeIS1QdFsIgZmzazL5mdfuve/Ot/mg3WN8cjRdebGb/AFMDlI2wk5nGBYaBJzz
4AO1kmfhiIliildJh1W4Hl1sJ3h1nHhvaCN7jhFeYil1OOlufNIJ/ZQVTZXQwK9Rf7HbLdGjFwKH
e821d6No9pnjgA705gc76dtRUQKs5sKrCJZXWPvCBkgL3fjOKM10P8kRWV6jjesw7J4cHLEICidY
hoLcJ9q9y+omxIBnHY4pzjGR/hXo5V3YIvJUJguCa+sSnENYoGsyv4xxg2bNt0saFf+VGnpI9fFN
PYh4wOPfgFrOqbd1MsagHqZuoJ0aOvcUSaHFe8hOvd5aon+fbGRYveUcGBX2wkPRNJu2udQxqlrU
7B3Xrg5AMIzvTZydZKZDj0Tn50rZQ8EDsEmCqlyUHTY+5mD4iwgRrwWByzKHS8XLi4pi65JrXzou
e8lhPqeTe2lGdIl595yX8bjSsdGZDACs0LOBe3TzqIcIop1M7lK/eNbnAZVrbnwXzGWCkBnmS/L7
ZqfE6gIKds+h3RriGR/nh8i1u2XXKQeBGpkEbGov/FAbW60CSCj98Oi12VrP0R6h98URxr9ph7bc
lFp6DEePByzPfv/WCOsb1dJ3WFkvmeSPKjL6hBIS88Ie9DPeYuGuS73X0oTFqKfeyvXsvRYiikiq
i1OX923bukvPyzZxz6JLis9em8EuIOBqnXiohprDbzTeral/0lPnNkGV0gtM3Qh2Q4Mfw8csEu1B
GQ7ZVnSSVXCDQIUVZJc8ZWm7NRtb4CThP0Rdi80mEQoCzLJw/bcwKCkq9ccwzGQSTuSh2lCXsODu
wyUm6/sUhdHKZyrz2WszQT43HhqrFiISA3Fhkx5HaY+zJAQ5MbxF4BNLDY/xLcm870Q5KJSD9yFi
637gVU9d++hEeMrk+XayzaNwh32A5jMJiFPyRzqqwvN/seD44PERy0fYIYrWk10MlDRx1kznNcFb
yPXtGwdzyIXMcp1FYQifsjU+AUAwDaPap03Ng9Vv+3F8IuDyWnlEEfhEX9rsmhZCOq/KYQlPEtqk
Ob216TPJstj7vrkYcehfAug9CzO/Uy+8acQ1YIr1bOhscRr4zaxqMSdrJhHhrKC9dzqvkz3D+pup
FPUE/5U4YGa16Q7+H0XHXk0IihdtXdyFk/c4aUiMkDdouns/qb+4Thk1ouagwx5ZQR7eG1IDc/Xv
FT3DxLwrATHraecEdVrR8ESRfLSd/SJze5l49B+4/O7VHJeAq0GX6y6aiI5hjZixwKKmdoZjlXYn
5b8R9t5bUk+XvDE+RG0+jwNtTedew9KEj21uw8l5VQ+LKD4yCNkDzaxfjdI9p6bxoCXTbdUa18IV
68kZVyHvkhi1IyK4V0ZlzuUMl+NwurrqJYiszmZXlb0bnkFaK6cqO74Cw6vwrPXMSUZgO6u07Ukz
zz4rZRJbAmUs0OqoFQFO2qNGplGHoLPKu5WZorYRySkJPXZP8aku8KSY8EkBr3Ia6xdS+p03pcfW
H08V9uXLybDPemOhpZjthTEgFS9ZH8yGgENulDdzJFD1ymuPZ5e6ORmAIhrI6SZBJ1SkuKK79feA
jYcKq5QICKqw3c+gk1MWruqw75ZNx0FhDeeO4dHuzS/N5IgXGrtrZChqn2S1OC5N+FXoQ0BIRBos
E4YZ5QtWtNNX60JWiArntp2cd89nuGsc/1aM/p0Eqk487WBiWaTgKC/Nvpi4TwUe/NnAqtQMSkg1
eAuRPvXLCPSlO5c7oj43UVpAYIbdHOFXYRlwQzDQRYQxoLWIfHHUenkfcfAhMICmMHhXATlC98on
Rs6zZdDmRPq8D63aUQv8ndbgjTNPJ5xSIiyZrE/XcDYDB4rDO1c3qM0LOHyY/bR/sb79gymr88M2
00aMa6ZQm3etFl39yduHnf2Vtd1fPLL/4I7q/DDHlH6Y4L9Bkm+QpjvOwUPjWn9LX/yD7bfzw9sy
aHMrl1qQ8TKt2HYT8mEMp9AEn6sB75z8OcHKwkkQqoKk/7vbn6n+7n+wFbR/eEfqQNtVPHA9fhRf
2ENh+nFt2fMRkQgTOXtTa4bRrS/jlF8ZQO7oV7wGJnKqnetUXLGxO3Z2vE5yGObKA4/AoK0h5uQv
T1P84Z789gH9fL+Pctn8v/9j/N8WKjfhOn62U0vwdqxenVpubMKuA0gLPR8H0ueTlbnfCUN6INqN
8lsLZhTPgBnsUmEdkpGiPoMytsAEkNEsQ398qseS1zb9FVnJwyxNgH860h7PtaGqHuWIkSA2ZB8G
Iad/uZI/mMvaP3wrnbBNkpFBb+cb9cULBAuVpoYM1awZg3o4NgnZg2wX/v25Gn+6bz/MKuFFeCBr
WbJzte5J9O2DivfR6vAehgW00Y7qizNHk3uPWe8//8df+sM6uEwrHKsm8tk1IT9KMzpYNlPy4Ief
egtdWNohuMlgQY4pT02c/OWT/MMX/9u1/H9ekcbRdCcjjGQnINA3lestohq11yzav1hi/ukX/PSp
LGx3ymc33hm9wNF1RK5ZfnVsJP79tqlP7Z8+wR8Vq25aVMMq1V730ntyeTdK3aw6qa7lX1Fy+m38
M4x/cVD909X8qGAtshUdTDHeARg/o5amEwJAs/PVv1/N73D6f7qcH1WsnnFdFFkf71DOHkIXWZg5
sR1qCuct1sEktGxNvgaHmW0xlflqMRiNH6VkA1VP59jVL5gfEeYWQqCW0VFHemD44jaJYLxhoqAP
+pNSf7aVgcYU5zx/qE95h5pD1z/hu8K1IUvaTbrD5NZ/uaY/3DLrR5Esu6SDwjnxAuTyM8EgGjHk
Whvtv7wAxh+KsPXDSZd1+ugErBl2AqqAE8W4BnBxJIJ9tZkS8Ch039GfCJWhlffMtU++6L8/rT/E
G1g/qhLrLgbaQMQ7Jx22ehysQlleenwYwNj+29dj/ahEtcRFpBF6jMGGdnb9/l0nNKLOk82/X8Ef
b556aP/z+QvEDwUkuXiXOMWTZPNaOmKtXMPVlggiy6eSSQ3NcEhAwM06+Ivr8h98ci3VIPzPr83i
jHjeOYh306S9lW1IfDfAfmDUd6kXhktANeNvV/jbefsfPinrRwGyAO+zUNYJzBt2pfDlOZ2cAgsU
6TwrpXMhrS9l9YMLEZawgh2X6GXJ+Fp9dLp5SMeMeaSpUPwJxZdPGS+Ua5bTF6fQR/3tVgiIK4CY
vp1u5IRg2UTHVYCUSzA7J9beujpjE57Tkqgtg5lMkJH06QT17j4My5PVdaseFoTWovEbggGLqXKJ
f0G+0LMZZYYHhYVZV0ugj0LSyN1HS+sezNh7dYSJfiBP4Gd4yz6wcLBsHvOif65id+/P6fvoIwf2
3ZUv8D3yZljrAyt5PD2T/eBGW2WB0tjmvtDMF5ZYOy+EgZom7jEu80NtWisNY6eJ1CC+sE9p4ctk
w4GqfPd7sPMvLSG5dxLdsctwDAaTwJktxqugZuVWhyNX2+ACONeP5K7BW7CNz9acP3Cy3Wrh8JtU
LpL4JknkQ6d1V9edvsPCfSe19sJYz0SXZVvXHo/Z0J4EgiYMPuiMQO9H/C0At3pPTUxMvHXjPtad
/mYr9kFv37KFuJFGfZ4BPBZwhS4WOXSGRXYkPnNRM+2ynsWwQ2Su3T4EMLf6cVjZQOrYRRbMcna+
dpXAqbLYXiVIj8YvFYCMoeO+j9xz7eCimBHLmXgY+UGIDXHHTEPO6nJwHoVdHAyvuNp4z3UdzsFw
2vwx3ZtxdSoC+YDMC0v+nvEUyYlj1S2/zwFN9r/HcBoWZia+xhEyKREdaMAW+Og89lF+DqVvK0bs
ySMQNi4KBDWS7B4e+b8Xgj8V6R/HqOOlKO/QWO9cEb4rKxnU+Lxu01++938O+DR968e5aXJkCr/j
XKssaKEO0ZFY8t40XpUv4sldiQDHjcHIXgQlBtTuotIBZM5EHerhFnXpLdvIHQwhfHmM3ZgnWAfh
y2IR6dgXbKxmo+NzI36OhWVcLhAFb/u0/G8tkvXjTB6jOEzmsObMt+XVKtuLnMP3og7/coD94daL
H+cje0TMttqCI5/pOacWGpnLYrf4b3+9+HE8ClnOsdXr5GBguBo0kB7xYpRu9Le56w/Hr/hxCOp+
HoygM/z8OEEljsNPpOcnK07v61Bctc58ktr05mMKiwP7c5Alr//pjRU/TsZCTlToGKKzBb/KRofm
GMHDUBZ/6Vr+cEKJHwfjZLZ6U4X8+LHKyClr+tsZ+ojfk+05G3y1hdVe/tuF/DgLxdS0ve1VEfBk
eAl97X7Q/Wsiq7t///HqOf/D8Sd+HH+wV2etQV6PAjMuV0J4j7Drh5WDyZ2qI5Xodkb5t9yNP/2y
H2WkaRAM0E4Q/ABfkrMhEhyP9kseuBvTnFeI9zbaVP6lqPzpw/lRU/SgmutuTOIdqOSD+iYt3gKE
Kn/JclEv0j/duB+ffYsPYje3cbxrhvTec8e1Uq/nAS71Wrj+92fjms4f7pj54+tPyy5M5chAoTea
gUk26GJilB82UscGON5Kg7Utwm9bVhgXYEzvgw+bGKiw0yG9KoRwooxWYNFfB9e+r8LpTGz4xsnY
3vv8zcIP4TVW1p1ASoCfg/8qkulY4+FURbgK+mX02bPGXFiZdWw8Fp+OtU+08TWS7aEbGATr9F6I
+f+TdBbbrStbFP0ijSGVqNS1ZYwp5OSkoxEUM+vr36z7OhcOOLZcuPdac60XblZhPe0Fe6xpFN06
zFSyFtrwVamaS542YUqlY9WAokUE5gIj9eKT10/7LDAeoV3UbtAqY+AJjydvuo1P6TA/OJnr+lOS
gJsLsR7K8jWklNaN3tHpg09plct67qc3lw1j6dHvTCHVQK3kz/SD8WamwXugAyr2wvNiDUcrGrme
Q0d16gQEYESlz2zhTWBUSbpCcUarkjwAB0JPf/bq5jI6+DOVVdfJFMcKDYuLh1AvHjMNsni83LuW
Y1hXkFqDnXJLXZ7mflzjo8xfSIndeFOlrUpH0ihzdqWNnY2yLLaHuKOv2TQHLdfeG9e5js50ELyf
lV5yTpgr1bLm1rjO+/RLVsGnE83lkTyQe0VH2u7pxqauQcJTf4w1+y/EUWaEoLUJsntQXMBab9gp
rHUATCxwwz2x5eMKEOPGaYF5zxOE6dI4RrG7bzUYQqOdnMMp+/EC2DSpjQ0jbv5mfXlDudPu8tLe
qPNjascP6uICL2uDDvfKIVNBQAiqt8ZXhQOqw+kaagsqSg6B5gKB1LT6rynJjuYYXgSEWE7w5UXE
8HHLAQOuq28sOdwktqtJC+iRdfgAlxMhEzlcJxpmvXBvikYRVNl3IbRj7Hg/2rz8LOoBObr8CAPI
JJ33olPdw9SOTr4znIeA5jNygBuS6Bkpff7PNujBKFFwaCOJ8GgNArxwHONlkOm1wfNJP7lF+jMg
DYEkph6dJkMsC30KYbTUOFba9T99aY8LG0jbJhFlY/ksJhOPZeKeUlt/FC5Uq7l/qj1ETeY2rKS3
qi1wOwjIr3VU9nC8mpYYjXpnGfkzKaK1QqG/zy1CMyNLvxUISVv0iyIK1g5SUAryiwzOBtcAIqCz
TRgBM+8Fpmt9TO8ICYBY2ZeKCLu1yQuFum35Xev+6ET+0sykX1dXl0mQKZzr+D76ObrGtfYoxwr0
CrmHsqRVFocXlFFI1ZNqnwtsLo2ke+6Up6zqzqJKTnYA3VfiXeQMhqdLBBfSCiKCRMS4Qcd6QYC/
9dwiYNZB3bQxLDrZcxMWj8VsvaqnZNEMaaPwWrMjahzicT6gKwyzDy8Xr0gBzvoMAT1KjoWoE18N
AtiXtO64meTLrwdVOW0RmU1u8pwMy7YZNA13TnjtTcLNgQgfYzM4RzFdOV2D+zMgNHALnotbn5wy
hq8cHQ225warDj4JrKkwud+9yHtFNOTHXv/AYR3LFDKsefb2tRcaK8cT6FSyyfWDLvxTQdrTNGxb
yMF5mn31U30JWLjcuU7JEm9OmnAfaoEXM59RUiNScnRLx84WPOuFfl5mog6wWPYPiizcU3pKXGOL
EOFfi1rNT4RG2piFv5gWy47G6w5enh/bPVJBVu4GfUTHCEHvf6vYbXBk5r/4qBBfRctjTi/Xxjax
bur2q4jJjXWsiLIy6SxehlTAeqRc/x4pG4Q+hfXWy+wXIUakNFpL+oSNkMz20AMnJSPcudOgPosF
4zCLZcxaqh+IJz8Jy1DtzC8L1TVTOvQn+uEqnUHFluuILn3HHDa97fwsNEgqHWeETfZK29PJc6sP
TUcIbOmnbLIfhwXGYAUOxW1tIFaItY3m4llmtpqj5IlLTbkaIhb6xf1WcO5FtluL25o39292hMit
G3ApO2WAw5u6A/b4t8o2UWlx53axMEE6+ctz6+Z5+WNrBUqjfzTJfFULQp8nXzqHC5j9CwXhcCNx
xqfSjfywcp8C7Cx1hi00HOE5eaPY12127qAV2Fr8GDYG7cCmJ+q3+GuriIiOAVdccPTaFOgoRNcu
Q+3qirsxV+9kxj8surjA3ig3RttuiHe8a4G7MVnTUJtgxi3b8OQYCNxzqcNvGcgDc1vzmrTcaPrJ
2y2T3A1kgrTurtXGH8PpD0VWrjU72sSmiaJ9xGRdbZsE+XtTgLEbiIYVGlZfz/xnzd4/EO+E/cyo
qrt42PeNONBtPs9mslNw8LrrTkYbYUkQ1lVUJoR+60NziIQn09sO83wF4RDQnUFRp4RXUw8laJgF
oXOEtjwe+61m2D4vX1KDNFC6jjdzdJ4CJpXpJEwKEiKUaN1lLxrJcFo0eCkRk7fLk4eKETd6EvpV
NK/Qk+FhSNFSToBc8YQ4EO6Kj8YKnjV9QkLIrOxm3Ohhsquc+iFO4m03o+LQY/sQ1dWtAO+OQhqZ
bEP3N5PlDUwF6n8A4BBxUqKhSe3gH1JeRE7fbh4xANuA1QkRORJGc80JY1vxYP0y8FaLzKt1iLhp
ZZG0BR7xNUQTO4zyNAW8VCe7h8AaPka379bC1O7EfVAdqOjpoqNdT+58MirY/qZhvrpa9AGJ82rX
eMrUrt6kKQ3SGcMM3AGoDoVGhTX3g8J9G5rpfWjFM7JrLqYIz9p0PHisuYWWfQewC3tj3ixd96ON
EFUjDA5t5rRrL3WOiaCDr1fdgpJowLE4Wo8jK2A5aoj1qNXBylyrqTQvVbZW24vCTOdx+jBqWaiq
eAAYCm9njsFTyhM4pOz2nlF+lO10UC9UGe6HyueTPeRjPLifIEeR2IZDsQ3a7NmIy58Ud6xanowQ
j2kuiovTu7epHJ4GVA/QckKmPZ76wSi2g6kj6JlA7pooYPijnWYfDeoZ6sgAQ/l1MBvIL/GzC3Cn
wVZAXoy5dnG7c4S1FICzWSMi3KEwXw91V0JSnrBSdslzX1kGqF/eKY1RSDWkBOjmIxEX+zoNv+gn
AJW037RWf7UjZpLjpBwWwb8gDcRGohdHXNa7RUSHHmda36NPQQO76zI0mYnuIorSL4EU7+4irqBT
PscweS0dSmWeHvhp5H51eX3KJ+1sTO5Jz6xujWbkisDuhvfyTavbd2eMvt3e3SE+OUw5xSTbCAD3
M7v0zqP5Ufrqq4ooxLt1+6fR0VpZmjzU1PFDBwSCGq/qhD+ltT8ZNJkz+0Bv6zGuqnJTCJz3s23u
WrSMqMKAPjXRdw6yd92E8VdFiW7Q1M0uwv1CQtUUn2zuW62mbWbQoGCxyNNi7ssKUG5i1U9J7nzN
rP+FBURm7LRLPMkvZzEuQuKn/O8z8AWT37h3iCpWAElyULNt1ESogwCYFoww1pFsZbOvutn0kUPB
k9r0PI4pJ+oIoFFr/5MO4RqI6L7CxT0josNXHA5Hil1bqTWbsPS2EJ1Z2uk06k7MKoW8wYtJs7DL
FVeZdzcSD+hPOV5gaUrGAvlS1JnbPItB9yCGUwM4CJhyHjsIGj59X3fQUhdg20OJ65UmzdbkC3M6
+YxEo/ANOZ/U75Izuq5iVdI2LUDzQfZke91J3fBT4i/U6d4KdORyuJdTKB+S1qxFREFmMvdBikkm
XG2eHWmjWBxhHFnFg+tmW/W87Tqa1lVfv1aSx1th5V8A0Lo0bnBq7GfUzdUybSBA3NVHFvZwH+3m
JtDSWHxji2McSn18jaFaEeC77xBr9KyjARG7Q/tNgO+Yi4N6D4s9vxlZi6E/O9vLfFHPwrMpro1h
fHSyBsJ49BUF+naBf2JM82PHSaPMrI0YkrOdL8faYLl1661O4bYBGqgtmNaC+WMJdT9Jl606/wf8
Gsdm4ISxSIm5Sd/xCoAbJ9pqCJbBhx/yY3roLuqIbXXOindYzweNe0tey3u+GOS36BRem9TdF3pA
XdnaFrDY6iH7tFOEfjKb/sxef15E/khYyGbACr1aRiXVQAGaLgrhZe9tjY8lOn/gSQ1pvQmy/IXt
c08h41JX8a1gYlJTvna51+EoJ8wwePIc7NshaWB+plAzhvAuqUVYBSM4krCk2SLUAsQKf4ZI/aoq
PBSQYSNphMjIu1oTYy18UMNHHSQdp9xqrnck62tvsRGX3PUsz33FtMAViJw/3kocT1C2+3NStfdo
lB+AKzq4RNEBD5SOHgCyoIOfSWHUFgeik8jFzUvnI76tTe8Nv84QRdtJoQOt6Mwiu4vAQ4l+3g8h
fiFpo48p2BlRoVAxaBl53X7CpDP04LMHFAcE4DxIg9BQob+hCtxnWf7sTDHHVVx41Hh6zlTqyAzZ
ZBuXMxee6StiZgZ6/W7XVLELitW5Fk+rTkOI7jJI1A9scblPuNAjGe4XDxdcscviBj2O+eLK4N44
5s3MwHFjjkPxQn68u7NdBC+aIB6FALUPw9LOVV0/SEaUZncPnlnsFsC/xKM8tV246WLPB5W7G3tO
TDhq9rmlDKWs4qZ1Vu+iR2q/iMfCCuy1oaMkMqzs5Aamb1ZT4zOZ3xGqHdMk4qSNTLJN3bvuhh2L
gAHuwGPej00GFKw5iap/VqqtaIS+lHmXoJ44FyYwMsyDJbwHdfBTfPwhR/I8cf43LfY4GemYAsrm
arv4PXNuHloevSwCaHto+LJJ73VNeNJIZ8A25l8xkeMWVN3R1Jtzq0LJZTo+kyj9AYP99F/c91Ic
rdn6acr405MuGr/yOLgDgEN33Uv37LBVqCOYLqrHphNggHm/syVXy0DWSUBfCBmX3lNPcTYz3hEO
zskr6X1oyu3ws/DKHbEnfmFU12LSH5PBvJg2W8OiLpnDdxfa25w77KSJW1E1hH2V1bqGSmIV8zZP
ws7PGkeVP3hc0ZNnVADlq2RjIIYnJArI0PTpRunWCrVLVoIiyrxgYy3DMY4xQnEO+Icb8Hexk5kz
eEoQBmw5MqXEh0fNMcrtF1vCEyspQyIhX/41ZXoNoZLELcaQERdaVeACngxIFFO8MXPnOE4l5KT4
vIzlZ+1yiRdOQLpacRdqLGh2sMOIVh/nYAAoPdy1xLBXEOHzVRBmiPWIYcTJUz9FmVw5prHLi/S/
wbME1tZoLa7EjD81yNtBnN3E3ZWs+VpgntWm3YzllviMbMPx+TF2SMDg51LF2OtqYWjEv3CKnwpn
eOL6da5D7uFBAa9jGbghkcSMgrM6isT5yJRZZdLXod5zhJn7eZtVIQCcIbm5SrROx/MWM8G0VH82
w/LXbUANmmKbgdcXQIxLdeyWGeCF1rtMg3VoxLSVAHlQ1md+Nkd3ZDp/Szns8i6+uSSf+LKzsNA1
OZIATl9OVVzTvn8zZPO94LYh8W7cgDA6IoRdu3HJBTWc/DEuH4wqzOgqRi8lMUg5gDhb7c+89zhf
3quuOmVCHtS/aan/lNOCNHjatqbYGAyfxsmvbUVAJdDLyZQf8Wwf5zzexzKD1oKycKg/DZG+OI34
KTJ5GxLIWXn/N3nRturEQ8HPTIzuXVoSArRCN7I1hSYmCd1WdroafHW5kBGZLL+zRGzeIWVGM7Vu
RvncEC6Zcd/OWD/MfLm6CNrUSPjG1YSxeuj/yPl5CVPyHGfvNcyHZ8KauQ4aNbf4AXmzOtAMw3Pf
YhcEIut4OfwUs/vOJKbEuH5Ncxv+BI5K9IHyYHTOd9azfXo2wmtw+t8cAiG8EYURYEPm4pPX+1iZ
enHRYhy9ldZmAGJgzWc7Kj5MHQJCXn9WlK5DVAqWid9b6vqPqa7IfV8w8LWjKcZrnvXK/rptwSGx
0yxnYniQP4XmczMh8m6Nv4loZM3kvAoyhGgHecVlfxWLon/Iu1GQbkTyGorE6F6NCM1wIe7zhpLY
NLykqKhXopK3KCz9seEaFLmIF0XyhsvmSt9/r5vhneSrVytRiU95h3CVB+7ajQcIctjZpbMn+QW7
g3yzOXiIZlZOT2oJmrvDzknnhHqh3Z/gYtzoo22NZoJOWW9ycLGmB6HO7R90sheLytiJKnuNIpUg
1x7VGiU4GHC1ZRxG7wXX6EWb75nWfiTs40t3l648Gj3Ysom5lhbtS6yZv0nmepBbkmNXTiq0Orqp
t+WyQnkqm5oBknrGKu5sgr2Uhoudpg7jg+7K95ZIPCRuBFnOzp2zwgW3TrIiW3Kb1SWLHOXjspQM
DOiuHOcsPL8rgsXz9dg7d82N35gPCryE0jlCS9u64isoMSx1BGEjOrjg//fFRARjBoKuHaGzI3DG
sqe5uNWxTRh8yzlxnp2XnCDrr/pK7pvmT4zBlc1wP4choVbex5wP2yKJP8i2udScYIq8fcSii6M2
eem1xo8ce8eejCsnO6unbxOwrn4dxJuf5QVNrT+RFif8p88RGvxRXBLX3vTyd3Hgb8eO73EW6xNw
y+qcpLZR9e+geKPp/gIN4dPgEB1G17ktvjgI561Kn4PzwoJZsMm03ad6VF6F5RfH1gxITTBiRo7K
EUtRarL6NQIJvFI2taQ5mG/qg8PanSroH4kgNBI/DhiJjcfVamS/qurxktBtwGUC0bO66En3JSJ7
2/ReAxpT5YbE5NGCRajgODly+LUENK5Y+jUrim73fj1BzHeLV3XOjTgCyIBZrIjj1UaXk5853jmm
AmrHzlpm+o1Ukp16gwJGsPq0umLmFW9GG595nxGWrjiTZE+SgUF6VTkFLxNFAH4r4HTDN2rhH59T
/T5KGlRT5i9Dcg1NndkPOZK3QPnVntMrnDog1r/Seuk5H9Zz81d3Z80EG0Kmj81Uhe8Bx6k89Dls
Zg6e6nWV9wv+vNqz+AQIPx4okkOJw1FhR7vF0Fg+rGqvRdU/D0xJ5FKGWOQxEo1P5c3F2Dxr1TZ2
7xVgU3WZGaPhjJ1gZQyRH2XLk/rvBfZXSPVH/W09005QLQ628Z6Wk6+GlDqjdfQVpLdxyNOTFM95
5wG215VLrQRm4SoFY4pFbe/Mhc/bLRySBav4nWryVjqEazDFI8tcqzfQM8S6atJXHaFzAMhODSkx
JQC7Bvswns51bFB3geL+FGvVST1i9RYZgRM1VHUYGZvgwKhubddXr5V42i2k1iN5K0n9VAnvtyDC
1+NHpUbtV4G2NwLvI8Q7JzkRq7/CERoUnfViOAO154CbX3e3reyQLnScxHw0a46Q5lcmdPhcprdy
umgdKp8jTm0nfZfUIOFy8b0MZHKRutp3H97QU+brtwo9o1XyyujgTyqgpTU4h6CzDSKXte9+/GzZ
kEEvWRtnwasK2r73KCDSu6HMRoFW2+q6bnMLzK6hhZGAThWqSl8NZ9tOTmqhJAhPlcnqlOBQFhvd
sU/8uNQS72r6Op51mLr8icmajs4/Dy5SJy45hxKzCPa6+423/5k/r4YU1zbuEl2r4xapT6xYW7F4
TwDTntM6u9ecO9Cjcz83MRRa+4VXXZzlW3Wu1OPsC3KIwJgsFojEuaapl8RP6vRi2t2jSq0ymNWt
8WGbX6q8MIn4yZqA8LM+qLfCe/jvE8G+D7SviYjCdKl3RmK/E7nCxQCqgvsxpHCpGJqGnO55FF0m
ghj5/gglwO2uJk4scp9XitWzYiGpA3Bq5PZlYXaOY2rrODJP+kzjA4oiLb+TVocbvhlziPd6PVMC
dTgdM7K8Rn0iYLtSm59NilIE7t1cyiQ6lVYFT1fvIu0GCp5falIXNLhNV96WOt6wPzzocw50GMQR
tOOT5Bvjq0XN4nvI0XkvUZtvO+dPPSpATOCC5Bf/24/Bp1ptnNle06mmEHb1rGJXE3VDwMUliXKS
IxoeKEx5iqFLER0n2lYua7xHoBiTQlXbGA88gcXmWBVCoEr6lbJ7VPNy6CgEVan1oBLhKva+eA6O
jekc1SrXUH4R0rzxNoj/OXGleisxtw9ahED9UrsIpniVcX6YQ0ofANfdYr6SibBRp0gwaAfm+dw1
J3XcTTSAWsab+nQkZbBcFocFE/1KzX2r59YOeyrhyw0xvup5TQgMh4i8xUmoXVK2AC2zt6rSUbAf
2ghMYsvbJ2HcUvbv9tyo4HhLFWsVPltZvW6d+rcYzZ26Qk2Wtue9QsWmgGe9qHXPBUhcLcXeMr8C
Ggycabd5bV54fhWDY+AE0jT0gP5bShLjoaq7jfoqoK5aoATKLrjWBsUWjsiDUT7pXvKtZkuTv/BC
QHS2npe+F7K4FT1QozmCxFLxq6npnsISa73DG+qfZh5F5c6/UTZ9qx1W6lbj6w2Fo/ZlCeReTH9q
dKi10rTuqJhXk12c86S/WSZ+l5giMSsvMjaICsUqjbx3ogDMJv0auEVb7kcwYD5mtnscnnl7alTr
PYlo9PISErWp2syTeUY2dbQ5LMDK8ucoR8VoPqor0PxfuFiyowd6aAIaAjyYmZ8HuxG1GzdcZZkl
Apc0+gjhc5dS/+zX0rafBKO1kmKPl/Xel91lDg1yPzDhqEK7Ib7xdtHYvKhVRw0ONbDrRhFU2K/z
vtuEGVczdo85sy/qJ6o3jgmHC0W8nLHJGjDOOET1JQQ4ln3TCh703iv9qUUWOGiUwfHD7yqjPzaT
S0hlpT8BQoAAYxJ72+0bYzg5zm9CMYxKvK+RPaZTRcOyeWld+6fGyNuSu4ni0DbUyfVYZimlDCda
dUS48AnbS7Y0v0REI4qctgZeykYDXByXMU4idpTSsvEbNjsABkAlsq1FA62tUkx/KhtJOy3UtrOw
3yeeh6EoPnvp9J0WxqPODLY9sK6FQ210mIM7h7sz/HcoYrAZTboleTuvyhhRqpcuT9aAHZwD1WDl
GoXevD6WIb6/GeP1SkyUJwK7Xas/FPHwNOoKOSetnI6GAsFvLBaIxgYDQtlFXXvUycaLXMSM4fzg
QeZKONTMrvFo5tDv+QhV3D2kY3PycNeW4C2fexPeVsveY48Iexy2p4pHGw7aEUNC+g+kLXf2Mdn2
uiP8biAQxMi+Ep31k2hkhQcQh5SOTz2Ln95E4puG9MNm5aoSrt9SCQ+4poWR/cByqrMZoDj5rOLh
xQNEQUvZfB66pmEhDLnQK5JNiuvXa95L0AdaDySnz5L2IFRB04xqPmDAOthL5zOawX15VJpLk6vb
mMBuVda3qngyumVeF20++Lme2GsUzmhdiIXAD4jFlKOsFwMrwsa4zRwYGovd7FkLqY2FTXZtFixf
sgWCnFNh6Vtn23HD1WR9sZHvRfgqoDIEN0Idn+y+8wNt+W7FcMwAzcUDYhYO/V8iwPjldPrKyKYH
6gLsvHH14gbxTUNgodkjkdLUZ/x5lPuBlshqqsejE2anXs+o/4QeClOUXBNdhCU80AQ/LnO/hwb4
r0/iTUEF02jpJTMmDAdJLiu2GrHtoj05MM5RO2+wZM3PBbBAUsTHbakMmq6Hlh2QWamyYHT7KU4k
giMemdune1JQz1P7nTslLJ/E2zrqhpR1grNGYBAhEn+k7L4WG5SOTXGgMLpqHMNfDFf5/AgMc8x7
Voi3kJLWyLoVTzg1MBy96Vbkd4zPUA/BLzFtwly1hqne1cMfXVAa2hTrp8o95n2Gk0r38MYvObpJ
80M3l01Yaa8tnRmReA9dgz9WlU0K55jlKTPMxpZYZU8LafCNDQa10bQDoX9Y4SuYj/xulJSfWHq+
ejlcZE7WtGvSvZgRTSDYmT/ThPgDlPjrpbcctM3mBwG3Dek+XDvMNvcdQgZl2SDfYqOG8JxvaHjs
naj/CjswAobkTG5rmP2lmN7a2NtFPU0JhwQIYObveTb42uS9kSKwU0+9yj3f5PLmUUft0ej7ZUIc
6GLcWz1/nFqY5UQ2RttOjCfSe3hpr361e+uZbvovwJF39Rzj1KYfYl2KQrxaJV7kxRTr/4IcuyD7
kHX/OGktl5AKXegA1IAx4XK+SM0RLBl6kDoi/WH21TJhc8+UXUNmDPhFDgSrCY/XUEwTI2jye63r
VyCJ67U2mawiy6ebDHu2lF1vmz99YrxVJJ4OzA819uocpLE+0eXi5BibAoSVBoM7mtQV2Xy1afzq
ecXZGvh4pfzkBp0yNdPlbwpzp87oEIhJpUCDJKoLAHVGSbONWnNH+dpMKAJyBBeqY9VmD0FTXxey
F9TfMK1PiKsrLTeIqGlJzmRDr8ETmM59JMU5oSCIUMV6rUUBcSPUd5Mrdqjy3wKr24HfXKmy2WIx
uIOCPA5VpMeGLczEd5b8VNvaBcW3D5DUp7J/yAco5hLWLlCNe1EM1yasGn+WNfWy+DJyRFYDduy1
tT6lMD3mWw/klPgIIoGJGY7DQwSXU6OBFCr7J12bqq7qdSL1J4f56WDcIES1P3QF/PgJv6ELhaSr
dp4chh2dr8ugVQcZOvuhgOIjBkgE9UbdGoT1yd1ua0wD7df+aKUtW1nfrC3NeowDZ0955pxK/Izh
LTOWl3Ae/wUlocFWrHgWxK8aXYM+XPgZN0hCgsHDaKAEXahTRTcRycnEziTt5VLFGPLNxSCe1cqO
sY2aPssOjMhny+AmpDnFBvf2OsDGBY2VGnxC6n1oY6umb08AUIGKnxAN8E89R1DHIAxQBu632eAJ
XoYtmpYqsl+6ccIB315N4zuZTRpqRHFA+bE9YKACN8VqoGBqjR2DB8EIoyMmMsTlZmxowwdFez1+
iqr4qVHeABZrdciKCV5Rw61hAtVcojQKj+r3vdHcjiQQWgQpmbF9t2vEf72kagLUZCWNp4zCFKMS
2MFDzTGpD4PTjJRBNy4doSzq01OceUU52YK/YHEvCTDkF9Q4sN1aMD3s93qygGxXINRBbBCtBMF1
TxvhalPSCajA8zlVqUNzSIRNzksYsdu7zmpQSW4Z3V6uMTbtYLV4FENIX5NyOzNw5Pdt69PlqrZO
gABYY/EXyiMJkaHPW9bz5rnMpk3GnuJyuGoc3/aUZpPU6xFCvWZZ7JCZfNTb7BSzpXYEZ2f1JzWQ
91K3KCRYqv6haBox5QhqoI86tntTZZN0Z/C6+M6olLWupX7abPUbdURQQze0mEdqjTC69NyyWWiB
/aF13T9evfLyn4ngeRM/VzkRt0KIW2yXe0t6Z5BgvjVPCog8XtkUJdt28O4E5Ky6fKs439Z11tZb
9ePUGgXx8p6iROIE+fn/mVH+hSkE3sl6MomdW+eOuxHqm03kThrFPtYpUZit7zU/cz2+FM2vaU8/
wgu8/xZ014p3QFbWLUubMw+/FdG7FmWBBjMYubUCThy9aTPA3j2SDKSvsRGEj33x5fRIUjWtemRL
eM7n2LexKG1113mNBOUopnkXpKeIp8gSva4qUooZ/5cgnB8XFhATVkKA1gjUOQ9vNDZ5OsDhCfPR
B8sHp6rCI+Po5OCyNsw2chqq2e98aE84isJUvbndSAKxIUh3nBBCQgA5z6GIHijokREze+nWTCib
yXzeUJ1dNlGA1MnojnJEBqvbWkfbCS4V1RWg4rfGQFQyFXu3JhjzP/0SQVLSOoyT274nvX1PpMOl
FKYcex+VvsAfrar+qkE/dEzfEbxAw6gIEucmQys4J1J85kinKKvBnU0WqBTwiGr6+9JOjiz44wqC
DYgAs3jUGpDm3KM22GUB7YtouwwdNcYYcHjN+bpskteBh1nlo6QwMxKOpstT7Cy/WRG/cPYJ1OFF
sjm3B4MkL1ar7oZNsVsvdrbtrRAEY36YOL3IGFOTBDUnXXK3PWGem0K/i+6+pOUmxa00OuHwz85Q
E7JmCSu4yXbEq7/ou6/BGyu/mVpMXuM59ri2tsU5M4ybYSWHuMbnaer5bsrX4cyl/l9DNm0vzUPb
gRLi6Ehgwy+VVMpj4bKnbgZXou13s0UQXh6iHRc1TIYB2oNDSFqxTBgVhvnbNNTRWqI09MYMEmrd
9mur0ev/bo8a/u/3rh+/ktyYd7kdh595wlCWurNBI0nu4xA/0iF/GiyiI1Pj0SIkpqTXucY9RudI
dJsxJ0u5Ec9wQxDkMsNWjrHcWGtPbl3cxMjBoqQVJFp3a3TAy3ED4G4dfK69bxp45tYYzktDgY7c
zbQpyDjhnr7o14EOSjCjQoCPW+jjTx93v7KbHufaIVdmiH0pxROmnGvfo4axoAz2y3SSCbZPYyA/
MWyHgz0sPlPxwhWAPn9LbQKmAjCWfdFqy2ok1KUcy7MRMA9RFj0AUwCvFO88E/GRJYFCjbQfwlNA
0lPllr81l/4h9NJVzbGx7cqn0ehOJLkci1hDNJJmGPlDyuVDQsUWDMbaLbGjy2L67lrvW7MJex7q
6ts03Y1jcJUNaVltuhoCZxJ3+6qlWGHoA+Y34pJs9yYYgCuKWNREvAHr2WQcjQTCKLD4tRaKx0Dv
Tw3JmBJADF8umh6jOkTmQFkE+oqNLMOPCzg9dH4oujkx1EESgTVRkR48A8BqW+sm5vxjDBkg7HJq
btIXIMc98rhACLaKaCN5XQdaaesVOytOX4qwgjQabmqwZc1SPQjNWkcREadMXaP/0ubsOnHrVrWi
RpefnkJuoUpF2RuB7fduJgge8NA+X3tzHYiSLaDgTZKEwyQ+4RyhtODsGCgzCyV7kFo7W3RxTss+
jcLSCqKb+jWBnsOvzHqjTtwOK6ETcY7GllPRoZzFRe01PXrGdMg3s5zpmNpQT2ryFvZEFmxpOe9a
Ars0TcU9dCc9Kdl4w9ch0r5EZT0YZX9vZ5MifW+8g91ZkCbZFIbRKy3BulNftwgK0teDegUSByVP
saUm8psZjbltAKKTMIcSvh+NCTkyMTBld4Z++9PzgdUnI7biQNWm1oYHFuQpAkgi3PtY4qmYKCKC
gVFwPITVn57T0dFor6pFGEGc9H7URg5odDXA7nV4JlTLolsutbfewRceiB2BtScbFFFDh9QWyWNu
LCSROmfBeamljpeSaiLT6h+nhoy/Fo0QNwtzz7dHdZVvbliFLfUiTRRnDqVE05fHim8/aMV9Yq0t
MB5LFnq0U1q5NQ2K40FS/o+l81iuW0mC6BchAt5seb3lpae0QZAUCe8aHl8/p/hm8YIzknhNo7u6
Kiszazc6D8qLNpXVvknR2S9wrhsNTPux152fGs8Cx/MelT5d7Fn7YxXmu8OlL3vPIG77VfeFnfFJ
Nc03+VzUFhT1jGXzq6OkeTkooqxbzBxcZYWH30cCNftZfreBL7QifYfLdKyYi9ePI52ThundsXbp
8Wboc/1rbqEs+fWLlKSVoR+Vb2GTDBb9b4Jvo4/RcTSzzyCG9mFMxjXHEUvVtAYhCmqe9lmXijZ+
58BPy+q9Y4baKrf7d0ZFVTvYQM+yc51JI20qFaaGEGN4tDkXPmbEDFckni+oE4IJ6YiR4l3jx756
M9v6T+k2t0xnToKvp8A0IPzM2/UQM4jezH9uXCIdtC+b7+qYjG1raKmECrutrNvTWfibkZw0xK3W
YIY7yrebzvmJev2hVhAugCoqGjQ0r8Y0e17S+GWGJRXE0Ys5dEB5rXVqrPzLjLQHy2i9hzRmkSN3
ibdNin1ZYWEWiF6IeS6kJ8PcfzEBHkdwJzrS4P6XG9VTlWJSXs3jQ8nhwGbhyauyKxQia7Wk0w12
fbPpIuZNTKY66RHpKMpkbFrzemtFGcc+V8tmAIPF6xRTxIpuaaedq4WR6XVd4PQ0M6oeGLnQh/e2
1+c1nNFiZ1BthSS5jOuy9r4//Eyz+dfIRW/joDmRsO9n2Q3Uc+NW0KOhAx+GWfsYgwGjp8U+hKpk
Zhd/HS+1jaFgf8WdFXqyD89Y8/uXYqnXsvfKOL+ZFreJjUUfusZiH4fTlZb1tz6CvlTeijHcq2ny
NxWj2nmf6Dmfwvui7v74MY7LPTzKway+J02/YdfzMFJKUz5f3XLYN4NFTymtHlOistJdYGdgKGVh
k+wb86qheLIdrJit9j7tgnGDkR1hiECVL80Zh7ZLaUJrz336VNXGMqcbEk86RwvuWYPap2m7hR66
hTS6sRwcmqzwiYohMcdtl3w2vX2BrH7uA4Z3kPFB6H0ci5YKuPoTjFr8mJVw4LnuutzHNXi65F1w
6nVue7K0tjHPbJRVO8/b0B22i56/RVp/lZPRduNat5z1Ys6Pna29yIvLge0p9jRVHutheF8ieOyW
NihaQyaKakMx2TXeO3V79Up/iwKNt+g+GngfPkdKwr8K839uY3xV6PRhXaBbsDv9Nc3YFCAzTpY8
Z5AiJiIi9etKyj487+lAj2sJgk1FmzSrL2PAbCnKodYMu7uixBaCqbQ6s4VJfx+0/GEp7VXeRweJ
sGpxvlWfX00iI0q+tTbg/pVeutRZ9+NbAh+xIGFhEsgqrSEqzdm3vJO8oJE8jou3m3kxeeMiqc4o
wX7DvvxvQVPY+rCcnOwsvbeOqWsBRKMIgCjOYAlbeGOxqyyK5qyqsOkSalhzt4C2ED/WFqemae37
ubdJgPn/fNsGHzA8UNYtj4gLpHbpGdofOu5cgFEHJtUY8EuYO1/DO+5jwHyR7aVcwjQT8IQOvOjo
ig9lCws9nD5nH6kKV6h8eb506Rv07gHZ5sz71/P02xKR0uQxrXnGrQqMJrHKi+Cgce5eKLh2sloU
mVR9K14mcRgMVesovc2HBNKFG8J/DnswEbr2tXMOkuDP/z+1LEiIoxB8Qw32X3v5LY0ZAu+Wzp3d
pjZEMv2xw0Qu5BkGORTnvP4c1bSbsL1VvXgvu6+T5n9UwQJeVm9CJiRYbf9huvPfwkSbUwpW5VO/
x+tWIAin2cAlAQWvs3Wmqe/Ro2TS0yNpNP7shbUbOu1fhXmaMjF1DuEwx0zgXop32DHvOXFRLnMf
Lp+VTAel4baqZ0Th6XMAqDQJIjh9C/yyrVAmVIzwTairk9b5Exagon48fTtNkK9yMjDYCLuROZG+
u3CL9M3XsHAPDzLfBGwcI8YXKOOrHGR1JPRAV7+nbQYfO1wxWwGJS4Yvw9CtbRsyGAs5he22qZbT
VBW7ljnZk6veNb35KQggHclCUnD0sKP4mvT8uetKrIUyMBwtL/90Nf26cngb3BChT8B8gyba2QHq
HJxA3+NywvHSuPzuG6yxEeEC/eT+Y+9qx9IIbpVMjLWjHm8v8yg7B20DpS4LS/wKgZ+Sbrl4kX9R
Y7Cu2ykGlJk2uue8REmHm970R9hcUXu1A20z8hkmJ19zxbuVOk9Gz8ODFNR0dJAwmrizm+KA58Yx
G0Mcf+ZNYwA5S4+HN/TIX22avENLfBZHO671CbRxmT+atvga2uIMdo09eB5/0g9DSoHjYeJvyiC5
l1iQ9sbjMOrn0ptOJtu5oJNsM6fbL6MttsKUncFnMlkHRmRdSc5SwlCY5PCtHcC6Zu3W1K4DjTfq
ijvdkH5Olb1Wi72pe28Tq/Fv0zOrFBkDXVKR1WHU6hTqFITlZYiMlwYjDO7PF6m0WnFUZWQLQEZr
MH5LMsM20H5Pc9YwlFay0N8/SYGpgxCLjSg8pJq1lydQGNO+TYptOLdbvS6+/aF9Qg67WXrrwO2D
RK3fWCRNnelswyi7KT6XF00/nT899gDqyWB8crQGlf4MFE5RkN5CA3YtAzrCxOS4FQ9LA7kitJ+h
Z51DIlru0qKzhuce4xBBeRo3Y74klCDjUVJcm7Ol+elNhxDjE5aNsQCldTAPB5erw5eKYQm/OFAc
sqbmB3DBJjQHDztFohOTqYtFobqh99WzJfQxqITEycwZkyaPYxBD8nqXmZazI7UdjR6KNxutr2hL
WVr3z5xmtaL1TUnnPPZLvq0aT7tzUuO+pzJIg+SYVu0/Z1F/GvLaAok5G5USN2nfgxR6gHwFZY20
dTNs8onhcXpJ+/HiJ9M+5lgWgGvsYOjoG1zXjqpOTwzLOxR+9R46jX5IyA7HMjwkcnMp+zA4GAoU
/rawkvlO8s+l1z7Knv3tlExTm1vQr+knpD7FX/ghMzUaS2zyiWITVLwem3Wf1MhUcJdJoKomxXBs
UnUou2qfq/jZrvFIBtHSScrR1d0T16EcVYn7qkevFn7HgRlCVJ3/YhO3MrX+nkmpgHMpPlM9va7K
BAiAIGTo8zFzgpvHt8x67V7K9n4IDzFFV6lN7xxISD0Zw99pYKeyK0emeXMXSGGttBbKlfFIK+Vg
jT4+PBl2M/DCe+OPHCxExiujzeEpLjB4IvMpC5Dh0evU7fLg+db7UIfXNFpODXPDkUUy5kMcS9ly
Vu3sqjy8nzDLTBlukqUKIMWn04G9UAU7lEMz0lsIY6h3HpIijvPM/2eG3uPkmzIelTnTTHzvkCnG
NOwZGrQDx4yG6S2qq6vn5z8iPyZVP9RttwaAZ2o3e3nMyTkASDGKgOk5PavCY9GSjdSKbtE+elCh
2AU5/RS1YPaa1dBb4mEDRXAnVZxd4zoOvNc0xrr2k71kETpoNPVsYGffFVEiEMUJ9V/hlFeB7zMz
epAmRJk4K3l+DLkiJ4xeGVCykyc+lOg5rJTPzdQAQiGtyhtKBWSY2btcv3GqPQgjTNDijFPPcSQC
rujkrItBHfC928qmyhqKg7l4bafs6PrdhW9RCYaS5lvpW0wQX+TUDjqNTJjicb3IhHVxWA3xJcc8
SRGvIM6vpDaC+wFSvrw5Q3g0ii9F6hgww8AvzY9k0vZ2jbY0gS2aWPkbeO+U4d4J0o6fAbIZlMsJ
dxx/HvvVq+VKhSqjE9xqH5ruxpm+fBtyIKga/obLVgp4XflPiCjPggfUlr1tQ3XEXBQMd/ySgt1k
SvFkwrfVFuMzJNgKGiD5fAn9WipOeWGoa0+Gl38i7N5JnwjFMdZD1Z6QL6+rR+OlzCmOhBlOmtMF
82dtBLvSQHQZ0i73AXJUa30gyN3KvdbxGvJwjAUaZIFGSdr5vpvgCFpufHiStWGepG/asoTCVkUI
u9fs9EnoBNYM4ZK1x3l751OSK1VvpV8vKTLsCOZiYcfKsqIy30hqaij9G73iHe7d+6hkTiysL2G+
tVH/2EXz1bWAzgtG2LfffHZ5ToOn9pS4KH5RY8tIOt4JUHTTz9MPjI0fwOSVW0+PAreklg28Cu1P
YoEqtFs9JT2kaKCZcVhoR2Lij4YBQlaZH3MSpJyD06Pe+W/DCRmWi1oWRaB3vfhyJsaRVtGfCQRm
Iiq2oXYOwQ5N2gy+TL+dODfRtK8dmsfTdNKS4pqUEGklUk6kA0GcH2K7+vSX+FWR185Ftc0xRXan
BVOoGCmGyagOEhnWxiy+Si89t0m4tc1kozMGu05jKCPhHt9wMIPxKJetUfkvVsXIgrCzv/PI2Uuo
NzrmUqPhvTPYAlXe/LMytCrj8OpmKHNN9yureoY4TS+Bfi9gQ2fEuLPS3pLIIA/MWCL8e+klkuFI
htJyQajUvHO59qt0OpWL/aH1xQUWwtmdIEyUw7rUcX6m6VTmcNMy9x4p1S/aogCAC3Hp71gJ5ie/
OpyLoOIAFu6T3wAlyAifPwSyurZeYpZ7jlDE4kBMpr+A9ixxTe/S2xCsZWGg1f3+kAPQ96uY0XJi
bD42GUDGgPWBfTfxkpCkwVGJXtJodczqqdPstSlRIeymneSovso3MiOgGZx1kHVXRy8eZVfTNsdS
uCGnmfZsSGLK5AUrpS27xRvgpY5v5jz+xO5yhb72iWLnqYMjZFv+gSukGXA6JAiHrITUaIMNcOtw
LrgWzjMXpAmhTNpjFrMHWvu7QaQE7rjRh+4Up+OVE+Kyz6X6KdmaGTm1My8fli1cPQagg+j5dnyU
v4OHJD8SOJZqGE6yVBGAvTQVKyM5ovFeLV6Gl2zjHMOx/U0LpZrymvyRa2TEYnjqAAmRQv0iBBkC
S6KL3PV8ChM8D0ItFlkbL3AxbCawkLzBKisPesvGy8QMgMlfMwJG2uGCzAKgxwwst3cWrSlOrESg
X15vhQs8meYAAGtVXCJu85DNmCZQ3xj4lLeqeZIbQmvFhYT5FCTJZvCTGoDlMLdsgNUIVG2CEiE7
CZfV4+8WiBHmcTOEzD5JfQbGoCnGoxkecm29yWuMDS1w1jkevYOEX32w9vKE8a7cR5F3HvPhY1SA
XlyfsnYPEca35jCukBs86d7I+BL6J8F0lUgJDVV+8C5JyckhvIWclCXPjpLTjFRB8tl8v11LaGP/
+pG2l+IIAjL/OWekD/LbslH5IZuEHzoVspN3v7HYgNOeGfrBChkoIJ8fKB0JhEFlRM0cB/N8h5LA
JMBCErO89sH2sx3dy7+h7t3HvCTJHcYZGfcQXRsm1MR/5dp32m/ZEyqv9jqxj3+olW+O3hC6bZxi
EHRBQO2ZQp8az/FSPLpG/SGJ+2CZR5eZL02abZ0pZdYLj0wKO3mUJvlzHnRvIMSdzLoOOsapSQVE
74bxc1ecvg/8MMjWc07lZFYXbCt2Em3aQD3LEtmjRkcasCsr6etrH6oOUGZGzNyxYeToG6ZUnSLq
UElThCyo4T7u1m+m1THtwFtVAwJHWrbQXO4CCga+BfXhq9bZN60ZYUxj0w+yBg6sziNtzoC2v2RA
HFrmdYGLwBwMCCDyFHm2wm+agmkzSE2BpEZWoK3xrXMNTFTGYiWNdK+qt3YFq4anTrYTkC9K7711
87UTep8lBUYV/T5lRSePeRDUiv2bCrzH1LIu2gLRjXeOaR/hxg+PkdM6URrQnvYtCwbewOkL+Q/o
A5OQepg2nnRpbdEhO3uS3bOkzY15sKPhmo8xj4/oTUrIbDq/5Mux7TD9vhG2GuCZ32ITQMmiuVHT
w5tlkIJsH3rOIz6F/FWWplupkeRz8EKl6vcKeJwaBu/rB9Mon5U/7XTOOJqCEpBfoeio0OtZUFah
SdynC9JHiW80T7wEtxGbOrFUIeRYbet0L7497aUz0uWMZx7jC02rm0TysD9iSA8tXt60BvvDDRq1
pxPuYdHfFlhksQQiVW0b683qsAwhiWC3yYeWnv5Uxuup12l3/0hBKzyfsoxvJf0Wo8y3Bhl5XfVX
+XMAdM96KcATLeoGl2RG1+ujVCMY0+6nVlE9VMeeGkD3utNcpRdhq1JIg7dhPnVkSgOSW/QFQHNs
GNp3l5ZFkfCOZRkGE9lGGBTlFN70IHsz4azwz6eweR04dy0dKNlMfAp3YhA2MFlBmJK3njvjKAAY
xxklV3ZX8ZGUY99qrlIElP9iwzhokBXMERwpTWGOJvHNzV4p4vtqxAWyPjCxTI5bqHfoMqerKNu6
FnF+o57kwENrVnjYtzxSnKw+UkjId4gCdjPvusCz41d7omoPzicXUoFwic9ZNh8p8ySaWN+PXH0j
30QuIr/U18IwbDSGLA3pBoqyScwjzX4rTe6n7jVNmnuTbEp+O7BeXMd4LvzsZoJ7QwHEOtG16jOp
aeY071XjH01B+rRBk6/gW909DMJzRpElV6/TqX96oUGfwdyfe24EAGqXWEQtgD1MmWcOQggG0F1k
SYU2Ip+vNUkzZbtUNPJ4JzsxH+WIpsCaOulmQ+XQcsUALZ6knCMEi8ZKdq/EHRL9R9ml5Vxea5C5
nucsd68wS2tUcG5UfZRjcJ+HwzVlmMbapVcITzJZlaAg5gh4AsVjLaeXzcMuYPr3Py2wvgQ2UwVc
bRvYrGdwL3ES57P5LS2JUwad/hytAiEY1vPyNLZf2oSxcTsVkHJIm9jF7dh/6LEYWySUcvTKJyaf
wAI7tzxgObq0iuQGMf3yReENoksNwzvOqPeLpPysmLCsbIRu3KiqJg9KkbSUC7aHqMHlOo24JW2m
uCQmDQCIQQ5gDC9NLGFWD33E7m/LMFODKEN3iNlJ4S4nMndEdRZxdoYJD1V4iERwVc6AU//6xd1J
GPr/Pwk6GnRU9fIerExL0uR51c9owN9kF3d6+I7xrQgrEqzx+/YZtZfAguyNkhE/Y6Rukl9ynYGV
UBJIkZ4y30DHqchPj5ab3Mfa/EvuLa3xBUr7fiIZXKbuyx2nqx5j+0L5lVMzyg4YyH9ouz43CESz
mMFMGnV3zggaiTt6Gkmhpt7cPv8AMb86cfDvdxPEAzieBkM37pZVrRgWlY7N3ozcp8QE2rKwpMKT
HU9BWnZG8CMnalGI72SjGcFJwFcvLT9ml5kbCqSWPRpiN7QxOwxGZN+n3AAsv2CXskFl7ZWpHuAJ
edby4JI6oibeyhaPfSwsGgxI5YaUjFGKuTD2r/LrYF/ZUty7QJ9YI72QQ21tUPsSFF7wGQleJUWU
XFmCdzHFadeTngkcLSiLlMwCJoscGzrJKiCBzDV4nnJjclfRLkQ6y1wXhXcf/QwPslsijr29d2Ne
JwQK0IQo1y+1xszaqX4btPypyRQWgInx6czuZ+bhDta5+j9ZcwmWpZOe2qHGQ6or1pSJJ6dIbhSw
jL1dtj51VhIbF6S0X7hdgn2Zj4XbvZT1sh/t9GjY3hN24NcgD4tt1OGHNuD7tR7KmplR9CIrE/hX
G+Nj15TfywD5AAVYJ1Sx89To5kZLkkQE8yBUKgD6RlWgAtw0wH5NlgCOCzvf/sJWeNOAd/AIV+Tf
Ex5dQhiU/JlNKfnPLAIbh/v6WiEwEuQ+UXNAwWOcwIvx2NjiW4O5ZLsdG4ae1rr/VfQhDiE+RZ7K
sTrLd0u6PCRjNq+i0LjYsAc0jo3cISpH+Z9V2B/B59LmjWn463oYXyIDbjApx2YqnZPg2JLcQ8m+
Ive76YmPdNit1yKhr3le8gWapcAiItlJRsSJw91k74/dJRhmWHk+5gq0PQnilWNuMXlZkTHIt6oX
G6RR6oNmzXQ9/gtX0rGSQowWi+xxElDBs13jNSzMo8/ksw7oR3owZmNuvfpNmIXSfKKOk04Dnsxr
I3d/dS7Bv9rNX/0PFHA/jW/e5MWEyWu37V7qAvm68LYPv6r/dIaszBWGrcq9bH7H4qEnXBYTqUzW
DGhIg/WwjL9bXZpQNZ5G3DdkwORX8tYt30TuBnl6YRCv9HFYld6/uQp3SOO38nC5XfTJvaHE91HE
d9/yhKliIOgxmxHVn+syvhoVwkBTrfLyvbSCmplzIFEt72wy/eQYDXYCcoFLtTY+1DQ2JD3itgwS
Gpd0XYloCZ83wUctgvhix9N9ivo4r2caKCKA4+EM7oKwG8+4jJZ4XG1LBgzrqj9Nrdv9Liev1xNb
5PvYbfck37Grne/QqhhvypCtqEnOEe5pd/5YvuBNfavj8HvyWS+GxMABV0O7B7GKERlkDdN4rFPs
119RblL5pMVx8jWdWbQVFB/7USpUr4nOdWIypzGZ11GJmLmfTzVQnmsPH0UI0F3hFpItmISo9BFn
8+881hjqM+Cc1AaMPWkLfbxzquw0Q5BjTvUlWcA6PagyuBMGfrxBaP4wusuTlfxLIhwah5Ppvjrc
tyKCxOcUrhbMQiQ6hFkbaasfLnvVdA+y9JrerqE8MEGZRe//+mNxcjBpkDaXYBpcKVFYYvA0/vbo
Cmd4dvBN8RsHNFZ7lq0u+45UqFYDJqXkz2rybx0lQ+EzCUeU2GkdvciCyNuGwJQBdwyva49o5Jya
djFdpMXGJ54HmHcPmjM9Ts1ykSvst/fp/SWNI4YUQXmW+70DwZenJvGHBsBhYBTVYGItCF5I54Ma
iT0nexKUQUGZ5F6WKDSZySOOZQewJWiWgWhbDWb7KWR68xgdLKpZw1DHBLZK2OAaLg3Ncp7OljUx
7YyXI+A8NbnGyHnUuPy2CchRkZ2TBLIxOwOLd8xNByeVI5omIV6pSLIgHykKsCpeDgxcuuPDwE2W
3RuZPk47SBEK5kAO5yGKICVgbUXP8N6CeW4kH5aXX1TlfnS6fWPsN4mX9ydLeVqsBJfvttWp88kI
jK69pjPtiHI4GtwB0o2oJgUpGpwrk954N5/6VEvXTDEuNv3UoYUYUKPgQvmAgmFXjf3f2c/vR4ci
jJw6Tvp/DWlNEKbW2qX9KXZTSx9T5I/5i+TD8oTC0IMBmb2J0pM+KOA95qcN9lUMPB4xmMjHB2Dy
e8wqyZ8y+yVuAMa09A/Dp37sQcD+edkxnO1+Yo4xFT+zL5Ii/9vXJeX18pxAX2bzOE/D4F/dMXxz
IdVMNMvscHoYFFGfJ0MAiSCXt/QMQATnhKdktEDW46vRJ++QMbolalgc68Pp2z+eJKFE7KUm+ZpB
ieMJVzYvQuTpR8a4alJMNmbrxVLx36L3IJJ6qHrt+qXP2Zy+UJ3qm6tFN99iI+oiv2KnT9whkaf9
0yCFBImBjk/Lr/irnbBXIh5EwV2qCKuZFm0tRBV7WYcgg15dpSZDzUZudYygQlxPWy467M63cQYw
h+lJADEsQWsFEhIIio6k6T3N6k8SLrCYsN7DEDnOmBVZNGG8YF4xcpTZVQRIIL4w3dRL/VEaKVJo
t9pNZXFuKRPtVktgeSZPVTg80i0nZ2/2WFb9iOd3WpjLTvRWUCOnO/Gd0fXqRTnsmIVUusjDB1Uy
N1L3DaYMxEVGFhy/TSW273EhliND+RUN5leScoScTFkc1+7m1jOkWyRHQwoCgI0cJxsJOL6S/1zI
vRi0Yv1DZ67cKJ+iFgbFdMf4nF3GtS72pmWa/vFmH8Lhjz7QUQsU9kmuXiY8sWIth5MZtcdkxB85
0Yo3iKBoVudNjjct32O9sEIt0UIEvPOk9i0Hso2ydzzNt+2i7g3Pvulgi5Hlnx2uUERDbC6/+yxm
ZycXSWA533VfYE2mei4InJCQjVapuxnb/JjwlOk0rmbIYTUN1sYF3NOMnhs/6V564XYBsveBATWl
ODMC/G1aENyECnm6JSCJnkIdw/cnDGEhu3NwMhcf0kHy2LfDU5Ex33spG9a+0N/Gbnkesp4Snog8
thgN0tXJV8ql1PHJMSCYPgNcKCZNzyEeuSR0tthSglNHAkmd6SgcgxTyfWahjyqOTp4l66gaH2Wd
/Kg5We3wB6r3U6aaB73OMDUCDeshnrQ59lV4SgzL/B3m3jtNwwOeMjcHqp2tqve+Z4Yi6xXU7Q2L
y7dpZLSzVcU7S0edy+D3teoIqUZN3xYy4X7WOV8eiRsOJ8wUDjCy15L53h5K8DJIsC0ol+s1+8Z4
s0t4VDzdQ9gEf3wu+nCI4k0OBIf/zSkfQQIx9+ogQ0NeOMw8SbFBiJxkO5n6RenOzcdzKkeu3PvZ
yUdAGjfMynIYMMYo9P7ahvRzMtzM/RZbaDT8Dhjo1DTPHmJRsQA0sL6kWplXXdnB09ceVYmSbOpG
DXOnmeuhLa648kNWK8+Ul/sC7pjeBfsFCSAjvt9dh3p0jlqgcu3HTqprXfrAeArhW1w92EgG4H1l
Z7Nu/mSOjxSI96xi86Eiq3ZzRrmGWGvWqf63UXSK5TlytVfIPYrvqC+dtfx1hcPhXdgk2X+7VDlY
kIo7XBKkMRQTcvSME0pPfPhwkuwt8GzMkzApzp0O/rVXQCPt/kQZqYWynkZYwxm1sQrGgEWtd0Du
z3hLf2o2bDejNjBSLY49gojYn09aNB+nvt2hgv6omYNSg8IO5qTR1fQwCsKNMaBt6GMWNVnIDvTG
P/i9fa9Kc+UMRgLIgtjZ6LBlKv8aQfg0hWiNLAe3HIh9WU8GrJ0lbM/0krKFi7Xwb23PtPQq3/lk
FAz/fleBjgLEO8U1XMGhCR6nPvp2KQUwE4WLAQMgruhqIanDeKfw6NBEnLwML5pSmrYxPP7521FY
euSI6VWGxIhLGKcXaq9i7O80JkE+MkyPy8XIOPBV9WH70Rmfvb8p5SFbFoUGPVQyj/mtwl9nCJJD
2oKHUs0edfEbcWoo3UjRS7DIngaSmtXaqKYXk+AhqVqFakguzQQdlNyptPS10XlKSUoL9dgN8Vc5
QA9bMHMI0+59RkcTNfmxtrt9Ys2HSStPU6COcZ5sBlqkeHn43FCM8qSl1aAjGqAq94cReAIhu3hp
ODksd1r9zUeIdUpsOidPs96GKb1n9vdmzsPfjxprEBCAPsRlrVAw6qtPOft6HH2K8J+MJuC3xYfA
z6O9FkI0ZASBuAo4WF90s7ZWfbpNZqaEIGsaMpdFwPJsKTbi4aua8dnQq5uf+ztzXvY9AlKHFMLo
GBMCLo4EpEIPm9koo3LjXuK9rx6zoD4s/ItphMrZYhGSoIBySHEFfG64zlU1ngGrA8Mg5+J3pFuK
8vrmBh2KwvZcSB9Z9Py2Lf4KDlhPHN9bVY97bXYqk+Td73pmkzwaRr4pGrVikQY3PkrnMRqHLz6a
jNzghyVuvPwpGWFMX3SmlYIaU4wrVrKtfEA7b1muWA0+aT4oXddSheq/BDKT9K9Q4BNYPHWDsw1w
P4htHRKyxJXvysELrku/jcBBO/Kdj/26d38EYHCJS7+2//ii1aP+U40UQHnzhIUaXGb0IHPhPco2
o79DblqzAPyYGeXh28Upxd4iZr3EKsL2TmI/KI4iWJ29Yz7jEgqQ/f8bSyj0vKvuPNs21rX0dO68
BJvIqcakwt2UtI/gDv4dkX01VHgJSitYc3vuypUbidlJ9C0eGLS6DiYEHtliC7rdrsOzhosAJGMz
AC//Lj3MBWqWGJsmaIoPGnXmrIVMlocQjyeCputbsRxiieVVZDNOHiNC6T7gHAbNa+FamWknURCY
VwMQeFm6l5QyiWWzWpqFVKPQTtc8RM31b9WoXgKPpmm2bAJsJKphfF4M4+ThsY6pwxC43wj5zzye
rTRNIj5dm0JiaazxTmY84yOhd/pqKoxvx20u4rcvNktyDMSsNyEeTM584vb9lNcpiDAGfRr5plj5
nBYSqWVyftoALW6YHmw6nRJ40yR+9lQPaHFF9UIq22M+UOmXCYpaVk/P4rZnFPODiRxZ3suiJS6N
z6sX/CmBa4EnUAXBifPf9X44VMa4F/eLKH8sy3ItZ7UzpqO4AKX4Rbr4SfK4xfmlhlYU2uqhjbsN
CwiC2ZL6BbcUh5UGBw4vm5/aFhGznMZsSh4chqGWdroVf4/fw8q3w4f9ATT4gQlqu8SbDxyNOSYT
GuMWHsTIUKzkK6WLJddwUxGuMDaCwAjxrtxjYLA24ViLssKuH5o4ewPF/N0aI9od3zQPMpYKABE/
G2Mzcl/grKFhqpTm81XcOmrr4iB9RzrNGzAOk8KgJ70BE7o1YMw4AW9kiWwuBHFZkfDaTMYnuRT4
EKPQO/hayCnkd3SkU1B53Asaxr8JFmpi5WbUzc4dxxPcaUHUgSxiyi1smAlZThS/oiLatIgpvD5a
ye5Oua6EIypWlOKsIstclu7m99nhroTZIGOs48tCuJBlz1Dri32sHHJt6q8NoK94lWQdcxtd/cPM
/tqo3+OyuIo3uiQm4k8knsA6rpUNW6k3s2vB0cZTf0sgu/N84rURXZLGA7URLrxGddo+gRan2rR2
w/Bq8tzkJpJPK+tP4Sqrpej0JHhQLlW7afTXXMb7DSjZAmQTWU/bCBKPq5tvNfC8hTJOrFVtJNk5
I47L2cM2zd3RUCmAUEvbpcQLkfyFZ40Byy4PSeKawaRPO0B+lQC81UX+ukT2RTY4+qxDwsfLR7Wt
onavM4FV83kqUXTxMvcSOe2aAXdvo8+kgQFZnMn463e3HZ/bTLvrzfYDjIEIeo0LJR2xhIvDhxEv
iIFsv7HInjzX3ymmy1Ob4IwWsgkdm3GMSfrCxzoHofeTZ/FWHidG1QexHvLM/iUeCwDaUQaPbUNy
QTkxqc0cYxv7liZDIy2+V5i2MKT1AdANXA9Oq/U29Rqr4TDA0LwP6LyYWS2sq4FmGlubay/2ijM0
+pe6/YGV+KFCM90XbXqUJekMNpGj/NceFoEaoT2HA7wZYNmYinOMFb3abgQHSnAo7YMIbzCj3mZD
x7dt8/2M7DAwGQ6klUTrfrg3jfY3WU7SJgTbmx7KsT4MAaVxl9xLhpYODD1OmD8e2jkzVuIj0483
PQ1YuvIw1/BptkHVJ6yUGNoFlU7mG8B3pUhL2ZuLlX13jOCjt4XlgrVz3ejBx/PM8oJ/46Tvtc57
4NlMKYRgK9tYoXmxRli1HQ0Y7unsbJja37FiELNt4DPPnDU468yTUc7eGuxHvOXu+z7CQalMPs2S
EWFTYJ911mmstZszmCVBE8m/dRnM7DD5898yM44M3N66mGymmEfJv7X8/tiINF2wSaaHmFN1X1Vm
TBc8PYwz7vx9whHuKECast1b3rB3sLqSy6q3mR1lp2bMFaxBs0c41ZWQCMZWRmWvGCBAJPLOdIQh
W+GZNvXppkri9o7IRsC9LVWCE5CPzUr7I7ebpbXi8X+okGSnETdro+kbleFwQHxQaX7TUmhtWJw6
ZXxYjLHaLH2PKrOByM+lDrr6Ir737tC8FKp7NzFXmqFVw2h4JlZ/MlHr6CpUTEkEl8Jm9kCS4WdA
PlXh3ey1jGBB/SretPKb0jxUGGXiD063nqk34eLum8VGDdXCZ2H8wl1IKKiz6GzGzUNJlq/jpzd1
Hj4nPppjnUEz5ZCf4+Z/nJ1pb+NImq3/SqM+D2e4LxfTDVxJtmTZ8r7mF8J22sF933/9fcLd03Bx
LOmigAIK6UyLFBl8GRHvOc8Jfg19vJGzUAGauQG2ZCi0o6N+k1CFVa4CLZhdKOROUkUcozIgmYia
5jEQ3stUZZdTF1xYdr/pjfhUZjlOLk7R1OCQ0gIrHHchhLHCt8qGvVxnkIkx4b+MTbACwwOxf9j3
FfzOHKkGF5jZ1iZMWdSBwq4FCm+eZbomOwlWi6haDSGfS8miLzH56r1/iabjhL2767Am2CKIWV4Z
ldjl1lQTOS5Wpsqs1tBLdkFHpIGop1jTr9SJvmmBkYa5X1toJxYvdx+jT0maa2AM/roptOI6dES4
Av2LCT/UTl2wviyEbt2wvy/dHn+bsSIBD9EzbOUkyZ8C7s7I5IS3DagUAjwikBvGJHY+OGHsvECV
ADTfu0m0schDYdMFGRo68AyEfArtn9Y7MymyHUY14Vy9/EQmgLIrdSP/z9rF++fNV5ubCT5VwaCL
dR8mTyhOEbLs8hhfZFolGPYSbO1Y2zZK6Z4mtjg3y+5NEq0F8wQo97wA/TWyA9CSwY1NCrzDQTJC
ugkRAhfleyqBKskqIPyopqDI4B6rcGn9kCym9MMnncLn2mrWliZuKhY1k5D84AQN9ADHPTeiD91z
3+KJGARuCVYhdyJCBgfzQg0n6ms7PmiWw1KN01PN/pmthAz/Qfc42gG+MQ3kRMHmfGxHv2wzv1aD
YoGl9aRAxzCCSvFi492ukztw2TwPkRqwdcIsTENBSOZAsVbhySzVWu48KWV8qpUfA5J6T5daJ14R
MqvMS9masamiwqq22LR3lteCUe2mF93T7lQtgoirnOfF9KjzgiECZOdlHsFP6IR9MAwFEYS63d0Y
DqT0mDFMQzxgZRV9uCAQ6KtYzqLIrI2cNGiupS51VduC1npFKU2LwGjZeus2bKhtQb1s7Gq4sIhN
qRj/Q63cRAlvVj946ckI5alkQ4L9FrqMsHViZevw7lLyNxB4bG73NpWV9rrw9BPR42OpkGZ54UCU
xWjd2mr9OgII87jOdGcvioJwIzMtqRfj1RAT4xRzOl3Rbbg2MAUQbUahvkvG5qIvWUpj6/sVFpUO
7TC/xid7YdYGAMfuOrHzYeEVBiaXftmkWss21oD7OzC2mkMLtyVudKG59H9du8EdLVhsc4F8wqCD
QJxnLApHSRhlYjSy9EIns9ZUBzOWBEmJM6XWMCZolVgpQpwbojnLyFBy8AmdGIaJhtCqWzof+qcJ
Y32dqtkuryPYZQ6TSdOLzxqpc5CUKsVBGpEhETJAGU3dc9+PH4regsNi+p0y4Huf1pfilHdInkmY
TbEjNhPmNnsMCJC1swtWvx9VMQLXyj6TsX0eaITHVMbOJ3BKV5uFw/RKMG4MmW/Au8AGZy6Lra6h
wpd7hGqrPQ/iSV77zFV/KRViPgJw6hwkXM8cTj53WgEcR8YYl4Z/PsG8N4gXKGDhZwH0DxkMbJfe
q4sPZen24loONJgnI4UYnWw18gRkbslSgI+q0diXhNcwbm91FX5jFWxdvKwq0nrDU5/NSn3MTRpi
iQZNUCTZIrHLtWeyycR3+nR730fV+ynnrYgYr6sEnWrlmWyNG/2tr5tLC+H+AiTmuoyjba25S8kt
HEt2YKDtc3UyPCKaXT3jxyUUqV057CXANl6kdGXCNNgSpbQBXXonR1kHZ8mU2QNxfBNXqlhVivem
jdRPz93lzNzl6JWpaL3u3VmB8VxFBOnmrf4g46Q7tVnbvPB4jtZ1R5yw2XyVynYwLgnf3LaDcsPr
4qRWxJX8P0gMbEm+fq/l8BAS3XzyQ3cHMCEG2wejhJbAaeI0V6mr3HWOsq5NZRVl2pXt4qix27VS
xeeJ0Z7mHRtlbDV95hBTnY71nKK/2IP6IAbneijdie18Onzs57LKrE6dnllIUna3YSfekeWwgCdl
uGZ86nCkHFJl8zpZq2NfLCtJviua8COClGzxFaCLoT3rStS/Q3uqW/UrZL2ehbSrLKpKHdlqocVC
9I8MtPIc7yTF48zcQFwk6Ld0raRg499jFuO/EvdLX62+B5VFMyYoHuU5FV3IAzYmC7ey2WPN2S1N
C1K1bB7urPFvfBvmYMf+DKGveA1/o6CndTYN40ao3QWoYbHUcxgsxuAi6Mn0+8nq7yzBGENma4bP
dak++KShtUNxVdImO0uFwEzKlpcKigmTHWloyMFSKBpGyvYVoBMjQXnSI9RlyTTy0Tyr7ySIk17E
crxlo8Ku6J10mv1YN1iROk0gx8e+Mspkq5KgEtKmztu4W6OBA4FgsKiSQLfRyM9LC7gWl3UUAaKT
sHsKRLMdO/tOflIkw4gh+t6HvN/wqhUbVB/XwqNhieVug+/+kUwdsdBG+wXreotb1bvSCpaGXfoe
k/HCvoKvLg1MdmUsFzBadJtn5kcX90DCkQZ1HnuMQ/G7Cuh8ecUAbsSjBvfceFWv7lEsiIUnBGo0
8H4GA5uStfUc5y4Yx0/oSO/JAK3ESaqzgrlL3xUvJG+dhxXQgjycMEq125HUYvZDBdO20oTkOPZb
IdJf4ZSdNxzLaNxloOBqNX3kHbzCz+RTWDDPIkkNkbUF6dYgtiIy7F+m5f7yHWNb+3GNIrNMYSF/
XRfm7iMNaT82sX26KFUmVdz6IevzKLjwzOrFL7AaIxPDkEznxKmUEyT8HstgNqL6AfOjJJ1rpkFs
idfeDo1Oh5wZZGSjBjDz9mHMUZ9ZqfEyumzckYctJ1CNgjNZjvKiaqQcPLvw8vrN75rfascuMe5V
dVF1zl0X0zkW/boyqEOGHjz7Q3ZWeXbPEqHdtpbjLkOsIwvL0991hZ143Q7qkyl1zxCzPsscdmLg
tlUY35MSeV/6+nkyoFiV21dG45wG9HLoxgYs1Ip1BzE1sCP9NCWgJ2IFAcgwxE5GmJsvFXn4YgVz
qKkXL0AcecwJfeqqnd5Z97FenGmdgczPL99Q98cyQxk9DxBEUbHTxGXI4/Q1TMNbs8j9E88iTgqd
+xlRPugXiA0yKqqG3E11ygC/Gxezxx8g9Po5p/AtlCF4zEX3oKbTTaUqJ3rqX/9HrBZNNfa2vzY7
vExWwJ6sDrQbrBIRS9NzONW3IdGdY5oBdeg3BgbIjtWgMGwWfcWJ7BeUxnhB7YMmcyzHWJWJqz/k
veoyofX9FXmsqP/+h/Yfestg0Swz3ihOukuN0V7rpoGZ0b30C3SxzBCcYthmzD4TnWwJxehxtYDl
ZUsCwnmxksWJ1dyLEmrRsmpRnBHquAgRjQH5i1cdTsxF73RASlzxiwVowugbtl6WGTTkXq3EepZp
49icGBZlT60KQ+KiSIbSBjzdbm4jhrQ6b6lYSKqmgcLGdkxE6gF+soj24vScaTjxDX87lcSLRxEQ
9cB9AZ2cnJeZDtQii7kB0W0AKM5widGMwk2fd3RS043tF0/qaH0mhVxtoj6jmmVnGltMWeyxOdSI
Z68pnsosu+m6mu32jW1Nr1WOBVXGpRs6NGFmzfzBpTGRr4gv3YUdyfWV+24G/FA+NL4IL82qvkhy
NiHtceOW7LxParvqLOvZ6IH4mnrzy7GUXyye4RuP9COzMLqrrP6K1RMjJBEPMkk0TWgwW1V776ng
fK3iHD0WspLQ+x3n3Qm9ilPB/G/UXhUlOxLVuydsWJ2NjrhwBpMmmrK22H7FsTyuAjhIYC6Nhz/+
9l//+O/34f+Ij/z6nwPtb+w1XCMMbRhZ+w4wy9EWOj1wt+AAdt6xgPUVDGRT+JbbiX0s0lomSv80
wmeHYM0QTqoyxBstbOS+WvPikNIxVfbSlJZnI3lTKwQMTlwsWzO8Q7R20VhufsaAflNj1lJKtgs6
NQaCpXxa5oSmIVTIMeDx96zsfUJXBYT0rc09VkxeBWzFZXJVbzOregq0/CqwEnbltfJRbXmFxElz
lansNLLMKhZpYz2E6Ui48sTbMl0qLdsojeOuoqRcNX33MIn6SVjBtZHS/sgsD3Wgld84tYEpEwS8
6ZIlTMiDA0WhYfsYk9PYW7/MwX11E7peVfEYsGPrxP2208V9nhPx69z5U3RVkbaxdG3jPkjtsyJB
26Fg1pRjjlUEnapgxD1Ozufh22zuiZXWZ7nlPcYliwzTcEPnRD1JfePJN/pfk9nsIp4ENWG7OUlz
Isoc3CoRPdJFVOYW7z4X9QJbMg0B0KUxsPVehpdKbmDWBCnrNhdV0n8YrY0PFudY6fTcXLh+om4F
mvkc3gn61IXjNI9m5T04oXXXOumN0rbvOrk+E/w4rceFadveJz6ZRz01GiaO9UXMhgKUzg8aOqTr
1LeZ5v6uWFuSIcLTf/ii7AnBVmfXhFUh6Qt9qtDCixaZmkZoL0qW0cDVYSxfZoTqLt3OWx8+2p47
oMon8Fuhr1KrqnKU+mvbSUjQqFa9xVZWMLbnXlOe/LVjzEPdBzvzKodvJFMdOpSjsssDLxirgTjy
OGt7KoY++x6mjecyYstq02jdQ2i7dzWgZcd7kpuA4/iMEkKvrgiNi7OArRk4U/THteoK5Pnh76jL
JPSf6snsS2aGr/aWqsYbv6h3tNWWrjH+HjykXaqvw2Hmyc+bZWS0cHrzBNi8LycMPFw2a+i8Y+nY
kwprDul9nEzI3H2E1Ii6V4PrHMlw1/aMLN348722aNimI+LmdUEHV3oXEqtYRyF+LekYogWWAyrA
goPC0G/a7RQXW6eCgoyMtWF/VWr24acsJGD+8EXT5JF/umj6n88oTv3B1OBfrEfRX5oylQtRoJza
jFq7cw36PCgbMAEhw6cnxh+kUejwsb9Gxk/H1v587Kkb2j5WemcdAp3zgHYQa0anFxWyI8x7KfAl
iondBMTt0hnGRSGvQF4atNg5ngdpZ5AXssJqzpk53m1tse+LlUY64Mj+PHyee++aHHDfnlBi7YGX
e42z9qtbHeuN2b3oeB6H8VxDd8kZM6li4/pLlpwbzErYCcmlucLHomxQ3JIjhWnf3dLkZPHbmZR1
I4hBJeLWgAu/kA2wMIvxrCds8cDsYQNHdpuLTFx3NChSszgLvW2uNBeHr8SeOenXBfp2+Fwr+9zQ
QmWN2G7VewoAIhrMJGdzd3h9hhBPWRYfPtbe7zqbHkSFR74MauK1ilSCP22tjvlofVnbn1Hqn1ad
fcGIZNVISzBxTqVJ9vCR9xRkbVb+ixiZjx3G5AgTDiC1owEmTZUksoqYjsOHkN/hh5H/VUO/XUiF
QNo6DanHlUqmJwGxatpcddBHZIIeD+SRt/uekqzNKqJGOItWlYVCFkF9itW8r63bPjaPfPq+LzEr
ZsUwqb1dNlwnMg/oaLBuLCbWoiqbJtVoX7qWf+Tdsm/czYpUmBVWhV5coT8b7RyyY/om3gq9+0yD
cWPWPiJA29v29OQP3559x5sVJtSvGawj+UpGKhS642kMGjRi52fUaU3KBJmxD55amj9/ccjNKkxA
Sk8gXA5YMsRaASFL9nYG1jsxFp0jB9kzGr5Wmt8GnaErRHhNjAYaMSwPh+g0hZaRSkTv4cu258FR
ZwMis/3KFrI8QG1F6lauW6h+hTWucy15PXwIOXJ/eHDU2UhwFIIbJpui0LCXQF9TmgY968jLcN+H
z257nPQR6ADfX8vQDZvedpNSUf/aic/ucBtMWlmXDp6TSj13K7J029RSjozXn++s681eCzTZFN0m
Y3HtCvRbpBGB1tnoBMUcPvef76vrzRabSmG0cTVyXTIQFOS+2LLpNl5aE60FTcE3fvgwP9cT15M/
/zY+nbp3ebtM/nqs4HY09rOf92fsrO8G+m2YW47Neb62UP73IHK9WYH3s5HkkJA2YZ/2W61Hz00M
himcEtFL96yL5FHVkrUTab/yUL2R2WpSrTLYvvtlKw9lTMg0wfrVwHlpZM0mgzjNwhweMjYneoj9
srcajNegSXOvvIc88l403kVXd0dG074bLn/+7VIhEw90EWn+urbxAsYquJpgvLGt9urwrdDlkP/p
Es3eHJicE6U1R+6Fgko11R6kbbbvy2CVTIZPRILxIcMTXIJF+gDhep5js0MS+gnYazkUzlaFUB1p
FVoLz1lEE34smSdoDCyqDDZHDp/mvhEzKzhJkShjqdCatlJMRyh12OHpi9MmKz96F35A6jlH3kA/
lwbXm9WdUjVcM0g6fx1qNAWNIHrrQvMvPr2zsoOCp5oMAJ0YWaKLrrBv9UBB3Bwdmb7+vOZwvVnl
cREAY98mZAtyGaQHldlakZz4RGPwwnmIeQWMqvF4+IbsGZfurBD5dmKpdcsNKXPow1W9rPvwJrX6
IzMO/ecXs+vOKlGoBTQ1ettbg4fCpq3jQG1HB7vy1C9lylSLY9EJU7aYiV9gHf/oJsNtJZEDha7s
GmDfqfQI1lUKyyxp6mWWWs/SKp3DfXd1Z2coXnpqofsfpA6ujw34AtLtJlO8+u5ScesjT9ieAeXO
il2gql0O0sxbT5449YlwywkW+ms3YVbespbgVWtUvLUNtFzk7ZkjN19jIpyOvCf3PHburPrYrV3R
XhPUTxqnqGpGBCE0bQnlCJcJe/lwRD8Pf5U9Sy/XlZfvW6EbozEMioEbbrrZixmPV1lc4zYLLkBO
9ktHS57CsDZOna8MXIwLkMJDOvP1tUzSipDlpJED/C4ITiySAprGuDt8YvsuwazyNAJ8UFByjceB
1jBqcUlztckvlb5DGTJ7+DD7Rsms7Ainsawkdbw1JeGXZmjXHoE8hz9ajoYfKrw7qzpDaSo5wV1M
dqb6xgmjy1J1nqMu+I3B9sjd21cNZpUnVtS0hyxBtpCbPvaxRnsWMFE9ILs7/B3MPfXAmdUbLdTy
Ihx4ivQA4KPhnPVk/pma5G/BYpUQNXrGLoKmaXBPogozvluqT5NSXjkq/fCx2aiV8plBJomKOCcz
ZqwWDvuxSmXfFKK9AjiNiZgZG3QqVjdYi9lOIvUOpyhO3LDHFpBk2D8m/dyq6YjZcUp6S/yaY3JP
Y2KBCZKLQ/1kqsW6S6KQAmVJf6vCbIE8gIJZA/19slElDVCmXx2+Lvsuy6xM9qNZ+W1oUAGoW0Y5
3GWY50EeFVd66tyMvJqVTkPr7v86fLw9N9qZFTN/iETLnN9by0AVVTevkKw/NY4ijhScPWPVkT//
VgVw4hUaHE5w/OiqCzyjpeV9FFrzIMrmyJO2Z7vBdWZFzQHyoAs9cEjZbc6KzLmS1l4dP11OLIi0
dUv3OT0I9nySezm9G/GqKmZ9ZI697xLOCp0q6gFLiObgNMQlAyMxyo2zKdGO7Dzu+/hZvWoHUZGV
MjrryE3eGxgjkgMnIfuHB8DeqzcrVI3ngZ0tdPz+gX4JM84jHJYnRhpaZAjXgIIEX6mE9/DIRRpo
uCI59wISImh7HzkHeawfKpozq2hh5ToFDB0MbxGUnYxdfBTm6ovk6NUD5IKedJo6KMBBdBpOePdK
71IpEtLPDp/AnomWMyt3CaqwQSlp1Mooq9rGRKyb3iZDC2jr1sAL2CTHyRmOTUn3POT2rPahV6qq
Jhrsdc2iQyJg2T6W2RfOdBbgsapuB614PvzN9ryG7Fk9iVs9MFuSWJCVPQNWoTVurg5/8p5Ne9ee
lQ69yFDgFrzVgijeIDPbSsYpIUYZbkUEvho1JU6yqwH1Q0LHNxzJpKoK50kCQFMubQIfX3dq54wF
trbI2pabTgA80C39yNje8+jYs+LTOoFu1mZorQmkxwmhfkbEqwhvOjKn3XdtZ3WH5PU6UXLNgp7I
bSsH/07x8OYfvrz7nktbHvVb5URrxusca9m6AvQ8BtpWfgm0nRvUaGBQiRUK0GZGg3Hmoa0ee1IH
6CGvTLANRx7LPTMle1Z5pkDPVdAx1tpuqwTPgrkquHUFWW0TBvLIGI4sc/bdplkFymJLSZtCt9Zh
R9htnrUMBszstdMc+SL7btSsvOjoqCL2bYGpeUTaMkmQAZqHb9O+c59VjqzSzUaDDrWGxrSTUXZG
RCJcFKfDkXGw5yZYs1oR5hFq2Vpx1lMr3rC9wY0gToN0RcHdDwbl+vD3+Noi/6EEW7NCUUzKFMV4
5demZscbq0I2QQ/p0kwBISM6pcOGANIgKs33ScIJLLAP6lD/6kQPd5Bddskg0spx502Ayg+f057b
Zs0KjNsXkSushlNS4yevoF2ddtORMbfvs2elAdhe5xMu7q5Vct4AMb8WOK0Pn7b8iJ+u5KwseA0q
3jD3SW9gxlg2FSoHPb/vDO828JK7w8fYM+ws+bW+FYdESUXrZXQjM6xpaQLEUa6fjdw+Mqfad3lm
j37qxM6o2sxpXPZLdJcUGHRTR26rLp/rny7Q7HkvCFAXMJSx9SPmQlsoYwsBqIwYmaEvxbYNvNfq
GFXjJ6FAA4psbAkFBIKRpUDiWk+xU571CX5IRz0PBu/Sm7Tbzra3rswVVMiaP3In912FWd2wsLr2
TcLD3bDA6gCUq171dPgG7hsks7pRZY47pREfzXr8QbK+RnkN8KGaGFoOH2JPW9/9Wnp9GySBiDPI
9hxjilXs9vkmZR/7JIjCz6kqh2WfNS+DVnVL7K8gUcgABbBoIHHUIfdC7+hWCELK1eGT2TNgzVl5
8TtcGHRHeJZZDlMrVkngXFrgFg9/vCav2w9jypzVisEtGhDtA5+foY2U6zNCyHlVDguthMzuWOr1
5BArqnbxMjbHI1P/PXfxS5rz7QqXyLD7qavdtSiNE+EaeLkRzPXmOkuy34e/mblnEJqzchKqip6X
+uitLfAFdO7W2PSRGUUN7TpAzZbMoiL3wgzxPhR1dpJN1dZQcLDIBC3DS659D6x9Wz0TLfsK6xmp
lEJGWfxeyhREBccFTC90T6NLQHAWbKOWtMq4vE4N/TOotVveCz3EMPdlSEDgQ8BAajSc6q3+jJ3+
MutwpLD6xbX+4RRqiQ2QyGutuOkjyK5duj58FeQw+en2yovz7UI7iVFguQCfEg30KgEgYCbMLtwS
AXcZk1WUvRhIFw8fa9+r0JwVP7ttXXI0gNJwgbHjWdV129aXOu7ndqpXdMeuPBVIzTTUNPLpN4HC
6JbkKTyxPZBJi3OWJRs7zI9NX/aNslm9NCI7SDXHExvs7qd2H75oXGwvGVaAh14Pf+d9h5hVurxV
vFZoAeYdzyPxSwl3ZEOcilySp6KTw8fYN5BnJW9MU6tAGSs25BrX5PeU10XRbA5/9p7xYcxmSSX4
Yl5YhDwTg1AtdPSDGlslWkQEXYxL3jY6HDR6fOQNtudqGbNiNljTiH49Ehu/0k5KX+HGAJBDpnke
GuR6H/5K+w4yq2ie5/JhTg3CSyPAMu0eE0/yMsA4xbl55BUhP+uHx8qQx/72WGVoE5s+iblsGgpZ
z4Ch6DtiqYJuXow+Ni4stIe/zZfO5adDzcoY6ZsD2neaSLoj7osuOBUwdUQIdlDp9Y0PW7aD7E9f
6BYPyCU9MiKJIqhUijauurDARUakMj6NIAdDwqIETqVmnR05OVuO85/OblZfasjOeZnGwcb3h6ti
7B/VgoKbY+5OjZPRiR5l7ADp3xm+Uh4Q2mU3EjwT5eW6KMW77rRLyxBnoz5uc9jlhPKtxqG/TLCg
KSn0G1NhN7Kc9Ae/8M8Gx3lWLSJNS5lHJf9GZzatD+Kit/kJIddPFUUHxfMDsIo3dWw/tKTdxIN1
XagxlHclfR5MOIK9zlK5K8VODHqC2xNjr4/4nMqftytAulAl2ZtaWH14P3ruk2ZgeRuBVkkDezQq
1zVd/oWudncBMPdayUFajfoNdApSJ/F31TkpMEr4WDrWh6mPyF7JUHK1Ty2woN9qV67eXrahdSGi
5EoYxS4fjW0PnJc8Ll4Z0BFKQL/th6WbW6WLfltZvpHguSBxznLHfKnc+FlDVdgq1ksS5aBPhXY9
qsOdR4qF209bN/efeD9tCgrt0sq7c9tSTojtMxHvY40nvlpqbswkePfGYiMLlkFuBXkOzaLT8vMM
x3oNYg/q04Att0xPB5xUUTg9diPkMm5ZK7tKWNSYqBu4N7sztfeBd8G18seXSMXSKf1COAl+dcQ2
4S8Q5LLm8ToS5Hi03lagnCpwoFsFc+8El3WV3LauvzNDf03j1DyxrHKjaKiKwVPS8K3Xvt/tMNg2
CxebmO3ob5L3j/oCyl+CV0nLXDLYFOVcZgZ4eKVaj7RQ3cxJS1CThWLRlfWtCxP4x+GRj+Hg55E/
VxFHYafqvouBFr/alS7qm8DCNyAHcE6axdQH73pYnBaB9sDi07PKp7Qj47goCSUg/8bAEQLxpDN3
roOPThsbUqGD6UlvDQRf41maKxvDtM5TYb5qw3iRyymLjEYBHIefvVnnFTmnzpg9D9hZ8tqHhMDU
JQknfIkgN2Ms4w00hoFh1pY+mRhW8tUtmDrtajIdLMsu+ExnpaH0zhNxJerqMQhJ6bBbsC9puPFj
N1wQQXkR8XF1yUaNjCSCw3dlMJ+qNSBHuYmxt4OUNSVtvnVUtNrkAq0bVh05kPFS9qRpSOC7PoGh
6hvtLicEhJFTsXPX4nSnCykbR3ZP+ha4zw9srDuH1B0QtyY8L+syCKeL3PKJQAertlQqxVqbccHC
uXFvW6GeOXrDVQCtAu4TRVQDGZEdkJCCP/liQ9jYLwxJp/ZUXFTEURjQCbJEv8hhPURO2rNVYpxp
0s2Q1Sd65l/FvXhtCWKJIJJkQegvtUpbEq/xGhtg1HX1SoXTGk/kyo+jvkKD8ijvTSP7/VZof9bV
eNdzXTVuYlXFl7KNakmsELBmE20NVLYHV2vXUUWulKM1lz5c3qU+6ac5/BM4QIAF+dJyDKRh/R4l
XnRq4DeuUS0PlZGe6iwy+JebpIlPRDLe1B7zLGuy74l84+m/CxX2WxMHZ2tL034FMeOuqdoPuY2v
u+7lJKzrkLvZks1USlpbpty08K0CmcyCA6CEy9SP3VkUGKeqo/2W8bI27ru4zS5wZOOn5eXiAEBN
W8EGh3prkSCA92+J9QUqQVDA/EuJ34jJHEAnY/X1Q9vpFhhaTPd+4GwDTRkXpW3dw2t81lvsOKYP
+XXC0IDLibAP962R4aAI9gBDlM2DnQIQ9oZHvTR3AVqiRa3AA8aJhijVv1IJQKkUTJE8B3dtFt5m
pvuRWvl53zRvQZ+svTLEo6oQRVyV7nnRah9pjyO5rpsX9Puw1dLxKePNmTAxt72IdXQWXUpkd9xi
u6+sbqNZ5ZUVmQTBdMqL2Sv0ygb9mg3MtVMP750/nCiuOFJT9s3FZKX5NqlIjb7BZYjCZYwMFhdu
sHY04ywOBnvRe9NT6ROUkJpHXt37DjabG5eJJVLiVJHVCms9DA5bB81OGexxEZyD//GPzF33TcZm
8+NmTLvWCkbEa2H4KBxn2yF1TkT77k/HlIvGnkpszObHoqk8LRMJUjAQlMuwCC7DyL71YWnw8ip3
/Zje2bEggqO320UTVWyJVTiZMGkPSbrTI2NHVsNbW5o3DnoKRC/bzLM3hs21MCP2Dy2S8gKxcTwQ
BsiiLye13oSV9WFbzWWNdx+Xy1mkqs+xUdzVDhqpw68YOcH7YWr1JQj5NhzcIeg0TUOTK+LorjX7
F01zz8WgHFm57Pv42Vy8ydyMTnKPwq1VnnRTe6tg4JsM+8Nnv2fRos9m4W5b13RFA3rtubMJvawD
ym62xybF+05e/vzbtSETYSBF3ZMJBdHlpIN7Il+PdWbQF7s6kFPjZtUH/jlrS9+4qsCCT064NYxb
NPOHv59cIP10d2YT33YYtdxKnQAwdryYVBKHUGGAU/scmPC4zBPDLtwBptocPtw+GdDcRpE0mWGT
zxpsAqUDh/zmiyulJyVPv4QIZyfBAjQYf0iUeJ3n1/JaSLOzL3Awh+uIORBGlUXLlLe3g9coMS4C
n56/BG9U+FXZ7slxuaPc90Im2HVf/XP/4b/+ZKqrv0x273kxVggCm9kf/7EL3yuM45/Nf8tf+/c/
+/Mv/eM+T/lv/k/+9Bt88L8OvHptXv/0h5OsCZvxpv2oxtuPuk2a//H9yX/5//uXf/v4+pT7sfj4
+x/vzBgww95+iDDP/vjXX539xpBqUcz+7SuUn/+vv7x8Tfm93ev7a/63u/97+79+5+O1bvh1zfhP
y6MVYJiaobqWxwjqP/79N7pra6QfQ1TQ5VIwy6sm+Psfuv6fuuZotuuqDr9rSF1qnbf/+itN9WAz
IfqCBWqjdf6f7379zwH7z/vxswfS+3MxddDMGZZqmqZu6brBSc5eRkVnIT6wBelbNo7nNDh1WX4S
7IgbMF4OubKsRLkSAVSzEf528tsrX1J87X7QXYEn19lMaMezNr7LpvMguejIrZmiV7hVyM8uAxy8
g7erDea6LAZzMtwgkJx7ggmFWLPGXSlGDJPDXepgkwMP7hwAM88yVsSDL1oVN2zMenEgU6DRYbjo
EBedXTL5Z6OmnJgF/lZj43k2ISK/satshkSDwlmv2vYmTDBXAyNyis+8XkXahpiIJaQqKgcc/ZYE
ViC4QhuIiFkzscns/Mmy9Y9YMAUN7EWXemeq6T+54rxI3ozOWGXudZQVZMenb7ikX+IRtChz8KrC
jN+p51qEj2hszixbgOToiSN2Tn1jV3vDkVI4cxR93TDb1RzDdRzd0OyvbvO3kkg6VNNpbdSdhwNE
HfGadM+aEG+lGJn9jK2+YisUimebk6JIttZTGF3E8elUvvZ6N2yE/Vt0ZLZmC7W/bo0H0opsI3gK
fLUAZfKpuMORtxq8xD9Vzn+dsK66umF77I7NhZNTQoRFCRntXO0fFPPCma6Zo4Mjuazh20r3MOQ+
Ti82fwlAVuTXyDXDMjDcpR1mS6JpIMRP8OoG7tlloz55TCBLPMgsp0I2k5RCuav9fKeRJdk2r7n5
UNagM2/C8Z226YIpH7D7esmVSvMRoRA84vvIjgDRPEXeg99fmMOFb/4qmYrp2e+iJ2nVv0zEq0ju
LA+RXYkVh+ifjzQOr2wTRx2QPJjWLTArD+8MXAihsDVUob1InjPv3fZJgr0MtWujugiLB6yhiDKe
RXVhueVlbBJha2wKMd4irjoNhuumbFfCtYi9b1cjo5xmKRDZEnoWALcpXDn9Z26uMu0hwtlgs7dr
4epTcSoXerMQLrX8PoxWZsFUnMk9mTOemZ3Ucb6EPrsgvGMVEFDkssSDdEH0RAHAtjjRgvQ0+t2O
2957iAePZTWc5bFdjn117ZQaQJtsXY3NykogrZfDRQIKPFGe+vBSVd6xBuN1VaDrZUsStjE7VqSf
Tid2DbHd6tCvXrdR9IyTeF2qNgC36RZiazTkG6e0iDvQ1m24go143mTdXVOjMxMlYSVsy8RRB6/P
X6NwA+yfrhXcQzH0B7Nk6emPK0Mb2Eo4reBmQFpa/D/mzmRHbmXZsr/yfsAf6Ow5rCCjz7490oSQ
UhKdzr5zNl9fK3TroXDfoIAaFFCTxJGOlBmKIOlm27btZbG719dgpgmGZguZTdwdZdS/rt//Bwfa
ww+T13+a/36i/dsRmLz+j7f/+NP0/3H/enj773/y/8uzj3ru/3T2lfm/H3v88X8de+5/2q7L/c5I
MZShlJ79X8eekBxurs3BRZZJYNuccv/73KPA+1/nnLT+U3qRZ0W+F4bScXHe/V+ccwFr7//2HPIC
nt8cm/xkB7dk6P53LVfUSqumGg6puWWSE7aas21yFugapOzuLFI3vhUNPgILKlKrrqWP3+aGZ05Q
qn5qS963hH0R6xCdt9oXSSSpxAiuJ2PM+PiR33qCfGJhb3ujyZDUarYPtteQoVH9LCtSqkyYftMb
GUYLRtpztryrEvqi1v1zdAtIwSH30gt3v7F6EuuO5I1ArqDRrEnG/QIqadEP62iA4GoR4ND7FERN
HDtJdNYk868NBMh9Y4/loTW4URdrWU6LG/1ZRvdQeqgbLkcnOXj9q284a/PuOwk+1UX7BEFlbgiV
jsBmS1spWxB+7Dc+sWbkbt1yceY9iVkd0B0yharXoC3O3RTiPSMAlZik5bhM/0RtBg+gt+N6zkQ8
EBCW5vMdheylKYELgPEwOXrsKLsLXlHSjerqgvf0j2mCl8Zav7tEzlcZieEZE0q/AcjgT+NrDTJ+
qMurY7sva0UGv3SbhJWCw0AmjrDdU63tJ5RASuH6tXd63mcP7wch0cQ1Lc8e4ALG8mggsvvBEukY
b9tykW1Z7gtJLIs/fW6NNvu6cS6r1y2XNYUQYw/fAS5+kaJ8TknDBW+K974pT4uiamjb6lvFOI8Y
FVjLeujvump6I11yZ5T7fRXLz9XlWG4KP8mznqzp4lBnXrBf+/bcqlkmKsWkV88cgOlk2v06QW7a
6ujML4qdzImMnNLQ2kUWqfNes94PrYV+5mxv0ug/qtiRkzsmWY9AGhEPkZgVVnRv3bskhyhcnbvQ
y/WppHIks70hfqg4kXJ1X9ogIf3B3RkW8ZO5LefDLDwR++RHr/BvDtuaoaUicRNoUPWwCtrbqeCK
mJi26KS2iGSItiJ2+t5sdrArHR9wnEdU3RaVD8FECN0g0w2287idUxJD8lyoo1WX6w6GhDzCso+e
i0Ic2PK9iI00Z8dFaGyVeQBp4cWWGSCxp+5vx8B8D8ShzIsI50mhExhOT5vOfo1KTXtvNd82rrUL
E4cYHu23W1q/KEh6bSf3oGoOA61o/nnE3EVz88YIIlasNT/CPBsa79NePnpFuTfL+jqbLN+vBR3R
ECL7OGtxpSEkkWg2c6Kd9cNuM5ibI8mtQSQITGrJ8ZiP7VReieQBlZABlbGJhN1pO3uEBfAYKnmH
BHetbEAYufMRTdKQHy/OXlR+d7a0Sgh6usvKQ2U8qPYTPVnm3ecsXybDZs6l89vOO9Lu/Hyfl/1d
ryldCHkiHHH5bET0o5EUSzN21FuC8KEZXF5Zt40Hx7L0MSf2ToTycUA3722msfmYoZCPh2lV51EO
SKc5LLOBlGS/JiWu+2Y1pb1H0P2OSn9tAvHPWKCGuJI5DHCeVflfuLRKlHmWRSSaGc3KN2TmI1BQ
YtKI4I5GmBZb92K2+ueommZXCmxwlnpxMjXtGCnKxFkIQGfxXyMY+8QEbmqfe8FdbhNUJs2pylh1
lxkMjVnXrJjhT98pP3rsTHPZVPnHI6J6KzeW5/2PaYrA2YbtQMqlQuZkzaUx5HMr9TGaLSMHdD6u
aVvHUGe0UxLvZvfXGQHP4skJVjTuyn64yrQ543OHyGaIkfS6e6nTL/Jo77sNbuccvpOrx7yeO2mR
+n3wmaN0c0VUIODjaWbYTbLJYqcnaAukyrONU+Y+MC27+eiL10iv+OSbm9ZLeDAxiUkjyCUe7cyJ
7cKDBBHUZ027Q07C3t6yHzlTKeLUpoOazDHolo8I1A5hcmRwQ96yxvOYDvWlXbwwEdpOCKNz9gz8
YG6w/r4GrrdrtgqCblgfw9EdkswCIzPXPRmHztLseVD9wEDKZKzCS2JHOPoZAHHUyXPH6X2W9XYe
RUik0TjY18Gz/snGsMGoSePUhcSc8jSwmKwjieHEJVaCvKF921HDDnP0BSsdI0njQEpq5Kn1R7Cq
N9Nx/WI7qo/BGzjsJvh2sq7NUUxqPxFcz6OSkNjNPpk8i4vWnHOWqFLr9zhwRmFDtA/QZGigiI71
F0E4PpOHkkWCSby6cvjmSMXJmbQg1bOQiHqTBnFhTdOOqd2rAeaF8fJH4BLVmrXjtybvIL5FxBLP
WfgpVMj/76EeB9bOGP3mp7duc8sekUa4i3vvbamq7dDeEu2XOcIGD4u9B0OIdZHk+tmt9rN6KwYX
QomVLQC7v2qZpDry7taxfQFO2MT5OqV4hJZhXxrxqEHApURa8mY+NLfYsiG/pb9kRHmOZZsx1qyA
E3LTOLYnqYkBy1nS/CAejOnOAlQ5LOajmF3g2kwEQpndcp/IFrGZbxJqSEhyWR0IzVeJrb3PJUiv
3ZbMnrkBNMYPKzTXrhBxR3Q3yEMY2LNmNst2cZptR0bbv8aIJ+ZS95fBY5YG6e0EMhCQDIE0wl+/
L6t1L3R7S8ki/1sU6gIhjm3RduofO3XfdXUKWs2K09miwACnsSOtEDxyg9reTPdG6zm2rGovy+Zt
WogO7LT3PV0ujmQQ4DvwfLLPtVwvYBeJNWsr8rDG7JuPCTnuK7auQierr//64qnl6NrTp+9EDGEZ
71l2zpjbbEne+IJxlXdXexRsJqe1gRQHSy362ezYC2RPLILelG3DPUmfFnssdJbDgh1JpfeWwwoo
MnWyaHRXX35i034FWq1Yj88ZFbiPIUlMdVHqQ5i1GyD7KSma4UKHbr2XBspSf8tME1UoE6Iby6SR
/+i8z082IQFR8TYzxajFMp4aL3j1RXjl979POngZenJNW8eSh3GZaK50+B2jwU+P6+NaQPsixron
MWTyP+USISkw5t0r+86L4LPaoUutoIGQpgF6qFUP0WUs9VPlOch/9vjLrsbyCLcmfYu6Z19HRzGO
7aUnBHAPXvChz5xTSrFG4C8IsmiD/OSkTIDxfz0ERWQdtjLTXCMDj6FbQLbqn8qlD2HVBEHCW6Fj
Oet95jrs9PNycuy9x2J2P8PbXbLI9OzPa3MNqi7EtsADK8vCeMrdiqvZZ5lXe9AX+eBIPGcIXrZt
4nUVzV9kLjMZXEBranKc13wfmqXbh1sciD4n3P2Wlonr2XN/uxEnRlfO5NkmWhDh3N4ywp3spdXu
/VqR7I5SvyxhfqDW+9X4635piv6uKlir6/r+oD2z7tJw+OjNAvbavqrINQe0JnbdKnCVFERCdk+B
WJl/Lqx3BUvcm9+9IBTBnzsTuzp/DWkQdmvLQEmn4uou1lu4rr97O8DxkodPC7kOu9YWd1xIpzRb
3div+Jd7yBiRCf9hwdx+CE2n4JIyz9UDRztE9jPOrSTQt1BfvyA83idEeg6ewz9BD7+g7/0uDuoB
IUsS6N1bp2UxRbL+DkK7vgl2ZMegsFj+KdvcKAmm9p5dSXVqo/baudUjOyFX29OJsCOcWjrWfnVr
0T8y05BSrKr7ucecFgLMCbLilypA0t2mKKJ78zUa8yzNzvG9n8prSXG0iAFn50Q/T+3wDhudbD4V
TB+BSp/nrvFj64bUPEbwkneV552jSfyOGBbTgvAqi+yfIcc8kbV3W2Y+/FU+R3XwtTZfIcMKzhmb
BHhrOgVO8TqA+SOTgr2aNfrtNBmBsCu+hMXrCDH1fqtm/GNcSx/scsH4IDN4c7xtkXCIicatR5hd
4IAHmcpDIOXbSFR9zOH35Y2QisOCXH5XPpTTeA4qP9sRwMuUzHruG/WQNjzoWwRIv/xkgrSzub2G
Qf7o/ZKa3S/jzOCcXM2j6HrIUs2vTYb71KuPlkAvdQ2ugFXdbW4OOlpJ8kPLjsqAZTrgGCl79NJ9
0k+9J9AvI3khkk0lwPNsDun1aR7ld3QeJqdrSfc3qeJd6+zBXvPrtvneznNIoKphUhS+9YRFJuJG
wV4T1a9jKV+8IP20JvbjvLXZQa4EtlSn1z7kvdgq4gHzICXiOy1e7bVYMYDWn+v6Qxv74FHGloZg
8LB5t2Z4iMq/dE5pE1/bEbDe+y+NsszB7SXJ+BPPUe7EfZtbpH3L85Zb1ICy/d7VZM1p2kMn5LGR
z96r1fjH2tD6dI654NTDCUH7IYp03om8poCalvnizCS7tmDu5swhjPo16PmIB/LLeWg0v1bPvxsi
0DFG0N+K1pI7Cw2pdJs4ujVukmzFuSYcaVmGmEV+nnfgX6ctK1kO6R6tQtH092xQkesergHhKv78
QFryCozCoYQUSdm/r8On1bpF0lc3Gu197sO7gpO3Ty07VqFZk9GnHQ5y+YXc+m0YW+DuXLG7wKc5
TK3G2eMVvXRMkpOpdnncfBk59EexUWiq3iJieR73DCDSOJ2qc1N7XMxs/spoduJqYFOmBJndwRgO
9Pxrsz2Hp4YiiCI7eeSK7WQGF6xBn9br4F9s9kBn8H6K06kxt+UNAbhtzf6Y3vlDDY8DqM0Twybx
Ll1Icd1aOF+ZnJ47f1KHnk/0mqOoKX8EOURif6I82nxn1S9bMxd7Xad2rHUFnZlFpC7kTKmd7KtH
djvaIEpZWgqyhLasZ2E0OviSOqbl3zlyGjSKXllzp3dLDhzF6mectgrXQej/9mroU40nq7jLc3To
Nn1o+5e1zbpTdSOmmPIfK8XuYYQoryacKDLrTB8G0ACgH+p5j0nMoTyOqkokuRxIhi2IMi4zEO8j
T22y2qn0UxhIKLW23r5C6oIyz6tHMJ1UfoAQkH7WI/aUK2ljoMjHkDlFOIDwJSSdw4lDjdh7dNso
enUmQC5tGCXE/zh0Dad6JLEsEFQwbETEA3zZXQ/x8NJWRJeDBPZlWR1tVnJVR1ppWadJEJYfU9HS
LWbzvPczZMuhCebDOGcd9RE5pYO7Xhc9vJVZQ7NvxYV/6ZuaaoBHB0lYNuTf/lLiilv9N7XaQVw2
IDL6Tu87dgGvC5sBVeUCb+lul6FnHbIApsQ0cdiook3UYnZZbvvwrfJiZ7qa8PGcoaBb38Sep3DI
QLdsYF0CdlTcTmUJAvmMaRNnAunQSXFjkgQYQjhv5vPsuq9pk9pMi8Y66dqs2LtYqeN6FV5SpH6w
I5KpQKVFPPaiOSP0aQtuUsNJ+BYXUgX6IAN56hLdeZXN/K2u8CNlErEgr/vqVOr6xTRsFY56qyGp
Z/9k3yWGs5e1dkmsM5yNi2u+Auxj4wj6DNUPd0a74ckPxu2kZ2vC9WJ7fGzs82UFvXezRhdS8iHl
fF9tzp1NBMVrX5rHnrLCLzQasjWXIMGwAhS82LBgIhJIKl1vSaoBiV7lVCzO4vbXMsqfx0q4123m
Dbd4pGKZd/eIz56CZjvNG7hYpghtyaO8oIOMMfv51Hoh6xnMJxCYDlFq3vwgZ2JmHTPwr2/OBn9h
IK73JMv6s02lxlvNsLnauj2pQ6fUIvyXS/xTETtMzo6yYm+zfzBBwwVEeLIIfzu9MclWDj8imiOC
9T3TobTX+ETXbqWNX9Vwzq40/n4y+EtMZoKEQpZ9sUPantom+MU6GWGuVkneHLqOE/wILHeJnZQv
RWm2fe1GH4OlL5nvVKfe/zkbGtcq5NQK/X848mjScviAGVcRupP7kM5Fdz44efgjuGXreA4jMpAq
C/1BBV2dMHIB+1CNqboLkaryyD1Mts2kpp3ZTpYst0006JhIiK+1qxeeBBC9I8Kja8kPBhzZJlTr
H6p/cWZmQe7QnbeurU6ck32cs/W/gqBu2ArbrbnFhZoNRNxL+3GYXKyGxovJlR/2M08SZdjubVmr
q6q5eWQvngjPQnT4TzMDAquAlTUDPpjB4tLRclk7ug73oX0qhu7SWUP1Qn79maXc/FDZeEyDajVQ
NJpuPwKB+NbYoDSio7TkeIacFMWeclduSPywtCznsCNOfevxRmubvNhm3ac1BlM88nQgnZ6fymwb
Eyf6kF6XvumqOOTzst8s+TH6AHwDmZdxQyO6ZFgneRQ8Dpvzjq78Y+o7+yRqDmUj9HYqSEph2Jf+
LCQpNWPhHZRvf41+91PZ1Eab/qRAHfatehrqad4br3ue8/om3+RDnAkaP2Z7a1yVN+VzejU4s+6L
sDwTIsph6Vb9qSdNJFV4/vEaQceoPriVH8ZyVVcD4zD0k9ECpte36k5GzrT3e1wLKbC73Rq2xb7t
5U6z+Xvta48IvuIWUiyUuDIIUgqDCSXIP6Avbag+49PATXWoNxR3Usgx3ZFfyv0MQ4SlAtaekT+p
JjhN9+nMHahbnwDh0B5QxH4vlawulcXjXLcp/iDN+R0Rxse3k6yiFZaDRZbgJAji94aSUE01ygoz
V7jm+jGd2kNDml3o5vOVkdc58FSTtC3Fbt+rV9QRRSTdGrdY5OBatfrgDu3VsrfmpOrlIHQTJF4h
gvPowvUoU+r2YaBJzLtv45r+ybohB5TGzsY8BGhD1MGZxFvZkGO574P5Y169nxrHExWH8xqVRJk7
vXXmUm9iECNqlZI8eU5Qlv7hWAmLzJj8fYBxA9A+KpllOHGpqznpV/1pIjHvKqrawi7nh013fRLV
zs8gwk2H0BZeIbKFGCTXNWk3sJqz/IdUDazRYdodU9O2jN4QUWcx3+UOF4mVhkzh8vkYWWM8ldG1
dMnCtheCVGjZE2LasZ6NDSOYsOhBrvMYsJe5j6lBsy1gtTUbEfUgWDPINIzyfRusAD+vSzGgOjxO
pyYs7sfuwiamv6eQ3jAyFS+uzrAnFH64k7YnThQ3xy2ERCeLMo9DUCo68Em8p31MaDmd3ew433zJ
zKODBmDk02jJ/p0E6e51W3H0OrAQe86bHSycnPGpfRjJENXY2/ADPjeMJgIwaM425PsKkZN1e64P
dwAzXpYkdA+eh2815PIaAnhvq0fsNxdHuYb+owrWJ2/Tp8h3xTkS+fbijo4giqFiH8M3L1UYMK1R
FXaDrbvqxu4ex8Z9SYFp3ZedZ92lvf6Zti2MC4fC23IPwIrlgY7ZiV2UljNO5RbpFux2XhxnYQJc
p/g3rdwyCAIUmRDL/QcX5JMxHdoA1usY6eOLBP4b1DeMnorAtUFCetNhmPnWXmlYWw0z/2mw+uGi
6+wX1C59mgaguCSHDfziqCWKvpK5AsHeYuqP4K8vRX0miyjjdOzmk7ctr6anDrM3SCJ1ZFOH6c7e
KyYnmeTJ6zdbzeLW8OAIBPdCzRdPpm3ih154xcb7rbVZ3BIBsABpO68W1SwN7V1fmehh5nHLoi9W
vsV4Hxs1z1za5pBt9ou90j+uKRoYwY114mZAmlFSnrMM25RZ25etJHMZKskU56Ltdu2Cirs54pEJ
yXwpK+vod8yr6+bGUnJK92yVy9Pa5O4OV1Qfk4/d7Ia57Ti4LBOjS9/JHMuhL0jwLwCpBH4HWim9
BAs57dlYPf/9wsOmY9yei8PytQAGpMTTJXxSMbNHSdKKC+2s7K3iPh/SxGTSPNi1XT7fYok4X+A9
dRaxl304XKdgpqJHF3ctPqvA4y97ZdMcCzlctm6Cmexgxp+IdhFWH09ZFlB6hOMzPxvNwR7q89w2
v/wB2ZW9iWsR2e6dsIu7cV5oYJzwSdzS7Ldw1q9/v4zb0yYtdWhEHsaCELgDzubvRZufGp5y+6hc
RbzmYG7rOYD9XmaHeQ1fWz8COWXLbj9V6lYb2MGl7s60bt7Fv1f2at9hrdm5SwkxmNZxP9d+gGpM
c11OFGiRPZWI4azfbYAQuFTCz3kr07tc9eFdn4BUVfcAqL/WAip63S2HoO6AkYZ2x8bmfCCN9LQU
0XZc1HtfmA3YF+XTaE9L0ltmog9m26pRDW4GGC6Pc7bSAgfZRc2iIeFjghLOJjmOIGwYbjOcyC36
Vi88yt1s/KydifSGJSjwBA7qPNxQArYflZ8pmIWtnvFowKLYY7hlliOQdfseNqgoW94emoOjNSdT
m44nh6UH5hGVvfPq+tPKM/OsMQBudv1nGlT5mLMdmqiGqBuCeVimcF0MUkN0jiBBJB0LB1bulOfW
UQfMM/mpmhpw0781ZvuLb3l0gDDsrn6btUC8FrievC+6cutLQN6fyOYFOHH51Q8RCuH4QIwdIJVq
sveDxU5Y3lRYaRv7ChbNOncp7C2xOa+ahWfhb9EDnzjTuMxOIg+tuCE+fB9J996WYfmPk9HiY2H3
7seW5SQ0M0JhwzR2M4ZJoBnvG+zOd6WHlM5MdGBwgJSdo4w7+GvtOeeDRUDqPOYahu2mlwFG270D
U2keDOEY7cI35/gkLc3CWjLBMXoeGwjrdCBv2UCpMFRHx0+xpced5+SHtDafOfaW3cQ+JyeH9VnR
QlGAWhFh+MY5M5UujgOMn0qIHac6PmHfjv9SD0wt/gy3/TVTgM7w/N+NGVl3XJfzJtRwUav/s4jq
hs5niuIt6KvYjDXFos1EuAi953Vee7iT6ZREtxx+YWU/I1ulcVmziJshTlaGzZyuaCGVSmiAGa8g
2NLmEhXhI/Q42G7Extd9gIHr9jJQ6nsIQJrYJkt4azyRjbRL4cIfl+hPYw/FfpHzyhSDbHmrtX5t
pZOfjPxDl9U9rkPIioHW5PB7b3PElrPbUfUYEXgnmrsKQ9L3omLSHcqle0yJRduZUHHpblaeSFNx
4IxNSDfHurC4NYodLbsQv2hvepCQ4ptlyaepyGakXygdN1qmVRW/1tIjehbdJjcVywv1vPMzm+HB
TVwPTaFjNgSy9Zs/iuhCLu6PCuL3nbD8nc2MYO+H668gE8+DF6hktbdXKxhpEdP6i96TNd20Ok1z
hijgeEnrMe/KGZJfO5F+J9Ai2GU+uyCrL0/NsEkYt3cDvsKdbTcMTTTwwIXYyVh7cONTj6SQwVOw
rZsy/3A69v1M4Mh/6pTubzqiMw2PoZ/dZhTQuBb9LkRYvq2OenA8RyXTgJA9gpq8CyDA7guBjG2n
A91RoVjVV729R41e7obtsQ2C7FwVJaH1C0xbMwHL1soG+65YEoaBt187pzsb7VuPM0tBQQVeStXR
fCVG/TNiSX5XhsWxCh1OrNH3j41JE5EW/rXijIHzwRnVWphR/tbW+baGpwECfd9ZH95wWVT2tJgS
5ZH5Pw/KQuIgyYy6NymaetOC3YIqBhRHT5c+dbtTydT32iHJapVN57rjQshDYskFfDdVT5S6Rdle
5+rqLVZ0gbm2XHvsbte+pGgOQsrwZa2PrlzeOSC/ZaJwDoNnvrM2rdkESug1IFZ7PaC4MFivf7+w
7dHDm6/aT3tDNimdr4Ip7UUrAO0O83Kz6tud8JYVQXpgeQ7W/O1LVhbvBYYbpJ2NVn613lysP8fG
gmpF8w17ak063qyr03Y+m4Bb0960xTwutuXMsM4/GW+bafOQiKp5+xFROh16lp+TpYBBVQ/mHeOD
OOQifM76DbdbYwGAiDBytAxv7jqYkEc1Rm9FM1Mq3ghSI7y+axoherbbeikged9NViqPztY9m6oC
+hws3wggXeK2kV/R6L4v5cJtpYNffs3ZYNVtFFcM/OK/3wk0qth7MxSAHMH8uuZtg/koGjDclM5e
rBrNPK+qa+DbfawNEzXPW9vrwibhFJirITALTUtb+yFjpD6Dp9s7xv5aFJmvovWD4zKWj5NB+vYY
MVOyqMe/36+cCEKuw/QMdlMfN2u6D3TL9iGSLzJZE0ItCdpr0D/igWH/U4bnanAE22t8GUAN5fjY
T7fK98Iga6IuZRGjZu0LKZgD10dWLtm0ilDQLq5xW/5Uv5L99Bxgzdh5onntgnm9XaVyF6BUJh7/
8Itm/AIMnh2gNAR/glZKG5+N0w9APLu+UwvduntUTv1c12YCsIEH1plEkOjQqfnb//VlaimAC8Yj
xwnK3zxYe3Pjr25ThMmiu60qjh5x+WP6VY39kT+QjN67A/31ePMml0F+FwL2VhloMAKcGKSmP/xq
/OYXbQMSAanVFZDzohYZ3vW2B7vn9M9s1j7HnI5i5f1DG4mWI5euSky3FcQ135wEOMxYROx+q0Xv
gyX7JbswOA05hEZdIBnIZX4JFc2SE5q99kuxs32JMseP8FP/vaqi8STNtb9dgZhJloQxfrSbeuNd
pKd3gV265Jq5GG5nkFmRi/o1dP5L4C72wfXWo799r1Y7Nkv9xse/XjHsGcYyjsdKXrwoqzwN1Rxn
+dY+tKs73LuiZigwXoAIAUrLcZl1blPdb7xAdDTdX6qS11lXCHNRdw/qIHscZLVfnDS4Filrc3XF
vlktxpPrAuxj/msYO6qaNEPNdPdGraqKG/IsyB8zbYL7UbH526YFQ2EfKSptPOIJT7JwHreKD9HV
5tXvxJu4efecAd86rxmq2Q3Qrbhk8zZ6WniuxHWY88rz7qWVEGFC7a57rizrPpqLaz3bLYg8mGY4
3Jlr5cDu13Bt7mgOX+qZZGWnCUfGS4glhBjnMRAgPuZqpJXPHGYF/nhkGv+hR71ibJnfnXEfsnaP
jjhbbCuzyI7WyrBaD69KL+jBmrYH/EFTReXB8ZZ/Kml3lyIf30fiZxn9l89MXDk6K3kO2sg6Sjt2
W4XNtmVY16/4lvjtnZNTjbYNgkhLBnUleplozXAlQPS6+IRYxYhIgtgIPIBdh8GCV+11q4f2wce4
jNnvIhhBg62kBPeCTuPv39vS8fL3v3IES9bWHRTjboWQQ/UzMfYnIfJl61nGZHI34zFgEj7JS5YL
9DAGzntRlDg4VNJttLdWSz7hrNjJc8NwiVkld09lENmnIYWOa1BeT+NtHuIVXv7mrQHziZXc5i1V
H8Ejl0l6gpiGGUS4guYspX90UDtdeDBdMC27CcUsEPoyv0Qb/sOwLn+41FA7kt9OFKucmq72D1NQ
PI2GNPBmCw9gVmoyxeR71XE2TfNtMM/UY1U5QKRgXS+p6OS+l+qn0488f6JyS0bayJ07IeN7kyaX
r6zr2GKfK24j5ijr5lLZjoohQGyz54nlC2eS0v5Jir+P9PYyh+Ezq8zYtoTfXf5+vmluHapsO3gK
qF7t3Dxgt//ndrrkRsfHKiXP1L//tXk9txC2mjitEFqrpYnHzTuDAMQlhvrUjfIxGnnm1RsfiE9D
krRcOtCH2u5MtbPrcxdptu9uJFaVHVo7/1AWN6vJ+W6uZZ+cVnSXWcn9kJckr9WHBZDYvsyGXyCO
+ZaDEXHtZghxVAA5PlDZOSxCF9Yv3wveVW07uzEcZx4NC01XQKDGIHpG6NVbmavxIJxmY3di+BSC
0rbE4npZTB8UuzTqJ+LfcRjUqnjwsAwfRpZa6Z7Pfz+nyS0a4jNP4Lj1vtyqXyV76yykUtmMT4Tq
VWefN8Nz8wUPy3SrNdWz4e1ie5qJUlYUqJcN94aj02PbCiw7Dh1DKMWJ2INujxRyo5AP/cWtFuwm
gfdBK8ivbl/yCQhjh6QJRI6D6O/HT2XCEuFgrL1TTLtwWf14VuAO9O2f9PdLM+T1xW3D7VDxqaBb
jpcMtjx/G7pp1/PiJ07CzCrlaWVd0SlujDvbbruL5diMV7BjWogdF8tQGGMj/cY6cdLb28PMVXxe
1ftaq+UeqTIgwHeT1JTCPOiWtDDpTmybeti/QnEP8R0v6UjllEdT90BNu/K4GLaDadF72rW9pOaT
AVxxv1SWvLi5fW67oHngGXfQEIuvkxiJlS71z1pkRy+09QMKQn0MMCjtdNqh9FSMgm7T/Jsz+lQb
MdxLv/w+tOz+W1sW3ctS+0dPrL9qhIYreEz2F3KcQysbatYq48LROdZnbDAsEAcssdX1g9J4t1lE
emBdiflZPaUJ07Xyyus7kNSWAV11X1wRkEzvwuisU0xjNoJCpY2zq6ypOWxRMR4W6ZG1nZfLXct6
cRmJ4oEp+YBvaHQxSpUv27hCdY6+8pB5+wv2pjKZsvqr+J98nddu60yWhZ+IAHO4FUllyzneEA7H
DMUci3z6+ai/MWfQ6J4bwZKDZIaqvddewXJ9024hKSjuvKf3BmKPQ1UbXGb5sPWaa+bqVDzip1hP
ytlzXSoXoTF6cskx8GIF+rkI+1mJzlnbzQFOFZSHHa4NI3mGpiW/Kub4DWK+rdrFKfFI27yww3R0
mzvFqn+m8oGgdsi6hXaSUwJP2S27G8/Wb/mR71SJjmpUbfvR9oukCPI7G8Qspm5cbX0rFmDCIyF5
xI+JtbL0luiW8a0V6Kxeg9siJNJy3Au8B2Gyz6p2cex0LdtBNt3JJsbKMasW+KApjuRF5ltvbQR6
kWhzt81qkwBZ14bApKCAsYeA85kEXpR9DArJryVvyHBVJ5N8/GIr5NJVsFLQQK6YHBbAFE18jut2
V6E7CTLM5/zWdG6t5DPVGnYtiFuBp8ML19znxAZkgskAFF0gnBmKP0LF/2GUn03pvvep/qUrKnHr
Ccw2QZsapdGGGQv2SBxPG5yd6WGxEQyrN+MKJev2JZtr3YeEK3cHOD4lQwzxbc6E05pVBYeVgKSG
ZoStVPsRMQyFRf9h21yw30hb+JJpp0OjWrKwheG/KPXJ6PoM+rmqbMfMAhdMbsmk+lPZwF3lxDxq
cPtPCEIB83QLgAKZjpdnbzExo5n20kyNyRJmZj7hXh6GGgbLuShTX0uWHvhIB8nXnnA+OSlKERij
9WwZ0z5qELY5MOCiRr0XkXIwojkN2CyjwDUy3zHa7yJSjsUClRIzDb2UaeDNTryTnYKtCL0mZd3D
qJ5j9Wibxhcecq9u0XzGQ/9EcqxfayZxbt1LFHFJ8cYAHPYfO6IRyyboDh0mnNXQhMS/Q7bsb1Tb
2wiKe7VVYGPUahPU0zczvSLs4HX5fdP8camed7oy3tmehSFGueYhUsBHM1ErChkTqZ7YW4VtfAdV
ugidgvulcrHScgYNrSvoxpTDQpxhXiQ4ISSMakKBz2JS+vUapoP+MWhrM92msnmMxU5jKhcWqab4
kwFX3SK31Z9SR+wkeRlNKp4ma7nXuSt9pyoZwKdGti2j2DgvbvKkObimLAkGSqAXbEl9/DsISw9r
+TCLVauWKh46vK+qNACIh3em/UmosSuk2nqr5y8Mb4lpHEQAg+Q3UdLQieT9DODZ2ctB13UgkFZl
bh9BMoXX4DBaQlkIODa3ZWhoAzYLBcnZjuJ0xzESN+ZSkxhlsi+Y3dwctU7bAoSsEul5NbKRAaIY
4jzUdNgYzlQxljB3Ro5LmlX9qibeuu6EE0OhGf6YgyTZi4QaBAgLQQMw1xnesKehfvKiFnZSTwSw
On/CRtVZRvbWoLzJ2PRN1zznbAF1bb31kYUWmdPnCBafhjUKDmY4GfwHzeSFETEKm77wYMAYymqj
N5NWMD7gm8x+UihFuF7gI7mBNxHxmbY7nJreIfpb4iem81Dii+43k2oEwiCrMJV15tsRIeyZtjCZ
K+VBJ4buvNAmBW2+ksrtXgKMuI4/m7TGsaAFSbWiOaV6e+laCCil1WBz3jm73mheIQ5Uhyo7LZZ1
ly+CJIma0z+XfmHLHxmpn0qzMp7t5tuM7C2DD1acWD9NzZrgLl3k4chYVePsUCFuzVTJw85r97D9
jhRSzGQi2PeF95kk9R1CiRuajJ6Tw4keC5thOGQSBpK+N/TKFneI3ZLGt7AHiSEQ31auJFtPI+S6
zfW3OevCjs5bkB5ckJ6eMQPqERqooxl6E0PtYn5pMwkcmtyRGrjXI5X+iCWknarZt2KOljo5sOt2
mnT20whSKT3rc17so9kO+znfRlbxPI1SBA4oz/YiXRB4gIbWd0wuJnxaMj3VGBNkVVCWGHmAk7sn
8TF2OO+6dX3UCmAbtUDcGOnDDQSscSf05KsCcthqKNpbgXxSyfy5Yjpvdw+i9d6IPDmJJiZWVgpJ
CvItQFYgOKi+wRw5rJqk9s08fkvKKH8ntQZGk5UuW87httLmGqUiNvdluTyP+eSdNIhewVJZUCui
Bz3DGqRPI9ju8w6T4+owRU55Hl2rYnvLg3ZZ3LNhCiMY8gR4U7BVOl0JKAQC79sq6qTObhFEK1ES
CJx8AuRFUIWHfa5oPfGG4A2lqrZUtHnru4nTQWWJbQ6LNLexbddEcRNwaFhodWyDiUuGKGOp2+KR
+wz+2XHStHdcP2NMEu37QTFMP55rPoOAQpWX4l11CQSMx9CS+RKKGTq6XUMkmBI7KFF1Ig1xx2Dq
aesrnnm6VwXQFU/d6GJhSa+Twvfdkek97OB9b/JhRiYcVbDFlghOxcrgKQvQaO2+5BTSxTQHYkTG
vT7qn+TDzBDxIR1B+9sOcNP3k/ajjpO5j1fdWp16pDiu64ST/SpJc6kTVLOlhglSUs4sL+lRHeQQ
LjDSkHsyXvAAVkM+C14ksM2ZKgHRg8FuJCDjreUOfKQasd7Up9OlmathA1Ywhov3jQZsOWii2SUI
58GRvbPVlxVATK/t6cNIdLeBRknQ6+rJCTWlOIkRr7FIC5YSZqOd3xW1h0uvOE0JhwrdQeFbg2Vt
9GK8gcO/zyprlQ44OgniUbmTZlMxplaXRztWTjOqoHdNw3NGFjr3P6y+U4SFCAqDZV1N0sfMra3L
3JAZBGMueR+rbkIjYOXHfGKxX4qmPozIxReO9GiLk1rG9TFZEG84ZuW9GQyFYWhNFEmqgkl4ZkRP
dmKFcz7Nb55nZAc0C6bnIhmys+odSt93vsz2naco/R2G2D4g/X1b1vJduvoUeLDdjsuQjNCxFwbt
2bdH4/bOICg/NB4+ThFVpkt49cniv6YEs2sGKrK8Rd8yncTSfUFqfIgqzXiTc/GwSN4hNnri1te3
YMwfmNZIwHEyEc8NEeFmrrgiWwaXGx0k+SYuXHq9mBUia7SJmkc6b+iXl8Qu3tv1UNBE6jgGARtq
5btuBrmq/YHnZNwmJvHIls4Jnj7HejplaVTvaG3jXSkT6kylv1+gAQbTkPZPUd0eMr3YQYOmqM6h
f8RZ/+qslq5eQoCfXN/PWxTNx0TXPE2ajIJFs5mDQbC7/ndmmVoHVZFqgM/RfDvZYGLlEkgzOjhN
p920zLdurl9BAnootJRpQpSEndvBGkqc8TIoDylE8A89QtWeT82xNId8L9ggwhgqOo7UqDKSedoj
uBGfHUOnoO3gApUTkxUwTRrmFi8sT/mp5JT60j5eL6uR9fdstVwPcU11WE1UmgpLdsKdtfAuy1gj
g7ShKCHNQNozqLAwzPLDqDmdw4IjQxSBcJLkgkKNemFUnzwLYSJc/dvRyT8bOOFBlAp0W2rsEWAy
QBef8m7HxF/N4H8K9btuIu2UDi4yMKi6Izixn1R7kXVJSHgoanhB2SnM4ReK1njAEB0wHSFWKEgk
8KuqzWGR3lJFk+CZFOmZPWDvTd2jtqSXBrPdMNPQ2eg9llFFqc9YwCVwmZRvfeI4uMs430DvL9FV
VToGPmzYQz6Nx8F7UfgDSm7EOyXSYxwmLqk+lBAzCLJwrI+2lNVt3WcndoOtlj319tBtE687kYAF
Bc4smu0ymijeRuT7zpTUF0WebQjpZla3j9KF+mVm2Lfa+NBlRXNnrETkgUq2U3kXPRXdoVPn9BgV
LvX+PAwfQIyAaVO38ZrKPLlTZ5zmDq9lT69vtMYC+pltcR8P9hPRLe6RPvEXFkGCpr5M/Dbp3a1T
uFyPKheXchksMDsnspUTWuUzYUGXSUWHWA3oftil2JU7dTnRz1J463m7Z2RGI98Vv1FeffYe5Tck
xWTTzBzFlfntYxmn4LeAUYGxDkhRq9x0mto9VHb91uW0AgNjrlORlnsExFBkvXIOtfXgJEJgu6Vp
L4SxeR9woqWPB1h5I6CV3XnOPV0zpX072e9JNym+1dcGjbXx3M9s8DZMz/l67mXTMn/QQshhLVYP
6io0KqkhjWRElqKMoUglwVZhz27r6G12Bp4a2TkQwi256WNe+qCVB3cqLIAHprgmxuE5QOI+R1yx
IrGlG+uvipExo56iCj+xTr7iDbzatJ90Y7CeNcxCI3Ut9Oukwih7MG+SCJsTS7GOXH/TU6Y/N5oC
jC25rQ0DcIUBtKSAUWMMF2YXSYFdCwDLtcV3KHWU+ivttCPx6eYOcykkgVN+TI0RhXL6dV1qhcav
59qyApfFAfr4JbPlfNBTymDMRclCFtGHZ05ZgJYLP8VOi8OS8+P1Kr1rDWxg9s2uZVR0EFAN4f0x
n+5jo90VzMPZpUXkqwYdzmDS77ux+mgmxEY03bOdA9FQHeEI4tJQZOs1wLlb4Q/lV6kwgxTJszFX
GaiQQNyq0rBAjGXjxeoU7rD6qpg47kFG7C6VDWVUK5XFb3Xv1Tblq5UPO8UeXqhuxLlecMfq4wfT
ll+J6cDRYHslHR0Or0wpU4uEppC60184VdnsPFg6J53p0sjM2wsrI7b3kCJTRqBte0iIxQgrXUdY
bD3qSD+lw8y2VYtTZFUeBT3DIRGX74pX32uSomlaj7GHi96lKbv+IRPNcxJx0k2FtVhPExcnkToo
rOgpXdw2VFc5H/Iz5BT9raExJDJhtzIMP7Qaaspm5S+40ZcrGFHnGPG8O8ZybDvVePIqzz2NI0Xd
0MyBt27YUoHq1bTmW+zR4Uwmce35OLGVdtXIPZR2GzfXIUxkoHeNWjS3pWcaJJP27V6k6rCbnKxB
7KW9JBhdzDO3gSonMOm2ZGavNYGV+Z0VQRPuWcpY/gEZc+0Rk87qARzne8xMZ8+W1G2a0WjePTQq
QCIELGhsCWnW9UyACrmdp4rOJkI5mBDwwSYxjY26oaQV5yVjlJ7OP13OSZoVVNBpO26XqL5XWuoG
JpJfjvuU5I3yuozWIyaqlKRFcYmrNN516C3f4UdjSoDKqh+ROGLp+DSr3LDXn5xZjNQxjAYAiWth
BRsBKK5W2uOEVOGtnV6scaheYHpuM7m8ty0HtxK4DVjGp7nuhGPTLeixO+5vcAKu4GME2ZYBhOFj
Z+TuzTHVTizdCiQS33JV9W3WSzrPGU/3CqU2JU6kvcl/tvm2fSwS06QnYynMpgQwor8kyEresQfH
tmQqH8VYypveXmI/akY+UMxyNDAnu8GrCIbgEN1ef568Pp0RK3ksbefclHP1qMbYCw2WQ4lfKGdp
3WgKNY2KBmZfL5Qsrqno78ME39yGCY+UbJgmoABYvQ9xvDxicFO9q7jRh22scXHoSvVecjY5a3BQ
YTNty1qwIcpBPzhLzpWRVNDKR7b1NWE5NZIfdbDlHZ549T171NtQz9GbAsQYkooF8UPEylsdm9sZ
NNcXTdTu9Nm8LejG4CjVw9YkMw2AWZVvYphRo7ak7SxLb9CfD8qNii316M0f+FBEdIYWnTxlqcF/
9l6UKnjV6DybMHrOypzXvpon6btoq8/YK2/yUrpn8LzhUUuGu+sdNaoagy2ZkufTV/mbUH7/eTmu
VQK4wVbrAcmfoMLuI5HsjNZ7d9LYBrL3ussELLUZh8h+t81E+NqS9zeiG6MHrUnv4FFkosUXuaTL
nc1hpnfn83H7DAAkMnnNk9lnim29T7L7yVvsFNRYvU9jbWEUnQ33rQIrGRTbg03yVqkNMy4lgWuE
8O8xzZbHOlIv1Y7OsnpwJZ7LdU6x2xnDY8+wecflMpFYtGyxbYV0Py3xphAU/xCpvLf+VdR2+xyP
zY4DDnHCJjsUAGPYMiBjE05djG1gtV7G5QGudXw/Jcwzm3jJLnquvo9xxcShZQCTGUwBvSah4xhY
m5F6jy38YGCpF+IiQpcpOLqgkTOcQTmbbQJJ8CVl8GAxJbk+TB0jq//02vW7f79x/bm/r/19+l9f
u34j+d83uj79T6/9/VP/9d2uv/b//9x/+sv/9bXrn/r7bn///P//2t9PcP2N6w//22sohYAOe+kR
0ZPbPeS5mWU5U462BqChpN7ot0uZBEtcYji1EJbrEl8Uqr03nvPajBGRrF8WGVpkVH/TdEY8hdQm
KfZy/ZX/8zP/58vrtwiVIn4g0rXw+nukyXks2jvJQPtEOpF7mgsVVt7gUf0qBqxJPXkeNB0AZkU/
GMHl+MPGiKbHuTxfX0NUX56vT92ljg89fhsd4CN8RjWez+5AZy8nNQqBROVZ2vVvOUHHMIwu2k7e
9O1apGZyf0h/rp3qBLa8wYwHaD/W/6RTW22maAGZwXNqkyj5hAGJeSGd6VXDtAoC03Ku4eZbo8MN
qhxGZ15QP9GuxbPFtpm9daP93UFsBT9ps5tlFsRNe+mD1y+1L+esYmtOPiPjq6lVBNRLJzY6wW2b
eTn1GBsEnaYINmc7lPhWockYIGVXodlB/yjXN+d82WiFVmIBTReViB1g+RMgUswDmJRdkHdxsETa
AleIfZ2ZoBrSSb9bKZiP4aGjsoiG9bAOMRqlHzZ+NZVLiJWLiUnpcNJqKUNyuJ/3NQGSYYRhDxhS
s5uWHlds0FhNpj9dZX5EoPhF8z3844PVmsemb2AmWTGONNmNZ3LgNDta+aS0FM5Q7PtMfWM5VAl9
UJHlJwp13/IzZ2Rh0I83gSAJclyi42DUhW/H7g/UqzAzpbdnGz075mAFDnMKQYOIHfgKRS57A3b9
UBtwbziMKufIHpBuMp0EYB8j3GbKJljScUIPolh+2tt3uCCe4KS1YSn6DEIdvMKxjqH9gOBJRt9M
UrHoGZXmscK1yI88EFoslW+oAEdYq85unBAuqE6yS1SPwjl2npacUM3BgBvEsBRkl0ZwxSBg+DTt
LypjTOTneJ/Yxl5T5QNGJtg0DFCokjy5SEezNo2bfuTNjB08FPXgetX2fS/PqQpjqIoKaMKYNWyt
cvjk4oKabfNLGgN+tW8mDl6Go5FLY1ZW9sFaLGA5IfGaK6B1RllrbKNuNRziE97oVO10OxxgK4W1
YHRaGyCT2uqQOnA9DhRY+yhfkQmbTpoAVlrxOdXG0GD2HLiAbXQK6An56UfQE9g2THr4pkyZJIjd
ksWfXqRgwTE54AVO7gEoqB9SpZLTOueYrncwJoSeX6erG4uLLVpWnlQv9shHAGeOE27Y6/+ftCbN
xvV53q+c3glAD4eWzka05MYfiM845qbTha2ODSNuEo8Khtu66fxpGqjkKnL6ThIGjkMMd9zCqaSb
sALZgLn1DRJuNlXzOLdYQozeXtSYTBe9HYx6kh64IA5dDeYT0Su3BsicYfZKuAzyVlbeIbItJDAd
xEAvV7F4rMv+TCuzM7gzbAY9gZ2YxrktyXTJzVICqKodA7T1oEN3PvPRjG2VlL+uPfVnpCPNxsJR
YDsBpUClysPCXF7iqknDVq1OllrCURCNEdA+BLmLPxGlec0quU7vnFfgvscK8TnQIudDWef4BjnT
mjmqTFgFO/fCmJBdlil6P3UWOOAMxQlLhzZFKQQP7wNybbU3VeUMGqLXXctevfIlpXxoksgO0Aac
wDZD0y0GmHGZPBuFPeH0kAVj7T1OC3zCaGHwYqvpP1vDddmfNRubTCsVdFAtdjsDdmUnck+Apcos
yGLdgjcvMqzw07vKxK0dCmtDIcu1YEB0xDnQgObcHF2DP121eLpESizOWRE99DUTcGrG2dfqmUzQ
pNmDc71NeXPJqbYJC/ki3QxagQWWMKnw6HLBLD0xs5d5RlyX4kSr29zYi4unIJgBkTsFvXpVaWjb
+9e51jbolQSR6Sup6AOSMpYGLassFi2vdYFVKPiWOJhDf7pui9cHURormyn6Z9N07GXEOoCt8e9P
XL9y6vm70tJPs+JO1pk+njGIjnzFwSLo+rSn4T5fv8rdyTtXsrZ3sMKfPbMvmDWbkU+u3+0UWe9q
M8m9Jfe6U+A1n41osioOnYuZBBbvaPW42a1nRZ2/2gnbqtlRvpPEDYvMvI0a8Rgr2APpLJpoCzZu
46lcQ+kjPDCPD8JqljGTSE02YjV291bO5dxa5r0rk5elS5gUGV53HtaHeY2DVlSYqJI/JBBD9JUd
IOybqFPVpzLBPhGF4xKa+mTDWCufYkN5dYr+B0TqudamkLlwfPS6yD65wl+G8XcdYu2sqHp1LZhw
ju1sl2n+IreoWgUKdtg0AXttvIFVQ3EhgGznUgJMFGxjqXFnZY6vFLp+1NcNpzZHWtMMf4oqbbea
BdaowdP2QKbwJU7DAVt6T2HYifAdOjlC3Q6IbTvCYxdp+cSMGkG7Uneh2Uf1ua8k5k9RF6h6bp/n
9aGAkrkZrSILF33I4PMW5Ip7HwQilwGjaIUWz8D7EagV93rN17R4PDcDLnZ2xImLcoaZfSPOtrOI
c6HU2cHOjWMj+5sRHzrGTyOgG/O/M5U8lJB0JJZD3sxl+6dZ1aPXvzJMYCK193R9YkIG80cqqj3T
0gshQ/HeaT38CrzHWmDqYJsOCNYq/E26czob7XlVyZ9HaRlHazWIXY8zkSYzsL6KpiqtfSdHvqba
ESYKoj40oKdLEtdhoSk4+30vyMdPo6cSbwClhbmVFigpwFW93leTZj5pHQ4lppeecgfuJk3DXDBk
a+GJnbP1rQudFWCc9KdmkcFcWTHMHioM8rE5+1nWhFgPLRtvlg/kD5mhblR46/HhVwC3r9Lz9cn1
YehEH8yKgiQUGdy+aNP7Me/wwpCe42cdtJDr6jwyDWlUrOh0R7BbK68JKzui9z2fciTGjuOKfGxd
reL5qHC2r5vXPCnFmWwuYliE08FzyxEVtfVT6i76Dg5kc4gdDGs9Tnlre0sAEBXm+pwcm8wYztX6
oJfNCbm3um+YL6GNatmAKF6Qz/y0rZ8XkO/Av6B9zHiReZn5mQzeXrWKGnirrwN4qhPdPgzM+HFc
2Hi9CqaCXLyDhJN/lhJvGA0qAiN5SULEJI5DchaEKeBNR/dGg4beFQaaaX0kab61FPWPrZs7eAj0
sxarH6XzdMc0/tyN/Y0uqVNwdgnq1YQpL3C+gqk3CFQKcXVr2kq9S9L+J6EcMSpme65LesS1XfDm
GJVhjpeJGhUPhS4BzCz+kWztKht1R1zlS8Ebnv8+eHg5nHVqz13JymOQJbqhokAiHQkKhX6oQiXK
7UPhmKjp65s6VY6zGECK0fgiIsBwJlOeO6lQtEXNUXaWGRbL9NAWKXy42j0nvUk6DbelkuVB0+1E
P2RHyLJM7uzbAiH0np1ZPQ9rUTUWLxkUVaIwFoIkPDb869VNsg9lCsLoPYTaMwY0TOLzn1pFU4zD
h2tFJsM+89OarHynx/gLeUN38NIliGHW+hAdKMit6MCcQsPS0Pu5/lF7XVWuX1139r+vXZ/qJMFA
u7f/+Vm53mPXn/j7C//2+/V6eVZbPcmC0tOw/J3satck1bxV1FR7a0r11cBn9N4d8+Z+qQlEX182
e1Pd1ibWENens5vfo0asIFiJ+q7oxc/1ZbT2GHNQy+2w72j3rsfR69cJaGx30wVeO0Lh1UDXIkPi
cv3G3+/27knGnXlz/VE8Luh5KPKsfaIlH39/yu4ycaxN55LOlX6Z0X76vdICwK9PNdkjv3LtMSiz
SLs0RVteCEK5PsF+RL9cv7o+KEioMliTuHbPO2ZqGRu4Bze4NIg1mf/1QCocgWkJHBtknks79pfr
D1wfQGaMS4eZZNBk2IiUPdKcxHRxORgd+4LG4bl1x7csnpiffI4IwI6pKE9KDefMEvqzp6IAUVsT
6326HRSkL397+Cv4AJ+PkrbHYtOmdds0PUznMkWgkWJ9qPdOd0Kkz4y2wKCuX/884pv2OGjwYv/5
yhggQi6CgfL6XYd5EO4/2zJ/iC0okkpbe4HbqfJ4fZjYxHzDxjTTazzvuDIR6JPVXY+kiZk41dUC
+Swu0zMkSizmjKQDHbo+Ch1+bZ84zbFO+1Bg6Ldv12fXl1zSd4YBprbSE3+ZGB9YmNdH3RnrI95h
NLJee+9N+jMF9DnRIOAWTYESbf3q+tAanTjKCcvP5VAPQMJl3S7BsJJQ3WLyEFuBUcI2YfuICco4
Ysa0YJA7voyd9YeuMUFgXP6RGk0rSUcj9ak5HAUweJjq+tv1JeApFwU5J6eARbHLY706yqFwAsyH
8F1ZnzrU1RBhCyx/UPEYm3kFnyKZqvu4lztr7pHZQgzuhroNEvA9yHaYKDTUGmwq2EolNs8pzasj
iwN6e05EWxUbQ4xEgq5I038CdpbGfiuYmIdy5XHrQ1MuMEfWgLLKImKqZYqE3UqYpThJl4bKFTKk
h1T7pQOE5OQk9AfjnPO+qwLPKMv6mLrOl64bkhihhqn6ejz+OQL2c91jfBobS75l+PU81rgcXR8c
JZL43s8oHNGfFRlEUXSVz9cTcH2YBaxnUagvkZUcLHyAoSG39LdJw4W37xbrxpZ5tofSKiqeDvc5
RSAkUeM1luMLVqjd9no0Kfir4/Vg4+YpyQnPXejSWhSmirWbPeMtchGBSoEkhEuYpBOipFjaB1am
9Zj8PYDNkDfYgGivke395hWoIlkhjD8woTi61B2SjAPMuaMfTRRP17dmAm0eiC/553Osp0Nt827x
NW8cSKTLgn/DyroeQBv0HOMorUpO6k+vy2Ul0w/YSFjG1laU81IR55Th31mY2kGs2hzKUcy1kvSV
SXx1vL7Ur19hFVwrxpORI0OJhPWOYwrcQZGVyXZhVbiuBQPqFvR36z/qZRh/MMAxDtyymGqose/h
Nkpnx2AkdXGanOLa9COplZcZXf3F0HqU00vhhHqbQr1rrBsMUVKoUuhFlZ/eAH9PDZirVqZD/c/q
vYFj8i+9Jxqf/uy0dvyWqf1zlHjOJ2L8P2LsBRAJhThCTnYOfcaia8EnMOvpoRQ4QbOcL2UVro1V
mXruWW0y/SIkBf68thTcVyHBENpFi7J/PYz9/JUzCccpCRfUqXOxE5tj3AcU6zOeoyfXwmMkmmVy
SlQOuZlH7xP4Bf75fQSq9955g32Az0hSfZTu6zLGd2zsJ1pcltdjTCWzwWIf2Vq+cqcVhDXDL8AJ
I5loBSqeUN/a3N8LRh0zxs7MIzeskhsMbfyJwnqv6aj7waQ/K/JU9s68yuYl9h4LLppR0SMBqeYG
eU/bAlOh1MrTYRdPxXSYo/au5hRsBxQzPsljcNviBcr24h11oWOOlyonz/JKtAIYLFUG6bWp6LH9
wO2O+vLYYmpxoPPnd9cNY9XpRjV/JMpvsi7XdibE2EvruIFtKfolEc5wYc3YTqaG9ec4YAYHOeKx
xpIPRKN2N/hTGEwfFmSfMMjd37yAKzMW31084tKTGfSjNdtXMaZ8doy2oa4SPztZJFQaH8UIQZOS
VpYMZc16PBrKCEsj+jEZiYdQgmyEJd1JMQjMhYuZHKV4m0jXC6JExZevl5T9Xf0Zu3LHRPS+V3EG
onh6hUMod7OJ9UcpPcmae4Oddcb0eLhV3S8kWkaO3r9QVpsXkLMgxc18MxVqOKDrCzRAqobR0m5K
P+hnIHIbTRlyt6Bywx6v7nBGSYwp6M32bdTW4chSacgOdeaWiFryhVnD4EQTe+l26rizpFbftpa6
o6+7Vcj8hfCxgiOSy3NOfiezDeqx+cAwjxWReee0JFtT7ddojjo+u6vvko3QWHeSQ2kuxzouPWhB
WbvpCgUGfAu6kWYnUEfW0mR4QHWZMvrHQL1ETWwOxhF907zNsVUrFBo205pvMW9OMWUyznUnoTUV
3ovTatNJ8ewDkQm4j4x4fjQetHLbMrNwQtJSS1SAjWM8QQx6A9K+F42t7WJnaXzDwMsvJknbdQDW
G3dc6S7cFAomjCbBKMhZquOsmC9sAZDNcwDURcEBpKCiACCgeBjuDL1QQhtKdaQV3qkey+PoMSGe
hHtqu+RxAF2lb4biFwvlJATLA+3HfDM6A84xCkoPZ8iAxLCJ2A6pt+/09r7v4aMpPWKdSTsk8Bjw
1o2PZbs6cOXzsFe95MRkqDsKgTeTYl5yFeviDtLHZxV7n4Zhlnd1izNQ1kGfKoaT1xn6Jint+MaB
PhFo0FHRUjq3UY28wm36Py3+MJvSiVxc4GDej0WebLUu/RgXov1gb5UkjyT1vq9BQGUM1KMWv4uo
HQBMHbB6/RjpeYqS7zRj/8A1pwjxTsDcro6fG1whIDXqGJjE8EEqoQSFMUZM8rGw5Tav6VsNzLkk
rJfV9WiHUXlBlkxTY9JLXKRmw/gtYdMdBMwV/okt2TFIGZAw00ZdCsaUu8wr3eM8op8tnBwSKfbG
J8QAETGg9JrJ3qq0j1ljicSnNw7UTn3uulHbu4Wgk1zw+aLD3eIhZbls7uVImVm6Lk1fBXiDt41d
pCoqibL23dHaG539MA3TlyVs3Ch1jNoKkI25zvbxiD+2gM0GT7bsdnl5aYgB23jCjm6S257DbhPg
52DwzE0LVQiCB1CMzLcdI49xAkgbhy3f3pu01TCqFxX9nkv4apaQ+I6YzZ2+3AorCuYL3ioLPjZg
rJse9QTsXIGusGj8ImpulKXSsWoZ8v9h7Ex3I0fSLPsqifg9rOZuZKOzgPF9l0uuNf4QWrmTZtzJ
p5/DrJpuVDcwGKCQqIAUCrk7SfuWe89de35PjqV3NuD0oBYyINGaOSAxt7+ruBXvOKVSy/ZZQfDb
1UVKXiWrhA0JrHTGsfbm6O64G43ph88C916FXd9gmb3gZ/LAm3ngCjXeOqoSY9O3lNd5RYhfM+wZ
/LGqN1o4MC1+59ifWTY9GaHM0AzcS9s0N1Yu3mtk28Boo+GAZApVgJhYQMEukxRPQrO6RdpnLESd
lBTBQdxnsXwg7/wZDXc1oAkA3k6QYZFAuEYmPiXdYlDoprEpPmNAODfJ3Plfe0UTxfD32Q+LdyQ4
6UqbSZiMxn0c5PP++sOtZsoXg2JUb7/tRkYbDXcx7y303p4I7mUTKyiGyt8CGVdn4oN2nW5titZB
qFdkCsPLjJGy9LPVRY+afle5mF+tFPbzGAIdmNB782QD4EdfwSdIHAN6evC1TS0hMKOYBSfN0ksh
ASLIXN2nvV9curzfMI4feNJP+rI1n0PMKJze7VeE3ppxxsAuHF+gmj7jHoyrmJonbXKji92rM23p
qxawPnItCzetYR6BQiFeC6Hw+lpzh8kf0zdTaUChFHK5BXAnCselrbVPegN5NwCOkmn2F1Osa++b
yEcKCAmtJD7Kbo8FyP2XBk1emPnnsZ76F1JBHxv1EqFIW3b4frGqlW8dWifW2NkuNKHqBTbSY9SZ
BXgSxNUsYLBUFu5ZDn2y8Ypqb1jWmWkIcZ4eytux1M4mIT1l7n7pk4vJCLTfTH7ctV13p9B+9PXP
ZDbG2mjSzQhiop4FJv0c4Cld7QSU7BNhZLEf4vYA3PKZQNkXUQ53aj/2zmMeetwWWWxjdDfRS+XY
eeL22xVhTvyx98MoNGzrV45wJEACfXgeaTSZxn3fJ1fBRb1o9PY9AaS4kAkxnW56Rxsg0Hw1aGR1
pTagPO9UpUNKhreBsFtjWYUuX3Ym/jLt7GvjwWYmalv1sLCrIVtjRk7d6Jor6xpkiNewurSQGzC+
G8eU9z/Wo3SNm+qGIA43RsflaN0MZRhnUXnQI0U87pqQHagE+dyO5mtn6/nSxNTW0ewAxuy2gXTv
4l6+Y+R7DLgCGccMhyHRfpR/nCd1xyG1ttBV1136LEb6W8yZJ1schsLfqeGn6tM7ixZ3IZrhgyzl
rYs+YfQ1UgFscEcjjmkpIYU1uYZfHCMUvEFkxqCz2+I7hvY/tO4sm/hg1NRm7TVlPWv3zZdfiXLF
eDZZSPSDja8ggjvd2q1lff/Xf/TmqmwjWSeet4vMxN5VhbWPI6ZQpEaS7N1E/oOrWw9o6Gs+mMBc
dTSHzIIv6OWdE/LkLcEFCc4v/TgF1XSqmvQ7aSZEUmw8ao8rgAcnTFA3+RgLTjUS16qjW9DlYMIl
eKN0gB55bNgqxXzV7Nu1hQ0PTiHzslI9c8Elzxb+79gDKJ0wC5sQLi8HJ8ByCmQuYv+wGATKN9fW
Xgu0h9Bx9ARVJMdLZTomaHJdri3stksj0FcNQapr0WQvbB37tSuilwhgXme/uVbcA0IVxp0lGgd4
Yk2ASFXLLZ8egwEX/ibCVTSyFoDEaiVEt2M/HzxVtli3Lky+oBdfPM/KtWmAP4G6hsQMANlmSEZo
CdJdxuFwqyI2pGVjB6tusNKrqkNvL/A76+ReYzSMdqHvJ/B/fEqjAnSPJZnuNew1V46BcySLkEk0
jnli1wvuaq53oGPp6whYAFECYZVsJTFYy7whAjedVgZwKcYs5JikDa9/lkh6WhsdXfOp9R3j4Iek
z3VddSajsmUJGHdr6M+nth+vfoCrmVLTW+qQRwrW3ptuArowYT9U7kQIQMsIN03SG4StpPIfAnM/
1hacmAAHYe0LZ6UUynS24Z2LApNSYdWE3FIAHzUidbVwPvEMmPOEmGzVnCGmD+PS80jWFgWSTMPi
MVbPuMoi+tBsvOWiZn4bU5FCNEwJvVwTIHE3kU/SNzqFi0q+MgxqB8+V7y5maoSHXELixAqUXWNb
fgpl4okXNYBo289ReAokYiCOmx5bmWd8OxZrFqMlZkMyEFik0hd70n9oU0jtUu17VUME9DwKaeCU
8M9eW8eY1v+4J0EhI9zwuaYZoRR3boOIIs9xwL11trMvSvzPA6fJglXLfW6nBwgRL6jPbbaD1ClV
b/N6wUmGmnpwUw8gWsbcOSz3xmyY5W+DnA/QLtJdVYLM6x6kI4IzKMZQ1nYYZNYaE+tCsSA2q9MQ
1OldR+9vy3zltZR2kuLATWyeVTo3TpHVJ+BZko++/bHAJsEIfkuigHZm9FhzF9VKG0grTyo93HZ6
8uwBnCRr+b7N3C/DESkfIv2XYkMtmRNB8cAkOnXmvgLt3RJ1gNIvDjbgHr+V7d/aduo3QZBSVGww
27OMQnCwQs1CaDTYsyZxlw2ylo2o0exWDdOC2IVbPVR7cnO75cCuCwgjL3gKX5j6z3738A1bQcLa
q34i8/2UOyGfjGyxlGaKwmk8MLx4iAoYZfEk1nbL8j7tPm0VPxrG8GKFNdEK0bK3+5/EKrR18KzT
LLU4t4sW349nwwSPx42RfcBEOwRMd9cTZRoED3T68QgaI0O/zdGjf2CZ+13HcifqDzoi5xzgyU7G
9HsyOFRlHyEE1w9D2bPtoNwiO2UTGbhnBDJ2x0NEjqFkkwfFT9jHcNljt1oGIw95JidsYRT/Pgam
ITVBIfcMfMLLOkbOIxLjYISUYQVLKXgv37gFL2GYXawiOuGL0lC9W6BktRdQ0rgDpnCXpyy5XMfh
XGxf8hT4gEJEh13K28DWu+V5q60A6DCFyZhbF0yWjfggjYqtcs/qdxZJF1mz9W0PyUCKi9cxK39Z
gmrj2Cj2dNaWlr7Q4EDCyrSjafLjRvnSRyYdYMZBpYczt6F7UhWChCT6yHp+RRx8jw1P6j4Rz0OP
tJr4dH/pIgQlpWg7VlF1wW6VLyFKW7SHxLTDXJmlgxCqGFAbNJhEI83mWVV6Oy87q0E9OREEiNwY
tnlFNmzvX0ezbDdwXU+U5eQdOz6VELtB0Tu/fXjVPQ4kJD3+iTHKh+Mqdz0N9W4XN8VdUGFYdUz/
kmSgMmUcvdlhv9Wd7ht31o+M47dYVqTRDtqiy64d/bw1YYBwZAFiyA7eSz8aSSBDRZDGlOUJczZu
18n4TUbNzziONacjDKNutCHmmRsZCA5o9WVpPbPVAkQ7K6mD5/zYDBoWjk6dP18DNgeuPrPjRr9Z
o4n/dLsS7uBovWY9TuxuQl6WZYRgRlKtTIp5uyAyN4zxjwYTvuQ8X7d2ws4UvGYteNS2LmIVmLaL
mHdBTvbKmZAhjHp4HqT66q0YbAiklCwzt+jF1qnd3DJXjis6ndCzQWiN7TvH0pPToNztKc7wVmhz
sEg7UFrr1hdan6coDzZEXPG3bY/Cgr4pYZsNPpl3VteIuV8rF/eMh1NqKUTzpOf5F0ouusQmfx7x
Pph1HS0IuXmsfb2ifCjRWiec60NBRJ3VJt8zXcqfBps2pJUnK5CLkTlMpStIXxW7w6gKUfOCb/ES
LjVIRB+cyZsxbOr96JjNRicUtIjRqdi46cPWAOhW4jgAMYCCPq0QrzeIzb20nnaegRVtSMC6WTM+
t6srKGBHq7UxkKCfXXTGEB1cLlZUCBWPrq7fhlW0d9uEwSJelXvbPWiWNn0GyfCqOenvqKm1vev2
9TM05Tmfya9XRjR3YyBl9KaZr1BvmQqt3ll9VNNatPpGmQF4K90KN45U5OW9lkKeiPU4oKBGWmB5
dDqDhqgmOPfMwNdo8PZjN9Kv+N5LohAulzhRa6tBpmX+RE78NLn2GYkPS2hQeK4ZE/xBt91G49NY
tV9Tkj8VVBHzs/ZDOlwwVqeO2mRcBOlSoMk2nmvPoLBu5ZUKqrIlLlkyoYNzK3ogYa48YbHY7+SH
QSdZzpTScHgx2LduKIw8rnDQOriCHIV4IfRRH/ntxmwYLgfTdHBocoDjO9Rixlts5iBSRfTTyLOl
Em1j9GrT5oyyOT8X7kCsa+rNxveWkZqJQoj01x7kzMo1ontb4CkZBs59s9v3LH+YEvg45d2Se1C7
GdZ3ntbpspVAyiIO5zKlXWAhHiEE0j+R9jwMNlx8fcRICfXC9bJ3P6uqYwlHh08r/Wr7aEANmTwN
Y5nubN+5hy7kraVrEc/QGjhqwH0Xm6lUGREagNp7pHDMIPRdJ5S1jpDVpQljvzbYTnl4UhnRQSXx
Ir0eX0DKcRF5UBB5LIN+brnKHDULpYq3oXIJwiFArPRiPAcledyQ2awlvJNgFVrxZeoNpgKkM46m
/uX5Fi+i9J6VAoRBp692QaZ9Eo8F/UrjE6l69Zkrl5eNULXTsrdaQrlLwk8WaDwTEoJhggrnEZgR
UF0/Xc5crRifwciuzIzOOykMpi958WTMsxRjJnsCtt+dp7J8sXIDt0L8pjoBRiDR1oxlDro7oIcx
vN95xp2NNu2qV+LRZBPrOF9QU/jH0axBUbrWudcCFeFp4JXbyWVOznmG1N4sGD2COAwr4meEqHaN
Ddo3hazIOrVOGlw1+XiMZb3vIhMavaD01qg/FkEePVoDxFCC1R4YFTKCorZJBuEQr1CJhcoPmc5Q
U0uYV472XKJEC1O5+kJWEixLEJycDMMRARac7zZz28hHIdJTOU+utkQ8dlQyuwzYSC8u7hm4TDez
D39XbF02vfJB9xd3RsRWG0YQ6lyXGyTtPlLW1UugRiYZGFcd/4QWgGqHL8Zg5a6s0VOQEX2FFg/J
A0pUHXX+dmwVdEwdcCOxE41oZ6QNUQ5leW5ihjxVtzVyfP1ThubNJE0rpF1gSP1QjWqr+Tx0yuI1
0O3wkKDiiudcBOZcV4S9H84x102CN+PhAzTWN7Mxf3Q/sGhVa1LuGDp3GqEBiXhAbnXokY8uKlk+
MSEAACHOLQehgjmwxXfDwk0bT37XEQVt6Gv3yQ+bF7QLz7UGQ9WiMCjJVCKYTv9wAL9frCrd5fjT
ZbAaYRD2qPw3XYWYQuBYdxL9udk0RtAue/LQiRKD48e5u6ib6EmQbRDpenyIqLBTfVU1vJG9eYdk
KV7lRXI0L74OUE1pODlJ5ia0HvYGvO6FrqYjGp11yIx/m0SoQtmn496+5lpSb/vO/K0H1roJK1Lr
JDRPPXY/CydgPe1/6RLllnBK+Lqle4MoGLAY2mVd+VjH7u8y8WJKKFypUU4DgJbwIxdnhjBnMA/x
u0T011nJCp4IytRu3AiNp5LHhGMml7ZVkUJ/7Mc9AS43xpCMNOz0W7AJYQigWWs7egsn8ova2KSJ
i4MTU46ReWYanANkd41ojqx8Z9+xgOHalM9WySC3SCh+B0E9YtEk29H01TO5zAlwsbxwY1tYbJkK
HsChOKAoAT24XmkT19OhwK1t6oUCmE1Nl7HwWyuHIs+czsT0xdXLcz2MbHIyV1bvfaf4thy9ewjl
WDLoM376RLuYPo5sWZJ2Wn6bSgDudLRT48/eQHDnmpPA/BiiW+hQa/X+9NIRG1PZxSPYgXoVBFV+
lIYDP9cCr9MaITxNbNxe9pKG7cOgFaC8C/+Bteudi5xjCfMgWQPa+C5rBsHTUFCKeoTujGJOAsrW
vgshHiO/PgbtuhfMAISOhTNR2H7inpn8C8yU57oDeoO3+MIh2+HTJ/ao7Yx1WY27XsLwkgRq7kLl
X1vD+Y2pJT7nQf0phumnDrybLYY7D3ViNT0nZtNRYnX3ccyNgbLlUMfM81VtHg3tMEjnBIrvw66p
8B1uo9Z/bZk2UUXR98605K41Fh0fC/vE/cimnRKaQjBuqK/yNXfcznOad0kDyo1AcxN5cJYn0HmO
L9de09zVBDN14jEk8XLZEPNnSwYxBcKlVe8231mVpBw49UM1eNcqJGSukQ38bHsL2QZ5oFHc8lLs
AKebhoU3iLPSVCEzCWCBgQugzSgxBBKkhAHsogRThIFAc8JDl0UoCjytFse+WdyPaReuav2BnItq
Ei9Ewn5MaXflPD+HeHzX5NRArOu6fdrKM/gj8RQQeWsw4/fN8QKk+iXTEmejetRaUAZPpnO0m+92
mDhdQf1mM7TV1mdHH5GGtWFt/dYEy2apxy4p34GDY2fo5FmJgIrBWLaNKXnj7oHysbgM7gaorQtb
TVutBvUDoXZCfgKKJEWAQM/6bOnVvYN+QJHCJQee8BgAw2XHcxxqc7ey0LQSSMH0wVD2XTISEMmO
pd7oBnxRmaU9Clq59QJdA6zln2VBQIsOaiIuyAcZCGyQLK2buHlRnbvxyMljNkxIicbQpGi6VeLj
bA70n75UCe5LVkXmeCuD7i1pU/tkZ2zqM7bklsbbmPHgDSrUda6AjWQid4Us7vPQjZeNsCgZHK5k
rZc/IjKYHtsrjfjIde6kYtVUqwwpFNIm46OSGpWdlEuLHGXNRLlW60enD/MFOyrPki8sgbuFbfcc
VnVzF9RkGPb5b8NKd8pTDxJgt/C5tNrMAT4NqtLAyo60iBvcgW2nCa5joz8EE2lP3r0wHQm1pp8Y
yL5Ti2jbnHLJ8Yi4CB1unzYajr1bP7LKwjsxWayJHffBq41zgsaBrl6b1qFvvRXrCFopRH5zQfzw
1odbAzvBJUW0MQ5pB0FbdE8Qy5JtyQCP8HqPdI5HewT/3139tOV5mKcoYMmN7FEOjM0VEIWxQCET
MHuF9s0YdWMzwGHwKkmh1fw91k8OphD+YBjWuySw4GgR4AQhyuAxk5JrpZFkyA7XP3aVfkV6zgU1
1OYmCHNnhNdJYlMymg07nRhV1/wf1yDyIRT1uNHHzENPWsD+Crg1oWx53gopbAu0MAQmnyIOYESt
8Rn0K06lTUilvHSqgsVVTdhew8eg1eM6c9IjdQ5bF6sI2Yqb7KY8DOpDbKlro4IfghL9FY2YWo7g
GVFJR9gcHvBrzeQwn1iaGJms53/yiXypplY7lt8h2AmWun5dH0ZbDQv0OjDvcjockiJx/TCWBOPc
HzEVZWtWKg5ySTKpzW4VB1SsnUT92tY3x2KoqE1A16P0SqwVhpAOUaEKYpLJWE9ntjp2BdTYyKu/
+QxgCSZ4RVqnwVLCc78VzRdojI2WW9euoJpkiSgufdMdTRecatjlRH7lb/1EA0oqmEYcZwt4xmZw
5UTxp1b0xTLEXgzX4WFsh1fTM4keIec5QJqCE2bt1dKDU3/jrbu3a+SMmJf49ip9s8ZOP4ZavPPN
G1KHftEEw4UV27joNo0dQqaxQHFb1Iy6YobXJD3kYPlAEaIWzeReS/qCxiZZGIPWRg9iAOkKAB19
mUOF2h64m6ptM3G7kkruq2c25f6OEF/GMZtqqq8uLDkzn3a+05E9hvhqEbiz+20sWNiRi5wX9jlg
3mwao3XnZOYd/KplzPm4UrCeER2VELMBepXdG5hm3lza+qLLt6CmflBdPKYp23jPg8XnjQaUPIJa
6b9xFZQh4+waC6blWhsOcoLNTWvFaM/CtSne2ZhX4CIQjBHCCRQMYIaDrkRPQ8D5wWstyRXIk+qj
HItv0jDkkvC7mzPqHd5kDHNT3fpbsykfSx0Hn/SceTHCujUhn8nwx6MKA7XSW4JSUqhGTtTdiBHN
eXTQ1cugTDeJ49+5xHxGmlhXBlugNq6ezCr6dLxwWOkdIclFAVuod14ns/IgrkH0iIzXwrbv80lL
IFBZuzT1T1qCkWPQ24QBZbl1amlvRa2CFbdiFz3HNSo7Eh9+bJ4qg8xfuywgMpJJYHF1ovNUZy9+
hHyN7DoOXxQDsvvGGfupRXITQ+yRRFQmtf7bQPW1ROtHFJ4jH5OIAOYhoH/5KyWNXYOhsctODZAv
HEuSZZ7iHGGJlnOegwITwU/f05r3Ef13i9koDsYPKg+GmIJHQullaMsyLuiGdRzve71PE1j8LpOT
pAMDP7BD9iuzvOprXxKYFvbla+ik77O/YmXBIG3gKCwFHfSac0usGa3SqiRDRhM8sRqGByWCfGP2
TO8Ml+4XLORjUDKJA2q+T0WvL412L6LPhMsGCoRaYWBocasTD8kdiKYoVCja8QU3MvhtkSmHTGAt
sCrdDW89gVNjWTlbj6cT4osURlLgo50lJ40oKHHJi3t0IVCAveTNhC6DCqgmpjImcdNx3UOat8HJ
tXhU9AympVsTwGKOG/C7D6BxbAlCukZdt4rFpxC6v9RR7mqDWe4FkjeYt1W6dXlYV0l/U4SaVrVx
p2UjixfvPkG2s44cjaxGHe+e56Rf8/MUw70gaYWFd+6LOzNFWNTLvaXLmhOdch+XUEY/AqUzJpCC
IBiabRZf/MsEQRu9v5VEoC5DD9yUcKEVdXjbbHnOyYDl83qBMleiua909HDhsMA3Za0VE6ttq9Sn
oftnEkIYF/ncr2VgPY1NtIe+4pAN0jzUdXtPBHOY4lEqhOlvERj+Zp+7QsEb7x0dthQB743T9VeZ
048IdsNsNAh+KBQODW36MSRTcp1ef23i0M3HZtm73JFJ0t1XFsl8jRGvAlrulaeNa0dQmkVC7npt
+G2j/4P6xaXP51tZsbuJEDwFgpo6l511EOBTOPQgYTWUTluAviCJWIrRJRKZ64XTsc7g6UVB73PF
o5yQFfDSLtv6oy7ZF7LfGsgkXPb03QhTlKRVVRtSbOJdLoWNi4xTu7RDk2VTtbYDhgC2Je2Nb1k5
2rbk0rJRXOi+jnShHsxL2epHYOZ3AWzAuCJGSgFAZiwY8v86MGNTRNbT1PGw6+iq6rB6bW2CbEhC
h9NZJ3ciiXbGnMdS+O+AlqtTGgLrTB2C2sI2O0f+PqnYoMJ/z47V5D8aDSqskYYmTbOfzgkY1ppI
V+zuSQvbs8yEsaqC6AdlbLpIkAok9V1MWtYk/WLJte8svA6xBAB+OIkB4dlDuMPwpa2LZnhVyvzx
DZdHbFMsoxHksYremBa7BC2RCG//pqBiSkR0ZYXcKBvUsWjanTY2+8oEhlZpt0Q1wcqt0ktGtBgi
pjV56luMqoznzPc+CB/hP7+EInwNiuC7sN91VKmp1n/HFmqmMTzrjoNhQUbHHORRZhqXMozPXR+w
RETwm7VI2YzYsS9K+ncMjVDOEAnRFNm4TlKPwYKrYdUIWDxMg0mph3ukzUtnAf+9m8PbKRXaKnqx
Zg7YqG4IUF+wNQquiOYz7dlO9R4ktTxuHwlkw36ujW8sQ55kYE0nQgo+9W1n8xYqyqCLPkavuky+
eLVI26dQ3zQBl25F7vTGNp0vk/uDLSPvpACZmecEqOhj4+EfK1/yidV1257Sxusvf/3HCJ1vdJL9
xtSUpKEudoUlNhkXIwLrODhqyL1qYEhLxkbOMvdBwl4NlYD2TfV4TbILgy3gwktLq2B+gas+pxli
MGCsN5MM9dq4emN64AE465qmfSW5JXMFzlHX9oPKtU2u9K84ct+VZrYXu5WrVHOfOgNvu2vDvUkE
aT3lvYcI4Gga2mvloiRtez3fuBbWLyJlPlhgp+vYpxUb/bcxl1wqRIZGVtwsh6l/wzsDFC61fyqj
BCFoZ0wQ+JW6gb41y1MI/np58UXx5CC9PjjdXsGiOVs1MlxNU3yz/mAxn1vBFAHVi1N3OQjrK9VG
oujiENxTw+pQBUA5TQmI6Ncf//b3//i3z+Hfw+/yWmb4hYr67//Bnz9LSdRZyLD9X//498cy539/
/Z3//J7/9i2r2/9+/OOnrP443zaP/8/v3H6Xl/f8u/7v3zT/Rv/50/kN/vkbrt6b93/5A/dj3Iz3
7Xc1PnzXzLP++k14LfN3/v9+8Y/vv37K4yi///z1iU6kmX8aLsPi1z+/tP/685ep23+9Wf94r+af
/88vzi/gz18P7Xvx9f4//sL3e938+cvS/4YJR/d9HogOmlth/vqj/56/Ynp/QxUqPM+1HNNhF+v+
+qMoqyb685dm/E1noWb4AAr5MlJhvsay76+vmX/zbNNw+JrLyNwXhvj1f1/6v3yM//Wx/sE4+VrG
RVP/+cvQXefXH/Ifn/f84jyOOl+3TJ94VkFaGr8KX/98f4iLcP7+/0XihMVzV9yClEGpMklmVkF0
Ef5HUzl0JvFUrGsipalKp23n9D2reP/s+8HNa61TwilLjBuyKFW+BL6sWDUhSq3caDN0qDD8yC42
jVddoxZ6VBgSAmnMlFXkgicPRy0/n5hkzsCOYFdvSFkS+ux5CAifFlnQ1Bcz6NcUh0ehdZ/M9LVN
4LZfKeKZLTSvGtW5b54Kq2Y42B9t6dmYO3ko+CDq3nDqRmZwkHp3ckzIl5HF1LhptkUICdWwZ7uq
Ceo+AvrAkb5v7R6NRB09zoRWhriZuUnr8snxmxujnptRWUep+seSRSEdd/2tm0+ahlmltYJ1YdSf
vQGI1x/oZprEQqwfIjkRE+VVpdylCINjifSEA+6BsErKmW6GVWofTLFvdsBTm8bXJwSw2Svl3Hs8
SHOHkIhsLMOLFYuGFrRvsW1DIR8hNN7LwY5WEdpOSPlAa/PmPh3Jahqtb8j1nPN2iIeaziIjeuoQ
gvNY5TE24LaOb7D6ObgQkxLatESeF20r9EIL30HZWjLTtTUUYIUAzR1O9BFya8fMF6DljTynlnrk
v8mExasiPAHXXX2MyvS3bdvTJil0be1PqY3Eo0CXO+QrBNgsmAaFLpMEKwyk7RXJ5XtfObgmrXKP
rh/y5Gxi8hJv6TrmE8cQqzXl7ssBhTql+AJC47jsKyZu4eyiBv27x0YWrcOPvsroK5ksLQ0uQwyb
9aYh/jTI3ZGkFRhemg7oxJ0Rk3a17SsvRYhhMPza2WaYXbN4eM6ioDrhiRiN5JZ5auO4czqP/eSA
o4ZaIaHwct4HFdVEO1jeZl6l1W2orXxh0elYKO41p2ccrwerduDKF/MlEm1dIym3dZm9FH5Akoja
e7p51lVwX7VwDDlGslMx8eSPM4Vxu9WypcHswSFMbNsV/qaOSWuKfWsXd2G9NTzxGoBUP7OnXLlM
ubFSEH33GuSdudWl0VHUMvJNMlYiXp3+CAvHeBLFmywCZpwoxAyzJ8GG8uMYP0ZLbTt12RdakNfI
m17tIluFLvVCV2vPNvBewoA7DBHenZzXLCz3Oiu7qwdbWwX6kzflsxwjfCSXb1xNHQD6PtjVRRZR
FVKHeqncDsO4ttHsLXq9v0+T2ZBFu2y0HRofe7woBcQ2F7XL/ildOywOXVYnMDJ1uv9wWmKSpp1A
WkB9XhSHGmBDFrJ7zpnRQNOUaxbvFLwmUitki+z28Qc5Q/mb+YW1Ap09reB3HTU2cRPxlKSn52Tw
6d63Mok9JEz6KKby0RSEs7mdzOfz/6a6b+zBP60J+17wT5CuYL8CEn1GH8T+yA0/MDveDGxfjP+a
H2tiJgWm4WTy7MJi9kq2MxZ03Yv2FcLZNgvVzehgxk7l06Alv4G4Ip9kFVtgAjJif1VV9S1o3jAA
TEg58nNuMmyxBnZrOELOsHQa1kBOiLkYzTZ+M/Q1y8hHvl3mJUCAnr1kmSTMjcsVs5YrnuhXFl3A
5e38SXTO1rACuha68groFo3nlyp77VSCZO9Duv14MBBi6wOWKNKbiIwjhbIhYJOdeGwjM4yj0SAs
1MH1F6HR7U/I0SimiXqIU91EseVCTmVwuTRK/EcZaEaDwVaF1mVq7qT93sd1e9JNu106XqNwaqUD
soKRFamIWYukwnyOEq6YMHtO4uq3Fnp4o9IcUXIULWyJ/qxs1NlL0VNVpFwX7YPlGmRugz5xEDpo
PjrrUMJmN+gcbFw1/ie71pRRBgE3g6c/FdEll8S+1qae7H8zrUXMBq8ZT/ohUNq284haaLpgxpl/
JJbzWeP+Gau+3Iqh2NYaaRcaM3pyJliamG5A6qsRorBhFTMZzZrye+mZeo1nQ+2lCTEo1u35QXhr
tMxgZNnfN4nEmxeNxAPkyJMHRhnddBt7MTG9SP21yXAyKQs2svpVj9RDjep90+fPgK6/Rl0MV5w4
bHcCBIFQM8O1soLi6ADzS2LffMH3xLi55+LN4IHtbIMf25RqPFUTlhIUc90GOdDaljwOJQ3wYkD/
pDtFPYMr9vmMDSt8rzlmqfMS9Oawi9oc1orbsLaILwACWXvN+0kbPwSwwyaFi1zHO+LU6n1CGOcm
mdXTJQb90jMvcSne2kqAjHJ6d9XmzkMUEN/o8YidnG6rWW2PbLrbM0wsudGro9BxKifIHnJTIWWy
Kx5VBiMSFyvY5B8Lm3x4ZmMvbVkgMQkKhLUOPHFDHJwcrVqMHIsV6TfjblBTBgPIzBH3fRrf7NIR
G3u4lxh1F1L3s62M7tiI1Azri1fUdRrPTVLpQcLRmhZktou22tljtieWck7mLMEJTQ9TdzEkU/nE
YoMcWM6R3Va8RPQrqmmBPS0neQpngm6QHAQZ9lAZfrTJi9PEAL+0bgncXqnkBegGumvo1kF2C6mj
Ig45zlkIhPH4Hcts69kkd3rFFScY+r6Rtl3HsNmbOJ/C9EOk3aPJym7ZKI+hYsi929RfVGvIaiuM
OGaASjHvq3tG5MMibd2XsG2jJVzNa+6woMu0tyDM6pWj+QSlGBZnRkeOWMpp5Bd+ThAWJ9gw6WsY
nEyLYx6iDhe9qYv40lJCLVgmwsnIsbbVHi1qDQqgfE3/D3vnsRy5si3ZL8I1IKCnqbUgmVQTGMlT
Ba0CCKivfwu8r/vZHbRZ97wHJ61YPMViJTND+HZfbj8Ab3FfouvboPxuHw6E0zJgqzD1US1CBYeL
N2oarLXGM9+ZMN6CBg9pGSRnrjbJKnTrb2Ck5WC59K93TzW36KVixtBF+RMePTou52kSJ41FL7Vb
VI9PVcVERGLlwLWmfjBJObjG3J4JFjZcqqq/h7L87ru9a1J9wqkOnsN09j1OXhllPyvb0x5mXf5w
wg2kOmaToCxMF39lXm380EJ2b796JO9FKUqLDQmpGzbOix2k99EuV9y2dumYf/FdGMwqi0dSHALD
fslqlkqqpqmp1rz9qNA8dN3ccar/xhJwpdTu6Kflh2uR2q2K51hzjjkTgtdaFm8dMMJlbjk/BL3i
VVN65cYdVbTu+uQPbZAnjlByj72blns3aOdEJX7onqhTlqNYzaESQ4Nm6JqI+3H7ZE0vgwTGoFtq
NeqwFXXLOxQaCc00wZhBEImy8fip9wjbI2t9IO4dMH/kD2PE9sKoVBwHsz0Y5C46c/rTAzjpx2dN
WyuXiesoOYdF4HxRCqRDi17/3qnwUXKadUTHsJIyJA0zM1W6cmF0br6t89ZfMxgtHD89+CUNE0lG
0UpnCrnquvSLKYtLsCblZF+106Z3wY60lo85vTq0cVRsgE8DivezY1b64I4ndryg9oAZ1Zt4jNxl
jF2LPWA1tdSJCcu21/NSv6E7iqK9ikpjYgichrSrLXmOIsHf2zC2wvSBgTPhTOFEu4lEwNJqCioB
6eVlKs6FpyhNye2cFgPfzUhgjrWx0C2YJp4GIa8En8haasvl0GORB7awCZvgb9JUezR+DSS5/hqn
Y3AfimrPqhNYER3AdczSGdBDAcsVbaQXK/RBd5nrGH2VUVWUQohqj+vqGPQ5/oB5/IfG0kCEKSH+
24dSTjZ5FvVPMn1oODfH7FPmxlMQFUcvYsBG8Bu3EnhWo9NXhVcODLA0xqpMeKCIDhkBM6z9fnQ2
RO7gYWxijKWOv+lIjSz528bzQKX2pRKqXVpU9C2km/VIqRiobSUNhl0FhGQj3TUm6MypM40jaR+c
KMInB9VV4kh51AZ8QrmWdX8edfOvoXvJk1do2Q6zMC3vgfWn8Quxny0gNz2tf6ZyCPewSigrTSNw
oh1tlHxn7arQtC2TNWsvdBuuR9B0MFNwQmmNnb85tmcCDs/bbecQYxuU/1aCxRrqGsN9U6xy9Jal
Y/oM5ww0bD2vorWpgzPRho8gJvHE2oogPxUgvDgcGESUmQku6BdC96rKk29U+Ta/db0frxuLvpqM
43BftZxL1fgLOsMqHvGUYFNnYbAHZ09EFhQoplXx7EjjW2RQCuwE0SkcB/pXF7ar392wZcdVhLpN
T7zWQbdWge8cuCMYRTG8uHx2Nri7HT+PwKO9J8gZx0EGZKbqFWsH+AWb1Ylb63iqgpg1V//BRgls
gCl+wl5Gqy8V68VqTIwZ0mqpddVbDZk3FnxsqIuIjZtqkSuw0WSruZEHkUHuvH6QT53qw6VNw7zZ
frLTiKOaDxK/GDgzO9KtZa4qorPLoB2OJl9KVjo2X4oHiWH1OyfM7+ZcZu3h/Fnzgn3jm51bSjST
tCpuC0Bi6zS7B6OJkOntaFo4DbwcMVuR58cZuh7sgmKqYXxCV8eS4zMDc/zrs2WFeJaG5DVqe3jO
kkw909/O6cA0tNlFBmihdmViX2u5QeECX/LiIdFnsZ1h6C3b6hLY8BkSwDzYCp6MimsIDr1DU4tw
4yvOPL5J7yovgnVA2w7vsKFzgYkXOIS0+EoyfBv4s6dnSh99V0XLUkiTEPPfIO0Fc6gnyRCjyZTY
mEmySjtC4oWW9yvD1XZFTibHyrvjoBsBbzMGmxGgGx1yEIjpl4kdb4H/ihyAQ28OhSVHu2moMwcj
wFWWa43BVdukHqXohLh1unucBts8gpX86kX3Z3BoPMK0gtCumn98BRBGAHNZTE5xmzidaA73vbDs
XuwZkm3AtvbqLwxhz+YEv0iLxm1fsKm0or42aYTZvXIHqqOOYsKHgebfrQ0vt5ZIl09ZR8+KUYef
Kq2P7KzXHvfgnp4YBVrFmpYTXbClSUlVePWMgI3XMNutZqQX+js+U45lDALpPWR5AGTMujJWy4xA
x1bvh3fJhNXwrZ//r1XK8f9Sq0QpRNf9P0iVC7qou/jPf6qb/Il/a5Wa7f7LAoANvwChBUqBi1T4
b7FSc/x/OZbu2nhmfFd3ddP4H7WST7m02+gYm0zD9VyDz/1vtVL8y9ctS/ctHbWTGZHz/6JWOhCZ
/kOtdBgcGIgqfIJv03cxTvynWsn3EDFnptbHM9Xaz0R4DUYbJA1t7UQDhzlyyZZyZccdT0JZq9//
5ffh9/d/f5X59a0vcgjJ859354d//29DqS1LkBH//sK/f8CK+uri5xzbVXpszbh+qMp0n2Lwqr1m
VI/fBzibrV6BodXLW+pPXxLp45YMSfbkkriVxLOoZqr3oM1oX/U5UEZSfpuhkW0yRz7ZeSpWdpEC
kAPDQPUmofp3DKBEm6jP+GOxusyXNYYSsOjHXyN43Z8UzRu0yWpwI0aQWoimVE7AzUSb2qtkyk5V
qF/jwmtPpd8T0hT018ccP7Sp2Lf0LfG8AUGAhsWU+UgKt1kTZkxuGSKFN/rmk9DN/ZhaxjqhrWKr
0R64om8Z9dFwtqlHL1/H/RuehEyfJ31ooB7iTiuwU7BtOTXr9cVPI+0caiI4l2VhnN3gkDQYWzJv
JLZKAHBXDc8x1+wVQU5tywWoKtm2QnvyVtiG232op1TDZfpZxF20SPpY/8z0C3cP5EW4IAC2KmTB
1tt6kSlJSFRUJ7v0JpnCuWldhYKEw8+VWI9TExK6wzzh2gpUGtemEqTe95qG565jUj/ipl2qzL34
JRWRuTu+4ZS397Zf1WsoIGuVcqLCjIMnz2N1jYT10DsTrimNDiLtP9MRdWak3w/DP03pmrsF2GFg
QZAPstQYqJOe4NSkn7jp+pvW/qmUt+uCkWQwW3fQjm99bty1iFQBRItlS2+RI1xuqV51xvAdsQX5
697Q3cUYEzUD9Tp2PapkR4i53LK9WQIQRyFDmhdttFpApF46LYuUoeLkTGTpmdPPrVt59NZmNJKP
0Nm77g9BVRxxfXj2CUSGxfRj1BiSBhd9y4DJFUUbs/Q/7REbijFuMI9dNMSPeB7eJ++5WfxY5IyW
U5G+1+LsV7BrUhgHHFhPrSRAQfe0vej59wD0c5qLAVQx7nLSIxVp97gmc+ai0bvFOy8/VICOUC8g
+mKVkHR0i3TaaOT/F6oduQxMgP7y2Qwn+VmrxP5CfcxOI9TMe93Wf7Qp0A9t+u0NDRotuNwlrjFz
V4GIX0BO3Pe2ccMWHO8Nbic7NzSsFbWtr6NS3iGF2LwhzbEdNRBVRr8NcsozU17rrcAqhxFxa4Yv
Nq3D/CBxc8hQUWKTpuffhyjEH1DEkDIpzF6AabyMCidAmdLi4JBfWMnqa9SomJs1ma7pJdHZ/FK0
9No4+Ppf3Vh85NJ1/mh7HWCOr3pg0iY1OGZAaUWhu0xnA/5WM88PHcQ81C51EJaxbeBXZAb7/ECB
wRZyPf5R85+etwqvdGNZWlq365P0lAXmV2jSjdE3z70i5uG4/j/SKcaFW+FGtIiErpqxXAe2cfQT
zHjmiLex7eRR5dEDZN5Z4zS8EB6phAr2zuylzhOHhRYPID9j7rVtz5wa/pyZvTVW/DOZ0RfLNxCd
clpT9BYuayxXThACqplBLDKb7qqy7zoJ8gKK16ri6Ig0DThKaLhgcHu+uoRMFkeOfizjOsiGAPSl
1DxQST7hTl+DnOuUq7LGCm7O3CbOU4yZ1SoXuLuVcopVw461mNLhoAJYF7rQ+ZlITBTTdIlmSlk2
Q7p+fxVU8ZIIZc5ZsHuOXCb4kwEBUvbBsx69eQa6TGZNT1GD95watG0x/8kwGIlF+jyko3Ni8xTg
HvkA48Eu5GWdmxw10/mBjlB0aGYMDPmBuK1SBxdLxex4S9MLmPDMjrYc4zvzeUhd/1y35tOUuWsb
xMhS+niLeqZIturJGzreuzYbGYrAeoRAnOoZsJIFcUn1Ijn+lhIYAD/NEsv9d+MjJQkLM0Yq3/Dt
dhtzCsINI8lNzrVhM3n8mIsEG2/3gSF63KazqWQwNtSR0z3FGbEo/HdmSNxZTORXVGiZzj7DCdEg
1a7KgxSVJrAKfHqgjLCUZPi6p6yi8TW26eUIK2Pdef4fyQb7UpwLWGe7yRYx04Hg050L5xxXrgY4
WzxZjbHilXBJ0/omqwRXNjiLTVDWNzfjcE52191Srhusy0x+eHrfrqo6u/jTuLOl9Y8ftN9YI7ZB
XJvH2gBO3GOCmiiuW0q7fo4D5ypG6nQthAECpjfC9BRnqgKkESwXFjyO3ubkEkI23l0xveFcTjaW
rh9TsHRFnb0PYf0ZjCjlSu/Ro4ptIuwZpuMfQ/anWi/eRWj4XDwOtU/WsLPEhentthvNtVHN+UyX
9XT+QkgPNEUkyY6KWwZ0LeE5rwyvVaMo5Mus926ukZVe+yji8HMOdzV5t9LD8DoVT5LClNXosyMn
ms4uS4bNxyEMAZyhLYW3Eq5IoA80Pqavmpx02A4tNY3GhfH5DgTU3Qm3Pf2gayxG6RJ5ZixhpeAp
uY+q+OzmUKmWsMeI2D1mWlE/AmoqCnqFNeR45SP3CRFs++yM7XvdgjJfmj7ZiRZQ21SGL0YP4t1Q
/PP7JkODzoj46OFVdc/xLNv1zSMV3t/c/szSUw/Whn9vs3WAt6MMZbS0IlJXxDPWYz1gkLfHO2v7
P1PUfTmphSqdyz8q8bFzch0ZOgYbrVAvnuwSgrGmOQefNiNN5ViQPjsvfwAqenNbd2O6QK2D5BqI
ca+qkIKb30BiBYh21v10EabLfvAIu7TZ3zE8Tt0cMKVVD9I6AdSwxtHETnJB4b3YJCItR2cY4/3V
p+Q7bdEGMDyezCh5tzo89iUu7m2KBdg27QcA9qNRfFoZI0Vwpe5OGPmmbOoaa3h0lfAzONSAcBFB
8kEpziKJIHaEYxUtXFqjUafx82fFmRG7x0mjXtMkcBo63+Mb56XmG5vEYsNnDVlhPSMP37oPq8XP
pQlOBJUe7KDZn0yNvcyMN5PmnTw8ZJWh2SsdCxEjnu5LzbXPFLLay0QTn4MzHclKXiK3r47B5Kwi
jJqLo6WCrzaha1E1Ey/rMr2W3rHh4nn1Le2OtEfjJkDqhSs8RnQkopOi3CQvQkB5L3wNeBTOasca
dyLXp2WHVEoLdPDSj9a34dUfEBPAyjTP6OJnJxvu0I5xPwfJgVZlLekGNlBFJC964J3ARY2NbBXV
V93UWMHZO9rGJmsfiPMAaYcmUO2SDwBJ+lZ9t4xyCj05t775qfvxiRuKtpkqeytTHUtO88f1OBem
4wf2/iWusDsmospFPJZ+/EZiNl0OmHREX90nMcpDIoGEbTpjuMiQk1pd0Ek1dtq21FBJPONkUrTc
OdpXkx4HzEmm2BK6frVRvNF2sjXC85OrwVUSmeWspI2ok7CLZ2/QBRZ2BJXYRLvru2wFwr7qdTg7
YQIsMLxKkfwdJFEYE8CYYTJFNIjvAMbfsx9vpcJ61smDRda38u4W9QJERg13VcYckjUcNLnYqslg
9xbtoeySZ5fCWgE/MS+PsV4PO9dC1DRJVChVwszoFYb32VIm0okJbmZ0q8EJMckqf686WJZKvOMU
ZObljB+qHSgAonoZ4+66ir07h7SjqvAXcLT00t7YmIX+kij/0ARMgkbzObA5uFQ2d6ZcW9Ab8qxs
WEgA3IBklMmutNqfzjFOaUb2I7U6AtODuxSzO9kWgYbkddeLrloFGX6TwVtAmn9hFXkqhhxRbUZ5
0t4MDtIEUe1IaxVzaliiA9EVwcF+lRU0WHaRuzbdMd0FFt6oKCFx4/RMa0oUIqTElyye4g2KfX4p
XfxeUHndNfuCvVKjm71aejZuBN2UsTUAtA+JqUN2YK5Dup1D3jxUxi7fw1YxgFUPhbGfBlkdtMqB
wOk69wbRa9VxwdG4UB2ch6UDkY3aipR8gVZf5eqvMxI/cA0Gq/b/orBm9DRnDMOG4LWOhbduA/MJ
65liIJw/DYbHlcbUTgYWuQVtbaCtZxwq4ABYmDGD+wGVG1MLTosoCxyCxRGan5L1snIetu1Vh8EP
1oAuB+AlyQu+knJCHr1yzuPwk+Wv+EjGrTQG1NyeK4tbiRVxmoIiJ0b5Dp4Nd8ag/j7oMwu1S8cv
c+rnoOKHic9tZ4fASuJEHfL5gakSRvw5FKNPf6ZOfU8aWRzoo5A2BfAhAD73mGfYbzFgB/kLd6rN
aMYPQZMqkZfrZGfFnpkt5maQmjSyh0QYAibLQGbcnrFzl+qfLtvIqcmNU08x4aqJgApkSm50v7qY
bf4gjEFce9z4qfbMK8hfu1VkXmz4XNynWLPjzP0z4E0CUj/NYj25iK4pXwFyEXErw2Ddx0yt9WT2
+AQ9OXB3vHRuvHVxUEPxTm8axaZnU5jPCoz8um0luKjBWRoRVEQdyifRyBjVlS6otqludGXDoaAB
jvapILt95j3GzXBsT0FeJetoBCyoJgmeFX5GWsv+hG1oK0vmkiEv7yXbCbXTmZbfzLwubrBl8MqE
WrJzUPyV3pwtbqz7NGjWI4NBzBN1gNs+6We2yEDA+rOQAIzb1Pd3fuzKuyzL7lwSEQbRr4NWy6jw
rIjwUF9qoRs4MLba9BzoV9LBtLxW39RAbMme09ETApkCqitunjeptcgIfIyFfyOXxl876mfVcLlk
VVrlhIIQ88lT1SHUhCHxvkrAsFXoG3c/0cXdNz0oStwMlyDpV3Vso7PCJN0UFvN8X9mA8MOOkz5s
bYJONMnUkBnccUff67SEQJ7Cnou7O/8MLPfT5O4LJmpERtpuVzUvgSWjY2cPX3auX9vAeWb7tvCd
9O+ZpgG1NOJHn/X93eTOOupTiA4EGE247t+GBXGZO6W2bZ0/sgnPQirMnVH1Lmqj2kFap7GAc9gi
MdqKqrZqxWGTZGMl1d2S/6AJQ7LTWpCo4aXw4npLRxfUE83feeXYncG2kv4iFhKAzpwC70moATgY
mRd6k5p4xSETE25dM/0CfiTzPSAAcpuK+1PinPuoz3nCHZTeht14ii51CCuUvcI89OEQHgK0mSFn
rBwwmOHYSEUIly/w6CyiDLLy8o0cjOKYafy4MoXtS1X5wUWJBuoxgKCqu3dsXc3Gt2CTZcxuPAzN
EELbTegmr/2ovfjUUsBIpfcgr8cd9Ej/8PuQdOCzjewzq1LC053OGMXVthlT+4OQbn3BFshbt47H
t9Qt2PRJ9XC1fifjtYaM5630ebQVFK61zFJLe1YTe2L7iEqv+C51DTtgNZX3tHJ4u9J+t6STkDlH
Nl5dSqb2XRp46/ipDu+OUN6TG/WvtjPayxklTCdKeaxcT93GgfdL7+biVcUmhwoqDPQyWTOpt3d5
O30X89fED5Qw2PeJJwkHcV8/Z5Nbnhg8tCulVcY34lCRauFPxghilQqGfU3D0Ghy+hCD0jTstDL6
Vn5qnLrJtbhmkp2wqVheTdOwzdjwn9J2cLduVBKdaDtAik0SbPWUQxclK7pGsKNzbniz3VsrHeeW
agVQ3HUvwdwVtR0+5brjXmi2wxCHUrhkY6HYj/cJoi9ykZZGT55OIad0CE53dXguB7faKgp6X1LJ
KS3XvFtv5FcHxWCRG+IjEgOxrfwr1vphK6rym2ItekamnL7nTiGNeBljtCDuKkzblG2AcAQYRGQO
/lzedecpt7tzFTi4rsfeo24PtiJZdRJzedIDlpQdg5OaAVZGKcaKmDCkmDpoNpMs7WUQUnkf+0a/
UqwmWJoyRjYBPKkxd6MzjUZ4CgTuRtkxqmq94kLU6qnkR7IDXtOci9b47weV4kIxGm/uC/o2+84C
Klm159+HiCWTk05J+W597zBk7KLKb8/J/BA5jhiwuBYMPTrv+exYxbRr5g/NYlBn3qvq/Pvh70OO
t1A3nJPsonBTF+5//w///hVECDqvw0s/OtwxDdEuiWLt0iHNcWfF0zWtrekaDxStu3WoyF6109XM
lX0ZqrNME/1qelAhJ5Pv7/fDMWj1az7/IZN0SDoV09YS3i1Kh4lJL//+i+vsWiebK/6IMWzLEIyQ
SeX7oezpl+nreaifDmJjpIp8YUl+3MpD+LFJKq6FUgY4V2I/wnX2Ce+boxdoMBoLvL0prXAru0/V
0TUcJrW/v2yMVh1Jl/cIUPAa6oacfVxpuN6i1KyPxv73d2hlxjAQWyXRqqqFHzm2x99f/c8DhmUF
zdhmREaZyDEbeaUzVN/SaF9Rih7hrKnp+ViNVUoWiwk9fp7QUVwUOe2YVp0hbeUZSGzO8YtyMMtj
Ro/osZ3C6vj74e8DWEVYaoY/7OqRyuSppRS0y+S+p4+RYPo9wcn4BPEbNNmkPyZFTjrxuV07F/yY
8Y1kif+iqN+NnOlRujJ5MYuvbFllKntYLsH4akiGdUV/CtfL8KnjqPeInAibUqFdHBVljz7nG7e5
qR9oC5rVsPjgjRTkyjEfV4M92Rs/YDCeT748E/0BHOcrKnLpBIbgF30IvTo31rW10MmQvkiVw4va
TlEi91TedMtJWeNxqnmyqpr6bk5yku7M4G67RvZu1VG6I7ILDsmZPrXW0p+sgex51F5t8yZCtWXI
Wl9iisxfVa6fSWSZp7axDtnY+K9UOmD4kW+1H4qL9MEdpVDWYoy8F218B7Fq7n3CGGyT3sbvioy6
FGVSgoqdnF37zdBGMmkEWKEACdpAtz7UjlOrp9RLQTWxB5uOOrC5PT/I1IEDCLlor2Y8aYV9btMI
58DI215E9ribSnGYrKZZzymZpZdXO62Ywk1r8mbrQ3ddhq2zlBJnKbrroow5GrVUFS3xIXJA5X2I
q4wLjjEdNWzPeIcoa6gcku519lJ72hcJ/LMb2xzo0xllLNUO0xktdRAc69FlQcINSi1YREhavSa2
Xi6AsXN7lc7fOrIeSnX+QhtZJG3TbRCDULsRhUIj6c4ev6bK61706ApF85e3v7FZalax8lPQWPi1
LIQseq3jMP7qbXpfXXq3PGXgcccxZHNzg6PcLa0e/5xOeB9khXDgrupmsWtFIHa8P+6pjf3F8qKz
DjeaOLKGjJf5FCoF9KN1Q/A8yRhHqSXfTJK5KZdi6DtrENJqS7b5RpmXPncPf6Z+wgErVGJht8m6
wqjswPzZB3RXOOVsFoafQzoxS9e+GZiLMsSfnFUZxMyuplQ3FWrtpuYPFVWvcceomXwz63zbbIs5
DtZUDt1DGt2S9fQmpA2Ggvx+1WurFAbFIqiJsJMnynZMlnhLlGBMAs17tRgBVWR0wirTbipvX3p7
5FZuauFO9pRkSy12lnWk7/Vmkh9EkLZSEqKUrUvtgmX1R87+UD0mxMW8SK+KYxxXn+DQZUX5OTVH
l1caU8kfYRIXHzXzltn6cEorU2ESBa5ZD/a6iBh4N1xPlRdjla6Ds+t1nD2Kpj5SUhe9ji05+mjA
N8++BZVoniR6vcfqBmv5UHlBeZzoSl7EpUZmOsyS/TiPF8M65WfqJ/3WLqrqYWJDBKM9U3w44Jak
tR4D7s2tIpHLoteVD2Hl5V6EHOd+P2uJ6Kkipb7Fnm0usloUD7/s5ZlJ6d/fj4B600Y2kQ8lZQvj
EswrU3zk0DDSthFx8U7F46OKZPRcsPX+flQEst75DikKC7GKeebwCPIsfHBA+/1ABQZnQpb4dWX/
CfF74PAig1satF4l1ntkA4ByPiUk/0NdlrtIh7dt0ycW2AutMNCyjfg1QplY5aNB85W0H2VLlsCf
QALU5HOLeaFhSqEtnZF4ZVMAjIxcygM5TC5l1D2KQByKiWIIx/FBXEmcMTnnmIlhIw5gNA6KzBaD
E59BdFaLkqBkVdx5mUTHLBga5n4Y5BN/jO82jAlilySZfz9kwlptKIMBz9ekdLzh9MHMwP/3+9kB
O8Qedy6n/vn3/AbUJO/8C0SK6dQE/SkmrxFiac+SW1DfaFZJN0PghCvDiYZ1HZrNCpd3d2uz/qMz
YgqwHeISMvDVTVDLIQwkEgYiDVFSft8oK+DyiW8C+0RxbsRz50+byGbCaiUxuFeLwpeZyAsPeVN0
w84C28/kLEOoCooXzNLIxxmmIRXJdzW1W5v2qVU3tOzJRjTDMT4F7sjKEtNB0amw1CtbQ9Sn24Km
qTq90K5+xEt10Fr3FNPdt2hEAeQe92vODBmD73qoJqp3NPGiYPItXRsb7VcVKLhhpN69qHikJolm
RHkukbVKuROjvUq/NGZ+79KfKk7Nn0gS/vX3QQbx0gMtv+k5eC09v+j27Ygcynw6uZaGWlncsIMK
8EEZ+/lVUq80JjStMSNFdmz1c2CCAKWAnSbeyYFKATqkj6JT3TBhCHpv2pd5hTbaDs8zifLRplej
EfemLYh4okdyhOawK9NXW5eCv4O8cUAVTJCLA65OIiws7kvb6akLLaaT3kAGDPrAPRssAIuMkVyT
984RWtUpM7xh0w4BpGHs/2MIcJ0alZDGqNiyrpBXK5676C95qBcOL0pgZ2o50KxLTi83iF3nydwx
xN5guHnlTf8FgNPc9S2TT+nlSLyYFzUkSAINizEd9siFDywJtLomwcrN0n8MxaFMe+4T9WQ7+sWD
W5vEw0bxwuK6hDrSV9tWqi1nwcSBmCGpTCWghUHX9MNtUp5kn7sbO2leuF5f4hplxzVenb4FzuIM
r44xfjVGYm/5oukib8hH5n7xLbWo53mursId3Z+88e5skj2HMS9chSHD/YG3Z5sx6tbylv9IZnYV
ICfNuyAyZ8zx6h8cJtY71ENvbbfwJFQi5vJ1RqN940FssJ480X34GpO/jq+2bBx9zWn2nSIlOgI6
AEVtmvOTRz6tiIwu8HmZM+IAtGECU0pp2opWkJ98an5kbjdrpbcI5QTKqtCx1qmewMGnLLyz034d
ifDkT923nluSCu1pxIRiAW/ts40l53GM+eTl07umMIdNiXMwdbXBCPEBYidf1g4kKcNwrlZbauty
yP4ZBbOmntr5jhTcspXi3c/MaNnRSbuIMbsygRE/HK5Twl5fxgzjKPrk2sUWU2YXcy7WkmgEMu01
H55kzQo+nMoIlmPi7PpohKTKmub3JEksBNCqmW35grNvkwfI2ShaEtx7YBEWwE7qdqyEypkx6YvI
GG5IRPWyiIP7GNnUexDRENPV1tp81SWTxZf9ZzJ4MwaCMHNopbjs9IQ6EvcNJWqXRvtOout1+jCc
k9xam2l61UzvpSibzTAR8M7S6G9F8XyRJD/YwQ4xlS8LjT12xlxHvZ6yEVXTQnBxMd6mluQGNNWf
FuNhHNTPhWlTHtbGexr7igOBh5DiJtjFrgH6thDERUbLu/sj9rg44bJuVlkJIYZYlqWZ7+lgBQTl
fnQ0XuL99jNZxoFnE00OVKHM38q8fkv14L3lJRXwxUo9XqZNRO2jN3wYKSMBcEUAQyildyXuofIN
n/SdpEovf2hAAKPVoVUF2RQeBwWjQmonEQVXt9Rt4naSXBc7PNMofcQ/M38DU+W9cgPNHZrZwwq/
ZVc3z3oG/Q2rwoDuynCK6zQKsFO0y9aOnxSnaOQ2exv5+ZMPSnGJNHSz84Wxc2EzDTVzWi99OJ3A
fTiT0zvzLxSCSx1ld96Gq84CBWqnJGc4U64yOTATSvGYVtoFiyfFoN22Nd27U4HKqAHgBsAiFh3H
jszMzy737iKeLU7Rh4+ZcOXV8bUY2pT6b/9raJ9FAbA78iNvZbJZd00hCfhwGgUOlUQgPzyDMYTZ
PGpSPmiHkmCf6+APwcgulP2Prvpbj+SHv0G8ehjcuEEWu9HyA9Z6GtxQTrj5hDzN4dkqeNE2jT0S
jXYOE+DDPAopZghgDQFxMjiS4q6fPTSK0dVGFlBzdSR02n42VUHtiMnNtn6P82DnNN5HKV8jBudE
Gn1YOGlP4xaFYllOPNQb+tMojfaRoFG0/XHMgMUWtFXjDBF/smgVIrdxw4XW2mpUF1GCtgl1ZTDw
XFojrLAEuhuQA25ypJYczfqxQmA5TOhYxu64D7Ql9ND46ETxsWX2DyXIgQ6JJyIyUEONjCSYNchw
pYjpu/XAUcNylhoGAGzwsD/juRLa0+XaNWvi/9WMSOR8uIhR6vV8DqNmCitWlH7aNgoQ/i2nwqPF
PPVLt1maHDW8iLRZkc9PKM2RvbkqoB6tDJ3TTTsr4bl97A1LrAeNTSPzBOAk1oTtUBr2NqB4PeG+
xGoAlICqznBnwpyp7do4aCV4i4i4BMOebiPK8auFJcz5CEjclB1A9nHCiibs26E8WaCAWJu50Yfg
Vw5ydNxDwnNT6wbzuOxvoKXUepL0me/3lLke9doPDoUa9wzcIzqS4FMlWXsIbXq9TRvtvwSAp9Ny
bpeIhvSI2+nSGAjUFOq/mDqv5kiRdYv+IiIg8a/lnark3QshqVt4SExi8tffRZ84cc+Lomek6SlV
QfKZvdfObtVYGKecp8Dp35/+fYEGTiS6gM8sAwv1uAnzf1V1bB/l8oWy0jiNLpNzCLrN1q1lfP73
DZOp7pq9erBOjEtmczIt0KDQFuzWw9I4O8Ff2xdkOU1FsiXaZdHuPoAtgnxvuv2GPbpNGpVBQCbK
LLuJyBD775dAs1pqQ46gyYfPtxxL24r46QPxZJoFlmXjcjRUdwqCtj10mCrEopD5l+P2L+vu35+M
DoBVGHTr0M53JSiEjWxDhrvLxuhfINv/x7VFTgkwxxTfWVOgWdfaZZmVfwvTPFimPcNgcbZgFpNz
t3z596exI6YwYl00JUZyFnGdnkPSCfaGnI8R7LhT7NzrdpQbJmcPDA3FjhnxezLGoLXJveRrNSbG
rmnyt4FssHVfMG3M/n17HJCou3Zhn7UTVAehvEtGUMX/fKk9bZxT52z3HHaaQ2kH6GI6/+eLZfz3
T8u/S9uLx4d0og9mqvbvJyBMTmc5iXyf18HTv3+V125wSobzv2+hgfnfv+Hfv1sS2JZ0DmwMKdKy
CFfhTbVUQFhmIiynFHRJVAHrbnr2XmGr7uuyJaiy6JFqNNBcM7Ozv22gypGV5w+K1S+TNZ7qhh3/
Wh1RIUVivE+jiyJId96jDGpkYRKb89ggJJdtdggwLh5HM7aQXI4k9xa18ThQTGMbgVnLyufV0R4v
UkjnotghGvLdm2xvA58NtdeyMv335d8GlZV8cmLpn4OTATEie6ij+UwIAWskVAggsWgh+rvFEXOn
2nmvBLHo/76btR79CCmx89TNDIWXn4iKnLg3o0vYbo3iGATNpwEEeu1N9EdJRWZVlQAPA4pvSqLG
lTZPgWjfA4FsgMwm5BLs0O8Sgc+dURRlvhegSSgJ9cjld+LUAa28u4iBU8Evm91PEUjE2ANZ29nT
zgmsFz+AKJuhgDByswBYhTBB4nfmfGZNIUYiA+JRAgA+E7uxrZHPAAI5Z46LQglSxoq1tsHWbhMT
iV7o/ki8mWZaT4gGoOyt1VkzqpJ75kE2pUMcQfdAs0ErIONrBFZHevZvvFifU2XBwG3iL8KW1m5k
PIBDJB8N9M6K/dExJ+9G0JhmTQa3fa70Rrtg1hzmg1UQnZki7hXTSLTZ8SFIQCegbeHx1ZLhkUGJ
Rt1yYDK+njLmwFGBEj9s2JO4emsK/QNx1sApDIneUP0dNRUs6pghO3ROwgY87ewGyclcio6xsvyc
LBsf9MSuYHJ+dTQcEdm8ZKokV4hwX3Zb2WOf65tZWmeo5G2GmrC2AZU28Hh4xjwaEbdW9MLE5nuB
tOGf+axqxUQosfNNBviak1r8OrW1m7NpgzwqXbcV/Nmie0ji8dg3WB88haa5nW6lFeHiMMa1V5EB
MK1HC88QW40/VVnCcaDwjfpCrqfJvJGcgRWEUFd7oHAnDqffmmX2x0lazD5tMzz5zXMkyts02yfH
imBZlB3zIfaxFo9DZpcfyy/AK3Ax9PJe5bG4kWexgjN7GApUkDpSpzFk1BzkAJftG5cHv7kD3yY0
b505Pra4r1AYF+yiiKMvkLFhhWne6kkTRsCRjc01JboFN368eLzJR2iRcPb01CiQqMxZ05+TydmS
N3abS9j66Bv9+KKTdGY6o//WDTavrCSgwLaIQ2pr2MXa7w8ps7MGuMep5swzsUWC6vY30RDcO6z0
OJMJw8Ht4cj66nUEY1XJvLYrVsZ1F9zx4vZi9K6Tujqt5R9kLL6NoH3mmXaHoDms2DdV6kjpXWGm
EndJk/2VSr+01CibVI7XDPe3Z+pw3ZC7QAV9bKyWTC0mfEXSXEu/UZukDA6NZDvpgfV1m6PjYQlp
rPg5dn46LUl39FukbtFf2ZrftdVPq9CZHxlnQnsKKFoKUiMGzz7RXRe0GErdHAv3StVfiA9hcGQG
d21NSzeO62rJiPICalmWTv6qtkr6WFVe7QT5B+VnQ/PjxTOCnSRZi8F60Ul/lDXJY76FOJShnNOj
JyVRdOt28JNH4LvmmOEhi+9p6zaRM48rnFPuWn2kLtWfgdMZmANQzcFHu45dKfK2hkyvgy7GrdEw
emAsRfc8nmJIqn8S/ZNb5UfBoBZBk/9Ra/tPwFpxSpGp4P49knq9jjM+6Tj32p18ywGTDQ7yTDWw
Aoiz9Fead1g5WHdojMDoRjOmSDnKf6Hf56QGiFS85FZys3P00Bj30O/K/Bm9XrE1ZkzkKUMwFcfP
0u0XdSW0aU4DombMaRdUfojyizTu2bJuaZfVG3toiKsVxbNSLGKpwVm91F8p9MptenAmQlFzFT/3
IEKovglCQfOCLS1iDWiZzpecYLbb9TOVaLsh7+G7d8WH5aa3uoEz2hTA/GmuYsIY4uHmtERUTBbz
SpYuwFrJ05yJigBJ7vfDazRmH+xKV8PQM+6dy13G4xyJOTOfbnwcZXbrY3zL7h8OnA4YHWNyjBdv
bYdMNjPOvDuLFQwxTxVWm77J2Dw53Cmqfk1oTlbLZ9hwQOk0xX2Y6s92DkCST+Wp7VhLvI2C4R5k
rgB3MC79yMPRSbi351ZXmvqWIxCFSskEbZ6eGNpsFIbUKpHfiMqNvXK8N8+ClhD1xymoaKgxDzM8
OHcC2hwJ2QjxoovW+Udk/c0BnLD0mUlI8cJ92tkUEYtWzT8ypaQ/rTzSTtuAWpPlf8MQWhmH0plO
gUxohjP3XnhDRWsV3/lZhTaJvNsVZpDHwHd/sVMs9tUJrlSayiu+AtZbGOltXz0iRP3bTQTNKFgS
vTc/DsuHmgzjF4HPglmqBdNnwHeme07PjAewxQiXqbgDrPcpjMjwdN1301bmoSvwfhndfQOxYtXA
PMA/561zp/40TMgCCWnxJImWLqqg9KVlbsczua7XV8QfFxcOzUZIjmJrka6Bu5zc20D6o8VGdY4E
ovfQOruk3SFZ1fE6Ug4W6UJ628LzoXjzEObxFyCqlmqB6HBuxUNyaLwIdU60qYrhrZ4LFp9T8zb7
FOAWxRldZ2VSvte1s2HLyeuxF6YtEyO6Zjnuim4+xhUjicj13zly+JkI1kT6kwBAz322Js1YPSuu
BEDRPQXz/IuOjYoeRAIV7AAImeS7njseJX0cJF8hQA8m3tktZ3oogugpjyB3Vll6j+yEkJYYjptX
8dQxu+kur26Zi/yHtIvO7H/NrH/TM0Eq9RJKIikhrbCjbL3Mkzp4BLRRyVdvC6dHVNln4yH0MOSr
cMxD2aI4KuoBn2YF2c1j2864g1IalYlHPB2/eEu/azI9GWFYkLcx7W1WE7Acd059kQa49Gqcdm7U
4vWOzKsYgn0W+MmzrEiFMhucBPk1Lu8jwVOhSGR954h3r5mJSyr1zTeHP64dsE/qWByLxcNfoYI3
Wv84tU2Ld3fuN1rRgacW82qjexxZzB0ol+Bk+ou38GpHOeHyQTzCwvkOO2Y2tHIp2/A9iI3leDZv
ZspNGnuGDxpj2JluccOnAcyYa47l7EoaaLk9Fbc7wcmaL7Bcw6VDzYc6ODK9Z6MMOEcI+VkF5dEE
ibMOYzfH3k3wFNFrTHPWcJ/YIO5jszUvY8PrahnazO6IqjtjBEUUbT/L6Kzyv8rz1Fk6yYuWZn+A
9WOitDN+Pf82zw1SFd3iHcu7nUS4hwaQInG0E3r4lJVe1+x6GB0luvEmqXGWZRAlADMGMVDNsMdS
by0R8jOuzKE3ybuBSwQpXn4bbES27YDM1ESOCeqJ3N4J8iECc2ddTl67n+UnS8Czu4RUGOCY7QzN
/wwaMvLHo4FWkq1eJM1HA3w58KZbVteISgf7Fi4W+XhwIQ9kP+Ay4rVwiTyYk+EQvnUg6KjrSWNk
JFhpVo5ifBOexWpAqEsX9tizMRbAFm7v51ptk5j3PXPlH5vx3Zrx8aObiFMXsiid2dwQtlrku5QV
09AlbxyTxl2TBE/gCxifFL9V5It1fzKMkLhtlX/QZb3lwcTwJPhGUX4zs4w9rDdBHG/L50Y7v7PU
sMFJTetEMnL+dpc2JVe2asEOxo2/sXQyIjaKb4MrjxYyYsis0KPzUPp3hZqYUoekJZFn008hpvC0
+yNaBthjP0AVHvVTi7XL03lAJ0c5T4QDsr6Bx/RwUequt3vE0hmkrVY4F900cuf7Pu5BoP3uMowK
8N6zwiQOSwEeN7hSE44Fn3yhwQL7K6b6VkMk3fQe1wYCC0I20Bb4DTAPB1BBgxWSNw0r5Jw88eAO
GHxg0amfhxikQOeTkGX7Twp2MQtw+SUD+ch6Bem5HB+YOyPrD913cKTbXEMnaZH+rQobcGNTkOw2
MudMIfeujRacdd9HyXZGP89WMUSb3HqHLiQpyOr4RCRRLgSEE4PjlLiHx7pHXQalZXHoq0TMe6fE
/oCwf5O1mH2sevzKWrhh/pyZKCsgN0JIfbIo1DDUfM6RrleiZxJEed/jQmMyNuNb69DIyuqTEoam
QPAEqHNE66qUF2LrLmHcXNuhRhgXFZ+VRG7ZTdal9o8a+7fpjCmxCxP2fxG8DBD6z6lPdVdk+cEv
79xlTIqvJwVsZPvHCBeXx9PEaBR2czKCLuwq3hJgGuvWa8RRumqXmOMZdW9xRX+4TudhGQcuIUbh
pPHbabnOVYBLmzaQAduf2iBaTrT6MLgokFWDDBJ7ItHkLKWGGvlNqRZaBaERpyW6dkKcyWDHfakw
jMhxM3rx3z5QBGwj/N2B/SWeNoS7VD8UDgwGnKfPZkuUZoJdblVyU9GgmuAyzG4vLCRlQvVHx8zG
DSyb25C4ZzsGIzkqc08cYXJXca/hQ+J/GWXmrrPoS7SrT2lsx98++wEVEs7u1uTnBqRmdY59DwU7
R2cyfOuaIUgBRHddGwqTlSq69cIF7gMURm7UrTPBczCMAgYT2vxmy9vsCiBLw2yOiPrBcxvJn4wj
FDurfgIvEdJyL/poJK88PmeBES4kDKDeEHybIkGA1TCF4kTwCgSRJL3h/c/2XHp3UWX8EkGo94vC
yAAitOpjdQgQmfNOcp1kY3PRgfpuJs2tqBsywNjfEzTN3sNIbOyOFlwOkqfGjkvL9pqc7Wq6aTse
2r2bPLuThHJjL9WP1oxRum8aPXCgdQIsKWCGhyRthWIVM2Ys0VZHC2jW++zZYF2SBMUulT+SOh+z
oHZK49QUzm9lOvcghr4J1sBBM4O71ujiHCZSCzuRqOPQfMYWmG3jplBPczq+EpWUkheA9hG8QciF
gngfrxz/YcmSi2TbjpThlatp2quO6cMMXWnkV/Ry8TyhiITKI1KERv2foCTDejB5TaGlHnEV4I/2
41cogdWqmJyPokqItXGB6VUEFQKm4riZF4Nfa354kPh2me4ffM8DC808xciJWJ0Z2gPkglWdfwQM
xdAL7KLe/ikMIKk05/uZyAv03atkFPmunqqv3Ey2FTsPiEwWUqc5orcPVn/5vreDG+lszdwX+7zX
GVnYM6aXiCGyjNtDimcGo5Tprt0sPKsC3no421d76l/yJIp/0AMdQd7++o5F7TAzJ2089n5xPu/R
Szu4wrpvSabrtoF2tnKxxJwBumOoqqTa9aFB+YPoCQdcanHCsEezvV5sHDDGNypEjLCZucqn59bP
7HMhYZwNbnEIVNTuPQVGrSQWkkaids5R7z2nI4KswugfmgQootIwd4lnwc285fUe8Wy0D1mQrPU4
+tc+Q7ifO7rcpRWEiSGhqxpki4qqr/PthO+eeYpxNgVi/N4IITo134KBe27nHtLWYJOWI89eyz97
rVHvoMbBuOmD38b1un3Y6w/tf9DC4TyO0W7muTqBtuKMbxYmFyaOTeWgAsHg8M4wFg9hyNqfUmun
mJJsA48SdPSDaRv4jrEOyTFddW5cIEG8S0uHaKGWrLbIerBRk61qf4ApmX5DmbPPbcqM0Wah1hNS
YDZc3GQVk3vqzuCVdXMqQACs2H6uszDpTogzSQb1+BtHxEUCcAcmIFq/GtfVJuIBtOFaWWkz7eiT
zWTdEwWRc6kA46EymzVreroemlxRHJg2HSYbwH1Uweln3XfwYtSUrkP/1BcF0lk7gZ62CKvkT+H3
/SaNQesmGh1JKXAp2QNTd6jUwNsIoWw0Y2416nfRu4/CLNjCVcU1cpp9xqgO5FacbTCkdkciN85u
yMHf1DjlbDWB6XTNg2M4FJ6EtXFaG4TeZPMZj39ygfZ+0CoQh6hKXODGMVNXow03o0MqRRDWM3uO
4nt2gaM6aJ1RLFIRBPFdF2M/AHJdw6rMglMrYVuqS+awt4zzBssSIHYzcr2jMzftymxdTFWS07Hq
9XOso2JL/stIp1m/lyOu/S6rbjUK9RYP8cEJejS4uX9P31ytx+E5aCF8uA1kZZd1fTohMZyq995g
WD7mdNTsHSEaZtLcZhOogqzz9uZknOCB57D+jLXZC4w3XnqpQiRdSrHjhIq/czRgNYPLYO1rDC0w
Y/I1H/JPk82v3jCitYj5DCsXzilMqCSeHwpYbNtcDmrrEcV69AqyIoNo3Go/MMAVDh/44gnhOdqW
O+6b4bEtJLGqHUvGiBqPCiytWN6WpJAV9jcv8cMm92p08CGZwwPKhs9giD8qV5ub0jvQ5doGk9qm
Vb/kKKAXbwuERinhsl6+LWLDe4ravH82Xcqj0Ku9vWcE56CSd0CCHBDc5merI2bI1UACK9CE/eRG
H3B1+Dys+NNaeBOTC2nAl9piKsQjUvmoWCuIUuyjjsJhtjgMr96kKOYCxH61TbJ2R2ndBXgEBoch
bFIe+54hN30wzXiDF1FyJQ7DIrJrs2OJZG3VpvUOYTvjtYZZahVbeFJDxAvxirA6UrcqfB5JRMsh
7NGGyBe9JTzt+SiMeus1/aPVsHMoF085UnyeUM9hiCQTX9O0ZQJd7EhDdJjYMs3zXye7PTRTPnNZ
VubWGNwDpee0Nh2mET18hAZezUZjW1nL3n1TdoXHOyebx6+yg+UirB/iLt0GUUHVHtuvRjlll2ED
iNg6hJFZXaYKthaq1tHR8tL5Hcpg2IKZw6ltwrRaO+H74IkYuCiW2tHMcmo6MkNQo6GEa8pjV9R7
ZU41eZ+nWVIhD0Q578O21FtwxMQ28nBnZAwIoki/EfHl+FW0PpJ/8+y2w1tQFu9t2Rk8MZg+TmHg
bHzM9AvHhztWnrJlwJe6rrvBjALuTo7VnV+p84R++xCwtD1bdfAJ2JPWmwX01uFgJp7MiCwfpAmy
VSb1VEASDaQZda+ZCo7kpnOpEA/bb2F8dIe6FGfcdcSKI4vwKFgO7FtaJqLA3VjzIIHNMHNLtJ0r
WS55B0H21UUUqlgUUdW6VLNL9Lbu1iomvasa3+NS/JZ1WqMWjaxtR1wAiajMQ3rTh60WmvnRUdnA
EkK9qcIyDoNkQJzkJpl2cl8kXkXWu+9CkqBoLDPYVroOB6x0c/Y0GfN92UaXGUPFsz+KLzMR1HUO
2kNXhO7eH3CuLb4d3PGDqX/tLmYWgWGOyY98sASkVbHONKgRH6d0EpIWgthCWBy7bjXfQxruj8pt
P0kFby7oYpzBv02j6Z3T6RjMI7wnkwFXmT8j3ckf2cmbe+En96QLgZUo4XkN5lwgXuaEphi4syey
T2jviXSmRI9Mwd2VIcjBdRQpURNVpLK7xB2/PRtwh69q8ziYLsIxFMaJoOBy6ganveURA2485tRJ
zMq5qian04Ba7T9AL/60IbLTZuZ5PUWAKexIrYDDXMIucPa6MchC7yJqVVIuppJsbDL6MgQFJL2X
JMeg8bsE9+Wkywv4RFwG42Du/cD9SpuCymjJUBgad4cxSDPxjdXaSFJx5CiN/OPcex3oBGYhUw9I
GEXcnt4y8PViMgCaWFiQC9pWvHoFE6qIBeuqJw08NnFRpNLdJf133OBBB5h79Jz22ViSoUSSfsWV
cfQVMW6jnT6TSfBcOn9N4kacYfopFKGtkoKKGpWBemugP8nhyRX5ui0CtD6hqnhIROdSe6ekdLAH
199Z5L90NVhYMT/XTfAwDb9QH1rmGQhIy/oW0QVjWrhayuJUd6NiM9Pac8nV2PvCtVNj3JmK6V1l
9bUvkA6Ycct2QAqHLVbrk8TTPYDu3o4d03ZEw58Mit1l858Z6YDhPdzmtBIHqSi7BxI9Jst5ilPe
XE/552SMEvKJ8DaMpcNH8WFOTnFQmjVtCOWAIRpbhdbYYuumApfMfsaSXNGO99TKO1bxgfUb98Az
MddHK1+oxzJ6tEoeTQilCa8k2vvghh0bQoMMbp0TuC7Ymc0Mh8o4y6/OxEiTiXDvACgU+CtXyuFg
roCqrOxvIJykVOXMzqI0/07s2d7UBQcTH20zVQ9RI3AkmoQIcZRBeh6HkUVWf9F1i6w5IUCVe+BH
W8Yz4VhAmXnReZrBdTNGJKtQWaRP0+amFYYp7zT64EYtpraGY3F8JP1lHIYXfmxYWfGlcXq5442v
tyFXthvsLO138MPdH0ISNoHONA8xScuCwRtSKwFtbjjCCi0mYi3ZCHVBfEX7+9u18YVyk76l1H9y
6lugstiQwozgEatvHjNe3M6YxCnPyWOxeiaUrkksPeCxu7ooKJDt8LUsAjCZsfxctJh8guuaOKt1
bM5fTk366VTNTC4iUr0r1/+wQ4lBMRgfRApUGq9usluiAfcZnJaWqhKB0VgcmWPE5HrQPyCjRDPY
xn9qePi4MzQhMf1jiPJBFZwvQanISIrdYa1MNNNWEXOnsMJ96DL/LaclXBllhrdqPaHhOdSNlewo
C4I4+fHJRZyC+nsWMOUm6XBr8jaVHSk6vf4rkPChLWq3RkG3HNA58aY8sRUCitDKNe4kl6X/xO+K
nzhJ/L8AOPcT7+yYTTP18PQ37REPWvR+LgXsbh49lD49zNm+Yj8SNwzZl7w7ut8gKud9quNgXXe8
3jrT92iyTpY7rcEWYaSQgi1ySqCNtFGxe8w/8nXee1wwjmDjlzCugYKgfYLT3PKrbN9bt/ychuSh
tpmCD37cEYqZfZOQV6G7YqUyRyDGRyMmRoDYZtag71EMJTquUmffF0/54CzRN814qKzwACpiBcTB
J1N+AMNa2R8BSVn7ged/bJPDGan6M/X8r8yFdRVWUXkeIn1tA+AueZMeOmm/w4i/a4uO+7wCZVMw
6LOFQeiW+zp0r0HMe4TXB74tBIKzJsIzCl+yyXIPE66KvZerO92oP12cf+pZAF9JLFaU5qfHVhOo
VbfWBmcJ9bwDe9SCzZK+gX9gh8AGJirzkJ+FBiPdM2L1HsmP+V4P7+6E2wWC0bltLMiX8b4aLZL7
cNjGnBSIZytWjQRMAAH0v4C7PjV6+kpEeclIH1m55A14NnDPcsydU5a/AaM59XPzLg18MP2AitAZ
USMljxlQoLJncer7+X0tK6IGovk+70YbrWLkrIaSIKSk7w+iySf0+nLr8DREhuEidFdUmGH1SxBa
fdSN/9pRonF27Wc78U8+49wszX/6YVkjUNFtTb/8GCYTh+9FyCS/adld2ex/aII2p8qONnns7vQi
3vITu8cxj/u68VB0MrnE5uXsLGIo7JzaypYfVUF8tJSMnwPGFoyW39BpP/GyjkHX3qfsq4qhRKCG
vhn2T7cZau+OO+nbhE+BwtWncKGXdIhDhKH/EQ3clbaXOXAKEjIuQNBHMJvxoEx/u/Zds7eK+TRW
5MMmu07O74RHPi9aXU30zxR0MxFfxfeI72btlM8S6YNlZxExEiUPGTu4eBzKXQCRtvIzTLzozViW
/XqCk62A8cyMKKHlqR5GjawBelV99KadCMi3J40IVImirWJii/zCee0SUA+dGb6myohuxfQi/ZJr
mV5KlPmy+COIrAv2jsMly5m/U9hbmWx118CI+Kvaapc0ylg71BObobFfVaQQd/YkYM4Nar5Jpxdu
Qt7kOeOoQREfEwaYsuMjQOLODd3mmsPRQBrqrxMLh2ztwI1FKUPmHPK9NTGFETmruOK9JVtKB/pJ
J9EXHhWy+sLiLpV8x4DInJj9CXMXCb3j9Gtakj01uLBtntjHdCx3YT/S2csoYzlAGQBn85g7HrId
4GWhyI5FFi2JSv7eSpIFtkzligVvORc6nqwTqo/iHXGBz3S6oR5OJEdXwJzdazqHQGeoDiUT5tXs
g4LphX/JuTE3JdNML0SZYXvbrnKJeM9Gi/MbKSvN0fKeMXwN3+D0e+s5cujtVM1OPlnLzBGnphNP
XH0volAbNgvEGBBPduZugH/kfzm9ilctWS7b7tarloI5JvzItT9muGVrERzrPBwfvS68VgbBw/E/
03Of/opS/3q61Ke65QEeCXFwxfBUc25F6bQIRClO5sHzgJcvkwUfrZ4bwNIh4jCEj7ZeftXJ7OHc
z9n3YChnN4UzqRbeCA177rZxre81M5gNkWsxlR+0GToZVRenYGzTLVycwADIIqPrGCCqrplbx2jE
mJECZp5s48WpffRmnmS7KjYeIArCB1FLczXyOLHEtXJRy+SB7JkNe8eK7UCMVszGLbAljIIVyNzc
XMv49GfWV7qhG8WPR1YeMEo+MsRTWYODG42PfU7MBfMW8qhGqbsaGMiuGtpQCDTOcYk174K5QmGW
lLRUCaI0MeGRnaH6Y8rs0CcPiI9VBfpLJPHWriAs1ahodwbKWauibhgyqTcpjI1bCoAogK1kLLRJ
2CDjpojRlcOXTa+iCwP0xA46hRqFx6j6YCOXaWyLiKl2xM8sgfGVwcWd0Ws1EYXOv8qluFmK9kjB
h4JYgjjJZQPaqV5vwe8i70SkiWPBYJ+Yd1fRJM9KJsYxw4CraGkHSs3JsnaIIZLjlEnAKzZMFXtC
UdnKdx4LnNvGJjWza26Rt1k64aus1WuohnZTwxfCwH0pFsR6lKUvkyRyF9H8wSJFoCFDrQaLkSBr
T6R4dYLgwvyCLMPgrrIp9ePBPKiEXZOhcq5mAMlg8RETACkSg7HNF+FyargctZ25mwT6AY9WpIzs
d4e8NfDC9uOUuaBxhLgYUn0od/iJgCtvYZVc8ih5qQkqANYxvtYZI5Xc5c5E6fCVZOqB+EhcSkqu
By7/XJX5JjfYjXKpvtYUKlsMGa9Gkl9iPJ7rvCAnYzFWWuLEWfUgDDZSs7DuOq+rdl5ZPnVxsMGt
kJFXQuIHqGQUQPE0XAI22YxBkp/KmG9WNHcHjXVmGPzHmsZ1a/XBufLKW16P3x02dNVHjBqEvw1z
QsBSyfiXC4SwX6+/BIQibJAD34wvGB7cMjYiH9Ox7kjGWax++Tg8WNJ8IpGc8ZEtWV5meu/1HhTx
ADwTZPxNrTYQfLmfvPJOTOORNT4/A+D6Eor8qrr2ZIuD49a/YwM1iZsJGo8nHgokKkurYoGBAUyZ
z8M+YCq3anV/JU0AHlD65pAPkI391QT/1hh/a38CsOLogI/yMILxEigcqfpq+mdrevFm485uMWZC
0bElvxFqloQ9XdQxnZvBcqdB/Bf/lrOLneahNsT9stCCEc3iEF0yFR1MmhFVg4Z1si0N81wNsDMd
Z3jQRN6spPVA0GNPktx8Vm34HNLAgFD0nueAgjcZIHcisnuw6p7MNYOFKEhxtklR+kE4Dq41AJgo
rj3xKhuDYnLMjpkOWcBrNZNpX21xn90T9brESNfdZ5dX7C6SaeEe6tM8BNeQgSwaiprdcp6xZrWC
7yANiIuarfBhMDtsYiL/6No+Yhifo0deftRtzI0lcAMR6xITnM2ljUM72crOgsJpeN2T007XQTHM
Qdh3AGUen01M+U9kAJ+qaXbeo0C9mJP7NIv0kTDx7hD3KWZD4qUgRtiHZHCDZ2LA+0tahgrRRH8a
pVRorKAmzUZeXa3eMx/9jLgnVjYfPhT4bdRLQUy922JGltVHYH1nOCLfBJ7Tk4dTfTNaSwlW0Yyn
VtufUUrtixLQNSPOezXa1QcpDGiuwJfsWezVHzQpG8+JumsTpu9NIpIHFNcIvUP/RTC94okiKJR8
t0Ath8Te6cuPdBbh8tyRZ78O8zeTEce8/F8tlToHUdP+J4282K0bPgqWTewO8QxbM8NJG84QY8iv
mIW56JSgHHB5VpWBfiHCKyTVvT62PpowHJjJC0+flOT6Sm7+84+6d0+BiYTq3z8WbR3e5Xb40bPc
OE1+TraN31r32vFPRR60GE6N+dHmbHCCGmsKAM892I5+Y3ZvaWbDwEpw6oTcRjLO/ZewcLMn4oo2
SdtUd3NKtv3cbAYDQ7+x6KZzhmyjRb1vRxF03Rxj/LLfs2FK0DuSr22LbAOobvI7e89g6sPd901F
OHGMNKOmmgAbZ61MkrwcQ80QI5fKNyo+SgoJACjrbmirx8o6iKQNbnH7gUEyWsbnTzqf7+IiKcDm
oRAfGSAS2YI8zf9pnBpnjocTsiH2WrN7zkv0v2No/UwIrUXICC2cT8yQXkSPPlZ5xV/Pmj6NKb9G
ycC0GaUnmAc6BWtgCz7uemin5MclZBsJgi2bGdWeb1Mt2A+i9N6Sph72Od4kSFLYlvx4+T3M797T
lyAz7uPB+DGMKd1VgjGLrd7MRP/WvvM65uiBrKF5i8z6N0/lQc0moRX5sCZ3491GJLpg22lmHYdN
2gQgDRl4qBjqyKGNVsBBCOgJ/yijmdcY+cbGSRceAChyJ/8yLGaEVMZJ6hkre8qbrWiaI4K1905N
/8femTQ3DqRJ9q+09XlQBiCwBA594U6KokTt0gUmKSXsQCCw49fPQ05ZV9kcxmbuc0mzTGUqRRJA
RHzu/vyb6q4dG2lqUBpvRZGf3lqYlZkA0PtjjiXtD9apcx2k1l6CxqEsPcKG3Gmc3gbhydbYz235
JzB9WJtOuKOZnEgBFgybnze05Vm3ybdCczMMzbmaxBQdjUemgvDbTLR34V1zRNl1NuOOFmPCzBxg
TsLIAn+qBWKqoHMNSPZVBjhe5vB7DjyOF6Rh8vjas5XNZu2v02GA2AunKqrvRPxhSSbbJqz+9cgG
e+UP3qFiY2N77I2NrPhwIofsYuGW0Kz7jV+QJ60EmMGOyTw2aOPoOPBZjVu1jMQXl4UFlWdo/DXp
h8M8zGDnaTTjLBBJIvikXB04yu34iaLVbXsrOBkHG7cy/C9Gm1W54Y3nvZ2GY9Hocwm4MCW5A36j
u29yay3YAHXhPcLIQ8C8dlBiY+oQvYDKXrLk8XXOAMnNxo/Z9Kwd+abpqu9IemD1MPO32dGeWrZj
i1188hgi6esQsKMkynVXx0T3OK08BrbxQZb5MILuHRilDLhuaI6BeSXMXdBE12pKn+qiuXOYYUAY
ekpi6zYhY70KLfrrw8J5Wj5ZR+DBFW7+1JtYSs0SXJWJkT3F2wAbfN24POkYED2O0j4yP3vtA+/i
BhJjS/lOy1+3LhLzIYnro1eMxOiDi+OW4HfSJwfSsF37j0UDYb/xPjGnP4b+VdWsRgxz6Ryvphkn
ZfMu5XQBU0Vo1LA3c8eSCsmYtdC6gby45pmwTiUtRCCV6KV2zS0ooFdoAXLm9dgXgrA4bO1ZwQ2j
Uo++i2FleeYxLYl9C/XSEfhzjIEGwBkkGp/gSmZphKnI+qQwiEGq5x5tmW457mwH0oSrLHwym8c8
q36KvqNfSAmEmvzOjAX3nT3dBrm3itzgWaQKCAVVW0f2NZLt2lq6dJPIqVMgHrmeu+bKXv+XpgaA
bdY80f2ERm+76aUZshuufuCl5g9V1Yt2MR4T/67zyQ9EDAkM4vVxQfEX0EUeLena97H1z3Z8iRp7
69gQkTA4rUeAjMRSKlvcU2CGyTJMTqlLu1kLn6eJSiwt4ljEvWDlrPaWTVsuhCCcVcygUm6+umQQ
SqNEFQf+QyGTN02jCxPevKc/mm1A1CjUBUwHqVHu28o7+FNA7K8qP8jXNWji3XkQkGi9HglM2Q2N
TqzS7bMtMMrRV0tvLJ/ZMN+4FsFfHgrIeiGM3TBFPJrDkdRYXWKaDjGnSY4sgMWJMhPFE5s5M258
usTIlQVg1yRjmDiwINccIYMzwbSmZOcKNA22ZiRgs+5Z5ao8pEBMzLx8sGYLQlZJAVli5i+E428o
gZNfNljUIaM5KPK5w2a6uCKt+x3d3sYxalDuRHIhCVlffL9NHqjGuGuq/o6aAELrqfXNqbo89Ziw
twGgAw4DgC5J+txHiP9j4u1VSIREhcE6w7/VQ2rY+BT6Yc6EZCUTKqI7+6SK3D5Nk/9mJsiMRsVo
zTQRi7s8Ku6aOD+ZA8U35ZSsy8DNHkQWnYnQIHu7aFQksvaxk5zdoKZ2LHNDMIpOfUhKzuAwFNTV
x/mQeAVI4BLjGQ3lTNZqnJOWn7H9WCpychmF7GPdvSmWUrG/EBWxI87r35a0Jc0hu5uKspIe3swt
jKzTOBrFxRTM1mePyJ01/pihKrG3OlvoGeQZHUyxqNKtM2OKleOn7/YcTiK/RyDB1l2rGYQI8A2O
NLCv4ty9B+e3Y0D8NYqp2Wd4P287C8tHBt4baiG6CDStFRkmBMml+YMqrnpvhJfadPFVUN5Ykaf0
WQsGtsrb0IEvyTkVHtPQsqHubbQO69HVKthXuX+XuYBGWP+3TjXwmI94cjD2WVNdhI+sCKJVWfvV
pe7zPyiAyQ5y9dFQaXpb5OVrIVj42ojMDiehtUeYdhO2xZdPSK3peUIX9cbm7Savre5b2OprE4/E
xk6JKVDtFuD8wqo0eSjccsp/6iQgoDNCUCNtd+tzf9+0zXdhEbSmW5FHbMixGtjv2vtyME5gkGt+
jZpMTCfz59TOuoc0V+eqiPN7v6AhHpsZbc0lnj9hmHejNswzySzNkEZebT1019HAAjbZdXUYp73Z
RMO6hfoUFM0fY4AdHfn6V/ZNcd/64xcQ1eTeqD96De/eQMVfzDcwFbs1/VT5xnGW4gAyVtuZPxoa
8ZvkJlvb2q9xRfLwzZFl8WC88Ayrdnhrfsecw7pnfo0wOxa/GI8r1rvSX6X9TLYzjn+iLjAYzOq7
MdWP5ez7p65cQFZBdT9XPPHzeQbZaeDQExFz/8HauvCG1obRA5ZAm+6JgYqahhtrDh/w5G/HeeSO
CPVrrP7YFmKwttVD4EP4qclhkqt4mDPIFKVfWRvuiKcC9aQI+3RLBdnKTEiC26idTfuKrQlvXIwr
ItChtyynz3U6v4F1xvxldctGc8k5uWzzsuEohGuvcxU9i96Nrg3NdTPUnJo51sYxPGimCK2tHWCa
DS2bo5gtDtU0VATcMDXIcdBLYezwhhV2q4IheWaJp7usdV+gWm38Blpr2UfnQlfZQ+1Lql1xgCnX
U4xs0Q/92MwebFflx76duCig5D38/bsRyWLEAk549A79/WNz+ZqI1EPaFPP57z/UnhpAsE0b0vgT
CyY9hIZugHBMwrpXBZtDn6kCTbap1ZrsS5z8vsNHf8Oh8QJm5L1PY5hE8eCsSim/Q89ogJ3g/gDu
KWg+M9UOOO+nnxc8QS8UC3qM0S3YYnYzvs4DypsmfGgxPM0CO9pXo2GtMzfLdy5zkM6zT6ZXYSbr
o73Fw+SkjZ4TAsSxKYe7XfaIPWFgfgCsA8rUty9DlZuw8dJxN1b+XZk/DOS9fSO4ZJQ8VZUZ8ICM
No4yv4rx267u647G9MqPAs4i9Z2UnbfhEQVD2dhGTYuLIl30pokhuo89ElRv8F3IK86SbZ7K7C1p
wB4MKNQjEVXqDPIDJWA8IaguVpX1yT83wcsxhQlEd5OZno3hqjROEdQ4KYZNAx2IoaTBDoaBcwlG
qRtqE/9+5596B1GujUBJJj4osbn1HkDLl/fdmJovovpT4xfaF/ZA1r3qXumjVecxbQ/4lnGdKHPj
aEpT6qgOtqoyz9pmFIGOwUS9yN76Im1u2sKarkL4ik+Yx73CZyst9krBVMMmsVEQPF+B9q/WswmH
Y9bia4oG1nX5xw7YmgYZWf1KW59eniKRsVJm4WsblxkwPx09W0J+22XzqmDkb3Xj834WnyIjyCDE
gkMqNqHbcESmHmzVp8ObN6HDB8peAZYC0zWL28Ysrjp4pMipODo2ccncLfSzUA6zf/7tOgpPQ0zk
p7YT+FMFZuKK/NnKGQXbipS2R+w1kLqge4L23HURTzQpqu7cJ28ycX8NexYE+XBDobZvYYqcfehy
cAx7ApXJHtsHt0OTuteZ1iy5SH1GZYxg9NRKWoJMdVXe92VCb6Xwn1Qw+T+FtYQ4ipwWy3pJ/hn3
NvfZjiDLm6jip54dGu7JgScUUtq2FWhNlmed8HDdJJb3NeI3W9EJw3mlT59gkbylCpEkI7e+Qj2K
trnJYmWp5mYoCaYYNrNrOl5ibgRyDH/sDpWGC4kJzif2tPFi9eZngg/kbAX2beuxVZ9Bc/HQBNrj
zqSf/SFi8pq80dpRU5KDISZBzA3meCGBoeY7oJrWukBB0zOVymCy6K40tiKVOxANvK+AR9eWTemv
6JJd3dcDexMrJN0S6A1Hr57dsH+yMnw+pVV/mM30Sw4QI3lMYW7Dab0D/1DbNyZNLWeLzBgzhV+H
0SbBl6USUTsPGZAhjiolnzZT4RW98l/994y1/+j0ArBfr7YtJT2E9iK1D3G+rmLZPKi6aV59CDHj
4D2Fc/Po1X1AgsfcV7DgN7NzmaK+P2q3jO89E4N2RCYRPH0V7Fxt32GSqthW8vmDj0Czg/NRkjr2
lg5NoLOd77m8laJkP/AYIkuRlGz/GA49uKXhkUQFPUtw7sbP2WGbOvvAXaT3tsrP4BPZyjq0PzqW
Ryw0+OO0AVnnvO4ODMfz7STYKVTM3XeOaF0uc6A/CVb7nXILalkC1PlUy6uTar31mhZjI5dlKik7
8DXBhK6n4jphNr9EazLZmAfbv60twtoV3Sj4xh6HxnC2s5ldQA++FAnDX/R4eeONQ7KPhvglI27J
wMvmiJmSqMlHBUyIfkGk8zWmPx7mqfUFxJM6F6W8fYJxF5GSKHXGSQGd68cOaxdSgIfOUWGOw5EE
EdARnwXBqtFjGtQK8wkcw0MTO08REUv8M/KQK/+VolysyDlT45GO+JUGj8ZfxhAUes2t+fFC5jbf
2WGyo4PhxmJ0cbAdh7QKqIw6bp/plDzOutjVXv8ZdOAiqZQAO95F91GUnWPJY5k9hCXnh6FP9wVz
uDqyD3Xt3WhL3xKug1lM5G5pNtQNR8ziTVobXLo04rrNqYVMs6bx+Tc2cXH2y9kjiq9uQMU4/eJs
trFZeDVwE9iIRycUd7STwnDUG3dJUjc0ieMyaMZtr7GMoJGDjd7GFv7p2i9p6wiffLf5di2rpgS1
fHPypv6spvA4S5NKsBpoLXjHtsFNV6bDkwdtoFFLX8a9LgoXs0x01qr6nAQxtIAkSdjcMLR/k9K8
IEIeQ4vKhi5w362eDaZ2+xsazx5k6D90oKW1xZUTmPpDd/GT72WfoRPsWIu3Qzd8FmkqzuzxHqBk
b8NPEbgv0bTEQ4bxHVASiJYp+hZNtex7H8MKgNooIGJBxAs69Vyo8ic0WlIu5HAFl0M6Yi61IIwE
hFs424pPPIYMwYpqq0zXgEbMlVdhSWjj4KiV42yZ4nMirpudlFzbqnfFUhEBRa9rTpmX3gMur9G+
wheCqMkZeXY7MBS7MSdXHvysJVtDV1CIUrs2o+RIs89VLHH2hotoU7vGXcFQrAzGb6sZocO9mo2L
6b2umTbk7hZor8PHf6GI011rBfuyLEqwnWP/aafddqGngUGvfmo9P9dsKdOourVw5K4iwBYNWd9R
DbfWBJ48PvqcY1gcCV20xSMbuOQwVjmpIg60KY3B2xK5eo2QOzw7eYzplGeOIkUUaRoxA0L4mVdk
a1tILM4FruBOYx+2MD6wS4gEwiBGA73SePiSmSFIp8ZDnkM5/Dsgm/AK8mxHv24c3JZhdN/pdEZU
HXGsUc3kd+h6AUIhUiLLXyRwouMstI8zDQu0P7NYM0X5dbz5VEhd/8mXSiiUq7pwm9cqUeUx6xtS
Xj2Cty7wKUecDBw3+iwCt313Q1o7mWUaT5gg2BvHSu0TvJurfgkXsM0JN9rpz+FiJmB3RN0Plw4b
SYaLYRaDIPDJ6tStenTJvW8nnKJ3MB/u/145ipUWvsdvUI0veU7cBd4K8Q52EL2JAI6fMb032aRc
oh7XDcxNy/auNAUw/zKUfxZ2BXUT6nMSZk+ZGze7vC6QJdnoMJlqGdtMqPWhnwCbkxyE0pnbVrfR
ReUBaCerOQyVottOrHNulDXSbrRh5A29t3EvsW1aJzN5YGLTwXEqqysQQXs/GV1ympoKlDJu743n
t+UxmBnL1r75PkHa/TElEPK2tuisAZuJZij2aeTsHZLpS1ka0882f2jy/ho5L1bpW6/D9MqdfdO7
PVRIbViHIXJ/y1QCzpg3jVPic/MlT63wD95yoInBDgPPxgzu6oAS5LR0NrbdFxTmPEYVU9xwxm1b
wMLsJwFexxhfUoRkRCJyKyUYITdlM2mtJSioqiapGy88yTapnaWD49I0E2VETYYP0sIar0djNTi7
RJFlaGyHCGDAs0zhfGZggVQfMYoya+AShqCRk27BT3gu66aSz3FLtL+bONdYBFvbrCS9I6VAm9DX
2mPqhCj66HTJW2XSAsXp1z10/XxDzhw7XTjTq16/AKZ7mCRO6HS8bUOwEe4AtT9IygkCGfAiIYK3
Yud2MB3aKf3UFaYuo3lGWkYDTzCrc5UdSpwVc/w2WXV+ixWXVIQN3MDwX1p1P3e1OLnFxLMO5GZH
aHTnp6SWST/nTdSegjI1T1nPnRPqlgSXbzq7FIkVqpN1bDIKxO0Ip5efzvIQBWOENYk3U/QJ4l8M
ciRjjehceBt+STlOaHzYRe1t2HzYa9cnws+DfIrIZvjRA+dyuu09dU/Isy+Kjil0TKxoMp8KrOFJ
yNOAvPmlUv23O3rPHU65lV+1xXrOqBVETB0Dwja9+T0RDTQr66XU3yB6XnJVM/UQzlZ54SfdwBTk
JfyPXafvNK6lMc9e43w/cFwVUXET+TibaJLD2rKY7FL3gkeKDL3TvWSo/Bh2iHgLBuaIovrYgJes
a+Gtzaa4BUn8UbjVTdRVmH7mlkq+xCXiOpC0sbBp6bi9xGOPBlxTJuw+1DQROqaJ979J4OZFCKXQ
CGHd4jxDnWAk1nbxvZztfaypDYmTiCDYmdDJqU8lmG07Ho6Bnq1Tyi2GOVxHJ1GX1VaiJJ3zxuEQ
qsb60YIBh/c2o+TBDfZ+FBLxF9hdyPcS48CpERbphgwzIbzR5PBa3MR6OiUt5RtoPtbeHib+Gz4P
Kw1uEytlx5RxzilnQoOyMBkT62GD7kArjkLJijkPJxVY0VxPm8p4EsMIN6/KV97MTlWAYt34s7Gd
/GraQHOtCRsV6yICAh2mac6YDGuFTYtv0s28HzFvcCvvwzY7kwL1Lr22DqyA8b5rktcBS9M4qptk
1sRoEbA83b9XMXaHXlAO7QW8nELf1z2L5TDLM3YAbtZspm10yB9nSTVS3L//ZbRjDR7WCa8G+9+Z
LSeJ2z5YdSP1m3KuDl6Rf5FY1XAbI548PmV/xGioT47IJ3SaNpzQ2jVJZKyFTayjjSNeKpQl7nHK
ycNGr33dfcsoxSNoBpjokMcZ5IbtdhQKGAmTRfoo65PLvfLYVBDgGDKlt5J3BXMnph7eYuVXvxh6
mbVZ4Wvi5a9jQZwN5yA54ZmTw2wRktU8c6IZekZfYsuIIk6WNDANvNGbQWewLTogC7733CedPpCU
zY4afu7OiTr3NVA95orM/Jr8ZeAnw/GullKds0YwXrFn88t89WIqVBsxuJsWJ+OxSmK47cH4Yqkz
FpTxFSIYJKw2brmH+C1RJvpAXSfb/f2tOzJsANRdnO3Qc44DrHquTFxevf702sG4/dcvsen987fo
0TwfhDfu//Vn//p73ljgzTUZy7lwAOfV368QlzJum5aPvJ3e//6JS0/CUQ8JlXvI9V6GdcyLGEoZ
eS0xBJTLRQWa36ag8N9+SSkc/LffLl/9+/eizF54LIDl8ErA7bZBs9ZiP/ftwnF0sPdCs1nXOpue
nJETAfD8ASu9hdO1GZnDOqV/w3M6PFoZMfnMwbYzLrz04U3TgbSgqsXKs5MnHeUPM9EiMDgWM/9h
ORGo6K0RXYsIIn7nWQFwSuvpNM+k6DBITaepWIoA/WHxusni1mkyUhgDY0eFGsToBpQKwQD2eDFH
pUKROtIx7AFqDnxxwVL6o9z4O4e+x+m43Bra2E+L0W4q8WpIOcBPYcy8Dvtuvo3jZNtVi9k5eWTR
8Hc2fQxtBQS7oyrDbLrbsVLMRFe+fk5U2m1yI0Idq4PPUB00c3XkucSmbaD9MSnJ5m55jAv1NNTW
YzEEj+YMmUiR0gqH5I3ECR4PiuRim+2zAH2RTF+FYjTnqp+iAsirlor06pp4nDInvkXY+cix4cXM
2CAUEGAaQAcadyx7anlsLWtkGwGtrDVePWe8hVnMMWAYP9vU2hmpeEllcIaE3Rw66T5ZoltZcUKm
zaWJDv7z1ovpZs0xhzgeJowBB4xABWqV99NnQOipQMCxuAvNJLhZfhLZ5F9MKHEldJw+dRq1WzLm
OGX0BFQ4zh/MeMkHWfWhYH8F0O9E/IGVof8QMdfHlNrgGpQHR4JwlEIWtO4tCD2CqW0fhpSMExbP
qTHYAmGBKvzW5/MjKlW9KqQNwMZTvA92sMk69V6TuZ7YFG7qgO/ci6ULJybeYWj3zjTGKyEKwZVJ
4MFIRnX++wv7XZFvytg7CGkUx2r21LlefpEg6k7/v0j8/7ZIHHDj/6lJ/PCZtAnF4WULluD457/+
8+/f/2ePuG/9w8NB6OK/wX/hCosS73/2iPvOP/BsOrj6XN+3HOk4/90jbpv/MKXLHeMGNgkvO/D/
u0bckv8wLc93Tb7pUiLuBv8vLeJ28J//oap8WtwT/KSu61I/5DI3dSzTc4Tj0Veuvj8fcO83vJD/
YYpkol0WjzfFiCRvJvq/3cretka2SWxCWy749r05RTsfwTWtAK6T6oPFd49j9aWqnR+fJWfveRyM
xiGeIWapZj/AylNpUu7mvLtr+tTdyb6/k7ABtrXJGIdVk5ZKSEFmTv9Nmgzi+G8fwP3/+vn/A/vv
PWTxdvlB/eUj+t9emMvwjZQQ6UI+AItq939/YTqTlWkUMwfuqb8tJ4v42pDejDO6YR0NNmZQ4KeU
oMwQRkZQAPctPzg8WZwVpfdmLyihxiQ0OegIGYfSjq0OevYH9KgcyMVvgaixDbMDVJNwmrejX/8k
iQzP2gGjL0zk8SQT1pmSzGOhkHKGoPKvmdP+KUiWLATmq9/uKfgWR6XI2aCPLA2RdAxy4NqZjG3X
ThY9k1jZhR30hVg6wCE/Ws+7iytFGlyJOyWxypbyKPLmM8HZn4/WBXHxJ0E5dzMwduQUOQkSmfkI
B/Mmjen88u1L1TyyK9oRIX1wI/c2wepsVcYd5qkHFwjIPHUXW+dXCRwAON3NYPuXNDfuvJICatIh
x8YrXnoLDYxUmdUPwCGYslfk0IbxMa3lk/L4Wjk8UsS6Lqz47JxdJzno3rpJmhqxLPx1zGu41Iij
Un7XPj4h0LUM/9xrjq9h3TV/FAdfYP/vZqteNJ+dRdPpyhurr7ZjIa0wzLQRPiNM11AASKVFFgYW
G4GMHi9+KptsA2+/fa1CKt+98FbJ4LdRuCLn/IGI7xmB6T2GyJG6t0VpbzovOfpgU8mXHtLef43I
8XCMc5gzG6e+DSACs96ygySgRP7Z2t3VI60QBM+CljWICtkratWiA4efTkI6pZ2oWPTiL98Dq8po
fNICTJHHZ1SM48WfDKD01Hhjg+0CjvHhmyu/cO8cS1NA1hxPnvxlLgBaeXa+w8a7HbHZqCB4wpH0
GobmYzvlBLDtc0Pvg4itiJOyRgQDXRfSuLoLC7GLu42P20onjcKXWI3bogwPtObCacJh7vvipJGF
6lCIrWWWFB3M5p+gar5pH9jqKpq2SuqU2hnrOEYYqCevlpsKZvsqDr23Kq/JImQUnNSZf6UTOyHo
3OGvssUpECmdHgFkZlu096VvVpuaVRE0b3EJjMjcxhUcIsKpMDg5sW7cuj3WZreMgUkylZ2PFjfS
G63y55zuOd4j2n+0pr2iaV3ryfBr87avnNPAXO0Gkc459mL6YaFnD2UhBS05oZXByX8vmZjc9GoE
5SnkeMDjdQMBrjkEjfeoRgO2+5ypW4cGBtD38ijH/GBn84GP0iXxK0lAOd1BpdUnBt9+P8TL+Ym9
F/LI/NC3UBmTfPwYE6qTO6Oz147V8wuBayyUDS++ogJk9rZJIWP8T7xAIDUJ5SuaH7FBkHG7CkoL
slDjpxylpyfC/KcmRprXhUV1nNqIAc1nySUYdEvvszw6dJYu9mVnvs8QH7fpFJZrO5RQx7ts2i62
f04cIoCXW1Nr5+uDLPwPHcXlXgbEYmoDFX7Jec0gVCPBc5pnjdB8soODUyCjX82eyVnXamsP9lPI
dvQu9Zk6VDQku+Tut1nPAXDoJC0zHmRZy4fYLTwj2qbhErBqQ4wUKfEUmvm8Bfo6br0cNdRmltfi
a2L8vqxrB7dy3tKwpnqVozK9mT9Tx1pDaQfXCv6ho+lpcjsdpd0exn9gXQ7M7iSmgWXiYkeqGbG5
T+O9tNVODwXMP8iZbUvAturjiyJEwcgMK24YyLPFNyjS6RpZ5EulzdnJDOwbLS33povUfWH3t92w
iHMOMJtIaTTlIFnOA651yELFIrc321pcnCnm6LSUMxnlS9liYjRkAG/EG+8byUAlbm8KNaUHkopg
S09VgyjMesoVyOnai02uZOZ5u7SgiNXo6ZlyOrmh49dVDHad2vz26wq8RsfSWeju3HCeB0PG5MAx
9U776I5qABNme0szTbWL6INCAFe4UVeILtgYLKIxdZPfGEKSm3eWh0oE+Wk5+u+jXnx7VMaEho9D
i5EvPG7nkGCbXHM0IcHhU8sh4Kx0P0aDaVNH2NlctaCag1fpA2XL5vQ5a5J3RXvXnSxGJqkcUvcc
YDc2BXmFj8yttcFDMB4O3Rh1L2b3pQYRvnIDIqY5dKv1JuIfReXGa2+hParay4kido+WBg1qj/4I
/TvJHqFDaawwx7+/8ejcQL3NToE03twGhyScbzw4QXmTppyB0Ao/ElnEdGfU/g4g0LGmxPQeT3L7
7Hjp1YyMfWDOGWpG/OkREaOor8xA2PEDBF34aBcSgnbsvCSKLpw5h9b5VLKi40kmxEZ1FxNNWwJy
6Px9ldFfIaJ6Z5Tuq4/nABA8FnMeLghBDZnA/pJnRsh4FNXEXmqv0vuBwSZlwOrQ1wzMFyvPGdjm
R8a0qhlH4CyEVJcljLYZe913rbUPQZOs9KTPEfbOHQIX6pUNtK8e66vgaGi48lPWMIAQMhl12xJ4
Lf8fzlKkQdmaK6FbZvflO5tRsaoTLgDtUqCAwfNoFCghWdPxLUnnjak1n926mnEbKl4DK36Mp4Up
Q3sAhZTtnaiEU37XQrCm76t56mK73/mJ/W0P/XSEElPd7RKP/tUMZs2Ej58ilPy9s4HeDE26M6z6
K4iLFzFQAB0woOm6kDocDARHiSk061PIzRzWCXMCFjOdO0c06WbiQYNVz5k3sGAbjK7VcQyZ3KOZ
reHnEJtcxvvl5N7P3GlOwUg9K3uS+kGwobOPlUZ0d6SHP5MkfepBHRIn/yN8tqyufT91RL2nZj7a
wvbxmEDTcklCj3l78XJHb5B5N7rEoU+78cPIKEghCU5b10gY09JZjALn2cH3UE/PzTBcpamuUla0
25T1naUKY2UgIo41Bh67d9/iILhJE++3LF3kChfTYb/kXcrmDTBGDEFKH6eoIaUZDz9jYhygWJ1k
Rw9Zq8DoG/4zE7VtEkr2O3N9O9R8pZMELkEogQZsf1r8ex+2Pb1MSg5Hd9LPuOlfptq7GlG7t+vp
fYiyk1fiSpvW2h9tMA8cV2dKpklGX2gdOALd5+FlqAeJ/dmbnpIlsERB2zYygq+cUhd2aTlVC5VH
bWm6zxyUcZ+pPj0Qd4aZUyeQHEodWBhgiE0WBd48rNO1wZtWZu65q5zvLB+KbVKikZO5jEf8sXk/
H6zYfh2kuRa5vldJf5049ys32TJsORg2Wmo5t29Rlv8aTvjeR3S0mq3x0ycNjgH8pCYTnUToK+Ud
J0s8F+NzPtc7F7TFCh2QFFsVbABfjTj+lw6Wb57P4iYan+iO24kcyYsdQLMpgbPVCbnXbMqRXPvg
sbBpFAh9TjozhLPSsinMItSczcDWk4mATc+lmCUH34wOzVQ8mqH+DH15psWCJ6aX30rh7wDnHuRs
vIBcfMYfcUys4IHGdrqm5/EpJuAjdfvHdpkyjEV6CJTeKmEmFytBwYoC46giY1svwHmr9g3SM388
hf0mzrkaWst9LzVBWMV4EkVf7hFACgwnIBnsjGIX3UMdDm2XSfMwg+jQXJROuaT2WpcZw0wVRRE4
VC4G022CLhECFbjYFXYcUE5waBC7rMQk9Kr6Y74YnfUsrsoZTmgxccyLJ6G1l636tcBIrrugfOka
3tbh0ITlcy3RH9MKhgoMtHB4q0pNVhMdwKtROuXENAZPPPuDoprZpcwYubYt09k1lfMETEHGJEW2
7WNzEdPqX8ZRW4i1XC/FO2NzNqDNtPKD8bOw0ahjxTY/61GhSp8dyGh+u3U0rStKvsypeR5F+2sr
GvZkum8E5UYEO/IxLbaWFZNYHPxp5Rns2kXelWTBi6cGVjnZAc7BPfQLiNK7mSNTakZvBCaeCxPS
Y5SNH2yGju1wcOh3sQt9IEUOqiiDjG5meJwJ0T3KYkBQa6Zdq+KLmfdwblkRiGpiX5uiCdG2qQ5h
0r5GTLpdOW/KihkccskSvkXFkBSUug6sEelnHErmO90G3EWwrBqr+UrrwV03Aa5jDUGH9oerZwUv
/nxr+/qdb/JYFfnLyNMhWrqfTC/GohDUzOfYQsB870hDgd0y/5CvPPl1uRwbAIxbmpAEupmIlwRJ
xSyAgHIzFAJw2syqTccLvGQ1FvgJpdzQdy7ZUfefQ4qEl02A200DemayZ8xM+2+NkCdAObaU/hH3
39Rz8KgFYIRR1SBiJcP6vrYXZhvpXeu1g/2w63gdqzYl9Q2Ny96abQt13vC+o7QozzZXDAwl/UNf
dH4bjRT75IY40uRGYo47r5uGXQ/Y7Cay0k+jHdY2cJxVWpkwwjPMfZVt7mNjYWdxraNxTZTWEqET
Eh9A3vgrs+f7I8G+T7pEOlqG4mBlKWaSwJFsWEkyM5DD6FhrPLYdMxWPkFQaLvRsBBiWMFKYZcFA
t5jW/5OyM+2t28mz81cZ5D07RVZxCyYNRHdfda8Wy9IbwrItFvd9/fR56B5kunuCRgI0DPjflq2F
rPot5zzHSvsbupoZXK2JeLLAQBG5NpTZQFyqciwPgkiErkTVO5ouItwhRxCTQ/pPvwMpKfFK8imC
gj4QyUaCqj+/TaH36WABpL+NsWVWJeiwlvabE30i6u+K5hmmad0E29ibDgijeQs7h5ZAVQuiEjFP
SoZTgBZu4xTgdlPy1YosmS/5PGJvMIFV8C1VD/YT5Gu5a4CBsejun7PaJc2iGVbEDOd3pN/junqd
YBc8VuGzDOFMwvgWV40rQBtDumP9FR2sAqVyD5sgt2bjYDjvQc0PUFvVUx/aa9YwfGgFBSjPRqDn
yYbkSH2hA+C1WIWUCByhAM/zWKWHKRsT9ucQwkkJc0BmpE95WaO9oWPF8eWd6JZJ4oHXdABy7vvq
FydUcibEWjMfQEaDn8D+AUoWRaF/DqIsO0kHaEs7XFKF/kLZwVlPzdU1p24z64Za38t3AyjuYxUS
C2Cj51gZg1MiumXWUBOjTBJKv858Hy5pKtITgxV4q8lFZH69Cx3vO6IE54g2D4RJNwM7wPWGQVLj
aMvJGzXFpQlAEhbB6L1MQfDcD7xNSPvpqCav3EYMp5GL9kek08amJLz9QUMFOw9D+0yTmd6nBK9p
UB+0q958x662yw/Bqef8nOXjzq7pOuWM0H/kwvQk/h2cbtZG07OtARijQ8ws7GBtQc8IteIYV+Wj
HRpY0aa6R5zC68TZ+cNPR55n6aC5tycqLhNciOGqrVtG+z//BitX3gug37AJvYMtY1BCbTCfTRxA
IPRXniB+XvdqDyTNXWwoNQm051Gycyr0Iz2HszKHdJ0JZmfzlCWXuUNA5o7B2prmaNO4lrPQfS+I
CxCMM8Q8VdlmTnLEqpDQaOgMsQkQdu8ap/uJPKFcjyKY9yy+rQ3YhEuRk5MVduZXm8J28GSMz9Yi
LzN+DbPoBaFf9ISVwSvlNW7ty5/vjGJKg8QDXqgKU3Wo9AJL88xTydRiMxjjsIo7K7inktBhq72h
Ogw44NHakKXO02jW2E+SBOBv0mKat0ZiQdW4YwG7hhSASBhNGmG6yQ2oNRqFaQQyU/VXdKHT994U
e8exJvgOKt8uDfsraWMLwespzwLjNScrnWnDdLdU473Ert73g0DYkEVnVSs4C0Fwku58C6byiZQm
nyOPp0qzvYApo87CVexoJKNbal2iGvv8HPnptKvBwJy9ut/bXrOswrMrrGUFiCDdaDKRQMBx3GUG
T46ELxumZXBEK4EiC9tRBto9weqA2Ut/dr7rnKPABN2t8HszkFlHY/04Sx9uY11xt0W9dbZJ9VRu
AlNEsXeq6W9dtu7C7TMM6YBzHP9PsNECs2IkkRrWN67vxf5RVZvOCutNbDbvGGnm7WAMl7gwG1Cl
odqEU4CfzPWyR9lQveQSPySP1NMURS99HP8oKzOCylO9mTn3IPr4BAE8pzOd3AvQ1GzdIuHj5k6/
Ormw+xRdofDLo2rbjybz0puG9cKLtZVjr44lKSO4p5bcPKtZBYYy1r5Fi2/MSywLK+9dNsH2bTqF
/VYk7L5RWs9R/ppmgEA7ZwB8ebbR1XpOPF2Rm9uwjcFiRwNLyVZg7TUYVjHTdgB4zSidJMKDIvsa
zDJYRRWAAuUhKDPbnA0/q8HB6l69kSbRqOWFlAdyk5b3fAYS2tZyTzLOpbERWLQYskDm5NPOZkGG
F+hczIa45xHGT1yNeH00BVKUfQ/BAB5AV36TfW0fY9ldgr5ZDEPrAnMaYCrr5HGGMcBgMl6NxTMe
sPapWCyv6IpXyWiFR2FUj2OS6FM7zh+24SbXpMnWU5vwjSFjeVspkr/h/cSm6+4qpctdr5S3NWab
Aw6lOupXdtJq3nOOrJPK9dGtErcAWSTbzVO/hMiphW3FT9H0jOPYM9f01RyTWLQgPlCbPMDJndcV
9JBV7Y9cSFP9hQJwMWl3lJ6MQc9l2ZNn9q7aJDkqcI9IDAKuvvRMLoI8VpYpjwsK0+4S5zk/eZBl
jq2Zq0PCEazNJLrHuqyPVgKnLqvKdVgsEdEWAriSkc2uTzz3ZuT978ms4X7wpKseGbInIryLP4NO
EGbd1c0FnOB3I61Jo48IHoslPBm08Qx44uImtQ8ftEWfOMdqMVi1e17jm1nHJYgTdx0mTnjUQ3sE
su3tG2fqicPzeOG7dI2Z4NpSSV6puKxj0TvhI5Zy/1hV9dkk1YPxylTDHGMA19MdBLZANd1KhEW9
2qVk0q6qPhYPeZlduUerk2kVGj+fext0AAMrHE+GQzGIZSBA5zf7e7tjGKLBV5elB0F8w/lOXvPi
VY8ibR09+ofUDeSV8OxNRbVwh2H2OEPmjf2Mj86luyfX+V0FafMoUANsR1Gih3Y7n4c4+AYHyl27
MSxmsitbetTOgdpSiG4NqwbLeuteZIqJp3Dqcj8Nc3UiOvP7pGtOzzY7OswFjHA+ghm6tSzr1u2U
F5dYkdmqX8Dk1ydxnONzVzHxCCfgHpk/kWlH0HlZ9/oIo+tYpIb97AUTdUAUzdtZjk/pkIfnonOg
jARV+V6bJepdHYwbNVgg40LjI9CgOxz7F08ACI/2HBO8vUv9grB1o9jnRRCufc0upI1wdk1FuQVY
PSHkYTvOzRGh3d9nacsOOLXPhTeeiBEAOzurae34o7/72z871OTy6rhdV4pRHZ/+TxU53jPuWsrR
MxPXCWZHsid0We0R83SndgAH4eZ36kDnjHJr3A6Elu+G4aWJ0npTkEZ5EIbl7/jewXGbaYHHPk2v
joOwQ2n30ewkMsIW8m27YF68XOFJ7SsE9qBlKCXbfYnAsZZLt2DWu47uyyZNBtkuEO11ZNId+uku
ctjr0OBgb6G6YuEQoCAE6myB5t8Yw/TTmzFeZCKDU12h4RlM7a5y8LXH3teao+bkGxx4ad1/aYsV
PsITYiSj6ocBWjbB87WN6XS2fkQMQDtM9X7mQoNyAe6WuS2Z8O2rTJ15HyFnz2IeZJTw31i7lgzU
5QubBmeF4n4A98Y0YbZ6XFswzAEV0iNDdz3ZrlG+B7ZZb6f2rSB0LGtEdJEOuzC61CMmG8bY6Clo
6T6SMvTXoi2MU5n3+zREGTt5g7t1TG+ZS7vEeJNgf8Cs9GxbNAsFEIUV9xvqARz+e9xHYoI0j3yd
eLfgtayYM3QkOPVjiPQVPAQbB5zqg/2FvASHpVEfjXjqAScMQEBwBq+8GrOeBdpkx5Gnt1Rmxyxn
EkLf4b7k6ScRjSHhZiXz6VbuoyCX36lY0rtJ5PXrkPgEogiiJswkPQe5fxwJ7dm0Cc1d4eBWBr7x
bhdo+6uWpLFq8s6Cbj8zuR87w12NfZTvyARgDCS3qWJu10c7S0zervXNb4YPBLHWXwIhoWU5KMLS
ftpnlqXR4AEO73PPuuR8ff96Tyy9/7ol9m2LFYDj4t9GB/aPW2KrcMJKluQZB1Pl70xaDzXhInLS
UzoS9LgE+sBg67g9Y5Z3Q9c5275uj1Aa+Apa0F61DT0/HdhspVAI5HjnTfEDwgtL5GkoCbsPsHYs
WYQF9VY8SwngKPYWSZI3vnVBsA5hMNsTs1+X1/Tk8yzgf92K1Io3uWfkz0G2H6cqOPna/Juk4+f4
P8LfBCX8WfL//ZLc+efdvyOEa7HnsKVQrm1b6A/+fkXeIH8fXZ4AmL4BPcEE4WRA7JvqY2rlyV7T
4pjuPKzGWvG56K8Ot2xp9zeuQKsGcu85xp5MM/cc4+NDsdt/+uzOd5WQP1qWfFe/4IUgrg8kCsdy
4mMOtTjWPQTbXtjKG6E5J7S+NL5stq3gd45y7VgCEcTPTIqyX/2MU32zHuvZllci9upNGPpw6gYS
C2wTvh/6l/mE6ZqgsEl7GycDphTXRY7YrT32/PYaZd27Szm59pDQ4TRtL+jLUU8BCoNbEK2tbiaA
PhTq6rRfnJ5UJSpB0UUW+bg1o6A4S6W3TjIZ2KO/CH64/esH0PzzhP29AMMRvHrSxUOhrP+LAEMT
qBsBr4XmX6nPxi9eQaFQa4Pc3oYa8ndMIjTDzANYJESzwaMVEFEV6/BTzXS4tZd99bJP1t3ENpHq
fqN6qNe2VyQHMRHgyunYiBl2LgMqOJHIItPEuU+VEb34UDhBMhXRuixdph2m+9xYQ4wSxGu3jbCp
1wQhSglKXdKkeEoG21uPRfLTDCuFsKH9wVLnuWuEvqb9cDQ6G4zkQCaCY1s/QabhYTKRYwE8fhAj
ga090vQjLO1NN/BGgEFmqcQ6Aee/9xSG9kc2gaDHRkhk5Iwq0g7mmFRl6z3Trb2rHdZm5UJgZFWL
WK4CK85OnfU2NgZSl07e6AxrQ4Gi7I5UN3gffDBv7YjHZQZ25Qumou1M+JQqDPPkBfZP0/Gm9QIO
IYS6+gxjxI/k7nw0PL8nw27pmFyzO1hJvah/52JnIYWuOC8vLIFA1pmvIYG8EsAySnASQ5xOoiO3
eLjzAtSPAVoLy/4wHdsYz0Vuko+nDhon4slLSr4gOd/bJSPWsPJrrbtD0OPfGjv4iKyrvE2VjcOS
bkdKQGMXhz9PLDkDMFXaNwJGbn/aGE+bP7qcILs/T+V//4ejofnrv/P7n0U5Ecyo23/67V9fioz/
/fvyMf/nz/zjR/x1/fy/Xv7tq6j/7fK8ffmXf3L3u7j+yH43//yH/uFv5zP4j89w/aP98Q+/2fzR
Vt273/X09Lvp0vbPZ8Ixt/zJ/9f/8z8UWi9T+ft//refRZe3y98WQmv7B/GW+y/FXtco/F3/lz//
N7GXaf/F921HApE3hWVLHzHV37Re4i8m7bvyfV8oh1vG8f5O6yX/wn0upKCjM4XHR/+n1gvx2EKI
4oqyXPyJrvf/o/VCbLZcZ/952HDYKyVMEl49hGOIx9RyI/yd2mu2CzPsGFxGBtJlo0uxSpAP7Qnv
Tc06XON1S2+O9U70Cgwp0y2vbb4AG8fsN4CaJyiLQLFtiyzPEJcTOor5acbzgughqK8lo5t4POSJ
G9GSMHtsi+gOfdBnWq2jThAHDAShZkhjetZ8onxBKC1ZTjiCcVV7tgaEq121sGSGdas3US39n47X
UGIEx4bN+mYu9JdLlXUfYIM8SKo6Nk+2oLV8RSNRCFHtNAleK5Pa5xY3XskExGXbRqLM2iyE/RAb
OGsE1wEqq7jeJ8P4WGfx98oNxgOD4uCSBwbeCfmqQyx0tsvX7gDa22TeW9ig6Q8WYX8ypKcqihEx
ZCLeh6ZxDWZBnp4etqaemHYbQAork3SxrvhWFIQJWgn4xshlY2EJsI8RwXnLpijc2AtzYEoAJCIS
fsBiMtogDRUyFhbFaXJrEcp3me5oB4L3wvQPQVXE2MCZUcRM6zqkU/gxkm0vnGecZDFxGw50tZbc
GwCX3YVgGrYJKTZhP5G/x9QARqPrR9yrw0OFq5tJ2a9kZHYKN6O5TSO4zRoPXWK9p5hN1/hW1bHq
kOkNmffd7btkG4cReCMKXiaj5cMIsnnrhuGOQV/95FvDC8D3lnql7TaRsin9/WbDz0pth7DT73Oq
H/WY7ec89ZjuA/UqEkWGad59KsHi0GisX16ARqaM3cVT8lvMctrw4STApv6OfBVGQDosUOqipJZ1
370YuJoVGctbVi56wwIe+rep1LqoxvoaM3e3NGXNUKdvk2BZMvWLUyef2E2aDpxp0DQXnb0ytFoe
DiVI5RD+0SXbbfDJtujs5uITXLdNl9DwwJXFVnjW06BiAy+2V8OSp7CjImYpUNbtAdomE5R0gUov
0m/D7cdjSX2+ye2WUBkZsjQaLDDI/YY4jX3vkg6fDEewXvpAyA9hcMuaG+8UZPprlf4QYkC7GLNo
QiAH8tfrfwmdflW98bvJbPcKSB12tnIlmkBPbiq3OY5Wkx5i77MyW+vCdx8mDRcQvmg9zNY3kCJw
VUeKdRBzn5LZNmEb+itI5UtIO4kGj4TA1i5c6GxomBhi6yMbgt+hYNtplX63nyOqi5n2W9ZoU0Sf
orbxNo2fwbJ0wol4xppZTxZ8n7K02IcxW1vcGZgXIVendUfgNDgUENXeg0Oojqv7amfr+MUdqLNt
tCRw/sdVXPrtpSl0vo2hhDOQZtwhQvs4plV6lfRr0KKhA++cUV+xLhHMScdlieKbFfK3lz7/cJRq
6k/EQLPf0fvRBhJBkewapOY7bOEOiWzdZgkdozZrmcbc7Nha2+jAN0QMM0we3Jq9FdmumTqZdWc+
oOEluJd3ak7lptMxKq52xjxuVMcGxWcg3OpkfRSDO59r3BQbvN1wmTRvuCQRegPZkXhrg71XqGlv
HMQcCAJCZxsNPxkjYc0IsZREVvgtRamTtsHWHIKbG87TEUwteu+p3JF4Xe6zSr4nBgZgyx2H3ZQV
/FNdcM7Iv2U4X7DGp3s1fPOKPDN5d8Vis6nwTLvtrSzTY6bBbPkOojHWWz15XRasICmztTl65JxP
/CcLvZP/s5HtnWSFftPqeEC9icN4+RKKjkUXBA7MnOQYgiKCLzJ148Zu2uGGqEM8Y8Pd1XbEEnEE
ZWTE/oUSVl3mWmxzT7QHYDlgDzTjiUm13rP2l/e28W8kOru3RdwAcGSxmCX+2g/q20xOypMftMGt
jkgwupuGwqdJu3i/E2yb3RFlhNx2rMqyS1XnlLxdcteiIpU4kmLnYdCeVd3e//xCPgww/AmxMjcD
rDX5yKY2XDMxRimA2B9kPjhup9siwbEPg4SG3Gdu8eiFhKb6c/WK9G7lxsFIdp4brvDUaNQyNdfE
4H7ggdxDbn1hXUY/Uspj6f/g8KqvoLq16Ma1O1jWplRkCYRJ/WwkLXdflNoH+MKr2uo+liAK22kD
4CEd845R7p084nsVuOtJzS+kMT7XvPv7ch6J3UBPvPJlhrrLSbxvjcl5rMpxvABXaF8kjs7R1e+E
rHUNXloXpAAujURsoX4ulnj2ISRBVTvT6Pxz6rrN3qlIq2sk4q8oKeSh75R3CKasObHdavZ91qUX
aDnoC4LCJ3CB8JGEITgkFSBcHft30kySezM5DOUrom5nb7BRgCCI0taNGpdGfsReB2OFLb4kQGfp
qnHWPPugrBiMBR/OIOq7qMfvfXhwKqM71LGP1TTxvwrBrGCANv9QGMYvFSe47yKkyjDtA4IC7IS0
o+6WxtJ8aa2JkWT1BFlH3aPIkbfKfGqt+iItdcIV2LygwnkbBj7rqcqHXW1tGR7HL63DZWFr0/m0
un4T4v364mJjyBqJc0rqFBv84BjATCVJAO8PSJpq11b9vi+ggAYTSWiuhsY7AvJBtVcfbat1duT7
1cdZBbyCEPUIHb5KWqaDmsrjTDuIh5UFm4WYcmL1t+JMcDknPA5lk9lWZKEFbrKz7bnppYaaww6Z
qRYG2F8OwH5lJ0tQa/w98Xva6IhQj2AgfKGpaxiRWjySCPyYzgPBRoyDUCM0gDOG8djaPjg3tZEs
sUxAzBrEpoq5hsf0fRgIp0ps57dw2u40d/fGCMKzhURpOw6AArKOfSNvVPpARFy9T5V1CKyO70Yh
wnUWHVSR4QT0k2co9N6tbI8FmXZ7RkFkR2brTOfPuV//HgKIIQl5ZKHsUfJ6LJxGZTPOZBKbwP40
iXueJe/L1ON2HK3XgTb0yverfsx9wZk8kekd2P4dRhemXv2EByhfp5lxSFx02T6SjIhaqPUtTtUS
+NY8Hv0CBJODZGL6CsDzb3yfjfc0X9JyPNLO7lCC7nIT3HFYOR9lazySLmh8Hxj6bC0q4w3+qYPd
EJIxxX1/kgnxPplGdVNzR6TJMnaLjmOY34AVvuDIzs5I9tUUQJpzeUYoPZ4a03iVPlovo0XJBTof
faGGAwyn38yBvGIVKm0J/QXhiu8MO4sF3YMXAbPQtflZDD7fbgF5Li7fwWKkbvarFZhyWYk226yH
hhUVeLuS1iTII8ZZqGCXGLP/4JrC3NRls6fKvqK4ZLEeDBS48hm1bCj6y2hnw75vBDvL9ChHGARR
FjoPPnaihzAzQAVivPe4oB910N+aOCuOHQq0ED9tEJLE1c7qhKOwJ6sVceySLeJFxmVUNUl5PhvX
eeLtCbwcPo/eGVO4C93I20XmQpoHcQOni8VowXnCCQ47foAI1nnDseECxQ7YCn4kAAylQOIYZkhh
/QhxJ6vZsgEfQsGEoxySQjmDOkh8ZO9R/Bp3jJZBY+H1x5lQdsWVnJpL2Tjfoslg4FzDvhVF6/FG
/Ri9RbqysPx8jFkcgtmT8U5mz0enRH4Yzf5bmwnqKqeyVpVrVWsSm+6x8il+tHNnWh1uGyqXNdA7
/LGCBRNt3ntupmefXedjGGNrTgvspYWnxRrsEXBuwIdjxrKNzK0T4JSn1gzynZ7qeOtOAy+Xjykx
j0Ehgf3m52/WuFRY3kVExdFMuN9LM7wlwovWynK+c6aZ68pggoN2CA9gSV0zMVDhm0bU6j02SqZJ
/Hgcd/yGFZklDIhArwU2r03mGyT0sJ5Vu7qefpQxkyJH1sZDhbMkGpcHalQA4a1hz7zyewYGYCYM
gk3UwpQZc1hHy5NXL3BZNwbDFEGUVL0THd2utTZ2V0IOHPgbilBv/Aw0Q1aPrNfAJgWhRI0YD5oo
BcZ2qrW+iVETceORosjCnwUq5WkOQd4uXz2cI9tsYH6kY0z+QM3/ZF7AloUYDKt/WFuz2k+p+8SY
8HsyY8WPSiWJC4QVHiYH26nujXCLtcWmEUDvY+MchVMemmIihaHuXzVbQRj+wJYMHL3KKU9QxajX
MiLKUKU/ROVbmQ/FKopZ/JSthVzGzYh1Yj7ZOHJjtLZej3Y1wGzwWI77hBoSBYHKMhTU0ln+NVjN
bZiIDay9ne3pbNVyTm66isE5Y1CmbxNp2HKg8avTdjODYL8kkc09UYa7ui8/RpFW2wCwlBP728qz
72TLkBDZoqivw+mcEiu60R2yuSk7sbJRK9EQR9v7VbvhmQZOEnbVaaqJgg1dBnPcQ+SP2Yd2msaX
oQ5+wZzemSZ5Nspp+n3MdB6KebrnLMtfbJM0VIfz5bmTTb32/BxpJZOEdeuZZyd28E+E9gqcenPB
qviUp9tKozB3DBRsVRhoTitmvANFrhIGRBSVwEMRVrFtahHsGa8/paX8baioeE5l++zScJS+2lXD
JK6Ik1dG2RBZrtydDZllm8Xlq5DlW1zb5je09ijVKmAYnM5UWrF1MoaaMFQ2/PiMMr5jCmLSHJgU
OS0U+nagKidwkXUnNAbuaW35l2zMHruKVNSmWg2wJFam2+1QkRfrslPmTrndQUXDjoukvynH6clN
YWTR2I3H3jFm8x7Mj2GoifqyUUgkkCxKOaUbADhYyRFwtipyn53OhWU8EV/pC5CMaNVOzQRvNR8W
rVVaHMA10hggkkPQ8GDO1b30e5ImxHzFHaAOTkcUmh13JMw1OL2BAZ20qWA2qRjh+tSkKxcZ9Kqn
8p0bVrhx3zzReqyrzHHXFYEkbNVoWzmOxWGIyhtiRQYSA7uPXqTtUyhTnPkgB/BkbE0LHvqfLyEm
doicsws1Nr63MXiyDQRK2NuQRTnWTfTeWzOZxsknleuaoWCJsh5mYsQcYpaIKnyiL9cjIOnUYZOh
rZpWLyWd1G6or+wU/WhK6nssx1NVkznY5vNe2VCisoBwbYCIAj5H9pbOGo5GRZ6MCC5GLXAa2/Ou
0DN60USR5+SEe7eHzZiEM2StYh55ShG5t9ZVVBAzzKpjpG3clY3LXlg34n01KTH9VzwI+B22cZOi
fvnTjP/5JZldhlEoLvA6lueZuIad7eQ3XB+Elg34+u042sGGLY6xuZ6i6ou/O0PwyRCff+3PL6S0
EmyKVJ3QSAKglw8ScNVQPIWQI4l9XMHXk0egQxkPJOHvSaiTTSUBXAJYKC+NENmaNTOqZDnuwbcw
M8jIonX042i9TbRwK6OLv+vB+0WYqnVO0TKE1nDX9ZOg+9jKynukRPQuWnLn68nrT40pcPCkqt/G
0Bg4rt0ueM3m5VpKGCJ1o9h2DXQwo+KMzQLT5CDj0waJz5JX3k0vv6botQgz5CCPHU8THRuEh2Dw
3xrSDiYtv2QLZms2jVvN24/TLM2YZ3zTiQfLFjWmicCUvVqwqaaKNVuacUyiwDZLGC9/fqGx9WAl
7fyxAfuEDs01IHCxfqy4h4bldhWWNaIkhypi1F92PODgKTo0ykX/s47iZQcH7TOuR/nQTdXRRbt1
iN3uS/ZcoMArqdlgf2xkBnUWreGB1ykQz1FCr02S/dmh3aqpXMxRA0k0CnWuhPeNQO59Rr4cyyX/
1bWMZz+av+cd8dMoIhr1Fof+R+ci03BzntcahXxU44ucNhlNnSa7ShHbwtkIJCou+BzbyN5YziLt
G8Mny0BDGP7wmqF6sMrJ58c/9VsMNHsmc0cs4x95x1ejRHpvlua9W+XKqPCVe5/KkBenHrGKRz9q
eMBZLxKM+fNx9LqIFprAZGMvaXU3ViC/5e70O1DFtFJDis0zWSOf+SKdZ9HHGzfbnID4+9eMpVCD
U0jDPLOndZg550lbp9Kd8Jq2FQmeSHMUYTopHH2yEdyHurtDAHktoKo+VA1EV0V8GS33MfHMfZl7
n31YfxFmeNXZZzXPJ2QsJ8GQSpKKZibDY6T4zuk8ek8C+zQiJiJeONUPiwIxayaoMTNkDAmcJOJv
4ZZECdf6S3lSO5swiM5EM745Q/NY96TVMBncB/iQU6d+N3hgE4EhBIdOsbJNYws69oN7G7utVdFI
GNW+XMJU7IoMOb9+u8ic6WLH1DMcgiuw/UePNJ3S/3TEeHCjPKVJYbycVQdP2a9mOG6ZOfsPWdIc
8VncTWLvG0DgnHf9Y7ZgxzDib+v0B0pStZLYnDfsT489EBOMn8GDHJHxd3heQaS3iImzH4VZvUxz
9TkUKOJ5l+mEmrnaSLs0Vlm+EbODJzS22ZpOExA/d0nZoommKSLEjqOp7Blh4IWKITluK1IGKfYY
EtkGMU6++WTBdoRAdVSF/Ox70ZENEDNWdFZZq35MUX5WedGuJnppM43w6XQIC/TLBB3DHgKFothf
xlcoC1EmWF1E+s/8GS95yXHvn+psRNw53gYQYQzKjoWLKy5usdv0jEEn6Q+bhlD5sDFvne284FWh
4X3KQ0LPAeX0skRawEgEUlR5QWg2PtiS02JOunrjMquZyxzJTSYenc75sHp5CEv5EdKcz2gsLKt+
iOPxUcbJxUadlTjJndn3Y1sAr217g9Abi7bIP5XgkQO/oc8x7fMwNpcKWyGECYwd1TB/ymkk1dcl
RTs7A3XI8OZm3MXxfICZ9Fak7U5nKC2m/pPhChLbCK27aIn0G7ElFhM/HYI+r72H1SnJp5OpqgP+
+nNoIY8tiwrDOGvdycY8B5byyMGKvbMGkho44EUduWMzcivIAS9TlTFmFaemcs6NhZbepNsMANwr
nzhl9gNzA522CQiscOvhsdLJ26Bx+xnJATvS1eMWsL8JQ55yuIzxJB9N6p6mKV8Ho2T5MYdrizWQ
Z2CUa4PFgj9uNY0zEfYS4javpfrIqTKYKTjWKawn3DrNvsEm+4Cq7tcgkzsqbMIX/fin7DayAAkd
Rz1iV2vTaLvgWj8zK9r2bvuVMDBZjQz+4hK6TUMQ3ASSFH3YKDF5xOV6Gp2PmUO7NJiGgs8Y534h
vWEJRLVLwZtsxJRedWdcoqr8ArV0D2t1Qx97aEP/rFODimEZ8bbDrqPwTwfrvSqxofca9SA/PhWM
44Zy/pIWJCPGFTYrmo81teITW/MfVDgEGkuE+iWjGmZKM+zg1CUgfY7fzbY+upQHQfoSVdMtzFAd
xf4D3m96AQetUWa/+/zs+z656MradRtmX/cQE3Pkm/K5YEBtEcwi0FZFRf8GivIJg+BxEN6xRMz8
YAA8twcY1WX9aMnxMLFfXKetPzwEUGS62nl0fNYHabCOp4q9HceIgSmiCjAakD2MTOTMph5vj5C4
fxgWDmMGTtY4oxy0H6IKBqpRfLg9eR1Vo4F+Z5z6XJ+Rdexg6z4os4T4xuZOt09d0h9ch7COCqmL
okoxUvfWCPXGqpp+PfqpoXAZLBVXfWRtgZWchxbGc+Rz76nwe+HRabY8r2XEurCSvwZ6fo9HFouJ
hz0vKdStLqMvYEg9r2hg+hdlFFdDzIC+UN4knKxRce3a0tvXc8gkAdNH4p/SnrD0iXmzSX3Kkdzm
LtUF+GLGV6dKkV/lVL+dxu/3y9VVuUmBWY1NfMj11Asg+F7lvtiuw3Ta3DlEj1IBuOflrMbGdgYU
/+ossrMeo1mMwUWq16LECU0zBh5aHPtkeIobaIQe7m4yVNdtCjRWCw7gVGQXnvyXkuqB+vc+8DD3
s9pE8p7mFqOXSfQPtnmzh6Jfgc2jsuPFk5b/YsqJpEgBfArJ+FmQKxaH6bmNRqgb5ZjssjdbOO9y
xm04Y1QZZ3GhgNsOcBCtnJxEV3c9B334E9H+b7ffpePzOFYHJGkCIrl4Aje6nlClP0wdu7VienVT
ouYWCNKQUoSkHl41EOonJrvM6Sfr3GW4J7wlfWB6GeVTR7wECDfw1DUVnNdUb1iO6wf2KeBvaJfL
LkeWu1jdreQ5DNPrEqCOt3OgTHHO/5upM1uOE9iy6BcRwUzyWvOgKk2l8YWQZRlIZkhI4Ot7odvR
t18qyrIsSwIy85yz99qyrj77pEmx62TVKY3t6mSQyIiSCx1flIf3MDQ24Z2v7fuuBhSnOIFWmFxa
o/2a4XMT2kRWdQfxaC6Z7nmfOifZSpIW1WVHSw2cEpriUeIkWKOIhagsPsM/02iJXUR5vAqKR3vs
1CnHOZB6VnD9fcFi1ayVK8/aD0LoC/SQiSxh3FZn+X4sc+QeuIe28OwJdZnoaaFi3xPcQW7j9fcl
cpxDxZR/b7fiIR2sadsrlu02yNzVTQ8Q3X1BVMzcl9BSVQ9X0fEhNdPEsNQSOcvIbTWnU3aw03/0
M4JL1Hus1DljyhjcVXEjfE9cmgD2VRwiTSpcqPs6AQ9S9CfJ7KEnURM1PpzYqFT7umtdRHUmAss6
eFdD8WbFpeApI5ejGIxdLNI/iILts6w5HhRGtcA4wDFPPqnzFWSSimjyaiLq0aBVt5q8Qa/hcRG7
UHK+4VSSbvDKhrspXy7t6DJM7wxqGLSd5HQxBxgyfG+cbT1t9/euBHIQTXmDGKf6I8ysPpR4nm27
KThJzgcJ5qkfEXwHE3NpO6aebJ21J7z40JATuKsrhi8dkZ1MPo0n0f7Eyfwj4WgcUhMOBmPeDbD/
HYyM/ORRfa6m1GmooGj2L5l7DSSQVetH9akZZXNISAY8F6SEYbEOaAvV7Eyye4qwVAFiW9PU/hlA
xOE3XOIEl+64Lt+IR96K1vL2+ZHt858OGrVvOntp3dMnlim4BI7Anh2x8qjOoHk3/c0WJmVS0BqU
MT2hHBlpwsht56dphrYCg2whOPwzU08U5XvsqT0RDt9ITb/DgvqwRPl+UxpHPSPYC2e1j7bO6PNY
LiUEE9wziMTvLGmeZO8drZnzrQiLFIWWS6x6mT4Z4omwXOTX6Re+imAt7CjYhrJDlycLjs7cjBf8
4VLVxhZuIQ47mT6Y9TXDz5jqHsKu7vZ2poZD5aXnOnsxytq+1RLzscjKReVtvcGWcmlXYgQdRZpD
/Oz2I9LlNU+zvbGyu4Ji7FQ2vrl1wiNJj5/uUP+keeNsXac5cNzc+Na0R4iv7+XIKUZ0nfjyQvaS
tLCGvZuTskhPs2r8ahNWyK668jdaRG8Ku30OayKsho5f3jSKszSmTyQNw1xlX6Nd5btBDvXR0/D3
atN8yuPo1gTMPQTI0zVLurnqzK55AJCXnDV3DZisdJObJFJxwPR2DdVAXD4GSfJhZEgOvGk0mLt2
qNFjB14HP5AXZntPtX9V4oOONrL81tEN4xEbD8EBOxD3sH+uzIZBShlx5eZ7m6jhtT/OF+7wx56z
264sB5PzilXSScWDGSNsexzLReZfR2+6a9cZc4R1UT8wmTRuPMrWOh4gudGRvgbcHZvR9p+tTHAU
jIxzls9QgmQRPtGXoz+0vOsGIjsRMdxDrpmORP9dDJMz/wiJHmay8cjMg0Jcx99NobLDXHVMDbvY
3xLoWj5MdTtt55G9yjGVe4yHxapqGDssksMxTeZzKbJ9G5L0HnFG70gq5AmqTPpQnEtLHYndCBn0
gKYwPEVSMPdMHEVniS4fp+fxNGD7OBukvx5cMXkXGDy3zlh4rP7sPFR2Ax7edoxn2RGQyIRbbmIz
SQ+qidf2hCqknNo/lXIaUhYGxEk0tJPkrzWbp0pW7GXmchsn1sL9I5m88l5EyJqWsA3bHDq/04Vf
q1BIvoQKSwcs49puyic6MXicyLJ4iBpR0hqCqEiu+ckRnPHDxrTvkE5bB3+0s3NTZ0zGzdQ+YnXU
Z4Zcn/gqmk07+emFOLwMWbN2roYPsN4aRP/gQgjedtpsnvIKDusQZXdNF5S3SHf47/Q07Wj5QUfI
IQqGlow/0t+6ziN7lfiPh4aa6EQ5v2+cRv0LZu9QKun/+BEx3CYQZxpez7Pl+jh6X9ETjqQJArVT
bkCbiWDnh2agKZ308595jP+SlSY+cC0PK+yw9VsWD8V6Qg4BfsuN9pwjkg0DefNpJqVrq/tmfMjA
+jrEbWL1istziab0HFoZbzpiykAMbBCZbVRBog1F97ZvIw30flyWAnRKEa4ww6nmk4aLeLLG6l/t
tSH9wHo+/7741qHpCrUGhn5TFXs9IFDi2cIaij36LtAAjDtX9Du50fHC4DpZj6GZ7GuzvMp5zs90
df7/y38/1vgYPWud734/Q03jvIfidQnRNDAoX+CJC96XjhQhVjSfRJzpc10ofS6Xlyr2W0Bd/kZJ
kwm4Y+kN1ovqHBiqOlvoNjBxFZwoSz+3dzS6U+7bLXJRcBA1cD+Q20hpvAItj/dttEhF7AY7y/LL
K0vsePg7D/Xyp3mEYsHImvQ9IrxxY3heh9Re7VOnGs/x8pLGhXUKzefZKUIKVRcL0PKOw2R46lgP
d+i6v0B7FOffK/T77vdrS2baE5/037+LlksoDZLnleliVTbLJRYiSs79rNOzSW1F83zwKLB7hr/g
XAhq+On8ttnRzKeNYFvJ+fcdoup5LWSLUEHdEErFd3qJsWXXAyTxTbYEY7gStkfhmeTND2NwV8DT
vBO91+9ty3+JTOucJ2O0JQLxxQyILuE/llT1Doo8Qko6qBGUQnEt5N3vC0DxYyRHPGw266aXZkwv
CGeivVKdQVikwpMX03HzFeYyZ0eOAw5csnygus53lbPrLIpQmGRE3bTANQMI15xvOf76ohpAiljx
3vLTf2kQ+3d9zZn1912KC24Y4IIUCcZuyLHvUYley8J8QFMKfMbJZwbExDBhkEfEpUPY27XkQhKl
IiH3juqRVhwTJaLlVvQySphHETiLTEcXqwjiTWSTywdw81tk89VThAZUQbM10F2uZV5R9BFi6uTE
OJORKGBtkA20Iu3nKVAeONKGoUrnk3OetBA/M9DPkzf/mXBv0/Ro84ur413Zd/GJBkR/h+x42I9d
9DaL5lRQE27jVPyLK9s5djBxK2Xt1QwrN0rqnGmXiSvEIog4YB/+KP3mjM8jvkE8H6GPLdhdRNtr
AwAYf9EvEErya3BPnSdMYO9Tj/Rfeq8kDlSXIFAAhIgvQBUjvLPfZMm2IJGV+toCwLqkEkFvo74z
mpscfP/a43cHceMO71UosQODgDgEhH0un9l18Q5kSgyRngMbwT3Rj+wTnM/oqVWO2NOBoZ7M1Xjv
kuJ7mOM839Gd3KMBse+zgaFwQE9pkcMCZh9JTzEJc3Pn6quVPk2oqT3Td7bRp40fKcPxncSYc2pR
42AtDRjhD/abG7165Of+AUZOy0tjcBeati38/hMUewpbG+Rvzkn6LuL0dhDSJe5CtnJbwCC873I4
+ACk+m93frdb/xUKrfsqC8bCbfHu+LD7zNrj4OBmB6vr6aFhg0JvhaZ/MCSHMSUG5AH7Mo7/dF2S
0fTAjdpoCp3Kspxj+ZDmJrgTg+U/FT3bniJUBSHqpe3N8SnJWE5NRLmvI9unxbl8MqvtNJv/4j4d
HhyJGL7KfZwEObKkWKefJG8HQv/JFAGT4FdixrVz8qBGMhXylpxfRE8krorg3PqT9TwPuM/1orkY
+c3PMHt82TJfIgQkVoysRX0w6rZ7ZDCA4M2p9bqvMuArFnkkaRvaF5xmHja+QgGbSTeEO1cfuvHK
HU+AdUScVHH6U5TAbf4TCNn/8cece2Gco+3Uhv1mUFy9aeoUDmG7Jv9H6H0ckZuui2lHn1OvZzol
jzoxj2wh1Qs0j/QMUkhtgqYvPvveehFRC6B2yo9xb+xdn1CpuSu/dPIm5kih+Znt35E8G+LyZ4AF
9K2831d6qlgvHauh0o3fXTf6jDo2oLwZ9en3pWjSSx6TiFkYmU0vXyAf/r93vx/r2+F9SGZBtOH4
wiQlvBgjLQFu4/Vol9FlWF5+P/77bnAJFJGF7nZpCqckd5t4//sXIRb9i5uesgmbPcUnSalTtGFb
6kB3iPgSuauGpjP3aTLuKquiX5sTfODH3XXq4ZjNtP8Q9+XnyGvcU+Iyl7XhBTMoRHTleC5GUPTB
V7RkxTXH2sHFehrgN+1/P5wvf+dVPUNVNaLDUyN1K3Xb78fTIODfLJ8BdrC4wm94m4f+IfPwigEN
Sq+/LzOBQZwpBa6JilghU1I3N0T64rEOq/atKsPh6mFwveq++t93mIiI77DCfi2S96xJHs3A1JyR
vOHQCfs6mB1tHI7MuyThkVC2sc/qkbASlcf7OW2M5xJKzpnz9nZWNu2Rf4xP8P1b/cPkZntEE9am
KrwrzVBSe4J8hzNneOSsFT0oc9r3RbTkFmtSNVzERGqwUT2QMbT3rHrYjANndgiJ8losE7HIfVA0
Bd2hJSdhiagl9EzflGUyQ3fMR7MKx+faeKgr6zNiKh3WMWm8zJJRFT+ju8V8IysXlt548PU8XiND
n+lmfsZ2V26rgbKMc4F1y3XrPnqTvXEIjERjKeNjlUTiviQslFXlwWj9p8Lv6lOpoZS1JiLWsWXi
ZMGqBD1PRC2Jo/KGAbI4W37IfIpu7z4wNIRNMcrbKomHoVsjmGoXX3B9jmWE/ahtj/HM4xMmf31d
u6dcQwvIjbUJsygQ5CxAFQhohjNL7HtMYMZI5WS4bzV6+Y3fyfkK9YIwytZ0qdMJaQolOttmpOVQ
ZtM1ddAUZfb05SnLejQTUr0Ly76bPZ5fZRlfYTle+dr9Y2869EUK+5Gzh9hm6MjQFdLEtxh3DQqM
gWib9rWHxxXZcbPxkCrvnAH/AugeT9b/GoFHCGWpAHSXlVsdBOMFctfAKINpoKsfcyNrADinn2QV
gMSJsxnZQWHBx8dbOQ0/Q0NDKfPG7FwM7kSob5rhgmgIPyH+cOia8nGoSSCoONef2g6jU0fLZ+1H
oXeqJq95D1GnZrWrXgn7UgcTX0M2m3vLq89QJGJ88hnWXKMZnzHo1z3+oLC1iIyRDmH2reqPqcNB
ymIKtE+SJeWx/5hEwpl1ciroDdnOHRhNOnlFZhVJjaIDJG1DgblaDjPMKeyPWgXdfe6rjhROvrMC
4jdsMH8EBhY8dp6uT55uAejOPVNIT8KMdJbcI3gWFh4HGkYV1r6mdpm6R+6i1HavjMGma/5mZhCV
NHYnFA91bqTb1qwp8+vnTvfTRdutedXW4IOdmz9//yQzMnKJ9PgqAHJf++UTBs8U6NmKljkeH0M9
Yd8tDSxZj+qgpxKVHFmUFsDvEW3MhOB46F+JjPF3U8YazlAsZIT7y/xwsNtyHPjwcpipgYBpHvUk
YgtQo1HDN+Smzl8nqZhBTyE2leJQWdJlKSddLEntdqt0ju64bC95MaorZyB19cdA8WBSuxP+20V1
dEztcrpPI465FE/EtDlALas5trij+/g4jv67xbnUp/uNN6U+czbk3J2azTVw6uZK3LS985PwJWv1
1o8YBcSVf+u6YeF/FpuR4WVldeVD1TGt53AE39Op2itYWUXVRC8U28nZKfTZbmqq89D4SIfxRxAy
dgFo8BZqbL6SnnRiefIuIgZvlZMTwcEW2EZFOEifz5JiOQt4bABTdVJGxAqgPRzRb67cos2vC5uC
mrCwrqh5zJXrT1Cium00D83bRzv6GAN7G79rXIakReibCcpuZ49NC5aNBdc3AJKZvW52oyLKtzez
8GhFmgNgZr6J+lakdfOK0cNvs3uCtH60kY9vo2jyg2NALRCBQW6XHt58gRAUKbB7orhuUMbO+giU
+TSVwfxklIXzxE2DbcYb73oTb0Oi++JUlwxqu5RhT92x+s3Kh19bsdK7EQYfh3zGh7kPXj3udGMu
y5fYdad71Vd/8XKNrzyDfHFz7y+kMBTn4g0oFvkbnUguNJsq9ovOPTvJWuGGJsQhcS4mSY90Y8zk
pv15Z5KvtJsR+OwNgp3eDUnHWyC+scaRUA+Uqs8ERu57PCdbgC4eTWeamypFdCW1tE6WWQRrnabR
uk+L+dT2Sf5O631tSFq8uXbFuWJwcB00en7PEvl7pvEJiZlZQZhQ/bMJC9Sf5od0nfahbCPvWY82
uv1p02CJfkka9rs+Sc7CtUGxWJqyPu2AJ8X1uYM2yixBygsmqWQy3deWWKHl2hDdtAoH/vMCXBSn
vco7xz6apCzq9YbDHkGKtMI2I1EkbxBE76RBX5+5vLXvxnZ4bJr6eRq99DZ5NJwIRzoQUGNsDBA/
66gt+jvUAv9EhD2mXK5WmEYFuCr/Lg4BeqZsB3fd0PkHMhReCxvyke/P2Xs8wf8Zlpk9XBxwR2n+
Ntg38F3De2JrD6HicO6brqIECJ03P2Ar59d/5MSA/L2b9HsxN2vXENFLF5f23knkX7x+S+1bJu+M
VRbENp2UeYao7Ko2AD9gPntTVUCfmvytsPySsgi8hvsyC8fgW5cCjXJE3HOVvfpAzICAmcn7UjGs
B7xqd79fObFPkElRLrYo7sKQEQvXEu1uAE3U7unFBQG0qL7s2r2wedzAcTRF+2oUcU4amekf8gLl
Ydj7hIfxVFtMOY42CwpeOHtXG32ylUNfvffZTMQlVBbymMutRQofvf7oI6sr/WB737E1eveNK98t
pssXk5HIyu3I1UssPrGGusQAs472kzM173VWP+BhFmht1W4g7uTB6YxPXTskis0AKB3P22FOAnqe
Dvm7x/C0C9QZQdf0SEXUE56ui0MRiM+4O5Q4Mh5nu//JqxiTFbEH4G1B4GGDS3Phw2tI/42GfggY
NDz11fLNDvaX27bxhb5IuAqzlMykPi/3y6H3ndrpJW95BhVq7CCNh0eLhmA7BeN76HFN5j6/RUWL
oqrwcC7Zzn0nG/cp8IZLW7rqrGyJj5Tvuh2+evbt7ZRwK3TCvMWz2T/CcrpkGOWPBNlaK1E19cM4
q2+YjdM7auTBTPXWc9twn6al8Z4qsuPnjHBzxHYLdXhi5+sojqTTvSf1MGM31AbdQZKUmtnjl8f0
vZurW0Wa2spNOZpa7L+M7fj2pef9COCrKxrL49EMWMXTvtHXjJvWbozHIRjse6zQ7kW7IGArYEt7
7WfdrqUQ3ricYY/sotbO9apqT0+CTvv0lookPNP86tfd7LIK6PjFwQpOOJwc7hCuFPswAr/lM/wB
qm+8tTE5PcSmEgZqct8bTJ2ZytR3XQBEeFq+Oyw/xn2V2OKOSdsDZscnOdbWe4x6f88JBT2yG5jv
yGNfWOxRtlAjH2Y5VYvT89WQ8fjeVo7YyRYcQCATRKqT/R4lOfGAY/T4u4UUv9DPofprFZgVGcXh
i0JJtWZzYLca0DPTz2b2UxId67XpwdSo/TkoxPtJKVRybKKURSAblqvmzYzhTWGAZzUxQkqSntmv
3Q0ds+bFU4V/iakoyQqe1Lvg6cQbH7Cj23N6zG0332ZJvgnSdHq14lieh7YhpkM5O5/eyvNY/rgt
ZYiVJJ8dGQa73x9mRYzKAPKaeEWqz/boVRRIeCB+v53MHNmPp51ZJt5dk9Lkdro/rGK0Ndz3ygjk
EfE1FElkjBzZPqbEXNMAvsjMjR8L2T54WdicRyk+gDAShqmOJHGLDYSKfovB1jtI07sPINI++JZ6
Vq7d3c3KRXbQZq80aPSLMdA3jwfjfvTQqXJF/cdwJmNXhvXNSOP8lZ7Cxq6qiVyUZlETltHdtAuz
CTGAh3vCLvP5nTSysxwl6DIxJ8CHxMPUx+PJLNrvtCdBIMfWOnbGj8owfXoZO92ISqHyrXGvXknH
pYoqTNhK3NJHEcE/wDy8aa28eY+M6JmeWEsSE76ZAEWnkEX0POO+WWUQLl7ykGsy+Tq5+p09HUHG
fvtzXW8aeFXXTicoq1IiwFVrPOQYPIgfS/YqdcNbGwzPwneCfyL7bAPAX9Wswuc+z59TBwZ35rIW
2QU9funnaAqsnLlZzniXwTWTulQgIiIGORt0TfpP0uxhodeP1K9wHPFIQg4OX5Mmf+hNMA7eTF+G
6M4/gUGIrxlaqOnSLj06NYMan1HphQCj8BBQRmJLcfcZYWD3Oh58ws7aUxNM8gYA9AnIBDIQL3/m
DIxQrq++Kx6glS6si2A0+ZjWOcQkW073PcIK5j8DRrAgPtHZzy7ao9TslAGaxgKtPkoJJjAesk+c
iw94LQiGZDSopgr1XGt1HO4fWQHGD8sxEAb6Y/zstoZPuqPoL7XmQvUGGl966D7rQOxeRO0S2uyo
4Sl1Xa5lyObRRAKToSbHuHa7kqEFIj6qaENUeGvm+i+d9uHHa80fWzTFWyPUwmuzX+am0KdJpdEe
XV1xUm5RXIBbO9sAq8QzswMH6VwHyiQsTaZbOAeUzZybfz3H3fJz9M19PhrJV2Mxk8tK0MRd4JpH
M6+8jSb+CMl5EO690bJOjcexMpk41jVF5e7aCWw7dQ2SG4dNgRSBL5L3yIy1AegWLEvmyqKptG2B
zSNkXv5cNjrbD6MFY5WD6sWs+vhMH3jPcs+fpgA0OE9sunaWFKvMkek1s6IHcGBDQZD7MMeH0U3/
8pSHl98X7qPoorHWbgUOd8rVmYm4ImqrSSbjUgYlDpwhJSF+SOetleKWWPhYuQv1GcunDDi6SfI6
pHvqWIT5tJZzvVEVV9dyTcDj+MObTMAMx/vFr1sttmq+7/98UFo30gf9O8t2Jc4DwfA19y+w1Zp5
k+iypMBjZUkMcJ79XNT/+XmY8qfXvsjTy9C/AFDAGWgkxlbadCoGky6T1WU+DtEEIRY6gvxqwYjc
m5BKofECZowzdi00kiiE4hFk+PIu1/xi+lj9cxnabgv09oizjOz6ny+/vIs6XE6kuV9QoVi7qQpx
KCc0UAaz+t+XkpwQeNpswMq0P5Cexdvf3K6mLl46rtquT5PmRGguOJ/UC8D85Yyweh+pRVcioIJK
vjdaeZKVQnKirPtqtgAUUhXBTU3L/7zg+YRbzHlwPZNGAeXM3FqSIxR1IGVkio6cNpbDbNBApExb
5vT7Ymnn1RWNsU2XD7kTtgbuG/y2QmECdcj8ro34bMto73httHd70RzGfNjK3GnMrRiMhzgHasvo
Wp98D2BuHRTH8epANt2MIAVWnpB/3TIhY5KEq8XinhoNPvcIIdivWF6QjokDZwSEiF6rICus8RkZ
0bNjQOnkIUfY5o1R8XTyBp+shlDeOr/ZlQzUGTJjf+mE0huOzc7K195Loca/npj6tZvikpQFZULM
xdaNsZ64dqexrv/mCzcGNXqLMXaP3Ghr1zissb7ZB0nzmKWpOYVd/Eo2Rcx5oIG72JjOysLnmCVJ
c7RKiVe7Jr6omHV74jcVQDu17u1y3MVQBXcJLb6CX0ZkR7h1CKZggSsAH3SoZEyrIIFjeVdNuHPQ
PS5XniGzm2SE1ENJM0oBl0fLR5SXzUlU2AoGIR473eJQR/GOl90/8PyuWOSLI8p2taAfXAvNFSiv
9WxZgjAPHhEGwBhFl8vfpUa9QLzmTesil4LH+IWp3ELJNk2nMUmh57RjtqbjcM6bmMiMYH75vU66
C3YdOWN7FQAVdSUQBKbC+4DDvwNFkJZZ+jVWGIGHxykw5EmN2zqAKGS6FqJIJz4T16FPYA8MxEmY
iUlTiA4sHotRMUCDoXyL9pXXpbcxtpx1EOj20KkFimtYNjmFpnuIO1Zx7l+JC9rzqYZn9xKicZtN
edK2O2516NrQGxhoSujfXJAJNwMPUi6eJroY20yQhS3JyrMCh8ItQqFXl/3JWzrtv+8aw2KgO0R7
AH9qi1n7hy59uXGbiZpKrJo4oLLgK2Phy8GbVuggf/8dgI5mFY2FtRl9no084ZRvDT2maIKdhjQ6
tsGI4KHGkYH+lpQArOLOTD5S/5/rO8bo12SqXnLLbk62N75Xrp3v2kyt6yIstkr0sEPr5yxjcO3W
JLh6saJ/Da94G5TbMlQvRkH6T2O2r/7YocrX1Y67BDeYw4Ddjsh8YjE0V9SNCvA8jsXeMR5pzlaE
Njro820mZswDSalM2/oRcdo5GysTVxj0ijwH2Z3FFSVKSKydjxaKh5vDCyVfE6LaN3NiOboOSEHp
A/JoiPyUwzNubnNrZs69TA8cYrDoEKeC3DSDPYJPXkdZcImN+N4mrHgrEiJlHbIr0TwFJJNiKlpT
RADh0446GAa7ocmRlSUvOJtmDqalj++9vL6UeDhO3N5bGfKwVpuyRZ8V5ZcagvrKijEq4uU8xViT
qGO6S+xWCJLUsM6HLj8sCgmHmpT6a0DH6Y1nSGO3yLHWU/7p6nEPqpS4l8J9YvMiGQZ8wbrvzRJJ
SgK+usKkrIE3T75FXq7pjoylU/c8Fud+sNTBt9wX5MDXPtXZFisNFhi/36JKGdZFkOsnA0ajORcO
vWEzODhB+G1BpcmyofnRs75N4UCqkttkpyxHONGliKIacBkrr0WVpR00TZFpq8PyX3jU+djV/ZiY
jDpeNxKtCdfpo9VfI4oDtjs0AEGcP2UIoPAwXGyKun3nvbRzu4myZh85wbeMoZf4qkKR0dtyT++O
2BXNRVTzhwRdBqF3pmqthvL035dZsE3NPpHhNKKQ8DtgHjt3b4yeJtoeq6Xfftkx8eioGrByVzBl
1g5Nz7UaWI4wxRFLSkzrsgtDsA+KZ8RFPF/eI0PmaeMNbo3Mhz1R5SERSg4rmvSiYk15Oq4HpyIv
GH+UcowTh+LkoFhS644/lctLY4mjjIGdivY+9ANsloIfLpCO2ghZD9xIPYfQTu7bLjwSumjsf5nd
8LPvgUiU6KzRo07o5fBpB3tmWTFNbft7nLTeqrhJFtG2ybBE8HP1wXBGau57U33mCO4D3LXb9e/X
QxtMspuG5KHlYrorYZlQ+6hzPufpioU1wojPfQPTG3WWYvFPp9RGdO/+DSvCKpPcfrGm6Vv1NLDo
Hn/MHHt3zC4f+8ax9kKi0wpGlrUCN97vV7IRM6JGbNIt2vLbJBMMhklKJHBYIIgPVbzTGa3dJvQf
Ix/5ZiDVSyhHLM7YMSjVRn9nh/qr6+gBSE/praxn/9CRMxIIjMLegPZ4njgHrCh4o7OPSUrLBSQX
Gd86qugZtNMNZDCKVpwfqypMXmhzMZVZXuLSBByfBTeT/JVt5M1QJc2bKNLulFTfBI7pHcIeHJeL
Ezu1p+n8+9IwSeBicAhVOewnP91hqv7URWTvutL7qNTwwsCr3A8gIllYzWMp8fkVoRrPltmGJ42e
JRXIa5DFn4MK8bYEBhCYCeptGgjHyUC05gD5LOsRUefUnewOK5KbgdHAtUZyuGPcdSV+04WoTqTW
NOTYiZP4Ic9OBhHjpGwcfbMRB8OEzpKL2t7pkbBxu+Go3VqBhygw3LD1+nvOPPo0UnckFl4NfvI3
VMlog5iXrjUyOm5O8x4CRXOsphR1V8IspyTWhDsXGWdPfUzeqdiFPi5Ss7q3dTFybTla0h/7V9gZ
zZnOpf1QUdzWVifu4ATn5zmYko0fGpd51vkttG9ZgJwrk8JDD+K093W5J9j7UcrGep+BMPNtuMmr
iEXGkZVlajAJkiJrL8Ia7yHlgHqxQd1k0wK+q7vZ2s/orRK/0CT/YuT0lfj0+zY7W4nPbyvDjMqQ
d52X+JLTBr9AnX+b/EJ30zg+Q2iAOxSJRz/Xf22DbaQ1vFURJNldWdVfk7bDUzwOH99wP+S6j+sZ
FJQNTDgt+e/SoVgF4XnOoS1aRfaX0pRtF4TzkAEhhUnwQE/mo7C79hDHP6JRDIsNmezbIoNxCsS+
9rkNJIGMGy3IyjaIkUYsNzb3WeIBo/U/XB8kzZya3kEHZrmLBxrNeWTf+iJIjylsTtSrzf2c/yOM
MT2gD/07Y1u/myyO4jW63e0UEi0zVfuB4KKVZYCEZhlgGUevFm4VJ6g1iGU2hppJRZYzUMnEPRKA
ihwcg5wflxZPnV7YgOk3IGHZZoYczqR2IdBhOzu3w2cZ56yq04Cw2K9Q/Jt9gLAKM3XeZuEhCgl2
r5sH7b7OlTFf6xLF2Oi7u4Irr71AbtyBmXkboy7OsTrI6Yuh2B83xfPdVbk4wt6Ewy7+Rgo+Nu4P
BDJ+TnrNUGIiZXXDWYDBqMBQsI0pV+ngLO42P/NWLYz/lVGD3HAiQGIjGdxct1Oe4rSeJqAO/lBc
4qLHrZAIOFmT9+w4XkPpzrWF7YkhzAmjKwIUc5Xn9s0PBnXTBdqEOqM1ZSVqj2gH/UXXHlXuI4Br
i4eMGPhcVf2hXJbtOGW17tVPSCNlwxy+PXhyA1tg7WUBYjenYFuJnL9lEvbMkq1XCoRLDxjySuGy
NgXO8zhsXwABdIsfv1rlXWQ/BzrdGO0AHhTnyHYyx1M0cpjAVBjvOq/923hutafbsTFG6ayqUTmI
QM193Kic07Dtg58sv2OCT1c+Jsz1LAdvkwkzWc+worESZBcgXrRr+OYSNTtbUSLT8eYl/SgRE2yG
/CeFX302YufbjeYSWkt3h3WXHowTbjtjPvcHr3N/aMnLlU3sN22tdTXToM9izOJdytYu+BWDcaOj
WuTh2ltcHGZ3+x/2zqS5bSVr03+lo/aowDwsvg0AzqSo2ZI3CMm2MBPz+Ov7oas6SkYJZLfXHTfi
Lq6vkUQi8+TJc96h73KZEpsEeWZoV1UBLgaFJg1KCFoW6ghrN1SPrf+r7/v8yNwyNEyAWorKVU1A
Exrpns1E0QhVeki1JQda7Q4p+rooRClun5t3XSj8SIaMHRxBFlc9y3OCqLoRylBz6kp6Guqq5Uvh
hZHTfoIEgAq6kD3Ubfuhts0WiBO29QGK3S0KFYUvuS2JbhlYADgGpbgTUu8gB5JKfo4qGLoZWEfg
oDAmyvsQmQUJjIqvkq5yjx1WcR8iSV4g0z0m6HMEyEGhlMv1qKZnthS74E4RoAarp5uTXO9auqM2
rl/GQrPKu8HEMj6JoC2YfkA/3MeH1PKygxrVoLTZ7A5mekiyIdkAhUS7q+Cgr2td+zCQKq5SjAvL
zgoQl4Ur2b7m6JK7QGxWEKXNVUPTBfkhl9+JMMcJ8olJc2w1pN0vy2y9A2a7T36hCGv/dHqps/gm
H/CJLBRoVS1kwYhl6TaGR43fwJoNiQonlTI6/ZidcTUEwFLmG+BXSO5KOPZkpwwKLC5JIde2stY/
Yk3dR2cLrE7/aCEVHkMJXY0At6lmzG+6WhfXJhY++I68kpQglVfegTeCzK0AFjgJCrpptBZd4pJj
AFJ2KrUD+cXdOk2FmlgCwnIIKtg4tNYWZk4hESuz0R57XXKhRaBryhkJBTNGkqrRhPRQ+6FLDE4c
3+hF+paon7ZcEYIYcjPU4W9hWL3lea2x+Eib0hFVhPKUPqLUgbKiD7C16zapeDpbXgIqCyx4+yef
HAWJVVbbyxChCGhF97SR8VjyDTQPUyhnOAU6io5HbGaiSZijVWPu4rJ61koEhyk+ud6Zfx2LZeHS
QzuaXBtMo9u0lGpt80TnqcUKg7I7hjbocgfjd0MWAYmOmQxUBVHXs4O8E7idn3MNV3EQINtEeKZ4
EFBiWFIizs62hW5X1McRAwQ4EUACCnYv2nqtAP6VNEuwQsmR0XrY0oM/ByQfLD6MpUzz9PVJkLIt
hioUBmFOuYmcDUB4tGSV1oG2+k/xCFLXS4BCC4wP0mSPazw0g07cliftF2afXKQz6Biq2FApkMc7
6HhYvAf+8TTmbD2odVRgkDkxAgv46yi0ZIHFw9l6Sx+tfFeXiPXWHh4VhtxwvjThL6MxgcDB/VVV
DNgwFN6aafJLUvK1kkGWSWBGuQbk7XhoqoVSViA7TfMDVJN3A4qCAI6W8fdcETjwthXyDc9W4r80
WvKm4/DXtdqA8e8dwZSN9i72hYQAv52lubYG9gIX7hwQhgCXLDXAo4JaE8mQVeT3/rJGUK7LrVe0
lP1nDJNJ4sDkak2n3sN7+MHlzbP5s2CXV6JEdZPzv4GUdMS+403Ss0elwtQU9JIJ+70McBZslmJb
QINAQP44ZOojLcf3vLReLPxWHPiK3Oq8wEp2uNrgetfg/dTVMG8CLsuD5i8GmM22EPUVkOt8E//m
uFn0eZEZhiUe+fGa6QSQo+fk04jUGGp3lEYQuZC1DwYuo6sIGkUN1ziX0lcpjm779EQBRdxQEKgO
kekBxkqUYFXIWvpi+oBZSfNjBRZNKOrwwqzbACMnet1rK1YtO9fZzm0T3VrN+fZcq4Z9yvgffQlK
VyhbEq4im9Eckb+Bfax1TLQBLQY1BiA+MKrOlyAL6kPZ7GDc1Ct0HjiYsKzKRwSdWFJ1f9bv7pSn
mhyhxtvNNkVEUKQw/gYIo79HDZFSC0bAvR9468SqcOAIS+oblVC4Yn/W2YHzkSGn7wB8B3TTWdKm
wggbvk+ZcotL8HGitFElCqcMsvPrUwuBpCX3Frl2OFrmb8JMKXHLa5ZNQ/ozQqzGa3ALKL0avWMt
dzndERFr2LiV4PGCK1OS/pU8WbVTsGgOgI273qd3H6Q4wsUSWo8dJKXzSo4rmD5hzjlfugb4di6y
SKJQ1OJ3Ej+T2FIXVPvWrSIBISpGFu+uEO7TpIs3vtTc+aTkdhOZ6wFwONS4s575j0LnAtYaiHAp
kPiDGicuPFEA3EBO6ukvLZB8PErx+BOjC3y1oMgF4sg2T7OPCi05KTmLZYBp9wcAe1pIXYiWlQdT
5sT9DkXCTBmXcmDcSiW+LKPZbhXA4bjTfSg6jVztLhzUe436h2u2yLuNp3exhhlv7MvgV409hJsC
YVmVjR9sajO7b3yD1z5hS9BL8Wn9W1cCT99UEgFWCfkGqQW3CdrW0SMDB7Om/Zn70OD4ljdg7jSQ
fn70aCaYhGetELhFVgXYkpWoaFryNxGs9nIIwVY3saXdZsh3wklkewtdddp5+O7A/rhXBk19H0U8
hhTY98ckH+IdmDULuZAOS2JFIklMIOmUnXe2z1MWI1Z/6dmX3FKwJDvRe5QaUVxnOC0A3MOuSnxB
5Ua5F9EoyursAdg43cgyuYPqjUfdFiNczW5VyENZRMUUoDKWIil0A3OFItuDBkXQI48QrfJB9ih4
pYMJ/PZM3zrDqqOKegoGUrp6LiJ3T9BUwXMK8pu4CGv5SbV64mQLZ7KFD0PbfIGzzk5Xk/slkufc
xiiV+Cp4nXhsSJB7uOOwtikFF8+jji2DWGlsC+gKXNuoTXtxaNfnH9iezayM9JCM4W2ktQYvM1Kk
QyB1mfUl7QV1fPXHqt9bomABhpao8+FdszG1+BDTlHVyPRxIOANpn9eFk6RqsfaHaidK3t7IuVMY
WMRRacnQYA5HVBHzYLAzfLBtbaDcgDIglY/QVNcmxGfbFzpgACqlDh8dp9o/9LH0WuUFqlG0P03j
Cbwsd7sc7mT47kslvBoDBEwSlu+D+dBJ6Xcj0T6oopLmasM2lEh3sGj/7klQDFV5GcsS57lyRtyc
L7udNyYu632lhqJlZ9V7kDfbVHgoSDGpWPfDWq+M72Dzd76V1Hw5nw03EONAzYPrRsg1yNVmAdu1
3oSq/Crn6VEtYdDDqltQqMAUrOAak5jRkxkEe5TbNqbR36dGvv3eCJII5LXDuB6BVafCephyK+Z4
lBI6oBb3im/RJ8SGNAbabvuKdyjJDhd4sicLT01Om6C0bqpa0+ELAf2l4hcstCGFEMOZ4cs7nUXn
WHmOZLSP4mGhbtjR+dpTu5WJSgPkVOMu7n5mFtkK6DoKIFnp7/rTkC4bXfzJaRhRXbPKBSJQ5UpM
cszIEPByU3S/940kvo86Vqe4pgor6r1oXYErItwovhvG8BG6k4Ablxq7YsOE0IC1VnjSrXyJG5dh
gR/F5RJtKqvfGUpENQCrssD3YrduUOyJBnya42OqVN+RmET5jNRwV7Kt7KqrHiq6MiVwwUUWaClp
UbssW6g0FZRSFN8ArYQ1uhinXajtsVjztOpl1E4ZejqptVP9V2qhdHNJm7PU8ndGXf0w63YBtjjf
9EPRLB1P5CxPDbH+5rWInaF6ltX9+e6NoK9UIOtgxMDqiB3jCdlR0RLlexnP506suWRTBFXl8inp
qm5z6sJ1kXXHslFfzLTI1lImaU4xeutIklSst9OTA7PMUIfejdDGSXwU7+ISXCiVwDT1qg0gAKgd
WpSttbJVHQ259G6ga1afhkNQ91s6YNhvGhsxRhyxFJZdSAlbsTD0qXF3dgQR70rMcWJims2WlTcQ
FKlzc40Q61y7kxDOULUV6sAIvsUtPY/Oe5ShBi8jozmQfr10/Y+y5dDNk2Rc+V2Hyku9xHhmcIBg
6OCw1d0IwgAYY77W4Y7jKwn1Q5NhxYf4OBZFfdMHlkD+gJGdcpZVhHwVAmYY4/FRbVcenawlcLx3
1pdsW1H8UVCRRcrWu00EHZ4cDFXm0Ivogn5v6jQ/oogb2tKp+v82Bb/K4f/OpkBWjE9OI2cbhH//
vbPPwv/84/Et7N7+8DX4/Rf+7VMgy//E+kUTDURvZck0sAn4l0+BdLYwkHV8MhX+fwVbmH/8r1NW
1sH//EPW/6lAeDbO/yh4GJiYG1T0N89/JP4T+ImliwplF1PRLPX/xaaAIT55FAiypBqqSYNS/9Ob
IAW8DyUvTQ4ddOUV3kCli8/vw6dZuP2X1cFnz5s//X7+8/CzMcIn44M+pJoRekly6JMlJFOtthE3
4soQ/sg7+/IQZ9ec/3gs/GeIiZuOeur6wTvx+4X6ThC+1e3h8nMlcebB+FN8/u2lpStqpPDbR+qx
Cue1AyZC6BH+WWIX3SFwcs0WaXYo+c+hkgI7xTzmHRIZqNOCIiFHbvBOS4M2tIVUhHJlsiRWzZez
df7vnz9IEWqC2fFSJTeGx/aWLghmzvqx/l4d2+/V++W5m/sm5yn9NIrslYlap7wPBABbOd0Ixc3l
B0vnGfnvry1bEycNpDQMWclPrNYPWCC0x0OAGLZyL6tckp1yG/xq1peH+tOt6f+sK/lsD/L5HXqz
7E5qyUich6O5aW70V/mx5J74pr1eHkE6r6SvXua8JT9NU0yTHSIHQ/hv/Y/Tj/hD/ajuhPtz3Y9m
1o/6IF0Zae5dJntcyLq+CwcG4kZcPZePwj1NFUSFVtnx8qt8/cFla7LPyXMy8CwMEGhnddm7TrwS
QGbnaLK9EQ3L4GpmUG3ZGjdgd3S0HBG6QsT8Y3hEQinSXO+bf+U9zhPy1ReZ7HlwupDNR0SlxnBP
a8qlK+uc2CrdeH95os4T8tUA53X96ZNLqqBBTQ6TgwjydeW3lPQTfLC2eDRVzt8NMdnicKgVz4CV
exB92S6t76mxwBvgLx8+2dkWGZSITERyMKxj7O0rBI4zmEmXf/lMHJTN8/r9NDuViCwqrBD23A8B
Iia3A9NOvsk/jDvvZdSvvMLXBx4y738OEkSKYJUkS4fxR/sovecf3gu6X5ffYGYfmJMdXVO5Tiwl
Sg71gBLr0PbfkiG5ciDNPXuyicUkjGOl5tnJGZF/I3uPl3/zzJo3J3tXiRpByBI/OUSdT3eSwhx0
UCoQAVrZlKDT5eVhvk4FsET6c9qtptKwgWDlWGCwHwnaQm/TnMzo8pVXvuzcEMqfQ5yKUUiFji97
Lqpnu9NSvLVOu/ytvvIFpLlPMNm9bY5THgIEyQGNW0i5b/mtcE//W/muOP6ruXbQWUivrKSZkH1O
+z5vhVooTwi2M5T4oS6EG32PRtrBcofV5a8xtwkm+xgn838/vuHx6EQ968vg7vKjZybJmGxiL1Ux
8ejZxIWk/sD75NAhsH750TNLFV+uPyZl8MOhkzQmpeRQ1oTHSsUNEfQt8PAr0z734ycbGBJ/LaHs
EB+KCu8eYBEQjS7/9rmTzDi/1KfgFiBkS/9lRLBQoH5Dedlf64VVvIItsShHFNLylI7aQq/xSkpU
1MjbE1XhsJFTHHDrbCvRgb32W77ObeXzfePzb9FxuU/KbowOJmZ5N+ITLX1qvcJd/0QE+Lslpk7e
l1LIqQqSztifenUhxyUYuZHivSJWaC7XD0qZRFdeZ2Yxq5MIZqHznZfyYOw9SulNgaF9nP9K+mQ1
WkhTaKcrC3smvJyvb58nDYV29JDy89qAfRnawYv/BO4nzsHiXFl95yd9kR0YkxjZ8InHQLfiA3TR
FcLqmyJ6C6jzXV6Bc79/Eh6bBJJAfuLpfR6usv6twQpU+EAVjD4jAPJrKcLMHUM25D/nqQqGBLIo
2X+OUj7qUAhiwe+mCv/DewH03o8oB1758nMBYRIlDURUGpp66EGi87UB2LloYkxJgP07YwM64e8m
bhIsT1FXKTIl04N6AK7Z4KQJyhfS3ULN3MsjzIQdfRIz1bppW0ji6aGpn8+trq7fX37w3MfQJyHz
pHee1qg8GfcM2qyjrf9KcejoMDgFDoxZgFNmV47fmdWrT4KKBgvUox9AYiXXTmO8CfquNq+8x9wE
TYLJiHxsQf+DxAq57jH9MIZrrrxfbzl9sqkNaQjAPkFiMRD9FPuDDAejV7dW+3j5A8ysUP38Qp+i
fiMFYwvblC9Lu6SAMiyvQ/CqFV3UvxtgsquRt1NLPWziA+IfRHEsAvNKWAgwObST/Hx5jLlrtz7Z
0opEgDWjMD7ImHviVEhr4l5CW+7e8IPQqbM0dUbfGtaVhQRbw9GyaGhMAnsxhbXkt93u8u+YWQVT
H80iFRJVxTryoIdm/NTWQbs/X3U2l58+s37VyVbB99vMT0CZD2OBNpud1nTeCgmRbEiTQDIuDzKT
1+mTiAWZq4vGoIgP+N7pqStq4CChDNgKnUgEMfMrw8y8iz4JWVpAGwlPPFYFfk/FHmheq175CDOP
1iaxakzaXOg6IQKoBpjNuuuUn1nzcHl2Zk5ybfIJgsSs0YAF9FV7lAubWgKWVHfpyhesVzGinZMb
pfl34UqbhKs6BvuCCVN2EKvBe4cBJRIDarD0XapeGWLuQqtNwtZgIps7JCxY2mxlCa0MawcnRbUG
Xqmw9RoH/dvLMzezrrRJHNPgGYT+yEht4pzaVfkTiEQ0Osjdg19of10eZO7TT4JZXogBPeeE/Rfg
aK+sUqN3teZK7WXuDSaBLA7r2Cz08+Y2HRhedK4A6+FDO3ioHtjBlVeYG2USyTpDqwWpZZT0WcMo
D8g80iMSZCmHAoNxuvI15iZqsssTHBvoO5bk1x5aHLc1MjTqtRLoTO6uTba2J6tSEvl1dNAw5lOq
uyR8NvqdMLSLuHrxzdEtlJhG/pWDd+ZN1MknDxAEHFvwR3uVhluoQJnqGihFH3+1oNTJN8cWQJET
Q8EKvKtu2uKsbyE/G5155TPMZLzq5GObRqnlZSH3ex8BMIAbMMoEW9J2tNj10f27V5h86rLqfJ8q
cr8Pqse6egiNH6N/Za3O/fzJl9bVpvcjgUdbtZMCEpGRtbBP9+bZkuXKDM2cqMokmPdgRUc5Y4bO
ZGMAVdijXp6WuQdPIjmErB4cJQ/uM3iu8UM9PF5+8ExCde7H/ZFQaYiKIPfT7/WzDfBykFwd94D+
ys+ee/okYAs6+Eaxx9lLKA5xvJJ76gursPq7o1M5b7JPyeAJWV7f8pgUT7nzqqPfbMvox+Vpmdmn
yvk7fHq0gthUW/d6vx+MyhHjYRdX6TpP2ytp8tzjJxs1PXkZ8rotj2/wWIScI7xa/cvf/fTJLm0h
kQr4jfTozHwHiWujweV3z3/37MnuhKepZr3C70ZMyS5i5KxN7nCle/npM+mKMtmgBjLhp17r2T2d
wXElWt/hba2k3DpqI1ZQcfbt8jhzeYQ82aZKieeWPIos+gFhJwBvCSr3KFOJAJuMbN8qyo13ZpIM
HiA+dOWdy+POvJ882cTImZajKgfDXkRgR1e2XnhGzCOx7j0hp3hlkLnCmDzZ0WGp6T3srmEPoDpc
1SD0ANvrCLXAFUUg8YRk/2gKez0PIJZDM9pDagIAHnoqwstAN3Ak6K8s899x74sKjDzZ/wglmpke
NMN+LDMssOIS0ose9v17UZiIuZz84XtJZWHR65TqkKGNXk/i6C9ooOMKWcpwR+CtLqHVoMNkYsuW
DH6/RiGVNB9tHreGfoTOptoBIIy0YxrEI6TDvHIQYxZdvW6Kzah1/jYhG90RP/ulgkPDwS9O5qsq
F/oA7itPv4FvBTs0Wij9ppQrQcam9f0ArWBpeGp6bxRR9nF5BXx9BEnaZG/qrdy3QerLeOk8htF7
1b6hB5O0MQY1OTCh+8ujzBTWJW2yTeuTNVgjdJO99YBijAFd5kZ3YvSabP0FWPzGv42Pf9fYRfL5
z0gZe2jAxzJjKUWLahQQL6yGql2K6HFb7SQ4YB1yfZdfbCZsypOAr+A7qCYorOyNTFuN4psyyI45
Xgn5c7dyeRLzhXGIRXQpx30h9eCrcY8ZnlKQro1lLBPxVRyKZeOtJGYxSWVAsFdi6lxNSZ4cBkMv
Y2wgmOK+QGcPrK2mvvQJZA/cKTABz/VNK/zExwAHhitJqHTefl9ty8kyzEULzZKeEenFImX6aN4R
hby9ddc6WO1shdVpkR6FR+9ajn1ed1+NN1mPgqnJae8xnn8zPEe32bPiAsUfnPEtPuary2tj7p0m
6xD2WGpBsR/2A81IR1MhCvqDli/9LMaoDznNy8PIM+8iTc4O5HaHoMHxdG88+PdRbkeP3Yf63N+h
xHkT4kEL3HQp3YJ1PnQuQjqDi6DtlXn8OnoAefpzqyGJCAlOZGgUAO+TJf7i6+r2WjI1dyhKk3MD
QkeNLUokwi3MEb6v7uIRKiJ0uUYNHa+OkJJu7jyh/5UO3cPlyZx7ofO3/JRlWbpZaJZgjXvxVMq7
sH6PkNpe5YXcunqgjTsf3TUnqXrr7+KHNIkfPjy3EpzYuK9ljAs8+ajESLz36pUlOBOefofjT69j
is2piaqY0w5gxam9sdre8ZRr7Vh1buVN4oQk6RbaTDweRpwb747tUtiDhmTdxYd2oy0rO3TSDbJI
TrcQF1zObHHZOzeFa62su2L5kNqnzbB4KB3zZpssiGA7YXn5O869+CSenARDJ7OJ2HvIsZ2a9t2M
fIRN07/L838Hzk/zqhuh6J3KZNibcCJ7Of2oveqmDPMrWcrcr59EjtKKVPyXmNeu2XeAxBPhRvWa
K0tuZomLk3ABNLgLosBHzj+wQBcjOAV1CYe9EDF6UT6e1Ne/+gTiJDZUdQX5dhC4aUU5ONzvOEAt
rG5z+eFzQU+cxAYLyxxEAngLLM93mmyLh2QnreMdBPTTrbTG6vnN/EFcetK/1YfuATu39eWRZ6L6
FE7ZDxmyUcip78XqxyhhP57iiIqKSdBfCUFzYU+cxISBlRvAUxn3FfKwzdlqAUpAid+R/uEXjzDl
Y+8p6q/cts9f/YuDUJykGJknGb1pEYDaEQ4cTPu2feuinW5tQq1C4eenFmiLv5u5SbQIy8zAlQEf
idHAE+Vk9jU3+0jf5OgMb6HGDFcubb+D51fvNNn8XcWyG8N2xDfgvstQ9ymcvHkTWOrdIrb2aDN6
FbKp0I/UrbwPIbkHqu9cfkn5vEe/GnySWbSYLyMnR0aI9sGqeT5tyn3lZA5sgwfr6bRut+YyB0cS
HLyFsImujDqXsYmTiEFAyk5em3GO9Im6rFQP8SyUp6HrpgIsekvftUGj21aF3LUVJt63PBT9lZHk
3f2V9z5/xf9+b2naulEbLI1PMDn24U29Ubeamzzme3ObOhhaO+njyQ5XaFBsSfQ3/iOOFzvLNa59
8K/nXJo2dmS/1NuyO2f8y3gtLn4Zq3ZhrYSNdmWA3/Wbr15uEm280kCVIWYAemP+TfisLIv73K22
p9Wwzt1yMy7Tt+RW2ul2/Swc9NtsFT4h2vKMcZMd3PgOyi9L6IkrVC4errU3vt650hR+oaetlZYj
v0kyO0SkjrDbehy06uZWrt718kVPhisb9+vjSJrCL0SWlgHXGGUA+lgSvX4j/VXCybyycr6OqNAk
/sy5PEM7pWKkS/vi2UBa8aa58Z6LQ3SMC9t0m0fEsfbjNtxAZvmo1vI638pLf9W49RNW41fO87m5
nISmvu9KUKj8BPjChos2cG73tfwynoCuWaa/OiE0ibkcAhd99Hz5tc9v999LSpz2CZG8F3vw+iyp
zvwWB3iQJu2VG8HvzP+/n40v2p8zGlpccE8tMahx/DUCnLtukW+Q8likjs5lO3iDQW2XTul09pUd
MnNVlaZoaozk0rpqGBJe0zpwJBsdLcdaYZmw9ZfXsrqZa6JkTfZhbyYN3XCOkGHb3VhL5DIW5/BS
ct5Liw/hZ7gMtqdrMXUmqljn9fopySt8EehkZJI8L+HvC2/Nsl2krvxNJ3BfXgMzR700hVVDQqst
0TMGvIhfu+ix1b9HGsDJeidLUJ7TuyR/aDv1ykZTzuffV8tistFQr7QEiJnDHp1411xEDhxNFyau
a9ijW7utC1nZEWzPrW0oyRuoRxvdXcWb0BmdfMupZddOcuVm8ruG8dWPmWw5GUWfMW11ioL7alHv
u/vqUKw6TBV2kXtaWwf9pbiN1qdF7jS2vKKZ56JVyT328szPzsV5jj59XAsB9wRfz2GfLorviIO8
/qg2nbuRbP15mW6NXbRMbILAwlyf7FuRzSK7PySnXkF/f4/fI8f4efmHnFfuV9MwSReiVhCMXuOb
pM3bmG2yCK0U7djQSEaU8MqHnwmw1iQ5iKPCgJWqDHudNKD/lZ2OUnjIvV+X32Dm6VNMNzLwgqpp
lIJqpIR9/REXPG7ItzjTXvn5M8mNNAV0Z5JnShCCmaNo3PYNImVnM+cy9SAIZlBOMWwTgdxga/k8
DkgQC9pf3cMgdP25SDR9DNL+vGGSnD6+kHKJbjP5VQhgVl6evJmj1ZzGGKuFgGpJTF64T4M7+Wzf
KHtXHj5zqk2B3yfRqhK8mOlGia23LBRO17YxlX1VYtaEyXnb34RGojse6i52i77Ulb399YoQp9iU
1NO4v2rkC0WD6PCQNZu6ipd13i2LlILU5Zn7euOI00K+5nmpjzi8tEcQw8ZU+a4/ZFeueL+7Lv+9
KcVpVRcepjXEWBDs5a3/PVvp23GpokziWA/+2nOH13g1HJoDBHIXocbTvXCHsFtkA7Df6ctsjQQr
psdXdpcsfxkgxGkN2IuMVpXy829B6OrWf8CI/Rhvddd4Sd/ab/KLUZIlBY5/kND9cbAORtAnsRGz
vjzNv0t5X83FJE6XkhojZ1hI+/TGejnByQVtsmfEZ8+F474r9t5SW6hLtJ5xBrxW+pv7uOfJ+BSd
Q4SPKdrw0nGEqFmxDdvDmFPKNO/z6ErKN5exTPkKaBHpcZzR+fAOOFZt3iP3dvjROpJzWvjXsqKv
3wOy1+Q9RjpX43mMzlFXtWuxUAOXJMwGm+kgsGWTsDxd/lBzJ5o5mTMhkCojFrkPaFTV8GpfPUtL
VJwXNAwd5NudYIkfl/1LovTGxX5h2vmqWNTuE+q1K0j3m8B+uPxLZpaMNKU25EUYZTjucjM5jns8
dlaqkx8LB8lYW95Uru+gdnBX3OaH6Bpv4+ualmROTjjJEvO6PI9Yuun98DFSzM8XgXur25JTuI2b
uijp2b5bXhvw68qnNOVAhAhytS30vr0l2fVj/2Cs22/CLx3Lr0OMzM2V8vpMMQGBqj/Xj1EKvQ/n
XNpHGyw5+z3FjFW/bDc4XB1CfLGX2GfiC7r1N8OttEhgyr9f/oa/O8D/ve0l47yiP+1AFI8FPe0Z
GRX0RbpFB2+RrZJlvjy55gqdI1e3g/thU+9Ut9jjIH9A2man3Q6r72D4rizpmfNrSqiQdbkhCPMb
RuVX2Bx7fS9Apm+8oxEhLrjOhMa5/LYzp/AU+J9Zpa72545hHj7pDe3vbtei8XT54XPpyxT07yMN
E/e4Lu4t602sfpkttha4aJjjracdUutdSsm9KxHpP+HakDNXF2MSd2rBS3CP54WUo/eUu82btB5e
UeHC63dx+a1+I9e/WiCTcCMPUoGOEaFtXFpLZR1vEXrfkx/ZwdJbCfajySGBJt2W45nQY61Q+xYc
XKKX+hZpTtfknPLsyqVmux7Pf4uwiAqJKzmho9on+00h88fV3eHUPXbsqGTF0bb3bM8ntJkLa4Ow
87rZBQva1Ytr9L6Z01YyJun4mMRlrJ6XXEnsbPfNolmNhJJ4hb7zwnOtQ3kT3qovpQMTdqWvTCdc
Xp7PuautMQlhcIYoMpzLOf5z9tbdj5vuo98ba/1B/JE9QhZZjs/NQ/Lr8mgz8XJKR/BkzM0ClcGo
oCO1ct+g4HfKl172niKcWDbDtYU4N9AkgKGnjmGNzkBFv06VDfh+T7ozyodIWsZt7lCDLEFFi5hn
J8nN4N+bXOqVjVRvkB8tUIy7/Lpz9+wpcwFPnkzMzuG6SmyhdBGDuc+fsTmRFtEhvHLYf531Svok
lc8T3HWi84YwUhFZVMwMgTNXWewqrfVy+T1m0okpl0Gy+t5Xz6/RpQ95/6wLD4PHJvJwC7tWkZiJ
uVM6g5J6GDMiRE/pSFsmx2IlLSmaL5onf/GNa/AKgaCluJS21e7aWlTmJm4arIYqMrE7kvb1ssRD
eDUuTW7bol0scA5fpPeJWznIjC50R1srSyCki4hTiLMduW03W3q2eNQO/Y7WYm9nrnjlc/7uMn8R
4KaUiE4W/3361EsKkZx51Yqw9Rg66NwQpqiCusLyZ3Alns592kngiSzZHK2SSYht9Vyms+vFtSxi
dvVPQ0sTIleMq9g+tm4y40Y6Lb2odNIWFS3drlQgrfdxfe1GO7OApuwBbD8x6TmnLPpW24872qOL
aD0ejGtIkZmzesogSJUWDxiT5yMl5o6uvzaWIaVGZQuU6Ige9hbppytLYAYshgrUn0kQjj/4j/8r
CULYdAnI4bm1261kj/t8E64hjizUVQNdZlE9Sxxi/Ue2947NMt33i3q1ho61kV1jJS9p4S66dbDx
l8aVjTo3zZNoI3dio8tQuffmneQ+9rZ69BjjWm/h9y36i8U/ZRv4OPSZ5fmAAM7E/ffxfuR07u17
lX8hqbo8xg7oRAfDBXLravGMRrZzjfM3CxZT/5x2UckpTZxjUEbDDqXmbeZstLuF7CaLh2vz9xvC
+dUbTqKObvqI256vZrXbUQiNVvIKFUM3XES1Xa47N3SMhU49sOCNVSqisfPr9cl3cVCxq52e2sX6
ckyfiX5TCLuF9ZceWsgu42ucVDc1OAjvZ2iFV+LKzHb5Dd34lMePY3TCUp7HjyiCyihidcJTJ13j
ps09fRJZtL6uat8wpL2g3Zvl91C8LdDNuTwxM1UYaQpd9xEpE7qWh2s/wnv5RtooS5kPtYlwg1ic
HhXZ1h+1g3lUbf+JeiDJZM516IaSDLvvkC2FFVYJVyqBc+mZMklklDAaR6FhHrsP9EgO3MaUl+g2
Otnjqi/t/EPZ5vflTXCn319++7lL9BQGb7R+Ekr9+cP9EF7GR2RTa3o2P6Nl/oYSm3rMUxTx7GGj
PHQb9b34dnnY3xC/L7bF70P603oBjIv8ocmkH9uH7L4+N+Gqp+TYuelm/ECY/gHbAd2Wd9kC/WKd
BmhxzJ+uFd7mrkrKeZ19Gr0WMEsof39yCQtEWz749/kyPqgP4gv0den58kvOrNoplF5rM/o6tSrt
DeNdKmKs7X5A27uybOcePokrWTT6iLLycGApi/gxvPJhfv+4rz6M/OfUJEOlCsbAc5tt/nstyOI6
RLn2JoC2s7PucVtdSTuEFx+FQ3gruOpd+aPaBd/zOw4hyOz6Ep9Q8aXepofy2C885P+uvLE6c9tU
JrlLctJ9lFD4aSyYfRDt1XEdeMA4w2dctG7T7wUC5BuqPkfxm/fN2NbQv/LncKPdd90aHSzFtMfW
prynO+Gh/1Ce0WfNt+Z7jl/cN71msQV314Bbc2F/iujX2qqr8bCT9qeN9ZIssewAPDR6K8T7JW09
5muMps+VlTVWBFp+fyKFz23/1UfJr1kMO1yDC7eoafsPsFMMx3DDo3J7eVnOZZxTEsBoCYFaVHSh
h0W4xtLMDhzRSZbayqPS/EtxquMZynnt4JmBUGFd/eeKEoawMvuc4dC4X4Tcb8dlsNTtbqm7t7mt
OP+bsy9pjpRnuv1FihCjYMtQ1Ozy3O4N4XZ3AxLzJODX30PHXfjlMybi2dYClYZMpTJPngPBM8f2
zCM0vP38spUTXctpqYugqpJ21Q6QnwRARj2CLNRH2tiZK48Tqo7x+/s73U8+KLERMJUbgdyKTS5r
BbVaVIZMcUDb7C0H5RAkEnbpZriycoMvqwVM8qoMJTLkVekqO8jhHHCBC4c82Nf8ZN+rXn+BHq1X
txuzUWZX8oUrWJYEoOBBlU4iO6586LoDvU3yK0Jn+GN7VLsg+6ChO0l/szVlJdJcgsEHWWRpM2K0
etd7ow8Cbnjkdt//Ir5++OAPc+Y4DdQTeWo33+trG7Z0dqAVmUqGJZXq+BRF6kvZaX8qsLRnffVY
xfnVkE2gWPFVlxDPSKeHDPo6Ud1CmhUSuEzf6Fhd29mFYzMJZD47qHKfI2hSxBE6lwyI4IHa2ER/
74bRr011EULpmYxB1dMpZz0ASfcVEj4n/hghR6YczV0b8MgdT1uFuTWTX0LFE71o0c2IwfpdcRz2
9V12rI7cA/T42p/6E9hdPXln7bkfH0F0JE8oZG1Mc+XM/h+kOAQGeVhgR9EAcle8V0f5HN0zP323
fkwv/U+xcU2urOYSMj7FkEzWrBzPIhXCDBBhEwUC+GILOzv7qC8s7190+Ck+GXqVQP25RLwLfBdg
hYQ/QmrWVo8932LVWUEvgjn0f91yTwYzU2KMUd80NEoB2oqnZ/STPeT74ah+aO8WRCP1Tejg2oot
HlvmrFc3VOAxrqJ7qLuAwjPxNGXLkuevfLVgi2jInNQecnCzIZMrxIVRZd5Cs6wFyP/qep/2QqmT
ASrdWCfpkjuBbBF48vfw66gyjbsySLw35kbu4G/l9+Zr8aupLJxBKXmTVAQLBdr5M7kmB4gn3cKH
7+1j7eMLL2B3IL4KR0xGQ/HOdp5apzpvtQCv5X+WiG/dIlCKoPh4i4TJeIVmpsP3gw+O4a0baSUC
XGK99Qhc+tBrwCHy8V5wIMKwUw/A8gTWxvqsJeaXeG8APJoqm3dbD4C0P6eH2E09y5tcG3GKCeQS
nmIoyDv0VD6ne1Btv24FLKvLN98Onw7aiNBbQJBpnlx4L/azo4Sg8HG4yA2ntbL5dGHxIIUCOAd6
yGfoLwPOLiHFB/R/5RRQrIBAXN5AtSozflBTt/ffH7eVhxZdZpJ10k/KWPQIwu7Fg/aKmo1TXqiH
aMX5/f0QX/sV/LfFqrU562mDEWazRP1i45+vPFCpufAoKoMKZtnju8rupd9hApf2CSzpD1AM+wWk
y6E4x/viAOELRERB5PKrspkVW4EM0GVKuEkrtUhjxAOitLgLicgrb6NnzdCCdtB3MsTxC6FxSZCY
hJ5APtXnEFfR9+u5egwXC8oSJmUVAvBiaNAHfioCYHhywykhQH+MT/FGouPrbVPoYnmHXJugfoxR
NFn6ZWUfi9I6lGDs+H4Wq3as/u+xqIQ6iFCFMaUHJE7lfXvIjtrrsO88ca79dl/uRw9yv8f0PccD
gAbsaSvjt/a8ogsHXtWgOKpmOy5eprP4qXltggo6u0xB+FhCJugAfnnz2gbJ2xYl5oqZKUtYvqCl
FYNeH/HWUHlyjLwRfM9kgniWcq9W50I8xPZrkUEndHr+foG/9iV0Cf0VBCLObECE142QEovprOXo
C/6gQLmsB6LQhtz29yN9fVLoEvEbSohvZ/NIxMZGksZJzZ8Kanrff30+1f/3tqVLpK+atVx0Ib7O
yK++f+FM2/jwyjGgS1gvhPxSYRUSx8CfGr//we7Uo3hogY8Wh+keuKbH9tokTvle7L6fygocmy5R
vkM0MB51GHHY0ZfupbtGR+2KvKVn+MWZH4mnfZgA4eQP1Nvikl3JoVNQx//PpVUYEzTlJZ/X76L8
Mi4S3XXciQ7xfZg5zQ6Kmmd0XG9gqdYO3cJpQOYXlSSKwUa/Ao2lY/gG0Cp/tnKha2dh4TMKzhqL
8BQpNTvcQftoB/2ojRfe2iFe+ASwKIuuaCJ8WoPUod1BSuxVG+6/3/ivX84Qv/jfPQjNaKCWIPTc
d66NnB0ilGNxaBO3uG2t/Mr/X4Jv7bCSFsif0akdlggaXkYCZBlkSb+fwNfPHYg//u8EFHXqE2i/
/euredZv9aXafIquXGd0ia1ltkgImeZvn9lDeO5fi3Oxo7+iv1u9ySspe7rE1ioRHeOywvJPd8Nd
+N4fIIyS3sxn+RChm9hRgkE4oJAEiZb567+t17xLnyJF2gudVgrmhDqF/Js+9scwdbf0CtY2Y2HR
elTTIRb4uHnfXeMX5OnI2/d/e8V8lyhFFvEJ6k74cnuYo85nJUj33a9NqroV810CE0NDKaAdaNOz
mj+G2kdabFEorx3+hfFyS4H8fIn/3fjDr/QUbz4t5w98cfks4YQm+O/AiJgoZ/oSP2n7FtHJ4Ddg
K79A6HHrHvo6uUSXEMKxmaoYAkkzwg4pfAD+wRIS/qY31jjTcQIRyAdaQZpXeZRHc2vQlZ1e4gmL
xuxYA9a9s25C8wyajB4k2C9TIx+1snmowxYio+DH+P5YrRngEkNoNjakyOds0wxEBSnXke3AHnFK
kM9uXfJGT+19G2xSHq/YxxItmNa2wo0ct0R80P3qmZ3YD+iEHVUolVeoDoJrLj5Vd6ncW0hDbPUm
rLj4JXIwLtVJB2kOgiCLuCb0gPpa+L18CgmkN1so5EKPrf1vVKNQjPpf95LlOkQzR9Qu9PLaJbu+
eSup5jT94H2/Yf/y4V+c+yVsEKUrS6L3HMEjwDZgVz+qgUCSN3wqT90ZtVV39ONde4yv5l7uuz3x
Es/2dKDgthQzVlzFklk4zyI7AxURfFxbQylNdcetgOhfMeqruS2cRZFBTFMKfFo9lkBCG+jySY7t
U35jJ4CcjsY9sIl3DZA3hQNcGrqdzF3ixYDjAL3yYp0aH+Sdh62awdo8F5EBI1pjl+mIV1BaOBZO
ozA2ApqVviq6hPa1BKRVBRsAGT6jG3gHporige1sgBfrk9wNTvmEYAdZE/M2/I3ehvfkruFu/dLc
vj9DK1a4pCMuqy5kTSOVcyg9FCVG2227h4g7aL7+foCVpVtC+TpatUabYelE+9zqhdMMH99/eO2f
L9M8UGKvbYKFs+oPINidqn6CFp+cDlAx/n6ENftaYqOyMmontTbgED39eTqoz9Cby4Lwpr3OJDco
EaFneQS2TN9zbNSRz/mL4CeUn39tJbBXrswlekqGSDbxuVSrJZlTmOc2fSX51n28crss4VLQZJwK
M8fHGbH8kRXvoLLyZKoGuWV5ZlKfIOj93wD4dEm82keKReiAx3yJLgOwv92yvXpDe7J5ap83203n
B8YXPmOJgupyy4jbOVkBDdd7AwLWZVfvmT38obW4pjHkV0SUVU4k6jtIrAYVSXbZYP83SzJmA/gU
TILpjQ9UYnBQrNeP1HBD29F/dWzDjtZOwuLNloCkTCUWGJAI/6n1s2Doc9Rt9C2sBfdLVrHJ5KqR
6/g4hBON0MueoaF6VHyE4gOS5t9b00r8ZCwcOskZi6AfRc/ZGPmtIX5XTN+BOe4w2JCK/X6MtUVa
+GmeKzSjukAgKNBCk72xGrruciujNy/1F8drSZkQ1k1lQBF7zstLv3noLtnlT+ugN9uz9v0l3jKV
tWFmc/10kLoh5YSBfB5Fv37HHOFACn2fHfgu3CHPYd9S9/vFWqnI/BO5+zyQakHwTi9iZFbAR+bi
5tFf8pN1TtBCPGfZbDcJJj/2oU5rv7GNt8vKdbBkQWAVk0mjIvXQahBVb68We/h+NitbvyQ96MDZ
FYLokULdIvcb+zdBgiA2Ngxk7V8vbFuqJTGhAINc7vBKyI88fvz+T69AA6g+n4FPez2OFO/1HMV6
eRzurKO4hGBpg4hNimNFX+3buLE6K3HvErWYNpNtQE8VhuHWj+bxT3/Mj33Ag++nsbb2C9OuY5Mk
VOKOj3ozyDLDt6zuHMutGsLqKi3MOq960tom/j1A5UF5Rv/JSbv2LhDkc18J7tzvp/EPAfKFgS8R
jODdBYXBjB/ID6rfBOJI/MgHx/6b7gFgE0AZuT6pBxZEj2nAn9mNHGLbGfEosg/f/4MVH7lELWZp
aieTiomqND21fIQwLLKenf3IMnNjiLWiyBKoKHWqztW5GZCtH+ElMUndOUN6Dth8Y2uQFYNZwhLr
yRCQC8ZKkn3jhP8Gytz+COg1uAkguny3BZFYu7qWEETAToBTmKcDXVs0HlTu3NMEgkp3695aiTP/
Afw+mWg/6UY8thNMJ4GGrnUdaOaoECGQtt8B2fn9xq/Yp7bwAxOZIFOmYpC28ef3ojOhYJ3c6vvs
9fsBVkz0Xxfqp1kYBcTIxYgBivSYIuHYV3/i6vn7b6/Z5xJQGNtZW40KPl6Vpza7K6Aon5APrj+H
gBiZ0VUtjqX6lI17hi69Rvz4ftiV2hRdYgPtImooPBt2pnaUO6VzUCDS8XDK9vUB6LgTKlN+h2Bs
n78AfHtsX+pAPG0hjFcWdAn+K7QBctoRwr20vLTTb7sYHZM/fT+ztW8vIoCqVvUkKTCxXv1rmH87
BsT7sGWa6tdRzBLPN4ZJlJUSH58ee4+ciqvqJ/eBEhiGA0C0/99msLgR8sTKejZXXku21wkAZ+QG
baANY1l5t/xDKn46yykEA2WczF4SrQ7VFSbvWkjXb4RFK6a4xFwR21TbzMLX+133rgPlOIPU6XmL
ZXQt6loiq7opngrQJOPfQwLe2CV7BZ2xTkodSPANyGKo+5pDBR3VcHEj856M++/3ZC2/twRbFYLH
eCFh5PTQo+mzCfozf0pOmW95RmDtlNSxPsYz24j31wp3S/BVM0X/P2iyID2vOvIl31mPpodOWiiJ
eNOxddkTuoLRKrL1YF+roi2xWAMjNBxn8oP2R/ZSAZQHsugP09O88ND69ATl9o0K2goyj/77B5/O
oJq3NClUrOXwAZqOtPYUFKNjV/WjQL9Ld8TlL+iyxszsi3gS6HjCteRvXXort+s/P/xp8HxK6ZDP
kDPoQjqtnJyq3Moprn169hqfPs0bvam5OX+6+G1GKlS7trL0a5muf0X3T58WkB0cuI7nU35W35Fr
wtl/bT+0XUad8tzfqkvyjIXzIYV2K85qvYd+cHo03tTzuLFpKzf5vxDi0x8glV4mnQWn1Jumk41P
HdNdkj4maDxhzNswstnDfRFDLsFbUYzXrAoJb8DcoHu260/TfbPT3DJojlvN/itR4hK9NQJTExcm
hrDvYlCrNWdtw2RXHOsStEUMs+p5W+jneMrdvoiuZVq6HCBDNY8uhqGdrelhY5nmwOarZVpk79R8
aigfJpDb6KjuVXaQD9OOaNC+hNgsODQLY3Cg/Lgf2Z8cV+tYT3s9GjYC/bUFnO/dTwcB0gNqpDDQ
IBeatgOfj2uh42KIWydtlQ1cjrIWZy+ZOqU0GLKHDR6kaR3u09AEjSUqAkER9blnG7IE2DWOzaPa
483XFckHsyK2r4qw2adtlHt1x2p3GpCOS7VRXM14OseWYfqVVlGnU/rKyZW496LOyv0+UdDlR/p4
15TCdMpG5G7EYttDrhpNE0ZsH9MhrtxWJGC7SQkLdNPoAi4Ltq+Fhrh2GstdIhTtHjT+4avoQ/UQ
w1x/8jicXCAwwudhrCpH5vCo0/1EbL6bahucmMkQuVnFUy9qU1CAq9Q6UBrqe1JAZbSVuRGArWF0
MllyFNU7w6WjGgUll7Ubxm12kOEQ7ayiry9ZgZq4qjbjczpIcTJ1Vj7aWa85yVAXP+JyagP8zQG8
NV3zp0MawQ+5ngU1wgGAvGOAZYAm1vbEyhuIFgyqTwkrwaFVSF8vcdNSsyBuONWZL3kd79QaXexY
FJAaCzvb0byN9knZZ9AEsEFTFyXyNKRpfyK5YTnMAL/50ArqTmFn+oUVWY5d4r+lYwHteaLJCxTQ
4l0lOn5HYzXd622tHkydFH47lMOel93wpKPE7doVT1xlQozfgvfh2GYS8DPO2cbBW4kdl4CwtksH
Ycx1epWVblT/GSWI4PkWQcCa5SyvhzHH0ZpLuF37wSPT0fO9sIOefGy4hflF/5VbWMSNfakpUzXM
33+ARDbWPRjwzM8vOPLqRn5tbYEWyQShczCRzSCJzr6m/K2tP2z+X/wncplzSPnJr3R6wboOarVn
/YKGII9KJA1UT/w3YDC+v3gXQI0LpK0KbtDoHaQyxO/dwXAi91nZKo9+eQFggPnm/DQBxlkdjSoG
4NXdoLt0eAJPpBOT3K3Dq8nvv9/lLyNsjLLw/UrY9WE9IEorVSgWNK5R3dV66YryLdUUR2OnvO03
ngpfpwcw1sLVRxYtmxyO+DwknaOQt3E8TM1Nra+lkbiUNLshsjym/pc8IUabo6pP6xfKLKmbdACL
khS+HZ41ZZMi5kvLw6cXGYKEakk1CJAkk1N4VP/mTygLHpk77tJrvVfui6dcOI/8+fsd+jIKxGAL
M58yYlpthHmYJZLbOGQtegG+//SX5odPLyxc1sS2bNFM59QEoVane3l0n6U/vv/415kIfH1h3CRh
lWgN0ERS5AkVjzwo+xxMNf1LdYhRAycbpYCVSSxhXFGepopWYxirfcjk3VhEboo+9I1JrNjHEsY1
mppdpM08iXvzyN+sANnGi3JQPHHsT+lddsFjgoAWLPutn7Zi45UdX8K7eqUxxhTFxrPeKtSTGdO8
mqOL6vspra3XwuItzaZ5OuI8JZH1NGa41y3qJZm+sR1rf34e9pPZWUy0E9MkVF00rb8aUPLYDaEM
9//tzy/OVCiRlWXCLi5i0npHNurJ0NrfhHYbqbmvH0aqvWS2E5BlKBu7gqZPUeu/taFO/BLHy2v7
WXaxtvtdojdtADkxy8EbSj2yWFOOIZh4DnEPkFxFzdrRUQN3lSZTHGsSoKnTpNglWYOm0GJSHbSN
tn5imKkf11b+oMuBQqrVQmftxqFdcU9LTJoNGpq4IKl2zjQp3SiesSBtVF8QjZB90etbzZRfvuGw
VgvPpGfQA6JhpSHVWJKfpjVKNx14tIvyun1sUpIFZWZv3R5rx3bhqzpr7JUpabWzWVXZPgMDk0OF
zhzoVVb/5Smi2ktUWaeonNOc5BezM7u9CQ63gCeSuGoy6n5p0S0hrRWfskSS1a1mTiZjxlnnEBZn
OqsOeKFkP2gLsc0+LqzcqRrFeBhEBNBQm/Lf3xvP2riLiCLPczmyjgE7FpXmI6tFczcmOofAZ2yK
+76xo+ekspuzZY8jap1tu1lGnTfp/4SSWNmFz6n0mI6ppionSiU68Kmm1pcRKl+RkxhFfFMkdMWg
HW4jRW3UYC9xYk2v/lgTgPhupeAC3Mgnft1AjT+y8E6UTGBIgRzgqcXwTlsWj6UJMYOi0X7bdX/o
Zswp9qRo8mNRg82uy0BgJqLfSZbuMjwEu8LOEH8hmMynF1nRDy2m2Z7bzRYE6cu3OP7g7FY/uU8Z
w01EcaWdULIjoddNNu39po5Y64BY1dybqs6Z3xgxtfCDCa3LVGgtmiJo3Z5NTafPqIvLewl5gkNc
YDsdnenaoSOifc+EHVqQvI0AozYZad/0ZBwFhA1SaLsWvcn9vLOaLQbdFS+0BMQNtZWqYirHczdl
ZucMgo++agzlYxgn5K7T6q1k1r9q2Vena+GH+lIAFwupOYCV4/Odlx3DWUTA+eW9NHvROjQAozp1
XokLvNhvVjtH6Tx2YNFLgsSNgr+R+4GQ4YJS0hZEbS30WVLhiSifMmZLsC471P01vQ5g5Zt54++l
AzIE73tz/ofW+GLeSzhXbBG1ISzSzsVUEjTxZeZJTxoBURpbPBQTgVLWgCMkKs1FRQiOE0FwZntF
V52nwvAi2/hJKNe8NB6hV9daIBLgM8+xKZjHi+pZ0ebyfYuXulIbR6j4gdOAFuigMhvgvrn6GOb9
vcH6FqJ3CeiMRHwSvfhhZxwy7pqnRWMwdJFfht3fLGWJU9tjBc/WC89IZOJEWY3e8zbbE3M0HK2P
uDuV9kUDjQ+pJn4pJ/NvHFbMrXJ1C7mjGP+AyF+s2pIssLH0yGpbFYze0P1wJzT3HGyD99RhU2X/
yo3azJ0IGQPPFD1H8S+OrNrVuMofphjimHk3QNl9GrNbKWzLqVD70JGK4UZ/7Ft1mIIxyUMAWFln
Zn4Xg3MLGYoYOffcHno34Z3dOpom0HKpqA1mGeZ2X/qdKeUHySoI2I5hu8uaCGzFDBfdGMeQoyD5
cOsqrg6eUJFXcRgZVBX5GVwgD2E6kr2NT71BuW8W2oztH72YaFBMhhowaLZGDuKB+o+RRhVUhFT6
EdU2UNklDgCiA9BKe7kGr7gjkyypX6fK8BALCEhC5wTNmhyc6sMobBYkcdO9AkOoqz6HhPq+xX8h
bqnl3R9cnUT45RQl0NlEjewVcgb9udUh510Zen0LG+U0kAJnLVFsx7IbsS8G1dhnU546BnjJgBmU
eg4uZqspvQoy8FcKYtX7qIbgI8nxx2Hf6n1MSZ05k1IU51rN06BUdBqAJBv0cnWKvntkKqH5mVfw
h5kNsRFAkHZRnWcPZRF1DyNeTp1jyLC76iQFGgwETEjdSSOPr7WtI2ml5UPncOhYvFVpOpw6rkQ+
GSsJfc+h8yRn1smGdO+bpoVokJ6YCWLz0EBXeQlcjsQZ0qF05uIwvdEQqHRZ2BXSfmA818f6ltT6
nd0MkLa3Ut0ZhV67ka6dex1q7lPegsoxNQFJZjx3ialajibtS1qE0tWS3jibQqqg1efC+pg5JUAm
Rmh96noK0iiTZPobs0kELlCIfj7YNfutG+XPRM3Qt5TXthOSfHSHUNhOllfvpDHrHu06kMdKJGpA
dlncdLsZT4MZ5x74RWKnVzMgkSo7P3RIQuwHqKVUDuuTYaczbrmcN79FTuxjYho21NFANa1FsRYo
uGP8Cs07ztA1WUCxk29hJ/QbJRT8WYrInCgEJjDWrrJlgPDIx6bqUpcY9qWU6e/GYFeVD+Mtbkqo
oYlMP/YdfcvzSXX1uf5hJHzYj63xe9QiBH+sulNoDx0L6L45xODKQ13FitvzfnaD5KdmGuWhGinz
atO+VxKYXZMx4XYj/5WK8hYlFfXGVqOHQgJynptps9NTpdzpMwpdM5trWUFJHLyR6PxulI+q4p0f
FrgvU3u8FNT+QatiwN4X+qHvlHvonPzOuXZMUri6Mp7+GpYEuZyW7QeDTQ4tw3xPSvMFIAPtMLQV
WGrSljpThA6Jto7Bfc6Y8FMsGapU2kszoaOhb+LE66PuFoXFVSFJCTcJf8LL8L2S1ehoNKt3Nqel
G/Owwht+esvrofRsUu4jpb/XWmbtkGgGkrjS2z7QbHktw/qRxP2LrumDa0lxC80ULHwd5+/gdkP3
qi1uzFReRhY+CpI8mnwsXRlqsZ9iN92x18ZAJHp8KY0s84nRW4e0GI6ISzSnBJzsMKoKGGzV+mhP
rb5LQ0M/jHh07k1REH/SIulmFvg362joPhgAqXcjEaBhUhR0tma4O19zpaduqEbvaVhVJzZq8aUT
1nuaoI+8i7UjZNfFtRDMuORJQ1wRMbEzNBrvStV4YGaUPPZhDE9eitATiXWK4+5XHKYv6RT+sKFn
5SltfGN6E14HO65OuuyhBIr1OVV8Ph+06oOqMyjEBevobhoi9lqG8ake5T6P4dP1hIzPkL9Cmlkh
ePfU5MlMyzc1HFGkDpOf0qKvSVZML4oyiV9dlgx7pS7PLWlKCIKMFkxMb3HY0rrUfG4maMa30ofC
jqhTTD07DiFF/+kkcR0n0H91NLWLnXGydm0NcawM4WiiyfZmSUscOMmh396prxGpi9M0KsZ7kkeM
ODXkK5yEA9JJWXYSncZwuYM6RIV4XTx61QQazsJ8j/q0dysGBnw+PnZGu68bCnZU4YYVsMgidLVB
GXc5KiaOEdpwA4xPjwoPO6/p7NGn1Ip2WTU8zsBVN+/1oz71J673O1Vq3JWyKP2U4ZzqzTMYVNog
Z03tlnaOo5gzf+CghGDyEunRvkipZ1RTdDTrxvywUjkANqzCZ9ccelxh5WZJ0ZVOkbe4nVoSmDKr
Mcvhb24UNRTeptKvR+OOsfSemhbHFTt6PDY92Vde06Dqlzdunoyu1rR3yWShxGNO4GZEBeeo18DY
mpOrC36XxsU5aodzAgthCp4mTJc/kg55xIFUeyGhXZBEOppCZYVOkrr8UZMxhFhogmLQAGL6snaK
VL0Crt689D2bOYWidt+EofYqLHJRyxHciJrpd+DwnUZ0LHFgDKEgvosL5otscOQAq8QNLGJ+wZRP
dapBE0iTTpJGV5yMt2KgoO0Lyz38wpMg4A3jUIkQpnIqqvxEoubYV/CYVv4yB3OpGe1CWx/8WNI8
yGiI/qhEQWjIQr8eWIHSi9hVSC0WdR/UWgvDsnTzxgc5+YiPTlgXLUh5vUtI6aupfSR9uofapg/E
qm91yQ01nGOBg5M0uT+axtGIwPE8Rdc6l9cxAbFsRD06JJofxd2e1+jABzeoUyeK9DSqXkpNDmAt
jk2naMng9KyhTthwAVKHsLqWQwg+KAjTucgjHVILaFhbuVOR13BINAV9lYBwx4Sue7zPGnBplzUU
FZpDWFoOuIuDpqr/VZ92Vm9fR1u0HmfhLrPggmSaoJQZD3eRjBpf67Kbbk63CmIlk1NoonTGwXhB
I7DhVl3za5yq/Cp6iRaoziwjh1MSuTZQ5r1j6daZdrxyEUXEqE2hTSpJ09rpOmU8GaIFmkMlKM9Y
42PeFLUTy9ZGEdfQvTlv+sMedFDjahbu/ILzgA7hgSSx31tjFQxSzzyqqKeciD1UCkaPCZFieTTA
w1F5np9vlRfbBD4SJs+nRgtYZd4rrfrA7NArsxw0OMZ0rFgR77q5yTXsux+sGt/wGE8gXVl3bi6T
Swba5aJPfRQRk2fcKSCb4xgoqpvJ0UspwH7Z3yeReJxILqClLUPmaIq+n0z0ggIF0eyogKmy1gZd
XTkilIPG2oXyTgt6W2le1dS0d3EORYME/kCNwL2vhqpLFIGwhWfNM8Tah+dqmoI0HHYRoekb0UkX
GEgsuXFFFReSbaAN6nXAN3p4Q62oq5tQAGWKVOOjaSCsppkB6/tDI/PXUGeXhET7epwwiR4d/YbN
433MUIzEcfOzstlVYUiOSZ4f8IhRAmEpwzVslcdYxlctNwHsL3h1KPUwxIOb665FalgKQ3EETyW1
bv20UZUjJx37bajoletUrdl34XTocwsxWbRXsuw2Dbx3sjIDegjXtDlCUzBsY3jv0ddj86UItTvL
HDLXBrpUWOXLaJruUOofWmZ8RBL1/jIec7dTEAfWMkcWwAq5Y7L4nsfTk56nu1HlPvSgmoPRNmjA
iuweETXCHyvJf044gyKPSBAbDXhdNCr9QW0GvzZl5BmakvmFzDQvHxPuc4WhePoKHN1HP00X2str
3XdeLrJdaldAhojug8b8mI7hlYTlaUqLi4LJ2o3iN3x4CBXoCOHd8GgQO3HjEXfCFOMirV3aGn/H
Qqsukal7YRyO3hhpLfSUwfMxJAewVpIDDe30gBSoftDQBZJzyHM3XUa9CCH0RevSyGuV+rcxoNOy
Uz3OjV3BI9UnFEyIab+bCtXrKpxtVuflY2E1xo3YpReaxjUuER5GSNmjywSKu2ijyKXLbRzQJk2t
g2ibyinQhQIqbfSptj4bBKKpKnFUUyLCK3RvrNFq2ZhHqzae0Ho9OQrnsSv79sr15qKkOJCVgd2e
otjF0r1qLYL5NgHUzmYRhGEBnwCVgqsIHkwtBsfOPCB/DKdAe4R38ldd5myfoFbusCbUjgzJP0Ag
0FCXgSztihj6Ti9Kt06ak5aJ+5rIs51rrVtMeTAp9keitn970gQsUR2jY0e8Qv9aefbn/3H2ZcuN
61qWv1Jx3nmLBECQrKhzH8RBkyVL8pj5gnCmnRwBcAAJkl/fS1m3q/qe7o7q6IgTPs5wSimTBLD3
2mvAtoI84ap7X3VjtsXiXLw5eBldUNlzq7PITAmSJxM50ljleQxFReIPyEOMnHg1XkonJA/nxWce
iRMYsXGtarrh47yRQwDP+WE9t0X7o5YNgPFqQYwxWAz+1F/D2tSbnLIxEQQ2Mi3cKeuWfelCIhQM
7KyeU++IlnjHaCg30Whuemh2cIN5moLm7BUyDuBp6Q990jjVzzqw6Kq6E4n672zsHiv0VcsqG7Bm
A3wIiErCCBtcBQ1pxEUJp1c1XdQwYWFAH5J5S0c3PW2ep3X8ESJz+zEs+A86kxk8ODAjOAHMoaMb
6zVBzgJjyVwUl9pdz0HonzzunayBwX+ueMaoMqnw0DRFvndoQRChTt9u2oZdSJ1jcFmhpsTZp8n3
1rcnZ65PkrZXOykM1dxYLT96PBLS0GsxfUkK/jWYmJR+N+VPqA6uyvvwxZcjpnXTohuKXGdPOqgP
1dc4hY/KEa+6l59V0wLWrxFyV5WPOfcaUAUXOGEUGjuFi6TWgdymrlsS0gqBp8NHAxvWGKuGzgJq
WrDDvh2XzdDEva4SRgPYfNmijTWJjhB5IquPreSwKgz5h5XRyxyu6+MIJOTG7kd2J7/XaASV16Wd
8tLVdbeFA0Cjca+gzKBTR6aTCZF0z70Natlz0HwCnnwtW/cULnMy0/KTrMO1lABd2iExM2aD/fLZ
KpCVtUllyS9+HWA8MtfbGm2YiJBBvXjmYKl7gE8DqOSS79TkJrNoksB0GZ6LeDZ5CiQb6Cy6N7d+
ZB3dzUO3ZSqA8+0SbXldoD9BtVa62LloU/vbeTEWHGg84sQe1qna1NW6WcPBxFPfb7V6DSx4P/nN
rrk6VSHWrgvMDI/JY+nqU1HXae6KjMKqaYNI3ngJ0Y1q2I16s96ITm1Vi9rGeUFxujOeXyctvcE4
F3R7r07rcfn0xIzyiaeTX35fevFhc3S+M9xF6Lr1m88A/1MOjf2GfsO5hdY0l9+pGD/l6H/r1/GV
R/QVbPuYOuRZgXidVP144AJYlO6uMK2xeRszUTzm1XLRRmwcPrqxZ1BFFQWwdoUtpXvlOHo1/dWz
6oUU4ZMri01lVFK1r1N+q+T0i/Xvw/gytASU4TcbXfyqRLf3vkyftW82c48wXvLc98hoDaEBBrui
Xa4jLCfLlyovNp0O4xZ9/FJEWI2gs5rxq1jpz7wMT1Z9wCvpsKBZDqdP6HnPXtsn/lKcAtJ8aLRo
SKgLHupFnWfovCA7D3+sEEZmubVHhvtlF/gHsnOdE5kEaM87YDtDfyx5sPMYQdAk+5HTXyvfNZN5
1vVLqch7H2hMHIB0kQ5vSBITwvdsiBIfr3fdG42u90bfHx97r46xb++5gSOehvYKuxX5cvghoH6K
WHFQuEYk52mg6d6j7jPqbZU7ncuRq/28Lkk+GZpONVi28FGcijzV61kvt4GcLMwDeujAcRPyAsxi
c0DUetzBpXv45YhnTa6iVQmsVZIcvrqVPg6W7fWEz9iARzY8ByWLqTRpTb54ve5y62zw/jkevmIj
elRi/uX+W07RyUFnvrhPiDNNpibc9f2vYOrh3YqSMUQkrD+x2M7TY4gGbyTmGIIyW7QfrOr6DSyJ
9yTk+5wviQ3MltYIlQDCItuf3VDHPvF/9Zxv4WG+KyOy9ekbQ1pdIQzKzTlZmU3Rg/otNDpVEzcL
XDJtfY3C6dBLH6eit4AUBlS52pcYRkqpMxLgAeYwvsE2BnYc2tQGOZE+ELKKbofQHod+eBqXYdMX
Mxx9Z2cniNmTIPiYgONhS8lmG5wnH49zs24cNGHtjMxLQCuWffMa2BRbcFuC97L8qZlIXeo/a9j6
tP0nWgwsXhuLhh+GXrxxiIrNCtk1gPrZeRCO9+4ZdI796yw/dFCeCKJJioUnhr6IFo+RwMV3C1TT
pX7qAoTuyAgFJrbPxjzkHXldyuV7W2cUoattl8EIMTXs4HT6vRJkzCh68NwI4Mo+HjyfiliO3lbm
4KiK62Tgle7OoYtjt3h1QORHEy2vJX+kc3ubxhF6e+bHS44RuJRnXTVBrBwfE0uPp2oyeCQKPj2s
uKIHDAUw8JqnTb/0yegusNQZD6b4IiM0zH5evCo8PAIW3JtoNrC5p9OeY0VV45oU4RCvq9iMgPXA
GeAAmSaJWxGMm64BM0k0yGbwzlbeg5nKlNkGKHm3oQPcekqdugC0Q6dLCDKnyKqTGfe3gOIw5BdO
QBREjbuOd6/ozJch/IlCituvMh4KAKj26jgtJAsPQAwrpdNFwD1+lMAuxo32UYZTd1vXwU7lH8iW
36J4S7V/CWQbN8KNXe9rptWJR+W2U+0OiZEvXG2RqHiy5ZwCS05Y/eC7UyzG7ZCTkyPwlPQmZtPP
ikeXqDnU5evsf6BtBTCgTr7To6QtVAMNiIxLOyRFh8hVJE/6krdZJeFLFWATxEY4lKBc5m63JaI8
aXIo6s9WnCrIC1ZV5rvBXILQA1l93wZDEpIm9uRlKB4FFv0A2ibcj9txA+OFTahX0NZwftnhZ1RW
P2e1vOAw+Bb4KFwVYtOWqHubdPkQ4drS0o8NWWPtolOaUQ1V6CxypgAuui9oj2QCQg5C1qg8BgD6
cDvLMSFeC5g+/xYxGpe6f61ZVt1hlqr4dFQJ0AFEhqp7dcbHUcFFvxc+PNeqM7hVpxkMorgwaOzy
fRk18PH79Hz0o1732rpeahqHb/LcSY2zHHI24wO78hiNCsMXtcVQBXsgBA+4j4VL8y01N95igPkc
Oh9eF+wRI5OWbDlXgcYoZTz5ZYG+JqqOXV/96k1/dEv+0RoZAdTVYidJ+DqVvyYxvWviAmBr3sWA
bskDhc3JnWcYbb70BKYOo/ckrDq4UX+brWU34kYQelym7jAxHBxjuA3q/YLmuGsOAvi6uCc0AEvs
dqSd44A/k/VpxUJ2SRpCNO0Itc0N8tNz5W4WyzM8vi9OGKC4H6upv93FSVuDDGy07p6b1dFA3ttq
qX2U81zrpF5X399PBH1nHCEuFXZwZRn+ku3IzQOq6emxGwJ7WcoJ3JKg8Ju3sO6Kj5I5wElKZeiG
DDTKRO20Wbga8i2a3UuXO85bQAv6otzFNZswKIUGqAwoPB8USf+bGeT/ebD/V8cMdHWmjTDVfZj7
5246uf21DP8bZuL/hUj0VzcM16w1rAsG+pD7+UGZ9Rl0k9f/v0/9FzrCOORVg3BQqBkAtyAsAS3C
Wq1RLLWr/mM4+68/53/LvyB+aJZcq+Hv/44//9Tt0pd5Yf7yx7+fyp+9HvQv8+/3l/3nX/vnF/39
WUv899e/8k+vwBv/4x9OPszHP/0hVaY0qK2++uX2NYyN+f3u+Ij3v/n/+sN/+fr9Ls9L+/XnHz/1
qMz93XLMQf/4x4/2n3/+8TuU8l//1/f/xw/PHxKvexr7UuG7/+0lXx+D+fMPx6d/i4KAoTYLPEaB
cYGGYr/+40fh31wOkkLkgtbNYCeJG6M0lO9//sH/5nrUhQsk8ZHjyjwGasmgx/uPvL8h6t1joGH6
ASHUh5jlf364f7o//3W//kUBytNYGcOffxAMIv7pYfY5ousQGYXHNgg5RynwF54MXPKYrwaO4S5I
YPHkuejUfcs2NJde7IPTDoLhkorCu5S13Oc4khIi1rPqNT1OnOwGAsA+GEsYyuc5HEgw9Mbo8CAd
d0dCSA0GDAkSoKwx6/PpoWflZaZMbRtQ+EO3IXHkdSYeKkSjFCDEE7QwYdncmfFuxnu5NdRTMdQS
Nh7RA1aRXFNaldfSmdF+BOq1a3zQaKLwFx0HnYX1cAnIGqVy6U8AlvJ9fq9PKidxiGh2Ev3fhPlm
AGhy9GAvRstnBxyZDY8E2IEYIUFAE6A6UnM2zDKrCAgi4VDOGwxy5QZ7frur6AwIE+G93Qg/aZa/
5nUnnnshfrbjl4lIsa8UHACMptN2UZiWuHz5ot6YkbX7nnuPyM1DENXgRjivO+eEzfDccAO8g4RP
tFrheTWJD7rg4hcQC+XMz2MzTWKDtmJjQ8QF9CJne7IAI41yBFAGVTzUoBLNCJrL6OzP6YpSv2ue
bCvpmcPEPQ6GNBcLRnkzXoEWyQPo+tIZ4JfEQeUjFxeZFfht3CbkcV4De4MWY6vnykn1eZw/VqHr
OJzMm4iGLqYKZ32vhmS921YFbpHCyg5YjH2TNYrgoGCgBTv8zQhkNvChSSJTo8ui7q6IBvU+WvFY
DAMgP0yKV5LLvTNKBCb6TMfafIQYVG4wSopStDVhVrs/HBCmdiPpnm2AOl9gYMwm7V7Y2h2Ctkfq
x7Du3IW6qTdA8zAO9RbwcxsTf9EJDyhyp3L11HZOhQmdwodYGKjLupMxwJKsfPWXpTtGWJYxoQHc
ZxrWJkhpQJPXY7rXMX4eqyfPxdjaC+c8gYNE3ML/8UAEytW5wJsNgTE77ZofmrQPdA78XfHgsAV+
uwLKRmXI1lQcdPkKAzBMC+OWWEzSwzUJh+poMXo+jm3EYl3zI65JAuHNM6ZY7T7UYWIx4kbBWt/6
6DtMxZFg1IkoLsblvaBSYdyFJVdyAiDbN20GTwcvFjXyclvoicAvH7AgNqKi7V4XZZ1EpMWTpqc8
kUEQ8zUoNvWaR9tQ2GrjVwa5v9yZUp/CUA5v+mE4xIU2QJLJkOrGX9EpwnNI+ddBjcgYQiDVURrJ
dmwFigEUHd7QgYLzpo6uBW5S2g/vQQ5SaZDD0bLjBAWouAJZ+db4b41/RjXyKhrPy9hYYdqUqyLB
Og8YHIda1yA9Dx+0pdOj1wQ1uBT1nCy8jX2wBIDKldOj1ShanJQMTY1NxVVxYTuyobKzW9tRGaOu
Q+ght2dSAIjsA/bC78qRyOGZrADJuzhvFR3QMwxy55XrRblIj82b4sUtmx89MLgG5TBR8hMuQlPS
YYCXLTrc66Bj737QpbZDZWqiNdG5nOLJ12CQ2GVMyta/m7t123Lx2JlpxIAXOGzrNWgvPcZcgGjd
C2Zu0SkE3hhrx/9Zrd0IvL56qTTmENG6gD57k50HPDDy56z1yY8iXL0NZhLbfMI6thPcwBpevLYI
gIpLMj3ZqOUx7FuKjGGqsQkX3GKgrFW46wA+Ym9AQeVWw3Fi/dtYsJ2gYDOMYY/ZxCdHtsTO1guJ
jaV9XE/oNHIRPVXdiP54vczFiQ0SRCgr/GQEZWEOWyjCMMmsWvveBNXeDjNU3cxcIjJfNOxMAfjy
Nemd6qX5LlVYwuKS/urq6NBy5JPqG2Y20FyAERmzKvqiUXjsCzKCiDQ/FdApb0gDZ27hi1PUqGRW
OYayGj68zjhbcDPG42zDKrFzvwChJhkoSXky9/WUGAcY7UiQbd4SFKUGpABQCHo06aitK17H2qo+
q5urX+kvXopLGHnANOgTn0bw50bve4cZmXsfa9J6Ppa0jaEhW3ZElkVMsVmM2mbgKE7xsChkRTd4
2niQBiC1AFpw8ZwEDrJ7+a+8BWRWXsPFJw/jpK+NR4L7QfrVu8BW1pC/MQYTQEnudxOzwIQF3wrs
P2CNdTvhlDD8wLaNtmg4YY4DtJ3VQzZZcPryoD0sy3RU3RXxrHk8RsVwXIbwG59z7ATNzWIwc4Jr
k3+EgPg6GzrHOrIPzANFcm37H37r7Ko6+i7r+W62BctD5XA3WZfoxen71/HkuCU0gCADcDToXpE0
cwPjbXDdz8XgI+eoBlSmlUrKsg4xEOyX1Ib0DG7BVs5EwiDbVrHviT4uVYdhcc62flt8+UORUiPh
j4la4tjPT3UpTlq6HxRWCQbkjIjSmzsut2kIHyWaDZc437XjvLCy/nIkTkFH48xgt6pAdSCgPdag
+sE9voAd5Q2/LyYRmN5vxihAYVA8Qwh+JRNYBWIBFWbdLcr9yO/Ta4pOelMCxGyb1GiARMTXMAby
ttR1PhXGnmCt2f2aL6caR8zDBFWgLk/dCPRDhm+tzNGLz8VlamI1yNfytR9XSFUaBoM8ofF3bAuV
X/7iDvBGxXMhNrOFjd6CownDppX4T3W/HIbxFJTRN3kfnmmilkQHsNm0w7IJ0LQkTiXMZujaB+s2
btqoFj4pVYFYGc9FYDIHZBgApmDVfXJvDmKVj3VURSliKB8HX2Z1j1kO7fqk9nUFWuIV5qpil7eL
AT8reke+SwmMw70UefCLlryPYc588yV7DuSQjWp+sQRcAD98Qf0WxY6FxQXXHzKfdgaLyeDRQ7zm
NyD4yRKaH7YWHCEngZ+KyPOS3xyxZsV9ARPlKNrignNzF3njjJ2KngkpboWNlhgayZM3RZh+rT+Z
4NjX2xKh1/XsZcT8cMWAO8OWrcXIKrP+fM9cLDFFRTITkdSgHOwuQgWvGsjtUo2PemnQwMNKLFgq
kWqtShBCMf20ojhhctkeeqMzZiC7LYJy2ygYLfu4jkZf3QGmQS0qddzfJYkE0IYIQDPcCIfuaFCV
qcYum7VHXhJozFuAMg7K4CENiuWrDiAGBXSHVGobBkk3o14shq7YOnV0G1ot4sklIu7zzqaOYBz1
Z5CWBvAr2EJYGzOwlGhNCTFvw6TmXRPA/GocshpQejZPOWpRBsndABgLNqlxveSfmOm6p8n1Lty1
r/7g08QJObZ6FxMnWeTPK0jVu5FD/d3J4JgTIE+1Z7NBIyWGVzKAxTxFu26bl7YkW1hmNCdvyXd5
M/0KofJ9bCsQRefBGWLN2KMzBXsnjxBkYFHagb+4HSWulkVttTjOtR+8PUj2qQR/byNBFMTMfSk3
tBsTFiIrzRvI19IDSQaDF80Bho2WN33M5K1q9fpoGN2EKn8PAodlU9l6hzotQNOY4BsD1ezYZxUN
n13jDqkEoqdlgZLRVd/bDoMGDJAjWL60O/D997zM+cG4DuhiU+0fpjDaogwD0bYfH5y+xrgSYxKH
AB6oR4UniH1N8Bv06kKnE8OZMMvlApkxncUVIY42xkzoqVP5Swhl86iI2hscaQmW+aYVHsFb+i9h
9zppL7g25QeYUZDc5thp3Np3N64BG7voyfdFVARkNfjCLcwBOMzJkdzpl2WkzmFv4VklsfG19ZA0
bP0FjAT7lTvLrWU4xMvGHiZFinS8BS5Q+B8DQrtco+XjYEeUCGBwLjOW3tyCyFuuoHIEtPka+xy8
MWh8p7LL8hbzEjUiCrLI3+t6LQDDr3AszR9YTiBlrl0Oiu04YPvpgV9H0TcXzyt4HRGYC/4dRikm
g9m1eIWLBwxVFq/cLfnqYl60ImauCAaoB0AJlc40gxCBGqkG+8yj2OYXzNwBEQUxCAVeNntYUI5/
l0HTE85atWPu8OIIAGU4Gk1GaBUmHbbYQUXhwUXzJqx8D1x2qxmgQaGL07SMD0yG0W/SQTm0L57y
X1zUUQbwH6/6amen4QWJP7e1Dd+Eyy/hRNjG5EOZ2aCF8pkI/9RbZz+54ZD0U4VB4jwvR/yzmYTu
4bjaZo5BO8TpLro8psFiU6iwcECPzt6L3EOp5bHAiA+/7/gVRdOUACHAIHCQ8gD8ES+HX6anv2ml
79QD9RBASp8q2eIk7ztvgx6c4rf09oEs9/CNu9Mk11M1wEt0Nd+oA2hNrMGYdcZBjqCXkwSzcoi6
gd140EDvxzWuHN1sSFsGW38BOcNttEpx2xF/3VQPMFK+DshqNt48gp6N/mCdrUgpDPy6ttiKDtOd
ouegCen7SRMRfOnDKbPS8JQJCo7zxNY4oGV/te4co89962TJQMB+Lrwemqqefw+7aN5Lzb+TdUbD
7ki0VQYhBcV8Wcii43JeyltEAEXCzXMb+tMTdSbMAzQtkgA05D0q5YKXb4LXH7YesHOZZoyxbNaY
Gi0yB103czJnAo8Xwo9dhBTes4R6PeoROqVd8r64Oi3BBy0loSe06CpbUOuuvGBPrAPT9N6qT6TW
Ke9aFs+VYoffXzjhcpczD4OprsDRriL8stDsm5Q7/Hsu3plj2JPQGPz0iNuAO0G9oc5aboK7y3ep
im/ebuZobZ3KR+5i7wQPESkvvt84ey3u9eZaVzG78xlWIR7AUBj2Vuk9bUlzInKQaTDZCmQ0Rz9p
RjJd1giHRBwGlHclveq7iIHBhiDp6h+Y/oaoI4o6Jj1oEURVbky0AL3NYqhkfRZuvN7A4XkJT5Uc
9WUQXuzxXOyrFXuPBd9wWLGhVWIVoLV50RaA6GXUzEfMyIgvTsEfQkD908bj9yaDy70p3FO05LBG
mZoO/s25h29xTWLLoK4ZRbHvwdd/YHgyH35/9/tL7XcqM6r6yjGJOpT3L92SlxkqgHLj18Q9k7IR
24XDfyhdIRPYjGsZHX5/Mbb/x3deD2q6iaKjn3vqNgV81w3KxeVDivLs6uaoc8dLZdCA5KAkTYlE
kLsMVgfaJlskeVg9LqhWLs5Unx2C64pI435LcLYO60B2kBEZVACRjl33neU2uDVsARNZ1e7Wom7D
HLNCpesObVpVFByc0OaPzMnzY6jZUYC8w0Pl3/g8s6NS9RwPhRrf1RvNQVZbrGMBYfH28vtLE0Bo
xalcttE4dJmuQTHQTX4JF0SIzsyCML2UaPI0tnpAbWF1hnqxPvuhah9m0OEL4hdgGvAJ3Mxe6gcQ
SH8WNLBZHo3eER1OnnTQWyCB1OTHxvFKjYgfoGnQElR8s0jhpbZE4GNt0YbLBnYXAYRIcHqy+TPs
IoJNRcLjrPj4iiL/Td69aSBYdzczA6rRgaJ1zGXuIhcG5WIHVtKhJx44bwrHQTcFKoYyJoG1o7ph
9U7ZMHTkEc/wtxlP+YV7Wc3xsRCX0R1BYBjHub5FqDHjcQV/bZYa2yTOh1s5EXEN+8J5zr2lTntw
FaR5FDZEtGAT9kcRiCO60fysps9+8KG2MH35XhihIVX0ZcwAVGCpRsWuLDCm6efefwJF9D4mAOm3
E3ZOzAjuVam8JpVr3yZzXlRX7jN5dnubUgAwGHyv5oiRcwrWWbipobLcWrfdMTCJL/55sV55dPoJ
oXE1FJ/WVuNN9VNaox/aRsy2ScVMcBXsMpBebxvsPah+Gvnoj2AXOmHbx9gBNdYbPbXazDtL2/Gh
ta3CSp7Rcfkw7UVoZIHiWTysqtrzisjDoor5FIDhFoOgPaarpQsYA8ENZau7L8GsOP/+MgvQ9lin
1YVz78z7YnkDBYOkXhWNR4ANMU4Te2pF5Z2G3MGkrohxhgeIMzY/ArqYrCSF/wpyiB9POXY8NJ31
qVdPXt2PV4UTZa87dKDN0I0n00LhAACnCJ5xTX/NjQ0ylCR3tHTuMjNjOfLKyeoQj0jjuRsnrD7m
e6UbdrKOoXHSmWh6lX54ZTMdXKc7Tk6PHbsnr2vUAT0pMTk1kH3EozHIzOMWk1LaLOCIoK4C8rg8
44D/Fg0jGG72fjg0Uf8eebCpDLkAU2Yqrj4a+cmo6QUUmB/t0j2Oi8hT6KyclL6aseQYx45Io550
c5Yo3kK+PA5mB+XHuOvHKTgFEp0siOpiFOpCyzFzg4aDvB/qwzgAtoNiAjszLvpqMH+lnguIsUKI
Ky7jZgWqnM3B+Iyt9QLCOUTI9gGt976vuuUgZtsng0Y1AYb/C/j0Ku5s2+5pKLDT5mU6N9AKNav9
6jTokznJB3Do/AIlNHQyfjAjb1cUaxZRcRCi6a5huyLGHPc4bK7Ckfa+x4QJyKF6JwZ0iAqRMnHp
Tn3SCYR1BGsxxCYClSTQ4Gj3AXTSVOs4rHGdqw49G+ftlqNQSqG8TMDYgmyyHVjmVp/d6vp71/rf
IYV7wj0RJ6X4hyPvLSGjS0YxTK/yCfyWxdpNh0vYTuNymEhVJyMHiXeeX4LFmd48PKupRxEUBiOc
do/gsMh6frK2HCFlrEMVE1WgXgzYy/VYJH4LgNJpDdghLUq7NvQu4F69cU+8VXy4tO5jgO0HRBsO
PZuN8KhNkcUgVxdoh6bDTHGJ3CA3exTHOHbGMc5HXNEADyC4y2OMSXl0WHKiMbrQH6CPqR0X9C5G
Ifn3DjNQWhX7fPJh6BPmXyHIZUVUbDvagJ27FOK8CpACWrAAMpxOLSRG0J62Rh16rw2PgYF98VpB
8QUuc+q78xX82Vga57osKHyUC1tljOtBW5rcXb0ybzuM24CGzXswvTREgi1DYC4o2wqxhXOLcmKx
JM47sBH1fY+yZIcRqHOAeMrGEzQkQV1OSZWDWFPWCAiZGicRSMbC6s1WIBm3sOphuMigqDARCAmM
qBv2bRN3GCjEQLLgisLlYw4kAiCnmtEooZ4vGTjwowP5/4i+buh5tdf9kHEUQxQ+SYmY+hU6qHBb
RROG8xUo/ZBmAnD54jgHjxNGKSnJHUSshjzYqI5V2USyzmKTHmnVfBMYfZT+eK7A90TNOVXZnWtQ
jGMQz0PkphpCuLjs8eFE7nVw8O5/zGG0iyrffCgKSFvWauOU0YR88BlmnHLgR6CS3UFPM5gGTdDt
GnIafQgaLbHog5r1DXR/u8WpQ46Q8b2ppdP4B3X7tBZ9j5l4iEpZIJnPHcFqkrppUhBbNEYqdxGy
tON2pcMhZAvdttMKRfJrOSkYxsFjAkoM9NnFvDVh/QHlRQgtAsxBSzrYt4F5CbygUGLeYzhGCdSs
cggUj3X5Lpri0Up8xA7Ch4rycjtMwKRaJwTAVS4FyhEIkNj6bSgN6BE4FjKGdXvxuk2PGeJOQc6I
odB0Vp49i6hgB9Op3WrhLaZ6jOB4K8MYsaEmNZBibu87feMHbyzHioO7y5Lm4Ohhe8lfF83441wA
iwKJ+zzzpd71mGXNBKoJyEJQU7bRAVfU9d4IVdkKXVJGOmW3BSjJTAT1EXwCsDgW/2nxR/iGVQIP
rpUMzv4eoFIsz6jr0WktVdZVdI1HFi7gUVcgnLbJ75stHYIBx73hgwSuvMIh4FWp6FNUs9kOktX7
WYDfMqEqdTEKWhYN9IitB+7Xy/NUHVG8yTsp04eTWcq6J9WX3cGXuJ8GU60N1kAi1uIFJgco9SqI
hZkBi80nEHuVICHhmCzeuPbMpu7W25KPKEtox1OwJ2If2G2ssKexblSpj6WU9Ng9Em+u9iDtBokr
uwC02k3TFLAWIr8M2jws6XwLmy7UBr75QirsjU0toIrxMtWGP/rR8lW5w4NtV/BGfLTzZvYnEFi3
pAcBOQog1gsre4ZC87zMDTr1QH4W3Xd2no3Lf+i6TXVN3of/wd55LMmNZFn0V/oHUAbA4RDLiQBC
ZUSkFswNLAUTWmt8/RywambIZDVptRmbxbRZdVcbmYkIwOHivnvPYynieIh/t8AhNvsqi/5L3wbv
agZfQV0bTdBBqpAXc96vDQeZgJMApmc72w1R9DzHkVsnbB8Z7filTIxvGnPtyhY4RCy2OW4f+Bd0
nt35RnAPPO5ZdqjAc9qSuDTBKb5MWtV7qYZ/RkpcVWkZ7vysdzOCwmWt3TjkfkG0zZQfSQi2pRms
7TF69sPM4mwzL77pl8jJyGHlwbbEoDN3ebLOUyA9U18gTXaXZIkecByPriGdV4u4sksO88GwRyw1
YZVC9wVeUMz3iZ4fTLxzZTWcqG1hKSN86tKe7F1+UFY5xIMkGJxGGF2ijRHiTKNJ3BovLHW+AXMJ
G1tLIXw6t+pz3Ew30VXURo5b5zPHeQ15zmj3ImzPU1x/NVneiVu05zykmV2vmQiDWO7xW6ZK+5r4
pP6pnNaBfj8rZAnqK71bKoGGqs/eoCMU8zRrikfNJjf9rRbkbz5nyXiYDsVENYHjvlsoxNVZLYg2
zIqb+MPr5A8HERgvqR1fd0PG8V3Tn0zfHreIETYmSqxvZoncVdNjkQrYPu7jhucdmdglBbeiZU9q
LY2hmxRJM67daJhdctWM+UZdUgqU3mJGRlCl0zrNbWSI6G5MmnuRZF/VcESf8PciaFp3muq7oTYv
7MBsaVA5P3V4X9GzrwdabKjGRx8y+iYM/q6D0DYo1isz3CkOA96hxLizCZyJslxrOXG8RGniFfxb
iwUrcieawq54tjcceh44x1+ZeNFpfoPpZnzK6LWCXwiX/KtZoST2zXMgovM4NTfq0M172xlxyOrF
1yJN3pqU0lzX51sQoEBTe5QMisn7OeJKxXChOL1/oHgEALBid94rJ3Gf8f1SSlEFIce1UnYFpkBQ
OPjs8Sf6Yusk+dtgTnuy/heDXV0MSXQf1ONXW46nLGOTLcS0JhxannaW/6DmyPp2V98TOjxIn22y
dSlz/RTWpPWKcDvNWBJsthZnjJNOQcYPbMly21CnAzV4t9vmkjTjgPJJIqgNli4ftlunsVx3k1as
lMlclBAWP0g7c0cZB42V5bIiXLKkC6x1R7lpzACt80phPkdtjaGh99NJt/JLHVaCU12wFaH1Rock
lHBOZ4jFRlASzavKg9Qcr+3lTTOmxRbjbOjWpeHaGEUR+DBPlBO/0ymKr4Mpd3YpLU8xMerCd1ml
XUYwNmG1V5S03HYJpdJ62EUVIbE8b3YRyQm3/uqLnK+XZ2+5LerVQETj24KsTwR8fefJN+eA80Hx
lT/+ommofrE4G4Z975jYrdOQLXnaQQwrPXvQr0n3P5XDoZXNHdjHRWKTkIm0ZBW19c7QBBw2vdm1
6RVJYjTTqrtuzGofzDgCVMYzLtSjDV6dYv5+SAaNMcmbhceRMvNdYqq3Tddj9esXTELuDjn5RaW4
1gvrGDPwo9LeQAQ4zz2n2ZqwX86N6qTnBGXIC6leUaJnn1Dtiii4K2OU9Lh80u38OSIG6EbZfKOn
eMjVWUDQAEbqaDexfUlD2qPBbKVn5SaxMIQmVbsPccpGzKt4X+2DUalbh1peXUmVE/rZyvql+t/o
Lp0Ym45PAW9hJ/kmWeO1oZ1sszyc8JqYhMwjZwXVk05Pg71vM06w42Qbni1Fy25ElptSs9e1xGLv
4w73qDVejQDo9/aIF6KIhw7S+hivyqy9mXtzp1p5vPZb0awhXcyr3AAOOjf3Y6PuVWGhc7X9ASs2
2lpfXtTBbVwb1ykaJTUyAliN+UCxhAmoZOPC52QL0zkvfpq9Cd08J3L80FJlaxDSfZrNKz8kz1fq
00sv+fUJKTe9MyfPJLNEQokKV5KVWHYamnh1FOCJfLyaS4HM7DcBdX5Kdjh2C+PUZyH0CK1Z6718
VGTEOjDm2Pi7d7VhfhBleyuF+WXqo3YLOOPUUWhIldBriRnpGFqmos7XwkzpYvQY5NV9LssZGbwf
d1mrwepM1KvczLHxW+nHbOmLzoJRHVs99iJeBVCATw67B/aEJF9NsQnGZnQtBi5uWwHwHyRT1bBH
cxbzuxHMr5mprvtUyy4Mh1Zy0n6uInPe0JPZ9RV+DLEaM1CmloTjphdVr9WdUxpP0axt1M5QDswA
F8MMWo9WePBbB+s9N1rV6wZKqq1mXhnjZRjmo4uD7phL1d9aaioOou2DNZS7tzZ6YHNJqE2CmunS
Wj9kVU/6wShZiC4MLbA9YKM3rercKamc3F5j4xcawSVOpnJdjtQqisFUd5o+3FvFoszySXu+IItH
FO+cMG5polPHx1oTL6oaEqCOi3xVauFlrXfP0AjmS6we7I5H4CyNYezwzJU3haGeEyfgjdC1O10x
yz99n//I3vj3xsUfnI7u7X/c/eujqP91ut3cfbY4/vA3t1+LxUbYfP5L/xd9kPgC/70NcvUS1sTs
f3BB8gN/miCl+oetS8OwVP5Hc0ha/pcHkj8RlmXjYLFsW1rG0mDhLwukbv4heGiLKVFqpqYJmFF/
WSB1+Yc0JIU9MsOmaah0V/8HFshvLab+B41jCUssDktBahlHmYXx8kcIFS+4KpLOxsY9UK+QWX6V
Oi8o1Wcs45jzJfVav+xX9COnphn1m/FpiOO3uJbbKsgfUxoXhUgomZrv4zRjtNb0gljKrFp/agb7
YE23IwUP4EXgakbrXHE0S4k3EWTb1iTwsiHaG/lGS9KrOKC5YN5s2qw56bp/lZFPVBSx7axsZ8nO
Yyp9EgYeu1mZQJWC5bDiDyOdvCSQVBsg8DQN6gjJQ6nK7XfP8y/n6PdO0YUV9tNdkipzk7AMYclP
LEKHQqTvYx52jSa5ptPRUczAl3wcab++zrfeGZ8vpFs8EmkIHZ/rJz9qP8rU9qeoxv/whZ2zN6RX
IXXGalWQYde1yEWd3lj1R2viiQStEFXDuahxZ1bomaZIvwT+q8/DUObZ8/t+XSuPIQHASSRHw3gt
nGZD9K4IKGtqPlvn/pqt36+/Ahbcn++VYZDHobqt4uBdkHTfYc3qqo+yhgiwW+iwGzl6a85NByCA
Pe9Xdsd44u27xDY5aMXHqoh/A5lfzME/PSrDsjTsivzH0j49Kty3pm0ha7hVQanIiD8s5zXSizdz
6vaVBiakLGiSXteQMgTB+9LBSMiPkLaetYsmCVjsY/2wAgQZQIyKvzRMpAVn52Zx/miaf+NTPTea
6LHkHdEpn6WC0129LaFyQMS4NOuT7de7kDzuGIJc06qJmgLKYNjF6q6qu0uhAEhZANi1RkHs13ff
/MZA/TSCwO1ay7QhUVQ+M6+6FuYXlZ/KzWaeshDNKkEc8mJWtzXaLUKYs8UsywaL3mZKrlF850yW
kqHQya/lUlwGiHKgSJqXVFYQoJOHedJuaZe1NcltZ0V5cuJLf6Ja7qvxdd1jnoZTvsa1cj/nrNlJ
sE3L8tKS2S6fBsIxKOujc9mS2IgBdOuls7HLfMY3hblTa6lF95fqDLkgNAnMk2O+UusUSnS4SNV9
SSR0Tx78QQbyBOnyWCqqSi5n4YM4mddGxsnonWvqrUsxOEWL9hKr2KoKwC9wJKhjGApwW+eK9qg4
NwMuIFKsT+OoX0JQqj1/Nq5x396Av+rkfNsNRB3z6Wpgh4cHzasYMLJ1LinrIrJyRmu00lXycCcx
MrDNc3WheFl17JPrmOw0E+emmTual3cwAEIvl/07UpmapTQu0pzLzufmWHhf7bV9ZySkUI36sq2J
txr5WSUybwXD3qiygwHBuK6VL6Fsj1NQ3QKb2LCCXNe2TfKwOBthR5mk/6KNBt81PEVTtbO0/C4k
Dkyi76NveKi++QUT+l1eBci2ywilBt0pVBNKr+o1L7ACj3rIAafLJlTA8KTZWQ5LIoom0bl6wXqx
qdUWBzOfqyellkxAJBf5LE6f0SFgRQT6oU6spxrOMxFU5xBq1n4JeBFkon7RVHs7ss9xIK6nMKZ4
IS6MOPMwr7qMkG3rD17tX+ngVcYxO2aRPI6B3EVGf5qBWK3mLF+PyggkaBoeKeUJz/wW+O0p4+hY
YgV/lMBFsVL/ai7CCyelnUqMIwHFWeDFU1rGtK4cykFuc/49ogtARo0sR+Nozc2g3Iz6a1XfkPS4
wPH5UAm5983OTRvfs2S+/O5D3T1pPi80hhX8OLqgUFbllTv0ofSETqgOwYtD2lVaNXAswoueI1hX
p8+j9dUK7cs5iz8UQaggHgBz6cUr+MJbEql7ZhZ3gCm0TXxnJXm4Egu00h+66sFq6gWZjSUbFXJY
F5NxJWpzNzXmxqmcq3G29lIItBZ0Dd3Z6IpzBZ8fZ3zeHHTieWpgH0tgBaJurvRqQngf9in6hcVw
C0w026gkzj+Lm4bYBF11bcKItP2o4vgIx/VLOll3wxinW8XiI/gOYlDGgh1jDl6jA14UufrUOmhT
MsA647SIF0rFR1lWYcVSvKoY9o4C8aAYyHUKlP6VQRlzVSsFfdV6NrJ8sE1mEfCrMWytAuRrzDf+
AaTIYkREKCWNb0/dSbM6N855flnr5nG5RWBjf6/CmUqNvQIJoBT8U4IFYGOy7u2CUxhtENJB7lCJ
9yjYGwufCBg0ahFqYuHHTz0yQDpLk5Q0yoOFYBo3oGYfikHcN00ARHE4+irZSyXC2xxgsQLociS3
7cUlcqUHOOw6gYPUVEu1M8qwo9kjNP7mrYVPKy3xoDqxFxUsvGV6jqOW0HO1JwR7EWskD6VJyHkg
TEj4moLprg+Nb9sbu6737Vhsc8fcZ0538q1S4MGs9m1fAN9hS0O74E2a2cRgnwLSItro4HTLOcHI
2VPa7uCEoLb6+M6cITQOyCUBPIf4UHCfV1VkXIf5fKEMKufRW93SV9pkH4aoO3H63LYTZVwHnEAa
3dHV/BBR6eOl5gAXXlvs88qye6R0scvVxGszzcOASgfRrEGUUwSmxNwqOyIFzZs1F+UWbW5rq7Er
LCLFzMG9be4LDHicCVlueFvMsneb+NWKn0Qsz50p3dhumO/0bW8q3sT8BOQDDxLzGvJD10jsL/ii
7dETBSlTLJxMSMMxM5QrJ2rqlUlyPFNIaU4m9g0gryj78UOR85DCam9RENTIK7b8RfGQZ7z9j5qa
78rQ98BWrTMxYffzGmUxLFCjQclYKmC0Hbayp1TPd5Vf7CiIePY4f5kMlGu+HvkImg5JNlntwaRm
B2Nyk/TFhV8vDVRarzSfHPuWvJzXSNLs6muLc6xQCHNTD0mrdjMNJQqEf1BKH1WSNiRUGBv9MUdU
1KpXRy7UQftc++WtGMsvkVLs1EG5NchRbgWvO2wzEh41z0mmBdOftel4BMsdVsPObQEhDZq5Yd9x
FF2xiwkJAB/GbHEXWumjzJkrInaKZi3PtM24C8rYBeDNuD9H0dIiI1kR51rhWXQVCEfLEwpE9mX5
/3LOj+NkUuYuVLfTo69Qca7NIL/S8dIbZBWg3JJbyr8AiwKCqaMvkbA39poYPV2aLJa8rHLxe6GM
9h2CPmAYHKhdh3PID99Ds9jjkrofuuBimcb0oD/Mwr5SIvNG+BzsdXlsw8QNtPBlUJTXpa8J+4x1
tUwNYWrsbB3wFTfZCS2IUPFwo8zhNn9kx72em/x2MlIvHfdFqr2TbdgUtXYbzD2r8XgZB+2NoBDD
8XyfVemxsE48hxebd7zKjfti4m6E0iWF4ukt5siqJqj4Vs/ajsWBqb/DjEI444PU5WUSFPsm5jHb
mOmqxlN32Liw1I0PRZzvs06/nkAoSXzuREiCwfAgoz4q4Y3ud3CeaJEyjh5S2k7O0evk0JN8IOQe
hAo3E3dYgzG6G5jNKF4OKZvXgAST0WZYOWuEX4WkarmUjolThBuspeS8HHXXauyw9KR+aezoIzHf
VRWeSGxYD2yUaBJGjle3JzosGijP8U1XsNKZnX3ye4d3GH9ykyleMmXMjDmEnACzyGBEOCIAMmaJ
Qdg59MIS1U1rszVwJV6C2ngKJuUlr8RrS38GnJqasrdEdj12KoGhe3vJLpsW2h//AhJGYtiGS1cH
4UFf/KChUsNZm3P2JqwxJIo9KurNAlIfVx1UisDRyJrTrq2b290AzOM3O+nP5wiD1KKjmgh9uiVM
dTkSfneMoUaCC6qGTNPhvqeottEDuV38RsZobn59qeVQ98OWnUvZRC0tjvy2Kr9Bf7+7lD8FbFn8
HIdE/coSgD/bdJ2i3EdqCrS1+M0BTSyR1x8uJ4k9mPCV0BaWU/+ndiZAMUXoLLsYFbELgdHY2Nk7
JwJ0SlpndcWzFsmHqYlOg8yORV3sKSIirxqbwpp2nLvp2rULg/FWhcahpNnGDsdd2Dv7Qdc3QzDt
TAz7VjvcIr7tplq7x976sISDMNwl64h0gR8tmBz/0ZoKUC2Jp43/DOuOqrF8RVvQM1CYGtrLp4dX
RjXeEI1BXUCyYAIrmr2A1qjnvxslP+ZHf77Qp3ixjfttwM9dudaI+okJPeJF/PXo+BHh/uclpOQx
abZY/vl0oMVNXiRRapcu6RhCjPXZJxk/BcGBMwNeo/kpE/dTGvzmHP1jK5pvV1V1MrsWNGVTmPon
IQJ2mj2jVVfu8uBtSnFGYa5aCD0N+nasb43A/43G8jfD8ocrfhqWeGlUPQqGyk0rnGejfoib7Dgl
6kaPs9+8AvpPIoHEGYAkt0hsqkbnkx9fbgpPhT2OXKvQtMsJj7Jrm6qn11eCvEKWwGpTJ08ryPnX
zXrI7VNHXKavtoQg7/v7MjC3dF72IKq7etZtA7Bs9SB+Myv8zdAiAc2c4PA5LdVZ/vy7WcECthYN
Ca+p0z2SLFv5pv6b2/DTvLPcBVO1EBL5x0BJ/OEKnQrNpwwL7jjpP11gptfsm1jcDfNbdPvrQfy3
l0LXWqQJuiN+bvEMlI3MZNVV5Ds3Rb4lR7dOtIeUANjoj/+oYchfQ/d/rmV8emHQWbV2GFpwzHG9
DXF0zuq06+Pftdz4SRPk7pHL0xxunKN+S8p//3wmDB91G6uVC2R/zQRMjKddS+KLv75zfzMM0Gcd
ndVI1QAgfprKwIGEqS3Rc3oslUXF0XBOvF9f4pvI+9OKIIUqbOmYDrrRjwNB6yfyHR0DgQT/S+33
HkUgt+QUpjhL6XKXhBjWRbLRCYzV4Cliv3wOh9/27Fu05p8/BsYpg0FiyW/9wb8b8arTFUFg8jEm
LTxVcG/nmUinf60407UqaGrAWtRN6iFO3wsoRs7UXHTj716Kv5n4flgdP018FE6sVqcO6DqhdjdP
wKuVcZdAeXQ+ul2f+P+oZdWfs7upLmPS4FuLz7e+MGXQF2PN9qt9N8ZHDdrdrx/u342f7y/waarD
FKqSi//zAmVzJBb1mwt86p/z01cwP71vNl8K7ZQrQGi/wFzq9nkAqk8hQyr14mgG810gAjhqSrDy
R80zrSO0Mq9SXitfno2c/GWtTnfNND2N8xrAWDM2T61UL7VQ2yXW1i6m61/fE81eprbPQ83SNZWb
Lk3NNpcF4ruhppeyMRUj5DOLkBgBUb2ipH1YAs2xYKaY0qb1clqQ72DnHhRV3CsF5j5lyIlCsAfW
0l1vmJCQbBIn2TrX5dkv6y3F2o0Ib9qkv6mbgqJ1/DabxLTNgXa/oXWqKWrLZLwlluVNTrlddk2l
g5VN6peNEOdAEO9bGRFYLpCSGCjDgl3VtCtT9aat+fsGjHanQNrIn0dDnp1GOc4TMlSNUFitUzbs
uXC2/lDsaUwA5ZYiC6+RtNu1WeTu8uvkSNYuwLmpjA++Zp0heG4nR72SApu2rt4t79rMR2sTcJq5
c8pgq2pGfKK0/iAV4yFjv9YWPN8qmXagyAzraI7qZZOEJ6Hkew2fQ0WTyoBf0xHwqLRsYyjaZQvG
36TGX9EakvF444cGRM1wHWm6Ky1OMgVx80y9s3Py+JO91WR8atvYU/nzWn3HUkItN9kWy1m3vR6X
/B42T2jibi8Sktj1Sw0bozPTDXz2/Ww4e2Oh8RFpa5Vs48iLHERqn45Q28VZGfynycCGGhQfzuiT
0qevPJYBGD7mDNssH15sTJ0j+IssgIBeYmMV3lBT7SahuZKNsy4Vgnxz2MK0olo7pM1XUVPGqpj+
eRWUtWyKcxLbR0Sy99kuH1vyXnlSnNIscnXFv+yM6H4w22e1WYR4fmlb8NlKUILZRYPs1FIvw0Op
rkAwVqt2Ct+cjpaz8nkaWnfoTNdSzRExBK+fCQgZw0i/y7pAEDh7MEX11U6m6yK1/2qD9/814IWo
8zsWzrIe/fsi8OEl/9fpZfr6Yxl4+Zm/YDjWHyziGhVg23SYdth3/lchWHH+UC1mITpXcg7EPrr0
8v6rEmxpf2im6tiWLY1lv6Gybf6rEmwtlWWT/YdlCs4Fkh3iP6gEc0b6YU789usN29YpPLPLMO1v
58bv5sR8rKhE9JA5hKzeFeCg7hyhkTp1fGrmYgAgq2erhlBcXRnNGjMQyjcScYo6L9Jik+sG6Qmc
LPXo39lN9rzMiGlXbSqhXVbJbON3mj0b95bsecv0HLE4NG6w7jarBhV33akTRPtzhtmznsOPxEmv
/CB/Niso0fH14CfnyrTu9GC8iRUi3zL5qPX4nNWIinK61Uz6J8Rld6AXwIfvUHRLbANiiNJuugZK
rSGQvhVs0Cuob09F9WZstdZhZRpvbKU5zDiPoJQzaTNpwgSA6uEDP8Tar5xkrnqB6G6wmaYYOSS9
Xbr0RqErzui3zJBSbOOU2pA/zsm+p3WuFwk14GxhpgAB2LFhP1qB8cC/54cDQhxuKIgO5cmOqKal
JQSLPqdrcBEQRWnpc7AO9OmRzgieOtJZxrLHJ6s02o30ccMs8gNf9dRizVnlJZ96MJLXMPiqp0uK
Ifjoa6olkjq8LAgo2UB/ZLdVxoJvzyFzPZMg3so8e8AuLS9gHG/BgY77eTDqI+lvdRuJ8V6O/nRk
1zsdzfqmnB1ULvI9ZgU4X87cQiusdG+C2rVqbUsBqkj3nDrPLwZfy3eyze5nQDZbJ56fCiHfdVOR
a8T6KzOFUD+k05LrSHZxq8y7dumRA9Sl6o13nTtBgDx71mtOCml3q2jzfVQLfKQt/yX9pF+NF03L
tBg68XnZXISRpN1GfzcnijuDqMU25iDWj49pSwk4rMIjoY96XdkKYYy8u0HhfCuB6LYIpVp56gMw
FD1Mv9QO3uqyAKyH4XSmB0NAA5LEeVjSyVnwTgR/J4b+USfMhyQj4/VIK5DZMqp1LxNYfKPX61ri
ahOMRox1ujvXPRLnmF5ETTy4JFFvWuyybmb0FoTHxf4EmT62IpyXBb5BWCHJqLDUTW44TG+i1wkl
qeqV0HyV4uDBGieD0AIRW7LdS1aPwBOGV68SPbZ1xl5W6BHquXHKjUzdDIZRgDcCWRzZ5GKSqYZk
KsETaGqzOrYxLoqhMm/HBjFeyfgqsTHUG6vI6NKq4o7UYoumPfHGDNh4BKa1T41xL4mM7ibVeTCk
/1j0Q7+e1SbAQ1tiWkuO0ezcxTpDu4K4DXKpwlnI3ynzt44Kr8WEoKPXoKKSe8r8ONrGEATKVHtS
BOWlmfU0a1kINRqTl6i3fvjia/x84gAkpWM2AGJbX7VJRhPOqLtBDsXmDiJg+WeMhLIhXkdoCWE5
7dp4ozO14DV3vFLMxzJL9cNQXBPt1Q4WjT2oQ9o7Wx3FtlfpKKTK4EIkUetJLXvu2uDD8knjBO2l
NNIrowveHBgq64ygEaAn+xY9Ml1XGb1z85p+2rLiicyqcQVJGXm7IWwszYpos72v1VhZU3shLRmU
meebwNpJrb1UQAs2EW05G5AVvvPSQ8yn4FMvyZzybuhbUtQz7EzFUq/aGiOOGqr3ldJjnZPMbJOB
0ToLb8oqMNeyVL7mg4EkN91rvnaBgRIBlvP15Ec07/FfnIAqTdZwvwiJ3EYc8QJswBNNuFY4ziu3
tGDDQ5FcGdC5VkWpE6qOq8rFEk9l9oA3h5yXv8QDY4hOrBCHLCMi6PvuoN8bE1vi2eB71CL/OuYv
SY0Zf2oh8YfLu6amz07BCwtH6K4I8yclmyiEleK+i6hsVPRB+Lbo/q/uUJaL/Te67/8GiG9pgPfv
9x6rusu/Rv9yX2o8Ti/pS/a9FW350T+3IJom/1i2CajZgtfCXDYnf+L4YOqxBUFlIofkaDQe5rz0
1wZE/qEa7A1gazgU4WxD48D81waEn1EFao6jGmxPll/4TzYgC/Hv+zOZA/RPAPVDmAbJhyPtk+A1
4+wIDW3I9rn1ElvphljsK3FnPLqTc9cCaSEGTbxXJWGvWyl8scxTO0fdpqn/lGHUYAEo6foRP393
K6/+PBR+7/3624+FRKibQurLTfjxqJilYZL5fgR2o4HUKvILYWYX0im1lRKX7q+v9U3i+O5c+u0e
CNXRBQYqBE9j2aN9twerGkhxYdaRRFf9R457nj7qR4CnzsZi6WxD81qfNBejKrBSGMqA32k4QKEv
S5o3kyiNB9SaGUn56GX8iKhc4CTItRWH3ffa/nCWzralHYCH18WDLuLfNYDUPp2rl89vca8YFlgT
ERc/KUn0Eyg4TarpPqFZAfYdNPd2ek37TEdkdOtdUBR7Ki44+K0wcKMRVzwxrF/fxL95YD98hk+K
h2ImglYAU7ofOFWuWT6Oxmhfa0kjgDX8Dlm6yEGfHtj3F/vJbqVNYcqUl+7DcHgdy+qcN8pLyDF9
tt7TyLz/9VeT6id5ihus2yZFG9PBuslt/vTlSqUlxS0dZRc4arEvROdpLflptu7CddSYzRABqnJi
scngVjJ+ymafsCC6smBV7oO8PGc0NwoT4hCAka+gvIcX9H6Ljxw7aSSmOve5ngzUn0iu0oUF1tC3
pSmCB0kwgPaBoLhyHCq0RSeAEzX3Ucrmb2qCm2AUsKXQKlc0QgGJ6BvGtUFrETM9VCNmhsESAFdE
vM0D/Y3eitW5H3GXRYZzmbPjo6+pfy0Di7RMuUcRG8950n4ZbXPX4ndq2JKnQXvsmtoi4T8/GoUa
AUuXA0i+BlWGgORFoYXFOp7HA+5+FApNL6+Guai9LsvFpiCCDK4MqhEeJsQduTdQELG/WRzig347
Snwz3YR/Pihf2F3gj0yaZ5X6fy+rYYez9N2wdZJ7iJ9zaODJmLVsja8o9wMKzTwM1jxaUqVHkKLv
yVD2G8OsnwsFX/4QsgWwM0wG9GA5A/0LjwkKz9FJvqRhGmM5Ay+wOHF0oaXQIsn9luHlaDcEkhQS
Zbae3xqlzhtjFjS/A/4It2Kn6+kXNSfxExRrjHCeQhpkm07Nk62hIDFMJiAB9UUiyJ2WMgpWnZQz
Ie1dnzmNN1q+vmG1WOM2ubdh6YDkDE+jDXszVWjGIxyjvlFpYZaLiq4bre+2Zlc+WB2dYubIHFeN
Rb05U2zHnQM8JXMP16K5kSHhTmyL61nCu9LrI6KYf1EVyZeappgTuBHL9h/oQvRRFzDNbfM9rKtz
2uzgfAFcfqyqdthM6vAcZvCx+Tj9SdL1ZfQdzIEInewSb+bWp5EenLN1P8BhrthxCT3ZgECI13xb
a0vLIq8EnxV3NgiyBehKTb9zrXj0bMArVKqnNe1Znmu6V2xJmz3RdgCYXejQM5bZUZE0U8wr4Ek0
DyF6nlAT+bBkG7pZHpGXxiAaOf7oak50baYhNmaD1lxNCc5BCVxjnN9NHPseBn+xHgGC1ummbsnQ
TwRrEGowoNirPtegyqQwzrGHH31egmXNqwKBKXZ4pTvGvcj04zjLexKTHmE4mtjcA5nCmZFlz6YR
PjHJnW08fIEC46UUjUbrN3qnWVUDy9ShPVMcvVRB+hhrw2tV0jMwLe+CcM5cjuF5vWIX0F6o+bGv
/YQ+R3R1bQwwIMac+Rf5IC9FSGoNHaPxjJoP1HXZMaUqfeqq4Q4WDPvdkj4RUZjeVrp2hhkEfFPl
WKi2OuFk59HIdEA2vYkbo6JL6kThFy7is4mbApIYPIbQeay4C8Dj7QMJz1uKf5orDAU+BkCsknO/
RUpsYhTiUL9kn04JFIECzZCdqxOLY0oTu1XZjOu2sR6XdjMNeEQiVqT7NLzRSkLjpYmgEGIfSZYn
vI7yC0V4ZdP3ZNJpxAJCyh+/iNFA7M+YlqIcFgd9WQMzXReOrM9RUq7VXEN0tPoaY6Ye74I+wdpo
xJTo67490K+TLYlDrlFq20jh/CDb+WTWM8Jup33BoHE2aLy5mqMypJ6CgCB5rqvU0Gn6Mc7BNtco
wCuVhf0TMj0I3WqtDkF133q9kBvwedG54FS9HAvbjZPE1jmAmNekKhxBvVexmmbZDWcwn169Pjtr
wsr5oJZXUCTbfRIMb5hyq7Ovh8VmWe+F1n8QgFdJLeqbSOOYmPTBVZO39DfTImdn2/QP4AYc8OXx
jGINJq7mG665HBAA/qTwdqcPthp0MSO+5sXAb1aTwvG8YdklmNdwMilZafUBB85QhSjsiqdEqLBS
w50oq2RRQGNgmll1bWV0ikFmtr20ij8yY1/bvkK3qjy7IJ1LQ7/JF4TAiSXG0Amyk6/H1Y1K6/ZT
mswvpt/c2hSAcmiQR/DTGEWZAOdg5mzfWt5/UndeS3Ir55Z+IiiQCZPAzVyU7ap21ZZN3iDawpuE
B55+PlAjHbLJQ4YmJibiXGiHpL03UQASaf5/rW9l2bkV5fZpbt2HkCnvAF6GapbnrprAV1coMF1o
aIQocBi2gpuARDTmG6TedTwiAtUjtLIW5L2dkuMpHwsj9NDaNlBye5JgujZi+aEpHvZXfmw7R/LW
OET6zaZrc9A0cGIJk791QYvs0AXU5fxUjG7FISpptrqwbnUTXPcBvEYM5i+UUaBoJU6zJsLkzsQI
VSCNJqz1qUBLzbIF0cXGGd0F7nlCgl4pFbV2ce2HRNdYDYSgwYYmYwFarmLMfaXPFs/EXxVU1YXI
oEQ3SxxcRoZAMfcSeR6kW1jMi8pV+OvazscV9KUnLyienLIa8f1Vx7LBmstbLytrEytCK2CO8Wew
z+ln7ARQrTvtRZgsnxoXyxmcmUNbsWCEZMAjkgac1MttQ+Vo3Wr1pQo/ZhnlW2f0n/OqYK6fod30
sDXq9DzAm0XC8fuft0uWWPbLP2/PbM/0lUDEY7nMaMvf/2E/XWmdjbQVU76EiKXHBMumreA2TgQ8
lkLeOG2J9Ey51Oio9bW29+SZKG7iQF4pV9K2COExZD2BpFQrVmQpr4eImTJHU3rlEJlpuwKHQCRP
2lZ3ASNdBgXHE29qLvrJJ6ePEowNzWQ7NhNDxQoXmbZNXqzllzsEv7sAjGukIjhlRMDXhUl8DHFq
DJStcDANBIG6K2ATQis7F3xM8Zwc8kANZ5a1oMvi5ouibwYwUb+p8ilIJrkdNfCS2TLj85RAkEmZ
yVGJiD2IhjREDLSnM7UZ2baufT/6gqJp42EMBGWIaLSNqg3T1ckqxB1UkDNC1bY5XXTf9ND6OaRz
Fg2Lbr3NZfbk9B1Jin1+1eXQRIb01pLFNcnXPWEO/jM5F5fpnNsXOrHZAkbBSqSsYXYznEiWJJnl
6HepcWi1jWE+hEQXD96rTh11bagK3nl+hvzqsl1W4riMr6N8RoGKPa4jjG5lmONh2Yc5CCkdnAmd
ocfdNOK79TwEpCXyw8RYAq7om3u5/eEORDNgjN4KpLhhuQRFgBgJgV2dsV89leQ7Iu+wcdKOl2HG
hqyTaQIJ/tIKcr0jzorOJfLlQdtEN7uURTro4Fqh/fsKeufbcpm0ss97HJ+52Z25il12Xu0rD7u0
5b+yXMyof5NvjU6/oUzYpy1HoPwaKSDkwJA9QBawbRLcAb7+c6cLn4LRpJAaX+kqfKJyfYGgHw01
BAtKQcfCSd9m/BGR7I44kfdG7X7B8nHVhOiudTRCPO+hMoKOa2T+gJrMbNDZOzNQX3RTq9p2blrV
7/2py7d1Pr0M1CdxXjY4YQl0GTQPwDKAYi/g4pWckm9zj4M4zc5xJz3AJX1RfpXsRGG+4KG+Csl4
oqqloPJFOTpywlodg2aaGXSrTveAWY8VR4Gys7e0wF45laqDGym8reP8goz9LYyCgrRFl7cd4CWb
MSZTVJoEnJbWwTea+fZ74sBj1RGriDN1GEr6YWOL15SXFwpRXw1lfW/M3ULNRi0+Rv7BLefbYkZu
nqgctNKS9+nWkBwscx01zY3Tj9OqwIm7125/MHWSPRjhFzYAUsXRBefws6bMB7CkFNBdzOalG7Xr
DMAQOOT4xNbU5S3zQ4cwuQob9zTlZNTBNoes2RDfNqhggzztMqBOTR+R0V2FAdwRQqQNRbp8nq2p
UEYgDRDuK3dg3DZ3mdfcsnPvLrIR1T1Ci3NQIkBcK+NbZlKXduR7oeMPqym8dRnyMVVJ8TXtrhpS
+PgiSZxL7fpgmpW4VO1l6Q7RroN0sQonysxjvlTaq/hFgUdb2ZV1Kqih2KTDNxxLxt69h78FXtDk
8EfoDXqkI8fneBf0FYeZ4mjYIAXZe1c2nX5zbIM9xczXRg17R/vO9vvE/f+1ivdjEe9//Q/ymkrB
mf6/r/XddW/PP/UYv//z/yzwWd4/PJvO3X9V5P5V4JOCXqH0lE95DzG2cima/MtrKinjIff1Tbyg
4LTkfxX4vH/wP5d1k5RDgZiBluF/0GH8rEQhQUBQQkN4tzQtUd79vBbbuZGbk9H5K1f38Lc9ZKfB
X4Qdn0o//FhWT1yTy19tClCfLuF4vmHJOvdJUsrZGInSaPBRVdK9aZtcAAgEtv43CeinCtByTcyO
wlwUvLYpflHRZZHPrpdCdoI9Nh7Ng6AHYYAKKEYWT3n64WX/vRr5z6t5wvKA3yyq0OUJ/LChsecq
twF3eWz4SgJWCZGovjQqv0y08x8KoL/fF75giRjLt4hq+flKeoDQ6MeU/Wd9CSQQH98uxEYhQYf9
+ZZ+8wCpCrmLEdp26Yx/0g9BLcU4EjEuYKDdFZZ64XC0lj57Noz7he4v/3y5TxU0bLUUNZau+VK8
xvn86QlCfIRgZEqgtvJG2LhpM+KXC/IQchMZir3z479IaT/tQbkg9XaBsM4Rits0l5rpD69sijOi
YJMCinJF7ID6YuIliP86DH+9LRexOgIBD4AOQuFPT7EqBT+iyhTUpIeOYoaLUmdF0ZwGaHvK2gc/
fP/zc/zltaEf95g4Fge5g53n022ZJBNRFW+WrTMWCuum1uF5EpNgUdEHNdy/DJJfJg+WZ+6P6rJt
Mko+j/tGkt07TIqKEP1JO4k58/+1eL3UTn84LCwvCjWsoJOBeRj5+KcR70USHq0DQMIlMpkK6YVe
cm/62PiSzdUt8LPzgm3AqrfN/eJ0TTmlmeI+ogRfzPo6s8sbfAkbVXuUQ+nnZk9/fuC/TG7Lz4PK
6DtIlzEjffp5xmhkDbx68IhoKMCqkNDabZnViO0R/1x/WRJ/n4z0m3frCtNhwheLGGTp+fw4ZNu0
9mM8ec4q6o1NBTtR0pFN6/I2bkhwSY39n+/sdy9XMMkI/sJL/q7W++ELsaKm53P1uDMUGw2BF0L2
fxk/vz48vj1XfBfKLAfBT6O1MrpUYgZSuDDFNeXKiyTu7otsOviN+Ze7+f6p/TyOlmvhOrAt2mPS
/3QtoExweFsU49KYpp3hZO/Y8GCcxuCCmpRWdt8jI48x0EWyeHdBjOz+/DzF0pP6/AsU2n1MVSRo
8f5/fn8k/MaZrHB3WFH9CP33Fdhdf7B0Kg4cqN6FDI9zWN+xKH6r3NbfFkmZ3f75N/w6HynExCz2
nrl8tdanIVRCnUgbItTBavUlS74k8cJ7iBogJRlt5mwOKL90j3++6K9TrVLSt2zTQWtlExH2833X
scMOHHnvqorNBxUaH6Q0XPV6+Bvk4NfvQylWRZTSaK8UOWU/X8eOfCfoWj5Fu3ybKHNm9OKC6SmH
lDiU/we88t9+jL97m2zbIIcowWmRk/3PVxNRl2aVCYZ/LnDLAfB9mQXULDKGErgxyXsTyH1lJk+9
sJ9IC7/0PHH25+f6u/vliULJpt0rf1nCXCPtxnrMXQ7J2Rbg3AsZFt3K66gJBjZnz6YtN3++4m++
VwYNCAyEjMwLn/tqSmiU2IJFExGIWAGAvsbQ82x2wyulzmb154v97gl7lrU0d30ML4uS7qf5rpiT
0M7agXzndDfhUvdmd4Xw6E4GEQX8cW2LcdsmpE6n3kNGDPKfL/+bUUu3m1VUCZfP5fMGodAypUxD
XbKC20sWiVXcMav8ZQL87UUc2odoEFk/Pn+PlHyFSFnGIRhQ59DPIbsQAOH/F1fho2fZ8F3Bl/jp
wyCtbG4HM+C1+afJO3fydxyLf35av5lesSRxmHF5YBhTv2f6/bBaJIICATEXvCyRXkC8WsDEEe7h
Z8O5bFyUfgStbGqr3vmEBf352r9OalzaxiLh0v1CsPnp9sqIfWpbUO5oJ7mvCU+p5reu9VeRfqtm
ApDGjz9f79cdCdfDnLPoIhRVs0+TqDf1dtMm+JJTNlaDAUvKCva9eGmM4ujF01bj2tNK3/75qr/5
HJiyOQgKqETmsib//DmUwiLRRqNUm0wNTnt4lJO7UL8oUno7avak8JUvJEKRu5Oez+Hf/Ci/DlUu
z7xq+c6y1/v8PQRdhnGUY8lqTB5agvGa8CWKk7+8yt89WuZw4Eo2fFMOVD/fo1sVoVNUjCKnPg50
Vr0BXVXyJsdkkwMuyDAsEqX4l8/jN+OH6y2HHZ4s1sRPF83w7Q6jV6pVhafMspDlz0eVAasEchrE
4EBi9Zcr/uZr8V2eJQuwiyhj0ej8NLU1WQYletnUtiEpl1CLUtU+1IN/ngaYoQf/2maqsa1oidT6
yxy+zJo/70J8Rc2BiZX79bjxny9NxiIi3Y4WSZw7pzzWJArmqvnLDf72Ir7Nx7FYWr3PS7Eb5kFX
L6erOCdrK57z5yht/mLS+XVActqWwiXcSPLZm5++hzz0RxZnFuDYjoFJVgl2BNSzoFQ6K/6PtzDL
tRgiCDwEUphlYfxhdqNiIXK9PLR+qOhOubq5MTqlb8KWuMO/PLtfl3XuiIOpJVnWGZKf7ssnP9FC
L4TCyolvnNm+NUOQsbFPazLoPtxuHv/y0X0f4J+HxI9X/LQxbcegAmlbubTys3SbMu9pxN8qOIRh
3q7bMm7ZL88kxhDhtsOKFT8bZHadIZ4GoCT7dK2c0ToUk2gvZ+D87Kk96743jPh+AGnz+pd5cLn/
z7/W5TjosNVjTfu8ncSN5tSe1mBO4hASKX2ZiIK9jvzX2I8RRqaU/XNYHihGTgFshT9fXtrLt/nj
9ZdqD6wFXhAuJRacz0/LTJRVTOb91PcNTZ0gU17RAzBxzO6QIyAJP6bSiSizh3UadF9Nttv+vp8G
xz53S4Qc10KE5cIaonhln1gbCxZMz4q6j1lbMvZ3WYMdnWzPThn+AwX3jpSICI1J0iLx7siKhMwz
jrA3eKeDGwOB9kOZ3tVjNY0GtifAvcbR7PKRvsek+vnRdKhUa3yKkL2Trcq0VT5Snx/nq37I01of
iA5xcv0kiQgzCEya0TWDUkHj2rYE3UYhGawgk33+wLDKZoESpkBKXmw5Geb4cWM7TZx3rRYNuDX6
WLx3dVRNFjlsRkUr6dDLeIYSiadOTP1OVGFa7ejTo+s5y4ZIgB7ycunnxKK19E/Rj+thaVuXnT/P
a69kL7oZ07LqvvqhVdmwHgGK3dhmBFkRzUEsBt5/LSEwpkk3QzaQRVaQ1FOWZFVOoWEPpyoZe99f
03oGxLkiv8YWL/1g9lBcDdeRGXYe3TTxW0/BabxqrS6S58oEN0x2sDUvTW9OTmwtcBNoeQA16lPY
73sFTWVVWsHY3ammrZx9OGVTUK1pjBVJsB6tRkqUQTiFxS4hPYbmakll0gV6SyzMBck5njhYrhFn
jwPq0JjClwUGZIl7jzwDPxj8UOcLLgiUMGuz03N1p7su9Qk7nueI9g8WBKW+WW7qm+lm7mQyN6tR
BA3pQA7nXU0kqnDa8cXMLcKDkbAZLmQUpwI3Qgqc6l7dQQf1fdfXFXFbbeszIAjkzp3sqlB42xH4
T2lIMCIwWOu8zHKnvGy92Jl2fdrl4ZXLlqG57Aqe8aEczFxodOogUgueVFn6j7qqg/nkkb2ADCLU
BoAvkZgeffOEhlgLkAPfA/av/AKRTZKfm6ZOjVMI51Bnh8oby+EZ7nLUXMLb7SHkgSwg2CafaU9C
BSREwjSC0nm3ysRPG8iI5Ih9gPesAP4XIca/ju3wJshav3ynDB8HT73smuwFgVbOP2LaAu43uFDl
ju9k/s4ReZ0xIRW9Ywe4ARmh1bnSYQJbuytt67azB95QWUTk78B6Q/XetiNYIE9M5byeo9B2NpZF
h2bTWvG81ZoC4BqfMuldq2owoiReVeB2869GqR0ic7c2zX9QW0XeUvpYtQbNvRejsaGDkTHkeEjn
URFQeOrhLAOaaprpztUtWkP73GysQclNn1ch4VJwEJu+WRnNUC7tS9LwKlRbaRzfdH5ee9+yvqnh
/hleS6NvdqbavQCrJXy0PeUEY69I875d1Ynr6SOTduifTWro4p0bDU64qwyOaI8VlI+7IPai5tA5
aRuf7MBA+boSfTOYDrmKKXzvFeLgCPmNyKflEB6RdDN/qWESeh9sbSeY+7UnFXaDym2E+ECNQLap
ENTwwMYYY8qh3anH2CZatVSUtp0c8e29HPh6jSSRw23UNW1mkJMJNP5N+gYhKWRfEBB+00OaK79Q
Jyz7eRO2ZGnci6xsCXSkuezK4IyNnpe/u0naQqQjNybuDwPEu+GWDiTCItjqIr6JPLeYjtw2+CRG
cSM6MMrmwrzUs9Ff5xm9umNT64FzdmTpgnJ/Yvhtv/++0Py/7rb9D+qhiWWL9t/30PZdXLw//yiS
//4v/Nuo5xJI7wJlX4qRi1b+X100AwG9yUl8CbTHrCKYxP7dRhPyH8xANOMoULNvwyn/b528+gd1
G4clknIghj1p/UddNBb+n7YFlPUoYOJbVhzOPETin5mt3aA9ac7uNjEJlIul/5raKBytpkrXGlIx
p4jZ2bg1+SlMcOWU0rgtpg7VU0NgR2/dGFW4LtokvZhTAXA8kLdh7gU7b9DPCNmadcFnT++MfUP2
EY4ZMvNR3iGtfSp70mODMr9VOYIv4hvX2qo33pg+GH794BnGfdk/I3ro0RA0h7GYIY3VlE+Atm0t
tz7alRldtHoVd+VHL1EMeybiJPtcTJ15TuimsZkCPDCdl2J0iZJyJ1Ek7tU0nhc9aZwyDjbBVD0Q
2a5QBjTX1QJGEm69B9KJ4zwnxd3xSUVrk/CO2eU6qyvjMDjtY5bUN1ZmWKepjSFyxWG4n5yVNYd3
8eRfzzVaZ8MJHlnMT5G+N+A4sfofNUrDfZ5aZFPOEX4WS95lPXrFMD4gUXlxma43CYmHlxH2rQbv
Eruz5ptdCzSARzvkpucw8jZWEXLLFrCiITqEQpbQ3AJAU0iDwI6xvCQteWPycdIIqTHsZCcy34+h
7adnZDhu7N5Lj3K0n5nwCe4rN4mqH/ImgDHnvI1Y6QBUHGoRzPs5Mk6Fd4abub6siRpg1bo23JBz
tA7WCC28o9OSBbDSk6uOE7JL5JntFonoWzYRxVjkI86sKMFJbNiXo0qdm8gxt1HkWBgNnem8SsN7
IaO3EIvZeRLE1ZPoEUV6ySUTlI0LOrPWfdIlOC8HDJ5JHu49gp0uU0V0SGt432aKK1dVBzR1pmdk
tEvg3JgieAYpZUQ9cJDysSdpiVUIlCOCqQKn+6Y01ZkqlbFJHKC1hikukJ0ftO/JO0rqFg2DdqT+
me7FWPbsF8WTH8dEpaLbWjUlORPoswleC832VHYZAR6ufUBO0bHadR+Wn1C6bbroMkKRxg0SeCLX
YD1YIVRKKop3HCWJOhUnl01ReuaCrVynJvtTMZkHx2UoNakdrugeRfe45h+bBOd971yBr+vR5ZOJ
G/gmVP022lNxKQ6NCrKNqFBjEHNG9kYEAK6qYNw1iph1e9R6T7zemzZJpExOYVmFOxKQ5jOp6Xox
OPyukgRrEEWTo9SKwdjTk37VrMbrKXmFLZjzz7ftyuicvdEEEYFZAFPb4M0u+FOg1qdnsxOtfDPk
269NeZC+16Ec0SABzfIrCE/SCRwiModZgCYw/U0r5vkwuvxE0aXn0Plx3VXI5VCQ4/4rBSkyMP3M
DslxH145NizQrDOQEif5gRSvXZpWwRph612U+5wNbIvMEm8TQyCI5nqgIBEQUueysUBnnRDYurOb
rqLcdS6lvJd+pVedAO4fT5foju76KULyGYXGOumNrSK5dc4cktzJmRVW0B5EJPedmSNztolFVJzf
yAglF0COzTpW+WtlACGOe4Gmh+gdjJOmCXme39EN2ZNbjj0yR+9rS+4TkD+01ElofkVkFzHOcBzE
0aXkU4jp+AOvh0OAmuluqMS56q6qivQMM7mts2MQIhfKc4cHqzD2Vv6FIsRiQ/YUU5g5PBCycmnS
W0OO3fIqgvEwzDXjbgyJnKlfmxbCQqaz8MiR4QgeAuhq4a59kG5k1aHjylT15obDKSfd7RDW31Ix
ngGg10d20KR+9sg5w4g8JgMU865Ti6m7Ue95RvRBHRrG1gmndZzKZzZ94UawMiABHU+yyQZCX9Nj
2oFG9goCmbQgviECzOvUvP/CnZ2VUARMDePXoOzIWCv6j6kbq7M8X3Cs55gOxNVYifu2b95lWz4y
4QQbfmV4U8HHMQil2fh6fJs8YmIy1W9fJIQ4VPtLeFSVXAA+3c62cU0cAgI9uF3uCJMwa9Zjx3id
yO7Rrn3vt/muE2R5xxxCGhHsMGQKvLVry0wubXe+SvwIxio7O8kx1EJ+b5cQRiebQduDzoTboDue
JQaWK+2E32qXJWbM9gP181Xv+hIp+3RNaMeRdswFySOnPNEP9MKvupaICzO+TjyYhamE/MoeEdKw
vCZkScc5c5xxioiPRf52A+1izeiE8jpxfHSiKtuZ+jRN+TVS7G8tB+PV8l+SNvjqL9FmSj4i2CMC
2J1XDRrwEJiY6poHY+jUNiCSA8P7TeVKPOy2QeRRmJ0bTY3KKymJmjDnU7WprHHEDDBipjbexyqy
lomPhMiZaBM3Jb6Htjn1p/e5xh/VVpcDyu9tZzenTg7Gugv8L2kZWvvGjG/xhewH6kH4QCe0kpyA
Cr9q917a3o186y2njpCAUuJ+n8e+3BNfdsGBi/QLMT9WTSTX1ZTAezuJqChIM1qsLDYGJSAjlEYv
cjK+Va+i7TDJG4jdyTbJMyKt0jneqkE9xybmUqsCJ5c6JxMfUse25MroRMlkxjSi9SkxZwaRTRyw
ZY/+2g/OCLHnnEQ6sT1di7mjee8T0iTThjyt0t0aAZ9xGQdI4uL+sYymhiKOfsLYtJt1JR9Kq/jG
oaajSNIfgjovdg1dqHVIntGS09Yw95u3lUhJS67sZSJfp0VwkfjPxux8lHOBK6qdphXJOU/EEvMA
VPZCN/I1mwh1yVr1TibJK/h78rph4YiuH856n8JBsw/sUu6mTBL/bnvX44QsXDroQqmqdqsZN9aY
bjkGkmvr5Y/Q7S605u/WToG7w3M2NcBFbY5sOJS8jseCaM2mvAuMyTqjE/RIgjQhLossGNkAsP1u
sRDWh3KkGpu0+qZ1swdXZ8RkmN4DwabPKoz3PSQLTDxDdUPu8N42xgRogTL2Xndti+kSVDpjbozJ
1xNpcBx9kjwIDNulHbnEHUX7sfb2VXThFP1jW7x5SzJml5kfgHiZeUamVA6BYRfecqDjmy6uWGFJ
d8tI3fPcVx18y1hDtvMMyMCzSU/miMh0WdsX7YvGsN9KfSEVcbLBGO7tRK2FWzwFToHcy/AK9kg5
G5sx3Xhznu3LWeApIcZeK7UybP9kVymYSjVbXHEyNwQQHotuBk09tvGZ8o5JTMohZ1ooBF7YXaYT
hOa2MPdRWn0jPyY5kWq0mzlI86omPsK4+2aLS9wx9qMX2vsokMV5ODvr2CXOTuGmApezhAuFI1N3
34sz4cWEJIz8/5YZ3HY1i0AiUMVlVoyAhry0qQECq91201Bw21AzK0iFNIDFYIaYJY1nu/6oXP/d
n3J+f3uiktzvxtpQ4DfEptHKOhaWCxfUPhsmo1hjYpx4Hcm2lSQJzI4H9bR550xNBFl/09dpTVps
6B9tP7yiArPx7JiBrEykoYI3l4/iJnxPWXq3uUvgpTujJAdDe3RJedv4Ln1p3xreuxQsvGcbF7Vd
E1Gn5uEwZ1i5ujZbt5WVo8hO/VVD9k4HMPk6KGb2RWzaOju9NTscNnFyNPNh2kUie+/TCQ/B9/IQ
7GvksPjtOc7v4yDd2TZgx9IPrLXr4NFA//2RpnRvctUB5McvlTiX4FOndUQxkZa5dwzawjkDNrUZ
jfBiyh57qjFJ5O0b8qFxKBELJuZx35chjInJZCmABO861TsEwHCTN2Dk/KTMV/CceBvtg93MF7OP
FUK4N6ox7kIA78OrYTSgfb5W43woCJ9bMumjjad5YGbwnjtxQyQhJFgM1Xcs9x80ADZ14OysYGb7
IZtd5rc8mjH95qXOeGEpw9wWZYQjA01RU7flWWg07E8criaH5i3NFZY66oIq1yaHDcl6XVIyaMVw
g9KSx9DbiIn989gLnGNpdGzSoa7QrLkmMftk9cZ8zV5r5buxs6L3ge49NB6cxoVvS4h0577pkuzf
ZSkWFCBxGIln2wdO1TSvtU/uoSZjK27bs1EpNsXj18GtylWQdC9pT0J1zrAiRDkho/usKjj36SEJ
98T6jvbaJLpGGyl3bL52kbqYs+licoKnEnsCt+qfyYahVCFzSOvpemjrmaUhpEXXJhifWDuq1tDb
0Lka+yc24auWvMvZuMdtghCz6s1NNlgg152vOCbYSuXDLfF1V62qwNBjUKGQZpCcNQVXpRzAzJD7
7nxIMhl0MmP5ysJnTnjPSXAv/D7ctXO0HtgMB4U8Z3gehXaPdAaqQyjdb22Qb7DpwbBC/kqFvLhH
Zfqls0o4YOrkV8NizCXz3a95TgTT2VjGYElIPCGOvR2UeY3aG8mYyg4xMb4U0ukklzPc/W7+ECXZ
QWZ8xoaHMCvAOpDxUSa4j2PRno8RZUpNgdTOAGJX/fsIt7V8GSc+2HR0r0Tv7pxofpgS83FAJbSy
HPZcq9o1OAKmT2NOMlnUh9eisTQVSH1WEEW0UjWbVbaYM4AtL69eOPLKdZ7N52VQUaVi56Xg8K8m
jCbWe5val0MKLrr83gep2bjEzVnovqowX6q0NEuMx7q3ojOyGd8CcT/i8F2FSfUgUw/XnT/RasrO
KofjtAkfRXTdOT7LeOdbFISVRdOnRWWHuxY1AC86m8kn1Eva7D0x11+MggAkWDERtVwGe/iMwHlc
R8FNLcq7oh2ux6Z+kGWXMGHkT51tzmtl949mLy/p+R56v/+K3T57ZavzrEmynZn3NyVDfAf8jeMM
PWoeTPtoyMS9GlV4NxRdfB6NmFIaG3N7MKoPOVj9VqaHYA5bEnShE/Afm0ZV5hPzEbxaBKKsE4uZ
R+DtC0e58X3jeojlOV+NRA3lFOugAZZdjhnXIO09HAdgu1ABacWBSCFlYU0CVbopKoV5g8LhmUr0
jgJHteZsGm6nkPBKxZl3G0xESek+2xO9PV6QQ3KMg8Fft2SWEncZzuc1D9DJsBu5NetGl/jFPlKk
G3hOi1G26q2joYiGiHmjcExcPB4rs4qqnZOyWhPGAK25wvgwTCsTN41UZbXp2URvek4QRdzehCYQ
J9oA7drK6dpVDgb0IeQFzh9DoYNDQf+GEwZOE82A7pyeE2xMA83Ue5ud/sGGEgBj4VtJ/Y3VFnMv
GLy26W68or3VZu2w6kZED1oPizprY2YkrNIavuy1fnX9amZ2sayt7YTjyp1YggwMXlsn6b8QQLaC
rXIJlueiVy5+fa/bad+loygw1wk4bJlGQ+1LPrBS2tgNY3WLtxLSi9XziZkVZxASq1MW7cD1r0Oj
OOtEXtxktavh8KdvaU16YTZwsMH8zaa6927CfNo3jbiupXGBduuO9YAy95TuLaH1upZBeUit+MxC
ss92g00SeLiy1njQza/+yEnSm3eIBsyVo/ppo2g7Z3kXXIDicI9mPIMmarKttDV5LVT6O3bHNNhu
EPurqzpxKISh4+C4lV6Tat2vsMI7+7HwttNXLOP6Gnce0mXw81XwTdlsUU0vJHPQiXDw44wcsaY+
pYQecSKIrrzoVXYH+rDmGlXIIWcFXlMrJe97bley69irqiDfhR2L5QwuOBmzzWhjt5/jUW0LbTjb
KLHN9axpJeF535RF/DxA3HoaJaaqTaXr8pQrk9N/W7M3CpZSWMdhWR+6PDLW1PoT/lRD7sogNnZa
A+GneYcx2dnYxgBxqJmrjRd8dHmjWWHsfF2bxi26x7Oxo51YpQLfabBnJSc1HvNbx5pb1GXyEEzF
PT1PC70Hoo+0Mb9pP4JOBWYprpCHy9c5mt7zDut1CYEZYfCZYREjUF82TXWa1vOsa+pilEfT6YGu
9IcmbHPb9tEj1kwSXzcZ5dn9zGkqi0SyU9zvmrPDBeE8ZwXRqLsSd5Tqraeco48xkWJaBQrilyTR
IetWthfiNK95/Lp96F18lT5kvy1YJ0MahMf06a5gI7HKExo4btTf1Sl1UtGJtUvZc0NI3blZD7Dj
dbHPMEige7eylWjL+6np/L2do3Gm5dJvWiXuYi3ZZU3FeyDbl6YmD6Cuoq+ceNZIA9fN1JBp4ybM
KCZfP3XGdR1yVBsbCEXIyuhPteR+RPbOzocrW8e46/pgLUyJLHzie1VeYu6SNCi3qh3vI1F+5H2+
H9MJeFqRvEuLcwGMibajIiTYzbgkJGxmbLtZYl/no29dB11KdqZ9GVpFyekoJ4M79M9NdyZh1+nN
vYVPkKPFSzM3pyTNgQ1vxrz1yWN6VBNqvghKv6oB07nd0U1t9OR0X9YiiKED6BGjt03iBd0t1BAn
CtKLe7O4Xfrtad7gJbMCuRqpOXZLPmjNkpNOqJSGq9ExMWvKu8iIz+ypN89BG381ZMuGoLHNnV2E
N7Zz5zdQ/VOz1VtIUpFgQFueXM8dvtusux0Se133JnNzFGMZnIcdcH3iNcM1UVLkn6+bIP/aT2W+
y1EB2E4Lt6PlQyeuaT0X4lQjUIDw/yYL/7Z3Wo4bSSZXiJkmjlTNe10nELPS6jzHwF7zDW38vpx2
iUCrHqen0OzkFhcInPaGglbQbJIgwpIqe6CdHgqhFHxYHGbbsSI4dm6ZL8tmaScOcKMz9g2zrUcq
qc0RAem06iN4lTo29VnqJm9p+2bFmCOTxC/Z+v1vjs5juXFcC8NPxCrmsBVFZTnnDavdboM5gADT
08+n2bhumHG3LRI4548k1ylS/EgPvKwOmWP+CNzqNxEm9+C3EkP/MIUGbzvAA7nD1JzkMug3tVee
hVqSSsOrW6n3QdOExa9x6mOrI/9rmLb+PHJ6l8XC71AEJ6cux2PYtVGIiJ2+0pJwLlKhp/COg2nZ
5TfKnBxRl2WWL44XqG1K9F1s96VPzUi32jsV9usNJn1QdXRmwI42Y0nSgBD2jYvDUl2mhLZOzHbC
n+oE9EfHzNVHWyqkZSW3tlO4uxFPaax1nuKGBaJY1cPc09CRd2xLdXmlqb5lL3wg6Ogh8l+8KYhb
skM2hWB9lKt6rcb8KrR1Wko/3KZzigHBdvbKwMlHPNfeTbLI+TRCY01KTRRHWDlXLwyfbGJM9rMQ
RTz6w4vG+0q1/cg9iGZFW9ZhMmgTnfPvxoXlHgMQbtMOH431hzvxtBhBFc9ec5L6Rq6C4qC2uR8r
L985kcAsjTMTdcyT7ZRUrHRfNS8LWBjVlBQJImUEfB+a91a8uhPrinQJd2T1kSSxmD61xyNvdtTS
5UlZBLqwrd2gFxCMRQmq9q0x2Ucxd7+DkVaxRqmALTknk0HgErIdKuKJ3d2yHTDs2Xq5FPVu7szE
nWb6kEvtXia1fKbps2enESjiWGx1apIo2f6JGrDq3jGWeKb6TBfBu2RK1rl67wUU9DyJvZfjfwRc
7AEmyT2JrlHKRTJTbtNXJWIZfNhEA5LYUi492lOrd++hmzcu51rsYALbTn5zVUiK434eOZJ7WHe/
enJN+ejnb9Vq8LvWyqCn56ZyUYIzol/ho2gTtbr0PsuNS+Q9jsruDlVoxvJmJR1pXaPDejsV7Z/A
6V9SbctTKO29XxCG0SFQ2a4VbPzMZDaSokzbup7O0PDrhYyNZMZCu0Ms8Z7ayx0MeIlBbVuaefBa
6dtMNB4zctg3GP7zpCybq1OphyhYOEWDd6pslfm0EhOx9e3mcR4JuWtF0CRaBLFaLW5LncFxsIoZ
5XvdFwuX9rojCoEPtSfNoV6pSfWtu5W+38A72HP1HDkgHovr7odO3Tl5Tu/EnD5k+F9LiRV89BWW
iQ7qrJt0MtQrrYXM1Tp4AfHaB0rdW2GbOCWKMQNkUJgu4qF8upXBqD+d8g9VktGnFHsahfzsrBQg
DsFRUzEiRw3/1zHnEcuCuKc7KB19oDW9ukuB2Xr6thbn4pHvQpa1zLm8ZtqUFwFJBL3/aGBH2xRy
fYuKmGP3Hjfms+FMv1U6/G3RAl6V5X21PWvf7C0HN6UkujXojR/MBPVBxWkub8RUeadgZHe9m7/5
1luj1N+86MnxMf3POeBMGVg+EsIj8d/LzcBGnIg1OBuVY8SOV8dt6ItTXYb/zMFFOuIrflKh7xfO
/agqwniICO5x31C1cwyhiao7Jg4cBNTjRnl9BhIbaJavXmTQXudofYchheuYs2fhoySKpt6KZwzr
KMsuKeoZnuya1bL6sg34qSa6M9Xy6wowvmhWT2FWxFgV/yGSD4jcBDbibIlWkjgbKJAu1PUJQeVI
71PJU2Kb8Ke5REkWEmTk5ST3sFbRLNQUJzqPULkMtthxO7Ub8i776WcNpiRKNX5+i1+93Srga1gF
h9d+O/YN0ZsqUKDgiEDK9FqFDZ3YMryMuc3RsPpIfrLPtDOcJEwzc1+45T/SRagEDPPnNZyW4yib
8lwPRTLr3qYn2ngm/YLYagoXJqfY9iRENUbNpNqM1ya42t3yTU91F/t2VfK+ELpZzs5XPbYvRpnr
g1OfGVWemy7LD1xKeP7IFGq99GTl/t+1A3qDxgiZN5xkHu0vwp2GfZ+JBwsomdw3sqczqt0gHq1+
Pc8O3YrFiEi/aOq7XJrnTOVt7Nw1FBiTbZlvLXiHQQ0PFe3ZDbiqaeanEExGqex15AhTJKyxbeec
sI1PV3SivPlNBoBME6WDUz2xRpbTceoiqsa3riyJucrbO1mZ393UBmAV4kUZmPH5+N9Sod7tF4MU
3Fu16G4xlovnkVfvN6vajzzqaxlcSb58Grr2dbo1aePGOQVF8AQG7sZzXzq4RSZJ5YPzzbHeT/O/
SuvvyrS5689jv34HS/hQWDkiZUWCiHmLAm0+REoP9rD0e4q3nirI540OKHMZs9iuvT4ZJNldUv+s
bXstMuigQOsjoa/8xcgbH6GuVDayTGbEQgnse9QiPjTDUiSe593f9JSFAyQVzFDfD7Ph2zBtI8hT
OX77nOOFBu/yJmbRLroTpmeDEI1g6JP4Wn35fEPhKZvo7vqxuGvm8GykadySM3Ub6jug0GxHxhDr
zK0iU6Xc/5Kidm3bLLa/+URYD/JPHXsz+KIfHWUmgw37krfDUQRxjSipMrqnYiAIiSXoWdKtA1IE
nY1qkLuH6vaqXs6h2VJlxuOrU24vcu7GqT8IG43fQCDZNi/shrAPwbTZZhC1zT4c+V51qJMyjB7K
wu03k9UeVP9DXgMBPx5xi9UDw44Zz6X/ZflzjdpDnlI3TJMFxRWqxE+3tk5m274nsqhYsUoifj2r
3Blp+eqsWu+0AJ2ScN1+OL6tdsTqLH/NRphxE3ZPFs3dleUhMNXRNwvBIZiKzzrCOLKa7BhB89du
LTd25zbaMKX8NYuxP0gCIG7ClLcogghcbfOnCWmqg2k/QbndrQ0Dq6kNQrcaUWy7m0PCZ3xDgWZf
yqb59Pv2rLQ7c6bS6l3c1ociRIY6m/ld53vfsnJK0InsAiRl8pnwnhpsOLOT9ExL1B/dpGSNF5tt
X51Wp9mx7ojROvW+Y2zqbg0ThPaPC4U9B46U13HK2NxUiTckMMibkfIchNUfgHAEAMCd2Iw2vlRP
hmH+TUnDTzrihTd5hphn7DSSiKaMs/ZfnxrPc0Wz6KQjejZZgAh+Oi7wMR6/tC3hLo+84s02Jz5L
FbyGvpbcpwRdAJbuNNQSmRRL7MkO8ASdz8x8kRn/Cru2k7z5bBvoPd9g+qA0+JSO9BV0hE0HgrAb
v2+2PgYT5h3SaCuiM0pgEzJz3928unhTdYVA/i79mfU7Iou/4/jNUqpXqPe4G8Z8PazIOgabzbzH
CWm7XRK46x3SpDNHF9/Wlt9A1wPOi/rVN+VP6o6vIXKmDSK6fDd4y2/ntbzqzlXNgk19/UWLqHYY
xk9UsV3r2X/vzRHquA2PU4W1UprXcPVkYlNjyDEu8oRUxNNUtZfmzSoIZkI0xQVjp6hWx8bckXYm
N/yJwyGag3iwWy+eB4v4YM6c1CbNCV0oQKA/DW+5GuDa/fLLKOYP4RrrX88/FZMZPQYaK3AmsyMk
+r4OZmsXBDxlkzVnJ1oimQ0190lN6/wgz8pzyu1SEBxI4BbUQzmshxpicZ+WkvhvARQvOotqVs1S
7/XgkfngseF0+9Wz+dGFGo6FmHeRqL6jQkL0s5AjCIBglnQLOrbOYV25M2aED9rtLnNvu3FGr+Fa
1/8Ug9RmdAj5g8dxNmXjgvQGxQvwcbZZwilZUGy7HiMb0/JPU06vIfLDWPrsn9x1QXA32BWrZct4
tSj2j8p1w4OkLiOv050ZqdeyuTEdPWFJbPV9GyBefogmuNgu916tcv7T5jdlGm63CkwrDMdny6O0
t7L3AhESMVbpZur6n9kUV6tVFlYrb5up6EJk7O0H8icm4pnnIzTi0S3OoqmTMHeaTS5ycoyX/NB4
InGbvCLU2wDwDojmyqIPdcv8oipzZGal36JpVTwbNFUEGVl04WDOp/+/ULlU70ES7tfOL2i5JDZd
Gqonnzz1EUIAbAEQ4p35In6+oZOVdEVbgi4zIGqWtdFcxD4N9eMytV9Tha4szXyx9bSTDMtUX5cg
4pNZm82imwFJNfBdR1DbRU7Uv5SEnPGTPNbh+pjhskOqLuBwpKTwc1E2EpLuR4MGJmVG0o0Sbn40
JyCryZme2itl3NCZi8uaOxQfCKeOrtQoy9YH4fnPAXnxh1ojOPLrjOSoahGnJuW+J5bobOLw9qQY
9jYICNWwCJIGkPnAlvfpOOWb9tWoCpIjdUbgW4aYayVnunADTm8BlsmD3VIQwMl1qwcV2cG1+0/P
dORLg7HKGrKPttAEz2ZIjALleLdz6cHpw1+5Mq3CeddGnm8gorGzTuXrEq6vXWGKnWXnP/Nc+Ifa
M18yxF8JCdxdYhbm+Nwtbsdphy19ZpntBLxT7Yjv0WuNqxmIz7kLef+d/kE50bVC2BQvWIP3GXE9
A3tUj74mLFfoQ9TJMzjbIQCURkPSP7QiTI+gjY+UEDRk8W2kLb37JR32lqanNUjVhSqSDAmBER0m
4fys1ci1RQUb4VbRmzGQt8WlzApWiUO5quGVI/VAtJwO6Tks+WcNXF8DBW4i1+XetojGI4nqIkeC
s8f5IhArH+1R1QkmHJRhrTiuJRgS4LTsKpWovEEGwKe182zx4qIDP+GrbxNLVi82n/oUrdluGCJy
zWqLLS0A2MSyu7HlMMPYMfYADQ1t85MCM3Vh98pmh8PWKN4mNGkotHIEOD33rCaffiU8fprNnQma
wxw28kaMH03BGVJP5H02TS/jqna6A0nie3NNX0nxfJjRrTOGSX+r+u5PW7sffgUEPLePFaED+yXz
9khCmoQdGrGqXt5IE0V7MKbTrhvUxbWhVwxiG0m3xcWw+s/r0ib9eOMRXO5YKnnMU6hQ+fvLHaWS
FeQ2eHJHgFleZCAFpuPHRfUx4/aN4dlfuqk4zyOzAesPI72MzdWaMb9Wn5NXvphB+Dcz5athtvxv
WiaVnb8uaPH2VS0ZVmxAmsEQp7bKr3R8k3XbP6WEpa9TcJ76jiprSQMxqXIEQnY5/QhMZ6TOoI2/
Dx1MTEi9WX545SM+vXgOK9JTyUzLm4MT5JBBwWYFuUPPyjVjuuOpW7oX7f0YcGLxqMYwXuqZcnRt
1/w1sLavZPOH7cAfQr5TVDk7YwGjF+nwtCBAi6usf2iaW03wfB8GBd9UFAULAcN3FqVEeAIyZ2a2
7/rA3umOU2hp9MFr5puMaD70wnvVfXvyO3Y5bEcxpyrisLSZQYzgj+VkCtioNAFF3fokkNq3CxoQ
ChQiy/dOgQDP6ehE7jp5DlE3xSu3fawspc+5b+szU/OHO5gu/aRWBi2uYhjW9fz/l2Zwhx6vS9We
wzFu+3o4zQFnFtGE/Mf/v5Ri9A9EIWZX07+nGrk4eZbxZqyz3JsCajEoLYbZYe5j4vSvkzH+SCel
LHxVUHoFwcJu90ttz0Sdp/jktidnLO9s+AIadiLpJunQf0+1ZTxl89FXvnuoW042BysaUCdO18KV
O29iTq2r2r6fuEiTerCJurSZnzMJ3m7NrBbWR46Qf5OtWbpzmAJtFImELpfvGQIXs4gQs5rpxxo+
41BZqCwRj2tJMRPZJkY73sw43k+q+0+NLwRWhqJvQlYgRob32dPvqUcy4Fz7SDdk9VeaThUbCLOz
cCkOgelR6xDRzYQkTKcYuXqJSqpBC7RdkNTEbp2/QrVtc9OztukaoYjL3E8xmL/jjZMycP8zN2mm
FdWhj3tCv/jhK40BS/1JJ+ecK94HENXyZv9fL84KHz+hmZhoLIoEIXWpeIf2YteezO+xQGpp0zMd
2C6a8OyH3yUuqWLjuwvVn3Hn9qCkAznCSs5v4zxTxozK9cbRQJGIf9MQ7cbVGlGo0VLdwCxsuPOD
bSYsusHb4KK61GLbQUu7Tu3eqgl5pPL5rDXK51sY9MhvmXhCczvP4kNjVeIim89OBHnABxHqoImL
kFBKUkDBEyNuEv6gc1aUd1XnUz43dMgaBBHA1JibnW1e+MbmxPtWtFi05tFRl1U5pzklBroDja6z
MIjNzPltkCTZ6/Bc3zIjfY2AMWhXsctceiKBZ7dDayHts4y4HcbwSLHTaHjjXTv+5L2u79aAzOTc
CS5Wq5FNREa+6XdOWFOMaYaH0Ce8G2yvpXsnL87+CF9msg8msMFrsqYIWtJ1eHeoxNqzdDRXQ3S7
ao3WowhCiiR1rlEoV9TlBDayCb97dhQz6ewYZVIZ6ckJJRmGY2CcQhT8fRGwIw+FRc3L+CbxwtxV
MIMbYYdfreTWq0Sfo25rv2vbPZF880zSQYXwhtTTdjGS2s1PeeFfgql+d6b6m4Hj3QBjTL0Mrdek
j3oSdxBjYTxPYAYSHaRsvNNchZ+2YVF6E1wEsWZbI9D3nMiHTKYvEi8gfzEEzO3616ndpEV2hrs5
/Vqq8WvQ+jTMfrKCRUg8hfFCXgfyHH1yFeewtHhZwCzuobF/yJt6Fv1Pz5G2TS36t5h/ild7rd+z
OUQ573VPtZSPVHGy/Bj1/ejzL4tZ/9qehzRRy3simX8t1rNYM+UDmNv3MujaY2qvqGMR98Gv/KCH
p0BmId5KGno7kYQI2yKfVprIs2oloHzqErmYtzT2wwKr4hlmSsJ/sBv8MduaZPFsmnI4z6u1PPTz
mQSwx0o74Y6f0CZDUPyT2fzVklOYYFLbe3Nt7Z0G4HFy1p5+H1yd0J0nUxLuy3jwRIDCctHulsQL
pggZcIdjK4gaHVsladbsrbQGrcteRRCJJVvyJP1DFlr/jK5+QrxX7902EPtuimbwtbDauQJVOeEI
5Fj21od0s6tV65fAzbq3xmyz6zqE6BIcEznw6psniwqe23taPNVZdzDFOh2gQSZIGjN9qHz/ajTh
rl/v7N7OY1N51J8H9W5Y9XQitbndqLFPcoMjxLFq4zzS/xwt+Z2NFm5PI0R6ttUVqiY41fBHq4sd
NPctf0uY/a4T7B6pEvMpv8GTc7g0SZmHYrcImo1RMZw8gP7vEEFOOWrvU6xtsePN9o74W9tnJYPX
zqB6J5teICDtx7rV2zKYyhjjXnSYh9Z5sotWbi2LhNn//2uebyloMC4zOpPNiMrnLbdzfc4mnq6i
Fd7JdYeG+7HyD7lJqiX3pv9GS59ObGXP+ylPvTdQrIyg+j5Nsjq44CzdOh5Y7JrysfVNbaEQQrIp
wjeHlPdrVJUoz0Yuh2hJjBVZDwn9u9HmdVNN94DDfTma2DJPCMTBmrOAJTTX9yz8dhL0kFhWgUKI
dAT1CAFcJXVoUJ3ecHJ0US+4kwrw1sX503G+ooP8bUrDf1CreKgbD8kjC+YTYRVrlV60pjbHU5ZN
qVSHJKuyn72cunlReN6LwJ/KQFe+SqdKX2aQloF241gwo+3WOSr2wsxpF3Mm73EKFbrjSL3J1d3T
SH12Rjmfg7ETe4mDVRja/NeLpX1GAcFdngL4ty0tekE7PJToHO/wGscjrb8vk5UCwBMOwl7YorI0
dbZzNLqFbgaI8cJsS+r2vqnz8ZW6QVua0TkS6bX2q/EqGtViasKOYM7jg9n0DWru+ccqGxnzl+PT
HW3/CHv5GOlpQUVZKc43I8B/PGAJ6XqRFMP0k8H3ngVR2J19XdcqeOimCla4cOstGNVdwDtw0LOu
t4Nemeuo40qiLvcPBv8ObEaB/VFTsQFM2LhHC2fi0VQDgw/R/hYLeVKvUbDNvXqTL9Vr1OZdMqU+
RO5CyZF27R9CLwReAfdf49Xp3l7Bv3qUPfFa2sOjVB9gUP5p9JujWofiyCNibumUgr4MmEDppECW
36N2C0jp4A9c7INMizHO1DSeW4xNyMWV2mEiibaFn8mr2Z+iVLbPoJxB7zT3Jp7eo3bgCOtW9MQo
3EifLKBKnnjf7VhhsVQ8bMci/ylk8xIgri/hiYuse85vPJnp47woiJRyRhPgBH3yh9D2psxwU4n0
dg/XbrqBtWmvfWpXFztnxqPciW0/aF67FgdEZfRbeF25ne0B/LzPWCzXldOAruu7aaCCQszcL2Ie
/nDJmTvRj+BAiN629Ez9hHwj5GnODZUfV/zX2LoDrKZdZB88smloVPeso5qdbXN7caYWu1EawfU3
MjQeCmWiYcoHorkYZ7ZmNi3Pdpg9KowbXz25+zfafdeZutvZt8EDHQEJ1Fa5gvFRQ9n0w1ubt/N9
zThx7zTRxwJuQ6DC/G7KPjgBmvIY2bZMxETQvTmtCL9KwEqubRRGtr4rAuulbF0YoNYj79ca3DvM
4HNCQNqV/t00YVJ9odxY7bFGBxf+/CZZeNZjxE7GSUjHiXvUPhzJOYgASVg7ywqrzYTV9RnYaD3k
YCZxkYY/nh2ol7ow/kJaun8nLkYUYtGbrkHnIJmQD0/pO10KD7kwox/zjE7voXCm9MkQLaSrgaPB
CRjP1PIovGzPVukmVhVae+KW3zLicrDVG490aA1b67YyhsLJTyosR24iRl4Upk8ZPuKYdaQ8FtZN
SwDrF7tZcKrGuU+ylAm6zqz1anj9vd/f6175e5Gzns5D/9IjaEbg5+T3pR389HrsjzTxueyY1fAw
DOiEHZy6YnHVaQ1mib2PKdnueDEb+i6yITz4XbjEPNHgzVNAOr3fTfRQMMsV602bZXY9S69AVdIM
Kydh0DCLteuBJY/1Cw2AzC1irolRwkk3n+Tqg1kOIFqeOT8o37oq+rNi3wjIbFjcaq9s1k0VzsuH
NoyPxYcBYyMtSF7Z5bLM3rIsu+vDZgKIK5zXcsKLCUpLEQodZNAlu6mwq5cpeljxbpw5YtAFRzqF
plFpEuBT2nV6Cq7BND3OokFwisWQDkDBD1x5/oUwjE8HtdZ2yEP34swgQFqrBzGVWOMXOhrbQThn
u5YsBtnOQot8CdwWtz2+jNUCDZ0Nr9pp10lPDZ09JzRkhicGzn5Z7Kno01u7c9j0mr3RmBenbl9F
N0JJECLOUUhMsjKL/Nw6RyethvvBA+CF31oJblbiWshfZ+4QAazlP6C+qycYU2xpged3Plt/XaGK
QcJmtuJ9TLlS7DoxHHoZ5cTdDgTTUBGTv9Fd11619VngLPSihfiR0b4zhuAZ56W7NU2ackbDjQcM
SVgZvddcFH+JUwDpdZGXRcC7/sSraWK1ODX9a7q27uvSlMhZDffLbWceiqwlikgJrE0LKlSKVR5d
MW+ilVJJHHTWsXasLwIDTmZHt5FcaYRDqfqFammJTYn2WaTqO1RrubFzH32UG16LhRgXAG7opNJ1
t21KScpkcFqva3hMnTwJW8/dTJrvpwhB29bztNNe+seQ7bRnragvKfgRAo7BOHCAbJbWbB9tdzzD
5V0yXZE+X66EwXmA2eMi74IwTc8radFNOMPkBo+NL4jGp76qs6LimBFRH9Z7LClXNwLxY7dc4rYM
9iCb8bSsEXNP8CSmwt9W7aeZyq8AOylNEBKq2blaC4R0OtPvq+GyvJRCDZXZl3VFbe/DRzRuDLkX
dwDHo8dg5VaUS2Jsfey7ANcCZi5FaaMZNTaieeejoofGMPvvorB+xrpVG++mbmui4iXS8tPI/Ykg
UGxaQVMiATMtJm7IiSEyn8Wqyq2NvcJJMaaBtJDfXmCT7HnlSZPgjRl39HSevJK4d+28zePy4brR
R9HPz9rnn6Ys6rgiJMSQxGSYGfLQpCktHGZ4xXqtb7LKsOvYIz704r8uRq7us4EhoSCSYWuX/ke5
dju3JQc0mENkSau6C3szproAbXV/8RGiIMcjgthYvlWXoSrEeKCGl9YP7xuKIjTNEOQ+XPM0u5Ie
VVKhw1qJJDjYOcZYxCRpxN5K0U5IYxDaIhtZfHjX1shXUqW2pVYj8/PfKF+crcrLL2Qp34DI2D7C
8H6Z6+eqtx/k7DyO2t5Baz/kRXqxG3qVuna4dwbErJrv45LNFYed+y5EH2ckRigS9wNzTKa+Zubj
ap9L1snUdFG6Uo3KXnOgmmXZKfJd2i7guZ/EeZiHLxuJbzmW29u3N6z2gkOexIct7w9nzlISem45
Bwtyd6OxFthRtfW8IkLh1t4PBUcjZu3EKJxYEAoqTE6LhaWYDJG7wDVwOS3BdrEJKXIqHBMrNTEk
Rv2gYiDEy1+vboFesCufYB8fpknyHYzPysIajgyKyOGnSB7Y4mesGRYPi/oh4GjelRpdTWXvpPI2
EjEp4coNRl9jdM5SEC5V87Ll4RVObHAJwy8QGG8JYHlW7Vrf/f9ltcwZVxruG4voSc946aQT3v3/
ZaBXZVtgyGXvwlSkpySbAH053De5Vb+4TbZupaWn81TQHyLJ0klsgjC2wVhj7CpCqAtjmpKKFR5B
H+rmYaUuClkktun9GPkPUzDmVD+p37xlm9PZcggFRbs58Rpb24KxRgtnkTo037dF650xpFgPXF3z
IWWUIWzD/iPhN7gMu2QOcnqoSotKgrTftwYsd2r061XA2vAKNzlVk+OZKuyCQBGv5nqEMrIkwOv/
/xXZUnPq8WBsLNQo8wQHz/Pan2ZkWWEpKbvEH7h15nRiveNLJB1+NQPPS2dbzsldBNE5luaK8Vtj
V0/iMfTVS9BSVVkPzvtApOFJ375kUyVoNpl3vMF/10WPp6FzxpM7/PMYRI+9iwPX6YDp4UJ8fIkB
Mc9r10cHGOPl5OQRlpEbQ2tkw8k3++G07AVVG4gZ8yRPBxcInV/3rRiKvnkeT6NNcLCWPGELld/o
Qo9+oQ8CXiym8ApwujXO8CblNh0s41jSBN435V8YrZ4Um8B9WsLq8Exl+B126e7FR5oLtEA+c78E
+e3HdkF4MAVEOcL2oM62fKQjS1T30/R0N6C53yDt7Z60pEqGF/+lWWSwK4Zy15o0dlFBQnGB0P1+
djFxCdQKpDNfSxx42x6vcVx01CI1YL2ead9qVm5o0uyfsQpf3fVvlhICMPVRxPPYW5f52tVZlihD
vjVBtOuVXq+mKNdbUcKucW37GT2Z1b8xEGRH3Sx8ZIj1HK7yO6NFYpv19XWAZvKU+8Ff/R6v3OB1
wIjVrkZKsAs9IoqCXBzyFHthOJ3sZXluOdsz1wmTKCx+BoLSOCRodcAhxeBjrqdMFr8hpBJlJP+8
CRI3FNOfvuMQc3G2439sf/ygPAYoYHrJZWGI8tfs02ajNOKw2/wQPAQkHNQdEse5Qp06MILWJurb
nJ5ZYm+ueMtRm7Q738gsrjCz3hrrclWZOLGoy42e1UlOgCNaYvVIa/tjngMrvl0h+9CpuxjWJJ3D
q8Kfv+EqH3EfuGUSIoff92jPw7XfkekQbglZ/s1X+7Gf9cCVjuKzs5r2QEhwPfcEZ5giPNiNz7qQ
Lju/G15QGT9ajWslGCN1gFwawQ50afGZ3iqgCRfCwaDMj7qSUTKWoKkQzkZRJkY7T9QgPgRN7TNJ
q08ZGOwwHe1noYvTagbbR9NXnSdZfvRs4LER4Syqar54SzGi7WdJ7wmMv1KacS6zoUtwUj/afcR8
u1AQ1RRwo2YQYCePKJEEmoTf8vzJenKa8YRxdV+gRNjOOWEXjp3+scR9oE1N/27xhNH2uepoXepI
rgT/CHzSc9VEXZuLZHhjcoEVon4Kc5IVOtW+Nm3Q0T/NrUHM0MswCibNVGiM76ohsSDqSBJD0pQV
CFcXsq7qbsr3Vmt9WFJsAcRVQsgasAeiptGiqJBx7MMP26Nh4GxhU1s34LTwgjNXnLHGsqZ1TjeO
2Ae9PR/8BQGXOfdzUnae2q5gxClPlxv2F6lubW12cJ1UhZ5kvDVTD++GctOY/5trs4uQCiJeo7Su
3zjWxOwlwi5eEVuH/vApO5IZTNYBArvKi0KpvU4Q0atI8JfFdtojx6+/PWQ3RY76KSWTxelvLZPL
QlRD8C0XGe27GmM5vqTXgMh0uyG/xGeiscnrSiTtkuBbdAblGP8XieLUqMMkQ1OCRAVBtUVvceID
xpDqVjxx7SBchlb5Yu/uyI8dp5MU3avKqsMS2R95Lr+9Qb2NBTeucYsmmJcp28N9+ZvW++OKFZea
XB8IW3mFlrs38fm3anq1J32J6Mixh2Y/N8V3F3SnkWi2hDRJ9q3iruj5peCExCmPqAXPBQq77Ndt
LESK+clzbnkavfdLbfOZyDdAgvEDE10+GhiZerRWssOWjQt9Qz/zvZf5zn/Undlu5EiapV+l0Pcs
kEYaF2DmYnzf5S4ptMQNISkU3PfV+PTz0bOnK7Ma3YUB5mYuyiFFZGZJ7iTN7PznfGerSQBhQ9Qy
ia+1tYmfulYVVcoRvzkyz8kh1Xd1WCq1VDineEKRLLgdB2seSRTZI1eQzxV1GdiLLXS79ha0SvnL
rLOehi58tH2iJH3HYdLn4LykU6dc1pjxl8GkXrtlUjGuTgw8r+CBDhRQo/1H0iXvaGHMjc5JIPWt
KMa3yEn6pdtGFMgmn5KQmSIO3hGaWERJjlHRN6KfPYVZ0Kt+Nu2sC0+5QyvvrOQEikhAmPdbW/ZP
yLzHOjacpetnPUa7BidxCjwGS1xokGDTy0zfjtrwyvHLQ5UfqIdLKRmc69e8xj0PkaGv+tHuV72G
LoSlC6t1Z6zrQJ6TTPJe6hBKQEXDvs2CpRAEXbQxh3/mq98lxtmUnoq1zBRJfv8FNwSR/zRkWqsN
D/DWHDZI9avqEO5sMQG1pbJuqePMhqgWrszB/qJwmxljM1zMNiLUYZQ7kzYiaBFyocv8gcvoLBp8
V6K5kuq+MhpZOENd7QyjPVJjN0+/8mPYmfEyAEq5x263bzouZydj4Oa1wx5kKCcYRe+byhY+d84i
ddNfqoouJrS0pRTTQ9diK0cNY2etMYG3W0gchcu8qxt/FbA/Ura5KIwmewMJk6UanL1PDFM31LTW
rPTBd8aTNSEzEH5DweyQl32v+FnU8S2Gm4qsw9/BZ/kZuOlNghRETIsX05BNe+EUL8VY+gvm0Eze
xfhd2o+GPfxysBMw/2MrQJ/lYgCiwjDgMPQUxRZYIA5umL46RnwOGXRjscby7LBhW/hVc6ah6U0I
/kHoloeeu2IzcjxbJraZrhUJmmUWv8V2urbzGJObSdhSecM64BCKUvXbMrXs3DX+quC/aZseUzjc
vSGemh7Q5TJW7DkIny2bQgBUg7wkS/OKZnIdyHN9y8j4ivtmP2FsI5lvpGjwc1wjLw7TNL25uNvM
JoBkoPxfbvZEGeqSBAq20lTHptDAqfnWkZkq9ltH14pxV5c0vU41jXiJyJlIRUerDeTSUraxqECr
LjJh6AQmmTy2rnzUPLJQQCB+BFb3ECtvMVXOZwjNfI6lUdDWsXdxcz7tzpz2DYVqTSLkXjod1CaS
EY4uylXT6GcNEXPpNTGkBkBIzGbwfXDSWo5YN1dZxygrUPFZzRWliUvHo8NpNM2S7zwOXiYHN3FQ
1Q/h0CBOJht/ctF5nDJb0sEV9arh0Vm84IB/9VMTFpZZvCGV5xjiZjtde2rV+NlmCXP0fGIqTQje
Rmbc1J52FV5Pb7OD6yOq6wdrKsxdHOq0LVbdE243lpcSvIXl7TSHtIkOTRoe56y12bD6BuLYxP9O
fq8Br9CDlaMVN+y6iO4EacbgIBJq4eq6eCEwCj0gadGvo5/m1G+DyXs3NB50WYvQMkc/25FzRdjf
fILUUje+jEg/1VjpqPzh2riV2biPRw0WkmNMK0ZzqMa27izWYEEJfhboWgGqRUGv55JaM3iW+UNf
YlbEvXc0HYbEaE3MeAqO5uOGjm0ex1UDBse6Ij4L5t62uZbfeUS0wVbTYw84Fz2RN7NlaXSKdcxE
Yy1in6Mjokoid9LvNyFYazvy35s2IVJDHF/jrvMjvaTvlA3JWB7b0HmWXvjL4KP3Z2VBM3TiX6O9
6kjbUko2oyGn10j6XKQanitremkK99K3DxMjGpT/7qpyJoeyMtlHFMNOh8y+6OPyPP+v6ckjAlID
I1MNrNYxlJg+TXiYW2G76BscFEbTvOdO/WQDtAkHkDzavK0IUFsKlt5llhufnDiPQH5yZEGAlLyv
28kny9La4uIlJGY9Af7L6DTG3aw1wrh28jwl8YuK+YXaoMRSPI5sZfgsg6z06dJLttrWsti32/TA
ltPJwMWL8WW4lroXrhBnj85g72pqYGgWbYF2mmdVQoA1hrqB72F+j2F644TaAdCqDnnU8wnZE5Qa
s9jB8fAPdX01MpuOYMhZq67wjnaUXQFYnJoMew5NiWtEbRZyyL6gVivvRxgZSw3g10Zn67CkTZ3p
vPHatlzMsqT/UkvSVzhvn2MRbmOOkntVVMM1xUmqG7WzTDzjs7LBnXkZVdx4BdikzNEb9SIQLFYd
iwU0pW66FpGKD2lbgstqr32Y/s797KFunGitFyPbCF3tlFWlq05Y3MwOS+3gciEENXt/1w9Wk2bE
u8Lr8g1TLR4QSCO2lf6IfD7sdnKWldcebEmnIiHbbeKzLZ4pfqbjIlMZqy41gp2mXu2W9GIYWgcI
Di+xRMka4+aZQMx1csUXDNBtQC9dNnCjpLX7Xcf4Qjv1llfyrCbMPG0nHyWi7rJpfCppOQTybqJK
YGPj5L6579zgar6wRgjwX4icTkwxeRy9GpAFmWANeH6whNOWop0j4B9SyXbH2PfFBT4EDMBL4g+B
Q2lfvDt+zFLl90cMB84qU80GwEfDxLp7Q5/pDoURsWUQEya7EayFFAhf1GYTiPLRaFuigkn7laS2
tVZpuZXueCzd6zANajvOYjRMvodqzDfKZ/+NMM2kCXMMA8BrJmu6u52ndlrqVjVsrXanG+KXCSnn
D1j2/2ss5+rpfz3/7XdR/+38tHn+H/N//asoVR1BGLuXtf3ju/+fAJ4zOfy/Bnju2480+v5LDR5T
JoCeH037P//NcP8uIXcC8CRZpFuua/4fgKf9d6CdrgeJU5qMRi0DtOa/1+BZzt91TwrdEYZlSknJ
w3/wO035d9qgPAjzOihuc64H+b+owftnBrpOeYS0qTmbC+qYgVn/RPUuZFZNLfRC8vggShL5roAz
wwYacIYFEytbnp1qx3zG8+nkDiaprJmbe+2t01mvLguB6IYncl3baQi+mwqM2Z/eyusffPG/5V3G
UyVvm/nt+re//Rk7LtixCIsCLMAJgrYL65+4/fEQUAUToc+6NpDdGC7MziGzsYt1Iz3whVgWQmNr
qil3PVsmwiL+avKUxb/K1B5sMgKuH0LN8ZV1yKzJxx1hiX1RNv+iHkPyQf71J6W0kC4nWxomZUd8
5vz9n2D5qd4UXctGdjF5Y/lOKvGdqP5I9WXTbMO66zDK1zdVahNHQdd+Rc2Wx0Zl1dIacK0AQRA7
I9TZbncWxUhVfpNpuiMbnK6LrlQ/62DYifLdb0ZxcyCjPrYmFeqlKY9G5yKRx1kT8chRnxU5tjDt
/D3DZGFvcdYS/dcaNKDmTbds+3mkFhVVOzk7FvM8vwNBWJkBihvmoqVwgCOAMxlXOtZHrEvOb611
uyu99xAlcoaCQKum4UmLsX1XKSKI79W3tou79b/45P9KlmVkykXumja3DB0/JlfoX9/PSROl0Q41
vSYliJKOhRp2I0noQkOsZsZBMbK3j+F4MKI3TlEtn1WYx7vY4LgJ91jdHLd7+xc/03/+jA3T1An/
2bNxl1vnrz9TldRGH+UEvswKROFQa+MJIvkLjKX2MrS6ds7HVZBO9iPHErj24MVqggU/4Tq+Fh3b
8v/+x5nbMP/pkrN41ABE0HVg8Lo1d0X86ZKr86jp+gwRd2SAu3baMMQdEg+bweAEobfFezta09Vs
MzKP0YCRprSydns3a4x+Vb6DljPoCY8NEpwsZFJ/d4fBe+OYAVS8K7780rKP7agbSzfIEA6nGIiu
SJA8ewuTNzYk4hFNeszxNGz++99tLhr9y+9meHNll8uradiO68x9EX/63dzSCT2BwR0SI1CtoYzC
TeQFPTa2jnOZrtc7VFYks8Kdq/685uLAUHG3FIRvhFd4gFWMadchLhFmV4KpdFhcdKcuLn4cuX9A
q//LVizLMf6pnoGQnJAuJyZhe7bruMZcn/CnH1dYNApYBri/PioG0lDCGlfTYNWnljj/Xss7q9n0
dTdtNUOpow3x03aVuW/LQB3PDU7aT80vq5dp7rkYnCFHfMswgISjfhqcNz22NA61WfDR6vkaboQx
GtNp7OseRkrp4qu27U2gsvbooufupQLcQbl8S2qDb4lo/ftfWM1gbHSjfemYMEHWNDLaj31xsrpK
27ReZj1wVIvXUSuSJ6/JKoSI9LkcHXeHYTZ/RiCPdzoaKWaI2XHgnI35pW9dCEwOSVGPbRvzmqG6
qMLrryIjCkGKpmTvHoLr6b59mcy3wkCcMzWrm6lCfX7+bSatLc7/eImymFUItgtZzqh9ND0AFISj
tbmGfu2QJumU8+UNBgMW1RHvbkEeeQBdGse1flSoI+jcjDN6cqhdZYZPdEAz91CMokE6GuPC4EiF
D2Gfgpg75/xGUdB5N1ypPTHnxgWW2BnPheG6WzCNQCNx4GjkGN+9QRdwMdIG8kj2wSHMv9xfNGoD
zxGm/0GHEchsUmz/8fakjfNBcKne2SIraGqn0rlwBkx8wIl7T/2UbmzvM9rAbjYkVDMEEtQieRPw
Ga9WvNS+ZK0z9QXQcyt6OR5FTsZK60psDNzPO6O3xY9IEOgoxnOW1dGxbM1vmMLTVYXxF/wf9pyW
SB8ccnPbxIAaW8n8wuh1SVv2+FJkRbgMJFjoPnZv06jblzDubkXG4HjwGBUYlVuffIfMpVOPO2me
+tTSfja9Y1GqAdPHUgPY4oohVex4L7mM3uQIj0xnNr8pYW2ipiBwcfIcaa+uXrt6dJBPHK6bDMe3
zq2/J9U87WKPGfn940p/BZ6NCD67J/BCqI0eQkZsjJip7FAO5waBaVF0lNOHhW49eTEUYr32kgs2
8G2du8PZRo+2LS1c+p0qcL0D8MwlFMwJjs+ezNXnOLaYDgHXPeAT8hewr7cFo9V13HfJLcOBpiK6
zHuhXsu624Lbo3yq6scLXyxzI5NffWkiJ3vvHBWBRiksKmwqvPpEYhKmsLR0IFqpA5x1/v+ImLYc
tMw508P97dnp8Krb0T4vkj1UPNbVhN3+U+nabwCKWOxC43dam/rJDmpvr+nZTtMpGsaD5IB8Hr3h
mAS6tqvnr9oAK8TURD4mbBEsAz1zj1CJ+w3GmuTi1e6uM+CR0TfZHHXJUVhqrXxCqofXlahIgXiS
NxWN5qts6x9pGyncVIbcSs1/SjRfe9VH/81JtCfAu9PPWprHMUqiH/6QGIcoklAMEp2edTd/Liwm
qVNsRQ8gBvKrRlTOg3g2sbQgYSFr54rEs4GFTGsj99uwtaUo/bMo7Og6EhN41moCKNlKn5juroc2
6DaDFoeHMsSRFBVx+NgRUNjJGHoZ1ow9m+TsmfAGKFVUxrWoEbeoLDQOtpcWu8S1sHC4vsFFp9qV
iaSPROtFAKB7e52Wmbtp4ionYwH4guoWB5Bfb56Rj6qxlk9Zb3LWgoy6wxJrH4rWsbcSWh63Ifdw
Wm/S/JNWkDWfg3oDx8PWyB5e4mTePdeElDhNJtfOjex1Y3bZc+dUxo54p7XwcaEGMlFXD9/VVadB
YevhEtai+ONu+4SB1ZxodH2sk7TbNiBUFp2uuTQfT6LbtA0VV+umaojT11Vxxt5GMcn8VSTEuUKw
ONwtR1iexAX/UcD6gZky8NatIlLeTU6AIjDJTSGAid2/jUxSl2VBJaeRzAbiVrGIDu2zNV8nOtI2
iojlr9hf96vaBUaVgku+qpKdNFLAnpB4+1yY8lNVHSFwt/FvOgFMjs7VWm/NfIXNt97XdGL1Bch/
XQ+ro19GW9j4Ox1vyyXCmPvuM327m6MKqCubQsL/KpvMeGmHNRSg8lWEFTihziXf7buXMIscFDRr
fPZ7AsJl/CNOnOz5/uIqD+HbOfNDhOfeafrnMEB91KKsOjbCezXJaO0JRMJKsk2mN5B1V8IKoq3q
2P6QL1ujhIQvo0E6rXWAV3VRZJykCx/bsQZ8w1hEKJrUeBoKovm15+XLSBLQwrba3Lp0KpYs5LMQ
pReXoHgSjVaeLaiFgxmqxxx6xyHUANZ4o3tIYZlhBwgpJfCC4NFQr7VPbKFmlrwSDEMeAKqc2shX
61x30zXdBgDKoxF5KpnSByPUyDNCyathR60kJUtsd8pmZU8Sr36T+suyLpJHRzOcNe7WZFUElNwE
UmmXPkjhdFpwNeIyFJd06ki6+Z67TDDg9li2PhBYFnXvMZmz7dna7/4eMTHDuNTLYywLwM1xYf8y
hClZ9pxurZswvIwIRl5y1sMyemMRpjrXt8IDHSvxmyXFBnTHU6bXTFHnT2sM7kclCnKoTg9WnRUi
fw34fGKIYNrYOTefcca7aFPusuqxKsYMtCKD5iZp5aFHrrwvD12mzDWRDn4VP1srzXB/JGUarzGC
T0s7az4bg5TXQtgaoZVGkQ+azytWov8WaVQd2hEHhkyGC6tS++C2/bbyAjz/AtEp561pcZAup8EQ
D5nEoqGPPFuW+kgz0gB8aD3qipJgDnYbUCPFpUoFC/wE/9MakJV6wlkHJcKn/n4HD+xnYFN2EcSm
qN4WWYKpZP4qSCJuwbqVxzBkiBMl1uuYNZsKG8vGafx4E/iZd4YgAlG+lbLaYD81r5YTbbFP92dB
/+VlroxKGZxdlJe8CQqjfrApm/Z0/b6auX8rY2ETnUvqtcGA8xbNn4CjoRoGnvxBZklbVZ6MH+8v
DQxG09KN6/27FtGQZ37DdDx0VngUZkp2jFDqsZFeqkEamz++p7d3emhE97MYanRyr3llMQBvLcAW
nfQKAcHqtYfCtLWH+1dM1rXVmEM+7UgtbpnHUSMrTfk0uGwLhszDDDI/ilU6YRAetLeizwPk9kiD
9G8l6kwTAbcDoYz5txVBXjwGHg76ea3nPkpP7UiU0XFtYgyDy/XNZuL+cl+RbRUssSl5xNMe7/9K
RfNRM47qEcB7dhUqPfGJXgfTN09JJ/yb4/vO1aieutyJdgGI6XlE2T/XBhBhpwmzQ8qyRX4kBgTE
RXIQs2Xq/g7mA+gXGpcUhIu1Mgr/myIfhu/czSPgkkfc08nF0ObcR2Y3mxamBQTa+KmxO7Iy2CpX
AH5d3GKAWczGwQNOt/ANO4+8QWuleWj0rD1av7dPSCFsGoZ9WeFjUo4q5uiRtC5WVm6aNPbWA3bP
ldVpyRk3nsDKGb9pTKdu7YibTdrsSHUnl09mVxx0nwFMOfXlOxHbn7Ey69P9JcxNbD5dsyaxHK7J
OdrbRkD58JzqNlh0UdiBtM79K2Sn8oXKY7TyfHiADbm1zS58GrIu3EmiYqw+k/dQWZ77QKYMkcn1
MMn40bJq3fwi52UWi2jBNq+NNvAfjOP9ReA1nc0+Bzud1KEbL1h5K/ZDU4kc4VN/WrsEsxadKOtV
9INi7PZAczzWzrLiMZC0ubWu+buFyOXFcjS161pLP2Ej009967Sn8PfYON0R7nF/tCvNLReZ/OyS
wj7SKGYdsw7vosj0W2+kAJAfBZ0t28jwDpUxyOP9pYnFhxzckqelyBRJ0RQ5nj3g/drDJNMthNLw
P2C8AN7BxQQOGwNZI61djO90UeIAf8zICu+cvpJYYOxlFLcKZFWkLvev3FInyYhXWVbYXO4Pg/sL
03Bj3ThNsTKc/oMsYXUeun649E337rVT+lSxWLG9aR+dhMdLRSULwNCNU8JMV0H0yxmpdVolI+By
f96dTCLLQAplFMq0oE+axlGbRJQBsj/+njoXkIp6JqUxBvTnpDTDYydahMP8AyHGepu3VqQ2a0BR
NN2AC9ODo3DjeKvgTB/6fHwzW91dpXY5PeDKAeFsZsOx0fnLSPmSkAwHM7+G7hVOZf/qM3haFqQA
D/dvG2TyYC4cSMuOeEPajY98lMcYGN0rNbDaPhLYts1KAsjrre5Ype1rHqbqmfD1uBtCkxEXJVsv
CFkYTtJhE6d5cC6WldGzqagTnrpJEH7bQ0xQw3N+emDrYBiZ8ZECxua+joLPiAmszA72eVnlW3f4
49sEjPSOivNtRSwYclHnvHs1rs/MiWikAOpzm4b+02/tCMdO2WxikeTXss4IUeM6X96/pST6KbJk
ea4YB65Ux2HYYD/83McBV1XPaI+ZHa5bE6NaVkHMEnjOAyuZOGJ64VNZWXQ94PujBadZ+pGyHsc0
sx6NzHnT1Jif7n/UTACv+twCWdFl8o8fvpZDdUyZpPzxbYFZ7UjlzVp5zIktgi/vntWSYQIXCpy5
N3+EADiDzCvf+Q04mzXhtkAsoU5izJ6x59o3FldodHwHrip5bhgBjRhuHavdht7EnZGWzUOQR18e
yg2uPC7QpvS7wzCJy6Smo9MI+1ec2Wu7jb41XLOPtkuBSkbG8lhk9QFMSPhU6fGu8ZiNjOpbQW5D
fZk3eaQe6Sph28FzsTW2Que5cH9wB9CrV9Q4zLRrVvb7khlVUp7Y1ODUkq35I516eRrjZ3ZaPK67
SL1RjFiuZ6joDsCLehutAVZeWV+GIHgm6RicbQ7gS47r2ntG8Q1kDdU/FHgsOMgn5NtijqzFwKki
gh6EnZUVo9VF9BYE4wPmVuCFw9ACOEm8E9Ux/OAQWT6wtZyqLFc/uqZjDgWZjmbJennfyFCSUd/Y
eecPGd6NqmFMTNCDAdv8rMW1xqlVwmnosNLT33b5x4tZ4yqkxVx20P+YYvLhmeF2MvTsRw3l9zR6
JDGJMmg3e549G4AjS9buXwHbMVa2TTTkxjt4gXGFT3o46G1jP1tkr1MHrwyXVojfFF6/NZW/zbB+
1mO7eaL74mp3ITbBvgxvEcn5XZlVDOwR+K9VND7WUJPWdBYlf9wB6XxXNHg6zxb6YocPrYV/fJ5s
G4NFmFlXOrFCai9wl6gw28+thm/FyNU1Vfs/1tI5To+FkKDEwFFo0eDoXQqz+WpHF5JpF+q40ozZ
fWMQsScsHlVecrIxsRKRdN11URACVjbdnJkygj1chbeRY/Kihsp4ldEABslvH1oSWhc7Ss9py5w/
K0lko+jfwoyCEker6qOsqEK4S02pglyoeCjHyyqs6QazsR4ZcPnZQpn7dNaAnA7aqClmPwxtmXsH
nyEaOUVZcvS+z22jcIr1Nay02HFOuk5wWMSPoPywZBn9M3tv/ZFkyI4EpjjfH8zKIc445Gm2M3FL
oe/qp/tmtWxyZ+cP7g3xkSS8iLKzNZ+1eL+WVgWsEPndu3Ipdis7Uwm1Z7NSoTduchvmp8/IerQv
1LyNlFxqmMrrAeoj9CQaxJyTZanqzNHdv4nAyK8mmIDcgVNdj1q0LKsCVc9hjuOXLaYG0rq8nfVH
Gkf7okvzW9TFsH8xm9MY191MkmzdHKfs7cxcogZa1zQZQchUyTnuPfNq0lcg+2m8iFa+4Tcajto4
OTfMr0Q+RACO12929pwU9+Y/722EhyEs9/d/6v5HmPIn5l40P7FsdQA5R06/o2E9tuC1AUo+NRYW
xSCtLrXJkk+LV0A03Kpv9/0TyOZLacT5MintbiMAi/4gpe+BAAKT+Meh3SFlprG1v1iqsy7zYxG/
mcdjysHjQdWq/uoI+U6FVbIEXVZfoCiGy3wi5EO+vFlPBNfWd7W1i3ey8Iuzw222NLzO3viGeW7m
IchYVSMlJ1xxvR7jhWT1WyLQ4mwmipCl7Eo5XyensG9hSg/xT78x671SlOm2oenvMQ1SNpQivMCL
YZ9oR1/K0uJHP9dmimF+bZ3aOIx1NZzrgeAvKvCGd/YjTwkSxA049/voqy3Lh2JQvDV6Da3AsIqd
9NgMu4alLnqOJ8ePsuDAtmfv9HZ343T0G5C1B3SK450Q5RddgMYDnVGftYYw45RG+Gnl6lYErI1J
qL/kMy0n953skCdMXHJQiwtD1iwnERIvyp1HNVOotDOqtm8jvHwUXd9fcgYKSyxFh0wqNHP5SYBe
goA2Hi26l+IijA4YOx7cUoUnFKKNr/x+53kh8g9B79wl3tCR4tjkwRSvwNe9ZVB1PetBdy2Ydia/
PpVPm4JT1gYF/+oBcJNo8DZP7bLBe1MMzi7jdE/PKjB62KsAwYgWRhYrBWh89URdMtQHbQTYI8p8
O2UwXKKZSmICpgbge8oCPONWSDOW0sW0ybWUQ1r0EZalxPEib7VdT+RxHHuheofMsM5UrwjFO1vS
vue4P8qwPvq9Kpem++gSb2mTddtqb8wz4Ea5YhcxK9oD11lqnFO3IvHaFXPjjQ0kRKdZbmlqRG7A
31zGoW/WtdkeqJcpsKrEhyat0RTz9JdRsr+ayFLriMMmAjC8S5iFofEVDvg4JkE2dYTxPfSEyGn6
JVIA/a8b8Gjo5XhFboJW0YLqtd7qMf8ZYfHRYm1NlQolEMFsgum/Gv8798YbqOyvwByy+ZBRcZiM
Vlw52SFoHmzdL8DcaTQgdN6cH6a9g1y3x/FKfofasLb5DCsV7uq6OqCT5JcscmmkeGuH0d+AHET3
imJn0ZD4QWRlCjtp6neiWeXR8+mfRbRH0qZAoKv18WhreEwchmaGQh4m98Bz1q2gdZFVbrx0YOOY
4EILukdXYK1zQNetKR+ifaRmyDKqLGKpz/xjI71iy6xiWDhV9GPW2U92hnGxY0oQIAMxLz3mWsjw
xZ1JUx46b+/pCq59jcg/TNmWSB/Chr+2sdnAJuApow/C2zKsNcxE7KGxjm5G/sQMb31k1dtR/yos
9yvXarXK8J/O0XTYauzDpqknu61xPtBrjKIOk1ZClnmm2UeDkSMXUN3EzUqrtY8YoAxkE07nvvNR
2Jm1Qm8TS7figNix4Roa9ctrbLlOWjxDM8cAXAl6VdjE7QoO6sp3YHcFEZixULnOwR53JEGPdQsE
pZ7INATO+CNN83Y32uxi8Rjn1P1BANCP+UxVntDvgmw4aZNhbNNUffuJDwgcvbHKpmUgJOImPGo0
S/o9OxZjW1rDOd8HGjwfT8vDDZcNlFfZd1dfdns3LA2UGvM56y21dEL46pMWeSs9xlkUaKRIUb+e
0tFOT16cb1sNC+jETEmINtp2E0jjyMv1pcFWZtUGq9ImNGYn5TkRw0q1ebZi55fsq1zy6ATWZlTa
E7yk0+DR6UcQp8HRvCgrWS6Y/j+2/MIMPHkyiAo4DXrkTsPLqWOxAiq+LycLEZ3uwBifQdNSOSJl
uXF/FUaQoc2NPIP0jOKcindsAHWzMVCmJl3+AjDQbLJgALqEnMmTCjcsJguaF+wkXmsatHTfISyg
0ferl1+FbYMuwt12EDbWte7F1w0Q9okv6W9OL4nt/XT1QW4hKF+7zIhX2MT5ODUmKUZ6nS6F4Vn4
2gLiAZRy2VP2y6tolLDcRwC1CQirMNt1RM4BuwF1OptUqRw74Mgp/jaVh7Q8jGaGsZoTeW/pWOJi
SV4zeCJoT9QuxsvXkFzrAyvd13YVbWpGHOuudl7tIXIe5By4rPzjQIPziU8839pl/Lsc+3Tt2BH+
8YocVR97e88FJx5XQD3Cajv4Q7y1YmopytGE9NA5Jzsxn0K/QKqiwkeWJGRs6ouWnmwAW3WRuaLR
3mTE/onoc57SoiClYg8LQbvYUWeLwcJQkmCsDYrK2YPmYbPNFbfr5D2GIYKdDuE50uuzTLGZIX4+
8MzStxYfEPEMY6FPwy8xSsWZrYH/N4pvmIdiFSeYJQstpw9Sb/eI0iUkJaPdBOQ5qa+AP9NWn1j1
i/nsg4pH5/eiYO5KeENhsFRUFg4hAxuOprBNIPwusJtsdSqglgXToFVmm9xvMw5a9I3A699Dbjcc
qOJWTZTFHyJAg5g9hY4aG+R0mTnAtFNqypa+lfMoLTbuqpuYHtha1rOUcKhXmIE3aYXyGcS72s0d
ilsk8+hkraKiX/lZNlN2aSXPosg+E1mpgt/0fI9nimWyJTyACuM5vEOzZB5OfmtDL9DaokYFyPAb
hSQrWq2MLSsgdu6ceTZNde+mEA+Oab9JGbxI6ZUPnpthwuHCYb+8MkKcQfZ407XwHXYN9PIu+TQ1
CQQqYPtqyYTUii1vcf9B9EZf1UX9kRmwcTMi5eGEWFNG/Vc+UFuhiHgvzW4eexjTcxQgZ8RetJZu
/pipDpCrPfQo1uTCieFAAYYSEdViZ9fNiwOEzcTPHI/+w5RaamWnzJQpkhQrm2K4BRJ8REttm8P/
+mX2bDDYI/u0d7ZHw4yYciUssiwkNBF2RrilRetb1pAjQt+4FG6UbwLtUnMMhlcBlzgPXvi1j5bQ
x00Zc3TBJemh2nUTR7ghr3M+okiskO0gEhrvNrfoRmAIERMWAFExMmHPATptlBir+o6PljFCSUBo
4cOGAfPA+qZo8NoGY7vPMAwt2zj+1OCOr0stOo2+99E1YjwrWJox1LMD5XSnrOeB2swQw+kDfCe2
XRvCW159uU79ypX/xHQ/hb/AriL3QwG1SbeuNXlxEbFPy/AMhVZsbwvV/qRAHXM9J0l0SZbRSacR
YQCL7EdXWMD90i9LCvyCLF8ziqdbWJFtDf3MuMSTF2GxfS6nAFFIg1tvyquRDEdTifQ5z+kyZZu6
FMr9aES7hrGwMvX2V9iGXNWcYjSSVFxiT1aOC4heLu0wlrYF5DQ6GXYq2In/b8LOY0lOIMqiPzRE
kEBituVte78h1C0J7xJIzNfPoTQmYjazUcirVVVkPnPvuQh72wynqtn37jpuAfL57UIbTCn3pV8z
z6/mTVqM2QWXJ9OedBlseywrcWL7k/dbKzzpw0jSUs2GWC1ibHMm+s3vrQOQSQ/CTnfR6TGcGPJB
/Xjvei5yZyqGDV5m1New5PLGeJf6zYJ+QNaR+UgACd5kHnuyq3a1R1EQV9QQlte8dVMPtyipQRM1
XcqHBCS5HethN2bxB7GLwCiq0zRRawGML6neCaJKn2oNeQZKBKt64gRropX3vUHadGHm9Z0xHZMW
8AGxmUffDTkXqf3ipKmgUldcmZ1/mdGoHRJWpsuD4HCbFwm+c7sNYBGU3HegWtkSfy0zoTwcfmog
nKFpbwCaR0yNZxauMiXAdKAWNw3yapoQ75s/NFf8vgHNTp5txzz9yc0C65YwxIGV+W4YyLpm32Vh
IYsfHXuMLr11x0qCVK6SkV8HMn0SYADpmALqLo2EuPZ+hWUrGWZwmMqpoTIy+WJL9ais6I3E3OZo
GT9xDXx/QyqW2JotVrh47DYeZL9O63dSh9I9Y3BKL6i2oLdA1zSIHnG6PeM6y3dQZdeJ4vp2grhc
GfYNTQmfY1gq6jxoz9TABl5Qnltu9TSireedmtaF2aCaJFHDSbsXtPjmXnji4NgmuQ9BD1iMjwMK
iIOaRxhakgDpGCMcy7YM7OCe6MLfnZy8QyO8vdNosYktjchq5lkSmQkBsetwBmQ9IGGOgmp2kcKJ
bZUEVEiw4csTngOA4ykqTO7gu3Zcwi1SuQuAhOzGcqo2nUOWXYRgP82STSEZRCk8Jn2ZLTBvBeG1
+23GwZNZudMur+DEZWqArdF8IIdnEEaG18azPDI0pr09A//00vbkGx4Z5QF8HoYRGTqr1VSo7rmT
HKZ2Cfi1sLuvPChJ02CHlvTjyfW+y6INPk0PEVOXFAlS7Y7eBexhWJBW5eQRHD2pFGUSEkMCWoqE
9QugH2yrMiSkmpygTZinoGjLETJDSQ54ZpzdLg1PRGthjwP2U8LTAoGZAEwHxBTi10tGgRvVDONt
nicsB0omzEiUHPxrA2+xjYYY8K4f79ye0CDtt6e+Soi4UrhPEPU9VB4yk2ZwT0ngzJRoVQFY49Dq
8T2KCRkOilhvC07WWAAvLOrxV9CCu25SklST4A+FVrwvRu+Bkf+qyzVrkwordZqQOAuV/KHlUN77
bNKZBhvbWuoTL/c1BjS2ln346I/Ve5IrcxM63cJGxrPIxQEdP0adOyMQaja+SADi9Pbv2md2Mfm4
Klh5wUCiKZkWThxpCPgc2KzISKGSs4Drzkq6VB2+5l05Zpn5pvLkgItzAdRki7ED5rDGDB6u8hYR
ShQw4EhEtk4cDH0DDPpNl6kvOyZth4XovQOzci8IUTk5AvUG43vL53nUxXfUtO/lNNRQZYFylCkD
P4jUAJJbJMUEsDpYvHRHo9oDQF4LvjM05vgLrECHWzlQ29bNCxYc1RESSozfX9zxDs4HDY6UiPFX
uLj9Udlg67zw22v7Yz1ANmRjLNeDSQ9JpCornxz8mJ0bWPx8fugzTziDVMjQZfzWizeUCTh5Sv3e
GkprD0F+YwnEPtUMzDObJI4rjosSOUgbnZE9d5D3nPKhmS6NYQTr1onpNoE6caSB6YjM0r50Lcxb
W9V/qq58rDo4RR69UeqVn2j70n2dzJ+V4bu8Zu7KxUe7Dpe3zWq5MyK8Eol6MjAKbhLaOa5CzkDH
nBh9xnvEqvT7Cx7JKrKd7TmHvq+IoNEwXReJ8jopxHmaB470M/pD/+D25N9UHqngSsTQbUf8M82v
zBLkWnSMZjkgOqYm7l0yd8O6q8sBjLTepebwHFp+cImT6Q3Dw7RVxqMw4q/Jsx89YFgMIWOcZjjW
1u7Ma5SAR93MjrWWCE32Fq75oHF+MLsNj2RjvCLvs8/GrJ9N9ZE4EWgqBFcsPJF4KM0K3QjxDqkE
G0nMFdsDB48FdlSzqFaIMyVHgsPCfrobe6O4k6XJRHRqTqRD4airSBEIHJsZWfoOJwJ/WEthlo90
bQ2yEALBKQQdMz4gUr/Lx3jYLgFPyoMEMYzOCIs8kXth8VbijjlHAxLswmwf0MQh+MIRRrZFdgpj
7W0D8u7YaY9fqqyeA75yrL8onbTdHpWUchV/5EkBH/+w+GKIN+q77sUU7KRQqh/YVibI++LXhFCA
lXQ6e1cKwnxSNKONY2/72t41lnGe6oa4Pcd9qphGb5vhe0YSCw2wmFZFWZ7bpj8MIGPuLSTbZBBQ
CzvqifXPqs2hx8oaYLFWfsJHanhNVE3IvEFk9CjycpfAgzBFwcXi2Utdi+qhscINU/PnqSvsc979
SusMFCkU8jKESURYPe4lpm8lMdzMAu7m2BSbWkYnt7dQWpXtxnTriAidBIEX/vAhbT7rvn1zgEyR
cc3TUaT9zm/VvRdVZJFimeVMrfdt0n9gsyZpwci+WeRGJ2bMpJZGyCyxrCGbs0iEln3y3HvuCZkt
GuyANCKycRJYuX3ZnXpH/8g8/dPnRDMkAeBXNZLXmCfWOmlfwL7KbU7WxjbIzT/5YD0x5i03dHMj
vZR3X3bpt6uLflc0Ubfe5/jomXM046ZDnK0i4LINPD+UEKk+yT57rVImQlVeNRuRMedPlUFu3UwI
NoTJq5nk+9pNurPX4N4SZOhSOMlDVwYPaYy9ehlbuZ4eIRFLuU3HjvgiD12STFEuOIO3jyX8GYua
0HEWFEbRH2xfEj0XMAsPNaMmGlDWPWafbhRmQ5Kw8RXrlEFPQ3qE0nN1BCH5gawOJ+hMQLCwMX4m
xsFOnicPgjkxJW/I+37XTsyfkWiWHOYkSZfTv1pPvjtca0+A7JhJC5i6GfnnFEx3k3pJmzu75Y0l
MFqu45z3SCYWU2obqpJNJvLc3nVs1pBYpvGGlDIi+xDVNuAY1zpcruF8OnQsd1dKdI8h8gjKZx8j
WF6vGQpD2ySy0Ct/QTe+eHXuIOIV117Lv22cZ6gesnu3bwKGmqsyZhpHgGy4MifJuI5NnIiTr7G4
NC0qRHpKrehvY8yRB4+mI84ItCC2YMfoDcDdzEZTJuVFevl10C91CZZjGIz6oEP2a5IYgxVXwqer
0vgqCwQfos8pKHg+/ZReb9jWfmpzcCAg65XxZ7KtNx2TUEn/DVeDxAy/ZsErLDoJ8I9r5DVXesgQ
ITGfET7WX3GoDlHOk1+gNK8wjjPcaxqjP6UEZphIbcJpSeXs8gs+71+9WcOh8ctfDGPMVd4wLS5B
hDzG5R2SulcZmPYBv/eXZVfphurqW8uyWDP/5Slo+7eehLWLn+5tHkOyNTuI7D3Q3RL4dttZ6E7i
dyaNoMbzGG1xAkVRMZ7fN6P5N56ah5k1bCPG7ByaqBH6DCyGmxtnz2z0u5Grg1ljEQW4DdPBSXhc
CtvlkHxCZ2WsjT76NZiDA2AkcgBR4f+GhKvZ7pkMtMHMQER7zMiK3LVwyr1gyr+SOLm3ehQJE52L
tlNqPgwWqcdnsSHsMO3LHFFm2RNY0V6NLr7vjerHQZRPH0cV6ZOqy7H7ewhNtakLrtCJldZ77HXp
PThsljGRRXxaKEm/rMeUmGkJMaSXegcmf2UrrUGtoR1DqfKcewXhJYP9jrNpWgMCIiCKUjmjy6XR
YUjSD+/KaD+NvISiNdt6BQhkTTpK8RxhPs60GK+lONVtshuAFO0cbaHlc+3f7TxH617mj36IakiR
cjeqYAZBSuS7nJnQ6YDqFLGFuxGq6LeK4KdTbybv2k7OU5brg7QSCr7UEJxxy7Q708mDnyxwdRRJ
Hdvxc6gksde9yavWa/p5BdMqbIiLG1RE8yv69VyFv+KUEEmwfvBvQiM5jbP7hJUeFpIDeFfX1R38
5/nJqpIHRW4wH/j0ESrbc+cxh+untwkcxXPtertq6j9xMlQXNKVvLpnypMdfxxKCqhqfowptkduE
z6w3aPysX8nI/D2T1Nv6VwOvajuForz0H1qYNPNk4UBxoBvoInPb+tMIvafNLpUmQbbTWUr6L4CG
mG6X83r604RiQ5KUfelRZ8tRfYlgYnbe8huL1EsYCoW/S5W08K54pQIsX9uM8C9Cs8r8Ao8i+/cN
LzHu5CTaRlM47wGZ/FR+utR88W9wm2QtJmRM9VawMxwQCwlwgUPZsINUSzvHKnOQ6jDXLe88QSKZ
Tc+PFBDT3LciG3CtACIxxVx5ofngWmR9AhH+Svs/I0OA1RCZAoTRxGXqxRDBGrK8baA9BQ2PPSE6
LX9PUYswYGDwmTvuRxrQcN+A9zbtg87tLzhr/qGuwqNoWDPJckleZA5bT1SBWQpZqxV730wsnqYC
uIbCdzI4McgxiiFiYLbIWvu1P7svSluooH3a8agEzgE4hqSjdGf3I1RvezAPdU4pNYtoQ4C2A0eC
ESIP6eBwz6GnMTZEslk+fTGibOi2yIXquXO2rSIznG1DIGxM0y5bFJMc9EHk9z0zUtYVxNCKmWTu
Gpu+hRiIlsuO10yqmNLDOVAKVoE/SkTo5ZttR2+OwaGWNu/4p2bg9ZooYV28hgY0mMSw6fZ6C729
L2ju6/6ExftPF4f5qajKX3R2b/7sJUcks9BodfvUBn6zVwyyE5PsKXv0mU86DIb0r8nR2CY40WU+
vg4TGiXrTyy737zmcNxTxuFpEjVfNVpmawQ/xlWnNhge96Q4y8ecUBYjnndJj5lqruE2oeXSrQ/P
yZi/pMfyAtfpe8BxpZKl3UaiZRl/0xENTlefcO70nAPLSsFtIQKwXPRrhszSoi/uSYuGnRKvTZow
k2lgLHtn57nUSByVOVDRrFmyTSkLHELFNmSddDt63K9w6s5Z1X0lZTSCLmKKN8uaGfBIf015BzA9
Sv0d+19uGuPUtkQs22yQNq2suDp0yDLRcC5ZSuLkBKd7k7TxxvEZkhBRC/Eydp7J+8xPvhjfez9O
tlFWnZin5aDBEHE0mum55+7acHKviuXWmVHPRiPW2gohUMq1e9Mc6usEkCBGIz/HqKm9HAVZA09v
rQVnjYyxuEOriP0GaOhStSwETqz69wDVMGSF8WGmiV+b1LsWCWUEoTntKtA+moG5LNfYMo6G4lMP
tttGKMCQICALbouAyFt7Q3UnbEYF1ETjurPia4bPZ2vrb8sOnEVBVyxhE9kmqhjCu/VEJyTip8a1
oB5Y4U43OBc6SsbELARdfQszvZDrzAJF3Mn3OibhFD/QzrYRNptaHNl74JuY434TuHDisdFLPz+W
4DKIH4LM0KzTSP7p0cQHw2dId4E3tjjCM3i24ipAiiEYqlJ8tCF5fSwL6u+GFn9KPjpTDcRFT4ot
Lh9EYAs8IxSn2kfOYQzTOuNFL2KHCyCgTQf7A+3JT7ahZD7v+dSlfcVkfZgF2KOhIvo9XYJiPId/
jtOATRrMMfZy665IGAt0MX8jmQoof+xHJiMo7dyIxrl/L5BPkoWYPakqPwwSXK6hgHhMtX8cGQDQ
yAeUakbHZpDhdZ9/1TOfyjS0PiMwTCeosCgeGKO4asLZMTSEzKQ+wNcR+1VtmQz0qmuAMop0CY+c
XxKvaHabjQdVByZydvRLg3SYWickQxYX3UprzSZ81auBiFNaqXVVMGljDhiPGcG8PeFLU8Xf5Hm8
BhhIJOcddJe+/B0o7lh/vANtijTIZFDeoWxJ0tmlfB5/ijAfD0HR12unYpvfOu8IL9BsejCWGd6k
a2VXPGRFQzAKizlwJtFmIM14E8jyJ7VnpNu+edTACFIHTWuf8Ob7y9YIhUB5RUe+aWyyNhHRl0zt
YKjQSEf8onzsg+R9WPTJDrYyy6gwwe1RRz0GkRM+urnNJjufr27mX9qR7AkTYo0rDZbBZfM3D8Dl
Sv5LVA9zcS7gwsNnZCQcGL8irBX7RrusoAJNREHB6Jl4t7OMwicTzA7zI/5DU2NQ/3skUvkhl4MU
FBB1CPsroIgwvRN7zWqFcnxF7Eh/HKYMZR0zNBX5iJnn0gGY9D26XbANccPTCJntk48wtDBC5ppY
Tkha6fcTNbCkTp6go+C1zHjKtOVf+rBmd0F4xCjVCwKcs3AjdzPPQwAtXHuHagKuNgn/NPXwK+YI
ZGYKIaaJXYCOlNpRZ30R6sk89MnvDWNHiSN3nHIrpd0/fW8vESL1vFskcP7kv3IfV0dsUitF9A9r
ukCdZ04Ee8GviUiOR4Bvez1Nf2jlcnhnfGrpTgyjHS9BOZ0BqLhEGk1bR9GDaC3bJQRrRQxAc5q0
uAvautllunyxG/dq2z6ZeUPh4RwAR8wM8lhAgd0mxlSsKUw6up/mFHX2Ux//I8VlO5QBHfmA58Yh
7QuFIaAl2znhXeRRGLNw6w/jwdHDt9mDPkHgXaFhcu8ZOVJvMjOAAiw2W/bZ82Vm0TZnhb2jDEY7
0fGcu6l9mF/z0vwacAQ9h4tFZMy+4yBfAjLUncp+xnx4YFShL7XLCAkIACapMcdiw1AH8Q18Dkyk
jfQcZubxB5G6CDfLTzB8BRJbEpOwMDHfsNy/LNQkA4/43pFjuHc7G6qeEq9GGlyztLgKO6xRcJrG
Bl3zY4TxJ0kTdXYKZqW5Kd40uR3+lI1rcp//9ElbEJk0GFwS/Kfaz1iGKFJs9NRafZUZm56WM3p2
+QgnOU06jJv3iGfpQFS3xeFMrpXDsLpvq63VTC/ESLr0Egt/CUgSPjNiTzAxWIVEjUOIfF1h4Ioi
8JGFPb+EUWxepqAmh4eVFaR06ORy7WPZcQDhE8JV7gYzX3MDJbTPEQ6C/A9xu6Bmgv4LHijh5DN5
KCWxYy7JXzhnUZbnucONv6nJjtji8lJABAbpyl2EPNWPWTQIrzUJBcUwEPonFm+7fBHvQy3fdfHw
KCpIYMKEvORHAYHp1ROJnSuv22ceIjS0F1+wfMjHmxuiTTKSAIDDokETixI4vaRUVD5oL3v8m2fM
f63+2YwUC2E+zmOjaKoIW3zMXJP5w31upNOeUdzFRPiyEoFRbxIEsbuifaqJ7WX6RwicCJdIxYYk
QXzmYS/KQyXkDk+Ke3AgE7KgcTZ2YTIAsKetXO5uty/0xTfp9kfX2FYpQAAPfgF6wgH20FQYxdYy
vGwTj96qoullc4bEQ397UiwG2a7aAjS8uhSce1xwMNZIACKwJu/OfN54e/Sc77yTZ5jtuZHmm2DM
KEseCbaAJBviHbvgZHsLXCojjpBdQKY5Yw3mzUpXj2Onr4OykLNTPtQMoZAAx9cijINNRNeeWjVj
jPG+K8tkZywmEgb6RIsRAn0wtPgiXkAkzwPDd8aRWEcQHMEHFKtW06y0VFn5aOi7iJnjaTTrJ4AS
BBAOzDy1Cs5j1T0I0kdXjV1DwNLeJ+V0g/rk0mR4NkikrS6uqP1rg7R1pSZ9Z9S9PEWOgzPb7a5A
rLOdlz5YxgMBjf05M5mz2WDtbWqn1Qzii4bRN7G4IW+UI0hNNfnBLhdt+VCZA1ItRbAxJl+I9VWF
yi/wtu1i7EsmqqYYVRzSpJy0Kj5wNmkzaxVbqDdl1BHJoNr7MtPcXTm7TyZ4UK0mxvMpCCjDNhjE
GDRA+MjtxnMPvl1Eq1J6ek/zhMrSQ8pZsOxn6PJy04WKkqNLpAZ83alAlxIHZxi50PpQiLPAZ6R3
+21Uh9kZFbC/uvm7l9lVYwL4SAc+hoRhfND7rbErhq/Ik5gQl/WxxTzFULC2X3kVqcySlCiJLOV8
DqKXSvlL5aK/R+BRjuHvTercR+6tFjIZhE7XirkvC6HWtxfClgMjV0KaFunrTAWRNBmyZrcfr0TU
bGcEUkeF4vW1LbHZkehAOpHhslbHZhnF0A3AqiWv8ZDSD8zmk9blU9BHxb1laHBU/KNCVrgsVKsv
YUXcEqA1bJk6Ll90AO2d1iEYq3Z/ow5QNycQY/H4xvwRgf+Hqpn1TBPY76oCeD5pC8t1CgXm9o65
ZFKchOU9yHGYLjdJKiwzB06oE10HJBBATshdxesI01p0DL7R+d57onHusbOrTQipGKvQBI2tEegp
tZVaa6uRP1naJfGqcDrnxaVkXka5VDpU8ziLMZcxLCXa/KbhZqgBo2R38/jevilnhjxxZ+9FryBY
OeJ5DPYtuWkMpIGIu35xNIG0PFUsgdeAPNhhGtiCXWK+b3++z5EIBLb3Jkc8ixE6JNvI9x41jmbE
TigL7iNvMvRuqMYlbTgk+pX/rQaavkegyT9jjZgPJ52+YuYkVzDOEJnemC6mxogZMkk/MNaNqElz
cj8Yfx2op/6UFTUE2ZxcZWCx9pEB9yPyZXoZdP4ytOTR5xXBtDUOvl3mYfLj4bG5wFpMc6p54Yz8
dFrTPMoRERUykOClLY9qsdn1KTu6xb1QgL7ZZn0UUiBFAB2W6q0uvAnxdHYVZjtuHMwPZ1Ke+nUx
jSGpPpyPA3o4Q1fy95jbON2Y7/Zu/DIV3Eo5RuGNEOWfuZyjc734GjHgwI2YpxSNaDxexxwkT1sn
d6gUUZ/GA9mj0P2eBsffTakIz/nsPYubibItmvuSH7UKVW4VguBDh7X2TKm++5AZMWqF+LEUo43M
ircudVm3jEk3f4wpFV8xPJSxrglW4JWt6zG6ZuUHY+HhOtQaH7lF0jme14dx8D5N26GD6ce6WPf/
GCKtKC51OE0PaUOZDQ0X000xnW9RFORauaw2IQ2J2O2R6lUoa/Mi2jklYiuOHtDW82+DnycXAwbz
7dOFhOPZgwSwieOgerPAeodkLD/AxqxWkVlwIXXaOxM6tljc8amisWON7dT+wTAiJLPLpttanDF6
GKaHGhDkKsRXf8vwSDRyKjdOryJPNYm+cQpcgNs3OSNXUxeLzcI6IQF9A6f5F9Om4jTF9gicpn4t
hVo+vYlzZFXi3Kmwmbm7vAdDlpwDtsgBq6l1WDK8mSbC7Ik1hdCuBrGE45pMwz9VP9I/pv1nviAY
BpSJq2TKhl2et5caH9wp80L7rgoC4sGEjwHXiQlfiYL0JEtK4o4D+MFmX7x4oG8vKtKEbV2nZEmE
HpJPfA03W6KKYRzYzJvXFQ/gwZ8GfUCJW9AmL0pBp5guLbOqeDEDg4teUFH3w2LWnWKSdEIbt/Pg
GdbWzGMa7eWBD+MWw3rGVJ7fhzeExe0dOOZgV5KfeocVRIxufS1xiu96FbJJnoZT5UjA/UMJkEWz
ey2HoXwyUmjoZYsu73//dGSa3+AOvHvVs/agec4PuR2TnIhTFNt7MlZq7zCF3I6VaLe0n9UdP7HL
guZMm9o+NYtLo0wY2BTlkYzGtyrudpbv1J/KQWGf327MokAZ0c3LuRE/jyVs0wAKzu1AxFAJ+qLM
d26bIx2oaX9GrWmSK5+ZFQbPYYw2WRVKXFzbptDm5XbZVonzI/tYQ/JIh0u3fNObeKAGW4pD2t6z
GiHTZV7O9//+pvA/Pasy74GUPg3MEqiX+CXHDX/qwclPtx/NdlpSvA+kTRzoCKYPO/QVbusOOQKx
VwD+HPvJKNtt0yn9BV6v2yAmtK9RVSQXNAz8gmagIRGtUfe8dQIJgj9OH9Ii9TAOjqVHQM0cwZLN
e49VrWvQWSiorMCY7FOf6x8d+vZn4jUXbX6MTZj8gWiDjkMwov5HDWorWR3j8E9kxpgtXBwANjhc
w8gYAMjukxmv9hpcNc1I3FWGCsBBanhjyHQIBFaCybrtNv3FWjzQchJvWVHYV5UslEP1GIZBfkb0
++EttETOlOAe0C5fRBk9pG0tnywwFkPmbLUdc+kPTXlFVPYoutogGSPiP7cENBki/BqwgJxwPIbE
uUXz9oZO0NHwMC4mtzSd6uNkePFrOQVQ/8vgbmpE8tongimbly7pC/wiSVCrVnKjdyOoVnPm4O6k
kZ591ObXasxqZm+4+ud2UHuDKOst6Zooar1Bn7pcEUaXDtljW3MYtw4T3Ymb7phO8mlsKRVW6QAB
IIoWvEq+RyJSIolhRJA0+j5RWOUNGKxqse/MpXn+d+E3vg5QtrOswuhndHwpxNbjiha7f28OfinS
/gTv9ToDMpGXHq7tCjFN2b+mDB1RuY3GeYxxrKD9bS+RM6tLkl1v54kRlePBSD0Hx0pgHg2qkFXB
g3JwvTm7zBN5mMwpaBx6Voxe1iTf4AwePU6sS4NpEJiX8o+mmTXbYfCgo2A7XwDF47XJ/94qnIJ7
jfYV7pM1dN4uy0V2/ne/k2czPVR+/aYdGTC/5TSKHYyBCD6arZ2Kp7pOqjvfSp2nlN3r7IL9DUxn
oiyNLIY1/dENFNuazg7xMkwes8cpBBmfKbLfwnydYDDZsDw+wW7v7gHBsxdf7iV2Sf7jvy8BUSGo
fUPXxAxH9fuEOHAR24F1aev6ZKQDgkFUric3dt5CI8z3ImHviDYgOgRwhWqU9oegVemBK5bBEzAj
XsvlD/mNeChBptCiV4+ugRGtIIESTD9/MzER1qSKHwcaQdf21UukzCsSQJcZkMuPKODXBs74l3Kg
tzJSB5tb3V5St2zucb3RM/A4cJZMH3i8iexe/k8erqpeGzRr2N13TAvEpa5cAkFMdblxY3pZ/xfS
p7xdgLaVmitniIo16T5MT1rsSpZsmOzV9wivnJ+WlQCP1VYvJsKMjRDxp84jHGmwBYU8IvO5S/OY
6IgFIyPAlj5EhKyVIUo/tO7Evkc8HXxnIJUM1zSYCiWhhcJNEAzZYbPjW+NYDY1t3GPMZZyE+qw1
p88+ZndbtO09Lhz5HAyvkA72c57Gv6K80uvMEcwnEzeAy88+BX7N/oaM63VS7PrMfrhBCb2KU0fg
j2wwYBOfnS52+f9qWbDPACNH2nnxvNE7plWA7H859WVMrdxE3lGgRMJLmYDiWZosgm+irSQsfHPr
22ptWWvEEgjHl04NMVW0bfOk2g9usPBlk79mxCgN/f9uLChp0fjZB1zIKNsX8xkJ3s4xHTR+KM9F
fth041a7LKP1jTsg0vw4ZJwUaM6SbesEUJcFJbK7eI0hDbDQaMbv1kTUUmbWuuw7F+VACOXk33cN
nCHMX0jXBBP7ZvvEQgVpIg8oHOSb9onamazyq2y97FKCsOI06qtVX7r2RiD7epIYls5h0vyMDt4n
fynfJ4WOxZw6vbIq33ue2o48IPUXbiWWVCvnm9piTRiD8GX0SLxHrNHSYvTb+YWTHo0wfJEQh+4V
Z0+zMLCQo/JbNXOXajCDlbqRCIOaEh0xSIJpPfWkA1W22iLXotIZQpREt5ag9j3zKJI7Y+7QIw+j
eCpDh0lq1nzXzWSwhufzJU14Z4or53ZW3k5NTs+67C1WwmcwatWaRrB4wFs34ZZjcHD7qnIRk8g1
RZuulv1BerCSBsMOYF1ZB1NEfzVj410+FSxXl2Z+Gi4IUYoD4UsELATuJam75KXoLlT09UfnFNQ/
yk1eAIJ4/84dhw/A8ichAGeXZCab3q8CZ81jS/ql35an2ih5nFz72QGH0nTWqvVi9YMr8yJIH4Dm
Mxb3Q+j/xXRmMYhzCRUN54fW1e9z4vQ7McaMBkInfKnAoIKT388IWdYoo3vo/MZhBKN3mMcFXL3c
lzSJzp0V0ZAVS7YjsILVrYA3uhYF0nKoRKbPbUGiBo/ufBdZM4tETrLB49Ot42lfNhRVk4vpWcZM
fMvSPWoEMhcnGL8iu4nOxG36Z87IDAIMO6+cM/a55jwLi3l4aS2aVD933ji20t9J3j86ReGjDYlO
bNamTc1U/zDVQt35fGxXmWJ1Nla9t7nd9suSmzHbdLl9zVP3TJBa/SBUw2xaUBfUadxebGMkC6kz
j7fLTC72aeWYPMZEsZDT+b8/OxHZasAsusZJMPCCwHxOIvVUicHiXfaDk8yHRye3Ds1iNW9q67Ed
DEwArj4lFl5wf76ALOkJeQNfM4XTDCiCCiqn/ZOL4R3Ckc1mUeNThrj4JPo6PfHAoIuayTANbNJc
palJUP6fX8jyUB7gdDKWbOKHcBkpTHn4F7mY3GG4/mG8au/UUMn8rhNJdJU4ddde4fsnWspfGrkN
q3HOLoNMuW1Sh6j9lqoiLv2Tm4BdGIT3aJfpM364Dt5M5C9mMY6T1o03YHFZg2FsZYCs1bo082M8
ttUFA3R47UnOXTd+Vj90EStZi0uDUNC6tTe4Pz/QVtrvGZbttbSbvzMChGOONpB7KyJ2D00QTtrq
vQgMtr9hZBznFGsk92O0l45yrnWpKXPYZmBJEFenDmPkcuMOvvd0MIga2C6stvtYFfd1OEdX0CTk
JsbZuXDnA14sZkCK0SCcH5RMC4oW2g7puNVMYw3qiq1KWh3Mpnl1syllCIerHSb4iRcGGkWPl/X2
U1PYv0roNGtZiGZHdx9t2iD5anS5z4v8vWfFSZ6h/Mpc5oJ1yrm/pFMV5vAqNYC4qidT8t9Bwsj6
ruiYCpuVdF+y1LwmMYj5rpTpoSyG4vgfNX99wuxSrOIAdrZXF/bWxmC9+w/TikuP+Y/kunfuK4n1
3MhPwsSqUTvR2xhJhhHzpqEMGjEXJjBMUVQ3f0H/JHNyRO1yYAL9ZQaLilU5h6adIGA2/iq2mT0M
sN0bu30rJ1wOIsbRh2L8oe2cZ8SUWyxTXAep9TyMwXdtuduyAvYzV7WxJhjloa27iwXdg8E6X4WT
HnIMnFGl4dV5slixTvxBNvTaTuCbgw62nE80tO2lC/3GQUSbDU9xT6qJyT2chuqZTg8gEatcLMtd
ULExwJJeo8FRScckhHxm/NNokIcww2oe22in1EX4rBsbm7USqTCRU4gtoSs3OaVhmya7ZF7TMXIO
pfp/ALD2/yWqQq3yAkeIQPrgVi3v/wBgEYU4uksrha6FbZPO/pO5M9mNHEm39Ktc1J4J0jgZga67
kM+D5jk2hEKh4DzPXN836xfrj1SgUqEsSV3ZmwYKXnJFykknaaTZ/5/zHYv5LdPTPmsPum0RGelH
V4hD9Sm8qr3twTDFI+yXJgrCY5RilbAplpwUtg5JjBUNIiMa7gycfufUhrORiontDyXBnlLMj45u
zDWzIWuntG6w9ivVfCxtmDeyVE6gGGBBIrD1K8TxX78iUFLLYDbtmEJo8h19u+O+2SeR5IROi+qx
N9R+MSjAenEA0/rPUqLVpsqiYlcFekgEwKbqhod//Ekrv/g3iO33oGXNcQycSJY02Qy8/gl6/AZd
69Nb5qZAh9Uv8fE33Ixo4hFnN/NAX3FK8wQFRxQ5Z9DCl66OadqkWehLq/gxYoiC7hekX1B1tfe0
5WnHLIvpmaE7MMjnf3+zY6MzCIXcLnoY0IePdaIds6kogmW1mNCl15kWPzcahXolDfCmliEFJKTs
kxwAyauNY/PzI2UZE1D59QjufvzzH7YQqjAsRpfEHMNZ099fkz7pN5XLvQVxpDwhtHvGlUaQq4Y6
X9Kk6QBBNdXGo+j5WMv8WXXs9rrCG71DrwXCn0yuzKNspvJkqkUc70nfw9PnMBUaewSfJuwLCh7a
qVO0izg2mxLVNAK1UXXu/DQG2UtLx1Oq8QLC6UtQWaTs9fJ6nj/XCQX2GStufZuXE/OU+7VobSrc
mqgA4WvRrLPQj8LtPDLm6gtwQ3KNTIYHsZPfK9KmJgfHhDUNqHtsgkApL+3aeeTYXsU1qOtMc7tz
RzkQysdXCQLjBvvv+Qz1oHkaXwr5oK5ep5IQXchqV3LtxutYxMd11+1UF/Q5eYjfqanSGJkKikEa
XWT5WO3cFD4JYXzIO4q1Ok2gxPSSiaFaqDPo3Gh9fYdAkgShioS3vK+Bgpc90OWywgjUBJgpkf/1
z0b6s9Lt+qUDfXACa5KOuJMQy+tF9XmLv+3EYiUO+zDbDaGZ3HPQDexzQaTWV/NXAc5Jp8EVe0tw
v9BMVydJEbNJoJv5QdYOTa7W/Rm7Vb2md5vtUoVnA3iV4kqNVdDprWmBsLUhVBmE8CZ9+FiMSv5S
69oCAywduwG3mxGKbNXLLjktnfLKiovhyRgoMkZB49y7PR1ur0z6mw41DKXAtL4ccL/1rr7VQaLz
DCuHB4J3WDP0WrRWR7RXrLvTywGTFbdrffimyZSyuPnD08di60eqeV0xvgWV2bUyNHQCpplCY6Pr
yuzuqA9OfWpU8qDHgDpt76pJlP7CruN+KirVr4jbum4MgoppZOsaoUBTIXJGOoIEfb1s6FCuiS7U
KfKErA0tRCCq1SNU9p1vURbsK1N7dnItZ7hO8LWsS05G4AN7DD48djl5O4N6SjrNPVRr6HZGGZ6l
ZlVeBvTnSgdFlD6YxhIRN5eKrxPvUjPtyGQpMHKXzwUumtuW4v/Zv97VCa62kSoXqE3HuUAMoJOY
09t3smoYGEJSLya2ZN6IOqk9wy6ruVCHy6hSu1UXZy8WQg5gQoFHcVG/mhfDXeEFexZk5dFqRqS9
I13eUo0NVPIUhsSYLgM6fRtXb8nM89Vu5xcjJNfGHFmlIVd8vbmOFINWtsqETsf3M0gftY3iHdEs
M7kk5ZMBSHuY8YmEzhxNJmdue2/mMDgio7xwQxp6XSh+JEKV1z6Gvm1eGyykPWczV2iT1uXp5Wg/
itC8cScCjRfyombBPag+eDH4BgZtUK9chZyqVmtghmhEvgZKHhyJhD2laN9fEPvorFGWAFXXaLRI
va4OdloPcCVsUR0Cd2r+ReN+JumNhv2Li2wXdnOG+MZZZH4h+Sb1CV5seZjnlS50Bz03j5nTNTtV
UU/rUCYXUKiTC4r3BLNBaFpTYPQA6I3EwalxfeV7VbtQLHRGo9Fd9o2Xnc4v1QTB9WoG8OjEYqda
SXBtEYqYWO11P4T2Gkdwj60EALySIErTKXiSTOb9TBob93GuiJ0m16ZGfqOXK8a1HEFOzY9lNEDq
ruvlxmrpr6lKWK3nvU9GFfNBlmznd6k8i1xnEbL3TDd2IWqCDZTl/k4Kdw+jQbwWusfOhZxYApMa
XVfft3YXQ1eNqxNpncV6T9FNIdi5NMEszDPrBGpD3Uhmc9M8BrcwbXmwPhd+TesQ4/TmdYIupbJx
ONv011Fs6WqygbFxCGYmqS8vVTM09paBtax06nCbD4g3FUIdQLqM3LZAOKR6eYoWl9jtGtt9T2AB
2YrWsOHhCOPRiM4M/IQL3TOfwJuK2xBD89kw2k8jNpFDqeIaGERonwrGyKmuAQ0RKmCLYQC5ENNb
PJglaMKwp1Abuzk1bqNMtzXRhIgQMNKLysuPfmRW0IKbYRvHPVxpXPjoEKgdcF2HV0RfwpuRMUu7
edGc+N1dEOvKRVjrI3Yu5k+5zT1tLBtseYQ5Uen2NpHZMxKKGjcfDtAVyCf9WiVlFy5tsSlsM8UP
qB+GJhu+pYaKbb9vqCz2KrmhPvznNnqiyCFXLJSVTZxHd2bnkhgeOQAH0RJvCg8Razoq4sDCEW4Q
VRxa3to2EIXYVnhwCf0Zj4Bsog3s02rt5bm81Fl8kobWPeuUOmAaafUK4Bua5xjBFwlKdBi1bly3
cVIcHfAgry1lhCbR0qHxBH45flYGUqPNrKc+Om20AjqxxAKlHp28eRBWB2fChLtSh3p736oP2IbO
XuviOB4lV9FL3N8MbXuDnLR+UsLxDB1hmo/qQi3ScjVjqqgsECpiBGn1WA+ED881udKuNmZKocHM
1eQYj71F9q/uPFiNfjVsw6J3r0RODmzuQV/cDoV1Pu9Vw/emtB4RXB9H69JTyiOT2+yA5oSv3KnP
thHLfaV3zoEi4DLDUL+WTdsc2gBmpN3SZnUbFBtWOfnAzATscjvCJfVuEGVj60wujUFvNxklroV0
3Ekp6mOGa7cNWaffk6HDY1+Jy2FenaKERng09QlF3NabpOgaRCqPbmQG96pe7QYEsKu007SDYlBg
7EipwJBBRzEJjXavZVCQ1KJ7GrkVAgjAyCfwCMVEmYL6GRCLFRrqhql3TKr1LpYwpejKbdWZRqgT
nbOoS1hXmlMsE9Jxf8ZtdFqLked866aTRBFDCyadBYBBNDFTvbSCMLILhMoSlOGQvBK+sRE6rMD5
KlQ7UHp6qC/QftJ2VKlV+016qzBZBbrU++dDLEv8ZAad3alxPuLYpZ947BiYk/8U66k1kBbuOvc9
yWuP1N58ii62fyMmaJme9bem2mEVmbCSGfa9y8LaKMpPT1NRgqdMSIOAVDkj15v9qBLwptVB/toU
DuM74IqIFCbAIJRHyLSplu7rGWOeJNmyMAf/An0B8rZyEs1zv9u1EyI21Q4dfIfFOB3JJOsxXDQx
BLbpZtJMu9Y49cbS4nsFC92+MeGC+NRnShL8boRZ7ee4hgTG3tyL0HQKjtZoQU0jzQDpYttBzJ06
1JHt6ZsIvsPaUKPHSTGwZpZGV6qEnzUTxfOGK0ttiuPniwnxfnUjVFPXVA1FrqFZmvY+SyYti9yp
+7BASkUwGcfgbJheInkRVfSYCmPIUUzyYms5L5b96+38O6+umVORx0jADG0NJEN73Ssg6ylpzJJA
J43TMk398vUlp6WSdfTaPv8Kf1mgEdCj6dIWBB8hGmah9vvKEQOPiLBkNSg78juD6dcyR0qJSN77
zopl0aPRpwDTDLfSfTLwPR86YYt1qtdg2DLArJ/vzrT4ers4m/bGUG0pdCm44ct3gUHEtVtZhokI
p1KCsc1nGAtylJhLqFShtfDCoVCx+3ybf8mnQkek2gLr4ZRS5GhyirF5s0Yd2jEM6fJnBNEw5MyI
wCdKsotXWCJ6i3HX44zf+QwRFHppe81E0VknQsfYET+YscdtdCqQFYb2IDTf3ZHZCMwJdOfi8z0V
fwnU4dgSWiR08sPQnDvv1q6UoIKUOhdxHKZ+D3KcuNAecCBQgMfXJZ+aK9WmmPRjRhYte89xr6yu
dvdh0+AKhx6XVkZ3aEZx/zrLB1E0grRG5FhNDe5J0KImJSppWAp+Vu3L2onoMPd3Tq9WZ2YCWGkA
pHdPemD/xZWIaP7dydcYS6ZlC8M0KKloxrv0raATQR8hJiENMHJ2irA3Xa2XFyA54fIGLiSMwb5x
E5FeV0rmHZH+4hZK8xdEeMSQ8289XdBrTGcKrNvMX3o6tAPmCxgyyrq4YCVARCJJMpCgX8hMhXzb
kvXna+64TpA8KkErLxuzJLxdyR4Iu023ihV+AyBV3bTS3oxRf3Bjtb91VKS14bHsJSpre3C2RsNs
lCxgb+E6qrkvbDu9ThCruENsbytXkF4imIK0ZhRtfbV4nO9nkeX1PD5OlcSlXux5fD0j0nYtYd03
eKnmx0+Mk6BVdf8U5Lz62v0pp9yUdAT+VGlonvKKZjrWWp5ceYauUeAbmFs7lBRvpJIioFRR4DtT
VVxVC6r5WNfmpTEV8/E8dHNqopbA4xU6mNIKGJhT6oEthqMRMadF7KGux6GyV17Yl9vQ7Om1dL53
6tFDowuLHkRl4zthQJci7qARgvpbJ73TXFw5Wq2fNiqhVZjC8zXPdppLumsAiqFA3VhGeNa2JCTL
gJiZdrr4+unFHHmUyKi6qYXdnoyuhcx5xqprhpLv61IRW0MB6jaCDjnkg3hQQFsdROIrByxz6roA
043GqXTO55di7CkvueBTZjZ26PTLHt3TS2bCnmRRHXnfMlFDfXVUSXncLU/QSXbgHCFNtoVM70TZ
0Oj11J0U3AGEKfRT33UJwsgJV66Nl6zVsYtLhG/pWHvHDPV/qGbKwcvJefSnnzIqH1HaZJd1+Fh1
TnJTian1PdNY0Q37Cyewy8t0sAu4oBXlWxMaDY3xB08iCbDScryskSxyygt8d3kq9nXg6KA3p+TW
GuO3ggZ81kJIGv8E9qC65EKPMyOhxlNuWafsxFi0j4ZBspzuAEfx1KoggLzNj0UwfJ+5wOS6r+JI
OZ0HgjSld1V5W58AUIDe8bjpuYRRzMjlrxqODZNN8WxYUkpn0ubSbjEUkcSB7RNplQT0FkKs8tyL
kVNIakUUdPu5VhV1JL9J1LerCsjZrIm1Ukn7SEVFDsc62olSllsQViPZrbR+5mLT/KfzEkqR1E7A
Blu7IrStg2Lld4HThscmN611VrhQo9TxwfPLcV8CmtwgFaSxowbefizMZqU7HuEphf2YY/I+WNim
plYjFD06lb4erfsytI4Q6SATGeb1vG21tqxjIlp6HCV4QCWuOuJsIOUgGx/XbtS/zMvMSHrWAr1P
vahkWt7yTKkXqlnhUpr+apbIhXpm7TunfqEp3i3p62Q4JpFRZpmiIsau3e1clQByhtZytI3rluVw
wmJiY5hWhHYGCWMpQIAYyPoXWhJwR9EqqLqlv68nfUGE8+m6D849pHEnetSah/kbeE1DGliznpOV
EoW+UUBy8cVUacdYg3MxpaxAIIjWr3TRPIdMHZGFl9VmDpsiFP3QpCSVjgKfW2NQLfW8WO5cY0B0
psEuUfxL3SYTBsPFdy8zjXsnHx4preyMqhwuGqp8RwpnJLIznUMu56+KbOwI/B7PHFeNz0YSqdd4
yJHuBGp45dX9OmqcbFsp3bjVk949OESxbt1njx7pLg9y+3y0kr2bg48E1vMNSw5sUA13YtuF/TmN
ZLzRMKTcvpdr2+v8I1oSykW9SVnO07rH+adqWoGaQ/ugEbCm2uPpLBA0EPr9KoKhUba2xDNpK99G
Ug/xsL2xPeLDdT26zdWgvWL0PdrmMKwLUU/gRM1bhzZ8WcOU9M9M38K00bqHcnqxtWygUcMa1TUt
HEw1kDOoXBeq3n+niTZBQqha+L27MlrD2TFsTNROmnnQc3Dm9VzTjbw9BRJlb5si3QyAeFdK3ESL
POydUz1Ak1NBUN2g9wL8mlOmDaKf8DPzvRfifNQCBAFqBoo+8uqrSGnvVCZGOy/sxN6LsN0C5Peu
KCt64FH08g4i1He34lZelyAzTCJxWh2Rug+rHHNK6V9rir1S+36P7LC9sfrKWpv7cjTNAyBUjXIN
tctAOe+b7szNmosSR8KRSpO/semSYMIf+0OGJOC12+vTVT7OBRPH8pqTwGPJFtjdRRUbK0o61ZlQ
6cR5LQrStpYwvproMUqUs0lKYoR6eq6S67jJFf1s7g/7PFGX9mAjpI0H52ggzlCBEuUEhy0dt0XY
Pa263a6nua3p/dJJnGGNG56i7UVAafpiZOK0hkK0JRjLYZmC5LTAqbHPA5r+tXT3no1DKncyZRl7
UJmGMOs2jSSSqc63vg14I8JWMb+gepwMQ7T3MmAIGzIZ+q3u5P5R03Nyw8PsMMo+PI0xoEMjDpwV
CqDudI9XE+nr9GKqNvpBu+/Xs6iTuiB21XpLLzxRSn9Z0Ry7TUI0vonunoezxN1B7RMZWE2pUHi3
JBiMTocOKSUXWcuc8y6s2nN2kJihOh+voVycl0q7bScxUCac7x2TJ3LXp8JETyj53P/3J7J6SZnD
0/3xUBBFdGXieg/A3lybHWC2kdbkDk0WIu8O22Uuk9POzBsyaRExYKpFWVTGwCIm1UEwpZGovhXu
IlXsZn2xWsjyWHrms5+WCb165WTUG+O66jKE15MeaFS82yK1q0XuJGjeartbRYkWbRMrnSyHDfmM
A3hrDMZEKURmfRLqUXYQ08da+HMWIaycTddX2I9N/iJPXAKlemw0FXfZRU+B4jA33RnQawvA5hUp
6jeo18jOdnMNn3o13W1C7zIJdK4D5Dcy6rRVnF/1KDcuR9W+bjyUxPNqoI2hTQgPlx5oqu6iq9gE
s5iRqByq/k1fjHeJJjZhQJonBuN2/AHTjnqAvWduw4TXw2CYpDmqx+mr66l3NRfNEEPyGJAu05/C
OoMbkp67Y0u+QRusfNRXcLqd6kLo514W0x0QYO2tiuedOSTIL+sAwzaOQn/oj4CwujWJpO4J8Sz1
1Vi5CuMPDGhojA8yLH5ImyW1KB2aSG1WhxuseAY5obgpCtITyarzN7OxBW9JBbUkuO375kHvnatZ
1zyr3SqfUlB9IqeInlL1vQNKMTpvKuZq03DFrvE4XV8skv7SkbVYIamG7bCsNS3rfYynY5Exq2ug
J7Qg2KtEjW+Spq+vWOX5y1jpv+lVX1Cjlfui8JGSySp6TSmcw1282F7V4PMuq6b8Ph9wPxD6voD/
uxPIWMN4/CKQ9i9rOss2yMa1NUsX3LXfZw4LWGQxGCW4OH08vLqQxBgAf0vs6jQL3DMDmywlBWqf
mTH0F/PR+o9CwT/K8f4t+vsmS/jfp3ngnyaH/xYkXv33/EHeS7Z8qp9+e7NKudiGy+alHK5eqiZ+
DR3/9V/+3/7jf73Mn3Iz5C///Mdz1qQ8Sq9evCD7LeJ7iuT+OBP8f/9P0TzVWRk8QcsP0pcn4sDn
T53ayNOf/goH1/7QdZNluWoh4DGlyb90L1NsuEk4OB1vR5rCMMj3dVjP/goH1/+w+S0jkQtVaoQk
EzVbZU3t//MfivaHYbPGdxzdVPlgVsT/WTr4VMB5U1LR+RCCyFlZ66DU2Mnp+ntT3Shsr3HsyVli
yGNS0WF0bEmcj55e0d00jm2Kq3zvSjKYTloS8piohczyH82637dqfd0kqr1tPT/cuE6+tzPA3S0O
ilV5UWVJjJ5ZJXiit51d4/jgkiKDdWxT4A+tI/o4cpdFVnh0tchBFgqcBg4B0Oz4pw8YHaBim52U
YtBWfdNvY1UmtGtCROxiQwqkvFAQzcWxsNeyg19mJykNHENdhm7RHYxcw4ZaRpvY7UHQWPa5RP16
BQGGqbnQe7hnKTEmPB8xOI8wJBmANC0URC7g2U4yS13NE2eFudUmGAGq1cS5pHiOwII6xYZpCnTa
zDzk09xdgAEcsebhofH2rHIQWkDFzniiCb0IQGjQ4k9eFNqoC2icVwA0zsmlmWrL09zcb+4VFZUl
u9WdwCTPdjZsZphHQgMZmFQn8IRHFFXZ5Tjadznd8U2eq/S04wC+qzakK8yckCMsaDa9Ud/aXXNP
hwBJL39zEKGLiCMkkiuPva1hK6ddYazrtqFvo1pM78eb+dN4lFjMhTDc8CSaZ2l1IJolRwytfVRE
+1CCUg89766m2H+ProVzI8zDhPzb5Fecx+q8JAWRue9PAAFnBk/GW6sjLiy0VAQC88rIcr+ritGt
BTxMK/FY/2rAOhODLEzhPyCrG0lbWDuN0qyM+MiNTz/LCyJK+lw/tNDZFgRIJPghmHQm4w293Fsx
Imtr/eukT+Vl6axKx5fbskFUJpGEdjyKFg0EnmUhcmML1YCMEtOgTTmgyp7neMg9smUTG7CqNJrC
WaSu6CiO6zCF3yzt4luoQ2ZgKfACsm+8UIZ8mwOipQFhVotAg+uH1mztuH0GWZxiQCle78EfRk9r
k0botyHKmdNNE5EM/6/x7Pp9iI6UltNGlyfz7lIJ8De1Ku+CqQ9ZVWxWieS+LXLs0kVf3+pFISZQ
c7B5c3u7eN3efyFIvEDGU1fcn2aV0O/7gXSIjiY7IzTbmm5yb28Vsm/iTGOm6aJai8yMNpON0ZRn
Z+eGd75HP79uoJZqhQ7v0hcrVMUlFSISyXxbWeR9/8CEEt1mrD4PI/aHyahuEtcTGXQ/Szu4AguF
2ZAmS4YiIw7Os6paWclZIfpsr+RWtneml1oFM8TE/By6gMu0zHjxrCZfWz4aHXJMV1FGzz+HrCl0
2gZ1j8TcwHHXYabYl1pX7uvpJVYgC5+40Utk+6BsyhLOKGz8+MTTAKnGBejf+acqirsN1GYMzsMT
a4hrn1nFhOfI9jqhJPtg+unPtx1Yo31/Pv8WP4WHyOVf/2k7trQdq/xbPv/D/Oc6VnhUrouwC+qF
HTfWXmVtSjJzuNVLBbzktNfzT3++FTpyFDdA4LZwxrikhnCpyog3PpNvv+qf+0LoJ7FWK5shTvdO
3aHKDCs9OoldOJYtzFq6HXc6iFo8Rs24BKOZn7gkfNcgxZicyxtq/pxNr8y3LBO3Toi/jkVnvtfo
1O3/fBv3Z0akYmex037RMR3dD9PL/JMDEg35Gw0yIkX3QdrxQt3nxJFSLoBwV3t8jPV+/unPlwgK
Jf1FddtF4UvaFt1KygbU7/SCVeYyjATS9tI+wEml9NXAk4Hz8gBWPmDJljZ7OESOuvB87N+ogp5S
hRJEnLFyGq1a4iEdxnQ/MLVbGpUPOroctX1qhdoSsT+8l+4B7ZaxS6J63Nc5ZCU3oD1P10bfwxef
f22WaCCY9aZIY6iCIgsjetbDETjadNSzaDh4EGpy4Xc7ljSItVMRGHvTqR6ChJuFFUY/S0iD8zfK
p8NAJRJv2vx+7aW4p10wt6xXWCeDxjgMdmxthKdjhdQSziYZmXs5pk50coKv9Gds4UexB2I+TELv
q7LB3g5CQTct/6wWj7nnHpvperelx8U9/9hP15RTFkTQDgqu1gqcR+3bxX7+SaMGwhVl+DQj25qz
NiCWodz+jaIlBYRwupznl47IwNefYlOjVm1AHaHJm+7//AcvJiwwY+1HlqrtrvAW37k89/1xNGnL
d+4yHGGbemOTawvETtvE6IGgKUW6b6fz5HgKp2x+b5j9xmk6e+30PKc8g3RB04iJcnc3OjWDg51j
gGY6vKpcfGjTJyiVjyXS8KNki75uFZL+4QlNuRv0Fwevw0pzeIIRo3DWj8spg0iO5X3nALUbWpSg
d0l3bcXOrUhrBSbpVdSIJ/Qi30ZJJEISWjcyY8iYiHRxd/trjbFNs6FKAAjG26agtjQQWpb6KjeU
Pge2PDyZnsB7HVhgBevvvuEW0NNxyBWjjyaf6QC5dn0NL34igIEh6DpmA6xRmgnRqW00D1RIV/M7
okNIZOdpJ8FTz8g00EBeoADLTQAAG3JH8XaJopYL1shPpGmxpWLKc0nHW7eRG8cen1OHSnEVkA4b
dRdOgHjFnogwvhQLuyFqLkzAIFtY1lpKkPl1W3JDlVbcXA1od2CkcmdXdM2gHqE8Nr0TbZhCjTrV
X7Nv05PB65kZWc0KyFVOfMb0oGSmMy98rYOMuAsNiW7Cq462swnBrtWlZw9wrx0omPN8pMJqtFE8
Fj1gxsxVaiVUf5NSm/J/jBVpCmNJqZWK6ryA1yFN1naMOgNt7WzIQOpyZOY3+NqpGAcDILMioNlj
ryi/CWK54LiKgWwgmCqmreSPXTksesQ9HLTiEg5bsOE589wJxORxIRRia4z+gIlPmHGw6UflVqnS
FjFK9mPeXTp8GmBcfHmp/yiD0GFP4CiOItvFvnebMkHApt1M+myKLGSpEq9ZpPVBenW48+qthgd7
XaRIsGsMXFCkWGkiZyZYA+fSMsED0Tq5eZjibJSgTLa2Ez66SWqfUmf5VigkIxdEYy1b9O0gS1rr
AUzgUAFfTf2zqsl51KHkpeRDJAE4a75O1vabSu33RYLxKE2caxGQVab1HmVRxLjLKtWJNtZfFBqu
K4i0wGFrWOVSU1CVPeSDtUlKNzsYLhPNmmI66e+pvbCmCkEBjXQZluIwH6v5VyrWyRWyxJ+G/8RK
l+vIq20qVMe4giCfR8xfe7r2BKEd8Nw1wN6KZl/G/iXIpi2oqGxjAsZm7qbZW6fXshWyzYXG9Yl0
8l4jtbLX703brLdec1/0lU1WlfpMRw8cYLtUSC8/dBHTuIqI2UC/dJtmAV7R3/fTL6WRiH3e+LA0
8m4ZmSXXnQQ7O837oPoBUleF2BWEYMMCk/eS3Tn1y2+at8UoYVJRoY8TecWzaVyzZ/5F7e+bsdY4
7OWFmoTFufSK29wUFfkJxG/kiLQoCF1rOf67sr+3yWJf+t7Aoqi59c0Qv7ksnBMj0x8Nn77UMLAE
qFrrVDX6XT8ap9BPiu3A+vHEVsDBg4euj2NfruyqhArkmVh8FVtZbynBtRg4Vf3GDg9UaKyVF5O9
knfpUpaYkcYO1mFv+N+bkPCGhocKfjl8i2GdXoCR22BCDjeEceKEza2fVO176vgo503YeBVDaCHx
8JwoPxxuy1FHwrZaQyFvG1yekf0SVxWuxHpfgOj5fCb6TleBnEI40tBUVZjc26Vtszx+OxGN9J7Q
yeJHZSrVqan9NAlmXxsBUYSIjtv2Isgx3MUG7AcXFB+93p8qiqCTxn/qJLyiAppYPVl0zEB9CJH6
LiM92xbAfk+K0su5WlKsdyw//vNSyv9rleS3kstHdZn/D0spxMW8OcVTUedXseTsKaEEc+EHcYAH
OX35rQAz/9WvMoqw/rBU8aqmsVjFU8Z4LaNomvUHobFT9YImGgURRDi/yihC/QOAouEAZp+cJva0
oPlVRjEovpg2OmBVlxZlFkQd//2/fluRUYP67f3bpdGkPPhzYaQIzbCRWwj73cKsgzUNwygZj72F
grnrn6VNNnjYkLZImipIyFiu3VH9/ubY/JuF2O86iD+3NqmN3lRqZMfaO3CdgVjfidJYt0ci0rgl
Kt6l2ccgHq0v9EvatP//7nu9G1/qENCX1QiaBKE7jKtal8a10gXiNFLleEtcYnuWuSFT0yDUHjIq
Sz95JA/HpgsTAvbo1V1J1YR6KzWTtuXn3/53f8af3/6dkcZLwWIEpT8cu6ligJG2XokyhupCEsjy
8018dICnyvGbAwygxle8Bl5RPnTfYSpexbAVWAUNj50K4tZO4y829Hvt7V/f5f1C2g9cHPuyaI/C
LAimkZm9hb/FFCzO/TPu+d1XN8zfa95/buidZMb2klLaQd4dwfax+iarfjkSGA0RPwW1lFUtDkjI
MYFMsjW2X/VpzDxi3ULLqJc6SbZnXZxDkqNQieMWQDyQiiy+E2aG09qx3YKQP8bfBjeBc/P5OdA+
2uXp5Lw5CUgS9ET3ubiFwI/iGl68MnNPvaE0hSueNBq6j2ihnW916bK6rsuOoLa+135+vn0xXeP/
5tq3pnP2ZvsuOCjXVLL2GEc5FEz/AnPfc6ZCkIfqncfFwgiDU6PPFzVAF9io8C4IBgBh2MCO6HKc
8ZrcdGZHlBYT3sq4hBeyEkSfjVRFPt/HD4aCNf3+zS7WmkN0jcchMpqrot8P6lmpbP/eR093hDcf
LVo89QoG9aPQWH0dkQfU9hflrOkj/t2BfXf7cqMqUr2Iiz5L8DA8oDP/fJc/GkzvblZO2kRJpDBq
adefhPa5JeMVEv4TpmBfHO+PtvD+1uPi9Q1S9lwPrsbxB1S5RV89B6r7xTD96Mi8u+/YlFgBg/D5
6YD4Vl1ijV7+rWMzNR/enk5WKoA99RyQnjVcxK24ppyRnzSmcatIOEJ/byPvbjI9jWOr6X15UEim
WowAhBCo7hgSj1ZI+ePzjXxwbzbf3RZavUGh2rhsZLQWZvvQJLQIwTpo5YtJDNvnG/ngeU5r5bfD
NYYakVKxkIcolWuPzAcvpPbdPJEQtFEKqBr69ecb+uCMm+9GsKWPpCOYtZzKFjUhc0VJdgNGwL/3
6dNW3wxilDCVZeV8OoFEIENIk18Sy/L8+Yd/cPMx3w3jsNExPJS2fcC4uEfneUfUxMqI0i/mHh99
vPh939uOoGkFrfnBsIvzWAy73nAulfwrn+dHH/9uKNNV6wRhnPYB6h0c+hYes9F3uEJUzzr7ewfo
3WiuKYEFFLLNQ9wW5FSipwPjmlfNFyf3g5uR8W5IV+QzxQ04m4M5xaPCcQmo3LIKJGrkdKzUn59/
iY+28m5Mk4xZp10+bYW23tIrm2cKv1ciVYcFLpv95xv5YEzPgt8312k1tk6hky57yLIEUjRiFJJI
j1oH1gbQ5VJDQvHFQftgvBnvBjay6KiTE4WMGDqH6pSsEJ1EX9xkP/rwd4OZNQblD3xCB4t77b7H
8QLqXem++PR3XaB/zeGMabNvjpJSOZ10cj6eY282GtbnA5EfufWQFDe9tmnvyCo4//yEfHTW341t
4li8jsxETggBZ9TWJgK7ScfGweq1KSnbf76ZD26zxrsxHqoFxfsxtQ5+amlLYScPMqjP0cxeVb6A
ikOry5flF9OOD0a88W7EVxUQrLAxLeiS3VlVKZt2KqEVQHI+/zIfHbN3w92J3VJX88A+ePVzapHI
2dNq8B8qu/tiAx9cXvq7Aa86nd5yj7IJJR83FqrbWM39L8bFBwdHfzfMwzLKHC8o7EMfVcssTbOt
l4kVwlRn8/nR+WgD7x7bIhl9+OGejXs0u+wCuLUI0kB+J1/cQj46ONNZeTM4bKGFaJhc66CJRDnp
yjw4QWh9+vd2/t3AHrKwQxwhrUNAfY3AlMKolv+HszPbbVvJFugXESBZHF9FzZIl20kcJy+EM3Ge
WZy+/i4FuI2Ex5KAvHX7BKRI1rhr77WMbtrevvqVXiBm/TpUjLjPJsU6xMgLdAkxx+IQZ/SXndmd
qBHjIOLn7Ttd+wizbq205TgpOanQE4BHv65eB2m+TQ1z3+3rX+kCYtafwyYLSpNUq0Nq/7Di6NxL
jtAhnrNBvDNiXHuCWSeeZM/ZRccTFCEVuI2AqUr4Wl8OLJv/8RazfpwkDjkfMANIw63fdKAjX8B+
RR8tpJF37nBluptn2sAIaSZoz7ymGGaixjk4HGydw5TcWOrkeP/Tx9BnXbqLRalZVDQe6qZfZGX5
MkEYWJD2iNYKEPrtm1x7lFm37kO3AwnIoKo4I3KSHqttEMd7ihZKRJRS8ZV/W0zps/5dD2UwGuAK
j8gHtE1tAbAT6Bs2ZPE1u9vP8jvx752NqT7r5gHn4Io0zPToh2zv7QFdzJRXWbkiShJ+KSa//zJS
DfGQ+hnOeNf97XNSR1kueidyzq47iDs/5VrwQZ+NCQ0udA2mW3GErDCtJpu8Ak41mwQTYKlzyIHP
HDWgbQ8JBMqp1i/EpFzZVaXhPgydYjySs+nCs3Uqqg6ojLCn0A2WHFxUZJH32aHoS+pSqGFZ+ZXd
gC8LbOVYdlXT32njVwa135H7P8bj3O1Qijkk1LYhKaleaYXoKpxaKq+UxXAgOeS5yx/6lvoBo86s
YnP7I+rvt0jNnb05MrnzIHBBJ3OssUxWmJRX2arbNafujIRo+z1dwKvIlu0bMnqv/Zlv5AKDouev
MCDc6RTa+6OU5oq/J6PMjrsCnM14wLq1ZhpdRqvnR2fhLGCeLLCLbeI7b/nqnWYjrhYVyUAJyHio
Vsmz5SGz9YZF4gEu9mAqrBDwec7q9pu99mJnQ2+uUWxj9rxYfVBObWk/jvFFONm+Wk656lurufP2
9MtA+143nD1TwozhkkGfHusa7qYpzgJWo6DKnsDZ0m4AYDnuQ0dzTsJ4r4iHNpggEqBAqKdN3X9v
3REWAAtWC91zLnPOve9Ww77/YcE4/f1hOcyNnK6N0mPQabBpqYDYDcIwjnGGvPH2a54V3P5vmf/7
tfzRcwjQJGqilOlRdeOyPZFShfEgSqE0WrmJVC5Hv4PavRctyOgQ/+oUIP+mtEx/IR1ueiDXT9/3
Chkht3/QpeP893OQhPr3M0sgZzbFtiPb2PKDGXQfh7H5dPvS77/O/xTUgklp7I5h81CPh96oFqXz
OgT3tnrvL0Y0Zzb/kRc5Ta0NHzrjkLr4WqF9qkyxj+J7p5BXXowzm/twLYqGcprhAPekAMsEUaW2
x3vbvfffDenBf792Ulaqri1KKkNyqXlR2DabCfYepDDZrW6//t+zyX8/rf674PmPppa1pYIS082P
YR0kX/NAljaJMLL4SbVR+pX/JBeZpBgmLKIOJ1GtrmGBoyswavHim0ScDTE1P60ixSw4wvAYSPuR
DYkuUpifSQ4FCxKWiclRuyOeCrX2X3NKA/aoExG5hG473lkc/N7D/fdBNHPWRic15IygMocDhsZl
tww9ZfGa7rJFsTh/XD3vosW3dJ2fh8Xm+OUNBq93rBmG3x4vQ+Xg4cRchCtEKEtndW9gvtL45sGZ
EQh2qXJMfwiFztHISpivQ1mTBjTeGSXfbx7/qYGOp9TKRl0Oh66Ei2G5TKl6hSOeosbbjeN3Q3vn
nc6DMj6HP6Y2adQyfyLzZiUfon189nf+ETQd1UIQBNWjvsw35i5F3/z8j3edrfPGZgzJGFWHA4c5
e30FcmUdL5Xn8lCvimO2i7fROn6wd9XKWd2Lul97lZe//9ELKMpzLFGMDBQ66XUfI5/qfe0OTu73
zPDeW5wtR2AsplM08jzFqviFYXwoqFhbjJ/KD/az+zU/NTvmOOZp84k0+pXpsQu88wGvPdZsEWIS
V74kIQ6HJnwoxZupPVBcdfsrvd+6SQH++40FpgP5ipK0Y1qfRZuBp/4VFo9ufy9y+v7IqmuzRiAd
tVEjAyywUxeGZ6W69VCTbn0nuHXt6rPvHTAPQa8ugN3WrQEJLV1BM7Hu9MvL8Pzf701CwN+vxkzq
vmy1vDgSLlgD8gECyqLMrtENn00HzXjJCHtv9/X+J9bn0EQjGAjQcGR7DECY6mm1yhVIhVK/8yyX
z/nes+h/PwvxRnukaJpNSE15+rHFhmBs2y4jU/HH7YZ0bbHzO9b5R9/L+2hoW97XEVOb+YaluKJ6
rNT2lT8h01X06jW1Xf+ojUDle8dICQo64tDiMN90JJ1twJJkX2//lmuNejaH5OMQWpVp5Ee1rbbS
SB+zIn4zsaY7PZmIt+9xZTjQ1dms7pRVhdOqLo5UIS/TdbVhPbc2VvZaWxaes7xMRv2u2+DDeCDu
ugyWt+87A63+b1GpzhZDHGb7hj6wn2SoXpnrb7A/N4A1V4X3s1t8Ph5Pwnv79KFnHgQfsdAXH378
kHf2KFcaqTobLGC1tcIt4uKo9+IY5R37Lpk8aXq3vv1sV7rzJSHoz+Hbx2shqC2Oj0Felm96BHOj
LaRxZ7C40irU2WBhlaqv0+QTfIKfwEPWbehhhF1I695m8drrmQ0YKUFjLZDcQFIVRIECCPeACu6F
o2Nyuv2Grj3DbCYIJ+CJouYWvTkuuyjAMJyt2vqxl4//doPZQNGRWWw1Dtmj1IBLVK6Q16FiaF6b
63ca8LVHmG28VFVBGQzQlwrnmO07ohWWmTrxUgSid97StXY06/+1aanQt2ROQj71Vba2VdLszq9/
f1IAdft3E4UPUcWaRY5r11a70rDRy3W7ETEuxK4LAsQrSopkKHO/8yhXcmcoLfz7hkEWDmGCnOnI
Sv1oNPoSnC/ieFRZMt4kbNXbMAVHHmzIMr3zjO+3Y5Kc/75l68suT8ZLzAOnYmaqqzhrt3mhbG43
sRmE6f9HMNL4/r6+VsdVWARc33mwz8GJtOIKW5tHMeLie3wal/o6IGTniVW4He7MCL8n7f9OgNCp
/77nKBPs9hH3zACBv6Zfkv3kL51H6HTfxS/rUhdDet8y+Hb7Ed9t4xp8q7/v5jd+o9SZLXZxZRJS
1JrvbTFCMYcYvpjM+On2Xd79TtxlNhgkdVsPiDfEDociKuBuFfn8T+dOK3h3ycDVZyOBlRGdzFNT
7IADrNUh8lz/i+Uw1yh4dctPtx/h8kL+81m4yWww8OG4+vhUxC4ZypdQRRE/mvL59rWvvZ7ZKED/
BxYkHT5CQYEqJQGZ/ZBi/funq8+n/6gfBl2px3Cvuyq0Fury21cI0Hd++/snxNDmZt1eUEEOa1EN
9yjXnC0hA3GSI6IiybnMUgV46rkuIWTEk+PSDv3yM0I//KUs51e3n+/Kl5nP9aaejW2o98qOapuf
WjC8Rmp6L/HnypeZz/MtULYKyo+yy2T9Ic3CF7PqTNyfw/fbv/1K95vP9PAPTSQzqb9rihgEJu9x
QWLhK0tUpBFwLm/fxbk0pHcarzprYL4zmRkpnvauFYp2xAEnPRtwMPJfDOdwc8OfUhnVtWNAoU1a
X/1Meb8Om6RUzsqgQcGE9pEsQFQZOx371aox/OY8UYKDFd0I+b8XNjRhnXWA7tSj9kc8N/kQvdKy
/efW11Az58PlA4XlCcZXvYIsSKq/FdQ7p1FVpNRBth6bPvMiRBIrH53c57Z11H3CvLZtqkp9DEhy
+DgknaRMMKLoW7joM6epaheFGuyboVT3TeRYO6BDKvBi6poWquyrr5QvhYVndIH7nDZiPKGKAxaR
0MPGqYof7VrVPyop0qJRzUCQJNmULDWKVagncrDDGk2MUTDvQadPVbXl/ZXoKru6W0d1yXosy2T0
OFK0RLSY8t4lk23dLkAe91/JlKQELMsMY10MLvmYWppOR6Av7RMB3eHU112yDge1fr39ld/f12jk
l/89licTZ0QThMtdWGhU22HPsJat2Q1n1WK8tXDzHkpJqaQPt/dsdwOgnKbqc+JtjeO/oC0zDHxU
TvIvyVT8nNnAYCV+HnSZ6+xqCrLPJv6tR9C0lISBjd/efuT3R34gkX8/MboSXaFR2jv3UokCyjaT
Xywjokzw45QYd8bP9/uoPV8EqK1h1V2VObtLwXGZPFAfzi6eHRQZULcf49odLqPPHxvSKTdbM7CF
v4PJ6uVGSoRw5Gi5ILn49g3eHyKxXvx9gziJZSUnboA8aWcSy43gNd++9LXfPpvaoXmLyp4wRxpS
2YBQX0jjsUj7lVS13T/dYU7AtNSpNgvOA3aaj5UT+4irdQvI0lD/X27f4crrmUftXbcioTlx7R2H
sa9R1y7bDKDz7WtfWvt/h157HrDPwcfnuVk4O91ungBgaJ7iW9uiaj9P1fRAdWvk1cM9bMu1m10+
0h8NKZ2soKpADzCq9hRx5bGCcwrSPCpASFBGjRedQ62k2xc97ODbD/j+FAl3YHZPENI5futL3ae1
S6mQJDfioRLa+vblr32bWdOlyjdGVQTCY+ySld4Ou0TEj/926VnTZUbx40jPnR1sij2k6ldFxG//
dmn975cyijEth6JlYCo5AtJyBz6pJrI7P/zaK5+tRbXaIrQC+HrnWJH7OlhF8wzPVQYLnbXwz9tP
cO0esyXDmHVm1UIWpQpbPfCN4e9RJIisN/h1+wZXPqw9mx4CQMk5me3Oro/dx1zWZ7Xq7vTnS3N/
p8/NzT4hA6ofSBCAUzI9mRaHL7Z1jny59of+XvLalalnjiaOiQmqphM6rNkRZ0YfRtsgOXVcZMGL
2d1LCb82pduzzmVJVY30OuAu05gbXuq0NaLHMd7KgH0gzrbkaJMWu6xqqP4aapK1GrZiXUXatFB8
qmYNjhl+/NsHm/XEoMet4rOM32XteO5a4ni6e+fE4trLnPVEC6Aqzg/N3fkWbtHKCputWsXxZnAK
SmV9gDlhhpL19nNcax2zvunruB+g+Tg7u6Xml/0JrI+0PEUyuXODa08z655tVDPo65G9g8ZSvk7p
2O5wEshl6tbB92LSYMIX6T3L0rVuNOunA4DJSqpNsM874v8QbkQEE+L2m7oyBswrxaifGCPK3pRd
6u9b7BcGKi6ju7MmuXbxWf/v7bDufDlGUD3iBVusbVo95vq9jIZrV798mz9mwiEYx9aK3WBPgfiF
o9bV+0Ets42tGeLOyuf96NAFSfP3PSwswxdGotg7CYTHUY6wYalTXle2a57bKVJ2jR/UXjeg1JnQ
yHvDOKJhr7TUX4BH6RaakojtAMPjQOIrDhDLpvhjKC+OYze07uSRvp/Wxc+cjSGFY8QoSQex79MR
j4DqG84i1yQcdWkG1dbppot4nkChP/r5LnPRI0fkfm1B/zafErUHLGXJal+oqXwEr4BfNo8v58tB
5zVWmy9YwnwrWz9ZZyIOD2PfJqvbze9K0zZnHZXEE6tDXaPsJFXxu8jHD5zbaXzn813ppeasl0bO
FFyoR/4O7Ie1N3tRPF2Y/uQgG8G2lxak7wqX+O1HuTLmWLOx05rKwB2bQtkVVtc/Wwap+locQbt2
M+TGqZr329s3uuz13pn6rNlIOrXoDycNI2OiEQ8LVORyavuNVr83XPGlb4ttPfYbQNx3vtG1fjb7
RkOlmDUrf47o22+ogRZFdVan77ef5dq1Z1+oSKWjFAPFr50C7D8onO5DFRfGWZWDv759iytNzJqN
nojijWnSaQSli8c30Q6jlT3fvvSVXz+vfjOiJGSFgG7CFvHXGFN8L+IT5Wr/ePnZ8NmEg1VDq2dL
Z5jLlPNwA/iyW4o7c9iVBjuveNO1vIo6CFc7O3AuOPW1kUzJSincD0p2t3bvSmOdV7yB21Bq30mD
vdDr5ygDT9vp4kkdAVfo8RuhmMdA9G/GRZv8b9/k8q3+mBVwjbdodHVeWhrtLCRqCysMvtiVu7p9
/WtvbdbN+6o207ow/R00+sm3F7L8KrLPdPl/mzPn5W+Na3W+ZnH9NHF2WpwlFDzm+8ZN327//mtj
4qw7YC1FNgHVaBcm8gOQ4gz4lF4uOTD/pkKVVf3q3gHqlTvN64qSZKiFxCG3t2TXbPAzOp9AsQyH
MtXExzEgDxqyfH4vSH2lmxuzUbHATGZFARbaIjO+gYUKiEnnj7ff2ZV+Pq8nKqWhdUZMeN0oKdcM
HM9pPspkvPPFr/3y2RhYylaPARcH+8QhJmyHBufzRlvcaa/Xfvvse0NdzqpUT1mDNepeDv2TGpFa
d7fI5Er/nhcPpXYB2FsY0X6czk62CazPWvbaVAbyZDLIlaOD1uv2R3j/8FGz57VENXJJVl0Wtjz9
h6ODQqsFbjbq4AlEhEH24BryY5hJrwi+3L7jlVc3N3XmQEGGMNS5YZNtR7hGIUwXTbsHnLgykojL
3/8YqfxejBUwOE5VpgEBg8C7Uy/r6QtIqjst69oDXP7+xx3gMsSQFybMzDGA8VqCS36O6/Lfgr/z
+iLXVQQcC35/hr+11TxNsgi5l+h4mePeWeSIWXcOVB3Lc8y713oJINoojsLKd002flMEUuxhDNaK
a997Udfupv/9opzBb6LYZ/AwdOuYgyZaGG0Ff6n4nvrB46CFJ5mNT7db1funv7TjWX+fQierjMmP
9lJvVlDtl2Vt/SDo5p+TyjpwoPEMFtW+2D1QPlivovW/DIb4Yfh1TFnh9Pn2z7gy6vzO6PmjbQD/
R5rW03EbKzpwLLMO1OjOsvtaSGNeiFR2k6prNdoyH5umln6NU/3oJJRDZNQSi+Rr1n7UFSyOF8jF
KFecVR0sVOW3H4xufvls7zSeeZYsBVZF0pgTC3ByFb+4zTA+q30fPac6xDlolkn2HRpvUJPaasDT
cVJCmzrcwxpZnVrKtZKrWrQ16rb6VLTIT7xQiyeUqeH0lAbCBL5LaTRJKXqyC2RSHp3B0YDoInzn
oCWwmw9R3SCdyWw7+57pSbsaUhiLmHER3QyYGDYhMspvpElnZ5jCkmpkCojJgS7DxmvdqViKyg/7
pQvdEv+OLl5agUQoy/XgUy8C8pANTCD6RW9SNRYmePy48I6LzkNspW6sVJBuPcQ17Djd+WETO1g5
isiXo6n0uHJtPzo2TTodXLLK123aB8BRRwbTUvY6Ih2z+ziVWbZBgA3DTuaUeviOuY8ckX+vwzI7
BvWkfjXVxDpGdWAjfWusn75hBYdKdvGvDJHO1nbAGTpRqa0mt3O8Oo7RzZRZr3l2VVQrEfoWxmq3
8c96kvsxASArgCgqA/lQO1X5aFk2Armq7d2fBqeaJydUfhWVUpECRN1fbTgKFW2WODejVXtTyXJ1
rCZO1h3Ltj77Tiy+S0cbIF3q6fDoTHr3szBsZy9Td9zVohKo6Ae3I9EirDc1IMedYZjhKSlxNoxq
0UlsfUBhvB402hPVTomnK431HBHvfSIQUH7FgZWvfaqbXodetunSVuNkaWMR3MaE5L65uAOh/6Nw
Rj2e1IJa84Rc9qQlf0W1Sh3QA9PyQunL7Em38s4rW6h6EJVz3AJ12PDHEZmJRr0gwit/kp+Uupef
ipxWURN43tFKKfiPNERhi6zVJgxT1fjU5jGWMo5gf0SJpe5UpKhAn/2i95Q25DTWaKOwAxvd5q/R
GPdeQJgsYdrRrDMBi2GHWQsSqpKkJxN1rcV8B6J4YYcR3zyLqGkXbZEjUWDQj7yUbLi3pumKTejG
LqVeVsOhTTo28RmhTcQKD4qbE/VktTlIiDoSSPuaztbjT3D11FiQs98/+G5o4o5tc86Y2WNmGO2H
sB9Xg5YBAwLI1aIoTeytTXSNA790+FYO04SZtq1/1gxg0E/RyuYLtzCDLSYLcEqmSOEtaAGYyFzt
/DWwB8igsugPIekuHzmutI9BwlFlDLiruaCK6mg9ZmH5RvWRCC4QVvnLrKUaLTTHVtfEKNhaK7q5
crXS/6CrU7BL/CD/GgV9t41z7Uvc5PmZbL5umyip+TQWFMrVrEXPNSZ2MLuDWA0kTezKJi3WId1q
mbfMyEYiTIwXFNkZnHKeoyxUdwnyIyjDbbhJtY6sOiu3TkNnbtD5puoaHqN5itSu/uEkMOQGhNIf
SkMdGcB1f6U707ThdzpfmF2Ktdlk0UOmV+Niyh3Ox2W4dNtu6QjYrEyoaCgvASrjIkHELpwffMvO
yUJsACovRde7D6orS2C+2oeqBISU+tRlORhR1g6rriUAB8P2ykuodVFT8LFSY6oznag5DSBFfxaa
Y24DvfxVueg7grHJ+q1fRehicO9hCDP6bW8T/lloHaDRUDr6KdMU41cFTX2jTOGwQwxYSQiTdnvs
ZVD+dG2zf3FGIQ9GGGcHODPTxjareNW6fbV00zEB7VyVx1zFwp2X5MQHY6p6pebqwYIDXv2MGrFc
K7FVbMkrdJ6FMaofDVOo6FuyiX9Tttmr4hcA+nwkzGWfTnhrQ8Ne+z5cK0t1wJd2wEkdwWI9Frpx
iLJGWckS8CrFhnYWrwcqxOPFyOj/RYtS9RMW2QSpJKaKwen8zxjT8oeQZeQeWHR1KikRwAmlgg70
K8pEJKuaNlDLVQYw+VQqEDarxjZWfOHotXRiULmW4IiDWB314oFVLZIYfWrr1NFylLq1nErqu4K2
iR6kUBl7VF8TT53ujlsrwVarWKG9xl007ZSWkKnUYLaOgSjeuKdNmVTjJg95mJpf3VBJnrBQ2DSb
cRhXtVbFH40UVTy76eICPK+UvZNX8kMRa9UuBCe/znw1WZtWgATcaNyXALnYM4DI6ElpBnejcPG1
bQ3KwwhE9hA1vbJgcY2lPLXt9nMX4kD0hkjGHiy85vto68peM2Pnc4eRfm3IOPjc9yk4MFM1VkOA
raaxev+gJXax7dUu3g7q1H1y0z47AdK39ojUq5++KKOTbhTRF6MskovPU2cWDbTNiIx1l/ahoOS+
bbdWl2cnGYLQRWg0rFHpVkskvNnGUVTzKxLbtl0r5UiMwiRv96F1pPwaVkq5AZmnFMsp8O2fhPrq
bSQm18tSjShQksMhKMGJP2lD655wAMQLrSyCF9UJNWVbp62DtaUcDulkm18lZf8vfZYwjEZD5WWh
5b5AdTanZaSGfb8EoRDvAz2NX+120lY+0NI1NH915eYZMugu0kFSKeZOKiLc+FDmwgVSU3VNGfO0
7B39B7j2yqszooa14wJinhrlu48EYEku/gQu9ELqRZyTIatCvGrlLW9AKRyvCQFbirIAQzyl+ocJ
0uk6D4YWk1pQIiPOw89GKpx9pmYYKvM+Xo6NUa0RVtRs+ckecvBnruMinlYlq5kzxeJYjXpZe3ld
FA99Fw1yHTZmgvSIMITDOL0n10scJMiTFRPgpCxS0bFEqDokBYsuulQ6hD4pTkxWqz5qKBw1irJY
+FJrDkV0mWdZTYxnDXfXchAWGfE2VqkhgGbsS5eyeCqIyWHotHFLxrj6MLZJ/71Q/OlQamF9gITN
+6it8qGNAu0ZBav7xaRe/7GdYlen8/WN/j2LmmnjxOWwsZrS2o5hZZ0NtZG8NKfZkgtp76grTxle
gm5b4OlIl7XdaT9kkDTnTE3pm3pvoAVsxpzJPJKvldleRgUzSaHYlr7qYcYNjiB+7TULjvjZ7sIs
XQ0DlStr1InNctSjYqWrI9oj6sZhOwu8nIUZEmAZIw4SO6dse5KD+vK1A5+kwuftHEDQZiEem5FF
pmnWDLATAWOxiNCh/fBlFZywGPae3Zaps+iNmJm1ceJhlaZRdELEk5QrSGLZhiVWDWa6sCqyVZUR
6XJpUB0nI69KfX3ZhpUJmw5VVlrmQeFhJdUzZJMdx3x+1JvBuixZVS2mQoZY2K1Mx7uALBfZa3QK
Kst9i3TV/5GNabG0E0VZIjuVT5Ohqltn1KY1ZtgS44MY9XNhatGDMIKEava4+6xT9cHn06YRjLGV
qKeIBmN4KqP+ax73zgdNrd19rqf1xyAmD5a3EIebi69t2UqjeuRH2wep9m6+ZJ1sv6i6MsGnzrvo
FSkOUQfLVLKVm5TtbrRrYh7pVP40JImRiwTe7s9WdtZp9Lvi8vxkEWkiZoVex4YGu7xpqB9OQ2Lo
sT0BHB7ZPFedIlbCyNWNq4b5wXbHcBkyHJKgkoR71sJttnADrV3oSVScLWsYCi/WetZFmFSHjMtN
4meZtRRNRclHVwTGEh+4dlZEE9ATnNJkzSyNT0HY68kBv0DHCjCVxlIVenYeHKFsivoiSjQoxF6U
ox2vONw0PrW15lXg7sPRUbdVq7ivCtmeSA+qeHqCOG6/ppU1eCob3E3dpTn6zzx6tqu2OKhuOHxh
gaMUi0ZGYom9RSNbdzLyRTSM0w9WRgPpPewGvhpJn38ZlDi2FoJZ+KykQlAoo43PWdPnpJFr+jOb
VHUfZiaJ2Ynlj/yikLUznHMLzSG6SAwP8Ul0Dp+pxmtmoncTTXFSNMU5kZfabIAvQDuhz4nnuLWD
ZWjp7XOFw5Wa5m76TGMwVgH9ZC2UqN1Oshr37LKsJWvqHAdZ3azLoQcuzYbtKIcGNvow2i+w8UHe
OYn6GBlGt4PZHCxrGZlkOiaFx1ZT3yt2FJwKHdZ1prqBV7Od8NwCfBPnf+M6m1RRQni0jC1RoP5T
3afBiYh49pwEELn1wRgPPvHsFQNvCLl7LBYT7uqXqMz0A43dPySWdF/rGicfcTF3yeqi2rtGjK0r
7fpN0VmId93CWCrKIGGMV9MubCaC4aHSfCAzQ48XrhDZtp3YFTelBgDfrLVvdggO08MZ1NoEOov6
Y4db4YARsjuzGrKwOoYWmCjUi9gle3aiqSUqsPQ1RWKqYrO6pUgAv3tysV6HoMTPeZxqR6Uk0daL
p0w7O/1lvUj/eTGxa6yVqicnPRfBN9mSZ7SQcixeSgdfJphFEwNNONjkhGpjeCSVsjhHQ5xvRaiQ
ellrxDdXfofVi339ZXurdVW4yRpaAU7OYVyqQ9B6nHTk/Fshv8VBWbxYUi9ZsTmSxRw1McRVpJ+H
yqpmW/YjQ7H7bGQ5OaSNnU0VC5tCvND+ppfBNosYfWk9+B6edAOYhyN9r1La9lB3Srhw8rDeDa4p
GX17IN8D/1CXbR+jNpqKvVXa467Kg54BIHOVYzOW43J0Ct1zA7KmM8SqFyFjLRa+oQK/y6vU8sIk
Lt46qHULhyHdiyy/PKDRNlcx0wwVF5acHlNj0h5T1RWezGJ7LfVc8ewx6s5DHNWDV4u8WDGfTm9o
EClzbWNjq0YOx2ywRN8aRs8fI2uaU9p3belJH0CJG9a4I2s0KvrKyRR2sJkmYNfrQayx6FPJXUyk
rZCKkAzFuleicEfQghlZjyYb2VHONwINPkxfrdQZ4NFr5NPiqJgSryPccoGEdHVFNhPOXTYVXj85
6a4LKpMSqDLZAw5XN10RZ1uMTuNbEbYOlh830xejwHNv2HG5dro028q8Gb8L6hWDxVDAocTnBs8V
6vpymICU1GScbASDwDq0m/HVH1gAMU4iFoYFoR/TloaFOQBHIJofa6sGk8UUGTfNmUVr4YXWBZpL
OMGToZ085pZ0QrYkoYKFqPHFW0gr9VjVFl7bc04XG3a1S5XKQUmkJiF6obTbakmU4pbS5TPx3mEv
+sT/WE1pQnTBsPKVilzEGcJiY2dNvBa9rS1tVxcbgs+a76lK1uxC0iiYnpLE+MBJgUZr7qJ1Tt7B
o54XWARgX7/EZmZAuU/iLSpn+UIsHIuEzShdjMSf2q61V13fj/tSHVLK6U0jWrI9jI5BqYOQHsKK
3NoW/4Noy1+urVNL3GGAQYLqi0tRFLuMIfATIgRdMLCsHcUDAgP1CV+yIK2GUdEL07H6wvK5e9KH
SSCLxmfl1VGXPpSp7JZZpLsrUprqHWgfokltHuzqiPQlEqWplmU3tZauW3yT0rkkM0ax/bHyTfEY
Fb3xyY7tnJCAyRjaFIEXZrG5zA05/TTQoSseWR/1MXOUYMvyCmCHVJItvXtYlkPTHaJEyM+Ya6wP
eSgy1kixsJcktKpLp7UL2FtDeIobG+pn4NgfzGosyFGanM/WaFYnK0G4pck6erI0u/gKv077PJFT
sKXEhdvjZyZ8ayjmgtDbtJb5Ze0bquFKSLOr2DOPwYtdZ3JfKnH2KUz07GPdG+U31BAD+uQBO0UU
Rqsqxg8qKQ57pqybs97eqXd5NWZbNS5NDJqFdsTfZJzq3AqXopXhWQtQ4uLxZNByq/Tk9APrhiIN
0q90af80En9dZpYKMriyarbjFPIfMjHZ9J+0WfsB2QGJi/TMdia57kpWjalZ/LRK8lYUwoanIB/E
xkhs4Et6VH1x2UuvFUhrvxKTebfCHASRP47YtDtyH8djehZxTZKajOQ3xQ3lU1qT6aJazkiJLx7y
BYYMYicmLMMF/UV9BqvrnEWqRPtaG+1mwZo8XKeBYr9Ek8txiz1azxXOX2xBF8kIKQ7gibJhKlQv
jKX/AVNw+ysK8+xZ4YDrkS136PWJUb7YgxptiVDqXp+hRU2Iv639DsxFVsW+tlBd1C4G4jYSncLS
PxgQLnfovdn/RN1UPfwfZ9e1I6muRb8IiRxeSRWo0Dm9WN0z02QwBozh6++qfprDLQppNNLRUT/g
ctj2DmuvZQIutrEaM92qRo6FE7bzWImS+mUMW6egbdrYRUUqJHo7MzAzQ36euM4U3IxIcnlWqdl3
mpJDDramSlTKCmqqoEbyEOVJuwTbEmoKdbZUQDDZKAyEq8qIPZ5MVu3MVPAjyENN+Dwi5i6ucTDt
1DLeINrYgZLA22GNXe74IGfuYGryez1SAp2BZvCLIi5/N7UlQ9IayPhnuzHtoEIix+9a6C1U4xTf
IQkFbSbw+8V7te2kUO5N4l4SrtCBEz04bTJ1mNDRA7miIcmsV9LX9KiITNqkQ9dJXiFiHZxOU+Kr
qgOqdGbapuoiC1IEI/poNjIQBRvKBzy+DZi7IMmV0gCWOLkqdC4/NDOrXgcBtxgCUvEHKZP+KYUk
DjJxEj32vXK53mMC6Q1TOdKM94943RJE+laxG5CKOVgIjpmb19A1QVJRVHDMKnXbGTXdDUOMyF1F
1hvSfSQ0bAXRn8jZlwwhVK/ouww9nWUaSUPuPBCLJo8mAI4gT1JRB69GJuSTxmiz6RwVKrzE5CDi
NpUapRerehIS7LrumvJgKxVweMhC3BmgJH6SULs9UwlqyZB4SUNhaDwoUwNp7yqvsCVVBcE5Omya
1k5ORQHNQOoMygNDEvelyiHJZ5dq/1qCc/hhkDR92pQWz/+A4yl9QMxrb5GraQ9tBf/K6hPtOTOm
8R5Z6h6aT0jgTCQnR8Ry6UYFxCssANPZsJyoXzmkyzd9z5B0HW26Ey0jPiKu7CHjTXyIISd10hrJ
8fF4Sy9QXxZ3aQqtVYH9TjaaXZpF6OhQm7J7CuVGhyLQOxoyTmzGlNQM4OBaX6A77QvP6HrzHRKN
lnynl1hgr1Ir8qIMVRNZtZ6/IQMzxpcEJDU2BR5AkBfgnXkzRs2kMGQOCT3Id/M3heTmE6QymOx1
ADx+IeNofGL74mdbrhIwsieFdVadvt/iXOjPmaKD18emifYi64JHtGGA/Vaa/AIxWoRi1HTBUFy/
aJxCB7vNeBIBETodk7ySQgD61N0IMaPvHgKFUZXrReqrKWl37aR1sQs71rZOPppPtW2Ix1qweI+j
JL3yXi6fW2jwgNTXNLV728yHrTmK/Hcs8wt7+2RP8FlbFdFN7fRFEFOW3jl06N/1Ws23UKCHmEjs
oGcRypvh7XrXQhlZn6GEKLIjUzKwdE8LDh3FUMcSSqnp1lRaqagtATkuf/+rVAjhOKk0G5ruK1vD
wwmC9Q4ClDRHiMGKzJN75e3fpjKriMdFWtDMwkA9oYekqHbI7H5qCfJhApmx22MsTWZWE68k0TWQ
fpZ2yhDl+Z+UgRtFQ6Y/z1wZ2fHbg1wvvOtzOuARfV/kQkUftd2hx5errnObVVz69R3X9dkUlDFL
S4YQOkKRHJIAlTgkqfOSDKnik5avsTgtjXIpHP+169XYM6I2E494q6LoAbROJjlIXoPxbrRXwEhL
6zSr8ptCN8yyxBg6sOaoEYSxpSKts9Z0pVwncMKdMCvsl3hmlFxP++giFx9JF7E6jUA4vhOx8TYN
8RRVOil36M0qX6Ajrr9UjLVfdmGlxC+FTjnU18qicx0DlUmi2bEPLnpyaFCZhByWQA2nbPINdMXs
qHdy2R/aJN7I1oRKGFCNNhrzGUC4Im5R0kwhXpR1TfMrU0ZOPUnmw04QOw1kiyHZJksCyrejBJJ+
hi5L5FfvFMG6+7EvrbupN+SPSkw595vUuvAcIrvhG0hgvSe1w+46mhpB29TDC1wMS3JHVtuvCNNs
j05C3kzTgGALdU62jYcL5zy8mjLQW1WcmoRCLl7U4jMhcv/YZokTVXKTgIYPyu4gkBUAhBtZBCAE
lL5HxGGVkXJ8ayTHWmXEixsO71+uUHRGOhWSdFWWw9cyUi8Z2WcV0/Ye+QMlsGqbfsJhbgKSoYjR
TkoaFGpHNlWdgwyFQgZP2BCpq41W3/Vcox7Wu/UKGY2nopv016RJ4k+AutBtGDMLwlbwReBkkbDl
KcoGA2HhyGSk1bSk9hXbHMI4BR7FROkULwvENmqG7Lya6djPQXWyYIBsW0CAfgdFNEU8TWjxiFCi
9EZDTrzYtEoMLGW7PtNbj9QMOO9STZ+RfIY6GASDIGtnqaFFhO1XiDuDQqI00GT+liHE2Wi1VkPc
NqFhlZjtnSzKbJ+JJDsPSukEdgwWCAIyNt/O+o8BhJXnDigUaJvW2m/QExVvXU6a31QemoAWY482
VDwoKxf6D3Hu/wMk9Dkjqa11A81G3sEsSAaNvRa6gtaIkLFVgQVHOcf2edVZ/mBWdQztwLTdxEkT
BxAhy/xEpcrWies2Uh0UKCTukGBknbEfUMB9anpkbMbLpZ3LKooIqPbsLo/3H8GQUuZIXiGFrjk7
iKBYR1kmdNMWWnruKRxyaJQBdV41iPAM58/KVbxwj82pAyB1RnTJxF0sIYnnMT3XgylVZIS6Wq24
eaLhjPBcSZD36EDxMtUokala+pVCQniHJt9kA5wKgPQgaH6MKXF8SbOUbVkRCDsPPL4XkzE8Ax/S
Qc6Qd8e6LxUcsligdttou85qpS3CZXpKZDRAqcA+viD6SoSfCKX6NtqOnFvVzLZdPfBjOTnoDFBt
KfV6ZlGfMNMMlTrVXCPpfLV8zWRncPy445BwztUm1CatPaijALkPqUFHWVSaCTo4eSpfskxLzqhx
VWj3riD/ALHJoIyBLVN43d7FqdyfbZI2a5zrC7AmXZ7BmpiM+KqrjT6KSSy8UuqHrZ063aHS2nYH
E0Bs1GQI4FM43QwGd5a1HjgMR25Quyx4INu18dQ4+lpj1dLbMvs9IrlkxhHDRT2wHsgU6jhqttGX
x6HV24/bh2vhbOkzcGUPdUiVOAPe+QkvcaYikuRNpE7iM+757vYYC2gq4GT/+xDz0RzNVJa7iA5y
bri61NrBAFKivTMN1gY4CcSIPU/C2O6rk6Xw7E7l1rRxSC3ds8ywj2ZR9y+3f8zCos4xmCimN5mq
dHA9eko2VpYL1MSLxjDcyemrNYrNpVFmDmfFnSR22hYi60g28eSgoO5g5L9vT+E68E2fwy4HanQN
r9ouQqLfHaX7UoS3P7z0qy9//8thqqGESQYUGdCGURVRVukqajRTNmqupWvl5vYgCyduDrokad5A
zFdLIyTtH8F28K3XYORgNGpz5fH2EEsLNHPKWCcjTGu7IZIRI8t/nERdeXaWFmjmjBHqFMhf2c4e
GAm/s0GnT7jPlDV1taXPzwyetihu4a2voyHVXtgkAX/Wv6VlF/zbssxsPRFoXpBru41yo+We2QPA
dlGXvf3x61GJPkdMFqMjyknHb8+Kj36EAH0BktFE9jIquTq4VG6PsnB45tTtyHF1vVoXXQSPy2vZ
i5icjVDOBkibbg+wsAU/5Nl/mQCTNFRtNKWLGhMSoLqB57V34TStfP462BxY3P9aWMGAdBvaHMWW
HDq3tOMPToYmD6AqtRxsV0bXguSMoYgL/caVcHFpRrMoCD6LDOeetJFhI22a86OV0hdJ5SsY6gVb
U7X/zqgZTURAMmZkjQVgNYyVu1hNk8fb27F0qmYGl2hNxYsJGsCDM/hx9t3x74Hea6qEGCte2ZOf
w3PNl5yZnTbmTQtXsovaYArZju/SCMr1kTkcQdFTPtt+45suD9odP42P4pk/61/IAdM/8VnakeDl
5d+mOrPOvjAcHisa5I755LL6vpJ6v84n0GQ+2WW3MteF3ZpzJ9dI5CvQKO6AOHnvDdRFJrLy5YWT
PWdMHi4wOlWCZVrZQc3+yLXqS/Qx5oNLUINW5LexX+OKXLgE5iSrhdY4pM2wUnquvoC3x3eEvFN0
eaPma73eS0PM7LRyOkOzMzyxhl0B1eu0jy1tny7AJS7oP7pFP9T1f901ICCSnEnjzn5gbvIbYqBj
7OV/2vdUdYtT/q7VHind9Ov28Vq4BuYcanmhlBUoJnmkMOtOHgGHaswGCvHIKt8eYKG7Rf/x/v6a
DkJxRzYQRkV6AygnTaf3vu92DOFjooAXpZ8CkkM1uFT2pVStkFAuneeZ6ZqyBIYlZXD2hXpnWy8E
wJTbs1larpk11jZwxXUPN1HK+z0zkTsn5V3WipW9X7jX5nRnZVZ1Y0PgEY8V6hfNpCdHp2XSGez+
ZWjGpbhQOJr+7bksLNKc/Ax5iim3YmwM8g0s6OSyvEM+Xvu3B2DObJYyzaqGAlNB4XWLFrY3AwRP
K7uw9MtnZmjH9jjGGSJfDlAFAXA7Hf7cXpMFA59zmg2AJyjGxZFAEyTE6FxmwCDEayGPwe0Blnb4
MqW/rCHj4FAmZYqXnlUnpWxrb7jASyaGgqapxHsIe6xs7w/585X36yLv/PdQOTCzZlrVXeRopPeQ
PgM3EyqYWwt1QSDMN5ZUvwxj99vq0cLApA9kQX0kAs+pTu7BuvSoO+Mjq+nD7Ylf70TSZfW/v0Zq
WGNJIuGRiYfT7YcAYPcpSNEa9I8rOzNNdEGg0WnMeGSXwL1dcoPI8EgQwjOlp0l9vT2L6/avzWnK
UDk3BApIfSQAOkdicwuEhV8677e/fv1co2/0v2vUy5ahpTZ19iW7o6z0435Ni2Tpd1+O41/HDpAy
o3AKrL5D35thV49ha6+kCq6faG1OMTaoRqsYCt7EFriaQvoq7cSnLTKR6ZfRrSmlLq3MZV5//X6k
tDTWUIdHQyKnByJMaSuMYY3nSv3RPfh/W9HmJGN6pjWx1oPMoin1LbDOgN0ferUMDX10myr1ygpF
6kPVvGtg+Ct+UWCe01QEdiO52tRsa7LVU2SIyydQpUBoHKXGpzwrNqV4BbgxEDb1efOKYt3eAT2M
pm9aZhwG/kh0xTXRX4MOFFZ8Js2emsAmkQ2VqY+bR4EiLNj/7kgjvKqkbts1LrlIR2jRpJy4vk1h
SVwOTDR38Ev9WNguZa+1LHvI3brkBcS1NmCTzXcmn6is4NP3ney2ZRlOOqSa9kKdtkMeWMaWJNad
zZ+G+Nuop3tLmQAagdsRb9Hb5U4thB+cA+loyIdvaoeKGMIMAF1Z/13raIyadmQAKX9R+M6I7D0S
ns0zeileqgTwagvl6ndH9vP0mKJnAwhAOiC7ToMKcs/FXoyNW+kv8oQq4hMq4N4QvzcvieRjjcHC
mVK31lpXYsw3TckTQDhxUHiYot9CQ95FH5Nv8g3YO3VkPQCkBRAP/G2P6Az2RoJWJUAHNJ+OstsQ
8CA/xsxGFvwgl8cKxR/lyUC7HvRiXOuCBGBh1xzRJxExCwhA8almSojMsCvRewr2IiAhXKDQsGth
Ym6L2osB4VM3TBZeA+S/uasBxsNovPfT2kdDiV90gWnVgMcfrQFPN0cL793IoUSZgytTb8BxL7t9
UXqNHiQJ6lCT2ytfrXG8ZEelGASMIHQcgLzsywr9K3IYo9SmZM+UPlHGvdIYfJoUvjJVXpOmbm8h
1/2ul2FaSaiBcI/J+6I5NIyhswlG8wGMu5tUD40aADbj6lMIdhd3KJ6HJLIMQLAMFwUNt5RPTY/q
G3DVIbMwe/FhD3eGDM1UqBTbg+WqAJKb2eC2EPKup2MHXSqAoX7rxaZAL/Gbhiq+802lP0r6R868
wYjQe+9nibZy0y9dZrOHLQbedwRYpIugiBKJytpPKLyTrPy8fQv/BAzXLoPZUwWVsnZUO7zRyOcD
Tiym/lSPBjqG0NK3V1FxOrQOA+zGmkpPHgFcGlRTCzMZ9JQonvSuBmz+a25PciRwcW06AODPIi7H
lZTKdR9Fc2bOrSTG1CYqXPbckd9qQR+6qRxdVjklDKt/u70IP4H6tUWYPaelytA4J7DAyUE725tu
Z4Q0ROiL/otTekRaLkREfzccsqgK1CjZk8B5WtMavu4raHPWRGZ3pSr1UhdxP6+CgvrWEco4XeXX
a13YP0w5V6Y3p01MJEukNSPIIKCp6GkYgRikpFR2lFBpi0YStE1piskjdFuq+7Sv1IdJaZ23NlOE
P+oA1g7o0PKynHRnzjLmFxfd3Tgm5UaWaLnNJ1nyRqBcQ6UBPystx/opSXVpM7Eh3XVJbIUUfYfQ
ZHA6r0ahxS3AhBf0TmqHnT6Crwq8ym41AM+hAi+zyQFEP6Z62t23KMFHlCSxRxq9Diq0jZ40qzH2
mcJtvyj5cLKMVgpHtTFdG32SwYDG1K0q2zLKlZoIcEzBEuvgKbl9UhascU4SWeS41xL4i5GFAo4d
d5tBu4jk/RtFo2bPfP0Mj1kn6sLZJ7b1W5bYvc7l59Exvm7/+gUiLG1OAdkkfWwwp8wiTdFaFPhQ
HM99szNsvPBmXD22soHEy4DOHQMtg9DcKDVn3zG8tlOXvpZ9tgWtXPyVyjk6pZ1qfGoB/d/2hdp6
it39K0H9fBmGypTaQqRj1PO+e+eWCXGkJtWtowa1hRPk80RoyVa+Y6RNNk2SAwgKYMCKXNTVLdbQ
4Phf7ytn9WgS4IYieElnvaHPiGIeuQYKmtubcNW7w/cvf//Lu8uBFdPs3oIalY3WZfULSKqV9NPS
l2dPBTC+ljXZpog67GebfpT6yiNx1evFT569ERzHYswm/GSFSjtUSvGG0/bAcvobKIegAPB/ZW2u
3vYYaHbb87atrJhzEel4q21K90NbhzpJgVK/+7fVn930aDQEurttRSSTA+O/VLq2+D9V9/+7ZLHU
l6TgX/sK+EclmwxfZiHC2zHx1HtjB5ayU7nVoua58dVfhRHq5zZ0gu4rP6J12gWm6Jj80VYiqoXV
mxN1NoAGotURql9yvgeve9rarlJEQ71mlwvHYM7WWU+dBuUlWAZAm9Ap+lWikaEvUfyRjUAd6pVc
ynXeByzk7BLECe7VPsVpo4YZNDHZdtK0JWO5oxnCzwLsNG2oqmI/lsbOqLJHjbzcPhsLinfKnMST
j7Vmi3YQUQ9oWeqChdfygMVKD4WWkR3QO+iH0YSevjJDEiHnvbUDKKgP5RF+vm40Q5g2hB+1VKc7
qyY5/q8AMA1dRJtSJtVBTTTHi0vAkJ1RLXDItdKHbyOVSL3QdK3YsXANGLMLppNMHQgaQ0QZeyfd
Rh1WTGfhYpxzWinq0Gf5iO86seEZHNylBCohK7fuj4DlFfMxZndMosdMqDU08Rgk+pRDHFVh7Vke
C4B8DtDhsKEBokW385IAvV9ZcHvLr0PLNMTuM6ut+lGSdAwLbHfYB7krHVAFDzX8G4PRG7wR/7Jd
59eu41puGyA+cTVIBwLk4xaQbq09uu32/S/nIzuZv4jjGqML8E2wVlO4zgoJc5htp1nlBm8vv5CH
o1ft6M7exNt+U/j5HuK1m9xrfWCkAyXod/a2CuhmWOF6XZKPtWbvCU0lLhWjehlZOvODEaX3qAQd
xL65QzPwPj3j3V1x839oc65svzXb/gGsGxaP8XYN92MwbOiZ7Plh8hWoNRY4CMjlBMYD/MMd3Vbu
J6j9vWQPmM6Z7tuzuq08487wbx+JnzrktZ8yOxIZ6dEtmuOc819o+8C2Cx+JD78/pVuy+Wjc1I0D
7nKv98W3tr9s9x6RgUuP7cpiXA9HsOWzR6oBFi9rJfwCq/EFpCrjB7QP+xdFrm5LtzmO4of0QXo3
OSne6Dp+G0lPzXZtARbsfE4mq01g+DXRuhCBNBX1RiSd6SX8XpOBvw5bQ1xxCYT+eigZryzokFzW
19e9NwTfbuoTz94kv7O7eGuABOakRSJKn0lon9sD/9TD0q9DM0qCDMecB6or+Wux0fXCJ37NLFlo
M6vKQYwjIgP7TDZqkG8TKCVflpocyMHyGp8FYNEIMxhXFkg+gbgkEGFh7wHIteK5LTkPc4ZaHSrY
1TT9/IpqZ9+LN3Jfnsy9valdEOh4ie1CCOLEXfAe+fl717pImezbJ7y/K57XwqMx557tG3BQGC1+
QMtyH5ksgNYeb9vTdeQTVnh2gfWEE4PVmojMTbrlT/IxezR3gBO+2dv6DDmOZLMy0MXTumK4c0rV
vM8Sm7aXg7vrVBdJ94MVml7lV75wlY11JGdjX/62wyasNuXaJbk06OziUrk+FKZyubj2YC25a07A
02+sB5zdR2szQW/K8GQ3CwoooY5rE71cwNcmOruhisQsZSnGRC+BGW6GLDR3MpYUPrkLJWZvDQ24
dChm95AGPIBeMYxTWq8NAjFkMle2amEGc85VnvCKxhRf1jfkGxROw7E+tj4PnO/2yY7qx7XkytLh
M2aXDYrLqJNzDDSdrcfqDhn7I/hugjE09uoBD8cKd/PCSs1ZWEUG2iSTwXxyEHSgpRJKrmtwn+uQ
TLgoM39YQM0X1TlMAchQ6dw9UXBFvJp31jN6y4ZDe67+tF/Kio+3IEGpGLPot8x7UF+YmIi0bYPL
w2dskfp1Je9P51rYoi6wIQCZ+4l7OWbyive3sHxzgL+jTWmtGlCjFbYFoPq9UXytHLTLUb1iKj9+
31+PjTOkatuO+DKlHDj+k4re5BQtuYoG1uUJ90OabDMQfjlIvN0ecmkuM6NBYagnejqJqNKysBNn
HL8Vq1l4mOcQ0nSkNmsE/LHBtF1Jfi6lz3pcibr0hYWaY0KtUiWDKuOWflO9D8XN/KePY+7C/zl+
pfvwq3bD1H1IfByDwkXqd2PiGpXdb4g3IYr9jl7uC28lDLuY5pUtmxN2NgJNgBc9UnSBn9S8BXbm
VJccDHqfIhtdm63d3Bf7uTbO3K7sFp1nAhsl35cPE3yQ7+Jdf1bfG7DQgJgCOHaU2l27c6WdtLt9
NpZ2cGZdRl+BlSHBIsfpUVI+mRmy5PftTy85jXNMaVEbZmVl+HbvtYF0VnwjoqHYOWF2FlvTp3Bi
lP3og7LnOG7Ls7llR2tlWgtHfk7zmWrCtp0eMtYpev1dw2yCQZc+b89r6fr7cSP/suB0AFlBPeE4
aGfjjT2heHYsHllEwu4l/W29jCgSva8MtXQiZu8q5Dqk0U4wFCgqQnNjvOVbbRvv7UO6A0njrt8Z
Xn52Vu6JpThjzt1p6eDnNmOMhtKXC95QEXb+ELAdSBrgfubeEA5+cqLf+Q6pj09nXz2o2L2LK7Hm
MS0cxzleVQKlfVGX2DdFj0HpiQ7Wc609317MhTPxfyjVya4qs4ZAfJb0byUU20ieBLc/fT2NDcLQ
mc8um7HUmQQrx/zpLf2MT6habKtQiaSTFUjHGrWa5IGdqj35t/dpDllVIdWsOJcBwZ7n86QCcn/N
9f+xzyvX0LyLR0viycopvt0ETWC4aPt0281wbJFjYP7HU4LotwiNr3qTH9GhFLW+4mUuwDp/iuBS
jsJ/A+euOK4pDi/t2+Xvf5nboMlJ1iXYt8rggZR8pWWxRii79OmLM/jXp+XJmVTqXGYKVqc3ejcc
82e08J7znbXP34t9+gik5O0jsnSyZ155LE1lnXe425vxcxB72f6V/JOOCw7f7JIQMS2mzMACEYd6
gwpHaK2n4QeBeu0ozFyHC+7dthiucPLBoDiBftYn47W8r5/Je9z7uSeCJhzNDYnUQ/yr32or17dz
/SGcA2IbCcwfeYF94elDVX/q0l2qAto/GEGul25f/THXUojKZZGuzHCOkJ3sAfgJ5eIcIeAuAPIw
30byi6LHIodmXKN+FQma9Jxf7fTwTwdhjpMdwdNXNQ3mZoBcLgGsQWj3o6qveGSXC+fadGYuRJKA
gE+LcRaAjnU14Bba1kH39l2GVlAxrVGML2XE5yDZIqNg2QHXSCTO2hnsLztI/sIN4558RvXx1+2V
WprLzPBVUhbmlGEQRlI/jamnF5Ayjj8sCV2LibN2CSz4mXOErDZcaowotkcAHfikksCphC6GjHmG
gt4rSdrqaCF0ks/OUlbugoVrZ946WNmSooIk+eKdJJmn591jKxV3txdt4Z75Oed/XWkOyhONsC+L
VrFnM8+3EIQNjUL1b39+6afPLgRaSkD3xt3lp9vvYDP0FbKmqrPwy+foW2iKDhnETUU02lrmg/V0
2oEzGfQ9DV0TwVj49XPM7QUJzfus6sHrAA4zlIrbIAUxyIrtLX195gR0kibAo9f3UT05u7h2Do4h
rTgYS5+emXVXy2mFcmcXSTbq8BkImx+KolmTW10wtDnslgNK01YTMISN0oDMUkflAb6RWw/qlqbK
ncTUFX92aaDL9P46nBrYYusKVJ1RyWPNHzQ1CxVgxcHnAt6gJsk+QIEzhrdP6tJxmr3tnUKm0eKM
RUr6OfYU7akHrVqDQC9NZPaao82hKhSgEKK+iN3EBvdNnfhNa2wcvFHm9HV7Cgtx57z1NevAKc1Z
wSJt1L/rbqwDSxF3jgNG7RpZiVaobpfW0r/dSnOl51ay5EQeSIOsTgWSAjQxTmtV9OvHV57jdrNO
qgtzcFhUK9mh7i+dhf2Kq3A9QpLnoF29yw0HaDwWMXn86OxmD9ln8EG243fmWP7tfVgaY2bYFJRl
FDRvXZSCNUxB41nWb4cS8KSirOVtYqXlymSun1l5DubtHC3tZVBzRtBujEwug850ODVsDYa8NI/L
sH+bH3BWOhMNUFdC+gBh45jZbqo2O1tdObBL+zyzbzkWaUN7DKDnoAAH8W7syXb/cHsXlj4+M2je
KfZIIZ4QDSM5gfP0yUKN+98+rf53YWroLuCp6buoI817bqkPRQN1htvfvn5VICz777eNwspEo2BP
Y6CyS9uAXthrk4DJz/xVgZnk9iBLB2f2LGcMmElIKXdRLpt+CU1oV+2Ss9ZWKxu7cHLmkMDaRB+c
A3nySE4biMVysCx6CYGBSbmAwKO5WtJfGmiWHUfAgS1Ah1LUohfE0xPdeetFn0dJS4tAaeV/aurV
5DlsztTNpBwaPHlQh36qclNxSSZeY5CNubd3ZOG0zhFjOQd4VaoxAK/U0a0d5R0l3PIfPz4z5CLW
S8Y5zhRvzgZ/YeMa0H9p+WcGrOQq2hQ0YHsNatognWtRaIcYh28UA6qLLYtXUp0L59We2XJHHUiP
ChCFWAZXfRNsKwCbGw30ueU1IMXSEDOb5iO6121VbaLYemtBo8wpBCZfbm/u9YdZnqPCQJxNWOPY
TcQm05MmIPXtt1IfXBh0QLRvtsYDsTTOzKyB7Gkn9CQ0UVVAmYQ7Q2gKsOfKqbWv8m1X2U9TU7/e
ntPC1s/RYg5XbRqLnsEJfGfD4KItyla+40pfObOa/gPT+P/gVJ7DwaqJGxqd6BQNipkEBbQ0Xhpz
0neVoeYbzrMxyLO8iMB+Fr93KeiEQBtdvuNOcAICclLmmowPoaRT46maUr6DXiWQSsbUiw8nbrNd
XufsDEwUdDrAvosG9MkUh2nocy+WiBRBNmc8FiNztpYwypDLYEzVEt5vVMHSTSkB28BBP+P1U2k/
mVBOCzMbqlbEkCFKoAxJoKvoErCUwj5VOZQkRkuuE08eevqiiJIgCxa3+RGWwnwwOwKKk4/jHR27
lnnUBOLXS3Rd2Sc6G/a8G5MtqAvRSgouqemkjzY/Ea3if2yQcr+MvV3veJEqD70ygEqlGeKLzk8J
JraxzMm2KRTrrkw6sNblRRZArEZ56zQQkailJbupng3+VLfOgyGUMvWIaQIbL8kgMg3SltYB+vdS
N9OgAaiTRIkSE0IXaCECNYCT0F1nW7Y/OOr4TICAeU6w1BsArdMHUC7XYIjSM9WnOjRPFR1YshIN
JuiLf2zQbVCoerypZPaiQGHrVBhFpDIG2Viz1Vwx2gWYjFp6AiVvDUKxyktJsqvjZNcnEqjDOd9V
fUqfdbUeg4RCsUED0b9XmCDGLop8Cq1G+pJA2h5AyagJeqN+Aq927Dqg354cKwBzAmAYtO7CJB/+
GC37ZkU9PcoOzbcYctrHsox2DxnOup2pR1BXfxqksL2e8kd1QolX6M+yk08bMZoHpgKMjCp6hW4X
wGhS9BdoxQaNQvcAAUNMYYxRdXIAas3L4gOcm7pHWIWuGhmE2JNGrU3ugM/Mcgo0n8jt1lLSxFdE
bh863kKXGs3+6usIusc9H6HS0xagch9lHuKZrUBqD/ITK82tJ6UewaJeOKBbvuhFWBScT1OBCC13
igj9WOAuJgC6Y516T3fQyAKGE3NTFGwA1xJCFH+gCbiVIavQt76QwKftp1JTBLJR8dAe62Q/CKJs
KiB0dw3IgAO9kHnAQMx/YSxWfZIwcKGTBrpAoADfgp293IP6FQUBS5MDoRPrHm2g5osC+t7R7UZV
2rQtG9Anr6lbQlJwgDLQt7td3bQPtlBtvyxLJzJwmwUaU4tjbqf8zq6cN97UnSfllEEHj/ljqoH5
KNd8ZASelAbioUq+rxPlfxydx3LkOBYAvwgR9ACvNOVLpmVbF0a7oQW9//pN7W1iJqZbqiKBZzPf
1pW1n6Us/2ugab/anakC9ClJNNvef1tTX8SQfCmUPwGQaRl4M3sxab5eSjs9pFn6r5GV8Wjt9avp
yylUbIhNzVafHNvgZ0TmU3SQcdv6p9PX92G2oy1LjlXWPdTbdmXx9+J16u4U6Q+GJn+tXv4yGv5T
mW04GJbt1Gas/iDz2OPZ3pDzDNmDAO62Jc2BfbJfhl7jtR5emIi+7Vb6uQAxB2kdwRvP2AqqISgb
PoYX4zYm5gka/83Jq2s76PNku+e+RbQAjDrq3fIjTVc/MC0vTNKiCkUmfsC3va+bdQbP+QNYwaMc
vXcbAPMEz7jS5rORbQdacf8ts3imN3YSuf3oSPHS2M4KBSC5z4N8EnvyrZ56msyctSeZFZDNs7tW
9qWsavDPDTzn9NTo5NjvG8VFzpsgS5LxxDT8dW2Tv0VdfoHFewNI91Du1RPPdwwL79Q01nmf89e8
Bc9fcFgFniswxBg83Do56Ll7YGD/rysHxDeA+tYlO2xowEDd9Vko5ZAEReZBZh23FFy1Hxnb8rs1
1ptw1ntT9xfMfVXIRx/yGbxaKr1/Q+DCrZZPq3AjyPcfwmFdri574MviTbvi02zb+6o4FUsbhLf7
lbT1AzV0+P+j+qet7aVYzdfWquwA+J+K8L3HbdM/pb78SN3tIHz31rhsdwwpgZ0q/NDeRAWx3T0A
oolyzDhKDNc6HSKmy34oLY+FywCvEMDAhTpD4H0YjfzJ2tsP198r0FrLH88XdQjd6wFdwDUzto9G
qxwo9vpULcOTWfjPJTQ9xZ3RdeppqdFTIj2fi+q2o28qdXrzQLogRSB11wZ6rNR70053dyv1lqX2
XS3rCDI1CSn2sGpROh++hbWh8ZC52fZ1kdZDbWYsLCr3xeim/9bVe005OXLNlHGjkp++094KtSQ4
15fHxlGI76yrrOuXpZ7WoKD8USzdNTenx9KGSi3MJ79TB7DL50klBGHjbdfloyd6aiZG/ZnsUIC8
/clb6ru91+eOGziAvht3Tnsw+MlQArFtOfaPiTWf1tS4ZnZ+993tI7VG2Pa5gnqbWNyg+Z+JSNis
6wedzBVTzTXHRDMlF3Nz5YNry/HiuVl3cDIbphYro2zzo0KZ+uplmLv3MS+XYF33B3QiM6cXIPyc
v8ypPmYfQGgHbgzD8/Ds8vpsAztR9e+W+P5Z5SZPf1lYpyVV1mGoXf+0SvmgvaEKQP2m0VYV7+Y+
T7exHLfTVi76WPwfOO1tBbeAbMPZlthnHG8KRLLd2z1/cTe2Xu3a+Ie+REVGighr0nkVuNKCbTa+
tEN6MkWHca+rXwGlbgFLSReS7fvq0yRxWfnTmI+89pIApQv21jUCCTA2tKV7hO0P9+P/e4WICDKc
G2Je9zA3xvfdqC8woB57nb4C5v/YtuJ12pbrJsfY0eVhZBF3t/VPt0ZWMCz6c9Pd0y4ZT7ahxaND
uTc7bLmG9aqo8HMUAmZxRxMfFxO2ctubjgyqn3FBswhvbKdlqE++q/6xPMWGamUdQLWXQdGWYAWM
7JrzN5vtfu5k/oB8Jy5HD/l4wW6tX66PWc0JpObsDKj9ipWFD9O1fzi1jHsh/hHs6TDZure2zD/9
dH9NYdM8Tii1ebw2xie0++RIfUrt7uZ3nLhsx0ezKoobmxh7XPv5ciHu4mIv3sple+p3edGVPi9r
/jbkqg6N1HzweBjS1TzkuIZ4SbuvZu/f5DYfd7M6zZ342S5sznWCOJBZylihrbiYsjvZ3XDM2gXs
A/j+1LvbqSwC1+8vi7VcLdN/Laf5eTb090pjVsXNZOXXcma9GVDzIRnWa2NUb33RXb5pFTD82+Sr
WsTyt1dD/bNFmIXmAvlyNw+R5YuHsvCPteuheEvZA10+VrYAAuR5CeRwXk72Fvew9ORJplP+ypKr
PjODwoyxv7Cw29Z2vLmKE8Mv3IfVGJvArcHoQ/q2osICiySU7xGAqEs5mC9iRX/V1Z4TeIi2ntJ0
6J/MttjRJTr7VRc88/PqzVE+sLNbZdhAkoUV7mW3/pjUiU4rVh+sTJ0Ru9OQhfu0vCdGJ9m7GX5a
rnPJv0UNk9dXUVEtebTmYgythne9KpI6MvuRCAbLYOAUO1doWz0YTnJiggiiVoNfBM/YHth538Jx
/i7QNz93e+ljlfW/klT9M2Zr5SPbdKxqsQfjaJEBJQuHv4ECQUKP7OT63GccdU42fbh2+Y5K9iZn
Ti0/LVgAtrOn0bCWg9ZA42d7lrfW2HmyWu+n8PVrvc1VSHbgg7bzgLnn9jWBLfRJutNOBIolHl2P
r27aILjXbxlyK3Z+LX6zLv05tfi42vlcwHPquiY25X7ZpyxuTXXCgXPzgX8aJd91kWQBsV68t1Xk
DUMgpwGkPu+a5+YBDjFCyCGyUzucxbcrUf+3sMAcI128uHN79Lbt3V2g/FnLB9I1vIpieytm7+Z/
QxUb70H45n0qd0Q01tHPzLtU+ZvUiQt0NL/iABy/N0emAMPS0aq7JFomDjmlGUrvsooNFs/4GJNs
CNzvAKYcq5Pp2VkAsJ/F+N5lD3t/XPahDEq+H/a6Ka+by/yBa/G3b1e/rIVOfYLHcVpa82eze2gX
uryIlqXwDusOvpWtUe8MUMv5t+LTCHbWOM4tJpXTBl71KIcVwZJIwbwOINcQYnD3ul1ZPyETGP+t
hgOzbOM7QkZoeAdHGelb7jGFHC1iIjNsp/4k1NjdEqn761wKHaGuHMnAfMDo5OURIbx10Ru/dMsZ
GC6KskDHHA842t59KWTTPFi2Px0H16pOUovtJIyUQ3YumqjDF3Dau3E7As/xunDKGy/yld+/7vQZ
ztpV6qVkafwlHcs1HJeEFXcWdSOF/zFC92K8uTBrWJBfhthL6uYz6XYJMatyUc1Wi/UlodmG2Wht
h90d5cEQ5oxZdh6tczEm/as01HjDjmzcpTSNqK37lvdrZKHEneZ7bq1jNI/dcrcnbCZEevZrR3j/
QKTTHroNxTTZlffIrZMlABFm427O+X4B088EqjUhaxmwJ5BOD6fRBtZPPFtHLgLSABORCj3TsfpA
TL4bj8SB57mU/svE54WzYL1MNd9rKsr+ZXMmyG9ybjBnk7WON8BT5WNeNSZzk0VzG9VYkyOp0Txg
Wm6eCCtS5D9Uj0PTyrKz63TjE+Rf+5yZWAJAeVn5q8h477GYskebtyR47SDvaLSYlEyhsw9xjRbx
WM2JHederi/F7CYRq6oQiVuLA9Rql0u1eFWUrm4S9t+DGOYgq6MnLO+gWqFOmKzng7Nsw3ue5D2S
jG5+9Z36l4u+NEDQLl7gQtTht0TuaZZyuxFR71HXQKQY5sKOXLU6P9CJZW9uivtcyHI8cm4ngb01
c5xSu3mQlgc9WnZ7IDH6YCDQ6sfcW9NL2owIgtPM4CNHyInRIP9dTTYr0lXbQvqEux8h1sy4mNPG
e/JReFGfTheCEpm2/HEZKiG0BNBja8sLHMnHsNIz/z5Xs3oAQ74I9ISu/a1UMl+WanQ/Cd20wzsw
ERZkbfPp2oO+Z5wTw75ZvL7Jo/89YcbubueI9zxFtOZb5Vema4pcDdB7Y2kfKuQmqGuO1myGe76G
fCsndnGtEO0p/QVf149iWDAqrOZ3BcNZIrfgYQOCf2Kd45fJYxWIUd6lGLujV0/muWn7u1HZseik
G419r64palVCFXv55fU5H9Om+lA3+INqIa3QSvc9soaCG9Fowcv1U4g447XJ/V+7htwMZy+NJ68c
qYsAeigXLLTUVFbuyeLTR0kEPmy5TGr71Ze8mZsPjnxpokxScln7/cmv1+VEM+PPNMA7avrVO8yI
F7ghKsi+61dukc2RGrL1p3lPpjEPizn9PxVlDzclfup5g1wxowjJ5fxgGekY5Un/rNL0ZGjTjHLT
wiqgk8fUyaIxV+eRU3ao5Cvh3TUZ2KchegiJ2d6ogvNVrvbOpm7yNdi4gBoQLBUOjnn56Cfxakzl
z23YyZRabHVB3gzzaaiNTy9toqHzrh3uGxSrkFicBKXczoC2TXCzj/tt8uxPu9p+lXI7dXt+Xbvy
2ZPLc7WRrbfiOxjvkg+nR2TnrerJTfo9UMY0v046WR578pI0rGoaEOm+1LGtOofCT30Xqbr7zaBw
hRUAnSRCysEVv8dkWCLsYMjremcHC7HVh8XfGKutzO4i3GU+YzGTjy0E2xNDGLza/K6BqC0f6Uky
P3tVjqfNXf/M5nqcxHLOHMKTeTvtaxYODbs3Qv9bauPZM5jKNPCX1tNOrO0V9164XdTm/ms7ZB9I
Qh6oRVy2vT+tdrcGzB/o2DXMf4tRHZ0VQXCLorJVKGELawsrDBqmw7IL4du9dngUZ7M7G6PUke1o
io1zYQTwKv1AlW6CmzJxSBUa82imA1+IOWIPL/J4rrmh94LE2fyGIHR9aYQgmb95JbMVejkhjLUL
hIc+Cs63LdHOXTapjJlMeh/kxoKZkvdeqq80532HbN8Fs6ib52VxJfMquRuYk+kG0PeMyPWXL7zo
edB4yYHaU6yN4oxf6HXw2l9tkv7Snv/bWKkcNr35zZSBc6m7Pw5N1fu4WJhgXYcdKz2gxFOHpnGe
RS1efNNhD8vRjzZCq92vecC8BVqK2/E1TCer54TIqiGP245R2M35nCp5Qjm+sIA0b/bfQm3L2XI8
VDps7npB2zkq0Ih6ca12tgyW1WFnaZ6d5iZI5S7z6o4hb1/97mLyufapTq45QL4oqdbxo87tmf0j
t6X+MjLOOenygeuvPsnERII+5UjocYqKiVNLFYgQwQWYwTIZjouAkkCmYOgrHouW12Ky5oPuLefd
ZKp8jzUpOKUqlTVXf9zd18nJE4Bkg5U8uG25O6GfOtufQlfTT91o+d8k3OIXBmX06dIvMyYXh/YV
X0t98tB7RrVdeY9DV3Vwmmfn1c3H5k61q7rPdiEiKb3kZM8dzysgNCMNvlNWGYydsb/uG53byJqt
PDZzkW9hlnldeliNUkQE7c7barkUMXN3+4/2QBU5tlw/y6mrXpA86yQklLQe93TIzCDNRXlrxNS9
EW9Qc2ithOcjM/QvAzY6ph9Ll3/2nKGMjcr72V77jmqI3T16suhPxrCIfzXpfgj+zbcC1EPp2VpE
fzR7tX5lDScUOH07ruk8vFSFGM6it5mK76zamSMMGcwIateVxqmU1VREuSvc7WEQSRED9yPGQATT
v8BuP00EYe+UXbo8KodOHzc3L15rSw1G0CjyO2tQM5t+feVF3IbOgd8RU6fZi5uTgbTHh+KXPS1u
rPeBMVbJOyNx/cGse+8hE203YkzKLGil7BU9r325HWdhJf9QgXa/dN8y+2UTB0WumfFWVdZ2JDKF
Yu71CaQl5KxX3fSUrQY8Phgux41bxeny9GBXOGAssBkbtCB7v2CH7K5lY7qnxUxQCA6deVdTX97w
l/W/m++NAitrWPRfUa4CM2Tefsz2kxDDzFc7qmNfjVNUt5N5HUtsWyVXXdyt9vy01ZsXOnljXg3J
HlGZeerI+op/dxbBHKvZk96UbKvkgdpEfxA6b5475Vuxs8jZA32vymfmPrhhtxJ1TzfU1lPX6STK
OO6CqqstuHuJN56R/vV/aYC0Z/wg4oVAbz9mNQHnouv9jRhffc52Ln5s3bfSzv/m4E+jhmWXifSI
ZNG4jPtUH7vKXV95eEHFDEb2Yy/alnVkfoJDaa0pFF96eZDqi4IhrcwUn8BH5Oe822vEhvxCw2mw
aBXmLJbHonezJzQG61+rW3I+wKz9sSjbJ/lbJTionOgOW++5pL//wDBQnYbT4qtPiez9sOfbdsGl
1n3kQ93/aVvcYc0+YxZP9HI0WuFFNRWFw9J4+7kij/1tyA25boVf45yYPUt6SzrfssyEMkYDmZaf
QdBI4nxkWWO9rTJhCFKp3HozjWn5NWK6/5UQwPBPPTo7tr/ml4m/7DjjoD3UY085t6pc9eEgYDwO
Cjq2ZdT+KWv9/aNCwHsRXbu/Au7rzGDqh3GSQcm0UXIeCMl+NDb9Lcx+BYgtxxr8Dj0D8IPAWhP3
ndLW8qXl9qZ2G6diU9of7Wr86+iUYewVSoa2tfgvRsFKRoDF0HtEb72ow+I6AhCjs8ali+orgnKe
/l1Ekf80krV/7MxyfN0Qv1ZBtoy/ET50B9UURewOZXUYRqsLDK9Q0Tib3yGjL7+qbaFpOKDUzuOh
Nm33UXn5PL5YVDCznxkEhSzOxprCLpa9F79DIlaSz3ysVUnBbvWrnfZWL0KPYmdcsLsZr62ANNj4
tXlO4NPzyPJBUKVKEmAJ1XdoSGcKrqMQb74y13AyZnkZuq7XoY2rikexgrdWF/Zj0nJihDDTnDQ2
FqBWoVnJyQ5STNW/OQa3uyKvPMz+9FuZHpK9Ho5PazQ0YrNO4BPGzawAmNmIb/k3AZ9r+TTNg/4s
7MV5MCo8Jypb7O8XzXoUSUWMMg7rUwYIDk0oiBSPELagCSlE+mMoU2Z1x96Keb9eVy7jk5tYf9d0
u+5Kf3ZdRxF7puDnt10T9pWJ7KF5Wgd6QjisXFxNqb1TyQZ7NuTLz3kVx1ITYyWINbU9RLuyX/e1
mSkwlA9CtdO9bLP9WFJGCaloPIsOXFY5y08abfGQi6vBbwE/bsqjbJnq0K+aL2cd/jkOEfScZCUz
7f6O0CH5b/K9ioqQPKi6lbGVMrC7O/BytWcQbFc+jr/EczlzEaXVRg1IqqpO/OlDYFnZzejxKFRW
So6w93HBHDmSSsW5MGPOYLQ+Hl0S1XZWB0xiZ0A+VBRT9Knp5HwlpctkWW0ivRjk1aSaS5InKMyt
xt/Km8kMMipcuDa+UjJAEo+EozQXaUiuxwWCCjzcUvOj1RUDIbizQzuD1lZ177NyLnsmbIh2GC15
N3/TjatQidLqAK03W+jsO7CrBE91Huw7kPI8Y9teGwDpjKb/s3KhBt2ciKDnkKEIBvhv7CcrcMtk
Pm1ievMlBjYDnTWlOees0/KHqse7k1p3oEK/+xEht2kSKpLzA+6brg6cpyxA594jTzTME99u+rQv
mf9kp4V7NodpO3k9lm6xETh1dv08pJl/m4h5YisTuIsyKrSO6Txh3IwGszJCcBoYcbR1czRVrsRJ
06DO+RMcz/9jrKYMVzLMCMEi8o69h4+Hnfm7C8ztGg8b1lTa0R69y2GItKAz6+r6L3k6qf3MYHtW
LxttD8riGyWxYPTniLluFVTS+9tk1mMyqunqrYX/miYDG/NGVwelM77LbqVBwmxBUeV/Nl94h8Kk
Cd4MOSuHxqRpqTfIVzdRhK2gu1rrRj2OmK7Pnj9f9k6yK9yk3T/+1zLwWwf3Mbl5wC80xcPKZ9g5
E1OuZZ9zZO5A/HJTHgbTFWGbbW5oI/HFAC0u1Trge9+Nl0mVMi7cwr8PyqYu65aP6eS91Vsxnoxm
tc91vX4knZi/u7tTRCvEjXLLbQkAqMfmljmHVmcskeyp3uV+q2NzbV+xfBtUCdBwKp7gOGMJlaX6
po4Hq0MoaFeQOlz276zZP5TktAHSIOeZCyxycu2HZeOJcwNqLKaPSc+jVWtAF/lW7A0Na4On0pos
kAkNsjvdi+o62g00CJO5hMLZ5cljtrfNUA/T6Ti2dlO/da3MTp5OLdqlqRu1/WKFMPyYaPVXP1yy
9pg4ycLWcv2zS7c2mO19QwbS0q/ckGZP/USZqHVJH/LqD1NpKd3K4VlluR3zJtUv/k5j0Bv633xF
7C9JZVK5MdAuDt9FLGmjhm3+eInpRF0h1mAYqh8YG9+2sXGCnK5ZuGWyibx2pZefTVZYJRO19NWh
LuKWaHszXrNvK6PBWHa8Epu8kReVV0ckzR8S1Zu714jAnO8MFCCjW/vqqS3oTo9l3NpKnBLXGeMC
hx+HCf1+eut7NGt6A1a5+iBL95+qNfRt7/cEdH86/hZy4uIBsxtyFBYXI3FI+Q1EzjzUrHmo9YNY
HC6JhWmwke4CrW94NAFkcxU2j9jV0UgvvFfJntG7N/EmWs54Twwzj0CJmbxOBLy6NSWvrvGLaKi5
b2C2n3KSi3AwmXyh8PSOf8eIHTQe10Qtf9FI9g9NXWxHRMR72Ez+be6ZbXRT+d8M1/pxTgmTGPO2
yTdh61Ub3aquxyyzItgk2mpJFpAIRxjH+hDBaha45JmcO98nhJeSrDXGfIQyWsa7rH/rJEcS28ov
1ifG2+jrGflles51qaNCTP9Jq+VJ8Xiw6glAmzWcGQ3GLbe5XB3dGFccKLSurPq9bmgya8fMon1M
37LZuU/W1oT7kFKadpx/GKquu8OPt6z1K2bcg6r0ta79KTQSbnyKKW8a6WO47aUIStf9w0fx26t4
o5Ui985z/aet9yO2vtB0yn8FQPGw78R7u+PWZuWInt5q/fXNLc7HdonteYWa7LQPLkZunG3TQUzu
s5Em12pBHIbhM2f0a2VUjmDg2jSapovJS+6Y23+bPf7H1vCt24mhnFqBmLVbu1yDbszNfzTgRzJ1
wwebYjW99arwKNWBWFwz5k+wHvGieYetBkg464R0fickB1KAbs5LzeZgZgX3KpOkLEumqke57ReE
aJEsd/NGhInoeJrSg0fP+jVr9H7L00aeht7JjtIw0nhAHH82y2z4JS30Fsa+qEvuVuPLVqIv7hqi
MOKnBIRu2S3y0ucTDK+hU9XXak/OPzH148iAIPMCAvsnNP5uKELXow42tDzvXIQjINxl/Fv7pV7C
WTrpF+8Gzral0slLQUWfOleBK3tc3f1rrBPaDbM7TGfftLoKPXU/Hf2WGU1aqeOBKZo/RebK62K5
AD0nw7rLShs3Tw/WX1V09TNVryFWXsEAUG/r33R44Q1uzRr3pepib9zMEx6+6WwVyQa2V7H2LLQP
VrJJ+IYHu2bKKpGfqehWGGJdGaJ4So9OM44HuY37cSla++/az/sFgXz2uIthOlKmSC6MYNk/d+6C
P7nasv+m3qbXMi5tvC7COk0rQlJkq87LmnG2Gyjmye6ZbwkQks/MgE0r4Z05oO8eZNZGytsFzbmk
O9X9YtP0YCagDFqdd8xDSP4xcfP8UH0X2vidxEH6ub5PKu23oFgbuN5Nq9KHXvhZlMh8OJjDwKI6
g5FzlA4I4/2+W47kX/sPesZVgRrcnqmwda51tEXfT88GfagkWGfHDrqhwRqIEIXKaz/ZW2CYreIh
yGtCnmpLL3Ztul8iQT0fGq7YoC4qM9Sjn734Od23cnD+8zM9/sdTugXUkteoSqmNgOg0WFq0qOpW
SxPWWULrrvC+QxFm6/HRTp+eTuA5gZ6EPTwPr36Z1gd21pngy/Li7s+qfFmJsu/KL51PcnDnVPQD
QGpX1kd02uK26bk4Mo7ghwZ6QJsL026dAQa3u23RxszXI5UoQevb9ZzTvDTWu9d5dCSHnmbTnfEC
/7t+vmqOHQob6PL4V1vAG5ZT7xyS8+zjy/WGHft8sc5HLDgyNClZQL0teXXGMpPnNFn8s6OH9o/o
nSHeiomDojK6d0vO7fNoZda5cfzp3VmX9amUFNTlbA6HKekpbJYU1sJtap2jm2l2esc5i722+2YQ
N4wPLZM3n3GoJQBP7eLvtJXDdbYN81aa5vCq1ZJFK89oXGyNdWrWuo+GaWZfbh9Pw9y0qP4KHbol
g5KiqteYQaPthSiRscRW9uOpL3LqylsqQ4/iwENbcsEEnbSz/xKtM/DXq78GqWRo0bUNfqtcW08e
XDaqEGl68M1C3NSWuNQVxVi8eq43XeYs74+KgP/MgPES5ikDR7ndLQ/e3nhHG0HvMZ9G98XSCdis
rexjzx1rwvy2/2KQ3uRa8PWDu2VWTHZSHSbKwoGy54KbZ2LGjpGhoDNFAsWV3vmiuuqE7gIqJFMV
v3JOyru1kXPzqoOMo6xxcPg7nxjzGjiG1cJaFdfc1Fh9G5mj70VK5tCs5r1iHiVbv0Yr7UJ/Xdyg
paYbZcppQ+B/FJ9Sd+6jMnVmrPByIXyGt82xRp7xS3WFvmU+RZ12y3QajmSOzPVtIjRT9kHpBfVT
vPqZOrTVCqtMQ0Vgkio/77x1gNXT4oc9Og6BTLNf82JW9JbH6jKU+Rb52eo8kt4MTAH0+uDkqvzp
M2EBLjTxwrndKbAvrE7OreuQhNAv2tHG/aZexEmLqzN7JnMuH1atCz/yZKrDrBzXuKhcPKXF1MMi
J12ul6U+Ulljrqcsp6PkvLr6TuNcsOy1R1f2zZfW9B7NfltupsN8ZCDHLH/MJWm64bvjGc/M+rYN
qd1G3qb1Pcc7+nsDqx1i9cCdWNHoptmXpDnNyYoOZk+9+HuU1VBXhBZdgEQx7GYsDLNEMoWlFCvj
s+A/LHkdYvHkDDcpcxPipk35XRm1/7KLzrzIKI5dUjyj5zzyiESc2GQB3cy8aBUNo3fphRGX9OYo
9hyatI218i6S+b89LSO7nC8pzm2aZrGqkFln7aWa84M/UdfayluXGd3RKERM/JseVE8osxb2gz9y
UEsDG1GVE9lJXT77DA3HhEJn4diM2Mn80UosXj1Q4mVqg7MX9kPZVk/ZYoSmmF/KrH1OMJe67fjU
sWQfuH374LOAwWBS7pxdnVbRpCd1yAv/QW9Wf5UcYvHSj9O5onMcJiJ7p+p5LPP8Xnbuwpq0e7Pt
7G452gwaI/mYl/Fg2KqP1oWSFm3EmK/jzjRvek6car7uNAZ9RuDo4tonj7iXqc+wdZo35TKWs9jC
vLDZkh6McjY5TvyS/LFUb9XgL0+pOc8X8M4Lr5aVvavKNpNIzRtyUwpX7HIXtnvL6nZdqZUwBEzb
o1RPsu7cmIFFwP9Ui4J2TKdwZHaZrkGr/viNAdjZ3ttolb5mtHwsIWPulTzaUlaHsU2di3ZG+2xZ
UoZaJ+JY8LNEqUtP0qhK7kLNHEtm0o6sus2kCeup9TQn3hpS13AORbe2t75gxtUmebltnV64Y0ub
gmxRvlrj9tW6GUWq79k5ptW9t8Se2hflfgt1d6YQ+qb3zznh+gVSx3YZdMYMJWXv2DQJtGftOj/p
T0/nVEnG2oWsftNTH9iy+C6hDMWIW7TP4Awx30b10MFDQa3s0cGHqzU5YJBy3Lw5RavijnzapC+6
Tcc9rzziIWen7+pVWbjl1ny0WoMQ0/tWGJjd3DBUSU4U0Fvo5+cq6c2/Pi/dc5GbPf1kT9/yyWL0
xJvLX1W+yh+6saar7+vqmlZybCKrSbUd5P/j7Dya49aZNfyHLqsIMG8nShxlyZLtDcuROWf++vvw
rGR+4kyVFqdcRwtyCKCBRvcbosYixbOVxNqkVa3vzMon/qxsUm6NWLNAu/jwgzOBGlzi39r0GTZh
O02uk7bNo2UV+q5Q6mbv4VMqBf1s+qIPjh0/Qd+j22E73XSrRQbg7QwF50MFypk9vp3YBLrcVUL6
R7Dkx+GJylZ8HMMp+eKVYwZMKadSBtp/13vsqUlGF652BvueMw1LX1Pq+W0WkvzXMo5PdulQvujG
dhsGWAhQihJyF+SNcodnafUHx1QV4E/rHfUiKa41vY7MTQuuZkvIhHdYw2UHEMY4cNuN970JcAac
PPNI8R79hT6L+i+AM6PfUuJOkIcNvICJpm+stb4bZNbfKqif+G3RVahn30MnR9BVTZybkQVyX2q1
yTBoYFt2CsP+K2yt8ZX60gNa1r2LFTC3gLrNr6ZKKV0bwtK1atpciwLbJ8PT270f98l+iPvhMCKC
fhVN3bhP+qyh4uwk15MNOQxIsAamawo4rUHtSukHL+wjJWCAsbwWuS9cp+HHcksu92GfFa9tVqOT
LsbB9Xwzv1bG4dXqHOOQci045jpeEsArX6jQg7C3yWAdVU3v0njGekyG9wjyu7sv4yH7O6LCSz+i
Mbd9OfW7yjLsY5blCKMHMEwyss+tWafgcwLfOERa0R+1cNS3k9qPc6PefFbasAbYb4CKNejw11wz
2jbiVp0XclPHY3yXx0LbNnVdIjjbGhQzdY3ywlTSZB9CHaOByuL6nYX7HgLJfId1fpVhaVHijv+Q
tZI7VNKorgdz7G70ugCJQLnlmS4gGNGiynYAktIrRW/NjYK6nesYafBgJZO9jYbK2nbUyV6rAE6l
VenqlSrs6Lb4RS3YPMiCYEA8UtmYgdSQku6sJ6PF6LQpipNR0a7N6jFhE6Chr2gBfQy1HnaNZfBT
SytGlRnIVizSW6GPzXMT9aABil48+XNCbkSArNSUCDdG8QVE4CGX5ZMyYYsWjI/IPD0WqXmcHAxx
eb4bA5cWU/GlVABwUx66qy1TPVmTll8NpqruM4GalT13YLlliL1ZO65WiwejhV0bSu9vXzqHlGHa
tD4LylLnSmajHVl8T4kSvLC30yuiy9dh78JuS27f1ppx6zvptG90EIBmGna30Kf0vaZPVwgugG0s
jCsyvnRHqze40swGG7zBA8rIJu6lkb2NreHFKrQ/fpo9d0p88seZukKjZKLBN+90dO+n5tFED2/X
JkNwJcDG7+g/ZjNtiC5nOJj7lmAHayUffeDZIjX3RlKmG1kgXzKZyTe1oVAbKhQ7LNp6mzGkReBH
NKukJG7aZ4UmJUzEJji0mkz2JWbpuzSzLTxqhLYRmv+jbJuWEkYR4CCfeXtAubS/Cduyhfbcoxa9
1zSFDaSgc9B3DTVco6MmCmzsK54GzX4IEYihMv1NzTIU5S2k07tq7rNVODpnMT3ZuDa8Q2c4PhVF
C3hUBqdFmH4xRzKYfA6v2z5Q+iurBpVQQr664iaQX1mZ9tAICwQywAIG08bKJZ0Bpr5y0wZeeEh9
G+Q6fUm8e+I32TQlBQjtVanDK516suvZ8i3CkHhbivF3LZsfhlqiK5RSkdFA9ezJU8xrq8AipZBp
9xhZ6YuXm1/9OtQ3ed6BHJXWtS79u0kZOQIyGdw1Q5Xt46E06OUzDUagdht46Pp+nFMuvx4yjFTA
SVYkO24RNMoGIMJfL9FZeYAUd0A7JxKFyNs0NaDaPg7vPNSjNmkDaEvttHJLp1zdBqDDAEOEqJsP
1WOm+89h790pivE9aMPHKdZnGpF3I2ENkhZQ0y4F+M+ZPmRAc7ixG8O6J42/K3Rlm5vx1ykuv7En
ldSSKh2Pu6G+CU07IW3vn9oE0KeMveFKaiQrXLWHe1bkt6iN9sFovtTBBHDEfNEq486Z2DcIUECg
aKRXY3bd+OY1YI1nmVk3IEhm4wyqrW1MA1cOdbSLh+gbiDRcwzNtJ3sDz48Af4O6pA1ApnBwHJVa
adhfT9okwRAMINziinsNJVSpFKTazOKehjF3bLvCYGf4VQ5eBDhiCL4Tp/UxMtu/wL8PfW+jlAaS
yVGDe0U3+gMol2gjub1tUk3/wkL4Ypsss0QdngV9Kc8KaBvX5pOSTy8Ajb09nYud2SLSkgi73THX
u94xXis1u/Ua0M8FGm34NSXBATIYa97K/sw9vG0Z+xMf6nMuevd6G2Mm0jfR1pHBc++rri/MYyDa
nSmVL7IBr2+i9AsCAeb8uMVz5kehBPt+0vdcj9nYYog5qDF8CcYM4SWbA9sDnQNen/8r7fsUehpo
moG8IikeTGh7HmSEsVEPaqu+Miz9NhLGV2fwj4FTX0HHomWqXwN7ZB9Qx6+58ICYQvXddpNvk6t7
t1XrAE2c8mNOA8+ln0zaUYP+tQCBnMDHfqERSRl2eKyr8PtkxuO2g5lD4Cd/1Ra4QadqlCDL5JVO
7T1dZ2+rahQd/bKGepMELmH+uxIdDr7DfKCDTOaQg/dj+rvMAN2YgEDdR9Kk811ydy4g+Zu1xJoI
fPMmysltk1GrtiAJbLByA8XtNlVuo6jg7EQpOtHte5D46Cs55lvVgWqzSCBvVSVHmbI3aL0Ebb23
9Fq5DmxJJSF1VCAibXPI0oYNJ7WdnwBjxFXoNQCtSqD51pi6Xc8Y145V7CdHvillRO3Xa3PXwVtm
E1PBvU4Lyi5i1KYDcqh07YryjynSXt+kTuLdK1NIvPuULmotAQ5N2tYQ8q2h3NcVVTQRDc0tpIqn
Po3oyTq0+0B7vUapzL9X9LKupZZkbuWJ73gvkiFMntzZKotZpuWwB3Uifre5AgipoNVwGEoV88os
eou0GC+4jKvFdDsVXDZKMEfSGh+1ofiDUdpOV1hg6lSVG+p6L6MiDjaopuPY18KltqLeZNNouJMg
I8066kXSpDFCkVDbZt7Y7gUwX1nUR7BXz6WVX5fp+JjMvmC1R16nDZDXQqW9S4XmKtyK9iAJ/1Qz
S9Px/Ze20n9KhYpf3EAnwiFkPOD9VG9UpfkWiMjbSfrg26AqJYCcMNqaNszOwKh/jDR2NgjPcv31
HO0o1IxO+vBC5T3ejvgQbugAkcYNtKML4G4Hqgu7Npj6bRon8a4y6SzBpvDB6/rY0WfaNS2lEVKF
P2ztSZrHht7TQYHVEHrivjbCn2Ky6WxaE+maWimUR0DWOUUg/gZFP1e34bv6Tu9vi8iv9v4ASRaR
JKpnLcVjn3bkVlcFYM8sUR7RZ93Ktj7GWfswJoP5gNJHjd4UcgQG5aFdBwr/6MAueMn1VnNVNTL3
ueTGbUjlxofbNZLRKGYvd+MAX80sjXFjlR5+C+Zd3oU6lYDpFvHpR5XyrmvG9Vc76a4VK7gORmdG
TV074JEHL9mbfnQqct3fqfSq2MQUkAi2+cJe+ZQ4+lOg5obLnGS4Lmt/Wml8HYsy2lFFvx+E9ppS
EznQdfmb+RNJbEpcg7gP8/yZi9VDbIsb26Gyn7MlbvKxPfgVyqYmNfGNjJqOyam+QYhjDgoQU3Ys
tqrgDjmp00MU5xQhivCGK8Vtg+7KrtblNTidv1bf35pF/ofmKUj8juOsDKtnfMKKTZqTJ4s+vALl
h399apzUtvtNBX1mA/k6NRY05RW681YxoCPMp0b5ERvrW9NgxcYmdQTldjLtb1ZN5xmTHMo1tUJf
HiCqr6g3kTo8Zinprirzm7EdXCXuMhrP1NuF5bhhQHqUKfRdei+ieN2o21i1fouw/ZbNMyg9mlDw
keWoP4YJCLNeNleCINni+P4sc/Ue+a8XQCcvg4PApypGIKeNO6MiNyIvT9Mkb8Zp3FZ+6GpFfJMN
mYDzZF211Hhgtt8Kc4b2J64INBdnqtfKt4ADtP1JLTE4mrIUQBplI73AcViW4XPUTL9hRb7Ueg59
KxvuWs/8VZvOl6GryPOd/M438Sa3PNTLE5/CiTWTZu4qS8Y77NNS/NEsdAk0GuUyo+dkt4YbTwoY
ygahLTb1KDSeSuAQh27Q+yslssQm08z61Yyt4r7A3/VhAkwF2s0H4TZaATciI90PCShnvQaa3gAC
fKWdUd+YZiTuTU/N/ipV3j7n9BwjOMrzq4dCJDcJcpIPktP/l5JO5ZPoSbaMIVV+113bHfyip5WX
ssD0PDP3SufRF20yCsJ1HNzie9JvVSWDP21CY7/uSqO9rgFvH6xQM1L67JZymLoodE2twiaSUnQW
QPbd1HdDPvOLyVcoNodPE521GZTtH7qy0FAW0Ya7WrVozUY6RK1JrRo48biJ8IrxrxhDchldpKc8
KoT7f5qWijBihk5kstSTBmp64aNvlNf52F0QlVgTYFioDDUd4qdh61cnCdZAp+UdRcMmMd/SS+pC
K0o0SxubmFnzGiOvToEvrEeFmtzDoHF/GAQ5CylL6O2MXL8kWbbyNn2hUaJaYKDJBsWpnzxIgfdU
x/Yqwm6+AaZVjS/ooK4N2uItbZ1qpdc3KHF0z+W8uKnL1WTjMDbPy2KsyIgszU6AzHV0q+ryZJMM
G3pFz10ex3S68PiVUVo6mpjAUkBRx+WJ6uym+araXyftns1/1/8+//vXBmghg5KaJt54aTLvUHeN
uQcO/0It40p42oUvWHvBQt8InpQl2josT70absuIy3D6kHv5RoVT+7lPWKigOBryFjXEVcTvjGFj
mZlLjvOijNIAXNM8nn/JitWSujQZ8SnuaGMCqytLtsMhRMFX39bbZKcqaM3rm2rE1ka5BfBx8Dbu
s7/z7tI37vsXVKJ01KA+kEZZWpBEDp0iU3XKE0VuMCbS+CF6/+H8p60s4aWhiG9MEAMKAfCtNf8W
VfwLY1u3mjLnwm9fWcPmvDLeyYpVNuy9rEmcU5GomOMWEAZOtAm3XQoBxLs6/xEry2xpB2InQTVx
kGmnonwMuueC+5Vq/Wrh3p5//tpHzBPz7iMmzHvR29PUk63eW9zTAxFvqCBMxrfaKT6nerS0A3EA
qqqePdGc8KMHoVrUaTF/qMwLQ7S2hhahLnXIXZUKiJsLCKclR2JrX9hm15bQIsjbOAR8l8XilBfm
d/LAWy0u0AKXevjJNbSIcYR8nCZuwZk3CJeB6coOHlTqNKiOKaiimVjz8/w8rwzS0ucDUigClFwp
T141qncxPM5ruj6XZMVWBJuW5h6Bp6YsF0M9tTFi/UaklLuwMU5GKX5oEV7KwNVhUyb6hU1rZdEa
89/fLdpKihh0kQ46Pw9VGoC+s0vs4Lvu9OKqqoeeax8MnfMDtxKAxiLKh4DcIXFYXU5WPHeIEFAc
DR+pCT+jyPDn/DvWJmdefu++pynCTupBIwhCCTQtOUq/fjv/6JUVbMyvfPfoXCttpbKIvUijv9EH
9nRtKaVy64CduLCG13699u8r/BoGBTRbQd102vcBlh7DJYvOtYlehHZexTDFp1FgaTzcejXXWSmS
69gcjlUfPNFgsy5sg2sLeBHoSK1HNcVC9RTG+lVl0voZ0OAIs5DSToRdulEO8GfC6Hh+VlbccFRj
Efe1Etl1jUfkaTAJ80i2OvepTpo/zKIBQGsAeek8VZ27qeNveAqAWElWQaF20WHiRrLnSjS9nv8x
Kytcn9XI3y2RqhN6ZwLLOaWG/6iO1J6gOPlzdfGX7RgXzoCVAdbnv797STFWWctdlJ1UKVwUpwta
f82rPagHW4Py3ecQ4Rur+H7+k1aWpL7YIDqYHBMtKQHTU36hEAuN/7MfstgP0NKl7SscAmooHwef
omcuRLfhsgdQ2oSvKM1flSMuzM1K+OqL8M3sftDCzBAnYGIn326f0xT4ZDBeEAFfm/pF6MpQAJDV
2B2y/FbRw10iuFqmf8b27/l5WPv5i/hVoxHQG62zU1SqwM4FlZCfWWdfCNq1py+CtgMfy5qSDA6y
OHIsn0GFHdvQvz//49cW0SJGO61QW5uzBpcfrdt49jA+DLJVL6QWKwGx9BCiSkExe9LECQG/EdrE
VBfcHeJDkA4grOJtllx40RzGH6TYSz8hBQGlZrILPJxtxPTQ2jtMVHG8LLsSBkiNwFZ/e773beys
q0+N29I2yNBrCNNlPYKQhcfqpMeiMH6cf/R/kokffcwi+pqk8nVbzybaIj28QJpgkFybuAav5dVc
sdlKq78Iqcc/TV+rwfJZAvE4p/JujH7sruRU0bDpUXsbYCG5djEgPFhZt71VDdtaQxkkNwN9G6ai
ue2ROvsBLSr+0QaYXSuWMXz3TXQhkS/Lxk1itMVJHSOn35a1yCVdyokq3KBGrul5JbazMCEy1TMf
exh7r9TF05tSOuoOTdz4TVfT+KpDd2YDlRQ8czKzlyMFm9sQKO4xFelbIzMDdb46oJBdyCOAQMOt
2gSeiQo0Li1659jz4VT1YSCMEx3TrG4g18hah+IEihdsbfZUTtqMQk8TvBunzrrNWsc59Ioqr42Y
ahnkTCgBVt6forzOH5FutPdVDnh6i0Q/YLkiMJJxWxQpDMWyHClF9nX4WAYxhDgzkwbFMwpzv87P
rpy3hY9mdw70d4dEaAKo80sOia5HAA7MbTdsxxikagzudG94en0wEWb5W6ejchdN7bTNqgplFIFR
+oMGWfdhhBhFFzYCTdb06IYqugLeHn/6e5RwQKb4DhO0afReONuqtrlz+iPV9s9sSNIxFztGbCJP
NYYoA0N3A9rY75P82SyLC0nDh5u1dJYpfDooUhnj0XOhfBfqTaqAsRf3EiTM+eFfe/7iiI7B/sRN
xPMt9bUY/zqxuW2a1xk8fP75H+54/P7FoTwOzqRXDupkk/PDgZ1Y24/SlHsHiSKR+I9ZfUlyde1F
i03Cz2WeVzOKJJDNdqAq5ht3st2DP9p0za+wfj7/PWKe1v9ZrnzQYrnWftXU4Is9d5AK5dX4qGEt
raiDm4/TVx/WndCSVycP9xUc6e35l3545vHORUJgoKSjwSv03KrQviKb+Bia5oPdKJ9cwktv6aK1
Aa+jPeo6KNWEc3MXBUmwQYF2YRV/eKryAXPsv4txG/2vtIaz5+bmeNTQ9cdQ/OX82MwL6aP5WOQD
eWcjo2wTfsb0kDiuBZmmz77ozvdENy6s4Q8PU379IsIbEI+Ro/CKXDcB5efInrSjVdPZBSS8s6J8
uFUcWst8IoQrPZ0u3YRWgnOZpGvpEAUemqiuHzVPoyJvdWVEjSl7g7Z3IUVfWVrLFJ1SmYbRsISn
El1H+dcs+TMhzHh+ataevYj9vNRBxaNZ6toeDVO9oxYkvXZPf+7C3K8sK30R89kwdkWm8OPLNLlF
EvdnhFze+d++NvSLMBfFMNY6BSw3TZuHAqRYEA3f6aw/yUxcyGvWhmf+qndB4Y9TN7QSipAfyXsN
5VvNA99kxfvzX7D2eO3fx1uAahL0cmxXL0EDVTcKEnH9r/PPXtsFl5ahnqdHSdYDnTfz5KqAK08T
AsnPplPQAyuPRAzklQi8Kx2+rBwv+LyufdIi1gNpBQZtbEZMNgDwItpvxVU99hcev3KE6Is4Nxu4
xCKdWK+N120Te0LwoA1OQ1x+V7X+hY7qg6yrt/NDuLLAllcB0dv54EcEh2zRlkIQCXiekyI243d/
vPCSm/jaWxbHO6y2uptMjU8awRWqUrnLJwHHIii7Xdr39YVIX9mEl9l/4UEuLPyS5YBqH5z3P8lb
Dus3G8pjGIDB+9yQLcIddUiMbixW9Ai7yg5vQ7s+2lYCLe7STr+yoWjzwnsXkp3qd3aJgLYLJt++
BtEyPgeGEnzG8UQ6/3kQvnu6F6t67veD7TboBgsIP4MNMOiSpc3KKaUt4h0wL2IdKaOTBzB6rSYe
QcB51LJiRVOuepVUxU/g9KIp8LvKtEuvXYnJpUEoItqIgQEFcTvv50wCqJBTSy51PP9z8vrgdNcW
ET9OStMHMZKbuZ3eh354LypgVcDPvzU9UE+hlzv4WnuEM8DCRtd2eakFs7IXLO1BJ44uGU8jKxri
QG/dWJEO9P3Ob26TLqdZcuGYWfvApQloYhrlFI+O7Qqjf+lq8UMNtJnf+EtRK94D5HJXdMW1nYm/
8/LfhVZ4dT6aVtb60iJ09ErDK4rccXvQQH6Mx/14yQ9kZSkuHULBSASx12Y8OuqpXyrDsO8TUQOt
ANadlkI/Yk7Wu7VSmW6jlnV5YYNYWYtysUEgZ4HMXB07bpLX/hcP4tutoWXxb7+AXnd+1NZesdgh
FAUAQd43jhtn05sJkkWf8nvhtM/nH782KYucYOgg1zvR5JDN2iiBF3sls+ILm/TasxcbhKlheICy
OVa2w7TzTeREPQOM2vkfvjYuiwzfqZDFtgd+eGqn22Kc9rN8AJJA55++cozJxTZgOMNojJ7quHr3
JaLX3pJPJkDMWu/Cyll7weLo1+IGJehBd1wEu+tdro7Fdoiguxmp5t8NfYE2+vkvWTkpxRwy784A
EzXdqYokk4AkpTOdIh1xfv9HPv2x0gtm4ivRt3T5jFVQHDCaHDcooqfAyKDV2zdeMX1FhxEBwBBx
+Q4gcJNfghOsDJ6Yv/XdN+WOP6Y+Kq6uCbfKsxRUoQNIxEgjWhc+ae0N89/fvaHNQ6rr1hwW3dtY
IHqMEnpX/JTx1/Oz8rHNtXSWHp+YV6TgLoTjerIITprs4jeEkIKXPJihUkFAztQmhdymNnglhBkQ
jvei5LoSyFX58Eq+wbfp9rkWep+7l/33Q999MfTnqottg3gqxcG3YQs76rFpk+vzH7wSrv+1qN49
XjWSqdfSGSsYU8TkzpxDUkEA6MIqX3v8YjdAsaJAFcF0XISdcOdCKnZ6nWBRnv/xHzfSmK3FdjD0
UyzswZ7vGvVJqetDN0XoRWpyGybFLgpLF9roBn2Xo+agqRzAAwgekMr6eeH9Kzvpf7eid6NXeyYg
Us1UXNQA94gvAflK90qhwBd2VcX4YnlvsxUHLkyh9SXSyg3M751tfKZ/Q/F4sYUU6NWnvR/6J0v8
0czfVmltuUBm3cv5r1vZoZa+odLWEI9LsAHC/GZjJxVcWkQyRHYVQpQu1QtzuPaWxZ5BxlgVehj4
EBz/WhDuGhhOXo1kUAJJpr5wWK+9ZLFt+JljDKiyKi7Se8jsBb+VrHvyrNcwxNOwpTp4fsRWVvvS
UhTrnaorQ4XX+GMLPacBr+MYUfZk6YFpXRiwtZcsMoPYVmQ1tnxLXvxWcGxWuZ+gdnv+C1YWtKr9
u7+apQ7wZAr5glB8KzwNClqk2Bd++drDF5sBRijwmhUHg4osLu6mup/2CvyX4/mfvjbHi73AjIzc
tw3Lc3VcIVyZF89ePgjkxE1v76v9S24Xu/NvWpuBRY7gOI2KZhtRD0DvKhNwrR1R/yoQYTz//I/H
yV4ah2Icga54xgzr+MQhZBoiMsSxeuHpH4+TvfQObcoUsvUkFbdsfzZQVX2h7NMQPPnIDllcCoWP
D2rO+H8XUlCpIa2uiZ3ZuQPh3+EokoSPWXJh5117/CKgW5Qpcl3l8ep0X6tf9bI8dtEfIzIO56fA
5mf+73UToMO/P99R1MnzVZaq3v6EPL7jH73pNnQVD63x2l9CP6/N9Pz3d+dHnLctgpueh8lD+3Us
h1MxyAuN37URWkSyhv2jj/OR4+LzDUsj2WrJHzVDNkZ8OT9EH0cB8qb//nZMv0SPZInnxla3mVBn
D6Z2U9jOhZ1o7fGLcI5SeMtyfnzeY3WFhnIQs11o/oW9SPwHyf5oihdRjKCVGiUSiaGpgCEtUq29
77sRCQqScStLO0REHHnXG/SMp2Sc3uIO50alTbxD1Y/al3zS0+OkNeVPp9dhOs+mGilEhF2LwB42
VqZ3jLquuqG7DoOEA8F8dLTc26DXW1PE0ODAm7jD9NaQ7qCK6NedNUvbRFXoXOVx370UHmz8XFXU
R9QyJJwm1fyjy8m7U4soPYhuFvWbhLd18lw7lrHId9M0dqdMohdezR57WgP7w1cDLORtmL7Ii0a3
Fp1o+JPNkGBehU68JVtllvTxjmjyIX6KoaDr8dQjpNEB2w3zpYkERoCZ5ez8uEChV0pnp3ND+oEi
6wTfKdKLI71y76uEzHJCRc34IrwkuR8SG9GkvhjvhKZWVwL3hJsJjlOCVGCpHXNEFZ77SVR3SD8h
B4cOPxIfYniDVaN/VWKnujP9ICk3fq5kV3YwxtsAUZ77MnPg6oylgSdHmz9ZSUNHtyib6cXW9SlD
r1qFUwFo9ohyz/Skj2HlylJIyF6edK0x+Ynkq4famCkKPCmU9CpCQ+qVikp+a2b0imGNIk2G+hEm
XK2gu5yWiNVKlG9qT4l2inRaZMMVp0bauXcONUoOs7ZFuo1BC+A3N8DRKdBMMPQwRttkptopAw4X
WiSKU61FKDOPkEs8CdxdMVg+mkha2EBhgGj26Fw3LUo2Ywv8tmmQCnDSXGyNNsQfK/PUGz+3sVJQ
4IAIWw9ugDFQTAnycoMMIuVQq0WqZCqovye1dqmIs7KTLNH6IGwR8KltKmDyBS+UJkNPyiaT6j8X
6dZiIyk7DSiKbdiuChdLlV87qeJ2Ii88fe3XL/YRr/QGNVf5wcb0FuTx1qjMTWlGG0SVLnQLVnYq
a7GRjFEK31TQfNLiFvdAlJar4lANl0rqK49fuhAjltigcl14bpu8pejFWuWd7D7X8LXt+fx7dwDV
OU6aOOBwAKVvoGk2Vfoa6G+fOiDsRQqQd9ja2S3Pnpx7FTZ4omLUM+oX7sUr82rPf3/3y5W+MKAq
GfOwiINnAZTxVAAidf2GMYqx/9wnzHPy7iXRAO11GjQPzKJ2I31xpdX2zjCmCytn7RsWx/8oU+iT
k2mBGFGKbFvkZffIBbb8UcB9pMGMOsGF424l6VvyPOIx7OPMJMZsywFLM3XJlRnRowPdLrCUmorr
xGbVnh+1jz/LWqIUGqs0ESfj6AawhaiURN0mL51hb6MFuQ81Kz2ef89aZCxSnCCcslzaNDpCi0Mg
NOFPOggdZVF84UPWXrDYmey27itskej9BmCrLKt8cibtG8Zr44XN6b+y0gdJyNJT2Za1MJKQ5p+o
HGVrKYq8M3w8QDXEP3dTZKF8oSOrigHDLvNR06xjz8P6T0eSWvHCY84xchXrJWe/OVzCvK8kpfZi
P0OPdhK5Q8dj8L0jXcK7NNe/fWrGlnbLhi9au0fXxYU+vbPLAowMWhizZPb556/89KXXsu74xVDa
DGdR6HtI8L8tFNEvPPvjVW1by+1srAddGeh0C7V6I1iu/SA4yTLCbbK/sKet/fz51e+2G/T/w9Cs
OKucCd1RWT2alXNh5NcevdjJiqgMnGHu/2ZZeehNZCJt5ff5QV/ZW5ZkwRElf7QP2FvyXjtINJc3
uGLhDlVuSd2/DCWaAOdftDIDS7oY0uwCkXmGhz1kqwLDGYvxhx+MpCTS/OQ7FrOMrA78dkHIN6AD
0/xHb//wjRs7+uQqWtLGkgLDYGnzfK5OKK6jsX5r9D/aKbqwSlcmY8kYKx2zFlbC8/G7wpLka2pV
myzgP/9+1nY7PxEr+6I5L7J36zTW0GLuk5pBGuVVMlIAwabgOCX9w/nnr6BK7CVnDBeIoDERpHVt
HQekwNj6iG1WqtxI71Uby72VJI8+Tm959ckvkv9+kT9VhapEnMTSsh/KQENmxd4JXVyoP66t3P9J
QnXs6bAYdzGh3cbFcUQ/Tdio+FzYONaev9iyzaIebJR+UQVBlwZR9U1jY/wDmQ/Fq/NTsvKGJfy0
xUHEMGu+QNT9Rg+fNVyrO+22/1ybg2z/3wmwRObhL8AEJKb13bf71zy07ifvc0xHSR3w3+eHTZsl
UGcst5/1TehAhMFrjcSFbYAm+BQrmJfMg/c+LgTOOMDdLbdF2baZFYh89CGnG9N6+dwsLHbxakRk
K1dy6u92gkRxPNB9Kg/CRKWru8h5W4nuZfqWT7mflCovUVrvZCNJ1cn0K2pCn0t6lxjTIAvqElKo
g9JetnESeFYqcu7qnR9dgFKsLdVFLJdRTF0HX3HXUBKouLS0nCfNeyaqLyTTK8VBYxHNhpEMOEMI
EFsi/6ljtw6jtTykBZyxWMdt3jbHbZR1Fwp5a9OxiG09aQfsetlshYGybFnRhPw6G11/akUtkaWl
bMOpB1Tset0PA3uxqExRb8224UWS68poLYGlYW2mGe5wnHgZ19YIrWK9wxG5Db9VajK31N/w3/3c
PrhkfpkIVmsVxnIuFamNpzibzjc26P3sMuXv+fFaaTkiO/RvjOstdMpoJDuOEqEdqbE2101ES1ZJ
UpazyOxbai9IkY8kQ+T02k4N0Q8evK7HzJHSia950adOLWEsIVfpiD3jgMjnqVS/i/oUqd+H7kKU
/tez/5+bCc9eLPJ2yPQETXU4kQRRsE+A637x91TCdyl18N/oCCFt9YAJ1N6/ny6c+x8udd65WOox
qLXeT3hnZbB/BqcIKxNcTs/P3MrDlwArfLNLr455uNY5GzBxQ63hLPGZIBXGEkOlqc2op2OhnvQU
PTe7Lvej5n/rrfZCArH24xfHV5BMJobF/HiRfBfTU1b/qtsLg/7hdslPXyxoZeoKHVIwZNRc3YfF
T7V7njgjHTzezg/8hykpL5i/6d2piHM6XvIyVeFM+hoyoQhuRtkRHbXTFEcnNM4+OcHLrFQOgV92
GTR0v5Q3pu5VVNcTpLx9KS5ExfyoD4JCLioOAmOjSfUYK8jOb5qRv8KXPZwfpbVpWJxaszJyKqUx
nUouT12GCy767kb5w0Sq/fwb1uZhEdGNVAIbECUT3eoo17+Z4fOQUrXUX6Lo0nGytk4XEaz1k9VG
UH1Og/HUlz+S/M8Q//rUz18CpuKoSEut6KbTFJXyuhuV7FrNfe/NrMP8UKOWDL6wkM/nX7YyG0vo
lNMkfp+UrNkRGnaPkpRjtVhyPYdQDc+/YWWkllgphOdblOl9InqIp++j2qPlmVazuYpd+m+fe8ci
tK3/5+xMliTFlSj6RZgJSUxbIEZynqs2WFZlJQjELMTw9e9Grap5SYRZrrotuw0CkFySu997yqyP
xWTMkd0iKqUFf7Hm+im1QFI7f4O117SY2ij+wI6rw+du4GjvihYupR29bRxQSef0Ukfh2k0WM2M6
GSsiewmTEqvDsbw8OAkKBSJvDgOzPs4/yKll5ouJvWwkcqmcszipSORVLnns4q4ERADuvjgnWOZw
aIk7PZYudOVBc2o6gu9peik8moScZuBXd19ErpJXsOG1MNrgBcI2aFtSUOIzL76dder8qBwXdGGP
qWLeltCjbFNszGXgpPYo4CkIHAJKfTD3y8qSYlUuS/xHu6phxN2U+wy47o3tto9zM9rwd8uNCLhw
YO+lyiM7BRBAObCmG1hLQwEC2QYeHneDF1uB48KDTTj5n1629qaGbflVDSQPnDtLmK6q7omJ+UE1
BvjnLZLvTX1nuf2H11o0xGiYfZURWPCh8ffE1TXDhlhvFNAUn6DnLGxKUFvpBFYVSGKwRQMz8VS9
AxLkOm3Spyw1X0g+GX7KIb5OO/OQp6D5Msv+SOBVAKm0uEad0DxABQoTL8wjHyU5mJ71VTQIeDN7
UmyEoSNa5u6ea6w5tikfMlAcA63mQ1x3sESN9e+ynJHm0dOD2cAnE7av4B5Mo4YV+eAeOKAkQIrq
DhLTKQ5tVALCgTfJAQS6BhZ5fDe37V3VOx99LVEK5cnvPvM+h7kHf68vfrYAoO0E0sZwUwAK2QRg
22+HSgMYrOBJzfMioHU/obcUCBRjhk0eV9Bp65OmOeH7pmRRWSd3ksz9dp4gJoNpOmyBp9zyM8uA
F29e/YbV41ufQ7+sRDVshMS/lYMLpxqbhRAq/ylMj18XIouIra9jYGTgVZDC6SlLjRAVGrFJExLj
mUHurXpphI3ino+GQFj5d5DeemP1mMfZtuewefZK2OU1Bj5ESTVofs44guRQW341w+SY8TFHWRpM
IbuXb51Vf5jzgIqVwsucj6rObmJ4lJpgPvkKFnJZIx7GCZIQCAc+kxagRhdULr/O7Eei1S9PT1c9
rC/8zHV/TjC8Kq3qlo6ijDKY4AO6RUACPRHKVSMAKzFgK8/AsxXDA8BqnxUoS1NBDnaePgwabOKB
wyB4qh69Qb8B6lEFSZFMG3hx2kEtihcbYFcfOJhwSnpwAuxfrcjuAQPcg7oJa3ELiMQGHlI+uFdv
QChA5KQTchCgsYDPZ2ag30x068j0QGbvWSZdG3qiUkHKutseTw6zVZgrWrOp/NRKbqnhXZEO9NsM
LEcym7taovHSVG2NFkXzuRdt1Big344a79txjceim8iRCNr7vGSmb9DZ2zD440LpDfWyyoytKGEk
kEuhd5LVFRy9O+OEgAQRkpJ6n1QjEo0M3lfwqaw2oEHkYZKAbgOaZBemWexsbZ5kQJzBpRSGAb8g
Xfw9tNjj00qWmwpmPlx4P6YKMD5XOX48pVPocutjlFYFIpxGiT1/TZ3pvsziY9KZcLsuiluKn7Kx
nM4LUL8/iFzss2p+AJrlirvDD7NVpl+48VXX2W1AdXZb0e4a6Aes7S4Ned73W5yzyBYex67fq8aB
OXw/wjQ2i8p8vAPrRsKXwSa7Ku1eYjEMUQ4Z3V72MHYkeNUFQC6AqA5gljTEh6PkraXZYTZ7x69h
8esbEu15bpqAc+PA4/1Usgos6aBftB1vWxiI+Mhswgl7BMGYAn8kmXvtmlAv2NqELXlD9L4s7BcM
xW43186RVKUXdp4Jr7R4qKHkAtJmyqDNHVxOj6PLrygA9wCizdWNMVvZWz61+zof46eS49OSZNi2
HM1YWiprg+r+Lq9gkgmWe6Rd1wgLqxueUGg+gI10p+zu0TVgkEzAvXC4cuEJmrzGI0UVcXafJ9N9
8OjcAdJYAQ+WzLcSrkmBbVnXBbN/mgV9NGX5MRrpFWQFByPpuK8Uog9yMb9q+NFuEOsw5Aa3P1hZ
/EYc0oBrrJs9rTWI6Qk6bFWdunsPVtR+14h5ywcQerq2u6FpXYY8rX51aO0EDzR/zGeMUofNjg9G
zGcDE3sfo+0xk321bXMkBcDHfGFF++xIHgOE4fyYNdjm2MCjHaa9dbqBgM47fgJ4lwfgQfyBKbCz
LSZ0KkNGrG8zDeFcBncjkDJ449etd0vdNBLKAOlxnPNNKYQRcre0wtkocPIAmzK2uyvWTkgSdSCx
A9kMTLwzHmKRXmVm9TJ71S1JCBoz7OlP3o1/DK5/wRXo0YL9NAhG2VG52a9RGPXOTOMuGGJ3Q+cE
PeApuzMG+a7z4mdtw7keMgJfkWFX4kwoMvqhZ3UTk+RVFf2TmYJ0XYP5wwh8gAi6iQKzMg2MRxpa
xhxDokWyEEyDlzGzRDBN4mgJwzxZcYKZIGZ04pTVW+oiVlgdwsyk6I2H5WvTdqUAVAfLqs7GI3TW
cPE3ax2UoufwogYOI0vsJzvh91VFgOcRgLgQwm14/cfTdT5hNbPm7MEwQDOgNqzbaQI3DYbEBWY9
rKdFlE7zi2gAlh9s+pyP/AjKyP1gOo9jgk5XVRUWLMfLNKQ56QJPJQMkodAx6caAWbI5AkmBum09
GmYAk/0ySOP5lo3NAxAteovx4u0MAfIKc+UHoNjwJoQDctAkpeM70jYPo5PAPBsu8AHpsV4JRA+/
QVDYtK1rROmAtVJUI/IUVoWdh1veNSP4ujn4Vf7glRF8o7FgFulB4DLtUNw7sYVWngbwK9j2oldH
w9R7LO3fWJRfmVncOcJww2HE6psKD9ayaFOK5+e0R6UW/sxx6Gh6PxstmAdzfmcO9W/s58tdZVYl
EMBqCnqndyIrZQwH7LT0HTG4d4UECUxjBxHAS5Dc5W0G4bhboXV1gCEMnB+vEb+ID8eNG5oMD9jv
PvP6hKy2xtoHNJxDmwg36gQOsKFFR9Bw0mIK3Np+iV13GNBAbZKIpG1y14Ikdhh5PN2JIaO+A+IG
PFZ7OAx7cfdQEGGh/ygtD3PJ+995aezLDub7aVZR7FRqve1Afv1TOtyDVsTI+LaFY2tQzSCp0JQo
YEt1e41e7ek1LfsmKpPcvK0Hw7lLdOK92qbxoo1hvrNjDR91bVOQnUDoO7B0wuppA4TiVHt40k7b
csy9bYYOM3imV8P2BH8PYNcyX3kebTcxPMG3VQcqaTpaw2NvFhrbSJuEs4dA4I7jfTFZWQDG68tY
FZWPbc4EHiE4KJMhzH2qLLThOW4PxjU3fdTMRVBhXzzWil+bMFnaQ8X8J3PRQND283srwCJTHjxz
VAPXN6bMHog89Wyj+w4DqY63ILiLDW+Ie/pRNrhQA9DJszv7cU/KoMTueRu7ytqWjekGhmgV9Jgg
fBhzq0IDWLMwrk6czARGsZNjWbtsmLDqaRuzt0b2sjOg+OsAk92XRmX+rJvBu7KpJgE3Kho4LJFX
pT0AS9KNyZ6nkxtIy7Ru0E4I12+HpGFDXfleSC9Xu7zt61ezsYA/4ZB2NLX2PkuFTQ2kGRPmtfkp
GVpDmzyuIy8GhUWBPxEo8DfBj4KtsenweOvSAojPAbzv2JF/0qGBWBDUh2Pm2r94PsBlPi0At+B9
95GJ3Lhlqt31TL9VBdvLVh7HCkViP8boq7ZT23abWDbZbozhlwmycY296wj0CFhY+wz01dCrxp+Z
wcvAZZUDbvzMAmHXcg/zdjiTSouFFeyar73MzgMX7C38B8Q2SOYGP6epg8M6SFcxN5qNhqInoLBS
CxJitRta2XBR67o3yxMAuIDRN2CQwXFJ45CF/fi2UhgaKR/enR5Ohsk83rU48sAZX93xBhMBceqA
Zj8TMgUgY/oEKCSrKDZSVn0osuYxJzjToG0RwExQ766Y1YCB57UPtnCq6wQCtnCm1m+eMW9jKGcM
SzdJN0piRzLUA8jQsfFGihZYZvxiuNo8mSDT+U5W4OA3Nz0aVHPiy8QdQ4t4OLTp+E+Vugy7bgf/
v4S7Uwc46rYHnmSDXBVCVt79QPtuBWBC8lnoHoghBXS4YUG2VHXGRqkkA4cURuup7Mx72EHDr77D
HragIOQ4GmzVQBFRhhMYmOAzUOxVMxyKXDpm93ASTPw6n2CyWwsVwYlIBLPhNretPUDqgmh6PcY1
XORPyFN0qqqNmhtrz2HS5JuUt3eI2hC8dwMID4hXHlS2WJual67LYu33Y5ZvmoqQbT5QsoWd+hVJ
+nxjVQbbCj1+lgzmHoSkatPaNuZ3375i49LubC8pttVUezdOiYDrWrz3hSo+6hI2BTNsun2YOeFh
tHocm8GtwQUCPyn1+E/D4eOttkyccWccCCw84Guv5WPDmQMd5liHqFXiToUlfNsroDaSA+BNMWB+
1gjyap0ALJ2ikTGbJT4oh73ToICw9EowUEtAaE3d0bs0weqEcuqdRRGaHZxW6Qi3lZ7l2PEL9dJ4
8T0spB9ZNo0B8FdPjmO92wUOfQ78VHEMINVDOdMTQRC2iFaTA7BT618gyFfBWBMPAauCNF56ToBB
bAOoydK7jBnkWOcw3MvzDCt3b3w2ffPTSudpBwtpM0Ry8LqDABL8mvZzJP01UMu/SgboegOCVZjB
Kf3D8RzQ2vHG/RYElZuajlAnFBm+a6uqEz96CgxCYMJvJXpjEc4DCHyKjeboSi1bbCOcODW3uq+7
2xKEAMgO6M++rZswHcsKYA3Gg5Ikp0GUvaDq1dS+GE5MRZJa730ixV5QmW27FsI/WFiJjTGPxq6z
2XDNWG/sWwkfrjo3XyiaXV7bfMggzLXJ3rZBZ/Jcd8IWUOU7I8FuVEKEeV2M8CZAyym2Xli4tjUj
3XMJuwQn8Nq88AG+l9u4LmDuRZz4ukJO5Scj4OdiP+OBM9NW8dVYp+MvPvT6GV6hQ4CcM9Z0K0kB
Mxur8a0F33FL8Rofza4sAWHR3RYANYHyfyauctLaD40h3Khr22lH4tl6yOIWvb0WyfdzldefME+E
BESB4h1Ys1cc4XgrgjJzeWh2Cp+lJHLvwoF1h2qeu5khYd3BR05vdVLUR7jYagg/UzuQU+WwfYpy
YmB2Fj1maVeiQtbl2MVp5YJ1hP3EbAYTGtrvz6fVVlLOS32cZ8Hn29UgvwkK+jUIsVAi4KxiWORQ
tdiqI45cSkWu5FOXYrh+MICKFeMUYW2QG0rFfTVZkC/BUPf8s5grecilHi6mg8T+xpwiQ4Ce4TtG
Ub4K6s7vBbPg7NaVbvOrGqBQBpZq5DLgLMNefXbmGjVbBtoRsnz0T05NvrHyyXxFeyG2rQIFhe/o
AdEzvaxOxKrk2B7PcNfBCtXg+M5y/jjmIjQm95IzxtpbOH3qf6o5AkFITSqeIwLcNIHPgwOtr+uA
XHvpS37dFGla5HTrf26BZnqDNYVAGfCNvTU381MO/4AN7B76t/G9uz16P6ARJBfMQtfGzSKFLZu6
NtweVRGKA5Rn7SmWC2JfKEmt1IvIIrHreWNZ0A4J+CIdm5/K1fSmr9R8sX30VFb5InG8lOu5VY99
YOL0UZ0O2HsU6qpKgPbzsI92kDSdlbwBGPMTLlFNaEpBN+enwsq0JouMPNirJmvghhnFA/9VTGxX
1Ah2rllhiZelBax2fPjenZY1KyOldgnuUFTFyf2om6sqQ1sNZBrPZSGQ1J3IpXe5Ng4WlatpJlgx
5gRJJKcfniSI8z0SfwIGM6WQ/YXH+bIXwuRLZZ8cB4HNA/wWHZMfUo3DWEWTB9hnX5Ukfy41uZKt
MQXn393XT8SXQr+EJwPv+rmPSlVmgWOyZxAcKpSBjAvdFmtPswwFc4FqBFipMMdWOJJ2kHgnffq7
8HRYwtQau29+nZfi6fzjfN0UiJe3CAtyyGGGm3Z9JEV/76X8GDPSwG7KDeXQHqDfOkx83OaseNDx
8M0PtogOHTrGMqTZMdJzOflpkm4bC9YGfPiB09Y7Zp8L+isIy+cf8WscAx5xES9ynCFxkgK7ti48
dW01oL7DnlmSQINp+jqizx1Qo/uRCEjNJw29ErK1bnubNKfDLak9xwxwtEQyOc+l2iWlkfpjL0Bl
qvWQv4tRlrf65A7qa2Lj4JOx2UB6u4FrPkDqheO7hVVtzz/L2uhbLEYTvFc7kL9VhDJ5AzvVKX9C
+0Uc6drOLzRFrI2/ZRjCEUdQWqtoNDuwO8m2cfVDl8y7mbMbw0T3qJXIC5/m60jOvUUgcpEHrNsJ
99L0rpHNpmv7C/uKr0uP3FsEHuTmbelhSY1UjsYUhXwQITWOeuxvCG8LvWtjELjAsPlW+67Jl4qi
AR0fgBXhjrb9GCfPXbwVKGme/+wr72kpKJpKQ7aWl/YRa2b3kZs9RaWrr+ILDRhfrzx8qSnKHVlA
xl8gpjm/u6wNQDoPkbgHNyHztZFeiJxf73H4UlsExH2pLO3hY5ftPdXQXhDUBoakBIIsufAka/dY
RJZeYIY3qeijqe2dXTEYwxPaZOqNCac5mLP0zYV5uPZBFiGlBlYvFSxWEbICu6F2Qi3G5+9968UU
L1PRQrKaAKtSNCqQqJyj8DJXF0LvSgBxF7ObijzJHHfQUZ2096bl7WrYsABhvzn/49cuv5jQbC7A
Yhd1H6GgQMKmAj1LSnYDGLX9zVG0mNitmkC9RB0+srLpEbZXtx2l27SRnyDz/jj/ECuDaKmnoWUF
5DQ1EAFL94T6liOqdbXVw0myTR+LvrYuHORWRtFSWFN5/UwgINaRR4cn4U1XlamfvvcMy10EM5qh
TTIdpWOd+EbP7iggz0Vn69BMviXkM/mSAgZSeqGL2Ryi2XiiXork8CGnl6yc1r7CaYj9c15JZlLR
DNW5yEt+QgQMjNldMwAdZ9MLI2kl6i0VNhkyKybszIZoSFRwEoynJ0WH+TNGsb2+JNdc+8SL2Wyi
p2SamhRe4CgeJFDIUvZ8/guvXXk5k/NOjr2LK6d8RJqy8TvycP7KK2uns5jEicdjNQ9iiIruVyw+
ac+eWu4Fo5xu2/qUpirBMJ6/FzGWOt8UrfZogsEJAZTIOKCsnDYFkWQ7AOX4rfMifJH+O5LAyOZp
3iDmQWMIbtwYVYl9d/5VrXyEpXgKhriyZqqDQcCETXP8qoyX8xdeCaRL0FYq6oajcQihoffiZy8v
nGhC+8FeC3rJjWPtt58m3j8TzBMxMOFC6ahHZcl8BiL4wm5l7bef/v7PhfMarUuofWtkTFrfbt0d
6Mj+yC8Z3qwMz6VOSnpsABGJ4nOmiM6TnnbcHCQmlrhF9gsGPkjbdp6NhGXTyguxYu1dLaYxS6Eu
Ixbe1aR+j+a9O174zGvXXUxi7iRey4xeo8nivdYfHY7h58fP2oUXc9hr29EAmF5HvBkeWy02hLbf
nE6LFbhpE5QsGH5zDRQztP9pWn3vLS/lULNAoYU5sNvIM6S11adtiAtRZuV1LIVQrjatBElGDaj1
n5H+6JwLycGvhQuwQVmss1XGS3QhIQAAq3SC8yL3qJj3yoh8tGsybXTl/DAFe0k8Z5/M9FoU6clR
FyV2VOLOf+q/vbr/n6/iS4GUYF5p6xYfxCx6Z6/dot+Josk386lfR8N4Eeaj8DTbiNxE/lSC01pP
WsBLo6gPpjkbcE9Bc8mcoE0JJRBAgJGZN1APhkUVcWx+06lpOpz/rSuL+tLen0kLx2euT6/rJy1e
BGrRwtnp4sLKtfaZT3//J/Kgk06gklKeSLg3RfLJ3EsC05WQtpRXGXEvsy5xdDTbHyZyWDCkODF+
w/NvZe3qiygAYDBYMo2lo0ZdWcgzxGNks/fz115744tA0E22Z0+5rSOkeZBJ6vjbPMTvWncbdFZs
z99j7bUvIkI3mmzQ2FoCRojK4DHNPr513aWMCr1QhtOjDQWVliZU5g8S/zp/4ZWt31I9VfLUGDxp
6qjwumOH+KXhSZMO7520Qh1fYimtLFRL3dTsZF4nsY2NUAd7SZkXNXF8k4On4IsGDUZz/sx49kE1
TADPP9bfxur/iwSMLC2wCTgJEkQXwF7QP3uV6Lh8Klhae747EdgsmI41wAVH1UYYZ8hRGTOElX7s
SXcDG6BLlnFfPjZ+xGKttEzSwd7InqLKHTbd9A6+XySlDYD0C4xlN+2Apr+8uRDYv/ySuNli6pTN
XJNcWkPkorMp2TiDUk+ocrcvaNHtrsYR1EdPlZe8MdbutphMdTNZZu2iHNYlCgV66nqvDRHGz4GV
DFVE4X1aZl5/ZzXEoy1mFRK+8KG0kylCmxXac6b4A41B3/IVZ2Sp29JkznmK1uEoiZtPk8JIDinn
W6OcLqWsvoxpuMEpvfhPKE45TicKarCod8gbdM3v+ThBYVk9nh/qX4Y1XH6x7nro6FHoS2YRy9Sn
mSVBD6IokBI/0Hd7ISr/NYP9YjYtNVwFmOXj3EkWcSqLK6MRbINSewP/YvTqS6rHPSyq1L5O0vFQ
dWS4S73CCaGULH5a6A94c1tzOnqexy6E2bVXevr7P68U3nx11gI9FcG0CimD+Baag9+2Ayz9997p
Kbz/c/12TlorGzSLpjH7A7XGJs75W6OH347iF/ZLX64U+GyL2CA7WLkyY2KR6yRPCkYzqAZdOhCv
fq9FLBBCKc1S/H6vrq4gAUDjt4A3HIub/CAq/sdo5E3Myz9ty7batX7VI1T3YF3MaOrOUt/0mguD
88sUOkMLw39f5ESq1q14RSNl1TtPW691jROQnAWy0f1vNtc/bSP/df6jrQyKZVl34lZRNXlLo5Q1
ua8d3URdNzB056biwkf7u3x8NREWYc+rbYLm5IZElm/4kgbdNbpq5La4t16bnzaHmnTjoYuiC8xf
SH8fIGa9ag50yzbuHk09M5pq+jBPffFYPuMf7bMYtmjBvDBq14bUIkwmaGZKJDp8IrtETJ4Yv1Zj
fqlAsfJ2l/K4GIb3uZW3gC26z7nLfad8SdAjc/7TrcSwpRwubjO7mq0Y8tZJNkFqD3sXIg2fwdhg
7NoL5cSV1XipiCOmM5iTLBAcJewCy12DPkdewt+7vzH0c1H0j3l9oXK09rJOz/lP/Cg1RngigJrj
KXArg6vv2nF6SJL2Etl87Qanv/9zgyHmUyliRSOGdq8wm8zm2fPa6aAbi16wQl9Z4f/Gln9u0Ujh
TqCqsogUaA+1mivlFCFVgx00VfOrsdAOd/7jr32XRSRMATjHeK1ZBLoe8L5pic7Ysag8aMLKeccd
ptGEmEIrhPYjP1b2pC7ceO0l0v++RDhLoqhdIEpmOLDm4k/eW749fJ5/qrUhvYwUrpVq9B7iqQgN
u+KlTz9MF5buoKCfv8HKbF/2PqEld6RSljRyvWF6nqgt9tJm9FKXzMrLWfY7TQnqa06Oy7PevLEa
OPgl3rUrypfzv37l9SybnaDOMuUsMxpVGXnUbpX4ugTvJLPQ+RY3QxOcv83aUyzmiZCC59JVLJLo
XHqEf0p2XXGPRfAHmy/tTlcmyv814TAXHh3QI0WzK4xtktR6w0meXp924HsGxPcWCkv1reIqVtTF
bAHYRNaFImVkuDAC4AZUybFfAXxy/oWtjKpl640cBLG7QkEGl3evJiqSDYc65vy1v04R4bcv5sRk
AEvtybSM4D6nA89MwbPjXhVWM2SFPdy1/XTMVaiZkUCFltX6TtqudZXUbnZrqw4nJlPm/YVf85e1
9MVaThbLpRIFq9E7UESexapbh0MRVWVUHfLMtqF4MDys45k4xGgWe/IqNYVTJ5FQrZWKd0XuOqGw
ehm6mkjTR05k2jOFdo0Ke6qPYZJdODue2EieEih7TfIyp4X6BbVCzdAQTtpnXXrJA5eO+SYy9C1I
L+OvaLIkO1fG5i1O5dM2nzojCbxUkqc4s0GkRRnOubTH/XJqUG/poE1m6GPjPq+j3Gw0FGsiDWXm
9tuaXLLQ/LqjBrc4Tf5/lhDFYR8LCF8dSThPfrRVxaGuU/O+7gfQ/xrIn2BIWELq6hFyO3QmepbN
uYdC4vx4W3nC/0uPiyEeMgMGobyesa6gRQ0AIlW/n7/6l9MeONbFROTcctH/nXhHeFOX6MTNbmZs
6RTLQtpA9lrUT+fv8+WMxH0Wq9QMq/O5LimegvYwMyr0DUBhWXj+4muvaDEjbScp67YDL7O1gW7R
4g90ZTvErG+CJZcNaSx2kXUt4L8z8o+KP7LeC+b0cwY29/zv/zrPgyG2PFxnnYxF4hSR6TlwB2SJ
ea06x3uoKzDZHWz9IZwYUpn7ve5JkJGuo8EUWypIxr79nsutt3Rzr2J7hIbdhODd9Fq/hW4OMmPu
t272fP4xv1wt8ZSnsfHPRBqzZkS4IHnUDOauAqiYZc4bm5Hn9uilOsmXRzXcYzGeGxG3c1Ek7OhY
yE3Fc52G9Zx/2jF5Mjp9NDT6VyHYvFQaWw0Oi3HdOe1cTl5NwfqIn5THW58PYlOiadkf4ummyOMX
o2IHFP2APGm6C/uOlQG/7LOCPx6w8RLbGY7oM6ASNxm5z4T4zn4DL3GxpnhJB6c/CZpOWjy3zmML
x5vh4/wYWPnly66qxhIuyk2IZpK0qMorv2KJj6PShZm0EmaWjVX9nBRGB5LwkYNYfadrOoejh+Pp
+R+/MriWfVVjFWNbX7WnHz/+MUkTZr3YJrW1K5v+ibciOLkrnL/V2oMsFp0GMq0Rrllgs43jljn1
hvNLaIu1S58+zT/TMK69GJKO1jv2tORgZkCTa0B7cv53r33f003/ubiji7IbRsCtNADc8X0+Ps7W
6/lLr/3uxdTm5mQRF/L8YzlDp9wdnfmb433ZRFVBkRmPDPZujUGGcLAyEHy8JIGaxryU11778csl
qrSd0nMz72hAQdR38uCO4uH8e1kblYvZShPJi3YE9pjGbuUXfTmGsDl8n4Y6VHOyA/LluVDdJfTb
ygdeNlOVQpUJqeCI1Glzn1MKJVYMRX8xqUsb7JVXteyiwu93BHXwNebJLoK4sug9HBwucRz/ZmP+
b8MMtNZpJ/TPCKU8mVVGwQGYbxGCYOPyMr3jvNlci+fx3vhJ39y34Undq+v4hl/4QisL37KvKm1s
dKwIsAGAfc3CTmqoGO0c2i0f57k06NPcvBC5197dYm4XkDrFtqawEaQKtgK9+aaZ+nN+nK19+dM9
/3lxOodrwwhN9jGOX4mlg2yuQbu4FLnXrr6Y3WgdxfFS4atX0081vbCTNyh/PP/L194K/e8vx2HG
zIcGJFkoE22w24YhJF5zyUx47eqLqZ2ofgS8GWbCRextbK7vvWw8nP/hK7vzZTMVduZNrlIFD826
+p1DUirsxwKuuDZk3b50ut3526y8+2VD1VSBOW2UKeIfKDjKTMOyQxomvbSxXHmKZVOV8hpZ51Df
HkFsgQ0JD+ZCbQCCOoB1ZF8SPqzMMXs5rYkYzTzNwMcAh/zBdpP52Dgxu1JdQ/ZuBjzO+Xe1dp/F
wmwy26udGluv2jjCVym0xBPIM6GhvM33bnD6SP9MsxhtGg78guAQI+lRIjI0mQwzfd+Y34pGdJnp
KVKwRznr2TEVMbmZEw9Hygr2Hlwb41bzNr4wqr7+7HSZ43GcmtJBWezopvyuF/XN0CGP3zt2H9YE
hphwXvDPv7K1Oy3md5zYxlAQ3EmnEI75Y54PsHWS+QMWEPQCSA1DUdrr76SUKV3mf5KpmYuUaHas
K+O+afMjcqNBkWfvYzm9kORSW9zaQy2W9XZkSYZWRHbsHYZY6MAVIss2ZS4/SUFhpOpe6jL4+kZo
2//vgEth4G1bGaNHVjVhUcCRgfXxE+StBxVX93Yqh/35z2Sevsf/L73m8phL4aYm+YQ7GXOJ8a0B
9dasl/eTw/itm+n2Ea4B1nXtUAGtvZOiblJR8kKMUt4hyJYXRAVfB2xzud0b4MZj2UTTo0mt/NZO
YDHQpZn45tUXy4HXJ/ZYT9w8ZlYT0T55glvSJaT7yqdyF2MiryaSUJicHscJ/ZAW836kHuTkOt4B
nplKeASc/1JfLwhIOvx3SGTwS8NqQxF/0mnTDROQzchow2bvwjZl7fqLIDpDv1eSQjIQSb39YJRV
YKj4uisuLQZr11/E0BrtP71BMXdqN31Jkt4KRF++sCHpL6wCK0NomcpQsQLStC/ZEc5nqT9Zw0HN
lwTKa9de7ISgF3GsuUQKAxQ1dHiZ+S62s4fzH3ZlAC1xdJOUjYE0DwV+/tYb5lCUt04GW/QCqSX5
dv4eX59HzGVyomxyLx87gx7R7TzWfHrncA15i4EIipqqKyGxTZEinWR+yc+arsWVxbQAUDhOrb6D
fZgu7mfhZG9FnzkbkcIo1DCLOqROM8FWyazF3sna6VjqSW57lGl8dISIDbOmcacaWHXBW+LUHzKD
iO6zhEwBzESQSx89NyJZU8FbwYBBGZpPL0y0lW+9PE1R2CoU9kDNowQ29tC7WXmdZPBWOv8lvt6r
mMuTVII2QXSmafNIaeWP5u+uGI8VeAfzdCnzujKelukcdKHZpeueIjo8vXeFl1qhx8wm4up/nF3H
kts6EPwiVhEMCFcqSxu8wd71XlheB4IZDGD6+tfyaR+8FKt01QEQAcxgMDPdjfCOUhk/WyEVXy5/
ztxk5wP3ITKiBaMi9ZlzHLtEPWZV7AST47Ur3UX9LdqYwZmFYHzhzTDjQsxcT+3ZeJDkcLVA1KLH
wcsPSqV3aKL9fvljZvbGRM+NfmpFyIY5IALM4+3Ud8+ya0BQx+o/5WT9vDzJjClyww/qCMxoA6+d
Y2XfVvkXCVKwlG1aWHymvHWnhgV/Pvcx5+P9YWfqmoNfPYE7pJObI53XeDsU3quAV+JtFJ21MM3c
nrj/n6YLWUh8kPQcbWqnh1Gp4jasW70SRdksNMPPxShmegAIsRr4D02OELd8bMvi2WmHzYiK114P
LHl0465aNaVqt1nXgWYodp0v4OzjoAmN64UAc2Y1zXQB46w+Z9HI0a+bZzENG8sZt1KxG5BRLfid
mZVkxsFI0xJUOyIhxzppt4XPQNDT8q9Ns6R2NDe+cSDQF4hjLRQ58so6qmx45QnbojNrwbHNDW8c
hFjHqd3mtn0EYPAtZs2d7PoTQbFk4aDNueXzRfPhPA+TcKpWgtuxr+Td1KLppe0Xhp7760Z4OE1Q
ztQQyYOUfF6CABVPYR+kqRtm8XZ92ernzo9xHRa2L4qhz8mZa3M4WWnUH6ZU030JbZov0rLkdf7Y
TBt0eVX7qsMutI33mPDu1xiz96S3wRsmHpy4XQioZ1bMTB8UqRcrmwj7mIa6BXdSKcHXChnWyYGe
6FUrZiYPYruESBL4BY+ZB57T+s5B68bgPVjj6+Xx5z7hvFMfzpOFHkkmS2YfQd76MIRtHHRZtLV1
vnCZzI1//v3j+GmLB7zGofL68BeYt258VVmo8dvby/9/pkBJzCK0QlF1SORIjwhY1i14hFkZNEyt
urrZxgyMcg2CLMm+ZKAbbJt0QS9ixgzN4rTta+J2qeZHr21vcuhVNvlSX9iMjZj16ARcNungQI7N
zaz9QPuDpwu5slj+6sT+Vd2GDqGGrauxbnKuLSgdOfIO5Kn3fJSbYYh2l3dlbtcNO0/dsKupQCHH
FeKZ2uFXL2FREHlL5a6ZNfoHvpUguy/Ran6Erm+1CoHqv5kiTjYQbB53qXKy677DBHP5kjNucy1A
VVJCc8QO0txGl+9SfmNmmUxIV+O13tgIQMQUA/2zJVK5dcBbA9rUfqlTcibOMhFb3M88ElbQ5SoT
/0di6zt0Qj/kCsn+1s1vHNa+54ouNIDOfY5h65PPw3hiMT9mie62dZa90ylsQIocedcFB75xedua
5xYIyVBEsKZ7j0J1b1LtF0XVAsBtJo43wVdZzGpQinvu0e+eLPobgqsrNb6lEwnK+LpyAvRU/u8R
M3DAEze13CMBbv4rGGrAmilGetDSdxeCkBnvZApciQQNUXxS3rHz6FPpxrvUSxc6tOf22LBsNF+B
vlbl3jGqoT1ASPYCBsTdMIybqzyHCcQiUYnDSib32E/C+i5bGxBNH3gvR6bd78tTzJiECcnqUFJo
wcTKjoKjdxhEAvVbaO8jsKvCmwSjXSxcTTOHyQRlEZBse1L09BjL1xQI97cCXZgqOzXtQpQz4wX/
kbKytUX9FBMoB5rp2S+gJ1e2dd+Mvy4v1Mxee+ffP9zdo1O5faUnenSK8Tmfit9Ohyd6VIULL5q5
BTKsGYx/fWlFETQJW7Iq6meKyMAVkOzw0gAEpQtvlrntNiJyR0Q6J4Ogx8zxto0QQei8pN6jCz5T
AX0CSaKFUG1uuQzDDtvMB49myo60e+t0G+0g6UD34IrVC/51xqw949L2U/QPQdnPhtx0+5PU4T24
3BfimZluIeIZds2gToLqi4OIGZmYHEzqkPLaQVscSmhReYcHzEoqcgKDFchL02GpQPk3jP0k7+4a
GX4objFcgVBHqJBeoJuwVBOYf0W6UuHU3zfhmP3xQXO5YyBn3SUalP3jmPs3Wa+H59HKxSpDDzuE
7bGtrNYg+rE6fw+GzuhHb7tkMxUWOSS27Tw0MYm3FfCIe5CsNG3QFCkaoXXnPkTMl6vWSfkOROVk
SypLrCmUFDatS+jayQj70oOtdFPyKtkrFm9av/g5Qo1362c8+jJCFA701YKCUwK/Jrt+GPLXyBns
HZpdu1XVZgRk1tUQnryuj15sMH3us0qg10Jn0xbpP9CPM3tck6mkO4G7+rFoXfbi2DRexW6N+n/f
gzu5TaodsXmyYTHhB5Xxbj1CIQAaEgKaA27bt7eWrdzb0A69zWX7n7FP92xRH+z/rO4BSeAISQ0w
HkDKBRStyfgAdNq2rspTzL2FN8KMH3PP83+YpwI3t/ZTTqB+6p/SPg1Y84WjCc+ykgXTnHsluOep
P0wRZiOo+M+fIpvkS5qEewvoOuo9Qfp45YFsvFdqP2bO1karbuYvBV8zHR3kb2v0h2mnVochao3k
2PfJoe/ZWbpj5/s/EACAzvWmcPP7jIPes2OrdIKSB2ObwfkGkJ9Xd49Jj7133yx76WUx4z9MzK6b
JnnZ8ak9RSh54rUN3fVowcnODW04WdUPVPaNm5z6zB03aTa5Gy/ulhqN51JfJva27jNOpnNXoXB+
TqTYULd9Dsd0L/PXPGTQvxA7kYXQxohB8d1uvGSJ8eDshz7zT4bLBehSNG2Jh4znxXRdQsQJFLgI
TY4Ns5J+VWZfUz/aoxMfpLFeKhZWc87wDGfsF5lFNEnF0SbReqDQ3UjLlUP/xD0Y4EFkf9m8P+dp
dYiJzIVGlm7RXxce+9H/XSlrm4D1Xb1Ojr2i3F0Bm3moK76JoExLRm9vp8UtVLV36sxI3+bry/9i
ZoVN9C4IeaHmW5/bCR00wKBG3o39XrhvJYP0eBykE1i1QbNw3WSGp3HsKczQecmPvkCvfK/i/hhP
jYY+hgSDfDfes0idswYDEB9Fdrg86UxcYIJ7nVFX5aSQK5ggC5BALkWp3xX47i6PPnNWTHVGEEx3
YThAz1R0T2X+kkfAVlAVjKkKclAZX57kc2QJjsrZ7j84sjrqNMsgfH70fPdQ5nRXaGuVU/q98Nsb
u+IrmohNItPAKpIffT/t/Lzd9sOvy9PPfaPhXYq0ggweAvSj9KGVEb23ELdlRbse0ijwrOsaRMnf
Gt6HbwSOvE6ijMLWuYWpap08MsULiD3ofiFin7uHHMOfoEM3BIc+E8e6sPd4NR0mmz36Oci9o3oj
AG0dS4Bca/uW+ANCbXcJzzhzxTqGRwG4tMsgZ8OPMq2/Dl6+853hwONm3XoLdjxzyk38qiqEheSu
DU35sLvvePOKWCEK6EQfLp+BufGNYKTqxjLNcgiYj5oV2xTQoT2hRfIVKmblwnvkfJg/cfZ/N+3D
Aeg7xduJDMWphkwZA5m8pbr95X8/c4L/ht0fhq7yDlJTaV+cpuwtjNxDkd6OVQJe74ehvtLPmIjC
UBEQybdWDvBdeRzRZxZAFQ5tTX678Ej4e1o+WyDDfY4D7TpOUvRZUvXcgZUySGvp35Iqcn8Ly05f
JlvU9yQMBbg/RLXRiWVvqKjEqs+c4WhPSPtWXqm/2CyFNBod5LS3Mps+eN6Ewjv0nl4s115iOp87
MUbM502uLpRGOmrwvZvMETqAttK3afD/XN7TufHPv3/cU7weocxVIQk5uN5aEN4c8lZm0Fihzeby
FHMn8vz7hyl4GaOt1a7Y8cyOHFN3HzrOj8tDzzyL/3r6D0ND2jpry1bRY+iplXeWOiubDa7AAEC1
lRs3AaNLdOMzX2FiUcG9Cx0dAVhi31Q/eln8QKFnCWU349hMAgTdp8JjlZeA5iHdJk4a1HIIcoAY
VfR0eaE+//fQx/r/HghqZSjiwrHljn8C18tzwYaX64Y2trcpvQFKjIgM+q57qhr1HGY4P5fHnrlq
uGdcmp0LgKg4q3TJlm403pYAbqyGFpJqCEFIaEGKjcf5Os4SuvX1AAU9wOcXAtjPdwXyeP9fs9iG
CFzmDvwYQ22wURkUIyEh4z8n4tvlr5ubwLxHe8IRi2MCt3ro7F9FnwRuEkGnceFJ+rm/5mY6hIR4
3UYxcoQSHOwrz4G0H1QRV6EbI0hm6SoU4bC9/CmfuxFupkDaeBhCL4X+4NRO9dGLQ7KeqqxcQ0bB
u6pOyc2HfN7YEL1XLjt257gTslDZGkXql8ZWCzfDzHaYL3gQ1MdIDPsMGEpISFnfS9vbJuGNThc+
4PNHAjef76AEafBIgCvncnqu+lSty17daQmMU9TdRV0MsqlifEqdJbFq8pcn5t+7jptPd+DYKBpH
JFzvKOkRornNmopmXLt5694N9uidEY/RZqpIjeocDcsTH4WLHJX297YLYgV0ibqvCTpE134HOVOk
Tp0gp1C8qWzU83wNkAqIsNN1UldeYMV+uInaASI7DYune4AZOuD1oLLbuQM9eRBnWg2jVx+KQbNA
sri4aShtVm4twucJKND7fKyqvd2p9llrFj6ODuqeaDr3N61g8pCrUuziyZIbm1VQBeucfiUbq1nX
VvweApKxFlWRHKakLYOxFnwzCNJv2qhITxnsAIJfjf4qSmvapE5THCMP3lamg7WKh278BlkcCf2s
atiWikQ7luvwQJI6PNDwrzpljlFrCFXeJRISshrluvd2AuQIqGhf/G5Tkh480Udg58PfR/KLo44e
lnIbl163dVgOCSU5Zd8gydRtc63trRa0uNE1kRu3Tu3nGIH7msncf5CN0zxCGopt0k4hz9bXxYum
4o9FSLtyrMqHmlGWrKGeKCCkMBV76kIpqBU9qFGgzbry7Sg/jBDhe4lHVv+oQlt+Y7wDV1sCkS0x
2vcyK7MgGbJ0m/lQK9VN8rviEQEooc/3hSeGQ5FDnBhGWHxJnXjcxwWg7XWDbKQ9OOMTmOKx3yBK
IZDATpoNpFrrq2oz3AzBe5FD+W7yPfQ6RUc9QjQJkp6yWyq+zRi5SSKTEuDxte14x5g8x3YOWehh
RZvnhi/d5TNO1ySQIbVywjq2PNxYcX2UTlKveemPq8rqylXBOm/jJE2ycK3PuV3j7vVsFBOtwaYo
w/Fb1mbfktDajd1SnWxmsUxqujb0kkRJuA/VufHtUBb9Cnra5Q66Y+Ix9Ityffn2mIlOzMxY7CvC
KcQajhYEloORTgdwTy08uWbSbtw1blmIHE1gSR5Q0QCDYOlZzxwU6Oj7bfaZB3VToDX3Uvk8GCvI
Ncv6h0usZ6BaXi9/2twSGm/WpBWJzqMCxd4YWG/3ffTF2vHevWop9TSzdmb+S/qhTiKJ8CuOxnvB
mj3X7ULgPrd0/6S1HL8izXR+fLgE+gwCjiuLd2Xkv0K7rYHyXPfcZPo2QeuFD/WTDILIMgyX2jtm
ls7krBs9VPp1h5jVSt58AMuI9xqq+xRy11dtjZnSaqzEKcHlwY+1Xa2S8Zto/qjmLE2uFhJOc9ev
mdY6ByxOfgbG2ZYCalQPwyo+a+nJsM+3XNZy59k0Q4nFih46SASe6OTFN1HF0wCC4XrvWCR7HSIn
gxRir1dgIdSbMYPWrE1xdYAZUmyyzup2nW3luFkl5AILqRfi+hnfYmbLeruHL245Nn8YjiOTIGNT
v1knf11e/bnhjci+1U7tlW4FUBzTUCCKmrvMdb7GxF96Oc84YjMT1tUT/LyPNguAKFdl90bTaF2I
pw5ilEov9dbMnVHDuZRIiBRTAlicdY6TeFWtiFB6TSq2J0r9ubxUcyZu+JAo1j6tO48dwzHPb0ke
T4fUldb28ugzn/BXae7DGzqNOFdlxLyjDSlw5MvTLbqaN9AxgfxyD+rTy7PMbPff9P2HWc4sj20s
JuglEW/tnEmcim4dLVHwz41+XrkPo2dxO7Q+97xj44EkqB4TCAjyJg+UaJcYA2aOk5lqGHlYMf/8
AZX7AB6PlSrOld63evxR2vnz5UWa2wrjxTnA4hJLIvaBGa+90bmRxV3v90cdLsGz5xbKOK/CL/mQ
5ZghQxpfht9jiSSDd53HMPODkT15rsgweBS/1s0f4m5L6DleXpqZP27mBV0e9kXe5mjjiNleu8U7
Sml3AGwtRAlzwxuJWQJB4CZ0qH+sJsqD2vJuiwJyuolK2JUfcD5XH44o1fVoQUIUfS4t9YMCLMPb
DADEVUUGumBjM8fH5LbUNGEk0pZ/ZJUNkslobac3kr40llqYYMYG7PPqffiGzvLysAI38RH42be8
hq5VaUPj249J0PagxgOz2eXdnnkqmxjaMtfUmeKEosR1lmRP7uwhfwZHex/Y3NtohbdHV+H9mY7X
vTpMMC1poSowDcI7FrJ+kIP7VVv1xs3d3eXvmTtehmErSRInhqzwUZdq29DsBo2lezouFUHnhjes
uhe8k3biYuOpPBQOOzR+962Nxyv/vXH/KJoVsdVg+KlUq4F8hYIttFmuYwdhJj4WjYo6sQGRPUKu
BsrpfXSXsBhShE6xEOedL4F/kyDMhMXSWtQTHtP+MQaze2BFPdR8i2EhafR5Bhps+YZJhKmsUg3C
34453ROX1L6Fsvt479ZIp1duVIMDo7DjwHbpj2vOEjP50qAhbk2A9eKotq8uLbYt1Oe1IxYW63Mf
wv5hqeqRsANG3j22WRcktF036mEEiWBRLYGZPrdt9g+2s82wYMDgHxt/cCaAi3y+720JTWIEhDuh
GncTd5l3rFvm/lQ5wtvL6zb3ZUbAGZM2a/MmxLx4LNkN2p3owZnwHK+XGnTmDpph5a0TKZBC4/5L
pvEL2PjlekrAXn/57880tzET96koWq3sxvWQLY5WGaSMIHqLEsEwsC3I3yLIiAOPSzq1rgp90zH/
cHneuQNuGD/4rCdQbqU++qHZgwqLA2HWsAqt6OR63s8C75XBsRdql5/7MWbCHYdEAB82xf6xb+Vz
G3ePdix/ed0S7PqvItMnnsCkr7JrO+WhwPgpKGL2gy/zdQea8G3phflT1yPH0bgdKKj7LNunWmSr
rAFCMerd6g1S2e6jU7MWn97aRzqEyJYRVtyj6sD2Qz4k9+2AfBLw9sOdn6KlrdV46VkQs74vLaoO
dUrZamJS7fmQR49Ic9n7kI3lfY+C8I031EDcpEhDWA0Nb0UOfWZRDelNN3T1Fo0X/ZbHXHyldMhX
uhHdJlNFv4tBQQ4V+BHQDWToVk0P3YA6LuE6kU72VtxhcsM4b45hQbynik/9uolHvbcomCm9yvbX
vtvHW6/tIUFn5WgcBv1G0Hl5exCRB+SfjFEm6KviaxH39UvYE7YvIRu+7gRVW59Mw9oBKdu2GFK+
nnSkt97QLnVRzxisWfuxUOZBnzm4J0c5frMGq9gOFv0zdbglXAnuz8vne8ZozSqP1J5UbkPVqdIj
uILQOsNTvkQyMTe4cTHTEe2Q1uSqk46S00SiA8cb/fL/nrMV4+KZgBJJw6nGeyQFlWCTe9YtTVm7
RT00Xl+eYubfmxhaXMwDoItozSZpdFeI7EUWzRKf89zfP//+IZSsRtCvoW2UHqcBWBHPsoYdZNrp
XS+aa//++bM+TJEXAwGFKorDbdk8Iy2FYHIJmjdzNLlxl8DgLKvACxA4fxiNjMY/0NR6TrIOBP1W
tb9u+Y3rRGid1L3E/68T9gW48me3C98vDz23+sa5JL4Vt16LQJ4W6FcTf2zxUxbTdRZlsmgo3cjM
8RFvTX65yopjHcULI8/8bRPOrwuqXNpjZD2xoGJg0eze6eLrZm504w04VpmjvRjPJzcqx6Dwe3Hv
oPn5PvHJsPDMmDk3JvpZDGUWugrrDgXuYIxepjpGV+JDvASmmPuE87wfjrxELzgtwpod2fDUstsu
fImuA9QzE9JsFRx89RFgXnJCz3n/jnLmWuhspf0le52LcEyFSUq9OOU+/r3soEi3ssdd2QOzFIw5
apMr1wr4Eo3pjGdjhv260rNLJjCTy34O9kOyJEM4t7+GyeqqsmRVnAsmJUnaoDpD6EVfiaCIlHpJ
Uc9cCNPnPsA0YAgp+tAroigrQChT+V4ExcDo8SrvYNKigcBnrKzMp0d3AI9U5P7MePbmW8kSHPh8
RX0ShpnA5rbWtpcgtDoyr7ZPtjVC7iKUznfMMOyTWg8Hpnp7c9XHmPDmKe2s2p2wUrFM9F2UhSAl
cXMQH7r1En/xzGaY8GZHRnFSReinlqodn9OaWXtbhdWCz5ipIjBqGHVZ+XWt/RItnX4e7QtrRPvo
xJoCrBn+eM+pTW9SPRSP6LuhmzjOEZhZVXurBn+CqoRN9pypdBWxxt3Jnoc/4eTGVUFUVwMJWg67
BkzRiDN9e8/Kglir2gIoBUWqpl6KsWY23ISIjnmWSr9FA3rUh8Wp8vlOe/ma1kURqMG+d8d6Ce0x
50P+hYqyhufoGzyOrdNBHS6xwLAsh03qF85aVjp+8s4ZPt5Z1oaBr30DEP/ShT3zsjXV+uoSdwYI
6MFdl4Ar3XHXNl833XfF8pXHDlICebJ0E86sKD1fAB8cPen6HhhDQo89FcDRsJ2gawJmZOZmB0mv
C0BMVDrxvRhU1eKMG5jSx6lmapvYi9IUM77SRJ97ujtTB6OLeIyjoEQnF9i4v1cSeo8deguuM37D
H0uuBfoy0vA4ImU1Ds1q6N/tcEkcYO4LDCeMbojSzTqwIU9NW4HcvX1meCfbVnVKKn9J13nm/U2N
9zeHolY4OeBzCyGBCS2HfFOEyVOftzs9Jtsa+siJm5fby+s180UmJL0R8GMxx3oRgv7JtFo30BMI
e/D7pc+XZ5jxlSYYPU2dqaUuZuir6a6iatPqand56Bnbp2a5uvcBMou6c38yy7x1HMd/WF+e7Jr9
jMroNSvspygqTlE0fsdLdQkJ/Zfs59/bjJpl6sglhWOB3f8k2ODexU2vvradX29a4EDAvz312TEU
Y7UPPSd6jknPt1mIJw/QeB7SOCAvT7UDoSg69GAfbLJ7MBdltxEMj62j3lFrG4JZNvpU+v57HVrO
NlUJGCKaBmrxAWsHcmfx0XoG4/R0owSp77jEEx58ctHJHtm0bVoqV3iVD1sPZIp3zhSOT3lfps1K
gCtlJ5ltbzzdv7Rj6jx1Gj6k8W19ivq+ep04cIQQeuRIAA5ojoedEl/eOFE13Id+n250W9lgXADS
oJnE8D7QEaAG4frkRoH4EhKGiR2A0us7gHB0L3JZv/ga3SpiQiM10xnblLJBDxqP7A36+8aDGPv4
0LulCvqsDFcla9q1tMdoj7cztJhIrw5xM1l7yy2TdjUwrTagrKY3HrBU+zH02Eaiw/HGy6ISZK6k
6ZCQqXusR+76UAnKeLiNvNS55aPPmvXlY/e5zVCzjQBCkFU4OCo5jYU6ZK33HPvQ46CUfinteKnO
/LkXoGYnQZyfEfesTU6i2pfuyVdAxqThLnLKVTiIU50sZWc/t09qVv0z2TnIVGEi0Hr+HNEDH6O1
b8Ebf34/0r8BzodLq2Nyyrupi0+J8m9KMaVrK1xPoP5x4wcnj78mAtB1BLVLrVgz3cPUBIygL48R
NM8lJy/vw3dwXebfKYjrv2Y0T8utKrmjgnNo9WT3+Q/JOd+0Ei/LKLHp18uHY2bfzG42y7GlHHqZ
n+Kq6tcKtKIP/lCqn40GOV5jO+W92+VOtBZ56S6cx8/fgNTscCOsjMDWmiUnAKzfLUXCY+P41trV
/nVk69RscQMiiyLc7ZOTRMfvzzaMpjwQaAm88gOMx1nmxB0fUlGdNBpJK1YFTtGsiqVO+LnlMUKC
DnjBXEuMLqNHGvbOijNhr8qlDZ8b3ogJitwBSiaGmHvHftX8uSne5JKwwN/1/eSm+XvvfbAfQntS
l9zF2K96WtXfxYvfBlYe0Bt3DMJA3dnPw9uTeuBRMD1dPr+fx5nULLvTsBOhdiEpPI3JBo/bDfpC
g1K+p8CK5vr35UlmfI4JrYC8zNRDYQ3ywi3IE/M/gIpcHnhmM0xcRUtcZfNBdieRPPrjtELRlXVL
T/AZ0zar7SP1J1pnVJ+yJqqCFMUZALBLK2BMHeOsaALHDfsAmizXmYVZfM9dr64L6mgcXDz5E9He
JWGcrNK4WsCVzq3WeXs+HC+3Q09kGmGvaxeZNedrlx5gHwu+f25ww6gTl3COcKY76fCpGG9Av9En
V1WNqKlGNnFQ0QwSQ1eCB00VATp6ot51tXVq0lHj/CeVNdb6lId92wdhiG6yRlvh7eTl44KVzYQQ
psiYk1C0pzsgcMWunhK542TsAOwvW0hPjqvLtvD5HL5ZZicVtUh/nkPYQ9DwHsm079zKAjtfung+
9xW+WWe3pqkFI1DYnkDzkADvPO2GcArqBjKjLisfJlBwXP6Uz88SLvH/H1Qr7dXInUSfCohHu6iw
Rrled/n7daOfF/CDGWR2CvG2vm/hjajcQu5RPNsQvXGCzKp/XjfF+cM+TNESyOrytG1PUnjfIt4l
gWwhbQPRoQWoydxmG6ZMVMPRhg6SBEq+k+re8ytoDnyb+iXfN7cDhjXXsduGcYmiIWBk67SBZpb6
7SbX1YZ8k0W5roqzTcPkXI2KqsftIqj8HN18Cf9y3QYYt3Raxc3oA5h8KmMyrEOmgLpysl/Irf2+
PMHcBhivdjeWTep4CVC46U2e4RnovChOAq9a8BgzrdlgZf3/ESoHUiedA4hv7g73USrvYhRfLaXu
Qcq8LR3rOUKDLV6N+SF0p3EFfe3voJZZ8Lgzlm7W0UnVJmFZpAUM8C1qvlohNI5RjYnsYc3tcsFh
zZwxkyG4cQaLjYrnAFy6G7CprrmbxoGOkJG4vEdzExiGXpIayRsfE9SkDgh7a1GTqezrTNykBrZC
bTd9JHKkgqJVmqH0Dw1oki8xvH8efKC19f/bnxBVexkSi6dRERr4o7V3I/kypsmRiHIj0IYEkdol
uc+5hTKs3QLTWEeSMD9ZUyjFyspcC9WYyW6CYlLk4fJuzJ5oIzC3mSS223NA0MrsNk/tg07aI+hj
DqiDniYqxmDEtRuMo72NFd83lQCyxrpKLN7xueER0CSRCi1ZcQqjIWjLNyl7dFL8ufxtcwtoeIPO
SmtUBdzi5LnPPHwEimFgCyDV84b/+ybwzZLoNLoyB/auAOWQC+VPNJo1L1f9aZPdHE1mKAk0GLlB
idtCvqEUw1oXr9eNbtzhCcs6aKRBoTaF/FTxnqk7Z/x23dCGXceVFtHkkQKax3fC/xpGPxr/x3VD
nzf4w8V9DgHtJsXQmffN7b6U41NSf7089PnffbaRhkWDlBqUA9BqOLH+iScSUtMMoBQWDIlznUM1
i57tlBI9lVN5mjzgQKUEL2TuWMjvsuS6Ln9wxf9/fdoCrY9+VZenKqb3DnV/iLK6aTx/wanOeL2/
fV0flp8W9kQqry1POaA722gkzbbUg4YmUTf8GrTlrquRxYesydiv63bFsFyQEfpQNMvKU1e/umjb
HcUqaZEMDX9fNb5ZCp3GNBWAC5anooi/AUO916Jbl2HyaJVLZNszl7VZABUk0So7T1HVvXPvpNXG
jwYIE5Ygs21ipFhymu0vf82MMzILoaricZXnBKulZH6POgI49pqQTNdF5mYhtMhr6YwMrG1+0wcF
bQPlFmseXwcx8M2aGuhl/D5BhuXE05fe8wPFX5srGY58s5YmWuqJqGjKEwF9NEgFHvOJv1m1tWkE
f8uJWkI9zVw1ZlUttgmvhhhbACYvZxPmHtSUYxYD/e8u5efmdtkw8lCOHJSp+BQ6orMndPsXlUab
yydoxsJNSmfeIztatml50lUCYhYy1SgL+nEcxKxq9i3oElbgY3Efcgi+LryV5uzDMPGoRduBdpPy
ZDnOa0hJue0jB93BIF3ZFgiwSra7/G0z9SnfrK5pPkC3NlXlqXb+hGW2l219BKnOOi7doGNIRccd
hAvRYlr4L5ennNkqs9rWpWMV5lZZI/DIzq9MVP5vKpmnT9cNf17SD/54ciCrLGhXnXqajlsVW/HG
DtvpuvvKLOWHLAfFX5pVJyhg8kCokIEaw403iSsX3jFzy3M2og//fxROPaWCq1PUVWFQFOUUaGeJ
aGjmXPnnST8MHtFSjqz01WmgDpg9PA7IfmeDhENoLzowPo53xFZ1F1y3F+7/p0vdMeRhFKoTiMSf
tFfdueMS+ezclxgGD4CSg541ghbZ3v7RZAAxO6MKqqg7U+zcaA9R53XfYAThaVIQV7BJnWrPPUko
ABK6yGJ5/rOfxFe+YeZ5DIb9whbqFE+V9cXPxgyphakpd1TqaIfgAUiKrkaTKOKLnZ0Xej00KBeC
a9L6WYpGL3ibz2tgvkkN3UDbhI3Ix5wa+hpbdsBLeeu797LLoGo/rgtVbur0/fJyztwFJke0n/kQ
d2CYqyhw13c+BM1bq78pQRCwvjzDTNBqskPXirTpqFp8DdhV11B4oiuIRUXrjPzH2Zc0yclzzf4i
IgRi3DLU3HO7pw3R7XYLBEhCiPHXf1nP3fjW6+qK6I03tinQcHSUJ0+mEClYR6vvf+bcoJ1k9Mbj
xjR1ofd5B+7DHAR+FlmVt5KQu2YLn1Z+0ZrdxKdgLZWyf3a1OtVMsi038CvcUvaGzX+0235F4tIH
nZuZk9gAzXQd+CPXUBpVt0WV37JBP1WsvTBeZ+LaKXM+qkebWGGt99TxXnsyv6Gf7sIWPffmx+31
V1TDieyjWUK2uCcHByDg6xZmPfHkTZ/fT/W555+EgKUrXdkogfJcUKs4j8JtE03XFRUXJvXc80/C
AGTceDNEx+f7PkQgGPirLK7IJY3JM48/1UEKfZgY6bxVe581qXHGjTu3qcMuySydmdhTDaRu8MhM
Qjw+KOuDYuR5Qsp9YWbPbLJT+aOQMQdKvxNePZqLTVsW1z4c/kzQ3FCY2zQLeYQfBrSwQDv50VSf
6iEB3mNWUBZqLyZPgFliQciY7mRb/2wXnIofzQAPVR75cu+O9NENYF1XOxei+JkT8VSEOJ8GBFLs
3b1bfbXFy+jfhuZRxDZkn382NienubJkmIeaIg9e5hwW4M02NBSnhcZq/f4Xzn2C8/9v5BDgKpkl
zsPI1MB33Fl/dlEZpMqm5VOZi+HK96D5/7MfO9nVRI++pR3t7WFxjTwL3jkRUl4HrUwBSvzuBXTm
3O442dvFxCFIVRx/hb0vwa6Ct8P3r39mV59qrLQuVJYgRuLt29xbBfaHBXBQzZcu6OeefrwL/RVS
G4sr5tidtxfcjYWNK3PfxkV0iXx77vHHBfDX4yMI/6EZVXr7BZw3ZHCxmuEh114iQZ5ZR/9Dfyqt
ZUIe68Ef9U0C34Zb4LoQv+2oWEn68f34n1Hu9U7pTyPazItRMW9P6kqvUDwzMyijIaTDrFYdYDbU
JTxoo3vg3uwWctDWipnSSomvzK9wgkEeQDt5//3L/HOV2fQUes+NnvzaNuO+ae/d/jEa1E/uO3jw
yZ63GaugmQ2bkKlVKDbyOFASzL0fVeDx+JMN7zgOyHkQfts74YNvQVfiI/qRegIefbK9oWuGZj1L
mL1wJCC4OzUF6Hy8kBEck7z/Sdzx8JNd7aMEPuc07/dTr2PkTLFb/m49O/EvMiv+CTrY9BRDn4Xf
jHpoh31ByL4Z5nVZtptGOQZSWoGXgg2G3vTpQgJyZvmcwupSD1bZ+8zs2/BlZiK28q/v1+W/Cyj4
jJONHngsFG4edXuvbwTk9ZadbMqNi1UUm5Z/TmW0khHKN02zKmp3PQTRAhKA9aOaMH7+OH9/xRlC
FzVGsgPZxqqqTX9Uh3C8qd/mrf7zwy88hri/fqIda5Q6ihA+NPWyq6mxD4M1mjfLs8crzaMX03aJ
ShcVxMaJ4nG+kqb90Rlg09PLlMOQ8KKvIoKMmMJtHjqzsgo+FvBav/+4f4ZpPP9k9iBiP8HYc0Fb
daFfJZthACJwQ43axx89/7S5aiGg1fVBa/ban8o7JodgzxbH2cM5PrzwCf88CrACTgKYLPRMcwsR
hspqugrsugLHuJwSE1Q6qWbhZhxs9p8c9vixk3Am0V4tHDVEu0i9TvzBXILMzszDaY2hhKIemxj2
Z6AfC/BXun5O0NmRfj8L/8YA8don0czgqM9Dx+r2Q963W4EVu55Df0k4vILW9tJbK3teitSxXXK9
9MfO3rK/RNA5E3pOiw02CgBq6PBpCgZwBtLs9qUYbZ979EkOw2sdBbUXmH1H+zYzdkigW9Y315h0
P7Usj2dm5kAIqBdkddHOqHHkViqQ3UJAe1x+TTYv13YnL1kbngnpp2gP9QdjCNHDPiju28bEtV2l
fbXAdPomDHUqyktFtTMffornWBCarkVYmn015++LXYJrs1zg453ZTqfVFL+IuoIwBFRZKp1YrfXu
FcJJ7PxgF346Sfvp+zV55oA9Lau0/QDf8IgP+3rw+oNwiswSbp0phwPgW35k52bT0+pK5xCy6Mky
e7fe6TH1qwtZ0396bv/ID04rK66Z7QgdEWbfJ12mttU92w+PdirSelWshthPx5XcokHh0T2Ee70W
OCG+H7czU39aaglGNkdFB75bgL5Up3tpzcP3Dz4Tgk7NM1Gek6EeJd21vPGhR1h9wPipjssu2H7/
A+dm/CRfC+YZ3q7wSd374IlAXyOxNU0dEaxa8iPaJKb7JM7NIooUb4seqgc65spOq9pLhoud4GfG
/rSUwueiUdQGgw6urFvbLI/hgC6yH43OadEEWqQ18Rwb2Wx7Fwa3xP9ocwju/WzsT3shXe4e6WaT
2UfzNUTf43FZUlXh3tRf2M5nwsZp2aTAmoEZWMP3Tn+Y6JI4YkpYY22gK7/mc7P6fpDO/cppKiZ5
ORmOs57o5QOaS499i0YO1y7fh1nflbZ14Zg/sxdOqygWDkcv9LFU3ei67VOfZcK/sH/PPfokXQkU
pJOLRYJxixcuH6AoHls/vCR6J9lJrR0hQ47Xhi7aU8NIEg7sQtHqXArhnezexTgUVsGWs+PVUrJ0
8YeoikVucrgelGSzoIz17lJavRS9g76PooO0jNM2lzRN/j1szqlCVNXpoVgWVIOkurZ8Gru+gxjy
5/tlFf2nJ/CPcH7qB8lbEthNP7J9u0w1bJMiKea18n3qJSN4jv1WDs3wDAHtJgJmqEEuDqpcvNB5
NLdc+sMVE9i6kNrj97JwvLVszLx1vIU8Lb1HvkrU2x9VpOonydqqQvYBobHYs4voyYKcXLg2Panu
RAgXm8m2q2sZQAwHCh/ydYLPbJ/lSrrruoOLVJ8/Wu47jEMPahDZIKO0nN6axk2YWnbuwrd2N2YU
VHrke4mof5nAimtfpmL4M7EWKro7HdlosmSxhsdMp+lVqPBzTmIVTSwAAYkQlMrod0RpWvUvgZ5S
ayrXaG3MltBOpWOeVMvnNavcB6bk70rwmDcfA0Ckmd/kfJsPr84CeUfUfjTa/yZvSKecr5c2nXuy
9QEuOLKUcckDpKB6G00MyZhTogbq0xU34Y0zvhJq7QfHPgoXbTWLsqCA2yud18FY/kKD17bR1i4A
zTW3oNTgBk9LZ6XRMn60lq6uhuo14Hni8dcwQmFtDuDjUi+/F0nvgmVMzDRuagXRurK+jVrnns5N
Ni/BvRNaAut5fPCZ/bhMXdZ2dtao58iWqdWHYEZNOm7h/+ATvnbFO6nBzRYt7CCqJLCuYQ3cojke
ah6xUV4S8iWT01XlvrOpiYmDjkC1mZy9AyX7qtgBcckWeq1nkZDptm94rP1XEqGhY/ahbT7HA/Tg
x+sKhjTheoKSQ9gG2wW9HhWMKOrjYFSrAAn7WD3IKUjBj4yhz3ZA29JGD07GG5a69oD+onylCEug
O5UUY7ku/SWeoLmvewGN/dLK9LzT9KukpIjzp1a9K35QE0tMgcNhLyR4O9dBbV/NHz0Khc8TPNQI
ictramJ351zZG0Wf5r3j4ZVh3B5ayeAWif1pj/zrSKTOl0dJ1iaH1D1WoGfRuN5F5YGg/7PMrDYj
9BnyL46X5E+6vEa2rvJNe1OIta0OU7QDgKYefbFp7ku+15Dkh99gkeDzbCcOtqg1TxzK9YmyHkyx
89s12t+1SZYH9AtN4m52DUogoJklsr1GAtuOd1LHChQ0l2TgecQ5qbdLJOLuKXgOImuDPVAKeAoE
4cpdczY9BT1st4vrwNep/dLjz8K7KW5LuQmjJ2fazCjaprz3Yu0ltfs8f1lseiHd9GY8rIwaTfcQ
Yd7Skg1xYLurqtkJ667EnXSeTJwLGqONSoSrgEFjWjyR8aFYrvIb22/jRdiZqXjG63ENLTzx2vmJ
TebE/l20cV2pzVIUK+rLpJVBhu3SLbuqjZtg28h7INtoPC2tIp2jDJHC7TFM0K+8FuQWEhcteyDi
sLirCD7vtfOY02tHwzLhIWg2vbwxYYk1D7Am7upr06ayS3yyrpuXqT5I3oIrcrcsWQN0ECsOlndY
T8WUwEG0Zulcrom1WjZulEBJpXXWlGM5Z+a+l3EtD9GY1jtho5d/xdt+bU0fw7C28ZGfXKX0wXOB
lm7IO2yNtJ2J90mmjCfaj913DdrKQenUKuMA+yW8joJPvFs1rWYTN9atARXPf2HWdU+y0L+b+rgx
yfBUhPDkOcCXxUD6mq14mMBlyPKf0V5hlxxyY/c+SXL3ahlCeG1d6X4jl+1Y6Njvb9mSDWpHIHlR
BHGAje97sQf9vqbN0Go8BrF4pCq2jYApXY4wu5awzwnK66lOOGVxaA4hnZLBzxYElcVJK8g+NCPm
KoMtWWmpuJifFX9r/bt81MdOgF1QIQR3Mvb86kYRZxsSCovGISYKXYg5tjc4Qc0fSz9K9d4Fbmzy
+3qiePYf0lwV/SeZ7HgqSgi70iRqYIUxFDcW5bs6eFZjva4G7Hy+t4s/QLWhz6HTwXmd6EZ48Itw
ntE/k40VjYn2Ys4APTQmDcdbDxflsPhlJO5/y2tdtmmorgRcXWr7VxA+GdeNYQkNLsb9CFPD3H3S
4qlst4asmecnHOKNnrzWskraIUdKrvBm6Nmcb1zkBhxcN0j7xPWE4RdVXPM5jqyPmm2t+hO633ZU
JgRuECrYoOEmlqZImCapVz4e2zOMFW7AckFjFCwrrUPuYe2RZFlgbleMmdYm9fv7YDg0pMqqvoPn
SZnmJEGPcQJNkERONzD8Smfswsh6h//sFlIwq1ysYQab1s2qtWXiw7XC4/f1XKVgTZVRmKqIZZ2C
i2UhMlFmgz/DyKSL3Qmec0ebDpveU86T0NxOxZiOpUuSgqvEn2t48q4FC1alx3aLj2leZh0Tt113
0YObz/sZHdVuAKk8L9EtQW+fszZsuDO+n6CVr4nH6hAM45WsSOw0JI28LoEt1NptWhpr7mwopnGY
hwe/6MYk4Oy+zufU6r6g9Jf14HoJ96WseuzlGXdrHqOolzhduPZ7yNr2DYakiDV5WUi7nbGEa1cm
krzB4wGL/qsMX4qarYmHOs5wT4c7L/rgyor7GdcHb8x665cZQ5hlMCAwHP+xQtANsi64IziaGDnk
pDlQKfa08TYg9XQQIaBfxG4yBk2MvnuqxdaDJqAOBziMWXe5m9fJpG5qcYg0hxrBaycwuM0tRwqE
PMFB5JrEQdp5ou00D58gj4pUcHaTys7ccF67XhiDs0fiZXK2LkfeFCbO8Mq4C21Rre+5mR8IV9AZ
dFkRmwCKCFhOhzrIMxharvPKSdvevQsczLJ2rxoxSkjWqDvPfrawBQqbxr3+6qvwtnd4YguVsOqq
G+8cu8o0qgXB0mID9W8jHEjNUOyiQt/mk7ytlPsiQpQStClvy6A5GMdkDO1S82A+od340hud+iG0
FPJ6r8mUoXL8WZFq48sgjL0cAV8X9gua9q64gFVMcGyvyr96aDUmZah3EYQaYhfWLV4x/+7rHqMl
bmlrX9s5jk2Ork2BBwduuCUw4kl5HZrYY+6xpV+xVR0ur5HrFmku/C/mBYgt/eDALwCja9eLWCk/
+I3/WKwnYnkrrkS3Dpe5v4a20QLKBLawapc2NiFkzDhp4UhDG0heMrOpyqKMxy/aZ54kVjIzm2yG
EElPZedTbNvDbU2DTz/S2Et4lbQUZSpqFFsYKulJzfWndqCoH1iNlVUtjoVKS4k58McVKkBfLqJ3
5cH4HETXTekWMqma7oqiC3eLn/szgViZQGW+jhmcghLCoO1YINFMifRcCEB0NO0q64nApgihP7xz
cryo6+N2My5YuaqXRw0I1DaqudijwQ0GSnS4j5QdZGGUD2vqB/QKq+hJupJlqoUJuLTpH/TLgltZ
FN0vrRmkpmTdp1aFRJD5df6CxmMH7MviqJg9BDFst39Tm11PUwfrwWNThad9hJ8JJUY1FF16FDjP
Qt4gJ+Z9hbjU7acG/twuDv45mIq4nb1D27Abry43lKIG3TRgm8yDu5oxYmnY22WMW8NnHi4ZR2Bq
2yU1Ub1nHuUb2rh13IIjnPRttyrHNmnEILew0bqbsecHJ1/1Xn0Y+bSZ+trauH0U7BWssdqYO0Gf
LBJhr3I8tjILh7pZUcWOS6AlOh5P/xzwWFu2SbcolZYa1yvwI5CDwXLqblTRmAzQmrqtiLinGkoZ
lgcfQCimbtoOmqGRNRQHz1ZYQcXs1RsNt+u0hyTc1l2aAK3odrPRVhce9KTVunVYuDW6YXs+KVxk
jN8U8DlVgb6LQtr1WQ/kdA89BHenwqhY154sXgsasccKpue/2tDCkSvHitkx7yd/ZWpYG8WaVXXi
uYW9opbwr8BEMmhHbxtEH1FYH9MUqd+WNcsr5rvm2jPESpuR9zi+6iEtLG98n00nstwD/hvY3PtQ
bVdela1DNm3dTa8gD9Q3OKGW2zACt0lLp7t2ejSuorU4eKgBnt9P1ZQ374PsFMdVY1rqRCrfef7+
+vvvuzU9dWyDgj4jgUMAG0Q0iKEAaSGC497mqvICnnIGtzklKNHOlDMQRdhnW6NehSbq0z7Saidr
JlKX93zDZ5zZ33/OOajif/hKC7faAO2C+xziF126iNg8+HLVHQw6N4oDsy+AwGfG7ZS7BBVOM0kf
cKCjVwZkYV8xuNvdff8V54bsiKL+VXVktl5yA0W1PYvCG8XqbYVL3TA1N0gIbusu+Bnqe0pXkvWQ
j8ovUKAr1absvJXApWMRl+zH6RF5/QewcspZAjWCaqYF24csdwvcgtX8J2z84jFHEiJjgWLxvui6
YYVWv+LaIp1XxgbVp8xrOmu3hCJYVy1SioC1zW8y5dD76Pwoeg98IqEcZ3CBXLwQdzG6lM9GDMN7
rRr1Wgvsmri1mhI8V6w2aUkrwSkz/Oq4QaI+erqFU7xdvnw/W2ew7VPWJiIkrOodFGTYgEzbquWj
nbNH1VWrETosFyDiM+vNPcLSfy0JbnVTNMN4fE+R0Qj4RUnIVfoXAL4ztatT9ua4OONgoNi0p3pW
Ke/mKis853MpHHpgA/M+qUQMC3RDfyKTgdLzCVjpQBe6QIwGJO0vUPxaQxkxsesLcPS5+ThBKx3L
X+wmxO5RM4CSlZ7Tscgavvp+ts9MxKlDmTfU6OEV4DxYS7uf23tmt3vQkb9/+D8ZkTY9tSVzPIko
P7ZyNzWK7Wpmqa0pPbKORGfDlhAAkMtgt0cGKXc+XS7JG5z72ZMRw9GyhOhy7qDBNUOHtsWFrdIH
h6gHm0c7BawvjgAnMeZdCNP/T0P+X7HhpFpDNQz8KtNAwbIu7TCeiIkeZNWOsDOWTnvbGw+iao4v
sTRcYiOdn60YAot9jlzFYfumNM5rSFraX7l88GXsElV1mwZi/iKGuaVA767Dm0/i+e0U+74N8lTp
eNfSJh4UKDwx77pyLId46LXYVND22ne47ycBmiCBNECHrlkMfbCtEhJ44zgvOz8crTVgXKRSzdJv
w7Yn1zR33e3Y5FApQ4Pjavb1nHCbrutWe3dNlZdJ0zvTM7yZo9U8UnGtUTd8rCB495K3jOFq6Kmo
3qDtZMT11JOphjngc8AriKYTG3hsQW98t7gfBneCNfR8j3mqEzhIo4krKIoMn2mtJhUVAFlwDWtz
OaeofuUbjAJymakR0FNvulXLQCuYh3qO24Iu67ByyAp0bXe1WF4TWx5Qs0Y0UQqvnnBjQXRRzPWu
6Ov6vgz7Px7U0RKPzdfGorBDmbshmSDRhP5yga41/mSNEwwxS90mI7KxtVMXb5Hv5PEY9S+lnYc4
vfIpsY+xUMDZA/poPVSaW//BruE3NLnIdQs5HbQTXHktMDKoofdxAFLESuX2dpgBwg5UN1lhyK9Q
kDeL4zXE3De4BlXr0QEwSCQ+sCRhkDWub8WFX/OV07WPfGKfvaq+Ii0Pjuc/EhiSrsOCHMAZ/NWM
87qB/HLMPTSXUHeiiQP0hueeH4NCRFIzHWUGeL5ajBI7DhuaLu7zcXkkJa7Ho5cfBMVutAuAZVGT
RUMHRY2of4S6ShZWOo0Ka2uV0afnlHeNwA20nOoONxFmpT3kMo6HVxIRQBKDBzkI8IxWY642DQvy
pBAgQs8c6i/ReGvmsFmPtXhoF0B6cD4GymVFcJ0i/WvEJYfcqlzjENxZhKODrAKqXgX1vOqNv6lZ
9DYG1RWtJKRquvolMmgKj/y3cilfWY2GiXZByi4pmtADZKppr/I6zZ36upnsZ6TiT6ThO4O7PnSg
uoxH+dp30QwJS4ti5dViSWjTs7Tj2k8DB2xMU7YrFONyQBAKlyrHVtAF4A7cXOl7NUVf8IJ6ZU4r
UXTQz6Gqt15Pw3jg+soYecjb8kqXxc1cQia8qaetEtN+GOh9V0Ywgad/4Pv+4YA5vqXqyFn0zX3Y
kkPt8hvHrT+nWr96ETlgDHcygkN3ULheqjhdtn3eP0TVgJZ1NuOKIvKDp+Q7rtfXdPFZirrEbz6G
9iaAcGAWhhGwZ5ikxhDbfJY+FqRcoG5BHBMkVQBMQkXuayn+q4gNMa3xCWhJhOoqICunJFkO+/jM
Ys4HafwHXU3rIiquut6/diJ6yHkufjcDBId9hcQOGgS/dSkgddo2uFQR+LkwyOFGBSo58EjHb9kE
OPESPjbCOjJJ+KuqsZBkCbB5yVFIL+EeGdegUkcDfSugCx/1ap130yrn4b4kQZ2EoRcBf7TGLQCe
Mov6imNlGwmRNvgEssbLyhD1kQ52OEH43LmWfG6sI0KmvRwSoNEvbwF3D3c0/t6XskjqxSHrYeCI
rRKru6pkldkRCWEnbSMxcVjmRvZeeiMoeXAiworoqnWUs6fe7aEVJvw/g3Zux3qE61jeAFqrDQIr
829woXVxV26eFe7x/dQUgDkLlqgx+OUV7u/G7kXa5JGTUBYEK9ttnGSG40s6DvUnGkO3XqGHbIEW
RuL63sZe1KNBN2KChDq6tS01ZyMjN3we30lTiTTSmsZwGQQUtCxWaufBzrjNDULgQ8C5nVHvCMuO
bhMj3ONoYnVWHV3SrdEBoAjxnElNCtiDVcV0iYB1D+bFsjQsd9v7CliychYrFhHINLzBNXlqkJgG
vH30+xaoZQC3mWl+YlBZxKqsUTMtw9TyzBtv6lS6yk09+JTGWocPhuqV7nq9L4vuQN3+aprZfSXk
IYzAz89Hf0596b66/fQsZvgAjQpcDg+ln8jYr2DiwXu3xT+U3HuExOKbaMe3PDBbNycR8FTUI6PS
eS1zS62neXxbmK2yfITN7mS6YYuKYTpDPNsWbcKWIaN+BwfLrl7l8xGOXfBR0vNvJJU36EFsE7+Y
ixjExRvT4PHEq7Zq0SHQ+6pJZ4oCw+zUGeiAQVwyMWbhNP0JI6UymPR18UKmJfVCtkOX1xtayca4
n8ovHDiQr+/H/RDBiotHA0mmCJhHHELZ8WpWfZ52xmUAEp1l3U79fq7CxCuRpeGwTdDydmNZlb8K
Qq+KmdOvlrz68uCMoXtoWwt4J8IArEywyJNcgM5KyaM/B3iZydnhYDgIrV0oesqXeVmKFaS+qmTI
A5H52pMbMluACBzXygwSh3XRCJ5YlnskvOEMlxo2KYtlfZiaDFnXAXJtJuDfLqRoYeSMilteGLWi
HrkTjJK0kQDII4HqgOAOkFmdIiFiazjRUaxrqJPioC7f3GXEuaXHKaXGe4DNkBNPfjPh56rjwsB9
+3oaTX8LIMzdWwajL4OpuuFwbsIx1W04765BjiqwLMrpEWbUV5ayABzB9hGuKs6X6fJ7l/V7tyjV
FRnlTbs0gN2k2Xoh+n8K34RJl/sfgvoTat22usLfw5Ntoai5sQAWD+7cZVZeVqm2bZzNTtevotF1
7iAUxW9Az6lQESF5onwpn3vd/HeAsbQddiO0WIFJpcIqm0NhQZ3AzIWD/fCrNV9NU2cw8ahjYVDU
wGk5+Pyul15Mgs6OGVDQHRCcdduNOMypfKsA0idRiyk1TrpU3V1N88cOKFPFwBLNzWcfUlQwp2uh
2qwl09rRxobOIM6nMaCJ6s11WZWpWYrMU/yR6cOIFLUmI2oOwk+W3N2rkK4Fagatsj+gc7GpF3vd
GX5Lu2pXCSdTcGOd4bSao/XedsZDbfSauwb+XHmygJLtGnUYZ/1W0fa4mWbIQ8K72QmgKkcQc3Fc
oWjrW2u0qUJRemBXjqVWLIQjk6WfxchXgB43SFBS9K9DABZ1q3LKpPRfy9G/a8LfaABFEbK8rWcr
CSYFedwFhXLWHxaIdMYSJWyv9+8kRyl7phR2QhPqY/6vvneizCN+6sM+fFvXZYp7wFWlonS26JvN
8VZW2VFkmYA7uUg8kH5mh+zLUsUWjVDu60C+xOnFDXkDNTtpcDR1TlYquKZDHOrBKf0VK5uN2+Zt
Cs44zD9BiB/VvLMq4IQRKshFN6Vj1yVuL/YGyZVH6R16sXOUJiROJLeLQf6Fprx7zCBQnHWHZ08/
OwM5uEORSoB7malROW+ceRZxndftTno2mm1bb9VytH2pNgrSsHW2U6+8td8S6MR3nb2OOuvQi6r4
yllYXzU+rXdyAHcDrXxXPQ8YjIj6ZTXkw8Z3HISJAbX3Okd9eRngiwBFaHgY2Zad5QZkAqHqXzoY
VgN3sC+keK+icTt0rQsiRHgFgaNsdAEGU4ORM4O96xHv0WlHYxhnvo4wWk/zxnmnNa7Ic6lTaWNE
mEtBehUYMMdt7dVMMxkNiY6o3noBK+9GMkMMnjZ1UhgvwKGOINxCzzFzOilTUhg3VkoirVIuew3l
2D22FDUdH4z+uNHKvAtLVDeEOOEH1qXcqhCfhDZmti36BgaJoH4coIpADiUv+BowVYeQuqAiVRWG
lkk3KXYXFchop8bvVh4vML0aGBnd2PBpyQpWadzTxginPhWeyrf91Kn3SsEQEcRGwa87exarvnVq
D0KvdnmoarKY28oEcshGMMCizfc37jNgwakX7dyBlDgJiJ0Xelrbcnmbm8lPRNX/zmvdXwALjyDN
Py67p1a0y9LB4N6CBHne8QOgveeQWBfApzNQ4X/06L9wIRfevJZELXCvh2S+0uAx8HSZIDqa/Wx8
TihrizbHmwPTe6icZ+OMOAFH6RzFmvIC9nRubE6goHBhrMSuafcLRWIo87QIiwsowxmoxj6BNSB4
CHdKaHHvNaIkVJljAFoo919AT8+9+AmCUXELKcUI9MezazseIE8cD8slOcUz0/o/KrgoPIoA2QH8
6YvDUIDuu3jl/UIouDgT+dMpc6Gv9MwYnSrhFpoixy0gqNE6Ec71otvjWnwg7EfqMDY9FcRFg9li
QoPubWjErMq83JaWD8EpeYHbem6cjtv6r+Xf/B9n57UkJ69F4SeiCiRQuO3czWR7gn1DOZKTAIF4
+rN6zs2Yv2mq5nbsgkZhK+y1v9W1QFhCmoE6yS8tcl1u8KdMnlwLSUTr6foMmEspTDG4HCcNqQMw
O3gu74JoPNn8zgIYUCTDQ9H/DqX5C6LmS5G8XH/h5ZBEprBRIFSYhGtM5Tsx3xWhhEYk36TIcZr6
9fobLg9dMjX01DIbJK/DGgi35EvMrFuPjAvxaGY8TQtXNcpxQLrHVWLk/akhjEDetE++Xv/Zc88+
X19/6GyqDfjc3dj4aaawR6GryPne9vbngvTUVaFA8jiBVwEyp9GDw94Wx8/lxqbTclXTtGXvunhu
o16gYOmHv59rjXMrfWiN0NES2Qw8dyA3vfVSBduq+3790XM/+fz3D48uwa1vXQ1iOVznzg6/t66s
dtcffe6rC0vhlMgPKD2HFa4rTjqKn1HPcBxK8tDU0Bh2ghxK3Ke6ufgMtdeh7/UbHz5D4GbYRGeI
x6BAXcjQRA0ueD9VMI+nT1YXU+rSNBGBxRCkFasQGz24cdxmdPz1uZaarC89i+MwBG/kRHF6y2t3
bZi7yeAuT8hf7TiHvG8W+uRywKFTy4BQ50hkYkeGwvzCH7wOp49wJfN0Y0MGef1j5l4xmbqhnRMx
uCArZWXxoGtscvNhizv7N5RyP15/xUx0eGfYf+jtYJQEt0zgbDC4H8VQhXlQhblQu33i8YR7041Q
VWc9ORvVuLxhD3EM876z1DJYaxl5f6+/4+JqhndM9kJ2LIh0ijCATvu+qMTKTdr9EA049TUbu/nU
lg5vmQzcpCvdNBZxcOoAFbCh3QFzcA0HWhx7Hz73HZOhK61qgJYpAHpO6K3DsxfcTXhrUlvxmgzB
kadyydjtYqcT7p4zWh863WqSwk0qXvoD1c5a4dy9DtsMyMTOLJV7zXTKtAy39RrJFDFYjguL3vad
tgwUaSJ7G8OYPmSuyra5DZDrZ5YhfNH5Z3z4orh3YCLgxZXfRDnZos5P7XjXkIWQeDGy4+nn+fnh
6YhQLO6Mi1KKMiphAWRD6ikWRu/FOY5nTxYkwSxp0hhlGmOiHpI2/40cgUaaZNgnBU6G14fW3Esm
S1MTuRAL2OCgdCkkjwk0ZB1BrgsGRyc3XKRMXVyl8CmTAdwOqq/hVNP5rW6PpKXINvQ+i9w3MtRP
dR+8DkG90N8zI3gqjxGCpbVVoxayRLbBCr6p/G8bLZWQz4zdqRpmzLhBmSwebndsE3Fc95l+L7i1
TsRfniwsVDNjaiqF8URij7hcBEUigfIVNkiRDBeC7tyjJ8OVNJWOMwE7DSWGuzygGxUG208NpKn4
pYDIvg1YDGuTLtuq8lYbe6PUb0lfrz9/7qef//5hppG8CnqNk5VfnPOJydjjikwWC2vdDJ6ET1UI
Q1RzE7YYoDZN23Xvje1jmUf5U9pqcpswiRjlJSa8FdC97PMcdQ0xi9MTr5v6Fk6byErEyH98u/6p
c36RU9lCDiJu11fV4CtlKVxtoYKlTjwXOn0RhftEyui54lybJ5T/j09pEknokdmATE/aS9pADw6F
tdPkIZajDLnmvmigQ+9dUW545XRH1kYSZs1Ufc+FTbAe4n73G4o1UGs0pm5QLgyJmak43alXXMCL
Lgajn8jWPo6lkg+NiehWOWJcGBUXlRaET7EyJjO117Cs8x0Xlt+cFSjaIg7d8qQim7hy90EbIu0k
jbMB9eXlev/MfddkKKal02pkhjsfNVD2wXVsgdN4SnamrPnCij832id7irbXxHi5QRlcVXwvIdtM
WZMthPy5Z0+Cce7pYBwDjYL3MP/OZPST8yW7npn4OD2tlnUEeahB0WSMa+Q6JiuAUb8QZo55fzME
auED5t4y2fwWsL3nnEpoBbmudq2VHwvqwMfYCuCYFfiZtRQWZhbH6RFWuh0HEKXtcJljGVwZZNJ3
Vds+NcQVN21v2p/XB9RMj0wPcTXF4tgL7CL6yvmOafvbid3N5x5N/g2beQGGQ6zAMPXs4qui7GA6
vbDSznXDZIxCqEXDHPIYH2WW8YadVd4omXBWCNObbChfHZkvBMS5CTcdsRlcvMeSKWiO7D9Vhk0p
HGLv7HbJ6mGm/acHNiTukCdycFeHa/1i7cpR+oFHouOnumBq5xZXWZE7UQdgSKN/adLceoE4XH/0
O9PkP8d/wqeHtAKwcSu3cYVjDfWd55GsX4OI6kSrSgl6zFtiPbYh6/4yxdN8ldG0uXUA7f+ugorf
wAUCmh+kHraiS806BAp0D3q2981rk+j2rL/YVSqip0KaYOdUZZ1C49A7fkvc/BvU6fkmhMfHmiqY
SdpRgXNuBwFv7sRQvYYQPlplN6arFIqidUwE2wTgQm5Zq4uj8JCtacts8N0ajhcolagehB0lL2mq
qF/0JryPkfg4ipg5G4cW0akVenxGwiVBophAShR4NUrDpDoIo9Iji8LiNk0gdIe2H2JxO02PJfX0
Cpew3svZLAZU5j7cZkleF3sUR1hIepgBFa+Aw2RI00j+6nbKFusUievkOLSCtyswY2uUv0SlXDmx
/eIMdOmuY26/MU2ThGnrWmIEJ7fTsYcv9PKjHL1yD3ZHeKNQmX8TNS39m6qmv7Pj2t6zJO/9MK/b
lbDt8ADHWLMwhuYG/3nSfdhYCQbZmOvh3gv1tKeio9nGHlENen2Azn7o+a0fnh7TOm3culHwPIvZ
M0dFOBBgRRxGKOuV2S0UHO6W5pbZZoDa7nGnITdpOrarxiCP1yS23sDG+m3hx5wj06XZQv/9MQ2k
MzETSDHYFtxixmpAz+Kiht8xkyMTMAxl8TxGHCg6gXx32HtbhPx063WD9bnz4jv560Nz4ABXjgW4
QX6SN68EBYWpRN3ewufNBORpfiYrsAkJ4IDku1ptcI+/Vm3+ko6oXbbL33Wb7kYIOCC3PZZF82sQ
Y78hBKX0OjqWvN2lUBSlI30RsLa9/oPmRtYkbIcE0MKhS4jfuOoLTt9Ptd1/btBO8zlWkFRJQ/Fo
2J2aQzS2fAcfcm/hODDTkNMkTmlRt2krQ3DVbkHOJn7DACpFHZwjdzajqMvz6GfSRYRP0znKLerC
pA3xoQW9bxnKoPJWblVGq/31PphZOqcehzDPbiA10cTnxdnOA3WxZlW5C6N5rp0moSNhrh1CuoJe
sINH7Y6PWWH9LCQ7mrpaNz0EUtc/Yu490yCimrCR3ej4pHopelQFEbDLn2L7tYo+hQJCR0xCQ5TA
c7XQNhY36vxUsE1GEeYnd8VTe0O37awygKzAF5HCCS16i734GBbFnpB4b+VsgUs419WT/ZiVFkEJ
dpsDlEMFbRfELXCZzGDLfr0T5h4/mc2jHakuo4nry0KvUxc63fLOU9anuhhVJ/+GZvB0AmTQLOpr
O10nYXlsQu5bYFJwC2L5xl0olBAXVwA2dTiEQCIt2j5y/TDSG47diYMaGdm89oN3gMeQs4RyvBz6
2DTnGBuOW3MdujB3k8ewBOFQy6fr/XD5yMumyUZw0YoqjHL3HTbLtF4NVrdKImdVDYdSPqQgXKAS
aKFbLnc6m6JiCJJAKDjFy6Lkua5+ui5bsXhhVz/XRpNZXRdObqFAlPom8X4rmx27uFmIenOPnszm
lmEPTxCq/TqU5Z3o2LCGet5dWHzmGoX8O1YdT3uk8zyK1H5yklz8wXb2t83lQtHK3OMn81h4zpgl
CcdU6MmhBpIf8IsEZhDJQrvPPX8ykbEFSSESwRxAtv/Ak9bZDFLfWik2xddH6MwLps6GFbPgxBPg
BY0NGSKk/gGtUWOzBCa7fCpnU+9C4+CqK3R718c9b75SuH9ZdXX9SGNzL9inssGETb0LUWwCG7ke
L8mSG1wNruyeHixbLSz7M+NTTO5hW68mKOYbXNCQx62BLD8p5fF64889+twpH3aYRleONVoI01CZ
iyNHmcRX5phgiTF/eSlmU3YyG9IxB1sJgxM0oF3EdblzR53ua+Pk380AHg0ROL187lsm09gqW5hR
egH1QwbEwKgrfgqsTn+5/vS5cTSZxrrTY5mVGKZR/RUlLEmf723UblNYrX7uBZOJXKqoQFlS6vpd
E6MEAhm7CpXvrURlt70Qn+e6YzKXU3tE3YnGN1RIMSflm9VAMxuvFcAtxpafi6ZTujLS2VZcDXgJ
klE3UQ9gV6eThWD3nin775mMTWnKJhmBqYxi108l69aExdEx0i5B6ZI1HsJoCNYogYAYF1yBPdjE
GeANyUuQOtBxK50+Bt5ZdK1dYBsYAET4G9AaSYllqlfmRSd1cQw9ZR+RPe02ssvbrYCV8RZEI7Gr
UImw8lierilPE5RAZZB3MutlVMAdNKK463EGP+L0/S3n9vekgm8ld4MbMEKROElT+wAo0Z8RsLB1
LusX1K2BYEUhzIQ6pdglpOo3gwZa7fpger9DvdRQ5yHwYWJXRDlFgJOJjyz8Wrz0t2Ae5c/t6mE8
qW26VgfyrQVu+Iu9yzeok/rWvaLm5Kf9BGQR3/AjUCSf2giy/2CicQXUN0Fp+xVNgPCi9p+wDH/T
GLdO1z91ZmK+g+U+fClyUsCEeKkNbxUUcZiOj49elEKHKVSyQ9FD/bl1fApU7ghQ5XGaEWSi43yd
2K23G7OmWpdtviTPmfuUSQQzfW3S1impz5qnmBwY7pPG+mkonq+31MxKyychbEz56Gbc7v3SxuTJ
uriNVlHaQ8/Pwz5Y6I6LK4ojplDopO1xsVYF6tTZMXaY48OYlX+u//6L4QuPnvz+xNAwSYA3hElJ
iVLIQjxY0nlwHHbT6h4FOmrpBHmxofCiSSiuKrSPWznqlI2Nc4gkWkgmYbPhKo63179l7hWTUNz2
NeU9ydqTlRgJAVODUhwZWs7KlIq8XX/HxeHkiCn/OUK1npKo7jgRD1VVg2huFPZHiHX5j7AdrIfr
b5n5kqnfpG1IlQ8t5wh94apiJ1n+LfTC5nOmx/+DRO4Rui2KHnfDGiW1nfWieY4tBDhg56gNx64F
HfRcU53//iGIDGXdRTAFROArUOCf3Qe2t7JQJMrGp8+10rn1PrzAIXqwE5JycBhfIutRdsNmqIPd
5x5+nosfHq4Dl0egYqJquEe2W5QC1AbPQ82MWdibzEzqKfrY8hrewarZOxa2A3JSwPp90zfJwjF7
rpcn87omAHEBHF6d6tB2D4aqeF8EpvxZZaZ9y8u23aHuzF7o6fdkx39WRsyKyeTWBtugomrB7MuG
FjxAzeKftSzJoWeKPVYKZUodz/JT4lXDI5L3doJSEAAkw9w96yW9wkbpEk93Sa+yvU4Vuyla1Jzl
rtcvXJTNtfYkNvSBcHKUh3pHXpMYyRCr2FY9KT9zmnBQefrvYHHzcMStrklOXUDGFQtt+1BV0VKO
aea3T2HKSlNsZwD3OYmsotvAjb21mxTjwkiZe/pkV2Mal1uc6fwkygAFEYyrbcKtYmGrMhMEpiRl
17aLOC4adsSaeIAS4edQty+S5l9cVLVen6kzcnbhTeKAlRBkwey0OMVF8hMlPHd95d2TDmQ4r843
iopvpQw2xLA9D6KFncvcd51b80N4iJuE8RiA8VNcA03KweFah1aqwbSRwEk6/cLK/56OujCzpiJN
bXet48Kg5wRgyXA/NkKjZjvRFQzrNRn2KP7Lv2SR0931teet8liXt3EQhb+tqBN83diePQL/GWeP
KBruf8SoVwTMvSNsqX9nVio6mfm154AqCvzvqWnb6MF0nQ2WLXGPdTOahfP0TCibakiLIsxxZRtl
J1zjVhtei3pfuEYi1g/gu/FAQUMFnO71wTTXr5PvYRag7k5YZiejwFiUb7YESjRKNrle2lvPzbdJ
JLJlWgtdoP7OCflDQcYfOtILU5nPNNVUPAqSjhu2UE2dlEirdh0gidqsdVV4v1lcszU0IWJX20EI
fGPmkXUihxRsZMeE68iJxW2MAqB92tgxvFloeaCW6x5URRVqEJMGuNlCZT5Mz7JjmBm9hbgo+55m
LAOJClC+u0ykzqsLk6lVmlkwHgZEaicHh6JMLzEbSi0Hvl/IKcZF2XyrQEn6MkpUBK2K3AN6FOIC
7zii+vGUoAjz3mVtA1lMWgEDgJLhIzdJshnA+ihBNFMoCVXWAI2Dsr9XGmi+VSp1+cC7Tu50eVOm
yiEnBdYD0ungrG2Q4hnWSSqQ8jYD2acMOucVL4sA8hgve2ntrFuXwC35moKzhv8d+F2RF/cV6OCo
n0ThMtgfCUSGrHeflLT4PiG59dXQwazHWIHdEI7dxg2ZuUECAIEHQ9W3C0V+XR+VAlHlQhR451F9
iDZEBXnS86Y4ZWkdPMm8C7Y6aRw/RV50DyY00rW1NcjjKEr94/orZ4bpVEhkwHFxxyjIT9AxgN+g
E+vghTJZiNlzA/X8oR8+qCsBQyhkFp7gDN8Cq9m/QnHn24E6lKBwVFm3ZEg+F0Cn6uORuTD0DaPw
VNGQoSq/t2+UFIiCCdjSZ9iEODLPxJsaG6aVxB3yOvaos7XiYoR1teths5DGWQIagume4FWhj5pW
Sx6IM9FmKl6uxgygPZNkJ9st78IgvYXQ41UBDcqLZqGlZ/pxqmGOuIlT1OmCHe7F5W5MxuD7CNrf
wiiZCf9TiFcjsjzEBRAEJC3Rj43m3+zRose0pO7u+jg8b6EuDP0pyQuaTyA8xzo6eXb8GuRVsm1Q
uYuVzvJDKp5ClIlHqLUG0sNZaLG5N062zsThTRXifu2UlqaIVkw5to+dOdiFIQ2eqw7+3xmAry8t
mPmPUSPypV30eQW49KmTtacS2LvoKohPVZQCIwWvQbD7IbADLEiGt4Fte9sqMomzcmAGBFeWvlZn
PmvCFhbaudE4WZmGhJUZAhfA1nZYZKsyavUuZOy3EYNzk3hk6WxyWZLiiKlC3IlZA8esFlCwkui3
MsycGw/pFtSZxyMypyDJFitma3ZyG6hvcOlfbOzzdaEHgt6jsBzzBetGv7BoXv5qLidfDS9Wuzin
h49dIVFm3qXlS9Yxhsrjyn7io70kKL08Vfj0Dndg1OoSVJEcQ6foT0GYSY09HE5LOIczsbRfPA/S
C2Noqo8voCQS0JFgFa2VPuHqe9wDm9yu81EH9zDTiO9BWvNOqJgRh17rwW8sqfbGIdGuFiAcX5+0
M0FnKqCP4yEiUZWoUxKp+CFFldG2Kxqy0GOXW1JMTW/djKUBR3H/UXXkR2Wy50Cpn5KFC4e5ucef
//5hbYLyJPUocE0nAdx2E4fHkSbHBuZXn2ubc5t9eHw76iIPXPQQA1N3EwXdAJBXunTOnVlYpzJ6
hgIZRuEqcwJipdpmJMu+koIO4HXg2qW1OSKWHhA2Pvctk1CJ25YxC4hVnnqTjneDAMiipFH1fP3p
M4GYTDYJDlIrTZB6xclLgnCrTe5s1Vnv0GdefuvZbX2nFaSTYcc7vurbRC6cWWcGwFR0HEvTF4ox
nAEKoqLV0EOI6paJuBMWGIzXv23uHedo9GEUAF2kCO01zo9xsLUqtdVeAXIx+dwgm6rywzocutxo
ZPSlvK9M7Jd1/XD9l7+DGC6EGDIZwA2U8a5JGT+WudgNoM1p6Pn6LN8Cl3Ew0WmMhgcFRhHjz02c
PvXBuIu7L11Wf27QTbXaNIKcFgAodQIyBJItDVaRGLNqYat9eTkQ0xJbzVAAayy7O/EG7gEjMGXx
PcI2oD/dQt+8qwEvNeBknY8EKy0X/K+jMnzvgIydUrolabtPqgeV/WrDx1J3MOMof9V1uhAz3ytX
Lr10sswVQPaZyMEV3ahBYgt+An8Nbg7oJ2cP9x4452hlO39B51r3kbUm8oeToJbSQ8VssR9hCmIs
P1a3Qn4h9T6HD0DdvQTg7RdHQ6KV690n8Ciri69V9soDB9sWDj+Et4URd26YC799qg6HZNTEtuew
IxngLAEjpoj9otqm7cqEyQAcLvPWdtU7OzV2LU6acf2lIpziiAcx75It/czAsCfDPixlSpJuDI7M
He+yjN43mf1SCL2HZ+fh+oeeH3XhO6cSOOZCJG5lUh5hMPCQh96eBOpzMW2qgIMdQN5AecuP8BlD
+U8ADl93cAa9MCdnwpk9GdJwloJxrrHFMQfiq+V/WBisS4g2rrfL3IyZCvjr1kpEbeFg0StAEbcm
aaJk7bG2vg9pP8A0vivCe5ljxuLKXiQri5clPGW8AkymIN9e/xUzA+D98vtDyA7tyBnGOICof/Ae
lWS4AzC7oOb7uli6ypxZ8aaidCKaUtfNwI6Dx8At7V0OxCCK5FE/6cCmxE2P+N76DSAfFxjdqluI
ee/teGHgTXE+MRVN4onUPTJyhlBGKiutnUgEEFoA8BFow1mB+JdHLeiWQxg/4JTuODsZdmm70gQA
d5vIoNpUBZRwACMmCCkw5QqtIgM1U3m7zjThy/VuOK/+//2tXE72HKkDvUXqcnEM1A0OaqAtwcUC
t1PSHtZubm1UtSS9u7yX+j/p90OHZ6WjPQoZ0jGyW3hxw0CpR05iHIDgB+s7iRem5sXXEDbNjEqF
6goNcKRvwTRhTYn3osBDw3WUgylE3uAvtDCAL4YXvGiyBLRB4EIVVqOKIUxwYPY651lzk79e75eZ
z5hmRklBQth/mN53ULyCvKvp7706Lr8GyfDLlEAcryoLyvfrL7sYbwibJkhbuJIIh1m971bdE0ji
mwalMn0eP15//Ny3nP/+oedxb4o7RsmBWC7+cvVN4yAOW8CViTuYYCzR5Oe+4RxnPrykyrWlx0j0
fmU12UufjfGuUwCEnom744J+611J8Z/ZgoY6v/zDS1BbURmvZb0vg9j8dtpGqjUZz9WoYQt2HSpW
xTdg5ySYeRWDlVcHUyN3jVu5yG/oAHMOCmcS+LW0kbcLAvihG5b021r2wW1YohAGSyyK+gvYt8Cn
msbPSSeGfJ+hBe/g2dbgag/GjXVXmIPDtNgmyA3cZnEvfsAYJ/jm1ip4EtEZKVcQdtQZ5IQwVZAH
qgeYzNq027S8kWfzvRH1hUMO8lutS1jqCKftXzI3suCSHpWP0E6qQwX7qo2FoqaTscrqSWpQIOq2
+lrlsDqqGm7OIofgRVOtjmUNR6ZG9hZYujK6qSvb3hBUGR+8Kk1/I4XR7VieyVML+e/fUVTw4JN2
CZOYsqog2azMLas4LALHsvSrdKA/BpgKNiuaB3BVP7szr9wc90goxYuLL9cH5cXAR9gUMY/qY1ag
6j31hxHO7EjRZTBrkjdcAW1l0eFnrIIAyqdmYYrNvO4/nsBOQ3rsnka/jIZtCrs0sJ6BkRvXkbDX
gLqDk9gsrO9zM4H+O0gZ8tQeDvSjj5K/dU+xWqTrtF84r8xEvakTMKxMwgwCydFn45ECNlMGS+vD
3M+ebHqaDj6WPcOTgYntyx9wE5X91+t9PffoSah2TCvB57JH3477NcDUm4p8J/3v6w+/uJEhKK37
t7nBsOw4Nk8jijmj7yj6uhNRHsC2DHDScmmzNPMB05y1J00piiAY/NFEmxjmhEoY39J8d/0T5h4/
CdBcyNQ2oTX4RXU26QrXJPyZkvFzK/I0aT0WncfHCk8PerrvynjfDvWGtOWPhhXb2tNsYdxfzlyj
J86f9yE6ZyCJph1FKwkZf2loWG8yHh8q1T0SAtwPgaMTBBGlcn5HxCILE3tmQkztgJVxlONV3gDS
Qh2umQKGNMv19+sdMze2plN5LNE8HR4+FgQ05a8oGt7Hpl/3w6/PvWCy/ZNYLGo4KGQ+Em3eLmuc
cZs1WfZotXm6Q0apXhCMzGwBpkyhzkmZjW7P/BHmEVnXYf9td7DVBCn1DE+HrsFbGG2XTzcYBZPJ
3jAaZTi7xL7HRbAXHSGbXAobYqkC9mqxE8OdMoNZrBxVBDvqRu9BaZIbrVT/dL1RZ4bENG/MytjR
vFMpimXECXKCuxxp3YVBPjNVp7ShgVqwrHPhwBoBN6/gMSvVrxwQ1Ou//LJ1PVbFSSSI4Y3DogCe
qtSug1uRtDDU0FVuA28fjXvagSNuJXnwPLZNlwEOb9trFPjF98ry9FEVegR0luVvBc6JJzCG600i
KHTOZ0uMVWdX+ZFqmTwNTVntk6yL1i2cIN4Wfvv7meXC7myanKsShoqxJoCVZcccOAMYeDuKgK7R
3eHjkHhPwhgbpqTFM6rXzjaGUQWwPDnXrcGDUUqnv7EbBXi/BZbzoRib18iEdB1R62WgeQvID8DV
WQp6cGEcXMjAsAL/PVsF1HgbWBj9BTO4W3mueixDCos0lkV+EBmx6esGMpbawx1RQ39ESQb1W6F/
un2o4EUsvTfa2tUmrdts3SeUAQGPLHuXFCUsPsDm3oAmb8PGDWoTeNzBYaBq4TyWaPFnZJW0Magj
eH4BkQ6AKXzamlEhvhoYQAwQhm6x0WmgBTcJTEBUfMrgWLJPLPUXUCpA9TQSxKopgp1Hm3wdcgPv
A1uCcKshYlpHHej7K1sP/VMuG+9pgKQhh2VwAKRSnyJVjossFJJ4eZnCBHWU5rlJm7xZd01v6LpW
o9Ws2gx1LQB3W9498Nu4ZSqJh/oBeNj1X904hLR0pB7/lpoiEavOi/kbqncduGOm8s0qwLQckox9
B6YC22fZxf2GwpYlaWVzTK3URr4HkaoklO+CJmg3PQbmVwH5MKxu6zOrEc6eOby4xMpmvGwOtogp
h71G2H+D9yd6EXaEqxa79GFdsyB+a2Cnc+u4LfNhRhesksRk53sxyPORNe1/dbxXe6uRw8H1mLfH
zjQ65sTlhyQbcess7QaAfms4jk02HptI8XvGyuBujGG1jKqehDU3XgPydevCHnylqLZ2eWDDZpEb
86jirALmMB52yIyXO+01gJQ39BUWzGDP5wJ+h14dbmRYo4hgAIve7nBqDzJZbzrv7BGL6nP4cMS6
2zYOtey9F2vFDrFgPRDhEAeajS5DUPul4/Bkh8VepjuHWKCtdWAU3gQGPhijtjFtYarCXnlfRPtI
wDk4EK7w7baT26pKGfom6iHPjhn92TBeHCQMVR49bN7x7yOtjnnUE9j8orO2TdQEG1wqhacgUfQL
64b2sdODuOtGmAl3JKNwpZagqxREF7AjR7kqfXFM7j5K2pJswx0v8mtMnR0MFwDNhoDIaxQkwlLI
Jw/uuL+cuuv0Bjj+AKHI+8WKERVOLYxDehvD90zz1/cBclowvBDZNuLAlsNqMdpWWZy+OFxjD24X
QXLimoIC3MKMfahS50XB9Owb12Z0V00Kt96oKGm7BWOoOsLWh+4jS4CEToJsfBF5Ud66tVWtcxxW
YE9hg8XtGoJT4BCUt/3QPYrRcU/KofmOeHB1wf1Eh/EAIGG47fOc4o6iyA7wDohPkcOqtYn6YZuk
6fdQNDhDCcD6bXAGagPTEFgEn4RrtfsYQvaVIrgKKIeoORKLe2uv5mLtsNIDUQL+AQWpvkZw80YP
WBAkm/Q26N1grypck2MSP8tI0FME9sQae1WAy7p279gWnFp03G2A1npFo/TPqYUcp4O5uxm4eYPz
PAUKEMan8SBeM9kVKxTF2z+7srZfJCG3MCPVa9wZAosP+wvo61iPmk6v2vUF8nSA1oeAS9XOWpCY
wXsUpW79qNVfkRr8K0/Dm3MSHpGySxdWhvNO/MK6MCVx9ryG4VcrE7+MexhPn4t/3uJRwT7TWC18
gsGBvtVNgR21V9Q/iWfahV3P3EZgcicBRQW2u9xNfBaiO0v2QHW0cKcyc550J6cl2hdemUZe6tO0
u6NwsgLZB3osVQJ5BadSVEy1r3bZL1XrzGxE3cmmCsn73lWiTf1MmNWYuys7hod5Ai1YtoQAfU+q
XuimqY6BR8wb4cWK1spK+0lQKm7D/uwl7mSw+ewsfmzqAm7XoOHDtqpiGntI8EMiNxi3kXa8TUS4
C6qnZcO+IquOYC7mdwa11j72ScW6BW4GPtnds1Ce2SSEQgli1cUqgt8SrKpD5+BB3rnOpEg3Xuey
jRnb9K52y+BQxvBESbsQC2nc5BD0Xd+xzOzlpvfTuL/LWTl6id8Fr6rZj82Ts8Tomemv6RV0Br8H
mDjh0UXPRqzyZ+sAUn8VEOGs+LB0GfCew73QZVO6fA8Ww4iaF4VyoBYrD3QQZOvgRgMF3JwEJ3iK
qBdOz65OZWC+u0OJuw8cW5+i4exdEsHzA8rrcVvXEkhD3qfIl8FGuf5bD4W5t1VK/wTEhQMPLO9a
IEjT9j4PYJ2NbRcWVF/mjncXGQltMk251mtIQYOlSsSZFpxqsdB8uszyDBMMLvaseKqgijIB0tfZ
/lO9P5ViiQxeVkJyXEDlLNjIoQyPKF1ItsVg0s+kxUHDOAePDwdiVIwULkwZUl9ogpwjfIg2zPX+
phCGLiRCZyLcVJripUlsNxTHEVQDDMfCqsLDYNElmsjc0yfxM2B2jx4AfD4HbQrC1dcwNn+vt/5M
907xjg7s8/oYlE48NoMNfLNSVlOfdFV7vmuRJWHmzAyfOpySKio86FvxAbDB8GH/EzwWGew5rEF7
h+sfMveKyRVBzHHWsXFa81GLUq4GLux9H/PXOs+aT/Yx+XcUUVpYEFcMaKqMhFjYm0dAuheuE+d+
/WQZE1kaWgnoJL5n6Y1K6EZw+MYs3fu9iyguxKep0hc16WGVNar2IQ7RwNBw53+cXVmznKoW/kVW
iQjqq/Zs77Ez7OTFSk4SZ0Gc/fX36zztcNu2ar/kVLpORBAWsNY3PKeqm5+thCRfuLTt7zlgzNsB
LohX/xsnwJWwfzTdrDooSC6kfq0c4BYkaviQ+RrDDj4lOBu39lkRCUN2EtmHCFyBR7fPhqNKJsCW
s9Fq/RS6RSuHiKXTi5ZfVF6FU2QzliEoSMmGRVFygX5c8h+En+jeLMzx1cu4ehazhFmMGKr2Y7uT
Dt1IUKicWjWn4Xy14R4hjNaI+HWOkIm6P3Nvr26k3/6dVx2PiwwleSy4nMIZT8F/qK/jlYl1e30z
HdYSe47yiBhYOMSz+2XyGNYGh+mPC1I0SCxdtb3fidsTmOmjlNoZHG5QKQrTCbpNFTQEWsM58Xxe
03u+fdBj+uG1KqqkVGrmIQdkfT9k4mvbeg+e1wPnlKBsMDW/+SB/fqw32jEP6L84cbiF3rCyOjaC
FjtF4Y5rF7gw3W9i4avr6JO5aUFnQ6EshJvUU5F3Z8C2VspzC99CxzW4nn3NVxAo+sQuKtd56Z27
Alg3ZqTjyo669PZafqxx4ak5DMyGJBnE3sb5U1T0H0rFAn/z73KA/n1lGIUBoQunO3YOTDf53F1m
EGcs1q7Vhm4HE6afCyW2/44oDzIgUQRmSelsnag/MoNCKLA4yx75mpwmzLfKNcT50kfRVnkrIoC/
O47vLfsgTtLNdP1vuqZJsfR4bfsTIiJMeeiQOzYpYM5Ye4bzKyvH149NV23zqw07QlYxYWHBOx5Q
XqCRaC0rvjSbtN2PwJKTMkzb0IVu0Jsrx/rbFRKzEl8XQuDfMsm705+DNEDmSEwoID9p4IK1GsjI
vVgumOi0/XR/fBYa0YXrKifqYHyM8Um7civi2h/rDsjy0pdiTUprqQntFBvlRSYg+mmHIu5/G1d7
spGfirY90GnNTuk2ht5ium5de03IoIpjhxNQUI5h/ICbwxtsGHtkOqCS3UWun3Py5hDvCDvMXeSV
F29MN123qgm31Mvr7++/Vm7BmBZQ5rDKG5gxPjo4X5jeIVkLjgvVMabbFJkWOIWz4VwNCeEjWAh4
R+6lc9U+kYEtTGRCv3DH8g3vQ2RGjKm28lXT11GLzGFo2GBexL/j4ns8Zx86nTAd3Fd5FvVQWrBD
mDT6CeogIu99BdLm/Wm9sOvqAD/TYWODaxniJJjqXZMBpOSAJvydIIWQQ1HUWavnLIQAHepXdYUQ
dMb68VxyttvmjAz4yhFoqQ/aZl45E8uqIWZhn6gXFGGDmvJ9l3kQYCVPSTk9GRP/UBSwdbW7Cvr+
ow2l3RBQjgspVAbgenpgbUqC1FvD1d0eKqg9/btCenNMAaGpWBh5aVjFUN0l9sr73y5P2rq83USk
CdIxPjec7PwufZG8BBCvhCwz8xvrY0IzyL/824ExZdATjxHuWZMHpDzWeHrKPsKzsGxd2U6VKhvB
X4aoUV8AXkc3nfsjB4ji/npYGqDrN3kXncCOxAI3iROODpJnVWqfgCF+FhbEigwBcFEujJVD3EIo
tj1tRy9UaUZJwp2QJeV8RL1r3pZ5ybdeRbODiWzyMW55d8iz0noQhSQbh2bNwXJlD6BSRz/HJOLB
/V4vxExbR+20fdcUspE0TAC3wspPnXPMhumtzLBNo9JD5AByYWG/1IbpxrCvr7zPMLh2rJXD8u3T
ja2jMyUkvUaHjE4YgTrXCH7A1PerZrVWvrSktAMIao12ZCetE8bgiM3OT5f8kOBxTtFlbh9p85/p
PlfpV7N+GmXnU+MrXxXhWeqZFpyEyCK4Q0sndJLiqZxp5DvwkXdjupZOXmhAF+2rSNWniRHxMEqL
59JNHvu5r/0oqY/358bt/RpuDP+uCBQQ7TSVWG8UIjyWX5DHOv+php/3n7709to9o8hmChqdw8PE
jXzZw7ocFuTV68cersWhyEMpl5OBhx1cb0fsnSaeXreX+09fmFPutUvvQkVbDmD4jnh63qcoWErf
mn597MlaEOp4O8TXWhz2yp+l83lgK1TRheDmahGn8UjXjEiUhxwe34TAlHAGmfCqfiYuZqa2999+
6ZNa/46LYysvnWu8vdGh8tvvmAeb3jXrw6XZqC1kl4HRTq+fdCqSfUcf8ukxcy41XLg/9vLacrWU
PThMuSyEQXlQdmbgUdSA6q/3n77w9jqZ0+4j0lF4rwOF1ACYH/s5QVHeNHySrOxfZCmU67p82DGJ
4xg4DdUtiTfxZPDnqDXjE1gc7jF17enXUI7mN+Crc5B1PSuu/CFl0XNFDCyS3qCPVjLz/dQzEYzW
bCFhBanzoLWncS8BiNzAeOpajy2t+ZClMVSsUDKrdmmSuPsEQgfYnLzkwcnKbFNQwDdQ/45/FG06
bYlXNfs0n3HSHITLX5lnVdATqrgPz/X6MvYj2ykbFfB5AoMh7WcU1M1ZbFu3andRJ7tjP6bTsYEy
G2oqqtsoFxg4MQ7OIwE+5WjhNhyUmQtdvXosThwKoweYmli+nctuU5TttdSSGb+Bn/vCRD98G2Ub
7w0J5MzEBC47Ay9P9sRzlOIg33o2JjVuEtb3OxjD0a0Lp8mt6Yzdo9N2dR/IDAL0LZENRGlgMEA6
G69fltW2ZQKnk6p/jM3v3mweYyONNubA2L65mgnOdTFLqFXy6OyS+E+X1fEjdLQYblne0GzGbqbb
ltdw+3YoXICR6rnAhlm8QB8Ox8xeAh8CuP/AfzQwP98aWZ9+qmEEKnyqeDr5EVMjlPkTaW56E3Wm
ktsj0CIcSccWFSXby8tnNyky2DrYcxNvDMfLP0R2smxdJMx1Ryt24T8Y1gPc+qok/g1DijfZsF8m
8K7319DfnPb/57pBTP03vihr7JVXzlYIGS9YhQmAhL4KMpPfI3XnQ43hexynqn9iFYuDqK7/mwGa
2cR2Y74Y6Wxvmqq1fsOYu4amumAXlWQoq1Gn/ySviAAb1ZIHZQ74elVu/vYskES5g4tRY2bmsVPw
FzAmZw5EBCFh1FpnSDY3E+t3kObNV8LEX6rqjS7+FWp5t7WMtRyBr8BlSW7oxTrxoDw1n52fXiiP
zZY9T4G9zbfFJX1xv5kX7wEukufsULwU36vv3Noam/sjvRhKtJGOAScevEZaMFXJvUcg//mWjx3F
aivMYx9DO8SnDVRXTZjrBDAkh2G4yfpkTbh8KVpqG+wwmnXfRxEJIQvjWZD+rDdy/JaMaz44CxvV
X/LDu1EGNg8H7NbEbK29p9n0LsYQbaDJujJ8S4/XdlvOoWfmpQkU/LPxIeHWE5OwTWzH7/e/ztLj
tW1WtvC+4QM0/EliP8E0YgcUHi4LZKUas3BW0OlFFRaUMieXhA41T03OXzlJ/qMNfxuG+Am/r9zd
F6e6tuF22GOrFqycsI2V2GBlVVd92OS1K5o5sC3BbbhhuPUmNWrxnCVdeW74kD66XjE+MOgUbIw8
lxtideqUgOK77VK3BIjOHY5GmoFgJufaN+pGJL7nuiSgdtd+z20x7Iw5q7YAnEOhyZ4ICzoYdW3B
Dh9Wjoe3M9C2rj81D0CWyaYyw0ykpxg1V5FnYHp4RjBCKcY3rOYAcuJ3oxtXTncLy0WHHkPLntSp
nAH+72Me5FiUgamm4RJN0ttWzIRExodm3v9RtiA/WNqgUodzDKh54dTmFvSf/Hmgldrfb+J60r0R
AHWilmDId7OMWHDiTcodB29rnwnT233s6VpgkcNcYquyrVDN2bOM5M+KG2vVxJvJKMJ1FYAr70k6
9VSFUVG/Dn3+ZOfGl5RUgOTnp7muDrVZf+R6g6a08Azv2sGT1ViBSZT+GU3jTY5grvI1o9+b8wmP
10YpHeH4pKamAlnO+VMlMIWb8+7ZcMvOr6Py9/1PcTPMoBHtqlO5c5J4cCsOixakcSl/QQgIdmRF
/8si8LNR7lrm7ma4RENaNJZkjnB0w2BRRcQvLy+Sr3QyUUoBBNFduSr/rS7937RFI1pMntySIlFO
q7DtMW0Be8lPANNC7hlmAz6MvcifDrKDNJinzIXeJTRpQKLwJrjPlpNlvbVjZB8pFQSQ/hoeq7at
PqZ+wDxtnAHntGdIOpXhUD/ObYqb8JoR7c2lSpiexgKb0jWdhhShMdfAuFID7LmUfUwqBDeCfw97
RqqMeoyiIhxgSTCUICDC6+VjTvfM0y6T+VhUnouycwhF4QOrvG+s6T/E8sJU0J5d1dxUoudVeP3G
jnOS1WNpr9mQ3R5zbmmbpjW6sp0pJrNZ1E/QTLzErVwD693GuhGuF67l7JVGa8ciNF/k8UnI4Ima
myMXwRMEmBO/CMsj7/2m86EO4wfk94V/veSXS7Zfc6RdWKp6eZsVUOWj8/UFCsgyZK+1Pe8g2H4/
4PxdizfWqM7Hx33YKPsUT7e+t2/jjp9247Hbw3xn8Nuf/JN94U/xs3mOQutwKR6Sz+nP+w0v9UqL
1vYE2itQQCJU5rNdPKctnJbmcXv/4bcBQPho11bfnWURMD3Wdng6f1Hn9ADbvGDX+MdsE33j0q83
9GU+OSdjX20vyenAIB7yde3ccZuIhLa12BLneYqrAdruOmrkm9gwQYBVVbWF9sEEZopZ+4NR0XPd
9AluzVny1Mmq+gUQe7FSE1jYdP+m2N/1Ps+6MempgV0ksYC+hpxQaSBFkASjIEcxn2cIo9wf6IWV
p/vAGUTiRiiwrFuFu/qkZlygC9tdOZgsbLl/R/hdP7ykKhJntCrUyT9N8gw3xEMPygsEzFbSW0sD
pQUOWzjW1LJShhkhwVTzya+qFOxtaLbQeTdTF+iblZP9QlN6wVzSbrZ4l8mw6qB2Of+G82pNyk0R
XfKhDcYoWenSggoF103fvNFzCuCcZDgOdENguS7GdFvFYAU58K+M5se6HDeGpYKJd6ehSeqAw/J9
hK1HblA/z+LAoUhUpnlgOmuQhL/z4UaU0evsIulSmZlKIoX741pnS5+5O5wt+C4Akbmj0IKBvehJ
kG7X858mTVcWwsJxSneNi1OW2QQF/rD2LrBwBv8A6wAGxKl57gtnJdjcvNkQrhfYIyx2+MfBA3O0
220dscDN6eMwlDuPTduqb18mJH7nNXe0pXmkRRdILQ0COiYyJJGAMLjpe/HzQOgzrjXbYi78YSpX
Lh1LLWlHRLtM5qGH+zbEaqFzIcxNU/6wbSOg3pm1pxSjej+GLH0k7UwzN9CDyXD7hL12GVSi3VJT
vCgqP5lW+zrZ0X/3m1nYcPSKe8RAzWLJXIWsNg+G7RRbopSDci+SZvdbWAiGphZN3I7OJc3cKvTy
vAsaFGTBJfhQERnnyuvsexcLE+jqqnyeyxB3WhjwDJuJ/i7iNYvz26/O9Bq7GdlW7rYp7k5w0YQF
yhZEtK/3R+X2uMOB9t8XHypwFctcVqg10i1pzIMDZZ4kpSuJmdurD1iZfx/vigyaMhYt8HjvaWDt
t4LGf0AxALDFtjdIQoI9YqBgHL3c787CSOn1RY9FeTaR6wl8as9J1IJ02P+6/+jb2x3TS4s4iiWt
PWfRqUqrPbJNgUXMpyRzDrn3MXMPptuBNQUEIshUFWGKIsYhMVKyqY3E/Akxc7IG0bm9npluCmZb
ZOICorwQIq7soDXZBUo5YWTlFyNNHqumXyv1Lnx6veKYp2TkSWGWIQiHfDfM7iaScE0a++Icz8ZL
3TvQ4Y4SsU1ytZbPWJjNum+YqDHZsoSWIQcXsGvrbdZbn2GyfLg/BZYer8XcUbJychJShhaKVZAZ
OqgIDtZGvXKgWnq8FmoNsBE85OAwYs604ZKcqlweTT6tpNyWHq9d8tJmNOJ5AmQ9V9mlNZ0z0PEX
xbKVpbf0eG2pW4bpdH08lPDWtP9wnJ58lFx+DU73en/wF9afXo50E8siBazUwrH61ntwzAX8tsu/
D+Aif6yB6077PoaLiWaJlLjJ5bX44zrCfWzjtH2yRXsFHBofUt4gTK+XpI5LC+x0uIHkA3mxxjmH
MKZB/6ugj3Cas9gISIWC2v1O/b0p/v/Zjuk+Wq3TowiXjyJMxz46QZ8A+CnLdH0aDcmj4ySmH3kc
uOxidDcTPO+hOmfsuryOtx4X08GIzGIjUDcKRld457ws7Ec7sZvN/ddb+qjXyfRuzEk74oKCClII
9Hw27shgo7p5hjLByqa/9PzrPvHu+Z2UpQVQGs5jdc5+gORmHlha8j+elWYbay7XmH0L+47uXlUN
jQBhcYTTehIfbJAxqmJaiQoLAVt3rxqU6za5rZrQNuljlBt7II6+1C2wVhKOMrGoVoZqqR0tPKgK
A1WOQxPm8jl3KIxpjK1JzrGUEM5c0x1fakQLEonbmkIBOI/TuDoM7fBiC+vBitURnNJvXanWOrPw
3fWsfxvHA5GWwKBFjgGSb/o2QsPLH+YrE9LYf2jy6nl/y2Oy7vOxCfvUe0S2POivBn/x5J1mS6x8
/YWoqhepWUpnc4jQRqXEGYIpjy7PDiNTK+ezhe+hl6cTICpMEc9NGIGmXpCvxOh9C+WFKPk5u2uQ
46WPoS3yuKZpKpK8Dr0iqx75mLShVc7GuYnGF6vwipXdeakv2lpH0WggOTjsoSBpCA224+QMr5AI
fvKKdGMo+4OHDN3UKh6KuKsjKoHghwBbBXneOTsBUf2xfU7X8uq4V6CY4MhQ1p+K7FuZPSa28E1B
VnaEhVDFtXU+goXc5z2eP9WRP0/Qq6jXbOBv30kZ11b3ZJC2qAZZh8YIDAKEOmQdzEW/LUGbgQlK
DDbe/ZW30Add3cseDG5FtoE+iGlHC+Vb1dpkXXq0dgqYPQOGgHVRh3U1vsy0PnNogNx/64W1zK4T
991mxCLcEYfUlWGUpSMyHRUUGEpoIZKcrfGjl5q4LsF3TcDzrrPLdMJ+F88JlItrlKeM/NUypzXm
221EC2G6npeR0tFsKzQxk6zb5JDNAe8f/tq8SsdAdQY5t6IaDg6YZCendughH1h9gMwqmNRm425r
T7X7oc4BIB5i42fSmZYfeyx9sIfu6i5ZthezsrqvvZFlBwp4mK+cyDzCiaLYCj4VuzobzS1LHAkU
i4VxHFOgsxyzWvlKCxNAZ4CPkJwAABdE9sSa2zNklLIHmhhrMJWFD6QLHDoQekmLxpnD0YVSZMsD
lRWHEois+1Ns6eW1xW3GhXKHkc9hnal9RvpjbsUr4XXpzbXFDWBc603SncOopb60HmUBEap0zTFq
IXjrMhN0glbO6EIM0Mk+E6f1yfgfnb/jNIzM+NrVd6EHOvGeQ1cNdtVkDtOBIrM5+RD/DEAnWhn7
pS5oyxvoj7HpRgbJwakEOB7kZG/2oW13qgXzK7KSj1vYTHVluyh2XFllIE+PWHOpmZ4tzzjXebJD
fuKDTWjX3ASyxriBIO/eWsN/NLe/DFKdnKJ/m5O1Q+1SL6x/4xQBIjKxoYQSVtfqTgeFrfQxhtWZ
m69cdunfveDGxUdHmCCM13kviApV1pUXRTl/HKIMys81KNuvc9kPOOqolu6bmkDESomh2VWW5X1D
Cde6tIzM8gwKd3+CwJL5JGyavg5eHdkbkk/0R8xNITedPce9nyRmbgdeXPSHoa6tzwKuwhXUW936
cZjrOWgrNV5kY0/txgMQDTLOlmyhc9OYCQ+6su8Ohaw5MD8l618pK+MX6TlVkDndPAHOC8lx3y09
Dn2qBEpLfg3zsh0uNvjkdiUDCumN70ieut9B6im/9BVrvkKeQfyKPCm+KFxcv6iZgl7djsjt9FAM
281XJdjBhJpREsOMjDKjPsMYBSeaKWOPkIW0z6kYSte34DA4bsqxd9wtSjGVD7svr90wFNbtoBkY
OGs1UfxPDQ3pU8MExFOnvjkTDt8636tKHIdTT0A+u1T0sxsl5mvaJdOnwrHIxlJueoBe1BvQjDVk
q/L+d0US+SBa29srZo3PZT5fnIJ/HejUnwAv9fxReSgCJTjXmzE1NlbcHU0PhwtI1lsbUELTIMJA
4K+FAZGAhPvKo3SHBF0B5d6q35WZeCxM9ibYDAPtwXiZrUptuTe8mokDF4zSVDuEaPqALbnaEE/A
SrOSG3gQEaD5YDYIRRt3g5r+9RIdfYd/hrWpM5JuowLVGRdJWn9qSrGF4pvyjUligGf61agcAcnf
Frg6nHqN3i2uSmOPs+1Oe0hsR35ZQhsupt4UjEU2QUdFOQH+Te+b8dBtDBIPu66uy60y3F/YeRmk
ndjfDhq/5xYlMQICYTB46SkdbedNjaAKZw2DppuT9NCMY4DbTgrokSFnKQDTDj3y1H0u6r7dRsKI
9tw13G2Skl+R4ZTfMwdOYjgzF3sY9MYDBONG9yk1yHyxGnyaUXDjnGKaPs6VLQ5gHfV704x/Z6Vt
7uM2ewQu5KmUQwq8tvGStLnjpzasI83JhqYfbNI3LYvzfVw38J1ySmffNGbvuxXmjQu2ZREQb3BT
P2O8P8nOLLa2V4549fIVgL4HfA4QMd1JPMzQy0KtyI6BpzUuPKfjYSqN5tnJTdguJ7F9MkQnVTCa
0X95Xca7CUxOP3eN6QdIa2+NkcjjVLjW53SGm91kY5upytHbEloLNO90dpB1ROJwU6sXg9EEALW2
C1reexs4xENkqfPmQ2Ib0EfzbNhBEGRF4PgOhblxBFc74V8rkGQ3UdpTH1D0L1RAxHiiU/w6lbiU
Uq+eT5RP5YZCLG+vvCuSBppYm5oVX5t+MPYWCqwQQhLFJUMICsqe4w83geYOQocPtczfAk55hgcB
PUu6adAVGcwBJrcJvCoWAQRQv0xR/Y3nNShKinTQWoBOoLIge8iYdB4m2I4daT7G+Db1uFXKTk+c
AyG3b+cSWtc5lKhZxprzWBP7C63nescFBCar0SivYoo2HAqzeVtFjndyykntKkL8ik3xc8sbiCmX
EiEkF3Z/nf1UnPK6Tx9cobItRHHsn0OSY17iBh3YBK7u+D/UFgnK6qGj6fCjkhLmdEUOc2LInc2o
F1jzAyTospfGHjsLSPGCj34bkw5r3qL7auq8DWo89cFwhj9XKSPo9aPPOHeWEIDtHQh+wz3D7Wv3
qHpl/DcBlflUyCrfTgpCc4PKkP2ycbXOg2xK2cWGT291YJHbP6YwFIae2yzl01C02WUkloQ9m5cL
yL250YbKOfkCZ2xnm4iiDaYeIQ/RqN2jYEA2lI/G76Y3iAi6eUgav5aW+QmY8NQ3TIseeuYYUN1N
xjboJot+KhVkyv3eHqGoVTUuGNWcFHKbwL+gAPnFqM6i4ebOVgykYM+2Cf6I+2fa8hjYcIc7cSCs
TGZ+Hw0TFn3jVSpwspg+JUnpfQcpgPy8f9pcuO9R/bZRy4m6IMqGafQobdhSQnracT553rSB6O+h
6lYKxQunBV0WSBozVEkNaGe3BPtGNwau+wR9I8gUf/BOr0sC9cQwa2oCjurBeBg0bKRC4+A6h+4P
1EIHdPVb4pgKtBClcLq1hITM6DRJqNFA6sZPnYafSinU7n5TC6dQXeY2q1MKAkhjhgy6rxsUtytg
iaHI2U1Z6QsbskqqdNZqPAsnal331ixGkSoYlIZxUR7BtdyI1jx5q5C3pb5oJ2oBaZsid4QZDojI
JP6OxQvly0sCIcfW/mCGzdYmseVGLrwAcd+jrMa12TvBenRnJtnK91gaouvv727kMIlxmJ2iDzL+
4Saw30RBuwDY4f7Xvs16IEwXRJtQEzEr0puhkaSfR1qk56YufsMUetvH/UHi0GBAdNObukOaWvv7
jS506a9U4LsuWdOoDESnGdADBXho2sS7siq6TWSqcmXUroP/f4d3cHO0K8gEE4CMtqkZtvyHaz9P
zbg3p2oTrYlP3uwCnq/dP7hpQVk9i80QvqifHLAJIcP2qSnWKMpLr69dwz3kzj1gl+YwKTrDlybL
4bCKS/6cQy415unr/Q9x87aPXmhX8tKKc7AvcePMqx7nDFxi6jXIwcIA6Rk2E+9c5A0SCRP3zkLk
z4K0J3MQl/tvvvR4LcsWw/CaN8KbQ2vu/Lz5fvWI7Mq3+w9fGBY9z2bIWoAEhW2JwPqCYecv6hUa
/NJrX7/3u5lfW7bhuGmOgNR1W6e3A2GkkF9dU2Faevz193ePJ6WFwqZIEIrUi4XzKDHO8NBb2YNu
1uMtW08clDA2kmNizKHkDUiUOJUbr7KkOzp9usrQCtAHizUK+1JHtOULsuYcgwiJfQFX1i2NB++h
A/LtlPCRbD72kbW5L6zKLiFAQkIXbH+Wi0vEnI+RlfQt1KAxTsv8etwozKep7HcWTY+49K+s2pu7
GmDx2tynVWxVxpViaLF5CHmm3BNYoqM/ZdzyGwhC+7wT5tqMXWpN20NHKmDjrSC1RQZ41/g9h513
XRBnUxQjfWMF7rPtnI77IlWojbEBkCgXBNKDMUOjq6ZAsvvRF+ZHtm/ZcAbqcfEv/mSTbQUkyqet
nOqq8pmbJltcpd2g70tnV8TFuLc8br6qhrZhF6tuO8LOOxr7Ryi/VXt4bLU/86ibAxg4wvhWGTDP
yNv5MHQGksBVLeVbnNrkW5fm2UvsMnbmuWEfVTYACgynzHPC5lz5BTws95YrGn8cO8iX46pmnnmD
qebPDe9eStOojj2JexFIbkZvbdt7uzZzjadZRNLcfmgq6icIg5cU5Z8YfhAu6/eZYtURetHq1/2n
L+wlun6+agguxF49AVrmQW8eavHF1rEncKR5Nu0ZLgW7jzV0Dafvos9Y1xVk5voJ+UuV+hD1hptV
a1Lky7I3uF6vlG6W5qMWGibgTJGxklOYk3bvGVHnlxWkfmFf8JO70HYUkbGm4rMQhfRcewKkMPgY
E0auNjqoB7tWoFTEv2WkJWtt3GbRYDVrWz2lc9oyB/0BDmiCYrs6zoXrFxAikRbboCzxBXDfcO6i
l9EtL5ROyqfXe8sc00+8g2KR6tewfAv7nq2FRCNSorYIXgXmJO1zUksOjntb/PnQ9NAz9FEq0g5g
wTm02fSVDM6LWzk1EDjGcyrWeJwLe5Seoa8Glqk4x87NW2Xi/ioKv4rVuWTxQ05MMF4yAQ+87KUT
XreyLS5MEl0rd4BBgxXVHYGiMBfbRrrPULQw/GgsuhWVg4UZr9+SrxZ7OO6UBBoH8ddu6smxVDFc
A4QjQRSNu5fcQDby/kdaGsBrL9+t4SwiwiR0QFuz2UEILe63YFJZu7j2eBjbMBmnaa4+uVDchhwq
9AZWgtTSKGqxI1EDGLf1CGJsgjQTdK2hEOBLGn/wI2lBo7Zg4eelEwnz6KsN4XoDp8bU/nx/zJbe
XbsLQC+/baNG4d1bFGR7bMS4yxTZB0dGiw+JFXmJivH0fq4A7IJOnv2lB9f//rsvLHldSrcgSSZQ
viDhkDkUPh2qO0uQMlbQIQsjY11n2bvZ1EwxljfDbJrZa8kGn9Vf5nytVLmwr+nO16ipDulMcYCr
y/oHzoXkARpOcsfG0f0PpaC1AL3UB+38k5WMCXltRknvMVUQSKl79oWzdG3JLfXj+vv7QTJty0hb
G5wstzADq4bfuZD8MKqIbeHF9nz/Qy914/r7u1ZK2JfGkMCG0F0rAMPnYc3bIII//Mcer61fGD8Y
hhszAmUjADfqdsvdxkftZGWaLr29tn5lW0EizjOv/HzWbkTKfpsuTFamrPBWAt/SV9AWccxr1+wl
xieHpXOc/5d2BAlbOM2sFY8XorhOkbQc1UBCHfOI0Vcev8V5GphZE7jQoZHVymF9qQ1tA7daI5os
jp0CEDwTpkh5tidwEkr732u73W36m2XrfElmlbKFJDkJG2hl7EuzmjeKQ8PdQlkHltlF5Zujso5Z
ASOGgUcxBH+mq29Fsnb7WZgKOl9yihxeQRsdfeydApcE2OLUpj3sldW3u/uT+WZaGn3Uljyfhgni
9w5SbjilmLV3gBz0qYrU6+DA5q5w/0zmtLJulprSFj9Kf9Zkwb4sdGbFdy11Ib+j2mTTDxPZtlYJ
16O4N7czcssrhe2FOaJzJ3MnrwvHxRzBjshho5r8GkxbBClhh8yAoVI/RJ/vD+PSl9JigmvzDuet
mlzNbtNj1w32CKKUZ701tMtW2lgaPy0wkL43UFSr5hDXNfXienzcw6sPhhsdUPvfvVbOz3JsLOJL
V7q/7/drqU0tVIBpBC14G9f7qSPRQwpvoTOSFfVbOsaZgDUncqY86ZMqAOySrxkg324U5a1/43dT
MAB5VTqFjuEUz9waPMvPWURhSTm3mwxk2y8qqtjXtBiouxIT/4of/H8WlTraQijnFh5b0mxDex/t
08N4Eaf2aXggh2xjBE7QB+Aq7aYz3xUHdaqfzEO17w6QzdneH+jbEwiVp3/7DHU+r8MYt+Gc93Dr
MNLqKCYHmcq6WxOJu90E6oT/NkFYb04ggg4hbsX9FnmTeNP8j7Mr641U57a/CMmAMfAK1JRKUhk6
naRfUHoCYww2M/71d9V56o8bqqRI5yl9ZMrz9t5rqCFni2ra81c6Qf9LvP9z8bKxqW23CcejBp6x
g7y4i4LKVRXllfhtyTvtuT8OoEmMR571fzi3jgXs0q5cumttn5fiP7/cqMk+i0+h7UnoxAtZ+YL6
PpzxLg/MykG0JI32vuhSq5XzkdaZvwXTtdymPCue4c9iUNAaxT7g2by//LGV631JFS1aAzFYVC6P
vSM+YFJ3rLp2jHykuyu3+n75G59zcx26pIr6oxKmgA3a0UEuadfaTXiYGQVcxWtzIGW6JpZ93m6F
DqrboPTsrSqptbV9iG7BKkfuoPNlb5kXnAm6GhZhrisluL3OACuzKvta3Owu9Wpb03oeN5Dqrya6
0dzEGbGTQtPY5tdinc9H212q1pY1mGj2ABXNidNTMwdQLRR/pA19vGpm71dG+/P14y5FPvIuAzAl
g/I10M70YDeab/OgyX5UwIr/rIa0f7SQhb2ZmzMBWzTBRpR+5URhmJMbpBvVsT4fn5S05iXVEErV
TKAGOU7TlaLz57+PLoWyg0ykdR0g75YOyDhw6JDs60bwJzq0YeyNk7/zUzZdWXsr59hSOBtSdFbt
h3hp5YFJ8sk/DCzdatu/sn3W+rK48qpGpTqr8Tx3ycN8DhJqgBymKiqDV9GKK3mO86vw/982dEnh
rYFlaCoQGPEQ4nAeIpFXwBKR6HwjanhizLCTTboZieQidJPLi2itX4uAWXQdkFP2YB9L968FBZ7B
wCizQ1aKfbjpNbugtd1w7u8/56hvcTqHChFr15UDDDKaXiQCKemNXVfzDdA3QOlc7s7nJzak0v/3
S9wUTVX0BrGdEyRZ1b8VI/kSIwYy7Och/KcX3azheVrChsP3g34He65vbjH0txLykIkTTuwKdnSt
C4uALodpKAoNEAPsBOLeUjsqVpYoriyxlWyru1TYyWBTCFd7TUGRZMEBtqDyzSZVcQps3t54hZlf
AEd8n8OGQydvhj6OXcjwvsrz5g5CLf5jMc3OfobjWdSkrnPlbX6env+/8N2lMk8VKACvmh6S+mx+
oF1nb4pmSMChAreO+7+0zXfwWb2y5D8/Kdwlo7oluiaQtYKdij0Or6YK7G1K2/QGuM/s9fIyXPnE
kkRtWUr54JvAqt7uH4xBbSglADY67PFy+yg6fj5iSy41FLlmzw6aAaICeZN4Lje7yZBqTuCmbv1p
WmY9E81blkgYaVYxsc7e5ND4O5SDUD9CavIjSnJmMs5OeuUPI0PnrvUtdxd6Dor4adD20DQ9vxus
ElFDZCEdaW+4Cx3CiJWtUBFISfU9q63ptk5JthsBoHsPSe8kni3EN8F4tmUhgA0cK3iLqlO2CcIh
gG+stlN4/nIQKxpF8Fu8VMZ1mU3fUozbT9t13g1cML67E3UrKIKlFJr1w2j+wiSR304NJ+DwhUNM
gwxAMcAbb3tK1bbNrACa9pPYZ5NX74Sb2e9N7aqYkyBPUghx7VlXqD1On1+2bIOt3wln5zqm3U/E
+S0MKEKl3dbRYGpx6CvrR+/T6XGA19/WRTXz2TjWazpousksUf2tqzQDrtOqNwhtp5MLK8UMpTjo
F6RznaL+iEFsM6iSzPlsfbhlWUSI9+YNb+oGvt0hZMlZSjaOD8kcSZTc9B0JYngvj8996fyAKwtC
J8dv7yg8Z/dQKpWJVfXVAcZVSHzPHY99Dgb9bNgc20r+zr0ySyYbOels8FH3zsCJReUQgAkC9TEI
8FIEUp5T3ZTar2uwfVpYpYYDpExjCQrTKZ9rqH17LSSQVVuEwPlCMQxkUlw4EpRSOpUfFFCJxPVa
OgA5CTBhDJe8NioVeIh5refXIqP+xh1c78BcYDaocvTW6kbXimqIbm0N8cInSqVlRwHorydhQZcM
imfpaSgnezs2AAQYVcr7PuvfOn+cD8iCV9+ttLa39SjaJ92N405pBJmRZZfTT4HndBvBRRa4YUr7
jeO4YoOqg/lRWONft2T1A8KjEcky2IxFfAzcDfO9YcMD5GNSA9ncYU7NllKAWnWACBWmz5P/kOm+
uCdqUM+68mgLI3cVYiRy76ei7dREqUglSlXe8C45iv/wohkj4KntfV00b+UEJGen6vQBUEk4cBs3
H0+zpeYkO3vThhNAcXIo29sRiY+tBUHSOCApkmC9CF4GjtLxkMIgGBf/3Ahg3wtUoQJZvo8ZFC6F
N8IUt+mdNvb1JPeq5sEGJgEfzNPvauwBeJd1GlddGd6kIyA5XFB7VwZQvIuttKWb2oEcTqR64IGT
sAjtbx3WD5xCp8l/4pzUSL6OTjkmthmeCu01W5bJBh7MqUyU/6x629qFQHoCc1rL8jHIan8LS2D1
vUj5N4lXMiS1ikyJTRW2EJ9iEmhQmKHBHanxH0Q9vkIhyLAkyNvsZKTyIL5qQRrZMox02Eup693S
UOdJ20KbJaEi6+WVh9zaaXn++z9XtwsYXGhQPEcBx9U7iIrbG7zoDEr0WJ2Xj+S1Tyyig6DBAQTT
ownvTwd5K1i3GiDbDd1dbv4/da1PrsjgHFv90wXjz2PTVS26UBU2WOhed1+6MFuvOtLde0Gd3WIN
hQnNCu82FCa7qXJE2Y7o59sMNj9JViCMZJmiVwLilSs7WIQpeDwClN/j3S1Kx7yzoeaP9tyRxAqa
4A3+6NUHMBrDDXOMviY3/Xl47AaLGLykBOewmvtjTUG+sMhGyRJX394V1bZww83s5dFsP10e8LX5
XORFWuln0Dkc+iMoZtBrJFwdW68M4zktrqEAV8LiYBF7Q0mHM/gytUdetw7oyR5Qmboq2AsSvPVf
35/ElcWz0pel8INo8o7JUnfHZpp29YyyB3kV/jWFgLXWFzG3pmHLRD8NR+4y/wDZ8voh9LwZjsO+
/rg8GSsxsX/+9L+LH/YgeaMK4NFaC5lav/0LC8SvxWpLWehRt0CUQ6DpOOZg97Bh+tkF2VtRXJPP
WpnlpbDBnNpVTyfEggwu8jmNXEfuLanex6K4ltBYG57FxnD9ym5z0K2OILt0O09Z81aDinC4PPhr
87vYCY3QXu7S3BwHYb17+fATEqqvcuZXSqTnA/KTg81f7IKKZ+BT+AKsSOhAPwjaqUPrVN6280CN
hD1nuG8rFNwv92VlMpaqBkXJqsyd0RdBeFJnOaxtnj3IJ9vh1xCI7lLSgM4iyCGLiOVE5u0wT1tS
uI9ZdeX3rwzWUsxAubV0mjPyDYSGp7neOMBtlfRFWOwXBIOvuSmurKelpgE4PWk3zPjK6LYZCDf2
T5hMXHmArvVgsZWRTsXbUWSQrXZg1VbdAduzbfgdHASAsv/ztVk+9+uf46IacwM1SAswHqK6Axst
mfQWwlviVvSmD9g19421cVrcgZkP26YGfj9HyKLdoAB/k03tlYleueuW8GruEhYWJkTuzO9fe4hj
g0+lTVSN8hZU7xu4osgI1poPlEGV//KofY6Ed8CJ+d9hcwLQzusmmI+lZz02PT8KWFa91bCPiqsK
VPuQKTDdtNNseimcpMBD60owsdbbxRlgWRAVNTmKWJZ4gVZo3Ij3zHl2yIMg93Z/mrm/u9zHlbNs
Ccp2HHi4tS52Z+Z4TtyG5qAcfuzpeOWiWjlfvMVdmFlQOuqr0hxBlyqjGTXF2C2nLGKhPmouHy/3
YmUPLeHZoB66Bm4G5lgUXjyWR7d8NuxkgNE0+ZUttDZQ5w7+s4Vq8FUDME0NpED6KPd5bMIBEMNr
pY+15s9//6f5fIJAYdZih0L3JS0PGX0y5ddySUuUdjrDSXrs0PQUnoLJjYrpu0vCCFJdN0P7M6u+
ZlfheovNH3KVi7Zuwbenv+b2BcpmsAc5cO/KObk2Qos7vTClO4gQzTPcgMPUHdwUaUbbvVIEX2t+
ude73OshQ4BR8n/xAezR+TgjxXx5fa6dJEu2VmtNEoQKez62pXi0Zvug+0c/eOvc8qyJGmfBdnRO
wVXoytr3lnhz1DL6LjXoDSjkfaL5THZ4i0xJh2V2AKbrTPADQnvIs3Sfdo56lMNVH/OVS2AJRh8G
sDOpdOYj6bt9DY++Ir2mLbTW9Hn//7NLuo41yvcqDKPbbCGY8zGV/PflKVqZ/yXimqZNbnXWhCs+
hAB/ME3TRtbKT2C+7T1f/sTKWbiEXUMSQKUFGXHTq3tTVgdzRsDnR39gVyLHtT6ch+2f4Rk5nwN/
QpgivX6KZO5tB24fSFH5V9bxyht3KWQikYvPzazBzqzHG1LP9b7rRLnRKrt3mIviv7HuCJjjVy6n
tc8ttryndefQABRKGb4KM51YMyeGTrHvINWIVKJsr1E/Vi6QJeR6bP2xZSWuKUmcuJY8dqc0Sns7
1i2sqpBSvLwC1iZoca1nQgGo3p6fVj6NOvGt7mG9Zb98qfElmlqL1JTCpfOxK374SAQWoo3OBlhf
a31xkas25H0K2YRjh6QCt4e4ZX/78po9w0q8s4RM154bgNaGC1yFzV7Z0xGuITtZkdsKdku67ZNx
bjaWuFb7X5mHJX6aSIeB8M7m45g+9OV9SN949XZ5nNYQMktmMRKjg+1BVeg4Tl2xpYWA5aIPRaNG
9+K7UEP2F1TwP2HDztFx7t7ooHQ3Foyeklr44CGrju5nxZCxdC1+72UqODAPduocycLfMlNtNNil
H8FrY37wZk43MkhF7KDOfdYQCL9d7sbKSbtEASuJfuSeHo9Z0Z9qPtwFxr8SrK00vYQAz00FDXk4
tR3rfP5O/PzFeF+jzbj/DwAcDBz/5fMxy9W9oN6LXVhXBmRlySx9bbIy5OM09/jV0KhGCpuDouRd
ObdXLoYlVVzRjEEd/fzOqN+hW5A03nQo5zsOwYPLs7lykC7ptXhJ9AMUfhCFWwzIjil4K6w5jCjj
N47wj06b7QXpr/RmZaTcxandNBkUTXqOQ65kUVsZiNl0MUPR6nJf/ttIn+RH3EWkZvram1Mpx6OX
5nCEI0UXMRQY9gF04gSI8GEZaQ1W/xRauGdzOnYR6Sf/2Z9t8hqSAFSMoGLsabQo3TI2NTv4X/X2
pu5st9vBrKz6yPnMrIM/AZTF06q4SwM/g/5SUWwmZPLfITfW37bQhN6NgR/+VdRp/nRdY216UEMP
wnKHX11WSHDdIJ2epyXwti3xvxZFLF2PykwPrfa7+dir+9Z/qM4JieBHHny/PLxroeN/59o/QQTE
WktYk+MaqRq/SxQOsK0HsvQWp3AZcw5pHOi6lptwlPxGtHa+tSXnV2L8lWt46YYE4TdoCzlnvtj0
UjgC1Inf5ShBbn8mgUoud3BleS6NkOZSIuLuR5wRagbcS8etXcXa+Xm59ZWd5iwWf4q6F/TtcAIN
TG8reCAkRcU+ppG3kNEXj11V7gAHuwLu/i/58clWWCLIW9X7vi8AmAth+/5eEgdqHa3FHoUcUQ9V
Gb4OaPTJo0WbNIVKk8z4eBYTWD5MBqYQIBdCk5fbOxiIeDHrITwzTI7eeIMnErvn2cltOvUxyBT/
4Fb4B9AdUAt3+I+aBfRgmGi2kNUZj2FdV3HrQNRONk4XFYOA96SBzBQxHAaOFXjAVl0ziLOIYJO1
Tfs4hhkIz1ypG2blfuQKFLdRi0YSojf5Dv9H+OJaOQBFpGP7BhbPOQ7crtqcpYKjXJIehbumzyEo
5U4GqbL6gYLjXMr5VwrP4x9VSqbfyrftEUI8hbvpQZqKNSB/MaFtcy1F5K+4mNtLQxQIzkAZoaXp
DbNnVPrgemQ9AM6V7jtWVQ9jK2p9NH4utlPg6r/laPXk0Frh9BvSL0MV+TScNLK6vfrjjvP0lldt
hwK8qSnq46hqv819MP5AtZpApDoQIP0XLIA9a4byN1zDowxclCEaGkIfSGH527l2nD1WtYIgTuNA
Fh10kaqo2UMHPMuxtHLnRUGfZ9sCD/DgAzKwHWeU0jWFfZrvkfpDDE0ZsY6EfXRegQ9VqorNgPf2
9xwOsgo20hSaMS0X7T3UfHhCZ1/uuN3MmxAZxi18AMWRAzf4XnoO20ArNd2mapiAJbBYteOOaY5I
Cc947IoJZM25/DPCB+yk8Th+IG1X3JQ9bzauxlvYWKl1rGZKH4Hng2VgXQzypoZX1dbApvAeCGes
91w2BiLPKVzy5k6cLNk7mzGjEiKbff0+dZbaERDV/zpz69xC1/N70YFR2+bzwRHt3TALGNgAE5UU
qLwm8DjNtzrIMuS/4dVioNed+e0tS1UVpcS8OZPHEtSNnmvVq3iAqtN+BLkhGrCRbmxH1Nt57sq4
ZMRsvay+xWqUUZPJvZ2bwwzNytLrD9IDiKQ35jdKNnf5pF/apuRbl8Ez7OzvmEjYfQEhMFmR3zjP
0oWOgTUA+NMImu9kHj7IsBYR9cM3XKq/iO1V26pVNAq0A0GpmT9aEP2P7ErOcZFV3yFCxKOcamiQ
+6g/V1DSQRmcR54/4zMNEkJ1KMJYqhkwELUz57ss895Zph/88xGJWT8QO/QiK+MHx6FOwoBqiZ3B
+ujCGhbOozZJWo9jrAyDdoddmsiiYkp4rk+ehOFsZily8gC/hNGk427A1dkCL3Wax6q5Bcb3l0nF
k+6rB3C006Qv4YI8F86HO8CBuHa/0ZbWTwXxPhrbgVM3dFTjwasIdlpHtnPl+n9JU55clnFUksYG
Vi8NZO7hqIwx5uEN4KCAsOQWmE3VuZrFdFL3/bM2HYjPM8SqYLi3H8vBjzoZ/p1m8Lzh/fXkA+9S
M2eKlepumZd9hF75NAE909LuJQ+y76L3fnchrGVgondrV/7viUArySNNGOe8Q2uE9mc0zo71AdLU
QVrEHi1v0zrPEptCzrHh3hDVzP4l5rP2DFSSPUkKPDr1fV7NB4+KJ2uEMLMoXwepitjumzPn8k6W
Bkwe9V5Jc9dSJLvrbLipoGwC0Ie4dXMI5AWCOJuQ9k0y+JmblBUU0tyc3uss/wmU4dPEnG8qo4fW
A7oD8VRcEfeODSly6sIGoX8KD/0MkdSuPjmVfnI6c8fK4kalYHJ5/bznJrhz/emb1u6xq8JN2jV3
QTG/OAWF8JdCDUbS7Iay6jFrp72Vm62f0m1pxO+OtCT22nrrKJ3jroJoVUf+toUNibkWYkLQXIvd
oMHyHcRd49fNnvgaG8Eb0yiTyLbqphji3nFOBHzXFFXK2yYNewCr5jYhvZtQnz3LwE8qWTXRiPWE
M83elF1mNgWRv2Uub52U3GOpVtE8Sj82lL5mMgVMLNyGItNRbatd2mSRcZyHYG7e6h5IMeR+WdIq
N/EpamSTA+1CWv+uNZDj+bQTzTl3zjOoXSBOwrW3B3UnmjsYzZN54xVhGIEIOkaklBvHMPpAPZIC
m6IeqyxnED8jHtS05r3y6l/aLX+arhviUfV5DJX2j9S1Xwq3bEGutS2kC6aPwoZnfSkz3JrFkG19
mMZGQM2omGTzKQTVReGkgPqcF2uov+1LVGSitAYxRYV7dzDmMI1yvvMrAPdLp3tI1XyyIBUYjYR9
P0MrwZ8Pxwc9Q1vOmR9gZ3ZHwhCjDnejtHvuXOeH0Jb73JZ8+pAVECM+zwiwZgXwSyPy+kP+axLT
U8qcXQFOobL6DM7R6RucNKBONeu7CQckbpLpr0XKO5Y5L6NtN7HnpECR2nU0QsuuYXB/TtkThZzx
1h4yO7JZ/cJnaUcAqpCo06XcBqP9bjfWXQ+6VC1gjMwBoWd1E946FGrANvBS0HPzN8q4dDf2zUnb
BuBAmR2yNkxggtcepcZCFAoSmkWP28+EN4Gx3vvGvh1o8NvY2cNk6AEHzk+hFdaYLn8GffM97P13
QqGJRNN+l9PiJRTOTVUBPUgD6C+3pD9BfZbEovAOrrLFzmvmfYfbOap0M+z8shKRO2tMwAzD+TY/
QiUaynzafKR0fNYkLBI9u4emaR9CUPCB+mzfnFFDz80Js9iV7E1Ic0BIkUf+QG5JiEOPkZ5AP0+M
0KMo/7htEcRMAeqeS/Su78M/duOWkWDWHQNrTQTmNrDS33gJIoAgbZX0RfA8ePkjKk+PjYfflqXz
TaNgS6xcWccFL91jU6owNlPXJaZMTxlWS1RkmYvILf/pDVRHpsUNPwfWGGPwKYzozCOgXVWEKtCb
w2nxzZop4I1AgSlJ3zyjtgj4DzXW1eTAgiyFKVvU2sBK+iq0k4GIIuZOFUTSpK9dg8u1CYTESpUv
TtjcZ2N9B33LBCjCp1zB4WkI9+WA0qniZl/kHqx0JHT2LI99+Nz75nfjTsrCilo8a2JokkC+gWdp
FCh7Y8v0Cfy3mxEbOKaE21HW1fcdK3XSNkYi2CRj7AIQuSGqr89oPigBAv+IohlkBbF4pmiYs1cU
co60azdqgL5i6tePM4ILpelvACmeytxyQKezulioHjgz3XwzRX4MzhqkKq/dqBzobQ33nCg3AC12
gdxpz2agnbrfVW7/ROnxqNr6uRqwfKrcTaBRsncE26N0sJsmCEo2ISxTORyW48y2NqMcTJSea8sE
aagypX/yFs4jWe/eZXWPKlyjEOqIXm4GVU93MCQq77mebbx6u2ADVoi7cXp+X6X6lzPDk6jHaRz5
oVR/qGePXqLHrCmwxhV/TgvonI5sZyN+RVUWmSvf3+ayf4UIwhv4hQIJLHM3dOOr6p1nzdB9YqVP
NpVQeKHjC5hd7wVUGgHFgTsIgxP5GLSYqAIObq7T9FCtDT/M1N5BAhaudi6EdNkNxHYRbPDOi1NG
2ZbZshqiVHkVQ/xT6ccqtcWRiQqLI5DtLrO0Ojm+Dbp/3uK47ESGOdJgugCnx6xflRvkEsQX2aRJ
U2Hcc4AXwDewaH0iZujKyKua4jW0J7BY6xH4kkIRSvBi4cTEDFEAtDAR4r8Gvd9PCfME4gOYotS7
uTDysfQGeeecVX9FV0F+Anjh51xTuQMjHiQQm9shUJmoKcfSAjc4ooKED6UJ9OvgZOqWANnYRS4C
lp203P6hoOH4m4ksPNPDnV7HOSKxvd2cMc0aIhARgecvO/r2BJMkRVL/5BocNFmpyvJg7Hn0nvFY
VFVc4/L8zpFMibUJXDjyGmuwI7iQqzrJOzsXSUUZpP6CNB1+2a3p71NtQPWYJRsfDH7pq6e78Nfl
B/TnuTB7ScsKNAvTbvKKo6mKWIl8g9g+Ma6K5PDn8hc+zzXbS07WDCJmMZu6PuZk8O6hYQVzAT2/
qbxSu8CePehZhOVWtTLb4d2SX8mKfZ4YsJfcn7yH8LhztujhxIFwsgQYekKUo6JSj8DM4vqExsvl
Dn5uvgjPMPd/60A65FDBVXN9tLHtfOlYm2FsEDqEtDpjuwNIoEw5PbWySDeOTFnkkBYBKUKhXdlB
SubK71ibykUuhAetLCHIXR9Bjj6OPD20c/Db8aYPW3pPl7v6eTIHHO//7elQNKJixIXtK/FjiEfH
wI/HAyibX2t+Ua9xOBDODaKyI2744cAkD25tV0FYVo/hl+oqiKP+twedaWoPb3PY4qr6pgfkOxzY
nTW2+8s9+DzZTpb8H2i96q4d2voIG7NnhjNeTPwKruDzZB1Z0n9g2xSClIymywIhAmLB7FuAmvM9
PsgPlbJxBwpvulIKXOvHeY39k5XsHEaoHLBpG9zlePwO720vrqTR1jpyXlz/tB1WNMQ1BtdZW1Tn
d6sFNe2eKCCWg2p6sEe8WWGWiKfl5Sn5fM2SJUsRSr1g/4J4eOzqNvbKN9gJQc/9Wnp8rfXF3hdu
q4hEjfw4TcjFuXkQddX0UvvplziMZEmXGuAZ3rV4pB6rUEOmCZVSGxR33IhPGuws5uP9fHmY1mZ8
sbVD0YwDLkNkzwbtIObKDFIWtn0l0/z5cUyWnKcxhHo5zDs11IUmPMybTcnKGBCiuMBDvMqnxJno
13b4kvvk8RKhEEECJsw/Bvej03ip8y+hVsiS9dQ2M/TZYSmDqmwbzZArt6BH3l1bqStTsDSP7EYH
LmS9hylAVMCKH2l4pQS4skiX2H2/MX6V9xiSfO6efWjvaZVvx0xcWaP/+cD//7w4WRpFwgrGhis1
fnh/Q3fqFsIqGsSYW38v42xT7Z2TOKQn5MCa+3o73clTf4WquLKqlpIMtmOQ352IPvIgeKj68Z3D
PTgChf1ttsJkQgIIxKNrOOG1jy12etZPCv5++FjXImsYlmCIFfVjDnB+X4LVUlHo5Y/AS13ejp9H
TWTJNfAs2tEiCDBlkLMe/Le0+Dl2eAb1NIK3NPhseKzZRXL5Y2vrY7H3g2ZCGnfE+qj5+Jex4QS4
ezz6V5bH2rJe3OrQmEsb18GmQSENYq49yHdXbpL/Ci+fLLwlscBjbY83CMPp6JQwIxhyOf/0mVd9
L8rBO9aTz8LICmdqYhP8zjqif+VGJqgTtbfUVf22KAKiEjUEzypw9A+PKzDwrVEigQN4Gkv6qbCS
wIWhpypVu/3SaPvnBfbP/Se6iVLtIVycqXrq2fg+SoWs3Xhls68M91IypDAq7TQV6oiE1B0F4HhO
rd9f++WLqMAzjPu4utF0U+3AER5iVjm/EID8uNz+2k8/r89/RiYoOnsMwbo7TnlIDzzI9b0/gbp/
ufWVVb4kWpRF51oMT5sjsv77LEi/VYVzM7jq7WvNL86HkYvSpSTXcDQDbLr3K3k36Nw8z7qz95c/
sTY+iwg/HUI5th3sx8KMD/cNr82uGMBevdz62vgsToHQ1YXnBXg/GN3fiAa4L8IOyIUnX2t+cQx4
7Sw7Dv1iqDHQBCK0SF2UMVKVV5pfGZslswLmtS3JhiY/kpK1kHBSNAktfQ3qt3IcL1kV3IEpmwUh
hCPYjHHZpTeBKx7GDmwmLR65LCAS0ux0yj4uj9VaZ86h8z8bgVl2UBsBBLxtZai+BcfGsa49I1am
eUmu4FZewju1y0HGyspn7lVKIhvu5DuCDMleokCxBcxAb00B3FRApnSrJj/bwXN9jBvbs76BgNvs
M6nsPYFD08nRengJbdzARd9NQQwl3f4hHHLIt4Vplg+RzunAt3Z9zuLP8JJhAdgEMyhbSeEORYI4
RDxkPRiLfkPp3iMQZIWVyODsyjkQt5wPYgv/A/+GTqMb8b6XW8qMOjquIneSNSBphlqMm4CNB9PT
JPCtpM0ceV/Adge6hz7fB2YSCSAyIA7bxbifnWzawqWu2AAaD3yFaCdYHoCuWww53YJqrLcOH96L
0vA9ddMal29Z70Y3R1K2cqFhPEGFU46VTEDnrG/CngwJwZRFbjYg/p/67JTDxm1DISGT1IOLhOiU
qm0fwjPw8vpYm8Pz3/9ZHyWYzqbR2EtQDvsY/QxWUMgykA534Nc+cF6Y/3wAKUbp4AmQH4sqHz40
HiDPXDmAnrYm/9o1uDQI6EgO+IIPQG7B9KPgfC8695Sq9Mo6XxuixVlJ5s5p24Lmx2moXjWKjrXl
7HXuXDmKz1feJ5HHkqvCYDjhi9rLoTQEPn3/o6zuC2wQpaYrp/HaEbA4LhWC6jbVFT/WKT9ao/8t
oOrwpcldklCwhZiT5xJN139lLWCrtAM8bXO58ZXfvWSgtC7gJalTcqASwlPjkwfSDVeaXkkcLGkn
VQkPGWRX+ZE4j4H3DJeAqAB6okIVMbv6kZWT3lvEOIZ0AQdhH+QjY/m7obebJ9fS1aOCEu+xVGfW
vFM72NZzj4MgFMmXhm3pApIOOdA7DCbfHS6TWXt76YXPX2t6EZj4M8BBrgPLXrdz9rJp7oiHbPLl
tle2wVKg28t1wIGd6Y5tH/ANlV0KOmMONYXZereBL7ky82uL6rzJ/zmOiGrsOkuxYvsufxhzWcXV
gNr3l/qwJOxksDMOgA3JcdlCCrQEzmdDcPZHBiiIG9ax8efl75x/7CdHxpKwY09e24wCu1k03W1b
ua98LGH/BNPBKyfq+QHx2QcWR17V0DbwOeN4DQF+ouctXCFSgPrUXWW0POOyoIzgmitzsjL1S3fG
yfDeImSAkJs6/R9n17Ucqa5Fv4gqBUDwSkfTzmNPeqE84xmRMwj4+rt6nnx0raaqn04dVw1qhb0V
9go4SR9mCpbA0O48uA5cHjBTf7QU6ETJPLhzGoXFkoI7Y0UBDhzhNDa3C0q/eFSf7EBN2Y/LrRkC
X+fwtMDyQyZOgaQuq3QvqQB9h478h+QJ6pJwkQ0b2aPUmRD421puZD1fbtewtnX+DgWlsrbxZnHK
u2g5Eq5YmNUo+F7+Ov0HVP1kVdjaWTLz3CVHDSYHSLshfDNFQJwsYHoAfDIC0cYp9V5i1ysf2dRE
QLvDbAwgl8Kx7lNXNd/9cXHcDWxv5geUpprbokoEQEWuxYoNrrIK2jbge4cj/j9UeV3gtU3545YV
qHWjaKmCoe3ZzkGBBF6zrreHiItzmPJi3Cag3m4L4debIm2gsAqXhJM3el1YNj65L2jkbeDNVz5O
ohN/eQmQJ0pk/PvswdnJ5rn9iFNQDDFfeCumEg59+ezHT4TZza6Tra0CAPW9Y2tP1iuMGOmugF4u
BNzJFPYyqwB3m0aUqhNrLg64Kdv451ny0vEKLyzYBLJ3vy3jbQGf0xsvnQoYUXaOeswcbr1FVitu
GSB0gAMWcssY678uXVnsFKzd35PStgIo3YyvAHmO9+kUS3g52gCocFQxCtFkX7wO5WEQ1PoTzWUf
ZihkQ+HEbdOtUHl1pPC4PYJg2d9a9hLVOznJ6JA3yfjcwOtxx2CO8zBgyO5gX55uiBuzZ1s57YkP
MwFka0ry73MEQF8DU5J9y6Cakna5dQKIE2X+vGcnMjGyAQfSv6mjVu2Y6hxABwW/L/vB3i1W1cHv
EFXZb/EAHZ8A1cb8GM3xVEOfnDgwlfDmaRcVlbqzoHnzUvsekErQGAITtGu+RWldH4Hj8n9B62su
4KBkA/Q2LiPgsMpSK8nuH0j5s3V9zksf9gSWQbKJg0N4so7jft5EB7KLN8WOHyfoHt+Bt7hdNrfq
tr6HUMmxfGLfsge5z1f2DEMu17llZQ5n0HGw+lOZ1pvKtiDKZG1I/v1y0H6eEvi/d9YPXasKOvAU
yqt414zvFYHoTp7RNXLk5z+d6/rRUOK3oT4OQLss/1TjzyzHA3zy9/IPN337nMk//PBYVn4LgZT5
5IDxmmDPwdII4nxNgtf0eS2VOQPUZKgHvDrqUyAVgH0wQXQKrrKXf71h2Km2ohJiFWCXA6pO6EO5
3BXL78vfPf/7/1+p/J8U3odRGQVZsn7Eo5CQbIbdLs6tjTN9qVO72vWNU62sSVMz5259aCZf3AqE
WtBaGJgDUQIndgjNK/vNYd8u98M0/Py/DczSxn3q3I/a/Q0XDDgKvXtAmV7++OebPdeB3QUU5XLC
BX49pAz6333X7YH1C7r+pQV2xUpW5sLUB+2RKxtHxy7xvosKdgncNYBSSQv66Z/LnTCtIO3E0qhS
RkvDppNVNTcRsY5wQllzKTD8cl1o2InKPGETBHRzIY+Dki/QgAdIUZAVxIRh+RAtdhU8T21YUs8n
T5zrJl3Cg7IF8qqPyQY+RWs3hs8vcVwXHQaGvfGqPENuy50Ti9Rzs6RvwJJvvDb60lTe6+WZMPXm
/PcPwaBiQIBk16EZYKqrmO+99CeHYF+Vrsk4mlo4z9OHFrqZWDCgbQG1cNxnX/ZPuDU+u0sCVMGa
WZ1hOekgFmheNFGEsT9xLvhdMZ1rpmdvquuGSAvnNl5Au04h3ztFBMj94nFGsUAqpwqczFuraZqm
W7uTdPA0ZALHn5PFoX/Sv2fjXTm8lfH3zOUrmcM0EVpIW6ODFQuRkFOZWzepO7wmuR2qwtqSflm5
G5gmQotrCJ1YERXMPuHRjW9UX1Q45VDv/fJEfB7ZTMekjJOknssh7AqlvCNzY3BuxkMv/O11n9cC
e4gdvCXI2UZmHd5I0apg6Z1H4M/WLCk+n2OmI1NkShLVq9o+RWQMMpo/dd58V/k+XgHUzbysuZt9
Pgkwn/tvwPWLQ33LbbGUbEAbY7ctbhMpvaue3JmumJ0ufQ2DkxKjxMqtdxaedSRebi9Pgemnn//+
IVcwy3dihZLEiboA5k/FgS5rlQnT4tGiGHQKAsS04Dje45UepPRs2445pJ/S5TrvF6ZjUJKytlwf
pC5YrS73c5ufSJT/opytVHFNPdDi10VNGxZ4kgN5MgIjYMHwNsKjfuHAUvy64dfCl6pUigiPnrDe
mSOArxmoD7FcyQ2fpx+m400WK85q28LPd6HmuMOPHm9R4FiCEfdt2LN00e5yJwzDpGNPyrbLcW6n
7JTD8XbbtPl8REkNBBCo5KxkClNXzgH+YZkCuVtWfW3RU+xamyXlmx5kQqSmQKS/LnfCEAj/h0Tx
sjaDCgo7WV7T7/FY3INCNa/BcwyJSMeh9G1X4fXJo/CrrG+AH46DhRcHIeRPMN2yoLbKlbOSaS60
eFa2YM3QdLAurYa3rIwPpcdYMJfXKTMyXdxyhM6k8nkLwfI8PtpZ9URHwUAY5Zs6stZss02zzf47
24WC3msF3yhAlL+x4SdMcA8O5PnHlh8uT7ZpOrTAXuQ8cr+dCHS8khbiwON2ZPSxT8XrXC9/pdc/
XW7HNBtaeC/dKMvIReXd4ek9NJ8PWZe+uBAnu+rzOshENHZrJT6q7hSCsmmVgU0CBJ715/LXDYOk
o0EGSGDj6R+oBFE91HzZoOArQua+2Xh4udzCv5v9/98/mY4IKUnUqM5ropu07fDGNGRUHiduV2Cp
+FOKd7mlEY8OmPpeoNoku6sWUEQy5avn2Yaj57afBSIpLqyTDcFcFFqH8t2mcg5aaIQGJfRJge8H
Y+zyzzUsS91zJuuFCys/5t+QZSEH262Sl4m1GA3QXdjrPPP+++WGTCN/Xk4fsh3MDqbWY8CApGI5
ABiyhw71oSv7myqH14HLV+BPhtWpw06WefHrYc6XcAHP1AMNQo1fWtWupGzT17Xtn88yipOGiJs+
Jfse7iVO1IOvsFaFNE2GliMyGjNwzWaQnSQptkDrj7+HknghIMjd3k3tciVVmNrRUkUC+jgEdTkN
89T90eKN8YinL+jK8W4PpvIaxtXUipYo2tkHA5r4NOyyedh4SzNuwBZ87Gj1ZWTdWrwZ1pWORJni
jkduUtCwV6DpYS66TZo5X1ra3RZFVu+SJv91eQUbJl9HpQwAncQZyWnYWl4UzFCRhTMHAefNidd4
FIYh0wU/ZSSdeLI7Gk6tWPB45brsqysyb1MUwDq4MrLr3eXOmIbt/As+hKNPOseLfCw1uOL4W4D/
nU3O3BqqKTTfgUOc3jfuapXaAFll7nlIP7Q2kKH2rVLRkPuojFkgGbVB7UyBA3H6oeiCJnN3UHXY
EywLFFADgEsK2w8K/4GBOOAN5BSDmVfnNzFoZkW/kvtME6qdK0q4oioIyNOwifDoW6nueaHpDShN
5ebyIJumU0sXSjgVKRMohapk2sGA+70Z8gcQkB+mOV5Dkxr4MMzVkgZUKhJnbkDQjPr5oYGX7Ws0
uuMWRYcU1gGJ+yLhMRKwzql/ySSeQEwWbdBBoKkhNF3pqGkktYQipMo9PxY0dFzI0naQuAJ74gkj
mVw5VVouIXAoaWbiIDA4jDYzO/raCzyfrJfW/z07f7Jt6zCNdkoTcDUnEgp/LI9OXrhbXkzNHig3
e+dOdnpfOdMcxNbk3sSdnd8wPKEeUOpq4ABp1Vs7tyDvMAKHeKarf+3y1nu5vIo+L5UyHePheDDV
giwOCVnEYCwvi/vEL+8gXbVf7P5YdNZTgzMZimDzSm4wzKaO/CiS2IuqjJMwyZc7Uo3blswPsEI7
Xu6PIfXomA+L1mwsXUZQWyantPYDPw2rqNsPEtoc+cop9RzDn03nuW8fMo6s8tSfLUrCcYBVh1e3
vxo/WuElGMJahzDYxZyN/TLQsK7KN8LHMRDeGNYxeYeowgoi3TQHWuroOtExBCjaWFqxhfJw+uz1
IAs2jVevdMM0D1rikF2CJ+7cncKhBEmvf6/nbJu69dbrxo0Yx8Pl2Tadh3XkAliGUTYpMYUWzN5h
jJG3R+WV7LHtYnnEwA1bUkbDVx90zjSw+wRok4JNsImDUmyEWXwqervf8RxyB+q8KbYWKaAKgN1X
9YzdlHDzWTmimuZVSzI4dEnH7/gSkhoWk429L6w/Hi2OWXqdXDjTUQ/N6EkGJi1W5ZLLzTxNkE0Y
+XecvVdC9/zK+Mmy1+ENjcxziasyCevB/9HjhlxVqOcsjR/aBW7/ORxOsE3QlaxsWEE62EGOdWeV
VoVItmUAXcANTb93KNHGw0+oKK2cuQ2zomuXOlOUW+LcpcSO6LbJ0zJocezeL84A9j9YkysRZ8gY
epG5nr0OMLOUhJXiX5tWQIeJlWsSnKaPn//+IR1VPYQ+Z1iLhmAhpEEzps8gGK7MuWkWtFRRtK7L
LQc/vCycV2BnHxZl32ZL/ZNy926plz+XA9nUjJYunDaO+qHHZCd9DtvV8SytfvKVt+8meQP5+NfL
zTiGFawdJRYcW6x4pksIZZ8DwEEBA7TZQ73/8udNq0mLcXkWe+ilIiGu5Vu4AN34aXJMujFYHP54
uQlDD3SpUioH6gAQi/1a4hhGcfIDIBvGwLvrPn8O/Q9LqaMZo/C8w+eV2HgjoDREbge8ZVz+vGGl
6mKlPIrZOMbdEjpFNIZsrBQ4PWwNIGX6+nlaPvx41nlulELUKmTYMSFTcXQmdeW4nKfjw6fLBKoj
qoHDYGbzb6wHP4wkMBwQ9OvlgTFoBzJdyDJz3CITsaOgbMrbszjNwS/530UUZcBoed8TSHfIGv7j
TuPtrdhayUuGuNPlLZsMMg2x20wweeL2iRTwzIKvVXe0uohtlylddo49t9c9n+jylpWcIT4dO1OY
1z+ipYZd+xxkCMLLQ2jqihbbdYvbS53yKSzbaq8ca3fW9qn6pwoo3M66bhfXxV1T2/EYrdFISsdu
H5OkPzbU5TuZ1sMm8+w1OwhDZ3SlV5rZFhzn5ilM4ju+RA8lPVSshTD1CG2u+HB5xAzxomu+Lm4K
3WuHTXjOorcJz0P4tl2XpnTNV0KsChYQdAphNPVat6CbtBxaoPXKsjVkQV3JkxFZK8CGVRjhYTH0
UjYfIvgrw+JySFeaMM2AFvHEahLIEC5TmBXfiua2Hf6IxQr85N331mpZpia0fXvw86YpIzRBrTfX
doK4/kLt7+d5bvJlZY4NW5Ku2TlAoBZ+qdMUNpN87QCybOr6y9RU95NdrtyGTJOh7d0cnolJ11SY
69z5mmSA8c9l8gMIhzW6makPWmQ3o5V4qkxU2FRwdnFeOdTfYRu4YfaykjtMLWgbd7LMbhpReIyx
AvuejBq2YcUYjv706snpOqoP0+F6LG69GncLFSr7BXoyIOU94ICwsrUauvDPR/vDDgWpzxl29RVk
p4pq35bFJh6/qo7d2Nc5hTB6XsUfGqhQnPZdRFkYlewEhz2+YVBfg/afVwVuwZM99GDW4HuGJaXD
92bYKtEzeDlkFa6N8ra2xk2ZV7vLec9wj9FBfFI0NLNAJAvtM91rBlQgUEkJcTpKf0KVKJyhaVM5
4wo2x9QXLcpnVGoKyEjjJjyx544P34GOOuEF6O91ndEO6CSrMieGGGVY1SOUJdibknMWFJP9BAWz
bZd52Zb1lKwEiqkzWqyXSTGkc2pPoeB0W2fwVveG3TCvCT6YFrEW6bRzFmKraAq71guhmvvUMgd6
mVXoVMt1EIV/B7APy3gUkJOryYA4ca29Apbe5yUA21dWYnVoX5RmiWIzkOkR6qQzHkOHSm78KodH
a7eS0g3bto7uc1FxLWwbgagoeRp7+1CkZM2uy7Al6ZC+eGyKOpE5nLTbGgWIUMCnoK4lIOW/kzY6
Xl6ypg6cZ//DFOAlRORWgVQlKnjGRr3Y19XAVlaoYQnpGlVpS2IvtQoFNVxHPYxikc8ky2bclSzv
FeZ/bHu5E59HAtF9LwDOlRX0YSB6yJ56/tqL79B1vPzpz8cHMmj/HZ/OPr/DjWB5NQNkTEH1iLbY
TNdeSP8l7P9/xiH6FRKFGAj6Cm84cRs6mY59TrECl1V+1nMkzljvaTeRXe/38qUXQ3QAFbd8FMnE
dtyxxTGiatrkCqSRhdrLbhxitU8sWf663PvPlyDh2hXU5XHaghDcA+7Zbpu43o+QgqNTtZHQ4FMr
VxHDEOsX0d5Lm0paPRqh3X3SNjcxWXsx+Xx3IbpDRteTZCppP55muA9vYM1ob+EAcnAc+zHhDoWP
rXqrhbWS/g0XR6KbZgCa1Fccwm8n6yw7HYAEDQK1Ne2qPdSunToQ75enxTRi579/CNqhTOFKO3X9
aWrvivgrm39f911t/1JFM2exO/WnMYkgEdyBxbSy8X6eCYh+3Zyon1RWWzZh4tvwIOh6WDeNLXux
fZe9LoI2K4JIhnb0Yx0vF3tUc9+Grps7D5Ow5u81tYrf0BPoj4kidCXvGzIO1zZH6Rfnl/o5CtNu
XLYUzoeb2ZV/oFJnby/PhTE1aJknKiYIrdoiPxUyt4+ZyPmvssIr0MQE3ws8tL9S5oidkA0QifMI
l/djnXe+AtWyFS85qf03mVQQm0atCmiUeUp9HBPnTJWbcfbIGhLZMBL67diWuVSgpPQnlc4S+qbL
doH1rRuvHBE+r4lB1e+/S11By8CprKE71fYf2RWHFkDzs47MEMtNKbONy1FIpq+Xx9yQ7vSb8pzx
qXKrqAUXAFJE2UOcnXuTw1vhly2ilYk1Ddh56X4IXpEIJ4Oasx8qyGd3FmRG2z9FvbL+TT04N/rh
4/E0OYPyz8o9dNuDEJO4j1byjRQvjr1WCzCEmO5u4QD2PKsMfuhpc153CSo9zZYLshVsZc81VLqB
GPpvLwbLzax2hDpbHwWg/x3abAPO4Kv7Q2wgHeps3XlldZnmQjtC0zzn7tJbzYnat7P1XJB7T71f
XkumT2sZQkwgKMJTwg/9MfkWOSV2Aeb84HN+3fMw0dls85BCPtexlpDHI9lO0nP2kHzvjqnfVStZ
zrCa9HsseLmwy4CjWJiOXrWXc5r9nksnJxsfd8Gdm8IWfaEQI75qxPRLbdIraEwtJA8L18q2VQvb
DZTQ4v3oi3pzuYnzBvnJcev/7rIDlKmKQpbhRAt6M0ZNG4LxWq5Etmm4tOCbCVU29D2w+cykPNhq
gciyO6nXJB3SW9lGdghuyxpR09SV898/RDrMECvInVIBWB10tduHNP52eYwMXiCQcfzvl520o6k3
1s7N5Df3aVpucQbcZUkPvW5IyM/VjfRK2KBAn6Pij7LlXsAyup2LtSuJIeXrlLXFHdMkgdRyGBPi
3EbtZBWbCaS1b4QMy5YNXvc3UzTfNJBiHoJ2mL2nK3uuxSzejMuy9ZosbNB9HrDKqZ0NTPXkwXOb
FvI1QoztJod4E85yziRwykPhKtlI5WZ/slhlOwv6IsfJHerrbuFEvyJPWQuN/0jBj2mej24P/eSY
Pzl1tHNVub/cbUOm0q/JQiZ+TRdVhAOUkaFP36QHqGrDO1QUq9il86Hlk8DT78m218PDYUzFDW+n
d9jVOwFR6h4A5l9DDmjFtOyzbHwZFx9C7uCYX+6YIR71C/TYw/p4oLII5dLQL9zxo53j1tOubVLo
9becB7jUja+XGzNsi7ricw2fOQlbzzpsLIhMp2pxAPCNUBN067fI81bmytSKlmIgGlC5pSjTEGqR
D3A8z4M+8gGtg8dnMMFB6LpMpjPkUB1PQU/hdejPC92xaPQeC8gUZFCsb1DWpn1BjoXtNiuZ/x+y
8rPloaUciyQS/tN2C4Q2L49lo7xjszDvbGDZDlDSsc/qtdOceHBnOat3wyBvJ+NI3fbwTPtJGssP
UbzKraBMU/buOR55ajw4MU2Q/jyqyeZPNtL+ycus6rdTz5MMOlGTBBR8HjGI/U8D2VcywYUQSgBB
itqlDOAR0KKqaM8bvtDymFEGTdWWpt1RdST5g4f2HAaidvq9ipNUAcLJ+vsMl9lDMxV0K5zFP84E
D01J1OJtHHRD/4Vmav4t/IlT0Evc5RR71L1xKyc72D6kPiH336nXQtrLtnR7sRu9uvqiajo9Aitc
wKustrauLNpNJlS24TVqt6XV9D9knKqtA2GHABoFzgz1nq5+dWsWb4Ew7Ta9oORkgyK1Uo0x5Qvt
0AQvpCHtbWxzcynqQ1rMNtSeE7rnSS5XzmWmZa4lYocjoY5WJcM8cvc8yoKYTDeV9aCufJoiRLtd
JS2p59ZFC76YdvbyMk7xgc6vkq68nHw6SNTXyYdQnRi9Au+NIQXbLYvFxo5uErKGhf50fPB17VaE
VZu3EVwPQuKcZHvLxm4z4/ZVqa9XJDN8/5xRPxwuIKevBrQgw85qCLR456X95tqJc8CCKm/pWMZr
xXz66TkGTZ27+KGpgTZSWR4rw070bhN4biaelqnytlRRIMZI0gTne9nOh4PNQZ71Gromh5fHBAsk
Z4Ru0Tw5y2b002HlOerTXQM/SEuxderKsvMbGbrVu7t4WwsqHcQ78BQOEtnj5fE1rQ7t8MahLw0X
hwLji1KH6srArn7Ea492phHVkilXEE4cJnw8A17ET+nGTdZELkzrTgv9ophzH45WMnSamwYiuu23
dIQ3hLMiVGoaFi3sR6pyuJOWCEr6J4+e/OortVcuxqZB0eK97UU2ptARCKfsJ0A7sC9ZY94bxkQn
KqIcmhWCKwlo6/QqWc/u2xkAEb4k9WZoy9Uj1Hn6/m+PpNB+0QOlI/1UWtZNq/gQTnHbhGPM8ocW
JmuwtaT9Pi/gaBm5vhXQqo23aVpZeEiO6+Oc48XEdQr/eHn5mrqspYfB4fOIa4IMBwsKzeXehekb
oGiduzJZhnWg0xkrCDQXQGLnoa3sx9rrb2HQcjMkzet1P//c7IeUI+yo9KB/m4VpyumeLDDK84no
H/KK9zc9rAX2l9sxZBKhrTnWwISC20CLK+kAPd7DhfvGjodmgoYLAdp0BFiFNjX/drk506hpScVO
LfCKOswK7qBvODrA7E9FP1rF1l5+TA1oiQVlD+Vwt5Whiu6L6vxa4qfXJURdl1u5MIjrxSJuSLNv
xl/JMgW1/HJ5XAzT4GlZhYx1Ltm0pKHXc/jdxj/hiwuBki5+npLFh/GcN69cOEwDpE04r0EhIM1S
h4uCGJcass0wLDCbXNd9MLSgkyazOF5KUrE8lLObHETPoD919u6C+5jYXB4uUxNanpnduC/y3knD
wp/dhwkg2b+jQ7uTIMJbOd4ZZkRnTpI4LWhXiCrsJnG/cPmX0ije9hksreIuE5uZePPhcm8MqUqn
PbqgU0AiAPdnhz839CHxmq0vnxZo6V/+vqkr51H8mEvAiOGTom0IBmv+qyrnHmKratg6VtpvY79x
v3qVk66hlExzo4W4v0hWws+5wfXPZnuYeziH2Onhm57G9Olyhz4vYlFfaFHO5NCxMVdxKG0YKEJu
jlAPwMdC3FKPbSYbTK7GSe+LZCJBmXUrzZp6pp0s8FYGAL5L4hAOV8lhcAUsvyaIku5RXAdb7XLf
TI1omSDynGGEUxcypAWCjVTd0+yNXxsA2lcaMKwGnaPYCAtMi3GUQI7mGzqOO0re+m7ZFFm582FZ
dlU3dH6ioD3kpTsP+woHPrXvYNIdCEgNbnnWJN8vt2FaBjpDsbAjkDe8NA/LIcniDQy58gMtRPQI
x85061Gew6YI8oXhwkXyCy+ew0NLkjXZkE/fAKmvq2l7dQT1HMWzEK4M3yKYfMKi7M4DFkg62dcE
ruYWZMS8hsQrYWxIEzpv0atIKq1SyLOq/0GCfwmnwekXIdP9AIeV7eUxNTWiRa+IE1wscuyffs03
3fJa2M6htQfIrUUr3fic3IZx04J37qD6kHiLd5PwrITRuTs7eyuX0IIUY7lxsv5Mty+n78M0w7sS
ZoHDOwrhSWDN7bypZFzdlVhJQBNRGDfjbRPuedZaqjREn04Hc+hcQcJ/YGHPpqBVbkDwX0usnU4M
seecm/2QibkP5eg5GmxcHhwGflnzcynGl2pyTypK4S5Pyn5llA0d0YmYYMPUHq9AkEg9fuKR+hL7
MrRZ8XLdMtGyFLxqBoQecM3c+zVCd4YBR7C07aao/JUXHMNQudo5pabUxXKHCEntwwRbvkydgpDU
EqQpiDYsWjnFG1rRiZYpkdTpRurfwAOp/NY2vrWdkSG+dHjXsoJiJlkClQNRrtzbDbOisydx2U16
+Hg5IDo3sGj2glIAdJGvHYv+IX4+uX/pZMmOlwOOd524gVvoBMfzkYexjKZbgCPzxwxUtqe4SCcv
gB5qciyrIt+6LJlv4c6i6H6clf1AhOqCKbYo7A0repPBn/YET2AYE7bVdAu7x+lLKQt138eV/KPq
3MuCylfFfSlJ326i2q3veM3UnnlWCncVnDY3yvMrbJR15h2dKB12su/x2JgyJz1MJWz5xqGWD5Wd
wIO1ZPG4p/mY3fg52Hf4nVa0slmYhl5LbIlyyqJmDQtV3weD9dWWbxPwL5fD4fyRz8ZdS2kSe8Fs
e+AJldFbodzN4FkrXzb9bPbfjMFoSnDtGHjYwTxa8D6I22VTZ2sCaqYfrsWxJ8uzH7bPQp+DKy1a
54ECo7aSgwx7iaOFcMNY7c/Mo6EE9O2mdRQOY8SluzGZ4KIxO2tZ1TBGOpHRdudJAIXCwoK7ADfC
OXtxD0N75Zao0xihL8NTOAQzMPO/eeoZknYwHf6SZCunSsMU6LzFtIsgoKbmJWy69gtESG9pvZoP
Pl+WOltRDHnhnPWeQ7i5bQdLoKTArzIEor7OUBygAgrjjJaFcZIf5JBvPQt+INkKFss0KOe/f9go
/UkwFDRyFs6qCBorgRTll8uhalosWqhGpcXA44WqhWLVuLM6983ppkdhCXG43IBhS9F18buizrOo
tkmolv7Aph6F7wo232cf43Qz1m+XWzF1QwtcKO9kfhyjFS8tB2hkzPku9q0Q5vEr+6+pAS14xeK7
aiAxDYsGpr+QDoZdfNE/RdWag9fnNXzq67hSKXPhzQLG19Oc3svkARSyJeiWDNbngIlA6MDO2xsY
vd2xFsf4Ac93/hups5XkdH4q+CRl67DRvhhE50M5B+93876OYXStoM9DvzS2u8vIl4ivrGTTJUWH
jo6enbUddruwqiBkFMnuJxkceWvBwhnMl1aWz75jdTD5Tltn52dF/Kzc4iq8CvXZeXY/xJFgFu26
Bskl71XgRHDXUQuEY9e2D8Mi0XFWU8yaqU47Fjrw0C7Lp4H/yZO1hwTD9qEjrGTPxCharEDHy99Z
n0GQIS7eZ0g/pH66uyqMmLa9DlkCEWDKIHUHweEkZ5sFpwPZrZ3CTV3QopQMHH49ZLJDUfzs4FrR
0T+z3+Edek0D6h/f87NlfG75wwSTqsa1ED7qYbuU2WbKZrFP+gZihEJEyzaNLSh0sX6Ynuemmc/L
a9j6w2i9LFZX7CFFGR2Fxb2XxU7JNl7seN6Ivio2tr20h7O02lfhVfSu6mP7Bvqz7l+3KbNjEnf0
zirkfFe08JQKeGH1D32au7/ciADzmXTzWz15fIJhuee/Kk+MoCMm/m+5cJZedzLSsWWZ7w0qGSkL
S8iYW3MSFO4v2AqsfN2QHnSQbjeK2pGpZ4Vdn6if3lz7B8f11C+f98PTMNH02Ykt+BeMdR+vnFBN
mUKHsjVLaXvDUI9hn8242kYOoIRyej8b/1oe36OC6hynxQq54/3uefn1qhDQIW0TGQsYp7ptWPbp
cJhbXsHbykq2g6jWKASG3VyHtE3cLYg7wFouXxwXZDNRPlBaxCs7lWHD1elZDkAEI5Et6Hcpf5pd
8VpPVX0c2hwRnc0/bZTN95eHyrQotFPJ2Mhh6HrZhok11NsKL2ZBVdqPTVmF3E5++W6SbTP/KiIY
9kctdze8aLsmhTrAIpefeZZOAR6TDla0rEWQITvpHHIbDhcgMuFg23W/W3bPxGHOyEauqaMaNged
K67yyMqpjbtFnsy7LvlSxjDCqL3rAlRH60flUkoaRTjH+QNektz7QVovPOtvcxJtauXexbO1dgkz
rDAdSd/P9mQXMmIh9frdAon00v45wmuiHX7P81VqBJhu7cClejigWwPyWZuRgyLx7yTnazNtCEAd
AJ+nwpMD/ItDeKDEQQT8X9rPPy4HhWEV6ej3qbcg3X/eQgG7COr0R5fce+J94CsHXdNPP8/Jhw0u
hbtKmi0urkdu8dCL/tmzspXN3/TLz3//8OlFnB1gfIeFhELCJYuhruMXbHygo3J2RRIVa8NviAQd
rVq2Y9UtcH4NY7sFWGMk7y2nAKbna4dZwyDpcFRKmqQgAxKTO8flPa/d+BkwZe/58gybfr52ipn6
zmcFHHTDPh8lfGpSb9PyiQdO7F/3LvZvR/wwE47EmcS38PvppG6s3NpbzV9irQESDWlbB4/SuWig
CySasOJdtikSrFPXkXdLN3/NF/FjGZfbIm2vEbKivo4ijbwihzIa6cJEgZxkMeshL6BgalH4Jwnn
PqmLa4SI0ZAeGP6Y044SzHkJC79A5XayhcL7/zi7st5IcS38iyyB2exXoLZU9nQ6Sb+gTi9gjFmM
2fzr71fzNMNNpaQ8TI/UUkPh5fj4nG/J0WHx5CXmzJnIt0aMghacTyAX6ivTFpuyD2A6W++48DfV
8uhCh/pCMD+zftckTAUlgLCHLvSVlxOdOJxPCXw877+0fNdAUd1HZQQYuL7CdbKzz1bx2GsvaQ2c
++WrckJZlKS2lndXeijeolIegMS+hKA792z63/g0jDQMOKcdan/dXSPkN4ABL2zpc1titaWXqgAh
u8KYdD07MtHfZhNXSTPyrXCKQyfnJwP/zM/H/0yYXcMY1Qzq3DDV+srRw12HovQBjn7HunG9bVnk
l1wUP+7GsTWY0YVHFty6hQGCwqI8XZfFvWlslEDReLkuFuCA67DVfz3j629ZBJetzz/u4w3C1ihH
pYE2k1mG0B62xQ40N/rkAsW1b2Zqk4XOoNZ783jhqP141tga8jgNncTVyhmuIKJw0KWC/5TQJm6z
6jELnPc54I+WDRdaI//cs///asnWqEd35EUDBab8mGXBuCQAqPfFZgrK5S/rrJqSDB46f83C8ijO
S1e+4QYa3U95034bcl/uw8JlOxNEzpCC/tB1sVf7+o8wYtgz5lUPk+DTDfXL/o0uqt8AT+X/Qk/d
ggcZDuTC9Hy89tgaKCnKFqL80TCCa1n6G7mYaIdWuoUoTjklBTLU58+XwcdHJOOnLfyvA2yhoOAB
YTZcZRHfdFnewSMNr7LVpUrLx373LuOrQCO7ISOS6+wArVFnE4Zd8OjNLW3jDOtsEd1GaGuOsLxr
0LEKqr9ZhgZmEO6Hxd7742PXc3cfumH47HmZ8y3y0UqbKkc9G6iZ3goFtkbdlvZL5zlb20ZwF9pa
ncynK8b6vQr9NDT+DdSoNp+P9rl9sIpeU926jOS4KIcUCi9RFcGLzd5WA3mZifdc4kCPs3a4lP3/
c//+aCOsMnNJpqoiQTNesbyXN9WioGMRLmO4XYpp+Dt6XZMaWpvHWsKjMLPh8hKUOtzM/iivBhWx
PTTYRog/cX8DWIBMogJorjwi8ggYvvf78zE5swLXEE9UQ4ZezRChaeAel4T+2B+JNDIN3U5/qWTK
1ujOQDMrq2kar2ag3XP6KlyS4H8mf4tCZzPzS641ZzYtW2U2PQnqBZLQcKK3hftN8bFNbUvJ7dKZ
fB9CL+NC1uGe1ssHE7vGcMJHRntDicPbr/xfRZslU+dsp7HeegP9BfvFIYbN4hxLo4q4U9RsylFc
ShzOzdfp7/8VMRowRVwfBplXlpb3UWFu+oVvW7f/4nJYBSRHeu5SucioI49/DyZ6qLI8j8cgTD9f
bufmaBWOlsr02gS40gyjSDKoYFeVn3j5neXfP3/BufFZJT8O7cGLakZknlx/zyPvZ67KB5Vll65M
Zw7uNeJyLFrhBAPRVwVK10tdxQKKWh68f0b7zc0u1ZfPZCVsFTqYHLMJeUkHjSCUryEwNyFDgWrB
bxRG7wNutuU0/u1y/2uDtoZetlXFIDyYadzFH7oQyuZvqvr2+XycFs4He2VtVgENj66hXqCvuB32
5cCc2KB8fGEnnpnsNdhyUb4a3RLpqCO7n0Af3DTA2Db6onLaueefVvG/NhtZxsjXEHO4AsLogUYV
SGJl/RiIS6JKZxZTtNrMfQtFeesiU3dcdQWu1D0Mq5/9UR9gk7tzM1jOfj4JZw6+taHEkDOYtkjc
ZM0C8lssIVhxvywt+SuoZwvwq6RzPzekybZ1V+u/n7/0TJiM1hWeELsO9oyBuOL0N3dl4i/jvqnb
VORyg1URQ6NsU4Fk7xPn3bOX1B8/HtNoLXTAcFRWAYWpHoVUhKzLuyrDtXawSCQC70kgYn7+eefe
s1obsysWPKwTV1MwwkwexqU4YAL4A/ugR5Ly0kXh40gQrTtxXLgejjRSXEW6H5LQseE1mcVytfSu
WqDZGYm3IB/DZ00jOA4TKWDW/PkHfrxzYVX338U/ZaPqomgRV8780+iX6aL407kHr86ASJFoEKUv
wGv0b6E+mRT+eKG4ce7R6+gfkLAtS0yKVFnclMAiBtN8ydnk3Iyv0sei1pLX0enh/EkET6ppDt7w
U9B3SGheuHd8HHCidXNKhM4YmApQYe53AMU9Wv27ioILE3pamf8fiqN1bwpdRYbd3wscJOa3Z9+L
UcEmWFy5zpdYyW607kRpN3I6g1rSldESWUOFTt685NcFmW68Ds1qT0+XUK1nRmrdfgrcMHAo98QV
vEa2eaHxX5AMobowVucev9rd6Jv1ZSQRRVp6L4YyCToZz86X1NswTqu4r3pcLekyYyZCfQiLP3MN
Kug8xB4gE59v3jNh4x9K4r9PLk7apnA1oqDkCqWFqAySmlZ9DxLVIu4tLCBorOuqe+FepP54uNJd
ypA+XmbhurRhKgVLQd/JoKXgJFT/5NKkEm2i8tvnn/bx1ITragaDyLlTenV2UM1tUH2r3IdoulAo
Offo1ayHDa1nwB7YIRzFnvcvuLAnYfW1+0m4LioMpe84bReQQ+2od2pqtp8bo+9EFsofmW2i9PPx
+TgGwmbxv3Hb76YIEbACATPXIFLgtTdQHtEXyjtnguC6J9EuORjMU0cOLtAUKZFD+0Cg7nzFCNNH
f1HDE+g7zoVweO5lq3BOUY2bSncprvpyT22EU/xEBn/Ohjzp+CV54o8nHZC2/47XFDYKPce5uGrV
j1zU+67yt8S5UMT8OPMCG/2/D49gHdXOEwjSUpZNDGbQNwU/WzC2ju5YPNZ53JrmkuXJxxsPj/7v
u9DKdkFi87LDot91+CcD/R/mec10CVhzZqDWLYqy7RTPHQGWpggO0sKfL+cPXPDD5+v23ONPi+Bf
IUtGtjTeJMF/iCJo5LhFmxrbO7G7iGjz+SvOrKd1W0Kgmhw0fZgdKq9IBm+I5+lXUP/JwWn16fPn
7zgz4+ueROa5ehommx0oH4MYyP1niOn9HKbi3Tb03o0gViV5e6FHce5lq70OMZkgqFssL6PL28LT
v0A1vHOVd+OReger7BfpXarinFtdq6xtdOVcSg7WP2NPRfM6m2Fbh09g639xblZ73aPgE7M85wdV
5HAEYmUaluFtWFZPPddDXIeXlNDOrbPVfvcde9qV2CbK0sSpbWxJG7P+Uuvr3DitdnyQoyK+QL/9
ABr/FSXLblL5I/yyHoLe2X6+xD5+RbjuWcA62YqMUnYAQIomJU7WsgewhHj5ocm7C9vx3DGymu/F
hgKI/D47tE59uwB1A8ToFx+9mupFG15biaXU0ALKoGwsf+XhFH7/fHQ+nt+Qr+Z3QsEHvs9Ldojm
Jw46PO9+i0vSF+dGfjW5FkKyTu+52G9AprO+ey2o9ZNaMLj+ZOOlAuOZL1jXZKORgbzbIIS4yxOa
ArGFZxx5/Hx0zkzruhgLLXhn4j6irM3ozimDbe7yt88ffe5nrwK4p4DV9RbGDlDu8tDs71UDB87x
QkZ77umnKfnX8VD7dRNFGoum7F8r5cZK9tfVHD197bef3vqvp0dyDhsUjgg2UPijC1AKj5auTHQD
SaCvvWEVqueobcKlxtKhzVJ9mwPC0tzT6gX22+TCvjo3RKstO7Qu6kcWDEI+8tuAkCqppDr2RH/t
0hWuqexCUlzX3ZIchurFsgea3XTzn8+Hh2Og//9yGq7rqqKZ/PBkG35gSmNXRe++Krp0cpSNg9qk
JIOJxzQBPMXbiyiFc+O12s2RySMBDysoScCmd3ZghYkmmOSXvEPPPH5dVY14oUKWV4igGva/9Tw7
idQlCIlD/vr5oJ17wykt+NeqDdoStEOTnZp7RR8Hbnk0aNDHzI9+fP6CM/FuXWCdsZ2LPMCEZ62I
wfuKp/Gp7Z9rfQkvewbNH65J7LNPbNGLBqexrCC3VxtOHjTQVSVyM9be903mHwo/jF6amk0NRKpk
eAytA0tixl9URMMnvwsu+byd+dxgtYF8EnQ+YZF/YMDxbossA4lkMT4Ypp5NoT9xQSPgn3v+B4t9
Xfcd0anyXZhnHdoxyvaSQdG0mCoPsNCWB3dZM7g7GUUpihCx4DOBLFDQ7WunNGOC5BjcOQFnRphg
Kne+gXdIuP/abK9CVJZnQCVzmh2moKtSx463tiZuXLn8gRTDFwPhmoRfZh5rOxeJRSbQI4NaAfgc
sRDLhXPizBxGq+Ri9AvLtI/jvxmNjE2dNbG1FkAVJOC2+PW1kVrlGJxZN2QDVq2mf6LokZ6UyfI7
Ol9aIKcI9NECWUWmrhcQbxsGHEcjCPBQJBvisuhvOK8PxXRyJ2X+zTLXTlzxvI2BIrikyXgmoqxZ
/pWqjbURPqycyINTjD8qHTyYnF5IEc5Mzpreb8AjGxUKwIduhvFdhmrIo9/AUrfOu+E16u1F1b2P
xy9YLYIGZuC6JvC4lsH8WCzm1WViW5haYsAuKS6ckfcK1zICYR0QZxmQpjmZ7o4EigXXVEC7mUbg
tsRKLE6aT375a1CT3daVKjaw55OHriDdgz1hRYWwahcRv73Qkjg3eadR/9dxkI1zN45hww7ZrOLC
ZnEL/VQL+uSXFv1aSEAqt6Y1xWGg0LudRJYW5r0TTUzKC7vq3O9fxR+IFxUNmirYukt4OCH/43z0
/rQs2H3+AeeevwrvhdPUQFoF0aGDohykDysWMwpPatoAavL5K84t8NXCc0PbN+1csUOO4nc8+8FR
1vphhGvX1F4y7Tr3GavgM6JJJGBPjGmGAOduzlsaz7BP3I0O+9olNvw/Fv2cQdLDQFKsz0Zwm/a4
Ht/20FKA+OvXctU1g944TtMEp1LM2Nc3TEzwt3Xpw1j5l1CQH9d6wjVnPh9aIYlBcqfp33wcYr96
10GZKPCooohuPp/uM1OxJs47k+6I06IWTfxHN7xx2m8m+FIrK1xLSgjfRx8oPB3GHn1UkP0PnOpr
+2AtJ1H5I5xdnBZlMEX1czFZ+5IHFTFxGQn+82sjs9rLJ3VtlkPw9tDMjnmSuSLbwUBweeQZ/Vpy
Gqz2wWCC0Tf5Eh2mwjxoaHl484+Fu9dVf+EbzmzmNRHdZbKa1YB40TL3WlIVD2GfNrKABcAluagz
C2jNQW96EfaVWwQHjy8P2dzYBGwqSIeU8/3n83BmG6xZ6G0PWSDLMnHV+Crh0S9ak5hNXUIJwAxQ
ef78LR/XIcM1GZ1JoWGHjJYuqNxxjnpapd1E+PeNvW+cIs1E+7UNt6amtwb6oEyj7VePZO82dquc
IC2W/MJonZuO09//6wR1Z1AuZI3RCto3L4DOUdXHQ+Re+PGntf9BVuev9gTCTiQWho7ryGb7NKC4
bWJfWOdCSD2zXP3V8ebRAf540ayPmai3mRgaMHaHe5jL/QpM9KV+Rrhmqds5U9bJ8I6pFdVWV1UB
2fQwTFqux0QAV5I4IXzcVU3EhUE791WrXW69QYuoJPoI0vCbmgq2YxW/gW3emNK5ay9k3P8wdz+a
m1XGHXSs6dBC1scc+uBF2jXa3SjXQDnDNRKYGSLC7G8TzuxPXwC70s6FuqqnqXgM6noGs0tO0zbr
iXfwOUzVp8Z3viHtm7p4trL+EUWDvMs5rMDhpUL8nR5le6TzGP39fP+dWVlropbvqspvymo4+pr8
EC79ZQJ2gZhypjCzRvFo7pVUu05/hIc1kC6O5wcmhugw3Ys6KrdLW8idRzgMZCtvotWmg+L0w5e+
as30B0a8t3MFzxLVjTcTgAtlkW0/f/SZVbWm8TsFAScJp+rRUL3hqG5noPDXAEiT9sIheybwrvn7
wxDVtIWOw1FAOB2S0iomuXfFFVdxBf8zOB47F950ZvLXTlCdw9DobWGZhLLMsxPlx86aSwo1/zQq
P9gXazZpNkvcY+aTg9U0vORRWKRt1P9cGvEuvSjpSgPlb9ByTb6DpcEljYdzs7MKlCh9a9R78dJJ
vCgKhT4WpEzAEKG4lB2ee8MqVi6lJ7IOYJUjgYdV7ZJr6Q9PZUB+UNJdyB7OLYDVVaARo3VA50A4
rmSaR4Zv2jZ4qjV/KuYMLpB1eYkGdQbkH66JphCHkC0Dm+jIHLfb+U5TXjV9NZcbWqvyZsjnEsaA
isMqye9ZpZPA+uOxY8bdZFFjQODREFhNbSmj761vwDVcytDqGFGqmmJraPlgjG7HlHEnV2k7WJnU
plounCkfr99gTRgZqhHXi4qro6jmNKynzVw2F5Loj/OSYA25YHWdowORq2Mb/O4B1vUAS5LDe8iu
yejuJc0vhJMzecOahCtd4I4zeKFgCzYOFLryV1MER/AfL61X1/2HoPf/O9H7Pz7a0E350KGwJQmh
r4i4cC8gnBzKecx3eVsE6aRNs4GjSbt1DKT4Y/BazAF3XrV1pn45apcvt4T7Y5cIA00vqZcRBd3Z
HscAarcKrMAtcYHW6bkVmzHMo7dARsNtAMXtpFDEuSkaVj7OVELzf/SapJN0usJl1N9qQ0FarKs7
6Rk39em4wBNusTvYiBV7INSrpOz8aBNGDJ0yOVURjbvRd/8oLpdfAxi1Ww1psdhYUyQLhCjuWsXa
tGYM8jGVtIOTytrCRCMc6T1xtfyWOaxzoVTWgKifzeEdmE1DlObwTz/AUSS6EnO3/DTKl0lbMOe9
pgJ6FlDu2WbeHP1xqJU7SMDC7ofOdbvnaAXseajdLa2oOjhQEErMUkDPAkYENB5kY2+ngtebpZz0
EzMc6u0LEHq2j5oD7GJ6qHqSGc1qi77FsugEEXjYdtDG2jBLBlgekK6O7eg536A4IX6TsCg3Mpzk
DfakfYMTmj4wUmsILdXCuYaCSebilxpo+xWaNvAs0d190cGnS9N6GNIIpdrbYhEcAwxJiaXynLTv
fRHGwkTlXQTLjB89dKZvoqDSPzqv1YnL5bTnfCQJZNn6d8uK8RflldpRCT3tDufst4XzJXVtzoG7
CLsbgJOC+5Mqb4LxVzuQK73notJ2ox0z9mmg8MOCyeZYTaeeaCpbCuLDEGWbmWR5okpmk57N6K27
vN12BD+iY8J59hYvjKdOZLdZDXlq7ZIQsiMuTxxH1a9lyAVQYyT6XmBRpfMyiFtIgugmBZ1i3E0I
T1eD9odbNnrzbmw9uMZNkbNbUKQ8mtpdUlZg1jM4coJ02lPs+dAnWao6v/g5OA5Pajmw1xb+j7Ho
e7YLOAS4g17Xm06U32vu0O9zHaiY1cO3mQp172dljcdHJmbBQmKdE+8GmniwrB/mu1GXeKMwVUK0
tBAUCfLuunV1/sC1mlNr+I/JZ/ccQQejYK4mpfPT2vH2inowhu0U+R5QM981EWT9NK+zOMJefsYK
LK5B0B3LeJQwMU3g5+zUKVVgIgvAB2M/VMEToEX8Voyef+xzmR/9cCw2RgvI1lOfx/2oeMqopmnj
DMVmoKpOSrziezlF3nEO+YICGyXTj5oN6hqF/+El6zg/wHGUpT7C2ZZlk/di2p7fjsAVJaUS+V0/
1R0ceoYhDvOBX/EhrHfoVhfXTgiDQG5nyPPJBXcP607x0tXRXSU9nD9kbtV3t8jJEyqeIH04PLPV
NvBYeDcBZh97/TC/kpMaINq83u2s3fFqMU2VdlheCKVQwoLfZbP1Bx/YnSZ0UtbPYULmUW7hqtQD
Sj6gFu5mViVyKsWumQKzWzq2wDh4ond5odRfwAaLBDaWwVXe4/u0gSDoNLN6S+UMojKb+jtbSBr7
Heq4C6nbXdi6y4YFUie8dqed79XVRvFObB14lG5kxpxNRLo2qUkYHJYoMFs7O2jtzjnZeR30VaNp
IrvZdsXeGke/05LipKVqeet707xNrBweHfAe06gv62vujPO9O0kJGjhsyIrKfRmhxHYf8X7eZcTP
cLiA5JQaLxfHVkB82XfHLMmoYYnVLouziv3VcmE/XdGYOAKNcVv46NZFXsWhKlbu0fw/+k5gjtrT
9g48snAXBS7Z/KPdjksE2xUQlNuROdIxw0TGZVi/FKT24iIf61QRKC8yldWQzSHzb/i55DF+xoBb
Mo2uh8YdXLCk2fJs/aX6SaLCSRfPqRIQOf2UIHUEaKgVB23hhYqjqN/7WZfX8dxlYHrqPmSPPJPs
T+MFU8KWgv50Gkl2dTXZNPAIkL6erQ9R7Y2x0BpdMjjYJ5lgzjepmw4eNz2Qgj6wr9CnLk9hxQ9g
RxNk+wmyyIiolf9qzFhuh9YEb8NE/U07mvFZotX3vR7d5pAVkLAvtfS2weDCwLAdGsQcyKuOKFam
dgRF1xVemdIJZ2lH3SaxdnYhiO6qtACHBvqUfZ5OuNXjOFwm9Lfq68zB34OSdleWqt7nYw+V6bHw
dk3vDjErlyUu6vwX9bIhVf7UbpYepmTa4eLoOqjS2GGYYheJwj32zRI3AeoSXtWqp3xYQuxT9YJe
4CslTOz9vlS72hT6iO4imqUecWFIbKvfeoE0mHHyPi6r6Hc3FXnMqmZOQBxz4mwMu+tC40cWJS2g
JiuDOBOw/VQNMMl1IdxH2vi/RujdwQ9xj47HAKnEtkydIMS/GWd4B7GFHhiF/yyBs2+qGyjyhq3M
NwsgtRvcHxsUnTTZ9c4IGdYBup4LTFgeSziAwdnPYaA8h1Oay9niPOA9NlI+pG0d7mZOHfhZISoI
r9+FS+sdh0g+cSLtrYbM56ZUYQmTNuR1AU6JpCHmdVKDSsxs7ovsZPDSRFXMoVWVZ6rdcOb95KP6
XjZ653f+ez3nIkYMO0kc5hNSBPsHKsEQWSXspVwMom8BlfvQjCEaKr3ZKLhDbmcc1QdoxrxLU/wO
RjRbJmjvb11B6SbPvL/Smx5gg/JESx7t/So65BO9QXkbp5CEg65W+EXIZ76ffAD3WdW5+4ZjhMDZ
r5Ohqpa0o8BuMJmD+8WpeK4oeelIZeIl7+pEZ0uTyBDS24Ud0dzsuAD5rP8xmeUVxjleYnBIbkLD
o6QMxV1Owlcqwrd5ZC8zbV/dEHolJ2b2RqgFIXCxaOG4nfOnC/siDb3wW9YginGE3tvWn/lPGVKy
cRvSbqMxvBcTHGoKv3sMw+xVFl6b+rnEcUQGvA5Rapv5fp/oKXjngdOgjc1+L8MgYtu0KqZ9f8dR
JoSX1TjBp4r/XjwsRUQcFWeI/UjoJnxlPU+xke4ClXTUQjPZRcDniQBAkOBeKPHn5HYCdWXZ7+du
dlNt29uWlkPqkXJMQDed43qBOawoRHPAjoDZKWndnSvFkHC3+Fst2V9W5mFccxeH2jiN0IO2KGp4
EYrh9Z61oBH4Nnvxx+oJ1kAOkP+0OwQ4fRLqym6DJfezHSrYZUPKfQN/q8fC7at0crMo4f1goDg4
/Oks85IiX5DpNiRMRBuS2Jv5EI/t5KezlkVcNCPuW860cYe+TEpB9Z4UstsjXiAXLunfQHALh/fw
Tc25s5VzaxOfzc0+qrPvymGQRp/0vCEkf14cvHsYjBOHxIgEBk2gVjrOlI5hVqYuHQfUMvWPcKAQ
U4XuWwxxi5u8mofdKNm4wQ+O8HM6ERfC+zl72X2jmIm1nZ98L3onmgWxHwXNZnCQJLMForKTxrEy
V+69m9PhqtVOn1SCmzgUZZhMp5vP0gC6QLh9J1YNG3geQXIgaDuk1+IvNCROvmL5z4aSAK+nWUxH
WyYhIkkM4/B5E2WqSW3IgcrJYC4aOCohC46+BfFmM/e4QQgHCuCZ2zV/CsHzDYF8yjVi8LSnODjA
iS0jWATRpz4Yu1QMFtJk1Ex/mokiTYCI45hmgPNtc1X13yahr5sWXXattJM2QW2Prh5egMO7Lavc
wNREyJtu8MiTigoYlxFJntCD7xNR+RkAEuwp8mlxG1VGpRaA5W3RA2GXB/Q687yHUjZi204sj+EI
aGH6FVbbiRt8OwQLhIVZX1/2710B38mqM0+waQo3vls+WGA8T+qZNznsA9Ju6ukhj+CHlY1Q9q9c
N57L8YcYlwGQot7Fv8340YlObJVF/2B+ezs15l428s6W1sO1yyD8B/lDXffQVuCzOsgpe2dFhPIt
JFnTLofWQYubUiJ78gzfqicqCxw4A/bfgIvtZh7qIA4V9ChD1b8jzakA9ZujuJqq97btb2cFz5w8
c4qNA0NsCApm/t5DDy4lrHnqG3mcgYNNW+7XSRFMC0wEe6SImlyLgmUbUjo/UJUh21bPd0svh4Rk
boVN3/d73rn5tkeqFwPjjnBbz8DmoYWVBEbd6HFEf926x8HzikMga4iRBfmw8Xv1m9u2SAzy+aSR
JUVUdOvtmGdhiusMWLW6QZO8lWNSw7E4HWGxjRCEY59Q57rltdrMTMGfy7PtIQKHeIczWqQFTDAT
DvxkDJjGK7FYyfkY4AMoz+MI5eAYKgtTolgHO8EJ/qG+n/2cs/remqbdZPkp3fSWu9KfaEJ6syQ+
pIvicCLino4BXIcij+1zA6QYn4IfvRLDsQz7JQGxedy1I36QGovoqvA8uw161SWVGthuiUrUqn2v
SgmJ4JsHB+OgVK+mmTk8FCnCAe6qQwFd/jnoYHAKXe7YbXEBA0yTJa7v5rsIfvLJ3LGbQTRhbMMq
j7nkEJwvEDRl7W0H0VYQqZ4M/qh40nNfP/hN/wbr0P6ubgbxVsGgaxdktZ8UslH3qFmMSeY11RPs
vcFvQp4Xj3BLTyEA6m1atdi0cuH2srQAXY2lnHYVnYZNX8JdcmAL34QLmNxO/6SkRmwN6rfMLveV
YTY2A+QaFuQch8gZX2Gy8cRmj2+mUTv3qjUaBzqEc7UmOi6qCkW+viR7gOXHR6+AbGvbExySrJ6T
KkPKJ33UPfzekt3SwFs6bPvpDbqysE6E5VhMkc1js0HYy4EwSdzY1uw8N5jjJVu2ZpmWIy3z3/Uw
TRtzmt46M/KmhE3id7+25gCtzSF2SzTBpnLWKa8GVKEWc+SAPKZBZb6jXUBhbJV3D2RqyydniuAG
OThPi53KNGuRfHsSTTU02UgM8bF5D/0gHYslgpNpi4OxBpAEig3yvZzLt9ADsaE3bvQ86uleawBt
WtgybrDbvqvB9ZHkoBiRVdyPK9hooWQA/sC0BEB0tvAEL8AXcSKhthrWddfu5ERQYOmKFMLtdX6C
feTNvmIB8WOnrKC13go4q1rVszzJ0SfFXdN3n8RsvPvJW+x11c70rnQmcxMWDQ5Z3GDrDvfTCIvO
MY1fXM0etCTTYSbzsxgj8eqEi9qXNeQUlHXFraN1EdftxpQ7QZyXyIGyQijr4XpmlQdUZVjt4FiA
9Q+9jaSajbzjOW2vQeTKtiSwzdGlptpVOE225SzDnWBBs+PF1Ow8hwYbBwXRFO6t+pZz2NrA3MRH
J2OpytT6Idu6KNqnQzgh0iGJ2DJ9OtigTM/iURTRru0a+jAZxwNZoYdzMHwLx7iCNMORqNq7603W
bzXMha4yBIgDJAYd9Mfo6SwmJh2VkZBRzXG1DC2uMf2ijuXSyhcCJWjsfXTxwkKEW8gOgVqFNZ+2
QVPslfLaXQDg0Xa01bjzeYHCWpmjU8kY0NYUyJMUB9SQSuG0j6zQOEIbw+rvc1QL1GGEvWZuxW4t
UqMN1FAkqvj9/9g7r964sXVN/5WNvqcPcxic3sCQrFxKZVnphijL0mLO+dfPw3Lvs9ua7vacxtwM
MEAHy5KqWOQK33rTF+6rfHZOdjtpeyktKo63onhk/xk8UiBGVoM6DM+jmipE7tvxTeBUw2acVLjM
fGlGUA6NSbuWTN1WWtTuTKOaQjex+upqztP8Ts+dws9V2zzBpinHyCDgSOlMY6CwM5JrVVI1vo7b
fd9xPJ4MobzF/VTcxRKAlWkvYMto62uDabmKZDoMuk4kRWuzje3nIAqmDQt5hhsNsEov7ZAqbM73
E107U6+PdTodZ30b+HrhxD+xwf0x4KvJH/iDoueMG2hSedCTOV7Nmq24pVonN7UJevDXFNUfw+IM
xh+5aG0gR6nunPKQh/JNqNabTE1+grj/MfuhyR841a4K27ETvPRY32jGTaQarlSPXp39Pfus9jG7
q4m6VG5krTzM0amySHfKQAb/FkevfnS/9N3EYcTqqoM5EE5NPHHnK+lCbWTpzyyBf3x/1I8WVjoU
Qkn0SnWoqxxYvQQgtIuJ0rMalgL5Zzn7f6IDVj9aNR2j6zLVRCE+KYpOVR9yntbTTDvJSphez5Wk
7rWAGVAxOcGZq2E5J/frIq3Gh7qW5Xol213/GNE8/Eswj6r/1yPvjwc3LuofR57Qo0xFplMeJKSm
MZsv/8ujb3/vxT8M68QSjWTi0T9I2KKa0R0MnOLjT6blH88Z9aP3x845dAFRlwdb112CzlZN/feU
J6rzQSAg8iKFfYiqwyA9ItHxdYS50fT6t27KR8cPOKdSWU7cA23bnRs0wYsIk6dS2D+5L3/Mg6kf
XT8cDLKQzrPNvldIASvt4SnoplPrtKdpoCqSKsQbs/Gz+PI/e7eFEf2diqZGNzFpo4m9XWMnBpJB
qi7xQOa6TvxWpoiRQxocdDJyiL++f3/y3D8mMjnxnDjVrHDmyunU5dpgfLQQV37W7fLCdv/v3Bt0
84+faCwA3LpRw7FWZzQ9saN3jq0ldV5Z0hDCbv1AtzYGbYF8GpcgciPGdiqkalUvp4FkKG/QInuK
5pymcB68uhOKa0zmKWrqIzqaFQk5e0bqLhxrnXO2VrOYGafEjp+Mmfiw0Bq9KtKPVRy90TzUnxQI
iV4j9n+m05Xdcrr569v4x5S1ai+393cPbgRMDIWtImJpVTAE7Ulv59TLY+NWyklMq5XwZyaAPwmH
Ue2Pa0yj8lmnNjxw6t5mseqmTelOmQm0ray02LqOM2eTTrtUvNN4dvvXn+9P3/XD4jORSxHW4xQe
aCiDbB6VsWS7CkppILm9oOWaXTYbOxz8xrqxdeMnO9YllOKPhs+H/VYmgLEuEoSDlGCO5JFhrgTb
WJ0UsAbU4I9RZ+B1yjI5omib63jVpqb+LBxl+CaABibwFD3qt5EsDfuiVaRnbRJ9u6p6c7i2o3H8
vgr9x+v4P8Rbcfv9ipp//idfvxb0Ao9E2H748p/3RcY//7n8zn/9zI+/8c/NW3F9zt6ajz/0w+/w
ur+9r39uzz98scrbqJ3uurd6Or01XdpeXp8rXH7y//Sb/3i7vMr9VL79+str0eXt8moiKvJffvvW
7tuvvyx9zP7j9y//2/eW6//1F795DaOvXRt9/JW3c9P++ouufdIVWzYtR1MVFY0DZcLwdvmO8smy
NBAw1oO8qNvw118U9ZMlm7bmGKaiw3gtZVtTdJdvyZ8cMmiXvpO2RfwDMo1/XdIPz+Tfz+gfeZfd
FlHeNr/+8uMctTRNwdqqaZpuGopOr91l8f3dXFWyOpDowaC6tmReG0hNOLvwh8LUXCscrtXC+Mmk
+aAu+e0dYUwsW5U5537U/2saYZi2Yaqg6THocQN80Xdx5pld/J5raUQ7cYgKi4NHrbqyNC2aE1id
Xlp8Y4U4aWqhelNpXqPqMl2C5jazmNaTMwWerIh3Ka5+lnr5YwGzXLEl67hOHVUxNKKOl/rud/fI
lqWqSgD8XI4M11qmXwtHvx65gt+Nlt8eze8fxfeuRf+e2MsQ0BRs/DxXVXEIp/+wmjWJE1GhmxOw
/ii8TomGlbkhefNLq8dQnRIJO5kYDK9XY78tjgTAgAVYnew5cbGn0/SmU6fYa7UUaYDB+ScM9o4z
G94sjaE7021rE01OQivn4obQ5tAtwgIQP9voed2s2qE+ZkbVeM64lrKscq2qq3Z5d2fUjuFNGG7c
Uus2i7XNs5zWoStP71pSEXudVBRofZ7VsI29HDgJJwTNh/J5cKMidp1cbfc6fO9mxmXmFjQTuBIV
lFRYRJtqGNRVFiaN1wTx6zChl0wchcMKxFBjVi9ThnuuRavi6knYrONAljxo/Meohv4v52I9pHO0
NUtMWiFbjpvIu3ie7L0sm7sZ7tyrqcuhZBGb4I8LXiUz86sguctaPovTTy+mUjg3RiGym1o9OgVC
kTAYbjullbyOfjlu7Mi6K0QFKS+D3Ah7LvDjO6smRIJH/BRAOG3SfBKdoCLm4I7OsA9dm7+QkZZy
rKDhiGw3gx/GZrgJs69OLG7zphY73TYOkapvsyEQfpyFMuTma6aG8ZqMydgfJYkWDw0UDfKYjS1n
wVUOKOVKaekvsPWqsMFhQZhnVvxGp8N8ea0HtIWA4XG7ztCuULndRmogrZpJexCBcXaU9Bugeezp
2W2LkmTvJJKx7XSZTpuFfhWWTb4zI+tKCo2TrcYbKZOl57CStrE1a5s4VCNfRiiywQ8B6CLl26CA
LpNK6a7JJQtmHEZGaxPxnEpDstIoFnfNpEpPAn6yV+zgITVSXJcOp2s68opnwB/y0JPGONJDRf4S
TuGKbUY8RxnJDa1ma1w5vx6nzotsRuJONjSUJHn39fLXadfJrB71uL28pylGv5bn7qrWCTTTkwTu
Rx5X5khU1DQVlask8aquqm9TZAPFzlPukZmyJeP6ushKzXWWjGD0KzgvqkctECtNmgo/ltRxNZs3
Rp/REGrWWxr7FvdIkh5SP8sksamTunJVDY9RLyUVbi370HREcF+WtZDbqzrxu0g0tyiyz3UMBGeC
msdVrnq1FWuQpoUGqSU/oCpSSTBDwZSLY6Yx/QIperdH41oZQRIjwpAhzAeLpaH3MGivYt7OqezO
MzLxTmBc5vWJRtfZJPfJxuTlwyX3PQUaH5vkXWTAZZPNBzX9rg4tv5kUbZ8YJhSn3EKCKI2KXkb2
phwZdlT3xpbQatuXx3U008wxKRqmuFGp3uVu0S3is5EUtXdZjAM7Ohd5u4b852bkbbk2MNn6UqVv
O8MzLJjN5SILY4EnM+vhcq+TiKYZiSaD+XACGqP35fM6ys4ImTJGxC0TbXhMYutOK3rem+X28tZD
wZ1AUNgAt8HG2aHitrVzI1mow6ba4M4jXNE07llnpN/vYp1xd5yWS7r8fdx+LVvp7XK13/+i7FQv
b6TJk+gjFVQoxrp3JCfX0mBexwo3Ta95zKM8PehJ8KAr3TWVWAWAa1w2yAZwcsu4BlnlvtXjkdve
+422XGgoP6SWcoOm5ks5yjs7tHX/8jCK6osogxc+zVdhdLaPIsHyTSdP/STgADJKyZal73UcC3uZ
ykewfuGLisFb0nDWNWEtnAGNZakzTu2MBA8UbANfSmeWH8ayyT5I00nNTfWyXINKqh70DN8I24NN
7b9kXhOLbZasF+FaVayXRNTnREK1I0k5khgdDpieVxgwau7AAL9rSdmtDLDgBiFvqnbWVRiFMfRk
cTfIg+0jMRtM9ZDEiOqDvt0QI5O6BbOFZLL7kZWQ/TPljhj2+AjCdTfkzTorefXUb8JY35pVkHqW
eeqy0PSUSBm8PqvvrFE6ijK6mZt6hUHi2CMm96X0WJCItk2awVrUZrUbZNrzkNn9Nrcnib6+Nhym
sndyGowKVCthZDSs6KlnKg0fZ0zfy1IVyHFQLgzKlhMKxUgqer+InM8JltK1KI09i0C5HmvuwuUW
h6X6jQzinV4Pa3RR/YaYFk42df8scu2IfKhyZabh0iazglrwCCpX/cDQ+s04bjqJYSYGOPngix4U
nN0a+2s4OTAvRXREhsF2GkaZV2lS5ZlVuZ5TaXdZSAKTIkm1+6dCgtFwwtPlVS5vF8byKTLbExYm
pnJiXKPkoTxqjjQ5XuJuIn2vDTx/GhtXyMrkhxCgJClNVCj6SBtxFGV58qXMezqQTLY/j4mzqYph
oyBZdOecnoFF5RwlvdopdfgWlzA3mZLdFNOIOknkez3pXm0lYpdpw9Plb6HpgUhleTXNZNvSBFus
ZespnVlNVDooj5Xq6yHPXJTIdGNJ8ZZlshAyciRjusMK52wcg3k0pMN6KPvDOCqFP8q0lkja4SWu
5ee+cbDHptx5mPptJjrNq+SuXGe5bGz1eNI9CKkSjcq0yjNazzaie01E2K0tg6RoWX4xE0l8phfd
brSaYi/HHW1kcxoCjOK2qq/rfFxzPKo2sqrUft20tk81Mq3EMJBeoKpHNIJsDeDQBGU6a5PZ78Wd
kN2BFFSXHrjRJrCmB2wlzCxWQl8trNmzTfumbFLn2L0MQfGI9cFrKznaqJlYDRo/oMh657NOsFhO
dFrqrMGlb0t8oySO36NG3Gfhm24WjIqKfmYm01m2YpmWehSmIxm/ir3sAU1/MrW2Pg4ZAiQrHVhE
IqjwIOFRLHf9snBZyzwrlPR1dPTbZSFWY3bIZFkGZwhvL/qCgu8c0NvNDRND200p5CTJY6zuCqnb
lyVeURKkgYOz7aJ2U9QmUt9xWhZ6Pr4aSvdEEyrsqhh44HTpXhqKXa0X3khO7VUmN6obdy1KJSSy
l5eL5fxJmfVkbXWq41fjs66xT3Ltq2ngsiRkHJIqjPVlW57UhuQ2bq/TqX6SRelWStSTiKTAs9JI
2VRdM3y2A308TkF2tmZ9+Kw3kb0mcmfyBcWornhdWD/PTW94Uh8qqIXTiJoSwTGGW/MY0ajhmKnN
I4v4se0rY9c2/S4XzRoSuL7SQhUZIZyON9bFlTO3zwoCL1Ochr6Fv6rD9zEg+qAexy9VaBkbsx12
RZqjdtBc1Ab38PCKCwT7RRhTCSNvekYZfOsQf8ObfmttEPo0nG44NEowxJsqaKx9nWns+VNCTUkM
ucwqrXXIDskJO3SN8VnDduKJNq8hQMJ7mx5ubAXUsE5NRdlJmuKZZkdHPMV3Eitcxxh95UDJj9W9
QfGLJofWOmZB65s5aVxZtq1DHV219pCt5EUkXJfPki20jWqxM1gOR7ZgoOenStgEDrFHwuUR9cER
exoLF3Z5f7LamaJnmk6BnGzDKvGGDDt7IKJVlRYpXeTa1qcn5doZw/6+VeXIS95mY8gOGdQ08HgK
ET7mHBLJXgLtvZKroPbzdE4/O130xCftfSG3pduyjARDzc8MBzmYv6hB062SAU6zNctsq+b1cB2w
lazsAlmgYpPEaKCzjPpwLavhvLHjfpMPbAtG4TfIE/Zms6w3IlI8KLfweiDg/2qe4S+rUiYTxYaL
Ssy1OTovXasMO8dU852NsMHVPJwA8aaj3ybC9pT7BPOL8G0cTsPEsjrXNGiT1FJxJQ2BOdIB4r6t
Md8rEwrMMKpGv8dFu0tb3VhDZ0dexhiF/4ie6XnzaHfR+6gV1o0+X3NqUvygl2sX6SSttsn5X2nF
uICDkeSKrn2HVzzlJn0wUnjCptHeBpF3t0o4fJZia1vSnsxVavSbBHQJv2oQj2Slkq4lLbG2Ih+q
vWQ9OUtZr2oiJCgCbQoL3iGxdMcr5FmjmV68m5NJvWZ53kRzd02RYi46ISTn3Wa0EZEEVT8iGmrL
VYVhnlW91F2k1Vs9y8ZjJBpaGOgFEzBLr+JEm+7j6jWm2wdBFc5dX3TOlbMJ6hCl34A1joJr7VhB
cauLSKyjrOe0FQc+42gTKFq7tZTkQcyIZKulrzhE/51V6c0qQ4ZGVLQDPA3I4FawinJFDnLWBA/m
lNg7OavyW3o6eGluHWU1mNzeTmKfQPBn0oKygxI4o2cHdrFSh+FGh6Fcp+24G2Opu+mX/8AaO3tz
HK+HZEIhWzUqZ6XAPKSF6QdI+4+TTK8I3SF9SOq7faXq3d4e5NobJSQzRUffzFlNdo2WTnsFEz6h
XWJv2uOI+lLiHIBWp9jmY79H61IckL5ontMR4ZLLpXJwGplWv2gLMLgpnL2Np6wSVzUZPu5As7t+
kq6HIWW1HB40wSRUbICVGXFYoYx+rvfHEC8cs9zexkKcSqeYdrM1Kzfp6ETXVfPe1I29b5p3qRh8
NGsBpNF4RcCGSYgmdo4pdzS37dl3nPzLBQ35v40e+p//5/0/3ov6H1ef1/cfIcQfUMf/h3BGZUnJ
/nOgcX/OzlGCf+w7aLkgk5ff+I4zMmo+KbayhA/KtuFcUMXvOKNk2Z80k+ZEhmmahgyUBZL1L8DR
/mSg5sfbhBtXRnnAFfwLcLTAIi0ZulI2HBnUTvvvAI6Xdpv/BrkMg9fgpM6yaMimYeJW/hFNs+q5
iWoE1uukz27I0dgG9rUeF89VAl50qQx3E+1Meqs7sYMjEpMReVaZfrJi8Mi+lAD/6Pr6uxv4B9jb
JQD9w1XhkQLcUx2Dz/nRQS91WYMrFyfqMPaf6R8Uo3fKVI4rlnyYyvGk6eK8IJRoYa+c9G5s0jWb
93kaFQq94SGIUrRE6HMqQ7yrIjnrQavhNAhQQiUqew4yyNxgaQt/Aqc6l3yYj1cOcms4uoLowzQ/
sALJJCskkmjxWtgmMlK7eknNZDdChBB/OTirrhj2tQhfExnv4OUozAZ4TYsYr+5pfD0cNWcE/Ilx
3qCLa7SDapU3Sec8DYp2SzChF+eFX7asY1FysAY6wYbSo6SUx64swG+M0M0mcA0rplbLxvwBmdpD
mASjPxQyrcc5yzSzuJ8tfUOj+XU7CNun6yESK607OUW7VkBIjJgbJSsjfla98XEo3KXBPujSqwVq
0gfORHG5D8vws9oh5S/XU1RvWtPcA/rQc9wlH2IUHORG+WsvLF/WaQ0hbPEkSyib6VB+vUBCUYki
p8sfklbfKa2+tkyV9GG/FXtVt+ip2fhmSBMROEwptD0E/DTPChFbGipG7VpvqBzn6YuRlhP6S3a5
y08s58iqepiKgBYesSBav2uucju/D5qWCkYT7hRKLRY3xnbRZS8jB6ksoIoz5Bj4A/leKB/0Mnoy
wHZhPB/KRn4orAbhzkx7X02HTupO+gCWM81b2Szv4biS0PzG2j+oGRhlZxhbzbxtATXpFwPFrleA
6R2YuTs1PZlj4luj5udOr9YIbpTa3DZtj0eynHz8UbPr1P1GQhlPWyyMBtM4wWLFPYepev4SYjNy
46E9o6RDvm4ix4+cR2UOjzhUXsLENrbsRgMZn34U8QFyEe042L6UQ34eNJ1Ifs6enp70filZrVfj
XOB4L1M9ZuOhH+Qv+ejk1GJkMNAxBqTo1XKo4S+vxc3GtBAZXttwEhXWUK4HecLkpoP+KCGTzTG2
bZu9OWK4UU3n1mplr+xzewUP0l9ZzoOWpq5IUHPYNdJdrC5v/MFZqSkadcMB0+GZIEpa1Ikidu0k
40MrnKECZTzKGhYCE9uXgnvFtRcxnx2l77UeHMZQnDIZBM7pwhKxJ590DADITEF/pTtFIP5znPBg
YW7eiGHacWJMfTuuGaYhNjOacSKXD8b7fCxcvPzlpkJVtuoCbRtEQ72NEdN5F3xlTMUpBGUG1jK9
uYhw6aSMQnvG2zQNs9f3VrLq8gPH8ByznP6g1+1DqXSbmf563kyLAX/mtDxfULuSoVhOeorslG+K
4ra0YofUHwsISBrkdd+iltcA8frCGlejSZkfF57RlTe49LYLhlMgNvNs1Htu3a767Hko4nod4ADF
79HchGk38XYdMubK9mwOql7e8UlGs76j3cEjHtoAOCT2iGdmlkPhAz0514PM2dvJ+TVzmB4GLXkE
2rvuS4At7Dis+1/Jc+5WvVh+QkrOyTw9ZD3I1qSDcSX5EFD5qLehzWHFiG+YtCeJszeJpEi2GusK
kyH6f215tCDiaYN4VMvPC+LgiPDMj4/0S0vwtBYeSV/ZypaUhxl33VZNbUqs8SEmcKGWEO+prFDY
nK5iNMRuqKIhLiOcAFqWOm6d6OvAkHqUgjd1np1F6HwTYQQRzZSqoq7eUvZSq6+i0d7ECWhSWDHQ
LMuOfHMgTwVILTMWn49hRzAO024xCaT1tIQ8A2J2Fg+nCZP3mRCRMELbTkwYUiUneIj0PqRA1sFp
2HAumHLrVE8hau6arciq5oecRlyusay2ynxgzeD5gR2D9Kce56KHMN9qqFi9pO0DBKLdUc64iGR0
ngrYCz8RfPDKaO77WbmVhAXyPBhvSl2e05kJ1E51gNMJU28X3ZY6T1Ph5d087U6hwwMco2Z9gSh5
nNkqUA4G2gcfpd66CiTZu6yrePpetdgbgvDdzlgnuoqPO8r6FkU29yTlKwIv75N0snCgdYmvtpTe
+ANEP6ymZY/NMYLBZqngM0n6/bbTlvDKUFkohDaclAy9LvraEKSsWLqUJegWmdN6AkZ7wbAN9PEg
K7fz1J6Wfb4Ym9OC3atSsMKF91VJpwc7Na/1WX6gX8RrHuleMXBl8cDggl5zGklf9QGSy7J9nEW7
E3GSryRlfgiyBXDs1T341rGLGbKtM8wuqUyekHkFYQ8AOl1/XbyJ0rkaabOHFSnIiag9yNgq/DGb
vxDugwI5045DoG8Cki7BGJlICxVB+4VXY274oMlZGbXBNbrsTK3XIlYfH5RKnKGX17Fm7upsYt/i
CdZwTmlDLwoi/f1Wne5ljY8wRrq2S2qxkZzGdrEbqABp5cqWo8ZVKbJAO6oRQYeyCZJ+O1jWrTly
IYFptx7a432shYofzzz+qYNvE2CVl+ExawD4WZZvRCvhX86dbBXt1Pwm11EMCg1moQg7APh8P5sD
fm2rEEhrNT+1luxZQV2BnnaTNvJVGzPvrALwg/ybd4Jk17Uo36QFjY4iobsdL9iWDMLLgNAK9tFS
ao9tjMRNr2iqY5kti1pF2CFzOiibci1xiHPlEeQ/Jm4bxLF7CheMtkijcz+VJ95sK1U8klRmknBq
dVax0ROIJ0unyxvLFUM2Vs8KFM9lDFtpetYa7ZoezripgP8qU1mnBqQeIRibAJ6wV+mGFhRx7lGl
kOiRRdtKn1mbuuCmbfAwRw50CGXv5RmMcfUlnaYdAAFJlLSk8fL0jaZPETz0m8XPe23IWLac4IiG
eEMqqO1XdnZrydrG1KLzhTta/lDM2eQXaNk9DJvHJF8eRjuqm2GAMaSE6xUIgbjsHrKGd7rwP7EE
PtVo3zIExl4TlyYoX+wiWdV2GE/x95Zh7OvVsAJ2tfbTKK7HMW62vVJ7QqufA9uc6KQFApnlQ7Eb
xsZYacI4YBLeCbobbTC7IWlXpU1E3ATppQrGgDTcknaToWQflbWSWgR3dNeSohe+Kaj+wRneY4qb
tKS9KoUyTzb9LOauh4/h803OfBc6KM1FMyR4qgmP7svA1QtYuUQzTrTGeTf77iWX2nZbI/5PUv2U
MEM2gSkdp7jpN6p2cuKcQJfWEp5ECxcqlxoUO0EhzZWmA2eWZcxbQ6+sh0TkK+hjShRrs+w9am2n
XpnocPWIsdYzM3ndN01DOQbZda56YujTGcJdSYeN3WH8zggOwIv5SHfmEnoct+HcAdBmKa0d5dH6
RmdS0byxaLA+j+wSaswT4zjB00qilvaP+rpIbATlo9LgoTQ8hQMIBhGG5TIZ8aSch6kiQrB91zrs
1Es2a6HXLI80CG2xPjjp8E6cqks2roNEOj5bOryRlNj3ltJ5djIw6RjUF44Be9trWyAhDXgWuQw2
27brbEyLVaXVqofA+rEIA69hyveJeRqXZTay+I7O4gubjcK5Tw85MQM+fHa1+C1v435+YureYhrI
saTneOpS+5UtE5FTy5WwrHpQpol3qVFpZvVI5fplLKFbpJkVNJ/TY5KJg4ZaxSFRejTS3aQx+SMj
YXRaZJVVbEMbI6pe6A/wnixTOahxxcsQoFnEp6Y3d+9btJhN6ca3BuDajVH52XaUfgXwKbuNlFwZ
WlFzwOPORCztk+rAxYhe9o3hUV120LRTylUaPYykRpALedtEDgaNevS7SPGVCJJvxte5VjvVVdMc
T/QUserkDGxkwYuNpPPKOc1X2D5Cvyj9gSOSW1Y88ZEVG5P9jJGF2deGj5dXQ8cF9mclh8vx6cLw
2XJSuKnxaAeql+jlQkwsl7qElqALfcFjHrh1udiVcPZg3kWxbcBZd0VXeiLOHrP45lII27EdeHb/
OkhwBtnAYUEzWHrbq1AziNl1xHvTAJguLSicpIL6GGeoyFjch0K6N/vxOJKV4Zq6zmxyGK26dCVn
Q+cXdHnxw17FixYD4srK2kmlkylyP5Gjs+g50Wh6gWsae/nEFxhXKWSs6XMfw3SnHMyaITrrbHCB
0e7ZCzO3KRcCNEnfJl1ONmRxe9CX9sqR02M4OArGTwaCZFHcNGmMRtJL9YmY1ZFCoHkqGk8almG0
/GceW7bV4l6v2EYuf9N3irKWaAvsW+PTiOXaRzfC8jlx8A0eywBOS++QdAstxhADjOtxfvMuXCiR
vr2pgRprTu3KKewo7hm3zdJiDdII/8NhF2nWuLKtJNoWVkKoZDfb24hiISPA+aaVyLKAQV3POgVj
WlBq4cZIzanxSWVZJ6mJIxP1hqsWvG8zDtO+lcJVZskoO0gCKeMEpxWkMgElyrpu9QPYj421USd6
J7kdBwIQQPKNg5Dme+FgjIusamPo7Iki6+8NLLquk7aGqzQNmAsGaMakQvKi4xJ1EG0i4Oe1ZGNu
tsvxyVGaypuMPl0hSNQ48rOvNHl/r0eC3C2JVDND/Ym89IPe/YIkKbbpoF1zyBpQPsqRU8lKS4w0
8Trr4FWU8nEKBr/WDD5/zNgphPTY2IaxCkU7rqc63ZRzcs6SrHFHdUw5zjsu0oLfLuv/A5eLzPIn
Akn6zpiI1v4cujx0+bkJo/oHjeRvv/UdvkTu+GmBGR3iYlkfFnnjbzJJ9ImfEOHJmmo46iKYBKL8
Db3U9U+GglDPsvi+pYKC/Rd6iezS5EVARDXN0HVHVf876KVxMW38G25jQiAENGUGHRwYMr2Pppeq
sDGyK3H9xejjk1bvgCGe6L9sb0JhKdQy6atpxF8lZ2x8x+ZsrEehP0G5ebMMR4Rpu9jI4V1qq7qn
x87nBqqA1XHaRFqX7znLwAaB96vG6JH4Mq/SXLfdeZg+t5g31iLuzwZ6KN5GZiay+7E/U8dRCMyV
7Du9fMCyeVSbbKfj4cRBOj/o2qiugnqsIVGrXefIXle33VaieZE7KNNrlolpMzXtFwKRet9pWOSU
1lqnDZyIjRkJntHVBP33crO7kzi2zmjoYEtgtCLthXavzKRGv5vsuPQGJTkv/5ZmfhhyOOdYa3q2
MPpsNNHsZTShYTZeZz0/m9Gy3h87yLiYbE87fYSBbzYsX8labrIj2jtaNRAX5g4zMFWssRDF1SmK
i/vc+RYqeQQmEh7mpqp8uXxUHJMCzTnn86sj8peqKbDj2/VBCs1i3/MqpTWnW8tOvyqTdmfPzyii
NyMkoINIMpujr9QobIh5dnQC+UEPF71fk63tYn6u5vkrXTq9Jqk+d056lBD0uUYdyasuxC/JGQrx
V/FizSoW2Tq94iTORQf6N8TaBrUrhRUhFmxUtn6nZZCDDcW+a2btKrCTd9UO9t2IJk5usdPGOrxW
XnyD+OFIYyRfdQ2bsxG0HP+Lz1BBV5eqxyLcyrXV6CbTpSUsDGVLE38NMkGZMZx5s69RBgVEK49t
WoqtVVsnUhd6r4Pdy5s7pUi0laqX+kYmcoiUhXhVWUPgKUPU72qQIl1wTozINsvmGVrJAA2z0vh9
0e6U8Sq061s6kCNA0IvbXu8firn4KtRY97t5elSVPKOkZfRVPWp/JGb6GnxmQ4IoEVgVY80cb8vq
fzF3HruRc2uWfSJe0Jspgwwf8gqZCSF76D0PzbP1rF+sFlUXt6obqAJqVpPAn/mnMqUIkucze6/9
zjh64kgu3yfdfc/0+FKQeoo//0tpi43WvqZotP/+P0v60O0E5tL2sZzFKVrYKOolXx33+reQD/P1
T1pjSOUL0VAVWFP7IGHe4EO+qP3i0pu7exzc37BYTiuLxhqvhTBz343tpwFLkmKruQ887p3tLHN6
XH8+7ZqyRWdwMyqKGnarJaO32k3aj9+WnWMUZ96WmNESeHCoNuAIqmFiLNYiIhOle+N0xj7LIZxo
SWf7dpt9q1x2JjAtf8WeN8Jb8LneDYvC7kxUZ1tZBSMPNQPKTZulv5GpHCkdDfSV1qNi33oeJSFP
TMwv82uhVneIZBmu6285JK+tnaOXcuibQNF8MsG1Arsa6cIEwgw+Ge3I+lU7R7me7uurNlGaL2iS
6Hqd21HR75OBTnAy1mAAS/EXrFVBUwMI0Gtv9ludT1IYRJp4puh28GuoOErDCZ1ZPSiWmfNzbohA
aY4tSr9TN9bvaYZ7GwLfvFcbCFGat5rosd9WaRewKX6tR2un/5XDnrEXVnKosnkLO8AFDuRtK6cL
JlfQwGU1pcpUvncRH3xVW74D9istHzveoLTpXglAvEvM+WaxRFiWMnTtYgyiKAcghCot1QvygIuH
TJn8mmrN0+U3NOw4YMpBx+8QSt65qt/o07qkRwDULNuMFk2NXR6cefLplJQusXJE/PBY2OMb49vA
mxZfm/tnkch7cgC+0cc/aY52jxT2e1Hv6UcFgkxkDZnb3BHTgvgFW6uBm3PuioEiZDyYhf5YqQUI
aJ0hJfFx+64asduXy7xliUSmbYkglv28065NYAvlJdUTZErbCHHeJluKvYKiVm8Zf6NBYbBdPrYz
D9R1fJnqB6dLttas3c9m9gbnKDTkcKuxCGbgrYZuUv5aNQyRhSOJnxLjLwxchEYTyBMl/TTgxgGn
OhgO90lUQMPusDsHXjFelKm4RcmMob9WAwUj255hym2zyIekQeyQV9pOn8yJ5XT0OhR8p1GV8QeX
dMdyiQdiC1eP3/3TYboNyjKnXRXUs/lo4xnb2h6tfGYXd1OTnhcsSf5krde/2yKzSiVzvALCE+Ls
S2L22jktAtCo2UbkLY8f3shGjsXujScCzLCyvPcy3rza6gQFMY/cJM3PbQWFIpMMGjV65Kiz+6A4
0yp/dpH4Tj3MVDrIPgz/3a3CTVXGzWs0lbDr1Osoxuti2QfDvBc8j2s16nZRl76zJUdQCae/6R2L
H4heF1zNzWCgevmZrYhUEi7QzSptjVxzBzHs4MT1eXU3lPXyYkzpIWQyn94uyug71A1G1sqDYFxh
NgNy0vIh52G0y3SOlvgBWkIX6IJvfj2BdHUBk6wgRY4nqAyzF5ieSpfFLkOfnB0fG4gBl4+gjCZW
A8kuJs/aV7v4WybjRcrxDjUjgqDCDFDKSF/yCWxwwJJBJuaQ/RX2sSYi1qAoNCT3fozGjyyizZj2
5U7LLYv52Vtp91dOBpx5evuaueKT/vM9e3JVmYMXVO95p0SgZ30aagy52po3PEN7GBucVAZfZmbU
B5lJEV7YgGDyXg3gGr1Vqm5v3GSGIJV51yrB65e6lRrUSJCh4EYvDBJRy0xFgTS+hWBi9icM41bY
DGzo5mZDrE8eWCXffsbD3Na1LsgQyARmy9Mqb2XBcNEKELMZBzV5IlMLiXpCR5zv+8Y5G3bbYcHL
6/VZHCM8434Ty9YWYH4EH+dytBoN0NTsfKkaV1dGfGLoKeNZcWfQOWamcZTav5Y5/Hskx/+ot7gk
Xxzo1W//36od/ltdxPrv/cuO9b/DWqWtOdL/dd8Q5r8/5edPUmb/9/90/c//I31Yv/Kf0gf9H6Zn
InDwXJemwjRWh+U/tQ/oGzDweJ6JKsJ0OEz+1Txo6j8cTEe0FpiRVPoPvuif0gfzHwYkDpoKV3cs
1KGu+T9pHkzLWpfx/9E94HbiL7Mdw/FcbGBs6/+/ZT2CTKvXihmAoqXSy0/9uXXj+ThKEwX0nN43
pfI+qMidjLRpQuTA3n26Dhzw7uwXx53RTzJniqrmahvqwXKUdSMCOlF2/aGgAnlw53krbYaBpj0l
oeekVRjp5fQgdDKbh36+rWPTh36VnL1C3pXItUJQroBIBdoHABsvttn0dAHqfFpScdG6ZDzQVuPB
suTFBJd+ESthLtNEtQETkpwS4UR8YbUOmOA/MEzQNowCGoEqMjKAiumDlX7Y2Yve5DfYOLrPsmFM
2WjWrUz6+jjlaXtt1MugzmgvxjhchMNyRNyNuWkfeqpUzx9TUDnRbCWBFNzRdZudcwdN/N9LhTnq
/Pd7VHA+ybIZiMMCjFUjtqyeza0qCwvyGCFXE2K8i1NwgJJ4gjK8eFSXjnfelZfEMJtj7hTqWe+1
fbRoNaM7y76YmL8Wf4wL7dSbWEziodhGIyYaJWJkLJIWbIASH8C4ugyH3QH1udWeS1aIPhGh+QEh
4XPsDc1ND3P+nCPW60SSQGGVxo0JGefvV4bSJehw4dmZkdkfUnR5feol59QZdqgu1BcXuWbFZXoq
MQlpo2ieW7o39klWADufRkQK9V5vjK1rwN8z21Y/J0MMKQyNzaUXD4ox36WTrexjk7miU6RGuKx/
ywKjnj9y1t0M7GJUyscyRbE+J8UrShuxqfMquvt7ifHuhK+jSIxNUjXyJltf2FQBoa/B3lGzs67Q
GFolyrnR7LOe2fLQWBQOAU6K4QLl6dUd9SuR5Ry79M+XFgjY5MsC/qYvYgeW16BtlKF9aF13TEDn
y+hkuXl0mmeD3ZdrLmcFVN0+UtLiLAjbpaAFr0kqHttZYCmsBY352GpRtAPWQVMXU7sluPlK/z/9
Gv4vxqb0RjdU5fT3wvBUOVUsRCJNsPddf3/ICxr72N12iibxoblKjAoYlKrhNt626NMf6IXJfhbm
F97JRluJwfGNU8n4RlwXx5Y7iLbveT/rR3y4MhibWvGzrvMQWHi1DJn2Yri0a+/kSfGfX4a6UHbD
lNz+x+/DYXFPDK3fW6NVd+pktJe/F2TL3UXPHCWMMoolzZ37HXjTr4zyrfenVqnPet4yias9+r5+
VI/l7MjQmlHg9vWbp6WXZTC1QxFTI8UNwD/DGp97ZBsoSVXeM8UhNNFRWuuSpwCIUWhsimakhkX+
uG0byw1W+fclKsxzmyFOxgQogqQ2KDL4h7yLmosoyJdo3khzfJBGFu3M3lJODJzF+e+/3A6Xol21
ih/Ni3r2oOaegS1XGwiTeQAdKOMm5ochIutRMe3s5u+lgsN0o9tosUWNNhg6fn4Z04YKHlLTztHr
CAE6qeKbQnRGOA9Rt1HVzKRDaHR0A6wZrHZNSqkcnXxjNmR1c8MGxmNfmZxmy92Bf0E8rWFslIhj
/b3MLO8W3xuuoF02KTc1oF5mEeZwKgD81lbOpKGRFIzD/EpYzd5T6mwTz7aNsQQjPt8aW7XY9sIe
IUFIlVJtS1FR/1cvfzy6JeJ2lpOyddnIYoGBDDjLU5HS4MHHeRyG5UzOnxI2qhW2JutZPc+vFuwb
4LcUJp0XfXlW+yPEhW0uDMUSoiE4SGQ8pcfFMVH59wbS14jF4ZiGbl99Kk1fHus5ajddddXc21Gk
r8VwxaO4zkazcYPW92Om1qbgxDaZB7CndPwq6QN5S2yFC1wtLYhup2hP0qVnHXlw1h23mjOXlz6v
91XFeN6y7s18oeMajYujpw8E9h7qPHpsYxiRjamfK4NEgKE9IYmgy7EgVXau99DtqKrW9Wz2YsXD
vZNfYjrPvA072SvhMOQHPbOu6HKD3KLFZi5Yr51jMDrF7TCbdyKl0jMs5bIkHVhak3nGEMTxsG/L
+dHuTFyU7Mo3YjLvnMhD5ZIZJ1ThY6D0djAb2RkUNy4rzAgt5DG27uVFm0p5hGoe2F11itSR29nO
nr2hRa1E2c4eDWnyctAB3TkOfjbiWMMqdoHaOXW0gfdNe77YYRm9ayPF4TCWmE+zi2KBRm2tKbBa
62ZxU9sH8CZ9zqLNQlCICZs7hG2Z7eJSfzW5jITJNeA43LGgLzZx1+P57brQLIDjitltt7EjhwtI
pIENy3i2NG88al5THjpdvMo4pkKFiJ5m0ycg6A+MDd3eySdqBODYtHCHOFc+cCSF8L5wIyEDt4jL
JQBOw9wlnYCkp9LP9DzGhcD6gMUQ27PpbVJpv/qIp3e9HkFmwrogm46qEyrQ40wqHQ9XgVvjny1j
sIuzeHFdiyXeWYWAfXSTdZmKwmypxUFJxb7R1Lc0YmxAqRAKVtMwhfIH1iDgYHvsRQOKnTJ7dFnA
bmeFbr5vFgJkyCzNFsfvXaQfo9DySz56YiWs2uBuMY8BF1tdgawuBloE3aupw5iIuMYVfCnPGld/
AEPXHlVXo/LXi/UH7JkZIsXO3SQJpspbmVCXAqv1yXN+sxk8FJGzzpbW+p3WsnrK3P6DBw3PVpSB
Ox7xv3ak36jSqXa9Ncz86PZWN1GqKWoiV5tCded0wL16BVFRlPV7u0q0i9dxec4QJkPbAXw3DUWI
nYI2R4zLpaJ5wiI0DLuiTqifKnEb0VRdFc4gH4uSt816g9t41obnvNeBZmEsZaDOhMeeQ+T4gE3G
MWWC26CDUcuNw/gLHJYCsK2ZbQLCBsaJcxkHck6R4Mnsu5cwOyvQ3Sxjj8I2We6PtuNXE3K2HuSj
vpRRkPZLcZuvLyqFleG6BK2sv0rMqriF017cEsDO8xpl4i43HHR60H7xLdvitJhpfGJrfIuFewki
O8rCvrLvJ7Wg2qzuZoPZ5tKfq6llatbqul+2PC41m9ZLujxwBW677FqMJQaFRJdIXBJzlxUxOpUX
uzbOhszKTW94VxxIezE3OEqS6pqo4EzF/WR6drCSocvBUh+tuXpsG/uE8Q8n51gfyETPDlYycB1G
X4x6rHMXa/Ipz9Qduk3j1RyGYV+zlw8ZvRqvSUTJy3mYnCp4J5I5NDYIvtBEw049oUNjU8w23jum
S1ZAZ7fh0hoDXF4mwKOjxcc4Zd5fahPavNCVxnSr1a23VUbuHU9tGWWP5hmdHMEKLEAThbAsBwND
48Bx12rmzSyFW9+yUv2hRZrb9+ztx1H9IfO4YrKZygMyYsdXR924mWIlcCjkWPn3ObtEZ5eNy42b
5w3bgbQ5j3rXnKWyJLu+XjlsY/uK2Yu8+D5H/Qj7l+NdoyBzaqAuqmIfDe6Jose1ET32AicFVmWX
nMpD1tWfzJYjskAqqZw6lan1338ZrfvR6gPJCbnce9I1niavMrcDC/ywaFvj6DYKp+tYF8Gcx30A
6fleVed4U0Jf3jZKd0R1Z9230fjCEgFZXJc2O6OKNplqxLe2wqyH4xC76qUjjstn24RiE8dEDeXw
shBDgsgkfSrT7of9whQU8BH3dcKwIQZAjqi6CjutqM/NiLnCKS2PQacajG2p7oBZNVvJWMGOGVU4
I48mjYcAYkSbIYQMG7TX+9Qo25OqyxV3Ct7am/XhYe7rZR/9qS2GMguqtD6Nkz7e0BCEkiFr6SqB
ko7NVqlgQUdmepd68a+OImYLlhkZUqU+E1chcY5vY2qMwSuSMNNu1dSJfCbfXmAUFixZc1ckPF2q
Hj6pTbJZCuwUD9+3seK+bcTgjJeUH5Vt/hjNX1ga8WSZ6BbWm0JtbZ4wQAA77WDUvR46uryliUnC
JGVhIG7c+dbAg3Z1F7iGRrfMmITrhwV5L+IGJYjFcBIReIh0Ge4Y61cngtwf2Oyg6VqGe1uBF+q5
AtRzqnrHmEldAkz4aPK4lAJJdq4MW7US8izaJhwcJQsxYdErMI4cRoyz87QgxxmldYH2f9BBpAeL
iipS7z0Pd8oRClZ/cZp03xnSRXW1LiRa5cRQeQyr5qHu4mtVow61MnAHfy8VcTYDtVVoSkDgC7o2
tMd1S4lZhHVnxQfX5X4XJCEkAr1YlZ/oJUEVaiXb8sWJJlAMuJ7Z2ij+wCx1VONbbKqfies1O3vO
v5wY/DqMSguZmf4IHBddjBokMfocHHebXml/Bs8o0Mjf2CPVWlmO4FSxtyNEm549WJG+ZNWRsh/b
2Et2t+jR3u5jzy+BL/c4H/0FJckRa92hMMhsM9UUYzMfGRsITlZX9unJsJ33Cdhglgqm2Fr3ai48
k9hijFsjxQbeds5XNLhv2pQc7UZ9N7Vtosj7tuFbF2BrfNIr6k3kYrhG/hQqUv3mx9t0irwrZD1R
l8r42AEbnnogFBaUCg5QFFdwXNdVS2CXqbG1HOZ8/CH4sfFPgxYdgpHAtZiNoawWfWtwMRWRJ5FT
tGCLAeI6jX5XappD5adnYVGesjEYVD29zHjJtIyFTz0CizAVBe9gOR4RzNzwAXIjmPASqgokIdWA
GqzqYzINpp3TU+vBzidZ9VUraMndzDL9WiWLRo/rbao11y63TE7IBMKB0/HhzyhzlFc3IySiM13s
VAtDcYkUNYMPEuie3HaO9twmABIU+kM0nTqgVbWufbVS5REV6Ub/1XvBm1RmOGG9mmG5Y268Ah41
tDE/a7DLjzEoUhtotFRJ6y6siFvlKoioCZei/OknjGGyUjdVxHbSHfpm46Qa8JDcsFgaMqTJGpDj
6lzxnZThOM1nRqEySDtWgbWmya1dRGw+5Kxve3JxN0PqfHl986IVzC7m+MtyyplTtXmZFVmGuTYY
gEmMkXIRi5pZ3XtDCv+1hm4srBav4MTjqnCsrcfO5dTF4jj1Y70Dzakeuqho7krG8jncdX8cymbb
TxrkYxRIoVpZo18T9IKyR2ue2YDy7rcPSZKEqbrEu4KSyWOZ+SrL14jNOHznh35cnpui1k9ysF7G
1RdQVchScgfhklqN46n13Kem777mxb1Fo3NTx8N8wE79jH/a3RlQaCnkszdj1F7NGiFxUZUW3m1u
lb/o25XasaNA3S9j9u3oZG01pvFVMg5hz84GqepR5momonZVD9GPW2COcQgx1Nn3GiL0iptMsEma
yn5dRC0Pg+Ydq8Tytnq0PORgcLgt672MZ1outtSz36H+Ccy8fyglCODKYQ5lxdOudjyin13mRFnR
hPpcP6OV522X1XWJ08fKHk8zsjmcGa2PYoyDsX2bIlXumkV9IiXzIy61d+Sam6QnbaS3rFcKF3DJ
AokhiTqM9ox+Yy7VrdljEemw4CKj7g8lngrm4WCHokc7tXTsOT9E1NylmfWiyF+rSRJOV2IIrDsb
ueLOSao1iu4kC9KFGkSNG8OAiUBIVG+b6ZGjDfuMHd11bvslJnR1FAg5AcNoc5NyiPdJJW8KHjg7
/mIU26jWYg59dolI7BbX/inZqBwsrY0Cy+26VcuPu7GGVqyZc1DS7cjEhjAeWwZGdtSXtlEwV2ms
tWrtyIkambBYFqorJfE2yE4Rl7rGF1PONUgoYa+UmVfZzdMOIEkJEQd8L8styMrMLqO8+JlZNg2K
uDVn59YceLTMLRu+Ag/RbBvmhsArlpiZZj/W8HPUykYxL3jYEkKPuZhZ8iFUalYpKqfcIaoXy5dY
qdG0U9coGQuGJj7FKHy3nQZgCZHjJoMyEbKiZbs0ARQYSYAOTGX5xfvNIquG86/aKR28peEzJs5h
0yrMSEw61TRF4DgyPkYhyPJHMnPDpy9o20wRCqQcE5c0auNQtxC5JdI+ls54Xob3bln2nQCLIS1x
SKsYj/URnACwzhGruSRzF+kzz9hZY55cmolHR1hd58VC18FHkVZwjVSTC2tmxUyIrgMnicUUFr2B
rpWqqKoPHHPe1mvOTWCiYdxMaXyHj+TJRabeGh+8sQGsBxZ/2NcD0ykgzRjNclJTRpo8GfH6nnCk
/2jpi6KYH4ZQbagHCZwMEpoASKybycEB6Fu9yYLIrVqDqE0eDo/gu4SzY9W25XRei+czlvUJnYBH
0vW/utU/uqNCUZm8oHHjfK0/xxy7Wtbfutq1iMRJNb8sASvYWp7atN9rkplP28/HWpe7dsWqKIbc
NgLzNH3rsEJIzPQjWuIf0jr3cTy+4nlu2cSNYPnY3SdNs4H/aPoNkS8bi+e7cMAfWa7mt6X8rVQD
DtDcvcWefVEAhfgEK8NsnL1tZyIx9ZjyHlsZnXtbeYB5Akh7TeNQxU85Ed1QBSS5wBVJretY6gez
SX4bs/1ckinQzeyIzED4WfGOImEzqfZ7WsbIglXGDUYGDmRdgCcZVY1AauoQ2wa2R9wxOgCIlcUh
zxJtfQS6pWz9wdBf+JBZl/XNufCAStXTFkqvuxlzjOJxw3pUNNpnLHuA4es1U5vj3RJ3J1fWFKnc
uWza0Ya0rCfjmplxrH0PxCGw5M40Lt54A78d5aIJEJlghdWEF33ZtaaGS7otTeN3mZKHRClkMBfl
L3FZ43GM1VPLKYkHpj5FlvUI9gp6JkHtEMvY6rby1o4BgsgGDIfBcr0Qe/LTmt3I5aTl/dtUX8WA
zqoV2WOn/KCHYIzjKTYGo5zBDl15SrtbiuYUKdWTUzQ/Rq49al1xIYeNQyzZyzK6jAPPyHRKCBFw
T9oCxk0x4htzjPdymqBxoK+RBPqYsfxFi3NgpHBW1f6x0HB3uTjVM3HTTyXUhF6O2OaJ1RnmvWOI
azYNwRw9Q+DCdmDjYjHHs6aD0B5pYIDP7/6+11a6vwil3La8Ku648wif8kujLc6c06g52bN6jEsN
HVpqVGYFw0OB7T7+AA6e+Xos34vF+BCaPM+4vqDCGfsi19486Y2QHaw3ENof1ryskTNM1yxqcmMa
91Ggpeibxnw4jvVDx6pkmBCwsth6wR16HFsVcbK2X6nfMToldNgm/iN0aEwfHtMKPkHXLntsS34y
Jrhl3JBQnLBIpzfdQqU82C9lmnpBireSYtvDks7NP3Ohmc3ySfrKPSIKCPL8v5H+uI76sMvqIPLM
gwlCxmZ1VkDUKZG3Ih6JQjLEYLVXPcGTzXjSStgaWIGcpWQcFImfGTMW9tBLgXZ5sMHcDYDtJkKv
wnlqQ8H5vE6qX8lGAyzVrmv6vOMwzT+JIcCMUNfCV4v86FjDx2TWxzSvnxcifbix++e5AubniBuz
EPelkh5axV4BGiuHzKu/HUEeldLq+PKzUG1uhhGlRYJJru0tWCUG3WPiym1JwCW6/AWpviIf8onK
o1qjtDg6gYctDI51O8h05CxqYkBjE9OjPRYoUpABEoyxbThR/RgZes0sL6txyc7WfcW0Axws/fN4
S7m2KWv9psu7Y5JOzxnyjDxWaCPrbdYUu9yDzsUE6guawJvt9G98jn6Od0gqOuLkluwwpVYvc+Ox
CxjgpcUR+uORB3L+VbV7MRoBpryTN2WfNDd0RBF5nVn0yXJjlaI3By+ajKAA01QZUBjaLGFFVp7V
Ciy+0QwfDt42S9E572kOgMvfDnpM0bUsl75WP1I2a+iT71rUFBltw4Zgy48OPkhuvjCgzHeor038
nbQavX1L9x6ac/6tCRSOdg99fqoulpO/4v/oqdPIiTkY5Jz6bTN2G9apN1rphIJ/FfQhSO0W9b4Q
9gl20dmKT6yUrzOVkF8UiADSZS1f6vsEXQMLw5IReVZ+xzB74Vb0587Wg8KZL3lO07FIoqLSoSLP
IyVvrykDF+mJVkTHZYm2esM5IaX3YujDs12W+7ldPpmPO/iQtMBVsLCwRkCuCFEQz8jAbBYz3UAn
FBRW9YptM0EiyqIMccIRpb0Is86DYYKAUkd8uokcJ9p3UkGmoYfo6BV/1pDO61QciqoPTB4Z2rI5
adXlAUgZJVj82hYlNm29+tIKz8QszkxgYPpK6JoRiJwkJMzg6Ra9/UfS6Tcgoxllcdymtmoc2M7v
StPbgyDBLKg6703yNWI82Ywy20/ap2GQzDA4z3mB5qxOj40hQ/gn6aUyiWbQ2pJFZZqhayQlrSBY
1jJj5O8uCo7VMlhDk6nz+tD2zZOnT/ds3tQdXjQvuep99Soi74q9TPPpZM+V6B6M/MjCfjOIhCW7
dp5S9Qaq3puKE5cfbeeIfN6iK2NRgJq1d3IyIdWJnt1Cmot6FP8qP3VOBpJ1diIgM+s500otwryR
PmDJ/FATIJU9ZJCoomgror7ykXsBCqCqjbyetRKOhcLjyypFKD43YEyOFuMmG20liwjfyhfgJiNf
wQWNMegxFTz2i9E7EwpyjDvOfUzeKaQf7ZE95Ma0431V9EGpOx/rpR6b5UPTEZFSjfQDXUWm+wqQ
KbZjYb15afqt1NhPUcYdUBR9M1QpA0eIRzHisWfWevT0nqs/i7ZiXg25NQklEQcrmjsrwpvEgoPK
tLlOlrRJegL8EzHtsV7qkUDQKsmLLaD9BJ/s62JhefA0ljxZh7o1HYwwY6WmZjGVgvM3kpAfmj4y
IqlVLbA5+425wAzWFAy8Mx7hfcKDoV5JpESY3DBFOhmueldP3m06Uwg3WhltSduqABiWD1G38Jmw
fHU+c9Uew7xjqzLFT+poFmHFyJPNWXo3C5VoWJtcmwbxVj8q81ZJjSf0prCvzOgmSU2HvUSMThTW
ll1wS+r6KkN46U0XqBFT3q2wm7eyYRIGUuxjTHSer9pjVuLz6nWLcwGokOcqzyaDci0+GFr3ViyP
SQ3CmUg2f8k7JWgdVkqTe2eXeBppKTT4ZvOPrd+pdn8YEmxo9qLv/3RrivfkDCIkE3NXppoesCJj
dwvci8IKmQfvUgHNrXGX/QhfzDdnVlidbX9VDbsjMqlCldRALIg7t+qdvUbYKwEC4awarg8uvPJV
FKZVnuqnSSGh0DKnQ6ubIBNqdsVGnvm5ggNKbawbPcuHve6WH8LkBp9Kdp2x2lZkvsFS6ChL6qXI
dgsoYGZe9SFSNO7nuTJCkelBM7FAZjdbHl3tkDNTIDwWeADjJJdUgmSQu0HLh226Jq8u4gOk65qS
ualHB3EifKlBh75VKxNROYMNRyzbNwuoCeav8UaOjwABr4DNmFSgtMTXTvA7AzPLEkDCccrSwCYE
5vmZW9FAaykzCO5LD5OYMbrP7RLtZ3e+8Me/xQzPIeKAi8lyoX86JDU5osxJM5eyQ9BvRGRzZwZ3
tA1ol5SdTW2MO1KFBCvH+FpL4pjWU6GlxM3mqdsPUTwR+Wtf53x56DWyw+3yNxHN0TOU28HhA5xS
rjVdsKYoCZcP9XVERmWVWs5Z9ksclgsLLZsS3mk0wtOJ8ArwXK9pPfAC5IpzrCpU8yXy1+Yh6qen
rPSS7cyAG3XUznHdt0lLcY7pMKty5n5LbH+1FOZg0Qok2va+dpTXOO9Plpe/q5mihZZbvuHL2zW4
X70EsY4GwE3O8YG1DM8TjbXdSJZuEoWtbdwmXEUAs9IdeOt+KyrWoETjbE2bkEQxAhCoOudj0JaX
vB5v5Tq3T/P2nIOQGyx0MxOjrkUe0pSsFUDRl1JjiELhgYR06wztWV8IacmH6n0wxRGgjWTeaF1L
fWZwUJy8WDuTaXyLtOnGiKhWVFEhrs/AJzRDfqqtcbekmJqJvI4ZNPhGLaKNjLXraJNz16e146Mj
yUBkrgchInNRMGBHNnMyas5qY7r2lfWCTj7Ry/l2ZlcWjdVTXw1nsBw4O7OMYLGxNLflrDBz7D8W
y4Ftg2CoZ0Kmpf2blTgoxXvvK67jO+KkkqBWXXdHLKkpYV6okfmjMTv2NSu3Nk0sb0yoOL5DrtWm
7fpjninwI3T3PgOztenWlXOTmkzNWDz1Vb8ckMAsR3sAtkpi9o1lYRXIDMxiw8IScHAvXV08a73Z
BJa2cAx7EVM012eQNz65K2dB/wIkRFwXSpEtei04VRYKtHrFMdpOHhgJGK+JqOi4WZD17AyB77lA
lbf1rCTdJ+sJZ3ko34ECjPMaM6dmAYVPjxUA5tvabMj01zGWJ0q28mhX8yUinhXDh8tVnzSAXSVn
u1p6BxKj9VAZZB1WqzO0n4kj9Bb0NjNCgoXRDCONdBsLwHCwx7C5UQMo02c7au8e03lbaZ9KoiNU
ys51El36mp2+jZAKfKz9exBwboCwGyALuWxe+5Xp3XuCmZFB5HQsKuM4V6lENde9pBqqmzrPwzIZ
gc7UsEy0hs2Vs8kl8gJkcfd2SfeXFRbVWFp/Vs5DQkzQjkiCO1KU9y2GvKVpmX6XSAgci5OSBV2Z
nwqk9/MiHy1Of7Z87i4XDnc3F1+Va+8Dfw9RFL9LWRxTW+n8TmuO7OBogrz4UBm804V59ID4dKzQ
4dVFG6Nk34sH4OyJ13+j7kx2JFfSK/0qjV43G0Yzjgv1wucx3CM8PKYNERkD53nm0/fHKwF9qxoo
QNoJKBUk5c2bke6k2T+c8x20rwNzwZEJDeGHmFD2OHJL2/5kpVKuXWQJa99EjBdmnJqFga64a72V
R//J3edsYoueeHTK9ECz/GGzndInUd1awwX8CrwhIcst8axf1y4GBiQITfoc8yyTuO6Mw/0r1AZJ
DrU/W6tfuszmIm0wCAJgjh5UuUmYEyA0aaKV4ulYi4lgsBmi0AYkYWYIDZSuykc2mHAM7m7ZTXvV
NM12qp13esp47/rxH2lk6zDo5aaNkOEQtbYuC4IrzfEZ5Za17eAVOHpsb8AaayuK1T32LW+d2RND
Fu8THDv5sAayQV3it2BbiWNzKxLLfef/V6VusRzpOtGsYNcvfQJzEQssKnTxS6cZeO9CP14l2pht
0B58B4Ealv6UY2EmAGNliyffr0zi4JhqVZNTnWn6LZAEB8/O7r6VPhSe15AbzarRHmMGaIm5gj2o
Vk2p/yLqSrYEt73Tx/HNBjVDgrTYTu575JKcqPdBvEbA88dWeIC9AFXiHGi/VLoGtk+po8jyR1aC
C5tlPc4Q/xBL4849zTVbtw/IkT6zUnyPBIdvSqHts7J87RxGNq097f1ON1lWxgfhP6YDdHUnr2/C
x1GJy+zMIrFZNaaDo3ts7RXT/nAty0gs2dK4iAtRW1JmVgEfBfOjKfSOiFMArCobzyqsEWKuF/C0
+w04zx8y+PqHv/7LblsKWlCDVf6Kw8JZZKlgahfGz5bR0Pw1ZrcwpfldR7B3B/xqcFJMNNkdqxUA
U99Oor1awGUeJiaFi3rT29qf0lPTSU3JXdfGd5peTE929Tw4Oed0z8h59Juv1I3stVc0r1jkbwD6
l10VvAZs1FZpOL6Nqxao7qJ3kUR1/bT2y0Fje8rUjiSamo2CNqyrnJe6ZJQ0VvYFYYbxALCQ5jsj
4hbN7hH0wDmwp4eUUrNQ2gFvbL2vbO8UKDmDhn6EFBygn6S2/2iW/4aq5BWI1i0yps/JNc8sI7ad
FOsYBZRZxQ9hycU4JO7siQHBWO+noNmZbg5VwSNMNiLxkUzrjkPQzGW5ovVAEfPmRsXeGvkkh964
sb/6TZvhrYY1jfYHxY1HZiI6O9wvCH/Q4NCNBya4J2a9XVpeNFqskcy6LNF+dNyWqymvz350b8qG
uF1fd08OM0fLrZ7gVZOqW9nPBVFHR0bsHk0eEKToXDOK2YkqABIQdxUD6E9zgB7Umdo2YMBzyaS/
Sgej38ZT/hZMNLLKMT5FIHj+OyReY8TEpRoDuDok4mF7hhc/6qvCKzj0QoO46ArhUWV/KXZBe+lE
xpKFOzu9OSBcEpHcE/kqlfErMFUskjFikgHl46gr7wl5s/kwokRWcNHZNnOT9Kmq2PBzibMq3FDY
YWxV8RdH1XteaLupQz7YNi9pCooJW8Fb6mTRponZ1/TtpdRx63mPyrGGZdr5n3DYmetU1Yoo8yWH
26vDcz2/CUnnTyurVG9iyCgpGsasc0Z6SKpiCKdVtu3RFg1nQtL+Sb1k5wTuuNVj4Ms2tzh8DUx+
z8ZQfaMfCOh+tZesFwu8pPu8+LamXai5yJdDFBo+Wm+WSsbZHfCmzGYyyEtNOqcP1YsUjVNhQZmu
p/SPVlXLjJKDmEI0N+yRy7DYFf1Qrv3Ov/RpC8dijN9KbESISiaUkz1xIWEr8U1Od9FZRCRaD/1I
mzjkf5r6xetrJqb9aZyGTePwfPRZcwwqSmD2kcXgQQ0I6JrCnciRyAZ6/1tMNLDj1ML6qwHT2Mm+
h8i06Gxx0aVat6yU1j0iVPKDGVi5FS9ASvCRXaqVGZvXRuVPnRG96kbyPCbDzCgjlsrErmnExodR
OQUUUOvA8uUAoxWSWnvFckYSdgFa1Hu2iv4zFu5HEU3FUi8JoCh+Yb4xk2qvoXhgN7LSqAZJHVzW
NiYYm4zrqH0KZ1Sqxzpu5DPpHGxSMcXvAt0vL8MKEM/CDd404yEnfWEdt/XGYtJP8eYyjEdsu4zb
/pJ3zDgQshM56qIl/2tS7rxx9pza0jzFrvgKEeqj8gcMvDRzGqLI3yba3LuGOz+IHpKOqWHUIchN
+wrvXwoBb3jvbRtkR1DvOMCg6bn9NqjrrxlN4Fj6J/o0Gsqe2VSBGshrre+qjB8M7pzG1+4AI/H4
WwSEKub+EkHQJUzbq206lw75caa1xLQ6nnmAGcUG3jgNWguQTI6P+Mu8Qzew3rTSUqwHrkYEDOQX
9PW3ZUcpo25mRbUmyAJNOpBDevQWaYkO0iUcT80Qf8RuMwIdblBisjHSuMk7ncV+Yv6CML9VVkBY
J7PtxeT92KwUFuXgBKsUghUfx7hvy3ffby5D/0U3n2XurdetR1W0f5CsnEiSvys3o0tLiA0HfruI
28xHz5P99G690NFEbW02rAuTjErGOtUy7q2Jkbq1rfgqh+Sl1/yTynC9Al/bjZl98CvdJVLSG5ZR
qc6FTDHZgt91Gv/bS3KavMKhSbd4HFk30C9GG3sQ1TYb62Jp+ykh9tpfVMCMxjL5AR4/blQYHaa2
2jdG/GQ3mJrdbDo1jWFfqgCYkBFjDOPhWTbTwE5Ujh+QO/p9VncgS/rgzA6YCHjV/1C/j/AmCIB2
k+LAQsxcJthS8d8FlNjfXjc9EjyORAx8BEUDxJ4ytFfK9R/YjLuHlqCLld49enK0l7ZTY25D/y39
fonVcm25zrjFYpjxf6kd7SR6ExJAFTnbekfZR4hRBzX36o0pp6nl/phG9SuY3EMrPgc5DHhQzEw9
yQ1ZRZHekIOQvKOAybcsTEKYGqhEWq5bC2nX04gZOsg01JAi03dC4lOzRqx92ch3ZVmo1bTRXCI/
yo61kjBf0Hca2A0Is3b5FI6ZZQSXSIVAu4boqk/pR4HIAPp9uUEm2ZxH3iZoUgnEbOdQDbxWcDlg
Zk0Armr+RrY9oXnCY730DPcKaIK1ZxdtWTijM+eZsXysCCGctFIjw42wYSQXVvZGGBnJOv5Wtydv
W8vyVMxkzD9+ZZysvtVWTiERlA30JgXqj7VVf5LV81U75Csn1Bw46h8qTnZysJ8sdNCA2Yd3TJzL
JhG/NaHAFEffRoYXOzjh9Xe2Df6clhGC1sQbUsLZsesxpoiZx1bFDNsITjrb7SX1bQ11BEHYwq22
o9kXjy2E1CW9+raa3E9HOHezTMSutpI7rvPHDGb+EkDfXsQtjZjemhuGxuES5zpaeufF1Ua1G+v8
FgysdEdbXgrB8qTEHR0yv0JjnbxanJhs8qsTSJMXyjJaQ87xtWKRPrYIJfjVHnHPojOcCxMdH4tS
Dupr27rQi0Tb9buUiTYb93RXOfVX3Ng/8cgUzAyNLzeLgLUhUs+b6K20UZz2KbMRxva/XfvpdM7J
AaySFca+1GN/03riqRRZvTUUeKJGagRfMN3eKKfbDySrnwqVfYiykHdIbBsZl29FMNYHzPEvRBbz
1WsoI4nLWqu4ZsHsov2RU4t+yxgvPhdlywLS83aGARud3FumWVWPZVS7eL2aj1o4f6R1ULVODkZS
dTVAP+7KStw11/ic4gltX5pk8/wiQjwsH7M0CNcZd4fhmydsvc+5ZkS7nJknb1CGP/FaEgHlkiQL
7mF6KTIDJ3SSnHRVbIEKfhLqQ7Y54Qwtg+u4ueUuIdSBQKTDagwFAfEDsLO3jQgRrfhq23nuayd7
oP9mec1HtgdDU5xFlewzbfoxG9g6dRftyg50fiPGnTsyqJG981Oq4Zv/GZYMQMV09fqZCNdUlDR+
crQMDctKCd2vltEjrvu9P7T22mnre9CkMFnLe8NZywzJZ0DzUsSKJZ5rvxuR9wGSB28V/0sp44vQ
LokIE4S1ODV6tknbECe07j3SNoHdEdqVRcSHb6yGXl7Slm1dIt1rNzBXZ3p0kSlNCZVfFpX3bCqv
Zmue/LQ4aGK8VAnEmkFXEp1zsoUOfCwL773rw4eqBbiTQStAsbqa8FkzGNbcQ6WtI83h2+nURnX+
3tCGB7SbWHLJUzYpoFt3Y4YTAgm9AeKUbirLeJ4UUrzELWEZVEvLCpYGS7B+voqV5V4CD+cNuNVI
0YHqGWHs9zjBxTM4/AbRfnsTtgdi45a5q/mPDVvold7kL4UqfvSQAUuZ6w/VIQHPtRjaodgFSA2Q
6jkYQYZ3gWffJk5s0US0wWaI7rUcjXWsUMRFbRjQLMUHvU76ZWkMV1FjpAnNihtSGp9YhLH4ado6
SZx4K2v7p7FJlgZ1mG80nx+WDo9/i5+iGzeK8hDpAxS9D3g92t70+2tsF9+tj0AC5HKwjKGNChO+
l2dRRZSJf6iL2XdrfSmVWuuc7LUlVrJxr9OoIWDz13RfZ1f099pVtDzUBvipXfxyLlp0roG2SRoG
bodWJk95oe5WC1NUP+qWfbMJFV1YUP1gcPGVqlMc1+GebC3ie3zxbgYkoAWq5LNwzPfRasgR6JM3
m65zkQoO4J7Em0VAh7zM+dbxW6Rf+lAvp8TE+euAZNMU6oxGpCkbVbkVymv2jRMRMMQ/QlO46iqm
pAmTmparl+4nu6miPzfkOEgdRZbsxPOgHc0aYVvsF9MmdcVzOY+1+T3gE/g5LNG9WMyukJPA+4Bt
6MnyxjoXjWHMNgKYfFFa0PKMAYJLxw0+ryLMpiO+K9eXSQJcOAcoLMzeZCAVHhNOcSYP07QP8Hn4
XdlfI4dUYB1eLCvulCclcA4M0GiK/Frug5rnNaOloEaKd3kbIGjW7W8vFggZkLBXibEN05I7ijDK
zRB9FXWP8V+35Bc1SxL21ywu3IPTogAknkXmdJfYSVhYuKD9swe6VGtdNe133iLnrsceLI3Pj8ih
Rm1iI+8qGCyj6DETElObDIa/z8S9Sk6lLe2VEyDArYR64E5fm6Z8QYtJJAYysUUC4GLjVyVBTEg8
Ah5tTOpiq9dmsUrwNR4s0yKKHJmpsukqCTCGfuc/h8NSq9vgbLhkuo1G+6uPBSOEwDL2RZvc2SE1
oFF7BLJ44ECrzaOoMMRAo6s3OVC0YRLf4kgftlM18fTp/YyAKPeVN506C3owplmueGHvctFSM4zI
r/EqA2Y0P8Ykf9G0gI4DflWvxatqDoybPbiuTdy7invmDa31wbyUCDkapLOXaHjJkPehbGy6M+Tx
oin5ROz2jZV7hO02vzYUdq3naG9lb3F4fmmGu9b5h9s6ZWNYdp+qy6H718QCNVjJFIn3ts7nEzto
9GD5XrJyuCMKDdAJRkxde3/jGoR9dbw/KzkYL4ILbWvUJXRbK0J8l04PFhSO82hxRBcUmp2qiLJP
8LLYHjsL8qgTvI+qpjSRaftBFjV9a/PcGx5xChkviuZR1bnsV1D4XEP9T2eE+S43WxvaKM6XOujY
yrY3x5dXoj56hmL6rZETGKah4YcwltPMTowMH0AEvN7IHJ7nk6l2scN9oUNTTf0kj55rfzA6SVYI
AIEpWkGxYPL+rQVRhB6H049F3YEsl7vVlNUWIBq6JemdmUfGbH/6j4nJHNYdcZac0Usj5APwIz4K
rcmLGQAdLgBq3GwfyFvsvk8quQwieHJl+9YPzH2T+cSgi6z7ql9OMFOcEpWWb/wyqFvzLRaLVPpi
N0XTLvPFme3HD8UUTEXH/WqyP6PVoqubxA1+CZozNH+9nlNdGayrw+GXr3Bc2351q0MmkKH9RZ6X
bjAWwI5wKD2eacvhz9QGf8+h98taYoXUdUseRsuN0JrniHFsuWXkt3Ql97N0p5OfcUdrMTdMPjpq
1WdhtpKWJPgOx0pdFMHBsQ8yEyRxqDe8B/3Kkdi1FdNchj9lEr+ZSfqU5lOzdgm6WQgJ4CZ1zzTD
VzF2G1/nln+3Rxv373Bl8friFjwjM2tfM2GD2GoAECoYBxOryREdMaoR98rsr/6shqy9+I9vFnej
enYHJFl8q/faaN/mbBTPz+7xhBxdOVDAIyXSTT2YL6jDieRT9OF29Ceb/ADHc3XNzXXa5m8FveXK
Hneoebd6zx896ekF8Ee6CWMIIGZxaIZqK/vqnECisur9/AdprkIzOL3quf5m20xlrdF80aM9QrRX
VFdwFSMCCr2GlsRFppYB3Y/1ehM6s+rFtO5lcA+m4Aky7KprqWuCWVyOegpmFLT7FrBqGzyGoMFl
ewy86aea8rVd67uxoYGJvqldUhY49TzSpnLF4q4FF3Oajvm8NKvi24jlVtloCfy5NEXRM3Tuu5R/
BemVOysj7BNOspcAYsJLMQ9cuJtA3xwwS+5x1bLMb64BCQDLmDvbtlAYM8AB+RcwRmTMVkcUE6Zn
bsiJAh81USI6vPyz0qPToTeSu01tiLEBNgGwr1MiMHZE7tnQ9C3Y3nRpYFeZEpvL1XPO1Jr2KpX5
MqjsVxsdNOPDo9+w7O27sN2VY/3RFuUf2ZlIvLgC41qqU81GyrFrtPptPKCg5ydrkuDYqRMV8DDb
JbjVE/ugeubcWhzc1ORG5OoxQ+TSGdp+WMKQma0JuOljhmUiPKRVle1qcNb1GHOtR+Y2C5Nm37E2
d8galD6QuP0kFYjkOWo7Cd5NTW39uL6AZfABYIt3SwR3e36B7RHXTmuQQIBHosos5kXyGE1WelQ8
9ziJ5U/vsTRVx3ykwzP4kqOQi1wX5oPdAew2OBlj193qUf3dJ8BkA/S4YC9ptHzgs8DFoMwdOie7
401FNuaUO13xDjeEJOFD3IUoojxDldDhshuz20VvqEXUGCPMOvaazLXfqBXpU6v0CdgY21SHHTJG
fgbmbMIDyNURSUjZqN6I7bBXWit2BZc4XJnk0oTiZUSM1jJm1Mv6GLVQYhGF4+DK0EtpX4PgFyaP
GwxPhWf1PAcdg4giES8emwYt6I2n0h0vVkk7LNTVLLPXMFPPFHtHn/uUDXK60xmjzh7qQbKNcC12
MB16CubmJf7lP4UOiYuX5qmxWrx2KeYcmld8O2G/FIl7VJwXXO7lmxXwNtodQxU+Hqpa3kjsxmkT
RhvXGr5z9n/MS8sICw0ylk6il84RCNQNd5mTYa5r0hx9Jqhkoepl5Ws4Seoi3vYBHoGyry5Z5zxy
Rem48GoclHwlgnU50RfZfWqRHqYa1aKNVNlkJkyTSiefW3vWf9ijDfnS2vXaigkeH4C5Bpb/h9Id
bRIF0CKymAjwQ3mt+G5sAL1iGF/w9r4QvYDfW9CpsiIglGHH5jWryfu0y+Y2f0MjEsOdHF/sYSS8
MZsAN5G5S9EdIDJ/bXLBnxlOT5wOYhmHhrar/N8CPQOSdzh9jtPsnHy8DkZ4Kc101RUpWVmqOvx1
BpfZ2NO8IjLKkUnABg9mdcsts6CNhbOxcYIYwoMaTNNPnY8/4STLYxln9Rr9w6XTaHQ1c5XBr8uE
4F9CS+svu22VF88DQqyVbhKmlxWwp73hJqEn6NgZ+8q8uVS/y9GqOmL7kvNQ9y9dZ5ydatoqOX6G
pFMR6+LsOGIegjJhPem7xALSjNpIE0uYH0gFVuN8UHbhh+qUXIYDOCExc6zKMHuI042SNbtBwQBH
eWW8pir+0HL9ankmHauasOP3zjO+Wh1LXvbjieyDYBy5iobsOwJ8YGbt3lF2cBN29wmwv1sSNUzY
KW9oH3R44O122Svf3Wb47ld1be8DrUDoUBssMHmfTE62PAc/JiWFf/9RNZT6SaCu1MoRaV7E7Gkm
og7uJF+bRdGYWlR6gEM34KQyzpOursJgDJyO9i4gGSLPBB39SD6X4X/0YGBANM3K9cSg2s+ZYXAl
z88c41ebJu8CzvxYJo+GfNZLNPcGEShEDG7ZQnNYZ92Dn7Osboa83rS1UgzXmR+2bg4oRHyKouLj
1XjQLWzRg2lv8hYTY8ko2fR+E4+xEeqlmRoY7f76QBNKiCpXV4rxD69nwIIOtzanrzrRzV0xjJ8e
eGU0qCzihbw12KkVDgeTM2ZeOPi9SzPBTVJ54w0CwHBgIbzLO+OZshr3ezpRj2jQqVqixQ3EQWny
qEz33UkaDvaeeXpzSgxzR5Lqjw79i/Knv+bWhE2ca3SoJIHcLPXi5FZqjJgUzdtSdvWtlPYpbsdN
pTAl5tZby5Zh0bgkEbQDypggfq9kOoOx9prXHTkg5iPRFJuxY70JsGYsuZaLwjC22mQxoiNqeeR5
szyH1W7ffcBHqdZD5LwiUxVrM9GOTfwCFAG7toHiB6ukZLaP1mla06R3y4LegLjOakEExsIx6Nhh
eb/3YkB8EFTMacstrup8lU2RuSqRyfOQfLVZmm85PZF/2CecS9QsOvmyhsHlbMUXQn/vRt05a/If
b7KmyrPCHMY2QcpZhBKVzLaLj+NwTLwXPPJH9phYVlKaiTK8E9/6BH2MCxlRga1D/o71a2elt/kX
TUW14Grxfb432o2EorliQmozdmIL609HZkQzKk2ycki6mxFGPIGFF63yrNg5xHs6WnXX02BfjD0D
XPOWNEqsC1u+IHtDnpBcS50IIQfX3CHV2pfKL+tFUg/gRSV6zIY5PaOPVQlsDiFcDakhQRtjJzse
c/YfJOixVXLYFy/aqB5wEkXfwse+2oPxYKY5ynVhWM9B1SGAUsEd4eF6Qj7MVIElXojwsNNQKzNo
5zuGv9MWjBlTt1lXJfKWub5CMNOX5BBhiPhgdEM4AN4FOhNk96HRukuj1V6xmd77Oj8VofwlNQF0
fRh/uxkhg6hHaEAyyOJt8qNX5kvehxcv9T6Z3UOqrvQj4uhVqDnn1kb2wYK5fS46VkykQrnAzp2P
obtPYVeswFPtsyJ9wGecbMwpQoieu1cuhsv8sjg9L3Yi6ZqTuEHRHP9kMDbWc54g0rdjyb+7LVm7
5sS5oNPgrdZR73eT2ukBiwAAzwBf2AxKt9oZurFvYvBt+U/ih+2GVYMe+uPKG/pFkoaYmtRqYN1A
LinAfKt6dO2hAoFPTjjy5tVcCRrGCMCJDQF1srcq4gnKXJgTgCzISODCD1TyXKX9NlVuvywQGmse
YLisy7FxU/YvTfvo1OEhy/Q3lFpAo+tgOd83GN8qHcXpIOjGVLVSsTwWLlUT0k90Rki3ywp3XjS0
5M/iqQSu0N3qfDjavvB2878K8jjZ4TLb6FVLijtHGzq8Y6HzGc4ibuEshg8NRWOZethVXQTHTT7d
VBNeeCmysWSc3o4UxAU2VtYvvgO6of3Q0nSPJ2PHYOUoBrasCsMrHnUsIPnYLwcn2UZWfuxnUmMV
Jqy32ui7GacTYwgTwj3U0qp/yXPB3w8LShMkuyHBrVTzcAUARDCUUa9odc7FKr21nGZYPnqYUHw2
hIsuyEf8iDXmWRmm6a4XN2MqTGTLAPxonrZ6pt97ldx7jwVsOS/09lFK3HCtf7l50e+lFeAqimAG
ypLVND9Klo4MkrRwbwawk7XROmVe99BJCs9mQiYSkMydY3/2HUTFdCCXzPSWLmVerjs/XGaP1J47
2QTMkQMMGLrxMfrsDjobKMzooofa6F2BbKgwsgWXJpVfPJQH5MRkPRRHhBRroBGvYzXS4HovyNKQ
VypEb6xvUSF/OBN2MoHndkk6yrUCB8omANxj15zw4H+MkhpxZV+1qFznkb31ilLAYu0ZL3YJGMiJ
nfo4HCLbuGGTwWjv6p+4z3+SvDhpEbpMGVXdpmE7SE9Tgfy3oieSoPN1VlnjNlM8WE2IMrL7aNlV
L9H0MECVersGLIMp17TcZSecr6gidOkv7N5/ikD4nKf857+OH/w7ffD//DeKZUQb8q8YhUjAf+rw
J/s7nPCv3/IfYHMdAqEjYdVT4TmmYYAt/Hc2oT1HLzrSdSzDJGbRVFAB/wNsrvg1Q9iKN0UKl/Us
vwkjSRP82/9U4n9LQxjScaVhWsI07P8Mm1Dnr/I3MiEkc8V8RElON9O1TFv8E5mwMjWHCNqUXjeq
sy3s8fEodOstCHFG+CMyp8y8WOAvD45TPeVEEeCsMp1ToMkXM4wVRk8a+b99fOQFjX6e/Y+sTa95
SCYbIZbi//uZ+AtLExavJYgM0/8pKlLCDEePhPTHycCTa8o+a5J1swkgcZuXotw6RYtAF0DP4zQg
M2wtxGD/+mcAC/mPH4th8Hk4qCAE5EjX+aePZQri3GPKwkYemxztAgMqRzcAVuXutqtKtjpxba9r
w/7+13/uv4Pk/x8qki/EINyCx8Q0bfw7rm7zk319PoWkTPNR/S+LRXxBtCyU6lg950Ve772o4sTS
PfakdtgdmEBSJAP4Q8evDpliEd2UElO6K/RDbfn5XctJ6/VydtFGaZ1lFbj2op9lexfweatsKLzz
IOvh0sbJQ+0RFJ3ROUzwcZYTUZkvQV1K5v/RByB8BqXGd1w3xi5xhgD0CqwvA2IRDXKhUAim9SX2
tWZVCzFzj9N1H7YMI3JqG7dvGCIx711GVZVubHYnL4wKPRpVxIb6S9XTejFPY+2W8XVmyBwIXBcf
HiETbSCG6wh4gN/boVCyB3qMfJfqzD9loDHC+9DnGXNbfHvCi7Zm4B9Jf4yeIkc5aDKGJT1tiGD1
ELrGk4g09OA5s0ekKyUa27AV06YJ2mQDTtOnraKXQNt+Q8s7FwsOWVSGf2a07J+l5mNrEu61yfAb
BU2+7tJR2xk9aTa+RuWL2YLPdoqCx1Kh0NQmr9sIfyyeWW23B24g/FFu6l/+9XPiAif9hwdUWohQ
CMlxDMPgCJEcEH9/TBLDD7DJYgbwQ+tStNCHbc05RQjQAC8SVigy0IX6q65Vr8rxRgxpyaNOK7LI
Kake7CCnFshnEFyn+IVMQxWZah+a7oUH0gbLpaXw7nZgvZdxEdSrQkHRKIAPoatnzsU2Pz856YQV
vYaAl/jtiYrN2oqIYUvMpZmnCZtZPAcbI1qrxFKPQxZ/QRcKt6J7dhAI7aIRNI/03Oho5zLYQ4pF
U65+h0kzj6wh7QNEiT+OYAJsZ12zrWJwFk1tMZ6ASk4ysglaIuCV9KOnbnzs1cQ+3KNGZ+R+tDOi
jbOuPqf6dfK08r3iK6SJzZOdZvr1o9LzfWJE5bLR8/4RGfp7rmPaK+N6S0rYaqo7qIUiQgmb0lSC
Ylx72JkWWYS3vMjEY+Z4sL6zRj0xkM6Ilimc9zBuH8PaZCTXusbKAe65sXCM4BC2/WLlyltaYZD5
14+BlCY5G//4IBAXKOH1WBzjSjIW/scHAcLZOLSG9RXYEN3x1q1aXyAt7B3ORZfQMN2KT6muxids
HhfPH62LsW28eRQ29chFkS4dCk02C6WaD96ljTUID3w+74YTZO6q5pjd5q15iQZ1THBa7DEkgGRv
g1XbtdO+d0ACCLt/NFzyIhW06L9QmuEUPw5RE2J9ar6nGKxLlGjvbahv4jYizwhT2QGs7LhsA1+u
+i7XttUY3oVv6LsuseNVnWCeyRCuRckOfy9PskDEhJLQPCSs3mypbo7JUq013kN83xcGMsDEw6Q/
o8PaT3jbVswtmAS32auCS2RPgp1NEfWPPUtxHTNi4dkxQstqWblyvDUz3XFAO/FpDTa6Ngh2sR+8
YwSUG8v0NhrSOuCk7bOZsZo28pdOhY8pTpPjiKoelWW2SsbE3WcdPn896YYL2GG2fRUGptImg4oM
u32DamCl52n/pFXDMXWRNCYWMQlZz1p6JlUhf28OQLZnDBywJCHZxNopP+WgbwOnX6aN+OwrqCKu
0awcQ1R7XQh/mQrRXeRg/XJYTBus1Z9Z2+QbvYh2gJK8Sn+KLEs7dNwDFWDIbSqL1VBlzlUHtpA0
7gaZDEP8oX5nAHDG3aTtB+USLmk2DQ20sx7dk4VU9uKapUCr0pTntNMPZpzt4WzpO0kkB2kVdfho
1O1at2mwhse+aPOTmWJowQyRsDR5UEB6dzXKOZ/kSOaexvTcpVP8UPTTvSZ+4bnpunhF7t0f6XUG
f8fyUPY5EZ2u6dPnoXocfZ8kvfiRIVlJf+n3bCVpvjOCGApY5nBAUJtYSUaL2ED+sI7mXOybTXDt
O6a7Nb0VjLRdKNvszH2AUwgQXt3764ooj6UeIsksxlFfDz1ElhqQCsiabFmOznunuBTrzm1OJfkY
pRfWSwOv7CEwxDENEdn19fQHF2p+r2eVSdAnHX7A5OIIWbJy3/iw7pjHRTBndSjjYRsysumyHXui
7LUoMalMHiaKzBla1NbxsdCMfhW6RbqokJgYSXxpXALaJ/R7Knpk06NvmXjY5b4cRPLQTeTJTX1m
rtLJENeq8d4TPEqLXGBWzBM2ZDH7I7QxLyMNwm7CapTnBqQ0htxR1O7Lzktg8mG9HrEEbJx5Bq93
Lx3CRCCyRbr1M/MxjLT0QQvp5kP1nAqWUd7o9pt8RJY+tDjAw5hPLYl2EFvQGtrWd268J5g8kO0I
li8F57rO7JofeCM71eyh9sOh9U9uYvsgt9pLLEsAJ7wlxAWAd5yg2MtehvvA++kQLMHFcODyI437
v+ydx3LrypamX6Wi5qiGNxFVHdEAjegpylDUBCFqa8N7j6fvL6lbfW8Pe96HOtw0IJBIZCYy1/pN
o/gx3oPSUY0tG1ANmDpEWUgNEflkIp4iSopIhGT6OzmN0mUf5vOWsDfr02Z6h1iI76iqn3Vz2EeK
McAbgUQQmKgD4CBg4VEwzp3xnDjzV2dD0eodYJV1Z5l7KEbX0JcOAb5w66Lv6F+5w40lc46S6ksE
M2OE2zRwGnX9Ap0d2IATpPDbiIIrWBSulRbpGGuu9rPR4E1THQfk6d3CaVrE1YhB6PVS0zl/4T+h
cXXKKs22vVoORwPp2MG3HaA3sN6AW3kTV+fiRCowfSSqkf5dSCDaqOxcXrXRmJ2Rr87O6Gr3K6eE
DFQhDX1stT+tqbbH0Ojhw5jRxvTNNxRprg1a5L0RTdu8G5Aycsx2LZXt30TXrSO5zmJqTGi3JLw4
tfUYM5Pox2sGIzVt+nGndbXlyRqJu7KNx5U5Ow1oKlD48NknwIoKkX3VyD5a42cukoio1TdiuPKh
bGhOeBzlH6Nj3NQ69vd2ooMGLdNNCvSw82d7lSbWGqmgftnS9pnbSImn+wzcBXcoV+vLblmZSg2q
X1sjFgrJqs/JNQW28qQBtyZ7sDDL9NOqZQQC5xDeVqZ8dLmPcEgYA6spS39voLhW51q+JH6aMxct
MczRxb08Vt9BoJlrU86I2qv6AYaiNjGrBj1PTHLYOiQrQNiW9XMnx3iEI0y6mGcERHCeSyLCzpKp
+5vRrtWNGmsELaq6OOcFcq8zqeuFU8CaxFnGXDl9ixShH656m/tlLUT+MGIYybgiO6rhrEA+SqpW
UABvaSSnS9SNM1By3P4k52MOyERbwL6kbuvj2r0y20KBIwBEWkIz08EAhUB0vlLzxkvLHYloeYMW
JTRad4Qico5CuyMZdNStYFpRpnqBbkT+Xiram8GQdLIL3cKUcy5XMuw2PU4/fQbE9aibzPCk+dOe
6uqAsoJNF4jaRQeU8eDozsukltZBLeS/OH9Ib1Gtq3ubjG8QKhi0dOWZ0Gt5DlGUGwuimwibq7iB
huW6rPrXzpFuUI2cg8RyeGFV4U/QQl/s0yYD0d3cwUTNRCT7aK0ZmbIiwYpLaI+/i8ifS6ETbQDb
+QEO4laVQgEZ/UXLbB11UO0aaDZy8UlxzGajAJk/4u4wO8ek1H3XjhXzDpYDc6XS/wkG8x22zd8C
U8Gn2bYQyBdP09zA2+ubbRmayOZ11UGZOrQMByShmsYG4gKCORvMU9MTnzEj/S2txvBFISzZ91qO
YkNIan3CI5Gbf/GWAP/TShUdpDloTnVVNydDHdODPKvr+EjYvF7VNY5EVWvnRybwdjfYqz5KHdCE
o7UEBaQudLU29yXDCZAGeU8juIdcnXmygl0t+fsK+6k1upxur/YQxX2AxVLfE4YE5q+XAfp6DRlx
Jt0Oi3rE60rdCbCcXfm6ajxN86cyVdYOXpfujUjcb9rA/jM0UfoMJrfZagmXj7vY+GSnFuLCdfqO
jILRfmH5AgtHRpZ8HsyFTzLzHQ+fQ5KBbBsbJpC15GTHrkeKTJOYBUjmorYJJetmwQ1dTabhyda6
ZziHw0FW5Jy7OYnHkaLNejahrGz0nGrKlD/q1pZWVsecldOiE5BTxczMbamQlHHiof9oQnCgBZ15
l5mYi6eC/aCaZoKcXte/qT7Z43Asy72VQJi1tOoKGnL66CxdXyXREIBHAutsaYSPzWDLcgDaloFq
Q44wLJScciTkVyyNoJpPNjYPrqbL6G/ZAPUVefwqcj9Z5JEf00PRHRn0wX+qyvGkK+SB8UjNLjWC
N76TqF6fdD6s96k4pGFZHLpOPVihND2plt6tsrL+m/TttNOV8qyhIbBWcFdAlqnFq8usv6McOY0B
4eyVH1LhfYhWV+vDnUDUhnOEfFXIoO8C6WVKnPxZ72uU5AKFhFGDcqo+IaQ05dc4LLZpqzQH1S/A
Q7fRVjYjRLJniOR2W304KSq0GdodzS4doc6qsDGuAPBQOyLkq6vgsPpW3qlaRxKVFr3QAdwvGl+O
n8OuWSgOEaQyjtd4rPZe7CjRMwK+blBHxrM5HwicPyPg1T/1UtKwnrBRK5H1e2tOiKphBYSwShK8
5RkSc6B2/4wTUlTW0zQqOWlgH9/VGcNK2KjaXoWIPg6m/WQqcMQrvdiNH2bgSAcUquIXHY5poqcX
Q8IVClNPhCz8xtrmssQYrEVPBpj2NYtMhlnoaKtiRMJVFuH/OdAbL/Gh/LFgQK2mtpj0mg0GB0V5
YLV+1oDk7mw4GHOaOWtTgVeGBrnajtregLyGAxwpTJn05RraHgKwWZBwChYYYZALJJNGBZb6Fd3G
Cp31p4y50TqWfHUlkU9gjAuztdSldz9Ea0kG2KMNv9SHehHRoBd1AN9P6ViAUhbQuyh5XsIpfWmw
NwKoNywJb4HisgxtCzyHRfCMEZVTOWARy6zbEyZc6k6X32J6ETeiAa1JEAuehFLMqSwxq2pQXA8H
buPA7Kw2DA9+3wQLxUY+MehAkUHp+x4Q+NjMil2z5/BH6yfzUlrWumiYAcbAAaEPJAGqu70GQiG+
JCVQavRKplU0W0fZbstX5EMkuTqqtoVJXIrQc1/lyxn0IeB8i+atIQYrmbUHPOWpGvr8JdS0w2jr
V7uXtH3XyqiCVXi/NpmeQOaQ7WWvREfDGgj7J9WbNBTSrlcthGdBjoBhAGNZ+C+21L4boY8wBSPN
UosSZz065a3oR3ndoBwGSAqmsT338QpVx+Rsp6wXDSjVTdGaS7syo3MlgwzG1RCP9Tg7JFppH9U+
69wQx6+1HeNjYRJoAq/iUQFFOG6RwmtWSVbToZSuXMadZWyCYH7BpAGZXEffSu30NER2cKrITu6z
fP6oJwM7BAUUslzlT5C750WGruvCHjXrNGHTuJx8mTCOGn6rTQ65T0pgYZHO0jHm20R9bD+j7bof
LD3b1472xqyvWuQN8xkm47uSxQ6hSmXfZJW6rGyAlklSbx83pywkYVWDTN8CVARJrqbnutcnJLmk
pZGYf3BniZ8z0phu2UhofUron3cAhNdVSOaIsRU8LkHbtuVzsl0+ciCqsQCUDI6qbpcjC9J7zN2O
PLOddf0rJmjJEomncT+C/p0mPXpOMZ4jvflTzWWz7BywCdy24p3THntHVTcmAWuc5sppmbGiWChN
op2VuAw3ga3d0OUZtrmd0atZAbp1pZQHJ+nKU93409IsmBbKWDohOBIekZxuXwZ9/tOHUoRShYZ2
nd7FB8cqPjCb8Z8bwG2qjn5vq/cBJqgCjwBDqEPNfS91lbQNtA6trACCeGAZu2g+lEYVowypfJLF
u+hGkxyBdN/yOav3Rc+w2U0Tgpx6TGOdwMOZTfeDpny0NovqaQIY5mmDwRQCDfp9O+e7LszLzSCK
gnn7s1L1wPCZxsFFlbh5zvJWlhGVcfymR5VUzq8D6xoth9JPsxp2WlLku1pvHWI5svFF0BPIsrpR
uO+84txprVspidaWr5cf6IO41gf3LvkbGKGCtlhvHfXcNnaWoWPa1VVPKfYrxzbpjU0/WJXHbPiG
Bkj53sTYH8bpoOzwesGJPpf8lXYuQ8d+UhBqfDUJQnlOKoXH3Arh+ZNIlcEB7sIemFScGia2Ib25
L+K/Zmk+6YEaHksSBFCPTJyizbh6BLBWA3ggL2LqspSbNl3OvkNuPm8XpdouJluSLmUKwBLHxWhr
Bz650jzwD0UDgUUNh1OWJNEu5CxXtBtS7Nns7LALcnYVK/RVaCQHNVPNI6R0BCttjZt91K9ZW5GK
nIn4qG2mHsMC7yNZ605IL5BK6epDQ2SeJD8qSFodlqiKo8QJTK5eDE44nxtgHB7eo6GrmpOEMw4C
Pn2DRIPhWPZmjogrZYZFxA0kiQnIceM0mPMguEja06qKUy+IBKiiMXftpDXaZgfDLqUD/ky4QOvT
viIEW4TmfI4kbGdVAA/rFAr4tjSwWs3TpTTI/kLF0dI2exrP6BfnefwMagKqMYt1yzLfJhbYh9hq
rYMcJjtHruQnfOH1XZtZmz4TXd82p32Pg7yboYD50gfJKRoSxGV8M4LwRVgJkh4Z3zBFFNghOtQn
9TmLU/spKY3ptZ5zz3HcCM2wH1aXyCTK2an20UYMdd2+yrAhJI2krMA1h4SZsIgknsq0axWm+LLW
sjoIfsDshRYSs0k6WNcu4vCWD34CXTp5Tzze3kAICVZJoE0eGJa3RgGfKCtJuktLG0uPOtFWYeiw
TlcadGWha3lpN8I8M5ABT8bsM1Mk81KEH5mp+RD4UpRC0VjVTKK/hbMPYn8pW9NCm5AQCKziTZsL
AynaZII9iK/EMGoFPCs01xIt1Deyf4nxuFy2XVgJSCUgAmwkn0xAJjUyW9fBAdnAoTcOnXs3jc5S
Rk5lyJvoXW6Hv305HacQCoR1KCWNJLR4GqPiu9d8Ze3AGdgr2QYJJhwTcZ9hBpd0mHGGa72ij2Yj
YmqVWn7AYSeCFhtk63etbBiHSo/NQzn/COedQipmJPZDTMLUaQIO2JxjuXJ2mCgicqsdUOJZFjVa
2H0xxU+1KvQnG0d9spIgP1WA3a000zZzk4GtUZtr1evOIkGskHGrKN7Rgl6XOfg5jVAyxqwznuyG
CcusgmMVKJ9kuspdp9cXFZrAxSJsXbBQONXW+IbrQntWZ1BpFrF6JIOKF2M2vnWADkydImdvzW3M
SIBGQNpBfmsmKKzyJeks+4mo6l8m7M7FssaTnMzKK/6plYc3RPIsFE5noVwk6fgOAJnahQ45pBQE
Sj8TepP6ca/MenPMiCODCCYCrtsIrsWNBeE2QuQ10qrqBXjhTi+d6DIE6TbR4uiITQFaoLhwEY8H
OBNa68xo5TP2BJumB2eqTOjmI3AHYyWSIyY2BfrcInKXW0S6dQiVu7YsO6jTaIrHPoRWGa7h0km7
aGd3svXcgNAiHIapZW9o+r4oVSTIIvPNquCkglTYaf48ckPJ9Nd8QlZWAe7jZRNQ5WFWdqxWUAhQ
LOGrgmNaVxlM4GJm0K0u76MGeVKWA5kXYxcwDzKCGnARNlEWvqdTSHpWH/F0FPhUcP3gdJxuzdL3
kBvxBvijT+8C1iLlQw6bxFijqYAiWJccDdOEz5w0C5Vh/lAgo88oZmycZPDxaUrQ1a1qMkOhQKUL
yoHc+RtAZpjVIaO4kq23ICTBokQIvMuJfxtY8SyDunMIt7hthmykP+vLPp8bT6vLi+WjUKkowadt
wx0dUgbkyB82YZUde0neB5DHa+1U5BPAPoTal5a8HVIHtUQVrmJWBut5xpq61EeUTQgj7KIo/OmX
4lkNeg2IDXWR7hOhPt2VxfccTHunWQdBCmcpKfep7ZyM3Fxg0vmdJqFygImJIQMqIa4xIIoqzwX2
3+GlRKIoLspo1QGK83GxBMLFvQv/vwq3mVxGkqHPoJMPzHdIdIWRvTWRdO2tNFjj/kYgNEp3tbFT
+3QGu/5AMUdMTBGntnPjfRbplFQFlRUVWJYaA+uPwMYvfMiLrSkP+mdpgmMOkArQLN1NrAG+jk6Q
UYq7U+eXwy4szkMxbOCbjU8mjjNVML3NdTktegWBrnYKFjJi6KjyUMGSerJIPuBlQqacdFKnUrt+
0RLc7BEDywxl44xSvagSJ3uKBmZ6JEZOhDRk1yqajEV088wgkC+EPmWA7k8HopYQFdvFwwSov7VA
AjnJyhm2acRlR24NYxjdv0qVii2Z9kdSChQ4qhogn1QhlR8fq1pBs4epO+PIEUczDOagIw1yQ7R3
yoeNAgIpkfd1/dUhC+3Cfm+XuiUpq9Sk/3E7oXa45StJB5oVuondNxAr1eY9V6JiY9jE15viANXO
WNAqh53qpqUUrhMGWhegco10XYtaRpoSSxdp2IbQulGibkiq1lVrBWHJtiUXZyl/K9IQmLQqWPhd
sz55CWk3K4BNSKHN3bGUQUEyWUW9CBoBRmgxyZGcaz35pwyxjC6MikvYTKehxx2plg6jmZWviHrp
rfECae+SVshL9H3+TXgL8kVl3toygLpgxGtovMs0RkwbPavCgMqn2ah74PC4xVrxrde4PWbQQlak
Fdj31GqIfSpoy0zD59SVCEXVjoXPng0BHEGIsP4x27jexhVdUHJAMsc9ivEGC9i9I39mTantkkw+
jWT2IPxjFxQClcpRRtBUeaXM0U3tod/7TXAsOrQWUNtHSzeUnzSbu0en2cGqh0aaxaRskcBfzOqQ
I/OOBClAPSx4o1VYR/YuEFSStBJGYlLsn50C0fe+BxwO6PydnCqaK8hP0icgtLTBC9zdbJmW/cEc
O9RIzKxYKL4FVUYa/OVYqsTAOnmj0CB2Fa4lBtOSp0KaPsJOBNyUcdX1WNHJNSZKRMVtzyFoW9b1
rs2zbk3KxzXCdMR7R2Zilwn4aybNm6jT/8YYHjxpWEm/IalJiI27g4L/XAQNPIiMnQE3jvhtdZMe
GmXIIrrhYFiLEgz7FmzxGQ6RnJVL3cguyAvVR3gR6nOCxrGhIexMtvoEEHGPDRE0SCTD6DQxAS9V
9XBpwZikDw9dFearIfH3vdrJC8JqS5YDpK7TRVMwt0eFFrcC7uHLfBa2EkpTMHi+Tq3lPItpv1JY
yk6yk7dOM14NRJdx2+twS9EgVspVfZbLCdj7MOBDFMzPzRzm+6jGbquA2GU209EpodRNjRW9RP46
molW4Dw3RH20wmyqaUah+xkARcCMB4JP542OhuLrWHyXAdaCJkoY5hwEl6p6dqoUGlduAwbPPjK9
feHmjnqNjqBmiuJhNKWo6WfDbYq72k1T5lcBtG16bH+ArZsr5lNTYsSS6mgIKmm0mDXY3lDCUEQV
a9oYVh2yR3KIlKlkHGv6BR0WfGHWZud4ggfdcscBS6ujD2/JLOib6GLGElGBwTwW+HSieB6TPwMy
g8o2Tp5VBzXQKNpgGRn4GY/mEDFhCT90o+2Ws2mMa6iGrPOr6jwppCLKEOW0AWG6vEq2BcgxlKHA
DxZRbTFFxvgmCLkhOhL3/sGUXx3T3Lf4npNzYB2HD9OzHXbUcsClqB1kf7IQMT1UOVWM5MipZ4tC
cTBWYOBfhVX7naCXt5Aw7nm3BmU6F1L1Z4D5vImxMrChwzM76BngkOpw/A1egOXTgMtaiU6Jq6PH
yuCCdaCN4Fh49X39fcCgfIsh1222bHARVoaocBV/kQ4nsgekEZy3Byioc+csPXADz8jutZ9cd2zG
paA94F7gqWM27lmTMaD7LRrNrHHRwojV5djDks+c8SgJlx3ZSeaNlYOLwCONqXYzVwdyr+Qh7zbG
HU9FCzI+KI0T2ug6C011YyXpNe9l7Wx2rbIth+iupQQ7e/RHTIY9FFvme4CUAgj1bum08IyVtqVl
FuRm5PQ++FK7S/xkG6W+yM6qEmJKPKGxN3sQVEuvtUjBSuRzCtbEUEvGagXIvfHiMEKwQdanZQiq
bRGN5UugloQ8MnV+Rj0GmbtVp/WIOyHu702WLm9C28GmV7HoILiZTUmQ7MNOPoI6e64S39oZlqFu
x6T9wz06XVaIZKMGb76pWqosOpCBriTGHJi9AK16FBrVOH4eJ4Qb+wZ9IaQTV0U8o6FrxX+C1Ic2
oBLkSdL5nOPk3deAY5DafI3gkUIc2mIV9ZJJ+CTlPrrI3VR+47aSwmuqY3TCmACO79BSPD8wDphx
yMvenkbugQUkqoIEC/zxFRCFF6vQhz1+yq8qqcNMVUMI1XK7chhnXKkPhkVSaKjrBNq2T2SJaK/u
vwaojKtR9lWh0v9sIT1yqgpu72bpV+850hlqg91HNxn5uXOaeKskhekFkX82a3y1BEW6hcDxB0/E
U4rswCZrYfs7hU9sEiTC9vHq8TQIt6UpDkk8lkOGQ9YIlALIW7sze6V+UiYzOaRVE66r1pGOk1lY
S41IAOtJFK4efrSlgoopMq6bskDpu4+Anfh1Hm66rJ3f2IK1XzGdHu/QHHibWn0TEA7dDXYmv3G4
q5XXKvwaPVhlhYoZZDagm2Lr+FflBfL8fatkT+QNUAlygv4dk3aMY83xXvjg45tkqs6WIwHlgRta
4vPukZXq7xDZ+jv8bGuhzyPQdlXvz2o1YEehQnYvMok0kJqfgmaw3sYyCBH+UJS12UOY9CdYkRCL
t0NfWyjFiZfoCfCyrbJlb7G0mkFaLiTEDLw5l1R09GILowXVVw+qUWAR2uGxCY5kO2rRXnd0dAKa
1NqUTl2i+Nn5145VlNcCTIeqGjLHI+ELOgHGfkCahTyacapk47tI0+AjLmfgoZAzgcJPwQfDC2n2
TiFi1DpQVorY307Gp91Z4Uc7jPrOt7k/Pt5GlqYsjCmqNqZcmxdUhHc6jCRMleMXZFT1s2SOV62V
4g/dAS9PREVaDuYYf2AxhJSmxM2f9dOT1JLntAhcyX2cffix4m8LO9A9y1LSDxPrgkWqpck2mxea
nBd8gueLlQ1vo5W3x7aG61qBJfpAK9ZeNgEMlBI1BNeKp3HRDvazI6v1R5L4KDUo4QVEOOC9Nn5n
qa5u45xJPeI10GyGQYEHYURgNIre+sinBIc3lTtGwJrGDOtjP1qwEEaGMxLhxlnHHnSpVu28mFFR
OodSgWfApO6qzjZIoBRIPLeOgUBdiWTSOB4dIz3rQ9asQYthFt5A0Y9MUb+6Rr6wqLDpQRJNLqWj
1cn12RFPWaL3TObRVMpz8ms94YZoqEYyCsp4omGSdkcMBxiNus7lJlzZ2B16UuCcRmWUd5g44Xkn
S3u4MSizqPKpV2uo8zQGZCzT5CqptXyqBT1tLttwjU/KfoLfsgt6OCZlSJw5UpP8/PvUWPZpwvij
riEUgQGCxacSiNW2VWyrT6RVSVpk6LBUTrTTCmsPJQKv4EuHZeau98PeAw6Qr3TswE6aXiMpLs83
2yQ5ycLCC5knYQML/VSpuScHNXIKMP+V0+NJtUL1JJnVC8jQbjOiMjdwL/AQdUR5CSeWY+WQH6wh
Fa1L8o2JoxUQo8F3QWhaKBiHHYfCNJ7CHL5SJeBYMCJ9gAd5AfQLi2j1lM4Ti3GFNe5UnIEMX9pY
106Pp7kz34ZYzpjOx+s8uFIPSAXHfnGyW7yh0lKpF62FRgYk88FKvhml29PwGlj+3zkmsYP4dbs1
5/miEdRzdQDMqzozF2rR0sNKkiMSIvvrnBF38wA6/n/+QRu10+tU/vzXv38XRKPr6fITRMX/RSYA
2Qg83wEF/z/+539Cogh+isVX+/VvP7n48fEr48f/6979GyodX/9KQvjn736ZCIbxHzKxFWLHOsoP
tmPDBRh+mva//l18A9RctSEAGGyi/5OJoBr/YTsO5AAVaQe02bR/MhHEVwbBfdsy/l8oCBqhDjCq
/4J51yyOq8qaAZbI0RzZomD/CmZGg1qqmTAjd7nI3PfP11PjniL3dXRf75/3T4AF7ul+4onPG/eT
IdK968vGvSvua+TO7j0S3/O56onv2LJyPz/hFLofhQvG3D1MXsE/7YJxx/2YvOcPFozuZyFeN8uM
D8VWmfvhuO/vlEC8S9yPP+/vTCA9x73fT6f7K4cJ3HzxSrBvmS5U7/PTEcdiN+i4umI/H//4reHu
DPfDEPsgy8SDbT45sjgGkNdl4v4Z3D+WexDfFez+Vafk7Eu8o8yZu5M9QxRIbC8qheUpb0XZ3ofn
xN1p7p+E13/eeUPE0N39Ec+A7hfP738gW6/FcXFBpCbEg/p8VMoHhYB7yg7F4/1dFPjdYHOAtOwH
Rvxn/R17u8F7F+eOsbL7zqnsOCJbJi6nNIl/B69ePbYQW2Uufqsc/V1iO83FE6BbEg2Bv10Ne1Xe
EllE6NB8M7lN1q7/Y+OaGSLqt64QNr5xXI5CTJLigvt7XDqg1uZ6Xs2rj4/O2yVEVrh4KDBjF5Qc
agCZuDLhpFVsa8PT/qjHAevtO4owybW96YfxpB7mExwF5qg4K2qEjt7jjbz1n1ukAVQ3OwISufkI
hQcekp4s4iboB6vGPM7B3rK2LNPi9kVxnn3AcNVWDTb+cHDmRYsS8giPwJtYX2y1p2HdeJ/3k/Pb
Ij9fXwP3h/9f11qx6crVgDBF4TWiidKW/8/f7L7+fkKL4sv7ibgSG1xE43qlrSOe5aGcvQ6etaL2
NlhnUCV3hCfd9QXSi/szuxee6Rvx4tEW3XvlikNffn4C8RVPUN+C53lXAcBxk2djh8gVcm4bFKk2
COQ9GrtFk6F9qR7t4c+fv8/vz392ovWxr1eaIspM7qqMe9fEm36dLBnjIUoEknsvxME4icBd4ajg
vvLyfuLd4yQUzoQPxBnzFU9LMscZk3yZO4prPKUrcfKiB/G9aJGimdI5Rvfywxd3unXkAsRln6F3
N7073z16xGOrO/38dKef8078+ERh6D3i2OLon2xMRV7P1Mxr490pFz9gX6fKE4cVP+ePf1aFx7P4
1Qa8MOey1K5cq+yz8V7vd9KP3kH1YP0/NhnZMbVChT+66O/R2OvjnF+5+rxg74xAHPB057/He47H
m9fTCvwpM1+UrRVA6CyTFsYVBK2oOPrDb79kJxPXhYFGHOkkxr47gZiDc822SrlQf5gJoT2qvJKL
d6clpy8OeLofMiIBt1O/mRfyEpTZ2n+WTsYHqWT3c3ZPj7qji4v9smPxJw7CdRYDnhhmxCuHZ/EQ
n/x+TnHujBeiDTwq3+LkXtf+4lVU7EihRTsUjYDaE49/tAdK/VsnGLE8GjyFZOBhlGQvw/KD499P
v62Xxpp54oeiuYjTnbGnEi345+eysW/m2d5YGZpoS71/Airu90+j8K9i8wtb0Vou/d2UMKJ0QVVH
nyheEHZFmczYNWvA508Zd4fV/S5uFzRZzkU0pEe7EWf5eaf2KBzP91XIOP4YG19ff8636+XyKA0B
oUfTFps8Xq3ixe+Vf/wu9DhTvqMpcZ3vfMZfIBrbx6fYjJ762ypeH21AHJ/S/l5scaNCaIRyiCvw
Ke4ih09xUcUDGtfj8eflWXRPyNbu3XFPj1IzONDIGve3m/+OI1xYcXrICK3ECYozPf0cS/frtj//
ML4wujwq+FFacVe8s8WjrJefa+7ebtf998/ZX4h9KuxeHEg0C353ob1TVHEejC7H49fxdnkVl2ex
/vnmBHuXa/jTc0V+JA9PXR7s5Yeq4GqKrsmJ8XvOAQMSUbJP0xMVxZ5/cJZlM9E/I/e8vO2/1+ez
uLLs9nw5r9Hk9S6X3/Yhql98yVUXJ8Ew+HP5FsOh2PhyebS9xqOBiuYauOvr7fyzPvPdj0fLSQ7S
pd9hVr7Jlmx7/kHo0vxT7kRj6nnE9+/WpdFxgDNH+Pk+X69ryvDbFh8neaaxsSVfju4G0Y8FJ34J
F5zGo/mLQv3345VhgQsUejQE8dnvSP9oHLSDFboF7utP4XHa1CsNR3H5AVdV1LzCdXlMZcQ5Pn4s
GpLoG6KPiA+41azu4oU4JP3ofF6f6TDi6px/vjPR6Wb3Z03l/pzP1+PRi93tW+i+lO52G7p/B/eZ
v78vL19fx5Bv+Mrw3rZfX8QhXQwfFop3K93jTfGOtsuzN3vH5bBY3mbvnIrrSufj1H/EJe9drpHl
8ZS6fLm/8d/x7e0LjSr3rzjmy9v+euMo2+Mtd69vt+M+d5e82p/3V0rnQtpw19/X7+s58y7XL45J
Y7zejjSzfLmN3S/Vffv6ejvejl9vz6H7tqX5oXPDC9k9Xq/7G/u73q4pezR5cb7SgMTH1+v3nmik
1yxGUWpKxTnlLnsnXcnjePu6fW1V9/h1E7sQBaeg7OdMwVgQLm8m5drfzmdawPn758puRXv82cP0
dv3Vni2v57349MyCVZxTt7iur1dKQUluNp9NqyPdij2z//11fz1zXvubqKr9fvQoFAfmbPn2t0zD
guJxpnxguvvj7bbknzMloIOKKrvdYJe41MLx9r1G2cA7325vRza/zuztSs3A4lheOQ1xRm83zpjq
qtmcGr3xJcMBr49fXHj+UUWvZ9s9JRCX7rHBo7RLis+H4hxsvmBntjj8o6wUSVQvn/3WPC/YyaOA
YjfUEIbCYhAP3O+f1G2ppvX3ReIzMbSI7ij6q3hNN6KPn9k3VXEVF4TWSSP9uVzfXr7ov7fjtnTX
bHz52nJwanpPkxHXVtTm5SwGCyr2emUU8CjNjS3W6+XX1ne/qCw+eJyNeC3qQvxxjo/Xy653b757
Q42ORlK6iieaPhaAPJTHe/HptMDackGCRNQcKl4uoBs+UjyxoSh24BI8c5vNsLA4aOkuiZSllwih
oqMK+OEvouLFq/aXg4rd//7/e63FPsRjpnfljCqZJ0aWb/FCDKAMqI8x9YdPKAeXvRRfXoJN6r7Z
7heG3t7b17Sgz1I00XF/y02/ZcnPG2YZHqkzjx4lvhWd+vfDJWl1zmJ8JxiZNRtozGV5HuyNHn7p
HyiXDujaqVv1YwBDyrE5AbRD/o7P1tJa1jt7I8o3P4oreeCpl9/iLWornrXqN/523BxmVlf2GiND
BjeYR4/zuVJ9tUtbrClbTYPlR5W3yta0tOu3aGbiC1Gl//3ad+mGdLJvUpTuN+fOkMOfdbQ39gZ8
MeO2mDj9Ts4qTxTrm21FQ0R+/B/P7L1edivRDFPuF3AwvIRN/cXlnO/OkWfxNlifCUoyCZn/N3ln
1tw2sm3pv3Kj3+HAPDz0jWgCnEVJ1Cy9IDRYmOcZv76/lF2nbJUl9Tlv3W2XWSJFEkAikcjce+1v
0e4+B0LfjRiVxPc0HuVYbr/sl6Ir9EuiHDSm4i7Vlbp4TdeYFfA8p00jb+I0cVrEuQnZgWexd2Qi
lrf1goGQCKroQoiwxeAlzhqJ8Le2oFRkcU2PLV1WckBJaQnGCDFOiW/k3HJJIaxwORbRSgyJIN34
K1rk+TZc5C79K11w+3oSL54+F+7zMlyU68vAy+kkoi1ox4TzLzb5SI94a1mT12kwk1+KNhf/L9kz
3iZ+vH+8rl3fhbaxtvnctEjdt+Xe5A5ir0Qz/OiXP/aYr8rFYb11zYS2gNDBx8Tu3uvi1evrHyf4
Z2/lKMQXiDYW+yF2jQH9keFRWRK/ZgceWbqwL4+4vPHrt28WD+Lvjx3+eVH92HOO6MfbxCP3LPFW
bScuLXGEz8+ja7LHov1hQXniahDXBPcWmZa9zDkoFOAL8xQBJD8Rm+WVwBMN+CoeJp4Mi8ST7gnh
IdNLdyVNQ4e2FwS/XFZqPcF8+tPOxkOaWOt9e6E9VuRhr5zv9THct+td63K7IUzPocZLTOvZsDjB
kidOIZQ9/kVspNwlK/FauBS/Ld0fHYv9EDuUu+KtPF7n3/NrONy3kRfxauQhj3jbXbHrFgdBhROr
aSIBBD/EepqllScuxyc6SeUWrug9iYv/FT+JCyJz4b6Ck5upAXnGGzE65mfNoVpDOVzHq3glplcK
n9yKCY2YruQe36TwjRSrevhgvL34Y6WgVQgZXHsXDjf1FfWpw7L04Mu7TH1FYEaMHgxuF2BdFiJ6
Q5SC8e1Fdp8kvk7M3dgx/olFgwjlcIlvcH8m0OIsWN/wReIvNGN2WebAeq/3Rv6RwuSV+gRa8GJY
TsnGuYqv80O9hs+00paqR1b/rTlzV5xeccpFX8Yrd/EaLwPP2RDCyDfGy1BTF4WeaTMUANO8rIFn
tEyMdYU3lo/JNuaqKwK7oeHV6r4xD32yR/AOoBhCdkHtO0dbrXRmVez9xtzHO3vTHvt1Sp8hyUyG
/ZyspUeo3JV5HJePOhXlC1TGK2vNnWTdecMKxcU6cpHwL3s32WouRREuRgermbFo8KgbZVTqPH0R
bXXP5NnowmteR9tuxWeX7TLZTqtiK+4AuPe5Ld1NvaWPrIKV5RE+9nSXYd3z6SuWR1jcTdccAfuT
8A58ktfAdDx/Kd7viE+JXraeNuEyonPm64jXh8204fVVtCrXqOyWjAkpE0v4vK6/tDnlaFhXUAPX
d2iRkR0sUL4s9V19kp9TYOmlq2rNPzdZboHpiVUWf7b846ftlscz1r8rcdYPLNke7u56jzMsVqac
6rfQGA+TiFrcpVt9fTft9KOEOp1VC0Gxu/2e9e5BxMr2N/u7Oz5/t78jLHXHU55ni5d96d3dPBzu
vGRxub97OLD6c43b9EzZiN78Y8XIyoW8+RKzuTsEqxyPuh526mEitiYuLmlleOEaDBshEfVUpjzk
vNlLV/aptSVxwN/GoGwX+dO4TtszXcTHUvfFilF8IWtF1Y4oDoQbTf1Ky4m/R3EpvHKt8x+hwePr
y8vL8eW4ITAjXvz55/LydRLjpei8u2sxZxTzegJzmQg2cnB3IqDC8yO7eZBd8RWECPn13rsRUUSx
shMtSsuKNmVJBu+cNadYQB5+xid5N6G8F3ZMHKrDKAOmjGum2eeH4NLZWlux34DJ4mulX6LETK+n
WzFelWufFYs3bcrD8JR/l6RNCIXxVn1Sn8bhMJJ8FPZpXBrj9+osXqocREK/I1O3LtBjuvVDtuJw
LsXqgX9iwOQw+SnhHszCgJ94diOCVeJK1njri4gpEKoRR0bD0RQc3w2hyr+W0i+p+/rjon99+8rr
YnX9eHr+eLsWS6CQhn49/iC4/FuZikP0XKMeem0/hSUBU+K/928RG3ouyqmOgrBt/vvt1z8j/r89
Wb5F/4/dd5EyaLq0/TU38H/6y585hK8SEDCGPsk9nHTj9+wJCPZvyQfxmR95BxPOEflnmeyBBaTC
0GCZ/Mw7fLM0chEOf1TNAuDAb34SkAz5m2KT7CXPj0aB7ANf1/wgIOnON12nCMl2LEpIVcW2/530
A1yd37MPsgJsRzc0U6OSCIqPLLITvxB3phJ6jNYF+gKEBOWwiQkJFVeGNgugIlXVnpRhsYnxce8T
k+gIhX/Lwrkdyf9vYgrGllkZYQUWEqyqZ4rWfR29q+Y8S34NQw1sSp+Q82z8GnN5qBZu5vinPpLJ
0ZcNryikFGYMPgGorAhhN8chaUnC1rk7K8PgGRojkj+CiiwJl8svQVkBrAh9YPn7emgR51AKZRvR
ay5z9+pm1PkgapQQ2QguHCc4qTwpVLREqkKF2+AfS6h/uCdhAhoMqDGj5rqxVLzeet+VJLA5BhJO
nSKNOvXPrS47hdGOg2ihitLAe8eKTsmNbq0uX8eagRtLfxhzcyfNTn7W+iaukqhMVcQzWHEE910j
eALZ4PowGklVgzKU2kUW5QU46YbZiHThdIaJzoLlmOTAl8a1F9s5zMfLHMNxwQwFX83UrrBelNFh
HRWAt7PmcHL9Vn8KQARjmypzA5eKJ+qXsJXQEnA79UD4zigugsTATO41hSUIiOPKmeSnUMNorm6H
baImR22EG6WQ9qiUbNUJVnxvRdS5hVCvZ5zbwM0EL1QCUGMUDmR5QLXjzxVQnzdBvRxOhKo0Acbn
5Pod5pEuwuhT4FCI4YMm9vTw1bLkpyBwFqEknfV1cZJE1ZWFsfcqV4arZjRvcDBgdJt9dLYW9hao
ht1Y5UCHxpxXQ9eeJMr8Uvv5WaQ3mIky60KegUfwEsNKGhBc6MI07ceaisIXpysGtynD0rOsK3NE
A1ugguzkAXmRbN9Gev04ofxYYNt53gUliBrA9q4h0ecRGA2HvMYyea5s/cKWdWipaMBXmSHco4zu
xG9V8JgtEf+ozBYBMpBcxu7ANo0F3lvE7G2dmq0EWIZRa4tSlWN3LmvuK1WfLWZLwdhIQfKRHGXp
QUnu1KzOV3M73yhwclDRIr3wqXyv0boMztIGQhRNE/Mdo7wAfWKQ8Mf1Bz5UiRwTpT7VXU6Pv7OM
qW9RE1brW1Lm+nU1NhmCoho7P5U0Vx9Sd/Scl9PRUodN5FTXGuK8xQS1OW3gu8udcWN2xZWMB60L
y2VX4a5uj8lFGvY3qoZ7/UC9OW6yQ3kCJW2pJ8/G0IAN6BHfzLByBdxJ9VFdUPF6ADpA5aG2QIF0
g6GUl4bQfyPqdpHZgfH0cTMPlf7WkDhNMn6nulpdNoKHMTX9odU74e2EFyY4QiDwT3mJnNZC8Vni
tmqI3Y7t9FGp+3Nf7jJXc6r7xtfWFJRWVXiayvXKr9DhxWkC6Hc2l10VMze324dAiXc0jzcb0SOa
9gVlE1Q5+27UeZO8Cexs17Uawa1gahe5ozzVPeXEdoYHTqIvpSC/Roxd4GUEzLWv1lMXPxaJQB6N
xnOehqi78BVEWR7Vy4kSWNw/nTM9qe8As6rLJkkORtGre5zfgN9Eiqv3lWe2k2CKs94akxN0pWg/
dYrKx/Qxxr0GiTdGnM04LlI7bpZO3d0nhbyLVJDTrCXjrD8PUDoYUiXqgxUcJCx51cH6wLp0Ppl0
dRfOUEQ0PEWWkWSUC30Amgwu6wwWVrKJrRJODP0Ppcy+dToTYzSdsOXI3MxBCbowQ68et8NsKryY
3UmHiMthYY8Ky6BWEgXVry1GEa4zgO500HG0GEx4OvqSVIu2dRnsAgAhWWtFq3Yct1lPaWndQSYQ
ZgPNYKqnddZulLlYa3Wzy+vi2JnKVpc4H8VQ2B6eg1M7bpwqt6gyncqlL81u1NsPjWzcJwEI5iE7
8a3oWIyYTrXDfIX6huKDYOJW0/glxu4aBeuzjvJMpui09cuNhJu3m9SoBingRtndWHupLGZWKqbv
xkken+B+tWJbMLPtbQjxZVGZ8mXumDgPRCVmzoV8Cz1sLUnBKYDxhZYB45ISx1Uaq9naee/2jnyO
B2mCc4VPpStFTm3IgAxPaYrHKwqgWQRHCvUSHcGmPE7vIoOiYz/E8pkKoBUjkL+yfbzEkmpaipGL
BXa5Kgx7RnuPUZukUFdpR0V3yqAsbahrONGBe3jY325B2HnlVJGhnZmXwp7V10nHOgzIzqoqsfkr
yb6pVpDCTkecVg/DqZZZ9g6XIbLBiDHtzCaQZJNvtU3KQxpKoOJsSM/wJDRQlcNWQIm9NxQ0972M
35sWH2q5w1nRxpZZE7XUJT52FKO7/ZHS7vPIGeJdGJb3smNSS29GMNmaYI2V8FYtnVduBady0djw
3a/8bCacn1MaO6ZK6yp6z8rXecSv4syMQuRFXR3fFKm/76Tu3PD9l5nK3TZRl87crSMAQdzA4rug
Gog1BUhUo26+tlK/XkzUheojlAMEv4HNnZSy3IVRas9RoyvYcedLuH1wRo3uYpYpx/bbeZ/b2N+i
xnJGi1VvABYJjE6RYplrp7WExSEGiRJF+pBc/efYgs5eJRjGWNNj0RHzVFosZePw1QiCuxLcbdyb
N4GkjdyW+4PvYIsIPgmPayKdDgRfqDf3jt8R2JCtbhmbw0XaqSdvM9F/azb+53n2r9Ps//Yu/9fV
f6Ew/a/D5erq/Yz8t3f+X8Qt1RR0Q59N3C/L+rFNASbnzff0N8nRz4/+RTA1v+mWZsuyacCj5KL/
a/6uKMo3R6EgiNcgmeoqGqWf83d+A/BU5kMy93AFWdG/5u/mN021TL4HAoajg2/Q/p35uzikX8RD
kgqrTafoUBYIz1+m7YlfA3tMtGrrQMAstKsMww5tcjD2dgA0EL7Q3ErqVkqsgZVzvgDvCbzi34ql
vzcq1hK/bDSWu7bpkCxvB9Neh0xbMqU97yblumKrVAhCL0uehjo6/+W8nH+JRP17e+/ofp1BMWqd
6NI2MKf9kJnrAgzHOGvrkOcoHqkm1pDYo1w1/PXn2/zoEAV58pdDzMLOGAcJw7Zs6vfBbOzjQV93
psEMDX5Mbu1lbGSV1P5icx+ex3fir4bRAght7eBPSNUHYk3VKPGquPMDbIjU5hy2BVPVuwqHdim4
+fwYld+VZ3+3q6Aq/nKQlYYovehLB3/h+MlOTKDZNdM/KB393tawrYnE2uw2Ym73+RY/atV3TNuU
qtjO6DphKq8++sz1Gx0egGysAb1Ay5RB9Ex7xTe+atXfQbZ/H6C4an45QIe5Kate2dmOnaBwRXD3
buzJQV8kU59n4EWkULC/6Lky4i4AiKAfx+Bu8NuHTovPA2RSWg2oDw7G58f/4Wl+t8rG6FepB32y
t42DNNm6s0vTq/ybRrXgH87MEG3PzCVvLJPzqtC/agbRif55vaqOOB2/NAP1Y1M4t3SuajpTBs2L
7exaDp09DmRY1QCdfG0q2x0VbID0RgPQY3qmbntGrH1x3j84boArv+9Bjuaz1bTZ3iaxAngRttmk
uUoCrBLzscqwvLZV1lQau4NP3IDd+qK9xQjxpyO3ft9uEUCQdbQ43EWV6dkO0YeyOXY2azbcJqb2
bIS0ZHMVlwF38ca5xqdrEajMuhnQqslhgFG+aII/d0XVeTeGQW1RHC1VjS1QUk+MYRQxTownMVh4
nOjXavXl6f7zZa2+UXN/Od0plVvowAMLzLx1VpdUP1PR7HfJuR8X5wVV4WIM6wfjfC7ir4aS30Gs
f11pqvNu/ErmSonsure22gCmTlGZ69n7osQ9QMeWq4KNz5hCMcJStCxOgvualpZ044vWVT7a/ruh
DP5Pa8PT1raxWV2bg+4ZGDWUxotKNzfsqyxC60o308P6XDKmvRXOe4Ou93k3+/Owxkz4915WJxLU
6XEStX+EimXNs+1zcW1ZJRlxzu8Qsjg0Tj/f2IeH+m5Qs0rdsNohNbeVT+nGFN5pFD8zjrQsLKEX
xuYee9YblMb7YtybmuTNbffVAP7hhfxuADMB6YXE5NqtnsLNlc9bTrdRB5uowV8pUbm8zgt4xGCk
vK+vnQ/a1343ftmUSRcyUAPiVWQOBzhe8riWen0N7N/TR3/t414TcYP+z1qY0Opv46UcKEOYgq/e
Jt3FwHRGB6AysKmAxUA/Pvk2+LhI3desIueIGGkLDtw3v+hMHwxZ9rshi2KxPlUbFXwvHYlitTVV
qNXCnqObaCqf/sMjfDcaRYD9nGpgZS5mcPPkLCLGRMo/FkYQnacG0CGGiJOs33f5FdFXL8vq5eeb
/mActN9NrPBJ70DsmYRjbLAyIA3lqN83ULfEXK7kecc19PmmPrpS7HeDEkiivtGMOt7l1FE5IL3r
a6kNN2PUneNBR9XqAd/Uc0Ohz5pUNAc7Z/vFlj8Ygpnc/9aDZm1UsxFTjK2pw7nEgjsvbUpsNdju
0C4x2dDnfW8c8+Liiw1+MP7Z74YgncBKRDmOv63yNaOOgbC7NJi+cEpBgl6E/QSh4yKsJiJLwcay
rP+0jd+NRhTVEDrCc2jL7CqGiecET7Yke6KNxfAX4rtklheTfSCMA1kOT8RC/mLbHw0L78YioNly
D33Zxxm5IqateDkenJHWnw+U8EWBtS+Y5bUEbD5v4w96rvVuFJLw6mmbufChW2tv6yuFJcBUnwUO
qBA6bQiy9fMtfTAxV613A1AdDlo/6R1303rXGPmzrzI3V/3rnHpDpuyuXhY7ZzgDz/DVFkU/+cNE
yXo36qRmpkyRnkhbOR7WRZZ4qY+cuEb30GTcx85lPSUQB1oE/zppzE7ybPPFsf55Bcua+PdLpTdk
AkitbW/Lu/Iy+i7wJOgDUazc1gefsHm8+A839G7k0RwpcnJMF7eSra/tYt3WGOz0xM2Dad/J9JrK
2lssgmo4yv745WY/aln99+MDeAxcR+3AS0/AgMaNXfUgOGoYIcywxej7msW4lfkSy0vqwcOvDvej
7b4bgkagS7mmOcqWmu29REjZHy5sZ/KyMFlSmL+PmNqSXDrzaQ0Dn91koh71i6b+YPizxD79MgMt
KMq32zRSt8Ukn4e+vLONK8hK8ESaayoEueswEW+JGIbpF7eVDy+Zd+NQgo8hhl1VsZ3GpXPWneK7
eYtXRX7DlPerNlU/uDdb70acOYSD1EP32mqUPqs59mG7VL3K5XsadYEtGBHybmkbEivK0R2n88Yx
XIeYtmzCuJmOYOghrY8DIi+ThB7GAGSETxgYQbGYy2OYBF9dzqJP/+FyFsGqX08ANuxVhQOYuu3E
nIxh0MI+t+aG4KsPoU+milRnUz9ExPPfFgMtEOJIXU+Mz+2XS56PJovmu2FMwWc0SKVJ3VIMt7Ba
xxv0aGO1fkW+Ij63iPNDuYJRiiMuP0fyz/73b8U9/x9TIXCCP6l/bL7XT4/RS/McPv4WyeRTP6sf
5W+a5ViarKpoERxqDv+KYur6NwtYgoJ/hkZR5NtvfkYxdeWbbFoqKgPHlh2qFBlKfqoQNPubjXiB
1KmsqapqYrzxlwLj/Ec/RLxB6Bjtxs/nv3oeab+PF5ZqGLKiybpMRSXF8ezh79126moqsps+W9pJ
2Xt+hHRNm871igxFDQ1yVRcJcObehGAs+z6F8NAbjfiMHGu5nYbA9OAa4sYij9kSPnrpxnicz+2J
Vvi9K+klUJQM4HtlbVqDDFc62ZiGCVy2FJ/L+C3u/JS032AalLuRevvlVPzh4BQx0P99LYqDU9FV
2FSx6opjquq7qwEaupTUhRItbcm6t6rpNLTI3DvWKSvXR1XvcGyNb/xCgBBr69mulBNtpGIQdqYz
O98/3xmhNvl1ZzROGRBQ3SH6ZVLaqr67K8Vy2pZOQv5DquK7wmruG7s4RlZ5QmC3Ayq5IZW/VqcI
e6dxwOABg+UihgaUm69BosZeaPlPsoakL2zIOdozIjq1pnA9Dq1FZIIbgDSwoBhejuwXJbRvNduO
l50J3oWleTFTGS6DQzLrGP9FowV0DLsujqT1YKa3nx+qaNZfml3DO4wOzbHiEgao4b1HUAYRToaw
LC+VHt8adQj0tS7fgJpEsxK1+PolvrZHw/b5Vv/RvmKrDp5nOvXf+Ge9ux2Rqo71Jsf5vVHsYxyS
DYxJL01A3dzPNyQmZu8Oj6vWFMIiyzb/kQDAKZkoLTS95QTGHH+WajlI0bjrFRu+kBLDaR/95b+9
SYNrXWZrgCI5Qnbpl7u7iUFrq3SFsqzmGMnfVFP521pHJ4vwpHCMAWMEq/iiPd/d1xFMYe9D0bah
49Xm0KjvpolKiVllNDTjUiOku0sBSqjmdT/l+6FM96y3zjCjXQeKBrSHVPIX99E/9CFTQ0PCIdtg
49V34xJ4OZ84XT4u5czuFuU4bibbWcS4vixiMiuFKR0DK1993sx/2ig3RoZEXVewzH5/D/dHX53M
GChi2pwF6pVhcLA9Iu5evx8xRiSNjRLr820q6j+7k0l3tVChqbS1/m6QcnxwZgkciqWpVw9SFMCi
VE+LCGy7D2rOa7LhWe/CE1tB9EsUxJTQPyXRF336DxeP0MEhk8N0jor4d+e6JLFqNSZ8MC0aN6TJ
mVel9K8i+v750f6+cHzrU4iPTFszSehReP/utNpqG8s4vg0YfSD9T6dlYoV7ii1Fby57WXj2eJX6
+PlGDf0fbYwBEaOCojIwaCju3h0ebElrCvUKfpZudSu7CI+BJGX7RDlrTZ8KCwMzjF6xtgqZ7wSv
bHpk6DZ6WEG2ap+k7EiLjx70VJQvOT4+jn+dgcpYDIG2zPr8pZXSazULD3kC9cmWm03fSSfh5JMg
DDSgtJJ8bT72HXpdNH8IgZwXpVQJDicUlkvrMbkawvy5VpJ7LcpuC2W+G7LggZTemW14nZVcMdEe
EPhQ/4FZg9viJD4mxqJJ7WBh1RNK6FR5tArroFvhCkTSDRSPV0DB1L8U2TlWFZ6dPIfcd8cALpwd
3alSeuYk0bEafVyQ6s3guBL4Hidtt8ogX1iKceXL0w6K8KYYsYkN4mVl1Kd6NJ/Ks31m8R3urDaX
NURBqIQbvZpWaXjS2cFWUS0y8sGpXjvE0Kz6UOrZHjzgFFuuGalXA+Q1D/s12FFZTXBar550uwN4
M0oQ3eJigWPV+ViF9ksIMB1LILve04bUqih7bHqUfejPaJcYura4ERpuVV6Dc0HAZKdHiIPFHiqU
i/EDWM0kn9Y6JnSchC46qWQ8OArNeB20U8iEoNmlEstxlg0t0wMkLMG2CPv0stRv4J3aiKaD4aQ1
tX3saM2Bk/majACPgCq7llMA55vhA/tWiNm72S1GDRWGj4jBLaZZI6sGzyRE2KcPcBk1dG3FIZx9
6zSIe6jEpn+dDFt1hmPfymq9HGTpEgbYcAI8CvlCmLs40WgrSZf9nVFKd1bQrY3WSXeyHqX4+mlr
vxjKPSj8ACCxSnGe0aBUq/0N3Joei779nJgXlhxNJ9jSzRvV9Be4bfYLw+g7YMvOlkPWPLwmh2WV
jvsW15BbHOXvHDM4JqDX5RH2dxc2cO/1YtvEgBKL5KJ0hktNvR5Hqb2UTAxvw5fAVnMXtoa/lNTx
Xp/1aWfkmryWnRwxlJZC0IkKz2hO+44FR+4QM6p6E1sWuJFyAIF1HOPn0pkXnV3JC9xT+jPM2sAN
+Rs96k4lK74BwxR4swg848lZYVVjrdVApUIgKq9zZ3rB9+4mqSdlkyHCTCOsvICrcoa1dRq12GwJ
6x0cM9tNR0O1Vo+kHhu9ha8ZuBTLyqPTYvMlF+m8Zng/GxdWGWtHuwXaFyA+qUPTWFdlkwPkVJ0V
1LAW6LAMezEdqaWSw2qpoPz05ilbM8VBGqUFE0byp7aGoJLxdjqggoUGEY33ealegHQkARnDsfSL
OvJkKHYrMjcSfRbLwi6jj1pVuYlMvduVdmyupik6JrZCjsFPzqeSGHwPNxUeu6zRc8v8REFslk9z
e6ijFh0UtgcEWJT7snCZZW7VPrqTm8zAT7pW11AY76e8ddNCP6ZwaF3ZgHvUHgZCMzvglN9Dg7IT
s2keUAHDA1TKbtOoaIwx4K5W0LpSwJPKhZOMwcJkoumMxWPeaGcQ0zT2mOqDFqRxGtyf2lDPl3BU
D3PQYvdsBNTEUagzJPJzKIX7KMsC5Mz5RdNKEYyo9rQDue6l8MndpLNdHIheVX+C5NUYF6lZh2tV
2gctw7LcpgTPYwyFCqmlHCAo1qaMg1FbokeTVcc1eunBKtNzG6LkQo1HaKtJdmD8areOuTQm/W4E
7zflaJX9uzwsRwDHlrkolI4ly3RXlAqwqrm1d03jwNCJzlqhE0TzN6HA7HwXOB7ytnHMoPPa60ip
nvIxfgXLGp/XIeqIuXkIH9CsHIPglH4nmMPlVRsb4D5YYTl7FT7ssrXVaS2b9doqBuxuRvYq1GFF
DlPmHwJGrQszw3UmYMwP8rRxLbkct5U0zW5dtg/sUL5NotzyjNHEbQEh0yJEvrdQK/ypDS20lkAj
TTe1zeIMarcB63seVz0C5Woe01VkmOCm4HYnCVLKbpqRRKtUTsRB7QZdKQN1j4K9Chl7N8mLHrDc
apByLpm68CydzJ59m1fgqPJSCZad6qSbeBwo2sO4AMawfaMG7WqwlVtfsQX7kNHHSmUQhnVNZZNq
fcchEtFBfj01aH8dLaDQp06hW+X5g6Ll9IBF6CDcBjsce0NipUsGKjLlTqTtWRODhCxyHd7Won3u
ogZT2Rct0trTfC5Wamk8W1o5r8K2P+2C7DyIWtVD7QaNqrwd8NdUpPAySaWXMh5dDEjT03y4rMCA
Lee6TNxmIlPQxojbw/5qCrNwU6bWbZPqyBfJ8ykmdXbY0XBOi1vg1dTcVFmKK4ElbytE9koEsU21
KOPULqM2xDuikqnW1FgjN5Y/rayS8buXEa8hSkDt15+FEAIX+Lo86I2zV9rmWlNAb+Cc0+hmeDnE
5rHPMQGo0QYqafBS2mvCO+upkuSLzFfvLaTPZmHFZ5jOpkfD5y5bxfXSTMns59wlAVXY4oIedlWb
vEZWv9G1Zs8q4wmc4nI+yeBCu10UP5lkp3ZagJNkFLmDjV62SU26jDx9D4cMyk+HVVljzCDCE/VK
UgNj8/ksTfvH7BscMRNgBWkWyw1KIn5f5FB1ETFyCMDo2BXrLnGOqdn2q7mHuh34eNolXZ/t6pr5
xSgF404qmQdVdbOYunQ6GSYZsyNWQSl9DtCP7sZp327aspu2FoFQpin5iS35nas2d3OXN5ddFj5l
GJo5fnnRprmHT0h6Gk/TdxMxyA4+3UlgWY9zl2krBLqBaxXS6OFBuY2sWjqt7t4O/9+KnP3/qhgk
UvBLX/kHZOw6eMxfmPN/fys92r78z//x9oEf8TUNhphmyjqGiA7gaUUsXX5U+ajON7ysibhwc7Qd
3dCICPwVX/uGfE/4FxuGpsPm+6XKR0JAiIMpxUGKiVRFQ8vxLp72WXxNxdL8t/Ud8SfxRYbGUpaS
IeY37/I81swupDHjeTcjtR/6ejvPygkT8+/k5UL0WFG58lNKVrLOYejqKMNUy1vV7ikSmO291paX
UlxujLm656Lb2zjpIpp8Ile9GTtmUIpkb4lAEufRpE7gAq+0fhfN5XVVToqbTtnj0OobDPHIgWRH
tUqv0paYOAshfck0ivp4+xGoOUzfulqxEn9NZrV30b/ve8r1pOo5zaKbMofNSxmB6RKIOAxTTB20
Vr70Pa53FaDa7Anf+ApepISxITEhai+G57zm1g5+W6KCQ74Y6vBoooHCmWde4Ojb8u7iQsXNK1LG
DvuL8SIfcfvTihVFCU9FEzORU9OD0+g2hxUc46zS77RcIojkAiU1ltKIVLu04TJ2ZHfCSKq2zMdn
JP3SKjWuh7q+q+x2JafS94rPLspBOaHWalhkNiU0jqaHnoZVTSqTqhVRgWWsY5hbU37VRM3WaAOA
+QVCcFNy4IgHKWWwSvigdvOzUs04u05MRkz7NhuZQvhDe+yStvbCujYXqqOwVG+bFxVXzAU4R8DR
ueOaSX8lxU/62FiLQMYrLZ7gJ40MbaGdn1t6ehaW6Tqy5O/Moe9SbG54W7FM/fQyhYuEQ/tCSYBo
5lRN5dolU5M0P6kUJ1z1YblrHKtdDP13uPbTaacqS+Tg1VlunYwcyBRoKJ/T+TC2Otptp6G0bCwf
qsC5p/pNXdtTf9BjEhLUAT20IfxpPBqotZ5OsTBTl1phjJ6esdqwsB1P8xYTD8JgHnFIgpasxQ79
1Ja7KIYzRadc+rGBnaumn9sKhVimMl1ZdkxzE9CQZvmqH5tw13bKc6FaFoR+n7mB1R0qVDYnaRdc
qvNk7vR/PdjUAQhzIozS5jZaygXuYnJlUsmg3maNs60TiqZjqZS5Wmx5XzB32MCA3vhFn++4+YYQ
K9VDGcqta1c4o8SqoMP/6+HtNV/8AvaxvCSAAGSGhXzZ1AXCV2WZC2QuNjVuFjj6cs6z72NdgY7P
y50yFSvLpPq7mB18c5oeOpwWkSx++0mdhE9TKa3TxoTlHMUdkgh+envIq4KI0jQaCNnHcD9NE8uX
0GKG3Uw4EOtE0qvQqnZMdlquhIrEkU09jjOHMKzm4SK0o1mU54jH0prxi9blI51dwapyPtG16Umt
pmY/nlmzX+zknL1NArXYSb1f4W+byIugVRLq2o5GGnEWZKfe2VGQeaPR6YgGDhH2BptyDg51M1EM
QqhuXkhZ33pxqZSrUWlu3/b07WG0Wuj+bzv99ly3rMgzkD6SWw4AMWXzCUPyY59gzJynFzo2V9gx
+xkEA86Ro2T57u1polNWUgFWdeNMV9dOgZ5O0mdPb0MDtwaQvV3J+AbCv9/5wVmMRaOt+NuGsufM
jq312LTFrhcPbz+9PVC9h29SSSHUPJvPvYUTWBFSJKwW1YSR2IxZC3MjWKINuPig3dUBnr9vP0FA
92p/qlZFPV01IkNSIp1ctEEw7JiGrQRHfOMMwXc/7Wasadp29/YQI1zYKdoy6mfY4/jBgCbmYRLf
/vfTREbnA/YZ2p1cNbtZwnZNlv2GCRmrlZ3RCXdh7NOcGJdlROfUkIiHt5/euvb4v9k7k+22kTZN
XxHqAAgEhi1BcKZGS5a8wZEtG/MYGAK4+nrozNP9/65TlV373jCVKVspEkDEF++I2+gk6DlvxNaU
j+lkwwdUPRkURfwY0wF4O5R1h5wLOwzLR17Ezn7xzW+xtLPdYozUK2TNcrTcFx92YTc681sz+AOk
uX/pYjLNszG3NsPqPSSG5dP6zPCbLz1VApRvbgk+njerpLIhNrW3bbBNhdzDZqinoDjLxtiqIFOH
3/fw73tCGJU+Kqd6blMtTjdxPS2mfJX4ZR0NEifHOPZuaENrhLV5cVc57nvXuRRCJVitf78udUGN
WhnzH6xa73rDUgcunOZ3mmb/lNhIQ4KMXYjPseUv1TzV6YwThKLRWra0jepU4nQ7uKNBtLnDbeiV
lzTIUe7obNqhd7OPRk6pbNdtzDalS88k9X1JrPI631488uEjg0TikLLFu2EgT932aFeoTewt7YMc
aufOc+29TEZxXORCKF63mEexmJwr2ocyLtBdDCbOIc36mYp1CFuXkAeqeSNL6lsu/4iWpuTi0Sfr
7zJ7JUVxpdsG9Gy9r6T76jeG8de/UR7mHwLbu7rNlD+ulvjFYTGHgHsuc3YMg9G/N51673H22NND
THcxUNJOtpYTSUrjbIFedBIzaSAAZ/7MZzToc7qux+l3DU5qQFc1XBjltNl7LGjYKGtnPdac0H1D
6evM1uXN9nZe261qfXqAHZhCzc44EIWVTnlkLbXeK8uj/rpIt43jggO4mPDalUmoSPSD1QzGebl1
heeW8diwgodNYFAHVmFLspcCycb9Sg0fvcwFntTyRWjERnRLEgSMtJtn2lRsRl7PZr0QUGZ694mD
27AgIPsyTJIE8Ow0FCXVArg1lae7KCtTvLBpguVJShRbW1tb0bUbOkqFS3vEwSWz+7n2DvMqOF03
8tM0yr3dk9g5zFy01TMOljD8r0xIfQl0vHbLl5HI842Ok5Gkh1i76Vndaghii11R2K9TJeaNGsFE
C1D1XTI9zSn7akdN8KYqAFA7fWgEC5DTUf1QFeS72D29GshX8ty795TXnO0AJAfGZ26CLGpUv81N
fJ9SE17JiXLrJR3RCTrrtn5sGeyXUeJM6uD76bWXpY0T0/pBWbi+Dkgp6pExh7xTcyCNVCcTOQhm
qUnQ98TZq24gTj7Jje6vGXHqX2wjOORiwFVYd3csvXorHeUfzHL8bCdSTTKiRzVdS2ZOkr1NF92u
pfNjU0taLt05EKFR0aBAUgkWN0L++6mhhF1eAmLR/bHzXsw5K3d4L50NJhdrQ9fer8wXIhJJk52N
zt9MJJhz7XxSkeLx1u1DW7RoxovTz0tY+Io2pc5NdwP50qEgWXznjsF93MF+unZusG/Xcwhsxi63
JPSm91gflxYkt1+dIEzTp0D5P1FGkFpEQXmILeRHETc/3XT99GopdvpWrmAE1sL8haFO+Llzyirv
wAooNrRrH9ducDEHvvcBz1jttPm2ZsTB0rfcm2qiSWUBfeemdNZbtmnTXHNDvLRLVkQ68cz3Uvsv
RZm0T/iFgwRVS92OSViNBILbLsWjmZu2lMM77UHH1S8qQ8D9FQ4cMy6vTr/c6wzVDQbDI7/+hZh2
jO1wWYh9wsGxj5nREzRV15ciHQ7xJF7d+WZQd4sfee+dW8+vditjPS7RidJ5x+kehtG3MC1WWcRP
7jfd5OHyM6t3OZQXI0h/eiqbYQU0UVVdepGDOE9G2kce9FZY+1YX+VRrGGP2XFCWhDn0NNqi2y2F
/AQw/dJlb3wE8l4PzaUf/fkVSMthoCu/OiprqERBVD3XHEKmvFTX3y9UIP391e9/jfNgOs6euPzf
/y48EEGwdNqWsnzGE2h8T6TnRVOlfi1JOT5VkJmnVeLCHwsq1tQjo1t2ZMN4y6f+Sxbo5Rp37cm2
ci9yEahq7X6HXKcuWconu7jd/eVoXovbi03dNc59bK5ppXyPSmKM90xK9dZKyrLb97O3RAHdm3jP
jR/+TYjpo4oNCwArdxZfp0L9nBbV3ve2eEMH8MUstLiWPpOcdOt73/F/lLruDyL3pijuV8Uq7NxV
GaZlYemL5AGcMVWHnkMhKdUk+JkLLB6pW1E9qyKrSo9FA9IErkyOg+t9b0X+3bKavVWWT6aOv2o3
v6fxpFnb4BHRKCSGZ214ru1vnccpY2ErxKwfFHejMXPaKnL7W1xRCEC33O1mppDGpB709PuFCAF9
as3gF7v0tKPKcr7I/AtdE91OqlzQKEYPmVL2F6pu4QS66XPu/Mc4H0zkJBi385eEWshz4A6Pfufd
p8XyDhxtHHx7pfC17d2oUqTHUTi5L9rbScxfmYFyyu3xZdGnkS0oGVYveEg9ygfzhIQ8wCo8+841
pZH1WuX1QIvep+ewCUKlR0u1fqxlr+5AFtVxTMqnNomzbWPEQzhW5luwFogE2b+jTklQ9DVmn4DS
KOfHqeAINKUvgZLFbukDuOG6/DkL692w/fwE9IwzfdG32GFCDlZcdCTCVbm6B4Lqt4ElybgroIQm
5D0bwSHI6AATZzIzTo0SP/I8xe1P0IcO4NuNzuE6M2uFtqWcuzw30HCr4tlL+vWeGuVNnzUBt0dp
RrNy1SnzK0I6Aqi5Ps3uqOOLGNacQ9e3Z27dH3aDvRa8mzGrLAg2082LNVtZWLbNlg8M+NWpxMlP
xiAa/XgHkUf7EV3JrrF+x9PlRlQ0XjoVX4L5Vj97GyQoptkN5tCc+46Eh8auEVhWczRnpHR0vL1z
Z4Ixl5TMW53fX6DmtllWzvs66LfmSF/mvJYXOqQI8PfVcjB0YKFQT840CIRFmp1jPUe2n0JcKjM+
Fti2Q6bPsV4FFeAFXbzBOIaL4V8de8XWbLs+1nj07c2JT5EYvq4FCoyJGZCYNM1lAMb0UoLP5Gjc
Aao83KIntDy0Ms+ovDWPx342NY+ec2yTQBE4IptI2QX3xrgAMyy3IiftR6bZoqx2Vx3WKxYvL/kJ
gXdIeudxJBalb7mz7OR5bmly8s36aGjmw6YmVcum3VuJ/g6xE5lFmEkaQExUDbW3Yx4iV9K0HzGx
fltl6u8dJ8PEstQ7O+VNMgAurac5qkAiFssTDeS3XmELIV9dh0W1JEfqSg7al8kW+IwYiny54p5m
zR7Mw1I+1I5NjZTGmNI0th16NYfumW8lSlEOm5btXpT0yHK45f2Lrd16tKVlh3VsKLypA6oiilxu
PDP5ETjEL5nrAj+Jdx/fAqsBTtyIZ51i+Aj+Sp6DRTQhvh8zTIgnoFPtjSyM5YO/wNhWP+mxGl9H
3Odml/2kZdC70ME28UPju9L70R4LEgII8O7kBbJfbIYJulvQUx4b3usQS3It8hFa0Y76qbcPa7t6
26Q3txgMv1kZ0TBdbByXxmKEZ72I6frytZ9yzzoUh1XBzjHUCwrRqOncX1m90lA2xQQRohOgoXtg
3y6EOM2p8WpNxacxzu4rJS8vDdjIUTNqQYRA2PVirF5sagkDiFuCZKCY2Qy2/QzNuHRT2NkddXyF
1WxT8ueNtl1+ZUn9KBu7+DBnE/eH484v7rKbm9YIATblo89XkR5UcC1dNR1q6eoTdabzSRpfOWum
25FuS6J+SJ7r6Sqz4uLRW2sZ1QkTYSU0yNM43vn5PG5lQMGgFywACbM6Fv6kqXRnyBR9MOLDe1uX
wj/Uxtxvgkn7W3NZ9GF0l2/SzZwoaIiKmJf0wLyHugA6cTsq5i4W8CqsB6aqyQ5ONJ0Ze94SbZar
V4XNTLGTveiPWk8rSguiPfV8WRMlMXrwknTW31/JDk1aN8FOlCupJD1UUSiX9lKX1a96TcctvB7J
OWo/lcOPYVbZmVCNoTDrUwMX9LtB9PeLV7OatynLR2AWtNVwNgndvLiS7dSe/RxIP2nVtiOP4pA1
HAblWL6sRXBKc8CROgtYLfzZuF9Y5S5VsApsR83yXW86GnV3BojgWcA1ps78vC71wY2b/Oy1ZCV1
hXyV3Srf4oyye3pY532nS/nmBuOF4Za2gqm19qrHfOc3RRFBYOf3o7UNJlRTXZst97SuLPRzxm8U
UsWRvdTHVDtbNPHvjojl0ZuyIeobLjhkLUVGKfOzXXkf2ovXU0zNN66vwousoaUWFdZrmDvu3Dmw
op6el23cDynxT2w+VCJbBKTYZFHbA64f17ndLPoXZNF0ehhcsmMDX1d0qLEAbCysMqKBGllXe1t3
efLS1plxV46SOD2e1jdrctSuBErZt3jct5wN7GPqjB+esdQPPdEaNIfV5GJM5ZvpjozFMwUVXUAo
kZkceijXTU13/WZOCaoriu6HhwsWepE8iHz49Hq3vfbVjyx1jUvGZsXMKR5dbya0U/oX232qfZrj
J5sqyqa/rkw7+7UrP4bRpQZsTH5VTXxn21+bwh+39MoSDbgTdWGe7JrS2r4hnK2KOc7lDaiC9yg1
qSAFPQF1kuAGWPr+mJaPQ1W1uzGP6bFPx+NMvBD8UPbeEtiSZpxdx6I3wjmoPzjot3RPfXVtADwa
IHdxbBz6wFcE73/6RpZjKTZjyjHN/GrlfX7tVPapdewe/Yqjrqqo6fH8L0ExiKj2iurrlHeP2dCY
b1TRXVa3o8Vi3o5tM23SqS7vna6hRAjKNfPkxwJ97yc/0ScGV0scqsR4rQy0Dn4N89gHEHtz+1S3
SAVnF7SOiMvKeNZNdvWVxcOb3xtW/cNBnyClipx2jDdjYNCn3VCO3EMI6kw+LME0PBTjXIQCF+cS
F2dLvjnJSJeFy+Ic3LZGRxfbITAJx4p1EgZBf8zlGDXVuGx98cMKkhfZmGQWQcQvErlrSsiYKZt2
S1uM2BZL/L4U9LjV3rS3AqaIHoStaUuX/T4/DpSV7wNCwzgy19COVA+d8D75oZO56wuswpghddLS
Fjv6euk2Xz0OgOvwdU2zMRzyoAnLXrInJcAFrg96OzfTwXYqjZfI649yUfKrYdAV5fr+Y2Yb8slU
zkl56TNGLnnVuas2HrU1kZyc9tTeANnfX/1+QQD7FC/9wSFsiJ4QkW6MmD6pkn1Uz9ix/EoeG5Ct
h4Y6u03Dj2psmqhT6Kr9atY4t9bXviP7ForimJvqZK010h/Ygcn9anoczeoqVOAWp2GyDjzxHXk0
BEkdpN1QNFDcpvTKvSsK1ey93HvNqvfW7MtDMOGqk+nw6AlvjVqvuS6dRV5koCuA+orLbdjBrTx+
q8kPLTtj2iI4/e6CUkfAlve54z/4wCojMqIN6FS77+1rnFXzEwjXcyWo2l2qYV9BnW2HfL56QYvU
aury8zzn/tMsuJlcq8kixTnHD5gxW/+gi0QdVWdyW4zpU5VbTeTM87OacY40sQybFKOTjrOjFoqU
VUk7O5XynQj9ZbzkyvC/uKi0Q89XUVFXxnZZFW/fifUzXWyfiXXn8LapLJu8cLYUsImXgZl5xQOJ
pJ4Cfa08EkcX+BRjCdekQOkQF+SUru4hqYOt2+lk2+stGUA9VDO9holAEibLmvoypt2ocFMdpUFn
AqLwJ2XmnR2EY0FQ9VfRzMt9W/hOpGeSpkwn5fF2hxeLzvMjqJSL25GzdHmrC3sYEsu6sqa+0q/Z
bR7NgV3aj9GD6OG9HNJP0YKiizThrMBquNMjjYjOemHTIkE3YeTJ0unVjNt38oesR043CrQTPQYJ
C1efAMA+ce1LpeVXt4LEMJo+jtrbHJ6R4TUUfrjqhDtgBFzgwH7XMO5yPPgiRdXdDYEXyTylHtvn
tNpalNBM1l4vgu2sK+Z78o0ingM+H9U9EnpCHgcuS3M15I6f7D38fukXhpjVZD5xKdcddNtuEIbk
Z9cA9xcnL7feWsWWX2bIItOF+2xAxxQhSi/PjsqnKKculCJQ+9la7fYhVckOFcptLYUciUvC3Nxy
pM5WHwb6EfNq+GZg2cvVB7/nKV/tn6MpHypFix9VeBVn4vugnfZ1r8pL7wTffFISo9pKq0vDqBnO
uZoQZyTGJVjnMRrWEXCvxl5kWdjgApv9qQJu86YAylNy3F7iL62bPZqtPHVWd7gZekPK3PftMotT
BVwiRDqAJhd7NYxfYmlY+9VwQgweDvxRcNbEc50JvnpPUUJaBfeB4fZzxJNacUKdk6tbdg9qAqBQ
FvnRC8K0Ktki4SP3W0vytjFogHQxm/bVXev3ikpsQme7ftqJqb82hWFEtTOQkzIwAY5ZcbK4VZfg
rnaL49wZH+Qe4TVw1wMJkY+GSaO3QRpY58IYg0ZhArxNyLrUoeGOVBZSCnTg2T8Mfd5F9ICeK2EE
ISF2HoWDRf7mAcLGeT99G9dU7SaBWqw1+vaO0I1zvoQp093JyhsPqVZFNlxLqXdue/mmdJzlrR5L
4qSkqA8khw13stCk13r594JVP1hSpHHptCM20woHhJ9hI12xy700ebANBqticcvnTk1riOnXfFUD
iBTkzGPX1frru2eU7afbrmg1UZM89IaQx2F0jB39tPKLL7zPvMl7fBLTUdUQYVL5j4WwoB1iLyKe
3nRk9lwX6bjpzEx8JvzOmQkFOvUVc7S13kDDlOsqnAsLFX4XAQMNedZ89VX7PKgu/uwscc6cTF85
dRCQPdkfvQ9tntPHe17nwI7iIVhAb+HUprQJRdtWn7QAZPziLRGYJPa6w0PWLd4x82WA9q4dvvhj
6NwWuCKfxi9SBQHIr9vT04fycaws1AQBhd5VWdXEpsnH1XeWz77UD2biTiG+XOsi08UgazQzEDGq
7LiIJN/LTBETgmXjPvODmWw1qe+Rv9xUtqTwVrn3c8nT97j041ekL17oSPM0XjpykHaz67y0rI5h
Yq33SBLAbi2jOliLNrC5uV8Nx1LhQOukkbQ8tgFU7DoRBhP31ZOg+FbZLoVMo+8fioaLtdDUzNPv
Ltsuo0oZkJSdS3WULRN3Ofq/QBG3mhCd0HWdci9QRbEtLpoGYyqLg5TZuqawx+lsRjiDXWc6JmWq
jpBlGsbgkyreW1pYFna48aJJanKhh+knC8TgIoXiCvZzs2PiLrgHbvJAcpza248s2q7dOsb8Pc+D
j8ap7ogWqTawuJektx881+lDZ7UB56DNLYJN6AP+MVVGsgW3+Als/WRa44E0EiLXUmqs0355Vc03
5YqMAE6GawP6CXqEE3hN6OSwXBIx7qYPJ81q9lE+sHRef3IqPyzV/Or61SOCSHY25lEv41y6MB75
XIRYTcXOIQbQpQjRGLVL4p0gb7kVn4PlXWg1fvIr8VN74irk9I2NKdKNHz8WAZRy21vf+F12jYQO
0o16JhKO2LWU7b2bLaK70cxbz4MvMpTVS1QLokntdv01MTSI/K03/PcxkbiSknlfgq/UXvmmsstk
YEDvgkdzpEtWql3jWjuh2ISS4hv4G8MGXJKJ1tV1oek9PzmViwNqNnRvq1tATJYs/tnnENcLTx8o
VW+r16S2H0rBL2HmPyBjTovF4TQztSIQkbk0cYKzU7j1Bt0smST9Z4xKlHAhEa70fxJrGXxnNb70
1hCfb+3m7dioe63WjTcSk6Iktrfli5/b1VZUmn0rFs9Gv1qnqaWpYUmIsg/M9yEJABlzcR0J2n2a
4/ytmjL/58RZv2Arv+fKANz17SaokNCPa9I/GWXlHHrROrRqB/dtly3XuhTisA7Ji5lRIOu25h33
ziXu/PGEFnu58wpmfq2SIkLh2Iee1aD79/NvPSngAaGkUyuNXYdu/n5txSsu3/RMAAv6yQLPKdIQ
Cm89Rv0kUaGsCdSbuzgGmb7PUpuE9zHPwyyty30lOcD7OAls0yTudHbI1x5mthbLpDgw/R44FXHl
dUxiezAf8nbwNpI2o97/OvYZ9NtIiBG6PNxWzrlKH9aYt2wbAE7xMlFNjbJXparYWcsMvpkX0Ros
HwnCme1aRlXN7bvGw3goYvc5ABuAyUsIN4Uh3tiSNB24BeTSEoAf5ia/c/L57xe/hcv39ST3f31D
lRRYz+gMQ9kqQjP/z5/+/W1do8y2q5n3rAt98Ob2ZXHbmtoDx2ZOsXpCOTMgVISBv1a4wrmp8l03
wvCSYLVVPjIhE1PCNhmrd6MNathlD+7QTo/5SFKkbe6RMH5gu2MyRvjBLEA8vB0LkMG5iQKXUQ8h
O1abnVdn1cWuLZb9VD3bACfbqsiQ05ARAtBxBJAowtJheiLNoabv22qKk5MC1CUk4xaO9SNfVbL1
WEA2KN8iWjePEjiGRFqyGNEofvd7B8Y1eGzNglRkFTxknDG3HdXOCFGHbW2nBA049Wd7E0YhjKdh
QNy08t5jkzkJQLsiypEI7NDqOIDFI/SWFtC6folQzKxFNAQDrQiz3+9mc3zws/HsLJRip2a/qYfy
w6QN/lTb9Dyo/klm9fOMeGOPjuRgw7Oe0pLa8jZvIaQTERwrI2aDnVlkde6T7kkI5iWT2qenlu5e
E7WOLLqGs2nX7KouoBYYinBbVtabJsh2LKz3wKo/8TVcqww9QipKGjP5VwK/4MAkCrJIZeRQLn13
F5f3dWq/Wnn2Q8iivS4mSySi12dRjHrjdmMedmX9NA8tycKLusYy36lbVPKihBNWHZOkhIhNqw/h
L9e2bb9IKoE3WaOI8mdFXt38AyLll7lCakFm2PepUT7ZQfJZO1wz8kFgfMnNrVC+keHkhEUTwEum
QXkevfJXq+t616ZokVJEwI5ctsRTr7tpHah9CBLwxbT+WAOweQCsFPSXGO0Koxj63k1bDUFkTl61
pyKdIGtmbEuJOHSlfkq84Sm3sxdPLG+kfbphUJX0K9a018W5KEmHZed4bub1ms/2T7MmB1oMaFAa
+wzfA0KU2tVLTiIuRuf3yScDlpjTp74z841qgyYiVfmUI9M8aTN7Xx1KJfoRg8z6xayz4anwxEZZ
RvZQN11UVHIrZoKQc/QlODK4Zf+/lrZf/t9C820bgel/b1j/kn5w1qs//01Ne/srf2dumvI/XIFL
XXg0/9KPjgj7LzVt4P0HtnMksXAKyLR/f+dvNa1tkrkpLHCev3P2sd/97VbnpzGhsxNRtCvBSnzn
f6OmdW4JGv9ivfVdyoARh99c3UJ4pPvz/X/xwZrtiFUI99GBRyoACpvBliY4htgomjvUDhxiuydt
1fk9TPV48ixhE+zeg42usfu6Ej+Eh+/UFK35TVN0vmIXwQsxpcfZMOKNKRXVL+P0MmSZdRkHx7yw
JWpEh7dUca/Z62kE6TWC7lvxjC1h+mIPFTg+a615Wm3tH1jnt7pO9TWHIT4VOj+J1Fb3K/p0R/f5
c9EPcpcVDuld1nz6l+v48Nen8K9W/t+26n//cIQwPeFbjkV0gPtnoAxr2Q0ohOJv5jy7jO6or4BE
ejCNK16NEczHmk4OtNBDZtT7wSYKekws9VQMqIglcP0u6AeWjq5woFeC5RlNGMPSPPi7v95nniek
t8/+TRDYl3s1kR69qW/ioQTd0hwb83Od4FRffn+lmvivx/q/DSv4LZX+13foSYzAHuEHVDOY4r/Y
oL1mGj18ZHovV148d2ovJA0e2pYol9XMvgJkte9rKaHVEGu6GB8PIBpt1MeENBurSK4SipQcM1+E
9UwAVRYkv/6XV8FDUm7jSvztQUfS+IeLoeDoauON8QA0Cxhgr6IGSY/qvknK6dKWhjh2w3DvThmW
JN5MGNtW+gSi9tGLOtj1EvmRgYh8093+KMfgB9/tgpepIGOf6XenFjbgvMBvF5QkihSyXh4GbXbH
Jgg0SdgW3ojVjxhYxl3uls7j//z2/syLoHNbMnY5PssAmdT/xZfdFpYvF4zje4O9wNqauRL7gW6K
bd9n5bMa2QBzL0FwTOr5U11rccdWIq+yYiYDeJGRp/L1aCP4wUI1fS65VZ37Wz6osqv2zgZUv8WW
FIzKaqcb9wY62wI+BKlS4QTJdbml7Rmpbood8pHgVpJR4/GJnX8wRFu36/Rv95qLDUX4No4CogS9
P+MEks4BaPWLae8bYL8JBsVOpM8A+dkzRvx1myzzvIMIJ01+PMTd8uarOPscV+9+tLvq62q2cdT7
bRJaBmkHeTwZpzRr83/4Nf/IxWG9xVtws417gXQDTr1/rIhWUAug227cCyL0IlA7jH43XQ7JF93u
9xrgpkwIQ1oioYiNfPiWDskBZ228yY1JPyTa/56kWXb66xGvlzrA7Rh5lsdBulvKO4Mc/sdR0utR
zeuzBY4c2lmS7X6vA0pb9j9EHdh/rvEMrRaGNUI0ORAH+OL/fY23uyCLB11P+1EN9UWSUQO5htds
XN3qx3rWS4gTCELx3rx5qdZuGvZOXWnSztLnftwtpOuLPoTNrx4H7ESHNUhc8jHXU9v7fdTpXj7j
wuqO//Bg/LvN43Yh2AFdi/MR1hFM9Lfv/8vWhKKqt5l+x32dNPWdIYAqE2O6xNILtlU3jifDH/uX
1MV9apbrI6bh117XGX+g/h4bVrfNAyO+pCNAeLMs7bcG5toEw3WkMV8bZ0ZLUTu71OVqpB7QsLzl
Tgcw0/YCZ1bihGY3PFjGaL3gTmiiuLP+4V6zbp/8vz8SbOAuz4KNnUb4f24wS1ZBtJMYsxe/t70u
7DKiGILqCrNvPfG3FDVodU2Mq6qPk8ITOpC5my+J/8gu3e2xuVL3UVov+h9Tbv/IL+DT5/a3BWk2
yAHAn/7IFagbb3VmYVK+BpR8nBltafQYAP7tEZcsZ5sz+U9HYTjNIVlqYlBE+6Z73GLUP8SoNLIu
ot8q0O37P9wW//VuRmRG9gyfFv8M/szlSojzsMYhHyCF7GZvWrl6RKwMJEIYcqGva9w2lwWaNIYe
spZDg3ycfpGN3XicxIzZpOotW7eLE6wfHmJ9gioDOOGYTKubtNi8qWpau1/DlBRLWkYr92wW9t2S
Cv2QB3CxKgcJzg0TaadXep+Oc78s9DLaq0YcVZq7//nt+twMf94k+PS8G/DpsFVjrfrD7gRdh/wT
UT86O46DlB96yylresoQzDw41bcqA6mfUyCXcB5dDj7e8loVWLSLrjq6aRFsnOrBDXqMiuYMnIjp
KGztQEWYlqKmMWc8rnm1wbPzalsupllOIlbCxoKobKd66jQKjLN7U1E+390I0yzFYlI12XOF2uVW
lPHTwRa7mRff2xi3sILCbgF6SKDfTURXbNXgA/XZ+bUZq6eisHKc2eO8kQEKgmzqvqbZwyI6UKnU
uE94WgBC8kiU7RDOnKchN7/l3nhobCLRpnWmySm9gNoQAdwjkYnhzVHlWfLiaUlLgo1hNl4wC2Fu
yndEZXKQTDGL2t4InlLKHXUiD+nE/xrq7jMYjPu4JrKOmwl44NMVTboN9FdjWZILeOMh82bnXq5o
qieqkAq1A3QBJRsMxC25K/Z+aj1o45Q8YaO6n/shtDvVhOOSxcfMrs7jwP9a6jgU1GpEiMto5gDV
LDFJNOt2dbGtVnF7u9myfd9r4ihuYkFcOOcaekah+NuoxATeTddhq4FwprUmJnbKQAqY1Wojf8kU
eNDqxhHqSVS9krdrkesiMkDYfKYNtf+I0XCiErsdyr0WBp+rl5tXhrnd0hgvpgy+D1a+G5ufVEWM
GGNQ+egFR4s1fs3dlIrGCbOu0wbouCgC4YHZ9GxbIGXccrClVLHULz5CCtpFRrRSvUFUsjR/QT2+
mi1qIgMTdFsQshTbM02BbsEpW+YmyXo0wy31az4iy2qdM3riL2bqHdh9H1zfw/02OqBW+fiRzsHJ
LUS0SiQtoVLONrYy0reTpo3Q0WJHyGKMBD4ZhLO9c5bbTY952EjGb7YyR6x109kr6fcwJakDI23s
KWAmz6sKaR3K8rzeKfLdTMv4opxxjqw2qwCrxXvsrJRuKbGx0m4Ik/RxWSRUKgFgG+E035Zk3TYT
Inl4NeTmxWRHVk+8pNv1V9vRX+HM8Kb9gJxJQ1Jcv3YsRvFIaJ0zXP6TrfNoblsJs+gvQhVy2JIE
k0hlSpY3KMkBjRy6gQbw6+dAflUzi9moJPk9WSYB9BfuPbfvvGqnsvrGNvkni9a3fl5QYKoYUSNO
eBi6EKhOXdN+pcXgbatpeE9x1u16FR79mSiSusNV5JVR3K1GqU4bhNMWBOkUFYp/HXCpO8AvE4Zd
taRyVvV0h2FKbIYkuRf8BudpuiOnx0PhZ76W3zqEJFVbY3CDzWKRwdVE2ypU43FW/PqRYILGAATF
NIbirL1nC1UfpM3zAejjj7As1KtfveUslUDikRiFeGiTRT9qI3v3XI9IUDq4jd/SGUn/FxXptF+G
9Bo19aMyki7OdTTDSSmPXdt4b6x5TpO1yEPWpComUSX4rK4QssXXUBE7NjBXwxsnnQubvnM++cbW
0Kn9oJSLNq6HF1MnhvnYSXveytr0XqWCXDXmGIFS1R/7tWYpev/VWh9EPDeAhWQZBGQkQb9NRHSl
n2df3fRE1tuqt5/EuXBa/4dnPiP6m98bABR3oYunL9KO/2PMpm4r8qK5JOh53gYPAT9H2J7FSHtI
U58dXrkYMYlb1gfZSRdjyNFszyK4OKrpMAsgWDdZQm5kb3f3+WKUWB1CJIaW8xCy8NZJ1D/NbUii
gSHfUfyXF7NffrRdYT2ngwteRnTkLmmJPiy5Y0xu3wtbywcDLul+KcWNNgHrw/rqzdb8GZHHhPrF
nR6jevJo3rO3ZT2oy9QhFkwrzbIvR6IRlL90EBgoo7JLMRfkOVhzcfZ0QRCoSu0nGZYxSUqEzrJg
if2pNxCUWl+tV53rTHivCG2v3y2GP6D4H9MFWUcw7vykb8+jMfSXWbv9xShjJ4f3tbHdZySO4kXK
EQbQBJ+2QJCItm9bFEH12jkyf+qLPgaDU+yHxfJj7YbGq+EeHGHatwb86uA302k2GDs70ozesZY8
c86rP4aF86SVCetDoloDu2K2QWeL18p3rosj2kNoTc3RHsr+bCdc+hofwnYAiA3apWuOYy7TdZTL
ISeK6pUlyBv7fPHlZRgYwjmYHkM3KC5pg5i6Rrm17StkIlFin2em9OnG1Ixt2yl4p22+lAFPU7wO
7ZOqaxi4s1vsCZ4zD4rTDQ086wG7qj9naaPMo/w8R5Q7r7VhPH9/P5TLiJVvAOskUkbq2LIe3LKV
D6zicsyVgllutPDmF155CYwI6IyjHm27Q+kLYn0v0LI96vV7HfXAmWXse7g4CAhapM95l4b35frh
+7N2HxWO+3++QS5iFfN8QCO+sDhvRGvvVZPkD525/PdhidArc5OwZF7/wLILY5OCdok7RPsXrvf5
Yrt9N5Aa5G2sTKV3399Dm/Tfn/7vlx6SrqjU7dWI9ohqrceg5LjtZ8d6bJWTr+5FlD4FTJ/NqHtq
gWHHKiRk1UkVjSaG1qGtRdxQHdwXXvcSoLe+SlteGpEF+bYqs5bRDrSQLk3R1jZT86BFthJQ7QxU
F0lMXVWJQ9Egkuit/qk1OJO+a9oJBd53vxZ0QKogrlwnrA4fRoGdYYGkYRdciGZS5LEOEvPAC+9g
9C5B9XTk0BbB8jMYVt31UgWvtou5YpwHxNqgqEixqm/uWkKM9aPl3vpGyicXT+B9TjgWFWI+M5DA
G4gK7t9XuQ5r0Ev5TVUDDwvDd7jOQ9s/GYpjfwz8fuM0XnoWjKgdMXd33DVluQ/ClfrS9j3Olqa7
+/7w/cfW+t+EPf7JtJ048jjcxsrCB8brkYoi+9UkCHVZaPqP+eC9a23AdMNSRU3T/6mEDh+6pqbu
9r0XdlVoROdS7HTLS8fI3rnZIeu8dE5fitmVW5bc30+ixp2nx0Sn877GgnGlSq5jGjK1s0ffvpmG
v68NWcZ+JIpt4OC8NtLO+bXAf2npkJ7rnBDfuabEjbqdKkA6slG92IV8Jngnf7ahBm2IWaOHiXp0
At3ErmOq5JM1BTftY9zChNjflaxgr/1wwwtM+yCNkq7XGcSL07DnC4za30C4SuPvx00CyY36l1nZ
YBHmk3cvJEX0gHC9Q1OuLWVnJ2dWpwvUDCePRbXqk4vZUEit6FZ0040nU6qb26vlsVHmH9fq/o5k
kD3MLDx3QHWS+1DDdJska/ih8AD3tI55bqKmfIH48TPN8+YI1T87+qPzorQQP4zW0Tu3t54XUIQs
ecfmHo7K7t/f3VlOf9ZNgx3I9GuqZT2818UDNLL07JTuSFEe5uvWlXiCks7h+8sxrW7//nenrq0Y
QQndVrAMmKwiZ9cPiCBED96vFC3uZvSYTLsIyl6/ApCKZnmq3VNjmLg6VEWdDmno7ITQBFAEQM2t
B1YoSfXMMt+/qE7dQZrEopLhcT+VKI9xzfyo/d+eCcm/aUr/SNmYPQqk11tHxdIYxCNoTBb9WXbt
3dGK7WYYX4HPjWjZMmJQ2iS8Z3jz3wStq6LPtnH83y6xaoFfUvQN7WLtek6L+6cp86dnqdKTv54P
OW6u/145E6PTRftOsLV95T9YM8ykBXuejOz3BbXqdvTyCpoYPlWlQvde1IxV1gN1jKo62XChYs8P
s1PtIQ1pO92+uShIZIWpzx2J7IPFzEPdzTd84taWx3DdPILHIxIq0DfArvLac1NugLLKrU7L5JgV
pnoGzbkPRxFdNFV+oIS4fn/w3Pzx3zghsHDf8ltSqHPzecJ8yPoqPbhDWZ3mzvvMYX/y7wqLw8iU
bWsNVn8nTEaE1yIbEaQwdURiGP02FI7f4UevnYyoSr88eiInlr7rf5fd7D0sU57EXgqprk7mF2r6
8lq64OWoai7f7z8O4L+2vraBst/6yJvvHYhTNGnlqpNsP6ji8N0NiiV/0X0EVjYfib11Ea4hUAQA
jlbfnbDHTMLZLb2d7FMe8uyVg/6JugOnvtTe6fvL78vz+3sWIrGTAzKWzWMynRIHioJYCkndMY3v
ell4TaboR1vtJ10rbORjteWNAYPJPf3vy75R5ZNMiUTXeoXZ6fL1//uMcc/NY219930GO9j8jpHo
gATwstsZWESruXppi2tjJXx5XYQW9sFZi69Ce+mdi8+W3FBV3S0VzV5aV9a16uZb7hjOI0m53YEp
hr8x7bxF8hW4t8moMUpno3vTjWy3Egvbv8++//T679lcdkV0sBwkOU7uVOd/8+OiLabYXpFOoqmL
Q1rlbQFwy1sx/Gwg5hHleDcUWUzcy4wiqqpwQR2yiiKj7B3ey1RYl9qs3jX2vqOjMElXrQyuo4Ls
0DjlNRDOqDbmjBw8q4dfLmcFIzta4audbdvBbO5ZfSM/dNFK2Wyf77+/Zw99eC5weMBoOE753H1U
LJ+4nVTKZqip9mxTzN334HWxaEFqHHObImvZtldd/eiFBS3DSBfS0jaDmESSxRxWPqOO/klLrM/4
0thhsBFWhZfel8l+Cv35Phn0fx+ypGE8sM7JqSfcq+nNf77n5PUCAmHyCQil4n6ZeFbtKoKQD2aW
n4tFzz/r1qx3/65wesanWmm02ECCd5QCIbh4RhB+896UCP6LzvhjVpCVjCI0r7OX9cex8Wok8WxP
JjOo9mnuWpsGYhIXh2SjAjJiV2n0TTqAVWOw4roPbEnEceOr2O4F3OWUWcM+N0WG5ipaXqPSwUfx
FEn5G/OSf+etR1cxuuO5qdGh4Ob50hPtYT635hldEHBNPyFvuK2cY2t6CKeloDjRQXMpXYFN/Xsf
AQmBp/WyRA9l4vWHWWDG6Bi43i8sSwgLn/YdbptjPhjBDxflV1Vnr3UoHharsw9V0Rf7Yo6WPYnD
HJMWR+HK5mNoaZjVRn3vuzTOw41axfapKXhDbbfDSr/28unU3I8AD8OcWGpCl+qzydh9810rpEET
sFCHEOeVIeegTneWHvW+7uz5Z1njba7KMxHa3i3vpyxenHpnKktdSASW1/aPaTTpF+MD1HgjFgg3
4MD3EojuA0ZewtPEF4fgsgtldN90aMbC9XFjQCXdmSUeQtwLPLD8Gqu21XBDjuuvWkzjy78Vnk0y
ao0NPMHn+bi4xJF+L58quwENqNw51ox22fIb6H9H+8bbSWaE573UujxQhlpntzdp60maA92HL1OE
kuPu+9Uy9aJhHUGF8+z55bvqNJcQAuhC8llVNP4ZC3+6VUGRP7NDXtVdxFTno5Xvvi+IBCLc9wuo
l8a91CqyNtrKAWFUjVxBzxy/S1aiCo+m5zaYkeRUHbDC7ym0nZenrBv95K4Qza6wgqbg+penHPDv
lb3HW92ogj3o9GU6hny20J1dBmOGq5KOWwdj2UGtnaxnGc25WsK/4/rVwhhyUwhp7yJGEOco4Z0f
kv409tK4n8zyd2Ixh1uENZ2BGfE2fa/8/l06SQOmIm17Fx0vP6q3HZpRrJbHFFgLnj9w/VOkyBqx
J+RlvrGf0xQ80SiGBw/Qh+UHxbuFKKRCQfySNM7zqEV/MAcSrGE2Oe/gU3FOhtQeRvRa4RSydYkJ
bND6znW0Ada0fvCrpHwafRN7Mn6bjZRNcefWrWbekffvxV9E8oIDkU1bU+RfnUgIlE0lKIGmIq9u
nbx+9xaMoObjWA7oJKGsbWqjcg4t1hufZlFbfoehvs+PZZW+1jxR9gaLsvMcsHEGqblnPeCf9Qxl
4vuzOgyWk16/9/2Z0eALDVDcxKXJ/As0X/88VXkJXbUbYV8O3TptlTx4OH9o2VahuwZCf0NFzF/O
Xi6eW+CXvswYpaWLPGvlz5do0OjxMKvptwiJ/0n548B08xMu3PLsJVl/wvaYYXIcXbyapXn6/nf6
FWpR6LPeQXTT7XvH6njZ4/cR9P1BF/xNqmqvhH8gpiywpC/+dMgkE1pdD7TgzMrvO2UZZ782sHKu
vX/gPUYNiWxhQrsSoiTY90EQXpDhOqcSrGFSS+8h8OueiU79k1fReTDWPN0ZBwlNTe5/GC6eZyOP
xGXJjSbWkFjy9SHvcEXsA49xFjKEfz3fMIryOEzlnxCLC2HWZ4OhAdLdLorqbZ0KJj00Em9TAdiP
VXRdtUQUQhT877PU8rZFm7BbDOzpXAF4ilsOo58RnWfDXu4rL+wPL4NDArHhrzEsJrouIS+wU3aa
WdR9VebqiSG8sc2xTLgzAkbQoucsS0C4oPvfWXP13rpgVbMQeWc4rNP9IBK7zLXOTYn9u+hRhkf7
IK8wJLsDjneP5s7t7fzi6tdU99DIhzcecp/wx4otxxCjG1PAY8iew4SrPAmYsgLxZphL1rF3FG7P
gFObEf7DmZZv8o+Dn6XHiCN6Zzk0oiJNP1g6zxsV4aSrnE+j7nGAzJiQ14GGo5kWOmn5a3Hrs+UW
u9Au8xi5OGQz4CK4mZeYbMVu0xpivOvRnTTiaOKn2ETSp7Fisb5xg5FRtTgEkaw2NV8hmC6JR5zx
5jIS5fROkW/pnGd4i1aK4yzfW8Ji4JbNMfFPf5Du1XFnarGdEGEZRnksLMg5fYlxujZBmkVCsBWY
XrQDaKDEPG5VcEDHhF4rtHeeimcDn7ChW5IY2U2FgNaLMuJnEsnAMG59OBUpTSTD25kYG1/J8shl
++mZFDa2gSlU/bZMSeSJR+i4lMFdaRE4xUaBIrDfZiFo3GQ4DInFTKoIMMybh7xrq9g3IwyeriT3
NGOykgcJhI4ezjSGEq5ucZp+l7Np7SGsbabMruOgf59t9HtwH8SGtCDic45MWN4yJuuLiTJ1GBjj
IsMd0oCayw5v9AnZbsQ7S9ikf5iaqt4Po0mg9ChvASoJM5qMew32CpkdjrKywoW3dOcMU/nsdizg
si+a3p+JzPrD6HxWBieSmfsXN4ywjAOmZBOC49zx4TOspxVbtfcxs3k55cQipz716OveOhYLG7OP
fvQMaQ5qTr48lbHSzRhy12sAd29Nx8VNL63n/ZpmyaYvU4eoAPvNwU9Sqt1msO9MzG/9vdOaCqeJ
vbdtG9v3aKGZRvskogB8cdq+Sdnu01TBnLXd03Iyy/CtyjyLzVGJTyd3jYNhUTel1HCRVx7pun/P
oj7OaL13rGcvXlu9O/5yN9vzB4O4xhKPdSQmQDJZeUjn4g0CxJeVjfPOCORn7oqbsw7Os8AjQt2w
V9sf8OSqAi9rWvhjso98grjgzAubOl76SibyUBkjRA/xxU7rZRZ/1ntl4EAME8PYFE6BKcRPYE1j
lDDG7NAyrl0s9TctA1ZDGAFIVfvUWftHpbrYGhEsP+wX02ZQE9yolHjJpI6uTaid/RJmbPCmPLYD
Hmh+NR9yTWrYmLmvI1qnzWQPsde3H6YfnvCBlTzfuvccB+KK2Ht2KxDZuHZf8KzuAi/66BLYyo1p
PlVuk22t8a8P9w31MTNPdvuT5+HyxVKyW5ryw5wpiVAB73GRtnkSXlOrfvFJQqUYSrdZWSNmpnGx
muTFM/D6JCkH1QyQbZt9r/dFdet6NPBhY/008vCQaiwIsszu/BVH4tjLKXLrzxA/9cZx2PQ1KdAl
+olg54vkZGOcI9i1eqZ/B6tVJhRfM+35xCRnz8vDwjPw0tj9hqwM6mCp6he3d7phJUKHju6ZQTLo
4JUpG0zlyfLcj5Oy088JSQl9MBI3iEqaF+NUsR8KF4OgDxxEOGLoPoLkE0QIhF4IbQysq1+YCIKd
xNaq1giqHmBAUwLJYOz8Bl0q3Yoa+tEUXGymODuZ5R924RdnUdef8BgQ8k7bIS8Ai9W/B7svWBu0
5OrJgEWZ3W5VlsBvVdO5t23qJgnuaESArAdn76RswJgWuTSo2ZFK72aex9Ih8zatTkNddDHclQi3
LIYmhR6GRVKNG83IH0Tr45F2eDBlxbhHSMN2jrnkJkLflrBW2pXIbRZM00slnyePUxT9+KEwMRQ2
nMkNRCDbZXALO7rz582CxWI7/hqzPOHqdCV2re4hRTWPxwtXMQLtbW8CV9aV7i8yh4FUCS87jIg0
sZMNXAYa5GcePVi9+9d0mXcNg8crM2TcOkbDK9O9VtI5NRJkmEGw25Z28z60n9j6yWMRNL89/AK1
mdUfk0hxgwwFVIkCe186zzGeO2PrafqNXHg3tD4Dc8+a6LuyiyOtmQowO+6wBia+ceMgmXe9BXTK
UHQw2M9agAVPumcBExamyaItm7ZFGX5kk03KcAp2z2AzHHTdLujyn1qobgdDgAG4iUFeCfdnaWGS
SMgT53m4m3yf045BrI9up1lwKnl6zA+gOHAwLCiK+4Owa1adI78Hld19a3SwEPEpaKzQmyhtfUqK
6pfPIFJ2AeMUePS49gZIqdlbX5UxzC0MYzL46HPMLb2TYDAe4oWROCtsi8gwXTB9c/54i4rDKU03
Lc65vbOIbQdOjJF9+wjmw9y60T0cE/MiShtgQ45Wso3AxCNlPnLBnJbR2PVZD2jZ68JYqelgqu7Y
ziYJ0EZ19dvSeZgndVg4Ahkby0fmbCd++wHLXGLv5djEuSGa/dJOfwZcOuMYXpxC1yeaRrErjMQC
XZdfkK895QP+VZkRDZviheNf7pzl/DNPWSEvaXiFFrk1odYcV7624ehwY02M7KoZGqL22osiHmAv
PNwQK8y6FPO57dTPigcklA3sCUHJZiSamKVX9jlLS9Df3YgnMn1yw6KK+8C/a4YB8lbbXzRLRYys
aO953aHAQTNahinZGYX+Ta4HPA0mOujS89ofLtrLtyyxf7IRVQeYqcvGGaK9JD9q40TlfKpM9kxI
//dLRx6EjZHFdNuzl/dYdqORsYb51ZTOyKie6dxSsmW1R5R4TgUiTEZvEjvMOevzr1oyn7AQGBZG
vfONxt7PnQRoB5Z0iTCyrkKZZU7vogRJvDDyXVGlFe8vAKdBW7819o59NJqwykqKZ5n9MRPrsTBM
4+CsYY2CrJTYVQktjoVapTPfYdjAO5i5VA03lovpol6k5OtZ3YYTQoulQ4OTwcAduIClIP4wH3oe
uu3MAWtiCOsW66g5AQ9VxanS+9YHlEK4iUQidNmy9wpK/5ZWGJ58+4pa+gJ61IKIC13fTCltBsxg
SQNSFoL6qIx0W7Cp2xn277QtPkMbU4BCwbYJcyZEM43SmDfuJsGjvw/Gai/p+qFamW+txv2XQTVJ
B5IGohHHwTRK0CZmUR/8FmRvFN2W1gLb+8qE7m2elqu1V6mi7k+8JyWcg+/TTbuzzQnqjjj1Uswx
PB/MQuIOZbAXDOYh7Jn6V9MFp5EFyc2+9RG8AtvNKTFtHr1oUUsIJFxFDfpk72wM1Q/bqF7TDPCb
Ij7TE7/QD71T0yOYitvau7ir9s3N3PLJqiHcbXHpvNtj3R8InNkxpAYQ5SpkYVX2Mfujv8HiH50b
Y3pKwVKY/rgiwSXojX7ThBw5AJ7NWNF2wdUAszdODXSJ6XO2rH1GwDhySKDouUuojTvwJTENW+X5
3DZiqHcDnUaudbThiDxSlFK+mvK5LDE1pdVH2T6YSn0YzOF2UPgV7cEENMizGbDQjDprWdPwvD1I
KIn7MsjOqYpGcinwh1aBosDoQ9YUUBgiDXpmTSdKC66DPJVZzD6vO9ryK4TnDC6wKe+uXTOj+7Ra
EVcB8kGWtuuSzDnbLsZFeB8HPyAqsG3hLMkgPzmOfGWg4m9Be4Ynw/c+bDa2GFZw5Ux4PMGu/DCd
SsVqnB7auSo2E95zXj1og57vcoGMIVxmjhFM1ruhFa82h+x63DAx9Z7h0xfHTnNBMhYFCVe4eyfR
/jH3muce6gozJH8Gv2icR+95sgHzLYOojpyhezAju8acHwiE2huebq6TP14mKzEfvIa6juZkO1s2
E5yFeJIE6NM6+GID3ALAFxmBFIal7G2tYPAbxXh1Kub0Y/9uzQkXGiqmVtxF6KghwQD4C2cD7fL0
BhGSA4GN0aIM2AgijXup3pXr7zwZfmV29FGlyEmCPDolCOG3oox61rn66PVZu40y2yNwACjb6HwN
S3RXLCphcjrTbRrlOa1+MF3DmIkl3fRTVlBu5FAKWAeHp+nVU93Vix4g+bVnZbt/ve61oGo99pbr
cwL66PsS5kAQfPad7UnM3gs21womGHCOlBSG1CZAw+313sinYOPUEjSCkV6Gevjtjghysk+IcZCN
KrZfXmu92WG2d6dq5vKq8OviLkJmUaFmnjgOMewxEzTiksSgXQ1Jo9A7kM/rPU5R2g0LeZwZjn9Q
JKi8xOeUJqiRbWBDXTt8GTZbzQVxX9YBF8hcENvK9P4aFrpQ0HakqkwkW6zfQsp8jMw/rbPg5LVT
tbN8GEf0oEfONzh4TvrFPmUDmce+CPeXBCtIlgI/z57TgfcM2ImbOFs4jttF1PnWlOC4TQyZKImc
R5LFUCQgKGH3Mn4kaS/utPLaWE2CDZHJJYCAg+levh1l539MJf+hrBAsdB9zNkexd+lVae8Tx7G3
nZdum8T4O7JB2UadzzN0ta2NuvgBHBdaNmXnFo/UQ1G4v7N2svbwz/ZFJ8QRAgxe4giodE79EmKB
3kaJhkhT3dAz5NjX/K8VbJVp681LKgjQZuut9/lqfzV2YQ3pcbX8C6yamr+foyg9inX0LGye8+4U
VTtzoOjNSqpRSHZxkGbVwdEzOwSNBT+pn2dIcXEE1JcOkad+Jy9SdfzX2fTLgiPAeS9S3InDgbrv
AyFpt82ZZgB5BbRbGtT+E+t5noAN5XqrYa47pgG61mEQ0zanzPoxjKRR2UsmDx1MHsT0HMiL8bOR
Y7eJuokn3/qBtGqU9WauYvRjvGUQSb0Mp4+vASBZbXscdVUhd7E8pIfsEFrG2p4//kEwbm58C4IT
9ygXU4Cmpe2PntL6CP4CRhPQrjTzL9RkPKwYbQRDDTPZ8XdYKD+6aGbwtEzvTOOZ69gnaXKYN5KS
VNfz3pa+3jPUK3RKHWtV/b4GDLkdLYXbXYQbZCXsHxiw287LMLds5Y5VFr6hIDRIfWOmfK/WjX6F
bJICR52XqOdH5G6/T6xr7zi7en14r1ZtLjbf5LYAlCKg8zAZssiiq9ROrnLJ3uD4JcEKgkj5sxl0
F7t9n+6afNnLgPtOi+RiVu0nvtJgI9j3bKwEga2DwMs0GMeetLAemtCNDl2exTUt5rblbjM1bENv
KY5GGTybWLrRHC8Hp7XWko0D1DU7bmnYJNaaWyO621A/L8yJ90zhMiA07Tn3yrdsaO6dBMQvWsub
Z4I4rOboGV0DDY+GXeei5SyaJmHCYZEt2pgArnxqihC315PvzAcd96VDV+xAfair5m/eAWhi9QzZ
zf7Zut2+THiBOlAOXJ+QyIeKGgyTVkAO5kDPJfA01a+5OnZsxZ+XMnkjRcrdJgI1IERlryAIjKFv
vrWcoYlhDgWbtQPcuVZ5tRbzxi50hPGrUG2l7mEqR3uXg76Go7XN2CNSAE4VnzUUFT7SLn+JJ1Zc
22pIDxri8a4zBv/gR+EnC2lcn8fcqtGiGNFjVPKJscw5zozigr6T3U4OAmkBTVf0x6mmirXHYQdh
5KVvZRsDPn+EovEOzIXn6GQXQMLzn1UibqjuwlO+lMc2SX7J/H5EW76ZBMAWeox6g7gMTiqrsXK4
K+011jS0iMgK/0YEvEVTSI5CObLIaghu5+xwHfsyV5W6jJxRYZp7W0Yr0aaNgp+GUnhX0xdDaHWx
BXPXISPQaGQY7Frz1Qhnd2/0SKeScThxhco4SYPySKsKPqOOy7QLDi3PxdgT9pcTmh+DJvPAwzW7
LerpIsxiONj46MZexHkAMmjyOGDa7qmXy/Niq43spARP7dOTzNDgpPCeWw04RiYU+NpxGQw2IxuJ
xhmpGicHC3TJ2cm0OOqSYzsVwZ2JxHMBx9T0w4+ZidmQamLs/Ivs4AYifp6wAyftccY3UpSBdRAm
FmMvkPLlT7CY/QuLlVvU9sTAVOGyCwzraJOkvA2z+wFh111neTfZo5uUlN+7KrxEUkF4xVpyljSO
XhVlO2S4d3nvFaeBvdFqzGnjxLX92NJDcqAVAu3SQ1HQAVMn04JosUYIpCyLmwUKLe7quMhse9/A
yd460vm7DB7g7RRBTEuhnxfdiqZIH+cMFLrh8lUQqZBOx96Xri9j0wuKwxQ8kcAqmAsbBShqVGxN
YOwLPCl7T3wU6MyNqH6xI7Q/SeqURzmET01tYz2mkYO32u3BPL2bZUtDpOrfVpehM0oWEqQ9caQ6
pO/CWjQExrHmdzkIbVCzIvI5uSH7i7F4TjKgkLnqOe+V8i+6xUoecsDnCqOyUhZSpIJQlISIAcGo
bgmQIrWI2JqSIT1g8Hu2EXtz5r53oEFsA7ssLmVV7fMiclCnSb1tJM4PWvtPmVLcI45QNYTpOhzg
aifk3s71TjeE7CJJYV6Zt/OhI3FgOwAlYSatd0IP0WPTKiAYIEViwzu6oHcIUQprxgwzHBfhvRim
HUONcp4oG+5YIAPo6L33pgrgdS/hrbRR1Rr+QifBiHcaSCpIB+vHWFW30udw7CVnkh+m27yZ0tiU
/DoQbeaNmxG61gFkWir9gKnDuysxFey6tgOW5aHGDNnf7c0ey9ki8uHUcslvXOV9Lnki7zzOxA76
HsW19YiMinFpMS/HavD/mI79HEW8Q4VmI4RhBFbhHZC/iCL6oSSexUeGj5TTuevGAS0sb00fZM5h
wSm2UaWhY6JZD/NSPCau96yCGtSROQHXGOgcAnCdFJE0yXJlQIKai6XoaVnZCiVptvGlWG5l36Fc
SSPmxWLZ9WalMKJilceJwBo08pFSzo9DC4RjWpKHIrL3wLp8pgK1fSca/2kZ9BZtgj7QJ2T7aI62
nV2SNjgSC+egc0W78U4FNT5GAbKBlodrYSGEz6J2eVUJaEieLG96dKKDK5EKDI65a1JS7drEOppE
ofWRoR7T/FdR0pL5I1gLcRLFmN8QoV9bjzl+lzcxlkj7MPQzMYgDWEQaDQD1PRdqhx36ZVH+vsgb
Wi5iLBhV249UJyEbyvHZZZiLvXPR7xlQriUKqW7rpL0bq2szOekld8Eowhs6ZYlAwm9+FUi3djnl
OyejQ/hPJPA5p286Z7edOdMOdi8Up96EksXP0H/Scg3RKER0DFqKVMgcgrXDYG66p6Jd7rlRzYcu
5Ob0xiUDHvAkze4FIzTdUs9zRBb3IVtd5kDpfFcb0cvcS5JnnfIUMDXNlPmXEuI6t6zMwsxydzad
7Qb8CaBwXErnsfUxgsBKimx2aFFgbYeQXAXiFRjlWMJ/DcPklsIcuV/U9KNgwrznomdDr+C0ms1x
bvRToqxu23ISD71hbAesxE16+h+OzqS7USYLor+IcxiSBLYSGi1ZnqcNx/bnYoZMZvj1felFL7q7
qmzLUvIyXsQNMx3bO9KGj5WLZuLlJn0DCcbYNvM+a0ZMZzAepzk5CwaCfVlb0SHO+GyLdsF4kvDJ
SVSIZVNviUT9YywA3eEGLw2Oea5HwZtvVzH/Vh86hv6I7ApRsHP2uYMvAnzJqW+9PJywwKL8TvBy
i0thVCv7hFG7y31jb2CJp6KXwaF+mlUisTIoj8GNuguwd3fEfLYilH3mI2IzJc4lxLjaJqAqA7B2
qvcmZD9Mwhjltkk9/PhyMJgTkEOBv73zdv5qh082AoLqsQenESXOGde+U/a3l1vAYjtabErPvSAm
NiGjwq8nHb1hW/PfgM8BLwoXBJARz76ljhhhuEB5Mt8AWeNqFeyD3v2wbLHpmlKfprz+T+XimUqL
5M4Ae9N5xaNo6/ah7a/gIXXIzvqxbBAMf8e5mS8FSCF/o8qp2SZRW2yhuBG+SZOHZpLAF9fyG09A
xQw2ZYprDdoo/1T6NLE4ZY/DknrK6GRjMmKPQF2jnNpv2dbOgzFyL1tym79acGdy971XMuErayeT
4mfW+SFLwWAj9wpAWOm2bLjRt/D693Ez3MhY8rZjeF7Yb8dz+46Z4EGW8PddF5sJ+KPlLAA1QWv2
sYIPhAHT0TiRH32v53sQm9FDKax+K5X3HdkFBuv0q47kI6EdDqCJ7BA3bgouFbQcr1peWKXG5zQo
D7ORwmF3bTyjP6l080NR9byN2TLsAxeqGOaIF51/r+Go1UXvgIZk6xR3xS9J91OxQnTMst85DeEg
mbbgdhLecqNyLoX2Lu3QOSdgDBuwTgrpYy1hnLG6y5rEm1/ZWzHTdFvF7qHoIHWCqPFVvee7BLDk
j+mRmX0/W9NfjN0jdJLUvNvwAqEXZVJg4cxhIHY9hvSAfB5xbLLjd56gdEEqha4iPpXs9DZQdY4y
Wx4YDeKtI2gXmm3v0KcDNV1K48XI6+F5onnCKOJ90aIN47f8qVPWIkGnZsC7ZPeCLnkSTrmcrJWh
msY8C2cecNvBSW8rPlSkrL8H4xlYTfbSGt8G1uNNXpG3GWk09gFWhfYCydatx2hr9r3EWMYXKKmQ
pai6v8+XmcUG69xtRXPzybXhikSTPq+9KiwF02yYwEKUz036vPgsXOyS9cXSsWUMgrsqLo2tGj17
a5nGE1JWsnfM/tXJme5JS11FWxg3+R+iKeXKAw/3fDyyMGHXA9pbsL5L2E3olmqPyQnqDyN7chbg
Svq+8a8QTpDKTo6vngNEioOAvA3+ceM6E8G5FOsKw8EfVINttNooPNCwSZHyMC2tc9LKj2UQbJnL
YefNYuCmzpRMHCzO/atrsKkzM4hCbrZmoqsRRcz7Nsy5PseRedc33nOQz3UoVPcdFdYZ59my842m
2w3ZC7B6F68Q5Bsj8LY5Y9JLM6fXJSvvm4UMSzuCg+E5eaq6yjiXPS543uD/aqdv7yxdvJZ+4h5g
YnzZGDRCw1rIuZfLPhpMXlH97dks5+qM/pPY9AekHHbdyVh9MNvl3OOHdpcp47Iuvm0H/wkq3k1B
JN56cjm7LdK3Q5npWWRvLMa4Ai3DeEFjp4xAvqHQFHsW6Mzt1qs3/ikcpbKgRyppYvqDKufQm/F9
HB/dGaxwYZlhwXpnQzIMc0NhYBATM3Ssgh8Io9jCnYgLBj+Cs09m28fLA/aX0C43kmBpdq7XvbFW
TPe54q4PHVTG0AdAVCa66w6cIs8OHdUyPnZieuVOFc5FNBIcFJxYrvWvyz1o+eO908yvrl2YBzhO
5Y6IIO/4gvCNiPpdxKdwG+DLFoQuBMhE2Gfc/13hmMcW4XjQMWqHoBZlmMxnqBXfcpjvi9q7zCSi
N3RP2woaeZ+6L07mnr0+/rawE529gtPQUN0Oxj5l3+rQZUwu5oBGjEHoRWYFNk6NbmLW+kAOkcov
maldsBPWXS9qddB2f3GE854W1hW+0DjMFzB4D0s/zKeGXgG6THYR3MfVQ/ugqG3bFXZxn/R9Qas3
A1HhXdycANWEONkbdBNisLM2lp18tfibNWgVLPXc8dkEXdNleOintamoprBBNeDwXNhWcpraHRMg
Pzt9DBuwXUcd1E+ALVieVo849R+7zPrK3jKTP23Gy6OXeq+5nObDpPQRfkNJRwUIF+oUptAzs7Oy
jcOggkNOrouILGlcO/a/lw4oE5e6HDHP5lv0n21veZwDan1hQ+xaJOI0MXcBuXqJoTUx/Ac78xZK
uVjXRoDrIDgjlxtmEVbN25pb1qBwNmgOfAK0eMlF4WxScMm88+b3ngqPjlxP7wCyjz0bqwUP8CFF
b6tTBL0lPwELAI9s8PGcslPt5j2bmG7nGVwsRdke2yT7h0FEQFVbjC1mVWjz5psmkZw4zZ1REfHE
DMfwlMVvUscoym2PKXH4bedHx8f9zzq7Zw+cmxL5pJKQf3OEG2AWeUXisk7WdvZwHVvJwL4m9rBs
mjfHnm6Bbd2qzraBOcVw0zRR2WA18wy4mpCdXn/lxI9hLpofDIj6RmuXpdi8tZP/Up/kUEI0GH2O
94LiJmq2wWci/PiwWDjg6pa3f/84ighPSg/KZz7bqI4dhq/IXw6t6j6oiIY/3Ocfbtn8M+MHj8oq
tiQ5XW5qb+X0Rwu8S0EuH9t2eM0n6x30GANuU3B9S+/APm6NFOg6jQ2Vq909H70zGU/AWxgSm+C1
jtLimKC6OKa7LuqjAL0N16x9M236LFOyw8iYpTbe64nHIfU7SHMN7h+Q1BvTggIUL6RoeWmoCEp2
GppmCoB14KGMX9da79q5h8+leZ+X3yT1w0ysA4OvwIb1OD54DPsmgr7XNc75e+EWy00sArXp/deA
oAiFOd2Nrkz3TZL9Vr75h3D1lQXFiW1xsqtG3A1qukb7tBb/6hjnOet31qkRrM1F4epVGpkRC1BT
HUTtXkvypp1rnzmQN7mUkDo7GjQsgl9GzIoksLkne5SIZLuKbRvFQJt0yUnZdkj7ookP7fhJCTUe
zSU+AD+FAjp3+4b9cLj+Chxtv8b28NqD56U68hcf0n7ImltcJ8FqRj7KAM1AOf+iLkYHjJ2TP0XP
67s00/JhmP8BaMAm1gXXhVl4HuyNnrgH6qF7n6hL1w0zB/ISTz0OyYKab4gKCPO62JHwfaTMoQqB
AlEFH+g3L0seyA5goyF2XGH1eRVNb2881GdPZhOyLKn3ihELm8y8DUitsERKX7SPuZJtRc8B4m9a
20ZNkKgHC+TaaigJCKMNA9kfqhAmLb4w3IKTlbymVsIxLsqnIR3lbirT+WQnf4gpb4uU/7UVf3bt
Byeku42wZ7JHAZcwX3ov+8NY+1XZSDnTRIqsz/9beLJt6U291amX7KQml5oOkuBUB+0vSW784zd/
lAfbiIrtWHAdg2NL91BKidzOWAOcA6KJBnPoivZPZ8kZzPFajfCYetwBxiD+gtT6Kh5FYEZPZvND
Y608LCnAHiGCE41ebSjTsryUoJE3egAcKKRtr1ccOI0DMogV/VtYIu+VIbtwFOVFM6So9wHDZthm
WBMimALscDETtkKeWpjvp8G4NvRB0d5mscy27+EQ1Kwb3Pe+Y6EeGOsjEd9GT/yKN119l7OFOBYP
0iV4HqmRJVf1yWptMyrLZVnA8OVMiOipw2FcSlTxqGaa7YeDN9dHUKHWhsWNSvLTAM67UjE/UzUB
CgmozIUQE474oycz/09rLsS2prwwB+Ho2U8YCdw7K+nvvZHeJ11r9newEaMhNlgDm7coQDXKyplB
eihCIK53Haz3CqOdbZcfEHSQxtofy28E/SIDYgHuAN33d7XL9Wrk43OYfOw6bAePKa2AZcfzuZwL
d8PgLcIikH8qMp8to/iuOazZj1nPIzEp6rvqEoJB/a2V+Aiqo2rAnKX9WIaZO31BOgH60+ENmaFB
hgCirnO5an85IENrKZs7d/HgSbBHSs0PzxuPdN3voWfyNO/F0YpV9iiy4TuriBc7UfIXLdlznTmC
ratzoiKgQw8HjGlgxd6YkOXHqH4wqF63il+/c66DY4RmyZxk5Rh/LXs54Av1zuMT9+3rqHLqgSoQ
z3Af80MUl4c64hZgeTwp9ITcpdjJeUN/Lm1THcmKpTu876/WCN2hdeTJGfpViz7PiDKVoy99r8V9
gL83J+2982xrr9iZUcd1Z5Gg4piOzjq4oGkG9G4cc7u8NQ7ffNm2Phfh9ps3IHmKYg+s7dd1mxmt
jMtrZ+cnygiODD1H2rbsfSCH/zQwaxbrbFY42tkYnL3ZuiKOs3+dU5agTU18KFg2nSANHC+ULdvg
IzvjtRy4d+TDQF7a4NEAqXGbEHpmqePFJ8dO3ymJTNftepOYLm0J+GRUGrO+MQraMTS3V7/F0Wpg
jwQuF28sa7oKjn/caNN3msSXlf6cO/7WaDH5aK6EYDBT2I924dFvWN/p5FyKMT6onpTL7Kj1N12Z
oTTl3dz2Fb+k2WOrR6jX7eVGOZO5JRt17/oYc1ENKI8dr+Vcv5vSMCF7+vdAd8C/uepZtll9Gk1c
qmhRhI3mN5q4OLMKf9z1qWjCyIxKTAsx5DKaAHCQIXva4i6I3eCYunQB1mkUEtilpa5PP1MTFzNQ
9oQtrvs4d6xlolqdC60fqCtDVOff3XQuJF2fkd9TGPjS3Lhz8wKnlX7r9bes3FtPsm/ft0rwa2rP
AkwD/rD0IpYOlJRjU+XolTcUJoMZxcSrhtwRKnzhxx6AAJcw1gPUriWjmLYLZBN2pr84BA6+36gD
F2PchiVJpkoOe0ET45iT0SR/kWwCe8k4eY1XInGcaHECUJt05M4LfooOigQmyjtHk8l0oxgJu7IO
ZVxsyzK65/aY7SMP4rzmuV/Ya0Cljg5wx+7YTXcbK5g+7awmlXVOaA8IZ96XBO9oNHGsZFum3Xdh
DZA7q2TPocf1cp5fMlDWODS+fUQtfkM85oV+tCJxXhrz2nTMn0GdH0i5d8zpDt8U0RyTZpVw9dJO
ioXGICFNWCSNaVBlNbm065whabuL1waG3N7MhvzMERAQpUys7hnkZe4EgxncFBAjHBT60XCn5OBQ
XDYN3H6QUnf4Ix5sNUAUkfqLUuenEXgh+7sJ5+Ey74bZ5Od1rpSq00jSZwoDCfqA1V2dya85GuEF
NeZxKNP6tW9gCFO0u1x5kr6Pfj/sB0lLJxVqd+5IWGPmg70kyYFeGOgs8GBjHi9YnIQ4LGPdU2TK
P57k+a2oMdhFBccPJsFJkVbxXTEDl3bibQwr2ChzrF7BJfVwSU5Aoo3Kusx+8mk0OFqFyY9DJK5G
nGHq5qPll+Ubx+qz1zbOZuZXOVGlkC3qkHAlYfvGuMhfo5ppvwQZwiZtixGOUG9y7p2WwiMvxbbg
OfQtLyW+QQagqPTx4Ue8RRBZG+3Fd1nwCdeM+2vQOcwufIVi7t9Mn70alMs8FDG7nvYh9+C2eQk7
TcS7fdtEaxKDTw/MwfOU0n/jJnB2lll7FMCRKav9y7TCMQeX3eWYyCe/6kA8FpqpOKpf3LFXGM/j
PWo0L0Xg0OJjjadA/pIvIs4OnSn00uANUXzNi4440hrSI1okx2nwERyoX7RTgh5+sPxYq0VZ6ybg
/dTm2yUFZ8bWHyKLSC51bD3oN47ygqmLeg2jfUTtrW+TZzHdoSNZPKAitAVOZGke0pkPXpa+WoCh
aN/yZ1zbNtxsJ2WUrISkPOmnNYLxAttYsQ7+x+jD4t6haLdVVPMoXphZERTq7fytSexL4RtIvmtC
zmzOc/ICtC6+xz/N54Yc75QQSsDcjudJVxZQCv5r1y4rh5kPaKwH+zrUlLgbKaEiki/cHLON2eT2
CYTTPq7IkoJ1uOeIDU7KpzHbsApyMsxMVDgj5A5p3eOfyddKUu+lLRNv0/gVm8n8asuFPYARg4e2
6V7JWuAdHGFt1P+jiHeigV2++gaeigLbLF985r3nQsMBpmQcZLs8R7ALA2ExSRb3KYa3kCmA1oGJ
CzClPb8+FqduMr4HE1elP9J3TtSR4db6hh2l6TC1r7IiFK2qNUzBfjwpDCbgSAGvvm9zl5k8W3dI
xZsslpJ7NR8MNaMDTcgZGOF4Hi2XWAPFVm7toZvcDVWLzbZecNLH+ofCCGPrj9MvPNL/0KQxRTli
63d0ny0AMs8z/I9gMR8UMfjUrD8sWkdJmO218P7LDQyrWLdqKIUjajgOAEpzWoarM71znJWRtje4
Yqgi+K+YIouRLvrxnYD/gdS26Dt47V555WwqbyyAw04JwE15dY+vgfsE68jYJ1m38KK1DfMN+P6W
/qeeUmNbkhOtqBYBg8yNMH6Wc2IfnTWP0/gtqPYKSSeijnk7ggndaJBLVm7GW+L7LH4jbuRw3Fri
s2ir1DhpDPS0ioxSHr22u0a01uxSk5mYmronaWhGipkzeBQPgIe2mU7+wI+/q2DvTiPcio3ngYGi
Ntmsn7OkK5AKir9sbCfKisx76Wbk9d0zb0+K1u0HKPjfHRLHXH3lbKKmKd91dXc/DMPLNIsDeYIL
s8NDFY8fdLFt+95EC5Q3f7BPs71OrNq7xlQdjjp9XsM4dcFl2ShIyNWDxOCp6KfqP6RDYKc0ys9p
opdIeP6vbegQJ91uTuNzjPvG0MU+yXVYmgt+FlJzVmNcaFSfthTFPVvDjx75iKXJgW3sR94ajzkO
QRsVWtSvQ1KeMEUyR3qnaq6dM6vocKSYI0wbmttpxjh3FiYgLtJGuXDDgsqX2NBEizIPY4RYLscT
MJLSIBQY3IRvnl0z+M+aTPz6y7uxrj4o1VxOLj2MyOGHqEcksDQzgFcgRmB5OnTGWtQTQMQydVkc
ie4xFvSlPg7O8mdpWn3YSrCS4+7G+sueqlNJd/NhjlXBDZqQopUxt7mWSf07h267tGFlFc3R93ae
E1SrUGWFUy5+Aqd99OYWDCv7QT5YWj3F8K8EvJMa5Y63OJOSQ/+ggakLRUvQcNTtlynpj0xkc9i1
W7/pVxfRyaMv8xRF6DbL1A6hKTpvWy7kcRb77Hv+Tq7AZV/AcsmGixG5V6e3J7inKzU9uNQieNY9
81bg589WKS/2wPhLeT3uYqsCTtrYn9NayBlH3Z7uyxaxPtbYTaacJ+v8WJioVl4A3xCYfyjK/FAG
VhCCtt+4GU5nVS/3XqHOFA6+RkJfO3/A9kKcB9mRKuvaOPDo4DzXSCyN5Ffl2MFjDn7fHWS8s2Jj
vff+9fFwic1mvOvNCQIU9UXb3wCpKlybOXZDs3eFvMgY8qxSGGzNiZ2QNScflWuTMFhsck2z3qto
+etBD7P86qqQ/2DsaIuXkk06j7qy39tuymyQWHvPSTXvOHsOI4UuEhBXXOXsKRiJeIqJVc9w7Fz9
h6Tw3SDnXz0v3bE4/MVK9C+nx3cu6+Dgtn9V3b+1cqaTrm2eYPUQDFbqEEEqqvQV2tQDZxNXHZe7
eD8ee93cpR1Ds4pp9/OI4LY4fOYfptPxrqAdLJnZ0pBuYA/ClhS0ZoRh37okA5mAwnX/2kXiMimz
GcefZK2G2UaCnWK+NV+SiX7BLo2XfWOjD/kGbnOWpQi07S/jpBmO6wLaawBK5MUnwiawRP6HZExQ
ZJlgYmj6fd23lyiy883wFSWck6S01dUvJoqBPFKFZm0m+xLWji359jrro08YUokEU9cYDDyJz/SN
VbuYQ14SijlhGLmHuQb0MS5OnWYWCMYquTdSfTEWbex9hXGMUszQxnxADsbfKiXeZQRqiC/umK+k
/4aDrPYINWz44AKwOv9JB9KMwk/TjeVioKbthAKN9lL0dr0fC3HuKrnHjryDYEQtGNROozH3ccnO
o7CHU2lxzldLv1zGuD33LAevuWKVy2S6NVP4rWYHbMWdyQaTgKnr+NozH3C3eW+nYQzzNgMUTkwc
BGDK+nHJTnq2DxS0KRQxFgaxIeawDZ0hZpw04i8XU85YsucjwhHmfItDi1GcuAhrwqUoDkLxDqFv
kngSGiAflsPY2YeiSUhglfmMWMFDL6XzJ6FtrkTk3kMXI0qII96A46DH9kk188mnyOs05+0hmWHh
kO8JrBFL2ySvRhK8B9zXoCBXmL878VKzlV9yrJjSILOVNiP5Bbw5q83Ra6HfZAuSTzKrdy7Ye9ml
r0NAVhs95ZATmIl6uiVtdrfkn/jrWcox15duwi4dExnugD5oCIgVEacsn4JhmQi2ud5wSO3nZKrU
UWTWa+HbKEESHNRUyWtqrE3HHTVSQVCEucRN2Q0OH2s+AGkP3tCifnzTZKfWQuAcTNbmaJUYR3mF
sGWRo6PqTyxDQw9qtlKzhu/InY9+171nmvg64jDTWhRd6j4geyaIzmX2IWpKJg0PtSbIcQ1M4H/w
MJUvWeWgRlkdg7J9DNqiPQyE3qEyfzjFOFxb97ccGZfJZWcYcL3CfpxYaeKa9Z4r7egjL8auSAV1
nHwWMGtO+8aK4YDx++cm9mRaa4P8Uh3maPrOitnj9vFpxbxp3WX8wnhxnRMFWnVpHzxhv9IQM6zR
oP96O0IvIBRWNygGXQB0rPIhBw2KbWhG+cfshz5mij37itdWzF9ejLCh7O6pLSw2xHbibvzYxKRX
FofITGgBG1A1qlHEmyjN3jO+HyqeICOAj3gaUDIxqPIiJN59JDW8Wzasd0tHIbB9qXBd7JJlFOzG
1oVuRWPxwKjXJg/9WN/KwLi6tl6t/qiINW4Fqh53/Kgr2tO6yKlpdsoRfx23czyjwOwTz+e0AZ8e
BgmSTaTHm4z6YBt1Jety94iZhGzxYmW0wWQ+NwGciQr0cOjhsGzVcszT73pqI85EjjGfP2ziqsCW
FD9D0WKJK1iAmp73l+Wxd2RY2xQZZ470A4xugX/m2rSxYn0ccRwd+PUCS59YvmFvWo1CxcbOluxI
INZDkG6eMgoFuady101zzCme7x6EmO4l0Xk8TISYymja67h45rxcDlk7kazokTnMxF4NSGc5YtJt
Sm4FUV5lYWIB9tbmwBSAGYkNjsOXhwvIZoLlQbL0N13FivV9v+xMO8vXtDX48w7XG6GOsqF2JYCx
gCuzqMlh2vy0/g5A0YfOo1d6Wzz8yhSmdRS6jRYNbbJxynCw2nNeG7d+ouiLSLQ+wureWMhGoQJl
v1HHdIXe2hLTmWXBe1HINpXHtacbEtb8FcG3RoIUSePQhMSp5NoZ6KkzW5pDHkt5wOTL7s4Nrm3s
HFNDPneBtpHjefa6A27ayGHr6yf5UyDtJyRvAj0Z+AAnrTl48EViNq2z6CFhACSTrtvHSHHkqtqm
eDUu9GXy52djDX/102AzV/eI1oZ5mHu4sQbOGQJZJ9ryqDEurb0v2yi0Yv40lz+1kkEqOu0CQM+l
H7bmcugDqlGY4h5VZkCQqQg4ORlLf40kF91mqstfuEj7JVdynU/w1PAEUb5an1EFUexgsIdypo3F
qL6kObqgP2cgRs3ZdQLJ5UEVez2lkLmX/t4c3E+WWk8EvLNtHeiEbBeviV18ZX7dnRoCMGke/zdQ
pEfUs9oXFkdXmfinYc7pXmuxadcg9rZRdmnj5V9eoc66KP8bbZzY4bPLrKIfUwOL6jMQLqZ8cmg6
2KphuCYRPuIEduM+5XHu4XGtW5v7WinxquSYsvRL1HA181TCc8BkpSFdqADZS2R3JzauNwtgM8ZS
ak8lYS92IdmtGj3YzskM6WKOuJaxuulcixo3Qn44ROML3qREA6anlo2FHHF9iEuHPksJissvi0Dv
TomMtj08royawaaVTQWdy3iL49mken20TmigoVpT5SY2g83ogYQ2xz+gocnOx+syps79JNOrk5GA
BDi6EVxNGEszn0iDHeATdXYqdrn1Tlmwbdz5WrYghjkp/4On/ibk4sPfJeNnNculUkCSE1fgNPDE
h4FlZOcl+T/fwyIE3E3vtD6jDrRQSS2YEE58iqVq2NvxBnKQKWOJsCpot8QtcB3T6MGBHNfk5LtZ
+FN34VJy6bqAn33nHORABs11bzHQ2MDx62Vo4ZwVbTGo764QoUm8iYT4TuUlHc7kS4oR+6+X/tld
u5+B0qNqn9sqw7nRUOyRV/lnKVhAdM49p+S4w078snTjr51ae+ljYxYOsILFje5pZXWObcn7JvG7
j8YEn6aoxViJBDmHNUYZDQnEJ6DMYpHsoXINmGQ4NoyZ+mRJ5noawfxa6Ax+0wK+7G/WgBzaVBD7
3Lz7cTQMJKGeO/Ifm6W0sBdzjQPKgGnKeAhw4G6bBiZyVlRnAaSi5ERnZK+xKfO8deJ/nPe43Zu+
egB4GvZO+UJ4ZlvaxnT2hhr2XrLiq3JrAwab0Bzf0qBBkFKChESSgFMMXAi+ZDWrGAe5yrwn5RN9
qPpHMSJpBDlSijUWNgn7nMt2xg7Igs43sIRtjGPpW+8KK3ifayiG5PDAUdF6TDC4Kdn5keQMZnlf
lPgGtAR/e+slQfWgyKJ3RCqwquD7ZigVBWaufCCWgoNtkzUoEsgGr4IyECcewPD2hFANqojxuyEl
N/BB+EsS1uROG8Yvftx7N1l+R80lFM+qHea4gjcF5gaMb3dV4P3Dm8XjSFT9zhdvLcEXulLdnzqP
sE675j5qCJu0HGT2YF7LPHrOJ/3jeoqoWrthgfjauPcgkvGNKz4+hKdvQw57tLPSYN+rs6jJo7KQ
2iYzPImUQlqPzmnetNFtoKae8tfszsrA+1EZmC4K14ufPGb8sOig86FazVDcM6FSOikPIUeuho6j
TvwspNX6JZ7rGYvoOxJ6HY3nvl5QD3wejzWVjakirAdJ4LWcx+4wBjQFNAPqmEA1Dt0o/5rIBW1F
hm41EHakUI/hL0nJOoOI2FJkWN2LjrBPT+0ce+obGaUcIY3hgPRoX+n/pk61DOSsNuR1qnkej1H6
1U0d683hZHDV7Fvx6Q//OlRDln9BueOw9tJZbcUa9Uoc2D+Dsm65ZfzA5d4kATE/8O5fI8nJZYVe
dAvEbdc9xv14xwNNDKMOW3uGe5gokpczLsKupn2ESx+WynS5W7hedku7pV8QQOtwtp3mj1zBi4t3
oZ/zX+XZ61/mdEr8KAd1EVzz3p4RhJ3toKOv1iGgy0XkXx9TF2T4zoN2yWnUdHwBb1oZKRqqqgIL
sZTPXim7kwtjbBN/UIqLySGocGf79UuUEsErm2LPcvPmslVwwGZIBRHHs7M38BHcBW8tGDeKHUWY
4NNAB4T14tQQgeKjx/+zISjnYgBAXejFH9IgSLCYwMZ/c64fegZrVhXWrcwVQa4xPxeQJ0unvBtN
ErVtozET6fuqZNADg7RXQwfUH9+NTgMTcWS+tHXyY6CtlURkcQLf5faLEiWAOoxGgyL4wGZyQ4P8
ZzlH9gY79yVWyS3iG40wdBjNhNmb8pqM539CrDTER7kFKTeEJb0kOKmzR7kSIFzMsTmQl0JwqPRF
ziE9WTd4De+gzlk0xd1PxVOgW1Q4JOa1HZs/eqyp8h1Jz1o64Jci/4I5+y/ISEQRl4efFCAju9FP
7bT3c2DusV6eB7CuQTl8LNmUQiHmOWftbQpFSRQQVO5mz9k47YzDsWogpEwPjamutap46ZsGvbd8
whsAHIaSajuJDjnvw92UjQ/EeR50wgnZNJZBAYNLgp7eBCKknomZGT2LbQ7vSwRv9+DS99YlneAC
wApQHgyxhtCG9INp6FYVqJY81l6i3n/N1GTulDlHO/IUlDX55yE1T2J5s+b+VAR+wkWFmcS0UWAX
6grRVZIChpDEoQhi/4ER5tFNJxRdj0vJPJ5aAHuTboDqe3e2Zd9SAgDpvKL3nealnLurMqof1ONH
u7srg+KVZu5zVATs4ZF6ILnhJX4feyIGhnPs9LTvNKuLzt4vDc0PfBsYNK9NKf9Jj7GaHfwuTcfv
RQ3XoMfu0oldQSFeBf9CzJjHTAvCg+vuKjtHB0p+A2N6j4DMm5bBF3O5qOH5tqunibNtzh8JfpxQ
L8eSgs563dEM/kubpFej77hiRLhi2GoZ8z5rl3NfuK+84q/UaW8nQ63Y0Qqecpm9SUwdUFo4Pzz1
ORmCqElUQqtaBLzcbnrvUD0ghHJ/zRZMleQhtd9OoUFkcQxOsm1DnLthGYN/q/iYmhPu7YWYigt0
lRX7+s2ZDaHVPrjqyNvGC5K/iJE4fTJvme9/yMn7ioKYqTUd/6qi+rF6fwqzOL2Z+nOCfUB5yLZs
/WPels7WtbFED+6HN0gCplDkBC05ViXuQL/QYK/eg6EJGztl8XEc5bKfo/E1KuuHNJuOA0Eb2bmU
njbqg5Qj7lfnA7zUtTbjXxKc67nrHlhDMtGyHcCW1IQsQp16+lILn0ezvZpsfnif8SdGGuAjL/5e
r1Os7FwYYEQjF5wAM4eVZXwFGgjsaEN56OuavJxueLbJXVo0OxM3FWfiqfXBXGAAShLjqcxgu+Mr
p8Sc4uMmt94NY/z8/ws+sKjGj4XFNYe+ITL2BPZ6XDQ4eGxkKLKCLPVfG4q0qOyMPPOY9v8WaCxx
Vj8LXcDc22Qjqc0pgbUrPGS3kSOgJ0PNSRwa43Jpkv+xdybLkSNZlv0VF183ogCoKoaSyhRpm0ca
Zzq5gXDEPM/4nV71or4if6wOGJlVGZki3dX7TkkJCQ+S5kYDoKrvvXvPbejN4CUWQbSPOqZ+85Xu
0/AlHoKHjgJrUTQYkNqroHk3oSZhv+lXxMw+kh250x08CBKJiM6QdNX2JgCzsjiYaXbb5tEaDNbO
7/qlGAR7d3knKeOpyB1zk+r6G9m2swpXWJtqaDaKKea5FMMJxRIa4VL1NKDTmzyHxY2bFBGD1NZA
SBil4+EpUGmV5XjttSl218Q/B02/GV0gMIWrPWgRA1NbSkZV6Fyjm7gbx/1UFRcJeJJTXLuxJMqJ
7w5H36TPuvTWQSCulIeUjL7emVnPW+vyAPT5r++wz7a1oQC5Edx6A7hBMt4z0oocAogVYbDICB+d
eRBUCTiYBO8hGLy2Q2uLIXFYdOQTB16L1+CbLkeuujXsS9+6iYIxJgRwKZT76dc8MHlZhUvHke9a
BeOAHsFDTOmyrJm1xsAaRXsOTIdIjQr1txDRlVVvqmoOaba9uwKcDD1kCqjA+yBaDRH4kaqYnBVz
WZXDjvHTuUyh3IXBTZ9UyUojHj27ry1rP6Og6haiRVHrR5ZsmMp5CvuPMAnGMvGrlmQ3mWWVOzu6
tfPsptcJVpi2KpJnOThvvQPObpAY/OWLTvjcmmgAbk6BXpAbNhuy+8QY2pVRAWuJiQTQg3JVNMZD
qVLGsAXkCbJyDkpj8hlkYHzRDaPfMe6L0uiPlsVQH5LiuBIphzYeb4QJeSgOIiUZ20+7564t9g5K
X4iwxMsw6XH3JnyCyZxAm4BFXhgdB6tUl19mw8cDsdM4IQhdZO54rEbUMVCSrEWkxA5e0ckU/Svy
K86bQfVZjPfuENHNp5mFuKL5smIfTHbeMYK+a+jqLAM9qI/IRPTS/FDasEejzUxwqEskbMVniUBy
VsNe9RilULpCr+d9IJA3GJSkc74fPXnnu9UcnJHnl7twMu7NevA3Ha5Ms7qwLKOsDzgtVm8B0/RV
zXa2buh+L3HmvdQTlivcnK703V3ncDjFw+p1Q7dMWu9kCRgJrcNyQV0OPSLYJgnsZYKuIpZDdFmJ
9xVIbgkkh4txoKfp98zHvJgWtVUd4qpSQJiAx4ymdjc21VWnSm3LZn4TjeE6sNVFK6tubWjay9Ql
R2i+vxQHbdyVpU25bp/hyM6hW1D0iq10+nMvFG6ktD56fXtyHRSTdVXjgcBKuiDS9mrq9Q1ZBZwp
EvNtDHw2DoRPSDeSRcjJYpll7bC3M3HOS/J+mKzuuAKxTqkojejQMFZHNYPmzgC/6DShuZrCnW11
W1bMZFHaFUZG4Eyh7n3ZRdosTIZpW0OjdqpGY6d0G3BLrWHYlrSwZGlbV/p0dFsk78EYroSAGMFd
xd+BpokTko6VE90Y59/nLDI+C2Emx1T05MwE0VLQzV/kFtZrZmWHUdemLac+wlf0Ass1sh5pV4if
I0n3DyQSsmwGDsZ0GtgzCFxqcdwuKy1Mz8ggERQx8QKGQEuDfYbAlmXtNNaZY/qhdEhRcK2GO1z1
r4Fu3jcNvihRJbMofmZTXgRe9INtcuDXVc9IxuknPHvNtd4PA20Zu15BwP+qx2GT+9SGIpd7Bl2X
zjbvuPENYMIGDuk0vYML8pYb+hYyBI2l1B7WLRvpoo6ccIc1lPlAcwWNh8OoDuMOF9fF0S66TqJz
Phongs/fRJ1c1UUfIRsjqJPB9nKMGW2ALn2XKCaktmtrAo7wuNBajq6blttrqoJ6GSr3GOoU/UU/
x3lZ8kvow4MVMp+nPEEyXe01DLoLK8n1beEEx25M9tgilrWp1VeD120qusAcRNOaJhUatASxTsbp
NK9LurWZJ+kKYEyWQ/4EZbTb1kROMc9itOhrCAyqwlmJrLrgFrivHY0zSc84NSKJe50H19gpmQ3o
6Pw10XHVC6C93NLowRZkeKFAkupXq6sre7p0OOzI8SgjcpRvTXsGR9H95uzSrSUDQjJpDLgF8K1V
W168JJ3Y0IY9ZpEcpaCmLadjrNEq8OJ+GTXAD5pEjcx4tXdE5QTXWS8BCJu1nCWClkShnjI2CFWT
7B2of6RPMBIdYUEutaS4bSF7wQEhiS2qM76fPRyLGQedzrKfIgH2Ixtquem84ELv5E6VtliOW710
HkJEcssOTCXhoyWyZmwLnA1Q+PSlvdLdBP4NwHuvFEgc0EBUbg2+HENCMfTYuawk2AABJEVjhrRq
GksjsGI3NaK1buABTvKrpO5R39r2Cx11Ey9ozLlHNhnNZ0ZEKnfAEkHU6dVJ1G2wi9CtLQJktMGI
JY4MrBirenlrmQDqyLck4Zs0oMw+FYWBe8elZ+Ayyejj9MZ0cLXlqnvNUc3OXqTj2E8PTmPetFMJ
I8PbNLVTb8kM/Bo7/9KPHQt2+4sx+o3RN6DbVEOyvci2jkmgL3RjCPg8u64fHTr0Tz1mWi+obvPe
fUJJC5OxC+SyWDKzs2kMQ6WBXYEoJ+8+8BLQGGN6b7lk5CGSktwH2pJDXczLue6GOS1ZYNiNRwtu
J54F6cD1tBnqu7eyRJIfsNIiFFcMWSfty3TKV2FzoA69CvGl2Blm/dCxR6062Vy6wKOJRvO/r3sM
vZWBM83/xDGO0ih8bQS8FvZGeD9+c88x/4OJ1laV0WGo++uStC4oZfE7Ezo+DflpJ+klbeySSdD0
irbQ32hU6YDNojnJHqLojfKY3FX+LnGGD2X4/VbqwZMR8ukG2qNelPC5FSHoHfyxCuLZQpRat7Hc
jEIRx+9iVnCWKnyv9eYm0wRhzFjfG4tWD4orG62ojbEkd7HDW+ZLp3nHqubu8pl5IsETv1qsen4C
X1PEqGZK5oaLkHYRytrhDl0QRN2tS6XN+K+euDRseDVj9mJ02XUQ5jNvOXxR8z1qs4W61J6neLhl
ySESzWNUMwr8mgM9HJO/PEEWY/keJxOn/LQs7ZWtE7Kp+V5Nqt80huSpMIMtctNfGQ2E1ECSlWkt
rAzWuFLBJ1Xtg2wm+CGMOT3/2fDq+05SstmsDBijkXaHyWddJiDr+aCqGDAYFf9DBQnGc8IXmNLc
0a6N0g5pwnMVWi18hnDdpHPTZwAC5VvpvpDXZcHDVQ3ONgOUSoOooTcasRzgCWQcc6+H5VG5jb1q
XY4NZepvLJH6S9vxXmXBLUNm1JfF4J7Lkh44FwsXbqvZU9FheKGcYW/nlriGnFDRq5foZ8FMtRmV
hBYPy1RMe99BwdqlvbtJQH2NcxVU0oezVfFi2T2Rd7bHCuF5227CdozgkTMvmwv0Z/oa04TEPgiu
sshOV/RYYCsapBgOMv5FIBNXZmQcXLTDpdGZwyuH/ZHI7AfDY9w0so8s8L9+GZJoFxViEscfsAy2
lT3eWf6wDVrEBePkMJm6CShCN+S8IaCQ0aupMzCaivB5mpl6dP64SWEQpGF8UnZLZ51HJUPJmDrd
nkHVXdUTpCe7/DqyS9Sf+ZUrENEy/MIxrX94rGG9AepmsmLEuw5hXSQRn+K64L4Ndy3QnkP6joXk
WbTYYCN7HhEwEwTBOHkblkArvCIcZF+ZNHFpxtNMzbtfM9edQf+CJeHeBkfN4YEGnc8RIvYYc3SF
Nasm3A26uguF37ZMreskAWjgcZf1kwcqXWLW69D2fRe8DjHmDHtpOWl0Cc32LR2CfVk0UDoLd1dZ
/bCGnziDFGnkMEHhUnfZkqis9zYxoWbRIQAdZj7HnZAoPl7C2Jg2To2Lqmye87B6d+cdKBCTABw7
HcvkJWFGRUYXe6NNZ3iNEuqC0XYQ7QrlLpCPknQZU374wkCb4SRXnn8kcoaQqmliIm/W2wh2vsGr
MBZRe4Mu5wag+qcI91WCPsOMaYXrpoJL0vQHo7kduTnpufFmo4XNM025bqd0miYqk6C+Rq5+tCYY
3K1p4HjgbBlioaDDbb7lFF48NG1D/yb1T3VGWHJSKxweaQosT0M+bKfDTSFgiyRSAnBpOG75OH9L
DkWwf4G2zgNZ5JMBa8kSYEuESYyLhv5WRFw7ze6ReYWnwQ2sTT+86wLDuxbN7U/BwdC1NObqirVo
lMlDIfrnahpQSDvj0gl6ZFQDMewJWhM0gBwdMQbCvgtJyRgUkqW6OWVx6K9HM3vCMr6ykNYs2yc0
708ZBBD4f0Owav3qOFoMayB/gT8sW3DcDJ2515m1lzZeAWiZuGQSxAugPbaTDdemmysnykLdg4Tt
uPTc2wj6b2zLXV6Na/SryXIczHTFasVfXSHMzbERNbLYVTRtOJpyU8Es66twnfbFrYKCY8T+dRDk
r1EZc26rincIWZN01Vrp0SMW6umE2WyVmFQgRCjDUSGuYYyQtLSqEUtdo9sucyI+C/9XRd7mZUBf
blrabV11H/jEpw2zvmbVyCvCutNVP/qv9EQelfsxdbBWew9xnK/LjsgTvAeDp13bOsM5g4OUEM2D
rle3vQqo92Yvmel1z/OiIVMogWNg3yVRdLH89F0L9I8J8OJCxAy0GCc1NjN1rzVbenFPRkejLAET
7IX9g4kRfzWU465Myo8ElNk6E/mtXSUvrRMqmqYxzEKytlaxyn7Vg7AAltVviqYuCjqf/ZGTlqJ7
4GRPhh3UK8fCw9Qh9R7HBwLEBo5Q8T4YXg3W4TDrbvD9/UIaePDmnnxl5q9eyiNRSeuxUwPbk+YQ
kElFEin74NdP5qwIH/PBBkdJn2keszH6bJbASaJTjKRbn7KnzIXeyJHkLTXLQ5Qx1DU9hlYO10jX
HXPJo0j2LLcpSb2pHl3FpLbQ+aTZ0uFbUjkoe6rsfgozpOIgXaQIb4VLG642ktchGK+GOo0WZM5R
u072bNyK116DS1XEyJhKizUx9+uNjKwPgoqybYAlbkyb3ehAeR1rnCL0+fF+3IcC+mKXv8sULlhu
4Mgo0YHZrb4iAgLSRdbdKVgjzCGdW69vftV07sHg2AgDl6oIbYoO7kQE/+GybPR0jUzdGxp3Qcv0
qyDEM866gjgSnmwO1s2iY6INp1zwaYXvGadCpPI5r15Vu9oGnsowUY+yV7OubqyOfI9Q+6gTqDp0
SNaGxSguLzoshDkUIRu7Zd337wqK3vcf+kChE62Awg2Zom9KLoAvi2uJegUYMzrQsDjlgpI/HtnN
vKl7IoxxbXUGHteyROXLW4sBrW85jzOsT7ZFhrZfE84bkq5VVNNiEjblCA2nAV4AFiUmhZQdzKDE
9EZm5RKdFlQOt3qswCSbdf05NUz35zcqC5xofly8KI4Iq0myzmqZt3Zzca5qpveo9DVHp6WNi9mw
4TzG9PYSdPsQ4lCnz29Yl84uB8eP/cHgp+PiOmZEn5iHwGsex/lv9o0yXZtKs1d2t4JCsOjM6S7H
0gO9jrkoN8UhBa01YhFfl6FxG1BDYEjeKwHfDMesi/9HbIUixccvPi0qx4XV8x4iGweWKo7JiLfQ
7lfGwK7MKRxViZss9UI+9sjjaRH2F6diblJdNYP/gscTQpwU7x35KFMGvslLFaqWoX0CBLOGKcaG
SxNP82qxNYmZ9KqZqshoWvepK7WyQDsqsa96pneks4UztQcTmWk+4wyGx+xdPS1d5K71Up8tDp6T
XQigoddLnkMSky7ZzcE7IU7QDdL+hT1R2nIu0th81KkUS1OXBQN8lNyenzOojOjSMkgUG803v1wx
7ug3QRBoA7lhZokvG36OyyBRAb2lnWBA8sWPUMvwkb5QeCq7bZ8Z95Po0Dc1w53KrVXrJWLrVm7K
7gu3bQCs52c4Ra0CcoqKD3o2JEvFgVayoq9Cmplbd7pYmiI3nJIdJDmgUewDi4FEHxApXGU35DAs
ZfZEN2K8AhU0LKrppcr7YoN1slqm7dxBnq9Umjy5PeJ+r5knlHh18NoNcolJ6gv2LpVxJNbVwGwn
z5+Fk+89nRBh9pOV3/DufAIn6JmhG/Ahq8BdpR0P2gglJNUnUs6taxxIuIPHQQARbPhILCe9WukQ
7RZNiMPVZBmASvMspNctO/rOquWzN+zmKXcSHYg3R5fKpBFgTm+FSi9jNJUrvRUQohl3auXIIj18
oVV6C7KStvcQEAdBg6opeacu4WMEHRGFtJQY5YbB35elvI0j8mnpZRLGhZMLlYbC9R2QXVVl0ys4
GrUxesJRZP9Z6H2x81ER5foEd0aWe5pMGfc6JtEMURGaouqtZo61MCY327Cmdxq6OuE3ZzRDEImY
tDFzDkfyR5O+OfIvZ7pUqNAgX7P3XBXFuopx/weylcAs2LQBkSLzSX0ObMfSoSEmcxwGXplqjNdm
sVFicLXp3ocIdhfuPJAgnuheZF9Nmymm1aQTBUT5oQWEDD6ssVlOG7tymbqCp4KSZC3bYcJTwZO0
JOaqX4eCUsVlF2OHsrel99DTGRUtiJDwQbROzSBW3pmIvUQXrNsMQQ9d2aekzO6oS1DD8imQLTWM
9sy62Hz71iKiTsYCxgG2BnSyrXEKA/TRamAtLxTnYYuuO2etzTD53JmufZ0axppUXtpt2O6XmkkL
VzceplTfRFZa7FIhoFl1atEUZK4zpx0XfnMkahetX/jUhlQWk/eZmTXnh2Yp8PudaL48WTPK38CX
s5ia/J0O6VvezQpSE9w1EYEpXoANAu42QQMezn63bmBgTzmOw6lejAkTLuYTTs/z6VMOILUnhRtM
Ab4f5oPGbLWaYo1WVRRekgimsolDeWlTPVCu9RkM9tq4LXvzI5U8gU46koEzheW1sBJ7p08YwqwC
B7lRq+bouKK8xiJ3q0U4Z62ceVUWeUxoCXBoS4jn6ciiM7LiWCNDZazdD7TS+1UXd8629V3AdF74
SvzVY9U57b0/Ma5oHPNienl337RxzOOFghcF455KsHtisndsG62h02WFdxESXTMZOz7LHu7b5DBJ
qABGlqa5xZ08vBBhW6yTmhYJIbzP3hyd1tut3CugAdy00GCxOR5jK6ovaqxpNnazwWICpHDQrejF
mNroo4r0K5fsqKdsnD7cgYnSWimqMRt9w4NvdXPTq7l1nQFcYhLCRC26oloLrVGrzAPkSmyXOGBL
KG4nxgm2zaTXcII3L+44bIFtuOUXe50zbF1T9/Zpy6H5O8SW0Wl0ylH/noJxfM67ieSDsnH2Yxa5
1kETR2cOS/z+hyH9X/V3KBt2XKSuVuOfQxNaWT9yIA8mn5mJKxWQOlujk6m3E2O2X0bv1DhhgB54
KW0dFOk0bAxyOb2C2WYU5utApenW6frPjm7CTpuEfzY0sCKVxEaclOCI5/8Um5q2BXF5VxJGfKyG
ND5migY1EtGEJ/HGc6qdZ0z4OFq5lQaxUSrPD15JRNVowd3SJKxGUyfC0C41ecMCqG5M23SXfhia
G3LgYgDxabWW1thdJZnbXUXANwG5eZzt+zlIMBDzieP70nDCKLbcSvamRb2/lwaRt2Vt+YLeI2xg
L8m9YwG3BRMetf53hHLmQ8DL+LkNaY3FlTeCcp7wmyxju5m/JUGZbTFHxxoarshHCt8yi1G5hJP6
+4c+mXI8fmtkhG3HVy5BIGoMxl3RaLvvJNAqI3U7Njt81nZEmekG515ZoN/nf5NyAp4WNxmuuhH8
tAEViRyNxzgImlUpdP9o9Na8ISWAd22TOAA7xFdNMurOSGbEwhxYLOYcTy6NOAVcgK2CyUPPXtns
0PEvNqZoP1jadKPDhdyFUkMpRHPTNxwK1ApB7ggNkflOlN2PyvXv09ty3tBqk7gsrFLt06QwrdnE
0lvtk+EPpaCG3BhzZqrPH/FkcCf6ZhAf6xpx5Byw6cMzW6VVJPc6IFU4GgjFGw5eB9GkCFW02i+v
ZTw+NjLzDs3v9246e1Pml4px9O0KV975VjycZUgCnTXfuchWotOoIu0qGapHpNHjdZTW4dl2YqYT
YgzfeiYsi7BAt4MIMN91YV0dMyh2OA143bEDGZtiK+k5pgKKFmA1aP1x8IiCze/PPnQUkPYGOiQ6
wxHLms7Y1O/Ov79FqE7e+js20jD9YhEhFtj4OUIgkP4faWKOTyPsCL0Y8N+66GFq/CLn7xuxUhXi
IGmkO57mDpXnEO2ZQ9FMsiawLrLFGplnH1rUsMrrgbz/r3/L/BjRyvyp8UCQVObP4BMzb3Z9XX7Y
gbDWKfFMS4Pf0sVCcGKvzUgjrcrlhAFyF1S+c1DGO0OM4TyKIj2m4LFErupLYJp339cIyM3suqbz
QGpFfpp0Xd3HFgK2oDCeOztvVolOGRkiAZTNkTsix5xpe/voIeoquSZBguslIwLPEREuTD1T90ND
zJ+ENIto3aMV1YCbClJzaeGKvhC2QFME8qojykMF7fSStpw+HLe8waRyy0Hdus4tu3koKUGDtFhN
RsW8WTGhg6NanZSjJyfCocAXjRukyYA/h7G8s0gzLbXiLXTd8VepWzqjlp60C7tdh7VPoz8Z4qMS
JQ0YWUc3tltemZ3rrg3dy2/of+INIJZ25dfzp+FO+CJ1H5w31e4ScVR/xkeq4XkgpxiPcnBb9c5N
1ZHVVdT9LWRAa0/Jjjgr7oundPjygmktYZUMeC/ufM9Vd5Z0KFhU9AL8Sl9GGiWw35RXjoH9XkqY
T7I5QXrVLhlr5hw6xUw/MoHeSCM7eYWHoBaixhWsUP3axzjNwX8SC7BZnbcheuiKdgcViVHaBYD2
9z4TwX6oMCsVFl7Fzie7ycLPTT0KB0+3/fEFRwlH26Da5g4suK6y1+ZYpe99AtUW5JVxFkZGosxQ
PmH1AwAZwRj0FfL8iJbsHYgPIgC0NPpgdrAdh+BQNYX1UKKuXTbQtq77uL2Z1anruOsLKE/Y9e08
J1EzhV/z/Vj0ZhyevHHST72mD4xriAkE1s9N00n3NlxpeI9AsjvxFb0q4iUrFZ5UkJDb6EAcrEYS
CRMhqT56+5hLztD479NDQ7PlIEbENMG9TpsMJLJVLaeyL/e2sqttVkC8VZnMWShRl4GU3jIrVLsp
dpy18glmwkB2bg2KmygwWOYxD0ZOBCm6g6iYmgNBsDQEekB/QdZdBpSNIFSRyoRRRnNeuuSysqgj
XtSuBMYeJeIl3OxzTCD3LiEGBGFRDkRDP3WsF9um6XV4ntNF6HnPY4huM2RYukbDzMPUQwLohwmE
imsvy4og3ppE4vVg4t+ycJtFWnVtxyDlHSS4IIghNTTtLkDXDlbxtgIvAW+lX/VANE5ouNxdzD5K
xhyhJWjVSb8M8Xuwo4bQRPuTA6UUYHgSr1JGWDKpCMMxU3oiEFdp4QQk2Rb2ziSBNB8qDrWpQynU
eQ+tk64dz5t3J+9Nq9JpRmnRLGvr9VSq20q4/ta0XLVwC3NrZ7W9axL9OTPlI+eIlKNr4SwnB4Gg
a0LqFTwaOFMAyHbxLuVmzCLfOIcDiS4jan2GaQ6CTv3I2pZTlyEvyrTwNWWHUjW6KMfgWN/V6dbi
plxHbWNs8yRHHxM+MwcLFyzqeJQwXEKevmtT7SWc17+xFtcdiziN1fIyxtY5GBno64E+rUSnPwq6
VUvU6bP2y44hLZ5QHg+PvB2mgqh1cpIvRtidpCvJazsboS1YB6oaJjCSFx0gfszmGDpFCAZx9cgN
noOVH8h4n7DkZjhv7FT7yjW4hYYqgYD0SbPOwQAMDUpQESbklnT+YejC54KDOuJoiAaYGR6GIoc7
PxEYGE9fg5HaxFXy17I7beBZeCtEu2fdxEo2Iz6IDwv2od7jKZw2ud1TtjN2WupyYIRX2nNHZim9
qDq65D4PJsZGRy9vSyHOHHhznprqo6JdbyeKrhpKpMLSsFLzbUoFDsnWqb2fDAd5a/lL5t6lMfoP
r8dEWtfWi0vhFjvqyBVttp6Md8YgkH/b4yMgLCJD4/6iZV25DxvCK7t5WtmkBv1aFMEVjeBGkbYR
dbgPwJYHVPv1g9Hkzhpuc078K8cuyyhOjuME207pxKkyHoEbgxZWMKCoRUyXs0hXFPRES8wv2pTD
4yA0iuTEkHwEVU7sHCHkZG5WUuymrMAxk0dbkTQfDYispe/fptbQnIZQFivGOCeZZyRA9AyMNOvY
xdC6u+mSpkj8K2M8FIxdt25cP46mefh+I/EEZ4Z4hsUNBxf97GVGupKKkEfSQFkmFmGCuZ+WLDng
dXdjx3zKmlNBokQTkJbdDWb8ZIU9+0BM0aMBDGIhOnDnuEgJURz1u0iMzzU38aqZfSt2hJDRoSGG
xDB+LlvORnOMioolav/gZsz1/tmKELxk75GiC9jFELfsCaOype9jrXskQezRGtkvw7MDABsQeAGX
aySnjZV43n1/MQmgLzxrtqcQ0LeeHZsyeq9tKGOjsZE9dg2puY8tGWW7gkUN8TyjkBLBRtAGN9HU
vsmKphZpfskKl/BzpmxMYqlxbY36g6UhQ6WQouOTJy+IHa018YCqavcZp4NFmdMQyk16Vx4IN0cp
BNAOTXV4jkDbIpq30Twd3mle9V7jJPFH9UriPMSU+vvzc5SBMjssN67AeVbzu8ZFSUPKBv/F3OX7
Icur8oYZChyPKSVZgvfjBvo+y9A1q3Q80Iv1bn16R40VfhaSGsLt/PsCVg7R5dQgMtcR+xH0+vPH
v/z53/7lffhX/zO/zvHG5Fn953/jz+95MVYA9pp/+OOf7/OU/3//zH9+zx9/4s+ru/95/+Mrr36c
7zb3/8fv3H7mV6/pZ/2P3zS/o/98dd7BX9/h6rV5/cMf1llDtNJN+1mNt591mzTf74TfZf7O/+4X
f3x+vwryg88//XzP26yZX80P8+znX7+0//jTT1OI7w/r989qfv2/fnH+Bf708+4v/yv/wQfzl//9
o80+flxXf/n37B1l3j+9xOdr3fzpp/2bRCKGg86ybIgP0nJ//ug/569YfMU0HJf/TtkmpSF//sig
nwd/+mn8Zuu6Llw0JbarbEPxjuq8nb+k6b/pBkc9l/+Zgp90hHB+/u3T+MOV/a8r/SNr0+s8zJqa
19adnz+K3++A+dclPgYJGz1naRoC9a0+v8Pi/fUWuuX87f9DoCy2MrBEmZ2GS8qIg1DRUZ/y67IZ
HpxxtlOG3V4O7It2N15bJs+LlQX3Y8RxeSzp6MaGfiMAhLEvABOksTnQ+F4UFc0RFGcZ/JPuXebp
WUsYRlRTafENatn6ksZF5txyvr3yPTmtxxiakuHucvrLnJoUTSb3xjqo2sv2WuUzzpr628zdax1y
qq5/SUOWNyShLMHjKpvo5PhBy6m9dUhOA0OrE5WhiOhjPyfjxvLtpyRLik2O6zPu2SkH2JoZripi
G3J+OVMHyBtUD4mfQnXOcgx9jLVN464YKeSEjhZBuFepa10PgUZWZgHvsYzK91JWzmqo46+WxAth
0SSrMmNdaCNNwRFjSjxhf42TT+nbzapS7n5oh44486ZcyMq4Y4fHDhId2MaILIP55k05YesM0019
m/cowk0rflUlkAiD2G9UOPx6k8cYDJ9PDwfGv3jQ/GcTGA4GBv6svrgMCPnox0Ojm8b67+73v95B
f7hj7H+6YyRAV25abkDHMnWHO/fv7xhM/Bnl2bOVxo/Ip7DCp/ALmfbZ6zQR4FhRsnv++IUta2BS
bS2jylZLx6NiH+JiNnkQEUMy2mOhOdE2TZhMJz1fmz9UAEeEv9GKW3cOu78KtOtEOqemBIyumSWx
IV3zkEzl/IGH+5yNj5MPqdat0YIrJiSsZ5L84ZJHHNvFSale2xAgBuFkaHc5vuV5hPeV6Zm2TMqG
Q1pHaaSD1CEGxVlJmDdr8BvPUlrnMancbUS24cp0fjHigZAJBxiWPQxG0Ahm46P0YngyNcmB6TRs
lZAblAj0hRvZR8K2dkZpcNLvIe0YzTGSpzEjdJqREfx9ALrMLPMVgkoY6X2BSdPsVt7gfaZdccln
AgQLeES/19yX9diRv8wt2A68Oq3Nd6iY722Kt27KjoHeEDhfvrTU5yPZLLjNa6xXAE8XorEvQeKc
sWGlKBl9ikvhvxKGg+g9FC8iHr8KPxq2NvL2yRTYMHjG27JWu07SrUJdiGOoveWS4D1vRyzKpbsW
xQc2dveYRi20zVy9erMtpHHCcuGgOuGC+2AEwvBL9mRwgc986YjQWhW29gJloF161jzANbJ1Xgge
wbi/4r2CUuvgFNLDetd1HoO+S5x1EQbJSpAAZgDaxcg+lUudufH3fYJHIgc7JRh7YcRuQthXdjLc
QntaeQ5pz1o9Hp00qxhU1C6Yh/QpMqx0JxjLLIaq+TRl48Pgm59reGT49A2oCDA/LV3/qGfnnAwg
r4G9YoRdt7eEYR5daGNIxOaYVw06EWSRF/hZxabUaEJQD4ExNgd37fjmL6vPDv+Xh874wyrt6DZ2
StcWlpLKZddw5q///SrdOV3iO89Dmp39CA26o9lPwrLPeoOlbWb2yUS7Y6GgouiCr++H5/+fCarx
v3cmUPrfXa1/OhIc8zSvPv9wiJh/4PcDgJS/Kakrrh6btfrb5i/Fb6bJ3s/uzlVlhMWm+9fNXzOM
37jMhulKG0EDVDh+6m+7v2H+Jk3d4i7kHmDldf+f9n5T2n+8qwxhCUfRJdMdRXNJWP+wkndwsnKL
RjayJS+k+tRwUkcYuaoDde66mNwrw2TfqVrcmLEZEfA5xUfaWc8oKq7HnpJoaJx6gRztTQXBJtET
8FSJez85yJUmCg9oQ/XKGN8RBaJCgsFJTDFSKOzMF+AfOwgdx85u6xWj7Jrdm38k4yOoiABX7YSE
Lhtvykkepe688aBHS9pbyPV9G+B/zBsDv/UW64w0QuAqRNLpTz7k8SDm74GFgWKqgVbnqnMj43kn
AoA5/9fBtPfzT85wfhfihSX5e7+/zGOeu8ExxWOxyFNecjDpODclKJ8BAqcZUUbZmoWq+j/YO68k
yZEsy25lNqAtUHD8GudmTsPDfyBOwgEoOCernwNLaansqp6qDUyKhEt6hBMzQKHkvXvPdUmeiY01
B1jEjA60Wh0PhXLTzyYDfuOU18GveVklaKBhvOi+vae9dZm/YGLlWYT8JUeeBuM372Ww5wjWKT7X
HK+X9zfE2hss6xHdID93cHH3IDYFgec63/MPuf90ItmYyHTA3IFCpAARTHRYrxDl8lJM7JdpfRuC
5NN2WAGzksgIdmoII8UzZi4mzZaUg9GFKqTCT28qvj1bPZVhRPOWUMO6blhkLZbVVoafqsMeSM8L
I1p/tZoBqUjwadtcTFtn91OVnKgVBHSUhUhJBAonlyQCr9BmRZPGi8M1hoCbrFpkuwr1/ZLDtrHI
++Gt6HEL1JX33KoOUSWJOFMHBc3wuSmUxtcDcO4ZfmmRm+YSIKf4vqTom3WR9gdAWegzNm1j9NBU
V2IghcScx3JdJ1jI+VJwYVdYk89qHiZm055Qi2BzLuDvec+ijTY6VrvOZSj3A11kGdt/XFq++I7B
7Cbqc+TilPVK0bdHMHxIlf8MS5/2MXYTaqEA/OdxUmsIjBkZl7KwfqV06SK0tcvUtS6hiD79edTN
/+pRWyeMVGIs5pv++s6Jgd8jragLOs7zBYOAfQ4C7hYPGeGO1YBFt44R9V7iObF6bhWsBaxZPF7d
p934Yt23/Zkt/uG+aFlUy1Gwcw5XzVtiE0eeefinBjzhsATXWdts7j/4frnNyvhJ+nNYooUruFpU
Mnm+5ncU+4z1GiWlZl7vr1bkPMqTDYPFkxyh+RI/x8tHHP26QXMMzaZZ/G0a/V92mva/zE6sdqZu
ajp6XNg3+v9c8xy7KP0pQAnQWUwyfmrvdQsQbS/c5/vv//e/bT7n/OMc5DIX8ttsg5nVllLz/nlX
K3WNOUgCI5QjT27PcxMQZ6kTCgo0XMvds+ic53nQ/Ptfy2z+b3/t/O9/W9gHYi5rkDm8SdfZc80/
I5+aeMPT/h+upuTU+K+/yTEM3bb48y/b9j7N4jJqMmuhG8xEnf8cWxEPtv88gmNe5iGBH8nE0+/d
xRTmJUUAYJjxcxZ4+3//nuX/PEH8da1taVqWyxHYtrT5pf7tTfdFXdEVZZsV+d6+w+JvqvLgdUzb
8+sBEEEsdpmdpAx+ElBXSJZVYP6aX13qRztiE+yCQU7k9WuqIaD6D6+OxfpfLtTfX90/rYoDWpgA
7jl1u5hObiau8SxfvS9lpbL2LQtcMK9iqhi3JoDs//T7jf/tBVAuYNcpqQG48/n/75fHQ29l0H3E
eV4DvZ8JJB0+yMVQj6yU82Oq5tmFm/kdoXn2O+9Ue+43AQVMWYqpZkQuiXLM+IFO+2xBzUUh8ltJ
OL+OerJs/Vk27nPkc5oQY0EskoqWicGKHUsWkkH8rtFjrNsYhmZtHg1WStBd0XJe5ZUdzTbTax9O
F5G2SJwyo17UPa8Ojssus+HtR/YFQQzFRkdH9Nut21Byo4P+dl9SpJe7K21+xOalBlYWwr/+d17w
tWPEJEpVlHkHQWfQmlczqzMEeT7Ac5qv8zWY/6eNPxqzeo/mt6rmxc6z7IsMOaAk8qMwCZPlNVXF
n0Taj2nSbjswxQtnXqzioXuerORKxuVzOfzRfQPWxyyJaD1/ZiZu4h6KkEmqSSouCHY+4QKuSS55
HS2OA/elZ3JivOLTfDq4XzLrCOrwK8zti28yJu6/Zh7E9x2VIPt9GeRlgbQoWM17DmceuECODFyK
7rMNwMRkGfZqeI5MLX9tb6yONRS7UWURfMn7va8l97k98rhLWT1/d7AQbB2Xf30Xa4hdPt2/7t8/
C7qcJ9l/mhZ5SJkaXcfzbGn/0/wEqWyaBgv5+H0n2M6kx9oIHiaX7VeByGSJPHUJ0pvPNHdvu+rT
6Z2H0M/fMIuw1nMpCHT749eCQAUGzHwRKDfdzCzCLWhPNNHZXFY2t/7+7F+DWnurLdxiXrzu/RYz
t+MJKP5iPdKBb8Q8NzRcaUSzF5NvFfNln7913nj26XjURLHLwcxZkbwEMQtqHnGHM3Nnp/Cy5kmP
CvZnMwEd1lNi9zoeqKZkbFnEH3i0CUfAnvOXJPPVnn9yS74s5rwCWoWzH1h+7jvGqmStjPx56NcM
wqBzH9IseUs7hnLVsw/KE+0xyesjUyC6/Xlwj4O9LsLwrScKPSR6Zx7N7jztwS1+F7m1qWRNE656
vo91q/jT07+noB5ue82lN8CeZCDZG53yY6LznBAmztvzvOeRjjpqpL/2IJXB6EzSlVVtch10zvzr
6aE/O5binXbFqnTakxnMq5zRwr6cH0adQPR5tugpe+EOfeh5JQsjZc8xcmtF/1UYPkNufuSLisvS
9u57Ddbr/kmhmFrSbnjOqvBw/xt3ZOA3NCNKeewKHGuxo3/Os46M2WnNO8rYC74H2lmRJj6M6S1y
vacs44HjawQyMVqnzdIe630GakCYc0HEQwCX2fPAZzO2SOl+LKrOZF7yQhBfNAIScmDvuxjO5c7S
Gt4aixnx/phSUhyRVMWLQopb0ASkO5fqk4R3uPbz3BaD61zGAFTSvqLWME+vQ9QR2N5cG8zOnCao
4d3PKPMpoiZaBsRLtw40+cc2QDLYLNdFbT/fn2wSN09VPv1pwv6EIj7DzcLAbblVsJdeq8p4IoTw
M5n9C3Z+cEvqMWqehNL+1Snzj15yILpfhzlZZozP9w1tp5hS/Qojpo2ar5LOxmdcLO4zwv2Z///V
/7mH8B+q/yZLLZ2S/0fx//FP0X4mUfx/jnkW5H8v+c/f99eBX7r/ZZsksnqmRhqmBY/rvw/9HOyl
RzdAkxzqHccy/nHoN6j4YyfzkEfwn8X3/+PMb/2XRruZDanOgf+vesB/v8Db3zs5/3u933S9efvy
txmdIj+Rqp40DYLgbM3Q/2lGl/SCVBRS4NMJqQykJshaBpEieyCJg3rJAPowqAv68YVRPbeTgel7
bBVuF/+NbqZ2LWaMIxYd9qu5K9ZlZ2yy+KRKr7g4+Ia4OJch7sSlV7170dZwxsXFm0WgvpsaOzr1
TP+F6g4oFwsO/WN588zJ2ruho2HyGH7CmOl0iswfHzX2MXFxRVdmnKzcpNl5Wr7q9NDmlZgvKOZ2
5E3S1o8IZ6pVtglLs9p40Ay38OzEsgvs6cjeKH4poeCluBd/lzbWKsfQ8V8g+p+IYjMphr45BoU9
GLzDxiVPjKognF7PITR3IOh0CNo93ERan10EdU3b9FYVn1xHVle7wS8E+p4oZ3940rNbM1TJvoad
zPGaTLveBMIH31NqVDrASy4Qo2gohj304Ho+sRyW/rYqvHwDrjxZ0fP+Bd6XvmFbFVtgDdPCJDN8
XdXa1hjUcEBO0W2ljWW41DuCmmr1OXTaL/SgI9oft1sRmLTzSAGCymCv7MjUnyb3PRwRgBHUgA0k
eFa6yPcpSOJFMpAB5zuA96QbL4CjajjDPUISIfEFUBcoQRFkgpEVQEHzo3NeHsonUZTBPrIr2vsR
UyjS9pUsrWRZ9aUAV+ytKV8/UGxQ1Hva7OjNHxyTplGk2f0larOTSBzjM01x1YJk4A0qxzy29dKb
xXA+duoHEdADoopdZfX07HSEUZCN6y/IQEYrjHtOc90zCorhBWfaKjD3bQZuDd5ceggyzdnSVp62
IkW0apegHJLvKgPEmT2UDWK2KK/eoZW+IyDbBHbLVKoPKJ0qq6AVjLC9QN/fSQzfcXuwK4t0SgW1
0DGSkwjBHooOQC1C5PomUUgvNGBYluC6hrKGi9Ow4xHkmAQoBDHloumWkQaRqScbhQWoj2fHZvSt
G/xKvwOVhAQa6xEMjrz/KgPx1fS7yhnKB1835kruxSMp4ZizTwJ7l/8aE29lGPYfU4w3I+vfArgg
DsmVuJqTq1OOh7zBaWn1T1454otJ4gfyUqE6Fimn5oR48rR+iMfubezSH9H9DuvkGiTmq29Fj1ml
XnprOlm1/RpZMI4bjNlUP4zhJjuYaIkGhD3kFBzD9hpt/8up1IcX1g9ezmKsyCOxXwmmQi/qwTlI
TX6tPtkPTBsQauTQ/KbWeEotc5tbOhZ+c7GzEflCOSWzgn6iQ+dvYlSinpqSpsB6Fl+dzrra3rnv
olcrNMhCz77Lxn6wYf6stOi3W9dP9DzbrTL0k2tnFYf0sHlMrEvi1+3CCioiG7ST0rJ61Tf5H1AC
XMV6qA+1xV6yt1/NhP0HfgTfsUYs9ZoiUEpfGO1k03RBp+NEw1YjKKKatNcE9AXrMI+dZ19stPic
UfAcd4jENjwyczqlvsPJNq3tOAxgebJvG+krIjHrkfyHw34KVE1mu16A42leIjXmy1S3CDsy4HiF
OWHS2GDwpK11n8QVRBrZPqpRsxGLRtpfVv+C+IZdQOvVkorZjQgkJmG4X0FFEcoNURdyjAfwabgf
vSIlaE4UaYnVrpke24wQ8+in0CZS3FssO5nZ7+U4PQxY306KcPC6jUmUlciEA9l8DeOm7S3j3Fr9
m+3nCmloGS5lwT9Xzk9SkucKnnjNLmRXN/Gzske2R11xaDvJdtUDLwcyZKLoCt7iMy2Hm624WCNd
m4UsdEwgikkMPF516l0btUmSz5SZ+pdZfw0tdGhpD+cG0sAybjUCPbNkZWU5+EC9/IyRni6KoN05
XYAJTc/hYJh4pdvW2hR68jRNY7t1h+Lm11AD2v4dYu2tM9MXJxD+NgzokDRBves1QHm1tlcWccTE
KOLzcfSIA2yLBFHlNORCcxWVnI65cMWxRic1VdawzTEXYwypxDIKgf7kbvloOShubTPChmy2KBAp
k8WevAnu3WhUwdIbB2IRY8BXOfmd6wgp17ZNUfL1U/dT+xrBhGXOhnT21lryJ7Hyt8x0UR0SCril
q90SiVH9dvt2CbCGymsYoV2XxccY4lSr9fjFAEFW29a00antAiJh9uoG9uEk/MrQ/NMYqDYdM/0A
3Tcc8skKHzt/piBvsOm/dMCGfQX0sXXMh8iz3rNaUlG0mu+scRFp+4Z5yj0OFINIHxynoj5dm09T
K/wbOUBUGglbyx2yORUauYPb0S81Rbp0CfEWbvNk9cgd7cZFsWTbm0FENzQ7zLctq6iQ7cNQkb6S
AsVC046k2DcIuBgGseO2mKsBXQ75u6jT06Y/MwKDcICYGBHMVlb82KiccOda6xH6RFcUB3LU1gOh
RGshzE+VEm6OIn1a1dEMNA+BC6T2LxovJK6lQP6hoS1l6V/0esw/SaZx0M8hrI4sjhF24P1UdTLA
FQneBhcT5OA3yRkvu5D9YyphgI4myjlcY05PEG3dLXr3T1u+aelvt+CIqiWodgCeHK2QkQ/vZe+0
2ElImL+RSzaLgDpUx2AcEndX6Lh/2Dq+10NZb+OOzzJ/XDOajjj61gDs/KV/9SRzKqmtA+pN9yOw
8Z+NY6OtDRfr4diF28ZWYgfScj8BjRhhqq/yycXEpqEqmtL81WsQ/Jo6OR8ACf4kPi5/FREfZHp0
cLoYN3Y4ftbonYLM+yKExD1Uq25s33RCklboUHqyCrwtbjhrrdkm/j3u6M3MnZtKJkTACOTWw5Zy
UHicjALrMzyKgYcSnSw4a2c66FH2qJR6Yn9Id0WiNoFPxQ1zvDejjJyd0+sHmsP2we5Yq2FSQa1p
yJiS5bYc5d4sA472ZEhA3CxPwY7zV77QZext7MF/c9rUXsfOhEYwMd+NEYOi5XVXOjfJqof8utR9
uW3QXTTtVBxLWm/MaYm7KmRAPYa7cc5D+zBIlrqy92C6pznqceNMbx4iq0kAShk6q6yDp1qKLD6i
o4O55mHxSk6sD8HCHq4TPviVTUIWtMI0WbMhqRkmBNGWycGdKnELBT4LMgaF5iERtCcybtJwxrUR
OYMnDc/3u0o0+uAlKDI9oN8WS4yU/lgZSzfmGSxTLl3DDL12dbp2sYSBKo2xOpB4+Yx6+gNTh1p4
vsnmC9AYY9LYOxWJ5WVo5OuWWYZ8tOMwZSh4M7EOMQggT0l2ozLIJ9VLceZpRml/7pTtsNsjdi9t
K4AKNO+pnW9wyYNoKptVVufEw/a+wOtr7XsXhxgsLA7Qv7NZvkcSNweHsdqUeF9QRrLLVJq3s6qo
X7RDLdehxrqZ+deaLQEjFFNw4IHS1h3kgraGCaC0K2M1odpo2jR6TEZZoUW1kyNElmxZSHi1c2x6
XmPwKVNYRB7E/zMdD3QYynrRQpUf2pY+T97qC1O6pBDMl6PBhBa7+cCFpGHFT12QQ4yu2h/jbU3/
Au0M2hW97oEyI28Qker2SW89T8aJU4a/cjsXTElVPFZwADDxmR+m172xpmCGCFj18lH8iSImIOSc
09FF8CladYHnBxrKxhreQ2V0GDdnURgzWj7TCW7zuzUaeYT9iZ8cR1pOXowAuGV2W8EYfJgiUPU6
pD3gSvq2wwyOu8fEe0CahsMZoYY5ZNaCnDdprqv5rpcBMWSl65hrxxHMG/q3ZA5A7iBPXZGCLRkZ
88gM9m6ra0e9DV4q2YSHiM2LGupt0CX6UyGzac/vQW6E6pSi01Yk/njJdYTnvNho1WfEHEDLvcQh
cXuEFfaPbWWckJ1aIEm7R8Sq/i4cwo/O83c6T8E6GjM8tKqhpB5BB8KIfKrrMdirJshOTulZG80T
8K5VRWQq1izRtfrBJKF9ObqcOhr4TW7bb6pcp+YTBV9jTfJnr1zYpSZl8MrJfoDQ5DzpxbNlwKuG
r6tWQ8JBlnS841CJp2ECjTspr9i5vEIdnnWFVv+JcflqqlAd7Xx4QCaKo7TIooPAnrHPS1yCpjkS
4DypZ50U5ktYyTNF0e2UJs7T/YNyvwyr3FsmZn8i/UiaNuBmld2EYSfBJeF1TDepP6EBgi6tCEsZ
Sa6BWsmCTEHgqWDPe2VSAnQXEXbVUO5yMn2j8Ve3AAHBmhA9Otjz6QV5aOilGWIbL7/46AgWJWb7
tGvHl161jwkWsZVl5/6h6zgKdzbNq6TIiFW1enwfzdNIsMl5SpelbMZD5zvXLrAi9OjbRso51cF9
yeu8f8DPdLHSeG/mFnZxLJ+7WKF8L4bm4A+zawbcyxaAFGmAjdBXicVldm2z2WIpHK5jJZ5zF90S
yxVLhl+ei0TXT5ZCBRA2bbAzTTO5hhEa/pjZFGK7/doZEpn15J0N9liMAjNhGkXaFUuWLcMcZ/xo
BWdtpEnNuz3cPxhJvcPLaR7qKLr0RcgprWNR7qXaNxEqPIzsGwMf4F4m/brOMZGGQRNx3NWn4wCa
ufOsowj7deMExTkD2DjVogFsQeUUFeGmGXV/adhzcnheACAiSqIxk5pRTDmiC1S3amqzvd0/9EP6
BPnhBcXen8SDPDdxwl0VCq2aTRv2cv8A4HuCHUWsAXA4RICSst809f1JgMBfWSrwFuQGduQC8MGw
Wb6VNehzKEF0kiiUVkUrPPoHmntoowkccQzzZe6OOlTKr5zJiylUv1p7VjYaczpwoUW/5r2YqbCZ
J8mYPukHkgsu1djWj5opUCR2Ogqplj1G4/rRa5RbB83ydlIrmo++jZAHOAK8QNrme9PyE5znqnoS
5J6saL3lHF20aZN0+N3ICvPfiS9eS/LLDALsf4ANo6UX6Qc2wWpJbgqcdYN1P2dy2BvVqG9GkFBH
6gLZktCkSylq86GxWECyqIZFTUDNoa1efbKd3jTQpWSlvyUawr+xeo36nkoQ9J0X0dT21nU4Jd0/
paUsNghbhvX9UzxDGcRzoPuSvalJa/FFx9S35W2na3Js6pd6tNIdEUXV6v6pMiLcwBMgvahLOU13
41VmRX4qY+NcmOYmJjzzzcR9hVZhIiPPJyUAIL73QggN5oS4H5aFaDzMqaLYO+xE2bZjlQgFjM+M
0sLZZ9sKJERku3ZW9KP14VxqyObZpWq+wkeKes9rnwZ3jz4YyGMgxod6wkAjjD9pPesQhA1LvtaS
befbt7SNzVM8YkApQgpHyFQXoUXlqg2VPPgo3hZ9H+ZbWgUvdcehU/ZUoYw2Z9BnJTvuAXkFBBmw
A7OjWta52Le2/jqE4I81kdX73Ep78H8THG3f/IDbeo2sITiU6y5riyM+8FNWTTYLxcTiZvnmskZ4
sc5Mh8MBSaF7ICBPedfG70YjriOau9WEPgjfuDjLMTS3cU19DNUgC1clt0rTOhi0gDOIg3Hem3R6
KDx5cRt8MmPKrdVA+C6BF7nPYYldIFf13gdQ+kT5seecnH6WFVsNE6CvxBvVad7GtTjrwYtyroZV
PZoyODST80DGLkXF+I9Z3Pq+7H6cqXmzfwSKxYs26DDSKqC1ECoXndeitVC2PINfBVqA9hlBdfaD
cme2+tRbdJHxAZvGN92zAhjacIvEOG6QTHvLPKnHrd5q2jYJ1YNhJYj/Axf2aoCo08btU2VRd4Gb
/+oroZ+AZWtLytgLcxQZB1tmSV8zEBWG/kEHxw1ndWoPft3s/JTItC4E4eDTQ0f4G54T/iZPenNd
o/gENpapo2+1znZ0vVOYE+veo6daBc5sYAKB6lnk9jUkGA+6YmKJg/pcouJGsGPgLTfzXZO65U4v
HxOJFQUYRb0frGHTSX08Jr52gBtWnMw+y3dxCc7eKkadRbjpTiySNjVK3wK/lQWAsvz+RLJH+Rwk
yn2yLHGlTmYTkMoOrwaB0PtusgksX8d8SrTZHHB3KgN3nX1ruZY/dFZCpwWz/LqFsLUbc+qkefVN
xl73iDWbdl1qkXE5XjRIgouUItxXYUGOwVFhp8brWMXhQXqkBOH2+9DYp30mYIeYgOuPzkc5o5kF
PS9Itxuim7guU02UUeOeFSaKo20GBFpklrVypfnlaTqBm34utp2ovlu/OxKDQhVvovBlqjo6kqYS
HVs7vlU+QDYRX2uslgvKDz+D5sxSXokYGBpiWAwUuSLSk2RtnnQWws9Qma/FREQwOK7QKKyHzszp
gJGtpnTnNgAh8Wl87WtBoYsaMmIfRQywvdarHq9ihpfMJn6rSS5FlYYLw4FJgraVinpp79kk0mhK
2UoBQH7CEXLAvvzlZpLgkpCwskxSApocHHdWiYnU0YYdiul6id8ft5ZG2ZPsab8aWfmQ/u8g24JK
geEADAgZaiVpYHp+99DUenvSWwBzMbSbESgjRyu4npnLXCLF6C5zidlVNZTE0rBw1znJnG1rQgec
iN2ht7xNY7tYBZiNl7NNINZ2JeLf34qnpck1dupB8tAoxpisCK6qVRqtoQTRDu+m5ORkpDTi1WqK
8Fh0rvHM1XTDtwjbwJYCw1CM6sTCsjMCtiGGJKTEqVmqdI5MjQNISZHBkoMR2bQj4TIuwN6bpncJ
ZSVCAIwa1QRcj1SPCuJjvU0Ai/XBRwZOWOVw5SneGk1jgumIflmVla37D2yi5sYre6QQLu9/9Lq1
NTgPWcjfJGVw5jVWnBdDZ2NOcNuzNtpGbhNiXI8IxAwIGZg3sL50Zy/Ye+yqbOsNhKo4cXr0QHSk
oun3Bag0Iqzh2iq2iM6U3RKIrBvHJT9GZuykbMnZzg6gB07MswZpopQAswfM0hz7wyDdSIdMnyTh
iBJE5M1llnYxgBVmtVaDI/GrXWhpX00t862KsqMWS/b92G6XOrlGZtWYGx/8dJjr7TGW6V5Jfdtm
QbsCKQjfFjMPaEDC5T27SyHDgpXRooYaKLInXNtyKw3rMgj2q0OXnZ2w/RmG+sdC+bXMIH+hgSMn
PQI+qipx9vGBcTO1ZwGwcaITQLU/2xrCv9JQocesl+CbuuBbF8Uy9mLMXfpULngCxQrbIo5O2W6m
kExLytrbYQiPeR1lh/uHMlc8wmi8OeMlDxqrOGluItt7TLcAhUhCCTkahaa+jQdnoUmZ7xRAA8J/
2Ma30XAjw5iQXPpkW1482vsi+AqzlhDnqNzqyHSWgCGTxXmoimgnI86KsqQYqxNuBqSTzjb1ak49
eGgPw8TZ2Ek4544WeKsaGhEVpXLH0TOK1DUM4/7BpfeTa021qmUFOtt3NpUWaes6xegS9YZYNRmR
5Sn48569rN4U4j1OfqEJs1YGCBuETfm69Mo3K2ezhdTYQkgfR9y4DHRjPN2AEdVrQm1fiX/jSDaH
HNh5gigH4wmQeig/YsBroideuAKasomg3S2w8pGMBF1kOYyttib3hMjAKPYvaNqpYkyglURcfQUj
7zk0jT+UMUje0JdtQdxXVeWnzLOjRWVwWMKJ0Z2Qi4LGIiYgcTxYJsErzTc87uvShVVShZmxshzX
XdKZW2lAos6W/kiwesGTOX2WGbmgbtajnZ35Yq7zM7Lc7oekfc8ziI0li7ftA/cYiQkf2a+4uKnR
6vrFqk2bB6MCzOePSrv1OgJb0wDU7X1NKv0kq2Q8TtCgO/Z8az3zo4Wmn2v4OZveMeUisfGc8oTa
yxLSJ8j0NEJiRCXHSqsXrINs+KRe0i38QHz0QUANVXwtztfmqDom3gaejUE4OUHOvyrW+rNwCFor
hvLQZfnP/GfyC1LU3K+KJiMXgJTMyX9wdV8/C/Tii4R7tSYtBRs6KB8+9dSqdnJux/SSOspaeQ6G
5yEvjyLX5Rbd9KWhOfncwOfMmidQg6A94ElFyGfmWusFOA9RdyFbIna7nPrNvU3JxK8769wnI/vV
oFukjJ/JYKEsMChBn39IVJgstN4M12lLOl6BW4MFcd4ttEe3Nrs9LEtUXYNDvgkU4z4oMQtDMfK6
6eX+ukRS7tV8BgwncUIdTvO4UkBQ3XLax4OfE3RWACr16it0R7gyBBJLLiP4AP+Z7dutmaqnEosp
4a4LEgM07NKdvSTlCqYkiE+rXfNGp02vwOSQtXkUDYXnWvBZRahmpbevhu5qcMihCVsGBe0iX1cQ
HXC8sUi0cqUs9RqPJY9k/myHyTUdxNnqBAmV7vArtDy1jM5mRs248oqbFdlzGl6IgEWHUTxBAUxq
KtiqolbvbGMNhlmmHzrD9raDF33nyfQmPPLBmqJFIea9t0nGw+OV7GPL9D1RwQ94OgnzABWnT8JD
aduUEftkxfoZ3oByLQebwY12+o8etE+9Z5ULWemPWm692gKIhoWqFQ7uvkkisgWc8pZgf1lSTkOG
Z7Lga23zy/Wqiy8sZzPU3WNL5sXCa2AsIBEiW6Tw3w2BYd6QDuAwvbqIuqBrOpIs07f1kRteSBeK
f8Omtpn0NUc7IGEqhRZALcikd7HkULBye2fcDHnQL2TASmOIV0tr5vaRb++Aib0Chn/Rb/mInEnD
07Rp63ILj2jjmABP8xGYpcGpN5zjRT2UNiH+75Uj9J8xo/8gWBQsozawnG0MOy5WRKtXq8QR0z4c
MY0bctt2k80MRqnV6QgTjDAsHhvdLRAL9ZuUZmIfdW+t9IhiEdSG4eWvkysppr+J/0o3U94cJX8c
JU+BFWQblQTLOMODgO2LcDNnPWiU/2HwbmsJd8Hv+ol4HAkCfKJowymviQje0FPsYgbe40Av0HMZ
+X7AOI+i+zu0+reolWgNBYZkYX+yx0WxZYhi4WrtKUY3C+hZUdCkzkoN5mj6mO5AigE4pHp5TDra
+WbpIiYntywowWeMoM/bHpz4CHNiHW3zUIkzpGaTQyIIRsDZXhhjxMcE2buvrozbI+dgzwmfSyl9
klVpXPmw/5tY8sT0DCzExiGsJnHQiQUw0U8sk1iD1kGE7+l3MGP5YEWuTJNZrpf02QkZZjvt2OGu
A6B15E280wwnRcm4NiJ9h1PtbUBD0D0GLDFyyltWKFLpwftfU84DMw5jjtdN1QfSCPWN0TLSwdri
gcI34lLnIGjkO0pQw1GRvFGzh5mgkSLCtjjQSMOoQzBX4NL2due9iiqz90HJwa4ziRxMXRR6Y3/Q
EvbwUXsdGogYUVFFRFdTPCZewscdR8el+iQRFBsqjjPaH/ukeDWaXlCZEIzCrk7ohEiNtiAnCoV+
GV6pOgnxi9PLQ+zxEIL4ivt0o4YgerQK0144HJ9EObx5Xf1GTuUXLHTSnmg9K5t4PpDFre79GYXL
o1oOlxryEHtJ5LfLqSZq2+qAYIYaWCmHdYXOLC12VIpQM+QTArl+BWGehtRinXbOVRsyVk1CjOXo
n/UqNEjEtmk4gK0oBj3fQ35AlZuQch3RSUhCS6ymkZ8B/GZt6i1JnUThnTN9xKlOYF1pIIDohIad
xCURNIgybUXve0UQOIWjHA1Fb2AjSakguG31KHID0moxQFmtYskZlhStaoyeCIyvVvoXsxz9vYa6
SWYSsBagxk2nyfiU8L7HJPrQ/PJ3j4hnz1oasFuQ72npkQNBK8xsXeNo6dgsawPcX+IbUATAk61i
LWrXRCKAwZwm0PVq3A8um8VkQI2QxwH2frTPmJnmmlIJDEFhGl3rpiL5Smd9iR04X0kIhDFAzlBG
gCaCbtojA6DREieQUZ2pOoAb2zCs2oOwqbMUsGBOKSZcTlf6I9UY7oGcYA3IEKkJGyziWrbKmuJH
nsB16hwSNUyvpp0+SqlLYhrTq5pvhu1TOCqSmBDUkjJCSx/sgCfx6s17L5yNEnoBSZvV1EfH+4ek
GaaD5m9sKrwoHxDE0EXCrEGtclDUvaDY6Q6aAaHUYY4DAA/kgiEs1JofBhwZWzVuXZJ56wh5b2Ew
LfScLh07hRFtei8ov5JbW1t7ne4hvZPgm9ML0xqNr33hRVeZiG5xyYnt+tUEqYX56aUri5extcdr
2FgPOfqjlTVV8ITTgr207mavTcvmLDATDyIpn+qtPmwbDfDF/VPQMzgyg+E7A/e4bh2bY1pAnLHb
f85NAJb/2NiPpileBh0GhJ3/X/bOYzl2Zs2ur9KhOToAZMINNKlCeUMWi36C4OEh4b1JAAq9uxb+
24NWRIdCmusOGPd3JA8JZH5m77VtBXdTvUuKOEEoxCFyvO9R798mc/lEpJmDnuKo0PVXyBjzLjD4
82FGhhqvbOdiQgl57fv0xBs83YhqGV7beRvEhKFR+MMYIVaUDj6NHwtY7k6HxoKXb3DCXeQhKHJY
J+zCqHlVrEHqSj1XrfzGzPocaWCC7Un96UR+xJYu6/K5fWEvsB2LymMJN/8YhvGIwXvV2ukJNAhv
TrqMDb30cWTqGgzZZhRUlYoE03UNYqsjiHaMpDxoer9uG7PbBDm7kLQdUmgitVoXa8+cvoL6KOrM
WRejwTZzITTS92gwVeEv1SvsrxwAo7k1pwEVWfcOcxYBK2kJnmXgce8B8EM1THNWraxnqdpI93TT
fdtwmNMbFXvTIxShcsOt4ppid02ZkpScFzMnZJ6SGRjDJerhsLqonfq223SVjhlcz3faAPi5TAHT
xdOnluKmm8FqzjqLeFU6NGMJCXda+ZxoPwX9DItzj1zUqXkKK3lwVbi3E+88lS6A7y78gLnnGT2k
RJFh9c5lBR+anZMJiK4J76PtEfMkU2c9RPW7Noh4xzG6KRxvPmZNcm8Tgx6wXbYzIdcz89N1AXGM
/MsYvzjKuSUSPJ0nqNJBBuMuBvFiJgeK5HqtQjv3KXSCtWN2vlmXJzN0/0C4+wNid8HBGpumElCp
lqSH5pnTpt90YF1wVAcm0sNWUqfnI9lVCYiChMx5Mrzrdd/0J/JEfsiWKAjGdH5giYt1b8aJb7r8
mL1+viUVsXpaFCIExKwYFq91YT0wZtcxdWQ9U3qHkayGcqJ26eU8rT1YlvzgB0Of0pK74xGRhiZj
vtC4gb0VxzImPEaErO3xkGSX1lAPatZw6439OwO5L4oFtAl4wlPorW6xsS3OCdgDE2/VGrMKcU77
EN1bM9AxWJOrAV2t5YkBK2wkRh7U01dhjWpb5ZRsbrZoVmw8VljBeDlBXKeCpW0ei63eV91OtKTO
OBkpgzMDKM9MWTU0eOjMhaU3MEsn1w0VJ2kzq9mN51VoV59zVXyOMInYQ2i9b0UPpg1JZwSmEGki
35J7FtzsvPAJ5Wn2qbWYWZ1l3xu9hWP5XIpQHc0ivfZW0+5Mk5wDOJDe2sRDizBQ/2k6UHN62b87
kupX64ODPtjA3vgWRnbJrHTKvwOVRgK6k2ri7mnBZdYyNv+BNz03udj2ERF8Tih8NsqQKdUCqhuD
p6SkCosY81WLuTZpxRZnzHBl3IC7H4454DOe3JhKAVfNeqLOePWciqG/ZvsxREz0ECxqb1OOZlJW
w2dDO4gxo/0K90jceaeoIYkAhOCckauT2NdZhhuViD8RiiakwmCqQtH6mWbhG/rbF5Xm911g7wLL
uVudPGdOnewyVF5rO7nSw7+YwnpSurcJl2xntm0xn7370uh32LyCrXP/EqFxrfTw3MBZXFEddVuz
cgjIQh1GfytXO3L2Qm7LYklZpAxhsk8qk52t7Tx80hTfUjZoa1ax9lUZYFVb4CCu6O6GtwyMGesm
7HPx5APlZRayVrp9Uga/scjO3jmTPawP6pNGtBkNFCxKORTxHtjaUn8Pgow04B7SmZWGf+jKeFGt
4ljI+JKrfRzbfmOI16FUuyE3s5cwpROt7jERV3UWPpXlOlHK8u3ekptQQd2HYZbkDK3CNIqPaqCQ
wndNMq3Tnr0uJpQxB0yS9N/DhM4YzQuz7sJ4SzNwWWWXtX5VvFrML/KUHXkFZpmJ7vzoTE8kmDw7
vUov00gInFFV+5HpbuzM4Q4tG4e8hAjlhjUqh/KXPwXVPvyTY40paRaw7wITYEUNJITz6L2fFouL
hYx1HhkStONmVJDeMyt9ybqwBpzWreKCrg2y9NBo3qYdIW2MEbLNgAq+jACVU88T19W8M7kgF2RI
HkRisYYUoZ9nMbMAmbNwRcVotQzBa0Q5YdvfkWEhJEQ7bNY7pxvljtCJd9tGEVLESGKNV2Yy3xz/
F1lO8Q5z3SougxdSaGKJ3dtrD4CLn4LfJuRPU4j4V3f708yz63dCe9dyLz93mfOcCfsyewPADebo
KOz85c9imKh6KZdEiDCSZptVn8HsDQUlRdc2cqW+LRFVmRwpK2w94dmmAcy8D1ioTBuAgQ1jzy63
RSurzY/p0JyYlEl4LPWecVp588RLjn5+5anZYQhy5hnO1nXK1NBWTyn8aQaz0cKpIcN6zB50Irar
irU+L/ebcLZtSQL1qGIW89rmbJIjvwJCUx26FuNOMYnHwC0jdv8hYO4GpXYoQu2pChxJE9beE61+
F0V+sHvzG7SeYp6EMrLmitMZBQ3YMBdc33M/aMuE49bjNt0aJeF046SHfjs4J9FY0u918nDqeTT3
UUS9MuZHqcViZ0TrwkB6ZHn5O+ossIHEHPWdd2098ZB6/GqMJY2gkRUn2PIBLSB5JZFerUm38FuC
E45N3/YH0qNg8EjrGCGE8HOTLF8Lzsjxnw/8AEYEb/jsERxSuiRW6MNFOUUieVDCiOl9oYvRv0L2
rfhgw5nOUPcQxEjkGoV8X2zJ76u3Nsz7qe3Ko95kZJP8838TK0UNVOgkqKLE8VtdM49dmlJ6wojy
dQelIZX8nU3Ok4r7+pj12X98mJa/zGe+rcp1qVoSDVpKmF1ThDXr0lTgQ6aaaRi6tOKAuMFnKL2x
dHQTBgSeo2eMDKxd+rHEnf6O3mRugmhZZBf056qfzjHTzE7Q3xb9NqlKUmOewukHsUG96WJ1D73o
KDoIkjkT0zFuH2dbf0gYs8yyPMQauMvYPGGJPjWp1a+Z1+XGNyF1FzeqL+iyr3M7nzub2aszlYcq
MF9DEt5U4hwr7r51hYJiNRT22VEfkU06IJR1t2v+9EH8q5H5VJdcGJqd+QCB9+YclRsNMk73jmyJ
51lwkKZuRqcZbmNSIlcmFot1Nnq3wSw502l7S3jTXtbtcjpaj4eUTJh3Hmk0N3zHdrrH6Xke2aby
4EmmTvFLXacz+q3wFXnWTprYy5tK48uGwJripDxQjtRb1RGsK9CKBTYd23wROvEpNn2yUMvWSPJc
LB1iM2w9hsMG6OkEOTj2d5+B34XY4IKwXevbpZEeAdFL/erACOMr6Y9t3Z06DeeLonRcha7ci4Eo
P50DR5ChiHCTvb26Z5n+KLqswdlpHLKAOgo3xaco1V5UrDaoug5oWWhnEK2N4rkYUcj3lKuM0t4k
dyZemENXyHD1hZ7pNQz4jhODLtmU7rc+6LtG7phIn0a44YTmRA9ASqmzF/SwYSqmCyJ9TObnLh8f
24ofPFNz5KlENftGY5MDRsvusBI2QVuQtZ0d2MN8eyl4Qd5jPiGgJu7X4oou9D1NMOwQ2hGZdE2S
PNOM35xzNsF25jg2mtzZ1xPqkkAtXxyuwkqq7MdzCS0J0uYeVuEfHk1YF8U+aIIbAjb2l5gQS4Ze
DM2e4bX+NJ7xqofOsYihBSr2JrNXvWOSWdZwL2VOIZs2RymCZ8WgcvmXc2t6yIUDNjk85rDCrWiZ
lAJ0WAG0FKY6OxYgAuWioTqkonzJiFoxe+dHt8ZXEKt+MbKLoKPjkexpA4w2fZwn75xYJZuSvEDf
SAJOMNxbjrisIu5oqM7TADSRw9rk2H/U0m479+73nHHDOYwEooG9RNtWKOdy/NhUKyUyrpQ82Sqq
716LHCvpjmkZQiiS8ks07nehKAZmGyF/REXashOA63qGEf5MH+T3Y/yyUK25+tq1bMc9w9xzXgAK
m7RlMt0diFYDbEGo/aa2DtMivO+R71Wd/PFgFZqueyv4e4Bu//TMaoTXtOucCOJxeuyRzArqfLKa
46n5G2uazfov1gkNKY5JkqFlP1UL4CSkv9LsBZrVIho02/kx6rRX+23Iir8j5oE6826TVp1thgJl
o840z2hEiRvurkTbh+dKF6TUcBa4rTFj1SUOxra7u5s15zYY/jhmfIo5TmozQ7CAMUYnnAuVwFrG
vO696O8eT2CeV/c6cdlamfELsz44v/KV2RFsdhKWjXWTo5gfEe1PzXQP+5REuQnauaHdkiE5ZoLD
sOP3ONozZPCQte0UJ095K17qxvoDgo0NnQkKq0LTTkoHS+B4cRO5ukEqohNsWz2wV3Pw6VQsK6PB
4G2kFPJKkJQCmbrFnoUg9IMrecWyKaXe90kCfKlQDEUxpbRjewyNyT9gXwEEHKouHoQjukzUh1P1
YrT0ymn2TtwJ1zJ3hDPwp4hQC1ijtXM1LDB1NU8ItburEZa3zEV5XNsXJcmYHWrCpUPJ+CoE5Vsb
zamDZcpBuAS1F4eyZ7sVukQX6X0Dm4V0kHy8WpmBtikvj5bLL7UyftrG+B1m5htSIZvUxI2p+p1Z
xsHEm9USIOqo4TXO0odinM9zq79q03BmybvqORZ3PUXbCpFuDOcF9MgcPINEw9qjr5n3IkrAWJ8Z
pHPD42f5+zlNX7bZPeJgxqwlk20/ZnseOUaLBHcxZgatsDedYp//Aq4/tlIxpCSzZSMtNXCpcRih
KUOsJtvHoUZUOjRXtv4055S1iFI6qPGu04YbDm6+CJeoVbs/QVO9OYM4uiOvaqwbw0bV/VeQFu/S
q1O/r5/SiPVZ43xNNl+GuIgjKzgu3Qn28pL4YUJ3883lC4+Re9OagXu2Pqiev4GQC5NHgJeXN1ZD
uN/ZEAIMeW5a1AhCdXcvgK2DzJX0oHjVWzNEH072Zhf2M161lgepCm5D9RUmBevTAJnVYgjQBAAk
p2RDg086ioMlLAvVac2xwg3BTyAnB8jAAscIHP2qm7IJn+VF50RqteQl9vSDJHe6J7yn45/h3UdS
/8+R48S/TsqZMyY8ImX9NaUjy2/2zbFUaMWcC4wGkH2tvg7haDOD4bG39obRPEF3S9ZzNiKoJlLW
sDAYa6e6QGrce9NrkqHPlqV3BBu+q5Hgmj0idcu2Tz0BZLhHzA8VBrfe4ohwvOCV1MYeRERyqT0k
j0XZX9N8srezgp/TNZc26J8k0QwrzaoJm6xvaaifQ8FQELvRvXPt77TPPw1o/OSRfXQ57Uqo5Eeg
/ylthgbSZa5eeRliXi7JJJzQoaLfx4fEcaYPqLZJiwn74jjm3jv7StJvdB0I6/QnCHXtYLnyhVXE
g0m84koLUp0aZ/xRkXaNXWDF5VBvSuX+OpOhr3NDx3GVyX0R5LfJCEOfsvq9DRCXTbr3MfUZ440Q
dak5dhuvvxAhbtCMte9ZRxpm8ZNUn5lJnzt77hckVsWELkVcIsWGZTv2dIJmZIqfsxsIxVM6LEBo
rfPOcekaJKJXdjco3ylq0T8bJWAeJsFB5DzE43Rz9Pw+GCSLDET7uQHwXgNKQTnw685gHUGfNd+r
VMMEaZwcw/ggM5sOVAzJIarFzqJywULwYXRed5QJwb01zrimIAAqH20iYzq0BUvUl5cUeyVE+Ksm
uYPdXdtm+zkRL8qR9hLP9Y+u2ne3K17wuumrXOhvNo+sP/XTo9MYp3Gy9Sc5tFseDnDV480OBoNi
Ov0VUTjDVZTevhkPWp1h5SF9bSUN616slVdjrxEUHSqKSUy143hjVTRWNlcaJy6F/ghZQO8d1CCJ
RXZxlP2FcUBT3Jh+g7dPS80HUlC3lqLoy0NF8qkR+qpuH+wedaI2lgGUweEkc5Iqc4kQSosdfmrJ
FpI/CYSkr2wib2OzDGKQzh0O/oJnL9UQ98Kc1GvthnDK98bmjugCvbgVnOdhOI2SWzXMUXDMMm4e
WaW9MBu6eUgfleVpxy5BPWojK3azl9Z6Sqz+CxGF8ZAMnbUuvG4bGBIwxcxvO/KcGZ72k106O5JE
jLcuPZaJpu9NQ3z2WJf3aVxcMFDABHURLRlskqZitMlAC/6SEDBzfvhNjfKHCbu+qarxsbfnFwdM
uYM366yynja5QJCs4UZr0t8gLrVz44hN2/bWzbPdx3QiOCNpOheX9Q/QATCXi0uwttaVW171qV53
9H1bu5WXbDEeculfYhQ/Kp7iY6MT9bb4HFr0tywOsxmSc2kfQM7InmKzT3/rsfvVFrlz33vHlGD2
bRvhS2uM2i9Uu2cYfy056msb31tLPJhObVwpfoL4a7vsLZ71/sRtw4u/GJyblvxVUDVv5Gn3qbUj
P5GFKWREv9DTbRJ1zK09m+zxznoAbBIsrkn3MC5OzDodzkNsDMD2Q8j4NMSrgbxnCEB3ITScWRQA
OaJ1xuhwXLs/wom/wSaht+S7qskDZdn0rkVBy1olmv0yQEHXBDnN6nqMjIcl9ViZBW+vQdqmyEns
k/nV0B/4+RJklcfRNkFxIxrMNl4VrS0DRrwO1rM10esb2Yn3+kHGHBBWL/O9WZItIKHjgTax85Pg
rDB1asJ28D5Qln0HeHhQ+T9Bd8nuKjx7eIBQhBmj3xJOyNA/YD6VRtsIxhCBnMVuCtRPFMhTrqVL
HCAkOovsqmA0X8CSUf7nIfWOO1JIBHsa0KcwK9K1XWeDn7a3QaNANIYBtUKg70EkbeYpzg61Sd+U
kEPkQ4SpTgFDNH0LU4a+qRCvKBftG6FwSLeQ9/KavnguUXWuXmVnvahhoLdg97PpB6R4s6KAOJYL
HZS2luJ1Ln2yjEtcaxrhaRXvfx+2vyQxeE/GSGi5zL4GAD9+1rLHRGBCdzxQPwxIuGzNjTlDQ3tN
/u4RUxC3TjJ7G4kT8Ek8Jr0ZwiXg+scS0WyZKb+kBv2BMQAe10stRzBgd/s8icZzMhKlqqNZWjfY
EKj4iwGpgxs/uIg/GBEsIuuIlnjrDnyvo8f8Tg7EdHblrVT5TR+CR9czuuM/H+bEebYaQ98bP7HF
qdYiA0CqE6FLysk8F4PcCfRIQO5Hg1Fum24E6yEIJ+5vxvp7tmR7tOcca4ubLhv2hkf56rLBPJZ9
9ZxbQU5mVMql797I00qO6YgDCtQqomCYC1SHQeMzO7jW6Pz3CUsYOKpcUe00fpLUMb3Q+B5mhe2d
Adt5zGrvFsRWuJ8d3jWWXc8kwL9lIjfPWXQ3rFFwcHVIo0TBMBSFGxlrR2QfzASMm9fk9raVYUxq
ABNZNm2nEL0VVyoU1moQJKHpRnXBNEkUWLxkkCMptBPdRPpGptZgJ39UzcpWpx3CmD14awupyC4L
omU8xptbmWS4T0vuMQrH2WsvS2K1XqRk0y4f7CoLQSSgb1Wt4V7VUHscZdHBHdvu9M/f8jp3Jlwd
0LyPKqP1h25iPocJhmHieG0EOTVIXmVA4lUab6ck7HdcWDqM/Y6EhGWXPhm4yQZvpqKwkHQRFtOf
q5w8pGXE0bUOEMH+7Dl2jTjJ2UwaU7sJnkBopizwp+kSwzE4BPbYXmRCVqbsSlYdSb/GkXXysuHL
QQxFe+O1R7dsH1qDsSGoH7VujIhGOYu3TUooDnbUK0pBnTFK+ToMBFuj+H1Glzb4bV984ZKEzvVo
M5DwFfPevTUrxtyOu3b6djxgjp0JoRZv42Q9pK03XSUZ5Jz8A7o9kym2hmpGBUXlA+lfCBrRq+XZ
KeOnLXKUD+W2OgvmwdsOioA7FFW1EWdkFOhvQaEzqGqSnVkSXUmfWUFBJZUaBeI84KngGTsGATsN
XXXFJhOqZgFm2vt6iB4q1dWnpmbONsp0U+ixn4uepVJVvXZGYOL7RoiI7NSvESyR+KI9elX4YlUD
trmSOVlayOX6SGZs8U76gb34o7I1wrsd5jZjU34gcYS+Fu7samJtRH2r4sLdxaP2gL5XfNuieGqY
p3lVUR0iM9yUAW3fbMfbuAY9NCcChnHRAEBGz4fdY9prSwSoG6E5zscQM3WJ68mrygT/X/VmNyqn
o1iS2fIP2Th/4hC4Sj8VB8Ocp4uISfop05QHSmCtCurtULAcKEnzBpZV7jzScLYpw2ydc+GdG2Pi
Ys3mnd5q07szoiDv1i30t01T85/B6rybtXGxK+e7qrXutQDnpKF/eEBlQ7Mt13VhN7DciYCqskZe
cE7T/ml1/YquNztFI0bs1JqrDVkKFhKeOmOk6uCFCHnbRdcT/eHqB+EWji8s3hc9N/2yplPkR/BC
y8SyM9J3UxiIfdblD3KemYo/tjjv/Saw3AdNMF2qjcSHly1xsscnt1F/PKn6R2KtEnLe9402k5aj
4u+W8oOrHFt9EjnMvlR6cpalYkLykBHQBleauqcGEg7aF1xS3nhRQffCDYchKDHlNh7DTZZGP1x6
+lsb3I2ed7bAuL0tPJYqjlnCwxzxTHj5wgtDsktm9TdSpuZGI4QVa/JO7dpEenyU7DcvBGNs67ms
X2avf/XyoL5bUCCwrcazb5ong0aVLPKYO5PUzD1abH3I60etTRjS9AptaKEOoaYFVKKooPog2Leg
PFsh23VZgaB1GmQHaaxeYhAJri3Q2hpDfG3lT0PWy3fpmvtW2KR6lAWKi+lcQ3hdK/aE+EijYKv8
RQNK0FFzrGdo/JmjU5N2/+jQreEjb7AJzMGI0Zd1XNjOjDGaEZ8SDisN8TGg1SDcAAU3L/3gunsj
JW+0yUzYCG33acUMxDwr3hk9I4w2iXxAKEhpOg5Fdw5PaWOtB73tmWco2lXsTLNl3CpSlGm/jM/W
3WVm593SNrmCWF9+DQwf4Kpc23gkUXlm1uNOlqK6m5/LIIEqwaWH9eSgFSa2zQhrYvZkTJ15npcP
bYdwzjWHYuckz4ZZrkfGG77mNPmWu91hW7grZESAYRUiE1bovIY+XqaAjARk4yf5aIApYl5tJDik
h3Fnzg4NO9GQq7QWf5VFdrvI2dF76MWa2rV9zzIb8iCdJ3NkuoXOmXBT0AFFYEwbkxRbtx6XsFgw
X3Z3bhPqBc2pllK0MValmV6IM/ZW5sJZBtxhrPMOQ0/Rt+Yh7KqjmZH17ahEQwi5ErLmkZ+mYKvr
UApmDwxk5lRwISyagXrcJegbHwxXvyqNu6O0++ARjkW6F24H40Y1O5txCVk1tlxxa6sNe2IY/QSi
rOO6jHfdVNjMWBefoo6RBZ4GYvrkw1O4xgt0ACszN2quL5oHHjtBwJdYj44sj3mWET8wGAQWQpNR
ePe1YU5o79CQkLWJs2buP9SQGXcABDe+KqHmeNl91BsMxbiz/cW2KALmZFi2F6oAlmLcZWYQsOek
gCQagNBFltWDQr0s6xNey49YRS1mMtD+DVgLCdWJWIBu2LDs39qi0ZHHzJy8yI67uj+3mjy0avrF
u+OtJSkOlWPYx05yQse1tZMa016D2GofEgzG7g4GZzpJ7CV2sfe6+UQ8AeUXeqKdA4/BD0g8UniJ
fdfTX2XTiP0Ujv2tX4C++hK66Sgq1C6FrFeWGmVupP21SSGDsNmMmHoG90g2Hy9ZFGzmMP2lgVmy
Z23rrFpQFF0Y3ycSoD/y7h5YJgoIkTJoCAiaZiG6b+xCPGRq/nZw8yA1RK47K1hEvav9ddgt+UFA
4ZkGpJ7jfD3WPbJ9SVFzYv4/HOeOzBrhJDzW6NQ1oraYREHMn1hF2eVB5IW17UYC9toufmZewLnk
hkcquYAoRX56nskPrY9hAlle+Rdk6Gc4Rdsh9KAZIXvRpyo6DHV34w1FgA9HrP5oNdvYEYLJG9Yb
TPnrtjlqywcZzsz4//nrpk4hHQunuLczmWn4TiihrBxjKh9Cp2MHaumoi82pvjJEih6U3uyNYR6O
LuXFsevyM7UAh13AZ9Gywzid55JDtyy8gHUQ7fzUhRr2kMreegigGdempCUs8glCxxzK4DxOWO9a
ySeyBYT4+HTShUKrVL4m1qRH0XSy2YiTDncT46JrLWP4kuzH9TGVR+rAE8HJwJ7n7O/sYh+Zx/pt
aFD8MTIhhczS6FbdnxI1+1AYiGOJZ7OFHMFew1EPteOIin6daFZzUeFixvHGwse0nOEEL75KLUhu
Uq8vzILPmDuWJ5UQNUHy6SnqGbIN7QTyQaegiI2WEYcnX1PN3GYQkAySV58tY83miDlD1fANDNlr
5UW6PwMGMt08P9URBC+zj/bMDNQOHa/PAJLdxOT+gCQ6piwrzFKKU+gywHfjdNP2jCpjZOzruUlY
IGcOsY495jI9/22q4Afza7cOlpQZarmXrmgc3sRKZw81Yecwg53UyZRtLLAfLdCIMmFhl4bDsUFp
sqIWZV1OcKRP0+9dCIv1WdZpHBndxUEovlGpPh87k3hJaJ/+DDFgO+kdK3BzftU0Ay7XiCKxzrEa
DgPMtZmM+lVD+YF9oEcMdesEks8JHyAqr551m0Azw405TJF+0A0u0VmhWGmqF9tttaPbIoGW/TFG
hcIOM/47TX+zNMSL44GdKtLYb7Lc2qKhORREgRUFNMtiKYE1iayga0nSsOwQlcNbr3rvND1hSNEf
QTu6j3Wif2d5Q8BYIDcCGMkpaeQRpXn8DMrNxpEJs0aVdvQ8RvQB8ICvuNCIsR7P6VB4+5DAuufU
aZBhWQNy88hipc+5dq/hpN9JFTulk4kVJAlteMZO9GCXwyZuR3cHfzDG3r/hAPms9fwxzcRDiTp1
zTZoO2bmSVdiuo8UbxGezvs/AcpIIH1btfGZ3OWNJ8sGWQlo8znBJhhhZfIERD7JGYzqlptbxkTW
AlIV3jSh1OqjHbvao47qu4Q2emzN5ifkqPRTCSx+ROg5j5CnmLMbW+EyiO0QcGASi3ejO+q4+ksP
61dY7TuUaisyH/ONZ1X5Szckr2YYARfTHXc71a3zCnBu3aXyi9lAg+UVbcSgb+gvCTwEcTR0VfVm
/cZ9nLJQoiTv6gXtGdX6EVekqr35jzTd8TsgdpB1Hr5El3nh1hBYQuAbUC57PMRMibdgoaDk50g7
e+47XyemKCKX2mHQ0BXafC6T5A0lHBt1FKe0FxQhogqudmrpp2SKvuUUftV9kl1cBnZ+qip81wzZ
G86DNn/2olA+YbPRTpGN9H4kK/h5IqcB2SauJRLTyYMVzovpKpzP5Iib/fTe2iEvXlU1/izV1ulM
9WR3Yl/o9rjtDUHf1BTiOahCdmYS6Mqi/O+h5UCkYmqBihISTLrjwE2uDSMPthSBP0cWB47NhT+Y
FCEhPyRpvYlQvtpEke7HKX6so+rZJn/2LTTzaT8u5XcgMCfrabHnoGXJL9t7ZOVPI1ySBrUc6c22
txaip3bz8kMWDQ+5SuxDZkdE7OiudgUOCR8AZIMsfwXdAX0MLZSU0JfiUbHNyWh65T+WXeFgikin
F1n040MQgxmIzPxBGLXmc7eh5YA4SGTduE2QtKLeU5dK046cvsW6mWECoX4fLwXtiJiwMVh0IEtq
519VjfM+GSMHU7BjkleEiGssamsLXSRCwzqId1iVx2TwbkpmzmXQWdDlSfque3+ChrDmUbDe8fpq
2FSCXrmRFoSJShgngwBuKzSZWcFBg3LOd2AtLPjyTqDPYrReGTZSdklEte9UjPHSksLEmGL6yyx5
wJHWg9Kjb0dMgXAnPWV7eCnDdQiNNQ0Jt4teXfQBe5TjQLkxiVz4IxL9RjE/v7RjsCA6oo1Zk6b5
T7ZtZLdPZc9Cn1Ql4uVLAByaIimaTXC5bRxdvbiBBfpRgxJOou3GXdKPa2/4K7hEUW6ND20ocDp7
WfOUTDvgGhizWRw+TULw64K5dgyMwd4ETWPyynXiMQ8kUwi3m0m3ATSlVS9pEqsft0b+J4hPfIWn
DFbJHKsHbHfTHlIA4+jWwtAckHKUhBjEGAOUXwlEqRyd50+gxs+SwehrVup+6DE7Jii3eCg7Oeym
IbRPspzz42CGzr4vy+Es3HNGcXRUuen5yaymT5wrRyONm5cOSfHKrZR1aoVj7yynxD7Rq3pr1aRs
9xGRVanVjs9oBcAGs1o/FQE+OEZtDF0kOhMtIR/KUqZ9qOy7svPaR/YW76qmo9LWeoBPyrm0KXA0
ZHuC66MfntvcBTvJffThpO1HPWevji7Cl1pWHy3V9p1EVVavvG/mjGXFbML+Cxwwr638asaS7QS3
xjGw5UgAivaOxSH6V3DB/8cE/19ggh2yZHV+1xZLM11Ih//9n7jB/+Npc988vW78//lvbz9t99MU
/3YndfHrPxOE/8tP+S+ksLD+3WMAKjBAmkxrdUH4k+Lz/Pf/xj9xLBMOjGc6ug7vHQzxf+QICbFE
BXkuQYG6Kf4VPsQAbQkRFOa/O2yRDc8j0toxpCv/XxIETf1/Bwr/l9/4f44rIA9YUPGApsbKYK0a
CziXYUebNLb0GwSyt8ojkMUz8xfoF7dEDq9Bb5PwbhxaSyZHXTCybeCQE5FM30+sqOB68dprWrfZ
p+vSagwamia2xxiOzRAG1mhzsSxjvLKifS4g726TeP6dRra5dTw0dxp9Fv1ZQO89TiQh50+qctBQ
0WLd+m5K185QYmgwmus4dldh099n5SvYcRAZHmbzxos50gfSOZ8aYMOriCHLigJh3E0qRwniGCOr
lGRbjg770v7Cy4rTfyje0iSqHmXM+M9yUbtrhFO3DULUqImvyNRBaLL1iRiWMa1ei5okP/6La0kg
B/3Ja+fFt/9F3Xntxo6lWfqJmKA3txEMMryVvyGkI4nek5vm6edjdk931Qy6BwXMTV8VCpl5jhRB
7v2btb6VSMpRk+VTFKt+Y0zzJk/b/miAClgLg6PRTqp5bSzEDuyoPs0dA4yWtapW5b9ykASoYPAt
6KN6zHt4U7NMT6HzN+fCpvqW5Z82yj5bm440tFk4a7rENnpsDC8nWgPBMf1cVmGPVawpPAJXHDeK
mNZRm6Kqrp113AywuMwvViSzn3fl+NO09e+0TFoaYK6gJZR1HRaHcZjuNhPGdFHSabqDPsgCkpD9
9hP+lAh3Z9wE8M+LvFxFyhAcxpoGai494rEReCMaYXoY4QBat2HX7rC1suY35XFlxPTdRUOiHZrk
5NqP9uyXrWI9uNNMMwye5iDTp5VNFB8NJJ0y85GZMjLGdsEOlIUvXGzgMs0wXNvSUF1MIQogpqI8
5VhCbSv703EpeGGaE+xtWdF7U4/FQZshmioYZy34mZ4wjIhDH9tVp93KRGbbkG0dK7/YRnNv8cEU
1sAsP/IAdbiYf9fsb/xCwksiR86dmuAgtzYP868ECiLRaO0attbzfM64IxLRnvBRMbhITk3UHvpR
3ej0gINanys7v4w25sI+O5hF7afgSjO6iklOePQ1A595Oj16q+RyUCePHh/NRnj4+/D6l07+v7Nf
N99xVzb/A0JdWaLohgFv/b9mux/jz+IPRU0neT9Z+89xbv/xn/874l1T/rKt5fzUTVLcZJPMjH87
j5Xln5jEY8o6cEgyhDgq//d5bP2lLqcwZ66hWhzI/4l41/hHXCbkwyqyamj8gf/Keaz8c2KHZWu6
oduqbiyhgRpjkCVd5h/CdbgU5pJMwvIW5r+J/rxYBRo2utxh2JDIXUS/yNaavMQGGNpSpjT/zwCb
fyLM/98/wf8RVhihSUKRyE8AP5feb1y1ReiCmHKH07QDne7a9S3uP3I0Jp2J1VH6/tcf0Kf/n/nF
r3FKxu93/Pk/4FkH7f/fPedkBvzzw/33v/9vD7aq/4UbwLJYbpmybNjLG/PvDzb/RFWpJkySYHQF
JNl/PNiG/petkWQIttW2TUux//PB1p2/ZCacigWi0Aa5yH/1L0QXWH8HH/9DdIHFW0WnrViGzBOO
e9nm5/vHR9tSGPZRDHENBd1FGjtWCpjlbIZtykNUdb7WJQ2XFmnAA/kYarvP0LkqabSxtMhfwo36
5rvj6tS0dEee4RqPy2pCDseSFR45AqjsPVmE8Lcs3tGNoDpWcEWxwoLKleZbjGnuNH9YyqcunQPA
NAo8z0l0nm7Kqz4jC4dJRN19VhGupN5ZKZP6mb8p9LtTi92KI3/Q/9TLTZYHG4ELWkwv0Uy0VNoy
v9m1/A205FIXAp2uWUB84D5f9xrBRtW9ql+LPrl/5OETlyw2kpPqwD/3te6g4TizCKiNGWhUCIPb
MzWKaRDq0voSiy5FxbGDztlp4I7ejHJrOSF7ENcyYJ9LH0V2wiPKD4FIo2Prhsa0tN4q/lC1vwjz
ThzvSnPj6rNc7FcoQvptF4CfMVrmnGsVkHXgyJhpSzJRT43k1/YeBfS6JgZBfk+tQ5JGKNPv1eys
YcOsBNM1Vd8L5ddqt2ydV2iSfkTjsErW7ih2AFudooZZErT9oj32o4Gqwk0NVukz0iNE0wnKoTCQ
obWikeFLY5opdyawV37HpE79XHtlwrhq1Hc1bNeWtgtCbxoCNgt4RNqDSmsOvz3VX+P8z+IkYA7O
KtONkXrOJUs5abjU0g5d25oUZGLoWTnCjO5GZzcH1rqN0D4ic8OcsSmwcGWk68xgIYImO6nqLdfh
/9lEBbduI3O56/Iu1hw+XfDqUf33KSi2k/YYHLD3mb1rgpBBXnYCcLku+nm/bJTkgNXegzn0Ostn
VxgCSoq0MlOUWqzFguDusN/uISG05MlH6ZHVfcdAOdkttODEfnIcd9SeuSeurOpus3Zx8JhEFUN0
FNVyfxmbo52gcg25ASqgLozO5ppYjxCRQXrEbQ+JT0J1Ou8At3wLaFKWN9lHS39Jghvs1zgE17OT
sGbaH0tlbsfQaUZQdhPJnhpM1nhlC2Q4SQf/ovAm1QbVNW+q7NlOeWiAMSbjuAHFtl4WCcHQkGEk
HWQG4wXSsnhJGkjw5WpIusmakOJtU0VXrQHXjaKtN5ms5cQ2U8an4ael+WbvtqiXxKmT3dp+Schz
0iv2HSjjQQ6v5/JlNq1NTTXLHundDoMz3NU1HC8eXt5XVAfocg6AUNg/fjbzr6Y+1xl/4nQdGuSa
bQqgXcHFYrCIzn1DX5uKxPCBtiXSWm8GW24j+3W2iN4ObYWDbhiehu5baxmyFiMBV6+YTVx9zHwr
Sv3Sal7JrGIbJa+EvI8qZSONl7gAJVwc5fqpByjIyi4Gy8gWfy3a4SMBL1j9ieYvS17wthA/Ax49
5yuDDjxld4E9a9JxYPNIVXzeZvkcsL5oMrzbow6TbvJS2dqn4cPAf92TlFApxA0Y6jYjZJpHVLRr
yIzKCYyzzVfQ7DNWgHH+KziJLIzaWrNnrQEeANhGZezS6qu1tHUEGg2VkzvqcM0UZx+K50EXezXC
U6XeEraUOMRyE/XSzCy3R8NgZHtmcisSC3wxaydUJtAcQwSVzS6miJ6lQ6MymWa9zXgTUFvQzF+A
RxEXv82RWSKRwPUxdjCFtY2Z5PUmESjZuixEZmU5BQYXaO+iS3tPhYEOsUDRWZ1XC2EQMlPbLEYJ
THl51e5hr58MZyBCzDCfhrGqfCUgZcMop2vTpLuigmmnC5scmvlbnzOcNJM5+uxtmlO5l6S1OrJa
fpPr+I+IM2IZJNsLndHaq0b8oloq0eGkeTiRebCMMNuPknpozeA5N1L6AKspwL6hnSgMRvfAVSbp
Ac4ED3ULIm5xURbEwKtCamnFkAbqrTbhNl/GukntyXb/o7SzsSpzY1hXRjruiNyJN/i8HilXFw0w
74fG2LcV5husBoLk6YUK2NwW4hsWusv2rIx/wwXJzdGeg9BKseAWRn3V560UiXkd0sxi8h/73UI4
yhK370uQmBBUxgqWn5h74dEGIga8qZnUbKLGdVBbRMWINayj+21yxY3q+Bd5Wu/oEPNkQkUQ0si7
2kx+2g0LegzpyFfLqYe9MCEor2Eir7rOb43XLngfFUzgNvuGfsiueiAhw9dTom3G5nvaWI0UbSDd
YuxhF51NjIwxV+4gIoJZq+s/akyC2aR/RXqo39jKY+/CB+73DTjbwRr7fV/JPyMgyxUE1KgCbL3E
MHRosjZWFPqAkw226ee+tn453LCXKY29QwfI+RZhao5r69432dlROOxjzFl4nvuLElgCs/qJFOTJ
j9VZ4fS2BX5J+Nwx9MpmdJ5TBsb7zJo+mFN+qRPmlmpe5vWwqSqWynaXg0/C7rQ8GVjoBGPEqstf
2kB9njFluEZt36PmrRsT3gAH4UmsFZiBOZM7K5q2EyeJAQDUTPTotc47bJZl5IIH7HyRCPtZEmDh
wpD3w2mGnaWQ+R6hniW5t/UGG38g/e4piWHcoB7lAOz+1HnY71VYqS0fzipn6LFfZCohmA1SKV4M
ZsOkxyqvpBnaLhBIagYggFnb1NthU0/MfYNwQeWqonMHU9d9/K+k8mWkJbK2DebEOCfKuelwANU5
BZIz5p+MVQU2o/LbqMHI4YXh0OIZHTVp3RhOuKSlHDVNhHCVp2JDrzFc5Fx/TGFqbM2CXW6scb3E
8G5IqIt3TmY+iG5J/aSRWXTVOqDodaOiWUc2DocCLwRuTDsy9sYELaLv4E/p1bAlYznc9SP3Mf8a
2LYmFscA5R5YccAPR7uxbK48E68Y2rbKTrpzw7/MjQrtN+m0esNvRw1Yl3t+u8RLrG9nVh86BvW1
nuSk24nuaEha57XOcMSwLU6irHfgIrw8np7SxPlsevusMq+WwBhlXetqXVJ6EL9ZsaL0tAPhDpSC
FTz7gctIVUtqoYOBdLM5Fhr04NAfgbSrmCoyifVwzMjHrYN23YcQm4Eh5YBDu0+UXINyMPtLi5xQ
KxDwc2Ia2DsJrrzo2T6LPiLlD8memvKjORcHgDxFQ8ZvELUPO3+gmffoKJCPqfySlzzcwXN3ZMmX
0l8oAWlXnXOBroR6qQXFVKksj65C2aOndCv0ARkqLdBZwn4Ei0OwKLZySMqBon+SurkawxEuGmNu
Zl9pEWwnGdubc8i6+KPo8k8J8bCR8/CCBnP0VSh1niJsagogRcornK4pS72cbw+va0MWmMRqiO9X
MBRJ6zsltDU0r0AtVp0ze5L5UaGrCYhxVto9nrjmiojjyeyArfD040TSanPTi/dWNPcouYzgfNpg
uyycqXNWNoJsLYK9yNcuKKkE8rU+uva97DGHd9shwmqrbcp2r8wsfdFNWkx2JPmgy6xWyidd6Qih
dJzrFLJZZEiVKmdjwoBfvzsVOkjQGIkRoDLyZ8nB4IztQ0znROpXSBjaXNrOvNjUPqVfkTMmG29A
l9dQK+288BqFcsIhjLHY76i1R3urV901HpGz8g4RR4b27hQtYM75EqjVVuBkColJj77AvfC8wtdH
AURfMeJ7kXmo8JDYMqBMxBCMSgOB44IY1NTTMHKPfFfZ2NHBnGxnQvvwnbbGqk1puJCrR/1Pj51n
IaAlDUAbbjETXCxKJJwtSXMIw0/gSGNwRdTNTuhoZScBudbWy5MFfNJ8bf0GCWo93ubo3g/Squ+f
JXWZAxucci8B8ewhFb9D8nXGVRfkywuD4BxmCphE0DeXOkCaLcS5bdLzhKMvR7Br2dvWYG44AkKV
rfAS5Xy8le4HuoWbNJlfemBH3MtusgSzg6cuA8Z6MGwtZPRTdIX1igKSnwKWpgKpH8PYitIlVsg3
BjWknUPjqpTXSue2k65yeLf1q0CPUVoL0H9fD8rRid/VMYePCuFX851cW8tmssce4wpMiy3W1mb4
NuNjYJlkSN1stOQtGrIk+Eij1FX5PCtrQG7aUvWma2cuPE3vcJQG61Cu7oLBoFmdhT7uNdanamRt
SZLdMH3cyXaEaH10K11lX3jqy/7VlkpfGw8sm8HLeXWE1bp74/Za9RNRP+Y1LejQujMkNT1eEjnN
fSZre1k98TIm5gxpsXFr9uV5nmzj/G0qzooy7+h3SovRz+ii8Vg54Qdc2l3NYq0KPvuEnHPzLsyL
tkyGVTn0FOu5xrDUiRqdpoOZgAFqzFNrl3wDb0YjnnWdu8GCkjJdVPAe0yStNJU4UESBFe1Fqu2b
Qvd6+RTWNIQDde7s94zMA3sbC/GkWk8jlY9GAgA07JVmgnNItpK0NA1OS7e+67v9VBVs40DkJqBI
WFPOhB60VrwB5foAU/YUkCwTz19jDeqKDh7xZMZUYSYkfTxY/Kia8hJwSugRC4EObVVhdRvFZA8e
+SN8lXE85DKaSHGfyB8V0p+5RY7XUdfEbeBGdLAYobZj07sFIwjiryul8pME4quJ59TIokuoIUqy
8+uInS7A9RmVlyJ/H2zbN8Nqh7SXRBB12ad/lTFHu7KIzUPrWBf5YdxpHF5KcgnVR23PWytaRG3H
eQ5cg71HJT9XI1gfKO6TYRzVHUoon7DGPfyDw0xkAKrYdUYPjy6FFrJ8cCx4iLlgucHKChQ3b4Ek
TtmLHIU73WxuFRezZtfHvC7cMH2ZmCiM5WFSULaHJPbcDQwQSIUI3cHdjQtjwnLjJASxR82lTz1L
k9etWflB2m+A2nH1qXjgjopT+fJEkDXrWrAo+kdu89HrlyaSTihLj0qoe4WEoUJGVS/i0g3HZpPo
jo/jcWMBXDeM59GIeVg7qklmQiH507DDv0dMr1bPV9y+qIxLjbA+RIH0DdJoMwJkKgv7BoXlZtNC
5jCTJPudrXoILNIov0fzqZ3fmkQjzCGl/n02g98sxjau65z2DudGuyYFc+HAFOuyh3Me6ygBfmth
eKD4dgFdQmjAMk+I/1j4DYtKtI8az7QoZGFu2qzy86bfqFNzipAiCwWsSdp6rTG+Tvh05NEbwvaS
xQXIhYaJhHizp/wyG74z8OghGZ2LZC2KC9ifjSysnemY7IPucb6VBxnAD487Kd80TB01B2KQTaDv
M9h+L4o+3VKCopTiPSFlM6JUNuKK2vdndAgpxMohE9am/3ZMjorqUmqDlwcYOccdYW8hHtxOZ++f
TnxUkddoR8Ypbi2fggm0MOVqZm/i/Esugk3WREdJN96VyDkHqHRTK7xFy002olTQ7vKCbWz182xs
DTSMBk54Q82ZbNOYojxmNLUzMMf9NpTYsdpvBsqMMIc8QL5Q+Wxn/T7J0nUje4rRbLG0b+SUSCa2
+xryGAdJt4XoVFgjgFSHm0hfs5WU7BvCPFNfTwSMF9obuj8lwbeGGomp+lEGJkJsyaYKEAswXK+i
WzBdtajhgOVw1S5Yx0mXVR/lQK941ebyUUmHLtmXIJZ5K3jl7sQsoO7h+mm+nKh/0sEFa8PkIhWh
VPxFlhcyVi+j6UuUBk9E4OIohVyKAk/OPUlVH3H9zD3aJK+B89VbX1F3tpynXB3wZLEILJR93u+c
PPcZr5m1q0hvcx29xkxtGkxVgqAFrR63oVaSc07MSY4WHieFsh+KcJvEpF08bNMLoTARE8rnj4PZ
CY761WwvJfr4ouvWRch4lA2dioRvemQp446W5ao9mP7E76hY6bZCZ19GwxZAoEJzZ/UDEISCjoeO
VCSnODc2ZqnuNU836K+UNZOJLuXwUIEhRvGLYFgVBxia1dVtJlAvizsGiU9dBrcfHBqaRZBsD1k9
4LnwwuTNiYlrm9Vd24Md09odUYkn3oaVNn2HDiWbrvgVLycsKqRp81bFqaJgoE74UloOlhDpfL9U
Xt7c3kaVZCUSX2uTfIn0lrJ+Vpc9tOxgWgZKDXm9hBU4GSn7v1cliDfZMP2po98slUDT7WkrN12D
tI/mthVeVh6Irwb3QRrs+NTGPzIsP163VTCC8JdNF2ntCmXuJldVzEHXEXAnFCagXzNXBMR5850A
SzdymAFwrE7sWbqsop2+IErcTobNb4L7iJnENCW3O+zqXVxA9waiqlf0QFNC6w8gj+ivfHGspJdE
QyyP5VYBiJXwugElu01dczdb/hNaUlbF51Ak6z9Ao4NVLlsHckI8Z/AYg9Cbyws7iZwtCL8/JUcf
1xIZKxtwEcyGqFlbNK+YgRWkdwgt2XSG9MoOEwBWv7vYaPbQU+OBwFqB/4YaJ6SIKy5GCakBVlG8
w2QEfLRY2/1lmIJ9m57ZLxvCQf7lEdax2IRWZIiBpll4cgx1dNJiuxX2zm3CL9wOB3wiAMAazCuw
XqZzhX8tQmhW2t829EHg5XBxWOD2ta/nEzwWqqjqNxtfkXtvk6h3JQx9OIjdBH6Y5KCPJz+DNVvA
W9pL5GJ2PeXi+8yz3Ex/UjjhZtVuhfoZEu9ehPPC0twCyUP3bnFXywQg+Vomrbv6VTJ8DUd5wpIA
CSoFwmmYZYZwmE4HbxAglOPuNCaXePq0YrGu2fwvQ19H4biwOW841QU2P/zLdO2QzGbPzraYAhYp
fzjth+4Ihw6IwpsxpizUB7cMt9jo0biDp2MSXGJurTdDIdz+BXYpGTg8/d0xp8SAaViZJxXmN2wh
P7AveG84Ocl8FOeqC7aV/lK0l8DotuoorbriqTI+KjTiGT+bHJ8B5PO749LtxErJT+Z8kYWxCTOY
vFSV2R89fkF1tQMstJ062OBgZkXbv2vOLUQDSfLKhlaGYsbPTGuViGalWscEAgyywLLCCLmbZaSG
mBN7RorAMTaTI+3y0xLloJHyPJkPYexBJW7DMeO2OdTSh0JAG+gvpdp3JpV48qfJUzdNwm+tI8Lp
qaWN6vN7NUx+pnxCepmbr8Hp/SGlEFK0jb5YOoS2lcc3kzznDsRbHSOe3suh6SGUhk4TYl5ElS9J
xwlaXdtGdOk2EBS35ezpIICZ9qPD2cZFRygP9HFR5IRhGGvm4pFx0hTIN6V5yCCD4rPWdGTKyqfV
7DSdE3iBjQ8YL2uXLGjMacFzh/e5sKqNULqPklp0GfdKupcz/Zznh8G51dsZG54/Bce41tmkVSxM
ZPxiaXEy02z58leKkT5iy9gnSr0jVlIx2TFQd4Vm7JP6tBaD50Sf+VCe4LkG5N3mqacqFWuKGU+A
G7MDssdNH44rTNrEsYC1TL6NZNo4Nmht6VTVTyOVjDb17ghHSIk/JNJasv6A8cNjMIRlgL3YFWSO
D7HFn7HEMFJZoJKvwlg6d6yYynhoRXWaKgAB2AQh1U329Gx1tRfUPXnK8CLDZMuAscfg4cAYSxFe
2qSRKO9RNFKnPaL0ZCvhGmX1S8ezRI4U+Xi3SrkW1ZM+fom63LV2xcwEIT0WHoXtTBMeSMVZS91v
VW2megDZoNVHdp+gfW4BvmUYopB2CIZsnY0yvc3idbJcw9oqb0H/x8pJyB1hZRa+CJ/LUn9kb3Nz
wQLL7ICMW108p/TUqSxfKyDgSt0x7p33g/5q4idtUgI1evsezp9DzstV2oeyaY+CCWZKHE5DlAJj
3GmBQOdCAxj2NEfVBkhaifC6eR/l+QWM89Y0udPRug9FuyVhB10kfqPpfS57ErY55LhqK1Xa2gPE
n/Frpl3UE2RRF4cIMsV0JzXf10q5CbIOn8arhsG8N7N38iaAkAP40cTRhqDXifaRGcqBKn1vw61Z
VaZMBsUAGvJsW8k+lC0C42FgGaDhD9CkXgQ1v8G5qAevmFdZ3DR+WnfcWwmffsOlDfIFeg6R7k8G
rTdG8CkRG/AZLl2lW+TJs84mriT1jBRbNF/DGqUzovtrkj7ZyLSJgF+6Pw+L8TqNYyCdaJ0a+ykq
jJUj634k5wfsI2vFgTZrvukod4hc2g6WfRqU9GiYt7mjAy4ZX9L8yU3gRSFBTvaT6QD5tN+z+rVP
zOepGf+AuV4550LR1xqq0dY8aJjAGbC6Quyr7jDn0IjJDcnUZ4sgmbR7dg4djK8+qjy1vqryuMY2
JmpSFmXW28GjJAZGiQTu7+dgJgTIEDhqIgo6hsHiN7Uw/qaFH0F3T4R4DfjbifC+DZjcLPZgYPx3
uEaBbM9uVX+3bbJpbOhr9D44NQ6d6UZ2jLMpOUQ66+Tl+L8k3Ce1Ma6Z8UPaPXYiwCPR4U2N1irJ
svCnVwy6GW7u+B7myRNaQzMi9guMIlTeuQi34g8nASLisD/Ksx+Ly+g8xfoj8hQuXEV8cxNL0SWN
X6xGdxvbm+vXJLvZyXUC7tRd81JFi74a7hVmtWjXOV77rKDXEyc12IIzSaZV68Adz7OVzfzD/Kyz
GaWZQr4wlV2ke60K6qBr25Uw6InMGBQJs/AC3HAFymj6yRV9b8b1Vilbj8iW16TGb07txOaOka6F
avGKSWWTmw98NQdpyH0CKgbO925OTsWiI6ime4yAoG5JQQfcbtSl17GT0fG6ohndCEll/nieVXOz
LD7KOfXGAfAcm/haVLt0UbU39V5m4VBzw6pwKHLSVhv7UfBghATb6uE+1lnqcsEXzehnNQksY7tt
x2ynBe/S/EsQ09/aGo3GuVWjt1ykm7m1Fqvtp7XADvJVGpjHGJJyxExuAH6ejz1DvSt5xp+h9ZCc
4q6rN70jlsMmshqZDsBQ2C5Mc1/tlskBaemrGR2aerd6fBnThPb5S1W2PdP6rlDcNviRpzeqeRwl
1qtW1vgPP2S0Z23/qQ7ixFmAsQnnJp1beu6SS0EjoHJGWTx4c4AcvYBXD8Iutmhjq+GjSj/xubhR
1vuAVdbC6fCKdr711akRTTCxguG70C2mHYseQ+VbucX2c0kiEaAlsRGY/Iwyw3bGu6se4g8rKC8x
vjv0CUnWwST/Ko33YnBWXR79SDWXZR5cnVCs4+HLkPZOb7iR+oLV4NSVgd/xbEvqz+Cco1l5pfpG
XtKuWyn+tnqMWKLeJixppYSR5sj2O+JW1zsityknJFSerK+IxQUV8VJYUL5/MZuCA7lgVHlLtemS
AJvGKMj2E2BVhsY0b+nN7yUa/0AG8djuGsKeFJzwQHxRMWJY1//YVXu2B8c3AXqWxrS3dWfnaNaW
LAhbPAMhYHTALIXabnBezfwXLqEV7O3YBintITPwggL1KLcrHm6SLFloInbVUHdQa6NWIZdDekKJ
wQnAEcnXQjs34Nk0+1PZ09RaCmE85nbIzlZFAHBlJni9wMr2487Sh32YiW0vRQ/CL+1suIpO+qN2
zqa2+v0sz0wzO7+r8MlXpGHJTPtYtHY58cL2Ru8sTyqyJ9EkP7BTGFwsgt/cM+afjBTR+j2xllRl
cZHhS7fVjwrJ0F78wKyMOn28SHFDKfVigCGDfRRmBBkguiDf8KQ5Adj3mwQsNVagcjftoUqxCNr8
Fq/9/LQ0DKzk3zuTzy6dtpbq9DxfgqEXFvuIrv6XMmqbq9Vz7mge3tzg3veM8gK92hnOtzJ3a6eH
uYYYNLH37ahth6p9TgumVYgPkv6VMAw/LaUfi2Cfte08yoolE0wpWD2XOJBxP21Lyg09wCzGkACi
eu13o9jIU35k8H5QDOmekLXQNjAlI3AGKqUjMwGSVv2mx+U/nEur3w3RRfsuGfoOcvZpsfLgYzHh
8zRU4KrygOd9QBFwrPvmdyy8LER4MZt+Zeu7CLp9ZQw+HoFDaTLtgUERVadIHFSOsxDfe4VRc4TZ
yFrI3Gk4SMP0UE4QURrVC0p775BwL1ucNNAk3LgnSb1lG5vPQFI5pZQGKuDY/9GCzj2kZrMbQHhX
yX1uuGBQJDpRfSMVZjdpjOSHr4AgcZNVxcCAkN3C3Un7eE1uJArjlYPwgxjUO3qRTaPmvkwpgenE
lQxzrTKkllTlrZsHTDgBCNb5yTLAlqeodST5k4UAhlDLpfrcVWiH2E5iS7oNQ4aDtbp2SnO0LHRZ
srLrAT9p6buNuW0F4BJ5bomeHLdTNpXbCmgKs09yLmi4s3JjpOZN9L1n4YJdzNbBtcZuOFEwI1ES
jzRy3hv8MRV3ej08K4AGZ+LzcPtv4vA76qlOePhLRd7EtI41/B32ioWkAy3uPsYcbmH73FBsxom2
C1c1R0C/lQy2zKS6sZ2bp59x/u4laUfF5E5Z4M0FYh8VYA6WwB89Wube3b5Q211LSSZFB8oS3DQv
xfLmRRR1eCBn69dGvoSzG8Ql5CKURwVYOROpNjB4KAEwLYT6gsgPg6rtjkXG6+lYV0UIt8DNl/oD
rUlQdh/YnLcRfBuzY9Wa+FU7bAEostV7t/HXln/Ti0NpKwpp3ZfeyMwipxJgUQKWAdUeOiYQkO2t
66JTOo1uwOeuQ+1paK5bpi1ILQJiDuMw31QYFgOl3krLEi6UXjg0yZu8mgQ0YGj30uZs6PPBQHWG
8uLAB3JWYDsSiZGm0ioj2iWEraAILxisg0pkt6GGW8VB39WKFRbjDfMQIuJRvHWVpytcniqOy9Lc
V2pxIXzTbb5sHsgeZeCyKmLSjiyofCvKF2lQL1m3XO6MFeLhVsXZZkC/5Vj2HYYc1BkmzXSGUDZc
JLLNQokm+gsnrmRIfO7VI+mndVsWDBAA7r7HM4UoTkGI+tbAIzXHpEgBgMlfLIrfRljM5k6pReIP
tiFIofvGCP6oOm9xOVZb4Nl3KdXe1ZZSSStMv2UGk8syhJkOuHDq14BT8OxBDcuZZs1bcuRw9/N/
hpBAuUR1dYUPXqULZ35Rq55V4Wtu6gFUHhHwQH6kkGEOYckpXWTiFaQI88oxQwi+46D3cpoy3LHP
EtketQUJ0Krca+0U/uJjw/C1T+ZvzMUuGVPrrtTeICQK9luT/qpLPxWDlBEFo1O82crkhwQdDfX3
pPmaSncQXTruT9Im3MpBRKc+SaOynSocZkZ8q0J9awEcx/mJ/t6BRVyHJJux9lbR0XX5SRHa2oyS
nZ5iQUQbp4cPzfiYi10uC6/u+d8cqFP7VTkPNZG2lWHgYAbR1Z1nmfQJGA+fQ8FQSN8kDn0H+ZUT
n+ygIPjS2ls/2z9WziCFm4FStht5STBuRxpdvvGI8uEQSTDN2uREuMRm0Cp/sjHbslSHmQKOtv2K
5eFdId1FGQilkEoWMOZWYlGiUAni/JCgaYIpXWy+DYdZNXe3sad2MTn1LSjbQ6ccya6CAxt2SPmc
n2GxMjBaL2Hdo5DoTw2HXz8J+oTxYw44FtqvMg8ppYr0xII61Zrzgmc0HrKEubxVVHzUEDBtEbxl
urKOeDXzM+JQnoZQkFAzXfu5fuBAOxmjBjRKRR8gHxY5o13h++6YLP8RzGubaj/PeFAWW0YV6N06
rZZ5N4YU0A1UaqWSH2E85RsJoNUrw92rafTxIY3k0J/xogzmKL8Mjv4dpvKxi0jia8Py1Q4BiM/W
S+FgdqmgSm7lKGJ6Sxq4npiTT3ops9GiXS1CqvBuSI4Fz4XCl5eYGmFVEtv+kAkOZ7y80cC1ErrC
0qMzPvoBBKah5+Kk8GXnc0uEmNkT38SumKlC9l4QX2uVydWBHwJaJWZNz85trhZx/cz0bmQt5SPU
AI0x3IK0c8dAI83L6L7tXgooGm3nHsRIkxwITnpS8Pjl+leZYj5NwDW4dq+0rh1bv1zD5taAesUE
lM5HB+ooL7PVYiTKc8ZCkmbVa/S/uDqvpciVNos+kSJSKX9b3kEVpoHmRkFDIy+lbEp6+lni/DNn
Zm4q2jeUSbO/vdfm8wuoiXvgJLYSK0KQLhir9jjH2VaYJOWBc17MGPnP/grkfRcQS4rfKFYdq/HM
yWe72C9gUNE8NG0hexMGRuJYTuh4ePgHcULaa5HSgob4EcFz/UH/rMlogQeWeM9SKp9fu3HcubE6
Cs6zyj2WgncMyh+TfKbx1tmMoNAO5H7AMubPNuUNvdTipUi4LBYvk81m06TpPWxAtYF+FRMi/Rw6
ljAXuOJr7rawa1DWkCCCjaYAEgDiTUvF3bA/DuOyIlTdKenzQxZ01n4Y0pKB5tjvjDjNMA4z7K00
Q64qazYDfHBw1ox3RqB862jiFjy2yI94UC2Ol8zU3bzZRdZTjSW5NqlUwW1AmHRDJ2IPJAbQQnMy
6/EP0JXmoKsGPW0cRkpSMuPZFDjMIXPMifKYY2SCy15pbR332pp4F1RcPo84X6boPmF0CxN70w2f
M5pbkdKgwr6fwpEz2f8C9LUQ7KRf40ce75aDFWLh2gYzPw1rVyFoUA8kNelhDkIe64IFG7iyxdaD
VxABnUKMZTq+MYfvnHtoU+Los39ZUXfQHTszqKX5sUXrCiKYzXgleLVS58MockQeWsAq/BFi49ub
LPY5FXxRiYVhhrNh5Kynnr8d+fAPqYzNcizU46FNTqPzXtD3UVX9MXQ+BzzZhoMvJ/hlpjjs6fd1
PMZ3wYr6P6Zb6OwHyQqfuvtU75A+12O9z8uZpD2X70RtcvDcM3M+A8Hct99K5yO1mT1192ywDXw7
9eojGkEYOi4+1rk6VaHN+O6hikcyJsx6YIdWoB8c3C7JwEUyXBf1wZJ8O6IFXH5h3VYM7QorpTHs
XdPVOZivFaKtlYHJpYnCCJ9d0TCxeRtKpF02x5b2lo5yunFkQ7fzVcGz1jI9pylXKtgXeGamVTKx
ulO3yLW5ca8e2wXJtGMTM9GfIQq7+NxPChvOlBC/1xSXPaE4TdyBu4tIzkgYTkiHHra7bNrFXbin
O0Nz0/ec98F8VF4L7Jeis2nnMtqu5m1sWas6HLh+HimegTwk1wGwlKINwKxZEG8QdL+QRQEMXfA7
sOA3a7TZLPmitQmRjlYAogDZe6FwAVTXsL5fBkgGAw7sx3X9URUED5heFIzcRL61wFyaxsDcCztC
UpOJB2XfX0KUU7dfG95bgITbJ28k0nnF+TO8KhXm54qiZWpsfUy2ixOTHsjef50RpR3zXrXpubIo
QBkSbNsoiOotbY8A3yjAOaUEPRChlHmOhr8yvKkbMPrVwGan5d0oOEcyQoIIbBCpcM6apEDHHV3N
jwb9zHR1gqw6e+GzxCzisd6XGT65/LlIB+ijMXbQJ3hIdvM519joJSyDrzo5tZic8Bll+m4K/oYD
2mpEnpQ8IGYNnx3W0g7luAK4z29vOriYJ4k8FX+DtllmwNAu6TLgZm443c4Nvt2c1WVG5BydteP+
FTEXQ73tZr4LrvA1nHa7XZn2LzHuQ7azPm5PYbqNw3OS/io7QpBcQzO5S9Q3TlAaJrg2HSobY02O
YLQzCQSGcJwLlm7zVCG5xeF+dnAo28ZxZCnpxQPRfY+KwMSkugUusr+fMKY1bybBeJ1/Rpxme4Cv
YfUy6rNwd/60F0m7Xd46M1P2lCuQqKk3VB9UDFfNzhoXOe4EKJjaMdoYb8NU7gr5BlCWjXYlnWEX
sVpaScX1hHdD2q6KmqMdHJriaGXPs/u3HQ5R/u5g+Ky/qiTbVAGFC59uQTlH+MtSGEkcsDoHb6DW
g5rraYdc0CajuvnVowfc7WC23EqaevictCJuJk33CD86P3p+Ym4AJqxqr+SyxU1oB98yJhoDS6tZ
3HMGNE7o1HtElr+WsH+7MywZh/IPxhJO+BQ4V80lyTMT0PRJsFEarV3W0bjW9fQFxsJ/aQduUmFU
vzU9Y8qkqhgI9AKphqk5KOSL4xUUTvv3jLadX333LsvU25a5pMptRJryjYfaLaNHO/8EKpkzQGOp
MiA4byxXQpAvh+9CTa+URtI1kiyv4EOV4yxK3Kc2bPz9Av1xo/a3yWD1T1HH1argpmAzzuJiCbpL
9iz4kHDNbSx1tCtAemtcM9fIrK9T/0vwsbf5QgDaMgl5MBM+DNgnAv4fxhUIt5KJtE8kSvxZKtnL
8rHMLmDPsHsyYPK//XRPV/pUwSMhROSW86mR32GHpqmpAtHfnXdo9HNtXPz8yzbSh4SnF080cOn6
JdNYXV2CTz3IAoQ4rDTaHTZe39Ff+dhiJImIKcV0RJrZXTm+BIN9HwTvBrkdY/gZLC6bo5UDBfKp
CIv1pbH5buICuin2E3zc+laJgZJVLrJdIn7njbyfC+bnXcOdeQ4hhzo1nfOAfqGp4n9r3bVLKjE3
fPMLuXVvO312gV+aUuVwqxN6iAyOPHD02B/dAlpT5TjnfEzVnp3/tTM2bV7rq9Nb6cqfeXGi1j2k
mRHsOSlH5JYuCc1iycB6h4+Izc/UTKwy9ykHWCa82tlUBjlnqdR4DOjzxP/NfUXWDv4FTYQyFR5l
4+klZMypJhZnPguUGaE17mpy57lux10+RS++Gqo72cMZGzIfdPWcX3yLnPbMaPwxtO8ZYD0urFJy
ca3eWItjay7wlFZawqXr3GuzYP+LWldrmrDwFZ7MUo4brZcmKE6zLZUqd/mM/Rx79CGusz+BxKDA
gZg4tc5pjG0hhwabvjKeAfrEfnZtooKmUm5lSzEaE6YF8D5EXDL/0Ec1Ir9mAFqced9mNePsLP+L
hLP4cbBl8rFloMIXxLNByMd8qRJH8x668c0lnPZ8AvkdxNNwQTs1mGfAz7R8siHSMfZcAdZnu7Mm
hxOjuQefzmimRJBIYiBQNDIn0LjWQbOUabcGJXpphMgxQPppkJOX5JdBhTq3E06KkaC5lBt1u/3h
7Cdx/kQQ44BfgnMExs8ZGtK6Ktj6G7P6XXbpkWTgKbLZ+Sg0uE2ja108WnW0ViBZ0+DQlwU++mzF
PRVevIdHeo6YTLP3mQl2h5HCaTWE8MaWn9u1sJEjsqdpzJgOLg9ZbrTc1pcf/vziz0PueNMplbpj
LLn88OcXu9pglGIN16AOghOXD+2sf344YbdZmN5EGN0qbSjzizjJVMw0W1GKU788jF44//Pw82v/
/vTnd//fr/38btfp//3XVEkHlt+caE4GFOby9J+mIVxaaKmd3hgGuoZndbfAjEgrJBz4Vmq0qrNR
i/Q/PxSFh7c7EE139Otw3c+ROuM8rM7//IbJ8ipIK/j5dDKUJhvniH46/fMwpOEq1QPeYElMp5lc
7/TzI/U/P/rnp4mjjhaOPCMdinOc/feDZdGcKf3I4G5pZ2dQyhnCLEQYgm37pQ+9nLqzNAzihcuD
kzLrs5aH//drYQ2OzihAAHmpx1bbeeefH3GPR4bKJjQJ9Aybe81q6kpL7jgiVPsmBZoYWiY0sbjr
LhCacryPYbmjhyY9IIDe4t6xz/4Irobja+Iwe9X22Uit//PzeIzmc/z67x/4+Vs/f7Qv+ZSEpltu
IUYYFzTc/zz0s2rOf3sP1mUo0vPPgw4sbkL//tziOWA+2iMc2OQX9mMoPjrZ0E3llMRqfK/G0Jo7
EB39V9VRZsDti7JHqICFeR/G6B9G2twPlred4S4+2BagQsa27yDdyDtWONQxtvh73XEBcZoxv4s0
odVeBvALTRzKZHS2esSRBTw+vrip/MCg4+xaWwD5tzqEVhTM888DAc8WFcjA+tArOpaSgpIoIHFs
kYD3t8Y69EA7QyL8k2VRhzsaswxeiTasjK2Kol9RaNcM4bLh7DHgQrDiHF/6+g6UkbGNURhXaULG
T6jh3PQYY2pDPM6DKw4FHP+CVqBj2wIBhbOBIwGjqXInksiAgph7t7uqpJUB5PQ2F3WzHaPcY3Tc
X9Nw6fvS9Mz7xkuE37scuFVISBR7Kbmx4TWHMhkkGH1TYz8wX95ac7AzjXFDlSVVIWXC3czibtUZ
8hplpPuEEHo1x0Z8ktx6lzK/6uhP3a6rxTLLSB7LANmsnbv8Qq0Rp7GivVV3swc+gUqSeJs4qPSJ
iafRz5HJ6qa9Ujv48187bUj4IRTOuVRkEXQyP5cTscGJCmJEj+HZNYizYE35+YNTjYxuctk8loDq
V1bVQViiMIPhH4rORCjJ5z6zHWq4+8DOut1oh5hdGrpKFFrTg8a4xWm++N2IFGpJX9S7uOAImlqG
eyjcUtxKg8OpRxftnvzPfAu8LiJlOyDRd/NvYAn6wSUJ6eFpy2Q7HSTetHhOvysq+EgUmtmtUuJu
mJX1ymshtxWlxWtAhB3CqIr2HGn7jaRbAWkje86qscXKuXhNw+i7FJNzlliFQwrUB7w6dVa1d8Ch
DQzY44tTNNkOCOn0npCPoTOouUUdkCy/8B9NFCKVGB6zhN577KQ17OmVHRVPdjxK94FqG/fBw3nL
3ZBC039/jTIljm3SwUnVj/21p+gFIbe7QWGNAaxl1T5FGrn9PLRFXGNByB6lRTle6SxAwFleQrmk
RiturG3J09SakdgXKmguY2JRHdjRGZvYXXQuTCM6I5EX+8pqR4bxKDYeG2EXX3JFiSInbGHdDZlr
M5hOguWWiqQmp2jvBB5s9+WhjjhFgPEJtj38H8TOtt9Rp0APlyyq+xp6GQkoB1ztIqm1TV3dhSG1
xgyMMcQ4xFcixPKN6vvxwoE/odo7v+uWd2M2432eB8wfZk+LMNbbrl67ffTHomLiHAW9eSY2SRB1
lMxnS+Nu6Mz2Qg8g6lAvLn1n8yB7wZiwR5rx71y2lDPtSt4tNpmawqOdDi0W9YBA4UOWx6DFG5Nc
7vJv1YX0N45t37p6QDKinOJBGp13g6ZqDobY6N4Wx27yxjePuxOTVI+Pyy+n9TGlUoBIWc24ctPe
u4Ggah8zL3ylLt5jMsW4h/9DwBZaO0ZsnMGNExXqfYmSOkd3aZ+Y2IoZ89bp/djH4jy0j22ToxNR
0XQfkXw9i85rz5D/ofC49J9MQgz3eVUP96MZPbgReW5eantTTHF4b2W1v5WcCDe+OZgbA+fOwZfx
moii+xBZwYvqaIMMS651cnDlr1brYWv7RzGwNuNF10dmJI9WT9AU6sldFXTyMGrdrKY6zfEXTc8D
VvxL7iB+pL0FTrGYP5SvnrUkBB6moj4bSZE+Bw0BGyQTXvbsF2elYhtyijhKAX/atHCi1EZxpxig
3kpGqF707AeJJJo1NkRSC2ff17jnfhap0EE0LxRUOieWj27d2ofO11yBsf3RyJyRNfSaSZ/rgle7
Hz19duwkO+bCo7YD55DTECS0pyqmOKHlzeVTnIAczAxsiDr7lGFIgLD6z/vLI8VjSN2fUB5xYOox
vuuMC23GFX8lwQc4hrX6redUXKH7DSE9doJWTEN0DP3d2rvW8WTc/byhggw5TFTpCE0oolMVv6Ye
guzM9tVua+W5bwle+sU4pQ4tC9e1MU1jX/oVzmFt5tcsjqOr+0RhoXGNWKx2VBOU0Khqfrr8ms/Z
4iAl0YcgRC42XbbPwbK8+255iB2gznEyi38+0dNg3/mVnI9dj4l+rO5/PnCzZoyZFvyz/tARBDHa
i6JinmBLEGMhCJB67Fi2V1NTL9Xw5lwxCCMPJOCBpZm8coGRVwAFnAZKWnbgbO7d3E7uu7BL8Jcm
6T8/ajsHJbfHDInsT215yLTU4QGWdfZqTa2JU0xaG99x5TEDFUARu4QmSvdLMRBSH8fhbeyj6k4n
mNl8VLTMAglCeiZZJizZ/dgN9SZS/t5KZYbg6oy3bvK/29hLYWbn4RmUxSDScDep6W8Q0ydk0tIc
hsJbu1ZSbJKZYonCy+ytMJJdjRf5wAjsZjHmxEUoSLeDpV/ZUcgAVBOxHyvCUn7gn2sHccVy+7dU
7QavjL+FrBcWV2L9GgqfDQVFdyIH53RheiCvTfsdvGxSdQ5hLbb+oLXVkRqCae/Zw24q9HWU9iYo
2yPmXQ46k3MjEvVY9/Ohjam9MKW5k4Jbn+qCxzmJnnOYDuNeY5U+JeG77RTBk2O6WJGaPF3TSBok
+DRBveFpLOLw5Ib9Op7IoFGXLFhV5uvcNLshszLEMtDX+eA8FJU6zH7JzQ/vlqZCyylps4+nalcw
wiqsJRcwGq/F2N1x/+zpN8NMUvsEdQzO/K4OryXPtGctZpHhMo2+3CSpXcG48K/UWw+MlpLupIeJ
AN11sjJ2uFocizFjHW5uiMGATTpy6MAFAPoxJfPyaz+UHDOyT/Az0VmBXVtnfcmorHgBeoEIl28V
N2PXLwXe4DZdZ030IVOKJMsaH4FbhudgkPJg0Jqi+vnPEKVHIVAkhTHXl97Sr2aE+0yZ851Z63ff
47bVtXS5hDb+db/HdysUfdWdXR9rwWjQxnKbjYTfUsd5LBM3YMSkjXXheXeCT83WTFx5miqbdnMV
ITZklyDwnwwZ0Ts1/5UJ0jtaA2avuI/WqQH41chfYeV5VB5UzVoIwK7RZJ0F4YOWNfKBolL6Atr2
QkHpfVQGzYvOB6wbBd/6pB4Cf/ZWrHfONeqQ8+ayQoXHOXbKMZqyW8MPZRa2ChPgAG4idy1UAHTG
+BjbTb9jzLG4ad140zvB71iCbZmy5hI41MqEKOgYM+S2NHsEl9DAZNk8NGlu/BZtspd+95TH8qqa
pqYOqT0ZhP5IYst5IwKHL1enV45rzYF0uXHshT6VpoB8UoCV0M78TN94+eSRZbxwanvprfjh5/j3
c+gLTXqzqNj741sK+4l2OcBW5Z4BxIhLCIjnEjQQXpjvJ7CquAXwpFNngCO1YtvzIdECqrsbsQ0y
purWqZi20h36HePWliKRP6KrX9wY8EDohQRBmm47Dg9h2g60+1jbRKqKTqRx4vUJCNVwCx2EC++F
vkRBN/POE+MfLALk/t2gW8PJb2Bd14tYTTpNARjSfN34antO8ERsfNuxDu30aU4NoPemeOQJ79H1
mVbZgfa3LS9sY6f4wokR7u3W++NVtnMWIyxyBwvWdOpA0dLo4P02RSQ3cBSpDegd4ujTuU/1b2jF
0UbUKQazSVLJWfF8S5tgrG7+GrAYNlNqgItuMT3GD7ODnyvBiUpepKaKGdEKDM/wNHrZvDd6pOW0
vxEUlvBKi7d4kt+mTUlsnoI6LSTiViEw3qdYwsMSZ/7MbK7HXeyz4m6CzsRHztvvDAXEYsTcWelr
yyWC+riafjCU969gupVt/lmB4Os98lylyYtKnUG6Lhyz2TYpgy7wlMYaC/lOyAbQua+slYGYGMMj
cse6XHtu9i69iSohSg4Yqu51T2OP3dd30AEx5nQVHoSey39rPKtMM6RL87fe6V/iKtrEE2qt7Uhg
9Sbz5XaLWiqqvHsTjfxrFjq/dEvbi2QbFBw84YpQce+ofO/UVn+eACf0JmgQO9zGWd6An3Z2zpAm
AMCHXeeVD3Nf/o4dhuiDg6FQRwyufTR5cpQsgNA31tDLTlOXPkqOpVRlRp4R7su0hjYI/NwNor9W
VrwlS1uEHxOOQsU/xL0dbVUAlWfyo29bS+oZMmLwtmH+hS+OzKzHD9MzfkEvxwxeMq+ZOMm4Mr5Y
DRCnQNv3UBY4FlTVl92+2a4esZbXf+qAw3s4sYMbZvM+UfWdm+1SblLhCsNXpCxOxMMgcGcggoV5
u4axd+kYEVcThSRYvMki09o0msN9WYBcqlfVs+FyQ+8F85eyfePCQ1RnYv/0rEcQG+HmwSnTjyav
SfpGOQo/C3zo6jeKVhlu0QwcVaO1j3KUppT0meAWCQ/EfDSTzyxynzvP3dvD/DJlDJXqtrBQFhgS
mjXDFPtoe1m26dzBOEHqpDjGY2zZpZxgqg+nj3Hmw9Nbjb5zXaJFdA/tHHsUC1TvIZUOUl1a75ME
8L3wUVmDBR3RlhMTFFPsGkWQXvfL15XYR08Rt/Fz3AdjbL3YM8KY64ybzP0EdulRnMXYd1bMZbnu
+8AMctFs7bZ+STmNbqFh7KsyOocj1XRZSF0RK0Ni4SQEOJNYitsdA2BHWfmOMxVzZhc515uI4Uky
+mZGvLHV9Qbz6FM6eucI4+Dgz1ARwg7tbQguqM4Eeyexy4zpl6oJyTdxzn6j+Q99d4b3MKXYUri3
5GHzaS9uTvnRmUNBqNF7zyxMPV65dcbaQ6dFzFB8aQBH38ahe57YOgG/uAc/FvU26r19xbLlFtyL
SOQDr6F2ugRJ73p3MD/pln/QAvKnD/GHmhsSMiW3tkJFX3nDh6T3FNENCnNJAYDnyE9JiVuzDr1D
aD7CpRHrIWRHa3FR2QgGqnzSDY4NA6az6VG9Fn9F8fhZoDqtALnyHOPiLEss5yxzeFjN+iNosZyZ
ikqdYjqVQuzTskyeEzyjmksYz2S9TsqlGz4s2F3YlUD1DC8dmLxjjLrEx5jhrCjwcMAWi7fTBO4E
fMoZ7Qu0d51uxiwHXt4cMKq+C/GoO/WkqBHggNnYa7+31vjKlycGZyI9YaehYv0JQ/sgANvTGVTR
lJA2D3Ya//azYClpxR/StuU5p2dqWyQfNKC5W8sCzuJM44NISCzIcMDdDGiN82hDYU5+4FSFDsz+
3bSi3nUjT1Lt2XtBy6kQcJaMgHSflz3R0kRsqej2ogfea4sgp/XdJgroPiqFe8RP279JCBJ/SRMS
GcOjqNAKU+KmjkXvimgfNB+BsGzIZmT1Z55SE9vYPXSI8IkpC9mw8S5DF9/0PZOUWtd3SE4PVGjG
h2Z5/gYPxo05chGNA3DC0K5n032OfeeSdfSDctX4rosm3Lgm9SBh+ZktqT+gzvV6JEC8Epb9KmVH
i+9EfeSo5Fff5Tescx3CImy7KY7uMwthr5rTq6UE/WmRszMi95UvcmZCmL7lUwyIPMBzM9nzHWA/
9DLfRDXkA7CflbnxGgKspH7PXsAcFDaXbii+i1KA3dpxN9yi6SXjhAfEp8bBAnsqMSeTDhfrfnIh
e1k2Z4fKw4dTVQJtBEuCMihVtDVez4zsKRSR1yFQVKdBsuVIUHtHNvVjrqzmbGTMruAezGV+Ubyd
fMvVB9p5LwGLlMQQZ5femxn2Z5ZmynyD78llIAcSEZcb9KhJ2k8obYAOY4udO3uf555646K7zxvv
NQOGTh3ZPq3+RIYCoZu81z+IHrRJKOhLPq/gbabE2Y8k/aD9ZYr0rQxlvY057zHZdDguEubhOyd7
7DFEcXBQkZbpQf7U0MDazF3PngYNpNhdASi8E4NDHhnMkqow91O36mOYfEoZ1EQrBAbqyr56aaRP
RXGsHJ8QTPM6MV7lBXQ/Uo+XXM52uxl7sZ4Mztdrgx2DM0Fu3WtoMrM29xnSBJfAlqb3BVQB6Iqk
kz08z636hceHGsWW439s1oJaZr870fyx5mD2jvcMaEdkAz1ANjr73TiveAKecakHRRrcCiveVJoU
m/YVTEPpPWIYxkiC04LCr+k1IOrssNDn3VVL68WN+P5NjsahwWBu7gEOZnzCuadMuJgN7FZYMBin
PU6tRWrCMECzKPHlXZy5YQXOaZpPM48PEBydzZxTlsQh6bUZGcbDg9lWnvpVcldUaawOGXWOKw14
xcsThFxrKTFsz7Mh/8wExjo7apk8ZyRqYg7/sx2xUC+n3sfCaFgLPIrWDVljxi5pO03HmpZeP823
gFhiXHcZtyNgiJMNOwxs2GHWwaMZkyhwDY8C4NaBFt6i6FZdC8MMzHTdYoxrUK0ztNO1dPnL7RAc
aisE2GJwpetTCQrEfy3MB+2FnBFBkKxEkOHdbV79heIjh/CFDtv3vsZi4Haor3m1o3ziYObWU2uN
80OfU0660MNRggvM8fa4p/2xXzurNHflfZNk5zAccRl3U0zXqHNVkRnSFAafWjX5p6ktVlM/2mo/
f2XP4I0cBSbGzJE3Y+OekSjrrR24V1n3d1b74mSWCVlv2ASpxhfvF7toSN6JenHsN6vHEMFhG6be
Xb+4fatkbCiMiZ66CkxSQP0hKgeq+NSKSwtAMcQEsw8iiTetMN/TmZG85cljMbCY98o88iFkWUkl
hSXul4qrkF0gApros1h3bbSPEpCVCsUq9wkvh25Dwiw0eIadgYSD0ygOauzV/pw/MrcjBhQQjTLy
6rmn6hCzCHrkrKBdWdFngSzImRLSCfOP53qU18pCrhYEle05M3czOjoqn9r7Eo1YpB11Rs3Q7Flh
6ZkL6MXBgSh6QvyGzXw6HHV215bFXRsw+XTbQl3TkbOV02LC9hPlHFIUqjxiZ48b+uEaoFFmQvJn
suKdlZXiENbI8j0T1dmmWLnKgFU91KTj1pxdCFlbJBgjmZ6LZNxx96PaOfooRYjptYqpYUN+rWYw
dtSpJ4eA6qvcYyBZZqgzZsH4YyxgVITzrikiuiVoi16m62HZPxRs0lG+UQUeOHhjDNjPRRhQjjTg
QTXj/Ln0ubVhSMWmRKwbUKM3D+fYJIASenAYhVveusz4EoUyyI144zry1cNsVJdOm+89Mtq6os1k
lQbm7ednkAKrTUnVDiI4zFuPUQqcc50fIpZM+laoA/UwbrUTYccoj1jSXZ7oUO+kC5lH5YzELZF+
d60GQQvXjtradZ3E36AnsbpJf17Ijwf8NsOvXqoTh7vy4AYYflKHeJtUeJrixO53wsU5K8obfHyH
8Th+tSlNdzNxzLX0oAIOpk+nIdtVInjl+oiMVEkbTTV092Yy0LEhjgN18bdkGr9rbqacC6y1Jz32
zJbsQBjizlbeeJ4yImNOp4ONBZ0WUySWoISNaXl7wG5RYG0Wzk7Fcc/Ku/ek78adAR2gsUd6ULLh
O5nLV5qViq1lbDtuCHxM9byhKe1DSc712gZUaeeYPVLMPEF4x6iI8YOfLB5tEhAsi0P3V4jopYD4
dKEd8T1X9ISzID34o5udaaa/hH6N1Q7iYJI1xR1TstdaVHrtxDEEIWMV0su64vyCQ6ex5r1NP88m
LYzXpTPgUlKaPjszt1A/Npim8JGrrOlMbVd641A55qjD0xianMbKca+G4sAx+mzQzrOhJ0isZ7eL
N/xjFuY+0qHOoTPjQ4Uc1MKI4bMPkmmmw4BmFVYTa96klkfutuw3Q4LNUhV2trboP8CoW0RbNBbe
IlSkCA9pJnY2bg+nw5n4XlwACU0PdDAkjVV42sbLR+0b4NUWn4n4VHwuY2HELLt8H6JsnsKuZocr
K65IGPxiNcc3kZNMmYmIRxid2OWpXlREBwrd+Gxz4242In2cEjhD8/g9MfFcjX3r71zmD2dhGrc8
dejjHQcgOemrDhIqUBP6H4RNfryOoAWR76jpQdONzRm7hhbIcA3n2JDse+IeLcmYTWLjQQ9iepyV
yZuf33uMNc4jWBwZrFu+dI1tcmmktTB9NGpZMHDrZKrg76eEDevoxpUwOdhu/exWpsVMjFqrkaW5
n7z7vIhuRY6hxWbcB8aDq2oNZquP0hyFpDo29btK30VN67viqhfMgY+9QP6ZKtp1Qr6PtoToouOF
mOhQ9myb76OTPbalQ76z7H81LonymZ5ZehfuFf4hVm4UkSzHPhcEH74f4jKU9Etln/jvX4zQ3Q1V
+j5xt1iP0r/qsIIoMpIMncqSj5zAvdDW+jRJ2InmgCGr7J/zXq1TehO3GWb13dTO/a/RbsE5V7Dc
JT1mgcDQ31fdNivnpegKey/K8yozQ3YScIM7uhu3Be/7NbVjawfTvPbQ2JOIWH1bpSAHuVwNhBa2
+RzhWO+Hfc5ocG21acEVuFnMScuf8MlYZtGjOQi2Vpyg3iLZ+s2ZcdW4IjjIqp5hm5QdtKfO/FZN
gs81D98pVr/MNRkDAJw0t5JcI68uRf+bGcQGmwK0Y9GbtMi5f6Z8fMLQQzay3tVUcDlyesqZ4288
4yGghMtCIs1DxN4yL/FcV6pau4kJ+i6HldcOw7EIQ+cccU4vw8Q+xSwoOLM6UgNYseeC+7LZlOsp
gvvgtLAhmcwESfm7EIimw9QZLEF0Mmqfw77h6K3cJ5oi+LDO/EONIV+kZboPRPqOXqwgQcCx7Zzh
y1NgNVxCfUK3xR4KeLgaIGiMBRy2osRsXxMpwk7Ot4SSj/+9TqpvLw8DGN7hvPd09lJjQtZFw0Zd
Ak7Cj7NNhhhrNVAh7QcIvd0tq4gMzg6TQbdCZDGQrl1FslHywhuBedCmD8MNSxwvmBS8JJmbEWPN
uGDgPvxIiItwB73lsYfm1NhXUcrXgcphHMWSp8ILmhVW6wgFed42remSlyorLK6EDiaclZy7zIoT
ZLZO0KVXbuhw1FMECQcHfSgkLRzHuMZkhEnG8JdYfGx+5Xn1q4YlVkojPfcStABJH16FosUhMp5d
3Iwr2x5/02RPDsbO3ly7bo52G32IhGSlwU2YTqxKwMJpOjUcpCPuw8k7VE3zbEokaUaHABSiu57r
LiGj8ks10QgQy/9tFcFHlVHuOqmr8NPnPsYFnRl1CUIpX3OG3LcW6C0NrYOxElN5h22Vzz8fDUGK
iHAlA0+9G9yG9JCfkYpRKQYG1CCBHUZlVAQ3AHt9DyQiKOSj3ZFfHqjPUx1X7IApMUG1gfWuseAm
jFfqPJ2F//1gZCSxMpzCpm2/NF3t86L+F3Vnths7kq3nVyn0tVmHweAUhrsBK2fN2lKmtvYNoZHz
PPPp/UVuH7uGRhV8ZRygsdGqlDKZZAwr1vrX93vZKsrejOAzS13URp6ggYAsJZBAun8b0wPhONCx
EqHJCofyqpvlV+wO792A4DCqpn7lldWWiiKqaIULXbp1DfsHFcDXEIN7hh2kc2DGuYcsNqQ9pggI
Rdv6zYj7S0OW6oCe584Nm+pq7gjbCjk8GPh41Z1Bmjb8RARylUxQ5lQYv9HCdFqs2KAPyUDO7r2g
JuOkOdeHnJWD3KqNNJcqS0NXyGqYMshYw0m9DKP96boW+9KA5V9CQiSb3NeAEH41oO9JF1C8dFdI
9IvBDj/JaFUVlIZGZNO0fU1bu2XiVs1AjsqzLzqMqPW6dcxzTWA/ZEyCYKDRfJHhDZqeLQ/C2SE+
oOXOxK9S0vHwBTUDbiHOgLdTLh+TgEJSTmrf80msC8enl7T5MWX0y4+OKdYCMovLV2hFSe9jAsxN
2WDOnK9CzXLdBWLltP1VxvFxt8zBU+/74qrr9xO8w8vWqragoKKD003vYeMmFNWUR+KlWCkvGh5R
1aMSG9PrjJV5Vkmzq0dxl/aKFrwKdWaDNnflpuOlAbqs6x77pmtZTsK1bTuKMskKCvhFgoAIJcs9
uaQDphCA9GrI373Z6v5QmHVxNh5VQ+9gZ4ynjOwPPDZ1Z7vmQ2rD3WkC/41VmVww1joX9czm1Ro9
gqVwMtb4GXYtw2YJoAxUpJEIHWmguwOQOr9KuPrrpMdUMG7h2hdGH6yo2+NW3lAfcS07WktVvBUV
bxBlp5p6KQVNJFpxjAOQ0YHMCeo99MQUdHl6GQ80eabkwmRcI5wY6s+OJPE4is/RgKtWsIryFahb
t+wn7YzixmoY49MCbYIWE3fhUIbFz6ZuSMk3tEqOVNF1ck/UwPgmMlblNG/9DExmOxBSwFbfUKW7
rnxW2N69MfiOF7JRtMyF087JS9xk88lZW0Ra8YBwvog78HujiV/KBKwfBAY+gIeCzM5IPgUAXO2v
Eyw8mwWcTskBY1MkxmmcWbQWXBoF7TeQH8i5+Ugtyg7E17jkz8uyS9Lysxu9Syvk0zJH7mZQVnwQ
6dcQJ1dOxvQhL1TKuuBQGOpKxDR/ZYizVWi6BzOcH4oJ3ohAtHPhAS4tTQywstjcTD4dSCg6cqT2
3bBE1OZ9SooO1ff22MX1Y4OcCHgFIKduJkPWy0fOV7teCiDwNUbEbV9ccdwgqSKdjcHph7QGnVAT
oisYK9fBsjyx0rQX6Yx3QMKK3sauSZFHH4xTOhEsN9vOBquA0ziHgSB8ZQc+/Fo4OBe2VT5k45U3
g9V24zszoZljWL6X0ctkWAd7QCVnmZySi6Jn9tnyBsurnAALhH9BO4uD9YIhKcFMMdV36vRbRa2H
eZP6Gz04KnplqGTlKCmm6SYqX0x2yJVNxYl9v/5ukd2pXPoEy2Q+xVmP02nPyjLaJZz+VRyB0k+m
D67iOou9O90EPE7tNRDuY91pW6kGWzU17JfCoBOUnHZmA2xewvHFwxbxAsnbXHj0ZZGsrQKvBGtr
3jfqbogU0KC4PUU+XFH1WETjWwpdf1t9XxKilaoDyOtV7q2VRd8JOqtVaTVi09vfWUEFmsjxfumM
ewN0KGIX0s71LZPwysN+EAl7jxDQpckGC1gavZOPStDtjM4i1GkEo562keCovUgkR0KRR7Is6Kke
ID9hyldKZmsjiqmIxsVeajZr+jaRc921RUmcNdIBN0RkTAulU0zjPu5rCVxrx6EJSpbl+rvaweW2
7EAUL5hRYtRMpbEzTiKrFN0zZILCtowOWEpm2QSaHGqvRchEEAVlRFKUoYqzMxsYz8nCSmJ6NjlA
0V0J6ovzQO+UHMNsNdfTtQqzb2HufOXLVUVPimKQx2QmV02kfGBAkNXdkQxtRHqHCJvevtpt91mu
rlvR9Ve0luqDOsBFsvhXvm8/mwtTPC3qYZO474YNyk859e0oBB0aYf8USfIF1VCcEMDT2hSwxixk
Wy+aPFibLjkTj3QkBYCRGpRHlWaETQ0f7dVOqS+hP3jzQ8Imx5+eMlJH62gcEtgFZOQdQVafMAub
PQ+uLQ+7qe8pSiAk8O2P3BXX/qT8LTkeeiwaOp5boAvRYq+X2nl1Q3oTacG1aGDlsEQRak5JSkha
oeICONJUpyD//Yy1F5dxioAEa+PeMObPSDbPSeTsONh8m3AOqayA3lj7npk9oK0iQxr5wNsiHEc9
2gf9oF9T0BkQrjLzhLUPHSaSR7KkAGoexrl7kRWBscOuxId9KtdTPtzL1KrvjZ4+RztqDjk1Tjdv
+10WDrei7uJNXXIQHsfg4DvV+0SJwJgpWSWRhyi4p+kxG3A9XnRFdQIfUBhr4he+qUjFwbTJ90Cm
ORA9ri1FxtlrrXfUdC43ifUAC4NNu1BNB6aIOXWRvEeT8VCU2WNiD89LgGyAnPB7qaxy0xGYVZ2z
R3fxnjQqPSBl32T02lmy6dY0E7V75eLqOQHxqqJXXIE8eDPFtQNGlR66wEcKSee6oM0Rav58kXd0
r7Q1oGmFlJ9C1k1oLsZlbxtHRDlvEbTKTTgO33GMpQYQHU3At6s+pztDPC4ziQIHkceS5iCgO1IC
I+m2ZfJI8WUZsD/ks2mVPgcpIXqDuBb3JfFiNTMZoeIH+7vnfRRTc5QNoboRYFmStPeV0V92KQeQ
cip+JD68xVy8+BNmwkFNgT9tIrmpnfjbIJ9LM9svdZxeI8pf9cFG0AKNk3e77/AaJ3h4HaR4KZru
zk7tUysIJIdYXiK1hhRaridaUDm3v9Iy/Sga1D7tYIERdZKNLNHMCmoJnttzkBTmLWWCYW2Rc9nE
3Fizt0uEFcVdw5ZrTMVp7pzq0hv5P+SGLoU73sU1+u8+hIu/OMF94tA+HgJUopUPQqaY0sfe9Kml
ktqcumOgSJ26HtpjlaXf6xLviqSqCcS2ir6/iP7vats3sHFob6GzbNZMCcjAQxZfuzEKdnqAWCCb
CSoEHJKtc+cXA5V23ZRh1RawSbv8rmwSH/P8HDqgOK0yugIIU/B5dr2x+nsXw+uup4jg0Ga9TgJA
Mb7Ah3eYQ9pye72DkvwaIzrbW2ujZveEawrcXGygjfw7ksd6O5h8ElkR1OsoR5k/tsvLbjt9FXN6
q3JVX1j5fDsgAVvHTUISV7whaMyvLEWjS0PaneEJq0M62yil7T0o3Dszxrz2kZyg2oM1hYCcIF7E
Osovx7tq6u4XHAy3PiG5ZL8jvFxo/cc8XeaUdevkbmx0cDOHT4NMd90wyFsHTpNr0YTt9+zxZoRO
zombg6iTL1Gm+7Y9ZWn1w4u6CMpWf18GXFI+rm3lvVSS5aZGqrnOok4njisesFT7wBJfwUgJyKqb
tRgTcls5FKQQrTjCuq3bO48A6E9VD4cJTPS6cDlcFbWxGTCyc9OchMo4XXcdbulF31nrpUOQ7G1E
AgLD9x1/rYT8Xglj3ROqrREZHhOTLK2F/RNux4hd+2GGADei3kL+SduNV9BdnX8kVOnXse9ZWxsF
U6qleCKfP7BCIfDopqc+Xrh3JBEukHBeZZazaKArHcvads8DKTabuFpCm3fFMfbRwZHaNtfSI/ts
zRQswSZo7yDj0MFBR4awobHuLcRKKg68F8eGpjj45BIG/2SSqt9VLqXHEnrWJX3PReliI6i/e1O2
p6pUOYpWkBFhH689TXfIUDjTFYs6eVYQWo366NRQS2jl7G0YKH0SXOYR+7aZGOxKruNd+AQjgUS1
GsRUfru23yfSegvHmcyWhDtY03QLiMMDe07eYHqI43E/Jh0JME3xmmO7pkO8+lFXHg+kqDHFSJ3P
cHR/LD5eOaUbU97j+ByJnC3CSa9vSgryq6xjEyil8z6rlwTshUUzzRqslm4gs57A9SarCYXQWqLh
X0+GiTrG0w1bFuS4HMejjorgBB5tjaEDTX8R7Vh+FD33tueu2S4P7HrzWobGYWnUN0OS46UBQzX2
Ds6EcREm6XWlfc2obdBKn/lHcvpoHLuFoSkMsuBjjUEJsULbZ4AQAZpSsCOcrL3PCSQ8fj149Qha
6yiJU6c6TllBCJPA/W+BdpIJ7JyHTn44Zf/l8CC2Q+76a5G+Vz4JfVyLVhlKijhA68jBsF+pAWYX
hlv24GYsSgXtZ6W5ZQ8JiGvRVPpi4rBkuz5dbhQU2gLrpxC1BDpsue3Qga2MsDC2s6R4KS1zZ5at
gDLh3S9Dbe1ECF2hXOSq66eVLfN7J/zuje0NaJQrF6BeUh+N4IvE4r208kcOsDHMCXLLbuZsEic5
9g41vqaKP+kp+W5hmwQvscduQQgHpAoABDUs2zmiHhTHlbU3DXnEmqx08yuvpI+liirWV6vCs4Hh
nHaad1r/KHAjvpjRZw0u6jlPALdCkb6Er3WIhLKd3YKCW3Qs+nbf6wXFz6+Mpv8IrRn+NTe9TODR
oN25cD78yngVlfS2Q5x8OYlV7QbLRDhmp+AxFs7cbB03edO7tyQ5Dw59gZcIR2lCDkzif5vkc+3S
0EqK5IbCGYu0QjKeBcCzoxfbMb5PnCC27lCekHs+tsrs6BD7pkTbbBer/7ImekHrFFcOu0CKUjHY
Mg3mQA+C/Mc9+J7XHSigLDwnPnz6NqH8yQV+AvAaKVyFcjqQg/lA2rQpwjeWLzDiGoOjuydfF+31
N3p6Y/6mu12iZH5eRIaQ56WzR4qikLLM6hBDTrJzdxeFiLoqdYUwAvFiWF0S53M55WVPsyV9LWBI
gRLbKzwElj69VywkPTrGHKa01As8bZ9LsG/6dD+o/KUmKoin8Gpe0hexaFPoaVv6L43FsXwMoGDI
6C012Ife68K9quKH+sWpwnshnkP5gxl3ObILZjCA4DNSGVSXSGpuCYzWSdW8ucAkWpwdx2caZjHw
64ejGqYbyvTryteCCi4RbnI/Ft/rmrvQcxxw2uYKlENqZ6sc1QGbDNGpuZs61MNiIwu1VXfURjZ4
BV9gYf9A4PGjGeyNH9wHpDJVaD84kEoKScCgVQnuRAmiD66CDJxxnD/SwT15/VcoKYMOShsA4+Az
KnFwk2TfW9GzU4FxIFDtuTOcSF9KVNeE8Reyt3aRNz2FbXpZpOg46/veGj4scRTYHbGaXBRxuklS
pifUUdv9NpshZ5T5IjL82764nWeOQP+fHVl3n+Xta/7Z/hcwZHX+0hv+6rX65fTZfHz+1gxe/8nn
q3Z4NyzrV9d1PUdRRyHmpynqPz1Z8bT5VZIS5iXXdRzLk//XbVh4v1omLhImHEXLsRS+8O1P83dh
/+qbCqQQuWpBTGA6/y+erJbQbsIl/eNlcfj45z8cz3SwQjZN2zZtYbvC/4PbcEHxs0oE6TNfTXDV
AEEZGfxGSnWrdhMhLOldwlAa+r77TvhVZdQEVF8figmOM2luErzGgxUAKfQHk4jK7cA+oF7qdA+Y
Axdj8OUPT9IaZnVTQO9wB367eiCLerIV4XFnlhJZfSEvfMO9RUa+mtmABLBgPyfvJWPSkSPpkIvW
QbzSXZex+VqDrd8a8ziwdyUfI5kXq9n6sYs0EfnDKkB2QxxPOrVRT5yKh5VFl7sNxZR9p4QMXN5T
Dn6Jg/IK91BMhmoFlQf4uJip4nu2C7QZhhNK96e5Dj4Mh4O9C8YVRi7p88VuDg0nWRxB0NGWMSWT
NAdTLaEJ48VClpyrgNRSFvFbObZHXDgBic5UVikAZnB1jJ6/q9wCfox5l9vuEyrSw2QAM56BxsNL
usGzekuXoiQ9xj8VJYpEvJoVruEVMjcKsE+JaaCZ4jfVQCcgKanW4piuWAfIeAOHENGbx+2UkRjI
luiimmNih4MYYEFPtCx9hyxyOGa0bHVYa1p0QbP68z5xEOYULgjXbG5v73uHsREUfW2eAB1oG9lZ
SD26H/oTzh+sf4VrTsjLH1UmYDrrq+HGnz9WsEsVlXeaGgq2c/ZGZPsmLQxXEawfzp/a11z4+epq
/HfOn3pbftSh3Av9e9MITDTuuJZw5ib3A3wbrwcboR+VPYVvXuse9MXod4fcyvPTt3pw+H9B7d8U
jnH0hPfkxOkbaeirpg2uEfESriMwpQ6YOPHbaNu3uo5cCKplywRChsEJ2oNdgQUdg8tjBBAcEepb
NtHQsJQpwoNIrSOTZ18uQ4tyK37rMouLxHskzYn2QKKdOJ7v9J3ABvmgurkF1NpsEfzFnGUVqSSb
x90Ia2tgXTXL5Wppipd58Z9G0bfr31hE3/+czr8UfX5fIoZt//kP4fxpmvu+x6ohHCEI7YT/B0tv
J5tC6GbyK6ze3dohvUe4eGFaMQYyPEHnXen2TJ/BYesxY/Uk8UCQOnJ4mG2AdecpSImZfX5hjPqc
9XLewF1CePvdvuPu+5l3607kJE1Uk6u59KgXM4XyJF87Vf6S2ozl838ouW0ii14Ujo560p8vJQ54
Wc8hEauHzIW6qIdjlnOPVAIiGJgNfUUJOhcebwn5s8yng2HnTBIe4XkVIUIj85vSm8boO389Retb
xWwLJ++5xCb951RpO399fi543SLl8Q4qaO+zkWOMwSShSPa2TMFmcVNSrNWP4S0PseUjUbqIvb5A
9H+3vgnSqHGuZpubYLhjt9Hj8DyM9TtX+kp1sTyP5d6Ex3X+D3pGnv8AwGeCPdLMcqlny/l7IWu5
DYH32pDwo59TI42ZwRmdUNSaobSgCBUOYa9z3eHA3hm8h54y+pLOw70eDJBA7m3XUIP15IHKakKF
f2QW6XfJlvhNv4lR1q9DQo5ocT6NdKsfAGoQ05KggvViNspg44ma6a6vzR/FYwy9ykh+2KSnQM7x
mPQgjRny599PI56BfhdV8UeCPJQd29cRfKYyj+89Azys494aJTWgvx7TDpblv9+5fMY0ZuGu7RF6
IZ7g9ffXb3ER6hnw38KaA0Y8V18WNLRD6Kf7EOGdhqWyjHF1y7tL0WSVYMVqEh26oHsu9FJLuvEJ
ebdG9E9oYmgUAhjHNlZ5T64XvcG/fFrYwM5LtskIGmhB+7msHSLXeJ0YMGEaXuYQgNOeG3Yeo5nk
Ztnkhdu5hJru0nHMOK2lesJ2+GDXE2oD6d0xP6hgjsG1wbkZfTm/U+Xf5ti/zRMNz6kVCmPX4knQ
QodugVMdS9D5Pgd629CD66/vonD+fBeV8GyP47CypaMjl9/exa4MTYDG4ReFM+YnhxIefLYDji3Z
Byy23AQ6Wow1pSXDNwOJ0MX5H7vJ7w0Hhl2n7/c8suP9zYXpD/5dYOIr2lSFZXoCXI/jWX+4MIoi
raD5o+nA8VvO7aLnWpYET9MAh4lRHxbcviVmnZlBgq/GiY3qfG16mHcpszRMP7yCHDxT+m8uTv35
tiliL/o6SeJ7Nlf6+6szQkeOeVV9Biq6DZPxEnhBS6TOVotu9q0zWCEtWgjjyN1mLuJPtJ8/l8x6
alE0awYWO8t5hTyPTBq+3yy91fcxs11U0d6rmwdWBAx+bHkoHEZE5ju3fcafO0W6lwbVK5cx0dGE
e45cijp/Y+KC5Z6v+za6VxXGfLkOGcxsJGHQG1+iqXd137/WcXZLB/PWYThW3syscVmNBpt/vOBb
B1V0ZdvEdEGWYEbqbBua/EBG+reBYbzqydWiE5eRRxacJIttu4fY1VOBs6GJOdPPKBB6KHS1+EpP
OkQPzIDZPZxHSm5cN2eVMjri1Xlr8a3kLaUPi1waW2OEcAXOfkbfIut/y6zUq7Iz4i/Fc73wWbfP
d3hMSEMFet3BkjdeY0Dt0ooVvZUBS7weIrRHdBs5ebet2z5Ln57UIuQdEwkUMSX/2GUDr/OLhtt/
dD4E5Zn5dg67wLu+50H/eH6v1kg2Vlp80ECzJ0kNx56/wYSbpoPqecSkItbrov7ocCTDPxJDtFgq
rc/reza+Z3VKSk8HNAoXP/x5nzIfZmWX3qY6iNDfTq/2iZ7tnUlWHYiglcNE1t/tHNthqM7Y4APO
MaBelypjInvZ4uYS9t+MyqE3gkVtaCoFTBY3m8oDt8WqJLSoqtMFhrQzr6oEdfY5uAyMAjVzRbt+
sY4agcGFoXf+XF6pUF47lmts5NhtAx/7OeSdChn4dFuFC1F3T9qoNlDjpIM4GPAZ1npMDEn5LBcO
wkFIzE0yvNugpYXJ0rUbRVR6jnpm8YYC5XGMKQzPkXWPApfYkb9mSyWTPUMGTPlrVXGY+Js5a6o/
riiKhluP26x837K98+u/2TAot84RhMt3H0BBSuM3qfdbo2NyTljprMfSflJh8d4rSiC5VM5GIYD3
XOvHWIEx8qnF5PqIFCtFB2wMeclexr3j0e1kwf/We2ejQwuvhY1dYvvKSg4XNx3jXQrTulP0IiWs
GhemA6KD3H0MNTJHWbiKPRDS6UDjsJN9OWYMb6301yV55JWG71FK0UoZBPB+nuLDa5REp87LzLJQ
Oqa7k2Z5jTr/CNHiTgXaHUpgFWOhPIhYn+t82vc5FXQa3bgSMHdLrHzw7XGzN6v4a27IaedwGBII
bnTNuIC7AOyGaXc7p+Z2ykgiev6MVqTqG7T3CpMhK/ny4M8WRXuUXhXvSPi+52iw1l2Ufo0Rri+0
yhjlcm2Vzl5VyfvSIQo4v8vcYiqcBshPxsfRe/EDOSGMp3OEgqvGR6mNhPWMdtY6TfxqoQZovvWI
JnP4lguU6IBtd2hLaFyszPtgRGUjsJShEgdjCBHKjdu3278ZOPoc/vutSAlLmZ7pOqbvCCn/sBX5
WVQBvOzfYhrlvBgLblt/68avySqpqXpx0lpdO3NyQ0cnCu2a+qjPIToPb2L6iNisBnnRDOaLEVuP
YTZ5LEl409EOvwaLJKkD7vLmnSI9cSmeOBtW2452bu0ND/jVLvHujW3Q8oFDfm3w15klQD7Ww2Vd
lJ9ebt3jDzVQ675ebHdjDrQoEpiozTSqq6mOjq1rUW9ikvKU8Y9Gr7i0eCjQNVulZP3KlO4zyC8P
gy/i9ZJXTIWiL68ywxiQhIS31choBHdkKIplFoZtkcDrDCs1FKfsTyTWInFYoD5EIO6+VF7HOyID
votI200/37d6ViwIwC5i1FWonmIAcXBpPNCX3uBR4sgZXuGInVM450fDgIhUcBI5j5fzuIj4Khtn
7u+AtIxT9hj12ZceHV0r30zzW9ugOzZKZglnFtpEpmYVGiUtqHoAZfs5cRHvzuanWS5fMp0pb5XN
id5ZY0UDBvBoXNnMoManefZv2JWBwJbRl+9WaBro9piIOcDo0crA4gY5hVaxzLBu67kh1W4yw2zt
+KxvW5TGL9KBTFg0HBhhwHwTMbc9pBx5MaG0nT4DlI005fEYKJGPP3N079N/Dz/Lf3vI+/Mw9T3H
0Rkjx5Gu6/8+JhloO6wxEHqP9FG58N/oByP/4hCK6Jj3vBmcj+qWGNSKU9pNXdHHuGxbVpWRwjxt
Afd/N3X+3SWxsLu2Y0LeNPXM+s2SC0qSToFkehc6w+BPhOCCxz/LeT+EqGOb6kuHtA4hk2WRA9JB
uD6PxuQ3/vpK7H8zhxXHYstSDiVP5evN4TdXwu1WMxKC93MsxBl8cc2nwEbeThUlJijqcBApv+dm
+VLOWhSB7H7FtriiXYCuihxwByvpqfWm9xREB/l/lFmK7liWbBQ0Wsz8YIbdN4BkajNbxXMn4+3P
kQ+/ZRUY8VeGpGG/6FCMo5WBoSmprUW/e5ZZdFsxgCRDphCNNupiC9KrXaLHitOg7gmz5dj+TRjr
/ymKVRbIccc0HVe6tin/EMU2rjsl9qTeEDsD6MDqOYtALVHcDzdDMcc7YdCfdmHT+YkAjjlI5XkX
G71NjYUGImEreZDVcC2NbPh5xxq39a/mnCqoZBf0bAtH+oDOKmdJ+h1dDxybIZjq9JeJnWF7f2aZ
yQ6r4nZpX7QTYUDTDwG9h2K2c7/0fUNunZKlt25Hpeo9nDvdCkENIA51WgaCzno0qVTLyLoMuyDb
iPL2vIB5NX7kcVU9NgZ22n3VcLtJvFxk9Smg14jjPn9Vl0z8En58G62zlM59L6nI/Rntxq0zFjIF
1r2lbyKo2ucAdBmOVZ15M6VGs6ZfEdYN8uQVmdF4l7t4fSDDgwA/PI32dH+e4nlPv8L5mZK+AQnL
ejBNMEJVgLQnD214viwoox41fz3gEVj/ae6BvubBWop0D0nmP2R2Y8dhm5r9VwQ2hA56C0dhuGKe
Ql7U0UYX8sk63OgJNVfn66iTpwzB9vZMkasD/m6skImmrY1vgG5uLMVDac3fcp/BMPQJMJSBZVLo
f85vwIJJNteI13LS+4gOnEDBPKdVBBQc2+ax2pe2+pbqvg+Bu1g6wLLzsR2YXSQykaJ85lAaoQSG
cmGO0kNgyveu01XxDpGzwOnaEgYH/Mru9zPQNhQE7GPZ6FyreqI3CXhVZGOVBGGIJoJxv9B+DlWU
VoZUT6Up0yAYzDUjIYvd7LL1OfWszUEoZdEE7o9LszYskzms5aJN5t0kGdtfrK6BOvm0ZrBs01XT
0JqiXiPXalfmhO+S57mr8/2YBvdjySkrVXN8f/5FldTwsNPx1co8pEhkJdeYR9LPp/0s6pi+1gRR
x3kcRxpiW45Xo3yNfb9cJ5G0VrWJ8sg2GL11ix6M48duHkvFeQT4RTXIO8M2IB5ZUsMf+K1Bx68i
LR5pLaf6DtgdwADSYuI9vy99AhG6iFt9IuVbnvfY3tDfJ5yehYMUCyYtEiAbVVIKOZekMaOkCqxT
2NyYXX95/otJ37jMqEDQBC9ThvpP2M/SLQDnGwMAR+5U0hshjk3zhY740hpYuhGDrU7mD1RUBmoi
Vrfze+nN3PAIK70I59mZM1pY8xoyqwqvk/6+GHGahLhbDTp6SWiOj5J3p2+cVVKj4Iy0+B3E+A35
eMjNCdOt4cA4wiaC1I8OtF6iL50ZJ/poH87TQAQtuK5JvLgGgztJSlxbRp6rn9nlhkpw9Tcb8zm5
+rtUhpKO6QiyBOSppKmrOb/de6KcUgf6pdfpO3h5DIo13AyMA/JIY6B1ykbHEaW2h5VO/Iio7j4q
VbJuFfEhI+jNQty+zs0YOO/Ug8iOydlQ0SWoYlQu1NQPtQUVIczt5/OUrqFMr3AmZ5k1ebB4OlxH
C/xRv34JwcusHF0JDabqImpBY2AZvEJf+L7UGlhgqzuUqc15v5qDyD5QHMFWJqLXK9Arug7oz1vc
+dGdtzBANZdlP74vS8rrzSjXepXXgyg+31mldb5wRC/ShaF/fpdhY0TLTLFavNPWx7kn4stkNEGv
TGSUWpiVXUWXXiTfnVCgp9dD0A7dt75GAV43rFYFQXHRQik6nydM9Fg9GiQjtr+zRN+kIb9yXk7/
43fRVfuv/8HP72WFyUcYdX/48V9kLPnfHyuWv/2Lf60f/+fTL19l88vN4/bpL3/zv1AB1LI48PzH
+d4Qia5fu9dfPil3dLOu4P7zH4/crc/it+XP8x/8rH/a1q/Sd4j8LB+tiBQWIcj4qSuj0vmVygt7
E0dpkrjUNP/xS1E2XcRL3q+S2SI9h9O6bdF98H/Kn5L3E6brm1RNCCctyqn/eWH/O0T++dT+fciM
Mpmv8puznUcywHUIlbkIoWzP+2P9M3eTNjHzwMLd/q5aanmoF/+qz8p0S7nGvOqMObpBxYwuuGpv
7DoLHyUGk+BnbtxQuo/KlcZ1wvkWd1ikAl3jnxJhz1uakxvY7bZ/mkEDrxy2o5Cs1I4uce9klfb7
kJJOi4zROyk0MGXdjk8pLXffiMh2HL/ujKUNH9oikjdmzBSMrMgBKlPRypX2yfr8ozkSlwG8iddx
2t9lqpUnZMMoenK7hnbjytOcm5+JU85oVXjR6BSNcAKb75hE2ZQk7ZPHZ9M3qnHcGLfA4/zugxY4
5aZNL49Hdej8j08LLCDHRe3w9wDV21rLqemRp5do+wnrEvNkQleBtOv5lxbmfS6YpqcibT6cRc0U
ePr5pAx3m9iR882wluUYUsn1pMJOdnmNY7xr2L5u7KobUehZ7Q0GUOxmP3+c00vPANSBg4O3a1xU
ujjcd7sOt7JNz3O4k0F0cvV1ETkaNFPxvVVDS1rHieIK9itNsUi+KBL7jwiB03u8nKyTo16F4+bH
RlX2t8Spdm6TWacMtWWglvg68ICkggozT9Vcl5eVTUvf+Xs2RpfsrFaHwGmH/LEVz1OHIi+LSAaF
iT+fathrVNEs++r8vbUVzhg7y13Ry3YfkvBeh0DBBrxzrqkk/vBtER179YiwsTw5oUTqV4v9+acO
Y6q14YLjSMv+uZtDpORJ619XTg4idumKkzt48tKMaIKC9FucoG/8MENjIZfl4W4ztNmJBo9qlzVZ
u4HbmJ9KkXCSjrX3xOhkp4BG1wQAZoF5785beDB1ApwzdrZpFXrbmV7/4xL4M0kZ1nUTtG8WOPNR
yj7czpbAjFj/hp8pIByue0/+zdmw6UxHG1zGDoVcgQerMx5Bm2HSG4J+P/+YZy7uAKD4CcW6fI1s
rj8mddTDB83IE875cCRt3V1mjUTTpn90VXnk/GKgby3pVDDz7thOtnc9657mvlu6o2WP1a2Vdi/n
nxbgcGwl4tqsPJrUu/aYycl6qHN/G9dhe2xaB8uaxIp2jfPuN0VxbKsT/bPqEbbohTtW82NRRDkN
UGDtc3wDfv6UtK8iD7obR6ybDpRpYbT0/gR5cXX+MZ9yb0W5ki6OxEuPFRHNZjQiezNTXRyEFx+7
gPSVS6/BOm/K5OhOoaD8qJrV+VWLhptrjg2P3oB+ymRghFUm77wuuQUjwDBJp+lRyY+fL6mpe2hm
mFm6H3CK22+ysYwn5OhHCSbj9vwTKETy0plpXOZJFuOko3YiLsHzUQ3YeQ7VFLcwMKXxmUxxPwZP
quQx5IhCVlbXRw+hK3dl6gbX0k5QQEAufAoAAzxUfK5RTf4Txx//yRYv5cjMsnATTvzApZAWP1Y+
DI5I/zQDn7qImmm6PL/YhaxDnWJUdSRmAs4pT1XWuDQCcEKqeG0iI/WUZthHhdbwiEFA9nT+T91c
bbpmjB/EUqdP7oKnhAygylqGlT7N4MGRhasdbD9jJZf8f7F3JsuVMuuSfSLKIAi66e57NVtKSTnB
lMrMoO8hgKevhc5f95x7B2VW85psk7KVtCGI8M99+fCS8UXGKd+7x9rpz64NbC+lkis37/SH9C+6
CxCrOctc3La553VWwzAvnI3H6rpvGi+Hslo5m64ZOKMXw1NTJC9xF743BSCPmJ2bKBP5Opk/Kd+s
98E4EA2PAvmaDs+2H84vBgz3V6Be3oD80leyftIRWGfS7EbM5ewK55WD/9jQOKdHH49f7e/aKjFO
BNrzK1Zk1BvTPFFea7/KCgW1YjP2N34eiwKhgajISgPdCN0sOWlC3JfvlygzATxojeXVcfJT2cbF
6fsjzyeqj6R4sqKphsXg1efvjyzW6X991FdKHE2rAnbBn/BrVx/FjBVYgFTI6HYURkYBQDqkFwjk
197T87HoZXCF1HLtq9g86V5HFyk/TM0hqvTyJ2pS2rMcvddeW/pRZccknoqnPCP9qNmssaulBOj7
pa8dswYPsq5gUzHyUfVT37b62EiV7GvTT1+TcPqp4NQckVyavdO1D8nklW+pKcJtn/JjzrppPA1M
TGHPFoyzvZZ2cmd50aXoznJy+MXvz+vlWzOGee84lDgo0AGHfCi7t6pEkqSVb7yVcDofetH9wWwH
7oXwRGIGtyFjPJpZun+LYxPrrehy4lxh/9ZXO5y8jJSneqD7INtrkSQPQ55dhiY2150iKmiEZYXa
Osppm9PljhFziq/0i8RXyuGrA3zKl+9fShIJQwkO7KYMB0kH1v958QfQh0VlRVs5c5gTojYocHHN
h9FdeLvGhGM2Mz9jl9qnILDjs8Hi/FyU0Z9kEPOn3dEGnVOjt1dj4K4AqkSLaFqveLrmV9utCedp
EE0Xc3ygTC2/0rcSIwxdjBDVZK/Hft4GpQvju/Cya63DXSBw1PRVyWlGACY/urV4tbtKs+CC1BUk
JTmMenBLSvpVChb/GZL5e63B0sjE/PQnSNqkmsbzaHvuJUgjqrKw8w9RHbym/XPKe7myfLd/BbHM
QNIa176bKErfwwVKGumfrdn9SDAsORyBf8/UXs/2rqo7eU6i9k3TJcJK5mKEnUzUZn4YHyUwHorT
uunil/RnxRoOcdW2DR2+cj4MMjnAIxl2PI/MR7flQdplU/0ydhqNp3FAw3Z4X+evGsX507Fcvg9g
kcGQf4JNddaQqqeHTlCxG6d2vQdEWt6XmcSKOYv9xS0F0+Jz4NSznsFBricbw3xc/MoEPE6dHoJ5
3MYFfYqZ7q/EUrf+rF6aAIhVNCOXhYxgZYPHWTvtvDUIGKwrXcVb4sFLrZ+7V4GzlHKB9yHSmgwA
Fw2qKI2mrMAglzABMTDZ1DqRWYfuRGqaNF/LeDV0jonsckAZegMn0tvSG87v1QBjO7ZDWfYusvE5
kyJ7QsRNPCY2XT+Xe7fOd1Nl/HVJ6K5JrDxLYf/MWvVXxeMrTDw0B/fNbcyCtG2umZnkDxP8uyLP
HloJHCnuL9SkFWlKEkaM9ynyviL404jAzMSCIbv6cwvxrcglMU3eLWP23/TgmA8u+fvakjvT0eh1
pWKnNjfxJvJnOGZRDs8zqw7ELc6eV1LQhM+OA2jqPwr69Rqc/HnIVmBA8qT2m2SvlhUhzgyuLPgR
0YpPrdkHsAFpjj0doqQzCff0kRzJ4omEPUaU3szl5fujMUjsFZUVAC4Stg4JGOub3TYpHiErvUEN
pvbNH3BOJU178nIeeKo16Qdr2IlM4aNH/u+89KwOY7gzqGLde2A1MbsYGwzyJoJHYj1Jrd94Elib
ujdhKYIZ3EUlTOKqk8nlXy/MoauUIoFEifI0td0/L9+fqiIVmOWYMgLwL09jnqtsJTO/OIFYmaxZ
MmFLGnJpOJmNeabdZ4pucinNnud85SnT3JXa2gxEG+j5/Jo93NvkGt8xrKersoEQ33S3cQRBVYue
MOngzqdqAveX64PpOhed2sbVqeHw1bmLtRzA8tbv8oHOQA2Nz7CyS+M+AR/2ejldxwhQj+eW8qCq
Gk7NFES7wTP5d+dFLAEHc07D+MXWPZ0ZJHn8KocOFNPdl7QaXIcdnwJl9dsxMa4iIlgTskSWMzPX
rqIqEfTVSYYnKdz6KtqcYX05+Cu3o7hMjs1hLDsamGP5FeWWIHBs5KdwuhEA+aykDcUzhb3sh/Wz
B1yN+pjQSqetqkd3JQxXPqRJysOmK460GjBmoq/RH6OGwDwwc5z9wNO4UFfuxFFWwfi2q2bXDdhr
vdayLtLnsSklHE4RumjQDQe7XANzK2eDgEiXc4XCOd3jvzxKENObjAQHF9J5WEqTwrZRj3g6KCsM
5JF1ncmWSVWoQ9VAJ9z00W/HE/8uj19gY3ERwcsaEHijJmp5/PNEiMxpp8BL3ZaCS9rGPG/XwpqG
tpcQja4dtbGFIk80l1dvgffVrRntHMuolwHGSc0egt4syCYN/SVW3ldvD9aZQgBnO8TYWKJccNDK
m9cO1zP0cerFpgLmfdOH8sSzichaOP5w2sHa2TPUFCcjwkHbMAUQy2baZlftWC9plEGqnNWH66T3
2GicgxWTRAZeD7DdE8O5IpYK82LKqF5a7v7JwN1CKXUXzuE1Hkbn3PvyMoVsC0QCZqkzQvARbS9O
VUlyrMMaG4a9tS7SNryV0fRuNQD7J9JRlyhmbk0reL61pq47+PFwS8n0071o6i0phI0zR0z8SW6t
Y18NRzZcZv6Q5nNw/n4JRzQ5D2D+rlKcfSPEEkawfJfdDGYXkWHgKopOkEndK+k14MtT9cuf03cf
MifGPWA/ECvhmnTKeTCD6CM2ADTCJuYti2wNlttqmY8PtzgQwyElNX35fjFqfYhAYO4NeiFgTHUn
RR0MzG8zXIPrtU6FLCnHwjHV9cKGZkfR+wmUgCc5/aRZi6LgL54M5dOO2wMKL7obx4Hi6PLzhxEn
6WQ2SXenVbfUGzerLk8LwIKYP3kwb4NRjcfQ8Li2VX1zphZwdikissyKXlAxvlBshxOqqrxHHq43
u5aXUff9sbclFK7G/zXU+Q20FEcXjCIrKrEYsY/ps0uAJHbT5uQV3pUt4vxY1cm5xh9BNZ697YMu
QlIBgR24xJPqUO206WWbcthGtqyBRfV0UWFzACEv9pLutTNXaZfV0c0wzVtSD+mhhnTvUsB8dkbB
wAIeOQdt7ggrYETNjbPvvWHrE5k81myKsKPLv3pZM+G+pVaFJyAgCker547te32lgYHdsFB3jlHJ
fSZBqW0eS1ELKMGe0WxKTpToGJXoXnM9wQnl5LbvwEeNmk4CP1m+BNRezuYryj6S3RAhg5oDikQ8
UpBRTh24W4CkO+8piV3rwankXfjCPaem/3M0ZphrMc52AWnnPJvllQG9+5iZEwn3VBzr8GT1HHwV
FXi6YkYCKfNSTYJyuKwpd31BUpd0UoaH/FiWSzlyxbPCp/s2daGNsDM08H7sogRYdl7l5qX0w/uc
ktQ1Jo5q/PCTY2IVmzbFIuVMVXS2bFokkqR6ZFCoHnHQtVfKD9mS2KQQZzB9Omr0rRoTFnHIyaMz
mJfI2ZmuCdWilSZeeOh/PjlAEQULVQARv40GdU3idmeNXn0yNAckf54OXVpUJNCzU98F9GKbNvE/
6fc7Gi/Tc5v/q1HN60NrX8r8qSF09Qjq5Yr7BcM7rUSYmtxDh4ZwrW33A+fSJ94x6IwZkURP6b9+
iceHYdgf3xg3w2zLc504DCAwNClEr0p6Kw4AoJmA67Rm1pyGaXhzSHUePMv5spiO2kXEylbEH/lI
51HOiKLL8YEo+j1uXqGueaKb2zxxcQvviS3/S6eMX0MEYE8T6HvqdfmMHHaA5F/RM8QscpTGZ0Or
HcUp8lI7RGLLIfLvTWdDC51AsGa54Z7pMKJBcQZZmSehQX9ffHNq4/cYT/6N7Pc/L89uR7W827jp
+rveSKrKemrl42iy5KDEQBfzkvwGhoI7pKVSwfblYzGk26iTS700yUCSp6+GyI4iTy+kpI9u9e63
PrQDBzRt05LB8x6bUnafU7Mhpgj4xQ4JtxkPSRHsm8Ja6hrc16IM/1jizDEmWxDjDMe99jWH3YpD
WpOeXljTWBJFGronW/nervfpd9smnTDeu4KYuMu8MUheWogW9KiZd/wIgKv8CiCi2f5NSvEDZkR2
rKwDimgAjZSK7HrwOUn05SENvX2svvOjkERr+iZ3TsUJo7GSC9cRyCJ0rYAqPpakcj+19zIYTQIT
rblFy+KdctkxweN6rTAVrwatfgahDV2BZknDMA82nQZEHQV17g5uypSEOQVqULwxmQu4fslA/Yaa
6Z6HwTnUPRivfGgJsOA9U3WJoEFp/KjtS2XXUE5GZwei+LVLyZcJhjkr0FGUftkANXkQDT38SLMa
SMU12R/PLe4tdEr+jwl+Fds0kRNa1oN0Vpz+2sAD0Jnrj1y13hplkS6goyXkkxvoK0O9M5Jofwzm
tS/i13kEFuim4L85xcAyl2hQbgaOoPLkJrTy4lRPlGlw0fknA1Bc2kOqAeULv7YPLtVcuG+58VzP
4Q97HmB7QOJXQJPWjYSENA+E+YWl9qNAWJ1KJkrDh81IcOb4tW6F+TADztSpc0ECBtJk7YzcxIlP
xBkHZv9H+e7OKIezYzgC9555r/262JGi3VHR8LOtnGdQ4tbJsII7vU9/tMFSz9QuXcsk2Ih+NrbY
B/HY8bchx/1JXJRxW1+iCB9ymPnxjgHtyW1851j26tzaNViT0thrs6C8nOseTor1Tk1QuY2B8dNv
yrDWVpwkPRYJ31lNig1brnPMlXFGfaDCRhlV6qee6t99x0C2aUZQeB3GjLr7kD00DyUyajRibroy
xtXIhoD5Oc7eqamvxMfZm46i5MFPdfdsh3fTLZ4iy6pOqYWEBEcRhu6hsQZ30xQhhA6rfCuiYGBe
O3+l4Xgze8TvtLZAhel+1+UNFFGmjtRtrjkoxNhgQs7xUfbY5Zl3qdz8RIT7ROFncGQxolJ5qT5Q
jQBb2vCUCYx1wxjDsv356MpDAM+oHBRbR1jVDrPOrQeG3AJuc2nNaa3sJn/bJyPgIACdQaaxQuLp
vjZDdDTjGpBGwYraBEwAuTLfRomExL5O7ZEv7yYEgqPblO4NFYE+bTE0EIt1hg0gfEojWGDRlauc
IXLLApznBSQTy+rZCgHKVHayrQfneaizZpVaCc4PtpqrxEgPkd2VdzemVstqAMxYpX0JM/q1GH6r
LRU+gIabT50E9mE5SfV1QXdhlTz1hg+byvFO4eB9NXEHrSsLwdv4VEQzMhodeo8mZ5p3mQNPcAI5
tOqGaN5MMWY4yrCof+F67wq8dbPxnBWMP/M05bYGbL8RYEep04BBgESJwbzfV37Ks0vQdieC9lN6
zY+R2fauM3qxLnHLwEGHkFg6ycacphY2jR/tg1wefMf7LMIcZlVQOXgRmrcodF+7ksmBh3i+lunw
9G1jGtryOLgqgCRjoBU9tIVP2Hoeo1sxebdy4n2caNjzCvO3n3YBO6li30fOwDvolSszaIc95Qz4
4cJ07c5tuEola2TNm7Yd887a8ZN/NJK4RIkS2WNkPEdB8KecUtYIUbIQTtPFqIFFxL+TduIWK4x8
40I5hdak+YnOXUXyzyX6RzPEPaZepPb6daqm8mMqgfCDJHFwbMrLHCEA1shVqAdODYQhRWY2zVUM
h25P44fcA9wCXFBi4KHqCRFzudcgahqVUGf/QBvleFIZDILRbKNdmr9weC8n+zA2OtgloV3RIZwF
Kzgl+4nCtXOgCyjPTUjN++iWl8ygx6Ds4eFoN9z190o3d/Rmk7lVGp0C3z22iTtu89C89ilCA6UN
j754tGwO2TW0bQAVLcjLPnd34UyvCxH3/OCOiDhTUbsHlIU/KmqqHQ+d3UiB5s11291UgmRXHulv
M/ARXWRB15ZzmMBKR75nwthQzX6OTHYzHQesLh3LM1TVL9By1FwgDIEHKHatgjtN89Mz+8XmGMv2
Z0Njo1cYxivEQCxbIviogSJz23hiq6TtnMjKV/gu7kWp3f2ESaSLe2fVGr59z0B4P6Fnwy6b3iYM
RXhL7XxTN+Yf3KHLrobkNpeI5y9oDhtLKJpxgZJwC+ISq6lVI9szaCXQQsWUtrjw7V0rYVrIToyr
NuGuLfy3+DNhLLlyTM89IOGiXsrmHR/6vC7a4EJEFSxLBSPeofUgqMOKgZlXQ/+KFJD44UIr3b4z
I3kIGfesRo7FffahlnlZHYdPXt1P18LEURa2+CxSfwZVGW1g9tqwOVrQRP5w8NLe3nlaXbHQUYIM
eqofxDOaAJiJ0Ldwg1A0GE8n9pnj1lZcVHY+/QYKg8hBQ3bHps639bV2Jm8j0ibZhm38jE0OqERf
PzstVR02FYG4vLu3qLRowyNwQrKOfxn4B/o430/rVZfOnriuXQ5CyVRxI3Z7ZxDdNU3zdpfS7cJl
zCCZkkQmS+ZjqYGWGr+LSn7QlH1hdo8+4RbnirVpxR604caGmEgP5E/LS/BuQ0eLSvE8jfO8c9IO
/BHPoDGZ6+fCC9sDPXGSTAN2vk59pPSustGiH9OCYBMDHBL2wvttcZZ4w6u1BI8zgPLUPZS7BDQN
1i+OIOoA3LPj8U7YpOi4o7SmrJb76FA45YUKaMAqsXsCQXZoOoy+bVuqI1la0lqA1jbw/m1M9m1J
RtF6HcIwOccDug/e9SymIzAODGKD1AsUPPK2YR+vjG6a94MDvpNIR06929Zn35G5H42NsA2Ge0Pt
AH0rgN5XrGnsbUfKyCEHVypwz7IvYOaF0SFgS0x8H+4XOQl720I9Q1U1/2YGW9kwFWpP8SuLJN0L
Mj5iG65JU+vL3LQZUxzbXnnco8yOGUDMfFfYJTYBhe+MbrEl+2Yxb3MYnUSLmk000ElBYcIQgG9N
WZUMIoRLtKtV8pr6dn4KAK10DZQkHk7eoRb1bQ6QUHvswb4qw9PWFF7Hg4fIW9+Yzwzr9MHOko+G
DSVUSLYanCIi5A/sY3ZNE8lstCDXmbbTuiA5sFj1Sg7eL/o6DpKcxXaaoxr1dTa50klT4EPiyDiG
pDLO38Wo2RDfdF0+61rqvSt5s3xa+SzWWPZi4SOVLHReZTMLSYnrVlDT24LQrQDd+mnAhniCxirU
DRKwwkKlQLvOYrhkfArTJntpKiFe2qUI0io3geNQ/ABVLCDAQISWJQboGW0VJbqVIMcyqgfh03Aj
OFKvHE/ddAlwCJoy2wKuhv1oG8ehV97Bqw1zTUbgJW/rnnSL9zCaBJIkXxrAY3+hDL/2sE9pAqkA
nHr2FrXtCPlOXeKoEDv0+mgzztW16oz3qFqMwnBMYT0g5csWPqPo5ZoK6IVaCiPQN14x0WGHg+rW
sxEkT4SVemlHrefuPJiFC0OxOelZPhSZB0onr+CwRRSpoPirhjvfHtjBdEF9CYzxQaEPtsB9n4dp
XMPaSB8QLlbKJ9+MYH5DxXqhfWzdQll6myb2dVZNNTETo2vd8T25k7OfJkA/itowjm3OuK3IOwd1
83OwEDX8PAgJFLWLn7KB35//MMOhRMfGCdnMxcmcOezWppduWlyo6dLIhzbVPYweNyl7d9+gbHbO
H/u3ogiucWdjROurn5QYYUsGhBIExGkmHW5B9JGrprLzOZoA0ikvd0+SsTUtfGPWL616ijOB+2Z3
E3ezILDh2DBtXW4jmYudmidFEKd0N05i9Jvai5GSIlylgvZzKo1BSBJ92sBzHXsUUphM74m0XzRO
FA4/I9AmTfOLWQWSQt7oURhV+NjzvEVNsss5/GU5eARs+I97FxGORYTTaqRJb6WVv84ktVKQ9s8+
fADfLKefCaV9pfqVp5N71bVJMYqOdoXrj6QJXQ3SkBYUSgBqdhIRHiRhW4eO4d3W8o0PN/DaXcAC
Z86u3AgXh2iP+Ebti3Nhpn8QgRaYA9gHECMr+D0DXrsz4f4lrN4H5pfntz+Uw5HeiMqREiV/HxfY
nS1mvWyJ5g8GDuo0WtnfNOkJI7XVffSoFAtNfB8Thum+hmiCMPeCMZWYU9O+qz69V546eZO+TA6i
pjcFax4P4YLZ5g5xnT+Ywv5SBe7rUJysMbxaCNuXLulfZzMpD4pAH31X9sVrevvSNMo4uTLfK7cB
32yVr421CEn5PbPUyywLKmErepXcOr2bgX6LpMn4B7TOsRkSaz8Jmp6Y0u6TZVA0JAHtlYnLCh4b
wbvBaYAt5QF52vzbT3Qgg/nZmBkfYC4mUNL+KNtmFTQLitl+zgMopgTDyAWvAhvYcUrBwsIv3bBQ
nCmWMmklnxgKBvmurtNT5fifwNXkRqeUzJRzQWNB8OmB7MIG7dLieIXX8duwg5/AuTNERnLg+IcH
2z7Uof+3LTpmX+n0SUXEPU+7K7Iq0Ij6lxxdBo6WlvvxNQhLKJCu2IoIQBeJ+j0W23Ffhhw+W/8v
/Nt5N/uKYtZ6U83NMXRLVER0V8JiQCuSNDhTO7oiullVzzJsjyEcpg8VUFoyd2zyB3c/8DDaZ4X4
qDw6FY0Ba6oyxM9czP6+p5GmYDe9KgOTmkhNXsiiYdWIEJ/pj7LWlPoUR62LnS1ATdZQYZ2MzpaO
m6xU7kxXWfRYwSDhH8CnVkfpPR/L7AjfN35JquA9NoHTsVN+rmmD3M3SNzc0wl5dZjHMhrmkvP7G
sjKtwanTbJEo/9Hx52HrFuk+CDvz1BcYxyN5lzn+ZI/ibYRWdR6mOjzrvBSsQJotdmR+6TQZGavK
E1m9XdRjPjZmCNFe0m4Lifxroticv1/SYnT/9RHoK/cYUvGBt/0QSUqXSq4ya0jtkwOp1oH0fGer
tvMWM0JUd9fgjokqf7CcRF45UiCqawhRKucsPTe3/+9nbaZ/fKkvU4Uv9avsi66Znv+ouPxv9lSM
ff83P+v1M/vU8X/6Wb//wr/8rLhWsXH7wiQAawkiTf+F88GZ6mJZdEwrYFC6+Fz/cbMawf+yAQDZ
+FUZEIvlo/+ysxqAfpY/+//gYV3+9n84WH3yiK5lu75FRtGH0/s/Y19q8npPpYwIafOlQJeRw4tB
QwmwipHzAIDMl7p34KKSBv/+TYpNVvbYLAthbFz//VJwYMF56VLi6BjN+t+/kS5/LvIzFFWrng9e
a96mBEJL4qbGaVYlCse870pHv5tIdIeWENr2+9OsJj9UpFZ9A4mDKyxK2OPk43uU6vTooaVtGupd
/uO9+sfi+5+okyXi8j9/ID55Jvz2HmcBS4KI+O92+5IiK9s24CemtfEK6T0+J0NWks7Nwk3Wut0p
WV6yNmJkMKVPtSR30A9Rv9GMO0/wDB7m1Ak3RAmOOhneSiJONPEkf2qjoPU2A+om4RQKqJVNF9CQ
prOfMjVeE5dZLcGm+9S1uFuZ/TbFXzamKLlN2a36KXjijA93TWxE5aDtzPORiHHPEdIi8mQ5T4lt
vxtdnV00E54mtWEHsM1dg7avOePFDZhJGp+hcVv7gCkwjObRWPVVsA0nSSWfGqgdd4n3ZHSXMe7J
Do5DC2pACnvLAaDYxF1/HPG2sU9nI422R497/9IoSnTa+BqIZkuDCfuhzIZo2B8aHZH9kXRmYAHl
BOvvfRIBtC9CfaDs1CqNX14HMsXrz40lyoufAdU12Eux79LbvJeEpa0hXyWlt8+qJRUc4qPmi2yd
sWEyQFuOZajffSP50yX5n6m6gO5+l0UOXYUWoCYB9SPJI4AHDR/c0PiK82WnVn4mKeDv/JQkABXh
QM506zyUJVeiw7A+nE4FRYmJaB+nDvZ/nE7mhh7gHv9okWY/bJemXrL9dOsgHxRWsHGTBs0Mp5xy
uqX4lLTChJ7t5eG9ytigwfgmPOOnF9K11NmGkOwqPK9WOjt0zSTzhrJNkmPel+Wwp5zdZOsiXnGx
+PO6sZxXXXFYrBumdQMg2i2drMytQuOMdw3kXgVYmMly5QQWz3kSOHY37OMqvKp2hsKOMA4es1xI
3Grb+JEHPwgtQcfj0Qr5/wqZgjfsxLM3GQ+OyWDOijMMimE1HSYZ3ZAOiMHJdd+5z1Y90ReRWD88
+K99mF14KtsMB5Cu+so7FLRpQcx5DlRowywqgLwr5yo809z2YTDuZVlB2xAOqEqhAhaQc9VHJHeW
/ul+AB/Q1M1HHIGqSdujtNlKOuSTfDN98qh9bMsUHB9tYdswKBGjdcKeRg4f9UJVYrJLBxnU27S/
JhouY59yiFPEPIgDbMAaUQY6d5d4fqDTHQdZNU8bq7UfqGgZt0OZ/c7sNt9Q6lOt2zJ8nGPrqFXw
jOJE8qdbz5PfkB3M1Apg929C0wSDdDwffbt+GaaIywxZrggudLJgQ0ROxu3MZcRUlqkBB1Af48lq
DK51RHtpmhYriISvRLnPfsDFxDN9lTkBrD68sbiHd0Q7o7h798Bx0hx2nkzMYiOc5pGVeJ126avK
I9oDxOJM4h92CBBuy46myKw2T2VVhfC5Zob5e6lG8yQM49bb6S/kFYNCuJ4+SL+8yKZt16k3+yDF
zB8W852ZL+pK0O/ej8mD8vxq57jYz8YAuqFnnJScXlJD4M2UHNF0FWabdMkjTevZc5oLtoctcFl6
mmrxlffVmSjSX53joMEOd23i/q4HH9PfSp2y0WFXzYhwpUdm9FYYnVu8bdBHglMj9NdQ5cE+tp2n
QisWXl1w5vUtRN+konOvzik5sp0qPLe9Cs8kQ4qDNRS0S9rBuRxNShw5k//zu26BzDQbBkr/8oeD
oiD/OcYUAeRzCROY7BIjaVVtvKwuLzkNuBdn+QjVQG7BLHMAsduP0pkArumU3WmcBLuw8npIb7+a
mhqIIAapSi206nhOqaqhiH5uHr4/UvQWUeBh4FkS1vb7l/794sl043eGuy8XMqWVqpsf05kHKXyt
oBu/oMG7qz6v0YaXT8UEOHwOOTh/f1o36rXMbAPbGlytqqzFC90PzbWPq1/fnzWJZ2CpKzDHBdZL
R43bCoKeudBUAVLF5i8XWzEIzoCzVjkUJ8uzC3rm+ejfn1rLsC1uhdygVEQr9g9oym5zrjKR7Uuj
vjcMzPgBhc4Jxzz4stb5Q/fDT7ys8gcqa7JFRe6utue7cPl79KgsoL99JGqZxJIHJn6NKYKClpSM
2Mgwv6FBvPvM/v62/cbJnqY+zn+LGIJrhM3qPprs00Vcu+cJAPPFLB1jG2EN3tvcKZy1K2AyfRr8
dvrb2Fn5306bX21U6h8k8qNtGcIgTcbwmLVZf8JOW+17zAfPTKs28Fe+5rbxLr4rSS76pnkADnYc
sFqvtKcqovjqj0pD4wKSdlX19Ws+DeIlCgGph0lV3rGy2FvZ0f+qKE/fpd7Su6Wio58Z8S0oEHSC
SXj3LmgZSjMI+hnxv44L47QaX1kN65/jrwBDp2Xn/e/JS96IqD2PNBwdTaaCqygxvvTQfjVjkD0V
8eTtOu0Zi2dZnoSn3L2bRcGqtMx+P8ISW8ss5ycVqplkqPuYdv22Rr7+HCYGF1k4W/iNuZhHJcIT
0W7BYNtz3o2633vEor94MylGQkh9qmIsy5yVjU3Q+e0uHvM1gFN58+WtXCrM7eKYoFjw9vODIu6N
yt44xknarXPKMJlxZYI+7JnzXylsYHqUc4jSzNrBk+fgvI20gQ2RxhsjEzOEjgTewU/Ui/mRcmXs
YSISt3nZq+i4+hulhr8xAYVtordMVTjKR3zqGXmcHK00Z+o6MY1mUnycE9c+0S8tQdRQQpH2+i1v
jY/WTpDA7UFWp8iJD8iGyb7KLCaFjvvMRKvGnHEt0/KVQ2X1oipguCzkhdHcqqq70SgdglD/6/jZ
q2GzBSp7gxbyAPxBzlJGVozJ+pdqO+MB0nS0t3XlgXalmNkdqh+Vjgkt4dlJlTrhpGqIJIXpLSoI
UEZ5zCYhrubzGJTzsYRAwZcuTJGQKwLyDxYNQEaNt7eZ9YOm9H1vkRkKh/k6x3F8w4B1JweRHvrs
tz/77Z787XvmYrjCtsxAU4v5bvnNfhgj0IXwTnZEsPrblKdv/gCez3XqB0Y90y4UyMrau834HB+o
WvrsKpcIKMnMSat0mwVImEkH5r1QzDIXe+O2fhoFl4clq/5F6Uke2iB9hsHySHNr9cjIgbUhV3cr
M9VDPgYTpkCu1Mmt/Zu++jRQnOcsvCsoxTxtnGVJ1I/WyOas9OU76ulwCv0ofuqK8E04QY/EyjOV
sa758P0yZPIaNJU6ZvIX6TXO4HISL525pBWSmLYiP65OvHFvFfM3+JQ2BvTaby4Iqdmx1wkl0bxf
le+Du2kNpDW0HkxAbX+20Xzvg5NZm1b7H4oc13quIDp9v8SeJBMfnzWw7CtDJnnLtLjbg/uWCMN+
VA567TjTio3XflulY/eYe7K+Y9z3tuaY/W/2zmS7bSXr0k+EWgEE2in7Vh3VWRMsy5LRN4EeePr6
QN+bcvrPyls1r4G5CBCEZBFERJyz97fVujKz/mEaj9ZIemSILgoHQXwKMoqKOTfrGzsu38FLLOlv
N3c+BIZ1mLUetMSeaSuGlUUmlXNfzA9Skd4Ye8Sy2CMjCcuweMcFTeKR1qVMJUp48m1MYG/aHfGt
3qSm0zy5ktlWHIWvAX+ho2UXOIAHEbyGOiV/MxLW/voqzrldRNrFxR3S4Q79wev1KBvT37bVmHMH
wiBHOSisTVd2BYCvpLiJFLqD3OTns2H6Yu0QEn7ofCvFjNinZy3L0nO2bolKORvzjuveykcDRRQI
RylTp4Hlku3+dbwNpQD40Xz4r2PokC68XjfW132/Xr6e+es9BFUs0DOJ43WX44/G0XW5emImXlVj
O8dyfrhu0jruKMjnVUUNCKXb9ZXrMRDq2+rXe0wZu78Op2o3MKNu0GPP/0lB52KsghEXQkrb57oP
5Wpx49Kvub7QXCzdD+6U7MjA6xL/GBr5KQYKdnd9gKKbwJEiqKbHBU+lqXnKciu+RFFBbCJbXWLI
R3fcKhsV2dLDcTFF3aOyivbJ0ZGigz3Tkdw+RJHtXgIEkSNhLvDx2QINPy61zic8Z940uX/v7dxE
nDRvdl2HWY3USFiIp4EfxUw0bc58UyJCbUjpMoKDq6buwZkEEiK0yTpd08ExljiPXotSo1TpoTCC
ZvJWjQX+ankpWvM+DLnzxAHwMIm2YEEo0GYIxHtnYDdIMWkTpefo9ZsgxZMFP5A943WY68xdE94g
VcsXc15Wu2pc+5OAgpSmY6p+wbFa3z80hrksilhQ/PfqvesTwGIKn8g0iESASjN8Fj1qTH5LWgI+
2Sbxvis8gEQtIaw1aXEU4X06NaO91ptsD20YlK2OSyBvNQdlGLKlML/xpTZuhQhvKRhSmpTrGOv/
UpWo6ONJvHpx/ROrL3fM1j84rTol1hzoBhIFvQW+LeYMNNu9S+qSLJzDf1gFTb/3e+XuuEf3lYFY
pWnsdRXod1ZEEnrXi0tDL6OpHxh19i2WEScTH1Qk3s1IreM2go4MwIKZXLAfCnddti0ycOGfhEq3
WoM4HG7auA4xvYZSz1ixR6eRFSDm4faoCBdbVQ6NnqkHpxAbwN1lswoSF+OIiL9fpz76ZIVLpGxP
SZq+uSpBZhb3MOI1ko5t4tLTAM6a15BLXlovsGwD0GLVbdsaKC/KpF37yXTjDB/poL2iKz+rkRKR
P735g1gLYr57GaRLT/8mEXVMHZajO2IsG7rt5cELK/q+Y72tsPog5Pk04uJTi7oPu6ye9Jrc0Ki4
tfT203C0TVMxb29wdfpRRfM8PE6FHPCUItOxFLV4u32wgi7deUy/0ajLGzt0cvJW+MIi59hn7syZ
y3s8cYOa76qYkrmqZTu8+Un0EQTkMkjD2cXC3CIvO+iKb0gTjmhmK/XJjH+hC+fEv4cpoLJiWd6+
Fe3rNNWvSUgDLRCQt8Lx2CQoHUZr7iPpkbUnPGwheu4CuXnnaVGz7YD1AWNrAEgZ+bJq8tsppqWY
i/egKd4mwkW3QlEkIO2mX0928ILknAxVBxFD1Hab7LEjooM1Mc4/Yma5drtjz7IGjXrrbrIW6m0U
wZzRi8Za6074M9M8FILksYObaxBEurRN1SfVLjFzLJiZNrlal7HzTdjR2feoDtQmeg19BI4tE+Su
7YOjkaKczZFMElSG7n8EpN1EY3tX1QBRubPv08xBfo/RiqpVOfZ0vIYq5b+qCLWp5lALrT4mo2sv
wyS8NVoH+q0gzgZiSbzIavFuNExvSyj89XjQmsK+E+O0U6bB5wTvnJavceYq/YlS/KCVOaJ3m45g
SjbSIgL4sUKAS26c8Ymovqd3QmlK25YVcRdCUxSsNnbn0BrIybSkkpASxdtN4jZN7oQwmk2YfWOe
+1ORxIW2yXtI/V0IDPCe4Jd1E889/JCp8Vjl2kH56VOoposJZRbzK9NcloOomwIDlQNJFG5Cyb4d
q8cqNlNEfs0t4F70v6F2ThuwTZpvqBeHvzfBGU+yGGnxFyQgmWlo36Ci0hPaqKn9MfL1s7kLzmDD
ZrYI7Ixc4VacaJNnctdm+S2smXZF+Fyw1Qr7ZBXaMVIE0Imq0VcRIR9U2MQdjVpnmw/lTzdoa8YL
5ltpbTBxJ+3QCeRzz/9LN1GJZamh8V3WydvsSTDQYb2UFsJDE51CSezWtnSc56SowktvLqPCfPMs
Qz/0uRveE+J86zQ1V1VEaoI3021Ms7ivMpZ+9PQfSAjOmaQQuqGtzAz2m6hwb5VNPmFaO5Q+ZePB
SE8s1Mi7yatkk8dVuBmQjVrZQ6rnxYvX1ad2YNhwe/tZpNal8+YI78xdew2gdJyvGFdzVNvhEHbM
5xM42dLYF0ShbQzvzqKQ3TkkP4PvIdqKsG+Kq+VPFU+UTnD/ZRUu/6QJloZuPVqlxgI5Lh7G3iC4
oqWQmfWQuWKapyrha1o4/nKcYNrYRvls+DljqOsfSrGW9vSqxdoxz3z0uhYZdN7Q9ssmj24oPbzV
7FloqiPUg9k7rena3DZVS3ubKMOyThk8HSprNV/5DoRm3XQOxiXGyCnxdl4h+dPW3EazLAmXdpiu
B+05drrg0OsIXMHf3QpL4XSZ28NEwVN6m577+pKAHkb24eUbnYS8ir7qwq4ZPpS+zwMXI4bNmgFf
5LoNCgDcYtTXTcL0w2aGjzEFtGpk4GiLcQcr+v4d45Ugq4uLBt8aaq2DX3ZU10rxENv2U91i1udS
3gw5qotRUCMxMQkZcPTXyBrOg+WEN6KsHzFLvVDBhc3QsqapanrRuFuwhFg49a22Ae+vNyyN1e3k
gcP30mqlu4XJHbNZ+IBd3KbdacCbdmHuUnt1xH5UMQmASfWmJdM7Tu5+SXz5XmtlRsKlW6CMGrgL
U7MLXJfudxKSu9wDItbTu9oeL40RQ0ywjfu4BGAxxLo4Oj2kZ1xzZJCYLB8yb6fZzmOGfzFuuvum
MI5DKy6id4NdGu+dOEajGIpkU+j1JrT5lJCxUD6pwpusJ4nRRLgrZBmuJ3coTs0UvHjAWps4ohBi
q2UjhhfHITWgn9QLwZtvFNlAgibR45DW+SZqbXMvqhdT68xVHjnDMjGZFiT2OxXXhdZp6ghGaJXJ
OEEp2j84Q692oWctdlCPqpt0PjHVQ4AkXAajzqxGiyl/6RYqsQbhG7DZpc1KqFO06cHLFgTguk86
SbMsc81vlmAhwBePHDdvhU0NnYVnbFLV7eJS3Kc+mQCZJAEA/el7a1jUEg3W6FjvzKTi2NR+tZXx
0fnEMQSi2YvMDLf2vMovVHhuq/pBdWJNDVQD1XjscrRQYUZKg+COWlb6vT2KJ89AoqwVUCTxrsRL
y2+djQ5KBAzxrMQAF+wN9v3gIqIJ5qpKsCxS7zmLWOg73OMLoJIRffGUQQ1+6KrvTHJtsF2Dy9MZ
gqaNAk+3Ygy/62B3CTGLPaM4o9aPzgftYbizpffUhFAZyCuzaKs0Q/PhuRU2D8+gfBcO35K8FmfS
Er7bdvhDAo1Em0RY7Bvi8Pt6rDDuR/ELYc8FompMI214KyZm/4jRAKTjKM4b6NRtSDAknoSlfSxC
k9xYT6Of7NoLZ5AfpaYBcinqlNQtl0HdzbmJEKiL3uBbjXC0yfS3ipSclSzEsKyIUogr0R5Q+tiY
xxNzR7zcWY6O2PiBfKSkTR2aW30aGuvM9X4kdvm9c6t7SQPKc1zcWeM9E+udmaJgdkumBqnCbsSs
Spuo3sUFtcV68H5SO84AdxlMfnAJUza28iI5mPlb5YFD9JWtreqgjG/HwN+WHWOFYIVK5BwLD2cg
96pviJI0kuTWBSyrWZBKcnELH1MxYK+kGuQLLUa6Sdo8XQ4Y7m2cAdnGqMnXTm3t5xTYENIoEc4k
l9Xkco8GEi4WTiIlUaAd61TfYlgjcinyko3BAFZX3YYbGHgHWnmw0uKzrg/oErtoZzInW+eG024U
Vqzow7ar8ay68LN3iwbt2LHsTSKjap1PPZo/oShLWReelOmHaxXN/7P3wXuuorl0ZNQVN471UFVM
chN9QBbZvoeFAGEirWhpshRo5vVUODcIity4cTQqBW6B1s5QB5GonmiJaC39Kl61HfIQsref8gaQ
XI0Elkw0k0XQQ42eiID6Xu4jKpELweQoYT1A70xtE0X62TQ207FKk3PckauSqQk8YgQKCMfdqQjG
fGmXIWFnI/cuEdL1Mwqsb4SKoti3IJFSv2EGXxs4EfCNuHLA9JHjiIyRf5uxotgWvfl6u88KrLQF
yIfZpan5TXsgtguMtZtlKzFx83DKCRpxy8Vf0Dkrum4V5k62rnKPnwRg3O2Q6XP9OoagY0itd6FC
3LIpA0yp/xTlNzeynsaCGaA2unhzpFDb1GqeGko+C08Ee+hP7wZQktJRLrqu/qmY+K7iCK9XsBgf
oqDXzzpiOCD/eB+Cbl1NNGLKFOQPArWHyUruU3OOoDKDZpXlznswek/pLOuyLNQ96P8iiU4x0U6j
YF47JqvITB5BY+iU9mpn5U+Iu3p6ePyNMGW4czZKCYhdz8DVhZH1HZzCZxZZN1rZvNdWIe+MAi7o
UCmxGoqBRixV1K5rgS3ZyHuixwiPEpyPzl5WtrfrrWcpZHoT9RREpfpJliOdnTnqtUPRJCKGZm4V
RhRMe71X984cWZJOu9JV0cYS06NSDd+GJNi0cUBMja1uQsSvgyd/lFVTk6Q8lXv9vY/j72UzvU+d
TUDtpKIl2qdvLCoJWifwskQxv+lSYkszqRWMpsywcmoZk9a8sMZ+l0pf09geV7ZhDcvRE3JbFR0G
gZqCJuYTU9nRDWVrdKpC7g0dhnBj8vnBCVJLM6KgW7GiWQ4SuHqEzssS8AMG0XmH60PHGObbLtmF
wbgzJ3WQnttspviZIR83Ws9yMM70C0Is6mp0PB23tbd9IRDyt8FtGYpXUqhpxlfJ1jGnd1zXyo7P
YyAIBk+bN1cGR9W74pCBkKZUB18l+BZ3ycZBl4cTkf8Abdcf+YguMRu1fTWhdZfk4GltfR/kmMxC
C3BmwX0T3I4LqltO0B2eAkzzsTb4u0IfVm018rXwuUTiAL4o7pPXMRzkVtSltoN/4eExWTBiR1uj
5aGHf04aw8bFPL5tXfFBmWBnUvJZ5Bg/A31gNBa0hUlnXopm/pgwZHLbvXVZ3TGyUz6w9OksdAsm
gmaf3LrCOmACDtBZPLouIAlCQvNA7YXWvyS0ozyT/0OfmW9SB8vnxjmIGvPZpO+wDZvM3PuV/U0i
Zjv0XbexZY1aEzfuwjPD12p40ijr4O2Iw7sopJvnpemuZfnHCpEI3172D51Jd3bI/Wkp9pndPcAb
/Uk2w7eWNfm6D/qPysGTHMXJOignTsDyJC9onycO6t6COGSWG0W/bg37Dpn1MnW4U/QZNgBhx+PK
ZYVRs37ftCEkC3zY9Bu5snzim4JOMi5YDONaRmKHgd201DEm6d1u0Am6sSaxgy+IjUD2K7IUWBkY
n3iFyL9WcsVizdplutAXgQU+YqjVWztnHlpDE63ABd0SjXervBTIKzKjlefQinGqDYVFVJPK38eD
xu/ZehRWiLJZJeDc6nhYhYOZrypPP09xxsIft+yaJHamRD7JS9y/F4Y/5TAmaEvf9n1RvcpZh8Jg
alNQYCLrdmuhtbuyiHEWAP7A3tdfdGqlabJXAqpFpaVz0pWD+hlcqNdV+go4KqKSAOxon2O17dzb
pFNESi+hJBhrK4+/R3hrlhc9wC3DynRPnxRAg6CYENCRPOX6z46xYo3s9ZXMhdUYdk9hx0yXpKSq
socHBbMJU1m+jgKXglHL+GdNr4gDzGUT6vGhoblgD8gm8MUd8cv+sHurAkr6jvmv36XKCpHhm8E2
a8m6JBbruwLhvktr/cjN5M3yraepFPkSlcgRXDB8KoUDkfsGI1vGUp0h8ckltNFp3noYvsDCWWTY
2bCkPAW4PiOOwHKTDaqUUxIGAnFEqPA1UD30WKiXYQeqe3DcU0bxZRgQJYmk9HGHdNvCESn4PJ1p
fpfCUE/tTSlGIBW+vPHwXO4nC6V6WjwYeZCe6qL55g1o12Xm2QcBWAOFfrUeDCNck16fMDwQWkZH
vtNrfIEJ/G1qXIQXl0H4WpBiT0qy6SLv9dJwxm8VpFyUOz6b4JDHVE8sDRp+RKuzZr6xdPL2wMoW
Qh8qLmgOOdG70XiXgsA6xczXWVqYi0j07U4mzPnjUWL1MrvH2kmC1ZRqFfmYGiVKYpuXqs/PRgBZ
PYzjy1jr5Je51tqmn7YD7/ic1HG2tcv0PcoaIqHQhAyIuVdmG0EGmu6DCN8jgx5LT0m7QLSKDtum
0Ii17CBA0FdJzonnnEyUGZ1VvyiWIiSc2jOGbjLsbDnWuIcL9SSBLWcZUn2IP0tJIw45UCYPcTE8
CRfxtNUx+Rtdb2RSoW1k5xJCpjFVBQKyrbT4Z6x5D5qWjBdZJhuwoUSUOLJb2bTxs1RFa1/z4JnD
IcBTsERqJme9E3NSKn7LLmsVFIquOQdl/paxCsODxvp4shVMXxMPIq6dcAMqyg38cRd02K0wabe5
uveVBz2BINR13XymvV5ypZD0gucJMdaDnbhcvzQmBxZxCz/F7pEY+dHqdXLtjcRkMmGvPU1CfI5N
MlM6Ktup7t4Wkf3epSGFKoC5m5ZOI3Ob2rgni4rLOw7qtekSiCknbVc5+NJKbZ3Oung0eo9ySM2N
S2jtEkDgMnA4S+8R5WBZ8aa3WQROKXGs+t7CT7BlKUCxVccj1rc0AyYmBxoNnwie13sNhRmjP3kC
cX6DsuYYepoGyXDOzEWKMybMiGZoFcwiGDBGT1g2ypyjGTsP0gY6IUR8iUtuicCJ22VoYby3HPOW
b9qbEwG88qXBxx3MLLOJKp9AWFeaNJ6fIcOR9trj8SlZrR7ZOR3NiS5s6+4Sx90aJeV+y8n44LDA
bb0cC70svpWFhR0upwuXGj97DBeYKcgAxTS6rFpLsYTAUnXlV1Fikbuk12+7KE83Y4L8HeF2vMnN
GHUjLTr42x8D5qLNlLg7YmjInBmKCKlE8BLq5lvCQmMdM10l3YRGsoHbqayTlRNRgtAak0DtvN9M
s5M55IqDEjAeE6PL1l1KEJEtrY8sxaMeUUWioSggqe2y5L5ya3lCCLk2IaBsZabP6EYMHqH0khu+
ZR+tnA7xhL0JQxXLgNJiGpoQtVs5ur/1uYXQ62UahhnWx6LRx9REh8za5CRNgnjUqMtp+qekIkoF
EWSC41ZrHW45t8w73VaMV01BViJuI4MEQN7KvdCV46yfIMIRy+SxFQ/In9D9mXBpYBaVHaNMVdLS
RnN1h1+x2+hhoPNVK7eqtxZgIViERJCdGtReizCgBopeR8PuSG0hU7aN3JnUc7kZ8YOlYQK/kUSE
u84UO2cQyapV1DVJNFwx3Qdd0GM/kVXyAqVQmQRnTIIfLS3EhNQfMI3V1T05N3VUoe/MWTsgY0BZ
yH18wUovjSldk/T1XPTinLtrXUPuHaWI0fmgontLK3e61tHD9qFvWCQGX3wNHipMmQnC22L0yfYR
nfGKbPuB+AhmdQl2MsN5bKckYwr/Vk9BzS3ao4LSTgcqSIWpCJvqhm2KoWzp2I65DKzgezwI7s3G
UzI7/h1hXwMq9toQbQgaSQ6kBqb8iX2WRAazf7PVzrGN53qcumRVTETcYatYFHUybXCFIUF3A5ZG
3us07NMh/qnU9Gx7eb9tUBLAekgYl1kZ2TkuZR/qfQh6mRVRfAl9VazzdtD2GcCbOkPoCmBnN+XA
3+jkPGggBRZ569db2RA1HYbmt0C6TD4NY5Ml7zLRpxUTwzspmRe3TmoyDJF6QCTIUhcWIcrqsW/B
Ouf1d2s0vpntq13EXNwNgkBJz5r1u4QllmUPRCcZy8CgT6DFzBuJGzt701vN9GqVdQK2C6o5ndoX
rkrnozSG+9Fwl7odtZtCppdOlt9zFHOaKvfcfhqqOLraVE7LGlwXctWMCfAY8AL0+2lXdznlD6/e
4MlbJV06rOLGQWPYFf3ekNgNnBJ1Qao/w+51yqjfkh2Ko9JqfupMPT1lxPt6sLYVopARzuzCKqk8
VPoPTBzdLmJNMDeh8dyuuf7incMiDgS++E5w2oUksmRnDBSrBbW4rE/dNTMbzDOmt+erDLdMW9sh
F3AltrGX1ZcQ09gqHaRigcpHDr6LUHXR7pgHKgbBg0sdneujo4mChqTFPUpD8w6iGrIGn4KKa/tL
TNJ8i7uPykTKwh8GBfetXxBfUEzDNsHT0TeUGsPkBltGuTK4RxfF9DY4jE+VeWkYuVLkFBhemWY4
iMhXWm50Cy8jG08zLbGy16FTv6BkYS4FyXtb5wxlLr77lqYwtHHEDAGcg3Sa3tqeasjI/3BloFdd
jBa0hjZ3N0GWz8iK+r7qrOWUIjdOB+PUJtW6ki2wshitgJsri2+wbi2bZMFPfEr6jq4kOE3dyp8A
dhGA5/YHpznJDkVLpJL04MrmtaqJM1OOfYnJgQ11JnRB78HcCWlY/IDXU2O1pVheZH2/Y1l60tOY
/t9Zs/xmNdEZX8Y193bhyJ1vZw9iCPnCBtvRSgkSxVS08h3jTeVqQ7zouLEGwhMxpZzHaZVRajMU
U5tyZhbUB80CK+OElUGdutyPHsZjb7Cyo2cxPlLBPdUaNFKv1CuKhsVq5jGPuf6ZtyuXPAQbu8q2
1PJ7aMH1Visna2+gl8p8BK5hWj6EkWI1Q4FLdqgX7TDfO4RL7fuGgL7Ja8k208dDUUSzwNDaNQZ1
Mz274INm2EsHsJ/lT+QPuMHqAkIQMp3tODDfnJI+f4ACe2o7Cuz4xl6US4MnpM8PFo81SFSNkEPI
uKTPtqSLMq3rFCmZXRpMWBkua81aw5TpaMDwz0O85Ff+ASjgOq6CYo+Lj2iFiiAIw3gbE2Tgo6kl
y2RAXNZ7/SUs6zsS1C8wPWhgSfNHTa/ByGqC78vxqBfDQ2ZhUpYRvX23ZSjw2rd2ZJHpyzXrcsRh
jfWj8utHR5rPI9zANY25tWVAjMxYcrGGRwpYriaW3kwBcXzptBo0ofZFxSjokjRX2M39FE6nQAev
YAxps85AiJApX+xT6b77lD0h7sIbAAZLH7xd2n50NgdGvHDgKxS5DoQbwvBG7jbd6OFirfR1MjPH
ZLIHmucs6Woy80FpSFHFzBXjHrIprdTFrg/NYqFXmMYGTzWLSXrGys6NeWpegshBBQUAoVtFnetR
LoVvFEhiTpUXV3R/+8e4fZWFESyJBm22JNN/DtKt11obEYipdlNSGTdmtZyqqlnTVs5WdThigKSU
xEeVuSg45RORJPiXh2gXm4rEi5j1bBvc0czouJUwwXeaCVmtVR8hCH9oHsEPMpjXljoJYCPtMTgB
GLWM97rbgy5JFwsxs5oSwF7bbLBWo6regdi8IOBsj3O9N6KN7ftWe2i65seIFG5R+XMecWxzu2ii
fqFG41Xa3TY1gh7yNWscu6GIIXS92sz3muHaFdSSeumFMjmkwjh1vsOKvYecl0nwtVo+MV+kFWBU
w1YLrY/K8u6pid7DFKYTZ+lblccb12hpJeH9QJ+srf6/ver/1l41G5T+z2kBx+/59w/Cm34lCMwZ
5PPxf4WlW3ioCGjCT8Dd1jDhqP2dFqDpc77rX44qV/4v3RSua0rPw+EjbKD+9a94dFPHhTWHbAD1
n1/4f7JWzWau36xVJjYvPESOabNutfmdxB/xVYUi4HhMMvfejZ10eu4aF7upkRU3XTAUN+QKYd/H
mrH92hdkHvqxHqPEr1euB3KW4py0roEFwtAXddqNb5pCDWeZ/nQ7iJmI+h9eKGVaEb+J/lXOru7A
a/96uG72dsGc7Or3/uNlIwDgjt7i9Wu/knhHVF0iT5tVfjj7C3Ld+DLFAKq2183e4/v12yf7H7xY
1hxs8hV8cv37ScQDnkdbmomCN4cv/Ba6ZZU9lBwAgfdQYu4hHYbnyguzow2jwKotAjJT0wvO1wey
LcEtAJ2g0yUj/Mum/kwo2XetCLRP3+VOrQfmD29iRRCaZXjRat/dGJ2A7WBFwxkSKMtuU4Maihap
ZGWfqGPplTztgpaOqpR8JM389Lp9ff364Dhhs4uIif3zuAko3UrW0lqGEjD0OrDVgx/E+dFlInBG
OKcYZdL4OW+jz4jS06dWPoX4rD6ajCofXLnxUskSLDFki38Id3LmbON/+8NybUvT1PEVGrML8Y8L
07ZCKtBO0ty7SntqhqQ7AqvujvX8cH2WRrT9AjEyNM+vIveDx/uv4/7Tvq/3enR6j362IuHhA5mB
8TS4FYTvv7doKvpnLck+VF/KX6/NWyA4cNGYKAkDemAXoxUmlZxObioU5RckUe0J+uaPKSE9CTuO
sytaHftOPCZLpP7UR0d/cE/IdB2qX/zyUgalWlCvH49fD792RkwVGPKoh8T+TBRBrnkOe8e6n8zi
Axinfl8QIAYqxi1PY+fSlZN9+NQZdEibuvQ/w7c20cQnOJlyEatxfBRmFW3qWVAXoPL7h+BRe/Yb
/vuH5WBa10k/0LFw2e4fHxarxSjW6q68Z2ZjQ80SuRAXlmFvKFOzH7Ervk3w0R8t/h/bfl5R6FnY
P/63A2KzjW9GIdUp71P+fpJlErlqINHnByJw6lsJABnJEc2Ur30KsM++VO1dBq4RQWNRgMuM5VMu
Chu8EYQfaDjGr82vV8v5ValDc9Pb5k7TToAFY3SqIn4gZ9XfZyHzs+vm9QXfnGx67tAtvvZpffEu
G6WO110+EeV3LmyXMCQqyMvh6PZDZOPtmYm6YmJn+6/tr5erunkg0RQgSNg0x/9+p8K6+8eHpBs2
bQrb0iW/m/E/XLRMkXQaCZTaHfvJIUsgXvmkSSAGxYpZJm50uj4MfH5kds/bvz21hzQ+dblbHEfv
zrxuDFk7bP7j+7isL2ORAPbUWujN/zr1nyf9dX4asvrS4tyQYvmh15Nz50cn9Ot1Vln8QkyB5yrf
8FxTWtn1ui9P+PWqe4xhFbSg8bbsR8om8y7v712hBQF+ed1kVXVr1SVukfmw666ON11Pcd317+e5
HopH7tepraqAEe/pzNi30tVumsQc71VuuAcr7N6vW8C9RoikebinXk/OVhVXEfEESb31iOZgtTe/
g8tvX9U9WvdEmLNoyHL2UssuthlkGnX6adeyljnSvu69VeDBg8kah+LBGPo3fL3GPd2ilEVUIG7D
2V2g5GzODwNU9fO+rxcKAxMMYyutrvmFKAKFOaWjXGZBT9ABporfHr72FU36Pehyj1jX/3rY/God
DAPqD3oGCxvj3ObrpCG+gX+6duWfowHOb8OyZuu3aZnm/5imJMowM1up8lLWvVTvSmjHcKyhHBeG
ebo+I8z1983rC2PTfm/RN25/bc3HRoS9d/jI/35vodF0oXvz264/TodbIuzoz9nZWvQ29ZL5NCLo
ajTwhXnUgtQ/E8fw2rBKfGyhWD5YTPGFNVqP3bwLPvTGjmowPvMuz+zJN9PVcLpuMk9ylpXGR3/d
dNOo2Zht1a9rrbIfRT6Ye/Bn2fJ6pg6My6bxxexpcWD1oJXIrANCSutwfXZ90FrPPFRpZx2qUSDS
uD79euX67LrveuDX+66nMQtCjhdfp/h63x+nwVcBxYPb/q/zf53LuJ7h+j69cfDTZkN99pywg/eW
YcexnPtfWyMoCztsjc11s+mTDC5yeXvdCjCAXpp5oKV+Pxzp17GJ2m+nIexHu8SrWKwuXWMDWMTy
B+dbfq+zItgNo4Y5DjQ17fzkhcjD/nw94PpAjd445/NDqPfFzqy11+v+sal4k7g+mn1erAhAjlZf
77s+u77v+kwl9j+Mn0xq/rw3U0FjMmnaFpe5afw528ES3FQhfekL5STczzSBzg0eWXK50umYd3JV
+sI7f+2/Prs+iAFrWela+fZr39dxXhlC09awTH29ej3x16YTijWtner4x/7rT5xIj1rZdDMwkPM7
fZ34+syHFnqsgUT+sf/rly2BAaHKH//LbzdoNHW/TvD13uu++bezy7ai1fP3z/86toso9mlW+9dv
d33r1//C8eR0nAYdCD9/yUFpKyTQ+wAX4vd9nOrOd8cuh3VBw+mAzi65dEWHhIQ4UZFC4ctp2dxJ
34xO1CfblUNSw8p28JU5TtAM9OIypI2o6qlxU5Fi2h4huaR43V/HRc8Yo9OvI5mhRKcWKSW8QWdv
C1NPX677tGjOqCypZji9p6IfYyTQmWd+R4JsX2n32D+qtRihm4KmVzv4X+/wbLKbupiym3Z+uG6i
Axr2So/uv3Zd9zeDB67YT5xDXWPLnt9pm7YtFtenXurlJx2Q2XXrj1PWtZJY81Ht8qav034dFQAa
ilVyLgfH3GBI6jdBTbABXZXx7PNlOkclODEdQgCitKkqt9dXhqD5FAMuADoSrB+IHy2HFbjHWxdB
3f56SNpE09l1SlCNaQtth/Tzo+O55d9HmyVsH3PGX6fU7OhBOv+w7tCZEf37d9Fh3SUddptgTGw8
xX8s6TK6xWVuusEL8eD4SrCN1VH0ZFS55OG3jb9fgStrPLGRSOKsxHxYNf512JCAfqNzCckvLaDH
WqvaiLJiWRlNuvJNvJ2Yp8MLDpv8+up1y1JeeIH09PsRSY0pa37/9cXrYb0c01VmG9Gvc1x/QpHJ
RdZuru3GgUv5WPpl2m5cyFt/PQ1VgG1dZvv/zdqZLbeNLN36iRCBeTiXkkhRFKnJdsvWDaJtd2Oe
Zzz9/yEhC2q1994356aiKifAFgmiKjPXyjJnrOloGMlnKwElyT1doL1Hl1gf6116CSsPdav9VB8g
EWPdKwDGe81j6g31LTDOxpVTqaDe5l35TKO9x2lyVe8MGpGfowBEVm2BIhctJWJPNClrO0rloZBZ
ELqdgt80NwTpKMg051MJHeqN1wEAJ9rBifwnpTuLTiReAfdPWYRgl5it+8mNuJ4O3eElL0jp/RSX
e6NWqiPnmTRc1BWZp3WtOb+ZiqrWhvooMwDBampAlvU6paG/PnoSRaYSNYESAxKFybvqByU70PKi
XjRUZj5UyzAlKijuhQG2tGc8yJCBb1xWUJ6maVGcyiglOxK44Q1Ji+LsFZQutoYfP2oJAH207o/U
jVMezLW6l6HuPpdj6P3lQjiRtLz9OiWVJVrX30d20Dw6tVY/gkEOkVE93suqLprmMXf0WkTBm5Xh
lc3JwPGD6M3R1FvjVFFveac5OXU5TZWdCt2lwMwENYTUQv9V65Kz3ej2T7qrnuJ2zJ4302oxpZLT
A6PP778GRnSGJsD5CTvhU5y7yR2ddQ9lnzVne3Drsw4+5nWdtn/KapM3BR2lVyXFRvYcrabqXA7j
Rb64ip2Zjn+PVDdfQ3OOgrd35Wrsu2TfFxT1Lc2CdzYNzGcD2vurgcbY7y1nuCRR25fC5mtoTXZ3
pMMtevJiKnRCK++/22ENCFpefE4Nxz+4BUXaZtt6z0WpXYvBFrtPbG6sNP9H7Eoh29ilUb6fi6bY
tzEcRr3J6RfQKjN4cPyS8K6vfbeHS84D0++ZBxf6TAferZvZ3n2SUITbqT790v407Wor0I/QG+pH
Ch1fZyKTARAvflx/ZzMCJXoz18O9C+3nTnVyi7ZecJpJZj8OTWB/ElHTauSqsuhOiVXrk6ql+g6S
GRrtlyXAZeEdFUWPZLOtT0U5zEcgR+/cJqIQsmazVk1QohRK4BVXXUTd+mjU2smJ+nlVU/OiH9el
qLXU6Oz94igaka3qNcZAueVBiZTgO51gVzP39mJ5ak+vpQZsmOrNp5rN3RWdbsO3Uiuum1qJfio+
mymrGLtPMSAZ15Eazgc6aLunzoXVSEz+GU2FK+3cBCqZkCTxrwKwSr41HhvLqh/OMKZDJNk3h5lA
33krmS5JHPhnldkdL24ldZ5j9D12w9u+C8c/orJWrufMGq/B3jzZLQVxjdG2J7odoQFqleCyr2ft
DJUP/GBB8cgxSP7Y0ml+b8Ln42j1qyg28ubBptZ50Y9Ry/OsGw6U1lFFFFaaxSFfbt/KTAYl4yV4
DELSTAsm26aQpeU5PyAFIuPrtA5HshmV6DkQw5piOGdjGcqQXChICEzPsx47Z7EU1WYkjn4ycUZG
y9CrjxhaeX7bVO3zZFEZYfbl94V+9RJGF/c+TF3rBtI3mCkn1YS8xgZe087tn2nPYcxiC+nce1vw
Rpt9l9DaH8LalIfjWQYewOM5ptaIHg2OdY+LVmSijRZtKNqe0gwgMbPVN5qydCIj7cckYhcNFNCr
xorqo6kO+rVFY+2xCuHN8DtOpkHcY8rWsdR2opJBJbMFUruYmuWr/aZ+Z75aBjT37JoOSGaORNqn
Hjj/JzWD0sOh7OIoS+hN44fIhhV1UcoAY2l+TZOnDeIshbV8+iB1DCP7Xm/4XU2BSfqW6iA2L4eg
JzdZ+ntpeh61LPlmVCSegDjkSRsdDVgUv8ROeWtogAKaOcAVfjgUt7MWGZ/0tvokci3mNzktuuEE
VV/81FbqD8ra7BeVdOyl4yr22XcHWJtGSvD0crRfhiHiHHqmd2+M3fgeYhiTTlTnqcyLGxL3/slS
gvJGpV89NgL/RLWDf3IK+ny3pcxElpjXNqUAq5V4i70MmxXwDk9JoNYHkXtFbdzaGZR8CsRkcVNH
30ELOFR1VzzTYDRdW+ZISanqTX84oX+MsvoaKtBrG3QSjhyfl4K2Wxhd4pFfnXCX9Jq2o5YYwgjP
7V70Yj96Vvqnro7JHqCX+Ia3uOwPWNxvKODI/rRdzt/b6kz++Ufe5NxIq5lP41CkJ1gwv/U1jCfs
2KynYCF+mcCI2tcltWllZdcXHBgot8ps+usQgHZJU86yDpUm3lEwpF54b+qPhpGY2xXHFqlZ/YhD
2CJhN6SjRVVzfwGb0/luUzYfKhXQshVFWg8QS/R2GAGCtlh3hfPLeiYffK1owULuHFIiZ9xbd9EU
FnfcBJyqvLJcyVJz6gLar4kMRacO/9LMi1psaorAeUOs78XXyWhF4P3zH7Hy0g+0C3Epe97RxHIV
8thfEBFG78Zv2qXNNf2hcpRAQfI0P1Dmax2phTV2BkXt9F/zijRU2WrhO1QZJH5xqsa6fSr70gK9
UwkgWaBpU7VaBcKHSyOn9YuuVepFM7CvLkX5O4dpcQCek58I9TyO3gGSq/aUNxRezLPR7CvPiGFf
ZykKGSqK1NblpkgXEw2GHF5AHBra3qKIYlsOLtSslOtyEc0qbmkh8MA4/RVvsxO3Vu92Qz+V59pS
H9ySE0GyifzlHZ/PMU0gBhysKvj4DsCl4N6qIK4siJ9JHFOHX7vPlp98DYuwf9CULPocuMMeekvn
OTMT9Wi3IO84i5VbUb5cup52I9oobG/9MDGf6jnQH6kxfTAbA8wti+MxipetW5J5r0PZtz81jZPj
jl7AVU5pDj9WYpfnCpi8Ys0Nc+5tVj9DZ2z36uR/yvQOhNZujjt2rMSbQSoBwDcsXk0kjEFq/BBX
8y30B+ASOsZLCWnkbdhp9ikE8RY8eb22T3OqD9TShWRHgqziTM/tvgOnUl6LdjRGIGyH8qWoh1ff
NdyqFY+ucO+V0oivzW4cjiAeBTe9RpPTspKBotpxnVHQ9V9k4aIVk5m9C+e7PIOuNL0dLkRY8K2H
wySqUK3zpHBgCajtQ0yn98mMU/XkauEfth6Y17La5Pqi/CCrA5vitggeuU3Rm5162txkJjJ7oo7Q
cmKdAgRCbYrfGYOjE186umFdifGHi09tSV88PCehD5ti1qXxC4gWVEoBn3HOOlV9GjTvC6XwyctU
2f0VnTbOMQt086FMaZ1wgD0yAMHRQM0IeS19XZYWYGt0ptfNvf5LZlYDhZdmqDf3ljmvbr+TJRQr
3reLa5JGvFOzdd/bztBQVZG26/dkqquJXRr/dDWMwAnx6cZoM2V8aMrhM7Xxwa18nWQQ17qvXl1F
5iumehp5CxGnomqt6ySEoqdgU7qDCbu9pjbKeJ5NcKGhZXDvXL8r/+iar/SEGM+ukhmnyIA6jGNy
43lzkqWug9PxDyf8dK/SjrDikNgtKDm+dbU8jG76yvw5wsS0D7SOPO+qgRPtVmYydFZDJYkHgIT7
T8VmvDorXVndhj3D6mx60E5ntGYZVm5elhBWHehgsD5Dt1fsadlVd2FsWZ+NyJ/APDTLS1nSKmec
ncD9Jra022lPdeovvQ/W59WA3KyfRcPjGmygRw4ka+Mky/8fl6LrFTQYjS1nrqwD7XevM84N7ooE
osh3ojczA1aVq15rKat9k8lMjK2E90164W43pdWFPq20i3FUxmvgTbu5/shCejbKPOt24KQqMFRO
nXkXzHArOmSE6tky7rqMbtYLmQJTCoRCEdBYv9itLgkMLKSbgkuRiZ0MQZxgEvEyBHlFRycgsTZF
D43odg2x9Wm7WC2264giaNuXQIdz3aCsgQS0NZ7WD6v+t68m0R9KFcb3Tu9Jbsd4JkPOQb5vODux
4sfkd05BFQP1Hwx/1SNvshG8KZ+1yTTPjjk+R7XVfx6dpqeEjaR1Ha+Lemi+dxl9c6Li5b24ijmD
WfDh+s86h2IHibVq+26NJSsJSKw0NuPPcq0s6b+TtwdMSfeu/bmsrKPGbasGj2bXScA8twD10ZXP
HT1Z9L4PzU3ZQnA/dGGwFFGn15kRJl96s7b3lgUPOyhJ8ReHPd6BbgaTsm6Wqtv1t1pMY74sYRAt
77q8exZX6lH6R04V97JyaW/4Mu7FTi5kd9F+LOviTAs4/FFgrJhdQz2Yqj1CTq89AoYIRXQB8+4i
Ernf5eGCnQfI1JsZDwP12jXdgs457BKLFEc++8diohF8BjhiVy5vSOryXkRF/20JUOVZRNTFlydI
Ff8QnQzi5EYFvQaLPZ9xBuhno8R1z1M3QEPQddHggX5TzJd9rrGnt5d+oyWnLkvuJHy/dKmgbZYU
ux9r/wv3WF9OXt+VGXAy62i2bnoudSEWZLQfTmZrksBQwQ/1HxHkDuCH9hf8/HdfazMaD0U+1nsw
JqeXkr2/YzjdV1+BxcMChGUfq8n8YmPfvdlv8n/aV0ucPoCYoOX3+4O9xH+7rsT3TDggxH6J75TQ
OwC8N94UsIidwnhh+7aD4muZJ/PVkHrjDUSp+deRbHY8uunnzI7G+5pWYNrAkC9su/s4S6Jr8aKY
+U9n0KuHvrSLT2E7HsclGDws/sGc+ODKUrFggB2H0mObWHTP4FeKcxhOvH4F9BZI6BK6IdreoF+Y
LM0FygQsbBmqsqAVvUnJMf0SKWrN407Ww5S8hEPcHGT1TqHzh9gBfFFedgnsx6LWs5FcPnAaNPfS
bGdYc3mgnil7tlROaqiCjO44jMuf2eyyA5rHL6nd0CehlU8i1vsYhguOK2ChmvJnuGdgwXSD+Vpi
cPxLcWgWJpTmoK2T5CoxfyY1HLzmVLBzqVo3v5MBPu0ldaHNKlUIJk1nLJylqi0yMvoi6Vsw/PTO
maEsvPqdQ0m/ADtNOmCavgUNI7GA1xhIz0Re2tHRYLAdIw+h0+QUOQ9hZjm8qPvBWa/bGxHFwBsp
FwHEsm2SaXfrcuroYBigC790JhA9Jq91HsRa4pe93e422XYNCS92gT+GMPxWN5tIHJbrRPOgQYu7
3N56nWF4vRcxdpxuugRM/i7mkCktvfoUmHN9ypdZB5Y6NJzLOrVpYbmISYEcQgw3m81FZKvxW5gu
TKKDqparw7t4m11uZdSy9+2VAaWrewnQALThvsULi1aWt4FqUqrcz0F5K0NuTq+zvs/QvFsvNqu5
eIq5ucQYc3XvgThy+CAXi5ktyFoB+2P8f8FfxcP63HmPw66Z7sfnkeXwVYG0zgKi3XI/Fv9FVtjq
3jj6X17LnoCH+m7NNaBcSxpAMgPRpKi70vT5ZXtLDXil5h0nZfxjE8ms1P8Coby938R2v0AnS0SL
dvLcPEmpWTxDfmcWIERJIRpdfy5wId6VPQ8puJw2/Zg+3RW3ZLisT78zbj0XPIvFGLTb98awVVB+
oN5wgEj6YqmVkSGq9OTIb+arTMpsasqvjl0K6K5U0XyQyVIU4it2Eup3ss1XrjEUIYWHeQF+dw61
L7jPQMpxTlnIwWW8nGvK2lWBcLJJkOxkCb2iOV+NXrO6vLNOTVoILsQcdOUa3KvcmK/CJdA/ryCx
V8cPV1hDiBD0zFc/wlyKS++rL7rffTfAHHCgkWpO0Bpyau/QYyuDas/A0c62sicrTeJyUaR6ERrr
tBur1YMSQXpoIGINrqFpmWD91gClXwICL6IfLYnvDSGcg29x1mD10N1FzeWs1Q3dyB6bMqiHP8lQ
qNXJqsr6TlZioSvwQ8uyMu3wU8/BygeLrGs+/fcKNMP5V2bV4v/Y1qg2prTT4wST79O7YtnZHaK4
Kxvni+35f1mZ1faUNAF0WZWDEV7l1O9TdG8XOyVxQL8cCudW1J1HD8z+naUKKk47DTBpQVRyIYpp
ibOuxVFCrGuOUEhqcIIFZNhyHVFFdt734GX/ukaamH9Pblfu50rVX21ESxXNr2ts1mpIdqPWFoLo
vqWWj3Otm6mA7C/1k1NtqAl/rvp19kHmK/DitgDl70QhdnkPHunc8xLAwZd6678NOnU/5V7WPTXP
+3Gx2dQyMxV9Vi6hvwEEqmTvSs0MDHG8iSzzsICU2/Jp7RWhN1ASIV5iDzxQejR998qhjpp2pdK9
sNgGfqtpYL7Uilo9ZbVqfG716GbM8+7bTGZonxopCM7LMs5ByNBd70sdKsZtXkcnDnUgTJ6z28zm
CUvb03U3V9ltO1ESrQxkjS/sLmUUaTENS69wQ0nrKninE4Nm8bVKvb2wAurgIH9L4r3EkmuQ8SbU
tt4uJTOxEa0s30WExRNEJtiw/rvd5vbhGqIQ2fpPkCuJMCgTEr4OmJvLra9ama7/tHeC1cBZ+kf7
zofur7vq7Nb5M+7L8qr3s/qkzxz/mXo6QILhOn+SrfhTL/X805Tl1bEBGmDHljE7VUFYXytj8t0G
Yu5mgcOh12gZlKK4iQxAvUS2Kbo0/x6HvrPaZlqTc5S4NAKpTnhB9ix7EFtRLHG9woKUY4LfLzVb
53FKIueRf84NCEkKzdOs4DdvH2Cfp+/Eoree08X+1o28r2IfL04eB2kU/toNCDQ4iKL0eQOwScHv
trhAz0IjEuTDDT/77b0GrbNR6unZbZv0rLWdcR1p8wvgcCl53l9yjnDAmn1bViroP1pe5rvNTrSD
4+qUZi6h4oRkvuNQyLC4bXaiBHwr2fXDxGP2qv47oXqSHK4FUhe1eveh27hPVdcEhwjEpMtMtGxH
HnIvBizaNt0nqg7pa+vg3xRjGcCEAfyE5q5bWfrzyOEn3UHiUHiB+7TUwF848IveiIVHTuYcGz2s
NFxQhmb2dF4nAdxUHGTRZDYP5K0vNwsTlLwrtoUxdFOG+hhoJ/r34IEx/PZIByGQnNtaZtvwP2xE
LdZrnG39IcS2lNl/tNOM9KuW9t7ud2aA+7zeNaQZ35WaIqNiKe+UQQHWlQJtoKIvZA3YxXMXTsb1
B5OgpmmZJj+sm1lpbuI+Jl/9K8oW6oNMTRZUn4mW5E0hl9yWm69ZfR109stylU28XlrWfH/dHeiu
rze7GSYKGJcQ4BXXudKku0lJymtdKonM6XVZmZ3GaQGlUhDXp/d1N6f3pqE4p64GJXdZiRzIJOv4
33+qNfNDRT/5I9XTHJU3RJVmI8dV//lTTW2NyUlnOX3Ji9i9gU7jvs4s/ZvD3dBjmBcARmT06WYA
oHaOEZ/NEAYVvjTjZ5dkOqCqo/EjNOgjjU3zbzMFDDH4kaVUBpvGldVAtORHWXYbJj1ZnSkgTyxT
EYrZh6XSdzzrRSjqzVtkNHlL5NKLwKyHJugSNCHeK5ahT2hYunKkBAr6yW4fuBr4ed34nSowXq9F
s5mXYrMJJ3N+LNJevRYTinmhyF26H+Hs+RRabXZcT5+Xc2g5wl7keq1nlGwgkkGOsd/sN5HM3uQS
R0K8ybc4uZyRT237KV6uKRZiK16LnNx3dozifrzUbYDn+OHPb2VQ8l+zD7I4ArkF/BuFkZZozE2D
POIMk/oqTBQbYIQJuvo10u/Xq63Elihi73q9d2PypvM+/Nsticl6yUXmZWW580egerSgALA+VMJ1
6PIJSDtZ06Twa7rpYQb5s+2HZL+J2oiKwQ9hRPtB1i0XiSMgjf/HN8cTNrJ/nFI5Gi+kdPlRSKir
NPn986uT1ZrZhbMRfLEhA578z9OsU9hmp/CFNIVanOGhLc5gmn+B2qOkpBl6d2ARkSXtMFwXtfdj
biowk8XYT+Jw5JUPkKqyLg8iC53QJfND71Df+ABSpBQeXkKsWe5rXffvsqTx78plVkKTdAhJ1lw0
RYmhCEXtgIraQxF9ltXHMGK3unjWmB7aUEBUx+RYFd59PPjG2W9U46ypOfRFivEjSbTp9E4kJi5p
yeuIVA+8h4UJ5RFum6/Igiahs7jkEbkp1qCyzvKfhRvSzi7XKaBTmyCjonFWovIOWtKonJW3Pk1H
165KdsIzm/B+UOiGhmRs/jr6/sPCifEX6HJ7qvGmP3OVfJVOf84jPfWgrtf6dGNDhLw6JdE8f9V9
96E1tB8JJGE3xpJqpHzB19TiFHSkIEUySHpRpm4IYnAWKKSfF1uxGZTQPinjkr7sQXW6zPKwhkFr
HMsLs5yaWz9OIKeVqb6sZQYr6utsk1E4tLMDNb8R5dw6za3M1liy/tf0g6nEdrrqrjEm9fqdy3b5
agoCONqAY0jVtKSQ0S45siIDQSE8v9B+X97xCjoDQhFW+oWZqf2+ck1QgMRc9Pzb4AeBEBK+TOex
DZQa2ssWJJScA+M7PbBscIR649KfipHaJFdRbwAeuV+XQZSGd40NOlU2QXawrFZnpb2c4iqjIng5
wB8606UVzquv6rwci+toqvJDGAVVBZ9tH9yAVbH0+7TLgUCdOFfrOhjZ8ce2b8MrlA0hHBK/1oOW
1HxsGvUq6MeXeEzrJ8Ae9ZNKKuuShofpZWibF4pt66cePqFTovFHVp1gesn97p09u5N39upc/TUG
SgjeoMopom1UvJpYDsU8ZnSeHPCmZMj9AlAmmQ7K4OyiQp/X5QfDbak7bXnV1KToxG1TJKUGDpGs
xzbl7ZdD/90qfHcZ0asjCPxd3/r77Va2QJuMg0TK/8wvAIJk+9yt6wdIT2ve8hPwDkqaFx3KTVaZ
aKM0vQP/0bzt7LnzaABO232dkAsTO0X1QFebnZvSNdX71aSFiOJqmnTwMpfIvs/QqlVwphvmOtBi
52DlirZLuxJQ766cXrzGgNqjUJ/8zOjJqSYQnprGKlfAin4KcuSbvYN9qCEX+47vKegsx6o0m7tc
sf0/iuTgUejxDDwEn7AIDOhqydjSbFLu+VTF1+BxmM8Un/K7pEawwb46iZUNONvqlIOHeygVvT2Q
ZIfkx4zZxpvWfWlE7rdZNRvwmzz/Malme6+q9cTPXWDdsuOGDjtWgI3x1PKy9X33m1+NN5bSUm5Z
2NanoAheBp4eFFohSjOOQEi9BztnWdIhlt9X8D6CX61c2W3pXtPiWJ8z3a/OfWv0e2cyYfyOYCe4
EqEVQ2pogM5y0P3w+wz6/k02QSoD7yObv3jZ/G0bxXW3yOZP7LZNodhWIywWm61ol02l+bYBXd0N
ivrFVvajm8PbZpVnINdX3ux6VWH9Fk82qbIN/RBPLOrK7S7bMgMJxsl4RC9DoNkps5t6Gl4lpl3w
DIZbg2KQBuBvsMT4Dm0eeemi39b/KYJEtH0OUvif51WLrW72wzeGL5MSjLdbG+Em0myeRcvSsYzh
dm1FXJbD4rAtxR9moVfjNdw/fTWNljEjbRPycEXhHiIn7c+DSsntW5eqRu7oOgxBnJT2U1FQipyA
pUWmQmQyxKm7z0aywqvoV6DN6T8GGkvqq9rY+IsMI/x9YeJAm8MJLWWy7ksUjDtV6+yfXtP+nXdD
AAreACulE2uraQiPwmaq0NMspo1FjnQzTafOuWuo6gIwa/oQVUx9qkH3cgOA0tcHfgMGGBp49Zft
wJyF0cLOoO1ki5DQneMAHIT63e7h3Wbj91OJV5R8xLdQ67ZEtikSL9umTQMvllHyoLN0/l/9YqZE
c7Q+ycB7+R8dlfm82QFHnrl2vJ8NUsuizHLbuLNC7Z39HNd/eGUEUuuNe2MurRRJTdLZUNsHXdfc
L5H5TDa4fLapCb3zXY75xcgFK+nQOmayC5dujBoGkyur692bEXzJZ6jKvqQqJzShVbhf5vSr+MzD
+BqiU0BCbug1um4D/doxBvPv1msPHDWOf1L8HVx6UWo+NQWYYnrWGiSUa5cz+bHbq3mhPClN41/M
nWP9WePu/XL3w3j66G64sLrlHaCbCucXSTD4R02rPJdKO7c41D6YbDOAZw+r8M2GptjswU4pcxS7
pu46IGPgZLjQvYDWbj69dyA9UTfDKlON+W4oTTBHVfq8F92yWi2zdtXJytBJhwd6eA99+OXHIkhY
hjKSYfqlFD1KLeNmovdpfnJ5F6g4wl/LKcVMLESpgpcFkK5J7TgH4fWl0/LjQ/EBzf0UkZsQLerf
AESiTIj3TNsK/L/S+ocaevHPlH406mz7GkAwU9/znxDedhDEnlNvyiFod9/5AMmcVk3yM158ur4g
R1t1QG3w2A/nhzpIFh7fMN+ny6dvsPvszOP/2U0s85OIOAOlJqr17oblExvlfkrRSvFq30IDLPYR
NfBQuc76zlCpEFaq5POwfK6ATQiOXQXKqHT5eHqf02ThRAfRWnzsLrzEVCAb5DPZDT8tOqa/vIUQ
qcVW/cibhn8pPlrt5LtwbEgl5sWnfnSVm6GzDDZMvXHOSQVdQVI+X3YjGPMcoSMUNVRs5rmhx4EG
FucgchGJUoZM891jRbncB/lmG+mDfdXqsHxsV1yvI+slOg0jzqE3J/UQlFMF9yWA8xzawJPALIAl
5ONMUdVXGUn315lq0G3SDd0LxQ3NrbYM5DaaWydv2RDIep2KdOgVpDJVyuESugkNOlfMZdhC/N5F
jFQFKps0Sst9VWXVIVjQE/jHNveV3XnXsM7DlL2AKfRsLe5ltinETjw2RZ/BVSzLLRQF0t61KDbj
D9fYjLdQcvHtuoaWA2cUm80ttB768u1NOyf+Mrxf9P0OKiLjSwvW8qLR5CsPVMQXfOZlUSyLf2gW
nwxClJrmgZk37nYwjt7CiJYu7GfgoWk3Uzs9CELMJpfZ2Hs/86bsbxL26AEt+W/wNH0JdrEJj8Gu
KJv8YoOh+Wgj6w/qqaufzELTzPBHAbfyTVi1IGK+DdOYzEdraI6l1wC6CIAoBNOLVuzWtR7pry5i
vak/hBG734cYzbnLLjZ3MZVlAq/Gjr7B7hpiigww9Ua5Tp1EeWwyy3909eSuKNX4LCvwwZqHpssv
xABMEuWRIvifAQ1L6Z+xHt3x4Gg4heUTJ6AdAtVRxHrAQ2o0DqLY4Ds2RaGklDeLC/SUr9bjMFAp
uglL3zQOstxiG0n0oGoAjHOkAlqDTeK39SYHWB4GIzCzGx+4X9ssnLPIqX2gG0bWpWqDdlwm1bUY
v1M3Xr/6iaxsIdjMhxeAtfdWXHpfM2qZdz0kHEvVoP6g1mCPSOm6awMyWTruOwsLstr/biExjBRI
kghovR81UBEUwoTH2MvdowmC4bHXrdfZ3PmQJ21rUYvhBxlMYvAqiFoGfYkjswByX+gslvU6FSmd
RSbENbDXvLtsGNE59279dhvvZGIjId5d8t1tvrucWG2D3LFf9RWAi+WzyPsPV1yFy2XfRVTrndJS
+Zp0XUFj4JBU9M5H5XjhKXZ/rDxnLzJ/skuKlLvqzFmAc9E7+XQ5OJN2thYEgdIq4H/tgJHuU+9W
5N2iHDgQgANu8OlCsqxjmMSk78V4nQYZINMARDlwkv4jlixlAISGF3cyFLtNJhHkwkauXAJnkd1Y
cwfPlZt29lGGbp763QiBEiWNBhhQOozFECgy3WyALra0gwiNRfNuXbhuSThayfk7LkHX+H3E3nCq
/Tp9dGq7PjaQTYNlwuBn08nSEuckotwChbal7a5rO+ckK5EvVs2/ReI4azFNqIvjYrU5voVfRXQi
wXRImQJtmepd4oNjyOtRvyvnQLtTHXo3gX6stbsSlFXVSu9mEwC8i3zRuslIAfSUgNwsQnGRMG6d
PQWhBW3k4rpGmbVsuNG85rP4rmHEGMoghQa4pNi/uxz9YPaZGtNVJC4SvoPHZNdZuXpZaTMIT4Vh
HQyOHo+tsrxrtf2Ukh91+vKoLsO6NnoIfN+pZC1eYikDtRIZ9RrDRNsXfztH/v41tVewdBmzeeVM
YDTK3xZ6ToSr6r3Z+7nEkGEQ69VH5Tuwfl42vcjeXVLWo6dNQIFBWv+uGh70opNjlCcRBdJuZNrd
o565vIJIIX0OCsAO7ET1ypMeFVD8s5OHy9qyQhdGeupTXtdU2pspqXWUh6zOgkfQqfy9nQwLXDIy
Gcyewlitiv+WVbGYKTw8zynHjeK0mermS+5U5v1m2ebBk2Fl+u1mWSkBzBtuXh7ETBQq3wco7LkX
iS+KOcyU/3gvddQD9DzV83ofjZ4GwXrP3IOpBePJz1zjoMZtngPDEdjHjn5k89IMTOtoL8Ns+6hk
6tlWCYj0As7yzkFU6zqnBZXyzOxZZFB34blqPoZadSLdhneXkuuvtyJ3JUbvLio3Udd1cjk6yXMD
Z+CVNkbVt3ais8PnYXMfqAW/+K33ReSwZ4HNO3vGoZnhtcnzv8eqnJ+DqraPXpAvXIV494u3Zdev
3pqufBHzodFm3umetMnPL1toIKhMsdrhtpYpzJLLCQnrMuFwBPx69NMi3DReaurX2aTevXNpIyAy
Fl7K/+C9Bkq98C9+oFOwquTkhcusim1tT1HNs2AJtF327Yrv7rSawmbnd1pJVswg77D0UQC/tvRM
VmzmSdJdiyxf+jY2E1luw2ZSVhW+2/qDTQV2IditMUfZS0AZPLWj/WMd5QqbaotjgW8CsHsIiUVN
3TxVPSSRwlynb9RrQoVK39m/Gg0jvlr1hqbF97YXDQcXLzgKOcCneYodo84LoB7WaEvA2JvYBvM5
76fDrIPXuDqn1Dh7NPbd5GkLuZeZOWTqTDqpbkEm6q5shTaIVUjHHga9W6XhvhTj1WUdVavLwv1q
2Q5NdKsmw08j091dMnLSKcMaYbX5t9caYZVLhN4GHNvVju8v/955vYn1huSOE7YXVzOsfLQAtTzh
9t5sjQ+z4uTnaCZZEI3LB6BJvvWx3x1FKYMfj+YO1qz4yrUUevXqrMiXrobrcJpoy1w8nAHSlaGE
9wOe2aQhr9PG2S5IaBueB7M+yQCPeHNaOjlPVe1SiSvTVbNYKzX45NkQDeDovvnITGt7anhX98Uy
hKNx9f5XoCW6+KzBVS9d7wLIEWPnxUGvfIoKON6krpCqQPPOWQZZgkG4t8lAUJhHQaOIZADCMdvD
VR5ebraiELumtPfs/M1bOlj+8tzZp3eX92/wo5yzzGy70nh6jsV+U+jy7q5X5XDU4/CGs0re05vl
LX6dis/U8MUVYbVoRjc7VEo0KJ+aMY7PtQbS4FJTMau29pgHISkF1fjSw5j4qMPOIpguPn10jyYr
gW4JYlaLbvN7s3zzczPrls7XXQbhJMkYCqyPMlhu9zobM1C4NhksTkBxiVBsOifRdnDsJZe6Y4Dw
roKecM59OiLZP7AnYyWiem5fZ5uMZ96zq7nxQenD5iwWH8zg8wDtu4PqVRTvLjGXxde6oD8OIsLW
fDLjMLgAtsX7HGnKxGFTNh/NGiQNMJYVfqcM5cVQy/Vod7NNaxDNVPquV9tcGwCWc26zqG8eqjZW
jn3ZqTvfz6E/Gwxax4CABOTTg0Lhv1gU7uRBbGb/5xibRdTavIQLEtxAhwVbEgXa9CAig7OAecoy
YI960Zu9/qVLS+OjtlU5MtuM62W5GYt2W0rkeoECtVU6ajbf5OfsZfp++xrIp50uvIaf/uz/OPuy
LjlxpdtfxFqAEIhXcp6zBrttv7A8tJkR8/Trv62gXJSr3eece1+0pFAoRFZlAoph7/nn8e4HBO6b
zotKme/e/YLqKGyOLEuuMchsrsi4tFW9QpDFoCjImr1OpQxqmDlNsw9tF0UWfARchpp9weBV5QxK
pVTlC+9ktIxTnUSfdQOYFLRmS6AKI7yTW+ZPoOgAWDQ/tgC33+oF0GhmHIYUSIyidp/gjxRrOST2
niJgyB56dk1H3Os4Dp5jQO6TuIrD8MQmpAnR8N8WDVrAN3CERbgVdPmTAwc6OXPATJA/1cGoQieo
8ZYdcrhAWRCuetvGI82KQNY9Wv4FIGwOAO+NodkbOth3lYyaRSVVysPYbZOOJ6d5waLHCxdZoGUG
jPs/rNWz0T/og3Oel01MSw915t4Yir/OUWEH5zZqwjMNZ1mKQGZj6bWHR+nbCZpdlP+0FrkkD1LL
rd2/LqVVy2ZkDoniYjew9v5Hk+oiSO1PSxMOeP0Yd57NMrtcotbY9drWJQAOy9paMzu2d7q6i1p8
sNZtK/icqEazNDQU6NUypDS2Rfn/aW2aR/Yx09K/c+Yk9d+5bZrHbKgEsANBq8vrie/fyGqUWCK9
EY+CCTEIyUBFiPrUBtk2WBZGRbAaUQixAgRTM30e4SeYovjiB445rBuG16gMmerbXO90cJMgec3r
xxSkKmosEqAFWfC6kMjpnWmW0xA8UfAx8Fm9dYFUMndpckqdHswk9uVPK8lQFY2g8QZekhcB8HEV
ssZeU638mzJ6Ko9fmqUEH5TjABk1WtRERYCR/ZPKbCYcBvOQl/A6mAO49AKwajpINQabQRXeYmd4
RFJueMwnsOZ5JJsSYJG4dlBsKs0IbySjRnbc3olUA8nBoq0x/EnCDh7E1LeDfWJ1j0FbhcdlGVkR
tcNX0syKTZ13xrqDIwXJzk72XIzOE2Jh0ZVGqBkHt2aJVGYaSltaB/zoglXN2uzZGljzkIF90xCt
g6zJGgHw35cWY1ftSLdrg7dLUe/Y0lKafN15rLTwKvo8f4bfC/T0vy/X8bCbdwa1bPtQDajmf93Z
BZsP6ACyL51IxhM1VtS+9GgoTWc4vZPREMSH3/lkFdt/XRr4hUrrerW8mK/8qPwvuWrsfaqa0IEu
D2op19WBr/pPqLspKkwe4fDzYSpDdw3IanYIAx+VVL+QeAzcYWdMHpIF+TRrzFA7ix49KWgWbxKn
GYKHZKQSKcSezinZQaXqKJIavAO3IT4pTb9RJ00XfpWNSjVYLSYWOyQrRZBuWJyCdlNdKy2jidnW
YuH9B1BXQktIBeekFwt/2olUlk1oWUMR0ACPTuDAPnQAI4a/jF3cWDcfHNUwvP4fDMAneUVbP0el
rcoME2R5cCBK4yknUZoKzkWMpOG2Z2DrPAF0DaH6NuT9tuZpBqzJXwtSbAd6UObvaQVN/IsRUigr
TexxY+93yCrrdkOtgbVUHdzAWhrPTRmkAqC1fOf8Lic1pgqaOuTgLPqRXya3HDXL3hRb1X6ZoAWo
i8/XQKt3QJX7axuaWPZnBSAlYtAFbGmC9BwDBT7qIsAd2VlA6lKH1Azv0qnanPSWjZbNAXAQaXgF
AaYV7bnoUM+2kHCIYEWL4hdcDNIP4+OE4/LOFLxW4MeteeyldECTTY8VNUaM1zzScDD46J7gijWP
g5jyAyr/vEY3wZ9aUUtKi7phj9MqHAHkNo4lUNVzDXRKunGnUYZjM9ysaiLKW1551KUGZXdsD9g8
UB+/TsQ4jp8WlTgP/RPJEtLpI988jAB/6ZXBRS/1AwAL0fj9EiCIWce4jfBcwpLZzKyotkp7B8lB
y5h6VW86J+fNHkC8HaP1ZAbDOqpHuCopi6Ybg9YbWB7gtfdX3g28ItKF32rsD2M8HUKt6eInIIm0
XtCEAQh8U4C2kDrl0SCDA35Z1EizARww1wHwi0JowWliCo48BUyEYTUaQMgdkZ81hnSbNXVnqaF1
17q1i71dTfl5zLoc8K9LV5ZVs4X3/zcjlbJESmSIeosMtWNXhpJ/cBD+Untj1mJBoGhrfl0bLc7s
8i4mOzi4IRCRkM+AbNg80oNLzk9vRBGlyhYlu4DyMtumQWF4+RCY45pWUNObdgqE1zTd+UrRSCx7
EzTAiXKqlgEWJmHnGG8scw/QdY++1mb7RZT4yM9cF3nenEvxWQi20bVEwLsPqOV+hEs1M1LFc4ch
aGvFg26hpGycXPDeKBk1bm8PK7/qit0iA1HjlzIJq5PVaYACHTvFwDXWd9KwUyCGFQ4/LPptw+XB
mEDgs8h435hwRRTWerkmeMZBZAgS0z3pBTbQxP3AOpfAUjplE4hhY1vsaSSViA8DKzzWJ+1Jy8fm
RDPUMJqh7mjHVuFRl5SEZEg/QMhkQwuXiWX43gSNqXmzLb4VzV4FDd/sBXTa8L88iQ3rXWmkMExu
u7ojQP7sKiaWd0njA0egqTBL86kFjtEGR9l7143+Dxyw9lEZAGW9m+BURrFxhNT+Q2DGik+pvToO
k5GXlPm68Tv/px2Dn1hU5o8iNx+Av9l/Y1X3zbDM4goUmb9l3+RXHeBLOI77CRJSugBwuqjGFkmX
PyJYmj9WfjGBH64EtbKeyUeaaIddiALsh3mAZJSjKeCYXhbZAm9IUZHKbYIUaI+3BWgpW9N/qKzy
a8pBB2v2SH5aJcE+wDvHwzxn2vU51sZHA/cAoFhGACvEEqPTkQQvs3ZV2BMoOkNwJa86vzG3DS/9
BzgatYcyk19tJy1PfVXlW70vqnWk1v7TPkIPj/PewnRe7NrmU2lOzp2WLOZpd9pDXXXeAwI8AT6w
otP0Y453Fx9smg+azYC5plsdCrid8INsrXpdR42/Cw0JkGBw04OSDyFBGibpoGju/BAcUUb0YSgZ
oCN9xZSmlIMW76D6pH0C7SpGQ9o9AOMc9G4YUSOujc7EM/X9EoDoMju2Q3GKxn7YAXzOOjaq4aUE
1iDYcIMVr/DPbDPc+2lGVqAQWyEogXkwzVX6nuaQCsuPZpHVYkNqczeZuq/IwXY3s71Z89duy7o3
WwrdjHL4j9T2JEaWefrffhkz9vnv9RTgrXAtB5QVFkdFxbufRmj7eo3Ep+aj0SE23HeJOAFP6S9U
BIHcO8WLhG8C5OzbaAz2LojCu6hN0IpLrdpElh4+AQs3uTodXhLVaGAS5c4NXvt8eHb3JBNKAznF
s4ZhBdETMKeB0gAusT3Io+Xppb5/XIH5Qlz90vlZAyjxL0DUs31W45BMQ7g/67VmteUBsF9IvEt6
JJAnxs1IBP9YihVJbbMR19E0ZguJbrC94+BcTZNkQUxZeUgLoOnUSEednTCdD790GWcgWiMfDY0z
o3Pm99/WVJRMbcA2FdKvvVrB5gEi+5Qx8KOzqAQEdNiCbALkYA+oMnnRyAxUYDEzemC1fmwVJJY1
4v3eLMqfZhGDWwJfkXURACdIA8kmiO3H0FxxV9UqK0ytQTVFXrFDETfvV5gZXmZnMpipccudlhva
DXzbxVlPskNVaf6NGpI3gLEDaCVoIkk2FqU2z/rqixrL4LzIBZJKjnjYfdKVVtt15krEYCkNEFXY
dTy2V7nplI8sScpHPeENIhE6+HTdrnwsI0VNLo3rmGrZHSUIIBgf4nbn5waSDrMyvyNDD8iNdngm
jUXeJIMDXrqy3ZFa2g4M0KEctDvIGVuDXBEQO7JIz3kTgqE1de1PFdA3OlfEP0YAM3rj1ETPwCSe
do2lAIWi2H3A3QA+R6WSuPEq8O36K1kzs9q92OaYnoGtkG9yZa2AtQRwVT9Y7QKDQYbRc8o1oIRm
5Q+D1V86LU9vwzQZHyN8RbIo055kzYLnybBWss2Mj4F7NusBRy8HOffRiG+ganrV5L1CVYxQM0Gj
IRdXbRIvGokJLr42aNP9PIv8dQY+PLjtighRXTJAM5EWPiPDQhwJvMJE+EkfgBu7QFkUIPjzxqRi
gC61A80DUiOq8Hg6rowoUWONS7zN+ed5+GrGrS3nMsv8tBJea3O2W8xWuQ9Hrq3tTOCpPgQ+cumR
BKGDDT7fOhqItaYwfsi7cvxU9yBrLbsmuDUgBjgAGd9VGAvvF4EkyP/bDtOHxhpRr1DZhr2Lx/xn
XbDqQPiuQQecJ5ARLFCug4Ms66HGTSVq4R1eOfjOgcg8DPGFTLdunlo3/IOsW53n6QnsQVdg51i3
srbZLB+A/LttzKBZLRM0C3AlIH6mvvbGCE00Dd+PANY5L8aR98LPCCduSWEx1JeAqNO6wQQP0a8L
IRVDWqB9zAdn827CN5pHAUgs/PR+XSbuZ8OVC5Da45oXsR7i9hVHKDALigYgozQdVu2wBrqPKrj5
tZ4+/lSKvytWpYd3cj3eI5qI8+mreqFF6dGos4+LiCyUqd1vAke4b/5QNNHZwI7orNLeLSvmDylA
LZn2oOJ9/fDAbTZPMkYllRItclYFOtKTg/SNcbKB4vV0Vcp6ev9fmDL9JIrMAK/Tr79s5qrYjazW
y18KYKPxtkxBB4WaQ/MifPer3uJVJatC0I6QLOwNdKtPSOTsLyTpw9q8zBoc/Hh71O99IhnOWubF
hEN0XE/grQLXbQdWY1pPC2n+XzdaTPgfaDMSzNegLo56tGHFnE+LwQFUnHgdCnHbc4vkUkZwl4KN
9WPoAuuCRAwZkdFu7ADWWNjNJUFwq1nHUZBcsi7EocDkYLMAexgIM5YpmqfGwe/cqxKub5BRB+jG
ZYZ6nROckD4+HOadcRIEFhTNMCNjeIrV8yj1XbDmyr9t10p3dNOnB8E0gCgbQZdbq54DeQdaMOte
VlN5LMric5xozT125Uuj8+mei6JBtPKXfOhYgoIpB94RUlMTKfjubxmQSpWkD5CjP6rGL0Bj4EZI
b1kmaCfJq8/LJrRA7dQGE3Z63TxwXZSzqp3IGk2ElQPITbBDeiGgN2xXTo9p5I6PyEwaNgxE3vi7
4lxIsiAcDi5OE1ca5XBSHAF9knk0pGYIOCiUZVvuaRX4zfqHApgMyiI1yPIIQIAMjuxFhjjaX0Yb
yTOJtApVcplMnmlEF1REAO/DqQCJl6+GYpF7Y67Se5So49wE9XWO9Bk1pFV9iWxiNw+zI8kS3wlu
g9nvFhvLZ1w+t9ONhyjt3n7GDGfiN5/R53oGGl2j3NMqLSuHB9y0l40Lwwx2WhKGbz7jEOtvPqMZ
Wua57A7AfS+d9lTJ79x5sk0kIvgKuhmJTnDrVLLz57EtUh9KGFbJMEXrTD4bzA5PKMqBj2bWpoUt
7O1NVvPkwo3puUYYbMTB+x4qVqMGvzPk4COblIauDZb7VIv2mWJA8hWLEp6Gg2cwXhxp6OL8ckgb
2/IQinaLlZ45G6NIirsWwJwOJHkU0IFrd1ZW5kSR7GmSdiBzbfdyQXUPRz/Vlgc2sm+dMA12VGA+
l59Hr8J+RKXlxgi6F6UZwjVpeenJuQTB6EZUyV97YYW73AFjiwPe8EOjN/s67OAmUSJqEiMK3wxJ
TaCU4Z08fV1Aq8AHBmsu6KJflwN2Pu49GtMWSXtBaFEbe2BwRuDzESI+EnqWjPVpb9mgc6YhmOeM
R3whA8XpSBKgoTHPL/X4CNxEAGi5oOd6px/lj6RKTWQVqK1W9v+k75e98Qh9S4FxzfZD0LTQ9Qg7
jM8ijh/b2PJxkEvBDG5bBUonUKLpIGvsTR9ZD/6Rml4pJ7wdvTJqp/VbpX/2wSmvzcvezi3G5o1C
3cGmMbWAqfqGxyCKcRzwRoFxyzzxBNk+Zh2ac6O/9khGs6T3bshcWXoxM5CBr1b8SY8m/vMewF96
HMuk2dG2NR+t0qNl/8NlkF5Ro2w2LczD8jH+tOOfZLRFoyMZqYmP/8OHWFSqIsWvYf7IMZv2qQvv
2H//WwaB3Jp6Ux4mBWhlqKZWIFWBOugiB+HY+Gzck4gm36nRRE2QVcvayBflDuW1z/Psq7nFCvVo
i0VlMe/HLsjCK7PezLNk/j8vJluWjhwwPbstV/LuapctqGehvmI9TrXYRka4440AgoHCMkVZcXky
jeLHG+BSs0NBJzDAtouMNcEugR/+T4tkmWkrjceOl4L065KrxuJaf5EN0DINC/QQaoRyyeFi9pPV
r5lV73tz+gAUg/ge6zK+A/GqyPoSDtSkfEhA93qPkPipBiQuxj59KE/VqwpJm37lSubeSQ9cueWW
d3g2Way1EQGzJi9TNzZqEtULzBKkwX+aLk0b97dK3T2dmMVbAEQDn9eOxFbU2fDXFNYHw5HGtyYe
AXCNI9xtGmPtVIeSr5s6L741qUcKvQ40y9wVDViJWHVDrg/SkDSufxttsGsZZfapwPMSWGO8OQyZ
nz2h3OknrYyS7Ftq+vwJzrTgQHvnmtXT3jZj/9g7HyK+RpHcsjfQ1V72Bhp2dasRxlsZTR3dHAep
x0EFQGc4wb+COhrxmqrpbimo0I+WkaNevc7ls92b4GNPUD9q9Oasi0psBkDN6EVXc3i16nT/kbIQ
/A6Ab1OUOHsapnB9rWVQo7Z8aoBRq2aX4ViHiHe8Ki9rkSHWXZtB84GyL+W6dvPgy6ADTEIwE5CX
dnqtjVQgOQ1yBsBIr8716iqE6B46LfteKjlu5yD0AnLzCef+7ANgNeCUgLx0G7Hp4pDvU3hWPyNs
RGILZEs7hAJAsWqjsA6oLOUqnix+dVGLv7Ykjlgiavm1zvuceUgHqy4SCQ3zkGZSpW0xVHCACVhD
+F0p0kyLsrtT7hpHMkh686xvAYrNN5ixA+x/IYCf7og9fEtfZ1tVDojh0a6ey8YE8WKAY99QGMGp
WAkDLpe2iZpHo4n4vqsL16MhNcDO8MFRnZh7Vy+tdRY75rpxQ/NQd+G4on+MBLLuoVVDyhZZhvR/
omETZG+VBx/Q2ctaml2UyRTNgo7bPPwPa+sgXfddaD2YiCDtey7iHVxK9adu8NcZ+Da+ovY4WfNw
0M9TKOE+Aq4rQpaY0HjxlzPY7tPAU+tQAHhlY6bS+RKNyInDvOzB9u2nfQAmuzx7jAe2kVFwBdrO
+EXnDl7Gx5oBSc1MHpy8Bh68AjuQeZKDfi16mTBThF9oogmCfF4hAnihGGoSQDzCChYC/VhnoHcB
NS71qDGbalgXjQQH7esEGA//oTcrJ8PPqDTc2RKp/cnmrOueIncIz6Tl1xJRV5IvDfA9tB0AFp6t
yG2QBgjKNws5KQ7qsXrgWfrGPm+Q5ePpSeveIjlmG95XxbqKuHujJsEP/TZp7KGfCue4yGu/NE6d
3p1JRMupl+Yg5IZT1ATBanxrql4xMJel7mkhYiamnbvJireXEghV8ILG+SNqNkFrZaK8fh4qmR20
DHyWk7tZZD3eAp2+bM9cxUl4kUU3JK5vF4VAi1A6HXftqgeX7AGB3WBl8XI44ep9ZGHG5ufGDkEI
FIDkq5Zme7frBvG0wTA+R4WRreHgi0+xYRQfc19bk1yfrHg3hkW+K9T6CgdwLcj7j1mUa8e0Y4AA
U3LHDkMUm4GwA9jMFjCodOnJWPFZV8ASTycgOcpslDejzd1TYDjIvygF+8I5B6hflX3//9MwlA32
m41meGhKxOeIjyrhFZKTUqTUIvahWKqsYPosHM63uhrpIv35X3CX/kGhquNMzxwdiEuM2UAuexcm
KDKLAa2GJ09tzbYZkodW5pAPH20tsLZhKsMtR8j5o6zBOekDKHZPs50F6OwqNfByqmZ9v/wkgdVz
o0k5mWt/DPonOfX+s50F3izuaxzb4+JOSyY8Ts+5NoD2rBD9o8C5B2mFYHBMSgue5sE44mEaPlFT
WmW38guegJ4GMteKzKsLPxuNaJGDLKeVhjvNfgzcYd0ZBTjPXo84dPRpDcTekAIxbpcJOvDAUS7r
9TJd0QsDremnINtMAY41upuUpyZoy1OnGhoWbgGuiW7kd4sZxW5Rod6iR8tI1rd2tNdG87jovlMD
byxs0rQY2R0PkhfDi97LtuoyLKfcCqd19kDFQ1rmshFdc6Lb0bYwo+mGgqHpFhp4Flp2KLe2HrXx
JtTk34AyjnHrhcqiNw1ALLCq8WymvrNqet3fgKmswlFQM7LziGDD1PZ8WwLQ40yNFYpHHHwUGm7A
V5Eqt8TZWRw1l+s7luSnUbaaBZIMlErC45T5gAOHTk81mCTNDQSCvPcKYwBezj1JacEA73rdZfZT
xerogkju1xw5vs9WaaXPLrgFBj0oHkkkW/zEmCWyY4eKveegFKDQAKAF60V4N1RTOGED13HVrPph
CO/UBH0e3bVIPMgp8lFfb+QCVGRdeETWx+d3akh80wDg3N7+y8+RvcPGFgYuCynAjqUjng28m3dY
/dMoURKPKuAnIAC2Z4TAkF/P6oOLODXC/bI/28iibT0aO3GOrrTAFxJaQIFYlKgX6kN/nnWEWjkv
Z/YeGE31gUaLfFk7b0BWGx+5KO93JbOLOvVer7PoUdUVcJSZh0L8dKTvPqe6MW4zXk5HXXPFlSFs
sQaqv/+lTgFXXYMgM4aqpQ9Ipy/FuEVI+0VV1yS43FnifzGyatP7mf0DOVERz3R13HHWC0BO0vnx
3d3MgDcKxpV6OY+tWZOGhImTdjiXvGh2BJyzaPmae33xfXRg+9toeVyAYA6RT2q4GV4kooxXGtl8
6lDOY8tZI1RR0lLTzu80pObLVTwWYK/9wyztAL9VIoGD8g/rtFZaCoDCFgnwnj5Y4L9IVgHYDo4u
C/Ak1MLg0dGb4DHJAmcTV2zyQheAFx1IbNMJEH9+lCMFTQ2JzVYOwVTN4zddvAtE0boCCC3oi+SR
1AfA9hgP1J2baKhXboJiHBq23n/+5jPT+QdZPXfhOjVdx0RWhwGyit8BAPtUyBqgk8WTZUhx9Lm0
UA4+GuskbHJkCibmjZrWkNM5d+1tCHLJ26xmFJq/k9nUeCzuZLIZnLhfdxz5dbTE99uXxUi6z1Fy
XLf7xSDNqo2QqfWPjYIEB8XX5bSINgMGf+PRsLK/xW3VnSnPkfIh2yKUpwT83iSi5k3ip5FbOc0u
uZMzZyONX2ffrGBTDIB2ZoJYWFVGMvDpIX9AdZHPaR+laqgnbFUoSTOZDtQ6PRRvZieqi0SVqX1s
qNiSFs5SWj5SyeViM5nkhyBGGjtC5BKgIWjGwVXI+laz9fVQi+cZaYLmSY7unlRaUh4crVehdXkp
9ODv3pLgHNS6XR/xFI/QQV4b1czFFqpiQ002cQTQayU3pQ9XQgNQlT5HAaXju9OOcgVYigdRP9T1
hYaZiFfwF7nPAzA5Hxi8DSARQYIB7tbHrAf0EmmRDa2v9dlGXCdvbUxTArZg5j4XDuoeZgQ6NoD8
q1KA5NQQ5HiRhtUG9LYIOKmJBYbcLpsRjDQKw3yBLze4b618vwbYGvLNN2MJ3u2htYH2R6uLV9vv
jNGQlsRqq3dWAS6LrUjnTVNZoLREVBz81dWBPnEx+p+jLmW3gGvmR9wq6c+CGjV+DaoaiNMqDWPS
cZbQa4uvEdnLbloT1nCAiC/B1OWfuZ8ii7wommcdRA7whPTJPYw1bas7cX1G3h4/hIZIDj1QGy4p
XqS2QB8OHlgny3U65c0Hq2hNb8iT6ktiOM8NOO/+DpoKNfUIh3mD6wOfpY1+ukjdQiLMOULZ7InC
xFkcwItdIYVpDgoD0Nry8AOLDxQ45k4pHtoMsBEgBKUFUdfVe5yIYrgvfpGEAj3xO47vDOywgyN3
nRzHNdHrhJaIkBRcj2vi4inM5u0wNytna7pRtuv8vn72C+Ckwnnz3c/FJ5wLrGcuS39nDCLZ/67Q
F5+BPcROFVFB6g5oH8FxH11Y/O2NCFzC8jqgsNGzWiQT8vhbFwRgWhn1HMTR4zeaj4Fiib8N2BTp
fgAuV7cGyOl8F1Fp2DOFK41/Tc73ijf54JgAatvLquU+Q4sQ8LAAMjkBGiHRpm2EYzmCUuAx8gAI
lJ/B+SrPNiqJS0QejglNJEqHZnNdDzbg/rPxsoHoLQ722QAGAuQv0bqp6YR+oa5owLXk69bWsZBS
FGq2/iHHn9bLpMh/bly7zn52QxEjOyafPsQdqzeg280uKS8E2OZibWtkFpLc8AcHOCBDXUVVl1uC
CjUrpODx7hxMitRwARetcENaV0bJV8YAV/C6K/qNkQGlD5nUoIY1FWrQ0kwK4YeGcK5NXgRw5XXJ
hulF8Y9r3sy/6ZIRu61+1szpAYaY/kQy+wTaBMA/n3Tg10ZbpoXpSfM71FMpITUkq8OmclbULakL
fPwbAHJBytq6qPYt25/ENTNqbmRu80RDCasA19i5yVearJsMr1JKNiuFNbr1UARICG08hLTVDM3P
64WItENWAQLfBqvs2xlXFjjS56hIVhR4MbHopdT+s19PAoeNQPHguRU7aoYZgWTVQVohimCAu5Sm
JQju1XQa57s6jrqjAHMnvtVSZDiWGckamZnsIlT2L9IsnNGjsd6Cz0iPQjj46qHa5ZJ1pzRo12nf
ihG56cjynbth4TCcIbjrzeOYFFyl4IKX1/NtI/dwUgxXbAz7W1vV/Y16Ogey6sQRE6Ghi0eT7Wlt
/jMQo78nPRS1AQY65+O9GyvjOKuQNpJqt0DnGQAj/sseyTXQ/7bjeF3ETYZHWFl8j2yze7O7Wbn5
GTkvgMQeAs9oktKjuFachsXViuSdQl0UT2vD7MmIK/syB8p6w94AgXfc0FA6gE+rwvJOqrToVZ9E
KShGNv7oDOD6QvCM9JV9m6hrWCqfgJf4Yjt5tT0H2kDjizdtyy6/mVpsrkZj7Fahqw3wSKH2gpo+
6I4TXCeXeQR85atdITlfKVCphSZzewfkrRJZD78W/ZuhUoJnjVYhHXU2hNdZe81wOty0frA3hoEj
PRzoKNQokd/k/ELoKIStokRF6VoXbbR+4GaHq1OIKrGu7YTSXIBZfrfHxnLTshZgzorMIS0SvN+m
8BzTYYGastaBVuqXs4jwM0muqvxWNRBtt1o3OcIzpJ9dEpA+kqVlPdksld6MGUr24PfcNjbT5AYw
9i9bLutIRZkiK/MJZbm0d3rK1OQHH3ppXd246E5O0m7KNgfokhxBJpGaovB4J12AJSD9/cRiH7hz
1J2ltIjGauUwAK5pnniz6MWKIQ46YuonrshF8dVEdN5Pxa63uj7EwePXWDd7hMDrUlGLGnhXRFqY
s5uFIW/PQ2aBSaVIPqQmb4+UsZg1OpIaR9CR9QJ09SrFEeyBL3mOqcCLPH7P2pziuEzERrUPaqM7
LyLBAabAWucr2bBGFMt4rWk2K1cT5Za2MXMdRyIwcICuGU+QBqHvM/Vau+5xceBOFp2eeDTBzR7H
a5qeu5bEjc2KWbQlYd32QKi09X2lzCy2qPdONlpNvfWV6QjQG3B4xj3Kby3U725Y6sQnkbvZ3XEM
XBjQY75HfbJJf9ewpd/sp7EMzzrAbzxmZs6PInjyY7/+zhKWA04wZrgTFUi6DzILoB/Ceaxi3gP8
lNmvqsjUz+H/3zYuIm6uFzals675Nh7r5ttQOvXab4zgAuzK6OoWUqxYMGbff1MAvDAKnWzj9pKy
AD5cE3eLZPqEuBz40arwh7QKZ1swbWB/FWHyA/QCzlZwOIDXzGH1epR6uSJl37cAv/C6jhRplCmO
NBD9/Zrtlq6ymKXOuO3jzRQ7Iwp5s+lOvSz4ASSm4kYDauDrRzGrU9W7QGnNqm6X7PswxqNALZ/a
YbqPtlvf+eNiitSNqO2RPDTV+0VTRE6yy5EGiYNHCgxPHQCQKKxBUaraoGy7CkGbFF5q5FN3hy4a
BhRhIGrpKK41auBaeelNrkgLb5l5N91Nxl29qe/eyWn4fu1idbFHMt9Nx7WZSGOl5c4F95f43OGd
zPcs09BXYV8CJgiQML5nDJMD6Lrc9uaxBZfGFRkwOE0r9cFh7F6HuO0rEzSiZjEzmwVIx4uZlmk2
8rxR8asrjMEO5emVqlMnHNHmt5FAiZ+tKtoJfzSxXzRppNY5Xf001F23D2sLN+wmQhGt6gH8dLzE
FXAa/Q4ZPjRBMpqlRquglyDQtG6asl0tBt7p5UHGEWlx+vWydjHQiQIEQflfdlIjH9fPzX3NZfbI
ez17RHLsCmUq6Z1EoCJip7gFNlrIvSK2N8AJF7cKntcnFc3eZRO8WjYDy1jFIlCNFWJjW424kWjR
oAUke7WxaOR982LjVYNs/GkX0viPuxQtPNym7AvUXury6rThZwtpXHsadYgJAvZCTaBqcZ6oDAeI
mq0ptnJq9RUoHo31m2PJfBypm1QHQDc31vPBhMcgcxFRnEXXqYrFLgibXWiiGA4kpFa8RnzD32gZ
Dz4jKLhNwOj1AfhCePzmlqZ+ZOFnUGaz1ZD7w6kb7fwvGQP3Usn7IC4A9B/E83JjmiKvqnqgDkyW
/eCI9gOZzfo02XKgpu5o1esujmmByygXgNdVu3cM9MjTb7uQnHbB4Xljuu4BkczPU9Ymj34XJQBQ
c7VNiyPsmobzxBSijE8fgNevVJCXfrf60D034juAxPmdpEObmOAIyT6HyLeCX+/VzjwegrT1wrLQ
D3bf2BvNRVg5qcN7pjnGc9600dEWYEzG3TX/GhsDbiR+8Hkc9A5ed3/atT6zPsHd7pGCDmTFDUB3
8mMq2/aZu9kDj/3sK1C3plXWFsVFC4wB33Gw69LEqIEIbRK6dY9cgMJYXbJhEl6Gcqrzr79fhgGH
2obk6jKUj/uc9X2/tURwjNN+ujn4tz1xt2/WOUpad/Ow10Mw5vLaoyGIEny8lz6FTswfSVKBpHiV
ZGVzoGGNZKo9XDz9ioZFElkPODHOIxKNHEjyug4wbIN7vO+TK1MN9bT2x+gG/pkGeL99EZvy/xh7
k+W4cS1a9F/u+CGCPcjBnWTfSSnZsmV7wnC5yiRIsAX7r78Lm7KYzuOqeBMEsBswJaVIcDdrATqE
DcBpGnvnuMjJjAbVGUDV8nrg2mvbO3+G3vS1UF2wWRSLHctwZh8Z8OqWnVHVOyC1agJGlnvWz+VC
iwnD/+NpVCj4pk8Xe6Mx/zhMVvGj2C+WAmgIDyqc4QjzMVdHQL+BxA4USPF6WTvODxAaNOhJL0qG
0xqT3Nx1rK1x3NJwSW43gP3ArJ0NCWlwEuWbuwDv3GmRbNE+hAJZHFs/syjc9prnN+QOXiS1nP8m
j3zIyV7ZCNcPIyI72gnoOuM37o0DkhVqOPp5M29G8sXp/SI53t3O0h2rvdBlvo5dHpXrmZdOlwuT
aAhVtcUbY7MRurKYZH1cVY9DhPt8MgE7h2SiHE3kdUFwPS+1Mc96nJJHka7A2WyCv0fvqq8Rp4N5
WeyUyKstilBwDf0paAhqo3oEaBZyXRC50TTh64NyodjoPQBod/+gDRcpCLcLnlvP+1h4Aq0oMZ92
dsnLPZtglRXtAyAmTaRGJ0CZi+YhSIEsTvdvlWXDoR3yYm2OJvIGKKx4EA1PH+lOfq+Nx/Je27k1
aK6HQDfp/9q5UsHFyQt5Cfq22ZoTesE7DRA+auRwmon8axNG8bUVw5u46kDdu5iSVSTHaCsnztdt
0BhgzxgFSOXQ0NCvcK9/dnCsOniaKy5osknsBxPBCN9BTFDb3RhzMX1t2tzbSZwXZkTnIuIgeukQ
ODi6kblxCduZ0Jhvph1L/gbEtblDQKm7AFS/uxhVYe4Mr41w0kUcnhTD2ITNvPbDrMk3qed8TrJq
3JPLIADmFR1L3oI2NHN+AC+gByYUmOGJPN7kozr3UuJuYYHqSQX+AWex/qnRw4Bv2D42PBBa6SUp
kMrKcbhcLRKaBYj4rsw0tvaLAtv2h8DE08HDzXXfpA76EAa5MXMOLolcJCv8N6kEpF2bRvhxukJt
uDkpCQkKI5FzR593jfilX/RSs1/zfe011j91Wl6GICj+lqXzXHXM/6sY8i9ODjT6oub/OH2df/NM
ZFmbzg7wbQR6Vh2Nah2yNNz1QZO8+Oj9pqAorSaURyiUcn1611H8dFm967Tl/z+/WoiVp3J1RrrJ
rv6aYiSTFUJSAH8AXq8mjonxorWuMi96mHI7JHnaBW9ygBPE/yr3Ac667OM67H4f2t+MAlALDcme
OeJKdU7u2Cb4VxVXKqDievW7LgqiKwH1kKVeLX6pmV6peMoa3eRJ6+TQ2xcTfb3rCagG65GZKRi3
+3yFnsj6L9yuz6kUwKZt4y1YutDiNqH7sisy80cWoFnKmaoveOqVa8bc/iMDfsAqkqAr7MUH22z8
L2k9BGuWyfLJduoceKrjeGyk3z72SK1tkiaZPhdh/o+H585PdFWFcffTbbKfeFNvP3dhwDdo98oe
o2d83XH4Glz7yUBj8DorLO9VeeN3fbP+CW46lPQhSyDT9nlyWxsYfG615oCf/DB1dbdLnCC7ACc/
xPnDvt3HdRL+GuT9+z5mN2CfCtEYk7fWbhLNdIhbVFSCT4l/jfpegvwIs0TLIhCpfl20y+y/7e60
/7of2aGaDt2HnQcyY8cHmFMRSBQxAKIsCs3b5aKtNTRaXbtvWlouWlaNaBBL/RBE4mAJOSJuX5+q
GsgL9PaLmkTgFab42iPtvyfCThoQ8P+EwkJ2Xjg8vfYhGlKGG7ImCvWs9oE303leacCBDAB9RyXQ
73TjE5nmNqoZstzv/KCFweWaLudpN1J0nfzUAvDgZjvBL3Q52qz2og51vcP8cRrgrR7NsUhX9mA6
V+NrhO/Z1TcBHEsC35OaAtj9q046VAaTrM3x/UMyf9xksWIp6OeLnyMAIY9DU4fp9m0PPiWCr979
Z9PFtWcoIfOm5oifKD3T4OjAuUfh9AjELGdaL+op8hBoDwGAaE6FfSDFYpc3yj8pe0Xi2fTOYtmJ
ZsvutMmdrAN0JMIjTffkxdWGAjD4UotVUkfDi+i5uwu6pDpFjp9fkVvhazkNzfeYVRuKwGSNC8gB
PvUvRSrQFQaS1iICiAPSY0WKclpM5ZihLSyPkDl0am9Wk4y04EdNLzRrI00btqxjYZ5ypDjQuGl+
yausnWeRXb7NhJ71xWB+oRnZkRa0YuaXO7tll1yUJ3Ap/c2BYrXOMsvCcZzh2UvRmZACOk4Us3Xb
M2sO6MxRHiRPUE0XIeHKTTDfjQ16bosMMDiuXpLMKR0PdDqfSFIBbWkWG1UdoAoNZFyk6JGVr1xT
PZBPIBHOjH32tg95DZ7geh9aiC5/QSXA8MKeiR2kl1yuqh7EOqJi3rYDIsYlSxp2NjIzBqyIM76U
OVIWXWCa/7DnUlPeLT71IPkWzczqlPfgGNN1ICCHnsA26/EjLSc8hC+Tj3v2qAs8gOt6qwWYBnhn
ubwST7uddS94nptnkOGBtaht8J3Ry4UtPjemGxE5KViZhmOcXVWqZzLVVlXT3Yp+34urVO6q2DQ3
sgUiYg2MuUlG1VOFaA6tcOCeV4TV6ef1vHI1xufvlu8r0r1bIuPjbxKriB5VXT4ZUyteeOOCozdE
43sQZ9M3LW8KIV6CXHyO/VjuByCLPBZMvQ1ji6Q0orEAOesjZoCS9pfGcz10b4MWZb3IFmemBFqk
3SSbtaRA+XuANyoQh+2kSoPVYo17wtv1UK7V78bgtysVaaKO6IP+mPEsfMwtU63FkLjbedkMoITU
Ckf07iGM1I87OS1LPI9jxL0ukRuVKOsOhoMGSHgCfTPO8II1K1rifjY+0UyKa9Chn4wksQvxaOPr
oEZEhhbTkcnhoLQ7mdwocEKNUrl9I8gpG/kp0SQRM8UDIn+PhZsHp1jLJqJ9cCGrfRC53FBDvMsA
Oe0DhsD85lrozAYf1Zl7rvpAQxMEaHHuO2BUvctsp/jsy7xA0Byp9t+dSGSZ9puTwvfgrHIPJQub
AsnodV6iSgB/HMu5zFOeMIAzZHm3vhECVg3QewGatHA6dS7ifWBT+mzJXB3I2ATl86y8W5pmx8Cx
HexITu7z1e62Wy4uLIbPRZY3n4MugPTPc4C3xZ0s3QHYa5Hh+6g6dd0Ns71g5yCY+VKApOZUSgWC
Db20TDf9kIKcaShyYO5Vqv7SsqB9MJM+f7Hdyd2MfLp1HUN0A5IriBimp7RVf3eOUV9GrroXn4/W
Jh1ktqdla3SoB3TUiJA2tDZANh6b2HqmFQ1G/j1kofiIEifoca5Fd/evzfLKedssUVH38qfNTG9C
GJgxvN5NKMiZTBdVCvhmGG2MyrIqNIIHWksHGUzXD8194FSICL8raFawgO3GCjf9G+fJNbEFVwiX
8Cg4zzuSvjVRbNPzJtuFvI4Q4gGLxTgqMBm4AiCULM9QxOejIRFAZemD7YMOfuXoqSOcD8IC+rbq
UYODhj7IGt1njQe1c3bDCiXzWEW9aXcnrwHAFY+talWivPaBjMs4q8XeMSyEdJMIVOV0mfkKU9Vr
2pvW2dVDUZ+mLLW6Uw0EomMbucflWvO1cRTKtqI1w1WSA0TWrN2rVeoaWrRAtSszMDRJRPw2kMbQ
ap793SLFfe7AzNmCQ0V76IFslyVKOeJVVOM1F2yIMFy2ajn4GwtenFDYnu2TvmQrJ+KINeohiXr5
FLb+pTQ8XUr+S8TQdLnv0eO8IovFIQS/mNMkwWkRFWlnHJIYhMZdnGU3+3I/+lYmUpxC6dk+miyA
tdFb409LXybKtKweQWLruH5+7PLe8VcSR95TCwwS2p72ow/gR1G98gfUU9KSFBkKks+jPz5PaYqt
SOY3HHEc5Kn3ywZZpNg5SNxz03hiPY2y21OeuOxr3GkBjTfHwkLAn1yBdApK2Q63W9LqJdlSutgD
XDE5zBa0HANntiAz2mPZ8n0Ptx9fUis0Pvc2YqedcuLPvEvRO+m0xpPKB7ZDuDu6FLnqTsLo8oML
wIZHK23yba98/hG5eMQSDOZ81bx+4Pzsv6VZWqw8Xw07UyTOU69TL3Ep3L0ZjUhqUj6mLZCCd/N2
W1ex3WyNvnzgfMwus9b0QcpFOwC0DtkbVsC7ZEB9NkO8ddnjYO+QeFXXm8HCaX5sZbiLggnp23H4
4vlVD66NuEOFEEIr+CzthZY0I1ntBQ8FAJzQqRn5Dcp7YDdPyXDQzl0h4oNR5R8WtxuTTJX9uUB9
iEKeFoEi1JcZyiiejLQBtnLL47+M2n1JgFL40qZBdkzqpt11TdV9NaMYJDDFpqpE8NxVcf7St/GF
+0g+O0ChfBGZ4yEEZhYHUmYjcIfGBt1SyVCgcHyM4yc7w4a00g7v7mRvNxOQXau0PMQIvSMIjyLc
KuFnH0XiH5Ah8J+SxP5sTWb6JW4Sc1+3CdvSEmzaapWCQfyxswZARnT2ytFmBao4zjZH1JqO6+g8
QG+iFeMKNlo/Ltzxzh3utE9dXXWoe0r9h4gBNJlkBYDynoD/hkikQtSflqQYGe5PQDL6lmmLgVXx
sZbJN6YLPamYMyoFOG1cKhu1ptE74fZfO2uqBCWrSILQvWKIheVTqRx0UsCV1LPTiFqQYDtvQzsu
BjSjoaJN/3yVfLQRtwDRbPowUHETc/HfrYckGsS5f1/KjgPSyMo73JqgSJhIzlVSVOBTJ2vh/Zqm
iDrv66F85X7iHwogw29SDR9lRV4LIkxEz4VeIpPzvZlUey2LIHrNPzNPFa9RF6N10kz+IQ8WGfxm
g7xkIBHXG5B2NPi8QeSAIDlEm/960s0gCbVcsMGS+yngz2j8rs5KD6Sl4U42e5AGXyC8diyWs1Dv
VaOge5HPLjx1TsDw9Pex3TXe2sfNsFgF4xCfXRtRz6kczO0srArkzXZy7OSbwa3HPCe/2cIfgLRg
AEFsD5y285ts2ZzUt9J5d1RqxmfaZV5z/UGWT6PAAY6DEmxu/ElNa9LMjiQk75AuOv8IrWcob50h
EBYniH52Gl+rjY3hyR8tDzwjw+PMkUOy0AXwBUBczrNMjYDjFQCo2jTajXz/za3PlXMmC7IdGPcR
h/U4ujdxMRoCn3nnwZ0eFxHZ6quSO5pDjDO4DOd7It36KARNd74G3eO2AcLuOzkpKUhNM3JwS3fa
uVzEc8h6UZDvslx8k6b9jkBhup/yHG3md9dYtk9xJzuivBk1Ub/u4rMHXffOLfVaEAtnCE4uGyw/
0J3MQQcuaKsPd58uVB4+z+JFl6h5BUg0ZAjnh0lYDjuFcqpLo1MQUySGq+8d5vwC6oXQdhOE7QZF
wCnYrXDmBhyK3ePhfAzaAlrKWSwm5Fc6CVu7Cuxr9PCK0cO2ysB7taclDfSkCwHfvkqDFCF5/fQr
uMvPXV7xlen1Vy+IJqDaetl1GXyWoEQjNsL9IqPZ6KkBBWPgJ1sUPShOr+aU5NtBpCHAP7EkLSnK
Fi95gQfA9DsPiaoVlFPnn+7koMF2L1M+bpY9WI/n+8pLnp0pKh9p20mc7bKXVycq64eehxsZtuEV
BGvhlWZh24xbJArZejT6KQP9hvERP/F0WuxKVU3nugousf3qyGYa+KlSiAJ6cQMGnBAQXQ/LYLYu
8C1MyZClx+lsTxqAMvuHCEUSYea+GceFGyEpXXZvawCAvfmRhz+1P8oeYISmCSRIMF3Z2zKO+BFd
a+Wlw23cPTpeV1xo7WUNW6N80Vyjvre4LIrWZHBe1qQOlNWcHNtYl9HUyg1qovKN65XZuusCxBBD
NSKrg2KsczsBTfpAUxoCYRvHRCEdqA0bFsKQposJzVCf9msLu0srvl70i7nTM2gS0Gug2Mo5ksls
feNO0gnPDfTF6k9E7rMVaDTTMwnHyXgaYw9PGjJcLsFQThocaD3/VBGONCbq5fYZx0GFGVWPl9fB
8840MCPxT9J6JWUt2hqtQPinRMepNlFW9Gs666QRFrvItn6S2u3GCbg/2nLynW2f4w9kJ2l1cfWg
X0zmocWR0Rdlf7qTV6jJvjGbHbRsQBntKvL8lt5uLnd7AiHooW3D9ODzzDkr9GoDNszEu10MVq0z
2D7wph31J1LQsNjRMkO9WoWCRPjdqR1ZoJlprKs1KWi/ees7w8WZbJZlje+zRNAEbc+/faqbXciD
9OSWoWBgM5ny4kQotu5kP34R6DfdiLwZTqIV4xerelWskK8J8OAugawl+iAgRnjqzYrj3/YyAT9i
rXycl91axV9Bh9QDaBFwC2HG64+8QE5Wy50WCBDoiQddiF5mWXFxeTl+BIl09SgRlFqBTTr6KkdZ
bNIUNDY8bo0vqTWLq5qJU+eGw4asAERfg3rBKddD2FXgHXHVZRz7T1OYo7OmSwCkrAeS0yDj5nZJ
MiPEiVy/jy9m/2rrVVZ8rhtwg+hL0UBXoGv9SdblQ3Jop+T5X7e8+0jFANpzBA271aIAi0G+ySSO
v9PHElDhp6jLkzMNdRfiXtv2yZlm2aDsgwdSLlKG7S8zWrZh1RQog4fwzo1kf3JZ7BLmqDfnAUjW
B7cU80Xu9luWyYjCVgaGMaMxglPX18GJZqNe0qzGXRHAYno9T+/05MOr4NbbQBhplZiVvblTkLFl
46S+Wi5INnfL+VL/bn6j5wOQOIwyyreo7weYN9LAq0ITuHXUVwD4S5yZmeaOI2mMQoF5Nuv/uM71
Tk1lAwia3FPqaYhMTQZHDrRfAKqOU+8dJOOIYHNjOLYKuEeecgEqA9K36KHxe7ypvWtmQ9JYBfjf
QMA8zT4kowF0iVDIPEz3QozJKmnQWB3hqbpC56Xw9yYrjlWDXsAm6Gw0szrh/6h5JT80cYg6pnRE
b2atup3Qr+bLmQbVBGI9gvtofmdfFLnRR2u02RqzQjYKZdnC8UPcaSt7V0SFOnvgHNqAy+pLpSGi
Ee9CvYrM8ECvNEm7XpKCo4gF7feev3NTBplW4AnwLaym+kwrkqvhEjaVeKZFko7OxarC61AzdGZN
eQIu5HICHqT2JhOQvTcbKwySeVvRlQUqusccpAfGNQT0BsDl0b2AP0K37VPP31YaVcyJMmB72MFH
VgB3jETv9oU2cBW7tUcQG/CMI0hT9Gbv9lyE9SOtyN6y8ceW/XyJgg8WXWJMS8BA8KC/Ju6oEGkF
47o9Nv7GGVIbVVb9ZJ5pAEyAdUYgtl83LPPWi+LGUNU2uK9JdSNdnAz0hZ/tLkD3khiBIViXAIol
4vVGU7Z3wOhdOTIo0RjkAu4e3VgzwTstkeX1LmH5kRZkv1jRLIzBAIvvCVBo7fDHVE9sR+lDyi7S
oCinuKQhM52Q5OEAOm3mHJYs5Gy3+BVxuzf4yAF406ABoWLI0XkoPkIxzJB255vpYA/VJk4DtsLx
rDsbYpTuhbyMchrWCPyniLgCCAbHKU23AKqp8IwAAGABaWrGTzwFOjMpHQlSos1iRzP0LqHA4t0X
DqXCr63J02yHCOtQ7CuAuz+kRvmY5bUCWFgGTCfElNCfOTbb3raBRWx5zYEV7e1MNKKdZdH77M5u
/N23N1u8UuTd92oyyg3L7BAncAORx6AF64DRB7+ta08HjmSOoj2yF529RsddoJELS44Qa40sIq1Y
NSDLlcTZdl5yF9HBCbifgPlA1YiIUO1ZyPYYaVjEHNCkp9aLmhUtyQMgomB+wttCqJEOBcO5k7Yj
i95o5+2kBk4spgHcGRy/nUol7Iiioi81uro5GDGTAJCgdbDOZGVsRw1EY+iBFENl7NC34gEmy30T
vfuTwSJf9iBFM+Hk8UZzEwxVd1raaWUeTWC2KLLPce/We2p+veuNpSUpFjeSaa/RiNT+Tn7Tjkt2
nBsPHYqsDrRJwKvPVj3We9LNtjRddrEiHI0yNSDof9MwJ6Wla3uiI7XA0XDTVEdr/75bbu6cW3Q0
0xvleRUd54662Ybr/jwQ1iHmrRkn/7sJn9tosb/BjPdN3wISjIl8KTcsN7DuWvArWZk9qgTjDyWx
BKJecNxGgfmzrAfnm54g9Ol8S2znJyK67ktqDOPGHd38iHcH+0M8ONlM4N7U9TUa4uHz1HjVjvX1
vqrKck2gKjTMICtICL7BWXqi9jZNLAFD/TtsC1kvssUuBJPQ1sRde90FHMjsTeDvqsbPHx0i66Mp
d0S3cszuTYOyCfTlaRuuW85FDfAl4QyoMACLFnFcpbjNXrzB/RFrrq2ZU6t6rQMr+EALK0M7hxVV
/ERLdNC0O5TXyW1hAg+k6IroIHUzWVVytWtG9M6hMgDxi8gAJkVZ91vLchqky/z64b//cp77P385
kE+gpxjMVH6A5IrGFfnxHQCZkfq//8f8/yrBiwRJbiBsF5Z/6RkSM2ACLMEAbfPXMmNoCkIjj50q
wKD6FugSjMIDlCr3UQ6s+IcY1fmoGA5L/4xK1g8t1ShYU+SfO1c9x6kVPQUxSs9pZtUTOjKolQpg
3U++Hkjhou7JAZhM0CEmuwolrtPzOl+T0mvGFL+JSry6QDlBPk4vgfXKThXIsUO9CW8VQkfgNloR
OyzwQpo97zq28okdFqAt/Jp0x5k6VqfUI51ANwq3Q9eraA6zGbmpHn8QYEYAfz8WyrtyNrstvpZ2
c/OqOfCu1NyzDfjm//uvEhjB//xZAs/xDdB6+jwAUu/dP5SP8BUDcWj0MW+S7iD0Gz5vawwKfLrr
earXi8ZN9HteWhxJuchp6QTFUKwWN3DIYQ2wXozzfNHNlyhMwBsktoECtfeL33qRvas/wp93sf1A
ih0ZlKg73wtWzz8B2hKcow/ey2yywqtC/vM5Fd33VKbV17bvs61Vo5qaljEyySGg5Hs7yk9Gz8YN
icHbkqIDNmbXqHbk4p1UVrYF6k15rDlqdcIAr/fI6JurKY6CPeE7zzDQTZQf2ejjaK3rsBcFAO8R
KczNyyIvbAel4k2gNiSjgdUT0AZbJOnNDBXgJJuvE6A4f7GTSOUfswkHiQXZmrS5oY6+GxiXRV7p
65QZ2E0WaOvOCiu6DnBucB36nAPS4auxy9+u01QfwX1VPUYmIpEaX+W7sPhH3QXy4qepOmaIVewM
08++qeQH6RsXHWhmOD63Lr5XGnwm0oOqM2tt+Ya7J1kaWfKqLYidg0SVtsBX9s2CGRGQRpv2MEzp
tEpdvwOMhCaQsdt/cInxaaaPQZzuIQrGR6fXhDS+HNkedwwisGYzL42TRYAWzVmxmzllNLFMw6yf
ycjsE5HEkPzXtrPExv0/EcMj0dOQCHWEb1vPF0Z56vOy9bLP71uTHO/miSkBDCw6kHl4NDIHJb3g
ewDpaCOOjRDmZRbN6rZxjAsNOCfGl7460qJ0Ae6Cd0Fry30hLz06o2IBLD0cpXEmJpGeue+zO1mI
8ME5UMA/+WW1GJDMaTtQntKUhrEum1PWqDXrrQBU8b3xrQaEiQjH+lvZdtMaiQr7SVYiOygGfFEf
bfLXCNilG7Q/yC/ItryYY4lG21w0O7BsyH2PRgigLhjep0kV3g69SsY282P+aWRWu0PrXDhrlQtM
1IaN5Y6FMEaiz93WpWPsyDdkSNuPbj9sXKDNWDLKHuzSkg9N4jjoQdVTEk6N468VXh43dlyB/fzd
sKpTGNK69cM9iGrSk6G1i8k80249L5uDnbkfFyVt10y9/bYJSvGBUF6v2x8jmHm2DYIjVyNRIfhe
cvO1mHKGNG1nX2lIR6u9IpE+G5Bti4L448Sd77ayAm9FZpN05BZoMfnmRti0SImyWKUHssHuwYO0
0TSRZmDzzaPhJHmef7I7dqJumGyM/A1KNwcA4Rj5pwxhFBuvdGe0LxWbQKlpM9pZcC7i0HtSKCVZ
qX4Qf0XD9MWYStQAtIZxRNNdspu6NvsWdKi+1wbkOeGnnj3ZiGcW6kgFam+HL2BB9WfPGO+DO2Hh
/qA9yYA8yzZpdw6gIEFEjKdtphgajsry2I5Z/ESDXaIKmQMbrVZS5VsbrRyASQVA/mJCM7yb6ACj
+YgbK3ZSKs73I+jrQHo1AcN1timMv+pJWsdOY6qRSFayPzde+ECi+VPIxHXXQA/hKMj8ZRdGPMWx
wakj6+AVQFKtJ4+xtdf4xrk2pQmoO4ShVsCJQzdWqQUkJb1XJtvU6tvjIpqt79ezN0lpC5nLD61G
yCbRBMK6LWpZcEDiQAqx9VB5pb8ewdizXmQoeVdnGv4kMzSsCEpoznXEwz36hsZy3o88lk0njhDq
Ivvv/Ui7GNN175ZpMn1J8VS6lGWCu9/kSRMQRb5xwUk2OWVZsKUVye1+NGYlyQxtRrPWTNITILi2
oTusRLzzJfgjSrzLnIc0jecZyTytoJkVhKJY3an/5HIn4+ioK1al61drMZrmmtS0I+01cSPBWz8Y
45DkbM40BJrGDrDBpm7Ch5DWTAuX5WKN+HqKApgk3ZAdOsfsUwkozW94+/lhx3H/Udkh/hPQLgrc
7Cr7Am49VGA6CGkFDqjkpERRmhi9Dx7KwPfJlEpQu4X2k+OjcDsp+u7HwJ5Ms/X+JtMGxQI3ppyX
zmyayvje1EqBAJSAYiyzbLlCbEDgrg7qYHtECRLNSgDcb9lQsPWdYkQ/5tGr+AvZAmATLMRkYgWv
aHEOH2bRKPpHL26n0wCU5ZsrkOlyhaxFVm2R0YyuIMfgZZEvnwtXsYBE+kA67soc9KO//wyZiqN1
mIPfbVeVYP8AoNSD7rc9EbgRISONGh6JZqHks3IRLWbgZJ2VZLrIyfb3bUlZSsCi0OxdOWMvLa7v
Wy6ixVV7TWMYnToDFbTII2YXPPTQqc9QclNocOHe4Vf0tqUviosKXW1ASyA5cI2u5dAMD8jRBWsC
74wSXeBB0/s1oXTe4HzS2g+5sXWATItGxF/4ogucJ8lm3E/fa9Oj4ybbKO0s4xP51eiqX4EvIxFH
x47/QnXLkIp1IxCdoOPMgEK0S2SytUT19Gk+/9BRaNFyJYx25QfBbDMfodT76Yh2SP2G7e2u9MEN
FqvdkJT2aw6IgRUq56oHMVn264TQK9Lfr8JX+FugbBGYUrDyQSm+/5MTaZGC+ZNTqJ0sfaXJwbm9
9fsepdm/UN8VKitPXlhsB+KvIEVoahB40rhovEl0JCENqjbac0T8AQMFsHDl4aAlkvZEMxpUyvBv
uKxplmjDGkR16EtKpn0RJHxPfrPsZkrmd1tm1tCc7ved1/M477K4KuVbcnXvsejT2EecP86DTZaq
8LG2rSdWWsA3VaFrr0gGWFO04JR2NpuQbFYAqOI8FMNpEQ3qxDKwYaC+oAnXE7e6c1FaIWK2QLlD
N3hSbrwo6s8VCUk/aCNZhipck8qMc3djjXH3aGf9Po+LOFpZZomXLBaidayc1vhPAdSbgy5yK7S4
QHX8kx8XaNF2Qd+U2iDJKCMvPIYizE6T694Of5IptOKiE8N8s6Pl4kaKO1mA0w9qMBAiulOQ2901
FpP5GoV1CZnLdgAzr0+JldQnGyFIUO7q9TxVMa9OBQ4QckUGiyktFxlnTWqsSW3ERvI2nTchq/tN
bqysLtj3BXNRq8CjJ+A2FkfEyaJVS2cnLSNFaid4ElQgAa3pbKcVPivRpyzMlUdntkYrMtsF0loD
6DbaAM3oiNT003SKYkdcIslQsYG08hVxqyve7M2vbm2NKAhk2XPTDN2+zuRwMsZUPgCddNqaQNZ7
SbiHe0eeuz/AQoCHGhr6HKP/aHXRT4Xi3QNa8lBO2nJkoNAE9WOSXXKcl6RBrPl7ko/VrSwB5G7t
5sMxCfoJiSvdzxD46tWvwXBPXiQSeLO7NlJ9mtyavfmTLOjaj0qM2YlsaQAzjAIrkP1cZ7yZ5UWV
n/474mO5OqJzG0LVHQ5mgEpNJwCook/c8TeBOBmLfKjxC332qs9dkqSPhpNXJxGj81uUqv6Q1uCZ
4AC9/gvZWjRVgmtPRuFnVZXtqz+koBw2Upx+c6NbpQDrvzjCmLpVmKN1OXXlN5LRcGMzTyvja+tO
H0O8xKNrNA6+I18FumxmfsYrf3woPE/tcZb1X9suw2sGggwGsnNrvMKEl9xp+NUHFMYqz2zNsVns
0xRU7evE5ePJj6bxZBfVeAINrdUdPL0mIQ0o8/aBxtpcO27nby4oN64yPBlg2GZh7W5pI66QV10H
PVjoRe+AV6Ft1Tmvm8fK9tjVREwbrxKNLTZoMunAZe+G2bbOzPUUht4D6AEZqjYlvvFBXxzwgFWr
2QRs3QDeixCUoH3IxqxCAOUDJbzNGht1DpqmzQi7blsmo1ibvm0+0ECK2aZA6fXKqUK1W9SLDc3q
KsIn94vznZyWwdBkp7r3jrQniWiQxFiHjnFjW1YDQwAWF7+zIVlhoSYfYRy0M2qTuuvNY9Onf/tc
I/T3jYsX7xqMblMz7CRuuS9xFBarBGSc/6DAiIus/RuNRzZIIcE/XaDbm8n1ZOBRGODlflih1QD5
v6L3t5yHdgecG6aAoFM2D7qQf4s8UrEOyql5iFLbyPYBfhMHdHp8CnswbJ4YiBMvsXmaV1Na/C1E
/LUKRIqokAVGmSAZr6pEm0zYDeJZGECWCmxmIC2g0k3YuuULMPu6tQRKyWfHawE+VQfTA3M7bzey
sNm3uWUDb9UcD4MpyjMAZb0jaLuCIxiSs3PiJeahLeQ/kdWBqX4Ki9MyGHmOTkVgURrbRYivf1Ic
ljXNEAwZpjVNyelOvcgctJvK+Tq5EyZytajuN7oxvZneeM3Te7dlw5tPPk8X1c3nXT7qzVVupgn9
vOR6c8Ebg5sp7bVcJa0n8farWoQ3l77xvPmx/viBlp3ROOUf//v26lj/g4+O5IZpcTdwwEMXeJbx
e54j8bLeBS9G/YF3ji7kZOnjgCDDo+IM/D8AEtx0eukOZWNt3CqXOz6AYRO368lYkSXpKzcpD6wz
/6IdnP9H2XdtR6pz3T4RYyCCgFsql112OXQ73DA6kgQiI3j6f2rhdnl7h++cG4a0tCSq3VWgMEMt
e2sdFMw5zhxwWfAyYUSqxx5LB/CjIoAEzmYc3V8OCEE3puWcvbZJjpauGWnu4NAJpU4Waif8qQZq
OcJPjVoop7L42cI5yXFpoFg0dGrHZ0yPpNcDev8+dC+/Qh8hyIoTa+b1yFn+MgUV38immY8NFJTu
ZA5FmNm04x9xmh29NLUgMgDn4NiJ2AGvpvo+jj25ZMgpPmPqJr823C4hHSMy7HVZHdAYzmHysB1H
MliXC8llGVU+nQwrBVFC8StqpDiEP6FOC8OQ4RRsHKeB+CvFKWPIAuAhvC2f8Vhhqa2CNY7SIPQ7
tf0Wx/qQSYMdpx16WWDshiAu9Fk/SJZ6Qnu5BOlrOwh+okjznkAjlcXcby+pVKpneILSaMstKcjN
l8sgcOf5YrLo0a8r50bgyXfjJbf1qPwT15FLGNrwwIBLSGt9iOl8ypvapRONQBew5ZybCUK360x3
ophj58/dVIoDNVIIHeG37p+oAl9o/5in8opqdMe4gSAYpfd2ZFghtTT257vRZ6K76enIcjdKpYY/
HzFJohFs1SLPgZiMccQ0i3yR7cxL/3vRDxL7GxDlDOK+uoMFK1XoArFDqDUpSBxeYlUHzQjGZmyE
/8s4Kchnt02KPU6tbOOBsAKLyRuX8f4GG9fDTd2Y3cHqvIcenuwspFa6sKYqN7kDlhLlYX3zp5mZ
AaaTiZvAlvzPWEnX4gDI98XGxYHqFTxhtdZgF2TNmsUQ7qTqohdYaOlAqrMKShutKyDpqbMXDUGp
m5ciRenC8Tb9kPlhIGYO0Cpy2t0lmW5AYw89GFoAyAoIjdqvtEjGjhWExprlUIEin1batOamWIPp
8HsqhS8LbgndebkugtAWv5I5Y1jPK9mZ156ACpeo3iBgBAabJ8+9pvd3ZCk3DKoGtuV2kYMMhwYI
x2yGuoJG59TWIPLP5hXh5Ws854+Se89UW3D1dmC9SMBPscvj1A1Y9IBoP4oVlS0dSGXyxMTknxiP
xseohWCe24ppX9b5vsKG3q1TA4JuZsXZgugspLlgcATzrtzZugXcHNsMlpE4+rWt0b+jyGQqawfF
pXlF1VonCIe9WINIrylksbK9torkyUtmu1hVTu+sBmvud9QKbhfb2HC5XxW+kexsqKotaPVAo84v
0PMFx96ZeHQapbv/jEwnPPplhEs/aqDLMoJjijuWxu6+DNJvtg94Ta5NWb0RtsKsghorVVMda9xp
NRZ5dVaFgufs4MoDJJ7skBopVtTwsesyqQ4QFjQwZVdJKHpRH+kypv1byW2VFNiL/FO/5GTv2Zcu
PeZO2M3QLZ+aLzmXEXzXr46zyqzN5DnlwZcRKEiT2a1iAgQkNajHH+pt0xa7XowdBCo0YOBSl+PU
3DlapeAyBhRnmrvWrnPMDeHWZggYZvR8/gKhZuzFDv4M0T+nfE3n4h4eLt1DIVhz7RRaf0/H8bF+
G/AdvIvLILtpMIcNKd5xHCkJrGRuYTKBFUHdA98NUvrrhP8HsKOC8WQKbtzVVvzNScby+r/nIAzn
qp/XeDjP5xxn+r7Jbc/57FTBuNaU4KK/V02L4zLPM46VvijLicpwqfegRIIUsS2CyThSyAElugw/
15c+S9tSntwcAt7v3agkBh99l3a6Vc8cdRn/U5dlNLop9f5cpxbq8/e70+hj3X+DWUG3NeA9sY2j
Jg4Nv2dQ7oXW61uxKKv4RFG69IGE3brjfE0bCyc1jrY+ZVD0jE9U7LhEz6TIgt1cZDfURVR93Nwt
vSscN0982C5Aq6E++IWtrrqiAGrlT41wWdgofXX7tMBis2AbiBTIvR0307Pqm2PVSPMB8lnydkjw
I6A4pTXvaZPRHi3wVh4wHfqYZlv5yjFNbAHTUzR3wEsJ6ura0Q/bTINuE30xRgjT6zisFtu9BeQ7
BCzwzZc5zJht34vDjqAzVIeWeBwuP5RLndLpl8Gs6q0PVamBYoBWxSH9li5j01hUpYa6gDXcNP6y
rGnYuti0e0ibXt7l2CoYbA4tkmTszLULZcItuWTlupUVI6CXKVoz3Up9Yw+nanndXblWHT/Ydp7u
JwX3TapGlhUDhdBeyY7jpa4z1JT0e2+0qhU1Uswb0pvCtY0ThcB1cfd4e8GthIYcnZUCF4UVrFxV
XqmeALmyNnEPwmxcMfUET10cUYisv3E49kfw5dnIOT7YwBc9g+gotlamymPQpM0dJOVm/K/iK/H/
liFinuyn1jCvS4Ar8nYqnjNoMm6sagDVKfPbaxComg1ox8NTKs07R4sq+0IuqSlrk02pxMdUPLOX
1EqLKuvUHmLCk90/AefMtpw3Y7JKy8lZfa4nSoISnFRHA5OzFdTLrTtrivkutrwZghV+Dnp6Uawh
mZ+/4ADiVHHP+TVAQri2+vrVmhxnVbkyPWeGHez71u33LNX6XbE/rFqQ/78J3982TVfsObZI1nED
rkdiuQlcakpWHbgo9hRzNaeKSrYuUdUkBhYF6cKH+LsNy4AtpVBIAVQA6Xwo8MJvC4Qr6PAdev18
J50aFZl/YvT1v9SpmRIpBp3OHLaSvn9KvR6bipvBNSGCN0b6K9CJW3gM2g+Qrz9Y+jcdZ169l0Y1
A5IQqGeAB8D2GdMPaY5Oi9K/pMHRAjDEKd3EeHHuJxMiM6nteV88R7p7bmHrczal/yWFdC/+JEqt
oeDhf+kMwXaYG0bremL+F7ODu01fyXZDfc08N7duO/AN9S3jBnQLGAxtqbWQmIa0dQFXNN3X5Zja
BgDk7qgVTD2+nkaoIlO1CSBYyU3gzkQwVBu7co1Vl3U4XnVSDVbQJ60WM/8Uq7nQZF594CoNBkPm
yNhTOiUufT53p3qmGXQZ2DM44oQ6e6Zh0eL9ktp2ucW5ShJOGjRNDXYL8tCHOgXBv2lDMrsiySO7
HLeD5bJbqsHyrd/VsKpY5UpBblK3du+tSrfCnDH4YJEl02FbK3g5XfrbOgP7zXguvY8ubD9+aPPx
Y/+/3p8Mt1IndbcVOIK+NHfAJ/ZPyVACrANdEZxRzt1TLU5uHLVfi3qebgtlfKNo50DSx8q4s6Yq
WLoZBNsyflj6pPO9GvroPJctf3SgPk0j54G3Srq4lfmhcGHioB18yqp5u8g2w2mbB4+mSwPWgZDp
oroxdBD5onRlybfMwksg9/U+DlUp5RKLaxcWaAJToqlxXogJVljwKMiKqNxR1ff7e9lr8UN3dM86
i1hlAbSHP2QlvF2ypsR3z7DHWcaiLD/DxkAaBNPze9b7WEoz1OiOlEXVv2dR59JPbtU07riG7V++
aPT1+qfYUAB1azc5HJzev5X0JV2+rxRs6at7afcDr8dWIt4tNOySmQpbgNuQ83AEEeEBSPF74Nft
k0zM+QEqAVj+JQVfU2M3e+55KOd10oPzCn5ob0IjFu9hah0TIPqw3IpXY6JBH3ZeAzsm4Aioh3Ih
Lb+ewRnYUXKdu+51wceXZSh927bKnZPLy3+/7dKoM3oc1ny4tVf68OSbDGP5R9Ad9O0HCSl5t8r7
I3X9p88wVPML5cOLfr788/2xSm9kbB16zcNQrddfUanV1f+OjQmETDDBBI1Zd/v/6vtP96ha/A6q
vCg3n27OiS5CXWpfAWBpdOChehmmTV6XnrFPltxjE+ChcHz+PJulieO4udop6UOWpy5zLG0De5t7
eISaWJze0wW4YzhzO2m279IMIJC2To42BP5PlTMn900CE0IHNrSNrlEIu0BYE+aRA51xDCLSwQCt
r0rXQbwvMw6VTneod86YeT+qofslcdTxPBWtxLGYPz0YAT5HKcr61u5ctUtArrkaGeicagaTpAM+
5sbneHH0oivuWxdr5r5ovK+ZMuHKweLs+6yC6wZeGnH4v+4nIzk/pEWab7q0btap20OBWYtRRO2M
xx4V4ZjxAzqcYhtwr7qiC8WpZJfJn7xLM5W89+xlrNZO1aaC9ghOwJwVk4k4cwtu2zHcJ/bA9FXn
vrStVV/L9hUOjwe87YJfsp6v68ZRL9zDwVKiYvjzYXvmYM4j/GzNJN41Y7nFgT2Mi/WFadLI4BrW
Ju87D/OmvzTMefoKAUAPZ1h/4s0YRdd/HSPSm5BJ0FXrsUzUSUAp4DTpki9gGlf1zk+ckMOYnmKU
kgRs3pnC+ynGKIPF2nu3tsKeiNtqwgW66gxq64caaZfRA2ApaWC61yWeqgmE2svo+pNQSukx0Ize
Pw/1KOnelxHeu+VRA90sLHsnYJhxI/0xgmms3OP7AMt4uemXqwZTilXsw6nL5M5T1UFA1Mzc6OwN
Y3UbgxdBNYrjWxudLXfcBgzmP9B784wQK5YUWD7LOlAeXTieayvbhBVK15bIEWVRb7Fg8FaXnHSc
5oOajQy6WbgbNVgwqT4FUbBdajS+5ZUhy1R3Szenj1GL5MnN5vhqSfPbae+YMIrJR9gKhoMXiZvS
uYcxusB3JP54MVR56P1+vvoU93NQzqrMxvxKdyjd3oRCgleJtRwC6IG8j0KDAs3Ft02c8vDSAKG+
cdcVkXOaGdDRc+lkN8J0xlMic2OVdbn93XR+Bk4TvTacyY3XRMUVBEMs2JlnVjiNzPoOqO511g7u
V6HsYhdBGw2nVaV8NO3hJdEjSKOBcrMS8GxR2XgAtx4C+d0gnqGQv6um+jcWJfc2FJLOad0752zg
ajW31ryNdZViSrFpJ2ZshAzKdc6UbLB6ONVZvqOa7QKwy0YbsrNiiI6gPr1dpsB2S02gio7U4rw3
U9VqpniXTs75UzcAff9llDkFsx6MRNzlQ3EZrMSZN3a2/tKVWhR1omKh4rsMZ89byjNt+cufhdrE
0TQcQU8ajp6+wOkSSwMqwkYDRWrPqEhZVKd2Kl26LzmX5kv2h5ZlzA93utyZen6+0WU4KnF7/gX/
Wx55dyJ1+OZC/l34wmMnnNDFqe7SUmom8QfScO4E8emSszCJKZiwCtzhf2+/3IhKNIb9fp9LK5uh
1urASGFVdyBbVBO+ffB2Tg5CsmxnZ2bx1QsgYxVnxY//zJiMWSwZU9V8cfAK2td5ANGAqR1emRfc
W/4wPGRxF10F0MFeAxIyvNpz+7V1TP8+rrHU9tzGXVG8ysXr1Gb1Pdwi/euWG2pF48y8/Sldz77L
I0jelzD9XeJMulDMLkpxN7H5BdSmIoSSZ3Oki/de+qeYVzo9vj86J8+rH/9jJ5Dxv20EOty3HFBz
oQKNT/bJrTkD6yiIpj64w2yguw6aNjvBayg7UQkCVm+lAthQAWfaPcX/Nc2SP8TUQM5ODyFMux1D
v7Ay6EJjICma9tjVOG/QtUv802gMJOudbNnvJQ2mnGNIKZdujGfmuiyhu/mp4VKlEtPf3iKZzc2H
zwJzq3IFMFy19pVV7WxQ69eL1QDMvzeZ0i90q1P3Av6dNXOv6MJiYzwURrVh2sWeQoKc7qmYF24B
IZL3JpnG3VXK1rYNOFHYVvF0JbpyxDdFF+mSyD7Zlcx4nIfqLUTxOnJ2icvSY4N5CQSAbLc+dYZp
ACEslxqFlAE21rrCrA5c4OYX3vL9TsBv70StbW9CkJLqNoyGYKYMI7FlQCXzZpdlEOCIpurH1BXV
7SAK+bS3vbh6yvG6u80i68c4zvLJ6cr4wCHhDtMrNNa2BbLoUCYHqjb2/+BuMu8zBdDCroDFTZPh
AujR56PxQJlFnwIAeiegyBv2bd9xIArL7Oiazpcqz8zbJQbUUrJTtYTYXwoF702X5Obayzhblywd
D34ODizYBI6YVi70ds9wWeW3KR69ZcSwrzEAP2IYCkc/upEu0rDTsx2NEGwcwNt+j9sRQDgiw5OH
YnMCg+8QZz5tWExpvb8kNlVhX0e2vYsKfQ8OJmUocwtKIZjKA8VRfo3jFCXpy6/gqWerAkLRX5Mk
wLGYp9qvmHn9DOxmTQrJy47UUFRrF5AguBkGzSKdrHQMbnzGxqDTCxwKVmvHamDeQ7tWY5O89aFx
SHP5Evs0DjhrxobygE5xVwMv6g0vC3WqJUDAvRfVaxz6jqcPFzmqpUop2Jyr147uQSnUdx5xtB92
HXsbIfByPn4YhzpC4ukvHQcT09NGDx61RrwyAla06a7GIgO6ERCAwC5PFI62hBQVoJa3BtYKuKhg
7+BEkOJ0oXhSSfzaGvMgLMN3Qj8q02vGgl8Jc8ArMaps7+SWCVXDxryRWBXf+DK1r6Js3n6KUzVy
8E+EXvewpg506XRXKsUWA7PcjK7MERw+uKSkYDYmEXRmk8mA5aP0twkwk2HplajqSwGHo1lbKRin
JUrFD03YzYMuegoQAgXHzJpCOYIpZwDKfN/W8L+AkJ46ArLK7gd/EDfDBPXVNp+LVdNBwr4NQIhf
6lzUq86JhzP1HRU2D2tI2od1neOQUljN/4AOen97mVgWdFhNG+BBn1u+++llgv0A6HiUhXt2p0lB
J3eAKc41OX4GUdeuLSBusWMO1QvZWC7MVssM00koXlBscOJtCZgpEP/2hM6ZGg4Mx1MHsowk68rO
tm1IwakfZC1JcSqBEA0RQTNK4BI3cxs7gjALgao15FUYNBu3dTZ+/6CYsgipkASLr8noVKLLIq5y
qV9ySqx9IRQLYF1qZOdZu8GlhnFjpXV+ZroWo0ZtltvZXwye3FqpmS1tutY6jrvzvWxeGTkP8Iwy
RlhXN4BmFE22abijHsvSs0I8Abtv0q2v5x47ptAfhj1POvyGjsWTXcL4JDJxdompUH9vsCjfzqoy
rlnaZPv/nhk4n3m/lmVx3+c8APUXjlPep/9L6JiA99VFw13JexznhImCq6Ua2Cbysx5WC8I7FHHQ
wDqybG5FZc9r5hbia+AaIgyCtvrJ/H41wLUlDm2I5kqVTt8SKXloNYo/xAz7zWwyv3seXIhMPwPs
PghsCIZmPR4708iv8fNp63VeJvhWxPLocFkBUOoV/HpJgpT+AJlG7D8aY/BNps5G5EK+xL2N133W
RcfAMtozzlIB0zOwR17lalgvWPtGs/axD6Ou62T7AX5ve1//+69oW39/pTmeY5vYnXc9E3y5T/Tp
IFbx3DROetdmUKhqawi79p66j2QB4LUbd7fB2KurVsw/Jt79cLlj/4ays4Q8QZH96Pw4e6oiLL0j
p81vx9oM9rwwo73y2+zW9Cu15nCEfRrRFX/uIPSgjLOPTP+H4Vr9C0sCSBJ0SXCoG896HoJtz2X/
IkaZHIKh7jeUlQv1pRstgQmPBRNWCz5IheLqJnYS7OVLcwbvIa3WZVCVjwUsPG+qqr9rx6B4tDNV
PNa+uemUEd9RjQtTYKPX7g+9zgjwSN552NlZUwdjljB6ke0dDUYdPFdDsKHRBP8UPLc1Vsl0ZXNT
gDwF9r69YIkIW8SSqlyP0jc/IIeowYBSle7gp7tpwuOOu25+h5lBfpcLc63w9oefmq/iVZ3n50wA
JU6Nou/zuyKG/4VpYY8GyzSkGEEWhRZIc7tMN1MO9wZQCqMg39rtPMXYrZhxqBL52p8AOXQ7y4cg
jR/YPSQI9Dg+5lz7KJHQ5dI5dMPJbKIjdE6el0+TzF11aosGZMNend9Ey/Pc3ztVjeOORmIm0lvQ
E2dudFPpGoUul3+KLX3fu4EOFl1xX0RXdmqaW8kNL8yEFXxJ5bByqgpqbcq3DyZ0ltYd/Jaf0wmg
Hgm2/InSqgSKQDqeFKZ9gFUFvhKFOl4gQAQQWrA+jgfMtWWM36gVMrod33pRmoPhXj3J1PrpYdZ3
V/bwSGeO7FfEOtVxGwi8f4oXXfyP8ciDewODW/2KxExJ29S0U/hkxPntoqMKtSVw3IZKsx8wIwun
vAn2c+JLsB90nWRTjQJYGwcOSEvMSxKJbfMmXYPe+hPmU8ZzOdrX8FWUvwxjvoHA8/hcZAIyvW4H
MFzrJ5jku922TGvzMVZWHkK6GAtGy3rt09H7Eohehk00BD9GP12rNtFOQm0Cb7A0+BYHgDnPxZQ/
CmxGbppIWqfObCG2OkRqHwR+epsB67/2Ry4Phdc8FyWAjDDg5leZVjCkEsX8WIK4O5o2cNR/Gnhh
VdiR0l2WImVS/cM4E1zv+cQrPGXfE5sagExgWVYZLWoSvQRq2qhs4OOIIl26EgaAueRgm5pNmaxb
03mCTmy3TefZPared49pLfiRqrmEQVt4qWcGQ33QSUvme5+EWih4aaZq53bYhmtfWlYGe6YXI9Hs
/siboryltcjPVETFU4ots9sggEiIzrBGG0bsaavWtJixc39aA1puLCsdH/2hBFS89Z+4U2JTT1W3
kcyxR35yODyVhiO3UriixOC208UxXQYcdR2/1XPNkioriSC1V58yLz0/NV8aaAiqXoadZTSt/vtN
FDh/exPZPtBEenZGGjnBpxd6ALFwnH5nw12SxjVIADWHsgyc7r9D5GRda+MYZZePXeEFT3OdT+ts
dg0YI1o7vMBiUPVxcfz6VULj6OAJ6y1EcbcFk6q1xnL9qUH0VXzEptH9p7gP051b2CqtVQCLDBqj
S82NnVh7AGCwzJPgB0UQc3mG/3e/HYGB2lE199RTwNrg7NhZf1965k0SNPXzkAA1MIti3lC1Tpou
9AEIv7H6ePiCRycc4JHWwlnoOPU51BEnt36uFXj4eVXxK2p1s1WFqe1T1yc9ZGST3ZDhC1yuU1/d
ZWmW7ZQ1wZwFEgbmVVYMNxmU984FDMiXSw9Ds5CzftzXXIogLNgYHCCf+51SlljiOa9+U6UQjNEp
OSwq9yAwdaHQY10GFG5/8mqZ75lvPqYDB0wrMe5T7jSnLq8E0C/CezFS7NxWHjQtsNc93eWZ+822
Ev8lBllr7YEhdhxnPI58KJnU8+y9QDTL3fpRtwX8ZFxxCwJCQww9oU5fqBQLMF44m4fdpwZKptYB
J0E76vFpALCGirDIUmxD+w47pNZ802n2Jf7G7LrXshVUXUpDxYFON+XmEqOGVudRiS5KKLW34NjS
bnKIC9+P2VzfY7YnD1EAS1+/nyAuqvpxWDVmYe2WulsMK7+ECx5lA/Q67GVxhgIgPM2Ay4X0rmcD
U9Il5RWLG3e/VIfOkdcNdg6g46uTqE6lIBLg+vg1XLi8Wsv86uYlM2H9vK+rZA4DmxmbKBHjs3K9
HQF88plZWAgOyV1dZ8NxzswmHAKIomBygf/BzPBuIHnPsGODbQJY4qTffSV2iQAUHueeza4FmGYf
qFJ8lc18TQnzEBcgm8Mf9tIzNePsAZw2rD9jLIIGO/nN2va5HET0HImhgbaia983HuQHAVoYTnbn
NwfTj8UB+4rOySlme9NBg+Nh8KBc6I51/ZJiP6IesOiwg8dxtqadBNLoAJDi2u3n8rmJAXiZq2ba
gS3ZPuc4unR9s/82gN6zNiUrrsykYYBBYb+1KfpvSs52aAIwij2PeFjh/Yt5mkZtdVmVWGvfUdlN
0EBuF3jqYzqIoLwC1axrsB1AbWlbx9a6c9TZ8wFldhNITcCyzAhwipEWOMcybmcYK38bYEC4Gm2r
v2ktiKy3BdC2IIVZ3zxjOpeRZTwKEEQPwyzLrWsE5quXXRtua33LfEBAom5VAiYIFSL8rhbZfm/I
4k1jiTZMIBTSn6lFDDAZfuVRk13lSYv8oSz53p4ZaFl4/a5GrDxGGH7tsHad9cat1x4nuJO3P80E
ypkG1GhXPcs7qG/0gj9QOxZiSO15cW7nIg4LnIxyleLgOHPdR7Ocf1bCF3AQE/wRwD+1qmI/PyyN
OOndAGUSbGAqwx+Z7ReHsm3GVaCT3dSQp1kxvOlQ85wmv+eQE6CeFAI+5L/v5Ad42tNY5r/diUZL
oWz6b3daEgQgQ+//Jhg7/XTBSxE2N7dWBa9SR18MQBWXUgT5TUil6jpdlvolaQYV8kO6nFb91KYf
ItTrQxZEQleLYljWuI8cmMqN1Ha+WNqAZZDHX7vai49/jYvUNr4ozNj+Kd5Ce/RoV0m5YU38A19R
I0x4DecJP8KokfEsO6zzgjZV15mOQxkSjsNt+gItpumf4sk0qPsWiK8lv8fyheHQFPA6M3HiVYE5
eZiaAJj2MJ2FuI8Viy1zGPaDqM7Gvr/uxxIvNyrG5HTSKQHurKy2FLPLXLw1i5ljELdJoUidfuy3
NFA6XRo7ajY1zIzAIod3CsWWHLJCWe5YzMk3OHbnu+WzUGaDPVjcDGyRXdlG9wtUCG+mNgbvqCFg
EcXoIjQM6VL9EBPpLh6N9lDAfAVaj6+tzBqs1YL22Ycd0oxFImgxtXODJ58MKe50hb3xrTrbF2bT
PQeNhxU1dsu6rh3OOIn/hh3z7llawF1EzIm21Kke5mehJg4PXKu6ZxO/rfo2Bf6/K7cyE/MVXfxs
nPYjfhJUS2oc5eZ9AfS2gvkyYMUVAhSFshHq/mi/daRgWQfQmxqMfL10oqBvt9C1p/HwFq92LoCJ
0xiWvnhlM6tu3XZkOD6ENxKkAex4M0BldiXMsoBhJJovFyzhAqzV2gp2Oq0Tb2I5sHXWVQMkFFo3
3ozg7q4k9GDXkT6XzIHi3NV+ee0Dp+JsAni8Hm04rzgbagYZDfQm43N0EFX8SAnUwVcetnuKudtE
XeDuTK8d7kzP+Q03APUqRNyszMnoTqQx0ZeNXI9Axqx54je3k/Jea7c3vgLBlx79FpYZVO3Avt8A
bgAuBIwSv/Y2ZAMi6YDJr5PdWdwOQVncTXMafIEFrquTaMAydl+pRgO6ZslXVLVwvr8MSFWjgngb
vKlDGpRCelAJxsydUkPwpXRu6M5//ZRjgFkbDfrpU1IV9qPZh09p2iCSAPa4DOiAHFxX8dNfP2Wa
zNEqT4sBLklYnmdl92PMxbylFTut8SlOpf8RU/Xnrpf+eObCJ8d1cWIQyAmaEUC296wG0rFXIOZM
sXMlapUAA/Sn1RCjNv0rMmO9csqhehk97hzqNvLWdd7UL1lf/QYcBm/jdJrOWRX9MiDq+1L1Ilhj
YmgfqLrHo/Gt6xBlWJ/qrlgO/HZ7oc6QnxoPkHqt9vgDsOPlMgODfKzqweUbCuInCX18KiadKRsY
Iv3JZwwQoajDtqg5pDYEEtpVYEA3Dw6zQJqUocTW75WvrV3yFj+Dazz9ocWuTBZvYwE6Sj0F5U6V
XnMLRmG5h9gnvhMJjIJDnNK3t1Vd1PtRQNMi0dR9NQu0SOV2e6Dl87cg9absDKQ1PIyzcEmkIdTo
zZAOSGCaOmJzq8qtO1FW9dPYj0DBwiw65YxvMtMRB3i8fIhnM9BWgG+IA9fxGWtYLHqnV6HjlN/z
tD4CCuOHpCzaAR+dWoZ9ID3Si9johMcdTuG1jMh7CumR2jmE7W3RYeYQgrUDpfc1hKvZDohyvvYz
5q8xF+rOXWJ3Z9Ag25OWxYuCFIb01OB3MFpoCmbuhd1CEjBloll7LUwsU1Vdd4Us8IbSxaHqoEfD
cUZHMWcq0Vzjz7r+kJlE0zVo2/OemuXMwU7QnT9nD77oV9gILtdx6eEO1P6hSJ2oO5MQApis747R
ucCbTdPKmad+T9XZmyowr10zpGopOU4g/Ffuud39p3zMpt0Hc/De8pNCpSuA/WucTs2waz+IYJpv
49wxoEic3Eo7mG8pRBffAcjWB/8jvMQoZbY4QD0Q4VpTw6Ubno5RiK9tsL3ECj2oKtmXHpKkx8tI
nZLmrQXZCjh0xzeXgZqU+9cptsYvISrFni3gtG3/vAxNcZdjX3NmTbei6pwC6QdDLzyOJ+VOyyjU
Qje0Bw1d6Jx+TzEaiz5hNaUHDyKr15fhfbMwbhKsvt7/LJQpOMSJUmf68JeioQ146uxwEjlDiAOc
TbOJg2NWCICTQDD4xmd2GMYUpo1QjFr1bTz/TCsjDW0D6hDMg0WxBwDQOfFBSBhbA+J2OHu4bq2u
3iYWDkukP9YrWafzi9nb93U7jTHOcUMwgFJovXAoTGQVfwZDcYKAAHPvhkxaWz56cNqtBrhDqarb
GYClnFWTp+sSSy1WOWpXDPCwcawxYyEVW1XseCDk1YdYrnMmiFCbVelcUVqjlZ4ojm3vamvCjwGr
ynkV+FAcxgHSFBZVa7ww4b5GqmM/5qw9Sm+a4xAbEdh/qh2YNse/O8gcQLNmSI4RdMB/REP5GmDh
9tpBTQ8o+MS6acA9NDXJ1zPKCqiKtA87ouhSMKftdmbeGPlcH70aXGJXX3ppuv/jbNCx/yYr4kJP
hHMI8jpeAMvfTychSedkGZvr4Zyb2FSyNN286qFUEckaGny9mfu7vkz3SWcPV13dw8fq0hyJObFx
LNqya6y01rAfhCByW41rlZnDQzJycT+xFyyxh4c+KoeHDvswK7fJhz1VGVPuldUG0JzRrRwa8Q+Q
H4UcZRKcqFcuK3+bteZX7ItnIYVkWRT3lvtMFbrP1KqPoyZ4EqwFA3k6EXZ9Lf+PsuvakhRHol/E
OXjzSnpX3nTNC6fdYAQC4cXX71VQU1Tn9s7MvnAUoZDIrs4ESXHj3rYVbdhgHXj2cbBwplameoKC
PWQOi3ZkzXE0hGyK84bqjzLpa3wpNLmtchC2VdhovpmWDeBG3rwi+dEdm0KXOKb3jbdYk98do87v
LZGIWzlhL2UPnfGWjYO1qqEIcEI5Yf7MLL6neWhaHTDSXdQ/e/w4mEybttkEjnaZ2fysaTi6r6GK
3oAFybiQjy4c61F8cVW9ogqex1EPDealpTWhGs1Z0EE+U01bZdzbTx5kPmU+QuIQRxuybLsQpwHa
nVZ3zqmM8b9IHX7xLZ6AwDXTJtla3LEOgZ1Zj78Z2BiWc3Jki8PKyhr+CIbvQRqEjpjSG4LXCkXW
DhqOYD94wIQukFvqAJ8p2ApzH2fUH1hc6vh1Eup0gy66nqS2HHYqffaHhXXliEqb124CyBrvfuy/
1btc+XvlH5Tf/8W/xIMx51O8Odj6azXhTFrzcm2T98E8zxJP87uFneBjF0gDOk5VrGOb74rEkaBR
cjxjS/Xgs2y56knsQR6o1pu1PQhAOwsnf/HZTvzqtRkTuR1zyzzwpEoeithqwnR0iu8fEYGHagOK
iLDvfOAGSOspAuxSZxyC/M0cpZWt4zE/Z1HgHWgBBMgtdCzV+qgY+QtApt5hMLQ+2SgzV2EjKTx/
hHzykSj0x7BZ+tnHxmET4bEPlQXHSdh61laDUGi1zoCN3cSkvZZrorgV9gMVhpPUWpeOxV2kwhIV
lrejcwEZU4wi/SyQIOFp5Y0sg1Z7FNyN9yjVC7AYnCrt6P96sX3vguK0Zrf4bQ5+GtBnxSihRTnc
0RU5iA+bY1KrKlIi5owDVXmqyk9dIgElJ9nU8svLIHv3AumfyDLYTT051k2GVxMIOILYXntmzdbk
pAvYiNAD/RWnr9lNnIG8g/xItYHLQw3IrX7fdynu/pE1pC2EIS0HeRykhetwbpO7cLQCedbB2/z9
lkNWoHOse9RgJkaugOKy7taTpbvItKXCAUEibKH1EHg0Iy0EIhJUtiCKRw1jP4aTr/kbk5WQZiKb
unop6wu18CzsTn4wrlLqpQ5wNb/3kgkY+0PtRic/YUB3peqHry7c6lUhSjToK8CYozU5LbdMb/oq
wCULB7zV8Px38jDNbFavQPkD9kFs9kk/xZhsjuKpst2RqQNkczLxEwwTaI48RNYlivK2BscJakCX
C84SxZpHDlvF2kd3m7eoExUTFscUSfbcmmw1By+etD6udwHo5Y4SuXajxJGgB8mP2DrrsjXPfEiB
6aImzh7KdSmMaWVCGxhI+KW/Li3zLACVDKuo1zef+kHP9Nf4Mk8fvETy/aduGvjJRtIkHMDdfMod
AturW6Ay1Jw/DN0R2l/dMQ5sJIk+pp4/ZQ+i1p03uG9XI8is6B+C/Eu8MXkdr2QDYJJluWYIYm3j
li6W3kWXrLbDdqzM2UV+5pnxQRRYmi0dtQpx26bcTCWq3Xx9sl3Ah+D0eGCEqexBwKRmBshdhH+f
PfO8a5is60OQHsrMpuvaunENkx1zl5kNgA93qMNGwQUkHW8t4FP2g+MPWPe6kOLhU7BmdpO9FAFy
0Tn4z37GELAD9vZP2XevtuHGX0wjztdDhydgbCVslTOcZNuyzS+Z4p4cLRBnN8GLPvrtTTd6+FEq
tzPYGZDtstySSYPSn+8cmc1BANj7LD1xatPcu6uRtlws6kt68PmqvtI3ki0WVQCmqppwugSN+YZl
QX9IrdI9Rm0xnnA6BvZtVBTjiLkDJ74Lfj1mtNmPsvwJiHb1zRjtAOoJlbxJp0CimMGSG8AFtVd8
n8994Gc/tLgGRktznzpLPkk34eM9ag2Gg2NI0FumQAZFfmEAgjrp54AH+vnKBG3Q9A+AJvMa0GS7
nm/gJN1yAQ+wTeJl+kRrFxkjvuJYVzyNqMkDTbRxToZBvGEtMW67YEKdypiKN721NjHXjWe3k/kZ
akbDSusR5inkRA6IzEUGOgp8MdyppoM3Fqb4psc11rIjyje80Vr3dm8+F/YZHKvNG1KyR5z6Vs/B
mA7HnLvQXpoM/x++n4ZpXH1Bbc8DAxTEckDqYASWfsUqBf1hNy6jLn7yqnpjdelT51sp6uV5+xjr
1h5nOt5rB16No9nZADhAdvE1BunquoWsw5F6Uz89pLUUj2MDnLqOOi2Kqqd22ssIJCxPHYhZ7hpr
Ks4xVLvXeqon3yxvCsvCtt+8MhZbILybwxiD101LxQsFlDp2dBaExO7AT1+s2xxc7tXI1rpelA+W
7/KHJk/ivVfq5WrxYR+UrVy9h6y0CqEO2WerwDbyOzNP6l3iNQbkB0ETB6L47xRQ5lyiALo0wgCK
GefAF6m5RX523ILhNwnxQBraEMwXr6DBBQaE++4bSJQ2WPbixF4HvbxnQnjIqaX/4uqo2FZ+3tvT
xg/a7jAWTn4UyYgKyvHI1A9TTmWGrwP2fmR6Rs23gazyHZHCirgBP5QL2gEIUbkvYHtz8IJ+leAJ
PJn4x0Yj++YFkDzdJBagqZHixUzd6PsQMP6Q8OYuNUDJ44AwJKwqpj81k+av+1LWtzUKNnZa4gXH
bkqnUyyGaucVaXFnMO0Um4AtxLXIzoNcd7rTnzu3Gc7UAvT9vUU+FF3hpM82QV4dFC2KBcH3/ffP
TSgt/9f30sdPTtUY6Hhw/heMsBnzVpZlkTwhK12ceO6YF8/q9hVJSZEpM9A9JRGUoyKeWZeiaffF
WDT3DNyHt3FcrgCc7u/Kwh83ZWn3dzHD/xm1yPept3EhBlf3/qo1i+AxL9uNrYAgIKyX5wnK6aGp
zAaUArsGiMkt9XaNrFbCA6sU9Uq9OxWFXTygCgH5TgnQZlQYxyY1jZvadpPHnA1sX5Vdv3KtLnlM
ai7PrvC/RYKHea8Xz1FXu/e5EZ9x3qu9MB3iygzC5CGZudN0OxO0ORsya5xug8QwnaBTi+AkHX4K
rtlgvoalZoT2hH/0My+fXoYKx0/3FcBu7aGMFJ1T1W3ojQC4Hlv5zuSfXPqGDc0K2NrieZCpd9vW
7leKcscGu2s1yDHacILOWXtovMFmF+TaH7kNwrg4AkkqhPrEEfsoyGoZZvnFwM/fkjUIK3QTmAwc
vkC6x6u+lBMwJHo0NFvd71H94GBvcoL4knMy+hRooWYqK/ASgLo2MoIiWS/9JTe+m1kF7K8R9PWp
jZ0dFIFQQaP+14PUq+895n81Cg/KLB+uaHS+omYHy2siqOCaOZs0iMI+XHK0gbsmdSDJffDHVr08
VNALBB0p7kDBU8xRnSiVCrm6YQlw7rYDBwVE1kroFvj9j0BzRCgbFj/rAGdAHimvL12cdEcc+I87
KEXw+zpKJLT+Uv+NdfmNX1TGn6goA14k4d9ZAZy3V2gR5A0qbWNjnwMoxJifOB7T2wl53gfHE8jm
4/v7NRfOgWW295q4/Ij/ZfuStLlz6SoPLWWOOvdC7KODDfncGMjYGLLhWDD7G3eyjC/umAkc42WW
4psdHsY/qwipP6iZOD9AKrSarMH9WgvHBAWHPd5aSZEe8eEggIyU4BPF8iQTofBM0KcMdn3W1aWq
/a4Ne63DcQYeRnWmZzuy5pAJSdiBx2y8j3wIQIKRzdyOhdWt6ZdCvw+zLVZ6Lfw7lOeK+5a+b9Bu
md63aqga3ERT3l+WvRrYQeot6rOGFe3ahLzJBsfadEiCviYC8h3qy2gz7K3MQCshf1CBfqqpfMDL
zZLv/FjU2/k+jpPqB69nULKJUYfagnVrHYt8eiiQirA18URv6tx+q/xiMUC0IJ5o4YQw6oEEZ3N2
i0L9YNLA+yPQHkCGAWboJoHsxjiJP20bG+wJ1dWBx1+couu+OjVwpRHL8rc8eunMs9VO7ioQrNq7
EXgWxqKOtoZAzNBl00tppN26dAzzdphktje4xY6Qh0wvOLr0N2kftY9diRoI6AqlXxuc5KlvV9Xn
7L5KM+s5yQuwUf1lSZ0dyyLQoQ0y4e2gshcmSIg2fhQn61SZltqSLx2TnydrvE+Q4OjVjn2JpkAa
kqP+Kc3EuBmQtDhCYA3ci6oVi75eT4qmjo4hiFluIZqbTyU6/eQy6EuS389NvsI/0A61AY/0vhvi
wxB7+tufgT9Mb6M+pAdTFMNGSyrjjeXifrLK9LHxU/0CAkCwC6jgvI6TlSPL8YKDsfwRDwaoeyEe
0rbjxs8rFnosdoDPxYltYibVappQm9aML5rD3R9JA/kSQ8TxIxCj5q7vZXlwsdfipd6etMzOIQwS
e5c4AyCHWuQblC9VPmqRL/UhHQd4+v2/iP37ObVBfL4jzadl2ktRJMCuK8JDN5XDbQqpxNlSdIZ2
Isw941BqJB9dwL6SrA3FKrD4Rlu7s5SgKaDfAOrztAKjIQ6LR1QdRNgm7oGLjPcms6anog3emkEU
3/8xIAe+DiW7ocvN7AdObA+JwBE6KG4AiTA8djbLIrroseBrmWXtVw0CsL1WZD+8GqmXCause14O
4CkYgBEfizJ9CgpUSTZWYt+2ke6ERt062HgguZIWvHzmSWzhcWmzA5k6dLzX0L/ud6kRV89FHmV4
eOfxlnrtwp12EJsz19TrRpCM6XGIu+IpCvnLwo2Q/MGrsMKaGr+5USJ/OJbfwGIa9lHh/oBSKpDO
EXMfS0ALdyNo1A4UGzCQiXuAFl7FVkDQPgoV26vYIBDe9u/XUu71HhTH55YDfS3H8H03cHTF6fZp
A9O1RqoHSWc+zu82JN92FUT8trrTJU8C2dEQJPXsp8y+o96l/g7NAfzBuV3ejwyIYuS2UXAiRnGf
iTZbeZ3XfvfrP+YhQOhDoY5pj07R+luQMDZHC6+OG9uf2Dpt6+wPv2/2FKtJfivxo/02phDq8Wu/
fjRGw9mXlbZnhgH9BjA96qAF/QrFkafeMPhTVKEEIcA2cUN+E2qeucG/Dp1M8Cbk/aELvDOIMpPT
EI32BkxX2Z1m1+8tqXxDrKV3nNn2RqpWHL2VpoXscWtmGyKRwXe3C2uvrpDpcOwns2ig4gXV8XTA
6SqFTYne/cPyNvh1T+kYAYo7oLuiY2tp6diCXWFqTWS9oF9RAr0PrDEyjO4RsH/3SC3jo7X4WnwE
kFHx/e9il7Bl/P/lAxYUaQOw28eq8mlW9AxUgRPZpLvZZfmT5G20vfJTBPnmYWTPqp3UXPppmlnJ
U03WMz0CQfFfN8lJRnSW+Ozib06QtS1ID7kerzlyecfq1wvDiuE4ND5y/qqjbSYHe6aPGOpBga4L
wvznxX01ijrIRy2AMCHiudj/c9wS4g82SMiVujUdpDKfNZsMTG2rWefaFSh/8nhy4XXxD1SMqqjq
lx2Sg30R9IBdz8LZhGm4+jXdvj1Opl/atXfHDQvHueOa907xI+MRikicWIAEMnf20Dtl+zFyygfT
BawUhPd4RuHhVojih5x6cN/ZF8KzxW2GXUPd6XcF+m7SKEmQ9gTQTStjYCLy7L0j1yCTQR0J9MoB
Z4iGO6QKpqYKs4LpB1CfNGBlKRod6ZbSu3PGybuzG+7vkxqs9YtP1K12SeW0AVi300KKg97a1jZz
60IWXTyICIWmFAbQ0ZF3R+Nz1PFvpqTz1xRiqVtYnebNtyAfxfVefx8rTtApN7ZMM/zHOE60u6BO
gOgcrdeeGd5+0MDWTmamJROEWsfoSOZ/D0IxThvy3P++sBFCnFB6zLlD4Vh+Lr3+C2QkgMYEUw2O
Z3H8I7A2WwsbkD9gqr0vTKwGFB29SVBXgNxlTDd0eIRq4e+ASAR3ZVQUd8iKobRIHSrRaMWxAWp8
y17XgZCX0tGAq+NV9mxhwRkWLhCiA3SvQHVg/+nXwb3bsuxtMjQQ8RWGfQchSXvXi6I4dn78Phzn
nu/DJ69+yFhxSTgyNCAjuTf0IL4fUy9/zpgBvWO407aXF+Sf6nDe+FqpsxMTVAqot/ZiG8S/KAql
3jZq7y01R//XHAAthFE6BCivdFwWZlanr3ujB5xLIcmxFgMiuxBeeTOICl8aW8RrB5iK3Szzi9IO
MFGBnlnJ0kLRq3gagQ8LR2m158bqUEyGWjGgvHO+pZAcR+WnAo8qSFYiGNQJ7aOJzY0yKF7EJU6H
UYp7iEhHuLH9YdtlI5vP8bwe9IJBA6inyL2zqXG+ov8Kz4nzFTTStPMwDdMT/iUH+g+u8UjbqULv
HZ0KquG23ts3STkeCe5OiPg6U5mmWIr1ApBPopRD5umV/gwUYAlfzH+VGTdfEFid2+9DhxoKCu7U
9AfNYSPkA3Ax7YQfxVQcOrd7d5F/UCZLUvy93RbiNjbO9lGdMe3oD2HwokcSECB4+pPUtZbc22BU
Iosi7Gi81/2xvSGLhhdpIOfhRd/1hxrbiTDw+83kB8eiK/vHABq2t0xA5kYklvxSaZ61AXg13zuq
XgzCYyde+d1jCRT9bSIiCDfZbPpSQJ7sf4bFIkEFvRpeq9mw3chlFOGblFhxsS1RwXRyOiH8VRZV
UKbQh7iCGiya13Zjp0kV0oC5iaXFM+ukNU8y+2gkq3oo31Hz0yCyXQ7KFxdsTdJxL5MLtnvQwftb
r0UOzlEXapkVONzdtvSPo8F2ix+8tdBCbGXcroomyjYUh5w1cjE0DqD28WKphARmH70Ufgoh23Ya
Z90hp7PyAK2a1ilLSii5jOMuioofC0W5SHFEBGpHcDmqpT91DJ3OQ9GY7LjQmzfjziry/p48TRRl
p/81Txf/aKeofvXMCb9zTTdOzK/qlwZF0wAfiDeFiNmzYCy2jjJxznxrt1r6CNUKDhEB0wgH6VVv
y3Afq8RHSPjs4o7/LJgnAUyGWGgVD0DyyoJBptREanWxqUUxagQE4qYtxZGfGa4bgo5SrgcT2QWm
RdEjtdqq1uZW/dGqEpYcpsgFj1fM+D6rG7HDCsV6xRdnR6qTbmCaK4D09ctYTf5NN005+NVwXu0I
+2x1DQPs1C/mkeDLtV4T9jSO4JdRn/7q37GY1GtKN92PwXTJp8o8AllrHoMUVGKrsuZYeOQMmcOp
j1KczaF/djqRjS6KNRTCcbbfB3xM41sZSN3G9gfR3xDXTo2sfQj62Ga7UOIQqc6V2SXZne1BJVUD
oH7s4vJClwakH3OLzM5soMos+8uV/yrWVmUQCeqwtigM+Tzerxt774i+vRsaWa6YM1jgOGfRk9VE
O3qMtl1U7Py6i7b0tA24CQij2z2BQz+7FFCHm5/Cy/DUG6In1Gbskugr943xAYfZ1rOHdYFW5c/N
Z6NWiS70MNPMn/8Ks+z2y1j5G0BHUHls+y+5J4t7A6iUBxwDSKgjQjaGTLpUmqxXfptHKtfbPpAP
g0YXxxtAgSIvN9jRqq9SnPxnyUupD8kjiijYOSW/Z+KoPLfadYxVPMhwgZY515A2bvAMHHHOG8XV
OjbjaqUpU5epthu4fws5ZYSQj+LsJv/FLszXCBvgE0XQpPN0avor33w3EAihaBOseOGEkt498iTy
RJeaTWCcWWyTGGgWWzPke6QE8mybutNP6lz88wxBVK5wLP0VuVmIPPKufejbtH2QAKKHQeaURzI7
3SvvbFRIkkUX6HqI3dUoy23+YAkgw3o44EUOqAZL2c5FsmwDjKEXCp4y58awhm2qjcNRa+tWHpGB
34Dmp7rPXO4/Kow90ivW84dl9q45WyDJxr/4s7X0/X/jyk7oyDpp4C7RzfSLBwXLxOpf28woLnkC
cgZyN4ACbwB3hpKxinKm4AGaht09dk79g8vaC0Vh0ervdafVkIRBFKh0UiAFEugqvE9t61X/amvR
+9SovsofTU2OJ+kW7c2gLtBBjlCCD33jPBa6gZW5epP3fnNTQg1EGHF5UPKF5i5okd6qvexCEXNw
FOfdSQbBlk8Aw67nsWLycNhupBC9THQTcMsRXNKGZq7ybjJwAzU33Z+Do2W+9XyHjxtSSDHULhZ7
lrbDsm8Xx7GLA7oivRfJ8Oigahk1mn6wD4zIWUujsV8Hq9dXFcRJjtAVtF4r8CjSIGimpve8N8Gq
+cXFvmBvtN7e81FVjP9R6Z96bLznC34xATLN04QiOuWMqekK8wzAS/k+Zgm/nmO2eZQEKzsdR5Dd
YA6ak1pWXgDVuQxfej4+1XzDJYRa87TUnPvr3mtPOurLgvwmiGxtt5BCpap8muijrnzUceX7GC9U
wTdF0AVo1YfYz0DN6VnWnT9W1Qq8D/GOTBPolrsydkskR1sGXiGE0MXIJL8EQbpHlg/Ue+SLffNg
moV/Hj18CcOgzN+nolkERDJOEuX3TlBa2y6BvkUfJ9l9L0SKYliqrPZrVBIYYLZQl6Bw7ROQAnME
+ZX6wI2d44+tBtGF/Gn6XUyxc7u4+1Q720MwnhdXpUMRFEBCQNrV9NQhOw55ryypdst99Uo4a0gF
lhtUzIt4ZanP60zAzCxz0efFr64JFx8bMueUpe798s/qSw+VRS2qvbL2NaqG/M3sUElkJhYSlMp0
u2qlJ8P0YlSlfWqB71r5yl+1rR8iKzReHOwznipMQX42tWwnIEK2peFJNYDmtPIeUffgYSPm2iH5
UVboruzYHg5VH4WaNQ63Go4Tb1E6Wq/AH1Rso8GH76OjBQFeaPRC21GHr3qpVQ3Ws8MhVbvEkj91
kReB/sn5yg+xJ4iJBTeLO57S7tLZSi8RH2O+r/oseKTEp0C0N+ZodhfTAtUIKuFBldp8vpDPU5ry
1OFb644P9ul3oeVvRvoSiIrOF9tl2iUMhaVGc33XAfmQXZ1Mb1e3uDIljaVZC6TE1pCadIFGxWcf
p8Y/JqgVGG0QcQDRm4VEJ0EXYpeYUG7d5KW8Wfx6jYpj1AVO+GHo4x1xSTCkfa/HFzYyPdAQ4+Bq
NtxzApwZkP2SxdvByLswlhKMNqZZu2dQeL1fxrgQfZgJ4zCilPxAHTR6jp7tXqBepR2+EZ+4NgXW
A84pyEigvffY1E69MVHgsCFfM1Y26J7mAPLwboJmgKnpG4q38Ux+EKh8VZTllQ7StTxmbVi2I2St
/Ijt0xH0VrZe53ieAXMP4QisfgGhgBYVLoWKE1ONBP6gVVvyNS4wjNinYXCsBkM0BTZOU1PQy5rY
5YcN0Jd2VLDTcjF/NakjiHp2Eo37peviZru4llFGFAA9r8IWH7X+53Q0YgmmsUkLCR6vA2600TlW
PD20YUC60+86D0wi2DUAn9BrqIwHxytfcaep7xtu1/fQZ3z3kUkd5GvrLRh/9nXqXSYITh8NdSkj
C1z+1KSLNTLwy6aWiI5zc+maQ7kXu9j0Sf99gk9RcurqnZqexuApbu47vdkWjo3aGrxT8a11rDOA
Xjh4o2aVpqD6EKl2j3V4BRqNFBglH/xg4dxU4bEEH4OLROkxA8e/0+fozbAH2ZoDjh+odIgubeJD
N6zz97XposKIfFRmRAVIv4aQn1wexE52Ruo+BFqCTZCcDGTThQEaTJjUKpVJrd+Z/2KYNRZGAeqI
4bWLyseeW8a+xWbtxvcHbV0bevUMlB+eIxB7+W5aNd4a4PgK+6xARbscv2k+cK3S6Y2nwfHKjdGB
Rzfoigq6Qo2/lxoHX5yaCbVj1TMEv8ADmJcQLe7xcoEwg32u2vH9gsp6c5M2ngzJR70ewG7Vmmyu
AluQcoS1zJ2tDvl0lAJmng28jvCr9dgpEnqwRZFFHTTF2FQpAn+dfHZq0BnfAw0E8n1gK0x93Vax
fk6KuD9pzZ+co0IA8shw0UVvyww8wsnW0PDATqPq3T/HMWWD8ghDEmTQA9BYHcnnQOIrPdIMDMco
EXoPkKm36+6Ytgn2vqjDHY7YjIPywOFtu28gw3wEOiWyoCghVYDq+y8vObqp84wTBSzTLPEDFBON
FUWCppmtpI+MdmfzBlQTQT1f+sG8aScUnV35ycxxDMWhYnhZ4snvOFl79u1udeUnE2KNSFGl1sNs
NdCXK3sblP4rLPH5JdGmdoRiKpBcB62U/QmFRLfAPg67KKv6k68u1LJqlO1uAbroPtvUD9GD26ZD
/ZOjp1UEvkiMoUCaMEb6M1otE1EPpE8CEKb/NTDIwZQSUszcpJEU6RseOIq8vJ3fAFGLPSuqjm/o
VTB1Sb2f3AE8EVYJOJN6fzi2dmosWayGCFLLUdz1YOgr2E6TQgAklvSPeVJNDxLfz8LFeSF5ciwR
U7sBZYUyIU2dnYGG/0EWYDMIqwTS7VgkzRYwvPOEZOLsfzyhbutLH0FLBzCmBOXO4J50ONglLXUh
ky5DDLIEX4WMqHoa1nOPYo+knpFhPSyJhnKZYhm4zL30LjdYZhhH9SiY51afhGKkuvUyA9ONL2Nr
GTsiOfHHFMxsWGUtBCZXfCbEdkKxyQheURW7uGgUmTP3ieJNIfMjlvw0JcPP7vh+hOp24OIu0+YJ
pz7AMU5+AiBOFJxGO6oePa964sRz8OEvDVk9qnjPdEBkMSYoZ3ORkHenctVW9q5usIXBVC1on9Cy
B9bhK62ZVbjY1Jqd1L+MIXOSloBesY5S9I/JqMMdR+t9nkr1UPfsXGxyUjizRmPva+b8mRb/9ceh
TztP44z4VeiBZQf1KjOEgTbUBfq4Az5aXcikC3B0q0gX+mFxUSvOoMs8DyO7ySxxsi2rfHeSvYyh
WWl+NWHTDe5K079oeLC/BDLYFDp33rw+srZCK4wdmSnkh4rStl4brYiPTovCafJLM3+ZsA59aPQs
hh4sdhXk57wE/wO0cy6+Z5gPSRk/mU7mvnk+ABKNelcMhnHjg3Tlpppi4yZt9R+Vw/t9jOegB7w1
N44W5AhdFTH7OtduUejIJXb/rm5Ck+ivGbKVESXTe5jNTX0zuRrOzNRYHB0ih0XNFnUCdWaMx2LA
eVxI9wXaTkK7qfs+KYbUTm9BUIg8mXfuNSc9peBvPklmVqBM+bDJybMSq09q0oW650iysaMQqyyV
Cv7xb+dYJrJinKxZOsDzHJLv3aTJkOFUbAPgW7kCOiQCH/KAKg/XNd8GjiVb1OjWhbHAkqiETvRT
Ch0NihBTaV+oRSHU6mXxPhWZdOHVfWq+pKD/fGj75qZKZH4BAid7qBozuUXt0Yb66CLw9tpzCcbA
xdfIzl21SZLsFt+vE4EAe7gY3N0B8QZCJIbUFQDMp6EP2MntkbtZUbPTIlmG1KR+v6vZaQoAnXNk
Eaxl4eg4yBs+X/4vHxIS72NpWHuUMsK7/2PGfzFZBdWZArAzfAiaDczOR7fm/aX12m5bJilKxljk
3rdR14VpNoHlvWGg53GG16Lk3daNdBOUQgbOv0xIUIIWNzmmTdw/sSji2xhKj5u0dmCWcXrC3moM
qVcHW8p9AEnkEZQVT3RJW/uArEN2R/G6UQNqZmIvTZ0OlgnzbA0L2kNcRCDK4i04ajzUcZ8mDRJz
1FpMAAg6SL2l6YZ8pmc2J11dOCRJmUgvjXSg+qwuLpSnkEN/qPwWuTly1VkeYtfqnmdfz+oDSl2s
Y2BVWN35HIVYnpGeGJi/L7li4adLN0KXGBQdR/KXiq1/6Uy4Dw32JjBWKdgM485LvjVMJqskbvit
n4/iwlFEt8LzMv0GYp4NhwDxl45zvKdd1u/BqAikIZM3FOCl2BDRyAhI3jTQxaVSRc1lD4G1Zsi/
Yi1a3iQyKW+kanlWKQ/vqWCgfxwtbDtwfIOuFzQ06n/jjKU/+GISRTIT5DLYTTZ7JEtL4WqJ5OZT
4CD9ahVbU7/+1BW1o9hnZfZQqkQ0XbIYQM2xcdwdJaeXDmr1Rv3T92u2ny3FhDaP0vPqxmq8r63G
urkzUy4H1MlQpkPqvnGlxEszC47c8Zqn3rE8JUrvbqTomydA7kFAmyYypN5c9917PGpWMsmndgUM
5o1fmdltxMv2CWrX48oaPX9PsbqT9zsBzPEaSUmcuYjkEAOWK8KpScwTSVFe20nt5Qcc/IPCGpqV
S9wEKuJ3IUvqsYMKRe0uS85RqTO8V9u+fDKZUBUjkP1VJW2X5VKAb2M2Oxy2nkCFOEcs/uvYHiRc
PbN3hY2vw+/C/sW97BYZSZCjQJZycsbQnkS6sdQ/i4oolwv5wI2JPww5r2LIFGoGU81AIVpFf0Yw
4ABfOEK6L9XrV4Z0BogQXS84N00fnTl3kPFvis1YDza0KKc8Os9NMHtEZ7KZAbUmLQ2OgY+V85oG
v4f7008IbrLdbNKMc7caTC3DT6yViEW5pgm9yKjOOqhGAnMoQ1TusFOLbVcJ2iY8rM3OyU7kNFSP
pCByUnfuTD+Nknmq4geP/99O8Wm2uUmxKai516hnzrdQZ3yhUheRmAFKpEVxTlqu4WXVvDBVkdwX
42/9v4mnecqPeXJrqg8ChIKgBB7XKuPwjFIjB7mkYU0U2h8WUWgXcpr7iEKbrF/HATlxNcsyTvXl
O62Op+Ueyx1V7xKr7r9YH330aTwARXqTg1A8qcTaYloXZo3wIpTmieLUqYvh8CzbtjIpTqM+FSdq
+V3uoHTgIwg6oXKHHPfFpQ6vmYAxW8J1MLCgTHYs1347NJfS6rstA6YAqO6iuZCPWmPjNhdqNTKu
T1qNjaAa4KoLtTwBJeH/kHZtXW7izPYXsRYIEPBqfHe73dd0khdWkkkQiPsdfv3ZKjqNx5P5zrfO
eRgtqVQSnrQNqKr23vMyvZxOJqQzDrNt2YV6FRSREdkCgPJmYrkGfQwn9ZC2Vx9jmaAVdM2Pj1F5
YLjqihbQpUm3jkZtl/qeuiZ1vdazwJjeFO9WmuKdFqHazK6so5MMKFWjrj3pFegJQZ3gD7k7+LTU
rTQbSiJql3lD3TXkCohaexXqInvoXJnu02oEw/JYuO5sBOoXTGMaCDvAG/RAfrgdv/vRkBqaFRVo
GVwmToud9vTcFnsadTavp1nlmyLLdgomXJpMOB/+vr7yDbrJcVcffst6XnjJ3rCNbkVXXSY+fBf7
sqfEDXvDlJKVtmKSVZuekPKgG8YXIHOKTTcD6QMVGbgajyptMiTBGmUjG/zvjCcrascT9ebhMEER
apnRDJAIGSVkzolpV5aKt1c1NPyTjVx6a3ydKX8/fG+W0pDW03Yy5O0OlE9eGx9kESYrDcxIOHvx
s5tVAiU34rq5svVeeBCmO3tY8QT9FMh74d6MX6dt2s95musPIGrdEHqbGpflclVFGTvNtr6Dzgte
UYBghtqARhqJwGWWrpYq/Hp1RmKRQTkLpeFMoUvkM4p9g+/LfFFAKa7Gh8Wpcgw0a92LLL9kkFvb
8aFq71wWV4dIVsHB7TTzZMSNtRsNcMR2IGTd5F7eP7KOoTYgS50XEbngInT77nNuyWiVpXH7fezk
fTP27FcD/UTmDAPqDvtPXFOaenqYHo1eH36U2vBdd53+C/TbzVUG+gowoDmeL/AZnkQxNpvlY6Hq
r73rBqecPxYIt0H0ZyXvHwt8zi6KDxkwTKCWOaSy4k+WobD0PbuDQgx/aiKTP5VKG8cogGhMUty2
7Thkj2n8QnPkFSM+spHg2NqQA01Y5bAGyWX8QB4hkFJ7zcprny5CNmH3r6wGKIb88S7rHicHtQy0
B3m0SlieD1B1o2HTQggyQnR1uYqdueE6yCNIBamPOxoVe/TYM5LhI+AGI7gxwHEq3tgY4Bwe649C
sVzoAjSpXYBEO575oPjQoAX/4WG1XeIDeeZtezfpUKMOcRWEz73qjno5xOFQ1lFqPg2Rn6/nicWv
BSzvf6FtNlBPflsf7KDoH1XCpoVJ6DHc1JjjWwd2VRwQHio7hhYwAObMTfpVJ5LkGw+9hwnCyr94
Cf7XKXYF6gSnNfPS6Gfg6J+7MtG/INvorkqvNV+cqpvW7WRVD2npOiiQByhNihG5JgjdHpjryzIW
eyqARJ3qKi6S6M2J4vSUCB6uyV5VOvIFklv3I1QUoDSZPFOlj54HzsaoWbOPEExKOeRKLbCbf/EA
4GwQLvzeVlO01lBQjd/7mF+G2I78Sk2kbDqhXGz6lIHADGcl/WgkIPtBIQlHKrXJLo5mXmIt4y/u
UDYvXeonakCWzhJ3COcGl7x27Bcvqp/aflr1pcheuB4m90lePNOoVSY2sjVyu9Uj7gXpSy8jVGRw
wQ6V2WQvU5I0Ox049zUtcGQ1buOxik7JZOf3iWX2qCm20w3Hy7+59jSZ34N3vfcTZTTT6VvuZr9q
aYm0XaVuBYr5sdNWelPpe0a1SfahBBT2qVB1R1Zg8n1cFu5KV5VK1JC/nU36vtEFapnKU2Gk+VM6
IagyIgVop44P1GGMUmOJsJziS6WGhqFUfKmonsBZtGLoZt34q81bIA+V46QmaPZm3b8O561oGe0H
LPQvT//ZGor8CkqKzM6do+Fp/KpZbMiZc9DT/ScXWvtf+P0XLi6YW3Y4wN79F77LZesJj+3VPP77
J73ZpuzvIIZqHh2jaU5gdm1O1KNGcgalL9VQj2zFaHnbpE5fF9PN0mXiZin54XGPYOuysx2C7sUx
/uqiWCjuTkA7QGICNB0a6v1/bFXhrU3w4B9Kp/nHdhB04WAXjvuN4ei9X7XC+9p1eOvJh+BnywUk
Ear8iwvs+bob2uFiDUZ6wO212Cd6xB+ysb1P+/pO2t0WAiSg34oKVD6XmqJnEntv0ni8CgW+762y
YG72gg7XtihBZG0m/JSB+x1iDPZTEorue2mP30bc8L56mQDnfhvIJwgJDNsAKXqIR/1unKLLz64M
o/Pw5ca6DKnXaonm97iNrV3RiGFFKwWUWYbV+3pOdgsEnb5saoMjMdELvgHPHmB2UtOPhDPqsieO
A8MbaOfKOx3vpz6Zycu13F94w+UzFs1wQtcPTCAppAKuAawcrDv8xXd23RSv2gASAWml3gZZy/zV
cBxj14JtYl5b5/wdx0ZrwfYbI6IdQ6JRrTU8RJUCy0G8Q60FEUaEGyP/mk2Z98My7AskEKM3aYtk
OwFEeUS0y8Xd1SrAzWK5P4xxO4aZ/NF2g+UXTWffF7UObTpwTa4R6/Lx4BzwWAX5pafjuYPAqfeA
/GB6L1yxWUwQK/PAwyc2VSbTe/KiyUBvpXr4DofFprUoB/QSvERAR9Z7IL+0xFOZM5755EfbKWrv
k5fzl2WpG/PiQcQ7W7rQyUHEkyHcgmPLMJ07z7Lwwjf19QbvR2D1V0ZqWi3rh3VT2uALhcbCeixT
3KPcrscLv5O021tP0EG+CO4Z+9kR8Ih1BUzOifws0HueWaFb+862uQqtN32+tsVaAKn9Gfps+PKy
pgW3e6UUyE3bT6JWnmjI07XHc/FZN4VzGvOiRbVlAbmCioNlJOrkse4BEMbzPAc+M5CgTAJs1cLH
DpvR/JaBptfnttdeFt+yaN99hciMt1oYh5lkARIP8bpOIFvsKag7QzX8cUABsjzrY3E3uP23CLJ/
EJdE42TNe9OF2vWQZsmPXP40pAly4Zq0DxEwuEML0gGQwAXyruM4KLvZp1QRPScI+iJzrrqVEo8n
jyQbQBSNMuHB8cD0tNJcL34UgROvvd4Nz9RwCa64tWHqxdZyO9Sf1WMT7opSBgfR1S4qqqBkh7JJ
CQpB1nQnAALLAHQQ6LqLUPfVuMhdttEdfFZaNDvR/NUY4OwWqdUJSTKDVR1gEdK5awXwYWYKpMeV
0bMaB5pSmNY6Bo0QhEj4znUCdjCY90zVxjiCNE+lA+RTFbTGpqVnPSrxzy3Qt2dyCb1+vFMLTHpx
WJxpdtTwhppVxnGpA+9liUCvBMlWbOTBlYgrVYmTH8tBwYKCunxYlR3qSSuX+8jn56dCgS+WhmyM
ABh/mga+7907cFoIzuQTwMlqh8UZ2Y5Tj9fr3Y39dtNUXf1qWaSn26Tv5UPWgPK7gwRWgY7WQxHL
Au0A/vJzR0Af7teHj5rqHW68peDVcsqt21nuaq6o7KpfsbTAmrQIddLETUnlTeXlx9oQ+sZbGlHR
5tUuSO6j/A5HDuPemrTyiMDAcKKmMOVwSmLzfTjmKAqThdjc2GlIC8j3ZrjsVEHCoFzRtI2y9KHT
IA+kLoYcxPslaPgn2+LCi9EPGc+PtfqtxS0ox2IHJfM0zNSPcOwiMMzReO4OpfGLlU23JZs+sL1b
R/1edMCVXqnn0Rj1M+UJJBfvOnp/srEeeSnn9U+ey8LK9NrNwO0Gtw3gFxaIggQn/qZREqY3EzRc
bCDi2dRxaCJy8bf1mozxYI/ULiXgR/Muy1qkjCoIqqUN1zdunxg+Stmg9SuN+m4sArY1g+AnmZYG
NGP13TKknq0W1IUmNoALoKZdbbJMLMObtROqNUDYGQIspzagyy7OZKPhMhHiJLUCPV27ybJSW8ft
5Bwr4EoPRi+7LRNlh5eQ6mR3TvKjSnEaAbui+9hmHj8ErtducRDs3phTnGqF8icPFNb3+/cfkJFB
BuSjYJhKheeq4X8tGO6ogPim7piqiKkMuZai2oDu1D0FXeidPMTDTjR0AIsDG+HHTID436EHW9Pi
QiuoQUFztss9ywRb3cB9ZoDyv4k9vHePUBIEJsd+w//K2bRY9FftDd8bsPq/CIBTdpaZ9QdItiaP
iZWgTld5WNrPFkWI3xF6CHzeIFAT9XVwZGHXrfNMpK9j4Wh75hmWT8MYtIynOrYZ2If15JXJaDiP
RfgXTUKtMHmoXWSw1EovbKLn1uSgbmzSVzLlwVlLTLAIaKB8ljx4sRGvPEcKymgVA95C+iTdNQoE
6aaedhCGBKG2mu1TUAnxqfPxGITQjKpMLHCu3XZIU6/nGsW+a9/HVHoIBpgayWf36ztLpuei+IvQ
Y0gmDvsR2UCEAn4jyrQaUAfNCZwt2ajhg3VB6UhwR6NIpOUld7UrGNrNRuQGja/gaqMeb3/2rGMA
FpoMxeXZtIqYzB7Aae7h0MuDS9/F1WkeIooUoM6yfPepWIdwrvKxvRSs4wXxfVZd9zYm/fi5B+4f
dabJS17p9v0kB1RBKXud6/VGG+sJrO0Yjr/dhFPY96IdviKa3Z2KVsdrlizz+8gKcK5PY/OYDPaB
7JaQEXQupPdWQ67x1PIM6pJGDgFJhZ+NbYdt065rZuIoXXH+S8dmM3FUFctDAZK2J2+Q5XNmpDvC
0XaACIJ8qvZm0C3tISLWbAelsGx6MvZjzxJHA+AzvOXm6XqhUOFG3e+yqv0UBBYCUkSfMlO+Utco
wGczor5eJFCqgCDa8EDNkOVgDG9AoSDHB2GjITOUbMHJ3iCacOUKNOUOAJ4Ika3ffgw56ItlzYvI
bNvgvq28/t4ppvauho6SFo3NEfx37R2Z8CfBt9/FTyB2PdzAaYyIxLTTm+wTjW78FhtN0FZS6yI/
a2xEV9V+VjggNUzTc3dZ47Vy/gj/8FkuQ5fX4uQT7T1/LvqIyzbCeQEXcCkC1DoXmQ5p1+wh0kt5
hmJk89TEoziPtvXQ6QngT6oJwr7c5FFVb2jIuV0/paJ4sK3wfRFDvdtZcDYvqmIwRHOv81a9isRT
Y6twPPUKxHmhT+vcmz1SsWQPNTOGmhK5DGZezusE2Ev+1v1YtOwYuLWSvQ3w9qe2vVpCPotjT/vS
JaTkqDJKzd2Vbe6SOwC6+DDLyhaJdGT8AyTtZXPAcR5oLFOavoHD5zyE+IgJoRvMmirXR8Nllpz/
j2tBSeQA65bvGUp1NgPlQmJFZQRoA+hRlXGmCCYq4aSugf8AdG2zMBAvE+Qt1GKy/etEoZAU9QRS
tAipugoItB6FmBuCkaZnBrALiLt4vak0qR/tNuueTIQOAWKNou+hq8UrVDsjPFHj+WxX4mPhkBjO
tygPm3lhDrD4g1m7L7q2i/Ma0ro5IBh97IT9msbdKHZjk47HSQ+RzgYUt0VFueqyWvwV8VAHxlDZ
Ek/r1kJtAV1WYCGjLtvMjrPxY3NjAktuVzuVT9darrr4ZahmBXIf/zv5pONSKsaz4733s4UA1Yka
0wtQ7R/LrtjIGBnDiksdiSUoIpxsmqIuE+De2TYgCI8aUHPPQ1oPwNGk+ct+vNdx6tPzothwlOOu
aGY2Lk4damhPV5t4UYRFiEntcgSD9uR4dV1yJ6Next22H6avg0B2kKmaMOq1ERKAi42hBGVymDyQ
abEvw06tX4Z/ciHbf+FHn0JdEXqr/7hiWoQ5EsbqarZVRX5ri3gDHKl+5umXCmiKmfTZVDz6NDTA
lgJhBA+SZWp2maBFnvV5sfBM1xjETmofglLAcooGTA6xdSD6PmqIrc/5oPRbbDcuNATEZc0Kx5zX
tygrn4kAF19Z2O06sTpvD8Q3BA2N6alCwuCs63gwJqbGvkD4SvhgixyVLrP2VLfRE9mn1C43sq+q
w5iGGsj4d2R2y77bOw3onlLUuHwBCdspwonhRYZOd4dvIuLytGvV9itE1MKLixjR4xSbqGzC1RBc
BTKHOz2Q2FX0BtDT7O8OQbOrIQ21zdW2OnjqkP2KP8kpSICXr5P1lOPnrNkF6B9llW7HItLW7uhk
z4FVoULcmgeDkeXPViOgfK+V1pYcBF4RL4Co7Wtryp/JJFki/azV3D0NjVj2d47Jv9CImsxqYugc
TtWJtpwm0z3kNhhHaTYf+vKhyPEGmXhfMheU0hORsIgaZPQQjyi289iJAERLWQWGVZYhK9EUeGtB
6OmROFYa8C/LwREXIlsJFQkxSFYXmha1OdfH6UjzZJcS+iCqkHhLtpnhRV2EoerHX2x0Idwe1wmC
pXYBRIMMpuAEuqDgRMPGmJTUMbU0Nc9zT260Sp/AGfF7zc1CGjKzGXe6Hb50zYhsomogl2UjWIMy
FtBp1BsOwuJ3W2jF4NCe501VtN1qzRst1IVnAY5F8ya0G1ee1nrrOu2to4sny9xMQPcfU5xFMnCX
oUsz5OPloM2cjVfzV90Ichqmv2zlQlsIOAD+JnTLXXOBstQqvVjVkKCm00nOk2qotwyhs2uB8A61
S+RXdNzsV9QVYDpz9SA9zhNasO9KFhyW7ZZNqIdCP+gNtPKixwmUmNW1IveZhV52d+N5c03yX7al
XgyG3SGDrDVzeTOtam90UDXSW3vkfV9pZFu5c+5t3ULmMR1+BRzvOk7Ste/ONO2Cf5NWzM6VHM94
CwRNQ/OEUpJiRcnbRLfPbZm4nzJhW1tdtO2BPIqwLUDZibPsh4eVjdbWydm1B52H8TpwjmPLud1D
15A/tYcdxewTh/G1U+n1gYaQbVob1lS/lmFsn7mi7CY75Go4MPguCI/VeUOHLvSNW6fsnoXA/7+5
WWo3Wk67/f2i/RA280XBDfh+0eWz0ebqouRWaUgqmC50EWSdDKvAyMfHeDQEiFwL/Ejt0nlzbO/Q
RDJFtBxBwCHxoGr74cETcDeVaeiuqVC5YhmYKDiCe0sF8sAQJYf6L3ggVWUzNQGYzvXMhCqOKm8e
B8is9Hr8eXFI8U/1v2w0sATY8AbUfzZE1A+prituPsg2cdW00hedUz+TpRvSzNc0MESSaNPiTzpN
5GLks3/XGCcRJtNeTm2j5E3MdY3/g29d/o2+KxyVJH4E/dH7f3HQUm30hVW9O3AcuHPwwHhlj8IB
pASeTBvEOQ3oWX/k7nTkdaW9ueGkbaSdG0c9y6uHKYVuI3lAesAfWxk8QWj1ITHj+K4wwX5En5j+
V7Q433V4QX4gEypwob+MCp+tCCBAFiL/v3EkkLSBk1on0YJefbWMyUiNafcBGJBbY7XYqKc1agl1
/7QOsiA23iahgwdCAUgNogKF/fKGutqTQtAsE6RUhLxUiw8p7z+TCfW+KlHvBOa9Y9i/cFKo9qQr
NEsMhUUmyZklkILBK064pbs25Ctwz1/u7FfjvIIqbxzd0wNivsXX0D7/xwOiZ8G5tXvvWBimD+Zx
cb+UdfFRCoBQHRMkDtrvujDlB46sEKgEZatyCK8h5Vbi6e+3eFLq93UAXYuY99HWqEQBCm2nlefM
G7Zh39XH2RY3QN7XEJDrJbgWZhvqsZOthqMwSsbMh/9M+Ygc6D/Y4TzTNXTddDyH6bp3y+tuiQYE
VkMTXroOhYmZo3UQXkdNWMp4umlU3D81Q03bcrCZ4sHhMd/RxmJtQp0M4f6BaXdzl+Zty0IZpLA7
fzZ6DK/tg+ZmOcGSd1QmQCUBS63Av5YOtL0drZHLlf6y4maDuRThZi+vgpqn5YpzCOw+ntRT+uWm
Z5ld9kXUCH1nkA64na3L7HmIsmTLNKGdtMkKUD5SVN22VGInZCy0AuUHMlzR7GKnITWWMVzqMmUP
bISgnpy+9qUndlbDzZ2tee4Xx9og+mOvRlHjGGYVwDKr0jGqHxPZE0hdjCeymByvgiAFRnhOOaQu
RNqkSM0V1ab1SnjEatuf9hhGoM1MCtDeDrrja0gAb8hYplV0AedndEH60NgJlMziRgzb7J1USXTW
69Yn2+B5CEYlEnRAqKK5pwaYasufQOO/QXlMwVYI97/PAHiJkKnTniaaIG/dq8eDzKvn2YY/3XhP
KxBDC3wAwZz17TYuaBESKVEJI0oIH2pFvQedcnjfecV7U+FgF7Q1Eq+wRCGOpMhAo6vOpSsV2FsX
hTgIiVp5vBi/xk3ZH8GG4a6RCx+/WoNz1Gs9fwWvWX+MevABkhKSsnce3pBrpP93lfrndS0lZwjM
xxG5UAj76ZBIRyANFHlqtgir4DFn/Uq3A+2JAbChZz07BI0zrp1Qj3xeAIWwjSMQhnC8AFF2TBgF
EmNmVpkgzGgAzlWgicbtcaEiCiDYHGr1Ppna1NeS1D4IJck8tFEPXoi62dJwNMJpzxz8WfO+tl+Y
PvZ3wAKjIksNQaeYPQ6aPvtqEdYnY7uqkdd9IoeexZ+7Qg/OtBldKi0a6H7pzrlU9M7UjF44xesW
CV9uryXwt34NBoMLKhWai8uQcQLHypFMOutHfG6wBJ6KFKJhys0WDLTPqsnjcjwh1XAkU9biDjc0
UboPPN0XCl+TSpRY6WNiXIrQGIEEnLINGGQ5tCsh3cAdS18ZfQLsFMrq3oLOnO64IsJ3MpCYTxlY
5A1UPua+aw5Xs7aapbX6AHk8cOcPb/jnnu6IKXxZ6/asx1PXYivNyBK5A8oWxGOd52zsgCGL0yhC
K2oQ7s3PeT7mqDxG9Ixmw8KKdhG3QZsRi2nnZBFoqbRY/xSk9tFRuBYdYD5fsLK/14MBGLuoGnxC
woy1sefDmL21TZqiCr6btvPZJFIHFnoUUWMlGurYasi+bMxG3T7p6GKa470D1d29jUTaAWWG5wWY
M3KGnDXBcCDVjnO+nc6zCzyn6KWEwJqC8ZQqQzsJfHnaFkQMNWDhF1PdPKhXlBFS6WG3dewks+ZZ
mmiBQA5cVHotvmQPjApEMBy4YxoujcgzC4RtuISKOh9EDh6/YOoalvsaA3lZTVIRqulzfQveIn7o
AGq560hRQtkLo+ozEHygmzppt7FTbVotPh6JSyxj1L1B35NpkFlHAGw9QJLv2bQjhJqZDq4LjKix
7OZ7XbvTHSqF8QoY2NM2i6q/RJu+OlGHpyyvIx0HPGoJCwubZiIfp9cSHG9tFty5Gr4BsZkNrwZg
XIgq6MMr8krvvUnZGhStHhvJ3O0CjFtwckk4TKDDUJC6ZbozW3BSDxr+lmriCltnB2BDe3dfVgLs
jq+CxTaTEUEpJ4bE2BSJbhNnkL9JprpkwLMpo5ouJ/kVXJh8TyZpQW9+BTR1cicCa724US8ASsCI
ccEP2FedVs9Fn1f7WJlaunnR7PIt/HCZv2vLd4/8euBdqrYDi3PmsCMkO9gxVb221XgK1Sp066VL
842QJvKOzR/mp4i0i9QuV915r6ttl23yNLuEEde2t1e6Wk7e4PY+dthoH/xdPog0hCADpd+1zviK
0n++W0zUo4b0hmjpPDv2t75iBA2ILVKIGGqgItZAW3dfDxmSP/JrDYKgV9b37QP+zV7IioSqd8Bp
PgS9Fs/fyslKNpFbJnua1R1oF/cAqCOai9Jyz3tiUKNbCbwu4HyLYzEdkOfDMJjLwdUUQ2FAHaFp
dvFj9oSTB0ApEP3M5EbEFW5BKcVmg0tGXCXl34eQo1OR2+DCYiAifeXcODxZeQa35bmIUSXNgyh3
DyHuA8gs8WTzriAImQsxKYY2vx+hDEu8HUTqQTQeJDksLFFvWJzjtkbT7xwgYFTETpgiIzUL9cdi
0+3eXfVGVm9mdeJl83kMyPH1PrORNsJ7LiBuNjLfoy1DVFyM2rFyHA0FGOiRrYqjN62wGtQbwo58
3LvHwKwgA7HHP5dZY6llKDyE51V32XvZo2sqgV85qf/iuQTklHrhRBHdJjbG/pBljY4KZ/U+ujSz
kUn+pIeygqR5W69MMRabhZLvhn9vmVg4+f7k0tcorZKILUYtCAtrzX7RjC67G+SYrho1TGPhPRSR
syugAtX5SfcTFfTFs26PqJS2wk9RBf5+8qxHK0KeW4NQs1oI4Z1yA7LiCc+Mir+Ysaz3tgXd9iSe
xovk4hANI7gRULLXnyNdomgyiootkKhgYFANqrfiEYkKdCuJxxlNkzc1vO5iwMaN1xBBg5OjI4wK
cj3jNXDMb07NwBlh9zttsOOvLK6LNQrti3svRyCgdJu3EgK/CgTLgd5Ab2mubObo+b20Q98OIQV+
NfFva8Ene73Vn64x8gA/v+Vyf/JZrgRNvB/vcJEqB14X/x6Q7lXnDGT4Cz/u2/6cuk36GB1nbZ0i
BAXAJL4GLSs2AxheTl3e2BfLGKVvmhUQkZos/KYFwWqiuFUBVWH7sU6hpKroVlVDPWomNx7r1TKm
ZcywUcb4e8Wflt3Yijh8kOCbuoRpn51KCBD6jJfWG3iOwk3gZPpeg8jEWzWmn8xeGghraPkLFNbw
8WtxaSEfsJOKwNJNHDBjqh41NZiV1oPJupkjc6bCJLrLhelyWTdPt9qODQ5q+D62umLU1BMeISYC
nIzoxwc3OrUoGX0soNL++NtCA7su6scGeVjlQ5ZeOY7vq2hAZi91Fp+/7ePF7qvXWVXI1KkDT3bZ
eheSjO27qTiNznhvKNNihwAvWwdZYa1bnLKBHgi9c87CBrI5EwfTvWUePLwto4QchIqUNKWhB4QD
TpCN+dqMejbPUsKVZnki32dj4LwKD7Q1KQMZ5lBAMN4Qrj8fGFDhcijrESR1pB+lKdVxEELYFzYY
1txYTDwCaQzZgg+7B/XBs1UIn7wW+9Bk3k6OEoxlavkyEbfC9seoNje1m/E9y7XPTWAysXWCKj65
aW6nrwNnlQ8qRXwWGhdJkvmjE2RS7iEOUALsqrfHwbWcZGVEIDXskyDfDCFH2ZgdhCvQb4G0eNDE
IahsFBzboBQL5CDe+gZiu2ZodmtXDRluNZs8Y4AcObF4iwvQF7m5SM801AbcqlHu9WxCO/q5hxRu
BQmLyHgRBjD/oIHr2DqPUdZZpYAfd50jfE/F/6vB8KZ9o/IBKiSON5AqdjfUxQfj5uxF87MrTcUU
9aeuFTrpyrWsaDOq9S1iYe6GtqZpAbYaVHQV8SbgPV7symwMTwKqMty/7brk4CVOeJq7JQq7Dg5y
/3/2ZJb25o2Rk5tPWjhk4H0QKF3KQgQ/J73TfLyK53LdOMz0AdU0T4X+NNYCjFiTyS8cSl5fe7xS
I3ZZTgh66OUWeizNHYNSyRHY4WkX4Dz6oKeQFEzDqX/TZPdDR4HXT+zD0xIlrs66iSBdFUFO0FAV
A2rUo3hyGY1MAv4GihJdQWEiZG32+IwgClZDQstAacRaAYsWHchmoXrq0YXYZl0YlwnxpwRvhMiO
CzzH89rUjtTMY5q6GrcWKtBX85zFOPM7iW8beTWIoJ0W/8VGy5eJHCLLB1cK0BVsswCsl4lubGul
FcjcuN2YAurKk2Z3n/5g74MuuDihLHeSilKF4gQdp8A+gR3OPtHwaobGU7ZtUlDQkFsUZM+jFQKp
9OFP9j+u/L28RWDk6gK20T/VEDHmDlSghb4C8ze/C82cfsCQlfJ0uwAvBYy2Pe2gmuMd2BBbUCaT
PDwaWrYlFHRRdO1uLM17brjvwGgQ3aUnavKp4PmK/GiajDSkHtnEAAlV/C2whnDR1KPG7WzhO0OZ
iXU1ZGAOXnnVGK/jIY5O1JR9/d67sQUDFydIxyF1XuYF2ht3mk+YjupzOwC5utrnynFe6VXx5xyI
WCU+MLoeNBxSvNEDHncjHW7IIdkKd+jnieXW3xfxrygeoOeotMaB0/QuaToZZ7VHqrXHJq7wBqTY
FhBtr851HVQDIroYgwhvbdV4oF3ZyIdmzd7N/SmCom6TQ4x+1fQlFtJ8p7nJ3jGTN3IcGTSGkQj4
tpTXDjwErdHUZgPIQR5CowWfEdXqLi5Un+si9n6i3tKQbV6C38u2adLoAG7im/okMsyFR1URuMfB
u614oloiFjjfQa7zA5BX90RNwpv33q0t0mxQNwAxvvhlf3f+97W0vd4dcQcHgE6Nbnzt0Us2YZC3
812DfuHznWG+S9DvPlU3FIPuLeRQbXut847L7YAcyPX63jL3b24pTgg9qipBnhQMsIh9Ewh77nKL
AYuYWQeyeTKNgXAg4Db9q7odynEyzn5AG3TcuSnUJxdxr1jXS99A0GPHJ2iC0YRI+N6EHt49mcTE
vXMWVEdEHTrp0yYQS/ULE1psphLFBAAa6unSDXa9qksE47zKuhr8TLPgPoN0TNO9ulprPaSm9hSq
gkjDghbBKF3gEt0y3uSxGYbtRbMhDEJBx070P8oSIS8KPHqQZLHBvtNc2ZbYpLI3NYJni4l6H3YK
V5KJGrX34r8syhgCZFF1NHlnbymffZPUprR1PjrTnefsbjLtNLekuUveiC3OdiCQ/3tafvGjCQ8Y
5xVdMDSi6GDVzif8Z7zEMrc2eJWItlwNQ0C3QRHbFz7N1sKq740RfMFOa7x0kC18GSHNojzJMnD+
ADFX754Wp+0Y+SNkOQ/CbfSH2oCGVCnwBGr1fkMA1hjlwXduHEJSEGfW2m9q8C0G+jPBWes2Rhat
LKHXqJCwCI7FWzutjjEv9M1cUzrr93Hwwq9SYY8gNAS4HZ/PPi8VqcLq5wkqQPVKuzgkuqny+QFE
2kSpbZqkByzHbYI1GYXugL+Uum1sBSB9gGcJYbi5NyFlqG2WmauNyAh2+OHQV+6sy7CIMyy6ETe2
HAj9deGCkp4mMnUwoh41Oh2MljEpO6AI43oJzTptwtcuCB3WTlxl7sEKWpS6hQx8+0oWM1PF/UXE
UvuMLG2xxcuAXJWklUnz3OYIrXS4xc5TOgjOwDSglvb56BlbWpVro1zNY670iq0Q6YZRoqgX55zw
5NCrHija8Kq3jJmHsM1qniMzOQwQ/TvpX1F2x48hvTgu67haPC+jBZB0+4kijGgbBpCj3NINp6O7
TBQ/GqltHT0q/LyasPSg8KvCSbexZ3Yn0YSgAx7a6pkaT0avid2lZxrVo+vu6iowfRoy5dYhGmWY
k/NIJgggi01dAoWoNRESUVB4vkCAYUuTk8ERy0Rt4aoVrDiQjS6qI0zMunEbIuKIiK+whrsx8Li1
tTsOvKmFqFwjXQuhasxkItOyddjEkHnQQeulbFcTZdsCLGyI8S4rghbCHaJak61K/oe072puHNe6
/UWsIpj5SiUr2JbbM93T88KayJxJkMSvvwsbbkGt6TnfOXVfUMBOpCWZRNh7rQSnZeA795G2/gs4
aq8h6qY+jUvP3yqHv6P2pfkF7xPvMBrAeyoqUWOmYONfK+bdi7GM5s9NOmPqAu+mC1dQ9wJsg4ZY
4WGhkIr0rIZpH2VZ0H4uytV9jhfUblG0xFlx1p8k9RMN5S0gUx5cuf4q9onjocpQNnU7o/iIo9Qe
nG+eUhjYPMC5SYlC6MHDWZ40yT3HtiJlbefttmniBUvRHEIdRwwscs0lffar0lKhSVklNd+DhsqP
ptHP/S2K1tnLZFTvq5gZng9yRKHcYaiPosm+0IVIQaEs8G6u1vTaONOui7P82W7xXTPZxCg5PS2l
8UaiGdTi4LAMkOI44l2y1XbUc6bmd96z9ZgBafV1wh7yK2C8+YuFHAoy0HJjDMVhTgfky0hbHSgH
cecmiFO218akvd1cGi8vCyqBn+zY6s+AX/xosIcvM4xuY+ppG7Zg8y8AsYAWaVuS4XDqPt6DHWkf
ZBQg6QJ8dSgBBHfytwA/snNclx+bHuyKsvjDGFx3V3CZkklbv3qsNooBgOiCcbwASa/EryYf8GT9
Q0Z2I2ZbWyPnwxsZUyztu96up2X/OV6OnMgNTjBR5gVuaM+6o9EiQi3PtdtzssR7Is4iwDZFLEaK
3DH2ykwyjmkGLg7OX+2lXan3vZJCsiB5WvqwPenTxKaeQRxWm9gm//6EETOmbgIeGfjYWmY9aa06
caQxCsLvna2Wo+yINNIP+UfWE471+mlLMi/x/waj7dABrDAPn+fM70BQxmPg+EiAgVyCCVAva80A
CFLrBaDf93JSUlMFOZACHty0mkKRM8liFDBFcTwiteh2DW3syYvroU0gBDT+18ujTMmYcRSmre68
dKiH2/jRxcdgCVE5bSHR/Pvb0Ma+WBi4Cb+/84ehvlMWFldRNNNBxyNb/WmQgmQNfYr/qi7k1+Dg
ayAPAQQMLN2GyOGAXxzl+tHOFsCX0tiwRgfQnVJKzd2YkZWyNfrJ3FSrPWwsB4d+KFCPPxzU2JOx
49wAVKpyI4G/eG26p66+OKZ13SIpR6WLiq5cVqfDunRd/F1c4cfr1+KlywX/yWbBugHQoI/fJIZr
gcI0y+rAbiiHRWkNF3C0ZACrMvhPThbm79iIJx01MljPR5BZKTSkeZWwDVNjv1EjvPiLiaTjsxbl
knXbTfJXYzXst9nrumtu/a31PuZBmLeWVy3qR6M/ijEEMmRifkS2gD27x7ILBWsyDhkDC4xvqzkI
cXiJOyCFEwReBOgB/kQykB90oHakncYQjKQrSmQ67Pll4JoL8KpW46nOnLMdO9gAA8JaF+kxCTOL
2+cwXQxoym3btMP5TkQm1DAZgXrKmIzEmjiHj/0iFoZ2lDSf3V6EmOA1mHcgnwIcLIu7ILmymVnk
gZtth+V7cHEKr2lPAXAx9oDUSFBVZbHqvWTK2xTAvzRAdLEFXB1A5VeQ/FxSvFUvwWgFu2qSmAaG
8SHT2nquch6RYZIIYDn4NlJikDbFIzLKkdvQbp2QNxdkrlMEpe1RFh/ZzuLtJprD8gB/i5lwEIvL
2SvNbgGA0MkcWc+OUKhY7diIcjk1ZyZ9PGbpETONl7Zs4isbcerYt5UaOZOIr+uAR3BnWijIkxbU
2AyZNSzEPFvLitBCnWjnsA25BX4QXn1jKU7WnP9FIrJ1OH72rmVs1EhegXrJWOw8XlnffsXgXQoi
/Z6rFuDxTiMmsvTao/ecv7Bkwww8C/R7073JshWEC7wIXRyrui6IKwcPhFxZ3Uc0tjOG7uIal7CW
EwwakobLagmjt+woRA7h3ivX+srB3IoyqtHf4wgX2YpOywHjv69zi3117bnbeBkbPnkzG/ZibYZL
6E72qW1b82D2g3lEBu668RbzQHk5Kjmnq9yNqGwT1bDI1QHj5PDKGnFnkWEHfLNIC3K4WSSDV2xG
ASRrncrhWXOCvC6Z+UHpIKEZZ8j6KeY92XxkfshEkTvL3I4BDOusLzoOVjELqLWp8hrAEdaGgZrq
HMzio3GXAvClerz61nRGojaZ2TfbOy8bp+1GRhylC7J1d9PogNUgy9hldEGuaVbLiUTUgMgA+QKy
MRwfGVlk14JQ8NgyfrqTqS6wPKvD3CLh9w2Ltt9oBVw1IDurkvXo43fsPpPse0VSJtn4aZFoYdIY
qB7guJzwnQ0mitPcOd2BRAAErX4/HslTLcYZsjd5CMaQu3pPJOdgFZmNyAD1wQeiqkWnEHyfdRUu
qDcWBopEfZNfQtQ4nmeWfidLmvlC2niMOR4SaKgnQFGJ6iJn3tIQdI/4crVhl/68Nn1zaRe/nbYh
ZkdRnoGH15BgOyUWk6A4mkFExhLzOa5dOVlqzT1Q1TxQUbPsxfJtH++6oPyj7Q/43+h/Rxn0CA7M
1T001pghEOC2W0w3V9AhdUDeZu0hRy4VMgGByk3apAGQdbSiJPgJPFOfMhriE/xQkw3qshkQuhJn
S4oQBBhPH4kMWLIg3VjCYPlIsThSdw4WbHFhY2qJUgtY2GpMqgJJmxUW7iMI4IZpn/A6B4M2mhg/
eUBPO0MT0XiautjD2UhlHifTi0gdxyWOvnr5Qldd7bm+xi7gQSjBsO78+VLGu49EQ5lz6A1ujYQK
qVgLPHj9arhPRvymIHcF6bHE5QD8ws4+pMhQ8YIyPjMAqOytpMqjNA2RZU3CXuYpPI5jgUQF0hQJ
NoPIh4ZaoZ0fZCrWbDvrNnWtvhXvKLmSLDJ98x6m1t71i+qUZWt4cdnY9SgiQJcpiF1JNdBa1u5O
A5IWi0cT88TONEcLXIp21in/xMZ0axpQPShDUFNhIzry/anZ0Wa+2r1XG/e02a+6/9AZLI4P+HRO
/zCSszVWLitO22RX9PZJ5hM/6SyOUH5WeoilqAOAdWzZkgKTfHzSlHjsth26ZEljlSEivZvMc8A6
J6zNg0IbVz6QEdyPBDfiegAY5O9OgcWFYTEkvd0nwJG+MLM/lgJow/d60tSg9cVeEo4d6Qnt+zgy
slf2i3ogq6f2Q4IePc87d/iCFfR80E9p/Zx/kIUF28w+x2FYiRPkwZqBzdCxdjv3SV9HJKTmfx2b
ElVOu/9fMZjEmiMjuoVibp+w/4elSWxMZ82C8sCpQtr/QjZVw7ppi5wpUhYiWNFu1PufZHh/f8RT
3CyS6aUqK+z7ju6Rtj/1ZukaA66yDdxxpxVAtvq2ofrDzVPaW33UOEsH2ql+WvdBzctjWLTB2ZdN
5xn+XfMjWZYhNxBVeMAN+jfj/xyPB9me9/4AIOhvF1tATLJUVvf7XBefOkmE1MiGer4FnE/qtaEF
cnHH8jdahpJysB89GJolsj95nBxJTg3FY8SpRGPQnHRHsBiedCjqlcCi3/dTOaHAHFDtg7XN5JFs
7faYr90hAwV4/8x9ke9K0pCR6hI4UFFhM/3eXgbJbk460F1g5YMUeVRfpsjl8jJR4rUIHPYBcCbf
sYJlkiCsLUPxwR1GYyIF482XeqkAHyHZxZTfXfeHfqQnZ1fUq7vR5GLAiJpOYFhCAfu6zUJk8RPo
OMGNK+jwPpTI5CSgZibEcaQsctBMUJ/E5AbINmM3L94fJCLQcZIra22nIqN8MM32WvqPmF6ZvwQN
jpz1PVFM7bLIl+7VkCfAWKLh7Je6SWfXH10aU4P8AhCSkCYGeu2ZxsliGrt6yf54sKsbC4gzWlgB
a/TwgUrCbOfqAyHkdRqz4GUA+6kcdE4IYD3qBVW8nzmWDqRgoWf6UV7i8M8vQbxEwioGFxAbhTvg
/8RzWqC+N8D1SVq+pZvLWz9J9+pPCntk4Ud0u/qG9J9Evbu/WP2JZF5Ui4X0UQQlowppix9Tb7/C
BrLBizMHxwKo4LMBVctOgXciqrCVxlyGZbyQlCwdIy3PawbU1Q0JQViDRHKwy4keBc+gR57PlROv
YE3GFC5Me/z30CTNS+Lp0JQgfldCPcWjqV9XLR7g7/Jw9+hI4y74bRwacTGastsIlDhuM9R5nRd5
tlsELseO+m1MPWrsqQf3TgggZKnUDbkJ6fsg08PaW+odCEJRLnmzAxc3Trj8Eam9nsn5rsxNr0Ka
b4ekU78MvgAwouZXmgCikGhEHkIrSXqwLqey/LxzHBDCgVsbczbgepIwyOLiXOQWAGQmF/vsWQF4
XRxcKMOcDEmIbUMgsaz2h+EEWu1dvIKgMABA7BMYlK935SuzrA7TIHHfm2g5eZgED4ca4OGQF1vR
jdVXUfNT09jen8jN/GzVbP7MWeHuuONZZ4CYm88pX00Q4QHgGrWktVprNThDblAwtWKPrK+Oev21
OJN5YdhaMcu6v6SJZW0dVM19LtPybwsJJH+3HbDpgeyGz/HXwZj5l2qq+20xjfx1XGqGiT+wRXtR
pSA6arbJwsG69wNyMABSz88dzq83PGWSmA+LYVT3fCMQI5fO8malflTciL7aypg3dBEK+MMryYvo
+1AXvgWgIUWh+6ChIiVTtyANa3kRrVYRJI+ZjqXvg25V+5IJybSJ1j78XXShTH5kWvF4tdtnoiPr
eMr49gfTUGspKOD92VF4WCje/ip9MfU1dPS33S50993oWPpW7z4tHUj/sUCGBo1RL8FOb4gcCXJL
UImGDFopKjSChgLTILwN1VU61efAo/5A2iC/B3AQILXgRM9DhhxgU54FB6Upsr9RdChBDDpudXxP
Y5cqg763+YeaLJMweGYyjnIhGeo/UcJIMb+3QTZdfPZBaAQKk1CVh6h6kBk1R+X6abGw8NYVIkKK
h7i1DpU3VdFjnUnZVwDAK3zsHJG/DZ5o01yBYWF34QLQgLbEFAcY2up+7v4w6lJDRl2FNBa6tyTP
URFFXVJPVfHJBH/NPmYo4HMltLIlZ/TUe5AZuTsiKVHaAFh2OozuiKQzjLQdDZEo9hGKhv8/MgeU
nNseO09YZi4fOcmApjVO6fo7SVTKsSGV2qIHiMpw55GUyJwpBlAKJElfIRH/lt+MM/b0chfDzsFQ
Mbf4XG1J/tRnfXcIl/Qt4LGkVZHsUapL6jvpzFHIi/dkbOxCQBVHGd85SPt+TVtAdSRJVTmR37Rf
W9SbH0lGWmri2Gq2HopNtw+KXIzLU4U9qUgbU8+wZY3SxxUY4I3zwOva9G2pMrEjPFQjAZ1bVDbh
HyZ2s/YkWwZ/Ok8SbZV6DzIAPcND+QUtqJCX1cGRRLhi/72fkWm0IhV8R2PfteODGPiU7kQJRp9H
/eOYD1O9F4OV/ByLId75bOqenLntvgJBGBQiK0AiGrM91ygM29Tc7r6CIWRGHZNtvvQgmf4EmNRP
OFgMXvygW+Z1b8xNKT5jF9A/1KVTnXM33JrYKD/SqAZ2EDJtpGKtUKA+u5bfREolhbMUkoZkOOyI
MS/yzOVpSqaDGpLGqLv6bFjFN29yvItuACrWR30cYgqnBa955wPw6SF6aWCLh66mIpM+o2sqU7o7
0eDxKIak2qmLyJh34ZWrvmcyUnem/kR5Uf0Xys8jx/T6qEKkdobz9QETFIOPyB9WIKIE9ltKPNGw
CDOkdKfNnjTUkALEdljpVH4KXD0JRqrVQ+VlUQs+rL2yIU2fx790ve3v9R4w9WjHF0nmeEzFA55d
tx1jvRV8t3fcZCt+UlpF5tr7QaEv8KOwMfjKotZMlq0ZgldSkz8C2/+vzraNHckfOSS1HakffPWQ
ekQmST0ZVMgHwINcM1lqW5LhUBtJnlqt/UgWmvl7PzfJJShc5x0MBx1SC/r2MFP5ZeWys13VgELu
i7KXuSo7/JuGJx6zN4Zs8Wcz7XaokDea3TABYSlMUqxYCE/BE51Sp5KZh5pKkuJoO4MjmypCrjIH
pVi/YWsqWP9bAfzJECBdJ/UsyAPxfjcEkdQ7OCpwmGVkV0IK5g4ACyMNGqwwhUFIDOkjvrAag1/o
GNRh/aQhjqnnVM2vHBVuqMtDPeqECoNvSzbApMXbLMjn7cNaznXMa2kJ46TlQAOxz3GKeYB077Ku
31sc2TRJhSNCRrvNttx4tqp5OfX5O8lNIlRA6bqXA+4U2dVVAk6LOZY1U1ZhbEuw8WyoUipt+uWZ
eqqkKu0l4KtUU7HVXZ2VKr763psKsMibtKlfVpuPZavR83Zv2OAX7cTyAoCC8erJxjKadsvbddox
B0UPUWKBeg9AV8iUyMcrNWQcZ8ACHBgfjlpR+NxBWnrpyENC+JJhkgWAeDCBPONhQ4R2RWSzOA7Q
0HOg9JHMWNYBK2D79zBj3SkAgvRT2iFXGklJKxLURvCTtpWIsP8BiEtvbK4Z6FkksGXgGnUMEJbc
jDhgsUApAIsy5oC8nBbrgOJ5LGilbElYsrNNJJHbSNx6zvzRfw7AQ7DzJbbCClxUAd4PF6hEPb6+
Ic/bS5uWGJqj12xm4IQ8G3kRrUABzyIU4n/0pGwGV9gV33WORSJgjkfi3EzmqsTCFGPdhIvX+wBx
hpDUAkUukZUE1VbLfmgdZHicAlK2P62lBe7x1ZgPFjB7f6YhZm/zgXEPeItSi7LV5W5IWnsV/c/t
Hzp4ISuY6SYqP642YqgDdWMpPkrMheU9ks3DnVVU3kyOP/w75xHEqqC+WNSSS0/racUwB3ijAuD5
+qP1A8nqGOxQYD+//ph9+Zu/Wjn4wAESc3icqtF/4bbtvziEkQdqhc0ohyQjbRjk/TPyLSKSawca
hkAak7vuxp4UiTtwG3A1FXty3ezPB2OKOSc4lChmIMTKS68Ntn5CYH0f+Jp1eA6B+M2pkCKJ7ar0
BWe7pRnFsmuGqM5um89pVqYvrh06MxKQkR3ZiuJIshB1Dx8OmBc7G6db3S0J/VCMbKtDV5iebTC7
qTf0GdMCSX0qc9IC3YKHXx4+fLWcIm0ALX3cel2ljdmQNoDDNpQFmbUSNDhtrQtYgvwzOHJA1WYC
MjlFCl4iG+pxNpr72srwzyq1bGznF21nAjFnU45tiJwAKMhDa8O0OdmYcp5IrgNPxSD2LK84yqNs
FBeDDHGUB7bEoa2OSORQYQLQ+GZ3J7vrKu9vsShMLhpUY5Dz0H1cpClmnFCt6zJYm7H2i6e+NYDP
mwfVdZQN9QDP9TVO8vJEI1R211cHGddPVpeB5P5mRop56b4aK150U7ZUVxK1YQaIaWkrWPtTvHrJ
UT3FdQnt0iP3cmh8e6ffBPRAp4ae72TCxtSRDBqzelmQolYvlDlB9ZWoP9QfQnkFMtcXoCFdBW/1
V9EGr4VhYIJlBQDhj+ewidQ4BR3Gc9HalogaA5xQbeOdc7OHJcpSAWEi1YHVpYCps8ctDUmhXOxp
Ls5uPe7vg9F1MhvH1Wvai8NdtNXnqFsI/87aX2kmczetammmQ9Mfh7i57+Y/ZEvjxI/xw+J/3Jm4
OTahOuSBoj6pHE3s5C6tFxUB9n4beuLn8t2QymZewIGRj80BpHrAjbvJqUcy005eTRyXm0gODS5h
PlqbTALLJrKZOHBmCqevAH2NoY3T2jtF72N5TjJqOKiWXnt/bp60gqKQr1bUBvKFld9DfLIGJOMv
c1yAQBaw8Ml2nHsHmWhowE3vAJfVrs+D+Q/lBHi+8yAbssXqEdnJNCaNibOACGg3xZ7U2lAP/caH
ix5TjxrD76edcJJBBdQKbayck3D9E1w47m72Y3GiBp/9jK1VOQbgN68AiQPC6dm30LUzS8gv55vB
hwqmjtkNEe9RzHmnVk6TCi39Kap2onB6eHd50ij3x8s/2E90Y+RKjR/vgXbenmLJYekr5ksk4pxC
yZd5N3atcjmAvu+sZMGDObmTD/VITT2tcAqQpOE0GnExqQHGBHWVVDshzx2Vio71k05qy5sw2dQN
soFXSoz79zQ2pafEuFm4/anuZvyukRdHLjph7ocJdDMFb1x/ArhoeQbwxJe1xQsTOSr8Ykr2Z2J6
pobonqlHihiwMqe+WzcP8h/ZUjieWsEWFDhG9K8xH3xvtwNSiPqCKtLRmIDQVwTZBTvb87KnrrOU
+WWo7AtYk8YnL6vnTNa6ZhtzEOtWoPAErKnSZ2XzgOM8ae7jLCHfziwpAdgV5gCmsoXxpsO5IX7P
4BGJsop17OjMNouQ5hoD22XG/hqS+Oyt36JwQI0fHkEp+6m0bP9y99yipxK5oUzN3ugHF/VAsOc/
q176852rNiPXwaxspCnAVl2WHobq2h9X1DeiLHDyiI0KvDgMPEw3Xboaz7Vf3zfznDsnT/RPWu5O
aSwiGvfu/IZVQnv8kWs/GmzbZ8JDes93MckYiCa2DlzeLNYMeQyR7ZtvBkp0jtpVXXaUQbNuug96
6VH/gI1IC5g2pWdZJ1TcWaeFoVAQtYPoKlWVTMDIce3B361Yajz5XbWzAnewAZ8GI1JT784nWCYz
PGuVskcFbZR0Qxp2YKBmNuosEhCQJ1gwnTuX7wAf0yB7EU03BvULDW9KMtVy6pESiF67BznFICVe
JEr54G6AzSxagqlHlqkfFXaYXdMxSD7VYKS/eO76amZN+kmJRDMeVmMA74C0oMbIFoEFBBAVcSj4
YZd57LqmzAabNMyGomivIZsj7VSwNT7OeYEFvd0XxQY4be3OGtYKwDDfglgT3tYo83GP5EcKlvqR
bzX5lXNu4llS1DMHbbdMekQK5YVL8gADe1lPtVm/0Wgdytbek9YmVoHOGYbNnOYD9q2/ubgG58Gz
HSx7G4WKR2WofMYgq7dr73b7IU7AUlG5/pWhhv/ajCinAYXWsCOZUnRz9WS4mAdrWeNYOUAV8qMW
LeHoA1/DRSHnIl5ITiILEK2gnrP7YyIv4wPxis3A2ZO/DHNeSjwUxuWQVCBPiXSpgyU1OCxbDmR4
p3ZX8zsf0xAJyn1u0lEGfqiqIK2ORpdRIUnDKiwx78ovZASy0VG/WTe4S7prl5kLWN2+r9uQjvcR
2zEKjGRAptIN8AxbNCD1xjOZoMu0AsjX9nNtYRfie4Q0GqKo+h2FR/GRRo2YsVcOCDvkIQLBf0fC
wqjF06By2K1ycgEDm2De6zQv4egFJ0dC5SGDfgbZtOiUrHZBFBIhn03ZOV0ensiLmh/ISXSLS/Yk
0nFJpoZ0RcAlAkXpjN2x5gzeRfOVmhDZ5K/TnvosHj+kNjiwzkG4vGhDUlo8nQ7A28Y2xi2CkF7e
PAm8TZi1fVAMqFTDcyhfDzo6eRjY9GsBPHrGCXf33I/BdrWb9F0YLfLdmmk+0XAwAftb8fnP1DHT
dxIBjRJpcIZ1b1FW4k9SgvAneR8sJMxQDPJK+8Y93yzIrG/S64hq0RYgIBwYcEe3xLOImi62Pnpa
lvE+BWYHUnRINtxMHoybLq73bdYAgfYWTwcVoyOJujMgWvvI7SRfHUrbaV8cld/dnliWLx+5/mWW
TEcAzeNdQS8M2eSyASMEoMVICB5svGviFkmO4JVXI1K4SGPDW//mqOM08h1FCpLdBRt0XJwjdvbm
wZSc7ozUhSr/NetBKQdqXvtkoozilLbfelrGADGy7dkEXh5pohW9N4WVEpLmQf0/yXRUcit4Ev9X
oRmYBGYjRRJxCxCODPnQaRZ/dipvPDbcNHeVO7yMbddewJtyIWwcP5iX620EMEc1IhidNMFzuqyQ
J2dlc9McVR0scIPOHreyYwiSORLdlc+2g/1bAYrIrjhnWBkjyQzPucQE+FRrNEca6TcyvYyZw12k
ondIWfv2Ztcv+puSRA/u/xrWjMUR/6fGeIyTcDg4YkVVkGwYR32QkA0N82T5a0lLtqORiS0GJach
mZEDDf8LWeKUHRBVZPiPC9kYk6OOo69uuZieCCADgeBpQe4OKEPCsoyB6+OwdLtK2Wja4EfCOYV/
pmb1puYQDtXPWoR8RivdqgjU1aqiRkGSSKZ1q2V35nO/snFP10Ha+razA+xNm4B4LzIk5ijYEsIg
0dgldzglD1An2ka7UI+H8VNt+80TWZDowZVkBHvSPUClaJcf2txCk/bhDvrJQ8Wu7fxG8C2+zTGx
pC41NbCn/DW70KBpg5ajetbzLqo72X2/XWpUh2kP6j2GyUBT2WCdo80eLdgCnoIfhaLLda54byTp
3hC2xfM6cRy6iuRri2Kd7GA7ogD8IRorXdOtxc1k22BD5zks2QJk36BZZ9AMwLHyl6+9hVQ8stZ+
pNSyX7Iacy8S3sWhcSymFQxemElsGt/pTnOfGd6XEnS6TRGKS5bi2bG64/SzsHE4iYPi+C+g/mEl
Uv5VZsEQuWlY/tSKoNkPAHBGhr05HpIlE8BONEqU8AAcageenhJI15UF2KMRXOPAwP3NaxxAgSFd
HowOSe/v1Fhax26OPF2nybdVMcQvyJOPX6iXGTmKrZDAtifZ0LQu2DdbzMPqBpCC2lBpJgBdVf30
0ssASkQRDJzH7NWYwq4zZowUQQl1nGzdgVkP/M3yPuhC2Qqw9G3bhwfPHLILqNIGUJijWI0BceSy
ZF8el6G0gixQWohTp8UBAu6MJa1egk7WWmPNmK6R3ycoo5AzC5oLTM1wKDCJeSURNrPEoTB9d6On
FynQbcp6AP2tnEqQhY5BXjJGLi1o1Ac10IDlVZgt+QUFTtAeEuDyKWMnCygmJKfUOUqMo0bbfm+m
LbBiLgCGhAKOKeTA1gKr8x6pGxOqnTNXoLJ3CfamYXcAq3KX+akEbsihbt0nbxXsRM2wiHBRY9Nu
kV04DgEDAGuWAUnhZqXtSX1nqbqkJ5W2pF5oz21w1kK7w3sFGEmJf0gs74lcbOF4kdcB1Vef/QRr
vY4XPdYHWwA0QvonadSp0bC2xa5kSO9Qx0S8As817+MtQASxo+FX8YtuWhwlPOfrLyRZ6xr1v+uC
PHhr7IwDCQcPNEbRlIOyEuhxcRQn1csU1ydPgjpSg4Nc7274IBtLvGL/swl5rPkIZEcd9SEMDZ3b
NXlc9kej9ZXDv4YvExQW9UsDliG54wc+GefUyxuioYWZWR1pDfVITYY0pCaTznpIWiS1wFkbPviZ
HDvZ3DV/1RYPofrVxA6hvht3+M21sQVHGbq6qspjVlSuyOZQ1Veq6GpYOu9g+d2flK+rZEo/9Ehy
7sUExiSq5RoBmwCKIJwntwSMwo2px1ZfkwJmqMEWw4zCzy0JnRy/9D3Op8AiLqlTc6P02d6XRaXK
iryAU+dHd/Yq3tSt+8LCdHpugfsAROoKZWI4fSqbjr+k8myKhswyQZ2NOeKOZKTVdrY5fsoGS4Al
9Jsr9dYKoCYTS1RIraQY+oJT7yXIRGyqA5hAvQsvyjrc97kfgJF1PYgin7otKnG8i+p6bSGibs3s
HVs8u32ZJcCaCfLrOF0X5GfgWRWxEbTU5EMh+2xECfrKP919dVMuWLDTX/Ldb+pO5YbZV08IZC91
eK9t6EtXQR5+FHc+6gfWuICgZskabnuJluKUNWBXvLX/yw08f6+GpPG8YrlQL5YwKzQskwovs6YE
EclNRiZ9heWXiphkgJLpsl/JggFPd0IdOa6kPboRdVZjbC5GhdeZWR9NiaCT4qkz5sZ4Ur8T+h0A
DhulkTk0A5LQTnc/k1W60LjA7exSEG3H4G1EIaM5JhvkwmSHdY2HDc6AMTZwnHAE5hHYx2lsZT2T
J/ifZhYOyYazeXqpY3eb2Hb+ZvdD/jYnaf7W5/iTWnads35KgAZpHgCGbj6TjkzNYP4lXsz4pCwm
bq54Z5vrE8WgBkntOPANh2WvrtVjDbHrkSyhLmbgm3iJ0zCyWgsMUah1wM6p3yNdLgEXoZT54wCF
HFKPZG2HjY/VXs8PZqQ0pddYOsthLszf/zUGKYpZxFFmmi9uXk34HAxk7tlL1myNYgGX4MN4LYs/
g2wSl8Xrpusg2mdLYpkKOVr6HlM7sEMOMVM6r0/NS4FPFNSVbDoUJf6dpxA/2IMfiD58LQeGVLYE
ZAHGKmQ5r3NBwnjwhHkusN9jifpNDdJ8zIuI83Ifz+AJBiVEH9ldaz+FlCUCaOjyYAPOZmPQGLDd
42tlf/GzBZjVnoe9T546P1VN0O80He7SLahBWvgriVwr8y4lNjZpRLy6tbU4e3sasZaQvLrUeK7r
44ngIYPAYph0rGW7n5BXdx1lylQ2myPm2BiSDIlRybXi/nuVznjhSzmJJgecj4nHfiJTJZLKBvkK
G9vgeC0OYRFEInDj12JDBnxZ0qthZOVznvW70baakz+1z2aL360dlvdNnCf9ngMUNnpQMGnHQgD0
ZsDy2mktKWgI+psvtm3FTxQ4WPzxLvroPPeuaT4/iuXNgPrl2fZA4Vii+HwtMh+czKP/BpSkPUft
7wuNzEqI1xi8tkClGfNNFic4hZ2MP8ne613/bWI8OWChJ89F4E6KcQQpbFvM077G1n+Of20wJ62l
mZ/IBXwJWDd4vruLc473p2N37omaJUiB/SqEC/xZ9EjWt8HfyPJadpY2Q50SsNulnXaj3oPvw5BM
dBjt+6+hArMMsIavCoDjhh2gFqnERjfzzDcgTZiOWdGgfpoUYe064ROV5XjY2WwikjrUbQYkY1tT
/TmZka9cDxmKmWTxtqrWpi41PbYY8xjnW1TFTSIsEZtnLPC77YQqlKhD8VG4HuwEhct4e2XdV39a
gARlAod4EGb7Nazav4AIw64CT8rrXMV/k5iZrrdNptk7uo1dfuW7MDCrI7JZkDsBUplt09eSpsWx
vwCY/tnlovgUdiv7ZI/NeYw7+0tR9BkoVgEz6/pN93MIUkThleyyloF5QUWlqXok8wtrPpvhH1pn
xX23C0PGQNE01Fer/YK0aPDtyFzFWKCxbHfYLQKPM5JRg/XNX7aY3UMLMK5junKwXDgJVp1oUEAC
ehg9XupZmYCXCIriZvgDEy2iXs6y9LlP+UdkijSjzFy0ADEBwMIom0liKbiEukBj1fXm/u++l/SS
VMk7SXoOstQ+JKtxVik5n6/KNwHwNFJKmp1t9cB9FQ5mK0OI8gYL/zHAeF+99qUIgVcABGYyYdLO
w/nLDitFa2fInEWAZVTsve5Gk++q5kQTdsDCLNhUFdWhGpf7uX4KosGDmM0lUhP9u+k9dcmct3Vk
hsubAYQKcFMC+9fwQ/ATW/OBQIBJlKFqfN/mYtjSkBRDWfwxYeNrtw5ruuN2M+ynomZfgHF3stYe
tIAzx/Ga8O23Ks3j4/9tAZCZZuOYTBycwmFnasSQWqr3n2WTyN5x6N/dubLY+MMxAhNwuNlH1dT3
BVZYxn+2OF8+rzx2duCSts9JwP5SJbJh7GanuZNVyBaACrGW8i66QdkXvsN1xVbOgqqCixhAdQ7R
gwWQs+9l9pwhXycZ6sOUmgvwRozlugIO5TAkrheNckgK0G3UV6BT0CAxuiZGBgZOVes0zJ+ANv4T
TgXfrRuaOHcbD6keBmrcbzLqpbODgz/LcAHj/g16nHpTPW4aUDk9g74JwNB+FwJHssyunIYiTiO7
R+J6JtLmsgCC+FK7Y4MTgXRbSBHJkYZUl9u7LpZZfmSClHIbjiFUZJq3hQHQJo/1YGvgSARMAXQ4
SUhv1ZOP/ruhVHRlnG79wQmUcdMLgBqS9f/j7Mu629aVLv/KXfe5uZrgBKJXf/0garYkT3Hs5IXL
GS7necav742iY/ro5OTr1S8MUChAiiWRQNWuve2qiIES+OsSteqSzdUNUNZ2asnesQSE6FTzg7Wi
pZYJegZWjTeSIscHdyfF9ua44z/SJy9xwqvQ4hIT1ApsoBPNr7zfOQ+14bldWr00MTITomHPIrWc
YV1EUbjNAn8As1A53VzJUNSJRPVqDsli1AzZYjX3yVNWqATfIvcjoa2rT0fDSX+IbPIfAcBv9/pk
sV3jhtlT7xef4yDOvqOu/kc0+v/sgBIDsA2n9i73+11vd6jBsVgcnpreQJGNagWBmwBa9N4no15D
zzXhZre5GhijNgQ9LC7kN9KK1O8TnC+AHN71TdPt+9A9uoOO2FwFpeQ5pT/3KbE/Z+8pm69Vemt6
1ESyAHwL1JzRAXNTZYBaXWEK5ml9C3zHwHQfW5T3CXOzYy3bd5mP7U/Q9Y/gQwQvB0TpISoP7slG
9hA5T6wNDTpjZd4K097RYBDCP08saNfiO38kWy4YPxSNayJ0glEHWy6jDDcfztR+jJO4dIA4OeGG
yyB844ZPYb8l5QHqdMWWdAd+jeiKw/1Xh0YcCa6FPILmIs9bFCwB3YdryZkJmnBkYQIBMhUqc6IC
pxSh4/jQ902yKaTprxhqgCAEBxFfkFPzx14iD2ajbGZlK35u6k6KIbybQuTZ1Chd2vfWMkB+oktB
Kv7nKbR+ZIWHOi96IDyD6SV2EwRk6+ISIfV6aVwAF0BTkls3agAkoUiZV5C7nIcHHCpvUgwkUHbY
lSJIVhxMszdm+pPKXJeq15k5aGEb+uX2gVyIBmka8Q9RF8GBXq1mcq/E1ul8Ddbo5HTWpsPv0kOa
Gqv4h6TTMjlAfuzM4yPlnCAO+F22MQhTFU/GQmmRx+3G1s3ssJgWlguRGqqkq5h66N78ZRrZamHr
ni5MS9TgUhlDxahQ30tFE2l25evQAeHLEecOPSdoPnZj2b2ySTpQncL3wXt3rnJQVEJwpF7ml0YS
3fspqrwi49ALkCtPbVd8NcyfYcfDb5OE2rQRVfymA+DlrtOBHS7MJvw2+MGXEJwLjxZi9QdxX9V9
B2QWdMeyNo7vDASMU9xpHsmkSfYfu2ggtqJMLcqytgOSBQAUoquBTHnxJ4+osz74N5rub20fqDAX
Oko3QzU1Gz4Gz0PP61OTMP1B8iY/RVnyUthiyrzOLG3PByhlx4KQPYTgX3hAToLGBisCbZSqtKeZ
dAEl+rPpiNEr3GrPVfUThKTZDbWWrj4FqBq0mL25Gli6i/MQpcUxhIITIcERB5mQKf0UGxzCGL96
dV6OBaAn6mcRlB5xaRKkY8F1xIG1ckyQay+IksUtqM1V36S6EhuYIPIABm8pxW2vLgaIFEB9rB0d
RZtA9hHx3xvf0G7ItNirQPehwdYNa7KJydF3EkKh432iC+OIejG+iViqH13wsd2Nhm+tWulk330n
3NV60ZzdDrfsWWYBOsft2negAktiCaSl8DtpBRpdXKacSa9NgB5bWIECogGifmvhk0ZwXdEuGRpf
d40Bfd13udKFFWixzcxBS9+Nnbd5C0EQtcCRq3CEvX6wazu+C0S7lbHePyI03j9K0DEpZmb/MCqb
4wJxbieOXM2jyhaN7c6CkOwtmTIDQHfsh8YNddO2tnEbrst9GyJA3fj6A116UbdbaMYN6zYs9MzL
WXUpUeF47ouKPXSWCYZpq44+zKiEkXkMjFZ7WgAHqfBerTnZknmNq38J3MFY89DUbiJ/SO7sMXNW
A8okvml+iHSd1XzWshgbBllGe1DSs6e4aO/IATKAchXqlXWXW6K7aVIZbHLdDb81KLRVK9DS0xiJ
9dh0En+nb1oaRXfzvSUQr//Yi8RrlbbR3dSFuEdhHjPbby7YGrZNCTVNULgWiESpTRH16eJM/uie
QKpykZlt7shWdS1BOOtN41v5czp8Io3vwAzlMXTMCOQqYnrhnKdel/PmNEJR/tlyP3hFtguvLppe
jBDVYYtXWz6RGajb6VhaYTx7yTx588oE1Iu4nm1HJntIIEcoV6/G8NE3TONSdtNR50EarivFbI+j
Jx1C52Nrr2fTTu/S1+WIen3QJRcZFB9c6OwKMW3s77TgFCrBC+RnEMNIb6lTKvULVkKoFSlW8NMp
h2VALxtUmSHWsUt4yvjKj6tVjLLHqQB0hvWbBRt8Bf+VqONFifv45QpCTBMSVGnipWIUr1GfZ5kA
IeUYgF0ajMarq7U+uGsy9BBkc440b1kbiZh8jWI4bEfTcljZQRfdgUzMRfq6q7zJseJXyB09NzIr
H/0MKls5cxjgDLAnU7GLe9f+7AJqsTfAybNNoYz9KjvPlb3+Fcx79rbVebmHDJH5jCjJmsahCBht
NASJj31eJ58Gt32g9awgA3lsn2XnvLacO23QsN9RL2ToDWqcAzu6Q/HsMc96kDxJJK7tspxesrZx
NmAcjfbCSuQLr/QbQ/rlY9Va4y3qopHfDs03t6keoj11/+qmp/a9VWdr7AG2CEran7oxLC8IGHSz
hn3kI38aDHlwoK+oBTfIijKAcPtibUWm9ujk9ecwl/ZrySGuLKzUvB2aITtPArdSGrDDdN/Wbfzs
VlLsMnCa7ybhiOdgtDbkEJdRghrIUp5ArNLcWQUSyNOU2K9A+b5GKLB+NMy4OTYO0ulkd1CKCHDO
a5Bpzqa0S35orUp7tMf2s49Ee5jjaT5Cie6hteTolS5g6dG7wP2UJDf6AA0EMrV52F1K3JDi2ICO
Rl4jGd7j8/USyB8nSNxjgQwCxh8WQJTs/2UBWt5v2+YSWem2URzUUYt9deZON0ClF+dOmchOXbrE
FcpBWz4W3mKj1uI3ybQ+jTq0e+u16/vDcdlkQmqdF2vab9Ll3YWTtqpDaqvL7vTdB3G88VhY4X+C
xEHY9n0jTlvyiDR9aE9Oe3AaXrrUmn2WHXyQ+pHX8zFcL440z3J8yG7N+R9DA6UBz1EvHLhNtQlV
RY2lKmpi1bLVANegOEUDZKPRZWBQBTZkWwYA4nibEURcQT3jBKeyxioA/KMCIcNMuBdD7vCYaLV7
VzcJqltVTMkYEeEZNPaSFKHY/M4jdOpdiULYF1NzUMEcafXa9y1jBw2Yw9AkEiLDva+tEzfkmxA8
mhn2xOU64254V1cJe+iLPDpMTQXcCHkDClkBy9MVx6Cz9IdAi8eLWiuYcuSxyrzZuipYu4Rz55hu
bJhbNiJy7b+P8rAFo9HiONn5xemAdyOTaw2xl48IiDoWUvSREiulloUvT4uM0WKGcAMQHU2WTesO
u21vRAWRRLbk1zTMQAUdckxK0hSSyiinpcF+rN9m1GqEhmnAyeTL2/EB+3a2xudhXYghCZgbcx3a
WrLG8fgXbRJRIiH7UkfgECa3mVMpUc6unaRrMn6YAefJ9tPZmQ1RfHkriM6qQ9sY3Q4ncGzcYnnn
Zpb4Tzu8cjewFci436DaevwBtqdX22XaS43CZy9rh+BTgG0e5MUdeWunEQ4RXWmj3jtpjjqkHPbS
KFEGkdXupk+KfmtXGZKnCYN8iNIQAZGVeyg1f7OYyE6X0eJju/rQb3uJh2h2XkzEvExzQx1lYUC8
jSgpB8o+SPXogneePnVaArUoe3gZtbg5cKt21t1YDy862J5BAx3Lsw7doSd3RKpVuWXchgpR7EIm
QsvGl8IVKEHUrBrxO1S6HXyn8L0CrAvnuABIVo9ws+saBlYqYH/dNE8Ovl6jrINc6KLFAYL/VWJ6
jdNY/Y7mgV9T3dwdfR0OxqWwxOcqxP3e7fDUNFQtcypxb6UuU5XOS5dGC+XsK2ddOV/NpdEwSdbg
bEEmt+Sgf5ivIVAvv9qDU7y3M6h3OLoBLIzo2A1dTBX6XbqL7eM8sr5Pnl/jb+PkFNc48kxhchPm
gXlmY4/4oR6EO8FAgIJdEYx0cRUFbgpwZMtmw2IlyEVSQtQkRfIeUr6/mdkOHLFPVJrjYflrSYJ0
ZDh8T0DXQ7bdBuUZvczigmriaBNYKPsZbL/wONjzkFWAckdahv1trC5Dh2y+CMBhTAN0QcVPf5sn
YBEPS7fbX82IpvglxmP/cDUhQGrczXEwXtagljbUWz+ahhP1mhiJzVXEk5WDkMBl8c0NBoQQEDht
pFjz1QUxMlD0Yj87d8nmp5ni6VVGGv7gjQ1cyyFH/66WFegih4AkcocknkUDnSEeuz6sT2RC9XW8
FlEAfpra4RvTQjIJpDzFGXkR3EypuVxYp+9YqhXHxUQtru7Bsy3WP65CA0KNJvk+QgznQfg9fvta
jYywOtjh/NIfsgx7GchpQoxHiH7NUM55R2c/HcH7jRNyqANAxPXRYkF+m0lxCPsOarNXS+ll1R/6
whCrdsTPI0sMZ5c1/h4YoPARIovho9U6CONAr2dXWQ7g/k0W3aaaO3tMwRdUwjkpuKd8H0R+JTTD
IH7jg7dJdwCdL3T/RP08xefXiaDfUNeAQqq2peEJm+A1QruVR103DzGRq4nLbF6M3y1Lq/cLJJHA
jMIw8OklRbHDwxTglKzV493AUZUzFaE2wxWbAKpZxZC+RG2KZ0WfmtYFZz7rYovsPwCUNXvqLfas
H6MDfg1fdNZYF0NdfOjCnoOKZ58L3n1OkPQCDGg1kjZm4ZpPNXYGL36rSc8woukexBkC/zlf3nSx
PUArINe2NWbeo8wY592pMF/ysfk8hmGl1unr0fkiNeORQgrAIzxX1uBvqbdcFmVHspUid2aJyCuX
qhXX8x2gUztQqtJRzkHiaVjNx7061lZ5DWgJjSxHQATpuOdDCEbJcDS3hgU4pI242KKshuJUdoI0
8S4zQFmh1Zm7m2UhJtTHB1BpXYNivf/kTAk7x9n0oheR33p4gqRO/onUJIDuAONLUZ5pnpDm75fp
XaUlVYv0wJNm2EcslDvknuono6uhH5ogb6DFP1liOY+zg9PjMeIgxKeb8Y6J+jvpvHOCh5AoPKm9
04VG3v3I1AActpZZbeNpUBVVCMmN2Loz1SVn008LBDyHgZvmHdn9rnDXZSS19WKbCjwyhYlPFsED
zV/pma/fuahjxqSBW7BYLfuwkGuDZ3PEDgLK0Ibkm1ZG4jgYtnukVv2b7uJCfqCgfJuxTCviZlWH
pn5YfPlQPyNvW21xHNcBtv3rSyx+9IpLl1pX74LmXvmNEIBbmX1deI4iWGwbZLGy3HW2lupCN22Y
LzRKtsUFnxn4bmrFCLg4RhP4MmkFmtK0sjngg4UYyejK/aSV00GvbeBLRNtvGqFDyM7CLsY00/Ab
j419xwNI11oCeDuX2d8hnQzdppGbTxXe6VqkQrvQSqAOnQ5pH0OqQuT9xgD47SLCNNvTnd/xRQzw
t3yiOz9dCmsqt3bh1+tZQZErKDNkygFJs8Mh8cbQXJlaVNyRt9nkybIAi0G3poFn2NZAcOW0kL/D
fzrMp+G8JnoNunwgPAlK/tXoUn5JtIA9QLq9q8zwkS4ljoEbO7aMTQw40yP2oM1tmb8WeepgN4p9
z7r1wSo/9ycbpOwj6JqO0A3FOLgTV1Pi+LduFGn3E8e7cFuJuv/Kv487w793C2jv5iayMtSlASEz
uU4bW2xollXz+BY1kjogeci7hidf8PQGx+GTWdjNbTN2b5fCtdONyJJt0BXsxCt3Wvcidl/H4b4Z
quy7ANE73nHeXYTlQ4bBwHvPQmADGU+r7chd3OYdgQOqz2vHW+BroBdDLpkwaXTJAcwQcqoPlRzM
twFo22YzEs4YJrbFx/FZrwzsIwx+g3oPBfRKW37j4E31h9wBKzX1LWiPrKeONV7RAInc9yjr5P7X
0kwQ85AKR0gyfdSqIbN6AI/ZOUjjHxBWrp+q3q+3mpxchMtLcOkNVbp2eDB8zdN+q8W+80O52pZT
za5RX0hgxGL7iMxWfxlicBI4IH59Lkc92YlkyrepNMxnKRBBkbKIzzSKTzPLhfN5mZTodnEnZRmi
EFkR7oF3TpSrzmj7G8SBThkYNYHYf7e1iq5v7n/0n9sjGAxuwgyaeKZb26cBvzEvimX2vUqe+OQa
r4bElr2I8vE0xGy8pODE8irQ1G/1JARdscoJCUVpbvcF3gT1fZUtohbkRSEAPrLRWwZcyigtfWpd
L1FWwbRlsvqOv0qIonTQ6CwXsglFghs0qbvGM/htlAZiPboP+zbcMzeekPbvbCR1wEhy6qYSklMV
UAdkw77pbYBakrypWUx4qmR2AsXxPgJRWJUjf6mU45Ejqe8VEnW2WUpffrFhaxwfWuYgnbX40HDh
ZtrFzgOgmvzxEZxN07YcfCQ2kyQ+a5VbQbFJiz7HTvyzVjUnmvGpt7TmR4katBWwWNMjBHmmrTHm
+U2SIK8MbP+ToQ3NeULib3lraZjPpuWdkal03IPAtu3y73/9z//zv7+P/yv4WdwV6RQU+b/yLrvD
x9s2//Vvprv//lc52w8//uvfgDJCl8cS3MW/JiTALTX+/fUhygPl/j/CtK7zvC3MSwbk646odohW
h5npVmeocVxMxLyzdGf2nQg6LbiXb3nSRjMhD3lckf30QoDglVkG0H1+crId8BxEyCx6eJwmJ8SY
8TFTEyIOCXBh8KEuXSB1kXhdot9Hk2V5BfKVr9Ao9/Dnd35M0A9aZaVWftKQg9rqjZ0ejWxqb00r
wT3BAP0bSf9oNqL7OOsF+1lRj/o4WQb7lLKXS39W4MNOxl8FThTuSRxv8jdSrOfnXxwk8bbUdB2a
ESUAidSvVX9yMntYAyytnRLc3FB0eZ+7rnEfhZBCryd+Sz0zi8bbvu08HiBh4PWgdLtB2finxd8c
EnsPnUWUfJNL1oTZNnP8Yk0L0AUaQ/HaGMdm27y/jg5B85UR8uAwLx3l1gNIztITLa0zK7oMIgJD
lQgfKb/QV8UlxU72TL241BnUfpC64P5QeH/+pnH9b180oEtd4AUcYXFmmM5fv2h1agdTEgh50bkR
3JCOklOPZTiLL83qSgWq+6II4ZV5GMozN2DSzbu5H/asCNd/9dFl6Tdb1GTi7kYUhjoer4d2aoOV
PxnZHTEa0kDSjt9BHWYekC6AXNMUsc2EL9VWC1ZZPPFvuXqQGa1VnkNI158FM/FeALwEvNHezhzf
dthFF6c6FCNKsnaBCWa6oHGtdQv28K0JXiNUe1Wx5lG2CayggKRTaqm2UiiKTtmtkyLNMvfAJyx3
dZBWJwiHVpfWAFiQDnPq9FaYeeVBZLSdj2/vHvrEssJLwwajVvQ2Gthf//xR4ad//VlB4Ac3AxOA
DwHmUa7GP9wU+l4bi8xyxwtgmb43SvfEhaE9GlXjnqRrlV7ZB+wLDqHmCqW75aUzk/LBMbQnsvuh
Fm9kYcoDooTGS6gdraFjX1DSN+ynyPA35OXg+OlUKd8EXdPurbRsbnPgTjYq0epRNxayuQ3VpUvM
jwMlKvPOnUQGuWaxF6snrg/lu00elMF+ikvzeYjASygAtskbp3zSO3A1Kq+pHjVoxWCS38kXFjQt
SoMTwKd03HfWmlkLj7a8hXARgQ1Ftm6Ye/KZPnzpOs33Gj6Yt5FbhwcozuHPj9PsHWMVascqKb8W
YXQo1c2/yO2TNeWbWAsxPrjNg3DCZFW4LTtSl4nJuh2zHoFR4NG92s2CHYpZfEg6ldpBizki5pHx
MpV+/E01wMebfIvQGJRFNcjyPpTrcvHB0I7laXVDp8XlQudGRCL4Gso9hUcDJm412z9/eyxuXX97
TMcBQgEyCqaBpwo9cj58eyYj4UkQ2vFFA+LOqxzXOtvGhJ+UgPZya7IfoypIIhMNkp26eaxnN2ao
b67s1KVLOPTtmneFNq/7O7+WJYdRR0VJoV55mUqvMI0QCeIJe76y03vgudsf4zLY2V3sHk110TPk
xlD54/DjqI1o0tDcJCv1qQWOCfe42K59aLllmFooNtwHqO7dp0P4iJ+TsX17vX9c6sObWNa6Wvr6
lcmR3t28Orkv7zsDwWymXnuxf/BbXmVZZrGNWvTk9G2z9fHRHUWSQBCOmnSJoZ10xPFOPy42al3Z
kF0fwaiglqDLhz4tMfd5FYGhqUUY6ndr/M5GLwMwIHbpV8MhSOpWlVbnWyaAb2CF/xOYO6Qjhfzc
pjX4KKxyODuj5EfAMaHpx7XoEWkA8CQCMfBdSaekreX/ZCV7BW+q/Oy4w69JapNSlWO/bUt+xh4+
BRcpS3OP541E/QsCdlquhZdksM+M7ueTGi265G0068uIRpEpDh9pguzCj/PJI8J8HQm57eAm0XYE
rOLEDTP1ih7U2XWEp/hoJJDfYp3xqetMQI7K6gv2h9EuMVGzPUy8/GLkzt4ZGftE0ycX2AZbuS3T
Bf7PNB1ZrBAiyzjXzUA7puliDVFx/F/fMXYz5o5GXGZsK553694q0he96S+8MZwfSLTeMy0Zni0Q
82yG3GrBKZ27p8w0w03WGOmLGNvFtYohWdGG7pNbldZFNByEPC14P1Uv5b4JoiWJYKEzMd0DKL7a
kB+N0AXlY6hJx4wru4TWuKdPtdwYA7D42hS0c5ZryZwtCa7BsbEjzbApUUmyOX9Gfr0JJF7nx29z
acZVckzNxRMGAhxauCOpwCTTUDhJzR7ptXbF7GDTtFF8JFtRCpS+0UDJpXbAc8OBNosUJYA3qqK4
sit2pJatutRaBjpVf9xT/TE1yduismFyQik1KoiXmV2VlqtJNABYC9lvedZ+t9Wuq2LD20X2EVSV
qK8jxlevOiV+uYyPRQpkQwZ8TK4qKOjSqNKImuotqD8CsrYyfN3ZJAq+sjiiglA7BAi8z/9j+s9H
LjY3Dm4cs1Zipv4g8x+NxW8j9JcCHoV5catQYX1X3ORt+napfAFm6aVPw5OhwKpkpD7EXYwNNoLR
ah75/1ljXs1p6m2s6WZydrMyRdgYRLSaEOIOsdLhyLA/3UwMYA4gNXYEoCaPCr+VO8MFHQ956CDQ
XJV1nq2BDLBPoFw9DKLvDtSji1D2pYtiwu5YBTVwrqgULK2gQH2IPm4ms6uqFXGdOFE33cx9aoaV
nZdbatIlQ55brwpzC/LYrjiQjVajVuSXCjKuVrdB7oswq9Oe8gaH8rgBVuaeRpbXoTkIU9cA+A1a
7NUDKw4Es5xAIXCoODTECaVJtmHb2L7+SG1bx+mO3F1FcI4aqI/uQdM3nuOnpQfaaOEYq67vf0hm
4pWwX99RiWIkQT9GXaaQzmZjZZtWjUrVpVEjTosdVTBOmZ+Bm9z4w9zFmea6tnEsgtRd1SjzvUnU
98xCRB7q0cjio+JHWfVS5kiNoQ7Ro36K6krUc6khusRG1m+GwEaSUHmSbcijINlSnxZdvOcp/tCv
/7w1Yzq73ppZLqoADcOBbiMTpqO2bh+2ZlwPNQdhCeMM+FbcHtwvevxi8spb0KVXoNQFbPqPLsgN
awe1SGjgV9v60A72+1vElopzr6ct6p9dcUrEcJ91Y/tAps4oi43dNd2GujTwm0m5P92TA10aNYmr
SctC75MGq69W2LCn87GvtMA+V6TuNzr/ZVCSAG26DMMV7sPVgYzMwE0/HvsexXGZqwWbv8l44Gkj
cL88DiTqQXD4nJDw1DSgq7blVlzigZYjX5e4P6ySY0dQTM9FABoFA5wg9yZIvrdJ0AWnBpyE0Mds
rV0sTfu2x9kdIFbmPAXjVCMFN7jfOgfk0ggiB0DYuysx7AROGDcoE4RA65KLTONErK0GJ8SwsINx
tSQo535rIOerJkYQ3/7zF0j87WBouY7luLqjM47aF+MqWhT7RVvhp9ufAwHSn8BEhe+qkhVqXovU
M80AXa3KoELN3Ry0X6g4AdN3CSG1NLPWZKSLhl+mjvCS9NcQbm08v2DmhtumxCYJPH4rSmDFHTiU
u1xKj7qQfQVmSF3IexnAH6G9JZdlgPxoxrJUqKS79NLOv/pNgaQnKlEeh0iDvLIbQWjMcVBAhaIs
z9dt1J9lL2BEKPc20nZeo8Kv3btkCrXIhjqTZOdoxSNJqSz23/l+cEl9Y9sPvVzF0xR5U5Ppp9Kx
3M+N+dNRuL8U2qTHnCNj1058fCGvOhz0EwpxxGc7/2kpr2oCZC6wkZAjLxzFFK0p1iIvrEXmxYsm
0VoMXFunP38zmGVf31qQKnaYybjFXejRs6uYgQHCyC4UVne2ZON6UjFr0yWMGSQFHXDkLDZqZdPo
gYIlvoSjD5kJ8mN4yn3wwwksu+P1hIBUE186NwoOQ2c1q6JMs0f81inNTulzFydpLzJiZ0c2YPP1
E+/jr3PmXTr1s1ab2ol8WwYKnhQf/5p867yqHvPT7DmEgfC6ujbndTps8U5N3H5xEwAovSnKXlwO
1mhaR+8MuauMVgPLDa/XxWQ1hwZ06QA2M3GYuJZ8RpxlV1TG9HXowo/2EuVRZBdl/tGu/GM9kV/9
dPqi2c1ja1sXlJ63DziH+ncuK54jhItenIYXO8U+uE1ZW72YgXV+A0XFpgXYWPCjAGnDmXA3qieD
wD8TKOd9zJat8fTeI0jOe+99HigEP6xCa77PA9uCf6ZeHsTzK2QJgJ1BABCrWuqfJqdw/9Pbozf7
/hbI8/3tSbfxxrxDQVjKbSU7b5QcgrGudqv1QwYlZrt8DHCqQuiuLR9z3XmzLaNLi/y0vjH/m9+C
uA51qqC6a3POcKtE+MO++il0A8D5QTak55KjYoy1Pbb5lIGa01KgLtsZVishhPArP2WKCllyezxp
skYGAtUnHkiznE+aFiRn/LJ+BrFtf7Im179vnXHNWep8EuqCsm5ockzZAzkIXn2Pdac6z70RRed9
1xYHckXqE5jGkAVb6jIjmTaGNXwBT0m6Apuhed/lnXlfN022G0MNsFplo0sbVmKd1LzbLDat8xNv
Cjnf2bb95geI7w+jE/axMzkCzYC07lI/KC80K2vy7L7ANki9ClkQiavOAG3eLCuYfRocl3eU2HYI
iEKQH6WOUtCiaew7lNoNKlYaIxqey9epA36v8dNnEUfRvu6jYleVuvGS+rpHDlDJNtajjaqDEaGW
B9PF14YGaEnuepoWIhC9yv2UH/6bu6J5fVc0mOHoumGZlmWhNkBXX5UPG66qj4IRIkzaKbTBpr4U
kdjI8tnI9cyC1Yt9KSa5skGeu127boASFlSxrcIskB/oXJdinrCAOIEurGkeXQaIM9bIIIlAc5cB
EyActqIRO0pblIE2dy0hlwsdyKckBlaqUU0L6NatsIJpRcMagozJjpqQmz74RhAc8d76oy6wH8gK
rXwpwQHlFZGdb4uuvxS4df8I7PqqoYbGuGx+SNleDY2wSDX0Fx/kRNKVaY/Vvt44oipvia7VpZ1D
tSbL3CF7vWHYpt/+xQLEWrxqdAVcKETr5ar0PVNcV3TJpcNOMZiOWmKzQlwWzCQJN75Vhcb3H/zU
NA6Q86ZnYedJF2hkVtdsM0QogjKnw8JjE5Vl166IHol4bZaLqu6UQ7ntFV7AL+vw0R6gp4ftHWCu
qgfFir2POA9+yZ2DclQoM6cppAwHYPjrFTXpkisjtVxXgvQi7pzN9UA/Pf75C+6YV099g3Hc4GwH
lWvMNO3rTIHTSLD5cYAB8qBAhAgF7U9DYb2UseE03gNUqNJPETiRPnU5Qy2tHds3rdlln5K4BNox
rmzwnaCra1CkAAYzA+DJQWFFJxQjZougQpzqAnCQpNpREocukGVPTmEV39A+ntI8ZNfL4oBChmS8
19PY39lRp7WlotLZhNqPscVtCXe/18COkd4F+hiFi+9dGsWB/bV9TxInvzzmfDB5gIX4PsKZb87D
gBeIAZ2JlBJlblwzZ6dBpM8jxfx6s2NQHevfRuN2ZKcOo5VAyc2fPwVE1v/2MQj8poXBmGDgP/5b
cs0xbRdbfkRK+sSSKEMEM7n0gqRvQvAi6hUqdAJ7/F5NenypcaR+NNJsA65WyPoAgvSolaGJo1jX
I/tSYesSMbkpROA+xDlq5secm5AoaNyHpNT6U4LNFOgv+9yTooqhhiiMPTnnOmgHwfSz75NqzL26
n7J1mQf+Vvo6fyhT094Cqs31Vxnl+r0l+3YLArxuLyMfu1mQZzTIX34Nw7JFKHpEZLwephfUkq1S
nNFm++KfIsaz2P/qT+vkXfJjcCGgQfWsOrSGdxYiQ55NtaxLn4bzDIx9dm/40PEdy1MQ42JPOQSl
pINLrA2Hokh3ZKLBxc1IcdME4ht+RoTibbdzk5tisHWgGXExUUxz6Qr9U1kX/WFI43Jn5yaOqUEg
25VI9ebkUnNs03jXTfXr3IXG030hq2A7paD2X2mIKBxzKfQjjgtoWQJG6n9ofnCdmx8c5mlqgWWp
eSqNhE0HgZcKqMmyYjdR1H3pp9DctnELHidj0nClEYAh2c2H/uyu5lCrNkHTMODGtZm7NH1eBAKl
oOUqV3/+6jvXD1gw2lm2i/QEx5bL0o2rByygDT2zU9Q71GMeSiAmUYMH1bQSKr/MeorfW8UUvtmW
1j/6FZaFzyby+/vc/4RzQ/pFZqjJE1FvbBM5TF/d6qlwxvQLU+YI6e6tFprVuU9yMLoXgQ+dNRen
jdJqP1u9DmgWigL9PoyODIeEdawqCY3a/eZGtpGcU72abm2J26cX+JC85FpQn4MMAtWCdeadDw76
Sw9OAWQ68dL/l7Hr2m4cV7ZfhLVAggF8pbJkSc52+4Wr0zDnzK+/G0VP0+2Z03Nf2AJQgNy2RAJV
Ozh5ASFqiNPftiBqfRigGfDiep8xGpA0pRlAVaeu32FggurPPMODz/1bEkVYCuWNP/9NHEfV8j+C
SixdaA6XNvIEpmZJ61OaoDF51wsrH89jAnSPDiNu5MlCmZ/oMsZJAUcqXJIGqCGXXo5auxky+ClR
CEvb4mTB4+l93of2HK1mU+TSrD2v2RoeC9xU6W+GqOtucrvMr9Gg5Vd61diw6ssDL1l/GpigfbcN
CpygaSBWOwZ6BQFDAGVxFEd69e+lErVeMHrhMRLDw7I6RTjwub3JxLT9sIaaaeHwfGnT3RJOy9Cc
qs9WKaTT4ZAda6coG4ZLWaQhqk45nlRWCsyW6kv0OtFdnFpKALgBSUs1lKHydBQ/BjN0q8gwYLqU
PfC+s14LEwgZ2JPARa8H7aKGFeBG870T6r21WFdV/hb1PfjcFu5Au39posIy7uG2ip0hgCcrNsJ9
KkgLbTc4Osf+0uJQ01Ssb6vpIVoPi8VdK3QI+uCTBtDZdY6Acoi2a4uJu+ngIZYm/Jo1yXbaNZAj
u0yz/IAQ321isMGwAamgUcvWBCaC/jSyaIQ3ovYyPEOVEtFaW4ZTWetCE3OCgCnkUCEx4+RrSby4
eZa0y1OB4uiXOu2clQ6M79nWAd9CBapad+E0fGv1NWGVWxXAVQAce72DFvnyRIhP2EzaWzA18FAc
FLJrwYLOANEJvqcAsqNirIC0dPkQGPwaXkzcoJOJdSIjAT0epmmrTNU7fD94YcEESwBqGRO61KWl
wtAcAjLmXveTqzMI+z6pshAWNSA1jBkezMOYlJuh7KfN2EfynkL06UXg8e2GprEXpjAfPGmwdZ2D
QFFCyechQLHzpi/qNwhowUk061D6zMJ2HZWWhcwKCHthAvE9SDJMx8HqbqkrcOAr5Bap3RwNR7vD
rW9CHc+GalzUOvfLLHo1tjKCdlj8+Km/reEpAvrf04clITYAskcjn+lNCzLQqnDDObRJ9kp98yLq
54JRUXfgsfHFDHyoSdU1IDqGVn7tFHtwCQOSODlIw/vmlI6/S2Bc4JqqolcrPhvcFMCbYx4AR8xa
feqnCOqLwzFbdQ40HG2ixlFnoOh2nQaLTDWXgj+MzpOt5n0eBdM0QKXsFQT2MnCFQ0go1Nk34Zsw
k0hb/tQE3bBGWYdd+6EddkMXwcc4xxkW0mLlLkIFFPaYQ702Gs9/LmUP66+s0L4llr6HCFAYuG0Z
uXHSs59OJl7jPnRex2yoVlaclhcQISHbCJXp3NOrQzuKF1KMpstC3RiddMtRJrih/q72oOxbQXRs
xbKm2izMjXnYaKuD7Zkvc9yynlola7v3Vcx4W5Q7qmlzPIHAILW9uWmb0rlMwPbSoEFl8tL6GGFV
mXfx4/aw1MXZrwjq+32NStFiCr34YcJJBLmL+AT8L9LwQDvzWIB5l9rJ3EcwaLsb4BYPgxfX6EYJ
kUylW9kLfQPGTHJkMtVunCaBeOU87CnhSjWcDtDOSqAQzu30rNXKDjtO9fAkIuR/yH0kreD/GdXW
DdFZcw9Ohj0LI2xHQYWlCw1EOkTMAx8F+qnvkQR/Z8X+3ZnTd0DPoJGvhFRn9dTlHNlz70XUI/ir
i3Lv3yK9yDI5mXwJB7PafZg3a7GOmKipiXM0oL2pC+M5yL10YXDfxFBlLIPssVUXu9RegkgfzgLb
z8fGQFKf8R6sGdFkj5WWpEeuNZCEULFN0gb3ZRMC4olBmvD7dBaCShH6gOfrfbLxIDq0b+UwvkIt
aZu0A3/0Wl5f8BRoIMuFfk2FSRXWq2ZdmdvQifkjGNWrVCT9DbQ3ISDA2fiKHECiVOWcfZDE84qR
WrGwvPcVqZ/emMJYCrRVAg1YpMe6xygMFMW8eNGY6Z9jZAtcw/aLF933qp3ddtaGmnYpupUXASNC
TRk7Z6jm6He0Rp76a+oezQiKDWoN/dcaYY7jb8WsdZnkDHwfZB4oB9HmUOzAQ3/uWvqRiBMrzQNV
mvrmvMSQAr5mmsnL3JxgAF9aPfSXkXm8FuKQemZ3ySqbw37YHy4ynvSjz1vkh5llJdexwWcZ5M5h
p9dAGqyTvI9A1u78DfYVcGUJWmjydbZ/pYsOjvO+qFnilmmQe2uZjvhN6vtO9u8RTp2CaJ3F1leo
v/mHuUlzYa2mrYENwkNWRXdhGsyLRqztDx1u8hS29FNzav6KjcgARgY+lhW4GzsYL2E74sOI/AAu
62MH6t3FY3F+mQecqCtWnS5RtAaG+IN1uQmQitcWUDwkcPEnO/PZupyGaOKvaGrpdXmqpCePzkZA
EfYDfZ2+nu+9eHjV14G+tQ4klPviOnPT6XttreE6B23X0Hzy65ytq8YC2B3Q9TFww9poAaAZxF5q
YXseM1URZShWUkJDRG23skD93sZUwcy0eo5ZEh8QHpx2SMDATkBh6GMFs/8khJ/L/gQxpOqwKN/T
qwaQJcXXOEIu9w4ssvExB//wPmpjmHeh1bXm+Nib0dlL4v5KXVaj+ys+VD4wJhj0gA7dYKtmbWh0
iirUKZvsR2HGOeRu4u5L3Y3Ya5vcP+V56zx3Zr5qzLH7EuXM2TWoHG8pLJL+De7J/mNstckZhfF4
DmNOHa6GpitwuvOshziDpmWGD3DBbfsYJ1F775faUzdySDSBm3XPkaA629y+SXDTuc/UhZUl3+Sd
GW6WPl2v73XfNG8oIpFgj2TwPwb289Tr3HwabN48Su0LNTpICj4EIAxQy8Tf5AGYUqimB9ZTGGje
PXBd6zlS1t097kj4ZnvWI06BZQxtjxAchIKFOJrKPIPIuQ6mN50hY45CrY9b2LWx2XQdU5hkeLmQ
TzhVPC0SD7kf42lEYmO9DdVub09yEHAkaLDp1UqxAzBicqFCeYuae/Yc5VqE8gIwqjAiZvdm08Qu
4U5iz7oVAFg++1BzmyOKMfEfyqb8f0eod/FMuOLpMS82I6hrLpSfOUy7a9gMdQ1kgIKh35rx4IOt
iIf4GgWkcdMFQ3RrBCmoiYGMbtvDUDfsSr10yTNHbLiOTff7Qip+jOCIGpYQZ1etOS7yzB2DFrHb
4tuTb8bI+pK0SXCkZec4K8qPvWa9zBFFmAg37RmsJMDGff8R+6qD3KhaANIi7z/i3GbHvA3ZdVkO
uAWxqQaOoiBNYFazy9UPpSeDv/Y7u9yxvHuzNTyqCliXP6kWL8sPrThg9aVOdf3JMId5rPY68ZQb
9b/N+zUG1abcDSN2aE0bn7mm/xY5Hc4AqgXDen8vPXC/qTmY+XMqUSqqxk3mIVE3KtWors6hr+5V
xa5TdOTRHPE9ctijQ7XMKpi+xXVa3TRqMPKT9wXn0d7YhI6BhQrerzKIQu6sAveR2BpnldFFb1TW
ETbORXhDiqTUXwpoOfCcBxsSIaW+qUuGE7P6Wwpb+n9NTzwGEmJa9Fs59DGc6Cf2pZ/091dL36dX
xRT4bxMU5OYZsqqvdlqfmqkw4AU86s/g6sCbgg334LQiazO82FWiP6tH/20R8IdWxUBgSJwSaH64
lhVl5yTQ6g2w3dV9rg83kNA2XmBHZx/GwMeJVGkbs0kma80DTIuaaN1Y0dDep1UHGi70uQ0eFt6K
OFED/ufek981gBYE0lvN7KlKZPF+tCGqiRQV2CG8OVvqB+u5AyiWFdxbRsGeonZHvVFQmVAyYVdq
1dD4vgkEuP3UTHjH9wVuyGtqNn6qbfDLz+epmVmgwhEW/GibldwzC4dMaOnowgWBARuKGiIPA4S8
HbC7pwECPTBHpGYlBucS6M7PMHaGPe554F7B1OTYOZDV6qu6vwrwra8R6Ju7gsOyulV9y8CIPyFM
x6FmuvTRq6Ts67UGEdD1pwHJ+2o1yibZ0sAyKoxOKTQjmUBvSQP0bqjcfXPitjxQf2jZ01k607Qx
xy8egFr4bNvZDb2q4fDWuPTSbzESOCisuIaXxittckYoXaOThukS0TC97FITibmsY2vBc8BJIZJd
y9LcU8vvxxiaTureTW0x2M7Jn3w3VAM0mkA97T+AXLrtfM6wCQenXclN0zEd8KY+Zdhs6QRGX4zh
mVf54M4oqh6+ltjgZdsFM9XkkNwveX8hyNQIuqVy6npbAtL/MQlQImvboDgOAwE/XXsJyLuLzjZy
Jah8Bd+XHnq1hHpQtpcuhTnBd7suVpEJDapRD65+Y/uPhYQU7TRAEQDu1sEjalUcsvkjwANqdDIc
7wGgDzVEHRB/RWqD1caRwrmsE9zTIvx3VTicNpxL2VhnatEseAGfO2dKgOIQmtv7kQ8jA3zkzT7z
jhWU6J9qeJiucUAO941qwooUjGsDwnoUrMHXfi+y0VxRc+BAGYTWAC6iCi5qvbxOWXQ7x9bAj8Ck
0sUNxO9XbYKnGGqo9/Q2k5Y+mczrLxTaafjO4rEfn2gdK7DcGootgO1MsKBXmil4pPrr8fcmjQJH
ps+jrLI/BoOS/rH5b3PLHOoFcQebco9jaw/7nwe/L82TE9rVHRJi9Z3qMtPAPMU4VdxRf8H1uctp
6nVWxOAy6TbU3iDb4Vx7H6bpUu3O49a5TuoShDlsOAb5FwUs/TirdZAp99ItDcyL/Jq/BAc11DWG
ibfrGRYqAbOJ++iN5DupC8yyI6ur/EpA0bgeAZxOzGa7xAMu8Uatsoq0O9GAVKjycBbx1onZQxx1
rwNePIFcLBjCKvtGQVmjOdsOZ59Vmwfp1WwL9cHJx7caWof49bXjFYqK6bVJQs3NFKanQVJ0HqAZ
IcTtP8yAd/sIqFpqIQcX8B3p7iK9gc2W8wiKi/7UZB8af49QWMn2FPb3nKEO74ExcOCvAyj4aPbi
RYvG/FjGSACREQ8OBPleF7UZn6OJv9Ljn3YGYANvmcW9K7Uy0I02dKEmDagI2gLQJgHMBA1ZHh4c
qUmvQLAHopA2Db+Wo3eAjOD7chQc4oN+lR7uGya+yVbQ4VsZaPLQNlaywpNDPtpROZ1TMXylluhS
aEgafIJqr+0dQjaGjx3rODZYCsCjmkacFtcAm4usaIETjKfwnAjYAAjUYx6ZrxfrMU37XVey8HGq
4BsRgVzr0lQRp9nNOA5rSNHlJz8AZKgsejigsKig5ujpyLKwLEt3f65/aFT1/q3+YVu25qAqDkkZ
HXjbT0UpUUSFhuwFHtI+K45Cx9FFFuyH47Et6zsIsEAzdWiBO1Q8ZhDKDagNTAKMLRyIv+P28NVg
jv9mGPh8obZlPtc8QqYhY+bD2LFpnQFndVeUnb8tZN1eosGbIN9vRXh4l+3BLyf/qDlGd4IzRLTv
Bm7g9Jm125Gx/BYAWH8jqqBZAZIMZAG2myu7GroXCfgycDF68c1M/DN0UUffzdt73hQhdAZ7f1M6
KdwVLHA3hNpyaZ4i/9n1E0re+Tr2xvxubLpsG5bFdGY50/bBoNUoV/bQV5kGbWf4EYMkEAoReoxd
d9II/2CZpn4Cx9txNa/Sn43BDve2aBj2VmgOHMDuuB1MeNyiCct70GWRNDtR03HEs1GU+pVakWxd
qI0aj1bVxQ9VEG2p2xdVcZnAPZ3foM+1IzxGjfKbaRqQP3EbHZqGKDmjztTGkGlQoLjWiUw3t6by
RCC0+lezD5B2RZLxwfPSu3ZIh5dk6EFjaSfQWOxQ3uiwJtoAkRm/ojhw0bTW+oEE1x1gD/2Lh1PB
poP06w00LOwbK0y0tVDwz77qd3paZrdjzNNbAToM6BUjLLEt5AHAAk5vmQOdVQGflB01KfhXXCTK
dseZF8L4Kxo2LEM9Tzfh3ENNA1Ia4DgBB7+MEixe8gr6PSyMb+i5ExhsJfwieKBWi23q0rImf13A
ReckY24AnRnP0ryxgacdDsAS0tt9djPUwloPQ5p95dr/OyIqZAdibOH82xoRn4z/QEoI7TM2z3KA
R0DJWFgaSBjSVqXLD4As7oEkzUosXIkeqpKLsAKJL4SxFm8iGbWzFkOtQ5BhVlmg4VmCgSZpmuAZ
NC+gvUBtmokTfguFpl9iDSCRh6sG+PC1J3x+kuqCA+V0oiYwYACt00vqpOEYeIK1lVnQ/FKBlnAQ
Qy+XiZ/WWSY7BiuhaZL4oKojnTOBJO4S1rYNBTDmYdztqQltwex2iEdxVHElxVnJmN1SXI8M8n7u
pBho7TzOGN0Q8PCV7NURwRv/IqDqIOpqpWt+c4Z6LJA3cT/3jyGqDdQ/aWZ/p+IJ8Ko12sd+FQ8E
7VuAjfjeKjLtzKpBO9MrJQN0DtqNM4zph2441E5IpoZOdwjS6kKhPvNgeCjsW8DL7gYrHGxgBRt5
TVEtXdtQQFhTky5FW6d7n40n+LtnjyhlTWskpxJkxns0ddT7Isdz3KAU6aPAYQ9yEebKUrE0ARi/
J6RArfMyPS5lsqP4MQnYAZql79O1AMkPCdrUoa06GGa0cM2A2Ns6Tdr6xMEIGFEcxy4qrMwGIi7G
C4V1g8NGl8WaN7oCp1BshKG8T5Pp8iEI29R5MeqjtZY4WlWW+gv1a9yuD8w3bniXawWUrVl9Wi4i
KpoPTZOafCiRNNTXSxi9otg5Qi3yaSqFfH4PiglqX27MLA7cLtN54S4TG2rXLEIvLUxDYxhgUwMr
BZxe2/s4lgKUDt65peTtfa0usC/KV9ye4j01aSBv4Z7RBPc0Sbk57Atheu6k+93cB4cSA6iHKT5Q
PDOhdG/W85gsgQyPbHER2I3Cf6auv8a6OHqmUfmu5DgrZk77w+dAYLawz3j2dXMAnTrsrmHp5PsJ
m+Adfuy9b+FIApyWgobn7I2DDD6pp0FeeH85uicf0yqdthn2sDj2ILQXkq2s0vLeoBqzoQeHhB1J
g4Jp1RfiCQoX44VX8rUzOv3JiqFcjX3E6zI2OOZryaX+xPQCEgt/R/7LPBWJxzP4aXWw820DxRw7
HM8RJFJBZoTMHvUtA6YapaaExDMMDj2IZYGNhrOamtz6TG7Kqqo2TEvlFpg4+1hmZQ/aJWi0HMou
z3WjfW3qwvvZhoUbxIbx3YHCIIgiefjgCeuadf1TIKEW6o6sxY5BXQJN1MdwQCHb/fySxkG4q48x
jc+TSr+ZZy7TP8TQyxASIH/e6ZmfnyY2NwxLByXGsTQbrPdPfKputEyIK8n6poE9nNBlcMy0NnRn
jRFq59Pwd7tMsa0u1PiIOtEdCYuIJBz2oMa6lS78mR0s2WhfusqGE2UC7rAB32vI9jvlioW9g70j
Aw121RjmdjkZQegmcOOYMTyiwaFLvSiEzlvcz0cpQAfyW2iF4qBknUVUoXqinMQ+KSHC7GDcjqko
ZkKRXDQSF4KRBxs/ONXVhzoy+OnPv8t/pDRsZOcBPBCaZXO4nGifnsw6VHI0CPGlN++6bloM/af5
GSZ9fPUyJ/W2UFtwpDtOUJ2R3fj+lKJHF+orR6u3Ia9xJdElTwbeTYwHmkvSD74ex9uxqJEVU4JN
tSOgG4Mj4GV0uun5n5NSiPOs+mDI972ChHo6yOc98/NDoRSEqM+sWTX3mTVkhGjAF7/FtWru0tcU
egUpsADeaSBGy2Zr28hHOn56D2ynf8nKQbo+fj9f0iwGhkxIiUprU9735fRM/W2amGtkJ7OjWaf5
i9MWq771rC9arf5jyGnuqMn5hFOsGb44AS+PITBha5qu3o6nWnLfxUEwvx3FVwlcoujtUg/42z//
YfEg+ZSssrkFWUtHaqYAgeUfGkNxV1qGDWL5jVP17uQYq3fNnUgPrwOapNBDXwfnf3Thg7eahXko
Qq1B3yGaiW9OdFUR1OpL4MLxdz5hO50foUUeb3Ugvl4h5763cA76Lji8FSzpl3fRUCEir5WmV/Zq
BfxuCsr6ri9CWC7owZ4+OGBec3xrJ7xjVEDqHTYSMNA04gM1oaL2YZLmR/tcMOaCLd9sI08hsn+/
1Bq4SC51wjw63ZtNf/63uKWv5NkZ4EzDekMRqndD5XUTWYbYl9n0Sq2FgK/ZcMMJ1CD2XK/whMgv
1LWE0cwJg3O/J+4GgERc2V7IbkNOrcLBsuqC6pq44YUY1iUUMb5N8RxQA+68CqyyugQ2iDN/CrC8
sjhMjrMOQY3g6f7Pn6p/YAxtoUFOyCSdEcMQ5qfbRYb8TTNKLTjBeAf1NLcPu2PaxtpzY9iujHj7
aMf59OBF+jooBH/uR5ix6mX2zYtK/txUgwOwQgYdFDXHScEClXZcwWwWsWOZemu8Q7SfVzTBbObm
NMByB3PVwZN7Hr/+ejvu2WsxwOx0AamH+TCtHegob5a+xNGtK9TZqGfBrSdc/xhKAxRa9yuq9HY9
RBpNAzRUfH0KWKNkBtwdu4LX4N0Cl2CVxpemwz0s6vF/QWGOeqEyYVz8DrnoHl4cL4Bya/tJg64z
jSa/L1HY2rxEqw20hKYWDg3+vgTN4bXN5yV8hY5YfopYVn9N3PMPCx4KdLlbXVoABRFQaoFQBY6e
4OFkwMhcYa6WAT2I/yMRI9Vn4GMexsZzWQINLxzN0jmgwr8f9qwyMKypmOoj8k3ggagUaqsO/ND3
weFe5Vvr35vAo76PmhkXH4LryvjmcIgBRYWRbRrOk63vOeaDwzxI/BvxCyjc5gNk8swHKKucbbOB
FKTqgs3mezwNxoDvnqMmfKHWr/gM24zLvGBZ9bAIGqHXnVutBn8CL9wTkUVPGMBag3hroOVyrdSF
+kWV1dRPrd5MiovThSvRyGxr93r8UE44zsSRDq4UEBsAJXt/pSN0QzhsV7xOmc+ksf2gs1huYqtD
aqK1+REF2naXwglB3Q4h6mKN0ReRjvcZDAX/qpO3II/SnwNuwq4p6ug5AX92nTiQ94K1m38ILJvd
wuritSmYDZUBL9rykNu7vBvs1wSMNJYN8aMfWew//uTiMyFFamCgGrZh6pbu/BMPHg+9oU0ZKlSy
k0gDjezcamApJEHDN2MmGXw70bdcvFZpvBnhj6WLXjGk/Nc6iBPrPh+fe/ga/ewcD767KPy7TlGv
m8jyfoyV9ub5TfBFH7BDAX7ZeJhCmIzVbR1fKybNXdcOySloiug0BiJF8h+Qyfw/7oVIK376oINu
K7iND6AA/Rabp08f9NgUHVKieXUywBq8AVXD3rdAtR4aP/cvgzTV7lxrHpmDTC40eqJvHKZ1ZVm0
yIsV0Ro1M/Y9S0Eb0mvgCXXB+Jq3dXnNrKLaj6OUMOSxyzM4dQbQDe30MOCO6YapjlTlhHwVrRS0
ODzAnfvnlKcBlHpM+Tz6ZrEW+BXfcr23d3oXdUck43Rw38J0a9Wtee/FMAbzAIh9k7Z2NVMT0m06
u+2kF/zlJOm3IODmC2zGvBUtEUKXv7rim9jB3mEYdznYzqvFcozp5R/6auVKRsEUV4QpALcm7M5A
85ersgqAqBj66h4YRXOq9DvPiKt7C7fyQ8zhk0pjwTDKSzIgC4Y/ZfEcoNIBiPTYfcXv4Fp2wH25
mvPkaaGNz8mIMnotux9QG/7qlfic4DgdriTqRBdo5UerIA3fls1jXncAIOjxG20lae/4e1cWA3uW
Q85/5wfVKi85Pou/v4pEDHrjkJcg/2h49WF0g3MbsDB61df3dIxULQh+f2jRGB0qs3zaGCqSDpW/
5tXqiKnGaB6NFWj9/+b9WuXXPFoFVAbn4LRi2FThOJ5sjQ2nIuOJO7WFPvf5IMPCXvXvC8UtTXpF
fV0CQW/kdfc9DHZKUA6wXp4MCaQ6On0zx43lD8nt8cDtIbu3QTzbhUFQI4uAZjc52X0MlcFVIKdm
T32N6sNXwHX0tLilLuSHilNo1N+p1foRmABc4zso3CEd4sNOQ2Wu6KJTsope1igx7lrkiXHAUnmu
ZOJnTsPUbrUAcPWxDuGloBJcyxr0yo/BjoNAU7gzQDs7ILWOdCKwwGcLJKcTNM7No1kFMx8w72J/
PDRtwbfFCP2C2BFwabKb4jCKHEJjvkzObVY8BAb8HxIh/YclgvpSFQFA8QPF0wX3nX9dI7LzC7Je
T60Zht+EqNd2NBivsP82t700zH1RafFT4WV3FBDAIc0dNCTts8iGliBrwjUMdoNvpdasQVMzXtNQ
t3CmgXoMNh9gRPqtt0XKLccuEk3N8MOHFNgLWaWAoKsu3BXfI2iQ+n6PoDVGw8zXAJ9Xl4pbD8CM
Ql1DC5FCjJrqNgKeZmUMQn6DOxdSFBD+lTX4xuDpFDBfG95jizEwb4Ym3YdJNaxGG3tyI2n2LPfZ
z8IwgBT1yi+N0wTrITPHaw1uygFVwHKvOwWc8tSkXk1qQG6DD2RzbwHwjD9MHD/mLD3wzDJfOyvx
drE5BNsKSUaIJ05v48RsaJtbxZ1kxgt1gxrHgGmE9QOMpa5O0q8SUdp3esSsuyY37WORmz8qKA9G
EK+ogNeHlqgnI3kIwED7EsMpRYf6V2pMB00DOjmBOcUXXuk/8qQQt6zoauQLOmS8VBjk1821gPTj
AczCEJOzKe5e/ryb14zPmRQJURoT303HNnVI03wWDfRMDz6FuhadGqcTkHbQeuVEESQbmJtBEAVl
q40MBvndir3YrYxaf+YNCP++Fg+3wgnAqhNGffKmDhckMXbKiPu2MRLYBkwos+lp/WS0KBBCOT5b
gWRSP9nd1J1Qf+ZurJqlDShuZfaR62R+89Twdrhg3/1CU2XWZLe59M80kxkmu/MaBwxKTGx5IB+y
/keDas66DgJ7XQwiB9MEl3byi1MX9kh8LW09DcFrWtrMbG64FfcVBC2CTlt1SvWiDYf0trH0dAcm
AHOpb7nocXUUTVSgloRYunyIhen6pUzYF7hnOW5UhaD4pI0ebIM48lxULfmIbeXI1rOFHITBxanE
/ZZc4UgWcrEYoCZdJlRWTgzk8qWLJnyKpTAT7qprc0g4c71Kk7ejJs51ruU3EnsHBrM4OCSBjiCh
naLaFiAGG9w3xvc5tteyfcli+Ne0+DldPy+0M3LyW1psnoPD4cq3xXhxuO/c0gBUnkOXh5kAKOve
aMAn4IRO6JHBbaz+fnaro74MbJq1mUKz70Nn2/egBFsMmQOFZ1A4B0D357lLF/WXnrL1jmz9P1Ry
6UTy8cQisY/DBhaqwDpKyP8QaOrBiPNFM0YnO03BgS6RTEYKOcU5NSihhZqF960iiudM2T1nkI4L
nGk9k55hp44Zf/5eGp9PUGBWatB/5Q4q2hwesJ82llFomgUSZFAusnlyMwLigI8qLvRqaaZ5qYyu
CqTY1CjuNO3WkUWF8voIPwWQyC8VLLKptVyk1d6lYQC7ahVFlwiU1VUVoXwbpgKZ5p5ZxT4D58gN
OzinxKWDAm6idOiqZtD3TgyiZgGi5pa4VuSDSq8WgpVh8L9DlIY/jX64qL4+EPd//r3p8hNAC8qn
UgKYJWwThDg86D794sY2ga5u0cFcElQ4WOsmlpZsB8C9i1cUmMDNOkK+w0M5vhAu9D7S7wbnu3IA
4xk3Nw887OljBBjZw2uRBjV8QKAtQyfZshvgRihr58DVSXYKIClNo3SwpdGpjZ0DnWSXYJCXqmuf
BbcST99tjXvTuu6lGa6AMe/WcS+dDdSg9btIXQahwVhgYqnyowSzIayeQ1iQnwZpfQN4yoOnXKLf
zRfOdnUNOR9qUTi9onW0uMEAIsq8tm5xhi9OmgUFKdy5oew/RRASLpkm8ZPk9qkeOTrnl6rtJzY6
/21kvFrOpH8MUFG08qSWp0nUpFfUR82WwzvJ83w+vw29Q1508BH78Gb/ay1T7++6LFYGtniPZfl/
/IjL/yNXUh+Qvj0tP9bnaFonSaODnvoarN0t7zz0msBuyU6/yDy3ViLOelTbavt5dHBfF3kOsYtx
ANCBRyfpVRFcWYWHAq16SRfTSdrcXdr0agqA+BxNyCwmYCHNgcsSg2OLYPtpxITZ7CppfXvVlulw
C/X27yCjeYdRL/BEsXWt2saezuHmB9MEdzKS8TKmkMXs4FnUSJSp8gK6zHzYEjPf7H7GLdIC1C37
OFuryheSDb3o3Aksks4NBgbpUjx+t50G+UlqRqqPXs2RAKR6N42WwCjXquDtnYn+XNvlD2TXtB21
8AGFX4nZ6iDfhLr+0xs5ynsqbrlAqqNeVa3Zr7Azb3eisWEPCe7WiyXtXTvmxlfLgUaMSHX/DJ6e
f1tGEroOIMN99Vj5pZda99CYQ3aUuCFtqB/fUvgtVvCc82ATWGbmAWZG8WPM0qc4he/tVCFDDNFU
gOchheq43AfVBnU1AXKA6pT4Zp2QbIC9KvqQrTYujfAYtPNDiGEMLWwDqZOGy8j5InoYUuOQM/8z
hG0MFhjzcECoo2NcggbVdbw662ZWbaG3H9/pSVasDSern/I2BYynxZnTSsvnWMbNz2JI1lkWDqch
sFBGYEy7WKjPbiA+Wa9ah+uXuS81IOcf9t0hGnsAGtvyfaBSr4ws5ztngsIKTPkQR500T6uBGw0r
vi/bwL9E0Q0l8oHP2nHPDC5zll+YcKdQzbmSVuUgxQk4ilGRILDDHk7nfgdFcqEgbwA7NS5y/rdE
dx9g+7iOowxHMUx5VP1tEY5v1B/V+e2fb/XqOfgp++LYEMOzULzSpInMw+eHZF17AyilTXnMLKQ6
TPyXzY1ncXwcFSMAiSjfpWaTggQgKijOCwsV0kaxADIObFLsyX5dQUzFhU5mcM6jBpgskZ5kVgVn
6gLWIgKDRLWtlN3zeJB3QeE5u1Hvsk1ltuxZ5yPEewYWHP6PsvNqbhvpwvQvQhVyuGWmSEoiley5
Qcn2N8g549fv0w2P6fHOxe4NCn26AUoM6O5z3iCbiqMmq8ScEPwQvSmWVqXn1q9VU843rBMOdugq
7zXTznkoWATLpht9V3FtPZhhna7jBi6cjSvAUwECb3IamHG11b+ynlpHYadc5YCgLxt8vKr+JDtR
fED4PG3HneydtUSDjJshIZQrK7joxQcUbH9Xg+PaSX6c49v5uotZt8te0kQPUZnWtyDJzRczd7aS
NsfKFV9gkfvG+N04hXDh10gTKeZ35uEf8VBiauThfzlJ7ZX6I05r+yappAZ6UdveR8+96oyN3aah
oIy8B7ahA3tlHgyLgX3zZARfixza4ATe+QgGPfyqoPSi91n80fSRdiprXVvLy0kSh+siqyP23l36
Bt1gh7WtyAEqwaEffFZmA9hDc8D0hqnTP3TRkGIWge3AokSpNclXdyqzh4XWhbpztIptN17Vilfu
4SFO4MfMq4o7902dAv1Zace/ZBh3yn5nRikUYCEp0Wf21YiCiPwEo8Ju/GsQFzuZ2e/kvbpw2vvU
F0mnCaJtk5prJej6lzDkoLcb0+TLJBsYIqQbc+jrvWwqzZRfYDS8JaqNHd3YKZ/DYLRn3wn7l05T
t5aNgcI8xSRChYJPVUbFox1rNzRtWej5rrLpQeZcEyH+o3qFTHXNR2/IYYY2Zb+fBsytInd6VCwl
x5ojGk0E24d3f7bGZ3lQcAB+LhL7gIWee16GZZEBF6oNp206YnVXGJEVBeR5qneH1OYu9/EExEnd
/jrU0f8KL06ueGhhIAXNcWWOjfPVVBERDkzEOVojbV/cqHnGNNb5GvkaOny13x2zMepR3n+Tt4ni
wtsrhj3uZDMwePc9zX1rwQ2fEsfE+miCpByyJl6RJ/Y0in6Vtxu8/PvSDNoyxF4YlbBi1QatdtS6
EPJ1Gk7sxjTt1eh67xD5/rzGPlt7dZtQveiF91W2zNFrX8LyTYkZKSP87M6YH+lP8mLLTK1Vmlfz
wzI8s2rcU/u1CZ5mqxpKcysFK06Db1hjUHKRIdUOxnOuFq9UPlS8BxIt2MoLPLvCWdgx34PJ6lck
iHmVII+eSn3m+Z0izSM7nCIwniaUHZ7Uxvi9QxdXKAq+g39cce+oxa0SoebTxOVW9+qwO+L5tw8T
x90FZVw8FoX6f53Fv3pHO+15sws7uUwwbNZkayjn+s07JDPMFCsd5bukDk6UZ0E7UMHiA040kmJl
+MNR/oduh/+/kBJw3yc/rzEKtFYAYQTs12sT6+uGayxXxR3SvF+TtMn3fmr8BxYUCqgcKvcIqDhH
xa1t6L54aTdiCd+6Ido49vhxH2GWgX1VI//PEbU191uoUH/XIxZ0oT7g12SZTrvrGvLfjja9AM7W
nhL4jReWN5iAdZb6tQkanjxdOVwmEmAvhj8/K32OtYafT1sb27BDOND0NpiojV91xYiPrgZzQ15M
nu2KJUbwMijj8wDobpc2Rge11LNfAo2PvHIs44edXuTblDZgktkWWm+ZF2IHOYyk60K1PYE72Ezj
dKj59rA4peDVi0ODmyUe3dazDHldVWxgXDR7WdQCbzydJgfZI2vQvjueE29NgOKrRWqiMA6jLXws
x9p6UTUy2w5lqMOiSuEjqYSazMHyEH6Fk4UI4C/Xp6XdBaMgZgiTKIyLIa8aQ7pr27nh7xni+R1a
PUg3gYhV/JuGn/arFILOjRe9m342ovrFH2phgqnq1beyGYwKczonnd+jrijf8wyqptUZ4QUStfFR
F6iFBuZ7n1vjo92j6izDDqJa6B0m2W4whpG/OsRGyuARZ5fT9Jjlmr6B0RxvZNMUMXkmD605PQ+J
x14ujYTtmegN3cx/qIPoYYnVsJePFnIQB823NBIdpE2jUH9tKQu/dsqQUQz2up3axvBrbbRgxYAm
16qNgxDGuYAY+dwj3zCOMbOxUnUvQzZ0WyjJ5EQ7fzxouhMJId/hDM9QxZa0La5Vo+BcgwXeO0rx
GfO8nX2fBRc7bnJ8REH6umYW/x2kyruCP8NXM43TdZYWbLSn0d+NYtEQJeXA1l9RDiAS+1e1QeJg
UBJrI3uRBs7PQGSSlexNlMq7BT01DHFpLw6hYzz3AcVs5AAHrMQp2HU8ti5Jap3Svk5uk3CCNxU0
DKoG4RjZXDpcPVsukDF50GekESn3P8rWmGI462pDtAKignA6WDXqtkH1mmomknNoCfjlrB+cvMB0
XGgJmFr7v8L60ELLf3Fz29tmiMGdqTn4D+SIkn1Sa9YVaH29Noui+SvOu7NnDObfGpTIrs7C7wN8
rJViBuaDFtnfLaW1XpxvBZuHF3nuBUO6ht2VHR3R1UfjcIzaAgll0SwHtVurnTIiIoZd4+Do/bos
STne8x0yt2HWHSacLqLlQY6URVCiCJJX+c+ziNgAuwAsWQyDQp7dx/27NzJrc2WGfbN3qsY8tKny
dLdxk2fSsk06uCFcaxxrxzoEGQ6ZUV0D1x9r6MGJkf2r3fuNs20MXtvDWXv2Li6qAhdvIMGKMkdw
sZO5aDYRYmPH2nYu2EZ91/y4/hit+dVo1eKl4P0+JSzcNosGHN8SdeBxP7cakJtMCze4f8fHAcTZ
Gvxi4PE1KMK/zA5thLex0j9nx2/bFzwRMPDzugzNMoBaRjC1h7l0jRXuNRClOgNYLqZjBkLDdC9V
uXtM+sTJa+QYeQs3wu8yMDtzV8U2rCtBIPIqAEeGBWfMcK3wYGM4uqn9zDxl7SYTtnaleKJ14gH2
R1N23GPlCGMh1/pjMykB1g+D8ubB+1k21Q269n1kBA8D8OF73J9Qw7/H3TA/yLfM+jXeI/dTNDya
kRN+kprZgY9GklsNRxmSCtq/4iNYm6MM6eje7VRRPkAkMibP3AbPda4nV83SP/t4qr7iz5pu6zSo
j4ksMDS7IcWpiDVx9uAq6rwZxShVXD1C8KxrLFasWiupbGrJc5fGnxQ90Oyu2VyoksMwtsZKy8L+
JKlRslc2+VBQ+heD772pGDyJaw1Bt5LNwa/btc/nsZYL05iE1dZJQoAPYp06U1o/yYWpbBYqJCP7
uGhZohGeroo8805pQN2lLtC6iio0fxAxt06zOMimPJR5Va7ayZu3KciyenXvkQPlJWnAlBtnhcnK
0CjVmj0X3uIfFiDPi+IpKwfg/8bOWDJKGBpk/osZxTGKB4Fxs21wTwKO1kds8QXecyNHIZRVbcq4
esZYLRuvy1IpUV3hxDjnl5KK6Baauv4KVrddqUrvfe/CdG0zm/1tAMVVS3P82nY4JI+NFV9BWI37
plO6h2ksPme9tKiJYm8DVhg30Olsq1P0rYqmYUNhWthTRCX2bv8MaMpzFA/xt9ls/jVAT27jbPNU
8bwcPaMifw2T/kl+K1UDy5j/iGs9SlR8b4pTo/NBifHyW68pTbcJXWaawnfnRoc97EbnQRlOFBpx
GhG1fVn0FyEjLVBikXZ/v5qzQOImVuM9LqKjXdbll9HP2MIAm/mGw8NKFcBtNChaAOBd8UISY9gj
GtIdvTLID1OQ2QilWLWNu2qrmdZD6ea/z+x6OuzyRtVP98lezv0JGyCcCIp3GTcC459pH9UEfc1U
nm7lnXInrXgAm9NKPn/cuWd5hzn19g4S+CMmH0T2r3GyKQf/GWOJiYQY0hYFONfjXCmfLESbp0V+
KBOxyXD/MzYIaa27flFcke3xjZc+55vTu178rWWhCqzZ/mFNI2po4+y9BHab7M1EcOZt3XzCDmZe
W255tHrLeM5I02zyqWqfkbtgFrUT1LSQNX8AramwJZ2SJyWFhFZAA3xF783BZGJq/2oL/VpHYgmt
WT/XJHkTnDqzj791E/9ZGA7O2zin76NvosM4pt1esqHCFsOhBhO3vVwZyqbslWvDe1NypZrY+zn4
/+va+53lC92vDf/9Z8jX5S10H5eFZ0N9CJx3gzCbQMiBosO42NTH/AJL+A/Q3IKuG8nsrCHcjBsJ
wPOAOZ4msz00jWK9zhrVkaorr7M1Wa+NjTBY7nrjuROd8Yy6W9/O6kE2sW3gIT2W41YO9vrAPJp+
idSruFYbMu+StjzBRauNc/eW+uNKXilfKkFMbkCK4afNvO28emI7H1js5OWZm9qfZW+mD05fsuu3
1FrZJpXirX2ZBbCNZLrgo7pretV6AKJqrTOrgeYtVl6ZY9joM+TFRbGb6H3gr+pdhKBIydnHNLE3
y7vHZH9tpsGG7hnwMDQcx34IfV4h0ef4JS/aYD24TrQtSrfsqVkxMvUupo2CThmMe5yNkmd8rpoN
LtH5O4CMQogaVd8R9t8N4A3hDHbRxoFv8KPwRuR1Qz35iCsl2FhYkz+PTh/uKeHoJ5L30Une0+2V
Yt0onnPO/QQ5DZus0+h2+lGryOQAqppf4J1VqDHxg9FwRA71Yrhm3uyvrVY7OagyPZoVpp26XpbI
jZL7koad8qCZeGmLLKgSltWbl9jHug/yqxQcGVT0aCHTXqWoyKCZSx9eCdUuaqHvIUocbFPbyk5z
YOpX2zbylcRj1J77A6qqfzOaoHxwnAHgkNuWn4qGdQ9ID7WBi4mA2tUoWm35SSEexDpUNOUXXzan
SaUppt97U/6kELt1N2rYVrsi9lbSYlea4FaRffUNFJLvlrjMTZAtp/C8GPEK+L0IaZBI0Xfw6qsc
KkLyQlKG5VOtRW+dApfbtushXOtNEe/Zk/2rHfGUWCk9QAkl3ufNRP4tn36e/Ir8fqIUqhezZEbx
xZwvpGAxHdMB/Spq8Cj/BvnXyBB54MdAriF9jRGief8fkW0l4eUGHhAPBCfnqj4DMDadDV7F9rYN
8CCZBw2HUT2dN6RkrGG52BQsgyaut3PQD8srypuKUI38yDLqV0heeH+DwqjaylAoPqZKUSE2VOOa
7ZbxwRSBuy3ZwYNsUud4I4tnP/uY+qLVkO5kGGeh6LRJYUc+tbYm/trkNoOBvk08Ww/gPl3htpzc
5CFFw3vdQcTc3WOwq56jMHdgeHBVHsbFkzaSBuFnAM8l1JX1SM14n1Vj+OLhhP6EVLZIk8Gmkzmf
rkiviGnwhZ/L5pAJqQKpV9A548/YXdHAiGuSU6PUBG5Y6hgKPm8zCVqq2fXXNn6Waah6zKwlnI1p
/RVpDxmWo0nmuTIFoKJcEWnaj0ZIWnQlbvVq3ZyUQMk+YUpSv2GVhJpmw2fHLvxSel744BVRdjAj
e36qHLXfmAiBvzcCLdsrlv2oq8nfUG/Nxwn9VRJivrOXzT7z8agJFEU96oP7Yk4AOWSHPMy+mW7S
RH11C2++enWyxqwkYaOJNQDCA5X3sOwgtYESlmW5y5YRheFgs2RC2M/sJEdCSxzvYOO+vpJNebDT
+WdMFmSWSkte/4zJJjlv7EySLjzUqmkBRQffVXlWfJMHqpAbdGDVp6WloI/YhOZVtnA5TW7tQIp2
HBBovseMHKmwip9BCgBmF8UtLuzigFLJz7MefZUgsi6RCUgTPSQ6dfjRe9fD8+w+NvUiuvuSQkAu
bmWZMSXLIRUrWaFcmefpeI5hg5ZC+HJqqJltsqb8jM0qOEq5yqYoGZeFOaWuCBC2DCbJZO96q9IO
nhPFB7Nk0aLNav3i9kX9MkbIvpTIp6Vsl16MiC2YT7JuKzsrx0fESlW2slNeBNckWluNER3lCPR5
DWTvxerl1y0z13/XR6hLtngBRbwoH8+5qHLkH/RIXTnowmyqsK2ddUWK/OQ0QdeeDSVMT26O1TfA
GaLyIIPyIoPiNoA1P0+SA6BB9ZhiDZJBeE+jXR1l7TYy8cyeTWAmieX/r8ysD8tUIQ1Yo71Ryjh4
bAMV0cneIcPlKv3NzUIw5S35DHso151g95mT86G3efFRVTDB5UW5ebBJjk4GBNwGE8zneKQWIQ9q
x++uUBFnJiL7THaV2yxF7MwlafDbUA3VcL+otcf7LcI08LahM1DsFmP9wIIPo2XYw8FbeSl6tI8F
2H9Mx99av/okQGLSzR8sg1jVd/x8mqTXX5GtmHGUmOLLCL7jYVYKVDFNZbhaRdSttazO/8o0/Vyo
gfa3CiANDr71TYX4u0JiAkx0lKa7uYoLnIf67kQN2NjFHZj5sXbDtWfqw2djlQffsec3zMc+nN7t
1kXN2ovcs/ViFnH8gEA7KquiKQ9tcnU9Rb/Jxn18UCrmiy7GR0BQlvGz4b00uppdIM5s5ybxn0wh
omoVYOO0NMRnWzSlTmpF/Waoev9JhvwUPHETZyG1DGEv/R+9lehdrEzF3Zu5B7RVNJ8padtdnYD/
z+rpi5fN+g9s1R5KstlfCzCMKxe05IrauX6onR6Z2bymBO4bz4FSJa91gBW0CDeuHZ8Uvx/Wdh0Z
H25o+xtyfRbTAbIW1JoqliqwTT7gkJFV0OqBJ23uHqSHqZV+KcrB+aiVXHvgxwRgX1ibVkNerrLW
bZ54WppX6C4ftlV+KcL5wzOT+Uthwz3DWurW+SDoUOD4UeHQ+MUbnQxLcAQ1+oI6fpoZ7W7uHzM9
tG/y6UqxFzkts9YPspk5QYg3zWyuBiO0XoBpWC+Mz4cd8KXqkuisYR+aPs02SdPEKz2FbiH/SbWE
mKaA+d3Lt6AkIbqqulx9tKxBfY/mRxmmiukjNcdFsDV3DhPoMO28+cyO+rnSe+j9aJDmz6ZZTSuH
bdAhhWQJP9JF40SMEfS3Nd5Z1uKVESmxDe9WHfZ39hFvhnvqwp/cpUAfy+NSmKntmm8EkDrEE6Nv
c6zAWw2U4lZ6lOoykzKWzDAHK8XPg2+pwq8Xqwn9gVRmfZMXBjr1RgcswbGp3fp2I6NPNUrUpcBM
GgeUWCBUyCqUWYGDaFlXHWxrtq5WuLMkpdIsSab5/WXJx5U0C3MaLnI3O9uduSnneYLgnxVYwXKQ
Z2yWk3VkRMb2Hqtgw/zWazkFiR9xxb1DDpbXOqJXdsgDBYaf4+699zurdngEZ5Cuo2L44uodvyA/
xu80MEHMxnUcvTR+NZyT0lybtdatlMysF+5RNpvmCl1dqhMCwOXULtKsolc+u2Tz3isH/z9ci9Iy
UOJ7FTXk4d6lgJNdueMKEalaDzBidrK8Ksd1rqsch3b8LlsY5CUYijbXOBeGeWWeIcw/u+N6cb13
VQSkEhwd69kyHvOCsk/aKZj/NZnzD7FRchzHjhKfW1D5V0bLH49j4dQwNIueLM0YJ+8StNpkc7vP
LODpsul1Bd/esnVPGlLiC7i10TM83tN2OgAzwmKhLb+Weo4NGFZ2K9vVypssKuMmAobMN2GFi1Qe
1if2zhtY6spefjbHqKGUIlWdHUPvNjkOYWsp6yxjvtBzlgdXnEW2GR8ax7hOU+WTuvGQzi/tp87P
PDZs8Drv8arXq34ng746FiChtGR+H/XiqcsrH9V9vGiMgOdj6Wtnna3Ai1tj/45DJwI7pklJIVAs
6It+dJHEQAj82d4RuFhJ/ruTBcumehC/z7PlVPnBdPto9UeCWOaQZaxw3S9Ut+L9Pbd8Hzu2Fuhx
kpcbaDz90xA6PxPePsvxp5pPY/m9OSyRrJ0ddw45AXxcrBLbwbpU36ak7K5trZbXZmjfZbgkob2B
9naIuwllVLU1spfGDfpnr0h3tpSUj0NsCorJsUWtlfmOp+K+tqN2o3XsEtEDdyzn+CVDC+6tLmLW
ODyPo8wbj0qcGdg20GwzHoUjYiIXjbIHIuZItyZFFV1KtViX2oiyg1pmwZOnO8pj6U9vLnCe4z2E
5m3w5DtOv+GHOmzkMNkrO4xhZuGtDW8mkB2QJmKwHDIgYCdfRo4FuRGQKeXApsFadXZqwSynuVzW
iHYhen4L/voj5U1zvnodWmp2Urqn0lac05y2zukqT+9B2fyv2B9DTMvW+VEC67t3uL9ufY/9cT9W
6OOBXf056h1/hYi8+VPVfsk4paqZIX7jbWVOaYkt6SY5PowMc+lagpLIKa+hXr8NhSb+cs09Y3V/
HVLd0w6vBvCX/aixihmCPdwy+8YjEgJmWXffASaTWWJdaaM2pVYz9pg+MtVtkRuXqNEyYPKsC+uq
DD5gAR8UbbZAeJfpa6bHGwl5mrPUv5g8glayWU+Gd4gzctGyOVZtsq16j82MwEflfTaR6Intc1KH
zkOAdf026MvqJA+uindE4GQJPip0DHaAYpQMLqfLoDQl7S9PnXGqTujW/Lx86XY7baePRbBh8jVh
v/6zcXLaLtnACZ13cpskOzq9uYEcHs8yFCaBCcvDXt8vagcWQPJGsxleI6AoZzkrBjFJDAQys7Vi
ihrWvd3JepVsl2lBQQxfs0c2LxuZIA7rbtrL+D1fLMciNJyt5a3/uL+sibl1TA6ccv2ezKzG7qGq
dyHKHiQ4Eks7zor391hX0/MSaxxUU0MlxQgFDII8TNb8GAp39bguUb1J5dGyxmSdZF67HYRkzhLk
4YZ6jjjoWbsOSUGfZGu5cBmo40/da+6nbAURoBAj64N1m5MeuTS4qK/qwLW2me1E4Tbq7dG2NqaK
+Py/gQUSTJAzgz8MKtBtUaP7bUiuK8WhsLS/YbRMexwo/X3NQ/sdwamHoHPCbyqaXOtQr4ZH1R+D
R2Pqx7WXVNE36uIHlF7yjyIrYnI23rOt+SFrIDQBcezyng0losIyeK8yNPWHtvCSVxlxkuwRgMD0
JLvg/XSrfsjUk+y0VHbVWYJhrextLLve4Wkzb2Wv1uCMViF5u5a9FQ+os2bCT1xubByBTJS+c53H
UdmOdtacITTiVxeYz2Vfjif0uZCygzJxHl1hWS/bfcXtalG4ZDrcJ0oCbAUDdHUv267KrtYqjNJA
+Z3cnWG0WHaT2j9Obme959hQrBS+5ABZaMZ9d8gDdbwpfDBvfFisYAnXUTw9ATv9QrLQek+8xnvo
YtBosjMMs3RfVq21lc2o68pNEKnJ0Q1Dpv84ZruoJrsEo7CtxKS0yEA9xkoLvgW8SiDY2344vddt
J9yWqu5kRg3WwEijgNv/qY8im+wS1wAp69M9bodSkVQMrrIwAdIbQWL9dW3WW+XRUMdTDwmI6k3U
TT9PezeZKBSO7QEY2VG2WkQpiuMyhlXqaUljG3M37gI7aK6+m8T7tuzZwDcBycx7G3SE8eh7xloR
lXNZPpeHzEjjByMa9/eyuox3qeWvyz7wNzMJh6cW+oo5sPdaRxhUPwQmtjZJp/tXeXB139gWTWlu
ol+xMCUF3zeAd+UQ2dFW4UPcz1TpxbA4LuxDl4EirhCM7Uz1Jg9KwM4aT/YMEIU7Z+tJ8fcjZbtH
2etXlnd0tKQHN/3PFW0KuAypG2Trq0S7DRN6C0PRbeNAB+cea29yTXZX1/hNWEMGeS6dnSxuDn+M
szrL3YL3qFZq4ZG+0d2x2tRKqq/vAvoA8OjpdOfLwqkp8LU+VqbnPjnCvKiOQvb5szmsLdGUMdnr
uuHfsMGL4z1O4g6qZ+yt5QAmW8ob6viIaKXGPjUvH3OlSR+GWm3ZgrfJzU5Q2B/Lbv6mTuEmL0b/
f142vXlabj0N/WSs5cZNLgx1oGWb2OwRhFGBlt47jiHl2eep8s4agBMSVJ51MNvBfMRg09tMbt6/
pRScVyMSnd81JDEB7iJvhVTunip7861T9BlMeDa+Kl1Ug4qEQ27GVoMvbTgjl8uyK0akViJtrZJ3
E+nDJZWAdBHuLih0rkHwjFQIIBQNR90vVfDxqgFdRWPp1SG7nz/gVshcO1BBV8cvshEyQ52HJnJW
VUYqB6FivYVPBMcil9SMNPe7ddbGAJJEcKwg02/U+yl8AuckDzIIpe7gV5FykKHlbvJ0uXA5DUiI
6dF8sdEUrle/3czKcKLuxrDe6CILi1Znvw6YybYyFStj8izKcIjWx3HdytztkrKt0+96rGMLYHUD
uPlm+up2AWLoYf6d+SFYl6mbPoP+S07/MWJ00mCtJ2P6LPj1J1+f7bVetfnjiLbOc12nCpOaEYCe
oikP6oicnJYYNz2KzSUk43Pvr3TNI9/8K07SfVxBhusOckRVJI96IpwxhQfJmFwsdUgWLxIZkQc3
nW3oObW2s/kuepuSksGe0k25mvN89DZtNv61bHpi/CAgQJassEzOZAFECf6jbfeTv10WJB1buE3S
+m8T08EytfiQzrLNMstkHiL2Y/cjVNPi1KNts9JU1pdAjY78dI0H1ke1sZH7dJ5pR1XENGUONGgp
/2QFdAbz5DIe7pv9WQ4RV8i7REZWGUse4ded79v+f99peQlDQTBA56WLMjvKWV8HmYOoapg+GgMm
tyjVNcusD531Qa166z3ESmuv9p2+9/o0+uid5NhNLkKAenWFuKM/Rkn2ZUlO9oP+GBvxb62ceXCi
qncwvKBHzqHCdiI2w2ar4uu8qnUbfkBSGtV5yp8W3MPoWGs/mllWSsvLlOfF0sZpEK/B7lf/gomw
LP3neImYgNtaPPv6o2uYM0Yx8ij3x3K7bIa5t8e14VWGuq6et5RHct4SVLYjQKfIE6G1IP+Qe0w2
JeRCxrAIQvbwF0bDaqGByZj8A+7XOk2HrKY0hZ0xM3xoMQvdJ2k07OQeEWT8X9nsAoDnH7sFpXfN
phSM8oLMKHS22TXQA8lHqEh7HuB8C/o2oDFt1vRHUMXXQbRkaFJ+BK6v3GSDhzzYpLkoF/pDGibm
JqyzZK8ICa5a68/uHJO+RyL5twkCPV3rEmNvL+eB+8QReEiG2gNPsT862uYWo549MO/cIM3Z19E1
n0Onj77QwgjVn0iltF70xS4sJuC8cc9C9Pwjw5U0ir5USqOdo1anTiau6aMWGkMUqAfZS0mfmZM7
++XrUkdrncFMLk7zBfdwZd9BaHq1jP4rULbsOz+TvwaAIq8zagYHPCtnzJW6z1yswDQ/LVZjy+5b
Lsg6qjCJo5k3QGDOazeR6BerNsuHYJhE7ld5DVKcxsPgzM2yatMriD5G67nLqo3MGkrPpV4eefwG
LP86aLUIvfOlBmHQDawLxoAUZiuwClmUJ49YNbz3ouWn6PzqSYoMoZKLtVG1j8wivMrOFBXwVVHU
9Vk2E9Lh6wFH7YO8keEog3CKhHScFzitp6BC5ONQZ7m9CkYHm8NfD1d4yupOcakm3Z+iRhXW54hP
H0SW+XyPO4VLjbWxLjIkn9JNbzgb5vjiEs7VZxbnxh7cQXFhGZQk7HmxVRp180OO8OW6M7eqbjOy
UdywqnLWYZ9++mwO9r7skAPloU/Y9gax84EqOELRyx3kmCAsPkMnbUgJZ8CZgwxdF92c8mPlA1YH
7yo2bb6ZXwcY8TiTi33iaKbXGuQOy3lK6q5HUdqr3BOGFgFoYWEHvpwCGCi3yjhyRRcUSJpy6KRb
+H3MpGeb3ImYu9w+PdWuOj9hCebtvSzLDkWT1q+eM32ibJp9D435Sz21GNmDuhfAgd8GSEWyqhy/
+Gma3wYvS7a5Y+KdJA7ybIK+z1NPi8IL5PF4yvoz5KoAo5kf1A/IROfjFy1Xqq3rgxc1Nb4/hVMm
G0VL9U8PZkBZavGPCQWxVeeV2pXkQHK0CxXXjVwpySQof+te5z9HPshCzwneA0SrX4Acp2erxd9D
jXUE59m1JjgfN6gjCy6vNT5QCHyUMRQGMRX/dXC64Rx1Fc7Tv0JyWOspzcYr8G+QHQaKbJAp9rbZ
VfgJ5sn3NPrsMRX6oVXiVzb68YuiUaMIcFA6apQ/njEYQiDSBWdd2f0FQ8XyBXGVoyceGjleXkcd
sZiNbJJ2rxHx9fWTbFb9Zxz303uOnM3F5xQOGhdBMsDcSsmYq0QT1c8P2+i15zCxWUA484cflz1F
G6VDFI0zKg79cobGz8egusZOxi1phHIf4mEwV66UYupPWQhvsIuwuQ2y8lBJbwKEOq0VYiD/auek
FTZRD/S4G0wUXXpPW0lMZ2iE88myBBpewEPvTQkPlYNlb5UFBuuc6E1KmcR44MQs19jSoh+SDFN/
9Aty77JTHsJ/RsiWifDm0TbUnyPCtO0OyRgDPwrmb25SDSfHtpqbEvbmoxpZ+05N25sMAQWod1Vp
t5t7TFxUdvambz504SzTm91XUjjpMxou9mvW5JtOOMykSo5WNN5na6U1jQ8T5txWD0fI8KHm7ONi
bHb8MgtEw9pwp6lImy5urQF0DWylRFRkJkAgM6gVB3kWwzOwcX3a1zHGnSPa1O8ovc17zNuHrWwW
4pFcZVZ7lE27Au+AYOf0uAx2p1VINvwV1kN0mzrlQfP74KNmB3Lm8WWtPH8+aFX/3TcS2N6C/9hN
nrpRoAvvJeGxVyIEFGVT0CFlc5whOs+6iunnqazS233BJc961iIkO6x5JxdwprSlvfdEpA6ojbPa
S+sw33VFrp2qbDPPwfBp+/645anSPhQxYlNeGv0tF2umgdq9GgXuFV/y6ITvY7zNexbqNeZSLlkH
NVbfOyvTHhX8vKmZecaHTUl+P7g5dTsJmikTtEWnwT/LJhfZfenuIr+BKiB2ZEqoGI8xQneydd+k
+cLYvrBYMi0xUViLtRHWCBVEH+X8ox1YzOUS3DEkGxOfnoUcYHtKvtbtIDx21WeJNOi+xAnvoqi1
P8NJ5pR8ebvu6z7ddomhXGRMLwwMwkrqfgfkZD5+NsXo+xjFSbZ21g0n3JGDnesEPXS1Du87ryTT
KU9VUljAsDn0oue/YkNHxSE1p9sfY0t5Fxn0s3NZ1S7Q/NpfQ+GmLDKpZNezODnbOia1sf7wfyg7
j+W4lWVdPxEi4M20LdvQU6SkCUJuwXuPpz8fsrnY3Dom7p0gUFVZIJtEA1WZv8GNHgakVWGu2TvW
OdaT/KHMh1WVD9OdtFLpUgp9a1tlsJG+1puWLFLPq7Ajb1s0QXUaJVF7bUtnEsx8Jjm9BEW1sebp
0gKDZ06gQflZgSx8v4Z0VsmuyqbxvuwcZVUWTfapgqrrSXWmJHOUbbnsw0mkDfhuON5KXvb4O+fY
Ap+vL2/pvja7oMs3AbKE6+vA5X0forH3L7jZM/No21Xq+DegPFqA6NfDBXR+QZkL/jypS26IZSJY
XzOnbtaH8TZlg+0UK2ewJlRZk2j7ecEqq9Y+AQdZp260leb14CA3pTi9f1IRl3FWWZJbR7WMn9AW
qG/xnmOvq47LDnd88LT2tzY57uFqGdYqWDylDrLqEgZGf3pIGtPBAet95jygHWAC8/L2WuEm3wK7
IGE4R8U2CVjGOH74lmeutgdCYO/9wTFfFT89CnIxYwG2BvSA55o9JnfTiIeiaE9BfD+w8J23Shgn
ezfu21NnzOq6nZzxa9iw0IWUN5wGRe+/4stjKcUL9kv7Uo+GB2+E/7pQaxOFzGo+gBsWPu7saQ9D
kRdPiwUjr+p05nmIvver4rU/0Z5s9wjc1HvxkTmbdjd8t5dOvWrqvXjIfJPObMRlrfLh12qD1d7C
iFZgyoF1QAWvYfELwCcc2/qL3aq7C+gB34/9oEbGpVnlxcnp6vgZ/s2lhoBcwQp5RfMoFYPYrvxH
5+5aXkCIpD+yxIjBTfMWXsM8wLq7cOutxDeGOd69uxZGVIDwLbKPMwnfa4FUzq77QSmkSrNaUjwh
8tWCEbv+SJ1bbgO4SAXVTOVDBhZ8mL8AxaSLNL92bwXh5jpJIGZyoR4TnY0uQNfEZU9UhUOTvPpB
EDxB+bi8u8N52sXgBe/ltV1XRrd3gsBbX97py8s+/l8iZCVQjUV6ZtFwvsCN8/qHW3rTQzfp6dOU
ZI/SbVNB2rf4ke4G9ExWC3t9I1pN0+KpANXF6HBB62NAJdIzLxpWSoOtkfRlvLxzV1Nvk2B8DRay
putH0TavMv2gAt382vW3cwfVs1bC7qZEdn4nzcLqz1WSRy/6hG+ll1mwmJfZHWhgOC9qfdexinpa
rlqG3/K6zZLfA4/oXanU5U0bOKwvYfvtxZq3c3oVHWuUCKVpjkX5qLfYsZUO3G1gRk8ufk13Ytzb
Wu1pEDIJ0tAG7l3YVdmeOx6KmE2ipfPqTfUp3VZLEymm6aR3cb2SUa1S46eSzZkMyqGOUVBj534v
LW4E8LRoJOqzoZ27Np1O6aJ54VYlKbewgn1VxP9Il6XPoBFsGbCybxhdh4cJCzesfJSXIIiK6gs8
7mrt78uunL4Dvq72Q2ei6JEY3Xd/H/AW/U4tq9rPKsqm0ktCK+j/zHgY2KXjNbuijZxH2Lzofvt1
8BCnyJZYUQGsUOXP37HXOCPixxJ+TIJd06jwBZeB3m6Gs5wBOIBzIO3LaWXXx9TR44OtDwGmIsvs
6xwEjIxsMaMZwth5VDvjtyBqnMTPV64boD/p1vmJ52ywFQyO5e4Mdyh+AJ7WtrFlFMcGAOmxt7BU
wCIC5fYFQI7a96qNqvrn2OojRKXUv5/M0Tz4uDztYc0YzxJbdnd+h12wr1oY1ySZe9YyGzfmbFjj
0jSeLXQrzsZysGdk/HeN67croH1Ac1orbO5SD6NPLWR501v92KNhATFN9bAnVeZUP7Nmt5FcUEAC
OM2JBT6ejDJglFNzspaDXxvHiPzk/pNsTaHMmouzJQo2lh8iH2LVSX3T9IhxL2I15KjRMZNTS7Rt
nLluD5RCP2XvDc3pTpOmry5p/GSxxA21koy+nH4MX+1wqcmzjZR2CmcxC2bUJj0zvAEO8TUzrArP
qn8P7HKbcSXtyaNsm/ZUbKz+c0iqxfVlRtVO2dqNWVt+mna9FhysbJdRR+icFKnOGEAwep8AwY0K
72kzKQ4Csukks5x6WX4jgdLpL/DhC0RniVZVNz8YS6ZaRuUwDF1+U6MUtpIBPbQONUDv46Sq/d2w
HNzAiMmol0g+IeBxdx2QMz8sjknDblUGw1DBvXYJa1XFPlkKGgxLS/olXpqdxjtqDtAblKYMuFXI
1zKE5leDeLuH4/+KlRCiqk0d3stB+nMLcnSJVRxYuf8cUNXixkpKHO2XAQmWMyMuszsrv8ux5zQv
g9LvTPkNfE98aFPj5q88rmwh0k79mlKRuJGWHK57ji6YvuJ46u7HkgzCi+lF2fqSScEK/NFtnGQT
zFZ0pyRlcE5cv9ySEpu/8jU/uo0f/dY6tkyARYsXiqh42MZNjP/LpD923qivJAS9Z7Iw2vxDrkYi
tl63s1/si8DREHUylC/aHOerseni31VoraFGU6FpgVFhbW78MDNA8JVtKM9oTuAwU9QTCRHVOCij
x6uxNLL7VC3mBb54CELWe3GuuSehhLSTQAWjz83OrYGhLHs1CYbG97k519q4qlKrP6KCqK0DC54Y
DqFrYasAPGR/Y3Xhi+0H0T4ABnPk8RAd9YDq4jRmlIO67mTZeJEby0HOEE3KTunMJj9Phruq69/7
ZbDujHRXq9QupHkdlfmBhm5AQy16dx29XuXjB9ZsN1E1qp5tGzexxmm7A3ZHwbe6RsUiGd4yXuMn
v2tsZM/otnhWsIbw6lsYwdYLcJO9tUjAeCPmYwDBQXUtYW4avSitGj41FVoXpoNVtrOEWQViCe4U
3ks+RJIb18zI/0OfhOT6rByc0ka8nlTKJU8ydI/hHGtU0qCRWA03dDEeqeiw5rZj1oysAdLdX8lk
vXDXSdppt9f+PEVPdalOygo+QFyJ4l11nJO4qzZuUjs3Reje9kkKyBw+KryoeuFF5R3SuVZajrtL
pG7ZyJWOSGAgjDw9VHb7SDKnPQm1Sw55nidbHZv2zZXzRQ05O5v4M8mkC9GrYKq5TJW+61QNH59N
nPAMYH/2Pk1Gr3HLT23V8qZEcuYknLrSD1Ehj5MSISiyQPVHU4hHiZe8j0rz0+jCGRbjtOtcCVYz
u7gVltI1ONHKbjurE59usYF3WRIrfbj1Fq93a/OpEe6x6OsQK40p0ZF4YPuemNrpepibUP/c5LcA
IfARkxWkjBBX+zXLgDr30SZvKkTZQGs0/WOoj/7RhMG8QQdk+h4Hw62KKNe6iet6L1vVv3ausvkN
FySTjMrBbrJ027YeymofA71sla9tCZTJbW0gEQPaFk1iRAfqxVITh1L/hk3Eo7SkX/w1pXmN6I32
cRrBPKyuAxKnzLp/01vjo3315pSQasKbO0ydA9mgF0Gr2wtundcdX4wmaUnE0SRji9O4U71ISw6o
8FIamZv2ILPaog1vl2tcI+Qa6IK8X0Milmtcf8r1GtefslwDcopzmkrzj5prwYuXul9sQBC3GICG
L1EFwX7q52ongxFY2ROOUFjgLaPSp4DULKhtPEmXxy53PafRfOiXiBqhUzJmwHJltAqL5qFa/G0/
psMN2TcW9MCFpZ1WW9/Kw3+QiaDupAX9qxprJkXqVr0rlKlk2+VNgIzK+Z4vI5VYL9Pe4nn+5pEy
PJpIgVQ/mwCSYUq123De3MIkveX60/fKoIo/T8lLXCFv3c4xamLzgFQP/Y7i05825UlFFoRbGs0A
zfDznWDC0hjep6FpmKQLxow82H+0Zdy1B28t2DIzD55C04k3oFlGa+VX2XicyuDR9Au+OH3U84gr
/Qc+g/plcFJ2yrVtrNOmjn7ansVzv7ffFFyz9+nQFTdZbIWv7GRvJaAF3L9mJ4zTJO5qeLQFB6eF
oeLyb7rtQrwoEcdytqnr1a9uPL8NU+v87gz7EJtF881RumnjL6Ganc2nqUPA7yNUZKH/M5RXZnTs
yH0U3JRnt2jLreqX2tcBEkSitfFv1zECWMdd/oLO6LB3/Tk6wDIyH0HooIS0hJSJu0pDZ/yRz1bK
8mcI71gIhuSKvjZmnq+p4wDWs/riu9KE3qlplfEpU93yNqyUe4s3/5N0KTjvbErHjnb/Tsi3QPDU
exkFuYi0TAH8vOjVnB3caCFB2LXGjQybhp2z//hxmap4WgiyCkcyGQxaNFUaatQ7DFWim27WM1AF
Wnzf1D3PhCTt1XPbYJaw9OHz05uXYdXD8rfychzrm0jhWcgtHBq9ue/Rj36PiTJVZbVXcUtdJ8qP
UXqkORQ81UKE6c6uqkIXJsN0sKcEh4pBY1++ZJeS1iw3VW4PW8VfUIe5ynrVBV7uV0F+75d4xcZe
0T6g+BTydfE6zP1oTrCZHhDJ0fcIeAO+lubHQLIoM8KlwbR5CVv6AzVCgjyDeRK7LoRElRvonDvW
Ua50iesb0I1N7gKu7zsv3VWT6x81dfaPHapQsOCXNhYZt0NaN6xOPvoio3oPlGiJ+zRcUTlUtjJ0
PRS+oVprr0ny5QuUwsmJWNmXiaO6q1633KMd6H1yDmGS+dzkex72o3FDCoNEBC/69aTHAHQVw7mV
s0izfVSY5udrf2oO8M5Dnhi3LYb0qyzNxr2d5Ma8iZdOTZsuU6T1aWBQ3HBlef6wlxG54tCxE7IL
6tgkzxDlhH1WjN0tOrTj7aVHJDmlDcQjd7rbaRm7SHhe5Tp7IIyMSdy11527kv2it23dFG1rxaLI
2k/qU6tUAcJAO6OAkQRwDqV4P1AiWMpLW1H757Ie7cVJTH1SURg6FaPzowkR/liz0ZjAjTbtPh42
ksmR/A3W0O7ewIBvJUmfUqwzUQS5n9quPUlIu+R+rK5191keqp+Uu+UqS2xbpu+xkNhPfBbvdmyT
ZmXodnKUX0a3Bu2OSs4hbnz1SboGC8YZbx0TdiG/7oBGypOJ+2Bil/69dAUOgBIXSOvqOosy7K/G
/J23MwUcPfUf6yb86rWT+o3khr+xBhsVs6krvmbxl6IPtG99o/FMbSAn4S+sfSPJgdhiWr3kYzmf
tcho1zLbNwrqJHDl7vK0ux9d1BiG1QUtR66WGzNw3CNbaGWlLdwWaJTvTbHUvTZl9Bos/rtOhN1t
Ws+QMcvZ2Gdpq1Ka7kB8wx37oZjNljeh/0eJJ3ws5vxrGQSIhgwp1bektw4jKinrYgYoMbNXOfaj
Vd9GCTzjoLecFzstmlWie/FvJANWjlmY/8Sx9uAMiLnmmqetKxwNIVQ56t7xsEFxrAY+vhN0R958
yiFIzfbvswS83rGvA+Xwf8exXCp2AzJTe7vW6kcE72H3/RwF1Nn66dIIy3K8Zb1vsOIPGstAvApR
ejBfx0vR63JsWvfc4W7/Cc9kfbCftMQ/l8uM64b2godaBlLeODsv9Zb/ll+GX+At7kI9sP5JQ7yz
qXD/sJChX/dWVz21RWTv1NBqTpBl83NeKdlOI7f1PPuutVJNMkzLdAfs85aKU44oLaSP33acP9lY
DxWzZx3s3J8g9NFMEbhcpRQC7ljd1TgoLPjipUp2PWhD9xy0DuD7pb9MTX+Xeaa7dgJQHhZQvsui
/NqU5b40qySM0LdlQX9tfhqlCH0rq38Z7Qv1n3cubOMo1LudzPO3uWt6RyeFxnIjp+nSHqYRDQo5
9bPYfY8K0M05JiWbpdiYHwd8p3JI2/QNVugfAW3Yu2IYnp1hRrxhOZhjwiJfTlXTfe+8DkvfoBjf
9LLV8Wz6d1prR7D0zQBf3ZpVyREdECyqUdU9jUlr31dKCgV8tLJfkcMmQa3MO8/RfwLD1e5dU0EC
0oV0ZkNOtAGz0jkMbN2CxHZ39Vjq99InB2sO7lybPblVlXxv6lHR72z7UaLaj1BE5yEOm/P362wZ
bC2H8mJlPxVdTYL0X9hX0mKXlSft+QI3k+YSkdXFfVsgfgNPCwTocpDd5mXj6ac5hbQ+3knfNSQv
qYytrm1cAOB7weTZSmCF3wEl4slDEswHF+mmhXnUVZiGbl5k2yHxaxxEkniLXY93Py8HsCPefT/P
x7zMlRO6QhByYsxZb0wtMKFZ8vj9k2HWNwiGO/TLsloNC3xbDp/an05lyCn04jgusk8jsB1vGDaF
6cc/F8ugXgGaYrngKXG5qWClJs2hhJa9HzVdezH7/rdEOAiez/iCfM1BpGzzstDJfObdnaNpylrT
WeorlgIwzUnzNRy38gy5vX6zk8XMD4aWMSAgnvGXkOZ/j4qgEXxFKvU9KlqkZCWKulx1BnMs15Ju
f7C0Y1bUId4pXPoaVXUPKTS2QxIN8ZMCwApXGy386eYAcGyq66xRo/mIgki77ZPW+lF/UYMk+mkg
Yr6NdcM9mvOmjtjtQ7+FFufEHXy9hXknh0hpIWanire99pFjg6G3REsfEr3gEiUw7lN/6xeJsx8L
/8v/amOR9ypQbx/+4dXCQs4Qcg1uL2YYUYVmjMTEC6qoG4L6ZOCQgbhTagzAhMhPhztnyU8DMyc/
bUqWWjpCUV+PSnDseAo7G7zGsTORjHWyJK8vExxdg1Ib6zow6irXz4gI7pW+U2+0Wp+A1C7pcgSi
yJF3oM7QSqrRaKwt+wZ2GeubcfrKiyg+zKhLbgMVgUKvSrCFbPP0Dj3Y8W5sPHIURr8PB5xORDNE
JEGufVetktby3+MkRIKvcdInwdI3sUkg+7eAxa4x1+tfrxUPONaWWatTTES/SIhhwiGbEy3etDkU
bWnKwIU8Vumqehv9vIaalZ+tRivIdt3EdhfaV2yfXDyXVr5itVsbiPBJ+uRMDirWiM1OTo1oUY2/
hgd6XtQrGdK8MO0WSbU/LFOqXbhUzuWQSKVcThGhY/q0aLqB+HzhpVFh703gp5i68Ym5TpczmSJn
H/MuU9gEvP8YJxt/FSOvDnaB3L9yKyOK5RwX/IHc4tJ1GXUuqNvlxodB4RwziE+X+/4yzherIQuP
NZljtM2p70kAfD4dbeOxjLx8r6MZdJIYI8wK/SynWmhnx2CMZhYbk1N7/FXCrFnVvR6eh6hFXefj
zGUdrEClO/zVH8uMa9x1buxx31bDkkr8uMo1TgnIOSLH8h9iFfmMFMgiXqGmTRftYsXxdnqjPBUf
ghaftC7QiyKcjeC47uUNGfKN2PzN0OnwAjyR+75wc4SgkwjwstOwRhoAvG6l08V5aPuu3g51vVw3
CjSDNujzGylUolZo7UMDGyppDsWU3pKI/GnNWf8SlH78wp5QhuSgVNqbN8zmrbTkWpGvvKiuZmy7
Plbe7KpYxyDNv8OajnfjZGHVDB4TzyF9D9nUWkXLpjOMZzC9MbtRHlrqnfT1y5ZUAQmxCZfdaCS7
0XnZjWbsRhMEe6vtsGx2y07rAM8SLfOmj0t7vMFxn7EO+qiZ93LgA9irsu+5UZY+R6vM+7kNrHvP
N7emV6FB8BGbIrNxas3xdO2SMyMlBeb0Xb2WJhCZEo9Eq9/AwgMiCeJLX6MDN23Q5Blv5dDGgXXO
S61nR6xHK5GDp0rd3xgAk8kI4EDaZ1q2ie1xOkgzNr23scuCh8iJm1elOIaLEWntZh3IO6eKvtsu
Xg91hjbzlFDM7Y0eTLvXsVIzW4f3LYepjv8ZotQ4Skv6y8lbJ7nLLm6ZhBqgc0fGYdtYVot1pA57
JdQKZM2W6TKBmvG4i3RkF2WG2/YULZPQYuuf9mF1qHP0wVZjDCtTDpe2AZ/cUmCQA6nM042MXE6T
OSxYYVfmzqrC3wkewmxSlr6IoJ1Z5jpvLbQlAAEs2VdRew10q9o0MeJp176rsY3ow0pItYTMdsY9
5o5PIdmzY+zCQhVJb3CJX8CppM9BMYfnDL9apBzR5/7oTx1ktv6HflS2wnPYJnflGKCq5kDW7Vx9
K2KwV4HYRiqr0jY9X8M4k/eeAgI+2F8jZbbPInwDecAlF6SylxZOpgduUm/XZs73hplgbEWjB7YB
FYvU/Cl9otPTi8hP7YPtNSf9bNeVvonLyTxiI/CrCLzyR2iVl5P435OPoeUE28fqh/Rgk/Hdcr6X
/nDbLgjFtK7bh6UlaMb8P1ofYxn0zLXP3+lwASoY+fiPgjr+jS3KXkWMGu0Um18FyxC5NnbK+Y2o
LcY6kotAa7p6YZD7KWD9D3HFf7slRqIlgHS/RI/DQP70v19AIpsRfIJT5P/UyczK1YSC6JpleqP2
5XRStGk6yZlpBIxeYnCXSJW1dDd5Yt4UgwJdhXCdyWRKUoy1cVZ9v+CniRJ0PVyvLn0Q7BAjzb5O
flsfI9RAN1JMayMdkGGFhHaHHe+zrpa30h+OmQJGKAm5Rai5mYZzbnyE8Nn993e1PVLHX/qToK83
xly1R4SSla+/pdMI+Y0pcu9Rho8hLrKwZS2NlYXFPmQBtbwV+hfpzicoIQn058vnlV/08sHk9PJn
uX6Qy59GQ7h/7Rh8IAnqUWbaalWTr7IhGtrVPJj12YgbV9sZXvVFmWp174ZRc05Ldic2yvms83eo
oFjPhmWgdW54DkYwk3VQeMc9TzUE9dyxy7WMthEEh67cktBfDKQQpEIA/DwhMH7WLN9c+35jrWv8
XM7XgWszzYO5WWGiNd84gXYMsK6312U+Baf/69RFNB808xAXK3D+83HuttJlL/1yJpeQs0pH+BSN
TqSBZjS53/kvTbQDQaecpdIoFcjI6O0DWuLfTXNgiyUDveEiOxmUxvbSWSTxg1m2eJeDxq02KPSu
8niTZ1jyzUhhmKsQ4eb7eB5/8tGDQzOm6X21HCy+SveaWqOnYAXuVppOa4HVLvAx2SaA+ShUONSA
p9jAAN70f/01mbKCDSYHvccEAP9KRuUy1eit5TeQLlI2B/Qs1LPh6eHJKOzFxkJ76McChyzXNzed
4od3rTTTfE7XZVKm+yLz1QcTEcQHJKQssIzs/PplnkxOc9e/Q07nvUvmlmX7I3WG8ihhcnDJf2zh
kWibax/11MtvAUpm4Ux5r2NTo9XrGfleXHBqdBPS8rv0Yrjy0WvYevE9UdH1ld5uccap/8x6rzzi
tYPtVoHASzMO+veyr29bJwDLUCDcj3F49qePQCGAQvVf804vN3HsKveR3XvYmnb1MaxV5+zoNbgL
nAee5Upmw4oy7dOqiUDMgqQOl5JJgk3NzlTc9IXtTbpYw1i/22Je591s/RgUVgpeFo/3zSK6G8X9
z3Zko1jbOoqopg2Kz4jKx7ToED+KULhaCoK4riDttkRI8yNCWjJpSAx10+TRQ4MpyuXRUCr+q9nO
2SNfv+ExSsLLo0Fv8UaoI9XayUZ5LO1XM6vyxwh46F9RKFdZGN3hvpDFKaux5VkeZsGTluQNWi20
pMtYHusUT5663q8/9Wc9CljNgNnAsPjHTlNgD5vB7sZb9IXHWy9DwzWPbBKeKE5ucRkaQ7xUnccu
MIrL/uS6Afm0IYkzC4M82YxcTrNkMWuhrL3yErynJrjvD7VL3k6FQLfYvYXPZtLD1eZdu+iMmnWX
IJIQznvMssdtbmjWzbBodcfjD20cjbfInY2j3WsFACisQ0Obd4ibtCUFRM15jEwAPot1aJtYoAQG
5cWwwVcY5IkeE31R8nFJAWpZ4D+qfOSL7mmKQpE//0Z04T0y9tL3SJSFgK+aZB0Fc4JDhduqv5t5
o5NuuL3wHi4UB+11sJv8FttMmBHChLjwH7TX0I9yXFAwQ0V071YwBar5PS6c6t5lL+GvSrfiPcF6
a3+BKChdYIG3WvJ2F63aOFb2yH2CwvDs9CzsJfD4NdRLJ36KzFQ7ZPYw72CUZW8ka852abHnFFNG
VA3ICxbFWwah+AyhQ33iRijOfeG8BUKIx4zFWiOP0Oxl1LbU+em3nMqBhG0Fgipx1n2TULpI1OqN
NA1MyFo5xyaAi1UyzPka15556ykJbA+vc9aD2i/CGtR6cxI5D7AdwzvNMKO1rP2Sdn4f0Kl23A2s
nddmbUb4fy96skWF+n7ua89UasoVMtTO73Yg6V+k7U8FBt26jzIqkEFoHgptLvYRa70NrMx5o+XD
cDLVsdzI48VMqkc9MJxn6W/Z35D0oeD80Q/G8hZlsfqXa6b5W1n0Sn5oHYpUjtrmt4ClEU5b5PzI
xOW3Yw0OTMoGPd5uCMfcARTxTwrLW8Fx/Q33WgYDF9Z5AAfmivSKBq88oiiRoXC1HRZuldpQkjVy
r8TzOo9vxjK1bxqjgReM9BwaMtR6nmu/RN5rGLU7x7Xt29KgNKq0SH7gubu3uqJ7w86i39doIC33
TvPqGEBaizl/AHcwrPopLTZw202g6rb2plW/mllFq85rrJssGCeqeDQNNJVIGLuPxSIiVft9tdLG
CDD4MruJECayoMK8k3YjSChQVLqbS5ZVtfL39oX0y+P7vf0pXjfU7kbPBmM9tuWEIGQMFgNI+qbX
0Z5zuiLAjq62dxPeyq9GrFGG4E18kFFyDAnK7bl1K6NObN4YfVI+ZYNjI7R9I0GQrpwHrarupWXY
0QSmOqTqt1w/62tyrCnauzm8iM5yOmwbvOxZ/QVAtX/ul4OZI2+po1O1l2ZfuzPI7OK7tGSK20Rv
jqkGuKgRD4Sp38fILG6iwjNucP+iCrrU4SqjgD6RhNVa6nXSJ3W4wbOBLKARf+1XlFDbLSnQiwOv
xMpongC8XWKlK099MLfVxOafv/ka5PyXKh8nPLjBM6wBMV6adoQnFJWDEUR+7t9ZZfMqJQgqlP6d
q5SvUq5wQ8+TMalWWEukQ6Sgj/6HectVJNIvIK5a1Md2kZrtZfkoi0ZfQbHescP4LMvM0A+DvZeP
40ZGWZWmD7PxNui4xy9CynIokbW+9bVhf0342ejxSdcl34cXhHcbg2X0aw8Fm6RIb7AqfPMXZloa
msNN344xKEh4a1YIhLwJtZrMJ00IsluzifqX3Iz6BwtLiSr6xuLH/+MOfxKgG78zBbelcLbKZ+zw
jF0Ejv3EBgilt8BanCvS5tW3y19ePM0bN7CbNbLgBfBVjLpjXbP3jojOgB//j7aMp8t4l+p8hSvo
Iv/SX+e6L1ZCyKvCrnnCQ4WnTzndSletFMgrxvqzEPjkECyVV9KQ6MIuPL/L4f9zUhlSbByFjauG
914x8+tksbONm849uKJ3oHduu3ln6PaAuHdO7LG7K9oK4MqkfLHgUEv+13Zt84CqzrRpJtYsmDFE
82sdgg5MSQxtRP5E5Okuwnv9tKFGO7GsN6w9TPpn2yyc22gR6JIzeFPObVvx8A/Ldtr+NSAhA3UW
/JucjbTyDJe6dEQkJJ1Mexsiz7YVAoVYyXvmDsGRBoQPfAut1G4ayoVHDcO0aXWFiI25f/CCMjoK
6GuWUTkVKBlpAMD943+MXq6wjMg8udTgxOrWxOGb1b7DS0pVwPI7VZ/pZ6P/NfJyR0SezCcrCxbz
hpwuidJWK5ACZJPRANrUVk0APTzrJ31zuZmkPXqGvikAcKv76/jlZhqS/u4ieJGNHtwTDSGPoG+V
Uzxr6q5LzOBJxWYaLq7RfBsM9ykW1Wj+fklhqf/4Tv9NRZr4axrm8LvrKHhMsc/bj4Mz3IyW/mse
u+dWkFSN3WAuQvPyPbRi3Tp1+vAclcp6bvWLjsAFDzry91rxv+TZKvssV4mjO0zKLxuuS1+aYNnC
aqdGYNwAfBk0L8M4qm/dhuen8UaxTsczI++AlHjGG37n6i4yGmMno7WLzZYZWsBGrA6MtlmiqdB5
EcpxJnYDRsG6UZvCk91iEi7/fenr6zheGTYweWkaqvMeIk05yFX2QImHG21WMdatQ/v77I3FO+qV
T6KR/0rWVZKNmypFyAqN6jbYCwlcDteRa5+cDUIRl1OtwyABsWNoTJF21AfnEIdwsRzX+KMr6jmp
7OB3ngCBgcEJ0iz52aeK/t2ucjQG8Pv9VgdQ4ecW1JjWADWCMRa/Bj5SfiOJ7Zeh1L213aVQNXWW
G2nKjmoOeSxm5XineVZ2RwGM8msdmD/S3t2n2YLmg4gfdbX6o/dYl+tZYz8BXBp3Fb/wqZh4xts1
JWGxPGuVLjko+ngjemTSJYdscQ+6mqJdYhczIYkbTCM79GlyI5pm0lUp02s4uD3Uma5/nqDKdoni
PHiLtSOEp2Trhz4ogaUJozy+T8P+6FNGQHgL1DSlZIXcaWb3z+j51QdfW4rKy5VKsiDsE43F5QPI
K0av70DXK+Q1qBy9WsVg8Hamm3+7wl7l7FNcwn3VIr4xv5IxMZYdnhc6gEiV8FG2dEmPXB58NW6H
ZUcofTrClbo7h4/SxY2KxGDGq08GJwTVzxBsX5FUzV8iJ59JO8Gb7yPeV66OcfnEmkX4UDnOLGsw
EtXB8NTsJQL/uh9nI9so6qDs9Mou1oUSeAW8r0g7I7G78+cgOF76/LR+zvvBuHdWpWEWCP9kFhYa
NuXAZQ1nG9o/eVUMoBuN+WGwrD/STbXM4ynt6AcjL8KXvqr2fznOW5EG0yaY4fAudWs5IIfT341h
ggO69d4l/VkZ6LuuNtI1//weiNpiUeOQMzqLDNjFXctVaxxmSLOtRSUssCKe4naerzrEHaifw6wv
i/q2m53ggadg+FAvB7OIvLVpAS6QAemT0QhsvbqgO5Z4uYQdqDwgDHD8f10jKdSfY+FpB5kog4Y+
fEGSz7jRepg4hYuDn9RlLofM+izHltiNA7DEOXyK+FBeu/YNlv5P7T9BGc5vLjs8LUzmfR6M7uqC
MNfGKXrIzY2N0VizRSMGAcglunea/btlp8EGBtx1bj0PTWA/R+HXtvGHJ+lJ82EEXdEMNzIWlFN+
VErMobsAhOVlDwX2ed5dIR95NHH7X9sC9fgEDmmb/JWiU7C/huhjhVIeb4uDGOKhA2kBRX9GzBa9
mqAIsOQL1bOM5b4zbqZybvYyGrmo1kfhhNwuwPEXxVKruynSLlPrSatXWbNgocfAXKMjkVO8WTxZ
bHIah8xN/oToYjRbUjkA8mPl9vI3xDhzm85om9aFZlN/BqiTgnl8KIOyvothrV/hPNKv8kngoBHr
oQryKZZMyKdYfzHHvcZO5fgPEG/gx0hMGcUdXOxxr0xKwfKQlK7mZ7+aYKweajPunsBR3kt3VMfv
UYJ70Ofyc5Sh30t3SJXCR/RuE1aNgazP6B11Hw9SlrcG+In/4uu8ltxWsjX9Kif6ehADb07MmQsC
9EWyrFTSDUJbBkh4755+PiTVXbsVE32DQBqADkyz1m+q1ifiXX2NWvMhTzHu64YxMHQl+R6XLlbj
k4hf87R3t3gRln4zoy6Jmm33bKPaeIx7r12tJtpneZiYXFl1DOoezgheq4kLMRLl68dkRbP3tm3e
8212wkY8MZflIJNuMn8mc3A9wNUJ/a6P6sUMI/yRh8+y00d9KZxsq2FeFXw0DMVs/DOpWbchhLiq
dIMQVIWPAhIGiCMeC/czTcxXHGKfMwu53I962aizDzmHPOaxuTowyDp5SFw4o72j/2Jv298KB6Ri
ZcPqIs70eVKH5Ux4JvXx4Kg+1xO6oLYiMNuw2/IzDDl342Rm/iBbo8XcedqcPPUZmpxWkJVhupUh
mmWMf1hxHR4l/0NyShbYlzvL8Sz//kS6kWJf4G3cL5BdsgnnZQXZYsyOMZMq7NC5yDOhlO5ljDT0
m5LFvczrGYEH9++tifmJeFPkO8lkvqNEEki/m5C1ahA1k/swabV+c0Mi95JuPikYAzZa+ja6uGGE
bWftIiDavj10zhEcnelHShvuw4gJkmmhexixUpZzq5wzhVjeUKIrLrJkrP7L2gSvUM6vxurOzDuQ
bfLgYngFPEu6mowp4ffGivdD0RtP3XqwXa/AIFu1j9HCDOq3ufnQAve93IueciQNGD7KvlbJ5BFa
405eXgLtfFqqODpb2vTX7+5i9bMmbOlrfcf2gJjUvNUaZKPDeb17poSqL9+BvNquh8+zoWNAsaYo
cwJkvtNV0fYjOylzkh/Fjy6ukxL4lC1AbcgEyHynq7VaMC+1vgbZBqP+HGfjE2sEItLNfMJEu/q1
aN23rprQQKrNEFn+1EQErFqxCvhxCrvOSb9CKCkKo3qG4lv7Ve+AkvLKB20ZG5wGCfPaLKqs/TI7
f2a057EUQRoxCMr/1McB7sor28T6JKvkP9WJ+DaN8IesIcGDiGHUYOqnL165kZWNowSjFyKGZUyw
rool9A5D1lyMVQcROdd62NxP780GppQDzwOqIGt3GORk6RIUs6PKiW/GEjcbRan0vYGA421Ep8/c
LDOKVomh4B63Vt47rmcG2d+TohdPf+ssT1sLoccl7S4ffR1XsQ6t67xJSJOEMCV55PojOWe/kJAn
BL6Ss2yWhzusSSKcPq75Gyzqo/u9Ut5Tds9b5Lv5YN9wEP5hy328IOqLgu/0Q113+Qkal4g0EWu4
TtiHyIZ7v/Sf/dx6EQdDnX6M/5IH7nhYLhqJ84sijB8mkMa9bEyktrA8nYWePXSduvno+8f1Tozl
lVUVuIX968ZzEh81dPYeWmdQbjiYyDHqg5/Wx/W0qaywOnw0tKwu9hW4hY2s6x1vudXpRT7rJWwS
7Lzm55AMrXUyGoWi1j83uDeXezsutId//Nf//r//5/v039HP8rHMmPCL/yr6/LFEvL79n3/Y1j/+
q7pXH3/8zz8s3XPZzjiWrqOm5ZqmrtL+/dszCjn01v4XoOipFFGRncB251tLpFDoXP7ka2xURtBl
5NyAoUu4Wn+ZcHpp9Wx61Zm9j7iGuVts1pdv8kC60t0SotCOSdHMr57VIK+zUlo1LUPhv5qvWgg+
vBknpHHNRP2G+unzNPX6QU8XGz7bCK3hhH6eeULQ7lw5xPWwL19dBfAJ32BNH+7sQlV0rP6K6AF1
yB0pbdJIuOPeI3TRFGIXUMMA1woxgJVYiyJDbknFKcIprcQnFJHgWMEhndFHB1aW7YE7pPc6MYuL
rfD8yx5lvdjXCefjj4tAkOYHeaMsw3n+P/8arv7vv4ahqh7S7ERrLNcyNH6Pf/81stQg7ALu4pSl
4HxmK2oeM7dpSBhqbYDbbrWVdfKAf4R2qdrkXoWOHKytHvi1brZJQMYVfZesHm/waYb7AUOOAqxo
ybwLsBpxlyweQSn32n4WYyu2XVv/QLc3+C3zUbmte1W6KfJjlegyoljQGz/KJBrIYC1Re2vWM9mg
18QHZJ1bOAAR+g5vPVl5v7qyOh3FgH1mGSFUZDaM9y1mgWLGUv7ecCodc32mGb83nMgFJqCOmpPs
Ki+azZZNZ9wbJzkFwqlojx+3vNdxy6zx7EdZkrfsyynZySJ6fskNxaL7nlXeV94SrLRxfxl5S09X
QjTe2PTq/IEO//mnNlTjj99a8xyHvxxhYsMCOa7+8c9TFNfAbKyID6JStdOUucTtW9wh9AwNYBwM
3KCLZ/A8YUm4TpbnPrPhxrzoc2Jde7PCMK/FP9dH0qrZ3sueUNoHD2E3R/T/7NO0/ApT0jXkMirn
GoP+PjRaPhJJT73X2Uu/YpO3fDeW/BUTJe9tRqRsZyj9cFzqyH5irGcMc3v1e9R1cAPi9ksYkylc
iEiesdIJEX5oMe5cxuU7cnPdOIvvdmh7ft70xVUPJ5zGed6h2FgNlEJIfiavlkatvfGsUXlc0iJD
lB5pD9PLXpBGjU4GZLibPKgN4Ya4SFvESRcXDi30LVknWydd9Lu+NyK/GYZutT3kurgkGoGv3eVe
V0wr83LQ9WM0TkOQjqlg9s/QuA71jjgUjz78dNRw5EEnptDabGtlaXHG6WJb0/lD8NpCOg9/ZUbv
+00mlzRzyyJi+3ETq0QDAwhCcr9xVtf1kRhYjptgohEcxOmA4V0jjZRo1TXP8CUaU73C9qSurtVa
18FGZ5pz7Z9xJ5LDvbdsMbvkc+j0wELktesV8jJZhJF7U0aAfLLqfhN5qpXOURs6A6KKwY1lnbyL
pxufSlvsrSFJzsMCYGH610G3SyQNUJQHS0wa/Y8GWYyjDhZNDaxYFuUVH/1MWzGOObq1f9R/FHuU
zhwPN7P/3+WjPcMaywFAygucXl+COEay9oPmpTZO4Cpxfo6QoyVRLglihQEDmoZwbfioupPKrEvu
soVUvyplPn3rRW1t2raabpqZmZemdgdfNiz5ckWcvnhzrKU+Jl2WoidX5d8QzpTtGMT3G60yDiqi
I1eCkN3VmRwOgN+3Jqh831qLLoAIExF6UtoqwImdFYEsD+Q1al3cDLyyj6br6tpGdrcEO3JQTuvt
ZMW9Lawb+2ja3eO9k7wHXgTFDjanu5G9B/jbBzbGRP+J6CYv1XBwdIz3ql5/aIkxo+Tvmk+pgYCQ
Ju6FhKj9xeizo2zq1072wJ+PRF+O+xlFWWey/yK1CBtZFmWDuSo646WREdqmn6zTiX7gYj8W9/vJ
m1ZaxDJtheysry77jglItah7aozFAolsLJcqQnjKBgIyE7WMFR01hx6qHX6zCxa2SW3chlA1bvKs
zs1lY+vuvBfI0tlAQWj21HLXzo75cK9zlKR7yFjAy8Z73diSoIB0C2xIvoBsaq1Jh0SM+4Ms/u1V
MoIjU9qcpvWFZX2+jPBGh9WXzQOws9ZX5Uw8cIh/3OuAd17+8xShq577x/LMdDxPc1iVGRYLA5VP
9u8LAqF6hW1rlXVcVGQUYwh5i+9peYGDmKbM99OsZO7YOGsteJDhWLGS0vQ+2pkQ+rbaVHuvbRxm
G6AKns/uxvRlXYwz30M7VcVGzQzvNUcR53FMrRN6dipkTKK6qfsqe4pFnB0NMSt97QjXrCC7wlZd
NgKosvyYie4gi/DnlK3XaspWdhYTdF43cr844Lh9pjL71bLn5SHqyAHIIk6A+RPr3F09oBksq1AV
3nRlnCF9SH80fj+hC1BeZQlJzNgXupmc+n5mH+qEzsmMPNykgCQGMRDqQz/29puXlHXAV0T+pCMP
nTc5CotL4t1b9ciz2en11VF2XirD11yENkowKse+W7q3AaINccAqP8iipyKHyPvKCNzk3VspNHxI
xx4ywtpZz3r8xvNx9VOlqBirmUGUTkGiqYJdGDhJr2mTi7MewNcnl8VWIed6fSBLQGN+18tuH3WY
ysMsTgfUB53yZ1+qSOuuB1uU1f3so07T9MdJOM7ho2rKQnQr1oOsAx7IOq4S1eaPBtmqzKEgmyGa
U9ll1vFeh1EZzE2WDouVvpBzKS5FFoX80Yke7YyE4VBW/q3lozwSHPUcO2IHw3Ufh/sdjHwF/Jv9
ozbpv1uX0iWFjbrzTl9y9Xkmd16b5bMspKqr7+fYnH1ZVNcOGSbMGoTPs6wKBRD80kqfrJUNK6sK
shMBG+N5J+u6Lo4fy6EKKh6wyoluNlPkQxSP4/MoVAbCnDWELMpDaurWpmoccQQxOj7bdiqe8nxV
E+YCeQBKQaq9DnE3WOtY8I3PQlQ/rWlBNXKt0pECvNYo5ciSvM9EsH/rOEm5lXUkFOPAqixvl5fL
xSGpfclF1T/HCPw8kDB4k6UKp/lnwEAmMRHAGLJOHgAIHAdCv1dZ6gjInHGA/Uv2l1VQWBmrG+eT
kY5d4Khu+3UwcXLujfdJiRZ0XnL8W4io8bTrxLZqV33LnMkIIKDFQe/mX62mVE7ohxV7p0wnEJB9
Begoxv9y0R7FaCMrYCwFmdFG/TJo4qK5ufci0DmA0b18WxTk8Rp2PbzIuGzJXg2HCWVbgvUFkj9T
d5pyFbbzlBzUIrIvkRUmiG1j8pi4g3NtPOOtbIi/u10dnz3ehKe12bFFr2DrjewSxybf17bZPijF
BaZqPqBs7Q0Q3TTe0WgftCzZpUaFy2ltJfu6zMjARPOmmheWHkVsP6khSoeGqkynIhYqFmXap9qZ
um/A8hlfKlO9IpRqXe0qionXVtHedBpt202ZeUvzxa9mPXqWBwLj6nHpRcfN/1kXI+m/bcB9bT/q
Rg81UTyPwiPqnfH92qhdjfWy7FF2U0nNPGAQdvu4SK2VkbEHpfiPi1I23L6mOcle1s0gTR5CFCEG
sywz9N/m+qQkMYRnWS7N6ndZVtoQBnfRjNIiKKJscz/qCISQIB+qU6oMeILKsj6Y1UmeEWak67K2
t/IqWfv7UrWaNmE+FoGcieQkhdEdfKL1IOs+ih91f/RL5Fwmm++nH+0ft+DP6vye8O6neT4ARmIR
hWLWaWq73wcRQbtM10PiWHG2kWXZLCvl2UfdR0MqMO/ZfDT/eYuPq3/3hOOyr9nNYaEnkI6w3CcF
yOiLyAaMhPsfWTcsN3WAE2wOkR60phvuBi0PX5YsR/la08VPy/yJ13zxnWVG7jOKk9TE+eZQeW3F
6j82n4YxRwFJdOkPXL4SQ0t+IpIygG8I8xelq9p9qWXm0cC2hk05+CzXdNpvyewEi4pkhuWJfh8R
xA4s8IBnZFSzNxjlRwtG4Zc4G8TOjZrF5888omnkKXyIJHrTev6ZfZv81WlD9KZj7OiY+O5hVdJ9
SZd0O/Wm8ja2S30Q+BV2kzOebbi3Z4hXiLybW1y55qOXFTmfW0mfDDxrAsNuvIOlF0exJMaxjwju
w2mq8bwz3l1F/yIH9kTVxdZtrTII35g9531ud6BlFE18SRrlqeELfU5EdYhBm1xVuMEbxOph4S+4
tVcIDrv5EsxK125r/KkDMMMktAuMqIwICwS9142A5wbjKYUkrEMohEC2m6F/CW8VQ86DiSPOJkwI
HdmaY/8FweqAGQNaJVM8PvRp7dyYV/xcQQYC+vrPJUqeTE8xv0xZgn1S+paRpPjWKiiDRG678fom
u5Z4LV5RQyW+vCrHlq5yDkVffALcUh4KsFv7xbHMF/x/914j9oUr+u/VgljE5DbDE9tz95jNybRL
QvS5W6W8pqNX4wM7FUEeFqYPS7U5Q/DN3tV5yyio+UvOAwNWyAusmKBOrWPpW0/FOXNxHHLq8obO
PPJ7XZT5rW6YuLAZ5W3QTC+YwJ16dhWMrW3se2F6V1tX3z0d+R9WAoTXIKgek1AFqRLpPxw0dU+A
Sth2mC8uw5iTlsVpSGrMmiqVjU8e4dFqGC74TzyWwr5SD7aSn8wRd7jWrjaeyDp8F4s6KIHJXx1b
ZCebBV2COLHS1RtPxRES49/wc18D9Oxyz3lJjoJ1JdAQ/bw0HosTKz/1rShONTLz+zmZ34y+Ll6K
ozWKp6GzEVUklQmfrF+e46Ecd3baKJjGK+62yVmFzfoNUTrlFBpY1k/5FGGcwmYvJ2GeeIl7StTm
oU+mJzxViJ49KSghbOZ8Fgz3af+gq34UJsfwZ4+d+K5FQeokD7XXZMGMZMpcusmGhGh3qit4PXXu
Adko0oOFBT1Gw7q9tdO6x4jL/qLSwdGhf4/xCyuhDs32qTzJg46h+f1MFpXKLk/eepBFtMEThvF/
9f6jOROAd50Kd3JrdE/Nqg0D2nIu7uW2KP+Krb+c2uI5iB0fTRL9VOaZfkKI3so3JevbjK0lFgeb
uKu+oiCAvCejCPZgyMZ5WD8tvjzVU/3N1uNqF1f47owJHjvOzNYcgOi0KepjmApvU8aDjkUZog9J
ruyFlShI/rvcoWwqP0l6Zv3mppu1C/lgNXdySJV6UAF8xvglrRjejSTdQgt6skeV51vdqPqcHpvG
LjR/yvJPTu4gY7G+A9fDv1utjnP3VlfFdPKIAp2U9YAGfVbHYO3KoTiF60HONfKMzGe87+eK7bWN
cmUwjiBeVEStTrFtIvyxng3W8L1qyldYl5ghqSnfQL1OsUY2WvuZGQGxkIbHfAx3i0iv0FWUU7MK
/shDKEglKRn+6moKoqudj5bgg8nfTzPrTxaqbnhaoyE+zktxYgGEp+5wavXCPJpWgaW9lrNHc1qo
40ZfbE21JwMGlPRUevlXo2ytbaEmc3Mo0LDdJXXxKdK85sS/9FquX6w5KWc7QbwJk8fU8Zy9/GAx
aBS/qPDX1VDgPYm6W05WB0ogY4PmWG51EuvvzVre3TuJYEFSqKd01Q7Jm6q/f02/b8TXJM+yoh7u
ZykY/2NnsO8LSd1gIaJjOVniI4xY8bJrbevJKHNwUpEHcUqJ25M8uGrdnvo0JkrdJOgtWDNr97Lc
EIxsT7kIv8Lwf2qwKOcPVnc+CNBAieuz2/QbNUR4DfONSOTPSZ0RH+xZdw4RiP/CGDaaY31pbCW8
JNOw+F1SPJVJPsFk1f6CKQTBpR3P+WTOMIAioJB24W5yB0Cx3T9Eqdo912kbBbbNiggx9XYnoBL4
xGbQEK5NABRiZwIj+TTrYb4jrZcEBISbLQI0eoB9RMTOj8iQUvGHM7NdEbrfUsV1A8vuXuaymoKp
ilwu8UK/0fV4g0h4tovZ2duLOb7EDgDUaR6+sPyPmGe9epNaNiKZDoACb1bRvnLWWG3ibOY1J9BZ
+laDLrcjRZpCMa/NgD8VTGK3sQ7OgEBr63UsDiz0vmMvZpLIn3LigoGhjkTEosk62BZh+ChAPDra
hDr/CS0spj05ZoOXnnSQQnyeJF60TTNhN8GIj1iczqfsWcs0/SEPH7M0ApKbeco+ErhbJFZ3cO3u
wQ5Rj03j6pgwZ+GUIvZ9nnR8lYNDaBvZrAz5iA0SDPm2WUrU2nUFfQsluqYixyegadQtY6u9RYpw
CiIn+4QWkLq1kyqGMV7DZJ+IYgtEt0dPR6QUmN02daNPudm3SHY32AV105XJ7sZ/qDkXMXKDzvCw
TqsbAq1fVNBPgehquF8u4rgNq+7AVZ3StzXt6+ASHu26Jj654eBbjT0jhdeSlxxEunX6rg+8qL42
sTgWseEyCpo3RMESJmbPPOgxJoNu237x+qzd8/8Ek96WT3pZvep60275sZaD7ebWPrOHLQysdt9O
ZrOBh8ZDnSO5Gwt+VyVBZt/gkdON49JMYsdm4rqu/h9aAV4mm6fyqBkDW4NB3eQuq/F0wSk76Zno
5wrJ7wo4mwVC4pyp4lcy93kQDWu2fICVAMwCIRm820KVlLGLn/umT5n8vPEWpbOzsZSF7AD6eg9Z
/9ji5BWoFZ+/m9MfVlUXW81VjItiofRGBOaXZybgJbLmjc3UeWl1+BoWOY/RVW9JQoC88pa9rngX
M4tLP9U672Rp6RhUGrnDNHF3KUyWa+ddpkiL4A7E4sUpppDtT2YdXGVwAmJIFjq63WNiEnhFss/X
bQSONQHDJQaMn3hheMlsDfIlIbJrDVvmtlhoJCQe6tD1fFKyftmbSvW1LBGMRnO7eRzHtzLL4O+N
KAyy4NO2rKNGv2msBzuLrQMkJpC9WvN9mlmukIAJz8xG1ySz6gMGEUClrI3VjfW+sZzkbGeqte3j
i+MNbVBA3WyGyr3FE0xDo+nw9Rz1bmNEJs9ImDqXelEZ9RfsYYAeaUg7sKIah9wNIi/X/a43qo1m
WPluqrwNuBjnWSA14Gs5XlFe7qwTN54KKTLo9QDnPqoRLyK0Bax59dXKIKHqvbW+qeQaD8Ujgt9g
y6KwJQ0Fyjf1eE5y21bx7hURnieODcrvBD6Gjw97dKnd2FcWYrKAA7GUcgnLaeYQ4NLwaU51pmhA
P3vMNXZIIn3FVdEIQtS8mT/08lhWIruVU5P4i2H7eL12vF7R+0ZhVeitY9wN3DP1R0I3/jw602nM
tUc96ptdzvR8yz0sEQpL9Bsmgfgxiso3hIwegDhde4TNr6CFZwQlrp5WjbvQHbwn0xr22cz8U+e1
sbVVJHObWuS3WZnxcpr69fOwFC1qe941avmStUO7dQ28t0ql/5YWebezXaRvcVTRfCNCzyWNgQXh
jKBD97VHfgg2++Gijqitl+CcKhTG29H029R9W0pTefUS5TFFyleHSXQh9DHsdDVhA4Rc/FWLux0W
3do5Xkt9J8arnRsYBiuRdbJh3o5pQQ8RWzz4ZeVn4/uy5EpQMKpdRbzo11yJEDYmxezLIoP2aYJw
DtEUfXJtWer3yMQWrKvq9r2qRvxMjb5/n1repYeT0zsx3WEzM9i/R8zZuG1myzsSM0jqkPzDNQuj
KQsY77uHWNJmKgbjve3tbrM+0O8mQiSkiRrnXUvZ8wAac99ZfrD7qUJM5TsN0otJbKZS3PKd/Q5P
VNNpn5MWz6HQMOPPK3VsY4T5gFtBDM8rHd23RigCYtthbPr6zS4ElppqZ73GfWGQXomqV5EzKs92
rPmOFxaHqcUrKSP/9RyhyhPMphk9RdpFT3IBSmlwHi1thvXYOPrNs8d6F+keWZ4I2PgkmvniJcLc
J1k3P5ROMx5MJAHPRNlrmGetdurjAchMhZycO0TkyrAEPChzhiaKnWSHeawN7DOYovIcU+4E33po
aU4At463pDIsjkWLwq5Q2caK/imbVaS92/yxbSA+dsCANuliWuTbi9cmRcgnWarPZSSawJ5n1S+R
ZM0K82wL8wE1CY1dkPZ9aI1PQ9f8Kmzkl2Gbsgiujynrh0m3ccishX2a2Ij32Lmdl3j8fRhS5VTw
XpCAd70gT5sHy4unfePMn0CpjYGF7STj3mTuILAP2yrL6zO7EwTDIQ1qjjYdCkAl/gT2a+Ma+AnM
SL35zrqVSCxjPJpj/mx6X1xH1d8KZf4ZD+zMTZ7XWDn0SpTcGlxbd5nnvIcF+u+VZfVvboTHUohp
0n5o6l0SEdJVGr27horBZrztroMY3V3kFTpMphmpLOK3g/6ApQl55zBSWcek75o2ZUHt5UfLI7Zu
DAyoIo/jXQ5cFBimeJ51AzR6Fn+qnPalrTfGuFiB0Z8qoWj4IIknJq5gNPH102Yyw7ra/AJur9lN
uVHy7hcB2ZHZvDMR1BVig/QuJqmLNmyXoi/Q3WzOse6k+zLU3ql9nFKwV4hW4dOkPGQOotwVnDOF
ReA9azOuu8asfCMAwJYSGCABQZcQaLHDq0nsdfOLXubGjvHxtR5QfdXzZLz0PPAbVyAkDTll7/RN
es6NAcmvCr3dxB7fpqy291EYdtCVh69qWxJSQI14sWPGvikcsIPSWFS1oKwKbGNFVX3B2KvcYcX7
hqmkOHssGBZXeembkPiIYGZSqmpbdhq6tw4Tf93/THv8rXPs5bZ9acevrburMwSDSnXwoDSTzPcw
Fq4QljXJ6iWxtzyWrKTtZPiu6MBONDcFjRiSPrWdl1z/a0KlhSEG0nU+9V+enDhzf3gVRCiIa74F
1aEtolPYaummgTwBS23xnsDx2adOn382M/aJ6bh+IcJtbvCWGDJaQdATLPct8oS+G4ulPbXo0wQm
JDQ2EMQK8rodCRURosjR2cfArrmpusoDLjz2HdXMlqOoUIJ8adT+yEJ42M+yWbY0dc2yC+QN/WXF
/QZ/a5N30XP1ZIp83tvOr7QOm+PQK+RNGtdXQ4TWDNRMYWR3eqBVqn2AFO1XGnvICjivFif23pi3
KUmsZ/Kc1wzcqC+63mXTDh558oTzhhQuvOhhW5gorI9dKHwlLRgso3XQ9PZKYTvfo2Q8QockkzmX
S2AvJTH8EHalANqvEoTCIcFgn1+N5yrGkm7oH0mvVRgJdPW+0wRsZaN/6pfc8G29Mo9IsWzj6BhH
5EaNDKWwOTXrjRqtmkB5iug1jvRAZ+LnEtsjVktXBT242bM70s6WAQarCYMwjF8R6vV83Tl1w6C9
9dmrOhtjkCYRnjXl+BOljRlJ4Do51GpM+gxDVrG4rCsbcEEiMvxyAg+iKDNO56R1q6Z9E2FDZi78
FY5F8aqGwzf2dz2kk3Y3R6vFuM1/sarSqw1994gwWuR7tr0ljfuFfTh8h7xftr0Tstlt3a8oRGWH
RYHPbCQDqSMDK7W8dqINdGueq+ZTatq4XTvtT3C6/cZJllerwle+eK/L2PwW1t0FtRkojGCd8/lz
lOcl5oQWckZz+YxKQr9zhPNsTNnnskD5U7Rf0kl7C/vuZ5GxTu2jb6qYf7miKVhReD2ZgygiLyfU
s6uR7bbEsa37vWr3yzeok1BzEHXTswHVq3pTdoRSlEKrd1ptdFjCFNomET86lDVIXJXdZRxAJOZq
lpzLuga/6Y1bTbRtoOgn8gh5ijofgOBfbYm0neWg9g/UX30ceiJvPLnCQQAvS9G8cjtfnVl9DOhW
eYvjsLcOv6rdiOS0NbubPl++ZnwxSIyyH+kfy9rwdlNexY/hZFobR1xLzw4EG+d3p52OFh64G5ME
3h7M+xvWUeK2lAoE3lBhiuo8XE0jDwXf6Jvi5F9K1YiORRiWz1GTfgfjN21cDX1T3VDOfzkMECwf
nPIUkerD9xB0zeINme9ODPAHVt3pMcUpZXRZeWGCW/klMkWEFArw7ID0NynEwNqoikCAfWH4Z0Ml
Yk/bLYRcAlU3ge2UmGHJM6Mj3OrYyWd1LMevmNTghuA04gnNymPUVs7Btm3FL5NKuRolH9WBY2xB
ReYRzoxrLWZcgWuiOSyQlE/e7LKZyNJlXS8pn4xFhWQa2dlBt9r4UUlKrJGU2AaaDqrypoO6I67i
EdaOkqXZ2nPHKyFP2b2AJIC/kfUPHW6+uyhdus1dEuG39AEWBGU6xBccNfqNuWTZg5vYTdAJhzfm
LOFF7+ygs2NwzvWY/FTBArNaj4n9acBNUbcQpn8X145nElLEL3An9RJrI52qmyhvznMasekpVJJ3
SPnAUCysDVKx+puaEKj+6CxbZZEFpW8lSH5kBHLXxPAA3TxqMANW43GXT6F3s7Xy9wFXcfT229tH
tW5oCP0sI+vWZZEqnr+7Ngpip8mcsnWrergYoEYfFCKFDJCrH0yF32ALBYvUmnubm8x7bubpIqtl
L9tlCYEmxr2XyzbrtrSW+6xbw0VW26whHY/MX2qQ9Fi1TlnttU/9CKY3S9Mzq0/2nU6jop8wibNs
hKvYPsmqtQfhIljjsrjew0j1o5uUMVO15eD4zkHPf9YIUdxgmTCHqPwmIAbE6aND7oCrW9h2bVly
DcrGzNxpH+PM6wt5CYlVtCUQEJGXFNVSBXaSkkiyk3dWVfNL1c3NSSXscofzauGlgcny1YnndleD
LT9qVjSjCzZcJKI3nrEaUSLVvBRa290Q1Hc2sgGPhXe3ai/9BKBj9mASZm1KfhI8617xks/D4MX7
BaOSczxhJxsWcfHJEM27FHxJRHucF3P4UqJ2HZSG1T9k4WcGvuS5XJjfbBv7oiRBxZx0QLfLMtO5
ytYIFdmLlbWXVA/xho6NMN1rnoqagakkzyY0r2ufa6+DagdKb2rIObj6WwltQZaaseIxpTQ3qf48
mIP+9q+e7dpzLZnovAZJZ9w+eIl36uKCxnCN/ZN2nnUNkyHJZ5S8xT/ojslki+OqISNVJ4cS+cq7
KiUaFu2eEPqLbIjRUCHGuMpZ3kUqy0UkRyAhqyhjPbrOw50boTmFH7eNcf4NFf9nEY4CvGrb2bXN
AQCq9xjCStsZ+qL53lqUBx0FodNc5j8/qiIBNBsxMqiPsamAe6Uvam5bp8FR6aPb1Krxxi1660gm
PXxENsh7XFwidWgKVlBEuUo2gOZy2QsThvmWGOZmlIZxaS70y7gMXZATQQ30uElu2moSIM8mYUB/
cud680fDbC/Fw//j7Ly23Naxdf1EHIM53CpnVXIF33DYXjZzznz68wGqtrxW996nz7mhiQmAJckS
Ccz5h8RKNzI+3MwCxNyGPXiVAyeSFwG5j/uAL2wCcjWISK8x5H5QbLVdlbMG078bf0rWUT7O1rp0
+wbInaAoTbrwNcqis+zFo2ppO0r/UsyN+uh28QUZ8uItId9/CPoaYAyO4+zi8Fsq/KDfVAOUJilo
0eakTiNLYc0n9C0gB6JSalrRWTb5fE56p3aPsjXxeLSHVy3ttccK2IgMNm1dnOMGDR2pqcGGaNgb
TRisujFWX8Mp70nyUWEzXfuH7kFJzZq+4j8U/ApI4+wlCacM/AwMEL1EIGEIjfei0JuzHKuiNrxK
usjdyLGWkX1O7QURVk5la/k5te+t29QYF+AXhLRsSsiOs7mNJWuyQGmSIqQoGldOh2SxHyRX7ACv
hWh5ZaS9zNkallF0a2S5+oVbVHqRXRzw5kRYCgtPhusdkKppaNW17I3wjDvUKs4UYTd2gITJ1qCh
chkquPJZpoWIN7cuP4igPSXs4dfTPPZvZTY+ukAu//r7UNvVP4f2qlv9Y+gwdRdwt1UCP7IEPtcF
1QM4Ohu4UPGXJORa8xRgVZBO+wE75o/uV4bSzEfZZz5LEVLfcpCc7CMc+JCLycjv/jG5jvRpL4fV
7EMt+LH32fKaehGHCznbqsnY9VWiLP0RkFoDknWnRb734IYKZoQ+9eVqxg5cqN6PunHx5iL6qJso
WXWt0VxVBFYW6IVSRxFMVbUfSI7Mg76UzSlToicL6SfZ4j5iPffJgKd7MI+HJlAo4cZOOr8m6TXy
5uaK+1i1MwM1XWARDqpfBqsiR7AJmuTCgCF5GzjVJnIdeEQsU3weF0GXR6d68LIXBZT6uo1bZS2b
eaONxzgABaPHY/YSurH7jOSHbMgBZkmWjnrfacqb5mBh9cGeMpnf24CFd1Ob+kE+oO3iYWja9o0n
SQUQr9UfVHb3uTYrF+ldhsTiK/wT5VILJzPRh1CZconQMtpXiESugsRC/dzyf1bY4cDJ8lnaGz7Z
/R5rmDFVD1Mzh1v0SMwna4KgmSpd88PgJqPlzUPZSJmueHwwHYxrCsS8c30VDpQmKTSTrsXAWJwo
vYiUlEL+bYyKXMWmbD1Y/M6g7vqG1HsjnkYIAqk7tSqz1eTl5fH2p0wbC9weDrNBkkjy0mcz+K7m
YXCWoRwk9Jp0CRg/8UPWbUkrsOeF7C3zSH+aMYEF3S6IIu3XSFOpl+AvfvKSNngAQQxbvgib72Pn
wj4M09fC6twtBXZra7de+Zpn+ZmcZvO9cYAB5Mi1XZu0rk4tG2RY9153zPsYUzrUrJB5n/tdo6VP
fZeRIXfKX4OV7wq9rn6p5Mv+fiLGyMjIyeCk4AuDJnhwUCVbZZBG9oVYgFH6W1Vl233BbtA4J0DE
FvJrMPWxvYoHLO1l8+/DejZ5t2Fj865H3tvQWkO4VtFeJ82PowTKduRKFHbAnVpgCV8VF3nmYJG6
MjXVXmoDRWaqB/UespCHoFWuP/7jjJf3GTPyoTzCR0ofUFXczOy7nqTLnmg1yAU/NSoe1Wmoo6eF
Hi9SiUi7ItBnOi8seiwoKSBsikqfvob1dMpCcDdSe6t1fWUnCdSajrZhpCRktfsZjErXt+WZlNBG
Eq0jFRR1oqhGcs7VEHq01NptMVDbNsjCkKgWZit52UaALMD0Addo1Z0yjGx1QpcSO0j87NSDZ1hQ
lrbLabq0hjsBf+NMHtjXjBu7NHnU/I7de8dmKii8OuNWxkqU8G4XMMbePhvRCdlC/VCnw94boyB6
yuZyOrb2zsQZE6XpgWI1eOceA+kGJUSh8NoG2CkBr4F8TUgebtquShlfanOeDvex8kydZ1jv4mkv
m0CZvF3nFNDLCtd/zI1mow1sADvRiqh4X5DZoRBISx7myC/3hk0i7B4DW5WvDXGQs2SHS8pmoeZZ
tb81pyC9On2+xo+VHFdv4GMJ/3nuOhLIZU8BM5QuMl3HnqselH0v/FpSM3IvjlLsWtkbgqlfZ7qC
ho00pBHXS/Swv+J3oacKWsN9h6KiHVyVcXYeK1KojylmHrs2iQAhiKbsGJElY6Ifr620Q7FYCX0P
pZag2QVIQ1LENP2H2TLHkxztiWvZjykb3NslozwysJ+0k403bpSidS6Did3y2sLo/n9qsfYBvEAu
RT47ImWKTkWBYss2UZxw1RQutzbWhCtnrFBvd9TBpq6InESm+1ilisOIljlP2f54jw9UAPpVWQop
Is8o+GgY1xaTMFz9Pc83a2dbZvrXe0ie3S4Tr21zE9Z18NDqP+/7MxlBwPK2PeuaIHjIsl9pDslt
OedQGC07QNgP9IbSrnXNRFknHJSVZEPqM7u9wfB3CLnM5O11VK2Stto05gR5QzSTCMPeNtKqS6np
wdvkbqA/Gm8GJM8TJI56O7URPGhxq+eB/XK7EdykBAML8keGoRyq7DaiqULLxLImFFtG7C2EvCWI
A377ZKtWmhlEzzOp6xWuf9kWlcXwOUKv7wH25jqayowidZDEK3zUPnuNKo4ffL6hcmyahuqy94xu
PRq1Bv2VGzdwq36jBXqykGImTYSiiTyTBzmkzj4yxOfXCrnuw6gZ+rlNXWWV1Jb7mmXh12oc/J8t
WB3Waf2PZOjJDES+/RSTN9vWZXJsm9hfBdzdn80u0PZjAFQtAXT+PGqj9dwayxyY4LOMkMfPlza7
3302o3NQBMYrCT102sfvsTHWK5SY4nOTl8q5plhPWW7KfqSsC51g+mNA387K2QyoFqn11D41adCg
y2aSNw2CPtlnl87OrevsYhWHxHr2IyGhjCJ6+BW1pXJNzqk/QqYIV7ipehc/m0NWJ1r9HLKo33mz
TWl30uwvU2c9lfOYnNyWPbhUYdadrl/EVaFupU6zPPynDhnLLMRWqJDbG1f4XoSG2i5CdRLbZJoy
Js/kQREeAGlgqgDNc+72FLNeY4FHd+x/SZIlqrZUyih6kDpmY9+1h8gBzSVHyJgDwW9pCVi54vgf
gYkjtt+nFyyhhhclyKJjC6xj5YVk88Iqv8URqAuPSaN8xl3Gt2K8LeKZiMd20MANbtN17QXxAhCY
cykTpX4107dMRyw0HCLrBCiZRGCqGG+a3qMvmCnN1hJNdfQe1TLI51dyHvYKScZhTR4awR+opM/I
43hpsWxRQVq1nae0e9A0HsAYZWwDqrqufeowXySrV05fA0v/VqAb+VQ3mfNHvM3UWzxSmT/04NLt
3IbE6uFY6CTqh6sg1ylW1/rQgnUMhq+ZUalLVUeox+zUfjfZtbJDxBShCcfirxu4oCd23FxBeNmH
zLUukK0HVFHGrrkagX6LUXhjAW00JZrIagLtziyVvwy+We0LBgzWkz6wSOu6di/3owAz1OOkKvFS
NtPMrzf13Jl8VuxDKf25pHrT7CSbTuZuNKv2zsiDPmv8Fk9N6cUrqUWZi5QtYLb3PKGk1CZkfrCW
D76ohfPoJlX0XdVHwVAbrauWFtHmtuQI8QneBXprrNkEQcR20I1YqqmJoUTYKXtNdeMneai9k6Ua
wKfqInnqPLwiba3/LrtkyHJaUeqAhiLlEkMdqx/UrULuMGP2IGNSgRFSzXdNq1y4J9gKegmifNE4
kc2QhD+XUkSpomZ2i80FXIEwig6FCg82SDTr8X42Z6W7CsfSegxYwq6gks2HeMoukWZlD2Rzx3Wp
YzdZUTt7iPXk8+BBCSiVwL7IeJ+W6lL3an85AumDapZoj1Nv4emVGtXGNz3jzRPAeHHHuY9Ig/Fz
hFHU5ltSFLcROkUWHGzVY5/loK2jfu4W9h9HdtKYp3tZApS5U08QvRtHJWvlo9Y5G1OwRy7ko57h
wv/h8426388M95JdFWHcSCLjZ6oG/blBkqe1DaVYp4rSL112URtfiO1kQpin1SChapnVr+Maxphj
GA9oMpoPujhMPoI5ccljuY1gPxs9T96602sYGYyTh6it/A2GWNVSzpAxXxnNk7gcFl3AIJFeZnvp
k+rdulVpXsg+CdFRR1lkk+qfZEzq3tuit2xGLIEQO13KmA631sxss/qe9O03N0JJRYn4PITbUIBR
yj5oM38lm8i8k/pnI3I2rTDnSYz/Q6MjcFnnU76E4IB6UQNF+hr5aGBKUScKFhQFKtwZbt31OC2i
CABHY1Qr1P29tVwjKHHfPN5j96xtIcY1vYCVyrQtzMbP9n1tIef1ZQ2DW9XcB3nv0jzlYk2zczbF
nazwBnMX2SW/J3k3m6zwKnvl2DAszV3rt8nSAaYAPoUCbImfR4jJ9e2QiWYCAm+J9uewuneMdtbc
hmj9OK/7zgdBow/dJRimded79WOYKJQQbrfMsIqoHTeWARQ6oOTplfnLXBj2JsVramWIzTllheo8
1c1HJzbyjThk1bywmqZ8kuNDTTOgA9rbWO8U2Dvg/sNAix/mOf08k7FYxEYRiwer2IxAEH9UDZjg
xhvDgyU0ppGOqk4A0D8yIT/tWO1lsFRUDYeBeyYqdNNZpdDQD0rAV80HAdrYw0ZaMGho767RHR43
jdjp35s3u4aKavI0Utf0WvgWPXK1VCf6x64y0KPU63rTeq6xks24jqPnChdvLUi3jTOYyflTTdME
deFJh6nS4EdlgXlbUajSTvJBLB/JcJD5VVP3/8nS01mQZ/sWabN7rZQw+QLACflHbhqWXSIsMyGJ
4YlmR+FvbSka1U6huIj09m1Sq3X/T5OmINeOfS3eYGVhWijWlgFQor1s1iKPDaf1syl7w+lvzQTy
821woisgo4L4NavNalW6WnrITHN6tzFKTKN6flUVy4GfBO5EGaNsY2pzsM8UdpdeadRPxUiCRvPa
em2igve9YIvJIwbNpRJOqGIe+sQqnryJlYEnOjzIqwo8aPkSZ89TL2qovctXWPSzenHm6b2HovBF
Ccp/9k2MDFFRAFDqUMy0GqovJaRE9ILU/U3feAgDQO5zr+7vRnQ9Kov/MeaKQo68TNjb7fbTPm6O
tPIwZ9WVHIeL2hpVKHmWRCSxc3zKRPLjzw5UNc8dmkfHexwBh+xoTvEuc4FeilyqzKBaRnOwyRld
ZSo2TkCWjao97GSiNtZRcQbHYyzlhAmpjms2GYc5T8rDNKTDUkuTAoRjEO4tpbWec1/X9uxbvMVA
wfm5wB/meUhWpZpVzzLCc/t7DHAv6EPte4TB9FBlP8Kh9JdqlHtnCtzpGW/mauXk1FFa+f1vdT5j
IVyPpHt0prK5kotVuZSV8TbBTFHEZWiUP9e/x+QwOev3NeTYAWTVzeEk6ac1OJwH0LUgd6P8x8A2
HLuvtqbwOQRHvpvzOjOx5BQjete43nJitdaupXOQPERFPZ4DcZBNct/b2AJ+PoIBXZiAyLfxeCib
DESK0DqWTmY+KLlwmB7Mpmxu6sdE3MyZHlpxu5QDiRiVu9X1hjQxNCdWSJDYl7f8i1oiA+BAy1zI
9IzMwsjDaPlQdeLu4E/emzZM4bE0SejlkXe5P090J8XcwvAu8vEhD1iVrVIsh24hOfT3xNt2VTQb
vTm0eg0wLcP1eKyr6UFvCuiBYCo2MmYLT2RoB9BvkpbtnBh3K9s6IGuQXVUvev19nKbhPQpZsFeq
9oUKTXFgXxWtZQ5KxLUu/4wnThqtYVjPX/8+XsYzVvkPYOTiRRJi/5yG5vMY9NpZmcDNy6y3jTrA
svWcFNfYkEowC8tb0rymhj01xriRWfC5Iu+lIGvS5sAp26qDpNU3B8BauGnIltWKvKBtQaCISOQg
0/90u1U3avtlcEP1sYmAQv5xRiZ80NpqPaJEREZyGpbzqKnvUZp/aLEe/7LR3+1wNFmUwOTyNDa+
DToIjnS07JemK5RV0aNzoihg9cbZiwXSwKCeGlRg03uAJC5M11+8Gdws1MJOzs08A1XrNes19GJ/
43HfW3uyiafIyuvcZi97zcHJQKm5+rkqC+tVYN/LrPaeejfUX3rEcuQkkKrZNQusr3IO/Kf5oJZ9
t7TgbVy8sHjOnMzHmjqoVv2AQlqj+wDmZVBtzeYQJ/VVtuQhb0fSaGKGa4zHKu6Vwz1uokhNQRqc
BCauiAkb/Ua6YlZCT1SeBZiPRRObvnvcag1nhx5UvJAx6aUpXTXlRSq3ppYRRA+kp6eKZaDAnihp
ulN8pTv6cdkfM/WIHbB6HF2t2mZF8V7j7tsuJuGeEysplIpewSe0C7xbdzJQlFzJmBkLc50ANMdq
mvpyqfWrQVfNQ6f4JCLjXk2Ot1NMyZPj0HvJUZ7JA/IzFWQn0cO6Hfe4P6IBDAenNg/+bPNyZ+9Y
idq+fIYAg8PNMXr898jtkVP+6qMpfrzp7zNYtuRT5f8yXaFYv4uSFltT/Beu2F10AEGp3MpmrWgh
SUU6INGUh9gEl2POVrCjLLJAPrw85/OA6tttboF99AyJZ3ufJjtSNV/5dog3FcKnANHV8UEejJDs
89Bmr624T9zjVhfsKX44p0ARdupBUGLW8HuqHCynOnHyKmdN4lYkz35PdaRZe5l0n1PdVpv2Bb84
lnWeQUpccagaxPH+1lS04uoXETVxOq1WM5945e6q9NSAImtpPhXi4Nrfu5JVuhyFA/uMgXqIJ5ro
k6NA8D1DEXBPsqUiFnRU9Q4IoxghZyXW9CuDIUnqwdwPIveECyHcvFYtl24CH5OUZPqcpBvZJyMK
y/rF/9f4tB98GLbRiP1STMJhGKyNNLGwfXeC1FL+2bz3ysGyVxX4GVcMvvfe50oDDMXVwSNVhrW5
+WaLP3Sfe7/U/e+GAUjpSne20iG8SlX2gC0C6DId7UxOvmlbqJbFYGLXbuT+qfEaF2MWJBbM2MJf
MB+ShSGT1aVXxUsX6ZbdoITDo+l8N4w832kuFalcVDS06asRasp7lwR/hqPwW4fAzPt99BAU5G7C
b/8YLcNj/w3mhX8bbYausUYxnG90DdU7dos3ODpPVem5DxSEqy8B/AAZtrtEPxsuYrttV5ZvYMOd
La43DTr1XfGmZKG9vF0j++rUqPqZbhzESGnwbW9NmBZWa8YX1QOShZeu9cWcWbWOTlD8tNLnLDeN
X7kGUCQI6/cqSsh3l0PygPdmtqtJCO+d37O137Ptcsx/uuNzjjGxnB3rafUeB6QZ59JJHjJoa7uh
RwFazg40aI5+Wz5r1pC+9H4IhtHxxw9HK99YcKs/G1h73GrHcIHF02rWau8v7m9flSHy3tsxy/B+
AegzWBQxGhJdF83MlW1fKt6hNcFkOThXb0PTaK8q26xV0ybpSzK9ecDMFjEm4X+hIrAA9Kp8c1AB
XYms5yXvdfOouma3TsqweDfd9ug2PnBDK/7p8OJekLQptxX6h7CXp5bqBalgI0zivQ3MmppdGR7j
JHkNBcgp1SLnAUyw/jAeIlSVcCXyWsJ6+RI6c3G8xaIenNjc8GORvbeZJromxYB4SCLnVSPsIjsw
FzEixUpkfg087Zc8SQ3zdgIm5ZemqsZXcfJfjxHTZzHrb9f59+m/x6jYifZGGDxZvtOfoV+8a/GQ
v4SVwV6aXVbjVPGTbNkJLKHYsfODqcf5Cxlklg3QxVauP/ZnAOfJykji5Q1S5/bds+9A0hR3hJiy
3fPvPorNtz6JxZN9GvNkq/jXPOQ3wKeMUXG0sgo5XJ8UEmgK84s9Nxe5KcM5N1yWdZhdE8orZwTN
0DjpsLVRUR8hN9O8lnm/mAX7MC1G8BYFyddYnIGe/TyTMdkrxyF78L/03q9CUgfyUji1+wnSOJoc
2kfvOSRM9ajemdGgfTTGYxWr7XsYKuben/jLclQ1dW/oc0bkJfT+gke6tpBxCjfN0k9q/aSjkviC
Xvdx8FCTT9Nae/IGhBbtomseLL1WDrqZq2uy7eVHUGqognj5vsF9aO0m3Em9rqx3ssZMvWM/1CRa
+1FPrjhEZ7cacwi07jZMVqzFMJbZxvOMqdm1RvDkNmz2wnyVuNlSVUJDwDCLbWG3+v989r+Pc1NN
PaJvu3Qao9iSy/jvr9SoSHaGiBSZAsXRKE27bIws2BRtM1k4EaKa0Uzo6kiIBcY2/Va+fz3EcrZX
qidkyLsH122/u5rbnoyKOqehNtoJru53WeCRRZwASd1QM6AMippPKZitBgiTjSz34KHXYZsc+luo
CkA1TTXfyDKbRKvKM9DXxQWaj70Iyu7PXqlQKsdpjbme+mQxSJs0zSJrrFjJeJZtRyEHoMIT26RO
QUJUm3jIm15wlocCsf4zqZKlGngo0vyODyS4d5pRU9nAsVFaOVZyXVrEu17R7KMMyYPW9n2L3KUa
rBzMl5H3AWqK43ONAQafGWmMYW9XevmgdWELvaR2MMyKSUXhMtVPz3quP8nPFfYwuTGcbW4fc2Rp
V7Zz3VPRAymCLPCj0hFC/bQlBi/tbe41eMyqcujc2i9ZeJdFexXWv77w1RqjDLsAM1v+q4h/H4OQ
HLqEhXeSpfrBVZqVryb2FiPwL3rnGK9zXetrMI7OMSi5FQ1RY1BY15V3YGjHPo+yb5prL/wS5k6Y
8522Cqu5ugMqti/ti1UhiQ9EHYCraavBtrFRScH6s3lMxEHGUsySlv2EiboKZlmd5sI6J30FiVSW
d1BFgPLGjmCHQmXNkt5DLl0cBr/urrP5Ixvh6N/ijaq/5vrowqMvzNsoVaw6jQJI2T3WtLG7Kyh2
F9WvhgfcVdUHvu5GYoW7MGxKmJQ6VRtxkN2yIxJwchWO1bJEOHKb9nXy1HS6tsNlApq1QJrKWOn1
PB4jjTKNhKqCP37IUCc/ySHYDPdXbF1gpzGh8Njj3TIZyai319v2fprr6dProor2dZt4DZrcybSf
m3xdqkU/wslgz9JqN6PPWlh+3mxAO++lI5+0hc2IN4uMZfAmTraEV2S1H+3GznmeZJJGVxz94BoT
sh8K2q6elRgHyx6uCJVjQKurIfplCTIx2AUgsCs/CfGJ+QWfnmzJg/ysRNyrEB+7h36P/2c8Ar1o
kw5e5krKp+73zYx5jqDa8SJ+t8RrGEclXszodaAGBRQHc02Rkokj6rMjEp2aTbH+Xy2qAM06KkR2
XvyP2jZ6BEqXmbdmlqXtEWDJ8fbOVX+CcBH6+0AktmYlf7jBFjK9P8scTKfBCQhJhe3wwOSvYHtN
jaB1+t0nYED0txoYJ5mfGeLZ2Nh9Hd5sxe2whWgpnSfGeE5WrtGD5PsPlhT3GMBj1SONJgapcJ43
nz/yJvQ+ZPB2TRRVsnXjqqiX/ofLSbNzr+y5BDLzIQlTZPq5oIxPXVXvI+gP0VZDQhkpUvUw2Pqo
7y1HN9d5gaar8pCjfUU+9ve/Aw8C0Z4+//3d76L/hjgOr0ffkap2b0j1PgMlGWU53iUSiE5SwNkh
LS2MZ1njyYFYfXpnr8WLle0uTjGiIwCCM1H2OKPiTcybzW4RGJq+823ECC1yzSsgNfrwzdbTr5Hu
DJtOb/tjOyb9EbZmhdR7lZXQg8pmIT007n4ZsikPik9h1Xam3T30n4bJGACgHlzYFN+QSBJJpBc+
t3YAskvZvB9yvINPFUmze0hCl1BuQB23KaDC1DFSUOCXusC090hagHLw+V+ITWwLzApCnT35qF3r
mH2cW+8XAufkWcK5DtdupqirrBvbJzRsVqox2tdeTdun2UCTW83nZCE7ZcxLTMgrrosFgBhSTep7
g00m9enZ64YbRlUP/LXlQ7OxDDU/FTG6BTIN14WAyTLDnc+5UdnPgVuewmGoSIwpYJQNa8KyYPIX
lu1YW/lADsLZ3VVz8nZ/UN+fx3/vvMerod74FL4OPeTMG0PEQLTtrPsAtG78EVJqZ9mr1rnxhTT3
n72daN7nyl40jJ7nAJtcPYgEfRLOuVx+sfombRZMT6OCeGUQxX/Fk6ss634Yj8HI1uHUD3FysUwE
/Fgp7r0iUH6qjQ+xNBo/OgG/RT3duNpYCEHn8dudGrfzg5UDLzDw7/gqJvlDf9Q0DOxlfnXwnfk8
hgosY5EF+Z2aDd30++ijlCRD8hDEYimdzd4yNsrhknjDKioD64UK5SctZaCsYlktIC7BUhl1pVug
eFdcDKe5DZPvMhjiYF+N878NU0pcKSsBuPTRpXTGR/nIiUck3qfI/0u25CEh5brusHpYyweYjOFB
BjZQ1bNDPrTQ8Pm5lmbe7Hwo6rdUsnwTcZi/oVWsH0KZHcoQWFrPLgns+/uMI0NBARrVP/GRmPXk
oczruCv5DIcBdwUi4R4NfvK3B3buQS9yyb9u5Aj51C7MKNyBwjFuj3kZwzq6uNQIPN5XBHrrlmgj
augFL3DgmLc9ciUX8BnUs9IebEsMLCuZsCdOK/enfE50/bSrKbMfZeu2Dmjj8Y+YXAbA/sRw22RT
8VhDLIQAsTDM2n305sHeTzZPNJ61/ZtbNEcJQfpPI0pz6N8grvwxommEjqjVotQlVjRRrLinQlP3
RpSwpJFvM59j9Kbb/Hx/m2UGTsnrgHTeY3Bjwq3l+MVSzkp41u1nN4Y3rLTfhyGvv+gTGXaY5pRD
uqa+UusF46d7GVm0aQE/a/xraly+YXYLu0k3fdJvrr3jIx0fW/7DbkNy8h9q7v2Qlx50XRQdXLgJ
ho0pdBK9Z1h0HuLGbg81P8iDXSF67Ggk+qw561/6sB+PWW4gYRLP/UuddeHTHKjLqYj8dumn7anR
2unaWIkHOV+dcBfk2xbEZvpYw3E7dLj0bfJYrWBatjtZJwoT9KzlCGzY6kPz341IuqxCx6D74xre
XLZrFc+6JZiLZOtqcbrMbTgugGX9+qrEH93kwIhLJmixfojL6a23g029Mqtkk+kFaTxhgKmgFLqM
Azs66V5qvpkUn7Kp6L5MQNOvZNN+yFFFUHpby+iYxFvgrU3HKAhZ0hWBiuaCOLV7ha+9VTzDcSEW
oJ2x6SPBTRcwZbVQvFUXlAi//EYty7MIvN8l1SwPgavExOHkX8DmWpxZJM1WvuNlK2+AIYyNwd6x
Bg9ANygSyM7YhSL3lMEb0oQgSJU/TGWK5GBufjE0ROHRyChWphOUb0MO8qaYMGUO8658U2NwcVpk
qBfZG1rQN+fhFd6ie+1N+71zo/mCAgIMtqqCoqSE3jfL1w+mlXkBwOSPyUvTX402vyuFY73PbdSx
8jTbp5ANzAYgbXh2c83eu7mq7qJ+GKCQGOlKhWUQV163KUVNzxJlPD3NuauKGNoHrN4wu/hsD2IB
KQfKmO3F/W2ejPn2gJ6Ejti5hEq0KZgUvbVYSDuuf5qj2T9NlR6soNMqS4QibBxa1EzBM4ruTDfI
tXr9clLdryjBOdf7obbqZGUPITL9osPt2FmBXwhPmoUv3n1chr71MUe/WobS1A4Xhe/OWB36Maok
gdrH584u1xVZmSuiRxbOIZwNQ51s2cW6QmTuM+aVen+oY+uvKbKWOhLSX8hmdOd5xi64xmL+vZuQ
SDV7S92bQT1BA+SbksXPn+AdUSmW9WNZWDZifctPIXiQLUuL1FU8ld5GFpXrEcR4psS/ZEm6D8dv
VMecsyYO8kxt1Xc/89pdSP6v3bJDD3dq432PnPZzRKtW0wapLvaeHr5SiIqLBeMAycIuJqrZg7aN
wGSeb81UzcjbFkW9kmMwNWge7LpduUnWXwpMz3gCI1A3hnb2kU+ZheDBPB7rZLBfyxEVzaTJPiDR
Trt5QMzH1H1flJ/GBXSdZjcbTJ2kcy8ypPWtTaaSr5GvG8+mr31MpqW/jvn8xWl0+y8M6o787IKP
JPH1VQI45GyNqXPEo0SneoPKluoZplcjdlgpYMlGzHvGsFjNBXr8XV4bgLCg9Z64TSTroMMZ4zbG
FDZAMGeGLbfCGZqAihySjmnusi9eWDd+Zi/u+QpSzgn6foClT776MlkohznxGoWtfm+n/I62s6NG
ICWSgnda4PUqg9Ahrr4Ys0mgCC3KqhvOEqcy8BM1jfoN2EF0SToy5zJcqhDHtN7pN7IpJ4VaUy+t
fsTYTRTJcqdSXG8x8n+yIdvW7edUe065xT+nNR9MYSKHIgC6X+3KeJ688c94I57Tfx8/4/q4Snvv
Fp9QK4rzrZ74kPvlLjcVG9z89wH1b7H1lUeYGxBeSl4H/DTkdu3+Swdl5eCjObaSf0pr/f3gzMMX
FCqrP+JifEhNRGCnm3Nes2k3fPPRctzwuTSnvbyzt6YHda5zAI1Sw39DP7pnz8kuwy7T5PETZFWy
nknOmpXCzQJf3UbCItJ0UNNJGwpaA2DZG+ZPdsuDneYWQPlMr777pePvK7QPVk6GZYcnBA7mMJz2
U42ZTZI48KdKN31MFNRlsIh6kaFUqyiSsfaR41W0mvW6PKQkCk7/fMbINsJsGgmgGrVNX4k3qt4o
yyGq9Qv6oUguajFpacsAYKJ0ww467bisx9p6Tq12fPJdflU0Zojzh0TVf0hr1agrmuVU46Arm/dD
QvH/LJtZl6LpAbZxi7LTAFHA5ZOw2JpvKipJe2oyb84YpfxQqnhrC9gcZp/5g+oJ50yBAS4U/Xtn
dxhgCsjH3RVCntVpC2Kjdr79Iy4NIdDeGM+2kaJiaGK+KhwjUAJ5Dk27Xrhltm+1ZvoYYcVh0GW4
56br2WZqqOlHuZq9+qb6Hiak7qhYUdgIT7rSvGnC5A+L7ZbSYvCrCOL0KEOFl2bXdsw3sxggQ7bl
q5s4UbJVHnYGknVDsw5GzHONwQpuRkZYy7u4Uk72vldJPt6MjIz8LwWxcAzXnEe2Hs6+ipxuM4/N
8IZpzFEi14GTASwVxQEk3LjDBuElyRtIooHxpVZ1RPNoGVTsby3knX78H9bOq7lxHkvDv4hVzOFW
WVZwTt8Nq92BOWf++n0Iui23p3dmp2pvWARwQMmyRALnvEHzkerp3QHBLQH4qdjNLno5PPi+qt4N
ATBfO1UnXDFoNdQw9yUCWgCLaQZ9E6yU2A6uxA9gmmRgTrQYdRu94c4HuDc6ZnZgQ3VEuJP8Dlkv
3qnvH5HlSa4bkeHrlA1SkZOuHZ+e+IRUyx2WmiP128vHauQ9EGV7vBFdiP14V16E3OFQhQWpWzA6
qaSFIKeNYt0NVv4qVeOrI2n1rV8q6rXFk2Ah+tFORB/c9eurOjTTl6o9WV1evFr2Q6s6pE3iaHiJ
Nd66BEnkBN3XfUQea+43okLfU2NAoyG0Vn0ml+e0Bx/7JG4rHuIUAv0gBZnFNg35iwa9gOkgkBGh
ojibEdOw5ZeBNEdhqS2xhxMDquN6Oxd71isVfbXeKx7FztiIl/5AQ+yLGUHvsnhEknI8Kwpwlynz
beq3imfLR4+fXrbttIEak1IoN1VRxJOabvKzxOohwWhYlrpHk2/eS4/eCrKTanzjoNW0qzVd2+MR
EJ67OAzWXZxI132KJpWBMga2WHZ1zLvike0hoqyS7rursSqNdVsH9Z04KGQVzCg0T0nakIKwXX9n
B4YanUByKFs9sW+ha8jX4hsZxuYtXz+ZXCvfwWlMtIC8OXejMq69LtmUBnf+AVePFXqu8lmJUvMK
P7Aaoys/fYS09KNzE/PHFNrpVbLM/Mgs3jzLj/YtqbBzpoRPRpF7c8uVouws+vtp0Cj9J5d64V70
R8CIlYUZ/Sg1/bkULujTQeMZCotyOu0ALQ6ezOfMAxRvbetkx20zAnCSi5Wa+OEqQ6tmM8ORZhqe
FZVPrQ5KOHBYAol/pFVj7HRpXkZFQU9zqOS2vXdU04g/949vECrd2grwLqpBfw6kan5uHa88XPqr
1C4P0zWcocw2xZhx1cbQTv10SMpcQtk0pGARwyH51DfHVFay8wbpVQyIQyRmiFNkIdJlGlr5uinb
9wsG2xDHUZToNGN8sxpD37mTwpHfVihMTj/HwLfyJRgOWCuV7T/K/rAV/aTvKVpJyEiJJkpdV3iZ
lQ94EMQnMb20vKdZQMDJvZPcYdL0OvgOfBAuaHvZIXLz7MAW3UO6yJYB+rYNUARW6gHoVcZr0gf5
Qpx+as8TPo05tqwuNC3Pdkhq2teWVN+I72XkN/Y1kLcbxfBL/CO7BPE+xOySJM9P1eRm2pXl0i4M
4yHJo+o2t0YUwqFoDPihXZmk1JaaLefPLorA6xqLh62Y1PxSG8AF40FgmEPVMW6KCDKk2yJH0QzG
zceY52bm3OIK7EgU/9zlUEfrUoqukE/XSDwoV6DADXRue+8uTJJzLHhohTXuNReostOM1Y1doOyg
j4mnvODXdq5QFDy7o9HfhGbScgv3XyU9Gm5E19wfNduKLeHJp6A29/Onhivu9uSDEAA5zTUav0uv
lNbdpb0nvRhjFK/DNMyOOACCNXeTfKVTbP5m6Ajk+glQghrenKPxTtmN2Dseh8pWMyRcIxIbZTVd
DX7YtoQfGD6v8zKotjRnzWLOvapT/74eUP9bqy3qS5pe57tPW9WA3GyvH8aajdFV3qswQY3UOGoh
YtSKHJ7FLYoaXXiUs+FZ3KJEVyYrkKDItc53Mkwdi1PXVMcyVHck2LTXegwaEleVd8bzrDwwG4Md
CI9PeMC/io3AR2gBehYV9eA9tHJdb9Nrkf+E1vwl1GkL6zhq0U+xIqr81puXRZYunWHhW7vLSkks
lwZTgZ4yRLDrPxgrufRQeG50LTgsgrVSWlq5tga8yEVfnipnSartXemqQOYsr0Cq2caHw68scHN5
J7VXSB/9M3T8V33h/u6q4b0NfHCy53Mn97vp2bqMx8DeiqYTyT1O8t430RJzqqx6GsIhPIlJTuLW
iM0l4Ypypox9zCivyUt7p3qE40LWIl3kU8lVHMSAOCNt5x/NJIHRNTjDwjVC9QfmYtM6Sw8LRP9a
zb7NdTistgOIapR1+TaOyVnjORWvoxKUOq5CDzCEPJzqPp1g5uGLHnYa84mdF9azgXVq3jgJyoaR
cRvZNfDAABvEzq39txIeb1PjoGBQ9zdYUlypBuKqjd7/FONiook+1jLHDvMaod69xdrwzvK65l6Z
pFPF73/kWZhjC7OQTEyOm3GCfDWIFYjRLCavatYJN4A+CB4zWV/XKXgkSHgwz/xt2VYaS8LaeVX9
uVtGhnUrR/F7N9Gj5KbrwlU6ZNAeq+nOwV6heaAhFBBEI9BR0oQW0YaqGBF89N8Nzy2RpsSr6HYm
fRlNBpDOhJBTDPY/dozgQsQO52yp3MoAAALSRWvzwa7qXwgkD98MxSUD0z9XmCntRqqHp6wDrb4d
6Gt4HEUkzx8GsEkwJv3sJFBqooluc3YSKLWxRFxMjLI3xaY+jJKVbmDf1Klyc7Bk07lPQumm4DWl
h6Bs5qYSWf0/Iixz3uQRDMyYozE7sbH4V71S4VUegqCVtrnahDu/lBFvdOt+Z+pKf9vBBxI7CnGI
nchYqYWRb8qJX4tw9ECW9z2i1GHgplNEag45So3sQ3yreEDvOb3VdIMFlhZUJ9Zb4QNuy+gOBsUr
Div6pmrieluNYEl8LNRsVj0wU9rmGCYl8nWtWaE1NCWUM1U5g2Hz7yOdPYDrIs9FcgXu7lBJOExj
CiNGg2nUkxj1J55vrNne/Vh567Ewo5vBrNJ95JLzfqJSH+38GLEYTcatYIakZoj9UbOgjS8yxXjR
Rj71d3tsdSw4UWmGC24DgISL6+USWqcJyk6iKSCQBnZH+Azci57EyRG0nOLDKd5QsIW4xIsQG+Pl
v8RrCWalgZ9Fu3Jyhm4tTV1JKSaSoC8xZ54x1FnUBaRFpxqvEmAhF6fDUUsWYn+bYqG3y6lsLYNp
B6zVVgovwzqKHbDY81rpiCtJEd+IeCPEViGFf7wzkbY9UFB+RWBpwhDLxUNYNNrWyUDQItFYKUvE
m8t1Kivj0qxYy81vQU3MERoGqxSRYUTHCcYcAgDc8VYeW3jkvJTy1kaE5NzG1gRt431LbjA3xaAI
ExFSYqxKmNLbUivh7k/LyL7EkMJJdG0dBA65mY/1pTjjV4TjuqPDZWfdOS8552lDtVdn89wqQH6M
T7MePGjDY9VvdBTRKWfT9+mQdaiApbjSi5DLwNCjcIUdpq8dsUJ8cxNq3aImkhlePcMgmkBBvH8a
EDV/a/Z4nTotN+jmaFEtEcPOVDwVA46CydbPzI6LDNGuJL9GAUTfdgbUB/EPqyGfn8MsuIHvYqFu
aeUblASN+V8ngexcJnh477uo924GHxORbhh++LKEzPq0hg9Q9NdWapog1vwchGCl3sAkDjAt2OT7
fEFWoUwR+UseYGaRiuGKmuI8fEkOiOgiGeWljczYvD0YfKk8tDw2xct+2jHgysKKIED8RrwVW8dD
VAtPboEosJ0W0kY3EZZDV3XaYlv9d3BPbHYhySsGOFevMJ9QnPEw5K3CfefLGibK6O4ISFYc294J
zO2qK3IUGERTksqViIgB+9t2MmnHBvpZHLqi/ZWSvthdumSwUWdv8MM91MoX0Z8mChwCs0Tulcvb
ReKfxBniXuNaTxCOuvSJAV01gmVOGXITp15yUIP25fKdrhJk6xCCewmmH0KATjkkVcHJhjDDr1dq
7QPKlhH19IwikIv2bs9u/qeJuHjWuz8DA0qe3NnRI57ixlrNtOooK0BFK90ZF3h/G/eKNiBoYZvh
jBlzkI06jWH5JABlAkbm4p6WpKh5QJTtF3GTm5v0HgF8H6xv1lwnXfCm68G0VPfjPUoZ7Uo0a5A6
q9TL7Z1oWq70w7KH4Fq00vvRMfAiFGmRsUUYqjYR5kk0FfOzSTdpzDINfbkbTeuicllM2kmJ0gZX
QlmJMmK6bHx1I088BsFWEIwGcTYfCkPjlh48iP5LmKRi6KulRQnBK6vOSmCu50LGl2bslbtOd5Jl
m1TePTeUcEnJYPgH6bzTUPkVpNfOX1jApn6OWv8r5qfxnHdZBtFVCijw1NYWcdP6SoscHf80nNLU
XEo2Zlf+jJvUifdmQuo0MspvrTr03bcRYDwKUbAjdVs5sIx8P1yaWTCQKBbt1B1wFWGH8bc40ac2
axQUvJO4T5nTzQrKucoNMLcX4sZ0uYGJUdH0HE9dYwbxHnIZqAzUQxT92iuGbO1ClV2hRJvOnGdx
FgbXUmDl15dubkOfQ6WR+N+hjREXn0LrOLgBA3qOwYTcRq0kbzrbSI/S2A1Xvly7PLexRGjqTF1R
4m0f2xaD2JEV2VvNLX4mF7mGstDMNEfhtv9u4y/3XHaFvmxKG7cAkoJ4OhTm0gdf8CYhzBF3JCFL
wIcbN2jdvZqp+h2bYvbUUwR8pu+o5Hf3kZM3e8cdEYBWG+2l0amNTAFDCOMUj478jA6eerJM7mXA
yaWjzU3zJE24oMuhqV+bakiOlx5x9ikUVtcK37F+eekjS7WyqAneBGWVbxoHsIphpuN9i7fjjYNG
J3Dm8b6TreE+r4yWnafSX4mmmUv+XmVtAyrQr4ul1j4palfeiUF92ov0Mdlu0WTVxg1uNN7mULdG
p1OCfyQGS4s1WZ14BwC9mFeS8Doj4YWwcxDW6ANLgC0pMB9Fa1SC4SxCwrFrdmMU/RD980HMwjAn
W45jpLOqktOrDMzUwszYAtqq01w3/CJXMGzaZ8SsQSF5xq84WhqSnP5ChRzxGHd8chxdJRFU6mdg
esneDeV2Pae/RtKRqbuKJicrpytshNlB24aOA7SjqRCNx5nzEDbB8GKH62SKGqzxd9TUrZMp+TNK
Cgrp87U+osYWKW9xrd+vWAb+yk3gOUrDyk6Qzh37UL9rsjDcopcM5WBqjoCF7lqY6jjCjqegbWlZ
A8Zqipkv8KyBLS4ZwbjQehU77WnY97r2rLT1lZg/z8gqTHzg2G1ilCyZMay6Fg+cmUfdZ6Be8hbT
nKjvyeGH5Hsm6ffs8L4EBrqPPg1K3GI4noZ9138fJuMDi3KabQ8Y3YRqcdti5aogdFdDq+woSX6p
BYD3PZhmbey/PNrF8130YTNyyFPV2Iv1gugqQqm76lHU+VvZIlK0m7E15V2JG1i3ECHAXnBREBv2
j2ExoIZZhs2HxV1OjCJUOU8eSAj/noHvKkrs7MzRqo0Oo4dO93wq2vnUKc6aV1wnpStxrkt+PPea
Ukr8JUoMf4kRTU9qowP6wq9J4pTzn9a16U8tRBWcUuB7+uFvf/KUpZDjNp0niT/kkq8QE7okRQfa
GlCCzL3JnUm2QSV42b4JVP8AIOr9gD0Ho8g+eP7m0lvahYJv7RQ6B4ihSTEmsTD81HJjW01AqGUz
pk+ynpmgtGvrdogCDi5q4ywW58ZkKB3axtUc7vZeukemGk37KT6cDnKlkbqqA3UlZogBz5PSpTW9
TFtI7c7Npck4B9zC5HigVgcrrbGIsVsXaWhbq8H4TL2JGXk4tUjO+uuIIeIhWVAD6lZuVOXXdaQV
YELC5HtJ6T8Nc/WfDsjVegwTGzoCpVMHaPE+09RFITvhLZamGiAj7KU27+t7qfuGfEH07EZtvm8n
CxMhcSP3EmmdPlkUlDk2aWe5YGrKxNqpQ3w15i21UAWL6yGIcJ/rsTXLS+ztMtPkC2uJhV/d8E3s
bGQfeKBri8lEZEoksHCNMImElk3uIHRVVmfFWuQOxAiNy8jvsN9z4ACSAolSjfJVO3FD6x7TbKAX
gk5dDPBFuwAhclef4Bn9R4wYFkxsU03/ZR4SJBFuIdW9S0rvwfSsF3Uok+/OkKH3XlQPSUv9AgyV
s82qzFsYGYg96l7BFRg97ODqwX4eUoPnDjmCFH2MhW0a3e1/jmiM5LEqwxqLy6a6njV8evhLbQvs
w1Z8QMxC+mfqQ1RXOn6Jk6e+VB6UrS9XbO6bwN+kSu4dfanPjiyqrXUbldKDpsEjUTvf/Wng5K1o
P7XeRqVTKeSHeJoz+KN3RIsnO7qdbgGVdt0H2BLvc5rjlznidZwOz8nQDp4UbvAnMKrKGv0ODD6n
IkDTOxQB0M3VyHXSHrv0p99H7M2mlovAyLAQ89jMp8chwzzmI1b0zyG6251RAd07drtTlMb8EanG
a4YQEJqbir+pCrk4NFrn4w0ASoNarf46hRbpOC7cOPlFZc6pcF622nqLsuuw5tmN3YSCkg53xfI+
LI1vqWL7b3lbYODQK/ktVrvdwUOdcSXScYFyQ2nA+CestNcgbHVwS8qwk12EZYLpoYjrWU4aAycF
JJrCh9QhfyiF1d6TLR02K+U3nlhIwVeKVaxMv2Apag76U92AhQb5jTJh5qGrGA8J4orgDqNVpJI1
HwMJ/V8G6saIjpNj23K0c+PgK/p9pbnBXQfd75o0Pu4tqPi/dj6GPYU7NHvRNPNXVyVP5hUpmugx
UpPcUfxXvyOpaRtadQpCW3vAJ2cr+tGo4z4YOWyip4tNL2KDglogmm7uyqx1D+Jg2rGLKLT+3iyG
EIZPo2Ku9RFSgtoIVnbfLzre+XrI3ea+4tZxVfc4yYmmOqotCzm8YrxIOoNZae+VLE+woMNMRwxi
F0RSzjCXYlBMilrVw1JMyvau3rCD0Yuer9KIQZ7VWndS0UV76BX+1i+i6sks2YIUafXY2mp3VU3u
dZN+YT4dbNMNrrhhxDwqbPNWDKSyBEbcQc9CcdUqXPqTSCGiL/52bie28iPKGuvKFXKG0zzEm5d6
HcrX4ioonqnnLsw2ndRkmxaa7BVuUj/qIEq+4zjw5LtZ+qi3hbKtTe4cYTi696WW/S2g6JNml7Zk
JhUr2sQ6trDQ/H4Grgt+0gELqbcuTP5Yews6sO+NF6iPXYUNq5fwhQh5bm3zOlWR/ujDI/LqcEW0
rrodIZsDVlPVZ3RSfiBW0J3zqeIj7sd+26y10GlmPVFj6FBP6JrbsJ809QOsftQMZHVsP7emuRd/
FEwUdsIxcshtirMIq7P0KE8oBBt2Uib72o1opYXh7O3ARBx/GgTMUd8h0NAv+9yXt5c+zAK/zjI0
tVqICSLM6E38gFi//K+z2pSSDoTgaoKTUkC+zJjb02uUQ3PgbuEeAUf6913mjBvDgTEjdzELRjyv
+DFZfPXYD4AICeWNTy6FBewECekZJZPn3VbKuiMh+Wy07Dt8ucMpqXGOvo2oVTspSY2xTFFMiyMc
LblBaIRpsd9/ChP9IqxJkHygXDu8FABkRZinRO9X6z+uZk1XE80pLAdvvhiBF59cnT18LCqQPDCe
TQpGm95CRAs8HlsByZ9seG3vWsG+4NFV46XoN6K2OgwICi0jn1V+XQ/KSh3ybC9Ge/6YArXKO3Po
9VvT7YHFcDE1pO4K6ctbi2Y+Ug+X7NI9iKbX/sKztgC/whtyPWOVq5a5KEPUmEcvCV9QU0PaQS+f
BoTVzohy10gFFsFL2SNem7bZsEVOInhR7ehVkfT2xkrt9n7Io73orpVi2Cc9Ti5iUuH1cAlztz+I
0T+vLYcZS/bpNavE+HxtZPZfG6tub6I66/52bXV6B+048RQ/rt2kL3JHjk3TjqOl+Si0cJDl+v1M
y7mPWJokRMz8c9KneDaKQEQw3FWsRQj7TdEIrDIiZvd2XO2DprmFeRucdaVulJWYAidoIXW+fuz0
wtgh5PoUoPqJzKcUUz5ELqmVSwNvoTpPd1KWs/t3a2UlYgzHsE/qscGIPTloiv2KZxZyD9N0cYg+
zvTRjFdkXtJE7zfpJL3k26xdWsu/tfROudVj6Z7dM7pIfoVMQo5LkoB0Ulv7EiUmiygZdXt0UC19
GXPPurKL8kfaGeG36ST/faKTKhA94mT0mx/iRPl9MgX/VzH/6SXEBUGXnvhMWSJKaGFJXT7sWAD0
L1na7+K0Dh6aZKpAKUG+EP0izNUQGjBZPL3wcNn5bhw+gFP7lzBnupoIk9vmU1jRSmyafGSlL1f7
eNFhQK2+//NqtiPXa/GiBmWuVS5hX+wHGJFFA/wGUcgSTUOvpaMoc8XcXuZRIbdwGRVCDoNk/r/O
FW9DvJC4MnVx6Xh53cubvLyuGO0+3sYQ1O0WXqG1jAwbzITjnIyw069lydSvxVlY4YXiRnqPUcs0
0DaBtSgcVV6kY91vRaAqOquyWMVmWZ0uk/+vF51ezcti/fpy4TqNMLIVr/lx4bnvv7momB8DrJvf
7aeLKiCJZcv//G59DcUBT5Pmj2CO/frnf3wu4qK2Kfdb8cYvf/O/u/Cn109dM1lrzUoI4Ld+9Nzk
oYxtIfJ7ko2HLtlOfyuakOEAfCQlzpWTEl+V1+5tHlAfmZT7RESm+p+mY/f5L9PtIv08vTKzpbjY
x3QcSMZFHlbyyWtIYpoTyDnSviXjEHynSso2FkVqNCNt6IQYOG5zt43uPcrOfwmNzOo9tDfh44jQ
QSl+Rl231K0gftQyXV/HI9QPvFjtA8A/4Ke41T2MU+6tLIeOHcmi5mb/M0MPip4k2dYsjxbKVNYY
p4OWt+5S7XTMxaY6iFG2cOdQA9Rxer0XYaLf8gxsdiSVkmmLXUuDKutBnF0OGh4I1Bzt95DLwJdg
0XRtLV8mFlhAqsDdKXJLGA+e84bCcIUwyu9mCJw7A79q4ffXSuM6o6KAhkgMYihIh8kOsrti8Wjc
uyiJAZXDgVufxNwQkIzvSMpDRv6FRmL4AAW4fiilJ7HtFo1cehIb8gyV2j9HouFT2Nc5Ag3A9+9f
54iFpq5r1YNcPYtLm6lnbxzJQvd+ePpvJv71PeEPpi79HidPWW6ypXg6YVggLZH116/EMwwxTxZk
7TMwtOTo2APfzomt4Of65yhFOcGpbZ/ZvrxHyWP5FtdjCgpODhCw7JW9I7vGfdi5LxSU/LdGBrI1
ap2N0ilk9mFEvE+I34bZz162s3/6aSJ8TGVfIX5wb/v2ixgHyfJ5YugV6OFMV2zTX2JiBwp2E2hP
1Wi0V1XkYmaOQBK4GQVilcEjs3efxDdYCpwfde5FT5QIirVqd9GJ3RIWnX+ZU/RPwpriY047zan9
NDr1RZYcrFobN2q2q3RJ3bDoKHATso1Dm7T6JJ+AnHvJb8ynqvYay0i5QEHxFk65yPPMnb5PLzl6
Ai/YzOvLVm6SW20Mo+0Y4YOsJZP4KlhelMfl0VmP+uQL2ffRdWX1CkXwLvye63uB5JKCOFwGYT/c
sOx39g26spsEe6dHM3deRIRiqNeZBlIzb75J6aDdRBPTbcwxZMMKgOItLdGf+RnGBCOP1VyuWaZL
+Exu9Fhxl2JYHExZo3qfSLelCAnD597E2BtQRHjSqszcF60n7yh1DGfD0eO1bYXVQzVgi+OD2vuG
8NApK6f9WcQ+XtflX3k2PFltFL4Og1IuY5D9d57Gf7NObMxKmrbciN+2OKRm3iM0y0/dyt6MIK2P
OQpse5kFxMIjKVHfDwOq/8611JLKe0OeNEOlfuLxCl3bMGy2gWKPB0swfVHDyzdWE0r4YI76mbKy
glJr4B3CEnDk0NSPpQdEMrLUfheiaHav2cpPBDKyGy+KhmWmtkuorZT3/jzL9AEFIC9q8Iydzv4c
ZblIH5vI99E/4zK54vZk45c6zfoa6zMrFPP/vObXV/zf4rz8mFieXLwBsI4huujyHU9zRPaqrkfd
mKZpJM11n+FzH2MHunSLsV0HrKnXXRXRxittW7EJvBbBXeGh2SWTWCyLSLlDqCvZagitrnNqLAgj
fiO556yzSGv3fuLnj+ponGDYVN8MO0JgHtmqkwkf8Qa/p2YhBuKEm+3Qm81tii/qMTexPhdXkqx8
Dwq8Qo88N3Z1obebKra0f3R9VReA+NCMKba9yTMHEt8jGVgkFOLih4DEp75ibbPEGNeCMWJWnj/t
7+KjwM9PkyoQU5lPVQ/ZqJHV2Hzm5SX86JC+XvR5YFk/jUZWRd3GVsDZqf1aLu0KyA+4dRwJ9uPo
mngGUMSGjYziTOUW93iTPeEK+TM1I/O74kmnoqi4wxc6P7FWA6UwAHENY4elhCfjKRUeei0HBeKa
zhI/yPJsjB6YfRJY68bUitdc97dpElrfR1WCMmHl4501olrMPkrZhkpZPODl/dMYQ/fG8hNkjkNY
HapqvFVeSd7ZKe0H11PjdVdU+VmVvXiv2pK378y+YWdqBmsjVYNHI9ewkeUj+S6NLnadHRXt6UpV
nI7v4u8BBhyoqlXRUtVak0RV758zf0AHU+/NbwZbX5tb5hNV8mZnjD12iF5lvfiUo/Sdk5wE9Lbr
c+3BMU9CLVg0gLGJkRFBtWnkU1hyEgDd/n3kjzkqZEwYYtwRox5tlNxo1pRa1FfS6ivBzujKwl8W
WHje/OeIMcjSA8j60q8RjlrgD4tZSIphtIdVZsdngiDGxubSLwNciE3UwWtSUr0Gypj0c0RcdAe5
8PPnAjP7DSm2hhVbr9xJmhS/R2TmbZ3m9iP24802qsmaKqXu3tte+n1+kWZ8rf2xe1Ao5u4qQIpb
hNGtpTGxBwH53SSa5d95Vlzd1lr3QO02f5EVpMRITvA0nZoKfL1Fl0bOObF946EkwSv6M7Ww9p2k
1DBIjPwF1QJKSKzRjmLUecnQ83tpFMAghYxLvG872UtjCLm6ut+LOdDJNmonFQ9sE/NryUZTGFvr
5DFTeh3SZIZs9i1P0XWGhyX+p5yNaseZn5qf+sKowo49RyruUqjD9zpfJdnAreKjNCYKX6Jp9pl/
bJoHBWrSsVBHknhp8tD0OYSVqQswc03dZTq9hFya4syWcLJu4LWtvgzEctahrY7JNka38ELSIu8P
8XSoIq8/GDZsw7kzKJNloaj2XgxcQsSMOU6MWGLKZfwSDnLURtLB61afri1OnThyFiguDqugUIwD
NxXjIM4uh0tf5IePJG6pIxplWi7+FnLpqyr3d0xtePO8oe9/1PA3X0osuQp8Df/J4kS+zvXbUOrB
1+Savk+RwpxhWmOTYEAfJfiDAfG6lHLFmeibIkxQV0dRzxX94vDuHfB79DLwtWzs3LyzNg1Xi/fk
hLRZ/R6XSyx5alteXfoa+EOQ3qVv6iShf+mvlI3TS9GsrC+64QtF3JCrej+2k4AwmdtNZaNiDU2q
jbeUtIrF3A4GPzsrVpmd+48R0Qcb3VNwKVSzs5gT6thPzp0+LN912KCxjrvMtVs1/ottdeFarpG6
6Jumw40tgjwMhunZcI0bgVqH73uNgNJ7aB11OHP4JLQtOKJ/CS0VyVyy14U368YVwHP0cwzfMJZW
iFv8Reh51ncm5UWugIFL8JcBcYE4C8dl1Q4R4vugFQXOpwMathw7cLdwA0Emis4LXNFQq35pegVA
yr8AHEXf5QqXqwq4UGcN/YE94krP42ab9gBPFdtM7+D5pHcRtFts2ySTZ1mS3dlRm96V41tles6N
aBSdY1wVCZYWlqEir69SXAc679vrLm+kaEkl/95MtO4oLhcA7jxDh9uIlrjA5VVj4O7rooV0flHw
F9L+l6aTTRg/Rw+XF2l/MVqhQpkkbnPlO6UD21Yw1svW+I73RryvPc1cOGmsbIS2b4O9y6z5a3iV
vkVWKV9cRH/F2RzXnAy5i+bQS7cOtnVBeUo87HpAqstoUDDSTlSIg1PTKetqLx6Seje+j16awRRc
pbKxt9Rp6eeWC7ZP/U9wT2+xVkcvQWIpy2FM9FtHqSfcKukAt7TrK9XFC9jHahBNKlPHF63JH3E5
7Bbj0GdvQ4nBpgKTeJGXlA3iAD8fAWVvgQVYVfsQj3mzVpsEKZHKawGtU3yApk+NahpV4MHdNFLJ
T5fBeQJJ8cathnm6UngdBUqYnInvJzeqBJemSAuUnM0eGl+Gs2WZujtwOeNSNIHHKSfVUF5Fq1Hz
5r62yWQQ6UWK8pBpLXrGsno9R0dwDFO3Ha6CaVBt/GJdVr2+DqgICAkFA5eEZW7V5ZVoYglxq8mO
d4tRUPIYWiPPMXQXijYcT/iSlYu+G7PnNCyMrTP67brl+XHUuvJX6gOhEgcts+t9n7BtbFEZuPTH
HxGiT4wiXIqtpuy663IsuC99zBADX5qXaYDoSM7D6F99iRMhlxeyTJA3i6RXXl2oANvLe7m8+OWi
4lJzswJdklbIdE9v+d+/hDH9tQ1MNiRNG/zsQINUUmk+JENqLhttUHZtJRkkVuRyo2J/s5Zhrz54
gaTuU+4FS9GEq2+fJNV8ES1sFcy7qJUXYmY9TZc9UPSeXdyKAMl1QSzp5nAMRgP9wJxPo5CG8gRk
fY1hH0aLQ+LfNNMhAnC1GnVfWYmmGBAh6thudBus3mWCr0C9ptQKuW26yHzokUEr67TGBCVMd6JP
XCn7/YKq5a/bjqop+4ioPiIyFSzncqljY8ZGValfz+3c4SnEutrZXeqnlawcQYRnJ1E/JbOQ3CIj
MMenkhsdi1C9F8VZEeBV6OeRpkem1FClMxSjJXvj8iiAregmT5LeZD+u6sKexbvFqFq3aCeK0zlG
nH4ECmhsKSbPAxOY1ovw17BGT1+1vR7mG1AHKDfU3pWmeZjmVrk3HBp9DPKNOAW6Oxx8SYFEj/gY
CTUESTdQPbeZbUPvGiTuCSiuGCYW8xlCJkW4yKDVBgiVAGFva/QxL309wo2X0cvZ/yWu/cvc6Xqd
BwJDWCR7kYraKts2L8+U1y9nWRWpr72sJ4uxUP9ltJ/6xmn038eJURIW73FfXuPyul/jAjTYMoT4
p1yl0AHpjXqFrUFAnZ18Jd7r0QpWN9qVU7NKK9g/jYW5vd8k5XIKtlLVvxWqIpdgcTkoyu/BYlSt
/2HB1dzkir5X8fV+CsuuP8Pc+J7bQ/UU4H13kM0BTaJpMMAFby8rdgzZk9HYjCxK8oq1FqOpY2Db
l5iIAUzBTT9OmAA/v2JJWT6loQTCU+49btvTaFjf6Wjy3ohWV6VQvI3+3nes+hG8jujN0tq8dVHN
aQbbgUeLlI2klcFGSoPmSIE2OWBshkMShcq7/6HsvJbkxpV2+0SMoDe35W1bdbekG4ZmpKH3nk9/
FrO0Vdr657gbBgEkWG1YJJD5GTUq2NMYrfEVnZ2zYwzmP0bXb3O0af+CRI+1E3mnV9Pqom0TvCxi
eViYB/kl19AgWVq6gogK+AL4x9KOJ72lojvF21tzUVCRs2FUnFMTGftbdilQhmnTTgOCcYMGcw/t
aDz1ugczmpHpnNF1jNZuaLx6TmKDUNOqcEf6gGWorLV8Zf4nUzXvxFqnXbHPTM7iQGKpRbGrh7ne
SjNolR6r0OGfGacNKE3WWcv88lW8S+bp0Yag/c32WDpEVWm/xZkxbhrPsB7DsjXhe2rWSSm64GKF
YPVb3SygZVXuui2c8aNK/R8D8rnfm6BYu95izaA5w94vW/vTMLCkdt0J3s1UHCWP4qX6EwK24zPK
peXrnOuHsEOeYHbdAZoDsFnJxcikHGfipAZ2W6/DKsW5vWxgeLe6c+2mwL3em4VbrfzEbi9zpZgz
uEbiqjgItollDOs6zIdtUqjuCsOy+uIH6ncjCnDuG2dM7332wxdbTidbLzFOTqtt6vBz1KNzBeDD
py1nRR308/IH5l3jBQ10ajptNeWFEzbQyj1uXMQTnLXv2l/tthpPYTP7zwWVk4ehMUFbVcqzdIW9
5xxmqBMrM1D8Zxlw0s7b6EHDfnvpk0NZ2dUq8YHBjdR14sUwcZNVcf0YIL29zlTu8noikRmUPxo8
aled3dtvWoLVdlW1yYOBVuQxbiw2cCH52U3oztVnt3TeLNfN/+lrwO9HJYayicrgjH6FOpJPRUus
tLDL06w4fG78GEsqsglITwEsBi12D3XSQOFrGiuHLOlDvEj/E8pVDcVNP0XmPK2Swh92UYEfUz/W
mQrFLlqjRPJqY9GGgYlab/VKm64tNRakzjprD2jW4K2bWGvfJ9UL6fUZHpX5j4LwsB8p7fd0oaQk
eVntm0rrNviTVezjcaV1areGBIvlvaRvMs1+UR1+23tEgMzKbxGW6b60/LPe8kFn6YYvyP43nhBV
Afge7BLRfcS3gbTwR645BhJElbJpwxRPqDGzPnV9xPdqEXBEJtW4cntcskX/UboaQ9E2SKivQ80L
tlAixxejqKeXUFFIOzjWVbpAV3Zn12i/cyMWGZpWqDvZrtfsJVZCUGHXWkBS0gjiqToYOhr/0pSD
Am4VhUaM5WWS19fxo4Mtwz0ir+GsmlUc3n4OvXM/4gUgAay0Bw1spw+WplQPDezEdW9F0V+BrxxV
tCHeoUHY+6K39D2vvuAjdYG0LgEyc/ABB7fquPL4xv/SL5Wz+0E0TdEtstaz7Veb+8Bv4qukVY2L
Xu791lZ24DZxJs6j35xGS7xsEAosupPIVDcIdB0gQKprYRQ1+Om8xPAtsoACUA+MDyUnZFSQdgGg
jzP5Xl+aJe6kW5/nCY80ZFXuo6IdIKOo2JCu/RUszSRrij3JUCx53eLqqrP+fTnJQdvKSRBkwWue
2OTeVhEbDtvaFN3svhumTW0dZczr7Eb1BZROvO2jJv7SgIcYFNj1Y4x7uqNR+2x139iDQrEPZZ0n
L3aP2Z2EsCvFo312PuU6axvD0N1NRO3hw/AcYzMF1nSQ5tRC5ukgYl6l6Zntlueu+lroevXqmQ3/
JU15n/F+vMb4vq+k6Zt9c5BL1gZ/3p86tpHhDhcbwgJYQLV7ttOsPWeDi3Njh6q8ooOF1ZWvFjIj
23hQIjKZVf5qGt5fJYIMn1P8GtC27j7HuNpTalLbp2E5dFaNBKNbnu/9Zl7nrJ1jHWoFsXLox8h9
TIrdvUfOxjRGLrGC43kfSCmJnPS5/Jx3+rThj92u9UBz5nyV1hr2J3UAnB+Pdqw8QjPaF0h5D9MO
XKq1EiVghFKmc+AUb9KatLh5/u+uelHIUob5FiWt/56ox6TZ178mKYsT4VSO6kMW/3S0RlbvJZ90
/ygis3fNWdeb/U2VIREkA01R4uyX2sDpUif8M7jMbP0hm7/FIQl3Qz3fBAHkZQZArs42LEkTpGp2
iTv8g6eafdZdzzrXy1lTg1hd/XYqQ9Ew2Gef6uChMJurdAUKkFFrYDUTJir2vlGXHVEHQDgmphnY
vGrUd7L69qt0zG0XoEmJLd0wZiw88G4bw41Zl8XKxGb1nLB5RxXiv86wtv7ZB8Dmf4zeZwR+imSj
OoHO/Ze4oXzqazOi9EjA/zlUPvAe98ePIx8YGNZnhA3GU+E3ylUOlYd8kaa0E/arwEruA7dmOLJi
TAoAlr9m/BHH6xSPS/1678Zo3FnXOJ3xhKjqWAFeUFYUaqfqLGdxMJd4Hi7t2+l9HDOEdm3ElnGb
IwNuSoJ4JadymPTIPUSFdmjn2Xsse7N+gMmwCuFoZtsU18PdFA14My92eBIiZ+GI2CcSrMbhPtAk
3W1uv1zp3i8XKZ06X/8xkPU12KjlIjIgV6/6lKwFitbOrH6pHKwS46wpD0kdllsxUpwTpVg3caSe
RZjOs7JNqKT2J8OEQf8vkyTKd4C/8O39304KrNp8Lm33B3UUbApcD/USqjkjFuRfsa7CBNl2qquu
jsalRteGb16ofTFGb6fOXfw9rHlw9BE+ABri4IdEdRAUh8/xUhoJSFLNadAJyeZjN2DZMiyPyLrJ
zMdc65DP0+dFxqi/doGdvqt66QMD9/S91fbTu+XZZwlogyxcp1nUPVbhZF9UvchYZCfVX8gVrXI+
9CtldmU7QXE5asMYvPK4/CEzrYVKaFWz+tL2Bc6tY2uhX530X01keySCZFeN1iWDML3RCSrCT/Fo
3Rwwci0aD5qO9Uu1gOhmHbct3YWDZQ9q+KlLzIP0S9hk4GNlLVA91dVA3XW4z/i2E8jV/ggTSWNt
udp/h+lp9pnFKabQ7F4ekwlhObUa+w1OYtAvJKl875SksuSi7wMGgPabQ+E9Se3FmEhnFWR4U0X1
lq/KtC+s2thXaWh/RJ2xJd0/f1N81Js6CFsXVVHKZyvMilXYTOo3qkAIEhQo5Ha6iYYxiLiNzJg6
3N35Tn6mOFmhbnOKHMtHwcTW3yBVeLemyHjdmzdlKINdl2d5/k0Le2zi5tQPrw3uXqsudrMnO53y
pzlBzxpM91uS1tPp3m/gkniQWP6t6MeN/xV36+t042fMkFUTFDIj2vqjBe5ehYpT8O653JsxpnvS
9CKHN+1ySBbfBm7utZnW2SNEaueZBbt1LCcoUlbawdJKyRzvLC+vNkGbdvF6LoAM4vxQ7m9tpdK/
KQN+mIhHOM8suJznDAvesQrDJ7kgbPPqAdmkvYxpPIm2RVD5+0Jr92pRzv8sJ2Nq3U76/5z8zyHp
UXtjO49DdHOalHsjC8fiyL7um9wfs7gh/OqTCAxFce/mM36Lu5UuWqd5DL3i/6EfaAqQD8+pb8UL
qT1Eur+8irUnqUnctt9S2kghVhx9fX6ye0rcq3rRaZiVcdgFfaGt+yGbVqqDoVFqhelbGJcoswFj
F0PkGrmYmyGyravbMfRP9kn2KxVWlZvedtSr32ntFUMStqZRF/5dH5G/a1c/Xx4FLIRDDICnWHlR
lp2B/iyVyahFh2TpDJI+O8sBS+efZ9L8bfi36fdwWwvnndkAiQsn5YpCNS8x7CCV6+yRdgnyUtnJ
iGtjabBxFhHYIIOzIDG3cBkvfEO7UjmXxq3HcFcBgihPPgpVSOo4D0JACAGinm2r+/vOSahRb97w
t+p2EjEHY3lyu+xBL9FIQi8f3YqljIEK2n+aC/kti+afTUHb3ZuCkPst+NfcfDGcUnMzR+00Ssl0
Qh1KKxiNZTFP6UaL/AKLAL6DOxWb1lVSUfppwaTZR3PKywuF4ARI/Bx4OyQs/ro19WUEfafUPqL7
huaAn+8dt3J2URBZb87sUwECg5Hp3Vtfu85b7IX2DjSRcYT7nT5H/PdW8YLnyOE3eqAIvgVtgw5O
q2VXDfoiikzjuAnQNf7ajs2aHvvvcmpxrfe1/LkaMv3oGqOzm0trPA4tlJCqy7/aJA6+221xGGzf
/lIriFM4kJ3QGlXLc9ORCkM403v7FQrQ6Rbamea/hxp+ebtqaP0MbZbQblB/XrW0x9+umpKqYg8C
0qGYx4uDmM+BFcALoqpevomWPhmQw6iW4wXV1vGS2cZWa0aYMkuXHiTQK/88nZLF9TLKxo1M/rdr
3Sa67FoP2OGsUbfDdr5fTW6QLkaDxluKvwlbxi659Itr8X1UDI5ltOyM5MIm4mfw6JfxpndQu1u+
aArIR4BjqZmd/eXbKJ25OYwrp2QTeO9L5Mspw3KQkT/m/RYDXr5f4Wcfdke31I19ucCmEgg0ezer
WTx2pvpyO5iA9ex2vkgLLwjl3BjJ1xsoa+qBAHa6Nu1lFOX84gWRSbmY9KR5hpBplSlrxDvUDARi
+lb/99UqrnaDdN2vJhcouwlieryOBf9VsLHete6zmwz1vi6q9imt0a6IInd8nwy4uV5YGX/HVbtt
pQhoh/bGtqrgu+ZjxFqXuvWuhkWKOLuqPuW5k+2tRO3PpeGVZ8oE9b51bJgfY4GBIVuNRzlU6eTg
PNvn23tfUDrhY+Ep7t6OEU/+Y4C7Sef5yjb610VkgjQ1L30Nbds/Skv62yk8FEBqTlliP4fQUpp1
VwUHPQLcM1aIgcxtarIL8qoDbOTok6cr8XF27HIto53vVM/63LJhr+NPkTJFn/xJ+ZxFdgEwlPh4
4ofH6KzeyWBnueNZL/m5k85sMEILAWh2/ettEPQyHB9fhW/K1M7Ug71uU3GWptOjIIxC37O06jD6
kizC7REVq52fpvPzRN5hgzgu2uKkjFc2IglfWSt/QoNn/uFo3hqYEpyiLIxWWjr4/6Rd/ViWmf5t
rsxqVSCI845jmg7+3J9eWHuOW0+tjQcsOGzkzFHZq915Pg2ssw+D5zvXYPnk2IDj1Cch+0OFIqfR
l84DkunmvjLMDkM7Ur5mD2jSbC3zmhVmvMP2vX/uwzjduE2nvbVJgt6+21VfnWJ+C5q5++GXOTK8
AT9rO35PPCUKVopqPkxaaX9DH5WFjZ6EHzG4h3UZa/qLfHKRgXhVtEzfdOTGjE3JyhwJD16QatOd
69YLn6ye4rEyJD4FcyP4YkaFTWYGjnpetj3w/flg4ZT8JVMKFR2YAq2VJSxHGkxVreqlr/PuEXow
i8ylH4yWs8n0WD06y6zR4q7W7I92IbUZWgheKe2MtfDWpgLBq0kb9HMR2vlnG5fhhebmeH1x1vrS
WAsJTqJ6iIjQkfLis4WB768oambGWths9yi5lpvdGHRgCwvw80ShR6nuw25MuSeBg+SVaq2L2OJ/
s0BE5NAvqyZ7Ilt3H5DgYJlxH5hkKSad5b9cJoYdfIbP/yS7CdtKnNXg4I0BlDB5L5ATkX6/s51j
Y/sDquFYhiDq2GLYG/SfTI/9qmdkLzCK+09DFkJ2VVXtLIOODng0cC1tJ1AAlNr6I1qXSFQsU2sz
ax9NO7/KYFAoygGFHG3N8s655b1y0+/2fu3MW0mDjSkP9dTXpqM0a0X/UfWJ9SAtIy1WShNmLORU
53mGsCsJtqHqwksZmkiuFTbV/cqxWH7lbVi9afGbT/UtWA3h9NiiWPdVwzt63Ta19qJBHNg1Zjlc
NKQATyjzqnt+wfbJaOd4U7M8+DD64LuTZflnh/QWDjlkktBwX5PMmZt+5epqu+ljGFF2MEUrpfA6
VPCibEd5qbg4CACdSdg6uxovipcZ9x0qaKWCKG958nTT/MfRYyQN3fYvLmqtvK5Uts5sq3CjS3eX
laS1ZcdCUQKbibHIDlUTmxfZnciAxDko7tziCtm8THN+CHULTt+yi5F9Tz1i/J2H7rHtMSQRlTFH
RMhqXgq7f+3s6thd3YIk/h451NwgnpK3pxxC4GOHZuF/217oBeINiKeS3V2sMAwk5U5xPHyJsE89
uD1bu64ykAus4+h1nqdLH3nlg3TVmvEzIjQXYYyoUi+NOf0cNUIvOPS6bZ6dMLJwb0q096wr+kNt
GaT2S0N9z6dK3Ua41exltAvJpzuG2Z9kNIvKf1CHaB9ksMTzJoiN4NVIkNWNlB+3KxRNxh6jeL21
NF7iaEnwaSr1OKfGoh05kP6keFm6ljT2vSlpbEfj02RU0ti/NSXJ/S9zs5jvnyS5fwsOVZbWy6WS
ZVQ+KMfGex/yozhZaJ9zhfKEVOcyXAS24HeTg5T0tDj7ljSO96iqVfTm1Kw6Fo191yvZ+oVxsANU
ZH70sXMGEDtQdBnLF3VcbDhG48OPSly2AjffWNR+PhzXSRDmN/1jW0cnbE2hGqrG0bGt5gVWePuS
5mG88+dEg7tKnxxsM/iiRqp3lpZq2QgsMynN+RLmRfekuP709VOrp+PXUBkQOjSMej9l6Xm2C/zT
sQRB3aq1Ptl4Aa0qa/R+8DZC7WxKh3xllYHzKYJjt03yOb2gbp1cFjVDd5ofp9TptlkJRGUQSzxp
lyESQbdNaRn76T5Jw3Jt2/kzTuTdg4gcDgVGyFPLs1iaVuy1x9xT0rWI7OXYej77tr4tY97wKC2W
z4m3UI9NTDfdXw6Xd6/LeQFaaALOCGZD27qWg6LVvVNOyWORKpbTnJXhLeh+DUfFR8DEQBvxzmI7
xqXxofNgXPuFOp+lGaXFBkkh69NQokCu9uUXK0rMD1c1yoMXeIdpcl+pSp7E6UisjeQsmqd9GHf1
9d6fqQBPPKOuf3NFKk3V3/m1Amdt4ZnIAUaFeenj4uRmWLGF8ZLCWfQrqeiYGye0jZ2IypkdUp3N
5P2duS5cLbTnsAKBliiloXusTFVnCnZLrAxKV4iiXODaxqNnVNPTDduRTK13kSSCmXn2fp6bZnX7
F4e29rMtw50BhA9Vpu+iGg/NLN1Snalumt+pA4F3Vdvxa83r/9ToDs0wS6OLhq2azKgiy3usixrC
XWPWh/5z7eUKDJ/Bf6bAop1583weCtd/BjXmP/fIa+7gvlpr6ZNYwEGocRZ2vpc+OaC39xZ4bYhg
AReaQtV49r+GAeK7N8l1NGWSddhV/FNqbWBBwFkxucM+Xs5Qp/l5Jn33UbA8MWKUiXP2WzZezVy3
WzL+zlONjcGTg0sEde1eZ0FPHzV1Bio1ugZVcZQuREBahRcXHt2drj7cIpZYo4Rp51pzc7z3lWY9
YhbO0xhjP5xVIUPH9TUzrAqTB7VGLmFpUzzTTz0b2d/6JKaSmCqIP7k6ipfSV1dFM65ukUHhmpv7
dS0D1+0KKSS1Y2tsKqny6I3sGNuhyv72MeRLOtX6UuYZzlP/EqEM2IkMkX2LaFTugJBF53PXxV+8
SFfeKxvPNi/OkeGG1XSa9AA4vN4Vr5UBzdUrMIzwkBfJJudHVens04bjSitN92ZJIErxRs3SU6ld
eDhyX0mnp8bayrKsGULYf7wLZOA2+3bL3WfKPSeR99mN7vYID/n1ux5kmwpZpY9Uc6Nj42M43Hnx
Ig8122Sg2caU0PVCRG1aAKubKTbzC/hqMsZoRK6avELOVDp/G5d47KZIqVTB3rT14Sght+jGAhKf
WCFoSqc9y8Ec4bOsZjs2y5V0ZCqiyraxmFhLpy0Bt7DbOR707dkcku78+5hMjtiGlIUeHH+Pj4oO
lTNQIu15qNn4LipHG4FsJ8ByUEhH2ssBzy2gbukXEHfTq/sMSMv5j36J0Ew0g5aZMnif3o5YYyiW
9z3wOu1sJJhIydm/NaVPKR1KuXJaJp63iUNuEJmnpAMOQ5P/xJu3P4+8Tc4tkLzbmfQ1y8B99N/6
NN3BaqMYd3/Equic6OSwxsomQ6y2h2QGVc3aMn/szME46KwaL5bbuxfUCQt/V7YgljJcvtZWa4Uo
X9rDdMRx0yITkE/Rj8xVY8T39M9Cp+Rdt8bKLvvbmhcsGF+mFwDdsBjNeTjV9exe4aK5G2wtcr5H
Zr4pPSt+mVvsh/y5Undzw4p8XRbBi9IYMz9CmrxMGJw8ViVc0yVWDlow2AfwytZKmjgwu5uwB9yP
wiXP4LF+BIlhvFXW8MrmvH7Ul0XPMiYtGYNh+Vvr15hELvPMyrn2/ZgCwDSG652zcOc3IArzI5jV
EV4NEXK469VJc4loa3j4JBX9XaK7wTF1mgceP/pbraoY5wT1Q70knaK5zJ9+jZWJE1+wB4B2QZLW
0nEk7lSnoLrXor4qnbmTK1e9Tsr9SN4SlgzN+4AleV0VFzarydGwZ/DWJadNFLCjPop+06Bvyshq
v3XzOG1D26lPHtYdL8qg/pBxL1sEnoPcfg5gbp7xJIy25QDZBxcLc+2gQngeXRdN8bh5lAPWkc2j
9LM9Od+UuWTgV59E3CdUCpwsJE4wSEGwNcf49HOlocvjVXbLDUrTcexjEqnA2IJMeyrR3RhCjA1b
NdD3Tjx6KEMThdr3sm3quMX0GGK0+pVMGsIkeauf5dI28tyHbuzmjbUUSIveOAMCMc+V6eEssXR5
6HedXN1HyIYuOXRLfbQO1B7PI4VS/q9YMsjq2mSbvQLFWmzjQAGCGUWLJVlrfZkz41OWWtM/dfXO
ho7yXTVbB9ap1l9DmFHTbaf2fRyCJRXmuk+GyWtiKPrsUjRhfSodoD8UYbUHuXbZR9F6ssN8fB6d
sH1EZtM/BBjMbAeeiF/JmK+pqmof3CP+oVQctnq6NX5V6I+LOrkizfa5azG6apaDnMnB6ZVVl7rK
SQywpGs0OxXFUSpjU62mO/ntQ4TIPVZxV/nl5W9X+tVwjKLhb+nCT0hFdcJKtXWZRMpWOuVgWtO4
sqPszVi87Osm2LhOml6jRUtZurBKAIg2+QcUKk1n01vDE8RPNgRsPR2gwdGwVzRQf6Rsa9wVd9E4
WJgUq2Rpsnb44lGrwl/yM7og0akxfTSnM6X/0hjhd20clCdVrVGtqDtW90s4SpnpxpmC6Iwiu/lu
29Ma7ezhC/kbcz+j37ST6UXYnPRa7T6ZlWJcIFFVa5mOjC3PNOy/rkWnRK+6j/Hscln5oZTcndFO
t3VuMazBFq3lNa5oeHMtCk5ygFk6Yx/5IqZKY5wrhyRKcFH4FfBvk2bnNkmi/FjB0cPNf06SCznO
TLm5Z0Wve/GHgqPjuYn76oVF3I+0yJpvXefgaN5p6iOOHe7V46ZfN+yMvsVJ/5KqTfUJjnhyKquo
38oEa/5b8QEuAwEL9lGvZQfA881H3qU7mWeF0bhR0Zk4hy1c8xkNx4O4UqJhbVMiiC1KX/9lV1mt
HHRZnqa4qS63kjF+nPg6Li9fdTnEjn/2AMKepBWornNpUMQK8xifJi93ttMQ4AO1NGtZXWep/a3z
VO0ofTzCvEdX19OrmbZb6ZqWZRLbWTbZs4Gjl4IAlPyQcpD0gd1NL06iKCf5aW+/QRAUhwTRQAOh
gDQ034QyUwR+8PirVc9F+BhV9puQbaSFt8CtNWRzKJEz6A/84qocjVe9Uaj8FvqEnkhhfpZ0VVdX
INgpMF0kl+XHnrbxTGQ/ZdSihntosTC/ZbpKbB0e7BI48kKSkQO5xzZzktesm4OzXYT9qgUVROpN
YRfVFyj0laSVZECaACGq18TprqYx8RKf1frVHuuQWiisEBmUsGRfIpSNiB1XsIOi3cwe/lgS7hTx
9OA14+V+PfnIIqZ8p6A3O0Rh9mQkZLmH3JwRy068T1pi5cc4xp1Omosc9wUdazLzy6g5Vu5To5cH
acnBM/eOhWeeNKiVPiBLPT9Ky7KdFsOsmtXVMtnSp2jjtx0gyaUpHzyNe8v83Ls5Mt2zmqj7vsA3
Y8G9A6KsY3XvQC3fmmNcr7H+NVluFTaCOI1y4qtN9QJiUoEAWobjTdcg39DCElOqBmZqX2UYg3jF
eVjwdbzAn3zVcZ8crc3fazjfaaG8F5MFP3K0Pkurz+biZFi9vpZm14WLYyrZt1vscsForC/I6vUP
fTiXD7mCLSbiXs22tWMgjnGOpWBojAjsc/DKsNtZWFkhtxZNT1YbTVedIh/1I1Y6EADIbQBe4SFA
E/rfz6akirpa+R9NM9J+Bv8xV4JltM9jC0M3s96ytc2u6Omm18a30qtb1+ZlUjfSLT33sW4JkD7u
+2SnYdq+ktE/rnGPA+CWoTfc67s/4ga1AY2vDPssVJyetbIdz1D4pmbfahRJhiWBfcu/3Dt/A5/o
od3sqfDPywO0C9kSI1sgjI6yc3y8Q7aD5YfXYc5ajOp+tvJRraVVqV6CsMa4LZFuvULocjeOY82f
h3y+WEu5Nc21165qoo/c9YatW2vxpVCyadO45o9+sV5zdXPYYm8Ox2hpirFRHNcvTe5YF+kyoLpd
g9B4kDHPDbEDEredpug+GgWsa4cP2ux46nsBlf9KwTlddfqgvpdVRuZM0cy1jHaNYS33Vbizg1p7
r1QDQ9PGUQ4yWoYzb+HZnS/jcqlZSx4DL/OeZDBLDl7au2+/Pq6HVcgj/ZS5XoAu4lB+dD88fVDe
08nvH8kofTMX0f7ZwpQxVttuI01lMjVY0yWI91YrPpxu+OFYinOknK1syzG1N04xUHqczRxB6E6z
We5NZb8Kkbdl04kfIc6KZGODwN7o3dEgrwfUP4NINGCCcbaiDrpQEI/sTZZTx2sxXWnJpHmeRoGs
1D/EnPVm3gqmtd7CdrdJYiyfJ0MjUu4sEJUS/1V7UcfurMtecgvuhNujXaTB+rfsgZzKYSJ7cGbl
vZKWoaJ3sZfTRKn+mkAX3q4iXb9lJyhuAeO56RbbPHw2LR66z+roms9dhhlypqv6rkwbcON2k5Pn
9xLneGtnTnrq2lm7SnTflQ2MgnVQg3JeO+WEmFnhXG+heQscpmypI0usHJC8KnaelReYcvJpdub+
hXrJt9FrSdSE+KKj3HONvbRj+RfyWlSDTD9oXeI+SUjgGsE24kfEy9dynoLlsBBaDkNt4ou6XEUG
Onf2FwvK7b1L+rWQhenWpzL10U5xtYMzEPLrVPMzDp3DSgvQ+g3z9CQRWVxVO76PwQmAw/ycqBi4
kFvP/38iwgx2QpSx4bZcjXtXdTapowFsuR0nM4qOlqK9/oZ2uZ3yTdgXuRGcb2gXgbGkdo+ElAmf
TCl2PPbTT7YBGs1C+ulHG5HiLvwfbWGhkN7k3RtrU+A9Prl7xMq0c11bxS4o4uwTz+yfk2zEYVvT
/+HVsNfKTMV0nN3VNqjM+TKU2s9JumJlZwsmyY2pj5xWuctIUN85+n/y+LWF/i98f/w1s3qVIM/P
N1C58FSrN35YWu9dDyXaNJTgh45UMn9k8uQAKC5VWbtfXU9RVpMXlK95z9sCEA7qdKmPxL47BAds
UJ1HuRJ8ILxHglY9xQCUT2WofSuHqX4WdnO6dCGocusSK2+JWrqkJaHSpXdYUzXcytI1Zflf+Yj7
JAyRnSSqckl29Zaib3Pub+pOLOBunXMSfY3T1jnec19DyW/a5uku8OpTYfv6AADQjoB83rQ58FZL
DpgZ77W0n7/x3o1wXu/nS5SZ+pMzQHOVgSiJQoj+fvLiNhG5pVo1kL5gRurjdA6x9HM2oG6WQ2Q+
1JMdfbTsFDQ0qFZtU8SYnxv9Uz33R2Gd9gv1tMCZhzT2q/TYVfWaUsp7EB7qlKATAp26PslgNSAE
UGWms5OJUedEB/zWAYsuhFievu7ZzFBck7nIceRbx4uxVYvdv5tIiY63tPUvyn/aWr/1396DjaHf
+m54OoFZ8sT4u53mT7kCkclpw/AqhyhSPldVYe3vXSyjwuuUaAie5AXIGfQAwFSohYdO+d0urjCU
ndW12SlZDOWkv3eKH7bP42yYXXU7F5q3QWElfpFD1vKwS5I4PjlLdkf6UuNgNUH7LI0p0NJzOFh/
3+dM5vDmQO8I/0lQSVgNYtKllNqHBtHwNdJTKgTQaxBEW0y6TKsE8NjxmFpcueChGpjZJh2Zv2U0
nSrIJIaNmgRlz1bsblnLZUAuCxeVlRF1Wqe3vqfGpVoMgcaqD1at1ZlvqhMNW1ACzkV14fLoRdDt
srAFbBn5D2jG6Zs0rqedPnbwj7o6ebRnoGRLSw5FmhirrqPCIU3HiL0TDMdyJU2Zpdn6k9IkzlW6
eivs9m7lgrdfLqK0UY3t2nHyu/ll1uz61VUr0jelvu0CfdqL62TuWk9+pgzP6ZxUVBrng7hO+m0y
nrSWgpU0qxSuXr1I1/5fJ7kpXL1pKRPdJ+VUnXlV6dq6Qmcfl1zwD+I+jQJadBz0NAcEX+NN7TXN
K6Rte0YJ58/Yoemj44xK4jrAKeG1Cy2JjWOTNJBn8yREvFXZqKD2qvwJiKK7jdFf3MGm6Hn44pWS
uBiG7IV1lBp4iae1fZQBO2ypJ975R9Qfs50CzXP128hvp/zUp6IhH+pn1n8ue/8stcas03BHVcm2
tQJMwGGffrjh3Y3srZ9D+6kckCf1jWQn3ZZbxOfMD8e1wODTKfY3dgPZ4dcktdYxE80xqNPm+M9J
EuWmqGbJpMistHWq9uM5dADQayOCr9iekMovk9d64edleWYcDEqtzz2MY9ZUhCC7sNIobP7lqYOx
bjATfiz0iOe3XuQ7A4bVe997b4MSNN95N5O766YPb8TgN6kb/VxGBia14J82MX5F35YPpirXHZyS
F7qTJXCYvDLbWpo6vk99gvFABVBbH3Mk8mwsXrJG7U//i7Hzam4b6db1L0IVcrhlEimKSrblcIPy
zHyDnDN+/X6woDH0+cw+tctVKHT36qZkkUT3Wm+Q0blHAciMAv8mo5Ua3Dee7r7IoH1XTmOLzHed
vLIXv0iIWTXJYxijteUsy89Zo93nPkc2mSIvHnaqvq/M/Gy6qfGj9JFTX0wpXav7T0Jh+Uvh5qi4
+I5x3yn4T8UQbg+/Qoepdf7yCXXImvxrqJOrH1b9FRoP3fuqSj8sOnn2h1VztH91PSlfMbIoTnqb
K3dkJfGwBrWqh1H5BpbKuGKrbmA0OFTfs6QjqxuG6SOaONknDICeJH6bHg6EoUb/r9Nre3yfbphW
KtNlWd9z4FolUMKb4pC347vGiAiHeEbnYuSZfpJWo/umAZKFkKgyYG10w1UGWnuGpDQWLR7UE5/A
XtrvgTjyoZrw6cNkmfNrhd9eUseV9BCAhlt/FjOD+jdT8d/F40w1PTJb1PV+v03GYthhRWseZDzT
lOAqd7Ouv99tfR9my7Dnoinw/rwCN3uo3Hx6TPzAw4ZZO0pru1hA5B9h45bH1DYmvqGIBSvMZ0hu
nQr2pDWFF95P0+OHabGPsIc7kGkeMIVbHsH+iEaNh9LESZoyIKh1DOk/DqzP5bzhbOKlMIw+nFel
041M/7QtK0u4y9r/hwEJjviWG71MuWa6X92UlB1SGer30pJLrhaUV5dBuTRT0GOTppqH3wZyU61u
0pew8BlJ5U/IRFGPbQuYNjuZ3BdYrUxujNriUvXaLlv9a7ALylxbe4uBeYq0dBjX62SlrpoTTG2k
YxYrWtlNIJ+0mPgsG4ss569UGyEJD9mASGeuOBl8nbrB9lpL/XVm7xfJvTn0J8i2DWU6fGHEHGa1
gPGhZoVqFt47VZ/pDzK8msms43UZPXZQrHEPS/UQqH8ec/CMMM0wyGxeAWp59t7v6JWhComSMsbt
oesqHzjIEi6BOrnKSzHWO2scWvsk2XVTaVD7ROrgJBl30NFTt3OaSAX2vCTet6C0twkKc6fAsbf+
mVZKgkyNgVlZ7HEanlv9y9YUaWtpZh4kRn3htGyjIm29NVd/1ygEtZ6TR0FSs8jdV6it6Zv7attD
86ZlTvcat9VdacbNG3n4GOts79s6ptrLD2Kq/BoMzugnXFJqIiSumNkEBuiEcWSXtIyWIxkXRR/6
OxktE5fvPmdi67CM5gYmQGHodw8yCpvkDfnEHoExBhcJevnBYqPwLnOtDO+iXFKDjboGuc3IT45r
cxHmetfoWkac0nwfKSMNFCi/6Xvn70Je24gUfmW1f11IRmaynPvVM0uJYd7jam3qPz3VfZls23iu
arc8GBO6ktKEk2Q+Z43lnmOUaHbG0pQBNVU7uP1/SmMLxQr1Dfiqcy9d42xhnmjjMWOR4TsD7fWv
9uD6V90qEVA04gF4BEkwiOkjRshLH6qfF9Uq/0L9ZS9AHlXJlSuHO8RfFgBPOiPe6fQc7pDoMb7m
9vhHaWnGU6u25Zdl0lC1zd4e2/KTVaoH3x2LnxVY5b2GsNuyeQCWR4X4pHMm/azGbrjDtsddFDgI
meyOnCluLvj/Nq8wdThVIkoZwSw/FtXQn/sJw/kGgaQuLNOvda/E1zi2w4P0y/QEBk3uxDrizc2i
uByOATLUFnJr2N4iZuak85vv2fZjX+n3sVpo3AD28wctOWtRAr1d0re/Rn1QZZ/Q6k3O8zIqwYE1
Nmw9Rlo8kMM4huL0ptQD/H9u1h6Gwmbp+RgzAJQ+9qmCE0mmjM8ka1JKIL4GPBryCOd6WF/JHH/r
QnV8dis/83c16PTY0OOb9FkVpQvgL9eevNzR8Q2VDcw/Vca1WGai8snm9rL1x3xj3CBKYgRMGXLr
d/zuMIElmrFkDzrkurLETE5twOk9zccK9Rd13jULpOVfIhYbxRcfH4stQjNRAtfTUEPYN6tufY32
wS9iqBA+E7/wj2gb6Su7dGOHWnHwpxq100VIpNJP5X4CFpOHj7FZ/BX1+vyTgysEqrIqno2gVx6C
WHH21LHmn/4wXMakHNFfxuDFMFLvVFtO/d3Vx50EKCF21mVUh1dSLeqrFsRPnZzZQNqA0K6q7pPm
Vz9FqgAye8MWX8leypgymG+iRdcuGgaD8po4of5DNwPvWPajd0HK/G71sU8N6ueUnYY9khPp96wD
wi/KzGQLzdL0/rbq7Fufmc23pkVAIiO784LERgKmzYLlrnf2NVaxi+k8z14VnssxQeO1mNFepOT8
KR/1+qBYiX0Kl/OoibTYc6WKanN1S+OhPXaWdYbDjAm0N/rzzUFGBIoi3D/oNv/adFv9NPCY+ZIA
FkWQ2J/vAMAkP3KkpBJMuEmPpmyt0fyUbt6MIXWfH79FL+9RKqyfFAio+yGrn1QrxP989DsPaAdf
6mvbNDmLYYbVnzcARhwURx0nuCfpakYruC0LZGqs7BJFV++8Sc+eg8XtE8jaZ7fjI5tqTb52JXrf
n90BhTh/zKlI8ulMgE6gqrM86GNSgDjRKEdpbgPSjFCAQyPL005D2YRPMZubHbZFUI91CgVGBpRJ
mm6FS7aS6NMDXhTG18z8aybb8Obl2tG2A6tBDCjSkHuHPjlOCZAT7HXupGmp/XtfvvT5S0jUqEed
XN9hWJxv20Hx4V6hL+AmlvlJ+pAVrZXGfZWeenD5Ii04JVpF+Kz1ffgAF6y+t4GbIRlRTj8sO75v
4yG8a0yqfG/NgIKEruL7CohhukPINkIDVlf3sxH338M6eU6zwPx7jKO9Hnr+n/7Yoc/VhObnSinH
o2/DNDEcM9rnTYtHp1k+xqqNyxiliWQX+EZz9Zyw/xS0pnUeKrXY+yXI6P0AfHQAbf+SZnb/Ceqn
cfAsB8ZfCBtlCNEJWZby8RLfDT5cyI08ENmBe8SNZtgLMUAGVqbBZDvHwBn5NPEMv2XeuEdJncdW
k0G6hPjuXz+0a9WnrGAnd9InF6v08MpKeIPopf/kzRZfp51V3ofW/COwkunZ6Uu+cN1BO4WknW4S
sYbVnFjiNHexmiVusCP9LjZVPIv1oL86PSrVy/tR3oby9oxN9jGJnjgk8P95a4I5665Zkz9JxNbv
xpq6i0H2ru9sGRhMK7lO+tmLtHvy6sGt0hf7yWxRpx1B4FGO1bvhQp7/Xvrkkiyj/xYyUCt8AJHO
VjGmXK8WjyuHRUM+6gGc3q7vwj8g6GinMtLLRREn+ILsvIe/EQnaGLHmz/20sINy+y1cWlQj01cX
WpKMSbw+/mmihf2pCQflszOlTzm6/k8y5DRIHeQ66swSrprU2+0h9wD8s5aqQWO1F1E+GZ3sLDy7
mVMelJFM5LugyDzVIcpJOYYNCl4sh1jtg0MF1fiG4r+xXhBMwd9OcbNHfCimiwz4jWrctjg3BDRr
VOr9GrvNDdrirs2tqxRQ1VIlDeT4fPEsFVlnjO/qrAWVoToOX7kmsGu6x6jVb3PfFztpzmgzn6MO
mwFppiNgTWXMc0AamfZo2WBr/KotdrK/Z5uLPE1KHnCyIT6vzW2D/6H94Xyw3sINwjVYt65YRiUP
cjHTaGp27lhRCGpbBM+kLUMzTyQqnb1rHqvYMe88LYUsh+vfVey2wgjGEmifeCfNwYEHiGi5c+nv
3XmcMfZOzMc4LwNjV+CoAlCJ5410BjEjNaf5R6AVxW01zR5J7XAGKn0HEzfnJVykhKelliB3sdQS
pL3eSm8t+sDg9se7ZY5Oqe7wzlSOwxCEBd93OSafbzXKIXeOX3rHdGniwpwe/CmrLhMf4jcM4vOl
TjXfpNk3eNGBlnotXUQhvAZP0GXSZNcVdd3whwRBs0cLfXmBEFG4SwHS+eQBB8J2pMpveoNy7D5q
agsmQPdVkHXKYJWHPvK7cw/rDNUX/725jRa13p0Bhwb7PKl4GExebZ9lYxfpD2iq6E/rtm4YtGDP
B7C+kz3c+0bO6c9W3XU7mdAv20EZYGpsJQYfp2X3Bw4g2JdzUsMiqwpkath9n30SuTtHdowu30pP
03TN7Zovsr6hGot7OU6B3cHKpuROzMxNfXDJj4BHMMTOnPoH/gtFcHTUNGBqH50X/jIGoctLyE+R
/11DoX1eX8QoyJY7Fpbm8mPKD7zNWn9QjEH5svyTz2W5/h4SFfS2RQE2NNffXKZTGovOntW8pGZ3
iSEi8cBeZPBEEU8k7/Bj2CVQ3h4KePb/6OMtgRzulUOkuMPeAMtyjpzOIJtaKoiCRWkABc1Qykuz
4CK3pvy58s4x11HBSW5NGd2CbR6hX13f/dF5lYNGR3PyLRN7DcNKTuUw+3+AY2Q/B4wIIjn8odo2
m0eUaaOLXrnxpeiG6lEPXbwKYtP7HLQOUGnc6y66n4KFtmGOm4kb3wQ66ttqwjdcmtwELSqj0pwX
7EXgMLoFW4H6AnES2+/GekKwvX7hmPhDTj0tmQpAG0F2sYey+j7Y99TxeLahADocpKvEe3Nn2LF9
0ZXUPWqd0xd38Lswwc0oe3Non5jjwx2canxr5I0l74J0OCBZG7+/DXC2cSk85fOHt7ECCphDGdO0
OjiGagH3HPR9Fh6syknOyQQWnse4jqwW+xekw+aBL81KB02DWhKCeN1Dbeo30A7tKQKhv55m1CgF
CkguHYqpX/nntR3nXfQIVpyELijLtU8mwk26RtPPbBGwECmLyei+Th2gUmkBqW5esqD6mo9xdV3l
MJwaJNrS9BUtvSAOpwLYQWgGcHfrHjKlVHeCGPgdPADyCD0etzPmozugQhrV1bkNC1Dhfo0tSaYr
6rFHwe41aXz11YGwq7k93iFLayj5BlMMHSW/ArjIvg3rbsc3tXIJKIK8RrnpPC7r5VjRH5xhwNHj
gHcCALfEUZ85HMAZ0/rPcoECe+pj1XuWlmNa+k6JXfVemsGkWkezrfyjNPO66u5nY+Yz7IXDZ71p
mlM8NOa9jincE/vfYD+GZLqBhiVgnOmTC4BF/VhE6rDXNC1+amIbtxW2mcOlj7qv0rcFB4rSPWY1
T3PL5pk+JE/Aqsf7dRL5Ae0hwfZOUEX9OJr3haUEK2tM4EHSXEFGjf1xtPnvZrc0SzST97nhlA+J
ryXzG/VM7YjCHc96xSe3gu7OombkO6dy0VzaLt0i0JSAsTkBKOt5djGqqDUlfrk1B9W+WY8feqRb
Zsma6gRfRxsobkBmBg+UJf4tCm3vhkWVjoNJRV1cRqQzVRSC6gQpDEhhV6OcW5WPE+FtFA4HIEQK
sJveu23ryKipsnXliYwOGbEflpLbym+rXeiQIZamzJ3K5mwrRnNnTh6MOqdBFpI6gm222aWxbP9Q
L0ZL/gB+Z0Bh4V43W85s0xit3/XrF3jadnv+UN2jfPLloibewMeiHE/rcyzygo6vV6q3UZh/fZfR
5xhk3UpTy/ZgcvNzt4CU5AKpkuTP/JLmXfuaVE6B2L4OP3sJSKjYPVRd71ISncNLNVnKq9W2yZIL
yv4MFP15Bt/3ZhV5fFcgnJ3mnnunRG1zizkHH6fUNsFhWPainNL/tJvufv2e1mM8kbOw+avBiQX2
LmuErbr41BvNU5fy4RoSldqDrWB776CKVSUxVsUq1sGp14EPtVwoZHXq3mcUJO66wVdf4OK1eLd6
2Y/BiG5ygmrRsChM8iKWDi4MzOB3dWibo5IE/G5ONt1c3RvOgTnXDzPwnLmrT1ObGeyJQYsvBZP1
Tpoy8Ftf6dsK2lf8gbaBSql9/vLLCjKPojLtbdlt7aHkZX0zPW+DsoymDuq90/xdBhgbZ4vjcbe4
G8+9195l04AO7n/198HIflJCCj9b5Aazz04cRDezT/vLTIaaLSElFumTS8F58CZ3aewZWA4O36X1
IW4LUQaqqYlaoY3y2zLbWlbgOQdb7wvydrzwNvBbU5taY985SnnYBtRgiPZmkpkHqhI+SIAIHXV8
hNC80FEt0D3zXgbkosJSQAhfrtJhLYFyxzdMca2Qy3Ynew9Pu99bKgfoAvtxgAKLis6m0SF3/7tQ
hwwj+/cu/bHN26aQ+o72ZQgm1a7KvVnwXg8aNEMXOl9A8vfFdC6xkqD5OkPViywzv2qx/1Na0h/q
qnrSkfc7SJ9c5ixt98BEJoCsrCN9GbxBWRpLvmDnuIAUppNl+e49LIL66peUgvWZwwDHOvNRfK48
wDxYiiTDyZIR0vbRw6yrAFavnYXdSRU/miUpgBVfnKt/j2PHbnZh2ae6PsCA9tsVmaz5znzOdExY
ZJRSbvGoe8o6M144/FF/0yLLOPRl4R7w6+ofbdvqH1G7HB7N2PyP41r5WbrMpX8dXMLS8ljaWrBG
bhN7NjhndSy/yQqaz7+dTPIp/R3sbE4O2xpK94Z1Cjv65Qy1n5QSgRADy+LcQi8kb/yzNmlgQAq1
If1quHvDeJGNZF+Yew7AySc5Mvi8KaXl94q7M7XA5L941NtqH6A5DNllGL31ljo+GlvSu942sa4f
Va9G0XiLoszYXNl6TmejN4r9BkPvcr0/5dgq7I0MkMM2oOeYK4VldWvD7lOvwbeTsuLQAnkVzqoa
6qt02tavVYb3oETa2i/FQCkk/uqXrrYeUXgtgbRtpdqefa8DVQc3sMx/3PqnnmoKUJ3xuPVJiI5G
DeAe5fvW77kkiHAu0fhcLfhYdOZ1ZNPy5Lvt4ZOc1e54KzXHvJqzYhz9dJxRKU3fTLKIfy2hC9jn
Q+jgJ9YViOZ7KBpkb2Vh2BIagKw+8cko+zcM9+JKKx4EayaINPg0d6NT2bf/7jIVtgiCPJN+S/XW
qK3r18QNpLZ0ycQ5xU4lrPvyOI3AUXeTMlaXUVUfNwsUgMbjTRTEpM9L7OrSWRPvZurE6yy5lUtV
RfVl9IfHetEU2/oT7DGu8AAPSq2n6s4v+vBx5tR1aI2y+9jpLiOuYobnqE//WqMR2llclBdhLr+F
z02EB4ToMYxSBEVlwnJpvfSbxjb4vPXHftafyiUrMHZBcZvbEnSTUuynhvT6Qfq8JF5MP4Eq7Bur
ilAFIHDtzGoeOLtiQtRUZVKg52lyJ+NyGQKQ7hBv0FOHl3vbBt5nm5V3zgcf6k2wT6IguZFvTm5l
H45Ufn+1YxeTMQgSxa71yuQmA6MVwlCQ277LFzktGFrrxHoJmvIkbw/68ilCuuDip3CC1iVduVWa
5ff8r5dF96HOivq+pxB9ndQ5u3ZTmF2lKXfSxxYFPah/i8E7g/y50YJ7ZoFoNIiT220F3dVc5N3N
nGKXjWD5PGhXtW+6xyKF4zhkafJHA7zUbfzoLyv3bDR81PKFOklzIZGb39l6oX+OnPQvibBz/1rq
WfINKXKUaNgDSc5jXPSqkMXBp4sztf7fTXVpgsJ4H/UM9z3YsOv+glKozmc4cvX4qIE6v3cRw7or
83IAnpdSZYuM4Ic6ODfLIiUdtcreRm/szzbRRvzD8/JzhWH5cepS70GfKoAC63qNUZf7XgWo6qbL
aSpGQ1ekdqWPA1WFjsNy0hyXGKWiveryLoFNDUpA+nKJkTmkj7BKX8VWLcqT+9RrQuVATVLfgQhU
Tvpy+on8irPRcjehf3hM/Mh9DzSQGz2r+vQnm/z3EIlTi0a/RX0GDNDqzZ30ySXmtJq1fX6VVjTr
0E+b1D62LbS6EUzVQxdF7DeK9oIdDKYuv7okQgYxJskoi79m7HlOmWeZh3kkz7A3O5Q/TW18KRfW
zdh0i2ECmEqo4z+gH+n7yAmq56rFS3NQET7wuwbbkihy9kEaud9JoSKyF/j/Aa13CJLpIZ+VGqdu
iKlhUY+3rq9QMBQWa4xWV1TmzfKh+6dPAuWiDPqbzN0Yr+vcdZkMIZRlZXUuebfBLtsLDkMQG0NS
veM/pY8Tg8PuHf4caI4N0rE15U79GPUB2bGFoX23rSOvESULSX3Q56MnRbMRPP+FE4vNaYNfuFPD
fUIS8Cqt7fcAZTvfw2n+MzIfIl0v3pqqj57NvPmaxW7xNSFffgkAzBxA2BZf7WZUQOLmEKSXZmc1
8U7nXPIoTSe8sTmKKa85yg5NVqTwrMi6E60mbbKwjKjtV77DlSe/zP6W7h4242n8FYUs0YcobYg/
RNktWeDI86ZvPABvYJLf1+qM4G/Rf1rX0kf1VBo+ZkWVkX0uMGY9mFkY37VelaFA5of3UVa4AMoZ
7bvKefEwYZTBYOlK3fbNdcjhlNV/WmAWd0WSD3cdTPDPjTkHu35RLp/GEM2ZWPsGWb08znMVPhRa
EAEZa/mPssfpJ7SFNRSpABRDk9x8mXoTGGjX+GzUls2YG/fprlrqXrA1AVOHiOdOKT6tbo5ScPF3
gM4izqr9S5GE4XEcvPe7+dfdNrrdIVE0vIyg2o//h7hiAgXBY/jOz8xS/+qO8Z6q0ASWEey3igTE
PkbP6HuvZa8rTt6r7mZn7P/Oh+ZHrWDGpoe+C64icJ9L9N7xzYZGijVAhG4h6xSKWu3MbLHpbTHn
2NU9MN6nzv60Fpl7TsiW2bWohibNQ+d1zRfkhU7s7DHuHMzurjdr/eQCj/u+gJbaygs+R2hT3+za
p9i19KvpzFN9qirgtMVwMbBNeZmn/EEvKuvNcCP1AUX2RWDYIO8+FcMZXVPQwUsTm09YL0ph3Enw
VA1UaW0cW2Q0KMfXvA+7Zxk09VPHH/6t6QvsqtzwM7LS6oPZT27BTqC/jL3Dgyj31AfbMOeOEjlo
37mulao9FJCXpr+CZKyPgaqeizrXT60Bmy/1sNSCAKbtosTJPtuaNb5WebaTQZHGgQbz0wrIsEqX
5oE7rOeAE7gZnPqyqb5lHN3cup9+gMNlK+Hr1pXcSPPUjBPHLdcPTgZEk+NKwBlTkswkUz9tWiJC
zymtnpL7L30REmOnHCHE+4+CIRJo9dmwT/rUwD7HAim3XGSen/rsYSisWpzSsTE9FENjfTZsTbkO
VlpiSmFZn/O6mZ+RCzxLS4nowny6iLr5k/SoWfxZxQkU0DhDuoZYimOHxb2spfWkI2t8A0/SlFdq
wwi6E1Z2VBTj3FaPE+XizaQpwdMz48AFdq7I0vkE3a1+AEblIpy2qAPhnbvUi5fx0a1RCV86JShW
4Mic1KUtnXoXv8esc7bIPLVJ9MzJHd56yTXt9b6l4s3tHPB+BBSoXfS+jM+mktOUEbl4uWV6Z83U
nbNKcT6suvkKxwODcbmFkgyzT+vx0Y6z+vL78IfI9XaIHIXH4zTt1rY/GPMVrYZJ2cutX2F/gYnX
Jbd+2V4aQ16EhyKtAbs1Oop6S8mLKmsZrkaa0pbLGim3dQ9xzWzmeCdEG+lD89RtTkgX/EOICGBx
rxi0TonnszslPwQp9ptwiN6okwyu2LJt9NfABj/bBsPMnc5pnP9YrSRlYYnzFB1Tl6zlfYCaFfgg
tv1qh/4n+TMlObpNymen6W7GqJlPahtYTzDVcpJP5eMaoTtJcMLyfdpvIa5WmU/bUqgd7IFZHKw5
40g/6tG9SY5h501K/9kZnPQ5LuaLDEpXNxZH17Oblyqe+89eYCMT40GsksFpyMZjgX7BqRvV4bHX
IZ6Z9iIf5iXhUUrd+KcWj0BfSSYsd1b6EIwRtJ99MObOk7is9B6wmKGcPITC0AcT+5XAK9FZ1D39
vIbIwM7LuuH+3QZickLt0mNmLKpjcUJCvQgSdy9Nw07GQ1wE9Tqq9umzbw/aSxEp+otZLtwb5x99
Zz9E5GGRYjT7EJmjRd9Zmv3cThjxQQwdIPujs40UdJgfRQp6DZ2gvwDEn765IVKdhmb55CIJ+23F
JQwPpOnbJixdaogAGbHN5w2V9WxQqptpGdYnbL0SSNZUj4Rm0XcIY6ISsw4GC5vCdoe3sivrmwRI
PBhAALQLLQMJA/PRm4cbkszWJ+nSJhInnhbumoKlwwVnwWd7eoZKaKKph4qOvyAx5GKqmnPpkug/
W5fcoXd0aMzOv0lL1ih5pb3lLOyLZTUZwH3PuViN8pd0Sdiv6cZEYn59YUSRC62sVxgzwk82+oVw
QgWQvOKQNzSzWibVw6R//YBM3gDOyQJ1RtAGBX2/zu7WuRvWOckowJa8MYBIkfVN8odIm7VrUXoo
kqRLWljzrsnSJePiBeoVMzh4aTOoutXJqv/gkaFd12KZ79aff2t2BiTSdbQa8s+d4SSXdDT0l6aD
hVMuYHipLZYV767Gif6rWcPbkVKjBMuolBrrJVjmokbov6oaFsiA2wBYUFBDtSGKfiwpFJgXsXlT
m1GbDpPd5uyOg4oTPCMKYvfTbp2TNf4eFVxN0i7rnIyd1T7MakSAL2VUfJIMUtJ3EHTSJD6tvOqt
LbkoiZG73J7qPaeu6D1Q2jJRhrfMFTRqAG+SOrJTsrOlSzFolR8SOSJftdwHX3Pze8SiTokIFg2e
+rpQes+GyBKZFu5q6zy02C4A9+4ltSPJnLRpDfiRZXfe0j1VPL73hVbMsVOzl3dXF3ZnxVzaza/x
TrNpb2v83l55jhkiYnboGafSYoNUtu6b3+EzK5eQbPijorjO46SHT42p1fdY06GDmgF/e5wwWjm6
GvlpCZY+uWsKkqvReLdNl7t13QbxFo6K9SmpSCqCWOHF5KVRJ3vrve4pG1QTj8mmLA2M6qygJOGX
Flf+WsVV7rZL5Xvh+/BvMbVdMxL0WnLfLyKLywpbiBFhkqY36YM8m7YHVNc6n1Q1KC4fnJFldBkw
SOJc3kHWC3D71wDOcP/M2JZSAEXIDHkuojtQnGsd4OBQaD6u5EmE73KXfpkrNKLIoz06HVr8c6rq
r1jR7bU+1DCGyy9LhvazRFYN+cFkzl6kBRLnazaW9ToPQxF0wpGRucogBlADyjpoNsqqnRU6B7dH
VEBGlQoBe2/BRUlTN1GHTkwUdwv5gaIKwSu95nS4NOXHrWdUl0N3RvMpyh/gO4E0Qo4tvna+AdUg
8+d/Otxm/MOHVnj6EKT5anxd22uk5/PE3WOFFpPjUqu9o+fmQ9WO5oOZYswXUcQplpamaPxa4Kf/
uZUYHfw9utFtdJTmNnlqyqjfbZ1eXO0BGwRX6VpHt2hFBeqneBpv/ztnIknpYb/2EDpqj3ic3693
W5/Z1PCZnBSj6DjH6+1/DZTJZn+lwIeD0bLSgNDIZVKaCbX+DmEpy7qEJPknZCESfBkse1gvv0Z9
jccYNSoGYgkECXqFkf7AF4TRnBALbWC1FOEn1/5DL2LtReC5pdblJxXm5kHG5OKVf6pLgDTQhn0P
kPhA67/YIdne9rBwxHfbb93ixXIwuwxfuOW/A5Qtosfbf4UEustvJnez7u509A3ut/51xtbWhuBQ
B1nyOtiuNp29qa8ubT6/9MrCfTOax3Sqs29phjNgpAXeg+ME7YPbFvWxmPGyLBEi69HG2Rv4jt9K
17Je+8n+hICz851SawAmZnYvA3z/rxhU7Zp5dr5nRTfeZVRKwB0QZoOr83LMbrpM0+7hSGNSv4RF
hfajsFCfRO+WRKaO0pHEQ+WMUVpMhhv2OYfJAgPe+9F1pdZ8uO1GL9yXCmI50rlC68A3xx9D1142
QOMxGVTlbJgYCQ7wEE7GUjRX1PZvV9X9Jy2snVdyRDfX6+qXxkHt9Ba4kQ+TJrMf5gx0A3AvGPLT
GH9qotzdGZ5aHDFGnPN7FW/h04pO6P2J6tdofFX13QSx8mvsJDFKRbjZknA1vhpt5Z46kKqkrmkG
gzHsbA13oCG2KKnxcD9OsbHw7knphp2L9VSMEBj2ci5G7sEuKfn/mjzSCwh67Zqqrnk5Mzj2nRE/
eU4anGNKN/da6FpX8HvJnQ9WfGGZ1AfEN50vCHS0KC7bCtyw3DpAjLbYi/RkTyuN7BcSLjiCya1c
4kavOCP50WHrkzmR4xm7qnK7vY9R9POQaPpjzzfRhpaVu0H1w8OAhyRn+39gtL1W6Y8DItXStUFm
lSmOPsSiDWxeKvAHZ9GfCwock71wetgE66ZoUbYzO1x2JqTmca3vbfUg41HlA4kMnb9/07iTZjrH
2TGbahxYNziIgD88FPX2YLy7ozTlssZMXVgs0MCfrd2YPYkcwCShre/9Bb6RVoClY87QIlAql/xr
mvvq89ZhAV2Zql4ho4EcqiieIvAw70NfndZ55qKJCtDRPulh38GpoSl9mZlW18RRPkmXTIVv+CMz
Y2SJsgDUeOgqbwMy9Kd56pqTNDsdnHXVo8AgTbfRvhiZHz1Ly3tFcNl8S/yqe8607lNtdcpb3Ize
vayHWApqZSGi+snwMje9+udyUxTBejP+Pz3/n5hgaNpvETm02Q3Q4I+rNxsA4NGALv+QWkP+4CYR
+DDAWF8aN/xz8JDxN+AuowRe/dHllMVnww+wNeqhEwazfvabDgXgQmn2JtrMP0ve2WGVdP+Jav9H
7ebdo9GBup5cDuGxq2c/fRjfmDsZ1pNic4pSIwfQCEaAP9XA/uKDn0fhqkePwl3Md+o0/zlF5mEE
SvbVprp4tsDI3lWoPXw3rWdZsFZU52jO+XBBrXv8EoeQ25YXKlUjQP2k7vBArMYX2wOS7SER9TkJ
xktrG/Y5DO1mN6UjR9mmA+3TKeZR/pzynpC/LofuUx535m39Wy/vFSsaOoTyRv289dVhEhzNiSq8
KsvVv5a35plCjx9dVv+hrdYYD7C83Fm7k8rh1r+WGZfRYSLRKqNBZz4BuyoOTaCWtykNx2OcFuZn
p8DOT9Xj4K+MDCNfSObfc5M+B6XXfTd0U93nbJ5eqFWAfOYjct/ZZrJPDE1/Mi0/24W96X4OQPcc
Y2/OHrIqix4Qu1GOruronwu3ogpcVc5/ggMyRtkX1E4evSVp6C/ZxLlFtyoiuXh025Qcou9m2jqC
ojptRyK7RQxlCdomkifq4VJW5t0i67OV5ibPTi7tqMJaouy21drKuaSUtcXJyBYjTQxg/ynmbRU+
GckpyO0APHwfxjbYC/hCYBgZH6HD5OYhn1ELdl1elPiFozx3LzGC5qgSFYymnTxL1xg1zW0iKYdj
noOZCs+bM4+fAD+IMrlTTK16zAs17/9SYkX/YWR6f8RSMYSNNRnPcinhbd70LL/7H9K+q0lOXWv7
F1EFSCC47ZzTJI9vqBkHEElEEX79+0jtbew59qn9feeGQtJC3dM9DdJaT6ggIXfv0v0pG3YlVngH
rtS0dZdLYaQM7wlIl6nL9UDpJ81aT4lbGcxDwEML+4B5s8LrlsiIN0cIXGWXQen6d0NQryRyrfOW
99llGvg9Vg+aBODAAOYscx1myRx0RSMZDxBZVJwR96tQ6jmdQQuIyhlynUdSbkndl5fEQ9I9hfLg
zWTWg+wqf1f5tZ3PWOmD1FD3LFiajfnPqQ649+qAe2yDZCgKpLFc6E4dVAZB5cxhBS62KWRfmigB
fM8qneBQeA/gVflHuKP5xz6EV+6CKHHVwcJDP2cF3CKqvuw2Iyk/6UAfxWlAMNQEfeXtw6rhMN5T
cenQ8aVD8CHpmBFESjy/8n5nOLm5qkBpVYuU7jWXHNqgcfalhxwWNMHz7MKgBwE/0lAvY+4RGjzn
MuvXiAKY4BkBDD5ikn/ijLZKUds/wrq3e/Z8aDKgGw96aIdb0LfzGp9/CqQzLEq/b7d61LHJFv9b
5UObtualpfEnITj/BJcua10wD9RtB0aMPwQZLb7vWB2eq9JODl7VewuKnfCbBNZOCzIZoLphVxyB
54n7x1J741UtB1w3Zif80fBVisOXtgMW1lIMZNNJPow1RsNO/+06eHN0KwtrcTgAMnGKaHhuQu4h
f9eLk2tn4qT79dnvg2HmR4AFqRA1ANkcb9uoq6ZLuzqzNn2fvrIcSjSdVUDOHegIX2EiIhLD1kqd
QTQVzLw68hcfBnQw70S7hhVSMpuumGZRf98hyb5NPfiHkBaSzOltrJpiCwU1sSiqQGzh3AiRzCQZ
z1Gd2+uxLuJ9Mchmn5hFu+7hCw7NQ4jgmvhLnswYFtveILu3Is6PsCFRcrLPJcw1wlnlJOciN8M3
GNPZMxcI+EdJwW8BNhl74mom7cA63w+1aZ/hKzcsDLuliw8DCRDgoFQgn8INn7ggl6loL16SDvi9
e18oA3LwoMIKhVP7zMwRNgWJUfGNfiXdOZDsC/A4xRzgaUDQDJ60pwDvq8np6d6VBh4EOeq0WMQ8
HGHHgiYE4QeIRUMHDsvjdAA8TIFpLDv4Aii4jXu9anUCu7npgQcriS8kAZZJd+kLpgdhTNMXL0zK
tU7bR8T+zi2YDesWEoBYF+vT6fBRXCvO6x+VO9bcKiUD5MB6UqTcfctcE1kPw+mu1POc9QB11a07
tuwEAGyNPaBXfeoa4wp3qABW2QHdhgBD5XUnvxjQzlYboPLR9mGAKGFCdTB9ae9gLwWGSRo0VyTZ
ocYA0cTXMMshC0jJ9xguABDfvqVVbx87bT8huTX70KzLKF/7pp0howBB9Rjp+U2jbun6vhwrU8ra
ok/6Bj/d1qdYPTDFQu3pSbemfh2bcPhIehzeS0crgHwS1AHgS5NF45yVoFHpJrNGfqhZ+E23BrDA
HsBevzWxORxlkMsH4mTxmoEeDmV5DEo3729xeB/zwIWaj4B8ro2UuGcYgy0mfdygdsCYHFx/jhq/
mYIXohz9qsTclX3V3Eb5PDhRc0rGEGLDNOAbpG3hUxzZAM2pvmnAxYJnVpXVj75GnZU54ZsIjt+z
KRgPCy9I+oOGLrXCceHiE36+I54+wJk0sKkeQ3xzUXDHPw0aP4UExBLryXymq+6GmxhgY47JbBA5
gxLvYwFgwoODut5j2MHG1B9jc69De5r4ICsYlqL72EtYxTpL/aW4pnxm7ih3uqUPAMBYm8DFXzV9
xYOx8ushhIKAg6fH9hdAInCoYNFaAHPdUYtRAuWsGVEwRY1ltFjP4i0ylAxGHN24K2lmzj2IQa6h
CwHvIAZF4cyq+gsY3c3NLCjfNSzEryox0fQHei4CqGHwBoCrCRinf6mj/h07TV2uUN3oYF/y83d9
X77qIX2lY0GyOnFAFVRFY3Nsv/dO0x10hRiytdUy9qi4F5irRCR70GtBylL15kpA/MoK9iJ1kytK
QIsWbmhABbE0WGR5BMjST2zshJJNh1svbOeoIbNILEVrqXXGsJQlFshcqbIk0WTf7GAHzfigO4zU
TOatV0PmVo0HnGN9o8JtqDuB8q4K0eqxxNShbLwcGpfLNOmdIx0Enlm6Sx9SeDirft0I4eN8hw5U
Pn5NRTjsp8MoCxDHYtLvRdWKEtRBtN2ugmh3IXY6TndNV+gzvzdRSSpOXU34vmVRCRwoxMdbIKZg
CZNHn6I8+wxwWIfP+Qd9irLq1tOse408xcALwuTWV8OwklYEcfmm5fvGl5umpHQGk3OIDalDCtLM
yZAsWFW8sO4Duk+PCscbTi2chzg8mRe6q/EdZMZQiV8L6ucbUINgseXU1VUEFE7HHerW99KJbidV
8U87rrp8p9usBIJqnql43a4VS6mkEk4jdViuBhMlFOrI4LX2Coh5Qo8xTuXORwXhc18rXRLIZV96
MVrwsYOhskFHfvn9ol4pP6qLMuT0Po/qIv8PF/VQ54ZVQtxAmRQZ8Mo27BMydfOygP+JaedI28fY
REKEITyCuIQ9oTq0fgrAthsmm6kvBDwRgkVVt9B9egIHFK2tdMDqLtV+UvdZubIYZSgi1LBQAJEW
B32mD2FGYNnolnhiWOaPAasPTcAZ/mkip6iUhzvl9IJr9YAOmWYpnCydNRTAzqnvwyxF3UFYpGjA
8/9n4mkSFnYeaLSHqUfPM73XsjKSLSfj5UN/0mHzPxZxvC3VN0pdBUoB1+X+fXtB/2uTYDPTdVV7
0rGt/W0gXXoFKFHuChBgZ3e/zMCFZh2nkoE7Cb9N1+6rCzH6+d3/sgOncNXRmi0mA01QuXYQSixO
2EybN+xltkSkzvYOkdDgiTsCo1wISBHdkRVVVyFV4Fub0eLQmMp8axZbjQ0r2WY4TYexI8NJsGXp
C37SoXpMd4/ACq3jEmSRKZ7D+tAG4BzTcT8DPkZdPw3rGfpopaebuvWZsKpfp/vwYtOUQOVf8JuI
d/fKUuz5bGtwcvtQndK1KIBBb6kOUNWtqTzVJtRYhpGfzady1jR6r1ZNbV0a4yqatIGx1C+kR1k1
h+h3cDHc4N1NO2t3r7Up+VGUwL/oLl3S0wfV1dQwYLpX6CCgcW9OgG7Qhg1mXbIwD8+jwaIn2mF3
iko/23NL8KekgrEzAUNmq0dZPJbLMK7oSjfhzI7aT285Cx1sjShkG6wScz3agUAGCBb+XUM1law6
A7gLB+VktMootR4K57Meuk8GRxV/xDNHt0pa3/S7Si2g2ZGgfOnx3wUSTxl9paQzgdZQTXjY8sP9
FPZMOIVy4UGfQYuSHyAG0iCPDcCkcN6tiLg70Il/HIhqOmNb5gDgotP0DRdSr17xo91VYfWfpzr0
fpWe4I/t6ZV0jAVoyhyyzxJJiH/eAtMvrNuMDSasIKtZYwThIalRs/ZpHx2mJld9xTgkIAPa/UVa
nbf+EIKiY1rP7jF6Cn0N60kMNxZYg6ip9SV68MPUum8a0HHIFL0nxCOrqb9Asra+v8sik+PKszJo
iAJJs4thhLjTZ39q/i99H2b+71NFf3sbaR0FyWx6g/99miTr8Dz5U8xf341vF2CdDsNFX3V/ufs0
oAH89tK/jv1puo9v9df4X8b0pfdX+KVXv/r9FeEiBmav7viP9/TvX/fXV9fT6EvrpIWfwTT3NDL1
fXxXv870P7x+lgL08PEL+qX9y8v+cqrf1p/blT3ifsWCEltSnu8KddBnneNkH5t/CtFxCk+202d/
vXYKmeI+vNpfp/oX136Yanqn06v9dfoP1/6LV/t/n+qvn0trGFcIdEP0XH30f32308D//G4NuKkk
YCr89k3/iz/6r58p3P2QAfu3n8k0zfSZ/Ona/8/P469T/fXV/vh5TO9y+uT/OvVfQ6aBDx/3NJUL
TTKehBB1aWF7580GLCBOA3bPc6er4T0KXLkF2CE6I4WOkS3o9onI/KUO1H3TaCdjcB3U6DRwnwFI
VowQB4hbNQ3Emn9MqJshlHrmkNqDm8RYwLGirhYl6c2jEeb9IRGhAfkJNrx6KHA3ObeffBgMAz5n
krNUB5+73iFOGZTv0dIHDho7Nv3ZsM7DWKkq1YZ7vyIcAGZLaGvdo3WgvgQ5CFQlRbGbJnCNLjxD
yvnDvD4ZoaCWwgc06P3wua4td5Z3Y7svOxI9owRcop6cu4e4L6Nn1xu+QK0ZnkKqlccQcwDt8Kxb
wMFDORCEIt0qyIgMFDSD9Kxh+mB2Pp8J6BOsiqpURlMQw9r9ckqDsLLnPeBDP3rldKpjkf6oISYX
QzCGA1cIcLgDnWaoTCw8NzDWwafQa8lzBjNn1IWKB2km4UvfeN4uimL4wFcEQkYBttekz5qVHq2L
Xs55Ylg7PWr3/KlHQe3iBi7wFyhqWqocKiDxOsuAbn8Dse0LxJesW2TGUFGPuPJCyLs3lvdzlCb4
OqvggRWQvjszKNieYcKw4zKne98sbL4kBqQFIDVzmiIKCMOcautN97gIcCHnLP1908AQVc1TSKUj
jFT3BpYe/hGJyecAMAi4SpndYwBhIEPwR4bMA0zuDkg2sBWF6fnZ9Smwew109EYkZFgk3CcYndkQ
a+wyGASi6bpIR0MmCqAi1SwjL1gDdm4vIC3vPLkObDJh0BL8GIWu5HoMkxykIASTHjq6GVC4Sx2c
D+DKQELJ+TE6jOUqlj1f6eB8BH3AgkLLSgdTSskSKgb2fRQw1HZp+TKEJKyJmU0rXaaQAFnrYCFK
f0EH01rrP4EgqQU/JSPc6JlT268X2DbXG30tJcBmC+mQjWvAtcspI2T88Xbh2yTzQ4F8wovvwrXF
wzZzzBPjwTccWCSq7ogWx5j2qNmOY/xCuppvnKRMl3o0MmE1b0B9fqtHIaH3FWyb4ERF0R39JjiZ
so8XzLMCGIAb1WMLsubGIx2Ed1RTkMY65Zl3MfqheiRtVT/KIZuHsUhucWU8U0DN9qCpjWsqEjGX
De3hRNfBllzm3S7x3RyWY9kXaAEmtwYw8XWmwPOpXYC1x4cuXgHjD50V37FeZAJtpNHOqoNutoTC
tgGPRKo8dIJBPApwSQsGgHdRG+LRMRMohkIEYZcmYGbh9xKsStG7gP6R05BWFFpENr0SYHy30oW4
ku6LQDG+MjOUqzKERrfu0weRQY+qSXwkhNS1Os4ukZVHcTyFkC2m0gN25Z9rKc0D9+NIOZzdRtJB
2sIC6yJhO7vl+HcO3B7JZV/gyKD2v9cHPcTx0703GzN7G2rYkkUAJvER5olOXEYPgGhj98fq9jnt
BUofML38LFrxCpklCPUMDhx4atEsm5AOK1QWSrBmdtPBTuoa/tWqswnqHyMB8tSzpIV+XE9EdQrl
1zaSyRGu7q995Wdrt4Jy2sgDCgSovYggw2N59gGGj+MldvoFb910kw51tWaiCa/Y+jtz2yjoRaTm
KQfvdBEBl72WqburaA2aLXASc5LU46b1xC6lDbu6lcOuRgI4sz0i76v7LEEhhYlbzqyOhvhqWWwd
Q2fwmOED7rs02EJD0oAcHg4VDcu1wcJsBhUF48gcV676uK1nQF01DfS2wVG5nwqBKnMhZbJsoAxy
aBXbRZ/pGA854mVj5slcRsgnWQA95B09Zzk3L7oHKQZlaBIxoOEQoAcq3+whQgh1ad1HmZWgPJfD
vEJVxHv6JYct5GmyvXcb+IpxYF4Wuk8f8tzPL4Q9wVc9OXsoY11yMs9hEv7oJfQxhhzCqUyb6qlT
MFAHhLSjUYfVE7T0wPQGBwiSQdicByIUV9+qxBXbjvUQG+7Rg6QBsACQU8SP7qYEIG8FG+0FK0xj
Ealq4Fj0+TYJgcGgEW+V3O8MUMJqGVSeO/fCsNt7TbxLy967tp7fgy0R2cug5umrNJJPTWl012io
8FFCuBRV0CqbWYaBilFOBihSDm+0C9q1A7DMDTXgiJoLGY7uN89wL7DvgfxGpiqGFYGMvU37beoh
BUGbOH/QfcB2HaVdQg2xwDMwTUS+IbwcD+Zg0DXKIrEfAcuROeTSVkIsoI3In1nd1TM41dVA7tRH
yToyqzy7QyFkYAd9MGt4BE5NfUYFyzbISj/kZQsZdN0nHVX4c0m/SInDVgNcyeYgVA+HwYPXd+jb
cIRkVvoJnkxzPzHyOQRt2SYpXesJ3mPxoiMQ1Aip4VyD1JjDJGrcSVd9QhXc4JalkWYzo42fhkhl
qVHetau+/+4MzRtxW/tFhD7wdk3KN5BtyVcuAMNuf4YVan+OsP7a0qbpYageWQtRJGTuQr3+SLIq
2A01BOtH+wAhX4iheMUDN+lSGjVwC4P7mUqSHpwRmcoghO0QE0V+7EFSXHayG1+MBnYO1hpPEtuY
5TnxL2yROL170edgxfqX0rEuwuhd4GjRCoMKMTH1Z0AU0/XUN1SsWIZWbS30VXrAikdz01tQt5z6
oJBXLEB7fC1M7JQLALOegjT9lvLW+ub41WwUbY3yZ+fPQEXJby2HyGnvm/B6t5GJE9IAhS/x4aSa
5685zDsLP6YXiWrIxUvZt8Gz8temtcKlTWW3pZVE9aBocDsLBAi9Mr81zKGPVesBWwX0G5Nec2qw
rIDoNtB0TsfBN08asdCjeQA382gs7bXRNenRLntnJgHdrCkkNl25s6ymvqQQEHocBVibLnd6YJOY
t4m6Mlx6QIQserNxzz10JNfmGAu4FPsuXNpAMmr6emN1tVizUmTXCNRCiLnl4ZcsdHdlLtuXJK2Q
y8totzXzbLh5HW6POsLkw9UJO//JjBqYvoBUtOFWET5CGvg99SGrxzI5nGA5Hy/Tuo33llO718Zj
WG1CxO49q7tvPu3YTcITBqtJiJBXplu+5cWKwSFtZsHJ8JF0wzH0O+uT5eTWYhiJc8R/vdhDOilf
eTkHcD6CZF4oYHVViH6e1Sx5z0HpUcoK9cWLocbB+mpfpI1AMj9uV4W06psbkQJiUw17HSL3MtYR
iAKZe7TcLP4+OvU7mF/2y8i8cNGh9HOJbfjPs9ow11Bsg4AGh05jhOKL0SYgsxML8DNSnaBaXnyX
RMnTm5BQGxyoVBXZg2VW7jcncZaMEetN+F05h2NUdjXdON6YDiu3hbDTZVu0ybwJ8I9qtw7dKAbS
hVctmTdWXsNKqgc4AuA0LPmgUJtWr/gu+YKHfgMP7KrathKzAWsIkkDllPjRXxNIjD2C/cggf8Ah
CFc2YmlBC+JsiyGAmr/wDmEOnmOGb26XgxiPG24JlGkXXqBdDbi6hd1SDHfrc5k4w8rnkI8PA7da
l0EVHpldZBsYvPt7XyTx1o0ib1cW/LvrQjbG7I2DwrpCTcGG8HtRbnVL9+tDpyKmsDZy35KEyPXU
NYVFoWyXftLjIVsz5zGz83k5Zt0tVy14T76RyB6OndPCyCqyqzkBDGyrm95g7lHOex9tmp3g7VZc
4IESzltRZ2vdTI22uKQ28K0uRYpdReguPYiKPjCDRhsAlJCWwBhDkCjnoVyUQ9fMkpp4h47L7knS
h76N6+8g4M3xQAKYhL9awtMqXJCPQAXvMsbNe95ZwEb55GsL9WyWNdC6jp1zVg8X0UX+LuxODoj5
czN2b8ILYS6IuqA3lzCXV7A34JUz1Xs/xaNimGfhWKzgddpuHQJ4gei98tlmPnQvCJC5uun3uVz2
NfbMkc36GcOq4mqDZHH1QKybScsZtlOfGJP3tmdsNw5Bd9X9CY2ujlsJsDPwkJ53PdukUBg86kF4
736FXG8GaG0O4fmuls8phEF2PZQO53A4rrGDj586mcKlPRieAibyhRfVnzU0EgpnFsSaDNhI6LY+
AKCGziIK10VEYEqPEN2vsZawbfS2lt8eS7ON9sQAWtsIcO/FqqafObbsTqzIjVswuGf8prNX0UL5
F3Y3gLuopt/6ywCrUkEPhptxrKbiftiOPLzByiI/RP43kcXxXsY0P/ROdbHioj7mocXgcWqBq26Z
T2blp+dWVI+FC8mQzisuY1d8kmywjsIR1hHkV2cZG0Y1b8MovgYJuRWlae071dKHeEjx93lyp+FW
HuzMYMWtcFxF2u4cy4YhrSPAW0gZvk9YEjMHv/gm6S4VbOvfrcLjsxDGH+c8aD+1nLirIW97/A+k
9GVIa/gpDv4+cHi+LMtgR2nSbxLsHPbCcdi6bmAg1yfIBTDUj4rMY4tQZhu/8a+xEP53QHyk6YBy
GHbgXIBc+aX3CHbWgAG9uGACziVqTGsXrwNkCDRxrYC27zR3X4wKEl2Q2p/lhYBUbgi/ENtqxzcW
mOcaN8ib5weQlnLwhJ1B3RcQz6EM51KM4O4KJBWV0sTS8NwaEI0BTnTErPahCFAW5aX/aSRwxLVX
ueDyuyG7ZY79ZzgzxBtNz+BpO3t96Hru7uFTjRtRXF77DhLmY9NFcxvski9JRhZJMNivoVscXejM
Y+8FoXtw/oP1mHruC2AwIGDL6s0tGHbqFixzy3Ygt6Gs3kEcDTZYy1mbSNSzNJD8KxwuupnkRbji
Nsfn2Zbyoe+rzymvACIF0vIhGG0D+lOw/sW9ZgtOTLCB15Q4wYi1WAIXAwmxOr4Qs4Q+gB0NLyQD
RNEntf/altXXBrif9yyWVz4y8JjKzD6ZHPY1fsmNk3SbDFJs6VeRNM4r4bzCZjvwdwl8BC4sih49
aBLDoc96riLXOgPe96xbZVfWWHykzaywhaooVucJS8RNiKHyOo9XQ4ZVsznAnSqLzMeC9t7M5H6z
b2HesWjywIFLjQhWeQ0Kh4CR3QKKX/1KlWm3QpU4/a89rJOvUL0MHMJOInT9WYJc1srPGRYtuFXX
56nTUc0gat0FyqLFzIWkH+zHoKIH4hTcp1tI90rA18yy+wzkqPsGzMX9RPX8HBJsdH6PMZPefWMI
hh5NP4dnQ37q7T6a4fcmgB1x2SUr6ZeuDcpX04yjZWjX/VZbWYGk71ZQMptRGdEF/gRkeAjQUTC6
lsE2gjXBuepBEIJ4X/QeYVcohtJ/cn23BO2dZuuSe/5L5oNxX1f8HQk0OoevljxWYG5U1UIrDmsZ
Yn2mVYgN0rmHXDx/6J5CsXiaQyMNEveSz/xI+XnYIVI0cqiXvTIt9zLG8a+ZptshMbOLnZX5JeEO
3HaT8k1HYIerqO+RB7Qi6In5KiQh+BkwDroEpW0heTmW6yj3h4egrGBdr2TLergK2tkg3rHQBEkU
2fNuFC+DjwSXzzjybiwsXhI7ixdBWNCtHqVm+2zUDbafPI2f0+6qewO7LE+JB43hoBXAfUByo9n6
DVBrYNHmC5kRkFOUhiZoGPQLUJ1YCOIrHQw8uIzASNd4o+KmDxWh60HG1km3cpvXK1hIb9IIdmC+
4+JfEeZ7n+1wYxhR8zY6NuBnxLK2ThT4j0UizxA7b96AXuvnILd0R28I2WEcMr4IvSZ5ZSJcaWCz
bYFjZQEoBBc/wvDrgjzt7xGjg3/RjgtnB/Lhk21wew/uJFkIUkfvqfECQkD3mVBuLEFAdbeQd8yX
FW+dWQX6JDZruTOXsLF+EJBBvA6QhaVG4zy0rMGSntRvRDgABNpVucyMHCRn/JWzgYDoU6RmgbWA
B70uTfKtk3pV1tHOgkLCafT9+rlwoz0gKf0VW/XmOaPnPMzLJ4Yk5wN+YSBVoNe1k+A8BsNDkeNT
CN1ULuywL2E6b2bFrLEMsZZe6ezhzZyD/wkLKLBRbvpg+ZCqqGPIZGFtKJO5B6rmIiz7dOWOMMfU
MWXnAddoQudLXdYNVntRk0QS9u3wsIQFw08+lmMCEDl6bYiPCBwtfQCqLt4Fif96t+Ro3bMhYgE6
coSP3HD4C08CWGVAsPVF9+U2PK0/nOnRXLi/xhkCPB/h5TN7MD5x7dpIKro3/C4+A47pIHeZxMsI
TIoVUaIFYxdHRxULhEY8L+wuWTma7TGtWTQ5hKVYgPGaenM9YJg2UgVYyhn9Aug8edNnDJnd+5n/
8+xPo1BMPjL9E5GhiaUjm7nQJvya5UjamUHiPkC3O1sPBTZwhUvheDtCFIONXLyrWDDOKfaFyqHD
AAWGtBQYc0KAuG7d8Qz54Q73VagadQ5krKgaqH4f0FfY3DzHMn6OWANQEY/JE4d22Fo368y2n7Df
sdelQDUdfMHFCPfqnQEM7cVoomIuCiv+mn5zCkK/OGBPwE0e245m5PaOA5m38hgxn4NkvBkh5JpI
0D3lI24XdUMldF3aehlk3hMvTVaAIRnB0twwSXLM8zg6kbSoz/hu2q1RhZ+lGaClu9QhxFZhyz3+
WXdlUVlsIgp3Afxf4ocZFl9gV8CPicXp3s5Fi1zlpXPb/sg11RaUtP4Izxu0gR7ZQcjXzfBjW0cw
zoKQG3LpFRi1c6vBBnGFm8e4G4CWlIowwm2IQNPCLx+YxeXaDuEQlIG8f4kVqM4bQC/qjCGHaAFu
3qAJ2k+FLdmiy6m11k5oAySLFyaDL7f2OtOjvQo2VXClgusaEHk76fnZF0F9qUN707MaQidK8TTr
A3jBpumVV5AzxX+s8qwq2U4PAvUMOG6NyoEebTo/3411AZUtdakvUcWBQu28DiR5yqSRrpq0TuHY
gW8dwovZagyrYimcdAaXTNyv/NbZg2sJh0zV1Pcw0whX0OLuLrorC2W9SCIP/6RMac8IUINMK66v
pqQLPOzs06Skp7rCMCWngvndJQmTuemCWYpUTf7YY612jQmsbzXqmKTBs9F45pEq3DHFP+CiqEm0
1s3e5clOX2r0UJ7Lwa6dRWAQIVs8JgeTUKgLT+2MNOMCeBzIH6jhaYCTrABhBDLaJoNXRx3Hw95B
Au3JsXAThiYychckgwEqCp4FK6KvY/jdYsL4loI8SHIDFnFNA0wsCasjGXi4TxmQWE4dFQ+ZSFAk
Hd3wa919b+oCunf/XEOzMVvC07s6mpUgW55cZeBXV2zrijl8Yer1/U6v25YPRFyjhn3KeixLxn5B
6iFbmNTlK41A1QcU7SCvVJs/+jS2VMd1QF2tRvV16LhAYGtpk9rBDwy107lhAAuaB414DCnwp/qM
/zybRo0OVQkam0itgkvXdK13LhzhY/UUyveUMiQTavs5bsCfGlsusIR2q6e2CpByR0DPYKQHjcDw
2iedQGYIvniDwwkeeysdQAN7gDJcbuwoexyUrTZY4ChwkC28DLN7Q3ejNhFviKAoMqmoKbSh1JvF
vEjXegA6+XDtS+GLWRAG8xDjpter+oPG1+ntiQQtVX2uul938Zrd7h+9bjqI0INUWYL7QcP2AVgN
CWEHvRbiPo12gW/5c920WS2WNYQMNnoRRHp4SNMBHFA96rXfMxpaT1bpj5ehdR6y1JDb3Odgfqcd
VMfAKhDItsMzOPh5ljUmCi8V2et+fZjCdDOLEwgg1Xk5nwYgCZmuCR/TmRbCDdtAHlHgnN0NUXWf
1sTFs5Kj/g2pY903DXgRkm0uEPPzqQ9JW3PbxfGbgK6n5c/MxjvTBtkVDUXXCHUNWOcg6u3gF3nS
XXpQ9+uzDtQKyPeABvKL/PPPK3RIZouIzKboUkXruYjMV5Wir2ndxT5Iyx2BXPQk6aj7E+3PBe01
4L/BZgPuE0BZJHe/Ql9gXPfwaF23NOxfaDuu72lJQM7nIU+cY95W9MRIC1R7YcHHiIWHESiyZzMa
440/ghhIpb/CAsnc81Z4m3zozL0hw/84wxba2/wpLnTCQ6Of1QOkpvorFt/Q7BEHQ0APSS9ImKpL
BM4QbPWCxOUF3YSBVc/1aGcwqM/5/RnmWx60zPCswHISpHjV1I8OUAhb7DHR1A+WPo/lvK5hs0DS
iCsKCuD/BmyXoeUWH/RLONw0VqmPe4seJX6ZXriZrWkR0rODYthdAXWgx6iprcMPAVQ0DWAcDnrQ
TiEBPkBjbY1MQX1r/QbkqtSPoKaGJhScmptIrijsVVfdkzSNep5D3V6PGVkGoVrfhdRcClfglL7W
qOGLpbTVJsTLwq0m/efuaKwsnrdgpKJAwpIASuINJS+CR1BB4/KxNAkI5o58aYKSvLBOCQymJF6G
LaKqqmmRUexI+X5/pCO1bkLigLfB9d6dE3LOSnv4XGKbuggyv9yPLeyvozK+mMLZlz90XFOlX+CM
fn6ygtZYl2xwVzGKwJ89+EB28Jh2+4KssuFwdzeMJdxhWgibxVXmHHwwVBcijv0nQaF61OINwCH8
UQsrwSkKtRAa31tqTLdspyFPPyO1yNLU+mfMthwKixiICGkHJjK4/bzPYKRZUhcGlK1gp7aCqJVS
GteHDqvVHxFgcMKiEvo/bU3vEfqiaQ59ATMg3/NzjiGh5NLbqB5aoAuAMJTsjNiyHitej8vA6PMV
EiAW1CKGcgtoSD3Xo27RJycpg6coQawJf8RHiy31kA5vquJsSpae79EWtGkItJp3ZjAPI6VLBL/F
WcP6dMN0fqF0QI21WrNeOYqAR9ShVGrWXeT1eyyo5rpVKgnr+5ka1GHI4/V7kOh/RKj+pOTtjOew
wh144c3LqIQavQmrPckAGBi86v8YO68lSZktS7/KsXM92KDF2PRcACEzM1Jn/X/dYCXRWvP08+HU
qcjOrtPWN2644xAEuNx7r7W+QCu33BlhIR/n0Xnp50y+E0UWaIXJN6LEgWovMRhvZqAr9bAaDKpH
1GFmoIqVLOd3ogMscyndssJ6FO1fFMH4Bnepit/n2mn+cBFuka0PiVoOkpe7QJ66nVpgmvX+uwui
YGmfrr9y/eXfF1lpORzbmgFoyIvqrIMEPbfmUJ1FVpNVJKeLuPVwJ+iINU8sENu52Jm0PN9APW1X
RTCJYKj1SuCV+W6kB7pWqw1HdZpUC2NkvFwk58eW0/Q5v7XH4SRjhNuHas7jrzO6mL3F5G/ESu7W
ecPL/n1iGsf+MjBgiBp6BoFSbDrJvse39TBNU7insSneIuPVaOY8ehAnZs14QKU1vlFmJ76UOX73
YY4f7DaRTo4MIWKssTye1rIWb77i5I43wMDj1Wpb2me4FfC95WW3D2X4ZP1EC+S7fIWQxGVyY7GI
gMpBK1wjZK/uZ3Kt3bYytL+g1YIBMb7x75Kh6VYHfOybYYb/uILABx+ChQU3rS8ikRCg3I66Tj1Y
IRhDdbYnDyR2c5kLA4tKFACRiSuIIi22cz7grebShWjmAEaCxHqQFj+amvpZbWtkngO5epVULfFC
XW8+lQY7QRa63V2axZEXdQgzJIS9EfrR05D1Gcl3G3pPDEc4k4LPM4JB/qgr1ZtUoaZQt98CI1ge
tE6XDzZEGXtC2mzXXvT+LnWs59QEQNxOVXUoMBH5RZt6UVjOYCZJ0lyZ9nKM6LkoQ3hqesqD6SUr
ExmfFDKrNUDcWEqINZS7pr1nbV+FiVXskH/od7EtpX4taew2gzjZkqhx9pM1BLdzgPa54aDPJcOi
fhZJRgAxfJ15eReC+/PlPp9g4jGctxpTiKukTX6nhkXwlij5AaLVEGQjQ3DgRL6oFepYVgbQjq5W
Iv4YKlN5Gsq53M7qAHZQYUomlg/co0kV27XGqXZzNVM9S8mLcwhZ/Rm+qV9H1zJxIilXcLY4bamE
0hHDRHWRiJrXC69l1yriCGr9gpBEa9716vB51iYTU1vMXcra/M+HeKF4FDsmunZZo6dFXlQVR6JM
mjuAvq9AjruD6sTV2amn4WR21YsWOOr++vhxGk1eM8NL1ZUEIU7Sja6uEl+EL5zHNdBfW0PBzcX4
XipmRfBGZLiOEUoeg0W3jhjduW5tjHzXfNKaUFIURX4aCXXAzIuCYCPjwxbwAHHTcVGT9i9lvTWe
OLzGHTEo50qZLy0efcJL612jRz2ka31ytBLWdUlJ7IdnLAWYATOsQP4iLVBsX0S8OvGKRbJVCjqV
T7Idi2JR/1qVfaF5nCRUw9KhyI/tGqc8K0aeH8ULLBlaO2CVfICxx+mLqOn62uGIKFC1KrT6Ydbu
xrjHR7CWX1+/+JiibPtE19PXM9cycXRNxHe5Zj/U62OZb95FZnDUoWVAwwJ3Ph/4Wk0SrULke6KK
5u2hMyI/Zw/PTg0rTTYQw8oTX5Prs4uysO/tXxeKvHgz19ri6MMlH7Lv/vj1OmVoeHjkCNm5ptNL
omv2shMtoLPUbPEGcP0+tBpYoTpjynbic2HsLs7XD33NirLrF71mJakiIO36wcWZj9c5tuMXFZCp
OFRL4mrkSsbF2pXQf5A0+Ohoz7nULp4oYCTqfh3qOaHNKLO8zANmwak8G4zd5wb3PY1zPRQJyrP1
+3weQwndd9CRiu9zfV3vuvl2uL3dojF3gxPsLPXbbLPYH0Jm7TVJ1vehrb/zp+yfysQV4oS47JoV
ZVjEft1KHnEOy9L4c0id262nij4pkn4dCMSRJUA7Ii868p/q/KkMKgk+y/XMx18QZ8Rtt1+Yc2ID
mzrxiLTDCrT+7es3FZ1YfNgPZdesOPpw2Z/K/u2trrf/cFnkWDUmm3Bw43WMjGU0J38drvlhbUFi
zHx3pmJTncFtwak5zzkUl4r8dhNxp9+Xz4RboOb2u1AcqUO9HNo+O4qb1zCG+ou2k6C73Pqz6KZi
6LpOCh/Krj35Wu9PZaWyIjdEUxQVr7cRZdfs9TaiSV+z4mjr8dfCDz91vc2ffmlQVBgDw9dM62Bj
XmfTbfT7eCiufVe4zcQfS0WFd7XE4bVSFNfDsg3koxhj3/2WqPXxrqy8itMQfLsOGsYaFHbNpuvA
IkYXUSay4uh/Wk9cKy5L9cxfErU9bsPq9dG3YV083385FN8jFiO5OAwJdSKA58v1RYipRrTtXkH5
RxsAv8thSGMWQ1iGQ627EYOEyOeELa4BlL+HuBqlkb57vQ6t4l5/HG7Xifra0USVD/WufUycSEJH
wr89y9sk/6Eff7g2yCWsWPJ5e3iz+DZXcnlaF++LB3kIjHYjjgt1yfY6hhaOUbH/12Lt3fIgEgsM
8SDXRDy1FSaoims7E+fGXryM68gvsh/KVPEWiV4Ti7M2iuSd6LOFOLQJjz7qWL8O0qR/nglsXzyx
2kJFSALut/Z6UT1w+pcxglU1bu13a9Dt6cV3bAdF+rXUzMQCdPumYgEqDrfGfP3SLbK8UtCbR9Fo
IOvLfGkpZshDf78R8Y+3TykK3+V/f0bi+bRmmU7XxrS1sd9rXnF78bPX1iqORJk4+6esKPvTrTK1
1aFN8fV1by8eTlTt0vKvkGhY9gy1vw23Ws0OD2IBhyhetnDpMLvQp/zo19WdGInEEaoR77NllOc7
M1d+hppan9MeKySRefU5gFHzGMRYGu6G2oZ9J8IHo0gLnAlDfXw3pbEqZna7zpJiapzKJF28sSwB
ueJHcIk++HZ9MeJIJK1B9L9WdPtWve8T0PvXOVoikHlPpOJFVJQmQ/HR7WUfBJyaW6+zckZU4bEF
6gQjF7HGCCXEsflUtw5Q8qk+iDFnaTKWMiUI8t3AKxOtV/Rsx+iZjBbTZJ/fh39LsNYhwVnlbt+2
hi+qKC3c/tAgMgFvid7w+92k+OJNioS1ENwZ1kk8pfgy21A1I5ALa579LMrqJHZcTCwPpjF/j0DV
nLjuw4fJRinHJ/5ddPGsjHZKMnQ8iOPJk3oW3aRx+mPaYyJalumGhVKOVU5FfbP8yoyR7jA3wia/
fu7r80nEPe8gufiCHtIrwR3SrkUyYvE6ZChOiYy5Dk2wzIXK9u/JcbSd0c71mYWevqMB/CUe/t2u
bltYvyvduppYbl/b99ja9RoqgWXh95rt+hYVK8Uz0nVH0b22V7buLUXbFjf5MAZt/VsUfrikknDb
RhX0iOzFZ8SekLwRC9Og2Jc67NCoY+E7RFyKQR70l5uPdr+fp+pRH3TsQESJAts/GmP+iOPMVeCy
ycPg1kxSL1+6RzN/KGPH2olfTaH0XD2OLnTp+7Bi300LorGsnQtaKdcwKoT71KNUtmxPMv2kR422
bVK3Xey2shAdUfTz6+LgQ5kmdguiznb44bzI/vsFxnaNaAa4b/dyWgaHNh73oMisbbv0b1cfptbA
u120h22g1XiN2V9NFxmHa1stTN0jZmg8iiI86swnYkzZDkWpyIsjkZihRKUQBQvWj+NeVxfIN9Dz
0Vtjdx04tmWwaL2/l9xqaTantJlK9Gmxfvy2Q4hmMiVm6PZIe4Oayd51wOsoKjrltp5xFjk5MqZg
XjQ8J4+mo2iRBMDMQA1UD6KJ4KAo2V50P/HF8bS56hDbR9H0umXYKojfzjC6+UXZLNtSUTzZh9/9
U1nUO6trNr7tBmZmr5pMeU8U1/02nDXjsIe78kE8trib2YblIe9+mVPEHa2plTEhRZ/VqFCWnSUt
ePOzwwJPsjj/boYXz71NlFvvEbPa1p3EPzSUNj4vz2aj+10jlcer5SMfNNXvF6Vw3y2IZRUFzErX
i61Zv2uC7w7Fw+tpUfphp/Wm28ICdyxzi0mCmIN9ltAKxRwv9r+tik1NwpsdVvEe3GV3SobneonN
Q9bqe62wWJuK1mS1WQTwpoM6vfsaNKsGSV2rsM2vO2vRI8QPI1O54PghGO/a/ETD+thE27F/ysvA
R572uDTRirz7l9Xq3Rvc3ug6+Ysj8RZlAr3ddurQz/09bOl9OftlHTPs/V4pEI10HvT8EyM9tiAY
1tYlkVGY8XEioAD9SEZhsQfdDsVCb9IjE3fDeo93h0tQYSSogxghv/iow2jpi9qiBUdhzasV+Q4S
+RX1ti1xxO+9G3Suvb5huefnU6huL0m8mjaKO78qVOitxa7ewJAw1+lpAC23eHqiTnsVB7borlre
PRt6QiDMNvePmBDQpvj8bsk1E762S3vYv7A5z6bn4AjG1Ku2vAwTRbD1H/56Vf2XbmlgyBVrUNEs
xWvmqc4R3PurooDTH67v31FwJCXrfHct29ay3fq/IEdUNxtIodTfDfi8dxl2tlOR34smIVqD5MwL
3Xr0xgWQ0BH9FqKBGJHEL5uTFe8iC6bHd71GHG5JabiZWlvHfG0xWOScXY36zamCvnhdwEqNfNAU
wEDTjNkd2Xl92/sbVg6aMpJZla2DnPgc4khtYGWEsP73SLo9lDi3NRollZedOBSFIhFfTRxp+LK9
4Ifd5dZj1Zc+HvC/UUlSt02dHesF4WpSNRIUqgeob43/stlZfScdWqvqVW+EilK8mW1lJ8YjvSZw
/SgON0Ol+Pjb4WS34dnQv3ZBNp6uez0UD1iI6WbtftgEzl0AKeuSwaKpLM/gP/NdmM1uZuaE3WFS
iuSfevQy4fA8zgdj/Y5Q+xBEINqJGLa2T2wRh+umN72+mh/EGnC1o2ZrUqzJAgneLg6zN1EkEr2+
GVADOInqRfTgODxytq6Cp7VHml2D2ET+Ki9fhuh2au5VIKB+UuyHSr8fOo3IFgm3qmURG9Eqk6eY
wFxYLIRZfdSJB4d2M3L1hsZj4ujbsdnqXalR0M4kmvBes830vl807QTP6kO4KnHFSbEcAin+TjCb
6RfSIPlODRtwSGASxnyrxdUeli9wpxpepze/slWFMwsuIs2LQ8MHl5+dk96OjpqmSQcziHPgtTgq
ysXWHvuqqZgvYxyoaxalnU+xajR7dYldREKDh2V+WTS08gri/h7yjHAn2ckt1Hhwvw3SzA0JzHP2
MZDF53T+2RI3/VANlflgdLQVKWt6oNsxTM127Ly1QFh9om5lRjjJ3fRA6zCgSc3gUKUQKGY336JT
fVOweWhlyFVUWABiSdaJUzAudrI4PKgfO1O0W3rtKIVN8rnSPy1aJB+Q/TX9dJSelDSEI04CN6O1
flFU2icz+nsAOdSu62EUlJAKWJ2ayNri+P/ZjvkB+kuw3kPzU0NWTvIShaUtkZY+AZ+LD6VZ6NVZ
UvvLvFdSdTnLdvIW9xOgphxJJPjcZbdJynFv6npyOygoV6+aPoVk0ldL81KEoVvNDI69aUPmbyTd
QUEa0c+SSkO4OCxOxaK88DzaeSKs4OwEuB7pf2UwgMDMRUoonAQuyHAQWGv4PQFGFMmYEZhcL+rg
mesdxG0sUdvuvi8FSAUk27NXp/wyVQBzZme0XuO2fjPUDvxol+T33TgRIRkt9sUc58LTY6PdXSf4
bRsFCX7qL6AfvB5yVauvigtcbt4Y8hJQ/r1R10+qrYQVoRVlvpi3ez1wvNzUZs/snemSRUrgBdBF
+vaalTX5AXRCRYiPepJytOBRPcTdFavzDpEf1WtTYFlAF3qiiStlrxZwSC7INtSHwsnczO4V9DLT
/phXAxT08ZT6YZ+avrU0wEzl2EXBN7xckx7s1dkpcoLU+Lq1js+M/emKObubA0NBhgcut0FqHhGC
AMfXTBoyZR7s3bGnOkbkdrb56PRFcoN3JXAJyyWSWhrAI1htim37MeiUBHTHlECHeOlGom23ZNZN
1GLLhyRTDZS24rduyBDO7irDre38lFopIgChhS4qCiWE1UvRxa7C7nHRm+6xTZrdMEBKJ3JaMSm3
+aid8qpJb9M1ySxo8Zv5YSmB8+jORCxu+IPYkOJxWdJjU1rTeUqV3Q8DTlECyuxTog7aDYT49RGy
fXea6tIDEhwhwGwwB+G52c82DcqGHMPXg2pypXoxLkYzHEwrb0/NWBJUxsR3I46uSRXEIIW0dGf2
aKeO0+TakFU+BOS6QNb9xjJK+HjtlxKxICIZsotjlI3X2LDrGkvqHJVabn0oCIE2Gnl4jrTBCytb
+paWztlGeXSGsqOTu+AbBPcpIQgNmJly7vRDkiQHrSxB6Rq9/VeSxs9KiYamtIQDqnUtTj0LroER
CQsIlivZ7eoIKvGVBF8qKuOIBh+uKpj8vK4sQpx1MwSEcYVapSmF56wPvaJYPjedErhZBrggGqEu
rfVn3WiqF/CwgNIdQKgVnzHvzXBnBYHmVn3/eQhK1Iyy9LPUJDvZnGooOGLMAmkf87ed2yrpv+hx
GcOYEaAsE9CWTBOfe1yYp6mGWJgmWp7SXG2RKXKeory7n/u5O/aA/LwRiYNbUG5P9YATWpIcN8HP
fzEVWXLznqhYUL0rLQDjNFYT2TMQgu1SyfJSk+JYw/HZgMjtfnRK7ils+ECnES6WBPahW9cBLVTC
uBZWiARBEEe7BgLnEO8CKx5innqHJGQqa34VRq6TQPmp9BagobUxEgfauyqkvR6h94671OFTrfbz
wcm7xjVLYllUtHDTwjJwivP6lCJ/JaY+h1oe5TvD7/K0QxVqesTUOumWedfqAUyFLYAeOLVjV1WN
yTN0gs/a/M7SkuotkrpvCnC2m4C8/sryl2dFg6/m79YBg1nTSXDPttJIlDhYqVANg11auLgF3ELS
jZ3Qgl60f2lEDyAVe3WCQaFpvSHV2QWmld+PAwbTvGTITkvL6yVg3xKAgCGrVVeXFeNBCc1PjqMb
Z6mtjQfUxn8OctLuLVNH1zD1tDrWj02ONSGJv48wMiOPkX8y67E5GvNDrtvKXkeBxMP9RTcl4tkF
caSdK3VRvU5+yKqq8xgO7dusV77GwwwbRJ8QvBa02a5syuTVXAL2G7j/sWMoOMQUrbpVTPSrM8U+
EcaKzUKbw7MFGutWVqQaCXmYjpUBuNICrCXHLKQqT/NKZ9P3zWUqa+WpmMLmTGjuzxSCiNLwJuBX
h96ULkr+pW5M+RVi3fkU5WXtm4o0HlIF46PRDeadtSaF3j82fX1TBpF6apsIVEeqzsT0yV+rKrSA
8Sjari9wtkPa6cpNiqOcILkbo4UGwpASQjeb2KvRvPcyDaJWrSwcj74MItcwv0SG+bUMwmyfOoWy
cxR73GtJd1zMqvSMQY/A4o0TwR5d7dv55Jzypjq0DauyBhAfO7GjBK37LYvVwEvU+SEzpw5F7LRH
L1xxdnICQwow6+7Woicea8l87Ya6fjQjCbPQpPoZMJudNKLutXTqpxTxVma2mdhJnUg3rUnbHe2g
OY+dmR7DQtupWEal0FB3TqY+l9Ow3KiIQrmZMcmPWYifNSjV26JB4MFYpJEWhuhdVo3R2VK/Q0cs
XTojC9g3ynBvpPLELDB8AjYLpje2z4SWo4HwO0nsamlYelI4O3AmcR9A5ctLEb8F4zy4WpvI+zwI
tVtjRpW1ncfcs9M7OWqdh2V4rHRicltgDgTXYrVBdMIfar7QMmn9niVFVswdhPYaGmloC++BXuGz
M1CdGiL72WbtWkoYROMWehlVe80GBNv7YbRPq+ylTzyBRCPOTqUmX6TGavyslirXQCmHrxMeY9mb
GrrdggCar1TajSFHxo6wHg98P7KfjRUfSrxefVtOQBOUn6Mz6vus76Uz4lCzr8Q2VKLtOswmau7m
zmcCJLxWL/CUoHfv5wP6wXLNiDiVzQmtENBNaHSxOjqmKIl5mVE+K20y+zmWWcupvyaKDo0QIBXX
qYY7Cb2wRgvACpv1p0yXcUIX2W1TtfYdknc2ylZpt49auHHQ7SKcUh4r4p52dUiY2xzmd/bUALBu
9LE6z6P2ajTRwJPoE1B/s7osxBifotkihN7I22dFMZvnlHWvnKvJvSgaWK9Bz438sTg5VOn4FBiQ
/EQDTA1OInlha0+YqLjSyOflTlKaJ33qm2din7SdM4esqBxAGqFSpPuyktA0QYainvrgxIjGDxMp
v8bjSzf9OMmXNgkI6rdr6Kn4fL6oLMo0xTcnzSEYFBQaRMmPWic1J9uo8Pp2Ga/caDsIOOok8ruw
+TqZBfzak5NfzHqwZHeSQ6QwyuTpXZk4tLJsOWtReRY5cRmdHI0mc75FVgvXxTAOB4AO8pMpd9OT
5YtjkRhhC4/uiOnuWlYr5l99GCS3DjFcT3UsT9CPjq/XCuPQhX7WQMB1LTP7/Xek0gkeH4iBt2U5
OKtO+gMihvCJQKjwqUcVe5+Cx/avZVpTA15rCdwr1CwmEqyxD2NgtxdxxVJqy4W11kHkRNK1I1bl
WdVpr3b4ZNq2r1pF/DA00HGoppaeVDAuT2WQaXe9Od+LnEhaA27bGtTBUWTlIpkv08JDrvVVtQ6f
ux7QAgrM1kGUgSbo74EwHFjFrzWoNtcoKYHBLbcatZI3D62Ogtl2D2oQgN37+ojWtyjLCqn2i1wK
dnX/s5J66wlAqPXk9MO0s/O4RewdvRki8if0daToUVSJc5h5CyZsT+5UYsyJv71tC5a5JpFuT2o7
4sxB/8wVlbdkHFcS8SI4ViGY67LXnkcVvWUWAYNnrdnJyuPnKjnIo6k9p6xnnuWlCT2kMPqTqDCy
iToli4R491pfVIE9JQ0cNrzhpJ9yU42fpMopzsoM/UGWNvFTsibVGlra6HmJpYqsSOyIHWpNWOUZ
i1iVIisDlQaA+0HWS4+AQv2lQrzFyzWVFWNTaC8s5sadoaAAKs7ygpzjCq33SmfRXsLULO/Kqfom
6iJxND0FdbSdS8fvMq9lXqIaSW8zvS265GcKYwMA6SY6N4HV3uPiUp+nJMp3EUDWDOETL5mr/rk1
xvRestjwrzmROOWqmhlU41YWhLoGgJW9R6CiR2avSaeWe7DfycN2FeJIOwboeSdOysjyPtTovF9v
2TuF6RJPqpxEGape8zla2f3FBaIsGAD4RyC4tho27oECmcqdyE56XD1OAWi39SkLpDPvcyk+qr2T
eCb0eade0eXnqiMkXtbYmDV2qjxj8lKeJ4e2NWjdoygyYxOh9cXMD+KCYDKH20GbvrIoUp5FUZY4
d3pFxxA5W7VMApikYSeyscnLkuthV5fJsVYb5c7R2/FJHyeYPir1bybH8Ukki52gDGN0yjph/iqr
HNtbSiV+2GrMpY1fgTh7DV/AIbEgoIt6JKoVJYh+aMOdYEwpZ/krwGztjRdg+5JepBe9NqD4ixTl
AAy7e5Q6VObKTnU+z3V00pel+oly9XkqpPhudJJvwcrF7LDMvrXWxKytwK1BFd9rGn6Tui7b575K
/p4ridcWagutvICKozZ9yYkjvwCafEldYSKIGlg8JiWv97KkN65u5NLRbrxiUi/1oEAm18TO0Xru
+3znSJ+JU9TvkVtscNACNJ9MpXxrdedE3wz3ViDVrgWxw1AoT5YNQUX3rc2QdBph6YIc2sL8EdmP
xQD5i+5oFdTQoXOUPxUtgcOh7M+IJj/z1/eNYsYPJePjkqpPBHjOPuBbh62jM90ZS63s0tmAKWRJ
PDvS0s9DOpr7sUkwN5QF7lfD2qGqrCDiiM21myL9RgMrqjXxj7FX5XNYWd/sNr1ZSifeqcsCgkat
s0+heZBtlbUdYlklVmDPSWr5Tc4saR8lsYXPN0/vu1j6DuIRNpk6hunPIsYy+kbfUN/KYHrQ+/pV
V/L5pWwzCS3F+ms15fIpXUUg2E+isomK5EmxOijLoEZjMdqrbpKmyUMBZIyYbTn44oznwDShehiy
fEsUhINraYJXLK4WVyynM60pkMfAXRhPy8uow2toIf6aTkVyQXMnYYVoFjulU9r9EZLR+LsFuYcn
V7F5X0CSsTqATZZt1Xdtjqa3draeUsMIvyt58lYYNvJSOfxfQEvwPOh1dKPUU3C2hiY7NvpUXaBq
L/GgQMPJOjR8VnKj8GICgP92LOnVGqrlpwLxjLUqHxVBhtsZbgLU3Wd3TKrs1a5n3V/iqD3CJKC4
BlsDBFnrtjlDPcjSLJQRJUkrNAWjYHjoh7576QKze5lXiJiZD08il6kFW9JIXm5EdlKValepVb8X
2RHxsFMGQsDtu6J/Sc11QgM/er1bXUj7VLWMB1FfiS0TiVqjgquPnzL0NN9HYzLtRNYBP3qDvgZ7
x/Vs1DD1G8YMdxE5kaAzdrH1ERPaWkT9DowABPUia3YjkDxi2n2RRQpnuQ2x4P+6m5Xr6wwmzonn
Myrr02IW6p149mA0E3/A+b7VmPOGXbgzY6VYf6pkvrhkRvEqct0wh36kp5kbzkF0P6Csdk/QQurm
SVdgdaBMJMkQKL4yh4R8NKbkz6Dp0TWUw3vEgeHch0H1XpKl4mzV+sOHcpGNQKIawzLfDh1GAleU
hUPHSoXA9r24fsT3Q4y9k+z6oXYu81TLh2bC7thqFg1aFIoEbTl3kOnY1yIMhM6lJKDe66bE2m4g
zooTGsD4U5YNf6FKf5GbamBjpZYaHvTIvHTR/DLb8nJ6VzaDUdqzo4VwYK1SqI15UdqISyyCGyzW
3bdblt0JSkX5GB3X6QcnUGt4hHXU7L7Wa7S2HC7Y80VGJJD/cBJKEgTm5g6Hi8iLU+o85zcxiCQ1
V82LvibbrQguzt1RVayDKOzh5wOf3g77pM6WC0y36hm0GhKn5ESR2qjHcDCWhymaT0Asa3h2Rv0V
yD7roF7ecsj5HVj1BY9d5OivqZHs68Usn0TNRsl3SzYtWy6ea7+NF2fLVUTiolZVPouaKIG7zdLM
z3FQGa+9ysZR753tXNZ8VwM2p4tj2DfQAVWvVa7srWhSHrPRLl8lsNh9mrT34hwUpHCUoZ1912RV
vtdT3A263TyVaP0OhhurxClqpk1sp5S2uAFwUGeh5cdD9ZwsqNq10aI9EdPOjiGRV9Pn3Byhqig8
+P5p/zS9jM3dUR2wq8yDErqajdCRVpX1yelnpkBNNh9AICm3xtTeaSt+Op3t8DxOcHeKrFKWKrQy
Jos1gzCPBHHBCaIaD2ZF248IHT2k0JgdpPlzkzTxt5D1nwdPWfvgwCzogudPISG0qgMd6M1u4RQs
paTYVcrSe0W+gluK4qYCLw7bEtwgyXOt9MY32seJTZXxOujYFELwsVGWSp8I8Afnh1bpMvVFjE15
dpOLrdp66A4oRDa2Kv9IJenOCbTmW+4kf9WChmxGN6vNkevDsKodEcb6hnjJkxGqMazDdUqMgJLe
h1qg3TkVDXstStZEHNlyoh0AgiRuANILVqXgGQSXK02tc0DNenmZyu5hcOryS4IvEURMrrga5Eqe
lUkdbHpKd6uqjeUvmgVpsVXPRA1KMdb55pNlOvd5cDDztCEihiRGVApskl8WkoTollZ40ZA/ZzNg
l7JCfjzT+32v2NUuZ+zzwmEcj3IRWl5lJirEIWWzbyZEa8ciiF6LIVWOpgp835yHFLGM+pDlfbwz
tVNVjc0LxFLMMT2klVCsPopc5wRvvTR1F9Mys9c5hhYKNBKA7TWbSlHv6co0n6YZC2QXMnqOmfwp
SAftUCx5/6pC5rFrNdMgNnI0n1ModTF2rDvmhhj14TGP1exFncL4EFpDtjOzdv/Pf/zv//d/v03/
J/xRws06h2Xxj6JfY4OKrv2Pfyq2o//zH9V24vT9P/5paCqUkwDwFcyHuoNJaz3/7ctTXIRr/f8l
j2Wmqja0UFOfgnbtzf6kdG34ABpk8UzFUr9Av0PoV5L9MI3kR6p3/WuiR+m+rglM5WrlzlZVzZfs
efxryYrLbOnfWfok8Pnixp9DKEaUleOmmuUc3V+yutXCIDBYuEXWrAY7UGHb0nOljMqTvlhbrajV
61t9NHVoGafMZ72znNoZCZXefFXsiQk81l40W64+TU0Opne0cavlZvkJ41lOpKecsh/iLKzSn1Tp
ua+16DlpEmz30j3CZNGTKOnqKtor0xLuIiDypWfK20l5qnPU4CCyhSIUk/PvZKqmTyxfAU6nQ3qL
/yDZTmqdDWfpNS9Oi8vUoIIGRgsJNDLw1+uQvlwKp9U9VJLL15FIdCK8DPttkjHzGnO2/KWrQ+lW
Zth+lrrxm2y2xdcyl5/7pU2/V1VwE8lB/HNsq70qs0cDii5DaKvDHJfk2G/l/K2Ts4b91zJ+si1o
0uusfwqhVnjqNUi71+JhKaNTO0lvstHeDsMwlgfDXKa7LMiV01pWEEg2+mqCpYVAAsIH+4NUKcE3
Owhiz0B3+zGLcKnAwhYeZRSZnmwGRjYjvfmdrQaKp/+lqj0xIpiKjgNprW+oy4f6VpRg0FlvDcba
PqqQk223/k9VEy00XsLe/hYvjXwb5f28kwEGvUqF9rNkH/LDGN8ySEG/s29AcymTs2dJNgZ2BFCn
R5rjOpbqnJqwS19KQ+8PMVZ5f9Cz7IVFDcZCVbqXdXUGBF1ER4i8q4fK6EtP1ev80E59ez9K420Z
h3BerzlLiWbYiBlrzLzTDoBZ/84ySX5TpukLDmfph4k5wG4iKITho3D/P2XntSM3lq3pVynUPXvo
DXD6ABPem/SpG0JKQ+89r+fN5sXm4w61UlXnTGMGEIjYjhEZYpBrr/WbqmyCe6yzcY6XE2tHbop9
hxmEy3RaNLIIrIf00VM0z5Ezvi3qvNZcxHXbo1qU+fdRa9+5uZYeb63ASbcOpdXb4F9nqAjx4945
kaTwCEYs7XgzUvvVJA7DN82vc7SgUW8BVdVTgM9VqT1lCJBe9bBulXUjtRQ1kczktyGbZ3YR4761
koPoijVwT7MxrgaQ2VT44GKZZ286iMmpxRUaJ6hFDF0MK7NDbGanIs8LIse9BtOBh/xONjzzKLok
CctSn5uPGBNdOn4Ju8pO098WkR7AchsQwkJMket4EfVaQtG/Ocq6a5zV6SBeFWpt8turNMrjGSaw
CpqT4k4Q1J6yqHqrWUl56ZOr8IurBk9Z3BnEITapJDmO3KzEAg+8+NVVfp8hzpFkGZje5BsPD8rs
ng+drjfd2a2Jism57atzxSUKGt1fNoURPYgx3YweG8nJTqJllWMxB2VEcK8Ulwbf7aXsFcqCbX83
PR0BepZSrk5pANp1+kpV074MuhTehVjU7MPWeL2Nfa0Vo3FbRndf60WfNAbDOYyIsR15Pgy2+aPL
+Mhh55V3dRQUa2p5+W4Em3FKsW9dpJraPI+F8SQu0IFF8q9FiSYXd27srKlpuedCTUjA5tK+9Vz9
ThySKb8xStiFxwZ1H6WJoyffhlXUFOY9btDYNsxMoqunxJdkTBZrnMCYknrDVKWudmKBLJfx2eQ5
kTlqeD+6QXQPSJqAZiQnJpq5Ydv7Mo/eRaufZnRGlszCqvD2oUE5vc38VW2H7qY34uAaTht92Sqs
NyPcintXn8byTCvRmUpHlY3RNNVsTP82Ncty+81B87yOopnuWvdVEGqPaZ76yzS3m3U9yTmlyuAv
k1BpqLT/a/SrCZvtL5OntZqdH+PAM/dl65lU0CQVDVyyV9yCs6Md5OV9iG+06JeUvluW9rQBLJzq
1fFmEd8tXF521VTUwnkx+OX3PpM2aMyrn4UxrNE6Mr5XUYEWNDXfu94ph5UBJGtvtTX59z4LJ5DS
JnCNeCN8nHXbbRdK5ycbYdYstxR2cH38ORonuJ+nSGwsZFdFJT0tKBB2ufbYp0lEkr79velMzZLk
x2Nm1D9Hv5piba7HzX2W83BEV2CvaYmGdLDfLWysJF+Dtlh7RTe8txk60G5sTUxicxVkWbwDb6Od
LaKveRI66o+w+xAzUaAdKE1L/A9mrrZ2JrhjOUExejUgnd0E9TyfmqLPi/yfr/59X47gy+j1zZwo
w5wrieVzq0RXYj1OLxFoL+Zd2usIS/X+Ee5OcBSvxCEJ6nKJGqe6kDsZBQ9VPWEhnL1QPM5xqDXa
ZZ0r2YuV2ZDIi8w+JkkZPIGlmolpGNLiflC1ZKWG6HXInFq67wrQKkaDQbhFqfpbHeDkLklyd1Kh
3FzEQAc5/JtMcW5mU5W+DSAWWMzSSYVDDHytEAPsvnC+1dGttiv7zijCLcGZfRItV3PUjeu14Vw0
xQFtwidCx6eB2/wM1OqnOVXXuUHqJyExc9OZsf3XwmmC7Vd/FUSXzJKyKSsoQZxD0Au1pGwWy6b5
4S/YeuC2bADBCFpEq2WJxL8WrMiWm2yQHJ37ni+9dIZzpzSd9en07wWIlndwDTF53Ex/lHrLWzbw
6E9Yo/RUN7y5jcXfzsB8/Rh47MEokY0vla0cOsk13yme3Ut2Fj27AbdfgAoUhtjUTKLqb2Obbeoh
QO4yTo45cp3eTEdCdshh8bcKiSQ3ygrURux2MRCPUJHvYpAJ6nNlgccRh7It5JUVA1b46hOvsHdc
oL3sHL/6ewObnFSX/UXxa70Y1YP9EKTdGaRE6MywNXbm1ORR4AEtrkjkD3EbjX8kcqftdathPx4M
8REk0HXUzPFOdMm93CwMFVMM0RQDIKHIlwzaRZmmlRDGN4YOCgUpsJZiLfehhAyal4fyRe6cYe+4
jYtvt5X+8B98I21/BH1gLCTNtvZ+X+SXTscIli1n+4OqybF3TXkH5aWA8OXm7hxeVbO/vYxkPdyU
Q07dNWDEJczc29NBvBITxavbsJQN7Z6Kto1HcYxHqieloC7NZpk6vnWUEGebD7FRY9aQt/7yq613
SrU0rGA4FFaMQ60jVQdEM8PnGNNyLQXxgkqnfF+hR8mzL3yWGh8x7tbvZ6JpRYqx7ipEetMhjZ61
CmXLqCzUrRhVNe1bHQbtWQxak4h8LxHdhP417SJtJst28JhWSJdwmWeXiMhtPfRqdHARAycZqMmb
uM2lYxOaxlKRh/ouGX15jtVy/wyoI5zJQ5W/kcLfhL01cAHGO6rsVK0UJTmzccy/g1ftZz06qoDt
pAyd19ZCicNRVlLXyYdxlKnDeLa/5X+uOaJLzL6ySsxr6JvWnKLqtmiKapaFfnXwErk6iFdfB8u1
ihXOIeTVHOhPC92v6oUFYHTRst9CSJh499bOGzk7NWKS6Cxi1KnLqZMdQ413dvyAVgTfjYuBhOw7
5l3bW9+DBJSTT8b8brS0dh8Z0adoiUNdlQjcGri6iPlhGtRYEmFoNM2XpMy667woXORmH6zTzEIX
kILgDiHNYSEXcrZLZb19MapNFEfFa2Wo2dbp6xT37KF4DbPgO64t6dUKE0prPXrsLmVqJIHN7FXp
ifcaUwt2PXWBlwD7kal7bAyZMn7uLm5Nuf70WnLI7Shp3JXKd5vQ4NVskoDyT9huvbrCzQXYj+PL
L6lWZrtI50oQ3aVLyRr7WeUsN/JwzaLuJUJlh42b3R1sDVGO0W+VDeLB5ouLdDOAzfyRn1d9TLDa
mZmA5V46y04WqgU4oY1882XoFjGK5i9FK2d7ZFhNMEV0V24UzxvdHg9B5GDglUrQ+ZE3eep52D/l
ReNdzbE4iy7dt8KDyt5qJpr26Iab1M+824KgCrwlZYNoI0bFPHPMCxDbRU2KfXwJfL/fh73K9TUd
0GSdpV6TXcArWFeTfPOJ1Ov6a0Je4p5q5cA7vvqo6aH0brfJIiZDhjxkjydGo6AWKc4iJlpR8pk1
o7oTLdHvU09O1QbsHuCmheab2LK4XtYdTLbQuKxpjrIc4rib6Xj9pgv8kNqDAqxOX9kYcygGDErR
NyrugGbNNCzWuCHyz6IpziZedQEQxoQdTGD3zcVLQgzXJR9xWiMJ5vzR/snrFPeSKnp4G7ACLjLI
isOxqfz26oz1p5Z13TcbpMOcMnl0hDQkXSEK/LidqJki6+R+cgn37fGEN5e5tEJpyhH04wmcaovV
1/QyzOuntJPT7W99npQYO9VGK3FaOxgpgGWycf7CsFQdsAnLPK21Vwgf4sUxKfQpljVXqsQ/Cwvd
X114KXhnqjHVVfTLpMzELNE1GpUyh3XQrl0DIEvmVMpMrUZ769hxfl/KRrzXJgkj20L5fV4a2ZMi
Uau7TbbSikLsUGP51UT5vB7UBWduL2I0yS2wf1kRLX2tzu4TP4zvdP3uNjWpux/YST2rZpTf3jnR
MHsGTHwQbyzOUCKYevswtxMqQXL7MKIpDllY/vaBKLlUG81S67l4S3Gmv36oxmoOXu0dR9+JLq6f
xZdQ1gkeSGe1KAFevvqbChpHTS189TVAYb84BZk9E9NEPxKu4bzUbLDi0y2xUGG6tJIds4mh6YxG
ckTX+C5Ddy2dKyVhJ/kgqEHTqKXL7jmpw6Wu1/ss7cpdgg/LbFTkaGkg2wbsoIDB4of4GzUjUToO
b8FKSFaKQ4+29aIo5PC3vtjB7ihM/HiFWYN6tocYdEIPsEArqyezVu8Lywve9UB5GLwgJbviNauE
cAfxmzC4BL5GXD3N6PiD8kx+U0AJzAF/N2dHJclhZgFyqaYqPWWhdinDLnhXDPvZICv52FJKQ8S6
hBAQaJciq/0z6B4g3s104wyMi9r57keplSsJXcXvnekXc5WQ4qrEBQj7OBm2YlHoghtCm2h8iVmU
Zr370daYn1TF8NuiRAvcNWj2YZsqgX+GI5QvwmnRr3eyhmDVLepBj18rZ1CWVD8cwHH81vEatGd1
ECVvnecs//2MgRnl/+0crq/Eb37k3s4R9dICIdP4iH66kBcXByE7Dso0XWSRWi8TJbJtnhmNf2Za
ODbE+2Je4kPrAexs45F1MhrKG3pWx0+IGgNOR6wLw/pdkurap6HYz7WRuc/GKMeLXh/MszJIuNUg
xrsVq61fq9GpDQhfYvXXasfWng1y1aDY2P3WDVhe/MaGbynmJtyMtBhgqjGexEA4dsO3HN1HtVX4
n81R/ZUajPd8qwvnNWQlbaHeVQF2hZG68o0q2sgKauG2/Si2LGVPAJOlcUTcbUWv5u/df5kt9jFi
dtjhB0lF/rXxaspi3E/TQz0d9Ezyl5VjEZNWWblRUB2cWR63D+K7KL5Dt1VbG31qrItphzoq2Zsl
cwdv9VZ91Ivyt5ZKC50071ROO91ppmj5ZdO/pdI9NLAOgISSPzpNOcdZ3Xz2vEjdj86A2+7UbLoY
VVYl7Cc/ePMZL7XHKO6sC3B/4x7IEr4MjvkcaAqGkzCSkFsJyVsCgph30+f11K46a2788yDXQQ2v
AAlHlAcIeXPNrG5tMTGYZqt5Wh2KlOjV8JqQ9GFskOBywquM2pYdGfq96MLFOZuVWZLvgdka9zJO
1+u/LfCMZNEpvXHvGX65RAEDCkVmjkSEMuVm16d0ySOWxBXXdZ3cd1psfO9lBNPqGpuvtKjaExcA
Tww/ee2Modv47HCA+wF/rDSnX4mUpeok4bXydbC0OU/Mr1FbxpfSDLRqrVAZYyfV9GukGPOXouke
IIaUV4AQ0tW2XHza8vwllE1n3UoSdN5plsr2aIYqYn+qdPCScd6W+27QFmLQTA1pK1s2dctpbhRL
FABw6N2LUevqcLJdoUzTyRLucpgJt0NB8JTOvtoKeq+3kdLW2QEWULXY/Fu7r3WoTthkhPqTmjZU
icidbR09Ku9adkBXJ7lz+668Ez0xhjeb1EIfWzTFwOh77izHi3Uj+sQhzVbuwMbZmNQVEnDB8y4p
Mm8+2na6zYoWXpgSBVdx6LAHPHRpcQ5tL4drNFQdSD+CL9HECiZbxZGazWV40AstMDBvVwMdZHPu
1EdxKLK0OY5YCa09x3kXXW4+1sff5oHwCiAueOCdmCumxORyJmo/+w/F3rFTHLG4E2SE6WD/evX3
ETHdxyFlbvA8nIslok+8us0egkajMGbvNA/5Qc/rg7149d81/7/6nBAawmAZ4eLrfGmX5uvYle+k
ZOiO4kBKojtmk7hlju0n91l7+TXo/Jom+gaZLWwMXUvMFyu91guHmXgpd0V4SDJ4etMqsbSj2Dor
b6qoiQeEXTAIauClB1BX7qIpfX+OyoByMCtcd2ZW0E5kP1XhtZhAfhB7pmmCXkASpkRnF/UCDeoj
G5uE2rEUXfXqzgttG98BjCq3uJsiiaxHFgQ5nA+8zFkHQ6Ut7cbyXzwpQAe9dJD/JJH67Lr7ih/m
S+kp4SFTp2SlnwcvLV4jpLlSfyuabtMfYglEbIOWx7UDX2dAIAfW9c2dnGOTlLqMWfbqWjQNpO5N
tBqwE7Bl5WYuK0xqncmpNtHyrUSZYy9aor/3o+Sk2QMAYEd7DgLwRCNQhrloQsa3F7lsGxsCVY0S
pPzgqJZ9ySI8cy0ZkEpsn5o2w1oQPzZ3W6bVXalmLBqaHjewNN2pECb2OpsQHhvdqOwhmsn7a1S2
z00rGXsBrx1lDJ7GeiHAtQKmm4V4KpG/ehfj3QTkLZooXrX4TPwG5PXDk6PAh7QeyVjmF9wNvaes
v4+mCqZaIYBbyaDhRXOQ62wzICK/FE1nSkT4kWZsRXM6hWWC2E+tDonUQskWeqMrLxL2eSJ6GitI
C9LQfu8rBOCNYMyubu9Ja7Zg/TZQteAc/Vrkxu1tUTb0t0UaaZ2UyGt6AIgnRtL6C9Xxk6toaXEX
QKgJFOqhPFMMu033sh7nM7FA9KVl8NsCsEGX2ur06NjoU1E8fEsmfd8ycqEXqnV4BBhiXEllvedT
phIgTT1vpTo9tpUuXxtf+xDz1VopsYujvDWmXnst7BA873QiX5ZzxAyq/qgEeX5VTKQyJt/To5/a
DuTKxD6IA7STk2M11Bnt9meX6BfNysi6dtYOab1QEtR+/zYnUCWUbtzOKnZmYi/FOtAI1XYItAgt
0N5Wfgxj/STj0PDSdHjQRhSeL4WiZBvAi/I2CaTkBI2RTZ4Suo9J44OZHO3qAxZOGer6519XQ3jy
b6t9U/99NajyEgo3jASRhFFBNEBIc7NTOSiQYx2Cy7ZpAdyLdEyBZOGy1pS3GgcvhDNc6xyw0d/o
idVtCJgoqWs+z2m1yh+c3jghkbpFv4B07FgeYt9RXhF9caCijBQCLbycxEK/GdqLE7Jt7W3cnjLc
jiGfDbypP2A9XlrjtSMFvb3FfrJV3vqaqe8WH/INX0VTDMaUibYeXhNLgIZ4AFkX0yzhVIXB760G
eCuqwxe87KprMh3oGbTmueqC/JxJWghITU5mOAEML6TmBsh2HRu9qdm48hY4jXEvprkZVcNM14cX
SEjG3IOuqEzq31AEcVnRhu4gyiDaX5tilJRld+ij1FuqWsMTINGfBjmPHqn3ElnqFQkojDYe8lR7
q0czeUv68Ukr1J8TVMm0l2OAeByUgisE9/wy1AhgKOX1q6f17/vK488X47TEUKU07ho/x4n1bDEd
jDzpcj/dxNM3IXSVRV8e5OlGNN1f80QfpiRkr4pT14X2XdDEuy6n+C1avR1JG1AxPAJrEJ5zo7Nf
RzdJDmIUmFg+q1KVdK7ZDvNqipxbeVC2oikCadH0wWzPv5piNDWh6kzuCJqmXoRfVcTb7K2yQRoZ
aVrRJV75TintE6/ekKnFMCTtCm7Vob/JechsAhN9W0fJvjW+n74huPWa1s74ICZM8ombFhz9A9u8
24RYcV8Lu/s5QZzB70BFAUVKD/91Vi8V/ob75s/TWLyP5g3J26/TfE0QH6RKym+qluT37KzMVVlJ
BnyreHT3mhmxM1MN8Bom4ddedEa9usoRHN7+rV8Mir7bMtF2bXU9pqpqrptEUa5KUhtH3yQ20frK
es0dTOBQe41OTiv7kE76l46U/L8HCGl/gwcB89eRqrc001IshVrM3+BBCFEgxhrybTTW8EyJZie8
jotRZkMqU+2dgT7N1rd2T+H7MM2h0vbKhhDga14oVw9k6CJLRvn2SvRleuKis8KoX2EnPaL6/HM0
YksZYIZws+MaJhMudkTgNyQj2XztkEEXg0pOqjsxo7LNmfjD/8dfoFGVgEq9ZfkAKNav/9b8z/VH
dvqefFT/Ma36Neuva/7zIUv492+nLO7/58Mfn1n5x/F+9fD3mX85N5/g5ydcfK+//6WBx11QD9fm
oxzuPgAJ1v+CeU0z/18H//gQZ3kY8o9//vkGP7eezuYFWfrnz6EJFGZpv10k0+l/jk1fxj///N//
q/aDLA8+/suaj+9V/c8/desfjg0wzIE5YVOz05U//+g+phFN/YfjOEAKLdkBU2Yo5p9/oEtU+wDN
9H/YjsLWTFeIRBVdN/78o0JSnyHtH7qsAoqyZcNQTUvjEv3Xn365Adlu/2//PeLNUGXeJf9CvMHP
tRzLNHTNMU3ZtEmY/RXxhk9D22FT4c/8Jh5Xmv1YlP7FCIpiDkKnmw0B8j8xZuRqW9RbwwxPwEv7
S9GW5Om5EEOza9Z5X7+A+bBOCeyAOWC6R8N41yjvvCm1vTH9TPos8MmOFB9Ip69/NmaL5vUkvABg
bNY7j3JH0IRLH/fRKPKv0CjZbJEyW6r8zFdp3CsPY+tEWyU327k9RspD0BfSUXXyZ9Gqc609OWGw
9Zp8RRbB+dHYAD9dXKb9pDO2lvuI9XUzT0garbATHk94Br7WYWs/xmO2wKxd2aed/WGCdn0E/kW5
UKXWp09N0n7tQYsVih+sEYsddA/2clbJtxll5LN10S13pRTpvvj0uqJBggoYHkrd1q5Xa8o9PkSJ
okudix+0VznW5wie1WvAIYtOg3Qgx8oSs6SaoiYMfsOhODuRgwUn2ArS5zZwP0keeGs787p7Wccb
UaqyCmptDJoXwzunSZJdm9WfKudddkYxWRYj8IvJAHllL/iE8yPta8Nq7s2iqREKTNs5j/z+nJE+
Kaf+JP0ogtK7u01yZGWhprgDota/s9y8OznkqIxW69Zy65zdEgPGHHGDZeSMH9qo+HNYJvpGdXj7
3AB9GI/aGsMZ+xTE+qEt3W9OWMFRxVHzHNvqMqqVYZVAKloqCsTj0ApRpLRTqprdxvI1yBM5UE9c
oEBCGscOg7dFhRnZzMJ1dh61OBFICYa2FC1UGV9i6gZEFKa/6+RhG3abdATq0ganJB4C6mndSzmO
1TIMU3khhb0JqBgUjwOBoO7g1Ydpi1Gu/GZ5ETpLCi4ViBXOW6yl+zHYOaN9tuwu3nr2zDTgJ2Cw
8w2ji2McYZSeftgeWTUtfALKGe9LB7ixhI/ivFedg+r7KNiPOkDdQlqj83Ikc5tvola9ouaIXZ0Z
3BlaCasfS1ScekABA6DPlfTdQ26+lswEoMpqiIaLLiGq1qZLfpR9lETHyDcCHtv4MdZgOry8WjYO
PA899J8T6n380pWl1gxLjfQ4PD11Zvp1s4LGiKVBxtdsm5DROzOjxNXiWxfr4PZNGW/CKpnziFjW
FoIfIFfxRO2kT7VYmgV6OhiQnkMzhUjjyLus+jR1EGKhWT1kYHzJdN/3aDfrfjmD9Y7DYCIjH5M0
76aN4ERoXdS2RUQsWTg23rpxJqE6E0fzwboPnfSgmenn6INgV8xyF4bDWkskae5iIu1BxVtYmnRP
XOSk5a63cXmacCsR1mTwsOA/5pq9NQJgjLYBMMwx+GtcbdW7sO7z6luUZK/Ip4QFpDn7YVqZjjLw
+nhDtXMD0DIyH7KMHaOhqiBnMmB0E74QdQTJesLR2HDfLMOmPPaW1xbESrdTVkUpcRGAVy24zyzt
1rnH3l4xbWMWFeOikrR8ltoxUPq0QPI9kR8ruXippTye1bH8ZBJPJ0VoowaCyuOYoJjQqPYMB/tv
XhtEi6xMz0lp1PMU9Kul5PIZ54sLOs/bhDAQP66EOh6aP6XVEm/LB4Xi6ryUhlkehhRmg06b8zN1
UJjUc+raNdgSD8HQAXJN0FIyxQFGGaMzIKu7phtnULovQ4x2SB++56G2Aj4Mbb3dNEHE1tj+KEb9
Xo3z/RDVeyUt1vbg/PDko4k/O8mQhReDt1UUKLhhZ78lRXAHu/extoZ7wJP7oXff2gStaeAmRP3p
dO3BzOKdazBbgdFfOr9cx96Pqh9/mJ5zaWHaAdt3fgQS2Zrafcwnw8M8/sQ29Kmr2oocybAeTYDX
UlesUtND1SY65pa/j/x8K9vdctBbyKOWuU49fZwnsvnNNz7z0UDj3W7uh777FijbDLdWrlTdW6cV
QjyY5c7Nsh5XIORccsbTtHsutSUOHCVUw6CYe0ZHSsXGDdyOx3rl2KT3GxwuJDXvP+zuse+kBfCK
9sVBLX60qApU4GU7SAtLtD70RQsyA/WGGZSdbu5afYCtVTQX8mQhjo8bvUV8ELsrwPEDv+bOdetF
PVl1x3qZ7/LiZZTHZN+MBabqIIhHv0k3ae5zclT3ZlA0clC+mrUkcO4PVs9d2SXPs/A1aGyysTZD
9yUfS/ANXbE06pqPNobgHM0QOEA7boZMxUcU8iGFUntXKRUbex0lENcsXkLb8ecBz6i5HDTg1PnG
2jp49vIc/wo/UO/qDuxISLKBvMtbHfj2Xe7foc2hLmW38EC+1fOi93kW6pE8i+Tgvjf7U5O9FXYm
rVoEi9S+AOuD0gG/tXyn4nGykxBCWtYRWPAOI0K3kedh2lVbD9qq4eXGvDMNDIYDEAMQYCSy3E09
p1LtkaPP+4UL+AI+Vh3PrTx0T4gznXK3hI0YJsUcg6RoyQa55JOB5VKaMV46JUEHmX1lqxNJUK5+
d5Ku3uduskB/f9iwr0hmteo8dlE3r7LYmmlSxPPArPJ5cWdWEmD2xiz3fgSvxaW8bpdLY9ReItsf
EWNhvttOmuvqyFuF6ixCvJR7b7lWEZ9zs/EzCNxlSBFpZ7s5TM2gyJaIMYQ7/AmBI7loN5hs7TF0
l196vcJqgQxIVGH3DAKnfM5zJVj0kW9tS8Ou9ukoocOQje+2G0NfkzIH743mWfWxe861Clz7FNbg
AQlzQIc9pY/5Y1bwWLCH3jyIpk1CL8mtk2NOPjtm8KYYhX01B8QcmmrMNzpp815rtXMuj/l1bOwE
+DW3tmEolkGVJwCnC+kSV4p08Q0P0gSFXe4p0YV3bzzHgoo8eGuYe7g+O1rHWadOU8YuuTdafQ0F
2T7n+lLTVfek6mVzpvR2GBoSa3GQATSyOrU5d0g9GTGAJtHSM+4DfTQcnL445XkG3BkucRwmGBDa
seXtzekgXolDng4e8yN/z6MwXDiJxEYuUP1940scwtrfi6ZR2fxyB125lgkOYbcp06iY99VMSS9S
tPrbOjEOsuHnycTw7YxfK8UrpUYtWq+xNvs6hXh1+zjQtPFCHWZeI9vnKB4hT9pueA3c1EFbIK3v
6mzy4lUU7b4uVR0mlxqSVbUyZBws2AB2b6LFYnovLapEBAVh/9o6k3wXmO7vWeZ/oxSp/khb6ZrE
Xv3eu1TWuyb87Pt+FQcu5GKziucp0UEwy6NDa5UOMbxPGGtg3dnDrmrwAfGpmWbLDoPQTw/KEMlB
9z1wlDPJwvStLdNnr43k74FafAauQzAV8WgGPtC9dFKispcOvefpMgGM7w+PRLPjZAMRP+Q9smNZ
l5h3Od6ni8SI+ysZy2KJAFt26fMWu9AwCGHfmlTSbc89AvPt1roTW4cCe/iNWeaYjOZ1so0jE89x
iOI74FXmNh60YF9EEXm8Lg0PldUF5KvG+FjxR6yTAFg6V0e3CpWgOduVZy6TyJQvbqVSygxb5+oa
3HBk1aXm10TS3DdJuzSa2cyJTiXKuaY084K8ee4QsUevwwVPFZJrk7yx/eZF41vQG8EPntgPsdNr
RBv60eJy/5BxTXSABXugGtip5OkkyVT/AANthjNndvv6TekZYm+EwbMpzePIKD1Mc8y1XenDRxyl
R3aa9ls2xg+2A3sGQP2PSQbgG0FfjI9WFrxCW+7xS2yHZxXTrVkDbgvDoQJ0cAavKLJHB76wVtz7
HXRqF2fzu8iD1V03in5JK1tbepHRn0nNI+JcRNVJgqS77kI1Ow4GnJi2bhMIF5W1sYY+3ltmrcPW
bjEMCjsVlWY324aOou579ugbIJUaGBbs7YyWiERla72yuhoJJBODUYoegEx6p1r6XQqDP4PlrCWW
egdeP14YUuY/8POHVY7q2GPRc+uXwMA+IW+mzRSpKV/MiRKodYH9apJLnFlR1H63O58HNne3MC0v
ABCM9woBSgow7WcFDR67rdyfoVsE6x5aDgpCy9v3HiDDKqmYW06YYwrNPoxFN17JKOV8OpIz6Sn0
742P/AIKBD8Q9n51DCv9bijocCVlq7zyK6pmSRXELyDWkIVKDeXJb3mySqmSPuIQyZ0g76x7QyIm
RcagJ7MVWwulSbOrDnhpWRm+d1Fy5JGLouUW3sTOCgVY9cgVo641bRwPMBe7jRsa/X5M/Hrrx5TV
FZKIO5LPpM9LA+Bp4GobGekd0prNJKJWUufsm3A9usClHQ9EilZb6rmrPIXbuutcAol0fYu97F2g
e/XCcwj9Ja0EGNUO9gOsA6TmvKJ4klu4OHVu6M+yp7ezhsLhK/A9lIHH1PqGBdf3HHHYH2US37tI
2LwnZX0gsjI/wipd94Y5sOchd5oiVRlwU74D9EfKIPuujQYeyWoRYkcsqRQ12MQB/nQ/p4yDhcDr
h+rLJ8Nzu7cItryHXdL3XrHew67Mv3FR7zw1IXS+R9JqZXZ9suq6ILxLWxziRnKeiyZDQaTrEnYp
rYNIgr4IGofUI3RfQONrDYreFeqYfeUhR7BEsmYpmi20tZ1dVj+qVtdmkV2tS3BtS7idZEZcFQXy
OLSr7Q2950b10Sn5j4j015otBqhMdZkMQ8elB3kyj6UDFg/jwZa2Rjv5+rUZTLsWYl5tFO41s9K1
4lo+v/j+xdDhjI6hqWykgh2qER27UjXOVfRDllz/WkvNJHKmoKsIQvzqD1QuBqRqqCxUhFZ6sbRs
J1mqrdf+H8LOa7d1JdqyX0SAuchXksrBkpy2/UJ4BzMWc/76HvQB+qKBBu6Lz7GtbcsSWbVqrTnH
vGXhP06jfokF7wqa37rHtuZuR3MIsclOHoskiC7y6KKq7HarIilEOADqorgny+AnUiZPgFnL+xyb
M+faXNuCL0LmvzUTnjpjEXujTAQujoWMg8bM/lluvZ+SJjz3U3MN7bw4t/htbj8fRNOxXI76uO8Y
6p/Yr97QIOAFgohFsgAxXj1UWIXZ/h7XJzWYplUPDbyNZtZfib20B6H0i+INzXSeBgIPSts8JU5J
J3b94DTjRpqqcZ2r1D4gGfujyHKfVdK9oN1h8bEBQgz2k0AffLZckd+tGZdu5YRX+ubqVW0JjIQe
tK06Jj0Oh20v0WLUEHQ+ApoHZOKRN1rLsb5nYuoD+zDwLmwS7rq7Zmb13QI8ENQWb8DPp+U0Vk81
5ahY8LgStq6QOMRjY3rEXjH34546a28iWSQcD/0zw1umJQ5TyEmfq+00VMlxLuu1TVK1d9xzjOvq
btwJwMc+tTKDoRHo889L0lCLHlVz+jvrin41SRBqxqxheLveBJ067uoKpG5rAOAZ03raQfzK7qqR
NId4lapqOVZ0hYM2PUYH5QNadLzfSL9pTKvovsm6buyw8hcTzb+pPy9x6W67bjF9dXLM+88Hu+Vd
TGGHbEkC14bYuHVDVdw1A8zTqNDB+Pk0N4z2JCbjVbgpUK/1FbN6+4kOu3rGgmxuSa+naBjzczGK
2bNHu/J0rYh9HpHeY8NI78Axatah6bOmdt1Y//f21W2i2xSb8aCeiR28eaZ3rhleRsK4pogOFQSm
ONCUzLnDCHsJFac4wjvFiQ4SbXrvy+bSlnYMdxFAmOcUZbWTuPfTLB/uHAKGuxYNDjiB8VHmKkI+
jqh+wxq5hupdXfPSaNzMhPze0roGwWxV9rUsBsTw9peVlM2vOOH0PqUKKXjZFUEikInoXjIj57/j
JpFJisChs8G71exO9nixrJxIZXYsDK30svAzJL9aOmheF4XLW1yJwqdVSDPTWOKz4hBcivIqfsHu
LPw8DLp4+qXIpEK+lmF9KBK4M2OLEyRz41dDusfRFJhRauE888LIFWkNMWFuWaWjkwUlgHqFdknW
fI06gfWd5P1Yu7NHZrNhUA8h+ygNJvvmrJgoDCNQF0Wl7wH/it2sD+cQSxtbKmSceRgPEx6NY9yb
HwKIStpUy5MwFRTRIJB1U3nXpH7TsWf4UxdyRhpudT9lz7LRtU1jmFrACYFaUk+Z09RsBt0c1Hkx
BTHktdbFhc8Rsr3G4bibeI3Xy4PDjBbHQToVItAzTd+6KU7zJP0qRiUH0ax8Z8KFIg4Bt2JY7SfZ
rG7iRe2u+BMAj7jSwX1BfVwtot2w3pkX+KLm5ef/CjXhNJdxwu6jNXXEcZtNaWmWz6X6BXBhdTkv
7SXW5E7VrXQv+0x7W0fLnoNKEz15mV7QdeSeYSF7nkdiszMUSUEMlh8iensvpfO3rU1spbO5ySLt
Vcp2b2Lv9qhp/2XEonq20XEcj6dhp49jAAj72VD/uEKzHhksikcSZd+I/s+1BkxJnXhuP1+OZ4Kp
lUUBz7m6GJX18ZURv5vrc3Ulr52LDcRTYlGwTN+jtO2YfyNLTxd5nCg4HfMs037c2UUXXaNjL6Zs
S4s1eUQJsNTcrJX3ZDI4bCT5bpiKmpFr8Zktxt8Meu1Wr3vQEXwZKVo24wQ0qiuLFPajxA0P2Wi0
nhvZ3ePnQ2fPh6bUU19J0iFQjaV5UmhuBmME/UCG5SoCqKq9kuj6g47crqrkgCcu+Yy7WfWVpuqe
7JykM9kv4WZe9HM8hE9RDbiwLYzd0EZ72zTyXYkHMJjtqx62rN/AGKHkGFeDC/HeF1WgLopO66SG
PoErMbLnPWmUiY3+s3GnwOEyRKmOuwJWzAQkW0ADo4PnrVGPH4qauEEU5tY+F38khMYXrHKRNzYh
ybV9TV+GQ4shbJjhiMl2zbhYNMeGdM81CKUhnBjUNPSRypLqyQEW5YMNnM86vcbOnrye087AAH1D
d2xExGp1J9YoBYyR2SMTiH/3uX7iWi0+sjSksRoW30YaKkDW4+7C0bNb4eAPkdAs5GzByw/4og8B
3WeKte9XfHsZ39QMZ/wESz0Ora9uNt7StQxq4+w29JZxqWpuJ4tzqmJVV6b0pmcXy0KPpWvh+Ql9
E8mKc94A/0qV4SWvM31Xybb0Z4X+GhPRIKxEsnXEb+rLhfxaK0K7bO4txzqlbUqQdxrdEvk7Se14
pzntGGBVolSY6bUOXfFpDPlbt6wlVD16pa6lQWYmKu5fC36l4+CAwqVClAGr6yyhd2YT4IWBnqm0
SoVLex5vE81Xoz27i5Y/1abrPMXK8CkLxmFJmNx5rwInwvdvkArqKZ3hcGQg1DTLrcOgV6j9moPG
Be4hniR/I18S+NAlvmqD03lTvmehqtCVjtsth0mF/jAWQKcqPyH+AosuVd4yJkasen+KmMIjWbts
WhTvzBIw2VjbCRMsLPJlx+gunjswr+t8wRxGECxLt2umeWvEXUrF+DEoJRpYBYWlTUxFgVLRT0Lb
oSHW7ZYB+rxNO90v+7uRy/rAVlR7VbPtO8mEw67OZY2qNlS2Yx/JvUDhCFtTPtWdRfaxUNqdghTD
C1fd4mLF4TFaOcRx+jecAVYiY9tVLBFjCaS+aEW16cszSKOgiEaWRUUdvYoWsC8193Ve0SXDRpVd
5AOKeu0x5YEGJ/VqmSSoQxJNqny6oPoJSQFCtt5+c7xwjk37DYs2uapi0Z5qt5wPWRQ93FE6+yQO
t6U5nCtCqtSsRvwkoC9GdeY34xvmRZqKiMxHUDYKpHmPvhmYHeeXayU6x2HmKJIhiBCzdprw9vqQ
7GizjjOyn4lx0mCUe2ti1fLsREykC8iYXV/32qGfyVQKs0PVM/tQBPXYqHJe0s3+GHFSOVos6osK
cYkIGYEUEs5+HNonp271HX2tgknkdOWdZjdOlf5pXj9I5GtWNbZbvZufMjupNlS78zoYKk5pJj8E
HVAuHHSLFUhjU6l8hyPmbY465yCN6D0Dg3lEX3Kw+5QNPsqjQ9/3yF/LsN0gqAMxk5BikJgKemL5
prcKU0N2+AyYUTAjXeSOibaWW1W3bGy2+azSWqB17FcH0ZnupbKVO8nKnJ6sP4aaLi8ilBd76Cx/
tom1L+1hOjexuudiNYmisI1dNS9cDxpOMSZqIWC3HUuuvi3myg5gfV01t9oZi6Ozsee0ax2D+AIX
Q1IT0ttL3Gd9gbUQ5zWzu+pjFGZ9XDQ6ENIQJFukYmW6KWC8iMs9uZEOuHJ09pOcn8ts7m9Zbv+z
F7o3aU72bpY+zGL8tnTJw2KdHGl6GRuTChBJC5A+29XAoYfXTkUMlpX5dzXY79Sj6Qfd4w8LVCdT
IMXi9jaXQ9diA7d6yaG1t4tjFXMlLaIrDhx1YP80RcZeBR0ILer4UGpAInaBCB7ZBzZIreBQzmLF
xmKFYXHAdz0e6jT6KhqxdTjT0utRvWKgCOBSEpdB5MkV6Zfmz8z6AgYv5dHWScgpuGda+NFKueyW
Tou3gM0rn9s9DebSBos64+Bl4g1eSrrVR183VqBBvTporhp/GO+c8AHR9elyGCxLCZr103ge/pqa
MG8x6+d///jn64WdW4EtKvfgxEX8kX3qZe++gW/6qCv3HItuuv58kKU5XcMuJawgj4B8iIE+2vrd
n2+oDBAOlQR/NifJSRPYZ+jlD692o97bcBkYSfMZdd9H1nbVdciH4RU/C0PSRmSXn09LW+k8LpL4
LBUxvNLWpOFMeN3p57umKipfkCyymWlTkwpcdtfGDNNtYSrqrdZQ87qpEz/zB1t+TO3zKgoXzFVp
d79ywyKlPrXrL31MX8GX9n+bKdxnSwZcCuqjJxqb3QSkWrWgBQDQaG4i8oz+GazujHu3ij2338Lp
fYvblkZej3SxKWKEkDlna2bP5Wg5jCWH+OC6EeOIyanfkE+E27FqyIRbquYttc1sYyyqhiKD76oI
U8j34fxhaXrzBjJh9dTH/fnnu4k9vRfg0Z8I1qj9oZjHTUzvZqe3mmTsF9VEv9hf/arUi+L6l9Is
guTHxtkZCuEz/+sDLM6pL7GtfBlz8//9CeP6K0Lp/s8DdFOKl/95Dixm/z2H//cn/K8P+HmSISjM
/3mSnVmUAJttSRfH6bbq1NgBts32GX1s/jC0159Pfj4IayDhfaLX8/OppQ5oc63xv0cYsJqex4LK
E/iucfp5hAKkdy9Cui/q+hP/+1dOSBZAg3p4/ZI20NbBlTys702D/MK1b20eBT8/7ecRyYqUZeRs
7H8e0YRKhPnV+fvzzZ8PmNzfi0pnKtOv1v7B6U+d7Tb0bOmTEQaQMVDjvUsosBy9C5+dpcwDsNbL
Dhlx+Gws03zsEX6uhXL4TBZM+GzigBegHOrIGTEM4Bs2pMnxOi8nehi9ti9T2QZ93jcbpMFMysYX
oRjKVkvpOypZ/VK73bMWsW3Gym91CN9GovnQTKDBNf9lEicxcRHlQdy7wcFKPMI8yWXnRSnDP1N+
KU57KeLlo4sANsUtXtuaOxEyPlbQwaLmd+cNU/HbLIgNgEP+Sp6mV+YoNma9fbRlZxEJKNj0Izme
CmirFuCNTabQssO7mu8djde0yyxvDunE9fi/vKJvOdNmb4ZbuFsnQmjRtcmtX/qg0ad7IkNQhcbw
VQ/Wg0GNcWJcrHl9TkIRu0yWMLDki0Ocuwxfpgh8qyN2Tl5uwAPShM6dhN1yJOPSkoepY+9RadcB
KmbPM+WLstjzZurJHUEh0x24k6+pkv1TzX7aDFrWcMzfDQtFKicTGKKsEU6H0hUMjnEoq1GDuQia
Ns/F9eczASEcdzO1iWBgYnTVv0gh6Wswkk0e6spRwXpQjIHF2Q+r6AcIY9pJLe+z8jteK8MGdQPT
Gi6hBRSeQMmCNz0mb2qx/bwEYZY2vLOQUoHOdbxBolkBWKJGzj18xaVUUWCC5iPp67FkdxwzhVr/
o5BGyZJvrTH5VpfsLbTKjyrZSADkfjseRhnFPj1pzDvJ9E1xuJfT8Gq56hCkJmMHOogN1AIPJaTl
YR/4pSNc8MxpxtI868aeM40bgkQVpI0gG+kcXCGuG06QjfOvLM1uXTbWvoEww+sNr1DVDsQUdlJQ
cSnYqdmfwqX1C7cBhDr218rWqLNsF4J16nqKId5U4oi8iesrIDmLv9zipdeDQrh/uG1mr1ViQhKA
yZf6bMKcmUmVY//q3W8KlHDTfOSZ4zE26X8v62w6FynBHmN5ImnVZOvjWNMtCTq4usL60Dkn3DxE
gS3C7+yuxB4P6BGV3YUwRBD58fShAnu9D2mEKT1mTlu2oPp6Zi0ybPDnqtxHMOxQ7Qxb1AYIbft4
9OqUnrgi470WjR8C4r8XFvMRif1u1GhSR9GGKAtaRbVQ8Fy21YbhSehBzvNQ53WUH9qKKIfvqi4v
cQzsNTaCKc3ibenYTFsg+SPOYshETIRaqGWARIe2hznystdPjIx3rVsh7tDSPxXmP2BRgbM0r8ha
AA5asepZR0lmz7mb5a8uzay7RiWNegsSZjDWcebbgzp4c8lb3efTS6nSb7d7dZfn8Q4kOS4uXO78
keqDKJIBrmGInxxBWDWqHDxoyz9X7nUkdWpDuAw3liTppdCkpzVcMG0s7ib1g4GU5mgoISDItHE8
d9A2jrtajEvWx7DCQUr2EzaD0U+6VPczpVbADLlf/eB8FgaOMVY0ckUTTdnVojyTzpNuDNGlAXK0
3/PEcEcUgEILy9pO6aoLT0W1rweOaFMnz53OZTTp7U3VakL4WtozigXN26ZnRnQHSUiKlwOcSdt5
vg9zeux0bGjEoiocJNIQOFomNynXwmLlAVOzYyuB/GQRdbNaRrfa7i9Ja6/hI/UH4R8l6p9iZw6c
zibTvTWKtreM5CJU+p5zxJlXlFz8hRFx5ZIC1/byuQ3BxmtyTJhz6P9MybYRTyQ7uNxvg1VEnhU7
EhzUQDwRTAFFNXZ97NLJyxqTyob1sYe/knQi6DFFYimg9QGXxIs6MK6tp6TNhGQC492iftNgQywW
2zyEEJiN1MW2VCtvGVr+XI6hQd7aNwo4fZcuxG9Ux8aZ6AogbtCSawK1HRrTio5Ws9kT9DDNmXc7
fR6qud8JZfokK8EaStVnicUfYBQTkwBzFcPx7o8DjXJFwFXQbWM8p/M5M8OT0iXVdjTCt1iwtNR5
5vo0NHLH/Gtb4bd6Hnp2Orkwi522cpk5ZMcPC4IgGH/t0nQhq4PbrmlM09VxxY3+RIK5qfTdKz2b
7OSMbhbkM+osVdnAVPysRbteD4azZ4lg/c3hxWXSL2LKatLw3tucnDRimgoiircJ6AmpEVEElAGa
Q6ecWyV9V8JOgf+RrhkpbJKjuwRqEuEEGT8S/OTw6JadIaCh2/OvxTpYRQHgyz3VTNr2QHA+w6Ui
qDL7FxaN48e0Yaq/RdjsQln9DvM/swSN4g6gwG1j2jfGGHvz1P41coCx/U1qSYq+iPTEeZ5WD65p
HRw9mEpdoWUuxwdt/2Hf9CLxi7CN6P1q4+jps6MfXECeDwXF1o21zYdCTtrnKn/eEoxAc+3n89XF
VCm0dX4erC8aHVXHOf/3oyZcm5tGb4bNz3d/fh0k91MYZRgB1p8+GeNwYujwZ1yfys+X3NEkssPu
opV7zm/UVORvk9RuPw8RFTpnVKIqINf12RLMFMKhpLf089ONRJvv+kA8tetc5pSLyIpkvI0QlMC9
RTSd2n/JRv1bhe5zkme3FDWNOwd9Nf9tsV0wuBOxFyncnpEhji5Taq8rys4rVdPdicQdMbnpjO+i
iIxBUTwiWDthkXxENiRycIPADVQ/G7PP1BZnTeMdr6TyG+n44C+yDFBEZ1gOu/SUxpUHnTJ/ItMg
sIr8gxn+ryQivcPpg9A+MAFJycAsgP9lbuIPk86GGXQC/YbKpOatEtXJXFzl1VSQ9lm2fXeMLda7
v0C//pHj1QWlKn9VJcqTtHtUSfLiZs5rP0sCnaPoY2qrPSDzY2zafrTgYq/S5lG586OLc+SWzfjV
te+Ef9NLo/oyhsNAiqbXaqteSkGKqmb2ITKSgzuOsCiKkIKZaKEwMV1OWb0/Fx3h6PyP6EgFcVVm
hDbpYh726r1geBBr2UeEnJaOHq+bAR3KDTvAOD3ubSzwzLgSZF7LtkxKBOWV86AZ/6m3+ruDRADi
fbhpJ12l4V//Mfvm7ETNXyXitG8VzecSEhplFg7d4THEaEM8sUvz2c5RTOr2m50DrVcnv13SW7sI
81kwgQjaXud8n5AcNUET7IvhtbKc34pFmci/EhvVrsBUWM0TYNzfxIuhxnCbr6QYcTaVSUjrjrw+
gxDOEKuSbkXP4erWbgrtM81JhB0G6kU8U4ZXtvG8Ne2Zhl03+8JIBnTlKfaw5aOalL/hOFHkqiQd
2aEjfWsVcpWKw2SeeGzfihnWitj8QEM4cHXMTJ0IEaBPQZ2Vip1i1GfwKwkKCA14Pbl9a3c0jlBC
CkmTgG2ZRs7g1VPlqdJKIM3gu0U+lAe9LBRyhrPxZNmSMoUJAxFB2nWxqyGIZg1Xplqtxi6STZh1
+8OcPHExC4+foAbDyaAtuElYgxK59nrHTxLTFS+Ls5deI+zZ0YsX04h9lPDsy3lg5ynt8aYpAqmG
71h4M3ItrXdbL+50hAilY5vakJ99si5WVz0guRx02aMoSpM7zcoTpMfXQt+1FZrJCo6soZHkPOUX
tXXzc6+3X9gT6psyjtvesIpLGC2eFFl7C4e5elDBpBbRCg5fVey0uQ1JVJ6pe8+0dreDoYgnYRXy
GZFHzsXf7fKZJMEep2PKeeouaAipWf5UwGFSF35LLPq9Mpb/HNuEITwu5rpLZy8Oq3xrE3bQUFHX
z3qRLqdowdLAQcO1E8UXEepCI+XyI3XRG6Iq2wKX6wN3dp4HQKcq0ucoq5jLy3aTczQ5mM096yZl
C6PZovHpvo2EOKRV+ict9fJkOVg/2lEjOYyxKbbEaLqZ2uD6rl0OWyxprp8x1t1K3akv7KiHss1+
lUuBISBSttKiFZnMw12ZJvTKVv7C2CO7Wo5SvzCQZhOxhbubktn0h7omO6a9aFn+mjYwyYHRBbK9
hInj3jujCO+pMxUnUqG+FI5wu6gSWqDoDDFYCdmrUDl6LTmhxNhqxp7IiOe+cBIyCyyfNchYe9Zz
kGWaHVQw8YFu16hyI0Lps8h5KjEE7ErETxwJMI/K7Is4qxLzhpHuKyvUb9psfVldnjD6KPp9NcrP
jJ506yLC6fJ0ohmfJlvRWCanDNlcMxaIcmCdaUxV2Y9AKF6SHON/wr5jz0XuhxSePqKzhTeisvdV
Np+SlgxWRUnMYLTemJ/SGEizj6o30QD/fMBrtNX69i5oG/kNUdCB1TRqIKGR+fyuIEU8BuuME21X
a9FezkPir77IIjWYt9kzp1CrmH14VOBx5EzmW0QAXFOSUTIpmV8mGccwq2ZjKx9uwkALgTZAPnlV
k/ykF6jrOTkmONx9Z2LrMOzydclpUA7sGZ4ueo6ztsPlRCTSVADe0ufs0HVatoF/iOgq5qFonb4p
gzmBWOjoxoHeb+zeFzCLfpEyPkEJTF2aZie7ni5Sb+TBbson5MbFo9aQOOsRh5tRd499U5eXcXE4
bA1Fup1tQorL0W5R68wVt4dJ4F/oXpaETODaIEjGWKPgJsP2zVBjDbGyXa+Dw6DzGLM7xFcVQ4u0
x3PfNO+JFNYGz8d7lxiXJRqP8IEYIebQAWTLHMQKpye3Fa81K9Aa1eT+mrAreZFKlGxFlhXpZ0iD
6th9Vyf1NNaq6vdhqINcRR82Sco5Dmxct0mp7zJQwtih6GRH6ntEe9mrQzM+l275uQ4u7hNFy1Pe
YbvSsurqhKivbGtyNkNhoH7K56d2cNuX2jZOYfUxrAyVMmcGwBy5YbA5iiCL0hHppkOB0SgNqe0m
Qvkw0v3UdQc2//JvOHD/FKb1RAaaszFfDKUpEchIxqlNtDELu9tm8zD9CseaHlizvHGYtc/LhlM9
6ABCJ17brMh3pktNnozwkIxC8ROjZ+0vOY5zFmxPGuIRzP0ECPfUvZmyccjyDHOWlcXCbdY0EcV1
Fik+akdO4jnobcZJb1ns6E9FmjME1eQb2GI0RcL+HU3doRtTTswVHYchWT0eS/kr0bBfA9O9TDE3
7+SoKhJzYiTTAeEP2kJTYcznZtFWcwlwjGqhcr4U2cbFsQPncPxDi+IWZtr0oFLWUJ2DgKu79p9M
0f5bNbyl2GLMpVv2umqExzF6TYlk37RGyF8VrRcx7FsOayLeSSN8Ggz1ux2zNrAN4rlsJ/trx/3k
x9X83kbcQeA/ZMYpczVci/5dZLOxbaWwjzokPPI5GVFlYP2P5ZK+aMWUUJdpZ1WmNIHMcOckhPGR
nxlz1jTbXaflTLhHFv4Q7RNs4rg+m8Vyl0qmvhWZxVQRUz+hBpxguu571OPAsCxtU0x4c3ra55fQ
dF/NrUnL8X2hsDy0vcC3ItMnva72jTIyoLYbwIn0xAl1jN+QIdKCDK3fPJC6H7mWnFSFaBnT3JDO
sM0Ek+cW3V0zhheaa/RjDKUGhjQzB+aw9cQ6Fj4RKdkchbTJq5VPKr0QqHdsWvjGMAaEoRXooyof
KmOneFrU45jnB6qM13hoVNpYMTl4Begdt/ltT8vd7WgX4dsv6vsCAO7gZCpI/6Z51M7qbgRsI5Wl
uhDyCH4tmV+tnsQMPS5DalVuy1iaAqm8cuMN/dcRYXosC7ReMc2buk8RMaG/9CAj7JZFGQIBJpZC
sjwvtRCBUODuW9E9LElO5BSSUZJZBhe67ICP8IsCQxkqWD+IyxaNAE/RKDet53bOofKk+fqHDDU+
LQ74kVueUwJHpl7uNRkuQdHKgC30W8riT9+I5hU82fcMGeliqEYYJNnJCFPzl1syu1HyMuiawbyl
cf0K3OhB6IfwGwo7d6rMfWbG+sZZ0s4f6+6lhtftCSKNXgiWeibB87/TirTWlOlsbrc2qZnvxPJc
HbuNkbPeFN4Fr53m+JJNGn9eXuZctMnRqMsPxOfWLdfia6NnvFCES35QxPqZHO5tT8xKbtBuYsBk
byIN0lDbx/o5pIj30nEkkTl5M9FBPxmtubzp0vFaNSa0PHP1Z+KVvvPesT5Lp/hGvZEAm2F+RbPg
1ETqNVJd+5cPyemc2N3BadxhZ8yudeJcF2AYkndVZ1zV08WINYcp+FqX9kZ3M6Lq27SrSwN1hqm8
Ux8GxkyuiRCmMgsK0nj81Wr1pVyQQHch41bNscgxactqk5YMcKqUYIMI34NTF2RaMkuyxGztCruI
HvlC5xMvXbLFLPRETomNYHB6wAZhgJToWXHrOlg1Dkmpe7UktGWynZhKcULZPmquZ1XR0UiUwc8a
ZW804KvZUdId8liOiXr6N1mqbpMqzs1dDyeDasebDAB8MKZyOEE36INBxYEZTerR1cOHNjTzqVM7
tkLtMvS0q3VLHHMnT6/o0vqtWqPIkM2ieW09M7ZoYdWmOt1jTVBOffS8fDveWs7N7QCLfizeTTGi
uzacAPBOHRjuTGRqRx60HJWdVmvEW66F8eLIaCdV9kCyOsxAGGjIWT4cQKL8VpgSVzMCkhrBg/Wy
LlZ2uHefF8sYSE0d9Yes0NASJWPkpbzQIWo3STyC3sL14oETSnbdozVkfja7sDpjaqjOwl0iPHzU
SEXhyNN/H6KJU4JitwLMMu3SDYkQ2DrKvPjv+0gw2+0y5+9hhVRyZADo646+nITWLScjxYI0JYPw
Y4oB9HXChLMUiZ2N2IGAc/qCJlLzQHWcyNcL0wlKTDz8FNK0B11G54EMYF+SFuNH09BofsVJC95E
SMQ6oREcgGL6TRnC6pOp5NVGzFxV01ASIdrQRuMmsI5zausBNDUaWH0/HFHYDsefH0NuTBvMzQQJ
YZlqZrtit8zYByPukakhNgHBJPoWok+4s9P20UH+RZ//0RmxsimWGY0vDNy+vljTUHzMC462+kJB
LU91HH+k5Cyy0RJi7pJ2PKJV9Ft2NL/K5KE1/zgEye/mqnhJpfaJ53LXJu7saYn6xwhr0y9T3ojm
pMdsy1qZfE6hci3m7C4HK/dNo5a0lHmH1YnMwAZ5RW9uemP+5mrtqLpJPgNcbcs3ji/7vuYZivJP
ZPOHaJ37Ndf9PeP9x7E5zl5NolZYuvThsLuYSYjsZ8V9GXBkSiX0k1i/pq5R7EuMEfAV7oXVHxTw
5WtF7vcy/5OKkTl8HG7QJbU05WLMNnhcunLZID5peDviB30CsvDckvaVvOs8aat5IAx4qYyXKnFw
15LJ5LmJdR9T5zeG4ntR6vQvJP1Ht+hw99U1eway83nYUfX8cU0X+Z/LKGax8yaAFMgeuNCgrrXn
sIf+ooUaDFX1yZyL35WV4JWWtI30kXmaY9DZjm5l01wnI+l2aVMmG0HOOuLrp7ZEuTsgt8ssdNQN
ZkRbRSI0pKa2Bxh0z4foiGVWcP5xrql97/Mx9DJwj1QEzFDqlJvc0XDBdJ94LViJ9PJfk6BSgqdW
kUuZrNMjfdV/9Ol2jKZ9hY0S7HS7NdFweXRPysBo3vTeh8hMSDi6bQ+09mNVFvko/rMdUtvTmlgp
pDZ6nQrbvTbHNwSnO83V38gblhvTfRoygriyHoo0cwXUaU9xlry0EOwDyvoL9Oy72jPQg3L+SAye
WCGIOKeV9hytDO/aXEpvkOZZzXkpijw2NgiifynUxg6CitREhmJqf5xF39WRcsc3vRWiPdRm+OoI
19q0ztBiKLZvyJaSY1yDYVKiLIDZFQxV+ZqZ87lNle5CX1zbTdpXuiwvijrsy1L8iUxKrazPdpZV
m4EtxZ9STUfPNuODEep1oErqHMrDPQzErzyl0GMdpgBzrmQkoXvpPWoH9Oxcox5ZQ/wtJouzkjyT
m3xehn5T6+bBjBL687wZFPXL/2HuvJYbV7Jt+yv3Ay46Egn/Su8pilJJpRdEVakq4b3/+jPA3dHb
9Dm748R9uS8MgaQkGiDNWnOOSceLbhU81D0RsRoNHJF7Kb2M4RhTmcZQ0t1HlkCsMBgI/Qxi6TA6
X3zccrFmmMsRJVzVUu+fCEoNHSg8GKFdmbxWWnZOeuvZtSZ7nuUiTpSI0ThgC2qx+hoq85oUXBjS
RK3edrMiVMLf9PahQPrNsAF02wVXH4uVmcJjMCQYdsQ+dyTaB1e338reRGUf4D9ojy1gR+QL/iZo
tC/aSKHGTjBSl2Jvj1SQq/QpssOvANXcTeTUrzQtl+jsvyRZQNJ7E1Ok9mKd7gAJgmZRfdep52kD
AnaPzSndFPSRxg8taoGAzXRAO+q/gIoga5bW7qIOqvjY+falIGXKxzCstZc2VsOCfTeESM1JaRlP
96iDrxs2xTrs6Qdp7DY1HT1n2/aIdhpsKVWdrRI9y2YTPMupQmBsgqDeaz8lMv6auMf5M2bJ1dP8
RFAHg3+Ni5oNuBNdgCGufQ8Lnz8AsqijDZSX14kEyyOS7WVss3d1BjbKFMvzZaF/TSOcSBYKb9zF
zYvlnlqjP1aCHJNOu3Qdq+vQWmZxRJNbsy9VGd3rkf62C5gHqfuT7SI/Ejor+xxa1dyyDcrxOzWQ
/hqnpbGhKwAC1iQcY9TScwIuFITcG/M9AbeManSZF6LkG9ZfMbV+zVW8N7I8XvpFvosShyHRr3f5
xOYbnatpoiLUNOdH4458AcMtD+k9FYrMuaj85fnBpxTZ1vIhPXuKHpDyV8XkvZRCv3qVBQekfrGs
7qnXtC9thWIdhcZqNdjT+1hBdK1Y13OpJJ/M8CjkKWTJk0SabGTNHo6DtROVht8O3aXjQlgrD5yi
Z1zPtGFGHDq+a5zJLd63oXZO8uiVCIvvvlkfURB/aT33kMdnThl72UyY9j06AUs6zhs4MSWt2Qi7
GNGsejjs20YuoObNOU/4+BWuvTDHLuEOmPQ1vPw9HlaUIbrkXIewx2cePxvxup34lBGVQUXbD1WN
w6hj3TdvAUpKGqF/Zqv04RVsx7upuYoxfA5HJBsQ9c6THJeBJKm1Cr6nWvXeQGwobOMdHAXOKuNU
dRUguJYaaZtchYb8zSqkSVIEFUskQkSEGxDBxWuHhikrvDPWtUud+QtdJUsVRTu/ggY+5HtzbqoE
HVl42s6O9SdP1h9p84HLbdcE1atVqudQ2j87AnJGj0CzOGdoZrB/dhwEuL1BTd93xzeLThcStcH0
F4nJ6xh09amN2a9Y175YpYOAQb4C5o22HQlPS59gOozf+b202Gu75hnt+4ebNMeYLGRltYcGogAV
+6vefgXIu5oCvlAVaBR+ZnphSEdJmmwv2vhijMkerTq104xuvp2X19IentLpR66I0+xK/Qu0PbKP
p5imnjg1GU+dK2hdFb70TfwUw4hZGSYvaoxlujFYiUdevuxg+CkK8Mux8r2Vhn506GcZJGfo2Ac0
pHzIs955voxVpJ8cvz9GybhR0Ng5cT6NPN+PRHsvKE/yyiNrRYl7ZbFKF4H5plDZQ4rZNDVFIuaV
M3Q6ih4SL4fwp7cGJAh+tRpLOSX5QnyNuvoY6cjXoadkuZUtQhE+E363mpCB+Dnn6RSpZ0etCooo
mh18py4erbE4/erCc6rRHq5iOS+ItK+iks6iwua0kFO3Nz191zIDQ07Bi1B49Zy28BSMBi26hiBt
6wsi4M8uaA+hbfIhasNt4JQb6nLfSEBCKntmPOtXjhUgiFPOV+X0Wxw5xpKiZUbkiXazgwG8ovkT
FOsHrFE0JAHl64hmWx+353IOYBBEdNDwrrmsgwAXjGyCS9umv7wOJ35VLeBSg4zV9ZMmSM0diE9V
o/xIHONbzVujYFtsEUgu6tHyn5hOllrR7Vy/3cIdpAfHZIaXiW54Z3cY6ll7xSAUmOQwJExL1wHo
b+d4/Ef/5nX5HilMtlIaOpkJls02ZcHK8shcIrSh3oOPJWk5vZPZ+ePtnL5BQzWiYFT6dmynVdfV
ycabMrT+CF6dny6zkC5j+1DkDNbsns3NK47qjAwTlqNe/JnHBU3AxILn8TRSgo0s+qYhWa4peA8k
h+GGkuFKU0gFGS4kMq2KKXdjh3TmXXQ2dY8mkILbaWq6DwOQwbxW0okG6kYdZVDV1ov5emgt95fB
X5v1iw6JELTlCc7IaIzKtWX4w6mLY7EsbLW1pyhGIuC9x1fXSdwF9tTPRis+csTEnLS7JEgAOJja
OyTHfG0PXP+W/jaE8QXtxqfy9GgtJS7SjAtlxOipeQzgLFipWBrfUt/p8e2L3QSRdGHKEqUY/all
Woi1O7jGSn32jUmB0sr3BtmIA+aiuP41kZSKzIUI4dpb9Xg/+kanxG1gmgfJU0Yh3AgwlSuB+Ssd
gbU0OJ9Xg5a/DB3ddumyguijkRUf55nbRsdOuh/NHDvGte0Hzk8Qz3fpqV9UE+mUZtfQI4yhCl4r
X10w2WEtpJBeIkrbjuaklqqYOFOjRZ8K6yBwfotaTYec4WTZEpS0scasv5lSTivSbvQ1rZN4pY3k
whd+QisMhYnZizW8wpXbefY+L3vSvbuUDXsZHq0kx7VdVteu4wNoOfuoiyzyEDda3V01mF2Lzpve
G6Sj7IYSiocuPSEgj3m/wb5zjYT33urxYarJIM3qyNoaxa+IyDjKetXeZxNCYWzTB+I1aWlix19c
6TwHVEGZyaandhiPfWium8z7ZkKLatVwVJBVEQI6V6vEDCSJFW1y9TpWcm6RndLgNJJIu6J2dBoZ
GJJ6eAqm4lo0/Qqj3FurulWRoy3uJV3xX5UefWlhvK7BaW5ZOCPx834xTW/IBGZBbJDXHUW6Bj0s
+kZP/TvQEU5MTRxTGu1FNzp0U4s9Xetz62m0L5AZxo2/82nkV6a7Fk2lHxOQsmS0Ur1FWUfJX7Or
Te5j38/cceEPYA0cU1sNDm7IXKYg7fFqraxJLmXsU9gOB3evMh+nNtUlI4xO7RzgZFI1dPV1lz9T
uSt/5Rae52k8d72uYV4RvHfCAdzUObNURYHleIvGhGmRZp+6kLAz8I9Q9ho7wSwVUG9R8kWLwvrg
jypZFzKDtwPfmqpkW6+6AKBOWt/7rqfrR2QFmy/9rnvZytH3k91NiPja9yxiERj1wCXIBsezXB5Q
Un5JylOnp5u4iWFJCTqSaDvjVRcyvkMNAQg6bxttfx14WNyrqLtbrfgwaAAuqYF4xTEjhnsVo7W2
mvHgNt/shN1d7g1PqBchRVMApICYbHr+HdtCGP4NHCMo5XCHchI8suCLwPe8JD4ZzZY8l6X1alSM
yi47pGUkyfuI83dl05voqaTRHbVOjW7v2cnA1i3N576vJ/43q8wk8X94EqSIFzu3YskH4+7zuSQd
Vqd+mra6SbUWA843o5UvdmxcdSi1s5vo5gxUdm3QNyrNqWr67UYW5SbvCLZAdrJXddaAMc2+GyHu
9cL9oaPnMzyMX61oNS5VNIs1xv5dloUQ1zTjruZcwJlpIlTvLYE0CRw2dr/tHQMKE73dilEumKJu
S/IaU4IJ8aDyzqxSN9QlPgwsJeTbHJvEPunwtxnmWTwNovk5IFGenOyzaoq9rZPdnOaA+gvrid3V
WfO6TdE23rpV5Srr5gx0Qsh7xjAa73vZazvNdx2IHQ7S0Hffiq+ByfLR+JKF9vsU6tO2U6reli5b
OPP7ZM/iuSBCQVuw027unjJeM+q7Sz+dPkh03UuhA7/0w/or2fZoiL2kQSJlh2u3zuItHygyLFF9
VZqRbVM79jHr8lxHqf1I7t6LW8f2CVnx3Lwz7PeyWOiZxvwt6Hn7k2atUlV+TcJD2BNkxtt4T7rS
vBSwdOuxbT/kYNK071vjYBv8LqDD4Ggp8REhjQd5JatDP5A2JnLTO7koQ/acpM+EN22CijfWtDK8
ubn96bmwljJzU6avWaY9B8rIWLY1yzDxnbldvgBBchiM5m1yC1AnpdiZyoSmFxd4g71gCzOAcZNQ
vY1TVNaxJOJ3pcxZKNGl90aG3iaoC2NlVfGuip4yV9qrQEMy6rtE0iBHHWV+scOqnwFDDFhIZa2h
JxTb19dJqpYaWe9HZfk4RVW+8vHp19W49Su2w0Vu3GGtouXNnHJZNq6zaYX9bHsJEWbBsU+aHbqK
bGNG5nfkT/UqiDRKIT3DODIz6qCaczNqiuXmfArlV2Kdaqz/+IO0IQKJpWdrnEPPnS3pEaMigARV
07ULa1Z+8QdG0pT5MGROMl9kzcAjFYndbtO9x9NzFlQI1iyxItYBUMpNhDyBriUZZ5q3ZqV8Dgth
73oAVVBsWVIN3ymWp6tgEFdbndOa8kTH0iBhke4IO9wYlBv1OsrXXtuxRzU6AvAqbVX7ih74dK/s
HJhIxMKQwS/VmdM7Zz81GfK86LXRsx9Wae+9iL1IKrx+HU8rL2FrHmfXMg2eHVZyx8B/9glz3clC
7WRaXY3E/jJ0KC3CQXdw4DEk1flOa/gbNKq7VakoLYr+YHVcxVVvroZaYwCf6nH2pdHVh8rWuFW9
wkH5Gio41JaB1MHWJaLbr/5Q+JsqSz68pLdBKailU7AFE6I8hAKyIdWYdrkD/bt3Upr6qkOyMyCv
JaCBKA2ZMuPGxr6OW+QHdGnWlWnsXUEtNU2NW4RZFkM8/pOg7Dk/YuO1AcG4iPU8hvsQXVC1yYOe
inck6PYaOL43LtsGB2QVpniI7PQ9tTJvgTyNynFWkijD+EoWJ+gIRsZDp9nlIYU9wJUT9SuGKOMw
NhohO0FBe4MYSuAv40QgcWTce4+MpRFxqyY/oqE6g9aZFNqE17Y3gl+2o76xK4rfaWCbS5g+eOpJ
vwt+jEXxAc4kQ5CCi5BY22Rn61QgMmRqwwxD7tBn29CFsMpqP60A5zUO1Gek+AnDpbVAasjFhXbl
neB5tQzgRLyShU6VLPgpWAfcKJlDlwihDSTjU5V671PV/qLgiiFVc+oDAho2cHSqxlWDiok+srdM
AtkcHjc22zgvOSbDO7Sx8pgzfpgp6sdZXEEzMC7WWI0cqoTVsKq5cEF+sQbUjfowai03pWoOj8Pf
bwDGflZYNta/3yXmpz2eSxN4V9dS4DzILASwvXV8/IQiNt4Fkk1LmsXgQHpFqmpX/qDsOx1S0dQp
i2lnPKiymQ4QlKYDUUlk2EzR5nEUToBsgKaw1ByAFETy5o04ZAx6TBu3ZI1MYol/brtxr0Wdv6MU
S6UkNJ9CAPlLuCn0XMPuM5DHvhm41m3vYCSAIJz2llj189B0CmOozsUYj7vObN/R5UKC+ckK0d81
xCVsQpNgc2QbODgrtji5/U3LX3GbGmxkWdjiv/PfaMMgeCvJYQioHa+qCGEcOxLLsbz9wLqIAaQ7
CC9gvxZW0UYZEYOCMkyUq2eRds4rsNN1hPbhI9RMfsJhvs9at30TeEeYaxAcIBpICBsxdXtdpzBF
qy6jiOYUFy3ytHtNweZEDA+ViDQOPiKmZKrM/fjkZtLejBE+D83CYuVVY0CkAykQDjI824ZggLV7
XfDH9iZFWYqmzt5zhp0mkAiXKvkJ0w/6Y1x+kY4GaKmmul6aGLhinwpfrhvvZhmMe5l1n/kcBVop
molkaCbrVg5rpxX5IosByfpK2JfepOzahr388BNUeCpS7ZPFVXCJ+xrJvgbWAz5GuR3mTXNMTuiN
amR3TkdmycevaUbw6WQGEquxcBeWPeZrtGf6bw82dvHeBTn+GM+G/RXC57QLWVySqYUbQNCNgRAz
AZ0KFGrrBHgd6ilghYzms4sTsQmCuSkBQYLhodmYQVtuAOzfk+JEJl+wxhFvgovtrpEcgje7N1mS
xqQyZ76NN9GP8GU7/tVKXYWXp19FM14zrGDFEY+kkypPvU0xxQxD2FMEsH46tXFtuSSQm1B7cU4d
SpOjHcKRMXv2nKJpvwWUyIM6D4AlinXCqgHp1FxGxVw4J3Q6UUEO5/zT7zcyb1/xexQbq7AcApe7
k7CsQyCIAyJytHSpHxd8piej0q5VlDQrgR4Dw6Bj0PEkNCgjUqwx3Z+pr4jpm2zGF9oykzk3c6RP
2lTKKEGuKJ4C1LzsYzEE9yHLbgPHBr6LSqy5ZIZhRc1sC6exuPZRfh+D7jOWDPR6Szl4Cig8DCZ6
SHfl+/QkFDsYBmeW1g2KlZ6klCntDvTxgVdlHaJyoe8YXhmoZlRh2bUvTJwwUcGmhEr5yFnLgyu7
kW/VFm+WtlObMkDG5iLkPLAUqwhdrD0aJUV/MDwFrwGmQkZ0kX+Gds7uKQ2fCdcGjzOyWco/maVW
cTi0O6P09HtfD+ZhtJyGnMRqI1C/7QUpKXulvdHY2FqefApiu2LpCrhPsSFHbL3G4Nmuzdb7UaZU
diZaI5xQ4DIFuJdptnLgXVvk7CSt6EMY3qdWTO6mzQ5uG5yJc3UO+ojhSYzWz8qvrnXYbm2FH65j
hey2+iIKtHQzkem6x5CJOizr1r0XvESZM5ztfhpfp5xqS0SCl93fVTgk26qlIJxQTsuSMduh/hLb
NBw+Qh8APuWWcufFSLLG3jqkgWpXzSzx6EZG8prepbSLox6Gy96CcZ2267gc15XvbMLA+poH4muf
IJyL0Pjlte9v/CwSOFu4gXhjQulo3WWtM+lM1XL0oz2FTLUyaXMcDFgHC6FN8aZzyqepZGDWWnxc
qG6yJSDrbpFNMc3QFNuWEY6bwMp5EVPxwyk46SjNAY84/+9x8v+vpPg/Qej/Jzb9/4c4ed30/o4n
f/72+U0RQP6t+iOD/vFLvwHlLfEP0wUcL6RhGg5g+N9o8qbxD0lxiH2KtClJOwJq/T9p8jgb/+FR
t9U923JwnNBK/hdOXpPWPwjBFcLTTSF0pln3f8OT1/lLf6DJu5JYN+D0khdnoRhx7b/Q5PtO9yqQ
E3QLJlpUtVpG8amKKH1K9+cUNHRKWjrgre/9ROe5JMIIs2gKELipPYrlQ/luDuUTctt0Iav4O/uB
P3yW/+Tf/5+sTZ9yWF81IP0/0+7n12fSbMEgwufkWYbN51f8+PYMkn5+9v9FGJWjv9ABWjmUVLK0
o7jpwUwoDATzo/FphzVteJFcbFN+Eu2COGd8c9rxSz60hxy7IBcYA2bkit8SFjhL/wcS/79/cqZt
mcRK8D150nLJCfjjK7MQpStrgAWsImOCdICLf2rFMUCfxFqLJd+AfimZJtq2evdiqWDAIkuNxi3N
cNFEdbATEBlRy4OehrK3MEXiLI1MvKSx/BLCpurc8meZ6a9J2bagms2bauRNgx5C3oRACmtlR5ol
RNz2PaUJM/mR6XDo2fW7VohDsSAtyYhsjCrsagc2uMvQ/q7rCvtXCTPAgKu3yKmTk1xAdVg3Xn3d
BmxhRB5hOsoBQcM07A3sTvuGGVFzTtEQJxh/0bi5mnHOfOKF+jkSJnSfpppG1t9/9R4XwF9OTUuY
wA84Mz3TgQn/5w/Y08JeORGnZhFYxmYyNLEjKAVmTteeIr5U7JzalXlsWtSUBGPpfteLsHuBrrOS
7WjvdAbp4zDqX3GSIA9BuLg0e+UDCaTC3t6NwhE70mR5uxbc31TJc5HdhllRbbh2si4HDW6UQOnm
TebEirCH/lu3OgtsC0q3hZHzQWsrE1o1rqVt6BhUl3bK9l7eZBuivtcK4caxcsdzC39qWfnE0eiT
j7Axy44x+9716Cio3/hBdmY6vgWmHFAxgA800mo1atZ4ycz2CMHzhSjVctf7br4p8/Ey4r4xUIvo
kqpHwKJ86Yw43yYjuVj1KE54cvUtwFEo8aKMKHwKeMoor9buaBvk6FJ7fyjEbFWf8FE9K/ZaN9bE
2CMIGqfaztJsTL5n9E95j268VU2wLESkbV3Tfs8CF5EvuxNDdgRMdb2CPJxdQa8OT39/Csj/7hRw
DKHbHme0gVbtz6dA4qX0uNxhjg+gfGqZ0JELW78Y5Qt7cJ22McwugGh5qoEGH/VXFWvHCUOGm9QF
m7eKamuV4tPVsA3naP+00qAE3Fsf0pHmJWmRybospQKKWf/hlbv/fvLqLsOVJRm5HNueR48/jFtZ
3bhahAdlGc7yOCXxbwEy3GoS2BsV54UgbGEZ5Q6tKGGWi6gD1ZXF3nEC7cDaN1x3KaL0Lmo34fxQ
yL6U7EqGuQ6FNT2KuUUbrGJrehGQHRaEHbI5d0iDc2LvDGQYOk0c5ru/f1f6fMn9nj0yj8Yui32k
1wYWKKhZ82j9h3eFgnnIZMTZZOYXYhYRVkwxO/Eo95Ymy3tld6dQlF+z/DL6B1vD061PgE9srzmY
ZpcgH5H/YYIw5gnqzy+J2ZB51QGvwCD812GYF1yWElEpAlIoNoZmDiuqxu6qYoHmkR3OJmTDMPlJ
rw+hGh1CGCLApQrzBNl8oouYwS0SbbBE4nMoJ4wSmsybDTb54yQxFDuR6W58qEVsMLMtcfNUF0oU
Gi7XYRMUL3wetFMVcWuhV/+nz/vfziJTOoLpzxamAcpK/OUsstthwCrkMTvrTrBxw/IltlZ10gUw
d+l7C6Of3XWoh+jmKUo/yxScGVaB8UdgmihOGMyXqroD/LfXKBT4M8Ww/vtzAuWk/MtXQBnWYiak
/aHrhuU6fzkrlOg9lvlYYW1wsprWqOScWy1R7I3frlgWOAcna5xDGLOCJ2L7mzYbaR/3JyokiDSZ
gi/08rr9pGWShmdR3esaInjr5M1JxqQLxlI79rhxYKOPqJJDU8eqwTZfhdJ8rguP8hP3+wrIc6vs
Ad2Iar+62c+mM803AFyMVVHPbKzXxLiMvbYHEjasrUHqm7BU9asr6gk8OIU6NR9iILO25iDEahjw
wkejE8KIyOd0NR4VhegOPsk4rN/z4lbl9TbQS+vJxgY+Bp79nCaJ/Vy46IbKCiXg474qGqjxIqUb
sloB6uYZ1aQg+QiLNvX84OMGQdhT6nXd2Tfw4KgK6pfpyuii45u75BpR8ipLjrhgacTON48HH4fJ
0LLjVBjxKE58OMkk4TAM0zpPEMTCWm+8U+mTb6JyMKUQ0+lOzBw4wuiJoHj8KOz6qfJpgptWrSBu
CuNV70hJT7qRQj715D8cToMPbqQiLKRuGmsFwq4FZlWM77HXr1I37V4xEo3HmnznfvTps0yT85W5
lvVlQhC1wrF3dvx4C2a3f49p4zolRHO7pv3/CP10JyDzrVEhiptqm01QCs0wrlFeeMGmjxi5F9ZQ
Rcdm8KKjJqsfgY9qQCLFRP6Z9GdSdIwN/sHpyoKppXtFnIOLD3qdTvMVDHSVcq/KYVd/+qrRv/ip
Wd66Qp11eh9fOoK6TvT/oCvMh0h9in3kO7jAo+DudGF5yqYiutkUh5ZFhSsiYdRTS0vLyIsIBfJy
bwxvCRSxvWjmpV07+DSYSn3rmyGJK2Q2nJLGfdcnibCPVKZ7HOnvNm1FQPkcuaEutkGIocaYnyFS
E7cfa/f11Ky1SFj3x00ws0T6QTco8nGftDCrDQ7rFeFQvgcBkd95/hCBhOxN/ZmVTPWqM6k42E7u
galXr5pf7ZC95rfHY44ZPfuxWaAz4plDY/zUnIxS3HwkRgPBrIhWSqpq6cSIdB43SpP+2UVNdaYj
25xwsC6iMXTQTCE1A1oxPxF5ICRcjC8Ej/Ds33/Zmx81EDhGff0NJKt+wW/S33HjnTqp8/GgGtv6
mZo2EFaM13QKEZxMLHgLfIsE3Aa4FJrMvPTeYELymo0OEnMo91Q5HvTc03Zj4DiXrirQ7urgXOPK
n+ekOTsVUOozhVW5qSbv0hHlSm+VafrAdHshwKH9w2E9tPX1caONR7wZ8SmeUKY+bjrAw8ug56sa
CqSQxQhuBEUHD/shZJyVaTE42Toyq0pR7q2Q/K9rPcKFp2vy5lQxJQIjGA52FNoUinq5F7VhnH87
tCTSjaG+PZ6rvLG4OH22RUbIb0ZC3pRjqaPphccSuWHZF8ZrGzvWRc/rNxIrDJxdHBkcPR6zRGI/
HqvnZz4eoxH622P/ze/Nj/lTjiYmCORW04vxFkgSOSm5liy6OHzclDFfRlNl0yYy1PTbfRL7LDEG
DtPUv+5zkB3ReNbuoukwgHOpPuObDC6UWk6Po8eNjGq1ythObon57fdmR1um0p3+ZgweVLRgOj2O
mvmusqi20J6ii1uqKFymmVxQyiPtqMLcvpxOcGbqW5/0/Q18uHYtWSs/jmzEdeesz0+qs4erJGC7
0YueTo4y4lvffWfN6VyHyBgwQvvevqWhcE71Kr6V/IfKEtMZX1JL1ohGglYTpVckwAh8DZI/90Fp
foxhm14NEyUXJMhlOocpjm6iHQ1MNPts5JT2cwqrBiLifHLxsXRDg5SNn9Qx6+ri6fd7J/YMSwJo
u83jSY8HtKzBVJZ498ev/H6/ZYjXNOzMw+P+x1MtvRObtkyb5RSioa2qsDq4Qene8zA8D3nsXx5H
o4tApoyxE1DWcO5J6uYnAmB+ATDr0dxMxhqXj3wqKune64R0YcA4eB+D8psfWEAVtBTnWxADkYnc
8VWHQrX1nDJd+3k3vnohPsk0t6zV45Dok3RXjhTThvnJpjXu6jDU9kZqZKcwbIxlEk4u2pvOmdgv
O6dEmSaYQ2e8tq57NPF2HWXej9dB5iUSXpZxhWteHncJMvggdiHh8kSGliwiSA5DcPfSoBrcNLEB
M90L+hfykgHTDgGii/nRXLnWzQeN/HgwbdmtyxzEfjlZ18ddj7825NNTmla00iq4puBp7OBk+n1w
muafWr0+MrhMyE+DXdgkE2Z7ryKACbGhwP+OZaWo701lmbdxSjHTc/R4hitTsfTZHu46/sbdmqcG
3FXvj2c87hqCAY5JGJ4ed6nRkCg4Y6rr8/MLDI5+yqutB+tmtzil0xy5Xkfz/RK3GLvno8dNjNty
m1TYSR2t+ud9Wkur2glSEAz/us+QiLGtJHoq84StU+n5sM9ZAlOwcLGjZOVLiyL+NHbR5+PII9ro
xZKrKGQOetyDfzNZJCrZitZl24um1LwR/6bfzTonqyjW0XcEurgXBUrksCFmgw9Nv0fzTRZ9E2xi
DK/vESNW/SnFzdEuROv3JNk12aJuhvAix6o4O+qSpFl4edxDB0odCwOObimdWzVUhy6ymAzmI6uZ
5FNYI1DloPVJjg507ezSDyDDWTtYZZIweqRJsaJ3MufDB8USZcR4DNC+DJb5lfyFRVhWw2HS+/CA
d3TR0T84azWCPr020Iyx+FqLvrPOcr55/FQxQiN5QYmU09LKJq44shj0N5qarl2G72Q3/Owi5Hsz
TFqdHkHApsApTIaL2v+WGfz7sRXFA+AXvnY3zJxDpAP1bUWs3jRGuY3y4D9F3qDeqgINiutl8oBV
yNmPsoJgS5jDAv1BfEhJMr5j3fG34bwisZ3JvwsrGJ8Krd6UuhlcPVuReIRaGMBU3rzYTLLPiY7d
UgqOdDoRJUR1Lu+IvvY06OueoK9zVRbjeRjNV7BSBrQsHWZqoyGTh6tPOR4hFrAeXR8xMiJe/1CZ
/gxIdtxn9PzWjRuXC5n2t4hXcelHGNupgPW8IOYZ/TPuI2mX5pumV2sZg1MrYaCm4Qg6rAF/QFNK
rwMaQbz8zWORGvTAlcvoqgC/wCbOqbPzHu0lUEwMewP4riXN0oA9k+axdCm+VQhcF8hqwn1dgYbG
e52SX4eXxiOZ7Wym04SOv0l3ue1pL799ZTW9ZZgEPtJoYrOuTmpeERfy76hSgk8xvWDl1sXNwLu+
AzmDOxfVVc6uZDaSdW+20CDmIiXZOyoB5BkA5NV62yAx7pP0ivGD/SzUpS4ndJtA7oOYFDClAg6i
Zbr7yi+sG1pJOB52haS/4eM2dGtYm5Qa52kfRmTxyoENJgBRg5cfHh8YxZEJDY7gFNKtl8STybNJ
ytfjqG8M/cVA6Tqs2rqxb/587Ncm8Y9eWp5Co842DVK8Zk/O0JKNanRt0+6cedjHlEHtr/KgpNDw
MJ88dAtrGDTU1Fixn+tUvU1hoa3tzOs/RvsdBXnwfcpSY0X6hzzCREDFlwXRyFqJ88tvkZ9PztTv
bUHiWRXjrTcJ8NbMksnUg4OlK/2qkGsi/zMAd74M+dzsG1mWZZEWkIXC1LuQHU3OVGblWoSOdizR
T18cBjoMd7qNT6FcNXkEgGpw05dADRYcCoxYtJ0h4/BnWUGsUNurewQSna8YMol7QWUwbWyYuM9S
IIgNvVBdGvLu4augFU+QEc9oOEfvjd3jJXt5CuwoadKl202EqMdViOR9xMWLhwm0Cm+m8IvwzDZH
rvAxbLqaDIACMl8edXvha9ELktM3K9d7dAmNtUPtCy0h8YNt3RbFG3ocyhJmOZ2CkfluSHl/XhQx
qOaUmC1bN88uk/dj0TNqzCCoIp7tx2IpnnBjZ9Hw6fH5n+yiuQkV6M96FmbrqiHs7HHox0G7UXU5
rCKq1HjEI4wDLNzoPackYuInr9g3kSqXWa/IzuBa4giqDOldJbq4K067GjlRXS8fh48H/EGP9sqr
fxQzkmir5Xjlnf+i7sx6G1eyLf1XCved1QwyOARwbwGteZYHecoXIu10cp5n/vr+qFNV51Y1uoF+
7IdDULKdx5bE4I691/pW3GmrAHbTNk0A2Cdaq/HJMttVL3Lx0Vf2Ds2U/Qs2/kfmqYEgVwGimW3F
iVu0u+j4J9+oVGZ9waStUyeM30SNl9yp24FKKX9BgTyx1jMvjlH2rQcLdTw5CPUVzx2BIEHx3Ov5
3p+C4qBXOT3PsMWzT5bRk6rf9NaObpbM1XN5aErUqJXpQ2GB91Yid+OTxSGXwbQORt1HzJJQKHb8
I1LvqiUjIUzCpSYfTVVaj6RCFpuo9DOmADxXCIfUPFUF7d4n+ebA/TG4Wk4UXkWNB3UyuPmaGuAW
WkNfkHidfW8cuyzDq4R/8JthbtPZ9VuQtLukMvVTUVVvOW3zY+9YzbNouBf0msPSAi6gQYfALCTB
WoZGvSf4UZRudfKcpD7dz2JutEvfz42NH9cfOZjtB0fS8y4LT4dOQxOy7PybTZDIjksEMG0+MN6G
TXhCZzOeuCK/Ce7LNn0CYWJhZkIhVgX0L1qiL6C26jsGTWQDZsJGHDTtYCz6D4UQ7QlnL0QagZlQ
NyXSYoQaa69SLE3zi9Q02DLmDRp73azexOCbDoUDKoatL9igpg42DXwiGMjBKk378jUa9c+Q8Axc
4N6IANY1jynlRu6xkDWa82M0xnTfjH1zEmnBJ3iu02KjOSeTdaoLo8PXyvasp1NhaYeo4nYSV3Tp
EaDRWqklEjRMu8jMkgXa6wj+UxHht/IzOBjtQ0nff4FWIaHZFudbyxT7LKISqHuV3tzKoxSPsGqj
2yVNFC7trqqC5zQbh5NlOwPbf17KPx+qKT8ZCepU8GjadsLelOdT/2v4x4mP5ef+zPwl3wq5GSYi
XIe6C/anbbC/6l2GmsG/VYY0H0a9FpRRab/1aKqvbAnJXC8SbnUO7wHzc+AIJjEA4OPzWxcIZ+1Z
jX5IPVweYEXsXSdmBZef31y//e378RM7af1kopfcFKVRbbMS2y12JeIlDJE81ySOPGLFx5VayE1c
FTVRAID0yg6Ano6TsI+TgeBEpIFF3fjoQKXYh5rBNVwhzYq/6ipBlkmr9Uh1AygvMspXG2vzDoL1
nJzCIYfqh4SWGI9Q12v4e3AOrR4yAQr7h8HB6NIU6U/TCA69G1EtCkzBpWVOS+mUyTXK/ARqVUd4
yODTns81DXZu2RyDwPbOzB4Y+iN0BgAncIKGBIOM7ghWRnOJUECumNNA6JKQEDUZbSzf8Qg20fMD
DXxEFH5ygPHrLAGkY5VIy/ZgkDvH57Z6yUXL1Khw2u57dracBIERu4gP81LWdrytZg6+ayltlRG8
mrfCPZIHTogsQo111MrfVRWRjZzT9nXLhWQVOBWO+ZvdFCIKQqcfYYO8RMoNMTAM4X7sc4cLjICC
rPTFwiPulgtUvQcFlDkvB2FpDBfVe+KUo/Iq6TG+M1I5gxcgwcoId7niRmNWuf5Yxyq+hPnwNJLy
YdX1W4ZY7DBIWT7QoYYPJtVToA/rO2wcMLDY8rP9BpOtOKcJiw7pU4BvSvU+6vwL2jQM+7gZ20vZ
BCs5sgVYVHkWY3FQZDDJ4Yz28yx6t35Kf01tlTzpQ/oQeFl8Fo3+mAZsaIWV/5JONmwdExV53uJ2
Q+Uck1ESBewjlQaBH9gMzLNgP1bl+CAdbu/pFR0jcazspI7WaPsHor2Agc2Hri7PfqycH15gvNNw
+fRKAkLbGKe6wUR5i7gKkGPvjbMJMD3UNuGlvIDmWxwwmxmHdNwTkLHH/RTv+9EKb3k27NA74Xrs
C/R0GnnbfsUor4C9tHMYDfG2ZW8an9OtoYJxN7qSti/gHLo/rnmRc0ernAhRtj5G5aX7SCQzO9PD
GCTSelrGIgzOvkJqOg7+gzlU/rEsCKFO8za/QdlAbWbF6RvzXd4Y5cDUYRX4Z6ASXUyy0YE7BkTv
dSGY+qpJf1e5CV5kVU2WdWQ6FrbhiDkxsWBwZBR1MutOI0Z6UGw+au6OIo3f6V21VxlW1tZCRV1B
bCC0VZtM/1ylkDBgH+DrUTVGljyxlmZc5pdyzE+Y0dtjHg4bquLgZsyH2kBMRg7FWfdjwQUZt+sG
9tiO4BjyyLxm2qVhSknZy4Fpdlt/9YCguqFrlwjcxM4QFheO8m/FfOAV/jEMnXYKuz7b/VEeKlnh
d7cDNtsd+XlkSaiTV7TW1rVN+1jL1zLxgzPx7+R6GXr6QX419NVMPfSEZ259g+6XUfXlHgXUZ5uP
xfF+AL0hd55ydp6cwuv9AI30WksKsxyiGL2NVG0gfo4rPan6re84VzmkamsQbsTdv7MQB0p/rU8e
mFfb9L/p6dOsC49obrOVIYTCUtY8sZfj/qJjhEvRji0M2nSrwBs7gDdld3B1pzskBA/gZdVL0FzI
/WGJVs9RSf5Cgscprcd811W9ve4UpIcCWR16ADj/tRFvkiqpt3JU5ZIueLnIaivd0EtlQ2gBA2oA
GuQxllq3xWbgYBAn42IDiLi4IDOLLnqO61nazgI9IHoNVUMlLOE5EQLBamhn5EzEzA4J60ThWtvg
+YBSa5jMTpNuJu+Y1XJJkB71miGtcDd0UbGoAib1VuEeIQnEp9FkRyraC5oMcxtZjsOsusu3hWYi
aggQiXAnImI5jMJ9BJeRkmbsNlISqp6q+DkdffMgU7teSRw2hx43SCIm59BOuCfyWWgAXstcBCmM
82jwwOhM5U+4ZnbbHgKwHPt65CpyddYOmAvyCE9XkL4CqhYN69L2yrOJVQjmauueiErHO9f4EI2J
eyNQUO2smrlkbpXioLRAHKC67IAUwsJx+B3ykEEIGXdPDoXSYax6k/HBgF4zrM7K5eJkp3Po2ukp
ysJHJxGwSeD/n2YvQRoGyVlZxXPgZ/YBWbXYapg5ut7ijR5QrguUwUmSx3thYRDAfwWtDWioY1F1
FZmAu1cZVIz8Hb7FQDG262oT+YP2hHi/f0xnOWfoZx9ZaWIO8NVbPzGRIfb8ySfk3lCRQqfYRlfd
ZqNL+9On20q71yuwpPguqUm1l5y80oKD28+nYLBJkEbgiuXNOUw4L45R02jXoa+a05RHWxELyd2o
kidlYnE0HfDtwqcSdRuEFXKqi6dWUo2g1Ecth29u7SugiqSYUL/qQfYQjgmvgTYgUNRxmUsn/pxP
+jJjgBvF0L5y2iJgv/UnV8lXFbQ3x42hAmR2/5Dq7KLboFwzCdoaXteSN9H2S8PASUR+VLkZSi28
VbUcj47fvGXN8MHqmqNP4bNWov4hi2JCZ14EGCAtn47J6ObvWFOYMUTmTW966wLODMuKGKDXeTqL
LK46hgSi0nH6QFIeOwEDeZjkc19GYuc3QqxR+upnK3aR8Dhg+AiujpbozGmW2w6eSNKBh7zBjZki
Hc3CkdbP2KiZAVsdJStu1AHJHYa82neyM16A0WJaTkloichC32kRsBA/nVoUlxhrPG/CWg59Ja61
L7AqYHe1XH+QNZqQvPWiR5rGeCTHIAZ2jkchqJwV3s7xoTPsSz2ZBPS4QXzWh2OPQ/SVQKovlDLc
luF679EuCGgYXnIYQ02HZ+psaxmBywLI6/BxPJfx+G3EPm4sr8mW2LlxhhgwScdI4HcH0kdcI5P6
GizCaAE0qaFl0++oQMeECTDqPC83RROVq6lpgFDBvovKON8ZBYRDF8Rf5QVr9NtHpxHpif6cVQ3i
oU24qRGj9ariikQTt/9UwRmJRvfJ5/hzKHN5q3h9t3Hh+nvTdbp9QibGKk/Tr95jlxbbUU2SD4cG
G+vJEvY5TDepluKYzga5xQM+FyjF+GOqN46fGa+VRoAZN+yTFMzIutRXN0wqzUNbA2liV3RLFR6F
DEHgsm2dR6PV0p8V0UXLXkb1OZscZgYdV1yCkPzmx1GyzMe8v/qMRjdRNfXXIPyw/cR6zLQ5uKbJ
sGnd9/mDkW0yl/gFBGTDc+ypBapa7sLenDkWTQ/5SPwqAZ8IUfOYqDc9TZcVvJpbrJHUZDl28NhC
i8Ni2JDBzRayyumrjVYeo1KZ4VgGyzqhNlQBjSnjDXC1r6opnYeUkJ9z3Y7LKBDB+4BUWHiy/eTW
XaKQZ8xfwI0vSG8D2uD6M0RzorXWjauki/3XZr6ebM8ZvmJRrPlicADEWnwE7iBWlj7wqk3eUz9B
2daj5iOgcqN5xpwwmacw94OZmbCuaSMuKcSqU1LZ/qlut7Xof5mar56Bobc7rmB9aw3NS1LIdNvV
DW5W65u/yXwjdmM82awnFMTehHxdI3tSwklLyjK9GCqsz3IKQhwYg/wUzZOy7fpn18P34qazcUw+
RICjM37X966z0hPvN6KmDkhi6LvTtvWr4qQl7goE4biDC/TVEyJ7sVt8tklnkgsMraCEQQfyRBNb
PJi8kaGgNVFhvgBUWZ31N9fT+8d8gNM+Wmn1Mbfx9EZ1jLS7XyLU3KVj4dZ2UvuEo487AdablZMY
1WnQhpFfppIfXjIS5GBSo4NXGfetclYRcJZpeGlFZL2WQDQ2sU1bL8ii9lL3ZoyuPmC3ipZ5q5N3
tiNguDgCojGQBlXLwmj9x8kryqfaxkjb1Q9mZOzQt2BOtgkVCZV+BdCjQxzw5Np2YodMEeUfe3cY
33V3zV+EHN4cB7plwjnnFZ0FSZqvgUFxi0Ib2HIdOhSDvHFwwvjchqX9IbqY0XNTGSQdsQcg5/Gc
a4n1rkgaNSfta4ADt1Sd6h5o0ut7v+Pz6FVZfqtt5AglhfjCNqLgsfOM85RY7qtLrCttOrvdA46t
nzybgIMyFvWBRFRyJ7uAqkG4TAjjonxtaOIOsijehzq0D4FlIbBtzOLdm3HJUzx9Fl5lbpkWQQxF
4LaJzU7cDPwbwDUs9Sxio8DVenWrckApPxlbBSP/C5AVzClRlqcgwPvtVrite7ch09cGn9TYn6kj
iWHXCrkIAtxPaPfqA3DxDbxFsNRCOY+AbBvqjs5ZN7LPt7E2QHzo45eyCrdpG1Wvpc0OJJm/1YmH
kaCsiBKiihWD+FheAler91lZIkQVVfNH5Z9Ev3TNkUdSZBJqncH/Jd3uxU+r9D2LJwpxY6VPlToV
tcguYY00rWjj4DWuY248rP5tgiCEu9+j3enM9LTwTGFRP7aW9cTbXMRrN39qDXd6NAz5bagcULnI
mJwNI/EjPhlkK4mXApTkrKrMnAYt0juD2+YpGmsFAjYj5rbTfrR9br0Q+nryPJhaYWmmN7YU0Um4
RQShb3gbe+NqZimGgTKoliUdk53t6oo26+QesPBaZC1kTyGArWYSBK9oo1oDJ0voiwNBl1YkH8TU
vjC4JgLaiHGQzk2KSO+XQ+6up7hV1zCL1NXSUq7H+4uVGlUFJDaxnsmsZH/mHoO54S1owy2JeWhW
GttnfEwGULGiSfZJ3KO/C74DoiefnKwWa2yezi7vfPFBQRVpw5V4cAHBcQCaUvo3i7CSxzyo3lJi
UyCxA/sHvUVKMohyS8XhgwreueI8xAHOuC3IdF44TeddStmmq6iL3EePnRyAIKmBF89A+gZpTlaQ
xnBZKQgYjdRPiKEn0iMIW+QHUhQ7kOlGaR8H25erMQuGs5PTLyYYtVqARzZ2de48yGbyr+Pg0cjM
J+gWo11sYk+mq9TRsgvekB26MhQA8zBpbAbjMUnOKAS6W1RZ3W1U43NY1K9hx10ooSV11ubAaFwa
GvH2ECrpqDGb60+UD9xwWEhxYWH7ILE715Bc8ocRj50dYHTRUc9z81h0bnC0EyJ5CA3asQds3lLo
iAhI0l2CTWUPrfCVkmT6nE/ySBvvJ9b8jAlk4X4yf8lVMH0dhUTTHpCvWlkTPLRmLA8NmO81Yxz5
5ozuMZoS8eUBjlg4JBc7SoHkrPXhYK3pRg2/oEzQP+2b/kbHXa1dwu5BjBK7LeI+PWqa8dvFf78q
2ERtxzARzyRK05JK2xczzfIXdQk6ma8FN8BlDoo528XkaRxAsiwCg5l7EHfp8X6IR58ugR7ZF1X2
4BKtkTujMVTHqvxtpEzcPFQHwBLnnipkt7l65PUWIO061AClik9sYOJTLiXYpjq4iIKYjywuTLbK
TnfrUxJB6kDtat3fxTpazgXpJ+alMIalCrLwO/Dfpd6Ity5RJEsoZ1wiXnd9r72A0pCXCAUUNLTI
RwLpVI9MWHqwnBrLaazUbioMTNIFFFed/9EjvTlypDToE3s7dhJa+9q1ZZvzgUbbXgsXeWBhZf2H
BhwRxR/ytsRYt0jZTpOJfWAkk/eNuntYh5IC5A6Chjb6HsNAAiNEbIIg1SOJhbMrWwDi8WDTIySX
4ZJ1g3VQDB4gFJvVzZ7RjQAZuh+2g9+yiuG0Ndi1gnv3phmjU1S6jPx0+2wzcvsqtPY71fziJg04
9q7TpAvcPQQmWBOJhCmeadP7oNiPd0OTNpuJBsiHNsFI9xn22H7YXRC5lTu7JCcjZqj94cIvLJkl
+ckmjAEvzbxLHToYtu35NACPduwhVBMiYOEH713/jGojOEc05s/3hzqA9x3ykytEzHOP0/dnMvhb
4jPSlYzsCY1OZVHGB0fZOE/y3vMJ/AJbmh80u74NPoOebTAi1TElaw8Z/2bqhwDtevxAEducdSwE
fxySKOa3vT9ZwDSxkq3mFAETnaS1mJtXxV5zBR0bEU4fHt2FyRzDz3GMkbME3Lbi8dZzezpBrd+i
ryQOjQJhZ5uN/WQyaL8WDOfgFHKz9wqpr9o2rza9pD7Kqro9Jaguaf1m5lrkALC8Ep6j1hM7TXzM
o5zX7/sBbGtCC3DEfVrY1TlQ7N0N4+nPHt08t2gc0kl2YeIWe53gyWvtOU9mkQ6H+6P7wXVoYmmk
ci37WkCmKPvg5hBFdxuH33Er+6cEqNxB4OVlBG4QY2Y6z5VvNZSpBm3ruNGwoRM4ZY1+/KBIOlyS
OeKvxsgZNpqmyUvW6n8/6+fnaEw0K0QQaI6o/U/U59Y2d9yX+6PEBIqR+LhDyk57LApz+jXmgFEK
af+uS+YcbZ1gcNQf/NIWe0ELjfG2aR1Mt7UOPgnL2eKP0/lJ1dsnH5H2zpw70m1N3JbuIk27P0x6
42NEwv4kbPFqMtx/A75uroTpxhfblA6bM4JSdbIdI/D+BP+NZnUK0UwtAClXcJcK/2JaEeRslgBv
PqAAiFdNPH2hsCFsdkoTfCjQBWBMJs+ajlzYZgT46jKfRiiYaB+93fxQWGJ0rRe3wkjsndXIcqWV
df1aFmilYgcucZtr1WsFL47QH1qsRtaU8NSYjnZtZl4LI13XsdCfCGAK2WU7zTY1XXMP0yrYAEXr
8AHWbLoD1mo/dIKPfzuL4TL88Rzel4YSreg2uJrF9X4obTB1AeUzm3uem4o2WUcDC1TpKsSXIwGi
rWEMrxm6wEXWwdktW7d/dStxjucdrVF8Vrb8ldkifg7swtkPTNs3wkJ920ub2iDLXuoOl3JGZs2I
lPWhR+HyGAnbuViqXt8fFZCqHh05LM20KREbl/WeIeDB06jfrIaATfr5s/Y2HFbVnBIUzHlBmTH2
T5oTuI9lsL0/uKfzVJqPVKy0BnYAfEPBYJKoDnIyWgaC9WaYEo8PSvf3Q+aAlQwqwhV3Stm7yXT7
TVNP1ZbNjPUOEPcs8kZ7UnldX0fnkz8g3ZSJMUsSBDJRCmhiV5MMNb9D/bGWtFqX98XOGkbtcD+7
L4P3s/thBHXkkNFV4bbZ9YVevhdYxe6bdBa9YvPn85KxayDN8Uc/Py+Z+FKcgIfArcmtOdZxpWk6
3QZWu5rJpyoY82OQp3cdvTH5/w2QsCE88DtqC7LBSx/5Uh/MigjIb7nhr6wRbW5TDfD15sP9DPzs
38/oM274OFnMXmPnUHq1cxhs8fezP58rTS06ZOGz348xdHHAh/ezrnJj2oOhRKRNTM8/v3h//s9v
C+cvBNlYrb0AH8GfX8jg1q+NgD1oU9fDScHnXXC5ajc/kMmDIadjOlUw8jonv6VwMTwM8TU9hE0W
pCQuRZHhHzUSqgszrvfCMMatafvpM6Uo3oVKWqTcfNO29qCJxPtO73Ggd5ra1uaYgo8E6B1kjMhp
M34ymyWpnv7AxRXiW2W6JD89wMLRBOKzAsc0eFHyw2Q7uW4ydzowNjAWeg8Yu0DXdbofBgVo+n5W
Nuy2//gCf906I8hgobn2he0uPtykqGGETfVVWa1/sRib02OkuZN37IqL3jpOTVJuR6gRU5sAMBk1
b8VeOyDpBmBDpu+9RppvUZNWB2Lp2Ym1PCTKEpwRxfigYPI4Q/sZ80IxMcHAlXZ9t3KbgHswXp5F
l5iweKCbXow+f9fR4t1gh1VPvSeXllLuLemZ6Xs5aCjao0dloYG7H/wISw4/7mJq6Ma3ITDSk95r
6WmMGm2rMR+8P3U/WNz4sMLwHT5S+XUhTCbrrTAP7T8PMEiI14sQJh+cvjAIX0PeEJARv6cJDQW5
r8zs6GFI+fupKtrs2M947vsZ5fmywlizGnH2b+/Txa6yfmh2UT8UZpE/S7s/pMmQnQpdhNuxRJ3G
tImJOhH2MnGXXdKP78OAf6V3WsYwua92fUmfKEQ6cSEGaV5wgn+cyeSa5F32AHnnB1nY2bmaR+95
XqmVUha7d5GMz0W8Ly3UEjJwjjXUOjAV3WrkX1o5GWZddtu/sizgujYSBvh65z1koIUXBGlHv6by
xdHS6VMDfc1ANRJHixhxa+7S/3kY8vHLxo+6vT8VIv2GMpW9QB0iIbimtej3Dr+Zb/3mE7rAEopU
q9LfrYoPrllamEOrsV2bOgiCQpXawTfd38h9cC/6tracZqiTxrK5S5Sn8fYrc4toyKLNbMB8r5Lv
LBdHLSIh7p8nwKAP9jGSFjPWdu4pKY1JTMD8GFP6ynA798SW3WVvkf79jCa9e4rpeOxNrUW9gRSr
bOVSZUo/WaYEgXE/vR+c+cn7GQll5qHm++5POffvY2yKZXGqLmnvls+O9zQ4dXe7HyYreG5TVV+Y
G3Y3VgsSxvqCLWOfmgsZdvEhHDP/oakLXHBOp3817nrIpPxqzZ3nlD9DO3Zfe80iZ0ebO+bB6L7W
AF82QI77zTA/TKdowg5n1QeizyUbKl4o1fOpobdL1xadwx92+f+jN1j9b6Y0PHKmicZb4trCG/xv
ruoYUVXaO90wM1ivFcPVl9hlEsZw5lG3JnVqGqPfaFkP0EuM4wbhwnjQgqHctDUyRAyRAbNN65Hu
Y31mlOs/895WoEZbiCVmIh6d9MfdEyAsgmJ6DBrrUFM7mur6M4Ya50zoxdPkKki9tmjfKjtE2SLI
YAHYD1IEjc+BVSvdWBbmuBD8wdCq7BTIuQdS2tNqanuKnGHENJZVRNuoj26Uh6zjLZAjSg6/dfEW
mw7CPQMQBoM7dF5+qyMR1NO9Mg+eXtjXilvRBFn2BCDbznL9kgXmLS9lvwU29hjVYYQkRBPrtLS2
mpvXz4f7rLh2tEe8q8fJGtduP9orMM1yp/XDvOZkzwCuCL5M9B6YNC0G224vRmNQes1ZCO6IvrlJ
jGhbZqSqQIQ8NiatV9dEDmVVzt6esq1Byi/MkHJzN8LNRII/HeH13/6Tx195AbaDTcy/PfzbLWcl
Sf/zXygG//oTf1s9/8/bX8BK/uX8vLn9X7/z/yNGwow1+B/3P5SXavWz+fmX7wy95Hj5mX7/13/c
6q/g+ysIv7P/jkiYf+YPQoJw/+ra6KcgHRjSnT3f/4AkCOOvhH/gr1f4ToXrAjv4ByTBEn9l+XFd
R4IZZ0Jn4Q2uc9LC/us/pPtXSxJ9ooTFj1mWdP5fEAkm/Yd/MTg6uiHANPDrua6haE1ZswHyv9le
p3zgV4vANpYB4Qw04ig3sHDDQKnw2bv7vo6KjY3WaqWBMsFvk9ZQnUi9mdaF2VIgu/BU/DymreHK
vZ9iX2xG79WAQrtvAP8VAcw5zZoJyKFajTQtQbJ5lp69x0+QZL6sNhcHMWiP/MCRUmzPgNgBrD6S
czcv+A3m8FIyIM5hhdgaecL4d29VNa6EiBnhMfFsEUjkrv6z9SH7mOQphgkEsUAHQiroM7Lvncma
GSRYM7x2VWA9ZTpJv0aBckZz2SN5KA7GIdtMkwe0pOiuzpT3iyEKD5mlQ4KO46ep9cMlY4VjElfw
39Aobm3QBhuy1lE9FfXFKRoS3sJjKg1obG1zbJHREcHm03ZRylvpHiljlGM1VAQm0c1gvvsxrgOi
TmzX+m2UU3toC3I+RP7LVhQ/Ux38rmuCiQsMKf04Uf0jEokzkOhGenU6RTCMpc5qwNPQuQQrMgpY
oUdLyNBdJ5aiw0sumRp7tS3F9Bkl2puJomaRuTV4x+FQ6wTzGcwXR79/rxILYccmzr6DqJdb9kzF
EjUBylWl4VhI+5ULRaeLANTlYu/10SFUZLelWftSx/6uzIcfJK2OyoZ46tCODuINeYfJEa3T0s6i
Gmxh1a8bFSxaPxs3qed+uBKIWh7HNi0V8xER+aavCK8zK9Tkj/SgnsMQJENC72TlJdkn4npaQajr
o74ltihn/JAT6YBkhc3ixCKNWWCV2aaxtuNiWMgy6hiD19c0ApzTMPxAnscfPahHC78CBeSowZqA
Iq4uYTS+VLWx0zIsI0rEqI5ygo7FAHrIUt0xNbtll9r+qk8Zb/V0Cn2rZFIV+sU6wfZhS+07tyN3
YaAh6d98w0Zf30UItacfdjgduAPWc/f+XDT+J6XXiTYee91+3AeeNy61oNQRa/sfRdLay2iuPQD+
McTqhgtkemwfw9kHyajwdG4dq1/2BaB/1+zOgQ1Z2PQvniV3vbtBAOztTWOZ0fLYjUPOGC0q3ovJ
lug90Xs0XOXpHKkwUzNkhXkB3RzJcXiSdC3xD/hM1sLE5JWJOaZE4z6oSYK5ynBX8h955MUm8dt9
2UTq1OJQKltQzQj+t5AotIWMjFd28afOt04EkTKpB/+YjNG6lRR++cjKEE/2sMk6i0nSCK57ip03
zWnFktEO/YDq6PcFwkQkoWUNsCxOSekiWZRtrxsuGSaiBSmJKyExmx2bcKAmBJgNGNnsBoPsKC08
ar4XbqZf9O2qvVkTsBjycapitop+1KxzF8wfIpdNEU6CUIvmcfQaBDFoVRyxCQbMMVOhaKl32Tp0
CkIPidNOtYs/nHy9EGf054faaOtdncQgPod0remph+QrZVxvPnu9NHc0UYnzTNe6aRf7UsQfPfmt
kgKCmGKIpGPrPndKtVuMrD6bETgksEiLbW9kBYJcMOV93SEBZdiGuyFaGdk2873oKDKqzsmBa1JZ
yUEfe1jcFaNUD/MY+c8M9EhxVnq66SRWbYFKyCD2zAPT7kjzZxbq3rbN0VcO05WrGKyz58KndgbU
seY8AUJHhSqM/BKiBhdByFTVo72EvwIConXLHPCjTup+dXpBQDgMb0+fwjWtkaYAdz+/KQ5S14Ur
Cawxx5fB65+EEyKd8HNxMjSP+XnbDAfcq+CyPCkeCktdTHP4Ak5MGKgBTDoQkXZj0rIo4JyMTn0V
nd89gLhG5GHFR6szLkNQ5VtptsjlU2vddSo+jiMtvHbImA/aFTS6Gji+Glinuq5/sS13FcEFWDsU
Y+vSdNnpJbjDpZOqlXODXVX/IR1l1WES5bRXuHm4Nm2YsYJdQdA9sptdVBnYcQO5Thy17hrb0FUf
tfdmgidi9qy8HUJWRMHJr7bvpv1MxfF9xGMK1FDqpMPRrg3uek27NGTR7IEGhosAI8dS9A7GEI6b
giyzRdPb2k5N7txFIQg56mC9pED7pg8+FxnaHWLoOiPY+YHp7rS6uFaDRziPWT65kI7gpsMRtCWa
tHhi5H0dGI/zJsp4XVTeS8ia2Maut2X7DPqeFW1oxWHQrGQdhB7mmP5HiNjN0uAI9jXbk0AHrjyG
hdwG+KHYy9MfyetxyU6P6xjB9CIKGXCTSr511PRbr/ufaA7I1nTEWqT+E/jRK8M9ubEUePcmcNdF
6fxMFcE/LpI2OSbFUZjtKc67eNeqI4aTaat1ZBBYl9Khpx0iBVJmsE9l9yPSfg/KfEhkjXIv7LN1
nYtnm0S1DEXDIqqtQxvSyfSl+5prebzIE/gibeDthB08gQ7LNm3KZx35ZBYY1krm6G16Yj+Qz8CE
CqdxBxixf3YK6wY03V4ShpWvaJ3JXQUWGIc/vImU5Fc5YnsAt7qZ3M5coHiXR1bmrcgAMLgl0VTx
1PRXz+JSiBgZske1foaOs7YjJCejDWNGRNukydqfBkbXhPCt0ojdG3NcHE7FLOmxsezKIsvWYI3H
jdtZ+cqfMp30p5A81dRAJsrvMBAxufY4rlT5Azf7TEuEBw6IlGiCqP9fzJ3JctxIsq6fCDQgEIgA
tpnIkZNESqTEDYwiJczzjKc/H1TV18Rqs7ZzmovLXpR1SSqSCQU83H//h+xUmfGpHIv2qs8AeEtw
pV6STT0ugFdFGdxAOZgBo1D5wrYFCw8ZiUaMuaPiOXes8gSRAI+Fsr0eYkJjQkAP3M2nI9Kl4Wq2
NMSz1bkbZXFLaGRz3U9JsK8ChyjPwX2G1JkdrbQj6j1lgTRmNoFGfeATYgDkyiuAORQpPHI+L545
n1rR7uaYb1eTHS1w6cfl3KxwRmpg+0clvFeuB99JSygQbQffMWlNIq1shwnYvPOy7hcGMdlN5dlP
7tKv+VJEOxE9W6+XqnkU3dVohHLv2R7u3QlGCw3uAtdV6BywEUwe8dVM2DxKhN8LoTcJY92moz8k
cGcm9dg8BE5uXYfau6XDx6Y3zU6jlSY+68mBCDR9xJB62lfdShTzSBhIsDz761vkPalypWAXP6nx
KDtL3pVLvVsw0DyqAPOMRmc0HRpOIixaP5+/JiizyBQ6I/5sNmIYUbE1WOeH+Dyck5ls48kldcEb
562V2uQRDUzZQT56e7Us92oGjrQg5R5Zt42+kQeXuNaPR42G/JzWrySLoPBVhPcRtntV4vlxwCr3
RBrKcDZttz2nON9gdXNVNl1x3ZYq/WTAPNOkkqzrwz3SBgQ+ATnnXU/E8JjW03Fdhm6zZXpmuliu
vRF2W1Sc00WSaNYwQOi52mH/cjKH6s4MUvfSNZpTplQCmYI0SBZ/dX/pxGwmuG/DbZC19a0Rh9dx
yhqwzOL2UpHzeGwW2XKCJ9wYZU1YgSkI8SQrLAHOnYeKCIQme+YHNY49g7CTt8V5McXPzEqIVYWe
yys1E0AiIzLCbFXsyCwzDoHVv7Rj3Pnk7mIvn7nHYswMH760tV1G2Vx1lXkW5Uh6sFk0O3IOkd93
yc0yE7cSOn4/6nOalj/N5UBS6SPm8SQyFd1V3oKBT1aDtFfZhFnRZ7FNf6harObbZR0jJvcwIFWH
qpXgCWk3pJDDqxfBsVAT6Zej+VTGxPUkg4M4foZekU8OWV1luevC6SAbIDkATUqcolti8R9W8ZWV
kbMGs2HjZXgmzTPVw5qPDsnI+wBUQbdEaDVQo5pG7ePFdXZ5iZ3zbJRnFrfL3m4O0PgrX7QxYVlG
e5sszDGlgQqDwvCzJ2PEGOqf9KPZPuPzRQPCwVGm51plqQ90exwMMpdQ4jXbJBivmy5gRsgeygqH
bukVP2JsZ/266RmSBAwddI3BNmlt5Mh9nW5lg9O06JL5Gd0KgaB1hZ6GFaqFZJMvYJD5aZGU6Vbm
5M9kFW7I/xs3xYjvQhu4PzKizPGqnD8Hlb6twqnf9sb4EDRo6eYOnX5byV2QE+1oTHkHHogde5mq
k5yNTx4WgASNbVxi/jShZnMewolArJJUzb1Gj8tchk5NbduqT3bVaA64Biy3s+NiW6s86vSYXrFs
2gTkSN8veMDiIar9qFEYa3fTi66LCOIX+apNIQGej0QjWZfmHHzJk5Gwkpa8pQCbL5LAfY/QT0Mc
S4cuubFK5ArIE6o1OKgdsM2faaprq3yqhN4xtGM37Fi48wd4MOT2fddP6Y2RdSVz4i/5VdIj+mMF
mj2CIB5WF2z2sNcBhkH+ZLY7+HUgURukGF/7CHN1L9JyUzf0nm1TbNefYEKAiMs6BpwZPMOtPXvo
TxtUmfwF7BAYbft6YUif8EemgoWDS8a7YvU2jvJnQOLPwzgRkdaOfAboqPnWwSAdQt2A88Rcn+Ri
HsJaf/dYcNlWztZuDB4qM/2RwTPaLOvoH/2MM/5/OI670h4+Q6SHS8K+/BLv41sSqb2TnlqWz8+z
zSbVCGPQe5V/ntmMbmLIIiDke4iZz44hn2Dm7p1VHD6VO7urMemw+i0cspkopfmlne1fRl9eVhH/
3TwN3DSm8oVqCQrD22vTIszd5KkqsXnhh/oBzJLBd6vdbdSLBxe61VKHtGCYhAxJiilNON4SR26f
vIIxNAZj32UjxF5dG36pvTOk1OrkTppVUYkM2mAfNQzFZgjsl8qqkkPvoiZSDT2WTkcgSYFppYsN
ekozhX6fsMasRBGKAtgLktuJRVGKxziShuI4RAASZpx/CdcEk9ThavGeQdm/N9DdqEbp6wBXZJvX
MfmA6xQh2qsgrb4gfT/ajnnTdmQP9RosGfLtzjKaAxldB1yTnrWEw+XK9Bvq3n5vy+l7jcnzJnGH
SyLOnluw3O0gLIZ6YSSXBO1ucvSp7K7I1KGdt0Mo7XFUr4IzYktg73+JqjRA6wM8UxugI/GYETXE
xJnN7DbxOu78iYzIvZFD/yMsegd7JMTuCQwlRrBOJgICoaUQjxNRf06CUh7J+ycWpwwUzXMRzawj
0AnxYxBjtTouwGXZDJb7nKpMHF273zEGHkwH5DlAnLizJW5PJfbCUI/xVu9pW1FaJhTYLkkgg2Ic
KduB7MJRU3rhSOFMfxicJPCVrn9BdGpaAKg0T8x9U90XhbB5MdWyJRx8m1jki1h01gcN0AQZt960
zvA6WVWLOAZjI4fdWkok+gGFxyloXX1UfRZt+70MlnFnBDaeoAVdwFIZm6BeW/u4+I4Q8VY7rQfX
X5JsXRRbY+C31bzBckTuvHi0Nkui7HNp0veRWX3ZDcOpwPzuNJsDZvUh7sxaxMD3EhY0BTdDkXd2
YUvE1eArMd+jQfAxxk4ifhhcEO+nVP1ooNjtnKTECkkQ6J2130OSbaWdIeANX+24wxQiBuZY9FMK
SgMM90uYyE9Cx2wx8fWKHYY5REu4zeXQlg9OjXhu0lhqpeEdpNi1KKEBc/gLk21CcCYbSw6sNRyq
Jdo1YeyA3fMnBOzGbRKOEJUtkiuhJBlKbXu2UlDriYcZGzYlVoADw8QLVAXqq8uWYTtw59Ntt9WZ
pv+6xpz5NMv2bmnhNma9EezTsqt3ec/qsdTdF5tsMsGSxW7r8Uz27SWbOe5fk2mzN1tBWoZ7q7oE
/p8Mn9j3YuHVPOg0fcGA6aaNAjjHz7hwpH6fYe+f2XA6veKGjoIKooZpV4ChdYVDoKqTMqvIpyh1
UtLlQPxlxx4DRyg4/86P2hA/goX3P9Oj3/Ir2wxOZP2E1OxEHBlBgy27CI+sOcgzQGGZsxzyPPwU
9DP8hyk/kEt90Bi4023UX8IMjAi9/CfCqgyagiTnUw6oR0Y0n+jHsrZAUCe6A5N1p/L0ASvzjuyf
+K60AGOgJk0sVZYEYJVQgY6IcrUMLDhdQhYnnBcGfn1XtSQV4ClyxNeydbnH3ATqcSwqe2/I5JFC
66eJE14vlvHJcQUBIX3r7qeCGA/yfn8hBb6cjXA85em0z8bG3QkkpiZksY0BeLOpl5FHk2nypZbo
E6mh2wDEb4NLNqGxSXWvei/YxAw5J/oO4BTzJa2hVgvMQPYa1e4mwKPdgBbpSwU+I+m0Zhw7OFcu
Ng21OtRZhQbSOEHLMXyJTeXWikCvG+r8PsMB16jsbts5pNPO5LQ1SzwdLBcXdTxciCrKHnsrOnKD
HRMTtywxPdoupEkdwkJMehRdniwvuzQ7wmOdDgo59T6DzrpJcwarIflUJhOFlS/Md+aCaLpsr4G7
ZA9Jf3DcR7kQoIJL/nJIQ/ogFk+oY9AtkOvlN2Y5btkhPSZpk18XgoQcJ6kOuimuvEmll0y7nytp
kAK6FE9FPUdXlhk+jEP30y6xjCq5ZbLoOtBdcYMLy/WYMIBlkCBdB0au0AoDX+O5HEPTt8j13CTI
6CRJMFndPvbp8KuVEwB7l94koD77zmueHHLEgbRpcfNK79KJdZsCSt6KJt/TnKdb1Y2ev6RBuak1
nzuoiC1vwZXI9rK2ysZIsONvK4FHNhrp9ElAp6dunbkkbkQhxz05Pj4OBgJIH7ebESMenP3Ls1kS
070kCPdMh9DreOJyXqpP4Nv3Vj9xjVVFx41qiK32cH8KzAnkLCvPesbnj2nkyHKavBWkTSzok18d
Z5/wqLu+hbIvzeQXR6TaYkCzbC1sfKg/ZF4ysLACiYlnTSjItgkTKiWgk+vtSMAo4A8QmV8VOPMM
QV36uDXhX+xZn4oA577f/zZF8glvuqvIrT6nECCwNekNGKHG66KKT7nmsgwtkA93GcBM8/0kqmt3
YFLRpXN0iuILtKpmKyH17Wbnsqzb4IbwC7yIsswv7o2iB2B3x816OdpD/EBiBH51sW/mnbHP05mE
DqRfBzcQfhiN8VEuIvVDIAYUM4jbmzm7DodnXbupX6BtjUSCFzFbBzb6BoaPJITmn9MyJZa4np7Z
oqYIt8ODDnrzONnR3owXA60WkWxEQG/yUKGeTIDM48o5qpYkpPV4MLHk1W0HkWTTFfm1iUDlOumJ
iLUgOB5CcHNie7z9DD5YkiR6sBL8+TwBGZMkoQrKI8xkzLX3VtxdV9jOH5pJ3MZW8MWhRm0Lg6Mr
wxc7SsBHTASwA/ogwqGyLwVyFABUWgZzSu66AOdqzI2RCE5tvcn5pkdDNYSbrPr5upPnKMZjum9D
Xn0AJVLnaNIjckKMSL2ClJMD7EQ+MZmw6DHuT9pFnGwGe2VhhdMO417EeIo18N5tY7yiH+i3OI2M
G0S3oZ9YwR1PuNnntsB+NNHX3ADE8Vnl3Ujk3jqFPYUiLvYuu+E4nXDCMKyzdh6YLfAmVLdcePSI
jbpEKepuXMIND1Ru8nfc7LEgtUCMNrk9In7J5Ah7IB2DrbnYt8GAZL13iTweBkB1C+w1Q/EIFtNm
cjosXX4JLoHNZAYVvbMnpAuZfZ/Z3RHyvO56+D11lZ8wzHwSKnz0qnraQQuyvHTYsBJTlFj+a1F9
hpv9iCEJW6vK6vxZuzdtTB+qTMYMenk8fzT+v2wPzSzztlXX3pPnkZB5RyNQdzgdiKiPsafy7vA9
OWYZaxPL4D9eCKOL4NfTKfMOpBPTSuQyZiVuovfhmtRBrtfiW119F/0wZQgqs8QDOHhIlFTvISUj
qNnkxq2ty2Qs9G5IOSNjXe/dIveIfIyqI9vLfbkUX+U8pMBnBJ2J7BEWaX15GjKn2aSQX8K8L3y1
NHoP+aQyX9sOdGlpWVIqAmg7w2hpBoKdgqHnL6PCJqcPd1B4Z665+BAXrDwmYT/k3a3tsPoM1gyV
+XEoszWHBksWUpDuRgipjMce2meceII88T51oPlm/sXrWGGZY9ZfWiHpJUE921sjLp5MjECCxe3O
iKsgBLYu37xqct82m6/u1H2xZqG2dY3VRQSfj7bQmMGlxIFCsjGa0b5ZBlBBJvFo2s09QkbgGZSz
LJxyhg1wKtIDm8fKcclsz08uLdq5okPHGxTO7DDvxzXDTOXPSSxfalUXwO68bpFWT25lIe80WpdI
Ojq1mqPSEJSx7VRh+zi/4IgTpKUPga7fJSySaNyrew27BFHB+Al8/kqH4ho7rsvWSUI84ANw0MiJ
Dliu7IoqfkI7dJ2WP5Ye4uZQ7PNGP0Y5RjkYMByETJ/QE/zik1vo0MR9WDD7BfZwN7PUPA6h9ytr
pkuBTZ9T6G82+0s0aZ8xSEPIC8KX9uNdAffdsAgmafqtk/XNJbrwU05C56lwsEjvPUyKw9Z+NDGO
lU5TbdFsVf6K28IiwUxE18jLJUo1VaOrySNxg/cWKuzeYtUuVXWwWihcFmlesbEo4sIIIASy3hkk
H+FFvUf0JS5VY23nyvLdvB8OhWvl294eUl9hZyYrdhVVi+3yaAaPrSR5DXH6Yxw6XMMmnQeuL5kd
MG/NUXjDF9hUU9Vd5vQj3by8kqwIEiBYmrEofJxxht00PXoGWLAYxVfZS7e05xEbJ7+d+l9ZZzQA
ADQl2Bx8NXUtToRSFrFhc+X+zB2vPEsRPxJzgokASWBEjiPZRjjkglx8TmnTGq4gow5uEaCkPnQ0
9C2x/DaU0topqwW7pWgM3ms3jKcRkhiT46rFxMkwjpZvVZRKPykmJo0Iq5LeSQibsc3PoVn3G609
vUnJUSHGpOg2i6qfkzIAPMi+rBccoHjF/aSkPFAU/HrT6+57IVGqaLTTpEBicRON93YTz7hF4uOv
9RWQHAyHKj5TYF7aYthbUYP/gXLB/3P30KqQmldAXDIkDbo1PjSZoQCc1G0VFZ9l3z9KRetdiXo8
yBIf1b4VZ9LG6YQkpn7sUSDVbc0OwVpTRicVa/pw2KqsgUpYiM79NFm5HzaF35QpTZMVjyfR5g9F
D7aQeuIxzbJfOLdfYk74EOflt7GP8i2mPiOfdr5uabLKtN41EdQCgfkohnKzC2TwahZE6879KUGi
V2iw7/oVT6pl6zRMmojrb6w6v0wMstXjJX+pdHfVeW0KBzs097hIONthZoqKPQKvadBLRFXmnrLX
nwYjuMWs4yFa97u98Y2k6mWXwVLZOm33UuTxN9sJvQOhSwAS5dEkMmBjnlQNf9vMEXC5jNXbjqhM
W8e3GqL3Bkj1jOkdfBB0klVqnK123uM+0u88rL43CD023kgq7TBGmHa2LMRP8LqGDZc7QI1fE8rG
Fxwb5BIemeunECncdpIC355C/9I5d7mNQHFrQMivJumPedVtvQy6WMYagy0zVvWJnyeCN1DSzE5t
dpoi90X3Co8TtnOj50Y7cqRCCJDs4vuwry+tkUx1ZqgN+hyWbo55qQMSKUOLgcTmcwwj7oIT3QUe
FpedYiTAf579oZG8jppUSmtRBM9m3beJs7MXJBYwM+D/ZONS42tzeU4rs9sWUZGxQmbcU8TJ+Spr
WSfiQt1Pbr1f0IsUJBxSXfcD4rBNmzK4Vx4uLsJ5qVZ9J5U13eUgUjuFmdEBFdJja5vBNo2jYkfa
+qe+GLh3KD47wSyNywv+HQgCfXIrqxN9D0nz2XhwDclPVq3Gfg0tbPajMTRkm9AFz2QbDHpMwioi
3gdB1DXGKsVWUpn4/Pbipyq9LyYXNvFIVjBAA9d6QTalcIPvYp/p6nHugIE8sjR4K8qNNXfiagrt
u8W0TNCONUDQDDM/XMtzyAW+QzvmV4l7n0Kq8yf4BCwJ6cncOvEDVTvAorddq/tt0Jo7ZF4crKht
tgpjYL+AF+QnWF75lk4IjOHHMmeS5SCEurCd3H7rhSDlUgf3ipVlVerCBw58zI01xH4CYYDuLMfW
x52Mdqfofumqvi1Up0G2lh5IcTkmDTrbWSfhlakhAocLLvhglgRhniz21GdlWDfWRKZKs8Z15cF+
NoYX/mYP0sN7QDTrcwv9ZuifgwxkYtjhc+gPKZa+ri7tbZs81ZZ1U8wD+RHeYm5YyRNRyHWZj+eS
DVoH1Yd8S/mN1c4dnAGsmHvrfgy+gLSl29l7tcRJX6vIOOGibdzzF31ERf9QVOPrggRX9O2+F0yT
ombtXneQiaB/5TudPEY4+W+ky3PkZNAcNRBaJ/uqJZNsI9i8ovVzMzK0jENtN9Xe7NNPhWNfG1VC
/1lqjp96NVsWm6VX/GQtGOCrAC1+Hafg1JuN/Fp7ECx7DcOJl5A5fTeOMeAdmhVfwJjaWFWxbl8Q
FAfWq0FthI5RPJZLtiskG4ZlgrWTu+xjHYbgaHkdQqRGuLDRn/OjN4uJyK1jhW5/7YKw3iNZv4YJ
+7OmCmPNoBk5Y1jwYW+g6Il+JYs6ZKl2z0XQ7ZOh+8Ik5bQOwB/sAJUQ0su6xmjLG1w2vY0Ytf0F
YxwaH3I4A3GV1znZpnX7bA2N2jluiPZD5pekA22mXCX7bCD3BgO+aCb3gU+2hXNDup20hC81ZhbS
AVL1Jjrb0p7Z5QmLOdTDkHqZNFFjyWU0ZNVes7siL9V7Sq3wNbH1wwipChr8owOVJ1SvC8xafxDw
5gT2cVWGvVNZfbVDUo5LOV0OS+LtPFu+GLZEpJSc0cSz/VyKu2xw9EmS5LELI+xdOXSUE2qMIx4c
ifFIV2FoFUWi3S5s1qRl5/eph0g0S+D0S/safTpQtXIRcEljtwBFw9QZkPkM0zkJ8/BghBgtGKDi
QM3XaK3nDcUvAg5ts4PbT2Kj7Ay7kxJSWAqzMV6LUOPW7s50OyJUS5rSarjD4ZB9wwKQXVuJXxZ5
g70lCZITietiAcWH/Ej7BNWQ9dahXWkZpljLvRNCleP9LjHaQ1DVnlzc1gjeW77YC15IzXiKeXt4
k1WKmG1YKyGQoiW71/G708LemKMgw3k80IeeU7XRtBdVTZ9xM08LIjgXzLsQOM7gCEaJyirE69R8
nGpeLNOiZUzm+YDDK93T0H31xohQcpWOGzfFTDAEK0RtY/hZjCtKxnvSNIKlZNXeiUSi/FGhBamn
x5Y21CewNIyTh9XjKcTlhV2aJ/hW+Yh1UMcQFmjFYv86q4dvJO9WmwI22AYSBz47fTbSs6fupsmp
ihX+71HhvTgSIiERq7fYhUsGdjw9rAxnaFV+N4k7Ss2lPdi6xGYv7LZmjy0VntagcJPn57UsrpTJ
AxF8XZ/JWmHT5YJlbbO9ifO3io6Vql4UDuwbo8PqI1EwpxAqTkDM8obV5T4qybM3S5gjeWAvN1EO
g0lP9XWaLF91U57qRPF02vsBt/WETkBNY3wFC8XPvV6d4pD2BaOHgRVl9Aox5zHX4maMm4g1lkq3
psiuefjNNjehTLpecCg6j1vGs06agrFhCC/81QWW9/E8xY94oYAIFKABmrSqYBj2LqHefumMLTOS
voyH5mswLjXGUMcURw1YdOUx4r7CVzLCejJA00Co9sjJjne69HLydL0f2TxexxMoYY23MND9Vyz/
S0o8fodiKb9F9rqWDJ1TWTPyFwDGUsc4do3T4wwP4MQWR1nspzAqwJNyNgmx/1LNjziAf4MAAXcA
nNWaYLo5XX0wcrI/iii6GuPvZHdXp2oGjYBSlhjeXc2uMlr5DD3nLqHZO4Ul0CmBh8CrM/mBnbHs
0BpWmziId9AH810kNHrP6RpO+icCmIfNDCcGPguNw0RCVELSyraumKf1lO5g0YaXghn27Fr1lwEh
6QEVJ+yqSO8quXJNencTdqQ5NiR02wHs3dQGE1rY6qYhjGCWwOtN2Z1rA/NkKQiOzAocU7ER5LAG
P1WqsKCa6Olb1FxUpqxw7ggUlVsISDR5AaLQvDh1Y/k5974C5LHOn00WMFwfRuCIW5BCmrmpxJys
lz8bEb00I8xZaBEbNYIwp13fY9ABsN7iMm6wcdZEaSfwHTYjvwzeSWZo64in2RoZGeSjNNNfRGE+
YH2RI/3GbyQSUBhSzwrP8GHvCQ9jCOdpOw1U5knCdQ4R3JAwTY6Piag+l/kxsMC1J6TN0ehuvBJP
0QxD4Z1WGKawqj6o2Oa4YZdkjhbOKsph/z0uuOoovbViaB8N7qoxQXc+5KSTSD1iRgkOnbikTLPb
2RrnLprfBVNZUKkmwX1Q8I9cz2TJrn8nEbhHGIzE2Dvj9dTbOHQnGV/A8CxmAiZc0NrJN1rGy74f
TrFb/cDIiLcEKt9IYD08a7EFz4DO3cCZDI1yl7t9eZgMjIFizPnaK20RERvY0eNYwU1t8+y7hbch
O8aHTMItKdL5hx70ZVdmh3DprhuuNxtW7DxNB67DUxD0NEv9U6bZNAaBJupCexlYJLNJrLyvSPQ/
D8XMVrMFfekz9drT8m+FHbHHdp/qESkYTTcrPQBMBNjbqknqc1MgyZbGXYoiBL+mK5nqvQReCFzU
XmGep4e8G68plRMD1AkKN3xsdjQUVEL0YDP6XhLnu8RgGowTB4BgKX8YDm6ILYTmWrpftBPeLTKu
fHTTns8t/21CqXpVGN4e19Lu1KT2ehGtK48Gyq3z2o3GTMwIUaFROhLFYohHr+ZjGQEcWBvpbRW3
n0Qv1MGOZvKBK6bmTECdwopQ9OO1gm8EKQ/iQSr0WcR4O7em4j2jXWUuKHzbAhIPs+sxy4Akei13
jcs4hDju0SjXFROrmzGS36eWl9bQJheUUn5qYULfLeWvIEEJRjIKy++KkOSFXefWVlZ2mTik/w5z
71cdJQue2AHY6Mwb/1nULI3rnLqD0hnMygBldB2TXF9NlRYJZh22cwBKZbqVmf7pyqAAGVQVSAj/
QOofMMZGj90oz9SM2x4B1Ibl10+ZxU9BTE5gQ/ZEIAbcneGJREpCmWXKAb4HtZLt2TuNebxchtB2
fXuA3DV9QpGJE0QBYjd7aABMjTNFxju1GWBQgrRiApQoKLpFMHwO67RCbkBqsuhj/NQ0WzVn2Q7I
dTH+gjNACGDFggGDtABiWA+cwaolC1nCN9HBS6foEetBON3J+ol+L1MJm3ViRlosIXGhsfR9PnJD
VxW2tprmq5g7Hk0Y7REkgEEN59jpIXPB1neldtmOrljqblXtSlPedS0CLRumL3JzpAuBmewCI6+P
s0HyNHBD3hhkL3nYiZPwZiUWvQWCAHaw4ckZMKxYU9+H66ntnsM4vjOy1jzlsKKXdXeCdwtebo1u
CWugYwWvBsuY0xO92X1V5t0xbO4nLz6sWOkukisBmg39nDKrhlNIgotiYpk0yXJVfKOMIPITL3oR
rsXq65DZCrE9pyjrcNZZyGyu3QiQMXs2TQlINDBKYdrrGKHyrQK5gS1acSMmtQ9E6J3hkV3VeLfR
M+Pfvei7tk8Pk/AGgg+WB93hL+UO6a8YL5QNAegYPa8UHyG+1OTJn7Lw0ITbzngILJgPgQjEBuEo
QbkxW5eMS2nGXWmzaigPZWZEjAvs1Uxxm1s04RmNBQB5T4dhgqTgHTyhCOSU1nARMcO0yApa7Dz2
qwoRMCqJ69QDkIuXB2HnG50DXeCPNFmq37W03Rt31lc6dvKbrJTf6M6oUTSBZ7ql8XOUQpInbf3I
2nHYEGyRHZiZd5CkX9tqdRpkYRguNOFR/BXGZMFL6zD4FqyDoJAyKC31gcp4jrRzGIQgcDoHUea8
/DJDCoNb23cJbBSm49do5OpBIu9szZIRNyurl9YwudLsIPOXQF1Fi4UDoAtiPXMzBH3c+4ux8tes
AdJnvuk6+xXjoFPj6d1IBNBGdMWhJOk9Fqo+6MH43pFjt+mXk2ewomtXmASt0rEVpN8pja14kEwo
ECPLJzmuveom4tpWkb2Jjc+2NA+4C0gWLPFECYaq0jnfxoyEucX7NZUtIRhwXM0GLkca5dahUldd
9NDn0bnm3g0x3Pd7Y/mhdIFDQfRarfB6jvXeNthaQxCcl7p9QN8BSlruPcd7qlw3P/9/lur9FvXt
XmOcFP8p6XujBUQv+LeecBXJvfmX3W/B3Of+ZzPf/cTuqvvPv/uX8vBvtd3v9Nwv5b99if/VH/pT
tvfvX+hvId+XuULI91L2mKXx84Vx+UbLJ+Q/9H+/v9DvD/OfvkD2jEiwf+UrW/oCjR2SPeEpoaRa
hX5ZWYR//zZemBfaJFnQxhzAcXC+/usb/vEw//1H/9dj/EvAuT7w/+7P/KdP8PP339rplU/goQp8
o4H8vz4DVIs4qgnpSnSNSthr4O2bZ2BemK6LoS2ZkI6pCUT+89T/95/vf/Oc/nfPwEa4+a5HoMSF
owVhJcJS9EO/RZ1/PgJPXThKuaDU0jaVkiZRk3zDD3QM5HvfBENcALJbDpCEkALvXomw9Y9nIOwL
fs31MMkSUpva5Lc/1iPQvLvvOgW0Whcu+2spbYujYEv7bTWwtL7w6B8FDYi9Kn+J3v5gj+CdT0Ca
F2Re07FblnRMy3PengEpLzwbtQCVwNICPtGHew3s974GQl9Iizfdg9OFSpZ3/c1b4JkX0iaewjKl
thGsrrG/H+wIICJ/11ug5Hof8B5Iwbtuibe3gVAXwhUu6ej8GQqF9Vfp/UCVcP2B3/UAOOWcAOwz
lIeDxnrhvTkCFAnGT5Mr0ZZkP7vqrwf+gZ6AJd57H5oXjs0BsPn0QrtSin9UQptC6XgmWapcFiaV
8uO1Rev19b5jsLZ+Wmr9/87B22PgXdAxYcHqaq5FXokPVwmsd1+Iwr0QylyF5ljKUBLdt/eha3Md
KCWEsuieqQkf7jqAVfDeU3ABnkRzzFvAfcd5oPn9oyuyTHFhaUeYnikdSe/04R6BEO9ti2wGBEE9
sIGT/vUZ/3gEGkMUCw0ijZNDd8jF8PuRf6B6KP/6if4xj/1fpkTnwtaKhsh0OQxrwXt7CNwLhgNX
2Ot9SDn4aJ/f+vvFfMcDkBeuEPZ6KcB8wUqUC+aPI4A13YWDiw51giLw9wX8gQ6AEO89AQyI3PUM
BtwGHPbfne8fD8BSF1g1mOAEEHjWUvjh3gE6+ndWQsMEKiE1QJum0jYPgf+9OQXMDBcmbkqKdFFC
cH73TR+rN3be+wy48PjwmjqHPSz63Lf3oaFtkBJaQvpnAVhgfjy0SFjvbYu4DBSzr4fJlcWcyAj0
5hAYlkV7zOTIeAhLk2SoD/cq2O8eEMQFbGZLoTlEj+T+EyYQzgWlEpmpa5uuhaf6hxsQaNjeWQws
h9ZPrh+Pt4Ga6L4dk6VmgHCxcLGAkiC/fsD5wH53Z+heYNoOWMCF59EdqLedodIXtvJATEGLViDl
46GmuMG/8xTY3oWiL1B/A4YAQ29rwQqX8RIwIgGl8Lvux2uNbCwy3zcmWhesDWxeduqibf/eEPzR
GWjQFAlQAmrGdMAh+XiP4L37A4OC52iEjlx8DqiA+/ZFQGxwYVMETaoBxfD3EPmx2gI0W+88BPa6
P6AzYECwVgvI1Unyj0Pg8ATAjDVPiNZQfcApkTr9zkegLiQTMrUeSiPQGF6xbx6B4V1QAnlEzIeg
Z3910B/rGKzd3LtKAeVQavivDMvABQAmb8uh4JBQLTXA8kcckqy/+5T/fkqU3oXWXAh0hYoHAXL0
5ggoPFWFvZZB3Ik9iz/2+3l/oDnRUu9tDRmSmA9BDT02ynhOmdZ67/9RCtYRYX0EwMaKzukDLlOt
965Q1ubPXTeEEsjE1b+H4T+eAFPiegBcTXL0X+DxRzsG70XPDeyDQUpYmHvAQRwB/fYMsEFgm74+
HUfb2uZi+GhPQFjv7o7NC8ocL/k6KlIJ/rFAMOwL/JFtDJa5NAGRuRA+2jP41+T639dDB2yYzo+e
kKg2UOIVj//zReBK5AFQC4FTVs7Bh6uHmOH+/lv57x+BYdkXktYIo2zBzfhvbQHrVr2CKTwjpDPr
QvGjHQPGt3c+A+mAHTIhaukAkf/VAP9xDARLdag3ilogSfn+iIukd4NGtD50fB6m6MrU6/VHw/3H
I9D/w90ZLbdxLGf4VVC+Si6gQwAESFbFriIpWpYl6sgCpVTO3ZJYg2uBWJ4FVjpUKlV5jVznKhe5
yxv4TfIk+f7ZXWlnAQk2ehJN7Au7KMqDRe9MT/fff//NSQA1JXaAWxElXAAvyLgLcHiERhQM2evA
Q/gEzwRsEmGreIr46gcTa2A8HlEkU9GcaiII8dHE/+59kBRKqGOV0QScUVqOzQtQ4BxYrXA4eMTX
J0U+5CTUhaLWIRgCnFJhotLIfRAlr8BcTIU8wuuFWDEBHh4NXamwbYETKGiTwSFsy+ovxLcLrGGR
sGHKA9z3jNokQjzySygMlyDsIHkAXD4eKHKIzgRHVhNQShsQCoAYbZ4B8ETuhhGpIYnyGE8RX2Rs
jYjgUdLZCwoGSFDhxt49AMFsCHB+qAzymAxKlIu4YBLYPu6R9g8KAQRJi8GDG0jQxwlOyI7kAFVK
JImEYhGbCYjqjSZg9MyQrId/qnLyuHMjwjSl1M4W4KQccB8qfYpsG9QE4P23wYT7UHggQQ+1oiPG
7Pgn4QSkROkzFKyKdx6bCQ6tQMH40QQMBKBoxOwhOHadWiowAnAi3oB5Qq6SGF2OXBe4998DmqZ0
Qs5DVgC/RNmPtwcGoAjHVI5gVAxd9hSdBQjlja4AehV8CazA7LbxJkowGsM4FrMIOJnIwZUZ4/IE
qv2acPPDySPaTsgPECsYQroVENIOC0EQ+OcYVwmWJKwkNkcwNHsC2pCGNDJzLUK2JQTqXAeTyaMB
ARNFRooLrpocmwkGdW13f1fQJzISgY7CSeUJOsh5f3wMXkYXFunzBPZFhE04wnlNJwG07Gg0nEy4
FlQ/IA/yToLa0bgpSaD4+mPXixXbPrB6QzpQSA2OD1Ufkk9kvZYroLQwUYmZuAFOLrBydK5gMOSV
mfbAaMAxYOAJzHvO+0aSPIJqeEySTJfSwI0fjA41NpeSecnqw2MP0ItEDtypHRwfCCgBRCI9IIF2
9Ku4bkRoAMZNABzIK4a7TYeFGGadcwDf9BCgeISJKLfGyDc182ogDBAakwYKO2c7dKvpbBDuRIIF
BrXQlBchxcxMvMcCYy4Dei5pynOH3XOGKjKO2SS0qo1VP6g7XiKqp7M1reeAwAcvoAZsoWEb58Dx
0gFVOSYn0HhqnndEJqjR/P3DIpEqCHtGqpcfQKzo1pJpTcA2ZMmUEEGOD6vrJyIL4KWMm4Arj6bL
Ey68rbDxgCIivXikTkQMroLmPi8mExxZgwJKyWRGlEjBSWjBcBWSVlwEkAD7/oBg4VDk9OEgujyZ
U2zcBYoKxC5SrxV3Irmi5w37kBBJDUALsA5lBOgVsW2DI2slmQwIPi2EYw57E/63dgHFheORtJHJ
DqggUGSKzQIn1k0A7xyA4OSAXU54vNGh3wc+J32gyOZEGiIk29qriBSSlQQfHCNs7AAh7xiAGRIZ
qSEPQGWIqWLbAsRsRkdAgkRELDY1fqCO/FqnoE+HOpwSNR+g4nAEPT26K3Forh+oigR7DHIRvVgH
tF16m0B8Y4oHuiZOqDNFqNNgvg36UEog1wkvBQcRPoqza+0CDETzyWSAoknFK4rOFxKyGg8CQgWo
9UAca9ASHzwfkicraKJLCeJFFTlGlifXZa39o2PqaASGRMaHXPmimfkmwA0+OqIt45C9IIJdfBcC
hGjjLpC/47YDBIBzjRm6+k1UW2m8gHpXI8cR2sDOPKeUSPZH+CfqBIGP7wwmIyVJ6t49JniKsS+T
iM24DTjt1IbkEk/Ub+SEWVr+cAz7njYs9Weg2RGjVsPwwGqC/uCRCMUHcOy49iRG4F8JJ48oHxxz
DAZkEOpVciaPKE8cWxMEdd8qPQAoUXQAs9Y/CIccBOhnkNNj1Wqo+S773wiHQ+QoPlJtO7gp3x8d
D8AC3ESVQcW2BZrUfX8DDHjFFMcOoJOiZKc+dO8U6EoUmwACXt2wGJsJrFgJPMsB0S+NB5U8k2LN
lifEUaJuh1YDdIsD0NOK0BWRFwDgMd4FcAbAzSHRIUpx7MBxzwJ04BwCFoEoD+nLhJEdXRWN+8to
AijHQouVHn5MgVqbALXDMd9fmiVgy7WUQ1zBMWqbRhvgCgl4CIwnFFRFLvfvw8HJI+5CetRVRHCV
xtg8ASGd0QQcduGmY5hFdOEj2+gdhL74RUO6cmngBjBUN1psJrDLFJAgTVCEI/T72G7XOggSbZlg
AsDzYzCVGMUq1ElsqqiLNKDrQBA5JJqDzjGgAUfd+R9lHKILC81ZMt12akcUj5RqKRGg+EqtTTCE
eI94E1W0EyfwJTZqXM6wLmvtHxX1uRNp4gAF2N6V2kfGDP4VwTNsQ7p0IGTGZgPyVuNBgD7jOitE
n6CQ4pDR1jbgQmDmFJmRas4OLonNBBSAjCY4QuBWcdF2rYqR7oMhyq6IvMHFc1BKXAcBvofRAlQI
JGTGYUcWTR1nvi/oH4+RPIRjqOsSbkGE/WggHEYbgJnRjCZlT7jl5EKEAJ5DBCsiNqIT52DMfhgi
7hPdSQjgEQkPiQn4hsRFatLtBEeCjIiRacykKUfKl9EFR4368P7XgnSsiP7QrJHerUTrvH3AxXgC
iiIdp49KX5H5g7H1LMC+FiDCZUAA4EiVngmEFyDbQsGRIEoisNHdi+ZsGUCEchnxv9gDFJWxaOtW
hHt9wCGpzwB3R3TxIVm81R+qmoaEK6gYVYS68a5lAxQrcIMQ8KuCaoRNCGqkNCUJUCvoPmEEBilz
5e68XSCpM6qMaPcM+EsxqtxSCjWagMa7Y+46iVJgigkwsWeCY1p16M3lyoR5ejRUGhWZL7QmilWS
QCtKkwx3Y6OJaLn0Y4l+5MR74vMF5mSRnU6Ahew7xXV1X3Z6EMb8Wq1I5AiOeRyf6Den1HgQCJGh
1gg/R5XDMY28g0Cdib48sskDOtbUqFrDVBFhyOYbgcAHbBRvh1IBMGkHM+kf08JLivCpkZu4KTJn
cGKFTwn+cIUQLj/Rq1tX4oRWHG5LTgk+E5pJfI3aZg0n5BpATpErq1qQO7W0MQVnyswoVjTjcmLb
AsfVDbV/doCam4pIUitD17GJflubwIkdcxMSFaNpQUpdRSEROQKz0q+yQPFngES4FtSO4/lCyTpS
Q6EdB9opqEJ8RXV8lPE6GItjj16f6CVuJJBfUXVcPLGQqLGoW1vTAeLyhUwmMJoA1W9uOvWjSfFY
QrbeLjjgtoB8As9MihVRxoaH1uuAg0CdkIk4fD2SpC54KhkvSnYEzZ/aleLaBRR4jLugD3+CaiqF
c12M/LcDGREwMhQH2RZA9GoWRGwnYWDOE0mFoVTCqKPppiKZeycBCJ0tQg4F+8ZRTKILjMy+QFVT
vj+0Uvi1VOrxjJ4J+jSrqE1fNQb4yZihcsAR3Yr1LbV/ZICQlej1iFOgXMkbF4uzFRdQdnZafvSw
Vpp/0YFm6O8YnQFdWfQc4gtpShNIrEEPLRMAEehSoEu3HqZYYVQRbYKhNTxEsQ1ZuzEMGvhETIOQ
WlXLAhoaCr0CAfy6hhAdfo4TM26CQ0oI3IhMCMPnSfTax8+l2QBeBFzGleloqdHZIIg7ZAIYRCss
Ufk7bxv0oSKpxvSJmhudDcxNSehWkAIT+4GekyeQFXZMALRIRw5STgIXNTAwusBAk5+J1/a/EuhC
pY7GlQfLgGoSFGTPBnQqqLiAyE+tAR/dpWgtIjAtUOUBpN+r+LiTIwzpXRy7mUGKDWNsTTOnCBLs
okQCNsh8INee52+BA3IEfgXbrNa5je0UmFuSqKcSE0E5lBGYmXcCFNu6EtG6Yvc7nEDOIj703BoU
kQVOgAAAz4kIKJ2OWbD1/ftHeIExTCvkeygyVFJXcWWJtMcYHSGMQlAi1VMpJAKeKs5q20D0YwBl
sIRPNfe4bHBsZRlJ9ZwcEU2KCd2X6DPgWz0TIOpG5kSOwBY4Yq5idCehbprd/zqkSKJuNCiFVBQZ
ledIO20bcBRwEGraq0ZqRjgjTKfXFBNAuAMTk2SB8FNYhf5R4MYUGxHJAs7LKErk0Ayeol+CoBt6
VkxAYq87EmNrG0jtihwRlv6Ifi25xOjuRAmxmcVO0Tin+w5R44Zr3+nMojUVqhFlZUDUEaX3Wjwo
onS55sDt7xFIl0GOKSiSIrjN3nGKOASwIjwiSYKbHhRfkmCeIzsiFyQyADmlJ6OeENo6DeCrrh2F
Tk0iZawVH+/woDqghm1A6RidT04DoAD1BJUp2yZwA/OA1DQ5KM45WdbooE9leaxJ0tKqceOk/ZOg
sevUkgBNcAZ4xrqGF5EvOK7wzP03gSZDInEOg0AD5hFt8qlGBA+6E/GHELV1DOKbHGnWeexraDQl
Alw9gk1H+rd3EPoTcgnARYp3sY6OVIO1KT4iXST8I1JmZCCRsiMytnyBJGFpWgJVpG9bUHJ8ikZ2
NRuHCYAWQENuoLGWCXRhAClAT4WHJL2f+G4E81RtZUvAo8DoOu4buwA1Tcj40rVC9ypS9QZrztxX
oyIngVYEoENcfmd24lgj4wYaLgrIHGdDQk172P9OEBGdG29MZZExkpVeTeskaGICsyCotiDlgR5m
fFVFOofs/hC0gDqKJG0AByR13jIB9Rq1ZJBFudp7hHI2TrncdCWITYPuNSWCMXdC1YLVMgHFZ1q3
adpWShmnpI+5aVmsMnwAhBski9xW93YBbd1jBmrjDQ80T8ppQcaFn/HQxoPQpxeRWgnwIUxj0kWn
j9PaBhoZAMLYiGE6XdjIbGCemtZX1wW1AjIFqWFvkAzoaHUzNKk1gK1EOUrWjBlofuRQLvEEbyDP
2FEz0WxxMXFG/LqZIRPZPjDPj4Ruw3XAjUh8VCngeu5AdByK604oPcKKilnYSq6AOUkMANnuDtW8
TtWxYWNFhx+SvxidIR0ZY3a42k5Gbry8j5j0TzAQUQFaNggfRdm6bsbNIJtDPEX5Vziyo915Z4BM
mWobxEP2iMoto/iyJHtxGVlT1Fw0RVVq99CtPROMkIOnY1u9aZEmipRDjQcBDgWIIfrW9NxIzKLT
kdA/gmNASEBVqR4vGB35EhKQ0QbMRdCAHGolAAJb+rP6Ryq/IoJXC8O6IZtxXYlUQYxG0JWIUhrO
EBRRMzJYsBUd9hktx8gEflcpHETINKBvxmgD4EEgdFze9hEhfQ4LwTOQEpVF0HbGLboPjAhFrhXa
90cM+IqaFo3KLeqfm7KffdHRT6Aqu5HTNC1HFxvQQ2jcBVCOcPrkwxTYab7havRPAmQLrgPU/tD/
qcZmxbYL0Ooz2gCMtFaD71wIZEgw7tTKifJTPTsjLlcIU8z65VF51tB0KgV4Oxgn/gaQ+q+kThkk
w1BVSIlVMBqRF6AAZDRBX3OlKZXAvSMGloyVX02CY0C4BLmAa5NimjNRZNvAXknRwFiajwbAYrTi
dbuTUABD3EMjdeEg8C/HRInLBpBkzPuA+JBhsvAL2AJuRqDnDKFYUG+FkkXzPq1KTiw8MhtYTQDX
HOYlGUI9OrnTvE9lmZYURBwQf3Ik3ehiAshSxl2A00fOknSQjY6sTXesMBRUUkQp4uMv64mzcW0C
LiqjCdS5jtg9bZp0bTJKvMPAhJWGs2RoAkkCNSUSa/d5Ed0J9Siz/SNDOrcpqcIfOCBF2kbBpPJM
0R0dcHYJHY2OrR/XNjCrWNCghe6pNBpQNdSoebZVK0mSsBPUU+4ER8KJUcDguNqY+28DqEbQ0WlK
UJP6SFUjzwR9OrtRBaXHH7ZJNTIotpNQy23tb4IBmwA5Rxwe+p+bNFxl0sAlCH3A12ek5O/JkX6D
w1g1HTXnt9lidrFcZ+ssXf1UpsXDq3RVLtY7/8LnF+ilWu7h6ezbb2i8RhfR+6tXD/dptXj11/Tz
dzd5uVzro+dZvvwHPX/rl+7neZq7R63/9/orbj6991kX9fdq/vCHLC2S4ub2wf3ioX7QF8ld+u03
Z+ki+5B+0354QvJPj/HtN95Dtm6CL616nq/WSe9VdpM0a8ksUoGxrnyx6E2TxbtklhfNYlpaYwit
Sz8pk3V6lyy8Z9aIMOvCP+TLWVkkq2YlPfBAQkXWhV9g4CKZl94TO0lO68ovk2Vy5y8rstOXl922
O7/ztvHF5olrNunmnq5O5Od/Xz+NrDkia5+YD5x//rx9v/o6p/O0mMvkS/9NDHa9iMo9f+mAnuWL
7F3mLSsG4Zff729Ytkg+ZItmHfdmdu6a3atqa3guSmKj1kc9zxf53bVvAlHHrOte3JRd56RIx7rs
90W6vLntPSkzTmaznPN8IRZPFm8XyXLWe7rSfzxHdRTAAT4pHzpP7Vq9rTaZlgVH487bGiQQjXV0
Z+53fb2svOpDs5Jz2OL8Wp/4ZVqUzSrVomS81kVfFyVXgPew8LXt675Jl+mHMvXvQ4b57Fr5610D
1FzJnI4PzDdB+yv8r4Vep0V57R3lADv3lNuCzdDTYT5Liuty5n1CAGd8upyX2cLfFKp3WXexnhbH
6fkeCQFY1726TbHELdGMt7RwHevSL5J3yWqV1F6zWc/degFe5XnycJcst7lkte1Zn/28s/dEjbKu
+Ti/y5admF/Dg0Ktu+y9Su/L60V206wpW6tsZ/2EJ9yuiX9UpB9jXba6tPskFrN0kZf3abOknlu1
NusH/JCQwDbLuAtFpAbrqj9yWDqvEWEl+7q1OS6TgpA2+2vpmYPxufZPuMyX61VaFMm6WcsZRfpK
VqO8BCRY58pp82YxrQ2Q0fy4f7wxXfeeZev1yrntF+m7zHdVUju1Pv40yZbr3vPyxo94waPta18R
hmWzZOYe/yq/Tua+iQTiWJ//qizeVvY5Z2/mq21+EezU/kG8izfZ8obndV9nzfVReYdsmfqvRRIt
1q91VnCAV7d8ZDHPtjp7GhDsH/N6+sVPCLCFz/JlkhXeiaaoY3/yc4CTm8TfT6qnWg0/TfzYa6ip
c/ZFdcguSsCvdVb6u0VcgDDrEymxKxfpnRfyj8XgMX+Anv8y4QPSZbOavBytsZMQTkiLy/l7a1P7
3HkVtgPyi4/w5rY/bYG5n4eOfge0pCFkA3NCESG0tLhOlv5lsPMt7IZqTpcAs4WXcwTwkqecqMJ/
VvFKrLsd7HuelXfNQu46DxD1neUrDOtujx/S4kM6z991ELwQFyIPnxQdHxPg+jsrF/OkY2vJwVht
/Thd3iXF22Yh2Vp95NZlnxaYYTlrFnLLBthwF6t13jkcGn9pfdrzD+nNrb+PQ1wL32fLrhGk/Wh9
2u+TIk+3xVkhILbvi4Qgq3lIvTdRwayP/CS7LpLFOimapbSwlPfNCxP9L1epd+PuLojs9pdP0oIk
3182hB2KNPWtK/k/qxHOi5y4xnPuNEPb1/2hXOJzPCM4XR7r8z692XAOjudsXnedLPynDZFF/ZgW
nQ0GQdBu3B/BkC6TBz+ec3V1qxmeJ+tOCQlaq/2Bn2fr27Ibmrj2ausDTxf5u+RtZwOL22Nd+HmG
XydkXq1TP7ZFTyPA6uXf0rvrvCzmzVryaoiXNj/uDzxc5osZNmkWcutK98NqEHCYxMdJaBEPsKx8
e7OMe9gQ8OKLlHSq2Ch8MUOi+aj9DfwiL977pRkkmu3Lvsy7Fz404hDLFutynngFXNib9oVf5dxy
/sEbqhHVus90otPuwpIyMy/svCa4lo88hMg6pvdAcc0TahND/Gt+3H+jTd8lJHSFFwkj9Bdg4ffp
zL886N8IsWy2/lCdumYxZ4sQV97rtwUm9oJLpFqaj9nfxq+X2TqdAdUu57PcTxsPA+y5NwRXN+y7
c1hkzcM6m4wDnEAh49Rz54W/oUNkNdO06PAoaAFrvsD+1oaLkPbynwlevNNCm10IpgqOeX3L2jfp
rJvp0QUVIp57lq/yd561T6QnKK2yL3unbajW/w2NSrzFkz8i1iX8KFn4F9Dua+LrvQjaIaC/oleM
JDHNA9AaRubX0v42OpWwUdt/dNGm5m1FTps//BKv7EmaU8hImi0u96VJdF/e8LvT5FflauWv6mb9
WJdVUcnP6WnJ2vW024z2BVPugpp3/b62nSx5eMTE2/8f+wDGhe7gxpZ6+hBRzvnDfQfzlOCddRs8
ST4kvSkI832zlnveEJXdp8Bc3qLqgLI+79NVkaR+kB7CuDzrX5uHcwYIEef9mBezjglCXN/PyvdQ
H7ynVZuS1bLPU4oiuf/G1A9sXffPpD/NKs606ou2LvpT0gE6B+qpt646TcpZ1jstkm5MJ6Vd8+IP
ndKC66+zrlrH5Xrm3sVdBvujU6kPQV75x3S1hki29EoYwxDMkn9K7zoJVojKyBNBBL0f0mx+u141
b057jxlZIZzmVbm83lYcoLGBLvIQaMTpddm7LFdeMFGvHiDb+udXF9OLV28uHv9LT68WeL837e5O
+pbp02J6iFq5NVBrN3bz9aIDVBX+kLH7z/NbsCMoFZ4HDZASn4I/XCfZL/7CAbzcacGB9sPVAI4Z
3zNfQCRc3bZPcwi85BJ2PsVZb9kQD3xbdl9agFvvrCiXadZ+1lGAZz1PQNhn/jsLUcyYFlnvOZeG
58RCgEX0xPh9ICEqDTSqzXvP9K/p6au2iRmv2fxoAHTghsCh841Mn2eQlburBvAPPyb3vmtwQyqt
wcqzh2L+8KHrzphpbjdDhWk9y4vU224o0NnXnuYleNmWtQNsjGfkX29vN00S4Fw/TzodBaMAaASo
YZJvHJEQzWOgtHM68/zXF6Jt9jJZzLJ3flg8CMGcZ+HkoXumQ3AFX6T3nULUUYBXp84uWAFbA9cQ
QNVL6ssbGzkEAeUlPZDZ/f0GCVkjU60uaUpBI7nHbTRLKU1Az675cX+Xf3WbZN1KpZMltz7yVfJL
tmlpJIUCPHOSvff9/jBEhCGsUWFhd3cwqdX+zK8/XKdbzBGCIvAmS9c0WTbP6LZGCFf3dF0W5X19
ENuroykcouHhWblMVrdZse0TGOcUID6Y3oM0LB62+RIUskPENZfZbEYR7CJZrdsWqnDgzx970n20
Y3aj6tPb7G1OiL7FRKgXosgTAPly90PSe0ar7uK///XfVm+TBwlDzOaes6HuhE5WAADvKrvLi/5z
JfRtizHxrRqaZvU705RY/m3ZvPM/Pc6S/IE0J+v9VC5nfp/CCbO4nfab9UMf529nee9PvavkLdlf
5usyIKRziPZq823399XPkjIrMg/eokubwWAnAUK8l0l/kfVvIL/2V6uyeVgHhVafEeDdT0mQt6wc
JIq8X992opHqsXf67q+HBzHr/Q+JBy1BvW/ElGi/a4bYNT9+7gR8vTeB/p+5aoc3/+RGfOGgr6VN
spinHTQ/gKOgvRzgunmXchABXNtZvl4R03nLDkKsSzznoZIh4s8z4qLlLGubIESIeH6bzNprhiBE
Ne3YoumoUfJc6av3IQHCLLdo7+8evzr/e2/pAJsN1C8tcr/et1vfYndgdZ4ThfjAQ4guznM8ADSW
3unPhSOKNeZvmyVEQeo8uU97b9Ji5sVQ0oT95IL2E1Z5/EsGkdlvWZcInnXdi/nD/bpZRk4jBAJx
8VcEwXJc3EKyO0sfVJMQnvmpaf7tYHUhiHMX69ssv/dBpKMAB/FKrdDg5P7KGk5uNcST5No/hBpL
YF6UspHn8Xcz73af7M2NgOaM/VnPf/2vddqbkSA9fZd32qgR0bZ/wLN0+eAZQ8VCs4mfZ9fdEGAQ
orhB/pavb72bBOZkkOftWCFED/8lyiHzZIUUX/OELq8JcZHQuJOv/VSW4ZvNx3wu0t29jZWVv8+a
ddzjhhCAYdnOogHO8SVX6U23mSTA5r1MwCRAP3x3xqi/xiwG8+Yf5Ce7CicawWb1ai8you5mGffi
Qrh2t2rHECE6Uyt32T/LkEnys/4Q6jeviOl90R4m0DS22f/tVaWuKshqVpOlnSK89f0BIKWdDhtm
yDYfY3hoNF6LpPc8pcTarOYeehDAXUxp3+lUpZhk03yM4aGRJ/PzpxB33VXuJyFMrA7wqL/+e967
yu9+/Q/X2P+y+PU/lzeZr+g01Nhw6waBV5V16mkMHw2wbrL80HV2wxAI7+v5xikMwZwgDX4LxaH3
fbLyAoFhCKID2sdZJ451w76tL+8CmEHaVs3rcidQA0WsC/9lI+4ehihh/CW7u06u3/seIwQ3tfKh
043zHaKn8oyizhXhi8eAHu+m/349AJCuAjQTmpLMubTH5TR/px54fBDgORmWfwGHcCjIbaUbghYh
ulAv07911NvcfGjr2ayk1V7qAk7d5XCpyI/RBs2xr4KHAPfl66oBcYq8lE/lcEM9rd/jI7wEKNaB
1ytB+897sdVvrDieIy1zfZ36l/5H1dZd63+9A8woSzolf8sBllo3L2JDLtw/vPkNNtjxd6LQH3dI
Y3sfq5bReU/1V/6NWwCF2i31G1essq3bDZq2IBy/70kvyiL3A7xKC8z0mBVH73TLEXN3hGltJ5O1
Eai7nk7TunVCtPnMley+aW2MnHTe3Lbmx85nlJ/GZlSuZ0/XsO1/awnI1S2SN4s0Kb77HwAAAP//
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Tabelle1!$B$2:$B$174</cx:f>
        <cx:nf>Tabelle1!$B$1</cx:nf>
        <cx:lvl ptCount="173" name="AIDS Deaths per 100.000">
          <cx:pt idx="0">&lt;1</cx:pt>
          <cx:pt idx="1">&lt;1</cx:pt>
          <cx:pt idx="2">&lt;1</cx:pt>
          <cx:pt idx="3">&lt;1</cx:pt>
          <cx:pt idx="4">&lt;1</cx:pt>
          <cx:pt idx="5">&lt;1</cx:pt>
          <cx:pt idx="6">&lt;1</cx:pt>
          <cx:pt idx="7">&lt;1</cx:pt>
          <cx:pt idx="8">&lt;1</cx:pt>
          <cx:pt idx="9">&lt;1</cx:pt>
          <cx:pt idx="10">&lt;1</cx:pt>
          <cx:pt idx="11">&lt;1</cx:pt>
          <cx:pt idx="12">&lt;1</cx:pt>
          <cx:pt idx="13">&lt;1</cx:pt>
          <cx:pt idx="14">&lt;1</cx:pt>
          <cx:pt idx="15">&lt;1</cx:pt>
          <cx:pt idx="16">&lt;1</cx:pt>
          <cx:pt idx="17">&lt;1</cx:pt>
          <cx:pt idx="18">&lt;1</cx:pt>
          <cx:pt idx="19">&lt;1</cx:pt>
          <cx:pt idx="20">&lt;1</cx:pt>
          <cx:pt idx="21">&lt;1</cx:pt>
          <cx:pt idx="22">&lt;1</cx:pt>
          <cx:pt idx="23">&lt;1</cx:pt>
          <cx:pt idx="24">&lt;1</cx:pt>
          <cx:pt idx="25">&lt;1</cx:pt>
          <cx:pt idx="26">&lt;1</cx:pt>
          <cx:pt idx="27">&lt;1</cx:pt>
          <cx:pt idx="28">&lt;1</cx:pt>
          <cx:pt idx="29">&lt;1</cx:pt>
          <cx:pt idx="30">&lt;1</cx:pt>
          <cx:pt idx="31">&lt;1</cx:pt>
          <cx:pt idx="32">&lt;1</cx:pt>
          <cx:pt idx="33">&lt;1</cx:pt>
          <cx:pt idx="34">&lt;1</cx:pt>
          <cx:pt idx="35">&lt;1</cx:pt>
          <cx:pt idx="36">&lt;1</cx:pt>
          <cx:pt idx="37">&lt;1</cx:pt>
          <cx:pt idx="38">&lt;1</cx:pt>
          <cx:pt idx="39">&lt;1</cx:pt>
          <cx:pt idx="40">&lt;1</cx:pt>
          <cx:pt idx="41">&gt;1-5</cx:pt>
          <cx:pt idx="42">&gt;1-5</cx:pt>
          <cx:pt idx="43">&gt;1-5</cx:pt>
          <cx:pt idx="44">&gt;1-5</cx:pt>
          <cx:pt idx="45">&gt;1-5</cx:pt>
          <cx:pt idx="46">&gt;1-5</cx:pt>
          <cx:pt idx="47">&gt;1-5</cx:pt>
          <cx:pt idx="48">&gt;1-5</cx:pt>
          <cx:pt idx="49">&gt;1-5</cx:pt>
          <cx:pt idx="50">&gt;1-5</cx:pt>
          <cx:pt idx="51">&gt;1-5</cx:pt>
          <cx:pt idx="52">&gt;1-5</cx:pt>
          <cx:pt idx="53">&gt;1-5</cx:pt>
          <cx:pt idx="54">&gt;1-5</cx:pt>
          <cx:pt idx="55">&gt;1-5</cx:pt>
          <cx:pt idx="56">&gt;1-5</cx:pt>
          <cx:pt idx="57">&gt;1-5</cx:pt>
          <cx:pt idx="58">&gt;1-5</cx:pt>
          <cx:pt idx="59">&gt;1-5</cx:pt>
          <cx:pt idx="60">&gt;1-5</cx:pt>
          <cx:pt idx="61">&gt;1-5</cx:pt>
          <cx:pt idx="62">&gt;1-5</cx:pt>
          <cx:pt idx="63">&gt;1-5</cx:pt>
          <cx:pt idx="64">&gt;1-5</cx:pt>
          <cx:pt idx="65">&gt;1-5</cx:pt>
          <cx:pt idx="66">&gt;1-5</cx:pt>
          <cx:pt idx="67">&gt;1-5</cx:pt>
          <cx:pt idx="68">&gt;1-5</cx:pt>
          <cx:pt idx="69">&gt;1-5</cx:pt>
          <cx:pt idx="70">&gt;1-5</cx:pt>
          <cx:pt idx="71">&gt;1-5</cx:pt>
          <cx:pt idx="72">&gt;1-5</cx:pt>
          <cx:pt idx="73">&gt;1-5</cx:pt>
          <cx:pt idx="74">&gt;1-5</cx:pt>
          <cx:pt idx="75">&gt;1-5</cx:pt>
          <cx:pt idx="76">&gt;1-5</cx:pt>
          <cx:pt idx="77">&gt;5-10</cx:pt>
          <cx:pt idx="78">&gt;5-10</cx:pt>
          <cx:pt idx="79">&gt;5-10</cx:pt>
          <cx:pt idx="80">&gt;5-10</cx:pt>
          <cx:pt idx="81">&gt;5-10</cx:pt>
          <cx:pt idx="82">&gt;5-10</cx:pt>
          <cx:pt idx="83">&gt;5-10</cx:pt>
          <cx:pt idx="84">&gt;5-10</cx:pt>
          <cx:pt idx="85">&gt;5-10</cx:pt>
          <cx:pt idx="86">&gt;5-10</cx:pt>
          <cx:pt idx="87">&gt;5-10</cx:pt>
          <cx:pt idx="88">&gt;5-10</cx:pt>
          <cx:pt idx="89">&gt;5-10</cx:pt>
          <cx:pt idx="90">&gt;5-10</cx:pt>
          <cx:pt idx="91">&gt;5-10</cx:pt>
          <cx:pt idx="92">&gt;5-10</cx:pt>
          <cx:pt idx="93">&gt;5-10</cx:pt>
          <cx:pt idx="94">&gt;5-10</cx:pt>
          <cx:pt idx="95">&gt;10-25</cx:pt>
          <cx:pt idx="96">&gt;10-25</cx:pt>
          <cx:pt idx="97">&gt;10-25</cx:pt>
          <cx:pt idx="98">&gt;10-25</cx:pt>
          <cx:pt idx="99">&gt;10-25</cx:pt>
          <cx:pt idx="100">&gt;10-25</cx:pt>
          <cx:pt idx="101">&gt;10-25</cx:pt>
          <cx:pt idx="102">&gt;10-25</cx:pt>
          <cx:pt idx="103">&gt;10-25</cx:pt>
          <cx:pt idx="104">&gt;10-25</cx:pt>
          <cx:pt idx="105">&gt;10-25</cx:pt>
          <cx:pt idx="106">&gt;10-25</cx:pt>
          <cx:pt idx="107">&gt;10-25</cx:pt>
          <cx:pt idx="108">&gt;10-25</cx:pt>
          <cx:pt idx="109">&gt;10-25</cx:pt>
          <cx:pt idx="110">&gt;10-25</cx:pt>
          <cx:pt idx="111">&gt;10-25</cx:pt>
          <cx:pt idx="112">&gt;10-25</cx:pt>
          <cx:pt idx="113">&gt;10-25</cx:pt>
          <cx:pt idx="114">&gt;10-25</cx:pt>
          <cx:pt idx="115">&gt;10-25</cx:pt>
          <cx:pt idx="116">&gt;10-25</cx:pt>
          <cx:pt idx="117">&gt;10-25</cx:pt>
          <cx:pt idx="118">&gt;10-25</cx:pt>
          <cx:pt idx="119">&gt;10-25</cx:pt>
          <cx:pt idx="120">&gt;10-25</cx:pt>
          <cx:pt idx="121">&gt;10-25</cx:pt>
          <cx:pt idx="122">&gt;25-50</cx:pt>
          <cx:pt idx="123">&gt;25-50</cx:pt>
          <cx:pt idx="124">&gt;25-50</cx:pt>
          <cx:pt idx="125">&gt;25-50</cx:pt>
          <cx:pt idx="126">&gt;25-50</cx:pt>
          <cx:pt idx="127">&gt;25-50</cx:pt>
          <cx:pt idx="128">&gt;25-50</cx:pt>
          <cx:pt idx="129">&gt;25-50</cx:pt>
          <cx:pt idx="130">&gt;25-50</cx:pt>
          <cx:pt idx="131">&gt;25-50</cx:pt>
          <cx:pt idx="132">&gt;25-50</cx:pt>
          <cx:pt idx="133">&gt;25-50</cx:pt>
          <cx:pt idx="134">&gt;25-50</cx:pt>
          <cx:pt idx="135">&gt;25-50</cx:pt>
          <cx:pt idx="136">&gt;25-50</cx:pt>
          <cx:pt idx="137">&gt;25-50</cx:pt>
          <cx:pt idx="138">&gt;25-50</cx:pt>
          <cx:pt idx="139">&gt;25-50</cx:pt>
          <cx:pt idx="140">&gt;25-50</cx:pt>
          <cx:pt idx="141">&gt;25-50</cx:pt>
          <cx:pt idx="142">&gt;25-50</cx:pt>
          <cx:pt idx="143">&gt;25-50</cx:pt>
          <cx:pt idx="144">&gt;25-50</cx:pt>
          <cx:pt idx="145">&gt;25-50</cx:pt>
          <cx:pt idx="146">&gt;25-50</cx:pt>
          <cx:pt idx="147">&gt;50-75</cx:pt>
          <cx:pt idx="148">&gt;50-75</cx:pt>
          <cx:pt idx="149">&gt;50-75</cx:pt>
          <cx:pt idx="150">&gt;50-75</cx:pt>
          <cx:pt idx="151">&gt;50-75</cx:pt>
          <cx:pt idx="152">&gt;50-75</cx:pt>
          <cx:pt idx="153">&gt;50-75</cx:pt>
          <cx:pt idx="154">&gt;50-75</cx:pt>
          <cx:pt idx="155">&gt;50-75</cx:pt>
          <cx:pt idx="156">&gt;50-75</cx:pt>
          <cx:pt idx="157">&gt;75-100</cx:pt>
          <cx:pt idx="158">&gt;75-100</cx:pt>
          <cx:pt idx="159">&gt;75-100</cx:pt>
          <cx:pt idx="160">&gt;75-100</cx:pt>
          <cx:pt idx="161">&gt;75-100</cx:pt>
          <cx:pt idx="162">&gt;75-100</cx:pt>
          <cx:pt idx="163">&gt;75-100</cx:pt>
          <cx:pt idx="164">&gt;75-100</cx:pt>
          <cx:pt idx="165">&gt;75-100</cx:pt>
          <cx:pt idx="166">&gt;75-100</cx:pt>
          <cx:pt idx="167">&gt;75-100</cx:pt>
          <cx:pt idx="168">&gt;75-100</cx:pt>
          <cx:pt idx="169">&gt;75-100</cx:pt>
          <cx:pt idx="170">&gt;75-100</cx:pt>
          <cx:pt idx="171">&gt;100-150</cx:pt>
          <cx:pt idx="172">&gt;100-150</cx:pt>
        </cx:lvl>
      </cx:strDim>
      <cx:strDim type="cat">
        <cx:f>Tabelle1!$A$2:$A$174</cx:f>
        <cx:nf>Tabelle1!$A$1</cx:nf>
        <cx:lvl ptCount="173" name="Country names">
          <cx:pt idx="0">Bhutan</cx:pt>
          <cx:pt idx="1">Cambodia</cx:pt>
          <cx:pt idx="2">Dem. People's Republic of Korea</cx:pt>
          <cx:pt idx="3">Eritrea</cx:pt>
          <cx:pt idx="4">Lao People's Democratic Republic</cx:pt>
          <cx:pt idx="5">Mongolia</cx:pt>
          <cx:pt idx="6">Solomon Islands</cx:pt>
          <cx:pt idx="7">Timor-Leste</cx:pt>
          <cx:pt idx="8">Turkmenistan</cx:pt>
          <cx:pt idx="9">Burundi</cx:pt>
          <cx:pt idx="10">Tanzania</cx:pt>
          <cx:pt idx="11">Viet Nam</cx:pt>
          <cx:pt idx="12">Papua New Guinea</cx:pt>
          <cx:pt idx="13">Thailand</cx:pt>
          <cx:pt idx="14">Fiji</cx:pt>
          <cx:pt idx="15">Niger</cx:pt>
          <cx:pt idx="16">Burkina Faso</cx:pt>
          <cx:pt idx="17">China</cx:pt>
          <cx:pt idx="18">Benin</cx:pt>
          <cx:pt idx="19">Rwanda</cx:pt>
          <cx:pt idx="20">Democratic Republic of the Congo</cx:pt>
          <cx:pt idx="21">Mozambique</cx:pt>
          <cx:pt idx="22">Uganda</cx:pt>
          <cx:pt idx="23">Singapore</cx:pt>
          <cx:pt idx="24">Côte d'Ivoire</cx:pt>
          <cx:pt idx="25">Sri Lanka</cx:pt>
          <cx:pt idx="26">New Zealand</cx:pt>
          <cx:pt idx="27">South Sudan</cx:pt>
          <cx:pt idx="28">Nigeria</cx:pt>
          <cx:pt idx="29">Guinea</cx:pt>
          <cx:pt idx="30">Chad</cx:pt>
          <cx:pt idx="31">Brunei Darussalam</cx:pt>
          <cx:pt idx="32">Somalia</cx:pt>
          <cx:pt idx="33">Mali</cx:pt>
          <cx:pt idx="34">Togo</cx:pt>
          <cx:pt idx="35">Mauritius</cx:pt>
          <cx:pt idx="36">Comoros</cx:pt>
          <cx:pt idx="37">Tajikistan</cx:pt>
          <cx:pt idx="38">Madagascar</cx:pt>
          <cx:pt idx="39">Sierra Leone</cx:pt>
          <cx:pt idx="40">Malawi</cx:pt>
          <cx:pt idx="41">Korea</cx:pt>
          <cx:pt idx="42">Angola</cx:pt>
          <cx:pt idx="43">Ghana</cx:pt>
          <cx:pt idx="44">Malaysia</cx:pt>
          <cx:pt idx="45">Cuba</cx:pt>
          <cx:pt idx="46">Central African Republic</cx:pt>
          <cx:pt idx="47">Botswana</cx:pt>
          <cx:pt idx="48">Ethiopia</cx:pt>
          <cx:pt idx="49">Japan</cx:pt>
          <cx:pt idx="50">Liberia</cx:pt>
          <cx:pt idx="51">Cameroon</cx:pt>
          <cx:pt idx="52">Congo, Republic</cx:pt>
          <cx:pt idx="53">Uzbekistan</cx:pt>
          <cx:pt idx="54">Zimbabwe</cx:pt>
          <cx:pt idx="55">Zambia</cx:pt>
          <cx:pt idx="56">Senegal</cx:pt>
          <cx:pt idx="57">Haiti</cx:pt>
          <cx:pt idx="58">Lesotho</cx:pt>
          <cx:pt idx="59">Yemen</cx:pt>
          <cx:pt idx="60">Uruguay</cx:pt>
          <cx:pt idx="61">Guinea-Bissau</cx:pt>
          <cx:pt idx="62">Syrian Arab Republic</cx:pt>
          <cx:pt idx="63">Nicaragua</cx:pt>
          <cx:pt idx="64">Barbados</cx:pt>
          <cx:pt idx="65">Gabon</cx:pt>
          <cx:pt idx="66">Kenya</cx:pt>
          <cx:pt idx="67">Sudan</cx:pt>
          <cx:pt idx="68">Venezuela</cx:pt>
          <cx:pt idx="69">Myanmar</cx:pt>
          <cx:pt idx="70">Australia</cx:pt>
          <cx:pt idx="71">Pakistan</cx:pt>
          <cx:pt idx="72">Mauritania</cx:pt>
          <cx:pt idx="73">Bangladesh</cx:pt>
          <cx:pt idx="74">Cyprus</cx:pt>
          <cx:pt idx="75">Afghanistan</cx:pt>
          <cx:pt idx="76">Nepal</cx:pt>
          <cx:pt idx="77">Gambia</cx:pt>
          <cx:pt idx="78">Algeria</cx:pt>
          <cx:pt idx="79">United Arab Emirates</cx:pt>
          <cx:pt idx="80">Namibia</cx:pt>
          <cx:pt idx="81">Indonesia</cx:pt>
          <cx:pt idx="82">Norway</cx:pt>
          <cx:pt idx="83">Equatorial Guinea</cx:pt>
          <cx:pt idx="84">Djibouti</cx:pt>
          <cx:pt idx="85">Egypt</cx:pt>
          <cx:pt idx="86">Finland</cx:pt>
          <cx:pt idx="87">Philippines</cx:pt>
          <cx:pt idx="88">Iceland</cx:pt>
          <cx:pt idx="89">Estonia</cx:pt>
          <cx:pt idx="90">Qatar</cx:pt>
          <cx:pt idx="91">Trinidad and Tobago</cx:pt>
          <cx:pt idx="92">Jamaica</cx:pt>
          <cx:pt idx="93">Maldives</cx:pt>
          <cx:pt idx="94">India</cx:pt>
          <cx:pt idx="95">Latvia</cx:pt>
          <cx:pt idx="96">Eswatini</cx:pt>
          <cx:pt idx="97">Belarus</cx:pt>
          <cx:pt idx="98">Azerbaijan</cx:pt>
          <cx:pt idx="99">Kazakhstan</cx:pt>
          <cx:pt idx="100">Denmark</cx:pt>
          <cx:pt idx="101">Slovakia</cx:pt>
          <cx:pt idx="102">Lebanon</cx:pt>
          <cx:pt idx="103">West Bank and Gaza Strip</cx:pt>
          <cx:pt idx="104">Morocco</cx:pt>
          <cx:pt idx="105">Turkey</cx:pt>
          <cx:pt idx="106">Serbia</cx:pt>
          <cx:pt idx="107">Libya</cx:pt>
          <cx:pt idx="108">Saudi Arabia</cx:pt>
          <cx:pt idx="109">El Salvador</cx:pt>
          <cx:pt idx="110">Lithuania</cx:pt>
          <cx:pt idx="111">Cabo Verde</cx:pt>
          <cx:pt idx="112">Guyana</cx:pt>
          <cx:pt idx="113">Germany</cx:pt>
          <cx:pt idx="114">Kyrgyzstan</cx:pt>
          <cx:pt idx="115">Suriname</cx:pt>
          <cx:pt idx="116">Bahrain</cx:pt>
          <cx:pt idx="117">Greece</cx:pt>
          <cx:pt idx="118">Kuwait</cx:pt>
          <cx:pt idx="119">Dominican Republic</cx:pt>
          <cx:pt idx="120">Guatemala</cx:pt>
          <cx:pt idx="121">Paraguay</cx:pt>
          <cx:pt idx="122">Jordan</cx:pt>
          <cx:pt idx="123">Tunisia</cx:pt>
          <cx:pt idx="124">Russian Federation</cx:pt>
          <cx:pt idx="125">Albania</cx:pt>
          <cx:pt idx="126">Ukraine</cx:pt>
          <cx:pt idx="127">Oman</cx:pt>
          <cx:pt idx="128">Malta</cx:pt>
          <cx:pt idx="129">Honduras</cx:pt>
          <cx:pt idx="130">Georgia</cx:pt>
          <cx:pt idx="131">Iraq</cx:pt>
          <cx:pt idx="132">Austria</cx:pt>
          <cx:pt idx="133">Canada</cx:pt>
          <cx:pt idx="134">Israel</cx:pt>
          <cx:pt idx="135">Costa Rica</cx:pt>
          <cx:pt idx="136">Belize</cx:pt>
          <cx:pt idx="137">South Africa</cx:pt>
          <cx:pt idx="138">Croatia</cx:pt>
          <cx:pt idx="139">Ireland</cx:pt>
          <cx:pt idx="140">Bahamas</cx:pt>
          <cx:pt idx="141">Portugal</cx:pt>
          <cx:pt idx="142">Slovenia</cx:pt>
          <cx:pt idx="143">Poland</cx:pt>
          <cx:pt idx="144">Hungary</cx:pt>
          <cx:pt idx="145">Luxembourg</cx:pt>
          <cx:pt idx="146">Switzerland</cx:pt>
          <cx:pt idx="147">Bulgaria</cx:pt>
          <cx:pt idx="148">Netherlands</cx:pt>
          <cx:pt idx="149">Moldova</cx:pt>
          <cx:pt idx="150">Iran</cx:pt>
          <cx:pt idx="151">Romania</cx:pt>
          <cx:pt idx="152">Sweden</cx:pt>
          <cx:pt idx="153">Panama</cx:pt>
          <cx:pt idx="154">Colombia</cx:pt>
          <cx:pt idx="155">Armenia</cx:pt>
          <cx:pt idx="156">Czech Republic</cx:pt>
          <cx:pt idx="157">Montenegro</cx:pt>
          <cx:pt idx="158">Ecuador</cx:pt>
          <cx:pt idx="159">Bolivia</cx:pt>
          <cx:pt idx="160">Bosnia and Herzegovina</cx:pt>
          <cx:pt idx="161">France</cx:pt>
          <cx:pt idx="162">North Macedonia</cx:pt>
          <cx:pt idx="163">Chile</cx:pt>
          <cx:pt idx="164">United States</cx:pt>
          <cx:pt idx="165">Mexico</cx:pt>
          <cx:pt idx="166">Brazil</cx:pt>
          <cx:pt idx="167">Argentina</cx:pt>
          <cx:pt idx="168">United Kingdom</cx:pt>
          <cx:pt idx="169">Italy</cx:pt>
          <cx:pt idx="170">Spain</cx:pt>
          <cx:pt idx="171">Peru</cx:pt>
          <cx:pt idx="172">Belgium</cx:pt>
        </cx:lvl>
      </cx:strDim>
    </cx:data>
  </cx:chartData>
  <cx:chart>
    <cx:plotArea>
      <cx:plotAreaRegion>
        <cx:series layoutId="regionMap" uniqueId="{021E83EF-7747-430A-85E6-9BCCDA4C9A6B}">
          <cx:tx>
            <cx:txData>
              <cx:f>Tabelle1!$B$1</cx:f>
              <cx:v>AIDS Deaths per 100.000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7J3bchtJkqZfhaab2TVboJBnZNvUmPEkiiKpVhFU1ZbukmQWiRYJsHEoFXVdz7BPMI+w1ld9pxfb
zzORQKQjCCTIrEVecGyseyaDQTn9j/Dws//n1R9/u7pLk9HOH/d3g/Hfrv748c3tZPLwtx9+GF/d
pvfJuH3fvxoNx8PfJu2r4f0Pw99+61+lP1yPkq/9wc0Pbsfxf7i6TUaT9I83//Wf/LabdHg6vEom
/eHgp2k6ejxPx9O7yXjFmnVp52o4HUxk+w2/6cc3p8lw/GYnHUz6k8eLx4f0xzelH3iz84P+NUv/
5M4dVE2m1+x1um0/9r2443ejMOp04+6bnbvh4KZY7njtKIw9v+v4fuA5blD80x+Se7avIyYjJbm+
HqXj8c7sv4tdJbKLj/3xcD//e/eHQt/pbvYH/VDm53/9p/rAn6i+GCzX/Fi3pDneu7r9ml6ng+JP
fznXQ7fd9bq+70VB6HS8wAnLXA/bke91otBzfT90u7FT/NM516sQZOf8Yqfi/mJBI9A73D4Ce8ng
5i65TsdXtwUnXg6C67Vj3wm73QAY4igMyiDEnbbbDQPfj+K42/H5ueKfzkGoSJMdh9JmBUVpTaOx
d7B9NL7/efP4MKnzPrhhO+gEbhCGgdv13I7HgTekkBu3kU6OH3pO/gNlJKrQY4dhsVNhsFjQABwe
bR+A9+l9ndx3gjYSvtN1OlEUIJG6fon7ftQOPG4CT4ArD4TPcv785BdhLTV23s+2KcbPvmqu/9oA
IXQ8uB4O0nG/Tta3Om0njkNe3k4YeTwF/E+J+Y7jtzsdfsSLu7EbRF31FFQjyo6AuVfBYC5pLI4b
IIJOhnfT+8taoeA1AANegsDxuoGvFKFW5LU7vNndwIndbuR0YnULKlFkx8HYqmAwVjQK+3/fvhy6
SAbjZNBPCnnw8je5FbbdMPRRefzIRyX1Oiicxkvg+W3EFJfEBQeLPlqFIjsIi50Kg8WChuDi8/Yh
2Bve9X+v9R60HLRPB2Xf7QauE8l/liBohX47DKLQ9dzY6ThBqG2CKiTZMVjsVBgsFjQGew24BufT
ZHBd5yVw2jESv9PtIPQDBFJUAgBtiJegyw1w4o7DDyibbD05du4X+xTvi8+a8+e/bP/095K74T2P
co2mWStuh66LoO96ceQ6YRSXue+EPNlg4nV4kkN/SRuqRJIdAGOrwsBY0TD09rYPw0lyfzm8xjir
8RI4LlLICXzHiYKu7yKGSpfA6fjtmKUQ30WulRaPUK6UViPJjoO5VwFhLmkkTt41AInRENdOnffB
D9qO34H/Lo9CVzwWZRzCNq+14/mx03WdZVfFSQWCnkBhvlNjMF/QCLw73z4Cp+lkcsd7UBzHl+tE
QdhGH+1gnLlonRH6UQkBl4vgRh3HM+SVaZ5VIciOwGKnQmCxoBE4/Xn7CHz/c3LbHz7Uegu6bXxx
XT/oRt2wg53sl3Uij0cDX13gcQv8IMr8FyYG1Uiyo2DuVTiYSxqJw4vtI3Ex6g/618n1znRwvXMx
vExuhvVdC6eD5HECnojQj0Q6lQVTK3Tabixr2SMedkVwmZhsSJwdHOsvUShZf0bDddEAuA54wfuX
00m/YNTLZZfjtCPeBg+L2nMINDhYzYY557vtIIq9yPU7YacTdIO4+KfzV7wSRXZkjK0KD2NFo3Dw
fvuX5mR6WaMa5TptBBY+C+xpD+epVwagFXVRo/wQG4Pnww+X3RprqLEzP/8bFN/zj5rl+5+2z/KP
ycM0aX1IpzfT/iCtkfu4M8KOi5YaR8TWHDeWIIJx/gmqtd0APbaDue26WQjClFEbEGYHYukXKEyW
1jU8Hxvg7j7BxhvVqdO2EEth6CKXYHzk4/ErP+e+1/awPDwv7Ij1vfScVyDIDsd8o4Jh/l2z/+Rs
+7fjLLlObpLxl2RUCOeXvwstJ257EYFNPNohkskJy3LJ5+LweEdO6HV4FTKrw7wY1Wiyg2DuVTiY
SxqKswbchAuxsa/rg4HIj0fgE42263kRZp4KPqD2EvfE04emtaxArSXGzv/ij1C8Lz5rvl8cbP8K
HI36KUkgg3oNO6wGXmUHXzZXwXe0p8lFOeq6vB5kZyw5WatSZIegvFsBUV7UcBw1wMY+IUFluPM/
Ds5P/md9d6FFTkaEFYFPm+PeIfJfvgykC/Cty3vQRZnq8CoU//bM41SNKDsgpb9I4VFaI7lHJbos
ffhLc2G+/5/xJB2N0n6dmRgSYe4KS31kESa25LuUtCRxQcVEg2IebYQUb4X5GFSkyc750mbF+dKa
vgi7F9uXSz/308kguS/Y8fJ32fHEqMbHwetLrNMNYLWJRKeLvhohqVzfcZeDoBXosaMw36gQmH/X
3P/5w/a5f54+TC/v+l92shtaHwgkBeDxRtR0OrwOhKNxKpVhCNpE5gj+uFgUAYEKlZpUnTA7Gnq/
AkUva2z2G6ApfRpfpl/640lSY2jIx2pweInxcsdOGMdu2WoIsRpwcuAi72JcLF+OaiTZETH3KjTM
JY3EpwZEqHsEh2pNERAZhVFGigBCiFSATvm1cKN2JDkcXoDaFPNWg5L5Wqynxw5BsU+xv/isWf+5
AZZbj8RkXBs12m0OhnFILIKUpdAn8BOVeU9qRrsrjo4uP4bXT/vzqhD0BPfnf4rm/3xBI9BrgBg6
GN7jAv9CkgzGUrpTSM7iRNbwYHfbkpIXYSw74bJMakV4yWPJ7LPnajyDPjs+T/4iBdeTP6fRO2hA
YkfvEbuvxgfEC9odcoodwqmxH6Nnlb2BXreN3HI7RPgi15OAU3FOcgtjPTl2bIp9Coris+Z879ft
q1bE2dPRtEbWB/iTyOuISXQNY9I7hLemYku2gY/eSzhJ5FdH59RUoMfO+/lGxfz5d839/Qa8G0fJ
ZZ28R58N4i4Zxri/SZ1Bcw2J85jcJ0rUdZFRYBQGgRsp03otPXbez7Ypzs++ar4f7Tbg1Ke1JlPC
dlzYFJJ0IhcHk8+xL7Hdi0gsiDtkD+DxELNa2dUn68ixs322TbF99lWz/eRw+2zfG44HyPksSv0u
HX1Lb4aUdCWF8H35I02UhzoTqW+IES+dLInbPP5orJjcHVLOfEkxDqPin87l/jPosyPz5C9SWD35
cxq9vQZcmt3peDJK7mp9qFtuQGDap/BH0ivjTrds6ZHuJAEigkfyVCyXBlUjyY6RuVfBYi5pJHYb
EEbdvbtE0a1TYcLidrw49uX5kHvhlN8Nt9PGT0udHM95p+PG6tmoQs8TIMz/Eg3BfGEJgNPtC7Kf
Uxyzg/7NJB3vnHz/F/9XzY7agCIJqVkkERDH01LdIi70wME5gmuK2sVZEYVpez+DQDtAT/4ihdeT
P6fhO9rbPny7dzdpvQaH2yVXmYxBRFWWOahKHN02rxLFp5JI3iGdX5vrVQiy47PYqQBZLGgEDhrg
q3rbv5YcqOL5ffnL33LQsUgjwCtIMjMqllLBnChqk0VOCnOHRGapsC7+7fzpr0CQHYD5RsX/+XfN
/rcNSH1a3Nad3VFymftMDu/7o2SSFnx5OSZS9ytpH+BCfZGurgh42nlyJOtgLuLsImwzGu0wrf6L
FXarf1gDutsAzfrjbf+u//BAUlWNpnxEHFZUAkojScQlbFgyajBl2l0qk/DTZzXdujqpIkl2uEqb
FTqlNQ3Gx3fbf16Ox1XSF1R0eV2vhLypRcYt3e9Ct1E4SSbrU4j+un+ektZadVPSM1CAcCgFYe5d
LaflRyQ40boB3XRWn6KM6/Xk2I9gsU+dvuKzPnjHH7Z/8HbH6egyyZ7WWsNxHQDArxFnkWhdmEJO
Aa4kQkDU9LqWxNbKRNlhUNsVGmpVg7LbBFVnlAy+1GweSNaeK+HP2A1dfB26jQNxO/6n2wnxAsaU
u6sr8bYSSXY8zL0KDHNJI/H2fPvX4yQZJ1e3NYeqUfy7Id1N5s9g6ZEMI4RTjP8CvTOvoy7Uq1zt
rEaSHQlzr0LCXNJInDTgTpwlo+GXLzXWqHgOmRy0dXBIsaQUJSsWNRx/Uu1OrFpaa2AdRCSA84aY
ymYFguwgzDcqBObfNfvPGuDJu/j+79GXtEbri4AaXTM6uCy6nYBi0Uj5v4O2TycBHwwi+jpQyV7m
fgV67Nyfb1Tcn3/X3L9ogBg6S+7S6/7vdWrqBH4IdqKjkyvD//oUosBi4wJIUw0JTOPaCwUeWS6f
/wo02TEw/hyFgrGicThrQPli7274Nan1GvjdNlaST2+TIv5QAoFUfCRTVxIsyW/Flap8EFUIsmOw
2KkgWCxoBHon23+Qe6irtZoKUuXjdfDuFLpqWQ7hxiZ/g9o4nmM3xCuhbkEFep7gf/GHaPYX3zX3
z3vb5/5eendTK/cDpJBPOh7dNGjaQPZS2VCjmwlCqsMTwBtAqqWn3uAK9Ni5P9+ouD//rrm/1wCP
TS+ZXvdbmfetzpcAp4yDTRARx+E5dkOn7LThgiB6yCuT5O/lYofKRNmBUNsVHGpVg9JrgGK0S7nD
XVI8jS/3gLZorkFmAIYx9eq0DqDLT/lFIB8/ohqUnnyRh4/UVwHp9fTYgSj2KQSKz5r1uw1IATuf
jiu5zcr9SVd1XKUuXfq9eWS70FUv0klgcYxKJKDwXneIberXuApBdu4vdir+LxY0AucNiCofpcNR
vQ8CVecdJ/Lx20nsXjU0ofYTZYhMDHK8cVcAQHHvctO4Cjl2/i92Kv4vFjT/jxrwIpxJXdNdnWYZ
biLhL9YuDojMN1eWPiQR04kP3uPnnyWLlYyCCgTZEVj8KQqBxYJG4KwB/tPT6R/p/eV0dFOcxJe/
AH7cjiRtwnFIEMvq/ksQhMggl2YmSCF6T+JfVSZBJYrsGBhbFQjGikbhtAFy6Gw4lkqGL/WBIMFh
YvMetbd0FUP78crpLaQLB1QhxjTAkhy+Zeu4AkV2EBZ/i8JgsaAhOGuAf07MRnIS61RMkUVkP/ik
q6D5zwrNDQcF3VcpwaU1CTmSBBwp6yngz1+DShTZMTC2KhCMFY1C77gBBtr07iapN0+FF5lDTrE/
JnDWZUwZyNS7eaKMcg+yjDulj+5VociOgrFVoWCsaBT2jraPwvvkPqGwpDiOL38SmARA0UGH/8lb
0qtcoRaZKtQkkBRB0VXWk0EpRhUIskMw36gAmH/X7H/fgBT58+n99/+uWRQFqEXkLMw1U3UJ6PNG
czFar5IlLMUhShRVosiOgLFVYWCsaBTOG2Cd9fr3l8nl17S+WyCNSbgCRCntHauyVvRuSAxTHEk6
uaQKPXYIFjsVAosFDcDnX7YvhT4MR9f3eKvpjF7vsyxtq0CBLjwEDvLeI8azTFcrLGT8El3CyJaM
+epk2dHQ+xUmelkjc9YAJ/aHPiNLRpLxU+PtCFwUVimrnXfmKZkNFFlJUhbzG3zpo053vuJi5tpS
RZqewMT8gzQg5ppG40MDMrPpLTZO0yr5V9UdSS1cFVL+T7Et3aL5b+lIYlwSuooR2MGxTdmb2Bbi
9zbt6Go0PQGG8fdoLIylJSgaYEQcT2ouFgEGSntwV+Rtiokjl2FwKf4hzYKu9RS5LeVYVyDHDsF8
o+L//Ltm/vHF9t8LqsAea9RZXyvcJtnhuFGjxnTq5Wl/ckuT+jrbMAS0DiOEIPN48rAa6qghfLIk
a5ks5hNdo65WOouZwgeKkulqQ95+7Ocb1bGff9fH/rQBx773UHdhFLmP0v8FF7VMCohVWUELkSSe
I9bwW2DVeeolrkCQnf3zjYr98++a/YdNCSlPa2yT9BpS3iDvW/Ivr2pUQl+zTNVIyUpPgKgFj4UM
frm36FXpyaZ5VmL9xXT0hYFtNXejonskjmsK+yMUffJb1AzJgGXJa6SBZzaXQWv/VYmyPwPl3eot
KC/qB+GiAd67vVHyrX9X321o0Yw+Qseh9pU4DanVqs95i8JZaYuEIwPMpCeVSvGCoDGlUs9RiIyt
CgdjRYOwd759W4A8zORxXKdOyqg8jCy6cxLBp4+nntJA3x3uBEl2TLvFsZTdGFMnrUKQ/TosdioI
FgsagbNft4/APuV5NT7MLQKWDtWsMNfax7MVMZKBIJr04aG9Id0+iXeaAKylx8792TbF+tlXzff9
BniDesN7fBA12sGo+4h5WErLNSJlQVx2QTDDR2ZMxstDMCpQYuf5fKPi+vy75nuvAeGC4/EoSWsU
+x5SX4ZPMQ2PKSMEiCloMmxgGVYo/UMCl0Jjioqli6d53NeTY+d9sU+xvvisOX/cgBO/OxIFqMYT
7zOdGe8C/mZM4KyGqcR6EkqxiV18n2hHzA4T5chkfU7Pc57bxU7F/sWCBmC3ARrPh/5VMkpupjVC
QBIpBU0IHBzMMidPNfVqdel251FdRnMJ37XInkok2W+AsVWhYKxoGD40IHei9zpIXlV4//9tX36M
L6KQBC83gj0ZX0SqIuMTGEPFGUefMeS/tJKgrwdJ711amjOGRwmhdcTYz36+Sx37/KM+8ccN0PLz
rL7ha/bidvv2z7KZahT/rzlbg3XNMXQYpve1P/mWB+XrE0KSTU0kIMCmJaU3rx4zhJBkdWH4RsQA
8gFsTvFPzzIYr26/pv1vxUebULTLoV6xUYmi+Xctjfbfbd/ifTelI/bocdVfu8OIjepBeNpMOBID
Ix2F6G5ewW1wX2orxe0T4IbL2jspv88nIWfli2RnfrFP8b74rFn/7tP2Wf+REqZax6LizMHkJWmX
bKzl4m4ZMEX8i/R1aTSx3FkLcp6j/s+2Kb7Pvmq2f2yA5bWX3JIpOq7vxFPKFxLQxe9MgQZZDXo8
PBMFqVvq0CQwiND9l1qaVSDIfubnGxXz5981+/caEHo0enb1Jgl9zAY7vw8HO7u0t641e5doQAAW
AdnTXqaLkiJtyKGWlJWR4U6TTCqfLK6359NpB2vd71MYrvtxDe2nBkD7/c9/TpPJcNRP7uqeG+ng
z8saRxHeCSgaj8uOJRl9G4Z4lPB+SCKwTkPdiDI7fpZfoSCz/IRG6ein7T87B+n98IoGgv2rYvrC
1c7wt50J0xj2pZCsPsH4OkBM6U2Zeqx14I/JgPeoPq7LzAQZRyXDubt0n+qQ6WIKvi49gvHCUus8
K6dVGth6euwXpNinbkXxWV+Fj7vbvwoyTGsHrb8+5r+OC9sgD+Z4VHMCMEFl+sfSOd6Vsh0qR8pR
nxY9wGSImwQ8pXpqabr2cZYevuo02I9+sU8d/eKzPvrHh9s/+udE3OqNP7wW62zq/TiqeRCYCB+f
zmm4Vm1D8loMt2VCGC+DdCKMPNqVF0c993ysp8d+/It96vgXn/XxP2pA9IfszP5KL8OGTo/X7NMN
5P4+Gs91jRpPKFEHnHrU1zCnU1wbZY0nDjPrgdnZjH6Z9TsyY58na+mxn/tinzr3xWd97vcboPFk
EzNqDTu/Tqq9wpYabuz6PhxPanb/MZucTDsGAs/atDilW8AAl64ng2q5BfmwzrLwr0CP/RbMN6pr
MP+u78FhA9QfwoP/LP5+m4d/M/HvkcyI74+Cs1CyTxktUWI9qcHZ9I+ujOGkx4sl7LmyiYad7/wJ
7FJMzz9qjh//tH2F8/Bup5fc/Z5cD0f1MR6NJ6J5GnMe6bBM53GV8tvqMgySTKSAUZB56yLuhCn5
KxJlB6C0WeFQWtNw9H7ePhzvhoPrKTm2BT9efgnyziBolTRFoJkXt6B0CVpdXmEZhJMVXmoHXRVy
7CgsdioIFgua/+8a0MKIPNhJUh/zSTQlp8IhnZruOWSc6vnYPpZBh7BbzABzIp+RSrxbS42d97Nt
ivGzr5rrZxfbP/VrY1ybyX2qv18jbn/8bV2x5acvI6yttL7TTrMukhhjaV/awZLVooYm47wJZJfy
E3nIrfinczu3Aj328z7fqE78/Ls+8592t3/mL6YU2tSp8pPFS9tqUkmLaX9lQU/cLWtBQaCZro5U
FSj/MvSk42cVdix2Kv4vFjQAFw0Q9UwiGcqfXKO4p484bUCkayYaJ9ksJFOXbV6SgOnawo+QZI3M
X2qaWdD0nIi/uVcBYS5pKI4Ptn8XPuYpvzWmu7So68an5vgIpGxCtWro3gq6pF1INwSWaeiVNVs2
VdAqJNml0WKnQmGxoDH4+Ov2Mfj8+JCuzvDZ7BFGHBHCp9UE4z1Ib2GkXEnvFNuMWRIySy52LYnv
68mxc7/Yp3hffNac328A5/NR81fJYB74Ld7FGrR/LC1eXNq2Y2uFtChC6ptRR2m9EtOqLpIemgyW
UK7nnLQvhCQYN5gW9D3DKn7yFymcnvw5DdxBA8p0PiYP02TnQ/p152iKIlXnQ8KAInIhmYNAc2Xy
JsjMLuFGolibuXEU1AaeJPNJK5ey9IKyFo1z1id82K9R9qeZv0DhtLSu8fnYgNaDR6M0rbOgn9wl
etCSyYJyS3dBnHYlUBi0RnMjUJMWRvomHdGIkis0WOdctMNR3q2wKC9qII7Ot/+2XCTZuNIvdVeW
k1MBFp7nL+pkDeFGFad0M8L52qHJF53MnfIlqUyVHRO1XYGiVjUqF++3j0pv1N85ZbhajXKLWXYS
7MkywSjx1O1eyHGR/GPxC0YR7SGlG4wptipRZEfD2KqQMFY0CqcN6H/3MR1NCy68/L1vZSY44wap
rXUt3RZakUyEDzu4X7ORskuXYh05du7nuxTj84+a5x8bEGY4SkekWdRobgSIGsaFdNGj3NzeKL0M
5EF6XVJaaUHlZu38tZqVTicoWM97Gw7MzQqC0ppG4qABSPSmoz55dml9NwAvCLzOAs9M0mG+u9J4
6QdGOmoQExUKSF5dMvyqUGS/BIudCoXFgoag14DH+eRxdPP4reaxjg6Jvz5aErImloegbPwhhBij
Q8YLWd42s+OkzySN8VptwQ5DabNCorSmwThpgMp6Mawz0xf9iK6zoED3fqnrVB0fO21y8Wi602G2
RbdLhwD0WfM5XkeMnf/5LsX4/KPm+EUDOJ6HZvM/+6n3V5UCr0so2yDn5mj6SJZLwfan/v0NyryY
0NaJcL13MEPESCnbjeL2wqREFyYYbuvvs54eO+jFPgV78VkDf9QAt8t+cjncoZ6jzr7DpPJ1GBnT
xfFF63OMk7LcE68kiSCg4gY0vBJ/TAF9HgI5SR7Wk2RHwNiqQDBWNA77DQh5v6c1d81dJyXSJFEm
culF+GVKrmEYemGbbGQaQAsSWbVjGYVKFNlRMLYqFIwVjcL7Bviydkc3IgPr7Y6eN1pi0nZASZcj
U6zikl7cCmnERA8m0r/zaIj2mlSkyo5FabNCo7Sm8dhtgFa2//3/TtKd6/84/n3YH9WoHouFLgOV
pLlYxnaViy+jfCgTpjc6HbujEHDKd+Pw7rd0cJn2B1++/3s8WUmYHZWlX6CQWVrX6Owfb991cja8
ux7+Xue7zYSlDp5cpgwzV4O6R+Va7KJPU6yKzUI61XKXYqEnmRZI2dQIOxjFPoVB8Vmz/qwBsULj
NVuttFVXml5f7WfkyVaXA5vFDV8F1Hh6Z++WvoFdcdq/fKxRPLlRu4O3Fv9V6LtZi7jSO85IJqJV
2BudWfzDKURRrtYKNc9JaSj2KfFUfNbi6bQBVoX0lE0fiz/fJok3uw4eBhujhmNhbrDcPYIEQ9/z
yHSQFrqBRHCLfzrn/MX3f0NPv/hoo8f+Msw3Kt7Pv2vmXzRAaTrCpKuxfIh0HvyERJcIv+IxnI34
NAwJh/E++BGlpVwYojZFZPuYDhToma6kx8772TbF+dlXzfej3e2rQ4U2XaPEeTUdhqfD55WwnA1H
w6urGhsGYE53few3hwaWuHVppliS/q2wjfhh4BuJzg6Od5I8y9fgLBkNv3xZSZD9Isw3qqsw/64v
w1kDLsP+9LLGe8AEMRy3DnEjUshF8Ve8p4sN7VypHI1wd/hM2GDdFEEna6ixMz7fpbief9Qs3/+0
ffnzSzqe7OwRyt6hc9POUfIt2elNRv2HghW2Z0+e4b/Or8vktcntzllylU2cq/E8+K8D52zdOzZQ
jed93+oyH18b223A/dP0MhnUqaSRSBrj5iWZJMJVZShnqMaYJKSWiqeX8eGRUo0rUGIXjvONSj7O
v2sRebq3fRG5R0+P0bTGujKaesjQS8+flROoGj8Xk5CxWsx/Ja7I3GpXxRYr0GPn/nyj4v78u+b+
XgOswn1SHEbDOo89IyxjmU8AANRYimleOvz0vCZTkfZ3ToBRjuudu1FSC4Sg59gmJ8VGxf75d83+
/Qa0lThL/+iv1j83M8plaBxFrShj9l5OMsAjkNQTYlDS0VGHNdbTYz/7xT7F++KzZv3Z/96+3KHq
8Lr/e1qj4MEqp51jRE671Ba7yHZV2xFRWiB5JeS4hZHU2CjBD0mp0PQMy9zYqjFY/NIlGJoQZJUp
7Fc16qGvU9gfN9B6LpJ/9F+znyejx/3hdfrjmyZkPx9f1dzlLJS59xjhXUZ54CPR6miLG4Mwkk6/
HiFYZJfSiI7Hz8v/LPYpgVR81tLouLf9R+Ej85z6Dw/UzNT4LhA4Is8QNy3qPq+DJLMZ1gAF4W1J
N6Qwg6S35UqnBUnPeBZKmxUOpTUNxsd32wfjbX9tUcpm2hEXgVaXlF34WYWrKD8GEC7eQgkkkZRD
Di4lmnFZM4WctfTYtaPFTgXBYkHz/+3x9vn/uX9/mVx+TQs2POWsqh7PbtFTnEaLAcopyidWmJr3
5MZtsj3pRp6lP2vltFeBHjsAi50KgMWCBuDzL9sHgL7c0gihPv5zxGkrjg7qkURD5K58AZjJywwW
xyH7zMNfnnl0TdOsAjl29s83Ku7Pv2vm7zVA+vyUTJJRjawPkC6Bw6kPfD8rMioJH+o0aMOI5UAr
xi45aYESPifrqLFzfrZN8X32VXP9pwbEKN72/9Gvj+ktJ6KJGWVfxYFWU75p/spcP5+CJJIILPmW
b/tZeeAqgux8n29UnJ9/17x/24Cyu927G3rq12iK4WqTsFuIziOOtqwY2Hxw6T9Hv30m0EmTJzfW
Zz6n5znW8GKn4v9iQQNw8Hn78n73Dhd0nQAQk3GY4YHu2fXI+2Z0bknouHT2JnlPsi67pPDFXnHQ
8xSNnJzn8V/+ENm5xP9iQfN/twmTPoZj2J+F6t6lo2/pzfB3asAKprxc/aE23uHI014uxvnJnGOn
BAfCSnpR02ydRP0Mr+KfzvHYE/IYfzEllDij7+sa+uzS6clfpNB68uc0eHsNeDnwgNX4coAFozE9
TAGPHBpkl8pGJsZAcxAa5pBXxn9kabGmrrSOGjsw+S6FQv5Rs/ysAfflon8/HLVOiXHXaSN0qRSC
qwH95/ISCbykxquBz7rNBPBYysMEIokvmJyvSJQdgNJmhUNpTcNx0QA4Die3/eFDne8HHWLhL7EE
kUvL48BpO8E6cYTY4YeW+xh8/zOn6DlPiLlXAWEuaRwOL7b/jHMhhpPblVlFm/ktWtjFQZfB7FL8
EHEvVK4NehaFksynY4pdhy52Ie+KeSUqEGS/DvONCoH5d83+0wb48D6kD8ldwYCXP9rCXDGZUVGl
swr1qCVx1JWImwxkDxncLt4jlWK2lho752fbFN9nXzXXP3zc/qHfSwY3d8l1Or6tkfXwlvJgcRZF
uXO0xPqYCdYEkn0JuMlALkHGPPZzkq5W0mQHoLRZwVBa02DsHWwfjKxrO/pQjbpri2c3iGiYJvNQ
gph8+hIWDl3VPFrFFi0eNRYFRc95Csy9CglzSQOx+2n7QOS1lcWxfLkweq0f3bhv/oc+Xo36EMAw
wGtN4opTeKlL94BGXFmFOymvZL8GQUfJpLXU2KXRbJs6/bOv+uB/ONz+wf85HaTfpgQy6+M8c2Kp
RCSTmzp1l574yiILQ3E2+ZRV0wbNMjWzEkV27htbFQLGikbh5wagcCHNEa9u1zTP3UwZpZcyGd0k
dvGfRfaiaZ4Fbaxm5slyS7DSyPwuTsCs7qcSSXYczD9HAWEuaST2m+DaG92n9Zaw+2g/MZn3XAif
8gcmNJUEEb4mmpwRyyfoL7mmeobEbgWC7CgsdioMFgsagd0GpNodjr8yd2VQo4+oRTiN4hKampBW
F3fyKivjKvBY+/Q0CRxXRiwT3lEVEFUoskOw2KkgWCxoCHoNuAR7t9NJUmc4U97ikCkpIS6IbFJT
6QpgH/ge0wsIaEZ5q+WyKFpPjp37xT7F++Kz5vxeA1wSzHBt73xMhw936X+Mi2652RjXk+FofX/Y
v64cpff939dfqpBQPcmAJirAThchQtiWHisOJcM42KlYZQwAvXC0/7ASRfaDYWxVZ8NY0cfj5Hz7
2pqQN57S7Ka4IC+3VGgbgVeQjhFWc9Gj7yANaal9yLJks5mzpuleiaCnQZj9LRYQZisahF4D/FbU
CfS/1ehIx1IhkYnR1y6OKfql+Jgixusks45o4cygKWYzkJGTtcIzMVhPjx2AYp/ifvFZs36vAQ/T
/m1yXd/Rp2uHRyYfDnPx2Yq7tsR40i0ZTd51pTieGxIU//BCP15NjJ3rogDLPsX14rPm+sXB9qXO
XjK6ZLzXuGDAy4UO470cclxRCXj3fQdjscT5VoAfHY3NQR+Ii9b/pSNfgSI7+xd/iwJgsaAh2Nvb
PgS9eoU+J58n1cc5yFCvLMmyxH/CGLFPPTaTYBiAQSayco6spcbO+9k2xfjZV831XgMO/gl1wF9u
a25sSq4NrMctUuQRl1gfSjxbJvCQ6pQ5R3Dfmif/JBknV2tJsvPf3KtAMJc0EicNEPy9RxKeBju7
o+RyrhUXjHm5OKLQkxg29gc5AiSZOSp0RAcVEgLxaTGXp+jNbGIixD3HX17sU1gUnzUOvV+3L4cW
A5lyBtTA+9ehU6NNCoHyQSGtvf54vLpf22beQso9yb4kxQw9lLgRed0lsdRi7BSNyR1uCZXS2byj
4vrl6lBlsuyiSW1XN0Kt6otx1IAU8OPRutqbzfCgOJqkV7I5iGkz74uJB2U8eEUyk43SaC8gmKdz
MtfTYwei2KcQKD5r1h83wHlejOWuSyK9Th1/sn+ctlo+DfqT9HrnpD+4uR7eFxLh5Y8Cp1+qHqRT
UExSQeYUN01iiqPpuytDZ7P5y/xQ8W/n0oimzDQY7d9M0vHOyfd/8X/x/z8nu+DJX6Tux5M/py/M
UQOMCVrLfE0eC469HC0uDFEkRoYUdrIBFZlnhAA9LDxJFUSQqZpFoSWlcfAqauySarFTYbFY0Mz/
0IA2yT3uSvKAJ3XVX7zZW+HIQBbC2bSQCwm5Mqi89FYwwagtLRxwss5mKRT/dH5Zcoqmo+Kr7UDY
IVjsVBAsFjQEvaPtK7HitEx+G/XrnFvUIv1MpnLizhB3qQyELIFAVg4+PG4CbaoZusZIvYLdMxAq
0fQEDMZeDYSxpKH4vLt9KErjNOp6wKmmeJ0dMulv3pK3RzLITZ05mVgNhFRp4iOi35H+lqVLIVaF
1FkT/Vn4oUqW9XqCnrgSxUZ9H4rv+jL0Pmz/Mpwmw0Xsj0jg8GpEJPzqL3B44Nom8EZeiE9cYSaN
jEdbXgwsQRlD4du6z0DoSmewHZN8lwIk/6jROG2AaNobTsbTWkertJjvSCBBevBSzCVhBZx7Bttp
CgTDQzzjvNNS2a58f1UosrN+sVOxf7GgIdhrgFF9xmib+1qLe6mzI9EjCqWcTh7rsjyKyRNxYL1H
lWM2E1UBUIEeO//nGxX75981988akIjzObm/rDUzmaiPVJ8wMMXFXPCogigff8rqYhytvBid/Pwr
FWktPXbm92b7FO+Lz5r1nxvA+oUJU5dO9GqjbdBsaebW6E0SHAjFIbSZRZvZaZRhBR2PSmqqRh06
OEj/HkP8t2KabtBSgBw1J5vgIbNuTG1o4WSgOW0CbYOd34cERWjEt8aWsV+Mdb9PXZh1P64v0qfe
9lWqYg5JXdfIf52y8sRoCe0aPLyakjOw0qmw2e1pYdWhrtL4iizCIBsQXL4+NLImnUPU2TyZQ5qM
m9enAkX2ezLfqC7E/Ls++Yf72z/5+6MhxkNSsODl0suXSVtESJ/oTuaQzed2KS8im0ziRDGPu8n9
k4ye5zj6FjsV/xcLGoB359sHoHfHfKcvtSIgiWBUTuAYn/UlKF0AejbhL6fWnVwlYkOAUUYAgr4m
zxrlsdipEFgsaAR6DRiM/enbZVp3z0Tpni4t4DjgtACieygmgvGGh55UVdDGhtAdg1GXmul/Glch
yS6GzL0KB3NJI/GpAekb+8PBzfB//QWODFq5drEmKOdlVDlxIipayn5XMp1cqoEpuHaJJNFdUfld
z9OH6eVd/8vOiZBYXBibtLSDovcrYPSyBmf/aPuC6jSZ/F6nmArCdpemEAyRzft2q9A1bRRpt05F
kkzXZFad7mJ5mk4m62LpdiwWOxUKiwXN/9Oft8//3W8p+ZX9f9SZ1U3REfE4oqfkVsroJ5JXDSmF
FsuwIaxskjloSLAkpXbHGUXXkqr6jMic2q7AUKsakd0GiKve8G54j2WVd0Ct0QJsEQ51Kcmjc9Di
8BvAMGKb4khKxHBO0e8sm5NjKlG9JCPsOVqUsVUBYqxoMHp7278evWR63c8y/+oUUkghx5Uuutjb
MdPNnbItTlUeOhRCjI4q3JOlDpdCU0uyEZ+X+FfevoRH6ZcvYbK7fUwOvv/3IMUz+2XVg7mZecer
QeMO4qbkgxOayBorGjcjbtPiqYPvnORYx8eJotLxK1FkfzaMrQoJY0WjcNAA/Xb/8aHWgRy0hsDz
hD5FfnKRdW9AwJwUOuVTwUebOszApUrVz48P6egZz0WxTzG/+Kw5v9+ANFgJm3x9jQ2Va/2WpmGN
l778NE1XJrtu4KN9l/Qn/frEDxFRnoEYu45UmeWWu63IbdOWkXkQ4SzPSdkRa8mxy57ZNnX0Z1/1
yX93sX3Jvze869dqLbRwHCHRA+o7Ayw1+c+SrtqiGTi124xKwS3OAMGltzin6Dkq0WKn4v9iQUOw
14QMMpTzOlUhdB3X64BAYS1wtA2xT/PRSIp0fUpS3HB5ClZPyHkO++cbFffn3zXzzxsQUNhj5lHa
3zmQUVjj5C6pMemVXBi6D0iXSupAl5vH0T4C40Gce8SImMckA95N22AjyuzSyPIrFDaWn9Ao7TUg
k2YfxoySu51dsvyuqBuauWGuCo7Z/DubqatkCjCng84dtJsTZ4dHrK58aXypWWeCGX3cAyZsFf90
nu73OScwz0Ic9KXXSkHkSp3ajtvq36YgXP3DGs39t9t/cz4yCnNaa16aNMQkH5lr5pIJshyJlW7j
YhjSskLCsQzGLsNXhSI7VIudCpbFgobgYwOe/ePBdZ1PDolQOGsZPcfliORZL1e3RFh79Gik3zUd
30mV1ZE8oeY5L06xT7G++KwZf9wASbZHN6KVNtVmYotzH1DG2EXRpWMjmThlxyCwiDSjEUEQ+BRg
+1753K+lxn7oZ9sU22dfNdf33m9f4izmveQvbA3vxetIm42qHHE81xi7zqZHSHIZPr+smQzn2nit
SS1wO/TV4D7QfR9ppOX90Tpy7Od+tk2d+9lXfe6P3m3/3J/2J8l0tWTdTN4E0mUOq1nipVnjJ2LS
BuNlDKYMeWUEaSizRqUDh6nTVqDHzvn5RsX7+XfN/dMGPLLvk4fV4ZbNeE9/JdFtZIqQTHrNMjIM
3jsetwJ/Bnne+RAhAqcm79dSY+f8bJvi++yr5vr7BjREZrLu5bBW7UZG58JS3yHTG28qLo3SoafN
mfhZKdmiGChTb8qMZxAuBEnsrfhue37s3Df3KgjMJY3DSQNkD+MTkq81evRapBu7JAQg9gm34ddW
ZXHSCFmaw3osy8gV3Ql5PT12CIp9iv3FZ836s1+2L/Z/TWl6ueqwbSZ4pLuMR3MZBhFIqUOoUjKI
Pgcewp5aB6t2/34dNXa+z7Ypts++aq7/erh9rsvQ5auVKSebsf11pnTluvWz4TcpCvjnNK3v1MsM
M9q3efQSI4y/7BKiyQxGFXF/spCymUL4uc339mw4Fpqe4f5Z7FSHf7Ggz/9ZE7Is+ulolOycpsNB
jTDQqyeUCCXlhjKxLGsbaWg9LcdheBM9TniVST1ipBkaqQlDryJVdiFU3q3gKC9qSHoNmExzkE4n
KB7r0q82k0uMTJQUiy6eHnJf8kaeBiIOqUpdXA4oqIyowVmKtmQCUpEmOx6lzQqO0ppG46ABD8Tu
bzfYnf16+48RxUdCSUkuiFCqLr41Aw26s3fcgFGM2RSh5baHFWmyo1HarNAorWk0dhvghT6TBNFa
R3X4JEoSdMMfR7u3LA+vBIVU4XbCiNkEjKWWiTYqhpATlK5Ume04LHYqEBYLGoGzBvhCP6ST2zTr
szQuRITNMtpQOrm82lJwKOH9bNxuCYSAdG8peyA3idE2RKiVdPrQT69zmla+YXYcSpsVFKU1jcaH
BrwVR+lwdFNnUMCnBRmFb3m8LOu3asglH7GFc47rko/riFT+RU7NaivGDsJip0JgsaDZf9SAx+FD
+nXnc4rNPLiu7zK0YLOkydMqhmYm/Hen7Cilcwk1JnTxIZteYp7LQ7Sm45RhIqtpsuPwIV3sVUiY
SxqLDw3QZM+S6YhspGmNYqlF2gUo0Bs3plKaxIAO0t+4DwFGND4LvExkRWa16sUpyAPMlUiyA2Fs
VTgYKxqGs0/bN6gvbpP+urO32eOAJ0M8SAQgOetdeiOWlSUCl1nFLg0b5Kow8bIMQhWC7BgsdioI
FgsagYsG+PBmhdNZm9bD+z7tS+qsn86iBXQZY1J4RHA+KKdsB/jzkFqSvTfvGWfaEUb5cpa4neVc
zIgsYLOpE3aAVv82BdrqH9ZA7jbgddmn/mG0usnLZjdJ7G4q4nxqUToyno5hKyV5xsND5JmiIHRh
kOUyFZjk8uxECHrO8z7fqDCZf9fsP2lA/4ePFI7Wa/bR0luedCTVPLBvvCZhVzrPkO5C7a70n9G+
8Cr02O/JYqfi/2JBA/CxCan1Q9i/c07yWHEMbaJhsytAU3UKEZnBS4dpeld2yuKr1aUiRSLU806K
SsPdr0SSHQVzr8LBXNJI7J9v/1GvNPemnIhO3nn5w84dpfCT6XX645vXoTMbD2aUQnaykGq8CTg+
cLwy8YlyXQp9dHkiia4k53VkUBfuWaqt1VsgVecQ9JzXwNiq7oGxoq9B73j71+Boii51j7lXnzxC
uaWPAOYD5Tw09c6mPBhvQouxXNQ64I+lq+hyCVwlguzSyNiqQDBWNAhHF9sH4fCfoDBkEsHdTt6S
vEYwCFtk6Y4uyabLzU1wkpMig37LFEFc6UuWxvc/56TdTPuD1ZPC7KhYfoVCx/ITSyj9tH2UPtFg
d3Ud2mbvNvFqRxKYqFkn5Rtbu5ysKm03qLLuZvhl3RKLU5FrruvJseNR7FMgFJ815981wAA/pyZC
xnS8FZ8oT+6wxqSCUOwH7AL84CQP5CqqIa2kdxb6K+NMI0QWLUXVmyGkrfMN2HFY7FRILBY0FucN
wOIsuU5ukvFVne0TW5x1OpsQWqW9SeQT5y77Q3jXib3OHenZu26a4DOavqymyQ6DuVcBYS5pKM6O
ti+QDnEOVhjeWNZZVymxvNyETMmPlxwzel7F+J2Mu8C8GuRUViUtI7ZYNEGoQI0dgflGxf75d837
wwaYD9no7Tp1V3r4YSNTBU31gswM8soe8i5iyKd5A7M7QMYVI89kfgVy7Myfb1TMn3/XzP/QgIOf
+4sJYdeotYpfnHhdIMVVdASQCgXj6Lckm4AiOSrYGWyWldGVARCSUobbPst6KG1WQJTWNBhnDbgJ
f7+vM7kYGCjFlW7G5MzLgEQVniCNgOIpanfo2UBmhw4UrSPGfgnyXYrx+UfN8b83wIt3kQy+1Xv4
WyGHn4F9FCpE0gwxm8dqHH9yWsm6JGDEkAG6yCyZCVA0XkeRnfWLnYr9iwUNwUUDInO1m2kyqpqs
eWoZ0IJkbPGS+KFWWrqXLCk/60mxc77Yp/hefNZcP2pAokZJFubP38vdp6+Cf3iV2VTrmmjoTqyn
/cvH1b6yzexh5nLz7JIjQIcq5jZkLfUMGUQnDckri1BQmRyNoqQssfXk2O9BsU/dg+Kzvgenv25f
8b8YMYTqOrneISFi52J4mazuMLgZDOISIh2JDIDQxy9BZKcsijCYqfFkLWuyt2wHzImbViLODor1
lyiErD+j4bpogHtvdWV8XXLstXPAH3+7SYenM2n2lzYJ2r/t11lGSvAIu0NCdLPpvcoTKGNTKCea
NZRbiqKupcZ+x2bb1K2afdX3aL8Bz/+nG+RdjSYfggx/E0n7MpHG98naL0k6j6p1DEEZLWHtS7ae
HDvfi32K8cVnzflPDTC497+lV7dFI5GrwvJ9ue7lxxzsmMaV/CedWxmDXEJA/FGE8nC+0vq4G0c+
98L0eshwewh7ls1t7lVImEsajf0GGB97o2Tcv1vzV2/26It/AwuPXkzMCcLsprS6hEQrcMkyQESh
EZAmRcKa0r6g6Vv/roDHdjLsl6HYpyAoPmv27zXA4XHwj/7lcFprkzhqh8jF9DxmkpIuw2kvMZ8E
ZmqK8PoRLiV6vTST94Br0L9cQ5Gd/cZWhYCxokE4eL99FXhvOvrCG7zzNhnXWOpIhTX1WzLuktZw
Wfi6BAT9HOgi6pA0S7kR3XaJXhcnPo/JVaXKDkZ5t8KjvKgh2Xu7fUgo8mB0THozqhEQjr480TJ+
o0ugOmvqbdqEcRuPFK1bpbkMThNJKzcfiGok2dEw9yoszCWNxNnh9pE4mX6li2XBCpsw3ux1kCQ/
nH50SQzIGcfyI/pgoCCF1xGZHlRd022D4J16G9aTY0eg2Ke4X3zWnD/5ZfucP7x5fKiT8RgGpCsh
kTKfYJa9ajAeXLgajPYjYjpzGpqn//ufQs1qF42d84udiveLBc39wwaoqT2e5dtZc776Tv/rCN5n
uQc/jaY30zrHgbcwyMjSoIqU9oeemGUqRietvuk9RkuaWZmpep0rUGS/DvON6jbMv+vL8KkBTsLD
8WRYa4Q06NLc0JNke3q2zlJhTGEUUHUaSe07Xb6zETbFFcx1I+h5XqLMfKPi/vy75v5hA57gg1Qm
jK5surDZG/zax37jBONzWqnX6S9C/Sc7I+zQ24dKICknKalBvMYMYe+ikJI/QN6ebjhwztTf1eTY
pU+xTx3/4rM+/ecNUIMInqSksxYC4OUaKEPgfOpHCfvjgaDPgBrxyvwT0U8lj492b7ReksafpipU
gSA78+cbFffn3zX7TxvgocBWJPjSL1jwcva3qKJipo80sGeCDAVVfjktQxRRCndJrI9JHZNu6sW/
PbeL1xFkZ//8L1Hsn3/X7N873r4RwN/cr7WTejbgmwZAuN1I0GDkvZovLR2CKGygo0CQ1+wqxacC
QXb2zzcq9s+/a/Z/2N0++/dlylKt/Jdukhx/JL6Di456tpLcb0X00+jiDiI3hmzu5eF8J8O7KQQ9
xxAztioIjBUNwn4Thglkplhvel1nchjHnCmgFOrK40pFLsfcUEA9SdEjQ4AMYubJMHpAJaj2vv/7
eryOIPs9MLYqGIwVDUOvV8dd+KGcvmskacwzeQ+SSXI4oBLtsfJq9mcSLVVbZ2+m9cHIn9Pj6x/f
SGzgB/M3lJ7atyPS077/ayzN51sU3jwaHXeL3Wkynvz4pkUHJ1JaqRTKQwqZO/Vrmi/JoCwXK4Oq
0aJ9yoB+7bc/vgnatDqTCVsym5HB15IIMpbj9uMbl+FbMggeAUnLNF+yOAs6Pw7vHm+GgznTZv//
zmB6/3HYH0zGP74Rt/tD/mNCaEAS7v9j7st2JMeRLX+lP+BqQFE7MGhgSEm+hccekZnxIuQSSVEU
SYkSKZFfPxbd1d1Zdev2zMW8DFD14OkKl8TF7Ng5RjO4N6ANqFsE7Wnhf/j++9dHrtjH1f/RFToR
ZRkY3bN1u6l0+mUftadTud8z27c6FlSY5Wu/9YJESXQvZXpjI4up1T0nEof476TJ36f4z54IyP4/
PhOoMB8vhuG8LSTLfBTa/vWZBjgFXeTjnpE5Mpd0HH+qWIlarUl/wCtrMad5r9QhGQwmui+rg0NT
3yAHjSfsbRiSjUwsXajshhnaldQ4mlELByA4wdX4WcRn6YI6RHplxz2Rr4L7Lznz/THfLIll5up0
0azNF/1DsdXQeQ5rW21hpalMbks2RDQrZU8Gu93lSVpX/detYjmFnM+NFEO1kljvp3lak4bN53RY
Ps+9f/FJ50jF3M2K4q41YIMPuo9btrTLaPx58eiGy3w79wG3PgpdveSRpKVPOZkSEul9rVFfPhcC
RwSv2+2m1UbzfKpov5xdlT+Mc7oRGbrQdNt8VrJ7H5o1CuJxS49ucGVd5viS70l29clSEV5tLY/l
Zdmi+G6Z97rad0RkYirqUnefiv5xzJg/ciejAzPzYzKW6syKwKlMNt6wseQND04264QbhJglZvRZ
HYrtYvaO00E6W4ck3BVe+Ydx45+0KGRjy+1eTvKmGAdFozGIWqCK6lAHnVo692KpK2PFofCyzVmJ
KTO+Om/764SVpgMv91pYK2o2hQtOLM3jrW+HzN734+ZotyvRhmFcGsYiW6/+VhZ4abz337nqvgqS
wB2P0Y7u0r6E2xVoO6TiYfLlSLKoMjXz4pte9yZbZNaWiS1IkopHr9NXtetwv01mIHGio7oS/pyV
eqFFLAYolbA2Li+XWocKlhmT90MS3sSUV0TrOabCk8DRRFDFAsmnxJG9ip92kw20L11FUMqaUiQJ
zUV+1hKrcxY8qqsvfaWnQ97nP9jU02ovtjpbip2gfGvnEQ/NuMeO2GR+NLOvcdmLZssT1kwbzABH
myOKl+94qU6dhfW3yDmnTMSKQK5G/9Gp6wk0aUWK3U/w1LGsbdG6XN1vW/FaZvr7nou+njJvT6He
ys+FTd6Z96qG86maytCgRHzl3IaWFes3KVBB7GqepOvfdLXdQHEuVXcuXEOvEcn2+QHurqbH2fbP
6VoUJHPr55jtx0kXd+ksbeNW58mw2WOcbhRG/2uO5XRyibiJuvl+s/lKfM7e1hw9h9K8p8Giu302
ly1rZbnFxMU2pwH5m3g3Z5+4jLguHAXSlvqAejLbdKo5WC+J0VpHSD501bKS3IF1W7v1snVFUSN+
7Ny8ELSKkrCKwxwrV9EkjO8+Sb+tLtPE+XwnQ5W3UVL+iCb0mKn9fRl9RXyBFXF58hihr7vvD6NO
flocrh6FpB2d6ynqYcJz2Avz1JEO7AJdOuQORtykpg8ExeP8vFUJgzWyXxcUH6s1VcSm2c2MLq5a
z64rPeH42K/Lp7miXadlG4xnNZozROOU5wTNE7ztAi9QxOnztM+vlRc/lkn9iPk60C2JVhJmR9xs
60Swkthc3ItE+cOm0zqorF761IDFl++91J5MaBtoV7Haif4d5MVraXL0EApzM4Q1aXmBRY3ia1p1
84008s3n8EyYfS46hQ8KZRPsI5kQmcayndwZTFmTOqdqnRVro5Pwo5Lc026teINzLdoyG6a2F5k4
DKI7Z+u80t6X6yfrtp9z0Ich6XkdB/bOUTwQ47OXJBmfnNuvqoS1bEo1Ud2D8dyL4WhTf2VB3PNx
uYEG7Ld8dEee6lM2VBuJZG6bLEppX2ShHrqodTsMYJLavl52u9zJuAtEZOXcRFFopSiOs+nJ3nWY
bj6Z20xPRx7Nkjhc8tNeDm/QAC9pFh8lFPdrE0vmKGcbP5WugQQpimX0nDD9ZkyY6ZyZJ2YiwpE+
TREY0X22tFRpvfh0JLOr7iZbPU9FSrnr76VFP9PtOTLpDS+nRwWDA8tZFXQbnSVTJ3wzq59ymVIy
ewM+ac9uirQ7dYxrYgJbCCz+idihh13C1WvnyoJMYobnmPvpjvvykqrhZNijEvxLvsuMIixPRhSO
rNNEttLXJlmr2kVY3BSxksTv1p+quJ8pPG/VCd1EaTdQwdPDoIp7rqeHauDzXWq5qXGwzwxHtkEZ
OwlXPRTram97Uy5gJ0U9YcZu4rmvPnVeklHIL1bM08O2tGp3qO43NB6mDFz7Yr+FsurJ5qU6dV1G
lySbasnTsqn4S4lNQmIs39PNnjQLmsIxsM9LP+iXsXTonstwztGISL+vn6NiyY8hrJ91lhJddu6T
BwOQ7l4cxNbtZMoETfq8v1FJvfcJPmAnBDWIJ2demZFAH9RLwC4hZdmxekL5SCY8WJoJ49sqim6y
0T9l1THrWUWyEEKz7SQy+9T4STeZ2Jqi256FAVMgClVzM6rTqK2m1pRglBNlGmyGk5SWP5UyyYgq
RHXwIR1qUdQyqq7bHr1Vw2obnjDbDnh7doA4iByLkmRyqY5lfpm4iFrW9bfTGjTJI8cvcawO5eDn
xgEIIwm3BKIOc3Ic3a22eMAcLJVxyTOMJizEUjzo0fCDlN2PYlrh/RKaDYw3yWBrN1dza1ViSDqG
8qh3MF7VijD1xr8CmFvh0q3uRlceMvlSTgZ8Thx7UfcdZjTs2l30sN8EhcAXxOaMytKczRh9WUY3
3sDfxzUfZAGX67uxjzExMk8IzmZ+m087pq5PW9jx62HOXUqmPckPOedPg7eCDigHwFbkXYP9XhFb
7lMrYz9fAU5Ksg77JbZYkNA51i5lvTINmCN7lLv+nFbqYUl7dCiya1pu+hpl49fScDCASUQGaeVp
q0pi8vkU93s7jGV0iVNwUWjST0tU0iVPGc2icmw210kaXMmafOLmusy+ooONZAP+nT3wLdwgWJ4n
vK9fTeb8xc2wAZY4iCaUhb+Z8vFoAKM2abL152rNCY8XTE2M9zrKkSCWaX5bbGN/Fvmw3GUuDvXc
OV//7WMRidbhIlX1PEbJqSoDr0fLOeDBcNPZzd+iMv2M8XjYwYs2nfEDjce8uw8VujktPdMXte8R
wO6M1+Us+6timB8DQxHpy7EkQYpTgNVwayGGIU6JQwaLmRo99Y8yik6IGdoVE7+VW3qZF1YeeY/z
phzii3Sme1KzIW7oX7Juja5RV9adLcJp391z5qO50f05T5epZVEuqOuKqNWe3e9yKuvds58sdx1B
bqju5gofgT3lNQ8Jb3w2YwqRy1kjtDTVjJo4ydBp5ruiOPY97c2w1kyMotUpOrLNlzUXvTr1cjrg
PQ9USQDf2qvqMK4rOO6jsmuAsjAytEOKd6KL7EZIDBCtLI8RYJEBrWQO/c8ouIvvE05hhqBgFPxK
No9tZOxGBmUTKkc0Xfqg2sinzxsv0ONaoW+620XL+jijfCgZEWMIsGHW7QvSqramSwmGpX5iZfTh
t8KLm9D8IqKq1mkZ6n1U4x3b9NdugrEKxQOyMyLYFMs1zq0gvZT4JFl06dDW14XHyQXCQgiKhp8c
76EuJ4HaOVUx2aRLP5YnDG80Ta0KdV+YAEh56Q/gRCcIFjgRSYof5uE1Uy6tcyHtB+6VNUeuOorK
TwD1/EKHGAAdKtXTCYZjIazoqzZ0Az5EDEBNGNeLkWpqfVU8xWvKPw/ou07G02S3+T7aVXSRkx6I
qsJ53Qb8vCXLTBmfAUqIRV2W1LXjGO00k5s4jsU+tDt330NY4lu5mKmdhm06JMGTzk95Y4axOAxS
mVbFJrvIAmVEM90gvKPab4AL4whWOIvHLxuS1UHFwl+XEAYAh5NqlHEjzeYtosaicCm/zFvvYLp3
d1Mhfp11tt8WyayJQPGr2qr4UpSKkXH2+cVs0Y8Blz87PaYHAY3MT2EVC91VGEk52rIeVoe+dVNx
b/bhe6zWqR32eTsqGc00KVXRJHuc3rlCkX3E26MRukZZ/wRrJz7gETzq1LGzmzdq/C7Pa+y+5moO
p3EOjKAOZRfr3XQcUXEjXHYd4tWcV4DxDZyRzlo3ie/gtZeTM/tbP+f9M9poqKZvZRjyU/D8CmFr
eR9GRSsYmAZsw9z0Zu7BQZnuXNhU1BWCDbaj6drFyXhYAQwdtCyKJgo94Kq5+jJPOnsNUfd94C1b
Q3FbjXa6ir78PvJtpmU5qHqZXLvuEOAjjC9gsfBhci4n2FbmgDP/1AVtj3sfk2hLJhKPGJ3XPb8T
VSTBc0EcAgD0EPO8uLVR+lMUjwniGwAs/irtYO9kt1Fldw42Jr/KAKMikqoWM1thJpLG4/u8X/Qx
weq78RI3hkWBZFnRNxGbFO3k/mOeIQKXGriIAsBtk+XquE2yp4mPk6ccGSK6QrZ8WJIr7Crig2qG
TeLPfSR5LTtA0p7djkOcHw2YhsXtUWvIsPddW8ot0CRilrJcL0RO/Gtl2SfdkaSQ8ymaPOxaO82t
iNcnn0+HTAOC54XkEFEBYNDc3VdGZc0+pfIIZALtcPImeLyfWJ68rfEQHeX87G0Hm74zn1ix0WhK
5gfwB2DUeIhoCmi4gTwpB6YKNo1IAPqDIwcIkpv+uC8c3vqn0nPXAJcs6Q7hw0Eo/JQX3b3Y+psI
s7FGcLSniVW2kK7M84OrxpF0lu6jECfm2ED4Lo+5KsCp28w2lsWAWpRK2lmYLxHW34VG4YqmijhA
ifMeTvnok9piGZMCjZ7kYR+bOVc3m+R7s0n5RXMrSdRT4LfHs0ODI308u7qTy/tqAejxWFz6JZyd
ttFJVAXBhd8a0UlAH0g46rdxpyOX42VirNX77i+zGwAVrMlSO9addo8AAyA5kYUtvC0cBluMynuF
u0/wvo/OLS/ZYIbjApYx7NU16/ALF+ol7EAhyLI6WW+BXuuvQ+rA1+34sRvE58VER9g25RluC7zC
UNYixmvbdftMErS8gDtVR+evASwrINspkHHZ43aGwpuwRcYmm+BVl9V8izwrWmyXnTAH3FTfF8t5
ZqFvdhZQLXzMj5EQPUlN9bogiKZE1mmyrdXUBIcwEVX1RRVmpHlkgYERCCIgBswJ4PF5BbQwiNCT
pGefpWXARoW4tnxuwUV059WwhzwZ3zlDgcQQQxIOdZEo1ztEM5ttwqrlnUEdfcnRbi8WDNzWN3mw
Z10AhB/CLA92HT/Cl+0n+KClLuROC7NlTV+p2zidGeHAXe1pNNRsED3dwX9QZvAbmFAIY0WGYFY8
kBrCAKIObwWaioeyehmG5CXWC76ZtoRMxuU1AHN1WoAWyKPqWVj8xEPYKN67B6nA6/l7m4JzQKLX
QFSVdSzT90JYRTq8EhuW+dAZAaDW3iR+GqgF6pE7kZ0XFGGScZafpQL0EE3HHXpHNXrORN0h9aZk
L0/j7mA9ARDhSflcBWta6yJBWQG0VmP5FJ/zIkrbQrHPS5oQPulwl8hHl4+GTtvMCcRcCwHOqEEL
fmfMZsdhXetud5yMLBRkHMFULGxq5iU+7VH0oLcE16tcwGAm8UGUy7FjFYTxrjipNL3blmihepjV
CZwWuouE+wm26VhIN141x4d12MaXrcIQSrIC4lFgWw3f2ijGjOhZFpc1T6jv5+Q49uyZo9HUsOEX
ki5ZUmdoe7Uovg++QNdFDz+gKgq1C/LEpBHAYQZ4eY2zltmlFUVojFP7Edb+J16FBtzB1BbFRxRr
igef5k2QKKeKfURL6d5RYYeOmr54jNehP8w94KGtw0Wtu6AIynZ5cJN7l5VpTM6iGvSWgzdhawAY
eNIDiskrPl+mWIN1x9NMumqvYwzsDcJ6OSb8ITYeJnSGH+OIHwAY0kSrVhk5nbsY9VfLtyadOK+T
qaoaz/lJD3wjuVzuptR8llX66jp939llvRu2DxaximnKFw5kB8RK2O0H4ClW0nVf2TrHrURlVDMH
1HWZbt8zXbY5V9e1Sz3FKHqAFnC3+zjv1Cbh2Jnobl2XiwgLhGg7bHe7bXENWD1r2AJbL9fm29A7
oArLL4uaH5beNCNzxwyg4bYCa5/ailbuZcuABFzV/gKP3aYyffbl/jjYztA1r36uDN2rdeMk8dXn
SPuVID11R909lP0wNHsym3owaW0yCQixukNQZKjBibjjmzlvq7vJA3iuPPIE5PSyVgN4baEmXTsI
vRszTzchAT5PdVLVqANHo4qhVlj5eswjdsx59cXY6wDkuMfZkyj2azUPh2pL7ws7dyQsxQQgsHu2
RrdzpxnJejTQCH3s7qfAxavpKQ7RnZZAe4zlp8mCjd3SG2BoL0vSrzeR2q7D5E5SuA2MefRjgV0S
Z/pm0SW87DQ2Y/ZB2yKyMQgwwI9+ReZYZA7IOLgg6coHH3VP2GevYJQh4PaZJVw8WgTzouJw45HY
a1V4GB78WIwkaIjymenfGa5exFi94WU9bUt5h8z2CBrNYyjDTgdxTAPcSpdXNT5NfTFeiog7Ei+s
GX33A7pTHIBd68g654ZmnYEdvUIommUaJAV8uySjb7gETq8cOVC1WH+OBZA+aNiT22lits5K6kcE
O4LddYjDbF8HPr26qXgxPkZ1VAGl1jFtLonP3yAb8RjF+tuWyoow5W62NdlpiNMHEH+yC1vBV+d4
eMz3qIbmkF+6LDWXBVURAUyQA6eqZ30OEsjEIDsA3hvEXR2er4nNYcigD82J94BLOU9JVnzZ9RrV
Ns8ZSZkUjdrSTw6O8pzt5N/BNRbN6vRD4TN8s+qHSHfgifOfM6+gOYtztcqB6NVJ3ujSHtAoLJjD
AlQB7loT6QseOwbqRe+PeafpBmz6BVhnQ7y8Q5V/4+Ww1ChXb0OljqXF3yfkeL0Dd9nnEsgecO6e
/4zW+Q3apmUEAPstxEAGFkbkqAUtRZhP2xFH42mMbEoKBTIBzsxBzEuru7U7hLwUd8m9kqs4TFJX
ZMr7byvExgeIIDkUmD+W1fA6LLJrYZKf2balJIoWdZ5iBuFbzm9C9Dpgce32pDom4oPOKLKZYvBO
2JQ9HVdXHLcSSINxsedkVa9pymKa7Pm9CEeQlLN7G/eAY7risHXoIZlsfF367aCceixhrzcGbeAy
y8PaDQ/KFTOZeLx9kL1UC5A+otSk7VypEqhRdBt3BatjnnZg8iXoAysjv8rFv5Mrv+vJG86Asv6b
mvnPj3991hL++58fGvG//vGjSOm/PtVP/+v5Lz+1+cv1qX3+t1dCXwLI63hf/njR7379X8dqP6Tj
v/7t2v+sIz++/9oy6w8i87/98v9OgQYI91H55b8WoZ++gqT7l+tXs/6ry/GHpvvbH/6mP+cfh9oQ
1BSAZOJ/lBT4TX/Ok/8Rw2GHHNRpaCYNh0Ah1/g3/RkKEUABlPjj3GKeZlAsCCTY3/TnjxoF0Gw0
qeCgxEeWGir/O/rzH6TeDHrZwakXoF2gpR30EfnIZ/hV6o3BVxdiLpIajAoZs7HelSWJ/Xv2BywC
mJc/0ZQ/Osr/qnL//TaQNYehFQkk+JYf3/+icvMpWcwG1V/qeC3qTUFkEx5Yt7ZxDB40CNiIY+u0
IpBufCh5RafeUiGPYT3N60jTJDoYBSGefer3AQickwaOYbjJE9GKdasZJ0prCD6A3ZOawNamfn7o
gZFfQtqw2BxxErXFDjQ9EJ94Rse/a345/WX+/+Q1/2QwoRQ1nBKCQtWoyDH6/VtGphC7B1qnLhdB
tuQKB/JIt7//+5vgBFJA/ziY0DwBao1D61lIRvmo3P/rYLK46zHigPFizGXt1oykAfSrySB3FKQE
XwJScAb8gItf5z37Ntv8jgOvRKG5GzXdo/WPQJW/lLKgK7AZ+bvVP4cS0AirEyfrotxp7zCM+qeZ
wVQ4CGd4i3XWjiZvqi2hk+kudv0W5mdXCNIV4HXTb2F7WPO0tVVy2kFR3aypVwjSpClpacea5THJ
PvCSwPUSQUQhILGDy/PS4VuEtjqEDCLu784lVKWB5t7SarpiaWnSFdTbDaj9J4C4JAarW+aSZn4n
K9DsusrrzsQHYEBFyOiKITADqhB47ZT/hNwCUrCRFBDMJtIeF5w1kXyY/UqBjaEOL6ctWoEFGBvV
VyQC0S5H7zEgF7UWlCXjOQhZ5yDWlWnTeU/VhGtQLTdgrJeMAaUHASP8PUjCIoJv+7l29iWApIki
dViq98WIowFea8RJO0BoOwM6AiJ7hNyNeY4g9rum4f3DdXOtyTisD0k/XbJVNvHD3C9NsnRN5brT
Bg+rABpMYPBXmBv3geWAxEvsSLcZRhvUzH0oHqZ0PZR51G7V2Kpqumj8LkALKdeYdNE34L8vjgVa
pEvjXCD9CAJjSeLBEC1Vk/vX8psOrtZz4wdzTAbwvmo8QtWAk0xXmu/zteefg4TxNG8FTHAc8lot
SQOC4GIyAPbReYYNDowmUQFEWIBAJbsEriBeewT+rM3EDAGnO6XR9tj1QLN7TMZ8pSAn0o/0D2m/
c1goegExBL3JHticGFZX+UnYhywGmhFu7/N6g1cMagSp1bTQwxNCw+S85wtwCS/ZLoARxLeJUZ+V
Tm8GnbfA9tMoxHdJwmqAzWTyGtBBgIC+a1YNKtYQNYNcTryzRB1gOE57QlZeXd0SE+WAfixZuQA/
8eawUqTcY9tU8X6xXZT93eP+l5byT01ICT0G4AAKgtrFH+lCvxjKIM00xSBr1lU00oX/nMA4atBv
/r0Nif/UhHyUuQEvgz9K6//+NgPDMa80WCoEoBbzJ7S0g2wBr8I6T8mygVkYPnPIKVlXV6/RxYAY
tQBgSqvnYWv6fP8/PNCf+IcSsq7/+TyQdffra7uZ8x0r8A/A9+5bSTf9U1aXFUKrCGjgqYoJ++iH
Cc76t1y236z1H8DMHz7+9cq/Q6cI/XP9Ix75Hbz5f0VA/x+CG/Aav6yYD/D0u/w6otVXbt7/4y9P
HxCngSAZjmfZ5S8f5Xaevn77Z9L9B9z520/9A+wAbIGaetCir/ionvRrsh20aYCWuYCECoRzyJ/8
KLr3D7ADRTCguf2/jtj+C+tAWy0MCXjQZR3OAxUZ/u9AnY/S67/zmx9FqCHJClL8ofxc9rfyAr8u
sn3HFsjMJK71il/zfP3hI3fGIb+OS/c8muWnqAQmMpPfcTx+UxAKZrF7gkyVEVg/D7aySoFS9WM7
ASMEisjjOqGUIHAWoYRI9ZcB/xMsAQ79Pz9uCq1iYGDgzCvUhfzDHrUb66DGuYyBPRHAOXBwTwD4
qXWQo+F7fmXyU6XWsmYgXuoYgtBsZJBA1g+UxTqFTCtIyRNLSdYs0qTL/KHslpFOyC6kr8KdwTOG
yCulezpFTTcOdzO+oj3KaNkFXOeqm2mcgZqmS4gaw1BROQD/KbD4uiysHvv9kMX+ZlzKoyqSN5QG
8CQWEmJGyEYIr3NkQZrJSqBHQR0BOpvOQGXVVqSajvYdknA5MQkAuBwGsl8lBJxFAc4s8U25ZuBd
Vg92CH/qq+Q5bMXYMC3umQZ5GaLQozBpT82w7LXvTbtHc3ZiI7A5/V4cF7hGJGs7Cgit84nwVa8H
6RCJVlA5jE6fJIJsianf666vmtSbm7CDNsALSCKoRuCcPgTEHA330Gjye4Sn+9QObxMkTWxzdNzy
HfI3JDipcQdxeQFLjcJ3O7J3KSOgdjYtgHUFmhBIOg8TC5hi2EhleHSAbKCzRV/UPNhG5G++rJ58
YA9Tds/YGlO3ISDx8rKZluU7/t/sndmO3Ma2pl+lX4AHnIfLziRzrkGlkmTphpC0Jc7zzKc/3yq3
21JWuQq+aaAbfQDjYMtWkgwGI9b6pwD2CkKt30Rr2l7ATg9TGO3yxviuWtV7NV4L9GrRj6zIA7cd
tG2sIoApFC3aetlxUVPQSsN5HJf4YVydD9NkDBtz+pmXVrVFP7Hu5oyqBh5U6bKaGZDfxvXoe92S
beZ4HDcRBebWSTf5FMXbzGnmzYhqwHfiKfpz5f9Xy/D/iwssa9UrveP/LPAuZcRZSrrM/zgNZfTz
R1smZfcj/9+540+Lq/zMX4srcmWaQQ4hYoXFHSann/7VSVq4AywTY+TTGbVs6n8vrqy79JEsyyJp
x9jKuvtXJ+n8F4oSndOoWK/JBbb/1fJ6JWQGcaG/82gkyW2Wsyil5PilclFI1Jsi6BjIixGJ8LJf
3DD4ZYxeWBOfVS1Xl7jSSrO0a54xcYk5Nm/cKkag6icsXtI5JvH059k8/1iKya/9osz+Xw8k3TlD
QzrT1frbK2MGuKaGfrsAfZd3lVlcqgpFR+xHVfqoVMPx9cfTXroiXbhGPo7KOVNigPp1CD2raht1
XULfHcczzLianyu3pARW0ZIs+6bMtomBVGeJ9macnZJiue0X87BExkEGexlRfNQZrYf9/vU7e/HG
HBzPrmpJFobx+41pqanl1TqHfhUrD7WRH1gHAirzcyTvunU/RPn8Z7jXP46+nKn1bPi1X655VQmb
erSQVDOFjPcYrKDqnK7qRMivFr8u133dJ1DGA2wymHMK+Dx7fx48+o938NKE/vUGpFT/ZUL3bmZb
bcND13mKiik+xWZ2eH1cNRm46zlme+Qd2U8Ghes5ljrLWLlRzxuHrFiFqXJNdCyoiNJbb1yOdmHe
jPZw7tCMen11D5i4OuX+jbuQJ7m+C6QWnARIbQYWdfXptqaFAgsFnG+PX/pp9UEx/LUv/KXLD1np
XeomPtKyL1FySi2PCTD4w/KxKdwPMfTK6zcjh6U9vxniJsjiwm6JyeL3YffCxY2AIULfmM5laG5z
yGqPrSiDklfsEeICe4EDW6u6H8p69asEfcUwoS4zTx7qjB4t/RrNt66enNw49wctDEo0nRFa75Rv
Vk3zy1D35wwoaBnXnalsx3raWGkSjMPiv/401/aOp0WETxnHLtj7n5FWv06ipq1L24yr0O/N1Wf1
3vZdus2VKDD1YVs0oDZx5WcZSpyQntK0bnS+rgXdeWf9udH+43SWxeP6JWNtNUjxEODIvgKnitDh
A57K0HcaX52XXTIte68t7utqRENY+Iae7OI35rf50kcsYaoSLEXcv3c1s4zI1cK2T/mI1cfULmA+
+Jan5NSUNlXWtCtWI8jiP7Qm3aqpdUpHE9Y8ggBWLrKipVUceItygRm8ABahV4h28vELWKQkKK4c
qG84ydC7q9bbdki2i2G/N5Zlry4QfGm0U6r84NXNXR2tvr0u/sS01htk6V7uWyt1mPq4WPEbHxRm
kZcG2wGbpWjlAObr73qNXTdTesfz7TBDS1/4tXda8+LgGl/0eTznRX8c13u7C/08tP3BWrZ9HxL8
ogTlMuySeTiO1bhbtOLSZ18HenSvSE8pcKJSJZ/nedrkZhjUVg+JctcwsWf00/Uy7kykuGvjoQwe
dyGdutMWVOdotFqDNVt0tunDAiQ1thW8vRJArm/zOkJP1SDJyA+zPkIsrn7URfuysDbyvmTA1STd
dgBJS29t+XebSWk2Mdhfp6Ynp5uCubEOrQCR1a5ylUPsTbdGrNwiHBqhqu/GaELhOB/sz9FjC8C1
6MoOo/VR7fuNFyuBmdqbeTFOlsfik+o3tjGcsxERc1RcPGcMQr4G1DW73FhQSEaB3Jo9IwCYoj1Q
12VYou1QXtjET2kv+gS/t/PPoHxnA9lcKigfAHDXzfsmsaHM09M66yclRFgAkTgt96qhH2Tk+2Xa
IH/zl2ja6WZymls4PwtnhzHumt48oQA4sihtPL1FiX/DSZE3brTsRzveuz0Sbc/1qy7fT0X0uLTV
VzawYO50dmTMT3U73+oTD2a6HwsteXCy/s7poofwNqrMx6budoXt4CCKTyLCWtP4XVvm91HmbBxw
Uw+HihLFqHX6O9dVjjbrlT1nh8a5d0sa1GrdV6iB83pkThuHEFGip3+wDPPA2U0fU9kh0Vd7ixfY
1E9oeIY0sPaWcZO1LraNMJD1srJ/xrxd2YTkjTf5HaWkb5SB2XxZLJrkuD3UMItJSZPJFImz+DRH
5sGwubl22Gk56/E6H9JNYa++BbyWqo9qwqfIQrzxjELgvLMyTec8QXZVKhe5XDWu+2jt7jx+zYnD
QG1z3/T6be6+zyIlKJzyXi7m0MKu+Yj2rd9BZAVjxEixGWRYbVzX3DZIS2iSmcYX2+oRYKzHeLzR
2uHYI+lSKojVNNnW3rwvde+Slvahnvvt6Mx7WZOVRN1noYVOcOvm+Nx4oia1DlFGYzrgxeqmTVsW
B1WJ9utk+QMi/2k3Kdm7OA30tKdXoxArlF3qjrts3JfKe/kTa+R980rmbjgaHhIzZKKIcz50NOdz
39JWKc65mHKgt2kTU8qm8Be6U23kluoBSNyZgkLrjh3GIZXdsGRyznjA6GURMayHLtva0B5NcdJw
NsnfMqpxq3WLr/IuVl5iDuKcLIsPBB6wL2wtbDqWwfOn2yWag9CUC+W+jKjLHKvMxTcW8Pqm8OGK
/ToaAxeVaGasULfrtrZZZexlX1bjJstQO+phMMH7a/qwq1RksQo3xz9Dx3bM78U8WGIvfsrWnVvr
Xhmh3M0p0JrsoEbjFjvfbh4paBGkjDGK+c6LAhQue2Tfs+qc2ugn3dApWzBAAYZPc7yXydzbCa4U
a4v47L5V9R2qqIY7yZE6Onr03o6RagOHEL16sPVHV4OW1tKTpU0Y5+K91BBZlG21NvncUTOYBTep
5xszPIcsCmNRHKaJi2TLXhe9FaBIa31+vTR4aYuQHCHLVm1Ohrouuta2sXO31z3fcNs7x+2R6877
wdLf2IKNaxhJ+jKP07hB3AAPCPH6vZ5KQzOvG+ysflNYpwK1TswTosrZRHl1L2tbpbP5jkiel+Iw
6ouvtWFQhZnfMCuq3ncpPUM+v7Vb994cBqPKi7PCT8aYfYm0RzREm7Bu70IWFvxBzpxfELtuU0rI
18dLAMJnBYzHs1Apk4oIcfr7g/RGGuOqdD3ovvRzON1ZTRx0lrWFEHqkjrjJzNyfLPOQ6pAB/H8l
i3ZR+Rnp9bfV0G9Miw8/NQ+u1p/p396orl4s9PAEk2pOEa2RLv/73elWPuVGbnvImFktlP7YVRhW
y/Xb3K/7Hl326g2BoVtbByahnJqvCah+45iHEjnW6yP14sz65VauBmrGMVp0DrdiGeihGwSfcVV/
TTvn8fXr6PJDVyWlnFoGFQ2eywy7qu7GvEkUvUfAu075Z7DQGwR0QdWah1ArkSNkjDUN2hgGjrP4
A2tTsULr6ijz2zvTU3aybXhhe0QztGs97xJVdyhqd8XAEhEPb7Tzkin//G51gGbH5lPQn3qxX/o5
LMZt7rSa5w9olZRlRD+9QkWywXzgzW0WE0OmpW9k+o85NOjAXFmzd7IoFtQbr4+dDM2zoTPI0hCq
mETWq6FTUseIm1n1/EL7MndxUKnDWbqYhIo3L99CFl7o37GsE60L6k05/sQo//LoSm06VZY3HvrL
YzEYgZ3qOO1cv9aXvVFT1vR/RhL/Y7NhqC9U/k8uec61Y22znKtJmNvtXPQJl6xNKhI2xYFP1W2j
XZIFjqdv09y8mUIqUFhQ+U8E1EjWaIfK+BLV1inETyBTpsvybXEyGws76RQs+A2KVT9YS05dk18m
L0YaC7cb98cM8+SshsGazLu6UvdDMQbNNILaVtvV2M789WIeA0qufRtFN3DIl9H29uu3COtuXSjv
5ywO0qa705Z0O7reJcmMGze2Tn0r/kHrlHXJqSuoVtv0XQGo64zWQa/UQA2zY+ugrB0KVsv4gfVH
zZsLYt7KGxC3By7Tq5+p59M46Gvj0LM3upW1MVwwZS4q+IVs6PJNSAU+8GdlN5xlhatzWoUyulEw
b9j1Vhv6O3NhhtID4EE7aeq6d+nk5MsbPLbhrr1TqKlgsjHdZVsvNw9S87LvddjwqJnVNb9EpuIj
3iLwIT1FcfZz5Fs1gHHMYX5QvkHbYOSZ9yMDaCXrPkvHnV3TNCTdUdNGyIf0pGF0CNUdoq+gHPND
SBEfq8oDmDSsQLTvp+ikTLCrjn4y9f5shwek0mfZbpbWPIX6l6QJH3IzDqINndK58zI/VxnuyruQ
8XbBF3kx0gjN7s3c5X6+4kpIK/iFaB9SXORAQjWImIrsKekeFzymwGlQ+k/dyT4kK0Bq6Hj8qmTv
7XzE5j8FDe2SU0VB13uXxTE3eRufJqPfypsY++ZOLaIHb5m3EQRPTbfADyTrsCuLs+BMhvfeGoAI
ZuNm6r4YFrQ4jWfhRHuvoJXI4v3M64jHbxhe8EI/tni/qsTamh5dBWB6Qt2jZ2grEYYX9ndUbiJ0
o9Cy1mg/lPWmx+XX9st+yHNfG/JAcY4dNZXZn7Vm2SesVySCfW8HpNuhcdMpJAZEzoeQ7jj0aCTK
5VZuEw3q1swoglKmEe8v8kg9WClAUSla9nxrFXed/WgM1SVtafG6LzZmp2Yq7gVHdUMKX2vaa7Vx
woJ0xPBwMhZrI9hFnGTv8KFsowpYBsilsrJ3JTCMoL1Wf6KxvCnHGP2adVBaXgM/NTR4axIlTDbm
kn2m7jfnXacsvoCFMm/teSHZYPXHadzJNycFSOF1x8XJLgvVBnL/Q2NPwCL90WYH6UM+HxfdPz1d
4lJjTLnfQsvYhUiTnbOK6sapGGaF15XwgmiPkHIE8/S4xLer2t+/voY/R+/QS8EpEpvtesKiX0Eq
nqamA+NDpxUp76VrKczZ183hvNIIyFSTeiPJoveOwx2by74LLUgv7+H1+0CV9vtewm1A5EMTohpg
fRcg85fVvcLA0KrG7Pldzuym1wkjdEfM0KV4Szhg6M82LkEq7acgXhdT3fUza6WnlKUSub5ppSdl
9ZBzLz0azC5+KJZNDlQ+6M1XQdQ6gh0UKw4aNpnYWG5j5T8Tjedg9XeYncl0cB+zkZXL0E+q9zgP
LDCxpCoA7czTN9sEzPGGI9JPND/udJ4xa6dcrhg+GFX6ZRnHCjxQuaRZcpqWDvktKpalP/QufK10
Yg7AAXJbVEbWQVtoCLFgu/q0n2zMs6DFqEHHDYbqvbOse6SeISIYiNZwOHs0HJVj3FQZkARQROck
D/QoDx2fZ9FOt5697vUSpL2aZj/uES936hcPN/CUvVdi5VDlEUbi2CbvwVm3Qxx9Sl3sG7a93pba
cjv1LNBJMZ5r+zJn2S1Kr/f6CvhSsravBSkE9k025Y+dtSuRwitZdd9j0kN3EgZWr323DWtbp3wv
uEo7rGaImPUSWEMPH2a9wIu4+HP9Rc3sTTkpARvPxq2U04pyCHQjpzNNNPc9Ot4vehGzYuPtTNeD
zYK+qPnBNPtvChLpZbaNTeYCGy3ve8U7uTaYFAuIAkTXRcqD1XdfC0q5eioOyhi+r2wqcaMZNlGj
XIos+tQbY5B4AAnZIY07RDZN+J+wGQNWp9P0carpnpP0FLrlfW+FBfZM6yRwAikj9xPYl8F9CHDX
RdFD06s79iAjo0zoXUxO3vuM2wCzfqchIpQdrVHpEdtmt6AKc0GLcsXDs8AqbiiBUZoH9OHAr/pp
AfQybCrTRPfn6PNgsbHU8QmOdpfhupcdxEGHraGAcfoBE255ib1522e4B2rFf7oUQuSoaI9JaZ4w
8W4dZLeYSw+yl3giCLMglnGP2l2OL5gGXYqARUG1n/ukj38MSXLIMx6/w1o9/UeN1WOWJsga2S+V
9aGY3G/4nA95OX4bIuXjxsPliG7efqyU/FJWOFZwMU4Vnsxp74XmoauZW2YIdkI6yZJ86I1oC52/
M8gKkBa5tR5z13yfqhetj+6Sdrg18vzdE3bkFae48wVWStmepOGz2vauVvtvJsBFPA0fTBtFW5n8
YSfUPVjzNoVXfE0ydWMjma6X/F3fOx8bI9sqc4K6zn0wrejz1KdBMoWfF103GEbn0XaLe7PP0YdP
u9G9FXxJsIGJSRx27n9mB8xA4CO2c32OtriM2d4Rc+bDdqgsYL4pcGuW1wp8tGZftJ19pRknb/iC
SyGQ7mqp7lql/5bU6TuTwAqj0DdSSst/BWN4kq4e3PPSdTpqRru9ib5LmZI07VdXa+/aQfnomiJo
0E5xcW+4KbAAWQ0o/ZVFG7eCj0dl+XXVW3RSZACoFtWrGZ+keUvxtby+oL+wxnL2JA2VJ1riZzxg
D4BdLJ3q+K43URiTrkB5JJhoZ5YXgZNev5z2DCKw5UgOOkKS1znx0r7iHdXEjmfE6qRKpHy/ehZI
wRnzglRbCitlJ9+tXR0WRX+rbX6+d3EeCGeeanT20CT2FcmKBsLlpITJ8WuXiJ6l2eYAPaAPB0Fx
shXrf9ZvcQ9+MdSvsZVe6CovSVwckm5gVCL8cfGfo/F/VJBAn/S3On7/f4/mnTC0X6bOc1kYh0G/
rVjgJ/5WLBCV9rdgwaAv/UuxwGmflqojPufUKbJULSbGX3IwlxMwPA6J1jSoZg6k5F/9pVhw/4tw
UJ0p+nRyNKqxfyMI016iGgm3R2xJ+BpxZ1eFk2mPPSlksFMLXXiXVz/myTlmtnlKE8NPZu27Uek3
c1mywdUfk655o2579pmDzAFlwXTK9ZEY/F63eaHlKd5AgoyZRR/CwqbeN06l65H/4B6nKnyDWX0S
jF1hDnziEiDJqJKzc9WSx73dp84kuFBuPnTaaUhzbJ7eqezaB10F7jXLH02r7SarPKSFdunKjtoo
BAWxbtbROKuafolz77bWw8fE7R/y0fCjVT97dUvqlXaTV/Gx/7Rk9hEF123bXrrWDBIbSVFj+k7u
HF2cZmuYIFiQjArvhDL/Erl4j8B1deWACdVPkpOX3c3O+j3MlQ08Bxbkd93FMtLTpKdUEs5R/nM9
M9nu1F1d9DjS6LD1/GSVp25M8TBGxzTv94PaPDgabqnoWGnsUzjRrJSGAgudXrVBiNI9g/bQB1JL
HPMEC9llc+Ap6ll+tHP0s7mat+ri/kRi9saK+9Kb90x2Pxv/BXZu+fe/VOwEOw9dGZvgMeVtTc8w
ZoafdpdQMTZ2q72xxr58MSA6Ti8hNN29muUKaSCVPdKlZGTNePj4K9CQtD0nWYNBO/Z/WRHu/5xO
vwYaPlNZPuHNJLhzjjVzjMbo92dzUtzHwwTMlqrOfnXHI8+/nezqQx2eFMMDtsBeNerBGt3AfR7I
gDj3NGtKuH6K+pnQLFu7WN7yfQLSXcxiO3rez0F962N4tu8IKk6yggcRLg4c+fe/vIE4jCurhA2j
cHB3BdMlb53H0opvrbV4A+hHYMqPPfvwiJIE3hVd7DUEbxq9GTpkk2GsLO6l66076+BNsDvgoQIK
EJtDcsJEv5icMrjSQd0bWXdn8FEuy7QXTkntV1+jNsY9t6/rKbCn9NR1l4bIHFIcD9JJhaiGIv4Z
0VGb1Q9SFXYzXK8HviFdPq76rYfhXoqKgXiUsQP3gAcuXYQSkCKiTiAWa7MOq6/ju4hItvNo491h
2i3EaFRgaRYhdiU0oxBM8Uxv1wvxB7AH1d7rzUbN/higEKyJsmuZd22TnASxUOevjflZWNyaNiFT
5n3NjwlgZ2CR1+HrS806jBota0m1o4P4TOAc9XQmh2xLU3NoGaEcIlsQc7FkGDWAHwqOGLzDiWh7
6ayj5JOnvKP1EZon7b+E1AainxLELySoiEICsktAtVQwF524u27eZWqxgUtVVgJYhnxTJS15fuGD
Xsb7sAovtjMcUx0ikKpdHocoCwpOhAQ1oIOB9diIdpjD/WI96Np50OND10d/RIv3IAxtDLu1rCma
y5hHplPCNB4xVumsBJAIG2lpViCeBHgjm77qg6ZulhwTqWYOzSEhS+q2s6dLqKewuz0pYVN1Vpre
Oc5OjrVbH7fzRAiItqjV1rIK4jOV+EyaX7udi2LcK24KAKU+5lCkddOd9YI8sRijCW1LzXgoI0KU
OT3MqCKkWyoArOQNpPw5WlFsDwkumoFWB753GM4jQUAkXFw0ZbrNMzQ2FOV5Wm09khc99DkaNGB0
Evywz8OLwJwRlaNVL/vWMzcROI6s8UPFBIS/kw6n5b3ZA2kFrn5IGW6ap2AIdyLXqEb3Q933R/GC
CekkMrdhZfzcn16UH4SYjOt86yLqlWZiAHIYIpDKYb5tonOYADgBcc4m+JZYR3l32YoxuZxui6S8
h3TDAwHV7ryfJp6al9AhYFiS/lgOhEHyZG6uwg/MUKHh3hHnKvqHeLl1UGnERBFpyX2FNEKQYThn
P61BtvhbyWCc2sQ8SGdq8jnF4GyvL7HPFnQp101Lc/g/tg/3CnbSndp2OiXxfLUezy1QQ6MD6WbW
1kBtIYP9xuWerZVyPUtXOb2SY/s4n+/3tZIALGakShhRbanf007/7rXt12HK34lKQmAOhxcoPPCq
NnfSNtigKw4UmzTfM/EMpcKnYgKbNF8rjYCCsrG2MZ+i+GgsZwhEyoMT6BS72WeTda/WYPT5HkP1
ZwI+6GakC9DXVuuNAqfeqt1RAf7rEd8Lei7iLqMrIJ3g/viwRwf0pjjL+xAYKqJFnpWSrBSiGcsv
PXFyaTyfZ+Wn8O3CVworLkCRMHY53FMGdp719wBtyP6QvcXWIc7aTTE+oavhNH4TqDd0te+qC2oD
rMSvYJoCLkB68/rg67Jd/rZ3PA0+26gGx4aC97po65Y4RyxBMBYDXadM6nndF2SkhP0Hz+GzRQql
12gYlPxeQ/JtuPkNWgnEUoKkse77bUfiC2BVZqibtjVvVKBVAuLeKGY5Qf75nSLzYk7qWB8Jx7Z+
nyZTrKQFsa3wa+14FlpHBF5qnZ7KcKc3y65PzJtl9S7lBHqGSCNmeRaEWS+IaJjdD0a/4RfedXV/
5+WaP7vEl1CkCZ4q0IisS1ZsIbsvSDNieXCc98zKQChr0eDIn83Y/KJmJz3j0zfBwp9nIJIdgA/y
FlH0CMjRDmFgWt9yU2U3aO4QTZ/y+gk53ISQ8EB4l0J3edsAibAVeqZs4JwWZdi1WX3EQDieZQ2z
QtCL7EYI3tiMQVTGbZG1R9Kh9u2QH2QZEfqlzqe9Sz4yQY1nYbQsj4UBXZXdR3uRJwnCIdhQjEoi
Bj/yiJygGVbRxEFpg6ajbwv1UwUgolodAZfARsi7IqPdA7F5qLq6GfCHflnRzZshRodS8r+ZklI/
PCEUpFeuHoB6GO1FUidCCvnpcgFcpzqg/8BOR4yI4virnvpDfmM56buEcRB4MCGL2KvmXQQ1EOO/
mK2DJDJJpw6teEhL/uFXtcW6UVjszDiFtSAZGr3TnNqHXgeTMbxPVdR+jcEyMdVslaMBwOSMn6tS
Q03NLRTzbQoNDMQDMzHeRvm/N+eyioGquDq+Oo5+v6pLK2U2m2LNPR/ySWhEg5QrKo035BbWM5WC
fK+4lbAauXJIyxWWonlDOimgUr4wZQoDL5KEIbYBtYRxjh6sIjn1XNdCc9JNfMisGyL/WJXyfplR
9bCXeCUu5lT1p8EE7YOiQvdsTTArkf0hikukfj8dSbIDCHlCL4mFMjUQ7/izmX4czPDjAgdalUB2
c3aJrByYOQxiaMJoMk+gvJcF0AsC6EEooi5BMMRFayt8ot7JctoKjyr/bQ6/1aAIlsJAtvS5qu6F
UlFw8SoEo72+2D0Fi18vdjoqUeOpw3+miRnNxV61qIc0bqqLs6KXXIpLpqenWcHS65CbWyT4XoB+
av6ZUXVtx9TZS3kigjFR6eEXupEn6dLlFj/XlzAm6xo10EDo2TreEnJ8dIjvFvWFw5KAevBQFfET
zznmRqDXeMspPSN2pxTCRoOgwJukRpiNs/U2Q3apq7xI2GlBy2UDeH0M7GfNAhMIHEbFQc5qz2ms
vy+jZIurU1nWgHFxciTkE+nbhoAwvwKidnA227K0E/CaqJRFGeuhF+9FHpcZZFnTU0jdNjrIMUcR
lf4hC3GmUhdE1s28WIfVoWZFLToAvos1GB+wX2G2HqFXe1RpC1F2Tvkj0TQ/FHH/8Kdihby1oJ6n
QIFzm0ZlV0MyRFF2kKGXGq4jo7D/oBNBq1Dd9xopZHqPk5tQVLZQ0aI1eGXjttjUxpn0Q7Vzt2Uy
7KKFNhxtnYDiUzvvCew9mlF/FKY+5wt4fXBfYK9kcEFWbUfU2PrV15k7Yao2TuUhBSzva5RNHYFK
Fgtxr9mbEAeUOzDIq+81JKQRuSrUUDrj+8BlgKbkBkkiPiwyiwwMqTUaKuaiDL4LvzxEyNEoBuB1
ZfGV53797mUDvf46DFYUVCOwfSg5fp8Z9Uriv+WmoAYJkpQGyTth7HP/Fp0oeMDzy3ASDyeikmVw
jRe0xJbNncZCqc3si7l1CL30DXmI9lJJaXLIFSEW+H49OV7h1/Zb8Zo2Iyoe+UsbP6RMQ9FVNosB
JEAvC6NHdBfh+0rQ8m0Sl3aUxcwVXQNSCdM0b3pseq+P7ktV9a+3dLU/lDU3O4Tc0hAOR6GxpwhL
hm1fhJpzodBfv9wL5LFugjlqJueSgwLZV7CMZTcEYKiR509V/GCO8E8IEseelSqLAqmMm7q8N6gV
1HHclYMNYICAajHfWHP/4T7QDogrQPJEfn8VQEYaQg/EQB79/KgUvsiRpJpPGupINKU5Na5J24/y
NMO44E1oFZTj66PxFI1xPelMUzcJNdFVSt2r0a+UdoyjEfm0sJmiv4zD+VYEzR5ScpkMC+IGFR3m
wg5kErkA9X6Ur1Kqf7FiIWXoEKNItS+Lt0lO3Ou3+NLG/usdXhXibVfXLqZ5onGLIDWzuwXRatX9
sZDKXYlQNy8pPd+cJfLc1+MCfsOSBUoOmH61YMVLozg4TqlaDGSDxB8KcGI2nF/LUKCTkDcSsuqH
/QzMChBg3fz7x+aAFCmYdEfDVPP79KiyKJqXlMcW/lYDO9DhwtzIPsjAIwZm/6EQQXr5+mUJtHnh
yR0MQODiJJc9ExdOlj6aWBlc/wmkIady1NB74jeQ+mMxh22cRg+ybAxCJVvjxjbQ7kfbKjKCIT40
fezjzCaKqdLvpVH1JKaSOWyj6yP8/9J6TDSm+0ACxlQnfoRy66mkddndpnMfIY9x88+aEp8UAlvd
5WguKnGuUJEQw1E3bIWDEvBMmkSFXpIwxGPER5TReYq+UKo+zGscRbKj+t4YrWjZ8WeoSFL4xlJw
s6mg86VJnceDp1dkGtOySbFCByX4mQkwKronaeVEBS6lkMHkr5G6Y1s26CJC6v+2n2GxqX3Y1Ahw
/jBb2RdR+z7hh6gCpNaWslOh6BGrhZSYdBgTCgHhfcVBJfAnhTvSkXF/28bmtugKdrPbcPgi60+V
+kqiYYugieL6mMF1K91ZinYaEYVF9uw3FAeCk4m+u8WXEncbqR1WeHfBVjISV9QBhUQXSOef0QNi
xPLLAaXPMdTAANONKBGl/bcf45UzIVCc2ZN7cVn2dHhITcHlONJ1DRR4SEpG2lm3DbQEmKp/rNkn
hngGBQJoIy2LSLBNbNE1NvOeCLJAKpHM4+4BLu3sPzlh2pWCnIKA5y4e5QCTJxp5ANmjGCemRQHZ
+6naii9/y2b5JzyOFJQ7affFUiaiAkEfIlw2I96tyEwlGBBTQxIQ8LvRFwVaaSLBdqUXxTiDjJ5a
R0h52cvElGOJL151Ht1WeUfi+iHTJFZ7T8bjZqzNg8juWgfvOD1kCLEhrykC7mx6xYewEIXTsHqP
w1B/jtr34hLUE7qyDrijMm5S9ISigyu1z03BrF+Z6Uy0haDFGDdAcp8TcC51isXWE48ALtxdrt44
JWFKa70hunX3xif9Uv0Cq02slYrw/RmtrYVGZBSewxo/4kpCAzCizMk1ziRB2JISlRebTEgqWfwr
IiBsOuNkT9BI3XwSzcYSdz8oesOviTb+kK8oBiPy1GgvC75AcdJCvX7PLxXjZHdxr0RXaBzV9Pvq
17mN0qP6Bn3Rv6wzMkrrsVmYWeCPggyKseT1CxovVV/I2zHliJGaFN+rK2pV48URy17bJfsS1d4c
l4Qc5F9MMHWxgeaucSOzfFBNcvpp/tmfBYvNUuUjOdWbDMg/N7JDxVeAXP6iUL5Kp4Pm/cBxOQvn
rohYVWxzhtrQ3bzLnYeJdHyjyUViR5rCjwhf4NNz/X9WXY5Ee+MsM5nuvMZXkuSSpyA5kuT+Pr/v
KUnuz7/4F5vOEYCayl4I6IvV/W8qnRg5wlHkPDLmKZQbk/hvKl3mLSz6c/M/MXIqfnmoYNyZhmo6
/4ZKfzmUTMo3VIgUkmjaf5+3YRwmrrnACBvOtwTarqVNmsNs84flfuDIho2ufVZjrI3uEnStTdiH
ihzaxv2Xc/RNSLiQvqnHez18X7AuhfmPItI3qzttq/RcWJxElvysYDtiAp2xHaqkb8aOvRknMyAJ
BMUXShAr5ZuZ91rxgfnN6RALubkhESaWn5Ot1ajwKfz619ZZd6OKvu3oAaFUG7rr/F0W3ZEwVuJ8
JMl3s2QZmOqHlKDojoQ0xHV4s+i4sZw79cyX77EII4utiK5sNpzHsFHGia3e9vnhhMNrYg4L4yAl
B9N062iYuEKk758m9VMe/9DtcuMVaPIQBfcCmo/e2SOObVweuvDB9dbtkqgY+QltawlvS0btYydp
bp1HYPR3be3GQ0Uq0z4lqCnWsLGOIZ11SByVJ13DJAlVsfoZNpJwYcmu4uWTJqq/o8Y6kzy5qesf
TfHBHu6tBAtXBJi3DJz5FW6TJjutBJukiMYM7SNUykrOeNr4lf2tX4qtabXbadI3SNG8FEQBQJ3Q
5zr61NkPk25u5Q8d9YeNoYrYze1aTJBNPGhC5vsKSxArG2LFNkn6oyZvjdRpTwkPrbbirPyBu9D3
+gUnclBq8SE1wKxmdAQnbAQUWkyOHI3Y9K3t2u3SNUCWMMP2pzL/VLv3Crjuf7N3ZsttJMmafpXz
AlmW+3KLlSBBkOAikbxJIyQy933Pp5/PUa1uidKRpmzmYsZmblpdEglERkZ4eLj/S6so5MjTYlSg
AGZvuWXjGYRKnJdcTu1bgytGAzxBn5Hs7NFaSeolCVIzZGu95/9WE4L29SL0ERzTR9qaUAfSI336
lQpFNUKkk3YcR87SzNKNVzxO8yliJqpylda3HYl3NNKZ5a05qO2mw0XdfFajSzNvF6HSLbwcowFs
WkKXRkhBWLfsDYfZpvXrS32Yr7rxbfYyevLmci3dp4UNL67K0J+7y4vPcfWGet/ejUkXh+ZzlL+1
wdv/j8719D+n8wli+rex+azy+SnKv2BOeRbA+hq9/de2fstfvzLVP6q1yEd9i9baX9BtCIYmlDuV
sg2pwzfsk/YXlWicTkAe0CnhcvOfgI0JMmoQgMlRlD5jnP6DfdL/slyTTwIzxD2M2+A/CthnzY7v
b5YeiCfUfRH9xO0RWYAP9Qf8BysFNm5CnzXbR1q70kt7K1tGneythIRs8na9J9CcfiV/EhVcRUeY
zqS94e5KUuSI+nWCTWIW8meY7+VXndraGo1xVHt7qwOjnehW14W7C407+TXd6QD55Muito7yK/Os
r3Ofy0KanBDcOPZhGy8GzG30+tYain00EUsTh4Kgdcwt65B11jHT2dhzse/mReFjkcgoYkOUMLcZ
Fzs8t7Yxil46CtwyyME7IwictgAtQS7E+HDVOHHOHvLO/GRVl6Xq7jwVed3RRe2uSbEBsXcDelZ9
U19Mjr0tXGPrlWhJosf44GAwMpvGEfQI9jKacZQvVFT9qIDO1IvkFDb6EYU/7KtuhqRE0NvchkO+
H6VQy2fIBwrQLHTalQwqz/NlC5RhtlDdM6D1MxqZ0D7yHuR3c/TMR8c8yOAnTBXo1W5tK9mXloE5
R7bHFxJLEhqcrvsQK/EevzNOiNXkG8cqsHaRY+3splvZgXHEu2GqnRtbT/Z2LK+I1qDSDAc33Uw0
QhGEOrAo4X1ke7VI9xrvym8Gaiv1snOdnWMbhxwVHCRidvLvOVYq4LcKo7oCQrosXWWr98Yxcy1w
U8axLuunutaONkaUZgLZPBMC8q5oGFBnbYE4gJM2twPPJn+CkjtE8aOGtqeNkxBvzo37C91/A2l0
mCd+qBPzR9QiymxblBYrkLfZ27uKUFm53PPQlxRsWAovLOlvRvMw4DoVo6fTWG/yC7liUGCGtc49
jPczaeZBgN4wN86PkiO30Cvq0QRjKo8uvy3CylXFjZsVkBbmVv5eA4TWlelJZMJQvF3NjbZGe3wX
GOYW7sQhGqP3VKamLzYeq/n8cEmx75nCiRcvcyKfIastGs2tMtsHGd6c9ytyobUa0u8GX6w70iU7
7z3Znz0Ziqz8jr0oXT15IzXMCYO9KnNZUi5tBwNKTb6UN2ymxqpyNUqo2V5hfp052cvuswvngAcJ
9mfuQTZni8hC1ls7eTQZQqG4a5tNMrKA7MnetZG7U9j08zP9mftAvYvUO/k++UyJDSELbOCxAk95
nTQ2vUyRghMpx76+VYvxSiYmAoE96O2fykQfC8lEMYpyxEqLkKhCHPwx7exqQ0k1lMpXipPvsRW7
mI16LZMcKdFJRh4K4KAGUOk29k52ZlW0ewoRkCi2HLjbZnZWPSSisqmfuJFR5NGhmJnbBdzPvYdi
u5sRsHhL3x0it3/H2e9hch/vwh/H/aGaWJZ9r4NjSlZ6Wj3J9gy6fBmNyuvvv8b9WNU+fw/NSE3A
GwgvfpifIQ7CvqLSvvIM/TjGsI6rtURjAYdN0a7V2rVUNGSpy/uXGcvY4XpM0CMK2L7yUALmBBx+
6FrzmMTG4abCPrZuoG1CJ1Fw8hXaJnITiRtuBvI2QbP2BY0rtb9vsvoJ7B+YsnQ/p91TmgEd5ccl
wM65s5N1Cv3jFQ7eeXv1dvWkK6xTOzhVg0UHbxe1yVUb1086/c9gNjde7zzEDTHv2zaScVMkOtmp
c5A12XrzLi42sut8wOJiLqPfSyxKUOKXeJHKSTUEb2ptURchkPKgWuXsJOToDSFRHZNT7YQnZMaO
pabcVuZWLcGCMuAo14Cj/0kw5mOZ4eNb+rAaCsP51yqWqZX5AbCykChbsacL3TqEpvWHivuvNg7k
NQsjc8u2SFR+3DimS0qeFzg+yHkux00Q8qqJchWVzN8vQvOX3wUbztbQw+GS+GER1nFZGw0eBauC
CCsH+bccIQArLMedLDU52uT4llCD8SMs/yUpg4xODkk5MLmUHmICYTeYRzmGRozpWCAyPzLwBhVf
ma+YzRqqPBTHUMUylXk8nwkzCGR2gVceHLUDcWAc5UAb+OtzOC28B90n3LKEI45Tn9P89/PwU6tF
XjNae2xFkLGoIn1otWhUq/Pc1eJV08BOc15xPsKRio3ESR5xm+qCN1u1cBPjKA7sXUDSMLEQfj+K
X70Ml24CfXYB2H9s72lGVxltx2W5Zb5krcnJL8cRuNU/BLmfAPbywC4JK+tMcynmf8gxQRzFIbjY
eEWd/yBZn19X2/bC1LpVMWTL8+lPxiM7eKIG+PsHPVMRP2S4pFmudC1oH5BU/7jEE62P7RB1i9U8
samznChFTEgzD/gYOSxw16HJ7xHhWBsDphccg4VWP8lqk7QRX569rEs5WOSYlPNDUuIOm4ixhW7H
eg06++AQuiy9ABmf7IfcPMoBYowO+HftOBNVZqAUshwlyMt3zAMpHCEuRIGHkge5XWjg1Fpsx+tz
yLJICGLlQbIiOek9zXkodbal3Ad90jm3eKrFtwcBcUYZbkKlemhq0ke+S9JFQ0CPQDwiDjclvp26
M2UvZZnJmhp52b+f5p+UL3jJKD5KcRRhDrT9P0SSRMmpkWZEErlI6Fq8nWN16eOcmcCgYn3JMCXO
1wGnbUvqQrQlfYgY6+9H8pMexd8jcamAgVVGe0kO3e9A3WblR6qj2fGqyr2MihOmkTe1V1x64bSO
MV/S7YNkALLlZEAyOCzI9g7JqASOmgTbis2DJEySFBmMUpKZuIDMnwd/mLdfnMxIParUytgaUHc/
BEWFZAOSPYOdiAIeODB9eJDk21FysLd/yAPOMMEf9wJ7ENAoCp0S8T9KSyYhXHvHJ/QU5MC8rWOA
xkITlgevuGkDzj0ufzkaAo1lHuXNNMxBWnJYc7fq6PxkxYq75K5NvMOcuQeAUzeKQqNNC08Sb8vU
OqZ9CxoRMR1a83HePDlACFDhl0ueFrsHSa5SdVwaLU5ZZNKSfMn9xNeaJ1mvaIbs8bHCztk5YJhx
kLA9+FgaNzb0YQN/WWR9W22nWDjIGRWndOD+QXPyFwtITkTE+gzoOBg5fIAlFIOd6zBs4/NBZFHb
S2Mkq+Z1MjgHyd69iOgsmTtnRsRmzIboJFtYMZxFnih7hxhRccn9+6KkIEeEpy2KEef32pZPv1/v
P2cNCGmrnOCcrJSFP9IKeowmU5CPMfkrF5Kgfopqjwa4/4Bw1e58E1CCzfkr/1EZ//9d0XQRbP1N
Ff9cKdrjUMDmpFhEY+As4Su/9a0opP7FMQgBCwUag1zI5nD+T1GI64sKDoMkSXIDcsBvVXyTUhKi
v0j+AgHgQOMg+0aIM/4idoDdQF8SQBNNgH9SFPrFeU341gFgaEBTEKH9kIdyP7OdIUZwQyTOhECe
xE9Ff6c8eVQ2kda0YBNrwbqd1X+clPz4xR8SBX+04FtQeUEl6caMP8ecr4HyaPfu8rs38otrF1xB
zoAfA6Hh0bGTJwRf+BPEMB6tiBOCb+ooOaNveKfoNcqKwafS1cFlIlCGafDYKPcl8Bsb5TcX4jvs
8UWPL3hp5ftSa7kOK3ixq9M2GdN3n4JFDVyOj10kJU0Jx3uISu8O1Q616w9eY4IUnqGSq9scDUO7
nlZZ0t0I6iyH0a2PEHlA0P2thKF8qvrwSfQNwadu0WPtrVVGnSkHjOPqwWcRYxz0+Ll26EoD9bf6
ajF0oNGa/iDSOUqsX6Nxue/RohGGkeU3V4WjfEq87mrUFcCUxqVeWBfxmZmf7QcfQ3l658LSyQdI
K0Ozn5IaGGV7hd7kZVekR0LmfkpREwAYWhmAsLKqO1gNKpGWv48dgH+I081DcC+E3LD2VnWQLQWG
mOn4t03J6W3tBPNlWikbzb2I8ZoP7PiIdsueNX+XoAkjqEKB79s1kg2Fc3wKqPfbJBDqqkuSC9GX
Cxu69DYKokjYcMO8oJlgxmslbTalMq7bENV2ePw5NbCOpqx0h0Vxzi3x1cvWPT2XFPfSajwG4XWr
4fIIuDSyuVzZ+nWGx0miQ1uHZILHcrcWNNY4JDhmY/MaoRoL0SmrbgAFrvqi2AsC0xy8ByqE1HQC
3m4CT/Iep6KVghZA7vmoudpXcWWDGX1t9OQ9McJnJb9qQY83Zg3NB1o3rz5wkmMFdjcGaJ17cD8t
ZR+J0BBzZ1MQK4Bi0tpuFADUNqAJEWvDjLPozMuhBFaAWy09W5FCKZCPAo/KuQVbXu92iYr3oent
BSEojAwMfpGNAXJgNrttGNvHoRyBJgxr9N23Ht6eqQHAy1j2lA5ZbSNQ9TS1L9UeUziQ2WqBOFHs
ABAP1nNF34pW1JBmiz7ECgetrN6FptNMh95JUWMQp9wVlPWLoHQWEcyIGPQzWtXymyJQKuuW7PlK
0DgjABirMPDt9Pezw84CN5NqBuQygHhqshdCmuh0aW1zI0suhrE/eHS94fwn8DX1oNlVCHOOqXIx
jvedDw4d4LVhh0cRExXpVAFaC/dKwLIgZFbD0G9ENwHUSDuPTw5me/YUPfcGLjVqfYOr/Iv8aNtR
YuOVCu+g8/bFTFLbhA+Cl03p7dhKxqYLtsJfSVHzFGbXANflTEkA15DNzj1Om6QEwPdBXs+INCQZ
LDTtVl03bn8lO0+4aALPRopv7eFmyFflMftI8/YJju1YuKLND7IJPpsBCrFgHE4IJEgeHv0FowTt
hFxjDmo8TpYCc46j4BrcxJfzu4VKvImRMBJ+SB2qSEKSzBXAtsbgUnAiFU43RZAcawWagdav0tLA
bBe8HSiU0QbLwzNNWrdTouamVVtuiChNwmywEnUbQ8pJ/WZnDMCSAGU6MXbAAHjzOloV7iMV/I1b
3brpwm5XRtjfIGpAH5bwCslL5ASLJL6MguHZye7F8rcyoX5qhkF4QIlwOOIPvcJm9jnT2dm17zw2
jfK5hSkx+zAnIAVK+Czb4hX5xptId67z2rjm4v3VUQGOlMFdmTmPCTK7ZoZqtuJ/5mBd5DqLKUpw
zHAPbhAsVeiShMgq3uOjtK1w8WttFbrXs4V6klvXCyVJr5KMLSeIn5E/6+BBTbw7i5BvDNSgMg8Q
sO+H71hyHgM9fA/VvYKXw1xDbbPHFHdNst7MvKyACjVEdTUvn83mEBJCKDIszvBjk+Vf1q+tX90I
LD0ta9Da5VpAdpXv7VUfRhRkt6FHrbTSL3O2isiohi2eJE1MkyA1sKT+ahbKZyG/4TC/B/qEvo29
rztmx00vS42n6Svvvo3R8IrJ7VNWYNhdadF8UKNkrybDqXWalQkYqqrwGNTbezrtF9ag7qtNNioQ
IPFLpO8uaCU7QHmsoERVcXmvCC+Ofu215gUOHrdlNBwUYXayKqObKoyOwmBIlYRSfnfohvwWeDmY
2AszDJ/zguMHjJOdqstML+9FltmYmQd0PBAJPiqee99Y4R6DlTu9jo8xca2LrWurnU4uhpb1ti+b
k6KA9R/cx6JWw0X9Bgfj3s5ZuryTLn2pavO6Cg4uXuZz2OxCD18Mr0TlDVY7kB6mCJM2oFXetk/L
ndvj+alhPWy1J8x6kdFRXN7awPEycppVMMWb8ZACC+AQv0Kc7MKHkDU5UAYJU6ierL1bryleI/Tt
nCi5Hcdmn/juBlTXZqIUIKxGYc8IVstt56vaf7Nn+ysZwFfPinbhiH16npFJaM+5BT6u3s04aynp
q0qrzimmrQDsKgOt7Aa7SnKTyjcvixoID9rB0DxD4BOt8YBv16IPsGBzlTMRDO/VranARIHB2ZHl
eCm4RVCbUwIZzJ+3orAm4HUlxINljl7CoQBNUe18lCO7mBJ6GSJAl7jlMylNOgUb8yaImyV49DuR
iYuiZpV8kfcQKsGNPrFYX/2KJRd6f99k/9EN5H/VL+QHeY7/9jojQ/q3isf/GZ6UlMm+y3d/0uf4
25HyKmrbv62aDm+gL3+4i8jvf7uL0E/GqEmnPiZFAWol324i+l9osYD2/RecSP7p203EwUwEdh+F
FgxFDEPYT99uIs5fgtLFXAkzZzQ2IcGfjUT/YxD5t/nWf/77+/YIv/EhT0f2hYstH4QyDI30j46R
oKsrbMEDFXiLfhvo/jIFb9FmL1QHSiWBfdEg7kNuptHsqh5HdVPHjw7/4Zl3RVxvNbx/Aty/1bxe
qN7GsYaFZnOoo2frPDd1uZ0CEtoStoa7L32F20YJnWrbg0BUMcFB33sBdmUVoP/dApNR3QdzOASZ
s1KjhyCjB5C9Y+aMn5KLZaDadmCGrHXpPGvqaUgUpBFLEEAZt3GUq1RrJVAnHXa5UWkrR/1sHWhJ
yF3BICzT7scmN1t3yEVxAdIO2vS59x+8+k7NTnWfAIDGHx6ZXQ0/Z4JXGFurIAzWulntRG+xgzMg
IgL0hSGy52c5p6kKgLnaq9JqgCojhwVp0kE2UKTvhV2bkUKKzLSNCFLtNru4hElK27FYhmgxDcWp
tl58ID9RTKdHXwTXYDohsaNe+dRFL6mLLlP70oc3rV3dJXBuzQDpAYC6wnkU4faaYqgRRFsdsLhm
vYbQ2CkktZgIBi08wwZooptfUOpaKK5IuAO9MYpl3dc3IgwoMtbDgEpbM1y5DUpbDclTD3kX0y0o
mXBXfaKqmRgLYQPUlihHXVVdeTOP0d3cQm1L4LvmACcBht2JxoHMQdETLGFK175/7WRIodc3zRhs
RXS/QHxOiFJntlOPxLvn3cuUQv1dT84+Ls39nQx2RlBPaJyeMmy4YF4EtnfXOMmLDKNExVyUtPJQ
307DczxQ8g2VreQ9Qm6quRvp0IPFPaWKX/KhvulwLRScsooch4o1Fk89xfOhQFWggzrfd1zXBHxM
r9/TjGtkLNYUy83ZuBF6r4kplcCWRyFzwqARBbCIW1uikuZy3xlF2S6kHe5DW5UGJ5R6y+a6wG1G
qNPmOG6dihvgPG6Fa6oEtJVz0hzlPcIdPbD1rRO7WD4hAGPkgJOW5bWIYg8tleT6a9T2S5WLI50a
XsquUKPrfFZJe7OHBEPKzC6WiLJcTPGzklwNkXBaX9rKQmsjXBvjo5oOXJZeihSLqwot1SIwr+N0
2nS9dW/r/c7qkXj2KbrjAjh7d6SDEN5mdF4u7LnZUb24HiOHReRzx+rnp64Z95mNkENhMGp6QuDc
WvaTryhLrX5Ej3mppuGqsOxXy/xsjNpK/iopgis7z1aQ1xiXtmqSB0jJizp86jABbbnjKCSJFjap
4O1GqF5m9zbrya6yAHRXeISmUDctFBDTgsxQX+WYCTh9sqyNz/UENrCEkwFmLA6Thea+xcOxjbdG
9N7Pj848Lozoi2VA54arXE6LGDWOgBpLJJ3N7sVXP+fldTrG165TIUjxUITXcwgmp974bUFvS19m
6qMx3IX6jRHlW898q/K1V5KXxsl1W4crsjt8CHKQldoy5j30W5X7QZImux4QSq8g/tLmiObgdk6g
qtCid+ZwmaXH3vQAoL10WIw2envhTye1AQjZEanUk82hzl1jF9fA2nptVTa4qNbzUzDOV844ESwj
9O7craiUaNNaH0ekgXCd6+E8TyPQhu4i14N1TcAe9XkxENJMZV5oabZ1FJCNQC7dMrvuuQnMekDf
yNs0eblsg3pRY/apIVRb+tU669v1EDWbKHtCNXmJnPnKrpuN/FphIiqkzld9FGFofLI86w+YAxha
vzibLMHNijoZJaQPpXs9UNiE0ch+ijMyZAustfJoZiHY0/w2UnDpGKB4IMUoBgOiiqoZyNzm/ZWL
JqgLPlR0SESSsq2tC5u/x1MBA2Z8TkxyUTSSsWxejrZ5LRxPRXkp9QriwN0UBp8ipBKigHyNi0s7
20uR0C0TAnnH4QVBRoofwhhVlHQxavFGSjM+VyopiGjID+dEkMEMtrqOjSeI/2rubkQfOFARP4Ql
Y6iMwrWv5drYCzsGDguan5cFamzcOeTcKAdlX3Xe2oJidR4gdA/FgUKhoURMCKOjrkIZAXmwFpZS
S+ATiXn4kNhAlJd99lTZyC9jqpoZHF7unWhtcH/fq6lyRLjzyAGyybxrzuG9BFs/48LcawhzpxcS
yBpAvip93cIh2CHJnPPhEuxabrZjn3zSA3o/OB469qWtKsfZhGGoDgcNH7woGbfNMDJb7RXE4Iu+
Q0Fy9hGh4mo1Es9hTbc5IF+YvdBXhbQSp0gkQ1BvbONa64tbMR8QnVxzYiK5kUWMFb/iikM0csPL
zLgwFH87GebSsbmO50CG0dlvy+JWPB9oAcO3Hg8B8fyfV+b/t+bF/zfJ1on6+H9fmL/t3uq2+K+7
6EvxYzLMb31Lhq2/dATR6Cnp/5aj+5YOO3/Rsgdyj7gFYHrRnPt3Ouz+hXKdhZsoDRj6V9L6/E86
DHMWfL3l/Mvw9J+kw1SnP4ScM3RC+JmadFjJjPn371qbFI6DPo0bXB8rZxEjcpo5NtpVChVPG5ml
aqcl7s4qyvukK3D9IXSH0w2qewjdm+yYYJPr1c5IywuaErsmglMGYenN7ny2MsK905VAHwYUieaQ
3VPCyXKdTd93l1NhrzR1pIqGQbQDLpmmqFaVW7NWEWnadE25l+52GoSryllP6DuYhrMJQXxJh78y
p/VM8zxFUq6M/UVT1ZfenKPh02yCNL3ULfJSu7iVdqyNWK3A2P2pXwoWcrA0wKNgkkL3gBj/dkD9
KtS9W3Pwb5NouGnnaxs12LEjhwnx4wvS2961dzlSB3njL7K22VA3y0xrVbnxQUAVcThfSY+968at
dwSDeGiy8UqPN2qbLBEHWiT5bZ0Cilf6bZG+e3N5MfTFPfzHV0V3NgK0yxEuyTDPTPT2kpe/z7MO
eXfYhcpwY94N4XjoqoxKunGRB/11XPSXXVRuv1u9v2hi/MLSQ6TVbNVDFsbEeEEag98thqE0tcjX
omwNgsviVeoUmmYLsmNnbEbDXvtlsLLUlupStvYCdxkiGtuUaPw1RDmE1nFdVTWam/x46uUXROUL
pfqqu0cxHB0nrvWE9sadF7o5L0pEQXIU8tu5+cNBKsP8vhWDUhyai2CQ8W0EQ/CRXDWjGIOSVh6s
+4qbWgDYvvfTg+7kL2Ng7wd85+cEU5bfT95P98oPXypn+3dz13m457g+QtlVW951JsjamQQU/L+b
eQ+//6qfdVX5Lp5Q5TJMLACo+ON3tR2ZWdhC1s/VCrHoIOMmsPP0BIEVTMqtUV2kSvxelU+2rpx+
/90/tbKZXEvEHoHX6FylP9rL2GGpFjOuBjgLov2cAU9RL5OCzD9E1R60V5pezWW5LAMTqSywyj5S
15VHLtc91uBZ8RK4wSVhUYAuyfQTIiV7KnmRUu8zd/wDye5XzhykYZ4JgASmMbZpP86TXfSaV8aR
gnUoSC8SYFp3uPzox9lyH8JxbqCn3hOU8KN1r5zGe9Im90vVXrW19yBYvd9P3a+H43IYeLYhdZAP
SySyZqOZc99HskJFhxoh4KKKTuEIaH2qn0o16hZIAfmpc+MH3SpNs/dG2L8B6JEufgfCeP+HAdEI
/nmroFGIVgIHAN6gH6shRo7B22z60TpqeXfVp9KqDmlGWc4IrM+t/kh76D0ruofC2symnYDDoBQo
cPpAynaRUxoLn3VWGPFqMD/P5XURJ59MI36HRbovdUDKKFoDqZjdh8Y1jyEpV42PlNWASx/M9G2I
DWyhzUuEPU7UHx60wDm6LW7xpXUqDDLLbF9F1hEb2o0XnFzFxozvJe+VT2pjHgxJ4Pv5OK6yniFO
9JqKsDpZRrMaDe1ab8Fth/mhk3q1g/G2Er5jNY2LdPWcluEE/cYbcU/j/m3ca7r21ZLTQVeGVSWY
XXgAAnWfDcoB+RzdezxrEtmHxLfPzyJEg67gZiWwQdMJHjv7KCioIO7jRQM4vOuaqzoHY5kCwwYY
mHTpoTOTdxn60AJblidrtOBqTBYtZnOZAUC9AwGf6V+bAa2aUTta4KQ14KEC+AiK6jSPJJmUqpwG
XOuUnWgbGlTLc/4n9Z+HWb9WvEaH2GTAaQNI0jI2t0q2lYZcajYVOgYkQM7q6rPrjnA2OxxIwCTO
ifVgx96xDcOTMrVPfujMa2ZigYSGtzQB9mKHIcVakFhTDcrdgFMuWNlpUEbubea1lgRfBYU5aMl7
VKUgtJ2tWblQ4OmcChRyTMxjl1lXelndJJOYjnNgJu0QrfT5ou3bl9JL7v052DttKaodS7ebIlqR
UblQh65FWyZ4UUtak5EZpIhXI1DIjTifQfvNcbma2lckd/U1lkKHyiBDwNn1WfUhSjmJuutGz/17
rC4srL4ALNgKZ7VtvCXMyH3mPAemdalkMNWtBLvurtN5P0N1E4y0LoJH3S9i5OWyMxh4RGpcEHxG
5dw06XuG9dti0mtMvunWF0pxVJxwN1XeTRbzL2nDwonkLoOahMMK1tkaZ6BROXqUvsOMLnvlGYsZ
r/VwKhcW5B4urzSRddA/Ech58seDZvGSh2zEt3DAg84ZF7NjHMskO++KYfgy1vVXPnFRFOwXp3kq
vWBCFMd76AfuOu50F5XyBosR2kpgvQyJB9VRuZA95QNFjFs80hwT125V58NxQ3kXmGAaOxoKTahI
9jyLYoQnrFw8v3mCSS7K7Ty12cx8pCxEtdWXJXpUi9EkprpOMcCHuLT75LU1qmd45vQFGuVtHu8D
RcOupyEESqwVGOQQpKfJDN4zz2oWndvdaY5yK3usytN3N3IO5NK7dMhO6F7xGEa4bFEbAr771S/Y
cNVkuyzP9Oz5hAHjXsY45ewyo7eQHM1fzDzd1Nr0ZkFQ4bh4oIVwaNyJWEMuR+hQKz5XQJlVrAGg
8HckbEYd33ph+0Tex0rG923wxmd865vV+afbIno0KW9BgWZYhLgwfUeb91px3Dsrt0rSTBvhWRla
7acnozduZlzC/MAfKRNK4aNzzvB1iSl+xt8K+NNpNQww04NwgaoqfRcaieS8AhA7T3ifihdePeyc
rLgU8LhCTzfvBoY/HItxfjWymGODjvRUbgRpbwFE7C1np9rOwVXyk+Kh/1pNj+rM65OUWmDzo887
MzLntrIFvSh6sfo51Ktx8u7Z43VX2wqzCbK/dQtE1eO7wIE1ojIbbjxVNOnAs1S3aIt+Ub2OAkVr
6GxbtV8OpNKUCUHM6+6DvBiA6fsxPiRy0pS6x451mREnOpZFfTnO0BeAimgCmZcFrFrYDWoah0lR
rpPJjfDc44V1dvUUFXxASNNMsaJ3zWruvbq9LqgOhOr8SU5VcS2M0/xQKeZR8IijSwlzUNJy6WSc
QZGHs2fsYdsQ3DReVC5TTwM6Ea2aWLvpffMQ9cyCElcGfbpsn7cZJGT/YXaC95kzrawvcyfGYKt6
8kt+Rk7GWE3XhpavCyveTr1Bd16vll394Onpg1CuUul6BTV6Fc6MCGSWvFs9+yCd+egaIOmgXauv
8v8qODhl138p8+tYA+6DY+RsEZsAR3ypqjNtQuZO6FnypG6vPAiJTV505Osshq69RtfRDZ/Kbrxq
LfVKi9uNJtysc9iAUWTo7VPgs7GNJPAWQsbQ4FedRyhMCS9giiaHX1Cj7AT0dpn6nIyAkk2lfFKU
QYflym7S927oo/SFUYU6IEoxtMbXKpsufRuUhQN2BnkIc+1k1n3fdJ+KBrSulbE1pxnoMpys2quu
Ui2F0xptKHkBCIOXoQbhKTe0Y5DNix6QMLUY3I+i6tZL2xQZCeWhA085j9ws+AfwHO9jbLyoj3EJ
L8vV7h3TeciG4mnuXp0xupKjW9KtYGjp8pQRZVx3Jwd9nOlHVsxBfh729cFyg2PZo8AylHejrV1x
MyOvsO850t/Ew00gqILHBmJTg1WQX68KxlxZLNDUG2+rGCFYh8ItC7VUzWo5Nwe5q06y9BIT4E0Y
kxMVlXYXkAlntkJgr+inwNQpZgaCmNKy2ajo8eKcmXZ44CQ1usxmDmkY6SSKf+t+YXLJWWil/mIG
vB/HtIEOKfcWqCCBWmxR2L1szPBk4VcCW9KgAWuvLV17GlK2Wg/LTLLzOFbektm50j2WKD99Dv0e
XgkZcsGz/azlHO+S1mc9C8pStXWUhcmyxIIHxbZ9atUe3nvhLmIShNTilRyTrrM0UbCRgoCQXXqj
eyoG5RgHxxRhJWaALMSxmYFQ0kc3ZHBGZh5m4Mr5teFQhwDx9n4+j5SSOK24DyOUxUhV3z132KY5
uPmI00bw38qoH/1yU2jBE2lqDJ6CRSOnbljyWhTeiOjfw1Z6qbZKg4ULm2SckncB0rYBKOB6oFhc
azxcz1pPJnnMOvkCh+itaYZocc5zi4yBZmN9AUiGhr2WedDu3QV3HgjyMYdebbfHXq/fsZVP6J9B
ISzNnTMXy6qbliro4kUWwd3z/Ldx1Db54H4SyL3QM9w0fi9rUMdGTkyavBzJRBfNZdZRg7Gxr+rH
NCFDqFU7XetULaphW9RGu7a74JQCExZC4Dh6W/bcq++Rkqk6W9m3pmTdlMc5CAsMl1OMfBvPQc16
srBu0xe9ad1okXYbORxsgEAQe3JSgFssWa1lICnFZiOlgG6HWbWx4qM+kD7GMNjLoVmFfbZoeoyU
gImVSzO07gLXvR5qJ1nnbvfVqU2UZPK8XVpapG+jKH63yrZZ1dNAswdlpbRWXrPGZ41HdNu4URhu
pi/b3HrStQ5ZHTJY4RXMWcREhBc1ZK8wik+t+mg39UEfDQo6dKOStDAoH6DqHYBoCzIFjrzflBvD
t45WnRJkoPEs8Apca0jT70JTEhyv3kQxy92bCodbasvUevQqbe3Sbjx3Ywf+lT7qBh3PEmNfdiyK
hdaVrWhLu5ghK5ZAQTTKIy1RLe+Zr0ijbBTXl9rAXBSy5KI+GxcIES6qAjkdawb0YTv1Mm7jKyEH
YbwyLhDD65d+RNexw31PHf1iqeC32/Yxa0WfzZWmN6xOXzXWddVApM3Uldvnd/iOs7F1e16Yln1v
1dYrInjJytSyZqX56UMfONRn+tLbxL5/mf4P6s4rOW6sTdNb6Zh7KOBNxPQf0ZlIpGPSU6R4gyBl
4N2Bx8JmA7Oxfk5WqX+KVSVFTc/EdN+Uii4BHBzzmdfY5ei70HE3FSj6VTshGTU1lPH1zqSd1MS0
FhQYrpoIIjWlGYeiPQ1A65MKMnU/DjMq7iY5DYWtUz56r3PrdYhjhC9ey2mnxb2+rtriehD2Dq3m
Szzm1+efLIQMGgiwVZWZm7zlUc/fph4ar3WxnfUFdWXUeTGEY2Ky5pIhfyDSvM9s7cZomMDAPJmK
NOcScSsG88YOgQ/C82YJT9nBqRrh907fQsQ2XybLIoQG2AhAFQ44ClRZJM/YIQT5Zm/KiIRBR3fI
hwswukGkdU+67X61KnoaRdyjz2hPqzHNX2X61kj3brvmRG6WDJSAS1RokNB2oiEeD68kLP+cvVGD
umEiX/INf5zYQcIp/ESCcmpVNqe8GL6NVn7eyhBqx2HQe8oyyNpcQhLI4O++Sjh9JohEuujCXLqn
lrh/GNyDZC60FrchTwM5YxojeezUnWOlrzK0VbAPyvPq4MpEsx2xXuLcpVwxQ9AWI7v5wtyky4Uk
RRl/m1p8GBWeQp6AY6RUa0PCksYoBOsGClUp01dnyj4aZrPJp8H24119U1Sx3zbNFzt2t0Z8k1TF
54SW55hKdZV6JYEOHRXaoaZ1Sn8bq7a1O+gPyRJ+Vjv3nlbcepzKQ+Qt5qqlCFeqbInjc1/r15ps
X9DdQzITOnmDIbjjC2HsSydDzUuhOLdw6CA9TCrTFttFnSkXDB7a8SobbcJJW3SAqjyi64wx6hPS
nFZGd5AVmtZe2YoJcHh8LGKKjjZmHZLf3Kv5AzVhNsf5MQGT0Kh9DUENYorCmw6LO1hcF305vPSa
vbO0ANzEIwcrzorD3WBqj9QV7qcY/yfjYmT7RY+55RZTZRX26pd4oOIm0BLUcR5b047sNoiU93X9
uayZ+qhGP0WZcu8OlEwAyXM9lmY/gjAI49d8YA3gR3/tCOcQ1ZOvjaRfPQfeXMevScQ5mYnkWwo4
GFzkBJygv6t7dXeeg2rItUrIZbOdvUZzCCcKt8e8JcbQ6/AmHLS98L4mc/TxF5Wj920DaoBAaLCX
UaUGkPPehdUobMMuJzwW6jHdqL06+hiF3ssCQIMwXYi2CTykbVStnUTsxkTo6yUBAJJO5DgKxgi/
up0/3I8NFQ/+kSq1P+llvKPkTTO2ppRSOHac4Sqt4BXRWwe3MIhAAWuxSyP1SsGpxXMb1GlrdNyJ
PCk8FCw5jTrDgg/dq0DybaTji/8bLXf2t0pjJ2g2CkmZSaifmvHWatXbsVWgd7PRF63zmI3ZrczU
9D66wFTiqsMJI1EL+vgXZd8Eqtja6ZVmjysrc2H0owibg7xGh6sEu68kLLdnN1d8ziaNHVFGxSPc
ILy0aaOrn5Vkvmxmcad6KUwcC24lcFwl2jPHAYq3kWB3C9eiUo/9HPm9BdKumTC8UyhZ0LMvdbq2
3hKkICacviIZtEFkIpuO5FEP7iBUEOqW94ODi5Enr33UsK0m/jjaYDrIE6z4kPXK8Td+O5WDyqUo
NCL4kxZPmcnM5SjlwKvsy2Fq0QZ3rxdSPEBFe0lNMkpqP/QStGwBBEipzEiQoaByItlwObshKM7X
QbPuGhAaEPkRjcD4EpD7GES1d2q77EqwRNXCU1edWap+V3EA8ECHyLDuImtbzDZS6ybrqvG8rTeb
Xz213jVmva/FfBqUVZQ2l8aUrzUwAeSwaN0BjrUnE6Hq6AJlM18FvNQr+uHnE/IPHQgbjpeOnxQd
NQutNf3HwnNVY6XQJkAkbZ0yDq7PNaGQvUdHGzWpx7QmTJPb8s8vSofwfTWXy8JDRMVXB0ZHP+zH
y+q9UXYN/kZ+KUMMJEwMnCI3yaUek5mdC875TLxn9Rg3ajl6R9m3bhJkqN8Skhqp+yBrk3PDLCoI
KxFvvVRIjudQX5/PFGvsnmRC3qfDY8On0OKmRCdLFCOFBLkKCn04afbrbGSvUr9FVjiFtFF3xNNQ
uvs5Gfwsbp+kaEA2EHsVDsTt2kPKklTdi1dhjBjhaDRP/WLeyErN5MpjjEJUVJNLyvKMIbMZmYP2
8lCrwuFpQEDAFlSIrHaTQfSRJS2pfSEzPPmMCl24haBaFmp7r3kyyy8t1TFqLBwdBco0CLw+lQTo
TjhxsKpwhpunGdqrpOCyvu6rsnqSCgJybheGe1OgMpUlr3rSPHXoegx8pmQeerNzP9KcM5cDLoZP
LbVffeT2ZaVA/vl5z4hgKocJuZsjG2mTXq6NOvp2Trk5hVeTAyclk3FRVBToqqMP5ncbkRJoRiFx
sapq65Y0cC0gVAKs8HtFvefoowOXe1eephfb2lD3kUropnSEsF5LjpZkRDiqZCvPtvKo2N3F4EU3
YVkd9I5XmKTiYz6TIw9561PwfhV08uaB0C1SvsqKiMGTytJlVNUoHZDr2hTsKmqqZQ4SyASFtVg8
qOcOYKFeU699jAlIftvl//8hdP8bIRHOa/2vkQinquzar7ijdG+BCOc/+g5E0BHzg9CpSucs1KMk
Pf87EEH/QLdUR4rS5SjXQST8E4hgf3BRP3BUhMdhOOvyXP0ORLA/AKSVMCXDOUMb7L8FRLAlBfCH
pi3cOZY9aAhk+tEjfrdltnYe10uZ4VkW4qATZ36DDEONqJkSkx/WXYAhQTBhMtcsqh/2HztNWZ9p
9zGJOP2G+qrEaDfXAlyfdg7YqHp+ND2PgLi9Kqrx0gRf0+b1kUrLsZbkFtrylv665POa8tu+SqvT
UBq+kjeXEtipsHc4ptiYGCkl7rgqZ3eTwhWev1D0QBLCoDw5Pc6tdcjFECydZH196lxAfhKwo4t9
vJQX0vNXUeNDu5CaUprY9dSFUF3NrAYtEOukF+N1HOkb/DFwEKZIH91Kmk5NdbF2TjGOLCt9jp5q
ZZ1aiZ/yW4py1K3hCMgYjyVwXjaa8dFxFmut8s6+7Xa9XEorEiO9mk30fwFxxvpyaJtqj9UI+/Qx
Nk922foI466tPD6oSrzXRhr2zVEGHhbOUINWbQyOBZyQj9nypVAyv6aoL2r4bzghSKCnptL5ReBp
aiUbRnlMRvVY9pTiShxgPfvOm1Aa0L2HGBRuvSwA05yrhOFsMyABmXHKhvGzSLubTpi+NDNyRu/C
dL65CNvacEDsBpeQPHu2CoJl3RYrQ38iP2EMQZ/hsEtIfaVM3q2AwYZsbeAWkN/K4maupkupnGy3
1B7qZdUSFdgDJstCwPwrkk8K+kFa0350ECUxmwa4ywwsbfytsfp/e6f6q/3nLT/gH/7dv93/y7dK
/MvpLrj/nz9wB/7x45f/NagEaNO9CVv+QCUIxEu5/O//1Uq7T+WEMmlSJk3/9cdti0/4vm2pH6SK
v+aqEAN+1yD9vm1pQKvQhfjOC3AIwr7TCcwP+F9ib63TZjdxuyBQ+r5tmQjhwYJGS1SnF0hs+Le2
LYkgeLtreaBl2ANRA/HYIS1o0j+gPjyry5U+J1jXk2n17KAEqknFudUwPVdzvPFUdVUh2PlmxP4M
p/M+zpNXRTjYARqGXJ991sV5gzXJalw0FcUtfdt77OcHR7/VSildmazi7DkediPA9ShfG+VDjR2S
LShLfTmlRb1V043RbEJModlhWZRf2+KBZpNHd3t4MUPC41Xj7Ob2nliQtvJDM9HnEV/d+JMNuP/n
T3FGqbwfOykVg4Qh3hOoIP84dsJQ53j0nNIv2VDK+mn2KCS4GtLVF9JRMtRUUGDRtUutoB5dJLU/
tjZtX6qkEKxpvflNTIbifXLCDk+NKlBQmB5oV+tmvYkxoM5KPHAIVV719MVKko2RTfvGsY65kVDG
VAIFJfeYrd7KX+YY7eXwNntNUXR1w8fK7XyzMDcGhNqfP/V7wMX51SG/LIn4Btpi7xLVBMnVqGjs
0u+Jfs96hR4Ev2hGwf2b5EkVoQNi3gp+ftU/+JNwWUZYBTaEO650B/1xrGNrSjCuM0rfmqmtJavZ
Utc1VLmw2nuT2ERdEij9oSicXdekAaTwvddoG0XHNBEIcZ3GuDt+Gfv7sk92pvS9WYMAKqn4gXLK
2xdqnCuv/pWikFym71cXdw2Hx3NZyQQhP961oACJbqwK9SQLAB9vOq3ywxx9u3A12d/Y3FdUlQcn
vkHIuyiLlR2apNSPRvUEZ5GS+ctATKDZd8lwjXGe6GdEPx66CPjCJtbICVCcr4qGQ7UhLgauL+4d
AxkxsAm1OBoo1/78LWh/8vI1lfI/Gkz8B42kH59n6OIJf0UNQfJEDyJbBHPT4f9NLj8vqxIwsAfH
w4WY3un2PkmHi97EKPDLVD5qDV7xeiAsdbfUE5ab4+4X9/YnO9kP9/ZuYo6VPfY4uDEx9fsFsqaH
q8CiohxfuCAs4k0hTh0VDBX03C+uLCGm7/aBt1c+yy292c1afhhDyCp9g3eAAZYvFrpzFE5wZHGz
lWBsDCR/3ciAOG/7v7i6nEM/u/o7AKyaUjHrWq6e1ZiCtN6qKa718k4VxsbLXrJhgAprrgSFC6dJ
NoUW/+IG/kBIOy9NdPRMT/qkI3L946To2hZUFKGvb3SUVkjxFOQbo7BZSUpE5m3MClK26FYl2hJ1
CPYGrVTS5FXnPMP193Mo5cOVxurg/nwngRWdPOkJTR0FbY0uSExcV8dfWQb9Acv2211L9W9AgAgA
yun05qXBIfJwTRlKHxw7VSkvaNJqe1LUxi+loEJHaa3QaXHPuwLro6V9djJnNYfjQWE/+cUrlCP0
/hUaoKgtqTYLxVBuI2/upR9orbtzV/pJYwQ2o9CPDyWS0UJdLRS4pzbI0yel7Py6FX54FU7xrxa2
PObf34EHEhPFJQObsffOmbjplGM0l0wiVmyY2dsB6EsSist4iPf1cpEu6bWIszvPqk4lylB4fyxC
QWZ7pAAl6R0iqN348y/G5c+mtmfpOgesCwnxvB29GZdGKbMa4cTSxz4RJYtxL7p4r9ciAFh6skUT
1Fp11GcMqlhwY9nc4OFx/MU9/NnifnMP+rt5Eg1jK6gYECBh4Fojqa4zKlmWPbZRuRvm/gru/7oo
MJ7J7pVy+NWupjvyZHv3aoiQYJZyjuguweCPkyNsnDnyBsAwYKOouYqNmJHuAHgBlE2ZjKMda8Eg
inVldpQTaSVm9JAkkHUyLpq52/aFcfKc/FMyakEo7lDs3JsyadFlTWxYVTcRXhd9RC+e4Mn2vob9
DJ692+oIYRqIpcgfWRBHpbhHN9O0XLSLEtLUgHGGO5vY20LANMBhLbcTaiVWFu2RhgQ3XexQdfMd
wry1MAtfRWCzH7KdhjPc4OClMUqFARdZb20tXONgLvE1Bah95ZiQXvRAXotugA913W9gOSXoIwBp
39VDuEM/L0hqdhxc56QjkxoBR2hp7Wh0YdUCEYx4Zbug8RBzHTU6Ndq6TpSdhjZ9gSpHo5m+qnbb
od16KjGXqQWe19wmtnnWRe6wOLcSEAtu5s/K18EUa/7ioGnFLm3UlantNRd7wpkSmGXQN+i2cXyh
dY9q9qW2810xpugAoArPx1PFQ61Qxe0TKJILBIqaYogtO1aLU2eAU0ioQfJe9GdNFRtJUSiUC3Ji
Db6QzuAPMRbuEVy16HGeTiJ+RhoVfr0WpHOxc/QHxK3W6DX7YfrcaBpzYAkSmDT4doPIpG3c4DBO
LyOadTxni7USc2yDxUinctOqxTFaIt+NsTlxh70N3AcpMQTN4OzOBSzDE1VrhV7TNDhI2D/O416L
msusoj01widmjw4xAJANBo+j3WbE9LlfSccMVH8I2ZlWdoPPvUkTkhdgJTS+9DWKRiDRZI8Zsfly
3XC5svhCT2OX7J2PYENWsV6dMsP6NFbtvQaEcNLR/cym46murIuQ1kSvtYAAFswY60NIJLLkjl/N
jJ2NYBqaFAt63SgzG5+t2z53NjHKyH3CQ9+GkPDQsUEPv1mXKpgznWAynbaWFuGSOxyKXgsiLKAH
QkGy6o3rXmqIBocz01vDldPZAQ+hmRQ4tF9qSNVCmYKmuvaya9u+d/WGKu+dFxm+jklQUXIUAolu
6cYUCBqn3Qoj7IougEIvn86/PAzBcayq+bqkxDDWLQN3L/UMJ6aKIMaOZZPaKfauHu+iBi8fb62g
7a1PAAHsWzE+QcFbY4uywZUOAAhEB0HOkIcQuGGxtak/efrahNHWlfXGIErs4nRjASvuKFmkDqhD
kGeDsYBxemrmmwT5A6VfgeFEYQhlK0vfKPGLg+nCNFd+bbj4cT4g0RK4nXHIpzBYqnGlDi/CQM2E
nue6qvWNKdx1ZxBxmLxY8CUif4EXvx4wO6gcwvAGGsl8beUgIKRwI+sBFQ5WYVLDAqdK1PB+9LZc
x824hluzBoWyUVMKxx6F9omRd3yvNzdZbAQh1GltMUiYYO0iQtIo+zb7IpoRbB8IDD1ea+6X2gKe
s3whXJ4ZVVguqEA8Mx/8XHvoDEGPmjI/cj60fFeGJlaTcCD3CQiDV2pnnsc63HYDsBhsh8qOWKCu
sML7rCl8BPFlrBlbi3DBQzt54MYmezzQusUEkq8z1CvT1Lfais5mj0Rvukld2sWD4yc24zcd6EXh
8cijGpNv9ZqvYotkzN/UDFJ/j9IS4JCBHU3pFop3yI50L7naHgxkXSME4gnt6F9XUOdVJhiFfwsz
BfaPtmvX3SLWucDrwsWSgjh0TmJQRXAttXHdZTE4YW8lWtzmiwwsBqVw9xRXSL56KmbPABKTy6FX
fYCmbdSSRN8mSMKHd45OrQ63s9AyIR3gqDGpkkAPDAO5n6rYV8J7WHRnPRqvEEwj4UFFdXel5lxU
6ZZKoyKS62lRAqkNn2FhsYxolvfDagTn07NqXFGdEmfclNPIZ9EH64GaANKatd206BiHl3uzhl5L
fdVN4DPhRsyA2kjDmECxx7k/6qa6s5oaPnjizyOIbuRVvSbfSvRkmqu7PDeAtYldjyey9HxHzcAK
mSO9u26mhyh8DLBUGmueftOAyGqhwNjLwxzFa9soAKRX6Om76z6NcStpsbC6V/XtkBTBrCPWCq6s
TGqcXJJtg9xVn1tB1U4Bqcnay27olHAgIdlAF7Ux/FLRHou22ZRZj7R2uItKZadXSB0kAvd0dy9S
/aCH4U5bfBN7rnTQg1q/QLr82Coc0JQrwTPc1eg0tUxiG1gyILmVvkC5t30jx0IF12Q3146xGu4T
42gJ5BA5Jr0MerUV7oYRR3ZhnlrgFtmYb+XOJdVS21kN5DFM8emQ41xjKo9tvmwMDjR5KgNWOGol
gCUGPcuso+vhZF5px4EySxlafi/MvdCyXZOYh9ERW0XjpgpqOyp6PouA6d1t66jZsOrOuu0ystCI
COT3ItmN5cRQuXO5R2Iw4GeSiu3Oa4aB2NMHPLQ//3kf7VXVuGi5VKprgTyISlU/2j2aFzB45YFT
OdoRReuAptja/aaTfTfuRkZLBFE9EBwj9t0SCdnHwsDCRZ5S9XI3uMrOpKs26MpORjfjgAyTctHh
L1Xm2kXz3NXKbi40JKPY4Q2xnTqx6RqQb+Ae1U4NpD9nPeq+PXAEusj1eycKNIGUso89dC8s7yrv
vKt+cK76TrmSoMwogRxAQESgFQ3JdvRjFXFmXbuQxWupwuDWDLqZ3cwp2fUIkjzDWHs0jvLrBF2w
kQL2aKLUrMUXibe3mnyXzjTSBWB0HT2nGBlXbERhQOIwUR9QCEvR8bJmyuvW9JxhP6cpJhJJ8X5Q
w6tp+hLVJtB1IHfRzsVvTMTG0Ui1ixAziXPZh3uSQZLmNqj5wZXK58duQIt6wsOtxXF7gd+IDWz1
0cxN31YsKCDFjeYBQ7NKPKDbrat1W5t5Gy90Drx6IzGsQwsW2K3upfbX3BknEdJ5dKSwVhToSAzJ
KQETaB17YuPM4Q4/VsTvcECjti7V+KiorknsLgZzuIuE9kgRA7SbgvmMKAVh4XJpUp1oiE9VKQeK
SbcM/KhY5DSVjRMTL0k5hqsQ1xkOYAjpSQSerWsZ8+ZRT9kL0l5f5cPXhMhXS/tDYy5bjVLp3qiT
3agXUrAjH7A70E/dmKK9VoyOn1uwYKKnEN3GFTWuo+uKW3vQTmXExQNzqQ6JGn4zamJQRX0kG9zD
dcCiD5igF165af6V/PvY2+rnTkO7DjZ2Shkxw0cczvSzZre3bTbd0cL19QIFumUyn5QqC/T4Kl3U
TTKrn0tleR5jcWuaaFY6zGm2A11Wyorxoqrnuw6MJdh4IC45+jCFE/kKwoXgKvDX0dXPRgiLA2u2
j52ojpx2F7VjwLOYnmcuvorj4blRtbuQsZycxp/7bwhHXjtteGl2R8ddnvUUiycNkEVS36pN8xCh
OeHWxkWFtqSTvqYmDdhwvjPwZU8c/UDafaeFAFTa2PxoCmVtFNkNkJKPqsqbdPon7OHvbAGsdCyz
T7P6yaxHRAwT+ukKejAtElMVzlByfcYjDonDHXJPG8aV5hv7EK5bpVAD9ENulozpqsFUScmkmFCd
bhy6wjmoeGY0AkUXAi6ExHg7mqtdWFWyr5mmXjjTKBMc/tHyOKnmcXap+drMY8M4Fop6chODLrd6
ahTQruFELN+t5MNVqUEyG155g9hUg71HUuK+l7GflgWmlORjsnjcEgWdNa730vJyBJk3FZM/24hj
POvNoaWVjs/9ykPVDGfmKAu05hnREj8H+hMb4him+XbX58WN3RWfJqHuMZ5eknKntRTpQiKzeW0q
nd9KdFa8MbtvAzjCcVIomSV+iGGYsWaIOGpoMsagzKwEVUREC9lCwhnEZ1u2HNksf5yu3dgfJiRa
0ANsimdkw/ZyA4QptJVXshNiXnJDuUnFy+eq7wLpxq1h4F6jevPU47e5GBAsK4GCC6aGbN1FAfOL
JRPrR7cAYwyqU+IMh4y6GmmFzKDkISSD5xl21DlJ41+dnSUDMcTDowtKF5VzVCj6aSn6bY+guzwO
U9hXVd9uDXYgjJa3wFRPmRYCPyAoRKBs0AAmZWJrhVLTp0YE3gsstOCNJahV72qqvL1DjN8qZFkc
z55xQ9P5UsrsG/gK2gStLmaXTdduM7sMYnq+Vst+VRc7iPIBKtLAoWH9tbp/GNCrG/t6ky+ExpYa
RNT8XQNRZG5Fa7KdslyOFXgO8jdO0AjlPFF026rULgBioKjGi7Y2o8OX/LEgO6U7fiFT/KUi6yTN
SxLDzxETqWvlXpcY1OkGxN4Oret7eOY3+UxXpyq6neLe2o11WBZrZVbdthz4n6YssCNCQBVntdqH
a8AkCy9sCNEmyK76Qd6SxYRycFSUcg+mln0qUhuMOFVfoq1JR+gPaRyZxvc1Oz6Q3pzSxFKB0Iw5
gMiSF4dRMqFsJkGDlQyvYZOE+CzyamVBQmXx1zC3QJtskvy3DNNiNsmUvqoB+sq9ToQ7XKbOvxMh
HoKy8F53xXbEHwbs30nJFKh3HmbrAqF54xB1FKqpEMjmTMRBopEkVFG7laOsZdpxLslg+247F0ez
dn306g9JG15luQETlKPbVnZ9oQDzBiYa7YG4HEWjB5L9OVrGqbGoZQL26jz9sozA7L8ywwiRNhGg
GxWRDDD41EGJFFgrSKgcHYQJjJm3JGs6fJAdakeOw151fZa7kyrXc5bfpNb8LGeRhjWoNJSxLN2X
d+Rg0jrFnMUN/MN41X2rXVSmVLQKzL1UjY1b4MbafbgYvlcghJRddfST5RAmpHdyNSGJte6JwCsF
H5hSnN1/FEWVE23VUfSRx4mqIFHDCiwsVkOjBjJqdbyIZJ96LgtcQxhButzLlQfT4DADYLYyYK58
xjmSpe4xkOPl4WUN19qM4Q2zEEUVb0sIitJdZ9bmZ/k9KbKuoO7kIIFrONdpItihEOjSrY1X9KRl
3BlXkncox6EFOqiG+kHOJdJ2jg9v0/E0pl1/LC3mlizJIfFHINih2nmuCsrm9D9l2H6TZXsrdPdD
X/sv5fF++K3/rPKIvKW3t/D7Lcq29G/dc+5XfrE5y2rf9F/FfPu17fPuu8bc3/nh7+Lcv3DtlMiX
v0by+FVBR/zzy9uGuPyL7/1wmt4mOB3XArFDu9mm3PnPfrhJr5xvWQBhdUc6wH7vh1sfbMMz0HVw
DQ2dPVkkbTkt4n/9H5r1AfYo9VEq+VKd7+/J61l/IJR7mqUhWCI/DvwhKiU/llvLzFNp0iwEMV7v
T+BS63zCUnY+Dl5x8sC9oOZ2yBXO3W4+0vc8GhzxKpua2TuXeaw8lntdA/emQiCIUQRBIWMSh8VA
z4iZu0QtbVyie4hsFHa38sMsqw2aBOdM8ykuMtR9xq1VdAGMs50V0yhu1KPTTNtZapGMwHCyZg2V
desij01v8do2243bOpfyX3nPlFp7Qk29BXQHvNu8mXqM2Elypa8bSGgEXpdtWfZHA/KuDYXGsrMD
qmsr3W43dOzR5/g8eNwSvRegQpt2otDGOMBU3HTGdeIiSFq0G7zJ1x7sCsn516YtvNLtmGpr+Vdt
2wVyROTdwBtHBk1Wb3lwCxXcmBDAQwRVuxyNftUXfSC/VUV4jcSdDOKnbQxJytOW40KQtVBl8fTX
OrZQ42DA5y4IDSz4rPxbX87HWOo/TRcDNTxd6ySMZiUfT51zXMJUChWYVGQ5MubZQeF286Ash/uQ
tziX41Yqtsj70zE+LxX30ma0K30+Lj3PYmenLOk2zXI/UpiyiZdSWGlqOn0mWpCnV5DrDfUDbV1g
3VmzOy2L2LgU+ryMppW0AJU+KEwQ+bii6zap8416FnVvsQoh8biUaqZ42haavhMmiSNTQ+vbQI5A
3qvH8wi67Qat1cMSbsOGt4XTd+0NvkDcWyvVdZRjSsablTcaz4wQjy/foBwC6c8hX1uI4ouNw4p8
UPmCWiKW2mSAG9hLjXo9ifwgp7B8aY7BMEYdpeJDa1MZtcetfFgI5mv5a+ePIYRDX2wj/3wa26DC
7VtO6BGKTpLCRVY+DiiQ1zNDyK/Jl6IJ4Uf25yFtsbAQK/m8nYJgjNJsHGpiOX4ucsjGGWsYhedH
xaoPmyDJBdgHVIcVVLbTQzNkp8pFPy+CW5i9lpjFlGCnYYCjHv0ib21iwWi0HOXoyOl2fnIgqFk4
HU09O41AW1pCYHxt/BENesz7NpNFvla3QZv3fjZ2gWjExkLweVR2ZYcza0vAWVEfGlr/Wf5uVTOa
TBP5bsX02jersEOLnDHvZnNX44ElZ0qRqtclv5nVPYUMTLgMKE8ZqyunbbVQ2sy7awurI8/MDnQD
z+9DDrLMjgdC4aRpAo936ZFfm3V2SgUCQfIOsbX30KTzvP4eN5Ndlky3nT5uF4EGg5mvw3Cm7I+m
RD8cUTbHuZLyrRyWJKGmx9uUNzXWDCCCPaJAnIubku9Bvj0HJCC1PQQMcsrpNgOHx92lipy+HBj5
wHA1AgQGDvIx6fhtZh3mPdOr1LJDWEPRcqdjXPvtkHyVT5JyQdiJR3mHKQVV+tQv/bxcK56xIyP/
aCHZ54wsQzy4YwXRxOgWbtiL0pjoYEqRIeumju6bYTqO3nC/eM2q4KUPLGv5lwVvTwEkIf/tGTPN
epTHfwwwv2HyKdZ8VLSGzlB7Hgk5QQq1DeSnn18LK00wCkWYnepWPeaI1U0joiUmQ80NO2w2LnvQ
oa67rQkZLSXik5Y3LjdN5FIjUr642UvF7RXRZWHZaxPJtcJITxErMVWbjQkuRYvNnRm9ypm61B3d
VfXo5i0R6J3sSyXAe8r8s3TwjSZMAVmiJtNCYYOb8vlYMK4teo0tu5vBBFa559qGjpMfIZMHyJkc
cic9UEzYKGwo8rDweA0Nc7iXOVw4E6tyaLTFKee1xXIDx6MJWhjmwe1mQqQRHaNNfZM3YVCxwyKY
sVWU6eiyuD0QSPJmFjkvefAG+0DqXOQdNwOzRf6a3Swf65gTiH/lBaR9wtK1m8ICullsB+CbTj7R
gileKgtHST5F1MWhmdugZ6Hr1OT6KDvJx1at5RgP5lOTD/dVXpy00qDmXq3k3xVywwztp0GZPmt8
vBwOM4q/YSK8SQdjF0fJsSaXCFdS3RBO1FOjjah9Fic5Qpm3q915ZwuDZklzHkttsnedaV/KxwRo
t1ZChR6XuZrg22TGTnWzQ8P9yZkmv5avo9ame7Md7ofUp9y+Q8UEa6n5WhugV0/Tx4oYAXfJkz6s
liSDipOe5AjnHStg6u5NdhT59DnQeC3N8FboELCet/IGhNx36ywAU7XWWdNdON6eB7ewdl5xGFKU
Ya30JOdt2GBWr3NicCoP2bKO3U+SmCJPY7lDEFaRzWFPgoXl5C3XupKfXK2/1Qko/n74+58NbN/G
tf/4KyDpf8Ho1wAg8NfR7+XL8NK2PwS/8g9+D34dC2t51WJLdwAzWIZUzPs9+JU/0h2JoLFxMEZ/
jh99D35dtKV1h2DZVYl/zxpH34NfFzCo50h9aQl7x9fre9h//RuE4GfS0iAX30ENqI4SMRJhm/SP
uBEC8Lc4FKzmG0sbycSl5Xfbvdb2rpJGWDdlvSot8NJXRZ2ikHroEVVGv27AqzYjiMNfY6DppOaX
2fBqazsvw34WluYqpj/oUbLLy5toVomWvnQjTmPIn1tbtG2Q8JSc1Bdp49GAgo9OGTgb8zDMvpsF
JVUJgWTsLv+G8GmTPHdmIMyrPDrVKvEjBTWDyjN92o+OUazk97rLhQzRgSaJtyrWvWp1hVXAOHES
PLG/o7RM3e/BNq8w2sVP3S1uhu5K1aDbunTnqaqJZ3f5HEFgTYKWxmw57vCtMvOTIR6EfhyRaY2e
x+IEJ6mavhrla9tfOtpuUJ+M+mGxrxvKI57f2gfHum4Q5PWU1VCtUatXk8Aa7pbEWNXewfpdl+v/
QTb63w+L/bPF9m8lvfg8/2G1SZzX91RT/wB+2gB7qUnjJtgZ/7HabOMDGaMBHQRPKUtqV75dbUiu
WWD8NeDQ8mf/TDXdD4DDbVYueCQDEbm/peR+Nt17C+xxbfRiyTIlx85UAXX/uNqAzKlmbDa2H6rJ
ZtEaWm5ECVjmePqterKil0jBlbnpVwXF48a8U9DKHYmCYIOhjIB2USFpB89ekkNQXVYslUzQRqbx
7RZXAyLQb8b29+3irfL8e4iYaxsAxbGtVC2DcpUjwVpvwFjI4DSNo4eAc+wvg/sp0hCODy8rxBAX
ePL/J9dywOhZKpQe8x3oSqm8bop6l24M9Xb656KCZTYpK9rrlrr/+bXeY1rlc3mUFVTdMKQD2Tt8
1dR5o9E6tHMkgqRLw3WBoi/uukYCmfOxBLyZIIr+82u+x3RxTaYWdRAuzBXfw+3UHE2Zf6fuvJYr
RdY9/yon5p4OPMnFXMzyVku21NINUa7x3iTwYPMC82LzA3W3VKrepb3P3QlFEGQCC4RJ831/E0S+
uRr7bwYSHA4CatlDH1z/+jQ/PzJOYhMvcW1MC356w4IqxcIlhWobmSe3xEwqWBjD2elOqfrhE5se
/49v83QuC5CzDU77J1lFlHCStGx4ZEaBYYB5iq3rKH92ATxLvcAZ6sqIH1B1Rj3lXpenFMVkR64y
i8lm9cWpHoUP33OywfzSyPsgIIrB7KTEXfxLncUL1ZoSeMd0vDaQOwkRkB4ANAhtZUdE0Ff959L7
UmLdk/5hIfEEMg4jplVk6YvWv2kcZwnHfqXUf4BqXjUYCzR6uCR8sgnkJAbxJUuPSvfQoSACtlri
+XvMAQmXzT1Qw0VX+YDAvmoo/eUrJds4tr4HF4HyTLaz6i8h6bZfP7SfzHCFPQ0P4KZxM2kjZkDg
mw+tbDFVtGogasSn76DD7urM2hS8/YaDu4ji7wwUGN3+s+8OFwy50NjGTac1P7iMn2C982XQcArI
K4iQTqyYH773wC3irAfgZ+WEr5E+TcctcduNFlobtStuRZB/xdr1SN9pIL1DVi3/3asJCWnmH0wc
2kUk+k9txxahkKEKbtN+eJZuej1q2tqJ/I0q2kMovnTmf+8Ovrn0aZzz5g4WkTIijIcGSZBnW5F6
q9wjMAKbGm1dgm1wBc++c8vQZZ8N5iJt5K75yH/951aFh/jmEqbP5c0lGKUiShO9FaIExdq1yxX2
XFhlL0wVd7iw3ReKgkRX9h+30ZwVAK9uQa7hwU3tzpuzJp05omYGrAJOerqAYJ0s0vQR6TC0JkId
AcX08uuXdWoc33/1Fpq7BHQhaBC9/fGEg+qrpRWW/JuxD0jskwqZUUm7D9jo/9SOvZ4FYtSPZwmk
ydwW217iMMHK/26iZ+1dUuOEMMGv/51/OpENrYXuHVbPT2qiBDzsQSb8O5F4SPFilkG5DFsXC74v
VeJtfn2yaTT9/t7Rj6rqBO4l7Pzu3mENLJO2I8kiq6/geJg5fvr1CYzZq/wXp3gPci8lc0Mj5v+J
8eXyi3xpAtDUmmDjtQoZT3QT0OYP4KWK1sSNYdhUWKOAe1hOaIBJPrMeiHdXpK1Jjnr2JkOBoDDM
Q6K1B6PGsjAa7qQ6bAYnPDm6c1AQ3CeJB7JqKRAqbbWt2Sb3TkMTn+fPYwBkNI7uk/iPHj2VeNVH
6bHDoSMInA1YYWKP8daHtlM3Aqi7XCgepEfUL0bje+7dmaSMA13gwuSv/M92k+Nvg75SKs6mo+4d
IHatXV+lZNFqEl4liJbAyZaFHu9ar77RxYC+UL8wG8R6zGff9A9R62xU3PjUKDqBf1hGEbMJdCzi
LNuokdgUNb4iA+qRsdwpMjsmOrYVSXvIBwGojcsu+12cgoRP24PHKaIENzhjXFVWD8T4xk3T3Vg7
mEF2xDrSra0EqPp9ytWDWYCZML6ngO7CPF+6UuxUEHf46iIvyb8e8KCgdraNc+4NXEbHfpMOz54T
kb0mUZbXwDr6E6Y++6oCKqJGpxQA9Gjz+ykJ9GJi3R8LVV9kviC+jPo/0TrRMOOR4jK6zq6yK8Kj
9jbEjFq46j6yulsdI7KMVGCOok6rr8+tkV5K4RL+KLGQqFacbqOA0ooBeMQjPjfgZKO+esgQB3L1
e6u51cL7uLs4wWXI1bVMb3Tyfv2lJtaVE2iTV2iGDDXDEGcVO19VpNirbFxalTYZX6y64Qyck/uB
7Uvw0DlPnr3r6qvcvGssAMk1Sibut9hEBUhpT1kfbVtn3UWYCfTPBWh4BYCmSqQf3bySoU6BFZAU
KwLRpr20lEvSkrokQBpeT+d1bG9Zl3Jvpcm5UKq9K+obQ+v3ahk+GSi3WljsCLf6Pnj+TrfbU+js
QAuv8lbfBgqSE7l929fBtdU9hx3oBFe9Jz6GhQ8Evh1kx0XVpAvPGJYi3MLOrRFDH1GIQIe8TbUV
JiNkITBqBM2Hh8/CswkaA18zDDLhgLgMLTzWeb9LuAFugJ1ZFj2Z9hce1Qnzt+sg52VF7koLvimq
BMsaLLIUNbMkWcfmcJJGdtsByRr6Hv9p/yDz9kqouDXk4mAHSANNAo5xtfAnTF7urns8MEkbHHT0
52sB5jdvdl0wIBnlN7tMqBs4+Uv6lEsdrJ1xuLeFd225d+X4+9joSACibeQ9WhYmQmRxmlIc8mSS
ysckigyJIG1lWRPkY4PoV95+i8jI/7qN06a2/6cmjs6H6R05Q/e9f7eK4bnXl7BWujK7zeAmVGhG
+CVf1XRvlXZX0gE3Q3Ffittfn/rnQbzlTLyUP8/8foDUGZEKUqM2V0NhoiLWMLZAD1FZpYH/Qbf+
T73s2zO9G884OumxEV/KVQ4SwgA6VUYd8LTgv9MhvfmH3o1ZBiU08d0EJOGXn8mZuOKD/uifbhiP
wzYZo8A00t9NeBW/tc0C5ZyV5VwKQELquvUO4Bc+eCz/1Ik7kERdCDME2d6PFkh35hIjFcAL47Cx
sS9jTrBJ+E40s3luLeRUHVw57X7V1qCq4K3VvQPGWG4HgluuhfFoqK3xT9o5GYDeBmyF8rWDzSLG
aiPdteJph1RHQDeeIlAj4Wh1rZeCPJG+SjJE5DtviQDd0FWnDpnBqK0JOo2LCANcAZVJydSFbV71
3kAa594Pb1SEXGTYHzsHxheZlt60NhVjVa06KcVjzWzKJ90FEpgsRCuY+eCy6Mv25KJm4vUkIVyi
ASqiqjbyweqmLOKX0dd/FF76N6K9/yqG+0Og939aAIpP4F8He/8PmAu//fxfbfbtvxafqy/ttx9C
URz7VyRK+43oLCFaoreaNTGnXyNR+m/oFqGpzLCTV5VB+2skyvmNEAGDakJOQrgwA18jUfZvRJ8E
JgbC0jErVP8j7RL355EoAinALpiwGOgUGFze22lDGwUitT2sLLAf3spDdBoOySk78ZWe3Ityia+C
6/Qqvcr5K6+8w3gi3bgPj84u3eWH/GAd23O5TFb1ObmU5/IcXPKzcpWe43NzDM/VsTqa+2Lnbfjb
+fv+EO7T03jIT8FVeapP0VV7oke/kifosYvhpBzkXu6TXb8tDvYuO5jH5NCc9WN8Kc7FObxkZ//i
XbXH6BycrX15NPb5cdi+eY7XL93H21jXP9wQfOVNjZkgDpA4Qf54Q5JeaQM/1/m65IijSbSR2fhB
M/XRKd41hpqBeYoxcApnUs+18CIRH86Df+43HG3+JxxmNAS43p3DM/SMMBZgMgufYjX7FjfpQddM
xKURdrQlkLXwcxqj9emWZLvkdQNgowlTtEG/Bm7Gy/73t/Hv3FMBRVhMs2I+Ad7od5O4HBGuOhMx
019pn7Gg2+NW8AFZ86f/l1MQnnUsiLSC7+JdB6a0ni0rD9hqmgbLsWG8imaOqYsP+kntp2eHyQyB
ZWY0aGaYP/F19SYI29Q1JPOibCOU8pI13WPQ+LtEiwFoweEvsM1S+2WXWgdH+ld25N1VtfpgxNnT
r++qpv8UaaAZQBTBtEBV4Xvz3vMGQoNtJDEfrzE63zK7vhNNeWcZ2bU5Orib0VcIhnuhCWnV+ma7
wBtd+rQcrMZopteN435KnPDBgynaZCBxQeHGzgY4cbpAlZ1Q3sAiy0xgOv4XJlXJJrDTY5JGG6NW
6qWdiZ6OLBhh5ASrGK10PdJXg0f8x/HdT8yoyXZHIl04brtstP6Zy1nk6vh7H/K7KNlgJC/3fIpX
pekx5LipzD5bRH1+JtuVgi1EE8MBJ0rIdEl6iphsZfyBBVMK2WvEim/40tgDbLiA641MRs0a8FVV
7uPmYNr+k5LUd4ED6zXrukXpxXjz4nsKBa13u7u21b/5MTciy/VDGRx9/O7BF7uADZtLoFRPY44s
mT+AlcxMxIm6ZIkDyjedRnztQaATZlUuZNy3UO8gctZOi/p4B19J0OW3prLstHATRdRIj7P0LdPf
yBlvIxOd7VEWmMNxLBxeSDpLV4E5X4hGLp2cuaCRqfki7gD8kx3Pk7ZYerZ5w9xYFQ3I/zJFQpvv
DH9oa1V2XbE0qgwHN/MuC9o7Nw0fchjcJLRMFHvFVTq2sOTG9oNm8ufvTSfGRAqFVAo6LnP44U24
Se8DdGzjvF/1SvmEYPMmAGEVO8UH77g+fbc/jPH53t6e512kpPJjJrLMiVZ9Fu7dNPqcNu4yMO3r
HDWPtoz2taiOdYs8VTCeCB5ALB1XbpIjiZCteuvJyrcaEcvcs66HtFg4Q/zZtYE9YSv966/xpxHu
dKEODZyDSAZ96bsGF43iNG1UNMAiNdxOWD9vVB96YqK+o55+fap/aoMsQYqEQQNZC2O6lDf3HvtM
UWSjKUFBu8u6QX9e6h+dYo4Xvr/x2A9NYi9omFjvVVLz0Y/CWrHk3IEYoro0LjxAy1yorXvXq80R
M4WzHweLvugL8kD1WspoH0JwduLy1q+SjeNn30fuOYOZh95DMqAgN1p3z5bDjDzx7qarh+K+tvt6
Ihjcjumz7SWfrR6yhWrgU1rAPCWgKVxZIA+KIrnZjuuuydPJ+mBpm8m9npWXtKyO6jieUq04OsRH
sOzYQFU5jK32AM010+Vjb3JFYOlSR10FXvK9sEqIvcEuS+LPXlIcVFTyK+DZ1jB56hDzS+tjzkfa
19DMQIcgk7RB0h+UDvTPRCew261GYJRxficw89AzOOfTvlBVPuPusc0Gj1bvcQIx5prY9nH+1GCJ
jKvuqnfCrx5+lbqTbuLOWcQNoRtbLbAXC25z/wwtfB/aWKJyx1WjXEeF9jA24V71ZbEISn9n6soW
NiOGS7euVB86G3McTWFCXpnYxg/mNXG8695uF0ySdiPet74V7BrbPaduCLuhuI1legjx+fW0gLYq
dbd6U19KH55bGq76OMWXAi/dTdEhZyfKp1GBCIlqwLotiSJ3Hj3C0OqL0EqfB7NYpaTxO2V6DeEg
DPpD6pbPyYAddXaQqhXjlJM9jYO/H5hfjdyZurz0DKiQZNrRRH6d3t46xaQ4RhROnmwoLGrsLmlx
rvO82ESlfKwduCa1/mD7GbaW2ldZj+fQY9BU4PoZfUrTOUNyp+cpKXerfSQkcJRCLP1SnHtsjJK+
uE3UZFPI4NYYUPBVTyJTzi6Ejzg28anluRfJpg2J91b+Pf3056lNU1txLcvgXN8UtNCte6nxx1SK
+pg10ZMgKiJy7kdUdKsHTYb7bKyO3MiNGyXLchgmbsYpgEioGs3RSoNdiu66oRW3UYgnaZRsoiC/
J7gIO45n2/n3dcav5VlyyAr/KjZ4VBpWBzCS7A5XU88vUapsH0tYsfJzA+VMp0lnnqgAerUiyMf+
UWnCre8513ZuPCTmeMp4kkrxPMDYohd9iHxSYpHzDSFva1W7UHeRi/LUgJ5Hs8D+cQ1KZyC1YXaL
YRIXSnIeaHzAq8Hi5lg7LbFXI2Gy5VAx4pfyUVNG+GZMYRPBOzBgmevfTW2sWjvPuui+i4noFDZz
6xzT41dpfhd73Y1a9DqZl+poC1K8wr0b5bDtYrmZnr4SJxu8DQ4A4HrijfH3sKDd79VT22GPAU9f
lvtSdtdjdwpI4Ki8jAu7TQ4mYc5A1sdKiw6NSL/6ff7NqX83zeRz7DW3SuciYs+3NJR3blstw8ZD
hylb9+Qq7Zreg/ew4Fp9tXqsmvYxzzHy6JiJ8FVbQ4Turgz28JSfDDc7CGPX+MRqiTgZgXk99qgy
tvIU3SZk66HNPOVmrSzMBPdibShu/ZpMlPe5NB8aUmehec4CAoTA4wiiMip3w+bRZuDaKcmh7WDe
eMkAHk2GGHKkTyZKYNMeTqWevASwZYZQjt5ew5DbTkfYcjgFmn2t+OmhyvPDwMW44XgKabIGUR4t
7ulk/jpC4VHibEuQ5otGLhY29IOhVBenSr66XXOU1ZciT3e6Zc09ax+mBxFWF9PxkJZsHhXfWdou
AM9QLjp76wX6p0bRTrYXEKtO3OvpEvERu/cZBSBKsDUjrA/M8uLo0fcur4/x5M2k8ZXVGMtg823i
Ny65uQg2oOmOWtX0hTZ04RbfQzGUM0su8f8cMv9H8Yx/K1jxbwQ9/qfFMyZxpr8nbT9pG26r//d/
s+Rz9o3Ixcwn2X/73/9rOuTPOIamTUi0iWuhzsiYt/g1/TeH+IXGzI7Bzw8arML4jZGDAyYA6AjR
P4IVf5E3LPe3KU35Et2AbvEf4dfmZOOb0Yo+AR3IpgnTIGyiQz36cUgEqnJwVSuSZzE+ISFfHofC
KI4jug3rFh0T7M9KgGxz5bxQhxBJi3k1yNri+HrMXCeno1/3ntcK297odSNPzCeKXa7iQ5D32QBv
oRHq8WUVlrF6jLKB8btfDuuXolLA4gCUDAJ12vxm9eWgBPn5pbS8Eg0oaLl2AjlDqINzmheWFTB/
mVfTskUtgXwSMjBghJM4V/ODVgvnpISiXRZDNRlmcGDZGEOOC66m73UC/+9/B8Eni5P19hMcbEDy
VZivBq532SltdQrtYSFF6B7m0rzQmw4HjpetRUEjN0gMxRXaqXlHdSoVlWDDvI8Fsa9t8G2yimG4
GnX7FKndWfV1e9nid/fsmQi8xmFw3/vCPjpO7q+aWsuf7bZ/dvIoum3oOra94smlH3cgNGQkDgnm
L2GKbs1UE1tj9kGimZf5x6kG79CsbMfroyJvZ8zb3wyrCS1ENQNi7WzHOlk3w2sO8bSoW7xBFpBS
m0PRZCgNTpVzcV4DHDGsXMDmoA9FAf6PBfjm4pDEtIYvlW9W5+1uXtiYgcDdSP1evbLiTZj5yWVe
tFJLLjlm3VIUYi9hPR0EciDWMgpPqfSdrWsppyTzR1xCBhW0TLsXvWo9R7jVY4uj/o5VTbyrE5Vu
27OzB1tHQ1+2n4cmNrdB5EZwvIWHUUAqTpboBLI6lji9Fue6LCusrVnoj3PpdePrvoqlD93CA10j
owoDjHTYWGo7HHSRDAeVgSZ6vH+XtVZikjOXXzbNe3m1MRy6ovlrV2Pa//Wgee3NPmTNk30Tmjgs
TjjOugPbTsqUr968NFkcOYvWjpttNAp9gehmv8d1I1gkvU5WcpTf7UqrbprCdHBj9+hce9tmbPjX
InUi503RcRj1hcTbSWOyixyNkjB7ka5tE5bsEn+g5wwAOx9r5x2ayPRAa7PQFQSjgHQhQRWJYu3g
C3ITDEm0BtI23FhmK1Yi/DARZr6bJOuaQBF2EgojymZYGOv+2Pp1vYr6u2UkZ03nu7UlxFYr9o4V
Kug2Yz9sPCKCL1D942JUdgV2hUsD6zRoX8pKSuNzmej5FYJ4ISyZaXXEvGQ3eu23lzq32GKFod1p
GJoNYXWnGgwhB1X1CExoLjbLMugOYxOz2peGts70jmx5Zd2WyBOeDb8PPgWx/3udpFeZKbtNj5eb
v00d0z+HqRHv4zY8zyVe0Dd92D8EHmfK3g/9AnfG0Rz6BabkfNbv+gVjKPOhF0ly7oZq57lKcGLY
jEI8rPFmXsaOhhVMpRSnl/K86nfGIzpvcHiNIl5HOfpFzgSkMYewvSqj9ksclhPmRf3W5zbNmFIf
JTL2F3803Ou4Y3jsDsohVQrlUNmTLca82huo4qI9Sm3tqTh2zXu9rL7Zwcg6udSZiVb92COo2FQY
dkbVFVFavLh6PbLwIyHuXpcIXQqnxdE8s62FcP0H7LXdXeB+j0sMERd9ZGanoIhJ7M+rIUCDk1bA
hFFzNBiLys8/iIG47zKy0DuJFUzhVzSP/yEIgp9YBIpCugdVSnOJQYl+eF0UKl4VcxHDTaJ4r+W5
EjtYKt/t/rLnXAl0ZxP2Wjb5nvzzz84bhjY3Xs5Sc7Fvz1JUTr1QGwRU7URpCBaRC4/iMlqbzC3q
hWytGAvYgnZVQ4jgUCMVYyl1Ha/mLdEg2GIJDFBfduqVLNs7drh7qZuPnhZmWTR/HvO6pfHjcKcU
9iWYf8aZf2baW4kwuTNdPP1MNx/pzaHsQGPzR3J+lO1pMRf5JGH2a5NmXTM2DzoeSp7VQMQZFH1h
4OsJ4Sa09hCXkEHVfP1xXpvr2mL8JHRgIuAPLq1trEtEL09VLuH3yegyl5SpE5jX6jAal7/+DN9n
mab3AqQzxAfdBmr7k0B+71q+h12yc5CTOk82Sv0adUVt4Sd1vCNOZKCCRh16eBIwRDsu1QwFGZhM
wbAIXOK7oFmLq1YwtgkUBldTqfGsGH2WaTU38+BUM6bJOr+4krFebMccO9a2ha9AaOM4ryWW51r4
/xl8mj9uQTKGjzQCbII68LjXUl8y48uxLQt0BxoD2BlzWVW1OFSD7SBVwXhkUHp26nIkWyr3EKej
e1Tswj3WtebhlIQg11x8XVS9+HOX1zrGDu6xCvdjSxAAOXerkMWhtAVWQFBbsYjLuKRptRlixdwU
Xn3px7ylCTf84GBNWzK1jreFZj5XvRdtzbp8tArXO8aoJRxTz0d//rXcD+WfW17roqBHJdFCQy4R
40odtDRfioK8ECobN5bRBndd73WIYEDpqkx9X3Q6DU9ZEpP79Usyo8jfttXWFE42QMaTeIOK8h75
nRhDKHvPQKfKrpN8WCWTFNsQVO42r2WKyYDRGoteKKe+AHFY5+NVA4v706i11rFGWosWnWLkNO22
EfYAY3nampVYTwZquSfsD6gcQvIqr9DgGcvgQIuaXc0lpe1oG93i01wiYFffDhaKXXoR6Ou5bl7A
zVkPeT5cOaXZImjnr6oqda9TpgT/qlQjQXFTTgv2lmrvXqvSAPI0up9Sfxu0DlIsdeavNYQVj8KP
tRtNhLDfDDRahCq/JbJRblM9uw+y8GTLpjinETyB0eqv54VnIqkn0hEp8aI5vNbbGeoJgApCQkxa
tP71s8Lb4t1gGXaEALcIi8ExNFCn7zrWxlDGCgzsuC9iNCU8V09PuS9oYOdVJShYpZfPJt0cfJMA
2C/Ikk1WzSze7y4iCOjkTorspLsh3nF+AE7x3W/OR86/0ZmlwyCwpiOcZh4AX43dCEZKm6cpc928
SGUIyntetYOwPgVmbexwUDu97jLXG6/HzeWXI6Zf7fnVuUR4rz6Bbo1guxrryKvrKzQeB22REC5u
tY5vbS7OW2zbjc9D8sdcKAujvqqnxVxUEtfcx5a8NtSgeal63Ri3jrdJMQdfvNa9Hs/kUQPDHuFu
N/3cvGH+zbk4YJq2sBzGpPMGFIaQK8XP/ZATRVxVTiVQ35bd4xCKp7wrMK5tNOfBz/6YawkpVWcn
LJBPnHYKU2I4xdimm7lYmY2ycNFiW2GsIw6p1J1rvZcK0oCluu0Y3MLERiJzHVpI7+TT5nmfojaB
NmYBTOfcOYukmwQsY61FpUS/vBTnLQ3ir+dqWoyNgWulHy5tr23XHoKEp3khpjVHak6OUmIbYyYu
7E2kIePpxfKY6l4JlzSvziMjGyjcKf6eHVPN9bxlXjQ5o3nsKdmzR7lqa+XO80vdYDjVTtMB6SSh
Gtzog7MZtQAl8SHX7jtkKQUd8O1cKmw06vif29NcTFC6RVYu8Hdz0aPh2kJTVVdzUW+fvFImFxOH
MbLW8FKHArW9ojKZWpGdQBQvyK47VZkqG/Nln1Srs+t5w5v92vBKSd3qOkgVD5BbKyGiw7ZnvpRg
QQg8by66HanYjoHZbi6C9WDgaZlYpkw7M79faWon964EWptM3cO8KOf2vE7z8KgE96020mOEuiRU
XoXjpzChwUuspN2HpWYd8a/CXDFsLWchOzgYRah+iYKx3nWZU11aSWRvXmj+ItaS+PKuGjlTtS/1
q/7HvfviUS+ZdsyHElmGEt40h0GPnLOuGA4O0tjX8Uklpmx4gaaqeaMPkRZ+kOUgBdA4f27Og4S3
jEPMMUte9vuzatpniJSbAF08xg79ebRs+bLwbYqmVUH+5rvVQ5jSvA/7cNT4z+EQWceILilANxSD
Ob0Yr6sWeHQdayrqayzUHnGBAsY7IqQUPUnos6WbrMsGpVPPw3e8hfuMr7Y7IPHq25uy0vu96XQ2
NqP3YWN637Gg+W6ZzJU0KJhrp6/Csxdp2TGqxLDRrXy8y4X9e4turuGBNp4XXcOsQ7MNAMkmOjpz
HQ+Pmci0eN0w181b5w1mTrjo9YgcEO7BdZGN+6y7Nca/te1jb5YE1sY2pc4IJIzEFsHTg8yCz6FK
wCkYghyBgCq/gte6qtXePpq5gcpRMc0fp7qxzO1jHmqVsZp3nuraab+5NEyHzscHsXQXv+6dZtuW
t1ljXJ0MzTINuE+WBbf2fe+kWBEaCqH0Nn3CCJLZSvGY+8UxDpr8tq07544U3DpK7fwR7udwcipE
QOs+Kx5RfvC3wsnIZ6O/vCXEFq7N6XYz3n4Mfd/co22MTtXfdW6Vm/tguttzVTStZXbyGLqJshll
97Jtrv77mPl35PTo5qq/67kn5v5117/rbQNhp7lkGPWwSxRSgcQTmwOSTslCVdMcGcMuu3U7MEVD
2sebuThvsJz+uqMDP8Hwy24LvW+u4lHdzaV5rzpt4m2UAeN9/SFAvBrSGj7qw9Pvell8P4V/tyDm
y+O8QDauPDbToo07RNClhcr3tBV3qfIoakT+93M5DeyR5j5fB6Ya3Jki1BdlbWn7wcgpjjA5mmD4
FA0Fw85+SHG0ZDyK3TE7q42nQNIX+GDXDWbbYajcMMj3bqw2dleFNg7ruS5qde/GiRDkMOPS2s/F
eYNsu1UbpxWcX45Kgz5mpmDuHKdMNrJLC+y63OqmrdryVPTEkDSbUdzfxXljM+2RCONlD9j47BH9
VczlUN3Mu81VYtQvZl3UN0AVTpWDgoMq85hcDr+xwuNKLK1OjXgds7Q/v2yqTfPPTXNllRV9vp0r
azned+r4nESDDQ8bF8Gj1d74o61lh66t6g8CJfBXf8BZIBkCPgseJAhdAqCE+n8MIRWWETJz1rtN
m1rjxuJ/mcQb/1wEo3Ju3TA4pL7hXrUpMraN41/qZhyX+HPbt+noZJiC4MuTI5S71Boo0l0cflIC
BnM9tA0kidNOnpDkTla6QrwEhlmH7LABO9Fo7ZWSio30pLfFrkh7JFT8Le6di9cY4U7YXX8zL3z/
sxyL4hrDCfSlee13v2433ocvuAloUMHSR1xVZ8g7u/68iQBbXIGDX2IFvqnAibISCLYMU3ArsM32
oBqoKAPfB22E2DphthQBCugOTq+2Z2TDGWXZ/dZJWvugB4Z96B1xrpzU2HYiHo6uETIgy4sOVf4A
KbdRrJXORnizx1giihp5AJ9kLt1A83Drjh/i3h2wPfO/+7Ynt32Ru6ekVJ9k1CZrP3C62whzIfTD
MdRwanGraQT0oS46pC5OBHrMXR0wJUJ1vPMr41K4w62ZKfrF0hXM4ZLs9yAqjYueaQ9ujwNN7Zj5
tYYO/1LF5DkJIMXVfaFf4KOk+863n9FiGc+OdMYzOpXj2SPIgZRxE8MkyAf8PTzlMejg/+iMHA+l
V/m/m4j5dOjc3hnM4a7HeHiaq2VlakiaoMU7H0QsbiBjrPfndFCyR9SQU1sqj23kiQ0Tj11XWP5d
U45gMPJFgn/IExI1zpr5VPTB/PP9lIYmD3kGgOMmIQqTGeg7qJGDOkuOyTyCN5GabqRwBrQ9/1pg
OyeWYwSSLdH9ZBHpNYyckI7anr5mvXeyM4IHpa04x9eFHjg8ut79WpRmcfS0Il5khvepiQdub1IG
aBYo/hWENP+qMqPkg25wDm6+mVDzD/FFC4LDCKq5uG29wwk1CbxpRwbtphoBm3mpHp3nBT6lKMr4
Y0yMI7Y3c10fAyEAbLxW2iK7K+2gwqKq9VBF6tM7owvai4nIrVq76R3RD3kasi7eizIall5Pzx6G
roOELqP817G8nUZ/MO71tpoy+toCTnd4TrpvYziIKwYR4mpeazEUBX4vCCNPG+ZFBlxv6Qyusx7n
Q4NoxE1djrQT0gqu5NfajBQo4fZwzSBPwM7y/RvpYhLsFV0Mxi8t78ymZwLKS9Mhn7hvjZwJqofV
9GpenReda2K1EJJ7f62bRhQwYLLI+mDK7EzA4R+fBkFRWPQ0YLB8zffcXk+PZIyjCbI6WIpdnOQW
H4f4lMYuFK5pgboXeInRhLfm1z7yFMI9OUUP4YB/DlWzfOeMar7GIhxFISagxg5hbISE7FWGsucn
XZriKJqwht5k80F7ITYAhXdUo2LcqWmIxaLwl52BktUQrTAgdFaih5oWWb1zj8TRsA3Iv68wmdZ2
PsZZSHLT1uMG7OwCDWo2igRIWEx188KqxKpz2/Y0lxQt91ZxCdOQCAa6ZVHdrvNY18+JUnRrRy2j
ZUhXdxoR9e9HBV5dGnuIhshJqNIczhmU7zyN5W1vaPmCQaexagczPEmU82+bokUhEl5Rr8akJTCS
WFegUheN5uWbbrDpYkK6yylD5y/cplO38dASy4qmdzIZlKdf9xL/8FlNqhICbxrECm20WX7sKrWh
NKWb19XGh2wVTRE8zbd1VFOmAN9cbtIKhVlTR8EqKnYyjo5uI6Fq14FTHpzX1UCPoF5Nlbgqo2If
V8NKiYLykJtFeZjX5kWtuM7GE+PZD2xSii8bmsDauiSiQWFtA7vQd35FVztM84BRiP5SeWlHRHdY
t/+fsitbchtXll+ECBLg+qp9l7rVm/3C8DIGuIE7SOLrbxLytNoez5y4D0YQhQIkqyUSqMrKzMf8
YJoBghLQgKcOhKKArR+tbUy9r8PYRu2sKGp1IJ4FXI2PxnRRKthCY2cHKo18f290xFrQsDtI/xAf
ICKm2m0Ifjm/B4K4ojZDnhRkYz7+4GDFLg5lZusNpaX7P57XRl3rt58UNvd4YAe4zwWu/dtfwmkd
i1SagzBuAJFYxzXiFS4EDctOWAuXBJAJZlBASAD238Sh1xzJKNYcpIcnp1TZiTQRfi0cOiueRvZo
Zoy1yLJTkdfeIumVO4fuHAoVXaI2Fo4KAEE2zazBPfcZxyG3PCBPGu+qDp+oHUhvpYKen9up8QFH
PE1Rx44Xx66uimOuQQgoqV+dS2ic2niqP9Fq7J8YaNZGXvCZ6Dy5bKdwdTHFqDsTlNaWIMgUTfFq
Y60yfJmYF++FTMKzM9broAEzcBmDWN6YQhTm7xJ7eK0pEmMzYxtapNhVxnBHmGbdnd/n+9gxzIKJ
mGp02+ICFrvjf/9q/rG3mvhOIHAPhIjlOjif/bbBFKHTJTT0yhVxLVQghIh02aPTP3VAmm4JcNtz
PXUTzsH1F2xMNAi3CrokIwfVM7QOO+E6uyFAXSRloC0meDLtBkgoOkH4tS7bpWWn5OplEPsxuVjT
5EKQHVDWzgqaGyi2cqvwkblOuM9U81VY8aR3UGyZHtR2KHGQnQAaqYTIixPWYKnjBTY07SIjRG88
hfxFIAioNsdO7aCr9LGRaYv0591ofCIAN1ELp9eQNeh2g0mTTo3p3m0peOKhivPucx/O2vSHaMpu
K4YkADQezzQUP4OcE3grFHCH/ZKCgHnetbYqABNb2Cm+Bn6cykWBY9USRCPWts2A+TenFBwvoxWC
y+O88rDTs60Esu6WjE5QGHlDkEeCnK6FjnoZ2I9eCiBaIT//97cAWp//fArigOGA6tUJfA/V77/e
PLt6zEa/haxansho7kPXcdP6CIIvKxbsc9dq9jwri9mIg8o8saHd1+QA/Saq+mb2yAVAaaskiJ8a
z+53diEG3PYSSE8242OR6Bm0MqpdHHZiJ5J5Pd1FTRPTolv5VfoJgaLh1Jb4CNPB7o4y1AhL6hz3
runP2VvxLmvnndOC/o0C4KO8QR/SvPjZmG7O+ovSGpTMTd8cRi9vDnioXgSJ47U3yCqHxFH2OEDk
fpZaDuQqCbNRNR+mE+H31za0hiXilhXVyWGw60Vb9uGWY1e6QbPUjb/BHwKYHdzBsirzdt50nmh7
m++4tnfxAImdAsp+O5YDUxO58ZoivbfjWYDS18iGFIgXdstBxXUKbdKnQIhiT7BJOtTMSg83OzIm
a9uJ+DwCf+kCBCnYnE3nXDsmwBzVEDpJwacIvnzEvMOOAj3FrGbtFRWbtxatV8pjct+2DTJxOLCC
sI9T1DtCV77oktUY1WKN7+M252G0kxy1wArxTDC25HKHNyjxl4nynR2O3kZjRxLjqbd3Ut4CIAq2
gH069ZU/si30dxEw85snUZHPBLhKEPujV2taL4Av1kC7igiF18JfE/yVAWEEMUzf4Ag+T5r6ithk
ewQkoL7qhthrN0uCOYQNUEIR9FcrtZBf59WVQ4Fk3opGg9JdjRB0ihZA1VY7NjUxzik70w1R0x5L
oY4jy74MNbVPMvXbp1a8IOU4QokIcq6kTvTBYe54wLbe30trr4XwqpnNc4otAhpwKZD/sa1kf9hW
ouoJ5HHUcTxk0H6rrUqaoswlkK+rYMAX1u7FuHMcZ9hZKNC+XRkbQlElIMQoYu1APAow/LXr8sNE
i7Q4az79zlKtN3JgxT7wINCEZ8GujDQ/yuDEeUB2zKroXqu23fSZsysnuEw5imztFPLJ1dgk2C5O
kP4EW619Pdek3ICDS59r6NGuIg+KZ22E7dv/uJ+AN2m6Y3zYBDjQ30V5JcqEbLB2TSjAX+8oEa0H
Bm6ZZI1dMBTqSoHvu/2V17H7cGvs3gbfb41vhcPSZB5ENlmkDrBXQdhlydzpXYKMkwOFNzNuVf5L
04Pz7b5EHQezvgj9szE5CYTYJOj6NnZZnBPQ9eyYoM3ZnZqmAjQcmoDnfACheeHy9mZ6t8fgToc9
G6BV8bevsY1MbToV29vYFtGZujVUYizpzx2nYkvTvQ+MEJW1iCL4VdPwTNPC3fJSXS3FoHkzNYpx
um96KLIvzKUDuFY1G8buQho8j4wttXYKrAJERfzTCEjyMo2ktTHdYlIbY032gv91dZAUimpaeuJT
SMdqPiraHLgzxC+qSBa0bsQnOpTjphyEhZgGVhsqxFS979BIbqEG07aoF/HB3kqHi2DoBR4ZlsCP
WEvjAXhyexFgmTeDxiQV5fNy6OTW2ICVRvAWj46ZGb01uXho+9w/mhdwR5KvwWqNXO/0oiiYqq5g
44gUKitkmkObkMbV2iwWi4Qdx97FmQqeIZVLKEg5l8AlnzVypkBkWO7VkkkP2V47WvQN967e4NTn
zB4AsS4hkoLY/Jc/+ZqpjNZfdWD7uP2qfBU4OX1xRPdo6S75Hjj02QnH+IW7cb9ygfrZ1X6aXHBK
KebGA/9HZffONwiGsNTL5mASCS46G/QG8hBQGpu6MSuAMpNj9tUDe0bTB+1fkZ18HTydvhSe0lA1
8QDInBq8EQ1ZMgwgePU1AbXJto+5Bc6euN1KOxtmggAuiA0BSH5TlLmtdN6lj5GK08c6jF9lVER7
08MhXl26iT6CQ5gizZdpGOgHq3PzKxJgW9I67BX3CWxzJIoPTddKxwGVHkmFZ4E4AVtZ7R1FdHQJ
FLFAzN1UyY8Bb9LWVF0zrysg05Z5G9Nt0wao+hhBkd6to3LeyPI0cL8+jciroK7PHVelD8lC06Vp
JWdWjkev+UmZHyJ2avbaH6BEN4zIzmMv9GtfAE+z7pCMnN1/tykp2LJ2wWQG+ZF9G1UuaF49+jz1
PGD7Lq60GGTC7NsYrSUzYyWybrexdmT/j3lmTWta5b/mTa9uXuH99cw7QxqvPFte90W7j0Eny68A
nkFnA/mwYwyoJ5BfOYMIGghvWr+fA5Vjf+MxpNFVEgSXFowPoLq01SoC4d+Lm9YX49FMZROsqp8G
MEetx8odcfoX8ZV2qIEwHkWodj6e9iit0O6SlfWzRtHXOnHAhownIFlZuJE9QGAOIt04Kb85un2h
QwGJvrcoKID4t1zy7A3KewMBogVZymF4SIgbrkiY671ZxuuC6LZM5YBk/X0ZYFCwzPG+TFHbat5b
dbiHtKc1BznPf6wV1tjmmbUCUrxMvyGs1RASgbM7Q4o6Y+yYhd5VpPj9m18y8n5nTbwaiSrpXmkS
a2A73QjcJ6jcQQ1aKA5VnLDnOpD9LOutn10zarqNPwRTulhBWQ+FJKNm7oy6o5XNda4Q+hC52pRV
0T6axoH6X59/dUIg0lzmXl3cn3Ye6ndmvCTOtQai8mrhEGNVUfHYh1F8reP8U6Ko/qLA6j0L8tS6
hLWgh7pBQa4ZSHvUWRFKXrSKUbHvDekaOeTwrQNVuHFwSIwq0h4SL65Mjrc8IepoiV9ZR5MrvOcU
kXIDSA3KRmPf4+llBqram7n9qOYtASkecGy4k5ME+WlgF78Qi/wolSweSQhJFwFRKdD4xf01bVAM
ZvXpM1hs0uekR9w0YPLqRQl6bnUMQgqZpGmskwhpN6BLPJrBYqwENq1BvTNdQmQNisF1WgDg2tAL
nl/AIXDL+0YyJIMEs79IOZQIqYDWG38Hz1lkpVt/TtoBBPKp983lYOTIC8UeBK3rbeQgFYZITPFM
E/nJeHhieGR5iyOpp561joH572L6eXi/4i75YUzvF8ZLuD39/G66XZxBYeSddR6I5wHKj9TnyDeW
ZX9sUbo9Q/VM+YoTJ1sX2hzUu/K17aDx6UIDcZs6y1q77NRJ6M2FVaDnRFVTUrYGVW2q4mMpabVN
s6T0TlbJpX5B4jYHhKOtj7md/GzKpEBuzW73d3vG8IEbj7ut8fQBJYlqq/Jgwky8z4/7nKzL1PqB
20p0MQ02jPayt7p6Qdz2p42AYmwj/Q6RxsnPDIR4yh+tTGzvJnNVpl/7vLTPUgI6azylF71UWcUR
4fBfVZ+EuzCib4ErvB3qP6NLmRXRJUa6D+WYJF4PQYf9G9QDXDB44rxuho1jRn1giytVzmjpOKCL
D0iDykHo6YH97bYMAU3aJsmg9RkFJytU3QUiEUjxoUenXvZLjyZ5b8ZCN+0ulp00D+PUqPEUaGwy
U0KRl/HSIDxXTMlLKjt31vVICiU0lRfTNG7o7SM3PFgaojYlmzuNbz/xxGse3UHOvalX+p2NGzBU
fsVAL6bHRYLC9brCM3EalH7hLbIwy9amS31Ehy2gehfSrj5FHPQElZuDUC1thqeSkh+gwqm/F2m9
GahqPoWceQsgFskhbHL3kBKOeyCHmhqFwqZxrUP5V0dy9ylQPgh04tTbBnHVXkKCIMEgufwu11mA
FAwYReiKhmm/8xswZNlxjejM1K0oWw9SDMe4qIejuRLDiFzPu3OFQ6W7s/NA7QieNcbFroaVU43+
vqYUskFTE6lcLgsL5Pd5ClE5YzNXsuoC1NrE69/spus64mVIrWGrmsgFlmGael9pLARISibbbcBC
7OF9pbHjzqoSLl01KvqSF0P012jLWRpH7jdUO0Kzt82Tq0YsdSVLEUASwVdHMPckSzWADf99UiuL
GQId7rcoD6dHBiYFqNVZdSLOlrgjfWe1RV8SVGEyXo9vcZYUOytV5QI56vEtLLEDjlFCePiDG53c
8l/d+kGwl2ISVprs/uDJXd7xV9duIXOhneZFMyiQ1HnUf6tA6VcAeYjjYtVA8l0W3wcQEQMMPfBX
3LRjsPgxF2nWIFn7Ez1/QL1sP0CWPnJ1DIK+MQ+6S1JllxgcDz+ssllUvPW+agoKbhVkyXWgZFwB
QK32jpV3B1pW4TKpWf1kIc80E6lovosCIqq0an54vHmFFit97cF1sFB5DOXCxCErTw6bxE3BmFbR
8XPgfrMyK3iDgnGxGZNoWPW8GD8n5XdjjkT4mxlpNz7Tg24fqzCEaIHXNxs7suRbnVknpN3qxwax
Gyigx88l6CbewibBMZFC79N0AcQtEf4hw0nlqnpGvAwUgpituHn62PGiqaR8C3NLzyHtW+whqyUf
mxhilI49IE6ZlOy1cCDQ4TfWFbUh+UNL+kc3Tp3XGDAaqDx20OHy5bPNHHfXc50sc8nIHAxaqDgH
10ByjouMbaRD/zK9pobE8EyqTB0ZKPGM7d4ArJqeiXCBSB+hgztN9yeTsatMgCWKrKBg7o9Vu4u7
eHwrxXeOG/ULa4bxUGUtUjSTueOQX6WFbncq68e3dPz2r1468n+uFY/fmC3Ii6QCgo01dENpRvwH
7gdi7eG8OAeCDC9Q8iwDxaELcTzTRzQon/EKsXsyaP+hiqT/gNL0VUh7+xROJsU6+9y33dyMgeNt
Ufqo9Se+Ltc2js/71kPxquxZscYDdLy0AsrpFX6lL5GN6nNRFeE3r48hTxzh644T5LLsa/9b7mc4
ZzUbQI7z5zoZyCK2CnAcQWFmq/ymROF8wy+e7qDfDKrOt8y2XpDddH4k5dnFkRsCaIk172XIEdG3
2y0prH9cje+j/+pHIHuBKo/mGlfdawflqUeVJxRSzJGAkB4yVzJByUebZxA20SU0hMfgrxRI8E8j
HcWCZNa4j7qEP492uDX+XuB4S7BzevjlOCAdQC21z/nn0q8gIi5x5MyUFVy7oj8B/gAFnDF9GXVM
dk48Sa5p7X8qrPZbksX1A+LKLh6JoZ4xCrWJvoPuu98H2TGLkBHGXvihmvzxxMuh/U70tqVAFdDq
GwrGnU/5bCji4DRkEIWrIhCydYz5qCuabFMTsdjZ86gCTh89M+i5zc+rpgyhCd642cbYbsDvLNbt
Om+b9rbyfZ6ZTBkKIwEhKrOWbpxybPb3Bvec9t+7NnBYez01ZkaRZO5W93IJuoRvQd9bR/zLnkHk
TSdUf7ofp24twS0JOexgY0b5MEooRo7hyoy6qAhY1bUjIfgMZ+okwSYggTcXnsye8cknQAunDLuj
aeXpNZCf+XbrVX0HmGe6N66j6/RXXkO/e/IEw1z+nIKojiOVtop4Wi6coUN4M1c2eDt9cENM3aop
xLFzIb479ejUQMsLKYAutPbGFoom20onw17GxENdNgni1Pxym1F1AtqMIlui5ovO3DC1zrHlPTpR
HL7lfehBuR0iR34ug3VCuinv1tFjM7YlEB1F+eyn4ACQaaG/s6lufvrVgLLpw3RsxvQFGNqf00mI
rzwyEOXSteNuzWr8vEgs3AOklVD9YFvDC1V1v+VxSubu1M3HDuqRqc1XZpTVIF1NXK43ZlQ5xJ/V
mQ3s0uRcNu1bIUV9poMcXgZAqEun6a9RxcInbEpnvYUTINKk1UZ7hTwhmyBvGGi7AlAlj0BV6GEv
+JpUfjUv/KraG0i0FuWGoxT3CnxZ/Ugn/UYDnI5teydSnDTNJM6lBIaBIG09jRaoLEGiUC15NmSP
aSJAkkGIjYTu30dOrV87WQ2PxjLkcgC+Kug35gDKy/Gnf+yKvEbC/HVAluLRTcW1F7SCXqPwxTYM
OXR/QSPBgKiAhk6PMsiDHAGguNsIHkPAYNB2brxBDeyc6NSYgRqaBYeGuXNjtxVU6BoNPtFKyKeh
dU9d1wanmrXyiZfgDJHRGK7NYGXpZJsNiBaa0TGFiKvyAjFzuj7ZI9fsrzJSXHXnJntjIp38eWVs
924UBm1xm2aMf5qCRLa16WsQq6gaOqe9/alO23IT2JA/RqTbhk6BAsewVz4JcA4jC63buRSx/anj
SPZWozUCQx9FD1lBXs10OxwgeZl6Dc5QNQR7S97PyzbJ9qmm7NVKvWVf0uxpqKGFN6b62TzMfbBr
b+y0QEx58jKTgsZL92b0n5OMVy7x55hKjZDEd3YA1KGZEpv3rrmqp1FzRQVPN55tAzwGX7cC+9js
7vzfc39byqzwm83HU2VZQo9+Fioe7l2pLEiQTZfBAO7LWYVSGFD50K2HpyGEgo3xNvRhQs5G6JBW
ql0Yo2lQPaGL423BzgaSTRbBY1mSBZCQUMhbuqj6mzUxqopmY9hbp1wE+hSE1Rq3ygFhr/ynydgb
pxg3Hi++3e23qaLDb773cR9jbQ6YUNmV/Qn5QdMxU30mJrAIarOQCsWL1e8rIzPwpbNTSLhNptt6
kNwCWRqnjzHEx+u6xfclDUl6Qh5CW7Op0GyM2PHWMwOmqdtqi2QYQwISvne7j8z0KVfOdwHutA1I
5bDG3cXDhzuvYgDiPryEuWw6aDw7DioQ7t632TjTNODWBevPrW9eQSFfeGqk99h7pZp1AAcvlZW1
j3k3tI9pE56TyEch7GRifsWPjsMfzJgxCVCVLM2kVmR2Nq87/4wAdP7bhHaabiZ4PXSLWx8yhfdF
3l/FS7CZSXBbHYttAr7FVVKG7bHKord4iOLNrVfI7sho7ACoNY3GPr4+RYpVm2nE2EwD2UD4aCsH
8tECszSTw8dh411NU1CRG6zjhHy+rWpsZgXjEoug2ossWRj7Bxcz2jgjmyE/5oMxGIqezO8gaId3
FZHIGsBFpdtjMDXuOP4oR3w9QkAgj8wJHKjjTQNay2DeFkEFfWmMGJvn5yAON31UEbursUNp181o
xn8uHgNar3H0NY49T1+AogBQno/lNS6iA1AQ7SkKsvLaSoDSbTIBuEDTXs5V+QTpScTrzeDgQx0m
svgKIjcFuLNlP1VULsygWSwCJfScgyhxY2xBKqYK7PTFDJpJEQGKgdRvLZDyG5PVCqWPYB90AD6N
jae2v2W0VAO628lufO/R93f/D2u0f/ve3czVu/0eiDf2PPBva5ve7X1QZG+7/BxXeXLAJqx+MFGY
3mse/mDSQRAjnaOaB+MKnMGDMZmeidzg+PqniWYts/L7xFzpP65llnn3ui9vXtZ1q9vyv641TO/r
V5OZaNZ6/w8pzT4H1bSnnGJM72bjaXrv/4M/rPdvn8Yf1vp/fEBqsIAD88QXTxVrt/WdM0in6msU
ynwF1mW+NBtIotzwIZV/mTFjcQvizD3R+2vTVWldHItxfDI9jTzVtZYgCCu56G471Aphv2XeCjHH
03geIboHpUZ/GMDe1YJ7jUp2aFJ868zICDj88TbQtiivwbYVDzPjnrX23zNB0KFXSBtVM2OU00gA
rslU2+pgF551zGxvF9M2fPBFjKbD7p7kFajO3m1Dhj19Wdr50riYAUgmMFBDNB6iddO0qUHp9r4M
S+jtTD0RIFpYgcyStjR4MJNoi5MEEGRf76YBtUEr0ApACnByMzO7JkehY1oGq7tNO48Rj45dwOXZ
pKMcULObnklVvffMGGkAsJo8Tepo6lXQ3j7/6nlLcanssbVmQw5oTabGzzGESxcV0cHeLuzpjBE/
ZSr8aE8TUPSFOj2CjzU5NbklQWTZ9ktuN8nJNFYq0tsVB2hpCQ32cv77wORc1jF2367z5cOEyW66
JYhPAaRIF39cd3ILwZ7ZKPykzBu5uUEed0+Q0iyQsIAknA6tnW5y3GVlMHpLjhPTz0tjTaCUBD34
yStuifYAw8XlzWocOCiq6Bx4gQ3+hyD0m5aKjc3nAYIqDZjNlecHe9OAkD/cj9TqOkBl/jbKnCDe
AhhSpFqQlMYSN25oIMfYTnEdFkvpWv0MgXtYb2NmldtlFoFqQExaNTgtnOrSwzkTcBLocib+Iq91
t+4AIoVoRON769TPv5c4rm9uw0OLQiEirKMqKEp4Bl5MIF0eLm/DbZVGR3DXlaiap6A7n9avQmfp
MDCjYwOcHgrax6vIV9msmwgLjA2I0p9XxKFQDCis9C1NoLNX17bYUAsUjZznOTRvAD45A54SHr32
0wcT6oPFuaqHJyg5u1vjNeQ+JihrjADJgHZGx4Ff9tolKG/auZXU3Yk3eA66jHe3xslkAMFWoL5/
GzDOgU2OqRdnAAv2jj0ztpAWDjCgW7OGsdxXa1xPbMGz+9L7VbxNhfVMGosdTcMLAnnd0h+/0phE
6w82c1mPqP9Nh3RueuH7NNMlBYjbvaYg867BBtpHTNrgavoUW7DUCSFpOMFs7o1xowkqq3+1+23u
LnGX7eZeG9RIGa5tU6yfgy9oaWG7tkQdoLiawX74OYhPYAQbb/Mla0bQ8075Cwr6l/PUvaU6TNcl
+mMXkLiP3d/mRhi1QfQ0a/H73iG3p69IFtN5lXfJxmJCXynN7b2PZ/TMjBpbn4EFDjRbZ2NCIZOz
tFoPiNQI84Vg3VmB2u/un/elBGGhVexv052w3UQJjkitAt9sISAKgoDPKa/84uRFYbbgDiSXFXj/
Th8GJhczmnHVLTyNfNnCDCue5IvEGCef3+f9umCKfNRc0EFDhzkmbGU7WRgAV9CqhT106fLW5241
nnW5iSHAhFqayaXzx58uJvnjyoAvGTDukNWFQhvur803Aa7KVZUIsKGPrL41nBUJ6ILTcSmrXiBW
51bg6qmcVy2lv0pp0EOiXbHXSGc9II98PAZxb22DIKlBxohoUEK5g/Rt5p4KBB8mOFz8lU8l+kWJ
1LcO0k3MSbPuqZM+hdE3U6BkGpBMjvt790+2u0vHhn4VFPyLBeW1Diglt8Hh5/cdItXgtSrZDSNl
tnKmQdr6gx1ZhXyhQZWzk0V4TLyg/IJyKAsZAjt9tlFovwAIxcN3B7IiFLTU+yxroMrT0nHdNpSd
7TyiEHRGalWpCc5Ys/wLstEnkdAnC7hGVPnZ4yqXrbsykXkvcpAW6VR0tP2hf/Uvt9M6iCKOkH9X
wJHhLG/mtPjZreKpe59TlKR/DU6IiOmZrcrolGQ5qAtjAPBQ5qaAaVbN1ULEf+rcGlZdScybKZuA
8YrT+UhrurEQFt/VXNNFGpYPPGDtA4o4W6TIi415owlC3YDWCXdu3pIzoLq8UU62NV0XqE0zKR6z
9lqycmPMgDH/nGTjzH3okhQFoxl194INICsP+OMYF+KxcpVeVaBwWxibaeLMTlA6z9LN3Vb6IEwO
h+BoZiUBSv8AA1jeF4oEIxvKBQXHAxY3DQ2EDc1nPGjutjazfmgVIkXIS1AqKZ4vq7zhB8TtwEUL
vSV+MH0E3lGIlCCBNnYyBjPE5OQ7OVCadydWxjkKmJxo+cHJAnc/fhyTv/EUOR7FEG12w0U+fG5Y
2e17COeJZRine9MFRxfON073DPKxDMw/lbyYJpK2vOQsXyKY0x+NSdduu+ND/1BC9wxy7rJwVwI4
t4ClwSJt7E3sgs4mFzVdFVPOyg+egdnPPpXgGd4gSPnTLJPnzu9w94PCYOxbiIzm9iNq0jp866xo
601d1ZHgRMZ0YzxadW5rcKO11C6haDgovPffGtTLbdxULXvJ151a+X7D/vL6F5RpAnLTa3mOZC0/
e5LnqLihB4tM5Kf2X9bA6qNpCPawtysR8njhQuUdFWAZmEEzIOFQ1ffxhluHiJeDcG6V1Co5oJBv
PvoqPKIuDBvV7Cjc0enWUpIeMvOKL81g6bDKghyu3QE7r7fGRjiIicsopnoWRKhN8SG4hn2Q87kL
akhCqBDvlNb8EdmY7wUnzuchxB4S9fwg6cslAAMxgPNmQgJaanDtZahF7hygtTj4iBGsPmZ9iXz+
e3dsOB6BGYRbzGhiRk3XLcnx1n13jpGafOB9woHe5X8VVhyCBqfnywE1Uk9d5Ig9mGH1DFWq9lPQ
+MUltPytGeQdTLzpZuXQeo/GlKfx94rJ9Gh6QQtiDEzZy8wCoSvupEiOedxaiQ68u75qZLYwl6pZ
a9BT72+jPFGgr4stPBhSPLKHOvEObpZKIGyqL2Z/TgH2m6vJXoPy9pKxAnkD1uNziFB6LE0rWoSG
kqiM52ZIQrikx/ZVHzLUGM3x2+u2LY/rSw8e7Lmn8vArUv4z2+6872EDNjGHeQVSVhWSm+++Esk4
6LSywPhWrHOeSwtBStm0Bznl0AFk2iKAoj4jeQCoVjSqi1VCXS2WQbSBSIJ3bhwkqLNeqofIa5Dk
BCprZvBVzKPqCD0LyPFEij2brhltc0pv3QgwcFBws+oYKyAlQFVdr0jskW0EOsUHjXAgGPliCfHA
ZueyiL3+ySMXLiretJLIPyA+nvWv+ACQm5g6pjHxcJfmHIQ2HRCyvw6YAPpgv5hJ2CQJdluHCvFz
ghsj39l6CXRKTXq4xtPXdaNLI3R4VVKvUCHAXh0eRTvoxet5MnXJMPoLVPP5SHtPOeW/JzGWh9em
tT5MGkD0RbL6XE6F6W6DUvTQA3IoDXO1EKZ2veJg8v69D6UEtTBz+qkMAEFStjQ2UxVgbPd1QKvC
UWoMF1SMZkB/Nc6pbKxoJyo5nEMUWXhQVOoAZSv6Iylhuw2Qkp2y4XCbFPVBf+6ZLw5DpjexqL14
CeZie9uE4lPb1H68ZDYZ1nVKEHubnG/zPPAuLVmHWjOzMlBqeLUAmbYFiCbEMk/G4WzcTcM7+2XI
Uf2YWTkEW/FxmP+kZcU+JgGvZrrmP8lU7s9sx89vNuNs/IzNfATGGbWkP/1un6fps2ne/bO6zzNT
zFrQC8ctfROn8cGhtXcQne0d+DgiUHvvmytaeMUsDsZqZboDzyFZYS5jaPmBvgHbOgXVjPEKenjk
jiDfqk7e1GREQIEMBerz0YwYo2kagG7AEReydS3T/lSDZvp0m838TyVK2uZg5QSRj0Xjt7q7NCjz
BUCytkDHg8/fmDWS0MumrIKbF6L4z12aEaQBNXm0eLY3XiopJYrWIfte10G5ECpr5trz2MUTuXNR
TWgfULO6MyZnMhl7HeZrqIt0R2M3TUkCMQ+HoV0jK0znadzpFaqLUX3d1CmoYQd8tWMfWep3Wzrk
zUM+NcbWNCNYsiYX06RZquZBGkGcMuCVd5poV5+quEWRjd1YKN0e6J6JwV2GSdG/jJnzUhXM+15m
DRi3/fzTv7qWvfdCQMD4HWdTxHDbn66c0Y+r5txXL5NrMa1a/3PVsu1D8PQWcxeohwtNHLrwayWX
VVlgbzrZijFuN2AlGJGM+dvmhX1zHEEJyyYP42aauBoWxCHlqfJACM+gSrcfivRx0MxfJSmIkDMW
WcfcLexjU1V6nJnLcOzBvG/JdlF30d/GHCIUR+M+JkA/IhYwrI23sX2Y3WXIef4fY+e1JDeyc+sn
YgS9uS3bVdVWXrphzEgz9N7z6c9HUCP29Gif+G8yMgEkS+quJpPAwlqxhwLnRGUNIPZy3VSneanX
9BNVHe1mk1L6iR11rPuCdubLGPRXlJDzd0kb5++MofIpa2jeXpbi0HR13nVGWaLrQghnnPxdqt14
PWxenGVBizIECrAN7cQnUWngaQe9SxXEKAgRR6Yq7zTV4xa0XMcr6HuDauC0fTrc19NZG5Nh/XTZ
5JuzT3NIO91tnw5bwW7Q6viqeuGHcNDnBxlqE7zMrgLcW40Lzc3i0Pkh8KtwFto9OrDX5TQG6rol
bhSEHufwPWTS6kNjw8rr5QE9Vwbcjr11ncN5fJTB7rzxMSqoE0BDTDrsX3a7CtCDSBwoW8lFSjov
j83+NmmgQyXzF/ldf/Mznt1GEKf3oxLa9/pyH+oK03q19PPeOzgRHMES8ru4zVZTbtBnD8T/cjkZ
+mXmoq0KR6X9CHnSsLNIUtGEZ4fvobQv7ttq/LbmKZZkxbxEBBwUrmL7FVHTrfDeC7z2EoXZsKPN
T3s2cyPbeWE2f6taYMC6pqePKU1od1WvtK6/88mM78hwQJ5swLzheH/JohnT9Elmrm2nT7TQnyA0
LO43k8zmIv67r0Lj7o3dHapur/jGi16FYLdpyqEuCZe9NQynUppvgIbdTcUi8uohjFBbi+KglVjP
djBYz16s+CcTUYw93a8Q/7pQ1Nz7FVweS4gMAAljyMuGs54GNOMYxgX+St5hhZQ3WniWjDh67pLe
uKA9UhkHDZ6gR5VgsUlYCFISqhukCCWV1re1fYn85sPbjFtUfZtVvuUx/XXvAGvQc9fM+icIu/39
AH37i7c0kkJvkj+EcVdcar8Jzqpa0/Mz84KemdaPifvpcuRo77chS4PuHqSfp59ihDF8Q72Jk/Op
eop0hJpomb72yxD4Db9GmdoTDY0yy7JUB+m+9DeKe9LD8uSk2SdnMDhVkv6/NXVFh3xN4fzn1Ku/
UvWFamVh54IHOjhHSFTtfH5eWt8kn9wusM9uZHhngwzyR1dL0ToI+j+9ktfUrEnG5wq27JvvwiXk
uGX9Z3AUf+DR+u3MrXUrKDhQbaK9D5TCcN+rFm3x7de8n/qbN5Dr5smIqbebn84tzFfG9hCGSYMU
GCGbIzYfylntrqkSxTfXr+MbqML4ti3FZi8OmcmQ+TNgCCDEpEcjo0XSfFm/CRrm+sXP6vxGKiV4
56fRX+pEA6as5uVtn04KLe/nF7EMfa/eotj7Iq41KOZFL56a9LDtiYw83A91QFJruaoMsdZcqJlH
j7JSbcQofa04bReiR8a5g3Xwc+Y055ZK5lO9DDKzlgMd9SxzdbgjAkC7OfkC9k0nUVfbT5EZOk9Q
XLYXmpW+v9k+QSh4cPIJHu4ldt3uGsZzCCXD9efVHMhtoxgMiBHAfF0hszwdigbOJ38hEVSm+Sen
oOJm2qslBaUPY/iURTmMeW5gzodc/WEi9HqfUUx6mMlxzofCLbSDxYPsKJAcr7H8x3yefjaNLW0i
ru9+nhEZekh4BT9z31v6PCZy0R3yGl1T/CkrGVJH8+edTCe/Bx2mh/CquMrDFiKzWA8zCKhnur01
2J+rGV0TpbXep5O7m2rXeLGXVR+ikzbQaHMnzrpVLCioh4e8H5t9WWbVKeMIEYNth3qaJ593qS2L
dZMpAJnt/jEyW+dlDCLnqeL+ugYjZxPe3CT5nogziZwXXkJS2BOr970ffUocKPF2atKBLoBzQMgH
pmUlRANCTZDzLaCfIs8ou9Cwzlc3QAR62SYxWaj+dttCTeDkPm++ln6pfN3jRbcFNu/Xeg9XLVPd
VEDp59bda5u4JdzRuB17uacfJFoGPwAIv67LXCUf0xUcG5aLyeDQKgNygvoFrJPXyOmSB5d2kztn
AgK3rAwlScApMAuWYaKCwfNrpPoT0u+5F+MW2JNeXaNlX9yD5OuC2AGUyeYtTmZ5CKHwruDmWDm+
dVOKhepwhk2dFiUai8yTEprjPQoQ472uhXzjfi3zMFdyQK92vAMe2a+B3uKWGNrJM8TNf+2xfNM6
phOMQK2KnMFOLglZXeVXxROMXt5Tq6sfbGvurzasZU8yTE1cIvOOcqMJCedObL2ZQbC56NK+Mjbo
gYdkha60yP9+L9jbg2IMCEA8xo1aHmZ6Mz46Yf4Rlobqybdq5SM9tQ89il/PZZlzbpkiH7hWtpMG
SXvI7EXxp3mperO+VONQnDsn1j7Upf5DIuhEvFFGy76EmdcfoaYxbnYWNmQabMe8q32vuVNb1bv2
A8TNuuGDmZf1OhVrTU0x3zkgx9eo38bbDjLTaejx/Ph34Bw71bHy4pbqVDyf49b6U4E+8kEGt+x/
zjZb33R0K8C5v5nexHp+NZ9RAPhTtkfk2KmFL9fcLqfrA5BPWqzFnvvDYzMifzU0pfbc0hN8aAo/
OcqSFjTtOYMqjCbM6o/NJLN6nJB14HQcwlsJg1gx8/MGvHIuM199lpAgW24BvN3tZSkONeOR4CrG
QS5uTNk5g4AdmF+uXKI4frYWLRB47MbHys1B3i0DN7YEwc5eO6hVW+o7cUugMZXXfES4PHSCb1OY
QMUohNaOW92p3kSmCv7SaaGzroS/NMv8ns6kBbo3htZ435Xhl4aq0oMFOvaDX4YBGplDdlfFc/8h
Gif7XGROfhBvDsfLg56i0LQ40b2HCVqJ/tBquNF1xY6fzGUYeCnj9m+X8AP845DZWE/5HVKZyLAt
Dm+G91Rm4ajY9zPPU7kIRGfA9+VSHUJoEOeE96ALrIcu/lLmU3BzUye42csgs9/Zfhcyph2dhTGS
av/frWM30Eug60ehktlYZralzFbSGXFvnDNCPJMtnDQy2xyZWvewuWvabnPI3lidEN5xUY4LR8OC
uE11i0vYF6DZMtvZj+qMjmhjxcpdN1fZDVqD7CazefHAe3gyHTDcnmY3kNZC41g5cM4e8jzVH+k0
W/JuWZ049xD9QHpa5u8mbUK+bKi+Jo5mHIdk6VsdWJKMX/SpKhrt+gA9zCg5QHfnoRZvndvEnW/1
MsRZPpUXWVuD2lNJ14dTNOjRxZGlBGmh7ZcnCVqndZN/MuxkumhaRa0vLX3q8EPiADeA3YxTTZ4/
V00GA7bl38ZlJaYtTpZWZ6V7xe7LW5m5l6a0uk8AFvs7JVoajBqz/6qDeXc5iPwxgAI9tmqtXKPG
N97xc//uQa2EJGbBsyIc02dqTUiiNeHz7Pg02qt6nu+HQEV4N4jv16ppu1RIpdwZFxz/UTe5l5XY
A17RdvQsFfvGcLS9YQfpXZD40/tCbeYb/brxLlO9L3E0Jk9AOqzbhG7ADobB9hPJhYjybZBRg2WZ
zJ5xqukCAQOfmnvLnYxTKl1YqkoTZZ61d9kU+o9ik1mWaZ8D04OBOgRU7CyPHmsZKqRvnyx//JRm
Q37d7NAAD/eK754loIRq+dLrkIWateK9II++o4soqUkUBsPObQYIgZem2jYKE5hWlK80lD/BImc6
h7mM7HsNThaqDP584oERHvSl7bssjHqnhjQwWXOrf5x8sBmy3Lx977b3shSvLNWWbpuusJP4b3oo
Kromcv/OUvT5ECI19dl1s+EAkCiG/peWzyIy/hwj1B61vEs+93fjMBefbc1E4pFjMo/W77MDfkiY
JwCn0o9kzqeNmqKlGHDVB3Dlw4Sg7R6ixxI6V+iUHK+1VgaMNBj0Qx7EEJcLw0VYIwBXh8MMdw4s
GVbK/S8Izecx9kLacekWD6wy+gheC1KmxRYEwbjfvDITW+ErdEA4tD4meuHzY9aH/TTO48mFDxOC
twD65Dqcke61FNbuj96Ehy805xqOyla/tJ128n0TcSmxZfQutbus9Oo1RoyahYxVT+Ab+1A7MZhl
/uiR5oGJ+2wsNAJlM7+MdtgdMz9T4b1zwgfAQ8kxQGJjrwRp9GA3ClVz1dCia5tEJBjzuj/lmZq+
n/PC3qnUJ/70lOjot+H4t+cYD+3oxeAMTJNHCJ9QuTSdU5ts72KKiA+xXqT7vg3zA1od0FGXSWmd
Jyo7Jgfl65RGIMjs5dnn8o0A5e2jWuBOj4Ob5XeIkCXzsKOHZ+Aty1Se4rZVnkYn/BLlMSxey0rs
YZ7Y15g3V8hGC0iWPSt+B5gheTfHCH9oIxiaGT2YZB+5H4zUUZ7rvH8MVEu7Cxfa7sSqeXmW6ash
LD7nHu/NmwlhJAsNgtxZWhtQlW3npybk3uLGynC2kByNj6E7vTRwQVzjxSshvFuR4FNDMAkdOOfW
dS7Q+TySAp1UimOhSuvG/MHsSM0G7YmbpfJiBor/AocekBBd+yYrsWdVZJ6mwvH3MPL4a5jVj/1e
rfL+LHF91fhPPb3N3Mzd96YFSXEcZtrJnPzySzx1p4IK+5+hArWbHZnzo+J59QPdw8peXu+T3t0l
fBu/NgU0ogaUcdcuzbobvSdfAgUet8wcjT8KeLMaKZ2ms7lvBy3+0UYp1Sm/Cj5psakdJmA9FCWs
7m7uSxM640inic342JhmuCO5T9ER9i20KEF67NZagTeRCXu77he/Yi68wklCHkz2g022j+XsZ0iR
UI+OtPTR5a3klmsJDxa78/VzXVNe6pxIQ153DK5ruQnZl/c2nciXtups5wCZH6nhyoaDqhqA7mlD
doDeFy5fDmRkGdsCwKZufDFj4zIoWfyjN0hytUGWfKiVYDoHADIvWTwHh9Li5cJRwuUmOs6cxGHq
uspaZjn11J9GWcsAL358BM/zVNFwPhWmW6/AKbNERVfR4viQjwHcm5P7pPIifFHtvgUVMSbzdVgG
mcngGbDQ23HY71by7Qod+/sOzjDhxB7o3VqJtNuGG3nuBEfh0B6FpeCXbQuTXWJfrgFUwAUq2J3K
X8IwqnDuyVqGdR3aDZS9Sftd2I4qeCHynd479nVlP+I4ctX5Af408qO3r37V87ObYI4F7YKgiVNq
B3MKh6e+bgbI+5jFpPn3oJ+Uo9iCSg1suI2nadfSr3feAiXaC4vveZPklzd2Mk0Pldmb58Cbnwu7
/NZoecvLcWB8dMr8WzEmEQRcQufqwbAWB+M5nVL9ieqYdVDCyPgAngAURBYP56HX1FPQxVB2UV/4
JrOcRvJ1ttnKzWY0DiUEBaLurtRevGR8DOy6+ez51Pp7B6JIWULGAg14Esd3dWY1nwFRJChUZP2j
LA0fUFTifvJa5IBJ4P2QPbVhcw+rXfsgQZZqx9CccbuTZaN17zMA96FeKo8t0ljP8aRmwCSaL7KS
IW9yHySgAcEaKrDX3DW9a7oMHjVFHiz9mSYFCvikuVDvLRfgiaZ9MBcmPNdIk71481C1HvNAfZHV
uuExdZv+Q+hlxRHux+Fowgj53AHJOWV0O09++ATICGBy7J1rkP1wMDPocxTeaTRn7kYbUT+k5bXy
yVDj8dL06pcsh9NFTFXueZdUM77ZFWLmcKEmZyurKuB96vCYatp9QwH/vZh6f0J8wHXDq9emEXCS
e/pGEv3oqlVzlcGyTPvMuzQ0KXl8devy81Cr/QmUULPvMmV8hllgekaa6WNeah79SJhk4MHVHQMr
aLhv/GMra0jby0S/yKZ52SnOku1D5v9nO+WS+kAuktfkGLrgNoYgXgZkKetyV4XIamX8wqFvwAPq
DVprpwtwrQFidshu9jr4Sekn6Czo23wYL3gJ/Ydz642jD+iVdg3lMmQNjJDyhjE3UdXfy8uHvGfM
RuVyJ7IRPG7Jq5VZgqx1Pj1XTk3TX66T8LZpHN7B5x8+WGV+105OhIiD33+uZ05EaymxmGkatlLF
+GxzeAnN0vqY0wb+NOnKX2JWZxKBwCWM42yO01HLw/igLjn8HLavO5pFv6LwALwm/KWpIA6I/75K
mNhFV0Fm4nRxyuqVkMKyXZzQoOyDqb2D1Xi40ho9XNsg+DnTuvH10usHMvRx9M6tZ8e7U/ji3CK7
/hLWU3VJ/X56LvsP1LD6J0dOdHYEPGyuZh6/k8vTzG4+NGUeqRcSj/UlrgJKkYUxnDpAOTyZzPhK
m+oF/EFwG7So3LVQrD8Xnf/FpdHyC0jJ6UxTCn94rRd9CR293SVJFtKamLSfKiAd1E2jL27hTbcx
DFuAy+zy4Ck49C5A2ikKPxiwyh0mfexv81hQ81pm6jJstm2Z1rmHQPUvN/tdM9d3M4f9Jm+fEqUs
edxX2fdmhBranMZvJLNiaAhdwDZqwsGOP/m0Q4vLh+cQGoeg/5C0IOu6TAWtJl5YxN9ltrcTp5gQ
CH9MUit79AExQVBtxXV1psk9r1/Q92t3uhFUR3egRCqDA64QHnaHz5yqv2OQqt8Brn1o1Hb4WBTA
bkZErs6ObtRXf6HdKuMfs2snSF95wRPvDwtOpjI+G3M3nDMj946tFkdHDwK7Qz87wXNdHBr4VZ/s
xksomdmTdkqUNt93UxY+O12OUe3jz9WoFKTx2CCDlprK1bb7l+UXmR/zmGdZXedXbw+eTgnf5e1U
nIes/SMAZHTTavPcuMvXWkpYMvxyzPLtL/1/qlwxB6zbzA4pbc2pWt/1rvVjfdqXTfmdz0kugwZG
jcaOfy+r/NpWZlPCg0NXs6PU1oO1DDJL3NB6QHJFPUA/Y6FaPqfzToxbYO9md3UIylLsr0JgQ3fO
YCd/qLFuPYj3VUivVe2uthHl2zyBSQVlnLnFtunc7Ug+q/fWWN6NBSIYsjL6yS0Oq8NABIiTVHHX
gOi6cMOP7yf13K5cweCpYRDuYOdAoG0nRpinmML0NN6P0f26EkdkTp8hyQC6BX0Xx/yk+6tIbo5d
1T9CpybpFDvjO8SThrPvR9ZlMt3iyefmdWirNPxmOM1F9qRx9ZKUFX9vw3BM/eSvqpt6CuV+/y4x
3B85uZSbmCyyq4+u7V5kNcXV8M63oQFqEEs6VmMTv8AqDQ5XfdHr3j9q1GcPsrQ5Ve4UA8nPaNHs
iB44oFsvyTIfh1y5aa15Vkb/mBl19HmIZ+dqNQN/9WXf7b1As67UjJuThUgOnHYKJ1X0R1Y5Eq2m
/pq4Tz6UElev6PNr2dYny9LMi5/B8KlqfnnRIB/cFz1CBtCYxA9qQkOod9fY0afJdOpjthQ1wc+2
8He6zqL+ELUga3xU45aXKBnm5Q1pW262oHmayiRcfdoS9T9D32yvPGqaZbjkU8KbpziPjqe43MFJ
gCXHadHwjOewuJdZXhjU8GUNvqy45916vjn5VZx+64Ea3JzrXsvgLcJS/hjooO+D5LuGiijg/il5
Cio3utWhyv0hs/PPgC2f5C0Amr0vDl+1jxGyMKcwiP0LRATtfY0szkFLJzTEAu7uMM1VD/6k9J9z
Cx33frA/9lD1PXX99FWiDLPx7mIHFjpZWrxUH1zaeS6y7BPAQ45WvkxOSxfj5K1RlFvrk92Gz3kA
YVlM1vFit2b8mFdBdFTmwvrIoQzMZznmf43VB5551t9uPH2sarf+UkfwniH3na671VE1LqRv4keO
mT9313qUcp8OimV3lkJOENk7cy4/J3kWf6BZGW2OLLZOtcUDKZthFaV3+c+yo/nfqXrrUYNz8iHR
3BBAHY6Gv0g1D4pvs6WasHSW9dVxa+9uHBO6o1JdP1ST2T+lXa+ci8AZSQAk5b2NcvfJAyDyknm+
Ab247n92kvo7KKzqrxDY+8rOM6rUtjojuhrBtNCqFJyRbdSdb/3oDDeFNygKwfNFVhbYrYqmmzKu
IMv+J2Zdrz6UdsebuBpNg3omhCBAlmuQXMUv4UdoBi8Fe4vQggz8NYWP9vikuFH+IIvNHAJNeAxn
2CWazNXPbxwSPBq9fhg9FPvc5ZKOVWUq1agovNRJ3MMTr7eRsedp8gBBr/UpKOLmPgro2JnIQ35K
jaq6s43eOYjXg9LrWMazdxZv1NbuLuA+cRNv47jPeufqz42HYloUFsld4vClKWELTxo9fOjDU2tB
ygM0KHSOXks3aZ7k/X1Q1g8eBFcBdO+InvgeUJAqeuk0LSLZwZDAGhzDbvm4RuVW+UJy0LlFeUPz
9qxAi6k0RnyRYNnLS9C0R9fLPG1XMShiHYdetw/2BKsbt6IwP/d8/fdUANsHaq3gj5YU0zyk7hHN
i/roQ2Tw3oH4+3kK+iPle3j7JosKWDq4+kWCFV71roYKi14JfeG9X9JADV/Gj9apwsvWbyEn5cVu
2vzsxb4dnn/Zs6Grb17s3pmJqd1kmJuQMs5vloEZ67z0uNlujbNaRLLfTl9t3PxoY+tH0HbZTi6u
FrC3VKrqIfkJz71UEHitsvfxGGd7KS3I8JYL//drCZVqxVrMkLWaodKVkmAvooCyr2uJ3q/xYHWN
V5+n0Wl32gBYRaOW++AnGu1eMkX613hIdmOQ6yCL6/Rm86JHt/dPQr3gkw6+6D/8eVUBbZ5uWy2t
V0lz2gj0tp1io2F/PhUjf7jiqFUk3Eev0C4Fp92nLnI+CnqrThoeD5a5rsT3ayW+JVJgX7CmrpHS
/fkrso4y+wjCwjtKT24ItdzUROOT9N8a6VCdPCP0DuK0syx7BymW+NZhYc42dOhSpVXX9nuIx+3o
vThlT+IY6S73zPyGMvQ3bq7vu8RQAPY3PweOdiTJmwcx54pvq+SjNXUX+22zqNoqD3phQDUkftiG
h1OLigFHp1W591VCRpR7X61fJWjEJet8SeWsor6v/DKl3cPfTUFmc45ooRgjFVXBV9lUHPb2scXr
TKTZkMv02c0pHLIpMvWijAKVOi3QXMrfTmu3sK1QcU94DOpTuRMWIXPhHRIqoW0pto2BSNEAU6VJ
6KCRRQuFBINm88EM+tNB2rqNzAifDfN7LtyDslLL71uXttR3guLHyk1o/YyWFvR/7X9j4Rpr/59c
kbJCp7nQYKi9e4qc1gHaYDhgEph1SeSil25D3p5m180+VBbKioPeodGsJuNuC94uoC1XWfaSP8lA
UPxz4dzr3J2pkuXMnMx/RMqn3FPNosl7WebtCBhzmWXepN7VdvIXnW4jPTuLLc3bPVjh8Jr7QTQk
u9IPg8egM9V3aT4joFW5+rWsEu1dvThCtbqvl5VEuCYCWWnuQ4S1bJCBksau7Khl92Pq7uu0H9ck
iN3oH5MAkYeiRDiHpiO9P6qVUR1cFZGEHVgduBK9+kKRghRvoY+n3q8AYgk3zTrlZxOvzDZCb/OW
xUaMb5huhN7GpplpX3Q0qrX7oKQfC17IlhtLYSwcif+sZne2hwNy2RmHfM9d7ytpYx55tbSucgv5
HZ2nF0/tvgWQeZCbzpt7kNhmSkx3fuF8kBWh5R1aposIsxPqye4VD6jsnqdnA8TSvUT/7qIw3SIg
OPXeeq9s5IYogclCJkpXAOo2AKRrlZ48J3ncAPaLqVhMaw59WYbKkDyqGYSSfhS3tMcn7f3UNj/W
+p6Wz3edpltPUt4zeZYcYCXkXRxpFjqpY+9pXvBI2QRODbUzsWxm2+y8U0zvAOxIhMqQtdMfs6q4
Z0HdJ8vvXg3osZWlAPdlJsMKz0+Diuw/Yg6vbHUFTZhiapwH0SSHOYyDwFIVkGVYpKc16f9rudYI
HNphz4E6QsbY8lubTCV+J4OFeDHsIpp+ToERrTabRh10SpJHiQgNM3qk9/hCI4X/6BUjelNLQzlH
YCHe5LGv3gyDliz5Uv1aOmnnH3rIoPbIJIRPMhhTED0lASnhwtGt0xtHnobZKTSoe71xDLCfkMKg
ivHrSgrdSztvNCEH/ZXespv2SsF9vkp6K5M8gOSxXBwxBZhLMXxPF6VeGcis1OtMloHafS+Q/Tm/
scsyM9XqAWkLGuEGkNu/219PRbyfEjI6wIaC/XIM+e74ymEY0+lrZqXDUdPhfKL5OkXPIP8/R7i+
f7ALlJ3LwH1QZhN8SlZSWuwbtP18Xd2VeUuvVzymlNhrOEbNhTdBBqu2jFvdWgeV7obVJHbIYnv2
0Vlea0p5vy63bXZpffE7gwaXf2/TFt4FiOITAJ+Wetw2bHGFGZTHgWrGXrziaDT32QU4edkoW4vB
pkqdxdeV2XVZIqUZXdc7kVC2Bgu/K6+tqwNpSNrMxCZe3zOh/S333pBfQDEiauWH+kNtt9pDnbXG
tJsr2MXgwN2rroFtcehwr6IJuKy1XgvP2YgESdWTPD6IXy5hqqqxr92YjsIlUIaxSKNpobv5Es5F
zWOEi4ljveK6LvcaB5ijUY3eBZ3K4J3t+h/ccki/FqblHfVxLEBQRenXqcgPGsUW8pBRfM+9kBot
QgGnTC3Tc1UEzb5oR+U2arn9eYYAvYM8E2ZcBbpi41Nn5i+jAzBVj2K0BdJqvrh5Fe3EJoMfqu2z
CTVtC6XAatds/7s3UCSUAA2RQNdyLRpQSCOJALZVhDRqcV6C/f8fm8xI/JNLEkCrrCXQd62fgW+Q
rm82b1fVSRZeEAc9S7ou3xJ0U/bH0I8xzdKkrcUpKTxZ/uNbs31bRKr9MVZA2yV8M8tGfHK9zfff
6w1qTi3ByJGqcX8mRiU7KstEdaLgIFO/RRsNwdnLCKa0Om1p1N/t27yIVb3eZo0Jby/ibmuDFjeZ
+mY0Hl3qH7uydsnu05pa30/LAP9BfR+VJUZZmwl5BXCYxUlixL0FynIdbOXT1IfGaSRnSlKbQQ/Q
3pYZ1OL/sf1f40J0w2DKsM9yuaB1f8yO5Z5AtGQPXcPBYSdTGUyAhIWWTefS9rKHzS4zsc21z/k7
C+7E9Ha/hLSRDX0/5UsKcnzGtldmg3wkx6ldGpvqzeKdg1IY3HXuNB8qI+VVAWggFCbMAK54xU6m
MlBVgGMF8uBi8W723wbLZbwFQCbu7ar/06YHRrhTI7BwW7DslR2FoWVXq//OIVRV9lDezDeEEXdj
nPVXXSBg3QIZS9EfLi8ylRidp/zBqkDg1APiCrTgpirayET2SHbvaKAtjktT9nUTyROlPBmKRTNv
W/7Otm2Tq0jIGxtCUUtpIYOdaBHiU306ydHu/u9nbh+nuHVxhLtg2DkLC4alGHdBBuN61br5IyiP
hUphwYtVM/KCi+O1bYnpGuuuaUYXEtAlbDHJlWS2OLVwhEmn3tl9Qgpo6D0S04ndRgsTbXKr0FH9
OU2DcYYKG+1LuGJDekibGDYFFXpxVZmg7w8LRQO2k0Nhl43jdLaN9E9YpvEYNSdlaxl+RjahQlNR
WB/XPeJ3zBxm54UxT/59SoSiqOK3NjQz//2HixfyRRtiUP5HMpjTwjliAqwAz49nXW//4+2Kbz2p
EiMZDB74BGN1e6sbBzraIenWWVwqermT9ToV/2zHZslz9J94xep+tFacnsQr9jVE1vWAGMV+nS5X
p1+hvY1ufJmmMbp2nhMcAtevDuOSzehHjyZCRXIctaZfjZxCnni6uofUcMmAyBK2xuniphzFF3sR
0U0Cc+ax0gbrtg2Wb4FW75PPgGGC8xv7/1wCcbduslVCPPaHANjW/Zsd3Uv4I3S6ZIc5gRY7Mnu+
A45Vn+u6B06rh3X8RN87ArT8BA+vjBqlh7vUhGRcYhCPip+MZdCpLT4EY8XrJ3vFbiuueguS/Lze
z93Kol5ExWm/3bah42rWe77Y1qeBTD1aKQ9TrMT7Nw+HueBlTiv66jCp5Xhv8AHwAVT2zqMqfIUX
auRQMY/UfPBanBfzg6xBFbi7okviY7y4xfbKLeGjGpTnNB6/iTdvQK+UsIkKN1O+kDbJDFzn2AAu
Whia5mmq93At8iGaUyScmmj12UmYDMLoRC9ZvndNPUTxUAMJSkcIkh2aEtxkNut6cKO+tZCXLp5X
08LNUeFbd8kGJTARylRp144dmh3MpXFioZtZZ2Kbs8i/jrSev7GHy4ZtVzkaGU1kKbzx/3ZIyLZ3
ojZCXaAvj9uHDVYZ39GE/E0wP426lOHs4Yvgg2h0GdDgWmxqMX+RiFkwQ7/i/qdNLhDqQ/NETvfV
NWXDlMLuMWkxGlfQoXHsmz+06jRAWqj+LV3SKKT4pz4Z5pMaltEXHwaHXamRXSbxkAMeCA9NnsRf
lCAwr2HX2OQCYuVjX3z20kWJgJeHZQw5HvnLQB/CX2qTGkdZrTEOdUVrL4ZtsGWjrCn0/9y9ucW2
XnyLURLfXT9ms8XwMZwVmvnFZNUI8R7Xj/VGJMt261ycqdL1d5Ntn5TSQYAs8DrtZiy5ZJnJgNrP
NxR45pPYB7v4J+7Vlv9Mf21a42Wr9e/rbh/zKkY+sfWsb5SqgNEu/5xX1/7tlnX32AUBLYrvdQfw
laKMH/JaDx5CanR7N9PLr/DmUEC3NeveHHP7A03Wd2LPfYV+dXd0Dwj2gAX6NiBrQtcwwGqHF/aF
WaX86sfuc+VCjAudQ4NqrIbkz2K3m87Z++Uw3KzmfeoYyUHJY/Uqgxs0sNVl45Dt3q7FtUVu7gSS
j597tpj1Gttawh0jGn9eeNu+XTLYPvdVeJUE7j6kDWEfIIiOWkvs0u9p5IfAbixYy7HJUE62cx3c
qstXo6zFUy8emYUamlZv92yXMNsOmo5t/b8vKTEos4AmUkmXbPu2T90u8+pT5Z/yJmZ1z7bXXyi8
7bKg06+pretXk1ctYy/TVtVtJEChNc7WAInKlyjxb0uZVaqiX2Umw7pPon1tPJhdY9zJNjE1EG7w
KvxrixidxqpB2aFrqALC9BaQpiAzZSZITJkVVqVdt+UaXQpwc9vjyzVW39vY7XpyqW25bXdm41z1
dQDuGnzoFhboNlV8x+z3E3CaYjeQLaUUNzTRzY8V5F7NXotu9jKIUYvGqtjBegvLvhh0ssmn3Oy/
vdq57QGnY/wMXK//6solXYo3oCkGEJfxSxtQ2mqc6pk/5+KBnmJkmWsek7ttnfNHSt4wUk6b7VWM
XAG1nvUKEuIJREOmMsw+YFnuKj4KKHxA2nR//T/Kvqs7blzp9hdxLYJgfCU7B7WcNLZfuGyfGSYw
Z/76u1GUhZ4+mrnne8FCBYCUupsEClV75/1c792uFVec6qFQSBYBkjiwZek2OHQUV97gbT/lRxKY
1MyOi+Ut+aHcO0ctIteAgFzNWCbDrCOtCmibhut3pV5epwSh6tGarEDdOPXWu6d7keELV/CLutm7
mw8LpFKmSWcFd8q5ret+U+T7eZyNiwGSn7aYxho0zkgW3+D0cz7nTV/WPnWpQUL0fC6VkmSy+FXK
p7NyehhD4joQmNjz6khKzqOq9u+G32kfJlnHR6xHSEYfvhqAbtxzWdOTLcjRoMaUSYMWYIBWQ0Vk
nA0AjO6U5NhJ3YNB6chFzR8Ltu0WVBVUjlsgWQKN3SyvDWqRI8liDRmh/gVFS3rvhzXI0Uk35wNS
N5Q7gCqnTWeD2tmgddq7qzXU80V4ms8ouJHrPFrG9f3fIDqViGI464jgvW0exgIUF0QHPCPLB98F
G6OpG40dloZDBZjTohGrD2KY2UoeTC40bh1iAt679aV3K9JX78cZk7yu5p2NkkvycbO8RsWfnBJA
0xOK8Lovnt2jMKxgSIlNGgAJR4OzgF608uKnpe+XwBCoMI050FR9YmIe5siydoi0dAjUmiiuiGwO
VD8wzl3yPoaX3nQ4qhyHl3USsnSF1Z8KPkmUSExM1yBDlX8zgbYDwDA5SyJZ+mZRH1N7AsCBbAaP
g2B7RuZ2C5KFziflXZe1PYM2ROUM0xGdl2PKsnwdnWEnBmDAwQKdgFTy6QnLPXYmNzK+jpfD1EVN
8KYduig706B1PHk/TD90wIgGu8EOiYI4Tc+XyjiBAhdvlL83OEwwTo0VvRrq3P3t/e9DyIoMKBNv
HRqz9mk6st1rp8w8287A9lw+yEsBmm0fFNnJmWTqqUbpHHoDkGUdo0yWnGj2Khc5QLmv9O9NQ7r/
weXucu9N4wqgrI599hcZ75zf7743xeNInd5mpG1GEfre2At8mX7/Y/75H3V3ybFBpWzhVo5fCCCu
oPK5P1kg1BBALgSchP3WoA4FSiWT5zwgbOJTl4aTOTEA779ORzKZqacuoea5m/fhiuTzoHu4FOsr
Z2c1QHiQ96lu4R8vSS7rDdKQu6ury61//8OlWpzUA2NAb80o8blm1geQFNtnW8YbFn0ajrY1AjwC
kmp4wlAeRTI5d28j9CGB5e/jVm99QRh+t9pXDXk5fFhnj4yibHxsEpADErJku36VI4bVD3WpKeXi
pJaNQd8RkkEl/ttplZsy3hpibNaBs5qj7JI23tFMDSstO1CTUm+diSa5m39AAowNFqyA1w5yCVOc
TlFT2+y19+86VscA3iQfPoX/05D/deoHvwfx/3SXD2MfRDWVDg6/IEl0fWOn0Q6BbhQ56wPAsXIL
bwuAU5eAaSt8ZAADQdtLURtPXfLJgE11WEbv85IB9MofZoEjbTmYGtsCmXDbAvZJ6dZZcRY9gKnK
cDc0lxY5BgiM6Apt8RdCUsWmSED2IFeP1LRyfbdmAmMZ1iAPx/iTdL001CnWPBvL+olls3VOeYKC
XMQ0VaGvLWO7zTKEOEUCRoQ0kodOAd4WGCYXGwZyIwP1CFmZRv19yrWM+M0w9sWy52P+C/goCOjK
hmV6u2tb+ytg/8GDoxUI7JKhKsYh2VGRwarlWizWMWQP63NYg+Sor3n8CfFW7ThpwyyhhYEeFVvO
PgOqxR6ASfmlR8DqEmk1YpIi95Fsh+8y6ciKqrpXF9Kt5tHxsm042oZPPt6sgXZVTUZjlEgDl6X6
2WbC3ZE+0xGE6jmSvMfUQYYi90T/ZOG4rK+W6qwDdP3JRSbZE+mjdhwuGtC6H/Rk1C0XhGwJ6KfU
gMYZLCahWo1Ni4KTzeooJ3Us66RHMRCB/35mpI6LyKDOkUh0TaDcIucLwLw4X1K+D25qqJUXN3AR
dvt4qOozqJrrs9b/7k12BLQokCF9tus83JGV/JTLna7DMtgFXTCfmIl61lbbGcYQrqLeRdaNDHbZ
5kASL+YdicrAa/M4CiO6KJXupMvFBaUjjkX9rGTuiQJg1KOGAlWejFZRTxke/CLTXQDwKR3J52GI
mkbNigVKjAPAuEKRAZWTc1erdsTHPAI661rZDABGI4jhjRCAFEi7u/W1IRBxKMad1nvmKauRoGOU
KL/yqUsNODqQl/rWkCOykV51alzZgFimaaY4IF2h4VTMV2Y1F2qrf1toHuQflKcqOTZ4BZypCWVa
gu2KV5F0BjeaXTnOf7GZWw1g1OBCBuX3nu5t2L/7rldE2BsvWHldUNf1G69N3B3Bukd51V2qIvpF
EqG/oyrlZgPPDwiVgJLPsXvETlyPV6D4DEUIz6h2X0eTf8SQPapr1nSiAXWdJsc67YBNktnLJ7GA
184R1R4UdtmHEPW0tyQ0EA9HhdI34NXyoI1a3Bb4dL64DaABxoJ9yzJ33g0mUKrIDTsDvyyn5g+z
7XrkWW2YNYBu+61ehw6ay2RG4JKUY8x/nyXfHSsjXzja6LleB+R0Z/mvLvY5x7C1o6MFopULNfyt
Z7A26XwkTIPDNULahTSw0egEcKneuk7egXCgcvWgA5ZJ50cNtpp3durGqIc4gdQ9iA0r7nzS1dGC
1Sm56zVefqRcUKHuGz2rADyAeVYfvRfL0RqbGnnuYCa8erWHTJTEwHdV4l0Vg53skOVjrwBXpFsB
rzJLhBeUDZCKmgfQK1SJpODbRfnrHULW/2VSFwfI+qZj8Y/By5G+ZY7jl6IT5bkOvRjkhLJLTWPj
V30nZ0NfnnFm1gXgPEZW+psjGUisQkA0CdQrrPUithg91AnKqhEkHKUof6t/aFZtecdKguJ19cRR
37WEYAut0mR1LKRltgwH5dgo7LrQaGpcVJ7WyM7fL4S3R440TwqsyR3jc+KvVCQLkZnIZmU4WUSL
4B/xmlQOqseANl6gHAh24ipZzSSv3Cfk/jqUZnljSCF/QGr8pk35F3/bAc6fsIDNw5rpRI1pDR7K
S1rkWiMxM8vxr5I2u9VfHZQr6UCQAE/ls8qSZJKNQPZap0N+3utozzK4uV2d/nHOh0socb0hABhO
wBnsdTCljMeCtsxye0w9akbaTCs5ezO3cgvd0E5Ymakn5DzUAyoRNtez+AGILb7OT8PIqKZ6GEWi
ckkXUCtoZQ+mUa9DcE0mEuhGhWwCmZBAPSdJENWyTebtbb2/Prhksz28pi/w3Bi1YJ2ok8OXfjb9
NgUyWspjCz9qNvTA0JCme1+6yvjNneRRNd0GudAU6jbmObcBiyMHk3JOASGamAmSu2lyUj7cHLdy
Y9vUQD5orCLm2ypJAQpvgkvjlrd2dwq9NBn/Q1qUCSG3nFuokjRtMW1AId4Z0Y1syMvqT8wcvOOs
tfGQI40KqDensKr5NUEKxLWrAJVToTB6JXDRkB0JEC40AC0D9qxhXImsJSF6l9Wnj3kMWlU8tsbI
Agd1kp6Aj+xbCCFXPneM9gyOhvbMZE+Jj2bySZiYwOjEE6TR6jjZe3zOpOnwRxY5ILiWjxn1hLl7
MuX0PDKsqPKV3ePVF+DW53tgpUcXgGNHF+o9iInAOzft+mUrkhD0CsqHeuGIM8aNGuMhwdWcZ6B+
YNJ1RI81D8ap0SOWcudqPnTdqJ9w0qcDpKHT9q1n7kki/fBmVDrqvSciTgtgN2V+z+dBR/OrO1Bj
/1233hbrwenAdSSYIg0FTJMUzaVALoV5kW4ERBD9iTTUUKw4Lc6olF1WtQoAYxIXpDBPQ9kgX4A1
J9olOCJBKSRotn2NdhhqL6I2Fw97jQ4ngb4osKi828jc7VzUxqZxY3529R1pqDEyAbwy4Lk5CTZi
D8HwOM2bY1FnqNb9h8A7DaAIPZ4ueGyhmGFPf7iwyi/hBPA2+nvNesRheR03q079f8j65kt69T99
0ysV2ESbvdGDIApg+vrZEKDrDdZurUf1kbpjJy4x4GwOk9NMqCmSnpNTW1oAjH2katThb21YyS6g
MuyAz+W4zhTbAKCdZAIWjQRHcVIfEZmUDPdLeMBuP/0IvmIN2MiiP0wyx5p0Pe+2WdmIG0lZayVX
oYVPJIF6u7rGA2rnvdm5onrauVLP1Ph8Aj0zZvWcK9iOX/WuGFAswUQJBmU9cD54XMfRjqQgzntk
t47a3F2YFPHE/Wgajng2wIb0wizdF43df2bGFH6KYh2cCnASnQDHjTZ9oSFidKILyxaODRWMyO8B
3uo4NRuymuFycHvU+5dAdhx81rrOBUgKzsVOsSNNUpQzQCC1ZdvdvQdZemSBAVkmHLZqKBnUOOoZ
llYe8sz6SJItJ1VuD74sc0DqY7iHhynNhJ0yEyRdNS0ZnUK7LgmQYKwalVkxwFELqaJmZCC950gO
2JEvoExRL0RdQA3jeKprgbwy7ThPu5ubOICL8OL6A1hs47CPg04Db7al1z+yaGGglviQgz3M2rux
2+1yAYRDVBbMT9QIICmBCS1DzLs3WrbX5n4+jyU7AXfderHL5hjpYfkRWDP4MfSgYk/sF1fE1q1f
2Av5aEgDPGtzDML0gVkvk+tV+840kDolZwD/KRJ7Oy086JZ+m6IlOxbyQIQa4FVlwBNjFx3v0QOp
RjqfeXBBDv/rCDLE1nKpHKcH59ub3kgGYDrbCEBa+tCgjrEsrKtr4yfWAIBiEGa7WQEAqLq/M7qD
HRrjhUAAWokEIOrCPcyoXQIuo8QEIGXuAuTcdFEZr5ABeLE415Jx8EyV+h7pgCAsT0rkdKP+ITtT
U8leKJraAIULKFjtXIuCbkIiVP1rdiwgvOIMyHUXAwtKzzijaqqPNtRNpUw9MrdO7ILCkZxKbCUz
wTT/TklOaoxVDyDGe5QLM/rc8qLcq3kfrtU3qXescx7MXVbOOzMd5+2ceViEiAlV0Hgu4jxoPQgd
NXbkIPvKkUuEs3zsE9Fd+pKfHuXVRNq7AXddMtFQi83NFhgIsX833934FoDwrxfkYmuBKgBJ4+Fy
17Ty9Tw5xpAjuRyWV/k9n9+6f3cxwdKzzv/vfl5oISdlvSbgBzaeAY6c926BJiwZkGe5CD/x1hE7
keT8YCPetXUTywL1ZV4iMc99qhLrFVI4lmU6gygYipmAhdUN8UEIM4cXKvaoTI96IJdGDRB1s4yj
lC3dWxJwPnG7DzXKQ64ksXpIjngjIW9MGt88eGn+OZnjskEVd3xWSJzUI52BbB5A+LyZh7r/lFYm
9o1DN5/dMptR22daQR8eohaRKxQndb1PXdYlV5AGWwdAMkfJCaw0HWq7i3LTSNaqOWl7gNJ6Pkmq
MSU51j+KZMB3EBCZYkCGYSJrooBDAZDDCUytLUcV/eic7SKfrsbQRSdUPIPmbYxuepVHN1FPxt4c
dWwC3nTU08BYA9Lry4O6MNx4ywTAkaimcq20LLvRDvIJFburTOWYYDpDBqGs6iXPKWp3sYc1OoCp
+2NoISccZ9JXA4mJwLOV3VXGZa/W9zt1JqmYE9mQg8DC3skN66hU5EFG0hmVVoGwsmTIPPs9LRm6
uosvjYhe7PQH4l2oDHMj78YXFm60EDtvr58d4NiOepCNots6ous56uo950mvUOU1Vd6FJPJLhiQ9
AETL2wCWztt307CcalPgAodc63BY0C61jjcf1k6CWe6WSZ4HISk1yDCyLgwsMwRjSxyzc1rV7Ew9
G6UleMqayVbpyJCIEp9SRi0pcmfad5V5Ms3JBv9Uy5+BLRt59nO0gBvBd0vxEsZudCYdGBVsJJqh
ghUBrI1j62w7EKiKYyNAYYQ2Q9nUCDo0G+dFwAV0LPyIUOOIX+IM6IVr4+5x2AyO7mWZ/wCX2z8e
FN2dEZHPnZxNYLsOHkYCszPbiJJHYLkDrAVSkIuLZmTlDmXKGTI3fuvI0AALokNCPnyosZKmvHAW
IdNmEodxDMPa5yFAoGfqMtk1Kw709QmghjJnq20XbNGpq5pMpmghgoo8LelDIp8BFtB7SBByh9H0
RzcWeCZEaYA1Iw9KEeHjfms4oKtwTv4mU4975XICNgAWia3x21yBcSepuHWIGW9Pmo4mQ047gCm0
vj3N+PNO1FuVZCdPUsZugqrXtfswnJwSmkn503T4lWN6dbko3uklgvRhk40nOhyjHn0s1IvfzgWV
4R915FK6Q/x6LvgwRInvOqrLv2uOWtcLarN2kdzrsYPmIEMlAo9nQB+Tadals6VuTZl36gO986IP
kywNpdC9K+PwD98KMuWUrie/Bojm1DxQsh0juQTrpuPqTYbV52Fgke3aMHXOo523YPsA70LEowNy
lCf+x5uoZVHSfdSY+d0IGxTrWHqKoKOLjDCHe4gvoBl0VEusclTE4aqcEwPQtFOGEE7Y4jWo3Avg
WzSrrDUpnGjQ6m8Mqblzx/pH0YRBN/egu0aF++BzCYC/dusO5Ak2MIkE8AyPJGk4rLrMbsYGsG+j
S8p0qLLA8cZwM4VavQNMo+hxhjmGWkBFnVTOSb0CH9/OmsCFpwyqFFRZFcAZ6Fmqw+A4FfCHQZ86
TX29jXV3es6ZFyKOj5LAIjSANmbPfxBy8NiGFgrpJJwwA6gPQ6XKpSmr3zo8mVHb2qMehMCGeWz+
crum2iGjdzxNEh5tkA31SPcgKhfNwNyoiME4Q+KoqRmULmrFZWiWFxAh9xegzYBOUjKOtOOU/Ezy
7vM8mNNnG+h+u35InQCI7SXwbrRvI961ZwAzIiEgLZH9mEqGEJJVQz7zm6MJml1Aq6RTUNdl/GGv
4/XygbqOvsQfUHFwROU7Doil1ZOqpGn/gzd/3jXlHot47n3sbBfUb4ijtSU3kOyUNs4OaPbZto4R
tcarBlCb6347DaNN3OYoJ6btNe3MsUgCofrr/lxu1Vebd0YBfnNSKwB6+atlgNnqe26I+vCgX3Ed
lN/D6oFgHR6GkK5P9kXHAUfn8MIIeFnPJ+COVFhFRssMGImiRjRaakm2pXK1k1I1eQJ0mtVztZOr
Q+Od2ZwOWWNtSEcTzahMAQWpnI5kmujuHsiiW40ZzDroixG879oF2Qby9NKWydFd0772lC40837j
Mk3H0TD284D+gg+QPDUzoDF3WpJXE3kxM8WAMMeiE8sLbctd9t12vXRv1G5zQe5BYGgoDMbBN3Jw
6uhYIO2ApMZxNCA21FrhU7fTip3GounsgsYmQ8LABbseF+j9WBpRk3Im2d0mfUNiWCQD99PG9M5J
hrR6uVpaF044qkKOajk7QYbcm9xGiitOTOpnaoTrJbupADy40hUlsnOLCWnEunEjtVH9McRef5la
AIjYS+RuE/B7IC12bK+IgrZXMlCPdDjJmJBD7uJXBY8HN6ObpgnEDsN+1MQTGBTtfSTLOBKq5QgF
ULza/CMWfg2meF9faGLGybb0BaI9fkD4ppNEDU0k5yA9eOuGIG97c9NqYXQBBj1bUGDr4ezBmj+S
DolgWnulblja4DzPilPbg/HIzBFnpobEpgBUChZhP9eTgsJBLp88l6jtDjnh3ZrRJxV0xHAngzLa
OK3y6kvDaJaxmPEeBV7jshm08Jcw7a95n7EXILhX51o3kyCuuP4y6JO7X5w63WZu/90EjvWl6IH4
N7EvfETROAkVwN1wXh9+IakFkNbHLK2WndONCDNLd9JFk6YBKiZtD5FefraR9QLq+RmkkxnL/RAE
gUcSiU0R6Fy5XyTsVUcgEeCmetUpzIi5tD6WmTMA2YAh+SWPmnMvsUQHiQ9nE5SokslMlvd0XtnX
1TpFpo0sQIHcEHgEVKrGrFP+s0yWClzPjhEdTWMEC0GrZUAr1qPtUKftZpVrx0lAcM1tUAZLu6uh
qm3MboblIuqahrcYRSAoJYgzfkqpa8liTpKpWcVGIjDdydKdxLvhTDPsA0pQN8oPRLaoymnCj6Fm
6lvW4yxpPav/e3bAezqTjvOLVNO3bd7WPmUAPDra5bJZGsCAeJYJ9kmcvBdYbYIPJaCuJzH6UD4D
hhKSE5cXJ1dz+bK9c53d0dx4QIsJupSBuyXTx01dFeaLjTDUdsb2bdcAGOs5QtjvAyguIl94SIrm
TZt+oCYfF82vQ9vcK51Wx9WGg2ZqW8yxs0F+qQdiDyu8WYlWo8Q93nZ2pt1IRQ0worotIAKAtzZG
LvgdpPNssufSBWQfOVteMRxM23P8aah1H+A1w6WS0b5WaBeW2/0HVjnly4LoqwwJdssIvN1Y/2CT
5BTi5BXhlzyytya35ktXygXTXTeKwgb5z33oN64bnsBIuFwYr6HDKm+5eLIhdxKbUfs2OT0At9/0
dzOuc6U9IHis1kFKNM39MM/q7wB/YpuOCUJ+6rZWf1LQdRdNw0cjUNqnfNS93F3YeAI2Gc7E6Y9T
tybsLN9nwNlEvHG8NrMzb3p9MlAwkgHuhpTKApYfI7AojjFi4Tt2Bt8BabJ7RjSiO7Y2i31gpDMP
OXBQ2uN4KnLeXRKv7J6x+e6e2xxvJOSUlxvSUcPzZHmqYmcdVDEsNP1pBBh8hOzvvfLrZh0kxtEY
+wkAU5+VQV3nTe/kxd+uIw1agZymBsAYKLgeEdUvwj8LMBp/SjU2H+w4m/YLj4cvc2d+BgZP/ivv
nXcdUuA2Wy5QLfUiENNg/ydKcFwP1Mros23OyT5eIgAf1yO7OSFo39qJ634sgB1hJTKW7SI61Tdx
t0vy9idJSk8iNXFYoeaCugiul5vKDgGUJHG9wtkZN02ca4GmNwjSK5wvD/T2J9e0UBgPP6WnHukW
Y74ZRjkfzbIoA6wx0h0Fkim4jOocpOhYIF1agDpLqjJO6pOR2i+kUsFpVCMXAXM5jsJkrJqsURnq
t3YM1nD15ADxQMbh/g7ZSWK9NN9kKTeOZ38jexIMpxKp9zBU6eT4RgAoTKmmxAn3sYajWcmhnBuL
JXl2Nyvoz5SH1tM49o/iCvoTgvOXnOnVZ6ZLd2YJ/0inEY0k9a0yLKAeTyiSlH8aBR+PiYlyoPUA
oxMCB7QaFjUz8EFsIMCsEcCiiLOtmNwSaQD4jWVAhNoUg5jBq4AcH0M2IQeWCpbwgD2Wokr+IZHS
gKw23Q92nV6QAajfYgvAhW0NmFUSZ2dhN+oVAyhsLIQ2nahiN082RdV6yEFq5tYLkjgBGDGyXyvk
IKAumZfntkU6JEqlP+sFiz5rxZQ9xaz+iMduvKrGpjxmJZjpEOBqgmQo7S2I5sfLZIN7kdgV40yA
QksgF1NyNZKemgxZCGA/w3oWKOknno+9zxNzPE9D+fLvB8Z0sDzLQra66uJAL8t2c4ezongEZweE
oG6eLxsCaSF0FWoyIA/vsTr9GpV1gYIIhKmXPMYR89/FO50GeOJIK/iGdNRk45jtPHcEKLpcOI+p
kKvnZtxaqPFFUQmWy2TASZx38/RgsGMA+XttBhgpMFGppkuarRfbQLt801saiK1qLsmhJ1BYPxia
VnJX9UjnIIMj4m5faM7oe81Y30zAQW9tB6lSoZHVALJPnPqWVoLtkqHQVh9ydJ223qIaecarb9Y/
LoXogrpvlm0jX2JNFekXljSo21Ey9foJOcntAPrNhcy2bsD9bYxRxb/GmRc72i66pclAoZAnPYp6
ccaGJYMVZDLubBomThJomzg3vXeI9XljIVp6iuJxOvG3HolkIN2YdEheUjKZ1RA1g9JRr8vAQ6Tr
fz6olf/DFfUxntdboRFqmBoBROTft/LgQ+J790g6w+3to97ceObhD5WNPvSNDyZmO8QmdNIDxvQu
ALslDozBbfApLko8eifW+FWsL59I15gGgKq0DPWOrf5pXAC93DpztSOjHhXCbwYXmNqaLj5lrP3O
unT+4WLB5bcAPboBm09HGs7FzA0dCZ3Vz8XstQNnYww0ht/NGBo9qs5QyaZ01Iv5YB8MM/yl9FHl
xDezcr0nRA9ALnaQRAuA4EnCZ83qwuduHDSghOgMJ8IGR7dxqi3esWxTRZ2poSQkHw92mQMBQ7rT
QFCJzpemSC4FuZBOMs7l+KmNqfulSHNxoFCzikQnbzFpy8UjeDCAPyQj0qQnt7TKgNVMcl5K2GYr
ci0s74AVO3UiRK0g0okjPS6eqekA2nvion3xZiNfVaQ35YbERKz+EOIlBxBFwBaAaaZ4EawtnoWd
TqexwH8YFT4oMHSm5oQnKtLlUW1+FrP3M52rvAzMAUmgylrOoCTrHXfrhDWWrSBvBq4TUQerxjPD
BEeaiMUpXSz/+6N8JJSFlm4eDG2Bt1Frhi+kHyce78w6QwLE26pDrS5AI5MB07gV9kbUyHsnn8pw
pnV5Mtts2S1h8q2f4/w816DLAqtGk/pTbMzbiEjlyDQRvUMnWeQG2eDndAFEJbLeU/nABjT8kyMT
DwrHjIDbnMRXsMH10V4aaivEATdLu2ivzK4An20rbpUB2IkF2Bn2htvVdF7iam9FjQfeuB4rKc+0
6o2NI1GgKtrG8lQu1aGYsd+cez7ZGx3HBQdnRBIgiUUZ609sBPQoiGWLXTcuA0iI5ThqzGPvWMPT
nTpFcBPp3mPAWSmO+BTmG3678QbQnIAL0K3rzMrwz2hscf+T/T10yylIBwsvDrCL+Xdw4NQlrHDR
AXg5tMA08K6ZlAQePgwI8oVRtuNFvnHm765ZLS9ZHbo4Ssuro1Vq+kfLqABBsQAPbo5FGThtIutZ
+7lHWhXAwDtTv0yoCbt0ScIQ9jCAve8JfN5D7QIwK0YiSmebkT8BE2Pn9flwqV0XObHSsPo4UkmW
3u7Kk+txhJqgUnoa8Z4OXHGAk6uBRfA/ONMl8TjYzFNcnx5uRV2CelqPXFfXaP5k7QDiwdjWPif6
5HMgFp7Tqcw/c2C5bb220LcG8mc/L16UXKaCYZVjVDbgG2ffRnztk30zdT9JHOOgaVH2Na01JBSD
oMnG+dEOFLt3erARj0iS8gpkjpui+mPJO5DWtjFgBEG0sUfAvTlgj/yyisztinO7gDU9XfJfYJnx
I0khYyItS8a+vbOTDEA8qvgCzjTgQ+6m1unP/ZQNZyRtDGtP6RpPL0OcRwBpwTDAPqwsizM7h5S3
dfqXmID+rmug0OKdFX6yUvsZnGbz99Fg9Yb0ltQj3LnqwZj7qg+50MBgYxzCpt43WttfbXkK33da
cmwNgOIRazzp0nD6QB6kMuSxPfY+mk9GaiJv+GDiPfI4xwz+ZdMGT+gsw4elE41A0HNE69txOOz0
tANCZ92nxXbxUG2NYFV79WTD10Ch7A4JIF56OzzHPMRoe2za/SDqv3KONCVqMtkrkqTaoVRq8FG3
BfxnZaaetxTxtfQe1ULioba9RH4GzVjpe7rLdqSsrKG+3k0l5PxCzk/zkQ/11tFRP8XXznqcf8ri
GGkV4NhZCxQeQPGsKUOpQjrFeyAOREDHlkUMj/UMq9NDvQOJ4CXa1xVolGhIkWdI3Y3do1sDrwuA
XBds0Ng10mLj2hPaY7v0zRHRrptoYhMQ29L82g2jCBEy4EQk0v1uDDklMr0rtJpoTyIK1MCMkSN9
+y11dqYsWbta2i3rgLim8mWVD/WoocTaB5cHv3VC5fPe1DTNwzgSo6H6DrrhauflGQPh6WSK89pN
4z5HNKvysJeudCcYpGnttvJdd6e1ax4iQC4dzHEQ56pchn2hl09K9V/Tk6mlmdeunHMCCzayVeRE
6+VAsJoujIGm4PfceeJYQRS1TTCHWncWKN2r/Dit+jNzHVHsSIvDhCgMvKE6VShSPJTTZFU+Wai5
k1dP0qZykpTmAznlEmAxvwSrrOyP4++mcnrAf5kaAEAqPdWA3gnygixs2ycNuTJPBl74zA/jrPct
I4r3ypJIHxKzkd+axXKONKKp+OtYMjL9W9WjipJsarS3aPYZ8f2tUq2X0tqcHbAf/a4MdKXQQrFV
jHP+xEAWtQQ0Ogvza14haWpxHYQhZDO99Wrw4dX+6obU49onO8nUSyaACcRTclND1DR3bvJikxgQ
hVVmdQe8a7JN5lZ5QNbVkcwk0zzrnagxvTWKAClYeMEtqBL2GDLIia15JWYGg6eBsFu8scOmvZBu
JW/WUVJx6PL0Z8qtah9mNbuaoxntZid0jnbjFp94xH8B26j4qTWjzOm3kXfLLXYawhSAWQiQ/eAp
EODgANZnrAszxs5lVQDR3kNOfq7/WqzZ+iyQkfhxtJJN22rWZ1JVRrvRY2C5kpQtOkKJXFxJcpZp
Crg7ZMdGa2y8kxttq2mtt+3lcCycimNUa0GHpf+JXuJZVoitHvdA7q3j4vOQJjaqL23k48h3ugVk
zY+W9ZUE8k/y8ZdhFvaF3vlTE4vtwsCuRh6IKIMgcDAmnybD+xRcto7n4wS8+oO7BSJCGvjucPBo
HRLUaR6HqgyfzJIjmKCP9ktr6f8p52n8y3sus9H8qx/sHzaQjtexoGupbqkW2XdjmTstG8fx1rH4
UoY+MkIQsZRZzwkOn7djmEdblfVs2sh6wOY6Rxm4AQrRut2aXj5/oAHdhLrztLF+sCFdkD1XfgdQ
WfwTzDgAQ/Wm5AM25AaeLzEHggcMTfQ1bRvtM6AVecAWvfkEyA/vHFXmn/koWTSmtP1azKV5cZE1
/0nn4M6OEfh89ZU6o3P9vB/rD6J1609atCB6ABysLQ1gWD08p1mztcIuC0o9DLdWtfQXRzajLKYq
5UKSeqQL7YIFsyy9IkPqemBlMKPJ7vy1T1449z7O+VQd1TzUU3PrsTUfE5wb4o4rAL/icHTA0ycJ
ESoTCbZe1B3EkHVgT5+qC8mWdOZGEflp3yI5WYqk+68xZEI1KVZZFkIsd6PlmH4awNLWGQfC3SMc
PlSvRGfqkU6h9DGzr0Dt53x90JPve0MfdKb4Jlep5w5A3iOC6SbCRsh+98esxg7K9CJwNXgJ2EaA
kL3Kyod0LBbY8iPf6v+HrEbwa33vveC8NNyBUz5B6qAOwHdTR6ZmPmenKHVAzif3s9RopfYd+ZH5
RXA3QrqmnZ2AEPrq4Whir9tlnf3QwZfjl8gbBXFilWJ11dgHtRsxBEfgl+Q3K21TwF0NCoiYu/j+
45cOutadgUPQZ/rlRlqH4OnESiCuw5iO3NxHmRBI/MNDwghH9oQsmtuALOw2eBtKvgW+70HWdeVx
fQbgd7zXslpsSmaD9FDrTmVi5NYVa4Zt2gzOvnSXvee43jM1Om8A3NWF3/T/x9h3Lceta1F+EasA
Zr42O+dWsCW/sByOGUAw56+fhU1fU1f3TM28oICNTdpqqUlgY4Vx+BMygHi7pWa3ogTYgqGwoXXN
zjM1aHGrKyl3gDUMPJm9/JDDxnC+2xiIFDLauovDL0gTSDduN0RmIsoSMZo8yyqxEmTrJUQ9SnOI
CEVjhsfozIZiCR5hnR1Ceyas4UAXJBvUkBPsvqGfRDFi10x/J2Y6CXFrbNNMNpUN5+qoz/zSLrOb
J8LsBgWL7Nb3sDloQujQG07imatcTRsFNMqzLPlBeajQYkKTlX7SmvCwXEs9qfg5wt0t4flG8CZe
S2uyznTH5V/VNPkcw/wO5qD4PyzxccrqlcEt4EP/TkRdIHaahKshN5h2kqLwNqFoJGgllQalfcRo
goZLQzGapRgNW60YfTNsPZ9ioGBp1XwbGlfwSfozXi4sQdmumrLe/tutoa7UbgrJodcuACI3C7t5
010W+8GUji9N7LWo9Yfxw8ACcGtXnnuBVXYGr/cJWiQgsewDXt1yHjirwuiye8QteYceS3a3a/tk
YOt+priFh+0Gbkgw5CI3O0/JkocGA+EYjp+bOSgaq95UDIAxAke0IMpcxX+Qp3jbu1cQpkaIqQJT
rEaFswG+05k9VuDeuon76Tv5qCyeKR+Gn/xXaKaeUI/BTw0/FjDMcyBnJncdx9kIuSiBSmRXDLVv
WDhs7vSKXSlGjalm8d/pHFvMYUrIoIR8hTQAhEihELJaYvPd1D3KCIVCAddMygVoMfYdnHqgEgQ1
NGqm0hPFtj4mI221zaTYdjl2AK5dpJATbs0r2E2oSoXBd55AOlmLhXld4lMA9KMw4p8UoknKp14z
hT8MddESorS8MLaOY8NWQZW+pCqCVVEXzj2K4ZezywUkgGmSmiWXhl6hf9Xz7hdeRNlhamUOaz5j
nbNEPENq6wj5APsc4pzrjEptt685v1NoiVNPG0as4ylvknD2TGxoAtFMH8oSIER1m+UaJzS6vcOM
/9e96lKARQqF27WmZacZTzlZIC/ZY/JWmTjiCocAZdMuceV9gN6zHkClZRRZdm8hcXkXjpNvKa+Y
GA6UKS9vrTkPsgjWOtBGVYv7jxLGoo6BJx40MT6pYJR9UW6CIIARo5LRWK4jeQzI+j6JANytL6EA
eDLU65seDqWxjlhuwU6Utwcbj5SDC+MJ0Jm4eaNmUpoZlYFj1xJHgetPE5rhftdZOB4o7vDSvOUS
XNoW397R+N4LTduVJlawvHfrJ6ABmydmigrIcyvYUYyaUHsdRSge0BcUEELb0UdBn1QUdsM5cKID
hehzo3jZBzFguNP/5EJfcM7tQWgDrl54sMFw5KZqw3pvV7Hx1eHsDS7r+b3SHf4CV1RUZTrja1Zl
2g5kelifjPe2h+mFRcLeqG5fZjVvCDSkF0AGwt3UwCZlDs7C35RKjYwCnHgPcH+b57Wpb49VVp90
y4jOUsARMgIf8C0PPGsdhUIc8jyO38pJgcYL54npffxoOvFKWUACBbuEw1KZhkaZT5Cqa/tLJwa8
k7Q0ODg8MwFsKcRuXmerxTagQ5cIC9kLrbVd03Cvsim3Qg9auEoXTb4vw+yaef0V6tGQPrdLyFos
a8mqKie2pYWggLHrljMvWy0ryEZocfG0skYGG0hKBdRulYW2dfi/KryQ1gspwSwpIzwTtL5ks7jM
Ev+3XIp18KYLCsidQ3m94ObJaVDiNQZIjFs1UIAo9DjXzjCcqwUjmhVsStvdmMfulSaoKRsh9ig1
JXPyckWjLoP2JkgYtrLUxZ2ooeuD0Lti+zTVus8AuUSjxxtwBkBgLAQs1ExyQHSU92FcDhx24hRu
B3glUnQeww5y67RjfKBYKYs/s/M1lE1BBkfdDcpyqNOr6p5nx8mhquQNanQTO1Ksy5KDo0/R8UOV
bu7qSoazx2nOmhKdPEbVlbnPOjZxa+Fo1QFqP8ZXr/VuQ97xR9dx8ewkxRwuHVYfe3OAkobKSsfi
40VycG5eJfVH0BTzRaGWxysYEMjU20FHyecoq7+DuNau7Np0IXbYF09JEr3UEyveYaxlbWzUm/eT
SrPGdgX7XPYIccg4YnU7GM1VONO2B2rzWwAF4k3vWBxW5E3/JePjn7gD8SqQeNm6jizz2Kqmk3B3
mHtuZH0cqonuU+zT8G/Kp1v9f9yeUnBaW+Of3FlJb96oYZpt3poGqzOBbdX+00Ro/CrasrsuYRgl
lcehcl4o1KIaerPL/ScLD5GKYldl1tuiBz9rxi95VaWMQjJgg3ZGEryRRnxBMepSozdd16yoS4k9
d+bERn2raq1rd5PWRA98+tbVnLgf4+39GFSIejG01UMUPW5LyDXiB95TsKT8myqYiTMZ4aKyoGLU
jLHp+djK5Fsa0r9Sjr27yVtD4lChS0Mf7NZq39qg25r1se7sU5e0+c7t3fCyNE4pI1TKW2wRp9j8
FUqe7yiW2zY2h5RY5eIrHV/SUSWdayY1QKWsEhHQCTj5pIlBA5LDaVLwahFqmYbXcF1grZqUVQRP
UXXqaY8AIUMw5YAvA6aDCZnLvXA2VV2aUF9zId2zp1gKptu55yguWpgA909tnu8z25Y3lFGzG/XG
IU1vv5ZgmPZynmGTt5tqYJmXEKUBBfLTsQLgptWdqKGMocGRM+SEIOSgJpar4jAa1vC1GNdLjP4D
Ih37bdV0ob/cKlXXMlsP9kFt/eylhSN0SgawyD7BbGT/6SbzD2C2LZhsw3ioFXNvUmw+V3e0a1cK
0N1zr9wbonP3hVm/dBGQodSEsTdhkU2Y0o7wo6ZCli4Jo34Y7ChPGQpDHFwAMxePHu5ze7g1YNeZ
MPGgmK2nynWmfPN42hyFMH/mKhUUlOEiArG3ai951NGYPLrQae9NtYfpahsCd4i4dAKgwhPhy7pD
zQyItc4cIake5deFDEKkEWH8mQuMh4yrL3bp2o/Cip17Od3NtG0SQBnwtw88y+s87IPS3lVGlvmU
WwWZ86iq0FgHRWdsaEgTYM4OOC5104MBsWWAr9N8nbctvxk25IGbtm5gxYChllv8FhVo3L6d1jVP
jbWVwVSH1xD2qBR3QgahgWNM2wWSRY2xhpL7yOifgN11D7E7lbBoEqnUV2Uc1idgm4Y9H6q9lhb1
CfomQPjoasNCY2oor3GHoZgv+bfpJSbZo5CgIqSwAmkD1PUDnJhdQoUuzxr+pxfG6YCJ1tckJGZA
SMUscHnoUk4FYz7stp2DXgNiCI+sd1BDo+ciFl/DyXOOnlpyWZMAOwA8uWkwqovlGO2woi5X477k
oe8aot6AlIQZCuJMEqdcqoGqk7aFB5gANfI/sdpUvwUaRwynZFnk0wBASyDj/6bRMDEjHKLHY4pd
IQoHBYzvVxOPurPMq+5MvaVZYpDVy7axkCBEAhKY6elv4A+wMAlr69Srhnqa3Son3wKYwMyILbAG
hbmxUODBuoqlkPNUwbmh8Xx5E2GKujTV4LOBvkNbbIgfGGrJLsuU3F/Zg1xCMW4FII4QK9BT1EDq
mawdjwm+p7oE735BvLginrYwPQSATqEvaELh5jew3E7WvJxSPylifY8VfvSMzV1wARb5SlzmmsNf
Eycn0O4Kxj10txLATmP75GXQPy0Gq9lMtgEnXBUzpQZcenah976ng8LdeR2/646OjXAECQUopo/f
aMKBMyncluJdU7uQuRNKsidCcR2UWdXNY6tznivgoleT0YbYzEca1GdRMDguzRi3LuQxFZWKgtg2
xquM8w4HLkV+KtzwY9OYMXS6luCnHKkumTrHBb4dOBew0aZjajnjMSqbCRo1GC4xeHfgE6FxLvJb
E4Eq8m95S0xUpXHI3e9F5rSXJs/aCxtGbKdoXCUosNsVpI+zAafPqsGbObtAfhaYepjh4TEPhE4V
oYmGS0YGeSmQMpfAcKzdYOePOu62rjfC4iHW6ucOqwUYTib9gWJAicMS2cTRsByLTQqj04toNBgk
GTF8s70WIHxPWCzeBAKr7wFujZUcqisQWAD/tV26agwn3TMeoKw4Pi3lDipTgDlXHe3JuHyqgNCw
VACgYWD70UUtp4QcCk6XZZ/fwLXp13UZsXU/OvgFe0NibfDe7/0qt8Hz08zskErNerIyN1wHeZyi
wlDZT1YS6o+pe6EBJSQAdm8EoBebqivxgveg+qfguom0JL5TqhsphK6LNcLONJr7EpJWBWneFD68
B+zFtqQfSk0koIs7j+vCfcm8UBwTXSYAEIDzBAfxWsmG/HkticwFcMGtXuglRXGeReM+9uDZxMIe
m5gygI8Qqt5ixKOJek2qf7eM2jwAdOBtDA96rXqniQcsTfFezKXu62H/DXXbAjAUMTy4bfYPx8oM
iD+m14Z7xh68wN7PmC23bs0k0Ahhz3dQeQ8OnhYcZTUy3za9F8+RnQKx/3BNh71lJSQSOl3jO5h7
pk9BLE7wE+brDHo4a2XKcotUM0Z1d4OxA5hwvOKAqSCWaEZxEhr4A13CD1IL5Ns4AWLkRLa4sFim
jzp0xCrSsWaGoAlYK5l5zktmfGgaeHmcA3zolulUp2WScnnIg3Yle6eE70O4oWeq506/WRrg8Fg9
YenhSM/WkZ6Yy2P287TKroR9NTuxhlcp3+mhm1ynXIor9ajBThdUEtGFG6Zmjb4CitW2sh0Oo4ZL
3sse61ygsxr6Egr1hSNbyqoCFc7gbXArMqmOd6fgRI07ADh0oC48mqE3z+Z4rDKCZRIs5OBUhlif
tkPy1rDihWilNZbbMLsT8F4d82An2o6fiJJKDcXLwPB8F5zQDcUylUsT4KYaB9OuXig+1EbvrXvc
RKqbUMZyp+UmpdutS+Y1T1bOQfLsYUAIf1jtNQLC+hxn+biSaggWsnfMNMiH1lYy4VgDEjuAZgyq
oZ4J5DaEwhK5WWIxy9JzDhYGlDL/JlJQDnZ6Ls3xgTWOs6PJJU49k+FxqVWgMqMu1/pgzndriHBY
Z5GA8MogkJgVXgW9GzTEjqYevvu/XVfj209x/DX3zQorAbQ0JZP23RV6tluuXS6JbWMzcDCbiTES
jh12MFm+B5JtuFDoQwPJpAtlFK7cz3FgqtY4sa/Wy6sWf1g4MA7HAsbMeP1qWirNFTNB/GmZfurh
UG3iYKD/82LWnGTTK5D1Eurl8M0a4upgDfB5Cnjf7hemIJEMYff7Z4IK5DRLE3QFen+umJmHFPSC
/H9uQxOuI1NAAToPLkxKbcdY1Jfp6TiQMI9bosYIjD5EPGwHz15DYK/A2/oAH3TjFE2ecaIe9lp2
tS1QWYUaV7WnmA09iWpr4U92zumyGB8aChs+ETEBKWcblD+c1cy1/MTOLLICvuAC+iRBEQfXofQ2
qAdaR7gG4c+E2JrE25SxOa3SGhBSrJqeQl0v9kY34kQPMH64oUY18IaxY2wrMGsPdOwQuJKf51ly
Q6Uxzfx33oeTCppdd2phUzrDAfwZhm+PlMfsawfu7bZ1s1xuGoBWCpzQX7gykiY36cQ10gP8ywB1
pJTACDufCUA7KSd1YLK2Gk0Un/Ha/NfrysoT676CmiXxRVLHbC5pww8zI4SGeBQdZvoIDbFAP8ye
0QCr/k+yupbuBOztCrq4q0mVuO10zO4Mh2vl5ORXClEj89LdsMZyfBoCnCfv1OuL9EMuxZPcgLEV
lJocdbhDH9n8eatfBH3ISYXT8EL7SR/+8rHTcE5Vvxq7hkKPY+Gcywt+RPBVvIxjzl/GEvD8UHOm
PQ0deFTBo2aKNzTkQRUAbDSgmgs0yIulMXHv+wbu4RhRxlRm8IoMbtyqUD+v4h9pWvg53lDvU1f0
2zBN0wN+udNLwNMXSoAACvZgeundzOxqddDIXQ5Z6DCFmhAYTTPFams5URkyCSSSCLSNaw7ROanz
CFQYE2DCZRwFkCSv2180qWkl3u3U/TzO6bokTzN/YNYKOE7oNFtTfwcbsfCjJE1/Tvo7x6Psl4MH
2ioPSghOWloISLUXPU/cBFIAC5QNbdCSNORnz9NygWdrClqIAlJ3xPPCkipKNWtHI2pCInYtY1PB
s2kYsR6a9+AK+XTwwzuszhvPxCbif8+NKLak9XjwLudGQ+yFOwhog2zTafW5Dabn8a+VOZgHHTSf
JFTu+6YXPuiDOgpmFaxXVA75m6MeASNC8eAsT8+9OmJ3p7T0WS3koVVDQ8+dHQ+9BDrpOI+Pc8u6
RrK+0Ujn71asu7tEiPFmhGa0LgxevA+Ne3G0UPsnc6v95GbOt7yKBx9FUm3rwZ0a94PeZQF54/0A
qh4eoXE87F2UR1flaIE/SEFnAvmIYTkxygA5cHCy1zFP3bXVts0dKNL2XurYI2Sgtkleb2oNpwXq
6PRD04rdwALtXOgdqlnu14InX2E4mbwlTdzh4KVKtni7xG/xhHPgCRCaqyUb+SXCoSZw6PGb0oY/
ScC5fEpL07FdcxfkaZpNvGHfhdrJSl1zzaf4gX05P0MFkZ8BAEYVwia4NgXCNC73KgfaFnikzvOU
H0AYOsVmCY43Hly4JnH2RAoL1LTX4ytEkzTzl2nwW23q4d3OAXJ2WZNd4JtpvBYFavs0tDL2cUiz
SzJTycswCgyxw8pxWhdD1TwVbOjBWZjYgRla/eT1IPUG5jeagzZg/ST6MIBoXFjaV1uiDhVH+QYK
pd2LFRjtKewAeqVh1Greo5e2T6O4srqXuIRUwQRmGg66upfBiFO/xUNn/+fU2eI2/tj+ntxSj5eQ
0oshJrEBZ2k8wdEJ9EgQN1FOAOZLg/GdO24yL2hWERxdL9QUdlleUAro/AhyjWuKMfyHL6NqlqGV
ceeQGdqB4pRBk5+GoOa8w0E3gG8z7ksZyz0ot4GW2naq8cF9mqBhIAuIeMKcbQCOtCkSP8ys7BrG
rb7WeDJ9lVGEc0kr+MexYeSH3doPLw5Rrcvy9jaK+Ftvli+jegmSChtTvVwUGSzJx3xDsWUCytYH
PKWy8xxnbCPSnh+gq8FPk9UAdUzdeVxH+slgNiDQU6qkOZCiQmGpTCM/X/L56r4EJTso0yNdY/Iw
3SiKt5/XkJ4AyOFbDUzOVgCZsadhiEP8LngPa73ca0zLt6next+EHW6TPsq/QOpiPEL4F/sqFc+t
6SUctfIaT+OushJ+LwOAD0sHh4tMa/ldS21+t6AbcBgzS2D3+58Y9bBTbmFgdacrmW1ib5gzkDlE
sW6qEBbHScOPSnDlO9ZNKJxBA+7ZgOzdlgOueIZwY3gqYA27M4QoHjJ0mJ/xrFsz0AB9+mCwPLyL
SuKE14HjWKm3WK+MLl55agS7mXTtKZuxiRzGZNjJDTThwMkhQzLKovkGvybwgSO5dhOzWbfSCK9t
yqpTFQThFico4ZeyNeFIqdu/7HLCito13ofK+5OaxlUFv7YUyzWVagX8vRJFvXbLpt40SgQuVWQ8
ziJojMjagMuKalqzCz6OJ5qnVF235A4A5BslLpfQ5JxnDXBbl0n06mneP6nWZU/DFPPT0GJj5Hqi
/j7UzXbwnOIrJEHyfegNynbVNN+n6hvNdwZ4lLgXdLDirnkJq+DhtFP9fYJ/gC+qaZdkVgPizfTT
hsblMR1k/SAxzVjoP8fARg2uqtjOtHoXxfMYvhKJl7lHGkcFe9P1pFtD0vMg6iq6TU7XBmtv3E81
EMjzaGwAzRwz2eBPE48PvJ2qSz5OX3QmgqdmyLJzDtttX9MNfq3d6SdVQ6ixhMSfqY5K1lIwiVOj
WRc4QMUHD8C/MgIOyP2Xuo3yhqMenvT5aSyeaVAUXXroLeO1ybn5OqYaNOY7Pf7df22suP6dtOx3
CSeLLziwjfB8G91L11rpsWmmaVfBSe8Rtfi0uIj1b30HQJ66CAyQ/QQ7iu/4PHK/7EL7YQQReHuZ
juPbQoNZrenWoCy5YKFPzVDdqXG72DhlcNzOvaD1VhQD0ShG1bQsD3Xv/smD9HsF7TRIJCwxSk4C
CbvfyTkv8azoGbTGOZQXSlndaaLP2Y+pKgALg37AweqAW04guPrs1SAuWJZUQn2sKdc4JX1tK0tf
FQD0YucRyVtSCkUmm7Q9YBrRTVYCpzvMCb50jfnTMHP2e/IzN9e+RC2HOjtUoVERquvH1KQAg4/y
pFlh/aC4bmcfQuCcFThogTY1HTPUI197XQrTx0Tot0A1ItLGM0eBz7Ny015RGmQOUdizcZpIeRSb
mxSHxlFq2fg+49o5ObUi/KR9t8t7MOk8U2BPLPpr2XYoGNtgoEGFgR/yLH5CJeVPaJmsGDypHUiJ
+JNRahDj/ZvDO5TIGcqEu9aSEFgOxD/0lrZa/FulBNOU3uDUCHh/Ah1mx0cadpCNvDPdWNGIriph
6LEDj+PjVYWEjKuGAgK0lmN3Bxq4syu4yA4DDpRWjm3VT9RMOJnx8xLYipalzRzrq33ipPqDEnCq
Lg/6hCegDYph6svRSv1GT/9ckI7JP0kB03ndjJQYnJKA+9AtlDzgPLYrBu6r8Q793ulJNib2uw5L
f0Z97IMoAG4ea94irCPwakrvegTnIujBFToK5Q2sx9UwxjGcj9e56c9fSnJ6lOpLW7pyk2YQYIM5
PTAU9MXlNF0kkAcdMsMvhiAAlSv7xVqsNfHL5tfRTvkVf+78igpCuw3sCXtQFZtzs5i9Om55d2sO
j0M8KEDBxAFakTv3IipGnL7qkEj+G7NEke4qL3zo7tTsehSVv5oNRCFbJ/phgN/nmxEzL1CQNq5h
UUMU0qijH4WrnUpI6fpR03hHrWTYTrA6vgW6hu/YdEi6NN7ggWMKH24ocD+yB6hgYcf9JHPUToPi
UakBRWCfVUExW4CpW7LCh6MAezJ+T7o5/pMYEA8Qkd2/QDk73nr4cvmBOcr+yp0M6sC50W4brZeH
Wht77A3MlylmAKcXOkdVouvB34jf5mpKbEExJLRAr52VMFEBjVY8GP93jB/kKbAAlLETxzzbqkA6
1QXoWFkzmGcd6mjSC4xjoUYOtr3FmnIoO3GxLHSm7xa+uijP6EV5HPUuOzQpeGKOhm1oWeUbpg9Q
i1LDsgXLh3rUsHTA+ipvOt8QZX7lgQGt76kCAdd2xz0qStmae6HxCofJj8MmgqzIMhuB/r1J2vF7
21XdqncM487jxLxLMYS3AcoDS8hQ8bK0nlHoGvZN6toXbhvRaym3JXP117gX8Wsut7UawD51ehq6
17rOTrYm3Ls1NfrrpOXzSO9s/TWz0g+jv3OaMMTLCBZEDvRUZWhfirFwbnaP+gsT4deui9qjyzsU
etVknyc5xF5icwtW8Q+9de01YJbaA5zun8wJx2+WqakqVB9eKG6X4qfovI/xyQPrrx+8Hg8yHJ6p
Dy0LM+0JYPO1HjH9dQydgEYgb2Lnoub+ZtKcGulYv74ylMDO0+juusHhfuNiARQCh/bG9lXVNG9T
m42nAmrAmBrGN7MRHLIHVg1cPYY48BCie5v0eDiJTEx+mIrxTdewZXF5GO6MWsMGD64b4FcBIXSi
8YS/j1MBE2o4Uaj5D+NGj15SvP3g3FO9G7HIL0vDgPf4MAQh4r0JIzxE/zuOHVWMlwW8CumFhQJc
BzbxZKA+95+X2BJb3mLTAGFjJxt8E3og75WnPCf06nsP/cZNG7fVERb12nNk5S+05IrKPveZbadX
CFhXAHiH9oom9Ej7AUdZ9mTjcz2xAIz9QK3h4Je+SQLj3kzAFDYoVV761vrTcFDuL0mFHS3oIOM2
rQoN/nzUUlJ+yseQzRfQpZWBJZBWd/MjlR67nT4l5xN1lwXSh+fuh24pPKSmo/yzjFryLejBOMyE
M0vovsu47y55goMuGZkJiEks3Jdq6A11CLYLahY0a8dui+PW6BtNJjzJLubIsDjysymBl5gD9yt1
REBNRxqXU4WqbzZh99nj5HZFM0EDqyczTqINDfOucYAx1MCoMtng92aX7EO9S59zN4uuZsauoNGl
zx5OBZ8D0TirGK/LA8WsKWrOUyi+4TBgbdWR+9R7gC9mHQwLtNIzvtoyqLYOfoodDUHFB2E1HIHX
MJM3aBbHcDFxy3PMvL3Nc+/GPJs5eKx05QY4Rhgcq+DSgNH6Gmq6uY4TqPMbmuFcYqdxAEiI3bmX
ZhOD8I1w1n1pwU+Bpikx7ZM3CY1jP5FTeq4htHdqQ93cgllfP1mQAfVTy0q+W7ZxcMzc/B3Iblvp
Zf5jVFayWTkwUKCNDqrLBDihRhiMHzqruy/qpQsapU1ya99r3W87zLNErAYGt+yudiv7CjBIApom
ym2gLHePYFIgnqkoreNkT4+WY0mUh166L6cJ+gCKzRLgQSZ4at6IyKJ5Xr0bR4iyLlQXnsP2DP/7
W6TIMJSRGTLwZzmHv9fPdzP1evdp1klsEPhwSOYvMF6N41Asl0a1JQjvPDFZ3SUcis0C7aVeCYmZ
OZeGWtQ2e2AvOh/+YKDPYLW4ivuYPdso49973h3cNjn1Zl58aZ2p3gdhGu16NzDfXM/xy8G2vtth
066x7gjPEyRkH6FTVStIEIVbGxW6da2qU1SRosaVySEqo+6wlK4aJSpAkxRbhio3RUnjsIQojW7Z
V/x3JbH9w1G24nUUMazn4OXirAIHFAcLRDBrFXlhuastwbD+UWNPVNUNVq7mDj6czTx0VTpN5JrM
9g08jFYUc+iSeOQ6NnZ2+PEWrmDygMfZD0qkf5Du0NS2fkDZ9etyU4pnhpkdrSl8nu9JsW5MoGXR
31AUkd+iAsULgIZ+tSbWEZ0VWM9W0w47rAPSw9CN+QPnP96Kl3H1izVH3lrlT1TqWtDuMutmQK/0
qEFBB1wy1r06svoWqpthY3fu5VS+BTdtS9olpFoyuW65b1AjX1RPPkhvUwqevxmQNyjPrSKgqle9
AZHKeUxTgPKV/jh51r5Mx+cGP8OT00TBJR+wXna0ib1DUSn1tcyRF8sdh+cICqMUH3XAQ6Jamnso
gPF3LAFynmEJWtm3qkbRnJ7vrXoTzE99GkOY5lsc4Zu2vCLmt0EuPH7quDtfNsfs3N4WFgvORaXW
BJrW+aQZR6puPHegq7S2RtssUU3yGj/ScnxuJC03TZV1BObklQTlKD/I0visRWBtKnzR0ix2ABT7
NFxiQ5VEwIumr26wgwiiL62mZne7yNMrlpLwg3Mg0ILfExZ/f3v9GPo2OHrnT/Ey1fNrnkIdQU1S
floEIV9R13IgzuRZ3TxRmYO2kabNfWDZxTUOrHNnpHrmi7LRgZ0r9d1gld5T5XDsYlK2nmcLyMqt
cyur8YzCbArd3KfRAXURgzlSDOYmd6too30naZdeHUZQMw8HiOXO4nKfpinHMawa9Acv33Qa7Ljx
/j9FSlQWCiPOVdNcoMQ51KE0BxhDikmlT0u9OExb2CB5+ItUV1AyTdAwyzXfgbjMWZQG4DI00WpJ
tk7c2ACFBHc22/Q2NrZ7LkrJgCoqfpqy509ha7InwaAy6iaOs6NhGFX2IwLHSM1RYwCdvYWDTLoG
UIc/MQ9a3l0End3InKpzE0EjFQelUh19U4SaIDCxgY+c8TXEERuHDiaDrlWQFN1JC7DOox68HdVi
UIeJpAdFYp+CrsqZtdSWsc31H1wvADujYxsdvj/gx+X7HpbVB/ikAcoCPDBcdXCoszQU+5sWJcA3
mAMvN1Dim3zW4pCDvNIWDzXqUayCIRVLgDKgEDmvkQcbDd3GsfdT5z4vcVY0wJMDgqMxGUIrcxqv
PWwqvwyALHDWBy8uJHaeBtQLRxWWOhifWCNBY0wNC9C6d+7gdhutADQqDrT+UCl+MTxnzmCIms+j
XrtbMzXYuhwq67nPeu1mR86ORmB9Wc//nR85cPilfJoMKzvAKsWb8+kilS/U/Wm05DuTiLeyy2F1
oyrymdcWwwqAwZ/IZTuKSZNBxkPNmiY4BqtWB5gK4kF81TEdY5paGrsHkerPMjC3jk2WmTgASsY/
5Txap34Yz1UB8JkhWqpSaX5esk6A/AgczEMPtYGuDEA1+cE2IQ4fWkkXYUf13+Omj4oDntLVquE2
5pf8oIuxwDY0e2+o6kDNw/gSmhACUqMhxe9ppYo1qQeOHJUTSjtw7mkCjv8kIcpJMUr2Gjms2TA0
G4oNLr/kgOndmwavt9x9xQeUPQagLLDY0760rARWdcAfIg3ZCJnv1B4DcEsxG6WDDVm3PjqO0gSA
dmyKPwrzFcQQsew/L3rzkh5/XQh8nAcRuU/oYlrjqUlLluzcBXq6A3IVlfkhgRh7X0OWXfWoCQCL
nmNDxoZd3EeXZfL/mvtvKa6XD9uoFRIAGQ9r97YA2SVm9b6IOapcEIA89yyrtqIooqfWBFZLeln1
FlWwLRka/R9TsYFKCUdkIJAPU+3ynRnV+tHrXYjIsPG97Fy4cEPJGcqJRv0SV+UrC0X8I2ngMWZk
XnnPg648p4lWrWkiwMohZ3J8N2D0sK0NOwe7JWmWK12TM1gsompW1ez/cHamy3EbXZq+FYd/D7qB
RGKb6O+L6Np3FheJov4gKJrCvu+4+nkAypZEe+zpcTggZCYAVqGw5DnnXYqDYkz2zaqXfE7z+qa2
vMrDOOQDTFncc9L0t0qo9WPlmOHKd7PqWspa2/a9oh6IB1CS85WDlzgUFMNUoCPsq8ewgw0pKwzA
vaDu9rmH1VQ+sdWCSGVh6AVvKbhsc9+8iKuHOuU5At+HMlxT3yIq7a3LYChRwwqYgKeI06xJ8v7e
/j4+GiaIMDPqz2oHWsbSeKoUoutxwzTTraSk9SkU+d2Q9e5tjkYyF7T9NHd/36pG+vGTkOWdMsbu
rRkMFz8s1JcSrbwbU1edq7G8d93S+4hQUnEWDrHuHP1r5AZWFGeMvdrp3SpWu/FYd+qrD//zXroD
KZfK6behotYfTMWBrxslL3+xQWLKyShVJYdOnu80xDbs245URtq6qB5MzXlA7wb1FCfOo6KGmOK5
/bBWmcHDVlaN+6RNrDP68nfVaMn70UqNe7Nor7rK9ZjPSlEqRl07THF9nG/sqFqgJeeDH2MhtdA/
idK1EcTt5erdwNycN5k3bo0GqMTcRt8jO3g6gNHCRC0ZUk1vRf7G6dL0oaaOfvQEebwospKHwkzk
fagt57G5JwkFKt9OGJ/mPkX1h7VISp8SH9t/3/3taIOp34/YXehN8qCFTXsfhGvmjdGp9asN0mLD
PpkCei626DT3z00gCTxykx6GMPybdlFMWb2+Eu2K52SzxJ5HnjQF3PnbiDWlBN/ala3fAhIrdnPf
vN8wpwmtKWM4t2MnCw4GqO75MHOX309CeNg2rPIxBQxWKC4SfjkIdeFmVAT8+HaoQW82hIm/6Sny
dW33YqlNvUwHgCyeBLQ0Bq628Xyt/DDq0bMCRuq3vKqOpD/bT2ZfJGsks8oT9cYaqYHw6poEnKPU
AKMWUf2E1luMBsuToTrhbsipnM3NoPI3IVm9j21VS4Cp8NfCaTPUMT91gRUDPhyMs23U3nLeHpqp
mPzWxosCnewWpP9vc3+Z4zYailTdaFpIsJ/2wGSqsd3jdfFtzZj6kEds96gC/tOoMW03H0U15Dku
BCItUz6rSvHECMMe5bw/smCw5H1k2r63uy81HMzT3NOEAH1SM/dOSZ3pCyeP62tm1fJIVGOuwshs
vjxZllt9qdXEXhHpCKaiGajcGDL5PCwrB3BqqXxA5NLexqIGpj3WJCpD+5gO9c1Ajvw6Lww/kVc7
KlaaVefk63/v5y7Tma52/u57HynkAt3XVi7bUpzzeHiaaX1x7D2GmWncCmqKN46ioaI70fqcrskh
kbfikLSj8RiLp7lbJpW1i4XZrefmtHdixeYtUVh5U8Dc/2Fvi89/cIquPEVifDJyrfoQW+0GtHbx
1OchlglRKzZK7ORPXVofEUfwkKmW4N1LD/2JqT+stHpp6VSu592hNpOqZfcitJsfdgdHf0R4wXsY
tYpZMYmDTLHQLFGjbTTo3pNdOkcZG+p9lYj8kgYFjOSpv230bFXpbn9QrE5+qr7MvYk1JAeHBMBq
bgauBQXAKfTLyHWNkgqaYnNGE0dN+xzmA5K8nOolcxb7nAzj9nsuc96itNStMQ4wHjS5KDI7RydS
XE2Ugo5gex6tQk5kiLDNj7YsH6tUlrepUZW3c5dLVzF1jVbuLmD8AGNqICdY3ZAdHcOHxTCvxqPL
Q1urnn7omzf8of22OvcaSVTaS3uwsqNRjYtMQqhwRlO8+M1K7YbgJdQLexlQcb94yCOd3ARCgFol
xlOlIajflOIlc61h4VD0uzWTugYoVPlbyFfKQ20usfkqAQsb4S1oOY8IEDhRHNfGc4KI4hB4xqdI
JZ8TUsgDoOFvG0dLPgg1uEMRL//i2Cjeu74zXNOsMI+RiQzlPMDV4gO8fbb6uIRtNvGHmKPehjVn
Yd4gjsSTJS37ng9S7gNuyk1YtcqnWmvejpC4lbl022Q44wCNgKxblHBiy4vFk3cLDB/ivIHF2XbI
KSqaSR7jKzO1DY9y4Vt7oIq61af22ywQfzMA6T3MvKaw4W+543jTqUl8A3dKYwZJGeH7AFCJ+CZ0
G21Rxu23ARnl4008DbzbYx7wXIuBvNQQoKPyMB/KDmptVaI5sY+F9mFQFPNJA0O/QvWGhBRFm0cJ
ykYPGuup6fJyG3ZZsA0S23pqB3KCWLd9LBFIPpS1o67mfln0n/La9e6qIo0vkA/MRZkP8NIUpdup
ulR2EN6GZWcX2oNiOeIs3ehpbrm10d+rwKGmoXmR686J06/eKLWuPaSI7i+y0MEVjJfkvhH2MD0d
+7PWWs7RtIG4T603vUkoAxhSwWt4a/68nTSU7ozF6WM1jPWl7wK5CyaeigqZ55PGJbxIyrY7ialJ
GcytHWQm8GqF3O+CsJ66gVhUa1JVxW5u9p1965tWucGlrd0mM5NmxvSjuLokdO+ObaJ12TbIoB+a
aI6CPiPUcPNjqoIHUknP3XVwr5D/t7Izobm2J5SWu6ZwqwvP4HwNejN+MEz8YE19dD9XoXK2HKDJ
i3LYxnleXeOBFCgUQIiRrVteE8fOT10eVatRH4IvrmkxvwnGJ8XWvs29vSrUr9NZGDz4UpmvgQ7h
vHxfeGExnHID/F3Wc377HkK9GXP1TqumbnPpdXFJ0TmtF5polNta9HLvOjBIHYAFj8IEhW6X+pcQ
ld8ENA2q6fKhQZ1/LfBYOJWKl5waMTrr0E+sByfO0kU/icd+7ZFRfnVKP1sIxcQY3QeA1efKx9hz
lY9w/9pDFnMRzU2ca9Ay7EJ9MzcjvUH7PWiKDXmTeCnUuFsrjh08hYr9nBShew1bZ7xaYfqbLmT4
FNZ1sbbIse14a9CkSmS1SfgouJBxsx/lct7b6XJ7gUpYd26stHnorW/b16Veb/s8Ujfz7poa3xS8
dO7TrhSIplA0M+8GEo53ftvKuxZjGaWtzNPcKrwMmsyISPTcVBq26G1p88Jq/f28V99Z6JlLm8fC
78dgvu6slBqJ86Gy5NvBe9wayqTYCN9HKk6On8KxGz6rQWosTTNrTygIqnfx7/3D1G//0T9t79ru
8LkH7b7s6+Hb9g13cow30oHJernq2xpfMmmjua13yseQt8jSN6R/TKffBHe+O8r+47Upi+Fjzoxr
6s0QSboZXPvtd+uH9qKl3MMG6jGPja1GENAEGABVGz6mIRqsQn8UWumewiaAkDQ1g9wF+4VmDs7f
NEsHOsD/ZadGdyc9Zw4972Q0ZsZbJP+rnSh5mPeuZu1Se1C2reGjfxUmyk1bePqy4wX4ObfEJujD
5hXl0w950yePTRgguhBF8TnJgvEYxjLcVJEIPjh9ESx0Cv2vkR4vmlxR1kbqUyJRLAP1ahZG3Zon
wF2Q0qCYLAcRmyfHK4tiNQ+rU1tRLaD8AO4CKcyNQ37rbiw7+KQAPL/IoV+rwE5QtI0uJUjEp1LB
mqpJuv6aG2m803WjB2NfaZcu68TCccNbO07Lm8TSvT2K9touI5N6gzK2v/JzU3yKNKyk1KH62mkU
eK0kexlCdnSFaO4pcfGEIIm80Bq0iIbKs/2lFffLkWcTJlRTM7LQwCsazC269tYQZXaL7p9qNLdB
FLe3Oias19T1CL2m1tQfqtjp6EXNJM3cSdUuH2DqlQ+VrHeIxxTXt64RfLcCpGs/D/o2/nyArKzV
PCqtlEBS9b7Ogya8l4ff5gHMWksOkBzd2t2jIlp/9LW021VKaE3aLpgcdRVsiHp8TvG1RSFEcw8E
FvJOEhHP/c6Y4G7QezF4RRntAVmg3FP3D2/5JlWV6jFRx2/NvG7fmm/ZKt+mUjdtbNio2/Rdt9IN
1z3E6qCdQlE760j0yn1tMhORhQZPPxErU0cwMXe40WRZfnZsnCM0P3vFfjpbVDaRsy91JC407VFp
Ff1uorqc5v6syYfPQ2M+Oqk0NlbVJashdgh+QvNzg3cDdmVuRMzfOpsOF5Mj098S4XduIl21h3un
9uRCKqq460MVu/fUQcFb1O1RQ+sLUsm0Wk9yy0MCvbyOlWbRZu7TXLP6XsL6AaM9j0SqWq8grDbL
ufl963cVsrmZTBvrIvxx4x8qbKIq0J0Mq+XMdpsJbXmLqvJUQScprlTKqof3+MZ/m4e9rGvwZJ+o
b+m0jT1t02kJhsNmHy3JyujjwvdN5zwvihpvYCWy+jWxtXsO1ZLhebXRrGqPYPb1h7631Vp2d2Tl
o/37gzGhldAcUm85HzvOh+7chmtl0u/XEdrBWbV4nUX758VY4+Re2j5EBt15E/if+ws7WGdBmF6+
b9r5WPnkaWju54PNOyQ62VwrNvLN3CcqSRI1QUoefr8J93E6BdxULvMgIk1LL5xvpMF5RMbKGKy+
j/+wE0rMxjKzKwk3sNGZX1fuMVf95CodaSyglrRfTC0/66hefFRMCi8DMlk7WTb6ByOPrvMGNbTO
hc2D++qmCcI1tqusqvarp1ViLfTI3vSloMwXqhg8m+NBBaR2mJuGL+2l5oRf82KIFnkQ6h96NY3O
c9PllnnQ+lvSPlBlsdZaaUHqP42eWy1QhDIvlt6hwBhoFxfO2FNX5uamFmqynZtR21ElYeajutiT
vp1cvFC8KKveTvV8WmUKWYrsmLsPxtCY9DJsuRydyYRobvPZDQ2tvn7Q4C2nXoxthWstzUgD0z/1
zQvNKuIbL4yGjd877uL7wLwHU9voQAR6N/e7dWosmjIdNi0Rz8U0jAPEEe3QT625a14bE5yKkmw1
N4Kkry8BidPL3OySUNnn1IPm/rct/hjkzIgNPopIuf/RN6/NG/Osi1ZOirD89755La6wc1X4ICus
AdKFiTjrdkZSqi7SxgvScsAwrXThmE5wnsGXbwMwVsWe8uPtRKo0VvMIh4nWhgyB1Dponvz6y3/+
+79e+v/tvWbXjMp6lv6SNsk1w2G8+tevuvHrL9QTp+79b//61dBt07YNw+I/FoYlbcZfnu+C1GNr
7X95xaCAkTXIklVD9ZLL8Y7XV3NQp0VZp81hbnr9DbhmHYizd6r6Yq3iu7EdvZZSDhD0LbK63SJD
wf7s95Z97q3WOc9NbYRCqcDgayHTHNNerIRZDJvMKmFE1Wm5LkIjXEsVympgURhuRmcXjEZwioZJ
WCC3KLGpuFbby3/42tpffW3bEISppi1MR//5a9d25nEvgiAEz9ZuzFF2zGLG4BRa5atEc9NIC/yA
rWgbysFcOgpT+nlhTWujIq29KiDzYLMkJ9apH6tfCDIhek8+odh9afu6F/aHEdg0CUZM8Az8DWqy
jictiqmme+YzIKxwKwh7IQCw8LDP+odvKc2/+JaWpdqqhZyn5Kr6+VtaqahdpKsgzveastVjGVyM
aVEMrbXtCudL6UbNaYj8dAMaPFnMTc1Dmjez9UuelepSJ6E9Q96WTdrddtBUL6GnK7vEImFqyFHd
OyM446yqbUD8LDzdPxoEHce5lTcDumkwnxZBXCSPHXjrgAj3ojcOc6TSaBY+OPwPnT1ol1G9qYJN
GDjPdSqGj35lh+u4bShTB+TUtZw/jSJWdvGLhWHzevqfXxKOkKh7mjq6dI6t/nyyMj32pGJ3NeJX
Asx36iF3Oi3QEqQCAuhlk8I5OOSwlBcg4Mwt3fDTrHUOAOeo9mQYsRWB+52EGCbrrX2VDThJBnn/
Vyeqd/ga61pxHXEYuYYlctF9ya8ijWyZq80nO/wkJ2+9JqqytY6EEXiOf/iOUvz5gnDI7RpS6LrK
lS9//o5a0ecY6uX1xnUcaysI8AwmSEWHczKRdN3EJOqmBawgooOG7/y9D2lgbakasVh6XRIf9d7R
1rZtZYuhKavzhLBNCxO8SuCCBr8McWiA+TKp0yG1FJyho3ADkA6fdZOtFKWTDiVDtN0Q6BLeUKxc
L6XWN2XoSzNLV73V1OvIBGHrFHWzExPA1PfiXRYVF0+661Bxjf+P+8UxOcnS0DVV5QT9fHqyKGrS
fnAAPBCNn4B1ipPMkEaqCq1ddpZ2MypFd8RkKVvGluldDGp0u9pNHhGY9Km3JdhjG3pSINYw3khD
4mag5Qn2vnFrHAI7InVjy9skp4Jh9C9ZmFv3ff0BJPlw0Cbn4hFhaWBb2ocqgmxLcr/e2Zqyd/1q
XQyxu0I4ldSi32rXtOufwsJYk3WKX6SWMke15WsbZZdCMIHFhvKg1E/Mw21rEcvV398qwvrTZURx
0VGF0HCqsGzr3Xka81TNSyOuSH9DjgQraTGBHkjFiOhmct+4J1N360dRsiqkyPZlkvkHRUfkvCDn
2Gjoec/1EFnhgdpl/dbNWv/iB7F/oZZxUb3maydC45RWTbtD8d0GL511BE2QPMw+US42UMzN33+n
+Vn484sQ1IVu64InpTBU8e5FGIxaUIoxrzZQN+SylvaavHtyKGNDP1VZZh8yALw9hkunGmLZqYmN
bwsHy72lbvh71TLIGSdKfx0J3a9lFYizEpx4HKDLPjin7wu7MdajiUCTQPpBdVAyj3BP8FE/o4Ab
N4t5FZRoT3WYBQr9pGWDfqs68AImOBQICO/UGQmT0DA+tHlTLAOvORutbuxmNEkVV9aqERlZi1Jm
d1WE4kIZnSbE09oRHRiCVCdWqayl79bd9FXRZlIVcVBcK0H5Cpain+j+JVI0NGdQeF74WuddRTOG
b4uy8V80Ju3/8ITSpxfv+59BCMn/tm3zz7ufoUFED7YLVbuI09WvogShFZSWEfKIkc9oX8TYfvKt
UgFMIpSLI6V7UBr7FFQd6KGmJ2YY7f3I624PC/3LmAkA/NOi/2OtqVGdKdTCWhsCO3GgsIRJTXhC
zSk8heXwwFQ2PFMib4Cnlv6iTrUtP2+GqlRx+w8X3V98W820NZXpl2MIYb5758jEtxrsMspNpyMA
WHqUahrH6shh2NHGOw6piw6bk3wdPP92SLdGohensGDqPnAlKIA/9iFgYb9EDKW09p2SJZfRNFsm
7k22r1CGctssXXqJ2WwR6nIovvePVhhjeoH85TLNynI5tq2zdfQkXAXIIa9DMPnHeFoInZqKDlhk
OcDcP3TTgryas7EyMoxBlp/nRUb24GznsF3HYRLJzlHA72oY2cMAaKaM7jzkc63Obq9opU3+xHW0
yky0WU2nq1dmOn7UBCY/wZjlh1KKdm/6CoJiZhZcstwy12mBl3QE8OkfrjT55ymgg43MdNIBxKjS
mN6VP8x8c78dmfa5xWbscCeaIB/qaHQ73zQ3Q+bES6fS+q1lwt7U+vyltuz2JtDh5Jj2BnZu8pjC
VV8VGUZ6VW4953qmTxO8Raq26lkZSWAhkmBvOpL7jlFUC8vF0kxRh33rXNXAlQiZO3sdY7I9gAC8
GRq1OehkE4s203eG0uvLAjaJbjjrITORJY8TTo0iV0Vppru291/+55ciTz3LguKhcVKcd6cD7bE2
z/Ok3IAT5ANg4FAmzXMkCyBYApX+WLVPnuuFN5oba0soPfbWduzwHsWH5lSige2p6W7WC6zzwt9Z
yRxHm+apcpxmPY5pvuzApBS5mX0wcBhcYBnhrXood146fKktVezmFyFFrvhAdW4IBv1g6dmtEwNj
QBUmLBeZgx6THsUE/I12nmHRFA6qbVEhElfFIOBcAXtwml/hGvkZI2c8AGYR0mlR9FgQA4U8B3mv
H4CGKGu4M9HCKRSo0UIbtlmXN+sE6vi6sQb7DoiYfTeG6woSGFNmcWwpzJ9Rusr/YeJhTPOud089
Q5OaRtVmeu69n3g4eTiAqlSmtDOQK6NP7iyv/C3pIdQETc7T2ieLKqkAnKk8qHvdVY9lLJtdZRly
kTRjcDXK9oGc/ClIHKAzQYKJlCN2amd2O4RYQnISxSc8uqIV77NxFTB7EFK/T7lJ21R+STIjOEee
ejXI768GG3Ql76DHsomtQxtbIcWDHEcjrwC+kUuEJkcP4pftLk2v4N2ffJF91FMJLauTFWnVyR48
5zim7b0PVOHkhOXKCiXiXm4SgUxhIaAQLS1LJz0gEPL5+2t5Pl3vTqclTVW3DYsZKA+qn29tP0ua
AuF/bu3aJKDssLlpIB80TTGSsCIOCQrltbeLp6zTQmbgIWe4tepNEU8FcH5j0TkP5L95JGeFWKXZ
Ry8Ot00ytgTmabTR2B8IT4lrolxXzPhWblm6nxICi0U2FstRgTGma73P23pyZal786aIqnOtg8ss
PY1fFcRpUIbHv//ixvR2/OmLW8zLNN3QHfJJlvp+YsbdlOV9y3VkjsZGw6rwiJWKTt4as44iCDY1
Cctl1Dntsho6lNhz7s8QZOeSjE60KnoodhB89PtoeBipn2zh5CW72oOYE3XqoqPMiuhrjKKS6JAJ
daJog1DQprdQWS1IGV4Gpd+EBqG79AJjg1MiFm48T+vckwUJeLSkHGd44Q+Kx34UuBNg883ZealK
6xaBMgUO8BBv4J21a1/p0vvEWIhJMTG1jeQgSUR2obPBpgEeZuGv3T4j6OpLHVHBEOFm22lXkOEf
SqopB1L68lAXVrn7+3Ns/yljQnRoWvPtaho8et7FUFMlKqQWG+NBS7yPUAsW2KpzNhumVi5ps+Xc
ZGaijQsZKs6ZqqE8C/BlbIUXnZi8tFmdF65RxaDO02791oe8xzpn9rgMjDC9TQVYOVcxmo0et+nt
3Acuh+oHUdPadkb33GhN4q8UiWB8mFHyN5t0vEYO4G7mneqL9A6oFqiLsmjl1Yn1dkWh34e+gMCm
WqvOoe1K5zCvNf14E9lmuP3eLygEwfmdthvM6qtoZXcz8ApZoJiU3JNZNzZ1ojgHitT12TcwRUqN
sf2Yes2XrK6ifdnB/b4SQvD+Cqiu5trQrBU9tD4ObYuYCaSBXZm41ke0rECCtQIfPr/PTqCNPtql
qm89Iw2XsWL1hxQgxAL6dHbGefyQO7ZGWqHNzrA8omjLr4Qt3yTLYfo1MCAmsdo/PFQ0/U9RjyUo
D2iWoVIBF7r9bmoKrz1XdDMJNsMgfcCxlETqIn4Ec1YiJQO2ZeC9/mQWH3SgAc+OmYzIG5XuPqdc
+KDgXVvpevkswUMt9ckxVyT40fe5sXNDH4XBrAJWX1gYnmOM9EQ16GEoPXw244JfeipP29GIzLdm
fDb9ACyeKrwHrwZ0YSlOftSMGmSQmd/7sOVkEhSYStAiNZhtHa1GIKLLyhsmm5u2gRAFVlwGa1xO
1GU+0VCxdYIMq5jeOkTsU8P66IHEj/5hahEuRWfcMB+HQgkeEDH/Yvcg599andasqwgHu7mp9K1z
RBMxWszNziZnVCTt0kkH/eronusyK3o28Fa98RKdFqX1cqGXTgBwQwHdNaEZZ0ijEXeEJX4IA33G
NTqkSBbtiB1pIzZo5di3COgVhOFG+1nBBbfmuv7aKO7KjBT7i06MDAqT+DqsKmUd8To/1S6ZKemC
L7bgh7/bPYkm3y1298PG+SIroB124sa7pDIVqnoBdZAo9a5lEJgbcEbuyXRSby+aKD10o9MfeaZb
WyR5mkthtebaQDDnlns9XulVk3+IDdRLkmbIngqZv/hqOLxQ09pzOeCR0fDhFfLFfNF4pSGh+eqa
xR3SAOXJ1JsvSeXHCZDmoD8EWtkf5rXoj7XeA5X99084zfzTlW5rYFOYDpIr0hxHvgtLUtNHZ1Wq
7hrQRLcyfAM0QQAZf+YevrESq4D8vMksiYuFVNAqTgYF4cy7eZPOHPx9UdgP1aQ0931RTE3H0auD
O9SL7/2zFh0Uqm/bzk0BmbB422Zuf9+6y0N/CfaiXr0bUHPHWkAQHFb1RERp/1h8F7961xcrnjjk
zUM7M1UShJNXmiGeY1eEuxJB5E0bDswS8vpqC+HeKVZcXkxZqQhs0m+Q71vqCahkvfP6Sz7wkvNS
DW2zrBx+61r90GupoL7CNfXi6162nYPwedE1JqT/eTWZ5k55JSqEX4nREWPND0HF3GrKLONyiXu3
JPkTCQtGUoRoEgBpNJHGDhYS+nMEDwMRXrVJIf0vXG/4mAknPbWTNIJbZwrOFPWRzFQNZoKuWkMI
Ht8A3he5JrbtIB3gxPoOs2jx2Q2gMkdqoV2JAKtdRXphr5eFdtOGkbdSVB40Rdg8A/iqdkWgflRb
yyQyVPEJhixgUnbh/RzX6G35XgBfeoI0J+WD3WTyGXSIunK72tu1fghQRc/I5zE9tcjGddxedbju
y0koS69/d5yavKcyz+qhQluiOmrTYh5+M6ia223sHzpEoXbzgFaO4GeTlNoJJx27KR0/4t7U84tv
ByBzVy3pd2dT40kNnsMuSCMnMWQp1dLwwMtNxTq+rWoYVe3DxtqMSciIGZHRnod/2GZejaPA9Vd6
Tzq8l/guz51GT7nm7+/KP79+bE0XGmZitm6ZJhPbnye1vCsDUXkqhkuGOq41OAI3GjxYuTCx5VBT
YS+RjehX77X+3LUuXLGJC73ZIWHjHudFpAzAMBWFCUOApSXQGabG8yqSQX68yEVPuhbRxMPcOa/1
asYT2LBWsYy3RGXVaV7AEDtxhr17NZzEZV1DfFTLMllR4+qvGjz97Xwi/vOnmlU117BesnwoEdCv
3zX//YDPcpb817TPH9v8vMe/t6/Z5Tl5rf52o9X9fz/88jUrfznfbx7eb/nT0fkE3z7h6rl+/qmx
Tmtui9vmtRzuXqsmrn+vv01b/r8O/vI6H+VhyF//9etL1qRYwd+9ekGW/vptaKrXaYYmCGb+qPBN
f+Hb8PRl//UrqOnXX7Kvv5z/+/IX+70+V/W/flXkfwBRMG1VNSxDQC+ein7d67chG8qC5li81Of0
G7Nf0kC1T61Q/ofUyFU52HBbjm1Pqbkqa74NoXvLQdmJGbFJruX3c3B9C0/efsC/rklO0dkPQQxx
C0EMwhQkxngBcdSfL/RSbyBH1qCNYy9ddcajrUQrz8sWBnC0H87Nt7/8Y/VzOnfv/5RG6odEH6eC
gHF6Ef6QA2qEwoOw4k91ChWNjskGEpvgiuUVwvtWBAnA+nBbokXp9N7HsJD3cR1T0FPWY2zwPCp2
HXG6U6ivkTagXjk8jsAyC33co/xwtPLwmivhKq6yG1NR7v7+w0tV/4tPj460QHSAQISp6c+ffsxB
LQWxCrSpaOs1sro3DUpoC4lm6cp3tjE1zIbKorwBCvAiAUkFmb3keXXVx+CuE8cijx/VXD8pXXkJ
YWbYn2XTKzhbenu9iaKFUivhUrXznW+NewNksdkNOzRCpZ7fkRRo4AW1zBcVSpwQqEuzzNAHSoel
qQ5HniKfuxQCHPQ/ubJy/9hpwcYayEHG4ZWq88JOzc+DK5Z24d8Nk31oax/9CAhvb4i1lScuDGcz
WERKe84BVlNEKQ8DmojEA+ida1CjhVMs61h/9RGzJHvtHy1fuXdK7bWS1nHIunM5+CTkmuxGFFW5
ijJ/GWoiW5WO9WwNfrlwZYMnrHJrxkG1tDTi2mzYuPjyRKqyVcCim+OwKn0+CqCjYx5ZV+ww93UK
W4JXrYMwJ2zzlGRlhKo+1jSte0sOdpW6k+v9iAS3jZQo6K/GEifCnqvvh7daquycNOZ17l/iLl5P
F0c65DuNAg6svWHF75wtkMLfOmV0bIkMh8p9jtR8VwcTg8x/cFEyRHBIrLPqc6v6eMtx/dmZWGTW
yq/DuzKOt5rTIz2EDawvt4nn7/tE3CfwNZAcXTWG8oCv6MpN6usoigtp/FUeR1vqK3wa81hgJN/l
5rPd+7e5l92RvDQUDeVCquEiuObo8qPh52GBmnl3rlNseIvfIEcNqChQdil6xG7vnCIbaLLUqHsK
uRAZwJ5uHBCwfup045zEAXYLZb+CrIPvi0ft2W/rJeLf6SJvKDu3Unsc2gQKkOnquHOMX4DV33um
eRfJbtIsKB0ypbHOJD/4YA9I4YPbWyQpFyyPF28jvHSy8u23sEzjhd+RXfcSEcAHqLcGUO9NM+A1
jms1NVkIRRBt23gFpTrbGAk5oiTiyDw79yYaDqWL9gZyBk8A9l4y4zcvHL+WWHuXFLoqJZBbOT4W
g+tzKXVi2RbDk1nbO82pugUU/G0Da2qDFgqGHSMB8nSHOgFIqQII26YMdTwiev0k4vQRLAuOIdrn
pC3UpePlOIkhytHDCSwuNoZZmPFh7U0QpNbKbWxnF0jOn3HMopaUkU9tegChwsYIIg6XDYDYvHM/
ZT5nQu3yT6YEYC2ch4xfuk7is1Sx8Pg/zJ1Hk91IekV/UU7AJoDt896UJblBVLFJeCDhza/XwasZ
dY+kkUIRWmiDKDa72axXAPIz955bGDzmues+1zJ8q3zwaQb9ybgVU/29cBH4Otm1HeOjFfXrwunW
oz6shkxdbKK9lL1n5Lu0E/sD1e5bFXp3N4zeAj1ZdS1ZTIjvA7f+5gGBzIoRPzSpQ0Xj7zJNQPj0
f6eG+N2V09rt0kOrordxcp9sJ0FPDEbCymksmhPuCrBIdL7uR2O1a0Ilj5NpfQgj+jnmKTIg91fV
lzua6A9nxoLgIwiNU5wlN61Rf4xs2JRDhhYNuh5AGE2cY0qWpbLT91Ld4abtiPJ9Q1QeL90muVri
R5uqZ2Yw+2pstsFkbcAWnQGJrRxf39c8f1NXLl3HRCfOdMf2k2PRETdQp9ckKXfSr2/teG36pliI
lvtOGOGmJK+0CIJNU0evVgG7Zwq3Yx8fvV7cnL75xov9o2UnQv2lD86KjFN2vvUhT5JbPY2bckpu
Vh0+SVnthRSnLGI7Ujb1JcviYz6pbZ7FF2VOP/RZxuwziUAtVjrBa1cEB8awi548hEaFd+HF7/Vn
auIfboaWUAUfvLTeHpwq2QamTXkiVvnEvmvymrXpJ0y8AYmUntyymll6E7RRN5L3qnUxP0fqUpXq
Ap0M+lGwoZdpUZU7H6OhfQmU/q+rvf+2kPunKvFf1YX/D6s9w+bE/9e13tsH/dNHXjcffzR/LfYe
/9lXqacbf7Oo4zyPrsGyHENSAH1VevPvWLZjeOy7pSPnFf/f6zxL/5unIQTziAyVqFX/Uuc9fovV
OP++qzsMqdz/TZ33GCP8Weg5hk5or+HYrsnOyQESNFdnf6m+GiWI0BhMTlINkTCKZ4u4uw+ftt9p
VnW+G7UtojAMC7G3u24y9eRFV8NEdhwayCyoTzK1MZEGCY/hcvWSl2+merPH17B/1SZkQrcWuVG8
9YCHx8NW4rJx77L4Cf6BTTsEMFt/fnz+/9c367+6Bf/pPv1v7+j/jzerwZToX9+sxEc10+evKvj1
Tw2NMf9XX/eqqf3NNh3XpLVgFy7NeSr193tV41615qZDk7bu2vafTYk7/5bm2ij4WIWSpfPvPYlD
l+Mg5pIgrR+/8b/oSNx/3hXzh9MjsFRxTZ6leUn3HwZimm9jpmHmvumbCd6BrR0eFx3gwZwgk+Xr
0YViF+k7Hbt8bK1G6Cu8osnRSTJom9IrvcVYWNaWXPL60gbpu5ElO0Wox7n13W9YBosdA1HtzIpR
GxdpS8JnO2r3qTaHZZcPi8gEOa+Tm0N0V2hueERnNWv/kljkxeLDiW52Lzw8qT35PUi8ZtFpJfal
+OEYGfPdnOQ0UZkbjYfy7rfQk1tgYjqwYWi5Mn/JEzgUxS133GZXkDwQtLnCntbpB5JTzSUpY+XK
hFB6wzLuwFJiCpUhz937FsO4BKxKMunGPkQ4fywyBwOfYU/LR9acnFPnHpci0Fcib0NcAV58NHwt
PrYGbvEqZmgTmcqB9dIEm9JpqmNMdu3RYVoDBdkEqEvy5f/QP5nzrfaX7k+ygpHcOhaLTvReunz8
/l/eP27FjrDDcriO3MFf1BimiOTV1k7r6q/EpmGFLnzpfpsk6l0bp+5y8LRiy9bp6E94wocufK3V
1MMhNOrFU0xS5r2wB+1uk9rKiK3L17OhwS+t4DnyCLIhNyo8dLwNl2PoE3xjD09uXIv9lA/8uGqv
XpGCvow0d7gBdctMs/sk/nNTaSBTisQ6uKSnW0v2t4s4a9091mOkFVXbO5tGM9+SYWTP4teSjYNj
rkXO5AsD/RcCKHM6e50IpLR93pp3v77GbWvdkn521bf+rRvgM3jMcNd9natFZ0b5zdbbVxf50NUb
gDTPuSgTsKpdPqYB3G3D+lFS97Q5+KGhZU4fdKbx3CZrXfepStyiXWvQOrdGbSMRq0ztpI8I4qQM
EBv3Dmh7GOUUxv1rgwjm4DdmvgPgP+v+LCZMjXPXSxbtHmk/z2UQfbJFYTWVFWgPxqLZct+bBwK/
w9kB4h8NVBiiiS70hWrDwrdaelnPFqIf0MbnYbmsUciudMXC+fFBh3MKZV06CC8sgLeN7vITZSEh
z90whLeqQJAXtKfWxYTC9PCbmWEjJWv4u+n2wSry2xgH0kg/affh5YytNoYWjhd+gzyjXfTU/l80
pyEenWWAhGdVOeV30pAGqsUgWzV27R7CMEpscq0zbzXUuKXhto/pWF+cNobrFIQGoPuX1PHNCwqF
5jQa5OF6SXnENQl/yO4+qpnpO1hU2HhCFevU7hyljnNkDpcReXEkeeD3lAl322oD8ToDCCwCMpKF
7UX+Jpl/Olrj/pqS1IQ4JXc6EJLBL4mPBaC56Ju8uGtEd/HyQ14x86b6poOXTHOwprsbryE5epAL
upe08s9RErZrkx7zpIjOaOJslXC8PwVlOyDsQDgTtdH4zSmska7Iv4NZdOg6+UMNTa+XnUGhmehN
u9ei0UBn191J4sF22bM3AxP5DTLhm6TFoa9iLeUYBf0rB7os3aNF/NR50PEdlZ2/7oZCuz4usu0z
gGIYB4fJL9ZYXeMf+MaXXpNcHJR+LwAXso0P9W5HQhgwnCrVt53yogvKILEJfadauGG1Rvbbf6/p
ASPlHb+Qx9kQb6UbRZdQ4iMPTP9k9P0vWlW56J2qxS0HMs3O+4CnoowY2k8pbZa0300zfI7jLXKv
8F4JofOC96lyOstsQSDGGIRFmB5dJVE9Fy2ekHBdqAzomDWcvPmSFGRp6r5m4zvwtJPsnIDhvr9Q
Yt9ZuMMehOWq49M0bGOZTVjHHlvTx7J0YN28nAbiix44nAc7R8yawixY9ZYpr1VpZU+e6J+mtNv1
CRY2viWdIDNbrCKL7UihUn3zyC7KFcYfz4kapvxHW1Q2q9jQPjvzVyXJFBhGhj4HgDT08tkgve6L
zaA18D3FbxE6HFTFHJthDXzsfNYToFvDXz0khl0xGQcXC0fDfvdYzRe/InvVqtOPsJyz4toy5pRM
gg1q6WTRljUchfkDGViWtZnZHxuz7zZ/qVj+i3Gh5f6HzRhHBiJ6k8EBtYhte/9JWUKeiRuMILbW
lo+tfIZZdhA8EHZFamk7VbbvB8HSlCA6c04/jaX/zlGZzayimvmCrZ29UpF/iles4PWbTvY69znk
IjP5Xeaxu1PsmS428cSrDgLUaphzzvyGCZokViwuUFGNuSvOVci6TZJitTBbqa172bQbVSf1obXt
b31M1gmoxu5gCHfYVghb13aIms231MlBEnf2Vcpd2YVyqRDRLFFwfyOibtkkhX1H+JlWu3T2JqKs
CJ95npKtiKdooVnVQSS+e0gK3T0MKQmivjCuWP01FIvwoypiu0CaJXIbIwdZmT+FSkgAyn3vyM2/
lORobCw3wLUWTPEKuki0DEAKvchA1k8RaZSp/bNV0FBLYUY3jp1XWK5EHsUmCEEv+sYGAgeSF9vM
XkxtoZVWCgAVQY7hdOmLMV7rJIzhqNfRoh6Bb4eTjG+B8Je+3f+GhhGyxh6ale5a2t7xGAC1ObDE
xiWfhns3PttZ/yaaMj6Sv2ZsiPVjQ5elyKx8+Wq4dXOxSqve2yl/YiyDT/4O/npKwEaJoL0w0KMj
F/lwIhlXLZkaLYjsNo6smW6PSJSoZXQjit5ZdFguNulctHXSRKplEOcEWGhc2V77ZpAQjpbEPvlR
BMnawLGq61ZNY1+kG0FNl7d9fIgyHm/o++kZ5Ze5qBnirDQnSrbaAVug+RK4ZA2GVtuvskT6p67r
/+h8VNap6LA1NMmit5R1szJwJ/4Yi2OUjfjJAvNM+8+Qoi7yV4Aw9xLWt5OUuN5Ncz/AzpTGYINA
C9wn3Yl8Yh3bcelqztpJcrEPBvLswjh5MUWSEBwdL8NxbI4xM8LE6Mc9QUkB6TR4nLD3UB64OsyM
ST+KzN1yv5W76SE1CbBG6E3Od2vr0TXQST8k8IO4A+Ah23IObTStKTnjPknOU7mPG7Kcg1jTto0d
mi9Nu7VKiflsQjaCei4EodmzW6V0v45KJQfeNSlWjeeq8IfnmiE6c2AxrLKq0Vncd9ECwUmwVJmw
L+NgOsvElsPNcNkCTuFIdO4EH1eM+ntYpN7emWJeBhk4Hyvto1XSpPazNqkn1nP1AUTOxTPd6aUq
MDzFpB/RhWIEBl8ZXLPIQ3HmQKWyVLFPp8p98eJl1lYD5Iv4mEG0vcg4WnZT9y5Ho//RejCQIcbj
O6XyujHz30C/2jhVfBtsCJ+zTo+wPadxznLWHY00A6w0e3Z8Wqc2fucjvtFpWPI8IaSrSM0tuzv3
MuqTuxYQaFdy3rTmBC1GRs7xHuXezveHkDkuKjhbL411YxJ3HyRDMbDULr9nmQ2pq8vqc1JjBq3y
Qq6UqWHhmC8ZbxANhykwY3ddSyS8KIOiEzD9CDws7CdlDXKN/DY8abZeE2Xoq3EtdTc7TtqUHcH+
+yu0BEyI5x7G8Lul0IXCvytfBx9of2YEwT3tyr03OmJVgIRYanpc3ztt8G6OOExNhvXTrJzPRLrv
onDMo50AfOkqxd+zmKZzkQ7rZCDxw4gx4o3+tKiDVuCopsKVHm+mBv5miY5tKYCpXJnOvTVI2JYs
UZvlqFWgb3IX+ZmRlPCctPrVj6ZL3anfoBmLXcVcZpkNY4WFPU+WvmflpDYnv9ss1b5cNHgn7gU8
jDugj62tKzCT7I4qQEsgFEiRttPI2yYZ0tZxFrATr94jsxx/xg25GLn6ARsM4MoIQzNxY/IVxMhc
uvcLtgiTvZPTdHHJneGDQMLV529GAYDXCHmEjdGFKtb0EltvxHsrrT/DSHM2fxqNu7hbYChJF1qt
2lXpBshzgrDfJHH9IzDUfRhbVl2zBS5uGA4qN2rXZe3ADJovNV0BB8nN9zv8LzToW7238zWxzQ0M
rexND3o0TINhnv0gkStR+Non75AFOpzw2nifhdPO5Y+2LgHK2Wk3a/btwds8bqxmo0JUYDo/BaIi
UkAejw+LULQdIX0as1VzwngtzzGD5kPWth3RhvZ1UK1zKrzuGUm/d6zrAd8n36OXjgdlIwSp5kvn
mw3/K7NYW2OuThJK3c4kZoesEuvgTdrMxyrrddESPk9XUbQLfQpJxshSZAAQb1kWxSHPHPMN78Q+
AidDR/NfVp1xbTN93cnqlxmSBUOeO/qNYMaYlKN0yUWOCC0PIyJNy9BbdVqrjrSfK4nW7UxUfb9o
R2mvONLWSTFhFZkvlV4uWkKqLnlpWZssdoyVF/c/op6DQdFYnLvM++aRI+Bp2z4U5Fk2sKZovGgU
WrhJSQpeYXaB15p+q7AdLNM+1M+F6zyJNJzWadbUt0Jo1iYZVLMkDENJXuHGGJ1c8H8bw7NSYyH6
etyHYK6Pjwv6Yfq8sL/mQ3TseuL1YgJzFGpsljJTW24HOZsCsNbukXs20ZLAtx1qqZw7RdbUCW47
LFXsGqfHpc89yJ2yvInKgO0762b0jP1LWUi1TIeR5ZEWVTnv9W1aIVFdsRS9KKfTtwTZEKscITdk
7rQLKnuhdWl31jo9Y+c2bv3Opm/Eb7rwQiVW6NCqbY7S8Wy0b7Lp67PiLBtr0hFCcjLgHKM+F94s
Yo+adZcXMMVCxu7gufyunjiQCucsXPGuavQorWmZZKaXWrPE1cQyLAFTM8eRNtZYr3TiVFZ/VuFg
ErZ5UQBhnQoQnMLMnnNVw3UBvtI0ZOU4cb1rEAk9BQNHbIhnMiv6a1UlZHFUvVo9Og40PAhpOKkn
UjSP5aguU0soudv91JKsvYRbt4jk9zL8nvoQNg1ES2sAZsGrHC+wLy6OcvI7KP7ybBbF91RoSHk4
zszWy54b3As6GyORYcic5h4sTNqZVD5+JIaLl8SVmzweQ27ZhNvAkOtCt9w3tB034iug42wfpaxe
sGU1iAsKSWg7SDW1J81iPqtTOuwq4sHvTEySrOv3MBPjheq7/LkQOqsr5mskPgYbLQjGvfPQCLmm
tbOcBPv8kKKsJUcHX/Jngt19C2wFlyjMGXTESjsitLPWZeUxRytsYaGpHFkdxyGxIkb17iaNv3m8
4Cqk8/uO16fHWuZkF+BQbXJ2p2BIVzVV4AKzpnNonDpcxMRjLCrawoWOB+eSxmWGRbZL148skCFC
8dfCuv16cT7+8CJnd22GnHP05SgZG4yk0Ha6A1hxDbQqOqvlpNkmUY4LdrbBVRjyxGjIygAbagtc
sMm58VRypiz/w6zbHptP01F7InREJu0dcMq1O6/8rKuyOA9EuZ9zKrrV1x9fy4wePJP6TcPYx3gK
1bpie75LE/CihYbZjrFSMZ18zamPKatXWYXdXsQ8uWy9z3mJL8mOd3ZHWfi4WCxP7cCdzkPBXgvh
cYUEF5UB/0JzylRvr6pc1ltLRU+d7MXRauIa50Fif73SMKH0y6ZJqjUx5tnS5CWwCUctvNRgWVvd
0p5TMbSrZqzCbRbrH90w1bxV/xFZJPyc7oHXK5s4Wg3AZ6T9JIZ2ER1RtQD/EqR83o9Gj+cEq1l3
P9bFSgqYmVVh8mqZL4+vOg/QRFSgArNs39qkLROS+AueHBjrtuY3EF8kV2JJnT2K1pBxT3Q2XZ5R
txuiKxbgZKh5WIvYuZQEnV9yGV21bynxbd+aSdOQNng9I46XoOTjR0ul3embNPQVo7caI/n+BfhX
RnRNOptMrdrFEVx2exwH6kzcKTnwXnGJqcquWl3lV8rSY40WtAIgdH5w6cwOoWYTwuwfHe2GL0ff
1mP22YZ598ugQz24svwZldnOcFNvK+rwhUAb/Rbo/g0lsML+gsimnGXplqJepIM9POLrq7Rxt1Vq
vGYB9VY5OwSJVTD2gf05dj4dVGHz/jZTnlLiZhlydeY7pCMLsY4Z4AUe2iWLYNJxVSrPE0C/jUpR
iIRj1Z/GGBN6MVX3rtKTW9aXB5UO+r0V0bjjTtRXROqJ62Au2ippziwMmHAVHieU12sbt+DPL/mr
GETyymKJYp80dWwfBaG4SXgk5b1bEIJqrHB9cDwrLUJhy/p2Y2hjsA2s7rfVm87J7CXUDz0mXQMu
K5wpLtIpiA/gZEJH7q0jMWNMDUVDZijSXgq1GOJYXh6XFOHADpjx77IQ5TIvGRd9Ics42mXBExOO
tXV61G5T2l7IPdJ3E4BMcUjT9iuXPDXe25GYvGaEB6D1ZBP6sAQfF2GTq9BFZH5z9G2n3iKLZr74
PmvysKr4QbYFElStPSFrrPflVBCV0vvmmWeCbf90EX2jESZQ5+dwsuYRpjFBwXcmMhaKchvrgQP9
0BQbTMXwXrROjCtZ+KSdFfBaV7YmlkPUfBsaDw6IZ2SnueBf6K2GD8iP4lsxadkmYYuxcDqBpCOs
G38xmmO51tH+X7Xe/d37unZoa6Nap+Y0fhmrsHvsKzWBbJvi4UCUxrFVzlMzjMGdoVnH5Ce1KQnD
6Ltrfsw/bazE7puntT8kz9TKCfyK7LsEjXdmWLtc+bQTunnOWWMbs098zCuTtf3NLevBXupVtFQB
3bvUwuaSlu6EHr10N/ANdLiDNSVoPFbkk8Cbe/ykQrBOc/G3013CB0PFzsdQRnr2O8bchsfowieK
YmmLydgPYnwZNaOg1ybCw67Mk9PMkc59ebEiHFhUeeEecfR3Z2iTH21zCGyyKbS0xVyTl+gH1LsP
GeFcWufCr8XZGjyP/K3hXRm6ecjnSwx1iqgy40VMln8Uo+uu87jp5hY5P9AQnaNQdBeNCfJZN59g
CqgTzVR5ijCsnnIDFRExS4umiOVxSnDlOWbXraVv20fsTosQk8HZVFAhfEIghJ3c/KTikRAyY2HA
L5u6gcTvvdOMdScfRtAJjZy1zJm6gjTKt6ppk1e828F92NhTfA6bqv9DRMNc1w3NVlDRElmflACO
3f7JqBrcJ+bRSS2xfziiIS8ytSUWlsC4Rl6i+SIoBEpvCg96VeLG5CN8MAdwF/DNDFVFr6eKDQPd
cG0UcYdt2rt7sdsf+ynoj67A/Aq392qQqthzax/ygTz7xyUIEjjzA/bMihzQzeOb6nshN37Z/ko8
70MnrWpr6OF4sn2V8S2oclO1hXk3rB637DTAlIPDO3phdXOzEkNDnU+vdtBfnSB9bhjw3kwjqTeA
N/pVgNJ5B3Tpp9XgnCxxzu6nWHvtsyDAsRdMpPo1xoK6u2b/xWuJsUt7LiCnnuHktudJP5U+oqAw
FDAIqpp0wJDtQ9U7W/oPMK0a91IXNuabaPtFbQeHMpHDH2YafSQyA5en9HUYWMR9QqF9MxuUOIa2
p2YZnpBwMOTTuZc5sa5aVMZPDqX/whzIq9Me1g/CF/ZYVj6mjPwvrct98h8tbu3RsBeSFs2JsvJc
KwREqMXwXkJJ2gFCS5aDuiJh8bbumHorw7Z+OeWQnzQv3Ng5ba6jgvAbu8vnRLA6BIe0dW0P53FZ
jQtctPU+tptNVXT+cYIPty5dbrT6kck6X6AVHtKsfS8aJ9pzExfPk6WDgxirbklmj7nFSXkraTaP
j0ve0lrJyJBf4QyRskw6viFbo2wpFwinsK9gOT0+Fitfl37bZX72ddg9jr1cGvSFGpx+1R4fkv0h
79gBttqu98WnqAtz02ddsDRIQVyxN4pOg5X0vN4HQmulzK4DOI9rX8bByQL5Hej5K4e587GXrNJO
LsOWbRDKlVW04pvl4FuMoeBtXEl/rQr7TU+GC3u95D5Cc8Y/kf7uNLI98H+qlBAKk1t86ZGIcmSq
a+BT77RoW1TOc+G6LWwB1Z6gC4qVZdCxil7UlyiqVp6M+DG2CarwnFUPjNSArCVI+1NUhE8WADgy
XWS1sZs4uNpYuFa2kYpVxzQFxImazqMwdw/72+OSdmQdRk54zKy4OncYwp4sbVRL0wv7VaV4T4jA
7i/4ELQVKTIUZwo1Vik87gnXvcc+OKa26bY8Ne7dy7DDhE1rfqVbPOIsHD/9HReoHPGEAYWaP9Aw
7bMrw872yMLmUMYUm1Uhqe6dVHcWA8v8Zc28iMw3C3CuW9rxoq7Rzgc5rTUcHnWseUcendwEQ8J9
l6muqRYRGJg9ma7z6lFZy8pt3u0x0zZewKuFPMP+6BdNUOIKX/ctZ2ZlHUNH49U4vx8fX3nzS5Kw
qmHVA8j78s89fHZuOzFEtMN+3Ym2Oo0Au+Fxl6y/5l8asvoI3LzYPrpeTXoOiQwdYxq/ZLtYNTFG
DZ22xEqbv38VRrLclzI5RvFqZDkz1+mp5QVnProfDfA8OG5kBrUCE/9gqe2UlGLHfrfKGf8yRoU1
WZ+MOO+XblQDb4rMX1rNKBTunPcs9OIaiC75YcIs9fE8LoZBakiMqxTmSRsdFMy7cy6aYzWaT6Fw
TqGoBqB3BdaVlrahGplNQfUvl7qtnqFRpnu8Fy8xujs6KioPDnC5TvI0eJJsBmtlM+JDtZikzXNl
RZKxYyu3AfviZ61f4OMOyWot7M8eA1g9Mue3yF0xkgH9A4/W+rHSzaVAF5sCFDCCgrl84Tn7NCTe
fN5NTTkx96nLyJWZbHS2iWcaW+3INwQvf/4qlCZf6cXv2iCbRZ8zd6f5Es0rp6rDcIG1eBvN9vEh
lubBD6E9DU+F2whz2cg4WU0Bsx5DjGx9MXOU2M0djWamsm5xyHh/8hip6E6RMNCmtBhC4KetRU3o
9WRt0Wp6d2rkcVd6uIaYAjjnorN/pWFjbx+/cpi51mHsQDDH6xmlSb7zMKTewCicPKeM94lrZSzi
uHhornfIiL9xWtfnfL40NcRZTzHLHMnt0+zRfmkS7HSxBXGI0zk+Q3XRToy7n/F88dYgMsEcmuS7
Me1kQjNDwhI7mix9C2yZXFKTyj/UKEctfvX4RxTkL+gobIk+AMqLX5C8lDm5OOUe4m9ZExQY+f7J
slS80wLryXzkq9dz1PrjYrdVxGBZ9za8KGryzuLoJkWrdmoXxIM6WXFSnh5fzWhzFRLmzv4vPLmp
E54eX6VTCClaGp+DQDHZWjo5M/Fwebx8mEPDMQkJiH7AyUTVexzH1ukLVcYsYukQbLxK59d9oxkS
UXLF6VEEVr6q2E0fNUzzaJ/nL60kdBfl/L4f5/FZ6k9/v8gHO1BvSYLx36AQEJatiy5c91XPya2/
GvUUHPUq856Noau2Gn0D6dEqgfjYFQugR9kpLT0LJYedyT0BBesUOfExny/2hMg5ieJPEKvz8iqy
jqZvmcfZ0M2czdyHouYv6ODnWKZN263iJmByORfukNvtla9YbDzWpI+LP04apLXPsWJy93hvPC4K
zPw+aavn0Gup9fLxTj5t+qYzSxk7Mk3jptp4EKT7WeV04S4HkZIU28dH4LlSrU2228tJ6q6Eu4g/
FKm9YHKPYlzD2ISIvK+vtlLOKQmCQd9EWqChAoYY8OcIkWmGU0Nc4IBXzBaGEgIqCZJYvuOVoyt1
fFyo9niHq9Rfh13yu6iDEurYPy51hyjVl91TqbEFQ1rePz0upiteWjxWC93p9bst1ljgOhisfbRo
WCOTQeGpz9wfdlFJPDyBzebG5pl8gSezTJkDPrlWtHRFtrBC2eer1om7tS8a8MR54xzwvjoHxxPm
JhvUN43/48W1hvjrUg3ZttXFD60Kf1jCrz4a4l1ZgA5zdGq/Jkmc3b8Bj3YwiD1NgI+uG1yF99Kh
4ZFhJ+4dx1kgEXNMra19tzO0EvhXwlMqzLUWS/Kkgzzir2YSizJr2vNF5WRr1SLWHmdNwuOCMowQ
JVZktWnveUNqbK0RTWCwmAsajGx8u9k60pCL1K2vXkbfqg8W6syI1EmW3vohnQg5fnz1uPQl0b2C
5sT3DtHAmybQ6/hSGewGvW4kZkaw855GGE9h3z/Bq/NBSrPFVQ4YwQJL4NIrneie6la0HYrKRHsC
eutxDMK+1Zdh5mboHbR8P6oUi/s/DpcShd0uJVclen0USkGay1uZFDcIIOpI0Mewe6yIrOxX7pZy
K1C7boOxD1kyNcGBP6c6WmG7ZxbiXzrC6sZORyHlVtolymPvmlQi3vuxQX6VggMJ0yTfPhZMhV1k
Oydmlat1pbgC1V9Ec/9Hdirr0DBnKZZX/q4UVb2Z4nQ1g0P+iNrPxk79g5ey8M+Zxy0zNFNHs+AJ
LsoEKAWKsbEbo9tjNawI8gryD0zTcBDkxHzdfnbcVKv4fzLdNVr3D7uc3AuIpHYx0UrdDSImVy3c
97bup0Nso/yXNVXTYJ47DIXHagioP6oR03dMWb762vLJ+JksqBr4GJIezQfYVmhTuB4Bfx9gK8SM
Oxe1O+IZJ9+YDoIHdeE4zGwfiXSPzLokkWzQG6XWf0aNmR4zfKolJuCTu3JDY2x4iRLlZo3+c5Rp
SYQZNAQDFIbauhgDZ98ZzWcXu7BSu3lt7YkIXyIlkMCQwhla7rO6Tu/wAj5l3TDi6NlFFa3H6U8/
qcp56MQm+yPuSqZcuby2pMkujHkOkbSBPLv6+593Dh/8eNDwdpAG2cfZN6YOVKTDMdQmKrt07N7b
zGNAL7kxUvZ5W5QzTw6DtIVt+hkHoTTW+R+PzaHlR/4CTD0fdlBnxzwD4pSERb0nAguhlzF2+0qG
xtJq6vrslEyNMZxiO2HKs6bT7l80VSzLSVo863wUgz7Yz/VIhqmGm8Zl5bYNE1F8VQNAavydztJl
lWnF96ofurUtFKvl0KlPIILqBYad4UrwwQV9X3LXrfbnECVQPMlXvXttyXgq13UM8ZDyI+E+DWaT
v3oKsZKBsCcZtQlHTR9cPcMRl0yL0uOAnq2e2csUpGqJTrBZWJn2W9ebeqXg9Vos441gn3vdr741
3s3IDY7tPMi30xJpkmQDzkDqoDGBJ7aKr5DuAFcKhLf0jL0/a3Yel4A66BhHiPRIUb3XGpB4CAb2
O6MO6EFJT1YINNBKuPEysJv+WLROd+wc+jfCb3HaCEOdJzcoz/p8cdp8E7p5vi9nkp7uGz10J//N
63pJWCrvevIyOGkfF1lV+coSVGVrFMD+lkTD6gbFqVlHliqXgWE9NeQ1HbIwh7X10OyVyH8PPsNG
QhV6MBCTvODVD5/rFkO/ZiXltqk0dVcCfaWeFpilk46HLvdncVKURqsecA4nfEI7kwhtCfQtfa3S
sDtOvPoWE7jyDhEDNhRK6Mddq9Jm6XqjnNZ5wn0xtYh5lwFIwYIRwwHTDdgg39//G1fnteS2smTR
L0IEvHmlt90k28i8ICS1BG8KKNivn1VozVHMvFSQfe6VWiRQqMzce20cZfVZAnT8VINyjm83bca8
BfHWir18PruqemhCM7gEgnskmYL9JAvgrHnuoERFqKhEGq6hM52oGjGsUDWSqqcF7C8a0i/sPTkc
iEOEh/q9fCeIeFUmxnRvjZGpVk1U3iIPm8MWu9iEv5p0CXudSOlv87CfbkieCDASKOVgnR+seuo4
Tcb0xTxr3DY9o6TYI8MzKpiF640JUyxI0d5VmTasa/gBF2n22noKayq6LCMzoaZQ2vphNZ+kQr4s
F1o6MzluQ418N5Mt1lSHJDEkJoOf+NF5DhRCx+te0ELWj26+adXkniYl5EkjGrdw2f0rTsPs2VKR
d2BppmAk96bytYsw5lMH+eelBN+xGfOwWOdkkj1g4B8DmAUr2QAHcTObZMCp5nyJVOVp4irE6vYr
6OzgZoOl35OzoR11xbKQM4+X1EDHIrvU2eed3z0aBzOdbNyDrlWSfSyRjwFfFxIbAPUESa5cvZQv
dU9sU26Z+badGwNpE+1ek4iPsnLSHTqjTqkqMSAuw/NCMKlwQu2lixz/Oa+AqBomT89lBOlJ8h14
NhHGqtJHg+51mAbja2jTvjDZHX3ARXBogi/M6uQNXjIwcJS2L0MeVlgr1nnfRB8hz8R14+r6bS5s
xbMxj0vYetREBzy/xn0QffdgHrl3kmbdSX14jWd/75ow9bte+nSzQvfWdEWxcUbOYXVpz1tiIJ3X
jLGBTTH8+S+hBBdPjrrbUEXeHXyD1wDE8NoSabntpCm4hLvyt2PKD9ojq2U80iaef2sRX6hMsCUF
DBTv31cAQtLVyGxnP+TWh9VBTu7NEOSBWjKXP7ko+24t9PhjnirjNakt91EbQF0bu1jJuXVeXNOW
fA61/5a4nNT0xoCdLMwDAvP2i6HyIFGhvsmKTcibnScyG88aFBFkbp33yCWdaTHCOhQd2VMx+fTA
pVNorO33ydWLA1nS9ZtuBI8hzOefQ6DdKt3/GAvCQZbfEcM0f4hRXfTQRBhN5BFB82H1oDF6sAL6
jihBlaM2E1vCYstrnzXPdpi3zx24qKuIAEtrzGTmYgDP3JTWG9KlkrHDhN92MN/6Ehdbptvdk+fI
wzihBiRVYvoaGt0LMlF7Y40o2it6DFSwZc55+mCBy922KkyH4IC9F9sJumie/3VToNeB13gMkFS5
JNS5UyG/WCQvHI0g7jfCAtM+alXFBsnJHGhssIEy725FDndAGwbvbuoZkNlU7HQftZ7wy2s+mMND
MkM7+RqYeqDOM7fNDX5ddK/6LQWWt2O7kKdRpmhTozhGpzKKe23WHz3N6cZ24xfLI5IdGiDTDdMq
zkEpObQgSTsKOrHHzi2+GSh7106hhTskUv4dAXlxzqX2o05s9xQWlA+BSrbTiuKPCZuGfcqOTyUn
nrWr4ZZIetc+uUMbvNMjeM/tLHxOG/T2TsZCINIXLyRebjLK6iWkBFmnnkp90F3sH1Mcv47EPd81
PwQoTnREGRiHMeeDx4PY2Pt68NNV5unR1jM7Hq5JwvS78glE/KwJuCoRtHc5XYnYGL7CJa+OCK67
myMwqcZirg9TJ190S2r7Za90sOQefS0+2hlqAB3T9FrETv7dChNBFEWqQUn1eEAjln5M8XynVVLj
hQWn/d/oOeAUvSpzqH0OwsPP27AyHXevT0jsENHhCPWdLxPStR5/cOxfyimjS2gmH2UyFZioXSRL
WZ7uuFOPSTe0m+VWrmrtOR0d7xgroVscd1/UzXNwpjDhsD/9KaUePgtFDGUsla/7Lrd2y89qBoQI
N8yrWfvucw05LEVdwDghD149Zk8caqvijQHQvB7c3AOv++6L+9TdeCjNP2KrKzd6UteXeswexqR9
D7rARWtVmO9okTe4n/LTws2MUu3Z98tMBXrD9lZLH7fFYUqsF/6ySV9Nmd9BNqX2w0pc7GmtsaOr
Dc3NPG/f8exdj6PnAOOrVkOcWadlcZSPRjgTfuOmuZR0VQj2ZWHSCXknzt4DHvPVONX7VH0yI0Al
JT2KVh7wKPKDWfRgPAXonk4WffZdZOrOii6R/lTFVvZaRFWxsxgJbDkF1odhnts1JmHn1uv5NwZH
+gkPkHNblnSyr2WudwfSNAzZE2wMew1hfZ586SzifqesS85uV5v7LjHjc+BNhC/PMMdKtgGOx8rc
0xXjvs2S5rg0dVLSwYlH7giyyxsXw9QojrEvL7ZSkkpG8CKc2qOnDpBiGYplojzY/BF5HpgwBViW
V9pAKAbRgg5ihr3T6E3H7FyfLsvCUzNajzlymaVsZWDyt4q1RvrjkS+pxFufhm7PoeU69uV8pZ2n
zxE6qtC+A5yy9kufau6ZBNMGfpkCaR5bnBSXbkqOEgfmc2zkK0tw7OJEfVVScBKwrV95IMfzsmSp
9fdVoV6VwqMvavVgvFD4rVH72h2KKVLTdl1dBDfJjXaTBrRe6qiXIONmkUyPepQcdw8M0b6Z6TEj
HtloInJI2mLDX6ZNNLtszlf6N9udGORU2ql3x/mSKY3Hsixv9epXO0ztucZ2JFd51fQXy57u+kh5
Ttv8w20mErdGbzgbXTwevL4+iDyauRYooKbWbIvV8r42XpAYtKfaJ4VrNZI9yVwX531VtuRLSCu5
uGNZqIEHjxCPiJhkrIASRwGcrlx6514tqJy8c2pRghbz0OxqS2gny5yfgzQzn0MUn88RzeON6yJI
nCPoRXkgqE7UZEy3MuvJcg/S8ifG7K2JQOPZracJrvRqJK3vfU4laU+VKQ+O079jNHQO2GLJ5LLp
8pBV5bjJRtYy+1p4ergv2upH3hjp2vai+ksZMPmVtW9fShuPSjJESJsdECF2y3B4mUMsc57Wbu7U
n9be7QQjh3gAhMQk6NSiuZHID8KOySVA8EQw1lSTfF0tS/c/IcxtP40J5rwyRTHyv0vTh4jophyu
B2Eeu2XAMDioa0FnLG/MFzQh2pkoG4Rxbll9zUpI8+USnCbNqN7adZSvu3I8Cew5exwr+mlZKkSB
p84s9yilmSrKcptHA0MYW78sy2h3+kUiQr+YI80cq7kK6ZdPtmHEa/LGfaSZvM1rG0f5gDA0sKRt
Qn508HxxuQa98I9+Sp9Y9UaXtujyCssISY/SBu7/f2/dDtXmmkEtKmo1w1hUR8tCFumfCIQkYus8
ewC+nA+mxQ02DwG1ut/9GHKUAjSVX9BfvUcajeKkLFY1LLUHETb9oe7V9yskaa+xTpVkBtZmOQD+
Ow/G6XygajeOy6Mot7A7hkk9b5vG/hnGTkL+HsICMtR++rp97YcgO3WlN2+aoDTBMXIo8kGmYEtm
G++pwlZWo1Cu8CA3iVEUW1k4RDHqaXyKhsA6EHtiIY+Ct2m50t5FQ4mCzQ8plEZH39iQyI+0RO70
lOST1rnpDhFCtF6S7F0HFqDm48Tbo+zqPnJ6xzWmioeWVi7eT+B7BR/grR274DKFf2BkIkPUvPjN
jJyRe4QOP0/g5YGT1JiR0HtEm9iz3ma9M38uL7JE3+RlWHLIWlLJJSbTsY/stUmCHVUe+LFxGEZn
lY8XWs7ueG1jO4B1wqnSZiSpWwH27AycoCinCO8OGM7RnU5Mi7OtnBy8qz77dO5P2acixI+aeAPo
JN/PUJMfsvC2tGGrw+RNyQb4VrT/LN3h9svV0ugvw7k8Vai+UBh1wyVVsoFlwQtJN3ucdhbTFKN0
+2MRDnxJkuMtvlWlywkofnOeUFrNPZShocNGRU2p/pp8JOsl91PtCqhleLXiZjel68X1tVirbIlR
sqYVLPEdr31HYxjZFpZ3vqfpTJSiunuWe6ZsmF27TQL5uaqjs6OW5RVABhI1cpHv2hkNfDA00Vov
vOQwi0DHv5XWVyP1cONZxAJU1a9FwDiyOacGn5jKm8xoFKwndOWrwIaLn8QkMi3LGFnRxq6zYFON
Zbur/J6ggmLynwYj9F/9MXu7HkXgpI9lgbyF1tjLqMubfmNWzJzpac/iZM32oVEi7mWBiSPPmRc8
1SGVxjpr7fI86Hr/NP235BBth6jbaDL+hb6ioGzk93kOyf5d+z60JJvB0jP0C+0U9HQvMjqpxLgV
+hFzziGWWb5OUWKgNaJLtSxwkMN1Z6BOznNJS0UHw93F+njrhBFcRZV90L92D60jwjs+PO2Ot/pw
F6JGnYkf5jooSn4W2cWxQIN2XPrRySU0gvBqioDL0s8QvWOiAWxoZyt3bn0atQLjWwin2BrGUcno
6X8vzQs1sMiEPx0iXZQ7B6MIs624DE4tSZkcmdAC0PxODLa/ToDCrkBsbT0MwJ/tB4wGVDH8u20l
WF8WnR7l+MFBTX9pZjIpkUHaT1Pdk29BuqM/+N6Fn+tXslLwVpVvgmv8GHbiwjAhvqRq5rUsoXqb
UAlhL0x6JMQgtsnZHQ4DePIt5zq1DTi/rMi51TaUTVAl4rXWiImwhvrheSkxHMgXkO9ahBjErrFt
6Mpp7uSdKqqhVbp0/TQ75rEcW4dat34MQnPuPsLzaxZAzVfvMn6zMzyZP6XRuJsu7y3ch9J6E1nB
Wy+w9p6FXYb5Q+HZ0XURV8psXjVE00zIMvkQp/HnCD+Yv6JuVC3og2HBOO917BVRFe/siVjNVTLw
ONMbgsTb/rXUw1OZ2t7z8k6IVnllGsxzrrddvkuJMu0m555uN3BvcqSZIicVmQdNGiUn/MRIqNTZ
dZjb6cgWCkifbljYVD/nrJ0g7+B33fk1qmGisSa4YG7O1ox+KFQ/mybT3y0njOXMUSUNo0L05lHq
jGef58wh9wJ2m4lteG7Aw2p2767AKntQSwPa6oNDxpCfeFt8PcxP6GSsutwO71QBGFvJlB6NwVob
leVj7+qTDz+6jqG6D4o+OTi5m/En1tZaAyhUUjMkK/WKSGP0+EbkvGhO9fC6MPxmob7goyZZFFfm
bVloywZYkaK3zk8Oja+a+1rwEKSTXL3ahgammh7iDzETxWFRl0nte2FKjfy8Ll61TVi8gBf/WnpI
qMYeY4DdYLnGIz9sZ39mMggpl1AgsJob3RcR9LQ6vs6Im7Zk881p554raUWPAXrOys765kdbefc+
z95hCNuHbJrHR0k5S5GkHpNKCmRaJikJNafcnGvWoe6/U0s7B0NLnqVTloc4DYONU1vTV90tNpX1
B/+E+63H+7hz8944pBYEaYKS79iawSLL8kglM5+1TgcWpFx4ReFO6wrx8m35medn55FDx6EqA8Ye
sWPlpxHyp9AifdNlU7WB1hm+5FXYXKrE+63PknkobcKOoTdTpbyno0ZFbjbCvZrMW65yJC7Dl+a4
80RbX6i968s8T6gmg57QhJhpQeVHERV+014L/yUD83PrlFo4sehl1fDwuUjLrRMm+vqfeU6YNjiw
ikfrlutXHGcxXUM7m25xCbzX6rkskbxmJwHeGDX1rB3MzGD299/Q3Y99eyONflgHgIeMKiGDSG21
hhtmF+x5F0Tn3SZpZbNdfp51a2w1+rXLLGVELbR1OHE+4Hgcrotk0vBv5KTeGXOOrd0UyK35/owC
/6HjME1TQ8kyIyzT76bf6HmhEClBRN6qKUIJvIDuq9xoLo2MrKLlXzFUyFzk3HihjG1Lc3u1TJmy
T4k2+4luAyQIvBwtmyoNlyKx0IcHM2xjpw3BjfFjtXf7KiCgArz7+hNhADas3i2jgUQNFOJWUSg0
smyIdsn2MVcwHjF4YSPtxQPwDpSuFEK7OSEmtHB58H4Gt1l6sbEnWGbL265vxH7omoYcPCIKJyOZ
cIbmjHBhZJQpbde/SZgBv4cpmCzFIi/2Rdxg6/N7/0L5415IhvFgnepqWbwOlWTKM5vpPSr4H9IH
ptlmJUhfyFG2MPfKV0MT/XUixmbnyTTdQAMR3jrRshzorCSgks5LoKH5aWYcBv2gOxxY2Z7Kwckq
PpAKiHhq2kecNceioke2aoO3qCWnI5FWtXI9N3/LkMwz/KlQrdLl2iJ0SDcLUHfh63qxHNaWBa9k
UtqYWKlk8jCxT02bfyMxQ98tNV4Y5oisKnumLN4P6BxGILkvSV+XL2jGtbVZ5JzVpGm+TBm4cj8l
TbrtxO8l07fXU/1AEk5KnZzaj0lnxmVa3xPDTI5xH54qSyb7KOg+MEe5yd7g0SJqXE9ClwSnTMFv
w+CScJSKZFkK957DUzn5uol6GVuQsRk8rUcIwBkt7zrtZBbls7N00EFpR/s0L4lfnPT3Jg1uKFvy
Y8UFdffs4HeDjnmnK0KLz012LAkjziKNaVPBM3Hpq3sGNT06OTKE2ydzeaQgFECQNfCIqnNcCzNe
8LWmXZreMDcW5oKd0PL8vWhDhCowSIlfDW7R2B/HvH3vfKa21uAjOFWLnds9ed7dW21yqg4NEyMU
itpbEtAMdU3xg40rPZVt+EZUqnac/irokNF55lH2+XQewukNzXK/D9IafWOodWeO2+W6THF1LF6d
XokJCTT/5cbdS0X1AaDQuzgcr9cmjF0CCtMHwiY27lqzdyhsfxVTwpBMiuZs4JrG7WZ/ZeCNrrEf
N1aJ32xojZA4Gp55XttWe2NG/ljFULfBFLRHE57GtcGjI0XnehsfC6hp9sEWpAZy/gIoDwCPrjx3
Q2VtRzn9CaspdLZ2UoRrHviU33OSAoawjb0LH4sQrtiht5KiSbNb4pNcpD6NjquhVktJOsmqoAkN
4aMFzJcq0wM24pzBFAWNVLkCjqgU8lHvERwHzg7bj3Oi1e2cqLOsbVFn8cpYiiY4duD1/d/Iec1T
jqDhtLwyKJCP00K9Gd1H31rNjmGnvpFN1m+Y+ep0W1Dcz4F7pxf/22iwsAotnI6VG87rWMLBqVEF
OK11M0GErEKYNMS5IfFZFmajYu2keryl1bZO82m+tAm5rwj+NBI3YHlssAGaV7krZk9eLOfnYqPm
xJpde7x5J1Ozb1Q66FhR+nE9t9FT6KbUO1aXH6j0DqktvXs4TM6RLnLDKWPX18LatbX7FnQ4xCyR
CBflFCnCAnVl46zb1vlpGlG9H6JC9LCWpzcdkOWeeSqDkILl81W4k5awLroa4E5qCYIUixmS0DXk
j9rdWvm4r0GtH5SLkGMyCh7SWzAjJOgzUI1UbCda77/TJzgYkpETWBTjTnMv27qu84cpq1iR6F6/
BPaQPQvfOfp1dBPa0D0V6mGuxzjw7EbnDi2CLVM4tr/Ob/deQ+f8s5Vu1c14pEFagDka915e2W9A
x+tqVdROetG66qvnecMDuNrwaFNS32a4LuQDCtNLnvuBEPR4Yg5ZUF5d/i2xCwYzaXokWl5hn/8t
OYqplYiQ42gkK1+Xpce0f4kTMT7DxXqNBi3CGZhad9vnktDw4bUgxLHi0IvsaYaf0EDdxhiBeGDq
2gPlIF2QkFkdLpTrvyjiJTlYa/MPDVH7Ef1R+Wjcnjm0547bCBfW2eJozsTdno4dGvHll69VfuSS
GpnO07zTC+N3PAeYkxjUnqsxdlahssQZ2DcuAjEDTQsc+Q/ZZwjz26LkqseqFmCq2g4CRGsLjffe
SeuSEVWzGl3SWz6P3vrIWUSCxVRxWeeFChLHjKMm6N+MvXh6q0e4U+L8qUyXmyWR2rEqLJesKR2X
knqL41ieZqPz2Dha51CZyfy8UAEMu39gwNGGtL2mlv3uTrNx+rfI1jdORapGiV551ZD/o3kwhjdw
ZcQl9D0UdLrBldC/IsUdELz7OUHRafjUGG3PbLT+zSjIP6Oiapjl+eGOgJbq20SxSJ6bd8JvmW+4
/OjPghJH3ueKN4PsIizMy+J2k08iebUe42QukV8iUUCWv9Jzm+5b34t3IcpLjPJulycVU3a7S7Yu
ovaXgRqVQ0o6faUHuTJnuEO5RAnvtEHmr7S0Tp6GOl7TCd3HhH+dM2g7NFJzBDPqFbPDFePM0GM7
JT40U2baXKu1k1GMPvLDiEQgI2Uus6gGjSpglpZNZXy13U1B8jlKQc4BXRw/LBSGuzrCsKQb/s2x
goEDZ4UBkcu75fAEZTdg+osZx4mffLUsr4zqtW1J4PSD4Mr+SdEwOfJW8XscOCzC1inhVXRmj2iN
HuvyrsxM88oMCVdTrJ3cxaesFtz4qJg42K9FFn4MOMJelS3sFeKRG6Ec0uLYOlmaLF97CPgTAX3v
edLcRN1xZ5fV0+QmEdYvh+gk3SATdL80naOka56q8ibUCZdO1JEJSHZwLUFXqxywPlbMNBeppbfA
ejLaEzZjmYZZ0CphqnzH3J1saPlAbnMReGZ9Wh+og5585T5eljETL1kP1cas9GHrCbtDWzmgkeNL
mHDezWB3gSN9CdoaCmIya9e/gzKXWDh2Krtb0f1u7m08gMixihHrZ/BWaXb10G1QriLxsJdh9yTy
kV4WEV+HvuU6bCI0/k5bipNUEJnQtGmJlM50KNLyh5uGxQ+7OU5Dne1VVuOKgi/hgeQFh8a18TLT
skd8xTd9aOzpKZ8059B11lOVtR6x0HhX8ViwZbuFyA9EgxaUuJ4frJhU/uwn3NKcHZCUqc5O2png
opiTccOj+IoQgyE3QMI+aZ485gZnXdV0FQZ4vsklqUHUvz5LWiYx/XE2zNsiiO7tpARP1BVXSe4Q
mQkZD3jNmXGNRuWzr5ZK161rW3zMEv0pGTdo9Wqs7yCXinvjGdUZFIEaKRQqEYM8kHlPHTqhlwjG
p7FpI44l+IoRL/AcgsMVA2LFye63I92HKfsC+5dsiiyJpzVHMHtTF7OF6iM5z6riS9lltMwfj0Mm
/na/nciwz1PwsQQdLBEIgNFbuBhCMUDqaCu1oQY3xk5w+V91w/CthubPM4cg1aXHvegbPhulrYvu
WlZTCyrZDAXplATWaXJ+hfrFPSAd+6yp58+yMKyStDyob7ekjNImpjV/AQZYXBJtfiu6vttbNRyL
ymFg82xKp1cCpfalm83kzDZNurVpaGdnrF8BG/2Vcy6aTsJF5gtgQaRcthElr3NCdzLtf0ApGAmm
5AvOwShAP0Z8J2cOs33qItctZo5WMjZ+drL8/md250uhgErLkhYEbHpAxAlhvv5bmtacNy61UYZ0
bZGGxAOFlB/jzSiQ0V4auwT3APH3hcYAqhuu6MKFaDS6aGSwixhjc0r68tGpKdyycJ3ml7ZJnzim
uDdHDUi12M1uo72zcqKH3JCIxCXVtiT8x6BZ7fGUy8VxGQ6PtvZucU6EKQatndP6U4+Q3V9Uzl5K
jDkpIR+f/gEM5sYxonq3FRKs0ezs7GrlXMEqyN/diNNHrEyplabZFzd1kbN6JG2VIKEE2uqNzvgZ
w3c1fBnKVP+sc/l+uj0X3S0xO3sVTNWI0X18EyBYdvbQ5+RDkuyLToVooLAkmAeTJ5kPub+NRtc/
AIr765sZ6CgcAVGpaOYMpTsgnqhJBgyoHPsxidEmzpvohWr6OPk2ujprxGje99O1ENpHlKXlyXCh
WtScvNyoRIMQW/UJMGBv93iNQUkFcfFUaT2zQ9TonI1U+ijgas+ABpfTe0aChnByxK7aBy2sRuhv
HRPUF8ch3L3woqudiC1GufSaacXwzC8wPM8YtHdSw/+x/GxEB/Mp56MRhNb/P37FokVHQUOai/JZ
cvU3q6Vmy+hoP1EatE/NfM3p7540K+cgmlX9N6MlpouD4nAWeN/PAyqAsUdAZMAeirFHPoVNVu91
kpmu3ew+V3aQvfLUp6c5J4w0Uo75c1AXT53VhGtOItFOS6E2rJKukFvOAHLdCFO89MX8Yeuwpekm
IbVTw0l/TJ5wLur3jupsWxZGvp09XO+mM1Qrwoq1i1FjEF1kjVZN9ErjD1u/tvjOkj47G1G+MxM0
mQTEM19Av825pID8MwRfBnOctx1l6epf+Qe2COtOikGtDzDO1Tzg1zlaMqoOoEOBCkSDkLITlXA3
sy77Jxzr1oY9yl/PyQhxcamFRI9prfDTaJt5AA7tIt81Me42i77gujMLsY3subksS14HZCHp4S/Y
U9ZeyCR9clSMeSgSpKERYEsHSFGA8f++LERPH9O+G8+bJY2Iraq/en60QuGMCJqp45lakoByjmbE
F+C9TEekf2Jo0f+pV8viKwrVbA3zxlBiekstAdfJIcsyD2Fame+xl/PMdRChHz9/2Fvj52FoOQYl
UT6ee9WuUlP1yYjxiEFi+nzFwCfeanz9rqcCgtTA858DYybncuWnXj6/+yWj7OWfobfdeupJHV4Q
cTiwSARDeXBYnly5n4uVOYQYQ7Mx5UuxzrIMh6dlseteP6IgeCRB2awnI7IZvw3RZVn0keZ3n3Hh
qEkdepHo7KpZla2Wxm+6U2YeIjU0DqJWP/keyKKVh3RkQ/8I/1sfzedROh4z7WbaWExZ+UX6CdUE
Wk239lOwDA0bGzsf7iPATBhoaMQdU+FtgmmMz55aQJPh3G+11oO7mLxaEnql2bUzH696iZLHUANl
c+2ib1vnqi5Hgm1CLGPwXDX+S+Lq5gZkFhqG//7j8sqTbkFKoTrGxqN54P8lz1GKkRNQujwHbfac
yUbu6XjQ5hpGOz/T0fRWJMMWGwuHwMlRy1BlsLkELWm7Ri0h6/HKBTkfe7glT5mF06VoYnA4kYrR
scgC1wRGWJf+2RtjB2/tIil60ZrI3JANTS6lRybq59i/CLWzQXWphAAxbHvkSM3OxNrMv5/FID7g
nPQRSYtl/CsdjDHEhIwcOgVzh4FAVEzuEE+5UJIvMi4QU81j9mXoE6pk5SEuORCTJdge5eItTqP4
/PlQH5P4Nimz+LLkGGousXKMC3hn+2pK7jOJED2WMa3u5nOV5vM5x6DvaXWyX9yMniJLLa90dV7S
Bjc7YFo6MChyT0SI/l1sLMtYpkK0APxTLUv/u6BNAKY7G6/KZPj5fFsecsvjTpubNdZ692R4xDaN
adOeKu7W5V2ikApzZMJr5QCYqc7KouSBhm+eXJRFTi2Gw6LOJqxG3V2a+2cEuHHoNZNYTJOe9MT5
/AYKoKdLTlhxFDwjFBNrE3rN1jbS+NI7HT0aB17WCaLH6v8JIsRkcYkw2Nr8m5OKCmhoELvfe6CH
x8CZvsRLV6Kh77jDbWzvTXjIW+GChx48y7pZSWrfIAEToNlXdDQ96NFMAI+SYxs9d2Pe1XzltnI7
VaNVfS69sjyhBagB71vsoJxlN/CNp8uyNM08H0bZPLFvpfS0JI/AyjsXVcLMhO7MZnk7iE7b6lTe
K9/GB2kdM4OHREWOIWpvkRMHhRJMgT9rAixreUYdyp0CaOlkpiC1IoBLyMtZ4dr+5DyvWQ5KmGHI
aGqyGMr0VBmx6la20aNNWgVJG66RnxBdgCp6N08IHEUgsl3KKPi1txuXc1JcnHqHhj8iems1qbsz
p0ypaaRzt7JXdxvC/+zVvx7/8kpvEJTNE56ib0VOXgwxJeOZh9t4HpRqyXVK44g5GvsFKb6Z1j6n
wA6QWRTY/DEj3lsMInsHmgqTNKHYUeCFGjiCuGWwn/F5HZZ3kWfdx6i2GNsSsNipGXNcW+0ZQuFm
saFV9vTXlZaW5TO7rUQjbX2PokeU1ICZA/qBh0zEKPfglm1gmhK+1va4j/0T2nv3IVL6gXle/eKR
TbB0nX7PKj74TSWYgVk+mysHue4hKkQZ0wvMgP6aJ9b4UvWpvi5pGR30jt6pZiBvw8ovbobhSSYt
cwu9KiyuBf3TZdCxjDxm1TQJUowSuF6I2qvATaKbmbz3smMAYs/GJpRrJKzDaiiModqDK7SPwJ+O
lerpz6q0V0XMCesOYSUdO2gRgh5XZOs8A+EZetGEgyMRu0XDI22ICn6zjTwqLlJn2l3UmvKplfCg
YA9qu7KbCIsZyvgwfenkKLceRe9zoBaDTh2mbYckZi+88bxMv5SNGA+VD1WnTuJdHDjz8xC2DfhE
hm+Qg+NnOjQsNSiy2ix0yJrtc6VqosbwMH1VICI8HlFPAYPdzVy0bzUZN/zZnROu5nxcV1BAc7fG
RA/BeFuTeHxJbEnmk/llyJgFG+oyWFQGi95gbLs/cZKIo6a7BordGTCghOcME9K9ZgPCHM/Y9dhu
mYTI13byykcQJ4A+Yx1vRitPbUoWR8JZEGCfnzDN0pzP2cpnYmGloZ10GZMxBYB7qHa6hVa3HKsK
qn6qYXx58QJsV4u0yHsj4njHIAQeSM3wKixtDui8E0brHUstwApjhBRaFNjGs0NwUa6nb1Xf2N/Q
0nurgWrxCV2rPMgerUmS5z1zRsv96JJvwNFfZ0P50NFB3wgVrxnWIfeZlF2ay03DZIPoORYYp9PJ
/IX2UyeXOqrg0836c9DYFSTEtiWMmE4Tsr/ks+eUO1G9SsiM2EVjQwa1nZ/mOUhQxLhsTjZ+VrDP
ChG3iLk83SlR6s2vuvrHLx9IrTSdJUCh0zQd25mI8rWdQWurTAPT+8KdA1cqzl1W7zJPktuiTnMA
LNIdXBS6016ERImZHNJYhSZdFrubKLijsWSgJYi2Qca8Y/RAZDHlOi4EYHxRXh+RE36PmZs/08gl
tLVs9YNh09ZqsplzIoQTYz0yeV8vc76oEihthL83pPYnSVCv92HQ3J0p9jZ9QSSTA1U3co3uS8hx
ZCHZ5aoDt7wqVBtOeCAua2aiVKv9YYFUmHFAllk4AElSpyNujp1Ihvy8FC5LCcPo0zk2ZnbPB49O
ZKwZHHJ9zVqRt7wKMp2Sk25TuQIeYKxryRhlSiTCoLG3BySPHqp4g4Z0G90L2Ao3z+XgT5/V40RJ
xHo8z+Ssg/dR0jSYZnOIpxnWilU40yt72/l/CDuv5caRLcp+ESLgEuaV3lO2qtQviDJd8N7j62dl
qqZVt+ZO35cMEqQoiSSQmefsvbYHAmXNftl7niM7edTacQPEwHsOKR/gfXTdtZD+6VRKBtUQu29x
GNPZS4fPcIC9A5TrkQ4oX8abkx/LUhbyU/ut9nAVqMZ9yA6fOIY2W4VOAvi2iba9tsTbGDDdp8px
3kTWLtvENfg/inS8QXweZOfKu8huktUgFWu9BTEb1ePDxHrdsQftrga7av2V39TJDvcmYdSWzVfc
huYHdxFp/WhCxaDndlW3yrSG+TeKta4ZzCYLGWpYn6C/9XoxUkxv8UTD49v3AhptS5tL7/LqTjTe
Q5eUmDx1S3+fN5uK8Cw/XJadY3vmVnexYPlU1h4+jaMMSynH6jQp8GRlNW+y5XFbRsO4Dd3gb6px
JaCTrV1ZgMSH3XJdRbyq8Exq8KZ+PLB/ilZaH/2o9NDZvc/3kZP/jwhlRyb3lSwKscwQXvhOzxam
jf1DmAZbhj+isxMLve84G/6W8KYIi22Y3XHpv+TBMvfYmpH2KSS5apaSqoH+BH0JmxbvxHJabH2z
/pHDwjn5etYx20VPJmKQ22TAzBxth++wg2Le5xJ+bVvzNveeQA1WVKe+x4CXgVT3R2OtDGJzgx2R
7ghNIxciNELM8qwGDQj7xi2baK3CL5aWIGl1y7iNRTBcVUgH3aGWNRwJF4pF0LJsoRk1E6BUgi6w
Sv1LK9uJC9igkwt7cj8tqP6zxn3Q7WPnaPoJqjNOyynWaP9ziTTH+qvJrpeKGonsNf7bEx9Vt4bn
teFDJzZMH/KjOiEM4z20hjCZ8O/yv1HN/T8+FYeiu6ULiTMn1sc3//xUOh23hKC1pmOCh+xjbwY3
q69qyMXw65a6WzcEzgbMVt0IDkcvfg0Oquq1CIfHpKMBordRdRcDgjz6iAec5THLbZSIJuLxkzZY
RYYlxK5OVuAVG4jMWAQTCgl1jtGmpdMcFjA6c21sEDfE3rqROKRZL2WFuvK2kWDR0co1yCUxtOSt
I0Zg0E5tS5hIq4kXrAYUgJgkK0346wCvCn1bPBRs6oL1v/PgSSL4f946BKdCvnkmF3fzzy+03bie
KZJ82NtZtGJnON+UIKySVWEcveaKmU3fqQdK131DfdfvHM1tT2rojLR7v6XuYkH99UDmLeS3a5gx
DaqN72hLigjM6hiE1SH7H+Tlx111y7FasZnKvF2ru2pY5Iu0EDeIqzkJLLvOmmzA+KwGwsntDTpj
wgdlWXaSHoGP4eOYcW9NKhjqISPJmJuMYjlYevs0ELl9p5nibgzZeFR3Y2SQLudjdsotVILqmBr8
LveOk1H9RQN45SQLm8pW02EZYzi89G0SVZuhZfLFMFfT84xDsB6XoKUuLxrWrxabb0W5U4cU6k4N
TYMZxU2Nz38cjzCMvBPx4FRQOMhIGf44pn5U/cSSNP6O6jV2MamKV/p4288QqRAUiIyJq8CHZv7j
LjsCKofq/vtN9dMfj6u7asjly368dlmPML/1bD2llCg9MFQjWksyEHSmpDVr8uSqhtmM4m6jboZm
Bs8ig5I5yJ/5eA7oxvS3uxQGjoNghRc20jAtS/T9AGIbbUm8JQEGjaq860LjbYkKJJUP7qPYZBIn
TFlsuhhciddIqtBkyWMfD3zcTeQDkTAHZItmdko0L7qZZGOT83hO2ya6F8tIl9TN4Jwa3ZjuhT24
67LV63c8VuiGNMvj5QDBKT4u0h7yjs2St9RdkTCLm40H+MX54cCzeJiRN250I083hU/hemkKMjjz
OaEDJ4e5y7RVFXTRDq3kGVeTfQhlFkorN8DCj4i8QyRnR5vg4NxqFC7bIEysTQaC5yGXVkFARTQ5
BZBXdSz08uH+79cLhzSq/5j/HNJaPUu4wnCF7QvX5PHfAocMJASGQJy/N7LmIUc78FO746yyn4OJ
tpvupOJCdS2AG85JL++pAXko2sWciif2exIy4Jr8eqQaatbkYHqSnakl5KSR5HSovIpowhme89hW
xgOusOWum8/qjkmJ+DqWBD/JqUkNaqYKpVjr/3t3pHi1ii1O8Dp9mTwn+zuy2FdRHK5XvPXhLup8
5wYj4tdQEccKbG64qkPYbn4dt1owut1C8GpeOXcn7uez2t2kiW2y/kg8L9ynDlhCGoN5KSi7LC0w
Zr/OuIm1YPof6xHrv3wetq2bjufaFhIv/4/PY4ZIi3RKiH2MEu+Wk3n8GI7sXVNaeRls0Ud1KKI/
fS5E8/njUFIGxiGGjrFK5Q+1ukvvIwDd5cZldR1KvbyCRyyvAd+4I9zak1nkhLyrB+rcBmubYL1Y
YRcK9789xAzd7nADEjeVj8m2RjGwSRXMLJI4Er/xt//+jbTl3P77ioxvpEP30DQsnwARz/jjHfBT
Ji7dw0JaoBdtsh9KyqAGsjVSSe2Z5/PHQTeN8CuWRrLyUhecH6g4fEx69iooiBHhECBhUnfjUjvi
yIFMIexXPUjOjoTjlDTMIaWr0VMHnGmkXhjucMnziILnqAd+e446+NvjQe4TDSyDiYiMivc1ppO9
nXfjW5anrL0i6zWzTXF2H/7HWyXfij/eKiQzhm24jqubtlrc/nbyBmJODX9wxJ4ZMjkmucie6WYA
KdSzH2HUGCUuDt6YXlBFSYpmK7ICMAstvukSUoNminO1+SBcpMYs6b668RS120IDQZ2RjqQ5FSQ/
ktynCX8e54a4AdQXN2tOBIuK5GZOATrwSXeRFZcZ2zD5qPEYxd7y2zPlK/hAHRWwGPftK5HDzjHK
xwyGHwxjNRizO63+/d3x/jNJG8QCdhfbsEzX1wGbQfj6z0tb1eEnGsLA2TldkWw/JmY12c7cX0ea
IHpFp2sOMpP5XD0niqJ8VyzDm56IR64w1JzC+S/4JclznSzDC1w0xM1x0l7UXZFi4rGjKt+ru5XR
ePRjYO6ou0Y1Lzf5QuyThxd1qAu/qhcTS/7fXyyj5fnbi6Fi+vVikCmWW5G5j+p1JjB120rrg+5o
0tyP4eW9xPi19qMPPGSqh/ZF13vjGtTG57Qmc2ON6qEUTvOsntq3XrpKmxowpHwqFoFkO5shaF75
Qjm7hiNbTg2jIo/axFc81KO5f3+hwvQxKvrFg3oufTush3CSj+ruMs2gS/U+2Ki7kMboIqT4ANQr
WZprPtORVY/pVVvs//1TFzIf/fdzAkmZ5zKhubYhbJet3X9+6os32JpJvszWqvC5ZiQEYxbuntRQ
1KPYhQFiSlhuv44ZhAqw6x6Dk3qK30b9Xf5UlsG4zvm7151cw2ddSxTCMGW7Qd7tqFAckkEz3h+1
3NG7hMQJr3RJh7BnTb8Si/UUW0g3N8qUGAYJIn2sDqwY5UHXJD9EHcRt+89BqBYrU074VtCwV2eF
jZ+zah+VpPfjmKrLdLI4o45ZzdAArZqbR/Xkj+epY+rJ6likO9X/OMtM9vJ/vOPCF75hGQgbfEP3
TBnO+vsSwjbjntKyFe41XQNzL6ChqsGrZYa20MKtqgEm04TWHtZu5IETstjXKbKDHnyO23F8kgci
KwTN5pnEBAZmAzk3xqsTt+kGo8HyYOA2MKoW/n2v4++UG0JnhkVU5NF3ll6ouhE4H0dv+tXUpcT9
97JQb/xAD4+0OFeNg7agpSM1NbBZHc7DY2Fn35GxzE+mTuy6B6jkwucdbTp3ePLDoINvb2tPEcZy
QPTsnchE0cgKq83ypMqLhY4m0opzuI+RDvS0SfFigqE1Uf5Oq6pSSnfrS5nbdHDantyAXpjoWQPw
yuDx/I0+04seg2665eWJ7i2cyxltHBp7jzi4+XMcRtm96V3CBiD1bykwLggpyhpaL2bYlFwehQnX
wwJyFZiFlS5XU1TDi2PsmGtVxS20zt16Y0yqYGwuJ0MOzI8dYGVBcYHkweLgjWW/b3xQck6+OKfE
AbMYpk6/4XJbgYPeDguXezsG3GFojn03PCO9DdRBmTmGO/3KGLtnZh74pcN9cVzr6OnGzwW4yx5c
hobbMZ7vJmU5ZZ2OgU8CvCUTPa9pbaNEGPcVLAc0mnHFShqbSiU4Ofyc7XctN91uEWs7ULis5mSY
CfHlgLZ73T+SnLLHxROeuy7aJFIPYUmjapwaew/6436qg2m3FENzNfxmy3Qx32q3zvdF9K3QavIH
S9HeIRcmq4Au5L2NrgR0rq2k7f8GgP7dKqqYbBjK1ZaI+ztUU9SiWMVa2yDEwjLqh4AwX3pin+dK
T/aejeQA/i7qhcqo/fWQml/LsuzYOSKyrWpCMaqUhLu+QbVo2SX7sKoTT2G5KIlpAJBdu0Z8XthJ
6/IO1fguHFiabKW1S48Z5JL4Y0ZvkEp5NOGBTfKRtMAxYuc04ieduxYBB95cJFQB3Y1RL5b9aDRw
jVPkO20Yo4wT/bELu/G5j6SYOXA/IR3e1W4RXujhLmRDcQL49B5Uupvm2/OG8qrBfoc4o6YN+n1f
lT+WHPmB938Jn+nP96ofNHSSaKKZzLliavDAxKjZfFLT8Vyfkc9Oh3lqT41E3apBKa4BWL35i818
PWXJpbZ8zmjTWQWSnmHdDT6bh5HLOpmon5o6+InS8sFpnAWpUkUj0+FtiKb4xfEB9WiFZ65FF1p7
j399xXU/J1wne0ulND5np7VfDL/+Tld4XCsOa+eQ/Rez59riZyrPNJUwVUqECdI9++bQ89sRP6ux
YEJl2lr1RRXd1OA6w3QskUJB0Q1OH0MNmTAqy/lgyqZ55qbD3sBPaErJMumG0CZkiUlz3iQEu6fj
12VmfYfVRkh93Mx7A63FOsCtu8bMG+0GqQ8JeiJa3EiycURLRqWZx0RY2ZjkT9H4Y0xL88keXsoB
ryJMYvNqRMazTd7nCrtDzbcHUSIU+WzjjwQndrZ+c8tgeBoMwJe4eK7MYgwlaIsxtzoy3hKb7Dzt
Z9cQDfox1JHxWurWvHMGA6bGPwOOUQtyOCW0BR2KtV087y3RYUIdfFvzN54JKxA0A+mOaTNaBx2B
5oI+Ev/q5GWYHol++JREbb8zMaKc1LAIJoMxkeuQCkRRLOX5sedGNKd09KAtnKKGywrtL7DI8u6w
kJtrQ2rZAPQqSggFE/CacsaLE3v3ubYO2KzrS9mW/qqlPXfoncB7gkLMtjH3QeUlZ65KSFWkXBy9
qnWWSPCCIIxjCzqQ/oU1nHp5q/bwHIC+OujorLkEz+vRhNIYJdHn3Pb7/SBZqLbEfPUIGHeuZb6N
vf/JzqG0VhHKDkxM+SVBsbCH8Ke/9HH1aCXzVszat2jW620wv4R+2O9D0m/R3sZnwZbmaHL9bqS5
Q5PpT060Gvmen32DhDIqVTaNzCXYGIAuqMxMXcxEl5UrSpoxUool3jUym9JwDaLjkKE7kD0yklqq
Zr64XCOIF2ivH3zhjIrFnBnFfon2VTC+NLGNwb1lWh90rTl6jWlciBfEg5SCAihG40tmBN9nRHC4
aokq1QpWho1sImuZd/XSfF4H3QiorbG7c1mC8ta5gLPjaL1VB3J/oUQTgDOky980pBwU7r1rku7B
6fvuwXMOWRwR00N8yS5G6PVAmAq2WswaGyjoI4o+9iBaHYvH3gY/49jG2a5zWoUGhKCweMNPMqdr
Egk/KZFpY4/JTmlORV9/riKKQ0taNJeON2uDTuGXesvsYi7CaA6r8m6PvfEWlsZfdUGQFlqeS5fT
m/fTZQ8oaEPYV3RUTaep6ojQCTlh9dB/CBaqXotDZG3UYETvjBwH/8hFhKTatbreqGFIu0+B5VfB
pixfFIpDY9+3K0vjOyYO9+jk7R5a0Hyvi9y6xJnN+tRIwUqPuJK9GLjXHEzAwkdi82q4zWuYO9PG
RamzRkvnUNw2443QnGw/tuYMzU9kZ5vwJ5848PsY2yQ9IbrbhRKUOhpSTaLjUe5aCMWJaSXv4PNK
ps+GSXYU0uO0IAdej3KKVtEstMonFJTe57jA9anQC5lr9ivYCzZrrM7bL1xO1kNI0Z5InOwYoPsS
YZs/zDPcCsoiOc7n7FvdgfJQm2wfkUk9Yd6x5kg8eKP7gzo/13Nz/otd3y2BaQTxcjgR5ceJMKQP
A8G6h2IISWHIlh3d3epAbYBUZCNZHss8Wk5pV9zzaZmOi2mG50kOES0rU1+KC+5396rX3pNDjWJv
UJw+xgaeLKnfUt3Mdqi/EyYD2cfFedyk0RVHF7iFXm9YvzBZuprJOSrDxEtgZ7ty9P5ynHS6BLIl
W5sFQl1j40Ki8Tu2ZqjgbwuG202ZYbVVPsgchvUBKZDMfNrbPgzBqk8TuOjYG/uCdaWVjBqbKZB7
qpvkZcBy06RcKTmUpcc/GgQUu7BDcNvXgEYakRAQLsTj0LM0EtSQdhjjorWmQfTwljK8ePq8z0ny
+qxZLvbLuExf26j4Ad6ePFEKJrQ7Anz2bbEFXYFcSOrqKwfYCk6LzznSipXXhydNzOPRRB2M9xhY
Fst2d+NMlv44B4a2QYGyj9tIAn6Jwl15eJpzt8sftQy+aB5OmBDK9KAQt+iXwaqb5gqOSbzW/VG/
2fobnmU0RGYpMNfcEmhs0vfXIoPHJT0RErGgzKKTQ5ITOst1FRjI/1DQHNieLztBZAD53PFAR5vC
XStIJQUPR8nCQ4aaVeF3DcX/umFlzgoJ2X3qED5k1zruehIDs8QTn2IjeIry4NhKtWZcLEuDSNO6
+kWYHvyw+IIdz9olZMnvK2t5BiZIZFYSifWE8iurkbS0kvtZONZu9tmsKMK3Xnq6JHxSHWVNCxSS
741N0gqoLbGrBJIf9H7kPxXaVws0Jj6p+b0mmzvNg8iFedClFGHElnly4XXYpjFMq0n7YnHG7vxG
fFNh6HqHCSkGl6/JKMJUxo9hhgvZdbTJSjeGDBhu87jQmL50SZ5gFSIEeaonsR9mfe+LybsmpUV6
BC3L7TQAQwit1xYE4mimUJTJRd1kJFP2Q/ETcnJKrMRj5A7xl7buT2jtqPGn9nCgFzati3wBUzg5
OlNaEZMNZW5KtzfYMmNFEm2/DSrD2Od9fuYK5l7tsv4bbRJbFrTK67zBNJ4P9s+ksOxLPaRs083h
mZolPWyEKtt6rKxXDyvHzO7wYue+vk2s/ns8aeHagNjMbAVi3ywRHICY2LWyKhoKJkxq1cU2Dv1D
KbGnpR7ikZ28i+3DccU7E69zVG5nOkLJxsr64mIROYWPSk9RgTHA7tj0kWFzEqCNzFJyRyUmFawn
hIChb1cwPBaomeXdcmh+BIIcc+R4+46WyRMxUrvBavpdjd59q3l0mfqKX+QvxrzOQXwia82HSyWj
MxILk6cehEeSV2MoeK/AfqD8Ijbhl80sZMD4GsmwHBrZCUVPsZyI2s2GrxYupMPoQDGuS1nJcvvh
b2R/5NkRaXrA+U3UqSR6CX96HXDIPecjFmCQF3khvkT2C0iRB8+UtV+k0SSE4/a3EiTbCPiGovoq
EE9jZIyXq4aKYmMPHilFwbCcTbfHIhpaLzGUxiuxpTOczXQ4dLlD37EIMoqS9M9yvM25MzyLmTZ2
CX+ZfJj+WwMNcu01cN7GOMqekxqogj4Xw3qNII9+kxzSlpztJGlbjLR6uGLy0g6ZP0AwnWrxLVls
/i70PZehNfu9uoa7A2k9jkaSgC1d150M+4sSK94FHn3HTi+XbbrY4jbISC13ciiHEpO7Y/9A68pp
L63giiu/JkrSRkgzpeTKu1vuW00Xi+8T0QNCMgjwbuO1DgGRdHIIwVXsadx+Qw2LtGeC2rMMaUt1
MU7dFQXQLeJzE61RGqbMUuh+UlSyGw8bLsD/HL1WIoqT3hJ0K/K6frbd+LtJbPYhHwbrIvrhNdUI
HuVv7Pgh30fA6nwbS998jMNi12SyD05axWOAadkI/Afa78lutNB56oIcOq7Q5Yu1hN4mrswnTRJv
k47w5Lazr/jXjXMXJa6MfN73kWxeS9UXa/dPvMH+TrW00CQlm6VbpvU7TceVSJ0IE86U1XQM+YEL
dY7mQk6tDRxkUxo1l0fzoDkshDUvby8DXiQJklEDqYXzro5CXAjSjKSG0KJPGFprvsLa0CE+W8zx
IexgE6m1B7NViGoQg8hS50SwMFSohpg9ibXz/JPqgPiyIVJ7aL8HN/a3lJWI3IxTMzjmMlxM7jPA
aLEsduzm6+R0EpauGdMKXfd00uXWRN3K/Af+weqBnjiMJFzIoUaflPKshtYTbkfOgn6Fpd3a9Sby
XjKmKUd6sbgQuvioE7B1YHMHtqwhDhpi2Y9a6jPUSkOT0R01fWjbjupTn+tnAaDsnvU+mV6++bK4
8BwmlKRKU2rYBAYnlQXCTRpOhxg8lWZ5L7qHD61GhU/7m7hQN030I9k6mNTAGi2OZDG56VvqVn9F
5ZReSquJP9tefPob72Z3q7yazUJDUo5ns9CyaAoseQCwTbSf1ZxSaASTsLLynmw0hYvXngHhpydQ
bNUTbggXfgtZ8MV5aNLu6rmfcKaLY9QsTc7pOD3MXkTEWwYggQkuOBnmUKxHAz7ER1qCWaYd1iDn
IbIFm0OxjO866DTBjqLJWGG16AREjyJPbeftJFj1UgcbJPZ0BAh/Vxu0rqzeUtnja5qp35O3eu1Y
WOTSwqHL3adn2n/NdEMUh1r0YOjpumN7NYaBBWv4qmJcmpSq9UBkzMqpCYgcW3YIlKWKbaOxyzL6
1HsoS8LfnaxPN6ibsw2mCEplPkywmAkhkCn1wnB6smDYYuwB17fbRdYTAR/7/HvtdPS9Vwfk8o4l
RkFxh8UAZHeE6E117fEGYDz2SkJdGn1j+iE1fxzAMC/aQsSyEZATKM7XP7YcqRqHkD1YdnMNNMpp
XTXyZnfTgwftfRvxh/Fp/RWP07fa6GY2hZC1MOJ/7VrCOfkKJwRy87OtY+q3yRsoLXmpto26FiwH
ISqVNn1x4vxYRZN7jH9StAnOAtQ/YH0Q+wB4vyc++ZueR2GrH3X+ITiHqLOXq+sP32urP0ZSMF8Y
zgoqWHVKUivbhfZPgGnNZSqLQtvWuRY9dnr6rRm5iI7MSKvFNcKbSK9DDXc29Zz4bC8J1zZrIDVs
vhcWAgPkPQasz2LmXGug9ukiemwLie9AQ7pLs/ToBBqRg6RN1JWPDS4fyk3n8LbVRLo3xdLs2fkP
m0VLTv0syK6Pp2/8KeaOvenWtyfiE8eovepN6Z16HKBaCta4mzv4SHpHpF3c2avo6Mjz1db9dk8E
HkssVYylOnhK4QTjWmiJjT8nNVWKOJ2JrNFh7SXt3YOkzOqozy4Ta56L3lCWiIM8ZivMz44R0PHR
RpDIbns4F6XNlu6gHOA22+Eji+dlXQvg17iyh633bmNC4XYlluVVtOF8tczxS+BHVGnqxdx6WiOu
Zd8/a2aXHcylj491GJzVJqiz4x9+OWpHo9ER0LRasKGKssrmVHuLcI+QRsU7ZWOq0nm5JcKLErfU
y9oOsENBvx9XW+vtCfV9qIMh2NcpVrPGdl5bk9oIIJifs6e1n0XZf6aiSjFEiGW3yNJiYC33Er35
0UxZC1gy9wNGw3LySwPUUYTsFzWlv4+RHd/UUPAJLoABCZzL11FSW/ep1U1Im9BsMx0x6mjMf4PH
TE5aVls39uVroALlFQKmsS0nTrUc3fEqrMaB0jdLCr3Wd7MMvRg17PQ+gtJ1E0lbqgPCXUhnQ2qG
V0/TpwPZPuUli2xrO8421jZJkW0QEO893f+UWt141ZbiEJusrMiO7A5lM+Sg2Yz0Kc9tNophRNql
Dh4pw3y/o9LqsJN+cls4x5o1Ex83NeL50BXGUxjAWeHtJ8k1p8I9D9ojdvlccrYkZSvBZsCtwjxP
bj/ezH5JHhDJHsGGGfhsBn3PRoHeg8kHnQ75C7SQdZNCWEmSwlm7EdIakSGero3qaMXpC4DocNvs
KKdFuH6k4ae4BX6OdaXIq4fMKa8eUZbSjdBkK9MFDasb1iZITXZ4ZTI+olV59WBp0Unlg51aXGFN
139VphUsFPtApzEj8zrJWyKEVCPqhJJHdzIxXa39BKCa9ARvPdN/0YfI3scA7vCX4/fFsQfMIEAc
WJKU1F1mPF8nlT/SqRIpybp7fWYHIlV5MwkNuFfKtevbtr0ONRejmQObDiMjM9aI8F4NiOmbQwot
8aMco27pTkN6a4A9Fl1dcRlpYh2yZiEkPXnKfF18mfnmJGwvN8P4y8pCFk+0RX+MS1NW6JCQ0Hgg
J1QnZ+/k2+LYI8VbjyXLWL8D56uGOqlhOA74FpUk2vQzoipDF7mlnrBGb7QUhEAz7rLppCoZYjGm
A4yrbgVaaYIEOrDJdQoMynRpVCQBPkrS49pkPxe0oLiwXqc4b+9UJcXeto0HICJEi3jerbIm/+Z6
scYn+qZ7JKMISkg4eW37KjTzm5bicS/yPIBUq9nPJBOvC7JhNii2sSnXkm0vN7ap3OIOU/BiDfos
1nbmVbtZH8ObT0LZrigIp+nDZ5TtLKyE9oiqSZzzcPkkIeR7K0z5R6THKElecSsDuvO19NKy/kcC
FxQXLxjhuNnDI8Icqo85p8bipxD+Ulb/WV7+VUlrvC3XE+rWNJx1pWyWLRLAwRPXdogDYOuPLSuS
e+kiAZ+ou56XRB+eKcrzLhe06XARjOsGRPZmCmJsqj1YkDYDI2Z15ngZOfdOVeJuBd65wfb1fe+a
QbMKy8ClM6d/aeYoP3f/DAt4GM7hrALgkIJVeKfNWAXqaW3WfAp21icCaq2HWQcM2yTZqsUWtVhl
c/PaoL6pW50hVn0JWMkH3V6vstGOVuioxS5w7AroH3q9beNTALch4rKTD9o9KZUBJxUNlH9oKAvk
KVRc+YNPgsjBJPt4Mm3AjgQv9cfSIrbeMxw8CDO1uThCHzfF48sIOeSkhnZs/FNqT58KGIe7UBqT
1RA51G3rLEPaLo/5MjMrYWkaJQl1bXnhUFcPQ/ZAfJHfvIKaMnJsgXXCDpOdHRDWBeCKjQALvLVy
VSp/5QzalR0tPB9QUwKx+OBhHLCfNYDkvMM64rmhR3mXsh0nGTNI4oNCvNSycI+bJVqPVloi5mU5
r1g+XZd5e5aoNxacNr89qvNrlHVfm2xs4RXUgnSOwr/NPlaaXoxoiS3BFxoKAUL3aM0XYVwrQn1o
l8bOGUEMqrs938CmXYZTgcxtWKmtz7AG0CVOqXGxhzQ/xVVg2Ujr6bV2MaJwUy77PgZjSrsz4c6Q
J+lRTfI9HxRYxQBUMgrT3Wu2O/d86FTebZ9VpMgOo99FTzZucpp4i8f2rvtqE8+2n6Q+DVY5GmSN
X6qYWpSo8lvTv/FRbw1vbO5J0dVPNM9/Fi3Sv4Z55ETDYFuGHQSDif82I/xyk/hZARmy88hZZJOD
JLefT34LZbuvR8LAYo0mgsr3bIwYKFUG8iGNps1ERXPL7DWcjKjN9sqBHgHDYrGdHidWRFQZ6BiX
sX6M2IafJtU4y5BFk83Woujz0F7KwemrrQME/oj0EouspL72hnasWN5j9afWrCc2lhALmGkk6StB
iKWnJDm9QhbfEhR2pUq91pN+PL/DJXLLoAKeMq/KBEA2+fzutj9OOmbDvvDQ27JkJkx6Wh7cMbbO
sanfWy/2NiQfkECtk7/SSHvHMvbNBp+dt1aYVUUXzDSXTkqGnSEyc+GR1elWZ9j12nEyxyE/yDaO
2pH28vLA5pZ5GwnohnrfeFJDkjvjyVnGpxpC7G9NMBaO/hqaBAYAub7QpFkosajMGWX0Zcybjlg8
U6xRgSxQgDT7Nvj5tAtwim4rRJ/8PyCDI755u7CCY9DKpB2kFjSR5ZAhgt+go2KpGVV7V64Jl4Jw
KseiVreqrPETvJ5gB3z/5BhZ+ODJAcQ13L5w0Q/FQgkvA52zIYDTu6P3bNf0tgG7TJZ77wkCsVzK
BSQvRdu4Q/mgSEke6RR0PRU5KXRHNJbzk2MW9iXJF7HjL4pWrhSg5pr5FLIjO/vpyOBOLj3hzyol
UEFshFThrWiibQUeOJT9lHKkkJfcWmufRdbzTDTVsJrlBzzKAVmrLKSwbyLUjYoxHTNl6DdklaUZ
zZF2EUlRiARO6ZJoxyAjIUXGaQw0Hu5tHfh01N1iV1ici3Q/iid8QtGhyMdiHUTO58FsHgnCaog3
u5j0y84KSlU7Gui9PmA3XQZfYs0zdkuNh8oNG4eqbIeODvUelkDZS1WDYfO3FqVHe2XBeobS/xd7
MbaQkLxPKY1J/GBVAwzhCup12zms85U+xGAyxiUw9oExPihUcyDLvr7EN9ne/APBubelYNbDiiaR
R4ScBmpAMMP1axqB+vTMFFtaC5jus4xoHRe7KnbsbOVoloXn2fLPI93Ms0VALT3s7SQTJz98UqGX
UGILlngdKM8uayxnE5TUcSNOECZwZ4GQZmdf4I/SkRFIhtgDSYtWR/BOgKwqDZq/AuaGXSXRFTBI
R4oy5WFqLdKiuWpQHfOApZAxqPWZszVNHFhuXXXXEMc+wX6FvXUGm1Q7j0sNUlqqgK5HqjtV5VfC
5t1dXgHsW9s9Ht4O1GlBKHsWfc+QsUDti53bWMbmuxMmqrHDpC28o3q0woMhPdKato+t+Clzl+E+
2oKC1Gi+mmwp8RXwxSgDM7zztX3tgvpLE9rGkyPMAtim7pBaggmjQxux9sLY2oul+DHPfFuHBEnb
yqixIc61xEAgxDU0rg2KuZT1OgHeOmepWojEUYiGM/JQJY+mvVn8HioUrentUgEyWETHEyO3gi01
TEBU9YLykF02yyFw411l4wtWgyOvUaIpPhk9Coe8jeQ/mfO0JW63dOH8Swv78hjE0VHd40N6TGxI
xSpQKzYlhJpKSbfglu4yTvpM66sHA1Hi3SMtFoMTbkzK5RWp7WsWUBNlXdzsZkJdQBZvSVLID5m1
PCpIZWfOTrHSy60L9e5W93jswiohl4iAomYgGwsQewTHkc7FItcTNqqJs1tb55D6/0HRMy1Z0Z2M
6fzvqkL7T1m28C0TST9uJKANvmX8oSVFAsaf29TZvoIjMtILOLikl657lJb9XLUPma3/KMLmhXX2
sKpGjAw0k81sE3lZdGCRfEb9NJ/aMm+wOlBRrnGe7DI95cTGiB2l9nqcqLezgwl27DB5S222ZUGE
052vumNMR2tk3eVyiq4c7I9wrEgxQpC00TziW6jdgLYKh+yUJofSwmme+jhY9MjpyBKldvB/2Duv
HsmRJFv/lUa/s5daADsLLEWojFSRqipeiJTUWgX56+/nWd07ldl1q2aA+7LAne7OyQxBOl2Ym5sd
O+cEvPa9RL86AfF1yPnA8o5Z/nk3OZ+x28C2LUvRdNnSKKWTtU/dJLCe1ukUNcgxlfAi20SN33+k
AgHRScnXnrosNhqAA2RcMzL0qMMfanLZF1UH9smRNfiVzL66G+OQ9dGmX2zExXYUv5peKS0bB15g
U4XYHQQCeuPvkcj330azIzSDQoWaklLLwvyGoOd4+f4Dzp/pkpiE7pVKDgO+eIOan/GyFT/6rn5O
rMZPqErdNkL+qgXTezE1+s5hD4eCmpdqtUp8pdTTtSVeQyapPE8kB0YTa9pnMmEhXWR5//lnQ+7P
H9K6JiJD+e+3ej2JkuD3PxXxm9x97ZdmTY+lTKSmvp9HA4yD0tV+Xy83CLZU+7Fq9AuSB5Ry9WH7
wKi2ZEDY2PMTkl+NPj6ADFgLKvavWGx7NXDGW3ctamZjSe7REmrHjvhhlzE7jd1AcpxM6CQmBOLd
REV1fnHKnlUPrc4OdZ8/f5QJKJX3yfEfH6r6uv/6T/5+ruoZqn7igR///K/z5LkFWvPW/6f42v98
7NOn/Jv/vv3trWp/O79Z3f70k7dVwb+fP/Lh2jThzyb6j/3jhz+CknDcfD28tvPhtRvy/r0dlCiK
T/6rb/72+n6V27l+/cfvz9VQ9uJqUVKVv//5lig0RQT9u6Ukrv/nmxePBd87r8rH5+pvX3h97Pp/
/G79oRuKZjuQzRmUQzg2l5pe/3xH1vHgDJgUKeMh9Pf7b0CC+/gfv+vaH5apaYYjw9enkvelxLKr
yPB/e0sFr4tgpqqbMl/8/a8Hv/qGpP42bD+u1VSNj1UIlBhSUIigpkGtpgPg3hGI7O+qEE5YoDSt
59EFvwatcQmNo41cbui35skfbyCZmcn7osHcrIsJDbYL4sUupMJQWwzW2oweVPlNjWCerojJB9pw
PdaPUX5utV+AeujdTWZeKyb0mVu58SjqPzU1dTl3iE4ZzyU7qb1V023+7JzOUiNIM69TNtlc+/EN
wZprDvOEY8iSl/BCeqrCefDOsnYpARwKiLRlm7ar3r6oSGHJdjDglokDUNDOket0Z4NOSAFtRbQZ
gK4Mbracm7Wf8c0mOJNUIP6vCfwc8KqblqcgWMiBoDhKOeGl20j7mk8r40sp7ZJrqtchIJNn13gA
UA5jiAILdISCJCEtSq21BnWAuzilCGmdf7WNM2CW02O1TvZAr97CmwlzB4OG7Zbx2mm30KWnG/04
zHtAyPEK3I5PwVPlngaggn61PlB677aeBYy22ptv5PsU0h7lhTLhhrs1+GY3og40gOdyQ3LzBtlO
iI4eiXJuI4p9LuszeQPKzJY2RBvGdY1Slcv+YqBzTem2XLtEpHUShpxsnPOR9gA3bu+sJzOnJOSr
AfQpvwnDq6k/JOqtbpwBG0aijtL4Hhxx5ulPKAcZkpsHcBskKXk1V0G/dwBDTJJgDZBKGt1C+Js+
2iEKxYGPeM8zGN1sj8RDuVyoYTCYK63wkFSZd3m7JYfRqRBB+b3QaYLGG8k9z7ipX/Q3WMmV5+Ic
wscroj/7Ub8kG0zlrx692l1XCnbb67AizpR2ugEqV7ufh108+MaSvjl1NyFKX3zzJv4tS/hjy/XB
KP7rZnD9Wgk70v0vMISioO0//jI3f7ODa2xx2b3O31tC8Y1vhlBS/8COwiNAiQfJE13Fcv1pCXnL
tHTbImSPBZIBlvPWX6bQ+QPuIhnRcAvMH6XleCV/mULnD83hfzgtClB13v73TOGHSgjKTbDAJDhV
WVE1zQJ++NES4vxUTuFQVRdXkZcCSbPUZ5wbP3GuFtJ1pdJ4oXmfTftBu+KI5DohKOynccSSoAal
Jddpm0JQc0XKoC1TeBtTt5Xvk/m5B0z5Xb/+acZ/g//9qkrKvvvH73THd2Uyf2uqKX9sKqckStDr
HHLI8di1+245jiRZUw3A+LBHcOEXtyNG9aMb6vDiCs4FaJ2Fh/3dLpHPYVFDjXxyRb/0U7vRgRmL
3/MiQkZgX+7RFR0hY+YcrpfPbX196qGqHPdOvO/yh766nptnuMyhYqEGU3FpdIECmiT5M0HR+yl5
mCYJfk/S/xRDcZFSvVf71qPvpSYOTqf7WYJkK36wkn0xPWd8QjGep/bZjK4bKUVaa/FhB3W53aRk
EPM1nrjKUN+rsNsW+yZ/SKoWhYiMOoVNfno+FdcpGmcJnyX8dNP0KxKOi/lMyNBj3NXh3jaiwFSf
EYCfTvdQ04trkykTHB/g96ZVHz7Tuuz0HGEs22cCncinIdterSXpnD7INUQS9lq2XwwOUx2YJHRC
6/EZoh9ce0S79dpLFNANIA6g28mre9O+V5NrG8VT5FoJ0D1L0X7gNYpCJwC+F+Gb0d9X5pWE3l7y
nDfg2zmTpfW9YB/tzbNwBuuZPNsouvOiZUouqWW52OdlQ/XYlY4s7TzdR6i6RdG+ZDA0SwbUz7SO
oMLew81HfpOOle6lbjUUIJqQAyVeMdlPCgg88ckC7aUcDFh5hiJHOj9PKI6wNkQ/jsZZFG+4owUB
otPet/mD+IYe3ofxRqJnNFxftwd0DH+npcxnJ51oOStqhoJT8sd6nyM+DZ1jx+GTpykJ6ivFhucV
PSbiJjUEqtME036YrqGIhfsGUhvwixb/NfK97ZAFgI+xfyZtLFagaL9sPpUA/ljRknMl00xu2Cj3
/QmCI4AjSnrN7Q0AbWL+Gdpzq1+J5V/zkeqasW+HZ3HrWPAR6fcJM160i09NEZdsGDMgBcme1vMM
zEwmTl8DTHjGSCS54sI8MJFT5eUsPCuna8TAQC7AWHiddrdCcI+ka7tn1HhFnfgDESnN1Ula/txi
vFfO/bOy7pvJsKmnVGTKc01VwS5/v4KBgBAQ6vqTq6BmkxSqN98RSAzVo0RQkURcmpSsL6xduu/7
BBk8FHtLaK+LI6ARir1CqBkKn5FINWZFuQ9tZMOOOsJvP2/oR/KQb+10DNnUHUUV7u2ndhJ9TeGZ
wbRx0Har7si/FPsJ00aWHnOnwwH/8ztSEv8D64ZjTg6RvQkX/ZM57Xs4jSZmk2vLO4Uqh7A0XXku
vH5ah3WP61RsHCjAlR4+Mth+QxNuUpC1yN33xgEKQVgD3nuCVIcbTkIzCS0JJYHk72h1BOh1v5oP
4lv8lXSUo28Az3rvn04MEhSl54wHaaKoo8/9CSzxgriSNmu+uHZDMRBs17hY1KyRIy8cpEgbwy27
Y6L17kjosstvFhOiSnUP3NwDEwTXpMemQDAfGbp4NhC/PfT9Uekg6e+OfCAPjyqwdpolyTynjfKc
zQOaOlBW2SvgYIodIMqRAR8ntUg2zlr0KB5J9EekHSg9com6kUi94T6WcmjzR2BO7ojbKRptGO+a
gClKQkqjeCAqiOIex1qBNm+/VPGWaKuLFggg3AMjLHq3Xd7Hm65MeSybDoKV1sfyTdBGM/C8EQOo
IxcrXhDNov8VHrtAe8U68HYr8eCqr8iHpD0ydgyO6DC7PlaoegqNQrmXRbDQxRVZhW20HVtGMn6x
lWCg3HQGMFzPPBjtUjJrC6SCqrHerecDVxuX96EudRL8a7Nbi96Ae6uGwZMrZxk4HTqF5tGpDc/C
pxwT5C2B8hOiN+8rrrKRtGYCI0mLfjZXHwsvIhGbVqUHTen7U8UTCUOqB0WPshWAQCB7cBT9rlHT
1oLxRk/OSF3RdhrzPkHR3c1lwq5t/z5ARa96ncSKoUHidfH3qZGCPgdEOR/rk32L4J8hPTqVgVTd
c1jvWioxXybqVhhnMWqtwuWmfROr4v8GSV6J/hNPwniL+4gpOKER5otfxKfhzXWRQwzEPBVToBPy
uynHrol6nWOLIeQ3OpFRo0gQZTMGkXMdcSPxhtKu1eoo+ka4Lxl7isxqS0si6Dwns4RBOJlHMydc
ah5YWGJyFClzlyZlArww0+CZdSc28017EaZHtr6xWdf1WoPFtRj5DOkUoXmmApdUiBhj4hjUB707
igaPnRicwY3l0mNCUe5EevK46AUyVrpbaUj7sTQxRqKFNLanh8cMEqj8qNJWXhHNjpwDDKl+zMhS
i/8+HIjSyDymVXrCeImZRvTx/TlPQxNUhhBaCwMl5jClHcqOadWtDWDdwvCKe9WQ6Yu5OCQMK71q
U9kvVpSYOS1nRhqbcwqkY1tOVTy1NPEFhmPOmf0ilNtEq6mg7qY9SvYxUhkwjIp4KjTN0QjTfNa6
jKVgXCQd8V/7kpZk4exWYLeHg2iAuGYt5xtxPT05hip+GiNvcARs7XAz4H/GLd2fKUAfEOqi20oW
32hAdJcc6RxWhniIXCyUaS22mwzVQ7EKxLMMTFXxdpEzhRlKvqO0CJ2b7mTiewu7pzL36HJJwQ7O
h0rvyWtinLFXYfSU96sMokTRmaK1NF+80crntvomo8Qu3hD7GtNIk3VhdpbihlaRR6bQgiqJdi+2
O2GhmFyddKgknAoGgHkkulJSj05OvbgFl47C0tEAVDGWy+GE0bBHIIU0U+xSyMx5sN69z5nQqQPb
KnzR92JosEQqJjiqb8SjivFiVTjsC+IOYqct3qeQGHPigZ4wqLSry9g41CaQV2Y2+KLjUVGzMqIA
SHYxhxX2EKNZMwt4OCGea6vd2nYeU+kq0SDIDCG4oVHii8O0zlkj4u4UiPqch1zQ4YYUTKoidgaH
BxF9LTYwPUJc0DCQBdF88ZALG2JDaQhdm9sqcRRWEPuFmGNi/1DxDHlLWEVAn3rooynmmxYcc1Hh
SQuZnS+gTYheyIQ51XerJyYgQyBaM3MjYQQdzLroeTjRmaMHMTts+rli120KyjnE+sk0MC79Wmyf
3PB9OOgosSGwS7TgWYXZE1vXt01jwF0Vm7JxYlDYZ97tK6+JrfKEnqDY1cVuFLdH1p3YrzFmfFXK
VYqj6HRFbJ1hXfgxa4KljPGbu72wgTK9Ly7NG9HpyE/mpcWCEItCvF4bvNceZ1Z5pNFE4Jkw30DJ
lLrLlHn3TB+DG1UEeVmS0lHcWbgJCdZJTHOxRYsHEXYtGwDmY8fEHs7NxOgwYCrdLQzHzz2iHx33
7HcaF1s2KAVQPx33BPXU5MBP6ZZh7wJM8MSWIBwRnlFmd+wyHKThfdsWbpqYU2y24lf6jycuOAnP
0c2i78X2Jdbz+9qec7E5s76+baeOwpUYL/F1bVyOYuEK29FEjw7wImp4WKY2Cp0GD4tZE7NQmHty
XIHYbw1E2cVOCwmX22IXp/Jo4MieDqJXxIuCdJNZFPVMVTqpRUDw5x2lfWRPePdWbdNUiO1aiqxB
oPDRq1Zjst4yKXC3gHNGPD8bCnNHbLp9Cq11+3VAvNw8GrC9tsKXFbuosEMmW7aY/+J3St2/2SY6
GGvrCDkngrBiCxELUhg94WLQr9aioul2+PlDKJ9oFP96Cpt6RNOwSMJ8Gm51PMG1YgKrEROL0aap
ifK1tNeWxVyXxcymtEr0KA6HeEpJmBzrOGN/hdvCR8Suz8fwVOoXyToMEQ4KH8QzFPud1eKEYL+F
Q8PZgdtAeOBy+BArxOi0d+OyRDdlF6+0kRzIgjpo4U3mUYzzhKqumHziP2Exhf/HjdST7kPO54md
CQ9COELiHbFDMr+ESQU2+u5nYBp15op4Sewz7zYY45lnt5YSnOQncQUEazl9SoHwDIQTOHTyqgyx
b+ZB+KLvT83HhDOJN8Os4zfcGw4IbSAmodhuxN4o9tD3nvq2OIWbopL2kyRM5DcHRzMvVBsb8W3D
FBNXbJJ9UfjCoxD7iNgAxL5BSMrts5dWgePEOGKIxLGBTSKhz4W/3vN8wqRJKc4w/1FQm6J8Y3JO
Hp0w4FAhrox9EY5JKO+FhcfSCLNt6e/toUzdF3Fs60qsE+0g9kBhf2u2H5qLs1OlukvBqrDifJ36
nECWD+xK4hkNep8XpeRG7MRiLCc72wg3QOyc3B7DKYZf2Eq+8vNp+4OQlC2D0WLOwgAK3dTHpZdN
uTaG8CcIk4Mt4l+xw4kdg7uKLeDnt/vRAdomJ2roZGqIEX4+mOrUsthj8u1+Yp5FxF+Y8Uw1MQQc
a4QP2ZcOezIVvN1Om8ELY7vperu6xJHCpRFHPXqZkZzZ/sFvHX/eyB/1iSWbBrkjCxJOEXz9/pAf
h4OmZyEVmqxT4af3MI7g/AgPguGnX95v9/9D4SKz+IucoEOQ4Ceh8OSpfRTwww+xcL7yZyzc+IMR
IhrOMrOoiH8PeH/LCkq8ZZoaNGqMIhPNkrX/iYVrJiF0w0bPxyYkLls229GfsXDxFnhfkxA6lFvs
HP9WLBxMxMeQCCF4YJyyaCAznkDMp5kERUqcGnX1RoAy3i7b+rY4KF96yHB7z4YTxzeDF4o5dwRX
98pmaNxqDQxsY505Z/OrsR9f+m191V2Ut/lWusxf0heQe5v8dokD63m670O3eewCWOa3kGMFzkb1
6m200QPnbNmOL1DEW6rbeNEOX+C62ZmP8ZX+lmyqc2OvPjpk5lFjhGnpvr3t991OWoGJuETKflX6
YB+32b16Xe+nILxOt9qqOiAlGuRXc9Bct7FbQfp/WwQU20KBvEKh63q6mxAiQ572etlDrLsngLdt
DtKl9qzuICVZEUfYm2uKAlfNOvT7TRbIO7hBPPMtvap2tPJCO7M24X1xkOByfrbfJBJ0NgdAL4Ke
AnoPt4EBsvPtXbMLuSmm8NJZGRv5LjpdNrvauXoazpNdwWWjCxQ0ds7lfE8X7nmGNzUoV0i1usnO
9KheOCsvgZ25iNjfhLfqlhJzL/Y675YDQkAt0V7eafvYHz15FV/Yt6iZr7IAOnif/XI9vZbhqkUw
+wtShTtl5awICGyG8/C6pf5cOguP1iZb6zdCZfk6Rg8It3jF3gIgsPegcspkku6bIT5vQAs/IZ+i
UfN1BiDeA9yxOp1BOQBzxDx5OPlf+5u59AGwTqZrfCEpu0mu67NmjfxQuoXv3De9lOciOkG3pNt4
C6JrU62jMwr1b9lQLopz+4o7PDjoTLlyEG/Jvtp0e7ZO1qZvHbRNw3HrBR4f6SE7A8W1tt/mc7aZ
8cE5UDz6oJ31N+hgEWSK1wu2V944NJRz3Ea+oOArkP16PXjKani0d/MOTVrfMYPiTLmUbpifo5fE
JcQ9G2uluNU53/cTT3WjlXkGxkpeWYzImmDRV/Zqt7ker+CoECG7CzqtKD3TP20IJFDppaCEtkLH
RSpWsBaTwFxBxlq4xROcun6zhqMq9aLzq8Jzda86pKvFzVfWJn9Z9bcgYs17YGdRej5RRLw7Vsgy
u3YQeiSKAzWAiYEi+XVzLM6Xs3LVo0bgRghpcImXlGkke6ftCRoI5dJsIsTl9hkxPJdCZcX8MpCR
cvo3SaVuw3kjlG/gNQDi1jYn7bx3r567lcXhKCg3ja/7YUddrafdjdfzjXHHfg7tUQ1QXvbQ1MzR
OGeHeR782D3d5QGYx01bBZSRzojrjB6kTgabHf6iRh44La+UR6l7QUiXAuQkp8hS03xJcpMr+ctk
brJhraVbAjQAEuSvtnIzoHosI9XzGH2tQr+jjrG7lIBD2cMKMrA0kDn6utNlPvshuoW9n9yliJST
CVLRWQS1Jr1Gfhm59XJMdDkoGkpH/Agp24eBMoBDosNQduYE9l4KljNUlWHMOV1R4FE+kQ5IzI1F
maLQLoTzx+2+njx07gIQvp7tR4pvxmeasnGWgDAYHQpxNCAdKIPnwkC84EiORyHIgaR2+Bwm+Upb
aWjZbYr46qS4/bhTg+ze5DNf9TNLPS/vmmJbPAwPyYL4IVJMm3rirOlOa/m8tU3vaJlAxtzuPotX
pnnfZytHfugit9pM9FDvCVVrcbT0ly8DuvUL3GJetp2dR5gk5hsNofjNdDPdWPeMCUqt3umiP1BF
1NUURrntrr/O/Btrq4CKczmyVTYcJy8xtHjOdST500P3IF9zZBlXsgr7/Yok4HqQvI02+OWddGUf
us2L41OKDdCcMogaCY5HuDgkqNK+NJdDBkJhZYTTuRIdypV2OUQUDLglp4a7gXKepLHWqpl61UgF
7zPKNWu4fxCF2iZ+7jGmhymYAzOcPeucotjMjW+5zpfciyEqEEHxFegDxZfiHYLy9bnqnJtPUJG4
iZ8Go5OzgbHskHTzSvNBSzhrrhtzDBRCb7MLmMGG60v3MQ/MDsDU0j1l2MVXwt8mR4XiPPkil1+U
y5bwebSlpmeI9t2bRiKlqZ+N9s65NLKzAVqqvS6vfYr/3eTSGODU9e7GIJieiy4wYTtSvNSF3VZ/
iJaX8VzBea5r1YfbhZzg+Wh72EbIpF0B/F9nvHE9rPoUUcmRk3aSyFcYfJgCnqHaWWyqthOdYFDx
ACXbdF4OfnYTpp5U43IH5RrdBcoft5MPeu3JPtgXFllJvz9vQNeUrvrEj/4838378NLwCr95Ahay
5VYMau2ZQb6HWrKD/meDAAXGWT/G2+EJvYnpbHjSrqaNfsahAjDwCY2dq2pvoy3zZTKulA10fz6V
ZK6CbDuq8ac1v8S6K2/IxIYxE41KItA8vVcnXjIgh7Ex7MDKoMXZpskuXPyh2vTGw0R06GWAbJBS
BI8TGQUiGITstAIrt4t3TDJm83hOJRFR8GGT+I/2BrdcqVamvZrMXdhfydUunzx4+F/kFq6DbyyV
/6/d3v9FuA5VnHb+797s/Wv7mpRJ1L/+9t/t41PSPcevvwVF0j72r987uO+X+ebhGuYfmuWoNtgM
qFzxZXEgvzm4hvKHQaYCXlrdNoHkikzkn1gP1fwDp9bWHb6p27Ju/hP2pgIR0UDwgh9R0MHSOdr8
hUP5F2BvnzJ+lvC9bRV8tCwT7SDw8cm9NVXTqa0UhRo7TTXSKM05laccoh1IY/Vw3CzQP61iqpRO
Y/GQ6XHBpLZFJClimY79uIrV5joHKrz5rl9/AOxQPvrd3xqmGwb0h7psCrzFxxNcoTqFUUF55hsc
I8mbGeNGMbPwSsmXy2ZUDpJhPxCxO6vTNkZsPTtITaT/Ai/9MQX7ZxvoE4eDtQPY41MbGgSvKRG1
IeYqkBrokV03K1eWknE9tcnTIsXKVilSw+/UMtv+/Pl/dGuDo4/BiV4Hm/gpEgVTBGGoQuHWTRET
ho6mQDPGeT1zkh5hzR6HSiIaPFxbTpP84rEVDlbfoWrEc1PzqUM7q/DYAJI+pYHbRqo7Cw4P4buP
CO9+PTmk4QwDt68tpJVijzXSyFSKdjTRrcdw2jvJOAQOKnxWV7k/74r3jPw/M/bfmmOqmsWKEAvi
8zBYi6Zl0wx0cOKoj+OtXxh1Om+dplPOE6jBc7uHXU5LZHfs2Y/lCYFclIym2l5+MSv/PirU18rg
UWVwVjrY8I+TcgwzZGcMA2HuDmVBc5Jx9ZHkvFjwl0ozyyDc1xGI1YY71QyLX/SDmG2fuoG0vKna
/IOuiCVG7TvoUQXpAIon6uC3EPOuEP5+IkQmb51IFkmtarj4ebd/ZCB+73WTOQCfvmGAsjU/zUDE
6Oy6lIEQVpE+utFUgak06udBle9RodyHkdP8AnevfMTdf7ulBfrAchzIj4lpfXzCeKQOEJ3FwVe0
eYY81DY4jzoZ6SQoMChgI82REXbVsmCKSPFrjVeVlbouEObxwjrzVMn5lbKA+oNet22QyfCMEO8i
2PCxTVC+avWCkfEdy7BgOpK6s6mhimkqiAc26C9v0voEXXCEkWqya9M+ofpnd/eKRmFNMaM35GAx
r2BCqj3DQfgdWJN8dpp1QFlSjCef6vIqr+12Mx7S3ECFeLJKJTCHDvAmH//5oGp/W9oAB2XCJkRP
sPzO+/vfTaJWNRqzafrWrx0EtMmebbLYhI1tQCS0JOLit8rpsVBhgI3j5ejUX+GFQUmJ+o9t0gPr
l6hsCU31PjdmgPdK8QjBymnVWzYu3WBdNqaqwhXQOTuiMxaYDKPdqrJx7zhZTLUugKioGmZSPOCH
x6mBU7la7HMtnIygzarg5w/7Hq7/sGJElQuWA/gMmxvY8o9jN8yzousUpPrNQjK5jkpkhSjMh0BX
IrqrGuXxJH5bmj4wimw5e2qNpN2d1OW+aE4xsdykCjpTtXaQNdUMnH2rqVpxlpW7Nvqinhpl7Szx
oclGJCYshUBonMPKpd5K1PVS6pMQnoAfCuxeFPrmpK9jxYxWShTDsp/A+xIjrcOZmOK12TBhVawn
iP8tQpTG4qR3Sju/UL+0s7Kq+jLIyUWRL/ovpsPHMCkLzkTrCn0CFApUgwTXpzVu1GWyQA7ek3bo
xlV9sggOiaexQjULFD0pwGfRHts5Rb9Q7ND+Zl64NaE1zAtge/Hz49joeR/pltlCXG+koJbn+NVA
vo6UNFxHoXQ+lWMc9AiBr7OlP3lIQIH+yPrUjzvT9iIrot7NyJ21VIeg82tTDypyrGdGLAiXl9Ny
EcXYEVUtWr8q7E1hNjF11/1rL7Q0ZmW6MzmFgd3gSCxJEqeFqoaHFr2zbZIX22kws7PaZjdJ7RM0
+vY0g8lu9F9M0L/vbCa+nWIbrEgNpuzPygcmEGA02pCibCEtO0+pDbOQGEn0BpKXjjzKAgzVtYwR
EK09dKsyGRKfUrZ6xSaY/SKFp/x9RIiVCzyyAbaVgOunydDZ1pRSxzSTbFS6tZ7khxDA5BXRxO6B
6sVoA+jTADlaUBpWSa+hWmdbI46Oo0qgITFbL59yaaVCHeeO1mj/Yuv9mx02dVVVcEjwVJmvhmj9
d4ZrtpAdH3On9yHZ2Zq5yv6gMEmzuCXOJ9jjfm477L8bSjoCIiPhA2k6rsfH+4Vo6p0Q9xuQUtYu
60TaOqfFuo4GabguZZj0YmihvDFJMqgxyGAVZTkEI9w9/qQQGdOcjiDVkG1GOKMSGXLygtTYrCnN
uQUdOrQtsaRC31WG27ga2vMkNCidXOYvJVxlqy5KdSqBTQ2ZP0OCmz0lYmdPYguKkMbEUtfxcGHo
ShAzha6n5LSlvCy71yp93+okeYv+FF5Oqnno2/y0he7J3E5LXLpsL8tdcao56HYOIaDE1NnIkj31
bMnXsluxCwpcSRFtqdWuXcjym7U+R3CMIwHUJNRrdItcf7WAejtxNANInfbJWJc3utwGpz6u1lrG
b71SGkGo3lmIkPg21Kk3UJo07jtHhUk1q1e24bCXrRwNMj0qtrFmrN9lANi6gj6K67PF0qhtEbK2
Px9WVWXYPm4JgBvRZGFQFTyMzxavMFVpgYGImABMWCuznkguntQ0yCQr97JSJU9kRzuLkol1roCL
bUPV9Iax8btFUlF1VPrzTLXglEuIa0oWAsQhYrJXvaHHzxqsJiVB4bKPR7DSo7P+ReP/bq51VJ8w
GToOKB6ZeLjv1gCwdFtJ0OTz53jRL+tCx/tMyS3qMgwfEXLBst1ubaN7kRSy6cZoKXdd8aQhVCXw
SJM7NwslJ30T7U4EfaK6VrbA1k1wOIYRzDO0Bu0MKjyNX0pojfadPUmeeRoIZCzg9FT7RFlLNXS/
sILqD5YayRWhb4KryZbw6bHyU9+YHCEnuK7TSyRpodYz3SaTy/VJtV5OtiJDSKBt7T5p76J42UNC
/gpPinzZWsXWKnpCnx1kCJJuLuTAM3QChsBGBPk8GZ2jM6j5A0x/T40al97PB+RbeurTfMJ6mzaH
cQsrToHaxyEpUBKyx5DdCEHvdNsmfbmGP0q+stUmB5HuGPfUhmeYbx35aLSjPIPydq+MddhEAVN3
04XCCZB69O5igajXi3Ttq4kqNxTW6YXdyyZluDCSVTUoALOZqP0cwhski1rO6tJTigSgr4cCpz1H
l2XF1jidZt/p56tILG2HCrFEzohmnXKCTfNrZEo7S4L3UnUCvcne7FMK7dUYPoxac69PjeLaRviq
587T0kboV4zqSwKd4yqcKMqenebNnlBfH+MIdy/sX1O12oAHSf027CEYCQnbQVKkjxSFwU56rRGj
jpvTGFRlZvqtAyWTS22gvpJ0294YY/lgF/nsZibJchmecMQfHXSTBbdr6KXDaQ6GdLbpxvIaoVHb
nXUZVVMk1SZdITrbJW8RogdBkRuGX0304pSfh118my8jNJhDuu8GBc+r7pWggJ/sZBrytjIpW8i/
onlWXgzRbdM0ywWItKzvpcvRIeSsq2SqzBbT0yPs60mnZgnm2iEu3lFAVtjVVxSem6CfAd4jo+gS
fmRVOKd1OufZRqqgGyVGe4LJs6yoUldnk/I/WOZVrSH3p4Q0tTVI7YnBzvqdpejgHRSB4mnGxJsi
dg+pmgMWYg/2icB5KndreHrnTZ4OQTZq9W5Uh81iUHceEqEEE9RuzEGBlmzAjOqxDNbQDJKG4r8O
fQXqQIrCy2/ZQQjq21a+XqRs28lOTTUj4ehJg+SjqA5c58Km7t7tOmadkn21NolRvgDAUYGDpx11
GtkOmaYhUMsJOZ5JX6WR9IZEsg8pG5whBeUZBK7gerX9ysBtlMM6CvRiLNy6EbH55JStekdb1Wqz
16KiD9IZogQj9UKE8fxkKlansFtwI5C9OYGOOUHmT6Wduc41cigTBRVjS6qtPTjayQwydXyjJPNm
asYzPc3RWF6I8cYU41XjpOK3L4+gr9Cky7N7qAWvC12dgzhsB/9Uk1yNl+tWlnRAg4njT2qxq5zO
G/HHoFMd4/UQjsdpRteD8E8aVOgcy0tVbRRg01GVnFXQGnjTbMyBk5obpKSA9kla5pkdqcg4JYyN
VDPQwJpCEZkTe2kJEjQoQCGw9boeosoa/V49LoOqAWckVVRY5ybJpzxVbzIKxr2M6gr0mIAPzk28
ITPZ+E49UTqeSSx5RVp3MItD3N5bFyBnrAstUm/mUf5iRaESWJM6XEKqVhqz38AdAqGf8pR3pSeP
5lst1wK8iQ51MWNzdZLWwynbFC07RFsteDAnsiKqlexyI/cUQKFo+jrrpePAqBQaQg5qhRYIVB2u
XCKvRPWkHeOYjhSkDtpblWQPUiOxTTpBXUVUuuYFVBlJgob4xO6kXpdWAdVQv47LbtgIMjRqBODk
bVtbBO7rh2Ep9RUzaKF0rHlus03OGYCV18VgROttAoKtNAXFgwYnPPXhoMMGZbtQyu1GliORYKS8
ZlxGv+8YJWhkQ1wKtK5g5+oWDbx4uFM7dnq9A2/HMe3xZDh3U025Zl4bNUuwJPBeKNFGHYfbVRWj
TTGEwwBdSaGt7KHfN2Z/L5Xqi1V0t/1M3ElPoBGvmsY10VQAzkV1jKSjW3aaNFJlJFalRszkC7Wg
WCYzanCd9bC1dSnajE0PmFZyCA4QUEB50e/0JWbFQMzthMvitld1/H/YO4/lupFuS79QQwGbAKbH
W3pSIicIysH7TJh8+v5AVV1VVdw/omvWHX1rwJIonsPjkLlz77W+BfRzHmIupvbchU22K7rhxQBK
sy0MSlFE1CVOUWURpJGR59ytpaWYHGbc4chKPcSYeFwExGDGEF8vAFfA+pti9m/Hpn6VZrJFY7ib
yXbjeFQSszDVAEzLlRqYCmmvgm/YGGu7Ce+z0bvJJmJOI6fatDy8teNCX07YItoeTlAWv/ZEV3FA
YHBi5yWhstNbapJGnoczWu0pRCOX37DoVXu714+ljt46Irw2oidWOpLfOn+B5w55t2rEBBZ7mdbo
fG1Ik0u1fNJZQVx7zlMtIn2uRfOTaWpP6CrjJIbCzoznbU5FBUoRLv0AV0wmE/rogomhqQNiXvdd
atC68wof6aS8J0dzgVNmP2wVfQeLLHcDaVTQs7aOTpB/fUB3EDFU2doffWY9k1fQl1EXv/KBx5Vc
wb6+E9J/6SNmWSnF27brGA23kuZN2OUYqz1yiOZCPsPTUOt8wnPC+Dqt3uKSvkDtdekaYpWDqo+Y
rLhkBtb5gcd641+Nzjp77eL20tFIgV3fZLJ4602Uv5meHtQoBijwo4s7xFoPvZiwg3Fde/lLXd47
0vnaEJUYzM3K9CGAkzhYrcnqzdNq3BjAt6ap/KlUyjzWCsFsMDZ1GofwrwB2dOtDEqyqGxGYL3PL
sND9LAh/X+XycZpSAmPLKuPLl55eAZ9/ZNhGn15ChanKsQooblGwc23sz7H1I8iWLFdHPfl63NiN
fdfMNPNU7m5nQiFRxPHWGUFxm0nuOAoh9dDic80FHz0dJj441uizlzlEU0CjN7SL4N1GNOPwe5zw
R8G5fvITzlgOyGQb4R8UZoZiHXAOIJvM72GcmJ7iempZO13e1KohHxRLYonMz7JiZ5WWGZQfLyrW
nfdih9GX2fduJ8x0y0/k9oTIgm4vZiDzFWAWZfVp4ClAv2Y+qL2em9ZLdBlKCimGj3hXcmC8bbzs
Rx3zZhV+A07EHFVlt/HA/mc9+v1ks2taiAbq7LXsdQhUyhs3QDmOQP4fXS1fJiB5fjGRiV3pb51C
0JZ65NafQmUcc8/9OqVIyYfSnlEiW3uhRpCrmEminByXoIyujfuTD8lbCHADD4qNgymGKu+62Cy7
jNe4VoA9+sPcR+TcKUAD0j1EXHwxSDagjUm4YUv85iOdM3J8nebAvhP2z37Vc2Yt7e4KjSoE4oaS
08mC88cXGQTPvWuV+4+/9QkhDQ6MvE3SCNhbCdCcPobfgbEohiSYn+j/6BOLs2fCB8eg0TIDWM2i
sC5S909MZ4xLlRbBKp5pBculFKyHbWyThhWj9Bi96mAroMyTsKO172YsfL54Mnmd1iropnVGyN8s
UBitzNHDyBP3lDnxF6ohNF19ehQlDGsnYZaf9jZkJy4VtOZzsPITO9n47VRsI0rwayT91zSAEtty
joXH70cr2Fv6xjPgrVKwbjDW4GOsvHKXc1RMDVYq8F1Iw3zUqGPUkdIyAotObmMjfQ+J+YRs7oAm
aP0fkryJs1Pr8hS2jXfI8gJhPAXgNp/WzWTkUB+EvSFHwj1p3Is7I/MfI1UMl+BlQox5FWX62Huz
eGz1lG1jC8U+u+mbV5L76suDm1nOnZNU7k1kITQifWXtl02y60p/p0YuKS2I8ClFdYVqVV3DjsN3
K0Z4/oG8yax63NfuuE2zoDg7s72NB7O55KM6ujm/LWc8CrQnro61NKeVKkr4hFzEK44M8aFm8l0L
cTQSyqjcGGmo+pm4q5z21k34cHeD0e3Qjeu9oax4Z8T3cTj96KfRvygA2092j0Qig6BetarY13Ft
XsgQoqKO+b5pkpJa1Sa5jWzJZzvO7jlGyHVXFv29LGHGhPZTI0nsqpQcn7oe8mg8ju+iSM7muITK
u8FXt8Og3afmHn9I8HlGuDTFHuskeIVDOSfRTTgfqgQw4qiCAMBFh7EQwGlaRvXZanW1pY8h1naa
yAvoW5D9JzXX7nZyreTgcIpa9yxJ+4kF3ourCC9p92bZBuxrp3y2aw46+TC+xpZzDgXiKQier5kF
e6sXVbvKPRZeMtGi9UyoWZLJZpsrMNCJlwIG6wk+EVUAMCNj6xubsxEPr1FfnIOMrUjm7H4LMaTq
YlwAZvsz92wUKUW/NbiYtxnjRErY8ZgQ57gfzTl+wQFZ5Na4ccwj/mbrYDlqfo6bGVKFHg/aMIsj
DIItPH3apnHZB/cDHcp13zI8cMrcu2cGq9hDoveeOKrbnlizVdgIdYyJW9xktuevTevGqNVwoMOK
hGhuJAigUF66Lk+PY8uJP0riE8lcBQNXdhCrNeaNT/oQ1j9NOEQxwEIR1rFH3rufZd4/GQmQPZpH
6rvXApizxoYPg6TESHANDKxTDxkV8U4kk0XjPvbOY6yblS+0yTQpTe5E46TbTEUCTbnD0DCve7aq
sToLkwAloEmrwOq6/RA5EJirDDM4kW7UyRLMU5NaT21d7RsyB+lj9w3A3Hx8AC08b6j7T01blyCY
4/DN4eihS/1Ovsh9Z+Pg70WBYqPJ5WufQjkJwuFzXd9C1pKnUnWwsXNLPnH23JY6ME6lF996TMnX
phDGpQ3JsIkHyqEhtK/zUN+WCt81vS082/55aEsTwVSd3et69reFhM3MBv4s3GxZLvOLITr6tBP4
kE5717b1nE3f6GKXTzXWIX7XToHHPMz5zkCgxqDn4hLMYvaDOMpe1OusJZVLUKRd5iFwt6nwxnuS
wq+BIsq1HTSg5FzaV22w0Xpg2C+Mwpx14MBnsr3Ou9O6fyT8HTBMVHGQTbMzIw4f3GJnMGTi3XTJ
Q7K6/IHXL7nPSKvZ+LZWu8LWLgR583vmM3aZdYhB1w/T51pl6bNVqPdGhJhQI5NoA+0dpJyjx3KY
vlEyNw8V+ozd6Fs1IjczRt9VIgez3fyazWlxHcq+3lpDTp7LQjx1yTHZzrVot22JvhKK6E55yFll
mpffvCq6tvFE6KIT+fsqNuZdnLAE9DV7sW1mVBYBsXGhyrtdlqbZ7UhA21o2/dH38N7PIrnMiaRS
6Crn2UgyBLyJtzG6EdfAMAfvIqX0DqryrpdQ5ug6ZLvlvrYxE9CNPVnubaGVS0EjSuB2hBQQfnFj
E0h7gg4abDSm0mPedqc2dBUyMMx6UbIcj70J02JVCnquvrMP2E23Yy7VdkzHB+ly3Okdw7iQ1wk4
wX3IvGy4RUxINg7pFyCtOeR+JfvRxTvXh4+NIJjb4yVnkRkJXY7g4t9V2q13eZkXhxm9Qq5UghM1
IKsubdpdZRcA/V22QNcocJvQzdz2jT0dBFjwmhi65zx1sKgOEWeJubkFZSsgtC6wCee9jnW9q+eC
KdkQeIRaAz20TOqrbrAOhB7ZhwYw8h3Vlrnm2AOMKO66tVuZiCQoUy55bE9r2+a8znJBKQLh7Bbs
mGQljdlOaw8BHRLMsdTdprRzeUgG/MqBciIM7o13lKyA59awQUomrbcx2WH2wre+ci7veKcTsQsk
obqNYpSEHou6P1qXZd9t0kI99bZfI48ewGzTQ9yFoX5OhU1UgSXluSry+dh4A9Q1H4hSiS7vme71
oa35iPTKiW/jhAZhSp2+I2KRsWntFK/kanzvhpKgGBBsW9sJx7uZtK27VCMzHbPsKUyPsZ7NB79V
8lB4pA7NnhpoRCwJcyC67kJbPkRdwfY1Dek2NNjSmnpkvQYVjF0LT62X3ekJ54v9bOfTsEms5mvm
q/yK5tdoOEdHhm4vjAZ32VRlNy201J2XGvS/cSOjQzSHo5hJ/PRjaByOEnqXR+O0s0ZjX9F8JxnT
zIFv8Kfane+lQGwUR7q8impBRzqI68sAC672Qr0bO/r0mR+n58GPCPPmGpDe2F+rz0QWrcMUOE0S
eNVR961ziKfMRElJx9MzUcw5YYWQlUa91xAP2/AhZydPjyrVzZVogF1NTpUF9EPN463uk572gd3t
gg7GlFChcTJGVnM4UpRrWpMKVjpIgD2LnptFyiHAMw6JOSNTiww5ppfm2Z5J/wvyoMbRnHxt4jG/
pPQyHCPM1qFX5a8DCSmgFcV3wPV7m+pEZxXSzCCiwO4C+9oanBwD+US0FwkxKtmKdu429gzLWBYy
Xwc5bJgcvOidk4r7GQPURS+RA4lPgmAUEsLK6195yT6eRHjbehLSWNOAH54z2iE2mSKBVOEqGyiN
3ZG1qfHb7sFcnGpzkjy5w9MSo30n+hAoSA/FfOzgmRsILIR2vgdu0G8ZD6HI7d3yPtAJR03mFeCB
ArGDMte+zNOpzmJSJs0k2NeN++Cy5z0laDqUGuxtmHJEMXPLuiWLeV00iK8t3XuPijTNsWyTC45z
Qeri7NwNKQPQASFn4GbGrhmJ0bRYW3a+y1O055Azm6a6CucQw/jwPIEDumRKPgvOys9Gi1gzt/R4
FKTfGXxvJwHzc2pHqZ5Y3zlUFyujcxO0TXAd3ehz5YhLCR6c7tsY74KPEd9gkpiVW6SpUCPKBVRQ
p+SvtKSK78P+UpnSeapNxNdpX0UnMLM08Sw/IbZHpueSwyIfnmQHmsX93HEKBAtLQq0ipWeU+rZq
CdRy4wEIw+Sde5gGQTENd1Hoyp3AHrxyx6EA3+0W5ylpb800JLlSuRPZVYE8GL18yHNnnxTY93Dx
cyqvpmGXOS3wh2VYOw+RdYhkFm1o1YhdY3ZqhXRKHvFvvYSVl28KTrR8OkjwMWZl3M7TQGpqpZx7
KtsX1+4vdk4PqIyifoek6U7Felpx9zGXDdYI2mjGsdMIkIx+IETQANzxOCfTOxB8Y28G0ju6LYrx
0RNYAdq+Xw3l6J7ypAn2nmW8j5HOwaR5450xjHKfBTmBg0V/ZyuXT+Vkm7cM4U+cUuNbEpK+JcRV
nake53s2+ureps80tHdpKr6IFBDR0Ln08CtzP3phdKwS83UYqRHgC9kcDBnXOjAID03NiDsxSkkA
JZ0qtx7ETlE00OktUePEcNxsF/c3beATM2mySMoy2RsZEnnOZfcLRnHjapwEJsHYy6E3yWoGIAa6
8xolKO8Rg17LpiOh1ck+D0GMq8Nyoc4FDna3KQZWT3skZFly6u+jrNinMpt81A7PhXCis+6Sd3KJ
C7AdATbKEefroMZF879QDJTZ3clAvNfeVB+CEJCFR9G4JQ3gZVw2CkPTWKYCjW4S7zHyrypIwtOA
EDtMBCkNy5el/7PLGq89VYF7H7fkTpPulx1D6Rwnen8YddygOX18GfqiPYXxaK1q0x32jCjuejUP
P01qEUYn4Ho6LErKr8ZHYcUg5GMRnhOCRc/ISAHp2v7wGDHrZroBqsnjZehgzPyspviuC/P61eyY
r1auJe/GMSroPWT6mEzjeDNVJr584fovdWV81XPK72SWE/ge/R76q4pJyLNH1OnWm3vzqm2zPdVR
RgdMSnkfwQ5eN7Ri3tI5O3884l4kew5t7rs9BsmaCBz1MORpuGOzys5TGruXGZro1vYYRLlVslh8
3f47Eeirj5s7TvTMmSL5EjgzPP6hHm5LdAOATuPgkHLx3H78w8ePxEnyopZXqdc0gqUjv9PlhuXU
dvpppmm1DdxmYYTzi51gCHcul/vDx8P6eIBeku0/XqW5j88028c3v7Tkegxcef/xFMu0b08fTzup
x2qrx9p+JjsFWJjo3R9dvv14xMvrFi4v4OwqSAFtMd2giJqPBRmcB2G2qMOXFz/35/p1eV+r/IWj
vKC/DpT515daTxcWmHzh1OJpmpYv/jx9LxuK6QSQMCL/5ac//uH3TT7+FLRuRC7NwmddfuTjDn7d
18dP/77DX//MbqHn4Pz7nj7+9Jff8fFjjouTR+ge4cfHw/r4Zro8zI8//frxWhu0IDr/8fed/f6R
fz6dzA8OkfJ76Pk8uX8+quV7v25BH5McHqR5DIn+fCmaMOOl+X3fH3eR9/CLLaPZ/uP7f3mAf3nU
hf3mVGG1/+fD+stPOxMBP02LK/3X7T7enn885d/PdNEsFdCj04/X5/f3//FoIKFjDeq9fvv76fzl
xf59u15IihRm6L+/9fGnj5v9etQff5coXDb/K3MB01RGTIk8D8kpR895A6UgY/Hfln6dPrnjQzn4
9aZnPn7IO7oi0hgzRkr8NdEGgZPTeBj7n3W/ZHnRMMc8VsFQ4uRNsqPZ3hb9oEmuo8laD2HySx7y
rwwN/y+5FTw0Wv/ZrfD5Ry85f3x/r4r36vvf/AnLDX/5ExzvEw6EhSoZusL3MSP86U9w3E8BpgQX
zQ9ysF/OhT/8CY79yUOIEiA/sywBSg2l7p/+W+vTQtFFMYu2EkcvyIx/4U/w/ukDwH/A3XueL7Ai
0CAK/6H7or3ZdmESwKbNsvarJIv0oKRatn7dQdrv3TTepkGMAnxK9GMt0mW2nRjvfiqMgzJzf1EH
dhfVzt7VGnPjwiGn2sveiK/NIsDniKlIXWsKO9gWEXk6m47GGsyUNu5MkFo5zqLcmE6WMkkgJzYm
WU8a8GKEvXdYXGZzqUl0xeofCDyBHtA6egwd2YXFe5in7/Ogfoi5ejWK+Ixfb9vPmPja4JoLseuC
7KGv6jtWtcc8T3/YaBwEULQJVgbSxEveBAcVGedsVM9Tkz2ZhMSsksS7MGjYyMqBkbJoW8lKquMX
BLfHQZrXAb1W3YeMwRvjjYW6XCWx9WZZMHQ7Va1lR4Q5311no/UZC8p2DNBlEJmwEa7cz0reWl7U
EYzWvDfu+KxcsbcDuQvHYOclPtsjwuUo8x/KqrlYGlpbZh9mI721ixQ04/wlTaaHKpBnYdfkZbU7
e+jpn1dfC0JQijLbGfB+afkcMjDvK078R7vEoagCDilmZONsG8xjKtwfjHz3qsjv3VnugUimznsg
viQJfMQ8OBaOgaBWHVC/7fUYH/Nx6admB11ilEQZadbikU89TVHvaRrk3szy+ykKEf6qCxLfo5kg
p216e0XqdLVuGu/rHIiL30ma3NG5TYd27Q2YfQHGpS6/YkCOpyjS3ZRcFud5mpJL5RhQR52cUCx9
kN1IpOxMMCWiCYZiNGAfkiB8SjN1JCTvazP3fCqzE42QvRtMR0I+Th6pDjaJyGlufmk5lUSpfT+l
3rpQ7pHh+jYlE6d31UuqOPES0ZfX862P+wJOKAVufFQxKAWjx7doK0YlQ3pSJYPjIkcuFGd5tmlG
A15ykZ0SaT6bzeIGpfWAopc5eSTT16QxDypw9qKL7gubCGVfWicvIBlqjCIszN43wwqwRg6nxNDh
aqQ3T7eNOZ/toT4xXhHLP3XTSKBNezUMpsrm1IcrMcxMmSQim6BgymIWu4Gc5jkgw7meExqY9a4t
jAcUUAfIs+56UNMPVI437AqQGsR19MrXmSkUYq+nrKXMVkX9alUMKtriFq4j0jX/rQwmgE1D+EoX
+RgX0X1g4lFM7PoSx92pVz3VdH2M6vznlJffOwsTreHmKPT9+K3zFWGQ2GhIaRg32neDtUevVBGQ
nXRMc33q39RLQGCPzneHnNhwAipdz2crSu/9EdTXGE5POd0VBgWSSXjYXHBr3SnXIZiuJtGQEQ0U
FRtpjtc+66q9yXV17PzioBvaynZxxxClgSQ0Z9sOQflO53l0bcwo2SC+6u4Fsqn7MLGqoz2I/B7p
QXbfsISfOiuEz+VWxS2RxDO8/o6skio4mJNV3fdOPJBoNmnaO9iVxJTIm8hz20PcVAXSqEywE0+e
f9v3cc3psH2oiQBirRK3WbToXCqhCAZL32P67A3RYVgQAmPtNrpiGgiHxRvQLyVJ5FBXl8ypVU0H
085uswAazdiGQIpKBBx11927rmivZP1+c2rrNsyZTqRl9037GHMgxGPfFIDS6X6+xjMkcYM0CelU
XzNbE5juo7TP0vg9tzjw+6Z7xjXwlWUM1qwh3xH64qAwYoViIYABFZj3yp9yGi/j0XHFlfEqaJvA
580Jy/mEjxaHuxW/m2H7Ri26p+A4F2LeGYXzNS/jRyKGDkkQP0xZ+Ggm/n3qyC+5Zl7vmnygaXdx
jTPyWU8hyjPHAU1eNzSWWpfF12NKcLI55UD8FjSqsso7DKl8oBA6ZEV5gWJ/42buiyBsbyR8de1w
4lkzVGSQC/hKBTTgQwcenrTiO0MgXKdxkxAVa2i8S4yrAz28yjhG4NajdchMS0NybazPo4PHqnab
QzA6RIwmJPDQhCETdCaYm44qYgP8rIFB1GnTpqjcOvrYEao7LZ782mivZIV9tULysNj6m0Mq8o7c
ZW/4OmRme+1H8jzDqja37Vwne2kaLySPFnSk8vStj/TjGESzwnJKhlCKaWadDUW5F07NNCm2xz3d
9nwzK/O7dhsOSlCrbwLaqufBIaXQqxgiVJZn7colBEalEOfaphF7xKe3oZuhIELtkEX1OpW12nnd
fBBu+tMwCiw/1uvoGzepMqFueNaNZxoPZEvnx0LbJy+qbzo/BZpeZylvSP6tpURGTtQVK8uzAbDX
0w3+wZ9OTWcdkxGtIHpnZGXYocZtX2e7LMBywKsGCxZfbVfnz41X1t/J6L4PYouTfJnUzzX98fc8
bOszvQRzS/SQs4wbQSS2Iq13Npno353Mmp+Kjm2t4OLY06GaT9nUzj8l2DgITn5K9nVPXjxZQqQy
22VubaOo9V9oZVUrYpn+0M7/q7L2/yyz4r/nuS+/6L9SLv4vSaJYQCz/ufTdv+v3XmLW/fnj7wEW
y83+KHzdT7hLbTBfFv8Hd4va+pcxl8IXg50fmB6iXtgylLB/GnMdPLuhs/BqApumDZXxXwtfDArY
dSlUfUrjwP03ha/1TzsGha/lCza0gMiexSjDb/qr2FsmjoibLlYsG3az0yLJd0HJOmNKIo1FiBwy
n7vxkAcRgiSm+ftCIiqx/QbtGPJHBUMO1huyfBXS4c7KCFw2UQe6+kyaxhqL4bYnqoKE9xUcJRYW
GDEsVJkdrgrhnNu6d9bsh3jxn0vUB5tJpXu/zs/2wuUcPcIhqiG7I5Xnagw5JRQaeDKFyn5+yY0o
3jhyBv4sLq0eULa6zqYsQvwSZfpc2Yz/l4mY20JYbmPQGhM7RNa15daX4U3QyFcKPySDctq7DZPT
uEnr0zDXX0ZzYGZkAZJqUApvcgZuiAC97tr49F+jkDIVkUo+z8+DoXdGCLXCHPcoOrArtL63cQqh
uq12ObDSHy+sa0/pt8Zp11yQz+8GZE9ubSPR2FXTsUT22e8dmvZTjJTQtHZV1p9aOiZZQuFY3pRx
eM3w/gdN8MrDZBxtM1aMnnNZWKg2wTSQ7RA4xGb7ySutkozRRjERXCdHNComRxGn9ki14qXIZfec
111ibFMXcWTE6JL9Tuj7JoqtldkiOd19XA7/fy8JloldnMv4P68Ll/dGJu/FX8/CcMD/uNmvdSEw
P9mezXk3dCCEL9f/n+uCH37CChTgVcE6yf+WMJo/D8QmZ2XfxY2PN4PrVXBM/fNAbHLA9oVFMLwt
SFTAV/UvDsSsTVz3vx0sho3rH88YFtm/rwd9GDr50LbGHpdUu3Z6sPVTkJ8qhBNVM44U7Mnr2GNK
oQJyZ+vVEmj6AuMBrsilnRpG95yw0uxblJftWjkU1RbdxXJ67YwgZT2AC/PoDFzlmbq3Ox/ZqFX+
jEr9ZNjzl0SPT9LK4ASHeqNNyBmubDCO9ClyYCe5qSMsQ0ZB9Zclu5CrmCExQyyYFkVD5nniV/mG
Q9BuSgYSCTtx0U23qizVrHXxM+QR8wm/RMP8Vkjr0LiJXmkL7Q9YaceKmDsF5kFID5Tk8FB1w0Ns
dV8wAn6bpPs6m+kPFSbn2VbMYGz7czbogwI5pGTwtWg5pTG5jlbR5EPH8ylXi03fosZuMHi2PIoe
s0k/tOASfQRxfvdQFxbMIdztcPF/9M740MztqfeL/DTGabCyp4Uz0up4EfuU9OSkWsWVvxptpsBE
3t2YFmrjoKRaS9P4e5oylkNxRWfe0ECJtLGJWgNDCw3mEsEXK2myGoRkkFaHWCFuSAy2joKpDgGZ
yXPOqhmm4WsXeYC8wPkUfndTpaT8EL+Qb+wACg5NXSK5hTzEM3qxyZToLOW4w/PJGbaJazAvvga4
rtLpkngyPbQ9ifBDqajO1HCrY/wIU8BRK3O+JVMbHOyQBduKffiqjnEIo8hhhjUyqTPvWK2MdWNL
rKFFTI7E/KEO57UhK7A9uDlGYZRH4meCmxd0QPjLlP4/y9bS1/rPy9bjexX/N2sWt/m1ZrEyuTTJ
XNTFwgEWsSTa/apl/OATGAcM0CAibTb25V/+XLOsTyxmJv8JkK3ex0rz55plfTKBgWDDJ0OPxYyV
7l+tWX83rv25ZgX/NM+PUeyWQqYRx/HcPgyxbPeyI9IzRxe7CrPWg9GTFPt8pL9XdZPcqjjt9jwJ
xee2KC4cLUD2aONFBh7yQZG8kQD5xsC4ftIsR59rvKfYqz2xTo2o3FmelmBMXR9BVS8Ok7toBw0C
ziHLzvW+5dpBAGg3N2pAT0AUfYRNfXJ+OmYN6pmk7F3T5nYLw0qMX+dREu9I1iVxWGTxhblGO874
ej3adnhq/fFpDrLhJincdiODInwISpeDv1nD5sdoBBdj7BBWYYi6TH4tXrBPLqmxc3eYfDSzAS7c
HXRRbF2Vno6hEaJQp8/D+h3KxzpB+pDY7fyShtO80mky/6AFoHZh58frOahG0FVojjigLgdRTrEj
fq2DMZAqRqeXjJbIxBebzfXP2h/2gwuPjJJjrTzoQPls+CCfUOGRzAi0WlgVJEO8gWvInWptd/FD
4XrJNnGq66jRggFsIoAEBklxMGwktSEZjOSvNuUbgn//IaiieS/oq14rJzQ3qK0rFLuILXNOm7sg
IPObSf2hEvaXYMqTrdUnM7IatQD1qMTCyC0WTTKoIqOb8A8Zc7JTk//FGqenpCVvZYI1UNZ5tc9E
eCklDVevW3gL9BkOg1NceTunYzMjJ8Wae42shjFkfWWoq3euglACpRccbodKUWFkXCmCMdeeV8yP
ZTrSGqZZdS86the6aZC3ZRG+9Yjn2SKUc4qnJlq5unYPQ2Q2L4M/No/DUKKHiZVP7iNon1XhAHK0
dFvgXcLxmk1px/yvV3v07v3WNQSxGSUjlP8p4RZL639eBq918f1d/W0hXG7wx3nO/GQBCnVNGt3A
OlgO/1wDoSlhskfUxHEvWNY5bvPHGugGn3CUUwp5NkZvwYHuv+o21/vkCthIS8n3a5Txr9ZAHstS
of2u3HyOkwF3aNoi4BfB4PhHBadHcOKiddONM47xOc9oYtsSwVplEKdges20qZys3fVWh3k8VKwl
LM241Tj5yXbsOVOFXB0qsTZ+13L+mgZnZ5ce+sFUy5OYrV0fUenwjFgK/fEBKz0O8ZFLzDHUVSQx
+ng0RHQBbVIiZL+YvO46dnjppzPJet1iWJXX7gsiX3GKCcQW5DwTFlH6a/zEdhBUdCjhAfbDdDQi
ZtCm5+9sjnv7jlDxVe0Hn41HndB38XKfJG/XRKE4IPubymzj2MD8igSYE+8TWgNjOkx5e2QZp2es
1U0UyB+uVxk7IxpPkVV9pw4Dbzg1hyosrrkvch75+Mo6dYiRQAstn4QM74UlX1JGCZaV6EOdIfU1
o5sGJz2vJ0m0Blpav02fs6pH5kGIoxzo2yLD3eJBPbAX7AaaRWsULfQeO4w5OS6ZlWnkZA8RblSg
PLEDuNyOoHw2MGBW9cAMoPrSJ/VrkCEwKo2B9CKr2ti6L7bKHL4MTSd3FflMXVzoE8DmXRKZeuvR
AlpbjBJqBd3T/+EG21gThYX8p8KBh+O3e8E76bPuxysdIhKp7JFB0mA+qYbxaIPHphyQ9vh4n3HA
dN+tKHqcjOqn43QVGP/5axvI97mfv5NfhPQT3UnEsbWLQAzOCDZAwA+Ms1rCDrrhVFcjq7BGjtLV
M8QkIhTDnFO0OXVr+trow4wlFnjcmEGzHhy6nkONHkVPJfOVEo2H5+zMjm5tbuG3w0eu97gptKnA
F1biWkA8W5U9veGCUhOU33RUmXaOySxREKOH2dKaJ+U3RpzeRb237TNmBqPfAJgR6DlnfF0rO9Px
jd9Yix4OPW9pb8YahypHsTvM0KBZNWo6h0j3wg8wFeOf8mxOIQZPay11hQkDRf+sv1beosC10Mpn
FUkHicGF5NqLrg+kEaCGIN92HgJLbPwYRnA+lYUpn7tL7Kbnpqz0MRfDsFKZ/DxquIx4B27p8iar
0p0i4Hx2djbZWB7cSL25SCExYbznGckKEk1vaYTo9qrZ5n1ljJFOghap6r6wj33RnORaKrB1VBfI
Fafyc1dGn3XXhczPsQz+b5LOa8dx7IqiX0SAObwyiMqppAr9QlRkzplf78UxYBgeT/dMS0Xee8Le
a7Nt3Oe3GsPFXo0CJgFps9COlNvQBKOujjiF8kFMzsog30ryzo0AOvE4vsopxfwQK94iI2NEAc6l
H4j49KYhdPVSOUrVcGzq8k8e+xdN61JUw3roKXrKC6CTsRYR0z3q5l4hP3ITx9oe3FqxE3sM3Iux
E0Y1xpxebaJJezBjytmc+lGZ4rhZMA/pY9u5RcERhdt42FeZ1f//v7qumm1jNmcnUBsT1ZC1lYvy
2RXIZZiFBwzEpVn56/PqKYXxb0ar6icDo51Umd0qsUzPZPNFqgjJ0nlDwZQH2b+uDPdjE+mrmgFP
n7XtJUNBb5cODLX8gGfebibAiyoURCZbl6XSXyxzjFeoWkH+Te7pC8aIvBDAnub6v3Yi9caULqUV
fgqgvlpxQl7JVDrKxM+eznER1Mqrf5JWlpk2ZwFgWhLTInk8x4TbtZX2GvTNl6HPrwj4dP416R6v
LFAJFTUc8vaA00PppK9VkFaKIHbkaNpXUXapqHuqEAdqyVTClYRgS0UpAdPPRX4TeTJ425nHKSSn
ZcBropaPtlQpcslhxyPH2LvoBdiRa+Jzfxlb7XOIAwcBjib1jMzi6KBNAzIkLX9EcvwPr5/Tld3f
qCwlJxjwhwajnUacRqwCsVWWQ0YQPc6eG+6rVy4kdnF6BdOfd0niz98rumoryfeSWL2br4qpsGCh
J6nk4ALGYkIwHBHYAxQhW1Y0N0osHMK5C/y8tz5MZWLXmyInT3KjxQcokK8xhFd5SWcmCmntVYji
HDUMkCLHSD5QBY9eoyfvrc63sSB9VnJ1tosyxd6JDM3qoodQPi1rYvEXNvxWM7lkI6beZOk4uwa0
2MoCylnQTU/u8r8plh+Bwgp5Cu+mKvmBEnypotK6zSAf85Azs8uzg1pbWAZR32yZAGznvL8J2Iwe
Qp8Rv5gDVVDJHRqNAE2K2dGPMMKDIqJt2sp4rXAVOC0GYUad5U0qOaR1nL62Kpi7uiyv/W84kpqV
Z6Ph4eYlTWcwAG7EcofdvfsQBhm1d50+CI7/NqqmdksSFyZ9pkHBNKDHCBGrenpUiOvLfKREzozK
RwP4PkvarW9l/Jljdev65qkzxSzXaiFA9TjleyEmrNtkAGsPnBJ2FYm7TuHvqyOvoKk1bhdZbxnK
+g5dHh+Yd3M4qrP4XafonvnwWwY6MR7SEqtI8xX20SGNgPcmraMqn3qI+TfNxbe2Vj8o8fHhWHc9
7wYvt6zO+0kCE6PHoH2ZjQrlGAuUGekjC9GggkLCvRtdtU6OLzk2AynMsWHmDvh4wo/K1sWlVjJP
KaxtpTQ8qxlTn9EUbEOOXoiIX/URxi2Sl4umBG9W0RrbqXrMDR54Foogoy20g3M6pr7VkfHMyJvm
0DDgLJpo/QeAAHWj5kxmYfoo+fjIcTzvcVls4vqq9G2001cCeAgNI2LHmAoLytXqnKjDS4wVsIkl
Gx3jWtHMxKdKpFnRq24UuB1xhPM/LMfEq9TA0YkX37VzvzWj5tZ16w0bRm9lHX91FigIaVKdMLDc
uMMSo3L15BEuy1AZt0MWgZyQl1uoL4NH3pfk4auifVNyXEkELKpac5Zm8nOsInLGtsUDa0oPjMQP
tR3wYwNnJkN+M3XilxQLPw0a/tQcrrJe/ihNvA/xTLigIxg6NRdhqe6lBhSu6Mh9XkQ/rQuNLDC9
24VpdS34cSRBt5W6BbZbhLtj6OWtZiBYGUIV263YbotgwoXFtApEA0IUkXWGpFPeNmrHa8MprOgk
RaC8RYBwXIynEGL1HczozwJFwNaDJaCkhx9VMLi5mPwuBsWlaQprpmV/D+eEuicuZxeukelBBQFP
npX11YwJEAnMMcD6GG/KUNkgnvcU9I670dI2YAV4WvG/EeaVPC5aO3XOJKlHttQBjvkLl17DlYbN
EPOC6vdFiFRFTtDrR8j9xDnea00/Eq+xhiUJIw4WA+99WeOaHD+KmPjNuiqfigSdg2uA2kqufGEo
K3dOhJ+SZntujWc/m5ukWY1z9ZfVvYayiYk/SQMiUnGgAmIGvMBaRC2f6WQJmIiNP70Q7wsS/c1k
sITpjA2eB1JnmbU5QcFTUikorIsLLOm4erRa+dGmb1NGwaNN1ctYxJeglj9KXhInycbfpdhHGNft
jIUqLtn4RzOmaFvC2KLQ5QWpE7SvYTK/V6nS7JLye1pl6IgQoGvz/DIwaY8Z3XVRUcSwJd2PiCTk
1LC8VEGuaoXRRh0w9bZiQQtu3AK5qdxERE4+SfAcquCtl3EkV4A/iJ+rH5mgsIsqxsHHFMA01Il0
dsoD/cGC4d+1Jhj6VtH7SYgvCCe0PIgQaub+U0wSlsgPUR24GTChbfWJANdAs1g8zQG6WbK0w147
mEuMM61noMBnwDwaJzjtR3yAE7a3kIVa3QffTPDzwwx9k39r2cDCiN7VOHmZSZ1KAMgRaakIG3QP
/BBTyOLQfN7hHaYb3UieQasftZDh+CSK37N6HZsCBkSLeTxsx7eELo3zFkBAOta7XG/ewtAkG1hI
L4al7LQEq3ikT69C92SNlDphMpyalvuzM2mfkgTtlD6YO8Tw926ibLHjNa4nJro9DNYA2a7CujR/
x2qBTkAXN2MtpV6g8H2P2HHdOidFvrCMHdN7NCzj/IiUbMH5CiFGsdKL0OherQzFVaui107op/2i
STsVgcnGwAVN5azvZaEiBqPgt5kRCpxioFRiqrzRh/Svt66qNX/BGLDLJXv0a5hCa+iRG5LoK+JM
cwwhEdyagDwIMobTtAkuwqx6JLCNYJuwc9fM5hmh3nEosxrHUi+KArGgKyZkPQqZSFwO6RIq9pRU
u2nGqBD2J7QgHQrodreOGPEZkTEAZB1H0MQygmoHh+onWJQkZaPW4de25zxON3GVOGJHZLOg0enJ
2vA61NF11GFTYsBYXZDU7OOI5nRRDlrSoSxrRQ506l9A3+uvkJrxV7Q0rxp9VDb3xZxfA6KBREt+
n9d/zKJAHhARfMCAXlxD6UOM16Hk9/WEE1zwiGDEQpAYsWOJaeBqM0sMfpwWmgOH0QD5qmXoCiF0
rjZKD2jOez8PpVOIZdjhblVcnafNxT12sYSick0dz1Y1k13AtFd1Fe1SjgSnEfj4XxbP92BK97pR
InfkB2qPFfW60OyqJCTXLsUAXRn4kNA9brMSR1XWQT3oyuE5r3I/1WxOnaFQMRdruBW8ljGa91OH
M8Oc4DA1mzadVVemYrOtaNknAzvfJCAQQcmR3sxg7CysTDlBc7bC/8TpSREUqMgrJ/XZ98n7bBXg
0XFmRV2YcVXyUTATHPXkL0z7X1OrX+ZuZAyZR/Qn0aPTjdukjdsZD7rBDtzKgp9Jfhhze06b4rMY
lWNqycAhh6zAQ63R9sFgMcrKp0jDC5JyQidCciHoVqzlxg609C1TER/3MeEmEjZs3ZjDXd0lvwwk
OFzK14DhjqPUdDsSSpEWBpXWfNCMBq44ZvdySD9TVWhcDbXkggA/iAYcRehigjx8QjD7xRSjO9GY
lM5SwhKyyu/UIMJMOplBDtNR1WPXHJp3vSUYqU3yhyAKOWIoC/UIbjaWxfjYl6eO/deOqg+o004e
i8G2SkWYOoPulyQP5mnNZqqBbBJRMZjC6OZ9d62TYtyPSf+T5zFZz5TJEU8AUFA2XzUPnMoPYyxT
/JSEsjQMrt1ixGkRckbVgAjZ5nDWTVGONLVT+aVBtp+CR81BDuMjjXahGWzMNPiGXUww+QJMNEqJ
NzXCTfLIRwzQXI7rXpupeNK8dyGFpGTK3KfSTVDUj9KAULNU6IzCiMGKhgAmj0SUQRinEqMEf6GJ
jj4Fr/g6sNBPlOPGVF9zENXOOAAVwMsv5LLhIC/C5CWnribDKxKjY6goL4JCyyRXWeQpBxr2yq7n
5C9YopcEhkScjooriyUQ53SrTQkZaVJxN+gVEZDtet5PIegvTKNPdMeEpsFsfAvABgwibC/NOuX9
nPDinhiFHa0R82bQrqI/9m/RILHZjE/AKcF1W7AOGmYYCbZXIBvAX8xLI2DmEUTUbAtKd/Ix8pzE
kHifJaTIG+St1MGNrPTZH4TW3ITxjJj2EIHQ2BQDrzQ1/29P2lYhUWeUgBOyNWozQc0ZKY+uoHQc
LZnCvlKe6bhX0xl+ykiwWtO+MKnRNlLG9zgGpI+MDLKwMPQy0JD5O4RtO6tn1gScfE12TXP1HYZY
SV56o3oJX2Y+AS9rY2VvZRX7weRFXwjEESOyTaRQ3FRswe15JtJBQ4XI7mnySrEiVAXqY4ulrEsU
0QfKy+yEJt6aNWJ7DDaRdWV5Q6YGvpmxizVDhFCWoV0p9NkyD1hOEwV2zqDLqwX9lM/F3zTMtSc3
80lppr8oK3BJ1Zg1ZuI4p8b6KyTSfMtPlvzYwpdvqUoEsJjpY0TxFi4ofQ1CKzclcK60T3kN5vBY
dUiHI13xjFL7LmqDJIl4fs5iCbqpBwssXrtccBMKxLBi8zsSQM13GO2jtK38NtC/44DqFJYva4Yi
ZyCHzgMjsMsbhJQwvPej+tCM/D0Bp+bDRwni4BCiN+5q4xWiw+jVqHCc0lT9INDJFjfpfXPNuBUp
lX4+8Fh2zY0wyi2Rwc7czAEQuoXKUIamQpP2l8vC6GBh3aXJ3AJIyhcvTMMbRnFrp5eCLzTWvkul
HyWeHlLGzDTMxvd4qi9aiXFsSKVXnZse12vAoDEd/tI4IahIf45i/9IUOotmJpsbpnjvDJ4Ku52X
AfwiTvR1qmDlAEND2YBCqDz6MfKYm6ANnOrJCSYeRfp3PlJWvMeqla4D6dQu62Bj9JTAYoMWcLKg
2EgrhU+izOo5f/MJ1y40HBLn48hvhUHaDHBgjLJMnbKBMbg0eUWuD0HasyIDRFtRJnL5qU56jL+c
lqW1RkTgZEWOKbgJi7msq5nsc5Si3OqBeO+rgPKKl5XI8H4X87Wya5c22loRTw1Hcib199rg9p+A
FHQgDlig7uFo3IiqzFeZNfYzhjgONIODPiHui5XwOgQMO0WZ6RmDdEdEnI/MuKp3yaJdhpCxSlLj
vclpN006MQuS+1qPkz2UBhe9Fz5yNCz2XJYkK0nLfWzRbE+9eGv48N6ci6RaGeF7HaABwMm1eDsl
z68lc/GdVAbbUFQiB7RQSU/EFn/pERr0ulIcpInDNCgs3V9wOewYvqH+FfglTIYxsvIygGf50PU8
veiRfjQxRh3VZl6cqg5nTJTs4Ab06fxZVF9ouRNw6soeazvKNZHpMYye2g0qDhlNMDi2Ea/5oTQE
22w1SvKeIvjvD0J0yY3EWH8ysCo76dgIc7ITkugqW924j3mB6moW4At2uyRXix0WhYSxYiG7QvXW
djQHeV2fS6s4l2bG6MXiYpEs4dJL0aOas8FtteYQ5dldyPxc4NaShoYhXrj8yWkkbhqN7yOrEI61
Od6t0MpMvyFNCc7IuItVDABVVPvSJNfOiB/ZlaUcUbAm+bM1Uv6W742+qUX89UVXu0MvTWxvMJSX
6egwpWqYZmX3tOaCmMf6wKjC8NlzfnP2ohOPLE/OmDSPTXWPpfI+aPJBHJZ3jqPCDQrxlQiZVOYy
1eKtKlFMRRGZQIVoFht5HT0sZSo45cLtKKrfgyoWu75R/ySUt/Af6wMe8MybhIb9TB+qdmpM83Hu
+sMQFC9AD+jxTHNyyhzX1BTMgI+QlEt5dJeYjsNLDRyKqFplP1QKM8U3LK05whoSEnRUwXe0UqFi
N8xzXhTTti3BlsAgUV3o2Z99ZLI4CD/qmRFOJXKCq03itbpKtqli+L1eXvTKCg/5ylioVnu7gq4t
UwFvhrp+bcrgaPSFSgVjITMxpMMk36zCQsyiSKHLlcmskHF4GnfxPhV2CACmg54sdt+J8gYn9q8S
J4vT90LiJ7LRbgLmtkIfyZumy+FtxttcYIvez9pahCAuGGOLVgLUpWbO4DN6irbZREbF4Kc1Jn+Z
1GvVc0gr1rxX4q7f0DV6csng05IU4BIddaiYKwYUZFh8dWTrbQAgTyI9r5i4+hSkvX19TRYfV4jh
tgonvdaVO5NVMGYUTcBWkrTuotIfdmo58UbDM5RY5m9F8lYCsVZom7JsE5p2IV+kWf7TQn5KpVHQ
FEwG0JWiOPH8s7wp+l9RamDl4VDeUBuQCxUZds86C/hoSA/QSQHLKblSXL6NE7gm8rTJeFMtncSE
PKOwyQYHwavbhyY5L+vPe8zHgE63fZ11hmR9LBIkpCfbLlk2bFKpFNfq0aIHr+J3BWepO+nVb7co
3xPPd5DWrEiCz1xWn1Vr3LE5BNJIQFfOpc7gOUXRoe8XSXuvO4hJFSM0g2bSlOb3Llde24LYh6pD
cqqUJIfNS/UC/1BygdKZTpZ/TtF32QC6crXuYopfIBmS4ZKmF1VFl18xhzE/LPkl7JFTBNdQfqzp
BqGfDscxP6dMSo1DL24F/R7gy9iuWCf9BQBJRsdaOqP2ohAuC4GA1YAe3kbZ5/fyFgxslSTtbpov
c461oH9DCi7xNVdsKlYm3aKC1yXMKdboZAu3mth91UxKvyx8Fvpp6T2lhHsJpm3i4iTQDQmpnEFx
eBVH/YS73mGq5GExXoLdGJH6PjBpCBB63VfWyvgyF+es/jdQjufzN3Zpe1relfFRqC/mfOzVZ7D8
BeqrZrzjmimJWrCWf/rIMk+/C8aBZIN+ADy4WawjmCxYSTagYj8yIazuawznMW3KwWreG/UuZqTt
1UTQVxYkF28OBidpdyLJj8lbNNYbS/mt0mdi4hZKjx3znuoq6ge5/hbLV0P6LRgelSB5MZvM7R8g
hlK8Leo9rP4wQhTodGRekUU6d8W/KPzqAlatFBDCXDt4ZOyR9ROuHHvkkQ4/tPxLJNxR/goYAQXq
U5bu2HEwlF3lpHb50DBF7ZStlkROGOimmEMqxnuR4jCJNNOZCsbwMDlmtgQWsC8aXEEcGdERdlb9
k/AqdfEzB7NqpLxllOOT/lMIzzLbaeVOhusBdzrqDylA7MFXu3vdHWfrGpQ84CdTfsarDeRYgIkQ
nGKfjhu+zEF560ZobCMxgyO98A4uphFvp3irhLsVv5aeUm1vGJfFvAxMiBgEkDwH2H1ptnGNV4eQ
m2oEOsxgZRz/YY9grz2CPrSQANFf1CyzhX+ABFFydq5lSU7IBa0yvqb3A8KmA/CMNrIZuKtqcgHa
3jJzAk3CJnWbEUtMBWx3+idqCSpSHmmifQZsHFgVJEqpyMi8DufyOmy3cJVMbJxZfuMbC5yal4+X
gLAC0BdECZp+slwj2J8M/9fl2WYhFlV+jyg2LmJ6ydJr1vwLxcifjGNd7rrJq2Ovo0KbFXBblyQ5
DPG5nnej9MjCe67xksaItb6tQQJWYQ/lMZpu2vTg56zVLLVftlpDaKb8LjalWzKViBCNy/I9tOy6
aZ0m4G/sg/RS3EKNAQUIoAX0+fiQkkNev0jVPzN5mcS/PPuT5J+UdZ6R/GtmpmwMGzLlT2QziRZq
VvCEfKIL5YrlO+FCjxnC5tzFQB+5OCWUX/OXqcL/Z5uTglPPkFfo+r95vJoM1EPmNpHLwSfPfxO1
tEgEskq/It+53wCwfhfssEsUn5xmmGwmJ1YiH+UK/U/nlAnTQOlpuLn5iOXPkVgSvkb2xC5fhQig
wtinzBKX5JW4FuoOlJYzj/z4i57Ei6cfQOR2MgV7Fb5fMGubUN2sT3nFD2l9L1vOnI6/rq3QIYnE
loOjOFGadSGbt58gOxnN06j/NPPdFN/K9pTVr9V8qaRHUpzD6U0NPhu+i4gJ9WS9gWI5lMzt+oB/
sBuHlFKlaOvFjcedYZ3TS1/CR9sg8tUQ9+Ivq54GOycjWUeg8NxFYyvTrxeE2GLKtBtwLiN9rU7U
xTTwFH+O3Sc7eI/Zlk1JoN5nA2MD0+4qIrMbj1NffJs5qwLkgoLOz98yH7VyaJFSRMubWfDO89Q3
K9MfBaFU2oa5bgw/4+4vYyeSkSQu119Dg88wcTTystezx8R0JRqFPU+WH3Umw4J7h+yQ7iVoifLj
z1pwuM8J+EF+KFqi4qMzXS3m+8UMFcW/K3CG9XKpeMN5YESfK0whK8SDJcsNruawy7ekvHvgrlZK
OomTYJ8nmtsisCkvePBrJDoVlUxlN3SN0QxtZiEkOKNa4uurW6ekFtKL7RwhUpg7dwpAKsUUBYPg
9W3lpkm+gzbkdAQ46j12qJXvCXYo8kTxOWNEMjHhGZROJft+tZu52RS316tNp7ylZUdMIe850waW
RZ4OhEXnVg1gXEWETg4mE11CB5hP4L1Akjw91aHwTNyyZehpQg0ZcMboaDDY4IIQjOqWdzjHckSF
Vj06JqY5sM5+HI0onT5CQlMjEmfQRNolQ4gsfdVGWue70P5LzZy6hKuI1NsQZovxMlJ36QHcUv5w
CMORYYMqo/9mB5j3P1Z8MIyjCGtN+wdnjmXnz8wGgU6NWIDEw+XpzSB15uVjVg9ivGxqZScs0ZZp
nsvDH6YEkVYEmC0YGK0PcgpAkfKBuWhFDtAKv90UMm9qv2Rkh7jfsMxg+pY8K0TmJDXYGqm9OB4z
/FxW1vJrAJpXAF3hiVc92clm4mA3cAamgA3AaN04t3wjk3Vf/z1m9q4g4uBNWb/ebg49K8cBC3sw
HxjNUhiDNKd9hZIrn8LpqjbYxRHoUEpZP03/YWLkNFU+NatxmTDc0UQfBPUfF41j8UjhukfB81NV
qj0bj0D8EtXPNj9GFc+PHvJIBH858iaFozlgjIx/ch3PUYamrsIDHtPFZAvSXbjY7KLZx0NBbJiD
wwoGjLQpg/4GWtoJ4+UmcFWwImGokzkLW3w1UNZy9oig6mUMp3Oardu+d3mUuasrm2aEIfGrtuIF
hZPGndoii8gGKNw1QpLVSBOqrhpa+zCp/HIZT72uXXsr4ZPk5jMpU+6g9Z2TN50B/b5iACavQmAM
SwIvsNTvSwQQYjhwusOnx7OglujEhvgkGMWx7KNzU4l7MQ+2wcB2VXpv5a8lRCTB1E1WK8y/8SGQ
xEeKBakceYrmyUdLwGcdPT2cHCEiuRoWsVbdwxF7s0hSJ7RJfN5TXu4i4meHlVTJhDYEVizI6snM
rZuJeaNoxp+xnw9CJbKiCrAr6JsFPZ3YmU6Xk3Jqnc14vJhovErT8AP2k+G0+MaQ3tOhOskRKIMw
vtaBp8rwNNEI7dQ2uGMr8w2tPXdye/bkSjqNzOlyNdl07bzph8TtWf9pi+HEASIrsfDUVrLVYj5K
ibmZwHTI0Dpqrhm4uDZOxWcVjPdOzKjai87BYP+MxP69lg22pfmpaNsjzN6DURueAj/AjNa0JOWt
lsQPMbXOTau+oIs8q4Xml9k/CEZfGgx7o4UXt2stwF+RcJCS8iATzyRRmGZiDpM+X15JZLxmhYiB
m60ITcBJhXcmsBbNpHab7TGb/WuE5K/WzHMxho9MJ+ehude68duaXPnhyBQsOYXBvJMkJCK1XgPf
ZIrM8QFD7YFKTUeyuJ7to/lRk1UtS58SI98ceaWk8HPe1Wm5LesvkT16OqhOlpyngC5m+G2SQ9Ae
iGnNrU2OxspiYGnuiwzVxG22di2coeUl7tmO4Mm7J/KjpJRoj036EqvfMdzgusR/1h4BAja8Lrka
shlndKAdFhKkGfuY1T/VzlkX/AvVcxu/FmCEwAG4Gej/kYEaEDQ7YqoyUSzwF4180c2TtLclX5I/
mM+4udIBfbwPxW9lI2hj4Z4HowMvzX5SrUxXcdgX4iVRbuxWHbhIeX6JN+wbdGcdS0R/1XSrRm4p
Fw63qDyT9h9vNQfxSbEtcKwb+ZRwaUsdQ27lbMVX3WMy5YftmVfJX6ia1JFFOYJSNJ9eQQZACbBj
oFQw0S0paDGU8NnKW9V4ZBzAOebuXnnKzV5iQJrupMIfex9pHP+JlaNOui0U+UoSd+KGdqT8U9I3
oOmd4JUE3tbOkuyi+pW70i5qolYuJg5nm6AQEGIO/p56P9oid/uJ08W0fM40R0EhjrJO+s4YnSCG
BWyVHZk4KUQdeKU7jbskRKnmxu6SfnF5Eal87hjgBYB0q5OCtFMaXiprr7OxltF8xPMROIaTOIxr
DA+spPADwle33KIle2X+UoZbbpEJbfxLOS7i2zoy6HkqRBMG+3MkcTvYWdIl8lAp6lcqflMHrbDP
o49JflGH13qhD3zkwkesv9IfNYvXidvZelaU84V0aiaXD0g7s2Wzb0/lnT/5JtKueXqSkaQm+2lD
Cp1+MMtzp96rCv6tumza+SI6nSvCQVU3M4Dsyh/Ewzi88ttSZTdrl8K8mqKrkVg9X3pzJ7qIQXkR
qNPzfeJpziJvMp8Hp4AZdZzYUlZEORTf+fIraC81sGXnOSPC+o2C11a6R8S1sD+yfCW6QdictTsG
pOQZqj/jvCmtJ3U4oNoPXTrrui9MDw5j0bwZrsBz/1O5AaDlc7LrNkJxMepTyJ/FYeiWvfDPdDoL
GPhvzP0nlR/Eh3RkErosivFrlexzMDvYffU9qu9z99sIMLFdiRTRaS8khwU0qQNLWiGB+9T3BzG4
FQ4gl4xIhdHr2n8VcNZhV8X7rv8eKNSM7h4DDizQwpnDS6KeMD6l1iffv2eQwhLeJmm3/ij8dDMi
XE4AH/pZum6HDiBmfKHYaDZ1KXt54kS5jt6GjeaaxXWhYDVszqOO78FwMZo4cQkdX/8tBh+5TUix
2FtvBHI4w3Br6XLlCTkmkiSBHtLXCXkCLK9ZLJS37HFso3rtAi+nTiRcfR1SWH71F0ixXbM4IrDD
joe3oPVzphIol23jljbMwcWLlG01wrZZx+lEvWX8z0km557p39K8Bu1pit6K9nN90opp9MwYfCID
e31gweXw/1KUVPU/uTnAdmE2Zmv2D6pyGpP3Qr0u60/sNBJeVS52Md+s8dKG10gmBFvwPDn4DOHK
KwzXVtbOjFFvV7VnSBY9CsvxWAISse4dyNmOdrdB1AgDj1CRWfjDYeM0AtP2+GcUfmMf46HxMVNh
9sq1K7/XD/hxFeVXmGWOhsRyau9Ylut6B2qZZYzmmxZLy0PTPNr62lA2vaPGHiyOl10rvEYuB64r
Dyf6RT7xmbApJ+1vrau6i/RRBie5eUdyg97P7tDtU7lwFGENgnfpj+YTA4ltKq9he0qYHvB9OaI7
0+nf52bHnG1DcJ5dkwQnnPkWohm+AAsjdnqyXwefpnxU2MYn2Uuo/OEpHu5946MIzd5LZq3MrLoD
FDuxnezAizdGRyEdXwNtH69LGXpqqmTw5+yV5nsQP6ThFnG+6Nx7PQI2Cm6KvVLfx7W3aG6O5jpR
D8ynFXpBFKUlyOf+S86duocCeOuXw2x/irWHtIHmZG+2h5zF25y/D6kfeBytyM03LQsqt8y9lM4y
bf9ar3KbqHJIrUWZzdoVZ+ginxdku/NR0M66BoOflmcPPJzG/YdeSYzuAadB198B2IOpYUYEAsPI
YLAcS+1VSRlwbSdo4dZZi94iaS+i+Ri8cbOUh6T00fxLwyXjCY20t7RZ19f7YjpZfPGlcBDbg0Df
nCTf4fJd4A8V1LdVOU6D4oSuTC/+xumc3pRg22MyR47KB5hc1ae8c7RjxjuBEUtDjrqATyoI01oz
HLATOOu3qTwp0MPYG6uLwnZ3mJ5z5MWW/6kzE6dq861d5UOgnDnPdf/nyc+uCncD8ufqbuHHFwjv
eZK4ROIukmp/qK5QhA1pH4b++cqnDh0u9G4DV6dAhQnzPd9XJDlx0QWaj3nO9AS3RLEsYLfbktUV
L6+1trOac85I2bKpc+zoxoCvpu21tfIfCxq2xZVruFLxGMs9L27HKgguVnqaYp9Ig+EbIZWNBWID
nmqyv0xXZel6oYxuMXtClJl6XFiM0XeC9Zpamyy7Jlw5oYMjrz1imLXFDaqOgHWQy7CO3ipZi4n+
KhlHi4MYBRbfRFnuUkKq0stkMAUBvqxob1127YezQsFjvOkKFRJxFN1GrT86SK6kAZEhg4vwv2lI
S5VoDq+9xhCWjmope7tbW9k1NrTx4/SimB7HYvYwqKi24UbBzdHSPW8rzVFZliKi2jQozq4Sp0F6
0LuXrPRo2GlikHOfs+lmVM8OaReCKlqJr4CvHEZ6KX9KRASYTOF6bf8/js5jt3EsC8NPRIA5bEVS
OcuSLG8IhxJzznz6/tjALGYa01W2RN57zh/F8MMcrxzw1IWKvOTKpjIfKBgHToxs34Rn3kzU9anS
s7M/5KsW7DyiGCbuNl6P2ZbNqNEaL4G4F6LkN5Ox16JjwY82RpzOu4GLwuPAGrk9DiGvrwlvi+DT
jqnlDbUTfQlGsBWSTZA8mwdzjFtZLo80aUR7EoYFmGFxqeIuZPtqaJekFI3DguAmBHX6FoF5WWyz
YB1zOmFSSI8CL4zGCwIRrzD60lscyHjmIC+zNVm9+EgYei2ZkCmw4iV6ky7fmcOxt7aTTWePuEIU
wMMZ8skapJJ2Zun4w58xbC1j72dEYntOr/pLOBW78fif1AVQ67BISkYlhMgTB1WJmZNbNH8iQbf0
fV3SB3vl76Zr0aLbq1iJw2+WkP4FvyN6u7TDb7j0HSOi2KTZKc2ppR5AR4VRs2KVrmdX5j/F+x3k
Z0PYmBmaW7SA0FHXdDg1Sw01NoExIsoqOd0hH6n4HZJXSvS7nm9LSC43cAX/j6tc11Y4HLNySZNf
HTo6BUFB9232T5FxVZmBMpgTVb3yypCLs6KYcQphV+K1IR6G98BpTsrrcBOmgxE9R4ey5/Q2D3HT
l19fzAAKZhk74Hku5nM5PcjSSBTsSc8+OS41dTu/8Lr3ElvgD/1rfqHaBv+BrSGzjWpzMd+8us7L
4gF2dU8r2CfCRhyvqvbVxfMMWYrHUTxnJOf4B908YZ5SaJjLdoR0UNx2YE2gKwIyn27a+OnbHdfe
IvVXIJ4mt1k2naKK41U+IDZkTE9cIi2qFdOgkwBzc4wom0h55qyMGiROG57m3coAfmdJiHyaw8xn
PxJEhwcfuWR3MIe92Z6VaNeqaxCqFv1Jumx4sxpqK5sSEgtlG7+bxQLtvcfuEvKEhd5aLjfapRLO
sXgskvX8AareEqOFX1JT2L2s7qJteBvlbGt0vOZtsqnbfzN0KrSvePptVdjg4QXBZOvtkbVHle+F
cEWugEeJp9JJbCZo7Ejz5aAo10G96tou1j9V+UNmTuuyV1N9lv1XJGymlgOTKKzoVPdHDlxmXOKZ
cto6YOZHux3Pnn8NrJuFm260s0XHRnTu2OKlPcsgXuQBdaIRPEUIUwcEF6A9O01b01x1zT6vN2DQ
dk6MgJM6XBrzATSGpz75f0KW2yUPqJ+g9ucTaN8R894aLlWGy9aYKh6Sv2mSnai7k3AsbArNhA9/
GbgcLzozaSt8svCyK482LCt6CmFrWscEX195KZQ/FQ4ggScYaQ2NED7L1k2lciAfF1G/84qfQj3H
ExP1E4lz1pNE7WoZsN4mNH8qkUf3MUTb8ldfUOJG9p7BgrerNUYlXAmi8g8osRcHxr12ESFRsPJ/
qfYv948WZujCZlnDCcRVbvn/jOBPV9cDvrNumxQA+ZewupTx/j6zpAe/WVfKRcNREyenkXmIpMGw
O1rBH0oA8UflhpikpZXByABmcEmoNZuE05qvSaH0Jd9DJdYJMouTXtM8irAxear+ThZ+avLkOEWb
/Mr4UFrUL3OoGPlerm6K+MkVlemMo8NapTRWf0aQw4JwnW8ZNAN1utHY6CEP7t0cXIMmXATKFoaj
QJVN+TN774j2ImSGSEv1qg7KRk3+ldY57n+r9KqbjAkHogtDfQW4zFH+rRCFL7pkhLH4OJ0N04sR
KfkmIlBV+CHjrVc7RNjZ+Jk4NOSJPJsDBi83R7lG5oW/kbHd62ePEY5c14XJgySCouLtgpG4F2Q8
Gks9QvO2A61q2kNaPHULnTp6Xl1EFGCDo6kd0MlrchCTKDG06SV00XZaH17yE5f3tvkiMrLVKYjc
Kcq7z95olTrIReZYTfmbF7Y02QqLzsm8VVIf+nSresdqvMX1j1Z+1u2jl+58IYq/neJVUO2J/Qvp
CDMwfbPcwx2o4jlEm1A+shbT0ngPmwsrkJ8Dm/QiZe6PtNhMxb43tp78TXsCph5Uo/vKYUhTfluX
5zi6y/bAbcGZoVxk6g9KSVhAGlMwSU1K/U/u9ng9IfzffbpjMW7Jou3H2LEqhFr9X1iZrkIVc9z/
sV3ZU8MnsvgT9MewROUuPwZQEH+tryxrI4cX6s5BlG8YTW2f9cQOHJF/YbCcAexHPXW8sdwn0GLx
9wASO/8YfB1S4CYU+GjGz5S/fOHcSxdN2pcjZxZjPnbcRQdmLE0rKqxsbxbdJOdAWUp0byg/ukns
nkOJYPoT67wPz2kAoSKWI8ivMRqeeVlTZE7WgFC7Rl2li7fUb+mtyDxeMSISHiZPR66nC69/mB5q
j+wuQFske5YCZHBcy5dRP7HmMyQ7o8dixJ9YwgaW4UeqHqx1VBwMwEXGYAQX1A9yXhDjawflgQkm
93YxQdLiTzZ8CAB07NeacR4VR3ibVEW80nA1Futa2yQ1bSigEO2+lI8N/Sbv1FzDRFTKgTdBkreV
uDG9E2cAp8KIQUNiY2X7KjSe2fJX7neGeWuDq1kcen1dFauEK9FQPyugVg0ND6ucQF9fpn2aMFl9
fvKGHX9Y5y99fT2yyxHpovjvFlw67EyXVB3A7QOATbmcjN3I0k+eBJCktCn8C4JnZLIS4OmrqM+6
ghNoQYxKebAuAsXf7UoYwfahvCgJ3P//h88Nyw8//YjGQ5D+lv1xHpI1P0RTTeAzSrchv2v9KoYC
DrKrxQWj0VQ3T/mw5C3DurHqx3XDbFNxyCxAPYxoUfOWBh7nLB+TsFXTVWgeQzoTO5JKv+QQOctT
ld2yW9XW/Zv42vLEiRK4DV7DC1ukU/jrPv6c5hoJzkoj+enXunaCxcx1F12yEm/iDz1Zzp85hEVo
XjGz2IHYMbSXi3Gd+Te9+9fws3Jv2DJqNkCAQOcSLfC+Py3+MVXP+ETvYrxpoWXGhf7VGrbZIJn5
lMl7pHBJXeTtmjuUlnmYOTzbm/lpFuRdte0ewhenOQ2GjXRSaoZM+mwgLox81eToAPczrGlQVp0u
zXozJbdAejErSONaDndjvs/aM7olqNt7Z7MqVj+t9msqACVwJTOBgXpxENxGucx/sQh/EE0vvhkh
vxnWHr54hAJVLoN4QmPOJwLkMp+yzRLFMrKrLwNBT9N8cQ0Oxi61KGJZBvA/3wSwYt9AZ8Co6nTQ
dU402iEXSypeVfUUFXcA5dxAWTqcMRuG1DGM4HGrMd0XK+RUlEWalxlCKuNPwDpdORTWISfpKXt5
hxzkoLokgUFnFi7U6YtuaEwKHyZtrNbJaFbyeKi6nYiTgwmZglxa4226nuZXJQkOUfE3qhQa5g8F
qCSpf2gPwvUH61Tt9QXpy9xYX9xSKBWffO26v5t3vOTYr0NCj57z5jyAtzEbkN1hoyXDTChv0JVx
rG4rLr10+KqjdQqUICTfUfbt0fpRYMxp2YONbbsYeePW3UDw6R9/2HxzVkvd7Yw7yw7+X2qHOjYf
Cv988TQfjxodPfmlMCc39peGdY+nE3qfRnIImtGxWXfLMVwWSCTjf2NMmFy7n1EXLdi2MxngHdLw
RVgWpJnIrCN8V/zjuHyZ6RfiZOjIXV6e0uBHR2E1RIcMgMbwP2oU7qrxK9AiLZx0qL0AHoVJRawP
onwNne8ByhJ/nV2Xz9rbtTZtlv6pi5fznaBPmxRsaGo1mNGfSfnnaZ+h99Tbu6VvSnndJD+Nz3S0
HYqfqf0SBMS/XOTB/1j2wLAmfmneLcBwPqMDsfScV3lFvfnltvJvQM12Fu3YD11zlql+IwGjhIa+
V/jyguQX8ryctA+dYbiBy+fprgWDKFeeny+0Enqe5ybk6D+W5M7iQ6XFmTK4Kqfrjq+fSdcD9zDS
WXLxnjmFdmActO7i+NTFamFG+wqxDcdc+dMH1KAW943VnptiKweobZIPgdcV0a6N/bEVyABCnfmP
rChWGJohMt4bUiU8b7Ijn8eTP5507p5K+nQpJ0u9JH1qMT06NPjlEnMUK8f8vI3ql1zc0vqYZ38W
iaEtm1sa30QaOvHzedqFB21A9CP7/MDZtYnP8S2aLsbAFQ7OuR7GHPcO1a7sPEgY0Lj5oPn89YUM
GwJMgmydc2/4Rc0MrQq8iXCxiFaqdG9noEhEM909UXYxFpyM4BqKOAk3eCDcJLsEzk/iYRARIGax
AHDEJ24lHg0UTwONkqri4+al9FeVFyRCxKaNg2GgjY7ydn1PhUbCvl3pjOM9hkKCOcaDpHDW8HsN
BC6/5jcxF4+iBYTHrkkE2yIenxXHXu0fVW8zr9zzksA1wYPInQ+QQ+kwSkjMRgtPelnlZhKWZLja
8y9A+j77D5v2LAof7/QCdeMNqfJCKU7TyKGBxHfDXpBSeha5kuEW5j6dRwK0CUV70rmqcvlHiX+B
7Q15V2aHVFsHGB1FuXPmu6GTJ0C4zShdB/AG0yXKR3lm0jLR9+JX7RI6VF+R7roWQ22BIyflRWdC
M3S6OzeFfqfaZdHx8cdzre1D0TFJLpPiaMrv+ZMwlA+lv2f+Z/Ud6hSV91zRFFCLR04qQdrA+8jP
WNgBTj7eQ4jN6zJ6+ULoO1syWDz8P19ZV3he4+RzyvZ8bhHMUSvDACyoxM72Rv9ZqstgXDJZEEkn
6CupP5rVEd8jKj5jge8Ndh+tYnykFN5vloOwHSl9Rs1QkJGGGT3GKKSGF75eCQ0fXTnM+giUYBHE
T9+6eNUNksHRUS53647UgoN5sGq3bikF+0vDz+GjLM8Y8c1xrS0wKPJv01lpXtTdcM9sgDARABYh
Tr1iUrJkJjIRW9ZX2tyG8cNjhIsGNAcMrxm786pc9xzs8/eOuHDG9nJDRO35YxhYM5uLoT1Ec0fq
bm7/ZD2L7wi8MOBSPpTiRpv9eoeARb6ixElikU5Ydwz/5Okrc0dIJ8/Po5q+BYVs7jeqfK/byt6P
UuAKWYD+aU95uurdY+ZzPO8TeFghJBSNGrzbLezIyXWa8q/AY4TEnRu0UhEJmIfGQlrPUaXOZN6d
XleHu9kj/TNctgzw3s6LLijuZs7HiJeatx1dfYXeTSRSRf0Y0nsZvhWoYbT/Fk+IBH8zwYLEFa85
y3cVyER0aFckZnYl7Vts29JlTBhKXYooufM+ckIrDGVyyV+zxalitPrKitd8uOrNt8QF019kQqA8
+oBFzMNtLTM3+vhVr6YGEk2vYIRutmVYQgIdCxwLtuAY3l+z5I6I3wYW1qmxHNNnS9bX5nAK5L/S
INod2udgdRAH3xPdswlH15jmTpfxonovifwErRBQGia2BWCpjDi97753YWSYTHgMHFPYcZuNBDM9
x8UX7yr4sPoDPzcUH8AyeOJtWFbOEIdkmkVIXtjNeDlaklr8bdzsYtR0sXngTJwTscdegzD4lZH3
5DpHV3GsjRrgbTXEGwFKUnEaBJ5YrmE+CfvGx2gozxYmIpz1KqDuiC74D6SYEQHaAZuKCmKT6Uo+
hgeb1WlONWwS0j4yAoO2knRRWTtV70sof6qJa3LfO3QXtXuR3Zf7O1xyoWj/7zLgX6Shs2Ec4+48
C7RJUbXFYlPqj44sRg9bhDo8E+85duzwb0v4FJLPrHS1ENnFehCX8bRiZF5jfK0RL40bbdUuBeTn
iDGwb/AKPL85dLV/qADhzJOFitmrnW1UI+6vjqsCSZJaPVWxcVDvaePnvBfiTLSq07x3ltVP/Y45
QTQgrQmtUEVad8UOycOyE/KrVO6S6p9GbxMsBalA2VyQu/j/rjV7LrfaKY0r9JtUXqlXgGxZhsAP
AFWGmYBJ/sp0A0o0iUlDiSwdj+ds50O01ChI/rpfT/w2aWZSJExuP5l+5JNhhwk5a3EAO7P8B9Qv
mlzZug8o0gJugznRQN4ScuLgYJGfabhUlVPRHjyfPxFpqpc/Qzz0WZcTA8A4LnKLBUyAEhAkJdzp
uFf1rSLvzApIfYUoTkUvi9MdJFFJb3p4V3pWO/0XhorYiH939KjGp9V9h9pfXyL70/5aZizSYOzR
4/6CuSeijR15Na5NLP/CSk2gW10QSoYrYoM6JOyauDg8mrZ0CjA2A07H61oUyTfsTI1BX+kSml7C
qof+rJ2OenDlO6XCzqF904mszKmbQzLS8fzKOLEGClPLrluW4z8dRUwCylq254qtv0V6J5kQscl3
lZ689AyY2THkBaRR0Epr9wP6tayjYPU8c2HRRyO8lfJ78jcRFyLxfBz3IDQx48aYuBEoKzXLbkBF
QcbD55e8qtpg+xIg6a4Wj/kHc1CMqES81R3ESrHuhZcUwCCzP2QkeMwXVZRzML703GkLjAMUFRnd
6Eac1DRpLvDeoH5ySa4J/DW4OllcgbRmnpq/jUK5dEHN2U6tG9vjNGthTTSVEM5Rs+cPoql1lZlO
n3wlHCQLD2+aQowXnZLr+mNgpVUpTNxY2q5h+A7PBn69STtYDHwlXnG93xJ9ynBmG+UOcEXnZ5nT
/9CfMtipc5YJG4Y3HqX8PD/vCTkdaflBoPoiJ9iWu5KwAJ6lFV++f5vv5VlvAnclj5v5y2+9Z00K
Gg1Hdhr0IBSEIIDsWDuZ7Eau2iEyAHWYdriqdeslTnuluJbCR07cTLv1sheHgqKs5PAxwW3UTF5R
7ogWECbV5Tl22qZgxPVy7LQvshFY9hCAAmbOrhcctEpxxo7naMlunrqClkRpfmaDGxpxhj2RKTaL
sPtqtibxi+cE3fSQ9OgucfvRB7lWfd2l2Q94XFgX6rTK4nql1imE7EzqIWiFA8rI8lEw1hP52siL
iqtg3rL01rKzPcYkgLFC0HceGKrFzDS45DBywAN/w4LAmUFDChLK6Cvp1ivZ3xXahxihe/guq5XH
sNOAgOLHWmSA9Wbc2E1AOtz82IAoCsbmy8QNJOd/ukQv4IHIJlVjpugSZxalJjLfESro0mztZAVs
10UrpGEqwTVzddyGvwJHdJWeK9rLwXQtSll561kdUCsZvLideWvit8+1AHWgnf3k3KhgrmhU8TIF
xleJRV/BkGKNP7Msqm9dTmf252UubOldsHkmCwoC03U43gbrNiJLDDqoNPaBc8wRgF0VYd6bIF1O
hN0oPSq6YavqN38p5V0rkIaApFGYsZCRB2pTsonmtwpYTDTJhIh5y4n0HM5VADvk7Towsw6EODMM
hCktWNk58b40YMdeA78HNTW2iYYodZvxLWMszv55iYh9ai15t/kwnX9Q51usKwgdipqlCZbOAjJE
GYW6Kp17RpjJCG7KSTX6psndEfLTDyboCfRQtjPSm5zaNqPzGD9U6TTOjRhIuwPz3ZCNIARnLpwp
GNa+8iUJOFsrWhuWyhx1datReMzleWJ/C2c/AXS/iUYCZGvuQGH1If0orBaNLS+LZMWQ7tKaFMDs
V/KTl3hdWsdW/6wQZ4wJ45yPepxXZDT5IaORNy500RqgSHhTMb1If4LsGwKiVtdMD4IHpcThkoib
etjV/BCS3TITf5czZGfsKLqdX5+eVaJnXgB+UvVL2f/yJouJg62a6s/kf2rt3hoXzctWItEsBca6
ima0akqAgXsHNyEhPhi74OqMFN7hUBvEuaBWQaNLUIATuF3notGqHIDOZtVbzypiSai1hcVtV68N
jU8y/mKIDKf1FJxz7eCnkFE8HQoTjTW1jlHUvz6CbJNvMI4KIgr/PNdfhtnG+9ZmLeWuAVvm44yQ
+SF7EQ0BvOQloC82fH5Dz1ljT7BbId0UKP9N/ChKDrNNfUwCQ9C7rEFElQJSIk385Ayk0/FBFIsM
YH4mm25yhiUtpCovOZT+5GQz5raLR/Z7VmRJjOyI6ZBobDguOrkfDb/qJOqcRokksUJbrjYKrgQA
WJeCbfEWR8U+m9Ca/MqBi55cqI4RjhCBmzMZrhpmhyKvFr//qvoMMcuf9UpwgHT5Y7QOMc60+BYg
vDJRb+jtdj6t5WjJdbRQJVvAVIJD3XorRA0Rdcmw7o/Z0vL+cvE+o0NSNTJZVUsrl91W5Sbgp6Mq
ReJSiLAo5XujAwS89JkIrbkcZZBowiH/ZcYr7dx66a+U7DwfBUFwIM+xspHaWMtu3MqEWAQXOXTE
4DhDbHgsZn0Mysi1pCyYx9wwXYE7Bvyj0enGXWl81kDAOh29fkJRE79QRkUqigS+fCRN3jVAiTy7
PrKDbF70fJMnV7nK7Fa6xoYBcY3+BNF8rxQ7Aj1tFqHgROEMmvO13Oz5ldhU3FY+EPpNLgpWyuRN
RZhHrMZfyZU2fw8M4TZmtrH4lCQ+zJTgFUdiRM9P87nR5Der3M8fbBGvjBfP23wFJO0lFS+NfCyq
3jFM2jNp+jUm0Y0ni+iQincvX/bcXYv3FBuulxECUKoMTSgCZ9Gp+je6VDijAcVBOv2rUJEZ2qb2
P33lo0LwHDekFqcvUflCdPb/RweuhOLVEsksHTfsbUr+XWJOIcGCklQ4WWg8sKXBeI7NJcRklKcf
Bh2fK1694t52/wQEQqPCuNQs8+JBozZN4c0CLwnZWdClp6IQ6T640sFJzcOpB8gon5H/zlrOfXQk
nNHp8Mh42ROyMIcKk+iE1F1aU95Umve83krRJejeCq74nF64HJtGJDVOs45YNTobLZMSrkBo6Q/W
SV8cWKoQ5zf7ske7MuHpIKt+yldUhXUXWm45iQtbMEnRc6BrgMRrl/APadG+y3qpi2sSzUyWudYO
onuZ/enBh598jjgVJvCjrv+IBmJ9xgvjg/VPEr/E8VihUyju5AOhFlybhLu+VX8Vfrbm5Q9Lj3Lz
jQtJPZg9jvV4zWmAYvBuB4fqXjtEX97V4rLUwRQWfxrTnY4jJXtwAUjCFriPw2IJGYctd2c6JUFj
vMSsm/G0JVAjF78s8+RFt6Q+KRDv2JYxu7CdiQixbh61X4zZWrSRq40C5Y9KHqFqrG4MfnVa95bW
8KnJOBKgwObHi1avrUq2mW76/H9RXMwbb8NMms1SSDr08sDWRhExNXlWJzC43vuoYKGLlyocZszK
0tFBzdvCGRcbjX4nr3aRYs5yIUFe+gGZMKSGXuYTzPC+RN1B1b6IZ7sHIg3WDIPhSseTXnEEJtFf
NVzmgXhIARCrDuiBcuH2BRdr/Svs+6STjeMWTEwTSoajhfRB3/nwa6X6V05nI3tkmB9L0V/UvPQd
J2DG1IPFG4CUmdw2CVElRetAYRDN8BCm4VJgXcXp6K3kFChph3KykrcG7iiYhfbPrF+Q/hbG9wVT
HvB/XXT2t8mZcyCoijrY/fgDZmuoDL/Vs8KaoCqLEbmaHsAPliktSnz6rB16/Q74jacaDkiwbH/a
kEGFBQ5tDJdrO5yxhSZXpcXRgboTbSBptwyc5DEYEMLaq4K+nQ/BrsRchhhb33LP+NHGkh+0OSzl
8uxhOpojzcbytyx+ZUqxlJvJT1IA3+Jv9KpDpxywBnK78a4gBUX4IxcbFsEoXTf174SNsoO8JQtQ
+bVwI+vVV59f/XCt0VLs+G6tsgUtKFxjz95kA8KiEaDn/9NsABUZ8toVMOuFW6i4eEBt2TIMSR+l
eQrVs+/KA9DIUqy+JQJekvp/IlXLt7oj2C1Mgas6BUlEFTg1f6xLDhn4QYx6i8Q8zDoLQs2Q3jDk
4E4GVx2YSTYasqo034pYguNDXZ9jadv3e8KAF012JxnnQN3bwLFaFjZ93QuTAd3CRcgon0vIXVsM
YZDoEnj3fqLYor9j418ksPlBgxcXGmIZIs5XbfpckmXK3/vPcoNl4L/mRYgtKMrWykojHXzpRfta
WCqE5Jps08SVLAMAPCAjCFGxhXnk2IIty003D14PGfiZ/YRtrwkfZfFMk09ww0xYz8uu5HLx6fh9
QWWkil+lhGvSmV1I2usgRGf9cs9wkVS/dx3fJ313ykfPHvbd9d+p8qbQPBld+TT6BHWthfZfDYkX
aV/8Ji7hUs4eWvxm+lfAFycwPmVzXdjwiokrPkExNGFdBW+ybsjIjxflLeD7KMOVGJCj/I66PxEx
PRhQqtxK/dwyePOJOAml09dUdTnUAI2Wg7jOm7VYXYiNI12TkH2SIZkVLflAPq8d1zdEI9yNOr4r
cnPFu6acAf8iZiA0ueTyEp4sBiiIgu/vjB3cVfVftleQqWBwE+Cy8Oi/GyjaSRj4UjCSoWlIxs+0
XXbWI4geQfBu9JvQXzNvP4qMhqdxJSxLbVfI+zbFfsn4RQZSBfSus3G2cDoC/I7qFtI+xJrKvdav
hXFVxGddPcnita9JDToXwVux9oBbObXbBB3/lOWK2C6MdWvGWAeOVo42ZsrJXWwM89pMNa5yzfaS
49hdSRcxzWdh7BVS/iA8oZWwWE6PQv+whjXqNk370AC5tGKn9d8jwH0pn410O//izGN9dpmlfCT4
FuqxUgAVrhLH8xD8yVCpHWoxy/UKchLgJWyc4SYq1/ZhZh807nVu5aZApnE3oqTEJMamrfKchgS2
xhOxcOphGggdd4iHaXi2/UXbr6z4AEdNIeAGHdJAurYzT4wxixlwS18AUpyGZI1GiqdcC88zGj8R
DsDwR5eM3I7Yrio3xCZP/Z98skIcAVuFiBgQzuZKfCwg7y0CnZjkDz4HR4CPZsL/NzWnJPyTiXnq
hLfVrRFKz5roDMDG7P+8FIRZ+xqA+9ECqgNpM1wUnvZldS/poKkLC9WMRbzgQSStFUmL8BVn81ti
T7zVTJsOsBxSBifI3Zm6b/F0IaGKhHfCdAA2axvWX+7WeWW3KunMVDoK8+yColTmwJhj8ZZj8J1D
s6Jsd3xC0vr4rpifQCSh9Axf47jshaWf3yPS0KPfnvgfS1njTnQxyZFA+g+VRr0s1jlSMe0T7Apd
WG0xmwaHDG6McQfdeF0dEKLywgyEb6hIorjBdfHIfyNToy+ZyDaR9fKK72j6i6Z/vH+OVe98oE+5
XQP12hJ38rLABsYIgI90Dm2nmpk/kFco+RK1Q4e1nK0Yvi4mpHdVKolN1ylzPWJSybPJX0GSuJGT
j7LiyMzRPSensN3k2r4kgMXyjpNy4ceTDgYSeTQHoXURYdSl3trPzG8BQQMSoZc7GWaCCy2YcaDy
ocJUadG3Zf70HWMz5pncJRM3NckkWEzdASlmp72yhqtafJAWtYiktRIG890lyau+OhAigFRxl62Q
z6ubch2toNmbg6FU51q687jA7EfKdhbxa9bxLBXnQjyJyRckEuJzgSPbiHc98H0lvEeR6UfAGsnF
IqEzLs0PQ9iQ7YkjGrPxrldMlNEdAuNfVdv2tM/mdhU7qoLwGaPVkH8nh4S52bMbYh2S63wEjNGz
8w61/mlVG83CDOmokkuADZg4v1tWncsPU/0D4Ig5elqeItQtKEptLdmyKswOtBUUt/Xi/74KSQns
0PHmyaGUaSTuNjF+g5zHCECAnG4hAaucSOvV0pWxYdHPaYfcpW81P8tvj6PW2iGVHMMLCN5CkdiT
rAsFxXWyU0LXz1cwLH7+SBH4TwMHesl0DOKLNJV+Aco5W+PXg27IKmzNOHtV7USST7CKVhMe+gbp
G+J0RCZ0aGwjGZJb7pZ+BWgpXjOGPmVAadYvCYSUwOD4RGlvRFbdPRBWcBN+oI2ki/PLarkXZK7J
Ra399CFfMJV3rbCcJ4wx3kM4Oe2fiDRwhjHG37notfWwa8NeMs7GfORg+w6edDp8l/KqUf81wAAz
5sn1gQO9hhAnTBQWEwV6IK9N715131b2F4PLa+CjbjJOnANonZtNwebpF5uxf1PfC/E325bC+EI8
V8BEwWDRoWaYUAfj6lEJxRcbsEi/WvXyhlYm37zE8o9knvUUXzFx+mYFAux1TB2g19LRF59W9W7N
Rbse1/2wJ1wnFlcUrnROB3txFeevlpmuI9BAzNYiBuSMDgb85A7AfiCttJWsvMM/SLWZulG908Sw
mNxGbBk+sIK5NDs3aZ6zz8VPUfj74AOHgZ8aZGgSEMIdewfKqKaZeJeUuzK6Rv5n18MR6K5CxBif
tefvmx5xSuCCf2NzcRn8mT4iYhg5qfpdpf9vC/E4mCDAgO9vGWwzsimuAT5ztCMHa9OvEeolkSvw
6XnnmGddPET9kyXQzF1BJ4ADVBDMhRpOjuuNodP4x9q8BrVQJGLJuQqF9gGybuvlunFLLI07eL4O
Y3LMOkTUcIPYwa84wXLabC8I49tml8COaq+YGyEQd8N4niWOEXdc0AhOnL6h4YNmS+49iRfgqjnF
vAicWxJc2HVDC4sNkZgZUnTUNJWxE411PSyHKJv1yYSqNdOmNle6/z0iqQiFA1dKkj7l8AoAjyye
7RK3Ysq8swjLm9kgICRjuVb47tcs2MnwmYangh634NUlx4h3o572IBz1ul/X6mreD/LEQenVlQfZ
RtOerTLlH+XL1A98Nz18ZLVLyCNiiq/Xeie7en0wWn65ckm1OGc3FDnPZrKyxOUnoce05YClD3tw
9kXgbwJC9yW37x89cFffIdfwT3OWhaIfLZ1YuG1MXh5BmqOXOob8SuAQ6RhaDGQP5FzUxeLZjF9y
/akurRVCqVm0QjY/QCcaKyDySNqN2rar0C/qqavx12OnhVcGG71UbNlT6WO+XPv9FvjDEI54jQG5
eORIqohqosSRUzX76oEHi6DDqkFNvIyVY90SicXBtZoe3EXz8KODTtNS54pVACnwj8ELl3L+jDb8
W5UT/BWZZmsejCsCMiw1FtKfxkm12eT4N5uYiPxPD2N3Dttn0v2SGYh5wAdC5D1DV1mL3kJovqLm
PkwKn/jBa7bM8dWFvOyey66HTWFsKCD/48U7UFDjcSyu5JUPejuwg/np0+e8YXBD4k5KxT1y4B6Q
RnbnTMe3KqzDepGDgLETRTeGRnJOI/yL5qNhT+8/5g24786KccYQOJe8BCtV+9ck2wRsRWKjmPfq
FAsUZBpRI94IgYusJfMegcQJMW0Dzji8Rc1XiQ1XWQ0Y5Ll7+TUC4Ml0PXbuIPPLsXDlRNSfg8Kd
Bvc/xs5rR3IkO8OvMphrcUVvhJ0FVOm9z8qqGyLL0XvPp9cXPSMJuxeCbhozXdVpyGDEOf/5jSem
3C88gbO+ZxbL9EO/EO8hOB5t/FkUFOX+nmXeKVSzbf/SVyI86t2DHyNjIPslkyTOdyrp1Lpp4ywp
E/rqhnKS7ZkHABIZ/nXTQJr4OXNybiMyyrwpFrG95RXhDikYUgJk2U+73jm6oDG500E70uHITBDR
XFFrCFDQ87cOi0CUhrg6TsuSQwL7kQAYt83O+AjiQLJPmkv/XscLvr4enika1GrF81xkbxLNZVt+
EFgq5lM2xAIc9F8oDBJ/w/oSvbXa7CPTAizicrnfwQfZJoKCJQ0cH/mp10NSTvyJBCG8OdrdDxIF
CZJGOCz8aHHzrIXQU47Vu4qPEEakDfW9Dd+boqkyf1otfYktLA/ohYQKgGI3JKE4Pas2GxAWwlXw
JghcTzNIJvhqJ87Bj9Z28tZTdVd5CLcBLWD8KlCHlGExV8IIEaMS01pgidc1zBA/ZZYDB1dxATxG
yR8Hr8TrvHTkegdEabScNQFqK+Wt5PSqyHTkGSQkjMqL3AfE5aLkFCMwKJB6vg6RBastsMo5LG6q
epOKrWJvRjiXmjqlrEri95SKe2T1J8ZZZIxn6RvzZtNcyg6FszyNOZ0oRCEZ5O9M+I1Vs1SaZeZs
gMVSKFJgqe2XVgAdGAQJMRsbFZAUUWb7+T7IaQEUHTFwiTSWtry5m9OmSiY2a6aImhkhIC+j+ZbY
z7x/TxmcvTCLqMCPh6lFlqOPPzWrQEwNeGhMEy1StxO7PFueEAtnHEPDsGW+RQ2DTRK5Puo87NlT
1uw5lf6NaFNoZnpVn5anoP9uoEnyuGJ5FOQX9mjyOy20bA511RmZBsK/ZPwRTwks0sj+NuyO45/D
isVt4/oDX7qkYu9QmU+ibuOXG+qEoYam1ALegWcJs9dB+OrN3KlE7QYwHisn0aVHOvsd5lYBaLwH
iSAfopknbJFhc6D/mPDXAiERN7W98xGpGN0PTmXmNEO9flZoDxc9pBNgFbcBQFmG5kZmQQwcaVAq
NFROmsPwrzzxJAdHAxK4sqJe7hAOwo7CXt7cZgEzn7Ooc0IQnasgeuqvPd55Vbq09bVO/wqLH1In
BnvhFDqLsQA8KiB5Uqz03qLJjpjJ18p8DD4DB2UfG02xh4ciIz2CqJ1mi9HeMNbs2rWPyE2QiyRS
fpaiKaP2AkFAjEhrvElDHGIPQP9MudIFo4JGnirN9K16ZBiSEHqpqhPfeUglwglsGWRYjkYPGbL3
WRfEBcgs/2NoXRsc5oIvX/lwbdzT5+G8wqieaf9UIBpqsG/6h+SB0lKDQGvumIu/sZUKWjIrFWmk
2OII4bubZAzU/JUwrQvuIRERJqibb1xM86C/yqgDFG2TYCIV4gaU52eftRnuUHIXEjKWVV1unIIE
4qyZJcPC1qdFeDSDDXgi3skv3dyaAC/xuZi+Xvr0EvKtVV+ekMjVWclUD4Vx6Srw9iaA2eRJ8WhA
37DmjXUNMdEBJjBBIPF3oPzAFaeeq+ZZSn5Gg847meHyginFi8bW3WcLRp7CviD4pU0e0a5uu2Hl
jBqkJ2xGTg0TN5oLUOxZ26xDEb9gskcfbekomw+Xwb9zYChAYIrTrzu2s0GeMKKvk70pM5MfN+xv
ngHZTRZixpDO+9cswppa1tMhV8vrwLmxockXbrXXOVlp2oSr4VTJ91IITKEks0THqAgoDwkzzBCW
xq10pGXcERQ0bkNI3AEHHNZu/gt9suef6wppNEkGqrrVswOtFrZ2HKQqHN6DDDsoXWFMIJaYzmyf
UWXessEazaS0ZiE4jevPpRAdIUOAtb4wZwCuxudguPMcd44QLCTEXi1mMJGcZQH0sv925UUG4vMh
Vp6x+fIkapjoi+Uu5wfPOUTurfI/srYimG2+11u0AgBUxjEFZYlywhD4LCQcQs79rBC7qRsDNmpF
BkBFz1rAAKe7R95XaFuDm4aaNl+gJRoW0Lab/kNsrDWxDn5xSCVUH2RWpJSIGdQ10l22aG5NXAXy
4ivS7gXy47vZvRYWvG1MN7TxzWVkZqRfmsVsWh2ne7VWXqzhXTSqxHPPS/XkyGvwDWsRrZh31BN9
njv2hLrU6Fd9/yZs2+KIHhFKuT2nB4D0xAN379K7i8YyMWndFN5Wi+c+TgkSta669LtZipm36U0K
are0flctC2MxvqLL5jvv5CmqwJ4qiN6+NxNoJRh71+uUxoTID16Us/vGcmO+JOy8tO7NUB6Y8/DU
uTSZcFGgojVnkOsXmjw2CAMXL75KRYVRg69aPAo2JjX9+y9ENLmEEmFcHwkW4MPOtNba8AbLtLBX
KP0N6+IlycvgAfuJnjB5esGnJpBd7+5DgWwqB00+4+/kkDSnJn+pyBPIcLAQL43OBcmBXl2jAfYY
teBQY9YSwF55OPrFonEyravg+TrJQZffOvyPrEVR4FyKzbAy19odMXSSsmBuFJifMXvaEOjMl28Y
6cJlSVZaS+ldvJpfCOp13PqrgIQgeuvOk1k0FYHmDPnBkkBQJMo1RX7wHIqaDAAD3gfnE8ZgxI7l
iFBVizEM3K4xfM/VH9xF3HJbVRVH2nJMnwkDJ0Nr+TfAGECHUNoJqzmDkVEsNkJHumrJDczI3nlX
oRoExqcZvrvFaRhg8VJeNdTJ8qJ1gFPIZEN/8xrQLxYdTsMvDD6bKdahTG9GtgTd3xcmtz5/HbJn
TupbCA9RrfOD0t47MR9Zit1RYb7jd9BhrR9gFFIZYYMEL9VHhK7fxS7WjevZoBJMgBqpZWfdtB18
fmqt/avlxlMNoge/xYkCGfak5JtSnuRgMZa3lL7cggqGXDJ3ChzTL7JylUrGS+F9pqFDTQxJCkJ/
s6ymDsDoTozBHHwS6vyY6d9KT6IamWJ6u/Dp0d2RqWNxjeyFetTbU60fslR6+cwwo2pWQsek4u3t
vALavVTZgafcUk9m2WKZB4ZyMfN1L8H7mtbVOmmeBXZtSZJxnzAPhzdJqFwmxOQzWVBiN0ZzQ/Ah
NMzrV2brQsOvo2nuX6AAMkr29HcmE9jtOkJ8tWboqnP/8/6zgBHsSp9KuhQAMOC/H12GubbwqLCu
xHiJ8XXofwfdMXY27aIL0XeaBQIbOqGX1pqBD1XRsmeXDU1K/UWgnFTnqKd7Wh4NegsEZiwWYH3o
LN/Adjm0QbqgOkKYZxSER7WNRyCbrjsKOzAq7uCgYuxFemYEzwNdFDSa6L19wX7kA0jPLabFMEfP
gyfQUTNpXMvvVHtkNfiu3MwHKZgFKPwgtGERQXFGwcF9b1CelcI6PL9IdB2yvNFUBcX+iDT2Lte4
+2+kD1B4TGSC6uxln6RT8lZcwomFKg3PT1C1es+UiNe858kXBDgoBqQuSXhJHTyYDCwmat/qQgsu
BtBufRTzUw/gpA+2TvyZj9e/8D4f2bUfko+3wKxQij5MbeWRH5VzKChvlMrhalhYwx7E1GH4My58
c1HFx1R3JpqxxVuuGcG4KK0WPt2pUtVzp+2mZoyXhXpE3gbonQCICW6QmBy1Cdf8CNc+k1zqRvhX
wdoW0C8nM6Hv3L2rZG+leI/bBVNPIXZGe61vCuWiQj4dgQrLvJ6FEIJUVog3C3EPYu3SgjU8A78m
hN1cxEfZ0xzjKgkyao46sy5EgzShiaYGYmwQCuq59IlZLoR4OiCmwQk0Pcum2o/28QkD/hiPkIhB
Z3cRPD7wHDXCtYSWg/1YCLAqZlhUwLApNA7A8JS8nCghNNJvgk9cYjjC28iCzgk7HScorq+oK8Fa
iF2bSsWUcnWWZRuBS5NSCbwUux9qwQP/3Y+vuOMyFcJJI+aDFMlDKW4KfV1FgMAoJGEc3DFWW0xc
U9SDW5UXtvc1jtVa9p4hzsy3THT77NuoEHIumJpUhBm7yXsko2Wk6WNKZ/FEa6PwziQszERajBlU
S36yBJtUwQyrzjh5TRpW6CsqB88vAiZopv9KE85ezi6BI1dvyRNVpxYjaSdipuM5zzz7DCgiq01t
7pIFBl7pini8eWthxLcQszigGAXwVfR6CU3BgHlPygqFKqjMhTLHkBaJthrrHap3dMLM1/Id9llo
QMxslgqrZywRtpIJ1WbeFJgYrGP0HrJx9lEA4XYKodSZtL1Do3sucM1gYAqUVlkrfKgQ5c+qYdNc
0I3atGGxdcS2/cVtNqBLBiIkm71mGULbkr6rrlr6eTQhZwxcB0Y5Gg2kDtmZjaVRr4H5SGN7pXID
QwblLE7gwkWTb3UZmMBY6KwAC/aTat8DpCoOg+cze3cUJC+axX6yvI2Tvj37PlbMHzZu2mmlTon0
mhUqux1xB7LJBvMYqiW4U2AfNA63CC+DMvuU7YPcLSQFmvc0sh8lxXDTsMa0Le5z8wLsjvJwnhLW
OuO5nDvNPcwvRFLghFdPchw9x5A5DF43y5yMbkeCPwrKiTlXwdaInfPKkW/jLxaXOFF058CoaHCh
EbGpisk4xFJLOKeqGw9F7DgAA2enAItUu0SNi3QaJYi8K8OlJlsssK+IFlDCdaY8mP2jSnGWezDX
lkII2fpPqhFtAwAJPBV4jy7fq08/X2K3gX07xwC9SIY13rySfICwLUKeF7fdvEET+AjGIyPDgcF5
xdboBEzrqtOQH+zo1tlfYfvZyeOScACKtTyG5mWdDY99QMGWaS83C7rsxKUwJz5ERxEAZeXPA6bl
/rmcjtKUBYHDQFhpwlVzWofKzLV9lEWnZk615x5hgscakDU1PYMHtf1OsHfx048seJMwgSufQKQ4
xxnEF+egCSfr5Wuw9ziq+cqPQYarcwnlcRr07wbe5/VOcn6MZqeaaxVNgHt3tIsm/bBQx/QcRpB+
Vjaq24OqzhASaujD1anVeSstpgiAhUiY7hTDkSA9aNabp/CEwyKSh7U0C+fEoNNIigNVdHV8cvhg
M8m9jBA3qhZNFnx9Q4zb64cszYVIQpXWzPZVkBolwrz3IJ0Q++ZKzwj9kahb2YLog6XGJu87tl/G
QhCUSJpgyruCThdMsjeVkWTjEw36YjMxKTFkeJeDrd4tNKwhk+BL0RCiK2ezbBiYoYIarj1TonHR
L4sF5Ix8yUI0Vx1z/SC8CeBsoBgNGHtatNfyCI1Wx6WsnudQg7HyrWPAjoDi0qxB3m94PE8CZd/J
gFCAjE6Pw8HF4iTIWCox2jlOScg0lOWUW2A9zmpYskeLHkhL5yijhbFmBVJC9ZqvORPaYAlIH42v
VYWZJFn1pzi5NHgJBFvUN1IxN1jujHNmzoKuXLRGmNlTSVT5JaFjJtwH4dxTTyO4esucdlthUTID
mmJCAV29x3+Tpq4Kb5i79NlPDypi0WcIpUqtgvYlU5v8HIXnz4Drp62qTTIsS/LYsP2pbfZu5iZu
/ZFUn6159ifesh+/fJ8MFdQH0cwxngks2vL6y+duAz+wEQcQZae9cGNqjw0kBoIfACK/fXo1m6zL
Zl/RVNn6Msoffn9Wxownb12w+MJ2q3iP0d/ZD91ZyaO/NdVy5gxEYr1WeNyKATWTZDZaYZcoV7Ap
zb3kQKwVTm5c5E4YPwkCJzMtEqQoI3Hm9J4J6WVlQn3TmFTn3B0i9EIGFP6caa1BnCZYdkRpgdUe
rgKo/9HCtMOxhcWfMRHLyyWIkaHOdeY7SVOSmZ0RrAjyWS1v+II2M25ZXhwNBFq4pVvbBv65yhVN
aOLl9ipjixDA8BvqHXzXSUs76h5F94I7sqA32+1CTFtKQiFLg3XI+V8qOTBR9xJBwq9g6jrMZCOJ
BxO7J+DAcc6lwotAr1Y6EYXZV6ljmyFBvOL4GlkSmsVz6eukpEvLTxBuYOYZFpB/2uTo1ofg0dUE
cMAnAYeO6ktEseQZ2gtdPhark0pDIOwhIsIXpOkhYNCGEJZQt28ajKH+pGEY7hHs0fX3Evv+HEXw
SrtnGI+FF0MFhxuOan5S6MFzSoXofcQyEI4vdScc7vI+krNDnQNOrbGnO+FSL2d9fdTFIEIUiPbb
kTfTcFTctAxx1TeHhwzFnLIUg4OIAwz7R9u4EwjJvHnDPI++alfYxM1PC/xCBXLh6nS1NHXacI31
DcMHmWSLq5e//dp85AG259ZjJTnC4YH2mTuFvWCsz9UQEBSDxW7lnksU+fNU3sC6beRT2qwGa+7W
eEsuC5eXm+IHAMqkxWvXihZGvs/pRXpNhv08B34d8ctKty3X00cLiDyEpluZyp8xroJ4eOHwvROU
DUUY1PsGXD736sR7q9+t5W6O8a6we4GcCUPDz8mJfPWoYNxTORCzukygohTL8QY+Q35SPwV9Zz+i
kQv9Q8OjV0UfVvcZhNMW4VYF7HAt/Z1snqv8LS3gSy2EyWE3p1prmD0VVYcVH5ZkxSKz5/hVFTmk
87nr7gBDuuhdE1rrgEkz4ltNZpP7Mfrz2GG3ITHU+9AYfigIQ1eRtRIz7TkWqHE/rdSSkgHw2t8N
1dVGrIGXOomnLssEY4YYF4m1x0LUdxXH4AyfTv8JOBQzCCCCA8kQNH02PZ1xrrC4ydeIZIL6Win7
Qb9buFWg7YMdGrkLjwe2BcpbZfl67NdpcNeHeGnq75l6Y3WqCvIqmJyigx2hChWc7RaqFFxq+nGJ
7S12JQdmT5ymouUa0cJ0E1JDXgb1o1TQdc2b/OSQ2hyol155qnBNKp7toJmOZjBx7LeBQjAiNGnp
uuva32n6m+KdsH+V3XWu72JzHcY7M7g71hUCW4NHxduorCAj+/4lAsdXrKPHE6CtWda5c/GBVTxA
UeOTWdFQ7qR6a1A64ychuyvEzMVIhtagzFMP6pE+AInCupQeNtGpPerEOUCXjudRSdjtVKchiqHL
6Nq9l47juJL0hwoZJga5kiVQ2vitz+453Va2wTQtakR90frejPHzpLz10IXl7osLKjWkSGxS6Egy
5vUlWRB2gBNYdvXlH/K6sXCszHXrL91ilukTnKrX2ELGsPsyGJymfHQxua1Xgvjlmoeg248QTYxF
mj0HZTbY10ynEp9yyDLhsuu1rWzlC0aYavWmBVc1u41YcTFgkRaBPovxHoYvO+MNKHYbD5PyN3Co
MSbAr3EXGfc6AUkeoOc77Yfr8yTMxpiAjjcbWwJzKifzzkSUwOcsWrR9WDmAcIXd2S+PPdopmJot
TBraSMyGzWHbE1pdYjkCsCo1COkRXIVH7A28pkdLO3OshxJTcu38CMUWGokMDw0b6aL31NWfkM/a
IcCTrQ+gFiJy5uKZzy08/I4xDCXAxpmtrRL5RlDkUB8xfq6MHTDWaB7JUASBRUuF1/0v4rb/E3c8
zCNmsM9s+Ipp+MyEqAz5DH0WLk2zS916Mq2kB0ZJqETS7Czjc5LcG+trZBVIVPCJoDB2N/gJQUCl
o6wJSo7Uu6DU2Vir3nhLcjjxWGYox0yAIT0mLHk7w2J96nYHMbZItGQSqt8iJyRU7oN/hUutedBz
cQHYtcqhjIFFdnq9lmoqbYHVZV8J4hYKfdNasjmIkVYTYNh5c/BE5VIr4yOpX5yqIyiIAQ37t+9z
GDhAu/bWrTfk0HC39GYhmnr1uvcTPAJw++cVI23Lk4MliotX40H4XGGJVYtJQ1y8VABkcWVMao6V
0NiD8PSYHindWxIaL7EwxvB+OP7w+elDskmSO9af3hiQ0bA341MsP/QRk6/+Gq4lvly3zkiwZYhd
EtK+pbzyi+MAllXT5Gbml0Nx1Xn7XwsH6K/eKB5APo88cZfXGCp6736nfK0OC3sx4K6lO4P7As60
XUBtoSMHZ23Vl15pARowr7gk87LfFSlpUnO6OLarhtLqF8zXTBtwjwQzPIxwMdvZREw3mNW7+Yqh
B9moY34sO/j8nIRwr6P4He1XEkPGXpC54+riZhXeVscDIkD7LfY7j1ESV081D4qyVOnY0EkjOinx
NGDj2KnytwCCMYYrw4dm79nbKkxE8fh13lWklFX28CXgd0za+89YR2iI8Zu/LIGrnY3ePmw+mfIQ
o0lL7J3GwbcmBn21uUmo1pA/V+tOZb8Tiss9y2SMVkyX2NgwEaGiIS0XMGfASpM8G0iKeAzfEbRh
9qng6GSz5Tig1elakTdc8Ky/k58GFcjnqj9CuPBU9zu9e479RimJa5xRANoyQBxxD4z6yo7X7n6K
DjfTBSCPW8BeZEC2jigY+o2BqfZ27OEpUD4DbQKUOJAMl9bK55FrL1n8bSiXvp3he+J8g7xa2XeR
HaLg3JuboVnU9RamfQdnsIIDJu16/eoAgxIQV111Hgs0ueGPIgMAZsBO1X1ML+6n0U3tgEn71vaP
ICZtuoypaRpAk4CkoOyTGFvG1DF9FHMgXYeSiK80g40WHyuYjdgOJKuQ0MHYn6sJnMx1SHqJcqoH
4KL5mC4QHTQSFBycA6FMabcUcnh1aaNjEL4NUEeqCMBhbF9KY19LkIKuKbQHDP0yBpQXkfUCzCPV
52LYCLN2ip6egKI1Uz/LmtolU/FD4J1d+V4XH5V2DtQvKcArHaJ9vonovua8pR8eJfR6ZTsb26Wn
LwuLxzbCLX7npti23OICxiQyTTDrdsUDiWcYE3Asi7GvHapHT0FfYsrSLFBnII/3JrX4IGbrr0ts
LGz53GKTw2Y0gM7s3RxH5JVJVjf3p3+p0UzMRbJv7fbLlGBHICJGkIAwiHfVrUvKg7wLArijxJRY
S0u9htKrw/aP1aygG64UUL2q56HpFgNhGtWPHubzknmJOSyZcySoDjvMgZaqe+2zWSOTubOIOgmz
np0VfI/w4dp83g8sg0meT6j/0BLl8Yrd13Q+XCaT4c2O5wS1mMWa2Pp5zVkc4CKADyN0W8hgRG8E
wbPA7Qbhflfsgmahm3SLW8SoZnLuqwSVlqDqzVN/ntOdW9TJw61OPjuVg9gy6JqENRSzfqqtkAhy
0NdsZ7UXEwV7VX5I2szuBU8TskuJ54XZHk0VJk24L3SWlo3eE2HUVsEcIMJxGe0j0mqsp3joXLjw
LZR6fYWPJu2DTq5DC0ESKQi2LmLqmBwkKSSDcdszIWnQCgftrebjjwY6zim+Ve0tjAhCBQqssOgb
rUWLg3axaPs1ZlxeOI+sc+NQ+VBfKChLUAG2eIj5kDERtRg77HsTa6Hh/NC2W0m75s1HYmAYeuuq
tTTEdOcPBoYh6hjOp3gPEbbWdgb8GutMDAEDko69E+fxJGCpUZNsCHLRh88y39ogzCUXa9H1G23c
5f1hkD4lker9Edtz8Hsy6Ed5qYdPuDqWjLEJMm48XA/OsMjYH1NEBhoCbudeVJdhE6SPDtACjFoG
fWdBmfUPnpAmxprljAMU/gaIUYyT/PDKm4J8YIQbyLSO3Y+dPZCTNiBg/ofrsNDXMQYZOkyveW7y
SvhoUFiGe/IzLaYdYXew+lNf3LLunvLEVDnORsOHZOHCiP4+Dj6TfIZjrcU989duvZRUoBnr0zbP
BrAiPHJaBugzxMvmNLJT1T+PzdPAuEVRriQe1NYmGzeOttbTagJPVq6mE8hDRMnIkO8F5IvBvGEf
MK5hNaRQLgh6qSFJ7HOMej3gupwGz9TvnXwZ00/i9kSV02lLicNJ2AqGyHKYX5eMRflKjN9T7zpE
N9P6EI8sWGz4KnTUxD9OCvoVhkVg7UZ5Lo2Nop4I/hrFHoFGxsrmQfDWQLVKOOEbuv/YBxcN3kQV
iuqA5hePM6+BcfHj0mbjcqHsW+81Gb5jM5x2ASBLbxO6dzB4iLNZj6FWnGACfswNLIrt8jIMZ5Jd
EwI8og/uAH7aBDl0zGl6GitUcbBC8AyFuWkuYoy2+Vc82ND1Gdfi05DbhOmuOmKNKUgj78OBikc1
Ct2d5UpDxE0pVfxhLBfY88JFJ9SN6pkpR8J3agzmzoaIlHhW7gln3qRit1tFzq3AaQsXGfWrTO85
YwoLOq18pW/MMYFksp6tWOC5/sqnj4MNKeg8p0V/wEe6RnjovSVEgLm4KDPFvjoeyndUAicNtTnm
t2KKEn5W3TeXsemOlr0JkpvsLABFqTbt4JyoRy6VLe0ASH0PY49d6uBqvUOOKc2z4lSA9brdppEO
oHoD6JNdztLWnUvVGYvfht4q27MVE4wNDgxZuKzEuAWxs1g4HrJA9gDti22QDtsjJjWYVgamqcVL
o+abNnmOQJJIkrzl2GGvsA2MuwKc0jBg6DDnQRNncYLhmrb3IywFHpK5TrwMMIQGBlNfjUkDg6EZ
3wiPVqm+de1mXIzhmreO+5uovviCeFAIrxNGegVG+ytVP5aEJbffyrB1pXtuHQZnW+Vbsz0xRMAU
NRqOgfptRDVP4KmszmF1VuV7nh7jbhqBU6VQGqc8I15PRsSP4t7N5Npx3PkLaVxiMl/mr1nU0nYx
1vIw70VEUjMD1G52dh7sYw7iHyYnFQwSHq/+4eP9NKKhBpbHZ/+9HVfRCGlpSfeDbieTL2GxF5m8
BklzI7gaVRVsZlyWFdjLLX6jy8a6GfB4ucpsp3GylvujquwJ+PHCm+6OCyfP52oUEqZ76KCuayBo
IZUC78Hv+DiKdQXoo8pRFKwz4xkn1sTt7L1a9XSGawVzbG1lFO8aFvaOLq2sBmTeOhXMvnPEcpx+
dF5wXYjqZSdhytv9tNIZ4y7dPwzQTJD5zoryknfxVKptBt/NCpjVbL8w74N8FbXzBmy8xvxrEWG4
JJU1FKavPv/KNXwh5rW2iVHQDQNSrB8dIkDqfcPKl1yk9+9t/tbU4MB8dSDZA4W7wVQLply0cPyH
jD+fCjpMMTkb03kZbmsct2webWxGLZPG+uTRlQ4TBhQ9Psn6SlZoLiLQWPeEp6YW7ZEBVOU2tj50
g6gUeIzxdsxXnbkvgKJl9RFhH4L3Ho6d2iw2PtKKKRboImQoB49byvnorY/vioWLOlo3nSp/IPuO
sYkSAslCo1fOfvfWqUunpxe6Rc/MhqRVs+v4mEVVn0ZD0SI9R0THOpwSSxgCdRtyiSEz2SXknXnA
RzZKzvkS4s9nhe9qiHhoywaU57D+4FyyyVTj3itOGSZJkkFLJL0n0TtMMxqVHMQCyh4ojEPyALM5
BHawEopwJjM/kouYrWvdkerVLWttPjTrvHsWArup4eI1Z0wONacFZN5y9rkA1zH1W6M9XWCwEdxm
UncM4Gmj/Og+oMlwN3ayLJsl6SocihyqnF9+CkFDg+GhsgyVV2OgUIzODY4znFuMlj15L0SKKVQR
ZrU8ZCoQO5Hoc2HQzbkp9lcPzr7g2SfGyieZggJCW9MjnzvzLlQR8hKvMHxumIfyzbz+ZPbrvHjN
KEykFpJP/yGoNWE1J0wR9J+jwYXX3gHimxDEW18IfV8lYZMhfYbujwWclcE/2mXtY0QkJYGmNmxH
bn/R1btlXTIZNINrp4DIsAGSPFpAlGOkpO/JKhY2AS5vazk15BxIyMIliVCA+FFJ5MKtwuQ1GV8Z
Vu/HZOkZOa3oW62fqKlgTVecveM419ntfdwrgH98h6DQ51geAnPNYhJkc8VDxW1y7JJ6ZktkjkM/
LckXZ9FqtTDSKIDcfjrvvQyAbiHoJ+DKztwhAIBMpxuctXB49P2axs3WD1J36oavsng6wbdLD1KY
ZBdY6zRH3nHJ+Dn5Ia2DwbPMnYO4Kk4xk4CKRR1svHovK09gMIGJET39oqwy8XNXmzq6R8xZBMnt
VSoVaD/0mj4mHRJgETMRJlbh4/ff/v0ff//3z/4/vO/smMWDl6XVP/7O/39m+cCH9+t/+d9/7ILP
Mquyn/rXP/ufX/vnf/SPK3YDWfJ//sr08p/X336y8rfdZX79198UH+l/XpuP8NdHnD7r5z/9zyyt
g3o4Nd/lcP6umrj+9Tn4MuI3/78//O3716tch/z7j98/syatxat5QZb+/tePVl9//O78ulZ/Xirx
6n/9aP9M+Ff/CTQZP//l17+fVf3H76r+N9lWFcV2cLnWLEXmhbpv8RNF+ZtpWrLlOKph/PWTNCtr
/4/fJf1vmqUajiybhiyruq7ov/9WZc2vnyn232Rd/ad/999f+5/u4f/e09/ShnB6DAGqP37XLe33
3/I/77X4XrZs6zLvYdmyruuWoTkWP/98noPU49eVfxtSXW8GcuksNBaTatCr+eAwkYuljDqhSfpZ
qIMsmDlyeHwE3mMN/lJaIvnKtWFjJNUwMRoNPtTgJ5tqLJINNa+xylmTv/7q1x+9PCYbqxo5hZnh
EDMfR3CDIkQS0AeidaZVcPw9SB2dRNqRpOu4lo5ssZ5w8rMqB/jJvJpu0Kz/94+EJmuaqg5SEDvI
4UalCBd43oHG/vzvtiv/+6+LDtoKknkFlj5NRdE2w7ozBnUmBfFnqGtYLNjs1L5j7TJMSg2JU76D
F9CiXIP7q6Lt8UPa6dZC2h62tQYE7BsYq8D0sUtgu1ETjhBuUBETtatbGtEuSg5m1mOGjwcGAKMD
i1NrJVAfzMwGGaqxqznHoYdLkGlUMHqsf5Dbfa897MPLNCNSPeyPti8/u4aatTONadjgv6/ey3AE
nvKLbhoAiUgQd5AMZO+RgVDBc6maFBeSrGVGW9lg7hx32bsTat1ca9bSSxGnKK8yCcNsPd63OuZk
HY5sofzQ2qGbeUyWekRmlsVoBfOKj8FK4NZhrM92cXYSegTdYNwlqSkABIPPCKfVl6HF2iYfzI/U
bkm24NHCBWKENotLsic3+ORQ/Uk2FCLXsJpJ3jDeIaH+I0nQpKoYWBQRQgVbb+AB9xUEQxdEJ/NT
asjihH4caoNbhasC6hiJ9PAw2hpvDG3v+9ilAydkEVIOBSx11JW5pQQ/hIpaU0+24RZ7XGnbhas1
2sldr+Rn0PnXUcKt0mgfjecpM8/h7mj9zuQ4dobw2KJOU02IRGS2E+6qAb20VXxIPGFCF32Hffq0
Cnvn9vK2p7eTLTDpjm9pOiP8j9SfFg1Ehhwlgl85M0ctvyVb2lp9BWEtBm+iobN1gPYsKogp1Ix5
hD1/a8T+pGEuFWe4GqCWMqlsNY5im9m6cLysQ6i/lT/1EmuvluBVIkU88YL32sUTs9PJGkpl+92U
rfRkxuhQ1Rl5sB8FMNOQjs4szgZlOjoWc14ATBl3tJHUSuz8Z/6ocrFGxntSuwhDH8cle3yMHMDR
wC9AQ2uykYWeQmdQM5SwUZz4U18nro1g4cjsb61s46XqIQxxodyXgG12CyhcpdV4zdVKSINQ63fj
yQ1ljWkkyhjYan4H7SxNoILznbSPsEm3oWxi+iokL27epBuv4I/SjJllyc3JVe1ZO/jS2o/hjOoB
VHyv9T7MMMYYPA+8/2LszJbj1rFt+0WMIMD+VdmnesmSJb8wLMkG+x5s8PVnMF1xXLWj7on7YEUq
e6eYxMJac455Ukv7TD6CTrLhd1pYr7G0e3BQZX/tCwThEaJmP2TfTzkk89Dee7bGsOfilHNmpz4p
+xlwLKKARefMcH54qSufo9zfgg/08LLHR9shVTfTCA6m0f7uu+pjcVpYKKtvOU3ZYbsz7o6+tw+e
LpKdk3H85F1OTqnjU8RFzXdZ8LcZPXBBpQ84YH3vV7Htms0yQS6aIvo0ts1cys0Q1ksGqkVbUALE
z57OCnZz9543PosYpucS0kMI866D3pPmNyV0dDuu0qOcivehdYeTCoqvRmenzA7ZCnT0eU3Qzmi7
6e6rmeq7igAhY1vBLCAOy4QgUVZZ+J62bCsqXPPGIzTRqVzE48nQ4N0FIRXyzVyjhTmQ0SGHWUIj
Ub4EofHeEmRWvd8dR8cCIrlwwo2XObkea/GbsGQwwPb8O0pof8Wuoc5MlvbBhHxR2mw8D/oh8fc6
seRxbmKBFQ9GJ72EpQjviiW37uxhce6s3xahYneBf502ci9jYe3moAlOw5jg/C5G+75Pw7elqLM9
UZzzXgVt920x4MUNeQS/IvnNayPvs1wkTnrVWI9BFTPy8fInISxrE3QZ61ajvo1dMD/RSC7rsv8Z
9cbZDTaHu8BNQ3OQKXDiyRtT9UDfXA/3qpVX507axWs6gBixJEPHFk+0nvzpEDqkptURCXtxV7fw
X1r/55ARcrfAjTXdzP57Jt0jcOd3s7BRHZMG6vKq7Kud6rHLB3K1HHkfWArJdy27IxynDAdrkt4V
Mmef2nY0ZdwYvJZT3s7rj0WzJoYmXhAsTTOgy8G6ntAu5hN8GTnYV24r2NPiaQNFiEBbTLW41njr
tBswA2iGQ9N64MxKxtaajGGEkLQVGhbOTaoNlqNRy02c4vRW7Bfr2BAGVApWTjv9URjMry4R0F5e
XMtlXn6m+QYxAG5lCfTi34qsf9Uy/1m7/KN0iaiqhOO7bkRdJaJA/mfpIlmTMz937vs48beqmUG7
YwKyY96a7DNIXWgCq/Az6ad7zau7HWbHNOpXX2bjS7idxEQ2EMjykLTZAorlJLt4TwrFZygYj08x
2g9QCz9mJz7kYwYdPfiMdA2tTKW/CPbWt1OooSkkYCcXIukSf8YIiZ28qmietCraqkVlD2lj5sPo
TPgow6A5jVmGVC4wy5NyLAIDXYBtUyAwAnjtfGBLwx9OON3m//6wsOyE//lxCduNpCs8X/BRua4n
/lHpWbGuKzccPyLlsJaYihlB9NjX7AxZOfheanaaPp814n1aCc1sPZq6/qbK4sGy6Db1FVHWblfT
9kad0a3ekHIj24F0bw37q2p67KV9C1EhAeRNZ2JcsNzSUQhEfi/SggzsOt6WLQOdEO4Y2dDOIfO6
zygiRMxDd+4VTJRU1+rNmKKrKOTzOGRPS82EsLV/crJhPt12L/lEiaBN+syYOWAXFAUT4fHO8lk7
XXoIZn03qeRhzlmkBiw3cOSLhmZ/O2IjDjpW9MTad5wsAplAR6MBEU7OnfFb59Qha7Nlt5eDQ6SI
NX/p0rHPuqXBHOKaHluCAUo36C/KtwEuVhRiYsrG781IDRFn068FQhucfMSfyn5IxuJg8gJyUkaa
bayR+OuCrW1PKxCD/Xutf9sO4xk+aTJS8ocqiJ7Cqpg3jFAyMX/Gnvfl6Y7M20a8zFPEhFKWT5lO
b5Lc+ZT1G0TDxZuSXRVN107hpne1368to3BBHFVJsc2cLL3rp6rcq75ivJjMDTbEeODK9cek5XQO
rPgUjAVdrMt1f+7TIIHlKYqbyzMsdSMonVcMD/DH4aBtWcyHec6WrcwdzpxLa4ttuz6lXxf1cenr
j8uTXd7Unzex3lhIWZFqTOjD/76PPxd9eKRL0C+ny6P+vFyzTvYXS4wcCW569+c1BsGpq+06BFzr
E/596st9Is+zzwTJsUleX+Dyhv5cjGZ/0yIV/vP/uTyW4HO5HSPGPpkN5t6J29dB+BZx1EFNa3yu
7y7X//m1J6tQ6RawEDderr/c4/JrSVM0jSge/97/792GCHZZoNT5ctXlh1FBxndMWNeLrLvzhKNf
CvTl9iCqq75FjUc7BSN5dBtbFgpFrZ1NPgIGESPRJSKC5UHO8hIc7Gfl9fZO0J3zY/pmA2kBy5j7
p9ivyOiw5qNB0GtHpEqMpXcOdZduR8aS0JZ1R8WsGvFkDXguwlTS5jMw6PNQvpUTVBuZKzgy49ZC
ebU4Vbgrm4TkWtQro9Wt2XHXnouBICorGhVMVjzBUq4Nclfkr8WhXvPbC9X9zK3ymLUuSkcLYFcW
zbgFa56gck91AzJRFH29jycoKTnqLq/7XmTji+eWxba0Kuyu7Y1s9e+yY3zUfR8sMewL9z6nlt6F
vcImnhZMrAb3tZAbuy7nB221xSG2M/qyNkOQAgN6aEnEH4l+6A3QWfYwjBCD/pjO+mPo2JFmwYH6
4CFRTFQcOmmqZSoP6BqDhmv9ZvK4ROVIbFdIVerUAHqEmHcyxe3pl4hUptjswgltUp5AX+u8Q5Jg
/XWSuLwJm/W0UBJ5ZZXvQVfllBfG3dBD7vdBTKvcGtcsWDzzXvOWJqkgnBzf0Iira5RvXlXdDvgY
OSZQcFTTixWkt7q0GKXa7ltaUrAHZL0iK0HaZfXjziLR4UfdunzEkkD6vBLtVlowY+LR+RAmupP4
eGEJxnszJ/HOcz7sRNyPCV+oSG5Dl9QOgE8fbd7gipZ4KpqsemShZ34ai+e0fYllX7732fzuutau
DfKKw8OjlI1zgBMdg8s6wObYKcJvesqaqyqynnzVVLCo0Dy3C52uTo/u1lfQonLFMNYryR9r4g54
4e1g1rNkPHT7GezRZuwGsUkXUdLb0s0t+N136S6veT/xJ4twyMqhO3c6PnXQfaWjk+MwdOra4azt
oPWYO7/+1rATBSJQqCl4EW7JcDscjlPZD/SV8Ugq61vg4MnwCz/ZlsMscGovv5oerVg+OvA2DLIK
YRDGed5t0+cMDxeUHj5JKyik+aLRpHhpR9ji/bhtqgl0mjAdWMGUVBJqjX5WT4snvH06RbQ65b2y
MXuZXMP2a/NqLxZYDaMuw03d2tshVYA+MY9GqKdSnNuYo5DjOoTNzSylaT09OEQijCKs7sPU31YV
MUigPFvEEr3MYG12K2bNuvbq+4q2ygmbKLVnrna5z2SmHpFxSnVyJeQI001MiXqieSrAZbMK5VEB
LbTYZNJmww5DwT4n9YREj6ge0w3RFUQeNOtsTmxtUIhUX4mOS3SudgWfUQP5kYjFlGdYOefxS00O
JVkNvsOnCr8KxvTMOENCTtCQnLIGgh2fDXZCvcy3zYTQV1nhz3iRN3J2x+Nc1j69CnhleTTe+JkF
VNAFadgQ4VgUSAO9bqj/XLr82nuEYVoe1PWAQWRqMS8Mnbei9d/9xKmvaTfFh5JJeRrkdFG1QKop
166RVaMAiYxJaQQ3XPxz++Xi5abLPS+XLnf/c8/L73/v8+fKy+1/755fXujvc/x5uJo+usXHCmO1
1fnyQ4cCQ07dp9X5z8V8Mf9x0+VeThYqbDvro/7c6/+4tirhSWDd4r7/9rD/v8f+2wNK5RQnzURS
iLI6I45kNMYhRLSTXCeZ6+8gJXily+3T5drLxb/3/3P7P+/696n+33e/3HJ5uX8+23/9/d9e/fLs
/+3hf6+b+2A/N2G7z0IHjen6Iy1wH+7Aaf3HRdH3Vk4CA9cypyhw+Rg/PMFDG8TUYfRM+vPlkm69
7txffnhpjb5jvXi58nKzKFxf7P7xGApx7vn3TpfHNJcrLxf/PvHl0j9v/rfn/LfX+K8vfLkyWEaK
N3cWntj9fbuXS/+88s9TzwaNTISeR5x0hYWD3jayx+AtWKp+64kFCVvePc1sn7a2i0TPqYHMzdAb
Q5xblQqd22IsyC+AfpRgzU1XQ0kARbbGP9nZDvuqz4JgMZRlzFanMiBYDaPCPO9qSCDoJ9kOZcEC
rkz/KI14CeA9+FOX7NXQgugvkV63pXMwQbzatOBQUEIfCvWQ1wWa2GJ8n8IOa6AEtUvz4VuYAQfA
1uI7OKeLQTC46gMsyzFK3172Z22B0LEQDQ4Le4NI7O2A4qJo8e2mISxGWElLBPjRiWHMaMVpc1wb
kiKuf8Sr2TQuDdO+gC1MSjabv2TAwZCcqg6rwmLhYLDXZkufFIjNFTSCASpXpaanWrfxLgs/Xbvl
BBu0WJBBU7ht8HscMcjWaw62157S6afjSxhYyod5iTh/aw9w4LsKF75bMCzvJ7YiYAbo5R6XsPhu
SH/laStn3Po56SlgZAj8yMfpR8Hyve0nPDiz81pZuJ1rhZtONTEq4yhpmc1r+J7Fso/WEB9sb2dd
s0oNgfhVI1jPsd1CIv+s+4joqyj65UT6c0jiB4emnUzUjZPUmNATH5OzR3pFyd5scAeu8gaIIDaW
zBj4XyYsYE8pstY8GX/4UYKxWgfuOTQsYZ49noSNWiAcbIIeRN9Czhdb2uSbyA6YM9f2w0DZdCgr
r2R30MMUzEIssvN4nGo5kH+BxStnoyFD8jIqY5NIUG0naROl2rd33Nc5BIXDPqXPNu6UoHGICmh7
AZoMMqqYDxeds6Oxa5A1T/7qu8cy7SiwRSNG6jnBdUxkyqHgY5RdLY+9Q7u4HMVRRHraNjepLm/K
Chds3kM3WcK03fWKjkk8LxSlfgF+uESFncn8y17aECdBI2jP0cqhnLwCf8sk4LvWdUxn3CYSy8Fs
FxTdtxxo1VyPzrkvQFwUPfLZlQ1Y4WAKiuUxL/HoW8vi75Y0+ZG504dJ9LWVWQ9BGcw3lY2Sp0Go
1/bG36f98GhkzTrPpv2qkQ28CpsbzaBHbBOw4WOUFq5GcaTs2+Irt9IULDFWMVHE2UaVXzVBPU3n
O8ekV/fK957mXOFGYDUnhxTlZoxZmLo+uSv82AP5nRw9b0HibQ/gasEXZEFHEzWH4x6BJInuZUB0
SiCbHdPOcieXALvhyApUVttUW1euXeDKWxC0BhMIxQVpRZzJo7D8+yK2p/vWWyiBb8PUwIvwc/to
2T1qtVq+j9I9CO1f14qOBd9OopiyioONkvvKbpKeDqhDAlWkaMRR7e280SrRQmj2vIkdA+QhOaCl
S0MJIrduEX74haFZNJrncfYAbTB7pccktpGDaLhIrlOCb9idbNnQ15sYoUI5sqUwQUEppqa9cdPh
JNr7uMXzKAyOBy8yyHdn/FU6HA69NEjIC86qUYHoP8YLXWOYiPmKjriLfAcN39DCc3VMfFpASY2S
SYxsOndvYYLY4MH45nxEutMoAXmWMjaQoxKO3H7OTgknUIZ7IKTsHl+1inZdYkP67dzvRecxzXMf
yziL77yZRnFeRZiw1xQ3irfxpuAPNWBMkiXKUTIRSAALEsg3GWKzphlupkk5eyzokKVaC45CWu6X
CfsORTtzI+NvJ8cF5Fa7OMQKCfajMIcsIHFt8RnHD35GAh5QOjP6OFgVaJTM1e5WMxXEX9tzIjbu
vBFn2x5ttHYAYDXZ2H6Ma9wi7EJX6XfLoQMSgba9Ek86nbMDNfaIKph9nTPY6Wb2ab7FyxCc0469
WZIE21bFACGtI8vYjxmN3ENYpO9zxc6xGSzI90tRrs2gTVlZxbOdr9A/dwBtukC0UHEO3FNZ81VV
y3hrV+yEHK/BStlmHwPEyFqVyZUuk/qegnA8e3nzEK9IXxAK0bMtvffeftBp0e9zbyoP/uCcjftm
jPssbLgpVJHbyQYfJRv87UH9ldk4eryp+DbI+Kn1B+sKsy6erjy1roSfpMdxyLPbCMqfmhqg2+J2
tCt7R7KnPyOdnQtSNAa4uQXxajHSa0d7H06Qo3QbBrI/oH4Mi3wxqnT28dyrQ9mY5jDmvIuWYyC2
MD/4c8THhbUhkG0ORMBLtlPQZzDawq84Jf81DNFJ6VRt/dbqTyboCT+pCwK9XWhQ5ZAw6pzUUb3Y
qnbPiBJuYhlVh3k94Vci/Fb1qH59F8iYKpCykRG0gk/dbMsCfpQZJ6zGkq+pR8dyJpxGRaxh0mKo
ZlbamRLuk5WW13lWQxyssnYbLIhEIuS+eTZMlK8AqebEeTJ2452wpt8Jr4OYVKJySqWN+VM8m36+
EV6tDmz835MC5ZMJrkpLrEpdHM5lOS1vI6oL1rG+7ONnGiuA/LAiiCn+sKU8jW4BQhGUm6XQ2LVq
5vScl0ivI960Z5E2kCT3OSlnM9pynSP96gntqwVWXbvCzps07S4mxnJXlTEYRIAFjVcedctQs3aJ
tqgsjrA2rJybyhfyqjzRhWvvLZds5mqcN01XgIrOx/LaLYrxNNNQTcPE25ep8zYCLYy1d+NoHxOI
jfO8FBXEJksc+cjjfY6CmVcLr4sofC4nXrHChVhyLrwqaRL1RCwMCXuzJerMtd9GZDEgEC5l/dA5
RGmP1uqPF+tZ1gtBCYQvKmV9o2HI/n8Oiy0MRbYUk2n2Y50ffMtAVoynPYPeEcUdlujGAGPJOzBA
2n+fGGff1H37zeTAbC0vR45ZvY8Mc7qqhTXQxg92I0IG2gEsv6IU56CqWdJ7kJVFF50ZFPeHpSgA
1qATznIDZwDcW0QBy3o+YK6HtFQUFhSmBBn8SM07mHarO7oEQ+2fSoyPIrbgEoyvqksAnKSolFQt
nwJD/J5uJRSpObuu+5KRSJesUBlAzKMkwWYqgL4iUbdN8BrEfHvIpPNPHM0vepJMXawJUS5KbS07
xHBjcZ0TW7UNAMlAeJxS3hIipWJptiJ12mPvMnKaqK9E8BViMiZzDc+aB73m2suzaev46N+FDN+E
zQVHAx/VeTHvqErJD5iAxrfLg0tfiB447asEMQZ+ugz1e0m3I1mCo7MG4qjcPWZJ8dzZqJF8+0fo
8T+oTNsf0mCvVdbsWKtBoFW7tHBGkho9tWP1y1Sm9o5N+sUcp99t6y5IoH4lrvVZBOGAjJO9ztok
YVcO086e5nQzVfyxi3BqDuReuj5Gkb5BXGX7wts6kYI20VXbahDPthXoU4AjJ0ADAR49QWRGFMC+
LMYftZNPN1aIqntR3TY/pyXVREID76rqFwY4CjfGEDlIaVF6jTChKOFXzaby3Wvl1hbWrJHkZII9
smp54HTcXutVR1A5BodKtyD8SoGkgQQZleavhQQwmjp4bPNs9ibCZVO089eUU+fkC5p/X+A96Zm9
7WykpJH6kdbjs1MEgDdMeE4N1oBF2ntfEz/koGmtZhQR80Gx/9z7EhRGBGaD9j2oWTK/MX/BRqqE
hUyxuWfRqQ+JoRCoGkoNNhM4IdtrdzXu1xj/Qr6DsxhoCq4n0An+kpfJxzxnEOfawbNF7EC1+MBo
MrDU83TQRuCBg9TL4BTp+4joOAuCF6XS37Fdb1Ml8CT4Kar7ksAnHyqmsFg67QGS4Ix2nc7Jz1QD
2Q4RnC0iwtjB/20TiRKfcXq/yO6pnwnj0FFdnNtpR2hADObCFPtCITJxcrEWiL+b3n2tITxdyVff
G92dHvCtdgR1TE7wPU7Kj8UnGk83z11kvJ3VFD9VGDzogP41xE4akuuY+V3NEfGJTvqrNiTJ9+5M
SNiS7UnkAwrcm11B5vu8rCFALI2B9Zb74jX2+u+U45WkbpyDAstd2E5XMBwZ9mMLnMHPNoIe9+Co
1zqqACip4NkQwzeG1qMVSX/fI1nqxHeGEgENvRFyWY/HZqA2XPQMAmdw8q24ySiBOHaQucwLVlWr
uK0Tox7TycNzoOe9G9TYz2Pg1TSnUfoNj1Wh37Qhnin02przGkBy50l3NPE6sTAOiqLvESOCqpq8
36iaMJmVaOPZBlWD+8Nxp++BD5e5pSboHobCjXZuWhHJI8ytwAFxAJx3b6suxWTjNOcQI2UejFC5
H7GbetRpIf19DwlWTcBRGJTIAi6PPk5dSOg3EQra7dkyVeVI3DvylNzqSOlBSrCLxsMI8zKdguUo
MMiVyS6KUSrHYXGap5HwTHcqdn49PVaD1DfWh5DWdJuRJtsRnjOhwN+1vf5ks/o5pY51kDkMBqIw
H7KM7LHaqHsns7Eko29KIMfs24KEKP2rn7t231kQM7oRf39lWHoS+IdzkO29EuayjqDTuJVHOeH3
L4OmWVomwWnGZTDF9lufzIztLEczG8R11lmor+Khv80Kuu/Se1zKdt5aLiQsG3DpMim9am2aoxxx
eSp6wijXPTThWgSUpdcq1u0uCFklMyeGdpwy9qwCQo9n7UFRiDEMed2+wcqctu6yGyzoiy4rGI46
n2ig4VjZDESKPi+3XiK+DW5gH9RYv1eE7G0DD/OYdeuCxkQe9OEFsDpHq4LvSg9zHMlk9PfCgjUv
5sagfqF60nYE5SqLCLlBJW/Mckr9FXuBH70F7Z1aNuyrlfjtctzAcUP4JwZUOwZru98EzE5LeDsh
LDU30t9pX3Nkh1j3bqW1NrnhhZC55Vk7nYiZgAr3rc5oMdM6+F0a59gE+LJRnbgbLx03KE/YWQ8x
O2hWFm1A8zE6OpNBgBNGQSdB23LjwVfOFo2LJyMcVwKrZttPQ6iCOc9MY5oYM6U1/ugkRj00rDo/
p4ZY6ZMPNvcR4/3azndaMWxd+xVVaN6VnTnH2QMnEpF+48jxxeTVQ1WbH9Knrml7UAvqN43g7mZZ
ca6ut46oRUTWJEcsVMfs0DdMhlOK0Nomqr7N0fUzzt96Nr6swmOm1U8TALXim1sX19rQQXeCLnpS
pE/XT11mIeWgiUPd5nwFKLjY2tNKbGOk9+X4mZZsYhaZPHLOxBJtaeALay6BnH902iE/Yra/56r5
OedP6NPu0qX+NFKvkSFBThFtvwofy45VBs9d60sGXyNiqXSs7xTapBD1yG7MS+hWIAzi+eS+zk3+
1sekuc4LPU8zHvJ0Wa1Kab81LUPt7qcnJrl1YCRsBPsXFBPDY8kcjIqX48iJfzLvgYfRyOcAYv0c
PJZTc5rLApCEfRezdUT4qZ5QfUC2QBUxegb1CyanDtQ2wnpE+OgnkA62OStIQHwXYvAB56hjhmXr
EoTaqrV4z/gGVv4A4NPB853oHSMKdoXSOweddZxr81BOw2dm66MVtGSfo86J0uCc1GToxRJ3HWdx
T0fpoSy7vSPi+9AHFTAU8pM5Ppzu+vfi+2Y/jvVNvPBtnhje46Jrb/t5J5SP2txtXrseGLcf3CZs
eMMxfktbLM3IZ/oW+wT0qnBnh92evVGbgS+KzXep2GR39HSmydJn0wCUwxNayUMnvG+Ti+LC1cRm
BBIdPHu4KjPAnREhgXgxz7Zq9lTXyIxaWfLI365ZiMHirFwaq96ruf/UeOecTthX5UBFFxQZULyK
WD1QBmVNYES2DOlVqMRLbQCCXn5gnxR/LtG+s8+Jjp4FiaN7R0V44cKF5MZMUHjMVrhpeiyPoM66
I02Ao8qTFuQvk/2ruWKTWzMm4qzHlXw2K4FgClakmIyOce2t/cq8OtbZdAr5UqCIK0MDmGttsqs2
hjpgZlQXbfDcjgZTWBbdMSEEqmxh/tEpzF7VkvmC1PPsRAxoOtvjCGymhYmehbo2i9YBzuUmn8nc
+pbC6y4OkkPtWdpsOsloJ15HOaVF6GeOO2KuPbGNfdCEXZLzd63no79O2f0kbvZ9D26Fz/ZYtcyg
s07dtFCKq5T3ODKOT1MsvFWT4OPcQxSS+2RwSWpXKdFLkwQ2H1chVrvIokrwsV+36dGi+YfahLSY
pKrY0HV+f7L18qJ8bR4AI6pluBmWxt/G6ZIcF1dhOZJrE46maE0KXos8SVY4/rqFLrE72wybLbff
JT6snwnp1qaeinkfBQWYoSIiDRJxME21BdCArW8obRn6zSTEtR29HytjBRVp867kzNdChMQKLN5q
cigCXPoa2UKNWcDJmZtDM1naczGQzDbY4JrsAtkOJlp2ot+KcHxLM5YZlWXYAe0M3tQAgX6x5y39
2J0IxYshgwiyNxNN8RZO7dZaHX38CQ7eLM+X5778CDlh/+u1Lr9TUXRna5rAnuBv0+ts5fJDxS2h
1hqkpkIm4f+ZYITY0oba/WJHdne5/nLXfn2QjNL04DdMamUwXycceYh3RbSrjuM6U0MZUJ3n/710
ua4U3qmdZQDWGZCVnxYVXsCId9P23Tm27H9dulznNQMw5gYrYuqkB2GnLkf4hC53dk41ut9tlLk/
e9gVM9+KKxEBF9BBW29NCinIdicCgPVHWyc1KWsBzeZBwNMavPgQTtNEj867GxuS7+Yw4tRYIA3O
evs5iOj8KgLQx6zmSb3umjWFs/6M80Om7V5P5YfdYbibG/K1m2t6tMhpx7bZDmsSlEp+8AECNF6e
VYI/ya4UfZDgl6eQ1bi196qC+hlylPXsmruycx4mQJUyS16lqe9FND4PnX8DfvwLBR8PTpFkRhU6
W/YeVW+Tzi0ZEcLWUbWhxzY/57ICnD6hd+Woi+r5PTLkTY02PP4sE/dtq2+K1OR8YRk6W72+CqLu
oVHp3Zgn7FzRnxntPWmVfiPWDLouIEca07uBbsIB+wtx2ARDVkSA0MR86u3xIfMY9/bj9QQCFm5F
0e7URARActdN+CTptrmHoGp/C+3chX16tkUFZa1MbqHOUkKM4ADSRX1N+MSSscKbKLq3lFHTbGVn
u7HwlbVM+0Ha2sancm/31GLvvY6RrKjePl9+JGMmTo4rnnrc1Qkko1VdGvuftT2qm0VOv/KG7N6k
lt8SK/mcHO+5Qv+xGTJY6wmkHC//MozXdo2DN6lkn6qqNzGuOylrBSaiQNu0JrxNsjZhOSEFc+q2
PQq8wWqfB7e8N3kCg69Ate31BNUbrfedr2hTz97GCct7AFbP1iRv13/GyV86TFaL+7tk7gzYMDk0
aK5pNDsGfRvbbrkk1C0uG5rQ4bSkp0eYgjWN28i6mtF+FSHZs/EwbvOsr2heebd8WBRh6Ag4idu7
pKEVlLA7c3Nc0dVwHVlzBMoteKe7FXcNguSush76XAps5KwpCWQfuzTLlJPNRxaOTu9He55PvqTT
SseDvJfcBZfC0VIG8sbBeRqN1dMQYJeT5jg29NnyvsWvXrCezCS78dWhGiw6XrArELjLYKRAHIlM
cKqqOV9+/XMdCjt7d7kyLehjitb/pXDtbmT/bMcQAxtNHRm042/XljDr0vxcIS06zNq5ydqSNF+z
1aS5pzf2sVxqdbJQNuD0AAc1qLOpAAx3cFgJ+kboX2a4zHC0tWH7mjVoUfLekAlUiLPbpc+daJ9K
pMKe38MaTHo8J8knZDro8gqAFEisxKN/khf2QwqAqhkJcl0oopJq/GrQ8aMzJU23sQneaTOcv0AS
IxgAo5s+ByygY0Y2sB3z5jz3e4iPffJJxUH2B8JGkzxq0JAYo9JjKPIbr1jSTe7QfzGhK66jbKYM
qin/UVOBg3NbBK5hkPK9xnSQ4pRjvSJNvg5sHAQm2lbj8m4VwfhiKfSSNNLx1TLFWhaaLX+XrXAA
+Ta0kroZrvCucvjYNHuwTQUkCx3xVnuJfBwDeF5l5L3QONSMUIZxM43zB/ol3N1JBQUkuUfuybwE
rei+qdcoxCo9OHlx55fLeFrkQjuhUvvRpn3HAFZwcuCsSeZAT/XpAUvNYoEjAfhv4mbWaXIsksFC
cSsDcwI2WvJ9zDAaMZC90WQhpSaEf7WkcN+zD4ta5yRyfJaufZKkAG/oPUE4bSIM+07r72NAUvTv
o4MR4tcSxvocZGGzQ9jHKgCgbqg0YcjCYhxrk6XbduzJbBvF0hBhg2moJIalXq4KL/zVNBB1aw2l
LmdAWHZ4YNlevfvBuK99fDnJVIaPiSEO2VGk91jgprLJ+xii5sUCT8hgiKrN8UhKOFGr3SQeRpo+
KnDwNi8iXRNlE/tr9tA6sHwNz10uH9DfnOeGPaHhSx/aDCP6Rb+NNnvlidzDNab6jm8GcSA6P/lB
g+yapoIxxFaaX5U3PXc+J+w2XlPGpq9yfFdl/MufrNfEIY+majIaIOVX7KlTVDrEapjyR7lbjP1Y
qOi1bBmFRkxGXBLOy5z570TPJsTtREia7wRnG7zAEAHGjOO7pautQwgcA9P8imgiQdgvj2M537Qu
DZKKCRVIWAfeWn2qQJR1kOsILabBQJBeb+fsyLOPyqruOVPUmXm2suCWYcnVkq5bHwzMCOBsgHUZ
fJ840tfGd2+ysaSl0ym6DoQFoMHHN5N8ucr5qKG2jHU1bLDHulddijNWg7zRaeAzGt83reewO/0f
os6kKXJd3aK/yBHumynZN0CSdAUTRR0K3Nuy5Eb2r78reYM3yaDuPVRBpm1J39577fld07Biiem5
SKY/rQqZMo1b5j8c4ZMn9BiQcfn03Ab944hTwuPeWkdV8pb45hImesuKukla8WSH5ZUDlGK+wnAJ
gpAbtUcTuT0XNU22c51eFboKyfA0cc8qBvNunnhwVS4/NrkSYsMtyT2633sVkFpOnyZUNAqnApiO
PedaBRE7rf1jL9qND8XOW7rjghpOoqD5rwir17BLzr6bPSMN8bbesz99XKoAgnvB/n+Esxje1WFz
Q8FjuvDr5dlrgFk5cYXLT58aM2zzwPtbl+xdhqHvNyNcEN8galu4BviB2Ct3HLlriQvulsLqDKJl
j9aMuJHD4GmTQ0L/Utk7/SoZ5mkVgdiJQ0gYvj+iEPRAkQscwGVQdAgMhgs2gFISPOtl/Oxy/rYW
jnNQkxr3CvVfVNrRSrfpprat79GjCKGtuKIIG12auPyv3Ynb3zj4nARAsnqzhz+wCW9GjgltoH2c
q+XCLcfcZWK+q8iM81t95lPBepoCtXGHP30ZfjWmoditm+NN13MvGUWyPVFMtaooO86zt6uKHsir
lmylSkIFU3ZtUpt1zcF5McdfskQgnsg1YBH8zEHMMg7hLFkyxprbEOOqPKfYArel76Km/iLb81so
CdNNGv2U8KUa6OtJP1L/S7Jbe84xQxybcxJ9SQt5zvLNp4+N9kjQb98a/9QwNr0j8gTDNcVrLIz5
IkbwKKaDK6LnOWr+UWiGmNHXf3rw8igUdD65AwnIjNykJprGNuuSDItapVQeqXhZO1bErNVZ9g67
2GyRfHfBWm5b2bokdkYI6jVxGZLOY7hPmbfd5QavJusJrYD6I7fhA/MhtWoC4AcgwyQ+LS1Bu1ng
FmMLEs5HoPmwCqI9lvMW+c7XhEQLt4R9VgjwjtgH3HUqF2sLY4OZuqMDg/H3saIKtP++FO9MAYe1
ZXf/pU3wvbhfhZX+sHb/DQMaTZggOzMonXo5ZzU3d1WO17i6hC7u1rkkkh65ZHDC9Bim7o8dPAUG
P4BSKZiIS7JEMIsjDsXCerLbmOsJSrwou73lFpdaz4++e6tGVFgimO50qFRoGsy9cLEUBPTTveM6
296qX2Jp7Spt/Y1iGA8yQZwdwqtpALG4MbVxUNowTlGXa/60S/k5J9k/NHVGBDd4B6mj/8jn9qvw
bbwdOPyVDh/mBCMOBwk2+gW7l4rNp590HTtPRFhrL5wu3RgISVt7Eg9FwNVS+6haBI5IwzKL3o49
T6Km71YUVAJN6L3lHKe3XZ29t+vizfKkfyqFvSPZx8fT8eCJWvFcZvVjn+MlQ33AwB/z78cOfpLF
8Zd1PIL7r2ThQMAMAFCCpDKVdS49uh76x55C79vxBnh25ssXi0TcatHsAaee9hWUkjArKJCTdFzn
KnspXPuoSvUQ9OMT0YydGmiPmZyj4R5JFVmdJIYBOE71yzKxPEdj/cMc4W2yih+2PN8ygz9OJO7v
TMUQzH7YVWzNwspDJ7kByExGje/Ck6Ge+TGTmB2dKs1JzJ9zEX7mYfdnqtXnOOmFXTVvUCmIk2Qe
5BIloIOU16yIviuogdsexZx51aeHs4RGkvbVaI7vI5WPqOpbpj77LORvx8RwNdNDFnXvETWfg4WC
VTA+TcBPVi3f4dkDe7x/+WjENqrVSari2qvq6Jt0E7VIVGPK2jpIee0YyjHiczgqNFvodmojRPOf
3/Q7tnig5jr30g3snkjbvbScx7sg8je5gCduNXunmj+5Rcc9SaqZUiLV5B37uuQryZHLooGky/JQ
efzEsukFJKR+e3NzRxlmP5g/PghAMDkt9ee+32KI8InRbAkq7R093eBfTFACIb4cHn7ajr/UIois
kcLTjIXcNiXNUZiffCheq5L3S7vyca7z/9AdLnU1HNNm/kOsccOUkdFRlL+OPOhQtqcHm4HN7b1K
M++MIwTqHdwkecoInK7Zt4EGgopCOdydC8RcwZxyS1LbHT3KA4bAdbBU/1zEaXwCsI6JNfs6+eOJ
7DNO6/8Cx3mcIPDWGSlnw1CIIuZVD2bu9lY6an6eUw3nWSQHI4d179+EiDl99RMWTzahbSJgivDb
MOg+eZi4mLi9obZrPHzYsSkzXiZagwbceHxyW82ks8Wx1yHhOinbFdLn3hg9ydA79rdaJABpsnO3
Nt4AQbFjwfx55ccdrBzuwnHhancLpv62+w5RPi0HfZrA4PWB86dLKutRYZrsrIknXfi0ZNmrLpJ7
u0L/UyOTo0BQ14Akh2+2p/SVsFynQW8GCyLDHMw/hD9OczGPyLRgbpceomBL0Nw0A8nx7lPpwEP/
hStnBw+LwWaijfUR+gZrVlCcTUonaxFEMwP/bj7iip6Puog1XkjnZ2mUXHFucleL9OTp9yVvBqYi
A1MsXEQ0XPQNareLENEbqO5NC2mxml1SoJ1sViBcHrCANvBadH4KRyc/yVHkp65uybWGHQlCCyJi
K7h4fr/8nUCRvrpjI00aLPRBc+ri6DFkBCzbU17ldvZeBHl6DvrAOqUhX40FOxEnlQc2kdYumA0k
LZvnVNIlyZENZ8DdzdRk4Zl8YIZO1CnCy/I7Jeu5vZG/ePn9o5vGaD6TyDfhUMRYF0N67KyaNXoq
mvWsscgXQcnLKAxuuwXV/fa/uapC/f/98ve/8QuqFoqADR17kJVtKDI03lBvrJvz+fdF1sRVILPj
BP/9cx6sQhveQ1V45hTfnC5ZzyFKR2YzwzI55VnB8vH7ZU/HBsszacAAFz/eH8z7v1M4GiTGqq4v
hSBoFAOqYj+pjL+e3cgj1jbKa0KrhWUyaxP1sCGjWjz8vsjeCMgFQbcT8/Qm02mljM1bhaGMQLR/
9RRyBqyqpq/aEzcpm1sVN6ffP7KfPGe6cg+6n6yTsmhnTOPiIVFgGJZgLjZJkQRn49CT6nbqHC2U
yvf9fzPSPD2Q7ZHsEs2gstp2LnSuUs/tFjdzjtdC/asH+832MQ3S7jHhS/YQxbFUQnPs7eQY3T7d
yrZeZjC19WQTC/P/Dc1wu8rn7aLc5qPw6h3Wm+gzySS9LX385cUGFj9E3tz1a3L87bYbu7WQBLQk
atvaZC5tIVn05jgLNVwtp3i4eIwpsz6AzasL4BnRQ9x5qy4t482sGn87SD5f19w0s8qWx2lJ2Av9
fhkG8Q2YUQF3FPX+//8T5/bfRfh77iY25Nydy5ed9Ok2Mp+pqMmR6djBuALjaJDOfavxMGSD8ja/
H7NYAGHnLQ9Nr6UXKuLi9/MuPcwGxbcIMYdJgZPFw7JyF8hLnS6KyQmTY2ZhlPhaG6vjPYiI9mwn
3eHcz9Vt/1QeFcXjzy48CFLSf4JxmPYyK7/SlFnbTFdcEOP9IBpzO3qUrLEaiLiR04NDvUkFJUCo
ETdDVCTHlO1lPgkOzkV+JeO5ySrIhmFOIWTUNKsqIz9nGBJTqMVxClz0z0JtsJd3zb6M4ns+cnvf
cONkUuLDcSsq/Ayw04R97pEUaJT4vCmKNyDCjkj+6cSsbMK6w0FvsnN9qaRg6xiK85TS0TlGg3po
XZtrKq5BsrvM1Bye4FIs6f2CHHaK2h7q5KKPOp3PikPzwUop4q5RUZYlhPZepu9R2Yr3aW7/2C5C
VtrPVME5wJ+QxqmEkOQn00KFu4kil6r1nsseC1vNBuAOI+U+4t1+CmrcAnbXXSxhPmTxPtVde5y6
IHkikvYv0bI8WuxkWslhE0OvHE375KTMAjpbpTu8m/YxYNpghwxmayOTTWAx6EOKVVsb2hEWbP3I
uPg+xm7Ac9zs1eRgcvZtjGJkMnaem7+bvHkqTfh5C2nnBhHQKwy298q9siW3ViAUqB4x/bibZAjY
E0N5kh6cuvxv4Gy+NqFNbLG/pe5lIO9za+bByBRwv6SohEJxlOuW/NOrYb+LwL8f+ik+OD7fNNd1
dPIjh0qv+V+U+d37kNs0THdqU5V4l4iu9a+cVdyTG2M1YQbXvyYs0OAaXubY/VQ38AXmxf5a01xd
+v7yUt9e8OUd3LAVDAtvFdOZXbzhNzu3LaHL1OvuvXgCsVaSZ6gaRb+5SvJHRj4X6C3imoQXH//4
yVik0qupyrcBBA8ssZicKaqzdkgzPGq8+b9ywY8qa0EHlU+6cpLmTxwKkuZcNTeEGdVfN3FgiBn5
1rb80tDI6VpUdeb8+Fr/gY3Ed1ghJZYMAc5METbG1dAzF/yYocRyM3HhvtSe/wCEJKZcfDzGN7a1
7flffeF9zchI5AzMpWgXfS6H+bmrYL0NnNhx04aHqnTfOIekkFDdaecnxfxEPuS9K0egInMb8OwN
GWHNaUmfBUEMx46La8IW6ZdQwFr5J6nJppYhp8RIey9isZ7aDqU4nQEPConoI3raajKsAIlO7Bf0
xH8uVl+uE7KUebId83T6sPPsTDxO35v8WM+At4PKUqcOt7eqA/EkLGc56ZCnxDK+9LGZ/yw6uZ9k
XZx4UtyZJQaWHsJfMHanL07ImSFQvr+xmhzt1lb2W2u7m0XakP2qhd2pg5WM8wdTmgWnH9vG/AEz
ABVgnneu2puFKMuOgxqvuLi+B12oM4Va5t5qgH/ZJ8Lt1B/EdbGJmxh+jq8b0sCz9Uw37SNNQ6tm
drIrZ2s6loRPytQmec5a2t4NJs4P/i0mEXcqOtuaW6ItOWR1Ldf5NIZfwRyW9yMJS8/QX1kROb7E
euTY1JNKV+LTkm55WVLMlKWLZuLZjAgymkr8jmGmNd9y8zU2T7wG6OvteJ4L71EZ0A+Na3cgFJM9
Kn355obRZ6E4KJs8vJ/QLvmZByS30S/3Tf6vSOGAjPqL00a6CbAjbrP0vWgV5KM+R7yp6pKygOJE
2pwJRRSNDx0fz57zob1D6VhY/Ul3lMFhiVvx1oQha2yK8dfvZfjeDojknafbFR5ZQg9Daa5+Tk8B
B2D6cDGD3fnCep8HJlT4mVHHvIgxbJUTUcamn/HrrOXgY0uTwxmk5KqpB7EF7URoliPVY9KG5zoj
vmm5kUvGyrjnWJHl72OiK3FGXr4PUur7FM57K0bQCSKk+17zqxMygIpT/cuDyD65ge9t1TT8AwGW
P6je5A8BA5Fsora3S2fQt1RpRBwtt4xFjjW3OfZy8Ls8gJFAAFTgBaf6bQlZU+z7srXSYxqkyZ10
2npfBhbEC0AXIzDJc4hl8W6EDLiRNkRt8jGMr71838si2US3yZ3CP7QqC7bG3gRsNA+GjR4n5zI1
9Go1av37omb30bZv9TM4rqcWnA4P3/hrkIPzHqYNB6UYrEgwfOkCnu+CVNjrPtvMILHxxx8WZwj/
jWF7L1SxJh5Rn38/X9dO5Jqg/h37AJ957cScK4LYNTMxX3ORcysFb5h6XlX6EUQxBXpkOlY1UOu6
ERYNtfkubz1c5ymdLJGwxy02tnLNHsTbRLTIdfolBVKzx3TMLwXPZ905/o/NHOfouV21xoTrzZ/S
eFuCfvd6DLKz21H0Wg90feOY3A8L+DI14PzUdBglhUzWXYDwihfYwsHX7P3ShaolEVAUw4DJc6Nn
4i/PWeNABQqmZNdERcGDl+zG4I7vjUO7R8SwnHyIP0EjWv8uI34CJd3zLQvQbkPK2HjyigEKd6Eq
g6M94N2EPOdups52tkFGq0ab99CnAyZMVjWFlA7OOHGb6aUUhMWVNwV/kqJ6qqMi2BZT423aru32
uUIZpfC8LILwLxomXcJ5vA4hUUjPtajf7HczMdx11OZqb9/Q9Enz7FaEUIYiDF8G7lxm+DhLa2fe
5AsaVDJgoDPesrPYESDhOo8J5LSjBdl/vn18bqHhEAwzWiAn2yGEoe9Ef1GLaP925nT566O0bLqk
6Pc+vxAD9Oxain6+81Ea1qS5PUqtKUzlDtTHshmSS8DDYIhDfcrs8XMq86exjzU8B1Wfl1uDgsVw
lkSLhS9UUzwdILJuPfHeF4MhmcYJs5iTiz2LA+o1TEmsBHtf2Ah1k6P2MQZZwuV4WQGdEHshkBQJ
FuKuvP1VE358Q4s4iqDe6dg99UMssZvW1MpQnwR8Lz2KycfxrRQHZeLkRS/Sq1kkZrVCrMijMuhg
OrFPCPPnLDa4Lrr0Q1DgqOlQcJN5hq/F4D3qGWlHOgFMVMhDxlyN3bW9dxi2rl2AHlw11CTi3QET
ICq1DvLeHNCsrafSh9RjgaLQzn+ttOWP68qPUnTvGL6t56nzXzKMYt/eVG9rv4f1zDifjoHyKxFF
+FbaBPeDeh4eqgJ+esCbdkd+3Nk5zHSuWbywWddt/i+snlLa37/HheT+DQTOaCO5Wpr9ytSp+GQX
MtwqRlQrvvuHm1adE68ACNFExMsNWfGlLegXb4oLabGtN0TRxevjj5AhE/HKwIM7kpaXAF24qGax
VuyeTmwhgnuQUhMlTKikXTf5FI1eChalj6lrSpRmJpTsXhEkEh+nLbvH0Ukkiiym2qKsViNv/nac
+BTYBfqXANEXHUlT+9C43yHi37ofMV5wcqYcUeLicZ3l2FrZ+zKCDmtVn+x1X/+rmZDDl7CWdefV
6SrvKPbAS2HYRA1wKSYR/LEd1ps08RkpR1SzqFj+lKUONm0ETi1G/UOLci9ZTBMg2a6tnpW7+V11
pSk3Vuz8hEXP0yc+MqT4wMlTEiTPcbFA52UDDzHAbd7rFG+OJFp213S1vWnm6aLmJjo6XhZtEScd
9mHmSjd2sf59IIet/RjrIN8uEzSKERbiGhslO6WGR5tsv5dKWesWOlbOA3fszXhcbBI5shseheDh
I1MWi2wp3jgQjWdFmYTTEBqFAuKtzdK/uBLiH245pjklJh3GBjheA6y/rlkgNNCsavfjlrEZ4dcm
x3nnY8uyReQcAts7c6SK30TyWQ4cKtjbZgec+ozJuFa07gtUUZaJPKnyHXid5j67xnS4Yvib1KGF
3hvU4sAUYVrbS+tcRRbkp/lm7Xcct73v/9YTAAxR3IotPUpL8NPyAUwvug7YeFqtem1ldortNsIG
i2fYig0tWY3TXNJVTWAU+zyrkp/swnKKLqJdHq0ZCa3FTVKooXrO5zFG/cyueaL6e9BFr40ZgV26
wxXtiqIngVUmLa1lRwrsPS6t5sI7s0qjGypy7mnHjCr+6CJPICccBh2EGxMf8IC35PQksa8ea5Eg
nXd7R1dWGgYPTuoMa1bt4hw76FB9SPdwqUP/OZz0LdKV7wqHPIMMErMaMjDVZUt3ctqG1sFlTnk3
Gvhqk04/ZmsWRK7Nac48c2n4G0pCnxiNMueQttZh8edhk0hXf3TBVcAiesob5A1t1L9oatKTbjic
MRzIOtZl6VJOmsZK7p2G6sSKfhBvKL9UWVAnlmdMcAo2zk2N7VBj+6PJ0IJeM9QTmVD7pyts+1pS
ZYcT+jHyLcjw7cxnQu4XhkRN+LcF3t99Fz1XBBmO+ruRKTNKWiVCf/a42BmO1OWC/dx2MK6Tddxi
/z3antvuXFsh9bQP0vLnqw+faeMWZl8wnIS8+dy26GpppPJzU2IiCBx5pX0dj3lfE/ZHqSeejKql
y4fGc36Gbgmpg6fAC+GDhEnDfSQNfq4xMzZEf/ubuOBwb5LpacJ5JrQUW6+e90WUwvxMWIZlZKK9
jRn4LlSOeupj/Mit0zWrJV3kqnM5QAILhnhJahU9TLPdLOplbcHn4qR7tAuRXyGAPUvbjzd+iRNz
GcHBlMai7U3sdO9DHmvY0wpkx4mMBFQgSXocw9t6HmgP5GQn+Cbm9XWUNzwi7hqyP5QywBNhVjnh
eaaPiTX1EMqnspPOjtsDd0Xbcacs+puGrmnte06/EeV5THMa1PKy3HSuf98WdGj1aU2iBM2sw0uI
L3WV2RMpdR60bd/uvZL3yiPnQjILxMrgfiXGSJySy5tnVRjOE6aEg4UjgFRDhwTqB2vkQbzemQv5
r/msWs0tJ6xD2NYXu9bU61jRTjoHuknvvCmSm9TCetwu56Fe/KdRq+1cZpz9o5n60jE7p4F47gHt
H5KhejAlFNNpIfjf9nF2YN5C4oGE+d0wd+KRGirqdmQO8WvA5sXGjBbk7EcIWiKZ0vXYUELfWUuL
Jo+mtM9MDtxNHzshPXBQtMdBboMGBWwOY3freF68qiR1MvgyZ2byDnMxU28z9clpptskZj9N83mS
5FBrxWiqw9jPAaBmm3A0t3Mcy/akRUWZ02hvehyQzqDpY428z85Y7UkYPksPoO/Bd5q/ftCOtLmJ
4b6UrbdC5iLTZvvjOceCczZl/uAZNe9//5S0uwbj20lEHPhhxpFyYqClUawHPMCm14dpKWI+LTLp
iabKrC87dftWsYlCAWIcdOB6lj4T1iSDVwq69VzH+cUFQLX1YzqqAnCoD16eUqmUzmoP9u0xc+P3
PImr+8FNHogr0TMATo2ZkuNv3JBuw7mr7t3s78TN8tRP/jN+nUdj5leAa8VDC75M9MVtYvIm66V8
aUoru1iN2YRuVZ5lpp+XqjJPNBENcZmdyvk3UliARAs535o52egm8a/+OJ1ihZd7LpZD14AWEEjK
e8C4HESyfONplsySFJbVK3IpU/fZWkl0ClXUw6CNfJ5+SXkui4i8euccilKO28XJQAvb1Xrx4nJf
enh8ht7azDOnE9cJv5TN7JsMV7H1WKBXAvlxW3l4PJNw9k7h7NyXtolP3nBuMgcOGFaaLCdw7mQ2
JrSQQ3mVkQccNafQcsZmJtU3+ifI4FZHG2fMNWlLD9VTBNtkagmPUmwVolTKXjLV4vw/dqAppCTw
nU+x85RZCMx8mvcJLT9k+0GCqmtVTbQOaI9A26b2QL+HM4epJsIt1DtQ/IZqPtcWSp2cQmpFAnnt
u4lCvzCh/oJHMT5Q+5AnjN5yyJ9zXyw0zVXXqF022Uj0LyjEf9li6wdPDVAOqvG+GDmPFXl6n3vt
n5RpBf9urjajV0wwV11yqeCs8oCSlnL5Jb6zwjaQLi+239r3VoQssthwZZF6AiB8fVZtIUHp1SDo
HOOUTrdG4+NvGlF1K+TMTdVEZ3Rne2eVxKWjxpCjwqdMlxqJTyMm1CTQYhATEZMBlYFX/pt1zs6r
++7khWzAyiC01n7CRqiNPZBYpOXoKoVZ33q9PDFyf4ALYO8ciyhuJjSNITGR+yq/mbA5oJza+dby
0AVHNeHcCxfooHNeYEAKSc6r4aCAYp27fJzPtCsPaFs3Ad7FvezWIZ0rcb1lcfP/FNdcDc3G8jlo
1X3iA0BlX9nOHGYzpkXYpVAMGt7148wkpGyn8ubN5xyNl5S9FVlA7RDU1BAmVw7L0poT8assLboW
vDnZ5jTyxr1+1A5lgAGdPdU4IJxD72Y4ysBDla9Nh4sw7Mmd451eK+NhIW8qvVmCaCIp3Ni7Za7e
BuF/gcdDiyWhEzvIK3WAbG3X9bnpedplyvEOAwZknEN59TTY1K86/UflcehBHYmL+miK8KDjSXwk
UwDjv1D5Q0LXVCJT59HFCYbpLvA/w5qccdTyf4BPqZGBZu8GmH7MECIefVz9cR6pJzcWED3rjnI/
f+5ZbJx+OUW3lzLvaH1yY0Lf+qNkEd/HS2k/wLBc6DwVN9aa2OW4pOSdXlgMzLLwIM+t7BzW9etI
fg+kaJufvcSrTmPwhKoIpvf2gh7i/99XaKIp/oUbq2Kyo2EdsmPEBSXgHsTDPo5Y87IRf3Ad4lXO
umjY51X3lNQpv1kvf+x0zNYtI1aAFoBgs8AiM6khoYigNPcEm9eotu2LLZFQ2uqnThbam6SKScPU
XGbsH6lM6ABuwWHFD2XR+6vYpxplDkmpnYsbQcS7/VWi3jL2rU6s+59h3n2pORfbTjlsSYWIN8Eq
cC3rfhyiHHYo7aqc1tejsPSxXkCzlDpOd4GzvINISc/10jzUjBv3iyaM4dxeIqzPa5Qn6huyoDj9
vkR28m/qUhttQ0xHBPplr3iH0ng0R36MQzMv69RnU5fVuAZK+S5zAe7RyndAnfytNHkE1gQdbPI5
elKWlizqWs6PsUnQeAQzJqFBWKQDuTRMzqcqJ3/mhHoXDu1/hV184gph9sEwb8wDszatmO7iKV4v
IZPPHA0ra7puFZoAVTxYV72nttYC4AV2dJGT3exSi9guzoe72yYu9P2/GcjNqare5OQnazvGrelP
BNM7nE52SGbX9AHzOx4/kPQ9ApD9NFGn7W+mZfgqqFkRc7vrUvKiwVC/MXzHNdJiA6jhld+pBAeV
TVl9YJ1FFYHBAB+4kulOGjApnC32rhMhOaYhJYhs8mXJu9NS7Ss4nRUTbZ8RvTLOcI4yTKCSHMyC
/EnnrcAEFn0qH4JdYFnkTD+s0q53gx1uOy9WPEMwteVe0nL9uw8yH++18CAFV2++p7iv3emji0nH
Sp98NzYVNrGFvuOJ/N8cY3MvK+YI/EtT6n90eMfpzAnk3ZI4zwqPDBTX6NjPzgdXUbDhx9sFZfyd
a4UAGnafYsS8y3MArrQ8YfGRm8r/CtL8tSpis4kObcjQvKZJBFPni09dyV3tA2cSQcjmQ+zbNvoU
CcWPQmYvVmS/MHciIq2hZ6Q4UYYuulrwOVnFBdkeA8j6ccFkxHEF7MnN/xlsMmYaWJQemlu4qI8U
rIkupQJ3YofJIy6vAAb5Q8whpkHQtbJjnhMoAxi16jDmxyLArwQjQ8TojnU6nfrsUoJXHZL3OSHA
lBIjvhtCdp2GyiBo6Fefc+1q8YmxpEsJNih6SxYLMET+hl2dHuDZvwAyuxAh2QG7+ZPMzUmXWGPt
qn/tZPQJkn7V9RZNeBFCtRdzLhvw3zpEITXp3SIn6AyCBJmOxDHO6r+ONfAYWKb1VHYLJhjy8xRo
pbbCyQO8ysQ2jsMk2xTuPwJjuAFzSEAoEWeeT49VJbgk7GnVOKVahX6/8333VdXsMpvT4uY+8Ty6
DusbwD1Vu26WT0GAsaKt5YHm2k8871wMMINB/tCCujB5djUOe/Y5L024h7jx1ziGvA5tO1bcfQyt
g6sIE7w3TGLTKvxqtlu99JZ4Dyv57or8QzUFHY/E9InloUqmoAB6FNUiqNYVMArOJYAOrD9T5f7c
3ChO9RVVPe1hU7SSRXo/A5zc91jSPeMDnNXpptXhvRtSm1i09tFM6VdVen91TTioTIuz1RcPzRQ+
E4jFkUJxKKaZPYLx25jOzyV82pjMf1yyn4pkxJGqg+sRZ6+xASYyKYJ+7k07pT4tLT5MHxdrrckn
G46dqhH2nbkl6zhsv+s+SgEwOMeujF/rFiSUTV7EWfSK3U60yjC8b83SfaCeX1VrdmWZECaMsQOl
UUBZABtZ/2ZPTwhdUGQVIGDjMe1+lKTwOKEzteNEMDv2e8SEBW+ZvfR7qFJin/JYrDK8I5lDU90C
G6mGzOMnP1FfMMBzQPEPBh+UQSbIC332umwbBKBqUj++EHNLV04NE7uHmyIyOnhmXb6WSscrlaGe
LJU+zwGnnMRzbSy+j03h3mc5wn2Zu/u4AH/WppjrsGj4myS91XwRNMJMKD/70Ow77Zp1W6nHGiBc
0uboLgzINuKahv28r2X+0sB24uSPkzDpZj4IWErE8QIm6lEJsiFSk9pZAX6Hmrnzpg/av1EWMElb
0T4gowjdooBztQQc/qKnuMarXg1En2tAJpwoOZ0FxaaROP9Sl6eoNX9PhpqQcNhCwhvXdaLrXdzV
6zHHdjfGiNYMCdiXJhvTFtETkdyN6V1qIMayOvvihqVb2hddsUqY7FvPljn6moXfzsgGkqslSs+b
kSY9v2j1mAoax+uRZzM1BFuMsBtZ18+uF3dP2s6Zhah+E2eI5lbztw8udmtN7w4XTxXcmk/n7nuA
PVdMTCoGypuC8nvsuBM6MLAeNXM5Wl+iEYWBfnY8cXfa6bo7uwtxTXrDyUvdl8pJrtDC+EAYDYJO
C87C1vHWkRRm8sYYGMO2aQ+/eqXjOG+FpqaxR8NGMHAdkKNh79C2IZxvoO6o0O18k4TvGL0uMcfx
8mWy8U5PKn6VwSWW/gfjOrGpF97LlD6xdqGowJnLRxMRSZ4t8vGLA3O6YJDIsVUvXPFlg5HH5hHr
+A9YmLvBmFux1VfZ8TkxL3som7LjoN8U4Iw3I1Wta+YRr3bCBr+oxVtLtwfGSvUUC/dKcgZzdwiP
JZgekSM/SlXNcOJBg3XpvzFl4BjTpm33ZBK64XtJ7lQHkcnS9rIJUEEplpArO8NhLcf6P6xI3BTG
eSoocWlHeUgXEk6My/yjvr38frXg+CHRaX0UfhRsoluisfgfc+fV27iWbeu/ctDPhxvMXHy490FZ
sixLli2HF8KROWf++vvRXaerSl12YdfFARpoVHs7iArk4lxzjvGN0W5JzVts0jxEyPbxJSBAvvz+
o4+vxIcL8uMfqrAuG3UdAdxPZ4R/fnyVtMq3rz6+d/afv/qV79/7+GU0Fsnm+5+dfY/0Hxg6Q6JM
jcHB0zCK177/47vqj//58YOP74U//+D774V+MTqGx4eJP778/qOvH/bs8Gd/9jcf9uPp/fA33594
YBnet+f3/Yj//ObZIb//zfcX++mv/PMRPn7x0985e/3fH/XjB8I3ynnkla/Y0946u3PmJFfPWySh
qyLumAbG8N9JAZkGWnEnoiJd1H1fTCvVVGe9PP84xT7+MQrgBMPY8O9j0ue9blXF5arV0nZTRU9c
Xin2TFAramh3G6fGe5wr+TzvtFPEDnWTlISMtrV0DZHjLRODtyhTiqR6oGvUMQ+f+iUyRLtIWPxs
OH5+lm6+/+NHTTsdhIfhQA6XGZqtVUl7hmo3RXgL+aS2o2WkRQshQ28Bf+hQYlm7Qg2PUqf1C6Mt
uNfEibmsi0JfRvedbukrw5NnXqNGS7T7l41f55u2DQ82bnQQHKjs9NHGLidxsvJjQAGdcs8tIF4k
gYTks3QBWH6sdebYTAUBUsQMNDBibnSsR2v6QGxccbNL4z+G59QMKc2YDq1TbZzh4EqeBsgNfZ78
+HHxDIbx7QKF00TPRZbwLRXApSgV8D4OoxUSZQchWR9fagoUAwMXtKirZz9zsAhbRPGCb+I2FKgN
WUbYHHvSihjnnxgH0+wMkV2AY7EztlgiQ1MmQ6lvY2Au3YOvVUicwmDhJEYx8eleZcrcy6XTgDFk
SrN+X9ewt6oMd0QTLOHa8OnV8UhlopQFzsItsdnGCuGWrLrsDwhfkYbgKUdZM+5Ctj57OVJPQ4jo
BGXX9bKJqhhjzzqUnZVDtNGk8gd9216YmY8lxHbZH8UXLcBVcoQp/SyQKzNUwIxNFPZn3IOTGKkq
oDDGp153U8Up2kFJbadEUlwqD07jPhn4kJHnixeLeMZIJxiSGzrTL8cQs0z1YpSWzRUnYzPTweWG
RWtsdaU+ud1o8qRPvRZa997hpuLNeReIlBkjBhvHCNg8SN5z1Oi3Shc80vJ9xMfCpptJQ9hWNOOh
iU56OWfFhTvDgMGfuhWKoVJR9hrZJYrprzK5uTaV/m4wu1dPTu8CsJ5Bw811LEtAhJ5yKN0q0Y+x
LhB1Js1dGAfbIEx26ZDf0HfXtkAMLt26maG6CmaxynRfDoioltAUA5ABMkLjKliXF1HienMTt+o0
IaMnMGwGnInxorbAuRrB1pgd3IWVLFB19eABOmZTRis2bUgmaOD2ZGUKe+cAypzkKVuvQL0zJSea
hUhCppLWoeFuDmwssKqo2VoO1dtWUlCqlMnewBeZe9abQ/MxzCLSvvFHzf22XQ0BdFjkluBbYuNY
kOewzFRWlVaaR2Z8KFpq16bG68QIfoXbDTenU82lQnuSgOvRcbs2g+JKaRvvGLwRpHOnSgFuwKYk
XRbUqROipcG0FlICNOLW6P2KD99+SzUoV/ktYp5NKCt3qUr9i+vkCRwrCQh58xDIXN4mgk9wD4jS
bcyAxMAgxof8ZYFIosu0CyhbxvmQOTfBVkxl4Z76SpXnJcHOpYEyFiSRSfVI4H1ZMkSLeMKuo29o
5GzDKn3VqDY8OryGPlOpRfDMbCrZoEtZszhjfF0aGZ84NtUB2vzUJywubXwAbu7eDCtAM/2Fm73E
LECkz/Wk2FftJu5Qubt+tzN9WvKCmmpOH2OmF51Hk5zQWrUjRL0EE9YPl0FGRW2BKso6nomrpdMI
FwhUlPCh5yOZRsgthEL+aGZvsyJepGSd9DY7FC4Kd6lKJZrP8Ko0e3PKHmdnGwkBnkGjTx1Ed0xo
WsYuzbMs9GitNNZd2HsHz3syTf+KBsykpJpGIDlvSfhRvAS4TrdOa33t+OohcDyNwkFcRQlpAx4B
r12ZXVFtbWz822y1k9u87x47OLjouvVNiAgfshaRhYp/50rOVK9oAMtluauKYJ7K1UvhMTmpOEGo
+gBJl0oEbUZUW63v7so8NjeVDc6EGW8EMJHOK/giLJvESw+Dk6xi1IETdXR/65HyJidQs6m3h0Ma
2w/DWO42bOVnxBBtbQ8FRwSEVRbbQn11dPsuA2V3pcrZZYh4ZCJ7ytImLY6PPJpiP1nBQg3XQ++d
Kh9gVpc9CAPXVUsuF3eOeDEY4SO6RgnQT3/Jih3XFKyYki5qW3vwh2GYgrotm4fMJYiQ2zgSJPel
VkHMsbu6q30TQciyqYg10KFoT0QyMNXZ9SESYjB93BT1veVVT+XYTy/6+IVRyrNItXfZzLDvjv1L
L7Q2GCBXXmLe5U1/sktja47K6qzEOJCq2cswEIBT4BvAo7BS0qReNH0OiYNo2sgcl8uUwIWEzkHg
+oRbmFaM/2GYI4Bgk5cnh45ABXTmF7Gh3ZkOQj1FJ6LVyu+UtCJjQs5B2jjOhSFOdaDfaL3uAR2s
rw2GscCzzVdbH2HBGHjtNmT3ogRP4EXHpF1aM4joyDOadTmKbGXQNfyPFAeZu0EOsg1LLiZumwe/
sC9WZZMlB0+wx6o6OsbNwPQmiUgyGYIrHLguZgZrozXurhLh0q39WZUx1S9ssKhmfxXLHmEQue4j
43kPPQ+fF6dclzgQFMagItpkeewAQDKSaJRZXbtGpQKPY1uiFt4mRyeMtTpaFqUDlrWG6oi5HmZk
a01013pLPQIhVKwqvV/0yzJ/KX02R9wsd6mwSOtVvIUXd7cY8MGtRiA6SOqtO91YMZ5c5YV/oTfi
HaqsWNVKsy4cb9EzD2Je9NGN1uLJR1zV3wqbJUOW/52Hw/6YDft/v4yR/ek3l2/pGNZanj/cf2DW
rGkjXtW+TJw90sVIq6efImr/9Wf/TJ5VdPMvW5UB76hIG9Ctm/9KnuUnhjBYQyxL0YWuERT2LXlW
1/4SgtNdsJ9GgKqa/NG34Fl+ZMmoLoXQ6d3x19Y//kburKYbP6WRWbZm6LTzQM/p+ABM8gN+Dm8z
VSdK3cQfbvssv7LVN71XN4WXHIJCwWEr30GVegkM7YILZ8GjXZi8aSR54pqPUn65P8KpWaYpeQaa
canEEu1J7oWg8fzBu0ayjW4lgzLKXDDyT2E6cJPBYjtTsIdBjF4ZTdDNm5QtBk7vdW1jwiso29sE
USkMsZACd2Ll/aNIIcgLB9sOIrXYlPqJPWh04VgbhTmz0/QNv0WC1RKbi1HZN1qgHGMpn/tESTWu
KGFzosiumgcwpXdKK67qStviJlkLxbpJabPKwiZXdERq+Ku8jrjNAmvt4oc4hkiAHmSaRS9kDVJf
0KCcwgh561sitY0I1N4utwtiekzI8Lg69XG4ZfjEU8voARB2MGYoAKUox5TJ7cTrwocYGW8WwML1
vTW2YAAUMHea2Ny7SnfULf60oACfGqU2axsGd6wot2MTnYjTrBZXcB9nbBdAMKjVNTgukGHlgvSG
U+oPz2Ggr9hzHGqXlk6X50vJY33SnZWd8bhlUbK70dsj/YSlGtQnaVA3du+8q216HSm8hVnnHOO2
uTSR9cG+CGak3sRgQ+t8KlJc/nrwqMugAAu0bSjm+K4DAaJO8Qg3kOpVCzJpntP66vNTQ8oAgAEL
sLjFUVJ2jVK2qdQK0Q4/IeuI7LCGLHTkCg4AgKkoodlRyOKmGjlF5tRuoqnngQDt4nU9QHzXVBQ8
o1XKKvfCTbEiItCJCj5h2lenwB3uWniJvSxdmZGMMw5prCcpq9qwJ1Irvxgp4wu0Y3APVGXk0xbX
CJ9vZLveScZNVGWXeCWoAyZlJva+6z/QFFemZZlApOEV0qDFmUYHT8RvQ0wnNNKHp0JvJqZFSdrh
cbOpB9Qoo3ZAKt1Wes+gvL8j+XdbxVQ4pC4bNZUfxTPWgmVkcevB0PRee+UySoejixpkUvZlRnte
8sE9Po1VvC4l+MnzSMxGF0hOjC9ci0WuSAhO5bsmyk8hm0fDSk+RXB2cob7s1eRaSQVWwzQ+0aqy
le6g2hH0Zmk4ek28rES0d4nRGvyK3VSPJ9vKjvSvGoBsiKaAsGxw6uJ0ABKmOoSuhtLc8PStrRK7
4JToo3IisDSl2dEgJ9hUvZC88NAgKRC9zjTaWzmcWXVevDWjtEIoc3/hkSukjJ5/yxEHX5lJ2fhh
YGy2SgdNZWNMgqJaNla+vMWctfUqcM117UAbRf/Alf8gBdAbR8swDlZVKZfYslZyEK1kjHp+GTw4
mfzY1tlctESgtNGBWXk0bduIrBIYLglWQiSpL9mY3OC7i8pGSlnFH0+UTHbCX6012FXu+vrGiqx1
EdVb7Fz3eqtsddt77mXjRtGUi6TRnxu/v3W8aD6OVyI5XNnowUmmOsrEthpBTPwHp5ike88SW68c
nbgMQjJtxXuTSFdtrm0AlF/oGm6n4SYAcR0aqNxdlCBo6JD9USRJM4wkS4tt9dcJlGNo+Q9J499W
fMOgoMZ2YlvK2Yqv6TKqdEJ/b2sBOA21NiSP7D5QyCoTyNF4xS9tl2wDKDsUzVun9TaGk88CqJMp
QvbfPJvxaN9zz//5bAzbNoB9WwaE3rPw0NjO25wkQflWDvoRg835Z8hTwBbSOGVc5Y00d9Voi4EK
fNNVkMGmwU2d9c4mLTSkl/W+BSZUJfH871c+l/5LkZbpe3VerfxU0nxZ/PwH1jWKgWflh09p9lQ9
/ddbUvlVP5Zm/+cfc8IG0/f6H9++OebTf/ub/ylpxF/CVi3F0A1dkRXjp5JGGLYOcNzg5PqppDH+
MgzDsgRSYWK/bZPC6n9KGv0vHZ0Y54LGeWCbsv13ShqFwurfzinN4hlYskzita6qHCp7ebr2E7fk
pfx31kO7SqXIvC0M5bUe0ksjMG5MuWAgZGHmdHy+4hrEjCkIAzWDdy9PnLUsEZSK/KeONgSTMYrx
4m0lpxraTsw74UaXq4EOv30oTawYvZLOaykdLguEJnjdlm6nIutqMmLW1YNZgtVVKyHWEu436BNs
ko0UHyYtq2U/IIvWBVjZImZmwFbOKWN50vQoNYQMwWqZq2z0S5qeiUZqtVv2W17vNgvDG3IHtuU4
PbOijjTHoEaEi8BROHvXtvuLSEouWrBGkawdrAxgVt/qBzm7xlMYLtQ0fDYc7SLAWq+BVxG+ve8V
suE6yRHc2rJj3LtrfPwPSqMdlFq/DmsCR1WzzOaeUtNjJmxa77193WZ7I9YObhQ812n0OFjapoEB
S8IOJovIW2uM5wu0qIi76b8wbHgxygzIyyAjA/Mu2zBYOZU7lwd1FkhAKM1kGfTEB+burVSDaw7u
U9dmvp2JtRpLT57CwlxH70F5b9rtvHaSYyDrO39wF6qkFWupJToH+p9a3vWIoifEm3uzTDdRX4FB
Sn1wz3n47ENfKnt9FXvyLgDFKDPqpCFh7hxd2iiuQWJeZTygn9Mm0NfUUlnmkvGUu+WjpKti5mn+
u91573LiPcZ+f2WlVz6Zn0tPbbWZNBTzGo0cs1Srw6Ysn3zcgpYyPNItukHMS94sSDa0C++OKx48
IiDyJHp31Eye+SK6KZppGXiPaUDJ0zdliZaoeomVS8/EPB5naH3tGt+3Hrwi4x1RfLd42KGa5n52
pXDadvZVFcbPjoX2pTASMjY7GPcVBr0i6HZYZ+VFlYpd0MjpVCf10dVkpCtuvkwxvNJWE0gqMmqo
wOzJUDOBjzi72m/ItfEwUYhEggXEjI2TpEdtiSiOdqY9w14Hi7v1X5KWMJJajQ6ylyDA0dQD4uAD
OSftDE3pY9mIXa5Z8gpxxdymibG2Xbq9UpQgymTGX4VzxeQRAp/PEbYKIRCtdpfGSwOv2hIavURf
Axgqw2sCw8J5o+IULdqVbxHH55hkaaOXRKPrHfNhhIDJ/qsU6QfbIpcEIbmGKdby/Hgqpd57Innv
Re6/IdLKWoIQjXBWwztO+07MtJh3u2T4HnXgNS2dlqszfnIe3gF6CXjQkz0p7/28r4bn1sAxwJUD
CFVB4yj7+ZYY1HfLVg/EVYTgRWgg4lCR7atWwWg/0KqpC/B9+SlV7GjTOfi8JEYv0E8XLFlU801z
idOxR6xHv0wJyitkWUGAuErtT43w9GWTSoKror/3brQy82jVSvIKcgI3bpnoApqqU8u7tlPA/i2/
DlIDIo0XPcYNmxy8gagu25MjMe6ssGG4yLlo2zB+0R1Kry65KZsUgK//GhEz4crmrjGEtvZKQX+X
OIzMM/cWvCWXswFIG2lVgp2Om+mH1mTYnmXqWraUQ5gGrziIq8o5YJUk+qk0r2VrsOjtIFchfATs
8EnlzR8Zc9tAL5dVBdXStEJU9Wg2h+TGNMkvL/r8Igk6EGgmh8n8dO/1CIjKS99A6sjJsxcBtWiR
KWMQBac67ZGdVfXzrFdO2IvGbDfnxqHxGiJrt5pymdRcM2nAB2GljPHTOtl8nDCybOMS0U/c6g54
KcdQFzY3yN0uyJTYy2yGNAPNXkj2nq+QvNIZD05lXjKZwu7eJmvHxskewieeoEgm07szmEIF15An
plZdb3QHAaahsBqnFZR80JJWEWdzO4YkKNK9kfKspDTZ491HtWRAiuohsXgp0Dxo3IG5Uzlx6epl
9yutwmsuNdjstdRYIdM/dj2gYcYmYtoN6SORYifLtBdhJ+96WT1BAIdW1KJrssgONZvCnvpVssXS
BW7L9PAop8CsuFGxbdcnSkBkDNaVma0H5iQrQ0SqaDz8NGc/EN9KMVkpBNBPm9aQZ11NRIp7Vxp1
v6mScopTvZ6aUgflgfGPLow5Nm6a6JcqLFTG6fUlmJTtkAmDoGr7plSzPQm+1J/xbezWr7Jt7fKB
d09u+3ELTx89kFH05jih1VTFMdCx58ARBVGvIRfWQP2f7qWsviSflJmOSuM070aEjEzpWBU0IqDq
7uAZYQVoxkJXJU5Di5jqFxbWL/yhNJ1jzGRtLWa9rlyBkyZjTuYKwxVVpCeJII0ps+9Z75nerCmG
W8aa12aO+iEcsxLcbpdH7FkZUBhTKgqrzR6KWGyVdqeXHpiL6jH2xtOssY55O4VBGc+YP9JXX4wZ
7zPKcGYTRrFPAU9OZWLSJpZWvMtCXceSZUyVwrrJsUxw6tNogF3dgl4rF04u2+suOFZq0RFk7G00
K2NF4a/pyDgL2RkWISNah1MGKSl7rby4TwDqKgDaTRV2Yc1z9bWaizbpkdcnR6vIcmxjEanvenNl
eZwMdoP0PonukrgvYfNas9gwF8hA1DmpTgLVcclMs1pYjX4UjT0ToXnjNJRK8sDtz0qK+xxWW8ip
62XOk27ixDDgaac6asIAFXuTPltZU5F/w7YcifxFZzKvHE9reTDWKFRvSOdymW4nV2VJjHM4hM+d
Vl4quI+QB/LmqPZT6abgYGxraQ48rEeSDWJMbZl4/cnxoYMU3mOT9reGdU9Lo0NCTs+7aS+7HJR+
gOyzHTPB2jDGMN8uUi/acqptcwaP4JC1HcXsRSiRKcmfDgWiFMlRTwY5THpxX9sqyr1KMLiJV1UY
nmRpOGWlSWxSw9suRxCA6eiGinzTG8ivOh0CqVtembXYcgfGvabgm4xMtSYjm3ORNJ5glsvAD0VA
MGeJupw6GaK3j90tlk2xMkJGjEGrrEsXlbxdZuscUG5HlNNKz5pl5AzOBTg57DZuz56UD4FO5I7w
YrVPUZeZYABVDxaN3MuTltvntOOWrGUUiQFyVlfaQLs/MvJ/FJp+qAVwMQe9bpnrE4IDp2FOrItV
V+jQdOdNV9sZEVs+apCQsX1k7mSHsBbJqlbcRCe+DDGS+4y2zA0WErOfqxU4XqTHc1mltiLo5Qh4
BgimPwGm/o6C6509+9otCsxBbNXzulIB5DJplvx+2prqqMWOHrN38Bsuvkq9myNIWaU+8FIT65IR
DvGMjSUwJPtW8VwED9iJQuO11FNv6auOttLoJUbldc0a4TasVYnEIXDFkpNk3oTavCkQm3Nf7yIS
vVSFqpBJHcXjqtJxxjfJcdBJ9WGEkynIhBN/1buZgNXkP7s9D1cQ4CSbZC/n/UmqTMosLBJd3s+C
Vdd0HUdCt0uZh9NOV0kNtZ4L896JIoTX0I39YBTDC+lNzguANDkcQtdaJ3b0iNLhvgkObVo+g4K+
gbbx4kjeK5ueV1dD4h9GbYkWL3pp1eoiHcFubeDZMzNF8GX7XNROl+yjsD/1xM3UpKxUoD4rWabA
bephXvawFTQScyY0GultmdKbkQZr0dIRuIoj9VWSpWqRx8D7IUQ9cvFOW0IKcq0JpukNTOhXiDcI
JoPsxpGsRyPzmOAnKrGTXXnftfR2QgiUsfOo8NmTSY9qysXWJln9qQvpPnEIUgzqTarEbHzU4N4o
01eBsBXg7zWzSfJK2OoD9yWrziheGs6SJeFEe9UfW4wyU1vuuAbgbgSK731HQ6dyX4ci5uXRjXWU
gxqxJuRV8B57zHrloobxwLuSm9ga13d65+zH68php+GYggXB95gDWYidSrK2JivykJ6bAaBnjvRg
ouWcvIwuocM/y24LE+jNsfEKR6AIP95sCZAbGnqElRCEphmjstq6rRm+mrL+gDASb2voR+vYYPmy
Y+mmNsbyXC5PvoyRxBg/BpOyAxMh1zFWNrI9sVm23CSSns2ibBY5xVZ30/bJbcYSOityE3CEOSpv
NDnAp1zR4zpFqg5RvC78pUqXmdFakwzuRvcaNp1K8JhvW8JUZ3ijJCocS4wuUdxS2h1U8TEhEIKi
lYVEPXlwKgJmsAhkhqXj+e0ks+2j0+Iru2iqbd6h1q+kaE9BoM9kejAFKSUTwF0wDqXuBCo1Rzji
X9SWsssS6JuFbd24UYK/57FCyARCsrlUqWJ4U16jSn/R80ur1uZDbmlLSqaYOzkiBFGKmQvVbGLo
4QE7kwclAx1n5+ovZd4CTOXuP63L7mT4nN89myFGdAWAiWxbNKYYxan3SJnuice5tkVwcgMuRaOg
ZMzz9x5OLjZBGZQ8JpTR/q4sa/cpU7nHUS7jZUztG6AI6FVSmeUY2G/L2+Y397k1nsiyi6Yj2pr5
cDJq4gdCZqNN+hh0DCps0ofpdyDiBT8pU2s3ifvqh+U92R5j8YXgU5Po5+fdda6ipoR2KFhaVG6T
BgE5BnOQuVoefBd7CfcMbYGC6oQ120RrTvXmNxQ2kiaYeTT8k8sm4JWJpXPfDvTImltNFi8l+5h1
9pgwlRH/ZsgHxu4Lx7Tu0QW0ZMmFj20KiZGOKqGD/XTc18OxI5pChqMXFcfWFk/+gFIM1XkMVm7i
e+M9WvOfcUvdQ5faRnFpT/FESGg4uim5PcymQSYjgkBEBEH3GIviPfatpaJLD33BQoBhHJBo+aqO
FZupua9pFj5ij7zsK+2tsFFbQ1Ju5jTXxayNrINFekKl+eRtxBhwA0a/Q3QJctxHdUkV5TniBh55
yZTdPrkm8Wm6r60TF4Oi0SyHZ4pGyM/FpFUpQAyTgODWRrBrcqvBPFnNBqsncSTDwSq12JopemeR
o1NZjXfyxE1d1O/ercskJ/aMd7ACYPyInSlqgg1Q9S6Dqj/pCZkgUkpB2UJoWkZ1yJTelaZikHSs
DfyiWzyk3CCn7ORgE/bune3ZbLESis0+U7YZdDGr5hbvRYfBLY7shxiXWDdKpFxVQ7hC9Q2Wj8mz
b+ogCJHnMXGbehYLAQnZF1p5RcpArNRz6HbEtMkHYYtNI+li9r/VFP3/HRr/J/ZNNeWrrukuLV7D
tHh7+qlvOv7Nt66pJv81DkdNGNj0QO0fBsGq/hf1CRNfS7Z162Pa+30QzOZTV21bU0xmxyrj229d
U836i3GtSafTNjSFH/yNMfDPIwFJVVBIUtmNE+gfG6WgymmCuJ17LfUoyGFx6svWacrdD+/D/p/N
/P9K6nif+klFh5V28A8t/u+PfjZowHBMkLWTAwUjsivQxFZ0zTKukI2D5v7NHOHnMfb3Y4zH/qHV
Wyo11B0YH9ehnN1aJrF8qow51Er8569fxGdv0XjgHw6AO7TKY7VxDmXacCt3fGXFqtDM/+zRx6P+
+OgNLgFk3C4kA58aSPSXvsPt5usH/+y90X5+cAKl9Iw7NH4kScHpi1PuKa5xnzai01ZfH+Lnjvv3
t/9seoN7IpOGgUMQEF4vwSnFk07VV71v2IvYaw4GlfGfHYnr6sd3SmR22LmBcA6hQv6mmq3IjmH+
rzzbard3JdLwvj7OZyet/PNxCGMLht737YPVpPQVUb+6ATCWOu6jqfDkPzttzycUVUpyKRwPcXCt
bLjklRnHDkTQlWmU6umPXoh6dm1HqEW7KiKMIkDjKJOrFEXRujW9I7e3/jdv1icXx8cg5ofT17AJ
bUkM0zpQ2D9S/0ZTMHF3Xz9/ZTxNv08I/3VuqWeXdiiKrLbKujmUucJoAInhgJDRWavVSQy3EWy9
EPx6yIAQAMLUtK51+ppfH3tcXn957LOrPk+VUh/MsjnACpgMbbWW4us2uDTh5Rvacydoco1qWzKm
xb2FZCFBKhnlKITlbWyHs2//lzPR5ncou8Ew405tg5WUvmsY2L5+mmcj3e9v0dnyIYvCiTvG9Qcq
ybWmPef+ow4CyAEHTIWrtP0kjmkyF4IcWY2ZdjfV9Wbdav7s6yegjlfFrz6jsyUmIsVRKtQ+PsiI
rKvWJrgvn4i4Wiombw2BN+q6FfdOdnDchZJ2kxiGfkBIuIPKz0KZ6CR0HZl+hwsPAevXT+pjdPyr
J3W2KMW9xeZDynz6TO0rEROXbSffi5zzRcOpWEXytC1SPOx0kVu3mmUaoxWc2c0eLfiJPgIJGXqN
7BSRUDC8ZKZ5pfbSJemF92Sx31qhRJqXuegpBdtSxQLXXwhFYu9CxGPnkTLn1MfODt5C7KeD7dE/
M2DHC8HaWBPh6yOmKESw8YZhZ1bdkbJgI8vOsq4tJBTu1AN7ys5g2JVNvXTN9qKqvQ0L+IWf5JfY
nu9switg463splh6mO9904aALokFCqtZouZY/UBUFUYAZxtvshp1G6NhadFkXIiw3jUlARmBKaFm
GJFU6aknIefrt1757Hw4W6WVNnZzA+bIHvLhoRsQ7pR01SZsJtE4uTCLiDuJL1leUVtAc164jWP9
5mL4bC06X7g7CAY0GZ09I8BFUdNrJRrq65f1yWqgnM2TgxYTrB3TsNbb+L42jTupIuw9yx6+fvhx
QfvF+aqcrdR6GocC00m+z3M1I2QoW/dWtlTTCle9d/H1MT57CWe1GPL9OMgsI98DcS1LVLmSdijK
SL9i4oj7/c8OcrZia4nWW7rbl/se4E4hZRejDIsmxR9+DGeLslWUCm5WK99LOVPiIUqvHYWRoNur
6z97/mfLqUQoiBRobrlvbNECtqT/q5SQ7sMKuNqfHeJswewMYWe5qRAILfX7QYIQrBU0U7AT/uYz
+OQyUM4Wv9o24VNC794n8GMn8DyCRVuEv/sIPnv0s+u7E11QYgQo9/rgH824Y3Tvvn39zoxn4q+u
grPrN7a9ntZxXextJM+O2mCz7Ye94zn7xjNeWyH/ZlfyyUtAbPJTIWkJKaoafPL7yFH0KdedMyHw
6e7rF/HZg59dyoEmJaluV/k+7OyXyrIN/NnDb5YJZXyTf/EOjSKeH0vgSC36QAcrusfqXjWQIa1F
UBEe0VwmHsgG1Xl2w3QG94yMgCp8/rNX9G/XdE8vXHBQ1XYWWYkHG6h+P/uzBz+7ol0NBUVYCG4X
udKtaxD6gNBgxX/96OMn+qv3a/yQfqhO4yZmQ+KXFVA4JDLGkBJEHx7zMLhIZPNOlnA9xAKUb1Ia
V18f8bOP/+zqLk2TkTbg3z1VKaSs8tjqyAC/fuxP7hLy2YVtkw0TtnpV7Ev7I7EAdpL1WtQKmYz6
b3Zzn5Vz8tnlXam+cJmtZFRCRXAfCil/SRjar9IagWbI+TeNklzdCfJCSVDs6ZqGhnLNwDXaVg3y
Pbd3nbncKvmdGSfDOlPJRkPgTeXVutqCJhbKqEYxf3P2fPaOnK0YCF6srpPkat+m7SKT8gtHG678
LLmsuTi+ftPH6/bfTyHNPlssmNM6hV3FnP2UfSsXDSPTTWlVg/SQ9WZeOXn3ZIIL2Xx9uF+fP5p9
tnwMFYmIiZRX+w72hVLIBPaRp/SbE+izBz9bPixVd5Kilkg6sIIYqAtam3Ikvn391MdL9lfv1Nk6
oZB0OECArPaG8HwgpWnAe2YFM7bt/uLrQ3z2As5WizowSl2YYbF31YBJgzMa1oQa/eaj/uwFjEf9
YbVwci2r/E6UeyQkBL5qyX3s0NaNCDv9+un/+nQFKPXzAUQnEYHkF9x4mgJSf6HbzzhL5ZUQHnnY
epldf32cz17I2UKRWvSfNbMo9vmg3URdsayKaj9YyeHPHv5sjSB1XC+KuKr2Wkh/R/KWiY0TSy6b
1988/mfv09ll3Tqk3jjCL4gt6Oq1kvcmisCEOSnD15VOr/0BkkM2s/KcgT9k9HmlhoThjtoWuCEY
1qqhhiJLHqqr29FF1Sgx7hUg53ljgmT0hbNoodqzQ+oBtY7wTV0ruRcQ+b1sS0MFBSLbS1QJN3nj
MFkexgztWKjzoC5QZGLqYA9ZljO7a7VFaBlEzsexvMV/xv3Y0xnLZjJizZLBYdaQ7El2XXip4Wuc
Fx5+LRvc1E7Lw0OeysFS1VKXqLm23zRVVd8WmkQyry4S4kMQSJIv683UDEckXUg4M1+/w5+8weLs
TC+xp/UkX+T7mihOfNcEEvjxc+tb83Ff8/Uxfl3NaeLsZDc9SNpN2GT7wioDckUFsYWG1r9l7KSw
7RVMN3Nd+82l+9kLOjvjbT1yK1yl2R6T1W4gZ4N2zK7ocUHzWX39ej65qMTZWY9puKzUiDujnjn2
pqozbJ2ua11AnDb+8BBn95qm8PQS0V22j4WNJo6GAQ7ZHFY5sOE/PMTZ/UWtI9LChJztfaVEFSq4
ySA+7cT/4+xMmuNUmgX6i4gACgrYdjc9ST1oHjaEbNnM88yvf4f7Nv463FKEV/dalnuAoiorK/Mc
8+nrq3TtRlwsMQ3ntHTwGNwI1vplgM8JckRNVVXoBRs50Fb69ftcuxvz+/8xVw9TTE2spdXnuqBp
zTOO9RAdRul9M3ivvfz88z9fPqQoaKQvgYZ303sPBiU+RxALXD8Bw/v1N7h2pS4muVboscWBvaSY
QXVuUY98WBNOKcWyU4qJjf7f1hzrYky1CrIGxBDyTNi2G7PwPvdqdzDGJ+xz//gWF2NqsnC5dAVv
kVrKZgDf10bVQUm8Q0ZtyNcX68r9sC6GVTz2rS85NzvjnteRcEBZrb55IuY57y9hi3Uxkixi3JHK
AnkOp+6G4qtfvnDO//apL0aRPtDEX9WqPKO3ssH6ZpuxBQQW9SAFvn6HK5OsdTGRV44yYaB1zLOS
0IWf5cq5p+QM19JaceIt7UPfhKXzrfzbRbqYzAW50dJMaE+0fMVF7uh69vTLC7S9k9FunnFkPzre
vz0Yl/1AKB0bva0L7nVcNIfJscal74CIyUE/rtpaRP84pi4mdBUsolV3wiRKbc3FlA0/PLXSbvtR
rzZf351ro/biEVccJ9bpnzHPPbVAplIfssxeK7rz6+uXvzJy536aPycpP+SjFtVonutR45AKZas7
mFr5zW248uHl5VMdRUbvj615nqhZTErzNi+bB/o/v7k2VxLFQl4+0oGj4riRpKkiKjZKc+0bCdqD
tQVmOavtTdkcFDLZtMR986zo8439yyCWF0864go7iExbnofoNpNPfl6sVHu2LGGkeSTNtKqLQ1ZR
tOEdh/SXLn4k4kU1JvDBO0KYxfwnfI/wHCfvm5nzynZbyIsZwggGSoai1Drb8PkkhYJO/3tyHg0E
RU2Vb1XvlrMRgxYfGLdxB7+yWubUZfZGvaQilubedVTOZyelzL65StqVdUleTCl9hCtMyiQ/2wO5
GIibBdBwn5aE9D9hu5z8ZWm80UlJB8gb2YcNjSS0NzfLIqXOffjm4ZzH8N/u1cWEkxlNWLBbzc+y
u5swkmoCW3bO8ZrM1kHkr/T2FajK+usHSehX3m3++R/LPVxEiUjNTs9NF3luVXNUZg4YfWmWNl6L
SQxUoZsjjvPiR+B1jxRFUUMYFOMJGyKVZmXHuYqZ/9apME19cLRFQpt4rWreUqrSd0F+Pg6pQa84
KF9Kx9lyD3EnV2UXfMqyoddb0eOlCuRlkYRGiebW4zfMCqpDMBXfXNFrs8XFdDdQx4AdusrOihpg
nKHtxrG76ZtRc23QXMx0U5pLtEdaetYRpS5GUxDClvlqEE611P3+m6jsyruYFxPeoBeByg49OQuz
PDpt+0uWW9k/U/39zUC4co3MyznPqnNRKl1KZeqw6w3lNoLS+s0l0q8MMvNiwkMGNZXBxKdvdaPZ
BcOkPVA2WO0sBehqkYQ+m6S6KJadQodMMk5cwyIRt5GZVntjAJgcFC0qaVb6u4lkwc1YV/rapmJ1
kwARvukiaDNd3YIAJhsGn7QXw/br5+PaZZnvxx+Ph59MXtNmXXL2wM7mMJzYQ6z+7aUvJkC4N5lI
KjxCKL+3mK0fKUV8/fql55v2lynEnL/NH5+aPtQ+7ZMmxutpY5uAYIopQZjNvVUauH8PKRiGf3un
i8lK7QfNUlvyXVNbfQY55LBspOvfloewTlHCFK+BUn+zbl67FxdTlUioaDZEH57zOgHB45fYN0rl
u4S5uLLqmxezhMgUs5i0ISSWRxRcrnTgYb15l7U72axTU10o1rD3w190lW+8odjBroWHhQQogNcj
nzGkrE0OhXw6EWgbx5byoKhgNQOkZ9AeiherWRPLL2KhP3hd6cL22/T82WzW//8WGra0r2/KtQt1
MSX1ZPcjzUiS8zCpP2K0GrVKo+k/vbZxMRFFXCIYIHl8lql+09fD2hqab6aga3GRcTEHhQ5l7wqd
lsyg51Q9GXAUVe9cRuGinM4o3jaePBXtNzPqlYsESuZ/nhHh0y5A8wQkah/xtR+Fm2IwvjkKuTKU
jItZI0nDOBhp7kIHR2vHIi535XclWtc+9sWskadJpvVyYFPuoLNxuPpzvbv1zS249urzz/+YOEjW
oZRU2vgs8vKQaeHZV/2f/zZwLmaKLC/TOK2M9BwHSUHLWue4lHKX7tevfmXGMy7mhsDMbTl0OjOe
nT6RiangT/jPrcAxAH0klvHPIqq/ea9rF+lioihyXSqybCOgY/lj2NFLQI9a8Y/P18Wz6029LfqJ
1pWhosC/Cz5sYeX/dndnvNP/3F1DpbpPK+OzBlPExTQ3d8l5+vbrW3Bl0F/W005kpXwJ4eRslMZL
GmU/DDNxA52i9K9fnwWEz/mXZe0S1wQ5Oo5bmYVnVVc2pdXfMhmY8rnXd2ZJO2kC7TPd1cOOv5qV
b27QvEguoj4bGn3UP7NVBTEm3cj4Q25FKzYV5UZ9/SngNOu7hL4XkZi43tCXNPQrSXpmJGDCdNx1
/cvMxI/RSccKPZDWShLKiphG8rmpcjozz8s+Xgtzl7e7bsaxt4vaYhNHnpufTC2laL26Y20pRcB2
4p3eFUxGBk13xr5qDvyOHqNO16tVV4BG1RAWGcaJTTqc+jVyCVr47y16MVkvFG6cnQN3jwKXtSOn
2QQ+3IaPUFrNg+mX1KHuqnS8MauPKN1RHWilFhUFxWIssZnotAA3gGHjWTkLt+jA74CmdPkIJk2p
2GHm66iiCwudF7USmwL1Q0FffpmtpXeMvF/SLF1Le2bV68C+egkurFDlSN5bZFUJAHLt0KzGV53X
wpEEftolp1xrb0hwvHgOIs34EGv3WjKu9JI/mXPTUkin96zIpTmOfWhAX0tl0472WnE8ITPzLdf6
bW70mxQJmQTpP/lI3hoIFrc1OYyMnWBbJ3Scay6aB8r+2u18CTUYdOwTW3VNm8uCPqwF9yYU7/OX
pNmWw/B6xUcZxm5J9+O8t6Kd80D6gmZMdKzZPz55FwtC0HN87VhmdK7BB3JvzXefzPDXz8X8Gn97
Ki5WhDgNwEVkbEA6w3kmfQ4RwUlQ/dCct4ozDNpfv82VGVZcLA12XsmK4umI9LnciJmqTjQ8qbTE
1epmdojRCPnNTHJlghUXS0WJzg09S02M0QbGDpEy+MDB6r/5ItfmqYulomgHR/rz/poiwYfAJ+/c
ltu4SQ9fX6crpbtCXCwPJcfypkmZ6TnjeQiGgF5mdF7NOmhNl2dijpnq+K5X174U61yoZ615/vqt
59DlbyPhYu1Ihoa6J+LKc9ka8g3Oa/FYGPTRVZNXPgrK0o82msLvpuP5bvzl3S7LuGkLVrRqkOHZ
NkP1BgiGeadqFeb6qc03Vi7JXUZli+yidabZIujspiqa3DRxgI2MWuGGuWN/M2KufPPLem9Lsjmo
kjQ7q1FeHKDiJEfFn9SHMTaslWGMPnrC5Lsa2ysP3GXhtx0rBlatKDvjTftM6+q5tsvNbIuka+6b
MXrt+1zMF7h6AKxRrHPW/FldxvS0UCPDXNZ9rZ71nj2urun5N6m4efn/2428mECsQRs9e25KbdXm
R27Ux95Bf5p2p8qh6yNuZi/eLPjr118P0yuPt345k1imnprJmJzjPn+DCP6Rqvr71y995dnWL2YO
EVS1YkPLORdac+O0bHxl927L5pthdmUO/C+/8Ud4PGJ8bCJDj86NZhx8aEosoLsm8U/mf+wO/d3J
xua75+tKtPNfLvePN8sRKkFg0hJOZ7ZIQtNyF1Dgy3+K8aD3P2kUXCblt3uvayPuYu7QPDtvE8cI
z5ESWA/mVMufMsrU3wq2uMHNoqygJZ1Zjc4W9GtBDT8w9JnOqCgoNnwWJH99RboUFBIOYwDmHi3m
zRLRZ/jNhu2/MO8v4/SyErmCQdzDcQbBNEBFMFnwfX+LaRpA7R2xz1hM7hyFVR8Gkus5NDNNQDbQ
leZEPu299F6x+NfTuWBHOaPBkyje8BN26o1M3dhKXT9/gdTszvFF7ofEULD24/u27shKFaRIP9X2
tWu/WSmuDNbL0meZWmphRnwfTvYa0lvRkk7fr58DGEpXnupL0l3l5FXvQ1BC45yWB70p45Wd2+Pc
vLmVQrHuDAlIFy/QWyzqdm07TuXGGqZmrU/8jZWZ9xUcfuxuji02mo0iyW6GejGEANELNXd2EQ9x
vigHNX2O9cBxG6XzH/MIHZmS4STOai3FTRnp6O/GYR2oo703tC4/jiU+mAjV5gYqE94cTfuZj2Z8
I8DILsrCRNtDz3/QE7PZ+pDtIygIm6qqxM1IWLAcDGXaN9okAPQw1vSpfq2jrFsH1GfuKbdTnuhM
TbZTnIE9MDFQNjj9llZSkLWfgoqYIm83igqYrA8dzjkaiIlY6egkrtQ1FcP+GlJDtxwBd5CrCZQb
aY3gPLoYG6GexVyjqPoxdmpyn6tGegB5RG9/FXT+nZro0b1UvRcURukyS6V4jlKFPZAGPKKf5LSG
mKRjjkGmzMpZu4YHvcmckPBmSAwnDjQXniF28P9BpAtxZwY+u4bWE0vgk/RR1721hfac7SlTtMpl
7He4oXKBssvxN3FZfpDf/oyLPtzpYUJtZKRrjyUgqpPaA3wFX1Xu4zTxd2oagWrLRN+dMrRbkDqH
dsv52cMAymgVjJ53DJRqXButgpfZm7KbSIGFyrl2+cwezAKwYBfyIwoabTMVVrcOUyfcGE1ruKM9
07Y5R3HjsdVOUcMBf4+/LqIoi9Ml3LCZ709u0Ucv6LB+QLELF3iMdn0dgv5MoXH62UG12mA5Ezah
9u0CG0YqFBkaWzZtGL33Q5G6Y8yk5PtDsxyS8sESEbDNaDsFllzUesfsIGCodx1eaFb+pLxRUSou
Yid3Sy9byaT7nElaBQKAwWHfFHpbDSWmDaCWuTXK8JE23n1HSZTfYQsYmxttgMkTB9Mn1V/GZiRo
w2Pviw+VgwrQjijDxVpg7RiZIH0cSER2Hm9d9XSaZKAwymNm5du6louKBgSRTVgLJmj96RLxx0Z1
EhA3L/A4ltnw1sD5aWi3T2c2KHKqontrJ2sm2XLdwfikKIynnrMxyD/EUfe9Xh4NRrEs5bYUPfWZ
2MtE0t3rZMGlk3UrOtjHnd8VMYohzs8W7E1vvQBafwjRwhj0Ld/a1sp8kYpgb/jQzPIPI0redB71
spDuxHWeURBm9qjOEgAFeKCnLKXpfHQ0x1fAc+DbuqZnzNev07iT6KnmX2VAbhKAENWAORJtMiGM
H5+YmRYJhlFW6w3wr8UYSQp6wbZo8a6M3lKt2KUVJ6JmfSB11nfVeYSWUSe6WwuxLfjXU7nP2Ho4
gMIVEmxDoKwa6wFyPrWLHczCNT6JRQ1BVdbTHX9jBg9N/QNQ63KgKZPv0aQvlR3cqOmvQUEeMyjB
0hTrQv+FxgyJnITC4Ww6Wd9mtrXrmtGcP75ZUaM9aVjDgvjE3dd1yy1H2OwU3vGv9dbCsxlOrp96
2xa2rcWAGqR3asJSXwxcQID9Kv2HuaRSdL5jUj/YCrxdYSgu45qbEO+hbi8MOt6nNF2qOOUI4egc
s967trqtslHdkgZfFZpxA0JtGRUdTaehfQgMRgsnW5znwvxPqjVWDPAxycmyRbsOGGxoPQGzYt9t
w8Pg2cxA2jaKKX9rmUR9Y434fJWg4ATps+dzFlp8QB7uDhVP/7DOfH0XyMQDhsEw5Evn9Y0DC0eU
DfbtXZx7e3a1Ou39u0F35h9ZSn3kPx6MHbUrins4YC6N37eaWszjLSFxHxoJfXN1O98wG6Phyor6
z8b3fpORXfUavaHisxwaeiCsG8evbmCU4PGC1ITXIAyVXZCiB+6ep6SD5zhADW6KLbdujlJ8h52H
Or7Bn99oaKo1sD9hfArC3Txm+qEHmWxaOOEm65eEwqZPMSt+Cnt1XA4QLueXqYy7ornrp7OVzQzI
fl8MzN7jTpdIZbhivhU9KYQRahK7o/cQChCB1O8H5kwQ5uZBgofjlNEC1mU//bLd9Zif4MfNJ16I
MTXUO8EqG7SFncL6mpfV4W1I4UGp/VPGUtJAJ6wD9WMe8OX01JnDg+eQlmKGTdRPXt6YXjCU0PK1
ylP6Czv1yOUvGS/z4zZ/lPlN4pLgSFllScpSjseXzfQAhMUqzW2dvgjbep1Jw9ziZpI/QPmv2rTb
RXQFyvgTeMtiYg8QTe/zdYf9C5wlum+Tx0BO8GfFNsn0HfD+p/kW2Y31pojpQ9dC5JKFxFY9has6
cO4EU0HkqG5oW8Dg4hl+lAzbVkYPCm6zmEMppD2wm4LsNeuVVa9GJ0vPThXKXypvnjnqIfVvD+ha
Yg4nR1GuNAM70djtmsywKYCrlfsSGPYuizO0eIAxKnNC7yoRJ3TdUhlnESHNxq6tgWmJg+45myZn
ScG5sShjjCxtykSraWXyaPpkhALGnz45WyWFBxeGrb72UV70WnczJXJld/aNbrQPlTq8dHl9PwmF
St1qXUwq20we39gPzn0/8KyH7HGMJxJSb4kzPtWBv0/4eTt2aBbqqr0tpP1zTMdj5XtY47U3+iQf
YceAGKIytzMKLDNq4pqDCHAPekDiMmZpKYFjq5RMm0X9zLqZPZJx3bZhAwnQuY0SAUCpZ/UZBxkh
4FT7m8Rzpg1xk//TEJqxGejqhwpdYB8q+yQFnAHQRcdyTy1sVS/actTXnfQjSGmEL43OISL+WSDS
oip6itA88DsOgBFK0RsXEbG+hA1vLembMCEEWZm/yJNiWNMLhDTYyneUfDNsWwTjooRDr7+apVjC
0t5VVR+s8L302zK0pgeNvNvdCGhynwG4f8MAKA4aNThg1Ecn3FOegX9X9lr24Fepv1F7u+YcrbHS
Z63LxK2pGNUmDzuDmpBkBPttJYJKLSN4sZIgfO3pmNjDGww3cdoM3rLIyPFSOpseg8CJvW2nZXK+
3kN809DZy3NtDdNOFal5SryiQQJlKD+zrHUWua/h7ktpXH1qKHLT102dywfG9bB1tBRiU16GmgpP
iMbkCasU51dVOj2MDgKAoeynz9qckPjZSTHKVWMOKtyeKKetz7Znu4u0ldkuyPp+J2ThwyILhwYf
gUVpRFmZ7XPrxOlZjav+d1Ep2El5WrFUdjpcO5uNm2v4PqRYLFOJi+8PaA9bs2FrI+2Aj9OrKQ9w
WO3GPB+puoAkiLOasWhYOKgxnzQHz7QySr/tufgHmStXR9k4BbjXbpxtfbmtYiSKQrZMTR+vnKxv
71QOoVZiSFuK1Kf8iYqS7MmvqFSMrfyXPWSkaFMEKqH4aBoDlWuOtGkIsnhXJ3Xy4QeiuY3qVl9Z
CsvACB9oaeQ2tGJvRtV4ndQzFvi0/TTB0q5rHUyp1+QYgsVkStLB8z6ipR0o1RXpjsWor2AMD6uk
7UGEBhb1812Cfkaq6QqQgsNXUuWqCPgycIADvDJRDbpMq3N9afK/703ftC99O/W3KeV/a0WU4oSt
D6kYDVvKg9B141M3Kv9g4JzFJ6rXycJQA79bKEo/LkHixEslYbnA6IgWNpTaB/sm/b1NTG9Zm4N2
m/pqu/Iq23ZbU9eOeIBN6pENCmALVb0dBsH0PXp9/6ODTrRWBULxoOqyTRvn+n6shH2jVD7GoFKM
D2nQlve059BbrZM6XfAVxJIWbeiNjSKOnjeOd52BQDupe1zIbdiqr5qlNG5dK93OTpr6WQ6eulaD
PDxBnnzXwuinmlqnTGNTyJetb5McOzITLoGO1vb8Jp05k2jiZWpAdrNhhq06x4RHN9dry5olBNok
x6q1c6KV9D6yEZMRnZhQuWJ7elSRm5kio4dlRuymqXb2K+msPJuVjqdodOKDY2Dwm4ivE5ndIfoi
htQ3XslWqtarh6g14AN7Lp0mjw5OdhPs4KqYJC2+hB2Ds60J7lURA/Nz7v1kOFQZ5N/C7+8IYN4z
I+9Amg7OIlCtja6rm8DCj2mM+Ag64j1No0J/OnZWvUEDgo9hXHtjaUNPCua0D8c8MFKXQsWSBHzy
FxTYd0tVcg5J+vGsKz6pk+4lYSJwYvW+s8O1Yc21QalDJ33noT61y/s0QXtEs8oqKUx7rTY231qs
Hdt5dsqEaL12+xR4cxdbbgdi+LZpJJdQo2LKiA71VJyUKTjYVnbTFPFj3efrGBzkYuhyDSCZnW1s
o7GOYyb8TQQC8ZT7qr1j4ufsyvCEuhBqLDa6CcF60XiKts8ytXgUHJek63RqTwi6x93oFP3PDnbO
sRUFuwM9OBaxd5R5cE8rUrwMdNaXoL/pSK4uMlM5yGEaYRiHN1SYvtkCNnKMktQMtYoi0/SzbM3T
OISHuDbXMiS9r3vDItdBr6lGftenBY3NCOSLuQqxQX9Rxu7AWtiM7TMi6Leqa3/2Tme5Juo21Kak
Fvw8zRZTm/6OO6zWSTbAyvUI/bNI/O5KySDqD6Y6budCrLbLXCMNf+kq/yasqptQzXatQO3tl9Zm
vu92An/QsjxCpUKFl+2UEOAma5Xj6aCq2HrtK76fZElZdKCmDGlvgC2syXrfR0kGXCw3Gphs4e+a
WhA9n5Ce04rvSOvDie31/K1VvbhLs/FtwqTYpIzfIFOrexq7or1hFfK3perRVg3S6LFgOl8ANd75
rdLv5GjPFZvNo1+qAGydvdJUWyXuP5qk29hdu5eADsZg6tyyZZdHTB+uGy/RVq0B7lLzP5MWi2ue
ia2XK0wIsNd49j9snbqEBpRkTr0CKIQOGFmV2DcytsyV58D8q6HIVX1iL9nYLLNiDmCH6AZRFYWr
6QDcy8jxr03aLexYcMhN+talzS62S0h3uN6tYBt25o8hpVPKALxegb6r/eTId1o7bRS5GttiU05u
1/g/wZy0C6pLFAxvynsS5Dcq1ZeunAJjPRXQDFu7ZjIVczrHoJg8dlDPN7FtLhQ5PBacNQDu58NY
mymrkaHFVBlinXSmD5/8SB1Amsxy/2Q37KrMYkad+hiRS4zyDiy3ajwKzTvZeU2syOgz9OGU6tre
17K5u+IDlNw2nSDQWZ3zFtHHzvrNaWlrsvVM25uY2okFT9PdSGJnkBrMXHintXGn++Yev06+wGm+
SxTn1ZqmU9Grt4Y//I40+YgmjVRADCp5ZlLQKIJ3o3/K/fJWdOaBGrECiAapocRKduDP7ozG2ahx
+dvOSX2qfnMmX/NO7SGtDdapTto30yEW50qEkIZTC3tWjpqSKBPerdZx2/zHwVdPfpduwzjediF2
swHgzIb6S5NhK1wLfQ0plOpBVtapIYhfhJF2sLv6h9nHwxYHwrTMGqPepqSqtpw3q0uqeQkUyhIy
SLBvGgLjwdswokPODWo3qw3snT2hikSUspSD+UPwHKdSVxhLJFtr7g4cb8/HdeG0u7A1s1s9N8pl
2pTVveIMpqvkY03hFFITYJ1FcdbbKHsIbTNwR8jwY9w9t0OYHMwsi1kAEIxkcwUa35KxjjpVv1Uh
13Jcrmk8I2N2TMQg3pQGBGCvhdRTOiPqg6Z2nste03ew6pJVLYv23UqNaFxO0pRA5VsZ/OgxBqLV
Y/wURoLZjBRXvMaGbpIGM7p9WbNcynLI44UPafTMXS0/MqoEOEpRrZGT+0grgTVm8cmsiGPimtgz
QnnJwZkPNEXLJrARdbNsKQR2y0bOjXX2hJpUt6djA+zmzpNG0eP7NvxXwobuwR7rjExmOy50pqul
CO0PwgvrvtX96lVtJ/g8vY0tcNFXuhftishEgz2ZAg04TW/Jnn0Ku9/E6t0ENhPLZtX2S0Pm0SbE
3M6eu62DG1FIdV8C4t4XTWTv/iu07M0kOI5C19ysxxLgI2c4lqmDdbYrOF8PrWqVRpN6nNrCWqpa
hxiBvNK9M6X2z7BXz4E3jeMyt6NhOSohIsXYbDpBdKZXa6dSjYaIBQ+MzY4N0KJRuLqk3liHpX4b
2IhnNA1wo59B3ayGXnUVzUIp4UtqRc2os7Z+3IZPFU0tG6ohx0VZh2itJpxbdhxR38cfV7k1ctZV
0pXCpke7jbVBWRkNtkcRJgnkItrcXoLa195kafZodVL9ORJ92SyUaIjvFCv3lnmUlsexGn6IciCJ
xTcobidV+Kua3oc3YAv1SgHfukkLr75tzMbcDjDpjlXlp0eKrs19FCfVc9sJA5dnU9wOdQiJ1U88
qJ9t7vo0zi7g3zeu2pTJyogzQXKYKuzJNlAH9PSwkbhkgi49sqcWvXmm3urPdl9Mi8SW6m3W15lr
+3G2GkMKUpAcBEu/zpMblW6TU19l1NAbdeMaPMKrrCI6T8u828YIT5fRaKmkKS22JrKDhu+UIl8Q
51W/KFEC/TQ2XrNoapVNh01vzLOSmFQa1tkYUhTj9dPJSD2VIpi6ivWFHlQZJNRQA1/piLz4Gfl9
Tnl7ZS8pm8bLmaflpo79eh8lpIUTFdixlYvOrdVRL5dV38UfoqWtTgXAv48qqroWIkV3uvJGM33I
oP68qtLS1ixF2qkqFM6j0KeRAaau2eHhnbpNOTmfPUBXN9UCRglHACupidz1qm5k3Pn5HYl3oJ8N
nitNK4qVjLmiWdS0S9Idc2wEzh5GN7vrYsiXjmQPwKlJ9TbqQNeDKBh4N4j7I9dxXYeFTbnNpK8r
z8Ja7Pv1weqsbgXgOTw6CckMRbWlK5Sw2peWaWGZjGxSeEKCPx44WkQS7YqSSFFwiHMu6jxwZ4PB
Oq37FnrKCIp5EdUgX7065ApprPY2DRFrrAzGuvPwX2N3QQChFNZLoysYpQqYvHXn842DoH3HeTJA
Jx0ntrhmC0CJAKqrZswpx+dQd2dtVVahx6VnNU3kLyWN6r0YFUJRzzv0dfHbZwsbZukhS6t7y9EO
dak/hhwHuukU36F527OFO7Rh+hvZUINoXnsTMZF0EvfZqix9wojCAEuaRNlKMfViFfdwt/Oa1iou
F4ueoT6ykXoYFeWmDoKQlpX4R2KX9PsE9ePk6SwbdqABe85/xsTPuVPRSeO5ptS3agQrV0vMDePn
p+Kbbuzom1gLT6kznrLSJHPqOW7PEpz2wXYoDM5EqDsyuunFpoypiootJ+M7TyXjWc1xuRU+Vgmt
EU4cPtO1Msc7yUNBjKMm7OzDTuNDN8GtNzXjcj7AZwNXs4dKntFKPSmtcfST4jlBsoV/Z2fa8UvS
QzmIPUVd+pKD42oqS1ao4SXKCKjLDnNBK+NDO8/BJBCKhaOPFXisLGTTaD10bYnJQpB0lcXzpGlH
OH0/xrh/z/3htR2nXdWLbTORlixH677LoiO9ZL/9QbnXMQjIOlwXVS6frHnhIHIel5Ed/iq1rFmI
sFhPRLVkIzkxwZNtT4QFta0/6VFKPZry2nCMylHgNvXKtRZ5z44IHyNwnQt0EFtGFQesoihBwpNN
p5bfP6iR/joo1ouooxfD8ns6aWw0C6zz5PX3ohK3XkfmJZxKf3b9pCsrT9dWZv0Ys2ZkGMBTH6qK
nl1onu5YUkSWKTNDLSLEGOvmJurYkaapuexM+VYHylFV1WjpoO7BF9A1a9Y5HQSZed/TYM8pAGc8
KF9gxxx4nUd/Ck4p8wfw86x2zcjaCMv4nTnk5wt9NeTqcShIFqBBP8U2vphgsp+aInwqbdTyZey0
qOSG97kCEVb0qevEhl0H1Sem7zozPXo+hq58Aia9fVB8b3bTI4GzgS7LngrDJlcLprLsYJDUWEgh
VGQJFWaJzu1jDlsU5ZhE3CCOIjc2Fj2ZZ++TThpV9hV5dzw6JKAKEtwcIBt9wHRfOnsT0qXrjP59
KJvXqVQx/HrenHAP+40TsGY2VWvh0lPnFTh4xGq3cyyMEiHhZZHeWIx2v6TeLrN+S0wLvj49cVp3
VCn0d6gBW8SalwA4ce7wCd/X9Eii/mvfvdCwFjIJ7/hb/NpIxgvN/gjoZVtCICAAq7BWd8ZJzsbK
TFePiZ0XROLNJ5ky+son+TapIOBFg9oQmXqzxjiPW8AqBMzpYZ/GRBFhrrNid+xPb4ZIQ5Ed+c9K
NT2nxhC53gAdMUB5yYrLXiixKUKUcRMfjTiV68FSgnVacNHJvFtu4HF4AQnc7cP4t5rqr8RN9ZIO
0gQW9xj+7AFjb/MgaI6gVuVKNMgfCrWOqdlvlYVvOj990VdbPRRPTEgVm6m+PsF/jgkLFA67hrlJ
AJH1qvWD6akx2S0EsZjc3ijrR11rP+kgdm49y9IXVRfWLkV0Yt9aSrZKJFzpkGrHo61kJ+zDGC0L
T5gLvyJ3hVQJ+5LwO5dI1GGRqfQ9p/vxUmt0ixR3bmbrCXXBirUJwHWvpY+qOQ6LoCp/RYHPutx5
S78X1Z7IfTixhFufzVibD1aqUPBTeer4fxyd2XKjyBKGn4gIoFhvBRJaLMvybt8Qdk93sUOxw9Of
j3MzE9M97pZYsjL//JcdjmM5/tFec3GU4tdyrTh2iKr3XsE1kiZgkM568MSUFQc20P6TKLUvNbFI
KmWSv6Z4HhBc7YJ4Nf4SAnpMFzKF6pD2XB6wXnev9VQQCWKq/8YZ7XfZyZJ5hJDmXZ9Rhsyp+NL0
Zn40BuNfNZU1u9maTfdEyIJnNQ3cDDXuzVGQmZfnl2UErBxtni82GjzdlG7R27tEJPQoNiNZNlrt
EZILaI4PZ3bKyJOxsToMht6wAwp6tddrFudAXMk+SQhH2+Edl+70stQOPanOe0Ljx0B6mBsa9EzP
er/0Ycsaj9W2pe/cWcxhu3o6JyNPQD72dsKr30yPFTaY0WTD5bL6+bPuILA0hvTvytcY4U2w5ZZd
I3yN9SR4Ao9eOzrB6LLipI8zWAIm/lNs5S9zUVj7OBs2A3lRn0xpeCFLGnVL+QdUAfsM9WamtlZ0
PQv+cATUfqlNYpcaSj+zwXOYUoZxLzVOXfyOrIDxjTIqKgwam2J6VrncRhrQHcuxs32FS1vYWJO1
mz3jn2q1EmqtKYKshx6zuvSJhP6w7/b1xxSD5IDDjFDokTAUQaIHsYZzMDsaQaftguO+D1G5tKct
n0E/lHxHTvHhnSnzJ5tgRlhD6hPaYZJtuqTR0qVnkdbvKpl+pAR+bHTSZ0oio8+W39UsRBKAyLFb
g45RODAIH4vkPP2HXTSLuAq8vcezyatGsU+8bGQbiqUdGZ+kCZX6fHNnpu1+5B4bYjKI1OaCLJpv
BVkVz8zLQ7cXhH4HnZQlt86WoXLnH5Hq9t4VBMNg7xdHfafNe6vQ33Lfs89QPKpQlsMaqo4vEOfa
3VEmsAN+JvXBzrwkWHT1J628McJJY6LbXji9fKJ3FK1dCFzyRaeMZf9C3zQX4OXS/GNooNuJ3Nyk
9JzlPYjkzhRb9FZqVce+dT/GpU8CsxseYMlkASnoDYHCfB2mHiB0otfy0eCP6S7EqW5pG+lVq7sX
zd5O6WY6khQCbLWyimkA+ZkNxgG3B/09L+plX3l6FfpKXtzM1M/6ohUnZpb6TtKEA/HKefZtLduL
Piv2aKRuTe386XtBw5QtpH+b4B6JAyEjtrCNXeu5xLx95EsYUgBHZGyDFr84mERF7+ISw3eTKLG9
m20QopmJfbrixT+XSn6lvtaApgtAnWb5mxG8xA5x+UjIlwf8rdlIQRMOgSfqsBJ2c7HiArhtNExO
Dc0Ka2vmONGgxoMvkJdgtd9aqRv3Oo7l3iKP916OFqd9bA5XwyWP1oFSGrqO00dqSmBCTt5K4q9f
HwgPHV8AqttbimlfpHWV+Uamk2Dx0S6hY+E1oRFH+DlljoeHJdT5Aazz2uIFsu+NUpyaIi/3U92s
F7TOG3PfLEGxsiWUtc4LO9EDynp4mVRanvupyg5DrscBoYg8zJbW7UHacpZ30t/Jcm1Dt+Es7rrO
emA+nG96Yua0oWokCYar9To3jrpXk96fNX/UAis3JeQNV51k3PufZo8PqZ13VljIpIrqdczf1r4k
6Vh6+YEUAHGPdcPZt0gKb35jipOvga1p8eKHCcbgj+XI58gIsfuXtDGZUsugvkfWCIdEds1LC+aK
B1EzkOwRK2gcS8GCWhCWt7PLqT0olc/sgkgn08sNSNQ071f3Ewd2SGW81h0eRTExwuGk5uWBPUT2
48YZpDVlkv9TVeNTnusXOBGPceIDb7nzXQk6Q5uQsF1HTvcD08vyR/a2f1tKFth1vHSnFkSVVmgo
ftmJe/LsdObkkZ1o5JQ1Fzy1gWQ4nKo6s79a6TsXsFFB6hYwdEuOiiNIx3DEXfZYuxmZIofHhweX
zkR4OwxRe6NOmZZGT6lrZ8T4NNFNs6GPPZcuZvIfndn8b5W8Y7aBXbHPri/Me4FLQp3hHdaSyOMa
5OD1Oie0aCGbFFoKdjsTgDTi2kiqJXEts16RqiXaNvRMmDSuge9r18DMnLR52ru55R0WQqqDOYlJ
fzHyyn4gymeNnN6hqBPfJCGetfO1M2HkZXpiP3XzSkiczPv3rPU3mCoWw7Gqp/XVSbLqoWHI+89Y
9frVZ2L6RO7p3Xtizvd0ke/FxB3OzbyMhqo1IrOw1wceKv9jyVogi8VS0ey2c0jZdk7erODJWEtK
UHVeH+JODfcxxUeDNhpkvkqG5iVj4/ZcKp8kEqnBixwsARnGNiLDscTPYlXmAWphspfGnJG7pjH7
VpihdSyefmydSjbiwh5mhFz9eqrqjkxtdliIpHmr/azdT0BweFVn40s2p9N+WrTkS3dHcZND6Xwu
aTc81n49QWNpa0ZrwUNSGtp+Lgv7yR1G9y6qWn9tCCn9tUrR/sSr6z4IyAf3qRHW1+Ib+W1JHahm
pc5+opT+a1z33ZdlyzWC1Fgffc+k2bATYsTseXxVTTXt7ZKtIW5aixfO5po+EKXVHvvCMsJ2qLvP
Go3PoR3IbLTjrIsM2y7eJ13vTiIGa0XSaz6W7HT3eN0Nf62q6E6+A/YSO6r8LFeWr/qgiNUaJ/Hc
5j1AWWLLoBGTBUennkJpJZTJvEkusCVy5E0D4Ecr5Gfm2jH1ahLGjk2h/Wh3OVsJ1AQXvA/7s+c6
MkgLf3qddLeOFs+RvNOTpr+zfl8fkNtXt41shhOMyWknNaPGgtfrEHDH8J8yAs0OFf4mrHl7Y9nn
jZsfnQ6J4NQXLfv6WruOo02ekuB7fplE1OthXIHnmJka/1SZNwTJ1I4nDL9Z5QgshU7Y2alHdhHI
wOifxQeOZ8mDbtcT46OohoAlvuYGC3UoFMkyPS2TWE+xZSyk0tbTdMDhpbuOIltveiOZEfJKu65L
/MnrPYIErCsvfhMPx3VMoQc26CyCKnUaPB6b8V+3ooAmVFwNb3M/Zydh1/5fTywilFmSXAYH+Avk
hg0/Rr7jdbGTJCKe2IEGk2eEcTm84onmlxTZ3nhKest/s2N6HUJxai6SvnrIm7JMdj9VCZ1uosu5
WqpKH5Kmai5xTFrOTu+G4b8poc9XZt5Ywcqqpt6ZTg0xMBHjR6bl+tPgU17r1fDOiDiaX8ubxK9k
Qtw3QtovVuZ6/61i6vd2nxlntybEByfw5MuQ2DQCkJVVkDSjenTxzQS6MeKoIwL0uaAofVfL6EUl
+Zkf8zB11ySxmuPSDeZFb1IHg2ScpEtvHb/laBJa0TV2c2iEsxx8q1vfMJqsQk+X6931KcEeO8WL
sdp6T3CUQcZa5pvxPoPSUrGYy4vQwSg/XAfwpCbt5rOm5zYOnIk8FBbxPZa59DcwRj202xU6Rr0S
EAn2c1OVRsYqhmkh1mY1nDyLcGKTA7WeBQTTxvvbOxB6arriq+ob/zcp/GihaJKDpZu3VNTTThM5
aXzDUD+ySNVDt6XBLUptgNPCOrJhhcV0okPbmef8IGNW8yQ/5pGHLzsMTZ6DvOt+48IV351iGY4/
FST70XGxQyAovibc7ZBVBoAxg85eZvRMtVYue38cFdvvybmnBJ/dnU4MhEyOKB/BJPr1VK2j+5Ll
0EnJiRABJh5zKNfVfOv9+UNlsDmZYKCCVPwlMFtpzEqyTy3uEBBUDQO1cJ+TtX5Py9R81nTRX8ha
EmQxJwkpz1MZDnN7ygDMd2UBCsbs8p+oy9cEjjMWDpmtBX4FTg0oh5NN7Znmt+OAn+AnPUx/iLrX
AzeOjXAZjSLSU985jpo7nZgskfUP1TpAWIM56acrjbzhifEXZ1W4A0tS3OalNM9GPWwhj9Qk4nY7
51ys1ZHoljpopV3sUpNkN8PH4IORm15T+Z2xGwpREjY8o1TEpfiexc7wl4uzfmeeDWFGc8agsbGe
8YtKD0FP6gDQeDzllvrFfJB12GyPP9NKpFWTxR/DYv8XV+sfn5vGZOJVhCvlzvMw+md0fq9LjcTf
Kf/5NDpBkseHZTWv2Lhku2Rk92hOpaKDF/jqLK72WDaW95yXRgc9Pi9+JalpSChtK/LdteyZZGIw
an3F2xF7+2BSrR5AddfBsLBb5J27yh4vEHtbM9S/hVlFDSx1Q6Uk7upDETS+fuxd88TJptEBQ96m
qYziJQtMRelPxHuXrByxxvyXIn5qMzhVXrX+N68qxMMkyiv/wVADIqBNzgtVULjxPuXfbtaeK/gO
eFaeRz1+qc3hpnVOG1Y58YytgoQp2T6gcTi72SyCtsd02BOliwNRAg+w06mmPpy/k98jErYL94oS
bitl/NbUB9nYTXtr5YecgRndZ+ifWJ2PVkyOMkGne+aoc1kmN9G7NzwWIj223lZnubpGwgPun63O
OKZJFw5N+phX/NoqdtKEflCrOgCxLYJ5ICiOTzwX5i3Her6qiaGq2hNjADRODTa7OpSZADUn62xb
Zq7IiNctkNUY2kc4EIeJ122Np5sxx6Hnw8A3s2XXQini7Z0GYHRfPnoLU1ktrEvCHhK4YHqDboWy
a7q6DhqHkYtOqDCOvvpOLhtJrjaXyF2yL6Wb7y3lqIDmhDnCDtn2YRLxCElhXDICGCx6HIDPXazY
0bqL+tJq6jBB3RdHJNxyTN3fmjiBvhfHD0ksb6vdmjuReHdRKhYcpfPR9UT+WUMzP/eZY/NEynPn
Erun1HrgmH22FwmU15BU7bnaUc8R8ab9vjUWmACrOoklpVVM1nsl0/2qOW+Z3bHuU9+ZWH4KM7mZ
aVfvdTUh2YCCa9Im71q9vzT1+jCIQu5ru9+b1KudSadodHooBit0md7A4eWLkyXvRcUnaR2GePet
LGEhtnM9kMw3XrQZALUvzTnwTPeMjfyHrCuNDlLpsNNzvSd0mCflvWqTawpXG4F6y2UaVjJ0lgfD
g2ztmGawmtp5wXrK9tLfJTOfvXH8Zv/xzSF6aIz2bcaanSG/qqik7GhKjQI3tnNzE0I+92tzGFX6
lWu/FpawXMdq9UI2zPuGlhyq69UAP18NLTRl8tExd7arCaCjvqp1eRK+xsY350X7p6yvtVnCKWsh
9S5Rjhg9n2xgN9v+maz8Dyk/vwTDwhG0vlolDmmG413SRDO3ts/W54UE5JL7ZMdAHd3yTwlsXbHu
z+vixeFnwMPJAKUKr+y9STh8GHMy4VZ77/U2M4X+bOPQtvmGdn3MUqk1Dms3PtoyAVofp51rKLZH
S/VTA29A6TowqDyYro6JgxM0q7vDoOvbLovnbVXnDnbQQKJK2im06uGpFhB+hL137PWv28kU0QHj
MyPqvIhvrfr0zCEw0ZTTOz73bvaCqD+ds8jVYe1oRoCq9VCm49mqlkMGiwfi2/O6xi8adL08S+7D
mF4UaHPpzIh5zVs1myg4XmdESYPLvkulSxi7JCb1xamf15CmLrQNVBvCJtp7s/I14vmhhLEI82ku
0/eCVXeW+0czQaietffMdQ/brUqXJWLPd/HI3GmTgVZ7DXUS/caW5FZrvPS5fSqL+FQCoaaEIi62
5FijddXqb1anlxWV+/Y4FNm4tz1cBvCLSXUUCwR4sur0GGXKoBQrjNSXFifJTSsP9yFseJxqPvR2
e0zR3ZNKhnZifOAbIFHk+/xv0q4fPRuYrmHNxP1axfI7di5Ls3W/XTfZqciMy0cstuVOOSp0Kg5N
HoFu0v5un5Es20hqMlpkttcr982lpORWmmEeA3abTE+6U55F2f2HAOhijn3kk7+7/WBXjIBVBAFS
bsGJD9SbwJcNcev5A2uq3WIyUrd1lGN44zvZseoWuLZDMOgN9NTiDID/Z42t4zyVJARZ9q6u9ScM
64OCapzPc2RntCiZCf0OK4GFQ3rRk1DN6kIoUcmTtV3teqBnG8ZTk7LVgyjfjfGVk7Pl07ehwY6s
kO173th34pBvK65qwhIschvQ1OaOALwHHnxNXOt5sfs3VDQ6VSE7jL35PmXqOKfZCsayXaVafxjT
gRQCS8d8yo0WyG87emIiCIfiD0QnuYtTVDqLpkJ71Uh4zjuI7LpJLJsIwcrIaEbDUvnHyV8saj0J
nk7WEsWY3IX0jlkav9OT3WLJ9pov8AuJ4FFmxaFQacrIlLRHu/eNYIInFTU5XYEDwXrINmpltsPa
Nt13derttdJ+rtrxUur9VdnivRHkIE1Ts28X8+9SDG/VWnHF1EMxpm+iLC6jWn5Y7763Tf1mSKKI
43V4J/vgSAF/qHtkAxou8KsVn5lL/iVG/I9cnlddm+4zs5+y+kdt7aMicw5FYV6BJUH52lFd0J9d
TcMz2detke6uHe5I6A0neBfbxwakhgU6Wo+OpqDdJTQa8fZQpS2SlVkykS0T8qLBaGFK168Qa14a
e30ilBkG94xGL52HKEu1R7Zm2pHO6nGmwKGVs9k+5mt/IVj+NBfgKz6JGj4uXor3LWnbZzX5nHI4
anAqB3Da4cAq3kTNYetsyqgtk8O8sDvyCsQcsUmsLjyZgK3hwZuKcz7EN6DlV3ifx5XjTQfaQizD
Tk4qY4GcwRZXH0i04+H0Bh+yaD6eHX1+VsbAJhnolcmC0xu6rKpywTcUF0vTH8ncTai+2ruPHrQY
irOft28sdvAdqSHSGRRwMKEXpbeR3Zk/Co0RJUlMu7RITORd6U+naaxeOKPMDniRofEhLnjPB6lf
9dZ8FlbFOTxZh7Qr/sa0RIKak3j2EKyLu4RVTAz9kE8HDb+OQU4r4LEj+IG2gsbVcnys3Vdc9sey
NL/ZwRj7REdrs72HNYlfTUxybgO7pnfFBm3LtxTtBUatT8JS/0p2SXEn6cro7JUxXWnCUKsY43ka
FJZP/T0u83dNK1BfDH8yftK26wu2BiG2btexSbBpmRbmrFYji3381xoswZzMPxlZ974t3ZSt9XDI
i80H7m+dePAJW+1STuvZXIyNLP0X0nCUJ81GHo7M3jpWdnUH6jqiNt2eO4NEa5cDcUinM8vxF5uq
b3Gibte7JBdH9+A1wd1vtBcn//RHjjt5qImB9XkOuPo0m1CnxikoSJ/CgORhMyPZ2klH5whZ4rtf
Wlc0CmezHl4Nkslt1w9tuGSwYhCPuKHWNoFWTeGE3mreOt6z0OLPGJ4pTDqrPLpj/6Lbj/pUYXpS
fsEI2C/tljngXGtmU1DWT3501KrN0WbT7ncltr7oEKvpnEBRiZ30vBFh4CLFPbB0Eb80jNboH0M/
PuHokuOvUtTt+5IbJzFk3zgqHGN4TRXMiqovHyrwGuXet9TztP/ts2tiE+5VoaDtWAPOiu10Jy/5
4gc4yzjIkubVu020UrSsB8xr/FRErttf+d3tMau3h5+LT8k9jiCZpeLAh6OFk/KDFN1vS0+ONq56
HTkiCX6+8v9K3UQ/t3FCHwDJN51HaBqAgdqpHuvtgdbdHbzOMpSpF2hz27MF7bGW5FluOhg9MvIr
ss6LuILDVzU7izfA5ijnj87c8kuaqP04f6xkOCbDcpV4eECu/vAT/UlaE78HgDO5F4h9odur1+3f
ll5GJYUdfkg4s4hos/wfdvqXvINAz1eDQqtdZrDR3i2i0dMvyrKOzmKFnQtJvdZeCpP7yQs0Oh/D
xglFf7WNF87r9rfZ9FjVWJ/ZzcMBmUKzFY/p6J3jBlW+HetfTVUexOCHTWUfvXiO1rnEQ1g7JrxC
Li0z0b+slrOXgsIye0zZWPSwF+hkvwnpHlv3Xltf5fgIKQSelUl29Ycp46uWx9HkQFMZg7j6cHpA
M6ZsLT4pcXX7f+xOggowl4+/ouoDBw9ggodV8g8T0BAB+pvD9ni3Ega99WJtzwAZV4Fg8vKFOq1p
/39/FKf/1ze37VCfmjikM04MqCNAqqTH8aYuy6eJE5yxViSM95c4N/AWoGokJBnHbe7vG5lTtzYo
TiwsvVl8OblnPICeABe7X3zX2XndolEQkxMuBgVOsWvY3iiHOzzz0vaUsbilse1tEcWwz0K0VzUB
UjB32T9BB+2yICZ9sSgi/st0hdoX+vRv3PjMXI5Mt14sHivLR1RG3yB5c8HxoEg821jowv5j8mch
Q7MWLJor9vEoYZjo+wJ6dQxxuuClQ2kU4DSYkss9QOf3YZ9Gba4m9ke1vmsXipmLUSsR5SvWBT7M
gxRqGl1WlGY1HrTYzTEavnelA1sIncBWynxshImUiFzTQbFjR7bM3mdT3MrKvPFFZhohJ2meNpea
pMgP6aCdtwLEy2Wzxe6G9KCzuyC1BiU1ghkmmsFk/HeG4S51+xWH2oJEG8/8rwAEhs1/lqz8c0rr
9pQacgZo0Xn4mPOxQlw22cs0PUtnBIwDJ6hrUMf2b2ltzGzabcUOdCt48SPX1GjcNXDavtwcr1zR
VmGcC9hkkM59vf8pinI9mlNGUShd1C4K9Zoey++m7WN27t6TX8KE1T/qAgcorMmui1T8EXP6qVOx
yR6ZIS/CcctGQag2aypb2s+ljjrbcZ9zAfvA14Z/bl4+mxvLO9U/ltU6FdVb633a5n/5WPKw5PtR
hJ0Ys5NFmwYOrY+vI9DvXmP/8JquGAu60hz+eAtIZKmtsPyWhv3xAvO2cJzuNVZVFrUTGm0z6d+N
Bb7cbJHvSlLgH1ZaFsTIfowI3i1+VtWsbzWMUCT3zUK/IcF9ndn6dlYXbYmR9z+GkupbszqIVWau
QyWTgw6w4o/qybEmYISmHdi69HQqsMDUXl+W4UK0xrRbts6EB3Bg1UYyRbYU8rjyyaM5b1IYt8rL
bpIV97Ev55hp3BhYdtdMYTZWtzG71b3nryYGDav1JYFHs6iTtfizinEtwraawXczl9TGwewfrGyw
XzeWB2fQAsfFkHShq9slgVW0qB6F9zOmlM6WPEUiFGDRQUGVVYYQcfgmU/ePF0t8Flr60t0wSCyh
nWb6p5sELu6azBFRopEkaNlptStdHzEIT6yIytrOToUnWTSLAZesnSmlUEHl5+6Lci3jUhQ1J7gt
8yPEPxiUiYKmui6eTl1La6JTFiNCn4f8F6YBXv+j/Zh6w3zjnAR4dNP23jWr/aLmMWWTVdGw48J6
8vzWPoqcRMvtJ7qQIBx54XeSEAJFcbCmCTBgjuvkumh2HQ1UKTkXn8xN5a6r5ydcYM4zYEUFZh7Y
eYvm0+TVaAD41ove1u+WFV825dscN5eKDngFoTFbOmEX/qlv3CrPIModIvtudJs7EAewgue9uzMS
1bE4be+nUdmfQqHS1cYD0r+I5LbQ1r1oc8FuEelh0dFdmMeP02g/xI68aI736bX63pdZZGMDquXy
yamdnYFSJVHmS+u476hvjsIyHkVfHIWjnRxatnXUfrbnboMIfMjMO9MEjIe41lb9rUhI6U3kN2Ic
1EI+B5ufkQOqErpTxsZdN7sDh1ILXK/bV3Mc+ps5mY8k0pyRRxRRL9WhK9oLjzgKTVt9jal2MKCy
roME1Uv8E8INiEWurMMusV4KL8E9zwQctbEaID7DKbRbb2TMpMattLBAV3AdUn52tIv+rBNocOKs
ZBaxhv+yBTuUsXol1ugZ215caKx7noHle/NlHvu3sphxMqedgRn9OPpooDA3CSy9i5Kiu8NXgZiK
OLfssmj1xgMuOX6gFrvdISTc/78DE+IqDc4qdBYnTLmf/g8pcLKXPbqKomUrk178qnzz9eZrrAtu
GO97WhItky03bzsnZjUcqtR7jvPhcWuE2sFaAnvuw2wy6v3s6j/bt86V8SYWrPQK+0ubi4NuVe9u
t5W/pH8oY5T1vavh/mToZ1/V/8W2epqUPE+Z+wQoDDGlcKGQ8Xws1k01EMsMYAWmfjoTDMztvwtX
qHDbj4RtNuPmEzj1dexHePjmsVsUnA5LQ12RfnK1KmxhTBS8fRRPZtiv2VvGiY4TwbHk4diMBAXO
PiWsAuarEWGn+Pby5SXzitPQp29xWv2DlVdT7otTgSHgwjQIm+2Uu0zbbvFk9HD/0aMgDPWRjTAZ
mX7zR6nZCO2Oz59kK5hOVgUsRE+4OQabt7ub5BBpCbFwDDg3mHKcJ70AlmGS9NPuwYWuMXicyJwI
v403sIGfNyUUGvCdMVE1u+VzXNwH+MfHccCMUE574Wk3ve8/DN5VyYRJP846SPuzQTBOjneNBlet
r07tQr5TH3sQu4bPqZfPZYw9AfSbe6PhoyMWj4FnEEegIUj3qv6poB/gTJNfMkjM58qsn/oGZeqc
GyxwcxJ6y+RJsCMz3P4T1h1ts6rvXPwDRJdk3+Ze/rTZN3esa7jjWrNr1gSZdQOrFjkQ8skUumHC
YL4mf3vbe+oTwOcVZ7e2qs7dZHzAGI/qtnxSzg8txvaQ5sEMoWxeUvYo7nkytP9Qyb1t9xOV6LNG
bYPiNhxbG2ZPmbt3qy0fPS79sDkLbneaJBX7uXPra9rOH27LGK45iXm3teGtFNiAVk641SGZkvkM
zmMgyi9b7ytJVtT1fnY0dAjwqm3v5iS/+jZ/hEjzWqj606Nybf/dcJngsD0IrCg3Q/9mqNk7VPND
PPsh4pJLvFoogK3PWqR4lGwIOOv4wGu0v7L2Izd3GIxxMSibi6Z6HoTKuOHu8oX8oNz7NbqoNmnP
Kfnc8ZrwOpW9tZOVhgeS1nnIMYZH+K7s/tq95i/3RCxR03QPjZwDf+22uPe4CeLZ+KNbjr/RgLDs
iOGWO4j5tsFl8bwffHK+S0R6fTqc+t47F4b9XBu81LCtd3ZG8bc6aHCavz6B8h98o8r5/Mmx97nA
1mpFbZ/Ch7YQQtMRs9WGuGofcj3B0k4/NshJtj/VaapnANuDJoFdSh1Gr4tzQ41YAVtZNtOGiYDU
wlB16p6xkIPMaw83lSR/7al9cvErdZs8nI0pqJL4YQss6pk0qtaJ9CU7jfn6n7ScL38b7QdxVvXE
wTNnvwYdeFnx+pkJLRtH1uqPJ1h/7EIhB5uiCrI4PXq5C4RcsPFM/Iu79CcJXM+Nu1dJBlThejQS
tfdPeNXwnbfV+Lp2MXwRe0BJmZ5ccxgPjpIAafXZWFQRdCa8wtqYb+k67WbYKpG3rPlfz+geTCUP
VLm/omTWGZR5a+Cr7yDwKxgMQzRhtdDW4nkdPfjniPXOFWYOL1VXu3fomqyA3eXeGwiHymoLVqji
n7XPZFC6kj5nipkvBwNhCZ2R7dbPVjr+bp8BW5oo1dyHxIBlw8b6T4ISjs574jlqFxmmJF6vnflo
ep2B9huRfJfM4SKTk+Osrx31grW6QssDlwziCiIh/zu1teeinE44Hu3K2mXbKR4lv6Zr83ObsEBs
bdrupHpzsxQ5HvPOUmLi0m9BIWxjcPKQCez31NrDWXVBU83/kKXsZZpex3Y4d+lvA5+yqxHNNtjg
Ckt73CrqSjkS0Cxy6rY7DYfe8I/OBLPZrbR7YcYRDgKgUWb2ZmnFF+Lqt2osKasIf432yER0Qxlx
1ktAJqf9xA3kOqX9l1OyaNos9SOv4LmarBnz6upbxdAeMwda+/ClF3G/TxP1NChMDgcAjl5mZ08K
wRRcuFHW5frB7ADIM8ciNTC/KBdy+jRymsYDHUm8bOdo6r/EQr4NMI3ZKKNkqNZr2wgC2LyGjIAW
K7JVO2jV8pksybuWePhvjOE8+RdI+q/5sL5Npgcws3IMC6tRx7iKB5ZgZuDgXLerieflFdsI5A9e
hdudDnrXtnBqoeJVL9rYqsPI4j0cbex8Blubo7HGMGvtR/LS2wZrr9ivnYPUFNk+cbOeYxS2m3YE
Zy1op+h1dTs+uHqJZZE2Ak8tBNE7LteGNXiBQpjjbWWmDtAiInQb11+3BfYY4Rk8Y4Sxfsnehz5k
2ZgMz5PLgR3b5xba29/aFtOPP1RpaDnt9N4yqdyxKViOTp1357GdQNDczF03YPA8EMV5TLrVPqLn
Aw+M2YIeHLuMQyNR+dm0gQrsfIDyOsZTc0z1/3F2nj1yI1ua/iuD/jycJRlBt5g7wGZmmUyVykgl
+4WQa3rv+ev3oebubiluMbnIAQa4rW4xMtxh8MR7nhcSGXYsbX+gKgcu2MRlRd7FVMfxpVZ9SVpO
gXwhS86TDUSpU0kNEN+MPdX6RhRdeUOg37hdqL/xEB5wHsh6BDt1cCzJg33mmvlnb/fNG2cu230R
af6bOAEkUxgkPWYjiN63eTfcjR112GXWor3LuIwnY4yuY0BMxTlkuIsINic9Jw/Pdf4XrMW9ez6f
2qvZcbQHbiXFKXCDFB61YRztqn6urRHjGC9pvyAqKPdzgVhQ57zxQAEiBgq1/jSJkkvnDj1hxdXI
rhiAc/HL+ej17eKKZYbwXrfdvW+QNQsDoDfVUMb3QypAIRci/aRrbsxJuhXfC8PRmXq3CSE61NHV
2MR/6+zbHTdi4zNfRuCRQzJ5rgfQX7fQEBSUG+zJQjQIZkIyqZkbU6jrQm9brnfMoQj2ndtxOa1z
DzeWgMRDJFlowcn8+qUAR2O49jckeWz9Kh5uAzge+3H2o5MF3OOmiobkmC/59Gj2xr/NciZbqRMm
OWyE7mFaqqhKD1cQauKotCtqKqS0pkfA0MRwlaJwbm4RLPenwgqmT5ypnb1m+Z8NQ9ZXfZWIo++6
LfWYI9AuI5belbSrrxYJuwOivPgKglEW7qRno22fMsehmBnaYVzrIepkOBxmiIwwHiIq1y1Y9Shq
u10Vm9ltmpjv9N6ST54B0kub+RpwonspPcxBjOAbKKxnPjIoDw+sj81EIgZBHxqV0o2vJf/4PtXi
5yRJv/SGLm/jenGvbqt3ySC/WX3WERkpN6N8EKZcUH4UoxnDtdDzd4mZ464xR/rnCZPinVs6Oct9
RC1WWBKXQVm5+3+v+SLVGll2j2ZpPIWzcXAtcVxyOGQFb4OsfJtG1J3M4eNMiYT0qdzm1ozv5rAK
gJon+38vRVOGQULhsmGIt0tiqBqtXx3J19rLvrqkWuc24e6cU+m05F9ZAdTDDVdjRvVbp9XVQxsj
zqM29WOykMeE81FQ0rxrZd0cqMlID4FJ/twqyw9hCT9hyRV5zf2UZRAI85s8Kp8trwDfiUgpTfcA
36/Q/X5I2m6hg1EDhrQkiA8J4mvwCO1XJ+RyECTD0wY483UWrqGAd2XjuF1l9LhCeNEHnRVehNWX
yx6tYHY7m2PjFMGmBevydRwrNEApddeXPVxh6hrOkCIpT9JHK8qKhSYaZW29ASNe45QqUN1GQ9Sa
RDy7iDKqNH2Xuiarcq5idt9/80r/x4/xfwa/isf/prg2//Wf/POPouRiIghb5R//6xmpWJH95/J3
/u9/8+ff+K+bX8X9N/Bp6n/0x9/huf9s9/Ct/fbHP3BG4Uj81P2qp3e/mi5tfz+fX7j8l/+///Lf
fv1+ClzZX//460fRce7haQG8rb/++a+OP//xF+H3xQwuz//nv1w68I+//lfefkNtGzX/8nd+fWva
f/wFWPWvfxt+Lf9T+/2/QeS1If9g6/+BRIFTmi1My3bF4gjVoHtb/p3r/YfH/+m6aziuY+ie/Ov/
dPCPKfh/U/JveZcxfXnb/OOv14jAjid/Y3hf8IcHadrVEIvupjc/Fh70R/mhSCEq80ai/v5Fp//Z
5ss2XoPULm0o2220LDpQ0IYxXgfxD1E9Vcgisul9Mb1zu5tgyxDpVWuZpSFl88F3Al4yyO5GTMhT
egoAYKkOJsUi5nXHydead+iiRbblCvYa43ppT9mPdanr3YgQ+ybX38cNH8CdvoH2XZsWZTfGiMOq
SNe6Gx/0Y97fj92vgPHjxZH8PD8pr+335bebxMYXEx9OHISo7+pvyHNGFPInvNlM/wL49/JwhY4/
1CgDUFX3N9MAoInPAyM2N+LU2pgrCGvcR5rINhmZofNCkDu9/NRUerfx9NfY3/xwFS3ek1tPJtRs
CK5yBz6o35mg/krhTCXlf+R/9ZgCQ7vUnzl8VvOhGXAZSDZMSFemRH0teXmr516WNjeZBidy6Mf+
eqznH4h6i5vzk74yeIayQYTbFNB97OmW74viSD2Cf+LYIt6ff/pvaLnK7l5GbwkAL9aUlbq5madM
exd+DtGB17dh/s3rb+ru6JePNdUZPbikme9Xc5/F3936VsSUOj9R2S3sL7V8b0OVRTxz/ues7CHV
LqCx58EUNr+moThWgEHsnI8RviDzse22vFzX2lj+/EWPvU7OounKigjAeSiIWpAFTe2+C2tb+9xo
Mju2TQdQ83yPVqbPVAJpr1PfzRGgukEZ+lkYA9WSkeVuPHxl9ZnK2gB+4eHi0FYkaubhoI/dgyW1
7g0MkUv8UZblsXTrxWC5mt+DoxHgP6qGJFRnfSV341ydH5tlDF5be0o8kxAZO1jCsCHJNz9xYTBT
56Q7z4ZZk0MTzlD49+dbWpsFJbhFbiVypOXtjVZzXACqSmL/utDSuDicb2BtUSkhLsmxtjKHqANX
Fvo3ncPnm9lwGxQEcJgHMRpI98pxY9xWGlN5+1Yvo0ZUZc2hHNRLpMXd/dC2+r2X8XFFmbB/1UWT
e3O+ZyvhVYXhk6yAw5JrNdIF5/swTvKuo/56b4oRyF8rXCSjlfOx4GJmo3drDSr7E5QlxHgEszdC
r0JymYnjBA1300Pr30IXcMpj2ksSI0YVe1yRVJ43fTvf1WXbvLIe9eUXvVjsNiVPSBM1+7bQs4Ca
Fy18U019f+CGy/t+vom1zin7KZ3s2jRhAnDvhTIzjuHOa0drxpI1Pk4G9W1XXIT2FXL5dqG92G2e
Vbfnm17Zbb9tcV70rg1bMbhWMd0KbnTGB+Su2FsamXTTj9RpDMFnsimG+Xi+sZUNZyhbOwra0GrN
2L4NdF/41LC53T3at8naiHxrz1c29AzRszX7XiJNKELjOMxBGr7n97vDlqvZWgvKjjaitgiSRrdv
He4egGJBd7nKEor7N44tK8/XlRcvDPQxanTLvo3LKLk1Tcs6UVjdvDk//ishQlc2keXMYSWrJj2i
t0RIb7Rot4Ii/RRqnO6Gqqdoapq2XKyNtdaUl9zcyDEhWVwe6RF+grtRtN5w3RaQq58CRD1wGf2u
GxdNYzwMXbOjKLKOvxY+ZHrApe7UFXe923aLq0cTutn9YIwybI6+7cjEvgmZ12wXB8WcfDOG0a03
3gpr+3358xc7YtbGAABW0BwTLYkpItFkOKS/sEuYLFRe6FXqamO5rrW0LIIXLRky1sEqd+Mxs0g7
Fhl1X30Ao1lyrXPhehJ/NiFBvpmTS6lZY5FJnnu9hx6Db8P59bTWAWU/z206oz+ux2Mu5mlvSGg4
qGP1Qxk21YVNKFu6aDGXgKo8cvWQU7DQk+KhPhl5PWD2851Y23LKltarxrMwghiPBbkkyCAe/C+v
Lzfi6+tDJDxlQ0fCdL0gmrtjFlVl9k3jsiTzuZYEyrJPRg6WT5f0QnjKW8rwBm6xQKocudWgfsm2
uGDe97M2bC3W14dJeErs4NvPglQo+qN0kgi5UWSj8jpI5NPw2M73YW2slIDhcgtRzEPMTPhz8Ya5
xsR87tN3XHb57843sdaLpekXW64Ke84NxOujXbaueaU55M9PbuGl8cZq+v0F9q/HBUEy548W5rzX
tKLqqFB2slpUt0HpRMEvFwvzhWbRjrVOURm1ou139Bxz/S1F1A5OqgpLMX8KYq1tbh0M4KKvoxVm
ZfbWcw3QXtDPk/JhjEZtvj4/Eq+/+AEv//k7nQmbb48Lv6M252VxkzZ97Qc7r8Zi751JwQNQkAoS
WLURVdeaU0KFBBYQmm1kHrEwTXF66SLQpLBPguGUt2Olf0Cdam2959YWkhI0nDwck7BwsZygkg7k
AFxIH4Mph5tFFEkywgVrw8FsrVtK8AiReqTdLOJjZcKliQ78/+KGHPiyb/ah407igxfIxJgO52dt
pWeuEk6oGu69COjvkUcvgbZLahOUN+xNsOYolzdW8VozSjQRTQ2hxHa6Y4JTBC4ars55wRlsEI8B
XjLT1WW9UWKKcCgHcyE1HV0nxEF+AQkimqCwnvrkHZe5gdw4eP7OvLyyK91l/l7sewNwKVuw9G4z
HSk5lf3XcWwschEUD5QNwl9rtfRtgF6JIT3xn1O21nq3VPR+CZaK0yl76qS5kR5aORkJdxn2F79G
dqHm4knlYbpT/BRwpTsn4i5Vo+Sxe0qz8XYssr87PXoq4SfsKWzwYByPxzEZ9wbVDRgG7LNJ++xF
7bfzE7ESFl0laHFrxY4xhXfbm/oHCgPKq2watxJ9ayHRVUINZ2YLZF6EysuI+CTFb0GmMxzmRk9G
OFNaVHk9+jHTAHk4D930rEctHjOxkF78RC0aDIAYMqn1WddrUqknJ4wcQC5Vo/vTW6Pg42kjv/37
Q+S1ZaJEqTH3HCtj996a2jSjyyD7FTvgHqfi3RT294Uz33a1iZ6Ewm+jeNAEThmm2/Yb225tGpS4
lacW1dpc3B1nvR5+6qWWm4cK5JnciB4r0Wq5rHi57kh3otBDL3MMMce6rQJvfhOGQ3Rr2EtqvWu9
jX290o/fJncv1nfdVZiEmXl8hPHZUmQNOnwnYQNf9i5xlOjkJSC2kD0kx8xIXQp4KsrUXB/rYoIu
bLSm80AZQqtO28vmxVHiVGKIzgBYYyA+MMFAUJVgAJry9azemJiVeOso4UlqSdXOs8iOQwjmCqEW
2JJrGBlSR6WElsC4wMPQ8YSjBB7qGUMT/Xt1RP8Log13udC6KqMxjA5WYuABe1E4cZZ18WL+UR4Y
WtU4fBcsF+8ySKgiSEZtI5ivrS4lnPR2nVIJMtfAD1ANAlsBuQ66qct3l/16JQgEhRlNo67BFZjy
nJoUFyEWBarallXo2u9XdjlEvDapKYDG5noa/PvI7wz73YjDqrbxfllrQNnmAy5fdea09dGr8wyK
RZ3kDcVgM3qT8yO0slxt5RTCJ3ARo0Cqj41AcUAaAS1FqCfof8SmJSZL5ZVIbCt7XETI1iDZ+Meh
DI3nypLpj5l65+vzHVgZIVvZ0FUYBykSvPbIrYL1MUa28pMwrr87//SV60thK9vZ8szWb+BjHZuK
xIpV2fFjxnkXt4vAn77nBi8M7v8TylOr3xXIY0+F8GKTer79td4pu7zUwlGP8UQkU2J1v9wcLPXj
gg9sNqLI2vOXP3+xvXUklVO4OHBUUYAwVm+y9ptjWPHG5Cyj9NrUK/s70bhUtroW2WgXU16eUIw4
CiN9KO3kg1uUW8nCZbG+1oyyzZN6bLgbYZf4TSZh10PlwLHI1WXNbaBruX6PW4RB2c2AVPG6hH0q
7vMm7jl8nZ+mtR+gxIE0cAxIbJlzLGy7BhIXJRQE3PSJqcO+66BFjhRLUh5cPqS97c4fJhLD+vs2
yNrieP4XrE2kEigKjM/TxtK8o6uXToMNWY9yaarAIG50cdlPr4zxonp4uVKaLAHYNoSUh1EJf+Xg
DnCwvBgeh+hArlDus8sEqKuLemMpIaPUbG1Ky84/6ki/d0WMjQ0mX4fzD18e8lpPlIjR9pCXw6Hx
jzLT46MX1RL6uwCXMDXYBHiY+oGH/JGmmKefb3AlxlpKDJmmoS3nMQ5PVRqP7g8yo3kONxoTZABo
xSA3UsIrS8BSYoU9crSpgGmdyrpGdo1YraIqdqDG4rJuLO2+iBU5NeS4gFbhySgRbfP73RuZ4k6L
JLu+Od/EWheUeEEW0k1MGQcnqqKT9phyIKhv4ChJfaOBlamQykY1HLPKxMLTyCoOslOWo29MnA+D
IS5MrkllI+ZpF1NZYmanEmeXHs9YByykLHV/63W60gVLCXbhrOXSaFPvOFcm1bRe25hPo1VmmJdq
lf7psolQxil2+5ZKyn5EyplSts66fWeFdrFx6l+bZmWMQjwV5qWe9OgncfA819L6ZQ6D/nz+t68M
kFQilTXkqWdl5XiEgiTMqzkZh9uyMvNxX/o4SJ9vZOXNJpUIZfpNyRdwFJ1mLznliIOpUDYh/Bbf
K817PN/GWkeUQFUlVUzpLDBmGIeuvLUs2G53xW9QApz4L5c1ogQnNMcjdUsDO8LKe8y94PW+53wJ
T8/rrXijkZUJl0sPX4QOrR1bytyy+pjCoyw/mlrppZ/yHE/BrczE2lgtLf/Zgkw6g21XFL6+mAEW
9Xe8u6efInXFhb1QopOp1XFFSIpPRZKC8tCgJCD39OLsssO+VHZ21nGjiowpwABjTKnHt0pLe+O0
pFoP5+d6ZRqEsjPGClUBLJ3kpOmufj/gsoAiD7jc+aevbAmhbAmQenEhlinI3Rmji8oDnrbUb0zi
Qae0+Xwj5rL4X3l7q+LIODF0CLzjcPTcaHYeu9yK0+E6ABWcv/ULfRTePk6mKntPHZLV2EjONTwR
se8lY4wdRzgEt76WQZzmXhAqVVxjW/HDdW2K6+D+gqy+HqjZ794ZWhHZ37Sq1LXnkUvKGn9he5z0
hzzg9vNTH0SjfKB6IOlgIUpP4s7hxvOTqWuO8cGwubO57IiuCri8uLK9QCvTk5MIuc87UvthgfHT
+fFc2TeqIMvhMGxNgLFPs94Fz/xsl5KuQTOs+26w+o/nG1lbd0qMwQgswD4y6o9F2CX9tT71lbhF
Roef3PkG1rJ9qso0j6cy6WN2ojdUhu/tnQg7BROepBmbzybVl+KXhvDeFQdqhtL+714z9P5xbjyH
Qj5/bI2QgmxoEQmuFThXbwSMlcEVy3i8CEpTWedeMPVUOhlwFEvMvPZFUlMSO5XdxvytDa0Sk0rA
JFxTwCQMqPNIwiBdfCi2guraw5WApFkdVJGlJEjPa6wQM3yXsKCsLnu9qYJUR9aprvclOkTy+SDw
LHxVEizwCh9T5bBw2nLrK3ptHpTzxoy1IdXytjxyh2sCymtBr322nbKJH0eSQfiEn1+GK+P1O2a9
mG9jtBqR5kF6orp5fttns/cVIROs1/OPX+mGKjWkoD/PrCpMTmPmWfAGZd//je9X+dXHY3drK631
YWn8RR96aj5kmdnJyYtCIKiuW+EDnKbD8Hy+E2vPX/78xfORM9bSt4ry1MYFOsm0SKxnM+q3dO1r
Y6TsB1FgsVXasEzAMtjDTS3GvDlQ/qb5d7Q8yqvLeqHsDOHXcSxHvETdnpuMQwbqJ3jwLAogj+cb
MJe1+cp77ree98U4JQnjw31JA24XZ2MM8apWTz8j4vbC8M52vbR6q4miKodDWqUZQhbs7gLzAdZM
UD6ANvL1K8Q34/yeUtLIuLYpaZd/13NitT89PKeKehfgx2n/agGbpeGJar8i/ejJCv7kjRFpmEme
78jKfKuqNFnAooND78GalQYkDatNwhsvoh7vsqlQlWhwX8n8hEV/SqHKwCzzSpPqpyGGnnJRD37P
0IuZMGfPMOIS+0V9DlsN0FKfVSdIzfrWG35lzapyzxHg22TMWXNqGrvpT2Ge27I5pJPpYGAFBYyD
82VdUbWeTYy9SwuM/MiVSvy9LWPv3ST16eH8QK31Q/leaVDftJqMxCmTUf6cSqdekqNO8mhYYjY2
XvVr60k9S4wel9e2Bfkgk961dKVxXU1a9vl8F9aevnTtxVzXoY9dRmm6R6g26Te7Q2RA4WRuzRf+
eiX6eb6teSGitJNr68VtGcmp22N+HV2mRheG8t0uqFq1vMx3jyR/4jdQAsKvjm2kl2UFfifJX4xO
T5VpLG1pc2pu8BqIkEP1OzuqqQy+aPhVzaRWZlmvzxp7eapmyGPjUH7SDbRQG89fWaGqANjPbOCz
DkC+yMmN72kS9Hgvl8NPU7OcX+e7sNaEsgkihD1ungq0MFVZPEd8knw09C56MGS7VdOxskiXOreX
ixTSkjXGQzidcCjWK2ALdZPvTc/rn853Ye35yiaIRzk0Qz7Pp9o05pRPjqnF4lrH8fL889eGaGn3
xTIKTFniztY4xzyJcM9xAg8vcNDGPnQaoINUo240tNYR5TDA4TuejQ60l6yi/IE7ZbwB9AY7gAuf
b/7ZEU8nB9q2Heiw1JnuHT9zHrTQ8bILH69s5hC1f+7M+Qj3Jh9BNycz5DxPgyxxfh7Whkc5Foum
aC29juSpTQzzKQr0sCKTnyHSveT5LMA/hyfyEPvNnidOng2MHnfkMNR3bgapbiOavp4LMFWlpG7A
79SGJnsaxj6v7+sEE9ziuranEeh8ZfVJ9aRjl4WXIhYf1bTVr7VmlS2ObsWQpZeh517wEXbeD1dG
2Jh72TT4j8Sifk71NLs+P4ivbxaqTv8cRGsWaOriRp4MyMcCpkxS/fIjmEq5LMMNscxaG8qG56RR
xVGOITJM28y4diINaKDZxO34IfbDUVy4HpR9T2FwV00ynE+NBhb4kIlI8240DePwjbF6fUGbqhAS
u9gS0kiN3V47JJhEjtVi4Z72aXo4PxlrDSgb3kerEOt6K05AmfgOQ4GT0YxpRMXtZQ0oW14I3Smh
c+inAvF6udPbzPhQO63Ykr8subh//aowPWXLe21UOm0CxdVrxs6yMaqT+TyAhu0DMFN2YdoL2KLr
wrK47cc4Ch8mV4s3CwlWFpqqeXSzYWwLGxxHI4A4hW5kwGgeQnkvRKs5G8tsrRElD2k7UURJhwH5
wQqKB+HUyB71XJTXQJrqH+fnaa0NJQRk7ahZbtsUD/gLOfZ7kZENxBqzycLiOA2hg+X7+YZWVty/
qB29dGilM9sn+CfQR7zAzqDh+9SGXfZ8ZesbjuObRauJx3kEzfUA2yjGZx436mJjT64oKExVkFhP
mRuJOfVO1H90WKikTp9pnwpoMdxe1bjUQ0MvQVpe56MbjXeu5qH55TI2SRN8sJpedhtfomtzppwG
KAdI+xF7lxNklTAApISL1o3I/ci91iNsTC/bwq4SI5LCqbw4xRZDALzDL86u7Hdob/OPl02YEiGC
sowT3ETFacAjCrudISsgM0II/HX++WujpEQIoo7pAWO0TphLN1eUnKBtyVIB2biZ0q0b8ZVVraoK
cXaqUZFL9zTPQBxPxdjFn/smTcLH851Ye74SAsKkw4y9qjnZNGP8vnDBrcEUNvDeu+z5yvb3Mz58
MmwvTwg90gaerodPBIqBwD5c1oDy1h/GDpVRpTuPgVboFCjGC74o7BpnY9uvzLKqHizHAQhgHXuP
1NUVz6bUwQIaJsiivR4g7dgYpmU4XnnbqOLBAUBSNZiG95h0uW0gEJkWBpk7+Qc/gJh4PeTiCgsw
//tlg6ZscDPURTjjB/tIOszAcSgKAY2NDddSV+cbWBs1ZWs3w4B3Z4L5kTZGfGJnnfF304ou2LUp
aZWNQVum+LVBUzZ4DhpPo6DOexR6ykx4ZC6ryWs4U9b6jT4n08a90utHAcNTOpMNkA3cfmzvMC8e
yrtycrM22dudsN237lSE4z0GiT5wOzhvqf4Zqh5Uno3ltyLiNzylky4mHc1MFfWNBa2s8UvnV5lK
eJxpjijXNAr9e5Qa7lWK+8BdPNYlFiR1En8aR9/A/DaNQCvhjljsBt3Nbkozm6OD3Qq4aucnevlC
+dc5MNRjUpi5WCvk7G/H9+riSeqzjzqutZvBNXaBKBsQumQQGlj7NTdJKRh6W0ay2+Mt1uTDxkp4
fbkZ6mkpKLnlz0rXeTP3MUDrUFQVTjPe8lKpNfn+fFfXGlFCpSunZOykI08VHm2JBFGn97HYoV75
TTjU8x7O1PmmVm7pDFcJm/haj2M7S/euNynubQ7OYPQ4L1CwMMkIRDh8EhMqdTDIGwuTjGC4h2iW
V7jSlq1ZP8z2NKfuDrYRWffrvgA/uVWTvjYKSryN2yFyuJ7r7+yAOiOsnI1M9442sAXoylqXVf7G
rltraPnzF7kPa/ZwYLO96g6z0D7YschAsQ9N9C2hamYr7q41srwWXzTi5G7X5FNV3zl24/7ARdXD
FlgY2ZfaqX1zYw+//o7FDfDPRsB+Fp3R2fNdIbno3Ikx0N8kbr758lh7vhKf5tIpNRHjWxWXKZaX
XVzW8PA8x82vzi/HtQaUGGRnEaxeLR6wQ8OYDRasH0jc5zwrkc7hfBNrE6EcprgW8jEStwEUlotm
GFfw5qfl+xhg+X1+YZ7FUE9TjhQ5TvZu+LfoYr97qPGDj77Xhui3lB0r3VCrNGyYlIgbIjjGkV4J
OMDdNPe3uk6lbTuPjb2Rj1prRgkPfOmYcYpmg9RpjVf6LiRX59U7TCkCn1t6yr6GYGNi1l5AaplG
WGhdM1Yieev7EPvTj6Vh9F11q7Wahulj53LAu6rEEOK4mrVweeN9kLj+L3tsJ/3j7HX6gP9s3mPF
AW1cXKcYLvGLiyYxsCpyXddp7kUWBODTL1pJ6oGNQgCv0WEenQJr6vCZaGUnAGEnsbSsfg98sJKX
3VEY6qltFrBzzGS071zcia09FpBGc99PdrA1zysbz1EiR+alqWbJSnvUmk7e1iWGT9xVJlm2sbHX
1pESOdyma4M6nfxTDTA9fuyzMgwfa9S+rbcbAgZq2F82KUoECXC95lxe13d27qN0wj3MekTkHjm7
ZAy3boLXRkuJIYMZlHiO2DTiBBj4BUkduIcQm66tLPnv88Qrpx21BmTAewGr06x+GqfKlfqnXpQY
ZQdzjKfUlZEHVX/rB2YO5Rwae4UPq+cnFQaP5Yy/SINzcFBe6QlOsbCpa9usblx96qLyjqFZTCoh
EIdauNMiAAOfNJnodgJXevLwaJpsgLwuhydNBNGdkeLfVuK1F2OH2jlAG6B8doHb5XuI/MAlStwo
527nmin49F1elq69OOFmPbhU12v7MdnHjZZIQK/T4BQ76q0DQE/Yo5CsFWNl4YvUljY/VIuSevga
eZSmnEy/gqnIGTuE7ln4rZOF+yEFa34H2XbyoZIGusTyIluOSqfYrkdtj/srMRGCdySj5wAzGa+7
KaWZwp1zU2z0upvJEFl9K81G107e6GnTFzQU+XQHur55LNxhXoi8Sx31Tzx9p7ba6z6vnp9h31cj
lmpzW0Fpw/2N3w84XnS44SAgSj90uYGhPQaBed7cFXZkhbdFn5nhbQ+iXXq7yLddY8QzRxf2qaZc
L39rwpVrMO7hC3vhEYu59oHvt3poN9hczd00cYsHVaLM902sV9kXDSebKNx3shjj7oAJThg0+OBE
WoaSye/6H3YDpBqToKlvQgsESax50ftEC1M/2gjQK3tYLRrCrAshJBnKxyGqnPdmWesf8A3R7qZg
mr+f373La+W1Za+8briHNXVv7u1HLRP2Y8pfOdh61n2o0lziRG5lPz2QVRuS57X+KAfMeWrzycZK
9g35JllfZ0XoaPtsnlzje+QZmrnx4bLWzPLnL05+5jgAYLESnS/uIH827LoZb7XUkQY+opac0x/n
h27l29FeYtWLZvo5tKbGDjANaJOufS5FbHd49sY965DdEFODOmeexNa0tNOkxiiqiar66nzja31U
Xh9VZwSFEevBkyeHtojuZ6GZ3O1Edt/1w33c2nq4MZoroddWXiSjmGp9wi32qfWc2DyKlMvpedcD
AcDb4XxnjN86zteWofIS8SLPIhtWGHepPWTi+6JCtN7pMnMhYxo+5D5tx/V05mBtGPal+OVG0tWu
+A7Mp6/k7l0+m+vQGDh3F4msoFHG/UxllQinCMjjSKx0vgqBlOQjYOVGfmrd1MX7CqkgPrUZMZ7S
uZITMDRvj6STgW9m1I/fqrqEJA34Gvvgj6SK5vHUlbi2fpuwmvCCwySssISEVmP6Ge3QMZBuObSG
pMAaCxLHmbLD2A8IcRdD4yDSdnGj98A6uFvIPrd4qEEJ8nxL1MlVraWDPV0JH5SGj2fA3EDAH42m
wY3D7XwuPHGwqnoba3AxU4XEjYvIh795W8Xj+1p2i6W65k9U6MEPq6M6hELkj+F9CqyIWqWEj2Wp
H6as6fIOL+/AiJ/qSfTyZ6yVI6aPExA3O3s7pL6JjK73pWuZu7hCdCv3GjGOktohsZOOqx7PgHmx
94aQv3AoQiuevgXCAwZ5HLI0GnGaiPVi7BlRsxie46C1K1x0hFuWHg5E0E/SY9OQAPOPOGii0TiA
+UR4fzV0OaH0GlhKFC5VtoGfn7LRXOyWqlH37jLD7XrnHreyUYq9gBAzmBj3arxeliic2R+Kyrdx
9cuSuC/u/FCvug9ooWteO4ExW4CDzYaqfDQbeFtDYbI5uWBTQW8C49oIhYiQ5XdOTeViPUZ9j2uZ
m8zzx8zFi3rEqyx1jOGq9mXdAX5ynDD4JbnMGfBsr4emvJv12QFGXoKJI69nzrn+y6daMSd0hxaO
NZ438kIuEyydApwEOin7XV3hVfHJlrqRPI7NiHs5S1Dj2gnPbid09auw6ThhHczW4FbSB3A24+9S
27oMQygrnOD9K0LnjBu7TuGdZ3E9Yo0YzKAuSKOBH1PiUPb5/EZdizrKMcxL0sgwm8F6LNtcb8C/
pPqVLMzmYw3Y+/aiNtQau0EOReY0vfXY+17k/hRS2pGBmcesJVdjQuq/u+ztqtbXTUaHX5Ij0yei
g4YhaSLMFJ9SbiyOGTWJGxcuKy9YS3nBJmOZ9WXlmI9TkPqkGR3n5zjgQWODLrueOeUxjOaYbKjP
1rJLapldnhhdUZeh/uBhmH5yTSRnnCB0Lnpm6wvGDHG/J3+XFYe6scpk3xZGSaVFkT1QTFV+7hq7
Sjde9msdV97CvZZA/C8q8TjllfE1EjpufiMYUioKgJAXvXmycAK57CVlKe/ijt2fEo6mT0FqjO7O
pCglIUIE9t+XLUrldZvCEkw04edPy33ws0auVjvWQT7Y+8409eoiCYKhVrX5lLeLOLW7RzvjwH/A
dcP4PmldH15FNVK8jbet/fqRz1LetcSI3kLh0D/apuS+dpjyHjuLyfowuqWJ1bUTXnavalhKuHBw
RA+c0Rw/6aMmu11ip9gfLN/Vl5XIcrJXjmCYS9bc1s+PhRM64QE7vam5YULCrXuIlYCnVriRx+5E
rnf9Yz7aDRY/bI9ul7Jpf47LOev84lo5YUklRHgA+WzsQo1HPy2HEVOfuucjJGm3mJhrz18WwouD
apw4aZN7vXis6tkZDjEroL3pzMTaQs6tjZKy1ck1WJqwcv1RYuTxsYkJQLvGl90HroXMr+cHaeW0
LZUd7mRmmXZGMj2mnh39zXu7Jzfm4PBd5pV/F1JR8mk0hHfficrceBOtBVOp7HrsEftKT5z4MYos
e/wG3wnTzh2c2MHCzSxy9RoxggW15yiG/83ZuTXHqStR+BdRJYGE4JW52Z74HidxXqjETrhI4iYE
iF9/1uTJm2M8VX7cqV2DhURL6u71rQEJ2gSN56V9coKU5shw3Gdqk6deyh8xw93Txy9ibTYX5/Eh
LKeKDTW98zpcuylB5m0T+xrZ549/fyU8LNXBYZEGDS6Y7i5FG+19Bi8T+HE5Cwm6bgfvFlRHZJA+
ftTaUBbxAXkUrxhdCcM2JFaDjceQ/kc6xPFo9/EDVhbmUutn4GBfzNKwO17C6RpVlQJZg4qUttqx
PGTq8PFjVsaxFP2hXXdScBIid7a05muX5+EzDOQ+mWBbiv3CNG40iL3Vfa20P5wyF3GPToQ4sOM1
VGsi59uPh/GvQfqdW9jSD4H00swOjdl3c+raFK4zo8x9NBGebtR/gJrXIy5GAVNUbZugRT3wAgq/
qShhrp15YGaEpWXImAQUPfZnlghdm8LTv78JXojrpHZlUd6AHzbl8ktTOeTBp5LLYTsMxgvFDnC3
TsCCviDRySsZlSV3xOV4LCBuV7oZbtuxVo2/KwaJk3LCrLQAkqIOJ0O9KcAtqc8t6H/E8Hfe4JJI
a2uaNrlqg28VC1uf3CHlAcO9HTIsvAvuGjV2fn/V9g7dX8L29VACSph1tj8Kv+qfkUCImmnjty3u
L7AgmpxQkNA7XjZfQPAqquZRKE3ybmNTyzx3QIuXcFc8ynRXwbRNzOMNCZEVzxKI/MPxO1J2vtmm
Q9A62DcbO3poN/p4sazNy+lbeDMvYL1GA5/q9rsJ6iADSDZrvgdeyF9gjNWc2RjXnrGIv3EJ96cI
fu7XTYOOrCxpaNAFv7gHthTIKRP1z5ya175f/79jGWehYSc2FzcTdwxXJu4y/8BtlsszX9ZKTF2q
/FA37LRvbfoAr6rBXEIPSWBSigSuZ2DiV019fhyqGMWqMxSMtectAqtvvbRukW+9HnzZ1uXO70Y+
ig1WCdi/sM/pXPfTzyWaHs6shpXdeanPbdNMDWU9d9cnX1v1l8R8InARnYOwu404Tk08ySN47fpo
1C/88lqZuPXOVMzenz1fLAbbNfCIC+oxuhvgU0GStNbcO5DYFefSsO/fZPxlaSDzUiR6hYNr1QCz
q6eSpWTuNy1IzeMP8DKzLtjFcCkxMHFpUCX8nJDSX2Z/UU9u0COcy2Otc6xECUjRzYCE4zkU8cp7
W0KjIukNUHrX5bGa66w/GDHz4Se6hyHg/jhEvL8K/SU2aqAmKGAgZH+AR9XAWt3/KstSvM5pGVzm
WV19rtLvh4stIgiRxabYcK+A+0GJYkrddKAxbO8Snwj/6+cGc3qLb+JdirIFn5u4OI4pRWFtqzLW
oRMFPdwoermB12jUyQHKev74cWuTswh9oPR3s2lqJEHrWRxJ2cwmQY2n/lwp1V9mdbV2OoSnX3pV
CwKml2Re9CvvXVFurGLluZlZWwGLq2ZWdTF8G0Z5FIFgiYXLXHk9RhOBIe2oUF5DYeeT3ZThIgpQ
Bdj6ZGl5LCt8nIy74Oj5RffjU9OxTEoxmKXOxHnymFrU/RIbTQpajrB057bTlTe1TEZFreWN6kP2
UGgHw+N2qkMQoznIWX4M6X4yjFV1LvG19qzFffOE5tMlpK53up7EY6pggnVRh5z2X1POOqQAvDLV
9ly3/drTTv/+5sPxJWqcdA74QzsG+VM2hsUFD1h/WaC6ts21jT+VPIGTwH+fI2NI86HT5q9jBxbA
t7oM0jpASjzqwh9skKw/BxB5/1TiL3NNSFb3MppHgso6MFqJ9AvuwLOFo+dGMHO22eGUw/j/o6TP
FxFgbNF+ldZOvOK0EB/03KQ7uHLDhnMaWf8nRnotIcCRPvf1HOzqyfRnttO14S0OQ8NAYQLRW3kT
Yq0PXyOHQ+tzTWDOepzh0XRO5fjvDvbe+BaxQZlxguItK5/8AlgMmvQD4fGt9njsbnnAbfoCMk5V
XJSxp8ItLlU08iHXljyA2/DE1C41WUh3bTf5ZDOm6HXYxogA2SGMO44s0NjKMDxwQ3FHSCo6VmSf
8yaak1JP1O0YGShE/XFs8x4GYybvxqu6Y/RkMQd18EWRogx8WXj447Z1OJD+qikL6LVHON65R6b5
cDI/azz7qON6qArYQaZD8aUVThTlDg2xPrC3eV7UO6vDWNltQ8vC/vk4HK3N0SLYETlODax+zU1V
aw/MYYBmxmLakLYJi6+Gysl/+fhBKx/vMsE2iUFmGnbXF7AozeakgHF0cJtPA2CDBw3rbsYSFOlR
8z5zjlzZ9pb5NlRUJzRilurYoJj3Fa6l87feVfLvx6NZ+/VF4Gvgogqjcy6PHGI8s40FyvibqrPB
p47dPluEOgC5NXDwsviTGgg5L/uIy2ZvgX02L5MFMucroDti+P65wZzWxpu4OhdTGIZjqo6mkvql
UdMsNq41ze+Pf35NsrJMuLExL5wmY33MnW9wlrKZRDdHAsMVNLDrmQbiIOKTl2EWo1c0m5VX/aqq
gNFbGPdOZ26AazO2CIJZNQUwou7aIzyAmYH/byGyI8+87pzG4P2Li7/ETYVRD0OuLmpvUi/wIV8Y
cLz7WgTWMZPknjA9/Oo9rw/upKhk3V8oEtpzvRdrg1tEwB4+wopVASoJrcvia8+WM7SzIOCfbWp6
fwtZYvikK5xsC1DiA45Gm8Clx6mEue5maHiajL3C5hUK+bWb4+Jz87VMuPk9DJ0gWxcXDIyw3/44
FOGuo0PUn0nJrryyZaYNWy8KywPPrhDw+bitkEqBmrkd4RH58bJfe8AiRMCWR1d+3rfHNh2m6JZH
s5huC1hKVGe217UHLGKEYBEcUyjvjpYjAZUnPvTBN1Hqlf6vj0ewkrX2lxgoT9M5xnFCXkGE285J
NA12g4xxG1/CEHB+8PJ4uoBxiOFJ5Qdyl8ZtphLa2fQ2rjVpN+iwr8/F85XPawl/4jZ00IoweQW8
4fjN6PpPC4foLJGqN7/TWbz4ypm7HNnGT77eRcAwGQrEqYEZeJbVJUhhMJmutzWkivuP3+7a9C1O
R10FkrmAa9NRW9M13yAdrOSRpmbMNx8/4LTQ3jkWLY0+WYs+DLSqTxdwMlN+uU8Zjb6h2S+A4kF0
tkDBAwdOeJUXaYxOt48fujaqRSSibCTwdXf9MfZnKG7rIRz3gQ9rgE/+/uK8YiKcxYcGHuCqd53Z
CNlBA1maPD8Tdk4fz3sv7XSGfrMXEl14MC0Z+mPIAOxMqi5sD37D2WNpumkvAqSfPvWilqS4QdoZ
HoiYBDjs0MBs2lLasELrcd7Zu889YhGB+hLnUofIeYTux99aHDS3tSFnlBcrE72kZwn0hYIK1IzH
NkshOx7jcnyBRVt05gC09vOLM8nkBblFEmQ40lFVPEEHzbiJBhian3n9p/l8b55Pz30zz6okcBaD
mOBPK3t9P8+OxPc+ACn1hlp847+kVrH3BXv6pG8h7dbsZsJ1ZjyTBFg5dfv+f5/OU7i2YSWnVwTt
L90zzPJUjvahuYzJhedwCP7z8QpYe87iayy5n85NF9AjnBqDh7qcyRMRqn9AdcX/9vEj1iZq8UEW
qgKoY9bdMQZQofkdzZnRX9AFFY/bjx+wMoYlzqnmqUUtWE/HAObXwIQCcnqRl2D1bFgoyzOngX9v
/p31sEQ5ISOH2pDp52PqqKxNwnWLe0PSDkE5P5sqJ/5T3je8vy6isG2/D01TsRF0Q9yW24PmpAmP
salQxt3kpqfTE4IgVWikQk8XBFfIwSn23Rtx1gguhtCaptpD1+z3fCOzeqz5thJDQSCOQNcNv4RU
Kxs+V7n0lwyjiZImL3pijo1UIbJAOVqv3PVMwjDbDYr6w5n2pJWF8O/0/+aLclVBZDsoRP4s7XSS
edKHHzH6rl8/Xgcrv7+EGTHhNbDIkfTIu9r9mGau8ySvpnPOWGu3lH+WRG/+flQom6Yu8Pf7kZr/
ZnlD62nHaensFZw4uzGhEAZxeImjae8y81GN2+sOZhJ6w2xcwT3rU8P8p7B582eAQATPnyJoj7oF
Vh3wCBm3W93rT+LT/X/l0TcPiNDbYHMyuCPVPQJ3nbX2BVXnGOpPz+8+h9X26WkW3zyFCSHncBpm
zFY3NAlX4/CjSjnMryXOJZ9M1S5peKqrCtiZN6h5GTMUOMSnc4/0T43q0OdmYxGoQ0hGBYwt22OK
nG16EZYtn392prDnehTXVvXpuPvmPWVoulARpDTHdI6y/lLXw9gcpy4l4ZkRrITPZR05FykxLdRN
x1bQ+GuIpHCd9LNn78cuKM7sASuHpiVBC/TmNIJ1R/67Ql9BsZVj27Nb2QYNP5S2rKE2BFLu3EV+
bUCnf3/zxmpo5yxSFO4Ia7RT1RvGvE3Sj0o/IPMsz4lr1+ZlsX4NbRs2m6r+MkZZTg/YkzGYmFH5
9KmFRRa3ixCY5JRnAzlWcYt7dBfL8EX7oDecmfa1KVksXMg8Qq1FNtxOtc3ps1JlobYT/iFCx3vB
9KOFYVN/JoG0cpgii2OGkmoq0sL3D56AEzk4BH7+JL24+6LFyUCJArX8MOtc3bo8Yog7ebj/+C2u
rYXF4SOyg+yg/JmOcy4o+mLR25vIwg6HYmDqXOnp/YfQJXerg+kki0LIcUXgkW9QX3G9CX1qrkAr
kp8LNHTJ3kp7kwvcndhxRtNtsbGwEI23Boain0tH0KVL6chztNLMGT8ODVXgMqvQlRtPa9oePp6L
96+bdEnWEiP3XZsXmF8y1LvAlDbYwGoy3vmQhCZZ6vf3c1f7rx8/bW1STv/+JgqM0HxLUxAKQKkM
/oDsltVJaBvxkNopOkcMeD8I0KVjqaZN0aNfv/1Cx6B7DFvZcWjUhBVnPtK1QSyCANzMe6ljz3xp
dKRU8k9Q0TRe9guCgH738YtaGcPynulPOG3WMFd6IPEQ/fRJ4X6RoPY+dZGhS0QzpG/QtcT1/GBR
xrxSSoo+EYLWl+jit+cSGe/HMrq8asIeOGWmz8mDZi27T6u6fgxz1+xyavO9My48c18+7bn/fweg
/mJN4SJjYPI9EwhegsJVL2yOhHqMAHTgz0XUu/7G10Ok4g3kUiz8yVjjgjOH5xU+Mf3XBvZmPdMe
zn24gw7XoJNR9cMbbKDum0EH+FYrmKyMP6H+MT1PbN4KrjbpEOkIHohDGUHhjf8Z6PWkLWPHmw1K
e5XYt0Eh0z6xWnnBHsSbYrQbqtBSi8473Yfl77KqXTTviqxAUfV7rEJkI7YfL7qVhb0Eg+KiVJG0
87wHdNP4PyoOidllEKDUdBvOU/25XqtlfgsOel0Yzi3cu5EJkvUVqguF9zViNVdnZmVt4S02UXhB
DqKtlPzeoFDwu7WK30MlYzokA7042iCF4IlPfqaLLZScbAmGfg4e8n6M4LCep/wvzwNmP7VT0iV1
GbZu3aj6vHp0xKZP0VzKv2HXjY850NbnOg9WZn15U9cpmubzbGIPTVGguR3lt/ahzib/nkoAUT61
spb3dKRJeA3lZ/NI4nam28F2dZU0KmcjAGHD8Dk/ULq8DDrbYDvO6+Chsnq+hCWh+Q67kviCRg3d
NaMtP5VkpsvbHusEnw0IAY8l85CDNX6aN8mQhupMGu1fqv6dmLa87QERaqrGZ/q7j/699IhcXY12
9xFZlLzdUFgfZVs0X+pGbrWLCDlmkxc2CQpZFS22EBwxdoDehtES1iZgqAeb3pui/DkeTS7DzdCh
8fB5Lg0Q9BscxjL7tbAnv8B9CrNv8ToGaM7h25wQ6zMIp+O8t0l3ctjuEjsAGsGTqRri4E/qcPm8
Eejo4TeNP/TpvCnZCF38xnUBGaJtRZDMzn82U+p3zWYoUPPoE/wsb9t96IUp9NgfL7CVb54sjpRB
R8C4dWn3XKH5FYrF0BcZ5OQnXSawSQ0ILc2eOiS5fn/8vJVj0/KijDpJGNkuDx4IHfvnsW3d1qk8
/VJGY3gbyTrbpVqfk5CtHAaW92XrAuIXMPR4yItxejDxRKKNbsLsHDx+5eX9KyS92cXKsevyPpfx
A6SF85R4EaF3vmHo6nW1P+5zE1evH7+2tZEs4mUYuhondSefx5oW/XZswd76ywtC5k8+YLEOWpOG
ti3n9CGY0HaWtAT23gkIq+7nxwNYyTfRZT4LtusxoNAjf4qLmovogCs/tuOkEboI9iXkfTa/iCmT
CnQCOSF/e8+cwmdymGxhU7LxvdYfvTP5z5W/hvzfJaeCSVLtWPYMSYgXyUTMcVk9oc+WiW8zCNPu
alBBE5X3fqbHBkmWaAQvvun7XnxBw5mgzcPH72VlYpe5BFcF9QTjJvGgTI5ORYFQMCTzMJzDVq4s
UbI45MVRJkCqicOnLkU2kWyqXjb1VScU7CW3MJeDXJP6sTznaL7yeZPTMN98ETYy/qTAdXrocpDH
6ryClKDrgui2gs3ENTKynkkC17DPnYmWaQWHFodyGgR/YAwesfuI8ohBlQ6U9pkry9r0LI5E1MtI
jas1fwB3SzXbKSLg5Qjdma+fm/7Fdw3hvCqFG/lDJwv2GtRofNnQbLTDmfD+fqqCLO/ZgC4Rn4M3
96MKIXjYqKEbpm5TGNRcHlgMSx56yYiuZ7bNTO+iR+x5bO4uxmjus/uPh7j6rZ3Wyps1kXuacwnP
ll+gI/Uvc8y7Q5V7TOG+H3k/iZdXf+N8zpEqzag7IpGe8cT08Vl1zvtzSJY39bAHxFcar4O2I6/C
+gf3wlxeCBvbczCz90+C6NH/7whNCcRKr4n+7WIpkfNFH49xv2UN3c+d4TKsziz31Ve5+LxM1ok2
6xrIVMaC/+oAoQKlxn7tUVe1rLuyrXeP2ku2DdvhoUu9x49ncG14i3u7F8BDoQ2xIhL0NrEBLK28
rG5x2BmBsawCM585tL8fPMiSKekb1WqIhdlvtN4QeQMnNSyLDVZvn5bbdM66tk8KPZmo3GrUo+Zz
8q21BbL4CFHGCcsxBUEnQR5pqI6h9HX8zVESdM8fv8G1kS12Vz6mWTzRunkZJ1mE3/2hY+UVOGge
ih2RVBlQGyQvmuBKCQkw2qcuD2RJgCR6rn0AvsaXmMxxfe3mYh7/SJcVW2grobI8EyPf32JItMzp
h2MM42fiXtClPsidbLBV/rEwmSNxQjwIso7oJ8Ztfvvxu1x73CKcQEE6wwzIhS8Zb3V5QH4y82hC
NMvEbYiylviigLmYXz73tNNf8SZ4ASKSGzrN/QsUTqT9WgyzZNnW85ExObUgTWjOAIM8hqXWmYi9
slSiRSzJldNIYXfdqxEB8/JNrgt94oqMyDmXOzSvjr5D6VxL+ctPqcfOZWTXnrsILTHsIigvXPxS
Bakc2kNVofv2oYfLWTRdaFnZLN4MGUZ/qvJOU5B+cryL4JL2bs7nuQMVCu0Asdl3VR2AAQa6IuW7
gWIVoe4s216+TgT/dvh4WtdGu9jXp7BAa5rtstcGFNbJ28IboxA3zCsoLHXGIDrBZfHCjd6D7MnL
c9XOlUgaLSKND8pESIo5eCkV5MCXA1rsM4kUvpmH7eRBMX0O/L72oEXAcSyAaJGgyIKeMcjYGDyC
2L4rwElBjw9355Lg76cQyZIdicIdEJhzoV7n0PjgrfW6EiAV+PHU4rickQB1si9tWkh1HfiCAex0
grU67+njWVwJBUuypOqHdMS+2/2RsRfGj/B2skWYRCTi5AlS/QEX2FLHZXRmqa7sE+K0mN7EAmGi
phfRVLyWU9ZXCRMTWFHwPoCP+cfjWZm1JVYyyrXHAuynL6JwXbbnceD3ieF57+9lH3nFmXGsvbbT
49+MQxqtJoqGjxcwMYsaiBjKeH2Z4fQZ/pAakIlDIXqIqM48bu21LSILblgZGkYq+WcuAEy6jnlO
YQpSCcWac4q/tRe3CCJx2XmVX2bqT5iBLfBdjt6cJzLOrb0Om7ZPdx/Pz0rUEIuoIUvTDkNTqlcd
B1VEIJiL4E+7IQSmG+PWVZH6yWpF4E7SAW90Die99tRF0CCKaRR/xPBaDh2MDZKwwq4eHwfqvNLb
F/CgZC2wYqbPvD2sNin98fFo1+ZtEUO6kXaoRITqDy7K43jf1WFtUL9t9LnQv3acXepDh8kBv2Ta
9CWKqy5XhzpNC4CaKcoNcosmE2b4dRZmgwDysQTz7nsrZtJ/Qa6dE75luZeK4cyntzLYpWY0c34V
p4WRr6eToL5jRKKjN0nLsM/uPvU6l6pRj3ae89FA8yoa4ewhH4k/4kYWqC4jZ760FRU9epr++2VD
QF+KeoRjbiJySbz5pD1oQ3Ld5y6TPybtQ/11XcRBXE43wNBiy4OBqSivmLCh9XZdC8Ca28PUrOw7
KHJOp41dPuH+myeDAkD2G7hwmvXJCJilyLZISlq0ezVhb+iui7Ksssnc4KgybfLRUQUyRd3bMtzG
oDu2hzpGxDyTT/pXDfv/TC9ZalcpelJaLg2chmXGlHxxYgZM9Dhw08S3FAT/wNsFfYQWyitfwC/i
Mmiy0OvhtB6KetiKDGXCLNFTVfPbGqY8ZfcF5n1o6rpQSOLO5d8Sidih386ykJVJcCjz5oex7rsG
toSk7jpxQH10nu5DFVW2vmuyOJvcIbZepuymk/jv77IhaRv+4NwI3p6JQSvBewlPHJnHMYlVA2pe
muHaCZ4pdncYVDgwwZsda5tY0k2ZR/XcHD5euSu7fLiIrgYGRX0eWKwqwCYrog6s7UcBbsIEpbze
wcsIhybLuQtvYG9g+ls1lX58zi/rX63jvZleRF1Q/SucOI27hrDMFj9MfwLJPs8EXojdo+dryfYt
R1FB3LesDGO/SExRN+1BwP9UAPnmDxWbrkdk5dP8CkBV2NNtQJ6cTLGdeJ6GYki0QJuj3SiPdKL+
AkII7+Sd8NxY6nO64ZWSJwkXYXywLK5P7y1LInSjj+O3AheLPN1Gc+CKZ81gPxElQGO3+LuAL9dq
vqkdATHwEhLqrsr2pq7mqrpoxsEU80OAUjotvmSiiYnZGjB1ivyiM6TXvwHd8RndVozD/PUGUD2G
FpUEWsFsqr4ZAHf5cGYxQu6zFjgXuwTy0rWH4G2bJAO41ofzLG02JSpIyh8fA7AnGwzLkaaVYuuj
FFL4TVLOM4ooB0YrdBkf4Js91CRp+Mimgyj40HlbFjeCN2UCSyTuyh1oVcFIL09022HcFOiFZN12
IJYONKnrMsvrTVrUndrBeKAYjyoONHriijbi00WZZyDWbQyLcfzeoMZhXbd3Yz/Z3yyicwtkcFqn
BUmEjXjaJT1aYi3yzcpFRmyQPqWMXqqexwRqSe9UiLeFtOaehiEX9CrvaD4Eyah5z8cNJiHq86Sv
cPg8DJqb9JmJ0M/YZozp6D9PuNoBw8y5HdJdBsLg5LZosEQ+qtEygp48nGvV4dsGSVgXF0GFtaET
A289B1ZCTNwEMKY3lVF5kY2zyjYkCsr475Sbkcz7YOqE3Gsxlt2u9tBx3WyMDgOhdwFWugNHzhY8
hSUBXIBLs+fQu0y3bU7R8Hmto24g7XU/Qb3prkKuagbPihqMtqMfRFX9c5iAYrwF0xtNgYkGbRgw
SuZn9k6RMqquAm8SEXaGGkxfeulD3+ndT+EA87EtHlBRmjgqBuXu1Tj3Db1ElcFFL46kiC2bYvD6
7BtDkhhIJk8NkIjWBttIAChFkbnvvs5hKr2t0TjePAKAEWWXARdoVLgwJfwD0mSac8eBe+7L8Vfq
AIwtk6AOsd3g7Zagqm/kRKP82st8lGwBnQyFuwPLU0KGmWkgsehmRBpGfAFV06qjjdEE+Q0eCLpQ
G65IX1ywnJRAXkYsdZwl/VTZCNrYqhVPKkTl90ttetuEe7hE03bX445X602AVqppO/YxzeQGm7LB
79QUwKl0O7gUkkeQNuXYb+pYNqGXxCoAJHOGXYrUSMeO1h8uwcuUM8CZuV+VCZCDJNrJmln/NzMq
VReeaIrsZwmUdfw1bcsTvo1J+O/doh8bDvVeHKA7JQnLOkIrQmRq+cB0rIfblGJmHyLeTOIXgsII
oW+Gru/0ZYDeLe32cz8AZYU+QzQhh35iGTZUmQR9HvH7qXUFcQfskQVDcn9yXVUejDZI9mMvMuEc
XZbExoId4zT3yl9WO1dNF1NcS91eAqQTk+2A6rJi4GhzD+KqvIOYIpu5ycyLLniLBscob4thj4MH
MFTwx1azl+QoxMxNou0INRRw1qaJgBH3vaK4nnq/IfEuoP/AppqKhoTb1s4R0qKAFKlur+C1WN6P
UDyQYKuCwYvQkQ6RIu2SoYcf1rcYOnSTb0KNz77fc3TDIyGtTm2RaHd3GgebRp2S2Ak6YyCZ3uLG
GTV75+NUUW1GkRbjHuECfPINallm8pJwlpVDcg8hS+zMWFaQdRTjHM/XvapJfWOkX2GVRnE6dl8l
UyyFEho3s+yO6Qk+lE2BklO3JSVjRZSEDkzym6bMUKZLNFi0fgnrXMLck2fSAXXlNDPWHZopC+Rj
3/VIpoB8wOG/Iz1nqycGfx63D4NptLvSInr6m8GzRdZvxASV4VfqjEJCqwLbpE/KHh9xs/ctCAqv
Ih9lluMPCIRFcGwE2ArtRofNFPzNemLbYZOp1hdJ3yMdZoFlGjn45Q1K1Wbb+DlDeyKqNGBhX2V4
TdFmphHgub2DpuA55BnkvUkVjLZtN2UwqfkO8q1GhBsH4jVO974oaXclUwYThURnPqpYG9qagFxA
deqB4pz7rL3l0LIr2AAoP6temwkZwUMMIz90FrZhY8suSQn0Uw/4QtNuTqrchT3K9CN0xt9RpFfi
ZgRpt7ksIUkZgEoXIDL+MCivFvd+qT3BkdGvWLXNKuF193EB4jIk47XFInMFb7BcZ9fKF9XA4OIJ
LcCyTsFdhfXlawhnTGi866j1q18lmunzdo/4CgFpqJqgukBfok+3pFBaPLVdyt2eE1AL9l2f1xWq
8SlyGsgNF11XxDtkvvv8AhsdZTdS1KKIDl5A0ujnjFShBoG5U8T71fsAsZJDONZRWZ1uUSJPE7h8
EJJj6rGB7uO+9emLmSMDfUQ2oHqRIGDBdDCFFsTOSepQsrvQ0QCB9JH3eSivJex1g++D4ygj7UB/
xVSB3c9aQHeRlBszOLgIXO6PodcF7thYnKG/Y1Jt/adGCx725cjp9jpomrEAnhfAsW+Nlw+p29Ug
yY6Xcx3GjdpCZiD7w0mgT0lChIedDZi0jP8owiYbvwwoZ7H7sqxZ/IhjbtCoJIAjTY7yLQsDdF0i
qqOtKJmGdhjbpAmszI9eXfPqgtT4mB6Rky7cU98baSBfR2Oj7LZoQ0COM+Fhn5flpkD2mvtb7kcd
ACt6hLn2jkb4dg3WdylUlniDPwt0rEIqczlb7QU7YYwzT1k2lRC0jdBRnlDFvGfZE/ZQv7tBtQmB
J8HkQudylVYzH+mepaEfHlooyvjVXNe1J7YA36n7uSEYVoUec5P4uR1wEEmBuf1WAdYsDQ4E0Nkg
8TC7ige7nmuvaBJsEVDEbgfmulzsawtxanz0+EnJWvXKYrFqqeZCAF0raPVa+Kntv2Fn6Qu1o6df
P9Yz1eVvLytVWiZloHWr9pX0e1scZtlofJt+UFMR74uZBOJhll2AV4EalJJ/sxo02ivHLLLwHugA
PRCcKoYtylZrK/1nimWN9c4609ljT9sO1m2Twu68Ey32+9epmD2G3r/oZM5VqpjzS9oOcRxtQ43y
+K5CFjE+wpKoYF9Vy732jxPclhd9iSpNuNe9V7KnmBvbHsYpbuPEV6hxfLGYlmofIk6b57bhbXY3
zBZd2onISniSAWYYMjcmOHXX3XWHzl1zxNf2dzSdx+9SCpuKdj8zLsvflaHuC3RebrwIx45mu7pv
Mv/awE7M7ShH/fJYwCWuQfNOGui63zrrjN1rODrQ5j7FV4QFYTHHzU3M4O81X/QpN65KAviKUhhM
COcp0IZTENMfTt1HgAXgisrMs6ZZ2f7obETNsIty6lSaOBZXtdoEuU7pqz9MmoY79JrDizlpK4dW
xA0Z3ZCFgOx4AGb/j6MzW64T18LwE1EFEuMtsAfPjmMncW6oTM2MGIQAPf359rnpqq7uxPY2SGv9
4wm8WSpwV29JwNh3Eal/Y8sxFF6apm3a4wHLjTVjJlqHzI5T7xuiqp9IAuuO8jIku18+dVUVMGyM
3GHGpkSFNXa6eN5S7eI6e7Nxphd/jY9wyoksV+OQNuPuHN/agzjWX/AVWBjyla6CaMu2+UBwdeqX
ooFOXL3d3SpeM45ntsvSD4ZmzHyXEkyuU/4p/xEA6Dfr/ZbEvn3crRO579bXcwPMKxuxvDUkiOjt
rfG4l6ssQCWaLFenKjz3W7XbaSUDjGGjO61Tu0nvrljaxFOnOlYCgz0tH71jzxuiq/3v5hJSqjJs
HHunv8INeKW++ty7TUGByKFc+6rZzUL/LtZdF4xvyUSQFX/aoBubmd+l596vToNMJXUIG1ziK5ks
iqoxUid5XOvm2HOzIFM1mS3dYWVWM1XgF6een7r7Xlkxy5/errSWqT8p5V0rFQroj5WU7e1AGKVn
L0oTW0/7h2qGXrj3OHSHvj5rPxykJG6F/Yc037Eyuku35ghkma2r8ZPwFId0v46Zjo44oCx3NJpQ
9dyPe0n3IOorN8b/uVnyWdJgGWCh8s3tB0PYezIs8jj3SPacIbUFQYzl3Qr+MaRRP249sRKNbOSS
6+OoS5ttN/VoThbWPoyXrmBoE2lbBDfTD9Nat5SPIIloe18oHFjnz6OxhFFyWiOmnvnJiZpEAPBw
sLtu1wI4NfxZSrxCz7EgRjWgksDt4iRl+8V394M1cg2qd443wWzozmtkvlAUTRBNrlTk6+6l5r0N
WbI60TnRnVoArkJiJSM3WD+bxJji7Mzgcd92Gk38e4jtZPsSRp27n+KpZPJPK9/3IrCk0o7jxPgX
Ujh3Cbhxip9j6FmwyR0VIyE5+GWjIaY6AarMfk3mdTRhXtCM0rVXtay9R2GCx7RRE6faOOL3pLuw
/OMwQYe/4Ndax80YS+jqRunJLxkX5W6qV5ocquC6j6JLPtiaeVLSpgi26Xlagsl/Z5Lpkws/PUdQ
pnweYc7qstoDdYuscLb70Cm9LV8xDzS5HhN9yH8L1aAM93VbVfosrZrEa7BWqoyfCVbk1/wwGjEu
89u8+54S6RR2xDln5WIm0T/hsFrouHK9eKozdx3/L5xMgA3Vk4Uecf4bV/c4ToGzzW7uh1YsUzrT
NGHdy2YKo770nEQrb/kYEj+RA1DOMszob/SjJQOb8Tv2TaS0QABeaV/kvJj1+xRELR8+YuRgk9nK
NBZ9Zwpq0cnwJTo/OBeOmIZ7JcZ6fYyxoQL8D9ZUj4uI3WFPVx6JyL0O8KUe79PYU2liHSlx0W1R
PU5/VZDs89Po7zdPdNIQ4zul7rLr4l+3Jjs5DxjuJgQQRydD7wk8Zj7+8Ihij6GHIubmCo9iIN+M
GqGpO4kpJvw6A65S8ZGPbtDP9xFHmNGnsnUZYeH6q52Ejz4cVEXVQAQveB09i1I5Q5Nlx9/leETL
WQx2Ms9ADxvAv1xipm8WIcajLHRnb9kf561qjjrj7ij74KVx5TZM75sAjPCyY6HKtH3hni9pZGf6
VuFwWj0viNx7en8HZz17gtahIG1jQ66dkxp1WJCjLqlMlaRHgPx/yfawXw+2T1h3WV/Qa1cyOTmW
VM42XwWx0UzUM5kH8rrOxNI1GT8TeA1tQCo4/iaeRij9Qbe6MxJl13aFL8ULh1JZNE+JqHZfpWXD
3vPg8BAIRIfV3lPboPQxeiK3oidqTbkNKHKNa9P5a9015iBbBam+J9P00r4r+jtCQACx8Zamwer6
e5ftszLJ8xhgZITS7Sd/e0BXFW2fzuzZbwG6v/7klFyddEExRa4XVFEooA/C6VdQgSVGaQ9ukbif
k8De8Rm4R3jbO5162LJWhxIzVHloO0yPkyqa8Q3EPdB3Rkfh/E1EDpmHrwsTo/70GoGaMO+KYbFj
HkccQaeBisi+u9RCW6Dp1RlpYrIrAbyWVoOQQOd8HgPkbZnyNGvsxk7j7jndzXaQ92R2ktBmlojG
u6yuw1Vch1UU/t1OAMl0XxKWK1jZZt3o9qKPIpq6+w51jZpew8Mx0de6ifv1Y4ZMYXg2a1RMn8Gq
dv9IoY/odMsCDs3lOW57MlDyWPIqnh13Co7fcpi4SjOlPV2ytjbj6ue7T0DUni8zZx44XuPuBZNn
vDnmHNGEB941Cuc4/sURT53I7LzRQpcBMYa3eRphTB9d7ejR1ZVaC438u2J/Dw+eRs+NvFx6TmxZ
MOaCeOS7ICn9oTgZs3VqYBngpdEA8kPBeyso9Cnd0xH6W3hXRJGml2K0M4liSLybaOivWOhlFaTb
3lTjp1uNEScRb9sc/N6ofeiOW2EucOGeEosu+kctROOUP1cvUUNzV/bt1NlfW1N4tv+WqJDs6qtb
j6U0WcJ9wEkXRv0k9Rlvm0yqC8xOTE4MhT8lxnfTbCJlG3de6BJbOu8ylYFZvtVlL48lU13XRSpP
jmjw74942w7kCKEIfjmiLQyzkTTjQz/Wg/kR857Yy35UrupTzPOdsPw5pBKntuyqecnZWNb9ayIJ
p/wEhzU9eUWeH89EPG6dWU+O6a3/FML3KnUWceRhLC0G+gYzloKpmTJKn2L9Q+59qGn82tSk3urY
Kbp/S9Efy2e8y6R9x2MpalLAVLMsaRyaxr5X4M8J/tcSif23qnXU2qcjYuUqR2UBd5dOTnCLZB1m
gpfvdCL8drg3Djf1cjqYk5Pg7HixtvpcBvzt3kVVlqZLUhz30ve6j2k0ND5fOXdFIy+kFjbeflpM
syr/nT4YVIuneUdF8htfEAfy2eVYjz4Ec65sM2u1bB8mN8AcdOaa8+r/VLfL8kvBKLlncyA7ghAS
lfRfyq4Uvs6GOvLEr4PYTZMmU102aH1W3L8s5m27SJq12ZT5y8xEuDa/o6MaffMkDXV+P/34phtl
PxCxfBwM/391mdp1Cy6lv+5jdPONNclKFNhYbwtA95E0tw3WcNAbn18CaC33jzlOt8cteZ7cou7u
/drTYFFqoKdoPAm6SvqPdTEsBvnONlRYap5YCgD4vLh/JxLOc55GxSjbn6wOxvKpVGvtBDAd7FvJ
2QbewC89Nu24XraSUSU6baCCXIGeraYyY+qrVgni5KGquNe6WMdzw6Y3fw9KOmcfiy7Wa3eSZFcJ
mVO1k4joK0/EUPzeCDEZbNa6tNT2aVyE4PTnw49pJE+Zfw8/TDchnTLrSISt8rVjrSJrew275DLJ
PuGZrIa1LtidRN1VL0cicVqkyi9tkhHPdeNtwtZDqjRuq4rvrOay/KGWJUFN11fDcTyh6Q7ZL5x2
b4MX0qKL4S7hMDsIQhz5aIjyCorEfHJlRjRXBYc3B/5piWertzQxKhnu/aMByk9XmgWPv95ULU6f
2YpeHXu1FjhLn+eimNwtW0NaavYMpiXowzNY5TbrK3o7FrnsGPt16i9xKL2YJitIh33G5bbNg7nI
PREEE8t2OfwiC5d9sM3dHJvJs68Bn7ca8llPGFc+zVyT0RDAd4xkXFxrbBs3KOBAlF62v1oZ+G/V
ROXtftE6dNvxLmlsOPd3RKUt2nmto8Qz7VvNYzf7D6XZizW+4/EXOwBrEAaJIZrHOyLTZJJpQwqV
HlimbPkYEEyzNX46Y7pLbM9nS9qBzvvJma3K1E5+hMO5VoadyA4jRClOpLAmuj3TzeSN4Y+GM9IB
vtOtQukFlN6bxN4XmxWOvrjwq218EYcIou7RTPh36IOst74S6UZUCAAsUAkpjY9lEduoejqWza+8
nKYnHZI+JzZXFz/mIT6Wmvy5eKTAi1SJQjb5GpoJ20xUWQaKk1sB8f7XUb1V+GlVlF73l+2Zxzgd
GD9oip3NopwtC43T8He0JX2ZL17hKLHmxONEZJW6OwEzD2Yel768lGYOl6dojle/eDicfXaWk6hv
yMb9EWhXXCIrGaNSRMDFbaDY4q5k5498VYYgwSUS7KyICY2gmm2naZLaaNv4HSbHJIJlzuPmOHRw
t0dDt3ZozvtiokILtpN3GQ5vNuaxLTwxHJmhopI3o9w8A3wzl/PC9ldUwHREBwc4bt+LWQfiTSaU
Ux+UT1WlcweO1GwEPft9OcVPtnFNQUjvpJOFGFtUtnObjcMw9n/gX9bwu/YX0s/PTTip8EXDKnHe
RXrbFgRKR+jp5TyFS7hNeWuBBXagc0CNW673EAx349Et0cwd1E4B/weHBJ2wuMv5dabIs5f2ewBq
qcYLd4RlZa19HAt7HuB5ad+oBZBSA5LNJvhnnY78+twj4p+p3r813I33beMs9t1Vg17kpYqbZnl0
jK/YWe1K8Gq6IZRZ46uRZnfVydbeVn9NFrWuvxRS/q5gRaY/rTz5xhlCWtt1tRTHH7zK3Bc/3LWv
NnG/VKUcvSdNTdJcvPUbZJA9eHJq4bY/Z7cYZ/UqnFCb7UmUKIG2V50wv7YvyFfkAoC+UxYa5XEF
VYpd+KCiDSSUHc742VI1jGocvEPr2sdugYorXudii5b1XxPW82rOcYlYqjixidJARTnjEL7avWzG
p0P6bVC+KZQdlKklcVU3HxyH3vrIxgBylq374KiR03ML/OqrOwM8+R+KOMBOZdIfV6VP2yiQd6b7
hK5oPnEN45NKe1Puxf3UzLPuLUpX4TrTR+z6SgwPM9RPItOqKtFUPA63Prkql+HiyGfwNpaGHP6S
sr2HOqxi+2MZ+rn+KOEKoBhKlORJdx24c9zqftMLdr03h51kxKsfz0ouzqkPimkgx8sJgNBHM9np
3ptCfsSnNQpr9dVO0173gOSLlFd6I3XvsyiUYf0q16luVOphixXyWom245achwN8lmI6wCW38oJx
+zo5dhKf4WrW7jdV5Kg/U6D2ev7YNsndelJJ49Njl0WJ3+7oRDRzrDC3/FzG7Dcjte6GnzyFx17/
G9rE751vlkTcDTavg0SJJy40eMi9nehaDdfB3kVOsFid1wulkMUXMOTZYzp1goNH0FI11izquMYR
KqftvXAxxTp3aDhCBOncxd1+6+RgbN7G5ITksdROvnTN0JYwtePoQ4hFqiWP6YVUztu2Oq6z3e92
p6/qMl1iM3QR39hM8eF5W8nLTF690uPtcU9MTWXd4XCsl23w4PjWkKx55s0JF1Rm4LLoes18XlJ5
9PzKsdIel9pqWKnsJhpu40ygau8E8UAtqRv/akr01mPMS1TfzfSoEInuGeEllVWXSh3O1J4TvrTj
54KG9qLaWElRP4SvIZRuod5sMqJJukLui7D4GFVrty+gpv5oXqs1wtV79rWRarnuvG0jOzmehAhK
hdGNrjR1X1qsCmQx9NMqgPDpV1rPDSpuf30zBoAmeoqMsc10lSENgsObBwxD+rkHdrjFf2aXW+54
rxzAA/lcMUH7ScvSTvhifI2MWJzm3GnH7Y9T1RM4Bj624Wbpc9cVRPPTOm7c6J9Bm7PUOFtpEIR1
ieoKuycyB/LBwZ83u/8qoPL43hnlmdA2HpwES+qEAOlu0WYJsegwc4Xp1Hdb5D53tT50lKFaRjx8
DaI+LOePiKtuljnemZaLpdgCJe+gt+nH48l0pJ2yBaaUxboOQWyHDEQxAgeoBmjkX6SLhU51Z9iR
yOEq0TiU6iqcfRzb+2qblD+dWeWH0f4pPb3CJva79epXu0omqDReZjNr2O5w6MDsdLiP7fY1iEBw
0YHw1tuXrfF0+809oJKpYuHdgM+lB9qPZaYqr3W202SGSW0/UYpVcvgUM0V7ZY44WbU7gCt7GkfM
7d82+70uFbBxn0phNcl4Qe/VLlm6IPh9gfCsRuZ1kSWFmuUpnINQOT/LsYCi/BiXrRxiRtYlXBFX
d4AX/XFXuxRDFLneRi6XfDbl4H6jDw0+LN8MTEvyguOVFCEcQxQmd/sfGg9D3ErXWDjzIB4lMCO0
wwmXkvBXwHVTYI1vMzqt51n87SLoo/bDJ1YBfUULSlo+DIFOSJJFWEP7ZH3IOCZbqzDUsKJqMK44
3idvTZbp3ogNPCmdgzopUnsYVEtQRxGX15MLkS/kG+a92I+ui88Eh2DIcdeEjuiepKBvjTyatsyi
juDsIsM9w8xDm3jNdHqBhoIwuVvCuBUio5G0NO9QhPqIclkuQp2HARVPC/jTbskjG9bRdRmICZXD
XInNIIeTy7F73GuuJ4he//CII8i2qecmlkkfxN+DIRZJiDjES7xnZpup7nPPmn756rJhjfW3Zneb
5KEq5ATBV0vYiCdofNcJcsUwxRLINJnQOSzWeCwRNS2kXQEvxKbazwYG37wJo8ooToNmQBiUBryf
Ii7TzlItcodWhLH1QiiTI9fUIXXO/Il8xjp5aiOvmu525rhqBC0gmeXK/TQdvT0tBO5N03KCa7P9
mO1Av/GXtphRWKSlrpy9f5jgIjpccSVGSfeZkJqgMF8L1mbGgWwh3dAxX6QUY7w+82QYak1aAdA9
XjeroNyuFZiSiLMxcehD57EFfH4xGhiXesm1W2bADV+F3ntfzy4VUbbjF6Xu0YP4UZcPRQg7B5rf
SxM/O4say2dOg95zZNboupcVZeoQacNPNBEEPT4W0pNc4HSlroSTgthDgIgv1D618SOoU2RebC05
zX9CZtyEDZV0kXdkM0uNW37Wt2KOODMgUe3XDllOrPjuRtoU89CGnpekHPPi+GjQLk0dUn+czwL9
B8P9fdPE8fJLDH4jf68d4cx/pzmau7tw94u2e3C0Mzt+WhPJVvrnrnV8TqXKpdd6SD3gpfqry+TM
MkyMTtl9i0JipB/h4ZzljreyXH5WtQnab/M+rWGUkozg6YZXxKnl0wb6MV6UKFzm+aDeJh87P9fF
choH1YzPlZ09p01dhfT1h+8RdAPqKDvVPKopoTQ565C+Fle/1ePxuOwrRRtm6hw28tojTeyz5fn0
nVO0bu6epE1bj75zITmez3dr+H72bEBmiPXPAX6QJ0c3zfrP1Hs5/SM1nwfz0voCdhq1SdF3Z1RS
lDJn9B33zQdVbi2zZDeqMXyZAm9ia26OUbhrvtdz0z94Ym+GezuYKv7hjUnnf6WJFLL3UoKHWnFq
bS/lG2t0vcXIdfF4IodbmNc/uj1s5dted9bDw9P58UsS+M6+QCEs0fjLuL7LrF4lFDbxsa0F70Xm
W9onUwIh9vKVaD5KhbOJiuUthw1ymiifKFULbgi2ccsTRIQj40vvMKNdrDeI+oetQZT+AC+DTmZJ
OzstyQV4uP2HFlYsWU9lU89UwUfFnJwVK/HxCN2qky/MEn7vwbR6qB/YAcbYO1VO5bvN3Qj/Uf23
Yw3tYpR8dqz+If629UXBzw175rA1SkOLYHQEXzFlNdsdzYou4TAc5uNw33SydWllLg1uLowbU7I8
hseUMJGQC1aymrIKdibz13osopxAj17mfrvolTwnFHvHHaNOMzwtvdnte9etcr0sjD27vkNjuBz3
wFUhwW9NNOraZonZw+RH1MmpfNtpmaC6rCdP2ZhLy+Hrcd2Wi35G+nLUJweuhkn1NuysKY0VnX5s
I2FxFRye5tcx9rM2SDOMPfw/ZQX3HeVBHIft762z2/jK9OLwXG1dpdovLp2J4Z4ttyH2gcgKtRH9
vm8J1c3r6HfDPzKzN/OzEwzVOdtYFPdnXyYA39yCs+iBusVU8dUCiLcbjd8HaAfDstIfWtZIRxzO
bN2nrd3d/bw49Uw1N4gKSulUIoAm1Qn0C/AjlcjN/Beie0w/5zXNh4hMutUd2weTEDxK/51u7z0K
q4kVjdqGpqtHQHTHfU2cCZKzn1x6nbIE7Hf7SFrrJx8LXdJFlfGLXsCJYHNpn069pliPL+ambkK8
NUmQuJTXpVyTFCIDKFRzVKrMHBEiuTtVOQmle7EC2llT7R1tt/GlnMC8DIgfbxdJPNdxmY8e88qd
KEBd93PV7HqnLwMVx0DtNE0eCTwoxc3eedAB6l3OIII/XipusoUNxATR700NXOYphRKzeQUZndy/
ZMUtfExhPPkM1Crcxl6cOE+25DxBwNMvHDOdth/8CbM8HDJkDE4dC1pyZpkCXJC3tEGEeg5xRkHe
xY6zVydzrN7A2EkRm/PsV4BkOGbBC4enxHErhs+2B7KPzuu0Hvt3LwTwidJKT+TgZEPSKeDvLoxp
EUH8odafoJxxtbMq+HVzdf0A0lFQNa7vVBuzqp0cN17tHVPQrqp8bNvuCK5KBkK/CwHZdHIcmmpj
Bl+6Q9649OqD+CVEFB5NIQ6uzKc9IeD+vejJOvnQbLXL3aF56zU56nSQX/XtqqeKbF4RFJ7LyO10
mdMiviCXJW6HF0nddrA1LYqob05HNHnDd2zvQfW1mirVnRPhlLw8BwAX81mwbgiTjxgRwDXZAKWy
qrpV9QZl6M1fo6pxJ+5etxva6W5K1tn/Xo5VGJ8G6hK6O2ZVt75D918SSkE2SeuWVw7KXmJ5sEsf
Pc21ciBahGlECc/SDtVvT97EJtk0RHI5NUMg1vNwiJWQrRu1OVZZ17YtT2dsC7jxFLQP9iHdb1QZ
Wxso2PGE6qhcz3KmbehFGD7WBxi3ZfoexAtFZtTK9Mc1QD3rPJfEdrWkdC2h+K7qYpC/btOWfW3a
ONIPfoGC+qlbdSl/d2O0uUTxGuO+G2dU1W0rDvzv20oV8++9aBQ/FHxxEZ6HLQ6PCOvLFEP0uOHS
7AQDb7sJ/xPeEQRnGQ5J8rpKW7U/naLh2EhDJvhSwhR0PQpWk/SbTKmTrsw9CGKQvAdVGDVJXhft
0WdgLYdtkBeosX7f7FEnXzaqOZv3I5LN6JysjJrIJWO/m7d/+0ajzmeyy3b9WvS0FlxrXL/BkE+S
EkUShFeAA4PfgV6h2zXhyCOzQ6PUnahlNf2p7Xxg7A7DWvQBAsG2RVK1YZ8NwrNUuzO/Iu1I4iEL
/X3zYD5QUBP7fziO2J+p5tsRQiiGqwU0cp5b9xt1Hav3oqdAnFg/xPcA0YP6CMeadRBdllBxjWxW
BHBIo4x7ADkDD9CTeFxMP9oIv1iZqo6K+X/K9IP9E1ZRCD95HPDb+9A7Lo5TkPN8QCe8/xrXYstV
rdeLq0f9tUEiL37MzrHrl3ULX92NSOZ7p4epGdKa0//fbbXZzlbOh5eHkEVJn7G1mi3MN9FASQVF
xX3djL7ymC6iJUAolVBqQAI0a8ffSdk4adOiQ+rKMhSyMPsQifYo7jjk1RCc9liG4n7UMli+UmVf
HlcHXNsu+WBLEGXIxDh8SW4kzme0eaDaOSIKUaosXjy562zlIxleZ1mRdJ5Rnq1tmaIwRHWDJHLq
v5ccst/GNZa/56oPqicDErnN19Jo1z4v3QpImzPsOYvIKTZpqve5PmoiDxre6QIWRE7x/jq7O9Dr
2TUs08FDs86AJLkOyqh/8weGtjWF4cEekGtb45HItgG155whTbfbH7VAkmYC78grStiawXi4RHHc
zX9RWSLv6oOG7T2rJJjMTXRVuiHMdxn49tK1ddH/jY/KcT90s1ThD8opux7FvelRLcLSth564Y7q
5Tvw+FV9MjF3y5ED4SNPO8sK8PZ18UrHLb7FENy32CJUuKt6RJ/ozeN5dBHdLee2JtVyPOlhV/Kb
cWsYmVMhj639F201W2ha1TWMCnMNOIrO2s4ruHQGVNAlSkbRh95Vl5pN5t4TcReOX/zOAr5lHlqP
7snD5eO+8FMm1uNrBMZ9NapejocmCvraXrfO4eJNcSMkyJHLdlCTnxV6Ukv3gjo2FP/hY63QDKDY
rJHH0ikfNdVTyzwsYQdFX5jmpQhR2c+0IHXJ8JrMDVx1hglvq54xKzjtSfvoFsZT3LpIStMd/Kkb
U+icqLkEow3CZ5fXxYW8R0rmfBMJkN1D4Cza/UWEIdHpn2VoAxqmRch75rwdq49ALSq7cX8KsXRX
y4fBGxEn34yAFMAU0EFHwSG7aPwyGHTG13yN22IlLr/omxXMfpPjlNeHQ0jPHUqmqV4eMAnp9l+y
tW63nyevHvWpPzxZ2OuIJtwf4bDY5uTrMQWbzrXv0h2ZJwGF3PynVtrxG5uxdkzq6rkK72M7IcLK
qahN+r8j1OGS9/O+u1OKs2aOftRRPdivke8HpcgC3W5m+lWrooOWC+LG6S1mltIZnzdwhu6ZeBm8
qKh39K2CfRz670sVy+DzqKNifOycMdn/sUro5Q4KXpUqj1D9V4/9hHTyTx1zu0WpCcJye/Wg9HgV
QmTGc5GWK1Y/J5/nruz5UrGo3L8Hk7N0maeLfZh53t2An+PmWOEWo2Iu6eBUSEWVu39xp6VFZFvS
cWn7rwUKCmacuEB//6PznJlobhsI1EmPFsft9kEard+3uRsnmAXasGhDlYeYFtrpUQNbNfrPgPbH
I3RrbcoJicZRK/mfoMvCjfKkGQNZPTpRFZtvy6FJucnAIucGneQAlVr/cUBiTZKPeq7/ynocCNLF
j+DviEABqL4gj1rd4X41jRceWbAMMUet7NtlWzA04lj57EZTdQESarQ34+MkLLJO1CeoHn9KxZI7
PTezJCD2slVdgsZhQV4Ebg093+GE3729/YibqqveZs+PJLH5mg2Mgb3ZzOanfgV+P31p5Ap4kqN3
gXvPYjQFBiOAnHpdshDFM0eaP5Jx/1/CAIP9YGOr9MtHSKxOyJOLglk++V3nLOsDJ68RFInuYQQs
Lt3dfgG4orPuLJLO+U3SYFD/jueKdvg98I74ZzsDcLiZ8flEPx14SHHy6ErDNIIFV8ZLuldCaCf1
8JDuP4NglEHeU40SxnmxqtsrP4feMT7oeKF2IPUXet8e9gHJVpvXGjgryCxWzlCAbK79+r1J5sOl
NZ1vjdZl3/TwI+kuQ+1el2oLsHaHCAzUCy5IFdHkbTvv3fP2evrSNkhdvAzCgR2azQgmLCPGdt2w
ytBXV7Z545aEd1Df1Gx9Fkz7/jyVt8lgRSvV9nAgjvY++y2Y9ZOaSwXKWxmxf3BOKPRuooTm+9j6
m8FDrSiqbo6geq8x0C6aektyvzEw8724G7wDx2f4c/eZEiY8EnTpNI+ugEjechdtU422ZwY9VRB+
+7hO2dDSkvqPtKCRQ7UaD/JY05CNW5ET4cp9yRkUaIDwI045Pg9yULrjjKuoRjPEIxDri7FBHZym
aGcL9uFtgok1e8Q99rTqpayZ+UI/QVGuVczLDJgFnXs50N76+tJ0+FcaEqKOZadd6QhBV7d88Ypi
volDzMLPGo5R07w7MQUV9wL3VeO+0Gq2yuh+Lfu+JCGxRK0rqh8Jr5kdzrbGPICAzIWMgFIfIGVH
m4GyVaAwtV8rkTwcbhjcfLtHFyO/YXCKq+1K5Mlt/VvXXcRhjmBiCIsThjSLHM2xNIr+Axlt2vZy
/I+6M1tuJLuy7K/I8t2zfB7KKvXgA2aAAAiOL24MBunzdH32r++FkEpSqtvauh5bJmMGAyCCBN3v
vefsvdcx8WD+kEEa1IUnSTTan+UqRldm6SF8xUFO0J7cLHRc+0cc5kMeDHFVtF81jAqRs9BManST
dSER90mlDoUKeSGxYtmT03yZTFfOW2O5D0yfxs1iGaaUu4MyceZ02W6Z2YWQL6Xd1h5FZAVk9TX2
AZLQdjSuUNMqTn6qmMLxloRWT+GjN7l+k0N8g2gsvJ/FFqzLrMReZFY1uvxYmfLkGerYcgfExYTp
zi3KwkrbgCRygm5bhnPO7jKrIR1nev6ieCDA1dQHQ0Dubu6SVVLhPKtK0k8p8Y+ZlIljKD+yFuvs
yoTpl7zAwzJwe2tVji/nkW1Lizdd05fVS1QgOH8XmmHo8yPTUyYHVUGPE5TxOEojGr9yhZmbM6Jk
wOcLegG+kei40NTCt8pBtUK3jRFXc2CijJaVfk5KM2bploLGltnva1zAhdsV9NhSVykVYxrXwjZz
CRUMST362eHMm3a8Uf1SviTFrFXLOuscmjtX3tFwkYPU6Wxay1Otl8t0JFPr9LsowlujchhtFrO6
SDRb1F2vy5b80ZEAlbUDDeBSOzijkBbmMaoGrVsRMfh6o1cMuV+HjERRnyC64p53VUNI4t3JcZsi
DBaOjHf33nKFVorHsLUQLyqWpx47UNXKW7JDSslUUclhouhkL0QHCGFX3TrpIRxQWM22qn6EdVbY
C4NjiIEEKGYYpWyArsiVjK6LNHvVJySIiIDe529OW/y2ZjW6M+s4v+gJtjwN6YrwVJZ/5jkNewyq
uRU7mZfk0iS9CdS0/FQvSp1TXEWKhDlEqZKiedSMqhWVW5ELLelXpYto+AT2KHKsbcu1M+xIx4L/
WTkI9YuzGUspxjNtks0s98gCVWh4xkLKZFWnTY+LXudgzP3WTbDt/ZgAkOjxAnfp/CbA7FevSeGo
juMyjgkpD4mfhH71EJu6bR1IbQKWd0d8hpjDmJpQJojcutZPGBpJM3Z0omagTojAxtS1Hibonk09
aRtRWWtCrMyL3ZJ1t8O1k7cl87eNhJzlOpXTWXIwE5lxx4hT5ju23cHgLGf0BDHptnMwyDpubxqb
ReTsc1qFHN9NgTtgk7Z5KVde3Jfd1H3CLBDldIuFpYo2YBOSZh3jo1qSsehH3lPj1MFpSkO/rgZy
OSeGWWBmIRxnh6E30nKYFQzsSBSDZ8Q45GtP6cZimU49fjd1/NbpjhTVEd41Foqg6epEkmYXcxhH
/ZV5986EeMDCVgV1Mct678/jEA2RdOZErkF9I9RHI197zmopd8ajZuVWM+0Jdhqw2vWWcs/xkYMp
G/fjHfaQeFx4i3aZNCayDxSbdVbmO0mRxVSuChrTUrIehOg11SuE0SyFW7H0FTVLnF3jEGUnpHw/
44WcG/0pWmCAjaUncRLTpT6IiSHmtu12fZTa9ZXBk5OGno4/Fo3wnuClbU84V1NjKzIIQUryMGXB
OJI8+E5H9CNczxtSjLIwcKVno5wmbxZOdqvzaOCU+rvDYTKCJrlgbMjcJRlnWg6Qe/Nyr6R1HA2+
YozIi6lk65kUdFBfpXKFKdUWteml9Dnj0gqQdZEQS2KTZdhSLS896vE6w8fKmcDF0C7NAiM1BeR8
o2kd70J8y2O8U1krwrM0K9ZyH1abIiR+Caex268eWDYFzuMvysJ/fE7/GX1V578RDdq//heff7LZ
i4Tu6b99+tdj8imqtvru/uv+Zf942p+/6K+3quD///6UP30FL/z3f9j/6D7+9ElQdqjGl/5LzNev
ts+7X6/Ot3h/5v/rg3/5+vUqt7n++uO3z4r74/5qUVKVv/39oe3PP34zNOgV//Gvr//3B08fBV/n
JuIvt48xyf+3r/n6aLs/ftP030FL3Q+/yKKmpdwJc+PXr0e039HlTdsyHMUwVOs+JrHEvBL/8Zuq
/i7zP84HiqyqDun+3/6Cp+fXQ8rvlqo7HIlo4BmmqSu//ff39qdfzz9/XX+Be32uEgxEf/z2iyL8
Ty6FpSmmTewRNVeXbRwy/46FSpE19EWe8cMMVm3/EAY1cu8qZGkw33Jord2lit80p5nnyLuvfgAS
xoJlJSEVlqi+kC2RWh6zX4mZiCqZ7ev//Ir6P18rf7q4Xu7F+NfP5OP/gyuKDs//7Yraio/sXy+m
X0//28Wk27+boJJlS+OSMmSs6/+4mOzfMZ7crzHZxJar3Qf3/v1i0qzfNctGDdMUzVI5NIBA+e+L
yfmdp5smKofhOKbM1Iz/wcWkWfdb41/GMfC5oxsIOOo9mi8rXF1/ZvhwMZWjFsolCYje6/QwPHP2
XEmcPY+LjaqFD3NEliy6mX1Ymo6itS7j1NU4H/TsRmvXclvF3sNTrh6GMIQJRTprG0GNYQF31kTX
0MbVNAzuoyuZKIkp1up0az3rcnN1SgKJooFFi+WZbSL/QgWbXZwKT6KzzYM+WZQKBlGDZe6nh5be
l1f0vf7YzdUDjenTEkb9a6cK5HTsK61ixidSPAnz63YRyOeNYyPZMqkBkqGd7tVOx1mtxMXJSoa1
kmjOlkZv4aJMKBeDrJyHkTNBPtSllTKp6VPRYIi3nPTnUPRHQFHGSy7CfdXk5lq2Ow6lchddFSmO
rpqu6EHfdTpR/TY74q56UjDS76zSFICOhPYxMHcgcYx3aWlLP8/LJzMC9EdrIr8Yff5IXa7u4bhj
3B0i4alEZC7knfOLKX4q6HUedaW+U81K3sAZn5jmPPvsw+Ybfd1orRN01soQPgiXVZCFDJ3H6KVt
67Y0D+BLNqUJxnSErRqgwoxBKSzDqwnwnWiO1adGsyG7GqtJRM0ZYwzdvcyMPCTmdGVG/TUiJbhh
IUQP+ceHNEYeGZQMsVGUzTqJ7V1IElRs7jr6rjQd2Y3bLPdt+i+7slnaXV43b0Oa99sstYeLRBzR
gzvvrMtiVHZ2mf1UcTBfFvwXbkMimZZ6M11+/V0Y0uOLG9qHmqydJDsNCCBMl6lqHhHZUMMJQvoG
L3Ntispc5U5KBU4Ydz0xNIXc5Yhb3u7FiWDSI2JoyX5EMH+kXjzkjn5QueA26NRN4BQkEDrCSQdt
XGxvJGzAu1yEp18f7k0xvzQ7wmypKN0pSrpbY5vhVZ4+mfzW3qYGqY5Y+KOSG6t41PBBwB9+skPp
5Myt+RDjgFw5VRURAxuc46iRDJ7LNFxF0EyOc2pZu5lR5DTjxz1V3d8/hG3E/TLfA0L5uFaGIjkO
uIy3rdqoJ6Nr3bJ+EXqnHmgi5z5xNc0np9jvYbk8soxIaxLwil/00+hP4TRvc8FbttQqvqfcKCkf
05093Y3JvZbcA3dQFSyzCZoxbrnbEoR/ZZZ9pRABltbiIVL3pgOQs1P7fBM1i7QWrbSqo8jDWxko
Eg7jueWs0xBcXZt6NSFimoNvSi+4viPXAQcRaAt6iNpWXjo5+0qv2lWf1oeJZMZeJoiP6VmSgjJ2
fJoa8YEoqrYXoxhW+jhmj1Ez76RW/oSjG16zli+2e87Wk5grn6nJlVfa0ewzdO/CZJ7UV7CBbctU
dbHeURsxMBxNMPHsO+omjZVHQCIFbRWvVVOaRkmR4mCzP838c5DT6TCasMnqYnRHZxrWY9NS8jbz
6OG7KY558hDjKzgrebxlQAqOLcpgd5zklapoP2WhY2yFijBRNT/O+sA7WXkyLstAT5gGU979oJiJ
RrGrf/1RTMQVvB5wulsyYsv/l4eg2Ivdr88jpx43GY7tf/7Vr7/P7s/49Xd/e7G5N0L8Pma6ZaBH
tfv1QbFhkRkwn3BQJfVOqBMGxsaE0H7/E/H5lOShqj8rquUE2P3rHS7HesdBA6ndWS4DF7A3Eu3a
QdJodpWiNgyGSQiJ/vPzXw+rDHLI8R7ypF+P/PogFa0RULW+LsXwFqJ2B/987NdT++VNG0gwYAaa
1wOn/cdGjftdzhkeBSWPbjFtw0cV3lMtI/2onG9I6txsiAiuoXXKjrc2umlVUdNminoCyny6GN94
ZY2j0kTH4mr3NCCSUY1vQ10eMSLGD78+W0gM+LO6rqqC3xIjiV0Jo78PTmprUAW7Wj0qP/BY7fIu
1ai2hORl0BE9IhbXiPw1IFn0gjgtNkVckzUawwdJNpe1BhbmJIv6wUqTm96n0nowGmywROBpG98j
fe2zTPZyYyY9zfGEX2uZzZ4dU2gqefOYht0OhyvkllxzW0FoQ7bsxSe3XT1N1sU0tZAUxLbOiMLh
sdFcKY19UcVPBNlvRUr3sGvoNjq5b7XSGXn0gYMAfYQ+wGx/7EMNmsV4z0FvMil7ZbRoz8uUlZeU
zrFUuxmjL/4P+YS5mCdF+ZfWNVeK6fUoGRtGGqkoBbQ28uE548BKB6D5wQ3+lJnyGkPpzZj1U7fY
t96J6UHYDvlZa89kpItt6DsTxw5MEMLY03BNpqlw+6tUiZPas0tBSnDNpngFrvo6pcpRjb3GSh56
uT0tPV2n9NWU71iNQn7IO3FRBusSycS/4mYdtvWOLBO4onLV2NY+t83XREJn1MLhCwHUZXf2zaHS
wBRIPzXABC6YybPMfLj7TNXuZqhLgJNv3afGuzJgaVZF8oX57mtycZCrdAeKR1PrfRKkQUmgJSv6
Vb8Yl3yQNlE5nUkiXfMYiHj1o2Vo0v1l8LF+kw98qlN+UV2oBWlitsQfGQ8ElePB0esDPU8fpYpR
qGZ/Jdah4yJQKgF5otkaQrnlUrHO7Wa3OCMrwRRMe/Ibm0Xn90JG3iVP+KI39mUYJE/GqZY1yYbG
8LWaqktEQDLFBYxY4MbVcC7027KwFvfSfDPhA+N7vMlLj+FMBM4oHbRoeMaU8Rzq6mkszO/cHDnS
XFsQSJ087hKLKTYaIVGXu4xGXWX+7FQK8ykYxuqRspoUt8iXQ2vIQT6KhySJdkRqcdp19o9eGd9w
sVwtntXBzFjq+daNyQPAr+PYZg/0NUMj29vGcl405ZzMJJWZD4VhHMu2S3qNnt70TlxhZ8miWOFh
/ora6EqxH7m0ds9Mrdp0efGasvGlvYKzW95XJnpBgrRJi6F3VWf+nupxZeKj9fIJ2zZmkVeUGtYV
OuxKzrBoTFR34lEwOOobqudFLtWXRJ5eJHJiLbZUF5erRZMhPxoa/l2Sd0Oz6QvNW8bJ67XxqZ25
tUA3bRkX9mXi/1Oy4ntQpFe10XWcRvzGgLRkI8F7+jJoVcVbUlkvWbTRNTCZmLWjkJ0JyQX7nFVI
tApaFNXmiRDMBuLPewhrhx7pVHh5bJ7LJX8uRhOuAAapLOEUskSebVsTsJoHtdZjsF+24ZYm6Vip
vsC2JzhNFxYE6q7T4tKbGDTNEo88Xs8dlhoioqHBz1qCIZs6/LNs8pOL82d8VNv6oc/nnS3Hn5XF
T0cHZQY1IxlPdEKe5pjmGsLxlRksXElW5uKa3SaCHxWVjTFMefKGsq14WH4PINX1cRmCMUMXF1lM
Cqd5WjL1VU3Vt8Fy1krkfFe4azwpEh9D2vwYDa54eZkDPRwiD8BBSSc080Yreyejb63oKB4A8l2V
jgBBhf+Tihn5AlhO2ZbQpvIuAF+BjmhiRHeKT7vKVomo9sTGeM+dGcOsc8VTTN7HyHVv7rPjZDRX
tYleDV3oLifY0s1m+qxcdgqq6k0RmKCctnfLzu69IsGBWJaKZ0Tx01xpj2bH0pljVXJtUhXAmASB
yuUgt9ULxQHLWtKjt0bzCqHgk3Cf40JS8TBi7UK1uRftTHXiOHBQDSkYaNX7VEWP4iUC9EYGPffK
HKV5IdAGdGNiHyFWjfB5P7j/TJ3wOE22fE+FTF5tD6Yb6vGeAcj8KvQvcgKlt6jNy4IATrY5EB1k
r/JNFs6rnPAO4FXpfbzt7yHqdJ70Z2PgAqF1RhnVKl/3rqje0i3ltZqC9ES2sOnn8ZPksEFg13KT
AaxZqXx0w2B7sao+aFKyKUs183DDf/ba/LXUZItL+7Qk8RNJJmy/XXadu2gNEOoihPLlzP11muHA
p/edSKuCAqgh3cub3plvuKrBVIxMV3b0APzqZqmi76ImQKD3zYls/1ctZfd0UXirmprYtPwRoaSj
niYvabJNhvS1t+Mn2qlfuKquHbZjG4SWO5rFy6wYTyb4PpiQ14mhVYDAmKgQc4oDQbdnoPAaD8LJ
yYxPIdIvk0hJ8xpH+saeoIXRFXZtkWM70A9jMTEbsF+LDpxozDauizdS++F9oXdjlaxjZcQplwBe
HtiQ78uGrf8ZRvwmsjioW1/kGt/tEO9YkxAQQ9qauFkcfbzFscLbYJ2sWTkgIj0lSvpIw90HQYN9
2n7J0vTn2MRXXep+Lqtu1K+O0mzrwYldY6lT3xF17qFO+6oK6QEratjd/RMo9JooDwbzXllXmF3S
XHNcCbj/p5/x6Hi1NlW+1g6+g96RJZ/cH4WfF/kXrpUIK1f76VoyOxvxqUvft1c1LX9gD+yJ+GHQ
S2jBcyOiF7QW9+AMx9VYimNljO85HjK3WRIPw9N3U3dn+lxbzFq+ZkiPSt19iclpXRhoP6LsUlIj
U01wt1H5PtWaulri9MPmWyId/AmN5xJ1H/yDJ1qBx3E0j4XqbOs6+gyt+lZmB7lQLr1Bva82c4Qx
hJ1FMqClIGtTF0gv7b3PULBfmEUK8TrN0BkeB03/Dh31WRvwtMXqfoEwCHzPfsGUcMjS7tLl8WaG
wqH2MRlBuu5JdtBDPWhke6s2xhH4y3Vq6FUkpz7STox6WwlIW+yNU7HFYla6kn4wlPZBi9UD3kwQ
Ck8L8rN7f0GY6WSmhPGkK+/g0NbG3TSkzVtTmjbYXE5z1X62wwYQFmreJFOITfIaOJnwGLw06Ax2
CIfGwvhV5m4TMQ7TuXUS7KOiPRfyq6NM34Vq/6hkcSRpdqjYaty0t0+2RLFiFmuN9SNaki86P2/s
cRHLIBQZ5KhDadbkRepN200zrXgAXLHjpF5jS2+zXq2MTDqoCwbdQfkqw4it1VTx4hfWupP1gnx2
swd9u7GW+AWR55zXSHbGPF+gFAAHcOoAGe7SCXErFfGAaWd0B8vk8KfJV2OZXkXb9G5fdNcZhX+w
L3l2axCNXZoEX4LoIyFoEgqNOT8unR26dYeLUsw2m0Fo/Ji6/KnCpj1Y8mXQoJrkIn1jf6l5SjB2
MJkdRVsDnAKayrw4Y6ybLfNE9SAZ2OGXa9n1T4PQb2H1qw7sPHk3RUt3IHSpIfwl0QuxfY0ZRNER
XZJM7XKHUjTFT8ktZ0v36zmGv0lMjVN17Kfse2sS6lxwwx2GI6VlAAT7qFYh/Eejf1Fi9VWPgb4m
6ymUhwN2C+zIv/hp74tq5kEEW5pGXlVsoC0dZT19pTcpXgV2I9+a3lM111aG0A4M3mO5mdsf8bxs
Iqf1CQCftCSO0cgdpstJywNdAFw/ygmyb7lOdfNhsDh7NxbnkmHWVd8JnfmmlMUZSkuKkbSUuVH7
56ZR62dnKA9mbj71WaG8JzVEXLTSw72BkhFfIFc5B5JJkG0uW/LJKbnURdBcUGCuujRAT4UWqr5c
L4NXWZm8intYrVFZZK6SR+hobI/XIe/2ZGnijyr7pN9YEBucjA2kw52hjdJzbeae3dxZ4rEQATMI
MLJI7ylCGQ3MdNXzGFUVQIJBV9ZAMO1NmmSLt20bqyUELpjMo1c3tuIsVFdKQ2RhCo9Kkudn4I6Y
duiZSREgX5YXcAdDT9ZtmFaRyGb4n9oFih0hFQVcgHiSujhAnFxPzQVOBP7WNkHQv/+oBud9EKgt
AlyReNgfXCcD4CSL5iEPuynorOqdUHvhJr3AaYrlGP9HCiW2qXy7kSJm1GYfEoiIXP+ptDS1EkMT
WxLAHvy0ftWaVaBi5k5aHR8j8ysCc+bNTAqdAmeRvHkaar+ibiLOl63UVrsJgpCHStLlTRFZHauS
sTOMZxX1bt07RpCQ/hVEOzcQ0A5wJtPznFbkx2hoEk2Za4R0K5ipK/2IHK9s9O22fc1zmrNLLxFR
uYdaBWfFUDl1JfZ8DKWHUMquHWPM90pu7khecDuAQl0xYYCWKqW4lzLnlHN8dm7b+ntq4JpYiCSr
rGhPQJZrX1acT5pINJrS9meWNiQjqAiwwMg+N/M7yGHSrDaFZqTbnN3G/CghsfhwixfP0MJvisX5
3oK5OnppwFYIia8pyVetFN/oOiSgi50jRtmfP/Db5ispbQ3SBcmLkwGb1tuQ0APJrkQR6q4RdKlI
yMNpSkgp58mwG9OkOtiK8Hgo9qGw0MAYsXrkpbMChDVQU6IzxvpZRw040NVg4aqdch3G/RrltMXe
OhxmDJUccsZXZqVB98Vgt3CMccriZ6TXKLRL/W027VaXY7YyPAy0LqcrSUouveKkse8e1T78SvJG
cRWRTcSZtjXwioujDT+hDr3Jd4uO7giWnLa6zBlAVqtuzgUgUtfpzwnv6s4EjRf0lvJm19TFLwsJ
RleGE+kvaad7XJ+Gnshe1nRnAwzPCvZX6pG1tVyCUh+6ypmFtArgCw0z4tQto9daYk8+9SmbqnWB
t/ylUue9aZM/wcFjcN5yAuYxz6uIfCZJ7s8mSnTcHku0I83PTm23KxPmLB7QxZ/6Ufi4biKODMdm
WXdReU3z+StrMbEqlr+gEnuK2l7tKhyuUWLp64Gwr0tGQybLW3xgqbjXCXCtDZPVAXrAvdUybp3I
KANIaqZr5OWlnB363Qet7YCUcpR2iG5ZY/xm0mgNUvDALF6V5HaW3ASKrX33df284E3nuIYoHc8o
1cpgFivO7M9owLsyXOVQtk/8156cwserWGBTUT9E2z/iaOl9GfC26xTUCKOT16tFGSQGMqkPaa++
dCah0WzBozI4D322yyePnxXe/BhTAkYqTSqpJ8EpAF4G9xFEpFXYtCCUfEG99XpnJE4xHqPitZkn
ELQsrxCEZ58SogIG59T21R7m51Yjme9aaQhxSKleOjzV/n1uty813WsxMv7Q0geOFR3tK9CoLkaG
am3V8PtsEj/MQVWp3jI7sPsnuATlWmk55mEzv5i9ovi1DD4JYNxhSVVWE9/iqMySzPGK+alZOBF0
7VsKSvu7La/UlUewkGtz7relox/ZJTa5oWMr0IHucZoGbOoMew0oOEn9xym1HpR0Wkddja2oe9KY
bOp29roXLASQwr5nPIquZuRvrXwU+UrBRSmV4TdCyecoTThgJmO/DN1Rz8ZzNh4BBlyXUFk7RXRK
ese7/7lg0mE2kJN2NGYG2Ou8Fg9glmvX6Yor56MJo1lamMepaTaOpewbyXgerXjfc/7qw3thDF/Q
+CHlRuQtwIG71sRwHW6STDviXFuZaAkqOoQZy/dWo9s09qbXtAcO9of7t2YZAGb4+YxMO5P5ODGD
GCyycaG36abckEDKWUKq3O0TFocwv2M68uJdamlQYdJAPJ6idmPG+oucgMEylOqd8MB+7ttzw/i9
tpxXrdY+cbDmRBHE0ngcdOOR7tsn5v21Ol0a+npt5Gyx9oJD411YpOZmz9VZs9X10hpbKGmOVb/B
qqFNA7/NKtGjADEX0ORc5Z58LVJO8TZHbeKTbjVrm2zK4avK7LDmeTSz99lg17aHc6qzxg7WC62h
VQihoenDk8nxapl/LtFw1TX20z6FAa8+3P+5VsoPeTWf63RasTqdzOpahs116LlRE36gUL5ztzM9
oNl7Iu/uShyRpEn+rEneuUthgwXrhx99/aFXTE2oFnceZgU5q9ZAyt8reSczt9pAMlnV36w2Kbyk
K4JkJnrTmRLQ7625iPcC11Z4n4BaZGt9AilQhuUREmPhhvVE+lKy/QSHrTcthu3l3DeApLZFyHuh
tCFABjYyQz9FGtWTGi3HtjyTFVnJi7mdlPSYzD4hTBfr2gaQ1Fov6u9B38q68kzub8NWchufkQq3
MjFlpLFV1QzbsFfOEtJUI/dbUelBYfpTNB0rXblLloGpkk40opMlkncmt1zNcVxPerqpcJeV014U
8QPcok9gH2fZtk7yUpFaPsuFdiIN+0YFFwwqq2ZcHwegyH1cvJObOMUWLBUjLn3dql3IXIWrN0uG
v7shKBqeEbz3IFoGbdrjsH6vUv2GqQcqgT4+9vjAmIKVsAoNpzoZTrQ4d+Bb/BZSvTLoxzouz1E2
noqaOQ640c+s1uuImJCfRdIhMtNHwKVwOw+pVV5UU78XesNDrOE+Yp8lwXIVcP5cTLH0JoASqnAO
XT21V6Zu7DEt0WobznqWfhLuewiN6IKH+HG0MeBF+gWUw002TXrplXmbtPhBriQvLyrK6OYYyvUV
CsLRqMbPWGtOCiU2y/+nM4tN5lhvmdFgRFcOOd9TzAVXR/2x7NNzW1OGO8MPY8aayiYFAA5/+bSb
kd2YUnnlQKzpywOwJl+wG9uxG9ozy25/zNV0w7CPDTfkzbbDUyZWkhUxfRydvul35Ofew2TZkSHa
x6LHpLxiQsObyBFlaUpza/mzTLp/lPf378NkaWWQbiA3MBMLWAlYTVVlp+Tlt2Vyi2nOoZPeGNXy
QAL1MC6vLLwnxYmehKVcKmV+TCfa1GXzFaZkPU1HuQ3l8gyijB7Q4ildslfH8RZZ0aNpcuk3iXKb
wuE1BCNnqG/9RACUWUnQ4rt0jSn/kx8UUx7xtUnat068w+u9jeviAD+EEc9rfagfdTDma1CLnz3T
BEGxIsm1P+7P681xz2TMC31I6Mg7wpgqEgLu2myuNyT8yOrsFotrpUqf7dF6kSP73NrVbR6Sg0Wn
j64ocNggVnSiAS1w9GVHKGKv1gZH2tbDyEVU01jPWLyH/IZpfXX/DuVe29HgZPCPeOGo5FtOcrBr
c0NZ3Hpdmxt+1FHxFN1Diu23LSa8++pW1TiKAEntrZtumHurS1axvnzEFkjXKqkfByk7TxXHylne
gn8/qsK6qIr56MTMPOmU4mEZQr/1BSMoPNjLP/BNnvVGPZhCAts00qAiB5kQX/ZRs5zAvgOUCoAv
eeY40DugKcbqdxRydqlk/VvuidREttFt8uZlGkhN1CI5jXkzM+j+3MrY53SR7PLUTHdYqkDCtAoF
urIOC4VqKao+OysGZK7QIy8VumlSKa0kfX0HnW5xj0RwCMb3cmwtMk5320GSnolJ3ztitnCNrhCb
MGsvklpnT1JV2F4HZcsVA39aKCS2JYbyFUrhMUzPudqDes+LZl/39ZvtjM/gNeBmUAyslZK6jERt
NCfqbglty8Ooeww7JZhwAfoNu4SnAvtclyMNq65uWR8qxwdDS/Khcl7HhZXbau2gK+KXdoquHQ3q
xdRk37TZcGvmW7ha9dJyIPQzprm4sp0HUBrxoI58MJSRDc5MdomZTzADqs9auWWJaQTkjMm+1fjG
F1pxYSh785j3yCzVZxj2ay2FjyctvCFFU6XeIDwdLYLy3IzpXYE0SKYCjuSdtBtWCtw30MzeYHLs
SUPLY6uZXZjxhT9Eh3am0TjJQl6FFsbKRtPpBAJz34Db2ybAmA9Zs3gDHHU/H5WXEQ3+kBRUw5z6
eUMO0WIpnqJtqkWSNhqdaWFM5PqWKsjl4pY6Y77OP1MCrutFSl6rCBN+xJW7BhjB0bSunbUFldxq
1WWvZj8t3fhMScp4ESfxNTyvboWomtOxQnQwORMV6UziU+lBAbDtVeWqEs0ASZ7zNDIKAOTi3vB7
zxfUIIZZENOdqw+MDudYxQWiOW+FkIhsLu2LY1CUg+1xKLIZCzSUYJttdCTJPujmsMc1yxhjzif1
qKGf1csjxRod8cJONqMKV1Rt02cy+aXf9RKMSZ3jTh8Cn65J10vy3hT41GcyyEFaCV+FR37oF+jj
AMv8mXklPlnyoLzjH4ycodMS0+dc6gMoDfBMghHPfZT0XuaknOVxkCpOPVG8Q4HN8Yei42RKIEE8
uJ9CJD1prqMcfpViiVfWQso6suQAGuFRI7bg9lyquyXusexHzBkZy5m3DyHV7J8dOAQ+Jd8J98ua
w8G3Vvc76DXaLsc96odO6/H9NKsoNx8qAKrrAkEFAv1anrRPbLq8M/owM5U56HDX+DlgXbeuw1sx
5deKmpCeQneQkuln8r+4O7PdxtFsS7/KeYBm4udMXrYkUqNly5I83RB2RJjzPPPpz0c5qyIykJWN
c9FAowsoZ2iiJEoi/733Wt8iGYW1Nm22KfPyZS0oLDBR0eO1D+QsPEU44JcjLey7UerVbZw0z51O
AhzxHHeVQcMfQM69lwvv0OnRIYuycpN6drOMDEqNGdTosYF7UNEFjME1MOozjpsUX8IhDippG07T
Q+UzL/XMAO9s9IyRY9e2krrCqZg7g/xIWZYubTEwfVIJU/LAn6wNjguLxCNOIIzSfNMoXkFh32Hm
mM6S3CI8gk/kIPMbd2FRfVrBtPIJbzg2g4dbKN0RlyW+lfkyjhL9lJHfwyk8tfkex64aSs+F0mQO
36ofVao9+SOLTx8uZlSYwX0nlL2PjdEt7PIdFCuJK+VLH2iDU46RSw7bsIjkoltpwDR5t8fRkrZT
PIhLn7P48uRX36of9YLgnAEY0koqNqKmArKj6t0Lf2AtfMw9E1x2xEhJE/0KWfMyKsVwtKb62Nf1
QQWb5hL4UsG3YBQWkU6NGAGFSlNyjAlZIVlqh4Yi6jZwVuS1Hpl3amo+etSEa7Mrdl4xdgwVmTmW
CaHF8aw599r70NIPCqBFRmVm4gLcJAJUi1DpMWAasGpjdvO/myibQC1+kxU9fLDM6G2wgS7zCTk2
9JZVMkhrhubA0QYH0g4t9zCEN5YB06uLM/LKiXl3BP4nBghdtZL2gC52WSDD2A+tjAJ+uEuwju1G
FoUx3PYjVoKFrwtzG0PTpgRlvV6E+SsZOcUSbMi1wgIRukoppXdY5beWkh67eNpJnLAzqd6FoVY/
SUV06AX5E205vsDK3ZrkSTi1RjssG2xMDuF7kfq5Q7TxO7EHO9LatxWKA4IfNdbCqCZU1V8nJUGa
SukdA5XvdNh7sjs+CV1/9AekBukAU9kzkowIhvaEhp31imr6ThkoQD3zbOuDEGPQ2+OhYY95zEzi
BFi5FK8BqWfrXJSI11vzSB2fH9DQ4w8vz/wXMVnk740QwzfYnQUGFkbUzO6WNlP7LSQKxwuLbzYT
kQOwkPdUwUNoBMlVTNjaMrCv5Nooa593urKIuX+Ad7e4/YNvEHNXUVhrWETdIjRQThJdxbFNwtDI
Ync54PWcCUxHcwC3IOGXW1SNWXA2ZAVnDMG+TPnJ5FjDVvbUnAK1gntMRzHNen+DD+6jIh3RsdRw
xzLu+8QnInebRNTaSUeQxKCEdTarr06mB97hbFv5IxO4IJ+W7BE2I11HXAJrK9Mql4lgAmK132ET
lpcp5r9FJhWMzqkjVmreYAe976v0CSksi6ac9ndhwu2N25gF8WTs09q+NsTH0+DAH5qG/pJ+3NmS
0h8oaOH84A7d27l1laDIytior3nMedCaKSQvxoTFJbeZCJr4mPa27R1yqG5u5nsnuig5aBSHNOOr
PrQ/NA1IDZpQJCISmaWWt/S8Jrt4yre4LQLK5XKfEHmW4HfDsQ2Hs3jh3L0lbdN0lbHFmabIzKLa
YTMI5EzQrQBRt0AF7DR3mJ+9CFUV5KiBjpQBKjaJmq6fPQHWOc+QeFGklV5+gAh4lmUT3ZXOlsga
URa5pzh0Y5EVhPziMIzm+8BuTrQGZNzKDJqzwmvWWHvrTVfXL7luNDMLS6NZ5vOtwjg59vh+YefE
NvU3dNt4UxsZ9QBDylE7dDaKi0JpHapA4bDmfMu68I4GUrUPk+FRV+oJeEGNtNGOGTjZT0LhqZSC
IQgfVMOZsH3R4E6s2hgzfVgbiCuqdNmNHp03e7z3LCYgBcVqKarjUJulY9LepoWNwtEuShpfUnfQ
24JOsl6wWi33+C2TO63AYiIFEhEz4XfJNg4ADZDgQDrtdcrIvB4PWuR/Izs2WwujzV3gwExy0Ix4
WXtMTSh/YxzTKEXiquWax9mB5etA+auXgX8MEIsylbuimTIcPVQf5RkUoHPwyuMHusefVR2v8chP
267uPlLBHDUp+VWZuTKsDHNNmtdeS5Wzr6OstGtzA1LpLcbEvIyK0V6B9HyYbJbjI+AQ3nDhVm30
iisIsAEOzBVMFiC+tNkjs8dnQN4hvRmhTVh2A4LmCKsQHOEhUdWcNXFaQ9PbBEVkOpGgGdBl60Gh
KejLDz4kGTdV6EvmSvTW19YG+DeCjaGV9lNprw0kDk4zRh862rIV/LIVeMth672EHK9gz9A87mus
NrrhLYksw1rpWQ+S0FZNOgV41W3h6vboLRJQNIvK4ugrePeNHm7CzgD6KysO5RFEXcxRbpn2FDxw
i7Uc1gZoWD88jhmQIdNcFsQ0Lq2eb3bfSMgKpwUYAJu5+AFLR7FpcnbAgE2uNdR+XY7yNzCAZ03v
4kXToecbvc8+j1GGxZaKWzx81tX6LoQMubRmpVYfb2Lcx0H2MUCdXIwBbR6mvzKrKPttDPYinpRv
UVwyNu2VjGVnX3KUyI3tRMzafVfFOicZ1rm1ij7L0JehapnvXsVxLtnV/Pc5KWpMe2pSXgAjY4QH
sPsQCkiuVI2sXecQIDlAiJWyAK4lRJwgKceD36AByyJpeDWjoYPhKweOb8v2tpOLZ1j9MLTCRnU7
RFwFQjmWAtjinkZzhOmkGv0C8JN0zq0eqI/EgTFqW1r5Hs3A8HGKbOsqp8xvYbntEn80DuA2hj30
B8CxAEneS5nQIG2cXsj8YU0m1P3UQLxpB8AAAYA5lxl8dwxDcVUmK9tCpOKcUxCMtCeMiwkmP0KC
QwBUdzmRhV1rhWsD2/mh9Cll2/TOQqmsVfXBTBqrWWFWTO8ojmhApHXAREIHHKjAFsX/PxBEl03v
U+99xzozPsKqDjkHxR7DZGV6x0mD1plvrer34p7zgOT2nlFuIpidTh3Rm8PoqDHm+dcfG4LXqksZ
OZMaEd5FfnqRurTYSP0Y3t2uQpCpLfqO4JKolHFdBlIZ0EO3IbEN0UEL9ZDZa7QWY4nkOE476lA3
Cr32WZLpLgahyDax3LfPbUL/346EfbSiPn5mcNIozY/Mz4nhyPvhmOdDtKBmap4hKYUbTccnzo5c
F6XRb7EFNnt11NWC6AMFgM982Zj/+FhXC9rFnrUY5GLYAYOWdqLsPUdK2/w5Gcr7VPYIwGJtu82a
/i30OqpyTQ/XbRz3JBbJxSmhtwaHHRFIOvMk0Ertb39yPIIr8KHyspPT7OTbG68q6Uzk+jWNjQph
Dc6HeiKRpXyFRhAcFDz4O3QJd2be2ncehLOt6P07i+Ctg9LZ/q5gVSzh72AWHqzM+a2JYCz3WFPZ
b77ydUlkcbW/XT/EZvn1LynX4x1BdTSi5XTX46Ta3f6FeD5CGy/CVWcLhJnzHxtUyS73yzVpWuhF
G7N+DB9Ic0s/85olta3k6tWkHaTrYY3XPWP0Xhnezs9pIVZ5ZTmlHnHKZL1f6NcyV7JrZjFn6bec
rkoqhdS6VCrY6Ui7mtU4XeroEXWgdh0ysi5kedbTp29trajXkLFbx5qAuD7zpQuCS5GySOLMSJUf
6SvVEqmbRV2ATCnUWS5g8ijz4qxMY4+hBnGLp4iGHpwxAZXcWnKgEj2gKk8hdfIOZQB6FKO9AMGW
OM6Y69L0DEeZyvhSMXrchqxKljoUlAvg3/BUDFT9hHhdovlPPjRnLEvh8XYVUSIEEpXUWNBf12lf
6xdWPqvBVEanaDKbD200Ls2UD+jWe3NhzxeTpleOhuqfbzcyAnfzXo8etOwVZZt5qZTYuti8yJlZ
eaJ7bl0ij4lpXvXeoe+pVqMoOHkl7aggJB/FgJ5zse2wcaBCjq6aqPYlSDNpjbCdPE/eX6vpwanN
eO94/4D2qYV0iXSAeVJgXm+XLFWpHtPSWko8LxkTzWmUUFgP+XfFi4dzRxnK+i44IkhT7m83qT0x
JUp3TmXqKpPkyyud/YqzrSa2rWyGCLUUix0BEfB2a0nbNzc4FcuEp+DQbeGycVLftFpg8tkE8bWy
7XRflehTbxcbdmMmmjt9KDhuieQKE2N8IAB3d7s0o4bPLf1kki/sc21d8aCl16z8BpYzWHch5d84
TNWVdDS3gPN2InyhvsatfoS4ICPaTNetSJurIpevSpsWx9ulsqG/wUjfPAymXl+B29CURmnhGnJ6
LQkZ5stK+dWobbO7XSxzwAZZxMdgS3V7BRTJgFOyKxYNyGvBSvfXBkbPKs9o194uDsOYObmHQTgx
9P46tJPuVKb2IAZNhgHpj1cj7XIXP7jvDlEzgjLR12XmzdYSVwC7uQO8HfP586e29LMOAnrfSEl8
YodzvYwYqCvTBgUP193uRqhSspQnv1//vA7ESrmqld5wfm5OtIHqFLoH5O/f20NYW607GknLn9eR
/wpxHU7Y4uf2yqJu9soQXH9eRddXvyvkhBLqXy/YC1BYSv7Xa/t6vfP7KAhBmCKPdIDbW5ivEhJL
YITTh7HM/btO70qHzDejL/qjVfjx/e1PPJEoYODbj0K0cF9/fMu+x64G39H78yqVde9DlTzcbi/0
1jhg/CfGrZeT+zGM8ee1E3V8P1hoIHQuqjBP7ieGGZAZjGZ9u6NpYPRCSlc6ieRnpyYHCwKr4Hi7
dPuT0fQhkEA5UO48a5LIV7WulA9Z2vKTM4r8g8r6NFWiuJJO0zHfEMma7qi2HMrG3lpFfV8qnUZe
78z69Hsi2IJpnSJp3kC11FcWLY957TTdFfQSV1qrITedL97+MMqcULT54utiTgDWogYC7/y87rf7
QY589dM63fyykfnxty3drktoMfOFDve/bUNiyXAXmZVxaMLjb4/+eVErEmVbSHyA/35VP2+8XUeI
TLDG5kj7+ef7mO8cjfDOF02vmhwCGtT3/75ZKQHEr6xUTZZaaBboxuZ73m7/ehCmn3ekRDLs0LuS
tPBncEkLyC0VtEutf7CN7Hq7mnDlcesX2KluF3VOKStKKGlzu1h40xvzefUeqm3xVGr3kNqb56Lp
vDupzdBvzlseZSGvDchVzu1WKdHaJdoK0vvmOzfEzhW4BR+lMM/Phc5veH5QTurhPpZ5/bcHwYT3
XcZq6fr2IGyGlM3ofe7A6TfPCtOLSidXKpHKFnSa/PXaqybrt15BO+H2IHPCn9G2qr+9PagypFf6
gcY9kSLpU5M93p43znPrzs6ZTt0eI8gMWCdEPTm3iyEw7SX5YOHXa6e9SYaQPjwGQ5acsyre3LZc
yjARkG55Cy3bIP7XctQu3wzueUoyKTk3sca+qLPOaSo1PTd5FT6q3mNeYA273cFQyC43g85wb9cV
UqHcm5KNlmx+9PyYKIw4q0l1tbndg/lwfwdd4AS6Lz3friIkGrJvHIS723UhpM99glYOrREbuf2p
leI7lmRvf7vk2RMcwwmRz+3i15ZS62ha0lkrB+vQDEy+GHm1K5BR9nuCb6mo6vQVBKOKTzHQN7E3
tdfGDu5Ho7PfSYuEq5Z65jEd2KmmMdB5mR9p2yQMZJL8VKZKwPjfqNfC98znpkvd2x1qGZMDuDfp
AH6e6jcJ9XnYbr3DmqWsqMqLZnU9ZjYtdmOlbd/k4nq7ferpiihBlu/T2LY40M1kpPmBCOjo2dRR
9Mj3BU+h5aPCm2/Qm3uo+GiqrQH+TivEtmIGwlk/e7rd7kNbWQSGKd2rEyntRYGSixa8/Q6z2oEm
Eb1U4HNQqDOJVfA2PnmmsrvdgUVFhxikCo4qarCjYYF9uu0X2nhHPw7kq5VX8sYGUeamtS+9tLay
NOCWvuiIJ+sY7RtIyeiujrvh2IHrmDVS6gfR5lTb0/jK6pfBQJTXOytE4sHst0JFzT36yjvV0A2v
fi7MNTEA/sYrsnr+YM7lfIfAxrNjlIZ0Gms52xXBhCUb5uWr2fagDQ31g/qDGR75iMdYqryDBFlj
9fXs3SYaU/M97Ut7RZoKihiTfYPWG/bOvG3iqbZjGCjPmOBVVxBPtU3CsTkrovxx23SQhR9j31rn
werszYgIew1JOnkWsb273aFC/bJoIrl5qMuu3UtaFjtDaxXvYXy53cGXxnDF+2acHlTM0Nth+to1
IwYkPLjmK4cM1altb9j5YTWcTAoZRHW8L8FZFU2EdRWGr67VVIs3o5LHV5bNX9smNSFDSN5nj6YM
gUOz4shFVBW8ktfn3DaR86RLkqC9Y2rIsH3Col7pnqV8wIZjz8QfhSHrq9E3JQqqQL8XFu6b2yOn
Ot5gwUNNXvYTbFZRzwei5KzTIv96ebZdvHmWzfJawaeNNT5ek2trP/H//W0TXWwqWNYk8eBDxSNU
LctxSHXSmxx8v90B6oe0LMWMZomm6FgDa/raNxA6F5BNkjdBgI5DEpC2E1pSnlQJlczXGxuz+46v
Aa6NSHc466r7VM+kkkKff2LPR/IVTLa6J9Waa9EQB7uookX+806//PP2IAs28P72L3psso/8AtWK
Whr26pfNRfM2b3e6bf3rltvlr83RWYvnMtIda0MBzT+/mr+9+9ftZOxw3gma8est3O759ey3J/rl
JX49k221xSayxdc2b/f5/XV8Pfy2JZlfDX3MKPqsCVV0f76O279yXSt2/1cIGqvz/77812de/dfd
2b38TtH4C2tj/SOf2Sf173f6fxDeIuvALv4zvOXufYQ18OMvtI35EX/SNvQ/VCF0E96GLDQgLFBY
vtAtmv4HfW0VeKOtEldh6HAu/qRtSLICo0MR4DSA2SmMtX7iNiRZnbkuKvgoEzgGCQjm/4i3of+F
tgFlQzFMjhC2YdlCx7bzG21DNoEr5iCfqXUVVweynJE+MpSU4Xm8abq4WxT2+Nj1yRNxvDMYHQ05
A2nIrM1See1TLOsLBTawxNSsrF3G1Ko/rkcyIJVuXBumtQtSTGlyCbUwuwK5wWqB7xA4KgWQftBq
zO1WccrNE3OZb798EH+San4l06hwcX5BicxvDvoN+9Dmj20BvOH2b++PYebPHJv/1XiJbEVeT9tL
HjdAXIXmrTSRHgiJOkGLdv0J48MqSoD3+uTOVm+jP51pfV3SGN14RTRBb26G1sNxlaw1TT6QadN4
D5A4Vgy4GJ9E60o/2wpzBRncohsGGQhbZQVR+14tANm2ZKE19gr9PkKszzA3lv/8Du2/e4OmzjdF
N2VN6Hy7fn2DZSX5pAHCSZSHivlF+AAff2uYLbFY9o7A+HWR5A/DgH/sn59XEX/zxLoKE00htlcW
BhCZX5/YY7ld1ENhL2T1KferNamM+6r2yGntV2oHJDojwABtEiFkTHMxb4u9SBnVSsE6wPWpQBhQ
AFUSGNJrHUP48z+/PuNvXx9IGuAi/PisGWXz6+sbbDPwJ6B5i9xsHb0eXspsXKdi1zcB49ORfoG6
p3sOQzdFIBm4lokRigmGqL4rnbwGG0IUS7OL2pdE9TfhmKxbmt+92r7ETfmi++GJdzUxuFkEwtsU
eGdhzAiMczjeL+VoAyVfAg9G3lw0NCyyeDW2w67ExMW4Yc8KcK3U0ipIYfBReczDtkHpHfMwmYMr
jnmhPqpMvRa5H7iGMN6VMH2u0vQ+0i1Sc0y3QW2mSf2RHuC9CF//eedp5rx3fhKdvn43lqyR7Wty
UOCw8Ne9JyxS4TNScLDflvA8zJMZ8LsPTJaU7Z0i5/tG+2iFdpK68KrY2bco8N7sUXvx++5e9pdq
XlxSEVx1ZiH6tJ3A0E6BfGhi5aPxg43SwJT29JVQfRdZxVtcy2tmTURBsUKcMA+3i0gUDtIuFPs9
lMhxrw2hkzRUKgYeNsghqsSYPQLWRlSBTeyq0b1TnV7p3+41fVWTGUgHlaGbZK/8yCbvNpku5G+i
yeLQJaRXq7VcP/+w+xSlonmXB90dmU+OkHSXeTuzeKYYRniO+ap6Da25g/ABIsxNVy07Cdgaqc9a
LASHqxxjr3jweI5HGde5XhlL3Ub8D3itjnQX/++qwVoi+nZb5t3Wbo2lnSxbAnAska+tON4ZUbc1
GmsXAfJs+oTL+RIF/sbMIJUKaV3UeAURLdTGJkAPUb6YVUe2Re7m6N86uV5DAKD3IpZqZCyBj68a
PQKQmx8gae0zycZ4oDnalLtuZIcrX2bRDS4jkMHWipKWX06NY2/gOe6tcLyPyEMh0HLnt2SgNvL2
x9QXrOKqY6jNAF9loTUxxX7Z3kmh9Y5K4B0Le5bdNWZ4kjAIMmd7blVrH+GVqhlRBXm+GxisSL1M
1Iy1RzfhqF687rLeSf2KFMzegea4kbwc7oV/Lat4ZScHoIe7lKBcjI7EDvkO43/3B63+h0jo7tSY
W+jKTxG436w1N17yyPTTXciIXpUuf/D0CoknuZlTcaYR5ASqhhwEEVKni9NMDQXRgp0s+m52xjbg
+DMPP4FmXRpDe67kq19op1QXa3+y1vEQfAeXDe1GdlXiBDMzPcCozlA/mZey1GEb42jvhkMxxd8l
s3yZBs9BdHQZ56Muke7mZDISfYa+fSSw6o7A2Tcq3occoo89+EcFf0rub6OXwgEIyVKcqGaYGTbU
dhthHuJMwtv5xZslH6gMH63Mzwy6gmpC02kcI9qHBNYcZOlaIK+jwX1B9PjReMzsJss1kX7G2fgE
LhOXau9TW6obLyf4WyKvelYaT+KpGbVNXqYfkikgERj8EMszsHHHb4MPRStPaSBtyGC+DHb4EXmQ
YNTUsZvoQ0TGsVTAy8TeO9mklwJhBbZYehQydn4GW7ZeH33Q1q1RbTqL43CMIrVIAurU/FxZ6rH3
vd1kxNfuvW/5PmZ9sSSrw2FwjiSK3NqxPDLWXUz2p1GWP1IlP5dZ/5RJQCPID+WLy3nVQl8npAuu
6sd+b8TSxxDy4VbaaRiSQ5uAiQjMo16V5xqBU/XDoIhGKKrIi37vW0cqzGeLAAaMsqtwtkjjPOso
BOk+lC95SD2Ts7rJvPga6VXrmhAwMOvue926+GqI9UuNV7mNoMUjsU/LH5IaP2Uo77swecuD5GDk
+jENF0C1tlWWn4FYo/JRxFM8ok+zkbBBXs3NYitprbUytRG95ryUILoCfaBCgp4iPq24it2gzj68
Skfporp0T7OVZ1BUBQkCassmirS0JKfMADAgS5FN5KQdfiIRYdIR08SgV3aQfZ4rWjWRjcq/VrQT
nLcjQ/BPXRiuKJCJI55oCnwfdbftY2UrkbinTJmKcpNhWyLtiGEyUPbAMwpXRJE/qYaODRXHTgYN
h/arhBUFv0ZkTm6AAAVb01KtinOiPUNWPtDevyOfYt/nyUqYxg7fP3z85kmT043ud1tFDp+Jc7rv
WhvoNYbYWKsXwWA9j9hfUBeuGrM8VbZ8V3u+E90hmn4s/NJRRDUu0ncjTFiuSvekWVxM1cbKWe0l
FaUGpvkVVrtjpcbONNlO2imu0KNN2DObLIlyDMKTCDtMMa9FHWyGht+YInZ2Py5VET2GereZ1HJl
AD5jtreXNXatjOe0llFYBChYCFb1mEIpay9BPmBH2xaAgOQNFyUxHjyceg3ngX8+Q8vm352gEabj
SrZgw85AyF+XN2kRMdwlh2dB3hlRVyjDGWwR4kNQwFRNK2Ug9AUAVctsTXTq0mrwDZ808dFLFw31
ZeFTz1Dy/InO/HOp/Ruk87eL/4HG+Zeq7//P+tDm0/nP9eEemmj1l+pwvv9XdajLf/ABavweDRaY
/6oMdfGHqcsWyy7Fkk0sSXy6/4J6Gn/IFlI7yI3M+HTZ5kH/4jBqfxA0QC1pAvSEcW0r/5O6UP5r
ZWGq9NZ4Fv6nEe3BIvq3ykIpyqg1bGZLXqsg5c6w2yN/qux3xIrQ/Rt/h+3vRXtQGs4sZssR2Y+p
7fpRAFzzEFn4ytLLEWoM2ZPmqRyns/bhl/34N+Wd8tdlKq+R8adlU4EomgFXyvztNRYRbpip8Oh4
JdWKgDEkTZxs0FBXwzyAkdyYkFVO/ggHmUKYM7992BbRk8IUR8OmOeWSM4T60qji55FDSYYiYdCk
N8vGwmSmzSoygv/Da5bn1/RzaT2/ZuQ5/GYNoersZJnK/tdfLkleciRirVpZo3QZxw2om88oONoD
WrXcs7bRpB1D07cXKZn1SzAz9SJd/fN++2tV/PUSzPmLpcmyRYzH3BL4pSom4w8XA1m5qxL3iJCM
SyRbl3omvymBd6lmk1s+hPHin5+VcnR+b39975YOX1RQcAiKDPHbUWvKyIvTWJpATSmri1WQ9DbZ
/lujlmI5Cc140KbE38gI0xhMIx9qo3IAqNkhVjfG7JkfxGunRPqPTsdLsQkyFBuVMR1jjoNYS3dh
mmynpHOwbezVGn4HMt8o7I8klKyjEb2dPj2moOGlMV8XOtY7oAJKqL+htd0CZnPR5FIgkMQxVCgU
lyItXNlnuWQrW8O4Nt3oTlhPUOExf3QCM0IXvehazeWkxqmHLNu63So6AdvG4GjoVs08P8h9vTSC
bG2U0caTMMoN6kHTWhAi3i6KxSYY6dJ+1iGdWMO/J//qKA+7PDKxD2I9KNDk9bLjZcFabku37LCt
npHPPw52dvA8ba/6nmuUhKGFJH8l/SmEiaJb96XdbQJErLXVI3IuDYzL+WWSp61dCEiHaFJEdqF6
dQu1caIKRMoQYomUVYzCNRnZwxnP4EovDMio3htLsy188CXje1dqGwcf3xp1yMpUhn2KYJmB65nV
77JRgp2ZlMextI5+ihc3LJBXTJuyHD80z9jkSkqZXANvHRMvoYWK79ffIVxAx+CHiwIHSROEd16v
MVNKnAggPg0oJs3DluGrG8q2y4TfzfTXpLbxm3jHOiNKMmxpsiu0mtRH5nlUV0hAReM0HlFZvY7s
CQWxfK8MyrqqexerR9hto1GFtjpeU7lzyDx8Lkt1TWLSNSgLcPph4UTmA+Jn5rY9v0IwbrgDw/DY
DfU10QBxKGbzzVdwf1XVW5C3sTvapUIMLnkr/XSC7F2viCo2sIyE1c6QKBcY/ZzJpU4p4OtCOlqK
59bwTWOWt2YGrG9OJkigLgSGfBWNfUyK8VqzraBKvrWidszav9dG4zFOhlPFNH0x7+VepM8mjYgY
EbEaphpxDiETLvaVZkAUeBOkYeQC0t6g3cGduYqYjh3sGn96SIhwAkE62URAtaitqx/kPKyI7XNr
lhPRuNf1eGk0/cZoPiURrwPfWutVuu9lym56KoSkbgo6RBgZ+Oy6VqLJpmukQTT5wTPMS2eb7z4D
dRL8LJ2VVOFkxNC5eYyLop0OfqGyVmp3bY3NXEbFqPcnqbYpEXxSPRnughtrWWEl4UYxgm0IFAcF
+QOCHV0tXSueNlZtuTjVVk1JX0VQnTM5DpTAaYmlYGqK25ycmDwdtgaMAB0lvko66XxSmPphW8Nw
C5L25A/6YzuMO69JHkTQ78tmXjTP9BGSacMePMdDYh6Q3lR5iOwL2pukbDSQXA1WpADj3Ii2y667
/RSQYgjTMJ1ILivbEzQyEpKGvR4KCvnUTX3yTfx8C+VJDiIcXsXOpM4vJvOI/nVfNR0wgwLSWf6M
iKVB2Ymns8lWEdVqYTw11ncCcgkE5qWn6crSW6eisJo/o1H25jSsRZIzEpga4vyK9Fivuxa8khGv
rGg4ecNAgZFgilyPJtO6XF9rfesUJp4qpG9J+ODlwyqKNbfgZ9uMT9RhKM23Sqttett75KD7COr9
M8E4sWxV7Xtv5Se5CUD2R92KGRMyppRvn69bz6hvz2qjnkQjd0s5ry2iGOIfk2j5HFnX+35JqMrU
SkjkkYLZoYdCFRaLyHmqDMc9cW5BFm2jNNyYhf4SpMEKBetMBiBIpdCl9873zl5WPxTsM+AuPWZB
XzKZaU5HfcAAKsexU6bqnVRgCNa+Gcrozj5hOWQePKkqxr+Uhb/IzjJzbZoEwCLPMm5DOZV3Ear8
UK3dTPNPcpasTTPaaSGiolSKge0pV0A9W0GobifaJbOvJ9zc0kJqiJ0AU+ljnunl+qTGzN37Cmht
RmOZliHFEAd+f4Mk8q3EwtJyPCgVby1l8JatIg63o13vwPs2yNoowiKM4EuBuGxpBupbRXlZ+pcI
VVJCb0Z+EWm6E90IXzaSvUXP3muSmlKtbDYxWZUIZq1lHdQ65jw+L0kVz1JS8SGi0qslSts4yLD2
4g3A92qGn+TxvhFEkwI12Q4N0Y1V/mTWxZs62W7YZ2cQNy+liROw0+tFKaL5pBelS89gU35MKLkf
KK++j6wnNzDSjIm9QPJr0fso3oDJAJeU8rdxSt+sLnmr4ncStnYE4bLaSHkPUYfBN9YQdqpoTCW7
PpkZh1wCpTaEzGP1tS9WHn16ZeTkOAJxs+F29BqDl9M/jOGuK4NPk+ZA3STbJDYtYlnCz1Zp6Jrg
s2jwRANdxS2Uaq9VHu+JjctXSh/adDFaQbc2e0NwPkBYRiWSH+H/Jkn+GWdOn9cYANhTmQqYMPAm
AhdgjPs4SPBRy0ASM2sR2Rg0Uz35pPWG1WDeLV3F+x9UD7v5sEYx6LS5x/GR8rAwcckYJLT7E9mD
ss67DLPhyhLjntCRatmGpLihj1hGqffMr+ejnNFiXsMCVafJErJIlWccGALsR6OLvpmNhlUBplWE
6NuFNpRyHviWkbY4J4B9kkGPSlfiQ9exE+KhgATQ6ezBim+ll093VoQAvA/5PA2yo/6bvTPrjRvZ
svUvohEMkkHyNedUZmoe7HwhJNviHJzHX38/qup0nyr0uY3z0EBf4AIFV5UtyZlMMmLH3mt9axX2
Da4Xmc27xKoWYSALcLi0HXqkPfre1bxndF/Mkhrye1np8QFe9ZQw0PWrNZnHv0h0Oocpf0ymiw+m
K/5crl9RckBQ/oy6VP8gJptmrInhNnb3gTtirEgfM+n+8hFRrPMgv+ogvyCbp8Pl5vfY8793EQjG
UR4sf/yOD0VuGlv9ssv+vmzo52JsIyH2Wdh8gNQlO1cNYKj88GIEnxXy8xVuo2ue+09YM1ZkfQEe
zHN61VwRb/Q4KBgPtKAxoZmQmF2wZF31YsngwIPHAIPGiaizc5GkFEH+qpv0bd172TrX2dnusSVk
LHaqro995u5t3EAbl9trQhi/HThQbMjV2yWjRp2j5hWCbwbsuQ0udBo+YB7jfIBSk4/zzP5YcDOm
cjt73m0WwqohzpkMFIdkLXYXhGzvQ4mbHzDTrrJ5BaXEi2qXj+4wvJvQbYv08+v5TOAKznJaiaE4
oe/p14TO9mQrWYe85//0cqj4ugxko3NkW+7mfojWI2yaaNbnKOLCyIDrVpmw2hfxLE2twUwZ+hb3
NvG9bjGcCM7B0OMHy62E2xWhPnlt0345RrTDL1f5pJPWX+pU56l3H8akjjZmawY30j33AufVkJxy
z+e+Jhuep5IVxYzxvPnFsYqLZq+66mShmkc+2ZO9TXmviKMxnaudsH0pKND4O5IK4nXpbZCWExrB
fR3CWF0zcX30QUuxKAnevAw/24AtiBApr7cxZBT5fSBprlklrSwOBTezyZAK2xFtJG+v+mnjeyya
qs4+G8/7KDKPFZx7Y14eHwJpYCOV777Z4NyiQK/8xV+4PGiYogl2xYSNpuGelK2XqeRvIXu1BjTi
38fzmFK40nrsMlxIyn8yMfDvg14T4S3oTM9cZn9ZiPNOr5qggp3vPX/1rAnuIYEV8CuNS281ONbN
NNUf1QAu3zLhBND/XAck2q2X7jc9tRwWU3oVZLysaNDixBP6PvDyz5DT3goQQrhqt0S7ryUdLYrl
UW5tXFrsOQHFvgAr38OJgZ3DTIQw64b9BOsS2SCwiBhGoOW5NwxunZqNFz8ElKvxAkrzZjBubALs
4IX9FmX8WXjRZ2gC5FMcgEZNl9RTPbc4TiUq14eiDGuIANMzVLthY9qSugKPccbvaiTXMlH3I1VW
qoAgm2whacg3LzIqrvjVMOJzxlPcji767hzJJiSq5fQg5Pjel/bBX7amuma7YiT/0mCuHCDiZrz/
yWOjQfJ6b+TsK1Z5L5IPaXHq5rHJSn7bp+eYBpBJMsYSrnoWERuVPekrcFZ0iulxqH0Ps138mft8
bMrtf2E4ZBFimUlMHgtyuHcjOaCrnBPBNs/iz6b2n4m3Xgl4vlAFAOc5B8F2xVmgOqMyYoHmVgma
5MqDL1ZZxtWVmfOcBy3ikfj16/7IGn72xLJOH+kAkew6GvQITJV8Lg8n5du1qoK75WENLDZUt34p
w+a2TBiIxNm5dDjTL9+N3vKpK1aNSq7Lp9QyaXHZle2eo0rd8Kmal9j/0HG3I5Pi6wKHLa+r8Z6X
1SGdrOc0pKRn5Q+TXm4LDwWmKJkkfcRFmay7gtU/Lbn6BcrbJOJyRaAdlovTTM2dn0cPX1fYIdwO
RgpWDYGFesL+kqfvkgVuI0WMdyPcoU2CBJyh0Gax+/oet/TvnMT/414PXM2kKcNZynvSXJrl+bH5
DEnzWuG2fe4CNmSTWVAmCty7y3BhWcAa7qe0uNYjr3P5XIzEW8CCtAWqWxWpj8hls+Kse606fTUS
vkpXV02fwEqCmw5q2artyjveGJ0unb0G2jhpOg2xLi8y6N7z/InqiRmZh/2X3MAzF5VjdeWULD/v
vhWqDd4fKC7BJkr8N+i0b5EUu6938PVW6CDPQ3XQDiiZlC7acueVipfh+/av5Jb0j2fIsZAj5++O
dD7imY1iWT6+VgqEztfOoXNk2TfEanOlfolsulbUl7bZfi9mC/v5dPTJlMwt6h5A1n88EMs04+vJ
LHT+0URbFhkgh0F6dlBQrC1pHjzdn7HWN7o+z8Z0qIl5SygOcn/deKRUgbLIWvsmGnNMnD2gYSZM
CSLGzCC/01WgkNvTrIB9GQgAYIWVlyG2Ps0Keqkh8Y91vzUGEytS27ZTD7NvblE4wSE5zzFPW11Q
SIJ+S/zwk/3h3qQsIlltS39h6zl089miwyC9hk52XmpFySjEdhoLj3u+pUXwVeH28fQ5m/2Nky/q
+/uvwiheds044vVVr0UfMrNud5njv02tCSmwbBghUWA3OLxLTMCryLcpt7H+aqtnDaC2iVgr85rV
Z9n6iOa45gbjFAV3Lq3gruqrk4eftFHWg8rOIkk/Q6O/i4/LzZpIe4N0g08uuzbZsgBjC1xNjCs3
E33hVXbbdd0NwycY6WQohj1Hk7r5GaT4kFwzP5JvvEnRNeTS3KL0fR8gjYMAxJPIHr3z/Pkd3cVD
1ti7CGFBz9w7Sbeyb67Lmlrw8c+8HKsWDEu5U5Y1Q1TBsyGM37jO75dnY3lq07yW27Dhu0f6OtwB
ML/vyER89Oo3uMxXNAnnLvafl8dF+90pz+OHZXHRM97skRLl6yfHBF4vq15dZ9evwVjqHGje2MZ3
6epralxEWh5GIAKjZ7x+3d9+AG8jrPNVXtS7MeoAYZblVvgMF0MW5OUTnDtwnksxWujpZzYpDDfF
/XL9I24TYDGHIneuYwljUzfTnWPRoS465LZl/eEE7EKmwRp0myTqt2FRIuJy/nreSTeWLOvF2gXr
yFE+ui6fFnFxm4nohx3oJFgPTXM0M8b4ZkSKSM55MmvV2cTYsSzAy/UgrfnTqd1btqYNUIwtsI2X
IYo+S5FdIT54q3nA69R1D19d3nlgBVODOoVF/7JcoK8bZNlNxvANPFq1qeQ0rdVY/eoHttIOsyts
Ox4nAh/ozbPng9sB9DMjkiVMZ9P2JvpRH45pJLirhF8+Rab5YIfcXeM4p7vlzzZDHr1z3k6PrCjM
XaHUZxqYAcGQ+2xGQbHowlaFB7R3zPTMG2X6P3rjqYAJse8jddS0EVdGp17rvPewM/M6SlJSoobX
6AxkrZipv8/Tc29QZnYNq0U+5lBW2QsgKcwENLALtpFO79wWpA6Mbg6NXrNf1KPWsttD/G9ZQxE7
L6s28FKUZbQCFxplfLAM8o7IIXwvU4NjrgNsQFUtPcSRnUmis4gDv0LBIx4qmCkuKMS1XVfRNmhp
zv1IKlXdtC0myqTqWky2Q41PP8Vm6RTVmgBb7ni3f5mq6sUJx/pnlLg/YjpigR6/i1oAU2uk+dz4
SMTT/l4affpQAQfeedQHcJ2d4kDqBz7auDH4sPXvDrDzJXdztY9088saE/syLL81qrMkRhpICr9T
ec5JYETc9C7JhjDb6UX8N134pbn/tx48YxNlWTT+XVeoRTj1T83/wPDcuIkBriyd2azPdmXhgEgM
diKy9yiOSlZ69vYbJZJd7Qc71/7RRdXeGOTF8cTh69X8/7Hhkiz432QCmg7jrH89NrwUtAOz3/Ff
JofLt/wxOTRN/5vPgB5xqiUFMrz/mB567jdXcfpzPds3+Td5bP+YHjrym2l7tlA+OX3S/Bo5/jk9
tM1vDkJQC8mcK03lMqP8N1Lc7C993X/eZoZkbLhIV9Xf5KS1ZmhIUy9HgOgAUT34fmab9k5TUvbj
nRVMsQeut3Dw2IWVAzgGzllrAYEy4oXG0ThRV4r1MjGV8157w4icAGtd/7uLm8lO1j66ccWMozAU
2CxjLjLiYEQW9J27QWwb9kRUY4VJsZOblYTtWzFqslfMCQPz3YKOlhmLAjSo3gE/i+ox6XFFLpyQ
wVHEyfmBxyHZ54T1CxtIN0fr3DYHqpi2MytQyFgPJwMXSNT5ZUveTlJMI+Utkihs0VkUditOehRk
6zB3vZSmvKo7tv+p7ix9HMUUZHd5jS27O1ixXwuc+eTFpZJ2srRYsltDwf1aOaLord1MFhbm+DiJ
hg55gp4MW61KEkkRLjRIhKuL17tW+JLCrK+uMxyyMt2Qs5Clr3ZoT/Y1dPsA4MEcOPrOw2BAe7qS
QsYshoHjmA9mWZBV5JM1FxFq4jjTbZLrqdKktUVlRWRqw/kuRQv4SwTDFB1HnbT9rSkMj1RNNx2n
fWcgHzvbhI6gS5OFmZ6sdPAiBq0eIprHmTUmeqDdX0NkCr3BTi5M0ETWrn1AMahqwf7XFTyy2qAm
mac4+yCYBXpxWddpvPX73B/XAaEWxapuCLAgIsah0bOWsCPNBz4JK9zWZZxNh673ux6nYpugok/7
sj73We5AfEgwWRuCbgpxWxSrjABhcnDs7qqWyXZUmKCvDHsOo80sokBPOLOMCdgEHeGip7aws3T8
QJYzZzbkyzSkD9jUcUrVWpmMP6i+R8e8CnwgCDVLUqLAjgwW3EtHzU1xKWI7mG/5IQgp4eYWOr7Y
9PlRDXLmthluEaWcD9m6GHhutirnWP/E3Gsmixc5eSYorlph/AxH5iQVFYhl5MOBgIaqijd+O4WD
hw+iTdVb2cReFR140X38nLh9BxYl7uM42rRNbwAI40MqyVj3XFDMdJETui5iDX+REKo12PIa0s9Y
Z4b5kZvmRGOb7qntHCwn1O5nNGbu0l/TfuCc3MycUqYQyjSeatp/FlOVKB/lukri+ipUteh9p6az
iYhvTNrer4mXOu15thRS86UaauJnOxdTAxfWLkFnI0QoFe2AfizKIz8rNongIQft0fYiJzh6whuC
Y2pQrthH38u6+tRwlonf/blM69ducEqe05J+wSQRfjVptzyulpF+dEOqjI3D9XIXjiaNFAgbUxJZ
+9xiIyeQ3VCJ+5TxYVe7FF4yjqhGhOU5tkWnf0Sys5JnFDwy/Z1Rono/OuGUJTHJKaCEq67tmENG
nVJinZygWnITgLQOWJOdRqnVyC05kpAtU3eZC8Rk0BgGK4y9IockduGPYPTaFFFEioDb4ncHvaBL
98EQdDQ/aPK73gkcv+VfRpdu4TaxQXSdcO+3BQLZGp9cyw+Msv4CgahFQMykE/Vb0xfNO6g8RniV
m0dgUCoHWxTBAnG+N8zEou8EmqEaMPo3euyAIjVSvSD0c+pfdMRgveiijIarNfTxcDGtqRagweOm
xvBitGDxFFo1VK2kvNS3URyGklt26KhWiySfUMzWU1NHEBYJ0OluwyGN0ts+d7oJJ3DqEnwYy66p
IelBcB9PEwoU/T5F1lCf8cvkRbZOhF7Y9QnDDHC6UiTiYDBvo2/B6DbpOdd6FhMqv4KZem7DfnDW
44jr7cnOh5T1OCDwr9uNukCMxtPYmFB86PwW0YJ7nUsayJj0IRwXdjvd20MdlbdBrwRz28bwh5Ix
1qCGV8nTCJemzNNqwwHd1luH2m7YZUk34EIkeICw7dkPoL0CXIdAA9cs6h8qq+r6fuPZaTjsBs5D
uQ1rsE79T2GxSJ1jnS+IDEYVo4dDyObmIODM6KllRcDQ/3Zp71qv0ps87zfZNEkCDCQZzSuUcfTp
c+2K+LmOHBXeY6lvw1szQiJwEwVqTs6WUGmC9iGhIeeLbhQ3TSrK6o1l0WFYl9dDtY2NInT3RalN
+5Mg9iWTCNu6Mz40fmdPFyz15mdY65T+ORtHeynVMDWnWkeJeJpC0FiY2JaEiHUEQZmZQOZ2ZAro
zOwEmQNZHN6rmc3xBfKfHX1POLSgMnHLogg2syd/xLn4BCOYfWS2Su1yiy4YWmfSSrA7VW9PlNN5
GAqixSuHLPjUKJnBRYXb9junt2N/U3KSkyQ4NaEqP/K4AUcfIA1P4fkbQx2fIoZD8zONgyg+YWmP
8nufFKzoLBolQG3XOE7cN4DOU3YajMTpDggFOmMD3q63Tl0gU+N7kthdhh+krCL/e0BGBvEHFADJ
FvZLiyc29YeqfSN2iUmgXfd0LFdRSDgB7YgEaPuhryU5EgB+rOLR4vYqbsSkNe05IRr30fPR/ZaL
tigXyJNnaZ5DuOfJ3pkLfHWVFtZ0CeamavsVlR/gH2vOysGg5xGlRAYQNZ4RxVgPdT9f3dJRxCzn
XutcswGY/cm2MQruxjR00Z1qpk/pcwHwasA7R+jIcyRTWR3TJC8Ji2dNyLIfSSg62HXA+OQN4ATZ
/3RcXfqXssKSvtc55p8tVLmuOKZIW/WdVZgyTFZ+WCnzRxMMVv0jYyprTcCCeKVIWWB6ABWSE2e7
Bl1KY5Q2ziDYCfdNUUQM7ZNGmHCw+RdtOvpiZR9vU3eCvxlLBvyvGgVs+wCSn9m9n4Lj48xnVzlj
MDaGgFOsP9bCB7WZeH7LHKEREmEyT3WuP2aoXsDri0pKKpFBFGPWfVCMRVYGMc+3+3zbBWkdZPuZ
FQR5a2FmRM4EsU6mFA9s6ofmdjKV1j2Bpnnsmdt8Tg2/JZDYtVGTtE1MrPY6S1r4Ahsu4cCQ32BA
5JgnoUvtfCaUEIhHjCKZzYf/kSPT/0P+OhcrmyXQiv3rw9BzTJ/HODPE/f3P56H/+M4/z0SSlGo0
bSDxHaLN1aIH/MNrZ0r7m5CcehCfWVJ+HUv+4bXzvtHAZAbjSLmYXVwPs8ufhyLD/2b7guOS5fkW
BZJCh/tvnIr4W/9y+Mbp5yrXJiJd8bM8z7T+Jlgk0Y6GRlllp7DNhxtf4ytIFFIINzYeF0+/mU39
m7uoe9pKQDTN4xEpXn6EWogusLqfk3en6dfllMR3dNb9zTCUvwFQDUv7Rp88K4Ku3N1YmXMeO9RS
POYnw/Nx/gbyPkDJUrpDeNItDuwiGfF9NCbdi5a+1fA496W6m4LkY4i+V3ENHLAsEUpn+U3nAhVr
+h6OvR/SdoW/p2C0D3FEYgcttThgdtuz/ZE+DYa31tZLj+qrT+K9JcPjZBYg5NHFTAO5rk1YkxjK
sA1II1Q6oPYXVpknREjrWGTZI+0khmTRVMOXr7INQE1stKh2hk4sZV1cH4wJrnvQ1NuZkQdA9Pi1
i+dPs/S8fYttYrR9wjyAHt9QHcJ35cqs8DbTBevfyoxoGq7ksZ9IRGV8ADZ+19lsscqe2i323ndk
mQhB9236sySSymRdeSAy9I7s7uIipI53XC5obH23MfvoXDUCFCfkj5VEmxfIOD3Zljo0rNubkeS3
TeWbNI4jUe2L1ARsQPhn2iHUoTStLnbWvxh1Ue3olK4D4bxVTZBvCYR6dh133Cb9f2Pscv+rG5CH
TUklTJvECftv3Z/CpH/ce2V5MoKkIlJkrg5lPyMumOtmV2T9fDOhbTQEh1uGwMiXvOrVaHubwGb/
ZabSOBA8ekuQJ/A9nCigRVtnA6qGtMs+/Amu+Fl3g7WmTqCyHZly9DNKXE889J3+jEu6zIyk0m2z
hJeUCBbaMBarmentm3HXjIrclt58nghKPMo82jMrMTah3vqmQe2RtYcpy4/c7gLcjHrJBiH3BmcG
ZimgMf05l3sc8aR9AcXtMs/6HmmXSChr3rgqSrYeiVUbd67kOodGtI9nbDRFm4B+GIN8z705HwCT
06/VjCRd4+pwo5LAzP2XILLwu4wgdDqEMGFwthitPhC8ezGEnI9a8Z5VYL11hutAvs2IuCjLaFsD
G0NUsMl9Bz5gpg6ZS33jAUQ4+AkDsMk07i3Rrjujg3wryGdVCi7mTCffo8GzwqzYwSAYQJLaiz6Q
mPW1GEm303hzhVL6LhyBZze1vaeJ0G90MNob2+AYbkTOax2Lx1mMknlKtzdZRsDJ6/KUOqojt0vm
K2tkaoweWTzDzYrRBjAld6N8OgKQn49F8Tk3gTzUnT3cGX2GiFQ1O9espnuLxMhjZxMo3oy/xzry
LyQYnrIkm0+hRqmXkmi+S4JSnKPll6owfxeSrnMz9Bco7A0zx0k8dip+SuqUzD7LRKKp3RF0HmhV
tAsZ1T1+SKLdpvhYZ841sOKLWXfQ+tSMPpW7Jy21vJlr44BWxOVIQrTBaPAiRSntQ58lwzrs6g1/
ffABOWE1dkP2XQ4dpkwj3gyRie4jGo2NTs41RNxNo5Y7VhcS0TEzDXNXyw3ddfnaYs5mXi4YBydn
xirGTYgYOFMgpRPfgiIJqW49Q63qOVk+W8sMU6gCWUL1FCRdfjuktrM3RzSjXTOS2lobwaYV7p0K
IbD1pixpwPrT1vLJ4QlHFW3thLguQJYMzfzkYDdesNOmdzaMnoAVjoFk0shtRr4gfbP4PIQokJxq
Ed9Js8dry1LkcFjfREY+Hxe/FbFhFVhmNZ5DexHgxXZPp73ST3mvIvojQXz+SmBJMzGStmjLG9PN
89d4oKXjVFDlaQUcByiwW0STIMk87+paZrvVjQGts+FEoUZCBpq0stE9FZu2dvu9TC37TIQxcqrO
OYcU9Jsy5MH3JpRXFHC7lhd/cMwWFxsN8zPTq5u6sh2ig2QL3rdgj1BugmGHKPqupiyGWIreJPDs
R+4pawdip1wNTYhJj5z40Qucpy7wrm0GehPUN5N3kkxX9hg4R1vlh6SszFO2/OJHM/w2qS4dMPtV
WiOWpqg7act60S69bycwieDK6i00/YLcdYI1cUnSJ1hrp6kfnNTbWa6uj1zunxUDuFVSIj7tU8Rm
EUFOoIthv+mO0ACStLJtmgSIPq3GRh0WQ7AnTdeDsXfoHWYS6eyQD90kqGvz9uCZ5DJSg+7baETB
Nt3aM2ZqM7Sh9bUkapQt8QVzO9w5ZrVFK8KOlroRw5uehAQPVyxBXYBJTRLBIZaujXY57KFm2XKF
eYz97r30+wu5XDP4T66CJzAQS+fR1YQjVPab4yUZLBME8DZE4yYGao7662xyGKc+sN4nlbe31qOH
mZmAtGpH75EHmVFY2eOWplFN5EHyXCZviKlJ/qAuf3Bno0UoAyK6mRnbpG76xHIzYTR1d4r0kLXb
5NeSKccxFgxM/cE6eTrZdGzO9dy8ZbZ9n7ukh85mk217Y6AUiKaXTHqsPJxVBaxBeqbUIZ1XP/tx
Km40qV30fpFbxLYFkKVOLoFrXQPbuuuTEaemN3wX8rVKnb0y8cwaUS7XUtKclbJnpo10KUqXSCNY
mlCY2SJmOXJnkHVuAihEROE0eyuKWlCwcM4wQ3Y8gGSHG5Dy5voU9Wg7Rd3v+1Zmm95Bj08V+5TK
xdERuiTdwcxnxUb9L360+UiCArPiTRDn+alK2QviAj5tZalt1FreVvk1QXH+RK+ZEDhi1K0eu6f5
q5OVuybiAkwpYtpdmYZqC0Ga1LwaRVINWHwtm+9lgcOiGI9T58JXLQx2iI7y0QXyb4XpBbjB4xAP
gjQcN8cvFgGBSAJUOLs04cYuHSC0qdnuIOXtB1sQU8VnzKEmZjSYkdcXxu0SaMOkrXB77k/tEA1M
lCSf3Q8KGDJrKWd5HcPG7uUbGyLRJHRoVtKllDRojayYayCnbn7Q1FM3rbI4neIfrd38pq89d6Xt
+jvAIrSWabXTMwLvsUtIoVPtRg8ZzgArpnM6DdgKx03MQndkbPYCxRgAs1IggtviLkiK7FLqGrGm
jmw0A+a21yS9WMGtboaDpYkvVhH6Sfy1jWeQ/EHmBLYQOd/4PZx303LptiVld5qTytjUJnVeGrTF
WmQYsg3CCfYIBBirCmJjOtKuCKfLRzYLrK2h5UhqWcjCQUejTYyeXDsmkctk0AT7sQKHWJnYWFsX
30VeVP3ZMk0BcEKiH6aLKWtFmQk5aaPLcXjE3FfIgQoXINLAarCypsC+NMRk7zmw10cC5OuNiv3H
wkymg5T3KJDSrcOgkiXLBmpWNxvwrZpqc2k7HmDp7FQU3VX5dIHQ8xJkxYq+51pYv7WfPmSdSdCA
eoL5enGaXKybyd2k7SI5txE3R4Y6IOl0Vgpv+76s4+1YByYt9vZU+eGEbhqfjyY0oOyzfscGdFZJ
O9PdUacZHzQGb+/OwVJWmea90MYvY7YvKmHNspS6ma2u41CI+mSQplzV+N2OaR8ey4hKD6/Pk0a2
gIyJ0BY2kYNM8SDEWfBLa2fY5/gZGPfoMzqkVuEyCZEdxe8A0BBCRO4vc5CHFhE+aH6UUaJaF2DA
26E4ijw1V53HDkqk1CYMu560P/JOFHEhIUGRDnM3wjf0M+kmQJ28fryRpO+lo2GxDiDmQMrtn23n
OISFPNYV2uh+bs6+zmFD5mQuzdNN3mzJm+kkfWGqZhg/nJrGeoKDCjEDpSPakmavgaZ1fR5uPBLX
zxaG502TvEAp5dCTQyGrwnDHqezWNkncJYzILcnsK/UWzfoi9oSpQszjOgvPRzIqbsbWf+LQ+WLK
KVnTcSNvtx7x1rOQLFvqdFOQI7HWiLa3rtnuA0HRnYRM0+k4b6vCZuo/yHhvl/6N1eC2jjDLSKqD
kL4qck2DkxVXoaggzbWkpmUq+sVMA4y1MFnKcuNn7oQoSw8xmlKGKOgGavkaEJuzsgU5YQGtnzJ/
N2Jr65j+VurOW00dY6jBca9pSNyKrOy1GoyfwxgdMzQ7U+A0MFbm3yIBCdVtbEzm6yoiKRPuPoqj
eTOk/IHn+qzAYP7+qfXwX9kO/2rh4xTvmbj4KHLgytjCFH87RM3CqUGvV/0pTJKnxDu4GLDiEX2J
U2bnuu6uaY8sZapYyprwKaIqDG2xG5myrPVSBDQtpmQP4fiUI25COkr+QMRZeOR4FJZsJ/9+x+hf
tYP+4s59LnL++TuR6S9f8n818P5vZDfx8TDMZgr9r5tL9+8GKUw/o/jdaJrun/tLECH//O4/Gkyu
/42jM/1ZF6bc4sulVfRHg4k/4Ws9OkT8CnXG/s+hu2V9sywHR65r0fbxvib1f/aXLPnNkTgx+XnU
Z2yJ3r/VXnL+6gr/Y+iu+FF/ayv5ciqTUhuYXNJMEi4eYRVRHI9SP/af3CT3aI2qOry4wg2TI2pn
0g9nOriJSIYHt6+Lm1owp3MgXt+Ec/Y9GZrrCM3pthzgxzk6f1Z1z0y0z/fZwLSFpvqESrws1zMJ
dWsZtfomijL3MbJGAzoLd/KT3euwZYeG7FfnGoFgP9E0oDz5XQczdETVPFc6uwZh50Gk53lpgjLY
UULLtZ2jakpolcDjhoGfOm5P1l1yYatu4A40ycVDL3/RQTQdaG2P61KgZwHzLX5PUdwcnMYYfjpw
KJ96/I8PVHgOvIhJqWsolLwJ09ndltVyLjcwLXQGmase07aCtTeLN81g9K8Gcbg70qrTW3Ii6lNJ
+/5nLoKJPlb2Vs+KsXnO8Dnzi+JQ22WxZVg3nhEwmQcdxhZSoAn0n5LzLsvSDtiKdjcmo1fY6IL/
TBlqEyWnzLVytf+k4FgPOD3gaknd4LThoHZbu+4icayjB4Zd3c/GMkZqGG4iMkU9Ab9c1APBk+BV
SBUmksFvLBBVRNIRmNAT++P44z00ZX3vE/u3K93OZHSQtlSgKu32Vg1x1W5RbJfcBWAh6/6ti2Fp
FkbgPpJhi2B6zIxzkwbBi18rRSaj062jqMJpnefwdssixbVcWRiB7OKMXZqJXV2a9E+oLS4dCi1y
PnsLa4DRMl0hnm102JBtbwZFIaoZXAVJeyRxzuXvfkJ263oBDRffm14hneobC+HLlslZeRmLcMlI
Lqj1oZRziBrDh7huii1ZIjRJWwBNliTolejw34RepLdAqjXWKTn8z8iVLvHPumiKz/bvS+n/xgVy
Yab967Xx/F40f1kRly//s9su3G/KQq1gOY79z/gCNsRvwrM91GUgpOg0svr+A1/AgicE3XSAZf/Q
Jv25FoK14+mwhW+5nnBYDP/NtVD9tdf+x2LoWYia/ipwS6NQDyjAs2M1a2pZwhSeVdilKLALs7qG
HMtuOZslP1Puj9t4MGDWSMyRm0TPpJDO7YjQ1nRdB7H+FI7XuKDjRtyLLn7TXPSokAHjWetKSwQx
6FE2RoIsIe7suQGNlDvPJUaDF8KgaERiyyX51korDDkhaWR6TepgdjuSi/gmSh5fkSZqY/lZf1uh
Rzw09jy8Kg5ZtMNKv6uJKnLaJ6/2WG4YcJ5rEHnbSsmg5YgZpD+DSoMj7qYyO+C1kJ/GsgUxTZjE
patD4zYzcu+R3GqFEbZvnVdGxGDaQ+Z6r0haepJdutJ+siJKHdrTLrwiaCb9U5lRISayBa4jSPs+
J15lPViBny7zTWLYVT76Z2GNkFkQaNHP8ZShyFoPjHuVmN1TZjXxazUG1dUe0uGU+VVz6qfKPXWW
26CQIoboSVsag2IXV5hMgnwwcPB7YcwZv1Bbrge+YQLMo0tcdMWHlfKWt4OqW2yrAtltkhNI7FST
vS1QYtz1nkmMbzD7e98R5Q4gWXFrdIjIO2IjyMyVamR11aX5PR5r+Uh6o/1qYQdYhb5Bp2JJnH9h
Ixt/478mK4jE8m1fygT3H70UwqQ5rKapwGUeiGZtOnhJnCCjLq26sHzMSm1T8uf5gVlCvc4oQC/o
J8hHS9r2wc+qgnCRnAY6btuTFYea4MLO1BsjtxHZx532H+tGFretTdZUroAbr1UuFmv8wC1GWp1p
7jrRj/tmwDa6M4XF2p75ARTTDJBhSSOmYhy8rQxL3hPQ1RAjWPdEs6Wq9LHmp/b/Ye48tiNHtiz7
RXgLMAgDpq61OzWDEywGyYDWwgB8fW0wsvplZldldc164osimUE6ALNr956zD5E2g/UcVWNwY+uP
3szOai9VxU3X2xUuIWKXw31Saf6aCTFbkDu0xrNos+STiwP7wxljaz3SPAkXVuX4O5/k5nWXu5xR
pEiaGCzW4NysIlJHO/NoSyAU/khDJFELVUT+Scou2BEuRi41j8AbrjrzRNZkRo+dPQKCWnDBzRat
Rs/l0EW/kPQeZ7aNZHXnb6bKDvdtNGi/dIqvL4Di0z6kM9qR61wjJMtSi5jkdFpPhtMSnhWxTSii
OqFMR9XBG91sb5XIUpZWYDOPIQZpWCrP5oYw7XI1TpF6G7FRvGYlKIAJXPCnTqTrg4lE8LHrw/hU
1b3+NOC0elYYjwhXTaevEAuvTtwK7DLTVNCBi7mmF5p5jMHq3Wtjqb+7Rc8UBSO+9UMlMt4ldmpc
ScHJV5PfpJcW1MFRpb2SW069AX2mxg2fminMdmNU9jsUgYiHels1KPEG0oQWhjfSoSkMXIZRq+RZ
0Hw9j7ogdJcYyKsc7XgvvbZcUtGhSIiUV74XdlanuBHc9hbT4dpgr5gl6wTzMeuImpsKk+Sdb1cv
XUxLQuqe8ZSNbU0PptWXWVoBkfCHKF0zsIOKqHOZPB7HqzBza01HN35NUDn/IAIj3jWxgkpYk7Bz
6suO7PnRaNCYxwYaH8qOLOHIw2/W7xxbNleMWLAuRFcubcVMUqihYsbvV85pErH6GofYz/B5C7k3
M3N6bIoku02RGW6rfgrOk17DUw/VoC17lk6U0mX3NjSOeZGlU9kLV5fDzXM15yiQmaClo+hqUZ/e
OoGShWtfjwHt45CwRBsS3rbF/U2SM7f7xnQLeugmKv69Prn1PUrUHF7GWG34J7FSWYb5koumPzQY
ercFGruvUFX9rWEq+zSLzLBytFh+I2Zf2n2PnO5tylvMxIVd52RU0urSd2lT0FH22L1WMPEnomtV
Zbx5Q5iB0ajykJSQarwSKcV9XpLt/ZXRbd8kg9VdLHds2y30KucI/649WZiNTBT6cc2gZ6j3tRwM
cByBIpCnjS8aCWnXUgTWC7m5tcbQx8ofcVJHIVi5bNiNtZFvbPwNy2KYaKf2wVD+VH0wnfI89e56
jXFBLXk2miJ4FY5fPMi0ixcDnvorpXG2E37qvg1xD04ixV56rqfc/iCdCoWkaNuFsLTqbAS17S9p
2QEk7ev4g16g2ucaUs6Cuepi8Md2Aw/eXWQ9vfEQC/mTYfjt3pBhC09I6O6jHRnufZV6ya7rInOj
wdg8WXjlNnWb6BfGLgEzrk7RtoRnK2g1F96xCAeCxyT2gaDp488KHf/GIybrBcOhx1AHKJw7WXIe
TqHFQniqPWU+NhlLN+v3NHSGjVEmcLVxU5ymVCC0CyIAkUpA7AwHsLJJ6jrnoB9NFl04pHRJJ/Uj
NJN0jZQLt0QaCf1nFbpgyFhbI0yziT1e80xwSvPrAQwbxt3LWFjWBomnsTMDt146PQnheMVXVmkT
Ske64U4NZXgzcL18tYUnK4Y408TtWpEbm8sOm0du93KZYHW1FlEwjo+eKPtZAVaew8YBL9lU4Z0R
GvrBVbXYZzRMbrWoxAOlO38L/xCG4oZeV8sZcMuGTXIRqpwH4ETGttTDKVpakza9QKTqXxoe4ntT
ka5Lz5iG76LC33EXWKFtz/VD+EzPiSGSWdTvEc/Itqbtx8jcyvwlyJW6XMlcBAWHhdqMV2nlA6oH
uXsJ897fx1rYnRIMmEcSd/Nr1TugAAlENS+oGEz4D23P8DXJjEXlFtnJEoN/sGN9ei/MaCLjhGNE
4hTmGzGWYoPbRb2iSrVvWZjVIDtpdQ2lisjmGUjI5b/sDWMpag0MiZi1TYt0+kyHeBUcJ0B4ZBpX
6C/XdOX8VaxJxnxhF+D5sbTnIIvlR1gZCVG4UCEvth/nxOoQtIsietqbOck1SImrgSFVpZqX0HK1
UzVDcMJUqwlEDrDSEcyILyaomRoVrqMf/bbLtmMqtF2AFekUFI790XQu1Z7NZnqrBvArrpvpR/az
+EfUivGxHT3Kk4bAH5KgxuCcphLvOoialTY05lkZfXCog9w32awIPF94gHGPE9lzYFsMnGKiGN3L
lMfJSW8dkExdEjyKMev3rR52r70/jqQHVv5LWlf53p5slIsVueHhwvQh3C0r2VYLt9JKot6agWwA
znAWPfU4eqJOip8zL002JV4G1obAUTeiMOpVTY4EbV1Xi7Byu+ivoqwUTGqttloZoxvDtqxxHifN
W4iuf0UnXT/ZWIWY1megmINw8K9098m6zorxpSLd9VGfevPRdq1oL/SEuLfKjJxw66XmO3r+BKZX
81K5ag0rjNhYLtiqJHzZXLaiMB5dPWG5LU3AQl32HoVNBlEThd2lDexwU+dWieXRHc2VmExiYFL+
F6HDnQR5Hl1L29MZSEejv0PPmT6ZRZJuEfa6Z73JGIgmU0KEZqC7V1PvxKrm7PoTAmr0HMUR8aZ6
0fQd9ItRQ9Fgx+e25Ri/oDIeyGq0qWSqSdrwBmcZ6EJUHZABmVDh5T0g2Cgw9DUsyXEdOZgReXZl
eC6cscfeZ/gnpnKspzYS4xSG5do33XYOMlfEraBTpX1tOIJAB56T0RoYeVjWaO9d1zQXSjnOMlPM
MJdKM/lwJDkYjCKFWagov8BRxXtCfYK1AsB484EyHR3Ujrc41o1LwZsH2Mbg30QPlRNhaprjc28n
8hgBVzuNpLp/5h1Rhg5AhHVex8XRjIN0nY6ZuMtcCCFC7/MH4jotmu8GeVu50wJYbt2mxlyWGBjZ
yIi/NWPrLPMiE7suNv3noQfEsJi6VHty2kTtaXgYZ0Th0+sIs/V9ajS2+WKCjVtOPtNWrYNYEmH8
vsIhst8nr1U7G83yXWtowye9uvjKptZ9glbs13UQFyc3bfStq4G+c+rJs5Bn+d5aEXzwpgq/3HNK
aR97w6sWBikWNw5c8qJNRo67xCdpJaPChqAUIPQFfJHvCkbAnO3k8KEa3/7lCYPQr9ooHjGlqU+A
5XCUPS04lZqL8xOnwrtT8hzb2YhBNeDhbuYz1MJAt7mMLU1ufCubrnoXgGOASBOotQNi5CamAZ5N
IMOnPiiCO1rbWIznJCQjDpJ3C/PDIbMa69q3ZU6oMUgQt5DTXWW41UcXWNazjuz0rQO3+knCadMz
iKcyLAyXw6zHiD2oRIlEc+xZT1nMqbIqtRgEBTeS9xwaUSxilCuDeR5HjWC7Yaysowple8MVzQ3M
e2NdJkPDnaODlgpcN/gow0BX9MkFzpnM1c7Uj/0l1KAdwVMunEXnCL6vd6CsbFh6FNRCfODiI38o
NBiq0TnTD06OjLOVmrb1Rqd/ZHUyOTKEsMiDCnpHFtekxhW5+8tC7f450YdyVjp3eb2wZ/0GErX0
WTplcQHgnpP6LeSqMVBKL8mKzDeDMzlfiT/McZo6QqfR58fNSBE13eaClHCoUtFalyDRfWkgSjdQ
/ZzEZPMme2xIZc12huqGKac7ZO2zIo/i2Ff8kmcOWg3YhrTUd6oEKD+aZnyNOLreCuwQHeh9kiUX
ta7NiGy3BlPQRnfIexi1i4QzcqFr8tdodVQm85hKcEQ4jCIs9iIwUd1lBdYZVwPFXZvtaxn5/ppp
uHPvu10MKIxFc2VjXTkUpdVfW/I5d54uusM0RBZ2FikJLIWjxJRlNEgrbjF5gdrRCmqwQTc2Ls6M
nyrpUS8BYgRDi5dTrpwWZJFt992v0ApaeemrmZwuZLbjH1lolXCBw4GwiveZ3vEnSgeExZiYAIqn
Bo97LVjf0TThQ7bibiIrqaySvT407hnuLyNlL9cyk6m0ieko78ndwat8AptK+DvLnrYfkLmPwLua
3rtag95t6IwjstdG60WNGpIiuww5tkkHRFqlDkp3ibGJLYuCOemq4K2a9PgXoNngZ2R1LTsJJzaO
5dq8IZThPqo0/VUDmXCPS42WtYtE5bk34+beJQcZ12gWMtuxJ4SOWi4hGzrtGKpFjFgapEWLnRxz
r538iu2RN64APfTSm0bzFWu59Rmi4swYF9rJZxcU47UsJ2byXlU/TAVqB+baaJsXVtaXx9wJ5cc4
OtqZgbCyFn3tsByNcko/fFbTYwiibwM4S72EiO42LYHcSOa67tyzjX5lGPc6xlE6HCvPwvmzjDJl
iqXsygFkQI2ciTaKoyMnNbXph5OGGRViEvwICTI+DBU8LruT+X3ac4qWDnAKRgNleHJECHWkLsPo
pzth/fWasD2JXLgvmmGUeE4ck3aHk3UPCvUg50GaZ8ueYNiO8GXfjza2X/f1YpDV9DOhm0ZC4Jj3
T10VMV7XkpLcMx+g6nPbkdm+FoNZfULgYTXoAqUQNrgBXQnZQ07h+cgHeMuUIKiQdG+XcdJ5jXVt
uM8cvYDSV9ALW4im1O80u2nWiGOpmuImMKKNFXbua1URVOXB2xgPrcfkri51bM09FnIHbgQm96XC
PMTIdnAynpnM+FVGxJ9bU0tQZxQkRADVkd98OXIIXH6irM5qSN2b2TURklEMMNMnrazxRgKzqjZo
+ZDhVH5G1rduJOTyNDRSllEV6QAVBMSaomMWYEU9+MFATv6Ti630LR4CsYPc5DwFfgy2RGryaBsJ
nSOkOZs20r1kxkJOl1FTyQm+hPXmpjXt0gnL0kstLESSpuXqNwzh4ZUkSs6tHKv8dY4nhDAPhS8K
sKvPoDUMLMDQARL6leUO+ckyXG+XAL9adqBfPn2htG01RKWF8i4QWyeq7bXBPPmpMCYNRCYlOpj2
BMdS6O4szzFOTmZkICLbvntUZuNsRU94Vd0AgKBET5sl6MBhCcN6uisNq79LNYJLorCoWIoJWtjo
OEQJYm5a7d5Oi+kwxBlAbVnMOjVJILKjEn9jJaAaM5tYuUOeSG9BbnX52Gh2EeMJE/NRFmNFDVuw
N1EFT+UybUX2SB/U3SRQ7H+RTab9smWkXzVg5UCWfeIfU6G3n1lCh5QDf4QgZfDftMQytx4SqGMZ
aM7WBZ10qn1l7tkw2e5cd5LvZH6Vt6zF1iqyTvtUZcRpm3BHskZMgLXIFO0HozPN1ynSqq+E6Kcf
s7d8FwTxdkRz/OF4iDYtS06vFQmrrHPeYLBBYPdfNkkynluChO8lGLQ3VWtmvJYYYlDY2P3PPNOZ
kTM1X/lhVi45fJB6haUCqp2gEQCOI85/JV5p7xqF9IjaW7wlpjsYSyxG1WOErv7TDkuJ5G30kZua
MlthFkWSF5UdLVJF/twJqRoeKAZX6zJPwvU003HyrPxZaNYuNOhApm52COmKBJraaeG0EwMtQ1hk
jrcNzDR/cOa/1lSBR6ptBDMLeQ4/xzBMoXu0WnaEhWdydFwMfeG+GiC8vzDBaO8gjNq9L9iZWxYn
kA6F42P9yyxOyRFAx6YakUAa9eD8qEkCDYG02HLdhIhvoPuV7tmQfvNTMwgfJJC5MVcx7bW9WdbD
qTPccI/7USRbj9kkoYd5Yq9nxzBH8tQmAsBqFfIynTYv0SBRtTMIATqYaiJChg6be9SCVIF304N2
U1qCoat06htOHLSUWein57FAD6v7rkGkpqPtiyEe9gGCm20Xi3yA6TC0n3YioiWpZ4Di6UyIGk/d
RP0zpEW0MUnEOfjBqN3zO5Q7n3PkwXW6/GnEXkrDoG3XPn0hklvKfu0Irb0RZKFRlQX5Lq9zeoVw
FenxheqOhVWtafakCFvIYchqw1x3uqgOjaub59QQ8YvAc9NRh7bezgjyYmk2rfdYRiJ/koBGTsFI
T4atun8vVWFsfAqJXZw5EarYjtLPpbO2w+nob/oh119He4rXzGiaNfMH5JS2k0YnNEVQR5lHLiy4
wJDX+nifGIm2tKXVPEBE7y4OVdySIpX7zkrJ227KZof7yFsXUkZnXerJgreavTXyQ+JJEQRhOk0y
MFxRcKgQhV7TouXp1VrtTAuPCVBmjkiaZIHWyhnqxwq7ELeG7QaU25kNxxCrLQRaElG8yjcfCqOD
fjNpeq9Wrtfk7+zzGTwWJsnALgOv+czQ6zqcfMjzbjzbXg1VrtFhT6QFk5axFdkbdlQtOTZKgocJ
Ti0KGGmBsrWj44SRWiW10so7xZ15D7jWl8taWUW6RfNGGJGPJfpnTFLItUIC+Zo1NmhDAikccgl0
5qWDL52dndTkYGvR1D0DO+meifp1HhHc4LLumT7f+6ZVkXEsTeLG3WhoXyVyQmMpkb/qayss4idT
xe6BVg7JRjKR0CubArSdluhauBpoQX9Q3QG1Azrka6sUPsu8wGr+uz04XIKqpWJeD71ilxej3d9P
HpA44DoIgqQWB5fCrLtkSbwe5LbBSkW7s8KSAJggTKHXIdYDxoJpD/Flkvoa7jl6x0iXhyZqQYAV
KT0CvRw/hlC3xqWoSpPefIW6DnakDwwfrXo+7JgR+tsCpWxwHNEg2a9eG+q/9HJyvQclBhe7StbH
T00zonICdDYV1NwiVZw7aUhHHwWAk2lncKtqa4x12VekJrO+GNjtiUehC64+SGPI5dawR+oElcbD
lz4UdbrqPLrB65QLiQ4zoD5cef7ceYXdikqcg578GJDmZhssRFq8roaOJYTwWmcX2EZRr51CSzjt
66HDqD/LRUQRLUklyMs4EptCuOWhaDWOF8Ek5KGyFCaDqY02aRM68DJrtzV+gjbO7mf58E6wGT8Y
gVee0SehJC77hi2W/3Y8mL1pv9VlGn9OdUdbMJ7qGxwFqsAAOJdXVNVCBi6+9rFnCwTy3u7Z7rpz
ZOu4C1hrEIM1bEgt8gotfG202PtqqGi/lNW7WDRajXU1pRWG4iHuqy/cqH28hcxWDgtPVICC6dAt
+oxW9YgR6R1J7sjwj0HBpfM9nO8p7CkNFckvWBjttZhEeeb4O21DvZ5FZjxDG8sXc7LulLzyh1mw
r2tzpSaBoacO8LITkPEytWO9icWEnZounXbIuixhPDvww0PRvePXamZxArTnnCPNO11Xym0mHukv
MqizH4Xrj9fONaJ1Do3oY2yBp5WloxXAcVV4rpnUrtARO3ed3fWbWmso5dqmgkDEgV0ce1WY95kw
u4d2cMxtY7nIRUqndhZW4UavjkgKZg6SrpIBQS0Lcfz7wuFRx5ZKmA42BauS7tpGiMOaaAzYApgU
j3KsD1h1nX0TBto2zaN6E42dtazlWEUL1RXjRcRkqCqOb2gNAT6vwtKT44r3xbxPeKohN+J4hcAP
AayOcU1D7fSqargFsqx2UUIQC6dDlw5/25i7JNEI5RCdeKP4924lrKCtoeXBjggB5SwZNxpwwiKz
ZyquwUxY6CBPUXW0pvPkTzbBvoifswvbMtaIZMI+DhCvBdPFZOHE8HhOEmKVWUQGBNCsoDai9nBW
IlDWWZSGtioZkCQwZAfrR5HNfUM5dPaHp7u8aT5XnAN44x6MKgw42GXdzPTNhrzkyg2WvRZGbrD6
BGmvrf/36rv/B2HdfyfQ+/9RMiL/Me/iUtTqK/jK/yIbmX/kt2zENP6lO66Jig6fpmUSzPefGjrr
X1LYs9/SM4GdCH2OTvhDNyINYi88QyfOTTCw+2ba/KEbseW/KDIRm1j/Kcr732jorFm7+W9ujYML
1CZSEd3InKhng4f8m3pkGLsi6ol8T30HJGvvVXewatTCqzzzJfG6/cBYcz1UISYiFKeP7KAMfuGZ
5jjoTjCdyuBFgW392Uz+q7Qx2dlp2O7nz1xD5ejYenZkPa3dZdVykgtIlV+4cOUKllhEXV0Rr8qu
9Ne4pbODNcNadH94CDsZ/pzG9N4Ma9KhrO5V6932oIqJnOTa8U+BR5aWBMv9J7XPf6F1df8qKZwN
q5ZnothxwbGSoOj+TetqkWJcG/AmN8JiC2g8nW5jbcEF65jEr2TczO4+sMpjliIHyOz+zHJb9TTf
wRZuPCNOD3XTuivRTXizUtN79MhuU1VS3htD5T3Gvnx1MGmdv7+Xh+PFT8Ztqht7L5rat4Z3e8nm
nR05ElC9tSJZUjuNr51kSuKb07qYWCozo8lvijk1aBc5suinzTVG7QlV09XXQ1K5Dvpky3noRHZy
xz48JFbS7XujAy9ONz+8JGNpcu7vtG2D6+COnhn9zCC+c3O9Oza9pVFVWzKj+Ox7cYinrltYYSzO
UiZASQwtW9qlffRhrmCCidVW+fojPmCg3iV6c8s7MlY+BXqY3wieMP0bOXiQ7Qv9aNkTKXmOFf/A
ZWOzMDZMB5+yBw06BSlddNVHSvUVTOYFAyAOggZpEqVVNCyYwa9/vtoS/epf7n5SSBFt6ZLdDAGW
pf/97reHsi2gImwS+ubUrWmiX+OBgUhM5bZp6CAf/v3it2KFUeu9NJR/sntLPhqNv63rlYhXmRHL
V7K1ygUH13gr85bSJkdH0Zv9Qde05qgo91njuTx97Bg7DdXOrnRztiUHLQGGm5C0lnFkTmpEh7Gu
/aMTeriXjGGHVudiU9vflWqs6VQ3uIS5YURowRwuOTyu/AyvUBAlci9Kd0ly787Sg+JKmqnajGUz
bYF3lh+tqKeNhucOSlsnDpRm3vxJ3LmYn+lYrIasPgeUiIidtOZeEU64gEnqrKQizqrNJBSQ+cYo
0HxsdN2ol5I+tBgHeraNS8ahwHYEQhcV6T9fJwu411+ukwfhhIXKwE6Oifx7Df0zxM1mu6I0IuyC
wkxnntrKw/cLvI4/Pvr+1MpVS6VYZP4GCdDN7321NStruNEJnthKx3HDMdJ/9PX00SmdlFUILsrU
OMU+jDVc6vRtSG/Mr41RztkIbn75fqmnc6R4QMxY8eeDTdLROaTQSllA1r+/WAiz3PVV722GxpKb
euzwcwM85wRC28uwnvLgkJneiwih6oepYV6mSr6YPrKgf36vjDkt6S9vlo2BH00iWop5b/kWg//5
zZJ0TgimZ8SYef2bM6VUgGIrLH1hlk1/ZcBX3w11HV8nGnIygXPE7J0QGOQxp7BycYY5jFVmUzvk
MZNpZ9Udjd4Rvz+d0qFZY9egtTbfjGSakAWPcnY1Wfbt+732nPxiiSkwFz4OLmij7mYqileUU1Ba
ZytIFBmn0GB+YtXtdHMbrCyKCIn990+7egTAMkvjZ7OD327lzBR9xEZWFDVH1Lzx3u1Laxtl9aPj
6pD3RaMTRjPflhmhtWtmKs2d6xNtMAsSkSYPZIPo4YPeERjgYZPr6Ag+RG42ohLiwGdQxi/CeMo+
GItzMC67F6ao5VRznK6N+IQacuD4+jMaw+KSo/ZbE1DGIEUAz++86X6gfJxh+yeFswYgj3ZyjWlT
+mh2vl+0Ljj8vkNYpnOne1LcMq3hstqkedFuECTIc+uN8jwhOz0ikRi9ofxhMbf5fesFGFGDEFxo
DglIzNfBkoPcu9gUl603XOtC1RfPh0WqF9OvnLM8ak4m7NV8nWN81mZfJ3Q+6vABdeDZnUlMJe70
c24U0zbt7sFIyB2nZ3L8ODes2tjLVkIIOiNFqG8wKIlTN0ix7wI6QAXTwP/BXmIYoC/+dsNK7lfd
cQyYExIyEd//E6JRn3goe0LbV6WW2+euCgtEzmFzpGFSvKTuHFBPOeta5Y/fFzqEiL6hzTWc7Yjj
mJVYUGDml6kJxdFI8AvXOlFT3lg/46WNgWdH8QmgtfU0mDRav0iDitWib2h1CzFbtwnLONMwAsEb
pvhnOBPLo9eDLe0HMPptmbj+0UD3s22qurn2H2XaGFA+HXMvwxqhyeTdGoGVi3cnXxh1XwFS4dMi
belhhQ2OrKDoVkVW+/tpUuyqESmth+8bxNdHVlnYSz9kNmkntKjFrvPcelf6Nb2X2eKWgACgL0Is
lGFOagXLFK2FVO76Gz0RCQSpKPLdpOSmqpOcjsN87QuvFTu7Y0acCWzmC1Ga8UbyG93GJlx1LV37
Zn7RpopQ2T7VtwOrUpJgjBiYYdFhQctCnE/4TMzFJWBlS2FhJdxcJEy47qEvTFI4p8BYlF1OvtjY
kD07EnzqxTaYLLEITLI3aRYmj7nwrkHSROvSGofb7+qibPPgaNTEQvp2uKyyGMQuKpeojNahb1SX
ri48oIHZuh8HG1Kh/vDP66T5f+0pTMNsT9pgG9Fso2L7612HoXo0QgZKK7qsDby5a0CjhfXEmpOz
0/ZeZ2wveqodIhwOdo7Ow4u0adv1U8dsgKGztPz8Etnxz9+PczQf19wSxUZVtOFqHnKbi9bziEL5
XU5l01Jl7Jxpw4qctqn9kMnwPendZy8oxz3MPRZCaZq375dodOubjzpq/B82CPPvJT8WaAFxHyk7
8iW8XX9zzyRGZJqyx/weO/XX959qx+IhK9zpVKUg82pbb7ey9JG31o+WZLVKYDGYQ7YpnM5Y9Ik+
Hfv5a3VZZxsBLO+OtB+1RtW5QZigYPjhtQzb7uqRcnCQqiM5rErkcx8Nd5af3XllsBUqL8KV2Qf1
9p+vKyeovy8nnJtsTMa6CQ/EsZz5+39aTlx0bLlNi21FY3BYm5opz/O8ci2HNlyGCA3PQb0hxpMl
wLHFD4dG9i5LGv+CLYXEoag/lUL4FwJciTdi8rOqaheHJS0kRN8NwZPa0Nr7vqQR1M8Tf+H5X7K3
eFgZX+oPEEk5WSM3egjo+m7Lkadg0osrnTrvllnZKcGqhBB1WGkKFUtVyzecscO+iNryCpADcafR
NCus89mine9Lq5XYlEwCf7+3YSOgftMm/4ay0yRNJTxaDR0IsBwEeiU3WyubI8UNpE/PvH2/GKX8
jJkSb2JJvBcYDv3H9yZjhurGUuNiOOmdbTcvZ4OJ+/z7z/9+R75fkPNd6UkFa5cJJNiOZHrrnFcU
eOXRcJhZfr/Dxvw2I2YPDqp2j0z3X/HiNndOmdZb+hP2zgua9mFK3pIivPFm6/ffL5k9QbyMM3vb
F5VxDyoRmUMdXVNvvMOXJo6D29mcOJuKzIzYtbfku/s3jiw/uxLNeR/DIi8KKusZsHhIcpvVxC4e
PNQEDyaWLAIc0+D4/TUs9dGhRQG7+P5uFzD/iHKwZ1CrnuFj1rMuzHMOehkD5HFTCpSogqatGRpp
P/RucF7Xd3rC4aQy+eEV+sJu02U071pUCYxaqytKsxwcXHng5rp81zM96BgAYt5F96b+URJFk3h5
s1edP/crK425J0ui2WY68LOYyqvCWLRSZAPdut7Md2hlr6oU5LT001093w4haoNrDlPtFmWOWpOg
BchHakTehmZ486Lwj5eEIqiqpuhkjxkajzgZdsmQNVi1KDLwGuG25v4J/YRK1XaL3ffNNbnhe61p
ZxVn3j21VLyQ5JvVOAGfYIkiMfR6RI+diQScee6yYji+aQo3u2kGwhlKr1YilClUwCitiJ2jw1t/
7P/PR99fa2WvbcLIePn9zcY8DLWVryAPOUA9VHMdadTttRH9fTQZ1n1qf3y3HnS/Tg8FQUBp6Pm7
yYsXVcZTWzo/XZ9ZGBKx4Bo6BWMrBRDwYAesTlOj4pXtmRknFI/mKfOKTZsZxSpQUbIq/aTY1pYT
PozmCyDohYKLP/Xy/H3pYjd4iOMQKkTiO5+QaCD7Lgzf/pRlK/e66fxUeTicUYC6oPoy8rttNvnf
2zaI2feyDEANiiS/dXkdrKWuvrpJMAOgmuswQjw2KXKgsDTvohQ+/nzKl37VbzJXTqsaqOIFKqG6
MNI6eI6yDo5j86X565aV2qj32vjYOsretVNOYuSA/QBzwa0dAGjJQKtXpU0jl9Zm9qgqNhi9RgtW
YLPY/y5ImxIHxjfkY+xJPuqN2cbf2Dh6AOcyaBhuXVt7K/jozV0osB1L2d/1vlffsX1kK4Mwsw2R
jvEhMRAxfh8Zvz/K3VAc8PVFy6YKhbNtnbZf6nRcG4DtmuDETEE66dOwZkWU45LZQfDkBtpdWXyY
cxkXeN0fL6IES9ChuZzme+v7d6WSM8So5jWgvvPDKjohOtokTnIdrDL7nD9AnFbvwkzxSMU1W3GV
+90aPl22Glrc+rpd3FFH+Xe5NURb7AXmUtHUJmo5RwxH25wqcAVMSJx8ZhxH0sGrDTkGBYFxAyPj
LEJV79XilGgO6aVSPwVaw61KS2Pnxjaqmkk/TRK3UeI2SBX0bDooTzno5ZIr2WPFMgEXev33Czri
cOloZb35/lqfGOBRipNJZsfOwcuypnobX9GTZgsuRfwfhJ3Hkpxa26VvpaPnROA2ZtCT9L683ISQ
xcPGbuDq+4HU30fS6dCZZFTV+T5JlQns16z1rIearIgX0xmOfeXK28jWHelBN1yLjwqPOHDbOD2N
ocAMUlcGZBojeBQeW7KP7BvgR1Tswe5fkV4Wj2nO3GaC2F8l2Enqtjm2BbuspeZcXjp32kuzJKKl
KY5LyQpsvVnf61iZadTAc1Eppsw6KMNyHoXgXbLK6AX0TL2frDFaF30hj+2E+Gv0+VQyx00fXQfS
oxnl9o193sme4nCnzMx8SHngUkiTG6478ilRvf1scHmNBnAdk3zbvEadgKWWQ84PzstXJbv4dSbw
92+UUpzarlaQQk71yfPp3HhIEhsMbjfgbdOmGmwW4336UqJx3rmISDc2lMd5AD8YPEnxSU2S6A4x
+u5bZXXhpYvaeB0qB5UCNs9dWdfyWDdjuIlioYA/VlQC88Akt9RL6yo7veqso05tYezbqbafBos/
zgvr+BhjVTrZpWKx6nsPJvSC8/199EFikR8zgp+Uvc1e3TMekZRmex+89GHUJXrzqb6ISlzdIHxF
dh88LS851+yI2h+pHT/qe5pm0wKLA7l1GyVKPd+LU9EN/DFmgotmPqhVRRs3xUO3dp3hwa3sDgde
S4WRG8YN8OUXu1JqJl1IZo1izMgkzLCV3BsJjLoO4CSvD3a5rfundm7ojdCDySCJVJMiY6pXhgKE
UziPX7yzmFrzTXbVj+gzBAftYBMPAXgiNMBZzGO/WBovGLfKk9Na5VroPY+YsDrFHkiNpCjASo81
acGpX5MtiZ8nl359abAunI0BLVyI1K1XX7TJIgZtfnF16zWrExt8BnkH7tyr28bEJ2zr4tKln2I/
DtGTK5hFSQ4dHFf8IfHT4smKa2Rtbfs8C9jO+cT6tQR2+R8V+Jx0/VvD69sYtrHG4w11Pcchufq3
CjUsGyLsJ09hODLKg5SkVzZT/2ZoIRqeUF9TVqYby+TptJypST2pY0/M6YoYBsvX89cIQvQT7PSV
S5yXAnL8MLWGfw1qe0Nl3p7IaGlPy1fLiw2oZL+k9XlFYxyBeufX5UWipLl/FTsmXHnGja+IbJIs
OgJ7leThlPaR1g9aw5BXj0bedUfHjYiu7M1wNflkoo6VBykFRsC9TWVNe8XnEtJu1umuNZF345R4
t8xLlg8Cucc8NyF9TwKc8cDCFQOjMdA0E3KuveHHn1M5kFjs1XW1vzf8/QATBfMp67kwHtamq/Sd
LrqO1XbibyG9a+vOa+Zp3qg9lN34ZOVMDQjUkKu/NxeWmHn+f+xLGEQ6NBeG6ZiwWH7/6OjsSrTY
Rr69l2ylG37q84BhFyIDdhom7kRL4oG1USyA0fH1M9qICyIT0gXTEAYJBtxT5xTxg5mSAkoeCE8X
7DOhkx0sT5fvh4GJnJoGFKjaDHWmwlhejNIYrhpy3X3W+isvRudohWP+tc3jkyM9531CtOG2VMme
unQisJMWNhlK6+n+FoZ4+d6LabJ2jl/GB9eryo9D+4zHP/xI8GXKP3PuZdCCV6ewZQQyV7J63+77
yvMvaZW+ORnTbjE/c5E0B2dwU+XWqrKjNWeDeOHZUimll5Ocur4QDK8ZJ+YJSDGGrSstcnmcEJRd
bWEwOmtGlO5teZksHroKrCZaXgJqNtqUWPuh9bYTgBlu5M+Fa4fXBkHlNXPDN60LHrQsb84A5KNX
sE2PhEx/un8WEwu4t3DIUb9IWIUa2HIRfCcB4s3IEh0Yt+sgP8INp01t/4bVO96TOYUATrUqhb83
8jF07Ve70cxuHQyiXg/GIF7GRE6XfrA4R7z80+Al4dqrfH+HX8u4IAru13YOYEhI+Oompp23IXkd
kbzdhLK/WWLUDlNdmTtfI2Bk0KH2wsXTvoCM2OSxlt8EKOoN5/dny669Jxt234PjuhjyJFuCznB6
BFuljX4FxMxeJ8J6KN03pSzn3b2KMzJzfKHyvCYu+rhV1BlHjb5/hTzJPLbKGLah6DyWPgNAMAr1
cf5g2QZuKw9JWQ8K7LA8nmtT7+hsJWC9LH4w7LbcQnYlEjY3H2MOnyv6UIIKlBpP95O28ptgg+7F
uNTS/2YmQ/6ahWW5DbnAcK60041/5IesMjBLCJWdl78giPvi4ObYyp1hSM9yVi1VM2lLNsNrZoeX
1pHMRMhHXcUI0ACnJe+qPLRubNLeL+/u8h0fAkru0j77E2wPF7nDsevRBlGJyZPGuvuoAeeHp+XP
VU/8aWaOWxFhS47Sgt1oDhGsv057x9zZBt5ZvWvycSIfOPPG9dTY5yII93gP9ctytsUFP3bqytsP
+HvJ5hbeZuqE/pHHxwcWH+5Tiu26ETPJr1PNFYhbTbOB98LY+WIhutrDtxLcc7fuuukjhOn+iwtd
Ftf8l8YDJtfa0HUmJxkI65nPVVk742WYZ0GlgQekkxQby7eejUurJxN2X8f5ic7X+ZYO0XvXoKiz
sIJuR70d8J7NmztvcNFF1OVNJ1AY1zNo6mieYo+ps+7xP0aMMM5lE1Znrfufr5afuYkkI2HZFVo5
/R6ytWiLFRK4ES3v8/2/CEwmh6Dw9Qu+dfNwrxJsNJ5IwGdwXGluDNQ9qBaueOzcazPPuJt2in8+
OZNYO6det25UlX816+CpjY09uiSPgPR0JaqWdqHgDLkwJEsvy1d4soiASnXSfnUTDUM3NXvLDeX7
gPkJokOLQQGva5yVoyBlPL3e34hWiGc5iGnr0omuDKCiqnNol6xPYZAF0ODqE95oNziPnUKKNt/D
aaxhiRClvl8WNgnBThsggthhZuGgCRsVklTMjtIHinzAV7qvyz4427LCIiK84qvHJSly0NvLobeM
8nsrLfb3mxazJA9NZYVn1RXPiakN1yrvruBH7ZNP4XBzU+wwZopDvkonvEmgdM0RPu99FC1GLsgq
ZnHSxiGT2PlZb6n2E35Y+dHx5pBQWyBQmzu3Ug0flhnD30/CP3ATLMpdE/QPI1R4GCznrPmg/HXK
ltee8JmPgA6ABnSoOlBf1RC99PYbSwJ3g07JOTUJSVvY/OSbyspoTYnqvi/Yr/kjoMyZTrlwKtFN
wWqZUAVNaKfjxHqzGIVAPQD7aakrfFDU3I2BOd51Rn8dXgY68bPu9cw1eqxdKypBa9/N7wLGYxah
NRq9+1XahWZDvjr9JFx9IAsZUM71oBsZ7ThOS5mN5sEUrfXWDM4DLkZw+5KSpUEieMMmT2JuElQ7
RJLBOQf4bN3/S5Bzz4Y+0gA7nt6htM32gOFsf84JBFmgNd/z+dRa1grLV4SL0+uQr8lTt/vy90/C
+FdNMn8UFnWfh3zDgyc5b7l/+Shw4XilbtrBliwa0kXKPiLfQUQ31L3RzbXCh6JwTGIQ+XlkJfEt
YxW3dkNGIVTU6RpER3kcpznMRgTpYdl0EZv7g+F4hOYaJmekF9VmqULq0Wfr66Qs6IssDTfZFOrb
MTWIXK/ylQN34NPSEiKwv9+FTFXovXPD3XEB1KdaJgLFuvrRtzrmTsvobsDCVticM6pPFlIRer13
ZrRu0Cq9xxRGEiAACnK3tfMylJkYt3lidEmvFAAqcgSiGnmmiDO0vTmviFw26xSCH/oa7yq9L2K0
mEACG6UDAa8Hv0WxeoCWuJksb63333qhxovPptfqIEQAiPY295Ypbz8Wk/Q3yOuZ/kqB/Wn+jxLE
x27pOpcX0o7zI+gP+ZGkJJLfhN6Q7zin48UpyR3z2q1IwQSk2kAPYtJURFm0dZlDXisnd3ZeHJTb
MaB/LWwC2oOGCOaG8SI71oDViquYULUg+rdoSxs8jERg49ismEqYAJusNEGo4lvHKeemb6TTraaU
YNm8zea1A05JRpoP0YibsOpr91AmIAGNUu2aBkPZcu4bCRHL96eS7/UHXxrJPqrG4KXo6Z2abtj3
tcoeaWPCE48X+TFjFHK57zZ9dO+FYtW9nLZ0L8aHe7XZTCZH5DAO29wLq4fRddUpqUh6B8g1fgL0
QJU8j1AhLD5rhsqOtjbYTyhd0R2jnP2alVgASYnDTUUnEFWGOEdprXZIk77dR7Nsvqe7cg2eW/i9
fLwX8f8LTyvZvTwG/s//Nq1/iX88x0M6CqVS92Dqzxi1X2+krs8C1lvtuIvQ0y3FH9GixZrw8OhY
RNYHemdCs7KJbVqGExqX6rqQ2s9JPCaWnSHAbwjZJ2sOOnKCMZqsaxYSn00yOTF2m7b9gzB0RJJl
/GniEl1NfXoWpZ8cdbcQL6HBGCDqXZtTLw+IpyJsiAgZsV++1RoYwKVD8+PN567dhup0v1ZxVAyH
cTnUiLfjuq+Fv0N/kLDAI8RymcZ0E/+2+1SsibxhPyF52ZUdZEboMiMO7dB4FrLttlg49bMBQfNs
QRHHSRCdgSRwXiJPZYxtbcj0xQdQHLHwNI9oQLmc9X4PhbHayXlUZSv1xQC99aj7NRqyicXDPAVF
BZkeHKG/OlPev+qDBpHSn6xjmzrda9VZ0QZYSHeLypjxYMpyhmG5lkhY3vOgWuuTaJtW7M+Wu61P
2Qgs1dmyydQLcZ+3a6nDU2be0uq9DE/2rP7AAFascmkXB+IYmydzAqjvctvJ3C5R3vCkZicWXZev
WszduzZyRw4igAf3G6Ol1VxW7zXEnJU0dQasQ37RXCN9YaaerKAq/CBFAzil0jMi1btyO3HUIcbR
bmZdm48UoKhFkUlEfuFcg/gz4BP5WrB+71xgPVmqvjdZP34KZNKSRY+/YVGR9SHbhnkTyu07Cd5G
xTpoFnvFkgLz/tk7/cCmQmUeXgLfRZbMfyYAE0f5olYRTiIveAwfDfDeN+SIzPuIJ2UTcUliI8e1
KMsDU7NZiYXT5YDkn7euidZgDKxLR67urreibL+8O4ZK7A0akTmQzWZwkpWc9ktdayelXKugLY5q
ctSTZ+FaoShNviU8PBGGgQHpV8yTg3TLIZGsMGLbh6QfsYgsu49syL2LZTnJ99CWX4h2g8NzDXOf
OVEeSvOyjHMGiqvAyw0Io1z/ZPLVm74Cubt8WxptfySa5Ki5Ac6zDloyYgmOdA041LFxGnFu5+F1
Fo/2Rcr0mrQEsC6VMsE7R9HqeyBR3LWJ1T/SVbX7pO9wVrbZzxdKO+YgYJtYKlHs7biKifWce6qq
SexLUjeHYKn2Gyt60hnCnd0xhsIwJGdBosOmcobn+2PPHsyHiai1U+oG1g3utn35e01gmv+fJagz
i9ocHdScbi+Pul9qgqL0Cs0tC42UUvvrovlxPFB5zoTBNpS6YFTLXo2jLXmkuH1YdkGjQYHzc67R
Yo5blDqWW3kH/pZLO4sFlh+ldF773LeylSh0623yHwrP0F+XBRIZ69xsrr8r3Eo89eRGPtPREPq+
XCV8wIiqY5f5XhZDzPHF+2WuAQ2+2leEdxRZFR9iG3qMZIv+7LQxA9/Biy6MVrBkjgkzgdBZtTnb
iaaI1Xr0qnHXRfrM/puem8D31/oIxqUxrbcsr4W3ulcFkkVEmoLc0efyvk2j+FrgOSIfa11phK5O
YcD6cXJuCVv7MPKyr5GmXibwGcCe58YNmg2uBhBc9+53WaAOPJDJlPsRgg98Nw1Ap++rfo35+jrs
u/o0KkwzqBp35NWtl/67cfJ647Lx3yK9+tnDj1ljH5YGQs5dhJu07q4RElQ0z5ptEicPhhHrT2FX
PJp5ar2vM3lzUQHZx0nE4XEZ02MA7uEKTM/xEA/PpDAdliLjXmkQonefM89/1vJHaLFWbHOa2gMW
UXbd8pvDgQg1YcLE31u6sweAZex1e5L7sHf1q16MZDM4xisLpWyLD3uCAj73thxckA71lYaph325
gdZsvvG6SHM2hZGf2nRC0XUfCmM+qUw17Ma6z1ggmdGDNuJeNmLwaWg9eWxbW7XcktE4eff7Opj3
KZknNkhPUKLOT+qsw9dINKXYtnVVXh27IjdmGlWzLQcVA/PN98vOzpjUF12R1Ie38kMEDXgl9NF8
lKx5d2kcyP1d9pkKorBVTNAX11CPsshjthaZBD8TFZB6062OgVKUCmXIMhaznZlA71fvaBofMtiV
V6AOwzHW1NP9PlIEWsQJAW+h4tAKBtfdYcQI1g5+eUZo1nS6l0nLRcTzId53ywxRr9Q3Wh5vR+Ym
1Aq3t95bIbT8CTdqht4rlpKnKeEezVrTHHVgmF7vzGIC682YHIJ63N5bJkMn/qxMXbG2cFKQdlbM
tVb9vpcutIb5DsDn9a5zgaEs3Y/gu9SQHf9WvMcYO1p4kopwreVFtz32cXMl9venlP1nvSWQ3jIJ
99BcEzjk/TkHt81ujGoyC4hahqPZWWW5g+WX3HUOWhH//HZ5U+nebl2WHsqwiy/aoGgohgrciStJ
rZx/hnaTL4c5JCKaUsyOeT6eukZfSV9KCeepq86Q2oPVpGVy087fOpNK1hlH/iZ0vuCria8wYpBc
uYAMqFO7YTrnzHUfxio6yaFun70+e+tl2l4s13I3daP8NWHGerELRqz/GrMy5LYBmA2PE1OfZy/B
BFX872+b+FO1LDAL+BYaTzELYolV+r1MtbXMzapGpDwZ4hNZFDWTjbQqTzHM1bkFathkntFpfJl0
0qtHBIpX0UQfitT2bya6GDepHpYCfnlRuLXsntPXk36IYReJDxGw0cPygtU14tdHOYYUc4LuXeVn
PrT8LCfplKvly5IMuf04b3YxI1EmQgWm8zHbfjtywy7vJPgrfxNBmmfkb5Bhitl7p3XYJsm25Cmu
b/8ZEXVm3l8iWnXdmeybX8cx0orRZVvl1ee/v5H2v5SyMDkth8cG5gfP1d0/6v3WDiuBTjrbjm3w
TGhodq2YClz9+au46b5nBib25UfLfxR+bSGItCPasv+5N5avGr9ivQvxK1Qt6rgiCNgPYgLoouBm
zJvB5UXkCDV0NPsdNFFwHbl2tZgh7WejkTSY4GpC7hoE10hdyNrkcPWRtCgNSk3HpmxkNv+uC0Kx
rZqs2SLvOrJp15+ykSmFg2zziYgY+P1tkT8XHUpORYbgs4qcnsAizfiPTci/LkIfiYht+jSlEBkx
svxxEcJPFCKwG51ho6y2y3AAhJ9OYXgEviIfmEIVu6aw5IMSZIUkSf2mEmIOzSRXEVs1HxFlylR2
8OXG03UOksIUOroMTUMd2Z/UXKvhSR82RKskO1ZFcjt7Yg46T74PsasfBJj4bcINum8ygRbRjW32
7rwYEhEsxy+/uMVgM4dhshxJ05BhxDbsFwbWDMUC5zQi2MZPq/0/ZWlr4FR3Zqi8bjHdtvVtkakX
I434n81ryaUp+PtVOBNlf1spsQ0ko8q28e36ukNf9fvt3OX2gEjM5p+MQ/eic5WRt/xDB7yBrw6r
W5wm4blkubyuscmu/CLoH6yBGMtgTDUO57pFrjSMH1i55FtifL3D8q2JDD3io9uKVgVntHLXyI53
Bg+K27Ifp5dhKa2LsyeVOIdlVL5OCbnGwsouU+F7ax5xPW33uDPrqn2MEgf9ptO0z1mos53soaf9
/Y0w50vm190aZiQmIGxbqViZYznz2vSXmlVHpY8/l71LWkXUpvMGqcZPSQmLcL/0PXTJCiPyOLjj
MW7S/iXIa2ARemfsxcgDN3emo2701LZD0WxjzzoP6Rhg3NX5TfM0fyI7ZFORH4MwUaEXLy3zP4wK
C2z3t18B15bvAMk3Tcs3xQxM//VXsIpc5NYw9T8lYpGEf89MR2eQYffPy4s2GNqqDjsTFCE/65Jm
eizMd2o6LkJ1ww7jF4ZM6dYK2muXDhhdG2/VNnp0W16UX9t7Kt6ciGOtupSDrvPbuZCZQtu53l+Q
P/KsnorZ0RE83Wfzsg+mu37DFVm+rtOq2xlN628b01ZniFoMqWKswyUEuVWmj/WnVK8g4AznorSb
Wz0P5Izy5upTDlj3ERIL6sGZ7x/ogb2fKmU/IK8qzyRp1peBaulsOpI5cG3Wmy4e8scGJfTKmWpJ
j4n6IRaowFjSX8aUhCyem2hIuuZgtOXx79cVE/c/LixhcDFZOv421+a6cuY78JcLS4tKVGk9yX15
UzOm7lh8ZoOP6cMxH7tOfqfnzekdJIlhlphJIT0RPHZenxtDT4+e29dnPUTL6UnnGlsmUbCigfTN
NgiY3PxyBhTq3r8ESqVv722eSMS7IYqDvSlQ8VRzORfhxDZl+VHPQ3Vrh5kmFsQV77k5fspJLiNQ
e50miALmPJ5XU1mAdHMiQDp2BHtLND8Xs04H/iSZxnztd6a2KqaB0cvcMJF+yjDQFSTtOuXXsrbs
I2tF42Fg9eCDP1gt5WqggR+Ih8I+ikSKp1h0P1Inkpu7cWy0+DxVTFSDI9pHau3hSamz14jgnLTZ
8yLFaswpv6Ww2FkkY+pDLnJLFO6KpU0njTjY+ezRNj5Ro293JcYYXaNKaivbtortUnjE+rSxDUSC
dxV5E+KVXWY78AUVZcI6EW2wW66V5cUzvGYb6MkznENzp8jhPSVAqw4D4GFQSjVjXxZln7qR374M
GYDMSJGXsDmAZxw/RUhchTKNQ+4jpEgTUZxCcPa7aKoelvOgL7ZD7MuPpRkX77SiDZ+D9K1G84N5
K4BC87C0KI1k8Pcf1+ec/fnbg09QgLBQseYaGOKs98f12Y5llUGTosrHj3MuZ/PI8jmlpFNf9Sae
tjTrOrKpeRLtWySj+zAx1kU8UictFUiYMyeOAzO4OAG7S+hLRbqrYwSzaWy7F6ejS4ymcF8XQHOb
qYDDD267iO3XLJ8Bi7O0VfPFtEegRHxkPcYbYomdDXhFPAFxxAk/z7ihXXlnU58kws7mfeqVJ8T+
l6U+z8b2pQoDct57a2fNuSxR1dmPy9ayUwRBT3OWOiE2i84YshjhSQCloQzRaFmcuUT6DTVWl7n/
TqVE6Yu0jAa95/mPlGsJ6jJBIh2J7qlwniHqaRCSLBWv7l74QfIgDS97Uk71hPGveV5e6oELNAve
V0CX9qzDxQt2zvKkNRfIYDjBybx6A3iizo1r4gQK8xiANl2u64OLHJlSXthmaReHfdHGcHCnbV2i
XPadUz2TKTng6s/S15gVEniv0fvsZClML+hQaXvQ3cl+jcu6WmmkWj8DGETzPX9VeObu79eQ96ek
iMebRVaHhZ4f55f+p5PR9WrkrlpubO/yhSYmKnTxzwTGE8n2ybs4tcQR/SlxNrFWP7U4/xHjpSin
vUjtB6s27hOeKddL/pUzwXT+mZNyHi/vvchUevV4Nq5h0tV7IXGRyLpKSWi3/C8mwGS6JiL5GJNp
GxS33SFnerseyQS/aGkwPzMNjqwuelFt3jw4g74HzthfUDfcRNyNZ+Wlv75ok0IX0En3qFUaB3vi
jMamjz4gsuWCWWabXL9fnTz/vsx723noqyHhJ+IpfRiRlS0DwKSes1xnf5hnTtY+Tzv1gv2JJWF7
5tePz0bW0r4k9daLY212TAVPLoTIIw9VvP5u012Z1swM0eKRNhOAy5Qbh7puj+Qw5Mg4rfqxYfQ/
MUPe9HCvVnXplmugj+2TXhRktLK+Wf/90/73dM/iQ3ZZ+FF3e0Ci/igZ/dAJptZ2kCuyIIG6C1JT
im6Lw+kFZER97rIgvd4f8AbrICZ/P3ItsJhRiv618InODGTUz7FK1JpVcismhDo6iX2YmU3ZXluo
3VxS5CPFjKgt+Tk3Iu1DZIxXw8RpuswMRuHDoweA8Pff7V9NGaMABBTEujhYwVwqqd8P65hER46T
vN1Y6aRdYaAMT/w734SU4wdPWNpu2kVJhCZVGmArWLp20uqfnCJ7rh3GuhszP9t9vKvbbnqRmhmf
c1RK68qsPy42u8Vw5/fSO/sWhcl9Imy/Fp7qDvAD973WoS1M2vhkVdRges3IYRkAKq1kUD/bdkxE
aNdKQ0E6a/cR7/bEqr5vOzTerZze+3VwrbLoZVn+DSyPVvcVuZK5sdPs/L/ymeDr/uv8sDHFuoZl
M0vByPyH46XB2Dp4beRto7zZO/OTURhMGYWOuT4sa3Rjdk/DCIGvHz08YlDEKn5hDuQ+XOsFUWeC
YNpt35BBDnd8jib/gMAFsXBnF8zIy2mHDHdEw8E2g10Mtb98lHGBdzlxWK8n2PPmvoKT83tVJSl0
ffzi4D9+GvaWZlgfw2xDxDHVam2wQGEXtpNwNB/qWjyjJjM296EYuenmTsynghlMFElGsAeeiqPe
riAX0XOeWGSyzJQHjuIWDA7G5saxMWrPN7mDf8xexCNWNPVA6KeLleUHbJ71kQUBpg6eI8zyQvlQ
tHb+ZD8xNbmXawQflB+kzOVqnE0E9wcpi3BnTWPCfCB0fixiFT0a11oQbVyYBmNcWm8yMTLwUyyw
cp4lPOz75imN4bQW5HI2HKOXgchPvfCCiyaLa1In8YtbDCmheZu7Iget8TZSHIn/DNkLPX9yq3gC
EYwhsNTOi7hDFlw+ue0R6cmJvZhRejLgA0w94prbyBL6TI3MOhENaYwywsZButzK6Br6+lr2HBBl
5etb2GjpumSsuTOMRmzdvFVMVWNYarzXh9Lri9PgOhg8pkHf6LlpPi4vVihWOeyE2z8/iszEgCNm
pQcI/9b9f+YlQ7+zq0RfJ5gWNlnTf6dmG5B62cYuGqB5pXo/3Wx9zqeMop0939tdW5zr0gpehZia
gyb8jj8CrnM8xS9wtE2yI7LuiB9tmZpGYs5FQJYDM67LX9u2pI69Lkr05a40adR+6oxDU6UbTQ9v
qnKI1J7veAQtBDjWZBbBIqwPZO/CWGsmeza02NuqTv1TANwFv4jam1oa7pyEpFfPUnjDRkL6apVS
IsTu4yBJOa70IjlUilk6nK/vbj4MV33EaAWIamsUrXVaZFJxn/S7xs0RpA/ujyIU3s0aGi6CWcse
lE5z6O3kEhPjcJ7sT9GMTghGE8FeO34GueOBHoy6u8xoWRVYI48mjLqPkKefdMUAumvBWWosD/ZF
nGGMygego2SHlHtup/CLlgxvqPHjL2jKiWXSx4+eq65aoVHAlxPayPlvW/7e5QUo8UUS6U1WwOxW
Vn2hHdFPHS1mFTcZy/xGxqF9CzLJJrxX1czHbDZ6CHcq7LXw5MLgfyg5jFfpW9U6zRUDfwIzw5yK
s0U301LbfXDN7rvg/71eVAwddPNyEW8x2/GJAC3GrWwQpJqDvDR+EB4jbe4qHG0vYjN7m38jZH8M
Avzwsx6m8Zc66a9aJNWJd/aLijzQmSHER80fM7IlfH+/kDP0yUSBAFcW9qaxK+0hueaELlyKLDI3
3LTRaXRK5uCtlTmnZfGJoBj//L3oEG2zW0weUFndUwvGvrft6D22Po/KFULfKPNXcJhCbQaI2iNA
lK2h03g2rD8PJSC+FXzP7oigyLUPhmKutWRBN63UiXggxXXEjkCVpaMvskJZrVhlj2cpvsTcMNhy
iakPzQpiCvl2de6pizWRmYz+9F3i98NWR0lVjNX6H7n/8pXb+0cIr8kJL/YHA+M+ycuWd0lM55kp
wfjSE2yKypQtJg754r9Grf9qwU3HMBnwUJlSp/Js//1UzzJCNxCDKTR41ICzKALmemrjx+98n0Gm
8wX7M7OobjSOhHZY3GLOvGfF10EteoTKAj1c2ApTdxzjLxy/C4kB2o09HPBCrB26dLDMSTSsMKZ1
kISdFzWiLc6cpH11lFqnrruCQAc+WLGZjfPN0ogYGXnDTlKEsFfbgMmzy2VfVYHOciUWJ9lNWDeS
AfCoPtksHgdpPpBjuC+4GC6ZKdz/agbF/+edQghNDp8wbJAXfzaDDswzh8HjYjbB0JJo/LV59znM
vHhraI79sLzobiYeGEF9MBTHYax/jHq6mI2RArzTg/gFJnlznJqZ3ePl7VMyx22b+rC2iqj4mHj2
iDyEMOXGcbfQd7unyGhfWCLEX1KK6lWXQbWfpRNJYDu7uJAI3Iu2eC5sRYhHPx0WH3zN1uoM+OuJ
ebRcB5aLtiLzPXZvvg2SbjKuVWJEN1Ob6MkaloOVB3Bh3orY6YxLHfVnJGYNEoT6ZPfJ+AirUGz6
HK/b8tJEpGRrkfkpIBzkmDeSkOcKalnBkmdvsT1Y5IFISAwo26rY1Jr/Vek1Ic+qlo9IzQiOcL7d
79p4YNNj9d1zzT0Hya3bhTz6TyWi6ippknWXHYkL8S+NCI3NJLWpoSlBK7ioSxYpcJgSHDxG1bod
yZ4Fe8ZFMLswFUP+YCLJ+J9Jf0qk1v2vLd3WvQxgjK/3azNu1Pu2TeWGSXC3Szw3ffOAG8CqZJyr
xf7VLKhfHb1Iz56fhFv86znnjsA9tTyF6yxN729h2JaruNVmoZm0DvoUkXmogaFrKXdfql5HalM7
1UFGXnoAnG6S1q1GWltN7BkTEAbTod/NF5GZjw53g3093mhqH8WW/EWxWzTBOpWGeeN3FWsCJ5CD
zCeoDhSv7JJn30/IwGE1evJZ+ey1sDV2BY2iBnTqQ4RjlMbUQbFnlxQw7B2Xbytbfvt717CYun8d
vAp6XyHIu4KKZXPv/LHKGatx7Mce05OrdyzK3a6lZS8+DsC1gN8iF4UaWpCGC51y+TZyJasLKyMh
SXqzYUM6zqUZFbXaDGSYCI6EoNZpt6ImISB0QZJ7aYgMwCCUS8jyMW90EmN9hoHlWJBhPBveFFM0
SiNoeZ0kWyyPj1ZerJmmTNu2D7L9FE9vflo718WU2dQcQHcMzSD61XIeWm01ELK8LSAK3i9vEsLU
RvPMcRvC/Xz05XRddHvKdc6VGLtz75s13s78XRCn9k35GccvqgzwGKR3a4Z3Ia7Xe2+c4h57hInf
pg2q8QyYEVjupMuPlQZYstVktB776bE1reA/Hmn/7ugs2lVXFyhgHVALf3arxKkNneOBfrkbrBs/
XP8z3lq+Wl6Kkf9JonVEbbaKNBD6ln/sL1YANRE6bb0d6W0vyknLjU9iCrUM6UgDp4PQIn/fUqst
7wN6TesneMWa2ufFqVupcpND57nCJXgwgtg+t3NCZQEG/BAhPV6qrLR30nfYNH7uRcitfTKGuPqI
JsxbicxH5TRF7pqUYPsJLn8LNQBL4P+l7MyWIkfSrftEMtM83IZinoEAMrmRAZloHlyz9PT/kqLO
qW7qWJb9N9EE0JUQKFzu+9t77enZYCrp5c+X9T+mbODZbIvJEHNybJzK95MdwaJKzYTfrtj3EIJs
TOee+vEL2t4sfiwg7EBKZVna62ZCgDOKaXWnPcLFEtitFUsklzDzkws2nuRCroKMS9pRTDM9nT+n
FH6zmrU2VBZ9Oe92bMRIUrMlR+evmIjHwoYRfAqMgDleP2O7ITZjd0PrmI6RHoO/1f341YVtg/dx
qoJnZViXFM+s7+OHtIK33GnkJ3nnUDIj8XYkYwhDWPK3DT0QbjDkvhtOTkFR5Ol9m//nl1P5P/Bu
KK1IZIgnlo3I8E1csLW2Zm9kFuu78SvCBbAO5E+tkPONMxXsKY1JiZ0WubNnyu9J7lgKGiTxxgoh
rbD1nVZa8rrAuuwqJaiZ+Rq1BYyi2R8sk91bzzYpYTMsv/87QurAmliNDf6M2h1H8sg0MrGdj7mz
1WTgTJnLmUvfUXGWK3U4FbW0Jai34C67kEOYZILLcD0jW/6+Kc0fFV61rSzL4YHkcjJyZ+F67FHn
7Mm5nCQdZYUBduHZGmjn5TlT3+3BS9dSV/RM6av2FjejT1CfHEVbOuOaYKK6vKMzuIOd8pE3S1rA
+K4e7wYxX0JhymyruXLQohjJwDrmpGPCT4lPordggskJ6KSmn3TGeTfNSCHfzrdsVSwFYbgT8nZ/
asZyYkUjvHNEvN7j88bInWy2NTGVKvWQkaBU9RwBZHtjzcNi7pOcVTuZE3/OqOBvJ2hopCeFsDNl
etaDJ0FOY1l8FUq6MZXYO3F78vSIUJUoVnrOQMTrKmnTZwN7iNkEWVTK7/u92/wZkMM52V3KNdLp
dPjMBtsyYuJ8z4vUZejOK0s5HZgHybv/erwp+h0HkK9kKAUYqC82u3hPBlXeYsEgnmoH2n3qHAxV
hdA9KlsKlQbXz7S7CCtJhYoP18Dr7g+hGzgYzxmikbOdH2aVYJZnOwuYtYKzFzmCKfO+IHIr2yG9
dwannqo854Aw5siXQnXvQnQOUZ00WvZ+ZJ3nPH2hJLJLHtFehzvxlxF0NIj2Y/N+x9VSA/jvGRdG
XbrjJA2dQUjvgYAGc0+btGO/5DY6/fVzadUXGAB94i6rIYw3PhCuI9tc0KgjRZjqv6Fs5onwf971
nSl4onG7h9uoETP5Ro4CvSzo2elsd4ricwLYO8qvrKRyyhUtBWFCrvwVCkQFpot1sU/1acYjbe9C
E2/F5UTCvmpm/3vef7aqUex1G4A2ARQ4jF7zlCpZxkw+yy91N+wc7BhuK+vGxi8k/SmN60uH1roL
ppuV2harv670BqW5bAr/eJcOi0G+A5fmt6taxw5OQkuBVBf9nEcSkLnyo6Lrry0oFPCzgg6ksgcM
Nj1UZW5vhqz/BX6sXAVqfVAaUSO50X1MEUSnu5jDxnMy9uMZtM/GnELUYygeIR/b7v3iYOPWnGa3
qeHjvTEbsFB/Xlv/gd3BwkCnt8zLSRZAJvr23yc8u1XoUsmE6XZd/cmM1XvS9crZeQbnrgEAz5Nf
azXII3JUslm6JIh7BlBe4Br81/b64Nkb3SYKSNVw9WCVSkkeIC1XPY2IZZ6mj2UeKmvTyM2lEY42
PmBRbr3JSqqjUtwHh9TjkdoC1YKdpnpV6FKYne+2oGTSAZ7ixj2oeFfK7D1xTSqJAAJQPKOPewKF
5m5yd07efeyn1YPZC1pBpAyAlzGvFw7jiDTy8FrV2i+aGbTrn1/A6fX572tZJxOuy0xyZBUb/Ldr
WRW0wqWmZbqjoqVU/JBXHzJ8hyIdDDd1Pv/8r/2DEjj9ufBZEDlg08zb6JtmjPWNil+Vnczd8tck
+WeIcAGdQjfWnqaPl47mPgq1b5YTPiD1+EsvKsEym4q0hoJKR4e3qEJmwi0Gc1oxf9sOBIx5Q2BV
9m3squH+TPWbnWHD3RkCrb+OEz8DM2+1onX336RwRfnue3bwc00TBOapKjXz369CThaOHDeRB3lx
6A5jp5fgQiyme3XiplHx0kqwXGpd20NeT2HxTNjPqJOpXvf7/Dxr52zJQ1cTjrTAc/NwHypEzuku
XBj0yc70AlqRrSOm94XZeI8FnLjt3UJKDGLjMUQ5mkqOMTrRezfzg5jIRlttewBJbKZCuVkMCmOb
0URoUAfcLnJiDBjO/wfZ1EEgJBSuIsyDnJ3HsxrH26mh1N4k9IPS7ZFetAkmWXX9LbRiCI5aiZ4q
d91GaHG/mIdi8z1Uxtu8gtebroG30plqNmSMml4+xlzTG0cL8cjo3u3uEKaz4AbAjoZOdSpipBT5
orc0Od93cVnXky6Zfsy+5ijRtIO2Caeneg/w4b7alWb9K5vc4WMZ+KyKmIGT6WmsaBfAHOYuSMzq
mTjwcj7yVIpf474n2zifcNGel2YmS+rCaO1hX8Rkj3xd3s3Jvnmi22pGvpzH0YrVIAIDwgHooTCR
UBLm+a1xCsbsZRbIGy/X1rO/674PI06t7VpAE46nMwqoIHluFC/4CK3ktRmHej8TayPt9c9vttn2
81/vbbytBhMAmwE/PUDfDSh+7fhstYp2WUF5PKix1W69VlG3xDdpPBxuREud0+yfT1/0qLNctpzG
w2ipWywn8jWIVd1NenmP4Sd40eXRJzAFb6N18mojl1CgGjuSXOrhww0+g+6REovuUVjFggIA+zo/
iwbiP608iZo0VnaedhJEEE7zR4YvOAzHzYDGbItjN55IEUvQeqK/JjGVUiqrOECE7qn8NMxFRNXq
Mpq2hm1YpgfHbnZxEeSPmV8c8qJXr1xf74YddqsOH+FJs5ng+mCX2lI4m57o56LKu928MelrkvBF
S2vuhCdhhs4K6NTvJLuZ4NdvrTx4y542u7Of658Zvo2DI/d+4cY04uzsONxzJ4kvTSG/3KPtWjLV
H4SMpXD4DK0qrjL2ipc//0XV76s1ypwO1ntabfAbqfPy+h+WIiuSrCAWlnFHGlIOakDoZDc7wK0E
GArI6fcYPjJs1L8MPX3pC+0hiIqNMd9aIq07GjbYL21HW4L0iA5oPA1Q5U0Rd5eIrqR9bY4fQ2LL
RxQfyJyQfBaIcNn/700bOqxis/5bnIeYt34/miuAfXNPiTjPGJ21m4FcdxBEP1IWUhX82e+Urmgw
lpHuQeac42+DdHSUgeT4qHsHlTvXgSwuzVDq/TNVPsoHn8Yytm9Psh74SzLv60Z3kHSJgc+D2Fhq
+B5IHxEpNOhrQT0Mi3uo15ZFtGMGv616u0N377r4nBdytmAoU2zkJjJWjo7/sENsfu1KrTwGptGc
ZkG3B6WvpIpPvEBvPjzGjZkC8qXXRvKimej+xcP+T5qipikKkjn3bnLQzvctqN9q4+Sl0V3eLPky
MBouBBNjlumnG/qxvGub48WrQ7ExOcNAmP0fXrejd2uvduoHVsJmSRhJ/oix9+6lCeYgiyQ7Kl5e
nbxU1c9xlZ5hYe7DhJ5UGi/ZI7aOeZaydThtySkwOmLcJgbbe+O/eA3s73q0M7nnLFlXoc7jatS/
HZnjzNRrXaHa+37wQ2XgTsr0++gFEYWq0zxY6LgQAqNuWbMDcdWrATcvhYz1mGT7lGRnaPqMRMcN
Ipmj3+Oyhm5127xUCNTYCYNUz4/cUNhwUUatORmEuBYjxK4A3e6FLGXq+rHuv5BtSd1IRVIMsipe
z4lzPTNWvYza3YXetbMtwHqF7Gxo6FnWSRFujBZ6VZsozhZUHke5hoa1KqJMcADQFNeqfDHThxZH
8WMVNFuPSfu5o74mkVR4dN4jxpniRFf5R+U7AGl61cB/ALKhc9LbUGSGm1HrPGui2FsHtzBbol5T
jIfNES3K8CLtXJxmW4HnSR8ZsCzm44iEs3pM70lz6Pz0odcQdOMo4ww5kYtK0BQwb838UklLS/He
QuHbZ3yh9vLPK9k/9+0MZQyTuxKaAELT9xCGNLBB1zjp/qXOEewRJ6uBsOeNFfbfd6POMOhMDyHm
GKC85OGB77fUZln7MSzDfcAka5EkUn8B+Q+TQDG0laYQtu5GmoQ5hYZr+IkcgQydIF+dJmfJrkZ0
dNwmXn+Kzai6MMBNT4Hm7KaDPmYzU352ShhgEUvUpgUxiJ9XAhUJqhku0/hicZWcPVo9sHwFHxmk
Of4OAyrdOC61ynBoEfCxOvmBcjT814o55pV7ZPTwLy/ed+cFbw6o5GAQMJpw8Pn+4gXU8jAroYeH
oxz1gdMxMBtNqgHmm4FD+ckG9M9nYESNO+Br2eO7ws+vJtkma4NVVObFsk1sZc9IqNnjximtmCCM
ZT2zYxYAISiuc5JOeu65lRzi2LZ+ck0v80gNAQ9ywyYkse78fHiz6P5a9fAvdhWsfcYA7L2kQsHM
F5sWN2eOvvnQN8t5g64C1XJV7gzEXwl3N0n5q9eoT1Q73AvCu8GHp7GQ5tr7U5Yd9V/WzX9u1PGr
AChnEogtlyPIN8+jk0ZgOUKIwrOMYFhdh9Il5+e2sMLFkGTeS90ZU2cM+1z6k7qVkDnF+X01HMtU
tvgFQxActa25nHPE1pYE9rZKKCfFydqVrW3//JdWvxvsHH5e2wJRDdKMYeL3n7eMcOyOPXJImhFH
DSmvuUDc6npVOs9P+i41L+VAX1qZcRaqxbCSK5uKBOoQF7jy4R2l2iZ3vJjQXuDt5wdb1pJ9AJJo
3iUbIaWKXjuYKynMzHUyhBExHk/5lxVd/Z4fmn4Vh4g75n9cZPr3i9bxtMLCzVK5Saw9WKyHCzHF
trVWfTdi/2KHxd7zJkRN4RXs2uXu2VeIukbk6j65yWC8TT9G5vzLpoEhEcWOsotqbkczNUMyFXC7
3r9Z3qzpNvNfW2gNGQD3BVkzjdjY7PH+jw3XiGltrFLNc2nw0/fzRFzC94Rrjdk4FE15aSKm32Vb
O1lCNXeuSdvCxWZHsESo9Sa7Rbshd40mOj3NFdFt08SkeGE6qklmP2xGHXD1/JTkUb0QhZCYOMBe
J95IDFGyCR/3uvoVNqI6SAmDQAvTnSuwNE7DFucek1bHAva8hl/iDtHJN7M9qpO0Q9mXEByE+Www
eUaW7WgCk5jZ0FCPN+J/Xaux/34/TDnOq2rkCUOmmlqJWfrsRPiqUCayJbSmjHIsb+bompR/BvEo
b0pDEus5snf3B9uZYrpKzICymjJvzfQA8Esc5qfzR0P1L1rGPw88BoNrRdZsLLGk/L6P+80ipV6M
PJ5ryzVxhhSQtVoF2YU8uXSILOUDl4e0xuAVM4i017SNjQc9HMJt31o/Sq0uyE5b+QEvImc7rVe3
osqcs8WsEdgpUzCcXpwOh8Mshxp+zbHGvpjCTi+F0CAOJ5KHjzogHkf9ypbDTHqK1bhFxw1JZYr4
GgxdjUZgAFBT6wV91tJbrgWfeun7WzJggJHsyb1jJV8+qIB9YsHI15TwHPedelMTT7iSDbGtzosH
04ufiK83K46UAW9uszupvbHL8lZ/77rsDUJGfbHSgolimuJq8EOTTQPJ60Nb5KZrsylhs0ov/AQr
OOSy8zEQeSItHEsrZA4bKq3n0zacBziY+EgF/7QiKwVMqmgx3QnvOuhtuR9bp11GQD9mmVZLxdOf
l0Dj/7jZESVnOSW0icX4+ylWq6C1RmPO66aO5G7m6cKgJ+Ey6vQVSrS8VE2hvw5jbSBi6c1KBFV7
MKTaeIrzgfi1El47LTCe2AONS4t3pyvXmeNGCTuEcuJxBS34plobaAKaaF1Aun/a9tBf5i9W/p5Q
cfQS6aPvUpvJ0E5C044DDWOHFOe8v90kkH8k6e+Zt9TUkJHzqpFXitpGC8cxpyqfEM9d1gCo1INh
w6m5OFBI1iwiC7So7vTWDyNVDog7fKtmXTCeh5AaqehDl4VLrL1lLb22fdT8pjX8VoyYq/78Kk/h
uUnq+6+1juOYCVzJINdv/dMCoqYDpa28Ud27PtXSOETk1edy97qFUjXJQlXH8JVCvG1KpQaXQMAI
ZBKw2sR5jjTXNnjXpbGAtWOHjAYFqKigM6XtPGiNnKR37yQplJ6fiu1vZ/UrrZ2PwsiiB10H4FiN
VXHrGyAJXh7HO2rcflP8XW9jCqPWFKp9ZpZqXLws/tRyXB40H3ATDqIHo2zPYygHH1aqB8xM4j2k
w5uFAL+cs031ssLUvEZ4Cx7UvJHcPlCLV+zTlNCa8COMcuphwETJ21JKAzetfOuQG8mB5Lxz1QXr
NQYfJhvte8zQ+RkieHdtLfnWWP6D0ubFc6ELlQrDrN4nngUVCR2kC1PjXn1i2Bxi2btnKzyAz/Px
BfNs7NolUASsbHM6CLKufkHPgyyAhG7mcXHkTWw/6on/iu5QPCHxXH3RMNwMcxj40yEo7zDoIErT
T4rcxhqW3VJDkQ5i6rz2IHG7Te6loFTYrEk6/nrH4u5pemW1pqXN3meqCk3HaezFMCBJLxvuSRQo
NuAFa8Lvk/G4t6QAVztg+Gxycvq8cFcMFcqqkAKxsWMqabTWUpeN4xs3BvkGta9O/uaZ9tOomtWX
ll+wVipDaX0o/GZugpVoGoGILYmECjkcOKcze9EG1b7C3mB+mWTXuQss05nVQlIBTqkywqRDvgAf
CJJ9K2IMSFGtrASd5HS9WPKlB1W1UChGERahpyJM+6MxAu/o9U+axW17EeigYCcvMNJ0e8yJf2zH
ugHdV4F/Ix9KcuysQJjDsyNX+1kZm5/yIh8SKSFcPb3k86e62ltatRTuHUuIpyysbkSfxzeL5BUl
eRk4hcoSbqRYw0LvB2WLHMyGZ5pSlpHdLYLE/u1MKsYsZcwPwEPfYVYfOhXJdkZcxAlvoNzCW0ht
3skKa35raxrk5hVg5OlHMQsdjRWTAJEZyD1/P8RScEPjqJaeDXf9briBZmAfHRko071ZoCSZdxco
s8hGwtS7YaUnlYnKAa86g+azKuouerQG5xDFXfEaSqa6oovIvmCWv0gBgMRo4nzbSrIYvLbz1n4V
GvflWCo0N8ws7aLnOElmv4RRl+1G14sIV7AhfTAx574626cjtXwZG9t5mCeyjt2z8/Ay7xgnY+jy
HqJeIDcvM12jT7WrU3sH2qkgvAgneAooL3S1hnpq8vdPHir7K2Wb4H7NvyowTLn0L7N1jBIzAphW
PmwVEUk4pAKxDhUjvepZFW3Z/eLS6gieVUMVX/w+hCU+6k8ShtUXUzSXubBH0Gy8iIdRg0NT91dK
5cyzYaFc16MA5Rv57cJrivwllQvwxbH4GYkmWOZCqoDug0IPAIP9xSVJ4iHYQDmMjlE/4hAk9MSM
6ZcUR9qTh3UemAt9pfKwG22j+SSE8Iv9i/UDhobvktGVDhhUU6YBEdWTPcksWpfix7gQdK069W1W
A/5WyhJmUJQWNETw2gZ3yU/IDOXirq6wF0QjQ+if96D1CFtl/iiGk2RY7BGQW4c1rtn6QFtr762N
WJBj8bv2rOYGhc4ZJTT4WN5KLVKw/DPPb3zBtLnupBePL3aV5eyz0SFNpggFrI4mH4Unnu700Kiy
tR0Ws8Mw8daHhPxO2Jr1xqRs8lDblH9GcbMXTawtOq1unju1/tRKh1lO6Pl/0SUpmACZfiKF0B0H
aiwdKmCg78E18otqTUVsd5N0rkkgKdJCY16x1MvY/4VzRWzr1B4xfiR0MUzCSRP5tBHrBuUAYxWs
56Egl0CzimWcsHNCPOato3dKsdLK9K3TJc+VoQ6dmEE0l75GhyqsdG+NlXWTi/CrH2ySiX1TrGZO
dGZG3bpFm3LxRGmvXutli2nnfPQ4ecZ4mqjuita1Lz0rzUx8JIX32WLIOcSZYHEtDEq2etUmVeSf
IwYZW6kDZIEsXK7CkiIdO9J+63EMQjNj4fJzGQ/+lBlhuOhvZ6sLUfeCW7f0TPktOGd0oVOiJdFe
AkWjakb0kFKsVmDRONxTDfjcPkHy4ZaY/jsdf6IDDmhcIk7tn2V/DCnXtXdmpZq/7L597SOVdw7i
xwjO7SHEgMIOjaFng2S7l5LO3/td+no33YA1R38FdTUTABOYeaC0Vd0HsxWnnyMzK9lziETpztMd
ISLlxxQeb1aN3YlNUn0uVeexJT4+//MhpClJqBDd6qncglTLeV58Ym3wAXPq7rzEdIHylZGQpl4Q
XZcxGH92qIzUL6f9iyc3+i1yvgxpJNA6WY2kEHRjzWjRtYshOBLEyVEBYZtOS2uGoOLpl66D1w8h
Zi3IOQa2FrtJfstMKsht23fTsTjKudqvuz78ZCLIMFMdzwpe862H68kiF7VT1GChRKW10mE7Lgt7
ojuWTAiZ5cHPwtVdfTUxLopRKn92iVjETqQDZpOnYtl6QHEZf+OsW4hRB9NqoKnUskoCPCapW8F3
k4EOJXFAc1WfHYWD+lkplrIa0um43bEXHjSM+6qXUCrsU9PaCYWeaRjKS7/N6VUi9BAaJwj0m6Lp
Io4rHFmDKiCg0Pn+Rihm5yp+foiwf9Qh+EZDl3aeabma7r2MregW0O+dhfSrjOGMMcwL1n3YLrB4
vSdpfsm69LfUACMt333Tv2Yh7o2mp1c83EuFfsFdLiTxbkKvkIvud2FlCAPxVbH8g2NtCCHuGqrm
HNqDGjO46fZgrLqx/hhjRKl0ZKOl1sktzUbXy5SEdGDRLjIxka1TvHk4eVnf9onDV8SjCcrWMTfU
QxwlH5HPo1NRNnB4Y9vJGmg+eW9xO+jOvQKlyCqpzikTfdGbvzwM1G7t0HquTn0L9jjlDvIET0uF
kTsZ1oOFepRReKpXxp7Tqb+0eqwItq5xsNTx0qaZ/BSkbtro/kqFarsBd/2rr9QdcRuCcyM13kky
PiiIpYUZHJk2/5QyQXeCv4nI0mMUbxkGIKrG9cjq21wD6uWkXn7p2/zSU+9A5cnOaR2KoAr0rlwQ
LGmOYTzctDre+bKyN2Pr56BR9M3m4+h5SBvDpJGxceNo6PwGQuSyVgFab7g3RRrFY2XGf6pO3nRZ
mv6aEvjJKiYgxSvmjSrIYrcMGKcIoW/bLnvt+TUHyTlasvg1UvfikNdcAK2WMUEEL0LJxVrX4+0I
0tjVBkrmh8ziz0LVipw0HdPGgsKf4QEM2Wuk1WcR+fbNCNL3EjLocqhhRzvIzQtwlfiF2gfm1ytc
Hpz21G1FyF/Os2U3RYxNEsc0tPvIH5wlbLAURQKHNdXjY3HV9OLJ8ihwaLidjIFz0/O2XOw4uA/U
yJ4jfC6ntEZi05KkXPJOOfgEjDa1qgf4OYqJUKq82zSc1XonloHqNQsUY9+FrsNy2zlfbWNSfdBw
9XXKQ5upv6jRe02avWM8qgRCyTqyjS6ofGHsDeIUAiR0Fgl+KijiauqXKk5dm6qLluk7MQ/6kFS5
iFdKCOeg8utjIEnDJpfkt1adGj8dbB1QplnNyPoUZyb1vJWKF1oaH5os+lQVQ3VbpSoW0XCIJRBt
LArgUoK8Xwj2LH3TPheVn7j4oT+iSKZuRj4w4hPE2rQ9aYkuJSIyonVFDS9oWqREmoqLpTf8/QeM
UkXNbNarH31H/Uk1W7wYI+PkKb7HpUAvYkXHrdecq4RSEeK44ZrOdDczGbp0Xn/wLBWnvtPLaycI
h5XSjRgX2u4ZzpaMUz78HQbSRinNhVJ4O8ixuxp1jMrfuAYNW7yY0UARh0Erkx+biHAK+VJl2RfD
sevlYFEaQkUzjY4B0JbpWihT17aCczqsMrLbRQlIXhXxhyWi17ZI14pNn5eCr3qV5NE1ToZg25jF
TYtDSij6J4VfdzXQYL7IQ4lmE5BhkqzxCwd0SxrSthTRlxE4PyDG0+SJPgVhdOlQ5LpMdLjLJpm1
nIErDPGvGj+i64M6BygrnI0TFU/877iJxzxYMJ+9jZQYJQZ1DbAP3TEgJoYl95gaiXDbYS0YcC0T
dizsIgDnesytR7V2vSF5pFkw39u5QvpE84Bt2k6/9pMnGV9GoJbBvuZ7ZSMZWNAtGyLycGzxIaNE
ELjQBnE2DHtV0KK2DDSsPCIonvMxX+Vp1mEmHCQCL5+qHqsrI6THEOOftFc+Rcn4vTasaOcphuU2
HOMXmgdRWhfo6lpp3CTZYTvOAWqbe8kyk/ayST0gVGUiD+S/c69LuYBD7TRq4as5UP/LDjTbtmbY
bBqh9EuY/8G+vMVGcgO+kD2b0nCLAlYWqBQhTgP+wdpoN9z4d4YSf1ZON5ySoftNz5FY1hQbuaHC
N7aM4XRGU1wqmbnqDHM5wB/eQ6CAgla3o8tgqyFpQaSBo4obRQT67YDDgmXCn+VVzwl9h9TuKiGV
t5nHPUcTrurEA/9+gQuSXyZF8luS8Ic36eD6JR25kiLoV7r4wiKe0veTMG1tcDzxp5rkTGuRe62+
J9bFuDrKtxgKLepHFNch2j+d2mEMyTUM6TbBvdYUoKvoDvTRw1wctDnNkPIG0m1ygN+9dJS42qYm
CVWP0m27iosTM25aTOSPgJo92oJyF6noyzD8z9GR3EFvbp2Qj4aUggnsT0YdPA+J5dpZ/5hW6g01
jsVPDzaA8yG8q+kj6IeEwT6u007XdpzOBjfqEvVdZWZvq5H03JkswqR+96rtZfuKcLNrmiilY2a8
hUOdrgJEt7Ua+w9Vr/uvGB/QQlB2HRM0qJmLt5QfZk3Z4Qd2qVXJjw/5Vy8WKRK7qQ7MDYIjk6qP
oAZOF/dPjYcBsS36YpkNLW+4/gfHxvwosoBX3rk5EP7O7Cqs5ZDSaISTj3ZVRXJhojZEwgtOwtmP
bszsx7Zto32p6BGSSNC7Or/NWZ0eYgKAy1HmXcHq6Jycwg72rQiAFvNsZLzSRmG3a4LI2spctj7H
b7oY2I2YGZ4cr2sJOvOaOhYLEOedFZzdbCeFYXKAOjekhONsqzplngmskKWe/kB5iZEa+FyhfLRT
JWkDdU/pYPjVDVaAJjDfaiP5qJ0O70oB1jyw1rgRVZF/jlHsA5Hv4oXuTO160kRxh2Ddx/J28Ltt
l2bhkvzRVncymqAMzkJKaoRrIVfVqQyq25yLJ/MfbrJMUtfaFKUdx2JFy5wbeIXxzNFPOel1wLlM
i8znph7EqbSB1s5fLY3KPxk+HnOTusjnmKpXTnuatvdtsydVVxrvpurtfa8VLxL+021r+XhrqAr9
UZZYjnrTeGfqxbJGbvzojHLw0LPvWZTTFzLD/8qSdHjUY7JWoZ7Fq/nzY3NFD+zfqihJ1yazHgZQ
/W+b4p1D50k1Gpmpu0YCxSshYXHQaHTlhug5U2VlbpPMZpOHL++ZipDqaorqhYaI9rUOi2wXOyDB
g7FoX3W7hJvD3WWXT19NK/FUdpJ1rUWt36oKT+X06dECQaFa3LPm/xOlUQ2tNeztB2ivNJF1wUM7
puU5kqUlaIXggQxj8DB/fozeJXVEAv3fz1AIcLHrJj46qhejDNgKy0CR0jsXKMoi0PzxYX4w6+QL
qG4PBK7661OqKi4W6IPj/Rumz4fQ0uwxsYC283+cv1XC6BrW+UECFMMuuPlJm5fm0m6bb9UxqXem
bJX8+ANcVCB9nO4VfOZy9qGaGMQpcAlPrW1nlyGasv0sXh+Z5R8TkAQvck1sOGlrHSiHN74o6OLz
N0h9E7t1WqxULZZOqZBlHBKo4m0rV9eglUZXUn3rLXeMDZjLZjPkqcwpgPKGphuN00jE6BV/BNHg
9JXmcgjrlc5U10nkV6vqmw0ij0NliNxToKIw/jE8IHljXaw5xdScHzGQGFlqwwyI65tTmdrVl5NN
48ndiSscRq02HALHkd9YDTX0vtLc40tQbqoD72z6vJqjMIxRnxyyTklvTi1d+E9XHNIZB6Velbp9
EY4/x6i8VbkfIkI76wgjgr8Ix4E3uR+/+0OrL/TCrpmL5/GqVkv6SOyupTW0BYrOLr+bqDWahG4T
sUYiY6T1CRqLtJYsqh9tI6EZtYk6MNCwrZPSLncxgutRzwqu63QUv6rIXIyqJn2ptXUWsjocaxnb
r9ehtNSJV6LdEGFNlNp5MkqzWSoCRn4B7GpjOTBAw1JClpSbAgeQ3e263LCOSdD361yxwwdD6tVF
Y5bqpQ+c5uxrjVhgv8l+9Al4ubwdjE1eF/mPRhFPhlq9lU2zLaxGuY0yqLJEDPFer6bXtM5oUS2t
dD1/NUzttY4VHXmCAoDAaZul3QbOE7f43vXtsHgx5FpfjDTbbasBCKwHOWBjNqjmjSjWA0O3V053
wqo/ykpY0xKqHUL2klew9lDJpy9YmkbzsWI8c14zlpk/XlWMzZtWae3nNi6vfF35iKWuXUgiLB9K
ROo9gk6/ykqjfssUDLHTdyCGWW6Ml+PUSaZOMdo4ruMXz6/Th2EwK3q/YDHrCF3k5Dn6AbKKVd9/
yLGtXyXwhad0HDZ0PkvXKq492HT5i96b2qVeD1FaBpwpo2I76uVN7VJnODeGn6wLOpygRdvSJjVY
qnwQpbSpSGwVbIXfhKeeHFA72E3EUolZ/yaLxx/zFzJQPcOgUZoK3vcoTQ96bUiH+aHmoqMaxban
vWXaLqWhpm6XtbubYEWZlf31MGOLQNRPKDgljvcaLRXzt8xQo7+/b/5cU6cHGJfpS4kHnva5Ecal
914RHWLyTaOBOuio3SFNX1nObMiRxY6YpPqr1rLHNpPFhz3mvyTbKM8DdNFl7A3LUi8kdhLIHFy1
7bHbcOCjIGf6OMzNlvvY9GERJT7TN3+gZjejmWX+pKZp6MpYqtvIwqdFXoDwWUEObf6wZOJ3DPQ3
QxC/DxpcZLklrlbS/T+2zmvJTW7r2ldEFTmcSgjFltTJHU6obtsvOS7Cgqv/H/C7f+/a9Z1ggdTq
tgKsOecYz2jubreAe/T2n2Y5NHsWkPg6M54mV4/P6yPWx0JuyPaYl+It8SlKvas6ylIyRq9D2rkb
Pki6X4FLD3qsK6eaK+pVVqL0a62NP1G7H3QWK7+Nyn6jazr+oK3C7IP57iVXscmZg45ii3DMd8Wb
b+tD8Uhfyzrv3ueez7mdWO0D6nHHNww8moNFt7DAtvZe8tQZF6SfEkLtRmie90S9QWxrRxy3kGn0
UkdMydaHkEp3yZ3EeCtROuyYC6LhLgb1NtWt2C5PBNY+/IFI8KwKx3wdUMsdM8KXgi51yq/6Akmn
+8qtOAlCYKNHMdLNHeLyAY5e9yXL0tgaswsgWzHauyXo36UQNBib8KoQtDptHbOTuwy41m4SFS/w
sulpBGdIvW/Y6YynpHHkIfoK1WS4hBMfmlIo1Qu96eqlM0hy9KzndUcKvG1wgD/dWmuOE3oMYEtp
chZDxXR3vbluUIklZzJjNpa0mc1EWg7skE3nhv/eWnfxnOzN0stOeW0jZ8I9wXXNYI6RImrbjGY5
vFJEeNsqatAdlFm5hQJnsMZQiI9iCf1BLVBtosk1bspS6+C/f2SqIDe07eAJ0zw5qVpFCTt2+d1p
dhSqfEE6xqkANHJxjITQ7utmTEPIKppEKO1lOoiWPIkvZUPfbAB1Ylre11xY6mndMDml47NsDEti
+lsPdo4rA8g8z38fst5aH7f+BA6x/zx43f+fu9fdddPTR9zVOnGOA7LvO+UzKdhdElQirO7hKFOP
OhbXYxMBiSuWg+s9jYeOUbP6y7q3Hl9/nmCWaWPr5HyvuylhzHe7p2mVJ+3reujvD+QpztWmgwq0
HlMM+VzUKBW4CvKCq+19rmg8F7GxU0FmHHEfklwUDa9FQvN/kMOvPnOad7M3GfIjeTc877XugKjU
rHyIoZiuUaMaPuS/CYqz8asdBMQ6dyJhIVuizawGWan5Pc5tzpk91M95lofPchRGUI0LsXxxKuXm
wCVdgKSjlPG6pH1uGr15pvroaZdJRh7LbjKHTx6WtqBuF/NhWA7PNgKHOGQIKpNc8zOTEJq2Vy5A
oH+NkX7Wwyr96TEE3ZQWcRfEGVcHAYACml3SHvAZpU/1DElypH5+LZ38I0E45Mg2fDfhpOy7MOz3
STUXHzIpMdhl+VdndeoOjkqEolWlbiv0+DWsxqvKVPrL0ckbgd5BsQdU6a6Uc8OfOX+hI9aeM6E/
de3EerWDkd5ln1ra2J9JqFVBZhP4VVcIo5RJGV4sGReBaqBgWymUc2OFpxZL6uK3VP025+I5qIQt
qfn8i1iN+rzuZSq53RZtd3tRMa2HImItA1E1t2agY0C3rHocJ7t8JKVZC9yxNbbxYqMtveKoJrSh
EwPGQlfFyzBwuUmfDaSF2WCb9dxf/VRGP3unfm+Zcb/k1EyHSXOcPW7P/NUr5tf1Ae6S8JeMVfU8
8T054uWN9lOtaD/cwnuQUo9+pq0tNrSN3MdIh1MztBORCHHF+segg7T8Ejtr+HhbgStoF7S5Zd8n
oYMghMjKhCesHolJy7ciT7NXp8HLTEjJed3EukEITJd/lFJCoZRLMdPS4wOzlCukoVnkZTkNbexS
h18lkumV61r27OUCvgfWcq2ciJvVX3DBj8v3s+TrP/VHI15O+xmXJSEb5XWKRz4NaZT86lHPTPqM
4MlFWhBr+h4nRfE6VjiAPVpkGRRx+lHUjYb3E2QnlykB5FCY9jmBTsSSocBGPncfsQ1RLcdPFCSe
IT4yTTnNmKFeOrfOHyp75rO7HKciffZQI5AWVd8KzB5/NhJJ0ybJJy+A+EeEbaf0hMZ1023dIFzG
SkDe245r7FFAQ35KrdF7aqq7YB0ASjL/HBrLexwdA1544fyT6R0062XDgHwMsAuk/t9jpNKeQFK+
wAFgAlTZjPlt2R9DQP2kV1Pg6SgVnKx0Ao9Jv6KDno07j09UrbzQmNi3qkkoomE2W6rS6WC1/Xu7
0HXjnEBu0CesA4wiexg6qv4h/sklQ9BOncR1vaUtt5KRRCUcHJofSeUpcjp59bpUXkNGFtd1Nxn6
lnZF9ZabMaW2Uow3i5nATRTucLOJ6fSnYch5P9hdj8lW+Qe0MBp/WlpWiVdq5RE6UlgPKMROwmog
+RqtfWSyam75GAIBU9z+oSJgGV9x6y0Ey/oYzWSfT3GmnTwsyIShjOlF7XtmWMQR0qqOoa7V1KmK
nhqs9Ob0sS4ryx/N7qeXRcW1neTvPE2TV5pj1EBlhzZtbr41kFfbntVQ22vXOrSeWWm7PHs1h/T6
LRPDXNTuiDZf3DoeQyGgwKafyx4DWK4cQFGWD309/vembebPAXpBo2n4ChWzcYj0c/WNmCKMbLlh
oX9eb05z6F5IUK97lTtATz1DtrLO/PFnUSi8W4Mln9RsBE2vuv+gJSwLaD84IfqhnfdlbFa08Yg+
72jwdU3FUIgmEInTbBS4HyeSMseNybDdX+9Yj3UUorzKy93rA7tIJZJm3Q+NHH8urYdHRDjyUEel
/qATL8wc0pB87qX+sB6zARH8e2s5NubC24jCNHZklZmcX5aDfx9TUcupraae/j7Bn2dZHkZ2ozxp
BcOYvz+63rtusomMAW8A3PE/P/v3CRjcjptQJj3xr/xV/9fjdMIM2hBPzp+fWh6mYppByo4XCTXj
9Of/giZrxLxFiWc1wgtM0ZgPkN84eyTxzcLmdioYl0AHVkbj7ISIrSJK34NmhPaulP0IbM/sjq1O
M58xFsrn2c5OMhKA7EUFwzbH9zEv/IqKc02oOOA3s/YHRZUTV/Q3544k6eYREfB37ylvg5kgZUhz
+CmyTsOg7YfhChSKrDWZnOZQCzVcQsh3datI9nwZJopoa9oV4e9hUvWbCsjvcd2YRMB1Td9c7MZi
uBP7kx5B7Daa8hLr3o/WVfsnzwGTZ3gdgIHxpyXTT4V0g0Nt2do9a8lUMDG/a4Vhn53eHPcS8S/J
ahfOdcl739fuSS/M1HenrNmZ3pwszkUfmh5SCmmdhKjaHWc7Y6vpIr8t1Ke2JuOu6gaH3zc8tm3T
bKu211mF9/a1KPuXcAaj1Gvmj3xe2Mltp7056WsKWQ7VOOKkrDvVUDSPFPbYYSYSBjRapKY6+d0c
VQHqra0jkU9B8BcbB7aKbgJGKxC3FsY0PGE0Alud0yfJdFd5cTDA7PPeFL7X1BGa8Mo8oauxqZW5
t24rOKJN+Z4se20Gdzz3ot16X5+4yPOI/6KPIKt8I4z5t24YEBjWXX3dZpx5T+vmv/aBXXKyX+4Z
kFyf/u7aTuqQUr/cE5qy8A04YtsB0fETsavxU00CC80WcQcqFj/lcy4vlLd/7lsfhSZ8dq3hGqJ3
+7OJQr33wz6Gjfr/j623sEGOl7Id/+u415NA6KwbJcRuWOktI4j/PFMio4KVmQWTgMB6prBR8xgN
KE+SsdSIEVaBpL8ZxCnv1k/e0DQJhG3wLIW8oVEKv2LxNhvmwDqE9vlsOJZvgQpHM0TkMj0QRpgA
kxGY108JXdHjJNPfhgPDi5D2xxCmymMqIyx9dh6ELLI2kZimR0Z7E33LPt5jk8w2xTjthVuXoHn5
TgI7TvzRwCtaTIn7UNcwGXt8nU1V3mYSCi9O0gIoSCWeAQObm1NVXe6vB9VJ/fduO0+RzCtxbGFB
CUHH8iN/N+vT2NVbCmDsRUWZS6wyBEKueHvilZK9W8fzB4ID6lGHXoYNlbqNYhedB8fTlKGvEoIN
NswEBSK2ykuKIWmOtNcCIOMe6x/XMKTJnZ5nm6hh+quP07BR65zUwIHBhFc288lhyAfU9N6DD9lN
Gp3sKtKmN0kzDrfZaDCEKicgDHvyv50fuoNrYyLvHJw4jwI/Ze+JoCDUcNlNCABFVz+MZ97Fby3T
ReCFivihSJqPnRtQ5MkH8S0NVb7jPozO1ggFuXA0+72zDRBIaE8uHr6f1wVEUSJQOdAxqfeIc71D
6KVyU+FuiZllueIwVg4Kk2xYEvGwXJedxgBi2RRNtCO3LTqHrfLvIXfUyGQuL55V1OpmnMP42szj
c4fq49iT4oP0y/NKZv+QVrc5tTUCDR7zd5M3WbvLlrTT2mq0kxOq0L68davKgsy49fBacK4bS2OJ
mYXYDDwjaglpHKO9kfX6G5RCLMgJhi9TT9s3JlzrYTJMWDMQ/bySiRJbsQNIcuipFlAREs3stuKJ
LKaljCHE/X+Ol4VJOOt/PzxDcUK7tD2VaT6f0eXO5/WWN8UdFVCO1mkqziEwvz/Hx9SQ5zlQ6kT5
ph2JDd+IfpNv8x1HfLiaIvthDzDa4to1dmmahlw40oPu9umbyMf3VECdceu5e+A82IFY5YVfb6l2
JekrS1oKa3Kc7DAfRhGDOUM5dXqCFbUnAR3navEQjZz4TdZH9PhIsGsSl0ls5HEsrmJ0y7xzaazm
Z61QcS+uN+fUvsKfLjhdHCaWHrQ2K+2g4ODAJceZfKiHM2lwvc+p/iiUGniMbec3ndwyVvHu46jn
X2Gi9URXCRzneBVV12S6T1v8VNhFwIJOOyZxJC+DWsvLemvdyGX3z7FqJHIghBNltZKmENxj70Jt
/+8G67V3yYljZZSaB83QXPICH+vi87NDhwiRhuBFzEHHqpH/pMveerwsoLprODbClEvrRJ424XIP
qjN7u74n8aRqqvDAytehV85kQM3a8UTqNcRWuTGIv7qXdf9PvISESpMX2Whn75ik00szFe6Z4JkP
loImCbrU+l+YDrNjaunvUG3yi2V1xMLqEx8nbzgWqOsbVVGPbZ7ss0p/1WihnyrNdk+1Gb4BNCTM
xjW0XSJcZs+jXeFh7BnAex30oFjZaEjZN0sEUmkyrGzbEp1HAslIIWf6GDu/Ui16jltVHguFTl+q
TwdH31RpIvw01pKt1evf45A+j6kLDZ+kNlzvR0MQrGjW6oXPBRlx+rVwubYVV4g4i6SHj+Kgtkhy
yIkKZhubpAaWdjbmW6MpCz1SXpWCQI829PTtZOsakr3vinUgnpjHriQzrpyuVTqMwUhMDHESsa9n
LBBKF3d+K3xZvYw18dSzLSpWOtHvrK26Y5qCbSSNQmy6CEgpwZabnuSATeqWX17b+BMq/InvUxo5
xSaO7Rc1ks6uj8Z9D5DEzxcibzF6x3jkqq2AXd1GLIinjN7zyBDFle6P3KrEVi2KOz77DgCWsLdG
kia+YHVEjDNk2BBD1pySg+m5KZfE0DtDAaTFp0HEoUdxayoCJrykfBCpYW306gek2jHQYSQXJc3X
tEhK366JrM1qRu9t+tEndrQlr/6pQqfss+H/aBknKQdidqbI3sHnsH6U2aurLj1wVNwPZFP2jzLq
yYwyd5lB1IALwAJr2bsruvKtZurISq3IGO2zC27uqUMb/xD/8hJXP6JN2vSxecTY8CyJnR7HcZc0
Xv+WCnyGjD23RYEosnBUybxYfbC8MjrWuKINArnsmYaBLHWWym3UHaLYAcsgWLrWLqmUDNNJ4MAx
r7o6gwUUrjmtmakEseY5OJ4KgltaeBnbfDSbjV4idcX/+JQn/UVN6f4PbeF3DWW9q4yPfSdejahq
tk0mCYbImAUw8ULLyijijM9+O8GkLRKRn5rY/OVEWY/KC3QNGBGFmq7bEyeqZ/1vWuBHCSwskupD
WYX/qAxpNhXj/31ny53Q6OoQqbAlxyrbJdAIkfNl2haxNPZuhO9wSRucASM9ixHVd10hw1fN6aWT
RnumfbUx8TTaLGY3vDSln9ZIvLxq/NHGngIwJD0AoFGuqUHnzdpk9haXB2ZSQShQ73JBThSBCnVQ
UuTF0WPrekpgIB+ELcoVqTcG3F4d4zCXFBJkDdUTf0fiPVeTZ2/rZpj8IaEeclw0Yak46NHc3iab
6AfY0JIxw1EbPBgxZvxMm4zZrxlUMVKYAVvvpDCFBMCYb1Kz+1yIs4ZMr/ZsW2cFwuuIaO9Slhag
sBFdSo0iMLTkYSZth2whJfRZCL5Q/l5DawKbMPb9pVeb6RQm3lZUJRU4BMYL1hUoj6l3BBTwRWgc
WBW5QGAROaYJlT6QbrjoYV8GueoMe8vUvkuGKw/eyH9oNtQ4yODAvLCyTVRkXF4gGPRs4kYoZ2fW
rtA65C1hDBjmG6+nm9opefWYp215Ywq4xRC3KxlE3PIKb47WQvYn6nZT1p1HC6W3fLdjhdd2+kyG
WvrFuLB7sBopAlNZyDHx9NrZdHWMIp19+WzwsVgEm9MlKar5ItOYJOW/++utYc4UP6Pt+ueOUUG/
3BlpA+m10/w2UaGHz+KoGcletIRZov0A7yu0jYbw9hpyqri4XsNJadZOSm9jkfLMvUYL51ggFkB3
uylkRqStwjhUj7SXCZ1y3bsJ1NBnKD0mzQcT/WjuHMNMZTzPtX43cTEifrHBGsVgFfpoUCXeMqCx
ESthXBBO4A6jdzIBFK6OgrJ1fzYCk7RNouAmrDOwErH08zpUOAeEIbbzCRHGuPTHMiKBqpZI6rCr
dm2ZluD52vbu6bnhh2Fr+krUwq1M8nuFyAk5hRDXWZtvbdJam0gSBF8qinnRXQDISkSbtwUPnHAO
VG0v+eD0vifDEhuPxlfdaN4Hle8HcyqE6T2TMnTcezPuDlBB6od8wDmnZCpGLWRZouCb3DStuIWO
1t7CVDxMPOqQLdqOIk8MXBWDX3Pen+mDI00XkFLxZmki9zhFRpx8UUbmJgh9Dbm23VvvAu0g2pq+
IhcOmU/PBOFPr4borWHXNtQIjdo1FwtTwUVXw5+YptBJGBG1Wmy+xKSR7hkloQDlaspcz+Zkwjkk
Q76tsA6aEQF1xYmkriuWe30/oEcvlPInYYIqSZ42ie0ROlD65Ah94apFxnSqvM+aUWNAh4KXLNfR
2VIunXql/hWGhUNN4nVMtzzvOlvl714bHyYa+4906xFxIm7a9PA//SKU+WfXWU/E2qYHq3d5a4zW
eOKk1m7LUMsPMaiZR4O6LfLse2LVj2bcahgDdQUvPzIeIEj021XY1ZOA077s2e3Y3DpJuAdxsj3Z
Y4QMDYpAFx47qJca7JSOY34SeUQ5lMf7Rp9ufZUbD+umbQfjQWnrettrXrHDOvTvHTajNmYCywMn
sw5Ch1Xu+uC/P7veMhoaqakBW/b/+tEY3AXC9bLCTW4ZoJuQjP950vW5nEG/NjbJzusP/9ev5Nuv
nxLX9kUT/U7KctyxYNhFfT9/wc/INjoCjffOIzpbwOVZHOzuVuqj+YTBEZB2bBZ3fdC7oJ9V+isR
+FcV9yeXWfGKJF6eVRJtc47i83kbE8flfFfQ05nUTVgy68MncUUPxOJDi9tbzNegM9X41JgF6Ik8
Lz6K0kT4jQbxrDcpDSxwhCIPNCuenyc1pzvTjdapqdUzLjjvVo+q/sKQVkUo2yqndbe2Pc/HARnv
193GVgA2t7ja0A7Ig7oIPiPMoxe7LX4znx9f6MLrT1axr+KnKXPzF2Ah+UttZ/+4QhmIWWNPGGq3
w9KfB44VPTbwmwpbFLT4hn8Iez/2QMm3eRPlm7r7BcOIkRpUJ99NSm3H+lD1lb67i2Z0ToAStgb4
lkcFQ3dODMwOEGa+sRtR3NOHdO5L3/USuSc9wX2MI7IIm1LhkltikYphzEOG+Y5GbAhZWg/7amBx
NrR7Yjl2UaN/jlpbUafztRk785rXXZA7Q3xSayY3UVHvgQlpRX90hf3lYhfc2E70wwlZU9ryhpwx
ZDyNVrKpCQwpHOsD6sI2bt2Docf9LY+68dWKECw7DDHR98f73JkPc5/Bk69G3W9qzAPtyNI/ZNH7
RlzG3VQWqqiODL16KM3iiUnRrejbvZwb6ubhkPaNn+JQqjKifbX4zRbhp6axAtIq5VhV4B7FeMXO
raUOGmYC7zYt3pDCqAJcvfe0JSbcUh8b035tvOreRk8zzVNB0tF2zmGTOwl44wrOT5Q/6vqp5+ss
Jucf4IZH3r7vngVy0RrtpvI4lwibypDQMzpA+Whgbrhj2w3UWjnlLbS0+UkrZ+A29dEJScGVgVpI
3GcTw/EsRCkVD48oR1gP0KrveBNn/aI8oXhFsYf3JCsIihBjfjEmSgP1ISmIRK/c+pDq9ldD8jfs
6eeKpJsNYyXEuIMNXr0M4ARcgS/cGzqSXj5/Rh1onJ/FWFMtWB+W8WTL8mAnOiL3yuYrp1FYaVtT
oiNyOii1drspBu+nOj8gVz82uf6K1PitTwDEYG4JqgLxXJ9/RJZ51wZ5Yrz9w+SEuRQniHwuSbLM
7ZoAhP2uwVbrKuIOMdoWYlN7T+Q+k6x9qRXn0Xa8u6MrR3opSwga/UnrppKbMNRTRR9ZMoWzuxs+
D1fWjyVxX94on4krv7MmwpsXspRv4HYo95FTv6nu6UvjjXRmnAv5aUzq15E1V9iGO4LOzd+KtE98
yU8wCXckpN3UlClVTM4BzicG1UnxXrFwRlz1PBCLvsEtwnlH41Izqgv4DImIYn02JqMFE3w4WjFf
ag2XF8aVi/SZMKCb06g/nJKRcbc0A5fXiy6Q2OR8rTaVav7C8Nyo/VdZkF3RlIjebM4+DJZ3ypLs
KDsU+Sxzx06MpEyJr0n1joWW7CxWgNCWfIi2U7SVNmotVjYp58TMFqcaq21B3R7l2p5TKTHv+n0E
YG4503EMtXLTZbhPovDkfo7SPjIEUOz5afaKb2HKH4AEj6jgthl8YjmZDxgWdzUj8Khn9EWcD2+m
71n9HvlukEyE4FYmc5/WB/h3KCYczKMKW1k+qg7d9TGmZWJg4+5fuIhIVj3wfD+Z0M5boVK1JroG
QWA+uEP6jQVwl5kkXArudWoLwQqNVyxPnM5nv4rtXdvnN77m0E05ceWM0xLopWX6kKsJxNIJLYjn
g+G6tZH3PkiiwhLK17K6H3p1YxntURrDpW/Mo6Yph0pPL45L4DQhjKQGb51s4bV3X6VdGGdN/1Ur
nxZKwUOtcW5sB83XdQWSwc9O174bN6N2wls55wEK0SfLEuQATpguh+FMvOEH0wpElkaEcD9+kLb6
wjo7ANy5b0SaUiGj+E8U+TH3eLt0tEY0jd8RHsGmHMpv5OjH2uZL27RoLx1m4waC6DCYFqEhJtCN
Y/1wdJQaUVzyKZhferf6Rhmm4VGZWRFAxf2YrOnUYgmrvOps/cRGFET1eNW4MOH8KvIYJwXfS6l0
KI8uVSkZKSi+2ZGVpWfj+9TMaEKrvQHzAx/N3aphxFHpITlJ97pMgJigHyjmUxQFxThf7dBMsJJl
vBHxqeysi9rgRnAiLhJgDxJgm4N8IVCIypNp5ej+jOd4SVa/zh6dV/lPyUppDp1t174hq+jPZRT9
1sMwyGQ2bmwtAg0urxYAO8JoS2mjjeDz1tHaGBqwTkhpTMpXV9Ew8he7+VoPqMJtVBLIg8mU4asC
/glXYIeFOnLP2jB+UbIgNNE6EGlh5Xdxejcr5TQaPSkU1WG52qhZ+K4pne8WWGMc9cdk4jhy6NzZ
uVFtuLbsIcxdIz3DBqe074PI/cl5Qa71qErNCxrjlg3Wt0EMkDUAS4A5vKnjDN9H+1Hl4WNqs4RA
xLEzBFw9D9H/rKNjMgvxCWjrWqOIw9ef73Q80gpXOxKTNzQOjiRMl7PxZYbWL3tssVMK54ms160m
Ud7BennXczkRVAwxtOxoXJnWXZrjB2IAuoW0zmJdPE2m9m6VF4pgd4OlO8J9UhyMmU/TQFMkYdjt
VNnVtK07wohdVY5nhGvY1ztYUXR69YrGIPG/3+ketsK+ZWXLuqr+VNzs/RFMF4kLikbZhfzQGVTT
FyYXLtfNvzL8nfTKrthTf7Rl+c8cJnc3IROaIoOVgGG/mi0255IE9EaY7caB51Am10RlajhQJ7aV
t2ul1A7wz/yJ9J69lbt7ypTQ9zr9qpcL2s7K6DVmv8tYvKpOAJ0jplPDggonzVVNjAQnxby3bfVL
rSPCpfUdasNtgl3GYjEeMa0Is42t6H7E+rP7sCDeWCgUjZFGSoY0GsLCNDQ7jcSxYRy2GBKMSN2F
WU0kkboTMt6LRAR9yrAVY1TmRITEZwHSYTMPMp425YlmcrONNvZjke96PQuyNl3Sy/3CpCU+bUWM
ml9jGE6ahmDsnlkOEw9StkWBCrxDylLu6VZnxAv3JhdYUfuo/8gv03wsvHvDFGQrdYfeMXZiKHin
Tums79G6BloV7mPnu6R2Is39aCOLlmBA9VK9dAaxfskrv/uSAe1m4BOoygR6KXrkzHia4LhOYJCi
0d6HmrEHN8UZUw/EOAXSRWybOEGdVgGpKLuahA6dy5lwfaOadlklj3ruHHKcuwNtjCLVHnt+u2aY
5A/PBJ5Mfr6411vlICzkO+KlpJc7cfkI0abTFD5G2cCYn+ZOp55hSASV4ezGjIJXJgdmCTu1MhGM
Jruovg5MQcIxPXaqF8hZO4ZLowHvQIR7gzIvyF0PGcWI3kJFA84byLgx4hlIatXICyntMUj05FhD
DhvtGonYsNeczjfTKVASe1vCEonLbCv5gE80olq6Bk5zIxVkLxuw/Y66w94UTGgvLGplkFS+EA5N
YSdoa3snW3kAnxG0OoKKyt1XuknaiLtLi21tzUdPw6JJDkpKi8VJr0khdjOglEq3URk7B6UHfp3q
/IsxmRS9EokU7WkMzfPOVCnAcpDvUcJafckSHNF7qM8u1OHl/spR/CclqXwyDrDmHHMFw3M++bWS
P2Shc6SAAy0NHNyaX6LeX6zcmnFWO+OwmHAX1dTgL3+PE6cHhooHE7lf3Jv7rK6OJlCTrEOYP1uH
iOghCvTT4OTBJBKogdvSALSbQi0cKioGcY7M4pINJpza5BDhXIG6/7OittL48MbqtO8ta2/n0mfN
uAS3TGHgCHeXKaqfRPFV0KuF7nBUUvXgeobfKMdicHzV+pllk5/VTWAp1inD6ykT98j31x/Vg1Da
05ILkfHquJJlnbvJjF9y0bTkfVCy6qxG288w6gL7ehOVuOBujppPaff0yOydoWq7YlZ2SNBxTCk+
rAfeU6/dL4YNeuSzBQyTXDYFVy3ih3WDi/KgVDmDrgHd7BKmmwIFPK55aOQFRHtmXJ9LiCe8iVrd
QYpxHoAMQmdlhvrQIclzkTptiipETAyZt7Wmp1EMHwyNcNgspMM1y2HdtJoVrBCOTpnjS45TRBRZ
/T6Oh7any5+j9l+zEzomNefZQufR17mzE6GWnWMcVfgDSlqrWqNQ604g3bGowS5utVNrgLaX5Vkv
vtDtYSqrYhbaU5idrHz+XpOdadYrNzf2Kl9TgSAQQYTfhB7AsYgVCp1u/K6AYqSR3DCyvcYLtHgl
F6+8YbwmWF89WX94VdhwvvfUiwpg4EKW4lsz1sarRVsbobLra3qUkhvSq5cV479GTqy7JlLGZaFI
DqUC1H/Jtcu16cUy55axVa6Wgd09MAoV5z8JEmXdZvBapzlgwfirYMBxiaSd8RnySF6n7U/FMxQX
M4nVk2bOHpeLno5MEe9ZbMoAqOTkr1gaYnfiAyeondGY8l6WZXQC6cACvErKLWcfYyM06AVr7ocD
p4TW/hKii2CJS455D5f/7Iq0o8G/JeKaLKSF6iNiNUOrGmZ7SvBbrVDf4Ebo95gRTU4VDPFDWvZ/
nivXU9MvvIYMcFKSy06GrB3Y4DhGhz0wjOdUnQOyMbstOSUKcRj/2ZQjob+hk8vsLR8p4quuWM3Z
2XNUwJCZ+kMXwaozjSFfLnaCYTVUQ18Je3ebKzGLlSXPZOwglJcqV/0/f9A0sBSPu1OoTb/jorau
KcbLwcXatPRs4mNHVNUaP75Gcay31k3XdFhwbCHhQUCu3IwDKddq3h51r+1vf14Y2bq/LefV7TMT
PLGSspJhYz5S1Q8Peh4doJGE53UjpyY8l07yJZPZCjptoR8ly736VaWZd7VsxCfrpjM5TTB7Oa17
zSJgqkv7auI5Paxk5ZUcU6PrhCsffXW53hj+4x/yRTxpH43nVFyvk/hBm1WFYVhmUjvxm9r1l/79
k/7su726RJTKKFjvWf8mGTqP8CsT+hmMee7DxKojqoUL6Labrhhqfw+u0x6m0VgmpSpqeRCrKCQ9
VdnZS9zsig9rmvyplfFwXPfsyPwZN82Io6+TGAaNxm8XJtZgmq8tL86BsFHvMtjNr0Kfyv26t24s
rWtaf72Jpbzx1ard9u6ENSCtjTdIdySJS33vWtHwaOqPYyv1q2cxagVGRH4fqNBLpdcNTstoE0a0
8dfj/O1HNcQqKGlba1M63eKhRYKKvn19fddXms8mVayOEBF3AzZeW2+DKSR+Gb+7iYJo2YxmxIyi
Sy2UXshgcA2HnR83urFJJa6FddOMWBV01KV+kRK+o2kG54CwoRdezHDTbQAvMK9ai+WMSJ6qLHrJ
yvhF6eKAYFL9MNAL3yO/xX9ZL0yf5eTTZoivnOH/cXVey20rXbd9IlQhh1vmnCRLtm5QlqwNoJFz
ePp/oLm/41P7hkXStiyJQPfqteYckz4cWU/cqMpg7uavjUKn2/tex+DHG3a0GKIfVcoabKJ9emaL
EYFbYd2hPdTyy7kxFRUbE/IXQRv88JGPlt4Vn9H8SU/krF4ATucXDNvbItfSRzYhGii6QMHdkNcr
w9dghbXJsp17ufogzDPTG+NsqsOf2YFP36x/DRuMqDal+q7t4QhUukNjuZBX5Q878fUNAyJa+PDs
xtrot4XS+s3eYKeYfVRk8oVvfmi6CN/FA3LfodWm8RDBM2SzzVL084J01i6+RhzYCZbA8GvMD30Z
cMwWpT4trDBPVyQYYTmdKxtPzWAV5Li+h4n/xIjJUf2bo9OnJtN+xES1ER51mVGXLZHlhMNWm1MT
ARsukdQ5xychy9YTopyqljNHldFXU3v/tW7tBhPvOCAmjmC/zYzzduzsHSGB7x4CZXXm4Rk6Y1gy
XpM3I3QvdJgqe4rO2KTLc8ZFfq6xXR3jBmlKnav5mZ4LIcQ0VBepV5zKEFyepZBXMOvoTkW7iaNG
p7WC5NQJuVVNo2roEelDuMZv4GGvSFI+cuR/B7tU3PmMX37Vq9ZA/+BIBpAbI/h3K/OfcgSfQhKR
uIomAD1VTc41aQd+9JRf21bNzOxY1IX3o3XnWAvDe3U4IgWG2m11x1B3DQLIVe8Bi/Is8MVVlxho
TW13q2pas8wGvKoSb45348avS9B7QxmsxLcIwuEU1FfPrO+BarUHJFtQkWMTvdz8MmOLPuu0yBwq
ILW4jf3g7OfvGHp3OFYhYjT4B3pp0pc0xAvbDWq7ulFyZk61s3VXuZ47+zZG0hbN276hGDS8qc1Q
RLt43ZMmOMRQeWTyPNjelcHxaO5scZUk7m/Xyb/H2qu38vNokyTfdfCyaG2KcA9isd2Jmo9AR95S
+yiT5acYahVDmLk5NYpPrW+o4+cvFwhgiEYRdmeuRnLTyJ466CpuDwQPyen5YZFmmh0gfBb7ye83
Qx8fgtj191attUT2FESCjkAhFvYwz66nErkzJt+jfFZ7DWNBBo663vULtVYUdVHFaXnIiR+W5Yp8
KOYxXZBG72Y7X9leBCa9a15yJGY49zMaoKVr36PUNxZW2ja7DOGXz1wGxl827h2VKaIsV8zEw43J
SCOhGFxKeLHWaSYj1XHrJI5AW0YcolbaMYZJIJWFY38LXIpY2sBpWUwQ5xqht333YPYBmLDx4Rfa
+zhU4qoW6gaScDhfYURONsHocETqdhJ45eaO9qHSB70QK1F+ZIoTbmDEnoaqjA9tSyqu6eT9Gksv
CkZXh/0T+tGjMakrmVGg38ZdN8U7zZzFr+lNPsjYiFmy0IDg9/ToK9E0tASEhW6xfo6XMiE5Qy7C
zwVVJTZlqSXoReR6OgDrU/QeWV1fjc/rube8dAuwFs+33pOfMtcpwAm/lQbHlFKrxtmbHxAgZien
U7pbryEyk0vDk8NW2AjLUJsYtzElQwPNLFQxPTdv8r00HfV9DAO/cMubxB4APCfEUT5VCqs7a4TA
1lV80SqL1MUIy1KaJPbDMx0gBaR+Hyox2A/fRxzAGneDR0yjyS2TnZak+iXAOoWf1jPeg7ENmW7/
LLk5XjpAEinxlZskQepvMe9ZtwI4R0yXdTUh49tqY0ziZt7uZShazFx6R/rN6H2iCQte1KyP7rbI
kR/6uEFdADVtCux1EZDxegYUaB/HHo3JTGlwelqUiAeijSUU7yzf84AMngeRGLs8tF5l+RZW0DgM
4Gg9oIKdYBkpXfRM8mOrogQtuk1bkGN9Xh3SuPYvtmE4F+x6Mys1dPWfxDqTujGXMAGIHtUX6d6i
RXVVKSs3pqgQZ5tdH64tqMNYwBlQdBmt8n/frOjw6OTfxABA5Mplze9UisUWhLHjrhlK/WgEQ0or
RJrFSBDpSpKTpCQr75koPfiudnTsV7kEyYc2sr3lUDIAi0ZyJ5YQE/aNrTuHiqzHa1xXNOMcGilO
WiEdwbP5WllfOHqadTfN6oxMeFeIfuq5i+OlFVFjQ4yNF8YEpNeajVF7+d/IPwFqmyJnPLQ6tqxF
CR2Pjbb0D1rE6G0oYrHxFPVFBTN81CNh3pxG+w4jRgi73gRzueCIcUNDjEN/OEs+G6UNOEbXr7dW
oz/INvO35oigXoacw2lqCSmvbbLMU8LhDc4Te/pCd1l8RBZWqo5w4XVYWocAX9xHnCtAjp0+u6c0
PDbT2OZHdfItajuDqcS8fDV9X20CtEF4/soW2RJ8nmlEyON6AXT8OClXKQUQracyeWsHnMOESzo3
3UJrpg8eocFuawM7gcdCODFM2hBmC0nbY5hfGkYLe2yiV4TA0UUuD2YRfskPL6xo/TahGWwoRL2b
Ev+s4pzBp00x3CTNkan8GzAbThBBebN0xbzpUMMnQCpzHtJIS95KOjZo+Q1neqIdS4AhIALpw9l9
Rpere5OUPUfMyTh9gocrqo6Z6r8a828buO+StK6LHQXazZ6Kz4DT5slWvWRjhCh3uTgg5oBw4tbg
IW+IRWlqERG6bbdE1xt3QOjtdkZO32D6bPRcuzkCJ+3z8xkqBNKpXd1jokA3lhbCelVaclYigHh6
g3Y0c8zg3LGLUJUnb0QBRz/6cpoWsdK9VbYvXuHG89eJnNZ7bAQZea24SZR7EH6F87daMug4EIlz
xAGhXswpUVZaqPlnVJZgIYnHIGfEehmcHGeVFpzzrhaMOyz3LYj7OwqW6REKa5UGXvSbRaPN1Rd5
CA4N4dLlSdWlVaBRRG00ftiqltCYi7IjMGhCf8145Zh98haYIzr9N6pb7ZeBgQqTCpMypdp5dmzR
y3er02BXP1TDyy8T4MUdjrB3o0zfjchbtTMxUkGAuRCC4HI/YKZeowF4NgfcUmP3NOp7NK9tcoHD
jQGlnG7CUkNDeg4yohiHfqDprRCXmlIKg/RMNxXn3lrjLnBiwjzRkB/Y8qweo0j3MaFD2OmaJq7g
XVH6+TnGI15lbRUeDKy3CQyCiysaWmWWcxu8xmGL87Hw5776mYYm7o8+PdVNY740r10ykJKTltnN
KcQybiDV6C8yq7qmrXjuSEN8/sM6deC6zstiaocAHXQ+ijKc1ItfOggI3Q6NHuSHVaArvxS1g1oS
/AxV0p4MDV9OCo6HeN3I39uFr+1D1874aQnNlg9axlQuG5OgAC1AIDnglJc0s6wH6hn7UeckaZO+
7m6zef9C0XrwXZsZgVt+5WUU/XC92L0Vwtwhio5+CK2fqzpKNDZBZnuh9Qaecx6WW7/kq8wtDGig
bg3CnD+0NJLeyoJem2dmuF8QHQVEtf5/K62KER6jMoktExGcXjV9tqC9EuM7CdtH3qI6Goovc+Zf
U3fA0GGYcuom6DUcXbGGYebeFSNgY/p09PGpmsMRG5k6rwET4yCPuIgy6nWkha1YMSwmltwKlYfH
3SrrnSaoPrzRMx41YIy1x4xtLV8melbDPWXKB9DJ20Ze+k724a1My/HMfWG9DpP3Kca4OrdxEa5H
yNNbu3L58HBSHEfUwjuzIbHE7wLjYHXjK5KSlKk1JyO8rzNGKGIAHiSnOhrqtR1k2GWmLt9W3Y9q
SIoT+IIjPJlqG8/toNH6Yklg70lwPKWBklwi9BXdoHSXitgdC6T6jt2boZ9F892KwldfWOk9Toyf
Vl/4KHmdYK8qzvjuhsydXKbOvj5WS1LDnbNvNvqJHhm4VaXbmcLQF5M/ooazRv4RiYM6uSfaDp1+
uO37Llm4U/3NN+zeMVCm2zKM83VkIXmVC3jg6OonE1oHLrUNHZquMFJgFXR3oqflng+GJuOYxqcJ
m9DWEA1q5Zowb6Hp+Uan/7ZLdSWnP13XqEVQzQIEjg4shiWgiJQwMkidtAyuwhIppzNsqS2KHbuK
jHf0xrhR50KxcyOyQmp0wIxdvvOi2yV1092mOAVo3DJP4VjlLCslKfd6L5jsJMalDcOjMVFjy+tC
s8ES+zKNohnX1USqnEY7G6FzSPjbt7CFvs1VP9vq/PLw74GngVAdLVPd+qfOx/xYTFm1m3xirvVs
fDMbI7lnYGI2GnQe8DvmcQjA82c0gM1AZ3vwwUm2foq6xTDvRuHE6KGg20WG+ZvCojoRL1if5DPF
FkStVqq+dEIuG5FgbPRmWzmiW/zQ6pV/O2mc+kIf9G1YTNPFbE6m8g5lb+1OhX6WhbDtdFjw6Dvr
86HNmI+j7hALSMD0g1Qnm37UOuXZc+kwLX6pAfQ5ZifBu0sXgfwpnVlaqn7LhqVdl7sWfy/95JJ5
Y0NaRE+F0/QIXXybj6S2lG0/wIWo+kmsiggQ0CAUorsSo3YPWHjaxCvfgbYaB/hcN4MUvSf4u58h
4ammV6jaB5cQJVyeLhKiSw9Ifd2pqb+UObtV3vZrrQnbZc+5pt70eq9u5KnCyJ18M7WWQEnZi6PS
ZoLjNpNFOqMohVl2h5j0Wu6R73b0viQJ3qiBjKUqheTkXEzPf8tdEy6+6ohthQ0tAvW9VglmBjI4
hEeEJv8+kFwQMVUJPrMshlQJ7e2W4VfBi9DFsCOpD6KUHnbGwGhllahsZW3MIYZ+QwEKHxb9Lu5x
MXpaDRNNdOxwTfKIQht0MIh9ud8OafUHqX53NQYNjXRt+ts2gPBuVS3a6gp2gSCOdpn6FHSrXslD
FtbcXeqZUV0T0CAMMi5J7HonBKjsc3ohRL12c5QLkWvUVDAs2FWdd7ugHU6NYp0YIVB2G90jKJ3X
CtE4fDz31MnwFY7HFnJOe2eWX7HpAMn0cjyhrJoacnjSLIeUs6xqW3AIOn0A6XEP+4E5XdXdqf3e
Zc/Axne7M/vuxUUM1PPp3ozC7R+xrmwnQo7eKOLnsLGeM6vXgiCdHzDKklKrEcZtu8bWTIT2atGd
Ophz+VZl+c42vXxdTpg3ND16Icaj3JcNLlRsSs3zHuDqYW1XDXspv6IRm0RTjPr3s12gD/nPJOqo
o4dsAOw7kSnFsgmu1u7fsjK8FQx2D3oew4KkzFv7QmWSUUR4C6f8mDjJ786ZAZdlOk8yW38fWTXQ
LL16iKaJbkGF+Wk+ghYJTb+GDsNC6SvYtC524FJRmKLaHMR9JYgO9Bu0u9aovFdUZzIH1QOsuaUs
9LrcbfY2lP9qqKwXvL0oNiNjMbTZuNGr+tPLyA+osF/UndovBeAKBqhFf64Nl/aQY1o7aJ2MG8gC
ZjbifwCx/AypfDSNEYkX5O8cNr8TttrFOE3GYYwG4xII42Y2UX2INeGuS5OTAYw3xLlzuTuV7YlW
sfGj9BX7IpI7iuN2kTaJckuILjlWCkJcrcDKkxUkkehEmF/sOFi5tvWjkRml5By/aKker0Kni37G
DodsgIHuwW1w+o4gQEOnyJfPZlKYogW3XJpVekVAuJ97EJsTEeyJp4TQ2LWziwNXxtRrXwxX01dN
UfJzG1jullTofm9liERigtVDNcxuQHGQikS4phsN17TJvuqj2nO1/EPP0ujx/D8R4q3V3IODCt/3
GMKauFJ/xz9mVKKeZ2dZKWtxAi5yyOJVl6yiAfGComLllKebPKuatWKoLtMbeplOpKDG41i2ki/r
1rzGbfzHTgF1uo5in5upbu5IKf/x9uVK6ZqcCjtp3nRJ/oZQhL3BfAcsDQphfgIKmsCJ6dTEhnLW
csObkEcwFmpCG/IcJ8bg05nP5PJ2CNIygb8wN+aMPMNmEXvOjyxVP7DD2n/Qv0CJstxXZ6ytDbLJ
kZg6WtnyoQKDDVPS6RfP9NoWDO77lKnhcgJZ8UiTYd8GVGeW3/+UV6cWxkyZiG/fyjU7buqK0nYs
ni/hjtKnLMBj5wM/UIFhh9/OqyH8tdliUo/d/p2vKQ6CfsnGZ708hJH4TTZFsyTsQtuE89lcjVvv
SuHfLCzPyrfwNqf6YpoRZ2rSEbwsPFecSa+lEdFBs4c/otCtI9LQ8CX2ip7cMBi2ivKI2rD6gh32
ULq++hp50ouoWtYkyoqMqNAFdF/Gnnaz8eyJrsUwLQyrMX4wuEUvZ6u8pzQD4KZ+pbWcy5BkyXaF
1XDym/DdL91+0o6aSX9CPuNXSGpLlH2WrAJ0QFCE/J0Z93FWYMGCAKSW1rAarRTLf0UuRhhItF94
Gy0lZ9QCUr6KUWJlMQ7ZuQUnu29iQJWzqM1pwPaSdpjJiUtxs9reKWBej2OjZmDuLZrPI53znOh1
Ip7TdYUdFZGrUtLwIvR2vkEKq2wYdCTVTowFFksyqvxF7BhH0x/S3YhdAJI6s1mb47u8NYuiymat
ioePzupOMKPgkbEF96cCMjhZvsfa0LGuqRpp0v+7uuSgZKop4go3AhWZ+yxOZsJlDmt8iQ8sWkVF
0TaLSAzfvc3KI0/P1IrugrNVuW1jLduoWHxWofcCUMv4il4RLFl/XMxSESkGli7srRtb5osN3+NI
EBbc6PlEDIU436Ai9/C4YebGroFUVc7gwDHtNVF8Y/2sXlVVWzJLcu/yFdvNBLQBOJ58OdW09QBY
qWtEcB3wbZo/wIjqO9YRa2fZtKWfoeeQV22IMK0BkMomLOR/e5t8xowdO4BcEAcV8tfcmZI9KirK
5tT2xfMt+X6MiGrZtB15DLbiHP8+2HGBQr4u3ymrQ35gXsk/bNXf1vRLFi5qFoBH9xSBU8j0D/KE
ij86OlYoQeVRFSQeHlnq9JUOhfmU+WRUxl2cvRR5RzOeC8HcE97VLeXI6+9DFNerJAT8b6nUa1B4
F62qRz+LEuRBrWJKJx3UvA61buFfiL7w+mk7am1QUYax9Ru38zcKBkNOJvNnDbQ5hO0R6uvQVq8x
OMd3tXfrPQDFFXLtEd20C+2qGaqbCIfm2kW3v+/It6ceq1Q+sDHS2e9WRsQcrdI4cjARQdRsWObO
7lt1YxaeufPQZq1iqwER4SAIMPDxrOD8QHnMBUS5ttfSq3ZnllrzvVBuV/OzyinTq/0SZ6ZzzpAE
9kA1VhnGYxQvKI9pkpnnUAFuI2x7+sht6uPAqv2DoRBDKLcGqZAgbyZmS0jSkv6N05Q7jZP3zouc
6o5DOtsMaSBWXGqIWETQbKc5yLhtA+qG0AerNF/WVR6aKzu0jQ1dQuulNrlmSjP49H7IW8UkikTb
sJIH6NS7kKjbNL+7VrHMLYjocsdsXCa8uQNejpgRfJm9OCs9ebqakpdvyQzwoA821HQCzDlfubDo
5gHpAfJlqxaD+HwoGB927kmPUxcYI5k8f19GBfRY4gK0JewlQnXkLd6QVbOX3fySn/oAQ+oCyqw6
1WIoToj8p15siebkuyIehuZJz4ceholGP7Wtr/Lg5nhD99vJVUr5xrsMRoszfF5s2nnxaW3UsF1d
MD7zbZCrpY1X1codRpiWeODhgiBKSqx8ZZc+OM/gKJeqWn6J+SGhBYiXDc6k/ANidYEgMH38HgyW
J3oLzarJM8GXBWa7yjBFsmp3RAq4PoZ3K8M+5jZvrt6mzE6wbVW58YAJTCNITOjBKz9eDzWQWHtq
T7FF0ydxmM5NdK0oLRhYah3H/LpuxSVndom7E28wbCDKLkAT4VX3U458YQ0FG93n3zZ4Ek2/8uZX
afIblAml6lh8oFIajomwmrPf+rThYqRkNAfI1qrUOZCxeQtCWklBdxFDnr6quooQIoJUzmkP7r+l
XaNIFY8SpYiXjvdWjMmO8CfG35GOqo1j1zl3anHQArtce0GtX029ew97geMl7Ypzm8YvtmNMaAAf
Yh7k0Ecsr9kVcbTHj0wPAIX38amZmsukHO71aSKhVUfMZTVkPpH7yu/WMsrfDo73KtRturOq/mMQ
yOMNvcZpXuQ/5nZi7gTDK+PBbjnW2icKEfQicqEakAgNiNZdoG4l6TBl+0J9BatxMvei87/j0Y+e
J0yfMB0gdqjyAzYXqfgKBOpjCDvmeWo6wG8x4wRldDGRMQ3NbOQLbkNmvDmVAd+K+fJvwcXcLK1n
RMf819hum01WMT0HwTmcnwt+pjnxfRBTsddzGjJ+kid7c2YYyJ51gcmanNQ4Wsr39PlHHifGnr1m
uRvZwVdSDGWhMlJDz8Z9jyW2amx1K6r2GUYnD57U+im2qYIgRBVxXI/e/6EFNCXAsUDscEC7l3r6
meQKhPyWZpePTlRmMU8TedJlGjVrcz41TXWoH+WzJGknplXEEZdMV04dbYvIaHaNZvNJaVak7Tqk
0VlSXP15PiN7LPxNlym8IJQKGqjPrFyPL2levMjrTgfMvgiCvl0kc/QXB8sdd0LPCYtXftgS7VEA
QZUikMB3820cTW+qU+UX1ahx9+RFgZg8TsCRxQw0NMYWAgzswpd6Fgc7pnxWGPiFfcPbkhxi4y4t
zJ2bqVSNnXXJS2d6oElYF/p4hmwcLeGkFO8V/v6Nb6aI5f0UcIKTjQTyIdeQD5GtadDtJmP1970Q
J7Jjjis5pSC/3WGJVSd48pqviiMc43RVTwodDr8SBLERUCv/QL70fJok1ERSwedBLmYdwMPRWQcc
nbCH5geXUdLzmXxpG+kvEAre9u/7fmjHSzEpyXZsMLHjWPa3VHcHanH/YAKUOsJ95hRAOsGZjOli
OVrxB0m7zUXeWfMri8C8o2O0z6nTOCux7MJjxVcA2CpDGMOFn4IzdqhgBw3ytRmtLFz5IYLlCXdK
1KHLtxmUnRjTEAQ6By3VRMwsNVCEeGHmNbDTexq4XbELGKIiveR/3PbY7DdSeEgatQ7Z2NHKdZmZ
1X3QDrUfmUv5pfyY6XNQx855dIKrMxAxwucZjUn7himgOLqZu5OnD8d9MUVXEL9HfmbjG0fLSYKb
3bThCcmzuSgKs4Mm5Av8awSWFQbCg7pqYdTE8Z9OgFAGcGPBgIXxPI9BogCLCvCOft/SVj8WGv7X
ELb5YrQIwoWWmdGB5CHLPe3Q0U5P3eEhlxFANA+B5jmC13l2S5/JX2DEkBuiPNg8Q2krNyJCSEfN
WnB6aeiqNa9R7EXkfVO0BiMYBeFpy8Evi1+Khw+m4LoYUaSeC6PbBmHhgnE+B3rlvcpcKDNW/2l9
r6KAyQiqqDrE2mbW7IRtxltLj9xH4/RmfJ5MStlhKIqzbioFmAvN+RiK4B3q81VexErjXZEMxYuh
P/thPP50s0zfiwkTaB846i++qzf0O3+qyMXh7gUIFLk2/j4kwu7xX5hEq4U0ktto/DlGybf8KO0y
p6+amPVOjXz7qlhqAvOvdA+gv60ljYPxyAwGN+IKBEV+z/Jq5hBpeCn7lig06hoiO8pPYnCz313/
SndQ+8Qkz+E5tmN6RGK6WGkIhJbj2IVsFX8n7y3VwDrg1iRhyZfWXLlDFruPvg5EhkSUhan14XVI
SeBcdKTIHBO2bJKMnW0IS3wBIYsdMyn+zE9qEBM3VpNo4bRxuasHcgPIFprj2Yney6NoX6uB8u1+
uaZA79Ir3/N7FsqbhW1a0Qta5l3MHnE3AWnO4dhzrAEpDX7FDSg/ytYgpkGY5j9UeBm4lu8ATNAi
u/khvfFlEg2UJKANVrkdfg1Oav3ys4w9DkQA5Ixu+4wPq630Wtoa7uWG37RbtMyP3HgTlTE8GANH
lRbep6nnygRnjCFK6c+6P0uQgh6WIJOaAzq+CKjHQMMmDVHSK7l1EL3THgqvxL0EWMbT+SZLS5DI
XZZvvt4gUsBLyiwkPtfcd1er8H3G4sY360K7i3IHi9c8Bkx0zcESHnI7mWLPScq9YKZTV5YSZ48O
F2M76w3k5ir7GgUEo7UGfoiPX6n2k9nfFTJ/2udpBqJTmQj1w9cN5VorxlXRYm+tuxUzOU5mST52
v4t0zHT6IU32u0+tOfNHtfIH64P+rMIdoBEnzbbIkPP/BIV4C3CmHEKDHiElWHNHhpjNN//0m4yk
bJGajN6iyP8nxMT84g/zjMJmS5YyHs4VUiA94YM7q8qABa8m+2xE7UfL23jPXW9c9zasOhnlTr2M
B4Tdx7TyJckS9qtP1/v2PC6ZnRhvLnPmAAnUaC7gk9rbKWA064aGsSYTjEUo9xEc5TAWG/KXEaIy
QlI03SM8eik8jlYla9iid7vxvWuCYgtpFW98M+hLuQ2RqCqY5f/vQW5SDjIyNazPSkmLVmnDfqMp
sMMWuht4x+cSDmMoegqD4QnjmxvB6MdlcB6HiKy4gGQZ2a4AIOacXQMrydy8kFMzxKAfXlxY26fK
2E7zvacAAdZCsCxMAOOtHUUhmgXzTze2zSEl4XThAcYrGMeQN2JG1sbPKWpoWrc3uENYTRmUXZ6X
MwiDaDvFKJsy4VpvVY/WzlHDcScPPSmr/iJvsWlnpGjkpNG+4cCIl2FEtHuskJODBJeEIHKxtLni
KBtgbjZq7znzlhMpFKdVVgptKdy63XNssBeeq0LMzjwsncH9eUzgWyJfj47/DX1LcAt/y5VVVHFx
oKGCABGFya2fQn+VQNIitmdyDsjXWPiIaF/aHX60Siq6yhS480Su60L1aNk7tlU/8JG6V5/EDQPN
VGfOyd5NO5FuWzAjcAGMwFASxg9SEG4hp134EQ7JJmk/46cc0HFIvOg4yY8Do7O5zQkpeUrBu7Jb
K2rebKqpVh9i/nGZa6cV+mTmoLFz0stV6eI8xZ5xtJoyPqkQsAC2+jtLM76aKSyx5A14u+kAdCc1
5Iz2cMP4VkRaRdhEiCmWpByjyN2TGNvk7EeNyhk8Lj4iEjMSNyOLNOw/5I85G/mvJOhs4qYcl8/P
lnGIWUzIrMOOVvDcvmpGzt5uQVqFH7k/vcZMfwo12zkmeVGl36qr52/oqf42vQT8mKtgVDRbZH4K
vahB6nL0rFrKYZI+T5Tks/+89Bq+cwJLPwBEgvpxLYGtQjeytZzhJSH5SY5Jt+qvQlqZQ3LJmtwH
XV+eB46N5PnpJfAOV+Ey4DNVotC66jaxznPBb8fEkXXeiNUl84t1CnRjZWm4r535oRDte12W2MMN
wq3xK2QHhjRL2oj4BPBxPEu0/2zIQwGoYt02arVxtKTddllk7Z+/kecuMdTUEvPvkVrh3lpVcsSL
flaUIX4NxugB7Hp87/viK2Ua7IXdSz6PJMren925hM2YWPCkPAisunPzJ/zLkGpIC54lQ4HpBxhJ
k1//cX8wxY63JXFsmWirZ7U4zQ6t3rARDhk3KSlWkZ/A78GE03tJuywmy0Rr/JAHYOGVO8eCnQF7
4hqDub+ajeUts9zh1ADrVPeFOJG/RyxyVOTE0QBsqE0sKrLs0wwSawHeA4yS3hhFx5BcuNWnHpc5
GNSWyZzp1at8iieKsdbh8lJclBXVvp+SdNtZOLgcFwxxoiMzngdQuo3A1DaoXkVuKLjegOiAJiYc
LDcfUJKby9jSG6ip3TIi4kScYhRWYyC7s4/m2aovAndtqR31G6F9p9GqyYwofiuFnz58U7VO/cwm
75nn/ts7iyqGQG0xgUApIyJwWbuWUqNtpr6zZV0y9sPAxzY5mfWCrcNbpYnRb5aKO5DhPFjplyAb
uwJd2uS1ejFwlIOUC+iYKVXZrGRfEnbB2mdXYliN6HshG5PddHZRB8RnuoyopkoPnX6fcHyflZ8M
4pZ0ytdZx/6rlcUjLw39XNrJL2Jtil/M0VD02Kj/6hr9aJxQvDpu8+D4q3540xmt+yzbAnwr91Fb
tPWDRS5O+q/cx7cbZG3xng41d7WWebs40/zjc+VCsPgziqebrVB60e4AK6Urx6aFKQ38AGXakG4H
Ck37YPRkh3BOlTaersOMM4x6uuxiVvBNbTBhN3NVJzIVzwCD238cpT17VjPeSRwl1G8Mf4T9qB3Q
t8fnTJl9H1oFanNusZedbXK+GH6Z2YD/3Mtpw6XolhcTRHP0aRbIbDuu1z2WqKU939SKPYzbie4K
pmlexnV6AoyMCx08zWnAML80mVUyWGYaaYPavKk+BAEiu/ma88mjnffUn041EYvquDBuSoIy2yn6
YkYJQOT/vQWq6djD10TlVqXkg/g9/auSyFRyt/bP80cISUh0TIETB8qynCmICQ0Ck7bMpLVedB6C
OAbANQSSDMwexr9CqdxTHUb/eCzwr5NPploFjjhH7f6ax8mBkiE4yLtf9DM1pCNSQKuc1xpt8eF5
gyDqQWnPsQsM4GHKE+dVNkRgUhDMFr30IWulRrILkXY13XNLhYE/RP12aszopjiqf31OrQdTWDtp
kZio+YAYmiZBPCpzyUwNNrZSiWd7wJ17BP9pFHAMuT/7laHhuHtkCFdz6v27fODvO9uSECgwwz32
NDlX67juF9LSx70TLVLANwcv/UcOkuuO7bnCHl52XC991hyAwDNdGvpqXc7LZxxpL6GaxztXiAzu
KLG0WTPuZblh4kmAs4sS0xfE5GQe60DGMTuhigIv11fPLVm29OUDV1pJfjRFoSw3LFLOuCmZtD07
24PS37oAaheWZKufjQgqKnUc+sNa2u6WHUc/xi/tJ+HQbyqJz5MZd6dkSGvyR/stZMXFU/pjZ+zE
HR79sSAEE4rBG1M6vE7z7BCvmgGQLGeyM098gslpFrWK5wsX2M8stLtzXyK7VXJSh81aoQQBrA1w
YBgHZONRuFbnz0w+1DG1Jr10yDjz9e4rRnQDThvSCWNqBSCKsZNviEUynzy1TilOir9niXIOGEGd
g3wmHzxt+Pel5ikwyec/le8VOYG+TlF7q6wKEyzvMKwPz16V04H2NdWMlKz5xkJGhrk7w9NMPKd9
EEV4nAoTv0fPvFM0CHaM0dG2teYKyNkorJ4zICtNkNY7GpQdoX7hPXweEpQkKS9Z0pzk2pY4K8Rw
JKfoJKNmDeVf50MfjGJ0y8+njeBQ0cCaWXWhsrNaQEJ/H6DTcEBXsaYYaVeyvTj4EzmJDIb7AY+f
5SDQog8EJu2+bhKifX1LW8HVGfJt5uwt/dXTu/GT1VEEgp2AjhxHLo2UOE+NN7nTiLNDMsmK4nX8
NPqVXQ+/A7bWnVRU/B1rTQ7SkMhD7u83gJvV/+PqvZbbSNqm2yvqiPbmFB4EQE9R5EmHJGqqvfdX
/6+q1vtxxz4YBABpZkigTVU+mSsDzmu8WsN7S6XGgm/tuWXZ+dJEOQWzSXBa158uPUOE5gdxU55Y
q2xfSsE9PZWZvBwAw7rBoOiI1IE00QbC0/Z1D3djNPunxhzJx+nsaIISR2yIWLhZBis5VsDs1Uh2
sPlG+pTWrqVMkGbRrPeLaYpLbBPeUs8m+XJGTj1FgXVS75P9D6nr5OZPR7llHHFKjYgg0F+q0myv
aglf5mjYbtHu1rVtUi41pToE4/k3PDJ4wf8iwVLeNvKzlg/7ys9TrJzoacrUXdgMHJKFeB/fDmt3
6KxgSPA3JqX7uZ4dWUCclJ4EdXKp0yyxLTqcs5hRCR/5iUU64jZKzrZIR+vKCvmWx27DlHRCiaPH
z7m5yU8DCwfhbbzDAh6sDyD6ew9mgoLMQmc4x3Pzl3DDfFAhW6IOgB3k4mGwymSr5u9V7AQPMX0e
DLPNdKtXzguE+ZhELV5TVVvSQdu50jN/j8bVC4A3YLcxp2onnW3zPh2wB5n0gBPaYw+CWkSPHLgm
pdm5fvabuFV1tpmDHKl3irbrFqr1KC60wmkzZeP8k2vye+Az0cy0hS64jBYbfcjd3eJF/NaGdEet
9wH80y8qaKxuO2RDWXSzIHEtmnfVhFHNG8PZGSjXaEbG6rDQ3cZonqrY/EGQPD23S22ex4nAmhBt
8aAkGYxiNav3+WaBk/u0bFxWWuFHLwNTxEPSOAMIBOntyCeCrl47vOYBYPjAZhc4tPWjcKiq5Ltp
b6Ef0ZCT1jCUUq/c4whqt442lFSYA+akEBaDHpETqHq9P80/E/o55Tez4fLMqLD3Kc5sI8o9jeHc
ZsP8KczoT5AE+dUq0lU2/laGnW5AVHPDmipWMltsuBfY368Yw071NEQ3GFbY/pngbpupqN6BeAKu
JPVznDxIvSSicHXpNjkQ+Ex+u9Cmnibc70v/LLS6ekztCT52QSY/aLoFtw95q3/bX4SAg6Ybw3Fx
8MCx+mAy6DebIk+61yI3d0ZiVHfkPPLHMmN7vq7h5nzhS2S0WVhBfXRnu9qFbfqrpPAWDqCWP9qu
xbcWdywUfY1+4ZbVuAda4NmBJ8GCBKlCnUh2Uta7ySqoSSMA8drlLQXpDGbAeCBhiHr8qi1wEEoL
rHT3Z52wC8IhsBQHfINbDXrBtTWw8QqzHw6Oi9NDvSw7w8YMlWy6mKW9GsouWek9yT56tQ/H50NY
0jTu1X1+SeE4MzTFt8DO3aAoIpM+2S7Kpx1XXYhjWEcojxgOXd1DcqgdGqlbkVxt6efL7bY/GQsj
vZ0hdspUN9ZOT16gtK7tPGEMkDp7bFZUARWfWqCVp1pedWAMejdlBI7k5UjrYSCS7/yl3g+u8IYa
GLf4Bl0iAzL1z14g2xa+c2flOJPUB0qTWEtGuTnZ2HH+rbBn8WIK0NhRRp6zjmbtNscdRqSOttCb
500eXKaWnQO8/X1Fs9pVzc/VOL0u527rsdcAs+ljVPOBTmNlHM5mZRNAdDIHTJcBkkv+6Go8qK6k
qde+64X36kZxe9XzPmK4URI0D6buULru9FzOekWvmKg+Jsf692x9b7KjQ2SaDqDdZb4ULKq8JCBh
hmGEidInJ73YAb30LuOEeUbo4ue6sJvKopXdb9Mu4lZxpQth2McR84dWjiV8OlqOCRe77QT5E7XN
X9BUgtzaKsXCH8TCoiYSuPDCd3qisrcBT75n5/5PYjYAWBwwyGPTWjeH1r+NUefiRdqhoclVv+D5
RA+MSfQfgtwwXkgTi+NUv/ppQka9AgqDwHjpAsZ0gLI3YUm5VyBjUUPUhHd8f0cNkf6mIUIAxuhA
tFSYFv/voYr9fy8F/pwDlgdzp6MrU6JGJdLgwcBTNxSik9MewbDYBsTP9nUKKYu8+eKdPIFXUgVm
fECcXAQ8cLuN+0xetsn1FzW3SAShe9wju96ADCs7E29t2Xv6Do1blpHbBL2sPnpZTBFs1lB8a+Kh
nGbEtcQCUJv7Lxh/R1TXmAVVHhBrHBuvv0Etn7zEOmoZrWtZMchRAAy/Y01GaDtLo9lYB8HK7Sib
5oXAPWVrVc0mWzIH2Hukz/mE2QiLQ7CMYDmRttRDK8PDs+kSF5BpXPTamjRuJ/arNMQa9g6sOQvh
KXFIrFjYbNVL32nn0w8rxqmp7OpY0ja1Dapj3Ut40dgcfbatfEtjean74jOo3Zu6BQ9D8BvzuHPu
2BYR7UwPfK74CqdoxG1AzZFaGKn1kHrm5dzXx8kfNlbbbTrzw0fZ/wyQsvaz1jvnXs/pc4lBC9K4
0hw4adB6AiBsCzlHDLsQT+bxXd1w1YHsRV6+p0Mm3qSUSDLTNO1flc+mNFmeRsu8sNvIX6t58a6O
l/9xmy66MROP9rXvwIy0ugEAdLZldCQoiRy4KJUSZRNSRtvgkHIYJMvzvKja35rmI1nJV41f44jP
kv7Qg/Ikzh+ycZHpca5l+7Jyzsr5wLwk/mEhVm2FBre79fFVsoO4LDTErMpQxivitiYsv9MKC0EB
dOnuoM3Hb2hikbJr6vr+fdf/VRqheigdcUtoXMNTWOXnUo+rSzIsDYiM4ZdaNAau1V6q0fkTchJu
1yUo11+G1CRTthQyu/fI/3uaEWWOVJRgKzjB1LPvB5O4OM1IRJu0YrYeO+hhWzoB/UMsjcGtwcCe
BO6E2PW/ZaWzdOabtbALnv4bw2J+0uDGnGJfp3WpLd71YYAdyv74ajkAYJbcKC9d7L2NzWDeZTnV
7aHJ7gbr7wehI3aZuvEVRSjiccuYwqKI7OxRHf9MouqsSTon8W1aOOoYCQ4Iw0akC1+InLYIHQlW
pXZcD8Qa0wL9eZjL8tEP7K16laM0XUPDrE7quuMWyOB2DVCJXPI9H/hxqSvzrESoyWqMK6kpXExx
bFz7u/XYMPC4qbhoTcHCrptRoKaZU3k/BH22E75DcDSOajqYteqDcgd7F3BnPA85lcQiILyz3mdw
w//43utT8VPWm9iuvwasZsfGIpCWm+JvLZOt6iFKJv1ODSCJ2mNNgqCZNNrblA3RoTeBwXbOtB+N
1n/SMQWjilTZP+NyqWsbLXCDj8qOkXriKvwYPf1slC04vDa+NtDi3/rp1zq90zEhlIvb/dcCH9cD
ZGutqrQblTzYlY3ZfWjjH2ohB2k8Onl0Mm3q0Q1I7KenxsawWiNdwbCA5ZbnW6XccfVEoJKl2uzR
g5Frcw+E7rnIBSiFhLtY3md7fcRDKQkmjtxlKJLKMsENXGywB12K11DYKZYEdbbV/t42go84HSs4
vaOxn6ZmOo54z24izIMbVdNMKsE9ebVZE7hpxCXDCMKmHD+KMPPxrNIaXDTpOLEQHiyWIMGY/2zG
ynrz6uqsCdN9jz3vKkLL+SLOfC3anl4m09sNIml2U/4OdXpnkyO76fJnijwQK07qM3SSL1N9kJ6n
nRpKBl2HlY945dXXlg7uRDaf0d+d2i3fGosJXzv2jyaNZOTGXH8VZboU11FsoKphW4Wi87/5tFLH
1ZAKTXgfRfqZWq4KlLgBRkALquO6h3BNjrSYdvVTbZoW7jcZy2bLs1EhV+otTJpX+GTzCGP8v8EE
sgX5ubR4HOyg2UcOXZvrIV+WyxHnKBwfaUmLHau4dxvm0nNAzaKUf7kH8+uWhJbG5gGCICgd6uDu
M73qTp50FOcXYXnwlaWx2E017qAxQZlQukMcuuVpLZlRtLPRN/fASFlyNib+26FmfrNYEFijAMgd
DUv1wHYYusEEoNg2G/dqNN2dgfx0Unblb/dyWuvoMr4dc5O0EsFnHfq79aPRxhGTtZfQKR+N/SWo
OuOwLoPcGUwKU6nsVDqyIGmaC1J0Qae9sJRpt/+fWS7N2bTxIbLgKxYXczLsB/VQOzOObwNmu3o5
kO3KXbe6zopEwiqPPo3Eew+Xirhzh3n0VNiPlW7ax29BQj2riMhtjBlPmVJ61cxAZwdUT/z/lB1z
Ym+zX1d8mqsn2++/l6WwLkIvP6tjJUr50VuDCpgGjE4bYvu2rTR9rTV318WsMVtu8tDuEMd1lLh3
9SzthoZMIQVGowyEz7qB09GzrEf1YA2gWrMiDJ2fsZGJnZa5GdPD6h03MKgb20ii6xB30XVM7f8y
kFjGrs/05qKTa9gGrLee6LC0XtXYw6/x53ApudR+Vh5KpzAvSScrGtDjkErMdyeKurc0jdmyTLH5
mrbTay89iMhQwz4VI9sYSuijra8B4ytbUV/8Ogr8bZ76EMh9jLdGJZ5lHvye8V/+mhTPRQt6vTDD
4edo4RSdIW+tz9R7KLXDZpTvrc/0dDca4Ithuya0x17XKSqmVqo2UcjYRCch2xBzoPg+Dm/N4Ngb
esvoMNdEf20n/7WF9HPuzMiANC7KWyuXbeqZQ1Ery0rcgibtSyLqh5eWctRHJ67XV65V1Ft2SvOM
zYV7HeaPFDypUg6bltj4bGLBUVuguuO8YYQS7tRxas8ly075d66lMRVahk1duw+SGhxmh0MI4/hf
vfOKHy2uavZI/cw0dP5rFDXcLZke70OYHN3Cyr4eCD7C80iQgpZqV6XL+xLgZ8cgVz3rEfaIKKGm
1EPtYOqKU5qpsDg0E+42zxLMz+Qlwmutz04dHtz1wcUtkIo3cSdakgis2hpaCKyWgaCyACYCw5K6
j7eWXdwVoPsh8y5lfiJ4R5SWW7ANIOds2bnrrVgUIl+wUSzzZzc6FbNzSeeGRMlfnFnOcEk6mf5k
3a0fi+iZFLACng95DZvQ6GrzsAi79jeJYzv3TfWHPFDMJKaNHyv5rA0olnDzjSMM86BGODOQmI30
wV0tI7R2XYLh4r+6GbA/OjX1qXJji9+RMhpdLziVF1jXiTccs5z+2DYGyf9NlWu0ySNvQdKQvk2m
HuI8yJ7hZk7SS4FtFeG456dql9/MXVGUmmj6mVKNEE3Jeb0CrGQGkwQ5i1qoZwYx70PcA8BkyvfG
LWzelVWn3Q+T4RxTz99zm5S8LZyy6iFPyIu0cNzPdvOzLdnx2VLs8oVLf7DaIrLOYWcSVZRwl/On
5PA1VBJus9nPd+b/TRqiNCq3Sxp5x6o2CcbWjg25u56Y3PRvkWV8aIk3Pbqj+8U1bMMfTy9sCxnO
RZTCtFS3CE1ML7pY7DvKKZ4rdIvL4A1Pahhbyz4p9Sytj8wGSEYRNx98HZNfpF3UrDqenWib0Fa0
qhn0sJ7KZHTgoQBjGouWBce4wFNPa6hhzIylO8u0+u6mXgV0C+KNli4mQp/WdgyKAjaYx/JV7viK
zqe8QswH5rKP4+xVH7EtXLqTKE5ybK6TyvMsjAEmEjVzaZ7SXqKGLb4XBFfT8q/AYMpPV7fp5hGg
p2vbBLeOvnkWEo7p6s276RKjXimLifaplLsWTR+slbZVC21zdpLHskdvGPv7oo/ar8ps73UGbD8N
H4Oun2zVpLLS0+pUM9XjPosePCXGtAulWz/xYntjFNattgTSjG0nFSBas32wcv80+Q5bPpF8rc4T
MFwwB5L2brXbB/WfnvbN+6k5x5oWXb9Za2BxxiunUHAMlumFdW5LNR+l6qVTMlxqDXJ2phAsTiHV
zIZH3zhvfb+fmtc5DuoDYtG0d0wqbjVk852PhfKr6vT0zIR3PBlJ9l6KxX2OaRram32G9Yv1Q8jp
xtK2NUP/A80V7u4Q+x/keLF/NSxP5+SlTcflaHTAdU2G20Bm/HO54DgwEv3CMB/UfD91z0oJTuCA
MX/axsx3bosPSiD2WPxqLl9ClbE29AwJj/emH0UE+UYiUXqjGpjnwgEl4CBIn3XLy8CX/BgZ7p7S
huUlCnmrkiYgsRA+BwzUcLtt4qvgen76/z0bJ1oExkqSxrpIZ9xIpqonjH5JIsqKMxehrdUH7yqX
6G3t9v8x7T0iJdICR9TwYE8emUpQfu+6ifWmJgPxZwz8g5XE2qdXJDNEHI7mYEZP7ks2VXMPmMU1
XPtuJMq0welUP/SO7mzrsaR9XY2VF90miCidOp2BAhSFqXNSkkE0ea8V7r3tYDb9eXHc8eYBkhs7
/7dVoOtx3tkiCHcpzOxL1MChrTQSeHWIw17Pf9C08LMdvXt/mP6o/UNf0m+dF7O0E7LoxWQhGdwN
w1VOv/tshkf+f5et3uXgoq2i3voGzRhdElYvbTO020TDv65hV1eDP/IR+Xn0fjvEaqksMe07UaMC
e2bhAP90LXAzoCjU8DLnLs/A5UKA/NlnwbVaUqBkOXi2u+GoRTCnqqDSd2Ic6w+bNQtDiTfdz5qL
umTiUUqoVfOHffQr8PBxKxE/BaGyryLMsOSMmJXY2o0y+DDdzogDhyHp6p2Fgf/ZsK0O33ppvBVz
j1Uc6zH8uEqYtIcnk/1gN4jWxeCkm3TMCB2gPxPQQMRqshcOCedMNrh9nHc0zATAG8BZZ6T9mZcG
R2DhK7dRCLgKnKk/mzm1CGnHRJO4rWKzG36M1mI9+r0FTaNM2fjy76yrXlrmaCnkV1Mve78e7rCc
XTQ7DgnCux/q8qlkC0u2JNX1cQHyTQAPClZYs0+wbLM6dFQObmzbPadzRRGFEaABSvlPLWgdj91h
j5ik5mW5YXxNQekc+tC/Vw7iuJx/EvTwnqKYbK6EKwxzx/4jmtf5vDu1mGzy7q1PhdS35Z5d7t6H
xvi3CI0H+MYin97LqzouAKk/VL5X7Dxi2a+m1jxHYvibJo6ESLIWYzHUgXnI/yAF99Pnko8ggf/L
x/DQub3Htby8byIaglB4NkGbgmPojRoSvLyo9oH7Mprlk6PWYRAWqFGK5FUf9ktchPdMZ2MyBRZB
mdhLj5mtnfyXxUs1wOxT+zXVI5GWzmBmW6ZWCjJKe3OG/jXOzPDsdz0wMCeBma3WGXbKnpq9Rnhh
R7bFFWzc1IPRtyEqcEZ5aCqWr4r/3s3OvPEc9eJr7meHBju235aY8z+gz50mp+4gZoJikMgARiow
IPt5cWos8y9mpv7++331knDvW6GlwESkdUo92OnyYy5tbX0rdDtrW3X0U4mxyGi0LrKDLTpU8lFz
4iMwAFz/KJ6RVwJxZ8GhRmzRL2rv7/LYR8tSKz9W9c7VTh2EUsiMovxp0QB2lHrb6DodKHNbcuV4
NoKDOLP4JGxN+IxCDDwyTTeQao0hUxT9bzNPOWxKQ5zMef657nvVTbu0rXInxPxeml79m45Htegx
Kpv6iGWGgS439W0EXMNtAXrRHWIeOPy6NaT/vXlLEi88tG1xq5epuriFdyGgfh56IJCGhkgEL4Ap
2qBRvThymSdyh8bR1Fm5C6roGXd/c9Ol8G7j2TJShJPBFxaXGZN+gML96tLpg3sHcZkAtq466XQn
Xm4GvS5QmPHAqTwstKwUTx5fvfS+B4Cb0uC/lvGbnOp0zwHkExzp0cnyE02WzCSvWh0/6lEzEWtr
sQ7o2nwdaO3cqBXHMOC9BRWHQtWz6iUflp8Zt5Vb1G7jUJiGvnMD5CdwOclWnzXnmHj5fMWKtXPh
JtzjIPnBThOzrJBFmWx+MU4R6zhBaqu3usuyuG+dD7seR3mZp1LC05HPVYJRH83uvtQJsXcG7eFc
2F4wiDMWq3JUSolV8Ik+b9je/8QtShB/eJjpfqKODIwsODx/T4HO9FIOwTpYI6hwTijoPJM9j3dQ
7VzpaCmhi+CUXWyNwPXMRMQJxP2AdHimEIN76+gZJ3Ll4rTafRGtTv1Mr566RcULu0ADKOspg6UL
MzXNnvtiebJ6k6BfRqgvKcwHE3X8wqiYXIpDo1hquL/b2IxJ0HHnUoO4MdTNS2dnl7Gx96ujaaxQ
cIbYme4Lo3F3oYs7tqKeQy3w4sbf1u7U/Qiz7M6MKu8YjNW8Uwt09p/b0SKCzvH15RvTrSis5QvZ
t/zdCuu/jsHbRU0xsHRYd9XklhuNarBNG49/gl4ybszqqUauvynDYQi2GTtFNz0mBk3uagAwFYCJ
DAyTO9uCrRp15SnkCFThF5/gxx1sAugdljuC506sg5DPCp1zWFnGMzy22z7wgtPkZPFT4aJkyU0T
zu5XxUpqGF8UTpFdwMs5Gz2NbYqdnOwcN3Z1yiqP2p+GKtVVoGGZsS0NmwKcUs8P6ro/Jzi2yfDY
EAKEzgUpcXd6S/bUjzEOiBxYJuXVj9x7IvLZ+nCn8li4HPGZxVDkbd87wjGOfg+JvuB6H9vjHA5c
/D2z/8s14cGrSsxiUVHscw0S5/dFAOsptpdlCXclYZ69TzPGKbYgxRNJmD9ntDfbIXOEN8Pcpxyt
tyJoqo0zIHlznCZnfbC6TYi57WQSL2KmJDG4I+bymsUza/OIXQWAIWWfK13RXlYj7Ixnvu8oH0M8
sp9btiDsELvPZeaasNVDrOcNhP8jRyt7Gi1C+MC5c81kAWBEb9zVrTMmGBNdXfKVFcKqcj3a7QkT
PZZWG/2eu8HfECXr7oJyua3JdJF/ArogT0un0T9rdpOaD3lDF+HkzXdmSgmcpQxT2jjVL1pimbjx
mv5xResq7cLAVN6QZT5aQ94j6hvZC3Hup7Iw6F5qzJfe7lgMyejECGQ5kTwb9is6Z27J76Jeygf1
rAdTtY81PHZRYaRPWmH5G36D5CvvfpttHV24eWCokDj2OQvTq9f0DfEN6eiiHueHg194H1u6WD9e
qxDb9dOtg3C6F+F9PTCeSMpqBByOUcUYJtyKZfJWRDq4DIg3hhjwlMhxhCJO4jlk8SnoIpKB/SZi
/BxXk7d6IZkFl3dD0f1U36Vh1LIMGuPjxuP8PwnuzmQeJN3QX9xxl2D45nAjCc19cbu+Z+NHbLCi
PLhANBQgPjsjs4aHoaqi1zGz8s0cJn/pyItfh15HfdYx7u9rEX2u2z8qfMM9/62TXaYG+SNmxIMY
SfSo3ZXmXom2gNgcqeXxBs70baLXx6qjba91zPCCDFO8Al2lWj0kgljEyTXq6TAzie4yTKnnCzUM
D/ipFqZQ4LD/pap7KlqXKrDukCvIGNvI+36X/vMRp0Z6VCKZIKm2c6j/2iq5bNXMoHMBAGGMbJIh
7DWRb7om6Sga5EFL8vCKie/kSq+ZemtJli+gCAbWrPRB3c6YtiaP6lUGSXYdu+HyGde5ZiUEg2dZ
gaGCHnXJNLTI5pLTgOig06OmJm2oP6txku6Kv1akxacmLN37LBcmgS9+0dwdXgIPs7k5/PBTK7hX
3lguCcFDNozvVUXalpBvsFn9bKhHzrXVrmFYLauh+p8kHyz9pcQtgUa5ZH+6yjgy+spu2hT212Fw
nifaVf7aUHLCbnjlDMcmUQ8fkIuK4zJC6IrS4qg1EzcFvt2NOZrp01y5M11a7kndXtXDGCc4aipS
n2n5a+6MZqOWERiOcF0qP3XCUaZMqXpGHJ6+XX/cNh3eO2V34DtkfsrSbxPFBhQxKXKqB/UlGgYa
YKUbNX1x5KmH2AA4ozgKWY8nTgF11YM5BcTRk/JjtFOYq9Ja42GiuI8IQHmYZneanhN1SmK4/1oc
H6YCdUgFdqHU0XOituKentQ7NLo4ne/WSRsSMXUx2KxLiECrESTqMrLDgObZVUn0tsSSqwePeiso
5siBQ9X9JyTpJ4kSjYa2eT4EkvRTLt2fyNo5pdOS7MC87wA03nvcC0Gu+dHer1GE8g6cB8xEftAm
8K6xQ/dcVxVs5UUa/17a5a0+irTNfpV9+4chRPVrCav7PvirvCVjF2cXO48laDAwrokn2M9oASHi
1eBTzcXOIqNyEVru3LQ3ZVFQD8rSQuEp5laP6rsSvO4umYX/hFhP1JiebyJh3NtxRb9QVblwp5g5
3cvgUk5ZTMu1fqVbxf5RZ+LP6IoHK/a7q46MfY6X6UvZzdV+LaIubWPiZTgr00hrlS6hmn7YNbDq
lX8Jw0J4TIAqbWJPJL8FRbNYeiXEBs5YnWGNcPpd6tJkaWnLdUxS61EM+kIQJ/+DU9G5lCK/qVTH
kj8rATllrKeH71xc52Mr93WGx12xsvJi1TGNkKaa1EETV/pAgGcG+wDSKytVUFRce1tIPzu12rfS
Sj+WR+T8+cU0PXBosffc58OprwLxbNRGeDf2UQ4NqYz3VjA3HFxUgOQjuzgxj78w+4OZ0epfUyou
yViDVpAT+3J2DOogWeGrRVOBWrvBRd9hnqIuavWVmZX/rOYytk3wBkIQw1mn2hi4va+iXzKy4NKR
05KsKFLbvlYoJUc/qUmqqEGK0LuL2Q1ovGAy6IjK4lMx1u4Wycigrmxy7qaFPjLCDsAGci5b9Yzx
HgedLAKak6eFIRtJ79Y7t7Joow4It2/UUyGLZvLBRsnJqSfa6HnymxsLWg+1RU1IqxCXBu2Hbfds
3Ue0RfUy9vmEPaoUXbkWZ8WAd/yqfkGMTl9ZOCf7AbfXGr2zJV1uVUTprh52o0PNlafPD2Foy98o
SkLKkIGOqbVFZgCnnmu8fVDIJPZQaC0ISDOyDnh4071aj3ZUpYagizYB8vpJHY7lhNiy/l8WrzH2
Pn25UqFOtDR8MhYs0K7r/snpkHiKtKWV0Y1gR9NesB/adOFzt/D71dXDnJVEZezlFGP+OrWBXoL1
o/BKmDjOgoEUoXrw8cWuz77f8+SfpiOhjAqS1O77D8BXnehpvHTTXJIVcJ9H5R2IM9YB8qW6HgPF
tCiidbk4Ep2/B9pX+uTJudQ3vvVrsArt2YAbtSkMnWGjkz9ClgIBmrNW0VyHtepE/rikafVaJDpG
jLh+W+T+FbOSLvGjGPXlS4PNQuMnDWpuPaMoU7oDPXQretoUzKX6w3J8PIi8TX/glEuBIqZAB0pT
Y7AFUnw+jCd3buqvVHpcDHw0G/ybB0hxzs/ChJ+oRB2vz5vDkmFSqWYbRy0ri1PUdctbRpr2z9B1
SClhQLSVoFMSGe3zMsQMlUGj35k447eRyVg9oAOBQJaLI5LF1a2e7pRSCJzavJa5+0PJmWHbfpWh
58k2KqZn1RA+lj63sqFhZ2FPjXfO55wSI/S7yBdAHhZneoQMWd+1cZptNAsKPVLMU5rz8YK/ORud
uWGoNnw4OsjscG4GnLMA7tQVhAWjdQ3xCj318BQ3Td/5bKQZg6pLU1cyqsrS6Pl7xlON3HJGLZ0O
wk2nmxPh+BnMdDU0yQaVBx0Kqd1NPbblYDouvfdW+1p/XGN/ZNxvAwbeh9GuLlnVhC/qAbzOM9bj
6F690mAJgJsEhNQFifZSg1v55+p0k6TfGJ3nPVVE37UsqD5yMjb/zsUSbGhLXVfNbUqMeB85dDT6
kuR9p2EAmfiguAyAebuMbN/nVINs7Ci1znvvoPzg37iFpsOIuZrHwCp8JuC9Xk2KgFtbn/9dlXJa
Xr/9DOoZSkBdBlfHoWZFTyDXiz5uXloDxl4zY8pparN+SQKiyFWgveq+7T/nsCSlH66u6XC0CdGs
sjCGz/YwsDrdUUAmibKdcVzi5LS0ZvApNLCIbLeLTWU2I8BPmehs4ng5NDWeBOoKiVfrtUeQWzdO
eVH07JjCgoF2ER2DPpjufQRK3N8x6yyZFVsKWbVFD1Zmj92yiTkXN1bTZsciwnCbszbGICTjRkh3
I16LaN6Ahq4esLKwpgRurIDHk8cUuG9JfOE0LYvt/Meumvk5C6dnimteViNbTxtwVY/PAByoSBsZ
UdPI/OwidD1pHdrVqs2ndkfLdOh0F10UP0zNR1lxvGKbj/jdvFzY+4j94hNsZAGJTKOE1e9yOrT4
/10jr/nlzE1xVK/0QEfByTMUWPV6oDhx10PL3KLRzVf1xzaxckfa4uert3jOMWa2meT5qYrt07Cc
qYgEL20Epn9YwibdqWVz32q7qHAOoL3hapmz2EXgZc9pQNXTbD14A2MPdrxZfenJvKndsZp2fz+o
90boCKC5m2f1fiknBW21aHdmy74r6xmx1P6Q7lubScAm6l1i/QG00/V1nox/pjb9Lyxoa1tXRPyU
r67Xm3dR6TZ3RV1HV5o92M/0lU1C3Ip3rdX/4HJnvjhu+tmQP9vkxOauypBvWTjrk/8RB50IFctd
ANjKSKzp+F+ludDQzRBjF4UWhF0Wia/r4nSoOEqX0D3qbg7wm1T2nRVa7X1GOGQHlCiinknv6VgU
zm7B1nqJ+4zi3ZQu1FX4EFrDht1M3Q238j99MHzMdZbuHSsMANZ294Iqrxdvif3jqNMxQAnwnTAM
950ij3Ni59ZtBMfyHWTRNbjSU/48yi6PhZEe/1T3jBzJoag1RZgQZfUJTDky6BlooEhNAzuG8hUJ
yuim2NraWUVJl++9c8vUVqbgtz8H8zG3iX7JsTHIs8braVuxBXxX16u/oMGx/LG1xdwqYNH6dzqQ
hoTJqv1Yg8RmoGC9W15EzkJ4h863rIesvkJ92MBwT1gc06zWbQar6q/rUx0m5cY4C58d1+oAMN08
5HuVk16dNLiat4aD5t0hx4CIRUD0LC04BD5KjipJCaDpndo0dteXruxMgWVL4puo7t7Lk4+swxt5
tCDxnBQ0EkMrmrrqcXFq68XXZu06QWt4hv/wu1HBB9lqTpzh7E3DdjWh0pOwUO+LCY8xA+4nCt2q
Q6KzH2K0yiqlm6KtCpmZliAzpJ4mlbbrKfe6nwfQ4+DNgZgqc3H4uQpWTUOVCMyfh3AaAOjYonzG
2lbeoxme1atFvpUIjjYRlpfSGf5G3IM7G8lP7uwqr8o2tTGZ/Dgu08qKLpR8iBwoW+Q1KDVRD6FP
dJwaK2f//R6adEo7BdmQwXfKXY9B7NSiEezXfVgtmCqODlbN2gA9VaafKtE31pm7bT3w3QVGoVuR
LyQasBS/FZg/Ejd6nIyH9S6KT+SYmul0v0w9U/c6z+7TBOA8H9OdMXf+oViW/M7B7Xe2aHxWOVps
EfQzApiHdiKvzXOixUcKspmU2oH/EFgYMKNAcGDKPGuRwR8JnNC+sxeHy7TeIgJIv2sktGXnpBTA
cWR82SFdJOoowvpzyfrW3ZfhRA+tzAwbpezgdrOetHOK7bcwgzvTYINmN0FLZ2uq7yUeFWnMwJck
n5WLfU3yythnFdQMtGnzEfMvWEJgjZuZ2exHXOSPuTcd1XlVxrOJE1m66/SQnQI2D26XcGESbXy1
3Fx/igXaE4fyYqSfFFJ6u2h2wdBbX8pQjYnr0NeE8CpLWPDRJGFhssfHxCNyooDcQUBQN9GuWUvy
eT1H+TL6jVrph9RQX9yZLux6ymnORosdnDj+nUwdLtD0QC/Fg/h/nJ3ZctxItmV/JS2fG3UxOtzb
bpVZxxzB4EyKol5g1JCY5xlf3wuIvHVTTLXU3Q+iiSLFAAOA4/g5e68NBGR/kedXCaayrL8ZZKWu
GeTnN4BqbwB/5ncaDe/tf/9N6xsE9DYEq4usRZnMaVVbEgJeWPp+EGSLLqKu0kTHe1mgkmTOoBeB
c5atC+dSWeI0smu6c9ClMZFxHiKVN3e0hJs7D1DIMWGtW7kUe4uiwwXedUBv426zvBkuxR4NTTDC
kwqJedGJ6HWcr+DjeOL0rXfXWvmTFpUOG/p0POT69BGwQbkrEWqRoJv5W+mxpGgGEIoFv+fVKcI4
BTmlSLOdn+CIJ7PvRk3Ri9+H2j3G5nQfFPp4YxnQhrEQfHaxva4QOHOx4tTAL8ly1mFhHoM7vYy/
8qBCqOCMzhPI9X5N8zeBoa05T/3KehN59rwM5R1dNnvWSm/flDUrJXzxQ8oUaXfp8CBDZ3aTqAO8
zeHVCO3HWhRFTK4q+pQypDGI/j3OJvKUjEHbQjkcroBWw/WZ6tvU/0QzptovEwVlPuIXg45msu9Y
2rsuiTGN3TFVqzrruqJeIceV2/PKRA5Q/rm18V3/j0ym6W2O0U/0BgGHGLzwTNt9eDGJSG5RVfm7
tFXOdQMa4b6woU3CAP5wWU5Cn4ST2UaxXNR9iWiAoVV5KCUBhShWLf570F8RW5Ku4znDoGd7RZby
+FBYGrOSeQJpMBk/NbyHhMmwG2cIkeyVqGP8MKq5CvsSeUPn0kqfYDRxAUT7HtojOlBilYM50J6N
VaCRB91Wd36ovcpZcZMxGNu5k18c4ihlZ91P3dWyBSs/F2DI1mpeiVl3nEctRrZiVLYi96Qky3ky
mVeKtlqbCYaZOp9azL4JnmPZ9PU1o+YaSlFG68A6Lp8s/8xu0NiVHZA/d+57LCN7w9CQ32ITXv4p
tMr7YcLgNJAecWw8KBHCucoy2JOiQDnbzwrA//5gAipbMXpL97Y9y3mgVhyXll0KFmxXl7219gmV
WCENI7/MK7xbyrL2HDTpjrG4QTap6Wwcj8RQfW6AxXP+RANOFeEqKIFuIuSURKzdRW1sG4igRvlJ
F2F/uDytye3BnOvdOoEO6ZB98mZ5dWJy0Bosd9XSItIcVG8LxiAzCfYpm9GABZo/5W3Z+7y/JDYv
vtA/jRFV5K8NMdmU+z4QV0XEKHsMHFqdpYv/wtLYYCBwwJiY2Z2nLGeZXS4uWlszWRhhI7FJ45pV
Orm3B/lAt0J7mmtLStJVMTNsiBMt6Kfyu2vdUNwufysnhEd2v29io7p4exaDTwO5A7Z2+fGCfaUo
jyj6i/GjGaMpo+WxAzFo3PkQLlb8z/FLgBHz0qfnpJRD8FhMrbYjCXOFNXzSLO5fZjqPvt9RTg9n
zA/DfeMbHtbqiWs+n0OziUNa3jIlybxbYBzMpMl0hIsC57Pz98PsBXXxtBxZFSiXRi9dzbyJk07x
3iW1dnOpNgbaiwM+i64h6HMR4y0fDPj0O3hYuGFqXZxazQAFMIrgtawKxACl+lNkntZBdZsm+rhB
L+luaRUf0QzD6GuBHwAHSNi6aASezP/kqrBl3jAP47TB6u7ylJsDBW54BDkEfYQ2exGQnEwf63rp
vAcO8IPL5RVqYpxBxdlmGnRBCisUA1pVYBYUre1rUp3nAC+K/OokRPfHpRdmaLbaJWdoNfoK5Cmc
V6+NvjlZZa6aRto3uCDtG8sriG0biEVcTI6unXyOjSZC99l7bP37zwZk4IeMiBR/hRVnRCJL/zgr
yWIwwgnGTY7g3mjxIy0uNkvr/jQEM0KDf2WpP/lTXsfjBQjUeuneEoxKNYa0dr8w4UYhFO25LKcX
y4oNPjhEaNZl+2VWTr0F1HK5YzTqpstPiOe4p65kaCPxKLN3MeWdoYFfXNQ7C/8WxuNzMHfvdXJQ
LuyUtEIaOEhC1qpufCotdyYkxpJUuGWfMGt0x8lCFbVM9Ufa9jfRRPnWQwDOc3m7zE9EheQ0FBFC
iHmmErrdQ8bm68popLkvlW2u+OdwE1Gux7uIjN91qownq3S868Zq0yfCFQGPq/6hg5eG24QZ/iLj
mthmkRo03dVRQ3FZp8PB08foxo/th2U5NCWuCrok4G7mGqfVdDJLydvdeGzQr0kNbLnn7qn93F1Q
COMqwaFzRZcAs8ry7uFROphzjJJi08ACYUBBLcwrqZXFCslgNUfbMenP+7ehJhCe2+VuaRHXgIFx
ZQKgKbVtPDg5VoOqPIVGR11NPAMBSR2oQFlbD4Of9Ei/ums3wOnr2Sam6j7FwHJRmap8uCUqQPMN
9870EE60hLqfwiiHFt4lN7oLv6cyrYkZ9JBvNO0PDeEXMXDO58uK0UBJms96vGvawj+z3zyMvu0f
e4dB2JKiQap4d1FwxbNKhXfYvsQve9qXltn+c1W518ie23tfTvpzqT549JGOl/NP1Le3v7R1uz45
LOuuAajzimjkYFO5rtgsa+8S8N0V/dXSCBL4Vldd/5qbSbBToahPk+7DIQHXt9Zo+j9APgKFkmbu
ZvlUDaSzMzIveS8jANbzuVy2jXBJxn1KUXSdrAv8s6/ohcNjgQZn63hW+qhPExgdZRLg4cjNMmjA
CHxEQY3duMjgNkGGX4vZmV1N9nBcGGfGpAPyiaundhBQNQaGeKGsXqbSsK5HqiCkoDcOOpA9JOVh
tXy6fNBs4HsRYggzGcejC+5qH5Ry3IHhBaFRjukqL4zoq2A76I9N/6qTfsQU4zYbiZEe5kK1mz+4
IhpOZtG9hHMBO2WBd+7wbzj/Nkwt/inbDZlVImoMiyy5Z3jxtrT7jKmZwe3qTJNQHDK9dw8hY8Jd
lpP7XY04S0J3enCtgucMWJLFYSQK9zY02ONOim3w0lvX7YHozuW518T0OMUI97MpeUpA+Vj5r/RZ
lViJQA/n/BVYfygrX9IBXFkJOXtnhgjyCQX1bWHf5PQzdjUd61nJXKzDSjvn9Me/tm3+OAQKyFgR
Qv+3ibhJTThUIZ6D0MuKmybwaWlZUpyVaXoPEDAfSI5KvxhT/hJuLrN8QmNwZOavCun8Pco968YM
xbgq5ty3SXe6NZicT5E/lptlSi817PON5T80NRdeYkxvmAqLzRBIglqHxNxcHsmmEXrbZTIZdyRU
tCG6rnlOqUZruIUeu6pI4lmXs6OOfPD02Cyf+sOLFdAlHuf1KQGAjAW21fa+HfWYx6rjYv2N8fmu
ylRNN9pUbMlAfk1zXKKkBX2aUD6HTfigt90twBoTmR+Fh2BsO4dQ+ddpzbSRxO16twQrdFZMKrmf
AptSwPuZlRhXQRsVB9fOrzrhm0e7xAc7U7/KBMgTqSzmyRmnlRC29UccVfeLRhZOCFzLzFXHzBWg
vBJTv8WYTc4cNtKYtfawRL1kFcDzJsj0HfJiY2URiLoyFu0Aye3FPnd9MhGLksf9OG2ruhO7PrQ2
S51c2jSoQZY7qJfolIHDfVbQNlZCS0umOy2ViY8EC2AVXDHfGcnKi2n9O/y7QxdTVEZ139eQdGon
gqADPntD1lVztKjUozhGG5LSDM4dWu1KS++VpZHaZUlGv3pASqNL1p05a6uHriP2ff509LyYADCK
HVoPVXWsojzfOKFAIC+fqjChi2igyZuTW7VWopsovICBiRt8FgR6FB4w4LahY764hR2ihNY53v/Z
CWrZXv5ADijaeR/ApUEI20tCMX3QPfpHCMH8FxFQSc6MTr+GO5qNZGYNAkwp3NjoENsOfh6Ikdq6
y1uD5xR75iJsjvPVn0cxU5/RMm4SrSKszscYH/m92kFSbnajVnztDfvG60g+gqeBFciDfLkyXLJh
MhdTQtoNlF4tlLbqsaobubnMGi/ARRxWCXLuITuBsBl3tls8aL0dckRTRO85aNbxSN6H4IA3NsaQ
bVcOE3chqhFFqOzm8rhxjax4lpV3zhzmRSKZoFLMwFbM5sHKnmLtNUjzXTTZ7hNwoeHoDYjgWptr
wJAmMbvR3IaMHqvWtY74t/b1rO+VtgfKMreCTamzP6CBQz4Uop7rAO/uyffTjwtuaMj4jsrNyEKd
ZSHl6NANGFjIWIbOegVBpKPouNCQE7eJd5lSJGQKHfle/+w59jxra8tbLCfppxj8xTKiDexo3C0k
Q52BGDAzZPlCFbTizRB3iVG0ayX4+TMXB6vbaiILRWXQyZb5dF1W3SlN7HkDM1SnvCuiXVZO9Pbz
FAkvOmmB3AsGdZ6c2WW9LcQldKP2SoQVtWhm9cRJ9p+DKN1PUySvK0AxV13OJTTqfftglzCPoAF6
hzokr7JLfG+13GVO4FvrxgmLlZ6LF3yB4iul3FHTpjcm9agtCCg/VqUlt9kMkNbieONU03Xh6IQF
ycE8BoiU16WbfuvsznxGfIJdpWIi2vnEyIkqoXicBeppxhKPIf/TRcnYtWykyI64rZvh+jL0RCPa
br1BberUC05ZOLZrxBS7ZfVME/OzOwU3eV87TzDVsn0DsHmzfBq1PVhb8EOrRjJ/UZHk/ZixJMvI
E/+mD9zcZjPnhNHeHBgg5pVvA4MJmisaiqQDkeh671vpVdZrSEnmz8KiyfmFSakEXWeZ+hwvOGNc
pNffiNxF+KWcx9Hy9fvFlhZr7HbDaEq/aEi/O4AeJL9fL5G04Hana2bn2Mq5NWTS1s/L3+rBnu6C
ibXLdsd2pWWNtg7Fl8ia/L0QY0FK1jyzHzMS3pdClpn6El3VgPA5AG8j/A21/daMa9KUbZNGSu32
Wz9u3IMyoukRgeyDFfTDTW8meFRS++QyHL8udGlQGM2zvAHH/eES08x8I8xXXK0o3kjN25gDRHmP
S2Uf0Mfpo4AwqfnCRT5Z0GIjAFZzMCLMc5asJhjO79r4Ci0BTm/TObu6uvUxttz50VQyYbNgdjvQ
RZarNCLrYste/rkkT+CUJGiEySGur13deuKeZGzS9J9J+DMeigCtP3JZQVwyGAD4jiHnYKh0/RnE
QbtdtAvwS/yd1WT9JswLee1RP0NA6qIrl3ytqGYQvjwXCs07ORPQV7/HRO0SOLbOEuvOgof+sXWv
9KCHOwFM5eSF5ed0piT2qC2d7sRcroPCdyPdnn2uZZpc3ZO2cWnT7i6SxaqqeTB20TGuIWPPf/H1
nLHJ2N9Rx9lU0DYJiq17Ew/wtptS3eS4CjdaMFBsF4z4rnDaMWBgQ7CqF2qRJktaltOwyRMyexYX
EvSxBvCNPAMknWOP8SotGsGyYsaw9P80I01PttCDlavp07NRJ4RCatd6eytFl59Kuhw3+Yj0HkjG
OjKz/nn5G4ozJDIDQKLYMMJzXw33F52MFunpOUsDDDa6jG41Ldv7jdWxvmbx7Tzn0aeZ5DO6otwl
mIDWnZaiqiw2lZP1X2QeEPzhzSz0euCGk8N9NGFe8ixfrGnTxfuwHL1H4ADby6jSQ3HedddxabSv
LKXanjFOAvtX3rDKourus+IAeYOxpe8flxK21mkUeTzr9+GorsD+mkwMGVNZGY1BCkeNsrbCIdAT
9r74UAfgptQv5oUZBhX7sTObWf9s3JkxBfycB6dDzESnorqGbTuAv6IlybR1w0cah/HWzjFVtU3x
SIy39YdG74s/GRFqCQNmLbbvNFLGV6a0i9cicJOthF18XJr8PHwgmTgQcNyGUtR2yntBxPAmXSYz
LAEDW17/zhP+h2Gmg0FJrtYVeNgerMyxFmQQaaVprAokVAvCbJwjxCxb1GgHzE09Vt6m6DLk7a37
cKlYcsByGjkhMVLkaylf24gf2VVjCKeSruTUAmbggRquwpTdlYtz8HGkjqSkm97oDDl4ikj0mJuu
Z0+54arW0vFUzpb/uSY46fX45hQC9xzpFktroG/c+jap2fB0tQ11fq6EZZRnNzCKNxDB6EU7oXml
uVOBIBM1dkQCI/fi9NgIu7rNGIltCMKdtmVHBy0vXh0H7VJqGvYmbJrkzqmfMGqC9SjrETcYQwll
Vs8aY7d9RRJOLDsk4F12dkfdOwWkoK1MW1ZcGUDGF8NGJpP68mk0PURkmtxd0BWZr7atFyEsqo1t
O8Pv52Uh6HKK2FG+hqOsEdUa/UbrUh+9d3VFZ0K7TrK2echdlHSi88/4T/R9N41faanoCZaBeSp0
MU3MBV/cZOlpiC3vtq+qk7TWzJrSeIXAs24b860Myw/tTMAqu/6qdgz3sfQK1Mri0I8Fw/h5TJ8Y
yd7DUbiura48x7IqrpiYyh3xBvq2gcaDPGGoz17bN+tutqMacKHBdW2MMYteDGF8UIyfvrSDQsIB
PjBLnHM4d3H8+YMcSWzUMnOTB2hoC1nbt1XAq06x/wkqkdhfVjvM9s2+7CEX0IZIZgpj9EABkLa1
fkjRJ+App7nrpqH1bBP0sEIxfu5m+p5b0GhcrjzXepnc7N6TSQn5fO5jYLako54WEAxmh5hf6c4p
dLWb2HimjeHeLaCJXseiUqfUQ4NW1Xu6icjpljG5nkK97rI1GS3xPp41KdE3F6f4buiwBF9eQoRE
ag1TRgt1ThTuMrs9xF71cQGMdTSEobFmw7borRKRZgeUTBRI32ZGXRkGOlwl64A+sLrXYNNutaIe
0QAB3b3wqvIEmXqZXGGtbw9+BZBE2dULcnQkdRjvQW62dBrKnoeWbceH2lEf/Db9ttjODNMimUHm
Dg0oRYvfR0QamA+lR7Syq6FQZ1LVAhVFBycd0jS8Is6uE0O+mJr4vKgrq1TuStR/JWK4Y8kkhFaz
o26XdQK1bLNBoZYyWcloH6MZYS3NniybJOqoZDg9bx4nxBkXrmIi/IJ+G7yoRsN9gX5kscL2/Rw5
lyIoqprmDVYfyX+k3V9wR6hOGDlgYU2tgSnkvAWdPxhasBbcix88210l135tuG+uxhO0jStkgHja
VyaOVGuV+CxcugkPtgys8WPVGC8TR5dpGNGMHS6a6frSinYd6T9wiaR/Ms6Zl8sZk2N/1pGbspmZ
Dalm7a59Ig6vzapkkmu1Zz009iVOnwZpohky5qrVOqBaHMaPhjNYq99/+49//ed/fBn+p/8tB983
+iDT/vWffP4lL0YccEHz7tN/PZE1lafL//n393z/P/61efxfT7/9kVe/XT/unn76nftv+c1b+q1+
/03zEf37p3MEfx7h5q15++6TLTA4aM7tN1RC3+o2aZYj4XeZv/P/9ou/fVt+ytNYfPvn719Q/zXz
T/PDPPv9zy8dv/7zd9Na3qvLWzX/+D+/Nh//P39fvWV+8vb1GyLm9//p21vd/PN3Zf6DMC0hdNOV
VNVMNH//rf82f0XKf+gmj3zHcQ1TKl3wFbJSmoDXFP8QlqGgt7gGmhXLEr//BkNo+ZL+D8e1lZLS
cRxFm+X3//rVvzuN/31af8taAI1h1tT//N3Qf/+tuJzt+VdzbQT4yjKFw+sIaYv54Iovbw9h5s/f
/T9Q8zOnIOzvMArQaU0ZPscRSeGI1q2xBxnpRfYu0wd4Rp4brAZql8uV9d2F9d0R8G5+dwTk6Fg6
xaErXWlYUr07gswy4rrLMv8wenJY+4bapmEV3Dd1tbIEY+sxG4e1oUltWyuoT3GGzMuyXCC4tQNQ
wdA+/+X0/fkW/fWA5A+Oh/fcMKQlYWYZ8/H+5R1B1tm3XW5jn5RFvssSl/lsqCA3GeVRuu5n3Ubj
jdWk/dUb4f79hW3dtByWRp0TLuYD+8sLZ5QxUyG4lxsoiDmQnqo/qslGS6YrewW66clqejKERYvj
DAVaR7irR/8RJglxGJ326ATRFazQ7vnx5++I4Xx/ZNKxLd4RaVumMm1Bk+j7I0sHE4h8XSeHLsOA
C7E4DNSdy6DoFhgm61ZWUa8m4T4QrtzXUweR1qtPCiDQDvBmc8A88TDJ5PbnhyXU3w9Lt7hoXU6S
YdjvrxykmXmltR6VcJMBpJ9AkPnE+W0R7nfFZjRy8wqDSHOigTqtGNsRbuKN/q5oAvcwRj5tlxG5
CGmlR3fUtlnCjDtXenh2vfq2NPydqqx42zivsTQ2NmMTtsZXoTWeQuTOXu+PdxURZEhSKqaI/V7y
BNjZBXz8IS0+JkF1hVXROis3JVHdtGjVy/q5gCx/HHNaAITFlGv62OLEkPLzQMzGriN2YgcK7oA+
MzlLVFJDXNp3nYcbzofSt7dccMQx6farNG3sK2n1jOr0wibcgu1BEvXmWnesW0t3ybYNEBmqpORC
GcOtT1vxNehVuvK63LtOSB4/Ginb8J+fEuvdzSxZwyQqCzjlrE+67by7mXEiy6Zr2voQFDR7DIgH
t40w91PRkpXk1/ugigqCwAfwuWwlMl/aD6gIr/x6tsEFgX3oKcHJjBZ0isKA9UcWJ01vRwTD8TOz
wM+uihIqj4+ZFTl7iWD3Y1iW2NcoNPLSR8fs7KkC1MFMpj2AWXSYTflgWsj+f/6bGu+WCX5TQ+qm
o+tQ22HgS/v7e8KhNdgzV6kORt89y4C+EI0roOM8XVYVka3Qj7Mv8DzwUoC29id101ifBiWbLe4r
9s0bkoWCDbkg8rqwrxrHkLufH6H1/vbgXFiGY9iuzaSJj/PS/5f1BPOB47V02A5l331D+Al/AWD7
2mFwc/QL88D4PrxCrQaDdxQH5RTWnethLq/lpk8R1gIhBFi+L2N71qTc974Gkl7BvI4DQTpDN216
lB/o9UJJ77IBVV/GwZGH1kdY+wC643UnsY1N8ApWItcOyHrI9tBx1S2Sf1EccHSZqPtLCOaxqz9G
jfNn3fJ/frq8e77NFyT9C9hdtulYuLTfvQkhnfEQsvoikCF6sNRSpk67sXxzMJruGrDuLE5g2mTx
WiYgeX5+Dtz5ev/L43VeOXXWTINDmFf292t60TQGT+YwPcTIOTvXTXcsmPq58OxnhPgNCxLAjdKK
ijXgNODYFgwdx+OorNR7Cqaq3CYVuYF6oSUbOtPDSYb9tOpz10JEJ4x9SIjkphO2z/Qz0jbkjJpM
9OprXJDZFaRCTw3Zld1IYoTpqKxqESTMN0NxirNtZzjaHNubPIb6CDhDA81JdJmOO88cSP0AB41a
fUPICs3SuOlXURujZB3XKsfQ6VXyvhdS3wcNerEW2Ai9Ilw+6E3FB6vwd3GA0s+0lPumV/nZcitJ
KEJS3bgZMDCj7O0b0WjoqIvuLmJFE1me3GihfKw0TVs3Yd+u/bFQu4jtMTN4dbadQUdbtHKrul7/
/DRRTP39LLmOgP/Cgw5c1Pd3Crt4L5ZakLDLYYLpRuNatDbvOv0xSBbi8PNXe39fLk9TrkTTsISC
BDJ//S/3JWxWtx04vsOFidt2mLBiHbCv18U7j64IPEClXXOkHnpyZLI/f/l3ZcblYe5IY1674D6a
xvcv7w4YhKeKl8ck7F8P5Yd+tLcc67AuaCi3EnDBz1/QfL9Uzr+wIRh3chtyC5rvfmFLUfsmtAoO
Sd9F58nu106MRXjSx5bQJR+4/uD3ZycuBanCHtQyLoNdbreYMB2D1VtTh2mzF71RnYq436XwAM6Y
HgDJAnKMAGhtTQ0N3zIxTI3IeciVxTNXT9nwKegWud3/4hT+sCJy+KVcxCVKsP5//yZqvXAjIgGK
Q5vTL2i4TUSDQD5ybPvkpczL0LIdNTgTKzfg1s19gn3KtvdgUsAIaUdt51fMoRUjl188go35/L1b
cgwuZWErqiIdo8j3h2ampByZgSwOVmDdW5p2RteEwVlH4quqPZCb9Gp1IMa532mSqMWfn2tj/unv
X11IMe9LDMdU4t2rZzIs6zKFPYvPw7tuW+SlcEeuOAsK9P4+ZZOB1YgTTcqmSaKk7w75KuurYlsV
oJWZAQe/uN6X6vT9IbmmYQpXOTzh7HeHVMqYzOSex02WIeourHoX8WA6JL6Ua6f7KEc60KF/21YD
WRC6AfASKyNkyHu/Sc5u1hebpLR2hWecJiwRJ6LHQppFajzHLc9Cv9CvGmsaz6R7be2+fW4r7xeF
7g/fVJdnOa0AlzaZ/W59mghD7RCXFwfwRIJ9kg4xv2FK4QyrMCmu89YBPjPr1qIqP9lZj/QV18nZ
rACk40rBbJLo9/8fJ1oJx+TJNkdkLU++v65i1KJ6WXMHVC6TQQ0WNCxjXLkdAZSHvEFoGPsJ9BFd
hch1nXkLV3drg5zKQ6Ps5L7qcVVMmtz8/Lh+tNYoZTKNkVK4bGq/v/oLo/Zk3Mv84GYhy+dQB5si
S48Jph68Ci9Zm3z0erf8Ra31g1c1522s4UoufIa1379qqqyKtm5AbO5YPI8iMc6uiNONlWgKB3DE
doI0L41w3F9c28YPFnNTZyGiX2wbSr0/CwmbLa1AUX5o+8+alNZZL0h1F0lpk/7tYFZvK4wodbYv
DGSdTAT0dVDjtbSpx3wf7ZmhN/ra59nK6KP8VmnRrxaEHzzteMizI7Dh/1GNvntrKnCiKCOb6lDj
vPMwMG1io9BWBLOAW+10dYB0Ez7ZdU2QZNbsGU2sG7OZ6NF3Vz3DtXNM2mecG8DsMrbiNKq7bZ76
IbAQ8fbza+cHZYBpW45ik2AQEybfPac0Vm8LDUCFrVFomxEYdYBUf8zjfd8RAf7zF1s6K++WJR7B
0tAdJUxTvb9SScLBJBoT3lBJhqjtOFa4nLVgo7U3AWkKYazdyvy+pweym7JiOKZkaZTYvn5xgpwf
XEIWTSk6spIHNA2p76/d3MGNWKo0P6iANsNk688c8NakL3yL4nc1Vqb2cRxNqgPb+NhBhNvjKXLh
mzQfy7EYPjC9xxZYfR0Qs0CzL/ybuC5pX8jY/xxYAQ4QtKoD3RrzYNnByctleO4M4+TmQXSd6r6/
y8DQ4AUq3b1DUuhKNX63kaTGEewRmw85qLNNlKrPYVpTrKOVEp3w+IaI7oJEHRzXoXukw62SSUdl
k1HIxMre2QOG8iwMr2Ob527l6nLLtndlnu0Jyk1RasfcJZrBUdyYOdI/YGWHn5/iH76z0jYZv9Hc
c5d3/i9LJHSKMjYzLTsMFqlc/I1EFSMj7KKvxSFKMecTqPiLHcdSvr27rCzbVo7gZS0ahe9PZ4A3
Ds9WfrCIJ/uMtTReeTA3cMraNVFz/SpGHU0nwQtXmKo6HoPVYYp8FwGi89I2xngMCxfRUA0LfQiS
D+Dvqk0ddd38cJuTBM38HMjz//s7xREr2posolLNbYW/vFOtPlGkuE12SO3ZFtZ42tlqC/CJhm2s
BZqHdVTZ0y+u/L9t4bmdLcHCKakL3LmJ9P2rIhoTcy2cHsq4z0g8RnxRK6SuAD8+Rs63yS+zG3RZ
jOtKMR4nweXfMMBL9PBl0AVc1tZLTllB6yef6pMJe5J5T+r+ao3/QUllCUfx+DeU+/daU2m0g8gQ
Sw+uVziM1D8Ju2whepJTjAaEp76mbaDWQFdSRczMBDNAkQ2P0GiecENo1wbD1p+frh8VJFRSyqb+
Nigz3++qJzsYAshC6SFjrJGUNY5OVd7XqXJW1pglK6kz7rQ6dv/25L3yEP4oyak62A5y+DB/pN99
9/Mjcudz9f6ypwtjzS1zc+bZf38ufUdg5J0EfC4LHUKVE3U/DWX24KLe2tSGKq67FiFSiGh6ZSfC
/YKgc01hdUiCsfqaKUi2+mMMOe7cWDTsRtcxT4hOLSh0tDOjsIJ05PmHxEqGjSPrfD1nEG757fDU
dNQUdLeBDZziPJt4pioSyoKmOgaOaxIp4BabPIyHbQL5bC2n0T4w6oqYVE31Ae0D7dKgrbdaC75/
MGksC7NEXBQG3rog8PhKN9MXw8zZrJOYumbX3J3QYNN2jfsTK0h/Ul6VgDt2GF35+ONIj6vl5Nw6
maMhrxvJTadPu65qW+5GJzVvmf+cRmN4k5kYby0jyzZNSu89zoYbJ7P7Y4cOEtpGGR3GIH0JtV9u
CZdb693psnWefogDDEfHtff96bKEDkQAUxe33mASTDUn/9knlBPhVjbYgr1SZyNu26+x390FtC1A
scDk8pPWghqeGL94GM8v9+5w5uKaZcDkgqZv+f3huLT65WjGCfKY0MeTNX2AC6c4c4G/UeIm8tUX
EvfiX1SNPyiNHC51qlTmBuzI360/o1422Yjv6JBNeHdbOd2L0fpMoNZtJdRt09QWshejX+vI5H+x
qDh//41tWlI0CNlQCIvt2ve/cRr6Wk+sNAJXtNlrryF/plT9hvBz+KfJ+NolPLLCKX6z6zbaIDVB
6BFZJ3QcivBzuuFBURNRryuACTu05emnRJGTYQn0/ehwNB4uer0v0IetbE/oxBIiDrb9IXsYY2JA
SEXAXA5I5cMkyKL+Mgev4cqCdAv88qCB8OfusLytMqp4K2MhKT8igaPAe3GiKj0ws1oxoDXviIi6
E5OW7JJYF7AbM3lvR5jKChJBGGSUZ2h/xQutBORURMzlfA8cmkNvIt0ys2OWSyAJrfX158vRcv1+
f0Hho537A7qpUxeJdxdUaePYG+lsHrROvFRjW9FhiY7QcTUM1gXkJ4bnd7pRbFLqE6dL75ndg6gI
bXsj56D0eta9VVlFr7ScUALqJe39Wl6R+Hk3wygRNuE6txvHpHmCgcMkvmCVZx2yMa84011iNybr
T4MVX09Ze+uHRB+g4vKI3SFaJVE0zwHRMNKAUI/+p9uIMDmCxCSZg/7ayh/1emUEozpUTgNtRHst
bRvputeTjFdP+178cvzl0KP4213oOg5phwwDdYvW4buNuprMxvN9I0cJzs7WDVVxlzT09Sd1Svv0
UQ1O+JAbmXYbQrCp6rI46cAAVg2Ts2flvY443wHGuh+szumvmkCAVMu9HI41wec2uTE3fn/rpBYA
KME4ZuyH10ieAmEltJ9pN6re+RCr8MrR/OTKDz+WTWfd5d9I4yzw3mdqC7W82/pV8jXqaYumJTk3
hcsuFj1OAelTuYa7pR9M6mmuNsAUBZq24CBR9dESuk7CgcQBPf1k9RLqVU6vLWLESYroBpPOdYHU
gvLWJpjL8LfuWD9VaoJ1b8TPpZ48Dbl1R9/9QQ06jdGi3NpFaT5IlPh+larbSBJzTrg2lti11Wov
hHv5iCr6P/wsmEC3qB1qQnsvbUwOgUXPyoh7og2BScbl9K3QEBjCA+xmcFWPxK0Q6140nycdxRRp
RxtNlOGhjv43R+exHKmyRdEvIgISP4WirEretSZEX0kNJD4T//Vv1RvcO+jukKkqMo/Ze+2bO0d6
zzrwZAyf1Mp/VJgaALfUP5L/vlOVJoabHsq8+tf5+b8pG1Q8czdFVq93jarbWBj4fZHfc2oYA9YS
q77ru7De9X8RgGSIZ4NfvO0vJHskxG1BMrnl+6atwN81pElOLx0Ppv0yutBPqmp+hHHI1Fx7b3aA
qTQjlSHBjh/LIewTbP2kIvzaDk0c65E24b0NGmOJUKOQxzGQj5kjwq6DeycY38sOA8DNIMmwhJo5
cGbJk4HYrydzo/Daw8QJFs8VUU5mMH9m/lqxDv/NqTmQmSISRko3WDlJ8igpdSDx/JmevfMmZvOe
6f0UE7KO1ig7ppbGzlw1cDdWF/FsMlxSRg8nm0Yp6SxUn7AMoiwPYswGRLIAyNvNaRdNIDGioFaH
VW7utRxaMoiEubOM/hu56nYWS3Eh92CLfRqiGPim9m3kabAJCVktYgbCRQRmO2mrbN5vtqUf5+ox
VKW6W7JpOGWDB6SsmOIKdfRNfHcKKlc8rm54t2V1c9ZA1q7I5ZqoQUaQ1N6IaCA3zvhZuqSx22OW
W/9wlRICICFiLXbvRpUhp8vCjOFoT+HZkot9CJr+A92llwQoDqLBIpKSoDuSDSfrtR/MJqGZ2uV5
A7d+mb/ttvscO2Aj7oDmi5Jziy3iGCAtGWbU4ZLe+UV+RE0WjajzuhF4VjFb9IJ1/+MocUmLhpz4
7GleTONYZ1JjIZhAnWG594v+Pgy+RJ0WbEwDuFC0PC6jKQaTHSYFE+qXTah0UHmHNGh+MmihoJy5
aeZmSMoZdWXRABz0vXu7493MjBHeKfmj4VZEq/NaeWETF1kq+BjJQ2j37KAHBSB4IWt2zfEG9fpR
KobvthJPXjb++kEPfGDBzLz+sfLw3rAAp49ZBitofqdOhZ0j37AveVFV3RkaVvAyj9nB8gt8xRk5
fLVGG1Af80z8ZWdcnOAxHYX4LPPVPk0rQ1chx0gZTKaI8P1Gmg4Awh6s+MZNLAuRqCB9CP2NP8WA
mhHKGZWdPq0aIr+GuYot4iEPGtgdroYM5xux6bRIQdPhYmmgUUjnFr/RF4u6znU6wQ4JGu9muC9u
WZAY6Yd3LLSLnWfx7JD0+Vh1gbs36+JhvHqLkDuRb/PO0ubrIIcucnysiA25BVywcHE1DgXXTE+b
8Ntr2c6Port9vDd9h4f1vtDq016CY53qeANCbVcwJjT8LcsDd88q9NItxh0lF4k7HmAbeXuXUHOn
9vZpBk2OrkR+BwaDitmRpz43QbDv8xwbgYE60i8aUKvTHkjI2RVQap3/woWrhTP7PyU4kSXEg/00
gZOVDI9iv4VLj+rvz2qLO2GysvYIWo9Sx40GJaZdli7VTlMbYYRvliZiHHXMmO5Rt7RXfKBFwkWY
7UrtqLOZT59rDW+vFAcX9hGHZvsbuu73QmAR1BtoxOGjE8Bho097I5G7y962lXe9amMvFPd6Y7dO
j1ajzlavm5ovMP9Rsm7lj7SLGHIV8TdtJ2PLJelzynF0bdQDqofOHQaAKquX0vZe6aTjtceZPbPc
Hync1wkqHs1ThJYgMhlB52ZgRC1jjb7+3syij+cAqHDeEu2apXIHup8nFHQJQu0QTPHsvYWZmI4Y
KeIqWOydf/vkdX5zBl+3q2pd30097Jl6DU8hkT+tgx14GpUVmQV9piboCxf77+o5370zflDBQviG
XUbVx0YJGImxkRZncmOAD8cSSGDDVoojpOEL/oxTGDSfIUgYh9laNBZP+TiZ3F4FTj1aeGXWZdyO
+esKN9uwvDhI+SzcXuk2tfgX9odroV1sQLnx2s5Iqut3mhdIK4W8FGRAO43x1i50wewPvz2rOHII
pJG/qFfX5T007OarWP296vwrU6CvOZQHFbJ1hzkTdat5CTjw537BF5yOdmxf1DoL/AL6K3X0x2oE
J0Oj1NZh/mcruWXko6QpjeyufFnmSkZOZ2L7lvcwtDz/dscaDOD6JkEnEHITEB3ae0enWzCqiZ/e
9/aTXceoWammCKpC62S/yrxkqmzxr1LO8PlebRskS4fvlqUUAhOxG7VFsWMHVX4o7PJ4w63fOeww
PYvd1yrHo6PFtcd+MVrzG89hz29G9AEEdqPE3DiaT64FcMiBXQquIrKz9p9oVi5ZCrkOXnLkA+A1
5RgPmwMjiliB1VbX3LEhAkDbFHU+7v2ZZfmaGrj8y/e8zdCLce/GoEmgahhPmTccgqF+QfH9MbIV
TFIep2h2iY60zP45bBYz1kIEBNvOP07pX/ot3IFYeJMeUIy1ypl4TZj+MYugHvCAFYwbbXZOtBp3
BfdFPuE5yfDnwbavYzgeP+aC3qZM4bds63lumLPhkJ8PXRvkmECR+XtnAeWWf1sOSJIHioHFP5eq
OowCFogrODP7Jq8j2WDJGsZ49Bs8dh5z4DoIvpzwrTOCMvYdeIUU0wNoSMJBUrBnVn6f3ry6AdTx
fuFtLNYPmuznbVtSyB9Ff5gG5qUWtjByCDmCrVsu8AC9EE7rg/Z6QaJYe5H+dg6y4LFcSRvA7MHS
bv1vgNJzypuSELJODdGmJ7VDB08evaAE77kj9u1WnWTn/46YCONxSKEFzks8NybFVunDqi7SE+xv
e9cEPpYNN2dgtQ3Rgh6LFG1OWB0WM9TZwrpmgTTvVveNEfF94M3XttycBI8eg5KV98pr5gPJhEWR
NcnmISgJeHVOpk1xUKIWsNZlTAzLjNZ8KZNCk6S5eDhdCMx8xH8Ei8S2ipMH0aO8Fb69pTvOrXVH
niDT5GVJSUmQj6ohAM8GUBSFwdREC3VWTDlx7WpzvtyKK2DwOPVXTqIJoRYlDsWYDYbpSQkPg+Yt
/sZV4pkh2rxjmJklotPUAKCuPRLk+o6Sul2hUNskVUJfgT6pGlZnlX9pO6T2XYk0TJr3BjJMC34I
0P30lgmAjseh2/ayx6HfvAhoCaP6A1ofdVEpjzqPbZNNXy6D58vW3ta+A/dkqNGNmOnB8ablONvi
p0CiHGi5C+aBIHPPJ5nr1nRNDXzAzL5fS+OnJ/EVKfN/WfvVApFRZoGWf2heNNaYSBjNsyfrPRM1
qmrwNPSYoOTeJmd+GiClJb1LBs5Q/SG4VY4USobq3nKsagln6z7fznLlZ2PT0/I154NZ5A8yXU5+
CEFzqXkoHS+iWv51qr1p1+qSMzRPskeR/11ASl3YzNzguuYr76mTc7EQ/pHOhNRl87jTjUhcuq1w
2aJq7imf5UAZMVO7qk1cpxCbaRkEnzw9vCEXRXQw4uDLMCpjB+ec0iNbdyOJSFFocoIZdtR3JnBz
KPrgTr7Gqt/b/fxZBemzJDpztNwm7gy1E4qLaXHcH0J4qESapBrrCwzCBOtXUgNNa+GEZwi/iIRp
/oBqI/jOuV8MD5jxDZe4Fd+p1bzxct7P/x+F6J1XtsO9dPvnqYUZ5/XwGrnQCVAZNc7zSl6LKhDR
lk5BDGQQEaDN+sgWT4HR/A4DtvuO8JhEhAz80uxx0pxljGe2aJ2TXqe/jGYRB+Ki0NJ5MjPjIDrq
SM8YX8wac1RAbGdSFmXAxW0yiwvOYU3nr6hFiFFI+fEYaEzdOTCMt7U9AF5+6AWa9TEA4ba5UPC7
hwkmdO2Q0LCkZ3MtoMoO9g7HMjmtyO8pCq46w5tvtcbHVprEumNHVm75Xz67L9ssaNd89hhh97OW
02nLcP17AVeDEf5J3bk69amSBGmHJqzLnJy25nmzA5ADYJZu3cUMsEP6ePM4U5tt3y3bmHjhIcCI
TAmLy4U/tML8eQxK42bx9jgQvd/AL7bd4pf3W44DC2oA8Fu3iIueFG7oeppQKZTMDJiCh81rXhA8
nrxR/6YWEpbKyq92F/wbHeLMF4mM+IFkWrAHWe/sOizGqtPpnQI1SzQEqhdb3Rn0euXkHUVXb3dO
2ych4gSM7rrie2cUl6FzYejdxA58Ms6kBbzv4u5t7X4Q6UfOMVw7qoXu1BDTXjVHdFnWwR/oQQ1I
E/rXGZ2/duXaCSSmc2UVr0HIl27X7APHn7MD8UW5FNvqZcCynei0QaEjvQ+rKc7G4L6WYiI6g1FZ
ZJEHEzfK+zY290fVubNr1hJrvO//ys7atdIE07eRv6gg0EVKh3+avIsGM3I9TAymK/QeF+5Qs+bt
mdKTkpWtGaO+qmL3x4k+Z4pi0A/aayptSGNafsw+l6Kq/nBd7retfcEZn82LGwPgxEAiKUAszEbk
POzhTL4jX3J3TNFoXjlNolYUd2HHoWQVIHYD+tpBTm+lM/b0i+tf5roFTLOVFGgFzGIEUrd6sVkM
z7USsMycOanSMI0nQAnH3nWfw3rcWU0JoMkbiBmg7Mi7JZZk4JE+8xejNJyNfrB2HE5PXcYYwWfk
1MGJP6xFdkSMB+jB8C0munMCMj7OlRdERWZ9FIMH84MA3pWsx4L22i/zby/vf9mbkFw6ddR3iut5
sPdDYL6uTR9GgyOIVF/blQAvonrS8M/cz3dzR9c03Va5DG/0nqEL6QhQDsBNhaSYgk6WrtvFvZYv
WHmWROdALZqF38mdiiJSmXz2UVrdb6L5LGvlk3LrEhRHxBaXbMr5YsVzUbcnE9pp1/Q3LrD43Wxs
fyG9M1p1+4F7DnHxLSi6wk/KTvdWqFMRkEU+5lN+UEpwayqtdg1FgKah2rGYnnesj9x9agh9CfR9
mrnzvRtw9uYVWDXJXJgdQPVRpOM/wIIJrqTlYBTCSLJCWvtwNtkUz11UIxXYO8zc8Ok6l7EAzF/7
m8E33cD72cyxNxvK93adijWRQ+UwNuUZs7r8h0xXpHgjzaAsNKJihJuHcsHfhQi5c/rHauuyJMPO
ykdJtPewwl6EavVz0X5PQ2NHjiKKKmtILXHd+pwb87ExcxED+tSxnU+PdVM1p3Tqwhj830sz0/OY
BrhmlLWxV7hpxCFcXSpMlTWwnaP0vZec0RETKKF3WqMEd+2JEQx9YBnXz0B+gX11XRMVJcGlaZYz
ITP5zIaQ21/WYTyYYiEAF38sOUwM1W7+4DQwXgo+IdKyKfORYyHVp3xE+llP4iwFmijWdlm01ASU
F9l//WY9zVVd7y0Ijw9mh9QnhxQ8BLqPvioyhlZ3+1AEe7Vnspy8t8Af1iSj39tXOQkZBDdFsHmo
fKX1tFbqK+As2pcrhecIhgSC97L3ObiwqDE7sdaz1lQ9uf8H6+xrDuQ6bQBTG7Mf7uSMD6TIuMNT
iCNQ72w3YTvcbCE23QWkxlR795PJ+4A29TcwurPVkIgUFivXlKqOKeE/d1VLur2Xz3ni16V68rRz
ZBCdgao0+rtFxNM0tljOxjQ28dMz1rU/DZPcD1HVd7Ov0aeM8k9o2Dpuge/LHHAPKs9XHjw86dXr
FC5MVW+KK+Aub5tvMlAOT7WULOoG74nZdbVn31aQJpsX4EfTt3zu330WzljTGDgaIyHTymqQzsuv
1uKwd21YtP3gxD6q0YRgDIpdNV8RxVqkeHbFtSvup6aEttPIV3S8Cwh8Somgsw6LoGO3yeMr/ULu
85VhrKPbZacr1GxOhrnE0S9VEeIh8MW0h5lAP9PQCYf02G1JeT45K+JiLaPSzB/J2GJNuGi4dACc
0U7ksTBpEaDw3gBv3XO3QgsZBU57ladzDKHd2wvZf+QkQdWpsx/9hcQVSlzykgZOJ8QFME3OhJcx
w2ArkaEcx9tuE66CCI8h9c0yYXnHRfLhQOkUPnMEJ9JMkVLR0J6WEzMjlxCfqAUc/2aI5qFdyDgM
pj8ptfJL0CDKx/N1vwwjPsCSppLhrYV3juxMUNNida6ETV5CPOP7qifyybsleq7Ii2VlcCSEVbAv
nIeiLj5pAfr9gkukzvR0e+j+GsvAYS7SFW1ZyAcHHEQRWD2lYz2zH+kwP5ArPFvrO6yCeyvwKDmr
xY+RMu1x/K1nTozzzcKdLKX1um3bEVHWqzk8tLk+AzYlkYu+pfRn+rEsmTLviaoMlYIzN5dAVVfC
oojvpLvl8Q5LDKR4Q2DOkB3UINlgRrvwIVLZGrUy13dDvpwJeV47ZkxKU2F16HduzLHPupUERIBn
cSSzpr55D9XA6exSp2/VO7kBzp0zIsWxWiueGpjqOoAk6ttnP6g+Rb/sV6pXwG1R1RVeMjXbYavG
6jj4W0o9pTAfOP7DSIfrt8Y+Nc2UgPgDmyo8mDTKkUOSWoF+IhZtVR+tFX+851LN4B7/UlaekyvW
t9GyINwRTO3dop4TCsEXnMHwW9fhfWqHLlmIABCe/dhbF7TrX0s1kYBaTQ/pHzK/JYnNK+/HuMnH
wijHk1c5vz3+E3Y0FdVdYDdnktSAZ+DmBtZYM59KTJtPtbCq7rD2JGkxUO8nQvf8kWc7NLP3rmX+
oadO7a1+GI5dUB6nUQTX8AbCG7x140TvsxNGLe429tV0YiA7pJOe5Rwe+4xvEWzzH0d7BUGcwd7L
JfNIxcp3zTa9r0UPj0O9Qw/RkCSeitb/6HLemHRuH0i6mM6K5IBp8d/WWjro421iZdqiOOm+hzau
OpYwwkp63AHKwLhn9zmBy6mZ+BoGyIjm1g4l477yMpY+XB0rfyKnW8StgbPU6RHA10Z5oR8/hBUZ
tdzmc1S42xf78yRsKfVlKq4Z8P29n1MsBkO3I0iViy/f9jj279uJhbZoyNSdqT+weaTHWbcfmeVC
JKlRk7GuNJTqCAARHUy+MSlUpvauJpoDqtzJo2jC4k+jQ4FuPo4zQA1pBdGGPOFSloN1MqHYxbAI
hr27BF60IMFBT7qQ/lYsf82q/mW5HexNtXmn2w7Zl0YIJzGd7iq2KJtCBQxC7u/or9bVxUoMkoWb
xSmo2dCSkEvJHqweLH0t5lxfVe05cRcCn+DdYZu191yAymqxmNoVKkLamiWq6Jnr0VD2QVfHLssu
1hpP/tLfuVW3z5l0+taSnafwtgvzGEuyeiHymF/mkDvu4+qp9iC0U8Q+H0SGJaF3GhpPJ1Ph6J3d
MFv3aM2GcWvuSWjFQjFyk1LEvIdXOK1LlC6ySdx5jRQn2M3IAUncbR7JOB/347IoIACM0ycmiHBI
4hJVbGTU9quum7/K32QSiJnCKJW0w+xNgwlPf/DgjgNEIaM9+WQt7leArVFVPGQ5+Rq2kX0iRGr3
hWTyGBAwvF9yIEkKwXThNv/SvGh21SgZNc+MgXOx3m21f0XnleLzQCtgBO2SACmZ7raOCgy7wt1i
rQUCyDzahn54DGxu03msbytgaz84040mQzJKJinRNuUzhmp8L4Hyt1xZ390CAN0XU/u0je6aWJ7X
PPz/f6tZlQ/ZYaiWHKf3Leyh2nY8fdZzBon0oR+3TzYf9dUNmbj1Obz/ypR65zCxxyFvHgpjaGLP
gukHgGM6IkNiNZhRxtMXsGbcgtcK3AE5V4CsRqikphwMdgvWCr+enTl9k1sb4VnmPQtQvP9xy2WE
3u6739j5botBRZQ23KZ87G6S/Lnx4daErKOUYGhotzVcd23uDL8+hG1nnyik4j5fvL1yuiJKTdXv
ec/tqGQ8Z4zuW8E2gDWV8ZIN2b5ulX1mRyTe1I+jVZs43gJzAyRyguNLi+DcVgNrcBI7erldqrD1
I9PJfa67TTyaa/5V1zP8q9Dfr74eySDn+Un1fO782yJ7dvXO9D74rHM3Beooxp55FRyGCA1BDIXc
bp8XMwCYBjcutlouxbRH5F/3Ja9UYxzsKvxn3szr1XSY2vGKzNO9S20im3J5WArGv0HoFLvVSNXB
sQkBGHuHzqlZv6jV7jZNuWwr9c0vkO4mQ97YEuo0l+O7ZNB+lrDGggaF0zSjJTZMipnMWcBNAI86
ozw+l113T3jVEEEtFpQ8zT4VITcaCktqQJiydtglui2ZZcDSzRn9FIa4k6wEumJ7knXzT3AXwDOD
WFJDgG3Xipz7ATgVMfGDHu+CwiJv2nS+2BPEmSnXnVvTsAaz9+4teYuVGPDOkL1kft5HmWrFflbr
2XMMoEEA4+lC8eP57yB4mRIBA6Dl40TdiC+2pfU6wwxJMif8RDhI4l24JOAxDcZc/DJAiba9a1Bp
qqZEjCBAig8WX94Lk0EP2L3ZAxmVvx2D0X6oc3wF1jBKBvkIj5yaAXFoZ5zC9k8GsBPtox/lQe/v
gPZ9WnzqopWaNPbzcY1o1CLd3AJLvIJAbMGmtO/++P5rtToUDwZszbA1znkePgG9Ww7SLWu2J+lu
DNOrL3EQIpReYwUpIsqo2g3ZvLQodnXQn60bMcYr4rYO/Xs9/tpt+BOkrHD/wORiIBdc647SgNrh
6hf1vQmgIgkbVhQVJwsNQxKSO6WM7YM3b4vtZf4UW/GsSpeukpFhtHb2Gs1UfjkjmXrezubQPzcd
e30yzmLSStiH9uW7smGdpCo8r5Pcl3b7Sbv7KgvRU/zmIuqUvCK9fSYub3qqOtayojnMmI4jkoTW
m30blIkMfJhT7hhlFd1804JNnUDRhQtNR9V8TJv5K5fqXveC5kzkOKZKJt02udqGZe30ws9DynZx
pwY/TFr/gZ++20Ah29XR9wkALW4HNDvCO/ZReaKd1Y9krj68GYNn4BTkn6DeIuEh7g10XO3mvqlM
RIJF3WWiQG+3+p4k1ovI5fRiD8VjOj9JtazkoRQ4pbvtbYLSHE39+qS5tlSO4EsThtOlvYxbedew
u40afzT4RvPdSqJ4hIyXWbFOPI9vaJNmEnEb/pk78ZF6kkmVH/yoFd6kEOPZEbNKBgZyoOrm81qY
77M93766+4ia7xYEnV6ykXoi9dPXGp33MKV+dEsv2OeqOFT2v///eDz7XUQqgMu9DNK/QVqxdVX4
yhYJI64n0PGofWi4M68dDKSscPeD/7T2pKlPAZ9gybQgmOXfzd5oShqY4oa97aHFsX50CFUrS/8P
mzIWTF567FOwKvI1wzCY5KlgV9IevE14CYoMemVc3Vn1bS7yb4qy+NOszhS9NQpw6Of+yFNl0TWj
RQjQzG4+wBf0f4P4w9Xux9qf/qUVnEfbhTkJQ341GePZ/WWeeXjqfoKIw5u7LD39V/c21chkahMY
TOq6zUF1IPlYUbKYn7r6ag/ZnzSocboKec4399QYIxPjnplI9deCnV17za8oCPhWcw4Pq8/AmFVd
ZHTBX+aY20A8hnQ+m4nEEE1IHPdv8czsSDNS4AHpnOKnqQb3wl/dRgKIfJwGowbYOsmwKx6Zv5nu
zARxJOSTCptitzzLYlH7xqt+bd9Rh5pwDiYVJrwcHt7N+u4CVveu6zzyGrvAil7mdHpwpoaxDU4a
8isBAgv/4HXWR7sUb1tWXFM1/OaSCVxgVr8stB5BGbPv65lstS2FcrWmbPUbIlrFtltdL6lb+xfW
P+7Wpk2nvRP2dArtdGo68wlK2oWsL8Vlr15R0L2BG8Dcr0jqXXpGLYsXM3j9W1c9WWyieWWyGY2z
jspULIStMWsN6dnRaH0W9SugLv6i+uRE+5rQFHHfeBuoLZisWtyPHc8rUJZ/lvVlWrT7mnM7Ylqt
bmRr2IaGiaAarjKSp1XgxIX82l+LCbbrrB0WWfPyaTQTURP60KfVPylvMr/OTOayFVDAsg8ZbGCt
6UwYf8BBJWYiqXpcWpmSC3uFJamDEg3oLdqzd3ueWZMNrXwK6vHFd4u9Z//t2WAQfIkbPECAE4ZV
pOfh0wFhxJNQdhwADbIwCFkxi3AqWM8nvfo2MGaFTfcAsaxUy4QYm9d61l0Cj5zsLvaQdSljIkz/
FH6+SynzHjcq2Yr03h3i88deSlL/hHXKW3FcVnrwCUhnhMClP7v9Be9CGAc9JIRyGlE6y9ncAbuZ
eXLTlzpMWUY5n9NklPv2ZTKJfesQo1GdwRBBKjKvhCTaGdFGrn62BetpWQ05B1WAaT8nx9lgaz0P
YbrfCvyaJq1eaeSspf2SFR6e2QXLOl67gocMJdrYQ4/LTOPqTunecSVITkM4O3vAXjFTImI5uKtF
MLHOvYWaAVNDAHxrrN4nBz1RFdbTXddVAUt1di7bkHJcEnzEUBFBEMBuP4dIgu4lyZsw9kp2eAas
9whBLodIUwZksUxMDzH0REEaoizo/zBBOHCt2gmbeZ6mctPQy+u/aeod3ZuMpw3fZXf2azDd1uta
WeVOD7ZLUF2OquPGbpVqO/hSvEBRJgnXjSdz+duZAtmSJsuGtB1kCZTimCnYnUwGfH7E6+E4noOW
8M9FUXB49Zvbj68Nh0nSS5ufRTi/lWO+uKpH5j0UX7YFcxckysEiSAXppzg4zsr7qrOnaareVefJ
3ZL1CwSrAglgMN7BuzmsGWlYFgKvXAU75a1vpkPIN5RB0o5d/a3LDGwNE/4O+ukSPropJ2wIqPwi
JsELCg+v64rXIdd7Uaor0x8+85MkV5GgOD8ggEC5Y8IQo96TIn8C/SXxfEwPvRzuudgvmKEY0BC1
RgIOD8Us1S245Xd1QnC9or4CECTPdLCHfd935PwtA0dOSUnshV99ztqu8IsSEdnypuaw2AXuvUE+
xgHpO89EVVRRo0O8BxwTIi1VYtI9k9JKxM1kUtfnFVGIatTxWiLaG2QNCllZPMEflXvsPEQScKtd
iqxmrxvQj8jx5Dq9OAM3z7aWbIyHN9teE7v20REyI8DFyOj4Jii049t/bLhUJNwQXiRHRBpa3yb+
2X7SqAM9NDaSKwEFpf/i9jmiUk+eM6wUwZBeei90j3rh01MDruu4nub+cYIJszMhsUjkNy9FZd1z
V+6aAfWtzww7p6eqa3m1t+Azn60PA10IpWBFidD9Jxb6yoGlYw9tl+vfuytmVey5/qhWryhg2hgw
wgUq4XK2ljMPLElJkrfTMDCn5RMnu5V6XyJF9eychOuQGZbMRfok/AFBmM/AszMMhhr+u2N07Ah0
/lS5zJRXkVFrvnb9dt9Jg7TVadcBkB1X+9mRKfqNnniG/HZvjf5dTihZpWpuB/bjpAghFnG4G4l3
RAdSpLHoiSgQisRQqGUpNum4azhLRhAIe6PLabRDf0h8L409O/vFiYjvzR50UgXdm3TyKgIKAa+i
HbJDweRb8KpwmXU85h6hAVCdmQvZiajyb+TlHrV83+8Do0TVawQ/roF83jb83VLw3Xmoi5MQv35p
UWA1o4j+FuVgn/rpEGaeiov0u6FQDlRLuW9C6g2bpG8DAUnWNZJO1oAZNVM+5MYmVugolNscjcxI
p5DRvtmUl8HQ/IlB8DgbsZpBAD8RTMkXwM1MmSqLtrV2dmtjdvx4+mIOimAJPg8lfD0nv++723Wa
7pt0ZsNs6nvnRtrs6uVrsteHsHWOhd+QzDhexZT9gAjy2PyboDEyVgMFcyNsAl+TP305miWOX79V
lCe3lwRicOUkenNeV90iY/JLwmqGGlld5j8q7SO0M1j+eM7I4WheHUkH3hDDEU3WtLdl+NNDlM96
giVosYC5MzXSjsdiq45c7X7mHb7mvksPqzbPVeYcmIaRbjXpHUzAV4rrhAToLzcvH32b1rRaw2+w
z01k1poIW7TtCKrhbNUrAMPtDW3tChqzfl2RdPajsXP9hVRig0GEhZ1RQSQvu2rnOMthdEH1a8aq
4PV2lMufE8U4Q8iZ99SKEKF4ezK1mlvqq7F3yQ0k2eGAYfvO8tS1JTyaRV72aQI06gz7x9Js/izJ
itIMs2DHErhr5xd7XLgspjF20DgM0/TVE87GhXrxDAdWSEgs+UwAkmJCPpHlJwSUvC4JaYsiVWZP
Fekm5OcoXtDJ1lGNmor8Wa4jxjmNuzrkrqjtKD1+Zx9Zp87Kh1EyGBmG4XUtGX662BZu1foQqJ0h
gAuWHXomsOlgGROSlsukr91vQdgZXTWcvnp99BqubZckvriSA7diWaPNW7InQyINQoPzQAVmcHl1
7/3oMVEelw+V2992NXz0JSYIYXRzlIchbZxuVs5vewIfwKhRFNeszFuWVNu9zlNJ77pyC276n6p6
XBnpfMLLQkECmGDvm9WdW3vHUSAHliybiUFn64YHpvOqEwsfzgvur9Mq8o+GrWrUq3G/oGEjvx6/
Wuv9lIRwMF3kjwwyyINcWfcynDBvDMun3u7yxgcLqIanebMEeBmfU4nJ3dpDyF7d7go4/78C/2as
9nlB5KhAXxiLjCQYH/g1fvG9uwYM8Lhe/0fYeSw3rmRB9IsQUQWPLQl6I283iJZagi34gvv6OexZ
zmI2in4Rr6UWSQB182ae3BAUeIfss1Ftnm2FLuuQ8yCvRCK3pS+mbV8j9Ln2blyat6E14UnjuaJB
BBFu8OcdzAAQk+wn5lfeb29lRaYbDl5Ciiguv+2M6jnLBaE2YxWn9KY814Y+2ZQ3c47KjnjPr1OK
JzeyGTihsViR72+dVYOjbkdKiKGtFycRzPvSwsfcD/OZDXfJB659sqR5s8lKzsyLutdV3q7Jig04
UbqNbAu5mWKgjdbCD+fOKHM97Sfeh7Wx8LLa7uKH9G5uzdiHRtM1w2ae6dhMnGWblG9+Yk27asZU
4kiabmb8diIvP80y8MKKwyv/WFwqckg3Wt2cJ/gKK4+sQRQML4b6zXz61oUn3lRlb8DABquoyuIt
3QyHPssN5F7jOnTWUyuiF7X8C+U0E2fK4XfW9msFQhIaWftLUHZderw/jNVrt4VlZDGQwrXWe/pp
9wjyvGA5VrISSWS1NPWvjrFOmNkpNxeb5QGiDw0lkp1zu5EidQ+RwJZax7S4yjEBXb0UX+5QvChl
vheJGI/tC9VvwJNDMPuQAG+yTUyXDrHwaM1sDJHHw+iXxgP28AHD+zBOj2bV1uds+ij0vIRUbiOJ
L/KjN9slZLTL187ifw0lurlBSGybOxF7nSgjgbK02bprzW07mndLwnvc9PaPLToWvLh0t9aUMger
K47yHpoDBP68Wp5wbhaEukJEtdsGPcJ0EVl0SbIBchEum9T5pSYKQsacm5yEKhydZpjnrg5rTbHX
oH+h8RaUSTBx6/4NHDQxCdkdh44bpSRivfZEdrRY4jxyBP4mXBFTj0fAGksHbDa6Xv2xSFAGVy0R
v40K3NOigg+g8t85L4ieDHWIpcU3TNEMR028c+4timh45rQi1ttZBy/sHI5ifMrGUXJPZJwwyveq
t+l1FUu7VmkOOGa8783FgqiHyRmuc7+tiMWZjltuUh2TC+2qHz17c5jV9oETDXtWWiUpSoRT2qqD
WAKU7LF9SVWCRppy7bjs+BqGzNT4VCJMxXJrw2rnnQHa2LBYPZn1cmh7x2bMFe9ePrwz++LPaSK1
NjAa7JcE3NSIEKhEc4iKhZwNRnhY+s1nkpUf7pI3K7AAzlpmxZsWtRu6Kq4ROQ2DswwPg9FqDsak
38yoxD1XunxfuoyXgJO/m5RhaT2kdn57wezXYpq/GBsxvna1v+UlPxtIXidh2b9Mcls3wA/Xs5Qa
7fPQKkiuQKLX2tlAET27yfI7uqQ2Ake9FSUSLOmjF3g803rRwOU8ZaPNSThU2VM/0O1SYnuDZciZ
GJAQ3RpoKODlNppvGrqCDvKiLkduGeZ7yW7Uthh8tWhfokq/L0ly9pwpD4nx7XBSvUey+nCiLoIP
Z6xrfIi0cxAKJuNIC2QH4t1INon1xzSpVkwW83PUzuM4TfnNAcrPl5wtJw9f4jTvo4T+KL93DvU0
oeP155G94IqIi4BHmISCRlpRzcZa0u3LVcYVFldejg8rz461mJ5liY1URvLVS9t11/PrTy6xKTYQ
z6inu7pjbW0MTbRKB+eQ1AoIuVYrf7r1nscQnj2renHzbg9zqdhMRYDp4DRY5oWIa7Pj4pjDpXTZ
lFpUmMhm043sMlwZmimCQYajkwTCwamXv0Vxu6pIglQFZbMy0v2+N8fPIn4GV/Bt+x3BmaHP1gR2
j7ZAL0swD521oDuA50BMVqi7Gv41wfO6ZVNVbad2/ksCvceQyz2KFivLuYjMKIjCoBTJBLRDJpmW
4Z+km8biVWeH5IYU3v4MRKafywUG3dKgCnj2wEo39bCmjsuu8bj69MypeGo/J92RaK2QAXVkjDce
AKV4juSJ5/MRBeT3Uvr6ElDmxhF2jLR/sKGlnRR7rX+tRZYm7xk1OahKsWrsoNjLqYLL3fTLmTqb
sJoCe0Ne+K/njz5NHclliNnZt1XgbDQyMeSziVWSUbK6JE1G8mgZmYz979FqrY2bi4vP7mSVQHld
OxMCAQBoHqo8fndOTLdypBXwwT4ieKYArTbeRSRJtekzweEtGcQJ59he5NgC5kAdZsP5kRFHpoIC
knVqMUn3xQojUbJBJW3ZTeDrzqnbXgcNRPyCxFBCIcEuiVtKyqp6F5mWwWHDXmk8dPeF5Xw46U3b
U9e+xrfs1fY7JsrfmM002ybu2oMi/sQ6ddeB9kJnxlHWenJbxxgy0I0MvbT7alq2EKOcMxlNmsVv
W7PZ/hyrGlobKXjWyepUP2rdxQd1+7g4ubjmPQ+8XHIotEdDbQpBGR3wrHAEh0PGX12Aad8t6YKK
lFLtR163mt/y2OjWeijYyc7pe1VY5W6ZwCrbjbjUYqARI/Z414IHThDkaEFc6ZbnsTdlZDsUWcOq
2xOGGhC3ygMncSaEbvpDFcTay7Cioz8ewfw/k3iicKxQD7E3vveKXRZSWrmiTYvnrGopuKP3w8AC
RAUxp7auQ0x5rp0rxNVXbdSMcH5Meps1r1VegTzTYZzkzCoGa+oJCsiK+8d7Ap46HllDltj/Q0FV
eZ5+dCMhn2niM479A9B8374kdfAw5K4TwrEnb3ZpPP/S5V9DTYqE7iS2WequNpMrKV7C1b4QYTPk
wRHjALeO7KB6XvC08L5NXP5ICjNLzDFp1xX14lnqjiuOZgOCmc9Zyd2m06437T0eKDCoYAjKmLk7
WYKvTiILAg1IEWXsVZckT/T3jGGZmQphKN53Ix2XWC4Vp9vbWUKQxEi9x7mf3wOMsGtIGMV6NMvN
2DcXbOUEmdOAk/9iIkKa0QkDvth0pSVYlnP5C48Yao1FuUi+Ik2rqcflRCybtw6DbEYXRHvHUfGH
fp3ikPZv2iTHOVkoLcz0t03sh0qJXSdQk7Nefw/4aXNj5ITsfRTT9B3UNfwQJfdzWX+LFB0aO5PD
EaT4mQIJLevmUaJ9Aroj4AZz2JlLtOntDMII2i+l5TTPBMN9txeJoVZpo1/iRsE8Zc6yBior5MqZ
vDsz7qiQYpWDcf2Bh9eDilwy08k26Xsc8JyKGY2plFs5DRgVx4x3ZUlcvl8+4NHx4eCXYxh5psrg
WtQmnF9qKF3zUNXsZSMby0tlqd88XbC26PkydEF7ktb0PdCw0eG9Qmnuf6Yi40xkoTstxTfRELXJ
GSDXFF2AAJDqmDnaBfwXDButeW2ni4F9nR8duOsg5UnEeF0qH8HTUFFYek8MHi4rTrBI7kIeLIjv
M0fSV3eTeuNbOIBbNt0pe6dhA1Wo8i6iqrCYHLH3ur+kbCN+3WwkCSL0O0wJjDB0a7CvYmd2+5+E
15zHLnkyBGfmllucl49pGGtSIRbC1UDx52xrpAPji+Kdd0MhH6Tp9Axb/0C52mdqe48lHnkWivjr
1fyjNCO0U5zc6KgcZqKhDIl988EjiL9qRPJhs1dcmbolY2ST/EusU5zFG2beD1oz7rVLSZwZHGY3
/rvMjMcosU6p2nWUU+kceOt2yh+pAuk3ZuMyfNOZ7Y73rtscI/I9q9tHB8Vs3BUB1jWLzzG6aTgZ
vbeZSIKsOj3dhsWICu2OOoeGvqk+wX2bpKc+rltqK/hr7vSFwr1qdP6KoyxnzZD+6qRk37FgMnaS
QxtjrJ3TO7KtbLyR/eIIkJ/SPHbw2M4Y0W1/J5T32OPM3VomoOTm5gDBAGrGi6RCaFyZg/o7grtH
zClZP9uUsRCEI/Uhx3eeG6s+6NH5ySkkNvXhAsc8svov+e1faexqS2CFdW8WOudCCW+9mqfyk5zR
w+TemqSxxIzVcxO5LoCW216qJbPSGF6OJ5VscGBgFTKr7qdqRxlibtmLW5eICc0GznhXhm02P9Ju
gg4PRnjBxBXIJ1roX4o/g1vHa4plcDt13MaG1iFzjCRVzN5VxremHSt6mOfyvVmiOz5FQ8j4qjY1
Q6gOmpJaD867Q0xpdE//Y22yzx2X/pALfAYomxmfE6wR0836kcjq4ArvJ5+wOtYDd1B3xJOi/e2N
C0KotmF41glu/uRP2i/kmfx5WJfjw0j3c8hp5NpUxsfUuD9Bmt96A2ROiEKHvSkeWnchzFvrsHHt
bZvwctASmcUNNeztqDdjhyt8MVd+x5VuP+AJeIgqXsKBS3VOuI3Kpjr4/XSdCCnyVgXlhRFwYPXh
GR4R4Emzk2b+tL3xb+Q0DBS69fm1L0Z76wymXyiZFuJ/9b1wEnY0BmJQFrynadWeJtzoWccCsm+Z
E8Wf3s1/Ep+F12RvhQTKs/yZSVhp88K93tsOMAmYXJ2EXHLLk4jPYNBwhRfWGADi9HGtuTNYge8M
6XA1N8kr4Vb0STbwtx/tueZrXXrn0em8zczdYD3Fwf0I+xXr1cFLGAmSAF6Y7IITT7aE0FXyZfnE
D8CLxBbGH+4Ip46Cj61DEzTHxX7jtOW+78RVuxZRt/LFg86Dfb0j84IIzooQFbvDI+qJ/itj5iRl
8uIJqKutY77CN9/nZt+HRQ+QmDdkIXm5bXt+S8a7PbniFb/3uHHy4YLHpvkvEaVz9q1m/W/7Odyz
5qUeZBNWZFg4V05vILR5LfyF4t9prRrOCsPYP/hdnWzsGzFE3TQms2R88ftUhKOL/SK3yfnFJNwV
xR0oXKFvuw+VNTmUqNTWqpN9zIEmeFcIbpR30ETWU0Fm6nSHNxVcBzlTjFHm2sd4OTOIKwPnvPmv
rBcShFtdzDr9zav5B9v+VdmEfGJ6k+Oou/aDfiy67M4vXQ5apOYCrueVZUq1sslzY1e6Xe4Yl2lL
r72CsdTqKbf1AS5oB0OaVbGzny/NHBx9QdEogg6UpxUduZuoin/miL2wF0+vdpqEVUt+UeEaGGfq
zaPivrBBwPvDFVd9iPfxLjXat9zxdnGlih35FNZx9MeTeqLyq3DSnbAA9wz53jJqrOdd5Ww6j6hI
k5eYhJ0/bHV6cH0my7exaDceVqR0zvqwmatgP5gcWiD9kgOTEdDllISM64DKU8oIA3baYFfKVV1a
EJ1NJ9skzd/BXf747KzbMvuRltmuGHswCDlwLf2GawMcJoe9lizH7NFsPfbJBmpI4PFmSOy6IdO7
ggbJGFA79o/scyzAmfvuzgRpcd61O0GE8VrhdXdpxOZxS5nODPBbGdDDrLhkR1xgC5q7JToUOr82
RGBDtmbnjltXLA11qWoTE5frJ8extYfHpCCKa7BqYBoMNkYjOirX3EPdwC4I6iYI5w7OkaONVzrh
kDYb9darYXmxMPZwy6Brh2NwbY4bAxlta3b9W5plRyNV0Xtw8uE77HId2cf56Bdh/tRaVvunyPz7
VKvsFH0N0C5ILBMNxS4jD6PDutk27iZof7UyMBOVUbEh2LPFpRWfdROsexAGR5uWIuwhidyUTkZ5
qypgKLCSowdrBY7mLdGgBnnhLY7pxp3loHTLqryLLZinvh6SGwtM7ZCUlrxl65XyBCoWPBLJJHCy
uha9AzHucCnrA+n0r39lNpPjvDCrQ5Rh1Zw3goZUS9uHzHmQ0qnPMeGwUENbh9LpZyfHLZ57hxF9
wrevqvwO3Br/MU2PbVmOzxDt3DX8P4/VU45Vn3rhk5e4F8Hkc8Z4ta6cmJKngDMP0qlF3XMfTrX+
soApThERNF+h6LeDEtfW5ACK4YmHYkwwnwxDvsZmvFxMwUhhLPOLHh9uCJs8s6m2ydsnJAIiymNw
Vo3i024bOxKmKa2UxKKMPp92CRvoiXqc9dyr/lxJ+zselb03rFzi8Yzsc4UDaKV8+95qoaa8/WuI
YpmSbBqzGDYQ9WG8aFE8JVjmy9whlJAG5ePEWNwUoC0c6QYnc2KX6jUTL0HXJaeKajmQ088pU8xd
sXj2lRDD0dDB88JleFqQ2goZ7Qs22XQp4InWET5j0pX6npackmgYiyuCSX+ybLqznWECmT6qcFRY
fG50ZehDUeh1CCbYv1m22NbVLayGYwjaFh6gK5aKCAUq+vb1p9NwdzCC/lgxR66qrg4OwgehhXsy
3uRVwd7d7cZr6TrPaVtGZyVp3/Xi5KPNWA8BdWNmW8BizZ7P9+xsRLUOy2bXOrvOQZhI4PuzhZzf
wZPcUyBfnIK+X1sRQo5xHUkHV7kcdzLCemkX2feglgetmuWcVdzn+1S59D9ZmxQrdTuBeUp8PpKm
4c2H2AXJyOIW+NovAK3mSBXqQq+zzneymmivmqf3tooy+kMr1ghO2cFFqAp/Y/llvyc9i+fZ9JpH
5lZ0VxvsbyfKL/gkI7fnwL9uF0N8Qc4pTyUkp8wurTVEoW6nAn2r0QgI95nvcKNeIxMXyCDs88h7
cR+pCLkikWU4V7f0g88dNkpjexM3Zy57GqCJUMyTcR9QVJaIrj0NOWXacRNdi+icghM4wwijsJvD
Nu+vuycCG0qRfEZj8RRrAkWUe0C4cEAsqsH6FQWTSCr0qyXa4ZTI936mJJAWNf2WW+AVckFJcYki
70XMJMLsL73VbEryxmscbv3BDTLms6o+lpWjL0NvTw9OmXCeAe1FGSR3voApk+Qsu/p6hNBgs6Is
hT2ch9rb8zg0L5Li9Eci6Ae8U0cTjdNaZPUpknntfXj+N9kjmwZ7qASQ4+R+GLP8DoExG/1q46Rt
wNZ74kotnb9UATT7wCo2hBrVY+SU5XnEdANDormVs5qvgVGDgOuMJfSqfN454+Ld+YIPJAwYCXCG
Lseh7X4GW76xcPcPTtFSy+ajsqfOzRifYfRacGTXWFz8uY7vsJv97aNS7kw3v9T9Et9589/WNMSD
Ucmw1InF9IvOkFD+e2oNen4UR+DVom6Zrqp6QBz8OyureJyoJl1T+z0QLBoxN5tbg0I3mI/Zcx1A
aWmCDkO4ATaAZydPnGOZ/6glz/Yc/Cij9YyScudTfEu0+k6PEYbz76q04pGit/qUG8Mr66xhn/r2
TmQqOJq3DGOARZyJLVtbxYLlADpwz6Gu4SO3+837aVW2Fgpg9rfuxvHkipQjce97uypC2kssY7xT
TfIr3La/jI4lniE8kD9ZLNTw2NzfKJsHB9LRCumS86LbsmK01HyQBvyuWSzyGjMtUWxMQJB9aehG
2GVtDDDrHFE/HDLbunPrUM9D8jh75SP5GIyjuJk5ktMfZy8cr/8raiL23QypsouJ6bZUJJvsvBGn
roQP1db3AUYDFxgpZzFe0tsqdfGbFh8cz7K+t8W59+86D5QLpCnIuelD7w3B3b/PioQSfviX5HS0
gxPLeDE7/gBS4w9PpC3EFH9duoa1Zf39ZVrcq2Qv9cFMvfEoLHyUSTKizFc4S+cEe6zFUyiIiwOm
74JT6HLbXU3zkc6TbYzXCZ+P9Xpr/1zEzYAC1vlJY6oeBusxnj3zm6NRTZX80a5hZQpYYiDi+Gwv
drD8AXF8AwfHmt0+LWUBkfx2ADD0r1e1mLPXZilX1SLglLGZX7u1/sis6S3TEUnIynsa/cQ5LgvW
BHf8xon4BQ5K7CQ7lhUO93yTFbI7LGO2X6RyjuSV5a4frY8pa4n0edWRE8MSRrV4GjUhP9k41dnz
kV7laPYb347fzAmWKyXR34GpWFspolIe6BCiXmO35rTZrfocGWVRbrbLEsOHs1I/J0ONI7WKeuQo
1eIfm4PTvy+EUjdjBfL/X2VkqxH08mJIaV2ujnVhkhk08GGoJWo3w0RPkhBdzU+p3UNusI+LMhuv
aW9ibeyD6TjIg4k7ZR+5Keu7Gw9FBGRZaXG08BCj0JoWFnWU4he3yPBkTum97noJS9dADpHl+1SM
/s72//YujxbcK2DzzOA+GFuHUAF9Vw06KCXBLjgkwjINf2+fl+lTXxg1iOj8Y261cd/U3DyjKTrr
oXxyo+VmzJ1scKZpz9bsPgWdFidLfjL78tv3J3EoZQxCBd116Gi/DYAPZANMPCtGkS9bFnrU/ewC
1OXr3JkNrjx/Ork9Kyx7iE9dgve66WVxHMzml3u2Lob8xdZVsi0n5pPeDo5TLH/sAKc9KyZnHQV1
v7H7Cbm1uk4RRZ45/lCS2bsmyNhMz2R2YRRiasHuH9PKtE8a5zPqY4VYLcQlwX5N985WFuRefQfD
CYbtpKDShYhWMEP2a/XNO1SeMEf5vOF3uQjCaUo+e+m9GR5LGKjeZBRjDvV97Dd3ahjeAPYxIThb
etiGLy/Ah4OnpXhWRD0ZfGV8dEV1zjTDRNwp98Huj2yXCdi12Vnp4dsdxz9lASgUJXm8x+09Df3w
PHKenZt2GglVymddly7FZY511uNwyjp88wBnRyAz2nouhmODTI1XocNmJcflLvJ55hLblxvHTkEU
ytYMvYgiAwKS+PIn4d6VZKvWE2mTbMgtZF/TwJfq+icG0i8JamSsdHAop4aZXBu3Iikj+dP5OGXw
qXG9J96lw5YFYuczUdFr2fftztb+cCgcVoHSc/H+U9t+KSzuPG4A/nbydhM+ULxUjSLDl69660HM
C30iDkK337rurpvLTT/3TjggWF7H3LpXY2o/0YzGOnZcKOruOBYuB9V4XhgscrrvHb/amoARMThg
4fLyT4uzwnUBVs6pztGvDvB+UhRwiToewisMT3ejwLpbzbf7+DCMR588GGep+BjIZAsc5n4cEwwl
2XxlIYwq1JJsMSK3PbNcO7au4YYce5uj30ATNR2l1rlgvKX7FXMKVuezztJqZ0l+rE2TaVh2TXEG
6xGvADupHfQETDSTVd8DS2vup5x0rRebT1Jj67Azkg86jdIT9DuenvNs4UbIxQlPowauKe+HoVJH
q3zIy7k6xeIW42r0bYHf74StppWxlD3G5WcvoeOuz/FheYX76VQZma+sO4LtDmfE9oNLBmJRmTox
CvNxEcUbeeXu5OT5nh6ZEjs8S4Hb4cFdyiOjvDhAUra2tlZ/lHSKs+tY8mCMcjeMbDhBLrGAdCe6
yGgGBx7gTXR445CxgrPW8OWcPrqmARceJg/q9sjHXRio/LANYsrbF7mEtUUZIYMUScGG4aL3/mgr
fUIa0tsl6dct66cLkdYHxxbVM8dK0rTyjDUGE0VdYroqdb2f+vql1JRpuXPAHU9GySmp6r8poXho
PBA0holARW55DwgG8VG54oMtAkqqSM7ZXDTPrklsAFt8NYtxXxjqqAZw11NcX+dIXv2ud7/n/Fzg
ZDXzhYVyfLFV352GpacAldZAMZpvaIH7EqErJ+OJ/g/Qt3Wdw+SN9A7LU9Vkh2UOml3MiXdN9tBj
gjhZbEP5oGjzKOSwz0ypHxSH1N6TT10xOEc55wdLM8TI0SLwnsRnlTvg+2gNXqtJdQ8u1gNy7Bqb
RkR4rw5gIhh0FXOPACsVzJd/XywzN0KGvn5v53tXAWybXGhPgIyTo6NirlWF7JIl47MbtWAuukOV
gewWraQcPRYZ6eW0YRZkddA02KIiaz4THd+ZOXY1343na2GJ4SB5gW18i+SWHC5ls0ov/75EbbuL
Cnc8cBBR56xccEJlROLJWFLwk3kHpcjbq1nNa1/HE9I7Vc6jH510pl+E21nnKB0uMxz2vY1Uu6cy
4VfYnbcrJjpZFoNIZy+y5hXhlgehd9JxHXxq3cyrmL+ReuoU9TdjMRvY7Y1OD4EZanFNFcXUcLIc
b2IzgIINHlCUeduX586hZ24u6qNZqxZpGD6qTTycTBZARIPDJhnpcZ2yN0za+RxhtRjGuArxOVtw
cqpgdyv9DaM4eLZhrT7lhtyQBn/HNgCClOTVsfXBnHgrWpbEVRqoO6Pvm6t5oeQxwhDKzYe53b2F
4gf7OBRR/ignKwYlOXQIXoAPbCCGs/OvH55pd+ws2iYaI9uSbUjCKbef3cp9nsllr5PZjo/prR5a
jNUpaGUKmEDIrbLJTpuqjkN/ak+BO1bxCuJamhwzRVvpqoTs4xXQ7VKvEweOrU14c4I65bJZHPt5
Ccb5yZ+Zk9klu/deR/g+avUhwqm807fm3E7kz1RyyAfXPBHp6Y5RA3sU9a/Z5y43qKSehrXd4h7j
2TRhQZPEmd0gOSIOx0StgHUH5B7ehcTbMvHcxA9DLSbixH2vSCGFtZ9e6SFPnrpRjyDgQP121ozz
OMCmi1r6l4lf7gNBpKdzdBmaTfaC+I/jThX6tcZtdOFb7E2n+iXhlm8But0MB9V0Lco7BOYmhMjN
hZQNSxtqV2DBdW8pEKfoVtYIYwA70nFuUkKR9i0TQHh8K2bWM8MSvY3FrfG1SWiTUSRJzY4vwvOm
NwZdvmG1SQa735nZpJ5tVkpjwkerEry4uWbbU9QeDs44g8WjJazWW8lFRRIr9vvqwhkAM/uurXo8
GQBXMLgPy+cw20TWhudF0h6YoO+d+/mGyJnxsmSYmyP22JtZD/Qjzn0elokTrzXMyWNUxLQ2TLAR
iNIel4jgIZZzKkyilixt8DAnlvyo6203uO1nsIyUTmeC4hKr6j5bQFs+iXtPQqfJgLatkwxsUWxN
E7lW6XwSYgeDOPgPYoHCZC5glCadIlM5FUXisZtgBqvdd/JnTd42H4Bw9cHx4KZMlOpZjBw8ar2F
YaDBWu6zltCSy683Jk5ldfRj0rPhwWVHEZjcQ5F4uOKL4n4uVX1HT4x4iGN7i4yyDZyofo7Hnqn7
5jtr8N1mjZc9GkQmSjPKYHKxre2fMfyZHxDsT6zcvWepjFdbi7fANLp7LEzQU8j8lJ3pHfoKZ6mM
guxUd8A7Y4eCWWdqLkthGS83E9y6t/2fdvbEJQgGHWalQxmIlMAJR/2kyJhwHuWpN2fGNU0TbhJd
dp7GjKQpZvCrL3gsSr/FzbcQJ7NJyy/fjmnKtYSZ9DG25K1TnkNpXsFZonRy04IbWBO0wGmRRfOr
CWEEV1RnyOTu35dgDl4jiSeYDawITUFTHg/XvYGjlZOMH4IWZLOFdeGYs0C4i0B704gbHcaRmhzS
TRmOB9wQBmvgTT3k44F6kYPPBuqRqwKFhOGJdREL9yrAQMgKf9db8A4NzfUxtFAs3Rn6jDn84FDq
nuoETh/7pmNsp2Zoj3XzQYsBOzvfA0vXm5wQyTk1o/aPXboYgKh/NE3xX2mS0hlxQx152hr3Lh1D
27rKSG92RrNJjfovMkd3HHO/3uDdG+5jMEUbh9DWDh8Ikf/crF74+MPjdZ5nSxmbyeVinLSeuM6T
/CCLyn6QJIhWmWkHOwxH5sUEtjTYVXAS/tGyZ+vCnrU+L+a8D1IHW5bPMzQ2rEti9X8cyoee2Z+R
bmnm87yUQWjNMjgwVhKrndyvOfOsrYjHR2/kZTPdBrFQEaz1Bv3l3gSdtgQA4WfUAjgz2DgPFsi6
b9R033kXy1TNacAljZuVk0OCyobd54WD9LciSbNrFadEiAuSTexd2tiA3EAHhWYr7uwGWZpDA1ta
WnT6P/1P6owYyhn2Hjw9HVyW05cBMNFKdPdVYsJSMly8FxLeVdelD5Ak5r1Zl3iBSAMzqF7lHEMF
6xqmEYfeXAloqkqCH8cu3ceBmzCGMbaPWHpWoo1AN3Hs3C6iH66p2Y0nOST3ZZX9pdvdI/Xrc0Jh
YiYiOGMcaMUmww4aOlZ6UFWNcp91PIRxBViNzQZ18nf4JUfcpAX9xIuKt1Wq99TU4sCzsmLe/uPw
k+dqzj1sIvZwRDnxLBxrnyrVOWIAJC/5WOrsxRFT8BxgD0Wab22Oy51mm28KDBQS8xrkS/whE8pa
SGDs5k8jxu21iXmPE2bP3TUJO/4LIbz+BfuSnXrsKCtXm8kzWpIkWw8+Ucj86ntOxNyVqC15941m
D/fvjOObAAQoE2btJhbrZLQN7qfbn4D3vumxy/bbxeOOPkrg1obB80oUIDE0kcij4NjOoSFiS0R2
cUjxs5gOa4k8AnUbwK6TbXUhUdIdA8vk7RQHqAnq0bQqajns/s4EEUrAjlzrYqV7LZpr/TvU2Vc/
wUv27ASDkWxPxjATLeefcizdYYt6u49ro3t3Bqx0xmJB/Xe4m9axLo9alRuz0sN9MqYGGf+M8Dhu
nNSCgWksx8WEQRMklbeW9RIdqwg9t7PB0dA/uRxj7RFyXVB9ez9Ds2xRgzPidCZnhD9li9Wkn6o/
rBDKMw6VZmsgjJ5TLptTJoSzNYe2fiSCfvBV89WDZ/lu1CXnlv8shPsAcjW9m2T0GeEEPVB08WZU
dU9yqe8OGej+cBjgIqRt66FJwEVwWtFdtQyaB8+0/uJgl88i6g6Ui1Rbq2zcTVr1/vPwMy+Ou/eS
Il1Jo3ypSr28YDsgOVb1l8XIq63bLfH/KViR/9t14jn/4exLe+TWzaz/SnC/KyOJoigCkwBvVXVV
r1Jvttv+Ivh60S5S+/Lr58jJZMq8TelFAQECl325Pw8p8iz40HLh8UTgzccVrxMMnmGanldeUxv0
wMpZtOAkLu+z2q4OVTt98uYI6tFO9AymPk6Nc/OW4jy875ZDKgcR4B4fzXgFlzmDaBjIgB1QN70F
XRXk9l/mHf/1m2lw88//xp+/CYnPiihulT/+8/Dy/17/9lPUf3t4Ob7+9/Kf/uef/v4f/vP0Q/hf
cUW4+o9eRYH/qf/kt2LRgn+38PC1/frbH67KNmmnpw5b7/OPpsvbX02IfojlX/7//uXffvwq5XWS
P/7xxzfImbZLaXCjLv/491/dfP/HHw6MSv7rvPh//93SxX/8gRugEp56/yrpf//5j69N+48/LOL8
Hf5ULjVt16PUWVxthx/L3zDyd8osOJIByWJRmyz+m6Wo2/gff1D8lYv/EthF2wQ7A5U3olv+xqJ/
h5+hB2UPPD4zYjv2H//bqsd/+az8a8YwCP/+89/KrniEl3LboBe/GYsYMEdkiwe2qyw66JgXnusB
OVbVgOm3NTgBYgCP6GwM3il98XL5P6+X/yvdxu9npmVw1gnrEfLwjyGfxD4vO0iY1yZA/WmdbzgF
6TqweL2eVZH1dCzC3vKCrJ6BTOxwl4BHb3m93oHffVf+rwOKNWPEkDWo5E4Ab1PISRrJgyDpdRy6
PyPH2rAM09RBl7xw1oMYn5/wSBlhRiXan6HbfAgNfPT39sc5nz6td0MzSL+sjs6q8NLaxbHBdvAI
EV2LZLofMuuwXrSu9YvD31nRkIkaMtgeOQGS1ysNceYG4e0lAh8IuI0N5z5d85e6z+oYBB4FWW84
AS7aQAkpWwjlQpMS4sAbndCsU7r8flYBmHcuHhgYngUh1UpK6CGEKb3G6/e39UHSdWD5/az8Ahfd
TThi/OHU2MGbfNH7hDroRpTpSldiGF4FhoSCNsFpuYLeQuN9LHMgpNeb/rsb1n8igCohzAyooo5A
wAZ0cr/FVn4sGgO3V+UtS/NDO/IbCWnq9ap0/VBCubVqxhh0WqHvN4BfG1dvcrDt43rhuilWIll0
czQlYYzCDagMsDAGjh2a07fzCK7KRVU4SiCbbgc2a5vaAR9snJKTV1hbQr/W25gJzfCohnByEjVu
Yb3iMQK8YhdTYt+6Y7mV6XSlK3EMEU3XbImRP0IAF6fYwqzBaSxodWHjlRCmpOpBNa7jx6iDBhwU
v/AEBImEC0tX4tfowpKyOo8egdKGlPUwA4l1VQ0UkgnrU6vJcssGfR7ADDt0DqRwFYR4tkcQ470A
Oxg0TvAcBo7lZZUocQzZnrlaMG5B04mvQCIdEwAFQAbHgynPtvbLZT7f2ZJxavitJxFAxiJtpRcA
eXXLM8hD1WQ6RhG57d0JmHzrbr0zuvWkBDPOVi3eWz0ZJDYzPziLFCcUlD+sF64JZtUxuZsTC09K
owxMKFIM0L6uP/d4XwLOKgOAfL0OoqmEKOFcESgQ4UFIBq15dEC+qwvumxzwa1aCFQhsijN9KYvP
1Mr2YQoyG8SMxvGHm2LzAHg2G+OjWXS+KOEv+UqMk+XcEpgw4Q9dFx+dnhyq8lgAAdseIcR9h/+D
6j0+hIClGV9d9jzYG+cLxfb+PymcKEaGvErwOA8vnmCo4mezj996O7+qIOGUgEEB93N668AlCuhv
6IaLEvC/EgjO9UHUjaGSVcgAo0goqbMgEtDQYBMnuxl8kzsKZfSNqNEsNKJkFhJCdTScRi/w3PGm
jIavXui9rrdeV/TSq7NtmwxxWMvKcYMOF9gn2nB+wkVyujEvurFZaj0rXcD4qCLWaAcVsx/cML+3
xPQRcrlXlzVeySZgGXJ7NlMRuJCHt3YzAEif6lBWl23WRMkjYJfmeDywcEVXWFdp0j3aVnjhwCip
I3SSEn5+E4wSPNuDnHA8foxTg17Bhy/7ftngKKcB1/BkSOrGCyKQA8KbPknH6btplc6WbbNmcm0l
eZisj+rKCMsAhOQJnjE2QOsV3qirDlzg9T7oqlDCehBJLyt7toMaSpRpVN/0w3Cf9fbTevGaLc9W
QrcfSB5HRsWD0m7fpnr6yj3jNhvkrQtGxHoVmviyldDNy7IARlLwoDPBXBMWADbg5wwbpevGZ/n9
LL5gw+fE6YjSe7O+5vBWTpzwxXDYZRucrYQvyKu210aUBaVsBPhbkAKA8UVi1S/rg6MbfyV+Scu7
IsokC0D4CO+ohPtPiMe9PXWT5HGQcGhfr0c3TGogO1ZPoafEA6eRn1ICvQv4KbM+f1gvXjfHSjBb
ZUNhdlnzoCaW8aVMWutnWQB4c1npShwXdojzNsH+4mXVLXzXv4B8uTG/mnH5dV13tnzIVBcO3tC8
oIai8T2ePsEsKNL+k2WB4HVR63+5r59VkcWyA2aQePAmNSd+BWfN0AScETTi42UVKDFMTWJATcCk
+HAGDyvNIaUUA8F+WeFK9NY5naQN8Z8gHIKy8QaIyIZbX52aVWMpsVsSxyMha9xA5lRC3qfu0XD+
dlnDlch1MpkR8EmsoPGAHIVpNgQCRJ1eOKlK3M6LSMhg9lYAbUjvAdjUY9kAA7redN2iVIKV9JY0
7DCxA3eowRZmbb+XhMFpiIMDuF6FbuiVgMXrk816SIEFAP21gOcLA3anTfm4XrquA0rAphFIFzVF
6STsn90CjtftbOFFo95IN5qsaar7LoW6YZ7iuqKS7SMRkFkX8b05eeA8Q5J6vQ+aEVKNwfueOlxE
FY6FZVO7x3BuvW+hwMvOxgxoxshUotbLoEVOCgq/uaju7mgDVeLQLcvHpHfc+/Uu6KpQYteM4ARd
wE4gyBm5A2y32IHOtMeL9s/18nVDtNR7ltmsCugo7rh5gGdAGGuUi59HCMXL9dLtZS2+8xFrKhEM
w6EYj2YsD6rpRhIQwfDR5eFF2HKgfgQaDoQLblzg5/B/JgVJ6QYOW/6IP4zTfWsARjIah8Esrhke
ESNYAhTN1jXTMkfvtUyJfisFRyrCZUGQERPIuAx8h6CDSrrEM2EPqNn6AOimT4lRC+LlRUStPGBt
dZcT7wraDMe5mDeCSDd7SpBCXaloWjbNy7bxoZuBXXRGqEuut/39wilXIjTz6tSs4RYTjKCw7HBz
PJ3YaFkXxSblyqEYHrxZTghMesNRwoPKNMJrVox8Y8t7f3ahNfj7smYdBE2sJJmDgoH+67kSgtU9
/8LjRQMFRGqo+Y50oydLi/+6koC2/70uE75GdhWaOH/AdAXYHY9eTUBtnAQYk9fQLExxaSPhZNxE
bKN3uplRgnaAYrMzMuYF7gSXrBCGkh94Q8sfl837UutZSuAeJA1zWmT4noAaohHiBTdtNlr+fjxQ
9em0i0wKV2XcAZhD696JjE53cIou4GafNRs5x1q22PfmY/n9rP1x32XZDOZ2INP4qhiaD21efTdC
YCnsm879VONtUswAzFc38L+9qroLh00J9bkZLBeOlmFAXUmBIClC0OoADgY/eX1elrh7r19KsJt0
hugdNMcCuxtsXxJu3nU2Lk4FXhIPBsOtFmy/3asyj46AKdcbB/f392nqKVkAgoehdKC6FrSdkQCe
CbhgBsv4GJqEuPHcCCHNgvaW0DqbMgNMq8EhHRigEcDitAUDrG/puLHodKUrycCMnSYlwmDB3HjF
Z0Bn8HYElmo8bEyMrnwlAdQh8CyhY6UBNPZ3XgceNa/99TnXFb3E0dnAZFVlVpBgheUHqMFd7MAJ
pvl0WdFLlWdFFzBeiQarmQMnh5ADUI/7riu2rhOtZVG+s1g9ZXuNZ2OEUAoI8NSFaRQYwimUsCEj
FD62mXyY4Aqdd982b051w6SEvN0Kyx5IGPrw6ob6POS5dqKiW/c3utKVyB7Z2EvsgWNgmWBSDQkF
N4PJaGN1asLaU8I6gWToiLvKNMAuSx+5BUnM2VgEm1MI/bL6pYTx/LGvQZNuJzpsJEnN/siUqPYi
uwGaxE0CMHd2pg2ELxR+kR+lC64GaLPrS0xzoQ3g6O9rTM55VkUwawg6+FWCngqWNYXC/J9wCyiu
KkrhVzH4YeyCmthc10Q8WIlxWq9bM2lMCXoGRyQgLSM7SEZIR0kLutKVV3Ub46fJikwJeasGgD6a
zTGY5fQWRQBHAXwAMhS/ImP7ut6DJcbfCSGmxL4ELz0JjQh1NF5zBR4apKyRiSHzh4+x9SqWeXiv
imXwznIArI/AhLUsK4D8Sncj+wgmybA7vZrSYgatqoESrL34QHbQS1+vUdcpJS/AqmJyqsacAxA/
72xXvll2FfDpwnzJ1ETglFZvyr4Naht+amEI+102NBsTohstJQ/w3O08h1WwteusBuhoUJIgMN0d
hz61TsUAxeiUwnIaV/niw/po6RaxkhvqUUCNCRTXIPag45REzXhvGUO88W2pKX2BOf02+1HfGMys
GmBmImgUjZXnfoYdIGC6F7XeVaLfRaYM21rUgYPNPYeOTllCHmDAY8pGBZrF5CoxDksfGcGu3fPt
ih5pVO+guAsXgehwWfuVICepC7UuPB0DuDhBH5BBT76CSMlG4zUp2FXCO80GL4VuqudzcJPnGwok
s7BejP55gJzcegc0WcpdJv4svF3hWEMEfKI/A3+4n8NH0DgPowud6bK7Wa9CExMqLC0Btgd+7nDJ
s83iHnyVJ4oeNTGACa0A+5BBZWcEi3+9Mt2CVaLbgdAJlYQY8BaAxhukFEW5hY7SFa3Edkn4aAzY
CP24J7cjm57zml1d1moliJMujEaBC15/uegQ+IDmUboxwZoAUBFphmezoatnwy+a5Mp0k6Poix8S
bOCLWq6i0czU7eEHYGJQYOYA2ztYlbSF2Hq31wQAXX4/W525TRIXzlWGD4bBgw3BvXk2DyBxgkoU
fU66cSPLaYKAKlFMO+468HozfAsKPGB2tUdI0J5sPGjtbJDQLxspJZj7nieRgEqML4zhg2Em+yiL
NnZMzcqkShDbURr2E87TfgXZC9OhN/Bp+7zeat3yUTZjkMIst/TQ6mYq9lH3arUfGzPfGBLd9CrB
2lsdpyCKGv7IYRQM0aECCvIAT+CST4IYut4D3eAoYdt7tAYAH7Flt85TX7sHj7VbhyNd2UrcWmYH
VYJm6UBUPYzdCByU+/OiZqsAtMgmLaiwreFTCR0ziH7d13n6cb1szaSq6DPKq6noS5QtHMiTzsP4
CGnmvWOyjYyvmVdHDVs4B+dDg/UIDODz3M23sAC5qcrosW2GU9TDPme9H5rhd5S4BQA/ylxzNHwA
V/fYKw9L2K4XrRsiJVrBsq2hUsi5P/aLngtNIaKaW5/hFZUc12vQNX75/Sy3ZQWpqi4ZsHbEeO1S
4+B21kZc6YpWgrbJapIYjhn6INVe1SV4HtzeuG3QTa0SsvYMv3rK0eplp5rK7xCw2+NMIovbmeYb
Y69rvhKxQzaAXgQypD+lAozvZWl69hbAVnftoOLNnCyibT8wjg1xfApH62BAko60MDLorykdIU3c
+RPtoCM+bNyPacbsL+CzCE/9okirgJTNK7yg36yOfHBAVtzXk3MA2+ZqfUUty/6dTzUVGwbaB9iT
dIaAbwNkdUriCbwROLtGRVQ+tO3GjqA5zpGll2frtqnbhsuxqIOYubCfzn80Ftk7rXkLs/QTdBWf
B0hDrndIV5US3xTHFMtyXBkMJSiYvX1wIeSeS3IfNS18aWNo+NQbW6hu7JR4p8lgzX3CZJBlzmNU
5k+88PwyggTilA8bdejWgRLxIH2FYwaR2IDD8hvqXcUHSHbCJDUfxDHCqawzIVSwPnKaECJKBoAW
F+jPkOOFPszYPbVZBOMxwxTG1sOPritKGpCCjbjyrWTgREP5Vk9+nQsCN0PqLFpz873rugjb9b7o
VoGSDkI8tU1mj2GDUPFiEdqBtx+O3UNKivEwpS4ssVvZQs6nvgyxAHmq35d4ITMIioMrEsD6cWzA
Wa1TD8xZxuVGlzTToyLKEuggMEjEYgOm0ScQVKM9b0DoXx8vXeHLOJ4FaMLSCtIMFdygqaC3KYMa
h4Rq3+N66b8AXe9kGRVLxqAOR+Y5REDyT2P5xDP7esLJh0GWp3D/xOtJZb0ADRsZFM+21Rd8DRzs
Aj4xzguFsrbTf11OkiME8zKQh2wKSrjx6k5gC5sGDJxi93bzw1M3EEr6kDKjuF2IoiCZLY6c4Q3P
s5VuPaxqQmBhc50Ps+1GoRHyuQ8gNrTLzTCojezUdOXHibAHWqcf1sdbk5hUaFoEGD+cmtMmaOzk
bmisZ9j3vPQ8u2vc5Mt6FbpxUpLFUMITAdLbTUBNWDm1HNRtGAD8eVnhSqZoa3sAr7mAVUfUfQtN
kHLz/MJ2K4mh63C1A/hzEziFlzx5fJquMN3ssN5w3fwqSUA0YM+CEt7j6quBiwns2+QuGeb8yg4h
iR+mAoK3MKj+tF6bZg5UhJqQ0L2qlwcE6RmQJnOSCZaWzriREpY1+U7MquA0yzLs1p6qKQDq9rV2
sqcODsad231fb7xmjVrLEJ5lHCPmNR1abJiiTE+shXQRAn70mgcLtOmN6bB0I6REM4XJiwvDqTjI
wwBurHvkDVgQf0uKm7SEFiY0VQ24q4zGW9KSPZxooLFEoOK79fmu66MS7uCMc0hSAR6XQiqVGbAW
SVzoIHhvbpNd9tn0q+dnwzhWHYvS0eB+ZU/HoR6fYZ1xcpL0ts2BsocK5cZQ6kZSifc2mbsEDrzc
hw0XlOda8CESnl944/rrzf28F2SCcCoUEoLZ9e4tIp8cuAH21oXX97/ekc6KLyPoiEApWgRxDfv5
KIG3WF+EF345/fpoOCu96sHXrCpeB2D5f5sngHysfN76DtBEoYpnI9D4tmaodgEvV8EAofzIZ3KD
L+Wni6JQhbIJTCssKLDvm4P7Q0L+DywdbMpNI5uTYJuX0prVoyLaKB+pG0L2IiggQHINNTKYcRpR
tHEVpytdifLScgewjaCs65YQw+KQQuqhPXVaHyFd4UoMp3nfACwn0yBjLjklhgdnkphuAVd0pS+/
n62dogFfbejjNDAdAe8C3ucn6HF+WG+6bu0oMVsI4cWlaBNsozBxbCUIrf2DZ84bqUfXdmWXlpR6
AKKZCTC6+c2YOJ9no9rC7v8C+r6z+5jKPg3aVV7PvZcE7eTu4am8S9xr24E9lpccKIwSZwmNsBxu
vOJjW8CODPD+oroZrTdcV1+tD9+v5+T32qDs5nZmAR/IerxmN7AhrW5S+OuFj+Vg//pD75cVJB2P
JHmEehNEy308i1wvbrW9MUMzle/n4lsHgwzYYBrttIdDDtypX6L2BR5DR7uCzWLyI4emVZYdu7o9
tennGa6Sw+c6fBqLz0n54rHsgKJR82S9zfg8R22GC3Fha76CQN0e+tnwtcDlc/YKV8wrgNCOUKt9
JovXJGmh+ZRDaeWYwgtjrI4t7NIi6MmjExM87z2IfBo/xz6Y7PuWdPvKjg+9A9RXXENH4wjHt8mQ
sO9ksKWADZGwPiTjr0bX0RaM9tdW/9fxdVQkIC+SwjBhXhZAeOcUoiMFhJ5yMh2c+VNrQkkfuiCL
diOIkO71DHMZMsmdbX0b2nknQugkRluXgu9HiqOiBmFYmBkkEUkgYP0KIxizhUZ1A0wfiNQbx6n3
j4aOCh2EXCUob8SMwdYZ76LFbTkdIefrQQYvZQ/QXd1YtbquKMmwc1sGPYcqCrKpwmsZyWEXxMab
mslioye6Gpbfz3KW2UBLoof+SdA7WAtZn7x4YxQjBPnH9cB7P7E4XEmK8Le3oauFLiTQ3r6OEniK
51w6h/XSdc1XsmIl4g7yKUPo9xzLaYbYDvRJ4wh+l/AFWK/i/XMfXEl+HyFWGLAYLBoclgRch7PE
H6hxn2fDAxxVri6rQsmPRtTMcLkU3IfK9XUJ1JDF+tu4gJtO3zyvV6EbKCX99eAD97JJPB9KivUV
ie+Qc6xrI7T7yxaSigF0nKTIrEkw33WQAmHJBbe5l3IQG/uTpv0q+k92TVyFMPD1oYAOXbax95Zn
OuQytjHN718yQYPy92kGjIY7YjRCH1pK7T4q5m9ZOV/3FlsMhiDm5/wZtfA0X58NTVB4SlxLpwRI
sskgt89G70uXQHlw52Gd8Y3J0NxxO94yjGdhLaRpyQHe735b8SMgLl+zyrszM/tnMYubEi9igDqH
D85UX3UZ/7neKU2geGqkx01qDO1IfMAWPiSJccNaY4/XvetGOhuHQ47mv7PJqIhBG6+/qTu4tm/n
HL6D7tcWTsRynm4qOFdAuR9aEMz75A11fVlkekrwdw1cNYHcHPyh4d+gQn3yXIhHwjr6KanIVvjr
1rYS/vOchabwljPH4N3VI+Durvti4tVmfV50xSuhD/XtEore1uDTyeSwIEjL/JCUMZe7PIKM7cZI
6ZacChecKjjyAOLa+j3JoG82H+UUnsJW3MSiuyvC4Q5yyi9tDOIjG17We6YJIxU6CEqlmUN1svUJ
zMp3hMw/+GRetppVbCB8V1uwD+zWz5P4ukmBaIBK4VPhAe7m9cfL2r9E0lmUVikcC6AT1fpD0V7P
nfHchd1GvtecUFRgIDUq2FbDk8mfhNjTln9BcjulHmRLbecRsMHX9R5o1hZTYj4mnjPWPIdKW1ke
3YK/QfcCisfisF68Jikz8vsAJU3fjiHjjQ8xS+gV5t9tNz/yDMbBMr+GvB5MioqNAdP1RIl0+FF0
Mzyx4cpFnA+dqG/gfbKHR+vGVaUmczElxjOkJFlActovSms8Olm2bGIT3w85RKGhLPsDWwK8Ol1G
96Ulso18qQsQJfTB5HeBG4bo40J22TFINcJmEWZJ67Oj6ZOKDZyBDB/6hDZ+zfD9ZtWHqJr3UNSe
d0yU93zKIMnZNVcV2P7rFWq6o4IFLa/P0oJlkLWMQ74bJWQJvTbb0p7QdUc5ATi0mZFRUuFXcJ7G
9evU5QeeQe+0uibWg0fErp42OFmaxeYqgZ96cVtTKxF+Aold2X1lmB24mGzMi26YllrP0krHi4K2
LUrPygh2cJA4xKyM0UbS0sSkChjk1IaDczqWftwS+t1p8u47jKCmh6KP5m8WK8FigkfcW1PNMEK9
bN6VNNDxLu762S6XDdIGYSYSrbyKyp5siT3pRkwJ/tlrzIlUsBSGHP0d1qxfeuZFeER4Uf8+GXjl
g1eWS0u/xofWz87py25nJmb76bKhUSLcHiOSG9B2gtpsNos9HPHKnxYUBp8vKl4FD1pzF4J/Nwif
5r34CDlnFxcihb3xHq5ZSip2kBRVA6uoqPBpBBMlxzxOUGeOwF31avsUh3Tnee1GJtRVpQT3XOVM
gscAq9DpC6SkPqb8EclkF85PXgyXntS+7LClIglnyDsYeYZ6kDVG2FcnLIZXhHlZIKjSdmNpdk49
JJ0PFYxqVzrmHlIhW+lck5RUEGHqsmiwyxAnHiNj31I3Hx+n2vLxWfS6vph0FShh7EVQ2LBNhEIC
yuvONqpDZxkPsAK5uax8JYrd1osSvJmVflMnfGcMDWTNXdO6KWOTbSB5dF1QornKo56b5tz65Zzf
0hkSmJE7VPsmyT9f1gclnidI/Q65bUkfELobg/MOXG6IFbdzvhEImh6osEIDjq81LnqlL0O7/GzP
3eAncKG/ZTQpf673QZNNVXShJLOXJc5Q+ww+EmwnRGl3D+5guN7begXLNvnOZ6AKLwxhTWc39Vz7
YxySHYd9zw6+xjCvBVTIuKq9Gr5i6zXpuqJs1BMBsWKIBunTWvyktPk8FukW+FU3E8vvZ9u06OLJ
Y+nc+NSGc2zTwOlcXidhujHRuqYvv58V7xW06NK5QPF9+sr7+kTpZVgpx1ECmeawTM6bDNtkakDX
f+zfIjgcwr0ZjvUyu14fet3wKNEcpy0MXuyk8qfavE/cDJ4u1UMNvf2NqdV9sDpKLM9dNMcGiSps
+hGcvhbBIhEOH4dG7MvIgvIYjDudsfpBGVzd7XTrNUQ3L0qEA5/XQmvIkH7iRNG0y1zuRPt8wtfH
xsBptjoVbTg3YxUmVVH5Bauig2mMZJ/BLOKQEZm89Q6+NaKUD7fpYMZbRH3N16YKPKzT3jMdoCR8
uxgt/smMoSMLdm5bmTATgmS19VEIyLPnVxMlTBgbJ1HNClGBiPANFpMcbemHlN+kbX6khXUNI8+P
6wtQM1GqFh2U53oSG7LyLbAv5U3bJ/BoA7mhTqS3cVrQVaGkgNQrh7D25spP08jiV5U3Gt6pE0iV
Gx8amkxJlCRgCmHJBladvg16YD4WJ6uBeDuPPERqkWzsWbpeKOmgMuyigw1m5ZuJYXzqRuH4ADhu
3fnpSlfygO1a8CaGEqQfCbd4Me14uLHn/jLVMocoScBlAPQQjlRGphC+flFz5Rqp2Jhe3QJVQh2G
QbAk6qzK71Nxa472MwxrTjkzNu4UNCOjggjn3phmu50qHwaO/MBMfFmQvNnSFtWVvqSXs/3DdGkX
VzCZ890U7ot2RG+YITa+WjQDo0IIoYlV9GEfVvj+je1DyKDz5S1KL3B9ME8XRa8qR2fnuWNCMrHy
4wpsh9MIQ09+ywqv3boa1vVBiV0XMKfMJAyuEUT40i3uci+fdrUBp5n1HugqWCbmbAIKxmHkAk0Y
PHmYfinEC0hKL9IYNk7LuvlVopYQuCHHU177DoUbmZvd5aL8flnLlZBlBqTDaSMq3DjH3n3TAEBj
hV78QEh44cHsl5jQ2eC4syVwnYbMCa/Yh6Tn90bXXJbObCVqs9GFonHHK9/ADcMtc0JrZ7B0elkf
G82wqzg/OAuNgGZHuPohY7Ir2jbep4JtxJWucCVmwy6GSkCGmx9ewim5mHi8T4zNXKlZkCrKL6Zj
WwPoU/t45pk+52WD2azqmXxrh7l8XR8ejsX9ztHeUg7cJZfEauSyl+TRPeDe5d5svS9GBSF9Mtx1
1QgnYPGUmxdu8qo2XRNlI2nAYPSzsD5aLlyV4/7P9a7oJmP5/WyJRiL2+gZS9HC8bA4eF0eAITeO
eLqZUGIXjllZLWgt/apKwL2AocSeQprUL8Z5K/voWq/EcMU8CEuMUgIIY9w2+Xiq63njy0RzQFUR
fCQuSslNjPk444rVsmBxNBQsP0H2xzvYtg3frxD9YFVXb4yX5hikovocKuI4yxEXkYRFH95Dn9pp
oLtIpPBiuYys4qjovrzOknEwkPX4mB+hwhDtvDR5Gcx2n+e9tYMp2I1nDG/ri0uzAlSsHy5EnSQO
C1yF1+w7OBjpDtp+84G65saQaeZfRfnBajCcTNBG/JjI4Rgz8SNOcaG/3npd4UqUg1dnVHbWCb+x
wAEoe7s6ikaWh/XSdWOz/H4WeLMJ78ChwTMBCccrbKLXskz/hFnnZTe6f9Grw6GOZ2Of+0WfNPf4
rHH3bHDajTtRXePV0JbhOIBgK3CoowfYbN5LKp7gqLSRlDSRYCphPceCpjAjQvGNOHZu/iVNzCD3
PAuWdNmFA6ScqauhrcIuk8K3m+RQ8va+GKuN+zfdwlH2ZiJMZgwJEp9omwwYQuPRC8VwXF837xdO
VAhbA/8qXhCz9IVV1ldMwhWK9+CpXFb6kg3PVmWUWhIupbj9HL3yJw4B12V1mdYbUeFoBU1h4TxO
0mcwXj6aIQFO0ZOX3XkSVbsuMQaXt+Py+tIZO55Hy8WzvE9I/WF9YN6/PCBcCdcJfq8kBYvMF26N
C57Y53Z5nEDozYX1PEp3g7j6fmARFYgGSK7XeC52HbMvv9WtOJUA2HvE2ciXuuKVuG3iGupeHDeF
KVy8+/FLRj/W0dbV/PtRS1QMWpz0s2tQZPuuYR/7fryDjsAHOVjX8sJNmXAlaLMEi8gq++VaCn7V
Mn/l8EJ3iyHbJaS/genniZZbahe6GVeiOJRDVMokyf2qAwjYZte13aQ7nqTfoNxxT7r0om2GqJg0
r7UzOyrd0pc99DR2adKneADvwq2LD00/VFAaHxmkCmsGK1DhwWE27f40vDQA2PQHr4jfDv1G1tOs
LRWbhgt1PnDu5H6ZN/DIhOFnF9/zmGzkPV03llV3lpnqeC4n21ye1U151UbisUzbIxgunwmXtzyy
N7ZlzSJWMWl1G/E2gvENvgphKt+HcQcoUB3fOGb2EsJs8LI8q8LQUmF2YzWEAl8pyXyfDLIGwTJt
f6wnK82tMVEhaAK30QWuhoUPn6kHavfVocFEjHl6U1fFS0/m0wjHz0qQI4eN5nqluglSNm1rgkOs
18PqPC+9a3iVfQTW+houY8/Smq4kjzf6pltmSgrowF+MjCyJ/YFNnxqanvCJ99IC8breC13xStR3
pQsTSreTPoc89zCTz65TPDWWsfFVoSlexZ8lbZ86Vo0EPOXhG4QLPzAc86VNNnKJrnhl+24ymzEK
v3HfgzH1MNtfI1LsielsHPs0Zw8VbkZ6j7SiFtLvZPycGvNd31Rb0Fxd2Up8E5kNWSEL6ZewO//T
HonxYaBp8+Oiaf0L0gzWrknDPNyBlcubpSescDzSdHRBvsvSpnhcr0bXieX3syTl0S5yDLNcHkaF
uSt5T+HUeqHOEFGBZjDcjOrExfCnhlHt5JiDtkCOJQW90Lbup9a4uqwXSiT3cK4QJowg/AHQ6F0q
R2M3LaD19dI1GVYFmeVpCccZlpX+1LkfwokdKWQoRVEeQo43rMvqUKJYiB5WNMmY40XB/iiGejdg
mxsL4L5nunVU1uQ7FVjGUmvoREQh+WtVb3FpPcDczedhsh/d8Tmu5EbG0CwpFU7WmyG1pnYq/JHB
pDfDOXfXbU+GrvSlc2cLdk7zwRlCM1+Uzr5ERvFnWYTH9TnQFa0E9OTYFQ87zMHgQlqQOEl28hxA
yC8rfcmAZw1PGKx++4ZFfiZscVNYnB7hnrW1PevmdunTWekuM3q4DYnCr7vaOmVwEDjBODs9ZQz2
zuZMAeF2SbERbr+ulP56nUhU6TlDlFnc44nHT0qWPQIeEN4n+QTb+sjxYJgMABkextielkN9BGix
ONhu0d3DRHrLV2MZtPcaoAR8F7NCmrIs/bnNb/s4iSAez25z6ApdNlnKnj1NzG3DAl+V4Zz3J2lO
5snxku7CpaAE+xTK0oa8e+o7Zk1wb1b8GdGt9wfNyKjQsnnObagBxNliO80g+N/t4Fv8FRpUTxeN
jAoucx1St3mBmw4GPZpdQ0S+L8JN5SlNqqVKdC+G92SMcY0vKwiV4T7oa23IG8hcFbvS7i964CMq
mKwBfMO246j0WZ+1zgH378kMP7queLtsiP4S6Vk3OblVAFeZvERwp5bA7G4sHd0AKXGedbObDXZb
+BCQvWrL9HHi8yOHsOTOnLYw27o6lG9u2KeUU8HswucTP8acH2jqnWCP+5BY82Wf9apjqsvS5QPP
KfzcLR6TWNjDqYndeXoV0HAJP102D0oQO/1gdSawd37StRbdxYVniaeBufnWpeJySH0nC1Eljrkd
JUVfGYXf4iK/s8O3XuY3/QRDe5n6aZveSTgK/w9nV7IkKa4EvwgzSYCAK7nUSnZ19T4XbHq6G7EJ
xCKWr3+ec6qnKSVmXPMgJVJEKBTycN/YeMvhZALMBrJyr/BweFfEd698eHG0Rvy8a6X+Ay3TA3eG
pgdGO9TijjCvOurK9zZyG9tfN5xadYxDDLdFiS4qpyONiuKol36LzNUS8EyyOmjWuINfoADVR+RF
ZNUHDtmZWFXu8fbavP90BjKB/z9ZJQLDwgOCk5UB7JM2h4jqz/3Sn1V7VdWUd3OZPRPwMdyezvY5
hoNjdXCbr3Gd72r/az1m6CnyihgcixvZmW18w7khPN05vJF4KA2a8gQVg+6xbqV76KDa+M/tT7Dt
t3E4VxKsmV7Dy0s9hOGxG+pHveT5hjFZfM6El4EmD6C1WdeXdgD2xnGQHTeVnJNskGGskX8cqszB
JlWes9PzDC/Pcxd5flPUILbj/o9JeMtj5qx6Ay9g+R4TVoZegq4mA68uoqgeOya/Ad2VEKJ/UBf1
SDF9qcWW6pZtquvvb3LECbiEWcqpvjhL8z1b6wfIosSFVz9zOn/yennAM9vdLhMwMWRi9nQXprWT
CCeaoSU0yg6cEGiT33BK26dcj643n1LVKBtA8Ky+QBrxBMjk3aTIS6q7k6icJ9f3T8g/N7BeFmv+
V/r2zVRL20U+SbFBZZZ+j7LoOZLD1oOdxRlNHBk0zxkqNmF1Wevun6IoH7K0ey3wCft2wfB1rfE6
60uF4WVeOPGa9VEMwMiyr4HENfVNOVYFr1JRdSEBuzZdTR6JsfCd2vB12/IYB7hDClJMHMvTKfWP
CtGMGF5vq+UWB5htfMOzZznmi1uiAOwF9TlaeLyC5yqWnff37fW3JFImkixamGqaFeNzpj+10ntm
7fxVDezhKqW3Lzoxw6kVXedc5Hl5kWOEhzVSlcdw2tlK6ZqIMtQWG/Rt50g3IS14cMZ2hAhHt4US
tKy/CSYLQT/Y1V1Y/HuXR/A5E67BYJHvrESYVHIjLUTZZFl5KcIGJPiSpjEew7bOBdu/N05qpUPm
0AExCBrIRwEhhZgXuLTMfJMPwxJ6mOG/vhBq4jP2NiJQJeGy+d5n/sYN1/bvjUNa62ZqK7WUl7ak
Al1CZX1wpnVGZsbyjUPANoXpvhGjblCgJuEMdH4ZcB6c2orr13GmW6hv2xSGB7eQB1hqb8IOu/18
YmsTnjI29Q89mPc2jhrLJpjIMraCzKanEhfqUnn6ULE2AElCVYNc5XaUuKbB79wiTBK5KmqEQrpa
XPTkr8fA48tp9qX/cZ5A8uazrj/ICjnHvsmMXNwNgmzVwYjcrE0TTqAEmNUHJasnf65e0dKwEfls
i2acz60vxz6cdX5RtP2MSsSfbqAbX2Ab+moKb87ja4c96u5deRFjrkHCIBjYLfutblWLQZlccZPM
G4dr2OzQRr816065Fz1WZNwZrqnh0tBbjqCNg2sc85onF6zPMSRmth5mbZZk+DRBfZG10Gy8+DkK
fhATfkBl7Gks07sVAj9j0O10CcOxoYzZaDXj9o62kd91kY4gEi7yffmWCSpTtFSBCvwS6G5U9Nbp
exFtNolYdtfEki3CqxbWeiVQov3JY95j6mY/dLn1cG0xTRM9FowBG1QblQD3IUZMEMDDNZrsXHUT
Oub7wKVH2YDTwEfviRNJcopqsUWda1saw2PTug8E06y84KXma9jJT0GZfu+r4OV23LEtjeG1SyOK
sAAlx4XxvD+UqcqPgw+Oqn2jX2d9ExMAWpZ8KXAMTKD3/7SsHvkGVbJ98twuMXw28qUUKI/UwAm0
OuF1OH7MpmZYdv55w2spbqpzPwLxTkkE1PuQqHHaenSw7arhqRL9I2irwcKokXxHp8cDl/5nMpDT
7XW3DW8cvxNFobkGueZFybKOix68N1z8zUtxvj3++1bDTOhYB67TAUG4uKBoUS1PLdqswifE/2lL
TMw2gZE9h64zAyMzI7/1eHasu8U/gCp0K9i/vzzMBJDNzdpG0PNEKPNSfpRAyd7rKP1F+u7P7fWx
TWA4ba2iCiJVc3kZwvXcpyuP3Zm89Kgg7Bv/Ou8bvxohfdXmK4HXzh09edR1TyVrvKOWUKS9PYVt
BwzX5Vnn+z4XuCNV4CGKsyj3f6P8XAwbd0jb+IbzOjJyOYBe5aVbqIdsB+/Da7RPR4eZADLZ+17n
dbge8TL7SNf2k2pGvAzP963KP9VR9fH2GlnQMcxEkekJz+h51yPnGcLDWnUn3QU/dVedwZQtYup0
T7WYfwZZ1MWQ6ri/PavNuAzn1k24cijS1Zc+JfToidY9diDXAHBt8jc252qn/019mYkkm/Tasvya
yxHhI3HvnwBsODkse1EgCbv9FbYpDA8PRl2BS9XF/qPX6hVk1hA5Inl2Nwnhvy4o7Zxvz2NZLRNM
1nhL3nkFai20wl2Tzt146PkYAY3AgmzeOCpskxj+7vMFEhRei+In674K0v3J8Mw++dG3299g8RUT
ShYgP8pVjqsOWPPHo+rH/ADZvb1/3vD0ogpHnGzY7Jk4631KRvI4jC3eMtJmS1ncttmGs7sD84ul
GoCApPl9GPEfYel8yCV/aXy6daTaFsk4rjMWiAwrU16ywhPY3noNfoROKD7d3oOrXb7nEsaJLUha
Ke139UVl49coJOB6Y6x46vsKDQ9y1XgKUNNd5U9bet02mzLc3F+mYixc4O7Bk569gOs4/wiIdnlk
0abShGVbTAxZB27mqgLHF+p44P3rReIH4xG0dhCk1RtubvkKk7NMr6UjOOBXF6Sw07HwvfrBp5E4
8naz/8Gy8f/BknVgqKyAqb6kQ9AcAjnWh6WAhtTtfbd9gOHaEQhIANhA/ICMU36o/eVv3UsJNr7x
++0JbH//OvGbs1zWSxWF6YpNCHVxcDhYBNGCsu9dmpmMZQT9PmXNh+IismA45BOoab00/SrSHNBK
6m7kI+9fcJmJJ+uA1vZkMaEgHKUnFbRH6nbPslzLeKyjU6C2aDFta2X4+LLQcGIBKS5uoeB7udce
FiLm8+2d+Ley846Pm4CyAgKHQecD4NwAXQSdy9PEukNOXyV/FWBHcNqfhZ7B+RA9ze50T8bPa+Ed
BvGtbcr7ep4OhRruFm8XGgJf9f92EXRk7UKCS2s/VMFjlAfVh15E/ca3WlzfxJwt0M9re4K3wDAL
zyUIBUI2P/nlcI8e+uPt5bRslok3G6eGk8It0DiUNp1/UFwR/7B6nbtF/GWxOlPrNF/nlTgcuDBR
oNAEnkrIAOXFnc9DOstYMz2cHabX5VSt7pClOz/LCAhi5c1SlzjLMsofCkGfaVRvvAFbzhhT/3QC
+wp3aFddxpSUIF7Mh6NyIcXDKqpO0cCzw9SJ7NCObrQvyzfZzZjbd3OZY4+mJcrBG03mp3kN0403
VJsFGMe+E3hFMBQtatkQcoHmWyZPnm7yl332ZQSDWoGxQuGWeFn6+qGOIjD+tZvsULa/bhz3OlzB
WbKgHtuXi3sfZsEaz5D2Oe3764Zvi6VFC0WDXKVopgePzvcj2brbWv64iTPLOl20bgucS+q1x4DL
c+7uwyQzE2LmO0FQuApr0rnlrx5Q85puJqGWeGQCzCirULqsG6wIz8AN2j02PL/jc5EUOwmImAkv
IyDVhEBSWYLhIReHTAp9AOfN8BABnfB5176ahGVkqH0XGMLyAj7u7Ova4Q02BnXTsB73jX/d9De5
Aqepq708zS+142TyoJeuJzHxUyI2sh1LSPUNjw3deuK9XxaXUKTPjS9enL5+bll1B7Xk8zptRW6b
kRquC2p0nKxQvbjgElafy3SsYwHN5I1VsqRsvuG7ciQlwXXjmhA2qFx4+WMUlH9yOe96omMmvEy0
8+hnQZBfBDCEzG1+TVkmY7x3bZzN/z46vJOHmJiyXADCWQUID+GSHzx/nuK0RV7V68sapX9dUe6j
U32DEOhxWYPnlrKDN9I/Nau+3DYzizOasLMAemdR1akSRMN++DctITJ9DHPf/VCsY/gj5c1Y7Dsh
TGqzCUpWGcYsLivrRogmDNEzb4dgV2cuMyFouqgnJxJ+fslYKOrDCHbKv9Zq2VRztxiaCUHLZvR+
rH5UXOZ++NTI7HEpfdDLuRt/37YNhrdL3jbzwFgOgr8A9O/OE+XeS124h8HbKuTavsDwd9ZmgBOG
KBRPS3meNYpWc+H9E6ZbTAS28Q1H9/EUKKMRiGoHOiig5KKvzYwnhl4HG7cnC+SdmbizYuUTuP0d
lKIj6p3grPTSZ+P6K0i5PrWjI+7QDAL+91SF7YG7EzsMTKG1bKn2CdsyU2CVjTqvxzbHFWvl3xyW
vnas2uceJghNuks4cI6rbTU7TdxodzyHSNRPt908er+kYdKYVUqB4kBhc2SP0nrD1K9M5j+r/Ir5
9b9NK3/uWvLXUlVfb89nMYb/gM8mvSypg9TE6/zUPc6tq4uvKQpn/KR0P/GNaSyHi0lkNjEU4Zxx
waKlzfe1BK6kdbJ9FGbMRJ3VmesLUP/mIPOIvrT9ssS+z/p43wIZDh8skTcVNS7rkSLFeQIm9BBJ
/s+k+BayxxJSTJ3UkHYt0BLocbyGFDp2H0kXxWUYvabo0dj5FYbPI0eZx9B38kszh+AYk92Zh9mH
gZCNqrvNjIzjfZw8QKsaJEFN7j+SKPoNHYt7Pyg3UiDbEhm5uc+ibi3mKr+kQZsdlN//QqPlh7AR
PzMebFz0LCZqAtACEOHP2RjlFx9Sl/c+R9Od49a/dlmRiTwD0xjeziBQdBnXKbi7qpce2ZjSU6b7
8nx7CssamfAz4tMpAPNvfkHvzXlu9ckt3B+Sg902pftupiYGLVihudYua3bxR+/sNt6ds24cGbY/
f7WrN0m0m4KyXeDx6bJeVdRBAxbnlX83IcsC48POOQxPRkdlPVQ5yB3AmrYe+2EIDnycszh3MnVI
S39LYtlSMTCRaGE/KSeoUidZPHDtzeWVgcT11dnnUf0ahP4ApUPgr9fV21lmZ4Z3A3Xl9wghTlL5
/BOIFV+aSL3etiqbVxiOXZaSSe7NTqJ1IY5KyfHY5M1GOc2264Zbh90YcZbBRHEWfK970QIQ2LxA
T+mrbMONyGT5ABOS5ragtlVu5yRgHU7jtGM0rnu6xTpqG/1qA2/sVgSknLtFOkmgPHqu5NCfkFz1
G8mmJaqabGd+N7qpr2dxcSU710rruA/151VNp9uba7lZmkxn5eryUolOXHzRPXYuZNrK5q72nE9z
RL+ObKuGa1skw7m9WrmZZpO4sIlAz6gn4zH0w3ljkWyjX39/swVNrdaaUHzE0LTVYSRde8y2X11t
oxvJuLd2Fa7a2OBwXfJvJSCsR/D/pxv4PNsGG45bdIqSQhcOhPFy/whDemnLdjmOC9lwX4uHmTxn
WRAGAxR20qTM2hdHjk/oATkBvlHEmmy9xtisyPBisaIJMRLCSUZafoNy23M4tfdNi7riEL46bbfv
PcPEo83jyvisG3FxOLtv3eqb1y9PmaznWIq0P4ow/3rbKyxbbiLTwjYr5BXLcZmmaT2Nrtvfy4iS
jVTGslomMi1y69D3JoyeqZ+D/2vJfzKa0CE8Dumfff//agtvHMKhYy46inQYafyzBxxN7m81Gdhu
dsRw5VYHNeXUEWh+S4MT7sHRiRJAS2uU7h5LpxsASiHqpasifXADWZx4AH8cter2pSAm89ngZq4Q
SyYuSyt6DFzoszuj+HJ76SzuYqLXFg5lnAVlQgBswkcth/EoZpbQonnKwuF4ew6beRk+71DsvvJC
cQlJjqcyXXeHtAXh4O3RLRHF1DnlMqumzPHQOV8JXE5fW288eOsWK4LtvxuuHo1TME+UZlBtlnWc
DeybK9RG/v1+2kRN/BoBHChySow9+8X95E8/8BqNYgFANEUwfR185ykIB7mxTO9vNDUFOseJi9IL
x+wCGFAVj4hSRxQn1dEpdPc04baxy1ypiWqDeLYzl16XXYKFjgcfTB4HLyRfbu/1+7tBTVa0suRV
xkaZXUBrzmOn7dfDOLCtpPJ9SwLFwv+HEci1Q2F0xhINg/xMlvEbQzjXnr+RjduGv37UmyiVNVGt
vKpykj6FYLtH2/opykT0nOtQbVRqbFMYZ3cICr2pJjq7yAjiuW5+0fnwjEaUjbPVZrCGIzdIzFhL
QqTG9fpHOs2LW9Bfle+f63X6IGj30V2n476dNrJwPNIpDukSeLWi1UNahP49FZ2/MbptnQyvhihK
GZIqcpK5zjkU+WrgsaFxeQTerLm//QGWKUzwGjgQoqmkzEkGiJDFuswgzdc8zWL+ent8y16YNGgQ
roz4UFXZxfXnY0G8h3TV4CN180+BkvelknfZJDaSNovbmeg1NtKlSCsWJYJDoavQ9yGNNsKSbWjj
6C7drC0aPKBfRZK/rzINzgN4PXd1OFITsVbnoZ5KsURJIKk8tHifP+q6yuLbO2Db4esnvfFnAHE8
hcdZJ7nS/Idl8C0Nq3NB1n1vqNQkPauh5dqRdnISPLEEX3Lcnl+gXe1sAcstB4KpsrnkUxCu1EmT
JsrWA/R10DAQjs2RLGqBMPZWW7Ftgw1HDqEsVTst8vGF192DWzQ57ovOFkGYbXTDkcc1yPJqhJfV
HUSzDrhtzecmqjZ7ZiyLZGLTpnnJ8HazponAHGWef0pzUceUNY/pvFUNfT8/Ru/H/9sRB/kyqGCd
MAGDwwG7zmPIN9+5izyLVLwAWbIlvmL7mOsfeGOwIEeS+TwuaRKM6iyz4tio9XuYh4nUfKtuaXGK
wPDnRqohKogbJWkbPNOiP7MpvQNe98sunzN5zwbpCKfmRQRlo5J2cQFMTX9QkchFPGrX+3V7FotV
mXC1KJqKTjAaJWB4HQ5N0P0Om2nr7LENbpzRLurddAx0mKRMcH6kwp3TuJVt8/X2n7ftgHFI087r
RQMgTVKWeHFKuyy9X2vlnwntq424arNYw6cZrgh5N/AoaavoEmX5qVJSxspLX65nT967uypZ1ASf
LX6+Lroa06RXFLJrqfSy5QRV+Sbb+BDLWpn4syJqwXaRzlGyDlyBVr8k5xmvQ/Gcab4vHzbxZwFL
x8oDz0GSjfNr55Dvi+dvHMsWfzaRZ9Oqy6VAE0mCd7/7NPB+NsBMraQHE91OfzM1M6HKUqeZ7qIk
h9SsS1Ufg9srnhAvNg5RizeYYLN1Baun2zbYAdHVh66tsqT16dbbtW1/r7O+iXgAeMhSFwXCN7my
zYE4oyniKq8BCXUD1U8bSYxtGsOlU04h9dq6qDm5Rek+aUVCjoJfm4pHrwyov1H3s01jePbsVCDS
H0MEv7J9uXp57NT0RVXr6+3IYdsLw61xUgMrF2CzM2QzMc2hYdHrbgttY/v3xlEtakq6teqjpAbd
QQCmBjXOiVq3BLct+bCJONPcZZ0H5AZS+vC+zXU8N/l968zHrNKHvA/RW8U2blmW8Gci0HjBeren
mKpny+MVi6sFSYa2P9ROejc6zq/b22H7IuO4VqQvun5xQzRi4wmwC8JHtUQfuGRL3NPxnAtyt5Kt
RMo2mXFui1z1jQYlfRLSlgMfGzxE7oLx2SPER85r1N/zcWsu2/pdLeSNV3puWs8NCrVwl/pQzMF3
tmafrpaxFtNF1PtURqgprRl2OR1Fp7B+16wkhu4pZzHExYLP+/bH8Prag7gFn7A/mlS/0o4frjWW
OKTVc6mmn35T3KlWbpwiljIkNSnRUjSSkKqrw4TN+QcFrkYNNV6nFUf0rX2h3XBci/pflGIOc8ez
98a8liPGBLH18wpkUV9iDXXzs0gZj32B437pzmjTebm9jpawYwLZeBQNfRuGQRJ2PQdFz3qHvrn+
eHtwyweYILYIOpIuAdA1KRV/XUf2CbA5NGDxXh073/u0bxIjg/c0m2dgMsIkAM7rPABOG7tLPp/n
Lmd3vSRso2BoWSkTpwZSS8Z6b7wawYiiglJK/1odT/24/Rm24Y0YAJFVyExnbZBwYDNiKb/OUbvx
7mkJ/iZGLQQdExNOFySyqNt4ctXLkrFnVbb77NS7ftKbkMLRCjWAwC9IJuE/goD+yUH0kk3wGtX9
RrZlWx3D3XkgAH0vWJiMYAb6y21G+pKnyxYEzhJ/PeNs58yL1rnEB+RR/7Ek0V1bp39Y27xekcek
AaBvmnd+iHHMr4VmbZpiKp4jD0pF/ZQVNT3ctiHbRhun/OR6ggmoGifK96oWD1UQaIsBNfA/9cqv
9lFLURORVuWoVCzpGCQluCw+rimlh8rBAXn7Gyw7bSLSwrVS0erqa0AKazDszfGYteJ0e3DL4WfC
z9ZSjXUaFjyJkJIefUHvCtb8quVwBhflqddbNJ2WjTDxZ0Ujuo4HLU9CAj36iqM/kKC7OcIFbd+H
XCd+43J+LnQJol1MUJBPwSA1EFzZz2URhylw7xof7dq3J7Jth+Hb5QhVe2/kflKCzTGJyqF4JUo2
G4+stnUy3NonI2ND2QRJXxfFEHt+X//II9L8QjPZ0Oz8BMO7x5D0M6jc/MSrnOx4xeCcwZK7xbNg
aQCnruHRZTqIOZxUkOgsePLy4o8YwwPEcz82lL8Gs5uspfuFj/qXmttftzflfdQmdQ0/H3XDMsC+
/aRVEFlLx8aLRd6PxzXw1kNLqPdEywkP4plXnWQ1iQ2js4RJE7JWMdFB8zaA98xF8Gns3OVYLms/
xHM4kgeSlr/ans4n9HcBC3/7Sy0GYgLZ0HK7ogmF+Il01/FVDMz5GfmijDMZuhtT2L7qGiveuFKe
UQLj83iCJ4LhBPzUfTTUHxYvOLsKzaReOjxUVbAvQv8H0jZkdNHr4Cdagtxz9g+4TX7Ixn3NJ9Rk
VavQPa8oOq0T0i/jyWeL+9D7U3u8vRmWdI6ZsaBcBzQpLX7Cv2QLqGImRwAwF9Yf/WgfRTY1wWza
cbkqa89P0PswxH4Y9Od1UfRQhnjwv/0V13/7384KaqLXsk62naYwqWmuhzOjjJ4jKC1sWJPNYI1o
kOvcY04RIV46zmd0zyfZwu6alOz886bnR2uVlQLhuOcliVtRqdipCN9nnSZ4rVODaHWz+knWO+Qo
mOc+RNNUHwc31RtTWFbfZFTz1dwsOZ99YFBQ9HN6NR/abCEbFmob3fDlJkXXD2irYaGVLHoIaQKX
zVPP31KlsuQPJoKtYni3nknlJwpozqt4F5GOjAd3TK4XdCAsN0qj/w74jpGaIp2L1F2DphtM5JID
FVV5v/byS5aJDKGv+Oxk1V3eLmAGHnns8f7OB6YUSLozDfST7sRrDTpRuUmzazFqk3ktW308hUmf
JWIWzp3jNPVDFWo/VnU/f7ztlbYpjEwgYGU+sJSxZBna38zzPqS6+TCrfQq3lBo5QNEPvKXhyhLi
5dOPKaj6b3Ot9c/bf95mdobTA1APjlvIVSVz1jqHGtjeWE9qq+PPZnSGz0MsilC/dryED+sAxH7w
OjTid9jVMk5J90+wbCHrLJ9hQt7cbg1rMikvcXPoB4Ai9ZHL9WXXEpkoN4eh+uj4wk8GpxZnUMdW
91FX6vPt0S3WY6LcAEBLKYjGkSZgEyqNQnw5/Rml/Ov28LaFMe7mo+/DfHjjJylxfndF8aNk/qfb
Q9v++fX3N9lHKsDA0FX45yxsvrAFwmoUPKua7qzD/QfAtqZCtiJnySw9ehBC5E8yku7p9r+3LYzh
tVUqpqDwWpZAyWmMy84b4pJVv28P/q9zvhMETeVONkv0OeYpTYDZ1sewwXtdXh57tFZ5A3qHFANZ
HT+vuvm26OC8zBXU+6qtzNOS7JjINq3ZCqx14+HhufrYQTIXGkC/GunFERCB+5IFYnh2O+JqDt40
QP68aIqhyzwduJ/n8dS6WyWB93cIQej/7csPhxbcKNpLgn6Qd24HZkIXkWPjNH/feomJa1sV+ur6
aPKATaG/3Lx6doL1H7y8vN62ANvwxnHe5U0Y4SGEJiDOnH4Qhl1gQR7+Jb1wS2jOtj6Ga3cs5B0y
KpbkhBy5LMmhgo9sLM/7NkRMTFszTDlJM+km3SofJB/joqOoE6MlyiHVrncpYop8oqOnoUDd0oQA
ooJa9JMgzpc12nousK2P4eFMT0WaqQmYYdyMTsMop7tsHPY1N5L/kLSpKI8WD4sSQhw7rmf5d1G0
Gwtj++fGodwAu4FmU0VRufB/A+v3Wjdb3dm2oQ2/lWwKWjQyMBTm0Z1Nc+d3O241PVls3oSuhV2n
weK2sMSdpDrmed8fwWPn3uVC7Xv2JSZ6DX24WaHKzE0iV74Uiv+li+HbbY+1rIwJVmtd8ADpYWJJ
088VnnwV+JhnMp5vj27xp9Bw1gXdhF0UVizxw6z+0tZZcFocf3z2QMV8xvPyn9vT2D7iujVvzuRV
VcFSNCMDVrQLH2Tv0rgNNy9ZttGvv78ZfVZTX9UrRVAbKkhwLFe+2KHYWCHb4Ia7eu7iqkIpHMgo
q52iUbfnmcvf+9bFSKIX0jU6Ixi8zxpo9njjg56Xr/vGNrxVtHkNFbYB3hrl3imNSB/7WbSviklC
w2FxDwcFxHi9jWvXj8PF/yN1s0U2f7W+/6YpxISp6SGq+VowkiyBCh8Gt/nLD6PxJBeVH0i+9ZZm
iQsmUC3rszwTtCWJLwFWy92zN3onKcqNwoJteOOoFeAdapmsSDJ2YXmYnbmLnZxcusI77tpgE5s2
dUyp2U9XlNlEzeOpWeanYZzTz/uGN3y2Hrw09CaC5Rlbrzj1qnfHGFC7aF9MMFFpABRrUPxlBKUR
MHAd26Dwl/u85fO+Pg1i8qdBi0K4Y5QuCSRdgWYYiMqru6yRaX13e4VsO2x4r4LGoSjnaE0KKasT
Gzg7uAh190Ku4849NpxYtimAGOC6xUOjk6M86HI4wOZ14BrD3vMzw4mljqIlmOma5OhoQmwu6KFp
FnmcwVdzHxIyH1bu07hzQnWc0raKh67kT+PIOhRNygB9br6L+snt1bQEWhO8RurMy3IWrAkwthAM
GSahH4u6lhsoF9vw12L1m0OiXbXKwyJfk5KGBb2fyt7zDhzUAFu4V9sEhr9nrBO9rhBOKrQKK+b9
pcBFvbE2losbMYFrGZ3RHFnCWQg6DiH6NCe5F5yu4AhSiYMgXh+3ffk4BemnrEQ3YgGSA2fnjccE
tU0ODVp016/JILjWxzbKZgJKqZbp0+2ttziSSZgGEGxU9gus3KHlMxiM7isPXUNs76XKVPCMlnUQ
edSsSVWuf2rOTvns/elD/+X237ftvBEHpMfDKaNyTbRf/TO64m81Bzut1vD/AV0XXbj2a1L3yn2E
Bp8GS5G7JSxlW3fD/yuyVuiuFlj3LFLnmTXduWD5+okB9LxxYbNMYeLYxlTLtoUye+Lpfj17bd+e
x4o5wPssv3etvglfKwfFGqUwQ6qG6lQ6AGSUaGbc8Dzb/ze8mtRlGymvXiEo4QznIuq82OukPtTo
tN5YIku2Y1KoTbpuWF+Vc+KwcT7Oa3UWAfMPYzMCPbF1CbLYqEmitrgirxtRz0k59+Whd3N6P+Bx
eCPXsY1+/f1NcCVOV6dkrgCAZE2iEKuOs9fvIzUnJn1axdCz0K/hlDBHZB+HKWru8KqyVXCx/XXD
eR1JgHqp+JKobnZ+rq5Mv/G+38pkbaMb/tv4oVczJ1wSNwvcAza5O0RKbXUn2EY3/NcpKq+RVOkE
DaL07NQVB7cD3bJLy+gm1gwYhYyszTwnhaeRwOLZ6mnGa83ptttaHMukQ8ugjc6kGGAylerCUwfZ
yY8uoPg/eh76+9hSiYkwS0N3goxCPiaVF/Rxc+2x4KregFrY1ufqz2+MPhtE38ygxUqagrUg3Z5F
glCxRe1gG/26bm9Gd72p4mmuhiScmuwMsfT5ntbzFsbCtvrXWd+MPrV0AeCF94ni7kMp12eQjhyd
pdxYGktI84xLc+9GbFgbr0/6Mv015e1nX3oPrtdfIrnVMGibwvBbr54DneKOlYwFXlWE93HqFvRs
OOdhIn9um6htCsN5Hb2i+4cNfUJa/dQEyyVnxaEd+EOpNhuy38dKEJPnbJFd4aMhEZ+hq+Xcq1Ke
GBfsQdPQew5L5cekyOmPgtRbZB6Wr/oP2ExTXHsFvspdQxqXbQG/E0A0qGoITyD2qjdOzusJ+c7l
woSdVdHQzuvgdglrivAejYR+DCVLdbe4vIuvh5vMtgAnFms2QWgLb7K8gapkAqH231OKFBxDN3zY
SMJsK3b9/Y2zuLKkfRN4Kllm71Oasixu+h5NsFH5VxPI021js/i7yYEGcvhIUwmXKeu2jXPtlOdr
8NoY3bZChr83IKxKHUdjM1BHcYbsqcrWMI7m/H+cXdmS3KgS/SJFCC0gXlVbd0vVbbfX8Qth+85o
X9EC+vp7yk89TKsUoSfbFQ4ECZkkcPKcrfLLte4bHk9cXbKgQveZE7TPLic4gCSbuim3t5X31pLh
7K4sLJUMc38FfuhLUc5RU+cvKIG5ZDQ/A2h6HpsGom7Dx31zYTg+c8tm4RCuv0JS6DewLcAZsnbn
pm1CzZjsRyon2l0B+bIekKkmF6/CC+WurpuIMtciiaBO1l2d3P4pdaJDhVC8s3HjDK1a3PndLkOv
7SCyGBLmNA9Z4XU/7/d9ZZGaBGg6VcwPZtVdXemASipNaFGcHR5AT94NcrFs5Nsri8lEjEFD3tNL
wNtrE2CB9prbBwaMxDGzhvpaLD0/O2WwHO2ESYDXeHDcN7rbqN9EEdTzNkWAo9BVzUN11IX3j0Ip
lQuVxfvtr0QpE0tmz2OOksihvS51G1ozPTPd/s8VZZw4YmNbX3FyE0vGGt/peO01+ARYQVX3LKr0
2/3er8294eFaKQ3ukKK92nPwCYivV7Cw/co6tgH/Weu54dE9ZCx1Xs7tdU7av1SQdaFneVuFyGt9
N9Lw1pUW96lqr6M1O6e0LVRIAQ44Qw53K5Fd+YSJIyv8RvzJ9q+LRe1zJcsPRZX4J9Xpv3bZ30SR
FSBnHEuLNKgRdtOQy/ZEGhvlP93O/c2kQmtbHTh+BmXGxs/4wzC41WPiB5/39d7YoZFWSNBH+dWV
c+us5HK0xvK1spNdhSrABv3bdUGjDt1HttTXnAY/UCiVhN2cvd7v+orbmkiwglYC2BTdXL3A+eyX
NMq8LBodPRxEXlzuf2MlyTR1OBtAfvFsosqra0NAtKkr+xse/rwjhDlqFA+ROgQwd/xaapLvC3Ym
Ooyr0bNLh5ZXmqD+2JpTJ7QG4YfK1lv76NqgDJdOg0aL2uH1FXfkD4mrXtmy/OVbyWeddecBfMg4
QX25b7+V6GGqdDq5g4r8wC2vMpPkBHV3gtHoLTWZFd82QWKJcFQuQZ18tboithtUcrHk0SXJRtBe
sZOJE1tySE/0I5pXOHMfGMi1r1JWzhmV1dBhoSl0xqlPn0W/86bdhI6Blkm7QjS4CPKszz1z8tDl
1r6LJttwdIuB2lXRBSs5b9NzOgzBZWkzdro/z2szcfv9zRZtV3QkCUnqK6CZRYj3kCdWdU8L9JA3
Eqi1D9wW2JsP+LhAVyAawjZEqfxoSSkfO2H7MZX5FuJ4Za2aDGg34dFEBFlzdXkPTnA+uo+Zspd9
+6gJIGuTaZmDIa+v1TJ9SgbydYCQ+X3jr3Xc9OfGXnB0L6qrcqrsqptJnHLlqg3Lr1Sc2iYyLC8G
1Qol2yuEWb5lZIlHmf4WS/Pi1cXP4vYWhNffvMMTf+GDZHH+en9U7844aj9vSeibGQ8yl1ka8F7c
hGTNkx4k/zWB0+JFAoC1MbR3DYdPGFn5DMIbe/IF6mWB7vrG6YS1WyKVcjYSy3cP8mj/9vubIdh9
4gCTFjTXucFDtpWln5Kqf8qcAvyQJC6nbksn492tEB8ynbuEWrRT4UOTAgaclf1Z284RYM6vo3K2
XHDNWoaPD5k9dXx2qyvKu/zQ1wD9d8zdBe7CEG5ffWOrgNkgLfN5c+0zYYW46chCKJs93F9La/Yx
zthFP7XSwW3atdCiDwfi6zCFQCJKW8f2KMfJ35PuYBDOvwcxQIpMZlZXXpcOYkBRWYxee3btqtu7
Yg1X7wF/m3Rbl9eytC9smD61k/iyz0ZGLj7LwCncZq6vHUhAQ0jcPpf+wlGymb4MwVYZ+coaMhFl
zTzZsm2QD/hOPcuDRQjeVKw5Hz7fH8Ra+4ZHV2NZoAYU2ZOS83QYCy2BMx6K477WDX/GskGxjnbK
azG13aXJh+aByU0GzrW+G07sZZbPq0HW1xSy1wq0IXl1npqSVBvRaCWgmiRovmzseemm+sqDgYd0
kN7JBVjzgZTZ3/vscxvZGx/2Ep+UqECsrqQpf1GXWKHjJ86+YG2yoA1ePTtSoPFaN9ajr/3i6JEh
30BorhnH8FwsRq4Gu62vKqvbE3LJ8gJ+yT5ORK037L8ShALDdyvOIGckSXX12+GRALWmPPFLKn70
VPX5/gSsjcLw4YHPOrNwxr1ONPm7GvWRLNODtLqNHGZlPzPRZTJvZd+BB/cqrPGISpO4oShs8sdj
1s+/xUA/7hqFCS8jQ0KTRLUVoMp45Or4wy2xAOnNxlSv+Jkp0Dl2llwSPVdXcE23eC2utC5CXja7
yBkoN9FlUzWJHk+v9TUBA3s0lg00X4S3c6s3ic+moF4oXgcQ4XL5d+agQrQnP4K8O/Cperxv/zUD
GW7cTTi1jbpFmONzffRvGXZd+8lpX+vGXqzqEoWJECxEWaUTHDlt2akAscjGDrziAczw4zHjHfgp
R2wwCrKck4IQefqT98PPfZ03fDhJunRI6rm8NlVUabDxVHgA2ogPa95lOG9WLzZrRFtcm8w7WKl7
THN2TqcEARpX9t4uyRjKTbTYqMccyRbJr3WXyrDsGhUSOZzv22clxpkkZ5bDvbFgc35tWlD6+LKL
y1IdfW19SciycZJdmWKT7YwtUFgaF5Jdx7J99H3vAsrEywAcwv0hrKx+EzCGy5aslWzOrlXGxjZ0
aDaVxzzw6i105ZqNbuN6s0tyxmkt9Jhdk7I61lXvhnVjZ4dl8urjotkWKnBlOZnQsFQmJfWLJbta
qL++gNhgOZER4itM2ennZrSKJ+6D0WKf0Qyn9kWuk0wN2ZVAuedQkowee7y8Xva1bjj1IMoAdMZJ
dq19/Qj8UH+yC+btbNxwaS1n1cqKJldfTC+tPz4IuXQ7zWK4NAEkV3ilmwDnOvFDDfqKQ6u7LRjz
iiOYCLGCTbSeUHJ5FW55URZ5UE6LK7AtifEVRzDhYWwsR+YAOgnsn/9FyP65cuvv9yd0ree3NfvG
BQTIhXCmAMVfOQcPvfYemTs9OaX1+37z7/NgUDwh/Lt9KImLSSZdcp2I/lHUMlxoEvryZ6u/WJ0b
AlNxGFMw0OPX+19cG5Dh062rulY0lhWjmvc4V/LR9dtDouuNxGttKowd2bFmW00Bmm9Um4cyTacw
t+yt8sK11g3n7XJAfCFCCg9Ia/tTref+QfTZVtq71rrhvHg7H5vM4Vbs2/WHzFNXMQan+1ZfCXEm
KVlSo/gjUY4VWz6BDnEg+bkq8s++larQ4bM8JqPYyEnXRmF4sjPOSTW0aXKtPFu8DKxqgCnN6o2U
dGVLMAFj2mIz0Y2fXDOGBzZSq+9ey/6Xd9ORjHSPTCjlJmwszeByFUDnV0LrvMHjduB9GiDis4Tp
snT7Nk8TNgYs8hSQcbbiZF7G+ZhiJxDHwNsnoYlBGI5NLEgMwUZYTAkDqD6oQOE2Jp/vL6cVJza5
yYiaSKLkaMVFnpxvTizT5AMbx420emW1mtRkqWh8AFQwybJpxtCGRkjIrfL7uIiTzQTwAOAV2ReO
TBSZ50o64Loc+w4b+xcokqSXOVussz+N3r5M+D88ZWLk9TBIK64VkWGQSwVE1BbNwNpMGHty6vEp
s9LOipcijdxleCqL/tLY3b4M0oSOCT64eTXlPF44RU2aeKlmSL7meiNav9t7Rs2rfou2PhODV740
VYi86wn2oWSL63clEJkgtHSaMwtV8wlQt9wPXat6EhnfxTRPuYk8s2et6FRjy/ds/eQy+k/F+y1Q
7EqMM6FmjqNkRrvUijXqZFCu8AQ9ujT0uiEagnojSr9refTfCA8jilNnP5lFXBTVY5HQi58uZ41C
5PsBYs32t8++SVtkytxhSlxsw8uIF35UwT1YbrOFNFtr/fb7m9Yh5Fl1uPHgcdcn/VEJ3oedn261
/geP8B8kGGxj7PJeCX9ywAIO2GdwhvLIkU7FqeQPYrTDvunCSXwkQRHqdgn59CNwxyfuJUfBXpzg
oy5+UnHOwHC7z5BGTuDytsOVUc3jQOhvQyo+uC79cb/ptSVghA5vGDKhoEEe52kzPAUVH8DUkA4P
Q51unaDXVrKRC5RgNKRJgehE/NnGGRoC98J7sWhdkk/A90AGJRdTf9o1HhOW1nqpJJ3rirhU9aM1
W49LLq+B2gI4rJjLJDVLOlfkS8VFvLDyLNPyEPjVX6hK+Od+72+Pde8sOhOY1jJUhUJGTMQ1BZdO
XmXjw4gkIdSzz88MoNMTbivzQ1UH9gGPjDtvsEygmlRt73ceFTHp7AvUOD7NSNA31u7K7Ju8Zhkt
wQ809UFMF/3Z5UkfKgtocG/+lt8uEu/bbW1ajFhQVgFdMrGIGJwcr1MePNeDHRfzFpDv9hzy3rQY
sUBMuKcpuQzioejBRTBFuZIvCbjaphw1yanrnqCZ++v+UFbCmslxFjSssYk18ljkQjym+bJ8n6dE
bdz3rc2G4e60muRYdSnWLxRLujrB+a6Is8r9LpTaiPprnzDcfV4ALy4sGsRNMD7OQRp1WeWfk5o+
zRCd3efmJkzNt3FpWaRLEIOv85S0nT6WiV0eSSC22OBW5sHEqSVNNlgpRALiyQZ7Q97zLByU/3p/
ktdO3CZIzV8GcITZg4iDxP5OUruOU0v8A82m/mC3XByBSO0ess6rUVDi9U9DwrdAQCtr+T88aLi6
Uay1RTw50xfifPDnT9AYRLFv/cEC5qjr7Q2fXDPgzVff7M+oqvf6NEMs0wOXByXS/qBd3F7ft+Af
tOk7PmnC2Sbfk0HtSxErLwNH+Wuvv4spOwp3PluTdYT+zyH1U9SztEeFe4sKPJB+eSnUuQIHZa+v
dvrDpSD+XKJEjOdleJVgKB7T4+xNx/tdXAlKJhgOJUFOB45IrKAaELg5ACe8s9D0AawvWyDsP/vO
e1Zw/m1kv1IU5AtIgoY6h4xiH86LOjjztbAviVeHMytOPL0qdht4xj+57i/gyQ7CnQ5t9eJ1adgv
/IA0M3Q6+wnM26TD2qu6Y+l+tOaX3g2OTf2XJFuqgH/W93v9NeKPbNkI3ikfR4nms+7wXvt86+ZE
y9PYodphLh+ID/WE9JvW8pX19IIbQRyUkuccNI+3/vEtD7xZ6L2eGGEqyUl207PnsRsUj+gKE83R
Wz6W2DQ87xsKMc5YHiRZjn7FQmZticT/iePvfNcE4Y2p6gtdYcYKEFSj1AfABLJ0xwLjK9WZpSQc
UJjZjSJcshNP3CPpCygB0rNsrlmnnrPaP1TYOPFPrq1TQV7tYuOa8Y/vvNe3W8x447JtAslGayE8
nstPWjcH0qOABsGhWZZjSZsQDpQX57oml5ub+e65g4yn5hunkZWAYcL5mNXXozffEvrarcLR5UWY
snwrHK0tPRPRFxRkqbt84cDA/Wz0z9QmB1L8FPJC3fPgt3HXvtaTCKf67yG4lmlxbDVy//qAVQed
u41bpT/Uwu+Z2IiKFukSF3o8t1QerzA2CdEBDrKUer5dVH5rSPbEiueqAnVkP5yqBfTT6tz73zmY
5WF+LWKcNjD3pPiOIoZwEf9T3RnVe8dlCi63jOe2iOoF2nzebYlsL9y12bn9/mZtZNqVCvU8DDxh
zQNvC3nIg3QL2L7WuJFgySAHT2aW0Fj42cuop7OTjBsbxUoUNm8XVJrRhvopjdXQziGv2DMZ5RWF
MRvtr3XdiGgtSQnEHnIaF/IrQBcvBaRU7+8fay0bEaqS4J5leUbjMhunkDv00fbqD/fbfj8LCEy0
YMUXhwS6pbE7XFTAQpqyQ4fSZPGjcyfcyFvnfd8xIooSpKptAuv7A/9hj914pAF7LsvyatuOCOlM
n1CM3ob3v/a+xQITQFhWEC3sdUVjmuUWHIiBdG4AdcW+1m8J7xsPGKtSQUfIR84Jhv7ylBVLDTWZ
oh/bXUspMDnnhCMrcO24LM4HiC5ZAm/YPIAq7/3uv5+XByZicG5r0G8TTWPSzr+VALOdar+52ODa
RGzM9pr9DTeuG95R4nA/try8O4+eFxxlSt3j/QG878mBiRYs0ryRJEn8uJu8T2VQf7JBsAYU2Ma5
Za15w5EhZN+kBXV8HIf4wbKGByK8J66Wjc11zTaGN1sj3qp9y0PvG5Ud0w66bEER7KqKpIEJFOQ8
oVUgM3R+on9PAU9Cz90lpI22DR9eyoJ0egLoM/NaKwx4l+N2aNg6ya0sS5N2rnTcviknrJnMSjr5
CJL1IDmCbFGjOAgP7s9za7Ote7SVKTZJ6FwWuHTmpR8rEuIiYulD8DneX5wr02uiBWkyNn5eomlQ
6syhPQ2459DlvpUf3D76JvII2U22xYUTl20TL9n0QsrqkvhbetprZjHcNsucZuj16MVypEfNx08V
PkPEVl3ImmluGfib3geZHmndBm5sT7UfWnV9dYec7jSN4bWwdmaPtevEbTYeHTmexOKdvb7aaH6t
74bXDq3fSr/VTjwt9LT03mMK4v/7K2bF6v9BB3oZXoR46sZ+izr13K2CQ7W01WkBDe/p/idWem8i
Azu8uJaDZzlx1bWPC5FP20FhrfcGJKHJZ+BVoLeKdTJEQFi/cmcJvTm93O/5+49/gQkKJNjEuZo0
iaXWXws/jWrPO5Wke5iD5GSV3kY6vmag2+jeLE3bz9q2JUTHXqu9g8rs9FA4NtnYDtcGcfvqm9Yt
t3Usj6Z2rEXzsQb+U+j8inueo7+Mj3WzL8MNTPo52XVu6Y3LAvedlsiCaOmpHfvk2FJr66Hr/aIW
pGiGD/ulWtKxdZaYaH3IUnIMUvb4RxKsH4oDteoPrdO+9mK4UE988i22kaeuTZDh3n3f11kSdEuc
kjz7DPkf7YSiAhvN8f46W2vf8O8F19Me97WKdc4/oTL40tFhY22tzL4JHBROBdTs7M9xI7tT3XiP
hai/cltkoZU0zYGNe7c1E0Voc7wOASA9x9xlxyGQSL1a+j8AO7d42Vac3YQQDkwvBdiKYaWxmlGR
yF94q19wD/B6fxbW2r/lBm8cZSmBUYMgsYoBJQQOyG6KeCxa+eCmTvlw/xMrE21Sy4GVYuQADCg8
cQwejs39dFRlukU+ttb67fc3A7Bsq3Rabc8xbVjxhSjPr0MKYa1dMJHApJUD+WMHJR05xwO35KMN
oEdEO3cXnyANqOHbfBm91PNbmMZXR5pbl5vA1n2rr02s4b6QI2zKxofVXauBMl5HD40mv1w27svZ
qeG+XdnkEBAsVUwT/qKJ9WGQy6Ea1FbCuDKvJmQwd8auh+6YisEpf3vQheqBpji87rKOiRisbE6C
tgimmAb1sc/6l7oQoL/MNwA0a52/BaY3i3LqXC7aapzi1MadKkqVUF+SjHIjfVnJ203MIK1HOXit
3cfKl+eU2FcyKrzG6Jc07Xa9TQcmlZzj+XQqFyXjfBySg2rth4RlTpgIsvEatmah2+//spA3KEdb
fexZTXLwkuCjlafL6f7srjVuZNUd8yoovDUyLsbxl0W8BOXPuDXb17jhsxafbJQPofGunn42zlCF
FlhM77e94rQmTLAs2qJDaJRxXeAmOO+wYQ0LQn+99Qrw/it3YAqXlp5GWZVIJLyK2QcvZwcqvVci
+IfMbmKPVeccQI6wtHbpodPgP3hBVVdJP2FEfGHZmbiV9YBa0y3WppWJNpGCqmhAtANRsFja8gP1
yG8STB/vT8XtiP3f2+LAxAcueADUCkWxsaimI1ftw+h7R7uTFxfO5too2+i3yilW/NmECuJqDrt8
UPWx3edxnfjnEcxKUz3+BT28b/dHs2ao24J74264fe8LUNL0scPSq5VPLx24KO83vbJmTbDg6Iu0
BcAUvU8VSD8UyOt7y4NKZ+HZG9n8Wu8Nfy6hP9+1kBKPc+KXn5w2Kx9uDyb7HNrEB6qcNqWfWG08
avKa1OphsOa/7ttmrePmJmxDjL5skjYG+mI8ZakERQb8YKPja5Y3tuBlaTu8ZOH9RPbpDwUR05DY
6jNv0g0XWFmXJoCPCc7rRWdNzFkCnNq5H9WJKvGAnOu0yz4mig+xpsCTrKpjD28ccUsKGdmk2uLs
XbGPieNr5+VW1Ty3cRpwEbJWn8rO+uFOW3w6K7NrYviKtPDBzu7VcWmr4jSmi3dJ2FTstP5tVG9c
VswldAOU08VzO4SZi/I2P2Y6i5Zun1e5t2G9+UA9eU6O55kat64pClU0rSR98AlNti7VV17cAhPI
xwoOCWIy4AvghikDFDaIswaX9aC/T9wNveLJt77a8ndXO2DC6S8EciZNdmkz/wCSiDCw61MpAZ5W
j306H7ACXdcO6Zgc8J+8Kj0O6if+ZiU50HOvsIu39Ry7tnKMPd7xqyV3KStj1lvoHatCChdoIR+4
4borJ9Q/Fntje6GXkiwWr2LATs5NJ86epc6O3z2SpTmAEXjfzbfJQ3cjd+2yoanwcji6D6P0j6VY
+Mb6WQkPJt7P1xl3xDBUCPzIsMaGPuYz+6Gp+Cuwi60Yt2IoE/WH0By0zZhjBGP1t0vyD9pacqis
ZVFJXXBgoCxgY0re51+ngYkAnFQLiQUm69hSz7btP7HWCdX8Z7FV/lePq9Ncf3RpgxfSKcRV804z
3sz7ZikAABjwXBV1rJMKz7skT+gZmqH58HenyNz+BvXhVoHL+wKJGKIRU+wRem9dBpdfaBbeHAao
ApaGBdiK3S44gFxrdr86bn6ZPHLJ7CTMdR728M6y0aG9pVqy4l0mi13qsFwTqE7G0rJOIuff/bw/
Tkv6+/6msta8+2+DVt6iOpJzHRXVU9m5r71aTu7UbD2Yr61IIzZkbjC5orB0JPvgqfCq5pSNwG/T
knzxUSqB2rmU7LvHcoz0gUOPbxpJvkSDfS50GUNI6jxoK9T2L5J4f+8zl5FFjJ7o8E5QLBFtJ3px
awgQQPmsPCdOU3y4/4mVjdKEDNoN+AO0rpYIMhfdQZVzeZHMyzc2yrXWjUcyOgsL+/ugIz9pvWgu
Qd2mU2fcOJKttX5bBm/cEzftQdBWPviCcNX3xIuWhGW26ON9y6zEUBMSmHOBF3rIbICNaPrMavGR
N+y5J+Bw9fjOp3mT2Y5B4qxN/YRGwwAazF5CXCJPILZ5fwQr3maCAYcqg1wFHXWEggbcfs6Nd5IN
fYCUyL6LJhPL1/sgRZSMuNHss79aCvkSoWO/HnauTcOdc3tsUzCBuZFl0ZOn7Bc6ZVu1lmtrx/Bf
siQBpXXgRH3fdScVLMUZlSBb754rgchkrJtciRwCeqMRZNRQENn96jPrAE6tkxztr72rfu2aYBM1
l9dU1G5DnShrhQaXxhwxT3bH3N26SVw5aZvkdUHAcGTppBMFA8o2mgx14Ny9uFb305HOQ96U1zzZ
V9EemEC3BTqwYtRCRWXOhm+McvuDnBz1LVUt2Gukrnrnct9sK3NvYt4ca5mrtOwdrKv5V5GUT9Jd
vu5r+uaKb0JSMvdNvpSWEzX93IcNmd3zkts7sTam9imftOfSwHWizk3Bb2p30Nh0qq339JWAZ1LX
BbNbgNNxUFEyq4PQwW9nUf8brf5ie3zcF5JM3FmdLXQZE+ZEg5ifgLm/ypkchszbSKpXIp6pcVqN
LvMXwZ0oUd4DWNmuma6uybKF+VizkLEfc90xcMJTGpUj/zwP4owZOHk8ByFpsAVIen9xMhODNlUt
g37KzCKSuh9Qg/7J12xjv3zfOsxkqmvduuzzmit4c81eFltZ2HOgOAMYna+9ciNZX/uKsStTogkw
Zh68y+/+ArHta+oPX6zAOd/3sLXmb3PzxsMaVQQgEBY0WiR7aYdsDFESe/Tq5OF+++/PMTPhZhZU
H4gLuoUIz4YfJ5df+kV8d3z6IKpuV1bETMxZyhqr9ZrFiYqGOIAwOv+k5T4iCsaNDBs6shBTqVsV
2fMtYqeSHXvkqhtzu1KhwUy0mV3WCc0Etk2QRf8cgk6FUzd9zkbroUvYQdH2IYPC5OS6D4Q7v+/P
yNqMG1s1SH+BMYRUZuSDRuXsNZb9VIlAQkVKjRuTvvYJw7Hz1nHdulEIrH39aZb2D9v3/2Il23XX
yEwcWlJC68GSoxONaorIMD/oZdnYy1aWqwlD6xafaq4nJwKHMSDZs9s8p0PFAPpR6cFWWLe7JsEE
pPFBAehMMAmtBtZHFFRCm9ohZwAvrI1PrA3F8OwOGr+yoLWKwJ0DSmQ/t44BMvyT3bfNsZbBtLEH
rURYE5RGZFaBQK3T0ZASLwSSYg5rGyT3+wx1++qb+ARy1txp0kxFFZ3zKKVO/+BCe/XGJehteOHK
av0viR0byjlt3Mi20+dxnp5a5Ry5oK/7RuD8ewS8txtHU2uO/MnmTzzV04Pj13lEpNhieFobgeHS
1QShSUhlzhHKRv2nspfpEZpY/Il5vX+8P4r3n9OYqZBKuNd6nOZuRMtLNfUHKuwTC/JDYf8uuHVg
8oJLy/ufWllQ/8GszQyk4bLCrUY9jaE3sQwV3bzfOGSttR78ezpwiKOd1BhIlkBlzWaddSisoNro
+4rTMWO3djsf6YuHmbDHqTlK1neodB77iDdcHRt72EpdV2bchK6xaU7dEkdbxI9kOJc0976CMH55
dfXYb8SPNUPdPv3G8+yhL1GF4ZOoGLWXhx04O38sDlUbNz5/DuX/fXZkpmIq75yl7GZGIqd+rkjx
MAOv5JTfdNOcyn44JJVzquyvU92depStdIEDQos2TDIeFmzrkLQ2RmN7L1HEJ7vaI5HGE+gnkADz
g0ezreRhdYiG60+Ol/ZuhuaF+9FWv+sK5BDea5WQw9QMpyC99gzHDn1IgjLEWJn2bwVY7U66ZsaM
uNBnfguavVlFaeWWr/aCYh8QN0+PM3MF2QjQayY09nqmR5uhpGCOKqvVn2qAKP6u0rT6uisWmPg2
DbVkXfQegqc/vVq59ZPxbF/6bgLaOprOfltjZ6nn4OBO3mWppwgxYWvnugWUd9a3iWfL+ex1kIWb
ooA3H3y7qsNhBLzXdl6Q8P0c3TELUfO462mamQR5PsPDnALiIQIexAkrnzZHlB1aR9r23b5t0gS3
Ec9rR9BETdHQ38hlaPpr7uuLDNwv96d6zV63BfYm3rglE+5gV3PE0/IyeuelYRH+6OkQBqRxw2RL
a21lxZpAN98RrbI6MkV8BA2oKnpxBOB6i1JlrXXD53Pofwe1nYyRT0URtXgjGu1Z7TvqUNOhFfSE
SqQ/UZ7J5jGAAvA3Dxv/FmZmBYELmpx/z4GSJQipWihSSceqnglE6WKCU+4BCR604lAd9qXtyjLE
U3N+sJO5TsKFDFVkUco3vHLFfCYYzhosLXyKVWCNwYNamiTk7k4GB8gv/Xt4EuDJoq7pFE2Z9EMQ
JaHCNWseCYiF76/hle3fN7b/tvFLZmXzFGXOeHIr+8W2UGpZ+k9qVBu0ZGsGun36jZtM8MCqmLsx
4kyVp6qxS4DW1Namv5JXmGi4amzKyp7GOaptBhgiz/OLK0n5yFK1D8bK/NvA3gwASiozZW43Iy46
8mRVI9TSg1psRKmVKGLKqzZiyodhGKeossvnlg0fAfSNKjeDtIP7nGf8kYtsS8p1bbYNVx/lyJsS
Ch5RWZIZZdY8h+6hx66DosFRqSHYmPK1STG8Hqj7FOwciYygmP6MMpR/2kI/VIR/u79o11aU4fQ1
SXLaFfCKhrH03PbNeJi3hRNXWjdhcQPIfsQgUL9hebp5dtp6eigGnz3s6rsJi+McsFNWLsiD6waM
kiqdj8ug8tO+1g13TlUjQHeAWK5d30tDsAFDNZx0cive3tp5J0Uw4XC37IOKIZ8i6jW/qkpVYU/J
pYJkOBXkf4lb/N43jtvCeuNygVc4FGwmc4TjCTnI3p+PvvD/2de44c92A6gjmTEFPPccSG7W9OD5
Lr3sa93I0EkxOVbHsR9MQtaP3KrsSHbzFtxuxbNMQNw8uoTJqZiRoJ8dRpdztkBGqAvkz/u9X2vf
8Fxe8AK3whlcC+Q6oFUDg2HyzBZ75+o3PBeONdZFDtM3UJc/SWfyDoUnrH2mN0FxXp2Bgs92h4gF
c3mYpjZEsclWYdpKWDDxcJU/FhbIxsbIw3tUhOJ5fbREM+8zjImH8z0vzZIhG6LcDeyzxCPAJSv9
Lbdd2WNMNFyd1LbqlmCIOlXXp0xM1aFfshcvFdmhBjox7CWjh8Vytz64dk9syqkuk4vTOLNVlE1s
cS/IAUFQnTX5x7T/P2dXthypDix/6BKBBAh4BXpxt3ePl/GLYjwLQgti377+Zt+nGe5pd4SfToTP
hBotVSpVZWUSZ8fQW5lJp+yuIes+NJlA8S9rRu+S7PeZU7yGz4W9LStAjrsjld2+8YarurF3c/g1
8CXUaf71Tv1sfH2SSzpaAt7tJtT72USPTUHvnKD64oFYXdUF6O3dgAoEZkj/3KLaOn2f+qF6/pKZ
rzFu6FCk1YLu5aOvBzeFTs6U4W914kQev/DMPrcHK1OnYwA5O+o2R4MaqON3hymI7j1Zfi2lvka4
FSAboG6HdHrBFm8ryai3PiBZm8/X54yxr6FtbgRsiQ5RRbFxOfzpW2p+NmV8iY3v3OirWzqKux7N
CXjIo2m8/zm21XJFTX2pweVMkLemrYtdcDxHDSSzc1Kksmo+ZNg+FbN8ByHkJfs+N4PTpv91PwvA
jx0UFxDglTW6dOl0J5z5ayd/DUGzkLsfRYcrqAb4ySbMK4ek70Ly8fnWnglh1iKqiqFPs4rD8diV
fphAiB0qVDqwSavpK3J+8z4Y7IXM7RkTWJPWlRJo2Z637TGYt9yZIKml2x+N5u7XoqQ1Bi0UsRhM
j0SzcexryeKbugiCC+Z7bodX5utB3cTQaLbHvpjbpM2Dq1rRC5nUM9fRv5gz+j+emWlTMWaPQ6VI
4oFKibpoo/kf0Z0aqOvAgnyMdCkBJzv25hL04MyM1tR1vGRuoECEeSxVCHlhizZg0/L5Quxx5lit
qetiNzZguJ97lPc8L0E9N9qVsyKb0DTuPowc8zh9lbEhXEPTvDkeLIGC0XFuCb/ThdPsaeeDpa1W
lwgqz63WysIn1+8HJyY9kmdNr5LAK/oPVFPqC1Z4bvjT3/9yIH7QRqMxbnscujECTsaBRgafy/Rz
Gz/jAte4NMaMMyi7NEcaxzNLHCubo+K9s/MigfoG89mFW+jcrtN/p+FYp+yXKB+PpFAVEk7+OO7E
MHjpEo82c2K7vNanIvnn0zq3aKvgHPIhFTalJYfSjjQTveullR3ePx/83FRWBt+gl7OeloEcaHgL
Te5Mh97diQLPG9h7hJLN579yxiWuEWuj9lERDfArQzclPFTvYCe1QXThZXcuHbjGq7HGYxAjw/CV
f5JrEMlkgl0x9qjGDImnu+v6xJOzF/lwhXTk51M6sytr3Fo5L8NgQ4rs7DIWXeKBWP5Yq/ASN+m5
4U9n/C9LmYuC5aHP6qNfVsakdRPRCbxovL+w72dsxV0ZunJo5U4GWX9r8i0Spr96lyYQGt/r0j58
bYVWxi5MQ0o/b2GOJnaWbTzJqU95DvLLrxnGGrkWKm36EdtwhNDxndTdC+P1hQfxueVZWbiiSIuV
czscHTLdqMkuabk0b14OlILKnz5fn3NGsbbreoFsrN+h8DKSTTBX1yaIU+C8v5ahXkuvjgHYIsoY
pZYgcB4Qdj7o6VJt+r+dBrQq/z2cphQcPXQN8kGU/6pEd1No+Ndgusonc5S62Hy+QP9tA2wNXBsI
zVkAQZ1jGdundnooBL/gwM+NfJrYX9al9YgCYCTIwcTmLucTcuDxl/wCNLL+HZoTb9LlnJMD2PVQ
LW2D/cLMhRbtM+9rBEL/Dq7idhE+x+CS6wm6c+Lb2OMNV3lJHI1J3xZbx6mQOJu2SucXwtlza7Uy
Y0aa2YWSmDr27qSTto7iraRmyj7f4/82NFDL/zujJQ+lR2xxGt3dQJwga93491K49xHlXwN9szV6
zetdp+Jh7B6gTPcU+85z2KsLMe3pxP//zCiLVzZcWDaWoP8CXays+K3wkFQ0Zf2jLIs6m2tTZKMu
J/hXGe50388XfvXclqwubZQfS7uE3D3oVu5BJJGBnP/58/04M/Qas9aqlkmIKJIDJ+xb5+ljD+3v
C/76vx0eyNP+3WvpTHPAQP178OT0wbr42pryZm74JS2iM5uxBqs5vGJ5mWNZTEcebFPdgQLx1jVD
CmPJlIFWoJp2ubDhhbN7Ju4AW8i/E4IL6cuSYkLdKG8W19zzqskTx413CxLLfhm8jjq8941KxTLt
qB9+zcesoWwNdN5lzQP3MPnOD9HNu36Od1/b/9O5+MszxpBgM5HC0L70G/SDEqgFzxceruf2f2Xr
tvEHBGi+e1DoIFgC75EWzivj1QVswZlbKVrf2V4FVY3Icw+DL7fN1MCx5/tWFDvL7Q0kle8/X6Fz
s1ib/EjB3NZgFhUoVAORHyPZI5MaXJjFOQNc2XYzeE4IrnP3EC8i84V7ZdUlho//foCzNWAN0A46
aIIFKt0X9P32Yk7s/CytTHgloLl3YZvPzGBNtAZRCKdGuI8j1KgXh0R/6nG8EJadWfs1bI3OIAtu
CiyOQB3hBD0WbpuOim0+39pzX76y53zuReBXjTl2gwMZTcrIZhGtzL42+mlSf5nW4ods7JWkB1O5
IgnzWKSa5P2F0c8tzWlOf40uBB09F8noQ9zz74yqR2/qdjacLkSTZ3zrmletj+px8gacnc7ehOZ2
6J4AgUgFf8VLThQ/fRVecEBnrHhNrmasiNthxOlhNbuq4uAwx92h1/EP1yVPUaS/ZsVryFnsVMqN
WW+PNIgH9Hc7atPVY7xxHXKJLvGcua0sWaMZxXUMwUz07gRDJXl9xNJZWSQQxJmq/lKC4MzWr8Fn
UbQU0qpFHWNw1KM5OPoeDe2+GqevXTdrBJosKONObvC85hCsBaHqD0+isPO5VZz7+NM5+OvclhKw
oGhw5JG2CeFvgGxN7ffPhz4TW67BZiG1EKeZMPRYtQcPbfwBWrJqZwSdwYXDesZhrLFmQcTQklD3
y6EF83FGWiuv1BJ5F66Cc0uzMunJoYoHJJbHoZc3LdV/FhBsJy4qCJ+vz7mvX93Hnb+osOCyPDbU
GJHMOtdtkoOA7uVr468uZI1elFG5rT5WunX2yoPYNxvyS+IB53Z3dQ9PuWrjoFX2KGX1DnTLsyeD
e3RR3U7htP/aBNYW7IBd0UzlgqZ1kIbNdHATWvibLw2+RpAttR3wLDDLIeTLpp7kQwTivAtGdcaJ
rgFkdWTcBlj+8hgR/qwD92g6p8QEottGBN9cbb7mRdc4MreNIgtBQnoAz2b4UfqqPQSNDGniSmRD
v7ZOq0sZOibwaqTRx6YEkSB0xaZtFcaX1ALP2MAaSDZpx21IHsIGjL221P4xpn372oevzBf9RC2o
CmN7DKBeAKKtKUxpO17AWp377pXtRqAQ9qPFKwGp8H/5pdrTwv3i0CuzbaB+wsnUl8dxqcCyqPS4
A63OJYLWM2a7JlQLu0BOE17Fx3Jq7XtsT0AZp0fdO9Exc6DJCamL+IsmtrJfT/Sg58QyHVCOyzSo
xhPui0ulsjPeeQ0Ym71iDvwRbLxRD8WKDl3wkOdQ+O/np+fc8Keo4q97US4+pIKIRSXOh/dMwOPo
SwiW1qgmFkkNLx1eOKbnfmh1AYeQderLqrVHQNb1PmpikQkezN8l7S49/E/f/B9ZkjV+jLeFknWL
pWLmVwwuc7QTDO7WAqqZt0Pi95fIO8+4vbUIa9ENQxfn+B3PlFf4kabcsvGNaedG5L8+35Yzdrfm
Vouh4bTMDlq82FjdB4F4iJzgktc+txMrm7YqIAAVO+qIsuieCpIWjL4t8Rev+zWITIUO1YD0i2MX
lANI/SXbQPzMbj9fmDN27a+uY0OnsKwgBYE+/qK9aaehyxjYDBMWLH9aXlzKF55bo7VJR24QcxEX
J4zP9xASSWHHdtXyNSpJtsaScXfyjAYf3FFV458Rd+VC/K9FW2skWTVAKtspiuKIfbgPHVcloZku
pTjPrP4aSGZkYX1e9cWRzNNvOzRXEe13uCNuK1Bxfb7BZ07+Gk0mfElCx4zOoZIFEh99QTJSTZfa
Ec7s6xo5lnfGmfOlw+iBea7KZhN6/cbXlzp9z63PaVJ/edNCC1/lFm9vQfP8bqjktgh40lWduPbm
6oIJnFuhlf22zqyZiAZxzAfvpS9rAOya7tJ1c27w1a3c8ynwQ7/KjyUVU+aU4obm9XIhXjy3PCvj
BcWQnzOATA9O2DzSkZrU7cI24WWRijG6BMU4t8cr2y29kaEFnuXHZSo00qTQrbaURwka7J6+dEbX
8LClq6Jlgpkdmq4A9C/gZA/+kK91BLA1PGy2wJf2gkQH0PybG7nwfu9ALSL7/NvP7MGa7MyI2a8l
Xo+Hxp8GBBOBl8iqWpKwa6HRp9vN5z9zZhPWOLHSNkSNIDc9kLF5qZbgtSVLNoEh68JROjf+6e9/
Wdqchy0J2RzhSTxBMC1w5iTG6zip1SUOrjOpqDVSrG3AJQWx9ejg6mgbDWjHBLDoTXvOAmHF+ZsC
kiw1DNvP7SWatnOTWll21BFdRy4YOajfXNW0fYZ8jcl0sHxNOIutMWMReGlA+s7ZoWtdb9fpBdRl
nhdeiOjPff7KvOuKOGoSLjtICKMhqT+rLfob9LcBVKivnx+rM+6JrmzbW5bac4UODzYI8uBlIGhx
uGfKkK91WLJ/0WPkf8BwSkuHs+Dgj/ytduwTsi0XbuYzy7OGiBEn9D3gr9H9lEc5IFXNbgF6J81Z
fAmZdO4XVjF2GcVTGNZTcEAHt97MIdgSk37Iy5exwJv88x049xsnv/KX4XU0KKZi6oNDGczqAJUZ
hNtOE+1nrvgXF+r003/9hHUh0lpCLu1QgyrTT3Uj+M8OVU4vbVxAr7/mQdb8ZWC7Jv5Qq+BQt170
QNtO3xe2CzaybJqHz9fqzGldI8VQ5UTb+1IHhzGO4qxph/quXkJ7CZhy5r3zf3yWf62TSxbVyREi
v140DuETesKj/pmhSmw7ruJfTcggpV56VfMt4Gg5+va1Sa2svOxUqYuaL4eRTFFGoWqHhC1fLuz9
/91y//GIW5Obec3QFKBbxaSk0ye0ig5RWXxw1RwGj5WJz6MuLecfuV7yxFX8GfDEOnWt/AFp89t5
zHkSee3GN10yYZCctRDXls9h1710LH4VOf8Bgl2V5Mazh1A03X6qe5ngHi9xi/BLh+vMzq+RaGJu
ZV3GFTu0EzfjlZ6h4nHlN2H4NREV9v+waG1eg+U4JAdwH6LVqwz6fisjml/AbZ37/pUnAYaA5EVP
fGytMUDQ2qIqEj/U7cfnh+iMF1mTpDXuMLNB1f5hMhDRtUNbHuXctZvAd8WFnzg3hZUXIaKexdIZ
/4DnKIF868j2DliVL7jBc6Of/v6X7c2Wee6Mu/NQLuh6SRoLTd98jOjz5+tD4AjOpBnWuLMFuiy6
QL7t4Dai3S0gnQbcxv+JDdm4yo+2OFh/XHe4snGICLetwVWs8hdtvbeFmIdYqbc2DD4E4d+dZpIZ
E/VhKdlVwWOdBqDoiofOvfXj6LpxZZfGPcnTygNGzFbi3neL7xNQpilAY79lyHI0ocCkIKJTJQWK
okROvxsSZKqtoFZcvtlpfmIEYWTt+i9hBWUHy6ebUQOn4jvwFNFLL/hD2VQ5kLjVc9mC+UrbTanb
Z3A/P7h5VGxO44ReuKu4mxWLygTpH6q5+uEEYZWaIPxhwA2h3OoQ4eHsc7IDxn5ft8030fmHPgzq
JHb7bVOgKcdy5BxEpoJqFzKRlugKRhPe0ffdODGs8JLTd4tgWbbeCBh435AwyV3wAoGi4HosQHBU
QJWWqru+Z4cCzROKy2tFgztez37ixOWuUN51r4OEy+UwsGjDg2UTjfmVYM1BNPPBUvcKfaovqM4l
uulvT9kn6fjP08B+GN7e9n5xO/rVPbLCPF3y5d5V+b4oR5HGhfkJyNX2tLyyJHrj19EzhHplslAl
NwH6tloz3cWwnjQv6HcfHLpzu2wn5R+jwf9egRg5iMZHQ4c3IEVvuigIkzF3oXLOlyGzpvpxWulB
jveF1yJi1sW31rdPrm42IFXb+6AEBzPpkLSjgvZBxLfW1nfGdW9lM/+Ko+hGKL/fDA39NVT6ygOh
qA7jl6GuQdtVbAES30BzPoX076+oyLc2dwAkxh8Nd45kqVB90zzJ+0Eky6zAAlM0T16JtrRlIbeO
JM8Ih1iCxsxftRhpYiP6fQiFuXPD7pqQFsItHn12Y+lsSIi3Y96DFlcKxrZD4T3UZXFP5sJkNKfB
fjDU2aBXeMhkRQpAc2h1D4SWn3jWRTNaU4X5DjdAkYbV2H3zpL4yTdk8ihZt9mhguoMw8n1dV/qg
u1LtIiTaNx1fOPa4/B4VIds5YFNOS9+B7tCsE9fI90B30VZHOiunbjv1NGPEPOVymhNZVzS1lfcr
NnITz+69ZPxRc/vbB8F1GtGxTWYIYCvcEMCA7hwlux2fHS/p83LvLqNNZoW6YmPdozcMkGkyKRLZ
RerHTvmOp+2zaKC9QGK+m53wBU3frxQk+LtQmt049uANgEiS6/Qvra53YwT9djrLR4munWxp4i7F
ub3uKX2fT4wWobr2CpmSuN0ovbibAu04aR27ew4GzaRSxa4G/CzTPpSjZqauTRfgKZ87QUIJmbIg
qsRdK8hjZfhHDutNetYdQBun0lzmJiEdO+Db3pDGMHVCRxefaQZonJ14p2V573bdLV0kzaaw+lW5
xRN6OnlSSG8EAKa4U71nk6IbFYZdWBLOlB9qOelMti7IMSq1c9FQ0nX1x1wvc0qDaE5nDWXrqZ3p
lYGnRCpg/HM6eEM0PQFR/8jz8WD7HP5Msm/oxHSypYfcQR3+KbnogFlxk7IN/CSI6AHdjG9BzY+T
iV9CJDclt8+OVRtQHWRwHTpRU9VmCmCgKighMzQ+or3oVC8ffuGf/y6CMU7dOq9Ap1Y3r5AjChO8
J01ShhDJ0ksUQ8Syf9CuOFbdFG0CG+wJurjA/ASwny/NOwNrf9apameh0pZ4Dts2jrcdIczqhRze
Ak0vo9lD2fNq5o1O8hbUbcvc9EmF6no6C6BCkKNS+2YJbkYyQ5mCSXkQnkfTLuwPcReDyjoCLydJ
m6psE+lXmbOUD+Vi30MzP0HyY+96DRIqkC4vAYSPaFrniGqjjoHno+P7MjJvPRf7MOwekVzQULz3
Us/Pm0QVS7CPaf3bbbslQXvGtMlPLj8cDwMkn3LTZ3WZT0mUD91NAIWLSJT13VLERw/qeiwYTuBN
FLhicsMnL85q6vdJqdwf1FvehwhCVHqEaHcZG1gweUMv6rRDIKn2aCcHGWIkfIghD3cdq1x4hvgh
nIqbNq4Pfu/uJ6kFhO76Ta7rx0KrB6tlvDNtGKVMLDo1RbTTaMdsHA2KqXHDCKgt5/DO48gwMd0O
aRSpH6HX2rRXGroHXh9kTrX8IgqHvpunQ2SXq0Ay2H8JLD80Zvq0KR2a9Ux0V2pu8kfDoWsQGNwJ
RTVu8ppvyDBfRaBavmetl7Vs9h99tSQNAdtFvgzytedgiS9ICVVzbJwberd5HD6DguEW6pb5tuVE
bry8W1Kpa3JlefBzdFyZiFahOtIFQxIF3UsxLzxx6ynOKg+aB5YZ1MmG/s2te5oIAT82q6pJvWlB
UchXv6mj2ixwybz3fT+/0t7EUiJbYKUitfcAR9lASoVkLZSVsxmNzLsZciIpIGd3UQdmXAQIML0l
pdS7mds8C/qWpTNS4DKu6wwY2g/AKK9geQdnnBM1hOyn20/+ZjQLvzfdIHakGuyejkTfloNXvw5s
qK/zsrYb9CbitErXSVTjVs/cZVUWsbCAhu4sl0SVSPomoDlfUDdQVZyObgg2QMrBDWRlfwuu8jwZ
lA+fZYIiyFoMrza0GluDlm+Z3zXoBNhWHZQpiPTaMtXKDC8j7CnjTUQ03ISxNcJxKTZjLOtnEYWI
QCFJmXkF7UBG29lN70hzCPx6eR1nLbcUj6lUCGAXcl86LFGegVuzlbImGSff/y15zpIlLIOssuEM
sQVXPXDZ9g8mpqTc9F5ePvkLRHfKKu7uKz2gaxKi990vvyXylVVMzWgc0fPVXPRo7XGF6/MsFqU7
4vosiofJTrvOC7s9lI/KNCAjGHqlrwBFIP600bNoXvIS+I1Ay3HPK8p/O6DV/11wsK2h7VDY26We
epuIwg+zvM0XD8pq9cATZWs2n4qJ3W4MvPo6jhy5aWPZJa0zdBvIxAdbUZVk2yFiPYDRWm7ChfMb
BbmfDcHzYweG1/KHP/jO3Rj77W1caXnrisDboEN02YiQPEJ7NkqqXHjffR3RezzkoCEycISpsLYH
PdMxTsba1d9GxKcp4b04cSfSF90g+GgsCqlB5C0bxpcIDcp0vJ5rWXz0sWhTPRQ/yFA9NLn94RcE
+y5AtI1HBSK2af4AuH/cas28XT6qpwhN9gmSkfoVLTR66y7FnFZRozJpBpFDdb0hdyOYXXb+qSYD
94cEjT8zlCZ5/uSF9ZgWsyfUUdPSy9N5Ct1kGdwZYtvxncxtkXl6Rkw89WwLnWb/yiHCJIOY6Uuh
O3ZdgrA2pU3921voVU+5uG/8ALptbfjUz9UHq6b4CHAdTRHMz4jSJ/YHVGUmyRGOQbFpFEmNrvpE
jhyHrkSTIfbKvfFm6yRVXdTbjrf6xSNTc2jQtXysYo/icV7fOdTvEuvP/RWwPTSp+RiPmZfzAOZr
7AEN4PqP4EsNZv5ZbGtIAEB0orjCd/GkmQfz4vE5vtdDGaVwjH4KwkyzAyGOdwMSluFVk47kmyIE
cC7pT0lwaAKGWzDHknSJCpagoCCToC1xxUS8yFre5ClaB2BEuu0hbRHDzdK+e28bNNBBVmECsZww
WR5a867i8GfUhlM62hmArcjD2V98/4rN0908z8E3H+cLrFKtRPO31TvUFR4q1X1zRdcl7kLzF5Bl
4FLK1QdOJAh8aKAPVDm3YbnwTTeETebnCloiVBgfxFqdD3BSS/ae386p5k1xaMsA1Jo28NIaHwmY
ZuumzJ3Kow4GiReX6jJd12E2d7rJghp99Jr4YaogPQqmJl+m1EOcPk0R21MzfPjoWd8R3tzPbS0Q
uVm6qdz+GwKv4XWWMoASTxhuu1Df9gFi+6poZBYYXW7AsptfQaTyWQnviLi0gt+peFqGY/3DlMGH
K1sFWki0GuZV9B1TdG6Hppl3dTs94v3bJsJ10bMx0AfrU3XrI4O265QYf3foKNzUvf8+LLju88Ed
v0VTXWWsAsUkkiQ688Q0PpKFexkNwZdqTodfeSJMlqrz0NfChrQt6ZROUYPsD+59ex1BN5hnxi3i
W44m/Z0r2nde6jrRra/SzlQ+nnakqpNAggEEgaFNHZx8QIaoyHpe+79D3lS7pUBMPUmEZnVjum3p
jMWeOFxuDah6s9bEwdafZARHSf0N1BCB6pjph8MsuI3s2F3roimySbAAK6N+96hLJzVEm9QCyw1p
/yRRDcQbo8v3o1L6ajTDmPlV8BaUpoG1ERc6DzWehGWG/9NeE/Ta7Gmun3Nu0c1NyRCGu2BYgo8O
z/rrah7sQ89QySWxYlsqPOcqKEoQwjlCbBDF/XbNqRAS50vWW19czSP5KZ2KbIzDuszIITjYqX0r
gSVBUZvcDjgLR4MiUGKNVVvwM0icpLBJxmD5Uc0RyXgBp6R5UWwZHtAZG9FDRpHif9BBc5IP5MEG
902eGu4iATIOzg69vOw66Gic8MVZ7ktciZmicvgjlarvJI7sbeuAzTKpeE2uoagBVx0Er6a1Fpym
Ht7g5eTtyFS99V3bHdFcJK41afp3440NUnY2fnQ6jNmx5oONtk57G0aJCz+clNE4fY8Y52/MDW1a
A/66GT3xaAU1GV78L7aaqmSyyAxYNc/6vm91/kZE5HvbNgenfonXBjd5kXRBN5AfovSKGqwiCJ6d
ZkO7AQ6jjifD/jjx0phveU058j416FqgaOvXJnavl3mGpw+GIN5UA2NJl3v92+xUzU2PRpobpH4R
lpZShddULv0dQUvyjafRGbmJe1YdCGSm7kIGDuytjjsCF4ZQtgOAD/2+hKVDCCkJzx2cP9VQqtse
b66nqevdZh87k+K7xZVzn4xk9JPJKxC0jt2CF3rgN9ui6fkdxAN8P4lCgQcCrlUH9bJmcDeW0+h7
EPC6uY5dTX8D5j5uSTFPHzqeMNZ4UuckLgffjWdsXyVL43XbXo0jQtpeX3WYKk9b2kOphljISEYR
y4ppRKYCIKy0dSLYJEpzGzEvNsNDuYTTRv8sxDyQdacjWCSQ8N9NIqr2yyz5wWka88hQmanhGgV0
v6C6O5qEF6x5FjGb3yEKNYBpr3KRTHBD2QDjHk43NdhZU/R4sbTqHRVkblc4AqV3qW5hwCSEdFgH
ekPLl98uHoN7kufmO3D9aEsIIygH7R3ddZkqo27jI17U2VBBLhGvkUnfmiGuDjmVbpQo5jvdMY8h
9JoFwm9+u4X96XptvvXj+c8MfYCrwrHzYyQqNmybsHV+9WFDEWnNMkc+u1imnz5h0V1N46BJotoW
r8sc+Um/9PpF4ul9U8qGq2QscE9NSyyuOp4XaTsOQVIUIFbzUUDPOHhub8J2tDsYFHiyVJijS8sF
DmYy/GZidgJ1DO1jaEsh3s2RsclUjndD7s54NIVOT9MJi5miecjPOrA+iYxhkw4LOsDvB+KBrycs
RVbSkqTQC+h3iOFafIRnd2OHRKKsBjSdjVoiuo5rkOzi2aevUZxBHsRRdki7XJH3uBH6SrrAAhlo
iUSpg+D40Q5x/BgFpNxpOtotuPwBhy/iaudbRhI3KucTzF8d/ZAU70o1cQqSALzeR66Hx1nPUYLq
RnHE0x2hBErxGxKH0Huaq+kXFJu9x1jx4WaeS+c2RrbgBt7BQ6poro6s5DatimrY93CCSQ80+4Nw
Wn2o3cjZ9rNQZTY2ufLuQO0IAo/c3HqtmH+51Ck3XR7RnanJ9BC7frSPLH2rWlGmxSiHHZuK9qC8
ASmGHImpRlTFYaLFeD1arg8If9qHFuyzGaNOnjRisM/UDvoxr73yql3QjahH0+2a2PHu8AwYMzds
7LupEPlUbQ/6lqa/D2ZkxQrlN2nfGvLTeJGXkgV3OjTay8SiR+yWGRBQ8sZ3NhBv7JGmFXFy4v7b
1ssyboegwT1hoCWuNdJzBSucjJBhSQuE10j1LA2SD2GxUSQcN7LoX6EXq+68pWl3NG+drGTer3aI
cV04I0owwtHBtisEvS6DmNUJcrCno9HRa0GLP+PUuQkavJbUmRxxVdEpQroP8cyt5NBRMyIfN2XA
v7sGwm7+4JCEsVneEX+0R+gJ/MQz1SYeE+HGPbUPoYniBTTt6p1AdQuVxtw+wV+0D0UhxP3Q0erA
w8V51azzf0ckJPc5GE1RgIbro207vulCwyUjsNmiAGPwqOPxbbz8L0dnthynsgXRLyKCoZheGXpS
S2qNtvxCWD42UFBAMcPX39X35UT4hCx3Qw17Z+bOrNukWjXdZ2i0sbnjETLVYnlzZeCmzjLitZ2v
/S9zL4of+bIZ13pztwc7AJQstsaNdNhzxgH8R2oSf9teN0dzotMhI4ccgUDZ+HUK86h3w8YrtF2+
6fVAlvWYOVbkW21x0mMPPlmK7ISSxzgOZjsnGdXloWTpA1dan165ho/b5LyoriD9zsVG4Xki9Twy
sryhT63rmLrFjEzb3TllV4JqZbbGaF7mM223jhvb+jmMivBEXf2odknn3Kvii6pyjFU36QeNQ+tD
jyI5ZW0y2zuK4SE3CrKcDLdgo4idgmAxb13oWYe9sqdDkxcl13arufRB4a/2vE8pd7v7sRky5IJf
7XNOGOChWcyZH6HJ3m317ohVH3NLy0SUxhDjWGNezbYhLxDTwvVpcFaXu1KKZBWjd1+FLjgoVUiH
n140T20YmbleD2oFb/ZGPZFNmi2pncnyZuCM3kRyN4qveZ64jLypSHcnDwGYmg68vvbEATPrJfZa
F+yk9YfEypWnABDt4lfXVcUf+g6CVvw5zGNaxCWdJT247RTccg0BF7a2SorFsvivz4zp5pSQIcO2
TgfkucWzM6PUpEbyXmFfgr9mzvLueGMEhrnthZi1+TcFgHds/Hq9lL7jDdAtzfptm6p728Z++dSL
k+OG0Snz7MsGqmMB7u6Y7Xnv+kUkDNn7h1Cr6tWeyJLiFKfSbanKT3yjIs2AoB67vGn/mtBq0UYh
86MRk/6QgRXcFq8B+ajXuU6y2cXSspD1acp288svF77WXG0WFEKIMVLqhWVD/mGnnp2JoyOy8n35
MLK6+jdLnJJEGY5vVV6g2RI9MZyAe9Fo+vb7PIzlo0NI74++yId0CNb/X9GDzA53vcl76I71tYQ7
PjV5aFPo9YRuEYvFg9gZpdCG2yTduORV4hoivCwjV8HoK//HLKvtmDuePpo6c26dcrzzIoNKkoUX
FA9hVQJZFJOVNUyKyblJSse13tnNy3ENHKNJtCen7SD8gBt+c6fT/RfCRSiWSTb2r1ZVcFIsuXWE
Wyhvyi3aSz8plUzke6NFrM5l6IwPi7evB6TS7l85aPOps0g7k9u6/FMCOVvZGvOCdhqq4VxaBuDZ
lHniGrb9HPu6Wc6i7muam6HuvdgJWv+19f9s1ro91ZkbxEHFIauHCcv1qpGJr2xsDgbxoHT47Khh
gBFjOrDBipvMpOM6ioeB2LLaqN/KqRijClQb9PfJEdm7yqrD2PoXfxItqGX/rsOtjYDDuJQEeDBX
1FSteezm+S+bKpwic4+twP2qfPNQ+OIdl6G4mY0fIducyqs8L55xEVRhAPvM/EFgDf6BQYnL3k3m
vR2MVUijzfmRm9TD45wldTld+yF79LhuyZ8eE13nIq3hAGKR4f4xWezDPsl191mTP4nDLj003YeU
85/ecX72tcdUHrbKphlv1fhjlPrc6v7Rt6p4meWB9ZaIej1PgfFWtowqOVZ13G2TwslKN0mTWs6X
sIE484LzHR9eK/1tdM0SOVX/ZYTZaWiqtNfrxW/Ubd2LQzPrc7bI50EYXmw3A2yx8ROl63X2vUum
ulcZymd7qTSYIZrd1fwBCvYvK9VzIIx/eb9RWBWUQv0A9o4AI26sMThP/vLo473x4LW2k2p/+q3g
EoZJYf7q7s9Bm50pjM+Co39a1Gu4G9c9zFM1qE/tBJcp9N/U5IWspfq3NOBEA+czM6rYc+unOfPy
JHSK/QhqzUiV28TV7voxwqs6KjhhI8szHlsGbiNLeUeTy7V3xceS5edhyf8J0URNP6emC/vlGLA3
br8ey9A9Lr1/JY2+OLZLeQ2C4Lddjt8+O/FEgd5H5Ck8Ofj2UMvHSo9n7e0b8LJH/YozBIIQUkML
Z0mmnJwC4hH+o09qoFxpMzFkkXAj+0e3592Jki5LBslfHDrjOnrNS9EVh7APvrHMV3/7Xf32+c/R
WNtvPxiS2XV+9W1/vS+CgTmXAH3/uGPFPbdPhoYQCsv2X+OIE6fWH2O9z2DgkN6GZso/mY5soqyg
gmK+IYD9CA4tsoMiXE+NXBI6uNdtCtPFblLhdslkmck9jrchc9CurKTaaWssaib4KZyaa9hUIdin
ORSzMWYPzjL8Khz5NPi5c8ONuoGXpfYzOTlr2oQpJM0Yty5K+uDP0FunmodQVnSve3Gepi7RpYOF
h3Ta1ArM8EAqzYZuWHdoMtVn6+U3r4LYWrAAoB9dsmM7tl9M7WU8uvWda40oOE1EhOm7U2wOzVvX
DcbRtZcuMYNt5Ay3hvM01iYceP1KuKeXsrnPVj1lB08MZRo63Fy5272BPpdx5XtkvkyuDXDDOuKB
NRd22BT5unXirNy2ZJrNG4/3Phcd/N7m9cUf1sPa2te8NCnXPQPOnrjP3ElM7Paidl7OshBmOrgZ
1qDOWxuIv5hoPeIiUrIOOxyvF8wis5Of+cWZF2bC5YEZ5iXAfW5nbTQPJgR427rH0c1vrQwutiPe
hny8Ba5N/uf6w9ytqyiDZKCoBccrJuyZTOBVFbi/kTLrZOc2+OYbXUt7fVyXLbX97jjs49OWDQBB
uW3ERl/+FT7djdf8tQb9u+Txgcxb6oiIaohbwLeoK9pjCEFYet333GSvZhZ4MF/2YzMPz9bmFSe1
6H/dFtqJXFtoVmVymPavZtCfB+Vd2bRj3AF25aAdYffoVVNxDdb2RVYTQMHUjGdrxmhvH7IjEKw+
TsaEpQSLuFPL5+5gaqasB8skAsAJgHJHeNKNMr7X499mxVNys37Xjp2aKuAytPImngdYui4IOehL
86Fo2lRVw3W28up9WechWTinlrvO1NdvHss4y+vvMTAFqmn7sWo8aqHlFfnJwbKNFyHqh7DRX1NX
PwZNfibEwzvafQDenlVdQmgT6TeiuxRTc8W9Rz3vPrHfThAzStQls2Gb0SzN85qROMOVU4IcLlEG
ARm5fRc7rhrSvKOoAu1tNkY7anhWhbaXFO5tG4/V1Pws7ezba8EBe0LCXI0DF2gwU0xEUTfCSUq1
fRbwFoBPqbtaEzQRTenScw6ZnB4P2dR9VPtOJd+aSdDUMlqC5daRdTwN66Mys/PiDDdYWu7/PeBY
5YHVLTL+dl3mFIb3OcjV29jVN93Wb8WyFxhajV602gVNqlR/23HeEurHB38YROqVyopWrd72ShnR
gjvgkQLUv9W+gMEbmnQlaDMSNcSPRJkWlV3Rx5xsD9lYpvBt+HF59vzVM1Z2ggHG0bhI1YzWgq47
Wka3jstyf7PKHR4jfyHj9WsxNyMm7PkQKOsxD5czRmsnVI3YPAzH4v5R69D6RUVDKVG+bSXlQO+B
462GuMrQPrjVrC/LlqNoKOH7KpebU+7uS9DppM+6LyV8LPt4WxrhUZy7sor7Or8pX4znPuyf/Z0U
W7Q1cVt7d/m6icsbJyff5f6ohwfH3150Xv8gjmmKcD/4wO7WYLNmMK8GYdQaB9wYXF+d7bkKSAML
vEe/aMaTGTp7tIZ2jgOibOIgx/Row8beDf/ORnZg/NFNCaP9LKf53ejaQ5PtVlQaM6VFPf9nFP5P
PwQj7dsSHFi54EvMCqeT2EIKf/3HZKI35m181t4aAI/A6i6r91/m53FejQenhpwRYUqX9Zjr/sUo
FVW1at+zkNvG8qs/vo/sOQxFG+2TQbtbXsOdKorSuI4r1fyxwu1V5xwQzfbdheJlsoxf1Yx4wQle
g414WCG3p0KVPUzACFeOOSZle3tCPXgc83xNGINlmKre/4XFeIfnzoglj948PRXz5sehPZ199oRb
46nZmXKP62L5z6gxqGsq55dQqol9Oa83b9X/DGXkmG624WlxeiOaKQFlo15AePoIKPg+Lfzhzd2T
YOFn4aJTGZgYChjjj3WDJxKj8zFVbJGaNRRls2WeQi75xDL9l900oNvNN5jwY9jJz0oyblkVxZPt
m7TNnvvbpTCrevuVZLHvsLI+as4tZw4+vHV+q83+wlHK5ReAx82iO5Dw/N9Ymo9FO786mQuShnao
X/xnW4OYE8RCJ9RS5Faawqozmo+tNu3fenSJRtpsOw17/YGl0r1ptvy3UfX3CX1tx8Gm8ps55Vuy
kxOa1Fj4fG8m7XBl5qjDmhx2HmT4bUcIlq5hYJ5VEciLu7qHAMvSyGicPrYMz06WoiLDaKyzdND+
zXEM5G9GB7mmxQ+FUvDRAXuMvH6I6A4qwHEqqIBafErmlV+kKo8oJz61hbWTIGeafq6IinnxX4VF
KiF3gY11G/zIexUgV9t9r3+hg0II67phUunG+doLpChhuXRfK2rgd8QslQNeR6J9iIajiopu7/5D
TaZ+AGxlqY+xWpp77XuVBV87ny7eTbE8A1FUyTro7lLZnNRDqZBi6YmZ7jZHG7CZ6EcWLuLSWl8t
wJ9bY/Al2kx+uGp+mnVg3Lyeyq1l+cKDDDHq8+xAWGBwmnOrSAmBqRMURf6l4sYRh1kQC1Yj5Y3R
sxivZg7cSCxJyJ4J28icl+4ArtLFNeAEUfSk3VHBem+50v1lwmTm6PX+dukbtbwSWN/EFD5bTGzD
8k4w1n71Zbt/UuI+dzmAgaMmjvQQFh5HAuPY0uW9e4bIb7qpbmFtfrZa51dNWg3k0lg94xgVMBcz
+TBuCwnpKu9otnrxvYzra6uEPM4+VZ2lxRQzqlmR85cVCKKtf07ZN1AQM4iJ2WEEW1AH+K6JqGOu
v81FX/dyX+jBZvCt2ujOLRX7o5uRrCDpy0+N54Pc6HpEdkOmORSScbSwU+dMMl4zDdsFtnHVmXhh
evO/ft3Wl74M9aGYR/PF3Cf6D9QFaeO4zUGaEFTKpSbCHSG/9Ui3z2XRZL+CRTbvltkgI3Pb/Fg3
gz61I0mh5siQDmXTlJYDYntMFcUx2D3MpaQ1od2CFGpkq4817t6R68OwloNEvmON82vTiB3GZxiH
yBSuvOWNZ1eRWvbpgI+UCSgZal6uNNefmbOPPBkof8Z2dYof+fyLa0RwjdWfrsIpvN7oLGmr3jJy
4yK5Ss28jZJXeKgn3djmg8Yk8doMAy9JO7jrgUkbj4bKskudiSVhxhLA3S+sg0VO0GFoNudUhcVH
W4//5aO2krKD/de7PSOdyfoDYG0V1WM10svoki6K4nMMkZnNPu1SNth/Ar9yItt13oU5gjq4tjwN
gXYT5P3ZORvyAXgZVDEM7TpZG6tL0KxVr9Vs9FHT7Dq2tqmK9QQ1CTu9PVb+oG6dA1MlN+QQdRHe
U4V4LIMzl/GmIAXbtX5tsxxp19ptJyuz5UXYk+AiAsaLVsRDRTyUI/Kpvu8N/KyzHsnNyP8420MT
vjCm/Lxk2fYs72t51+qJDh2F4WrBZ4vl01j6j9AqiRjehXf2ivChkt1ZNnujziyV9TuwJZ++w4j2
V5tr95dZjl2Y+P4qtli78N8RBL47pK2GqMM5FBANI98uajxhIuy2fddPEL4gDTA2s5aAjlvLx288
RPfIKj2ZKFcxZIUWDu3rEmZjfQQ1c92YvSXdZ4NhUMQD7naXbQaZ/yIa7n+UEuOfykOKxAMjNiTh
jhhGZOr7MES1sCYippspzxkdLb0g2uu6KOKu93gGW9+Xv7Q76QGWthqdM8yGfXGodNY0FOZEXkCn
NMC1LeHbpVh9By0WlgG0iSEuyHhQWj+dfa5/TbUzTAgoitGHgB3EeiqJNfxc1+F+6eOnKk+gn7Zx
DVyByI+/Uht8/5Z+zapz/xs+043n3g2JDxM8ljRkGD9/sa2Vmq8qK1QGIxn1VFeGM4mTX/lgGZwS
8JG8MtpDV3iVcwZqyl82yzRuXdD2FPd973XpUM/1xXMq5uJmiIUPn4e5XokUqIMoCFi/0UTzrSKj
aCYzmRzHKh6RHAVPbkPkQDRNZv7aF6H1sLgV6L+7bW0ZZ9Ktf+Z13XyayGq8yOrGlp9du6672Qz4
fbvGxK1pMcwJJJWpTdCWIBOLq2aSpJbbgRFyKQboHxxtDBdjAjeOjbzoQ0CEjdwpDD4KRsf8xeu4
sqpNx063oLOD7qDLFN4MJ2Xp/NkUY48kcvHUR+1bww2PU+SZSyn7H3IF674UhoGIbjCzilCrZi8c
sFgeUuIOi/t3q/K9S8Le3v5rWkioqCks/TZsvY+GTzREes0NHRntNxe1NTbSjLvCAfIt1zkoEjyK
lKCQwZQg9kBDONxN25dXim+QKOEtw1fu1xzzcEM78pKNbXwobINbVjpuQTuN6+Sn2q0erErKzbgY
to0yyOkKo4g9BidV3E7CU+AhXo2Hk5pRSogQGZwjgPsfe69w2CzaBMJG1WwNySRsngfqdOpbMW7B
cGIGX+aHnuJdR4s3CWzua/8+KdLbUEdBaNAMyFm6VhKqBSVDu/iR6S6HJbTCCcwJniydggAQPXNp
HmKXmMkl7f18kLErl/lLz8r5NaJ/Dy/3SSQdC9b39wZPW1CTSjN8Fa6yP5uplv+BfKKoK7cQrqJE
1ExRF9zFqK250B05zdIAldRSnJqsFiqhh0WuI8pRvW/4czlwf7M10fr0tQkjtMKHeO0+HilF3SG6
J8uRRlTs+x9yd6WT+pPn/wTidceUKHtWj1ikd/Shc+5+ByahSMAJy35glZYfKggcph8COb+FLQN0
yEABuCFPA+NYQd89t6TTyhinZH9Lam6+37slRREXmleUBrVRhRx7nfvU9eu0nWlqeXxNfVeGZ+sk
LwPfHWcQ2U81dLCFbAOdzP4+2AD0xw3DK7hdU68qluFwwjHBrE+Wr23oW2vnYMIlv/mS5FEViQUF
q0/FiNFr5Ill8mPX6aw3ZWc2dk16htLntHaCZFoHD02OGBgVAF2AdKrEDFAcTlvzx2ZGHcG60zoU
JotTfQPXFr8rcF9kYaD/dqIUIkoEnE6fX7JhWtwYdLtnDq8WE6NAWT9OV+RB2mIOa3Lfp6FpRRTe
W7dDj5ynf4aD7NCV+tQfUTh3gYuFrGE2ED0iVDQdTGWI1uDstooBnNdFUADstJqqT8vRsSt0o6Zj
xaNRrHfNrmMCa/EbXttgCuxoLyeOd0qY7DmbNYeL7anuPfOc4WwFLYzYwrP9HfbN9qQro/u9h67s
420Tqx3XU+WSlJDPgEvBBgUDLJGhqzVaYe1RWzm6SZzOxcezQ5VeRLPTNfktU6blPblWb6NXqT0j
f8maERULg/7iCBaIjCU3nS58mDcLbaPucOO5ubPKIumMiD+niQeAz43oHxvXv4ybQp95BzBDFEv3
sqoAXuwfin357e/1f9XEbTHepfr4QsHMOt4NMTuKB1n/aY3tzZDUVHPJkRZoG1Zq3n/RGd+45uN1
Dq9T2TQJzNmhJmc5bRTanmF/pBG9wjydd8t+gJo/CtPzwMrkf35jPi6jdVb5cmIO6JhB/yI3tOhB
q+/AwFggrMVpHWy2y/gb9Tx6CYXyYoV59+1tgQId0X5htu/K8rEr53eNS+niNF+Ut7cgXOxDuLAl
qkr4hwHNETJPFM7VE6Tyuzk4qQEYYrnjUzs5Tx4VBxSepuNBWbeylnIGcUxHXxwQgxhSbDjMi/dg
cmzGkIxPfZkh0ilGtMkKg9eubN9QeDz1o/W+FNNRFsuYQKjR027BeGKOaYvsYb84RfE1Sv/LbOqn
QDenwGifGmPzIt79FyjRKbNqOooMeC2bPrhRZIImYI2DqUr6bkpo6pBQr8QZl5hc2SWR6EhrL9aw
zWcbPXslh9MYoFAOuvNShe/g+6CXYXgQozwVfftqEXQe+yZpv5xHzCflr/vst1EeVn1c2HTalQRr
1ZOROs6uKNxKSgouHccdX5xsvgy576T91P1VjnVmhf/N3fnH7GlkzyVCEcRJkNH5lYLg0+bZTqP1
z3YhORRqtK46N8g/xWZ+3pcj2pcx5Vm+LT4fUuPnGDtQLkneowjKkYr3lfV2H0vpq/CnQ195GGX7
XbI8kF9Uh23iZ/dJn2vU13kPW7fs9WEpcNxps/K/QmxHsatHZiuRbRkfRbn9wRz0EvAGaXlDTlpq
sajwvQfGLp5mWlJiaNVJ+ua/bdhUJGfruNLSxZs2+mQx7mIw891FypY7Jnz3OD3t6FO7OnCiXQy/
pA/zRG7jwa+QPdM1XcS6UBKzQD3AhG5yvhfLAyvs1AfClh9ojdujNoy3cWBY4j4sFQ+SdgHmHH3e
OF+zEkmi3RpT7JXLj0nKW1kH4LoWSia7n096IQSgBbAI/LvyNk8dxJp3SGe1bBc+3/XUyWT4J0C0
Z4HEymqu/lJfI45A5z18ET9HBWKjglk391T27uu+1pcs8G+N736G5Gr13DdQ/N1zbRSaYnR/qwP1
Ejjug5jR8GRkHiAiXy68tc9ihHS3NvkwKCTpyP63cvzKJ3eLfP8+XOZ2r/cFQY34Plr0R/k0HL3K
mOA7M9C4bhpQx1fvbZO3h0wMD+PEBqxnf40AZVPK1CJSlnPMxvXNg284c1K8YxnyXFdYPWxFE1XG
/O/+WNCXg+lyvac00IQKzweY6idQrDdhFq/2Mv/08SFoIX7arf3qJ/0oghpbFq4JpAaJMe//4CzO
lSNelm6c0qKuLsu0mMeymZllBJHaoMAGq/rVjPbf0ZB8cGYlizo/WZNzq0T4jStEAuWKQqn8cnbr
cxLLtQcjT7pufsSh4qfjIlN25WGshz8Fss37Y83K/LzWgRGj5SqQOI9fs6Nefdi1CAV+BPGO5C2g
dR3Uv9qFrrCX/MO8g6BWMT+5VXHwvPXBm6ixsubgl/Mfe84oyow8T7UChJ7xsiOtbDzL0TtP63bn
Wp62O8BB/fE+NeVzKYfEpNFOnbv3777nj9PalKkt9qccIHUYGJzM+6+GKUByun+U8/5SuVJxE9xR
AYTDlX0ySvlKeKy8K8zSaS1OhfIfKJXvNhkmueFL+N8kjQcSBB+RjPUpENOZiQC4Xca7v8M6o0nd
1uEvqbbdyZJ5fQ6LVSXmHDqpcLjAKHw/0PLGopMPbbB+BHfmoMVfEye6wh5++4X8pws7FdpO7x8o
BKmtXeOERnePhN1S4bpPde1jZK5Oqw4fDfgyd0OiaNXNl4l0p1uKNzV7j5320t7N31pLvWcrQryg
PAtrOeBIfg2re9kqwxvZCYdSugx219VpZcRpbmfQXKYaItvTX7KSyG3k1b5b4na0zpwbn0FrgwTi
P81Q0mVrrb8iYyO53WGozKvbtMncFiiGxjPQHNVcTp+uh99lPTMZ4OaR2rpjzzd0N8Bzm5qdPOgz
H5JIGKs9Tc583cLwpdPINsOQgKyx/wcJ9tpxDTBO/VH30K3D6AmAWzfxW5YlPRHdWnMtCl+lNcBA
hPxQxEMOBOaF2Q9mupKVMUoib+lnxozhGfbD2F8YPCoPwd5g9mTrC76/ILq1iz9iHjKhY5Hk094y
eqfCKH8ydHFFKgTxtgY3b9usBMAWDzOIapUzCOHPZxmuqVEtt7xab2XnojEaLzL0rugSwUry/F+n
oAB44x/2Fv7JXfuwa+oExh7azn0su5rjm9HJTqD8AUpsGCLYgvaFAJXPaXP/4q78JgPKesXrv++/
RTlHwc7x5+WiNMFDNv3G3U7N6I4kpj5ky8Cc36iBMb26Tvk9KlIzIlK7cJ9Li2/rtotKGPjpT2Ml
f+Ilv+KZDVeWD2JJh7U9WrhWHBxXMAw16zea2ZNl9JxWfgN0ilg+W17qTB2teTqR7ow4cHrqt+aJ
MZqvegrOa6vfwo2beHLAl8Pp5+CF/wyyKFImVV9rkZ0Dt3m0Ak6JLAQSNbbihaIspsxK625+o0lP
hDDahDRk+dZrWJKWAcu7rP9+YnT5EePVo6+r9P5nHOafcktlv4rCa085C87zAlztyiNH0HW1OpiR
9kMuVJ88qcCFay/657Y1z5MTvAmbsXrfOW6lSJxgu9Xu9Ox2nDmgaIscX2h9foaj+h6IPyjF8Kh7
xlV93OPXsT+0y/YqWWYGqyUM7n0Vb5OS67+1Kk6DwfiRqBR+OJ5cL4gT/87IKJhAO3YL/v2B1vKX
Za8fHXBlopmRQF5MpdT6+bOxZu8dxUpXe2HcVk15sEKVAB/XXw3KLMfd/vqmCmO/LP62RXBlvV8n
MJCnvBHBwyZs+WslY8ny59exn2+YszGmbHafuu4+V2lkaVMw2DzjV0X1rMLtAfwVrKy7Vl7H6GNQ
XdFqpHJkJmUE1iwkc/VoF4yAyirwN3avMo6mUkfFFK6aJCB2kxhLR2M2h2BCKzWAOhYNOm7eVD2p
wyryK6Ff7BCMoIbypaUuYvKrOIazYGB69S+d0FtsjMOxWpdUlIilaOmeJhMrOQ9np3z+Z1KB0Xwu
RWQYNaqvinmL9UuoTqWO9od0xMaAYRv/D5K8R1UH33XmH4twP1l9Fc+tPtjwZBF9D2fxGpn9mIx3
lfdOT6MK89fu9tuhsODklXNz6EGywPraR7zrB+OgjPF1l04iJ0lVYopzk1kv0uNAqjP5XzkDTijj
JVQ7PUpbPEPBnuZxutid++XzbuPBcWPh5wej9NL7T3c5LG8rnwokZMgQJURvliyjQmOxpZ6q0mVW
xBbkflowvLioPgHDQZlIhVjP6+OENH8SCo/X+UOLXgIAZrcNWKsZfwZ5/SvbxhtFvLyrHo4udAdK
KiDGuzG4XP4GJKAsHO7utlxN5ETIX8fmItcgRLvnHk3DfNVcpqj6n7ddH7xAgZ/5DMY3zetg5T9M
5FbMCfcuSmjWoh/3OPrfd97eGwejZXEzM5zIvDqGFvDmOHRHBjxeslDH7lrGCN5TZwyQRAcvANu/
9tJ48+nQZnpdPkkqtoxJd4CGdq4OKPpSp8eJwPzcCzsuITGBL8xjKw2E3c1pude9IeeuM9bIbsJX
5i9if0XZ6M6OSN2yetzqDk2ERlEING1X/KHdf8pMJ1WgjxumELtmpGnHM7Lv2J4MjfwXsg5rKmA1
WTUaR5DnBvU/E2NV0f+AQDRiOnaEnR0dFhK5ubgrp0LjFq76YW6beHFpUFp//1QGw16NeAqozL1y
ODI0/7aa+SGzNe95D/9mhvEubUQTSJBEA8znrW9j1R4dd01ApROjttPFMo+9H6TalMlA7tE6oWql
Ak/yuTxh3HEdbDPWeXY1ZPvUd8Mxz0Bmy/ZChf2kHYVYJ7zcFy1KHED4+UVQTXb9eHRKPFj1mg6j
vcH658d5WD42OZ9Q+muUX1O8bvUDg8B3LQEDzgsiUSddi/LUu917yCD3tnsXbu8k9Gh+GDtiQKE4
r7ZgQjVooITZ8e76qi07znlH7thyChSpj5C8A35c/KmMFo6Gklv9fxydx5LcSBJEvwhmCSTktbTu
ai0usO5mDzQSMiG+fh/2spw1DslhFZAZ4eH+oq6QHx3VuushJ2icGmyyrPbO6IvVKKvNcuOMvdzk
bfvciHnvh9aLM6cvqEDpTpoS/RlOClpUcpocscFgHhCaK29BrgEKtNb7kngNR+8loryBZ7RvZuaa
CWckF5i5xekF5UDSKiypqm4w16g26SoYRghd04Opw3PSDC9hF10RD4a1iLNPN08/W+bgnlvdleO+
qawdSfVpc82jrVfW0B8tLzp7DBId7iLmeZcs6h+4l96rPLiljbsd4nIXmN4HEvVlFtYJGfVHFNlh
cJp5cdPuZwrZsJF/fhqiYvbtQxLrXYj7tO39dosNoV43BSlytGF27WJHxJ++HJ51yyM5aLJiyKAl
6eXQWqqRfL38hqOVVryKlLJIcq9UFIvvqFsPZXEJA40RPkBP6FHw7E1KlbmuxvRodTnqo43nVni3
ZK62Ze3gjeR9tng9LRoe081xU780nLArCqp+HYz3RTDwAjLgxfwUsYjPjx+Xj4I47YAxwXiwdLQj
FdJjGCFv4HRfKoTkRrjAEZzzlqf+tY46JjX7TWt350mXUnhe+aZ+CX3GHrJikGGSsba7Q4umA2kB
x1u0JTP0xmHnpebL1BFssrqjX4tzoFxSaNLdCCs8oIcv8F4ChW3sdtSAXIdTuPONGX+Ue5no2Vms
wBw8A6Q0XJgxHIBV9Ni0hk9Xhq91oPbkHmA5pHsr0d+4BfC1NGsji/ZFplZm4v4oa8Er/S7VhJM6
ZE/8+ORz1PFg3p3ijjzPoLhrMKl0B8bGaJocXvz8gp0rll/E/6e0N1YGUUYHg8nywYfTfK9s318N
+DmrRaAUw7jxsuK/ymu2YztjAMzdjWW8JTjnL4kufnUBZmUMvK3RknPt3ieU1MLW6SlyZEbJ6h5o
n6K1nB9tPhRfxc22zQb8P2og3YokmNqY7FWwNltDrJo0e60nUuzGm8JGhO7jYTBE/MFc+ISbeZdV
43fhxXTx2EtWkRMgWqTeNZY8kqU6dbI+k/Nb1Xb0aPOX4oE/lQ0WLh00KEX5NuMpxh/4xz6wk4Ny
ZWNW0Y390fS8VqWotk5UnmeOJj7rB5HHiLv5N8XxGxjFAG+s9S0oiJp8a5BdqSKDKLA4c/3uY17l
KsBzWRVsNZUDMjk+LL4sW7FeCY58Zvb3uEl37exsfcPeLm+bFB3QmOZSuuVDEJVfoiE9tfzCtDMG
mtx/fDA/oeNdZl54I2gfQHow9bO2EeCIyGmoD6steYu1pf2zgU8lGqxzVeanZP7mQVh6rM/l7itj
99CU4knk6tmz7FXCHH4hXogcBaa2YHrpTVLPkCeblEdjTN/GSh/rxbAeY/nFKnAit92t02rixEcb
W4L2uY9Xzf3/FbqcoPlY1WsPYa0ouDZZ6THSs66bISlWiai+x7w+54WEecTQFex3DVOm/MlK77/C
J42cMgDC3OyudBgzTMati99nFgCLZTU6Z4nfeV+qCfOwiytvJBvBvSqfhZquTd7iRvELuc1rUb4Z
7vBEEdNuyCPtBgd9iwVUKVPSud23mGHIuk4Haza6jeoq2mnQdpM26esNgVNzxkLCFBKRyrWPZhR8
L4ZtJx2rQ16N5R6V6K1J208cbHucwRRAYuX30VokNDkFi0A1qRJZYDgrmHusy2BaiCE4y1psVUlS
X1v2EK9rCaNkGIGi5P2DTUEzDPq5S1pEnZFyYw5eprJ+zSw071YdCCH+ynDYFY6zY4YNtYm1GbqP
f4p43jU5JWYuLpps4xqgMSGNZLg6OGB9y3gqCD2tx9J+GTn4J5r5Old0bwx5CBKVPN/q4AuU5sJ0
VulEpxoYdfPL7w/DhoODgp0IRZCNx4CU0Ej/sEopbMiXPEHb/B4JWFHYyBsDdGOVaGhEU/xPS3Rn
M/nRefk+eR0EB6s9JGbzWECyhdryYkqo7EMUHXAtUxaW6DCWlV/U1GKybuYHB8fhPLvPlu08jmRM
VqLysVF01IXEv/Dv8gCSLuUt6/Jz6lfvmTKcY2n0H3VBnL0baHUIOlxMzgkCTemloYbx534/Gmpn
dP7LmPdPdVrcrN76KL3oNSRexgDPhcGTkaGtdfqXuuOXxdMYOPGfod3t0qdwfaMGxBt69QfVzhR9
xKst7448nBCD6LApUZEhGGdl661a26ef7a2fgtxCblXnQSY43LlDJd6jMu4vOAv3he9+tm5OTlJh
au1tsvkWLU1a8SP/0UN1qCuwvMxtQRFZy8k/P6OU6g2i4bsIpnbntczOWQGoa8u8qpmYsGwI57lR
yGxzwiqj2vLS67Q/hioPVsvJVJX4kmX74rrIMllUeiuHoPYGt2PIHxk+0HvgLs0otQzKLgi7WICE
2KCgpNvZM64hNy87DzfuHFfb1JnxnPGxdG5rY6EZ07Nt4FYTGfYwO5jTc91jUJvcgZiosD/pEBCe
jOSfyPMzgfNzlCZfYvR3jNovJqu6uRrrQ+LbWCujd7vHdRsYPvHmzHog+7wnJhYw5vI+WE9+lPmM
WyYZafCnh7JF4yZwEnTuiz0WwNGMX8ELxpj2ILV+dThRRo76aJQE9Mx5W6hk2zeixo5eHT2rOFUD
YfcYqBCK5J5Nb3evU884tt8qG02edMo1jLo/P8lO04isyr/xKnN5sQC8lNQx9EER0JaAKU44nm30
gMmbkW+B9mi4AmmcI5kG3mbupL0eom6zqIzO5N/DRlDTd6rZYg375zaakrXEhIrv+e7N5Uvadd/O
7GiMOiQJdIPAo/o/es49GIltl5qHpQzpvPCHp2UbO855NIy1NQ6wGZfnKnCC79Tnfiqi5wI9wwry
Y+5mx0CFp8EiawdiDafxyezdY5bL21ST9CXzDu6EKcUkIzC7+Trtq5dmHuBueRdIZdHazfyeSnJo
14ZX3Iu4xuObdi/klxFBh3IfVamBWbbDW4TXkfY+/V2aP7fynjoklzgfX9yB35/zCYfAn5dikXQx
ZTLcp1MGzcMLfgIYhBMncF+iionkLK+OPZzLyX4YK+/RtPKH1u9fhij4CKHQ04w1l6SmdFo+Xmvx
smjq7dgvbgA4j8t/PZCKaJVYUK0WGhS6oezrTcsUzaLojXF1mXyjapyfu7i6mT04OfhMIf3I6Cc7
Zk3Fdh6CI5Xeo0rUpwj8a2TiMTQa8f/iEu7DOunqh9KvD0t/NFGl28y+nbB6ERXmUqcqbqGcDuC+
ToOnLnaN0Ek13gbWhXe+vFkSwa6p5ngvGrzjrcnbHIJw29p2XzHVqbON2TTlg483+tAkGlKP03Vb
rJnWwxj10V6JNL6MYeo9WWCU8Oaa81vaUCETGBNHPZLp3vmmEf2CHSBYx2bmbFOPg/8ekzzhYYn6
8laOHDbjVB2dXoFQ0pOAzxQs3Y66OZicdWV+uJzwK1c7t15a4NQWR6U1/sUKS0/FpbDIAKxbwYFI
bTIDRuGtZ/ptcYKJaPwL/AkZuf3nduEpDAzvSnifiRiGmU0aElbqx/4Zvu1S6MlvOwyfhwJimKpj
Dqp8sk950iX/1cGA94OSYb2M01whQqzszEbmge6BtfLucBhxfTC1iX8w4OqzBJS6Kmn+Z7s41wHg
oaSN9sYERqunyV5+Jmq7D/7CDMRz/5Rn4S9ix0cw2AeF0grjrjJWaqAwKsLoGghAByr/TIeEoJxf
hSsLuJLuq+/As89JyzNMLgRTajy91WOnd5MxfXVjfgB/d2Yo8eDhZY9t/0/71WeuhgcwfX+L1M2a
sjfy8lSKFZgC3b7i74gOVHcUnR3z0HiM3wnlv2EcBGdnF3iVMyhnQ/sbctHJlpFL5LS/BCKZDCLX
leYzOfzj0Lg3YkI405odofsLDqH+/1c6MKKXOAmvgwLK2iTDeAns6uANAOpwzzxGwXgRaLJZ1X+J
fvzmqPJ3bpvcMR1cQpxQsVzCAdNG1dOVwWDJ7hvzx9Lpk9N5GDgmqwXA422xFTyGhuj3CKmfwyzP
wEcIMZIA2rRySDZAjLbdzEVPovHLKdJrh61irWXCoK8P7jjpH6PUYWI/ZCVgRH1y4wlXAqSBTWro
zzEk1Jb6wb9yDAdm+/ViAadoC7zmOe+CknchN7EE0lhXXgtBsKvJ0HJsr1hV62xtlRSYQyoUD7fu
nyjMzL3hd4+2QyUQmsApQR7wjUpIHtp27pMWDASoeDGanqo8fx+NCHzgHAXH1Mubi1IEd+RkLfF0
1naybO6/sGq/2tnyH4e0uJJy9U/utDR0eH/Xbd0m4K4UI0xGyis2jY+UN0NL++kdm8aGpFEVz0XW
/GhsazhabzgVr0j7OSlXLHX2zPwwxiq9ieaiOhpD1v9aYhZ7d478fV8K818fNUWwikMcncIakTL8
hlFDjiVW1UFxT9xC7INSfSgF0g7Bl6qXLaorBcR1VcisWHEbAeUJo41mfcney6w3k+73TUw8hgYR
lNg1X3qz+ysQdTnzyuimWgIgqjRepZbiPy+ail+JkwCnCQx3IGmTWjdUpgdPjBRAvvsUjxyXQ2+D
8IjN6aghD634OZJcRgvwJwsfZZFC8xmzF4tZGCVjOWwcRl3xpJnZTBJ52OC76ueivyRoNC+96487
v3T9i8gJPkdyqil/ndNs53RPfQdL1Gd6e81q/7HWJliHFBe3pXJCy04SwqMszRAzVX1NMgrlubfB
480qvPGyZAyfp+dyolaPmvEfMg+zk0EFz+TDmU01AbGHbFDuH5T3t043dwKP9wrzA1CnHD+EBh8l
RkYdQZe8hnUEJaSj1mg7u9gGMMkhHKEgAAEe9l1SenSUwXMiMKO3no6uSquvvJX/Sd+HzdpXWO0F
m/UKr6qfZdp/jpg0XDs69OZccHpQ0NOVnzM9W6tBJQ+DInKvB8LlZGaLXWdHQLTclllG5jbrYRyt
CkQYv0KZLW6yyDmiCt+HyLGxUJcvMrfmdVDQ2hM/qrDzx9mVMbw8t4MlPwIP91FsVZ/YU+xtNI7/
3AxoW0L9kU1M58apzD6nfnq1rP7uebCj3CarPpoiVZda4tdWQcSIrWSOmdVnC6v8ESXtbnV+ug8r
edaxakPOcnIadY8vxyydDBcrpg3HmnLAt3N9EmWHwduoL72XOkyZnO+RrurmiPRm+NitjSjfV9jZ
VkQ4/+v6+s/U7R66RwXPLL9beUL7ZwKPHf/NHA30IgOtJ2gx7qWVw1Qu6tPnKG8f2sa6jzmXiNOj
ahBxVOvALb9kTJtrd91jXHew28q/LhJ/mDf9LQoOMDjH+Fc086ORp9cqhxqy/EORlNSClHPggx6p
e/AEe5K4BAe16ywMA6vlzXDLxQcEUo164ysoOsTFkC/Dy7t5A+mmPss4cTY+Oas6nQ5dhJsLrCJZ
lLCj+DuoSO3F2HgF1orgKWHL6hGNKV402XztBb75Hfiz8djiYDt5kx97G7CUc7euR04q+mksd1Bm
mo3ACX4uDII8E1t61j7OinNZ5kwHRtvtiJhqljMk5Ita15AXGQHD3c9DVD0OdZp/5Y0wmbhh4GQa
LDyR8ftNRK4C0yAPz8Sr/BCGm59SS41/MLZI63Yo+h7NL4C0J9uo6hfJwmd/rjFDN4GZ3Ye20jUn
fwA71uoEybawZ5rmJu6pkZ5403rSmOJJ0vM1j/0Js3e576ZQnDPpJw86iuChdM781CX/Qv42OZ6f
3Pp2tNH9OmPDPMe3ohJfQC/qlnyChQnYcYVFe2ryP36WP+EiTLAWaz2A7wPI854vQVDySvAEbygh
9EzmoJ0jqkC2jayax7cA28O9rpLyRob91dEtce1M5/jPSiPaafY2zVt88MO7QnorceSvdR5wvgCc
cv8bK+Hf4rEj0Ijny/9PwJVSa6CV+SrlGAH9mwzsaMq7HlJIKCKYN4giRoFh1m2C6lvX6HNmRFft
QWi6dzgMcIg54l1Nxhih69ksbQt1/irShlFN7EwhM9MB1xvpyxCcQuK279WUiGM8EodUs54r0uEi
OKR5ah2hJ+iDAxEeSdcyMSeZYbAh3OifoD+PQFsacYn0RNati72/fmitxQ492R73nmH957Y1x3OS
KZJtA01dB3k6s5Lxibkr4YKK8O80EfgycEAx1iLA8BTnyBGTESATOI73iMeR2tQ3YxtKJ3G2po1n
SnlTYUz3VGBhjBJ/oBPJYDDxc9CsKm4mSRbgbKMApjTrhDuH1useMobuSulqVxaYQ6phnk4a/umK
TzV4mucQYyvn8oFwu/c1VGP40AeDOhZoX+swbLneZV+NJ2uYo5MgVfdjDxFKgSzHwywKb+3Nmjh0
4odPU+omVxKv88kiD3aW5ZRAmOumeJ1ZMSo1tsoPYruwtk3rX1fh09w0rCA65EHYE1DwgCinhoFh
bMrChYfWfpBTRA+UdJHrzmNldlAN2TXmKboSGAxpsXxl77wCz6Umlo5iHhTT1ZEucCKPwv0kbcLk
j3M+QeiPq74GxSvtHz23xlFNdfCU51rv+DDY8JN1rnP0+wmTTKjM5OQ4zCNZyy4aOODFkOM7zfL0
WxvlRDQJEuB6HKp4OzlaMIQykAACa+7xJWBJ28V4326OV3A/JAiSrwm9JEhMAWfTt7Pux9c17Xwh
PGqccfLQSXVpFG9VGBv+ilKL5QhTaukHv9dJeOwL3Eg4y/A3NTCNiMRjlT12ZZKPt75OQgc0pTvG
5EbtgCFTidU0MfzFgeQsVv9mCtE0UR1SYlizYbL/hNORhj71UcVYkazdKmX6P0pixzkJUqbh+uLM
NkJZBvFwbcyBuw3rYB5vM9rGU4htd22JSWCpiBK16xNvrPaCI3NTRS2Cc8jRVOlKPzmOdt8K3yif
St/IXgKJLIORotyXo7a/RJ3LVZWm6b5hJ9LNge+8jTSaVOkw25XRSN3CQ+l+DPD1XooZgJ2eQ1gx
uva+FfbnaFX2beWA5Jhlt++4GIEpmH66SWXdbB2fDjWs0jp88Jy2uGgRwxlp2ba4dmtvWuN5WPYe
BCmZFZL1HdYxDrRxRrdRvlO9W9ItXnIaH8L2JdEzbZIDIRpwGY1A4FKEG9PUU7m1etIWJPhcECma
RdDY2GGBif4XYo3/p4RdPkKwheYhtX2VAWm+vO6zFeMuua08X6x1ouqVW5v1XsaheCOUMu35MBf+
BwV+U2CQWYcg3VfkSpETUq/lUAr+mjCAXoqeuuqNJrt2DXnPB0X3eleuq6dtGoAG02DTdzJy3LtV
sWiQGiR/DExQ6SSY9bPC4cc82CPrGitsHDsyK3my9bBR7mFmmV8RZ881Kkknuo5qUFKhF33ZeIg2
kjH+abBBpbcCDT9Gn6WIrvy74en0arW+QRTeLM6mk7iPTaahJhGN3MsBkwZ6E8QLioLmmCWG/RyP
bAkVrch3NvOltyrPElzvSV/sVYKyYxtGczGI1GWroCQ1N5CN/3M9I/iv7xVkE9JTwUU5Cuw+AeiN
9lizxIp3zl3YancT/g064Biz7nWCydlm+aazc/nP64XxRJYBhnvq9ptEIJW6KB3ewY8qktKOU9Q8
j0Ti7JnWxukpNnY4rq0NED0MzHUtD/GIebMWcFLsmoimhaCws0j3buLZhFcgKr0fvCj/TbiUduyd
RcWBc7V2PQWuzCP4YBAkhS5aNkawaS0mW8RX5Kb2cZGFccYMxbIRNpYRjDuqHqzL4DRk+eL2Qwa9
uovWi/uD71bTfYqn6pBpnBkHP4WoB4meMaKp4SbMQ0iM0x1UuwejNmxVEiUPYdJYfyA4CJKmif3k
izl6BA1QE8ms8r0zeAbKcT92Bz01wOtCumdcHcvaeTb3zN2PlF1W7GqaYht3Y++d8CGWl9lrUX0r
FxR6WjOFq6fu1DkJrZtkGJc49s+UDd0RKhfluMOwkT0zzsG2O+bDFRTVLJ3zvTGAOnUZYt7zidzb
mot9ySuOwXOtgq8UT+7iORHPKZoKKIxyZsagR2eTtIZ7q1OC/HzJgF762drINPTwyeo/uw/ykzZM
ccGPKz7SyYP/SAtK3VemdAWrhDD3jk2c9cZyimCTRMu8f4jc1yl0+xd7mF9lIbJrYwwdUy4v37ZO
6qMUQRzdxI3fvgSpz7zHV328gRI4PJSjQXTHPC+1CrLo8NEFDGmtAQuDSTeSNoDqWB4wGQsAh3jW
KJ7K5E0Kf9uAuw/KCgR4COLP/q1VQ8fl49xjmTeV9DLhTuM320gRJCUm95RnjYsrUmLnzj3xfa+n
nS036I9EeyK73vBc7bBKMvoLJH8UmrHd9h8Ww30eVfiMbfadRuNXz4qHyRnMlTOLlUGVkJCB9EEo
QeN11rMEv9W7YqPj5h5HycVh8oQ9mjvmmfwI2DRzzfu2tjzvEGT1yTPax64J+bhgkEwG3WCzy9r6
pwqiO0sNyeK1ZMn8dd6p30SStqrir9D22bSg501MPoOjiuYpZHeBCwyFjOampTctFPDofLSep5bR
eDiaRNSiZyZthzkLSm5GFlDU41GxLKI3Ywzv81awrSLiocwddvlOOx0lZzFOZzaJ71Lo6uQQ741/
HRP2JeifEqj1PMZ306xx4TQX0b/3xTstyjlPgk2aMAMtvNMsMRWmBVI8kD4suwjBdT8tVuLhxRgn
Gg1VW7spbUmygGpdzY3THBvHtx9oCnLox1Hvryclq8s4sw0kY9qmKSLxxPZR7D/MZY0wExV2voss
w9y1ppg3aFHA2lrP/Oc4trqnJlWtUEtZSnB0pSPICl3Zpee8zVnmALSVGDA8C/BX5KSbpJ7uoOvS
g+/4LfGeNHyqXFHTlSVYm7IKjIXsJ6yivNmrqq3aj8JhTUNHtXu0im665oPqvl0buTiX2fw4u4YC
Ne3YkP8F0spkiPoWOUV10WxUehxBV+Fq61BquhKDtnRV9or1HZCWO8+vsa16fFdj/RBpN90TrAt3
hmHUhw4IxiovIRI2CwGicqSFHbZM/5Ii73bortPab9nolXaA3EM5cIVJkqczzgcbPGzvrZipfQlP
c8hC6c52Rjvj9NBhK04ZGz62gN7kjl1Uy8IAqY5+1XcEIhtzDxPWQLQjjRTbsPRiWO9n1wcu5HqF
c2qiMhJEyWGUp44XHOI8L3alRPTuh6B6cgZ35O1II+cLsgFLQqwit7/Q2c0NOLKIgSyIu9m2/6rB
0QdAJf4a/ZuwR+HitwnKgXu7U5sBBiXUE89FVBmJBOJVxYbpxbs2jRhMKiZxewf86oqyClKJXXYr
w+s/tYXuZJB42/qJIvkNzoQSnycLTqdhrpn9xru+SAFJssZ0lZZooLnRDzAnyLSpsMmOvmxgZORu
RGGTJOOMaX0kzNBF87yVwmuPBKW9K7up3I+0L/Lvkud/V3RMQRMM3W+Dj7jF33j+CMF8k4FWAyTr
ZKq2ejZ+VJNnnBztrwltYJOS0wb4buGGytt7UfrmtmowxAbKrLeVwUxZ9uYPKmG7xiXcbmfpFUc/
dzGoNJW78TG73oDhpgd7FOwSEYkg7lyU70Su5GNXDWijnLLHLpewoQ2mV0UQh2fBtfjdp6Je5xOW
BZzJkNH91KnwAkMGjvDcrFqnFefQptQzkhz71FRVj0rn1lvTcV1YIXY7mYh/oqrKJwfuGvtgco89
HjpeK9cWSO1CvzBFaI+CQTE7A2g+tZOpnSVsg74BsJIXVRggA6ff9dOgN4KY3UWSY9xEPSFDzU1y
JuuPHa8jWmmaoFrq2B6uPM0505mMPRZEkIZTK+PiF2JecR+0rNfWGLkULk64z+J+fJqTDBDKEMWb
UZVYKSX+qcKvyvVoU5nJuCm3ofIIzYpGPKuxSonn97U+k7DEaMYC1zXMPL3vWzYEdb0ttzpiZmv1
5sRPMF+fJ3e+W1lm/AvavN0PSd1dWpbB7JhRiluY5vi36Q7OAA5w6DhMD4I+6G/0c/aLhQF4G8cN
jsacL6MxdfRlFGX5NnaRvgFyNJ9Uxa3gSUmc1iI+cesmbW/I2xpPZVj7G1vGuPYCEHlkTEh9OA3l
TWVMR4mWuzHreTxNeaJAuWLP0VH3kQVd7UD0ZfKS+BgO+SZDe2tmmSZSZ2i1yiaZ3ayuK6552JbL
Kan2TZUsLhSzWQch23IKf6DOI9akniRf63WY4v6vEQ7POjbw4s0VyL+d7gDEYLtYkySxQGzOTQO3
SlivTLjlLurlt6SIO3WAfc/E/EkGGcAJjBLyIQi0fFsaFWEkhyROkviUDsVB1SFtCn5fykpSEttQ
NzsUJQLFL1E37tzIOmf+9D25/LWkTyFb2r+p37/ZfFCh6tc2oBpIgtuZ2TbbvPZ1WMD9cfbLPwd+
wsvoHhL3SzUe60KrT4QXJF7sJlMtXvF7bIowWLfqOiq9rQAPYOP3sgQsTk2qTKP4TVdjLqAXBBvC
Nogw8jyiD4EJWE1cfa6PTp+PvBj6YflRTniCE3zSqSX7PaBSnKmyOIkoedV1fs0jDFeWJT4jdgP1
oX1JuGEUZKC5QSN1cPYaYpu34yaDc7uKZHOpOLL7QD9D8tjJoMTpHB3mOH+e+AVZ1p9Mm+pVtcGw
agmc10mCO8BBIDCaO362eYRNNTiYgsIzjJI1AsuacvqWGNansDjz8fq6aUMUhWwslS4HJ9vH6t+s
lsh0LC0axTY1810I4nJjCPXMWIWRNTSH3oZGdK1lv7aSa935e9CIqH7Bcyh77M3Z0UoA47f4aGCF
ty3b+BRpvuURSgi2mkXyY0Co3AS4xaNw/k00oP7AXo/QjlEMMG/0GTGxeWM6ULZm0Ild+zbMdxdG
E/PNd6PgcihuqTlsTTt8szSTmDk7GLY41CI6GUlwqEdyFGy15rLQz2zm0Ud+dLz+I+c7LvivDTVW
+ywBhLc8dxG1X+oIWEcBqSDvbE/TjjIAw+pvF/5U1ruaxw14XPxUiz86/c8N71iWLngK2eYhgEfi
SfEsa8VTlDtAfZuhPs8CXW0BrwI6JNYECwwqxiqw+UtEKdEJvZ0JaC6PYSK85zEdd5l8yuF2Jjzh
vtke/Sn99gsBS5uadeBAfJ/UtxE1q9H8yFAoBV8uq2UuLtsFwBVino0Qezh7HCM6d4x7J11AgeXk
xp0mk7vm2RhLeeFP8vjZzphXQY2bedDkdy32J+ALHTBle8EWlPTWBffgxunVJ0+OWgIJ2QkFymG/
xBKrXdBjkkhV++r3+TNX3Fb1eluT0JkjdQt0jcei5uFYkvd+diNRRbGerZn8d+lnaJibqZ4ECE9a
iQHeWHcfhuQtHnrWMch/BBWPUD3e/Sq1OGcET7+3EXiIFBZwXtjBlwcv7x8X/1s8YFBlBb3K1S41
xr0ZSTwCrJwZ5YJMMtZD7H9mQ/2lauNFmlO3HXr3bXkiER5JePKvTtJ8kMBwYazvAzc9id53jjVm
qCafnnvvuY3fBRSJVUxu2ay7d3NZuznCdYtwjj3oekGwtMUrO3HZDJCwazNamIOEEIPN7GKzGzzY
8lPFWUtUZhRYU0lweLuR15hY/HROBjKsrFOhQAvCR6imxtluLdbyyOChhSLk2ymPVJqyKdp+bbPo
NmncO9wCuzItMN0Wt2p5PmsjvNCHmZvS5owd5UhojBBSkzrHoGerdVtjX3XoV5YHwZrdh3weP9j7
d7AXQ08uATEYXb1YhfIF6IHzh9jm8jSk6bB3NFQkUJ/53F9rx8NLMzIZrXC8b5SK8V82BWOjoldf
fRNYj5TP0yG23JJ4YdJeRKQLqjdaMzOgq4hcqOFB+NxRJ1Uz8vwCL4WzQQIGs7kcKm5Y23yL2TfD
EtLemLa5FQHNA27ONkDs+8rtX8HwXKB5n6w5giXa7PsJGImWJ+xblGh+h+KWj6z3I0WNIIzsSJfD
A68fiiR/h54GZj5py12Rcg4WsUH9XD8GE5n7AgjERhKWWbvMjfdV5FybdqnbY7wJfOIvUU9egL1c
1C3dOlHqNzZHlkYgAPLs6SHY8dkQTNb93uvwBlqF+8jyZPo6CNnsjcFkH0fpiejPM2sMVmz5e1YR
C6jYBoAb48808M8ndXblXiGwaF0aF+g2oBCLAYWLu5JOmeUHaM9+hwVvdpkY0KD2TmqsXZLl7NMZ
P5nI/7geuxJDEBisu1Pd2l9uR4VrccVemr+et186yHSBscSlTBzYwfZ/LJ3HcuPItkW/CBFAwk/p
PSlREqmaIGSqYRPef/1bWfeNqrtKBgQSmcfss7Y2VmwU/WYMB+REvUP9JPqAQKAtR5mwoOvPgJo/
CKBDMSHO7IDo1ewHXeoeMTzYplZ0CvXgSmXnlUST0pknilWXhudwdDZe1TzmhDvWTy1SmKFYV+wY
hZ4na0aaf2CInOhXrGYeYY2/CfWdQzY21D7F0SCUhj70NFPCDqkfBx/nPSzDqIUxSoQPBErbPD47
Q//wZx0LpdZkCeESmEhU6xqlxaSje6BQL/YIf4BdbTQwIhibJlw2nn8XwJDrBPNM32/CdcGuAcfD
50QvR6ybDArTU3hXHwIkv1I0DT+TqR9JzVmKGUQDQttxT7YIDqDwtqLvXoJ+PEkuP69xSUItvQq9
4R632itomXhlBRPchoE4VgvFQlqA8TTmOv0CfX5uU19hzwuBOpMkM3GfU0HzA1wnagQZ2BKBm08Y
o102s8VEfP/WuVRRczafvgei5TtXO6XPBHSQN7vogcyFZB1l/VaWYFvnUHvzKgRlNkqJPhzwYEn7
n9ih068b/hrzPPxSHIi1gazOVEZBi04Iaqsg3lqa8YIv4HukuFccd9uoRBwsjWoJxbKlE9WdTWTs
jk5CVNXDZgT1ZWra0+ompOetu804QiNym7qnjiFMNNVVyBBHk950ajGSHS7BxBzLzS0VVNxGi3da
Rzury388rzu65OG94atQjy2A/N1c2o2bonu0jqxaicFffpOoOZbDPFRnrx7Euq+Ycm+EUVMZNKe1
p7SGnh8+e226TLlHW2r+WwoSwnGe5aVCNWgRH6ZMRWJ1eEsZbvWymuEujo/SSb5wVmj+dKi9j2Ex
fdY4qt6osLtMTRoX4bS3RNbOwTIr/1PGQ/AmcgtMkx8i3QzR7QAK5xMFBEiWiKABBKhzO69F6xjd
gglsd0dnzrMYfNGQBtFcNroYgarvvU4hPlwzgzxr1+uMRYXjGPRkMvIICnh9tqVTbei4FADc+Q6c
WA+ZlYBysnCcNCtezPmYGcqYBaXawo+YapIW7dCcYRvPU8Q7wjeKx5VAFwgiUZ0edPMQxADe6UW7
DOYBNLIngWvo4tLTJlsHPBGMOpcIatYkhNEC+1NaG05ubqzU/w/JpbsMLTOnJTCdqE+8h7OOidGc
84lsZkIgRzwLpgfq1vyoQSDEYdOhMJe/QTx8syFFNzsSr07lf+D/+kodeuc4wtzMPnDsPjLvUWCA
BjBWlW++ZJBZaGnsrMoHV4p6d0JU2IaBtshwMtqCgNfOuehG5rDQXBsMBbA6+yq+Ud3oVvWYo5Og
2SBA4mPDQonYD7czt9300dAnqLWWtu39QT//5tnNi5ychyr+htgySijxjGbD8ExkepYUz6t4PsRc
m20Ob33c6wtIIJix6LHiTxi3yVLoL7995KkfUmxDStUOHHgJdVEzTbZgh6jC53ASemZpPITweREf
zMAkFo/eqSk4zMVO+rrVPReGUv4qJhsYhQafotU7GhyAl3iw8g53PIdpNdKaLnhb62gXjNa+bGLS
Bm9a662Vr6l5v8RG9YIe2dv7/QDspQJbAgSFZxT/xHPwJ/ftP5WHWryqzkOZ36yxP4UOCj+rz3bh
bNxdT3RfZmy9QdJbKx2p7ZXtnkohWYF36eX0OtRY2Bp42pmT9l0HTf/im164GrT0Uqb1i5u5IPc1
sibcVxLtJcn0YRHTg/XTjPwTC8vtDPbf0oZLauvlrhG0ueJ/XzRh02mHSb1n6yYliHdOHyNN7hBo
mXNTrGTlJbuxUzDujD5pGY5rrBwoHnUNDdKR8ScMgrvuw43iBkCiC3Y9/zAG/4EQaz0VwXtRIRlk
X/9wTHlDBnBoonDfJeMZ3fpxmv0LnYIvs+Dl6HprM8vpgbDlW6e8saE7f6Got2K026ZXlUDDQZTn
pcY6BXE7W/YhIqtt0NbGOUEMFXHaukvLN6GukZXGeLvYqrRhmMZb3RBvVTii+vMqT21fmVxvGcPP
V5OTYHqGz5GwQ/RjOr2YcHbfGGL8zzWJ5c1gyYo7uBkifCh0Ny1xSIU1aIEj7Syq8BHIAZ3eqtOk
dOKtJ9ZOB32kuz176caPyKX97kyN7uyn0d4TM+k9AuCwm6CPWVhAhf0vVRlIC/HdstIjwpI/EaNL
q6LOn9UI/4ksQMoCFoqo6OaZ4Go5IsBg/KcXmF4t/MyZlqOOdr+0wco70tV34dRikDC39q61lI29
Y0C9wUAK8VWWU1Doqd1nPr2motA2gvmLDe1IhEWEsJdCy3UAJwFkOidQdSlTn1A/0AuOB70CE5sL
UuWK254jG9o7/9LUxPVowNG+eooUAG4Icg5Fhj90L8jA5IUue8jIVC3rjeuEza5P3YRZKBh8yyGI
9e/aLhgd6yLNuXG65888T13EF6jiOpzIEdMoQFNR4H2cWHazHFPf2jAcCUgVG5eR58KxUM4WzPkg
6JZoslFNmin1LRsut2O4XbaMULmsU1+PLlEzGlT+WvFaxbW2jboYprgzunu7ByAvJ+LDqPfcwxC0
KIYKPTvp8H92bDfmOnB8tE79XGzRdsg1Qlb7NOcajBLLJFgaVCdCA9SPxau7mfMIALtV182KH1/i
2esxwWiL+IhVzrDCw4PyRDPaDH1ExbNsK/Y+kNvE0p12sJMJh+UWNw3lz7y16xDcs+sBGnI66dCz
nPut5tDuBWCO4pDO9CbKo/lWtLx5nRaiCPVt7aU12ZMo3dSsJ6Nd+7DU1rKiM9Yb1NDpQkRrYfa4
cZps1OYAWsRIMofxMqsC9VIn16HqfwXYAlZX4uycUAusVQPh8u4ogkIF9WChUblbd1PWH0tLeCep
DQgvMi+/jnOutnGLokY0eyWQc1CrC9KU5Dk6jbdlr2m3U+LP6w7JJux8On1Gwlnq1kG2DXX/r815
pCZ2c15LFzYHevAJfkj0ZdGbWJS1edIDEwAavSzepoImxBisU9Xuan0SYHsvqZhpbHcQJM/Sa35a
MiI0Af5/ZljCX3XqneM7n+2QHNohPcQmduYURTcmdTRf1lA5o+aGamJtD6h04Vfg8WgwUhOI+Cnr
1lrkQbP2QDSmmrhZXfU7i5oZZyYaFoMaTiwDNSQDcY9lzMwIYD9dt48p2BzkuzEG7d2niVZYDXSt
6ni2DnrvEtN13fvUdSMKZNxqtOhUuMrjpqTVxb1AsrrKJqb61UBGAbcX9f0Bvviqtq3HWCXLwZjv
sSggDkRbgaFF1dGttes36M5/OxttVFSRgrYqKpHhyZn8U4pBqFFq5yFRZUR5Mo1g35TFd9QMFdpJ
eZji5DYmVEVr5xVW03XojM9mHl+73mG8n6Q0xVipjZ1hYTfalxpMcaf4LqgGRWZxTWfr6pY2Wpn0
s2Uyr9W8rdVUF0HNrgI7g1dUdJogLnE2Mi4YgwCPqhfbMS9lbzC7LtJnk9I4AgAFw/BELfBNhwvs
DsJdiCzazvZwGFIYAvpc0FzU6n1Ym68iFxt3Ts/q/+2YfFKAvk+HkErSdA49jFNQV39nXbMJ3eHq
6/rZKWuWQflZKcZJK8cPT/anwm98ZX+kA1nP/S3dEGpiLTOS3XxA53ZAVEKzuf/DpMgmz+Qeic2l
cvStidx445uS9rO8Iuu+CspbDqIitGLwc4owebFi59ZU8834N/gyXHDsrI9N0vkkutqJcJTZ4oo6
3D+WR1whI6qR8VuZ8zbb+H7w4tF7wnyQnhN6uqBq7+GUun8ovtCLitLsPKDT8jqwbkHlfBqFsRf5
BB7KIFpZMCHlvTmM5XBxELZn6Vwa2nM4joRw3hLOPSMv/t3aDsGgJTJgIzCjBtwno5gYRw4TnTF3
BlLQwm0zCbsJrVv6rpTMjYxWbGj5L4IKGu6smIu7CUbhMGBtLWeElKFaR47IXTRClBDXHgSX3RHd
AQWgdvgDyeQOKhMrbydgO1ZCllI3NwbxB5T41RBjDeZn8tkX7lJ4/TaDKKLoWR6zt3b5PaCXg/kM
MTdsl6rSnDaeOPVCh+qPQa4qLNShni5taxq37QiagiHYmMpmb03rHCplTVzD8CaWGpRygZBDfT3Q
Yvj0Rw1OFZPIZbrmgNkkJvDrADlNYB4MjNrpqx9aDfORyTIXHUWejNbXsQqNdd1HDzyklxOYA84E
joSOrM9QVuLvXTl7DG3TmzXs9O/Iag7YiFsDDFkmKc0U5ps0wNPKKd+pcQg5Okj3I+V7UsVwGgac
gWRP+EAURSKgqWhTzz+FTG42rWIGMOle2QgL65Q2WeDKcxExGzS3hx6+DVH1DDQ3g6hhWgwZBeWp
ZmxmHuMfu5BHVSOZJ3FmWOTlXyMZXO7abNyr7mPCHTKW4vd1vEV0vZkDzs6KqmYt5pUeoPVuYzJ/
SkN2CeIAYMwyMBhOsERw97NpbZfztZY9HM5shIaoRMrzpTDDFarCPzPaFzNjVl0yMNATKGTyI++z
g7quKIjA/3xQvD5zhKy8LH0PEOuHI+QuyyOKA+XP3yc2sYFu3VKpXH6p9Hv+1pPtJe3zSyg8cl7A
EVqy1wuVrU5rTrR1ZTHOSsHqH5fGSFet7hKpY5iLwCfQT6nRQt/RwhTDjnqVMApRmT7muPR+kyhe
iTlAGOntwtTd2aRKIVJwTF2VHt158Xr9UKXeS2kbGwaKULsKk7EIq30pBX71iXFscA2d22ifBYKe
G16GgJeHK5oWWBGZt7QkWWLkT48kGSnz2t7RRQG2mErrI2fuZzFJxibNaWkwvq1WKPMGy47rH0AW
6gWTNqzsYJjXWfhRcND1wl4LXlsSXQTB8iOzGCdNUcMYdQYx3ts6hmftvDYCA2jViBIYfIkIv/TS
3AOFukWAYIfG++xRA5HfvmEQpXzu2ZJxjh+dBwjjqyPLXyh4DBaz3NWrIoXD5Dq22AFzNrgw9bKY
r3qs9jFv3shak79MtWl8LXNgSYwOtqQw74w4S8LtTIkeTGtVtZT98C+hNCP931pv6LLHf3McJani
OUvm8fdSB/VLbz9YGCUI29KmNuuZL53VvBq1eayZOaRsgra9Tungzye/Lq1NzKKo2+KNktnG8omU
5oLhDgu5EEC05dDGD89iGsvt7QOKKTDcKClINEqyiOE9sMhViRctth5gLG29pxO30Yf8gQgCgFeC
8/EQJF+jG7OcWnzOaEiyuaPUr7L4DiNhJ7F2BS7mvQdRdTIwE0ld6UCJb7/crmeYGar72jRCPuWY
/238ycZ/Z4hWuZkyHc5g+mbwh5cqp8JCeKSOWN7i6gv63knI6T3VnZtnU7alHpzBPOee20bx7rfB
aZjlZ2fr40LNAI9hhEuIdfUpULWe8do0DkbyvrMv21xRmUbM2pGTaf0NkM1rUTe/BYVRjdNzgUP1
vVDGk5p3kYm7LWZO0jITL3bVXv0yeo7UYHcOsvkbFQobjS90Td9khNyl7Dmy48mKhoOcLtowo9UI
XJNqMkqwvPgK3WSbVTQaod8iBmd+kopwkRt7vwKm7uX+e4toe+G4yhup0csX4cXBJdSYkSTrH899
SQLVSnslEBANyF5YcTlhpRusCCKWNKx3hRWiREHS0VPCAIYRj9bOVWHgUOchakuXHhtuTCdq42Kb
DVH0Su9nJtz37PQKqsqmmgx4KXfN6Ulii2NH1IbDXQyCMmwvoZ2UZQK9Aw4vPVdtwEnQbs56PX9W
DorVcUxNKAOcYVhS7VkUQIzKJ0G+oPshtM04UIPV6LB5frqN3Omzq0pksMPwRn/jXXOjEPQLNNSe
dK8cXNLFUEMH5FwyHFMXWpt/C8td9bpJEaK59n5MJ5UZC5O0mjLOJS6rc9nglOB0F5/iyoIwcCe6
/gUFbrHsGGFw6yFf1UgqCEl+04aZVSI8lFCvrZQHDdQ/40WRc28tjVstxWS+zmgKjki3JkWbst7L
EEJ4Tf1l1/FZ/1qFTVurS3xa7agp0fvbiK7IMxPo0dLeMq2e//GwRHg4koiF0jzTW49C9gzSNBGF
zAyrUwZvnN8qDF9zWAMgJ78dSGDSodMbjzcERoooNZ7xB/1gvPcV09HXGkJAGOA2aBTe1WkMA0+A
jrQemOuV2qRx6yaciOJCqdvQ4FZD7/FmTcg2+GFo8/fdrO2w6KSEh7l2lTQbo4b2b6KqQatBl8sv
qE80O28ezhUBuEaWRRrYk7PS3MWMnCMo76FVmO3eIlRpRP3DWAamNuUu1NLTQLpPgn/yFEGkQBMl
W+KbsIMqMyDCOg1V2tBtIVZiRmjc2YERvAYMM5Fb4O3jFMdCzO52KpON1yPIy3wzWQm8B6PSPrSy
iX6sGRN5MVV3kcQvca3KIdSTW5KXVUGPFUG9V/ywh3zQ8UBcZJjzcaqR+kx51m+ABgcGkVJ5iJsJ
6FIOILHO9oXt+wwy5CWa2VpLPxR4gj4YismedaEnMZwUhtfgEqOatoByE+jFPd4zxP/wFNfmNH1a
dnFie9v5mH7D5Nq7c3Lrs3iTdN2VyamVG4n+ADa7gu4KPyjO7HWCyfwKKoq2oCQRcdzTLyGrF6Qc
RBE7Y6Tda4/TrQmpOSUZAm3aK/RgGitkqrtHh3GOx/NgFelblCf0rpz+Z0bks6MepSrGxVUP2r1o
69+wie9eRVSCLGaTIfJP+c2+Ve97V77Q0N1PEjXB0KfNHw8fPWJHqHQDrd1erJhouDaWsoaLqcp5
p8JKnp1WnO0h5n46myAzn7Zs7pPi/wRs9SAPVukwXq1Q24FzOIKl27pNf2zGdEex960NUepBc8pg
qylC9tAo0WhMwFywT6syXZG8k50z6+UtZwmeo8X9ziAol6XyHaCX1nfAgtrTXBTr2qFAl9bvuKqs
jMT9zzBtpN/zSWuYtYpTumlJmqPFwMiCaUZsRnDLkBHGGA2nvamzCKxVj+y8MBV/J7eYd2WUE4Ws
/bcy2kG5z2K4hMxpweDeQMLqqQnH0sWkqrrFXKFw0Pe6aHXHkaJqXg8LFxDxLMDSxoBVfR9GfNAN
P1VVXtFJOauZAeS6GbZYPRASqdJWmYRrxyOGHQbuijZswSs/lE5mnJpLabVyWTnterTQBEVMiC/M
Uexq7DZSLd3pM6XMSkkY5l0vmGC0FcMkrJibyAHOlbRzm1ijx2Fap4pFqZjZK0+HBuYzJ0FnfznB
/Ja088whPNJJ2xoKB58xLbVlggPvhhLABRBlDFjUDuHUiFWJPFHBNFfo2HiiuaO3TjAiZMJyYXY9
PkWx9x/SHmL0KWKytppPvUkJtjYr+tqZcRvJmZK5GRiTBSmS2to+cmt1481n1UJhMfh4UbceLEhG
QOMTG2qBmAmWguckhotpM2Okrsnho84lc/mRBj9J3FjF3QKRFjAj6TO4KRtwCFTPtaB+mzHl3Iow
gIUTNvSpJLctHP+rmGmsa3tbdzjUMaIHiXqHrngd6f43M0QPNm50dD2nZYkgqvQAfIT9u+kaV7ce
30s6V/Y4PouUoyv3Hx6DZ7Di71lNDjlYxLCiYmSqSar5NRpB2UxDi6xnrrofHQj2p5Smf8h6EW6M
yf9y8+anQPlHQsSW1nfpfraKIx4+3IxkwzQtc7Du1eCTpWK+TaDzEk2nJtv/qE+T0A3Nm5lZ8vyc
VdG+cFOOojm8xXo9wqjvjupRTqi18vmfOTirV5xLOW99XkZfdxkTal4BB9Lj0japrpplZoBrXbif
A2WNpOkWyNX2AbH+CVDsRBkIXwo57sLOPtbYMQkZr21L+wjNZKteiMFHkMOuhxrh7OTzE8ovb1En
tv7oo3cxLpNaW6y6DBWcR5whm+IxquyiKjzODJw/tXje0YhDWeut6haO6r0CARtLRJtnj8H/ocDQ
ITf/AFQ7it665d2+49WRe/ScCFGwiK3jJQP6y8q4jwOXGu/VIrYMxNn6dCloYVj/JeW9SeJjSgU0
IQ9NQbJ4QcmKQtHF7w5M8Bm2IPhAbMsUI7+ca8gZgusvcbBTwnaPiIz5Slrm7gXd/jJHRZZSdol5
aZyWHY4erI1ggVCabS594TLrnCYtY3jtxtDk3mqmdVl9pgjHBwQGrvExOI/G+uH3GWW5mQZKw1wr
ry3VaogPKGGovTgnXAjWVoJ5MFoIvsMGqe0m0GSoTrtmvOxtHQ1Ev4x1Cd/uzgU7waUBNMEsS0kl
0sZBEHsUJ1zycbhQJvI6Mre2/w2LRwqGjz8KOD584zwaiCCZi3Mg6rqvU/7LpWcItehdQ7HxlAZn
aRvjYubDTiTGHhXRKt90bvMXbLxg/jHfGwxAqQXeYQVohuE5Ulmfu8/zZGsCTo4r/DPtW+RTuo9/
LCbHmCBjsy66fc4+pn6ipjGkVTtfYbDzGX8dxT4OXTKmCBEUia1x5y6MTJxHOGH16dklSOS7Q1at
ZIfmH7ijUDSZbn8O+biquxJn0r8z7RJPuosJ1JozfPr0eMeJDel/D4xFo0trqx5Kx5HFkkRy+zoT
lVTOFzadHjdC7tUmxDdUxP4aNDD16MPkPRfzX/5WVOJi0g3orHQ3o1kTam4L+3TvNDS/ijrlALKx
Oe8dcrQJ1rBnYiSpSrHTQd0ZtZj88mEgIAPgqX4PbwOrV4LQRn+w6F2xGFM4CxO9NboY3AU8w7Ze
MTHpcB/GnyiHiJs7K9ag1r/WktKJWoD46eibpGBApN1UjGDgNbLi4wbCQvUoKSG/m/a7jS7Nqb88
SGsG4UevPZOQJqHYVfP7AJsSFd0+giTSFsBlxMkFX2xlhFeY4v3/hfbjJom+WfUTGzT8C833FaWF
ggAZkwM+Amad6XzQBlbfYXUmPQrUnRihQKg8cM2zm7xZXrBj4gp4xd7W4uOMpzoBgTqPqsjcGsh/
+aVKtsqIDx4Z2CuF0Z1fVrcepSega7Ri+d62QUtK/C0iJguMYmXVXwm9ItY016eeOmUtpnXl3mCj
oPd+qpk+wXlsp7njIa8wWWxIKZQupwOAI6Zv3wEqHDIE7//yTrX59KehEJ4mD25tOje7ykhWRjep
KwxHfZ8arxFrw/XKNU2RtXpV294/WNkjaS6sTq4CutmZC1Cvm1q8wysuT0f+gnb7suT1GtkOPD2i
jPdWgIjlO2KoSf3wINolG/XWUecsWFjcOEG8m4MCKDDhmG+YtTAHXU6L2XlDg9PPGBG7gNlQZc/W
hrc8Y7tkb6isH/XLeyU+UkwNfu+Y/zYQelAJANjVjxlUy1o014wbQrv4wdNAQ7M2GTxjkcdfLWqU
wgXxZVx9eefaI0ZyMDBdz06wd+O8ucCR2dKnrhbcF1J1inutcy2S9AtfPdpKIRkmPh4f6NT2Exo6
tRsz0Xcg/+Q8nj8n09lxK1NTP+Uqv5QUpgOY5GYYPGmY1HF3KdHwRtq8sqW951lwt6bYOITIHQP2
67jLVpSAGYfvSJw/+PATt3bwnvjSLEaSU9pYG6TVqyl4qfFg7ftoF3KS6BQVB7i200gMyCuXlz8g
9xb4B699wQnCc2N82AKs2XKvuvTcmZ/qKfStPHgCm2cCt7iJblGBz1yu0avhw+nlUW3ubY2AAj10
W+lQds2tZou9NebXcDLVxqh17QetfyR0MQVrhqXCdN3ZxYpFArZiLew9to84ccgvnvw/tFm3H+LW
RWEM45C3qGfDj96Ebr85/A2X6pbKUU8++RAx18PX+DU4U1SsrtNAOXKOI/lRhHx3ICcqMNx0200K
pzge03XsP8IY8+kOI6KZ6gZKgi2VaIplAaxLQKsheEUVyqr3oQAmxEKtRHHrPaChiKnUscIk7tJq
N5w4qY9K0UECKOjetpuSzlXJ8TH2d9oBp7jJFlrzwJJI7RNy73j22iWMMKNLD0GjRqGam76yLjry
r2rB4C+/gG/EG7qynI+MAL5V8mKGOrOk+NHo89QUoF2j27I2kO948j4xKMJGFkXGFmrfKghcQt9q
hSXXytT8nzm08K+iYJMTHcSZ3BlV+aK+oOiqBTuuo6fbFBl3cE2ZZPMYciV93NNJ3nU1oE6jOFtk
BpycI+PL6pzgSg2SBw9eR68E1/hIDR2dhdSZ/4PLdIyzHAyho23Yq2VsvIugfdiFfgRX/laI9DGZ
0yu3ygiM5VgHn+rV6CaCaV61kS5XmFfXznDeYC8t2/LaVbxSdGtVHMOdlTraEb4bDAtdLGJXPSHK
b+/w0S8c7bPLCIpGGxIoaiX2FByhzsplNisP6r9YWWGRR69VO2GHsIs5oEeH8b9L783rPjn106Hq
QcfVxqbq9nppvKhF0kG3Qk0JQo9Tu1lg47LjFqgzeiDT0soX9ebM1ZPCE/gA+Mk9GoQktXcGzkUF
NcUsFXstmFeC6Qurw3/aY3+ZpunQzfV/FlroZVTXP5h67erMezVa+yKa6Rj62gp+OmarUFDcofmi
DXVJx/K7DAAiFzibVkK/gdTrySaYVCIqHfFTtxIms4Np4EsgfvXxhMrKPgmBESkOTAdtSp+6H+71
wD4UvXhPHXGNAtdemCmIFUvuB2c6wvvez22x92X8wDNxi4fPjon/WwymI/fTHyq2PCvDfMq8OQII
39ZBsDfZAaiZbSNgHwumnpajl14NS/KhKAXbPuiXXKntWByNBd7PnsbvQefNsaxN2M94akRb15pZ
y4HYQMlb1UZ3cKtwhIcE4YLjMBsrg+wJ88rB18aFG5W/0pVHW6vfRok1kGdV3wO3Ion1tdnirR03
16qSlBv6sz4m/VIT7ZZC5l7HNd2pjG2opiWZ9nlNc3SJ+eTtZmncMyjNKrgc0MDR6Nkxwrw1Wb+y
Y6KWBNnJh4tdf2m4RMfixruti3Ogv9fsm7yyajuO2LQYKm8DuuYfRvXUeWsKnTrxxmyrs4uICBcm
NJrsqmejQE92JlRWMU3T/+rpvOYQ7FlaHvs8DQ92n3dkNFsdswLrhxrOIkfwmFPkqNqzF/xG7YOT
j/NPvTETjSQdDHybvmBNShtOOdAxHOL/MenYK68/d4xe2TgloSk7MJU5egMXaX6VUGOyOmJi69qk
L+qMYcGro0Mruj9z9Jbyi/mp7MRqqUVUT1Eobeb+GaazynJUdbDhqByHT0ZnaHrRlEy6ZWg42wE7
AGN8cqHq7rAVui4Efah5KrLmwrX2raHCU6HSKZ4WI9kJavAMRC/y6+Xc0McXe2IMXAqI7HU9O9o1
oaT8GAHKmBaxYzSfHSKLkaoCu3MhGHOrGjow+k7tthiNrYz2I0chM9m/bNqVy2Xykqo7E+PETKH0
pNF04LlRkaKixDlLQMdP7jlRVddjRvmvzSh4daZSkAUQOFjioH7/wOBiP7Kz+o+cNEmYqCT4GVxG
QPNHNC9+2oJ3+OBlXfnhvOX+5VhttP9hLYUITKVXvfe0Ce4DCeMFsx8VZmYNSG82Vul8q2ONhIHF
w5ciNV7kMmQMiJtSBatQ3HgmHKFophn14OS/uuQbcRJB8vn5389WcZv6vhnJdDGihyc1Es4Hd5Ov
9rOfLkKcROjV8ZSA6C6T7oeFYSZ0JMVephjVOvQYLywBBtnVu6V2fyF2lPePPJjWeKhmUkUCWcWc
WnwSD0Repz1TO9148mbI/3wic35mFN1nevJIAhZUyfB1NXaCVSkh27IKvH5mMzn1nFsBQTjD59su
OfNKkDVXOnwhQSExeuM1SRqw/lCB0dLu6F+tPKinA2ZgQ8qccs4IBeyMnkGV5KZRxeYaVVhIuXMX
Z+1BRaUyTy7jkKzd4LfQgaDhHIHUKRzKc4edLGtgh3vlpWoVwh8vVnQGHBXF/JomLDbnIfSQqbpp
XKltwmRWRbXLVlFk7/iQhkMPlBegi5uD8oFH2Hwk5w3Si8pfQCAuYU2tU/vqOv6nSg5HCb9Ai5Qz
OEMEb4P7oPcEXEE+sJHMtrIwl6337/xT75UOg1f3tEXkovjNJ9TVXFsyJR9qx0D9v0zcb6vzLiS5
tK+ZXSmvCZuAVEudDWHMvkIo9nUoD6k6FGv5APaDHo9eHCsxOZN6+K04+47YJHxarQqYmSFkGoIl
K95vfWR9oCmMgZmTdDEGuzj6HtSz9j6UpTOQfNZO6C5VShh5+TqPu4WfOsxsybtBlQ0uzY32OmIu
Nqd0XVX/7oHP7Q+AJBoeUci+phOwUAm/IJlhFmOW1kvXOS/qmDDa8exm0Q4RwSHik1BgUPGs7bqA
RmhYEzsqw257PFogOVHkXcYExXwsNpTAVi5XlVR7nijvIZuWSqrZWdT2HvTBUv3vQEyTklD43WEE
u8pV8NVwzVbqt6WjsyT34DMyeP1vHYLGW7V+uY4JX2JqD2rjV7tulzb7fzBhfVNYP0beLGeOsQgv
AXYZqf//SlZLjwXFIvdrfc22zJNWL/QYrCrSXIs/eU8j8L4CIURDF6Q37YvfqpKRz11QX1RSuZ7Z
JPgr3o2ZgI2zHBIC0lii14ZKoJO2u6B/VTmAx5sIguNGrMTv4XkXMTpCeVebb84aqY1HytsV8/qo
xZ7qV/YebpRaqHy1YwpkEmok5LPt/tpUVdTLqwsMjrDqKGKFPtiUlLhUyqkidYqj6hayHTrBL2tx
6h9m/65OthpYeEQQzcYWMA/PBcUNfWcC9X9lkexzGggyFAHeuKtKIea00Dw+inBgXASGXla/z/Sy
WkrsKJBVKcAgN1ZnoAc3g0tWyzdRbW5ET1w6mxlXzZPDOoGnNK7rGoV3HJ/VU6ozd6f+zPJ0ldpM
bjwNBgFVcUU9X058MjTKHPUX2OalX0IdpODhIJHs9qrIkbHT6bgFqE3QtPdmYW5Qya+j/s/suADX
mPciieBYiLs3aMgoQdzdOODODXA2oYCnzrySQx0FK5lCBqLgxfHabcaTUDeED1JZn51gXII92k8v
UfpU/6UyFPjkhLgXdUsC53XkkFYHBh9WHd0TIS5r4l/jLreXrDwnv5Pjm855dPmn7i9doq1RNBeD
SEhLI7UsOWPValCXWxObjyKmD5qseU7spNpAMY2XtScwTlp+EMwucLdq46DaFiL0N88WbxMvFQVK
F/pnML00gOr5HKyHIvqaYekMlr4yOCkJBeihIAPfkKin6UZdPiswj7KLZb9L11/wHHPKdFWCcFid
fXW6VhUa9fzUGlUngSqyUQjkK1URTy1iVvb/sXQe25Hj2hL9Iq5F0HOa3knKVMpPuKokFb0FCZqv
vxv93qi6u9SSkgY4OCdiByaTLc3G/3YkLdflXnkcn4fEOOteIb+KzZFU1cWGfhQTCWpSe20ZNmx8
3hf2gtQi5uE9TN741v9fgA1hpTtRkowhlxtGgY7W65CimPQRY1Pd6HqCU7zDt4kgzMjsXW8GTBvQ
5ly7GswTK5VVVJipvgNSzXK2afbUABqmLjKItjpw3VwOd5xdel4b3W1qaJkNR0exbsd7DVUA838N
LY+hHx42SmseLRJHdYNKb6yssxe2G5qkuSR7pdw2HvorvrveV/GprBisY+0Ajcz11/uTHYn5Ra+N
3EA8xGJDwjTZPYX9GRRUOl7UkndeFg+2NS0o+6vqRcKcAO8SIjxVW9O21mE8XO3Regokbn6ts3YD
do1Q1gHgFupxTCA1sQ+rbEhxkaK6Chr0Ub0PSiLAneIWEJ2iNHlRHCn8orqOYa4QUwbZffa8+S2w
VEU4ol8/kiYqD17XPlEc0gRK+9tQxiy9KeVCO+8gUG+zvHyYO9oq2iwBXo+plHsvi/Q4othZqYrJ
jC7g9AM1ufK0gHhkJfEW49PjFCyt/jVvfC6EDo2z9g3dIdWVVD6I4NJxpoEB3DKyxo3vkLVGylQd
0xhMlufCrPAswP9x4/6qG/Mj8wMxGXsWt+sAhsxT8kG/bfrgiP7+n+AQooeM//f180lk+ZNpjC8Y
mAAYDd1bGIafKsDR5NHlT7pvfdAyRHT2svSEMJ9Ggr2f+vwSt/5rBRdjbbqPphQXSPnHia7m5BHA
MLVHl6YD2sPH2K8/G2d8D2VyijO10aW/PrQUFFqBL6/dDA+hn4wToIm9/o9zI0gL8sQ9SWkGdZ68
Jsxe9GpEOXz2WJ494rafGT7fDJMeC8sCUjzAqkndIl2ZspUwwVfkeVeu5wJIPHYYrIBJCpyYkw0/
wQOatqCuJa1nPwWMAatxghUfuy9j2z71IeG1S3EDu3bSt7UeF7SljqYMqodGlI+MbR7J5CZGSB1t
NaX7KDZxQbQUs66j3ZBu5jywBU2b3uusW16WT6qWAClKDs1zroJbbojmO4aBjcveoMtJTw70Yc5B
NqHbXoByg/ANVaoQxnZMgFgZRY150HmTaXYfqT1MBFRYZfBvphMhmzQpMDM8lpLCTTcdp65C9ECz
ZeYA1wfWoSlI58y5k3qvrH0LnVLUPP93TBOTflbWkQTtRI31rDe9QYU0yRQnHLQZ2KnHGXCrU8WC
x2yW2zrH1tJymLQ8c9mSYHSzDfVOTir66QJinKAQg6eEpb0rL/xy6jD2Dh2PGD3H0JIqXBRAaGJ8
6waKPVGEW1DVwKQ4nWbzXwfhPqMygrhAZdx6J07vM6aYuTEuskRVKGjcXu0w2oZGvZ+HxLs2jCvX
Ztm6qNC9kGChgCEjIY1qJHO9Hr2FIYz5aAbqWY3Dqx7nq8q9DRJD9QQTmKKWGR5xMyBz7501aPPJ
sBBdZEHGjAIeD4qV0e5/wtQqsSKgb7ffIbSxiJJhDedSr5lDAAhZlpsQ7VqELUhvSrrdOFa3kVN2
Oo8k0Gqj/PBSU3XD4sUugxxToaOwKYWt4YNONfs+F1r9SRHCMs/GisoMo8KBbb/zBcLq9pzpUpcs
NuDmPDUGTVxUolvqN9Z6IeCO6kA2G2BXvdV7NPUNxcg2oTRUuGUoiJxMD3xwuaIGWiTRESzIXTWh
O7c2ltu8cqivWmhQk2m8mcO0qcNv/YuZ8VtD1cdOOiYvuhsASIQwCvmrOMdVlYvpLCGODy3TLDOe
EPtYs4GS/YzSRJLSiAET5WhP9h0lcBFcB2Q/AGs5wNUrM/F4inaMmtE/geiEBJkv5XOlUfIVe4j+
1gGPZU8oDh9Tj4CwAJ1a5lGRfPchjjgckHWjUffE+ApdJznMCvQPIGT8MnEzGsAJ+q+pQ6ix++G1
5hr6sJoKlWC+SYjGkOu2mukkcBsi8tnox9V85ITum8yoSKufMbpZYAJaprrrjtM8e2CujWcog/Ss
2KNa7XLjmULAMw2Id7cZK2+XNcQYdiSihSuX9g8FivLe9XemdlCIRwnTYncl1qVGCMZRSv+pu/MN
mYp6uEsJmxCXMCUvNCQNyiz9l/HwojcU/eiZPTlwL1QPet/O9J6M20+Z+N+q/FBG6PB9caBhcHKh
x/hef0Yb+8bmPrXxA9+0Zxann408mHcwCpnRk+SezW+Ahjf8QP2hvBKsCpWoPj4lQ0mFr/sRd+3Z
nqLr6E5/YhcxLPColAdNuvOeqWPumFfHZJ/0252DNhte0n5ggy7oUfA9JjoYdo97oaT5Fmoy9/RL
gvFn0YiHoctfjVC9cRKaCrJyCMbjWeZ7hnhDB5gZdNLpdw5bPgW3G73iGtLhm8WjrY8J+lc2M7VH
f4JykC1X+T0R5JzB+ncfqn7MjtpArsBc8h4x0KB416+sbjxXxfTfA0BzJERMwKWlae6o+lWXO6X/
MZnRA0aXS1E3R5ggG339XUNuyxw4PReSTspWX6mwqY4xHk19LpOYJEssW66CR2/g175juF2F9T8P
GuCqd4unheLcY2Lq0sIEQSEA0ucLguDkBRcRupRAfVGw6Z+VAupb14QZOPwQHxCBPhnwysY8pG3r
H/BRHvQEImab63DrRgNqR4yeugSoQYngulqbrLxEFHobzY6vQgPXQHXpypMK6wsS68cpyf87TyKa
2Eoe0Y5mZ+xf0ApQ2k70xTp0rzO3T79m+nnTI7aU/VlPQvUC1MJrHgZJ5DyNP7d19oGF/7UYvnN/
uusropcsvdKZyGsEdTJtslz4e8p5/b+rRp5k1F9oLOl30mtyXmhnp4fdTfPOmCL0q9dOQW7Kkrtf
LYhEyBDvlNTfRz8oMv3bTcYDK+bSzLwpt9yXdJfpyBZbv+a6Menlzsb0CRr6FTEPKH9rWNkTM+rQ
K5EpgWX2CWmmCcLHXqofmAnsX2+K5zeiWaaHc7kAJkDGMd6Wamfyl7quLoIRrgodtczGegDrhHFF
yKrDotlFAIATbOay9J9mNue0BRdQtacCIqAnClpa+I6pjvTLwIvHsYlFlzQmKj7aQYkv7yiTNQwc
NsS8Qv1GZ/lnIbvcq0+gJdD34wNiearN6MiLoS8wzCLiiSEaN016yADelazUte0fRuH+rQpwuS2r
E05rls+sQ7u1eD9tSyiASvY0sXYBb/hc18D8untmeVs47wh7wtbdkhHO+N7+ahOXLArj0ATdl+F1
dzGC6kLj1Mzum2Et/zSGJxHqzR+TrWDtyhrr1hL8DoGCZI1kzoHo2sPRjciTbje6nVp5w24uTKS7
Dc61ApeNqHdmbt6Es3DQcC8MWkhBb44FC7RFqSXt9IPjkh+ZW8MUh6ztwZzphWaO93rPxSuzb8Hg
saAffOV8JyYnDZ7CmtWB8dx/25sWaE3ScHYB13jbJOEx4E0Os3RC5wbciz041XmXgbcbnfZkeNCR
9TFGL5R6Kq23Zv0qtJRVsh4JYrEP7YxWf+QbV96Xr9FfU5j96CenVtBkxrr1ibAcV8Ho3pEZpEZm
32T8Rcd2K2Gg0FY42AD/Lmk0fg5BdYlilOUt1BrZDQ+lDNb6JskqO7Cg6GpEN2UId9vx3BB0qRcF
DoUxJiuvcM7kZOz1/loTVop43fgjmoqebNXQHg5RvAk6egadYBnmr16FN5hNR59YeY7Q1AAIR2dk
BxszRjnKP3dOu5O8YnQ1Mcqla71nwlP71DN1XWLqgYV+dxXtCMgTu4p/bsLvzLEAIpGzqG66jcdN
d/2IeD4mqDysqWs/6Q/RZw8+hNOmtR+N5tHJ+fYoDegtZInVbybPvaVGBT60vgmmFp5Q02bUjXK0
h7QMI+Rg+pMKS53LGe+bZR9Nn0rRAYWZBQzkbTbEEashVwIJMe+jE3+liqTI2bZ3LPzpXCGr+NC/
1pzjYuGAkPcm0pdGS5oqzmk9DDEgxauOvrZePWgn6hpaL2cRdyLyWnI6WBfd5cLYZab5rGsVd2Aq
TENGh0sE6R+lICxWUQ55xQxfPAulQVwFu2YY/hG8Cli3I8lXeOiNiScosevCdGroxDLM3yrT3zY8
i3mdcpzGHPg11ZnzPKBu6ekpYfdFSr0Q9wQ1kJtXZEzvSZRM4vnkZPy+4Fccc3iYLTaghjyUfaXV
q/UgtOM4Jnkukh95QwC064t9kstHHyHPhGLDl/OlINVxoSJnBz+NboGFxmP66aUOFjW0jKyGZAjs
2Oq8k50WP1UQDlsI+j3oCNyWEiFIODh7b0jLe2L6kG/RghfMg8/WbAgUIOgPjeEO2mhtKqwn/QDg
vEv7n5Zth/3h2XSK3zaf0AWThCBtLLV2c+9s590oi8fIdLlQSM3JfBbDDv9pzu2p0psj5WGQRCOF
3budEg7SdTYBbou58eA/ghomCCdyYhQYInyywaLrLbXjwLFvq6G/Oqx3c+Tm6wU89KqdiGbEzVfH
ivzS8ElwdjHZxB2tzbDq8MHiufZYx11HndIQw1BgvbhVc6FrxQ4S0ao0s1GwLC/eqmhCtaltZMPG
Io+VkB+Az496J7dN9USRco69aU8PaS2d8vafuBe87RJ7Z0beQMYWSuxh2LDukb81oNGeSflw7L2y
S1ZY2Cs8jIN6NsTwWeFsdEe6zWW6C6ibCZg687TuhM/sErhTFFYHdxg+0RPiNlnOKkj/OQntQjxN
vD30nPktakdnRcwZZVhvfSFxRo6Akt8dkR3o56U2A3oh7ScpDBgMK9R72W9dj3ebsgYfy0bfgQTa
sz3Ff9oSAa7b3rLEQWE1vqs59FHD4TK1+JUCl4cgERgGmaepJl6w8RAYi3MYc/plkf6f2bfOQ15c
c4urR69jRR3xM4QYsIrmDpb4Ux8BukxwglogKfLupzp/xvdP+uUMycd0ouqNignYE+f+jNAFRYxA
k0//PfqicO48dtvaiO6xnVxt8onaDuq5nmz1ZHWTQ3Ms+dkxFUOs7O98QqJcdiyRQI2Z3XWbwSVx
rdUFc2EdQqcGCtMta7MddwvVblSM28ls9ij/wY0xyFjQpuDbftdHliTjKOqmhxijlceDFPBadQZH
vWp5DVp/A08zWqVB8Z2hp4ma6KcCE1aDshVUtJPqXto2vhogu2mmU++w9vT/FTMLJYWbvLkp0h9z
uvpNSpW/k3Kkddxv8aHfSlr+FmH3HQntkdzQ5MNHToel21oezuniFzY54T/mJg+ByOQVXQOpVhGS
Rihk3FFAOAZ6ay2AwF8DbC9bW+KjUu3FYZTj9yZ65HB+GKcKO5U49qkPFCKpgTzW9qPVjr88fNx5
oGn+jLmPvka8TfLk6jOkHNqWKQviAk4z8N+jlWcohj2cfeCcb01usaPsf0iweYMdHC8z47/as/e1
R+Zlyp2JR224CkC5hAA05jT6FLmBNcL69NvxAG55DWXh2uLj8BREjDCishwQr0rK2i4Y6LsmLgeA
+WMhzEn5Q7hv9dSLJgG8/l+OuClg4vadZvEmImiIyx6peSMn2kmU/x5bpoVsw/MPmnjNSAzGmofI
RJ4jgBWdF6xaTluRux+ZpZToiPXP5fOSHL0Rpreahi+dYLZ2zO499ohGDFEf6a/1o8eU18g2+ydq
AEzD54n/2rKNwUndDF0CmaaF1RyUuPiRCBfBYXKibey/immiOTj8lBzRo9Z8LjLvWcW0K0kdTVp7
23YWtLr4TwgNhsiGaNUMtE1oo9PyzRSIGjj765noQt+HBRM7KwdzR8pmluKyzG2X5BKOx7UHR3gm
WCXPt8kM67yms84zyeGsowsQjTlhxbSmOQV1nGC77pIP/X4w3A9iKBFqnLiSxuT8w8eM5lhdsnjY
S6M7jT79fz0DYtNBRMEf+jDCH4p2PTVQYAcQIYI17BWQgTHcqGW7aJGwm21AwYE2yjch8Dhdp7A+
tjQKwI1SVbGTcSHZasDgEBFFUZU01UBXDqQChxOLOZB+TRVh9ro4qGUKh6wY/Ie8UTTKA1hIbnXB
aMGFFC9ND2WRo4RjUedGPwJwsJG5Hw0FuIkoqXLGnsV83lnzdKa9vfO8jFROCcuB2nsar2Ejr0HH
4LqLgo1g/+0B54M+EU9CY0iGSdKJLrY2E7uGVkhR9pce7GdvcKTt5vbYhvIwBrDoRkHrD1Eqk3l+
5+AnRd4lzPTGpdIThbKZPxdlHCQcUbbdeR2SCptl3TXAtr7iwhF58LkwWWg/uTpxBqvaxvuF6JMK
j0ntzmGv49JRxL7UHHSnCVJFZbbFuvUJOmjLV2tOL3qJwqf7nLLGRZm3ypf4ojeDYHIuTpGcMsc+
oR/bF52d7xURC4MR4FbkReun8DDTPgPZebCHAg0WW2qmdXJmMLFHciDp/FuPKACc11WgInON6Tlj
sp4P4tuVyzaU46PP5twHlIZpe4zoKsRdxlydg1QwXGYujBd3UC8wG2dpf4k8dBHoZwVQmozqZxrq
rTGNJS88GtH2CGcfAwuAmOHoTyPAMirXaji7brRRBaF4Q0ykjDi1jvXGbvoRsuMGgXeRg39s/Xti
gRkqaFOgVDoFGbtok1BuRuaHbeHKCosLN3nvWSQH4A3btHP3YHKu7YXL3GwkKwvZP00mLidrZ4Y2
hJc6rcKviaYOj+koxMXkovcloDAqAoh3a9oCf8qmXelyWxcR5iCONqYtMFTsMMbfaUCmgnmHaA9U
Z8m0QntwImdhP2tkbvwmp3mvFswVDS+qqcp3CXMX/8Sm4LlSKMZ6gSeAqebQy11J9Jnfys+mhrFk
Ic5BSM5dK8UWTr9uzH2XwGKlUn+W4svGL6tXATdSn/li3+LA/oj77IUXR3BkqFwCX+emeMU7mm28
5t3xOOlZjvWC527tiHQ3UnFwH2gFAGShtUnnzY/zs5rBSkEpw8LgR9M7N43HHfbG1uRT6HNByPEB
b+6ZL6Bx57I0R3REq8jbmp0Nn8B5qOL5JuibXGs+2DwH6LD8j7yez/XQDN9Ji+SA1LW9Q7dSt1gM
200pi4HEsxVuFi+pLyFH+3U54vzw3uC3UFahyjXFR2MaHR4WsDNMCfSBx3Dru0F1zew+bv6qfq52
nu2COvEr4jCN+Y6Dh51t+isGUZOzmH+1SEATxAEDh8NO/ejXCmT/Lme9Q9o/O6GniVmfbd4eWtaP
wdH9BaucngnVI+q56TXzlifMWYZfYxSbwPb3TuufO5aQkhd8VSJxINSDNc/q6/6/wpZkPNz+k/eU
t8YvMTl/bb/6k43F98Sxz+qcdY5+ZrHpkIQFBEVuoT/AfYgNECI0/ThMTZFPz65wqNGS+VhSyT03
tpyfO2Vt/VE4uznOngxIVJCXJxzH1jZU9kUHpOf+X7IP/1iAMDcFp+8NseDmgZS9/qACTCIWav8v
lYr0y3KG7LgsmQEj0mPU4BP5zfM2GstT7rDj9v+JdZEwBLikghEtYbwQlBhDIkNKNkKsGEbN+spI
XnZZu/Wzb+bxEWQlfWFCWi3/IfZw30XXyABvCUalDrvPZoKs3nqV2k7RDWIfUm2GHTAy34Fif5uy
PVd+c27b8TYFFDSCU/oWq/a3A/G7m5iNCXvko4ADMAxEp4Hjjjvymf6myKkhE18SFSZPVF17fFXf
budm+2GowAzQuY78oVrDsD5jLDoCmqPHwKMgEanuYqPasuxM9Mi6Ixk0JEn1Ac8s+IRVj9jRQtMU
TwV7nLiMc3EkkOxmjWxP7tj51C+OhqbyCuuKx3cCKHJG9ZipgVSKovhqfaDe5vI89JAUKp8Ow1Bl
DWF40+PUBKdmsRSDKtNeF271kofwED3spM9tyY5sSu9lwohSWP29ct2/qWrULooiZgkp3Or+WV9z
nB8687IbiIEyPkjbo/iJgMGTIEP8jFkhCLeom7Gvx3EnNoaU/sYrKvZqqLmQPtBds4B1dv81eQ2S
BNZcb0R2HDBlKDD99lW7K/GiIREBemE2fzuvBW/Nmzq1Bfr+BvY5zbKvypmuOXjaZGT8JxUvetTr
jSM19gvtqkcXBj4qcKy+vH/WNCGSn0e6auFrFITTOkoCEDedER5j0OnbVo0pkBzaR3M4XC03OC1F
/iCcgQYkXM2UUTGmqnA7BgClgVk086UZWD7BoL8aCS+rSd7u1GOS6F3yMoLgoymWW1qkm2nIP/06
e7ZGVMRV+xsH/aYp60vlwLybJ+/APcho6YM/hQx/hp25ySddf1kwNvF4MeVLVsJXyVs4Z/yKMbMO
7l7dckqsdx70eBRHKFYiIFacwuM30x/27ANIv7OL23q7DCOeSyN9mOZTkId0N5aT15V7086/ihHs
vukWB8ytWxgRuzpz36G1M1Ffipe8qkhWq26w9fdLGvyJzP6w1PN3bIhT6ebbZhJ4oBDrOcFrOmPf
oVxqG7Nej0Esd9Fc3RefVprbxr9F6sNuNATCiVq+RRYGxdo7M+uxDo47YOavPTb8ntp6SS0q4VF2
Dwzm7oU7Yb9yh+tMJgHCYB5OQbRfG4ws8k2+q7vlJ5y0hoxRDNxMJ9tw9j1nhmQuDDPTkjar1wwx
UNIuzt3pabCG9yRqcCwVL0VbVycalhxgadmMJlY+NNdqY0cT1p12F7nEtdFwxFpIx3gd985x0F/E
sHnTOBwPpoYOVi5yOFd1/TlMWQWW1zzouKyTiSL3y+eShL7E9Ub+B6lhvHwAex2p7gahCD58rZUP
t9Yz51e89U+WcK9kc3N844LsYntgoByPv/4MftHuuDiYCPd2xAFI2t5XsTgPS8Yz2uWMSEE9nWMS
8x4VKiTUzqzQ/rRc0plVLRXGuRvt++zn334lEH3HiMumDhitwrQGkhk7pMrVIYs8sQsxanzHskd/
7whJvPpC/zWY/H9M2F4skm6PHK8bDp4szCoKwfjUNLMIotmQe2iu+sofN4kCb+1OH3NfiX1XOwyp
eWPx4CPiDuym59EMjhKyWpo2V+SO2c6tZh2n7hCwjH1ULDN2LBLbiFKrfayWBtNCmGoPvSJmsyNG
J+/93yKL/vmDdQwc+WMWjDDZ9fwopX+Rx+qmgDoaZMqsTJyeaaySLRmQz31l7l2095u+RG2Zo/nE
M8+uiLNnoE041mF2IncjvTQmxXJMOOEm8cN/OQAvt6UCnfHSw1bBS0og7lU07aNnundHply4GhNj
4Xk0x2snOciZF6axSQDmUMgKGoXmoU9qRhYROdj9BPet4V0mmxUlfxxFZz8o3/wYzFnnAtAdg+em
tX6swAuvS5jaj7IY9Myjf2wb++pOS72jd3WtYTCv4pDuO6tPZNOWHPzYI/YrQNkNlwynf0OGkP8z
JeOLFiBgVanWKnao1mfI3cvk/+eU9BoBRXwx36JqwUtCcc7Zm0kOtW4sm0pDf9eyn8PVYkBKLkzr
2tS6WknLceX4znWyk89sGvZRKOe1rPrnhlCZs1soNu6gGVd9OEOElAGejvbZCJ1fw+9utmc/1S7H
rhqwz8ruJ7miTrjYo3dYMoR4UxPvp6ZGLG7P8PqDEM6K7+57NosGyOR/qiggpEZv7Nt+vkCYu3g9
oKSqx1XsjGsiTo4LQkgngNbWsTRjOV1LmQKsqSELEabHgL4b/86B2iVRzPgzPVUYsh0XZpvInA1R
h09hYu6UKj71lNGg5i1cR9L+mjZB7V19k6OT8KX77SfGS16abA8AuEwGLU4Y8vxA/q0issTdXzOb
fnODzltKWFTi3+G4PNNSabaGn2WPiMHgoracNh1shTInMqTco7c52i6LU9QTsl2v5zAtTlPt8qZg
jD8GimLfrlnSeDSSD2JIak5IzLZDW4kDhWPE2T7/TB1afr6fHRmNr3xb3cOyOUcLjvbcJtmz7D/G
yKNxaREyX/Txn4Js0qG0SWSrn9ki+LVUeR6ZIqwqmT/BR+S0V4hzaJCVG4bfVQr+OqUDZOjSRoKm
K0uDhnu4fJo26Ei8EForyUy10zgKRCme9V4GNanJaoMgjJ2vOYuyOvd1de0sF8NjYPRAsUNxKprq
QTC6dsjA3QaE3VCGyktnM/DxmCPbXXZdLKKyeUSxELf/ynF6IFnxRYCoLDKDKW5M8RcURvYiUosG
RclbWp9pnAQ9TQabMAqJwgN9E2Vpf45ybQqtb0wiAalNnInHS9e4//xY+ews7T21q4WkHxbdAd76
3LlnChe2N2S+NRGfKz/AGJkTc9X4+bYQnBGESa5C2+XArBzOFkBDTJSa8KT7HjCeWcRf9B7ObFT/
arvnkFyeEqO96e9ekGjhjd5j7MhTmlB+2XSZnMlE+FEec4DV0TLjB2EUXRndzWnme6s/j/5fezs3
ek2PJuTBQhVrsGW0lvsypRA9mLjcWHneMJWh6xlxnE6HonY3bhyerJz1qUd41GTMjqT8p1Mgtxbp
Ol383SDyydmDVpPfXnHqoeUai30akzWmVxESYld1mbyOsnyqfOtPnXekmXfbCTs+ST0FLi/1DaEA
XUW4HFU+X7S1RH966QUnvzTeXcIw/7utGftqHfvDGussG4agTHerjWHNdJPkQ2+4F7sOHpYRgFfl
jRu7cZsf5p3Wq5f2ADeKyd0DT2tOtK5QKWY9voA2U7tM2cFlyBSErrlkhhnJySxoMxM/t0mj3trn
HihrcAng+ITPEUtAfpN01Al2DYgizvJ/Ff59ctpa5zJUZIALp4OZNBlf5kIfKxehswlFB2UiU4wF
rQXhdeIQGmADwB2S/jVWYQTjkS5kZ46/5Rjkpyl1cE5UvbG1qlytxSK6DSgk9TfOqwB+UjEapwAh
U7AqMFbsSzWS3Gk5Ne0HVF4mqca3MPOz59RPoZSAAlYnf6z810bSIB2jDnt20kQz2v2hiQ+gKuud
7TFlKJwkPXEowxg9KnE1ZobS4BU5f3fe/GqVrnWQKesoQoD+xWIkU3dUqmbZ07Ijzj1pntzoF0AS
RqruRNzE4PCuAs23xcoAajnJh9E6TlOyNbKMYBqt8cOh4a5qw3ipnc9+qj+q8lP/BfTSo/6bIkkA
Exneax2CrENQxJRS4xSKqtQuSPDUfxom/CmA4Jx/rce31vlwG1LfVPQ30LP/ChGns5nQsVSnMOt+
YwLGBXcPK7leRRL7FHZn7aHR/9agxrDR3HmowcIIyaS3K6vXHlqHNMIdcigDr13VPOCZGamEl+SY
Q2mpIrHDNTWPrxMYJa//R1AsZ5OPAdyNj258pGHgiGdhISD27tNg7IvknydIIra/XFQDlpA4zI5B
2249GdENQdvUWXhWWnoW9PtH/0X/gnw4UXR/k6o7IzrpyQDJEPkmBfixIFrVzgeadsEvX9IMCwgX
R52S9tBaJBVwTboEP4VEszV5kvexIHFXYmE3i08TbR13J2cvKZPkpRzoRAfoBaLbzEeEhcYjzzuO
x9AGU1R+hZBjMQ+BK8vRwWoJFqbyT1uQJFidLC4iF84PnGe+p9UBjJ1BygYwxux2zxeoUezzOdQa
OP1L8cfgQGceTixKuDWPVu7pb2A22lfmMg7pTr6srxaVZZcjNAQ3vJUt/0H9nYjR0ZevIuGgLX9R
jlsz/UtGYOROsTdCyGjoemsxwvgeaKVVonvI3FBuEf+OAY3SkMJ5+Ysn8sDhYq39MNprRV3+mFTP
mVc9c1o7wghlp2lOqu2Pc68OGA7+TmlymCpnx12VxsUKX+oJmEB1qmWFL4ixq/fSJ6C8HpcRY7q/
4zfkw+odh1CvnbCZ9gCxsuhXgNNBet37a1i+64aLjAFutsu1flFc6ycYnTtXpGLTpVG0TszhabR/
gspAJ9NuRxPScnUyx2vJ4IOvY7cmTqHhhDhgQqTh7uQW6tCw3is/NJmOH21aaDU/pk57Tuy30AAO
RfVOolt2dwz47nXKwOVJslNZtCV5jHjp0g4ZfgRAivOv+VlhdjLEbxlc3bxcR3RulBDAVar2oPq+
xG2E97Xy2nEdxDQ+wybFq/dl8Rn1y20OzkYQfUy66goI07orf/WnE0TJtQjJC5Cep16Wuz78Gspm
Y+HIdwhlqMt835C5NZAPwMPC/Qk64zE2X/X31H9ATHCktydjGeww6lvGBMnATRT67ZIVPAXx21JS
6d9DLy4g/T5ZH3r9G7eN9bok8E5b/2ZOTNyXO0ZW4dD3RSEQNPNR8n/mXb3XP4b7rBcXvoiudjp3
exqnZLp2+rHmbhAGCXvMPGQ2DJmePVB/YlkDwG3eVRPtfTu58C2WKsIzSJRK9zY0EU2fnX5gA7Eg
DDxhM6L3/qvfh1QkE+Cr6FnH4x0WmP0yxwgAN7M2tmnucEZr4g8tPEtyc2/C1DOnGqcOz5atmv20
NL8iW97SdPg7J0iBbfJloCi7XwYpneBMD3JYtkZVPKWzH+5xDjvkVFohfhK8NIkHzpv0SLMNz1XT
eieGYluNoHGJzzDr5Y3Sg7d64NuiSSGsF31+RHNzaF/T0kQHRHpGYDNDqKwPGeHpymn6RSZqUntE
I96fU3Z6tBXwB+yfeUJn2ATHJOO1n62/mT1cc6DXZZ7hgGD6KIYnAjNWtjXQ5obzNQu4mM0/5aJ3
McYOuBrG4sn3OGGW0bkT/Yag992IhsTzhz/IXJLz4GVsPLmHVYHLT/ApR4j9ZGfMytz6lQqZaXu7
0Pcgz6tvSw68w8WVnEfSJduKxIeI1vbuflEBA+ZiY2NuLVtTnIwaSoUx/XXAxLM1vSVEN0Z9hawJ
tlJIxhNxBslaTFiaoVaeSPQ+mYROLvRKTRtK0gytzACO3PAyNctl6I0X9mNYL5SZozo2c3wYu3g7
NHgi2+kiDAb1hjw0inzl0J/2ztL455E6RqaOeasYncyZwf6EEi9qb9JIfoae0kdvpDUNZ0RopyJh
OcoHZiSMLjJvOS91ul+m4uT3y91egEq50VWHrlfgfVsjhSRCIy9AY24s4HdZ3R0uzEhv6SCkgKYF
4A/PavXp8ksvcE1CN1yn83Belnw7m3AQg767245L+2SY/+Ap+baSgPFPv4YIfJzc7qlz80c/Fq+N
6rYmk2JGCRYWJnaKoHoJQvXilOqcIWE3DUYVmJpWMjJvsRiPilsJknBdpYT/mmCeTJn92qI6+3FL
gCWqxzqqxl1r/I+j81iOFImi6BcRASR2W96pquTNhlCrW3iTJIn7+jnMaibGdKurIPOZe8/97CCK
onNy36XkFDALU+Pv0fzt3FCTMdR2yN4FRM5cGDxtvhtofz0CpMOJNErNnqGPuAJB971kwH/H0H2k
wfod/Gxx6YUt7Vd2lsm7F0XIWtviKdLtscv1VVnpoW3tjanFka8dOw5upTE6G3176XyEdVg/D1HO
xGDAGMG3toubRU6evflWcp6NOMA2nFaXUDcFiDgSstrlWTbKUh5C2/3TOcFDHBOjkSpkkhkbQjFR
GXYdNh/DpXcp+Rptd3isOxR5bn3g63qFWw/ydmw3ym/2WAZWPVWrjFFeyaE9VzlneFwxHcZJbqJe
sbYUHltHZLQbnQtapHuxhpFYn+G3EeaLASXLma09OpZunZC600JGXRfWhB16Ks/zONzwQkOnM4rk
I5xqIA7dPpoW8YaEcocBZEDeJojodd98oR4FsbCnBsas33vykBNXhP0fIooNi561XgBbT5QfDKx3
Xdr8OEME1pSXPmIxALKyJXekdBH8lKh8yQ52UxshbvIQsPTKM7vBfozDTiLZI+yHqQDWjSwio0RM
wZObqnaP1Ixn1yN9HnlYjrdyTm5WQOU4udCb+q0Mxyevae4FT4ql37WqP/JxOsQusEjqNNg0wTEb
hhcfqSyeiVufubQoTLZmb6ObEW454GPYQiP/vBPuKbSHU5unl14vcv2AbHukqd4QHFy332iL0axI
jVNkOaRzGvWpDO395ImfydUgKrPsD70xak7d36bY/Rt6RDD1A4C7wBY8JnZ090rnXXcs7oELbllh
HFTtPuX2uE+T4NlJhvMYsR4zzZekjXYkaz+AHWRywCyxQfXX2yz1l2coLuW/wSIyWhYbs4N1bEeo
UGHRtahT4wmHS33sWnkR3vQYev7D7OjHLgnfQkbERR2eek7tIc1eDcQlJtUOYb/UTRaq2AT73QzY
0JP6DeXZSTLd9nS8JpCD3Zs4zxyRaycXwY7vx1hZZHTgWyFAytVo3Mf8tywbJhZG8oc1w5ff2PrQ
0Kb2AqgEv1RAQCYHJ/JpY5PF1oWIXxYlObMf3fzgtumufsJeh2Cu13BR/YNfrF9SAPYr0wRZI3IH
gFBDgxg1w7E11LluURxOqWRT4foK9/mSANVFP+4UUQayW8ehgwdZLskls1/0D9OYNZuoLX8tOfwd
0+aCdZSElbGHresFE0XY/xkKW8cWw1/HddwNX3aMKXV2nyvfQOXqtOyfRadI22wZ88lp3jHs9AA7
9nLbS7THcvBZ4mRktJqG3201AetbuATzLS4MNoq6Sajwdf9eFI1xjhvuEKXCY9dEZ6XkPmgUiWfu
roo4XJFCflQdmJmOKZngRSdb4kAwzAkv2LkpPAQHQ7bPHM4E25FyH8LsA41jEN5Ruug5U++lYMPQ
+dVn3GKnrBzrcW5y3Io2xGLHgUvDgNYS4ObsCtbwFNDmJ3n41OY1qqK6hjuq6ltqVw7iuxlnVfE1
T5o3K4jsvaVquY1z74mgNMAdZrsy6uzbhoYAwklDOZpaxWikZZcNEF3YHWThZfw+dueydG62Mv+W
MAPioHyIM2jHLAmGddOREdSyrjBbio9yOsuoPWN4RP6Gbq3dD+S4b9tOY36NvAtvNlo6Qo/q7iP0
w6caSUWXlzf0Aw9zlbMdVzJBWBUYf2c1fvi8hNh1t15RE0OqMblIIk/9cuGRqw+nCVyW4+pOH77w
Hx6YFDwaLYHeHIl4PO6dgTF+nj8Zfl+VCbGoJs1oPQ82VshE7Wx+4m4C8UpCw8nQmEsFJDE/9sns
xfuABuSn9LkrAuRUPOzfTeJ8Jz0b3aLRjy0ZeGk//FOWca07qXl8nZhBPGjFgGUlK4KqwAVJNJIH
4C/v2msomfAICCna3OD/3i64dm8u1zG+06jzv0gKP0mbhVcSBTyKkNhBs+6Jjj9PUN6W9scJmres
UPBJCBTqe2bLRb5jUKT249AYKB+gNHqGOBpKEgpB8UExQfGBW61xgm3JAijNS9ZeDDOt/FVQZpI+
dqXgnd9Jfv4cVPTpe2V50HPNcnVko10wDvP8gIslfIvG6idDWBlWPROO7GU0FD20fyg6aOG1QdwQ
041GuCQOk1HDxsd/ahd6lS6cSzToYi84q+FzGF8gpfVOpMwdJpsRL0DjF5mLne8xFnbLnHDedq8H
IldFeMzNaRNM+qX1R9YH1VNiEeNQKrLb5zZ7LQyOywGqBth/XmqfjFBVI4v3AKY4iBb7gLRLYXvO
ntXRk2F2Ozfr431EzYdua9p0hvmkZLvMA/pDLOaHNKnvJBm8kC9xTwt186P8ySbIVtcYTWaGoMak
+f1NyEIB3x05knAFh5NwcSsukQOA27cAu6mDyxmXpUari0aQSVmfjRfwnV8hn4Fyis96VjfbLH5M
KNAgjeHrWQk3MzRSg3XZwIKRLYeB38v126NJ3PAfH0svL+KAYt5qrzY/pJmQK7toSPzkKeZ1V7wq
ghOncdUhp0aNTAvrRooH0MnrwxJBmobWk++MpzQOdwYb1qNJn45/9LXjcPII1+lzcs5GlxBFK0T6
7By0O/86iI95dJlLOx6yvwUxIYpzlSZ/XRc/Q+3mE/IwwUAP31Vnc2r2PdNsN8BDQ5wFglDEQ/w8
5hQ/lF5+NBNG/qCSLB5z68Bkmnn9yHaIPI+VUhEWoQFfih+BDy2I4MT88DYamH7qYT/VvBK8YFPa
YkGznwuDEmjWAJ+s2V+XZcaQT/TkQ9UD+08EANJeczdsSgv4bhB3B9/QztbxkHKjCSNwR3mLOdJ/
p1lgqTN4pwE3YzUUrHwK/JSUvAejHz8Ds2P16psIzIeHLum2rP93lkOCeK9YwyJ2ys03XSKzSZf8
udn97PKuQiuHZMogH3jK7jHs73ipI8PMGDdOkL4kZXDDnvFYOjV/osCB8jnSGU8Vk3Wwhd06pPJy
Zpmup9jkbjSkufElAPga3PYhKReQr0A2wm3oucTGGtKLDqY1Fn9ol/CPkcLJqesYgDtiHJOmdVRK
7EreV5CGxE6DZNNYtZN0uhiivZWV+SwnBiVzdBwT/5D4xQGlwDMaTzoOQTIwyaw7RVeFhF5tXUDH
QR3sOokqUw0k8ib9Qx7PLwl/UKGTc9MuOhTMaInDiGNCWzpbrzyN67QtN1ooMhLH4b2ceUlIgciU
OIRCby0qCj3HN8Dh8rlHzYBVCAbywuWKY9woChhBJutzs7izRFRsp5YNmZuLe2FYx9SNkBn5xzGL
ViKcdo1pGmwKHcygeFQo+1llZWm6nybM/VktRhw92XV5OOvcI/WHUdSEYjMrECkufzMhFjf5EhGH
ncXA6qWMg51oVbBR/XyQerqiwu1I/XJ6ZCPtmZ3E38BPP4sS6U01GoeMKg6HrWASz0gvTnNFyG0A
+aM10m0coyeNM8XCHrrp1hqKjCa/eTY5ER3SErJcjsz3F/xy0wlnG8Y++4qKyYlZzhOf5/icpdNz
mMasoIfXtgpexNyfR7iTXFLibFMHS8P555FGD5yJWi+z5Ep19GMq4VwK3e/CQriibfNaONbWZ4wP
eX0Vot1SJf7Xjuus6Z/YmMN+DS9BGKADsnZpb+3HiFw0r5YwOD1jQHIeF2d/MFhitWxOytmjaSzV
m6pMALIBkvAxqr8y4vCGMXvsaWiWbJ6bcMgNJj8E2L9M/H8M8n6TZdAT8LvmVfzX0JgWlbiFvItZ
ML+aQW1fq4wJP4uNapFekOhcoADMWTU2if+bTsxU68W66tZvLB2AP/odEyAAbPCqd7NZ7vyivdee
ywYKkgTtEbobr3+Cj/0O2Z/oGvPNUby/EsRxOVLpzfGTaMaTU2f2Jo9y97PxqMvidn6wHXSMtZ2c
x65460hsW8c9R4AMcMVbsgqPkd805zkPGa+xBVkpn7gxa1zCLIwVYwVA5baPbbUufymFnwTVHV4B
/nBhxaIWb9qSRoYnv4rd8twQzcPrOQKqsLBVEcvakyeeKRe8m8nBMLMW05pNg7aJQU0gjxtULCCQ
ORloDm6F0XsnWrAvTwwW4AuLKfMoOTS7BpUtTCRvFq+SPsWLx73XOfsYxTBuKc7NOazp9sUxa5hM
dG5+zvkeCxl/sJZketjMTG4HBTuI20BwZG5V1n44I9G6nEMFNNIy3Xvt1JKF22GxtnwgtzNmmiI8
DF52aDL/rYMTHhVM522w/Jt+QU3b8fhq2zMZLFbcDk8FpyWdfr+NkAi7fU84owXdu07/8VU8YQMS
Z9MxjwhrkDwAiH5q6oLKpI2PsRVFYN9IXG1kbh6GPPinQ8tndTYzCycyGLWtd4wr69YG6tQ1KEyj
hpDVsG/PYY+CN8uLmfwZhKr2cLQYgEUyZbobDb9lMIT7nPd8DnMof95TZLMqQZ7AdkWhn/GNxe5L
gwzQ/0xG0dE1fUJF0OOgQII6RahlpLvngKaSRFKN0tU8cb3vdIzazUimdZ7AiO6d9MdHkbdSOIvH
hVjR5iEzTwMUD5icgoyqVeGpu1eYeyYuOPNc87cln9POXBx/3isaryM78oCniwY/TwULoLk4GSHJ
QNGc3ixQG/y3aNGIiXU5WhlRVEfd49iyS96cLniPkvI+RcUO/c/ZjpNdmteX2UejWc4OnOEWCaYW
/YubIGOPWsvbsLkugFhxXPh8Jr+lMTVcU3TM6WKXbsvuqF0C2ntB/nNtXeMiJYre5PZBPltQRew9
dqLH1mwwULfjg+nEMLCWtjFL3BdCdfe1Hd5kXFw1eQAwRxgA9B5osYrF2N7gRdnIsg/IpFJkBnpk
Q6vUPRapvI/a+S0RnyfyKohkRBbDUMOh9+c6DJEz9zraEOSxXpK60qZ5buqQW3NxbgYpqcVW+Onq
j65kL+sO7EGxhsevBjVJ2wIXGP09YUHndBbrMhsZKcevqCY3Q9C+j1l5Lscg2w8t4Y36X9lzcSzH
uP1vopLzYhYbjc3rUtUXzbzUZ2Exl9kqTeFQyLD9diPz0Jr5NgzLA/nswEAsTY5TKaAWEBFe+Ux4
DaRZBrI30FXUyIT4gB2xHjAHyVVR84/raklc8KZfWaO2V2V2nZlShbnxFbgQThfcN0/H1i6XRVt0
i+P4TqX+XBnMGxgb48e1ileLhSapS4/t8hwJzNBkEuZ5vSbR9I/Eav7GqPTVSnjhfQ8mi239YLU6
a+xgs7uM7ilY4gCQCBI/o0N8jLrFQ5JAJIkHq6udGP8L1Niw9AEHajDDDquGYFYbECqP0lH7xi8v
Xjz/FljL2GoaLCIC6mlizoLcfeME92W+HdgIh1NyXT7LpAkvYxJvp+5VxmRuoa0EMvZYzOS06ORe
zRO4FQv63lKfFKUFJGBga4CWFPNkfw+nZtyppP7No5K3kNhdzVaUYCid/TiLQJNTMmqBwGSfSFPP
dexsfQr9pam3EmMjLNZURK6QLL43F+0/Ds24YKCNZk92Zz0Z76hEtn6L6VgiKxIkXBozU5tenYg4
3WE0fIMrcrDMCGUC3kZcmnUH6BPNKzR157o8kFOFUZyarDTM/TCE//JGsQdmopCIpzJE9ZCC4uej
SZJwrzobPTGOohy74DD55zEbd7xhf6s+5vqnsykJD/Z8k/A8BHcrUA/olnhQ+tLCErY4tJlWKkOx
R5ic58RInoxAgueRYU/HbrFkrX2gR5HJyCRk25BMEo0q8ChUZhuNBY2Xez+J6qsyObu8xrihbnnT
cBc25dSmF4jdKQZ9uZ/9EIVOMM+buLSepqa6DuBdB7JNXOCXNp7DNYNRaAU2PB8EWFaRAtT1DQ5E
FHhrh9z0DZGt7qF3SHtvLRSEKCe/rCl66MyE0XddmY8JYBWkVWSGVMD/qdxvoGvJkjCraOP47WsF
FsuEKdy99gyhfX5aLFm4l4YHlYfrqB7STyQMSFZRKiSoI1au7dH7c2C7y9HQgaprnOexQvY8+lCB
q3ePsAbilulvgGsgB2JpvmECzzpMsEyp41tuvowRuRTjsCXz7Z4xd+I1wa6R35IYKVfN8NAu/jSK
vPcCb71ZZIcsq7+LyXqKUUAgmWcPvgzBW38ZWwzPccnijsPx1Wk1dE//0ngTszaEDJxF2RTu+MD2
uf2vpZTvRPWBO4E5M0nD/PIHGdqXefyBDLiqzJfQ6AAj/c6p2kxO9CoJcqHRvlppRHHSMqCM3zhE
9ngZsO+7DyKAIMsUivVHsqqnlhR6f1uyks15IltBKx9dBEb+pfUKGiCD6EWcYFjMDG/D6J7rCmpj
3A+7SD1Di4LSGyfXKpF3FJHs/WtUyRhBxl68hG3I9t45LJ8IyrlTwVvmQv1053mnuPpYP9BU8nUO
KbqbEaxOgoxrbaPHXmeNt1DCmRowzdgVvvGGS/Om0UHRn+Nrdi9RZizsBE4mw+dHZaTAQMrn4xYK
hUT1pVL11wqweDYGSEQwz6cQysc5CGr2l7G3lxF57TaJuIjRy8DYMRt/kIl5ihRxCT2hynX7iqWW
AUJwAIwEldh99Efv4lagHcs5Lfdibr9y05OvsyTt2zPxnFFBF8BZmDXbKTgXqewNh96hstnft63f
r7nNf4AYf7VsrHHEilvu2sSmkKCnsviMCP3mVMWb7Dy1srOJaXun5bZxjYcM26IEDsU0l+H16Edr
oxPM/yKOyVhle+7TTV00u87zzL0dccjikhO6bXZu1FC08oV5tWjAlrefQWx9g0ndjnFI0FH4mEVD
gCV9Wqmi37vVsEchvoZzw8IOR53dvwo8LSkQPZU1d6ERhhi0ydElIJvWT6xTVY1HBe+QR4FN1UAz
m88PbNXXkpRbxa9RoDRVdv/BlHjfNCTj2H78khTjg0sXEChycRa3e3Spouigl4vKQPknjXPiD0eJ
gZFHMoP75oT5tz2/mxKJW2/TWdU7lESrmHCLRDJsjL9iJ/9bjdkvhocVYc8EzNb5chA270GxvH1k
dOKMym4tYlgvVbBkzFNesmDonW8vXWCRicSTVmAzhIxabusmwoStMClw5W7norgpc2JdTwi5Ypqv
cygU0HGsI8GNI1k/vY/ADoiNmX0rG5SkQc0/VckZ78FZufFP7Bo7LVGR5xiwuoFI6qqjrJ4uXTPe
msg8uvhgJQSCdcEensP3Qo9F1kDnbnPq37Es7hYHUKLzt4G3YxX42TXu7W/CsaJVx3FYtvDKsgkN
PelCOR9N+0cD2lr8FTQ6NL2FY5ZLNMoL5z1fcigTWCHgCjXXNtK2Qw+IxuW3a3v3vjz6jGQfMdWQ
A44mg0CzddVYr4JwnXmKmdOCH2AXbqXmsBV+SmxJq7Za2K9WKQ7zrDmziBAxK9I3Kjl9N/ZMml//
6KLVW+bAjP6mdc+DsPKWZSXD0Kesy34bvrQN9mFrFQTFS6zw4wH2YAbAz+K7itg09j8rzWZZtuJ3
KHmA6gqxKEPdl8xF0t4v9L5e0rqiVPSIBEn8M/pyfO0Mwql3AqlRJeDtYGFTrA22oVNvfeeYYBc+
aVzI3y4gpJUFltsJANYEp/gaB2+wG+fwlLJ1HtksR17KNiVsXi38kVAgHd/86Axvq2P7VzjJr0u8
4REq5cUfca7XkonscsADmMdePmxkoB8yYlCMdjxg5iX5Z1D7qmhPhNjbWxB12lzyvNw/pY9Lo0L3
7CcOM3neJ0tTIg8S1AvC5eXLmKxH9n3sPUDfZ+CewpnChdVvRkJAMLt/0wJS4dJO0KntAVwdybvj
bbV/fGP4DJtg3y6x92ULlI7CTmaffdZtc9YzXRxt7ci5jsX0ZrnhBun2aZmahriKTN3RUkR8wJ1J
zhS9f+WE3Jc5FYDiFTH2YRbCeqk4hGMHHbt0wwdZxo+z7b2CatsnHZO90anesaXwpblzQRdavU/4
/xj/XtiKnyNKxwDeMR5mECqkhJslctRBU9ik3Yc/OMXO1hXKNW6pYShQ2WSmsbET93uSEzCoaIDJ
nN+CqbpF7HuHjpRPk3clKE31UgcFhYvtHTI97NlbuixF0WkJ8m/kZL5IYncLvtCd72C/Q9u6JUEw
BMLHf6fhm8CMZZYWta8pv3kHcbn0u2GfqHreO4w0cIgovsxhoBSC4TfJS+bYiEvc+WcpGxl3XQMu
rnBsADurR6Qcd2ISf1wjXAdp+WMb8kazKFTxQ1DHu+MG2zopX6XU0U6Ogzoaib5nMrlPExsWOZC/
WEFAN8JToEhJViNQcbr0j97F1ZSBjBraRc053nBUHHxsbitXG38IB6LZcpmJzBI1YM+mHzJHVzkb
u1PPkH5IW7HHgyziz8EDl5k2xLQY/+xQHoRujlZbuuAf5wgOYbqLFvqEavol/pxMV9hXMHMI6uyq
5juVebHqpolbU/+xouBRsQ9ZRRU5tDn8UhRPpEdJxM9+Eb+QEdCtRyyTRscA2uo7xKiR8eSxtFnK
R4apzifW4m1kSQ6zADZxhUK9GuJPdyFA5cGIGz0B/2mcLVNdYzE+L6994mSfMnLvUeBsBy/lFsFN
54aAUnIZMlb6Y+RAD1McvW1UfZre9D2k9AgifbTwVqFQYplsES998C0AixPzCjsUX7DZf5Y02OX1
ahNywwaaByvfL43U0sDUtMQ7FbmfBhkztcCZmQS8ovRT+yHktWwjMjQQDFyjwQehx90BGXt6jRXH
DmGyAZIZaLFtcxYIs3F0pXdMNueQe1eUHeNCHjAEbAGoeqI4LeT+6OpWTo8Ik7/mJgM3t89pSppj
0AW/0cQ0R/NwuKTUadd6iNLqZTTbT6P09o4ueaxdbsxg3JvRSHRc91aI4siyul17ohKXEfkfFGF8
5BOEA1p75vttCVqw0agjg9zY5J56sir9Sn/01ELiM0tAJukiwOc18dhk5P8PjdNtX5UgbxxjhPvH
gq3lESZ+OkAoJYllb42T4QZnIuv0wZTtvfDi4uYx+E8EUklCKtd2jHECEiCGWLtd5bC1lrjhpAfn
oRJxwX/sAyPSmI3Ja10vx2SJMc0nmzrN+ytj6Je6IPgyrHgXrCDcI33dA3E9N5b1bY7+1TRrpnUd
c5RW4AEe5bPHpxrjtl6EOw6BV907TT+HtLbgr2VoSpnv3W1Ce1CxgKhN6u/Ir85el9C/1/VTx4gw
mGMY9B1XJ9qpxP6nffvfUnq2TnS1DdSAUQvZzYpPZt3/tRQo/5ph/eDEBJnJg13W/tHIW56e4q/f
EU+dFFguS5tXpt3AhPoRUnyGqenD6BjuoGX+2k75bUXg+nkbEdgwnTcEC0G6ymHwkGCEq87nolkO
dTRWv5AJcQRDHIWWYb8updVYeg/uIiEC7YVTxt3W0tv4Ea18jcNCi+yhDMNdPDVHhvnDijAckhpz
kL3ZZLFVt+0Tc0LgyEu8GEHeyPNWnkB6OUoq+a5jQ2jn3UvvIl50+lczUjdyeQ/LA6xDm9EopaQ7
cEgRQipsV26ykNdE9RP4CDPYBEp9DLr9iUXxd9AYEUwPSpWpL+GiAzLGNL0UorsAYMRZRm4MA1IE
cPS9SU+9XtvuX8ukPs5k+gcQFT9aG7yXHkttc5KoVQJw4HxwPXMUFvwxQEMmIzVH6VqQMbtyppmt
SvhseeWzrwNkzbH3qE3kuL0aYSch8gyRwK8dDuJqIA25nu4+8MPELRDzJScxFWfOY9jfInpy4N+t
XaerOcHCZ81ErCSAZBMZ2d5TM4qT7BrWw31OaKUjO37XzkCkCjslECbtG4raFyxMt7IZz1mPlsZz
JkbXaJFbhwMumo5GK2M0uEjEioR6xUmMNwU1aJV63Re6fDD4g4OAdNjbS8JKF1waqowIKsJSNxos
d+sMH2zRffKsoMIhIJBdwJzDg6lMjSVN3Jmfv+chNsDJbYmLjvLb2PvEuyM3LIznHCGsU5kAISzC
TPV6KsVjjwQqTqxxWykfqofJ/1b3uJtIRWfF16DOG9gQLPZIsc3p6Depb78iA4mgr1HRRn2ozwRP
6kNgT2crdP9M8DIHjxGvxnTV8nKOGuVi1r26OQvNocsBocbjI8Px97onSsMqUImNhWLBbzv7Kqo/
JGCnxGO0EcD5h+azBme+noaENQV7OiYaD2Lwv8O5viHpAlzki5flT6VQmK5yV6J/jkizECzVsocu
CJkeFouu4+TzOawG5J8rZ5gOU2Idkbg0q1SC05ibG7L3gAS1cJPO+V1ZyXWRxtl+clWKSTSFAjab
c2xaBFe5U3FogUygIKBqrxZdMD/SWbbtiwlgiKOT+ATiHCq+P8u0f3ivjsVo3JcVhYKTIREShBOr
SwNiaJtRGHdZcLeXe6D/CqvxydTzzZumEJIfFISsejMxGUOzuFlN+DBOCREUHA6VnS/UWNzb1A+s
ocJn7vgD1nAS2osvH+mXmQ47Bq93LKiIf9KLOQbwYAjoYnEykmuwjOWWxpZhyFmr8l4xbKw4o5ez
Omox79nDn6GPTw6aM+xV22lRNk7FjwiybR/OmySv7oaPf6+Ews8o8StMCgQHsf+aZ4zA5fKV4OB7
ljOWHz9nQBFBoAmlcYjn5ihctfMpKUrfPA5dCTSvxDzJUWlzczW2y+nX3KvGfXG74EM38nc5IzUj
wWXKyor30iFiEm1HMgUrN1+AaEnoiMPYvgZh8jhK9zA0iPLjEW2U7T+ZbvQnGurnVsV/TFuwfed5
EnV4KJ3BWfthmQOPAO3Qtz35WH3A+gB+UCZLsEn2lceXgRPueNGTsdVhtMCNcfcY87OTBau4VAlD
IxWb6U7v6rI8NibFU6aBAUgVPSxtp5NG9TaW5sXUrMCXDCrbClAp4ZfF18wtkxPilMIZgCDwaPry
sShoFGPrzLvGgZLGm1TA6FTC3mFjxMbCnCCpvH/OCCV0+TdBlu8iI/g3p7TRbjwcQxncEr7heuSu
QC7z7HXBqYyStwZzfaUFqi9oIaP5wEjjNDn50S7YyuEgMNlwMcs4LP/OYWPVT8hGvHgfDliP1Xys
0A/7Qr8GTvg2cmBQY7/0NYVwQUkYSfrV0Hjrl5lEX/+J52+jwvLjxyxh5K3R2S1juzHn3g+52Px/
D3YdRqTeYAuPzafJm3YpIzJgHfxpEN+H5kjYGX5LlCCYphOudqB2FXu3eOgvM4VSnrByQAyjeDxm
xpFWheONEZYZelTV7Vml9aNs/avrzYB7xXHJh11eRwYh+1yLa6FNYJnLpejyx8qvaIPAmJbWBWru
JSfGCyx5tm14odCOY7zTmbj2Q/Fc4zxcAR4l7rOTz5UdPSydUDD2O+kRUGC6G1Y6XxW4sJGTgSvq
rYr8ldmw0RxyeQ9I2k3S6B12CGke0VPn948BvwBI8uexXZxusDxXcnmQkiTGSUpKQBSm1wQky9KN
VO34M1fjn466118e81a/MpAmRQFATNPVFNbZpaFyYgjx42QWjiu/3Hte8ZE27GUScVbDQDaYe+87
pHJS31soMSh3twbhCT3exrrQ2yCTZ8Pnz5iE9U4SVIPWytuyDcIQaQanaGpDhLjtUy64C03aBs+C
FOASPw1bvkdEP7eEgjOY+ladeGOIxpidw34aumcL2yoojvSpZlTFmcpDUQG8aJondHugYg3Q2Yxr
TP+8FNBVa56mbry0ipQEWwIrwR67mqDrF2p8SYvhW2XIxj3Xqk5uGvxfVvybcCr6gmyRnLfFtYeL
xgFJncBnUVsPZkMnPmg5nZrCorPl5wq5emMHaJxlXyZjOJudfgvlsA9SaKbcAGSl8F27uXus+KGX
B1l08VMxZ9yV899eFLvQjpHzSP2+/LApr5+rzZIpLqsCHLq4BsQhaKJvKbFWRcgLg6qk14CWuML3
tfvfdxl3BXZoJ/4QaXwdY/mjLbEtHPVuW+RYG62qH9I4T2hOquFYht6fSUnGAgOBxa4+D0jUpNE/
UG+eVEsB4871G4KKvVpwalV344zDFTHgVmfGC2W5bx5CN726hkRyo4DPGpiWtqApRgq1bqDeSX+Q
fXF9ddfQ9T/m1ACT09br2Y//6dxnu9YBefKnQ2fTTi3db1oZ60oEJ9uxD3bCVlTWO1uOzyoNOaRH
esppUU1YRnhRMtgKjf9sbmwaXqK32bu196rENFiht3Hj+nkek5PS9Uct9UfVKmM1JhrInyVsltFd
de3mJAex7bBe1PFjatXPLOCYIQwfnmve8wAVIGT6h2Qsb2nnv2gALDTpNsoL3qXelc+qipekM/Vb
hM4+C/DHRag3Q8f39xVg3IzczI2JN3YXdeajSSCtPaM4RnDDGN+o78qlvgE4h5y8LqHbdweSddLN
7Dh0xKUbbGyPoWhTZCPuURByVpTiQx7JNIDdNsxir1V1oDYlcJBipm1uPVopIlzUw5STpTeaG4xM
gPzElz0Vl0SAaHEadAZjx+TIZ7oxB8MLWkf3UTTCZvXTUP928ylFkYz1LT7bHgtSadi3CFVoAX9T
h6yLYxTxs5UWa7DAf3ykm1pHH9hD0Y2wkamd6qE33YvL1TOyqA3CnO9yvrmKtWFTEzzZU4uhmYO3
nzy1HAhq9l8IMz36LeL9iZOW/SEhjM6pN+092+evCN0Y8Rl7c+AazQfKVIL1kF+JbkPO5EXn3baf
UTOHnCEaaBY0AnBCQNYq9ComyHUTfIDjYKUdzK7ciYZzqZrbWzfTyQRj+iul8dIE+UUKs2K6hRCA
3UNkjiRKFgAHbZhTOMOG/zg6j+XIcSCIfhEjaECCvKp9t1rezoUhMwM60Puv34c97R5mpKEDClWZ
L0sB04gSfeabQXbXOjeZTOC3WO7BpmcxaWYQitAE8g4TVIp5T5J0gkWARZO1WK+495avUqCdszIj
5uCfdOM4EJngfFmd+zDxNROz8Bo6ibqmVitvpDvcKfhOWJj8YS+hBfmZC/WYHHAGAYUQTz67kvJj
fA7FmwzkbxlxPKakHfOshu3B06lnCdh+eqiy4d73S0QC7XLx3GY/DAvhymj9/GSX9Yqstgpmhzd2
uDY95p3WmiS3OLzvisWAsQZGl2mD5i36vwqZPBasWrjPVZs/y2mi1+/TYRMNjpBBr6RWQkf9fwH1
tH07efZ7M6HQEzPr1tj55YVe3dXK1Y/bcyhOFc071wbYntJjKyJn37lE9bQTdtIc4NYmSDBqqaWZ
jUYgeWAxmLaB13HESt7ttLwPRHJutfeNlgEhxYBBWNhKnaem7Q9YSbd2JOmZQ0+9ywgoJz+6B6oE
KRH3se6DgyqJzaTjXu1KUGEPs+2FdwLzAA0wVFiHqugMECPR+7HkeIEJ59lj2et891X09heDE4wk
uVPvPI9Fgznqc1q4IS5OhyH9DC8VIdOxr+DNr2AYInpvFQ73NtolLtG10P53TVK/pm1wX1TtA15I
n+8PneiS9Wehg6eOKxjtmjV0OQZ8KjnhEINEe0QSUbjA2FDuzpvd7RQVNA3tk5kc9sI9oDi4Rjiv
1TTfQ697BCZsFK0V9gRsIprQcoX1OHOAkBJCVKHMRVPhKUxIyAnxR8BDQhhH5Hn5NrDlbisaC4El
93bkb620eaZa+aEp+E1jkS+/NDa5gob3MkfvNibaTQBAGmg/OMh2CPfaSr+VXZrgiIrhtPpC9H9J
ALFgtgyuUyZ2NZ5c3dPbSHrv4iFn13F2K/ICk9/8FjbVyedEjIWVeBCbWUJLuo7HBzHa8md1as3Y
IvqOmuo99txrMK0fml+ghZPvyFklei4E50u1lszRVdA3nBk7dbl4gCJ2qGMB5tpCnbTcolRjNo/4
s+phbEu3abGfU49CG6n49OoipOwXrs/EZ74wJNukxfDC9Vz0WjyNRfdGjutZtgvBN6zFkaN/oHiz
Ewdnr1WXemwfoIkAsg31KWPi8igFapl2iXxKdLh3Ltdtd3VE559xIcYszXeQH5CYH9ugvCzDyhG2
q2lS0/KkQSj27NkfHsLKXFtv6wp8dJ5NYlSZzpdozT/cPu533pg8J2F66oL5MQ7E4+Atl3jAgWVF
dEKrhgjE2SLqIrIRnITTXennp3oYCROdiL2eK7xutusq+NoRaiGjElzALGG0tghwRI1kHnq5LUST
nLIsuPXEsK/T8rEL8aO7o/0br/Mxqv0/XsQ0uu45xyN4eE7n7N0lMrd1GaDVU//iTxFtUC2+Jts+
WUSje7P861TDndXLn8nWh9xvb5eqJ/qFaT4DgocGXNRGgHm7hnVoU4619z7jfl5cEoF0nmAhVvZp
7uTeLVt3X40LU3I9F7cTeuixCZ5VNtyuDafQpdJXw89Ufn1aK30M8hTKrJdtDbrUytznwCLMwhkD
wsVZv1Xs0/xFJI3678XV/Q9+onqTOMFPFSFkqICKAO7ZB7F/X5OsFUm6T4kXwO6Jf0Qx/a1cTh1d
NL1qSq5I2/IAYybbFRHn4DRLf2s5scSPT0FNLEuOgnGARITiOjz2o7gtE6rlUhgMofqaqgTnMcOl
anyktfdbe7G1yZv6q5yRWzrkCKlA5a/tVHNCY0JILCZ3ylf01Gp3N2mZw06hqe6Ppu8ZVu+pCE6+
z/ApFOqIpDw2E8qniZvYuONReMO5jWJrS9QS0hEP0GTdfuANex1xpYD6qyHa2evRhbRgXJPbxsZT
uIkAXJQ922bUZ+9lIa5Fl3ogEmqoQlZ58bndGCEvQRvgSVvC72jtD14N0UktHFQTQJut0z76FKto
cnKk5B2LmYreqzRUz6lb/w6xf5VT/6evxb2r6ThpAE37alj+vzG+QlnSL+nH2jc/Pb4mS46nKRr/
EHZ4crrljo1gy3JyyLmDvS4ANKBzv6ugJgmAzx9eKR/0VOBH1ANgMPcnTsmaC6dLlTJi0s290FBS
a/9u9cWvY8HYjdP+EpiYWF39Iv/H5VRXx0FTQpPodXEcyfSsat+URyY2QU97F+PIXMqfwF0BKDX+
n8imaQ0TaT9VBHcAI33wzB+JUFou+d8O8w5+WOCFzZRMu6Kd3tbIKP/b+YyedOPM42sm+9OKKD3R
FXqSedNmRJwg6aAC0iylo1ynnbtkzyANvZuWTis9U1qlCepyGUkTAh5ulhYEk83HPdIur6vHeRqe
zB8AtvWClosYAhSXjCO3JYtrHDa7IQuOyTg8r5E6yyjZMZOJt0kPuTRLHGqolAw/ZFcMbRrr3csX
UK8QppEMiMQMPPFVoJs7KJRbouygMfkIwDFY0jMb1Qt7BZhEoSR6rRSlNbJCz9mLoKzErgktOycQ
b6njneUvMPozh9g0v3DSg8IJZb2TmJD5n0iQtEaom+scHA3cbEvsWDzT6sXpZR/fYxXk3DrGiSwJ
jysyVdMKsqPsfpC26RugQ0+TC0hHc+wlwlb95khnPO5nnPkWDLkpqJ+7KhX6ViJhQSWp0rWx+cDI
e8OZ39ZkjzFSl9i5Rd5FCRubkEw4xryft3h3aGOx8Dc5GprVzbc2qXEF3nBV1dd4cqNq23YcZLeW
pdGfNBKf7jYe52w4N2lgp1+NWxfSYDl8Bge5WvroKS64ib+DCqAo4+4wtuU4Li0i4/NaGfFQVNK0
2RbFlPV3agnRr4qU8xqjd5HJ2zicm1dYu0L8iMTJ/S/fTurl4sZ+jHe/HktJCpCC8UfMmmekjE2X
zxsHqSZy3ml2c9Am+YSLZmJ++UK0l8/e4YwImNQUSXkGgC8tgvECOzxmrhodOvitVssCnHbg6rLU
nhEPwA+fj6VT8UZzHA+7xzhuvPgzLFtoX3SDBgS1NUPqlixdpG/oeZhE8oYQFVPQfmhrVqYyL/Gm
ltbYsJ+C3slvYFSQyp6XFlyqnQxoDP6tkjKat0HgCWc/qpoKO8LyKJ57DMslze0uwuzXFmBOD4uT
huQZV6qkSYnEIf8ZlaXRNETugAARqIRsors8t7hFQZHYFl1k2GIwyDo/pPVZ9P2rtDt/umtra45u
mZCmvNpjkzvrxg+5SoPG7a34s1Mdb8bXEjI8bTZNQ3L9T0oBcjPxJSatkk2269O+g00T8izGGpdF
Z7GE5EVhsnZ1buF9XnwQCw91gYvsp4ZCzzhZLY7RQkW+vTqY5wJVsiPM6GH63MAEtf3XjWNkHBuV
m5ftIENAZXCRGFPiRpi7WYGusHx+ZQp+vSVTYLNYtBgZu+kpsH5cb3T82xYRSD09w7uUS20myx4m
WeES7P66DqXvYopYpD1+jAPr+3vfiQBjVJdbhKx2ihuE1W22J8vdFo4ghmfTdNR2GFjcarW51Axf
vMVbU9XuS7A4ffe0hmPUzkgKg7m7wwtrqVe7AnJz5BuegSEriDQxikkmjrO/1R63GhyXdijgKaES
ucobb2pXVJp4tEoW6LACijKRBdPU0Z8UI/KKyTqZ4nsc4mX71uvKQXPQO+3SPEkVueGX6Ie2p5Ik
DA6Zz2o7maG7JXbV/cla2g7f8zp0RC247JzT3nfLwV0YLSM/+1FY2sI3J6l19kFB70wPSNebOD5T
qOMpVYnsGI5NvVtY/JUZAWt3M/ixiqDF9YL55pzmbRntZRrZ4/Piey5HZ1arRbS7OIz1jE6DfnlC
5APqjJzGb0rS+GmYIJcOHFkarPN0kPnrA/BEu8vhqrUqrpjzz2U0vg7xLPrHvKR35lFtkYNIkl8/
uyLCWVMJkhZTa8S7dpMlq6bf3o+0xXJSH+3cJXPNc4GKbFFuJMaJyVqjIAz76P/GbYFgGcxZkyca
O2DHhPcNqaM3PU7u4huuMmK6kI65Y3n0hqFrldZHODtDfIhJsTdPfCq9OT9nFtdC+kldjZCqWEIM
kwbEVmf5D72MVI0eDnUtpDq367r3xAbnhnMXLKb80SqwJ4wKyvfIz1J21qV7znSs/KTjlhNQF7tZ
YtoXkQbngShkdNqJGJrMSx3r1BUONpFdODQwyiHp0TU60q9Ius5Ms/uGZmMWSuTW/oIhtk+E6H76
fIrLh94eJYoy1xYzElrt45qONiw6fflSZ/5SPhF3lS/NqerqhubzYihTi7A72jAqKsv7kg4OYMG5
GWRw6THRYvINQyfE9BRHguHqjdMFa9ASthCKHq5nZUONRL+X0QixxAD/dN+KPDHnUic1udScEWt8
Dl7rBrHGSg3SkjAZBvGLsxMOzXbJepCBigdyOPYHRnjM3gNvjGPmwRadYtOJzmb5iN/KhqoyF4ki
TbDp82U8dBxP2R5XuxK9fwMv3KPGbdhWzOQxk7jJb5zWtXyQl3XShXrbK8e2UXo1C3yXY000rr/s
8yWWfn03SVVwuB6176t6Mw/2UjfbBmXDtBysdIqGvzOWBkm/HntZtjzb84wS5+KNATDqByup2qK5
xJ5UVbvvChpA17y1seccOpKp/H+wxWzfuaAhm1JA06HlC31tHD/0CYaZARbte1enobNbnaAsac8n
EGdMMq6rCtU8NE28wAHfR9jLyhHdWgDPH4XkNNCTozhYe/7NlIA1Z6kh9GAKQTjN7G8LoLG8w5g+
h0+zVaN0BZ9DCcHkxJqG2Ds4vkg4UbvIa8f0cSQth29uNfbR0cE+qkcVe6jrMtlZ+XBwWdsVTcAo
CyneIVwhrb1h5J1kGAgQLi/VdnS7NvmXiEklNEC6tKadpRWmK9poZaNducHAqqyBDsyYdkzg2spj
KNR2M2C+HdPPXD10Q1Gi9Kxcu56KbdBYVemjdyx4xXOL9BXI9uNE+ioqCg3bNqIgEAddEeqTEiHa
2PUd0Kk03cEt7zgkkDULNDyLHG/+mvukHb5zOKImLSWg/oIHkK49iHy5JFn3oWWl1r+4oWKTu9Ql
sxUeEAYwVgcahUmyZhSNP/Kf7YZdeZLTglV56wVQPypWsLK23ueqJEGGbklRwaCPamxXkQW22tkX
HT7s86hWv8V8YcF1Xhul/B8nIiRnB8YhBNglyAuZg1BBceD9rsv0IbV9bb/jVlgwQTKxX92nxC29
RZ66OIOYgVHNGVqihWeM1/PBwq9YH9qhr4iXp+DrWYr9sZLVPbLKJP7DQgLChyDFoou+PeaDmIbk
kv5te2vsMXjyifvrJWD60Ya/2BBiRmIQWcmaQWlcxDCuChnVyVtaDwMwpTIIwoksxUDZE3oMS2Rd
gl136TCuNUPRpo9NnKTrdx80IlwPmI4cITF5ObjJtzCWE8YUblx74h6delqMOyq4CkkqSHOX2Nkk
mQY6BB2gRuLB6xgrw+B3CKNbmlz90VZMv6xTPOsKOUcyNn38L0UwIN2bkcUQ+BsdMi+hJx7G075u
ht5LT6qtfTkeqQc8y94IyOX9tUyZomz7BgZSccIc28kHFxrv+NnYjSTPNk/V9GbZMOlIEnanMdE7
r5MSxXzUjOFrXAIx/ZOlQrEj4Z5TxP/WWoIWoi1eVWzcYHuG8CeaHJUjNIxoqVJ7QUNlZow7iJWM
dNRG0F7W8f9WoKDKpL73sVlW71nr9I6gf2H6vpt0cSSha5LyIgGPteaDRemBK0RFG/7D8BlJ4RKy
QKAYs4gJiybGhJxtBtuen2d4oaz+dVzG2TNBT7OsGVovQ4cI1/EbWe0q6evxl3JLpR/aycr1e8Aq
hKCvkhHvGZ025XW3ILyT2CO2M7OkDbstRBd1WoqYgM4sJFOTwTGNLpKHXcLBlk8LX6EbAJNkWE77
f818pcGVwv1BjuyXenhwOM1JBHR2ItwvSlZX/4tbIFcwyfnQZyTVyo6xrw0YGRlMMpjtEWxNPJPc
O1BwivFvNqIJGmlqc6c+V6/p9h6iUdDnxDw6nz4zi5YzWRNFTFFmHOvizXIkJ76NE/s5AuoEZArM
nwGLYcjqFeU1VtUCLgMk2KGqdXzHs26KYkPCd8ywKpgXXf7N6DYCn6CUoEc0uraH9HdNZ7emqbJE
DmfLGVkmX8XCvUQziSM4TMn5bd1Vnxe9hv059IByPQg4J/iQlEYEdJdYC1iZyVttLOkZp/Sl53RX
1X5zclDWw38ULsUZvlfLHd3zEDS18ajPgsY4OBhdQtpJ+lIbL1GwYJNwi57XZsudmIIv9hdFqLC9
aDFcizUQ2I3iMjdPORPxko4AnDLoaKgWOI104OUKMHhprOq/QWfF2GsHx6TuCV1WigkZHjn8SGm4
GAtimkZVc1OnXVk4FGSUMcFlBq3TZBc3541EvO4xCcV/XaKe+lYh7B+ykEQSNN/c3mnEy0APNT8n
Sq0gbQS+SrgITM77eOAtdTkZ7LkaPgM+eUJwgx3/NDu/K5q89sJjNeIwfQ2xnWPgbPrQ8f4seWBT
k3UycyB4zpmb0HcpJxZ3p8Y2u8m6eLlXMHWSDnRai6CbcEaUSiTfJ0TChWFE4+OoW9DnzU2IEsLk
mbsgk18nDpor53ZIdlEFc2pRlk+qA6FmtF86BMPLbVmRzQUjoosRRaL+Lsv+EVBISE6EQ5+fN5w+
qYouIsiy5LB0Ilz+1qE0tAe+tCw65mmdhaiP1Zzl1TmI7cC+Bl0L5GlDb3HKgIwx2dXxje70aP1i
ubZZAKskE4TncFqpQK/ERETg2M4yNMo3Y5VMHjJrj1+PyQH64h3oc0rAIOGM+pCpMS4fExpV8xfO
eHO0iafAJipRptW6UNqTOBp+Eygx9o/MP+qGuFW96GKr2hRt4g0PIs9mZlVFGf2Orh6wSjFUcTXc
4pE2z0PNVuJJ010Z1N96alLxMY+gJxas6eO0fKI7jcPX3F97iSKhtgMdcNtVE9yT+DvLz6VMuwWI
C1V+Kz5ZMWM4A5zJvGCg+aRVFwFwjBiK+N4ImvZGEtg4/+RBzvH0SiDPWiPnXWQ0/WXtISQNimCm
foopTimoQj/OZf1M2EMifsdYNAUJGtbIgTxUoW3fR50MRwsyZKjIay9tUbc2XX0k+PCPcn80mhTQ
L8a+DfafNs+KKkhSRA0gCnrbWzuKDatj80QpRhL2jfQLO6Oh5wezTja9s2j27ETaDUK1wlZT85xx
Zs25nXvmY+SAhBFR6DHiYuXR8H5t3SGdgKf7QPI/LMGAf8IMXvSNOlSWU1T3Is6y+rFti6U5JHbS
QWOpRnhUVGiiAoW9MPu/6rrtsJLMyJ9x8+V4E5ufhs02u8OOXdtUgVXjLA/CDTKGB3T1upa0TdI2
UMgUqFYIe3VroR6ZnAT+P0v1QyrJcQo5V6HvKqep2VWOCOZ6q3ocIDS2OkuTFc64mnH31q7ZKXBA
TgVibj0UdnLpVeImGHgT3Jpk/k0vQc6JdoOGMi8PkBXJX1lXOUSbOa2oM+k41emtF0nPO/llgj+V
QCFr2GSkY1Ac0EaB8D/TqsEHUKS/RQuVsiacwSNOuSyujqu988JY+IoRHh52kFOPe3lQ3FINBg9N
inffidvEPFa/otvZt8FVih4s9SqJl73x5rZ8GDQM1lpxRMArgyuvCQscJLjcAF70opj3qTOTJdj4
y70QpWcagjQHOwG1xQ7i7tSZfX2b0Oi4b+qEhArpzjyG/tzH+Ag4Ma3bvKqIwK1F75GizKJyUoVb
/Ev8NNl7EazYNu77u2CK+do4BjQ/HT37w8jB/qvoGGrDkpWMiFws6MXObsLorvjfwlXq4HEMnPms
Gx18dxPn3koxVeB4kmyB2qAvH1L7tgUYeg2dqv1yMRbQ+SnGMeZjcHHzMQumZzzRtYiSChBqm3af
E92tl5Vu3g5sUHHiUNpAdB+yfou0sHgUiNdgauLfOeiseK3aJd77/tyfPDDXsJY0KlYG7fdJx8GT
SKDkiByIqa+NvY2cbPtWsLjQ0Cq8PYX1vEuztb/WWYfhdgmZayVN9wbUynsQDeqdeHSyDQIqnEmj
VZNAK1qYVbBeTE/4r7VqfVjWcUYkqolJkLOynvhrgn6BCUHIr0mO6MAWH6lGtSIneEGo7E5dBAYT
d3hImIQ7ZrdNX+Hrjhg0sXAQ6bqaRE6F1AnEPqNj7J/e/47LgSq08t0tCNWdqCRnywrb2Sdq4kuy
Jtip5Pwn8cOnseWokQjOsaCCZXpJPX2MwSEyWMVpV71UgA+M3Hq02yum4c+qIMirCMuTmYcOTUGQ
sA+PENLbTAkeE9+Zxvkxpm04ZKBH8GAAreDxMibJy/peEgE9OAFnybDnQL/cpooBpTXCE29JQgQS
EC+PqY8jDBRrmHANdXcQ42pKPlpH8Qr0zwl+nWbFz8dwGNDgIAIscNZWD8tVYFFZU3KK2YOR9B44
ojzZC6yHNrIO/iIA+0zbLG7+tSXmwJjUDSI/cNfl64tIo4NJbnczgsIEiXg+HZs+mRAJcxJJ8ts+
cXd9Xh9Z1Z8d5ivwQIhR6pluTztpuTvy2EzU9XR17Oohb+dtzkey2H/T9SvRCMzAfpAvvU2ccuc2
+WvJ/AsV80LWsQvX0jv6UXmIebI06PaV+6ti9JiOvXUrpu4F6MgaLeP6yXq81Wl7JweUEQ1Q74rE
FGPwsp3wyKGUY68cFhzs+Ojq98mUwASxY3pBADC3D8LGt4QUbyv74riApAf+ZCBxrvcMRYr4wzV7
twgP5gC2YfM9kGxwaB1G9o0RB9XflftnSvxd1oannIwm2yUGal5tPspo/h2l1Ju+86+8jNc0mAhE
dW8dm+ihdT2wDt56c3RxLefOaDRVwU4CHeYie/wzLsnnfYhPqlyDdzJvP9uOZGWwEvGCc997r5b0
KOb+0MON1kN2QO1KpeG/eGD4q8l9c1T5yvoLSrgheGX5wOh9iiN7N3oS5SOvMi0xVGbImy0YULAG
JrhXjpo2K72vQbgf1ZC/6Ch8MX/QyHNDLaH5eBjh820yiyMdZTo/X8RvbGv9RTbn0QJ+rKGMKGaL
6PhBH6e7wLNv6gjBghye1vwrs9wzXMpDredfGopHCH6PQ/W6hvau19MlKdNTzMiZcO049LdBvFxm
plFz4H1ERq3plPJmVARaRQEV/mjRum8/7SW6Ym29pE7909YTIj/fhFvcBjUXE/CH58Ql2S5hMrUe
y5WUTnKmC1uT8wPjbuKZOdNvgPK/Jnao0BSPqFa9HCt1T76FT+InBmmc7elR+xrR4/xVLQUL3rhp
m/mA4ushxXPqAWXgbazJ4nHaj9HcdRYgEHGg8yv6BQ4j4Tw+9ylRiHn2ViI78Lv5nibfk237d5EO
d11j7fyFSG4EjPRcNn1WH8zQ3wPUYQfDPTKyL8JhSO6Th5pvbUbel9BVK0pWNC1vUz4qg2CAVY6e
NbqGdImF923AQMKLtmift1GbMb1s7xTm29SrIPMjcSx/7WndR7n/6ECDD9IQ2Wu/HblrWfVNrPtF
DfgrmDTQ2bsN2mLTwhJq5HJWWXpISLQwUk2ojFf6kDdDYB08H+RdBccc7VqdhgezYMws303+z+s6
HMWCRQVtOu8KjQkmEk3+0rrN1SdDx7L9I42srVmaGxK16W8u/XC/wE310mBvjw7A6HLLl3qumur/
9yuFEcI068Nc+4AczgBNAFCSLc3ayOrgxsGmrdIXB1S5PbNOYi50jPOVr9Tc82xubqnF4blGJ5n6
T5y7Tx7LAucFJJLLtXQCQ2TcorPnrOTskLVs8fuc6PMeW2X9mVS0zWrMSqx94M1fYj/DemJvBvJ4
Hbc+O5yWIgZOIK2Gb1SDlzB13lfsovwjDamJh71wLq9OrJe7gvwgrHln7vdeWjmBvKDUQ//AHA95
vQTnNjN3YMSqORvxqMAFPwWzh87AOSqpQNviaeDn9SxyZPZdfNsFdEjYKLND80wWkBHm8TYMYF2D
MM6YTYgfprqnIPxesbA0WF1qWv78hJcgHR/FkDw3dnhbKhj3jOQpH27GcGK0HB9Wi9VmZuoKhAXn
0cmeoq35/3DMzjYLSRfUe9znHV2LOfE2ueD4j5oinOEQ4V1DOII2odx41ht8gjvZhAezppk1K69D
SFcoWdnCKQb47dG7lNOu5bSRh6shwHzquN8WyAULvk93ADvJ8mF2K6v6NvVD3kPfmsr2rBzv2OC1
NPfa80A5ZpALJ7d6cmSLASWzDw69zZtB4IRu2NRUg1jGTWvUmpP/ogsGNUNwHbtlL1eI0U024Kl1
xHZMY3a/pU6OTT+8ZlxMWCw7X/O0LOspJEN99fRBRO5Vg8f2gdu78o4m0baktkihYfshOle0uwN4
DSvTB4dQYFN3aJ1uaF8C8nQP01Jeys7fmA9usRbsjQk9uixRHEiWQNJhj+5E7R2MgqDMu2s4xbir
8H2zK8/jcprG6owO881yv2Pq5q512FCxJlU0crALBuNyNjCCasLv2xQMOlmtPV6adtZksiOl4ndT
IbMIIwydiujLJwDhZuTBkg9zZeTDaOYaULBGybivA3Exu0ufDma8j9+JNn+PLh09YGkFj8si0COl
J7GIj6pVjwV+0pXTRDrq8yqpUTAKXGyk7lmL2Nz8ahWrD4adRwdlJu2o7LOwo4PZVWbMAm7W3faV
WcmbnZ/8sYrs6vKRGxo3XdOt8RuZazPvPVl5hzB7ZsKzD3g5S394MXeYWcvVE+s99f6hK60/WU+G
rYaR34XVU6KiJ2MaNq8uI6SbjhwEJyKXT9Z7s5pWrPCwqe8k0AxzZckappumYADVOKeCwA2Rz3+Q
B/G59Gxq9GImgFkatKnDklTab5jI7kn93ecdxkY07DaUR6uE+Owtz32/4Bgqr00NITHOnX2OXcUe
sBhgsWPMMewK4D5eR444EWnGdzf7CEWpIn3wOZMcdx0SLFlEpyocH4H67CdFFEcIr7P2tw0qRFPR
xiI42glncsxLztpsjX/IT3Aw2vXtmhGSXBXnhdtvBXSEKRcmOnEIIkgjxuhEJkGYJhG8t/42nGgU
m+eS9COnQ+66+XEOypplxNzrJ9FZ1+NzFxLNQRll+YAq4+q7ptBtO/mYpumzWR3Mpul70UPLXasR
fdCFeehGb9tP4zmi4hgZe9ADRMARnolepoDKX4Frn4hMhqa+bv3B289uDNIPBhQhBvPsXrThmiCh
Z/y/X/DF+xzokKiy9LW7lOddx8WZp/CQGai++2u2YFAQR+NAJA7z/1p7acrbZoSjwIrLJOummGEu
mnIb01vMtr7q/lOwPbVDeh008iReKSiDsCUNKSI/SD2Aus9Omc4vFvL7horN977JY4foGdy1iJiy
orrW5efQx5gqJOdeEnaIRd/rZP1swni/sG5GutvZtHJMuWPWzToz2G1gBGzr5M1ByEDnPoZ3Y06Z
HHmbZl0OUWI9t3l2DdaUQCKStFqZAckj4BsLVMG6FM/eZWELm/EFGiOFVNmZRKezF07ndDKNHMX8
kvYvqoO7wtR3RBOa8kdE/cU8ZGNYTPP5ACFto+jlmoWy0M1jm04f8RrtUOqf2XLInnS/RggGQzje
VbF3MvtyXxTviAMM9YEpybOpS6B+/GvpoQ4ThebSQXcsX23qfmG9FSH3JIG47gtYwOObWchqEC5j
z+yBnwimyjzgoI9uzcrCqPRMa+avjZYN7cHe7KXYhYg7IcmaEw4SzVudjF9j4E4HCQZlKIpPyxBj
eEuZrZ7MESPU1X7Oe2TGErEgsGOvnJneIovhwEnc/b7NMaoAdCLakUAUmGyVAntXMwwBB8Q5PYzL
c13hf7W9a09JwDgRNnf6K0aHCqqjE7keWAsURSTcpr0cvHM7GHU8Um/weY9m8R8q0lX5rzlaDmq9
VGgpIQD//7mkhD2DTL2Yz5rp8ImZJpohF2NiK55jtve2XwjTiXamYl+AIzmsMuZ7pyv14OACvuki
djVPY/6Ju71q+v2IA5Le5XbowtsxvLacpoxPUrW0tMlXCxok9Xn+HULZFLI6ONA+HUmCxHxXBP7z
vAanhu9X24SHrHofjt4uCfy9OfCJZd64nNJ0n19apkghZztGhqd5xIiEaU+UiJ6Lkv6z2kdpc28B
JzA7Wg+8eOCCpb4zZWDGe5qh2AuoGIuBUythrVu25U3Nku/k6T+GmXuz8Zq3RWaQDHmqPbpG846m
3Zuv+532OWImEk65tzU/z+UcEXBKahrcmXyjKNFv8zm+Itbm+y6PkRxpkoljgH2QAdytJBMpKl4a
qE/mVWDQ8W6Wi5yvX9qPlWm2xf0e8rqpfsZ23FuOg8uZ6BXEXoTM9OG1JpmlarofokkpavxDCsQm
GdYLX8yhox/aIOyWMa0Tlg9qgn2ZzHcGflBSchVWcbR9H025tzN/jvDdrULPbweoB/W9+ST4JXbv
nl3dUIoDR+Djwjt9nycWdPJsEzB0LrHGmqBYECskhlUWL07AXra+Un87xfQACZkjXrn16ow5YrIN
CH6jd0assAHJGB5VYoQcYpavZl3TaXTkXeZFCGPnT1dOD7r3r36G4qW6mjLXbKMMRrHjgq80d5rq
cIUJh+mJBsylyheuQnq8k/HyjZ3lHCZ4mDT3kpfDXC77+MmfwjtadQAzXQIOzZMu/k40XgqHFbt9
qsppZ63OrR09OmV6oCLk9fuPszPbbhvLsu2vxIjnQhZw0B3UqMgH9oRIUZLV+gVDlmT0fY+vvxOK
zKowb0iu4YdUugmDJIjT7b3WXIQOgXF836TUg0VO7YvOll+pLue5s22sm0mL1vOuX2FKLHgCi6q/
rzhFEBS2I3VzGwjnlrAX3rVgbLIUcpPneVlw8CDAYj7UWPX4NB8ylXT8Ml9qHnTzzshjy5JRW5u3
U+wA4xDIWWkLGhL1JYeUTRX1NFc9GhuJ76aUfCqZnmiXYpqyV2r8jPDdZWEKOfQqtnGBwOM4H48c
Qcyula70GfaKkHiatDeDUzwK4xdDqZfcFSfJdvP0qk3Vkbwdpkan2rNAuyFrLdR7mrDVVpINlNbq
o4El2mEWdMC1BPSYFyblNBPgVJE59I8m8WI5002EDseuaHzkx0AoVwF8xNAsb1IWW5pD+/l7oB36
NfZMknUCdxDRkw1DI0EiSAN567FLnJ3hPHXWkVloPfrp41xz4PAcaM6FGnmHeUKYp2DVNqk9Flem
F5GJwpRXzrsOb9pQSUjgC84FBpoRW5wuO9BO+8gfH3VC2mgZnWiH3swHsCLhzMr3wiZhI0RJYSo+
GU6GvElyVhgWfTo+NAI9OCWNIZ1OQdp9I6l32/SI9AI7vTCcnH2Y6Wa6clGy3jpluQqm8GHeTSFY
Ab3TpO+nY3Sx88ndwq6wyMNu2+bpNXHAN/y5xf2iGu103aHnPbW8HtqdG90pN5KKCM8EaMFdnEA1
xB4AKA+YwuS9RLMVnAFaV2xK2XBXaRzTPzbTa5v+SGlq6iEwnR1SGxpdwVEN/WPbZN+oR+2s8s8y
hcckOZu35ppgPck3ixNFoTbsopMTG/U3MXiuJmmIh2zxnbq+KopSg2tuu3E1XaWi01bzfJvL9kXz
wyPKFFeHU+A59hcrb93aQ68EPnUbUYOgtrjSU+U0lxbnDWDSpTu6NqA0Bspqngf/WZT+JSHcL9Kj
dY8El0m1vi8DejlNTVtSHfTTXKnRanM1b6cwwZKIorMUprtJy9HdYQTWHR0zQQmOPLrwqGUuKKGv
RyaPMRfEi8VfaQC5UrY3tJYWUtWvS0dhVa/fN2wtdOHK9u/nuVCo1YOT48um8tRzCAzgz8wbkEA3
T61XvM7H8J71klbNlWjaSyh3JK0xztMkXxPUskIf6tYxTX+pZDqtpOZh3h7riTghWDwweRyHPnrN
lOAEEePAy22pFD3RvFxZlBCACr3anL4M0X/NzIDQW9X4Pkb1tWQcZ7podpg/ySokMhZ/y6FR04es
x6dp2rsyHk9mObKakLrtmDyHXvJ+0xDnXWiFuXfIKVXDC9O2r+vIulDi7g4x5pGO7HMPKvf9zN1j
GCOEjOVi3gy8L9RwPImTv1Kb4gKA0rgh4ekOkuC9hV5w2YrphirjKlZ0rG/xhVYRiUllXnCGbpAW
zuUPXQ9I4Ex2HQfaGd0as+VuG6DuylyEYqUKov5Fa8iLm+t5zP9gDmKHWl5hohwf1QvHx1ljI4dZ
6KaJ89a7CQv8rA37n6hE5KoAr03Njab567pAsiL5N0hwr+p6vCXAjKeGjao95NG14uC/gXhxrNoZ
V2IaL6Fi7OrWwzfpKAssg4c8yw7eED32HcSihp6CIblsHpDtpF+wxd9j8XmfTCxs8vMgtMrwbj5R
Jb248Xla0pI8CvrUV03b3wLztRD315dzTQn7FDUCjqbz2QgpK30V9QYcHKMlnaivswSYFoQ+ybpc
tNkbB4hvSkVEUp597cZoBxkPam5J89IBqIcV/aK39EPFZNaK2l4U2D6BaBZbv+neFKu+C53m4Fn6
pUkpqJfOZuRMZyf6NU66LfrP9fzk5DaQZqO2j7o62us+115zK76OwmrVOKkg6XQ66ZQR+8CnM1du
5rMNJPan0OyI/+bgahjxcza0K5tSZ985nAkNN9ALxI8pEBMNrjW7EQO1oTaHjmsCxyNUEBhVxJOP
4cNgCY0c7eyhjJAKIUD4hnbroq75emUckQ/UpY8yUS7w1Nz3PklflgKZyaz77RykAIFIv/HQCGlV
eDeg5Vv4PVUSUkRw4bRNtCwDvJBpXnucFR2igbXobXKShyTrn1LTmmsaQGVrusvAj0NOR8abNAjt
UwaCc8L8NTPRtaNouLPIREEBgycJfcciRDKAww1bRFYf6pFmG/o20Itl/jRaNVLp9D63KoREPU3M
TBVIRUty2KYgIRZT0p2f53jbcu4ss4p2ZThhlkYdRMvDUueTs+m82QXOkEBirKnHZ50zFeJkk+6G
ura7aSNG48bW6se5HjZvig1EtOzou4MB4lXJuhVyN3ckocx24u3AYkbLmWIRx+G5xDyUGVMbj4VN
pLRm7CFaw3luuKqN2CYRANEy/wFW79Y31XEVmulj1Sb3Vkc6LukE2OARrlgVZBTmT8IptvzvMQqc
bVUBroxZEhV6Cj6wL4mlBQsMvfQY7SHNYFkD9aZAxDmM904CZ3qba/p2tOWt01F5dvC4ailcFVtc
63DJ0WTuyMihcply22vOLVmArS2BBGgTMpdMDZ6o1kUj4q1EViJ4ixuODMGWKHNygki4ocOf3iKe
2WosFRQTeN1gJWm+tRnbqDw6jHZxJcjbaQgQiDsTGhLu5okCO2eYXKe157EWi+QwL/dh35+IIrEX
KND3Hf/A0fVsreToySkXp1jHNvO66nswjKLG6TfzNmuuiOGl2KNfOPiKsh1yKoqDk4J2Dfa97BgV
8U5Nhp3O1np+RZ4+oq3M+KpmO50rI1Y+x22pcXh+9pLo1tE3hp1hdvdGqz8PKSR9J0UgzBakdfyj
j5N59rMGC3/Cq52qnLEtmxl+bjqB8SIJfJeSXOb1SN1mDlOHvWVZm3RbZ6M6T88DyTFXY9QFq9wq
tvM/1FLxFIHL2meqdB3IE1Tio5PPjtuTbFulBYWA4lRkcbShlE0WYrnsitlmyGwE3aZcylqrDpCM
79vKabcZoDLc3sEFcRTJgkyjx1DzUhZAOrM1Hj5qCQDDy01UtxlisKg4aGPl7xBRljccDKJtGgbs
0trg2OqFW6vhd+Yla64g1zcytNZ1p3W7IEltVzPq+wbYM/QQxbUTgtiEHV5mfvimddaXSVXAPuDt
nkmKxN08ZV6RQCwsD50iwL/XNmmLjOQj1cdNYJeXSh1cz4iQSiZPcP53YdnfJCAzCAU8lYb3nAtO
xIRSoXj21PtY6rdjQvBfO9gcwzRSQOZxGIkcWMy0Ix4TUY4NNQjz/nJQIZyyn7klTp0QBI63ajNd
96ZzxUaCirBhvE7l7PRvs5sqbN/qoN+2EzDi0JT6KnGm/mruJVc+9WyTKkLLV4Jpv+qsZ77Pp6QF
NhsD9uLAS0a78szBeCOtmlREtv4bY/Suyik4RGF5zaS014r6qqXTNddvbfpBgZpkWyIDLhUx0RIU
CcHi0Yk1FZDsAGW2oYKoieuxaV5wKgAq0d/UMjjUERhFPdTp8urJCpUeihvJVBNMYkfkOcsHrRuS
Nb5QdgOmSA5SjNV4kGAsKVDsFOKnx3p0sW8s5yPZ/KR03bjx/IrtC4m1WoJjfeSgMAbql0IBM2By
2pvbIuh7sgWBRdcprXHcFXejj0GbxT7q6SWmcVLu6hlc32bo80Tvb9IuOMYiXqdV+5RlyQvv7Etl
sQ0hg+RSmCqo32ZVN+X3KCIJicqBNsR7eNenuNNJnCrYZ8QaUr0xs/VtqaBJVvK9Og43+PjR6/NR
TXJ7vdI1+f9hTiuqxBabDEfRbjdMlNkYxEYPri0YFfCi8cHOArYnzUvR086tw0CbtTOICCC80czL
GnnlZeqx0pu7tKUtgVz/UTHZCw+0yTXWbNwU2y7DyWg0u8xBVjW2+BkQhuknzdICQPL+XrJp6QXI
tFo6RKK2+2jeY8xvLah96mdzPgKMtp1H4tGy9OO5wOfcEOy4CXKgHDanizQivCtOAbv0EfMeDox1
FhjXzK20Iu05jguDADyjOiTloFY5xGb2M7JIfDXOt5hS0BhY3mLI5qehB9RqdQNxGkZS7C0+s1iq
Mi33HqKte+QRBM33gSuMGL+2+hiO0asSGxQ1Yu2tixKkZ4pJrkk5ikVYUGFWUlazeYTHIrjShb4T
BWUKTQ5U4tSY8AqwrwGFck2/KSLruRnKbzRgH8OOKji6y1Po29YC+6556LSMCuNcWSJgkMyb8j6v
cI5osmUyMNATNMDFrLL5Ogk9WCANchUiDTMRXJPEe0ORwsPYEppAWJSSQ3j0Ni+ghM2ltEMSqmhF
kW6bMdmYtdnRU+3vLCgny9iMyqVnwQPWbKzbqIFeM0M+1uykvTY90uB8QjaH1d4qL9kCX1cwDqkm
KM3MJEIcNu9hp2r86mvWNNeprztOmkHHZtO0+n7Vte1lI9qTyDuIcLhOcaXdcpf3IizvhsSmotMR
UuaoVIspMCaq9mDUiIgb2hmODQMUjaHNdih7iOzqCyf1rYUDtqPW7YUefQElua9EeBMo0b4NnZuR
rtYYKOta4fxXKQZzOwxTunpQYgpcYJFh7g0ylH1miKxUvyQNWjOvs6+T1jyCuL3KnMpVlGBPM/U4
EbM0Sz8uITXf41wC+OPlRw+sJtlh1lK8p6SFa9FSiUJ89xjV5g7d9WWW2bDC8ueJ+b+11KfelFT+
1AML6ZtptbchXYVFiMGgE9ZIv8K69JJwO0S0me0SAgftsigBGJbXd1VlfH9/1mRSrhuR22DB1atB
112no7WACrZbWl1NqGHkYfzLvkZt5KaJcshtDRnChK+jTVIqEEG+hrOeLTjanlJiQlA+D7caqekL
tfdfy4FoV71JlljO+Miqcm/FWbRKRv05JMr5KCkUwn7Y+Vj3hyxHL4IhfVvZbbfpsHfnPopZSwji
FbPsos7l9yyjcJfGnUrVV8WxBR8zR8HiRP1tX+jDttX0+zRJXgsB0rkx7YwHW9L9qoI1PjCLu26j
NR4kSP+ufaQVcIhtsR/H6IpNT3CFrLfFHdw+ad7w2gzFRqtVsp+zPdOqq/Rgl5CrAFQrBhaorCav
qbdRbBJIOty3EDIWQaoZ3wp7SE5Z4GOe7idGtlQgH0pUAFfEBEg3MMEcTjPo3YoTSpCyj4kvSipC
uqbS3JDOUD33xah/j2DHXFRhmdwmkCUOJX6ueGWAqEOZ7DFN11rLV2rGdD2Io4mm24ysuXXT+oSR
QBp6qcI5TbIIzfFJxnmBFAb9jUkAB6R7n/wbaSIDsz3vC/N+PydBKCcmxP6JaB0a2IzmR0M3cncs
J/9WscEHiFIBsR/AxYSCE9EKLcFTo9R18vsmr5qF1nbK41hb5pYEQX9r8k4WgWPt+TIuayeFWWqh
NUGnj88Q5gO9bHZ4xjS+BE5PP1+DwfpAJXVrOuFXtfTeBjmAbOJIhpF6HeC51LT2wmeWxt54n9Nc
iPr6BHG0ZDaPRlbPCg5GSPux3zV4caEdbKwyPmWGqu58q37Gyv4SUSLHkHpFEvA9tb+vUhmu2Sbs
Ok15Vhxx26bY6YpamhdiatKbFEPeJe8u/NLV3Q0hXuAZE6ILEoBhjoVvvdC6OwZIuqvYMWAfYGtK
wYhoPE+QY+GEIC6pxDrszxeqAesVyuS1o+Mlzwtd3/ILGnmx89wQU7xK+vYB5RmCKGu6lEb1FPGk
NF38MFItw/92Lzq8viLdljLbJqb1VUrmRGtGU1GOB2SExjOh0UDHuptQcbMgkNFrCaIC6DZLczzY
ESdN3VLXQxFdDgJeVtHjH4o6eWpMopFJDYoDjrOlmVpuJlRO2FYGUcbKDn5YlaSp2nP9Ti9htlKa
9UFRhyQoI+951VqHFd2+6pOS4ALjqHo+Njt0KRBRtIVVqzc8J5jqY3NtTxz6IElRAY04d9m6vQ3p
SHjR5Fa19SUsskOnlisJyiuQTEdq1X0BtbhlVtonZnGbWtnXcWhunEA8Nfig4JZorqzrI7XKa+K9
9x73qpcATbo0Ga5Msp/YRWfGYqBmvpO9tjLpeFEzMbeAR+hVVvhK1FQ5Nk7+mKHaaDAQeKQDTyXy
qcLk7eCVbxRJlBr/OTz9pQ3IU0/0g51792Bud0UYMqck4ymJrTvbD04tN2kBkGOCRkMAGYZu5MnK
rdqat1YA+JRjzp3ZqXJjKSWB1vyDwrnNyxZoTFHSJR83stFpDFHiiJPjUKsnjNxbLZcHGppU/6X6
PbKU3YAyDJEkjzDKO4q/7IkpQxateeEknoNZIlhjFTxJJX/LFGM6RGbWruKGcohs9oAGtqbdAXPD
lU0vpMSD51WPtmI8GmP/4jQ027UMcHY1c98bSvRSXUVQRzFWz4lr+a2aBTsxTjtIQNcaQvAlcUhX
UwPVhJZTtkABze5QlgW8RxObYRpejwbKxcCvqb2OR6U04Xoq1WtiIWfs011iYSKk8obCSfWejKrf
UrN9ZCo9BUqHcM3jxiniiwIoeyTdLiclEaD8xWjQgp+7zIYWqRwGoz3PDd2RxqMthPIw6+Fx6JRS
wTMm9DuQkllUoTJBh5GA7Mi/Cwc6vWFbHUCBH1s5YbZusMPWOW2YsPoKxWlaZoN8EsL6UhBtucA8
cDXjfYpRxYubrnuJi8AuKPKOFvEfzpZKwV2YwgFD0E10gEI/S3JjwxjSaS6/4oQmE6OonwCGXMRx
d5uFIcrS4EKW4psc6sdMtW95hB+6lDaW4dkoZxVmhtE+/XlDBV9BNmUzu+S2Gnt7h1nPXtka3NfB
qL56dYYUIOpVBHsFDRWskkyMysNY6QqZAeB2pAeM8/ff/vOf//0y/Jf/ll/lyQgK+besTa/yMGvq
P343f/+NOLb5T/evf/yuCOx3hm1ZquDPX55v8HDyH2n/0fi9OqUk2rtmdQys4ujQfC0b7fnXrq79
ePXIKLXYZ0PtAsx/DYD7sj+hU9EV+cuvvYD64wsoZT5iZqqEO5QwyabWDS3gW3ly+Pzyxt/eHci8
P15eV/w4spJIuF046a4/SOBUqjMtf+3q8serU6+3KEGUgrvDWRMiBToBpKS/dnH7x4tPDhXUfiwE
DbboqbCamza3Ln7t0taPlw5rAxBNQkingwlpF+R6ttMx8K8/v/r8Bv//J5Lq249XV7QUXnhcQQJP
wLF0VDHUuF4PloVe2aPbiv3r8xf66Mud//wvj76veKoXVbFw/bo9pb1xjKr8F++Q/uOlgU62YigC
4RoJG+vaU/ZKQujU5+97vs1/d4POhqwF1CoSQmpunnrfCtGuA6oq1KR2Nj6Zn7zGR/fmbODGChOR
o9utC9M3AWBM0CuL3efv/++nHNM5G7O6DmpGYCqaEfhvBLDoq2lMoLwz728/f4V5eP7NHZJnw7ZT
6elkba65SSCPujbtC6M/6LZHqyGnchfs5jUBs+b+85f74ImVZ+OY3guVg9Cci4LA8kf4tRQ5KqVE
xZ8S6hR8+fxlPvhO5NmIrjRMsmpkF66u5qa6gpybIfVMJnv1a9c/G9aGbdKbyqvCtbT4e5IB/iOU
8SfvXZsfzr/7Ss5G9RC3kioP4ddmNFzItEHzVhMU0B+yMlmWIkL71m1ZWd1EQd/s0a1JY5bZX/tk
5yO91Knn2/HoohM6ASOHpF3UP/lkH335Z0PdiZvcMvRwRGUMgKTKVlWDJyyJ1yXpfebVr32AsyGv
dlQwdN0fXZvxTqxHFW4aSSD251f/YEDKs8FuQ0wrRa0Mru2P4bYx9XDZ6ZO+H52m/cmz9dFLnI/5
prSpVra92zIpYuEGODKKO4zK8U++4g9ewD4b8nzDU8nS3HH0aSjOkrlaQ+S2m8vPb9EHY88+G+JS
9+K60eqO6DgUvoMzkOg3ETHz+dU/evNnIzvsNKgrRsmbbxT/aDdmvgnHoNxWNdv3X3uJs8Edy6gp
Tb1u3aiAd9p02s6iwZMWsfv59T+6QfNH+8tiGjlDWvWV1rqWOWJ87BIFXhxkz8+vrn0wyuyzEVyB
LSOKZmrcIKXt621m2VOUoovuV3k2rfFjooxD0BVvCjtaKs205HnAuwehN0QILFYqGs7P38tHn/Rs
wEu8lqTbWCkMOvVGV0GKG/lPtssfXfpsmCt+LePOr0qXPtiw5rBJnJk+/myYf7Aq2mfDHBC06XUW
VvLG89BvhzQ3fR/wGpZDWEooFvP+q6KTOC9i6fzki/voE52Ne5LDJmHGbeES/GovchO+rezh9P7S
V2GdDXqp2SiBbdZ0P5vkwmgQHaZZ6iw/v/pHD511Nuiz2ugiDa6IqxHmm4/PkrNRy36Lg+ZeBtei
bk5ecMzHaVWGYD3sPdyMVYpuvPaLXa0be4Ou6Ofv5YMZwjqbIVrAl2nbsTZHU3mMZbLvPO2mmPm5
n1/f+ODhsM7mBylUVR8jM3dne6sK4jRrx2YJvLCSJ2c0CyJSDAsAAwV4Pya/GZQAbM8pARewh+ED
nTvrYuompLy9CTA4GHLK7xYiL0qejp+YmbeJpafTCwxbJ7ptJlad/dhPQ31HEIFKZRPkVgoE3qGp
SlNWFA6vMmadA/HcnKJhi9nbKLfI802UqoP+DQBVaF3lRUHLfCjyYgvtMKRh1AMg7nCxqMImGA/a
GhmiTTDMVdvEx0gXk56BzvoBXWAYIoruCXj0yYnAT+cvJ7XNmq9DJiLkv9PUGx4O4AAAGYHLY9k9
pyX4DQLeMlRaP7nzf78xss4mzgahVG4aseE2uYEgIxKlWa4pXuvF+tdeYB6af5mZgY03tROPuqs7
FC4gLI6coJSRTIZfu/7ZfMj9LSjCBbpLpmGbblrs/RuOVUPzk93JB1OIdTYpWozqFEgqNQRdTONV
mqmRSrl0hOq5//wTfDS4zibGJI8h3CBBc7MQFha2IX2gNVt1sKCKyBf3n7/KR5/jbCqkjjjqOlA9
l4y1vlw1St4juqyMPvjJueqDFzDPZkM8woYOw2Nyffhgzb7OLJzCohBgXT7/BPNc8Dd7ePNsPiyT
ts0BpeEK0EixVon1gDBMzkSNTWTl6bI6ff468/X+7nXOJjsbfltTWyot+E5Lb6sqJcSmE4VN2TYP
8FWVkrS0jMxUPxTDTyb7j27e2fxXRIEOTCof3d7Tk50RIQMDBXP3+Qf64AEz5z//yxD0VNgUnUWV
KhqzCPiuKWmiEByG1aTTBmgtn7/MB5skc/5sf30Z0BM+j5NwNZOIi6GtiZueD6d4VB2f5phjXDmp
UT59/mofPQ1n4z6IKyLzMjm46KWUfVSE5Mf3IRrDPLfX8hc/0tngV1IUmHVNAbFVFVAjdAuDY1FN
A25UUyNa1TEvTDhCm88/0geLoHk2ESBG9AqjrAbXwLw25VLHA4mmmkYTrKvaB6I7QlNWNaHtYUw2
P/mMHz16ZxODT+d8GjViZ9BexD3SIzv8HkRp/Ws1zPcV/y9PhaHXQNBKpoWg9UJ3iuMQYU8cxA+f
37P5Gf6bwWqcTQp1Nhiqlua9i9F4ahd+3iOjxOAzXdW4n+yf7E8+epXzKSHpqqAVaJTpOg2b3G/s
p6zRsR3Epnrz+Qf54GswzmYAbINY5hE4uTMT+CEWJmNUUqn4WbX3g4fLmD/aX74HIfTKSUHI0/be
DMYA8SvqVLdMFfuRfHL1JiTi0O3aak4mzVeff6aPyi7G2ZSQlLpRjXIc3MJJj3FYkaEJAm1LKhDa
RfrGJBJY+2GqL8oODbPSy3GVg7DcxJ719vlb+Oi2nk0TnWkBV6/13gUrMrxwi70eQTbylj8/4n/+
0MGo3zsaL3kxVqEfNGe//ef2Lb98Tt/q/57/1f/8V//88bf8o39ddPXcPP/wG/RLYTNet2/VePMG
b7L5dwNl/i//r3/529v7VW7H4u2P319y9ovz1fwwz37/11/NHRd4+X+5f/P1//WX8wf44/c7sixe
OTX+ea3/+Qdvz3Xzx++6+Q+QVqohAZBplqqZPKr92/w3wvmHSc6U4UhocA5RA8xgGf374I/fjX/Q
4wEOJ01TNywLtfbvv9V5O/+Vov3DkIaKiEqzhGXrlNz//cGv/hzif97ov+8kCV3M8+T/zgVSU+cL
mTr+M6ERNPV+oPrLo25PvAWs7TdWO81iga7aT7igqjx9U6hhrmH3FhsvIYgmbZ0XW2/DpSWKByE7
896a5IXeFF/o7u3MqXwSvnkhR+tk6zABVH03kNdD01zuddtBqK+TrJU69q3eueFU3NF81Wi0pc99
Qyi7IMtUSa8xkyOJV7OlYbfG2sdOv6jkc2A5yRqE3UZVxfd4Eh3AwfYC4L+tlC/oJ+8L8OYgYTpr
aTbasR8jiau4eO1oZMvym56k37AMol+AGYyjEoHSZPcvWaVA9s2FsuAVb/oquH5XV1cKSC8c0fzX
+Y3ghAoOCmKyGG6YPm2Quhujbb7lEKlXnJiODjA4PpZ/jR7VeNQzBTsb9k9yWZVBLzYkDy3yVqnW
AUX5Pf1FAAvIdRLzrq+qx5K1S02UN/Sw5Nf22oFzKhZImRAtCuFuBVuQTHGU9JiV1HVE/9Ws/Ayl
XL03Gx/VdE5v1FJQris+lNNQC76KdnrRyumqpw6JrY/0VEK7gMM110QpVaugqqAUOKh/u6YmjBZr
GqzGlQb0GaFMd6tE3wziNBa+6tdkKqvrdkiQl8jsyjaSU1Ak29BWQbLpj4mRwfxQc0Ipky8Jlj41
I7c3ri5J0UFjrn8Zw1OCARp26qYLKLg7uDn67q3X9PGyFdo6dPrylNmHgQ8y+iCH8mQ6Ds1Me3Dq
fBcNxdfSd54YF2Irx+5oRKHYRsL52gQ57PTZnJ2Nl5YmicfJzWFlpD4a3BA3SkYNoEoEfFYE5lth
OvtjNzaFG0akW/FQrgH5s5/XjStJOu7SIqsQyDG324lnZfwtAsPAbVrtJRc2RKp8NlTa7ZG6aH9I
Wv8LZxuLEMx//5Berq40I7KQsjcw0nNU7GppbVFJPqS1s6/iFPCWUqiMFqle5Bj1d54B3invMnwl
iFdKUxyLQEWVV5JRHonorz/e/8yb/4L8NcgruoUkOqZRUuMbzkNtndFccgf4c6nvwGbK0rehKskt
pYKv0eEALgnkeiLKkpheP3f1kACs918B3N4Io1C2Ceu/m4ZEDLz/6v0HanmoMuNgLkFmBxcjRPdF
EtjYd2rSU0sDeCbcodKF/dswEkoNOy3UWmcCBMBp/CaQeIwX0fvPwp4gKBjqNQ+7NmdAHAx9/CbA
PF8MJ4JYc1dFc+bGvshdpfPKleiBzvqNFq/s6dpMZi6YirZPhn4KsQAUi0LeXdGFOyJpj1U9KhPP
OgZQBZ0bWBWt2Axa/fD+Tt9/DHZTJov3N/3+e8PGzmFqPencxM8iLZgOTMnPXZw65KTfGGzvVuA1
U1fO35GjpRmua34bG/ipywx+dZQaYuvk9gmd4rQymsBcTGPbzViMzmV7QvnZP0UtsAoN/FiFJF1G
NhTUJscnz4/3X73/gHk9oFMi4xj26Av0J/AZpDsS2UQKoe1PoDaa+HsOX3ytki3rVn7RuO+/miwC
yLyx3MBku63jgtip0sT56vu9q4xiM9lS7Mgze/OSdlqz9qDjm39EgWhc8gMRrin7QNNr9/3HOF/9
f38bq3q9ytkjMmWWNaneQe2q5EGjJC7NyjUB5eB5zNjocwCLpJ65wfzj/Vfvj/agO1jpX6c4JynP
vA46LAR9CuDVir1rb0rSJcKschfxxcKteI5iXJnACL96pgg3I2cIl9COEZjqnQyoI7dG/5hDAt5P
GNtKLxLrEEH7gvLUla9oZDmV+nNJ9lq2MNNMIXQl6XFJmLAWSA9f5fS0yNaDsDN0Tnxh5sqqdjBU
vT/D78+ErqTDHuvTlyIYdJcWm+6+/wo6QbZuTC1ZtG2FcFRUEgzHAQhzSwSqcYj1mijY9P3nSA6G
myUef6Blw4ZjY73jixt4T10vAZKSO+GErELcRxrAKYRGN8DKpPvwWqjcXcRDYLrxXPFXwIegKFvZ
pPs5kYBdGHbIlFWxJ2Di2JXlQi2CZNWoPqBDX0uO/fzDztqWsE4I6XoHMrTpEuS+HcpR1dBWmGKb
zLi0LUhkfkvTyByrA0+ZCspPvTCa4gpSg9wXjRqtChSzq0CfIFxZ6HuyHOONObANyFsbCRZfHnht
uQkFUDlnApJu8UvEqda9zBXlz99xfpE7R9hHK++QjGn6dz9LIndqviQRK4YC56VSjWxLaPa4RYpU
LYmEbTdmoRlrU0OOqxfOc4cDGQjRRSh77lEzg/emfRf4JUwbZTbX8MXURhE+eXoqwcAZhNG2koNg
PRx7li67JzptIkKikNqlYjTLnMRkrC6gK7porY0AuWvNvtcn0jNzA6YeNIKEyAN2QrE/XGl5o1zQ
84YOqinXOTP4MneUrz6pWEtNgDUzrdMU0p+GefhaecmdDkBphbqVIrdW8QRO6pwlAgYihr6G1N0+
+aTCILCS4tB00BfK0G3iBKQHUqjaHsp1mAQTrn1fLIWJjpDd/6Ctj2VTSjzr5FWboRme+szeIe4r
UV6Zr6qSbEWlr8em50ubbGUHnlU+sEOq4Dsj5x5vWyK8If/57UWx8gYruKhZghaexqqoi/suhXNZ
tyj4YicPN3530wesq6WP+zsl/R172i7XmYAQxuL2gUaU4KRX03rYoeI/2bMRRjiPah1iuwEGBHei
go/Qse3DRxiqXb6y/XI29YYoDj0NNivbO6Ord1IGx8pMBOJ5DUWjMhwborSylm0OKgy1mTkifhej
5cE7QFiufmGnCDzbCKnnUB1DvES3gDJ3kd7sUwhql0y90GaMWuKZal8LTrgj0LL90KCXxX9wElgF
NkUH6gX3XrSyqIotFbxqyhwzkjXvec/5PmjMgxN5ruSIf6f2YbKpB5x9Lc8mllTxPZS6vtYRH18o
pQTVQ3wczNkCxAz55qo3btBktgekdSPKvBpCVGkFm0ZBr65nnrmhoXfySmxHFmB/1u2sX3YqXRcP
pspyqCzq7QWpy9VkOMsguHFq+aZ5OoGmAQHgiqxe0LK/WcH0CkUIdo2n4GpzNOToce1vieM23DAF
WZWwwEV6uZ/KxtqZ5RO5XtUyM4polbHFwTA3UhrssqU6tigIyaqG3oN6OD9G2HWLMYzXw/+j7rx2
I2eyNfsq/QI8oAuamwGGTKZXKuWluiFkquhd0ATJp5+V1X3OoGeAAc7l3CTqL6NfyiSDEXt/e63E
1T8w4bwUZdI+mmrvJ/hm6xZqBgRY0EvOap9hDBA7XO12P8fVH2hA9AF6GxR+XN5xpr2fs/q1SaU6
8O2fiyJWXAIzfmduQ9skrSJjOoM10uZhH0/Wq6MA1lpO8Z1L99S6XrVlpot4uZq8HWNOHYOzpM1N
co4RX1kG3eQGJmNNH2IozzBTf7t9RmA6IXKLzvos0A1OWirpPBo25kp4v6gmYm0EHuQX2z5uj/hH
EMUX4gdm+XOXvfMWiPt5YI5r9AA6tAC+9Q7mDDOfjJTaNrpQDiEMlPR3f1+SbPrXr/7+Z5z7yMdc
izTvf/6+5YK8000JbjvLGZAatK+EQetoqvo/S1KOj5XK1HEVO4lGBRI4tKeFiC0PjPd8ks+ZPy93
cdceTSN3I8for/PsfKk8jfcdI89mcbv6kVbfFbcXs23m7ehXwPmr3nOPlY9pk51SjVkUhfhOKtLd
fpLcHKTat+etC7FlsOrF8D06ynqbiv43FsD2XsKpgGn1rBezxVAm+znh1PeMwH6Xcy33Vg4wCt5G
zypsX6rMjrEtzWfBDagKUwtdRF7cWElxbgrTJkNdndjHRkaVHoqGwb6aRTroHfertfIv5i93Rlk+
6nPM1G9+X8CaWVv/gRgF0EzXCLivzV+dyylj4VF4HYEEXKDJc9oqcvNXDM8ywNVyu5hT3urVno9/
XzR3oqSi+394Sk8IsQBqivwZon/HLE1ubcBlOZu+N59nu2Dgt5t+VOc9xPmgM0YFwCJ/QU9Un3xn
ePA69x6+7IeiHrz3zJUQegvavOrtMdQIjBft7STmreyB8vgwawljviGg/5Lzpn8F6xTfYRtjnR3B
1NU2Ic58uo1HDWeDOxmq+84h48pI9ed6GwlHdNAfSPc/tgkIz4akTThW+jvWR2+38vyOul40vEkx
zwl9p5fqYSo4Ak3pC/IporvSB5hRQzmxjA/N9PKjmPAQVHiWmP8cJdMRHO1kVOX9vcsU48Y3bqNF
BTNgJKb1ACD+UetWO1CdNVMJI9Wf48crmKqfiT3zZzafM3ut0DR6+5LngA2mHl9sItd7EwqHzBqf
y6PUI9U7/THzGGCTgOJWmWaXos5It0t738n2xKX7bTYzZmVOmOSkCy/w5ubFUEYWlm2z4Q1jUsaG
/oz6yo9GCCqG6cpNXyR7R1u/bGE7Ucf72PXxmdFIjjW3jYTjFdtBH5qT7HDMNWbtbUSlMNZZoD/4
8U6dbuyK8gbs7zx5zizC5fhfdowRbfQR0j6DJee1TRy2Kj3Thrj5Tp2dnFJiE4wqnuIZv54HAYvg
eHwoYlZBdp8jeuhQ9YUbJj5dnUXz7mxz9WgXOnDAnI2eNUfeRfQFHSQcgXksQFAe6BArw9FNoWqI
UbtQVLnKCpWL2Lciz6DJ64eDVPrMrWcf2oRZbXcUTdSbRJ6xIFJmWEiGM3UT6Tq8HOlQea9XH6hS
8lvpTDRIGy+oywAyV5aZPClmSktPrw/azP6wgUVB2ROmmyUvJnqMIIntE6xaZoCZiNqyH0qg5zF1
bbq/VpHCXLQz8N0kHkzcC2jHeGK5M0cV95IUy2NStYfEs4yAdB9jatWSMN8s9rMnkg31Nois+XJX
So01e9D3S3lFnQxGdAYj3DSmSfKfQ7fij5K+74I4LRmbuCFEONzy81sbWkzp2c/2oKGt41T7JZzd
HOWGnnz7NtllfV22mr20kQcjkjYA9Rju9bLXkGd0xPYXqwHvsOhhgm4Enui7a6rlk3/Atq1+nMdq
fB1v4wpd9rtGL3zuKI3xReNL6X63h6JjIrGaO0zYNnoXhkfYp7lE1TT3dYgFzOl8bDbCjOQkKXy3
5P4SCaZUuL+MrHaODBYdFrjmgc56EUOU927ObBMlYycrfwuH50V3+FY7509Wr+jZJ4AFTsIKV3Tg
kbOCETKVaq/GVPxoo3JeyzJ5aaiNHGa2WgH9PQgT1li9mO3MBlydPc3Pzh0Pg41UDC7THifI16mT
WRjNJs1Qh7Xt8idL6gfRmMWnrnQoqmCBXpxli9JCCylsigePX0UzLeq70umnfQ0N/7iiejgK7Y2z
ZgoKrYU/FOuhkhljFHHxwBCKiMBwZlFlzVSeGCj0cjVuhJ+Hs+svFBJUD/Fjmk+IO5hxZ/z7tAzv
61J4+1pTGEin2dvoyzLvR2f5BZTBjvxm2NMbT/fs91AZJHhhxp59Fwt4FdJrgE9p+kfDrbUdP5J+
ZtC9ChtleQz7z9AoJji2thp3szqvSS9Of18SJjj++SvRCXvT4TmnDtioUCrPCAF2nuuy+lOv6Yim
iulQ2e+mcvgeVA/uGy9codfHxi0jj0Gc098Xt2Y1b1OWD59QQuByNgmdvLjzHVzfHnysLkEBg5e8
2mfAeyoxli9r4R/TnOJInfmsFp7S7hdWuXMFmGQD52z5YmxouflNqQierNIPMDk9rUu9d+ImP7mt
2z90hXgV3Sre40zrtz0z6LtuLsW7449nkGIC2l9rgCZZksgjvh1pU4L80tj4kzWDtM+W++b2Qg7k
3TOyGAxYfbjlm1CBfNhWLA7ulA2RbPjAFyrqKJvZP5sVMAE3Xo/x2GRBy/IXGUM7HbIVhhpYpKBQ
PtPn5m3CgiJ4OKEtDFRRGlB4zOk0mQP+GMe+XSzzH98tp+N1ACQb+t6MJ9lkAQgMaBZWU/dP62qi
I2WeBPmSdmH4k2lR7tZ3YwI4UVJK2bUdAivOBuYhtcdPV1vqq8yEekpMOB3pVL5DI2NbjGW47/x8
g/liL2ERQI9gIQWFVBFP674ZTmZv3w0Muww/rmTkQlaIgB3tnPGwYs9pPThkcAJHeGfTeay94awm
89Lqjbxb2e3sMA9/DqPTbrQx+YPk42Kab02BTa2GdxHGW6su9KNZZydPQiqjjMdxLm+oKrgPMFnC
mcnFoE4ShizRtB7S8mGoKtg4eF+iJR2BQ9gMvcXZRzuCl884u46F1ELl158c9Nujmt4ckwIeOqRt
HGt76Xv9Nit/PC3LN9QS43CJ9fzOYHT+ruuzn3mOnQPIbhRT1U0BAL+iGCys6UX1NuXdQzY0+rsq
HJBV3bljPnhEvhekE5B5u2uuGXviOnPF59LYDx7ZItfz76DoVon2WmlMK3uMsK7SX6NVtY912580
BZW0TQL0rE9zk91BgeDmze81o/62/TgQoo/sdoTi52vLeUIHa0kyW3Mmros/DdcC3GNouRvoBKCF
xLudjOlmclicccfSu2CSc/B1pDsxeSHc1occAmoD4n7jWd+Gn7wIjJGAwWJYjF7zkBYDhaqmhbbo
giRY4o+lyJ+z2p12hs8uQlJha1q4R3OfHwDGpHAy1e3IjJyxTuvuCDHbQ1ftrC90FcbMSl5nYVrb
rtAlNQiXA+A6vIGuHcF0+01YSsEzKaFc4EA0oOEI29yuGIy0XXkQSy/eNE2jXONBS0OT96j39rF3
gbEIU9wxcdwTt2IWVUx2e2xvBdm/v/r7gsvpMV4kSCCGhPuKkXMtnu97JEGsepq+8SpxIM5UXhuF
PafhSzWmKDcp7ardqtf7vFtfZefgiaHgluv90UBqm090BybnTXc5mtVgMalbHG/5VO74jonuFyvf
E2eo9hWSgoDUD2LUvgGS6b5m1QfmpnLvT2tyFOnwwDjiGrVuc7d0WCSpizHoLiCV2hrK2WSFLIr/
uOy0CeCd/eVQpY4oW94jzLl6lFXGiVFnqlN41My7OKvUIxWup4okVrZUww6wHPjXXN0hQssDc0Js
pFTuPSp6moEDqDXqOed4PnvM1mO8L+kPfQfLxhvTxwqUWmQr9dSrmUdNLMIGdBu1k+wwW72KQEjU
qFvbzgq9ZTznYCKeHQAGoev1UVFX2mZhBjhYUGI9TYn4SYwL2J11w73ihsroKZu4EOFWt7jqW8Pt
qb5WbrkrFvopN8RHUmh77nBBLNbZJ7WPX2+GxwYRh4UfdozhbhNLu6l5kCTr7HajgvhplPrYpVa2
V1Jk7okEKRd8Je+sRi33bUH+eVaZEep2yu3tDC9GNWsHqlKO4Dsy51I71OUVKJyBaE17FQMbsQd9
4Cntxd1NUfRRDumP1VJFt9KEswKr4Ras09Qz7shDawqmhC0PeP5XPW4/NEMaD5xu4AJmWbtZfO5t
u97KBJVBNYs3p6KJoTUyjtrbPjwrP42hYF57TrgCRooLHNgvDdtdjgfPwqq6C/mESCB/2pgw/rzW
+Js42iG25nHWFepes5jpBN+TxH33UMFf0v0CYcuqiS1f2b3+fZELm5hVZ3/iODoQ8bYNcBbnJ0ej
7m8dIZ29tz2P/DKzqBwuXGeD0q1I5nZ5svucEd6BjORom0/GarZXEBhbcPW3tZTmSFz2TOASvNrB
6sHifsyr4ZfmHqy8/+T7JA5q/h51ca16l94NsijOxPd+O0G76QG/2f4vb42BbhlpdW7YaoYqx8PN
IqKdgbeM0bDCV09r87lm+jCAnMTzqaLc5k4+LU/BcXuJn1sne9BbceyMbu93ag5LsuntoqwjKFB6
R+lANbnY9cMIcV4ziH7aoXB1m/6Rf5oH1CV5UX+kmfkMEFV71RzJyKi7VpxQVXLnlN21nyhQ9EZM
rUoQvUs2GrSPIJ6ZMZ1iSMddx95UVpfWk/3eoS1SdWBMrUneNYWmRbU9qB2lzo0Ys+II/P+0+BcA
fAfVaZ9+zIEpd9Z9alQPmp7vG032x86hY0w1ioHt2w55LudQc0CyLTmEP+7920xmF8XmeqoswNtl
n7h7bSjyd5ciLGNj069xTXtYB+24bzXZXsrJOOVLmLK7Oxp5g0VHqxzgfPl4n5vwPhFhL+/1WJqR
LxiYyyx7uAjCGIF086+CVd9f0o1+Q98Yum6Eg9ndJMIOg8RumlxNjY1VsTjlU9dPK/Y3SD/9QEWK
5sxD19Xz24erle2P064Vqd15vAKDE4dhtLVtkjK57FnuT97k8sdIJ6KBNMJE7z0UlkHbIYbB5h10
W2RPdZHiQtEz6yfhe850WqCTrNhHG+utaJjyuVr2mYVqOFsWHWiaZ82b17dPQ9/FP51hnTI7m+84
dUDCncxPieeVpSHXTqvyzSgefJTmMz21KW1Cq22rH+ZwM77xFohtmFIqv2YdjsvMw/I0p+3w7I0A
alhOinwanwWAYCq/jjyX+P8A8BmkCaB/A0Ks6jdDiofVs5cfyei4njhTOEjLOAvYNgEqRy1g0Dw7
LFYC8jrr0aTomnefeb4KwTzO92Md88wmJ6Cq3P0NZ/ojLr34NXOlG9pCP47nTubeVjn2S8vqGKL/
uCeSQO3W0Kq9scwwa2PnTbNxVwywsLWk5ba9cQRWcuB5LKtHq7LPsEwQUIyety8aPqylXUbufoe8
IbwIWrrgfMy+O8gZBcro/aGKuJk76raOY5c7y6QYgBYWNnqTvtt+yt66Rl9sdyZbuL9D5XihUgwr
DQUz2f2gmQHIOECDb6Y4msRcb0pIfSwQgwNzmk9QqmbLjrvgGkAkSwlz296+JHq3dmNr6ivP/c/G
hmFi+FVAF/ecSPPqOjbgoNWkOEfb3EjExsxNICxasqFu8Zuy9aNujHvD56fJ0qKJUrm89s0v3I9Q
PFw21yjsAtojnMChmDfDck6scTt92mlW8xzlDUvV+ptT+X6p1KvjVQ8OBxQcmWQoMs6lN3e1x4cQ
98DQ7Vi7c9LsoI2zA84VckHXWj+D4TITXj56lfV7dq07S0y/eDBFc+PFD4VPS7mVxi++l20jaAfN
Tf9kI7INtJTHe6eMOHQfaAI+DR4zJGYBYchSN7Hl+gcjyb2Vv0vN+xgTpuPLRO1K6iu1W773GRwv
kDud/6CPw0mJfts4xtbqeQglxS/qb2w26CXp47F1QM93rpdgjMTSJ4fufXUKGpM4DtoM6icKoklS
pZJm/5rU5rW0+Cb0/JtmDCx8DqdMxSMEjtmXJjYmwQIfAvqyctvKnzhPmmsyWeHqTvlW5P4XqzGY
wCE+AUfbtmPT38+MrLljeZK98La0e73cBOJbzTy3YutJk6txxK0W2ksysSHVP4bEp8iYW3fYv9dH
FefvcN+83xNn/YJH+T2fDIU75otQXIOZWRP5qJWVvZdWa+9yw79vuwyLSWlZ+3VArZ51O89p9QvX
zjnuvPHoAyG4uAV7/rlPCsQwgwxdA81S7+W/pGRn4iApaYFTd0Pe3K+t9aoANp0QO+LxLJi1JRqC
29xlq58kfShqINEKBTqV6fssNUHojHkeZmmNN0dwgL9RLxl9aDatskGiDYpHiwHfd0y/fBugHOdV
fVP4ap+3gxuI9pRK7w1jLe23sbfoowYLqqdTlV5XUI2BqVFwipfpCwyq2PRpX2yNRVHfzIto9ZfP
hOAMGLsI7k5PTWMY9wTtnnxqA3Ty6D7adIgDU8AVoLewbmJBgZ/OTX4BvfCvFw+CFoXMSez++Qd9
mdCLFOw/RNtrXC//+bf//jGEqyUyK8XPPBfz3lXtC0SSegEWZbJPMaTDZooS6lilf1Z6haqp8m03
0uH1Fn/Te8SE9FSxQxyrD6310QfVMJqBBx3yEUW2qYMFzT49jzrYQPCDvQCDm+bNEMuyEmGjDr2b
OZdOu1tn1dmsDZb9tH8yKZxsqiIjTqP7cIyKAwWJIixtdk8p5H0M8kZTHO2UQl0iGOyyje98ZazP
ZQEBziEi4fkHQTkmwFrJsjUgEZU2HVf/odULnRXdvyIjr26Z5HTDIOAGLNYaGHb9096CUaNZb3GH
12G/ug9NZicU2jEbYpjwQqPjABaD4t7PFm1dryQopoMVHvxBD2m5y63Sx6uXjSd70TZjCiO2HspP
HTwA44coK3r5KLL6SRHe2JEjAQE1dMe0bLpty/gdfj3LP1RazANWscjOuefT/1TlOROzd5gxI2CP
JwxRwJa0ZNdsK6LbrPF80GVlvM8dZ9fC+PCN+med/bsqI4+QWuUNKsGtCxaJxzQJsqjPUNIssgMm
BdTIfDVyWOOiaO8WnSUSasWTVYz4WXBAIAupH9UA800u/R2oK4hGsRkuTDGFVcdOUtCITatPy1vu
2rZ9FhOt2qzp4T2zIq9O/kkj5Y++0tSimWHC/CgfTT/5qYlNb6yYa63S5bYi+bZ2NMyKhmRwnPrl
aXTLPy1u1C3G+GOWIpWyMRjUib5upxU0f+kn1BdTfFM+tXkKWPgoGhOSlOMXx24I2moA3T651U7i
XqNKecMPW3HoiPkxcYfH3ASUay3vBmdMkJXM5To10rs4t8qLrHhyPDVqvcuV+RuR5xY9KhmUxjzR
76FClJrVS97oR900P/6aU7Ixe5SdjkKlRfu6DnRliGkeZz37WO1xo9AlRNYKWyUbHgvXCnpDy651
g0SoEhvS+Qwtki8JBpdL9m889L8Vf31uIJdW/552/ffA7P/YPP3P53/8aeQ/7p62z//Pv/n/VZaW
LPV/wU7+ryxtMMoiqz//sf3sm39P1PLP/pmoNf/D1oWtM+Pmuo4Quklo+5+JWk38hyDDCsCKtdex
DM8ibPuvSK1BDtczWWgM22dhhirwX5Fany8IB853fAFpi8OO9d+J1Nr6X4bA/47UCld4roFuBuMw
F5vluf9HAD43y0krCjMchf89Z+hNvVoQf6uyJBxQsG0R4t7ksRNrR6Of6yEqRsN48eApB72VQkiM
HUE9yUk2nY5oZ5ioGOOw1Gf7pCBrEv9kJQCQ9kO9+4vDMeVJT4JCds2a00biUzKfvLDz5+Lkyr9f
/Qgn6cv0K/eA3YgURm8aQLTGN7uYyMMYnROyG8Y45CfadaZ/aNXEI4jmJDsSXT9LbohQoMCqZHeT
fNf7yRRPLect1x2MMM47mjbMlW1qI3suLAE2rkypispZovW9PRatfFu0MUt2tcSndTmJVFsu7bMB
4CuwZ9Yum0L/HIMmgiEMCbL0+7BmF4SLneUaeBXHS6YK59CAjLXtOJ/sveU46embPblmRPXsM4/L
18zhp3TwxGSsOqnVoyQ14N3W6tjNCDEApD3m3ridVykuWaORgcUde3CKVwJHoTFlxsuUZuwfyw7V
YRGz6dSYrl1a7RTnWoFZEJKaTtw9hOR0GdWsoCOQJdYX5y7Tb8275aM3uh1tP9CRsKXS5kYoctwD
+En2uQ35BaTQlP0ttsCTQ1woGLX40c/qHnYVzDx9vsvwaweVKigEKWB+8BKpkPYERtS0S8cMn6Fb
/6YKbESzZ5FxiYcmEGXr7FXyB+u4Ttxz3JvEGNr1qaoHfHspb0ameenF7Ms3lRvrhoP5MMFumOI5
MgfzZkY0v3zHuBtsjdYikyHongODyyFM2O7Eeenss1z8zH1zHoyq3biu9TwueoaOqP3KlL7s84mR
7iUnVUfJ7lpoK/uQoSRuIesyzGIYto09tKDk/D9xa24qz6I7Svdj1bmCFqdaA+KqZliP0t900vy4
KcPB31Ibi58XE6CUsUJ9kmmPoKuICYPYBfOR9li8Oyjt2BSHejITT0At5sKEFlCHs3gOlnJKH5qB
XHGpRYv03KBgAQicQb5bii1mW5UfWOOpgKbet2+1K0nk+WXM2aukrfeW69rZmBYncNndBLSM2GTW
n7XfV4fCqo6kvdsobzDOpC0YXN/+Y4qJDamgk63KFLJo3w2R5j7yoxKqSi2AqRjgKqJ52wY1N80N
RpQS65ZCgpwqrHRjW+WjIgVOS9h41g30qkLKXasU8j1ieONiReXY6cekIgjGYeIDAOiHqlCPDHX6
suYlZvvZcoJJwDQv5/JpHmLo2LH+ZsTG2W6L3+OU27Dh+k+0PfNKYlVbT4PVpUdHdpC27e4NNUMa
9rcEbt8Qy/Yy/D51IfdocDIA5+wS+qbc1j5c6dW61/zK2rVCXmcty3YTejiOnqPNrZTIbQbLVnfI
tyYxKfQqT3GPNuMF29GuJ9y2bWPtrc6aUyEZHnTjKfJBQlWlCS+Hl17QBB3t/oOW4yskmjiqmb+i
PJ5zsuSxH5jULSIPy+Lg0rKH1UV1sm7Wra2ShxXM7xFlveJCg4bIMMkePudzx6K9kWW6XdT4OcbN
SIrUf9O8hOxU6kZuf0tS4KI1sioP5uU6Dl1+Hq2l3+O6vPSOoY72XXwLKlsmfIO+p0P+93eH2CW6
Bo51pgSXp8hjeRwdLUHss8m9/lhZhzyd1WZVHMMzm3YXe/ib7P3YcwTfdDnNqGIsO/hVI5V8cwDb
rlXvw01nPSzYaQzZ3ww6dRe2twTwyIfUovbelDjDAgDib9bi5GxJs93o1Ry0Ffw0wuJXzSgoMXnw
aX0zySDLrRuIa/puNvnKkimA0Wif29LnbWnYjdEu/lKNWEJb5xtkaDNb9c/V019rt7//G5T9G6PO
G3GnOy5Witp7SzPGHKSaROR77nev6Wyt2DPTwBptGtEO3cax/sVjbaLKNkFCL2o/Mh0ub6fKfzMe
ChQpFOuDfjtPL2NLK5czV1MtuyUZzsRfdE6S+Z/ax+kz2HI8NresemPXAx7T+CUF1nc2REUYyR7O
g65RqE/EoXCfCZyRRbSYDnYd3T0QeD8WtfyTJ6MRLL1aDr7byE3mLyow1aCioa9/O7f2rGIIz/RJ
+OrOh2GoBFXMKGhrtjAZc0HSv0d7N1beHiywgbOHVoFp0j3K8R1Os/WtpKPvhVXeLys+69L2+f95
sQ9uIMDawEkoL34zt/bQVAJ8fL08al5BxLo71qusd8lMjYHqLyVVy7fRB1s7bSJVklTem6UJ5LLm
PjMYfhzro97K+3FhNTAgTQYNYxtJyryjoD/KPALoYK8brNAZ8iRySD97a/2mV2FiTvfUzgmheNZV
MZlZmxHzeTdownyI+/nX0uOiyjhJsc15ruKGQXvOxlSdoGaqQFlnB059uKTDQfUMkSYZHe5RovRz
SRN7OkUpez0V5u0BXrbH1Yusku0JdEeg3cul1MTO4XNF7Alc0ByX6sT45veqx0/lSi7BSZj8Wa2i
oQjeseSDdmVk/dWfhbFjEuIX2GtMv4WqImdtdlWV3nwktCo1ZhmnOV33wkFc4li/uoY+m0PYf+XK
6W7B69T7gNcYzLDiN0wHUd1yMrTb3Mbuwky8yb0etayZIgdG4HRy3ZGo+i791glwHaVbvONbzj+u
4WnAtt5nZAcRnZntOixeBDdhmyrawk1ZRfYth9xyiyy1LNB2Te4ZxO6FksgZrRuGDYSiCTRxrTZe
q4n6DuIXwiQGtunYJk/nYF0llQpKeNV2RVJ9cuXs0tU7rz0AUFRQcpQvJIIORmpuM2Xkgcq8IWr8
kAHMp0qI97XCtFNxgEQij4+b3kYwLaSgKzMazZJkym1+Vuuvg1RcXGmzbJzhli+R/U8n5pPBVcjY
zlPjxp+GM/CAas6z2hX+cqIOsmNAkjbX0rBfEAITrmHx2Fgeva6SV79gqVt4B6mNlxtTWGRdKFjv
7OzZpFwbxjpgWTHa496bODq7loN7W/ZP7syECR02+sRqOTsVYQ6eyFQdZx06ftEMu3zRYE4acghn
s+7pJ8DfbOdvplVg23rV12goFKQoLFZlGBe95MHfF73PI1xRr8ccj6HKuSA3nKO8r/lhtfFelPoH
BoE0cij80spO9jj4OCIuDXvZYgaxhMCHwEzH1rRLL44+FXtPim8xxA3ZmmSTG3N+Rzvdn0PPbBn0
cvJz06T65e9Lxi7JtWpMuBOLBX1l6imSinFtkTByBmtDfPjENMx6RO3QXBYofRejTOrDaIOEt5+b
MXu1stm45o8DWLHANfDAJ5MXLdmHVoC5zqR1RWb3Miy2se9IBQR6ExO0RAgRMX813808zIvO2lqr
fASoOlw4VZxSrM0XFuz3lcVxJ1vzTCCSnAxhAsu23MgfHJ1pE4ceE5WJezZN26Z0OdYWgryuFRkq
ZTalUYiVUxywWJDcqHChjS+jfkuTEZZVtykONyVs2DCeG1qTxtbjgdLbuu9YB4gcUsSNEyo+txkm
h6JI2LTEoqds4vkaNgvlRZWT5fJtj0yeH4eWVY5X4dvMErobabPP0Cbjnv7dRrVJNKesM+3eb8wf
GI1spIesDSdsTbXE2pJS8hh7shA+Df3UOU8j5N+xfyvIQ0XQkjk5pcRUNZNEGLdB63jfbDiqyBWx
3KUNGz/SVIj9gPd2wXwjmA8qRzqOkgIu1L1k+xsIj//I6181cEs9Hdlr1ta0YewlskkikInrjI0m
5T6lyxGWwuWHtG00R7N67/plQ9ciYUwl/3GE/UTLeWPPHDomiqDUPw1kieajPdVPcQzJuaINFdaC
RbzQUDzBGZ3GBIn0AOpcZryJLp8MasXU8djgDu6T6HBaFmTtE7d5tKtbHbuwzWDsfnw17xT2t0pS
5s7Z+20pTtZRDpA315JTps2HKjYMKNXYKvoY21emRLRm+gvNWjSi663NOZroFd1TyrtQQoRvjGQz
pNNDYTa0NNYEUllHsdL3cK7V5VeRYfK0CpQ3DBjfG3xyJGYepdum0UqD1az0Xyq1qB/Sn1sSVkL2
qrc3rN7rFR/SvF6zKW+3Sq5eILr9zH3iCI4684g8JtP8h7hPzmks3uRcHzrdv1KT/BnNig+uuLCE
EU/n+UG7MuFWju/FWjHLkTdvi16dKIs53BA9Ls1eMS3PQkRZLPWpcFacUHbMuAWuVz+aJQ4Bm6a9
SZYmzmTKzQ0RulzHx5FdipnRRsMXEU6D+pVZvCULl1VCTYDsuDy1y8w6SpVV8ezs+3I/Yu9b5PLC
gNkeieR7yuiWf5P0JTEdpzryzYIokAHLY5Iv0zR/aTl1Az2JtIEtRa8nD6xRjxpnIx5cXbiW00W2
Lf04ssJsAM4T7YVQSJ4JGGhOs/17zfqdgXYkyZcvFNPdpr+V/1YTN5GDWVaP8fQw2/AoSIFASH7V
2o/pJnq8y1zjlNoM6i0TtndBZnL9ooj2hHSw2jUYWmL7HWTGG4GcXdPitjN8pqGWrZ7TWdSQkwax
gzHXHNMLq+HTACWmkMvOaJ3PkbOgb7xYqvsZG7BAuTVv+5v90Egu6+JNhI99sRky/JozM/E6aeZ8
tV9cD4uBIgmYNEnkT7RzDfvJVeORpfsPgfGL8PR9PljfdIxeZs4u9UByE8hLGVp5wZuVNEbQrv+L
o/PobhQJo+gv4hyKzFZCybLknHrDcYQiU0ARfv1cZuNN97g9MlR94b37lrvQWKxbs3jy3PDHW4eV
q8oE8j7B1sMUoNgkbMXgYYbx9EQYjINm2lXOo0AYuCvHpkRi/M90agS8+kYjVgVLPJxNYrBo8thH
z9O9NpZ/nNQc24H7JIXod01dCZzSEkPzdPZq+lFV9I/pxG3el8eJafQmtxYDdWhzycuMLCeN7h1V
yoNEepM49cUfy2UPp4/QknmXjfygGZ9vkTkS3bF+lDEKWSsnIJ4sLKvDOpTGtw4Uow1bHoQmDBHC
IH5ScYKOoQXMzMFLNuxdVU83zM2+xZxfZAqEn2jQf2EvHp0FjVUizsXoUP4KJO5ZOZ6gSrwpI+Z5
KhjuDFUUKO+f5cRRFg+oOee/KZEvUxKckIdw+NDNk7UHGZyf0INFd4jbODK96ZHAj2FrB7FPqot9
ZgCLKpT4cL+8TgZgDFK0QWM/zZUpjzCRP0U9HXKzte/m6Vv1sX1Ln0mC0h9PdHPurS5yh4/S1xjP
8vmYB+NVEYx4BMLjbYc1JUK5zssQatq6SV/qYSENKCnFRo8jno8ZYbWU25n0uL2nhLlHHCk2RZC9
j2VYkwSKMrcw0S4X0nkxnBYpJEHmV0qi9xGSQxT3eGocMRR7O7XvoXf35IhVqPniUHG8yMsy+/eh
kA/rbiIY1Xh0rAen1t51mCaFFctWd2M93PUJw7IYMcHbwm9qstUjHnTjaHByt5b/mlffQo9HP/UP
A27Noh8uMYniZOdm9r7uquPYLvl2bDj00zhGQKUcNt/279JP7MYcIoKE+6tHUe5MdDgjxTEIpCso
8OtYLGflg+geM0SVzDU2AvP1eRJMGWiQSzbG3dQ+tWr46hfIFJQXf0AAL17jX6WJrRVNyhsj930W
zI868e57oe7q3vqz6FtLGJCRlYTTgeCTZmMnOz/Hmp+ML06mz2JY3wl3sInw5t9HGx9iSpaW+WvN
9SvEsnMfKyLsCPZr+vpJeFS72rUfA/O9rlxnj0w+sgZyCWq0UbFd4TevFMVRofaGpF1w1BgfvaK7
sW2hUICODWI6WtMS+PjZqWvISSaTKmd2nS+zfjR4Wji+cYNUBoGTTVahY89D936RCQo5Yqn3rF0t
nhl1VnWXXhtkTFFY8E8GQZI9t6XlRnSk1zbpkFQP+gdpXIOZUettyl3fGM2pEmb1VQNU89V0nfHX
HseqY1SXkOg3EC/fkfFBUIa/HAbpkRKQ/jJgvIV/Mi/V1+rw74dORrPwHrPBf3C8a9OHf8swnY1+
wqDbTZshDe/r0Nx7Y1kR8XdmBvPU501Ujq68DQGXFo21m2jATUJ5hkT9YZNG1qNIK46HKXJ9IgCF
gDRXOzvhOriVpgpGKNKfTKjd4C/A4KZAUn1+D7n/bwo46WBPHesUB3pijQ/Y0vJTQ0Szd65i8QVD
k9rf1Mc8x77OJIxcJj/APuIRBbGE5tbIuwgHdrPNlv7k2gPbeTr1nLQKZjRMCLwVNW8+VCYhR0gd
nY1TTB+1yJZrm2scCAPjw8EamyOP513nkcaZlzdECJdBj9lV631W2+ro1cmJn6LdWnCeINy5a/hf
QcQF5Zs1zzwYBSSw9R5AGOPwpobiVCSonhpkAtuS1B4xzUy7OgPvvVTECoZkNc0JFi1CHKhfmFwt
zTg9WjJ/62ZAGkRe04x0TA9H+2Ug8W0bpgmLcoJNG6KZxLxsW2n1hxjYhV+F/YG+g5CmcgxXOQXS
PZB3eztu12Ffg2rzhNpKIFZsuBFting94bOYhOajHNP71uPViXPaJdnkCM6NP6SA957J7jvORuxW
+BYz866VXflulyNqj9KZ9kbQdxfCTE4iLg4Tu/NWlB/J0PlRCrtT5cmhNJMLViiIwA4qPDdX/ONe
w05Dnnyih44C8waqPJblbL/rm2XGGJJP3XbJ+nmDXnHX8fsgxwZyArqMx5k0gYOxrhtDjb9lE5fU
P60KeaHtr6V2nrPQEHdCtxMfEl5huB0EFrHvcLq2YaZUP1dB8amdLLgLqt6P2s4UlzggYjQoRhTF
tvvNLN15JCoVcQ5WU/4MmW4TfgxQBtJ9EbbNo+/xerv4IrZkMtpIGfigi8ZJjk3ZuMec2fjUMi3/
MisG3kb+wIqfcIjeP2m3+IyL5L23wuU1xOhBDMAotfwXBCqLRvyX1yoI/hzVpbti5kkOzOJUSrCU
Tt0RLgsZnMXnb11M4mZFxOAuZoAzEAyRDfI3sIYzIe/5x6CCETJC2JyZdkaWap/ixeA3kIY9sGGv
OTGCg9K44GYRPFKDZvc9W5AUzAEsUz13BzpGevvK/ZXVaAIL8PF/mh1/HWHVrnTUe2a0+Bk6Wd3E
Tu0eYhcVhkWuDE6hNI/shVIVvSFOJoT/x5hBjWeRB+bbgmwnNt8UZ5XgzTUFh4E2mISjw2BMpXYz
CTurqJ4DhIwMVgbY3FtzH7RPRuOpfePQLOqE/UYSBQt/WvB0bpjyWHhlmQHks4BxggE7MB/I0cEo
5DUMrdg++P54Ctz5MDjlXWZCwAilGvm1FWXkEA6Yqe6V1IBzuBkbkbOJqG0SbyjdJ3S/IsHJWA4s
ypmzPCLf+km96b0zssivEurCFN9+y/CxYPO8me1xPLkyuSEBCxhE+YwBsNjZE3kjCKTcx9YcPsc5
eJN5o7A45BtMsiTI+JO5NSWZ8QNTWO1yQ2II9KPZNO8Cs4e2faCcxx/qANhkX8AhIOMSomWHUrU0
JR8TIxhmRcegUCDYB17nOimI65iwzyJ/3VQ2frTC4PxE6aceOtwawzJ/hJjI6OSPemmucWrnx5aT
UyEkuBtbhpWC5VPhonXrvb+MxSI5XwzQa5iasyK6GBH/VviqOYEPegBbSOKwqI+qcewtgUbUZGQf
E4tH+w2rjFHvcGhnUuSHOr+mVfWe8gYcndB9iQMdX5ZyJF1cjAeCL2aEng7i3dyKNIG/GGuCA96k
Q1sh6F/i7iN3dpwA9NilJLrRQb3huX/9EK5BwTWT03X2HRA9KGf0bW7W19vUbi/cRfjNFGbmJuOj
XwLWo+SXP6D8RjoZK/Z1sjuP4cUxfOPECONhWEK9T11gu9LFz28Wjo0kDI8Z5dWw3iWHQnrOIWmc
zZIF7Y1Z2F/leiLENo9fk4WoZNgfLklydZNMPdh92qNkXmNhChH52n9XnDNAM6gdQJYNWv8Jr3wS
sMfDaSrJLMYgsvSdjoZOvCSddLcy665uzLRjzLBCl1jF8DwY37jTHgSarmgp8cRmcx/FvqG2Re+U
+1zoQ6LFI5qpzYCj4xDX9iaVLSOAaWru6CQzZ21yuRHKmoQ2u0cY3TIcHWd9sAlF31L9EKHjPuMl
a/hJ23DrtgDAwgoVtOzMXZ4NapfkVIou4giLLAA3Zebodc6vPuJsONd1HLLA0d+x6G7dGMMAK6/v
zKHXpM//xTQ48yKHGI3gz+LOWeydNkt4CnZy7wk/v3Cc4jI2CaxfuJbmkeEPSmRzQ6HynfbWenP3
xVkyrGomqreE0pYBeRpJgnfIrhx+qL7YJCg04bJcbnqEfYwwTCD1+J8hVNlP/cKVkgULQr9ieEFA
JG5X/6wmbucam+pSGgKnOoomsNE/C0CJrZf74c3IrIbce+bl6hjbkgCf/pfPFl9yuuJHWWkdC21+
p6q8Hwov3LngD06mq/FG9ocWQMjXBAuVE0r3zyy2nhv0CBCquA2GtF6fWz5jxwYmq2f3yUmREabl
gIBKl2t3gExLNt3dKG/mJu22CvXazufsuFbgRZDuobmrzazeJDNz7oE3fBcAvhjjIb8FT2fzWYwj
00tnRs/Kl6GV8T4I45/JheBiUQOBd2hZFakvT5ifeTGfiUmztq6m3VoRCRUdSD15zr4wg6NtIQJ0
irde3FszCbYo2SjtTJVEqKr9fdd1jM5nMe44m+Ztp//JnFEjJSVfaInP4UB1SRYiq42UnhKswNbK
ODqsBJ4iKsuj6yOx8tP4s5HwFLzBHViZzTzlAYrhZkD31lfxxvSJR2TUF25NcFB7xKtfeqXSdBmU
AdBWEUua3zFf3nubqMaxMlAuxRjxHM/atsMQDaVhsPtAfUnM42xr+xTWpAhVbaWxh5tv2p+Dx8y0
qUUJvFWuLffG1vHieau7riT8cmt1+fNQz+C53QdnHv7s3DajtCC03vbZdU68z45qtr2fyMtYTvOj
clW9N1o2qvYoL7bN0Ae/+ioQDNpo0SWiyPq75sm/7euyvDD1hqgWb5uhYeVJVB0FNDs3f6Ro/N/C
5gbWZcQhv4tdJp0jirNFFsyFqQuuOXdNYto09BWVpxTmKW6QSmV1+dabFnsb7joi6+MEZ9sVv3Kx
K0b5rRAT32jOJWOGetQS/eQBBjv67BsP6dScfXOl4OQrLGr+sQL83m5opFip073AMXFqk2DTAHqI
rMA/KQjzq1iYoplaHIaQHmjBLILiwvyPlOaoA+D80Af5G8E9FkPHgG3jTIA9CglzJPfSH/DA2APj
PTDuhCqu6/MxMFc/AvtxC5nCsDbonWYOm8k8PU2jBS8Ky+526ZbujQ0CT6f9oWTaHRfLZmjYUeQC
bjn2lV8j7piTm5HSd256fVd7Gesp4mu4ANuBv9rQ6ljg1SA3LIfQfBa+WA4E7h3jkM/FmtrIYBWE
Lpr4u9RidmF63203pRe9JYQwuHU8P7xtA/etGhpjA1KYpDgEL9EEWHsLeQPtoTC56VhV7hwbvYxB
IkmfMIWXt2mr3ZtMntYK9gbMBn4YT4OaLq3qmPTek0lIJkNSLorOSEmZ63k2g7LZkQZ3NMrVoG1N
sGKYn1TtkO6b+l77efb0/xfVzuHGYi/sJp0TAcy+NcseitFonz0zs/bJUvzoOWdmyueMsnvqHyxS
8PauOSrmteJQOWPOOhIXeQ64KUtroBxsbFm0ib0YHfYarHn7ClClbOPDkKUm5lAsApbfFg+Z2epr
24WRq9v8UvvpKV34j9vMIYTM9fMT/De9Cf81Ah1qEwQNC8u0xLTDF8NkTydu7CU1z8HiMaPCnIp1
nlRXYZytatRb05DtPh6I9i1krbYehGDaWH1fk5BzQiWCPSxVgjy6GRE4uiDbDe9CbWRP0i5b+tdk
2FbJUGw5+hs87CYtpy4fEm98zh22hLNMoLVMKkd9DjJwone082kT5varWAQanHWaZpt5ePVkcRtQ
iXk9tw5u1uEF4cwOU8eHnMfgXExuEwV6uPHz0MMq1l69sqtIw8Kz1PMsKCT3u6xZzI1V9e5haaBm
hQwcTVuOR3Nktev0QUkTPSDmMfRVtHbyYIwZFHVkGAdLaHMTo25PDMmEKPzODdnduKZwGb607Kgc
flfgS4d9XprIr+aJkYCIA4Qb/bcMKmBaoMIfHEFyXTZ412xR9sqx0QceHNTkJTaLzvZpvkM02BD7
xglJzMLSYTuYfOtg2gcCFX5ZZPbOcpKvhh/odhgWmBeF9ajh0935Rn0m4BMrvxTO3rX7x3hJseJM
M91Cbs+PkxqNU9HIY+iP95OYvLtWUFg1JJIuiSCAsgyQAVk50/+l2o3ZxICgkB1lIvdjRhDmTk7e
FCUYJPlshiG9n5jqh5XYd76QEe71ea0eiC/Er8MZ1z6lQa1eVHvfavSt3hTsmQl/AJKzN5OSXiRZ
KJ98icw6Z62uKzbqc5UcTMs1jn4O3AGkN5LpMH90Opr9Ocu9Xdfe9HWQXzjZNk0MoKEe8Lp42nxt
PLYotVEsQDB55BNqX6ATG6vsFOuqkho0yFcxNwjaOBn7i8FSM+roVjYlPbwuwjPTHMALw4HUP54h
teKzGn2LpSplgEWzUjl2e6CsQFk0ivd2qT/rdJ4jJwOWFjZdcA7Qk29i+mozaxVEp2K8spLcjCF7
8m7O3kpmulG+2NvWdIoocPp4U/nG84D1POIAg7wzZ++9N4j9yG6T9dfWtBVXTUFf6w32U95WSGjc
r84fX5HCB6SLssyx/InMTssjU5W5Ud1RCqSO/1fK9kNyt+Kji6uIjmrr5Ljn4qwGngBLbbGW+ohZ
9WynWbavfYDZwkcRqKb0oCvjUfgNM2Mr4C2NWybRrqYgXU4lmmynSO+cEuqAqHg+FF1PTSb6pfSr
vQ/lblcu7ECCIjX2Au/nxsqadYxpBhSeAgTg8msHVneSjZeTu45OPlc7gUIYpJ9FOmrNIIHqjyAh
X2DeoF6HAgkaD6Wn1av7LlPWNp/qdzG74SHB42U68dnxknZrNCb2OdNvz4Iql0hvvPiIlRn9Jcyv
42nYVaZxniB87TvBiz6Q7dikZxgpVxT3r3EcOPBD0mbTwoJxSnVc+I1R3hYnJPPxRQ5PRcEmtlGo
eSAymBtn4CGBleaD5qkfcrKAdy15uRk2a3rtNxLL925Zf0nPYnTn7gtByeTb8VcRzt1xRFxxRLFK
965a62hm2Scl/Is3zdMdrpNLswaGCEl/6/nMTEzxyh4CNXW+t2gknp3wtUyWPvJROt3XFQmyRgVc
hi0xC4vMOjoIX1iHeUgdi1OK7ZFxFsP3JulC1muCyR8fH7XjYLTJB5qxleI0631lsf8c1283h8FJ
mV35WPDShXzDjExVvaQx4tQB7Cpyha1frnPbNtFHmTOni+mFdhXG67uWWwRDH7q9wY7Gcex2vccI
EFPeoRfWnUq6mhQyLiCGTkh4yJrPZHa1+5xhRYhuNcGxrUy4AVI9prHz2im8qEvNCZtyHlG3DDht
LJJuk/moHeijkHh7dJZjzXoaI8q85kfjyJF9nN4mrKWLVhOjzjGw2BkuTmhNIFPIePa1+7kNx7w9
oa2/8hdoxVwxnQIZMsLp38u4h2MXFBi01BdcsZKxqrxRvf9KNjKBmwxDQaXwxc7dT+pwWpiuOOVW
tw9H50d2YU3iWswrWwr8INPW9XIvGte7U53mmv0t6N9kX2CSPlhpNIXGC3OFT1/ihAhL73dy8GkC
uylSRGMO5VOfVdkh8fjlI8U4TCI8xlODdAAiXNgN2ZGX6i3QXcP03QSCZ8/Zc+jPB0qocxCT11nw
k01T/1nbwXOdAVvIOt5ALlT2+Sg5ORpH5KtodZW/AYcCOLDiV6l7d9egBT+nkHkVaSznAjMYLpZi
iMJ4mSJRExVr2q+5w2whtFgszAq0ac7709LM80LfzYafP0FB5CT+COTEXqeewxsjK/4teL83TcMw
X+Iu2ZZ+vxwJKq8A1wbTrusrd8uzuwsmR38DhCC73pGRCanz0fhI2+S9y5ZqP8CsxSlZMS4imRG4
7bzBostfdvsPpyzKMwK6qCllzT5WNyvR7jg6C/ZGgJ6A+Qoea4FnKYs9HwKH50YOteB2Bp21QydT
RQOr/V29WE+h1Ce7supjkJfxRsPJWRvmfSUDfUwGSDEURyP3EnhlEP4RHLd7WEGwwuTz2OLjT4XE
sCUtj/jWNfm8ifTg4GMEWLWLF2LjOyKRS64nJv5M6nB3no0GNJuf98CvLH+7eM/g9N57E9Bar62o
t2OwX3X1VXgsF3kzNVFyYfPc5dPZTBVD/JHDUdU+lXXBYT3wmjDvb0AdB8XrhOIPn3mLdiyg+itW
boD/ry6Tc+uBYFFJYXGpEPttMC3EceJsQVTq4xxsGIeu6yC8WmH4FI9spQcyiZFesF8YAxYDSx+s
eXAtabS2OstlOpACjojEsc1NwzTnDk85AoDxu0soP9kUxcgvDC4I2d47fviCoZf//6y6pa5hXFXX
TiReugbtpkqRGtgVUomBZLXNYBjFGU8ZZxEsksIKqeGT9ljYj0sTX0k5hoDoEjErVv7iFHi/uEeh
bpqYsdUE8bfNTGaRdYpWvTcPfYL8fI1+LIO9sCHi4PhJItiMOWdLmRwW3ufZL/8f4EaIdFdKlGvh
jmpxuo3pYxjk7S5sVtSC26A+8UfArCnlu65hFk7N8FCR2wVdn7W0ywTYcxt2VbytTFr+vDn5YyRP
ZYC6HeVhttcj6MbmS1sZkGTlbtI6LaCUDDUKMeMwW0A8EgFzset/8gHmAe6dMhkIiQYxRmj5eOew
ut+UaXFyyizmTEND7QI+g8FcX9RUqEP1adkLYB43g9PjFTew85D+BTyGLXvBDWVNvYeN90Fk63fj
kYQMaXqOLLRXTMj6XavGU2VeOjILRcNenl6xVC+ThkZq26+WSue9643XcPbnI7VdNAjlH4I+2cqi
vos9L4csUrFFtLGgT7gbqgAlss+ePmYTNRQOOrSQXnkU6zqf1m+GNzJL93Zui59+Ike9IjloIx4m
bLSbPNXLAb3y1hmmEcgw+dmZoMVnScuANSQuuRwIFy4JOIgxZo7uk2rhnFbQMWaFO7kUzT+myjW0
THFqJWQPn8KbAiZYlR6nuu/13qycR3MGQo3/Ei1U6t2gMXyMzfLFpfoXgLqhqO5l/tkY+duQsmYV
nnxi9LIQPp+BwNHr7TgHZ6wv3dZfQEyZi8chjL+yEI9LWD2R631MgDdR+M33SMgiz+bNNVwLpQcC
It3EiKPzl3nMpz2Ups3niF4jdcZ7eLUW7jQurZFYDaPycAVfE8u6r4RLxFSP4lT7Rbvl0B7wghi8
m6FxThilBPaqQHerA0bAnVWWP4AqjpNmWU5vbaRWse28AkWv+EQzhhOgZBFdvHnNDLK63XY10pPJ
fKAkPlQK67NrqBO88GuQQsgIzQWqCFVQVxM7hRRfs78PYKTmTHFdnd643AC20+7mgBps6HuHom3I
9mAzVkD97+y2G5gQjIDqBAPFHP7yohUb0+AUWOTTAsCK0Ui/zTVcIyrkdHa+52l5oI56Bd57Sye1
qfLkfVl40QMoAmkt/wrXPQUe8yOODjgJ6CY97pn4IfGHVzXxuFz6pnsxwQRBZyhy65a5/aPluV/h
KBCpZMsmMNpnqRi4sFjwkvzH9yeKOab8Tlpe6hjeRWN6rxJyUb+wLLTwOrqsQBYDeF9+V7NvmuBr
AiduGGnh/zPlqba8W1nkDb9r/OrTL01xHmXGfKQAT3eVVizvvHZLyZhs859Uuw+MHXlKOHO9jJlI
kiYR3r0Tql0AcyV4DRODK4rqUFzd1HtHSMriJ4Q+1aLeIwbsCLH/dmxcxX4kuEf6IHb+PP+yLHuW
Y5Xctnre+4U3rMO1J5c0lW1rKG51jPQ5/YIS06tnzKdYtPc2F+4+QKkArSGCna7xGFrEa8BoDrpX
XTHK1Cw09zHfZCRr47by5h1c6Z8euPy+SJ3TVNpvdeZcXDt5ZHSzqklJDsqjphjv7bCdN5nLdDwE
ucYUpOI233UMKRbV7sCXcU/LBKjXVMB/wlCtGN2zXGsYTjaAg3GjRHLi/7xjgxvD4OCk8f1tKTA8
lW1wdEeoyPMEXjzgPsUP/uapwYTPz3CgHg1MI3IHSUFuR0v4kQsgIQI90N6LEuDL3J6q0pUHu7fM
fZU4VytmLTfNoohCH9t1PJTEti+oSZ2BOTP7rczLmxvPhWFu3INSCJ9Z80GtSbCvW2axaar03myz
8CYmbOiuMcuRRo+2qk+xcPYdiirmH+7o4oGTzlvb1N2GwwxghNTFuRvRA2bBv24aempAU+zNVOAQ
NZzHIXX+STiwwHqfKDL6o4abHeTPYvauesrksRLvcJCLSLmY2gxnxPCmCf8jt8nEEIq0wyKFMmmW
PcVftveN6oJ69I4HaZ8WtI7NYD5Nw8JYtP/A4N1HfK/DWAUXkwmp187B1shAETpee3HAqOKYHs3o
o2v9r5VSq0yv2Cub6Uw/2LdpjV8lBvWzWPhbkZ5eZkEwRaK6NzxiI5MCuzz//wWfE1kVWV5s655u
Jssos0xyHadipoJ5c+3uaAnqlxB0aeb+66eaPzOKZxCsO0DZmjagu6ia7JscKnCXI11lwcaWiCKJ
dTNKZPtWzJm6cyravljDLehr0mpkSbM0m5esHf+pykTJ5rIVS9NjLkEFC6shRDrHti+Hn9ieDp46
6Iw7qAyZMEjGzNCm421QD5DnaB0odH9qNvjYAzazIX9Guaqrc7YLVt8BGLRuDHgDBy9JnrR2K3RP
44/tFMyi6Ws4jH/IV/hoxnIfyuVK3b5nYMGmmG24EMVjyBJBZe4nm/GIeuRowGMMlHgqcHtsk64s
tjTaN8UY3krSKhAdx09Na21x6Kxbu+VIxHzH+9vyWCK6jmn8KiNBmhqy3oLABB6pF4emw2k4FrT7
q5HOUqzbGzgEy4qtgyQIEbJ41Bk++q7md2Tg0E8C7zYAbFxDX2lUsp/dZReaE5Qtn1gAL161nC4D
Vwu5Y1x6B8ZmuBHiD/xXV/SJtz3awcDzoRtw2w+PQd/cBjU75qRJ3mKvfTcC+Urb2xjmIbCmB3vp
SGBsT3Wqn0cTPgOTFehmBcpfUXNee1Sko8qPpqpuKxggCInYq7QuRY+6yUvkgR5hI35GDyq+NLp1
jXIFjsu3afr/ejYGSA2B2coQugczUhNub2TDzUw766qK7FPKOdsb+aipP3JaY8tmosoGwW1nh0jN
8tsgFwDi1dvSIv1ozeWxTBFW4jSPTfI3E4vPfRIF2Gem4CjeOQATREIo15BS4EmQGQpFiJLS6hKm
KgU2bTzxdc0ZNJTqvdfVGIEH3hbFKtRLHXerFG1I3uOX0ECceIn9HRv5L56fo2UNL4MO3wYdwIXz
jP2w6PjGdN4Ve1DLMyhlmmpvlLgR3GBGW+DPF9MXURcqUCk09jqv0EKThZKWaBEc0TxIpM1FOTOe
CUq9YdP3CjvdaeZbuI5nR8lso3jO60Wwx6rwj6E01bFiPcSWnot/PnUpGoPsKazr975pL26PhnQt
/Oqm/gFavht672591OMhc7Y4UCC5u+KN6zEOjc9AI15HFb8ZQhgJUt5DZf+kpLnETWFuTCHvJD9s
n4HaqFT/noUj/8lYgaG9bblckIYaMrI4IogARebHGr+KYbjMmuMr5iwSAeEDU/7Vnu27RDtRshzp
OL8nb/xAc5wOKNOnNkyiuAEtrURA58JxSkjBBh8aq1/Fiqr9qFjz5iHa605ydtY1gIDwPuispzSb
XhTyOqYO1zLOtyKdxzsf7UoynUdsMjwUTC6Thglf1Lic+LaREd9WLq/uSL+dTE8L+SjoQ/FpFGiy
o8RZdiOS3drpaIxmIOIq6B/9UPNKqxWGydCtbAZN+wSYSXqc1yl3aZdcHTPbeQY0Vg9fBZXMTwLW
ktKAErE0spNdJg+un1wnRmKGp190g2oN1M5L36ibqps+V79nnWPfaiZ7TTf8souu34aKiKNmIcwg
nJd3Q3ElSHDYuM2LnUcDGPVesI1xEnbl6hGeUKpkv96yevgQSCAmOZS4nYjuyAnast2dh3Muw1CC
tRPc0JLQl3pHnpCToiwImrjfdWLE4kmhQGWNvurBwa4HMi/ZeD6SJRfJpVyNXyP0l957E25NKZhN
gHPVLqZO9ijKqOk3fqcWoEb5sazaJ7JXTn6LESupFD7lNP0sRuZnhmCCmt+4U/82eOyRVcsr1zw6
lr5pFGJNmulp5K/lOxJYJyCM8MFjbXzGtv8RMxWLLNP+wB16JLGlORqmvi0W+xOo1T8vxcPDyg5S
RHIJK6y8lsXqMjDnjSOBnsWTfC5BPd4GDkv2OBgPvqpeY0LbdfDnhQaz46A6OGvZnpr2XT/Mt/Zg
Yn1ASTir1wwwnYeqC2zSsYHAn9gmrMoJ6U4cpteKT7EcWWC4+mma8lsG8ic71X+mlsuGqxPZLR78
MT36U3Z1C6xgWR2fK5EhAMcdnqXJldi/Y0yaA9PGi1WIJ+qx39Con0t0sW7GQMaL+yMmB5Qn/Kzp
YMBjJuUpyZ+MnrgoYb26pv4Y4QHKsmkPvtknRzO9KGAo+JhYECt9RyY9ilcau8xiHm647pPPoJgl
l9g6An5ZhnNUJu1fSuYNGg/5yJjij7PaK7W5Y0HzjVeEgAegwTvDavL9QlUt4f1uhvXRpr76SXgz
Gv7NTVXhOV8ypEm+RvMtegzBM5sioHjhOqyvY/uL7EtoWynj7RQZ/DZV47SP1Rf22FvD79ha2dab
T7m/MUODit2Ayp7uoBNat72LvKMLlyN8G8KtGLxuRvZaOZhkbWYe/zo6nbAI/5ks1zrzn154/m0n
v7GTOZLd8JXkxZ9j2SdrQOaMY3tL5l45Tbsl+SUhzPvArwI2xjMeeYkvLkfVTV4IGmE3XkeqIxcK
y5feoqSbuw9HoVrqKo1ZHnE0O5Ztr+jspVwIGUE7Csxg66kmpViZ33ji1UYM87vhqyNxxL8EZn3q
xEK11aHeTziP9L4rG5vBg2ZVZs03riSbbxiOjrs8O4mzD6qfeJTnPHvL4DgX/D7/Y+9MdiNX1mv9
KobH5gaDTZAceJKZzFZtqi1NCJWkYt8zyCCf3h/3gQ+uL2Dc67mHB2eXIGWS0ax/rW/5U/ObJeoF
p+ubj5anovEpLqc/dcUxkrg3xwcstND5i4NMobGprnhY/PZXEKiDR7X6STgthD7MFlPDwBs42EwM
OVuvGhIGoPeZ6LdoyX+YNqWXYaSNCUXQbpeL7YELzNrK3Dn4FcPBIKxvf3rcat1iehZJ9lBTvrQF
pdfesFUFe8NqTzOeVq8uRuqDuHuzIWAgigWfcIG6V/fTLsXkpimA2diyfe3WZ0ZaGH2zFNd1FBzt
eTrlUxjrqd+I9pzXya1XpiezB/EwLMvRVB+LnuFr++cogeWjGuhmE1hrKqtrJw6tNcZMlwEGGSYO
G4d65E2aUYuM6N2TrS93PgHObTZK8FkSvahuOHEEHMa2trH8GZe+3tVaW1tC4NU204T8HDE02x4j
MhDHab+4S3KxTAiHQ8ThmpiryjAQ+U3jnSAvZJtbr079k5sn7TYDjMDOF6QksmFpSp9z7eQedlrC
3jHannlvkoHjq+ObaQrulZfe04vNqlP/jBlpIg98KCodCUdmT1vVz/rg5M4r40h0/pgTdaAlRGme
746s8NBbCD2lJrxsTwDOWwxv4D5GAGLI1LlNcQkecHOLsk5CKpoZi640Zqa3js+x1hH0apQtrtQZ
BTErah7lLCnp2iPXmkFfpmPAQ3UbMeqp5DhJRU0JTTJUS+JO7fzuq5Txo8XrScAlyc/oTnvLnvYN
41HOZuwy1IwYxIY2LVFxYvv2A4BXp2WNjMY/ae6+GZHNpOePm0FCL18bwsDbshAoPYHiAehzfkUI
+HQr3yfSG6jUKgyuccM2HgAAIqu9S5shfoSYiSfvIy7zz1Za+NP88TC7v2S0oBxCX2LR5qeomUtJ
ARu3fW27XIRWW730gLpC4fn4ub2AbBZ3MLsDwDAivYOTv3YSN1q5sDrXn4pzWmGzUSU8y1FiXSHV
BfuoMs7wJq5TNYyhwbo11RENDqvAQkPOUVa8qazNh1KZVjgxOQBXcgutGNhBlXFydewvaRX5DuHr
G17XkUNmfpiQCgCUoYgWxBT2djMDk2ZEy1/4q4MqzckmDw51Nr8MCJqn3jbu9OLfN0P/1Qb+M9jK
6ZJ7qqGViRzBuOAYVMp9Y+ZrcZVeXhJSa1csDqp696Myfi8iiyTGkhygm4SIzAIpEZidaF/qnN8E
Axnxd7oUyXGI/DCqqqVUFJ2y5KTVRSU3qCE3T9MwQdtN4rMf4egDE+3u2ac3htNRjtMwyvOp4wqn
hclimrOx2cyOBdM0bYxVaMr2zfEqlNU5+cL0F/pD+49W2//FKg2wKf5fFaWCtuX/Hqv0VNTTT0VV
wX9hKq3/5h9MJSH/kiCTAEnbvmvSZwCy6B9MJWH/Zfu2KYMgsEwyp1TC/mdJqfwLtFEgTCkcU9jS
46f19d8lpY77l2PRagqG1AR57bj/I6KScL3/2sPrIYlYJv17Pr+cG+D/+7+KadfYP1ltl6k6ktIu
YjyQmSKinxLEiFNU26SYx+08UviGxTCF7MBwr8uG7r4zkA+jYbWpkNNLcwwqwHaesi6KjgU1cPlw
53GouXEGTCtdz5XBwnHceey0cMw6C79QIYpTQMHttjKC5YANlzqScaWGGMaxoMlkU1AEwYmCJICD
VzLWLA8gUzFiuvOlSvMbOdQPIGaajYcvlyg5858q4QaVwiO7TAvMUdJxDM5KxLAeJA6eS8S5Ck2m
whLnV0juquKAbxr6XpICos6KwaPgylPP7I30QtGLlTpnz7U5BKBaEeDbe03ehI7HKo94z+CssDkC
VZ/wbAXMWfGW9NAowRqH8Tgc08T9mZq+DLXLjanH3zabDi7cscTzyq2qnzQnnAmSe2qlIUaSEgMZ
iXhbgtjpcqbZ0KqgzGSnxOr9cIrrdQIUJrnlbfzYE/z+7Ts+vTv8m7guTY1HoI/Aaaj2Fir71agb
F3ET2Z4Kua7hqlHaAwApm+8CfAYGIKxJTHq3wwDpc8o7hgDJgnfcWPBYNJISHOprQ8LGPgwFRhzk
LzcLFgtGVeTPyoo0Us1oZTNJl39vS5w23NKoqJeh1O477fEHEngURGLHFmP3izwq/p2mfSbHxLQu
9yFTTsaPZcRvcOx/qilhiBMN/s516apcB85TjbXQzfvnrg6YPTH4RlsvtgKgCMeeJIS7iztC0y0L
Bvxu7Blb2IxVe5LwO45X9g7K/0R7neHBy2Bm3/UFvO8OHMSgEFeHkUs1JjOXaxepZzqOYn7luXuT
OmyYj2xM5i3b1MfnsZ4lajsjYNgRCoa6vXNU0JBTqA9O4RqhnPpfQbOW/TAnpQguzDhD0NXg33qC
z28eevZvZfGiRAgWa2lhpr3LUmAG7LKOI4JjoksXbxXzpL/b3ALCn8o1XkzqjQqgUXiKl9sCZA9P
BZeHoPHvYDNb+H29A3EV91qpedqXf+cXJHSrfh6hEjb4aye7ng9w7a/lCqrRZMswiBNX4lmk6FAs
pHlwV/EpzR9K6PqczM2Bx//VKPN7ZTJhlaWDOUNLdD+kZ7Wg3c/aeh1i6sMAF/K0G+UZ2z63OE0V
W2oQYLMhm7Q8Wn75As6YJBnf7VC7eAgkvtt4qFFiNSmEjOJL3aLOVKwkYqiCQ4983Ro88JiOfuGK
QA9caJ9PsMmNODqxqpV0OE4QdAZckVm5UPZnaWuXyZpGw67Ze5b46maBgyMA89GvpgzoHkVBU51P
96bwmBCBud1NcfDo82MxFeFJ0WX+nFtWe4auA3Q2Qx3qRyY06dKFbaokWWtGBLq2whjDKbfnuxhF
eNO3wtppi+cRW3K2abyM8T+GgShv9m5bz8SzDpDFv8C5qMMgu2NRWgpvCe+gmtWwtdo0nDPeWube
60hlpYg6vN+Tpzaz9B+ZHXY7wG+sbsJkji/fnQQD5FxBxOp9eAG4RuEtrXUJa60wj3dPogKHVtyD
5SoSPpjcI5E4zth/IolG2VHzYQ5rYsGzTpaDAb/KPO4qZU62Q2fcdTjR54xsACwX5PzKb22WMHa9
uSNFwldZNgwpO25ntr8QabCngcAt95mMpxvmksSEwDLTRcYjJu23ob7FUl2tgu3XsBjvMIZeRw+5
LiqNS+Fa5jWucM7hWsJnZX5lwfJcx8Hp76WyAY/G383f5vQ3I6D1tVWBVpunpYziMBWYkJpggK1O
nLHyf6tRFgfiPPtJzukxjpjczKCM0OGbZESoocl4AOLVux9uFnoZidwIeCGbW/rbHvtvipU4v0Zm
vxkMZqDduI3OLRQSSxSkWdAWlQdZJPZQKCLSKjgcEpM+4PSB+PLB7y85abstbyqtxxMpjmLbBpco
75/wHm0bx5320Im+AahqylVrCgU4k29S+p9MTLqy+qrou9y41nhjGBGrGDj5wmCEziNE6LUmqe5U
p6lpfqkCn5WW89bLR6RTpi0b2CKYnxNeQKYYzbEZ8Cdih+bO/r3+DIviqN45BYJsVkPUfD8NRnOH
Pkc1eZofWroTN4lsHl3K3q5JPKcXF1mHj1Y8eKI7eDZXGJRYLB9dXoZqjp85l6OgaPwqg6D9qI9w
cHABes5LGLEV44IF0cpoKoB9pXFo45IrXMSq1VquvyO95jIOcG7bwf9tprnzkEB6Ufm5ULXJm1nc
+6sIUCcldSjRK4eEAyAyzIkT84gMUEs5WSn2C+qos8UgkGXg8+zulOgfMacD15549yMAV4LO8GFc
PmQ6NbtWZ/B75aUuLfwdCRHwqr6QZCUaoentLpbRRduwnxxWA26e5GiDBK2y8yEGjXWIPHugKw7R
2ak/kf5cwHHcaBbJTTEqG9xfaXwfJxlG9ya+m4vpKIXNFT6fn3BvvJe03ThJwgahyzv0eHuL6xUt
nsnTLi68O88E9dUocHhuLUeK5Go3HDoEFjtC7wI1BgQrvwxQNLjzBMiVsTykzN4lVTPbCMyaAjq5
b2fY0s0aqAX/WjTjJcK8XY1oy5mF99GcvUu/gOSm5hN9OiK0Usao9Sp0Mic/ZAVrfes3PFn4QHYS
HN0mLUyXlx25sES8hvCkd6aU7NuFN25w3YWOhOMMY5JBSANNGsm8hDrMXIv+Ai5SWOMaP2O0DT0x
4GXuU1ARY8xxrEZBj4V/GK3hcYHaXXv9MxBE1FaPYyZRj8YlbmMMyNqd2683oBjzKPmvAFPPvsm4
LNs0F3lNkTGDaNlpggpC0cI0yyG2COTKuA44WWLamrbZVAS/uP8LC/GXMQWY7LxoJQMWTeFkMNjn
2YtHAg7T1gDPdJoRNPaGhkamF4QYqkm8MLqhiIF+da+fsU1kb5MaxEtVcLGe/eDDBbkCOokxlSAv
uHec7mHkBrjH1YEdqUOy0j1T2qytt1hre5ZDzw41dUihNYj5FMj8p7H9BGMnALrIanc5QSZEGIo4
14vMprHtGDNnhAWzCvZe5DzakIUxPwrFdZjMAqoYg7YjQqjCyo55HGOEnwxkFQbvOkfBFR3+eU4W
fUeTyYiYxkSKQQEAEtMkeZtQVoz8IRaDx4j+w5UzZ47+0evX3pSZAGg/qWAtySXC1KBOEOI48i8Z
CpYVv4LULx512KcuA7Ph6HNpELztO+LMI8Fojpj4441E7BZAGztMnhJCY/VVD5m/GxOAmW1qCJZ4
LDpDDgjJ0ooyDvo5GXkZf8DENqzVX7Rvid0czzeTWeLc9aZHo+MsTh1JtsXqh+7q+5h5sCsomku3
eeAtu2zKcael1bHkvwTiQ/MAzQu09Mw3XSz6nTfB3JCTDHaJT0RKKyT9JmbGANt40/QNOanZprZp
tCDWC0Uj1RjgE8K9G5NVIVZ/GEzYf6J+SgOhtsmKX1Q0d5keyzmmumDXQfubohbEXfzuZpwDkcbe
LYcqt2DMX1m270pzxmSyXFNvYJSFUphwWmoDyaEDIWZP12sM0KeglfNKs1n8EiMAYCDkWShSXpwh
OdJoy5mkIdPbFDUJyFwGaDf+yY9Rpa0uMO/QGbducGcvDqU84wq+HFeUB0ps5HdvrVz2uN+6bWA/
94aBPRf3yVYxt7BBEvITtGQ42LoPh3zgiBcYK9NzzD/sqZKsxw0Jgnj6LFJ1ExO8YsYyQ+9y8kcc
HI9KsQEajCbqdNjXLV9sECxm2FganD0FXWrJnh1lviqV+piEnWtMyhyEEs1cYJGEyzGxUrXaBnCj
nQLCeM3PW7iXUdfZf6jA3lUT1AyW1/aQKvcItm7civqCSwzo7TosFOS2PPet0Gk4YfS8zEZJM9PI
Ca9Myj1nCda9HCFxNOsjOj5Hmbgl/VfPjAC6ILmxNcrTCtLF4B0c5iK6RDaHRMu/Lr08RMyGoCHi
usEIcFtwBH9gahSq1uN9srn9tg0/O+k4KOjghbjGLZ1Ct9bI8gZhFN+3HyN5V8V4S5DWhUzc3mGb
LPmo2BPmSlAOaIucRlIY9gR/JfcQ/R0xM7hNeI3sOfpKVOYjpBv9TeHmeH/L/cgycsx7hu+sOtbZ
MphgBIxR2rY2QqNTMwNjk3CRNjdc74KNoev5BqQKx/tsYpKgs+rYJQvPrG4cwhc10U03v8mN6WTA
d6nshHl25j4SyFRRZT3ThdrR3rEZbYLEQF8e6G5MydbgaGdMjbNkrK40mhG/N6Cd1sb3XFXBuVxt
gHht4CYwW0qWxNl02g9IOI2/onYoiRICCA4W31qBNqSwh/jcS/JRqVXvCxj126itRWiY5k1WBMGh
LOaWJzc9ihVtWJugfnVDzUqtM3DAMJi6GMNqAshlDKidapqbpAiemPdhZDOtz4RUOY3WVcl2ue5/
1a0wRbHVHuY+dOAsqIDfL3W+gXKQHkyhL3Cz2kPi48BOdXFjp85TnEU+5icoqnbPsHD0uORCLZjJ
pJjP+cCBWnUDBcS5eshHXJWuCfwQtDEzCtRXNd26s8e5Hbf0pQmwRSk9njhdb+FCMt1ZV+B+/IkW
IQ5GMd1A8Dp0Du96YZHeIry6ET73WKGulJ3ibJ7HF2Na8lM1ASAjKHFx9ZGPwDsbCbzWAKrcIcWq
GffZsMM77h+NuYaqglUI0xjlnmM/fy+q6XZ5l4aLzcHOaYi3lTr6jCgf3ZIdo4rW+Gz7bF1Jr1yE
GJLW3oXNLfDa6CRNTGKy8PdjgVsqZz0hmruqpZME7gFeu6L1eDK/VOp0pKCSRzGuKTb7ato5Hdbo
7pMVHNyG5YcsFmxeRU+upcNhWsrDnIKAUQHjTUF5zp6KL7wMuI023azkBdt0WOYc/pCWsl4ZNySL
XrKBHca0CBbqGWoBxe7pVmQZ1yffWqtLqcPqba1u46i7upTFb3rFtoLSwQZT4T7MSsJgXadAmGVc
3V3OGJ2pL1aMeQanGTqJxe3KHxtU8+mPphSB2UfuUmbBHYs5PjyxSUf7vHgvmVi2NeDKtmvPDa2b
7pLtigST6ez/FF4J8TIzsWrORc2Iji/VNSOCrh38jag88zvv2pnziWFN5c4amCoE+rGLfqJh/CKc
T2dGhsAlgigE4tnqipXaeVdd9zKROZvHaHqIJrzP3hD6zKu3dZlH9E0QAqtacQwiQsax+MoVt+Bs
MKqQuix6Cbr0xQ1G0DnFd8cNcLWZrOeROmxpDZimsQ9nU91ZBnrMkpPKIsdKd5q1F3lAqL5U6cEI
0LAZKp9q2ouOnrD2/WC89+WQh96JBygY2emxgHUXgMqYrqxPaht+CZg5O03O8iByjydB0gwyR+5j
3DTuoaF+ozSKB21aCzCogp6xOI3JNOVkBW1CxRQ8zyXWefo+yAIaGpT0zMoQTAFnc0djAQ4MjFZL
Giq3cUPqc6lDqifvSNwcizTHGfxrmm4O7tAPZC5a4saYUrU7o8RTlhRQEXz/BqP0jfrobMfgsd0v
5qAPdbW+4KxZxhyNGHNwZPFF33RYUxjYpWd3Skl7MgWRFIcY7W8LJAmW/+iU6fikcY3lQr91NN4S
5ZwKNgpLfXKOCrZl7HDVd+pLGkw0N+QPjiZqHilSepZ5MdI1BmcfVcUpUNb4OwcZ7YdV60yrD0+Y
rE0rzJA6Epwd703bGshPM+tBFx11zCOYjHiR1UQtt2FiCqhQYF1kpr87mwOdnSutX02dMcLz7yDF
0DXSvDre8gCknNl4NljY0DW1wBx8THaiTdpi5Cq9CSCNpa8g3fDM+o8xZBsM9GQIXhLLhCRwwsEx
nfg0yAR1xx57E1C2DK5j/I5PgxvS2VMoHQJrDb6UJceQyRQ9wxHUASKiZYm/HTm1glulaZNHmbjK
zn735+zOKu0/PskSF3JMhb+hBxfltPGT5fPO5sljV+AVW/z83UsNMt4jNPa6SB8wL/j37WXBd6I8
2IgM8zhFRTBY9Fx/VCxYN27p/OHST6xrIDITYNKaAtmd20Z9muRTiGvw1PLCsdezRvI5/xaevEgC
8yCuvpUXM1he2AGluga8QockHqk2MDPIdTYYQTd3to6lo5MnWLhi2R54N9cCqeHWdAhKu5X3qOxF
hU0SGZuytp+Zqb0kjZp2Sa4IyzTYFmYL82GH1b6usYU3U/2n0967bzT3I6v7bYB3p5vT5zpPv/D8
+/inm5/FIjHJDc845mNbcmkvD2Ip02cYw5y83WY/0udOlYq/yTVqayUwXVU830RoeSkTy8KuROCi
G7JPSXpjFy0vs6HQ2b30aWx7TFnnJLCrXTR2Bnsl6iDJagy5sTrrlgQ3KaeOLSc7ZsELqirYhgpJ
pYjafUKvDw7LptliHDxE0BPxd134f4ztEFGfmnkKBSzVyR5dCGtEHXN6mYeZ+trs2hiZ2k7LYjEx
xh068b/Wamny437Y6A4NTtDf19TZsxj5wBx1A1uAkFpRBNssurdpqNjRHjRs/eah8s1fAC9wa6CI
2fiUt/16GTZpY4OV8MwNaCDW7JjwNZG5qEEDFuME29hFkgwCmNd1TGVyLR7HvvumQzQDakaXayD5
NMizf+fF2UuycluQ5T6QsdrTSIfb1CgfpFXWdz4BdvxhhEZTEDZZn781Qr70fK3EF+nCmfKJamj7
BWGQ6HXArd2jCjXDGej2lX1w1AR+b9hBg3vOyZKMOsDu4w3PQRbqlYA3siwMMNRBiiL2K6yHRjA+
IrSfMTRxSiixRGNfphBc0V3QOtwKJgb/k0fgPg9LoX4lcfzlrt0CcnwCVYVLtBZvpUZOosAaHYcQ
DOcZhIuEfNNBWLzXiWFfi4Z2di7W5PvIxo8cDVNP8zfzTqTmPDPj1c+RiS5iyAHVpHY/5sVB3O37
E5QqUqQQFVVjvjtWASI/xt9Qq/I8tqq7LRIbzZf3s2NyxXNMkCZnByitfAmVAFQ0cz/YMbvi2cAg
a7iKEJZvuweCyLsc5X0nbMoCss55NxUulcKwnTBnNyl1/ImEzfSnpp9xhqwhUjQEUmh/L66ohQar
uKzvMEDfT6aVhb0FFphDLHZCzV/mxvWtdha+nJSOJR5bhYAfu508GemlyGYT9zyWpFhYrDv9dzDW
OYg+SoRiu33zOb38b53OTzf/y0/1/zH3tamx+e/HvpzQVfWd/p9D3/Uf/GPma5t/+Y7ngeKwAsth
VvvPma/l/7Uu/04gEdVtm3nrP4e+hvWXLYRwAx9iPfNiRoX/nPoazl8O/n+KdHxpeYFFoc7/pEhH
2D4/q0EhYTx4+v73fyVWY1r8KO6jNKJ7Ploc///X5zWt4v7f/1X8G79Al0HPeK38Tz/Pfpt2C6HF
Jm3RdY91j+4cu0RkhuLJmvPoSPuAF/dXW8TzS9E2GzOSV8apFBHAEvJsygKn+samthiLEZwEXAnA
WOvfQb2i1OLbBR1u16Xdb0jVJ5wPqC9kPrsyf+RMdqgsw964JfdcQuVkvZPxIBdmnowTgMfV9/HQ
MJkjvLaU3RnnPShkW7ODwYoMApo2CpRdwkoYRDxGchzd52cRLPemjxvXblR+wQDYy3pHo8WhqQAc
pxkuvJK+yZaG6jxfDv3I8jA0NAaqcY3P4QYzbJoiqlS8Wtre59J7diN0bIA3ZOhTdoFqeQBDPe1M
JcD4ysuQLI+jKZ7Mqb84CWUAetJH6iO2oMvokh7ab0yor/jnj4MLkddxcCJiG3aDNZ3FjHnlzuD0
K93tJKWx6ZEGOSdNN0WiaLFgzDxJGIaqF2+2AL/PUGbnkWa6ZeF09mqq3PvR6cLcbK72zDhBIYZZ
RRVcpYdWV9QmxSGSotyGbupZeH8ydJ4Dj8ivOoJVgDIZyqJ4mbv4Zsli/mCLezIDbWwtAVxjkejv
5rtrItr28Kdn0ucev7pnKWplQWwFQcPc37sNCTaFe7jIMOgDLzxJjtunxrLPpGixxkGxgyLC9b0d
jhEzkLDICA2zmCfNfOeOSofGCDjMX1svwWOlGGu2nPqZO7km4IbqwGD02RPet/Csh6k31jvk/Kef
GRKXlX4XRc9/gfqeBYQvox9ZGOeAvudlDSz1N6ksXow0+Z3E2R1wH6QyFvFIFty0lxgsgio+eJL6
M7jiAiyHPiO4U8fuPSY6U4cAkIRpELgOHGS4AaBRFA0vXVnf2wRzuEumfJWbxtiZf8q8eUmT/NeA
v75imsx/ybk7jilS9BXSn9VNhylx8OIOPqbG+R1+YACN9hqoWeLow1DqpQ/UCWkCwPHTEmSXanbw
9xjDbZq6/clb7iajBPYo4QAZXnDnjP4vNNdrYhq3vuUB7JOMKbOvILdmqnymV9311a6C5WFrBPpe
2hVZ8ex3wAwAn/1DmsvhQNoAOzcdB4YZ6sgwj30Z3XIoeKSjWW6nfiG13gRfyLnDHWB15l9G/x31
y22Sm9eWGcjGi6o/1KrCM2uW58Kf2l1d0onldv1HXlNnX/q4WYsIG2ct4ReUJC/TiKyAp/v8FACW
xBEPRYFDZ0+Ay3grSx5DzqwkAFH0jZwMQJuizpOv29Pw8NZ4rAPkdxitd3c9/n7qyLuPJjMe8z8k
xGl+ArqywbmMUNpJ6760aeFRTnrI3OFCUuAXUnrnu+oFE8olgWtGI5/knZxP89KntxkAOCf7ow1U
rIicWa3jtz4NMDwYT5HugOsWklqwnBYRmfX3A9Ghhqh5kDk2MZ3uwhk4ehLTHX4thhkQ3qoWQzCx
4W1rvw8kKBlBsNVLTCFwI+LQr9rQ6euLD4HrRctbL+0urW8+yJkWsYwzG+Zt2iQVVA/HD+S2nXJB
bIxrUd0jkqKHsQI0zcsY4bTvwEzRujxyevXozm4J7CzLYG2mci1OHhmcEiJ1RUJavrPPfREdokRf
WpMTESdv0MDwvstsNI9Okd+SLL41OajtMRL9ybhjcFsIW1KJ90WVn1Nb3AVLOh1UjUVBjS1M0oBC
EeNs2OZDvsSHoCt+ZFb/RBUsrioq3phUfaRzfyO7/iERFe8j0BLPIUdZadcFp01aXPs1AWrV/IKz
bG4xrCjqNL0w7Zzk1p6rdw65pxnhlyo7mkYOnSzvXbHIZ1q29oOJe7s0mifB5W9jn2G++QdIxRD2
M/+R0/mwp1j3V+V8ZiUgsMHKfM7C8s4ZuA+DxUYvJHJCDEQXjD7bm8rObuBUPDNdHo4ArEKxMrDx
QGJNXaNCrsOCj2Evcs+FYUKuZkMZy/S9HH3mf6slybY/tBSPrDSnwYopwi45JfOVtq5j3BHLJK9T
FvdGAQN6EtGnrc6yNd9ts3sFawBCjiZMmtY+0xk9CsWDwEdJ9iSnzWVDFXU6jh86Sbn3zCMVyjX9
k1yHjwEk6I6eTCRMEqCyORBErPwKkAnS+ZrJP8i5vAIkup9bKw/ngdaXtHu1DC9jlcea26qo2Oii
f8Pj9mwVVnwEFbK1muZM5oSHSay1PC+EXuFtAxGsIgfeAuRfQwQvZnAvsLnx7C0Twtaa/lS7YcLR
SX3IHlGh2i71rvKExA6lTFbhiq5v676Kso8FViz9qtiiG0U23jadEJDO+NSalXX0LHKAzlJQDBPl
VLTgYXE8cmxV8VAmIwCMSj7GAOjGXMc7MXtUYIjqjQmOf2O5TLLI0zWbfHGexppyzxYfEYUi64Aj
hjjn+MW7LD6nJA9pZSId0nrEj5yZZhd8mFw4DkXGVG1a1GNt4oSY9RwGOWaZABDlUK0Ib8DX5mju
7dkinJ7Hz8FSwkk0XwYNaZMxIkDgueBL4obv3zNfoE0cPZz97HXy4cPX1LWm/vLutuk7xrxvd2b3
oAnhj5GSFIQ8RFKa7M2CZyUhY2vHVNUtyZ/Rsikb9hk/QZOEJuVX1kHH70aB/d7Nf0xOG0C95lut
3Pe5dbsDEEjMUBwvltjfF5OWpKNyIIIG9dtFawK4oMkpgFp0g3CKvNpGjxxab4OiIeQT4cfA16EF
jUqAmmxTPVtTEXK7h0hvkQkpABkxvQUeKWVEiIKvU0w+eV+SE4o0b9VH9UNQ8aBhxH0RDWqOj2Qm
sifNY0qv9U2Z6lfXinHoH0eFtVl3fv4kkIixxHCuNEwPrZ+YZSnnWwUKZ4HnureGGqcc11vdFeYl
+R3XNqUXnGpPKp7zje6gxtOQiFuduAXjwhMN2Oy5a2ZGmy9RahBASvHWNPV86ez6NHYubUN5+enP
6iETNLBkuh3YvimLFYsud31bwVGDW5wCFAptx6ErwE4+FOplGguBzQOxWSQBsQJ0AIwcAaEvYnv1
gdyfNzO5jYMU007udwfmFPTRmoxjaiDRFmUReCg2KtXtBevYU5FSnjhVWuzc1E7OLQco10Gy8kY4
RcI1f8yc0HjRPfrEvTi3YefiM9nJ2M45m7LZDmwDKCPc912cOcRrCLD6fr8hgfTIUPIEWSfA5E96
w7SGJ6MOfg92wwtlGQfT6a6Dbhkb+RdzKdh8GvaRfKBdGk8/GxPJTy24ykNO+RrtiCs3MX5hvUi/
J0oyT0eRqefGFhdS30+F2z1lff0i7AiuE2GKjenJp7Jumz3jf0Z1cgfhy9s1GclF9nwsK+TmSUqB
QvbXDWq8Sa3ojOMwaqbilyXYINzGJyjQgaay+73BenaTzQGZGVJ0B0Oqb5YhA71qwHqQXvgpYbKA
go2dHB0SsWFrVhzUl5h6kADBwIwJhTjDVirrxiKdvEliIFCpsrEc+N1DlDjVnoM2ZZYy2feocKER
MDnt6jccG9iJTBR72ppvGsd/Aph9O7mIUoK7BuZyiQQ3VGHDhGVrqN8sEXezXHkTGWYLM3C+qtzY
iUm/kw32D72HGm4xdlBM5W2Hpc+XweNUFx8MkO4iJLdDSq8a3prkPip+KzfdM+tdtsKa1a11ZgRO
wPF+zIlPyeCXAd07dNLhavklmX8mBTT14uzgmpRynNoOOfRzZ1T3MQ07G4an88EBEzmk+qny209f
iWYnrTuiDc+x9zfNd+1Zqh7w/oMXA17OAQthYkBbnmUi99oaf1SmP40aCOJkepcaJtND53KHHKme
53UFp1J6oez7cusW8cWiCpQ/HnurWQ20+C3+c24qvkcZENz/I2wVwVEcsPAwWcVZf6wNSGq9L/wd
+8duKBTjBLsFt3clvIvAav/URoVvU5HrlQwvLAj7sNagSmbJfa74akbP2Rmzu139j9S3hmRS0zDJ
oAEa8JjaaDibDUv+WF/RE+n0cbCzxkt1J/TqFbPskBlriAEf/0+3hH+XuJHH4pC2ZHdd3ZF+gqm7
82HO6B6gEGnelctzmjvjkVarcyHYpZuUtiJ59TuSN2QWnluXd2xyOSDkkEc2f1dRjRWdLbCBfkBY
OMjMmv7IRN3gfb7JspdJpeStXefVsFucrh5ttoGnLlhX0juDRcxVxeM0k7DQA8HF1qKIBsIOszOq
iXJnwGHdnohbgs1MndOUURo2K4VfQ9FEko1PlGF+OGP/pKflPrGTU2SLCkWVnDuPOnSbiODbGJ2W
QVqXAYusTzwfhAYZCEuk7zjjbBJpW77dCf+kT9gWewS5uAfT88+O8x/snclyI0lyhl9FL5BtuS8y
mcxE7AABEODOSxrAJHPf93x6fYHumamq0UyPTrroUGCRBIFEZISHh/u/UAmn2Y9u1bhFG6VBTL+1
FzhjoBQ9Og9BeLDKnuaiDc+uZnec1JJZh56Cg2q71rz5yMeF2LCUyBDdmdTcOAiE7Zp6We/3QAiG
B1jWDxYAQDzEnlNKfMiifWPVNrY5DEMQM2O6EXgAtwFll4PVvKtMDcNHf2kjs8RANUdDZR2OWG2b
nOfGD2QKb+9ekMu1cvhcRKEn+YDNEfYDENlRaY1o1mrWyUeHBPbXBnLPHs85ugGpgaYx4iudDLZr
svQFKMzPGJIvie42LjAEJBwwOqCGSiNFDSL2Z3XZPeN12ixMvdzLtX3BI0s4H7/JRgB07hlJ0WLR
ReFRoUYcGZRz1BhXEwrX/kM50MIrBZbRp5IMnmhjl5ChcC5RlOw9d+pumRujPJtkW16w6wMzwRxi
O6GXj1x4CJyNyBAA81Eh3Ss06MHSICOBhLZ5VizlXsH8FH63haYtamA9TCmtoifda9nCVmHEDkWV
0f8r3xorOkWpBQgy3eOXdijR/iuD6BA18amOSAz12qs60PrBaOI0phzrKjrpEbLjQMg/yqbywOj2
8sWUa7BhvnkWYlGFOzylmXbvj54WOR4KH/LdNPjCOeXqBsq9hDSl3E3fSQ+Epp9AeCTFTrcFW5rs
r4qRjVbu+waVNr1+LprkrTdLXKDiU1LJ31VTe6HGgdpF5V1OAP6KVwg+6lh9s7XpWwuxzs219E6q
6peIvnAmU/5upbsMvey5XPqHEE9pjD4/m9QeZmiOHzLZoBNe7CTZWWBPdeiy5EMZOSfrGcpb5SPS
+B8WvaQxUig/4L4YU6oqaJijzkbrsZyhCcGZRknfjJQ3bkCaWdIBPaSn0MQXXlH1xwwtGPwS8EMM
PrqYHn0eNZA1wMlbSv2s+MUO4MkJbUJgDCauOVhakI6s4rp7SCe8G+PxSSL4BtW37kQHm9J2B7pR
o1F0V3QfhgrS35j8WeAYZ7XsnsSnkFyI5CK5A42PiF+3r5v0lIZQl+phCzN+Xpv2Szl96hy3m6F+
dkCF0w5jqWrcCjWOj5Oab/zMwKkbS0wdnEqr4SBjoyIPBxyC28VF9LOD1jyXauMsPm9VS3e6Gx7S
OP7gCAzRT+WEHRQOIKRwafr3vjGgc+2q3CMZPnZBdo6qPEYfXbSlmsWCg99If/PYNtJrabyMSYl8
JI6GLgcZdJ8JaqVxcY0GGH7mH6LOBSfh5MeBlRUEwSEIajBHejuD3/LiqxKtA1koDqb6XT1oJ70v
kYPvi5ck4UZZCHnXtQlEOL3iD7tI0TNwLaBBpk/H1Mnv6Yveg9i/1gOC5nbfKLNprHYyIblNmnGe
W0YMqDMAab/T0/RQOsmpc2ovdZhgmg0WWzhuTQPR3QLSo9pkpjD0cWIeFkOP8ppcxMMKzhlafKwI
bfjmeLaMh+5Jz2p6D+F2uuBpV7C6p2MegsST5e8hzz7jnE7PZPuIFaoAX3w61pnOQJda9NgIKxgw
nY7DSHSIExDi43kJFFR2KRSX7BZ50ENTGYOtnkvACpOLY2Zf4vZZTnbtQcjcFbG/1YHuVDWZgDWU
Hw01SDf0AaH6zQtKckgQFPKrFnFcpTowFYPoWSIO3KnnXnXxfpxg1dJANZP4w4WV3hjGHsj0G7EJ
Gjoq/qIHPqZbYUBXtrb14cxdH3o6aP4jSy2ilMJ1ti2OKxVzLeUNS609JFiQJ0P/jZc6idkgc9rP
HvHBeCv16FwqoN5A9xcrFcRoIkkFAnDgR0qE0KkMkQAVhflSdliESubwOhpRsbh1HP6flfcvdGf+
aXPmvzIvr6rLj82Zv/ZmlN8sW9Zsx5F1B001R6Ez8gcfD2adKsPGQ09QddCd/YGQp/5mGjaoCH5l
aaam8nJ/IeSpv+maIYsXUvi5ohr/q86MLv/UmLFUmQYPIVqzTMekSaPrPzdm8C9DxwAL1btSuh8S
N99n7oTyjq7pqzywEDioO2Z2iEflJIOirCsOGka9tZADOuFUs4KxhD5CjRWggUagYecH1uF9hEn1
XVWYiGkIt3aqt77v79AsK3Zy3y4dkhhL7wGeFOjJY1FEW92AjzZUekeretqH0YDZ9wT7zdGhRURD
98lS+dC66upMh4jQ2UnjyS2SjnJZiuQ9Yr5kp+uKzmYu6/FajQ4u6eyMeiEJljHIJ1Ihr1LCD0lX
qZ/qy7HE4bWvPqmn3ffRSiZVkM0Ag7VAP3Vtg1BKWe1wocWySM+3fRPNCsrfB4poXzjwAaNCIRJF
OIAyrLgukcx9DI8u5YgwA8wjY75NFAD01awYdpB9TTqLJYxLXHsARIbBl2RLKx1i3nrATC3JPDnv
ontNQ+Qr7yt0DgdY9qa0G2uCaPKcFLJ88Cc7XKb0pBAVQQdX9gZsYWeTDrFjQO+cvv04C6iIxH2z
q0DzKbK2rqyBerXfZosEkbvGxVAOlYZZ01ewWSztJbTZ1wx3XjBcwr9zZeE2yBkgPztT/qA801L+
dimOZ32LcW7URjxhaGd4m3wjQQzHa8w3FV34WdQOmIPCMrqLrV74tiZCt4lygQI9MC2m7dTZ2e7/
Q9K/2jBWTdbyP+4YL+r+0oTZTy3j25/80TNWf1M0ix+w9GWFrJnO8O9xiW6y5ejo2lA80m2VIPVD
z9j4jWeahqyatoEIhf23wCSpFg1lesY2Bi+GoVlEuv/8j8/h3/2v/OH3VnD9y/f/lrXpQ45BED1g
5CN/ikwcoIluNtQtS1V5VUPmAn9sGVukfDggyTQna7wDCuY+ZVBIy0srQ89cHZrt4FecOvWhOElD
y+odqYzHI9bxUXigEQlCVrOEhRwEFuig8a4C451Qzqf0rlprW0KYyW8i+lzVNU0mdyfplFTLMtiO
4WNlSNJWnSZt1yCJjTqRzD4+R6LY3KlTv6R6irl6AV60LtOFoiA45WTORy6BtZjyWTyl+j0JnyGg
RhOumgiwoQ+wDpLzSD90h0tXtusCpBEwL9/QijwZprWnuTUuZZAqEIomuz4OsqPOah+0vOUgtpMv
OHEOQ73PJveF/AhWCswKoWg7gAIm7cpUio05AME6nLV9F2/1Ejm3SYOwrOYoGRFw9V6lrq9fIBzS
vdIxmKk0IVQnHuquHSnOWtEi6eovEbSUroM0lMOqkUcSusYgLVRoD7qD6RJ4FXqmvZAZyXxYziir
DvjtbB0ZPTQV6iuAtwx3qwhitRL0KPMoOQXlGHRfPhZwrdKmXreSIs1Gc+zui4m2V2QO8hM6pF2k
gVAa7IVcc6wPnGlRypRTk89EUYDGQ2NQlBKhabfGVCPGzcJ1wMA6AXAsDCSShVtH2VGqfQuN8Rpa
SuTGm7pWjgYK9HGjBqgeFWvwNt2Q2IcCyTC7MByERRswTUqJspsRbFUVZe6sr57aQikBxeEQ2ZQo
xiZBwS4pHoY+ftQmVKELvA8aTIPv8qr5SiYdQUvraVTl8i6kdb6idswRMbbDlWghRUKtXIFMY5v1
vLa6Jc2LaK9hWEIPG+B+Bj8mCuJkYzQwYOQQMwHE7kHmafIpx8HtTqGIBxM9WFUJOPL4JoC9qDMV
ZemYo4SoUIZhvsDVgMMqihhhnfjo1013plm0jza3L4XVbU9Y56BjtZwyINz91I17ajhrOBhfgVOV
b0oH+Qki1TP+C+bWiIf6xXCBq1a9+Q54aCaLV61ApSyR3ylg4KVnxwHC2DjYuxr4zGbpfnRNeiAO
WEhgbuhURGq7cTHdWJB2rFpmTqrk5xK/GvReGnoVSAXNq0Y71LXuYmLvrCtoipLqd08oeEKqpGvW
Rw9xjJGClg7de6FWKyob0yGwlG0/DY+ahJZWJzeeIg/YiVf7ADDTotEYWqTT8xHk7IDa3d3oGK/D
1MP6tifEViT5BByerm2NT03Q1DuyOfwakBFutDrd5VlKEjFG4Oaa6mhGobXpNW2Ltg8FVexvDA0u
jV+CXMgsE9GxMuRjUK28dAEFu7gLPVCxBKLM2Phjba2pxL7JssVBIm7WKbaPqyGmQ9UaD2mV7VGf
Sh8SAktBP1hpEWXUaeAsSxsjVw55U+0W+zB7rnQ6CoC+cV/SQK46kfk1dhzUJdOAe0HPO7TRAo8b
fDNGW35By+NTIYdaAImDDC06JcjDfYcTFX/aNNYLZPxBgwY+KquQkok6OOZz4dhoHUwf+BcKy1Ks
U/IYZEFtURiIhp2OtZdS4uOuW685AjgqGmxz0JDqI3x1jpi9+4aEnLYrChX0g5GdASixyAydTrtN
BkWTsElSeWUp4AJayfbXAUjUedWmm8Auv1V0fo6OhmO84SdQI2x3zTvDToF93SDtMu/k9lVL3EXo
1uYSFzRA1gm+oiBxnnogqFaho1OG6dk2Hd2dIiFCDMM4XWRUQpeUdNAQI+L0bAx4QoFRjOHtds7a
0QtYWzb42XVR6iDgNFRNlVerDdxtVD9AjnV2RRNomxZ2nGxXztyPNAv1Zvzh62qvQmjdNnb7iDpj
vDGlaY+U/N5nE56PTcwci40V2J8K2TiXDzPiia2NgJESC4LwhKSbWUlrkHbBUtayNwlko4gWqDfY
McjeUn2PwL8ubKN+ZBl8TwNGr+rIHqX42OXEaCuVao6xd4ycYpXMisAM5ooCyBFLF39dR0v6wGas
AFMJr0HqCIcjKsWgSue4dyDVnm51y7bXvlyBVjVKNt4pvLfHsV/YRYiWUuJw53RlmbcB3O6xO5K2
VjR5ouJkRmMg9EIBI/fpDhe/jgKjHi8b10IpNwaSaej5SdfDt1oGNg5DQ173JOwZcq6Y41j2sqwN
qtsE/8fCFkXlqjnWkCzSQZJoIqBhHKNga+ky8CzJWbfw5Upq/pQL8HbSyW59NiiIbMsA6qRjS5+B
MhlLa8z60+3B7SNYatXSgK0m1xSkVcpv5A9Qcf10uNciyV9rCfz3ZiKJUH0kjSuMQCN6XoPeP8s5
CCB4GiwumjRFviaCdCfDRnI0c7tkI7nuanI55yhYlBEdcU4ckmWcK5cY+pKVgHy23RXHsZryiXXV
ZbbbwtHekE8LloZrlRBTXDq8UltvA7zn5pFNwxdUTjiZmEF0lcDTV2A4RfeWFB4l13iDRcgdui2A
k0taG/gwzIHOs7e7ZV1tJyN7qEMUypF3dGnWBsYWXnE/+z9OwueP//X0bwsvbPLqP0R14jMvRmZn
0Pznz9+ST/5RvJhfmstP3yxukMtT+1WN5y+gVPzp76moeOa/+st/DbhJO+6f5eEvX9nX1H4lP5UH
bn/zeyIOv+c3KgTo75iyKhv0H/5aIZAsJHvYJ2TDUsl/AZYAm/xDs0cRmbiNvg6QT/VWJPhriUD+
DSQ/DqpsIY6jWI5sWf+bTFwV2My/YTcNwzSJy7IFFME2dcPUfsFuwpZve30sJ3bEEjM0empqlR6w
SjykiYtcRzslxzQqzpl8bWRTw6yckmAQw8mFrdc/4BhzwhfOvscWBNN5ln84Yg0Tu8mT6tLacpVO
W3P3PcdBlF9D0Otstfu+DH6fpj+dMH48UQCC/eljAFEyQGVq4ouqORbHmh/PE27pu0jT+RMcwnZa
dfDqF8CvoFwyfUi4LIrOUz3+jmj+h2+qivrJj4NHpgBaUKPMI9umATz353e1FYBXsokv7dTr4QFf
gWI9TnjguSbLsipS9RjT/QvNML13Q9wqe1t7q4q2pT8xbh3si2ZyFHyVFWqWCYMIawVFPruHEGEP
3SnXRzRLBmy0uAzg+H12HnJt9cN8/eNo9uPAKaYQZfrlQ5iKYugoAigmzoC/zAA8zjOOTSVVDBOv
v2DPsTE63B7KssdvGx2RuzHUVVFyBcOBePlBjUG5mE66R2oJ60s8ie794vPGIfBTJ1CQdam+fHdy
qF5jGqLkYQp1kMQJPk6GF7Tt7m4PUYkVStY65bazuuHgRMCnqnzMrwEC9VIaeVLmIrnWaeAgenK9
rKji+9tDk2pwtqmrhxAu77I+lF6kKEDkbVTLPVuxB8VzWk5jNq660SreM5v+HFZdZfgsl3p/tpDb
UKYzx7nuEzFhUCpM92NGHoCfC62dqkUBdSguiYwQhl6p0lPY6d8le85RhkiFrJSBxhwSgHiXS81d
HZAvm2b13rkZPJjGCedKAe2VYry7DRFpW0zhiMCLbCOykyFA4rs4A9j2mK/9DjFaWeXM1CK7vLNz
pAxlbRp3ceIMjygkn4EZ75oWsqxByrIU0rIpEvdjFr/2QbHGwEkQXXcdRTPyOY0E9/aQ5IKGMNIa
9NOi3t0ejGKsd1IU88QgFo9GqR3isqafMCQIKVnxjpa4C/C2ine3h7BDJeJv30qQKQw7FCSZKL3P
BjO5L+ocQyvf3mdp2G/ooW26FGxarifqSWly605DFX2DqsP0WOrFLgm7r6a9D+U6fkpabkmq1kwG
fCNrKIkqbMqXMgmQjm/lZoMlbX2ssa++D1RnTSbhPqKy0Oyx43w1ygqol9Xf+0oNHcsy/UO31mmK
v5MJzPR8qF7jIE+2PsyzoQRpjnxDooE9igwDaaiZ1dvx1/h7yeofRgSNcP7rYqLUSlnDVhDxpZT7
c0QYcyKfxBl53hRSO4ukdtVj3PZeY8iEorqLunvyDtjJ3xqJtdTUpKZnMqZLWDmLhFb6empAyKsk
yrjghAH6Dxb4oNh17hMVMLmbZ/UMSBgEzSpDNSqo+22J2SHcjn46SUELsRixijOGY5RKkZXPg1jZ
gEAY/iRq/H3kU5Cf06gUa9S2FZKRnz9nJVt6XEqFUNXqnIU+jdSHxUPZktG7Fc40wHke0phiakeF
/izoPme6J5X9Lg+2fiKO52BSG6zcB+xktGwIn5OmFAacrkabz65wmxD1zWSCHo+CCEhN7U/2DOXX
TYMyO4BA6AuKrfERjF82jVrCPTlAqRQmaBVsJgRgwKlP1GwFl4im5hcWdsocXVd0yQP6M9oAkVGy
7vuslrY+nUVw1v6wlCKsDqQERSGFNvHvfZl/OKP+bovhGtUbh8PWDboFvwy0Ca8OXUvaYD6841lv
FRwibKLmP98FxLT8aQ/gXTSCj05fQmcr+OVdYGsPOksonvcRMmtWGy6wJ+H0gO0FH1rF5XVycpKg
v1Ys/4edR/9l+MmIWCfoBZqybTjUG8Va+oE2YuZtX2QAIeadHSbbzA/8I+Q5o7HkgzscQ53p1DZV
DFMVG9Xe0K4gJzVMzqf+BRArm33yAtqgPVedvoKX278ogKy3TsCCr/LO3dVVFqyGijMNFPGVPATa
WR/08NgUzipDDmndl5284sjh79mh3pBooOuJjv/Kxst9Hcr+dK/VI64+6BqzjrY9rc0D9PrHtEUY
9fadaVHBbPv0KFHzOXT5SKXIqU5w+p/++WCJTtKPd4jBsnRFV6mbsvBgX4lWzw+DxQz2pamCN9lo
OH5kQahjKowaEeYs+BQZFX4YGngGkEbLlP7NpjIU4qfT/knK8z9dB3kWq8Xm0MXmJwq7P1xHZk0K
ngtdOu9tudy2iM9QYTv6uh29SKyfbpCNk6w6r82kH/XJKo6gD/v5nwyGmI4/TFdT1kBoyZAPdEOx
yLB+qR53TYRVW16kczwZh5kKVnDb06WfUXmiXDSB96yhrM+1grpU3VdnALjxAs1Kkg01zdbSFMA2
zeMno+sqio1at/6TCxR6m39/hZZmGPYt7xfV/B+HybGqoRw0wLcZWOtEbE6jEoPhCbnsu1h5snE0
PaKBkC3ZGiiAZna/vz1AfBr21mQCDYvtYjW6YbPvX3q6bKs+DYNVr0fNoksAGqbOCCg+6aZ1n2qo
3/rKQxs0wj+lHrc5ykazlELQrG7dD4P6zAMRVweflK1tEzCwmqI728rl0uoTrFGGBuIB1XF0EMBN
Fq2DjXUEbbCTKRI6NY4CFoCpo4/I1BLJ4XppW3l5RnoDwFdotdvRBVeR1or0YBn5YcynZjX0VQRL
NJ+Q4kP/rRxY6D0k+LSLoaxC+d8HNUXy5M4w/fEAnY2HQNGWIQqJRa4JrZy83OrUghdjjU9krqtf
uPfhUkxtHaik9uDj9YuMD2hXOBu9sh2qeNtXUn72c/cjtO3oKwOTnYMq6MumX8Ojvwu1TJ3dZquf
Up31XXKWPoEsEsjvYWJZu9uDbppL2NXO1kzI6/sMpy4jpAc36eOT34btKlS1ahXH6oOQwqe+ggam
Lz3gPlkvnKQnOFWA/SYLWBpg5Y4iCUFhSlUNVDRqEhoQWKtimMQDZCdz4xfNQcvDdu9UobKWx/6x
y9R2T92dQ73fnscwBw2LffnnKJGoxymoZmPP9cYHyB7Ksw28obJsb5CK+sECBLiN9QqZOxjnZanD
ns4i52jI8QdkCsyktfYVC6fiT5blL00dQyxLx1BNnbMQvWvdFnvZD7GhqZtWz5wGATLW1CUZjadu
hItkMh+zVkPoa4LE5OCrvKF6CZHDtZBTtc34aESVDHxc+o6U50DXNrgITM8+YW0Ji2BG9ZYiVNeV
L34dkwCX2dUfGphLQ+alLPs/C3E/96bEx1AU02HhqjKbkvzrvlTWWtyGAErnvbGMMex6crqsQHYM
OnY1Zs66UKZqN+Gn7EFmzzbRGCOJ6E+Iv+n93O7BfmWGseOG/fOgYnM0/zWq0H5j6EziHq074Mk/
D3DayoFcaio8nDq/Qsm+upqxNEdnE03pF9Z1+EHg9lO2j8XgPEX9o3hKr8CdLHNkpgCDhqont9E1
hI1S1w6OZPlVCtLf/znjd243yzT9ZsbMkEPwjE69aGV6NafiqwL0JtEIbpXkkBSqh1LjXFbMvfhz
uIvfkt58dCiCmgbVrPwq/umSsQwdc4PtIu0sqPhpfJ2CwGts1VOrfKHVGThG89qW0wXylUe5FGWb
4DyN03ejp1caLxdbXYXa5Cmt6omXtAqgd4H7lDkbrUnX6LBuxAXGXKz4nBaaOyjMelIa7Ki2+oUz
m6zuWTyFcrMnvuahfImb4kGKYU1o0TVK7rs4flP4VSghQit+X6ePdT69op3u4fB8hecKYaF4hHQX
3g2172lGcuWgtzMnIJ02v62xZsld95Oc5ByhtRuFFAijcbzopew5Y/AojILrYPiuDErsoWW9R6Z7
56TSUXdCTxx43SS6Ejg2RUjLKBgu4tOkqnPVVWMxTtq9uHQfeRhbfi8wo8OewfBsVdpOhbRAP/Pq
6L4nbhOdQ29ZWM33JNdfkxS+jsomrrSXtvoKG+TN0ReXDtStPVuLvB5AoC8XD2LAxY2xYdp1dnDH
5uGxA3mq3n9b2Qf46WfxFLcqMMBLHo0WGQN+hSy/J+6bY1lHutGg4abvYmScpEedGSFmyW2CuQhH
liUoMPkiJh98DifMLo3PXzPBIiu5mtp0H47ZHNqDhw2lpxujZ7kMVcn4aVXglZaxHax6ZcXZtVLa
7w5X0laNrxYawlb2Lkb0dvfSLvIqTfXKCXF2eTqJURCzU0YL1KlepRHZ1kD4x4bPADgzR/Gc3HlG
T1API6/t86tYIXiVXpH88DpFP1NZ7YxvMbp60X/gevldcre6jEmg1MuuatcFk8Hsp4tYkgMldSOx
j3UUntFz/qpYipK9N5XxVbyXhb61q5nIETBozMdeMu91jtvi+46JJgNYKbR3kDdf4n6LOdlPwXlE
aC3TBwozxsw186t4urjOUHE+o9E+x9l3VFTXIBsugWFexRiVPhq8k34IzRhT6MATX0N1+Cafuwb9
qdS1fSBIQUxT5Kmu4h8i1t9owe/dzMSFaAD6Ony7vn7Vu3CpK+ZGmwZP0s2rmLEaJBIUthd/iR0g
3S/i/2k6b8EP2UkzF8tQXKT4sVhIt0EdXBJvPoQ1zqlHBPPbrDb/WHVqC5o6Z7mU74GcbRJUvNGo
urqsBKDES8UMNghnXLNkuIjBbEVcQ8MmQ68kkXuPZiveLOlKvCGuVB6t+Y1b9kvJtL/ESEolo4bu
f1S9Bw1Ti06E10zpVRP7s2/sxf91ud53ST83aqaQYxxtv0HsmHjC32aEIPjnHrjpc4bIi/hZ4KRz
ozTuS+aFuIHivcWtGGBGa3q11k+kDm9idNRCvyaV72FnSZYGEpD/o557FStAaXtPZdjS5j7Jaaaw
RjAU8bK++XDkAndOpTxgF3B3i+Ri2vDJVcqahj8+inccQnlWhd1J/NyImDNiZOyEUIe+7jDdKZ8d
pj1qFa4d2lNFUyKKwcWK6R4i5Sahs3KLSzGrr+jbb63M7qbUPrE/emjqfupAdnskJanw+tqzOiRf
Y9995ol5pdN6UCi60nX0eh8NOdaJKhnvA1Hb6j16gB5QJg9GJGDIdh2ZzmfTRe+GuUMH6hKMkzfY
k4dgmefUtLrhAlej9e642XWqlV08BZsK20MtmC7w8a61JHuZyu/SciF3zi4JMPUu8gcxe28fQGx3
kuYfG18Yi7KIe9/bD1yXiJCgO741IpaRImXaSAexpv8IkIrYoNCd3hvTsHS4x7f5wkiLF3EMbgFn
ZiRI3Fk44ELPPgQ4+lMSt6KKvNjIIcq4Z3FLELWfxh6qtHV7c7EIxFDbif4ZMaOHx7K7iKsSt2hq
3Xexcbljducnzukvq0WRgpcSuZrxrtfY5upw5TfTq6IgTs8biz1KXHpQVS8WtnrEArGKRDhROuRM
CuMUVsVX7kwXDDPW8P5WYqUobnmKJ+lOfCLxu86siDHDZZiaR7W+ioXWOsMzelBifYtLq1BRcXp5
K6aJ+Ct7mjzxblnp71tdxZwj8kpzqWf9W1z+vlH2WnxpQGpwLSLoogcDVbtZQ2heO2JvSHDlC3tU
eVlJrDDxMVrNxnFvFSr9t7hJZsZu6gIGdMRATt99z/dBVO3yETNz/LrVXnlosvKdXYM0OjyD23lN
kiMEvavDFEFe5h3hi5dQ3qJwiL8WdqZ0y+QLSPpNksnr1FGfXdSfLP22ZYogoBVHYDsfcitf/Iq3
GxX5gh17TVYCzeWadcmVswRVu+yaNIonLkuzYe8kr3JIMOZHbhhs7TZYlUxesa/q4lOoKkqmRXLy
xR2zhvbQjViNjwh1Fojz4g5n2PfTIMFNY5v0i6uIIdgsv3Ok2kjtsBJ3x2XaFaN0QkUfVk//MbKi
EcrcpEW/tJV0K2KNmPSk4x5sY5wQ2zXMF1RxVLZgMjDXeh8MhfvUbpoiWIq4KfZKsWdpmYTMAwkd
aYlIGW8rqJG/u8F9UF0hVEdS043ag1FC8keMmNqy82X1bJmomuputRObjdj5xCsa7kefqc/o032I
F4+6nCMu6E/27kZs5NCQP8u4XY1yvRFJUYnVDo6MF7z+oANqq4JPgXaoJ5IEyXIfhPYVjen1QIVb
zDyxyMTCUThcxcJWTDuKxYVsIrL8+b2hzYzUuvpElNsrMAPFmIl5a92hqIqpzjN2uXRtWQviGZhD
eRpSG13rzMV1iGf2KX6Ckn8UMz4B5hRZ01Is1JT1IkZYfM46oh2Ql8ca/yDFTd6R/BY7mwj+tdl+
WZ92Il9uizRKjecwfRVJmVi44nZWI17KCd3g5CoGqZd/f98sq+e5DhkdSYuW1xVjIb6Ka5IE2cbU
UUC23jVN8RBZ/sTlTK2tj6r7Y2wrV8VYBGUsa/qus+BMdQZhr8m7zQY15gwz3XKbitfFfZPlCk/Z
nodatxcfnY6zJ+6bq1TzKhv34vbEtey1NeJwy0zmxhT57WKRaD6Pqn4nPou4uFvczI16T9mKQ+X0
XUqal/nNh1B4lZrpeFu+ECU8JVWedGEwyylCbLQiBIiokQgudrBvwottIGup7MVu2wbFNcrBvmCC
gsJ2uO0IIK3PxGDL1cPpyUJ7MvfZDBDcGmLr2OjSZxK67xrgJLl8sG18Pli9U59cgcFcwTrOmiSA
A0yQ4+e4O7yEKZrVshfpLGYRKMZylyfSm1jcIvuV3WgbaxLSF8j6EbqGmvRbbFe6ekEPB0e+btNP
ZE+uzwqbyFrlbOmo/n2qZ19hVH/2ZH9mWq9Rn0QJzf3MZEJCG0gn2caD1o+upVl9ZmF07YRSy+Cf
Sre/SD4pl9HvRM8JAv4Z13uUGMiHR7QMTL1+ognEMozKWZsDdnTsbY39KZp+Hi9k5tFrBnv3DlEL
q5M9HMyvHTmc2fmPeQl4kjxZvIHB7bWwTWiHGmCy7NXiNae6Q4Y1X//lSY4+PkfgSsQViiu9Pcm0
XoA6vZg9807Eg4DP7fAkO4yfxA91MsQmoU+MZIIzemVlvLchCUFQH7se0Sq+D1XiNEed1A0oCRg0
RPuLEutX8en9oaKUop/ENZRJ+hWSzxrjWkabQ/wJ4CSvlstPrTWQZPJf8tR4bwp7N7bFImc1QZLY
+WWECEsF4C17xl0FYKRzrvi8uj54VTN897iRO/GbuHAxPOiJQKzM2sWkqDsxZq46eGLMwjRjPsv3
fjzdDzTvknL4Fr/HEWNDe3wpXiAf+GNF6i5FX3659ksiip68qHie3bXfZXaG+X5XSdF97jNTJtP9
BDL2XZTXxLVPTTh5fshBj6OEFJ54xftCpidJM9Bq4ecq3VkP/H0lI3tMXNTGYTMifEQf5dvh4EMC
cpeX5SNOK5f6uXeDz5zMKNfDa1hJK9eWVyabkZKSWZUxFMDFbU/SzckT+/YwVC+5/i4B1KKCdkKm
/SpmeUDONiQpHLVtqbkoNllXSWRJvfwcwvUU+zViHvZQfYj1K87kIqnqrfQ45UjPJ4aHmukJXPGd
+N3oWABZPyUHQHtUnluxt4rdMlfcD+QhWv8DtfE48UR8aBvAiYq6wVG2NW5brNhHy7tArbyRFNEc
Iy+KbSoSmJkR5VjFXax4qly/JP59Q2IYxtGqnsrVbVXqKnqI7rP4udhhO/VNJAgiOTBl+aNCJ53T
rULAkhoONLB16b/txQCqMbw/zJ+HOFq6vf2puebbtFNp1N1ZIckl2bD4Kp7630ydx3LjTNOsrwgR
8GZLb2QobzYISZTgvcfVn6cw//vFWYw0oiiSaHSXyarKjO8VdHa9Mrub+uibyX/W5t9v7Hx81dRH
lFg+U4cTPcL0oT02xUS4OD420NbQqM+M2fxVEkNXMUPdjGjUBR7Byr+bltyXV0LReB/UsHwmK03L
P5sgumpK8h2g1rCS9x8PalN8ySdK+wsU5m8uz6CnermGCr1bw6ke06z6jtv+KsID/AqCjyvsSd/D
C+jtw/BrA54FCqm0E30zCP5eneKCaIF1kkflk0zJmerU6ww7s+v3N/LGWfXvA3rVvA8ZoJ2z4auZ
jWtWtPcaPc1VPF3rWPlBK+oaa8NhLBN6h5WfBnRVD13arNU/+ZyyIE2vnZqu28plqFP+7bodp/NG
rn9uowex5PBR0UmI36CVnKQ73KDZk7o1g/T/4nlBIFK3pUcsvsi208gmRsw4Fh2lg68lAhTLb9Jm
lgz0dQ/9p5h4f0z/GKln801ddLVH64owshDJ38mmkBiTQtSPddA750P8WtkPX11GgIeoFLRhQ16e
qA5eJeoMMxx60z/WUMIw2/IlT5dtatM67YEHCpYizkh36k+z3Qn+ZfUQOosHMqyX0J9f4Wv5ntmj
aul8JFBKmESlgD1kDtwxrsbJ6aQEbJTTK1cscI2JSE6kKHvxmfL4gmHhpJAwvkmgwFI2EjH1xEIS
nkgSLjBhVsc3NpEmPvFmQrLIgKZa8uH/Ba4B/F5m4j3ps/olb13m9oednYKEIKYkgijmr6Yvb6id
MX0cXlUyNZ+MLbLZMUyR18x0qt4HU/VxS9O33Nl+Yrv3OEOzOcoeZh7gCs/1Gu7Ti6qMV+h5AXIn
/LkHGVFwVwBFFMUIQbF9H1jTF4yX10j2PeSQ3zMNgo32NUI2SRcyrSjTNeXhUU4azhgSzq0OGZDs
UkYF1q2a38vulNMsp6Eef3Gcz2IaZBO2dPFPib3sOHvSXpLyS55pJdVyjnTPJU5BbImRHuC8TNFw
GIZxgdaBUVBv56N4kwjYV4L+ifUv7PhhQLYm78c/t8y/p7n7k8dLiMkCO3wSL6BMj1pbfsifRL7/
7OAl6M/5lp/DjhSc72pCu19r3tmC0Gh4lqS4cVtjudIC4mRrYLqT80OzzTWqjO9a97dp3p4rbfqi
HHGllcv1y3c5gjBYITGLaetvHYQGyVrfy+JoI0GFnO2dmJVozr+Nor8i9LGbLCGvCt/0+Ftp1eug
hoCpyo8YDa1SfjzXeQynP/TP4VW3H2R3qo6x2CslqmCEhzMEE1GG2lUOhZzjzHR25ewfcGqy4MwX
LfcpBo2S++or+k+2L4JTOSQf8nZDOF01PresuWHesy3fZI/Ic1XlMBTeu9zyBK1klGZkZ8XceVkL
OIdMjblpXtjiffMgeOp+rehD65WfsT2byU9edJfe8j7kSuhj+9UBFoLoLw+9Z/EPfTQtL6RBDjU0
iXArXzTmXsVqjkbzuewZJukmCrByZVC+XcX2a212KRGZjvr8o7X3DhZBwszFjGgtq56sVcv9Cdvq
e3mbqXqdKlBnAEFeRV6VYPZSNyEiSSGWgUUJmck2vCcXKA/yuRWNyA8NsKfEHRLH+JXzxqyW/Eir
yJWywJWOoWPUV/syzW51pmvFAmfc9rDB8rI6geHux0yXvnDuLMBTSmbM+VO6+gOG0j9Jc7UZOms4
TxeTOzkk9Wb+5jiLBxZYoyoJzpP6k2kKyS4lfyHC+oH27raLZzgRyRqX5I6Qi263qFSusR/SNxhe
EQ/9pdDJOzZPOpu94iqCtL+6ar13NYRdIoeojY3Lx06JoQVNZ3L8pPJ7wXcWqFJQzJkBu1R9m2rt
i94uJHPwR1wpe37GdDrFrlUoYpg2c0CuDeE1/fvNT4IrrrmLgl019nzuRwsBkelaMARdJO6Nwz4m
1/6AWbowVZBlPhj7pOMWATHeVqGxhnd/eScBoRBDRcj5szHKD9/4+h+K6hD1RajQQNtzs6xF3Hu/
yYQyMPJEDRFxH+tfkvzZZbQzoKSVBYxVbaknxOinlwY+hEjYcNuVAwRUl+OuztVXqzpKgjbZ/xK1
OKxPPn7Eq/wlk48Jqhuj2zqtcbZLb7kvSxJOqbn09AfJ+v0q/pbv1NSOjcHkjFt9CjLAS8s7zF1+
nJlwHEv3VwD4kbhchbkvab7lhgoObPfK3inGXSaZDF0wPx65fTysIQPe0n20jUlD4GEEtuz+nI0U
O1CqINjnM7b6HmnuvSANC8oQq9NTrsDRxvZ2ffuX+PhXzZ1HxM9BX7CCYlHzyrjS3/VkZGjoEn97
xOaSlipRcukgcbDhwIrM98zyfwZsA7nVj9u/dpP7ahDtI9i8/EXAyGUwVI9DXv0mbJ/e8k8+4u1M
pV3HCEq+ZryTu0/X4bX3vEcveCLYk3IVURFbYMAujBZdH85bwElKxx6WHKBKLEehex/EayFEDw57
SXX/PZv9hVjhcA5HwiSc4VgRwRlwrygFOgepBXWC732kebatk+Fm7Pw7js2apOdbEFXZXvDUf+Ul
WsnKdEuDOVEj2Y0c2wGxkebdyPg1gb7dVeBl70Yfv2YTks+JffGL9HcM/F+VE4aE3ZW0bo8UKLMx
3UvB3iNJE1THsAu6KFE2k1vbeU+yNxlWXUNVQjkZeEhSLUd/rjUiL4iQknS+lSJVXelfAiYI4Ajv
yc6w7ZMkCNCIncfZ3DaTyeZrfwQmnCf/Y66PgrVIFMJgy96G+mkk3enY9vVGXlBQFUFbpHShKMWh
GKdDCewt9RWBQ8cwv4WumY4DHxWn+V6QkQkwgt4NmC/heaG/61ZMhV2Gx9KAgAsPM+Mt/M5kDpex
MLyNWA15jpggSvIbtMTPRbmdjIQUk/3UDy96w5BAP3/JPo8N+1z2xkaBvzvpgpMAIK42fw2t922R
otaafxEkRj6zETrfI7WQmelZOXGB/g9byyxOZ6AfLV/5kQWV14gYA/DApEmSBWi3OgduL+sINfDL
Yiyk3gLPIzJm77Kf/2f0xtK/i4JgjcLdXoGiiE6HfybHxnl4uKBsmEmCjoLWZ9JJ2nxqOEixiPLd
Nvu3oDxIEajyku+kPUexDs5BAmF2fxqHbFCSX/fOm5xdm9kHOU82Lugf4meOZzuZd6X1nRZgnnxu
uRRdpZvKeIPj8iqYkpgxt/U3jqPsZoO5JfA6iUkllZSMc2ytYwKFniRySWn9g0eZkj5V/oSlBgGf
o4MN4iIhqN25O7j+z/J/iY8XjMnW6WCo/5X49Kb4yFHsWmVj+jgyWyPmTz5ZK0CG7RXLuMdMniyX
IX4myY7eWH9ILXEpb2BUamkM4iRkhGkWVkitwDNQOGhRsOv19H5xP6EPAQlP0v3unt25WZbErJKl
mrZYfThL9plJitBvZdc59vRFO9CVVutr2TCCoxQ3QxDv3MG+nzMG0nFwBQ5Ofp8Oxdd0EA+DWulX
ci93czFEmJKl4DEG8Kp024AwSn5Hn8NVBBgTz77v/PJYOWj8yePcWLnPsl9k3+QuvLfJs2K+xXH/
iVX9/d9OksPhUYmZug89s89e4COhoSzW0821L7kC5Eu10CCWT76hf5bljLauZ52Wq/XvWq/89M3q
NxooCcm7+3p750I/0pIYKS1201Yf+1R5lt9Ng/bFiJyaVt/VzPJasjoy7GhHxJ5NcpE3RflgU5Tt
rSyJhYcuW2P5Qwd64BCaWdd4kc/oBcDFXAs9kstVRsyEMUCxbHq3RHrR+lTM6Ssl6JcKkYQEPYoX
nnPWjGC9nAM+kZwJ+VRi7HMHdKEZHoxKO7uRue15M3K5s23yUfXB+8ij8qTE0/6/aGX0Hepc+Z1D
VB8x0LKSsEbWdkYUipbJx1TQpEFErP7dDG62t6n08kduu1X924+qBptg1zzK3lzcXN+U7572Jvi4
WA+xj7QsPPpguGIFBcFfdrvgrdPQvcUqMvDU/Lo9UO+nmFaxtpLgyXe/M3YjTRFpHJ1UoF/Bdhf8
3cuhY9PVgza/i3v8D3pmPM2xf6beYbI2obur+JaeiDwDYgmsaxJMx7qP9ssr4+ppVbtbsG3JNqlv
X6Q+KnVRhvqWcgr9WCyehdjz6J68fHghWpcDLmmkXuS7viG7kGRTHljaPrIX309eF5wYiu6PuPOA
3ZHdw+UZcfUBvf+1M43DHHu71iLk25h4vyWyTsOtIs/ObawgnpkQTzUZc/VratBUwNkGMGESR+Cm
EbPHuEzbzKhv6a6kjAcWI7hCGff7Nk6PsA46On0knUGUYu8Fomg4B0WaPXnWp8TPOSmNQACS7sAs
6Z0nYkgYka9GR4RQEkwXZNPVPL1AeP6SO/+snCwUA6rrPHMuXkudQMFwCZAsv3CaY+Rb717d/PZm
eNPrOXw1+pUwYIeC73ky8w9JEjwkcgFDntWhv6tRssud2+G3aMbXaBwffcazV1CpX+ljcUMNDQFj
Z2XKIcd75tSYA9W8MnsK1IdUSDHfSgU/raqPWrO/9fpxdrI38UYSptWte9OiqxGHj2NgvUqELxUZ
I6XG6xfr0gd+wXn5giEbmx595cUf8FA4EgKObMxhXLo1wjE6pnBapo27RIqLKZF2jQRzS3N+E9kP
PWmehIsphtr0YQFLk5PsZqkKyAJJLOFmG5gSf6QwOJndm29+LBspPJqF/hoN2rnMOLiK+RFWJC+8
F6sVWPOb7JpBD96y4V9BUV6ghZxvtOqtFHOCcPi0mDA2M6Zhpf6c7aV7QDy4/Jv8atWW7VPjDFsr
LE7iwdUUXIWaUWO0j27xKqG4PFVOpdzfIPMuWmQtQJGhRq/jBENKUDyamfWlTytZR4nWJVuaO1i4
7Rcp1rgh+1P8Pj2auLH6YQIdWHqHxDxYcKPMWXIpqvisT+TIxDABpgQ9ctS4YZUTcz+r6vKL2fVf
NVjK+Ts532oC0Fy2uy7WNjHSuPKYRH+LyRlHkAx1JfGQvKa8jOLwN7n/oPGeRaw9ddWbZGF6ycsQ
z6vhzk7z98WSGClmXnqboFeFsHe8Exf73/s6PpM9FoMtwVYeWq5FLgrWz4tud0sgvzwoYdAUZXeF
B4cdtlFWQdIjG+FiL1LuZc1lB8oiz/GnZpgvUpiWnggpjQWwojf+U+dswsj59jP34191D4xLikal
a4PNpzDI/9iVdXbcdNlTS8WeBhoptRZBvR/q6rBEDbL9JQi27lGWjjT9VSpc0qAkQWhatu/9uyRP
ZACfpGXLTa9TIGe4F436olucQVlJRouxNx1qBGV/J+sn2eyyXtDO/YT7Nrd2ceQdFvchadZkql9Z
dpSLl7PUUy0pjOY0Zdp2KuPvgT78vu3uxAmIM2iKV11tH82crhjJyGzzwUc2d4kwOTq6WF8JuGlD
O2WVtrcIumvCZwlXZSGlEcVOh8+BnlWqo4IXohYCcPyg5BhlouwPAfQXEz+507MTPWq7/9zLf65G
vkuFf0xceOqOYzPdQNz4U7Xmt7xPlydf8U1FyUt+ko/WNMkLAJzE9YEWAVmB3bO0kA/DAxZuDONO
p8okO1SqxeMUnrupPQQ6FyNRXFSVb4Z9kDaxVEou4nJly9VRevZTeyu5zuAxNSt7MkvaV6Pe/nda
lzYX2RPE6SZMPm2YPkmyKUdBAjUljb/IfCXIk7hWqqFSIDYwPL1H0w07TcrKpXvE/nzNTvUhV+40
kMH7IYNThKtJ/0WPmFR5pTyyOMBMja9MrW91O7tZqh4CR0ulw2NELFpshBRqrCh/RppYnJdOdieG
y7BGaElECUnqLFgtqcrM6JjOc7xty349dCFaBUj1Df7S6GQZ6VUyMs+qHqoU8l36OJrRPVcQF1Qj
9e5KOgBSEdsuzrL6ssXkpowBKmSylzhjcun5mHwC1MmhFYv8rxmgheC3tG6XbEvs1eg396mirbXm
XzADEx0BvbmvFW0j+0vsqrRe5bk9QnwWvOkhRN0CGrGosLPfasGwMUv7s4BtAgf//2VRceoe88DZ
Ccg/t8Vm6tOzQOZSjwhjAM85PM0jSp3kHgIjCrIpwKegfVqrvhXmyvqGM2EuqpfGfBLEkBbaj8ke
WHlnaQgbJKTKlAeE7hGCaG6X/UnI5QXGylOYpe5SeE+RpMczSWyXq94JWfklsZMla2N2X8bZiQ1k
wFgoidnku6eee2Au+a/8W6wAPCQrNdQfaqKIJDWf41xZTISlgGSCEDGvgXYzDTkuGeqy2vKnCAr+
uFDx/qv1L01Cs3E/1dDqt6sCpfYofG6pjjYIckmnn7TKWfMhTaP9kmLyKSNusoDGgVm8QItB9xge
v8rKjyE7yltkYqzEH7UEfu+SfMudC8mhGNt78sLPWfuXx0aSyzK+FYX6KlGb0wJMcY7ogybVgp8v
hWnRHY+qiRIuDQ7SjiFB49Kt4Tfocc8PekHHrNmicwyFP31V8jxx7kb6mY3QOwiOwEMpuzmBxFLK
N43RrFF3ussa+Bsktkq86t4IVEQ7MVG69a/8YUL9E6G0Obbzn/QHz57+5cfxU4REg0b0iobjsQyy
nXwgaQCLu/zL0Ck90bXKm/zvqFZFeY7R9WKa5B6O77V8ONujgkHiLrfBshFBwL6Q4cpJkRPjdtlK
gBBxCKFqfRjevW8ab0aZYderg5gaKbWIk5BljnrlhOTzVtoWpeHPLV3mFMKd3FzVCE4whNDwC4mj
YdLQ6/3I92Qyjn6dQN4+X8UmAdLNVMFLkIcBXnY5O+Kc5CWkj1D3irsqHNb/dZsNLpPGik6H579u
6J76MmxPjAk1v147fmWeeYWisK/yN7lesXA2Cru++i5eQbrHjNZFlaZjIoW2LBpaGkt/0WnQkKjV
0mAKGV/+Wbr/u5+Lx/B5YjLRqDAk2zJXt3LDpWNDHIgseJ+ErHG2Xp68OBwqTVvdis5iSGUv5O1W
MYdvuUPSSyxbI+IDmhUaLlSRo6S6kUYxCZKlvEYBKvLMdylVihE16+Ehif4A9Nuqfpa6nEDrsa59
MZT6GlcnqWdKhdUEazOn6LtDEl3TnSMqvqDvKKsV/SeG808qGNBa7Qb0W6ScJfVBCe6MAS5hN7mV
Irbhlx/yeq0SbZzaPgcjLCn+qxQ+Ap9ElKwERvftEE1nDxgxqPo/c0zf44qSgrcQyn/L5w50TBg1
Fa2tgU3UXTqEcAj9Kwzb5Ms04H2XiIKRjzOkTMsFLLOMDVykyUDqRPK9cNzDFNqHIDeWRoc4I8cO
anpCne7esI1nzaaRUm1y1E1gJ86KJr0YJrPnBSWG9ylXHxqEUP5Cu163hk7zYluhl5H37pMRThBo
GUN+MzL0dfZg7t3RchE+ma4QeHh+/w2hwXb5c9itbjs6Bj7GToETC/XPSxsZ9t7MW+WIrmFwx8hs
sGXgMntNQGdXjjdXf/OhRZXsL1LNXwTl+9e8V92N73b5nd4nUOnnkBAiy6Ff5gyFezj4xg/M+l0l
H9ilDGNVhQUcRf7Qa2n15PTEvJWbWGctDlFS1JQcMeZWfVIHnd5INJB/bLb68udUwC9V3mYfDRKg
625UYH+Js+zAGOR0DMZhuLPRYtsUI/TZUB7YA+ALTQvWKkRvPO3yRwvilTXEXYiKVi7E580OILfb
pEDIbWlb2yQd8lUOpShhkqG81rO3q5L04FTtdKPT4ggFO9rubavua9qIaW35q7sx2TiNPWwgvtEZ
oYXVWk+QJ5gi0IX8aFceIW39DH/x96hkLxFkPSuUFTp4cqGW8r7zWsWtz95PmEURhCPrOh7Qc9ER
tDZYAAu+Xl9LX3plODd0Acdt+IFS+KtfKr+mlcMVFLSnfpwuYwPXUJ0hpwR1cGdx5YgcQsOClkHT
oeLrFTC7TtQ4V3Ee7SHmtla16iFV534FidUdo3IinIyHR408yJ+JkysP2dPUgBzekyJsk11GF+2K
Sntve1h7Qui6HXi4UaxX9xlD0CtlVpETKpL7Rotf8hAql5KtkeTuYdBxrSkEwXB5hSxXd6k40Mw0
dKtfu/Cyte/rw7rKgodW1dSjPTx0emkgqlqtZlMzoJz13KM2gZWOnQt9r+l0MkjOXEYVtpvenV/1
+mueTWel+XUOKx2NKOqgrZiJO8HbAJm9Sd4DCSRDy09t6N6MVX2oXfNu1oCNaRBEGUJdmb2iIByO
kPvs7vIsuwQhMklBf6YuOhz16JYC3LBWhwoy2DZjPg54KWYWirrfmK8bsusB0bi124/3FHRf/Qji
5dk7MKT8agBN7L0CZgTf0V41O6XBMDPwYX+VlrPL3eSlo2M4DewPoycOdSuItIxqF2gBNEX+pCES
eKhEbZlh1nhfclezbv4ODbrpaYg9jkrw3VLS5zk9aAD0RHMIAZInghOxAb2GDkU/ggLmXjdBYVo4
xra2Hu5dn8H0YRpyekoJharhyZ6jM1DtTxAMzUnT7+JAsQ+9Y+9I2q0tnpRNjtIzNFqtvjW98VJV
s4deFHWHubut0a9Zt54ebhDFPYIxHRrL1LaQCtzrvfKr5x6jdDAZzdZjlat0v0Y2XJmR8meG7bdb
FXdByWj98sVK40OT7NMZ21R7TrNBYdYy4nVSy+txxLJK5QihSx2qMO1MCVTPShx8DsgQ6/pwUttk
XNftrGzM3KLlM552ieaxjkqwnsJQg9D8Z9MlWIdhnEXfCs2f0Wq3VBJbLqGBXNBRwYKZFs/M+blU
nQx3jJ5W0+vVoeuH28KD5F/JJgSQutfA0i6aqbwlvv6oWpDDB/N74850j4cIuDMxokRFs0IGK0fQ
uEZpooEb2hYiLboFDXRa855y01xCJp+5m75A9UZBXkgvegsj0MZbp08pvOTocs5IlUaqY92XsQ6R
RpUW64Bg01H718GCM96aG/NQ2Uxy1lWC4Ck4eJrft5l7cI0OTq45mrcOJRMzR2erNqNiVzDVwiRo
sKlge7lnW/dIhXll4+1q+ox2Y1I+oZZ8F+vGZ5ogL2clxS5XYElumahx9NI/KrGzziuIlyoF/sDO
nHmOr65i5J5V+KyyfH5m6tG+aZTwnYadeRNp1tlz/QFZInteOVVVUdhz6QZthhWadXSFms0aMZ5P
uLl6KFmzeAXdzX0ffuV6ywkocnMz6t4OMgMq++rOVYetatGBA8O9cj/bJoq7aGdKtFg13mWk+Qay
C6ZjCx1yQTQN0mGVAlNbUbEpHcCmJI3hBBzA7VZBq8J6Eca7dsZMlr12DDN7WDUs58oM6VfK42Nf
+ZuQo7Uy+rsxcD+ZbBzXk4EWItR5KxPS1r01iceGQ9yNDdKT/BB5OvN9CMEgGw4VPIYmMrHRdPBC
kguFpOkWG3ey7xw4sIHlXfSsoNjqe3uH1u43OPz70D33c4/h9XXtkGnqB3OPKJz7sBxo7pMD7xHY
RXmIMktbew7LmWTDY5uJ4ECD+DIqze2MNNW0yNb1a4WpbBq1CnjGotZeJ0ODroLpInXPiRkCaWzU
R2cH07Wy9mIiCxhCbp3cizZNmcD/R/+Dbpfmpu4vSoz61OjLO4buwSjqZ7gZUxEyLJmEytdlbHpb
z+deK2PKHs7gGIwUgmxrMPeWxl4h1sB1F/FpHsTQG9wXJX60nSBcKxpW3Si4bm8qNiqOEGeRndqm
+Qu7ZF6b1WDvW5vkt1U8ZGMa86YBjFjTj3ME9UxXXEHOZp3R3EMqEe4ZJEOckP628MfMFLjY1O+m
aSAJrtu9HcN5bOOaPOmgtLXY3UCKd2sQuyECuU3GIlxrI6TMg6GiXB49qchQbWryeS5yEEdDVEab
1VpDfc0t/W1sD8+KlSSrauDgg7qQCCEIkA7xNu6MizRK0g231bT4tp+6TxifoGvS6K5I0nytRpDf
pRZBupdGf5njHXOrhJCyVFd+guIdasfJOpsk0oFwLaqidEckjwoyjbMNZG0IR3eruacNVPEfxnRK
1nCdoNYA74GO8GcUYeMAodOsfgPzHaGOpp5WXuo57Q9zZnhMUT/yWS5V0MMsOBGjuHj5Qm/viZ8h
C3JcRijbx4pqZnqCA94x6puq69DkLr18ZyAhhOYOZeqy3ECH2tTKbzF6GSFQ8dEbjk/nEr2uXWJR
XwihjUadEJzgVHbvSQTJiFOSK0GhsJrmamtZTXnjVQdHKaG3znPOyGhd3MzMjgUj8nGX3TW9+wfR
2p9PEkDBKr4daFhD0IMvnh99kSBRNEa2M+6IrRmRA1JVmhoMtd0ibZYzN0cXL1F3mIy7UVdf3dIC
0Q3b97nAejclshpwyk8K8umBG5+QGrn3GV6BB69/0jv1NyX7nCYkLzq0mlZg3Kdy1BAxs1Bhz5lk
NMqcsMZNupWGTmYQtxqK9B2KmXXz5pc+rNzlQ9MTS1kiTaw17nV6HGL1KaPiAP9Pv6vtEiXTQD/P
O6tr6r0FBd3WH5g0L/qBMYWRO+Doh7LlCIX6ZN079pjC3F3QwzA4M8M82D1rGt5K1EDTzLtBU7Ra
5wZKKzlJART+iHmXZnWBA5yxjS7L1gHMwPva1e4KRz02bpbdBigKbV39hOJhR2XsPkNo3dIok4XB
TOcwKisdMqhZX15KLfJuGyXZ0dG6DvT4GPcw87qQEWk5iUkwkyXm7r6zjXadXpmkhjCnDUivLWXn
z4W5j/Xivsso04yJ0a2DwDnwuUDeNeW252EYQOvxVqvGXaoJE0BvIu7o1gCsGhqsXj/Hm9xLjoxd
Yma76AQxZHlACmiVloCtMaBhpan11tIpUun6KUNQbQyqu2yOfqcwxde2kCw4LWeZo/DZe7GxGTpF
RbewG/ahxMZjaDWbEEKRD2eEyqBVwt/EL57btErf4qauaXSvx5tMviw/No6bECQUz2FmUdiNM+OE
IIsIyqqAPFO/V5US0q3YUPemV9kPXm2r6xy6g3046vbD8piam79QD1C6tVGG1/IQQmF0fsuz28z8
tzIn3Fe89mubSgh8g+Z2yJz7XENUph1p0PTV0r43VJTa6viYK8P4VMqXAmFTj4TlDFvlTcHAEvXm
4P++wM2UnG1amzVDeUsZv/Rr/R01SP1kBUoIhQo/hlUSrdk7BSKLMMLWGLeXnBXrysl/Z9Ig2ilR
nK99xa8gN2XQmy7L/oz2TX9e/udUCvSmfheUW68fZoRhffeYdDkt9N5wJL/Rb7Sp1emi5H9Jh5yX
S/i20WimmIvA2hnW1B0BNE+Nb8yvHvpTBwXu2T0NnMZbgI4vCnPaxqVXlwTHGi96Z8S7upx3ppr5
mxnP/NoldGGr/jD+RrSYKQ7sj05e3Ps1RUcj21fxaD+OHjJsndZpB6vP7qPOjbesVYzoodXexiUE
m0MX+Kuytj68mmJ7DbX3cYaFrKmqdqMEs3Y3mwasnUOVHYDp1rUeJQRk7DT4bI0bB0lKbMRkMa+L
Mlw4OsVbk40PhGVOUB/cqutxpxZuuh+zs+uOUNb16tOojHdD4foPdZRfBgjansoY3hTFVZ/Nrvyq
c7N+ULW4YTItX93bRWNpK1jS/uKRkwKzmJ+hF5XGe27CtCFh7jaw+bsnvYeszKzH9HZqsJ5m8QgN
hblLLOQ24H7zXlq3ugkcYzjQRKnuG8ROEfr1zINiN8Ubcy/2VKj3eklW5o3epfHu0za1nuri6jah
e2zUXGVM3J//ffFr87a2go/IhLMnhkhtjuviNpCfsgylAzdEjKzXKG5pumVtORHqLZletrKDWoM6
n0HRag4vaZDWr3736CbD9BZnn0MAchDrVXljIofkF1Yn4gAPahoMtw2lYvItLX+O5kCTZsIWeZYY
LpRBSkPKsGvS5sM2Uu88stj3RTyN966VntQGmb2qsqaTVVcR4xetts9CvXmIYbogtFKjA9WRfjN3
aOSazexuOZwWuaw+31b9YJ6biLScD/UYRswohEHyVblgzk5YG3e068YHv67gp65yCs0RegrIoyp3
NdvmjFiTvnUi232z4/JUuNuisLNfP7Zvithor71u39PHpqLckj3VY+gyE+K+1jYzTPjcT2co6i+M
zi+Y8PxpF+gte7PhfozDb+q0QAIgaluSvCpam6MOG0sUf/kgY7rvlC9lbVDGKDVob1eMIkI5m98G
U9w96DP5PaK7xifMhOiUtTX6OIk1XMYqIatpff0zht9xNcBtScAIu4JijuFN27eQXGRDu5tG39zq
htWfSnVWH9Bca1e1DSAfezGkULN1QX45eTVpJdjTM+lTSlbAao8W4pCHPIhrd5U2g3tDxrJHBTW6
WPXZ0God8WQaXyHMfoqJLh/dnGgCLah3uDraHSXyej/n08BVus1hNIkvSQecOwP865Q6SEoz1qY+
+jGSa22JHPNoek9wE+ODKks7TYgyvFhe4RA8995h+bEZRp/MkskWxL3KbaM7wQZuGBXJ77hszwjB
tGddUZqznoQux0Lde5mp3tpo7tymAYM/NUByM7f1reUYHUpDfTUc5ql8pjUO3VKr/ygAETfhqOhC
/amvKZQDDDidsXb1IThGXu/eB03Yk6Q/THpkv/rIUVzcKn4BlHmdwqi6qxzTf0jSbDvmfoiwGCSL
/nCIOu/WRhXzRxpvNQghu6gG9otrBwSja+A8ruJ9UNpM0USFZW7zkOn7eZzdfeIzdocJah76FEFN
xycDHBBgebPmwVoHRqeeHCC2t7wmpU8oW2B+CCqTDePDH+k4zn8JfGlQ5v5FEFqCIrXJK9Mx22Fy
P9uRRpjBT25Yr+ROa+rkrkLc06oqBQY+hErbPLtJGyPfWDAjnUEmkTeBx/4M0T5jg5HxXGjKix/n
JHeeba905Kkuqqr2t/kY78YuHy5J5faXYQxOSjPNN8hBEj1GVrlrnQbzFGiPRRTa9yY2HYle3bq3
krDadkF7G1IXQLb+qta58WLMF42m90erga/YBZXc6mPZbZltn5k/g1dR9TLtXGWps+WuuNsS/ZFH
i7kE5F7DhwIqJJTtdLiutHnrRyMa2oFFZBeUd4HrwVuN77hBF6GmkXZI/x9R57Ukp9Js4Scioij8
Le39TI/XDSFpS3goCs/Tn69n/yf2hYg2EzOtBqoyVy5zzxl26DkpT9bI5G1u0vQQ1dHaqAuyuWe4
ocLGakMt1em/g9JEfshMR2vMHLigdVNfgoZ4Ymwy8l1bi5qyquMGMSEAe/TxRFly0XmLpoWqi7d8
MsTaaJJb+6j7HISkOHLozdgW9M5V9eRglhgSnqm2ThwQDEGx19ETX+tchNTpLtENrXge5uwIoas+
zsPinInbHB5/2EtrxeCSR+KReyMhEB0eudSx3cUnlEjG0YQu+O+j79fqeHbWOSEu4fcby+Ndga8B
pEj1JT2r2taigRzYV9klNYRDCkLrmgTIscb1aqLberyzGHY4+oE41p7XmuQmRIAP1ZJumEtm58hw
TdjsGkxUE+cYACz5qcbGqrkGJEF8Cp2RGOo7YiMsvGs5MTNm4RYIYKymNbmnwNGEgt8icEk8oR38
zGzZnXLbeOmnCYWTW3Q7qeBsG2YNqlF3Z+Dn9py7E49I11gNcSLWg+v5p++DZ9kwF2VerKTT+M8Y
0lIyN5GxdQrDexaP1zoxvLgAEQXb6qGxA/+m3YKk6agg84EUsSfTqMMG6PAWiJUHn/Ic6OBm5am5
nWbKsjgX+XOZNOnZTaonbdf5c9ek64Iu/TZk5a7K/KOrl+pMmh1pjkk5c5EghkQ4O22bzqAFqAJq
5GGgc7eyYlOJWl9KGTVstixFjG4N+j3C3VfEPP8sZiv+aipAeS+O3VPqWN47Y8+woPXlkkStutSu
d4xw2z1Ku/1T1gY8pSRqGA9YQXSZ5tVUOc3VMST9QkrwVt+KBEkY55AQhsMocucfR4ELZEHdPdlY
VBkmrimtmwyHLCfwyKjQzONump5Sb3nuUREjaibQlsl1v7eBnE+xL+PLmBJvtgCuboZRB8eZrIJd
IfDOclp/DnuLeZQjxgAPI9/CI8CMsAZzNj3O+CdpDvN+mUAYUqvbt4DpOzOuNPzqIj+bjrtbyCm+
RpZS+7xNwZBN77BoHAF6e777FjMDt8WdDO7Zu+F4NzfKIRXbAz6z+XgnR5Yos+IReASsOWBVunM7
628vpwPOzsXO5L4OIZoUt8LxSADwnGqPxnU6etR+oTUn1r6J6Ncogk7Wt31r90T0Hc6nub+c8sQy
14sctomNsVfap/NnWbDVkPfgH7gmQkiAzpsrvH3kE3jdLk6z1SLqJT1sZBAFj2OY7MroFORxdWvc
prqxjc/bIoc3lLX3wG+Ns4YqDsJRdW9BlrfY2qnp9N+BKg5Ss2/EG12B6qeZ3Z/LWg/n70f2iLAi
cbHRIrCXt4eUZEkD3cqoXc4K/rseyP6ttlw4SumwT0rdYhDJJGSwsOMbI0dfRzLEY/iUH9Q5L1Fi
T+fFYOerm0huzWjBUd5kKLZyqQeI90iM6/eBW/7k23aEWzIvDQBexymVdwKbyyeWm3OUJ8FJtBaZ
06nZEdM7/Qy8dNzj66LIFLXGnRfXxTmJ0p1hBARbz8RuQ+T13/E1/RgyzAeFKsaNIqLu7sTMHQLC
8MDkPHSRLpKQpmRW2IsZl9E+mV+WvjuTePhHWqN5I2fAHWe1sQFjnrRXkElXOGdSc6OrQcuQZDE7
ISLMZjQTru9UhN+3aWfaYIDYBmzJg8HKIsuMvTFlf3ohFDiJ/xTHvosxw29tqODkFGoAj0tOEYDr
TdQGl1I6/9Fx/94mXv82BfxPY87fe8W0LhzIbPWFmV+LwMivIz0y9ewwXBrvIMz4D46KmArjrx7a
3DBsO6OvL/RlCnZa0u8q/DJOHcGzoZ88gnFd7IVKqg/adQ5tDSUhmTdu1xBMnyfuJ0BjjZLYjnYO
jO5eVeM+IU1p5VtpQdA8LAwlo7+ebx1tiykAhfLH40EsjHrbEwJMZ1nnM2pz7B3LGXNK8nvZPkrK
zIRczzlhhl/I+t9H5oOTUFtVFLIYYKedxc6wcSZzWTWPC4+VEkwiIPL08ez70Katt4MFTLioWcRP
/72hqGxCc0i7feN36SaPFNIHx5QviZ7W7mQFT9/PrLrr1kJ1+e77aTB56qxm8Q/+rdGzSK2HTB5f
KywG8yhVn4UbS+6EKdqmj6cqQbRkjM2T2br1BWXEdSyz9ywwx9967L8cwjdfW4LadkbWWHuAlOSF
bR06TqPi3RwDWzBWUPZMKE2V90/JMsofg0d/4wZy41uuPA9qqK+JWXOJGXl5DpbK3mL7mM0ebaJy
vGsJs3YVpy3BmpMwDlPO0m1jA7auCyjm2JUgJS0ptrTLvjIP1LODiSjGZWQJFuqE0kqmU1wl276z
xdkAcwfpbNkZnbl+z90ORlgyxVhHmftoPxvGvIOd/6fI6wWAPPFX3/09bt/5awz9qCYqyUxnqlX2
tnK/jCh9xiV6chhlAD5hEDku5ikZ52CDR1jCskfpNU12cbIf9df3o+/XlkEdoxiOXWbl7jZpGC65
GfbWZlyzpi+nlCGODCNOeTBQAxmzjm8JewOXDFF0TN2yQpOXXixWcI3y2npxYBMtZaKfGIPJlxF/
b2KNKw+rdGN6iptUxqusw6+zKOvlPLsTHriel27KhzY3GTxqxscbtmUH28GUX5HwhmOAkuloPA7f
T78fFfUIoZ7Gb6UXx7pOrDBnzvSKAvnglQtO0Z0PmV6WXPePR/EM5KZ6mzEwL6UxCDfjVLF15kqd
wY6tQ0mXV4+k9l3zJW5vkDza2/ejORnI0+1tJlrNKpoz91TZmXkpgxzqrYP/K3heQaJGHQ33WuET
mgF1hThVD/cpK69u5Lu3xslwvGGAViOOZWzibYqsXm5NMHensRG4iE/JhfHpsDTlibNe7oYEfYSE
PPbmm0CpS5/d4xSKmUHy08YyVfqUlFYW+oZAYJnO0zrIm2o96FGSi8MMcMA9lB2AksWW08rv2+HS
5am8+qQkVgLphCybl+xxoHbEaQw+A/1YjuG2CNZmgwJ+sma0C728ZbiKnRuoejggsDC6nV47vux/
aPIGYP5pDMrSifF/NiQXpEzGDncHuR7sxn/j3JJhWBfFBndSH3aA9iDfG8vm+93cxCC2AtVdu3Oz
i02pPzOAHFIdDFK0O3N+iwZMh41af2JFXxxHD+oeCsMcN+wnT5v6OaA+pvQB9CmoBV2inu1eoJ22
a+/i10MFSvU2C39aj3pRZ7j5+S03HyBype2vOq4fadYASgW7bdU19zyzkpOy9V9d5L+BGfUdwHxa
1dOkbsq0rFUteqTJ7Pi3jCjbFShGhlkQcbBqnOFX90M4uhmCqjkONj1amnc2SOzH4zaDldV474V+
8c3iYM26/C0zlHuqzwGP5vw3InXEX5N2XoLSig/9TGpmyZlcDVakNwQhGB2pR6+JYBI35Y9A8nyi
D4imY5vH/ytAikcp0jb1jMMTKRnGPcYCBIH33F0jMcw/IJAw8Z7P+WCDkj88gQuW/7UjPW+F7/JM
QKU1X5V0noqUqTjst0tqOcluWPgBUfTurkaaE7pKzZ8mXR6E11SvXdtzVoMcxTthN1tdFsHdmXDv
yy0iEjLYGa8WrZXsmmlXyoHBdVw2A0rd+BGaVruEFPdI/HUT7cly+hVXNq7Gi59/LRGScpznb2pM
KqpVX78aVfJReuZM2T80+3j05y3NrnX995E9UBhG8srn44pvHeNDF+m0XhS56uRKGB+BQtDh+tF9
jmGjwEaqjt0CedKzcel0m+TeNMp98s3PfJTJ/fuVyv8Bc9Y8a4VkLyrVE5EANfp8r34a/IBhdmpY
2+83ks7GIynqioO7ZPFzdEyGOMdSX3CFtAQZNyZ545GBB1FnT8/Z4mhijKP24DGsfEYLwI01LBFI
WdCvOuhOv2d5GlMVQNRN0kMnepp+NyaqwVvQgfh4dApt3/Cz18+DTn8AalShZwB7NxMNSasn+yDi
qnkrjYOT9vNJuem+rdCgAT5HvXvt2qA5aRhim5yT9D6Nb7CunlO/Wv6MTPvypcZRoYV6uyStvNS5
lJfItmVY9266zVw8PCJyWQwkaoOlmPTpOlgvxDi922n0Wo/Cu7VSTu+1i61tZtavmDvAijfsQ9On
f2snyX+YZfW4rJiBDyXTbgkSV6Ji2ZeuSFjTvhh3X9y2cZ4hAFE4xfJPXBB61kfFvE0EDm0CFg4D
Goos+Ihe2JqNsMMSmNyaP9W75a4y3MPZqpR/Hov8M4ic+FlCw2x7s33parzMm8TwDtJbXifXtK7Y
znShyJC4Ez8g1zD8bcycXTBwzfbkJJbeRhZPv1/7PvQ4FW2NxWtR3Q4rJZcgWFfO0O8mTxfbYKKw
hbpTnb4x4sL04QFkWbN9zHEY6izPzEPyY7/sh8z57EmVDXsoDjB2gmw/TS4gTH0Qyo7emtS3njOs
MLSSr4Tsjvfcjv9qX6KS9ImkqN3N419jm94FN6HkhZsk3fp2b6y/n+pJZuu+HOMtdZZ5q2BlZTUD
jD7CxfT74L9MlibOIksIx8gd+4URTLdpHEHIzkK6qzUvyIwWBv4C/EflzEwwSAydAuiisCmJapD0
0ErHUAyow3zW8O0CheQ6xjj/WBn0yAmR6WhcAkJbMDlbcCHxS+tEpuFLt6wiu61ugaZgy2kotgu3
Ar4mTFVzTJhkNJHUVtl8P55Rv6QtWbhtQKk5YBr7gs+QD2gd5C8DIWHXoO8+WvlLCHckBqMLzoJ5
1YEeqg5dQtzXS5A4ewMf3RU3ln3B1OqEAWhLq/L/xYJHLXWB0FZUtN5G8Weo2xh0L+kOQ27B76NZ
+zHP9t3uHvNAy4GWq0nW6W0fPBhA9Fbn7aaHAvbk4j2OSbFHQMvM9N1IxFmIDg5A1dzl4+Bn2AMh
dC52bDIPbWtnn6s+I0y+942VMdF8jkniIbyKrH3r7/tsgkMYpOMzlZZPA2J6pILKp6AJgqMCwsFi
oC4jEP5+wipHdavvd75fG0cdpg7G6OWcRNfvQ2ozDGfBwIAJrKh3rv8dxixjkZgoURu9LlyTqNFx
Rt63yHUald0bOmfzwqpO7/x4PWuYV5WZMv/9sSZvCYJukndb1sVFycz/3491cbc2yWs+FoYzERXn
N2t4ByAoljceetg0934gqaFvEPQ/nk1RJ+85vnLrRslg037/xONQJzjFxRjxLiihNo0Q03H2//5b
/v57LDO0eJBzY5CZr1wVNv9n9wtGtLhUTm1enAwcVzzy+gI2OdYn/710B7p1wX+sqGqcIjFRhAbg
7CxcNsLOvjWEUn5WVRodLNUu6/rxdPByqn1636uRNPLFWMqTZ6NMNIUadj5B7GZpR/sYHu5OGb7z
lHC+CLtnClvO6gbRZf67+OlaNH7xe/KtN4LXbkY39idclqy3aYFT2Kqqp5scrLfSBwYRs8PTUuI1
2Tj/e9c0Tcr1qf4TiUqe46CuzsrafD+ZmkmejZFotxAmH1tpIZOtNYrHhMvGAjAlQiCto0OxJHpD
cc8+QqLVgTyr/3CbCNQ0TwPaOcLrNrpnJav63rwtS/Cu2JeOsXLMG4mi8vb9aGmPomqj6/crTcSQ
EENtgu9AfpTjN9uZtTJ0usG9TKZXHKj1n0jdyS/c1fml+T7YfnBKzL/fL+sIu6F67OVlrEjzq8g1
ckkyRAzrn6JWOsw4cSxDEIg6c8iXW+GZ/d5F/7ZpXftEgZSsxqHpd4rV/cUoCCuMF3nX1YRvnZXD
QvSNTRzd1BBoeA0VRGKvvmqUtRuyT8nhLHpkUZ1YCytHdYYcHyJbREgJhw/tfGJbTbXdWsYqG1RD
DO+M+ZGc9rVA8Du9EC5lrYoOHwYq5vk2xct4Gtry7JHJcapTWieTttQS1bqIaLBs89FSlQssVXCP
xMzT5yWb+qNmXKaytr+NlEhzLll3iS8xHNNYB73hbIoSfNUodLAbPVr4wE/Mbd8+GqvOpWZU8jwP
ZnmDZWKeRefg4NwYOH1AwvFf3EcSgXOxiq594pp9cWgsDsyU0WMUfzN88oyxuEqSei5prK9zy/Ak
TrA2mINfgsSF7SMxZAtTPX1a+mJlzIyYhaM/PNquQ6cRhA2QUwZGie+B3xWbRPCJMkNvR41Vn018
zGqJag33rumP9eA5dwafh9SG7jB6TK/q8u553vgWlC99ZT6qwRSOsfmklV+gQo4SyuH+LjBSxTnL
xk0qHr8sk9pm1GJmbzGLbV/iFy/KoN7ighzhJOA5z3DbaZxpePMiRpQ5lQxxnFRv/NlM1zJ7AFwU
O4Ucn5iqf5RyecpJdV6rCdADem5YzWkH91lYKzxcslVq2ySwK3Itpooiduan4owO2LbbJsREsFs3
WYl7ISGUsXptlkKfy8lcNySgHwMMjsKC3n2rsuBBMsOjr4UMEcDG8VobFU5mXJve61bKE7Sh8fjq
2MZOl91z2+Unf7TPGF+M2xnjL9ENLbTV+LPyuEDmimY1V/C8looSZ3i0Dtmtmu4D4BLEG2XCWHIX
iCHxm12Mbwzm0wMGyT/oq2K3LrZlywnWMRg2yTUpWqmKbNgUCiEhYZhYLziM/MyacvyyoaQGQ2oy
PuGs6RlOX2KBQQkyqtbaKHE2g2lk93W+Uq4dehby/8iGXWca6t6WFuuRqzeFk/8E8WHG0b0o3BIe
mfZiPSexWpMmrDBoMy9Isf1Vi+VR6EWE5vb6BT8mua4FNCPY8KwEE4oHu7B2i4xhoicPaM9fUoZ1
GYQb/LwrVqZVwb0Oicdf+WlXrXNc4Kyq+XAC0wHkhLWL3f2WAfmlI9uDagUqGjkT22YOOujp2avp
cBchPjqY+SMMu1lAcbRzUuNP8D7+lp1ON4cgtwxyBCt+uZOwLVakFErYZ/LnCBd348U+eGNjP76k
V8mMgiAQcOHRmkLTZ6q9REyxut78QVzOuGIAd7Bg1q4M5ZGzu+hNV3X71PgZJcMZwnJ2dOxj/0jS
brYTvyn0gpGw6j4h2MX64y1RAYmM9OcZ8ntPwd55lrUmM8RbDbrMIKopGveBsguG0nUwurd5qtxN
y6ghnBVR3pmdIseM0FhHWO0xAH9XsmgPMnBeyCh9gyv6TE4QTWBCQLSP6VGg9vbjT7h0vfUMZbgg
aIPz3WZQ+r5a6Y6njDEOTTs/pAe5S6PQK6EoAhbSua5Sz/xoR27aCinODGVw7Vl0j2Yk34h1ancG
KfBUbl+UO+ZOXb20sXetS7WVJVt4EpBfDNWReOt1ayLO9lVJ3re5sAlWBbx+sv0Ym7A2x2m8KvPy
4cId8HVjLzwCEK5ZKYbwb2z2chs8EnFLrXbOmP5qoubA1Os4K2Pf6xbtY9RcVYvUwSMlekCWCMm5
PcM63lpTLHfT3NwyBJOhsJ3kXGTd0aoDSIJpx0ANAjFsiUcNED9n0rZ3cH5Mt1U720zdsC277OBZ
XPZDZu9qi0D3Ci02tOpORfOpgd0VmsKD2yrGbWRPyMk765KnFnRXX7zZ+rMrG6zLcocxyNBcIZwx
UZwYRGZLvBZefLOYmJPQaR0rLozBGmZkEjk7mTd4DMKgsGqkWRVUk63WK/H4uFUdBCxBMOvHKCWI
QV1iK9hOS2qu+ib/zIcW7Z0NDy5thkPMVdjDZibaosD9fynvejZ+KNu9iHx2L34L+69m+BSOzviK
3qHbJcMvOpB235ZLHSZFlT4XzDrxBAcEZcdpbEwa26jZBuZwIo/nUFEsQoTgg1vSFvAiWEnpyxix
MOiz/9EV0+NgQAM8IxtZpMvXK/NmPyh1NWCrruC5x2vIvz9Ne96YS36XXv0Wk554bHz3rMllZs53
sZlsHczJ/HK1RTQDtTQ51ddiLqtzy2qfRTFuO8xRhw46btG5uD/Ek7MdYCyvg2yM1+S7kLT3Uwf3
uIl8Ap1TQpZK19jOgfEaOQrOYbAn5yvnXozbQ5HiO16OeLZSSkfeArZh9R/DCLfTYxSsrKI62S6c
10cEesMWZSw50/au3nm4bBVze6OO3XWyhrbxkLPPDR8BOlY41timuL4GQVhoa6Biiq5FHNC1fxr7
Ycauj1UwnaBWMcPC10HR/XlL8JrM3kuTuy32JflhQM5nlMtL0vuEpuPE1MfZWrHyLm6Y6uXJm9A7
LXdjWST6pOCyuO7fTEZwliSimM5w9ErDE/Z2oBNwMLKZ4XdS2PgwiYEyqYn3dR7Ua5MocAWF9uT8
mReQS+U1wGKms7eEeyfP78/oefURMtcTAqly00ckFPLDqXHKgjF54cTnS49pStd/TWSqcykcjTio
QsfK3kw9MY1mJYTQrzaRxVApc17nCaO/wBvWWPIABnCPZD7b82Qn6bojNdMfzyiWdrCrFziB1IZB
F7zG5fDPyBgm9Lt/jNaajwYxJ7HM033tYtWULQQj4Z5fFF9p0B5lBoYm+3cJEzOc5uytbWFI98p+
z/HVXsV/fZlsZnxnqGvOCfjhUA2XXHZ7K9D+upfoRsoczKOhM8DP8pehSXce1Y0A80cm135pxTqf
/E+I2lM4UV0zSF+1+KQCOFX2paAirpNAYjMCniwQnOxVwDpX5U13rZ19oKP0po9xY3wNdLQrs/YI
hF/IHVH9j9xIPEZgyrg6ZIQfRhV9NFPsrbpBF5tCalpGK2ZcMhmUOTqB49XvU8uyTtW/cb/dss6y
Tq3txKhQxQRWGE3GeRF1vRqWttgS6kueZhZ4u05EHZTt+CzKB0d4nlZqEjeyJeyGbett7s2/VgTi
4OV3xwl+pA6Ob21RXgsCMlmmyC4Q3pFpeX0oO6FPQYYxQmZ0Ozsdg92M7deVq51INwugGO78MAIL
k6jFpHWOyBBZ4IfWfmK/D2x0QT4+B0GBiIsMkKo+TpVJ4mwtn7WOPwd/IvxAq3QNFRuNr8jcTdpj
7Bib415N+ldvPxyMZcxlmBShm0+/Fg0v3+9IEs7o30y0fXOuX2hHrW2ceqSrIUMxGnPeJEylO0DJ
jeqDJ/EIUDNymnEfPDVvnbCfESrzDVwCl2FgJbmilxpYOp8u8H2bEHPkYUf8eLDl1KEUMcJRYq2E
+E2FdlzttICqXWaoSSoD7wfesqHInjW/B4ILI9vsc3Ddu0eiYWORuqkiIIfUhbTSLSfDa/gUanyC
BPkx2Efhczlby/LpWz70eCc9Vjjgab++j35+dCobRw4L5M6x+60zkV8V5cyq4ayyP/v2gQv1HmAE
Th4D+aNJsSMCyT0KAvgGezG3Pp0PK2pzMgRteieacHIQCHVHCDjummSpDDgnv7I+9CxltrEayhTK
N04BvnD2qtC7lLEgI7dQlEsJIcX97cBeJbHCPIhqeMdefxtM0WdD4VgF+KHVrCO++eZGXIrW5K1g
HCN7T8RmruvPufAv8KQ3peNjMxHL5BiTa9/H/mryCKb3shvJn6+dU05oCp0PSw37uTGvidV9pLQu
7KliP2fdtih2pVG8m6bdwYtcTKLsoXtDch0ra1mZKrZpCf06zHxFhwD7CmBSb0lx+jP45XFOAG2N
ad7MuGCW+q8K4oObDvnG0tltCrovUYoCXvEvhuLIGCj4NvBl0NwLFP2YRmT+g8NdFbdeYkqdhSox
9D6LjA0iPuCsmIyrIojehJUEB8zM41VtThtrtskIlR21ZRushG+ND7b+ow3KvgIR/SQU5za1gb+r
puQ1dtFp14j7uqVY2/J3oRsGgDOuInwd1QaiXshmNKHPLQoxbMYoHvfZsZpmcaqsqueUDlCGKFYC
1Litb3zOHnI16IK7LrLTjTl5w2pCCokbS/VRSfutjSO8zwGFEh/1jm2+Lh6uyZ4mGkTn+K2UL0YU
U76W1SGO4rMpFvCtidmhrbbcsxVY9YJzFxm+rMzJBi1G0/UfNEAf/iindazsg+uZz5NpPXW54z9U
RLvAQJVRV68Qb3w0VPVJDDWjjnkXFw0I6Uzz51X+fV6CHUzbfZqQNKT57mK/e/IL42x4yS3FYdeN
ow+6CZTi3YOnj3Wjq1iwcpTTqWyYBBXq3FtJvYFmpVc1as1xfugM/BaGY3w1GyL3LKXVhj54FUwm
/AUX+KlT2wIkad9FD52QxTpEFHLoyyx5TWMcRJb+5hWoV9uo6w4mQOamxS99DdMpOEpR4sZUlTcv
+WM6hrVJTdHupTNNB/K53TUGGMcGbPAlCvx3+NFHOTfjBfMj+0GQGiHLmadswJknVhFQhTWv/Ekc
ShZ9sAkUP/94o+2HdBS/q6Y7yNo6E2OtliIJSy06qCh7oFH4zTlgqzki0CX6fJW2VX7iWgeYfuv4
K8dpiS/CxM7Ep5ot508LiA+nGjYKia8Wf2z4wQ33kKcFt8ooXthePqWa7/QvGwsDMmxdnmIurq6y
ngOELpQcJQ0S8zXTlJA3LPG7iJwLPoJX4VwKf5+SmUXuS4kNfsJW1P412xkDlfyDrZd1qMvPKQyA
tje2yWDj/I69gdk1a37jl4p/orB/Val6JSHy1ZASLyM/g+7UEzdEcc2eLk2moYLGdwoOQYr/PJQt
FU2IrPyqC6u3MkmCnfR9lhGLlGxDhDnNLFwOk2XLfPUDi7FIh4Em6jCKQR0iPYD64GQTndCPIn3I
ZmrMaL1mJN8yolyeDWQrVkZCSCxn/nDebWVrKaqGcWeIoUWJ5Ldwd+lqubgo6BP1xwcPXBm1v5Nw
p1jvScYovIZlrGXcWiGAM6VrX0X9HhfZVyf83wp2IeTbeSMXKPZwZZ6qfPRRNHQxC6l4KudN0Kyn
zunXUeRnSGKwPXOC5YAL/gIcgth7nn+r4cEt6pbPvkAJlTrHmKHBCZ8ENWQDpBE5hv30Qw7w0FQv
002jmaYSOL7urCxZBxIrUypWBOfhHEj3zHypXDWgYGHpxta6E/kqswbWtI7c1EnAByv1hF6suJta
e3u8wUP4sMmmsfIPeNqv/OYqfEjsYJssYORlt0Xb/NL0wUfSoGBzejHQEyAvzIUdb/PxT+ox9oE0
Qv9EAdqN9iarkfZ98zaQitdeju8AiqsBO841KPT86DXyIvlQi3ZWWWbHq9x6o/KSYZB4z05SJqvA
AehvIeASWjTv4ZnCWpKYK3lUSONsbZHWm+upiN79gtYNOVHpxc+QGT9JzwT/88BtPJapRNpumEc/
0KCdZ9Tx4eClM2p4cSHx+81zss2YePtHAim8aPsYB3pYSybw2qvSVS6gei0P5GqBQas1cIlhufTq
w0uVMt7EWakJ99vRUmjaxmZrpWjgk4WUqpkhdeE6BwNRzjZrIpQ5aac3ifYHOin1Q4xy2JRjebcj
a5PUcnoOFnm1KUDD6BrnjAwRf3ErGV+R13rbtJXvEvRt40FZjwyqV7pqYowtT6OIctct27s9LPO6
S4xTICYmrQyY23TqdnHlUCXCZIWONq6KGqcTVacbN5JHuzMxf4HDjvIJ+bZVLy+yHV4pdlhrSGUH
1wECmtyVYRf0yVq3JAej085con667G+zQDAJZrVXkfphys5bFzm0Pek3H6LOTjlfyUr08UF13onR
1q3q0W/5gFcF/mXfq0M/ueCsXg0zPLiXbfE+fdXdX68oXMjR1TuuKpovmWAv1y0VxCQ+ZcT3EkMU
YTxpTisXN4tgBNUMHrredhyQSTxhWoAnRtD8KBy1gwVxtslF6sw8OBoJe/tYVrRRhJ6woW0NqsBt
WyHeS9OPnsnX+tEguDViGygw19p4ZJdEH3FtbXAkwtnXV5g8LNaHMIo5XBroDPa9R6ce9vB3Vgy8
L75OwJacrV+OI6bZWkD5bkP8QA7RNINzmRafKi2BL8dLCs/qktu0ttpEteQ/Eu2l89zYOtuIem8q
61ccZDdFFPe1lcspXhA4dXqB8RIgJOpYXXJjYhicpM9cZuTPYNbEajHnmHGMoBDPSVmS4QeD7MLa
WMGdxV5soNsvl6sNT+9l8affPmjgTzMictlNrzgn4hzTJ3I7BjFd2BjsIRZehnyo1mIW5XMzorsO
Yuwk2NWPUWuNa9221bYJluUg+yQ9jRMXlvg/xs60OXE1TdN/5UR+HnVrQRLq6KqIebUhdjA2yxeF
sTGSQAto59fPpTyneqo6ZiamXJnHTjDa3uVZ7qUe7TIQ6Y7GEJxHMXneC04MRHobXgZtUCnfgeQi
gkilj+iBy6Gk9rUTIZ0w13TJfZL/7JHE8W+SHrrVzVWbseqNx/pXko/0VXR6aBAqy5g4yGxGjmay
JydZwgSMQB6PLcN7ZeGl1i1pqWEUQcytlFtZwiAIVbq5msXK+wgKv0OSeFKKRPOeekJA97x+PO+q
nYVGiZ17my5vFG4cmi/3+a1AKe0OT8mRZPhZKFALeUjp26v6nL/i8fqV3Vtby1MzMOSEcJEqQQhW
x9EUQ/2Inv0UAFJ8lgrlYd9v4Gwq87nU7w/3BX1fAxIiciXThQJ4PMvb3TUu3iFipAGdtWkuv9JA
0lIUwXq305r3+7hQCJvBDGT5EZkG1ODNmJS3zX5y8N33aLQN+9umQ74r1JxQQlYh4S5V5EnEtIh/
oZ3rWaXxoz+pUXS31AVCSXQsfXRwdZdgP2avqzWp2ns34fHa10R/C9Vrbo/kQdRkdFKfILyZDQiU
ZI0NyOo6kXAo8nWz8MP2seof6amLKwXLJYryZlxDvos/zbiIJ1cTHYuOiqrbxa81FNSULDkZ1vUS
HRCJZ17HWWjrKsXgtkJzKI5mSovEQAzh0ihvKtDOsYyPNjOOpwpYKouw4ES4Vg6xf73eY+jvVzTa
67fW4sLHVbGoEjBU3TbOjcW1VTymPZlSa74lEZqB1YAJuofYQslJ6GlSjRkIdcLXPbeInIJeLhK/
fqGWpWWZL0fdurnVjkJE1Ra9QccCEvgTYm/R7SykuQYAB86GifEBHIwpSVUXkFvmmxIk2rDvY0cz
OqZ/Ic+UL4PWhm0+sWUDvUQuirONK4eaJ3dwV64j7jWdjDXsAsdsQQIqCu8swh/pGRUBhq3rEk2c
2iJLTnIJoC4aoTJKm2rSOdJLOxmt9QVkXaJvZ2yLMPu5PfRpe9dbe/QsmOY9HOBR3u/GutZ4Wgrn
KUOVBnQ/TZFw+jTj8D0rO7+xekgXFb4Uo9dKJwaZJS3lM7ZzcHidat+bOFB7pbTR/lKEYj7Ysap2
jtHy0Hp4TsFXL7M4U70yr4+xgpZmMx7JLuQW+pyjpyyKAYhYdGiDwKh38JSbAMx+mqOVwdT+zasc
qj2Ypq978CXCqBEfKbCZ8BA9m7eK0s+JKFJUlmaPltBeqpxEMjYI03+X4+bEHhojTH2NqGew8mgK
UVgSUZTOcwlANyFRaVZNAAd4kaPOBxOFdjabpi1fYZqhwo1UipRT3suQ9EksmjFEVmKccwetDgCR
QW0NrLAdPSApA7hEmF3WU4rg93p1u+1TAKiLOlSmrxDLQRBsVzdLZDDQDzcd59JJ1ftZZ3xhEK0g
9QwX+4VkrJs2NLutJ4lfW7xcqw3pMZYTa8CfGpn0KYfIn5iKpNqIoVt2NF6pjxazp6JrRSqpP1Eb
fVG+qCe6nH5p5gM4wB2tIzC5Q8HjwdCq1o8SRZAKM0fbtAApUg5lG4NI/oT+6GSxRvjeQinv6Nw6
JoDtLsOtyMqZZ/CLJlqo3SbIzUbOtdG/aL5UYAZNb2QpE9OqqeKoYeONXaI7yOc9N5pN9OWMknQv
SV3jjPK893owRSgj3SSWJt2w7DhNWRFNaPS1vlVG7XUCN7rx02I6Kq8TZJeQnjBTnzLi3lLvMD5M
E1YCglH3vlgarcLyqOuebkQnmj+o4UULIF1Uuvfg97jujFwraap9kV1PuS59QnvRkKIFU6TLaKmg
ZoVg2HMtPdCtqaRn66I8VCMsFeePq/9Q05tdVzfgjMrTeZjShvV4nsAqBjd2Sl8hsvtRjZZr7VfP
mpkhhcVUG9QIEm2dpo1lF+0oWZp+3SVbk74JM159+S13wEACtVQoClSvdi5JDN8cLVa1l0eLUZXs
0ow6+O3x/NAopwaP7P7WGlkA0I/m+Z7SuzIFPIbgQf1UnQ4qEwtCDHt+1IMGU1HSUUbw70X36o9x
mFxXGazSRNFS0qOYHhVE+MqofNxw6HAigiMQVaKIMdTKO2sTQh21rw+9tN1qlMtuMS7QQW2CNEXH
Is5vp/42KEG9xoEUWpHT3jGvTilQKEXW06YrXQM/p7pUZfibBflpx3kO/AzopSi+65MKNEmFMKmp
BNLoAeVIgtT+bJ4gBSjIjEpicezdM3QN0AxKk1Vq3G6uNB4bCHDvXqU01WCCCQ2lQBsKQuniCuOP
KNVNTFYfIiHL02h3PoEqrJ8jwHVNe9/11GWDcQNO6VndNJE96TqmBU5PGPs+2rbbtFTbyvKhBlWU
kL/FJktPhZBtKk0t2dwVCpAf9qLXFNjT/oXkV5wadzsEngMVA6lHo2LNi8nPyWs1ViuYl+PS4trS
i1Lc96VFGHoDreYQQe1fI32bSLnqpUrGwphY8UR5lJsm6SwE6PoeOSLi1Cq8sGRrATh7AoInH52Q
02Em24IENB05RAdAKUaUxct6TpByX4GaBUquPhwEC6BtUzztdQbhc/TwLUWB4xBPrZ6K9O2Wba89
elVoiO+Bs4bMyvCjDp9zjYFOsIH3OwQ6tjeAHiOldiBLqyJpdIDe9VS7lRJSMa1qAxFK/Ocrv1h1
/GZq1HrDu0XRpbnO8zxybqb0XGT0SwwpOyk95L1HEtqw1tQ5IhwED6DJ8qLBDzy5ksigiuU1SCkK
pdWn2ks27Ab+pnNvKgvFieSNIqk+IZq7kYV6o/geOa8uLlgHG2IrVRcaSysVZ0opRltNKSSdrCp/
BPETouqtH49JsKYwRVHaH8PE10d32+jqtVFQJizH8aJoCJTSmJpW3mFaM7bWya3VgtuDHKaABj2q
TTRNjEHqAmEeNXkcZW28HHV97angFZR7P2lkHErMaBO3H8mrPuQmpNywYvwXJUCDUoG6M9jZNou8
Bj6YK4T+DNmZTg8qj7Jt2MWy8yrrgBq2FZJtVhV+9Epbr1QUnTCs77URKlJ9YyB1Y6A5Xyaa/ZJ7
FJCfUHhHpLQliadjAY4kbhF3ic9AgRCy1hhjp6syN6/NWxKOw4DKuEpUXD5RB2s3kYSnVNeMbZB7
Ii7CzfVe+E8LYmGXY9SjdTLaB6zvzyd64ib6C31/vznIM1F2jJ5LnJ3du6YNIgmEmbfxKTV1/DRx
N+sZnbHxxPI8jkAxmfQ1s8esuVPRiIC25nd9gfbgULYAGB49FiyX4LgQSn8YExDAm3GShavOwEi3
qKtdTootq90cjJ8+Ka9XTKqxPnjFjQM6jEX9BXqnNIjCTToTo5H2U1xNKrXS6OuxsiwJUkToPWTE
lCqNuSfRisPYqPYxp0WRq0hpN8RIXEfNLC8rTXRKd6bi0+KNwyJiltG8u6mv4HZl8YEwcR9aiO+1
FJ6AdfmRAs95bEih18HTxw/k3TKiWZuMPiytMyZGYUwjVXo65aDYlGUy6TytMhXvAa+0wrtnGCas
EWCq5HDuI6ymr1o1QAiwXyIwhTSYpSPFd+u29j0jVSEJolX/WlpjXVpAocEAPKN9OB6ifHjZGA7F
sh/ftGlEQzp4Pso11mFribvpJAZ6K08tcSRrCA25jK4qbJa23bNrsfiOv2Sqy6TfJRSa+vbVSJjd
W6MHz2hUTDLtKomRVZ5oPLfAe0ld7irYLCpd7bhEGw+ajGRS1uxeWrJqWqwWRpnulo9G9trKpcsN
4PBV1cTupkBZl4BMz3ZJx8ZeF7HlGAzoJKWgn2LmZtGtyYiR3apJ3ow8JJNOia7NjxdqNzV0kOBx
7S6vtqp4+Gyz7zcTFpqJnvw1t7CYJi0RLwhOBHWgdchAs8mLGog5MfTsR8N6jvZjigaQ0QI+S11J
t74IDDbNQ0IKKGL9A4tyoexFweqaqRv99qIuNja0ec4ewAYeilsKFD7FaOOJxcnIAGqtEggIw3xu
nzHmUPTcXjMjvH/jLjeDpgDcG2XUPa7zX1CEmqBSDc3Xil6MM/0jHd8NG8WDwEQu2IylZZIVQa9S
rrzhXt8Dv2vTyjjTbPoZXbU1Xj45cgTph2LkqSPn43p9L9rSV0BtC11lV0cHK2Va0cupaIEzTFcm
EFxKewaWH0YrEom86oqAmzPmhF+msbi1JCSmrIP7B5cVP5XCT3AT7wG4I226jyVlakTVMepBvFJp
v7vj3JAIskIKmCyb6tWTW61kct8groEoHWLrRlVBImbrHq0cEArx9qZjgIkJrl22yIfQKs2UhGpm
SGZQVO1OgyJV9sFdS34A5dlmK81Ulbk8jr76J8ayLK7KqDtHftjU1MLGxgXAVTyRc+lbx73E1Spo
qBB4ymu9N27RCUt3EhT4GgK3IyyLUjgQ7eyVZVsrLb+BPVMFg4sBJDNLKXeqtNHlFxT+EbYANP8Y
0iIzFbQIH0Yg8VASmP6vcAyAMTvpmXySu48mKxI7ysiq1UYeFMBek+vjMYsMcuJ6qJzhyXEDeZS2
Hc1LuQkifHQaeQwLh2YrghCsj6guXhPI1V1DxEyaK16Ykec/mnab3xD8gxp7S+hQuwamtKbVoPJB
ucIY3I8VGU4GAR4eXkCCNAxPHyWq3iENixgljDR+kK+iehmlHOwGHfyVItaaFY83Q86JC18hQgpS
6EJaXxE4NJ6SLNHfmVol3joPg5jCSHuCgZKHBUEChTaQH2V6C64tPFhJk91nr2zv4DK5V/3de5YU
pBKa8XFGcZ1UFAuxKIERgVBRrMOhbLKh3oEFDoDLWZrRKBnDYiH+HYk6M0mfu4cf97GBbhyKqNHt
ukMTjh7oc1Q51hjnz7qUaEzfEPFDEKqNdTxJH0A4dIUgoEaGTjeKO4ARYB6U7cGJvEbHQjWnadgm
uK6p7K4FFKjQAJ0Fx2RgoG7B08JxocA/ykYf4PnG6IuswdeDTI5yLBBuVqAPy6thyOyZkY60aV5t
QG5aoKpS1v4RjTx009oIlJD2BHccJ5SdqfEvw9fLZ6FCJ/Jx120ZEQ0ci18e1n9gLcBJIzn7RXQ7
csbS64mOzSmu1UuCvocjleoxIa6FEg4m9nVF6CjMRaH0zfzaeiRvsGNf3Oir2gyOLmPDTaJ2XcfW
Mc6nL+0+1coeIO0g7Eh1koor6ImM9ZrZMI/bFCWfnDp9TOni3tRI2z4M3R9JzoNhOlZKUst7NVWA
GwPCv/vmnUW+hnEpYhh3YgwxTSdipy9ggnuI6o9UM2iKDbeuTq4wqbVshSTddSV12nd9r2YFOFLf
TLT7JDVPnUz/dNTqWqAX+dJEmTLgSIPP97Fv6uINALd1qyL/EWso7aGJiilttUCHlYDwdovdUpP3
ST02QeGWX9GTfgLrDJg5vfxIOpKHNNUttl0mVpitXpJFvblIN1fMDeN7b7cEnFMsxKFrjXqT9igI
09aE76A+zhLIGJAOsI5jlB/i+JzmGpKzVlg6vQSRkIecoT2JLhRmNIArK7fNcGeUU/NwY6sGWNmC
jOt9eSTdtgnsoB5ktK8YqP40t9wuWaM9Sv3HuCrGVDTM5Q0twafeshOj6KKRAlSm3gUPOVEQEQYl
EdZ8pwBDeJlRwQPHbzhE0dXQty/Uj4I6YlqpaeS9VJNieaQvU3Ykvy/Z80akF/fbHbbcfaUV+WOW
3K+bskegUY1wNSxSop86+0Yk3y8JrKJapfsadqMZUPRVmBWm3T3pAVMqgESkl5aQTPqvxbNu1zGN
CJn4UmmLaINrbIO3J7Kkz1JyH9AleJosMo96KSsxmvwdPLBZV6Zjz5IRmkRcBtSLEeVBFhVTRNpN
Nx/dC3tUKFJw1ZRLJ0vtLlIRV8O1SUMbYkqJpvCkljWtt5W4Xd+1Dteo7IpXASiM8CkJKUUU7NmC
6JCGk45aeGY3OfVBHCWOMTYSqB3owxkUIF4myvuslA29VRpQQ122jaYNHW63kzqBwUjjIEBnLaNE
DnQF3GykZ2vKNxcQ+CO7z1mt6dLX3k0D0qeE0jq8QsIK+9fsmWm36ZB/U1FvdgoRwFzWNLQtJKBV
t/5WuIZKwCvdzg8cOmocf67WTqYJ4yQ4m47Hg/WAXn/rMXDlwYXv1XxGKDkIYuUDWl2KAbit+6RF
hWB/fqDvg81O+uppOUEQHP9p0DGidi4hUhGb5lHDQWLwJXjx9Ljta0Pu9xXOLKzkW8RLRFrjvDuY
sgymIYmF++FD4dokxwCRMPw8+JT9Nicb3jD8kY1ubV2pfQ2npT1RAMur5VXFWRTYSVpu73k3veKp
NEj7P7QBjJee9WKh3m4fpqx+Dn4xg+HFq4l4ni0NM/W7GNmW2n0OIvfDj1HerpQw/K2lTxJ+Hoxd
gIIINaxWv701OxxB8zpZjWOkIHGFMVt8VK7dCXHqwbkpU/qf7q7sQWCNruUixXBUaR5Hxtnvk+m6
t9H9Cr9K8msLsWWG2PDSYElwk5PzYIigjSISGd0D2OKMLOvrpZvcCMTk0/IyTmU0dAaC8Z+GYgZi
w/dbthjOvL7Kn20xmpRtPBl8UDKcYEZFe2LJQYmzNRDG4kjUfv2b2k8G7wD0w96k7m1443Aid+wF
hrchKidks9pGqra6A56UmvA43MjBO6SMi0vTJMsRWFYVL4TB/6BRQeZQlUcEDpVqg26AtpGwU/qH
QVoTVgvFwvEEDxoj5jbzWYMPQ9Wrfj4qfxcar+rvf66xWBheGh5W24QOE4Y2UfVVlt5wloN7ToNU
FXp/KDXVzjC4BmeN8T0/j+NN1MJawKTmiTqQyECF3ZtkMlggDmaWg4/GU7GmZl24LwUP4MHQEUav
uEPFgY09+CANNqThnZbftRWDG8Rg5TCMl8EcCkYQAB/tbXifir3JMBzzSn/Trmzeg6VHhSlJlOaz
AoTJ8IYQxWGC3Nvr/hFjgxI9NKTZ+k8VYA2U+O1ghFej2/Y2fINC0u8PpAhINfMw/Dh4Dw7jf/Ay
jdywkjwpQVcEw5US8/PBvjQ3gpbSZI8PSzhWPkfxaHbvFTcvsPwafBi4KcTnQorbN6SgHBnZ/hCj
B1izX8WDshPMUqM0vyKJHHM01o9jHCGeVrGntf1QUcmOohVyaJ9Q58+G1n4/cRAJGVevEb5/FAwV
/vsYK2cVe7P7rf5GyOmsFdzQV0onUrkvzSz8ShuUmHrA9LiAYMK8McCIq5V6bgZ7t/tLxs1hNH/g
8ztcmBwCU8DVGc7Rb3PffhI2MLvH+nmMXQR573mwkW0MiYq2FRj6nZQlXw9mmcN7Boun32tYhYJk
00k0ZzmZX3/8+9//89+/uv+4XnIIR+jeZuXf/5Ofv/Kixycwqv7bj3933v7n7o+f/PnH4s3b/f7V
/3rrv/7i33d5yv//n2/xL/nyM72U//1Nwxn918dyBn+dofNZff7LD25WxVW/qS/PfnvBAqf6fQpc
y/DO/98X/7j8/pRdX1z+9usrrzMYRdvLNc6zX3+9FHz/7ZciG/CILOX3Hfvzhg0H+esdw1X87deu
zs5/BFl5uf9ffvXyWVZ/+6Xr/6aphmGNNVlTiY1049cf7eWvVxRtrHIcAPeqrg2Hw6Siiv72SzX+
TR2rmmFBJYYTD2/41x90cP7xEvUndNwAj2ljw1R//eM+/Msz/d/P+A98vtY57fiSCyM6/fVH8efD
H67UhLtk6IqmUhY3NaDQlsbrX59bhJOG9/+PcnRvsgSXWmdGJuZYwtsdPLFwVqdTKbZ0QkTn9P7D
/caX0CE0tjemo6w1gTKXCG30oXgH1g9CdlW7/ABvgySXcZpkviZwH/B054dw1u7tDyyD3Z3hHw66
07qGHwX0zia6YzqaIH4UjfehO6lIdoWDSoZ9db5xIhCpqBzD7rx6ErpUCxxdoN4rrt7H4SF2L0cS
sTgDVxSwjMTV2XxsTM7fW9UCx1zgUZvEfnufwWUUp5v4+Onc6VKo4mO57MUBxrSt2o3DJ708VNrt
xQpNSK7lVDkdhwKJyMfW7qLmyIYredQlJ3ebT/vQxQYDOTGznEM/gbPjO6U4bQ58e3Nmh4XFxfAx
C+A/9m61uiji68jZik742yAIHuI8nuoH7WBsXrTcRXFIZ0pwte1EICMjejGhUioOi11wMsXmzdkc
Fk4v7KV4S8XhAxg2ZxrZh4MlnBXMBXHgBjmrGT4CvORBmRWn1To4WWLF40MRja/T2ZPtx/DexW2C
JgBvtHhi2fwq1nQLxZnPUO0FYmpcsHcgyBO7kf0S/PrhDCSR3/CuYmsJPhXfALE6Lw7eajVb7ShY
8TVZecHuxCM55WKxgv8usiD3V9APRM9xQaozMF6SSKvhbw2Xqx1diVk0lzec7xfYuNPzQLHxbssr
GejWqpjQxugoja3BW5NWInc3qWYhH4oAjAs0xLa8XHD5wekV5KK2Z4cZAamI7N1VXLYvsTsjXedC
QHjZQAs9tEV37tIdi/3d5iA25+Xm7h1rBZIZp7bVJzhPslpX6qi4TOhdfH7X9kcEYZ3HHzsIpwT4
+lpwR4SJFv4kt9HT90tP/h4HoZPb0SrhwQ73xhI7/wuhUR/ZCLfwSEqdG2++2e4FlpKDOT1Hf9jr
r9xG4EJwB0ue1BqDdLFc3xkAmT1d7ncPOwCvahfL1hsFzwmRjG8E47Xl0hV0yQTFeG448hGwA3qA
duJdXTx5PNjFYvjUeGG5kmvZlrsb/mHnB5S2fVQQJ2FAvcO+IEchEmdncfAt2bpgUPiYE9u6azix
ra6kj9BT1/HCOIYJ5HZRvu9whQ9KsTPs4CoEoY8o7QBwqLBBSoiKtcJO7e22EpfEofghLgh4O7z1
JXhAplgcYrENVn4jWDiY6B8glW3ndN6thokBmFAMp8i5gsUVkXMpnX0jgpHNIXnMCbc4tr9oNjMU
F8OQW6wYkEwqX7L381ichltCIcLdGvaXwQl9+Wvu925b2mzd3P+Hv5otGNbbrcKxFixuIIH5buRs
b5zUsXIbe32B4D0cfHvhhzXnw10aO19f2Gq6ayDdYkvsI9aZ2OfcqWpm2ihOuriS8Evr4e7/eemd
2DbC/2zF0wYlbM/3X9thvGS/f3PLr4jU3l/td4Xm4ZrSOfN+zNeyEqGYlw51Rde/2Tc79o8wo+xP
YPrBwwGaJMIJLNLknDYInE4abBjshKvjNqwOCYsX96QTK/7fOi6ANz532XDCSFLPGCjNLHrr9qrL
/TyDWGMl5x4wpw8r7h4NPLt1DLG+vecLKKSreIKxOavCMJtZEUqW2mHg8WDx8BMSjxp/G58lClqA
zfC9i4vp76HFCZoTtjKlf+xm4l3zeYE/+6fwY3u3BoDGjVDFfsktHjOOYu7MUXJ+fua9p9nH/Z5q
0bBaDrdweAYMDhuymDMW8O48MjwP1T+nsFvbdKYJxz668wurU8NxxdvP7NtmlodiT2NGnKFHiv3L
npPUCPQt2CUonovKfjN44QtwIbMOT1L76zj3L1za2h3O1H3aif1hz95sYbdiuffF59WerPf7KaUD
dyQ++XhxBBTLBQJccCN3go6k/V2637On55xm3wVHqsU39kBeJH5mIDP5B/gELD3sRDlbE1qPtiai
QPVH/kf/0bujabhgSfR1h83O/vm4v1OnbidvhTgu33vxvfyqBExJ53P68zMbVuWa7ckU39+teJts
Wmcve0+bprvzcB1slzlezJ36jlhRjm8bWUTi7stCdUA7uO/Fe+ZnrnK1u5PmAtVmtI/F+1O0DmVY
vmqHEpr4fjEIudjK7ly2tkLIwp6L5XI2defi4roTe7+s7E92RO33Nb21njadatOrw6C2fz7txv2m
TcMZTKiSepLTevvWWU5aXi0nUGnFez0bQd0cTvJjQ8+BO/R0fp4cn/IZE+OHlcIUs8VPZm9+Zh+b
2WLmHU6nzXQqXHszKexvaD6Lb+79JuSKD4cPYCXiRxU/UxpcMefRM2xqw4W49C7tnl/yiRxIhSd+
udG6fYhkk00bZnKxgvfj3xf56uknnzSpF/qEosUY8xS/8x+W1zNo5w8Pes6xdNMfdZGcuku7uh37
Q3/MJaGfRoduEa9UYv3E/f6oOZ1v0M8ESQVx04QAn00M0c+HKE7PjXnp/Oei85HpIAXmapeFeDeY
vRfQp3wN4/zl6nbPJbxslYuyr7YxjLxPgjDGzzdPtnAIDJY3Hl7hwlAW75OPzKdw5EyczN63YvZT
iwXsT793WjHdz+fuS3w1Yj7d2P7Wnb7NIzGbOEfbdX1myNxeT5cTZ8Z5szx/b6ijMGwRaZlYAYOM
mIrHVjjDvHu4hXPCoIZ1mFs/BINQI0XuMmuGc5vxtCbf/xRc/xW5/nOkirqn/H+IVE1TISQe06hT
RgTF/xyphmNcmGodafxWXiiqc9sq11kPfNn4yKM9xCMChm3mWd5rV7sQcBlLipM52lw9AXkGBfd0
xpvXbBzkLWz8SczyCs6e6T8sATcWNi/0qWIzox8M9YrV8Dhs3JGTL5TJk9k+a747j1h1qonWzafF
V7cqPPaRD76fhF7hVqL1Gpu1nsLpe3p3zRkqddbDjdifaSc6sntzmyCeFLtV5w27RrwFghtPhpig
ds9DUDMssZXQZvU2WWsHdYq43zzzIgeoadA53H0fJ2in8yxCCfmnc065q89OT6bJ4ioOu47d4MHZ
cX6C8GvHXnaJBRHZYtjiV5fV2VudAsOOWc13uyGEopbOokQwtzp53mzhLRaLVbBa5MIb/lqw27LS
uC8OOPPYP3nk6VS2I65mtTqvTga/SghDnEiEWQpfiNXCewheuwovWA3BzYN3787eIWW/zcW5d1en
1Wp32LEfezt/xXE4qLflLzbGINiez2xjuXDYl8pFsDq9JrvTzmMpl2bllRi838IUmoef6F7X9pi7
MaQnNV8nlbgw84gQ/dCjRbu582yAvzayjXeQCNjA+Lrs1ysOueUgwWJBvhAQywbeLhBfwiX+mIuV
N+fqvYPjrYJg2Iy2/NcNCOUJfIY3EmP+DlRWGsF2Nf84LA4Hhj+hibqgPYP3luwDqKo3yimcvOCw
WB6DxPEjh2hGdXFA3SoODwXYgPjo1m8O8CiVQOy8OJ/GdvgJwNggakmhx6JUyrwK7be3HyoL63bj
sXv3DAaNvwuHnsEEVtA3Ply6fV+AiVhB4k2m433qNX4kPnvxfmQHmUKF+jBKSrNi8lGLDUnZD1Ut
4b4v3am7XU5zVnBN3LePQLd1O3Iz/ydkomts/vC1AktQjj0VQHrYMY+I7h9vs9cOWYF3QBLzeMKi
7JV2uwQSTwwei7sTrDyi8Nbnjnt3L4inAWgEJlnirbbdhGCS8CFitBJTIVZOPMGGTEmYgMqnc3Nu
CERsfAy9YQpehvAZIJvmq8Hwr8Td0qf0WYkv0zZd3f2KYB4EPGneGly2u5RJtGLwHlYr7xwQBpKa
SDwfxHD5czopzIXdrhTeiZu5JT/bDYkvkRCTgCRy5rG7rhQeJ2MyOHuLFRG0IhbMgQ+St9N56+8e
Nh+72J1nqfgmVfNItQLmFBONLIpD77gb7geDlusjqvS34kKKRPI37d9hTdk7TqJxOMkTs2eB0Sxn
68ViCB4mh9OCTY2pMuRc2+GatiuO7XkeW+FsGJTE1GScqy2fOgQ+28g+M8vPpLkH73DwmOzBbium
E3cdeN7ufFp9OENitlvtTh9M+gUzkH8nTeCLZcIjqD9rDpmzxQQ/rYbxvSXq8ZdclcfNe9g8GX+1
i+y7M9xKuqG/w+fTyMZnkCkUXBae55BGk1BySg8ue5j43YTDREwZb8iFS3HekmxsA59nFJxP/Brr
DlPsuGWQgHUTmrPjZ7ouPCAWjYB7Q/o/PDa2xTlXypIpThl5//DuYBcdNQeAsrceHy0Xdra9j3nv
8BrprU2GfG4hRTBJhw+M+UMjxVEYfJF3AdJNKIoG3qIKanfW29LwzMmDbIR2hkW8Izf48rFDcyIv
OTwRIhkIAIB3KDmQ/+ULKfYeLLW1U5IFn+KThs0SwJ5TaYCEpVYN3EMoe1qgSuik+vLKW+Be6Ymt
so4iJIMA3TthefhtfLdrdDkmQ64Y2922mBhvtVeTltIKAre1qQ+l122fM30rcW8PwXl35rENT2+4
Wn9+tUNCt6MfMCJ2w9K7ptLwdZ2u934mjp/+kGd+uez/hZi6Yutz5wPe46/9eSHmzITtdrvf77+O
/nzu8z0B/ZCRbYPL2k+c4b3BeuuTXK3nX3xDnuIRLxA2SKSWgs/4WjNAhuRqy+kMs5X567+5yxeB
hi/4sO2OB8zibtoBt/bCwzRtBtjeX9pv5Ls+6e7uEgyJIL85X875H1mZQsjj25ziUQS+H/jBkCa5
fszw5B+227nr+8cl8b8/n9qf8+N0vuME1nPfv8xd7ou7f397c+f7ozudb8VxzrfL43R91OyR4Hbw
L5Ltc1MEGz8hrrvlGCRskUtESh3G/iTe3TJO5u5yMnOWfPNjz5dLAqb5fJuJ6Y+7JP04vt/ZOzLh
EpI6zubIG+z93p0cj+7n1J5/joUv+Hb57tpL3sN6vHZ9V3B8wB/r5eggbfb7OQnbck7O4y/F0j1+
2nvfna9rp3Hdl3ucT93lUYilPVH+F3Pntdy4lqbZJ0IHvLkl4QhaUV43CJ3MFLz3ePpZYFV3nanp
iZi+m8gqHYmewN4b+zff+jgc0v51dd5P3s1Bu7zbnS4rugdUVTcSHBwfk5f+vlxmhxCF//HjM+Wz
c8v+Rky9PeedyEUkpNJ/lczyG2EbbnM7bzht2x/CTF5ze9o2rnBr3vHoS/grubWX99nR+aLO55YA
YLN0J266NYSsDtFD8Mkrutz1GUwuz3pnfeb8E5vQZLW/cfuJ9/v0+JPTqtv03+yJrams7wi+vG33
eyp3O57unLxtp8o14BdDt9gzZZnzjnf59YevQJpk92smO4J5DNEhjSJs1gabAfOH5AN5AuYRb396
Dcr9DxvU45P/dNm+0TfhBx+DcieHMt/dPhnPNTkhIs1vTu7t1x/e7bDtwV5I6TDzf91VTt1FIwJ1
eoczWXI8vgOCWA7D4NLCun+/Te721e7IgNk5igcAOTvi1l8CC1PKRXDmYoFPL6tQ7L7fbjfNYZVy
noOnV4cvwhH/5PWVPX8x7QI+L/tIi23IiVD083VbpN4dIvnnZz9wbu+7HZHyJ2P/dttWW3jw+8xp
vPcTIzRxA+c53D/B+t1xME9bYopjGru/nP0rY9VjCm7bTme7k0hX2h0uKRsEJ7gdDteXw51h43AG
nF93LgHR7sqhuLtMLud2Z5h8Sgx2PvFnyyHgFHAQGW2vHFsv+Hy9ZHbA2Hx+/3RP8o515317IH1f
TKiKKIZnc/I5/oT+7/nxzmQ/vH9/chy9d+e92P/5QxfS/vQLx889hLWzw8bH3jvM4c/XU8Ae5vNT
dkPeL9wFryhGCY0Y6Ozd3elQW/tVd2UcvYlRVxfL4+iTFZFjy3Ab2NLwyevd92e/c/jv5Ruapb16
wtud08fJZ8SGO440qNk9H5w8DddUz/O45nmvEV/qO7AI0baTxwCp9mRctkTIncswRzTZzf42hLM9
SySv4XnvwWU5+s9IEvbf2j4Qd4tfPmLcAI2EM+OXSgu9vtPehsQ2uZYWGKz5KPboQRN+pHNc7OaL
Rmak3ml7Y94NL/3dJBpcHZmh2+74CvO3sv9mPSP7x7/iwBcb7K0unOxuIV9mOzYKR+i1u5UsLMPV
dGmXfyEcPgk/sd9/Zy/lW3msj/BGGbSUBY/MQ+bRyqNfBVsgCozJRE5bNM0kkn24bHvSLd+f/BOY
0ovNx6iJ2xceSH/hNbL97eMZnsmpImHIDDwxzvneT8suiPbB9+f2GhGhKd1E/EbU/kZdwNjZv7mQ
XqXX8Yty8NIGRhIM1/LptPtF69bu22sZrJ7HUrNlawb7+ck+2rzkyCoZ/DypZ9IrGMJvyf6nmEX7
J7Pj3UdOsHrMyb8hDj6Rsd4iFPcv9jKERrynQeDK/vaJCoSy+xhJAb9Ne3bGP5iw7+nK3e0/WQe3
tEZ5ADsfUOAIRjKXH5Uz7Xr3a3VJYE5b7NvaFEXM/e83a9pHz6gpE3Amu/41DUQ4CbFDy/D+B0uQ
r9oTbIc/3y63CwtTb9uCvfhHaq3Lbnxtve6aBjHz3xPFHQmH9rXVt0/ypyBC9USSJEGDs0YCXu0w
Yu49cwMjzP2JyXNsGQRO3MQj/eqa2dkzHSlO/UQ7Oe/4kzuptz02diJXupFtOfuiz1sCbzlXPDmx
u+f2S2TC0dqyrTXbeW8Z+Ce2gC7JJ+VQ+R/YA/OVEeJxVGrOANEoYabqhXtgtxxp3zj89n8S7nkW
yKz9fvvxX1kQnmobRQbJHNIp/H8rB30A3jjx75gSwCH84i3T3TNp8QvvwD/l0PkTBZ2f58ROjygc
PNnvz4uPNhKZO9V19k/8to0itkc2+mwivy33OvrZmX6Hu3kj2XndetjBqz9hJmhP350j2OAUztp1
/KCBQdmD2zk8kwjYDgxvNlHg8vt9sJD3wFrY7+/tpb9sqZe3wRHf6pdUYZRBUtnGzbKPCcHeUvJL
JFHE/ZWt+e+PI7r7XcCEZwO/ujOJ7y1EY0k3dkQ/pKfYmAu7L/bpV4GByND/OTK0zmJgi3fjxX6m
4uGZ+49p9/R7oECx5Y+2IhiGZLvfo/32xrvvOv+HZKOyG4LaxjV01wX6a0qjHhq9PXHgiWKVyTTj
6PHJW4Z3Rc2Kw7m92PPv4+/fP7wYwM7dD+Wt3e8j9TdG7/lNO8Te049lMy+3B0e8CWd4y+1pW9j/
eP6Wu1Sd6Kie188p3NOzJn2ajmFjw3joUUeQ0JR+z8NOw2TBLv6K3q1TeiKEpamy/NCeo/cGstWy
pwW7QOTrdt/o7LWX4k09W9TbfPFuvYwfY0XMCVWXZshnlfiTTXC/HyNHGnYtjZYUYagQpMeiO6Kg
dekKdplalAiHY2KTFjsZ9nLMPZ9Coo3WkVmW7gWbg8XAVG6a3bscED/2ehf+G5VI2YsuA2ukUe6a
5SBEv3Lh8Mhd/Y9K6f99gfz/w9q3Zf0tMfd/VL294bv/U3zn338vl29P+Ue1G33Qf8gS3kumIZqq
pYuW+p/lbsGS/2OrfxuGoUHas0Rd/q96t2T8h0nrvmypomVYoqjwgv+sd0vKfxjK9ngNPg51eVX7
n9S7ZUPc6tn/qndrwF0Nnc9h8OFUFfKF9r9nEbOpyEYFo3hPbWb0zGiGd40IMCue7vTqQ72le9yU
VL8QKupMK66fZo4PePmKvJ9aX6PhHT9cdb29JF+lYCWH3lqvYX6ZQ8OvluKEKchfam4+40RIRmhI
PsdrGJnvdF/Lu1DmYp31b2lZXtLNGh1wZeQIYU9rMqL7GKAZXf4hM2pWgkqX2d9CMlnnY5i95UDN
cxrhFzl0Y7CyRTwldjUjTR5Zy+JmTPdtVec7PE/I16uvUVT5ecQLWglNsWiRY7ADGmq06kVftNsq
PaeDRe556BDYSlBVw379XdazL0Svql7+qib9K0sQjYqQ4STSnALeXH14N+uIDEefciUt8ncx6gAL
TtCn6skD1EuXr1z9RVcxliVED3gi26a63LW6gEUgqqwejYGNOLRKTWHhjpSKKsTSuaYiHJt5+DPo
wyGse8VeNAmfGPW3UHbGPtdxamtT7b7MFAmkhsbb8T1M6XnBFuM+LOJh6JSLVcbaVaWZIZASCs1J
aO7jUfwRNe0YwSMGC4BnKAZa/UoiPmH7C3ZyUFzZaBZSx/F0gBJwLkV5h0JgPg7tGxgZHymEdCp1
DgDduakd0omKLBNwab0qzQ1lB6ll04871fiR5BSMBpHBMGM6J+RgBnoQfbWeSfbQ4K1sip/VUI+Y
XtH+O8gVuoucFv+0w+ylryVwk5hUHATTivdwptZdjdBXEbDfBrE30RiVKJ09EfXg7YK5l2W9xlM3
QZYuySTIy3nOZS7kXfPRv4ymPgO5tz5yNQbXqo/v8wj5BA51ihJ0NxYd/RtwjmANon+FFNIfaHKX
vbCZa3cq6nsi1heWXlmRvKn8jSmrBbFrnmiQjkv6drEAEUFsh3XrTmli+TA6ulVk+2ikX1Ju4NIx
TifLiA9xOHabifgJFgNKj1l5HrRkdNQCVW8qtZe5NK9KfEMWKnHFqDdew6QEnao5VUsifqIWqqzF
bjMxmBC2XyIRjir9Gm9aKHZ0e6pU8yLQLeG8Dijw7DI0GJ0incaYqP0u2t7r2vhOb++h3+ScSlh7
sQq2t5HST+Ck2NWG2Rl8ya2B0PCs6QnIvpZG1cH0kKCwnVdnCjdSGag1l5hQfDbpHcfpLmz7z6hI
zuPWHSimkxhsrrclotRewiHExHWDHvwD2hAaz2rNzZD1oeLJrD19WFhIpPekT8sdL1XY0ZBQE0jb
zxBGAxJ29QwdXPJklJG2Wq/vRd3bMYPXtogPFLn39Yhe2Uqs74XUIa9rzWFPL3z61EpQxUbwzHu6
9Y9tGqMpwMjgqMtj7k5CStmrizZpB1mnmT5eBh3zCn+WFJiYMft4HaLYy+j0MefwdM768Vtaq+cu
nw/ASt3QKH7l9erp2lj7Mrt0k5bzMScVmMM/XLKYdDxMiqOVDI48WN9w7GkNyNTkIOFQBLnUxGy1
nUfsWwgdMJzbxz20UzqnvESO2XnOYYjczRj8TZtkDstVj6K3UIdlJjPZbExhQ9sKJSiUFpKJbnKj
Jb5rGgpyZRAObaioQZuNpMUaeuWXAnmkBWkljCvNU9TlkNCWDVixJ4q3sj/LbP5iHUp2ZoR+vexZ
6cHU02iJcRwzlAIMzB5AODD98GJ0VHUtncKi72LF4C2akDWVuH8mfMWhMlewpvG578TsrMXSeIkx
NZF0dXqqE8RXS4mud+B65GdLTQwWhkoBR3rXs5wPajh/jihH9nUUCbdazBRvqZPSlczoeUjxx0Q3
p+zwT70LsDzekmxl0RXqP/00u4kM8deyVOxnh+anhTR5bC3AeyOudVGbfoSVtRyrzFct2PzYo3Vn
IcKTvmRdx2BBV46TOYUvTdvakrXQLb2qfxDhYJFU6lcxQ+gYxQulTQ1iGtdJmb55MfNRs4L8grK/
Na8BVNaocoMqQFsxuGutt9jX5T6zswX7LmcnVC3xHoR5co8UcfSqkiaTVGsR5rSLK4sSQaOiUeaU
euu9m/MX4DrWn3ky4C9VX8tk1vcsRn4ddpl6EjrNOCeJymIgyG8haO9TIRends3yoDaxOq5/YhNa
1WaluM4jzRPigJlYKh9HprqARbQz15azlCink+VpHWuoOjpLa5JnQVhOnl40wbwRM+ccoDYamAYD
AD07KGFf7mUZl7qpwDsJIxmuXVQGW45RA3Vx10jaNSms54gSr9bKhRMNytsA4cC+4tAa0Hj6JODy
1I2yShEG1lusRC3LmsFAQM1eZ9qzZMjdET9gE6w3gnillHG8EOLIV4x4PjUlJyJEw5RuRnoZ66bT
F+J7o8epLRnR8oUasOql6qtCV7XrxBkS7GJSR7ci5VU2l9KfGwW4yiB/qati3cc4e+4ldDNrjmOa
2eHtsuFJ6F9f/CUCt5JvtKKiMZfn3IzepLK4jczzs9Yopp9ndCSrFskd7P26mMu6gLQpmIUpgeqD
iZwc4dk29ue0b8+LsaS+taTAKPBaBalkLR7XLHwrBaPdVa0Z7sfEnLyhWu0mDr2xipUDGPe3WUkb
J48ZIYI+f7bjxHZtWFkX6ytO49FFtiYJkWH3HWcGjuGJhsJeSkS3allZmggzIez4kN+O3SXvZTIn
bYsWMFJwZJSBRxrIC47CoPwSknq+sRHjS8TlTTeWC3zin1WX3g2Id4fEbF1hNMez0qfHdlkMexTl
5KOVwdSNEpQ1VcFS1wrj9EneKDAaqNfvctHYR47C9BQ2GfBAriqs89odZl5/FvNJQz/01nfL5AJX
oJpat9kp7rjg5G2UHJmgL8yd7hAVC/4FafPFrlE9VZGl+DDNf1t5esCXzAxAWSJPqnFwP2ojF1iO
NbUHNYH4IoSescQXaMzfSR1fEJPQnjhnL3mrux0Ipp1opTdNMibKE/G5bQDaYwZG8mVkLS+An2IW
3Cc6/pbQsq2YcWLaUTx7Wlu/wuu/1oocSJCF3SqjDwapfgpE3rK6fV2yp5r53NOsnetG2C9681fV
qI6h0wuRY6g8gAKF/BUCxlsttkYm4mP5moDgAln2VyExawQZSwoRgD5SP/qQMIKwq4Ymwh4JjmO0
z0PYofpQ/GzV8EKU/GJZoYosF4ILW68JJnHVIbOWMis6KNZrBcunTKsdvDwa33rxJRmqP5MGmL9X
SKsMY/+UNctwkidt8Kw+fFvx6D7pYXGi+Z1e9PgFvtZ0fPywKilC19bjXoDHW2b/7cbHr3GlEhv/
+6//eFa78hllRfb+9qB/3PPvj6/ChHeRlWQIVvP3495/3FQX/XT829P/duvjUe2SGgeJRbdami5o
th8ITLrg8efjtxXBwN9u+7eHJHEx04e4PeVfz3s85vEKK/DXnEj5//Ky/093o85o3KyDzsTmvAhG
vGEDXKRYb8FL05Cz/fjXPY/bYoL4NQoPrWSiXeyE5u+PeDz2cduQqwBIkWZrXPN2MtarDi6jvx6v
+PhRyRipcj3iHfRi4jEsyZXNFmfa4b2SbsEfwpm2bhzs2DD9GqMqMLUhopdA/oqmqD6My/rPjzhs
n+LxUqGlv4/NSG10YfJVEyldq5iL4PGbgAkO9muRtsf2MNxJgiIFjx9qaSXuNLbvj7cqWhQuoTqQ
UtzeVMCTLnjcIeRRZ49CP3CdbesghmnJRDCQE4E8TGrwy3oVPH573C+DMsOtervx8TfEl8kfTC67
24P/9hKPv//2Ov+6v+rW+dCleYgwFdtHzBDrALZAE6TtFMgrOGCUKkD7su0A9Ca6jX1eY/y2NOIG
Z+eUthGmP7tyO8yPvx+/tUI02taad/94zOMOtelph2OVpwliOx1qZUq2MloEyos8+q1uP47B4wfO
Vv88JI8/H4eppnUiB14NXDGHxs+Be/x43PevPx+PV5P6n/fW63ZlePz9uOfxwFRaQNVLl1AH6xXF
wBaEWd9DUnetVqO5lQbEBVuIdFKeLYj9elacpybEguU7gcxTruOp0TlFpXSQDdPDKdMnlvTFkFAm
o3vcUiD/XFBwnLmAX2LgO3El3aWho7eouomafCyTNyODxy1aEK3oKYoh/KnVd/okCvKxTRbfEk0P
Tzpoh73fa5C8VQjuEpwseP6b7hUtW0moUY8Oy+AVHgkWlj9R+dPBWSrU6LBoMlQavt00XerI9MYo
306kt8SUsjLJNdjP4SgFyfcqK4tNOi9VHVw79yTrwrSnOdqDdhlGTjxE8KKgoLbNp2ppT+P8EYqR
C5Dbz/LypAyGW1adR4LBLvFw0NXiWFn10dfT/jin3a0f2AgqrQfn8mAUKV+CCKZ8nyIVzVJ3nBTN
X8MO6ajsVyqNzt3s673sh6n0ay6WlyFUP3GtPq3tN2YOsCLiE5j+Cxe06wBJXtNmPHNU5rdxSGt4
SeXklAamJ0vvS4vst9XMRhVRQZ8F07yFBJdx5FIi7Gcpu4sT8iO0Nrph3MPVfB2L6smkmauOyX8T
P+76ZHxmH3xGeHfdvoA6vyEErPTcX0XrNMzGoSqmP1ku4VauvLaWCCZEvMnQftqMCCzrQWT1d5Qp
cIuV33MUHcQuwslz4L9oec3hXCfDXseVGnbPbTBdsYoPc9944sSYTDROk9OTjKkcpTD9FOdE8zyP
SqD1+SkX+kMuyF5tgP2CjD8Okx0qfWD09Vs0zOgcU0cXYTFKCVRYeGqgzfX0mKSyj439vlfperHm
p1CuL5m4BpKZB6tQni2k4qJK79y7iS8vpgBeiXW5oL3HJZJIQXZUk+bVQnN70TgqnfKMKPxQVTUI
V2LcaDkS8ZwX5VUYMz8x5WMfibcG76UhhaYUYSTby06PT3v5HSeTh88Z2m0NtrAXWivWwJwYsYO2
4YEX8VeMqQfNOGlmeW6V/ATr6aAPyRkd4bEyXhYVV/oJJl1keEpGuqFLwL/G7+BhDJGlpl/yw6DK
WNXLQV21p8ZUXGzxSkGxmYPU09QGhJC+Bu1ELkDY9yF9fzhMGGp0r2TjkA1v6vyXvCgHSGwnA1Py
eJZdLEftvhvsCL9JBakmKBCxjFgzk19VolzGksudqR/68DVri4M4mUwDtprzctS27N7YBzBw+kY9
ipNxT4cBH2ywaWn0NcvjBen4hfRBwCt/anOOnx+dMvN0QrTjsHnZZ/H6JHRmkG0QrMK0ezwlx0Z0
cSnz6/YwqjSdzZqjSZulR/8m4pInNsZ9rdUgRdFXV2oAMPEJI4LnIRpARZfstTCRBmZas1qVEQag
FUHpgB9ZdsnK6duIf9YeXHNTQbPugiHbc2h98FoYWkZP8TB+Yup2lHHnlhogRv1mISq+Jar8mcuz
LybieVohZwEhbaXqnovhaxMvT1WqvVtF+YkenoA/9PtqeRfHzCNtuR9nmvj66tAa8zErodiJZOgg
DteoDMz+KrT0dUdUcMJf8Ty+mZjOETf4Uh16WWIGJUwemfqGWZ36aTmPRnQPe+3QkQtR2xN+QL4y
YUyVwyHS1sCqWd1T9SUT+puMJCldT3PIIRbL15rgICMDY2krMDNCDZmRJEg3I029UIr8sgZ0zXzL
ldjPC+ucCP0TyEUnG3RkL6kdN9mlm3Xoe8ad7estlMy3MQxfVPyPjKj0gbb4kYCxsxACBhVeNOpX
VQNCILQ8VQbFNJD06IVDVlhOjSdxGBox61t2XqD03A0x9qs+DioMlBt0l8MiHeIyQutlXvRS9tc8
sYe484qQhKTmx2z5xTTaN+t8SRlniWRehjA5p1Pm56bmTdYANyY54/F5XFT9KgjlqwJyf1fkIIDk
Y4WWsZRrO74rzVsyNXanE+gByhbF3FVlsHJh7otrBc7GOuXzp9CO/gTmNFyDWjYBiwC/k0X3McSV
7G1J4mtet/suB8YfOQxJKN8DqwxFmpEGCgmrR3E5S4yCcFwOYrraWgdBKn5JVgMn8RlQWo/QsrxX
yYiRhehNmm5rQnfon9Nc89Oy2G8Md9iE+yIqndDBCv44dc8Yxx5FzbjD4T/r+uRVFgogeBx4De57
rQsw9zzOY3HKS6DMWRKo4F7TPvzQLPW3GmUfgL1hqZQHcZ6PhZEzpkFlG8V9xVE4JaOYmaqLeeG5
zD1LPjbpi6h5yRrurOnJ/MtoX6cMs0AXD0eN3l4spiPFkfovSsDGBGWYaXRRRcwgFPlaIibHCKGT
pCveqncYqU9Nl78kc0RTM1SIHpV8elEmLPRqP4J6vEu3jOsYv9Zm9V7VYMEgQIexfNKSNcC47Sgv
6dlkPVmWAR/7ojurlbavSsMxkPRPQrzXVgXXCVaEcMWPoWIkgyBIZOhJALTrL3Mtr1GTuBI2AWVG
ClFwZX0+hOwm8Kfvq1OiIZQ5lAaOo9E5pxlO1Ye7ZBhclthiqmOgK8lVU++tPO1X8PR1lTl5pnrq
LDuTjFgB84+5m7EYh+8kUlnAjE4lcxmz6mMTKIa3PNO8JQuSWT9UY33fqPVRkd9U8xkPlD+pdVV7
7Sp0YgBg1TWxRWnqvVzPQNQ+ljncibGIZUDrmfEEbmU+kphewItzCdhPSK/BIQHqwzhoOdetGjRT
/Ymh0DdRc64Gs8S2KxF3pteEHYZG2xq+OAtXNNj8rj5GQVxCJMI4Ex7JN9GkA9E7yzu3MSFK1MBw
itmFA4sruBcmKvl00pXmDDALJEeOt5uauiXYvwUuecxiN2yk9Nq3VlRN5V9mVNqpRLsz2XNdppFB
yc5i2AJZnwC4hG6VrzfZVQzsn7QnvROPBjWaSgsPZckHDQmco8qNaJY2uhsmu8e5oviwzL+GdL3r
Aq7u0luatVhHSF42LC+Jvp50k8QseUw9pccxFY+xkAWtapEI0A744jnKariTTBOJvKWZYbKoJ7V/
L/v6ZCgR61FGLAH8saABjxAJYwcvFCiTc2lsjc0U8Mko8dZpyGIDPIgSjSoOOsD+ike9K6mVK8SL
TxUDdlCI/VfmyXphq0BNlex5LiQvEsLNyRhfWzbfcWuTcHod1BYLHuQu2N7ktG1W8eta9ddZrT9m
MX42Q4N8Z+xS3YPPtIHgvzoZDLsKD4uAp+G62E7YNi+BFuNFbiYb8sE1WDkkSTqYmvTapgvoqwXj
o5o3Dv3qQ5KHgxpGvqwanq78kM2zFbE4YTR2VNLlHmOzsEbziReklBIFYsRUoWejzLh8Tl5XUBJs
vQg0pQBQGnN3bzaAeViT3c/UzHTNjWN5TwoHjGlvr1pNTm11YCTaOAG5DYAqcvlFhnW5Dn9TmfGs
7TY3InfINFvrN8oqHSM1DCdJYytfOOPmjxE1rxUXo3l1km70NjtJvS+9uVwdBeZtbWSMJP2UzslR
7ilXlR7Ax33WQ7wWRVdcDXavyMvmyW0nrlEdVN6JppMK+aak34TXHAvl2JQCsA6krQdv0KhAKezx
uwPLN8ne0N6s/4Q56FHT9OPorSCPSlOi7tPYA1+8BL+B5eJOxqEVfJQyK45hHrWObnMBZUUJUUqz
PGphY6w5rMcY25ruTH1N3WggfMA4rwNpqg6RCfht3lsWROIcbwmFDnYVUhBfO5/pvxiqQy72QfEH
eI8bdleI53sqYV4Hh1VoPNVo/VgYn2Mp/sDBALyueG1Mtg1sbquaVZyosc7gsyxwZmHN9t3swu3G
9mBzU8tdaXmZceRrZGpBXbsbO+poqXAa8C7CopinGACde3swcmeB26la56XtDyr7RYn1OQQUbIip
N2Yt4FnjhLeal2svUTn/FYbrWzZYAUD597q4DVt4JCrPORv4oSevjdVfKC7XCajxrNNcMavXSk2v
UaLf9Bj/gAZpbsoEAqpbAXfWZjCaXczS3h1VRfkSmvSg7xry562keKG2svNNPcFSsG9hkobjTnm4
e+peBi4eghueE5BKTfEs6IhvxhzWCbuknrWdFbBMdTtVEhiHscse5dSqR6nFr6RJzlpNxVcad4sk
URbQnaoZvc7qPEKgOJH9UW69Wu39ussCcJfebMn2utB3FUXYqESeKc8ELvqdXICvlrTZ4xpZsjQr
8fKiNqorSaI75Lh8ippbdtaumOAYK5BCvCGjqZOqAbi4y8TyWwrnYVXtNP9CrH/AZ/GwDqrby8s+
KRtgvmRlZMVXc1oByspNazKo7exsJ6/o8aClIUzDMq2u6VrilY0tvQMjItnc54RbVMsHNba4oCIT
HkRXE0pPYqcfTmHoPZI/OOAguOooIVa9QgKKglQVJGWB2ejj18ePeLux1EvTNlsFxX2VwVlbi4LH
P+6iFWErP4TC6uhYYnLtFhF5wwimNBclsgeQyXukP/4tG/Kv2/67LEoyxt/dwAcRTJmdN8V6O5w7
kaJc9tXKcoazM9mh/0qgwc6gPTliodRGUknSUh/Y0sxe16nuKAz0DD4ybGrXkZZ5pG4sCMNpVZmE
Tf+Z83ncPmoE72BrW1B8gtNDBqespF36pWBet51JsFFMH5EhYqFm1Ot5ghb+Gs3L3hKa8SOuLPMw
Yc9kt/lYPCla/wakjc7ihS2RUovde1of2baFp3Uy6PYXkuZYhTFEdH1sP5JCYGBGJYiz7c+Y4lEW
69JbM8zFuYs7sGiYAn/EeEnbYFLyw+NhfaR6+hx6Kp4m+zkeBrcVrwTWGCJP/acFyMsWcik7dPiY
eACJWSyoQn0Yq+5h232IiQavOJcmr4IS2UYNLRqKNtp1qTEO3bg5nhBbtIqg3LMuZ7+iA96MpvAw
mviTAJFL6L8aD9C+pmexxMoyj+q/EpBvtrpaTIpiAmBdqDOXuIumVZlLthGOFlmKPBGHXcM3fALB
85wBEXPoSISlKLnZPAsvytL/kSHLn2OsLhA4FF4LTegzN8zRTtv0bcpN0a9yvKbnYjSouGfwnAlX
e6m2ezk8DSqCNwU7Rp3vzcKnkeCMJVKj2a9seRvbeR9Z1KpO0taSAqd/10QYiu6SzgOKDhaNTEFJ
vLNlSvcjGimJ4ukV/uzUOD2IOmzllukEiI3UFXZUSWmD3HZqugoqgUuPyoJh0fpVl95Uyc+rvrii
IUIh7qlf8r1H7SBWmPjWJamy5bC055GOjLxNj2sD1m9ry0lXRx36QwLXFCPHfalR9TPU/bZc1U0T
5OkTnBgKx7gfbLjrHM/mkbFgCW41AhXMh4MEnlu21r3ZxY7Y+l2N9EXunGVguyL51ky4VpZgCmg5
WWM3M5Rg6mJfIHOTGKaziq07UlMhWUsqcPGLsfOMPzrROLWVSzW9hcxvre9upopR2Vo5RkFDNsVb
/BLpNV7skna6VATNLSSHOYthg3Z2FX2p/ewrTYXDW9f6mWTtofCwpXYBQPPa5RfCtL6lYeFLUW4k
ObTPAmMWyvPSQm4MlLyriAe9UfbDcowksoBJYU/QkoX6VZKPtXIOrZZTGwj4LVCPTVidYlctSLK5
lZm64ku64LL90uo3PguHocteZ+tDbl+4IDZsWCaSaKhiluG5x0qmlD7SZOtg0RwzqvCGMdx+wY99
+U2FdZ8Db5bVb37DlILunJZbLpP6KmuBQaNXG71rzKsgqWK/xjZzEc1TKS82Loh0B+kCcukaWv1q
GezU1d0y94e5Vv+a8fskb/1DQEV3pSmdZMV6zS+TYp40gJ5ZfZ3m1Omk/oM9EvkVUoxNt+vorujC
117CO5z8vQUCtIX5Ge96XNvU4qvO5l3uaxNOENVHxcHctvlxlnBQFdcQcLERVUCjGY2rreT3Ke6N
VK/oNGsN3qUiVSugbTbT4SmTViqsylkvPiK5ZGYLN9X4EtmrVOMxAzBVoTBcahSKRKFKQqN3YryY
i3woovZornNg6s3TUibeGhv+mNJiFi+0o5KVxXwPgtxOXAo2cApegtWLWikE3LmjiY0H5egpkidf
7I6VanmY+xxWhv/QZP+LujPpjRsJt+wv4gNnBrfJnAcpNaQsa0NIlhWch+AY/PV90u+h0a+BXjTQ
m16U4CrbZUsiI77h3nsOYRn+yhTgu34+gc+5JLXe40AU5LtIwh1n3FtTvfLpjNFtEjfm7jNKPj9S
CZEHMFOrY7nQXZMAsbyMw1djg2ve9ept5DCVT/dX27J3hYOIX0yrER2A+YraQ1pwJh4CgzSoeyAn
XmHo5qv0j59H00szR8a0IW7Xsw69cwIKWcv1UNxS8Vtkv8f8b8b70ZkYNivi7TzvsRK8MxpbJh0H
0cz5agrBm1J/a2t81dToWV9ExXBzxukIeWzDYGuLkGs79jZbEneVyEc1L5fBFucCFwoVxkiUcZem
u/uowXC997IyNrnN4iT3H0Y4Fd5vD/uYIt86Q5gEOMj2L9LuL/EkDmZQP4Zp+3mcXPNGHO0Hakz2
o91DEywPTm6eaxcFOjGK3BbjoF6Ugts1EaIMtGMmrJtQ6a0FEk3lHk9z9jCgZRjRI7D3XzcprIEU
zp14LkAslBzk3Xh12cSPwa3RmK+d8HUg2XPN4fgdaxU+Q/friA8cZ44wz/xEoO13oty7xqBp8uxp
XajSO5dkHz6URIVSCQTFnzA4l4LwR+A6hDHcf8FkUT3NtXsySqI5OYYZthaXcPHtP5ZB6TKFhsWq
WMlTXEPPzBGZvQsIRP9+hU/g7UqFbvNSz7wrojGTaHKL4FQOiLECm4DDYgyCTc+WjhY9JgWii4PX
VtjmgxPqF39KHwpymZ5DSM27FiM66/mmhZ0UH3QWKugnWXGRpsm5Mzrtb6iUTVRWtXVeOlvegsXc
jTpofid9+4KHfbinef6p0kI+y94znhjc+htwgrVOTJ5oo3hRGcyBtDuZc9KSYsl/8Uyy8meLhN1/
P1eMvjg3hbya3CgxAJCjDsbwUtkFbcH9RzRq4aXzScvVhvfJBuproCwHF7lkzf3Uv380kSydOniI
u0ykr8JABLaKVT4dxf3Dvx9JI39wvDbcD0Y1zdzm44/Sku1k5jtH30rINoX8GtVO/Rf+wMXSpoHc
1LHPzf3Dvx/pOrZXhSzqradqn97fQxTYK7yOSqENScMLzwWTBXfUR4pcjrKlhzAv4o4qtyhnNgMs
C7pZPweDdA85i3/InJN6rWI5ctEYO0o79frvP1EAHsZsVo9ZdmqypnudnYDQqDTRh3//ahtWuC3n
MOD85mdhhL3+v5J0/69pZv8XAWq7/4/S0QI000TJ/R+C0R5S+Vel/00gbt1/x38qxC33P3xhkjOG
ysE1TREg9f7PPDT7P3xfuDZh6pbnWKGwkY7/Vx4aInAR2ibicMezzMC1kY7/lz7c/Q+03AjG76py
F4KaCP5v9OGIjP/3PDTT9mFYCQTnjrA8NOL/XR+uvcpRuYq5kZ2zivPhPNZBcArafVqSDU68JhEb
zJb2Ve1215M3DP1Vo6m9ihv53UpEZqDzwzAn2QyLErgkfD6cljPTqDLv4gcFzGFt1EDZzaWJO3Lp
Wbr25ICzbK3J/iZeehXkbfoFt/7q0aWQg9yigEWIiTMm7ZPzvw/9aCfnvNdsSbLlwJ7JOvuob9YJ
H1bLbLNFK8E65k0s0cKkrrHxqKgR4Or29O+DmCnwUM5WQDs+8jzobk7rzlcpl++5SubLIhZ/Wo8+
fbmdI4UxDcTRFhKwYz8YeIDicm9AkHzSbWgS0DxeEbzJ0ygc/ejksbzYk71OYWesbOUV+7RqpEPq
sB0fnN4l8AjxomEAt5y5JmGFhNQkipg4dNlHSpYaqXCJ1Slm1bgaStYZnmGghu4Y+HqrOoQa3hR1
/J8fPCd9ApQbH/350c+M8MJlGl76pokv//4VCq7dLeRy2sVyCIIZMZjVXar/+SF0XLAUISei0V3q
wL85Dmzhy1jU76mXGaw7/IIEZH0/CY1s+ubBTHHXeU5CzHwdMn+M1acVGJHJQn8vgdkgUTP++rk7
sQDsnFVaoU5tp2y8GipN1uN9RQIye1cCoTiFPvFtAftwJy1+e7Yi384L+r1wFnmVfYDEjJUYQjtg
fpeqNsXWqLP64d+PtO7rByNDGVNphJtDCFLBH6Kwd81nPykvhW6Hc58yEJtysVGDxwIlWO7f9ekT
8hhL3MB56Q0Jt9OebobKsDnp9iwXzcXrujyWc2a+efYwr3tel3WctOplpK6kly4PneM+jcz6jlWL
CYI7H6ucDh+sgdFgBkd5WTAB1LOF1LjwyEkyUdjoeNr1rHKRN0OQXJr8jqAC81TymCweRPiwzzb1
dKePAZarZjM8ZYroej3V9SoMQVaRo0+eSNIjxxfOZ5qRtW5Z0lx9qbpihWYiqnT6poebE3km9DAR
LvyxvliwhjrpCogNO5wQVi+L1JcxY3LpeNVWz/659zI2rTgZ5uk2dYjEmiBl3eO8qXDGhDvyd5zk
0zyDiwoD0uIdyAVuZr44g3VWfv3hjtljbH7IrjlUbU2g4GgSIFYv5z7uIckPydosXRxHTgMj73uk
txx5R1YeYdNiQRVs1/FlgS2xij0azMz9iR2MUP5S5IcWDIhfQpjp7ApISl5hFAA8mcjhvayRvStG
GYBxhgSkd+4+SJ8srAnmK9XQtcssni0C1KPUYGdtNL9Ep5/5O9137PFPL1Aeo85GQs3EK0rDk5xz
VK4+uBPO2hTNQsFSRusnKp+cQXRH9pYP7nVBxr9fxu7VTML8GjaefJyNm10WIYVkQW3Q2QdtjO/D
ErwF2Ao2KjD+VPKP1mUboSheEOfdM3cNd9NI8F+PrEYxCSZdzVIhfPuovA6bdpBkQCp+pU7dHgll
JYPJaplB5CB0A+B9YyL5VB3b3Zu2IiF+eTId3gAmVrii5/nGohczcTG5aws5puEudGJkqa6WuBqP
rUmr6Joak07BqE+Gh9YGFZml8YuyK8xvPZ8mRooKURCNwTIR9T+4xYGBkL+1vH6t64BKLzT3ccg+
I4v/SI1wo2B7mnjFkYfkEcbnR2glwy1HpL8qZ3S/lJO413zNQqRY6YTmC7LTXySbt9QvHw1xS+8D
YJ/kwdn0cDNLTZKNbm+OTp+LL6pVAF8yjfyJKfOymCxzMxVRoJ+nToBh80f6xjif1ndocV307tGY
E3dn2zzRtWo5Pvy43dlyJlU8Jk3RWT5Lpxu2XgLxcvDyLeap5G+t4s8WEGCDNu6xckZr3XtkUWje
cXcK7Q1bv/BqO3GBZmIJo6DiTcMEYbNfzW9Gn2dXewzJt0brPTsONh3Pck6l0UOMtZEkAoQ8Nh5A
jMa3BNpKTVxYYrmbqmiQ4+fIUdMqx3KCTHWXSsBuPZNXAq2jPnAePT19KafrH9U0kgsnAjJipH00
IW0n/EXrwG6R96FjyW3mxWTubvk+bhKU/q8y9g8yXHChTm0b1bK8MxLqyMgK9WZ0ezLz/aiAE04V
Wt4C5b3l0trEsv1QxdlawlVi0n+qEB74ELwpq9igzrT4D8mvup92HNkX3QhiJOkAPPezyM8FZ9nK
RNyU5nW9D32WWYWL+WRcNkPK3FUK9OcLOmJtJRofWPfYGvEZbgpaVlCDGxu3RaWs7ilHKGgVIS4s
5oIbfBfNdUxDY53ehYlO0dKrqPcsgf7yOXXBW1Wi8SErPApjs99VRfhXxDC7hPPdS++eqV48Q3k4
uBDjFGivtkiuBf9f7WgFZY2Jj+hyfTHNDcdzsrFH+IEI8bmUg647u4BTAC4LlD4WzjIm9j+56/+I
sb6JJP12ayTF6SSu9lDtfW0sa7LpCUmcq12px1MY4hLwAM/OnKpIx19lPuz03BD44q5cpZdNP2hc
5eSE9n15K704WibroYM8Szb5u9FjFOmX/FXbTrPyRTBFKk53Uv/hPDLXcQued9T42rolQii7HXz+
GHOaXqwJ83Dh6EhZ2bPZpNQVidgU3bidExGfpGg4oIdxr/PexVa3zmo4IHMvL4IN5dogh381cfMC
nRzHtQyrb29GUD1r/xeGpuTf/9VWRG+LvWrtbZZ3+6LP3y0Xhk/hMk3SJnY45tvRXBUzo3mi7aEQ
nF8vlbSTrUBTwK6TG8MRzLcavA8RPMb7i5PeOmM4OWxiolaaPE4d+4TOKuu1q6zrTFHCm1xEs0Aw
FobJlyEPGR1WynbDyFPcTs1+qKxNxVZk7knoD+arZsqSmAaEgfm1n/ky2nN8gALNjop3k/W3cTZr
K5pnL91MShibGmkophmVstLh+l6gyGyT0cAl3bKVSp13ORv5rgzdbusguoBimgdr13HZewTOtvcE
bd+sXtLlo5+q5dtweREqOazSWBKkKTqyU0OaPyi+m9gV92lshyeoxWjo1QIBUW0MFNP2S8KdkJjz
p1FhNGQSDbOnzfG8pJaLNpZ135LzGI9LFS0OP3k/Xnl6yi+j4n+weANUlaX+bkaQW6VvLZFeFNog
7zPu7Ot9bR3WwdGs/Uc+rXVZtIdOtGakgVPFf0BNosEwnFtmvBVMOoRZImNdphcnOeTWSJwsWPtp
rq5uONUwyjGRxVl264PlEgaYHE0r/92Sw7wyailfnAmmA6HRhDJYUR9a/mlyO9iQC3CXwHRPZYFG
BJ3tLzQOj3WKgMovNsWSdseOi3vM0MBpMue3y1z91PUf22ztk9sh3HJsS+87NyODDl/BKlfLxS6Z
p3HGJoSK4Y1Kko8kzLyVSPwV6h8/kov1OFoCeWpPxaMk3YrhqcPEKrfP8w8L1eAIS6gq+AK4mf8Y
OLAhuArwYbtj+OApVDfgj2rwQ/ZOuBD+apXC3EARGs1de3Bb86wEgxmfHW9biGKfyfzSgFLadUP/
lCYFGWaTfocuETMT4MWY5gAai/mDHk+sbfHU4RlGkUPUlJIEWXg1mGQqlq7y/WvJNaqaxdo3YTg9
Yjn7pNU6xBDdJHzMk2EhIMzFFphqs7KzWlz6fDnf6TMMVX6maXpLMQtHwww0KeHYbXOUHSlW8NKZ
9gVAyY0tPChCvYe3kSVjcx9WgVwuIODAvmkxU/XIza1mINoiT24jbmHO7vDYGcuLmxP04Q39j3df
W3M63F++BMNAEqyH0PsaigAhnE04lQjXRoZGr7ghHhKUuslXAYOaF9p65QJvEAcUGTb45UUONkYg
NaYvzRTcbGsKzgn8QF04HBvxWK2k6rGm0YPkOVazIb1NvblZoNZvy3HZAwj9MF3fXTVGkqySMQCm
Oo4bkRP91tqwjvNiG5ZI4upuNQCIe6xzG3GhmjDHiPHFbI4eXQfMwWNpm2dbUKr25zGpnoLGxy97
oKVmWR77AZ9TU6/kgK2uYAq1K4fQRr6hIk87+761MdBarfswtSLAZjIHq2EiBsMosJWFcCrcKXij
Utxns/+WoSv0guoqDfMaAvyz+5YFDtDbANTXVsUBgWpdNq7a8h8sUZP8Ovhv1HDVyvNxREM7/Slx
Q65iUR+sgjO+rl+4uzxUbhyOokDfMV4CIKrbrmjZGi1bJknFSRdEcM0F0rr0rnP/J2FPLYCdlZOR
2JZok5VLvuNLVq+sChh0qvvvsKofOZh4iJeaBLFK7ZDU7Ix2BuU8dBaqgAROVvlY5gqop6Wa0xTD
Qw4IPoFB3WB9aS2z5AYidm9gY6xFkETz4NMKgAfBTF3SEmW3rOMoBFS2dvUHmDBCQ0VdgZ3cTn4r
WFS4+XqWy0vA4n9T9CNNQkY+HuDp7zivPsKq64kzw1+iJPW21Mxx0WoPWDFMccFdThQC2+S1VSH/
4YugivjUg2UmYsaMMtozw89fjCk2TmmPPMme+yMrt0PZ2yPqt+JtyaZnbFw4vQUi0bk8Q7S/1Tg5
DxhyXhZJfIzFk+Nb3Gc4er+tTH4rfxp2TsDIH0UvK28E0lTfHKNUu41m4RvMfENTtv6R29do0T3S
ouXyWsT3Rhxxa5QOfhC1UFlWWUt9ZxXz6V5XCwMI2uJ99S0i3EEz2WF5q+0SljebY8tmHBE47OwW
2bwzkanw0gZyhf85Lhntq45MXSjWlFKVs3KHol4j9ixWYVK/t0b+yk1nnwqZwWg7J2bzmw7pI8/i
dDXWDkaqbHhuvfp7XlBZxz1/ppeF5wmVhfQNsWlit9uFv9ys0UDsjEuYVQfBE44108fubRybOH40
xoVOaGlz1A1q5euJWc7EHeM6wRsS9lXD9GTTJWgdEylGNpwVWumciX2OTyUfGviQYm/V4YeNkTxK
bKqKuRi8TZjQMNIHPnaFONYh0hwTfGTotF92m38iYqOLriVLljPLdUwMWOWl1+AgH4krMPOXZKB/
Q92BoRZdLkuipqcSHKmddJ6vlet86KQhLyavv1kF/26qBkC9aALamZ7L0e/nh6FwqKjgeW7z1vpp
G/XROR5AGg/CbOe8ag8XjucCpoEdNOr7YTtW78T7QTPCN4gEp83IKvLtYdMvtPTCNXfLxC9LIZKe
VGxtpaj1qVVJvBrhiywJ955knsG55BSbKQv/+JBgtlkfXNmpkUV8/8Z5PEGH4f5Kila/MdDaVgnC
xBSXxCoPs3yXt+TYJwvB6F1rTNwzRrAbrbu3tKIkrDGXbCukenvpMHlSfPa5rCI/JKuzsZsjA7kR
TwzmnT6jOHLje8NafLCRqF7bxjsNuv2ZjPSluwO76dg4XZditwgkoFPfxHdT3FuVUlK2ejEZSYiE
zqpY9iau+ylp7K3IvL+G5SUHesRDWrTl6d+HOmDH3sWsF3PWWp52z0WXYvebbn7vs7oayAYFA82Q
ru2j1L5TVM1hk2jUVx5i3qjxmAcq5RCoLMKDOTrIHZalYeExELUlH8cwB27nwLWlamArahM1gNtp
MmykMDHORjVlLqCr6XFgRbLr7oLkgG6cwdp89d3ORcQzTBezzLjQyAxgN76r54ADHqFM7GQ7IOHZ
idCEH7TIl7gx1HZJPMIQ6B47s/1p751o44Rv5UQ2LDqbjKk09eP0m8+Kgyemrl5Y1q58k7vCTsjb
mE0cMl75PNrlPuA5hRGYvpuMQoKZoFKuwAgMya+59n7MvqHJ6CrWI4LFdqDv4CpnX3tBcfLieT3q
hAO1zuO12ZacNiaDlAalqC0ZahbkRgRNYO7a1tqMDpkSZcDLOiYU8y14Hzy5f8NEORABVXbxW7M5
9KZ5ae1leFApvEZDMl0M6myPlWZogQVjR4nTMN8ZGZPhwEoODKuMQ0n1u3EXX0XV4Exbndsni8wV
OF0Ht6PrNTNM9G2H48PhDZg0bKWiunIpPqnicxpgVhYD4wPtM6Eys79C+mmU4ii9Rxp0FJ2Sykad
A9QSqTu0GE8ZEaZWd2RiHmlmu9Dq9QKzfbzonEezTdS7GdcPnk08K+IVOOWcoRuuZI7C1kY8yLZ2
QB7sDxrMTm7i0FY6YUzxLAGXbbA7ILkxPy2b2Imtg2YwwyYN8rBjdpSc0zyAyMEyk7JuPmdy2oA1
/6rCxYy8FxTEz0NLI5vhWltNU5s89FxdiWFy3TqvcjIZeo6lXoMHDCPZ1XtVdowEOqwHrly+Or6S
nSrUrjQTHkzb+hOzsLi6ZddgUbQ3CkEDfx7FO33w2tYW/AwA7KskgDVOugCe2vqDE76LFMJcjVV0
59JBrPrOJ9aDrK6JNycezRD0ECe8DXnUbACsBh1e6qkse6a4NklcbfUwSeRMCQH8eqBg0+NNdN67
oZKNMuDhxRnhDxKtZ6aB0M9Go7nqcMyGSXUJhDevvRLhgpWP96njJqyM9ezIed+g1wgzUV+ywfqc
ZrxSVpJsJl2TiO6226IiozxgFLfw3aloNe3F/BiVjDdLUyKNc+RW1cFX1ftybfX+S9PTC6ZOAm5K
qOcxLIY9q060tJnYWk7pEGOBwkkN9mFJym2wOOHGnLjIBcSph3vrWJvDr669NnQgZK5T0ntD+YAh
8q+dRibm8A3cX9uGhNpRECDTDTD1W+wk/YehLLDQD7TPdsfd7jTWilwP/CQxL4sXfzJz+2QoiQum
8VZlYJ87G3l+i62qcayEhleb6Lw9MFbLxXedhSVj8ThZMdoIMpyLR9Xji0Lw0aMBC/dp6uA3bBKx
m19YYC1be2p+0vxH4hhHnCp+l7Ittyq4Sz5Gm0Qez1/WUzBGJgRuhlDtrXeSHRqC1xqV6i4s776N
zKa20SRLFP131qctamLxklo1yKss3JRBSPBOkxDIF8tHZPEi8tMUMW8grmmaBPwt05+wrhHgJABq
oQ2uU17w7dB9LbFFLFrK6xm4vEOuQ3aKGKhdBiaLEkKl6rlVzBhWiBm+OgUaKyIdrkzD2SEVvnVo
A+MUsKeiNZyyY1sT+tNN3d1+gZbBRtpi1DjfZ3MzSM/YOUbxlRP2dZ/uclyphkaSdKKJfbJexpOZ
8gLYLRk/i/eO2AN9qHdsw5ooCit+WUr1DSz9aNds36tRIg7OPrqs9hj+gx6oCpfDPX7x+nnmkWpe
FgQdOozfl8mIo5qOMaqYuQx+9hXKnPp5AbA14iGw5+ZRB3kQ2SZzE748x0lsrGq4WnPZrrQ5fbie
/1bp8cusSeGt5IPfacLSU5M8cyKb8HN+GJRV2OCemb5CzAUAn1GTN2GXrTInHwj4OdgOeqfCGDlQ
bH3/3rvNyiHnA0Cch+iTRHDPqtdJoImVU/drqXOTdVnx9ezLkne7RiDvX5gJPs9ey0xtwDcnEz/d
EPeyCgY876kkWC9GttCUzsixeSeTdQZztKD8vivsvF8N399tWc03j4S1Ke0wJb2ymWSH1x60VXP4
8G5wAqAI2dZsaKPmtW/kZakKvQny+NSCJF/nknWmblrmlE23S12LF9z2qk2QTRvFoewbQx8px3vr
RhAxMtv1dX+pb8UU9oewNuvd6E+MUOqLrvvncCjoMBr1xGhltowh6tSYXSuNwAVOIwrauJf7EP7l
yqKv3vasPtv2DoQuhPVETAT9Y+JcZgzV+YzWvkxw9KvJ2w1J8VBM7YM1h/rBt36XQ1YcKgFaMhF/
x7Fgs4G8VbXdhKcBoWM5PPeLFpFOJbNyGxdmQhzIjEVoZQ6UX/WUYvooaNrYFJ1SRTBTTfoOWFlr
badjQA1rvU+d98lWm2iFgK+j77jlGZmZLWCM28Xz0pGgxZGWR0ReEW7laYwKMGil1y77zmxId2mZ
+fPb56wksyVm7YIMflWXWLVMIbFJNMd+CpvN3HIF9EM7gXRP0R9NHsachcfFkPVz283XeULq3uaG
RoQjkNfHARL9oE027LNJ0rCqtW0lImoZ1IGMZywzOf5WNPrXZI5cTsYIalWsJyDlHXPsneN370G2
ZeswrRjgxREgz3ON+o32qO+3c16/hsxOLz6ZfaGAzum9O0J+STf72433ABazeI7bjuAZzupmiBuE
PulnS+4U65seOXRjXFsDiRvDEoyIThbeKwPJ78OpWHoIsRgU7XUf3CqWfJXNwJrN/CWpiEEtFPy7
wfiVtrySwwxsO2ga4srKeRcmwR+/lmxJ4JnXDJ9R1LEPYL8gV808dOeaPZjTbkeRXVLvt5Xhm4rf
+GlUx5U4tW1IBgsxSZv5nhezhOLInohELCL7RYF5wQhPLs/o0UF7HzQo0PLJeShHtmpizFD89TyW
uroKw3rWejkO0oB2Faj9UK77uEB5eA9nQxutBbJWFwEZM/l9cB+Yc4Ka/NIFSgAys4LpjF2N5GJO
zYvZW8kxyV1qOn6h1P0t9LDRL375No7y95IHiNO9+L1o5xM1aLkV8p3oCuI9yZozEx7lFpLkWAVX
u1fIjCz0gAhdy9p/d4vhW2flu9GFWxLm/OP9JmXCzjZgNOaNdr3POU7OjWSItkxfTT89zqFf4AJA
9xXQWMtu+ZoN5wPHJiwiPUGoLPGHKJb/ak87M6LwbSeicdxD6Lr1YzNIBkEcj6G7AUxJ3qVxn0+G
DB1G4w/DpOAZOynpKpJRvNUOhEJWEdlVx2FQ7DNCCWCrqqmdUOhiTEO1p9qrvj81UyjfspY5Z7Zg
6IUxy8q39fjULWJgVcA7TQ+phP6puopFJVNUNuXVxW3vkSLs430rY1nf+qihnI/ZG/S6SQqxKZW1
GUxOgmau5l1QVZgW2AhGy5y9ujZ2hWJikIuL4hxqjEQ5l/x5yLC6u5Z5YBzYsLCmRI7py49Dderi
Md2nOek1Hio0Q7TpupxSQArYWALUaszQlmY/du+uiZ0jLGb0SzRIuP8Z5pMyc/CzYG/n7Nl0O64r
ruGtl/IQm93003lszXUZVOvKWDiYsZvy/DCGCvy6X5Umcd4e54DwUIQwgi0jK8uxWZlsFoPeC7cW
rmb8W6hTGO9X95LaPc22+tVr9ZznL+TCpfu8LUjsKYMvT3BR2uhslRxarPpoC9v6LGnDy6m7Ishf
uz0OXOYOkZV4oByYgFgZoTbkh8EHKLyVn/ykHvxL3yU22URfS7/RWdmPJ8JfRnUYS8zZjqX7fe1P
t0w5ZB+0CBbiEQ+SS6YCiQzhLjUhHRPbwGtTx3C67lrLRVWn2jJ2Mkb0XWb4WUvScAiHrc+Kr7vG
BV9LQhd8FiHU0pc6K09ebls7c+mvS+FB96lksBH44QY2dBu7a75qRpCzJ86d5+ooGIKnVCTblmyz
AeUSN7N91e6rOSUf5FiQvm1nLVlbPZF18RhZM3YQm1ZrcFK0GPnWl6Bni+Q3pJoOLunUjB88rxOt
j761TGGZNch9EBLUxg6ZFvmciu6Y9/0+LYg/DfR3W+VlNBmgiLJCRNZ4z4xqUGQ24beXMRaqwh9r
DOOodI0KxQPVs8HsVRC3s5J9+qcPaWrdsWKUHRE24myyheeMmzTqZf5g9Z5/9KVxw8L+pN32sZT6
kZV6c2iftYn8eWhtcz15T31rbvCW/aKayd6D9kn7J2dx3oUV9wzjyEnWi4s9BUq5MtKNy/iNFfsA
J4khSovdxSr7/RhYZJCxledZIgCPWqOErx17wbvDhVe62d7lJpqVeMmM1mL2gnUvnPC4Tock5Uu1
GM3axW3sm3qb2P1HrgXZREW39xxadsQtu2n4Q4giWQcZsI8YgLrASI8e4MaT/lSQnIfRAmhMWEw3
10oe7Gb41Wjz1MqY050lbM+fG1mVhJXV2+/KiZ/smFN9NqfH0UkfctSjbdA901Y+o+4Fc+JTAqtq
uSEAQ900JPo0zjWMFLzAHYkQQ/humKTPDmPMrX/rYHoHjoHzjmfVTYmRqihVuhGqBf5sIxkfE5Wz
0cbDtLLvmQpdTIZjOJ88a9MQwzgwrGzxspeYOQUKqSycLrnh/UjLYg+WpAedVpcSp0mbJC/3jU1s
q5M0GJ+aBlGmSo7f5fjaC9pUXRA2aWe4cTuM7ZPfvaoJxUEbUq9JbX3r+2Tl/twng0WkcW99TU72
9GwMPqLyKXyTLltaXM19WnHKxNkpKHZTMR5rmy4S8cPKLKtfWdkdiiUny6BzWLn7fXFyQ+MQDvF+
qOObZ6OBDu+a5Mr96iS3/aKYmDA7XatZaaJt9HfKpydcHmiHf9JGrh1kLz0j/CiZlnAzz3jo8sLh
nfBbUk2MHxS41NV2j/CN7AZX/XEJT1hhiD36dfjFfObsjOLdTPM//ciSsJRR1fenDOMhE/ELoWJR
X9VHO4E1mhpYZYJ3YT9kQX+O1SwitaDSsw2fiYhx1yBInA5c45OL95oOlzjYpdgHonxKp/5WkfdR
DSClF3VLjPbZiTkCFiR93Q+lpLka0sLaLwwdyhERyNhwjssBio2YjWNqmHvbIRm8R7BDzVs+LWoJ
L3XZhJcsMcQlbNY2KaTr2W1veSiIZez1mrRMvunYZgIa6znet8Wzr6xHPyAuFCUBWiehnUvSC3kh
+i8QnbU3Rvud2YC97pxil+dcoKZF3Jkwsl9pKQ+IbY4Z8YBRF/Cm54MLgRjpV+nq4qHxvXI7NOOF
4L/XsdNXZOdEu6PoX/37IDMkAJ4kBXDuNzz3xR6lIPMUt17zxaRJFawaSgviHD5oQRTEaLLy8Bfj
7JTl5W7CdNP8V4YkYWX1CYZDI/m2DeNF4QIPikLxuTe/VY5tL5uTmLqj3smUv6Vpun9b8z4Qla6K
SqPkOLdYMrWzVo+d0qR7HH3f2GPsltyPW9fI0cIH7uMkO9JuTPE/iDqP5caVLIh+ESIKqILb0luJ
lO3WBtFSt+BdwePr50AzEbNh6LVm5EgCdfNmnsS7X8fhYeAcyFUMncBg7nBis/00RvFlEP19HpOy
3uKswq+cxPGKP7QLe8YvYuAJBpp31hvrmYt6aVrveEk8GH9abXFy51lMy2Fcw/N0x13ZxtV7KEJw
LSy1Y2Is1VAkG4vvF4gRX82c8oTUFU6E1MoZ/7hhjX71ICJo4qXhXj3L/+U18aVunDdnZG/odAOH
2ak8ykwv2VAs9MYs8jumg8+YEcCJmVIMYuGxXa7NjkhXGk/voyb8kwLtg2LTfFaDp49TbgOWMM7w
KKmOajY1oUZSMf6bW9SfdegVmEaeAkeR0jYpxRkqSSt89pI20dds6A/GKovNaPWn8uf3Drc7pNGU
RLD1GFyKbOZE6j5KL2bIFSzoEpjBp580Y49PZydV9qF8dekD1kMlwkeYJw/4n54bv7ggxBIlittX
5fhiFcSLVbSp35uMvrc0Std5PLH60U9xOrwEy6sqh/U4WRfy3ezYkvKce2x3Qh189xFcygiOZxmi
gTv6s1b4m6qOV2xISFvN/NRJRWr4WZIFmJt//eh/yrnuVzjWKQ718SR4/W6YxZUJ4KA73CGOcH6z
tC9Z1kRxQ+y7Ti5CFOCHzm54CFvxJRDQde++OIB9B7PHFBunHBzqW5+SgRkrNh+Tvs+DRHBFQAmi
O1etW6Hal1TkVz+zplWTSTg1E/NboS0yxAWqWveEuHDqJZCAKgWe0VmvbmV9N1b8bXNFbbTx6mTY
OsRwrgf7Mjltj/Az7zNP3URivyQKO7AbAs4xWy5cLi+8vMdfZJo0JLl/p7ZndotGbvtLK0Vh35Kp
fZSmQCBGCmHokKl/zobi0szhvm+xwVhx+ZAlIJWCayKa5f5QPPgm169hXmGzKwbjX1Kqm2exdCe0
y/F25ChKbuxvWyf/utohv5LVW0+FvxKfzRtOvc0cuFgJxA4sKjhnzGJ1GGL8QbQT6p30yE3iJ1Fw
PHDEtgBZ2qMJaoko0sY2q3vfpOAeVGydAjJJETIZ0FM5Cb2t+vzDmbwLeVy2GllwGcf8RaYxN2JB
3ErYdMt68pJNBaES+D4WupbjrY2GNdxyXnT9cNtr5zFY/hi+PazqRjiboKScvdKPzuCekk5uCVby
Yov5D1iZSVY9JWX/PqEM7rHTDNK41mYln0torlNQ37uNGXLX79MrYJl1b1m/HayiiXI40bHFynxM
c/V0M7IXzzZutsdKjIMmJd8cEdNhxEmhOC/zFK1kZJHPDJs/ypif4sHlHOT5BztF1206dVU+oWVf
wPiq++igK++FPfrvvpjWXYKtDWwvX8Y/VJV7Keb8aNTqJqPyHtXVd9gZVwF1SDspp755Uf6GLVpf
uI6j+cNUBKzjGfCH+vB5MQ/oum7sbnEc5U3HQFdpIDnNUVTkat1If/dmvmv9i4Yzsi4ja9tzqFOl
QpLvtr6ffNWaw3Ap4zuj5F9OmjQXWPUhXAKiDv4X4ldqM87mR1L1S2Z6a4649uNxFzLwblzDuJkV
USh7DjclawPyeK+RT2pdQFMRgI2Efc5+s4h5EjGhzyk5Dk1wRnh9N4jgeh6mU8noueoa/GnD+Axn
dVeRvBPLBlnzejUNegfYyGxKpvHKFzcEgL2VcPW2emvt5EzyxVydZnv88fTvyOaaYNBAMBGMuIx1
dUyK6dyx8F8F6JClyVTnAyhblwErg8yFl2lyoXYQX3Lbw5AD3NrT77YYj4nJ00fQMF93ZnoxGwdf
wPhee8PnPEzUEvUBX8Wur66j7UvQ6BPGEoIzuH1xVXZIeV1JtBZC8KNnx/eWt6hK0muajI9kQqHg
Q9mLBHs5+dGF1nHy5UeP6aSfw3lX5KCNcOzDrEFSqSoO+MZcXb0CzM4gK7gYSOYzZk+7Hp9G/crM
8cI66taSu2YRMGyToD8VQcOSoLU7Ao0nVaTw8LP+VkNHiXv/jDDJ5p/tjoUzPQ5WZWcRmh4gifqh
rUDFF7gxjGcz7PYWPVhz1d3soiS3GRcXLLB/moxSw4kwbS/gzJXyEwfJycTIXUXqCXmZwkM97quB
o7iMbGvXz8bJahoKVlskOuZgrgOcYHsXwbhB+256eRYWz04XbWf29lRaVFvIOiya7gTw8eXWn7hb
Xow0/QMgdtvzKge9HeuNHWF70DbYcSlPro8gMdQ4KNLgw81Zv80W8mLdP6a+gdWOazVG5nuW4vqS
OY124Qhzx34VOYJuTnVKXGQbhvBj230KEhTLJdnog4fWUqc5hqC4Labq3amjrxpGDvsi3isS/Cm0
xWidV9OHycoPy3m5xm1msp0rSObp3wYb8T5lYGtSJoW2e/Td+Z3bwwX+qgP4yC9XtApkPhxykX0P
DJVmOb8WzXQcO3MbzhmJ1oqWvCywz3ER/05US4VI0T32OTtX4R8AY5z1PJ/j/DPz44fEab/rwvtE
9D3Yuj3Z7oxPH2NAFbioRtp8bbo7y1y0nRk3iLW8rPhzFnnOKIDuV7fibGTORQGRdvo/up5/bl2B
66MNT88N6dc+RL2M/PhbpBsbnztWcPhOpTv9k4F8U1HkbivLBzhGQJRqAmOYT7gSgPh76br04j+u
ppDJkNe89j5179WUVqcuU6stsnvZjQwg7BEGG4ob/LSRJd2OCxxPWNrSCS/CPxykYDQ9wQmgZwTN
MS2TaWXCdl5tSxzWZYR0k3UfHtHvrN81GmqFV4hd7/KXk53zERjme+AYfK+XIJ6ZSYxnI0IwHUjc
DdiQtPBwSZXqYmF+Y0+tox2HHNje+pJwejDh1lN3GHZgafIFEjnAVYJGhBMm8jEcdt+ej20Uh8Up
1fw2E+nRbRPzMzZz2X8VZbd3kCdvrqG/hXLPpmVBRietxaSm2AmH8ytP1XFq/iwQCGAb+1D7Hkur
oWPK5mFx1hlZbq8148MGvFKwNRYBFrJ7nHrcxpO3YjnBkWOEpm8SV26pgpoj+d1WNH0O/vskg/CY
Ol50yKOIs4mYAEF7BbwyeU+40hCn5kwUmOY61CxC4Y3jZetGZp4UsNvMCdTrgte5RxqgKTlT/a4l
aLaNJ68/x9LBA4uegEToPZrDVO1idtBmd8/74BT7iXXBz/yXVfKv2Xes9WS9s5FlC89B02v6bSPH
QxITaWVrn2/mJV+rJVNpFkYpynwJPH7qKPGJUkmIoRDrDi2Ith5XbThrJ7hgUVESZk9yxVSVcdQ+
/TwUbkPOwbjHVfEtAaeOC9zUCyEZ8X9yDegMjlPcBEMyRLfiwju6grkBECoQbg/qhQfdVS8OxwNj
RK727OY7KOxwn5jipkjB87XZx7W7n+/WWQ8i1azb/HZEDqnKs2FRfjCSGJ40imIVzQbx32mPY9zj
wBVcm7KOcE8bH8aQvlt5K3bW7KC4ZdCJgtmYDnWC55svR4IsYj/nCgQgo/qWE34cs69eokLmh8U9
FCUGVc1cgFc++wUuslW+hQ/GlCT9h4ayinOaOO+zK27pPBlrP6T6ZGq9p5LD5AH8xHUsG5env8ng
CcyfebZL7baHTA26w3XshgWFUFtP8+txBrtJyN/HzoAjXIPtp/5F4FZOik3aN09FVKq9i4+tZ/OD
Y7vM2NOQl/UZRBEcVHZuwsLe+OxOVjUnLMVkdxzsESNZ3WyiubwPfMIaw60V49f3svLoxjQXsa8R
a6c34zNBaQa9lF2sM7Na7i3n2QTkz8kFcMXyKwjF0k/XJNpKJ3h2owmAKBtEYRTeuqk7Kk7nqT/a
fU7ojoxxSbS5ZUG2jyJ8PNHc0q+gSNCTPqrpCgtE+th62idcBMQXTbeTyQ5ON2sUh9iRUQhQmiM8
LhpDCC9/c3p0WT6oTpyz2K0f+CQeFh8dQmaN+ZY2xXvu5q8ovPHOX+gxuq0fpw4mTlyKB3OW+97t
/jFsk6Kximdc8v8aA1m5adB90qFES+VVPmin33AEbbnH5kcqFyJ4Xizt6oI9nYvLyeufxqptrjqn
eVghV9mZuExLYQlKur+xRhyBTuDqZ19FVJyPuKfIhh1o4KBVJ8HkOZrxsjeO9qFw/1ZxPr4UtmRS
KtW6Y5jfojZdWxRtop2g3we/5ry4sHYAwfMdCZRrKNi0jKRssIaL18LAqJIZL6RngzD0sBRTOybw
izZ99SGqcA+aFbxy4zRXU2fc9CXDVISobRB/JiWBMNVJP936FgK/AZwQ/8lByfpG/PEb4L7Lj901
RApdG+c9QQWcWzTKdXa0wQ7Ijsh4jGBWrGtu7zApY0pQCsxcSfVe+5hssRPZ+DWdNc8qaYbyG54d
9dTJ0J1spmVYmu7adHAWsflxhke8GryHQRZkTnl3w/SIpR5/jZIHAIqc/NP5Fw64JzmrQ4atGFY/
qbCY6gxPpu0mTrjGchcxTn7c1Dv4969l/NAuhIKBv/I6GotDA615UxIgnOs2XnXJsGww8b97Q8wG
Wo+XIOdCjsMw2iaDwthU0c/eAYK1eyc+MaVxMXC5XCfLn4+lE0bHsdi5eYOeSUx0V4DJHLv+Fyos
Tm3uQ8nYdFdtsASRhM5rnqsVcs8frfaGxNbHKNsd2ehaDzkMXVUDCptAhUYypfbRwLkyV/coJH8p
pydjYS/UXMa04fLNZWNubMv5hTgUY88NbzJ1fyVzz6op5wYam/rM4oNgKnQ0hHzT3HoTg0E86WTX
mbDnhEif3HY+T3nLah7QkxATK2GP21IObXLD9Q/JR5EYK83solhpJ8vdtR+5R7cp1QGwQmnuixwQ
Aj7cX3O4xxbGPD/LLf7Yujm1gF0t+MFHLeuP8IPXdI50LoBHxO158pRcJe4fs+QJBJXqrJLJYEJE
NZqC4lphVnyQ+IKRlCsssoSuujh5zfxdPXfBekB3Aglp8FNUDTcpzCFBfIty6DNKSNpya/5obtgi
lyiocX2Hgsb7fDVGeb6qZogFieEd4IZNj4lJQU7kxuCxkQkg7O8NZn4xsd4wfCfZTIqTix8b12yg
eod9/x4iM26HGRxEyOUaWzrhrmrbJjkkrKC/+fhIGN7CdZQbirjwzK+W80OokTBrY2WnZdc62flw
GFx8CsYRof65DIbXuuaeb07xQ1M1B88U5tYwSHjZ1b5KcK8SEXbWSckLquh55Yl0aQwR4Eu49P1t
q32SVL9zJRDMEu/gWxOZAJ5/6WfY53xnoDOpea1teVOab2MVl0gtMT6ybKrk2upyx0oGkptp47/O
Vms/hQOOKY93zgzkj3HhMk7uSxYvtKbolC8C5QBtyk1YfDEzHaYgI0klCG+U9Xy0OHxtBlx9uzRe
oNy9/6hw3yYJNqk+rPYjmHBb9qepolqUOHAQpOnW+fLclr1EZ63HmKByFu2qkVN7EZvJvkoPHsPX
mkPxsTK8HDCmcQ8bwlN1599rsD3clUL2eo1+HApjeLBKQfwd63ZbjRtDAbWBKMd7ZX7IIxoa3F6p
1RC0VzGINyaeapE//gVe+sykV7uQhlXGkspMTy6WyhvZ0ueSsqVD7hwmsF+0QdC1kCt8oDFIIoY+
4GUdeIlpwEksp7DZtUYQXkR3N522O2e2828cqiX28GsIpprL4PS7a4mMJJxOLbmNCu/UG/1pybzu
JOFcokc4qf3ceBjT6THlvsQ6wUv2yyV269m5Pidt9GsocTJOKLSjEdMRMKpNX+Np8sMpuw5U3bDZ
45LLqO3XqHt1ojlgVgra6OTuB5OFbJGyDg7j8qT93jg63nWQESkcegc2LBL1ybFaZ0/MBAYWN10v
AmVqTDHllaWB1l73B9doanR6MiaAWIglkQPi6MegqmNxocjoFOnB/5Zdv3Ui0/nsMJOupt5OXhpr
N/PL7MfB/fEiv+taNqy11bmz9FWbTwmmsZtOZnV3WVZ01sQ+VZovGbO0b9pss0wfkZ1uHhzsaO6V
Yfwd6wzTt+jjPQH+7wZRbuPWRnccWBzoEYuX0Pe8DT6CvvS2TRY/q7ij+KmUcqenDCvayAtf8tPn
aWTdSgDu3gC5sTaaWzs5zRbgSHr3OzfcuiU/9ZQm2JS5njTUGhEXMTlS5112lQrjlzFRBzl0yjsm
BIXA+WhMFDX+ndx1m4NldP5lZtmyx4sLL31I4IhZqeAjgw74piqOmfMxudFvhe2A2aF9gSw3XluT
ap+fwp1A5uga5MMWWjLJ1ro3DtYcYUObX0KDtTpHNBwu7H8rl3QSVDkkcwxPVvcRso+ZLE8d54zi
ysEon/2S01ffDNbWRC/ZlBO5tU4Tnf9TqlCeZtXDhLJeOvDu7uB++J4m7N1G0aZy3XDtJcF4KTvc
rP5cv/qQjIccFNCI1ryKMNkc3Y5ELExi2FK4aWUvd8UAqceXcHNcfJTMUvizQ8LFSrf3nwfeUlAi
JKE7Af6c3Et617o4cQm/Rr6Ux7E81W2R35/IYFZ3i/H5lqT3Jn4LgjaATTOmT8S3bs6UkiKZhL32
8YKW/uzeqqrxb7GPUKJa7xnWpPcchdgjS0+0R6HFLsWrew1T/0raKDk0duyuoF/vffawz07TDre5
G7eer+ptmA8o0ugL65Cs0hbnHzczVm9j5faHrAhIAUh+H+l8dbu8bRAQIhGdEijkjtN7uzJZ/kmF
9GOxuIAnoJJTnAztrczXvZkmGzLs6W83Fg9NYVdrxLDiKeDSMID1cpIYmw5/GzDB+EIsRwCerive
jzUO+FReCKhPJ5vUa1wh5ETlV2KFb32oMCGaeIqT4au2Q2fn1iPgg8hpVuy0KTsuipDRr+DNNkLn
CEeLSttwFluFA/2S/woWXAdk01VWyfpkEZvtlMHSds7kNu6ujutS8KS7JYOcqzPHWM7j+qzckDV5
0cXbxVpq8AaWbvsl9XwYWprZJl4DnuBgTNXDPoLXswFngrwVZ9ED+IvwAZn7gA0L/Eadv2lvtI5W
rp5giFyLAqvK19xNhwwnxoPo5MkL6Bnpg2Img+PkOwPl56q7elyTVEpZPhUb3w1B+CAKONQcWmnh
rVLFFx9JXBOe0ZumIq6rmG2cyS8AX7i/lkXOQ1uhDog8FDvfdLcCrnUy+sWWFA9YI740cPOOjMvi
n3C6f+HY8FQTkCR3iL9PmV2/CytGmiAQLxmH4++EMFU9zvKzx9Oo3TxctXVuvQHJJMdZjZCat86U
WIBBPn36xI58H0633CwCb5CPFdGXTWN27kNtef+aEilJNP1fXQDgzQyGEpH3V2f+U/swgENQxpyX
8NCaPLt1xAzGLJ6IfdmIA3TB7eCU1j6X4SG3IVmUPdMiwf7xNONqPUWZXkzmLHK9OKFC0PS459NK
KTj9c62Y2OayP37Km7HcRUsXDaT+YJdH+jqEhn1wSnc5n/sskZXYsOMhKWu/BHnhMktZ/brKURUc
qg82MYo3vL/knRc2PkBz5uKUa0I5ME9VRRrVwze/Xb7ojl/iZfbi7qVw625juJzaYosaRUP63n6m
PMwbx2mr7L/tPCiu41ggXXP+qxxc4NasP0ODu3CqgTBKI3ABQGcHWRkPiuvU78kqcRIEsiFMoLaw
xjsMTSF816F78c1GPxEJ2uFU7RYCNMbwUa/7woc/HUOrbGAs/5q0tfUHWAdjqPFXlL+9EqOcg8qV
pErfmnqkmMD+mnC+b62le0rFsn70qXhxC9P6ZxnBMxoXhiG0mmvZVQmLP+Itbc1RKOnVM7efZJcn
1XpgsNyWGFoC24hPpJqOOvF+B7bfInBWN1E6yY1Ps0SLWG8Rec0cXsQR9KKd6kkDOhndKcgHK1MI
CzsweTAUfdpJSkrhi658q8DeamKeWxHxzq+iYWdx8CBn4j+oXCSHKk4A2Q/ZGQSOeTKWh8x7t2PI
8ZnD8qkNxuIcSPE6x4xiXROwmrTGY50nv5JhJMzp1ezFGWUlJ1jWXgPVzhgKuDeQ94kbr9qI0dA3
DlhAZYSg9SNdJ81rrm1B3VqcHnoHkdwpq/A+ldG3ZktCRMjDFwPVIC39L5s0BLXLvs1avKNYD4c3
GVT85zFxc+lyz/GsmfbMYD7MMSVmcccI5A8o8Jig43sIeGSbp3RLmgmGNdaKc6AfpgDeo9fMT+M+
DY3HwbYM7L5U3bRp/tTayT8743f367F60EsKyCl/F6wwb6EEqt+Uznsps+nIeoKZDMp7lEd73XVk
q8sL3hxUspZOuNp0zY3nmwjvjXhq3ITrih/fJZCcFTOtdWCDMhIf8jvOUnmppwcrHcttPNLI6tE4
xjK6IGtUWhI2O+NPMHWdt/FFwMleLltYXPCFSVjWH9XDrNUMMx7TC9Qm9sfcgrjdNB/cNsELhp1+
9ayKAIczrh0P41eeGM26nUSzNQ1u0J5gx6tLwTuRMprYRwZOLCP5aukdM+xbYxvTXw9jUsv68RkO
wSHERryJGmFe/eKJgFa5q+b5xr3sgs1BYbsEC5RFR9DCcFjpAl3OnjgFyhTISPVkhoZCNqKw0x31
L8oG9dr1B45CyXRlT/4u8g4mKzQfFzIWq7EvfKX+2arSI4rUvF7Y22ZAlHqI8om8OOugeJ7x8pBU
NTt/2pQ9RQM1lXxNk00n7Mx5m4GyTavPybbZQKYg9uueAIOI9UkP6mZm3b98hKctVcQRFE4mhYlW
YLcEniEj+kXxxeybAZzgrzzmD/EYe9uQRuad22NIYlmEBcCRwUFyw03cON66RE23MuWToRc/WdDo
6aabkYTS/MJUdW4n3gUDJACvQxnVSSlPxK5CiYnWCfRnMLd6LS0HH437d8xnjiHRhnSbuHsQP0PX
57SRTVwEylOTCOvOuMkmB0DwtwZ0rFKkzBj1EBsTCNl0E0kIxNGSjCCRtEr9wrnDfyg32gfYWSft
C7Q0tRqZ6g39k/9RiODhsDZxwJC3xwATtJx1Qq6A+PWZzmrrEeX1Bgr7Vqu8vdeqfw3LfAZT314x
bOLuNRzM6pWxtUC6J9m5mLv4ABXgglNgxwkXaPQg6PqQQDM9zGGEWq7VQMgiiJRxk0ynpARCK7We
ALRYTwgDn7Mibh021r50WEyaVgE0Qs8XgsoMJWhpRyngcFYerpaw9R4KXNAvuSV7TOzxGgM8Qm9A
KtkGgO8rwvDIlc9TKk4yKeAblvKh56DZ9aEHmQOrvTfXm0zkH/FALaScaY9ATstQaRiqPxi7KRYw
jDcjGO61V9/dhfHEqQm6aHpuB+7zDX6jnfJZI8xmuCczcoqt0iKxrGgOFSkmY67Uis16WXbhnpXs
Zx7ywRB1z2Y3vckWk7SyWw+ZIb9zpzA3gD+SHYWrv4fcDAjtV6+THD6dEPxrOYLMKRqmeGyhKqdW
wWbmNIfsxRC0jNKOwFOn7LVnYri02V/mNtGouM9p4KgwJmEQBh4697vCRDXX0ZRg45ugIYT2RRSP
qaGzI/AygDEIO/vMqYh7YF+Bez6uBsHfwg5ApiaDzg6lKNa88byHCsFzaffe1an+lzmKK6E9VPs6
V3DvrPiWJP/muKu3OPOgXja8RZioeFDdu0lvyrbR4rUrTXfnWwbVrpm+VXP5Ct9l2k1WcpcWmKSu
wm4/1kgVoZdukbzhBwQLGwllbCfB5cDmDC4oiX8m4+pm3M0MOok2BuELOeUXRxKSnUPnSJnzl6UM
a1f96WyLDHpkjU8Rb8IgByrf8QPHwXdYYckMCDDGuiLD1Hz1JrZITMDpIZXRRdK3jAvaLIDZ18Qd
yrbYhV+Znr17TP0rTbvp48RdZWWgmEBgprlRliFry8fOja1dHOZvomU1wGXVxXYDXSvG6Rk2JJSM
xSkMybSnNXivalxXsPBYE6fUAbgaklDhEUDpC9ZF7dihRSd/CSPwgmn3jm2l74NEoaawq6d/pXtx
ddNwhSJGKscKZdVGjHe64okynsswufa1Lc29a/dX08euImnRXWktL77I+j2V89gkqq8ZRLZqR3OD
pv8XYtgjFmiQuEOt6ZE1duNQhseaNLqiQJhEJWK7h8zK8ZUzE9U7T1bbMiTH1TnLaXSTxa1pMSG6
ciQP30DECQNrNxjJLskJAKlu5AHuyJJcUaDaWYM6jDaweTcaEhAbsOJ1pORnQtFfu/jVDAvDGBbv
Q6vBoPlmsKUdY11zjEtcbg6J251to874hulTH+G7nUX1uIxQHIjWjgHzwXbCp4LQEvy0+KkpcCWP
4x8MagbZF8BhXYwxwfEYyIS2AYeb4rmL812v8tPFd+ZnGGRwIzz3jT5mwIotZ/9W85pgG7GcuKlq
e26dYT4ONhlvlu6bqaaixIQhNcLds7zx+9kuh3uXqOkYhOmhKDxO8QGqN7Z0mjiSz7YlrTM7pDx9
JdZhQKRQi+ijN/FwLZhmDjLIZhNKMGIislhKyxJVnI/Klqu0DGuYyPS7+1H8i95oZAlE7s7C3w0E
jVOVmvF9kkijG3qxiBjswIW/tdOCdFw3PUgCj8tZwYooV2ivXUlhViLz56HGdwoiJ1stLGbc4PQ1
rdI8/Mw6XvNJSqzNwtDERmw/Y8dDFZtvsyIeRrRva3rVr9DOzVU80BOmgntbVEdEyuQwtuCHpxRL
zmStKcoSW1EKqrSomUElF2ynbZv2btoyULSWWwARUwgC3uBHy65JUQbs/rJV4K0HXpC03DjfIvf9
w2ymW7LvWK9cBDI7x4uQ6YD1TUUXAQy3I9SZ4iBzrvkRZTnadGlIHJHLiiShT4lEGXlOjL9VBC83
Y0ZKcsKgRlvv6NYgaJPwHQMmgSYplhxT/pGYJEt7ZT75VvGbACZJ/AUOGtc9BW9cx1usqCsj5X/k
zCT82I2iHBj52sKNtmlqAOWArg6jRjPuJMfXKTtZ+nclgjUMFGunSRhVc/Zigq9rIIP1LqlYjknm
BuN/9xi6trE4Htf9U58hcIJLIMGV82yVtcYKpcBD1jZ6ZMq0yAS0aup5Xhl1BGY4Te4JVPRNpRdH
Ei5BFuvkd3/I+ybqGyfleW/abC1Y727rUb3YqNBrU2QBq5TsV12pNyrHSBfPYIMylIJhiZXUwMqC
ymXWc/7i7h72MVwoLlzEbavCA04icRNbHqFjd7Jwpo5anNgJcQ21o2s9LlXgWmyUADEyJqE4EzDQ
taiPUVkMG1HUr3mlmLUwWLqRfAWJxqtz2vhUw1JEx1Isod2qdCObNwm+WFgyNZVznMw779Sl8htA
6oniQeAYE050R/FCWCL2fTropfSEagwS6kb4qTS4g2j2v5hMgHTXxVvGvZFVQcNIZhR0KCh6NTBE
d7gHxqc5ogONoY4HN/w1cJ3d2d1XZnmMFSENTVmYP0pClGuawgqBJ2VZh5gEaVkH+b/nobevPw9m
b+8qezQO1KFQxkhCPwuglE2Dg7zUkATh0+yyHpf76YqT2H6JA6exvtJDf4UDJPd1zJt0CutdF5rP
kWFwIivwvnl3bnbxvhgpoG/rg23grhAB6EZLM5LO7t/ag8GeoWsUrPbXXj+8zKjjaDPdycdwjdbA
+9NdLJUSYXw0u/zcZNnenkHU2TMUeq91j+5Iu+6ML13UIXG3kdx5MKNB6dTPt6znoFsFjOdT1HO2
KL7GAsWq4KqY1M43ibqvAqqkthmTzKl+5LfvVkZkQKqhHs6JnE3hwegvp/AQ1cl3x0qYZ4rXtM9I
hVvs05eCQ7YEmEpnOLC4IsIk0H/VxNP2ZbzhKFufwCT9s13bf24oeAGmOVJXytxF4YzpdCyYKA3p
9UThHjAWtpBRdATu/w5SzT/hmAO/1qe3Wlbtru0vVVOCKygmfGq99dSn8yklqgRnlzCmynfJgYDk
dJpJMTtqoMbA+sjnIUPmKLNt7+NTg6R9tyLQ7kPnBkgqTg7av+RP2cxqG8ZTjsO7AmMRB4rWER44
zNnn2pg4AUri6kMPb+nnE9V0c5pwOLvRR+HNZbCVaI0nwh2VPPx8aDm9PoSzvcNKwM9pi4/Odhrc
GZF5/nmwqdD670fkT/73kU4QuFchnVt74S2LQJIRLGrM1m3O8/Kgqqk5//ynyBracX/+++czQWLT
IyUIJUO8Mk9lnoG4H1HJSbTy4c8/cp2yTpaUFNdqRGrL9k4/D6BMWB87SW6xqmWbvFi6d76wvqac
mD7RK9xgw/XnYRyxXWIK4L9ld6zDwbvIIh9xJk7svUxx6TR96v99qBQfTbT2lJSWtfhaKDXnwSBq
u2kaaG///7I6n3+Bac4P9vLF/v/vVvdW6iy7szHQsn3iEjCxaAmB3VLfulLGFF1smQ9vTAhvVQVv
LCUwMxKWeezHdM5P1DVGV6sOz65vGOQMbe9DjOOldUOGDQtXBxiM8B8xDcKdfcT11UiaDbhMl2qB
ITwgaYKZyuro0nePBNdSkJRxdcyUmB+tgpQXwGX7d6vLMzxX+c9JWTk1+fQbe0REcnvuHlMTu34I
BJZggorOhbfUayVRfA6t5n8f/fxbuPzbz0cYsm7/Ye+8ltxW0i39Kif6etADbyam5wIeZJHFcqoq
3SCkkgTvPZ9+PlC7+0gdbc6Z6wnF5gZIFgkmMvO3a62hQdgPTV/5E3wnfqPxS9Sh6lwYvITDrNOt
Td5JebmdKvDUUiGR5RfE0/949XYKw74eLeXD1VBSr1Fn9bLmquohvcZvwfP021nbDokEQ4U8oCSg
VpnoSwzsJWeTn9YErJdSv03KVtxLiklIraVgYY3ViU3Reu2t6Udel8W3URO9IykIxhyakwd2Ixhl
BBpYGvrLWknqI3MB4TJOwnOTaUOglaTGE8tUjsQejiUWMJJ0ekeAKz3C/iNdhH6QLj+PoDrs9a53
ezkeXCvb1Mc4Q6N1Hbdvt7PrFUQtbosOasT8JGlqc+7jWHiWuoZlk6vmwUw7MdA6DaYbEEenHtuV
xP14uT0oAL0h8taHw7UEkpPTZE65rnouzfFLrQwZb+cMxyDx1FkTfSjXdgXc9tnaVsjRFKE/d0XV
PV017dQXcvEumBI+hCV9WopacDKgDe/jzluEf/qqEUUfyByY7gbT9ruVNy8F3TWP2XiVT7swD72w
i3GNPy9zEuKwy0RKqFGY1wK2hmT+Sp0E9l9lNQmVFzFQNtlgdULZBm3B6A4gxN8ygds90tHdbPDp
bldqG6bWJ74sjAXNbFtGCYu4s9yCZCUVUVV6Fwzy1Til4DzNVrMGRwSznGHXC6ic/aWprbMChzUt
F0hAYn2vGZ/9yO8BfLC5g2p04f/n8e+3//hej9m4PW/t97/86WOnSuu3x+8Ulmto+G8vRd/+8ifL
0AzZUP4Vl//T97r4UkBPXg/fy3/8x3/Q+svqnzWdHVeRDUk1VcX8K62/JCt/VoEdKLoqawYTEimA
P2j9Ze3PdDuJsDdqvKJLCtcyNNOY/uVPvGRIlmWKMhUE3ZR09b9D66+qqAq0TbklTb3/UkGWYKXV
JVPiG9qPL49ZnQx/+ZP0PzTKEYQ9uXLKo+xI6fgs3AshAbELT4l5kg/7qXo2z7pHbprWW8cIt4P0
1CN6eh8/ZOfZj736tL1uYeytfuXl93i8BxqD3OGQ3xVf8KeQr6ciSPt9RNhyzL3ERaHMQf/UKVzZ
1T28z6jw5pC+M45Xl+K5S7n0gIZqsB6Jd5wu7I6Dpzr4JkfFTSMhhMXHlcIsBIjljb4YIDwaFAH+
i4d4VAhl1FNyoNXARU042KlsT5LbRq3f+ppfnZMzXdGSr7hjqLrCiVx0h89xV5yMsDvLB+NeD7oz
mVtXj+A2OpRn5LTC1q9ClAR9VITC6WAemof4IpzLp+JgnZtTFXaHMey9zIG3MaIA6wknLTCcmM0W
LgObMjFccHa8YNbt4iW+TOpir1+rAyTDXuHlfKziD/b3yBvc2H8mxHWkQHczDwTwD91hXP021G+X
QQko5BPcLlDca6jaTTT4nngBk3PIgiagHc/BZoZTULuodvpdBPtF0B+BywR9qL/3x8GtfMXRXeVQ
3Bne4htBEQGkudThzF8tj9VD6l8D62HK7CEy/fRhcQ0H9trDpNpFQMbFqYPNReXWgQz8QFXxYPrK
D+lQXIpv8of1GZg61wFDmT09O4lDw45tODOVjuFu8fV7cIs+/X5eEbSh6FduGk53xkN8v92B0HRp
SHYpENiw9dzDQ3wHecunTqYEiENAko00t9OfCYk87aycrdMQFU/tC2C7aP0h+mgyRoYLyY9P/9Vx
DuQwD7Qo90hTe4Wfn9ST5iIkq0Tp5LaqnT0ZFyOCDYzRzgLFKWgzuNSHzEX5NSC596qG7UE+Lq9Q
h7mbS1XDNb3xg9Za/omh+lgdwcWHZEQ3yTHP6qN0YSYGsZf5KHGxTkSe+0a7zYt0yb6yfnhn/mBE
W5BBbnug787P7oun/JTfyYfyTj/htzzmJypEAX3pUXqoD+pxOP6yP11+Lun/qKfqgmLbuK9hQsV/
stYRCfl1rS9GVuBtwkjYefrpyhqEIjaARtrtQpKOAj+ud68+XYaO5SKl506OcZfeqUHNIltd2JNd
wX2CustHd4lDCJ3sT52t+VSk7G+1Q9bKps/SiYPZLWyUZYLysIXTEfo+d/Rnv3UhjeLbVvezGejB
7LOn2PQv+okHZbI7eL2P7FYXEu5xygsu7WMOJC0eClG+Hkg+rssBocAAAC5zMPagSLNx5A9ltH/g
EOre5KBFeF79jqOUuw0KlX8UTNejGQB2t+F9uT1RfAGvaQOOdxvORaePikeVD+o8eMhDmA74GgBO
DjxR3v7hsJlFsDCHpCxvPwTqKpcGXb/wUhe2W/fqTl4e8VcnUjIOqP5PE79Odmjc5MfQMH5m0Nh9
FB8tOn45xDF+8yV/5vMZV5imnNjTPTFAgoLxpC3Hy/hH+7MrH/g8hht+YhDXL7FneqD+Atg7os1p
XWL8r6JoJ09kedKX4YgwvasGkPoycqUrOHpEHsTJbNVZ2KBrbqdlr67lA2CXXNWRHXrVubcbVyq5
oje7aFDaePXcmf21fczo1+FmwjPPpC+9fUVrDswYNvpeDoK5rhHVrB2B29t4QEdsSOb5Ehii8Whs
7Q6lSRfx2mj/OfseD+n4cQtpUOXuUSkOGCDeQRDJ1GvCffAAbL7R+3XYGI6Bqza592yEQRy0d2kE
Qf4+UV09EO73O224iBkHFhOWGpbfB9AbOU84RPwGGnXt2vlRcFHgOOzU278TWAdjAVEeF11ytA8y
7WxYo5jZI3siWzF4MsBr++WE8pGcc6iHI9tJ5saeFQpHVIaPwmUJh3BjHu/fpWKe9jWCYKAHaxpf
gwiyD/UIN6ilk9MRIngl+DbZM1h5+5So77bDFJJ6C+AUsmE/9NIIERGvD0aGmA3TaZ3SIb/zdn1L
o4buCxfV67AJiZV632CPMpjfKikQu2TmiWwn3Vcr0iJYNVmzcpAGSyiwiveZmp3NgLDTJ7Pih/Ss
Hq1oCNNgXw5I6bJ2QTM7V7bpjf0zxUZbbANCmEbjh3oSjtYdiBT2Tlq6mTL7iC0MbeaC3OXa4Zh3
DWaVzFhuHiMasKQezJflQT0b7JAZO6d0gkSC8W65GABdIXbb5dNsJE64I4oNaNTufLpl7Too9/Fw
Mt6z8fvJeTMDFu7Lcpb4a86YlLTORlQqUalH2Jurmu9o+GZtCHgD5kn7gL0mEh+2wPQyl4yL234R
goZtreFv0Or7xAzAXaG5k41ncQCLMaVRP+SbLdvwZe5UGWF4HexNGLvIivgWvzPhu2Ha8qBUcrFC
Dmk/5igD61J2u+1toFdui1tix5r2z+X7IPjYtyF6KwNWqqNgOFt+OpwTsKgwSRC8YEzp3LVjV7Lp
ekO+nWGkFZoVRRTizXepY7rAn234zx/Tb815H+ruoHGhJcPA7snrrYdaLltD/hzjG7T3VQCdpZu6
CvtTF1yPV/1U31cP2/c1NDxaQj3aL4M1JC/C9xNJBWRVA+tsVfZ8xJ3y6KYJilNyKGl89qWQ00Pt
V4figNpoUG53FIlB+Ry703AavtOFb2++FSBh4VTBKtrVS+njC4Zciw/fiAMDvc8Es1N3CToHYNMJ
d84u7clNcBeAFIVXYGNYZSd2c3yhzK4cGmgYFskVcKyQtdn/+aMtfhOcBGfHclpvdkwbTWgXjZrT
dCb55OQ+vFkeXPXB6KGJELamPfDxsgf/tIe8UuxY5zZUAnC3+BrockTtUTvHZHftkQPxyXjp9BfA
LPod2ihe6tPYWAXgYx0t0BUH98XOGBZaFzx4HdhMovEYR80L48tEQa/0HgGHoD7KF/rvqGhkL2ok
R+VR+ax+M5/VSxYwPLw3f6KpKdLfs+/WuT/qlypIPDjIgf0C6PeSxEkeBI94O6wCTOShCgwPhAIY
Yi8JEM/md5IecxKejnH0Kqe0Z2dyY/tjDNG1tbWAJ+zOGezL6hA+f6G5b9y84i67S4AAOJOvBIvf
ejX3fyi/qF1YA2CIrM9kvFP+7E0GwOtqzBMOmmfe7ErOfnuF3VuF9wraCWayyRg20e5AWrf7ZvGB
1Me/qOtR+KyddCagMNzF4eCadvIMhY8cZX2ENLYPTNvN3yXmwwcNInb8sbiLv3pf6PpjU+htoBSs
RK7RcMim21AdMbuQ2mHujpxt7uJOeKGAn22KijiaG19BTWyHEeMs4hdDIxfIvgTwB+I6+ljHHwhS
0yDnUOZYMi5H/qiiLOq99ExicP2x+b0X83W4yg6AiBW/ESYvBpaCH99g8k1chW0FiRmCDPN1nw5r
LmP00GYc7ORb+VietyRQ/QbjlrN2cYLY1iiHOG2IB30yPGY723ri517l6qyHCWdV4j2QYwXYHG4c
c9f5MjoKhpaLd/ZFAxkl/+03ADCcj+G+Te7r4eq8/MgDuMmdfbi4zTbZYC5nwj/drYf4KrBHUWQ8
0O1lI9CBzbttKDZUxvymzUY9iCNYfbgEurKwOywb7KLB/r/ZoF/Y30lCH3MHo4YXTWMBvMXY1AJP
it/BoOM/B7QdcrGTe+VCWidmk9/dQcsFG4Y9NP3uGUp834rKYA16Lv/qCcH+Tsyvs95Tg3HU0Dow
j567iPHCKFEt/3T1C3wPFFewvbk3B2aIqq2NIQ32wHEM0n0b9vZRLgOLTRm34G6GDPEHZLy+4Ld8
ET012BYcF5RqISDeHSk/jcQDqNqo3W0ctDm+bH8BEeGu/BgZH6H9ToyAhYGmxBHwKv61/60Yxj9x
v6W/c7/poGtgvpBO7OvenBIFj+7uEw8hvEc2/LOH3v3xYwwyRl/H+rTR1VWxehv+M2rSEe6qV31J
L/t1gUXHDuJN4LEU9qcMZ5xGXEwzjX6mTWOK20dEuH4RolNKe+0HHTxsH4VD3ZT9FL1cPFeTxakQ
ZY5Hdd9foGbkH6TmmBK2qLB50I4w4Hg6G3QSZEH2HZ6z0jho0D5/B0T4MofjEbbvF9CWa5gF230b
wpTqwBM9Hx+pXDrCJ9UFjuCNYfye+jqbILKVbBMI4bwnJzmSzkl2R18R+8Q9AWGURPLz9VF73K3T
fDBOlRGCuj1Q1ztezwjB+uq9FijNxeTd+5pnxp7WgPWA37Lu8ai/m4N9lfyY7NL58l7aH+xvLM+e
uU690RMPu9v/7UfO3+/7x/7eGNuPF22DwGfGDJF2WO7ycGbK1SfzvMcjK47+HJUsFHfBHucOzivo
qJD54wnH5JWIjynMJIKeCCdKv21I38ih4G1zU/CfaryTmRDhZtCP1oX9k7PifCUYMD3zUTWoIOJl
E/ohSc2ky1xANiw5SMtwh4V7XEW+tzxtX5N7neYsmGH4SsTg/NQjBCUyoX0hSEKRSA0kmCO7/Rma
clagjg+67N79scADQW3PJ5HIVtD7WzCR6hlwPyrW2Y+EjMyMD0fG3q3xRAkCIRCIct5FU+QjWhOO
8Wy8J6x4KvxvPZ+O6xUJZIB233/fWmgGcONHXD4WnRwIhCIoLh7alwQX818vI1XeM1P/KGMl/r6M
TGHNqq1ppROxHgEbBI01iSXcY+8b7j64DmfDFYPTlwtgJRlc5MLvYtJjJk0MPtJzDiQyDOweLV7d
JCwve9iyRghPkOGAQgHnSiKXRIBnX+/jl/gUn/o7676P4NyIlkAiw2ER+A0OOSZi0+WgkTMaPpXP
m5eEYxQTNi2OjuMj4kSRqAmrw3Aq/fmILCb/6S6L0ctO41GPdsdi8s2neZ82XOH8ur6u9sXAl6uC
4eVq1/fDKX8i/Yg3JT3vbmJF8qbwtFCy4d1xhgfjuNofMzaSJsmbxQeDwj8AECx39N+wCqmL4CCI
cV6eWeC7c1A5uUtD7D6pd/fMdPujgFNBj+dB/yERP5I/clvYEnE/aEvmG/HXwt0zuzKxFyI9vt8h
c+JsPnV+wnWaqYh6dt8OGgN/cbG2vGcPdeKH1d+DBLpp9+DTlj9d3d3F3tN3yEf7A/7APhC4pIEQ
6H7jXm8/JyWGk50Oa88dgSrMAxHuNRHsA8rDoGM17YZU1szONsItgedpsIMBqqbiyhaiP/HTsaax
ffXmT8IDHSCY1dVDz5ytRsP5nUP822DD7aDvKMhJV2R+TsgBfTVhRO/v4ZjlwnbKmtpwkQF4sX2w
eMd769KexNf8oWrDTCRiyk8LVnJflBR5E8eB5Rp7A4NTxhTs3X1OLhz3ZCyO2zHxXwBmOVMEySre
zmaXD9TC0wOsc3Ye7kuLxY3pA4RMJgU77S33e6QFaM/bIyXF60QfCgD0mj2RC9rjq5WBmyI8VBZo
i/HdIyN68ndLwu7TKnd7bA/qn5WKI7C7A3fxR3lOLou7Ytr3LQ8dcXackrDwX69WSfsnq1Xc886/
5JerotWKMjWNExp+9+ph58ZgLyBsehEfr086VZ7T7F/dPR402e72CE3y6wtNzGSZx3ctyp60S3Mk
q/Zw/SjveP5HcTZ8YLhEb5ST8OzT+5j88e6Ex5fkUD/Nx/YoBcCEfjTkNxNCh6uHFg63OYt04ivI
6tgnFGZ9Hs1EluRC/D7c7ktcdv3SH42X64H8njtE+J5ecWiYItD43g1kak7v+JiYAFc8F/gNV8+j
1h/JF/l9PFR3OHPEhTIuYexPJDk7tkY9HCLrwUzc5QNmlC7qfPWIxOx9GeEm4QyRPsfyK/fyeTjC
aUpsuvsEEJ7+PxRyTtkHupLNj/F//8+P9X99NO3WZ0k63pSK//PsuYFdvfr7t/z2F8P/ub2cfG/c
L+OX305wAamsPEzf94oK5dCfn/7HO/+rL/7X6jOShAv1z3WWo/pbU38fsu+/1WVuf/RXqWXpz6Is
GWizauIflZfl+zBS+dH+LMMiIAKmUamw3Ko1f9RktF2eWaHyYqkUchRNo1zzR01GkMQ/U6pRRYsq
jiUbsqr/d4oyt8rPLybOMKnuyIZFGdwwDbrrzb9bPPU8ops1Uhqmuy0OxG0s6UPIaaBdkQT4eVTR
3BajpXXMQQ5dVIWSM+xEj7cz+GBYJz0QI4FOMTfvgEwLarFdwPRAjGWtOt1I4tnSBAR0r9KXLkeL
IZG37bGY6P9SY6l/kyzta86nfhMLGZ47c0ciJ5DmJkP3baLkTB+m9irFxdehFh8KaOIfFCAIvjCR
cZ3FDCgDIuz+UCl0eiSI0Yp5q79pSfqpNMbC2/Qm7j0ZMr8jdPqVuyPJj5tSsfSL+RG46PYZleDK
TQRJOl5pAnoS4SvTtito8NGcY79ty9daWRBXGPPE18S5fzCRIny4PQfW4IelpOLR2tJzCuj2aVOa
9CmRIFtulaRKwZvCxynkihLUhZqebkeC2pOa+P25n68mmmJ37YiXDCeyX8zW9rnOP3JVtt6069qE
t6eRNLm71rmlH2h0JZZXy5PQQGeQ7EebAITwdnR7bisL8BIZ2MtSu1j5XDwNykTNO5b2cgdtErfT
YUeSoyOFSJ4FynNMZvRtNpKvqK5+vh1B9SS8/3JUrJ+M8T2Tl+EeLePhHiHS4R5RsAXx7ZotcX+u
RI/pl9X1DyoL6l4/+E+PzIRP0DQUS6QWKWqmJMm7cvgve/3UAvtTkE89wA/9um2JTkSv0N5al5Vf
ljuT+ZDoT2DuhIeyhV7PqLUnIRc1mizFL5nxQMHfgI9mFR1BiqmjI2Af+8z8/FgbanIqpCw93Y7M
LtfAS/ZZsOh95g4AEN47MT/LiIV812G5GKbU+oyGyTOd6vlJ0JLhwUpN61BY6+fbWTp9tlaNuael
NV1lPYAXxFk+S42Pzk39b0I+83fJdAYGOLliqpoqKaokc/77wJRVjyaKHFuHMoVHu6W938jX5nuv
QW3WxYPxLJV9T0ghFEcV9OGpESVy6BCLvPXbdLb29+pQfVSrqL2l7YyIQlanZ8OomCa09h8UhbHt
lPRJUeT1kkMvZ4CGPemzggYEVI5eIioJGFKtCiYa13DrMiqgarLMtO9rcBAORcnLC3lRs5MuyUog
0AIANHvC8ckoo5n1fPefDzSRAO0Wd1YUoyvvG3Bzu/YMPPyLVN4ngybBrtwnKZKL/Nn+3EbrY2Qq
8xb0BjSjmyB9H+NOed2kkWKFNJHztEr11YK1k/5XOlq3FhaqeFSVVzMmB8BO/fL7X9a03dOXLoJz
NTJodLqtcC19pxUqoNWwwOm1KURxxiyRaLC0/FHukHuqdrqEXTP68fZcuiBxA3gp9RFvUn9aXCwn
1uwfrAfJpKb/y4LY92+Der+sqQbiNxT4MRW/Lgixz/rRMJMFygY1Cyup91c93mnqTQUlqFW3pzZR
jsnYvhTisB2rtRoeRBqsELOmbbyfBCDbnTwc6dUZju1V7h12FsO5vWDWKg1nWo6nMplzTtto9bWi
E/KtfUZGe3tL1hZ02lzFQaYVIFMtZXLZMaT3pddhvu2ptMUJFfxtGeggHLJH2nrxrVXrMSmYFtBT
K4dUq/44uj237s/l+3PJCricFpTR1bsuOzNr6JcFFfEKgcfrokHXBiDmLprWuPhoaw0wap8sp3Wq
tlNcypBLXvXqA7qv314W57HypqbidretFtaxOQAuyZIzOxdVCgiAn0uJ/nSp7uAibZQgHbOLAGzo
fTK0YL1a6hcd4U/bhA39sRILuhVKNAwn+KUkRRge0YGZ3LpKaXXcT28PrUROMd8O0CtUvV3QIXGn
0QL8ktFsv16priVzHLVVTvdOCquOanwdjUUtTgVm1GsGtX2O88+K1aZHIQOjr+Qfcp4t3zNV+j7B
TP66rjpWzUyrS1vkGrRfZJkXGZTrIEDKne8G7gp7L1Knc/tQj3LpaYPyrZxU495UzR9zuWxv/VAm
PtPLRtXGjJZmnqNNluJDvShzJMCCfahlqB5loDUQm4/ak24Jb2JSZF/FCgKCFKo7ZHDVOQQpB+Z2
tU5oPA/32f6glO0AdSNtbPvzt7Pb8w0i7VeA4cbc4hugn5QcpWGFQQjHoemqEbRUasdlDggQjCQE
flynmNKaD2ux4QkI3IRx2T3c1ristlWkwNfm3k7NhBbyuauBGCYFvD8tKEhxQix9mqiP3y4th30J
Yq9JdvLRqM6blq5ReWg0KYcqoq8+apiuW5BOz2AxAK9MaDAvS6zbwMn7u9tD2SLSoa2L/m8CGfn3
PhmWtG7SvAPJMxgEzbCsv8s+GNNgdUnbU27TZQCrcvtaoIn4tQAueTvYnxGXiQpe163nv73eZwMs
wvoKWiNh0x+nfRvaeyuvYAhpjYlX6nnKYEHvuHxH56UCilO+yLk4vGzp+qlfJH1+pF/6+WamCr0H
Fo9GTvBvLPjvqUl+HVZblE1aim6m6tYl9IsFH69mA6GtQLBeSUJYQUByqCrrqd5QilFTNKyFIVji
Sv8W19lXkMjiC+jnCpbPZTsAwbm5V5Jkhessp/c3j6scuh/oZVQxi6t+6FU9fYrbuHowwf3qyoTJ
EiiZTLl+VjKxdM08hY5OG/oHvBc4L+g5hou5ly/cClgvxGNsVtKd1QLzoqdOpz9WvZI9BSN6BynD
Mb7ZdMh9ETcR0/oCsZWqC/c/j2kJ9f/1eEnK7y4PA2aYqiHiosuYdQMX/fcdPpeHZV3iooFXMyXi
ozPR71dwsvDAtbAk8dCP1x/CdO2cOgHyOwoUr8x4+5wlNY19jVydcnrDHq6ARBKobOiMZbs+t5PY
nGf0VWBogXVVHmYK4eP45dql7bko6fS9Ft2durt1OFGgHUBohGNLh5GxdnUKfSsUi0CW6N0yzNyb
zHV7mwqI7Vv5utC6oCBFUXVo29US+tT7kdyAOlJN2G+aKbtrOgpbyZIo77ejfJuU97S7+uraz3ea
XDXnVdoEYBvZW747k6k1qqduMCO5XvpTB4b5paJr2RZM0UaZF/N0hYPcj/Pi7fZi0Q3k2JaZ9n+e
khYRCo5NL9FVU5bTUqfrKZH0i2lAVlrLSX1W6dV0Y2aIt5ZCdVHqGgYglLBtdBOpuwOweu6VsT7H
Rvd8O7s9iCuUs936lJQ66HEghoGwjLA5wFn3VC+Q+5tFr5ClI3IZrhqMgDp7YFbFhktjcvHaNetb
gnE9XMHke9dsvYdrxXwzK2TEmm1t7jcTCzXLCSWupf6amX11wpbDEbIf1TJNoUsTZsqMptXu68Bm
9Yw4pXmhqVR42vrBb4DI2WtCx61yXbK7TIF/WVHhPI9rUfLzRKVIt5+yDYTM8ZPVbcbXQaA+2jXF
v/HeJfF3L5W5bNIqtPspls7WJlp729Avi1/NkqQZQdqFRjXFLjC84W5bKPIbo3FSBMU4SfvD7ej2
HFiH1FFLe1jaHYiivc8ob50hYlJehll575suP5ZWHt68fghuWd39vAY3t7+rpeForUDKFrUTXUgx
dDVMMUTg/ejiWHYGlJWjHOE6st2rhbFN/npkVtsxReEZyaDWS1Cwep+nbPOM/podt2J4uGqmemw0
7cpUgupiN3GLGA/3tyOMKaokaBDUIM89yPW0QNCH5hWXpLflKd5O/VrDGQcRoD6mFDkaQ0O+oQ+u
02gC7TGTMyg6uthhWoPaYqRvEWYIUNHVizjP2tf9YClMoFhxqwZYt3t0LebHFvXcS95eP4BuC3eF
OOaOSFgW6iV9zDc/wBLfmm2BDrZUyhAmDbyXavHiTVSfsEg0UcoV0Gmqs3Oumc+rarCnWjkoFMGo
g6VfBpBULcSxi/Ey77EAOtK7qppOOrrtOW1je2sy+TW+qlF2NdaXFGmWQ7qz2pd0Mdv/Zms09nLW
r9GgZikawSD5FVGlT1X7u+nU1vpcWTAXhYneAUON5eR+7a0Xadbll7+dabWovIj4nwc5W71Fzaml
GqWK3L1K925zmTNYg/tSn0+3d8LTAHnuIJLQtyocE+QZvhnNRl+D1mBvqhrSfiqBxcbWMxjqOcOS
PpdrFSpJv71BpEwG9RYAwVqA7jX+OZrAuvB4Oypg6/55hI0BLlSK4bLRxCmtD+jjfGQ6UWSyP4hg
34BKGwhftJS8LI251yIajR4VJBCJ8gJ32ucBYuMzyQf5dqYNhLYwzswwEmxX9NcS69O6zhBM7Td1
gRpe1dhj6rL19ZtJi3eTlkKfSyamDZdlJsNbwQAHy4AgwwLfqudxg0Cx76Q0hPpaOddXILNKjjQu
kd0se7frBVAKFj1HExNQBAx2AIU2Y33ThHlxFi2Tj3LXFbbGdIv9Jp0IvvaHYb3Kn0Rj8KtpPPYi
uQYVkADkPFV6uoEHbg+FgKhNbQ6qV+vteipXAuxu1EG+CcspbxFAQuj2A5kk6hibSEV7GkZ0oORB
vgeG28OnVL4WW5e+oAaoBi0KzpDQtakHlxlTu4bVBBA5M1dVk/xglCOVXHUmS52pjbt2Ge2lsyqe
83Lrn8nJBag8UybBaGboNQnnQs/JeazTcE+YsQN1aCyaRh89igWl8taKfh7Fa+Fvq3kEG3r1lWnb
ghQ11Hc5ib04hyFCUcT6roXgHpwLz/cF4tIZGp1jSZvBzOZz1ndzqMBS+MfUQtSJSyBTtjylpRjF
1xniYojNnLTJ5ks1CQsUNE0c4uld8KKbCGa1GPNXVmeIfC0/MZaApmyG4F+vSOBCu3P665LUoU0R
FdrMSTXiupKe/G2Hvw6GoCppEQfylNHqgSaHneMu+NacWMfbg7maV2iH/3auqiiWGeOXtSi/djvG
RYBb7Vyt2dcs1Y17CfW098JUixDypq810o6PaLwIgIDIkqlotZ47k+wHYkWk75q5cMdp0vAkkaae
xO7pluDrFJONgSFrhCy+m+pEutf2UEbaIxgliy9LUhgPFXwt1p7ZS8Qu9poqAB0GmaChqbofI6oN
yZz4ItT6J1Vpm1De1x0JMdif9lNpX5SJPkxIQsZg/4lgFRD/KAhZ6UsjXksiHC3+vhFAc40ioJsH
kLGEiXL/RRsTdFRzq3zQ9CkNNXCDer0ZbrMgQzHHVv8ASRyNfRAI+rfnugUS1EVQ1bDHk2jXRXq8
7t//t7Pb1exnulhIj4Rtv7z2x4VTv8RbS+1Vo/GEZNh9s4EiuZrpFSm/YXxcl21xUlONz+k8IFEp
U6mVyWLhGN7ymuNkCSPIvbV9V8nKvcnXEQ4q/PYJUBUcAfNhkg3NRWgqh61B0b91U+WWWj9/4S/f
FgJ9pEDK2NcFwkl4J8q7RFh/NFpsPoCtvFsRpnNuCZTbQyU2snOV5hqmow5MvFipd3qSEkJLqXHS
tFyLGtSN7K4ZKFZ2Bqj5W7gtW5Pq6uUywICJh6bt4UAlQyc5Zw1e6hTDll6N1k9wlZFIyTGdJy8z
NMBvu5dhKPnZhJ4dzvNhifClu+dJoM0WKatXbUOdN1VGOCS7/k1dzJb6ZfUwwBl7J5jqGbruOQWD
pL536SpdNgHlZQDIQgQpZ/bJKOlKn3ZCktsfAkWkqfC2+10FIVrlJLR2DFXSfv1pTjBBYNescQ7W
2dheJKN+bkcB1oCcPo+yry3IgQ2d8q+Mww3vVrKxEvZbZAYI2AyrCuobOD6uP/+HuefHoJeWS5mb
FlZgjXD3IOUazOsg2EYv9Q+y/vrzi7Wlvh7EFIWUpGqxV7cEa93mh3IlYdAj7jn0ElQDpUEtK61/
CHUNDc1WoYT58wPkBrX3bSvXS9GicrD7qakZr6iTzJm3JUIfpMBcPWOOASmxEl1tnxJbPOUPQt65
ecP9gUaBNhBVSyXE+w7sXMk5N4uUfsgu/iR0SRehTlvcrVkS3C6QYgddleq6a7KTAr4qahyJup3K
IrDOPRi5RSS3B8zbM6SmdNimTR/NprgdRQDm/tVKs+faYtMVoDl7+Bn1LPM7sP3qgYoPrZGFSoN6
O0CsFze6n7YC+QFtrV6bCX63RtesYzzI7zefUEhHigfKAsOVnmjkh3I4AuaNmGzZyYi2/UEb6z8e
WnmJlArMaj4cm6QY74fdytweTG0+kjEhtz33FPm6FDjDaErnGnYxlOMNCJxTK/ku97XyUsIE4koG
qVOrE+pXeEj0HQxIx5lYjo+3B1Savm3T/yXsvJYcR7Js+0Uwg3KIVwa1CIZWL7CU0BoO9fWzHMyu
qq5rd+aFDSDYlREk4H7EPmvX9Ymtk/HsIEaJzCQtH/jcnmXe9y/UIrAuCXQKu+rUrYS7L0oXyZCo
VKHQLnZLyFJ/3T4iD581r9Zh9mQkHE4ptE0qSuuldhnTcbF/31eaDLpDKcPmtXm31OKUz+6zL4dw
Ay+nerdDtrV0+jCgJ94t639DOLY8DkYrcCaIRwfYGE9HNerR7pZwZoZrMWxbNYw9d7Ji6ZLWKxay
KMgqbRWkQ/TSNEm7cagPMMHNPoNNCRpgt2F6woMx0eUjDDXmkS+Vq5g7fJeqpC276nT7w6bJuraF
3TxmNRpizB1vZxHjs2OYzG+lRNEaVvaxBVtMzmcnyIVUjLW8eOoIaoR+7G/hoYsSVYVmyXOQjdNP
27J9yhUdog/Iae2nTZCKSWOEEWwitjLWg53r1vAxqiBEQpKC7WlhspK9GZslBoxcrE7q0PmVpdz2
glvyEOvcGKUf2Tzncnjru+A3fiTxZQpzBpN7iXhDfc4lxr+CmcCXcApTiGcT1fpEDd1Dzg7rQv/I
MLJoVfPCabpfznL/pmAK8bNjcc9Uk4qd9LkR5hVWrn11EnAcrkyrTZYSG/aZ3pyC0Drwd7k/tUp/
B0bSvAkbmHaH4kLVKgKteDOa+tWOSTIKVVwG9/ve+3X6yMI9YoLU0huMON/0EpiHM+vOXkfqBunc
cF9juJtmAWYwaRuBFU7/rtft52AVgjrDGD3jsPUjTWco9yZidjU561YuwhyY/IeBX7GVfUHpJ3Lw
OQm/etrPT8tLDUv9TuLa0n6yQK+yHLv3AX+SZ7OOq+eJyQS1VOlNg1KxlIxjqJ6I5TYp2qdUXNpp
jA7Ljaqpu1VqYXse88fObBnWKgmNWnUf1k5MVs9jvpqaBlePzBJ3GApqG1LU6ctPGUqjc/k+UN3d
wrdicu2vLtXSqvK79LstCwDUZhKxZ3bj/u/qM+rgakyjXdY4yMZVLCEKt7omGL1WKrwQbdU+mrE3
r2+3XU+7YiW9ej2peit0n/5QGjowwkxFOljh7WctbXe+RaTjD0XxQj8M7HhsPKepqyzVechzz56O
YKG3USGr98bBWTvHdGiloJjvOsa323QS1Tax3DMBmA/qzjdwAKM5sxyFA+1Yv2KBDdoCglNFXlON
DZ9zpJVn0AgMTDYb6Lz5m2G3wzrLU+ec5hL1T1b72+XzdpIeIHYE0mPZU6sqWoeGxBhB9tGj3tTU
9v460hvL2N+2qpneKG62zgtk/QhtIC3B5SX0mw89yZqL1Bk3iqLih2fMYPwd+a3KEvNErQYdepLH
R5dH+D7J+3kdxFRn2wIvE9CXayMKhodYNYhtBuS3DojDNZ4YZJMh7cUYiv+DYYfxM9B+BUnhiYJW
/BB1o3+AyFHB7uXxA6y002YiNFez+h1pvX1vEvtA2DKt97FltJckK9oOEeB2lSMcoxBIN85oxFot
g9ph9NMPm/rFkZ9LErmcxM2XmPWfJUnzeenpD750zrQpdk5Wm5dbtDcbv/kFIN6kNQFqZLbXmjzm
tvLWsweFB175Zgmv/E6rL5Fl/Kgp5/+o5+uAsfTPgbbhKhonMOZlS6BkGG118gcwqLUdP+bqIc3d
ftq6hjWul1PZjwyCLisV1BPNhe4HZDe9LAGEMxw6M/ferLqU9y3yu9KDTTdm9VlzGudJ2MqOjk+M
qiJ7VORV595K3Ke8K2/X/QI7QiMeP0y4Ycr0x3qvtfpuMJ3itSyBCdRN8R1TI3YO+G8PMuy/9DZx
3jzdQFLfAvFrdAmdbDiMo4sGMHDdp4ZZd3zysvGHIrtrLAgvsDfx7xHxcCUULO9EPnlfDkYzUTJv
Bi8vX/RU6nhhpG+N21vvQRQSYDn2a0AUt20cop9GRaGxn8t9p04LLcGpLtYYXFE6g4b0ROvMp2oy
18Ics0s6h+21CB0V0Up7u5ziniLvAnyFidG0/RBDG4302NjZMGl3YxZab3D/j2PPOK4+ko0vtXHy
Jm9TliOCutpmo2jc4K6ZuuAgx7Q/je1IZQQACdbGYKFAhLDOdGanfsK5DTgszOW7P3rDiRWGiXt1
by+3f2jGOHJXgzhi/h49m1aGo516y/LTKszkA6sogXTzWtF5esD/z3+txvdWlcwcjEfvpxJTJPyT
8mssxC+ZY3zq5A6jOZE1fdAL/Qyiwn+IQh9Uf15QlaqmD/agf7/LnvBPAVfbnEfboSCYCvc6/3VU
Dvqfa38fhVHE7lzIP+8rg7S6WBFfimWh36vGFsZNi9DfIO+p8rp+F0b/DuEKPR6bxsWrO3mkEJit
w64tPrQe9t6u0KpHo2VmTs/Ld93jZhx7csdx+sFVeak7DHYaMb2Hg+vsbYCfjLrxx+CdHYTbQa3n
cUaM0xaOaptwuqzqfdgYK716RY/jnbwUAuU45S/LEwGWkDp34DCRWlXgTqBmYy5GkzAUEs19ValH
vg43Y24iZqR4uUno8T0qUNrtaLkWqWuzurYcJR6je1FgrDTVThdjGq7D0cuPy2ln1sc+oWXuwIZd
gyhXxXxeHNKgbZBFkA/TEcaJHR2DcRTDWs9xeJ96pInmXG5F7UfPMmN1uq3REIrvAjfqn2EZ9M9W
PX41ujOdo0j2z7otmaMcHaaq1A+R+QygFybrrh6IrsIoT3468wc18P57hQzibi5N875re3nqZW+A
8/ThCAGw2El7hmzZ6O1DngGxDIrJ5kae7GNapNoOPll27V0AoMIz2xfdRwCQISZAbBU/Wlhsnqoh
sdY9BNbvWobvux9/OsV1MEbxTF9u2oYz7mleKuxnM9f9k5Ppb7rdbwYtmo5VMBPYqhc8cI31KI1m
P4sGmwEdee3IURKn1qMmzN+NgrJA57e2LOcYhNu1dcb5D4607Xyjt3C3NNKanuqDxH1np7cBaUrS
Jpus7hgoUXqu5UWK6jpkAaWkqdve8tYKX6Q/CRym5caqcOMvj83umP31/xpQE6xnGIVLXBH1FNNL
d27Wkk4ivDh1nkR0o0uFl9RjPfpuYr0aUVumiT/wyKRFjeVCXB/DlKmjMAyh4SVl8xENjLSHwnNf
04n5rVriOmyM+Wnwpuh96OEOxaL+FCRG+zkBK6op+4lbE8gSTn9owNdnXSaeMSgXz80cPOmaPZ4b
49vSSqKUgX2YHwI5Up2l5VoGjWo1WmZxtUYow6nddmp5cbbFsl3NRcl8JRaF6wSZERgqyksd5aWh
cvu3LByvPFVPbIHThzAwkzSSdtiKlL7YmJbZUfTZGuKU++E7NAiHwnb3+uRFr0VuPwYd385cmGQM
nWXflwnMFELcN4NVexuYZXsMZg9xPg1ySj7cwPWFoKxiy6TP5KX1hvZgDOdTw41TS7KLOXnttfIa
bWU1Akl1CPHFnzVQVHqeXnky4ye2rld3qOpPkDLGpu3p7GsV0JpBhXxYaO+MyG9eKqfT1tgw6uti
yF+WeGGYgdyrs06YId1YX9+ICabf3HThtyBuHxNvMH9jXLLiOQQMWEOf08wp+OkbFVQUU37yETKq
BHv7AenUbS3IIsej1m5h7RSYI+gvu//eF7Qs6qYlB8v96lOLSTcnFyhPaibuq0ZPhhpRfJD0BrZG
T7aXN7322ExWuIPLnpw0T1KDmTDUyPDJ3Hh95+5IfLA8j6cvKBX2Oktb8xhbo3HkPoNwaLBll9An
P8LUU7joXr73/fcWd4dDOrj62ZlldjaJZ/G6QB5Q2+JilAQgjTXZWy3GcqGNHPKvmjJZNg7Wuc3H
PYk+cG//EIrO/PXfB1GEN/CQxmtNU9mkkXcXv6D2Qus+PmYi/nL4J0459eQn8P7dfVUUCBxqgAMW
0WAQA7CpaAhvQXi3H7OT7Qktsh/w+Zh201jUohC9OBvOboykvISDLnfg+OQlUteWo+VaGE7zWtfw
/ZG9b+AKrVaqyT26ren8BHFTawF/YtU9yDbDQCorH6LW6C+4xuL8oLYbA3Wn7ifDebJw1s7Fu5OU
PfK/UDx72GfBLSuHr95yrp6f4YeHK33mjZIlKkufLeDYazBKGJLD+dv2SZBvGhXoD2kJ66D1KSEw
NCdZ2CdpZKemAUw7JZX1btKiYEmAc5P01pNv5cz4qJID37i/kRHNq8Fx81Vggm4qLMO5y+B9Ucgc
/pEZtaVWbh276u+sJtvWlWx/2B0jN0YZ/BLS/uyk47+BavwlhYEwvxin9aImMIo8udYG1ToFq1Pv
jvvi++jI8c2fEZzy3MiL7bVPtuaW6E99f53m7nyIy3EG5EiZtvMgZzUOOCyr6l/wa52e0aQkK020
OfxM2znm3gQzgL70lyneLQsJBKShDIuHvTtF5nZJmblc+Un2WdtYxZRkIPBNA+TnP7EDxkQxM7Oz
5c5HLXJwJELSc8W/kmGdRsNgVavuhyqVl5au6HrQ9d99bAyPMJ7Rm4fUp1lsMFF0Uoqy6mhejsK4
2d1qF6pxsopkh5kcvZnfuIvHNEPD8sntHe2wFE6Dua2wsJqKo5uifxSoMXeY5/nQfQumDVXq6XVm
tctT0ORLmAqPzjvctvgI6PGeZEHJVlosoMpaEm+sWhNuv8uy9uzHoPnUR1n6LQ9iWv1aJFUt5FIU
A5iRmaoFiG4Kc1YDEUMj9mXtPWFyNF5wdOH2c7PqrowH+NFjLk/LUWk63b4TMw5wPR3DaF/x9L+Y
ae1BLkhdqqcFJt1i9ae8kyUd+tsQZ1dzsg+9jhV9OwTxNtcHH8OSnKGHLvJOeRwz2hFUmH+Xd0Gm
Gd/tpmBAIbCGs49/wNUfII/ffqAzt2/b9SlqJVwZa0KQqjcw4mNcgpa0Nino6WXRfDTpTl2I2NDg
tfuQ5+V36VT/OhizZp/4WnC2Jc6lEGZHvJBqc5N7DjpGLLGDVc62csE1GV+IUNGh50vHqntt1IsR
WBWUbXEKbawSPXxmd0vOMbsKiY+F73o5zSwvfA49fCpF1pzGoK4+ix7u7GpyXOw0TKbYlm/KSuwW
BNpi+TUYR2PQY8C/XEtkY6+WCpZZRN2ptnFMoSOfjo/6pDN9nHwtt0clUNqtvN4uTi3hOgkwXWoP
0dus05R0Y770XPRPie1Rl5qFdb+8BKij8ZeS3omkfxvqEOAtyH8AZUEDLGFKz01zvD2qgPCgd9A2
/5cWWAS4BQf4WQBWpbOKjFOj/Ejto8EQ9xQ7DDjdih+Ee2Plu2dtM2qB/6wXRviSch8Dx+6o+01R
9BIzn7mbVfVk+SkN7PiapdrZtbz+GkYtejbDONTtXOxLZ44fxrQCE1OW5QemR2/Ytmj3cZ1Od3mR
fSDy859nXNYw79PSbU4e+SUMBlq7qtqVwsbii6z+WFOHXf1dEarpd6/h1nUrD+H8XeGlw7vlVgjB
o/LNWISetYFAOQayvixvXjEdTbCVX9REbLaqaDqQFiD25iapjFxsLDODHqYyT1tVBtwwOde9MM+D
4w34aiuhXpQa+2bp01WadW9qyHUC1WqLTWUvnMvt8vz2ZatD0Rew7zU5rceuo5aCVmLN0lN9gU3d
5mborW/flou4J7nze2VSZ7L2tznEtXm4xGXt3t8Cqioy3NXSoEXumWx0H5eTqpGHxI32iyDCK8xi
M8pAA348RW/qeg/J3iw1972KPdCTfceCZmq3n0lawncEhfFOsFjwwebbQKTjpXBSZ523A6lgbD84
1mD/DiSzdsgffk4Z9iIWv/JL0wbm+vZbU6u+m2k3XQkrxbMxMRQhMtfY+hVCnSTTXmKPsKI0qcZr
GQGQPTrbeIirVwNzp3NFz+EuKMW7loT+kxaOr1oi7O/F0P77oC5PpY58cXbcXwW6Dhu7AMQOCgpM
/PNTG4vv5VBaH6ZIStprU/dsm1hgWr4tT0Wg7eHcwgxIW+cSZ1oG1tF0mFuw/xyF6lqsfvrv9+WD
v2ezfE2IvLYBOOKHKgbnl9VD9OoUtEksjBA+S736jPTa+pm7xqZsRsRrQXsSQQaib7DDc5Jr/RZH
G+C9oH/vgpqc00XvvCe6EPuIvtQD9Ht55wzocosELCCWc7+Iwr/qBuZxWCXjjlg5uA5N8WEtxUcT
gfY8SYYN1WlS9yjkqvqO6uT41Fq0hIN6ZJJZZLi/VMEvgP0f6sTysurSKTJgHdAWbUXl7Bd2IGM7
+d5JSZWiSAk9DPObqVEEiQCoYFv+GCeF+KxLLPOQLjRPXepU24yspgpfakO+Sq+bv82Opa3gxkXX
iQ393vVlc4fD8fytDfD3liXWHXlOI4+8/zZmUWjZhNNd9EMLnPR+yJnu6mZ6SnWZUQTQZXQSmCKs
cRIldB5t3LW8IrjHMrZ+vM2kgNN81pVAma6Af6li47ScUWTtnggDsc/RThKoY3pHgfW17730bDAL
9FRKEsYwZ+7TNulLhNHvgOb41UpjrB8W1SwgZNNrtU/LEuCMkGScLMgOGcKvE8V7hhIqI/peGMar
LrPmxZVJfeiLiXHtNEfW1UO6V/EfJjXmyVNt2uXU6mHCtcK+W8TDvdJZLUdJa5LWFKW/mdJ6C6pK
fSpKirX8IKUuSa80+xjnfrjX2sHZt04JrkMFkHo3TnfKiftk9ACrB/9FDKQBrvS089I8t9RpPD9R
qahOiSpt99KCGICPyHY5zTzJNJ2IkDs7BShIFzsuO5hPOChR05WUQaxhZmS4IJ8S2SmeLIBbJYai
696LkoOY5IHEzQHtqlubIu+px/CEnpaXzG2c2xFff7nSilzfAMC3aii4lnGq+/Y/h0j5Ebki5xjx
f0JIa/YXlx1tE8G6f5nwBsQAKSh/QnFEeNb/HFzXfnNl+ITP2vyZO2mLgUiXPxm1Pm6z3kjOs5f3
yEVqpt1VtSJnUOrkViYNc3UqEfetplr2h+WGoZJ916WZdl3unAhM764K6L9pzM0uMoM4Z4M0S4tT
1eaL3WwAzowsMqSkSBzTPTtxEhzaQXobpPPWl1U+DTGfXWdpnwCND0tFeXlx3AC0i1n4u1uVWeTh
FYLzockwZAmL8qkKI/2p9cPN8i836qzyNWw7CRM1PWBYNtfBjmn945KnW2PU7OphoM/lEHEUbatf
MF6kU52ZJfoE0lqI8dUHzoQUc7FY3xuZLzY+lWBLi/rfCeSohSkrjfwpdhgRMEe6WWjgjIOJe/0G
T2Uidur9qn6V+s61C7HTUYHv8qJr5YADfBjvugbHukU0i+sT9j4UCw9NG6oVFLFo2jN/MuVp8CQc
DDiE7BjQieuvyRzCX52BnEpiIz9SI9gYjbyykFm3orGwsCKuTAvb75GSU28IjWyMwYNgotMbVeVj
wZdynhKqAosA4K9TEqhgn0mTUWS/c85RDxa8NkftFdfOizcynjdG2BmqKFmdDX6XvHhZcbjtbUXm
fvZUKg9lzJBN56ELbmZiIK92ABdSC1tnKqv1silHYjn/kqrbJtLEufSILvUBKUDJDrCJF/mEWwb4
jJBoZNYEgEK9d3nhyzgMTVLdAztt1gVSByqR3vjAYNDBptiIsI2zFHT0Q9s6zTqPHCjeaX3fqFVc
z53pPqqHh8qY3RbDXJjXnmPt2U9/2FFM+26RnzWSAhcGxS5099tvvfzbkzt3KhFDP5I2w+W2poaZ
ZTzgOwtf2vVbMi7+mdBENMZgEILgooqZCnSNnP3N/+rt6LrcBYu6x+9qCaX9nLmIhpTgOlZlqXg8
ayYxFZYd7n2KUkeqcLfv9PzUuw5u1g2RoRlaxScNPoqYbFeIJPbg6+uLVRHf8rVBwnQbgCuTmT9k
FJQf4sggcxpS2JmksKvl4aC0QMHShKe0nNKNNA/VAL4yJZNPiMmoXPuqRscfk7EnIy5mUFO2aOF8
r925vptsTE+rtgwc2s+xrseX0jE+KAe7h9tnM8wmDEAlYaCFB3Mwx9a+gE/8oOGIhfPWf46mNhke
wswcN1OV4jxTBfdYRBYPzFDeo07ST0lWTlRLawD7VBFRbaqedIz3rWPL8oHMvL+nJNejCYO/T1Kg
Y3U9dKCS3CDdpDlelLUu86+w63mQqaVpYJtRkPfu05wHNRGqDoFzbp/7WAtOHlHnnd1PHaXx+pzl
IVFd6FK897SPbLB+iJJgWOQPy69YWXSQswH/zTEFXhMPwX4o/PBUmEZ3mNSRZrOjYH1ewUL/zw+W
t0w97uFEUNFpUEd//1SVNW//gdv75PxmlLh/LuOFeLNX4PsjsG0U9e5EzFeRDD1JHfmq3IsAnmVH
zWFPPdJfLXhoe3K2zMuGT6FeDtitqT7cPNJy9t0HMc7y/h9bKJe0ChOmtPsVhzVxTDt82L1T0/Dx
kYTlCIa0oMYmICuflwUZJrrA+HG+a6N6uzz18YCfCTN3cHX6cthj8oydnQr6s15/9ilXNau8o/Yx
hO3vUdVRbPkgsn7+afiQS4n9/9Reu6l8T4epBcdNPa2nefIuuuSbEHwhVb2yp5DRfwMtSmoJazPk
nkR7gaR9sLnXY+q1F6FOqQSQVuTzpk3ceedIvd03qmTXo55/NT351s1MjEWz92PAxufSW+15+WZp
5jZbzLhpL5s9qeZyUS8KrMqN4QICunjwqUfz2OfxJZn6kx/E+a8wH0884fmvNoBgw5d206OhcV03
boQ8Oh1QgDf1GyOPDFVT/nmr88fl9x4rZmv7JkcoEj4tX5yHBeN1mINHurjgbOkOHpNKFGvTZ4Po
JiqTUSxyTIHwxDY6REyqTpzxqBGo5SctiapnzaYyWKgee5FmCh+BCqu4pMyIrFuXca/lX9YTStQe
fTAN+5M3ayJ6TpMnqqy/MA0uibOpGQcZCTKxWXIJvUK+1INxMObKeORxfxkZtDoy4EMGpdSRVR3F
R28gyFgWljhzHoceotttZTdMBkCabDAPjtKboUetd0nPX/UcSN98j8zYuXiIvzAn4ndlXgDGRRRv
fDvV9yFqhudSjL+XqFOFmHmH3BwNTb+b6NBgrYQ/zbLzRppMTnOLwJh2Cx7i8Qha1sMWN7Kzw7KH
LWcO+5c0wXK7QQ8n0p3CtRAEiqmXwr400t9eRucZbdnK15RJb+Dd23UOjoShobXwCRu9To/vrYF+
czSK/IfjbZnhar/H1Ilubxhz5hjjmsbz//uGxoppaI/24V9v0gzMWbPu//9f+c8blt+jtXKo6150
It1OzgOV4lWtN9rnaJsDkpJIyb31+dmWqD3V9cQxQIJbhXVgtNZ+l4yKL+93E7ozbZ2VO5rC3d1Y
msZmghX9OM7Zbrkj43hu/2x8JQ2XAdkbqaPKE0eszRnTrD9nHcMQD7HEGYfRiD3IMU52HBN2B152
pjC7fO2awMxQ08LwdjrrdMyEJxn6HHPQ/gjAGtXfGM3mPipci1kJm6K31Z8nI4RkqII7sAvTrqjy
P6d55jMCzCTTFAfuygn1GI2KB+nMGftP3fPfYxmNvxh3uKsDSqUrxjjXaU0wFU/jlyU169S6JhQw
wSZZG6V3mbw4IBtGF1qI3H/vdXGpatH8NKT7rmeJ/4qjfYvbKI0Wk4fxmmL/cJcK9DZjBv+9Hufm
rpZe8SRw8dkWo5ueI4SKpyho2x0fhniQaXpuihIN09JbaPjs3fnLiPp94Hd4ZBES3HI+1+F5dov2
rGM0K3BbeLPkWB3rpCzXZMHtfTeTZC0tJau2gkeyl/CEXivdSNWLBEUWwsXfz7YB1rBwx4u0+A+l
PnNtRRwnuH+0OVr+LHpbjkj1wz9HZNxE/1BeG7J3bUbGGyHxnZdEdx6wWTLt9qfZI8FlwLp4Yxzv
bp6qL32ZPURx3V/005ho5SZTvWYmTnZ1qzFQV3sPy0vre+slfvBALVxzYz6GYwFqbqQ6t+wvrjbA
CC287/pk5GRY6qcOyYIm0OF386X2U+t2r8yUUbVOs9/jOdhMGrcJCVJ7jL08u9pj792liay+5d24
dlSXIyDgW7l2or+EjBtvHXREuReWOPGhrEVTwl+SaT0YItLZbV6nVK+VaquDVXBYTgXdwDtNWvMu
H6vnLk7zH4zzYQhFwLGevJD8u5niYyBcuHTqhnWcKj7O0vpzKtwaeZUaDo517ZuWpOkjpm/tUZsa
+lcloTM+LCYjBJGDILa8LFvHXGrBMUmY8FtW7rKlR5oK2ODqH4h884dH++6yZF1BPX+WsGzpcz3K
PDAu9jQVaKWInSodVxlUrMxDF7M4VCRZDO7AgtBHKrO3XypAbJKOVEaX/7SeR/0p/u/TrKTAqJXt
JsT/5qsIETxoyYxNynJU+hd2of6RDme9zsOgvwo/MfaDwPG7K0wKtaouZqMgSGotekjNSqNWMH/4
s9neYv1SJM4dTxpiYWYFrN7d/O9jC4b733NpDNyCzXc8mAH8D2Iz+1/cvMZ3UeLavnPQLCcHIML8
8VrvMOzTakrQepGkpEIC5xGl0I2HBvoIZc3VotrNhjS9Nw0kT5UKXrP3RRxuYZ6q6g3JJg6z9t61
8A1l/gNgEr7Az8WMhjOb2uD7HHlsNEQypf7ko4o54be29mZmFOe0KB6WF10fmq1dd2+hRcvJHf3h
R149MGTh3GRV3oTn8piVwcEUjX/tu71HZnStLNO/LldCf4QNMGBc1VfuQx3O90urN6QHsIqrIry6
HiY2Ja5gd3FvM+cdDNhS/9Ub56azz9DTTsnkZx8UDCn2BxRWliOMw7aG0c0PRsqI5Ux0dqQelF0z
ARIz8K9BEodUiDBUsk2+cOb5Ezm/5n7XPXZ+XoMtKt8mhz6s4hauyibs51XrAojt2Jx2klHXi6Nn
AGkaPJPTwEjntzZvKpxH8uBcxMm5UKO8KS01qqx2fIYJcib2RRslTfvq5ugPiOV1Z7wsY6GIJf37
uZ/elrM8gpHE4rBGbSrf5rI9RdKNvo+aw+R85c/3cS8xpJzFWTC2cXYog5+1yJiYJFDn2DzhC6IC
WRKJ+l4rp3xbmF59nfyXqa5tuvxxiikvu2Hkt9+lbUSPjq7FD2HHMIo5a6gS45jhuN4AD1ErvyMT
QEdb5OGuz+zwiTufpTVyw12E6HgfM06Yjj1fu2b81vBVenH14SWQGMwF1Ov2TqS374xgbeeha7/Z
rUbq54v5xHxZhSaOXU8Lmm82aCEaM5lxtebwRzznF73z+/MYFsM5M+rxwBzdXp+H4ZwnWQjlEMN2
uVreI0n3hNV+1jFEgCkuX93GHo5xyk0c2D300mUZ+9+fTue/B6B5OF1IR0KgmtJd2zEMNVH+j6FR
o2/diunX4ugEQ3lm640ZTcRNwerah9sg121SrxwN97QocH0lw82EzPlyrXORhfVmWgbEZSbFCqtC
fX2becijamJH6iBxlWJj5PRuHDUiMqYWb2HmYTvmFrrXrh4JKWjM9A11w6WftZx26jSyI3CFmmg2
eu1BAGSxf1qOQiOPn9q4IP41oocKbdtt2swzxvQBMQ+25hnY+6Afgm3DpNmdjCsMDLwQGYiD7ZGZ
Cv9cjci7EOP/DCzNf87cSu7zOsdrcrBt7AaRMnRYxN1HashiSbucItH486bh/1gllX3If412+b6J
y4+atBQC/pSv+Gv/+B4qz2lndlr/NOptsUmVtIZtzjpauQ42WpUHl2tuB3DIPbSZTP8xttAp35hU
Z5bXKgV9IyFejNoDYeQybHQCIWacs8bSz6PAlcYzb1eqzv2QQSuPy5dSIwgIZ0awuyHTNhPOZ1sP
RcqhivVuZQx03Ou67J6mqh1Qdodkdrld7IlbDeH8H4NuvsKq/HPMjc/CFwa2KJbjMMfs/WvDQL8s
ZGW5wYl8/BHnHWetexUzDUq5brjzOq6N7jXINftSEnKvluujWTl4nkzdIS+xd/YXupSg6a1nYt63
CBu2fpTPXyPV00azqw+3Qcjv4lK5WkgQXizGazK58RZk13htgwgOtboW5gbETQ9mo+u2r4Vl7iaW
kGcvyP0nNWLayqp6N7zMOc26iTCrSFGMLuPQaV52J021sKLZRN7XaceiyYsL5qOIdb3fyx6wMACa
BJkSMoJkVxQiZGjWSe7FFGN4lEYPy6Xlxe4w/mN6SlW8eNvysrwlizE3SObyvFzSK31loTO+EG0N
FJrc8StNMfbuki69SnyRrigUiaAGLql4KqDdkJZ58a63Ytp2YXjWG+HcLQOYy4utbqrEzElfR/2A
TiA7cPaVWrarM134C3SNfQ5m30SFkOrwvAeLrbhutIuG/Ox/X7BM778ZF8CXuDd0AIWGGoE0jH9D
1fp47NOGnsQ5DDAmXHSpSR78FqL0UGFQSyzoDG8wbXx3ayHPCcqMFdGR/U6FhVCQoWp8hNpnzwRX
sRwNYFCwmoQljsfcM3O8f67//Y6/j9ACVA4iwGVaqGQ85FymTJ4wNrJJbTk8Nn8d2bP951ooqm+V
lczHURXP5m6wjlRiiEj1rvyc7Rmfjbk3Lp7rVLtEHYn6ZRn9c7JHFO7Bp5l1p6UEmWQtbpp+/jVP
9sSsMFRkpSMAzUDw7tLBb2slMLCw4LtpPdDdQk9XwWgfBGsxyPQ976bqEDg9i8wCdigRWK6p/ZQ7
lPfWZWaIaFcGnnkpzZSQXNcYswqeMCDS8f7obP2cWlV9wt9+O1TF+D+EndeS28YWRb8IVWhkvDLn
iRqFF9RYkpFzxtff1U3ZsnWr5IfLS1LBIxLo7nPO3msjkEumz/2cbke7LG+zTk79jGpqb/V+vFVi
lQW53z5DSrWmjyxdjTbJlU2TvvRGTK0x5+6qTeeP2lhND7XtLRgm6k9KmUbvjbjyYdQ4PZViIxif
sKcvZFrnudiRsRc/D62BEyvUQVPIDUDX4M1j1kBj5z4bC4mt5Tzg6aYz4xD8tf1hosqNDNEq2m/b
iMgg0GpCh+LSfC4NfV8ConnkA2hAuJc/npWt4CujfmnwNwFAo/MS6toIOcG4THJFNBoxbCq5QKqH
eLLfU9YXoHhdv/XxV+75iWtoF7Sj0ATMN9thHNr0/JPbElNZF8fi0lGDl5sAaI4GI2WOi4S7l1nf
wW+15GD5ZcrKm5GYIJeUhX/9xpsme8e+UZyiqdfWRp6aH+W0CEmMPh79iqi0NJ6aYzQ5yQkLc7Sy
JWHP4A6hnKi8tUjrEoU/MI+6i4lxzMVnjIrE1xoJPWX8Gq/LMCxP7PhMHnua+RB8lArFq0R11bWM
770O4dDq9nvWig+qM+VQPa5NIC5Hx9WqzzHi250qgLUhnV9+eVYgPUJ+ql/4/B8V96DnCzi1RvGu
LTjEEvgvK0/ExdaT5w6OokSHeK61DoSNgklrm/mwuMabaQbPaVfaeI9gPfC32oc64sOcwidRLJ+L
iMGtUtJCsyLvR9PKw0Klfko42A/z2F7jgchVt/uqlsTKcN+oi4bnXjlZCzprB8ddKUySPxX5mYxJ
1BpFeQ7j4iqCsP3Q2/kHI5zzr36Tofah4JY/ful04VX95DW1486Y8SWhHhQX9ZD8/cwZd2XqaJf7
v2qxHUoU+YBKYdkjIPnu5KTQNpZOQAdu4Wmla115vT8NK86LDltAhLlmExl62B8zms6+TnBI2tGJ
lSW1WRpXI42OavyhCIIOFtCa4bKquKM8tg9IyADL59YjqcHe8+8Xbuvf6zZ4Eofaz2OpdGAUceL8
hbzUuVWbWoFp78vOpUfaSuVkO2dEfi/x13CrlJ9MS5KNRdTktW2t/hroLbB/zZ8SujedZl7ViC3q
ym/WHM0Hp3IyMOD0hsENeMOlqDl7aqFZPatnBdbLZ862aGzls0Kna6V4lW7DQTU2CkLnlwHIoZl8
j4x82uhorp7MbD51okLEao/5scHH/Sl3qjOe6+CZvHvtsWTFWaIq/tTOob+PYXtse6Tpn2Jp7sqk
LPn3H5z3b/SuZBTpwsea4xiG7ziG4tH/42jYkTOYCHIvmXTLXaOITDhhfH4fRMXQBqbMIwe+/oNf
Vi9M9POHpo99CdBE0ppHayPTCTSxx/EaOawb6lnjjx1Mvik5Tf0n2kXNq1pHvZCBrFbv80TDJLcg
ynbDdMEBm33SF/x9+WKXzPpztI/GeJU7itpaUmc2t1x8OCSV3xQ3EoDsoX1RK4WecONZbfTAUMk5
JkM/7a22rJ9DABzsV9bytYWDXDBJWDs4bzeEcJK+qLasxXmoLD99Ha1uQcUdEOU12/5TyTGrY816
dejJ4Hytv/ZRY6wpk5Fp2HPAbWajw9WqUENtSHu7slLQ7gmL9VDG3mphUnlkjFjsEoO2nOqUxpkg
oMhpCLUQbndya2TbCt6pTV7znNBGJakzf0WD0v4Hg8r792lXfr2GTY/Esk1XeIYhfjn5i0Ho7KFh
useGWV/yYp4uLuq++zOmec1pti2kTX+9VRkEfTRJmK/TMGw4AqNXUp8XB44/Mw81sBN8iyQ9y+7N
8DBiC1ipl2jeh2NjDe+OVTLUwch0HVaNP7vXTj6odxc8unuDEdZq7FxcJN8C30kf1CFVKfltumRx
ZR9bjCqnGcG9vlZP86oUzAQCKO26ccmWyXwvAxfR++J/C1Lq8TnL5tfIjc2dJ/EFtV9oNz9ju+41
zYGmZW0xWPrflmj+5ho1EVJ9smwychPPBGxP+7bIntHpOOdUPjRW2oBxqKxxXUW0xtw0mw8gbMTq
59zXa/zp/p7ePUaV3r4XFdKncvSiT3HA2KRDg/cSLQi+BSPDh7iEZMkQoTmzDVunZS79/e9vZIUJ
/VnXqG/apcpzLZkGScNLXgn/uJGT3A9tV0A9FUav7ZWJ3B4KCnt5FM+FM9MUlDi/UjQbPUlcTqu8
1JYaADAIvW3ZmdVj1b76cs5X5/10vCsbrMl2qXFx/QwTfVKpiwg094zRNNjN9KE+VE58t5x2JIgn
sslsIct58EsTdHg8t29ZXMGjDXFK6waZIKrx7IThiS1cQu6UFUY9JKPzqVjgWuVJ32/qnu7q6DHu
x18+34AMVET96fpVywsu23JOr7pD05pjCs0So6NBj+15JXSknvRdfUDiRTOc8+VrXIz+nyIdH2fD
zN9LI2S4iFD/rayYwxdpNT5BZyX2MGmHq9kg33DTLv4P3qf7/3ei6YLN8H3TcnzX+nWhRc2qGbBI
0n1ZCWNTy7N0mYjymPTueyIVmOpBvY/XXZvePA+FoDRl9RMzlgn9LNJjFhyMTwx7II2o+xIJJgh8
U/voh2AxQx1iDSHrIOR4f6m8W+yn6cmNGnGr6Vze3NTQb3ldwmVIQ3LC5C+o99SvEkpsXLP5Gd+R
fnT16rUNpWjTgjswogO/ucYk1WLlyR6N4LmsjW+F8KI/TMfD3Q7L5KlPxOtYzMWWZvUJZc2PNqjq
hY4IY4PKNV5xBpEz7S/eTnWybXEerZ6kr2by9kqcZLm2hmyfPF31MrHs+ajPuN1w8B3VOKTqkf/V
WlLc6taobk3admv66PN/3FTm/1OLheGr7gndAp0pjzx3/OOu6uvGzPFKmSetFNZ2pJe1seYPblsl
mPAHLH3C+TOTnNVG4gWsLLsZpp+do9ksvsyiPSZxNAOPoDFVLW3yhD+Vqfez7T67iHFtUI/agQmn
YKTjL68iFVeKrz/dtoZwQtcI7J8DKsI2/XbLRJLEeWvrtIRtFVH5ibFWsiP0tz6lTfpWtB7hZbLs
8ExMlkxnCLmaG5iZkQFs24FYpEmF6jQRlZU43XWp88cw7YOvE08SP/DVE3aKvoqCzyLtxDq2GT5W
fYJDa66Yn2OnGdZ+2hPhRIjteh5HNOBI5zbS6A9uNyMsycCC10xtifASWre6YBlJbxi/eq98mO0K
mK2kOPhUyqIfXoeovnU6gJfZwSvVehmxruHwoNpGqWXscqQU6K9wVClbm5EswBsExkPJ2prMCf+l
6dprdXaDhEiOwrD0ZyEZGnNQYI8y++7Uq9qQrR0jpJdr66gz3JfSamRSWCOsZj8JqoeVlzNsUdSK
JXAZVad+t6OCDW7qWZgigCpdg3Q500ejyjHn6EA8euxqEnDtPPmY2O6F6gyPkbQkzeJDmaLrnkIT
jk4LVMqyq25vditFNkLGerGcknSlGL1Q4Gj6CcaYwFaxNI840NNNq7Utfpn2W7cwHA9F2R7GEESy
Q6QOT/xGq15Gw/LXvPCq2v2Ii5mcn3/8FnqmA7rpnlGp+gJxoBeP41KZ/Dx8tbmN62aDYa+DhPa1
nrr3psU+5kY2hV6WvMTd6K4EeJvbGAzp40Ije9XPFtVSiRmOHox+mDK0SMpOlDOcPbgL85a7vzlI
aSCEo3O0C2YcudU7nIgQRxkthyQIPpu7YN0OESxmXnBTflnBrObiUcwKtylvyg6Th0Q0SNlPG4Tf
57h5bNwBGxG7wVHEOpPAJkZjoDHsIa98V0P6viNC1XABNVC7qrSF6E55f5axQ4xcVwCPrmCHDYFN
zggDs3tzN8ca9cCecFCVoh6jGU20Aic2FvOFg7svNPvZ1rPwWdObWy/MbN1A2D8qJq4rKuKR6OvX
kYuMGFT1JtY998tULBCzkMom/bNaB4ohIv2oWQhhs/JvgvlvuxFydHS36yP2QJcHoXJng2zaYuO2
XwJjzOE+lOca1PxuZm9Zq8myH5Q9Ifeut7bLqL6MwVwfcGbXl0hASoMVuksl+y10kmDl1k6z6xQf
jq3RP4zC4JvSUU/2pI7QbihyWK04fOZtEw3htTYcOgRtOV3uYxI91IZnES3iQDNgBgCFyYw97eMg
iQUYeGcM7HxO0ffAdMQhmSKbTwOXGSc9Y1fjs6ZrilbOGacvmV0vpwitEyyFwH81QcfG7JzHFuTC
NpnQb9QoqQ5oPrtzpJegTkLfXCczip9CHj8GsQzr2m+JbSzK70rUoGHXv8pXlRFilJ8Hcx/H6QWO
n/st6tNXqx20NwfKyaiFyHgjzIfqxxUVZopkFs5VLxF2t1wP4HyQSYqcUBDJffH/fsim6WNbmxbt
TBdIr5UUV32oRoR8mELHhSt0QSJzUH/vMLd/sDNZDxXA5nzyuiO0mvJWBS4Dp4bPGKPbV88H9NbT
cPwPorxt/EpXpBbWCZ9wdd21DcmW//eu1SEfaZemYhIfY2PooxEvwbKsywibvdlE+jpLzU+BJ4Kt
kG6r0kzdVe81+XnSEgwtSrNuQJE/VShqb1OJkHrIxDX1Rfre5NAmZStCmCCyUgudu9wHLadmUN2C
MfnJ3lDPur54M+EFR0pC6fvZtLPlsc+UD7pvIrQ253wrPA3L4ZD0V5g2EQLo7qxU8DPDwB3167gt
hokWx0KS4BS1Zw/B0dvCNFyfYqRNjSgPCcTUHcsyuUJjj06sjekqwrITF7OIWLrBdhu2QUJSPyGW
VxylfJjxqTa0s9qof/CC4VQKDYNPORjPP5+Fmb/3GhdsVOUH5zRYgjMYK4ig6nWBzlb925aMz+Ov
yW89ZuUh4jBLRch76iykZKBzTAvfrmFqJ4a/1cPY3bdjQWIetdQXaF7pqq1uycLVpQYzoRd3eJIi
LGqYVl7qfKv+vtTDN8HM56j+i0FpJafBg94mcYOQuE4w+jiA+Vm8cbxyObA0+LsBPfmxI6Pkova4
2VmW/RIW5N72jUcUx5Lc1C+kIquKTSBZypw1+5V6s/Rn86DgS3EK9yvUWvL+Qju4LS0XhJqSIFte
aA1nh0l4+iYZE8oQKSbT+Qo2kXwZtc6tzhJCmWRntUkF0WN6YQMsrqunsk0fVVcUgQgx3+5VdbTV
qWWQve2pNggaZLyyVa0C9QtomJMgcaGh0oWmlzd3RfqFkp8cDbPK9gpwxNvL7FFxD+RVYf0HxlCN
xVOW003OG2346pOFmZPdqPXDQx3oSEdinGi9mzzjcquOakqRAztbe3qvbY25t24BXAdn1Mleky41
9dDaU7hSnfWQ/IQ7VrV2Z2PXGYIrirjyQhsovu32eYm4gKEwfa2jvn02m9TYWgF8lSyZfCbKpLlY
IUTSMR3QMYY0ZURjnwPLr07KCujmsw8KTRv3faRPj3NDk4Zys93XHWwcJOXtPE8n3bcnAqWcVSLH
zp5GrGVoOtaL3jvhxgq14iNMQPRKdqmt9W7BrqQV6U0DTt3qDPvHcq/1dbSmg2xe7Mqw3qheVqU7
/gHzPb1asHdP9x0cFQsJWtCHVmA0jaPadzXd7o/340UE8F6eifAGrN1szr7YfvQUdUzek6my6bfQ
DAGKQyZJ7Z681LFe7Vy7qC+0HmexWcxof/+b7ri9iqV5pUyi6pCnDn6NoZP2aRjFoQZQCc0nOHfe
yP4VFEN7vP+YwkC1b6jttu30molY3uxaudVNw0BUnRWQsimxQeHgsvf6xCjL03RdafbOt5t5q2QH
kIqdnStfsgAfKNv8K2SP6BxA49oo6lPBSBfLClHhhhzzpvjOy9arPpezTlJnGnxn3DvLkzfvGz4p
rUNeIymyHHwiM/nCU3boJlpFVU0gqzoBIfrvtkbnIfA5qUZmQBNuw9YVrUPOSpsshBuOf5mxqeKT
DSBINxTrZ/Uhwhr9ELeIyhVm1ZbQKOXhNQgUWKcAyFewOr6o/1AtV/uwJIGcNgyYAppjEhughuZF
Gr9qyJGIGWl36nerI1pRIbTSpFs69LyD9Xc9L8jdak3jElvG9o4d49haPPfRCZOR/hm2NknERQUw
iTbMtrHBVs816hQ+gv5BHTSTJEZyP/GlH9WyM2N32XHkINQMkNpe2CPhpTixSRH152mV9v68uv8k
dMNw2k1Bux+rPD95w1zeetshta5h/oXcmBA3t38Kojq+S1DmTvjXUdS7UU9ee7+Ir+p4aIAf3uc6
gY5yxVM/hFuYydbicFLjnH/KRT9usNfqu3TOhnPmFv3K6np9NzRVfoijgMsqG8atwfR127X+eGmN
3roU7LLbahKQVhDe8GC8lm3v/wEn8rXEk/NS2El4WsKQ4GBPP4Wys2qYfbimhkiPmRiiSwb9Zo3a
3vwopmXaTiNrRium97syvMm4cDAt/Xzog0SKD+pbvnj46ufkg8Ep748pZNBnQLJzgRWvWs0yNgBR
wn0rN01P7Z8DRd7WU4bN0M/2lam7mx/+bqeOt5MOcKzMdf1c2+mfCgSEqp9qrvLmx3T87luV9ocR
eSyeTWM+dHgbZOsvaUJ592Thqqia890DV1CkIQ1xLmqDK5U5mO+bRUfJ3Wlk+5ukERsmV9D5zBhg
hvZJHVB8M+Rmajr7XFKCenHavNZeaR+QpdQr7NpvLWkZVoQstcoI9ROucVJHE/cy+oN34UwxnfxR
P82UQSvfy3ZlZhPEGqcOwT8aXgE6mZX+Af0yBBqCtmjjjh81ysm950zIusapQeBmH0Yfe2Zjde4G
Q9y9O+xEZXk2Gp2c9ZqWNzhF/Bcx+v+ZOIBTzl21pv8APxx39MaSN6e+oOtcorY4dZY3rFhS/6vn
z0TkVw0E/WAfwSzqHIi/usrj+0dXY4TFBIUcIvO96T/hjr1ooL5oLAJyjzp/o6XC2kXzrCFLZJdQ
X2wkxKWxW0B+zhJuBr9K980cVFtbYrprP/7xUrUe6X/gc1EzYD30lhVE8vnuJs8Y4RxQM60Hd4qf
6qQgVTdZUF0PMXw2FGNV+Q4RlMjTwDEeWk3zcM1K0FoZzs/51NmrMgvTI6A+/bWNwldFp1mcgNjD
vpweluB11hiTKFQg2xXjOp/72cnrz5oZp+deTpmb3CFEtQri9WT1nPG1BrMxspwU2SVBnNKtw5dE
f4RWxG7m3lkv9L8OfoIZT+1voIDrU552f4ahUT8E8Kt72+1fGg/hYSpKd69eDnM8XzhafLm/YjN6
MaP5rUcqvcrGqNxbSw7lO68wlsDe3TvyZUJT8NDYebBWvwr2lEhHieKtRlTZENulHc10jzUl+j5q
QtKz9RSLkekwo6Kfdxd79n43Xkoush9Goc484EuY79d9NcZUxfZU7vKIq9DJtXuLyqt764qD4iGm
Tt7fJ+JC4OsTGJVJMcKxxzELZgFOPYgmJ1czjv/RxZbc959dbKm/EIZFxgDByPy/8+uV2UMOYgun
gi4JCimq7lMxdphZp0WPdpzqyWNSr4uWdCut16djHHrjxem7ty6P+nMak1GhLsAwttA11AGSSNkL
olDv7y+Ftyf9QHwxY4CyAT/Qow4l5TL1kH48tMTvdu/v0sRqPgZjoe21JKhh247xQWghAmzNI1hk
YnlhpUwQf8mZvWeHw6P1CAUKFI5jh3BFCv0ZY2zxKS+zfpNErnmDuWsfk4YKs4ewNxiW/qQNeQ5Q
I9HeM6NmRxiD7yl/MKoCgNuzIOtEe1GLvNdUzqX2YJw4El9sdkO0W6K82ftl+x/6KOOX6Fz5FSC3
gFyue4avG7oqLv+xOCSVKMqu0cLLbPHjZcnI0cpF95/O+gjUAPEsqE4Q30jYNY9LNxXoINXUAGhn
d6ot/bt6lcrAqjCr8N0zSlTfAhPmo1emxVPDzOqUQD2hXRdscCKBIvFTNJQ0OwOrfK80Rk891Jl+
Ni8aFqF35vbmyhrc/pWhBloLSA6X2IOmJipzW9VG/Lnzs50qTBef4R+utgmCeu+eQlMgyMhbpHVi
Rnsv9UZKYaPkbFKGuI3j7sRs1FslXc1vDqZYWzXdKA6RWRc3ryK5WbYbtTH0dlDtdPo3+F4WNF65
WUdPRdgf8PhOTxzujZWuQAz3lTXK13ya2a4ye+uDW7bvSvqbLMZ+LIJsZXiGtqvtpLa2FQrVcwDI
P4tt/xlz67AVbpyto37MJCCbdlIfz580u5vAXFpPgKR2qooyEY0h8raeVPM3ZxnJcqJlmx6zIMNq
Vwd9xsJVb1FVRH8chRmDV1WQjjlxvYMChlSK0KGNLNlulEijDuyudLoNLWL2rG27lSsLy7qYzX1Y
O0jGixpnmmS2qEN44/XHCfM/mIAp3XPp4iide2LfSKJ6dmjYrTpYcKsfglujSPb4Y729V3jhscYr
+Di7FmTwkVH7gtLr0ZvOIw75b9MYEUosf0PqPSeCM/ZqSAPyg8uSYUjsP2d8U+ef/Ao/opBeWr87
VEIPN4vLNh7kw861uMBsxzxaRZm++21L1DnHkOfGKQ4xSV5bfAXWIYvs7qXCmLfqLYkTkoB0yeEH
4letJ11rnnr6CHvoEstRhIt2M4um3vRD/OiAkViPeNYqP55vgfRsqqFoMUMKaptCv+omamQMLf3D
z2cew18fd0xbcB4YXL19TsegPw59Y+2wpa1Gp9n2c+HtlfQmNEMIeOkM31IMHzwgx7aZvdqNdVLq
fq2Nmr2gkbAVwD6rvNgRYZKdWu7yDyBfKrjrBb40awB9b/vVGkQlvvXI3gVtVl7Vw6DpxIE7jQHL
4a/31DOr6esz6QpHgbLlmnjwQ7sCTaKuNFO/3wFUkMzPHUDOMU2P1cczXRr3cnD9795VU+LuNkqR
7CFopbdehpX4DeoWMJDTj4SiRI+/hIVp3RvpjV99ZZCgihrVia7zysRRCFvP7NLPMWXYFYnAeAos
7ieNs/UG2wKxLaIkTpml7IlJBTkofGyjjjRjwvz/MWVlhfOCmo2ZU/Wx6qYvI2fAB3sU5JtWADrj
mJrehw/PMSfsjuqlesCCvxrKfHh086xbl5gWtj/BgDNhadd96Y1nr0vjm0LdLaJmIEi1sNPsPnse
EUFIYLSxDyc3+0A65BtwxWKlGW7+UMcLISBLj16DzsNHI2sKrtayvQdNqMiJ2tQfsSSheP47gCLB
Z7cuuqzfF63vPDp4tBWeQdl2GCF9iYsyP+AO8MUOJ9q6Ber3nNbOOyqO4qaur8o0330mK4BO7U/6
H/CYrHe/IRQSLfxENxcKhw+t+/cXg/1vd4frszuZtu7YnFIt2pn+L+O3sKmtAgh6fzJ3ldu9JJqA
FNl69tmW6r5+GeA+NPY28Tt22bvrXL7GmUnv2nRu4Muk46h3t0Yyeg9pm+4a0Xpnn9hpQUJHC0+z
+CMqo/K1mCYmdnhZJQJ2qvTpq2s4FgYgCpkOCSJBPeah06vhBSEbTkh5Zm05hMxR/kUnKAOXToFR
SjeNl8lMnzUn0D44Q3tXagVdyvU0eiVJITpUSqWKAso6r4dUE0d78lZjY1JWynY/hCtvh5ZU36iX
WQWmof74+09WfXL/uM34ZB0Ptwx5ay6iKdv85TazF7MimHQwTvfaLpUHk5oN5yM2n09+GWrfW5/c
yMQgn0QFYaWVhIq6Lilss0MAzl/PLJo4gKQ/VqpzVmdmuvH0IeNa/tMbmuykkMM9koBVRF8Zsp1Y
4zsk1TAc9R/PIt4D+pCi9CsdMMETbZHILuOtt5T6FxtgrRpQZREwlrDGpNENmXtmbgfCwsNU7Qi9
AAi6INEEwDLZJnYKCw68fEDij3zYCGEJm364yRLCGsJRpo852WvuFNNFSc/NadavjDyuSo1OoihF
bZw91toCAReq2HkKo+qiyuQFHOG6md30qYK0e6DrFB1aO+kOJSqLjYogUw/VkP0JyQmLpdbCDSaO
6qBaiVMHkJd//FujleElyugDVFXX7/RwICSkS1Gh2p12dtPqTZ/KcZv7rfmWp4w17KJmdfBHsCGp
v7KZlxPhxKKEfja49A1WzQ6K3vvvrxTzl3uQBZlbj7ET9gGbafivwhIjFJph60W2N5dbRhjTl2UA
xuQnzXhLlKkn02nD+v5SPmol/n5rsqor6XTRGVKpucvLqX5pfRgFi9OaW7MWtCVdBxdVrhePukYk
q+WHV6OUZLg2NkqQrb3V7jRSpH8wBDht7Cqd+VornPjSeTT2LHpEGzVq6VyouA0ivpPCw8xdco79
z7//DITxb/WG5xAKxkjbslzLYqjC6fTfu1IQWtT1OCg5XMXBeuZA2oM+ITwu8I8dLgOI75XxZZle
lrC0dqJLMr5sTPtGDV68GkLxeWLs4qa5/xY0HQogbIIbZ+zF50QO/Oc4Y4oaANuf7R6xdr2icg9u
UzpN/gZPF1a/fCkP8xTcsMB0B80xg7ORR9p5tPsF/Y0F2IkjxkrVI6VbZ4+zp92ph2qUHg8ke0xQ
UPej1jzGo+7estlztvGCfwvyWby/987MCoiUk4bL1qgm62CP+MbT8HvhZeKjV7U2LQvSA7Ss3Sk1
nrBLfV8PtoehXdojQ/0JPzHT+RgmQ13X4vHekUoSEEtD2JibCqHtKW21qy/lCNgju9WY4gTVPaba
A7rjF9fQ5LUeZ+gI7PRNBMWTkSXlhbufBFi7zDctIX0PNujqY2v3yaGcvPhpzvMv92QYtSeKpf+k
Lo9SLO3Bi8Edq5d4e2s0qT1fYRZ97CuxwUfZfcgyx7o2V8K7l2S8YsvadrIJoDoBI6Dy072V8QO8
gNlv1YRF0W56B0sIIwfSqPO9Wkha3eifpvp2X0cSrcVpmy4HyCSELWsuxSbwptFqnKNeV7j6IuBG
/3Gx6v+v6USOhhJMOAYC0f8rot0AEuzYR/U+ssZ5O0h/z2QyprJoRaihUtIE+ioD5rSyojRGTdTh
dAlGY6ZHyICVoKtl03gLsEArXN9DmnTPGg+2s0xE9mjjtW2kilPS/yeZO7TEUfdclgUMDflMZRGp
GOCigxVDV8K9jTFUWYnaIJOneaixet9TEsz6q91Gn5SckyT6K5FYxIHGMLJVg9lKOJIlLdzsn4co
3y/HTdPVshDQivtBnXNEtW8r2SEIAfQrhCCW2dBk/E9tpPs3Sir2fHuihaiFHPIX37/CU7RWS0f7
Z5n8mTMGUo5CPszFFa/Ne1LXO7duKxquNS1OFZ80xT2zaqnfynvUDqbnhDu97aOtLTKxvh/BjBkq
nNTTmlrZr+0gWLdmUkSrMgnW9D6NDWW9hf4rWC8eyquVj08BrASjpwj2xc1PPWIHvJeESc4r1K50
U6PAuwVJ456WHFlpYqG7BLEdbxSGRgkTue/y7e8vpV/UwfQC0M4wRaQVI5uF1q/yUTgAS01sgwv0
MfBQqXYSquN0YP5dtEQFId6IKW5mQ+xTR4m8QRI2f0mj8EMcB/kLY5Lw0vz9PlqJD7qZxMfKyFF2
Lq714te0/0x/yE+LDPuhqT4drJyxIHXHC3RUQGptth4W39vdG8Ip9cyFedhhsNgHq2zJnwfWlZU9
z8nn0UoahlxB/WpO3VG9asFg3N/Hf2c+2VaA2iUu3gZmlMcRvXK0lS8LX8v3RjDhGvXNR40697Eu
yUvwo5RkZfleKh9qDRGc4PKq8FsFq2EBiF/pNC6roJw3c0omdJgwEIzIICZgSbEsGfj79R4Gr/vH
WIir5RTLN09MvzxZ+uX+juCJa7buCnaBtmGDaA6UF+VFs7rmoIHB/I8jtnD+vxlsOHSDDSE3N/73
iyHOHCOrnfLAOmnePB4Zp1vnDP3vJImrsTeV65y24E7NyxcN/qhHqur9JYNd7RTOFbUJMbtJ1zJV
oNfGi7zBtJC/GUiYrig6qNv7ec10/5NrEbXDBhiInRd5u8nq6mczLUlzzfUnw2zyl76Mjlo6pa+i
Lk8aF+WB64P9gejlTcBy+QHZPhLlIhi/+qNP2ogTv4Dyg4tleMthyRKcfRYw16XCaWfbEdqzohUv
pnw2aYWsfAEJ1KPzVslsM0aBp5Z592d8d9LiRIKObAmTEuUf/cLctbJf3MuHQA8+zoGGtr0kqSyd
F7x0y7cMqOTDGJd8zQK0W8MZEi2NnCP6vdhVdp0QzYHsSQu8Uwah96zkzkr/rJ6RP3gyTPo+eUkC
2mcDZZ6BYptVLCC/ZoD6CFKVb4KCixRFmYCbBk21spnxp06ebRW3U3VA1EMYy39w5OJLycb7n1R/
6P7Hx4C/zggWeDKkMOyA1p/o4rPvWVrynHqIDAKuv01qBH26Rube02vPF6A02X4yw/HFpW4iYWjO
LjamxE9OtjZCQkaXCZAhWmDuiLyzr3nR6c+NVb46fmV9Dict3lYxZLQyrPS9G0/TWkko1MOiB+Wu
ty1QFlJWoR4g9vQ496lg9k0KmE6tbjNdpZ0lAbAoyexdY3DqU+XrNNrXcRLGTRVLrTPYhDFSTokx
Ja4XNaI2UlOQI10SVbarpyr9IObuuwq2Kxp3Gztsw79fNk1Zlv4srlg2LYN8RCZSuoucAozWv0+L
qNQE7+rWqR7yi5LY2Oao7SyRUy/LW6R3KkAERvjjZZhS+9B4HM3OPZe+hzpLG4gt/+tlXZsEpRqo
tXKDHAa3c68EMLlX9WwGrH5tOVZfMRmptxd7+LP3/GrlLFn6HOGLuRBp9aTi+NSDNRno9yIMb+ql
ViXa9fcfAS3jXz8Dvh+DfyRp4ewd1q9tZEJCR4gARnyCB5pNT3E5VEx39ZJYLmMNFaN9uLsKXe+h
z6dhhYcv/lbZ27Dv3W9D5HGyqGtnlVPmHJWsxRa1drAnznuNuSVMpX1SmltdmPkldPTHOmvJ9Ahf
cSy5N3ViZHTlbIYExsd9wmjXdQ46cgke4y5ehzLSp0I4ub5v1ZoDKGrOgvSSVw1UF1OXtJc6PqLq
O1hp5NDanirivdTGPpsxGOPaZ8UH5HhVq6Xh2SRJRHzJdmtzOiSQyNOv9/FlVx8bAAbtzglgRXZl
4sDp/B9h57XbuLJt0S8iwFgkX5WzZVu22/1CuBNzzvz6O1jy2e6zcYD70ASLkkPLEqtqrTnHBFgr
FSOWZzfAKRKiNDrt1Zf4EmOCUtl41RXoimYqyxro9osNaehMYx5dK/huuuMduafza+lXFjvfSYTI
hFiZyIPz/f7S8z2n9YQuEtdv+G3I02QbN0q9IzhAvJD4DVSBsLlZmNUEVrcAsNc2C9Bj1QkZu7u4
i2dJuSbFI6mWCfoRWuD/Ee67CGr6VdtkhDap5i5mm7zy/js6TePeAcSw5e1mdvkqppCGPkFpq9P8
Jl2X6XAwWuf5rtjo5wJZ6ZXOqpZZbMngOatJsmhMPSGvZ/4hIj4688+wew1Tox5uSy5fdaX6zQdP
A3ZBBgH6DGfhGiDU5Zo2GVQ2pbNQAc3Z9yJOw3XvWdXl0+QQC+LMjIBGX1t2m7taFiRWtbRl6zss
0WIm8x1KHsax9I5iFoPJoRUOJVNe4m1jA6J0PWjI1KX4cT7Ia6R2tPumsb83pG7ttUEzHzzcGgdr
nFisMAILZBFgwdmkWzW5eyRPyaHnsUW+C2D0gMrD10s/lV2zhYG7veOZ+cBdW2xQWyJjc0TnGeW4
JvQxYchUdOaltSjI2Z7mIcxzmtp2Q+DF7NKMUAGQjJzfIuK1YiM7Gf2owuR31BMJBRoBn3i6oqrE
MBNAbh1wFF0V3dAuaYffQ3NJyrh/LOqGzxSiN7ZByDOV6f/pD2Jo+e9yhMNt1TVVbp+Oq/LP+Ld/
3+jLwO+xT56JdNiYRRTh3w9RRvGuOnTzQQ6/DvKaE4IFIbmkWvojG89FhF7qoGU+rksap39fNFs/
PyDb8zEczad/PV+O5aHMrYfW6seN/D5f1yfbyND1IZgk6YWfIB+Zqvo/P/H+zbJWRDglia3Ui/LA
4goM1HxowgBWY2NkhKHOY3Q85f2iHCKaNnY2LMwscbJDOE4ZSpj/nFFdKJd62QCc+OeafAqrYH76
17P/9cX/GsrnyWtf38anu7qtqYT3iigPSjl+Hga2bYtMN7H3Qso4ED7OKr6riLKUp2kpRLxIlBK4
rTz96wkNeKqt6kXb1kFSjCWZJ1lqrE5rllW8gtoby5J9SnCQa4/V0guc37wdEvShprVi52Gk9t6s
kgdrBkgyFTwkEQ6CJih+j445LAtr3KaFDTHuZjnFKs/Ch5QS1oJoRJTTfnhS4+43Fa1dmLmoHCLn
xBJ3bQrvWDdOuhlzpVi4JAdihOthsNZg8+Lx5lG9Wao24UINsMLBzk5Vb667kgaviq29zMh5x122
iMcc2v0UvoOjXcU5axXKN0kxvToksKOga0j6S7XnPGne3EBJFyGRk2udFoDhB6dBKamwAsHZ5FV0
qrURVdGPANQMgTLpOiFgJWuy7xjcCXRLHn1kCEiP3YMeOY+12z3CVyCJdVjo6uyPGfzvoHXD9awj
cdUuXngdcUC0hW5ppj164mhSTlmNlcd6eu++CYt2VuCV5zrv9p6L9slZVqH1ivP5N6X6Q2ifbJvP
Rdjot76OFpQZbpWjN2hUsMV0fXTVcu1E0BD1c0M/RtqSdJXfJnsJg0bTqkuDlyx51Od+OKEOVk9I
6XNs5tUhbsznOhhpBvtqv5is36IcnyDJIjD0r2YcrW0VYqtNfw2K57aE7bs0TRRVqr5wPfpnvKxK
oqIns5ZRIC6OXff7PjE2WY8Qg6yzRW12TyZuvEU+IXVbUjR9b8PylPnq0q2AYwMq2UX2sEm96nuT
w7BT02lrtfmpr7Ry2UzeDnFasMBu3a1MDc9zqdinzoVfVrlXPpcq70ybaM+s36i0h1d132GibrSt
q0cX/cPOWJ2W+bWlCBr7g7EYkuSH6UViZaFdTZmscmGTHII8vg2aZdxws1X78udE70J08RMgpmcW
52uEE48oUgYCzm+ei0+50B7M6kOP3V0cE5NQAK5vSLqzjY8sK/et2dvLxDWzxaRrr3augtLtiG03
ilfknT+6aaJYawxLj8SXVNzCWTitlCiVunxjdIR78LlGNV0by8BoQYjU6bCM4nAPWelGq+B32t8s
3ta2N7yLWtfX5eg/V9bwFGXah1/q79BsrkrjLLNefWdHFi2MRieEPkAp6XXjK26bcqHWEztK8jWI
TFl2uY3F0zXf88zIll1qrEY3uCQGqSrumK3KIrygjaAd2rznIfFSrdqfIn5FsD0L5HW/M6X6ZQ5u
u67TsZ6WI1SuXUa6hF34BLhAWy+Yb7384PjTThmUcdvXSXmoTKc4jMUAKeFr7HaUFPOu3ch7kzzI
e6O8P8mzrwfk/VIOjdwh/YMcnUU+3xLlfdHXHG6J8j4oL8qDvBei5SEmXo7/Oo1IwPZS1diFwh1H
2tAEc+J25BDMoYs1ac3IyHAuLyAWZwfyCDjMZ/I5/x7+85T7o/88L71/hwblpNN46Ur++l//kYwY
AGbJ+b4sD/d54etiWgeogeVDpa/wv5Cvy9dT5bAxOwLqMC+u81DlNTDmnw6RMb3PFfLs65oc2vwK
SOH/eY58+P7VX09vM+uHqSXtuqhbvT6KeZruLaF+nspJ2NPxKO/CMFvikNJ3VtXk99kymEKsQ3jP
WdSHGTYtCJYQc+bZOiDUueGeyLeTY7+J34JZUDyg/12YNfIBmtbmo6YWZDinDdgKzxxX0rgU5zkV
PKl3q4SC61bb45CdzkWrUuX27YYSX8idbvS5/VVNsasm7umsBAYKFfW0882RlG5Klc8eXNYnd3yi
M249yytZkJJ23CTxQV4T5XeVEurFCl04AyF1o5kyKXk/IbaoRYAraJ2OaXwa7WRNuo29JwEA8Jlj
OWKrBJiB4jqZwPH6bPWBdh8MMydoaFYyhQ3u6Jzl7V52DdLOitEDas/CIllqmoGIss4P9ilshpcE
qN4LMTrBc4Qxh7fyS+5r1sVDkLgQTuIdPSApxyrvPg/ymgsIGTEfL1eJG1Cjwabd1SWW9C6I2jz5
/ds9E9pC0F346V5GAhKa6h3c1iiIPAtRMDiEH5TBZF+GyEggI0Z/cNjWiyiCWMj04B6QCdRrXqX4
g9nRZjP6Q7GjGsHuMJ7U0G0fimlc4K8MF0YWu7e0rdULSIBnOVKVNHyeuXtydD94YgWrw31UbVIH
nDjCSlyLU8Ti3RqtW+I6QDZrB/V8rVi3xgdYPHnAtbt5qKFT2kHvJlR5HiIjA9PR4mk1MTk6nQdB
eDKaR8uPNmbXpN0yhCXkmpH5JL+bcKp3DdXCWf6oKRC/qiBQQbMGj6h2+eMSv43faT7kSgjYxkp8
sDPdd1KGrI/5ZEps62MY6u/EDYmPiZPBL4d3tMCLKDVgxUWheCgxgl5ClBkLaZ0wzenzgXp+wJw7
4LlyaITdLgimENROEQrL6pismgV5dxwNLPF5dO3Jq38NiyC96pP2KkUV3QivdlQVKBwZFtVp6B4G
2zCutjNM6zb2S7ZykXmV1zq9sA+h8F7lqE1xqWt+fsvL7qKRovrIcsN+osx7ULwoewrLeqeJybxQ
49cP3QD0e3a+yUt25oy7PmAFMZAvQrlueKM+Q5I6NsyHLKkxetpBvreZ4Q9QOU9lEkfbvgXg7enm
hAwa9GMiMvc5nd+qZglkmf/bzSUyTFs1gSZgDvNXm8mF2EDLVOVukgT8JmzGfcckun4eUsMMaEFA
Z7K77hx4OElKDaT0PYuLRtSbWbc1dEZX2fZN4lzzLIWQHXfVx2SErEdz039sUTSfyklDGzo/UGjh
MW0L98U2s2wHmQn/CzJ3Yhqtm660/nGMDHWhEIZ4o9bB+z3tL3lfW7essbXbSPgdj9Spm+2RyNOm
cIYHjSXppYlFeyuw1BNbaMd7KUuF7+BtBshiq3GgMJ7qGVFdRCYck2TeFc8Hz3XDvWMwQc/XjXgK
lnkmHtnJivPg2rglZ/lo7pH4zUooeBRTJc7CwEaJ3VG93DeQg1Nf7qSeCbE7PVEKEGIYNi7xnQTK
+flZHlDFvePIcrc1uur7JXm9jkAeUGYljg5RWrNoY8OmMVMQakXT7dQJ0oAnrdmJTFV0RIKNdg77
N1m0pxSNBdFpn2lvB8veFeq5G7rpqbbcm4KY5D0hIGRVWaN/UINgfGtDBEg9kQmNWjdb3o8Rizu6
YGClF9bQFM+Q9bstSN1uj3nMPNxtEH4dJjsSwxGQmr7VrXq8hIQXAqHQsvL8dWao7d/XiJqjg9nQ
AN9aNX4iA/bnMW26cSUdP+hWzo2Ipwc1JLVHik1iDz5bXpGKPddNVv/Snn2p0HLTApOTEiFcuaW/
kpaiu6/IKpqzY0wbaTrqfIxTfSgMVpQYcBy9zW6QLrp11XjmOcbZs2ciVneTYygXBJ3WamSvkffm
tNf5aNycCtJkHcfKRg5LimEUHBy09K3W3dyYBuS9u+p643h/Xa3IeW9h3z0W5GNfSvxt9+tBKnBu
qd54Tg3MdF5Qs3bl7xAJdCQm6AAxBdZpVEpsjyGd6qAevWdToSpheSmwHTer1tPgHMdGdWgdhMM5
bnWXDiBGQuHr5Aq1YUd7NnnWxzAlkzsOv2VVXy76gsau6Eb/tWGPg0Qo/GaEdXmkpNMv1bYACKRM
H5C2nzStFb9cTz+TdFR+mzqdXnzD1iauWcVHtaNtOjf7aYq630ryhSzqyGFo5fdwWHl98pxhd48b
jmpi1/hFQUMLaARJQhgKA2NE6G2FBCbPI5eOzGPgOuNWJVYYyp7+s3Cwl+dzWFUf07dKy2cSjRn8
xsPfL2wvcU/RTLSnWLrSe7+8mXGDvifOaY7m+ZORCrP84ThtsffH9iKEafxxB30JUH/4qbDTWowI
VNgH5j8apZ9b+LhDw/43Dc5yEdA6v42EClONMu3jOPHGpf66THroeQeLVNNeiYp9mb5+Kn/6OZOZ
mG1vga+8hc/J3iiak0DQhcQPWt6su6q79aNdvNMeM9aqBpvFliIFgBhuVJRvw9DPchz2uAExWVYc
X528LK6Vc3V6xz/fM0JItRCohSy1/R17sXfzpxBVQ9oi6uXq0W+NH21NwKKEu6llqKAeMvODxBlU
U3Cwu2kbY3c79HOkkSSpDMYUPkQ0mNMhWdsW4O5At7vb6Ez6qsZSuw2oGN/CeHB2zoTwSz7aV7W5
1kOftRN67KVCu+2jqaaVOZtyhE8MQOYP6i0aDLhDPsmhQTrGDz6hKQtbcTbCJB2hS9oGMz2FTiC6
xZsbpR8eyviHOG7VSyDc90gPDqYRVGfJTJDS5fkS5cfqHLSWv7sLvICUjkuDCsFpmut+41z3C2rK
O9A+P9KCu39/FQH8rkkI42rOZ3qfvaN1mQ5f10vc5StljFzwHGGvPHsZ8rCZd6yQ+uqTUfZul12H
0itAceAjn4g6r6Lsrno/xvwPlCX7G8vytSRbGgOfK4SBFoQaPFDov/a6GWQHOZKHtJ1cojTGcT32
1eouQaOeoW+HhuKFfF+PPZWfVAjrxHydv6XMuaNaJTfdz+D8l+gnk7TFkD2FBmR6cmxYKlQb36a4
EdngtXXkLJZeaKfMLbIbBqJuSYvS2dVzTEwFD3anQGteiqFBWqikb+QBoA7MhfpEY7g/5LnaraG6
Ja9KpewRlukv1jT5J4ri/eIu2daNE1xESOayaQCAwMU2CGti0FAG4GXEcjHoBF/OZ9N87evM72uo
o/88jxIH5cdo968n5KL3qdlmmJxMDUZ+SfqMmv7vRlKufCfqSj2GSPSWpWq47M4hasD3nHgZi7xD
MD1+kNEUnmVyYuTSDii7AQ/czLAajCTFpNCWeyvqzQd54H7zoZqG+tcljcLdA84xY36SPTDf+l7h
bMGepstOq9N72CsdveYpEgcRKf4+cMlJrn2jOtgV4dOjUukXgc51LYDKPJdwaElR7cU7jbBb6frq
H1d/aV1wpIWIH7vIra65op3l9uWfkdQw2fVgb3yTQoKuk482uAlpn7Y9oBXUxg1/zjkDSguhoAMg
nkkucqdUDPrnM+Q1+YyM1ONaoUdiiyzeyz1Dofon6G/+Ve4ZdEOQ/FI0Po50dhyktjpQF+1pJx9N
ULFtSgzha7ak9ZZQQNWl+DmRYiPG/uRXqsYCT1Ne64Lcz8I0i7UcpnCOVqKok71aNM7ZKhDNt2Gw
azM3ey87UBD8GdpT7o0ThvsZmd257nezcpBfhg5bISZrNUZdjbcmf3LTlDKzMootCxztue1JEHNq
L/zl1uHOhBy9sTyWArBGCiAso/HEJ01Zx+TL0bi29f3YefouomJ04Vq+bguT/08YuWvy6pWzHZcP
ld+Se6kR/7h1kVauwsBRsN7yaJP8KWsv578wjpeS9MqL5dFSS7I830xJWFLva93hkk0u6KKQ9rTT
0J/j9r+ZumI81oX/eTBwBJZw34wB04/1ECJ+P/pu4Jwm2Nh2aZJhJodZ3JwmY1x1pa8tMcmKZe0G
LWUxADHn+6mSXNQF3JMqbE5ojtB7YyPLz/LAYic/11PSr+zWmgns4K0CE7VuCayT0pa2tqY4WEst
mNGAVxQVi5hqqszHLtO20rvsp4b5OM5wX+0DsseqyWObzLk5CLjTxKbBqrrp9OBJYY39IPX7qhk9
pTU2rYmy4cWMvddeVR7l49KjPPBsd352BGmk7FvrJpRzbSrqq6lM04WNacLCbNJRw3TWmk3OW5ub
+U4CGSaRWv2KgBftQPolq029yR4Sgtqkbk2GxeUD/Xdk1zReZi0bDLeVqyTNU5t4v8C82OdKJAVJ
MQN6Cym5Ukvj9d5iDRV/gx73XIUwI0f0jmwUSbS3lV3pueqjpinJM5qqvdS2h9nUHAahvPuT/qJo
1Cvy8Ts6Vd6A5DNs5O8ifwNYvos0KRpsGJpxtPPmt+56ytoQEE+kdj0txs9hUH2P1SJ7VDNzfPTr
o/x6eSjLvlze3Y1OiuayoJS38fPB2DYwiRZSxSy7qqBM1H1Q59+ITW4eej5STFITAnC0EoN2cwq7
f1SIUJwsFoFIqjGkzpdI3tJuNeiyBbVN2v5lApgnV5Vt1deUB+PCIp8KBTwsnPrJLNAr4utPT5Y1
OmeSBPM5SLX8KLNsCcEk+uX4mbpoMe/v/DTUiVtiR26NKiUvnVQjGWklqvFKmPpZWl2/Dio5eOvM
KanLls0Dd5r413+dUBBI7lf61Nl4qJJ3aNzhvyIE28mXk90VttASlWaUdOEJAtUfMX9g5aFFTXYU
otmo8vMqrzWGM16KqsaMmCsPmm1G63bONBa9hhOessfRs2oCLuZLXZzt77DFe88+wSQ+7287gpZ1
8xgA2v1mMjPNKJMmQHzChh9YKuvPTQdpf4v+sGMDEGZklhTGW0pPqYUefMuCElKhp1hkfgbdOh9C
sbwns0yWG25w4rfriLrzyUImsnJsM/xhpu4Sp4b/buijv76/g90y3RWW1y6ljEPFxr6XQ4g1sG51
dgZzy3dKIfzaDeoDqV35uuZoBsEt8aPp5Edpc9a00nW4ueCOsiOSQvLoSPufIt58A8B6gGJRnckx
xB8HG7yTP0NJYI1hCOyldsMVrrjYyoApBK2HvDRlKhNoMERLsmUDLF1CxfZK/N5QjD8cxervozhv
MICyyltJt7sJTuSgF1OxwMyUEotcdQepf/XYWB8DYgjGGWTyWeQcSpb3WiSUY+ngsZqs4SoPihmP
V2oD19xxABCE3e7euqbjDfksc/NVWSvtPpx3HBAm3xMSOR+y1B1eIeO53BZ2o4ayTpvvLEFb/kZY
lR3lqEsIb1eUcKM8dXP2KgogZJRjgKKqiqInSDzBQj4AR6RBTdIBmjWB8phRU62/NFBSTCWH7mSw
QWVXvjFsoNOtVe163Mfv2ZyxOGdJjIqKuIDYyVPYVcmlxlPCi0IjQdAtMTvz8+zrWl8A0G9GsaoS
O3iywaFsqqnwUY418RE3Xr6tG1+5prVm4xdOp0OhVsrKtJVl3hbjd5203XXUgtEFgxU+Bom5g36A
phuj3lXkE6EwObnJ2ayxTHP9OYeJt0C0niC/QJ8m5DpNTWGTdVYGV84sT6bqad/CmBzzwkvzM1sL
jA+FQgh2ahI77YbNjQg9Zkor7H7jmmQm9jYWORGrafKsY1hqn4evYWm33YGZQxmRnlT9xjTH8kOL
o5/yxOn8v05KN7nFVIu0pg0fcGg3Q0seUlYPFjUa53av+BitG5xcKgCbvotVtD5Wuv/U64SZj+VA
7dcAMfq1AcP8QnLnWeq+aCMdzDJFSjx7Znr2aCvL6V8TXcAonLEzRe+760rR2/skkM3DwCeDSiRn
OPfJu2ZUF5leNzb+bkwn77sjlJkFS4CYqdpXX8EeGOtWttdJ435oFQcXep2EbMjjbO0rBtLjuYQq
zxTfHN7ZkqKFnM8yQUDLXENaoq/G2O7iDRqtZlhyvx2/ibbQl/nUl2BKhvEbJInK75/cbhR3M30Y
FASTd7qG7FONz5XH9lF106dWI9lr2bm+t8jh29xTSoMauLJVTc+tWj1QrCRxEzgG/Wyo42uQQ8qj
ry9lnmnczm9IXXtIw8LY3wMe7x/PFMdm0JLfIsEqgAfRFkE/JtvOweXHmklmiNxDReQ4bZRmnShs
rWT4iHy48O2bZZgk0s1kUd8FGZpvqKAVD8hmYZkonr2PAX3QLBS//JJ4l2CaqFQCBRFiNmx5HfDj
snc3Sc+mSYK9HFh7G+mGhS27TENmI12fENfaZWFeEk/nE2qyYXZZ/RIX+Qu4ivkAugcNaa+1OwK8
cG/VfFSnEsG5pbTDWk6FkRYGZwk60yyL8sgcqNhaaMFZ13wYHhVWf2j8BzUx+4OrGN9ZRenLWg2S
Sz863uZ/neWJ/vej+UdgtsrC05tkRMrWh4eAnqyMy8gJ6shXw4TUM03si9wU0sN8UYFaPCRhxaeV
BMZ1qNG7nNpEf2hCJ9xTCK9RACfaNffbH06lP/l2GL84RUZC3HyWWRW4Rlrc56lrzsiu68feDnn5
0nG6O5ZlAUBe0xVaUOHPcm76YHmu8czAnTPSjptPVBeryRX1diLkdW/qfnKlDtAu65JVSTMp5OLY
HmUkZdnNlSRTafAXJIP7WcDbyelO6tIrNoI7pylgNszpuYVZduc7JT/RdQ+nVviHnzhse9EOZ0fX
ip1aGNq+J5rjwQzJczKrWiUpgxvmQl5U0T2MXn9IGzUj55GfXlXjuIoNX2ENRI0raQts5I2gF8Rv
JQ9B0my5+7X7UmmUU1M6Yk5aBVEaJeU3cU5m95EZPTc+wLgYneyZWke9s3ys9UAaaJ5BkdkqYSWe
S7XLFx1JnTtnTKtd26F4tRAcn1j1dq+d1eP9pnTmpeCywUvHCl/t2GG6HQJTPNOGWHWFcXNCX/ya
MJuzEcx+kGw1LtMkSJbEcEIuz5kns9wo4YtwFrLCeOs77pcKEi1wPR1W+3mydfnaSxf7K8dSCA7V
6to63+0vvJscZNAEmCWzTR+yLYgsV3vvxVBtvDLvNoTWIxu++z4CscZ4+GRkdDqGsg7Wiq7Y36BR
HIRSEJQXGD+dsPRftMm0N04ZK/tWhNm1tcnZa9G4/bT7hV+QeG8YiAzpF/ULhKzNN3nW69Umbsbs
Ipc6VhzinqdSBGQ+Tk+NQIts8y3RbyXkaohiOOdmHxzVeHpSW1vZhGbSEvYkHgrDVfYW7MqNaSFz
HZ2Abs28hxPzMCijfVIhuFAcOBxU36r3tr3KXkM1pJhqSZTZycua9T8v9+0V8L/3mKn5rUuq8ClW
Fw31Kcz3qo6CQGDLEISQDJMSPLodTjNbU61labXKK/RQZU0aN0jTeUhoBaZJJIRHy89mj0JwJf2S
hYmXil+EIa9ixGEfZmKBbPQof3ZO2RyyGptchFT09vVcPdXwsIT5h5vAV1Sp1R4H0I7PmeXVG+pK
+irj9aDfSNPHheKxnZICuWPIHIcurVt2DZQdCYkMxghbg3Wc5v6HCML6VN47I9MYQqDvLp8iYd04
ZFqALaYuu5i7X1mth9Skj2KY7tHs3ZFdY2+7BWm4CkXaWXHv9k539EfmzBIdzkFOxJVR1bz90FsM
fsTaVRHfY6t8yhXHfSGvjziSqrd3ie4X9NNofw7YO1fpBN4d2Fd7pbSxkIvY+0qWOWTfRiXFdrKY
nyzLwqgTw1u6E4iQcQF0jagBxaPhvwc4NClIDM9FjyoIQz2kBAyR70mmF6uWDd7BDXLxzb66kZUc
yDJ3MMXrPeGObKqEwhbDnRPJ4Vw8EiNCz0yHxONOk32q55ZtF5Gd7FEaXtp59Ee+tvIgX2oLXpg7
qsHlvqfATvO9NHSF5YN+GMGKH/6ateIIgK6A1GLVk7qj99XdKC43W5btSHvmYTh3h0Pd+SNH/mAu
q8EcLnVq+KtKE/b6/qkvjbI86Gn9PRrSaTWmaKLKIrevpfDsq7cks8W8kg5s3w+NsF4KW4THr0tp
Mx1jK0W2qsa/Ku7rsyMim4BY1ImAYDQANRIh+RxuahWbRps/CQUJ36vWmPva81ZHEal+bOsWpBcT
OtF6/VluEmvH8/HnKB1InYZp3QePLh/9ep58Ct6L/v4U+YAv3HwRG6V9ARIwrhyI/hu5dsETET9m
CCHkKC+mbHOnLtJAG7aR9TbkTUM3HYvwNEbVn7BKr2NByzsqcrbmdqW+NUSkLSdtEM/jkFgrTDr1
1cmiCRVplp8J/DR3iLfTz2lsaNR4nc8lllVhj+faEt1hsFMEAQKOKW1ADYWOnqzkWjNVRmz5EEoa
1UqfK29cytVLYg3Zsx6PS6W2WFz2rN6brEmXVWDreCIoglBnNpb3dfCcEmyWBELLBwCiigOBnFC/
Uh3hNy6G+9DTlOYZZuvS/eeS/AL5jK+v94OM2yvJDzBdEZzT4cegaJQvUZ7iVZHXdNG28P/ifGER
hPnEmvtFBt6VtPDXfVPpOyVxC7ZoKLeGfmVhCPnAtJktPETfz76HsRJOoI8e3zaek0JH7CNi8bPo
qmNt+lj6xspcD0aUHAGnbDvh9FuhF+p1GrGQghFPfwJUBN3oKt8Cnz5ImAztRkj4KNNTu5DCGgke
8b3WWTSd8Z73Q/1Yi/4gf7OyjkhTqmPvkOta8xbiBZTXXTQgdCijbpcodlqvEizcE3Dg6IBAq3v2
DbV67Brz0WtM4w3BXrzXegJYAt4MC1OgFriXOVoomAmz0U7+iXEVZisyFrc5NZm1NReCm5y2dRyA
0ZpH8oA3ilzPQsk39y2MIYxugXm2eLOtcWXSyMH6NzFBl1QCMsP6LfkpRhwY9KEdwpqDEdz3+EOW
Mv9nUVM+YgX2RavsJS/63GzmI27MhxJw/TkkakBe+roXsLlZiVYrLvKS2njxspxilH995GxDX1P3
2FlAMPPWXvlG3X8LI2Tzwx8T18qrUQ7dwcxJT5XDUkmLTWs6+kYOWbAVZEWU1g4tN6HKtb1UejwU
Us0TiIAVkhbpK2AetMbj4tb5EbTrOSBU0yvtbFcktuAitVVos9W8kyOESN/FvdssvTHwTr7dv0ot
PVmnhFfGvtgF0h8RzmPTIG1edXxC6ceRLKmkutNgvpAwqdf/dd3UlbNhhQECLzQZeVeT9gQ29Uuh
QVch+Y+AA1Z3gVZDCjvkM0iABjtj0zkp4cZt8E/UpKgZUIxcBTaaqNXDl3+waW3Y0Yb5J7GHdplr
bf6CxLQF9xZ8nslrTVTv0YcWiCNL6kIDSoCJ/99BmBTU/ZqUQdzV2k04LtxwpXB+6lq8lDyb1jYe
7EIZ3lEJTksltvu1o2eAkk1luKDyQtmX6sW7KDp3GfZWddTU3nqtYYeaG1dv0ZaaMXYAGwPdnX9t
OBjyfd1aud0UgPJhmci9Yry0oUryQjhizwrz6SCvyUPtpdXFI35DMauNkVEBTzTBajRmkXfxmmg1
BsZwDfyMNGk/GA7GaP4c8ag8N3GTHOh6GmtfY7/V1wTMASoPlUDZMnVa3D8MzLPpRC9WjtumTzek
xxjbgo3DJY1rjzACpHld7hNKMQ+/Hggtqmb8IX4G9TQuxX+nEBQtSmSdFVlS4KCbl/u5N/nnamiL
Y6EZS3/ONukNvz31tbaXIxdrxi6JWrAu84znl97eDF3aqfJ9qFgK5WD4mkqTAUSWwVpfW0x55rQZ
dS+9MO9s5ACheaOk3qFCXIEZrz59eXayHv9dqHTZwkeBBmy/DH/Q/jhlsZ29UtIDKxD19dbC3bG8
u3sasqYrhIjMPRrVPsNtyh0Jyd4lsdPPQ53GySaYc1fuNyUw+ZBPw+6pp9Gy+l9neQmdSgkHbUcz
FbeOG7rqtimzFwoVc50bL7ejXH3XQcvDSWQ0JA1o6rUefBq/vrD342wpJBOCNPgWqcU8sjN1uIYT
VZN5NNj6b7ftRkA6pXlyYltdeg4dztG2v9d2VTyRxGGeKtoW6Pmpt9z36GVqexut6ToElYViHyoC
UeXKltDavdskw3OMVnxj5LW9s7XYeQNYsZSu5HS+DkMfVrd61hLLvMhXHUJMvSra0VrJen4gSGX4
7HyUoiTqihexNL0fFcmyn6+zfHWbzjPWmVo1Sz8f/vhk7zz0kRXtHZ21vZyQDf5c92EZEb+AcUXf
alTh1mD5kq2cYuQwGUhytsArL4sI9orZdxSyKhYu2cx2RTOLuw1wQN0hZyrpvXx0rfHLYup6smrD
OEDtzdbyC3A+sYsPX9I6I5GzSja9W5b7mJrhSxEMD1XnTB+2CyFlLNzoUtB2fXDEpDD70+IO4dBe
/o+v81puW8u26BehCjm8MlOMypJfUJYDcs74+jv2hrt9uutWPxwWAOrYMgnssNacY+Z4JofMNn6K
A8WsloNJXBnM6JKrpflz4gASHpGhXvIZdlq71oI4OFlSe5CEF5SizuNsd3iJpmFDg7J4r3zfgbRK
oiCs4PJdzzIqoSW9Dvk/ReHYsr7tM1g7Y7/v+FqPdmqGx9Y1y0ultXBZ+758tLM23QzU916B6U/s
lFP/W1HojxNI2t8tu5MShRGqP6JQSgehlunNp5jUmXtH7vgqz/r+K6nrmxfr7uuoYNYyq8rap6je
LXVuXi1LvYEjKh71Xs1eExc2AwWd96COgqvtJvly2sfX/22UtP+beGh6jqGbjmsbLNyBBej4KP+B
28MO2JWsekfhNJ62unBjlaQrE63Z5fuura1dAIRsnaTRM6DS6q4XlfVmsy1FS/TGmkx/HEv7lPeG
9VYMmX7uGpftkjjV9WyiPTTDO2CJUzRe9z7A3LFFZnUeaFcD79anMznDOk7liihq97M6YQbxff/4
d/UFoKBdm19ThdOZ1f596d7960wuT//9HjWET4TF7T2LySmxp5qkQ1HxNHSGz0TLfgdGNpzwC487
Aofssw5HCcRWmB1tTa8ugVdnFCkcnPqQZdegem2alhUDV2KPX1bWP2iIPc7/+yuQSLF/2nX5CkzX
0k0bN7kHqv2/7LpwHu2uz+aJyHbvF/6c8CJfSKv6c0RuEM0XF8G47ZgHqpSBr5EJlaj9U5+m/WpQ
aMlBA95QIdMYwVwELi1O7ryP1HMK2msTaL4Fooh0wB6/Usu2d6rP42gHpwFbCuLI5pzkFDNtmRkp
VCKirzsZvXOVCDfHcgi5pt2bFF56dpG7w4gFvRxONkNxFdCUaFYYDzZFlWik6fKi6z2InNhUd0Hq
zhj6o7fWsrpHMoXUp7auYjQUmKsauv7r//2BcuNy0/7zE7VU1XBUx3E03VBtksf+86buSpdGMovC
XV3cclefcTqxH52s/GHxdU9NoezJJEcBogTNUcbcGp7/GbqjcSuoOr1lCE1d+JMWJomV6ZHBjlyX
voca7P02bai22ebx7/WwVXZTRxhlbavPvZvmu0A3EpZj+bAZ9DGFFPM84bp+7hgHXgzwX6sox4Ik
VVjJAO+kyrJqb4NpWNlBlV+iNMNhQX7GnegE98I/gqIIcc8Hj1zWTWjG4GksItGlsi5GqELXq97x
9Rdrpa3Lo1R79Rgmp6TRcTjzt6JATNZxYerH5dSmrKcJxjVSzyeHrFa2qeRV1OYxrKziNHhMvL64
MxBg1cuLK04z9nGQKlvvTvYGIg447rT2xjOj/UMjW4at6YQswwX4f0ZjClouPSyVfSIO8NEIzXeK
gcZpE2uTY3le24aQeo96Ep0N6yQZt0MWEIQx4iKdpRc/6ZnXdJ+Nsv+jhxz22qfe3e/G5pg1zg+p
PJDv//ssTk0X+Ldv7BtklbfJDoZVV0bTN78edAz6U3RrBuZNq/Z6vmIHKzX8XEw4OZSiaXBelTDa
eWGpfdpW4u/MWoXoTY8clBLck448wX4q6cAP08kOkG4sez+/Yv3e6NV1mmzjQDQxzjE2+kZkVZ9W
nyaABOt42dlGmrmO0PM+1bF9JPJyevCz2dnE4kYbs5QUlzJ7da3sCYkHiSNGlnw2w9uiYvYCfeeP
A+qvWZWXSayOjp5KUIXtIvWvTKfcSmSn1rPhVsG54bI1MG65ZPzoZf/+v585RzxS/3zkXM9DCeeo
uu4ZFrrI/8J4oMtXVNJkQD7mz5ESFXsZFitfIsxQiuHE9yhR2yeK4pQ8hDrbV+sPyKDhfnJT5WQN
LrkWQsgtj+Q1tLIzpcmAUh763X4VmT66lKEJD2lNWLEwt8gZS16XR+YYn8Ega0QJi9IJUrdTM1be
Q58a5nVA6YDq86WoC3OVOSngQCGKNKfC3ZaMy8gCeE7KKJgerNgzVvLdtq3uymiBzLIHYmnm8YE8
FdKmUAS6ueHuK7z3lJ1z6FxYnaEXSgx/YwJZLnFBoqonj8YL0N3ISGCjGF/zqd05jdvsPRke18PW
WbLcK5+s7N6figNPIIpQix6KLVivDs/+/n9/Y7r1/3xnruFS2AXUBOWQMfw/h8mmL7p+zCM477IB
lRRlsfKjOX5s+6x9EEEoO7NBII58EPBqliV3w3YQ2ZjTh4qOfKfOZKXL0yxVryRZJlevGFSCvyCQ
LjsZJy63AV0tpL/jV2aWKBJlK0Zzhj0urnxdDAX0ro5xYeja8GzPkAyFE6dH8jbafUYqrp0/zoay
HgVIyuw8ClzNtglQmdlZ1R97kaQCkbh+tJsneaIZhGQZSaQ/NMYATRLI10PLDLzt/QJLrGtZh3w0
aaYitqazmMUbT61tWFgjcha5qSr63kbrVhYHSovJRvHpnJJfTHMqTYq1FDAvUuZkk1Ky33SSLhAX
WrQ2KIa+JKSEQoX0za2UaepQL08hVBsaDqG+KzBerBNTbhMb87urmh86aSyHQTRjBb2b5sr01FsG
OoQZ/bo20CzrEDXQx0D1FBjpRzjMb+Cg7CdfCT/+js9/h2vC/pot7Xv6isUQE0A5xsPaVdik07rg
wSDdLl4Rl70EA83s81ZeEFn7oC7zbWn6v/1cI8650iLGzCw7TsK1b0clgGkt0qh5oDzrnQHLgp5e
Zgavi89s3hElpQSoiyLCLGT8bB1V/VnXPzqdER/rrrIqqk5ltdyXibb1q4xOW9j5D/TNHuXZ3xdK
VzX1UqMqboAYT3GnIcUzNMAWrWm+WEJLlg7uRbP96Gm2ZuNJ1xSI8orx3uhUdSzUUW2LYwyO60Fn
kKePo3u3vIqzm2uQ72nGt4W+0MeE0qVICb3ET8nInbVnVBt7Kb6m8hzsyll3NjraAkPAvsxr4pjV
pikhCSqRw22Y5+1O0SwwQ4FmolWTBOa80NSbwt2xivDcPLcp00cz0NHU2hWlBPK2hbQzV9jvY2Ui
2N08x+BG7zjHsxdr/NFZCFGWG8t1M3+vNmV71fPqWysKsjTMljOZCyHfS81XzTjnivfSC3ixHesk
G+TuB+lV5iZz1HCFDly7RhoSi7KcPkiRdw8OlmYiobqrFBRNnorgfeyNBRPj15G2nI6R8UEqpvWk
uMhAnMJ55WtpDih12UpSePgYbGsdlVcptWZL8ctJ++QV2SfwY1dTKI+RE+f1g3HNOyXamG5qUJB2
BDlV3ZZpE+wn+r6PtrlTcoWAp2kaDlKQJV9agwwAZoxwPdcVGyqAgesFDx+HOhGc/87IkpFZmZs1
jCPAztaso/33wECWFzpkBxLkmF/sVkmpbvCxA3giVAv3vtbk97R3/Y1qafWa1Vm1zYD0nbK+sG9O
Pr1OXXynjFR/acqwyYvR/wUD8IXGtfvup/0dx/5wKZ06e2h7u1gh3tE2LnkYPHq0nVV7au5LjR0v
5xTAK9EsLMS03aoveh1OGox7UmX/2G9iceSJa4VLyqzpQ/VSfXMQON7q8veHFRpCe0/b//35vz9g
2cXXUskeUcNnjvAsenBLs8TBp+++FUldfWKBGbdzHjoHJqB+3RaO92B41l6Wxs0Yf5LniiqLYfUP
bSzyhsNKOesAMFbjAJJaZR64+kPKkizAUNBZEbWiKD/oM+SkpKRDXbTNR5BYMG2daN3VbfqDn3FX
mZ+FWxxI/V5qy4ij+DkViK6hozvIjX/p6lfnz8lPP0RkmBph88wiFs3dKBoUTfyZNe/0eaZvRt1q
uzoo0kOHFcLqy+5Pj0hVyexRKyqs4vNvY6BZvZ+Oh9LUfzh1bxz/TlBVjP5MJdw6HhU24EkRH+uq
aQ6xCjwSfdK0bjuCmwfDhIciNsdxnT7CrZuOTZEFoAutbjojEFv5WQV6qoJqIkRGYwWNIbHZYtUG
7ec05jEyLdbyRXkF0YWmwKkfZV695VTKZXFW1R5LRfNd/gHYMqE8TlmjHzPdfk91Ui9kawJIGs4C
XyC0lP7ktR28L11BV5VHvb1HtVA+hAEbMbn2g4kerp3B1M+JpllvaRiv0s6In3PTewpUw99EWg4y
UxzlVDsfJ8rZStrpDzUsOWhiQtBMyNx0Ws6zLAeGYJX18qf/HqEofPh1AVtNQolCUd3BcUF2kbDa
9b13hq2gEbFr8hg06fBgONrPIB3ytU209zP3Tv3Ls0jNjKe0vi7T1UBeIKuCiEhuaCybUGzfkwH1
JI2FxynI7GY3Z8qhzudxxbJAfW5Lf9yNpNmdFJSiFwU5ydbTi29ulUbgQMNLT/rzkxWp41M6G6co
tIdXRTJeh6jvGSMpNVae8e7wXZ5jI/NWul2Z7+1kbGrbqU9LTRXSiHckCeSrVs3wbAYUuSh6uoSB
md5LwLqPsKe0ZJuD6Xdmjb9xDBzTYzpMHxXFnLmk/KmQtfEypNl7pKftFxukdyUmu9k0Doam/E64
W58n8Orgg4n4br38da6BdFeVqJmDDDoqgQcOW436jdaa0Udb2tvJzgfsQ8p086Lwt7w85Zqym0d4
Eob4KW12jp3SkTQ5k/FtIvIIR/Kw+s7dl8juPkIPCcFUALkOm5JorDn+bdFmhBrAQEVr8saeqQYN
lGlrSldoFaJ6xBad+HQrMQEu30hqOJuscc2tx4Z/ZTh1MqxcDX5dWuKjylQ73IxqTN3ZbsvneGbN
XXbju42jumUHJl0RyI1Z4ZDku2DdF1iSR58acgIMhcnWXrPOGamd0oUtQwOXEmEkS8XKnOA4lhYA
42DQtnPg/c5KDdGiFxUHJcSaFJn4rd1UoCsjtlie04tghpmxSDPjSz3pxdvIpzxGgt5GSYGAgFpb
pU3b39HMDoeoYOutgAa7YQb10AWZ/joq9Iw1ULYK9EL9qLS6PUB37XZ4/ZVDoIWwOdVu2hdl5iPj
DIxXeYoThHlGnLoWeBNw6o0W2rt01o332qwBSGamcunMGf186T0MhfFDnSb3sSTP/ZKzh10vhYjE
vBN5qJ5KI6nBWSH6eFieH9VnHPCdbgSCiQM4o4WKCmHaK7U/7wyfBqhDvjoBVZhbJjVWVuBrtYMU
octrzUEE9T3JCwTI2geQee5KmW3vouRNuImFwpvxKL+7io2tomXrG+WdtaoyXz0DK6sf4pa8u5aW
70udVOVThClPnikALZZfksrcTq7nbVWFd2VVyoaeDHKqaIgfoELsSHkm4VdrCSyg/vjgFLa3s1yd
tKSCf56bEnKEhDr9zihMrwW5xxyNyq2sJxKUEPO/kHnk4hwb8nNO6BXsANYDGTLGICCpUx6FSfPn
KNaMfl3ndKTKArlGqUyLJq5Ns8+gN5QTzJRDMHawU7PAfx4ROSLMnr1neS0YUdsv6AW1NwZEaQvz
ndZ5MBT0a4aiR2sVo7OMqNWNzVhu7LiKruzgDQN9ilJTLprNkixuh9Ivto9bI2rltqiLU5cYtyGO
cqZ6scCMshq+Sxfp2yLwEfzAQBwxub7UzFpPXa4e+Q2JGlWn/kw7Ul/1bdTs9EZjdkXvvGb0T+9T
NQmAmTmwPnGHT4PIDUO0w//rJ0yDfxh25lDts29RCjBhirSvth+sdRhpIADFSwtObi3fsC0RGeFl
30ihVslxKDRyj8vhkZ53u0qL7vwHwVagTY9o3rNmT3xkguOir24nK7i0YY0tQeHRo4lm7+VdJu83
/hnFNhhIII7t+EA6cXMc1LG8kXCUbnyoKh+ozW5dFYMYMMdnDQYBf06pvZRdN221ec4vDYPgQ4fJ
aT/4b6lylRWjvi3vYaW5TNj+pcpC0scV0J8rsM1Osx4ishlFQNkJ9knF72lFSI1S5UIqwLqi+OXC
o9BT/nwXuJyhzONOtcZw62E+X4JYU2V4yxxnuvd81cTc2jpFmazdwssz7jnJJttIHAXimjyS14Ia
NEAwJmhqaLr81TN6c58c5TW5sAmJ6d4aup+Ddy6YuKupv3tYiWCmNPAVlVZ97aL6I8Ei+bMr0/tg
meYKuLt+kgE5+GWxKLIbAkeQbhrDAmFuugL8Mb+xrs537eSoD2istRt+crg8Zu38yF/aDvl45voz
XRIC1ttsphpCLXYJGg3i9zD1/FdHY7pAvIDfpQh25Dn4RNRE6E9C1dnZpR10K2G+Omu3dkQY5gbF
cPbFiwPWt6O8SG2MJrK7c5IILELpP7HvdR/rzLtWDgHMSjwz4uC/XTvV2GztodM+vUR9SnTPfgpo
Il1gT3tUYALtE2kVqjgsQ9jvxmblJ1q/UWpDebvI15qMqbuRkhxPJv17M3Tmw5ROHUojx94Pnpkd
3DTcx2w6f2u+smvqwvoNWGOXiivircQN7HXrzYIGxJwZ2iwQKn/Q7pWiQ3gREfU0HB4z5dkYHLgD
qEmeiAs8Af2LP4o6TfFlztYmzpXoAxBvRjPMDc6eOYBfU/WJ0hda0Jkm7ounaeiOssI4KX4znXUS
FraqgtAois4uANhHdNyv8xg8s+nSdhTZsYex5kR4z9Hfl7pz82Pak0sSZcc/1ihXzd4s3bk5ishe
MH0MHWH9HU1ds47Lm+P4yVYnk+DM4r24oN50NqqpafeyKB/o+zoHVRnHVSQZ0qUfHrCq4yjtQ+Vb
HDvrotTin71HdlCfDPlTbIYmtunA3s+Z01+Vkk1T7rsfCmzIQ5W7w8Wybfukh/OLNzl01oSfTb4Y
reKsZ/iYe5q181UhluuvW1haht0xZtSEYrOZmu4pm3X/Ri6CdsLJTtElTarPkMhHblaSlYaBFRsr
G2WrTKb92LIzIvim+mzEzghFiHPgubaeo6w/iBhQwgAbePCWeYzbjhKUWONWSIv+Xtfi9NeQ2i+q
tLEt2Ei0FWoal5eyqH7lI5TwDNjxvtOdj79EcTcC4VV41TvlrY2easl7nmXlUWPtsaW9OKwdyig7
xSUSlyYzlfLW6H+1XgZM2tFOgWK+/RV+KIIePZJJQ+TYjSgb8y6vBIMFItMAqmF3sCClWqjxE3Ob
Zn4Bj0DYTpFMkH8zPUlZdmzRYZZvoizoNgHJxmsqpWgbAhUZUgXNZAHn0CXDgmMfJLKeKSi5jNmw
6wXA3kkV/4gf9E0CBmxB7VTGJrwkzj8QnvKyrZLonBTBfsHJSH4QogN/X2nzfQyNZFcoaOMa3zEJ
c4qr7T88JxMxy0h6FtIPFuF/Mn+A2hUnTVivngk/tX9OeQl1wEy9JxZixh53CIAKuXlhxaRvLQqR
RKQ0/rfaJj4YssKvyKvoern93k9Zp8lwpcDBZMvubd5lonTAcv1mp65yGBWy86xRy4591g23gWz4
DamiIBNUb48yw7vJF4/Fzc50DGifSffnWm2XsJ8kIHSelJ9hWL1NwkDGzTrjX2HDLE9b2iTYS6Zd
PobKeRS5xGnTzYdS6XyQ44bJ3xpoL4mXeV9jbiwH/b8OxFsEm6BSs+xv///PhcQSfmptvVHV+Cqj
e+faehybsns3q67e1vR9z9DuvHPT+ZC1bELmtA7jgSDmmmOEprhVRsBycfGQqWb/kaaHVDx1GlD5
Q0Z3lVUj/auueI+zvty0DR78tivL9yHJPkvFs6iZqfUWJn65H8w3mT0VAbw5m31ireRpzLJuFXQq
S2sgsajQ+5OtPWfihP2NeCEpdMkYIycmfiq6zQi6NECTpy/5ibLB1OlIcADWMaeL/Sl0CPeUh9wr
beSw3KJ1/9zjFsAmiSq1pO/qouozG/cuga553+s7VQ/uLLwQ1rPjO/lKE1zbOepYoA3mkxL1ezyg
Azvw3H+rghFx2Egm3VgObIRVQb9I0BR6PTgTkY029vTz0OrkZ6+rSMoGiA3HNLGphrE4aw1th2Zm
OIMCxLQFaDgS27jacX8bSevu3CHJNxpwxdM8Nf2m7Tsy1YnHeMinMEDIMwfHUXh4EH0WrOxuVCe8
7X8dhW3gL9dieUTJc1OKAAseNmA+3I4m9CjYoUDz5CnSi0M75d9sQMTf+Sv2oaj2NLZ5i+zEYW6z
D3mXGus8BPMgcQhD3UGnG1zvInEIBtEtHYXsl7x7LoQE3xLpDjP62Adcaztku0+DotG/LodLPLGv
xGn7Hx2iNjQffHtUoNPh90nMYK/C4TzH4swo2gnlnxeTWV4XR8DWYHiagC/k73lsNQjRaI2SN/nc
9lF1l99RCGRtv2xtG2gjIpk9sK3hlzjA7zTKA5qB/plUcOQBQjRWZzlzljiSLyTJUQ7AfievJ3Qq
6CU0FzmNJb5lb1PLcDeyJZaRv7L1bTUFS0zbyIib7pePLZcRqfmRxVGwRgLnPEJ+UfamxcRglLV/
gytvrKeEjvTQa+qOBtfvmb74N3gCv/GM/DmIcoM7scbnSnJJWNDXkcVfO/81WK3/1sfzfG6DPCYl
kZqw15BYWefOz9FNiemeOvPayhQLeQigKfDUXelXLEMFqVpCqk2SoptVqJj9JlbKYJuHDdt6HxSc
FBml/z71p7R/nDp/K8t+OIvnUz6r0Pk0glmyDu9a2831UUEPL0XbJF42z/JM+OmS3BOhCgEw76HX
82e/BMI259p4RwNaHUuq+1sz8tmpAn3zxIs8ggLIXQNKYTguuirX63+35C/Prhud9TjjdiDBEGW7
jIGNSBVGmBgFdycfT4vEO4Lkth76BsQrtEPsD0QAo05DNlpbvnbE3T2tJ91zL7RI56tnhNRGgyT6
0sH59VkJygSkH84XfqM0zDcI/sq1jtZw+QXlG17xaFWQB1qRmSYzPKAKaGuboJAtDBVBFzXsU1OH
U/erjvGFBkp/pRnr7M3E1E5/X2bU7tWqKs2BcvvsLqh7tlt/2PYScK/pZnzwvfQq8CFr9Fv9NtLJ
CJB2gkAc6W33mqPQ2i4fmV349F5zxdpSg4chKmSL0rfkGT1Zj9ISnNbGc54n1jarG5tbPalfSAR6
7oRXVpAlaLBoxtXXveaq2HoOrABhRdtX6OCs5MtWuvhpDhz3jHOJVDKXVhS9u2GjihkSzPIJMRY6
PnEWiom0NQKQpaH9SPpnhdDTy4tbpQczZezYPlmOaW21uM1WFLmBnpcff1DkqYKXQYz2sdcn27pS
wy1d62ZBuTeaRrdMJUpFNiNqagytghyiHZP+1Oltf2rEizyS19AQci1yqT0H2aFy2ltX++aD7FmM
olMxeyF3CljAg2xc8AmyWjT1iug4PkxWNd1G/jaaW7YXJpy9XKPjKylJmPKnZQX/d90u1/IeKQin
bGxOum8fjc5sLssko1vxXiXoIgzzH2rp/8Q76TCiae/LMNbOrf1lIN7F8O796AYbk3IXGS9UH6Zt
m8zpgXCHozf77GA6u9iSabYFJlG/+LadokifvX2g2xaJj8aHfFJo+X43QVsJhhMRFZVYTSmqsY6m
kkpKrcYHgmaKWxgN5j7WzHzr+f6zR7/n1e/Kbj96Pg4GVL7PmhcH+BS75BsBNDtc3iCRCbdrs8Bd
NVY13kuVap3nx2D3SwOuMT+hTvPP3EnSJz4mb1NoU/eg4y16NSZkviHCXngk+gY7F0EfuQYoGhD5
cwke8pCZav6BT4DwyWz+VqiuUEkHx04dtB3sEO/JIIUOM7w13P4UtWlTr9iAHORvFSaZRgG1nc61
XjlrWRwfpmarFF55jECZETV1aOuw+ayCiQQ9uhMPdkWZPKaX3PvrZKyUL0ymv/omDd8mdLzbpjbD
SwfLgyp6i4ZDtAbiUffZf6sTPO3JxWQUIdQxE63emKpa7SsI9dBPUAfoXVOfqqwqdwZBiksmO2i5
CiO3xcY1mfp3Jd1ghdhNwr8VAuJ7dnl2UURbb4riE97O4u6FqfV7o3jtY9qpH1I731jplwKv96Ch
gF4nJfWPMvO+y9yKGKVeNwXj++A2K0nLQ+I6HufSMYg1Sm0iUyayQ4UrHFWheraQ2Vo6or50CMI9
KTnDvkeEuqqH0nitqtYUjuFH+ddK2R8YSR4MjbSwyhzql6gjSdFExeR4wTpUUiiQkzN+lIW2Z7ea
XmGNRIh024TlEsq1dGqSizydqiw6ES5er5khQCj4hK1g9VKX1INQL+I9Wdb6ZshIQsocJb/a6fnP
Ijwkl8TSCu9W4Za95VFR7Y3cByJgDrhBDaLjG1Uo70Ep0ppCErV1GooG+WzsgkS1nplqm0ejpjAp
koWwhAQPy588mmq/KQLvWxy5+ndx0HTtcoBAPibVpHiwEwwcva2/zl2WPYkzyWqJ62SlFmF495m6
CYtpgkMjBjO5nJXX6o5c3hhbmvyi4en49wi2izsp/n7ZI1ASd3AevNjYYK6IPL2b3IT4WlMfkpEY
hRH78S3FzNz9MskX3Zv9hFu4UPoao6HirWwtfwyImSNy1HMutFYoArJLX460wky2setq61bkQNSB
ZvwhMFjdrhImullTsMUbjbZxBDFCXhsSkAl20ukQuqboTt3lKTN6e13JTEenRBoJL2Ct4mfaJonZ
3QaCkXYtZKjlqBZHiW8yYba9+TbW4zWjY/3K0NYdJuRmsLkTNqFye0UT7zs0FBIRCVa1rdIReWtg
kUTsajaS90KlpdpC7U0e/EkJ1qqVu0CgnZUkgSIY/UMIjWflKcxn+kOCIWrMIGycMdOrL5V0hh1e
LLb3+pNs8sdmecLWmG9VRUFVJHrPCvbJu1W0yqXWULzY2oxtXqWvnbIA2Tu21Ty1KWnCBVKrp4J4
T/4bfuS9iS+h1hA2stJbV2lHUo9M1UmZPPj/u5NkSfr0knZem2AqklFQ74vN3kD9hxcZv4F8YaR2
NtPUFmtPfYlnfKJxmFPykuEvYTljp6npFoliZJwU+jZM4/wuj4qsy+/IoA7xEM8rKUigrTFhWDHT
9YJz67tEu8gxJ6Vn0XqAWuFFHGWRQNYGWidCo2BpR3BQ877pUpZT4p4xTdNCZqv8cIRP31VWTW3V
P1neKyAPY9hYCkT2QKCKDY3mkGv3zoGaJfpKy/D/JFVQSqG5ks97OGPuWemF3bnoFAXbvjex9yra
F8CFezmM1Lq6We6MBQBZmwa5aTRLls2mnxklWVFzRDV6NN7huIDQ0aguyzC2QaGLI7VggY0gzIBp
ePjzmIN3WMG2qi6uh1MqF1XAxLa3nhsh37HJoGZLeqibaF5DdYa+0+RKDnmoevcSoZL2w3ErO8GN
GfP4RyZ1ClE/kVzGxtGCc1+M1ElZNddp4+6WYhOMqetUh9ZREpygrtTHUSnAbegfFcW+e5ko01OA
XaVQm/7CyBuwdxG6Fh6tlUhsvkiBi90aPsAsJtogzqd9mRbI2oT5RLfoFaFm0qgXu+wVMZTd5NGg
QODUVdNZ5V71W+oz1SnRL+yOftMsjc7L59VULxSd+kNMz+WRNCtHdO2sn1u3aX8vn5tafM7QBH+a
GandzMqUMSjJeOSgbG3Tyw4SMMRuJMO52rMqFY0oJYkwegtclNoxgOEo2siv1mKRu9Y6vTnjzhRH
LoXgYZ7c9WJAajxlDSbrd1Kp5YVktPo8sPdfFx00FEadd28EiJXUcbchrwWvsKk6D5JkUyTVeIOB
uQ2rVr8uHUM7N7ck1arnMAg1+u2Vdi56ZTzF5VfsW0+5b/TvecLuVwmK7pMih6h5Usrr6C1SFyeg
/GGBQ/rRUD+gGdmXklSS8Vwu7aXR19dxUxUHrNjNWR7hfW+gJHJtFteIX/jXu4nnr5eOizbDK5X/
Ji/RdtgxaJVCGsSrapaHztD160DLcpuWlcM8ReKi3yjQZo3xxcyxNujeS4uR9pmISiqECs3TDl+C
kQWMP/IZCIPxrMmbqDMJGG6QypNV4xpXV538fQhDAJ5Zbl6tAhM7Nct159mIS6q0YUiRe4eHPA6b
czQZ9bn891HR6yoxNsM+L5+koQXq9PgSaE9S8d+MrTyR77g9gl57LqqDkufZHmMgqX4CAhKJMkBY
BANSRdGiscwhebRTJd+HUzVuzUrF4d9DlMCAauzjLuzfIrXq16Hj0U4V77awE1dlMDeXOc+7t9hs
r2Maune/rS2khMBuLDr+RIiwXFBSd3zE3PhbDYitWJJ7lFDbaa3OXq/v5y0R895bWXUveTrZZ5W5
nKDlHRkWiPE4ADuiQPG1tuBkPJqErXeQ7LZBp0zrtNVNnjWDOoDwJZd9zL7+CkkUn8ZFVIdfqSgy
lWWCAkXVSyqW0TvU/uY9SDxzY2tWdK39skYROwAOq/3vGFWJfsfkuEpVw/2C/bGux8H/FSbeftSR
LgjpX4aZCbJxVp0Ng3RlfKY/C98qtkZQA6QUdciR1FZkvpWxLeNZO5pl9lP+nzL+Z9Kb74t+JZoK
NHkSb6aA79oENss/ZTbA6ogXV9gfpipOV/boxw99Hel33SLJTjbk3Gy+2QQGXpXKfmW9MD1IpA/O
WKPu/ascLyPiXjYgstS1kfn6iRBOPGKJZT7LsPOUDOB0piLWJWZ2K8ZR2XgDm4QAefWL3wH1cWgb
rlpAWy9JsyGMO7nbPtQlVwcqltQJ/kK8s9PRzJwANDTDhe6Xw3LDLze2tiVJRrtODPKrmB1RcnGT
rFzhvB4vrYN2NdLj6NXsZkw2iJt+opCAZh4E50GEr8CCgo2fZDRoxHzTJMq9itr+0WuHgtDRsBDT
RXmK+6DdSKVxNTm3LKuTF3k9Fdexg/dHLDbONvWimZU/WBVLa80XoyyeG8h4XwXmNtTUzqnVsq3s
hEZ+QQ+10Ja+aJYrz6PcVC+boIIH56xpRndq8vzNLZLp9Pcl7dt/nso3psJIVlaGTjInsn3TRomM
Ky9ClMRTOaOKXKru9gC8FKYFtT5kg4cp96J1hDqSmbGgEKpzS4sRfhnmR+j1A2JRObjKYZZMQGvu
mQox+hpmE+5golDIEM++kE4eqDTlq/8j7MyW20ayrvtEiMA83BKcB1ESJcvyDUKWbcwzEtPT/wtJ
d1eVv/irL5oBUm5XFQVknjxn77UjHV4qnJQFb455RiuwDxIe11/k4vHXW/lTdKq/f6pPJCHpUN02
Gi4zog7CNxFU+UNTmZgNgz58iwNggX2FxVv+tAcWt1GgPks1Ncmr2r6rhRTbhubOMcBlRR5+9bCz
zlZptVetKn/NBoIZkSjmlgZ24st+x19tDlKGUUO2+rB3a7CHNIFgwhFf+kQW2t0mLt8NvJMucfmO
dt7eY3ChJeIsY47594kOdZOXqwRSxUn3+uzO7TYt+quhMt7k54zasnVVqs5JtyadHlZRk9JjX6Vr
Lm7H6Yg9XPWlay4hEneTkEZkdjZap0JXfyNyJv6FZyPoHniCmG2EQqx7LQh3meetnKXNjdK3Rb/E
SgKmsnl0TQ2IU2YqK7dRGrvbDBM8S1lNpQa47roGIV4jzIEAINhAquIWRW0Pjii0VmHdRLd8EsWh
pJnKYx68xNUUnFnfopuW4Ag2jeLZhINydFGIH+UV9CpoL9MVcTSD5kVIqGT4AQJWwAeNiPVrRxz6
KuM/7MW061OxPIZj5763ZZY8kh3roqIK8f2XxYl4gc4XidOcDS23V2nilm9xPbrbuKRok1MOpewJ
/ct7pph6oe2LJG53Lr7kS4rcYKUxml7JsxrSY7zeds2Im5CpezUj3Lg7SLa9RNrbi0NCvpUvkC9X
zpeU3rhlXdL/PiUke2fbZqLQ4Nz8UVaKSs1emUevZGNROuJ/7jtTkLrZQ+Fa9SktaghJEcrFnOIY
HOEFjPvRtszPfNlKjJYclSaGygQ/4Gs71PknB/0PC3z/7n6r/y5hGhqGwXKukepa06mLvQLscJUK
6/PfvQum+qfdxFP5zNQcQ1NtzzJ175/WBbUpU9uwofEqnLh3qNeQ2geJSQhAOYMyqMHXFOQLJSGE
yJD45dU4e9pBImJgeoWHBmCin5Op2GpP9dKGICwme0gr8V2+6wszfVDc4XuRBC/o5cr3Vj3MfcyT
z0VaN9NnKZy3NhmqxxANwCmmRmBkDBoSuXG8tUkCjjLdvVkIR45zPX4o0JDWcReqxzqCHdmMdEsV
fYuchhjaPh1BczXTxumT5ymonDNGnrtHF/YUBx/4SnvV1aorKAVkzKgtWpy+Bymh6rrG20OHrv2g
Mpwl3Ibj8hwsqYXlk5YMxUvSK7Gvk44OTSspXrTUSv1eJ+4DB2a4afqqp/ZBA5sirr9YnkPGrF22
D3kHE0grZ8qmj8CAKE1T33hVE/wawHKeFw0LYzhUJBKQwEr5abh5dUN9C6pZc5obRE192zQiPlWu
l+wJyNDOvRXYkH70m5bXxWM7GcZlNk3fXcQ3gVSzmkUJfGlgrCIXycZJAABFEQq4meHCMAYk2trN
mR790nZrYduYsKlizcofpVYoH0uKKHNM6VBEMbg6SNKliMoLuxEPhedNX3MrBbiPj+OSWWHDXC3V
twJQ01PReVvHUMeDjjR1E/eO3XAMpFUvekH7fom9H2yih4rlW1CUKL8U+qDu7lfqIkOTXjUvKdO9
V3vNLjc9QHxdOl2a3P3mAXe8qHPWjisbVeXl/t7rilMOykV+JF/0+x9hWl41JhBWZmJNPO7Guh+P
ST79WsYjJ6Dd6pMNAFz+WopSWOR4gf0LhyFah5GxEBqpeUfX+n7vG+Sxx4GsFRgURnAHJdiKTJjK
z6BKvkRubb7P5CNA3gwj3LBaepm17ouDYPQH3Ict8hl84jqB08Ie41VLcjVe6P5noLOFuDAYkeEg
M/eS/q1RFFICVdrGae1+m9IkPllJG9O950oHjdrGgbOXwY5/5Ty6pRMirV9AeHXl9Ts9s9/JFSC6
Pp0qg5wSy9xR0dAGLSwkFb2J6XQsx3zDtCQGAqZZI0e7DtALxq497qRhLesa+dbs7X7dF3MIicp8
N2svupXCJdrYmLyDqubDxkSSuRlLvPmxSC6y/yJf9CLQNhVxPQxT89ckTJDJdceqGbPvcLO9wEhO
nNyiWzV1yKc8AUZQ2rz0Vv3mZLaxlkB/Fafjqiryd4t0GnrlRnSbSKFea73YC8toUArFn3IA1zo0
8GxvflCxHT+2YepPo+KxxlggyyaSxpmF/Oh7p34N7KDZWsnsHuEN1ntUMxoPKv19xiaXUc2r3Tjo
hBtWsPAV8rCP0s+St+JQBmFyGxo2cKybkQASUB4QWSboNhugmNROmn3tYVXtq0U/L19yJXpvYtdb
DWn/yHaGhrXrkI4vV6EIi5VQOgfcf/ds2sZwlViZwAXxAH8e0wzi7Bxv1o7OrneMstE409BzAYaU
0UsFSYPfJ1Kpe5eK9O3m3NJbLaop+x43rHg0K61rXzKD1+b0WbM5ewYTggdZwHUDj798OwygXu4n
vXCCJCsPE5w/GddlM71p+jZ+2OKLGWhg7UnTxcoshkPhefiBltCBqlDm84O6XGqOHf4mI0EgnNey
V22XbIVaN9UXeW85DG5XwswQjOUFVtOK/ScKf0pElAq0a3dnLilTu3yVxDHiKrSPITetwOr9kJIU
L2X6FV6wHbQsY9XOlnVy2+Gb6fptU5Q/qlSEfj6SDBFmublPWHvuu63RgRBlehz50zLv59eCEWkx
zskXNGic8gUTAciW2F7LTL12SZdeGRhhHZAzkAmppdEXj9GyclZMeY5hWL+HqugOkeJ+R8pFdNjy
ImtI4Wm0NA0djFFQQSgNC2+XEMPjKyaZL4rCwbUI0ZX++0bPbv4PXym5joYD4U2zEFcaqAjdP6zc
w2TPGsHB2rEE039NK1tsoUJ5G4f0WH8ZOKWX0lBeOxjgDxnz1TttI6q4JZNGqI9TOuwi/KjbasjF
ozDKxs+VLvoMms+cHpivdhjrpzxGojl75bFovG9a002PmEumR6YXGl3dupCyZxoj3Tkp8+It7PGw
Mn/WDkjliW/pESHgI0CqRwBfYzc/EojZnlZVx3jsyqfWxRRMsLCyjxpt2CVMdkebGyCoMH6Xk3Fj
qN88j6XiPDijIZCAI9pOpzReE7MzHHpyuNYVhfBuVKfIz/LszeyqYlvPwa9Ca6yTNwYs6iNlgObW
rV+5LsHVk5LfpwPTNFWXORNX6uZDNdvqqyud8GlIBvECNV8+n5jQNIr52UTVA66t7gew5YfW6Lyb
6/BVMnk2VuQ+69iNBM3UoUKoZmgU+IviMV1Ij26D0C1SlXfH1HJmaupwcJW+hTgbz6euQT0t8BNd
4gpL470ZaEVpBTRlcbC4mKIpQbt8q6qfnVxB0df+IJxwXP/7HWUtRuR/GJVpx7uGRmuGxAQdt/I/
K0fbohlqMIc/JpiKWHfyLwMiuV+mfiT3hTO97ZIRrurpBy0UEhdcHlLXcfJN29fjQ2BRw5dB4nsx
7ICxctdiMW3mYTHD1a/cC8kj+dUOICkszVp3TL8VWR7hVkHUaMKXP6B9hWyrN2B7JhKcOsBMXzE4
kAImyL10dGv8tnweIHddZVBZGCaiqFkKr8ApoHen0S/ZAPvvOyVIHR8XSHtshtk9IRFG0DQ21k2+
9HW3pdLq/9dzabl/fI08kraJDJPfpoV/2Fu4In/jhkQZhSEyA/fYt8Ag3AkAYbzsjrnd35pUa4+i
wAvdVEaLpM8z9iq9wVvdVAsI6EApKDpY9QP3bvxlnMfuSvV+MyOLnoH6HFSa/pIFFI+oSpnsmlFy
rQJ3E7jl8MHxvKjT4Uci2oCqvjb2AhygP2bJS9Zb8SVeRpw0mXniYvG9LJDSqqD8t72Z9PgfyCrE
v8e0jqCak+0iMmbWXKdj4NseaUJNWBhrXDlYEUrGukGhh1v51qq1wm9m70XCRMeFRT7j+C7tYr7g
w6A5ZjkakMIiwgqXLNpHYWU+kibdv+djj1mqrTg24xaq9MkvTdO9X0XLZ7MxTj7t21U/hkyPON0u
8muOW970K85snF1SpKhhkvbJ9iRbCQDnJYxUHhvaTtvQ0uqHMG2c7dzl6/s/kS7bb+Q17pA1Ucfu
uocbZkYwr0zymt2knaPVcjXEtf0uUp2q7L/ZO1JNaygiWpNrUxwYGg8MTCzHl0MdI73d296mbpyK
Jc4c5Vr3ZIKxpRfWdisM//16HJlAryIK1F3YenD8UABtq7b0fAtWnN9WFb3AZc7phsihovTVULr8
tRnXboQIweVyOZpFFDAEsfZll7yNQaf4TqbG54Lf+G2OplcDs50fZI5+rULcdV3gvicFUOLCcton
RZsb8GKBdqznBGFZs7nTmyS0Sb6U7qTu3FL/Ju8NOMjiMvV8oY1ro9V3gmsxEYlCfdSs/sdK9H/O
sJrjYKhkfuxo6P3cZev72yOUs9oEVLDK0XMjiIfpCFqwUD+XC4MAUXlhJU3+ZorqwzUFyiqtf8hA
eR5ECM3L1KLsbBWBL8kHdVE1hyTCqW6Q0ueaOqXAwgWcqooi0/Z+3qsroNMbaTxsQtqtk0fwT4pb
27JEc5O/CqUC66rHza1xcprgCdrzrppYJJPxe/Ofi1Tpv0TI7306d0C/lqdKCofadN5mztCe5Ufy
RfJJaz7HS9aeOQeGm//xPbrq/1mLXBuGDmWa46gq1//8IqnrgwXkn52SZtxK9VQSttoZodQqr8nr
tu6y5azGHCSsCqVQMMfb0Wi0M2cB/dRFGCUYUE4RzLwmZj1rvEJ5ipzW5dylAIR2A/IxBxi9M009
l6AWeNB8Jl9Cs2E2VJbHRiHhZtZs4wQSwtrUeTmytjVnOxm567rqKlsLzpS8zMs7QFM1y4DjrTSZ
j2qRok0Zka9yquSz2xnxmX7gQK+VEFA2E8Lj3u+CNNI61Kd8ouVmF4711Hua2MdVVe+Ik/TTckpO
eZjXD/NYVesm9FJMGOBdefS4d6bjX/FVdjRBZ2aifWcrIKRFQWpFT/1CWohCL1k7izS1OMiWxTiD
chBO+jq73rHuUvjvc63e6y1XrT5aSyueu45uaKl0r8bS4Cy6NH2AGeN3tuKnEZJ6OguK3xkJV6kO
TVZeLT81cue7W0bYVfj4/geWP2qarYmmxqivValvwdWIj8YhIaGASvdEUoWyc7rhYBaTeKzBBdyb
NwExJyVSN6w9+QNqCPFjuZgjoDmKahe7uS/5PTOQ2ckzlyJKSGSVj0HFvTgGAAahTGJjF7/0o9Lw
7SSTRSCq2V9o3tXwEPpu31TuAT+NABqHSXVMjZNFKaf1YD4icsCtEM50AA4hMU6mOv+kud2u8zL9
NY7RwRmUz0KvTT/DkTVazrdZ1MWGWBYXcYW3CRE6ZVX+MccMui11regVOoBG/0La64Ha0SCyfY/J
FmGp8hlqWrstBhxkpBL+EEmHWSJFedlPBNDSHGFDY3JpxNsYeKHZjvyNuAqnQY93DSgghE5mszHJ
c4fGEgLIEDvHzO1N2dkCJ6R6HCYrYE/K07WDHKvbVraOO7fOXgdKw7ioj/s0pBWDaN5qkxOh9j1Z
9SAkXKfaMrI2tHrXYfGownBLkQ1HfOaflw6veIOgUYumOCNg4j7wcGC7erurKY6wwvlBpk3nzAtb
woLb8JnmKl74HIr/PHHYqp6DIg+3w7ywC6ucEIBSP1gWhonGOzuN4a3cMjHZbjhsuvRMSIcaj4Tf
vNi2jnwrxEFrDvbsx2QEUndt7KQY13juVlrOJi2G8kDH7WttsTXq6Xyu0ISCq9jDZ/gxm/GwmdVv
pvbIgCddgZ0teszAuUP2bzgNu6lzfhB9xZ2eiG7vBp6fNMsB15lvmZdUbG3Kvug180D/hSloiIOv
L2PxMpfWcSpqKhNbv2iF8gNfEg7WaDVh1b2qgbhkuX1ykm5mSGCf657nuYNqB/2r4PuDWdOJ7uQp
se4DteQ0aogd6BhSfBsOOFnPkGn0Ut8lQpWYdZWOW3uZbDqUg76ZvfypLX6pCPcCiN5xr7/PU2qT
e4G8KypeCHE3mfIZ7R7kVf5idAvaSURnyva3vxJNkIUy4aKVbDRE9VTC2Rpupn9p0+khb4bPuJm8
x9RVsy14LnVH0dQT3Dwch1gBuiDSDvY1Bns36RMYhZSMTt+9ThqiNCKlqydS6b94xfCQaWN4/EvE
MtewQchK9FM1qx6iZY0f0ITsatpzJUjBnujebib+kBQldtz1aHzLiTbWsxkoRce47Y1idY2EcQ2Y
zCdVZUXmqz/ydeVTzZPPiID/Tf0NC+8qGig5J/EMKuEBJIMf2F8Soum7aWbRztYFa4WrPsbxt8rg
LGYIjELnFiNDVP00jfOAddEsrqq9b919iBe0x92Xq9txZIgUr7IQ95e9WwJGvJtJBGX8dRAuOEtB
jTbiNIQKsXFTzO3kqyUOd95xUrd5c9SAhqHGQD+kMAX/wsmDBD/1jdnI94KF5+qmz3ImJ0Sh+cAk
me9WyrPHzPEUCOusBUwIXCv0lcTOThqxhI4wzkZ2VEe3Wc/lWJyKkXpqMPOfobC8NVyb6KphRCm0
b8YAHqlqV0OSHQI9AL+P2M8HagJum5DgtwZ23+zowXMfBH7k5hBmGD8d0/7dtRgXCDd4aeC4bhTV
eps0lfZMWW+ZOb72Q1pfMqEgZnadE0+feogjpI/NEhQxzSWbhGpoa5rQe3Kpk5PAcKjOLCNTRRbH
SDJQV9QCkdnInQ7IK4ya8mJP5lVXCSqtGe2J9LPceeS0brxO+3DMiXRPJhyrrMmjrcAuOTWHMJ3N
A+b+j9R764JSxQDSfaJForGy4MdkF6iOekK62IchlA0iplmtt9XerdSaycO4t6Hzn9XA+SolfGi5
6Wu7ue5ju7UZspDmMKdeCeSzNDfJoBfPeVkhXppbddXnGsmOIvS2rkFnD9qCgVq64aheOsYDZOtp
y2R/UVDzmfwp7XgSSQwk1ZfBSF5GZTgr0P1Onl3UD/e5T1vh28lazphl3A5vqBiXNBNtx6Goer//
X0lUFXtNW6KhQmL2ePpyVEVEP+BNZhCJGGheDOxmBayx5Je7hy9J95qxRSGSydeZAGyoolQ8b6AP
cEEZb12rTFsP2PE2XgYh/MqMraQkT0ILcYpaRMMs6i9IFhFO0YQWu9S12ZgZiUKwdtYY74sw7u6d
txKVPf0m3pYpyGcD0SKJZzZn7IHs56aEIK8X9ubeT/73clOTPMa/dxA8bZk+qXQKbNcyaAP/s9zU
qYJtlbvs1Fkc2Kj1OOi7nU2uYT/4JWnep7swRtbuTOL2Lcv9l6ZT32loYj7xpnk7oCy4DN6wzpCD
3nq1uxWzo+wty67ZQNHXC3egLzJEybvVWmuR9MWXsdIu9+OqURKN8SyLl2gYDN/DlEoXSPVO2OVS
TOIYpOAxBbdcBxJTVbp3GFvP2jupOCbjREUJjRc4p6m8dCMPEb23j8iqwhXBA+6Lkajz1lGSfJ2j
82NdAiJStYW3l+cJbuWJqDjvcwClvDayfr6Nqhavy5YdbsjXuMbrN8VhqjvkTkrCq2m8zSVMQaD6
Wdy3jxOcSbCb+WdWJ4mf9i7fT188paOjbi3m5ethKT+HwHAfjPnS1uMOZNWSmJhE3qWZp11YFDs9
9OpLaidoTLP6QxkEsR6LwLliV9l6YGTWiGtqn9CR7iLCDlVY77YQpmJxmmIOwlKPhyO4cpiVZyqF
VEIpixgXb3l0lgJFV4Tp1RGvtORacGT4KfmvDbsL3a7iOk7xSQpKXMwRz7nVH7rZZjZQtzkqmdF8
zrJyc29z/fvt5/wJbLVA7JmaoWu647ma5fzRvxIVnoR+TIItdiN33TSany8z7NacQuAKYbC3tcx8
q0ein5bPiwSAlfy8SMNkU5XW4kqjCnL10DhIK1sOVRXwSfR2H13Inwozbug5tEeLGLGvI+x86UKD
ZWkAYGbwV7Jsn2zBEasxpvgTawJ3C2TXEQhEaYr6Wy3C1sdWbzD6H0HXW8kFFGF/XzPJv7oY/3g3
BmFxvFPwiilLNgUAMrbwokQ5x1VozuVzPMYaelelfGbmozFNFZWfAUhYy0SueY7cVaJP1n3MG1OE
7U2Y5f7YGvtozupHKPzedSw0ghTa/kW+5DQbApXwRzJ5+hfcg/2qpb/C1B8p9L//5vgF/XFOtTR+
d67l2qqtLrqGPxiJvUKeBGfHZJf3yRhsvbHqgSuj4k+raRdE2fC1MHWsRpMWoC5s0B54CCCqWmk2
7DkrAMTKzaRBvyr71PthVUfBYv4TI1a0suYiuSam9cmSz6OA8vGjIn1uIpn95xCPzzEZpl9F63VI
moqnCRjONUym7/KXWhXWWwTR5EVYPfnuLqmOAPaBxYAsLgPKZIue6V6C2ajQGqyRQKpRn3pXJWY8
vcoHi6h33XZ3sJCjdR5VxQU68kPqGjU6cw1LYmpwtHTC6VsShVeyWzdT6xaXafnOmcUi3oug9cm3
UTsidkM5tpFvRxV430yVvAoLaIr34Y4SsYANQ008WfyzWHKX+iWLiUpwn0WDC+qTBInaw3G17SIN
1nTutjvdWKTK4MW2th6kd5t5IzKLs37nbKTrnCHboTCr5qYk3kehZkzt/3NRAEJXEuotdgYOhBLe
15AYQVs4vaXMa+/iljkfHuH61K9aOuv7zCbCcoy7+WsN6FTLwxRhx5SebZS8m5mWwxHDmveqBwip
l2d10AewCJb33EaWdw6s0EZhAnhracJQEOE5MHS1w5E8r+CShJ/QKziMWc34VNkFFKymjA8tiQP/
o8Hi/NnrtWxLdSCxWLZuWbpr/MGJ7JqmNRTUirsxGdW9dDBOmROvBzVytvItqBGiWpDOvXu1LgDq
crrtIO9dmxIDjBC6t02H9IfR1NAxFoNLzHH+ES1x7qkMXchVWI04w5/aKa99b4L3iTkAVpuCIp6e
Q/R99vpN3ZKY5cx2uBN2dIlcw7og6gARFbT6E/Azb43GS3+irAGaSU6IqgJXSsafgiHSt7v4V58L
+8UBEtNU3vhVmE25nJrOzNaGF200W44Hw3iw49TEeT0+qHYCUKoE7mRMCCVRaHwdBsIGEtvpdlG5
GDO1qNhLEaLZVyr9GHVXqSR2I0LcyD49WNRxK99Krc1UGFDE6VXGquc+tV3+JGWv8sWFULKFwRkT
doAUltwD5X/8Jm1vaYX9o3bRHdp/Hk5El76jZ/7RKrMtfaQKg8QVO0Z8HInjiurpIYyHp3BKmEEz
noyAScNAijFTFPOjDYXokFeqtdU9AY04VQDRURVgSZrf5VUZq9P9KvrvZ/KnIxvl3/5cmBafs9Vq
J8crp/OoWwTeLhw6BpSR31hFeRkU1SXkAaEe8RAbSbLJrAlZvZJyeFvANn3pzWxwAYkey1thDN5a
jeMf8P89X/oQugF5WZTozV6SETlG8JZ5Of7eHxnemgAuTEdfrU6KHfnXJAIsLxSRqZ9xiEISQE8c
YYF3lQueXObqFhhMmsYwi5YfeE7N4dHTNSSaRKAl9GL2Evvpss8ekqbs7hTQwjTftSYux6cCOI+k
dP4F6JQo5Ua1WHqUeFDwC41HvS0EgITfBlBEwRuPjBxfdv80pdUhX5Ckgm8+Pdw51nqouSvaAkxW
okRs9WYixTcSFJRh2z3BrFolqo1NNjCGm+1h/pvbMLn/fXLBY+5U+vdQBg0gEIMVVMigMNJThJ4c
uB9QZMfLxK4vIp37uQ02os7qtcTPmG3VPkVe9vsz/LDOihysduswNL5AH/r7S4e+ugu68ig/TzBZ
rIrRJcl4bmm3hQsSZ/HjZDrJZiiJq+Ow+HHqLn5Wc7FDzuGjJeIwFAXNSSG45ovHdEXOSbPYLglJ
I1RUoFOh4QuAVlpyIMUlp2RwX0htNbtNstxDDM2vqhujYMK2v5Z6nr+UPVLoo8+EUqFYDS00gffR
r8lOdNXK7EvXq/jSZ/LvZM6sVnhknthatS5nhyQmvYRouvx0FhyFXPLNCOdY9MJ9qp+5hR9tgDvz
PH5ETsXRN3U7+JOt8ewEza+UFfQcd4W6HluOp/bQfi1RYqxrd3YeclXRD7oyUAZM7dc2Q+DXxhj5
yTrLYUhlGTThdNx5EcO2tnQ5YAKPe1A8NX0jQU3yckzyC1f4HagNyti4ZBCK1qaR1O90Ho60/dQt
xBETzdh/UtrklXxRabisRjsBDdzqp7IbGh7DZM3Bo34fbTxoyuTk26httaOqVOo6Y1NwirB7a5iq
7eqBAQzNvOGr2cZr10zUDyHUeY3EXT1NHZKH0Ujpxi1OzWzAqn1nsk5Dnp91dJJAZPKZ7wIIAPIn
zzey4kvqLZppBEa07JeXMijWQatot3ho7TXSOW8vgtp408v5hq4DaJjEBt63AMAF4ZHRF1A4TkPS
nyidinmRt76eeO5GeuqCMcXk0rTjBgRddMgWz89fPxjrfNxwvjGvSc6aUUfp1VXRipGoVr3HE0cn
R1Qoc6pmeNMq5GjsgORLEJERMAF5MlO6Kz1zr8lq7AXdANFFbZ2VpuF82UhLTA/3gGWQ/BiAtm7D
xC8K1PYkARhIXAE8BPUZuETpF+MQE9kBUVU1bKiTUE5oxZ+XmDehm3vdDJuTw6j2AVMPvousJzVX
Der9faKIa2Y+seXD5nMGEzGFMucrkrBoNWIN2YfECJ+Gesz3nkJ7pNdfPWfCFpBaT3I2F0ykn6XO
OSit+ahnBec0daYSU6u1UQPIbZDRaDS5QMYJxwQ32vQbXcvU95aliqAqUCF1y64XwgNdo76DwT0h
KmlMm3yrKK+uUc0NVrFMYSPrXjhVShxH16QQvLVWvXitvbmzlKOBCWMYaeXKjPITIQjTSo4DGNW6
J8Mqp1XuQgMK28Zd1eCLJfE29DTlFKh0KSFc3WkACvqFK0nYq5y+lpmV1Q2WnM7D1vtG7JY3xqpi
1VgCZIKcK5G+AwFCRN/6VueZNLuvg80jVio3iZeqEXSR49jcQtqet4FZkFg4U55RYMASHpRNVXg3
e2BYjPDoElTleAodnefLcS7o9NH1lHD3TpROcFVp5L1li7coW6xGAHN4ECbF9enTGMTkOJB+6zG6
OUHfncdpPDNKeihtTfxImIDIi9Iut50XrLNUzx6NhawQt/aDCtf0Ef9+7HfCUzqMN71+r7wMG9gS
gs23Hr3Srp3hYSlFmOwczxz9bLaDdYoA7jJhPTpnbSQ2OSOrLW1osR9tcptMg8MpD92WLs5M2c0f
Y90ECedhGQaEeRls0lcJR+hOtmKC4V6G5/KltB3npLnzGc67grOWGJW4amtfgpciEip7pqQ/Qexl
lcMz5iiPGVE1KAiC8Dbn0/Nys72Xed35dQEjWqkX0U67oLVURmTD9Kbr2GykzQJxvLIC6FWd7y4/
HnYGGuRY9kZzRbdREmbVNe/ySsuc31fyswHGB9vsN/a0/qlHM3nRbQZ70fLfrTrmLwe9F2ansDlA
/XOvsaWn92QsCcrJDUpQfQhHYq4WH1iROwJfZ3RzNR0iU+g6VzEUj+A8yoNUtVemk1+MAWeC7PKZ
MYjimedug5JYexzSTmyG0cKj6CrTWg56ez3QHy191zdTcDSt8If0J4eqNpA4rzibdnbMG3a7ZPdb
fplgUo0FDfK7/7brWxypOLx8kM8tiuLpk3oZnqhKl0WpBRFOS+fOivT2WqPyOwN21g532V2odyAq
G8Yf//VlhMxYdVc/FkvYBMa1kNDQT/gHie/OhliTTarCc3CtR+L73vuFnzrPCZ0cYqem2ej2VWgR
b7j8O6cZWLA2/G5wnxxQpc1rgMn5FrV/fR0toqXu/Zdxzr9FgfNFXwTH0o0kX1qmHSxMKMPtR5Xd
FI8g0S4ZupqN0rJ5ALt8xHvArmPklyCLzQdINuaDFiIERoS5BW7jnb1h2PTxZPLIh2cDUuCPAfCF
Vff1/g4FbBZBX+HM34PJJJUu7X+/EN2YnuVnrjES0LvwK7x6/gwC4nPlOmt7ZuvfgwNLYTziHNv8
f/8OON0+GVLTQ520CJYXXlDYm+fGKZ8VZqOvRZt8EAOqfywXuMLQn3FnH2SeWFuuHbppj/hL0FOH
1XgYcKspcGBZWE5KqbdP98ZxSmQsYyWW4qkZgnem+Y+wvNoQm+Z1NovoVze533WFnFO9QQsm/R9q
GClbd2ohEC12kCx3KZ+Xq8E0CeRZCm4jb6oHJyB3Lsu9i6wskbIpKMsdbUOd+CELQ2Qx+SF0W7E2
nJCZDXFGa5GWWH8ToIyqFVgPZlN8bYOhftTKhCzbTFuPCcgigp7vXQMvNeoT2pvwYEfztkeZcjJj
MZ3k1V8vRV3oa0z9v/69+2MuXeF/nLws1cAkRsqCBhnb+DNsASood5ljDCccEWNZBCcRTS47+1a2
cVUH1EI6gZuU7FwZAFSax5QW3NnxqHtCGIoreE0Ed9dueiMoCVM+lhQgpN3vqxK/d+kWxaWxsO0N
s/C2qPDLh0Ij92fAq+AHy9G7q/Xo6IiW1C+1b9jG3ZyxaqKs5ePNrp5DSUpvDKiVveoFIXIAANr6
QrQZE+e9diZgWwbxNyGT2W31+u/fE/2E//NFWRYKPQuft24x8F5+/jdZTI3JrZuNqD7lEQXErA/d
Sck1PT+pg1OsHGaaT14AzUst+e4AF3XCLlD3aNorZMXN0HzSdup+hZm344i2vhP0zcB47MLWfh40
l3nd4mHpe/x7GHnGs9zeRdlPr+5RVgxhRLSV2VmnKF08dJVengWHkjONr2gbBSBsVFF6K2/T6k35
FKs2wndOzIi08BSBkME0eKC3Vz6Yc1GfU33ahCW9Wi8oybX2LPUtpoEFb9N+19uSfnaXfMFHSX1O
DN21a8WTXaZM9qLBfG7blNTMRNtPrlqvZQO+JtU+6sVzZkIkcmB9AFjrgg1t6f7/EXYey3Ij2bL9
IphBi2kitTr6UExgZJGE1hpff1cE2H3YfM+6J1lAJllMAYTY2335hVqTeyMYctwOLTdYZdKH1G1C
UPRpYpwWxEJNCW6JXeanVSQWF+PvrK16bI4QOL9bQkXsiAcJ4yCJ99e6ckYGVThmeEtFeL08CoIi
Pa7mZGMkyNVwO8J5vYIyetnuHGHgNyP7V7QvAug9UkgubeRNbD+1JnGBJeXQK4i+ASd1pT7Ko0Qc
lUH1GcFsdAKQfZLEBIna8xwru+sty+Jq0vxqjLXdNKBR25m69YsBgC3eSEjzH6REB77Pbl3aLpVG
VrvoGeR1TfhKnJJZEGJZXyKVF4IBHaowiqbqqOynOZi2ssLfmLB6eiMGIl/ipJYegMqe+ZxLf1mh
GktAHUAq50e4OUe4Kvh5ZcS5OWmV744AlZ2QH0RJoulaG7zPWbXRk0B50cMZ1WSC1jTLoq9uEE/7
td+R5L8cOCoHaim4HpoiY6s/aPZ+JMpj4+QVUCi3f42NYL6uvbIArOrGtkOiZml72JsMos+tji1r
V3qRDT4g684Qi44fP3AcWiD9An3wM5Lr7rbYJcDBr/l16fuIpzRE7b4nulvy/5aIFlcNtGOrNXAq
tEpvt+kcmKdhnNVzlOu/j9pMgZRqGusKpEL7eJoStdtIu/JYRQ+Kl5sn2bEbxPKPZOcvxN5cCbzv
H5uxyS/uknxevwd5CsDvsMzhSQqWY6vDy22MuOFmDEf1ML46AwvsKZyPEWr76Ik63JfB4oJGIb+j
rhMCohqq5yb7BGf0RXafBkqrG71OcMS2PjawAPtG0D4O6og1KKbotTpfaaP90Epy3mWfj6atchUL
w+KH5MSZw+TtOreOWXYjNCMuhbcYpe/upL8jXNmnitO99XjnQdtNoe1uqFhpO+yHkO7y4TOFuOnu
OvQyHHoQpwpw//swMUBNPY0t8SAv16SM9INXCwmHFlF79yybnueotbtQGNxT+rX7OGkvTuFM1oYw
kbVuMRLVcpXVVvkgeFF5z94lZVijDQJCJWuSYGstuXHthcYcY89RDoCwSvvfOPEAkyrGDHBRUgY7
tqH9MurYhGqyD62yKzZe0tRHh8t9n8yDe8mDqruq7ERof1nK8+hQSQRk0LwqiaCrj+2I4T1o/A4Z
6DayjeUgu+iDOO1qS0MI2m+l5SDIsx2GD/PizVa0J7VLA6JZoYuGd7uNtGa+KhRq71Zl3SMFe2Ij
icwIV1Q/N6iMZH3PlMkAeUsjdORxHUVX+sb6owY3Za3XDyCIlQEmgzIZ34rc+ioPlDL4WgDzftLY
uK7xIjbopaVOpvPo2PS0SXQACx4nA0ormx0ULatroSooNQacfxmGvrelJMVc+H7YkCYJejkMrptM
Hvz7JZbxVta+omrrX+sRmG/UEkZL3FX4qdRgOPFRsBEk2TmoddwkxE3tSuEeLAZEEpWHyK6nkisE
z/nUkfXW7BvzsVOQoYt5P5qj8s68WG1HYrG28lqhUUxFKHGvAXN6goSTVi4kYSPVRnqcEYJOMAOE
JEeHsR8ibTNq90oGlSQuGByJoq6S0XrMyr0yUjFUaR4e4LQa6FJ5a5tuYGxDKjod+Daf1z44qChQ
5wLR0mc4iJqAZFspTocTG2/sug0O1uIhmsOIQlANM4x8MFFSyPnUyvSDoOT5kuooh1lJe+xTo9q5
zfQGigvQDVQ4+YDO1EWjqWOs/fdzOJWz21ozJdz2nVtxQcBhxSuKUH5bOboIDSXZv16p+EB3ur76
JSzzmzC4HApair+PYvVxSUKb/RTevNkuQ3J80a3wjbUom19CRNa+iYLyLBmIhOXV6yn6GVK9F4gG
2pT3D/Xw7omKYWCm86M8MiIuE3usRau2faMFZz4vzMXPjblNtZLArMWiftORW0OFIIw5B7gfQJe4
yz+bZtm4b2x9r0xw8Rox4dsu3kkNpVdrL8Pl4/mIQtTH83VHrZe7k9I13lQ7QVEYKHW6l++fuMFi
781pupdgxoCS4K4bn2Aq8zsTsfo1+Sn/KT03igP2UrJr8kI8m1Uacs9BMa4ZEb47nF2Cq/G/lNSu
6Hn/ubamQYWbw9E1R2XhSKLpfy4Zm2gyVPxw5W8/cumGy4YbnaFRXZRz2eeNX9IDvLG7QYmejshG
QEb9PipHQsDfPl7/OJJ/MpysZ6ljGwD3p0rkfsGyAVGsJ/iG+MHh2ruRtdYkskD7TJ2+3+KNxsIW
xhdNrJorkya0EgzTXcOJeytLZ4Lhy65lsFQSy8xwb+hhdKVOWF6npHfpkCnjMc2NfCsldXLm1ULX
PawIDctAwCHdAXmW+OSdpFSmMUCnyJimAh59UbMKzDTTxdtYoNgpguaxINzK12kO3ma3/izHjDRN
YHcsdXY064KG6UpzWSCQypdJSaDBoYcPSqI5pFjiB1SqCHe/VWlPWRgUl5FF8a4l0+e7SWWogWgr
d5t0ZU8FM8Pn/7Ez+H/a545pw2WgaaXiCDO8v9qQeZ4FAMjU5VC61ErTJo83Ug4Txv1zazrNebW5
En1y61SQuHWX1Cdt0pdn22Mct4mS9IpEOVn6wiQiFztAyHPgFB2swNAhyMMNn2sqLy8keIyiOS17
0Jg935yqTO7yLIevzyroqW5U5yEynF961DjPxWy/FnZrnYtwQJ3rooEbA85cZzn9dYQpSj2h0SN0
0m2Aj+LlfWtrKpuElxuEied3OTgibo7pBsIik0MnEEFMNMzhm/JSO3bxEFhDe/7v3zCFkb9vJAdR
CU1ek4sDKb3+l0IBIGZVRW3i0EtwwjuCoqjA1uO+S4fBkFXWlmaG6zcieTHGd6+CdO9xfWW+rvfa
hlYa1HJDEfCyPKHUqsfTGzgr5dg6iovEVRHAGNzvpsslMrKZ8sbKb6X/Pgr0wzxmzhbNmDVvLAbS
BhJprFqihB1uWN2npLyrhV9jraHPVdVHXRDP5CKAqi6e0BjhyFRUBt48dgaG+GYnhg3W2JVG2XUu
d8M8ldtM8FAT8SCPPh5a1yZl3axwY9hjsPVC24SPlYC3xYeXXv84ZMbecquSuN4M1VMYlukutNRd
0LmIDpzZ9OXmp+3Tu5uivJgqJ9xRX6diBIcBdTJJNGOYksZF8u9GjhJmEfyEFmQ9J8PU4hss512K
8G5TLZ1tHucWgOQwEeECgdLcrb1NcYpMC92ghheKUa8+1sLR2UMX8tO+93bSEB9YVXodvJxWFAGx
GSDzbHkI7OxZrvWy1p4fKq94Dh2Um1T+6eLlXnNhEkGpXWbelyBm4Gt08lEns79pdZ76DlidGy4R
75GlT8p+i+T0bCL4KUy6w18vSnnSx98aQwow8WI/ZVPzjvQkuJtllFzCkcykME30Y5kOzuXPI6sg
x3Okz7J+hox9HPcsfg3eDtXGeICi1eilsQMYbJlHcOT82WSwrSuF6vSg1wQ3ml1LUbhJ3r3Jwtnf
qTUxREguqjH5RhkfbREuy6uEQzYQzB7WH7Ls0VxMES1oVCztoYzd6VbabXtgo/r7qFSzU2QVpwGV
2MEKE1R9RC8eDHE0iedaA2a3HuA9E5dj4YL7XqZ6usBT4ZKRri2PVVhkVHD+QIaSF/O779iqoXdR
TAf9sexQIdIliShsH8zQep2HRX0mcYew+WkswP4ZKfmmCHaxiTiHvILXeoXgNH6t3VrfGVhU5FZi
3U849teqJxuRgCSwGYV3b8vlXQJkEkNf9p5rPeSV3j+phnWUq/PyP84Su+6fmtQ5WshlcauEbwhA
20scuKov56WWXZSvfHWBNx9zSOnsmoVnRp7PtY5eL89f0GzusV6Yv1TCNCJ2TZvMTcqLrHIzbdEg
pnd4SgOt260/WoP2yZdGnVb8+s0U1/uiafGei9OSEefAdUi3qVveBstM6KknyTWKfvWoTe9yOGms
eiY3V1wCajRsvYbsEKwIy9eAFW+t1e27AUfyJJ/vdHdg0FDG/VqU9OxtDtJ2DZULexeBo1d08JMb
/RArbnIrUF6BI+qJFC4H61bSQBHbs2QOvL2dT/1v7BWwGSgO/eT37WD4crmoLwupVfgP1kolV9B0
njtA8rOShWfpERfmibgah+NIAwADaQ78ulLCF3VKQX3kbrKXX9zkOa+rio5tDTwuykqHQm3rm0L1
gR128VB2pF0i/lf3H2SlSVNSeJH5vrXt+YqkiTW86Ayti1czXtBy9Q+WcCFJ3UCthu5uaHRzMwLz
RbI+tkDdYQXIijIylgdScdvrMHohIsK6QdKjQ+dQe5O87ybcZyI2QVJi+LausV1RrqRY9DaU1ldZ
RUfpxmRAlbkPvkzyA0d84Sc5V1qZYOKDZj25qNZhLMLmzGXYKLyDNyTXyiYRRZHcfQnL5vfGXVW1
dIuFx9q2SaU9qD3LWd6SfA/yIdWy/6H38/6u+LqmgzpSKKcMS2PV8veqlJ2z0ld1flpXVtiFWiAQ
cfxA1QXTzr+P6HtE63NdxtYXEeIblNuNFybBmwrOGYoSpQovsvLf+XdlPm1kSPKCEmVn4mqEZ5XS
O5dPDqGrnRBirPIWZagf1dGeL4UUv4CUD3eqWZu04kl5U/HJL+/a+CiFLVLsQkb1ckpC7bvUv8jn
03k2bnbkfXX5l1+cUkv35oC8XS+DknnCcPeJVuTPdKyeyzR+Ny0CgFxEAb48Yp4rfMz3ya1j9kEB
dwxpqbzKB/SDzBkNACV5qgcq7DY0C2VA104C4SL1X2g4PdLea0qBt0HtP1Gjs+6yT9JxRu0RTzry
PZA+1stvVhyY3dq0OgrcXv7aQR727fZTSfkVG1lrsjHmQfZ1bFflEzvpa9/rn9ceGL1vpH4NdvC1
j9UsWXD874st8+86N0JQ1RO9ANU2TQSh4vL5o87d1+BjYhtSmzWY9n3tPTfuwciN6NHsdWLbTW1O
D2sdMTZi2GJT8lm22RSrV7cgUKlQcov56/VFmRgTsmxJ5+EkHBFCsrxOZNZE8FGv1f9oVlKtBcBQ
V8hJAJElZfgN+8LzPHuv1uB51AvEGGP1Wrkbq9c2TZZnWQqdHPCNANLnY9KR1lag5E9HWm5TZrS7
NLfLTxUbaB9hfnmOxak2Zs9OO7qP9lTbL//9C9R0uRz9c9/nuo7OilWnsUJ+pSt7Ln98hSKH1zYm
rCEklcTneEnb52nB+xSPE55JzOalQedcPuhT1m7YqDPyBzEw6LEv5vNiEP6c9DEVFZgAPioyHZNc
Q53SokyFfLP5Uk6Vb4hdnJ2zDHJIDrwGvZ4+enV3a0oazp9d7SGPnOkyLmAS6oKM18Dl8SMJgjde
Ij8NfsgynIpxpuqBD0rB44K17og0DC7IOs6ty73IFkquybsSOxX8nOroRJ1pwaJMlPrQuPNjqZnO
PgsqNM0pTFOJ7O3B9O/luUcawz5o235jjEUZUfrSrEvfJVW0dVMwuHGJh0TprJc2QdvTumN8lafU
/cLDorTTtqqY7qrGrM94A0/VFEyvGtjE29Ko+LaFysXOW4oP5L9dwZgmp/U6c4My26haH3+LApCH
gvoHFaT3SW07r6uzYbKWQyNwCLkzlfu0x9qEHPY32NZzUngSARiixdbmR1m5jUwsiObQJAxqKPyb
SO1ujqI+JRI0T8XwP15tyuhmFba2SZXGfUQbDNJMsRH1JFp1IVZAT0kB07RdbkbFaaFtczC61nuu
s2bcVNBc39cPQqruVzDv+XHJtf5K8y1nXWoiYGlg7VbpeHEi0M9jhzLMFO5n+SCfL7P28vFUwDS4
KrgzNwOxawAVCEHM+/AVxC6+CMwt1qP4gM7rV1NlAOw0WBzAGpdzCvnqPoCKW+9ks6sPiaBXdUDq
9jmHe3np6sr8Ypqze4qls0NWCwBS/L7YVew1Kqr/Z9djr1aKprtlPsxJRsJ0JkSy84TaFk/+uctQ
4Squ1j+Zo9fTiTWQ4gpIvnyB+TM6G7U5PTq64ly9egT3nJQjV7tO0VmW5gYXZW3OyqIR/IkEB//e
VHJGKnE6peR7xqZ1aJLJxoIoluo59poNtrgFElIb7uIpgC1iWqP1QMxX54WvbC2t4TmKNtj82B3k
brgpidspIbb/8MIeG+5xqrT4RUayd8DsYAoAe5QXM7ireUue0YXMMZbhUW8cWV71hPoY4cYKZvsQ
0q6a3tos2A/2XBDJ5AWfDH0+9cLKEakApwYcItmk/MCNKO9EtFPY3RUWmCo+651aYboAa/tZtrYa
gh8wcFdsKlgKqQTQ4xilxyT9kEvdZYc0spJ3HGdPYaWU9FHy5aL2qXeaCXz1LUVJUeZba9NWApyD
Yghvqvez0pg05Zsljs89BQP/9jTZ3ReBKk8nhelTbrV1dVK3ksYm34LsTPaa2p30tAGbAFt3bwnV
pnzB6FsCVQTVmZxTYwNAKMMPPSMicIv5TnIAINF4auD9ehOxRkOOtM7pbqSVNueQVE5fg+B+k7FM
QYzaQCpnuua95s57t0fbvvfWz6qk4CSZEuJBkpXkqUG/6Irlhrm5uSd8/m0yYj+HYcrWvs6r4sKd
g8AqWCleOgXfZ3FGe9p4k2fqrGzlAkDzSlW+NjIW+HEcBQdaggRDiQe9G4Zuk3qdy4Z/x3S7Geyi
+qTFmYWdDKFSVhxaPbEus2d+le1VKT3TFlBx5EaVedK9LpiW/Qn00Wupg6pbxNEknpOvhlX1KwWa
+zDMev3S4COXGIWgr+sXHQupBf5cUQb3UY5evZpEWwov5cGuyD2u5eY+nB2DzBM4qoga++YAkvRz
bs+4Q0c1Y/M3pfVBBo/RbrOAV+GqEgx5gi36mxnqoA4ZTuWDMrK97OpA2dVmH5/S3nv+GIvUOasv
6O7+GJ6gdcH56UNSZ4TZ+oB4ge2U1wAFxoz9xzcoD2ehDnX4rRbFm5KEBYVan+SdT+85uayza+el
md84g/Gp8bgxYaQ+dUgjXlQrPcinHVpKoDID5ZoZoXIF+UaE7oIhZUYNu5PkMAAfP/VOMW5etdyS
LMluWgW3oiUNl4Y+zUKWPJ8yM9AZffoaardef3IcQl0YHY2lhVIWGAGcFGKHoYnOn22y8vwcZhzS
r9BghqOuk9OL3JHplqGsTaNbq7ffqVwxe6Mnfm2Eo35sFOMS1s10nR3kz66VLk+JQ3eGdlHw2FKl
vY9d2O8tlFx3cm7YsRbqg2RmxuxMLmGET2oi2uKxjEXUujiaIuwZ8kg+h4D+96vUXULEm6qx/fjD
8miKc5eA3YHVrEG5yVWjzx281GOclBCjBb8JwKJPM8HZr23uHLz2Q1Pt5BAgBwMjn8KHQSObu6eE
WKs3KQtZZI8oR2RoNxEAGUQGZY8A/+NoWhpM7wgjcOBN3U5XL249j+vf1vRW2a9zZRbl8OdE36aN
GK90JO9kshqmTzWXhmIe/5QlwdiZwqdS+QFCf8l8oyJqoJ2HEAY1occjrZ6tMBd0SriVY9/HewyZ
Q0c25yBhBgXQRWcTcucQlg4n70szTesiqQ5RWNj0uxFG94DcHnBuPgRegKPJVuzVbEo4YEk/HcCz
XPTKByruaLicub1Z7OgXI/ucuDBtghbBWxuo/SFdyFH6ED50hKKfbMZA+ZQWlJt1tVwuIBNDnNU7
lLz6Q6poCvoQSulJ/IeaIm76Y5i3h9wm2RtjSvXChHPBOzt/Zhmm7NmZEWiVGi+dbQDuR3jxrnKb
nysylTfrxbdyXIZk7Hw5DMgHKnbnUJ+q6zoyBFDkbGt8ohuEVRKBAd80fVOlpjZdKd/kFxyjO8bm
2YpNA6oK67tulvqlmgybsYlfaKpylfT3+Zv89ahJd89NG5GryR3LvN53N0Sj/8jPOeoZu5UlDvdt
gZX4N8fPiLOb/JfcvLlFtZuciTyAg4j5DNmW48AAPCtyGeS20cEmN2sbLySSM0nDDJq8U1MYBiIP
JtMiyJih7ObL0Gh4tYLipNYkQpvdOL9nYfJQA9Y7ki6jbaXCIBitjYprw0etbtwL1fosVRt52X6b
lCw+1zppethFNrK4lZSd9tJwJuNj4ijSXkqH4Av6qieSFLVVbTgn7XMQtcFNBrqESCUYj2J1F+rm
syG3a3GgWPsVVWx38LM1CxdjEr5WeQ21GQQp15PSnuRVV9X2LVE9VChz/DX34EExJ3xlfYoxrNCW
i2K05b5IPSh+4sHtZ5X0AHEaZuonFwIi1B3WMWuth6zgETV1TnIW1agvBQLmvDCNX1gFCGeejH+i
ilb1sMwAYdWk3hRAJEa3i93DQhQaowtkjXSwPL8p6CF3ypJdA60hVrKKnG2HgcD/qP1QYrdd17xJ
wYNd4sLQne4qqTsSPciSqrwb0BG2a52tg262c0cKkLEKDL8kxB7FoQ0GZKgQgR1rpfrOIs8i8JbB
QNa6yoZepKskxblVQapWkXaZZOgaG77wZhrBLc0DSJeGad2GQn1sxD2PsiU85zTT6p6VOUUhUpuE
ilwmnbJyvM8IfII99pxMAPbo1BqBF94IjFHizWxprBKycMYsGmJHyo1e2dPggSmqqZ9ypWiA2jjp
Vl4hVmtQpY6Xr6CsAcDocPdk1VOkLuP/X14NrkY/7OIc2kaeHWhZOhjTzXQ9GuNeRRsRCjZrSFfb
lBsxTJ63xqD+CMubepkx32rw0ItILcgoIDz2QGp3kEnMi4ml/MFTmqf11WBI+rMbtQjBg3lRr6iv
WFkRA7YxKbPsPySOkTEAKpidx/+f9FH+McBGKqRMQDAdoREiaEY8ysy40DVUNEiUd+nRk/BW+ais
//UiUoTgMhF7c5F/dh7qfB8PDOvgfee726AuyoO7fKAHzaSIqRH1gaZ3h/WcasIpIE361pX1S90p
1kUWEqXcIEzLFzuc7Ysy5/ZjWh5Bm5qnmTI8l6wHvTAO9lUVtO/yeaKIC7+qLcrelgLUU5lfnVy/
Nar13HRLe/q4jg2x6STol1WcYsMadVPSxIfhNNcmjHZ3yZ/cZmlY5I7dN/SukH0FvHMpwsdonmPU
bT+mFE/xR+c+RC2Ci/Fk9wTDSu2FlBDII1XMtXYCXUS+2tdRcAIhENmfyS7b06KstotRjxe65u7L
zCJVdmtaymsq2Ph7UARXsDrgWRSNSy9K7fp7ac4TUil1dbLOrAoxOIQ5y3woe7/Ja7JY+8dL+TBW
W/mk2ixMl5XX+4PjlDelzRKCxqEMVjOFYhZhwaoryVLrRMCje5ctYqhaHkFZ3IRrCOJS4+OK52nZ
wVbaJJSnr3bmmN3B6k94E/MbcTvOLVesJzhK1VPMpnZCpPcWj7h15R1AgEy2TyYkDW3nxr4khn2E
EX688PEcBfPnvqyqUyTypzSvPy+2W5wdCDcUYMS/Z4lMKt11xs081890pLrtH7+SG6oUG9OzVFtk
wTBjQ1UQbyfdg2FYeOPH+kGOGVBydWhI1KzXdGToYIdhcmq8IW1MLJSlH5t51gAZsx4FHiNymlLt
eSYKZ1MSbHSWz+lmHd1VL7nKF6049y7pbP2j06/2HZI+IW+W2utYNNwymq7u5KnrNMm5U4sQuCuv
6qqTPNCWfkC4pbE2hfCYj+w1QX3/GgzdoJsA00Q+AIs0LAQlkXjGHa3wFsfT3QCJk/iaYts0Dmp1
v7UGNcEeI/YNWRUgoFGsbC9HjsBWUeJr8AXkl5D1lblVAwu9kYDJpZU7PJVTsvn9DS3t43pf5PkS
k1kYfus8tb6vopHR+Vq19muD1GwZN0Ee1O+tk2Mt0NXPLcGv698cos7bycK+CwN8Z7kLWaweeBF5
ynTeH6zI7C9L0ocQK4ZLRAzqDV1f92w0enG1p/ldepBt1xv3GE36zYodlJ9Oi96beWm2UT0BhBbz
QY3q+BYXzYNiB2CI4+ZhvZY/hEeKImRFymdNM4aj/DuaXi/k6va/VMWdD/rcj+x+inrut3ZqJqcq
gN8bJ179jjnysUSjsvk99xFldpEqpDAMnNMEHRU6NT5J+RwEPsfvx0Xfsb+vNpb0mV0/8ihpkhZP
2VUmRMpnqxxOBvwrLWmfCqPbBUYWX4PcXfs0tta557IdHbo+uvIeT9krlTj7B9aCa0LC/Juphtul
YpE2qE5wNBaBZamNFeCWqmW4X+qCSGc5umDRsf0Pm6c8qiN0LA2I7XYKWrq29IGl1SD2hLGvJ1Jm
aPgBxbhauLkrWF3meo1FHs0Jh/XJRXXa/uA5XbOXM72Y/CsrR0zbIpiisMm0PJCxdrbD/FMzsJdQ
xk/VEuaIhD24hKJUG2Ahi4OiOg8LWFyh0voYYuVR1PbgIdtsqwVOs6sILd9NYhfYtxd6hsuntJnw
4JfuPbC7J3Y73L4Dkr29N3os9AdiMAO2KMCelJi9P7OwuBpD2k7++qsW7aCcXbJ+msCJruv/gBIb
a9rQe6VmbN6qzvhpmmmAnjpPD4W7WE+ESMhLaaL+elRCGjD8twhqEgXEE2YLyasYjwq2kp9RCARG
6JTlQ2/BvV+XKUphdUd5ocqVUGoG+FNIG4RSZimHtYDMhrs4jwGS//9ebkcF8pc4hGo75Rcd2isi
HNvQ/2pYhJ5VufFoGqclS7zv6fOglDi7ehKRYu7DwZvMvUFm2MYGqJmbsR1AKSAhiKX+LRy3cnFI
H9yv9C6hIAXqK24aBtLCno+lx2ULwTE/qWF104dyeJRPUQus9ppVYxckuE0ZM/dxGFRtYyez9x1k
4A/5f9XKKbw6pCQqVtmfnYiFl5Rl2vZA/Kdq7iZd7al6dDXtCtRnGvcMUvbOxXyIdstMnYqke5bQ
jXOUrsBOy0LfqVQyhApreUyD6tuALuhJiw1cf2P2Q3FtIU1HM8SiOn8sC/Oo9n3yi0mFA3s6UpV2
QfpZ3blAUnpQCnZrsrwUleYXpbARJoklgYEr13HpTKTVlBIWYTBAG1Gzt1U93BRRPr8GjQDlkpui
BFCNOrOwuc3IatDzkKBi6YWpUsiO1aLtZYYhySOEIGP9hkQk0jsR45jFUD3OXQ4HflYQi0Nwi+ju
mn363CveLBw50a5O6SigIhCyJKYUKpTmS9fBEMEW9dOd06/yDY9K5eyVuh79qnS+zkFsXboebYGw
BBjUtQ+gmxqBP2RTQWlCQeiDT1bdNY7u7iyKUqShV0SxOeQ3yu4AKbJKPDmg0gvGUMgxuyUnqVoa
AHMaDX4hryTg1vazixopKbXyVinNZ6nfqufWY8OELNIV2nUH+QtguQgFpTiVCnYzKHaprmRkPQcM
fYo2+bIGumDJ2JOyt/itOX6xe2YJdpihirARF2qJLm8V0GsHaAI/pauyZOX8pFrxAR8A8vLGpKpM
waOZouJiZcE/8VhejSJV7mB7+L9lVmGc3dFFG0o8h3ib5IWqzanWsvGTk4yKoIaWIDMRIKLmcP3S
5YdVmq57dkX4u7TcZDROie1RnbNO9OWGnQ4ZPWrYf80SYj6oCV81FUl4JQ20iqr4AYXiB1X87NWI
lQ6jcrIfBxS4Xteq/iA6Fqlmazh2h51cbpllw3TFGs1L64XoUWR8UoCG3PMAPqY+2q1S7BVbLV7T
qCPpuzf0R3eZC7/FQlMlVvE1dNNk3yeZdqJesDyGOPUT2hKU8o3ltUE6tNOMOr4v81KfTBvXll7P
wZ7FzE8Lr+LVRkjka0V5EUnbL5Cd8NOUZv2lQC1cjsqg+U6ID2btBlXYd5F5QCbTnTevIM6QsfCe
ghcBgOKcHNzo9xDx3j51ihnnJ0sc+TBTCSIr978Pisbf6FmXPg2dPA0amEg3NP8SzEGhwH1kD9YJ
EOsXr3LDEykx8Uu/IGehcLRBOO9uZIGxpDK19RJXO7LPPGtqaN+z0g52FRkSyyHMMx0Nv7rcPBNJ
IamJij59l6usYU7dszjDLb2JJiv/R3Gn74oemUfTYVIyXNu9AoDBwFoX8f9qsnp/U4r5cJ7FYG+Y
uiqg6X99QldfCIfSIIitQ3ql2y8uPgVgl9r4xWujfONmc8DmRvv9W1FvoGGHogTXqHGdVK16qqBo
3gAJXhNQl4e2C3WYzKPO9tjo70NTg9Nts+VJqbHwx138SS1EvZQ06wqLOOSpdtT8Zc7iy9garERz
I30I3QqCnXg5tlKDUEVFO0ttIRvjfmKQbzIleYIPTQMDYMLdmlqbjLHhS4whBpwU7tzOgtQbp/Fb
3zf+nGYqaxSWqtdmvjSw5F7V7FMJXuDBZTdGcSCtv+ieQApSMjlbCPJBOCBAl3r0KWueQ2uMWTKR
YQ4lxznIo+jfRyXrf7RCxrMs0Mlqfpsg0U4rzK21pt/hSxpvo9O0x5kRxnL7H41u4/TJ1EnZIQoh
406hYJMODUpf79cs0dpe0wSsgdzWl22/SOhdlCS4GvnoHNTUqjayGcGCeLmq3jdIZz9VYVjAfGvs
VWVBCKPADIiaYD1SAtBTU2HZO0OvPlXxkJ8HcRYpPG/2Y+prsbv/UCVTeA+hX2gEhY7TXhbZUCYx
gMS7WmhEc4dQZfinl3VEtHAtnbNIKc4wt0qQKjAAhEVuFGY5Nw2/e7y5R6Ujsrq2s+IWcEVqlzAM
ufB7z3tL6K/7UVOoF2Sd7ncNgQKFFSc8kWwDgRzm+G6dLhIzN26GwpqSyzf+Z07+0QXfZKyXX7RW
CU7qescfCKN/oBQEl1yfs6f1LaaA3ukBFHzzdVoPJDmx0gC9MdHmflfGJH+d4DtuhmKu/Jny/VFJ
yvmB8tHuowRmRS3ltRSWTfMbR13o36qpTS8kd0b0RMxjZmTmxl2Wg3S6YAjg82uYxkJYK8KZ+vEg
KzOljsAggiN41uXUMmFFoyCCU/e/j2fAx/9e5Hm652k2Y5lmEr0h4Yd/SCrIKA8VYOfR2ZodbKeW
jYFFVqFUYTJ3c2XahXMxPLbuYvsw+H255PaMsNrk0VAdaGhX+0V1yN4Sa4L1m2wiG7yOlXZbI0cz
tLHNvrjI84Gb2ZdI/TCMtb1jVLVPzYHSrgW5UzPD+KXOEtdfcsf18776NKhZh2ieB8v+XmVj/GS1
fbsxklG7tG49scpKzdOkk5ZDJY5qFcqpMlR+WkjgusK4akNmUiCK4nOTAaiTa3vD6Uo6Up77hvSU
Ek4kgGpQgYV/0YmMfxySQt7sWf9K9NByJnyWAErhPKpisznCifnlgYyducFvrmOzGy+IRU9h4Pkh
YrtvSTHsQYEHP71seARUUzjHMBho2Qae9WKS+LuJkMlckMkyD5tVBI48NQAtoNuQf2TRiMmV0Ila
ND+TGRYbWz3fHhJtPwjmRA78y/aMk6sGw/8Rdp69bXNt1v1FBNjLV4rqsi13O18IJ07YycNefv27
eJSZPJgB5r1xw5BkJ7FllqvsvfZ71cFE4Mj9CNdzSTikQax/bO4a/WJnqfCdfjIxaTjJzYdmrg4W
UbzNNLFXOT2HZEIco4WjcQBOLGWFbpO1d12NY1GSz8qTyiT0viwS4qbyDCqWZn7KM4XbpLWxZ5sI
Ga3lUjS0COW7V2H20/m/X75pnTJV2bc5BGTgmDHgy53qzdPWGgGzrJcxqd0jmW7dAKwlgGlV4X+M
oQ1rDZZQyJfMzJh/yDD248+/tx72f7OYn2Upn1ku3JZmPKDRtq8p4NapAUicmllGNBbVLpyE9D6s
W+5Z07CwWRz09bSHNMFWEsbZak+UyHSssdDwnA0SKvfkdjmqY6LRteB2RsYhJ3RV6yDugNAWOQzf
mG3xnY5VJjISMqZra2C9Q1bU0qIBCatXeH4vsk9BoSse8jJ9ofYbIJ/RXQ2Va9BpKBWNqjNuNAKT
h0CdzKHfpflS+mR7/zSacnotSWffEY6dnIpU6/dy/VX3bRosSW0dPIdAZndFKvXVU5H1Cn2Davwc
6Xo8HcdmqgzKVplJ6pihJx1J6bK3NzWOhQuU9a73U/N2y9LWJzkdXP8+U4van1U0HJENmdvbzbnI
bHNn2wtSIZbW5B3si9gkKpioFCgHlvfT9YrqKIOvuip+6GNYVG7WHP/ZTiPGUm7LVY35UXNUkuFF
LrTlNwPW3vNR6da7uszueyiOJ6m8IeZBOQMefM4bmwFbng/wlR1QfDiCKXc9Mp4WMnoqxd0667N/
X6ZQiPmWXg0nxU6N6+BFF0uD6zcO8e8KRTHGFqxpiw1aHA3/Rt5tPLJE7up13mA7zXUUWXcpbVLC
GS1cZZuVLYpzgM0dIZwiH4ycMLOBpc7xkh49BMN75rkUDWZbHNGROIFWpr8Ea46Xhhksiph5Kw3X
chsPEmujMF05O/2yxpvNXEPiCPSCXE+kaYMmhMsv45CI8xfDfpjcE+n3ikYGcZ5m17sKaM9xTMMD
/l5RBEQVGHsxW1iVCKe7tArftaN1M/pZNf6JLXJ/a4EGkVcH+X3k7GRZmk/FrrTD+n7ttKRaxC4K
3+lmTkkVrWKg4XJ8u/3ZNA2/Fnsc9xKU5IKfONV9/ZkJr7tr802mWdE+lonP5frNlWqVAJ22urfS
bH+Sl3qMyqJ/Iyv4v16WXzAaTEWc9On25eNUP4vWI1ShuJflsfyglkCJmxBhc2tUe7fprAPHgOs7
bYQdgVEZ1KOVjm9vc4IxyQgZntToU7Y5kh3K9QmvI/v6YOhoh+Q4EsWHvqmcqtwPEs0iNzBjXmmn
tEE6MC26eIInt2sqb0AvF8GvWtE7EQNWHJHFUTZXVdzaZNM4/bY1HhZt3SWk1g9t7oYXUBnc8G1v
VRsmvjt0GK9WT3w7pNZuzKB93UYESsmh0K5+lmw5/GVY5TO0kXzeaPFibeVCMX6b0lp5TZNijwum
OCcuEOYxhGnFALy5wt2BRj5NxGnHTRdI2HMUf5N6Z7x29PP4ycr5MiswXaWBvFYRjptaOe1mVadC
LI3pMK/bKgvjAGmrBF1KkZUUXoEjM2OXbzJuLlZnVuc8rp6jcNrVpBGf5QqYCBsRqOlg/vZwatxp
466chgcHjdgxVDJGeE47Qala3nq11Px8Xew4CYs528TT/Y/2brdDeLm9Bzd8lY1eBj/0ilkLiV+L
zAzgQoYw2Xeq6ACf9k+v6dlJFteWZfFLJlrGnLlAyb2y/GAaItvI16RawumT+1xgQZfvq1PnnF6g
Wj+bKJyPqF2RW059fZSoAHtWmmNDa0cvbB0yGtlPM40PWtM0f9YHhkbtAj3XOKc5fn2jcsng6ZCo
qotwgn6omcJTTsX7Kn3NUW0yVOYOohV4rkNlgY6ZqW+EDO7dJLK/hSO+ZqY75xsuBjgum1zVLsgr
isWzfFTW0UdFghLX9eVsmoQ74xmufijxuLH0F7HUcwTvVPj5ZO+REA0Ht7K7kzaw+HDscUg3bH8u
jhVDHA9jan/DbR/sykPKMYTaWdE0C6gOI+POsV5Zd/Z3A8kAvrNAZLhFwQ6mS75jwze++b8rU+1/
c0Egj1qmoRrofNnEqP8DXdn1Wk4PDjz+FoKCbJD0tooaKEYic2C5O25uJ2o1JhiG18ZfmPkJjlp0
AjbRBMY8W4HZdG+2ZnTnkl+KK39mwHc4hbwSYrzzLhePctwdV7wULt47INb5SOAIMqVSCY/94P1C
6Tddp6aeCYHiA4MftB65fVeZw0kbkfhXLYWyMjTJpcaadGenth3E6r0+IqwY12F0SovL6ndQzwOu
syCNG3VbwYrfkOmUv/199PvG6Fj5l88MIX/QWEwvtsdYJ2ygrKa19ZbkGUmzlGCpiKdjj2hg0dQ7
Zvt/5LnNWFClCDf+yDOAyQMD1ziyzojpz3IMBgrDClKVoQ/AUG/XdHXFXdnTAPYrT2nrRJvOjjhl
1ql+W4oJCGxYldglSTPErUQ2fObLflDmQJh1SGE92E9plmVHixwrTOyGtXOjpt66OQNVahr2Udo4
XZK0fEy6rry38asel9gh0ShmzuDWLQEBEaHqk2FcxFR258ydvoAG1oEW8XusweuTTsO+Ya3NPHvW
0K2Bnu1da71XwVZwgRAAYES9zwkGs4iVnpNZOwBLywPruugu6qcfXD/1DaU9AtH1FwLZpmjr/f99
1DIi+R/9lGc4DEdopUydlCdokHz+P/qpRh+N3sHEdBJCpEFrzGdZJGqJsINBCPVk2L3D5Tl/iUBC
F4qoz3Km3RhaGdzOKQCPzt0ADHKcyRaZbO4THD35C/4eNSmnLbijEYQVjzLuBxjCc+3WOTUMlSBd
5h1zzsVdc0+8u9Dpid5Ry/bZmUdzT5eKUC5G97friW7w4at6l8yYyeFL60NlpmKrDqyKjaUykP4s
y3sogw7FKmQOdYTM7BRdSIr3Vlea91woATKsj1wlfyKccNyb4XBdeXOzyYZUzp3XZ53bqk/ymFyf
gQLau6m1l1dKObFQuxgpAgw62AJntzIBiK80A1l+wa/A8AMXM1MImU+VXr/cQAEu2Kq9XLXP1vjB
eW8epuRec03SFJtpgwyZ6W6h42uKF8pVonP1ggq7McW3/MYGhM936zOdrDR/kP4JO0GbpJDsvfe8
MjlGduxdnWFAHhUDrzJxwl0aTSexTLXSg/xb5NMsnnfAtZPlraqxnI1aQWCq055HLPPkJDb6LPw4
Y6fvx0lFUKOq3cuRN1eTbsd+jb18CgcPram7u10ELJT9DCoQq7UQhY4w5rU3IjZuEkAL/p1Ejd3u
jVO6sHmbp/g9j5BKrRVektYA3JYxv0+JAjqMeLp3C3vh61QgDYpXxnI6hh9tO1vPwiycDUFdg/K8
eHAr+07bKR1WStnr1ailDDYou9A2wFOwJWEGMmEOR3p/jTzF3rBYdT8J8VEn59itiPI0b084Eosf
4dQboPFGceWw/9ActziFY3SWhZPhqe29Yo9vJYLqHHHauWqYC2chOAcLpzvZz0N0lOdqtZQ7u2Yo
VHTGVbbwHTJzkzCjJ1m6RcC/2IsniCpEf4BDPV4AyJsbCSkQlfdBSwIfUM3Gi9Ej6VVXNLmqKx8l
oerXXgOW1nsPSYuucbaNmt6Dp6ynVth535ALCw10O1Mzy79Q1dVvYcfp/yepEhPL/2T9uyY3Og9y
lG54mvu/LEJtN81d3yvRsbVhEGlT7b3wHbq7vqmzrZob3kvitOjkNGC48rNEPc53URF+yU8C7bMf
6z67/Un5BZTH/jLHxc7S+jCQLy2VeJ7x0ZB7y1/oeCXeeLP1TvKT3FrI97RcfS8/++9fl5/thOYd
zUHLN1x788My9t4mxgXxlDuHedLKZ/mhsbM+GJTC2cmn6QSYIY3EIVcpE+VLeu9m7AWdv3+KfMTl
kjXhx7+/Yxzy3E90qjKuP9UzjsMUZwpMT/klE+ayhrTbe6e3nxOdQYwkGGA+YNuigkUjLJG8d7QM
z+BO7UB2rkOhaDhYPec8xqUOwZlH0/oavAj3rHIBPkBzOdqdRmI5OIIcA2Nr7+MelbnsZNFYKP4Q
uoJ6T2UMXqs6UgB1VScT60cX2uicpgUTEM17HJBpHXt5w+J78+0kZS2zPkViugF+o3yY45flhOMX
bFojiEpuh5Fo5lNVO291GLXnf8IAtMqnQn2QQ2ydiAVfbV1gZcQ31jZZCQXM/XcavFdJ/1eNlEKz
mn8mMVu5nImxX4WxQWCXgUbPyAlTa0r2tI0CtM8VHsr0lf1VdC1xzYyDL7Onb2W0w5J7p15RrR/q
0JeEMIbZU6QO1Ayzo+zyogQQy2DESbhWNgTsBW0Y25yU7Vtpj2wz1T5QojL8z0fKMP6v1/7j61Zr
b1t1L3NXlq8JdW40Yri9hSfYdnJu7TYLKrwvH3lEpD0XghGZjeXdt1jtEeOqlbVFH3y4Wei0dORQ
rpiVTXBTfRXh7+MyxsNdvox/oaK6wO9Nq/JRcWUKJJivy92jojIX2JRzfbwJAKqeNZuB21Cwmr5U
BoEnRvQsL46qEn2lMQJyVuVsxADQSaWKFKiQGPjB+xue5Uvmspnx+x9bl0hPOaIbo1lhfYTzUU71
ykkoxxI/GObp5rvKtE5/AOmNnwSMx5ZxqfXw71EkklWpqQ43rrDVK9wj1dk41ejhcHirF8IJSeZo
63w35Ibw/73m4AppC/WrHVqk8arjfWIqBU2CkRpB/VHqOeVsO42cblP1sLHdihVJMs9n+ejfBxyT
01Fxu9tX/Hvd3nCCKBe9ifWga612I/mG8oPXOWqAkiMKXCbO950nAlmXys4sHmIM8chg9oiIxDsy
caV8JyFIPHRV9UsaDr0+jZGCqVNQzwBT2QxSrOSq2Fs1U9gpnetP1yGbC9N1eFpat3vPdOY76+ui
YkfPPg3zESsRNXzXPAcY0/okn94jK8pxRoirHGKmyjTj/y+Kzb/T0BgiWCTra1nnDAclUWoUCBkE
ALSROO9gzMkznG3U503Ql2pd4VdCySCa2/mb4yWPiybyT0GHRciGtcMY3CCIp6WQHUYfo7xrFhgb
a78hP4i5gqLlEf7Qr3wmJSQIuo8Q2tyOefh1A37sWXtCZPBnIZrlZzZ3uT+HqfKYm0kEVTHPtzob
2tuxnNJmgivtgYoMxjsT32Dw6vlFUPdctTB8p8GntuO1oC8gPa1bMLToDd4vxM6DfBt1YgLLtHyZ
WlXcZQohQEyZFYESBsHBC23U8nRjh2XYMlfkIqeNepTUjypO/p4G8gygLX3PenjqFjAJBFHcKDIv
vHeG2j5J/75lKruuEs4dsG6xA6YQB5mZ/P1RZkLqlK45SdOawiYjWAChB3izy8OY26NvE5y5k7rl
yBQ9VsjaOWLb3mcEJP9ZH8QJsMP1gRL/fSA/hRIo0DVIzeMvc/Cai2yG7LUjyvrMOeaD0P2wKQhS
HJDZrWq92W97wp0MNMkwKp0uiPtsPForyzstmH82sfsYkkPy1DWo0WFCd7Xt3kt/6JwV4kTpBvFk
cAiTq7pdY0S5L+0asgj2apBPtwMK/O9VKjVoXx3mm1jtpfeOMXz0XCiHpqYcY3YzHnuduDA0IbZ7
nAbmp2qxqRvrqjn4T2/Xx0Ej6lWrlerYcX77GrtVwgzS1cNjtpdw6T49ySSWnyWlCJZLYZv1T3jZ
BDqtejy7yVd4LURFeb2TH/DnRJsRXUkwOdOXMHTvQbca74GVsH62C0zk8tl/v+6NJMzlCoA41H0Q
tXjHVMQQO2qWZi+fejqaqTDMrfsuIuMLRE2+75dt2wu4sBH9R5WboD3l06ridl5mdiA/WwAV3Mwa
jpAKM5L82Sa9zK/TEm/DKQJ8sXQADHX2SbYVVb+ddotskACdBblfrdnta1kaH3naGMeEGaU8Im1z
yY8Dsc++8Kz0yb43VuWlfFx2EFwBMnCvsWJWp17HTK9qFBKbxHJCL/QNkjE+GmtSqu1xT5nyFC4N
2aXqDC4uWv8n0DkBHcG3N1kcT65vTChDCMXCaxyiswW+tNVXMU+/PsUGEW/jIVce0sF9kF8hX5Il
Mivfv3/ATvrlwk7dHp7KDl5UKzDcWmHd3CN8Wg4zkdZSdNjNkxn0o91tb4ucQo1PTUV2VKToy0tR
qRRdmbhrZNKObujqQZYOuCuauyi8gpEDriT19Rlg3CNjYLEyj60gr+b6K2fWabqCkZeTw52BQ6wN
NcnLlma9dimxdkvMokNgEnsotMh7zjAiF+g4oUc3FgMbkpo0ofywMgAYNamMp5vP9mY+YQ353lbN
0dTG+lH2meszY1ohmkZtHRurSu9sd3U2dFbDUCsn3i5b+W2k6TY7+FOgGlJ7O6yiFjee7GezNT/a
cUp+IvyB4GsrzjXSgKdqSgJ5q84Jy1S99zqZHqTJ1qmKq0YQC2jj5g+C+XqnLU3DgKYQL5MbvXUr
NguxNVmOoumvoGL6YIljsQeSgHoN0XCxQjKkWqBbmRliYXoprPYo//oRlXbkpOpP4DarpK7OroPj
vcczesOEGfttyJSlygx80RzPIUCnYGwrbvWJmfl2pQ7fapRvGPBAcMYad0Ly3n6F/Yw4dan1ZzHm
6AwUPMOWWJSbRVuTInM1FVkwTnrO6owJeZyY9pfTjzfikXwdWVN8KuPE4cbMKtHMWveIGtx+XP23
PphhyrrpRf5o8oNCdX5NSHcblFo7xyaQq4ZlyiXJ9cF31NR4hFnG4M0OM97l+Wp6I/P0zGXK23Wx
d7Km+vWGtzCRjJ0yBS9PxZTgaWgnEKSdlj65bRP8tVEvW1mUx1laPSA+BPTOLZvBTgdqoYuwI69F
uZloR0MS1ueYQ28003BTJB1spIW7OxOPdVCAmtiWEdsdy8JqdrqTMmnrMq4/yuH4us7DtZelezkm
j2ehnGOhH9D0EWds2N9YXLYEPCg/Wg1OXsuGk1ttcl2AqsOx8iKWW1p3jNB73R4Rzwf+qrGr/eKJ
n/KwLr08v6/DyW8UzItJ4mUPjYOwY7KI3739xIKu4i6NuuiZZMvASoRyj9sIF0zWlrvKncTD/3jE
qnRTkLKzX5vpsw3kd40g4I5cRF7vw0PWoLoICKV9mDJjTR8YUb/Jqaaqx/auR5u+y/TBe62iMKh0
dU+xOv5ZH1RmPP2JMpjH/Hcce7fZ1hYaes1Arit/nt6I7l2dHb0W9/3R7NvuqbMQhM0rnNUWNvnA
bZh59BXVhGxXnX51gICFln4nMybP0Eurq95YOVcDd2ZfqLuvaJreWrb9PoJ8d3hy0DMFg6otUGL7
FxltjRQz3qNnIkMVcuMBMX7pHnW39o26eFm0ZL5P0u7vh2XE0wLG8x7wQnmSr7Nh+ftJdlfqqdS+
ms68LRhMYXQXsx0QnUb1vYxbM7qJHlw3xqc+S1y/sZvolK1tYt+uuI8KQ5YsBLrFvYuYyaAi+C+K
jWTQoq3INn3aI37O2i+rVI1XfNXV/az3XzRJmQJAilD77iT1xmW/uOfY0X8NXlliCapcGA5A6ciJ
IkBhHXxaNZl+ZMiSkbi02g5HsPlKN3ETW9MVqsdaGE+60f/6R8thWk2eaI7kbL1IjZqDncdZnbFm
o0AUcWi2w7waH5iJ62cltjhvlbDd9AS1bwTauJ1jutZhCI340uTF4Hs6xjg1ye/l6l/+mIWwuWKV
wBBsldgaTe+Xh1Rt1DPZ88VWL+a3WK1sujwufVrz3K1Mb6vXtU2WEzjNupkZpkj7ba8/d17Z3o+F
0K49UqXHGduXPFqZfbOUTVtlO5lMdSIrYYs8G9+kvrp3zUy0GOIMQczzx6SN+rm2MlYMUQh6Ircf
B8WOtsDfhr0Ee4VQrILbexBGw6mnRrvhuuUVQpC8q3iAThGdknqxEltdsI0FEhAE/6iUV2IHkbAU
vBCFyahSQ33XC+OiF6azGbMMMT3ps3WpeIep7LlrUdCiF7cfzOyn17PGddFDbhPvyRsISiQ7FEFI
vO3K6jnRvEtXzY+TI/RNo6/ryHZ5mrCf2API3abAE16BR0R6dBy1dSM72PPWGLkn9ROJ2OPFVDwl
EAkuqVGQnYhzA944yLXe8HZhagbwKGsAELrtY8HYaSHfMQPmNViK09sM+2e4KpM/GYRqzN3DontO
4KRNtlPj9jHN9MOcaGu6WKZvun42T8mAknNyJwamYX+ZMv5dtwBPRXqKOmuBFuOmnBasDKGKjmrs
Ldov5R0e1GOWl1kwTJmztUdh+2pUflcWyWU9Ro069g40XqS6NCnIocRgBjNnqM87Wqd4RnvdMeIt
OmhUow530TmhdJ+Oaz5PLcoZZAmAGNUzHuNsLPyOTLgNyWnktyPgQrM9vmCAGTlVkUb0iK+zH73+
A0xoKVKgqSXDZ9O5LP2QBCRiElPjIjTSTJ1jBE0A0Yg/JiB/LCPe1/dL5axH/e3BtwRM3hPCurEo
zLaFRZHUMsc4OrgOA3Trj1YDgkHtEYBb88vsqGLrVc0zN55fNcCOwOhXZeivVRxqLpDvQ24UeJhK
DG7NKdaTH25j37etSYBJya+6uFiGUpzSTAEdtoxfjM0Q+CIvbgun2c0WyyuWJhN3KhK6EqyETAN+
jV35XiXsMFpr8V1uVYaW60iuG9QDDkx1iEtXr1FOiDiUOzHMx4ghCcUzac/LPLzjt0AAuTgnVRS/
LcGpPhqoCmzzZ1+K5yQuYY332q5YwheiiURguus3ZdiA+C3djyYCHc08eS7RQ8xc6BUNVywq05o3
ug5YpF5TLA3H+q6tuZelMMRp/lGfUGiWk4eJPJw7H0YCgaimFm4Ut3nOM7YGPZe0NqFv6pqYaHig
vL1CUnKckGw20w0ZxD5p5ms5wJ10G4w8OPNJ3q2wfDt0Fz5Qw09LMc0LOh6CxRxfnVkgIgHn3NWS
X5B2Dk1WTODukmKba/FJj9tnF+mDz9rBRC9fvzfj8lkUMKKNhvlAaBAEmWRuQBhkQ3ort/JE7X8Y
OdkQMSOCIVlj6JrhQbMoBDqS04DNlHdum36E6LfVGSapndQ4jetHqvtf4YAWf0lmfo4m2aeL9jEl
5gXv7G8qmWEP++rRtAd+EIfZF6aEX62oCc12DcUPK2LoRoEtnQD6s+rOYus03amfGT7qA9uEJY+3
uaN4G92+dCNF1TQrv7V6ERtqoKtFdtV9Yvf3rseEL7aqx1p1UF4Mae3n4/Lddep3BwOEtx31ntsu
x2hlBuKRjKaxu862Am49jNVd1UOtUbM3LswP2tzPGydh1IG3w8Uou0Fp+MMr2vaYAnr2CeBZOJbz
KOiystuOKs6pGdbzSKmldul7yvQiiDqDgtbap6J5cJz8UdH0T8VeQtrB5K3PKKErdKgwuzusEgXp
18OM8bjKU1IL073du5RcrYLbTIEVaJevEUgqUpDY4xH/5aKz3i+NeCsFvQkerQ1Ky29SHlIa2V0C
12UsTGZH5l3fACkL9fIDogaqWyUl7qD4TRRRu42zfpfrot7jtN2Lrs0uRvTRhc52IVx2A7UEp/lA
oQbMD6Ef3dVCpjv2FG6Gk4JtL+H7cCboh2XygCHggyypNmgUQiZcjv7sZTS15dV1YWfXv41+GfZa
ghg3i9tx01fTbxcpW4DpL46tL95Z2FDV27KEl9qyN445FltVwf5hd89hlz3zu+xPJPaZQRMh5rSH
4qvTdN4nPBods/U8fhz5B/pJeyR5WXsE33pUIfdt2y7+LIU6+pNqfJpEUm+8MPzoIkfsRdxwaTIY
97VZHhj4GO/qxgtsU+XaQ+YqAO/exk2DCEun3UH8xhRBcdwoUBJj3Mzk8u5RgB8WXI5A43azthDq
jg4DbP6CXrcnQcEbnzPzrhlTLGGh9mYI0lQKKqXAQHe56Wdlp5IQuqsJWoQL2ycPWRmfwdv4Iy7K
wCQM9rDUVwGeZDtHQAhyBVxxQZSdSJs/qOkfl7x9bIYBvQim8yGuAsu272xyP6rMQrw1Mx+t7I/Q
cgZGsF+aUpZbMfZVEHcJmxozXjOQXyC0fKgizsmcS+mEISF6DaqLNHQgddUDQhfinhNvPPUD1fiM
lmao5+Hi8L75Rj9+AujazpYaUY9ZOOugdpwI3XgOEdIAT98lzA5hD2Sn0INaSzzZb8iBT5ipxi0b
Cbwx6oCYpjUWlNoLGzGjfspGeJmZfXXpV7gA8dvK2kel09TA7ar8jjjUI/1rdG5boQfDHGNnSpVf
trU8FYt+HVVUOOzI3noET6d7Rqq/qtK4hg4bLXwVASEHX6WhceyYYtvO5xjX7huBf9gxZ+S6AAe2
9uKSG8QQ8S61PiNwJU3d51vboleeQDvzBlxQ/7AdcTZpSS83WmRWAM3YqagQVK3e4fSZD7yXXF85
ibw2vbgV57sIs9a3amQQjuV+lmnqBEXWrldF98XOwkdHZXKtVSyDDBpBFCTFpo2uWc8eLEOfkjUM
yEKXoMyBZo0SOdpwPzlQPqEETsAvabUWNP0UIuLP/jgt9hH8jZAyy9YfF6X2vQTTUlxN16j+rMsR
n1uSaSd7UgdfNNbZydn6mxFQsyYSnKdgRbZRmgd5QphunXtgr01S5FJ9uStE8Vn0GxNrkl8Vrfto
dayvP6OwaIJRp0is0dEl3Yi1/o40Yioel04+TVfoVTMcUgT3RMdn1B/jhzGmmW9liXOXTe21nno3
8PT+jeHVECxsoP2+jFzAxWpFeU9pHwGm9OfGNQJm7sDNyOcrlyjxDXv0towDs02nJPlOX8dNI7JU
F/oVm1kAkZ4octLBWFjWZbUbQ9I/kDQSV+qRfAhT8mfHSI4tx5QFNp7EiDdYU8SLmWDkVTur90H2
mtQ+xV41sUSwuDW2GSRzxD3uFgjrR9I6v8yCQ99YavUF6EM721sHHThXrogAH0StrTD+YN5GTNwg
k4iZSE5sFIIRS3vOpJJanLm8hceurXgLa/bO/miEj2ran8GVc+Wt25FokC1Qt6tZJu1xwNkoGow0
ttt2D5OZ45DkDRem9RFDVwkcQa2mlwmrqXnejOHyNtXtJXJybl4zZ/ug2z8GNzopTN0vqZf8pq2J
LvEihG96vHNebz6T1P7ixVO5MX9OaMI3qM/TAJnP1S06gs9aQg7Z50FdKLkzd3mQIIiCdmIkiBD1
ym8iBSl1278PVONEs+Y7xJ4YI93fJffDvEwQHejQmSezpjfpCsqjGGGEgndxzKaKBeVR94w702bf
lNF6Iat1U4b1ddDhIdtoOEG57Jb1Ri0oiXPnhagddEjAXP0GoSgnZpsaySYVZk3qVXxN8rp4R5Je
pg6eHcYwk11Zh2q4W8+WgR+P9Al2oepGKNFrVFQfBGjsKn6tKaSJWA+1vRODhWfVsPHIaNprXXwl
ieod0yvlwsJGDiT/jN29vqd9QHp+VlCU0S/Nrr+45jkTxbebsqHS8/abAYZ77o1vS6kANpM7GTBZ
O1NQjZvRLO+jNABrZBSUNFFj7YQJnrnUsHyNpT+qrbYfWXmNho3ys8+WjcfiB/spl/jIn0fn3Jp2
y4uech9N8bcNSmE1twxWoj5C3vG7RhF3StHjtJhHfxn5JbCB/9mvYSvFzFEazt8QG44tp8IatOhb
Faewrd+x13su8yduBSwDKAs9A1TnwDId/VALCiN/NlYE1ICns3Fgic3e+JYzu6iqXW8fegEWdsV+
KAzVd25iOiRwv+jtogc1IUIqezfmGeq1twlfaykcuq2VOK+4WcNNb9O7OGCpdQIifNzHAdcvjsb1
REZ+9j2PxQGfq3cYO7TOdqJfHOjeiohYEBVLuckfZ0SKMDd+tAb5ZelCBAA1z9b0osYfo/u6qtXr
0LAnh8ato4jbNrZHp1d19jFjjvVESMd2JkMnW2islpK7DT5uzddnhxq27H51oRGINiQZkp5vxhFV
RWBy5oV1RlaX76RRPXs1YBdTYW04jw0hVJBYONIHonTdjjw35X1mu0msHWM/QwUoaeJF9ouiMtZh
knOC6VPgLIg/7ZERlO3pVy/CyAFoV2w77YSxm6gdUcZ4OMNXErw/27L7IE9iowtRQVVKXsO8VjaD
wc9F6PQPW7hPCAlwzAiQnfCaxG6ozEunMi8rleVOQKagKKHwjUsnhe/A5rMLuf6PobvDZUW+WXtf
iIhjVCV8DkBeZ2BCUWMDFqZrdGwsYm9L9my8y0La8KLsD2oeAqJS63BLEoNfMmXl92iUgIesfqOF
EIqyyaAt5eLlWSbFald/tDFK1QSQSgAYtjsM5QQRDQsnjMHpw6m/uZByky24YLV0Zo4LwXmy3fEy
2jHS96FmbBWzyx2y/DhODZdzd3zp+u4KgsM8cCB8aiy788Hddrl6zWKloB76bpaBvbqHoULBXOmr
BSdFCr447fqnuUwblP/cPvskqDSn3iRaMt2p8Zs7VYWPaojFsNsHZtFh9UtCxw+HrGM+tpy7bG7f
OoGrX6U/zAoQmbW6NU1927u0tdyp6C0d77nGlE5gIa5+2EO/pmyExTrF3aM7pRszVD6nCCmDaa4A
zS46FkQOaHdZMpMsFSeTv2AcYMtTvuf0GgQ2IYRY7+PFHH4ii+agVS01UJMeYAxoIgbjvsf1YuE2
GAi9TPc5LLO27/BRV7ZJAZo9esTKG1aGebLWNoaTghBXqSxsZfANTJWYJEmGGqLeOzKD6U4kRPzR
Cusk+v5r6iPWprS9mzKHi6DgNFebEvdXFPOegGo/rggj341TZ5UlIDBu/pRz+Av8AqWqZl7VJiXv
OBVQ3CDyZUPtbD1Irxt20iaBF8o2apf5JP4fYeexHDmSbdt/uXOYQTkAH9xJaMWglhMYk5UJrRwa
X38XwHpdXdnPqic0BpNZlQwCjiP2XntOBm1l/QtWLQ2mdwz95hUt+4PSQijtdnkX8O90wsG8i6rK
XBmFyNdRBoIspfuAAhyuNEfsLGI/djxsf9Qs0zpFPjLcyy1IYhCL6a8cPsaGMj5YO1P1JU1j64bO
fdDyJJrbYDzdwdZpjdcsYh4n8F9t2lRcIBo8T70LV9y7dwI3oTT0KYEz7Uml7fMQFe5aN8c3s6q5
JUR9dbUiPcuscpjTTvf5GJ07QVlXiuRXyZD17LisEKTIqAX1+tT6EVqfMBi2cpSKYzotkDBoV3KS
h5XnjB+j2Wf4SUl9M61LjrxnN6D3A9Ogb7UqGPe+iSZ8KO9TLbTRSOhPHVjBlceVvhLagOCY8Vsd
JOTAR+InsU2ntH2JZCw3HvD4dQNZHuukv64CJ9/EFi00uhXej15/7OrK2rklwBcz3jR6f5r/63i2
K/xhJ457krsTMOJJN+hgI3kCa6ztax62otkFQ2dtq6r58PRfJHEyDeoBXLajl7BIp2JNQgXBlsq6
aoefRQdNWCsCkF9hGzAJddXRmY3887Qb2SxFJHojezPWKRVKgWt/wp3Fsm58SGJBoTB19mqKIWLr
7fCsmclXxNA06WIwpU1pHXha1CVb7IwJJCCZE22Qu80Ujl05BJ8Qtsy12Sou5448MpgfvuxJCQSZ
mMoSloEwnpqIfifX9o5RP5sBUioNSM7K1uzncMSAnMX6Qx5PP8JuqtdOFu3zuOGoNodgDQ+VgaEA
Sddp/P7BA2lI7FdjqIXbUWMMJuk6Xd35tBuItaVbnVyirNdjE/PkkU6/Aijx1DPGpQ35kl0pVoOs
u41QHsg6RulSfpWJ3dCA3zPfYYsdGHsjc4aDciBL+JbBP9ypXNaLXJB8B9MrM8Jv33xlPTMBthOS
5fwkwR8QU0/FIC2D/bRRnFllT5Qj3Bh+b110KCnnjFyyVATVBZpMu4JqU6xGxu+jbm/KGCOdmU8b
Qu6nlY0JMGvEm8ymuziBq1BK67YSjMYGhTvN1BFf+9JamUP4gAYASrd3a2U9ad6m/HTc9rF2q7sU
cbDms6QDNayv7R5Y9EAJERqcl12hf7UmLjyGtSW+FN5lLQ8/BiKNmQQwFZ5IqceyzOyHFrvS2sNU
qDnWMNS2Rtc9uuz0YKW21gadsYPyyQH3UZMh0cTE+Y4Z7Qg5NEhxP+O6Vfd2u7dVV+PzDNY5gzqm
JiYeUY+dgJOhT0jBxuj8+dqRTM00qsS+Km+t2ZjkMdS9MH/f+TiT1tnMiNUSeT9ZEx6u3o9WMqGP
T+QfISTkYeDRasFJZK7y1Xllh0MLW8+01YDqoI0K0V/l0XM2luFB+mJVKYouQWrt1pfDtHHXZFHG
a+Xw2wHM82QY7ZGlNKMMfbhnj06FQQwHBUH73JUWi4og6NEYChd1DFmJA7bouGSkCGqZPPH7aeLZ
KTNz2tMH91HePE+uRe5jVV2CznQZQda3xaB+kHhVrgaYjCs5+OXa5RFuuKGNNj396GrtUx8koOUy
Wpl9RdBHVPpIoJTPTxD/MWoiOnuZdahmvn2SjkAC03f8NcTCOeE1MOjrjPIaEe+3GsKwXclOMebq
Tx35LDsyPvK1ZdKzduzp1waV6crL441ZNTnuREltbdj3jZvyxBAYssmc+0iV/165DcBYGoeoMLdu
/DImRr+KEoqlcQp3pdeCTMWaPvCOaNy4W2Yq+VpS7Zh4SCvdSG6Qu671OnqWiovaE/SSGfnDBLQV
+8i2dypoMSx42s9syu7CsjePkcXZZ4rk6PngQVoZhNz2tb0rswEoMBDktSycn/jGyoOKelD/6Fis
QJ81tfkhJAWC3W/9K/NcPEPM1YmN6Y1GO8U+JJBRwdJoaT99devD4jsT+puse81LGITttRgTACpA
2FieO555gtVCpts+wbgzhIAJ/ZFawgSNlMISiWIiJFNtnYZ5ebAqNK8q2JqjQ/XQ8qOSuFAh2UdN
bb3UMj+KxHuJBJ1MbYQkoOTs+BOBlEj6b/lkvVe8WWjIvXlO/ZykuFH10I7XpW+Ig2rILJ+Gaz44
PNA6YezT6qceRYRDVQfRNtqDPxgkmNj1diKgdTXb8qMg21ppM5yoAt6DcRDrLEB+4TWA+hW/wxwz
7KrUwIULXtTOJ//cs1MMM9on2YRSO/OYQPMw4rwro2NjBh/N1NJ9Se+XXjoHhaYzb80/msE7mEkA
r8DCHTb0pwkBpgPMZOPFdrwzjUsI6ZBrzap5k9BU9OmXMiUXf8ttoDLOeTsdN27CviohumXVmPlG
Ne3PdlOKtNt3rvD3XmHMBZNzKaB0tV7/qSPp2sgxPbe5/+6TSbieCNDYTLl9ZxtIQ0O7mFa+O2zL
moUUg40foWOSBUOuPW2AvcMqA6I06TgRbZyFlRax0b3zG/zRUxn42wn+NKwYRtchso5J92+EF7zy
OA6H6leXk7+VR4wQynxaE1RjUPIUTDn86aFKmGK0devsBocq3RRophyZ4N/mWaZUZ98px//Cgq4h
CekYn9DJGjVmh9oJKxIEEhf1INuR3tLJQqRuotAMv7w+6zbkXWqccjUyLXv8TMKy2Tf8WH25qiwE
HG5SPjORJ5Xb20d63+4RegqUngiOB7bYmHw0sjYjDEXy2e0ykul521ulYcgzHTaxPZVf7+e78pyn
TLRbRIkwf/2njGUUkG+uWXrffcjzqq25itvWL9CrNj90L6AXkN57W3OpGPgJ4UMG66LmsCTx985F
r3VhtEB31FF9u1vLKRW3nGtt/crANB7luzhu6SUnOBxW+Nw4FCnwW/dctPM9KeU2irp7dKjduh/x
0jpj/FZSWUboIU6dYeynogDenifnJB7OI4IYfa8K2nJcC6i+i4Sgxl0GOUoRMrLWeAw6k8V2LGgu
2CMI2O37Q45dfc+4n+EqnAVgANVOuuaLKINn+OsxKVh7OwZXlvHEK8dD14DxcvqQDYBvoosyiMZD
kmabZrVFdP+QlwgPYDfeju4ccpdEh5Lp+bp0TX8TwGgQdU4Y3Ixq90mphSZqMFawqrOVEciJzmft
GPx2rIa+o2MOO9R9ffC9jqXKgMjR7LvqBBJkFY2c6mbhHWyvehmN8Wf5WoWdf+ismCYrMSEiVDJH
qp7nNwHRf5PS3W0zl4R6fjFqJrhTkEKLMhFNTYJxWVmhQqXtLUd/20qBKoGos13jnoxyeMuYws/O
eO4+78ttrkKRvRR71ac9mF/IQnYFjoTVUJZ7b8gADZugzbxBbB03yzZoKvem4z8Z9XjwG93eBRWb
vqS6AQKU7RoQbyuj849KNz80SevveReI3WQ9ocBb65V4TjI1wY9qvgYUmmWUYrEf++ZY29mGWGge
AQPVAZKYcUuWthnJr7jlhLNNyvsk065WxUg1h8JUNQFtBdrjXVS2x6m9ApfyE6TBerCboZ5NcDu0
ugnQa/BWshGvWjD+aiuWVrFs9M3odBdbUs6IsjdWVYwEMyuflfTDDaOVj6pgUYoemiEpIHQsFJ+a
MB+dcaTe05uB3ySyFlmTzzE6VA4mlZKVgqdrfwpvl05e+Iw3Zd0USQCVYHy1K1SWTccVaQ2MKwzm
n11I9EygoS7rYvs5QZASKvONHcNnoSqYaJG2Rehgu/l+WsmxLeeG5Ual+bNTo8GWvb1FQ70GI/pR
5NFXUqk9JU2zRsw6IWZh/j8MxbgxHSAcGL3D7L7Hbs58xAp3xpidrQLTVFvaE1oL5wx6ho4lZkmj
vD2S9gxkt74HiAGkQ7E0Z1TF7p5jyGZh1wA7r3KGj1KmyZZycxWF3BQ2AHeiT/jxZIYg3TLPXcPw
2Ew5jBv21hEjfAabqpwV/jtNi6ZbaU0rmpbwHPXaNiPQahcV4R81W2JylucjPuJNnhilzqj4rY44
x4qMEByOfg5MNjtAdW+MtGzXUOBPTdH125xVnZY4n1lf0lNM9pumuJwMj4sG5aHL05yCJ8k3gWl+
wdnA99Z6z8W8w0BbB57DrOID7e5xqImUypFr2NSNm6GX78bIADEDKHrnDU2xKeZnDnR2IC7ap+kW
n+T2/MrtTythvmn2UAppLh4dZDJazi+v9FuW4jpBgyxyVg3rn33rqEdf6tWx0nTYZFl3UMG5LQkP
RyPEmFNTggm+V/DX/D9mpD55tcGN0sksH9q9rxNaXrAT8RVvhHDaejdmzVOjk4UTaS23lg/lz/n0
uSO3Y0KublxWKwqao2cSkhLW3pM7/Sgq7wfbagcO16ff2IQr9e0DjIhsV6LKxzjIgj5bVTo5nFZ3
mxIS6UCa5vpcxZln0i5aBVwGaDi6Z4572HV719T9q1fWgAYpBpOpAXgrihOD5/uKKBcUFfoLGKaf
5bwprRLQ5bQicFcytjcoCdyNpmkXhdJdjQ0xJIypj+agPkzL6i6FawNMvuLsFGflgqsQRu1snYa5
imgCcRfbvoUNL8zfCZa/zxEd/ipiDNuhI67fcQ01B9JubuV42PU/3Mrb2GFhHMPBOiaMVm/6pApu
FgO+9LiZrCpmKeI6RCUbKAopMIqEBHjvzQyGCq0lndqMbGxjlNlq5s4UKhl2eQV5AbFz+mDUMIBm
9iOy0WadjFa1zf4fI6qt0/bgOqJ+aAP0eFKjZPx+OeN+ygxNdJ8nZGyT/nMoSh98TKmbl78+8/z0
3dFrtBBEJTzm3RRcmR1ddSbKs/QUxUQgc3U2anO8IcD2IEN/5hG6EJhhdG67Zr5dzMF6HYc8RkxQ
Bd+hJp6ZrB1BZGmGFmyvSra0FY4VqiHTvNE0lIwRBCvCGUzrYI+xfpOhOmz5yk3uRRFhKYnNajAk
MKsgnixxbhmKWeiLXFYYCQ7ofVX2JDbIgb4TbaQLq2rXWTZ4FE65jWvKgSuehBH69uJ2tBGCLbkP
yx+YDt6/BM/A3ZCN6OB99YTVmcA+gTwBWTJRpsv/B2usc6PRim17Q1m344S89xtCzubNhC2Fwp1L
Fs9YFD1VLtSg+RVjLn7A+W/GLGy02IsOrU+ChY+9dweuofyOOEzr5z/f30jrjiRCc/sU0c9vL2ap
vl8tIvRFk+536UtUAdcO2QR+5TFo/5rs9TLUXr7/Mz0u3c/MmramYUw/QAxCu+cR9dgitcDt4tWX
oa3zM0LC7Zi6Zzh6YCVa8NhmSalFqqW9t9r6JrUh/1voRpJa4YNxDTxpYe9eFDnVt6ii6XlJLiUO
PUCYbQR/KFm69/lgk1Rn1R1Wp3L8mL8O5+2uBsCPUVOSlwklW3R9s9NIVN2y1TafLUUN3FvJe94a
xq1mp/MjODBvuXNjnvPTeBBJl8za9+Qyld3ANnl+jUudTnPhYHeiuzSM7a5dPao71595wDI6AXcP
t5FXFttvmBEbqD3h0PdVTCjVYH4sxtXJHoy1H/Zi3VYxsUKDEkAUs2xbdgpwYwHIc7L1jH7VfC2d
/r1eJPn6QB5TIsOJiBNtltIiBbVM/ktubZ9y3YgvJEgSU5gIbfut8FdSTncTlUQ0xexrLLZ6puWm
zwqBLnLsSL+x4gywdpoQC+d7pxFZLeuFOVYdPx1vfbVrvGF8m4DEblmjOgf2iuNbE8f7MAOgQB4e
U1FVsHRl9b2JnVkrMlFaaIXwd8TBWCeGpzqxa2G4ncZSvHgmNVU2AkOJbMliGhm5t407P74jHMzz
0Fxp86yfR+HCcIgDe7OgHRjWnHVdNmcz6eU+yYv5Dh60u0Jwp2s16k+WcsEGgB5VMEHWVq/rBzUi
DxuCudIJepDBFVosiuByG7t4KKzOzTe9HKCU5V5wFWEZ3qB4qTeiwnrP5gVOX1kS612EnwvuzjWd
YU/DgTYBiMKdgK3cu2F2neZXy5ey0foJjjiDr+CZGy9y1X3bRC+aCVChw8t0KlXqENA+dU+FjvZW
+E779B2V2vSh2ldoCtl2mdYrnq9w14S+2kfzS9T08coY3GSf9NPcqAOBCax4DluO7yavAItWIacL
naC+N8a02xEPJtffZ5z1r9eoZviJdaI0yynZLseX4ZjF0YG1xCJNVZfvt75XcjibBeu2WaIbayVd
Civ8mzZJeZJnCtjp7LtIGi8/ECT6awlNdRNEzq7kLsMDDQkA+M/OJgKBsTbClpum79pTX3ekIY9U
I0ZrH4QR845PbfPkdy8dzozb77cCVv8v9pnsewLOYmwCfBaTHqO8oDk0nCO3av5Q2kyKrB7NzvfX
MLqRnRjKfTGw88hqqW7RbFlbt6iYow8UMA14qC/0D2vO+PHD0t9cOv4m7vVVIRriyew/FvOQE05f
vWVWL4kc820PB4ZlE0uZRbhtDeLdjFR3XW5viEXvwgTZ00iHTmqJcnT8KD5qgnNkuUM1L78f6jJ9
yCii79yqALj+UgeWccfUxnpGjb1Bmqgdvw/9vo/Ge+bqPcTMFSyzwnTwLzaoDJSRXccwdNaMHLOv
MT2NEVEbdtCMx8XW1OSecyqd6Y6znCdbqHnascHjDhp2nKBZkY/SlFH3yHV3WC4xr8QGCOTSZu7K
JZbqaLG+Ezc0D65jakyfliofAUDXT+gbBDZRIbbL16NrXJbNZ4wxYaulsA2KkWUN1np1FHNrL+1g
5uiONTtAQ0+ZE/XEDIz53cINXD4giXNWrQV6KkkNOFs2WhsjBv86n4V0d+2D7r1bwhKPZHyUxy4Y
U0rYp5zU5k+PicQmb/zh0gcgHRoKocNfLEeFaBf927CKQyPcLVnBMAq4NOt8+22v8BrDQt4eq6vG
ZDkkWp0BRPdF7I48VmOp7xF0Ofe5qmbIkEh/FKFkEd61933UWqsYxOG65ClyaXzfecH4t4q7dnj9
fiyIiMeYn8Yxs5ay3qsMs8UQitslupfxbX5Xd92XHTo40swkvytHOg4UVWQQS6Qu29qGWt1hUzfc
XDwuyTV+baEfqHL3VHfsngfm/YAxmocFGdzK+NKAD7tZXg30gJeYWVFePU22cQEQHP0YId2tW0Te
VyvtjJvWB9LBjIvn6xTvSwuoPBFbFfxCOztERNq9zH9z+Yblb+YSKVjY9Kt+GKKHztVuFuOpVtv6
Mc5YZmqVtF4VGp1Nh+9Cw3W3aehpQbzOyEWzRXoZRSQ4QeG3r4YZobelZjtMoXnTzp4qC6Iqtdus
bxxVd4PfXazVKJ2XHDycMtJLwdnxgOdSPZTpdFkORFel7pG4r2zjMQ4AXcq/PVTIB9mh+VfOd+0R
QsNBlOVIPwpM0NErwNihNb5JjVNMKBXceDYZtFWYP1UN+/m0zdRFWU3+lI51u825cHcQLrKnnHfg
HLECiG3vYwE8MuEUjyVRccWUDPfd/IrYQ4Q0zETtSRIGP7bF20gSIInX73lSJ/xb+2ob9n31buj6
e16l6aZn2HMFY3RanEWV7T+bndJfhlZYoHTbnS/8z7AqEf/NfsN6PvMK0ANknKkdyqKS0GrSh828
KF+l7X5mTP9+VZDZRPdLWPmTya77NaOv3+iW7G8Keu+z0DNC1xES/4mn/y7extC5CzQ9uipmpbMc
fXryY29cta7f/ciE2k91iOdsTMttZIbqy/XMHQkT7NkT+xWrm72bmnIisItjpBscsqAcTb9hx1Kw
34d8YJlhu7UQCewWz7CYX1ZapTHfZvaF0iE4SSYY+ETg10k7md4ywFHrxBYs0GXs2genNC7LY4RY
iaxO1PeL5SsQeo0/U7hNSDnfGH476OJtAMtw8xeVXxcAh/EK9gSkBcMZr2yK9+5SBD0lnheP6ABb
Ge2+My4sHdQOkysQmu3wZo5QwKawTG9UWaYXBn/vfux8DP+yfbugtw9WHuroAGg6//oDXIlJzZ67
bIevCiMxqpH5dO7hwNC9BOF2qL3b71PXSuG9iGKKr0Ht2BuHtuq1asLXZA6UVXinxIDmHhqCYLZc
Aej2CdS2IQa9tNL45posX3eld0zJ3tiy5RGPxPyx1QsYv/3FznNskOvsdKeo+Bw5Lde26Ud3SY5x
0iDTYl/4qQdeclbgTaIN9lY5nh06yifpssnu9UI/ytTu7mXj/GothyrewVaAginvv8EwqtPEyZt8
dnczYM8rbbwK45LBwUyLyWE3h5kseT4ygxT0zwgnMROainQMivz4x//+j4cMB8e35QJgkbqnU+L/
neDk6tIzCl3NF551TkK6ch6E5vPymUdww3Vq3ZjyzBBPTSUYl6Ya9nhiMp/SJhwZ4UbjxphfVnGT
n8eef6tetM4TgFfzNm2ym+WvuvEAXGGBPHw35mQaxHsd/UlPDfhWtSNjK9BW6fyBS7m/YeaQ7nvJ
frGkTEL+Yj0DIRzOvMn+moA8/T0TSbEqJ0ARca+MO6WB4ZBhabynUaBY3YXmn92H71Xda4+Kplhc
iS4qVnjt9aNV5ON/eTst9z/eTmHrKOp0uiVkMeZvb2cfzjknUAxOZWjdxeFIuJkwzNdAtbg5KqrQ
YoIq5WYECoUYXg7LSbV8WA6uPmVMbM03pHLb6+Ld/GYuONg2nbJt6PyUc1S9zSLLcLRd3Hbjycns
h0Ibpquqo61bzTEEoQscBouVIIIMEPNdjih6z05E26i5kvrr5dLh1VNd/Dei3X8kgGOJMh0H/bRr
caTK34l2rPY608IXdzLIHzsmnTU+jDOtZyZQcKf1ByEg0C28LeQlL3HD21El2cbHN/8O8eM9SOr3
gYX0j/mToGyyrUoxBi0s8LzJ8o2WQRHOsF4B0Ji5X1PAqd/bw0WTFePwrD4PTeLdmgaqpJIfftth
xdhbOZIQnf3kg/Ct8lAZ+nRo2mFYRbnNVtDIt8HMT49MJjL5gC6l4P+FF90sX8uW+rdzPecCtbl4
DYWxyVFBPgFagSQJjGmSQr4U2s+FXTp54q5IygEJnB08Ek+LImu+AmvxitAU0hWyg6OqR4SnvWMd
Ar2K3pKUeokm4iIcfHPIyNtrO8QfZpYMOHYrb5fnGSp9ROr7qiqaB6P36gc5fAoD7nfBEUR2K0hx
etgVcYeFbvHQaLWHBN1XGBn6G0q95qBDupTjc2ygI+TbuEhjwHWYj1tQFoHxABth2LQ606cWIiW3
fJexcfCYrkyOP91hcPoMdG18C8nlZDlvPBSA0l/c0rtfmiBKTz1Of8b+BOBBONDpUS7MFS9anw7f
rlkYa4k27Xa9NILLhzpHShw79Z9PrqUXUno4bUUBhVazRHynjeJ9KZ866RUHP2yQPw9Tvp/FdGun
angojahoLlmpkote/WCsK44L2xIQD1mF2HaDYkyukIL+/bN+Anc2unDR9bmjX9p6Vwdi9M8HrbGE
JfztpHWkozuOLphcSSG8346GOLdsplsiPQd1Wz3zhJ1pK0nwsnxW2OBN//oskNjHvPBzuVnIU6vP
rvLmTQv3DlVYDU/btlfh6BEBPIka6E0PdTPoWwr5ytwvcNYIi8htyx1wyqzocSkolyJzIXxLWDv7
NGNjb83JyKk3IRifGTqt1BmZy2LYujNXZ0nNQoRieFyI4NdOIW/QbnJD9axG7ytwGWqAG0LWZ7wP
0UjAi3DDq4/n8MEo66fl63qg5cwtovaYQHd8toF0JZHcj/UwPJLoWN33dfiw1MmjS9Z6Gxn3Jp3U
ailIgZAzHqvRL7KK9hj34YC4/25NrOgJAvIhmADFx/MPy82KjTvWqkPv5lflGsVF67X2JWcwP5df
LKmcS1SwpsSQvMu5FtXqG6jQe1RuTmLIU1XFV0CNoFnm04RdbL3HRJRsMry3lqIhp6mH/Wok2ILo
6a/ujJPq8o5c54n1qsRHtvLnIr/QlywBzItIjVFhB8hOUZlv8ipUhyq31f3CESZV/FVMNtmDC9Up
1d0P122LO5zr9aXOyYVdsAxRPEufCcDQoubO0nqMQRMao8Kqwx86CqZibk1KUVT7TjkffSTLKzrf
oFLhYxvr7U27QH4HuFxrHAwwOqyugb9XoRvwXQlErvRubcc21qZVi+Tmn6996z+KDEe6QCJ1Q/dg
79v/kbJhq0ijCE7PTeYNX8wIEXI49IIGn9lhz+/b6QE5BdaLZ3jJcx6mFrMxdqdEKBEitqAK+8IQ
l9LGbkO7wxXHZ2UNvXP57Ptr85/my9f+/n1BhDej05jLZaRbYfdkqElTnlySurv95x/V/j0yhR9U
YLnX0afoHqa3uUD4NyJmqHdEwFheh3HQdY8Z03dvmd0SHC/XLANxMsKkWbBeGdvzMvGsJwHi8qIX
g0amuHfUTNrUaWbyRQz3bsH4TKe2bx+rSPz5pSiAAtBM3Ixxl9+MNnsJM1Djm9FpEMcKXJa5hrdo
ZnfUY+xcOhcUYNUnWKKU0oHAunde5V172x/fWDIdci/Jf41ec8idPHr65zdE/E75ky4RMvYsVpYC
Dsrvx54hnMzn4KOJqCVraKkoZufMXlQexyEftFeUKR/10H8s/U7jMXFp0oclBS4Wyji5pfzlKkPd
W9gyoPuo3bK5+YuavHyWgWiahz/RdnRcp9qKzsIvOrojaswafu5EaqBmJ+OdZ3b6vpkkouf5a2NL
9p3KdUIzqtJ85rpk/r18eghyRQ6MLMJL17j17XKmBu04w3Gs83K4+uVInhQP21Mv3ItTE6igT/Uj
q/b4NXOHfhsF9a9/fju9/8/bieTRBOLrYizQhfX368v3aWlDy9BO3zRgu9F90L8GKOSkqA/L89GI
8fykWgFpo0vhQCmLzGMbguGoEUPN/HeW6qXlYwiWg9DFYhcyNXqM5w85qmpEua+aI8tLaSWnQika
f8OItQ2iOrlZUA5+ji3I0NEmaG17Ig8aj/E8POD7/WnQX5OcGL7WHE7LVFd1uCGi95JpCdsl1kBR
WD+QnOHfizr+o2PFtuNxIPZ9PviXBovd92fAd5y9bULDFQkNE/YSNuYzClgJjd+v7RoEzAGYIS9A
bX1Dvkg5pJd2XqbZjRtc3SE6V+R93MCzZg2Gt24N57R4dXO2dUalq302v6xsaFCoXgMGUU2+crEH
so2INmjAGRsHafA4v1oGmPxKgmsdSAfsNMr6pV1jJYJPZjlc//kXDWLx91bCdQxTNzzDovVyWQX+
/Tc9oGPoNbMNz3xTceQgnB66JtzqbiJ3PQugHdKGpahSsn/W4yl/tSPIeXk3vtZ9gwd7vGRW7V+X
AQwC6WyeR7Ix8Xjej70xEW3MM7MydWroEfnKN47XhnmpTU6DKgJWtyOMW87n7Kkf9eLsdvFDqfuP
6bw6XT4kwJFvfMBYf8J8m8Ys9vjWtJ3ZIdBbppdDkud3QSLOdu+VdPIgCpAJYQNdeCGlpLyTEdOk
0GbYNd/orYfFijhbnqMTPpyw/AxY6MFm6nyI1bZ/Bs98HNOa1mawjeM3QFbPCUsZ5wCaKM7vLJ9h
aT6IH2gXfFZMDcsNqlB/FVnOcGPk6W65+1vbws1DwzBE/h/Ye5Aa2Bo/YzuO97QbiekTj1AYyKyW
R5DpTfVpaT9oe7XzBGVhToLvN3oXBrtkzkTPSQAKKLjDgk4aqcy1QKbw5IYyPNM0DpuotPzXouRh
hyjxQ+muswpMdoUocEh1dHOyg2RRrv7KgfFzpsVSOGc0sNQOVrnXCiSqTbCtc728x1RxHRtDe5mI
2T7TudP6mVHwamh6vMfv4G39pg0fsHV9FtOwC+fOptFwYzU4JsbM11+aMMee3TvUXUUfw/HwuYjm
KyNXnthOMxs+wNN94BR/neZdyhQjDPnni93+PYaLpyX0DCyhYAANl0Lh79e6mUVea3u4PdUg06do
nHNUS8ZosVHdpJltfgwNP5nRVsljQaLlrho4cL06Cnc9ks8t0y92LE3HymTIwAqwKLhztCNGl+52
CaNaQEx1QmgbPr8QX2NxKkpYd004s6EdSeSSP+dn55jn8iR40oIk+lo+AdCJTSB9wOwiAGAY8R0T
OnGwE2Uempn+O6N+2WOqvY0E/z4cyQz+5zfH+M/UIte1dVcXFD8mh//SWfxbTaFiQ1cMYnNUKtD1
gXzUwvkyCmO4WVgy5cB6oEsStQ2neAZ6hsnTN8ipoCDqiep6FNGkrYMJIZHRcAbkqjNuLZb2q2XK
29NYboekaSFVBC9Zb1SHthU/isjAcbMkIC1fk5H3wy21X9+JSd88spz5Hk6Xor/AT/ztXBgInanx
Hz20fvVmD65xtToEcE3Y4B2cqT+gc54sTRuBvoTMfhocAyL0rG2be/7OCEt335iZt6cXAHST6PcL
G0yPCgbBWvYWGowIA6TmG60G0aKsKGQZgsAJXnCzNW2jfJDuLl82tIyD0a03N73lv0itxMKesQc2
Ucf/VUyMZZsfUOswMmmdA+RO3krf1344bq/Y+I7koehz9lc+osVOMXuE9qQuywccR/HOb7zOh9uB
KGbE01CDkqIRzf/1IWSozVsbbb85T1OlfVqDwY5qvtkCx9Uu6RB8TzeiYaTRwJ6AG4RjA8+aLrqH
qtDlXd79QIgITqCktFc+3oyGYNyu0LJrUtVyF5bOuKJS1M95AMJgbj20tK5Peo18sZxfKs3vNnjf
AjbRYXRf85TBfh3HFzHFz9+bNRSQyElqI3ghq1TtTfRU3/vnZQm9UJFqWdPIUuywj9nL0czulj8b
5u8HQyJXBjzrG6Zw//aH4UCP34XxZflWwen0X84R63ceved6TJos0qJtBk/i95kTAq7EsQa9OUrt
/xg7r2THkSVNb6Ws3tlNLcb6XrMJaEGAECRBvNDIQ621Ws/sZDY2n+Pk7arMvlY1mUeRBAIhXPzu
4eFef2jN1okUGMd3B08K1XTcK6dCsE13VlXk2Itk8BHhVyRGa376H7t2+5Ami7wC6XK12X+7asao
qacU77vjVCXYYFd3JNWkhM3teq1TZamPl+drVj9f+vtDnaoEm/59/AnXx7FT8E3hUij+aj4/BrmG
n/pzW+VoQ6V1Go230ZnjwX8tLVq/ilKMDhL1VHDcIkjI/v4LbGCne1VvbMYv51R5djuPSmNwbFVe
7uVcI0P66dgYNEnWYy4vl5XZkk9JrbPWG+X7g0RYfFp+tQkvIwawy/YFWR0b9Z3ToDhYS9Bts7Yi
znzXGT1epBV8cBafAytSNF0EbiFj22eOzu1epY5RvNydmz/4YrnmuDonVIbbT6U2OhJjLS+ujwcp
hfijdmowx6RV5ug2MbK19j48rz4c94B4J43GVV9VrlR84UQm2HVf8WsUpyKUAgek4hCaXX46NbzQ
Uf3IoW+8ybKZI3shW7InWJttCxfdhVMiDwmlX8nLbWfd9M/78te1dt+nFJdgBwdgSea36835nMcE
aI5rQfGj3PxQgVNeNtpt+69Xq/YrnG+jNsQfVGviiiP/wy9OIYLaqrsDUaNujWpY5IgjcGBcqufl
/Xql3Wv7fVJencDS63KHKJDSyS2vCKsvHyyKSowjpPXHLBKUnsQXWPzY3a/zPcFjp9J9fHMq92fL
epYJLelwVO3bkVfalLzDfteerT8VZ3fRyqQnZ4eY08pnskZjMN12w8OWkJD1nqIIhz0RCH89aCDs
z9CW3YZKg2JatXKnXm+xA/bLqNHbnPy/l6rEBYtrkRAygv3vhNEoysTcgvqS7F+EYx2NPfW09PqT
gMnb+rXv1Q7XmrndIxsfSzBc5b5eEx/fod717bz1Wxym42yDYnOGWi/31/0dsGP/dJrtd8mqtq7H
6EZCCq1FXhCySrzu7OUvr+GNUyfhjagbTlOdMKOAwt0Tu+JFNSgSP45bF7yQu9ayezjee9vPE9g2
hvrb++fVa3A+yXjfq1ez8dhR3Iy0yk6BYdvry91eNvYftVwdI4q4Vr+Oy+0ffxyvuNGuR2obrzad
jYu2YZ9Z2HFzur1McODF/GbW/balLZck7HtX183BGU2pSm8CzTmjzD7MrdJwCUa6meCfff89bs9I
jddQJMImWU1rd7OWy9aD7UwSxtSl2hpbyBQqIVNqUT7lJglVb5JatRCI51ptQlWro33bn+f4zOvm
Y88GjL5qlcg5Q8UCMno1/T9+IA3XRFjcSmSF+emDW+UdXrfEPNeqoKtjm6CqYk+nCri0nm825g9t
TtQ1P+Xb8FxrD4pdu/HqrdXwjXAIE9OuUX+qWpUS2BvO9ckhi3Ky218xIluUlCY0O2M/Q79IwtL7
gVjl55U0Lsf2ce9wPq3pLZ/7Z/eK+OJs7om9+A8bLRVC6wv8SrYM8i3Ly+/QoGu9qu8Pn2Z4Hd/n
RSnD3bZfaTxus/uKkPXz7Tai4Dj1LCU0p/gxlr8OdY7Ktd6Vktkg4bO6vF9bB//XJj5ejtu4RWzt
6XTZ9Iq37g3qgZ4bV+oajE+VyY7w+gHlXRbNXWW32DU1qnPXF8/7Ov+wK2tfVo+aKiBRkS+QsjZ4
Ka9vcB011Q8PtkSJnHwS6t0m2n11chpLROOFHQm9GBApjSpWlWJMejFcTguejb9h4F/3dmDgGlKr
3KSmVAOHV+0XLwTw+3YrkTHKu+/fTev4wRWm3qST0BvtMmf53htcSff1CmcsSbZ6gGzC4iXFw4Hw
G7IwiQ+3U3vNN5wHsqvLCrWsmqQmoXRHSnVMikNhm1xfV+1B3SzzD+WyPlcoMrxd51S/pTyGBMQV
H7ZIlhbITSs56XQ9rzjwyNnCk0MJ1n0KbCJqsn1/ejeR9WwWLs336voxLoj/42PZcpZLMhvhcFsa
7UMLDzJpOE9G7dXhQNPp2JKTP60eB9VPhK/2inea7C73Ku/zsEqiefePtzbr8vDN2VRteSDj3H7z
bp6Cb96gPGXtdHavz4Nz6GyP+i/uK/KUmPVS67iloBDptAtE+Nodw4u3JLMA21Wt6vTbQXxurEZ7
MV3+QJ+cYz2anxe1TO/NJRHHQvjkfLuGn8IfzvZ8QrQhtZvLN/a4ricOIF+IdLg1VgD+SzOqru/b
bLUbz/EOlibv11o968TSHV6fBcVSraX88eYdUm/egr341Aq81yC0Z3/l6GKBB7fH3Vn/3owoN+/h
H+ECO3LWEXGJ8/u/IwgaH2oj1Zq16HEki/qeoj3BhaI0waFZJcGPhLmMg/rnTIWdDhn+JPH0ub5m
6580Xd+5pjnSM7bbrfNZVSuTZQNMqd0/HNZp7ssUdBl3LlGrc7743y6yZaVKoYSNV38jXl+fxzOg
7jFHWCQCo3ljR79gjv/8ev2v5Ry/e7F3fv3nf/H663iiyA15AH55+c/0uOfrv+Se/77m5zv+qSf/
O/1tcbz81k3M9C+vtObHYLKfX3+96KfW6cGPHuqT2+SnF8bhtr69o/v88o7n1/vuVvSEsciV/78f
/jYvWknfp/k/fv863g83aY2EFofff3wk4QSNCu7w//xz+z8+lAH843d7vmbvff6bIkPs6rg77v/v
/7lf/8f988n19o/fS83qf+AsxuytkEWHcC7ZVHjO//URHlCOu9TrVJUR6+P33w5H2vzH75XWf+CB
R9w0m+12tcanv/92Pd5/fNRu4VDBLCi35JPq7//q6U+r+scq/3a478nVcbhdabj+M3RjA4+geKqH
0zPCJjiP8AuIeVIUeEVgXVXPjirs5nmaxqrnW6ETpy3FgXy100laoZylCo9qGjt5+FHxR3XXyjFG
VpqGJE+xLL8X945clsYvFfcsl1/kb+HlnM9G87HeMk72zX2am+BlVNXFeqqtiRPI2VnrcGWctLKy
iX1UDX2WuIPIH/puMhjYSbJXexXZg40WJXelZ2zUqlzem+3V4KUf1aI7s5PItpOBF/0Nqq10fvZd
/o+5KXZJ/uSxqO1vB8oor2q6d1Rn5WUPncyMPJwjHExN2c0yb9bNZnrWzUMvr2pX5fTiPAvNpZqa
8U75geYGo5sqaWuu/5o7N70b92JnrcKsG0V65lgvFcbpvHdQo+Cghi0tdtKzSpX1dVZ55u3VVMVl
LRvUlAcGM+Y98rcqylgrq9dr6zfV6/XmsTMNY2unXprl98vK5V8SSRe9yGiq4Vn/WmqLhedli5MK
Rm01IRBdLbW+661Uksy2yhswtdEsCIjMUk8VtQ1y6anB0lR2RMoxNfOivylhXfnFvvsxtdVqu92m
Eh7s0fzZVVb/kOqwcuhU9S6xoyrP85lOL6JEW8y8jTbYqy7fHsu64aSqqlpZPuAgt9bNP/paLVWc
6VmGplAn52k01ELow17soZCtYuxQR97tsGYNZesdBcnKAmzVWBtEi53mdUNqlal0qdSDTyDikkrn
K7Ok9VTPSeM4tuZQcEezOHaq4nitBW5TxV8v1aNYjlo7df2lcY5JQxNpZFrVl+nDeGlv82LsHert
xS+D9MDqovp9N4oWS92esZjeU7HGvs/bYzX5O2KlEOZP5si/ppSArHKHKkz1gtP/RK0kFAeDyJRS
B4puL829YqhCqUdVMznSpnX4K2v5Z1XWXnpLDULHAdNC0h/9oefT1OqF5sXpwPTMmeflW5WdmUQ8
4Cqsa9aSv1mrs3K2WjwNw3TvIgtiqlXaTGXeUIiQLlIi6j9VEkUhhEw7azUlF3C0VBA2qzfwgr72
VrMji17VMk/PcwRPTK4QzXdoax7D3wMPFurWVJYv1dX84rSWTr4d/p+1kPgIYxo2tbMMBqgGEYAs
tLIxXSqDAA+tV9JaWlsFPmKqQodlsPGcheJVFRo6wIY37mtosxofV0wyO/P7BaEQ6mY89KtBzjwu
jdfulKyLKkPNqo5OHStFRKhiMTnKTGPpmTaLHr/0wUmbRTnyMRtknD4zM1mCnHSHFvylE0Kskcff
WBDGwiSGIACN5CA8ZQZ7jS4qWUQDSpjCfeQFV17bYM9Oqyke5L1VdFdM1VrNSLCnDSgrxX2D/mxp
lrXZIKtqYT6L3IvKqtZNJ8mzTuYO+Hetv+2nutLSTe/ofVKLqbNxM8tuzkTtGXCalhSVZxUl41RY
g0zIpqhzNIPnUgBHmTed3DcaMdiqNycu1t66YVkjd6MaXRn+Rw85Yscs1cyP//A/etlYB60QoDtZ
9QgAP6XHAN5JMeO4aKXNyZNoUedEl8VcWg8bW1AjaTHttfWxX3bIb6yTxQUClQEjcDVnKitRtmbR
ixHNnSln4RGCL3VjlSvaxEqnZ7n8bpS4NyUboT68dE/acGOmOz21Dl659+yd1Iizrpp/U19rzViZ
1Nkxy+ZDGzbDmxoiSliPuTVmmMNYOAHRQEf0rXUySFym5iUtlQkd0tGH/dXRjpo5jX1rDfuP9d58
rz1UXFf+XnNEM1o39dbdgOyDcJysJXRuxr6PcC5pk4uauF97bWJQ9TLa6XN2j+yx/vC21tdWm5+L
eQ+FprKxNjYWXgQtrcKS9rBXeu9g446j+/2DNiNVmz3WXDQLt37dzatOykSzxUoO50uZJRVX1MqK
NvD82yBhCXN2N63pUxvMWrChwvBAfZy5jZntkdFKkfEAeZ8YnCNXPTIL0dqJN62VHh8Z9Es5/ogi
xzR91OKeyIUwbapRGJ6Rkr34qlG0iv6YIVL14nHCU+dUdEyEuLI6jDc9aiuTwrqavLPlFrIlMSVD
clsw7LZWD9oIciJ/NDC2xklbxBfkn4VW3Ot95d2UBPRGU/cfanhDMjPKhs4JWsj2pgO3RdChNOL4
as6RThwvVNZZT5FLTEVsWb3ADVw/MEYvra2zHg9t7b/NUlckxSq4GW/THQdPNSGjl/51Nfd+q7tb
tMOmTmFxBox46yKSrBSiv+nTXp2sebh5VNAn9X1IEC/TZlCtQclwQrIlMMFCGbvi/0GFefwJWl0y
CzgTUrNr0mcvOmna8Eo2GIscstwXT/M2rDG2T8aIqzgDr4wWOmYJ7Vadq8kpFuaurVu9tkKErlCX
yVInRy5q3B1Zw481bKov/6BAEySRUw/NX2zVLFnM7kzsXc1IvmE89Y7FuUZzrIYfLRi65BhT/ZNy
SNFQqKzgpHxRXvM2GGGp9Va6v3cu6LKEVjYa8upkbdxJx9ogDJOAJ668Ce5IddDuajBLkP3RRgnM
WGgLeFVm4qHmQyuRdUUH6is6RhS+3rLI9qY4YKoftKVofyQWl5C3VQ34eisPdfHWMIUhjA2iT8AJ
2Wz02VvrpghUCw4g04men/TsaiAdhQSeGts+TMnGEcrAeA5uzs1HlZFnhPH4uIWh649B7gSDc2BI
9swbIHtriJGnkukUPSNrjq6ZLXU4UeRt1t1pcA4KA0A0IGQJGR96gy0dmrG9gdZouiIdtzai+m1k
dwM/rf7SD87OIaea20rI4GMfkewtncy7VztaKbulMhYRlLfTsmkMEhoMIlrk/5sHeAmwBuB3VwkJ
+/RkcdO9NpPczZYm6848y1RtmLvZwDACF8Z5Ko/xlEzvlJFKRvPX2k61DD9wlzoaPkqGfXfH9R6E
E9GBldXWWsyZIIRCncr8yjwhYSAwrY8oHhm+O/N2Got0sFxruFLeDP92WPeannbv3Z2Ste6Rj9OE
6g6sJ4VxNDD+GBENbRhIpF7Qhp4mgofAd+5o5CMNgEtwIu+PHsaopi0YTQRqcMumiDHBp2/nVBA5
TimNm91koyZ7PVmpIFkcrKX5VGXVN9DrcOFkozxvYEN16LkFR9w1Gva/dlgyEG7EY4OxMrZc+iXi
jd7QjN+zgqBqkvrd5JAkT7zr9GSsgqcPZ1CwRF0dGoayDWD1zkj6/aDNYyFgTA7m8Mln0vOCtyJt
zRTttI4TeZnn9mcLlLQWJJANp7tGE2YdooYJ23BN/6Qtxka120kgXKDXzrLtjQY6mAAW73+zl0JF
1n+HDGu1Soct4Ar7r7/sSx+osPX8kFlUz7ysm4HScicOc/70gPZRNPPs2QDqy3grb6kuYheYVyA5
PtYHIL4pUt2Zx7GD3I1TBxPPH6qJCFYrnscweU9ZPuLVjwv0LO9j+InR6GBSmulcRPAw8P3YGvpi
NdIMN2gsJ6SYJAuiNaEOO1kgykSw8cN2J2LaLcBGiygaa5ENlo5+/8Ny/2EP/9n+rYuRzSbXv04O
/EDNf5ob2Yj6E2omE+WuRnHvqj7I8m7E3KRd+hENvCxfKzNLohn9i7CesiwP+QFYBeVi+QkJeChr
Z5rKVHVlJiMv8bjUyyI36GO80GSeMgtOzv05BNDdI248VGe4iLwuEyvTFTMZOYZfmOY8IJOV6OYZ
q5Bzu8Bj2BA0DhZO4x7qxWPFPBrD/MVip8fyCNbGirMsTNMUjcnKsBLfpowjj3gpq0DXlm/FVipP
7MXp1GFZUIY9vv05z+UrdCx/Tgt8EASBMUzDPA2nedeb5bk0Ls9KY8zPcD6iLcZf9J/ncQ+Wv+9D
BDTrG6PAmBhB4PZpR+sLe8MrSYSBxyCjpO8awSTQglHg8lffhRQilhgRFnkDbwQ1BUnURyvGvnB/
wtvMsc09kFIPMvK5ZsTdSZJ5i2jCYzZqgdBMksTeKB7q9hes3WKANkE6MGFiuyMfByPpFhcEvmWN
DANShZ4RGMHIN7h5kEdu4gGe/5rW2Bz6eVfzB7HVaw0SYFTZNvo1gvT47DQv51e1qntiD2Ko5iwk
zoVuyFJDXYxfCAWamQHFomgg9PC9LF1ogSF4rLcQhpAQC8KvfMpvL8P6SEPIy0sS5o02swjigfRS
mhaqK7QqzclHmEuaEJYYhHyYY+HQH2xnOuVFg2gG/UOsXMkvuYd2ZeLwKTCZvEUuV/k1gOIH3CgT
m3N5nsM6eRi5Gi4IL+8gUkBuzG8c5zmLF0lbIT0/qpk9SVhhG0YL5daQq7kWIuafA70NRCTliI9s
wawwFm71Bjl4U01TmEV6BxnxkfAkvMpH8CF8K4zs6XIh1wjn5kxSKM+NMWQZcQaXMskhtmTe5aou
F3XRh0DEvsa00zK30F0o3uS5dNc8KgQhDJ3m2LEyiYyCFukJE0X73RTujbrwMGZuGnJ9IWkZPM85
07t0CvswflZeljCCe3MYSzoQhrLI2Mq0TrN0hhum3SkWZDjlMTTJ+Kd52KWluBgY93GLUAneHtfm
p5tA1oZ4fgqSEGalLR5H27TqTPFVSY/5AHZPc1qHaS0ex5TQLfHkpaGnRzLvDi/C4ltIhGF+f0FO
LDnSSSgPWcBFeBBCESdz3xop3xrCSyGG0BQPF0TD6qJmlgq5j0QQQzNjMA5SQwQMhPEVO9InZF/Y
ncf9OHgr23cRSj0kYyGyuGwIn/uGATL1eYrBUwx++vHwa+i3lYHaRxQYw9HEx3HojwIeE6eyaojn
Oaw9Ag1wN/0ToeJb06nIRpgjnPLN8BkwYoYWgfgxuokMlooxiZZC4MmEjdw+PQ7SottxL7BCxN0Q
CUiTNOoaQ2SiH2wV+GbU83015MqRkHfgw5HoRblwFEwMRJYvpCY/AOpugtYcigxl7nb49ZBJjLIn
kzO0UKkHZeWOxQARdAhCV1yjCGYacF0ZKhTGD3oaM9Q5Y4gZIuKcm7ECRMqJnKOPch38GMZM3pDn
/XC8MRXczNPQ0dIn15iMYgeaoR8BqqDnj4xohhp2J2CjAPuAbmOxxD5dY1lcliWQt5ijkYXQPymo
cBH0DDpMe6LfXVc6ymPwlqgYmS3aIFrYwWhIpyw8n77c5s9RcPQbWTwa8eAhS82cMRs8A++lTM0o
6KNgXthVyP8gcXE9+6yDMWERYA1YmlWTGeHKRUKHWA6oRxYJmZ9EwrwJns6JO5rwdh+Wd93JpO8u
UPsQUDCauJGNOwXnc2Qz7UO/zwLy8P4C6YAFPxFVhcEDyy2AKcHkAt7EnUqjaDEkYh8/qx8wBfzr
G7GfOnOmkokA+S1sFI9vQVch9I3Acf0+bzFjPC8ZMO00ZAsq4np0ETBBeNtlzSA/G4QkT5B/C1QV
8lMGxdokNIXQTSLdy+wM2ALXmyLrYDgGvNCzgZcnroEgjZLARUqKsk2CEc2BA5GT3GyLQnLRIB7C
GiEuwnXgfmtk1I9IW7ojPYuyMEp4EsJXVCtv4rnlzbTL4wZoNTB3EMj1f6dD6z+fTfyhQwknLpcb
tUYVSPszYOuU9p3ntUrKOw/nJDAKxSBgSLQ7s1fI0QynkMiZsFp4CQsMhS5Cs6FhC8nN/BVAS7SA
cLioXGQho0H8wSPynacCrszcy0PfEC36/f43MBOBjdgUISzPLJ6cy2P5/iF0kfVlTd5Bu35fKkgO
cQjEFv9b9tbyQhWIeu7yShc1jJbL0MH2gpVmyXKvG9l0lhlm2d23SmywiawPV/E2eEG6mkULWS4w
5kJLXO71RJcioRHvOetJB1FVGcsXIW0BpSnrl7B+hRoR2w98IT9YuQU3m+hTmRS5Fs0DX4Vo4WKy
RF7SXennAEsSlczfQBWBDfYCypLR0haEwG+oA7AKqcEvaCl7gXKWWWOQTDabNoXqBW/NBFnQpieE
xLTQtOAFOlyoOJB/wQ4oqjwUgcU2S4Gd0Uyi1pyuDlkK9hOF2IcU0cCsCuQvgBjMS2f2zB5yxxZI
UKARPqMR+eoOIhulLy8ZX0Hshe5i4GkcTvnIkfdD9m5S9rXwBQFTrC9MWTQ00wR8w3oSCwBox5Qx
dh5YTGxqjQQAoUnSFOnEmrEZQ5+RUelAmhfh688FiwOaBTwjyC0kbM9yhgaASubA6EkT6AcZix8A
0MGwBlbYD/SO1wdFF1ijIYIUlYmXlsm2EWCIPddA3IiyBv5IL6TzkAP6Ha3HtCWyTdfz3QCzUBYn
7w4AMnFPrhT+QK4KNznO0E2/h+66mBs8RPRWoSpxfY6QxhBJIr8RaeiHkeYb0lu0VSL0vEj6Gl3n
HmxIgJTjcJMowsQeWU6Ij85mqBEaBeOBCQt5voVshHAQroIh6E83Y7oRnqhiVgQIA5goVmMuOr9A
V3zOO+gaC+UYjNwoQKcg2ulGEIwsRHFBrFA6WnQk2GaOnhAVYltDF3GfoOkQc7gXnBSwUYygjw4A
BYiRIHrI+thzlB8WzmgOGMIKEwAxQiEs+gGrBY7gHUG46DnWb4gOMzB0uF02gRD4AszkC3cZFo4o
C/nUcFKnh2Lx5/FwKLAZC4jBDLkJqCMLvvBm+HW9CNVFl7hN0JG08FYB5GAI2mHRZdZcrCV00sRl
42nUww3nyIpOpwUykrUFq4pxv9JkwsCWGPK4KsG5gunlPYYxPWpMsCw25YyL/+gzrH50vcsaCZBg
FKyCoCZQ0cRgcdgfBov0huwL9yzjJupapsdYJLMIR+kQelOF+4f5gFaNPvQH5SZ9lBOqGIHi4kdC
/bMK8sUgmA2QAm0YOHlGI+GnWBxIkAagkSGP4BDGh0EewqNCFOCfUYLQhPwgskkwce3+iKmaAA0m
QZIIRltgGM1smiwQ1QT1Tkt02gI20Cjrh1MTqkxwhSVsXEUekcx4fhIIBfDQFxO0z2oie3iILGhW
w14fAU9G2sTdiL9+sUgOOLNmEIdIqAX+jBnMsMDvkv2NhiTk8t95NNr1Vq1J5HAFHfmzgmTH9Vk+
cexZZ5sTQTZ1wJGB+NzgYlQlPgLknMgBVklUCMJL7AK4gHdFGAogRHcAkVNEMLIYHYB0wr4R94YM
EHHIVNMgDiT0KLEAEAoIUvgCqWTheEB9ijQXexKZCKrgRZaZxRMw6pB/6F2RZb5AQ8INQPY496UN
GAlYJ73G/4NqiALkDJfGliFwBb2AVOENPpkNgLUWkk4eD/U6PggLvIhfgQWFN/FeClMFyBSBUTxk
YsCfAHJLBCToDLYRKSBNi0WO8YU2BRRCipGQIsBMnondEzFasI4otAG6JAdJaXKH5xGD4LqRZw/s
v1nNZuPfw50/VvOXGLXV+rm6X6+sZoZNw0wxpclAdDX7+ZhiaDB4k9kArIgZJagANxnwAMAniw0b
iwpnzaco6jCcA3bkHkhDxCsePaZaeLOwT/CJxoVPSRQ49+oMlSYzD8yCBmAOcgT3D+XF3WmhUiAf
aAGCmOMjFDfTXovniIOUvmTAp9RBZeYZDmjYBuTvBri5cyALoAZfQ/Gvm00dVFTq5FOT7HX8IZKe
sWESF/ijkEayg4NTyuJTDFCG/Q0GGIKoMEMWHSTBkoHLWX4R3MRbWD0oOnV8g1+4pzBvhMoLihJK
L8Q5lgWik4YQsYBtJCp/CoHiJEZnieqRL8RZD39ZQa6FFwmRjIYDdfgJchmvsMAW/MIuGyEevksU
IV1DSRmBthjB/CAm/FgzkJygf9aQPTeRXBi2cAKT9/1ffHS48TBgEapAGC6lJfgEMIFSIrQkSKwA
UKVF3oIui/5IFoh9XRNk3h0A6BcIryzru/QEy0Johi0aoBvOFYE/ACs8BthENr5wBXLr3sVARCMA
A2cQNfMIawRsRPJPeg4J5Ga2CJIO8RmYMsU/DEPhDL5BgETr4J2UOeBysQjCUBdQQE8K0+Vvwh5q
/ybqoVkmDrvSqnTKRDcVh7b/5L99b+rre50QKonRwVcjzOrBK1C3k4KNIVV0aJyCZhE9OTMI02S4
mSCFqtYFg2Z4ZXgfjoCw+QR6xQkFxoixN4PYgoFAFeKho4kwFh83EtL35SW+HWECi/fjeEj8wrwn
znEeIMSF+rPoAwIF9sTFCKXgORU/gR8hpOA6pn7hQpAB2A2FgxWMmQfl9fBuQLs8S6hQjF6ofmQI
NEEegogwDBkp1AaoFn/VN997rjwEWIAwQv0DdWXh0KViUPqBlyAHvUibFajaWzBPwuOg1iwKsDMS
t1iviGkQue15trcgssCHRRlFho2JwhMK/pvTwK1f8s2ITcciNjrtGkcAK7JP8bPKajwup/b4/kTI
IXJQKViR8LzAaH6UgN34ybArvv+Dy3EOiphDNIk/WVhIDCOxcvj6NiMGIghlRwzLYVGY0YUMRyCJ
S42/Z4kQJ60wfO7jOwNPdkN2eAcZxgOmGlKPa3Sx8Bi/yFNRhp7ILdcu/KPiRO2+CSiSK0Tcenj+
gV2B7cEihWJNaSvrAsXZD2UMWSaOv25On0RIMwLxWOJp+F60xSAitInPcScWJudURKtoZqFgoR0D
8hEcJARUWKyyNqwYiqjLnqRjzdNuOpWbREmixpGl3I7YFrYs0AcMOWMkqG1R++GUuZYrEG8GAB2s
FXAfD4X0cEKJfEOKTaF+sb0wI7AbpH2xmMWV+20iYjIW6BJgQZt4Ohkmng/uhl3AtDEeUOmSvFHo
atRFIcyFyJF9EHnxj/bF0KJ1nDaiq5gIsfhEwoPTQWzMr28AnhgNkCDGe9JbsliCKOQygEMhv0X7
WwTYcS/cyTMB3XKrPGwk+A5oUPiFcB/hRJJNELA0/YPtcOUZ4vPhyknhz/tSeJnwiov/A3kNrhB0
iNRlCEPsFvHFoaoKx+SI9TdwcUEKYA0ugnOMIR47OHhGDwSqblCCzDTOHn5yhS14FNAh7ih6yeYR
LIuId9Hlf+1Cqbf+vcxs14j7rHHIrtWq/Mxun8ZuxekS2I3AKYsDvux2s5msoqrmdZyGKiWlLL6E
LZtcivo+kJ30Svo2NqPHcBs8kmv3blwjkqlTsM04E8qwZJce1b2yDtlHp4AkaoKgHrV3SwQflYMS
/t+NXjHf1kazc9Ncd/NGL+qM7vbL5JQWK3jvN7UK4VeU5CFspMMuO6UJ9atFgjVzTXDP3piTNti4
6B96vHE93DrdJm1+zFP6Dg4UVCGaioi2YcXc+JX02j26b2O9YyObyrJG2dv1N/R5p5ckmJUd84uz
NqrG0rhbG3PttUx6TaUGKq/vqShnVRtkWxhSiua4qHB8S/uM3qQC1g/9x3w3J7BAq/SCh3YzKOYT
N/Tn8Oi99Kcl4Qsjjn7rZ7us6t2qW1NtwtHq5p4wh4+xDakPrK0sLAe+m2yTJ2fvot7s6NsEksSv
nIRIHAs2dxExEVaZcBaS6hGMtZof7Z3fbKmVe3KbU9KCWp1Ry9rrRGNQIJUgDCLOOR6tLv1SiUcu
47J68WBiaM6q5RDRhg/qQBTFmJUqM4skH+O4EQFILr/3dkO97RaLfnM4VK+8g5Yv7cZNTetEChzD
DsJqd2O3KNq5a5PdM/ua3+xzQEFbs6ZTIVYLCVF6Dj6KtJjdl781lvY74NQerR3XhFJsjVZ4pMzj
13PJSVO1i+42RbD0I+Shl9VJT5YOwQP21uw4bW1Rj67DMlFn+dF+uh174266BG5095ydofG93Xko
sl63BxUKLnVr9m3QND8GpU/i94Dwsu74pZcHK2ocrYy6tuk1/C2RGtWJuTc4wZTWrLim1/xKlbIq
xolgZAqXXVTjZrVI41g3SFJyuTiHUxfCIZnCvaG2zDYTap69Xf4k0Mx86SSOTksnynOrQ/Q5mZ95
TXt7L+NmrU1mCTZazSmnYNVtqgBMiGCIqmVFjSKTeC3iDSlUp5XjpQfoPH+IcSISkZlfWbWwHbMY
58VLr7s1p3JSpdnhRdxB3Ts7HA3UqXVMwArZJ/pr9gCOvXr2CpomZYDO4cE6JiX9Zu0TUmhanDjI
IRF913/0OXB31TbR7a6XHCoPkNBDlZxSypmw4caoD8t+2T9olMZYqW5b27kHwmdIn1V1qRKud+yT
sNnJr2t195JVzDYUBKMg5C/mk0SWEFKTXak1MTlRLXwTftnqKNJtw5N3RbXDYKznbZj6RpycR6VN
GDfcGtlSJ5CxCJSCZQlkrnlCdx9iVRp6eO5eaT1fG3V374VUBHVJ/U/sTSVZURfKvJPqkiNPGuUa
gOLuwztr8tyVDq+rpfUktoxCZIgQwtAMqvoZj/Smfxww3EGvpHujYROPRajny9lrdXj/ixo9kb1D
rDyJXqPusLs17hpxZoRtkrxZTWtezWwz/x3Lgm2IyeFB2tU6ah+zqTFWB3GXvrTwYVMLSd84b8Ob
nbWtvzQuSUPtkAEhwYbIL/wQay3k9Lc1tirpOT+Z52AzWhq89Sb07eLvzeOQuMN9f0ps01adQOwt
fUcY71WdfI4CIml58AdBtTQ62tiVMMCHuzPb1Pyz1jnZR4k3DFv6jeFt6epV3xtXhY1RGd3jk3On
53uXHITDfb979bwdJ3I4YdjYa+9B5Yvw12GNkjp7yku41bdqhcuztkqpQdQmjbFRP/ZWb5Njmjv1
uWtHIjuJZP04t4r+OOsc0Gvmb7QDoWV8WHXfe4MSzkejJkExD8uGYmwkFctHFh+bCFsCjaguJwGJ
pMaySc+9QopX9RLRW/or/HydJ+XuS4dUtoNGejWovERCc46ntZY6afapFjN2a5AVKQQvRoucQ6pU
1w91VS+rzlODHMmtSxXRpU45ya31qqvGgHTUiuylZXpxs8YJUkclN5OD6fplsJFTBMRlVwzxz1D5
eeC2VfLQBwfnbZ+4A2LGKgJvJU/t5CDanzB5Rc8A1+Ppgrjh4UD0yt149Soaclh762vzbdDYxdmb
ZS+TSFmES39DvCD1FxHTJDZbGdTo5qCl1cxq3S71aV5ESe9U/DSeBP3VL+pkQgW+aEMwKKlFloTN
4mk10yUMcPA5EhqctbtVGzZsClkT4IzWIbKyrktnkJMlaDRsaWH9pW3dkjro153xcuDY9rzcJ2WW
TUEYs7PVXn6Vczv/j7nz2HGcTbP0rTRmzwK92dLKu1AozIYIS++NRF59P/zRNVOV3VOF2Q0SiExk
hELiZ1573nMk+0f0LwJP9p2ekpW4v1Pffi3XyUpame6+d+UP8fmrwQQwwXqE+xOwFHpuTnk0/A7g
YhMIdn0sAPa+vqe+eMsZWj+D31N8BmL3Eq5KdI5JMPhKEJ7DBcyX+MMKBxlcVI9zJdnnV32zRAmh
83rV/FVmf27fGWa7CViaFEy6uOl34b7y5ZctCqfACJHi8yT3Dj6Yc+heHo5fXqdNtMouM7D0h4dD
copDx/2CEW4zX1Nf26LR5qDmBX5aAKrVrDeSVwdbEXNkblRHDoDK7mXn+3fLfgEQ7nDTYMPB9Hko
27ucI8xXGNw+sYQ2NB5sEc1x/r5W4ArSqwT6tTrciEEAZuduuAEWZ65K+9p/p77hcXuB4RdOFUgA
5QDl2l/R/k4F+z05hEG1McDM9uATXRlwbbS6Ztz3zpnXGI9Lfio2TSD6fnwSmEKRmT2he136p9kp
gFRj8XcoW6zA+H7AD0qUM7Km9Hd3r5XziTXb3XGIjf3LBnJaAGR799Uj2BZkvf36teb8vBvH9Q+S
drtL5rwr9n3zSRkikNxliiA51mvo5l+PMDF7ymaNggqddS6mfzG/Yrc69G5+WgOpvbuTf5RNR74p
rrxe4JCzX216+5odkHslJjvPnOzTgSBo9SOALDaC8jTcRO9COOBIq+nGRiIGa4c+/NwwWNoWHMTe
NWiAbRpYsf0pec6PkpOtZcDe4O+j3dt9h9bGR3JCh+QMPXxyCiRP3s4ADJkftD/6IO14u2TNEHgw
3qzWHz/iQ3bt1lBfcJBRfpz89EMfHMj9C3Qof4ev8kMBI1vfCq76ARj4S48/+RIALUMyWaEgdEq9
/iO3N9bdI3bwE3eAmo9dnT9gj99uZPhuc7dhkOJtEv0ydNQ3hYgh8bvsqy2BxlsAOi/hLT2Few7S
LgyQ2CSmFWzwooitihsVYKv5awbVBZLrt/ZNv8k3pheeE4SZ7bS2jZfsDHOohGHHEZue4lbnhPlr
ewunMQagYhpDsH/SI6bpJ3wrbyl3pbOzvfwdedHPwxGPiABHsi2jNsjoOszkIHL7TXpQj+VF1AMF
KCPG9Civ5r2+TY7qJeWwIHHlQ6nO9LRdXMUVP/SR3rITeit2fyMmdsabhBktg+Lq9b/ozELP5BXv
fOT3u6tKKLEGw2Oj6BvoPRPCJ0CWbYDIN4SyG2Nl+OWi5AyDoyPjbNZi7WOxRCUgelNzogprCY3u
q4/QexyrW/hevcAAtJOwk9lm2mufXWMj4RBeIYlRnGpncLPh/Tx+hIfsNfwsDyhBa60fWnvtXTmg
1Ybiy1bzit3whTC9k15kM8hQsPsancf2ErLNj5t2664FjqAjkj9kgRXcV/crnu1ikV54zbVw+w8T
jdXEFm7ty7hFP/v+Jp+K1ya10Q0SUqeZgjy2q/1UOcan/jN5EnmM4ijrxhNUT/kCOczUg8E1fmDJ
5J9wg2+ILOT3IEDxe354ZwbFCrGN5GLhuNrKFr6KAyTs9usAhj7zahGg/ZVI+SgcLObswNg/JV4W
xD5zZbkbbRPPOiCGsQIFjTyX97wjwBf33UUz7fb0Hjqs75IEoUTBCg570Wt3spcubm21LXC76Nnb
P0RXWFEUpZ/kk3CeN2gWrVS/B/LLUg12vnv6QM/aRSzFlldMoD4Zp+hL+bA4DweZEJ+ZCOgE35TA
wLqasR3Bx+xK+BL0p8lYEIS1mf+9uwn6aH7+gVJs9J0eJARjn/VdvLwxLmTXOEeBKAz6mR1Ctk/V
DnfvDKSZJwOD+JRtpxuL6I1YKoaayBybn3BNQB+Asw8iLvGh/JQRDMNMEoI8FZfxabjBzr3X8Nql
mx0KL6UdNkK4bY9rSJWIMVWcKYyHnP6aJuXsGJsXIXYVwkn9tSOxRSvqxGXEXdQXJGF2TMLYePY3
Jl3eDP+zWKPD4I3ba7J6XCW/cX5MW3Fs9KaBIpvMk6WHXA5Gr/0oO3uRTXMO8o5hD6Q+7GadcusY
aojdr/ZgBMvQwvRV3+S1EYhr0dd+76vJ/UGcCwhT6+WHyj1dGmh3fRUOQfw70RZKh3f/Xtqm6Bq3
YT3ue6e/3EMIgT2B7JbJmy/huf1oD8VaIvB7uPCgGZv4oA5OqZwLnnI+PG7Cb34xig23QYcqYmN+
KUhenFW4RZ2xtbMWYr0gi10t5uDCiWwXr8JHFIinIfXGwTfQkUufaozgZ/gI2tHv7uvKGesVPFCK
LwcGfJh25+XrdodMjW6H+/tmwEFI5Ov50XKu2Zmz7sSYJE6M6e7wWYTsTXAZdgqTOrONZP3tAYGk
d9HJfyyGUi8VHqCf7B8ikxY957Mp2R9L9+HFciTMbm7zbFEwuN1Jduff2dE5tpOvfld7acVY1A76
DsKfjEGHQ0joIvqwdoJ1o4snru6ahy/Qt8K5/i3QeiSyIBCxC9wMstI3C2xU77yxdvge09bwazEO
v9bt9oJmXs4oHbQOva3Bg/9tvakMa+zbi85cFLqbimOQirXrSXIVaYOAcuSKzP6f7oDdmcffo5m9
6pd8AymTIx/12XLs9TKT9fWx6dz5cvfjFQT0JLmQsbNc+a+KuMEWnn8ivbr2CsLlRxAqNuRq5iLu
HGjlCl5vG1r3skQb3Llz3Es7qh2rcwb0zTOve49aG5GVxTyTHLlwrqzz02tPTCi8ttgvYiLEcTx0
+OzR3U6MbAz78nvcdV7NoNcQXCxuT+ZdIGx8apzTK/nKhemiI1OauGnppXNChOw2OQWH9q/b1DhC
QkTYHci6bb69DNFy2dnqjrtGyEoKxCQJZiV3e9a4YAApwfL1nsbg2cA2DEw4bUKiIs66rzL9Jb4O
fskvia7m4MyH8vdxThlTuq+Sd4PIntGLT0NdN4wmvGjqmsNO3SFzp2dNtOWGyCUN/fu+ronOZoTP
iaMIQ5MP7u6btY58LJVPJu+c97n7SqECoziTWxQH5FZswsLISy7Jijh+bfjtNdszxrRMYjGBuNX2
lOGosnGLUU4mS8UWgd4iKsTYebC88c3q/QHWcoktF9d+6fAChs+AkrVn1oqVZT6IslYXUBbZ0nBf
XnKUvxOHWJwEaLTBnjAD6mfub0gUisb0MpczO2+5/VERdHkbzs6wtpyKVedqxG5DzrFLiQ3CY8aj
KnbyozOIFrNh49bH6awl+4utIy/5NCwfJZHzkrYQHfrLZGBMrHxnXIBoEqfyrm1RbOGbD59wzL1c
JwLR7LlyyFozb61g4CSm7pZgXneiDanvkfDQ7wjKMyJIXvepOr/O9+ct3uRBx+OhOUuAmPFnuCyr
Iq0IrNt1wywWYz4E7+41WlHPQjCcrWOhukDwJuf8+mCALGJYJw06lpK4jyu1HCpzHXnhKuX5zjm/
jxTcllbIAq8ZyvKSjVcFPBQheUy9olvF5yl4TbwkkLbtp3LYEFB7KMs47/FxUmxUc6jGmKsOm1A5
X8U+Ckh/4YB5IqaEQJ2KnLnY+mg9uB/JLjolbAEiKiu60SVmBx5RFEvO/O8OblB7kwSkZ8wtKUHu
bKwl5aJvm2IIa+fnzk7Fy7j5klVHu8n9kpyEYWTKIPvIeWz67WMzO4ECSELdx5aj/cRbZkcZ95NX
6UpwTV+7Sb+dbwXFej5LvGWP0UGA8Hw/MRx3gz0GM3/Ml3B4IhH9CkV3QIuwgLzjXWJ66MKUNEuD
bu25otaib/AqbkaPesXxPnIML8YqOkcT+xMfUcX0dgQ9bGFmq570QoikvGyXAtl6SglVdK77A7uJ
Wujz5LaO/rX5kVjM8tA78w32wrc7/AHWW0FVLAanqdvCZiALnMgF0bTa4Lou+Q1NbKdYJ8FXzrD8
V+RiUfMcOW+mv1g2no01IzBZtiIkurAc69JxCl79dwbnFmOzFJ+IK9+XvGRJ9CiY2hf6y1/VD0Oz
xNK5fR3X8fEVjPH+yCb0W5KVJfNKTcZmDQ8Sfl6krfAmW3PdbLjHZ9jHF1QNSatNJkVp61rs9+rb
K3fAvuon6h2fJzrqmQdvOrlT6LzPq8nLj4PTbwcudP1ZksGtdQpdLJI/MsoNCPJhE9jx+AGFq9lt
WHzqaB7SqZSmeCecHEcZ77B5mTdMpFHUH/zjEqcFmi9gMXaxi7LsqnbeBO89dXkRKsCk3XsiqsVG
sBX6DrZdVyls5fxMDPYF/bR9cZ52X5E3OhJrMa5kzEFMPMg3Eq/2v65oETo6xxyTQp2p+sh3Iq+3
jyTSmT2vaDYI/pEkH3MKqSs3bjGBis89YLljj0yGsX1eC4n/krDSYvC28mVe5qi6gLvzajJ+btnX
ZTL8wXQov4nqn/dekaw1AZPLtsLcLjrvgYoRzZxyi7QYrQomiFkEygLOnqjNOVJyAWzHLlLS43DK
FCaPobtLzweV32wt1bsrclQrY49KF9W8jClqhJyfj+oZ222LaxIOPijlEBaauN2pKUmTWW51prFj
JsEPFO+cZNvh5y6gxgaudEZ9f8Rcv2K8cYFHCI3dnFyyBe8QXtnAQDkQsdJnMPEIhzZ4GQlF5k0W
yFcpGADKjN4ysAsZHgVh+frABJqUc3eqCxR7WsJFrNa6exsoqZT272S/Ke+PDawcPJ3KUxOIsEBP
ZEg91Wu3d1DqvXJSGDGt1s+DG0EvMey63dO8iU5UcSg4cl4ID/kH06Ce6ipBJ9u/sj3s+KYTn7mN
Z0K0XRnEP+Uu49LweCEFmDsNJQ4k921LYgv9AimS/WFQCZbBy8cUXlCah5fnROnt3His6dHalRTk
9gbll1XrHmLuSmifKSHPK8rb8SYNMh5esTeQLRDtqZthU7zQw3gr98sqMlju3nGBJOQ/3Rqmbk5i
QO2GWg2pMmPdByIqSuoS4/4ypMzbzKdAt4mc4unxM/9kb9MOtcXBWmWKm1JeSZwU986b6a+ogc4U
OBirZ69629jX2xlA38Dvq1dEfvi2iK5SyUHs3Mt7u7jlgGynfTlE2BmJoH9aAlfHcl6gE6BDww4X
zs9mh01niXaPFQpqzO+yT5NL4uJ8Pe1MMqTIxdfwBwc3MavMgOVZ92QwgXSTfKIdSLxwC8lau6js
Yehb7ke+96T3yV2Pi2Nbd/iKlCN8waUH6DW6DzaxY5PwFUyJU/ng8CcOfl4Lnt8srsnEQa+YfjX4
RugzCcnQM0VksG8FkXUIywZri/20V5X38Ov19klMbJH6p3VNsRybHn4XJjK5JWdrhQwOe7WfqL3x
I+vIUdchUSP9JuQQXD6NS+9RvSDUNdIyoHI3LO+7+RKdaPWUrxlzdX4/nmie+Qr3ga6MGEj+WnUe
X5bbMFbcOznRGp6AQoZfHmKqZ/H6qT5QZlQYzSRlZ7SXQb2V5N8oTWZc5In6v4UxbSqXvKl8JoOm
iBos6xv59c5y6Qz0dqGuKr88jzSvvIf3+OCirDipXxJTqnR9KCFqzlZ0toR/7hRo7sSx6AlBqnVq
d9wCdTl5L6XdHuKNucppXiDk6fWOsCblY6pZtrlmJl2TxGWJN4yusrTjAeHcFcchd56XGmgZCBx4
CiW/kkOvh15S9iQdc+egBcbp9eMpDax1upcDQsPT0mfaFC5qhBioNzJA60nyIfF/QXZh1a1G3wwe
b2UwOdsZpXeuC3HFL13C66+JwScsiieUBn2dauL6pyeuIExHaNI+PHAhhCfv1Bh4cosLPG174qT3
s8nSJj5Jix2+L5kAu+Cgb+RtLQlfQtvLzVfjPortb4F2X0oNp/E2xRO9PSfzczL/xGm48tSTPDqO
W6rJznO7j5+55cGwir2JkW4CCZolQXxmerthT8F2eOeSPTuvWkI8xqc6+1wG6V6y6XL0PiAlfCU+
4ziwD99kmHa4Hb0PE/uhHyAwo36heBNXc08bdVgl2E1KhK9cTVs/jNi0do8RommK+XTOD19cfYsQ
DcBXRMzRrdWXKWiDV8Z/2ZHxR3ShQ6NsJtoNM7/Qh+yrNS2LZ57QvU2rV/oLznbaNlQPwYSKzpNA
HXry7ufZPxu7iGCGHh0fOFqFJ2lrYTOP8VoluH0RwZ3Jzn1735jMbmvwAhCcEm+aWM+lbkgwtxdo
1hmQouSwt2zTXTcxMC46q6XN8fD5iOh9eAWb2yPDaUunzr412xQ+kIU5YWFd0t6K0a94aJVTHHHH
OTYTvbFupJRGz+L+JIsAa0KOQU4ZfuRMVFcArZQpE3dLyWqdrk6HMqCDt81c/YAaiA210CFdzEdt
7wlRqpVMq5NTWXDpGTNfPZynhV0ohdnTtsAYJE+NFx5mw1MNO0OOdf889fYDMiJtbdV+vjEfkMs5
d0iRjxRpoWjZNu4IgcaSHqn2mydZO5qt7vJQKRytQc+1b9+5pO7IRuV7PYgjh5vNV641Hd5V/jyJ
1FllIhQqBT+k5OXtulMeZywlRuh+d1o6FRP6XCRezS315WYvXVoU3P3qRgnJOKrydtfr++xjqCgt
2lpFG+aW0A/NM+w6yFLiKLdfLKtO+gwvnn7RiSu9jGRLwk6rTslUuktFir5oeaFUzJg8myX499f4
Qt2EFu9ahP9B2NBe4sNQSj20B+lneGIIbVr1mQv1L3EAdjg5phu1c5AbeGmJQzbDS+5lLnTJ2JP2
3J+L4zctPp/tiDflBvyPQTseoXCXg/HcB6DIRLL2kBMscrmZ4Qd6QOdIhaur8F8QuqJiuamuvQMp
FHCrBM6YcA8HAbE7RDSxB5nXCrOw23Qv8WYlRJvkmAfqNvEjR/w8EK3sb7fZT9kc7BolnHxzJ5ST
/HJHr3Nt0KWEo9cdPh8AJRqIc2B68sp163OyVyy4rZ+jmw5YAGqU2mu2neRgUMzLvVrHWGjlAxV1
/evhWacZN9as6TZ54AtEnGr0igKgTXMQhurS7j4F91mC8+NOW7z1E4rQAYbsWfKGY3E07jZdw2Hb
eWnlU6HJI2f+QSCKNvndTQMwF8f7lq9P5qXAssxYvfS5f14CGRwQAz87OPT9/Fndi6vQLiEA2cDH
7Ov07++r58w3sIeUCr2aRvQdkib4sp8H0S438Ubd5mfpTFkJ6y5yS0v68vGO625Lv3NLjXSg+dWT
e6bEQ/l+6Y7hPNpbi32jyByYL8m3uoNyeKH+mD07Xy1GR/EXy7wQVWRcuuQkeRLQVO1oboaLtSAZ
qN4ROj88/lfErOiB9tb+xOzXT3u+034kJHubtvP7SCf3OlNjc5vdfKvw2e3ZOpEuux1EE4vLE05Y
CfqXwTPGc3cu3G/QDUSq5VbA++tbg0rQxBkonxcMzoxTEvn5dUi3EJpZKk9OfaGNKrvlAboM4VtY
Re74RTwgEPEsWYi9qd1uGy/eH2yBTlDwTVt307tPKCOszHPoCS5N+eFnO2yfMegE+Dhcj6b6QLIh
HCscNUrsLHsLTfC/me82//t0NyhGE1I+A9A9YNQ/Oaulrp3UpIdKQGI0+nX0KXnhPUpiitoF0cJm
kDgGyrakIomAFmnCwmhlwk5E4Wb/WFkHFZqXgUp1TWk4cbQLBfwljih8kqbEpzVtwJhHIEx3leuG
GV0wixbnMndechtOCcslf4RN7XsFTI5Y+19jxyT9vw8X/PMz/oHUnHQzU9WcZwRaQZZSRNg3WIEO
0md4ak1c8AIyEj0aly/D/g4KZinskJc1F/V5mQ+ZVwnplgTFEuab0j0tPP43o4G1dEEouQVLEBuA
lgWhF4DDBeEO61FPFc9gzX4omTDSa9qnKSVxH/zZEQJhQ6ndPN3dDgvUB91T4RLOs82LwYT41+O6
+uX+vgoPIR599wLYi1DlDjABEjQM9m/sDURG8gUVEGcjsJwWoLZn+GJ4MbdnXRCQqL7sq75o0+ek
4KxjDSZKN9jXBadVuJrzjHN2KfFMlVv1JDHFp3n5a/n/i/Lyn+gb/zfh5p+knPvkq6266rf/k0jz
n1g6/2fqzv8PuTZlmVvyf+favLaIAH9/fP/HUH7/x7X6/Iiqf2Ta/OvVf2faFP8GUzzYYuZeDBli
TY7m35k2pb9ZiriMjEK8YMrw6v8fpk3pbwpqHYuqE+rACHjwrb8zbYp/E1XZMlF+FE1FtXTp/4Vp
808uSTj5+FxQpCMLLsqa/odxkKJI1cREsBzdRLigbUwHsTZbV5JbXhTvYlViKNGCkQ2ts/9hxf4H
jhPpzxGS5a115FGhUpZ0yEP/mJht9aR7CKpiOT1SZLHwlBgGXHgP5D8ezZMwGtcSCVsbUaJbrlbU
AO4SpWI9H+wQmnE/qsd1UbRE1cPpX38wQ/qDfFSHLV4yTFVHdlmB/Ff8Y1HaJjXyxspDpxta1U2F
6Rw1VeRb2pSvrEIE/dNCtYRkSVarlBAE41Ub5I85qp+kmGaTpcrwGScV7GEZfjXvGldXxt97RiWu
11MgoiTFfRORoTaaErmWXA2bVKWbJhet29b7SkHPOrq0Ur/tVUzVg24bUhuJY/X5EYVF3daGdVd9
9dqjcfNZPxlmtK/yvLXThOaAkhygW5btWnuA/WvukZcLM3TNraf11t6w2gNyqCtFDjdhk35KVvX0
aDHoiJZlcff6eIg3w5LPYVYTvKVWMHiWlM+OKGafo1EB4VHVZzk3BM+q5V0zT0ezadAHNaLZyQaI
x4Xya5Yr1b2X/b6p9bOqJ99ZYZJq3nu6z9FmVsDXxkJjuooY3sKRQm5pPtaC3K6qTtndH6CuzP4R
O8W9XClauIG1mDhLyt+VTvqqpdktRpPFUORznKrnUZvRz4kChGn59WFMhVYaWvB9RlSBOKs1Wj8z
aieRCS4vrwm3xvhg9WD80kS31TT3Ir0Bkpjht5UkdcqIikyhDbyUCn8X/VaQVdvyZ5M330XRHMO2
kZx5VoBB1Ty4HvaiLbS97MURIVQZDfKq6ClTxRIcUagDZhYvR+XcM7QIYiw0CSC7tq4GKsWodQ65
31ITTnXkWZJk0w8cLUQUqOY9tlqrdIFaU2wea8FuI2CQXZsdotvjzjErItFyOrmmcCwSw0dKHQaD
qNNPEoXnlHLvPSanEKAbtrNqRqpMe9jaHQX2RlDPfQ9gK+s/ujj/tZLqqWiq0R2ihHZ6xw0bK9Ed
O11ZVwPFi25sVwKCI/LYUdq5h3so1cEkYPNon4qcbs2A8bIH7StoCvuu282k9U9aX22KFO79TPIi
+pqdvq1VeXXXgcW2nWJXZvyrsftDmx+VBx2OsCrRd8yTxquF+ZpLgIPaRkVFZtKCwuwRW9DH0S4z
wTWqOjojj6t6dRzx3nWRbqekO6Qysha61bnsaI66QD1t2oIM+tEC+ciftLscIL6C/0/u1D2N/B1i
bql/fD0e2m66T5c64plzHRgXgveEyRM923x4ssoytTWztvxweqv1EnrzbqbGqkfdYVq+9LJ50KHU
XymuoJuwR6oW/ckpheYzUfbtLBxLmt+GnH/18wHZu46PnFFCFwSnnmlVxSMvkuPifTnQUVNvQvq7
qIZz6LRzh+o6Ab/yk0i6gpostedZXUch8qx5Mtde2muoWicC2EXtuSva1z4xwJPnxiLRvB0teEXr
AmUDSarcoqspBurGKzpa/NIGDHOUjqk9ylPvhUN9arNZs12z+pZHKDoL+VylZc2ScnWRDtxJ8Vuh
pzSvMiTfQgmTXAnVU6T2PGTfuWX4uImIB6N4+xq2XAdEkjvbVO72mPbbeR73RTWRySV8YsQQnu4i
eBBlWGs4CbuW487JTYqWYyjYoniKRuGcWcVJK3XQRwPtQSkLTDSRSqG/tppyYPzqLM4h1Ublt0Fp
vlfJppqRi96AGU516pMCKBelNK9KBqv93Ci+0dL5q/WroGm+fOdHzOVsxuX90Myk0p1yDsf0HV1Q
grFkPOlluL13IK760BuTkbJ0Cbi0xHIUeXTS0Gkfy7ZzlTivHQmZxEyuXmv1cZtq/SD3OmnYhGHA
V+RJ+p2INVR92uaegnKYNPzdw3hDaWxbdTxE1UefqSpv8rt569VWdIXYfO67wqDtOVCKH7TLXEdb
UfgxMxyi3vOcifglKcamlNrXMGOTTf2ipXPiPEJMWtUrxyKZdvgWLxkmiqgNyoYUQ8NjJSUvZcEh
Te64+EihNlLoh4d8Vk22OzTVYNAYPTD69tU0502nlMckK1V3nLWTId99w0K3ohONqwC8H3PL+5A0
ZZyFOovfDTn9nBbK+g40rMCeWJjVxnzO+ufQCGmODvG3iXC9HT3izxrxDdswd5PRpUjBj3Qha+k9
j8tdmeEoDRNoptqk71G40aTy/a931qsSdtEGsEC6lBTj2E0eChloAdxObUdgCuk7lHN0KSrEqSK9
ck35pkXUvx4ln9d4XACI6K2lOWKJPZ4H5fDIIl+rtA3uiuoqt1UMi9ND08Epyle8Ssx0Qg0mc0ye
HwYufezpvDao0o3NRFc1zD+TrvLNgVpAEuKe5qZ4/8vb1xp0v9PglkL8O8Ys1/gIrzKw91lW3Umh
IqNaz+Y47OcH4AW1umY1d2vWGtlRZ/a5z6jzTCWQj9rJ2vQ7ZfHC+8x4hiD4aplSFZKTz2Yo3xEx
Pd9T8zClhAiiElMmivptkwFCafZTT6iSHKJHetR7tPSq6lTEauTd74/fsNAiexgsgFcPoPhG/J1Z
1WmsoKO2mo80ryWvlbEA8zik9qRGv4U2gqlKD11DznVfXniP4QaWqlM3YiXHQdoQJD8l1rlUR9OV
axNTYFIbr6fZkedY8SrTelOSR+VKBm2dHKpesXbDetgTKYOXUKLI6cx21w2ynyrVSZDyXTKDjDTK
9KkqJOpSMYJ6RitvwmTY1lhogEV3y3mDGp84EWlwp+kW/44X0SWRdqBQ7O7x3etNAcRfFH93ffxb
68O+GOkbheBmFeFLNpeLHXX0slvzs0qpMclepmfglQiN7n2IL+2xKEIyXR+Rvi+jcZ/MnFJ9wsYZ
ZREIqChx/FgRo8vfwwG5RE26/RUDNOVZrVdGKSFI1n2ooa2NYRe0VX2QhfJS63gctJ9rL5qSQE/G
4DEBUZ9KkMC1AL7KOt57pd/InZo5Q7qbu/Kpkhph1d5nB0W6hxtn2KB0pNESx8s/KqDPNehL4Tt9
ZK4xzADQwg6UM2p4thTKmlNa2SntaT3d0eDLy2cEAViK+15uyvdivqQhSJJ5BtBTprCJZrsY1STH
rCrV76qqcc24u5r1vG7axFzfp9YezGQKsAybJA2pIQKfuAsbItBbJsurpEFTeZgjxY61XrbbwhhX
tZiA2Jr3uWUNnhSOh6iouy2x4kPmS51yuIeHTlogWB9DZB2srmVruuRpg7L7pzZJ51yWQYwQjOVa
SOeny/PBNTu9DOZW8aO8NV2ksvF02D6714gFhwJ81f1kDX3vpD23Ua3WRZIT74Q9EX18d627Bsx9
VD87y2JnH4RKRWu860pz/deZxp8pEHLNhiZr6I/Kiqkr4p+lGTnsmB8eWoHSIdrRMxa4z3HdusJd
a7WjPGdgQuxsCRmlBk20B/FR19ZBpvWbs2HEFO0k4xqHzfhvkjP5D/7J//pk5D4mTA6SKv0x32/p
ettr1SBwjF7a6v7SztG3bkyWVzKhUbWGlxGy21Z2HeL0N82G1yQMI/euRx/TyBROVVm+es90rk25
qw354ZpDt5p7/HhCFDEM6bumNordLYFJVxVAukymwO41E3nS49+Uh/7Hh1GZ5JUWaV/Z1P/INIVB
NDUpJ3WRkc5F0Pxh16K5lrDpbjsQvnLn51ADK60dJbU4lQBP0fbeYDq2baNvRZC/9VTssgZXmT3w
UlqH2hN8uU0h80Bm9foIDwMaUHZtwT0rKutoLncjGhb/5kmkP+pcf20LRI0o8VEU0KkP/K9/ogW9
j1MijnMKlfxDEe3eEm8zAurOqG+EXD8bQi260szHtTqOsSK8/evz+t/yYo4rCbmC9p1B5UFaDs0/
DLWbSdc31hALzkPo9yqJWS0oh3/9Fktq/Q+8p389IHLBiiEbS2njT4Xvaain/q5GgqM9tCBv1cMo
CptuxKb+6/eRlT/KD8s78RaqSFlUZjnNP6ZNp0IqMIYpvaOWnHl6MHOkPVfT4y0bx/2cC5tSC211
wE8b8mLSZbDeedOZrpnQPGssegQ55yHvTUePizLojIgRtUa66TEivlMTcIMIZ9v4W8jVc42eJiLA
2jaWGajkHXSi33gi6m/CYmPosaN0NJwGI/tFW2gQtVM86AejFys3vKfHUg+3FW9gpyplAB31+Xkg
r8EhvSZGQpu8u8vOjOkoDZOieUt3xgJvLWgrPSsAAJNduaEi/QpPoag5S3SzpP66mN6kcl/31ZMe
xrODYDgIgaiqnWosjt1gkjyUO0VsnqYx+42i+BfhkbWah7tS7V+RRltnP3dz3P9VqPlP7s5rOXJd
S9NPxBP05ja9k/d1g6hSlehJgCRA8/T9pfaJ6X12dMxE386NQspMOSYIrPW75QXLK6O8FQeGeI48
yar0Koq6+aWkn871e6abNbOV0MzN0S7mkFAZc4O0ekoFbUFpnUIPTb1XMBZCpkzvCnapgAlmSB2t
72TW+jp2bVQ/+ljeB2N8rJP6Yo3hrfS5tIzEeeo1TeW1SQmq4Xpgl/eLCPexb4G2OAuUYJbetot6
Shiptcpi5KE6NljChlM5ndSAfRA3qFW229Hz61Vp4ueypgbmwMiALbq7fnpPdAit5K3j6HUsyufr
PTCEnPVhON/mcXlOAopdUfNPNnnzJAw9ZvanUM1lUbxBokaJMDpIOtHeFkmytVr/YfarbVCnX6Kt
t5lm6lLCQNdU6ZtMWn+aCcH+kM4vvo/B1NE3rl+cDQP9Aj88DsXyylTH35nloZeBrcrjW99LkTK7
DyYPj97AuZDEHWxk+0UjjzUk98VbrVloytM3orco+KRFWHl/SWVzX+a0AMwqTQO6kXJJkB0Ypo8P
oBCZjp5L074vhfPgmeJXk1MJOorSILs2VDlmWmbJnTzFid2k1X1lFV9lL56bODxUA8BXmnKABHsI
CnRyYfRcMP72OnKcqfU1O6od0EHSutZmMeskBTHpVP5b05rEzQ9tDz/yGkbJpkTyOrUPVHssDd1L
q6LbOS1+udO4jyeH/qctf3e2BDTIbq3Se2Fq7kq5cvlr+/hfQd7/M5j9H3j3/6dzqP621V7HXP3H
GKpzW+n6V/7nH6OrgMf/PXkq/BcHMKOWXapMG5+/+3/w8Nj5VxSQBe6HNpjr9bn/xsO9f3mA3XES
2nEU+uF1Zt6/8XDL/5cLds6B6AOWM/Qy8v43gPg/i4UgCBlz60UUPgF/RGD/41xIClWNtaWzXT4N
+MSifmt3vf+mW2aDWpNEuDfL/KMxwSouguGn5QAO5MxvPXaAfXdzYem7nIpqb/r5vhxU+OT29Z95
Lvy1lvQIuh/So2dX8U12Bm/zb5jIGN100zThw9Od2rmWFGt6vGT7t7fhf8Lb/3G08o8xnMsJufAc
4rEd/4MjC+PQF/FUYbAc7RNlpv3ADKk/c14yDCYesbpcx8PX02Es8k0rykvPCDhG+PmPrd8058ae
aETM4v4/onKu7/ffT3wmtDphyJivwI8Yvs104f8sKpKZos9u6nQXm9lZ12rKnnqv/1RwBwwsFxFb
bwLrqhhT+9cQ9XwK8OvQUCuOheP//SLFnvOflyn0uDh2yB/iRVeAIPx+/m9FjhrjbO69HIF92zHi
oRN7aotn0XtQomWMB7OzDwyVbS6uq9Ce0oesx7nFEA98qPKwhYeONBKTPF8uHZBrl5Vje26mmH0x
zC7fT5oiKG/Haj4u7jie3CUX+LBg9Z3M83dd0Isbe+7QDrs2o2m0n9x8v2SZNCEIS/Q56NZbVnoc
7rN0GY7f3/D9Mi9gvu71R/rXH/nXy76f6CGUNjGDE2m+ecYdLZwAopx2kxO4N0szMHcQpO2SgNce
Ux3386ZlDiAn+0Azd40U+H6JSYvulBt5VNcn//retne3WsxiJVKpuv33gz64w2qeJ2f3twetWYFZ
BfLy/c3j0AbHPPIuQeHZGDjSotylc4Az+vvrxFTLJpIyXotWJzfx9cNcMZ60NMjSrl99P+4U5b+f
HPq53PiR+MlB87Pu0uCmdMqx3yufsbOVq87fjzWAF8tmKe1572ofAbJWwc33M98fdDowUtLMx+/H
2yxCbFaUzu77yX+8FtrHvpjsl4jdDM5ZlmqzzD3aHsqnIeOd1sKxN4Mw4bqswnkBdQvim/n6IUvS
5YZsD6UGpfffj9c5bU+vesR611eU2ptWlBHlLowmnHDt1ZE+fXXKxs7ezgFXvPhZjEtAZRPIFU1P
8+p2iiCSRSMFNWO6sZRCk7mQ6FBXRXKb9rvWVfh/e/mnghPcSjaa7TQGyaZhwa3HwBFwT3gs0qaf
9ozBDjcjF28dV/Fzotpxrxu69tEKqSSBUtxkaveNHz3UzTxduqLCQZEsoK8yxVuZW+22Gobl4JSy
XJmxtSk6q+7ExbwN2cXXoZTlZY7HnMmmzbjJNPoZf0gfGAgpdgCb747VMS96vMRhTFxJYi8Hlaan
5skrovcimGjELGsAU4MMZMwons0Mq9GMVLDonT/5RBpGlA8fnaXLjTLynRnyjN2yPhB2O/UusbGK
aQznIt2NCl7FnxGMdhapH0G7415/qgdmzKoCrS6jgE9yYCiwHmLcSCKg3M+Hc9YwGDeNn9o+YEJW
Kj5BDp5CT1xGZQOx9OBcTcBqohlTwWLtQ+XilK1NsQYfPzvuS5E328r2wd+nm6mw0WSCnjBk1UCU
WFtZ5vVhqvSZacVHL8n1auAdgjK5lGn7kmZ/FjU9uR4//XrnbGsLK5EX3CRz+mUHKl11XvCZ2lO3
zadVNmAnVkky7tO+OThDuG30PjFmWo9R9c4QjosVhWJT+4wLaj7YNX6ks/+5CEjBqbLQ8pX5zff1
5eB4lVPI/4GOrY/s+yky29jPHr1IPCwaUIl2ykTqHrrznBf1XYMyzaPQ3jhheycWg928VZhbUpd5
2FOScMbKu0ho3KS2eMgame0jTF7a7vutWwV/ugG3neWFdATa2iR8uakseQT0+GOSpDqakAXncNnK
CcG07RfNNvHzG2vQmL6UBd44NUhaVXoYWi8/RrK+K73uGWj1YTCIoKYhHWG+49s22qqo8rbT4GNo
rcPDPOqcdTtNe9wFssjibb+M5bGcU3gvG6n6KD+6sRWHLqLL85lhPgz2k9Pn98olYYYiB5BBVoTX
PM5zUJ20yZpjGru7dGjzfR/aWzfU6Un6vE05HO/Uuj+yytrZngXJkrqHLI/0vk8i+JEs2hQOsJeK
lh9Z3mNXWtq3EWZ9D2rVRcQD5VXRbtIgS3bZQH1dNTFSELivKM2zjbt0DqV9jvouPHW+ydn27OuQ
dvuObb/9qLGrKL899Veu2XfSrWI86SGKrYcuHhKmv497p6n70/eHqEvABOUYVpswnZFI9ZY+G9bg
vz/NWpevax+PdBn8Gpv42mBfHxO50za7NPUCSG97NzVLf/rvD2kS/f3L7yfcgH1Izdjz5HycZfUa
5uld14gfllvdla4HKBNym89lPXDTx+tgmbsNU25XuTAHf6YM85ebRQ3vTqHYZmq5dzjlXJu8Itc2
nNLOg7CccL04DQrIfN6pgQgP/2YIB6b3FITwTMGjGJHdpcw+XznBNhtrb5O3dDNOHVL1SeyaU9Yx
L13jI6fhLnOLPbfBYZ3j7IS+n/eZnBmr7BuIMrLZumBEg5m/RPC4ZIZMBybOE+8SFHeecT5ydym2
VhffmLm9KxvvWXACEEqUip0l9KU0+XYq826rveZg7Pk+HhTQqP8mi/Cr87tb2ymegkp8Jbj/AfBW
ERRgyJazKyWr2CAWKKTXwMrwP5WFfitC/dAU/VtTjkQqNFa9nsYInZGRaNDzcDtY+OeswGzrStxz
aPJbTXe2Q+JCRn3O47qG3WFgnpXce21JEAe4/lzoe5lG3aqGt2AzIAtgAjRuqg4we3CfbPE02Vg9
ayda22337oce1EMXuKeic3/LfhtG431huKoqQ93huwHiuu83jBnXuJOUdcxa1ABFC009EhADDmOy
g9+UWA+pq3Ymb27DUF48TlAr/1kkGM0GiLmhUIDOjibhSHSfajGkXaFs77GuG/uhYAWEzSWprmCB
xW/3EnfrJYzEbkQgGbN+TTuRiAA9/aHLwdxbBWx3Ht93nUIuzIa5pZm4EUN9FglOzar5SMyNwyD0
vS7ATGLngWmjIIZ9f1aEeAWWS9zOUl9MGb/nnnmqm/JUVdMdyAaG5ZWylVwp9A9lEkLCIyQrFbbs
HFN/xqbrVMVjEs1/WjMR+9Qsd93oPzjzcA9WgJJNqBuws7XpOQ/jon0yvXe2jbspzZKsvWZ4L2SE
XYmhYYJCkGn09sZFHafir7oPnYMlDkuoqh1EOMeoNSPWHWZvMzR6E6TELBU9S9oSCKCXEBf3gHHP
Wj7dYSJ9zEpuY0CTWLnVJi+cI73/J6wlN6tlYbtqU5CuMr2Lpnw4dSHRUJJOJysNo1vsGVVnxLVf
iuWltnW37jPuxEz9Wq4cFowqDNRk7gXU9irwOLKzer6U4VBsfEb1Siz6TSN5I1LkuGn3hW3KK6hr
NXabRXobG/59xQLCGjF1d9YM57WInN9SIX+f3eIkDGKKcDHv1Ty+uFb6ZmR3iiHJVnmXM5I1cB/d
bLh1XA8jifRfs8rECHnqjRg6lHcFqyyMk029wFUVy8WzWig8mZOGZCxvU/XXO+p5DNLH2aW6KMb+
y+skcicuV5Pdt7P+Y6YAZajfPGYIEgqNomeIxV1c3ZsU/7U1C45lEkfQnUyb1JLFOiQBTmOsZHtd
Lyn+8bSNAIoCtTVzIs+RwjaxnFuf7cptZudi4152Fz+4LB5y6UkAv3QJ0oOQ9YB2rVzP/lsrnGq7
mM4n4yg6OBkqrGAMDJ1MSpWgMqinloS2ZsBFEtXF2piXcfZw/rMJOzrCkWRKSAIn+Agy9zykyP7D
YkxWXeIP62SrpXpfUndb2wXWwSl/b8cBj4YZMfI4HBHTOgnb6ESHY7OStjpt2GrrITtMBdZJzRVL
8uGlqpNPp4yeW/iFFi56Hvy7uMzVKVsQoZZ2tNcDd6+d/K7m5D4t4j9oZNGvBrihqYUQBwUPnlt+
1WIZt1PRQyGqfivsnHvTrzaSKxeL5FZVA3ccFBAChhTnrT3QLUHp50NDbS9fhO7Xc7KM62GZ2No1
FssSd3uc1j3KEWfbB7wffppSvvt46VG1KYVh1SsbdKMmvmZ0JTmcX6QdjCYZAQVZK1ah1ZabKUze
LCEfCkf9nlvTnGy3qBlIG3kNspoyWrZUEO0pLsaSkIDrp6q6kuuIEZvT96v++obv7/VMHS/b70f7
71cl4WtVmFvB6e+Qt5AkpO010Z0QLWvbn9eInsCZ3ZUKCKEbEpI6nAk7p/8DyRwRNfm167D6P9pB
bl8FCGaa+ofTB7gHSkb5ipiUgqEAMIi8zaRHungbGs9bkh3EyVpH6t3TXrSyEHQ1iXXpWgwHhTP1
bLDVuiaGxVBAufFw8UyyCVuY/NRi95cOjFTqoxmyDZqXAsdXkCNTM4qBkV9Wvvca5wUUaQMNiBAO
21DbT6teR7dZlOW70SRyDe4LBSxXdrtwTs/KbBMr3E3w11EThQc5IvrNGLyXLFfRW0O50qPGkjZ2
Ohl1a1tBhyr1VC/LtoqbeW8W59nQuPmaPLIafjyxblOPEAVECLsytm6VBC3uq5UPortrOxc7actY
5sq7DG7K5rDoT3uWehWOetcu9XmmOEDq5+8c18XInkVsFRPI9qxRG8NLros6uuPfxmHiTu1Jx/hx
sjFptzXvkDKF3MxFz6jUPOjo5irb2djTyNJ3DWLOxRRb4dlPttO0u9xz1amfphRCTOHSjaZdGrfW
DvBl0wUlvtGrgqPOgWpJbk/h6g3VU6gOxpm8vd+M3ToTy7oS3oOMkFdxqs9kELnA786IRXHQ3E5V
MxxHZApbGaVn3bTroexftWpwOlXE9bgF7rmmvpOKitC3qAMpZfyjU1/8Xvg7XSWkXRb4kEr1xx2r
fOV0ljpNuf73h6FpHk2d4kmoxueqd/eyM/XGqbJPU3bnxDPWTofPXdR4CC1TdESLOZWta+99LydY
QtR4iQo4mL4379ciTMY+RWWN/sMGKpDa+fD7dhu1udqFzvieeP2bQGa2GvziKmSp1Cm9XkVXmYj8
jjpZjW2rj9dVItvhGmQSLJRBlF259rAkjzMJis6IQ3EsHtxpGfcRYszvnyN7fzeNXrjulvYLLiLb
UMRFK7Dw2Bh825RVK+HMJxngWK5pDdZVqt1TTUN9MvarZdny2gn8alkGgJTYeVNKt8b+YcJAbCtX
fwBT5kAtcbark6OJYcE9dYnC4VBUD50C6jQVmS0icG48Z4q2o1j2Uxxu8p6gIbdfPvumJL1OkVhS
ck3m266YnvR4KtU0rJqs6/h+96XTYuf6Qh6F7yMJCsVrWAnMa9etNcvL+ZBb0XbIa/Fc3etuZuNF
IuiJq5jQYEHVI1bMav5pBTiKe2tcI6np11J0eyfxv1SFaEhBsngWDv2oqKjfTfSALDC0op3bfOoR
DYlqo9clRgKUHPrKI7UUsfUarcGLkSkzkNVdZiZvI0Lrx5C4jJ+2h68UomylYmQ1MpZPRc3toG1O
/sn61Y7y1Qu6uykEvxV++APJRL6ukz5aaSf5pHg5BUpvu9B5lVUybiLOhkLb5LDYBXaQaeGmUtOW
A2RiV8F33T2V84SvJGoZKywLhzTaYGzYbXSO50v7x6mKPQpW1IGAOrAco38pxhi8tiMmq442oUnn
Uz1nL2WpJ1KpgvRQVa8D4SyxqKpLO335hUaMmJP+EpQRkzAih0YwVsnGk6SVWslSbgJFqlk7UVMF
+CGxeaadfpLI3jRQPPk85qicsbzp+EdYZhuZo/oS/bzOoqk9xoF7jiI8x+ngKpQeYb3OQn/eGCt/
Vq5VgrHB6ohoRJfqRifkWHrId7YOfUoE0hoRdP0qujHYBUPI/tSrmmJN4OrP44KoW4gfYbVHmhDn
LGuiW31EG9Ky/dUkGmLYUvvi5Y+9fQA4x5TWGHdfWk9dR6yPmki+AquvdXLVNqb9Fm1dj1AWOGLh
IGpQtZASMfQEfuGms0lhbTPv1Z6Ko1/UGG4jjdFiSNedO+1cz1M7KVhqZUZ+0QzIRbu+aT30vXZ4
kzmsP4Ry75iB0lL/chuKj9o4xd4CTgDPp8lJpukk4oCYYeXFSOXWmcYkAmFLUFKZunsreEy8mqmz
AcrMDrrzUC+HJneYohtK/ulrLeVRIW272RG7KzbnW+k6CmfiQoOMWD9saMhT1nbmYsk18yEZyB6V
UbabOnxIPToapwmeE5FAPhSOuwGnUfag1pVXZbzpamu3k3+alupOeOF71tot5yNYUx8Jilob2nQh
CEFCvYmyZe05VQUc3J/6YMGsLwqMQtojHCEgVA4JP0HErbwsXUAmjuVOB+6ebp/52IfKmIjDYbmM
vyaaq6CSJwZIIG7UEqu4/9NLE4NSdTfMaXoMfSJaUzM4t2BcP3u3K7a6qzCr1davbnGnk40CdgYW
s6uFqCrPPyOSP5agQ3tjN7+abrlMC/LROFz6VV3QXvDLO8v9tK9AYFOyg9jRhCfIsjGaI+tKYl0B
aoYsusRaIJvVb1xjiXEgdvL21a18OkubGJwJPa1dZyDD2n4LdPFz7q2bJc0wE9X+i5xntK5uRK5O
fhXhlnG3C1W0N13VbDB8VPtI1091l1UnA8HZWkF4cIGJ49HC4Cfwas7pi9uZyxDJCSF4fhbG+nS6
lzzz6FEdsFI3ni6LmX8N7vwaRdDK38XPGNsnnZa3MpefduLha8vixzguknUstb9y3eHoT7F7F5hx
t/jP0jb9feHGGyXJT5skOs0a+3OWMoG8RRYZCuBJViy3kD2TQeBH7Bw9x0mGJg6XQb+aO72hvTcb
FhZS2QEBWoTNCLBmWpUlnECvfjdOtZkgY6tQTjeqpK5u0mxaB/nsgRbLhb09uBO+A/wRHjgZWUWe
51BYOAevoDTyjPmQtfGu9Ptr45jipJNsupMCIX3QR4Q8uebRstWnE3QLru3GtCDiwexeEOZso7S5
rQEQdlloQOEAUTo6tK7HkdyTXodEw8XfgwSJxNJMHYcZRLCsUkR6LdnK1R2Ldr60MUkGY1+u3XkJ
91YW3LJmSd5z62xnqBm57fqjHQaPlrudl7k820j4EBp1a4u7bStAb3AB8JmOguk4exN8NDaQaEFN
gssxcZLbsNbYbuL2Y5BjvxtLQsVDMM1FoHa+9gmOb5WPfouve4YJq6pq69TR+9Q47dqO02GbKLfZ
tlMzHUq2UW66Oz8RV+dDWPKn/8rAw7jHEbKkIdiCGn6Fs9Nvu+GqPKXlduAF6a04Ua5gdRvkf+xE
1g+2lZB5IAhTlZumDkidmNgC7KB/HbE5bfOOFja3+09ga45zz36ryzLfKvoAwFG6pNS63jnU+KIc
sv2AttFo+aSnD1dyGyHIEcdQthx8gXecbTadJvoRF14Fzl+YvamGczp7v4txTu/6qLrj9MRm4dcQ
QiHam6UbXwvXatdJXQ+b2IOWxY2xqiUaAOQj5Trv6r2kRls3rj4lDqhpN+J/AN1SyBBqo4lizdFN
zDZm5WKsb9y0voQwRSs7SYjhoxbzrW69CJXsba86FS3S6eSjyvU9RXu0zVxDA71QeOQzIFc27pQz
m8ukBUlhUZ9ewRMPQPDAAflRCliTQrt/Uv2D3QVDR58GGydVn0nQ3BXSAp1TDflNGpdRpojMRhi9
spZlL/ALKMohmmecEqODciWwB9QphDqlKqQK7ZPdIg1dInKNufQxb8UCp3CZHNHEqEMpaB2q8f77
0gWN/5qI4DMo2Uoz+3HoJqIZwoGaT9IvDZnLWHH0RhvFmR0t/kdWFWjUS2R7TkwHM+kiRU0boOdG
izTGS7ehcSCxyIHk6ZExxsBnSecPG7dAHpiX6XM74j8p5jy8aye1N02EtLLqgRbc5tQ01wjKLEdT
AC7ScIjAqEPqhIqUqaw4hBHvQNFQFKGYWvW9RPPczOR4zYbjaXYeJ8sjaXu01kNdHiNHxJu6ayk1
4bOiGj1qF7bUK5rizLHhWcltRI6868Pqzl8ssS0X8RJxZ6zB8J+GthSrquOvrkuScWqHfg8+c7RI
OV5CQZhm139I2f1MZU1AuXAJirHPUZeBLSsq1Dgx91Hrf2izlQovUexVGNzz4jJ+elW6a0XPQVxB
0Y0SgDfnjGlFtukVv2y041UeEhkgYnNsrsu0HEgJpIwMLXPKQ4Whvz0H7nLwDARg3qAdHhvQH2d6
DanvJ7/5YYv4rpmR6S7qrlVghpFTc7XoywH+Hek7G8tezjlamG3Q1G9MWtj6XgsYehB1/7upqsei
M+cuIiC2xgXrE53VtL4D4Zr9sO3uzbb2RQtmuhQghU5r/RZhlx9GJ/lTKtkRa+f19q+8eF26rt6p
OPv0XO+LU+3cGOLxvOLL6uejP56cWj8XDUrbLrZ8BECr0smIpw5TLNCBS2+YP87GbzYLoBcbzVZK
f19MejVf9/yYI2I71mO6g5jEHnkqYTFpOhu2RAj6TTirDzXYJ+m8zY6uz8Z490rHcj8IC0NuHZ3s
nmtt2fGNLYZHUDFSH8CdtxOrnkY8PnsTRZYYsvsU1cdmHpyDSZZ6NcieNKdEI3ei1gHpasz9FA8E
F6TytQq69tymwX3uqK+0jMNfeU24HoLW3Engphp5pO+6swp5cILsWNsqXIN14rIjBiPL/b0wkTmO
3vBp26HzFhYoDcdSnpXT/g66YDmbCr5o5g+GMwJYmyYfKDA4pNkS7krLvckH4A/fIUd9Kf0Ls9eI
jJpm92EpZbAO5vpP0MGOQoiZDWzEYzGmvwMS1DUFo9/yrUXG9qwW9ZWQ7ggQX2ls4XFRrj1llvUm
LbkNOAJ/e0H0M7ZN+N68p2l1iwBrWIf+8sfNvf7YlPrcfNBmgxKNdNYUlE82/QUJ/B3i8Vhe0J2Z
feStddzQhySSkBZLYq0AH0wqkjWWAWRzDglIHbZ95to7B0X2NnIBQpq8vIu8a7DCEDPBgRS6ZGST
ByxykW6uRikJgkj6H62XYsELkdkLmNXRasJ1oMvPlj1tHRccxXP+2U/I/IrSf/amQZKOAHiViq/e
KzZlmKrbtCSsV43lPWz8fT4G47EovZNAeLsPscGs/ev26jf2/TLCYwVAuzdd49y2aZ/f1o273s26
nB6FTIgZ9jirp5KsZRmSbCWGkxVW47auMdaE0WVIRLXzXD/feYDJbcOxONDerHLXIstbhifhTSEn
s//K8XFW8fiykAuShJYgHYIf6FaC8yH+Idr8xb42Vej/gWzCYTl6nnVuIR/Yu30M/s70S/YDDXaS
mbOvmNggOfCqut3JMtb7NEBd6bXurrOTfFNxAyRWfAtEbkefsmhA7H3vqwhL6K4wS/ZZvfi7me7R
WnJyEctXcMcEyVIQHBx3ukjgJKWH5zkU4C9FI+5mCBbYp5BANTX63anL1E1DkE8jyCAZRXgDcRSu
wXa2A/TveR7Cg8nxx4ddvSlnPwLvHs5NFDxV8Y9qzgPqwoUkKkCNDvrtdugIl5sriP4oLrZ955xH
Kl5/suP13PrLpU+Id8Gftc+79HHwvdU0gdvnVvbb78aHrO/xzbbSXSFoFcc4NU9tmzqXPIw/hTAQ
YCPnUoNRLEjvudHyjZfazDCJANM64mwBDj3OmKzYpx1ynRni9izs8UuQfz+Md8GALkUIfgYnut3r
ozXlhBxmzWNYL08o6s/SgUaWGhxqvOlb76oA4UaNqnltDXTnMvJBchb9XoyvdHUPI+2NW82HkiyY
UXR6h6bq1ivURwH2thMCpD/wNUxK+Vop7W3KcvSOVpzcy0l+uE2TrBfXk/AK+Y2vQA7zpb8frZjA
sgVcB9/wr9g92ZiVDzk3KnMQRrRNTvcD/QGMTTydqMFIlcHhifLd4C8VfJXTSsbhrsgrwqqu/Hmg
K3g+D7uxm4OG9AE3Yh6dilEyBybzmh0qhXmj50WuU50/jbWbHiRejktctTDGqX6PrOYHTMQKp3F3
I9uMdGqTXqwqodpzZryK+VO/tH+Mb4iZsDEEIbay6MzpVTp9DjMM0EmKtwjDNhVWjgXE7e6jIoI+
tYfL7KZv+FoJJHObN79W/J6yeUTGNFC7nzA2YrTw1V7ZeGwjgp36Egi6X1yFvoektJxueej1xZWs
TkeQuzxV0SZoxvHSFGYEmcaKFETzMegkbgAt/ki97IYEXdVY0AK4qsepleSHxmm+bXNMgvCDR87F
t6qN5abkRqCqat56j7wTZSd71vab8EpaocQHmRf9yWVg2UpMfXIOcZ/h5o1Q+Mi3ME4ZSxBXw0bG
yXPdntn2o81gF9VJ1ph2em92j62dbuY0nh4EGbx1xu9og47RFC2WjMYL1sq1K5RkDR58thSr69P7
otY32iek1Q2vOfJBfvCWfN9ChoJ85dE68g0udQvDaf6CWiRad2yioFWEvRtn7V/dTUEPj5JmMCph
Z6C2LPeUBqraW5FzdIcKPeQazxa7SEB7ndf3ULiMupDyEd+xvYpojkqNMEQ286FBST1VmIy6JM9x
cIhjE3M8ZG35w61JYZLs2yqWXzLS9vamdUkMrosC5+hiPVRztk1CYBW3HDnV84m5CbQcQ1bRYQET
e35IgzGS2zPq9C7JnQ+LcosQf7VEXEmx7EySMzijaAC3Y+ZVJYsg1YwvT874Fqjo99iSLtw1T0UV
A0rYw6uY2g43X/VcuwLJp+jXUYNRKZDwl//F1pktx60sS/aLYIYhMb2y5pksznyBiZSExDwlkAC+
vhd0+tq51tYv24oit0SyqjIjwt1XpCmsYGYsKyxaac7IdcgjF9dGfhdHJn/wxJegd5S4jzM0AVT4
5ujyY6yGcNfJ3iVsk0/bqi++HPTZLm3I2xhPUQHPfVDZc2sXKCtVA8M5sknUH3qjZShHJHmdBO1j
VqD7mRbsgQKHTVXNEMy65Lt1ws9sUO9lwP/kjQl+dYiogXMRvbx0iBxhk325nuFuvdq5MJusr05I
+WwEaGmNWrmRfG990nC4y1duF+/L+tgYetjZQsd7uv67hwmN8CYYYnyrq5x1KR4EtTbfuvjb8IlM
w9pNqVNxOq7lBHY9E8wmwo2wOZODkAOeqeW+0cB4+0rt5OD+JES714I3yd6Lw31ELbBSk2C2rKb9
lBdU3nomVZ04SL5ek64HCzyhioCUJwacO5YgJd3NS+DHKvwyALvkCDM1R/gRfiN3nln8hL0Gyabl
T2nYf7MaVBJeSZ6+8Va4BfzumFG2Ra2AlGT8qul01yrbuw4Wf5KT7IQqeIP1GCaNkFyph2C/yozc
elDtj52Pp4h0wReeqY05wOShQF47E+sZ7I7RjuEml8B+i+vuFqSp/TCiTNH3UdF/zV7NDKtZjz6j
2oAoPJg0TBV2Sv4axyasL0SXSTN/tWJ6nCRJFQGGjj1K1NaoHBflq+EQmBrFYvlFSwMig8WUYpI1
Y+gRIQJZhthwq77aOP09hOKpTNQ6MbNbYc3NCT+Gpoo7Z7U8W70nt1Oua3wwvCua+TEw4gxDqo6e
PKS1fNDiNh4t+okpdfW6rxm1hg4jk4yFGURYlsOnM/nlpwScqv6zSkpcU3F09UKrPXJhviNu6bPt
N9t8idY6DDNWxYCO2o/0D4ljEHfwX9SgklPuj7c4LPxtG+nHNtW7knnLa2gdlZFzapSAAkTRXkLX
GZjX6RfPgPculte3oGFcZcI5hhmccs2eCW829p7n/fgJ4eQuYg4XGT9Brn8PJXmsAjvSFNEKmvNj
3EkcstFf21KAeHSpD4Xhr01vfpQiowkc6yXr6GwzkUGEC3TwELR8pW8qIju/ams6CW+sKfEn/nfD
6VfEIXYV6auH3KIA1Kn3Zmo8FlEOLp/J2osBJ7rQ2WrmUzs8hg8+M5FZjo+NFbNdZE6fCdemO6wz
Zr60x4NdrYXRX1MTdHgRjb97x5W4TvpkE4/+c+u0BYKitfV6cfGs4U7UI1T1ZQwHton1/XPrxXgf
kpclQ7pJNO8zlyLRtTq2VHgtVhsExpXH5b2ZeAHVutdLk36sm9LdKKtBk0pwe2JL3ImIJx0zCr+C
Mii2Kh0fw9KHgVYkRGiopfbtYHyVXGbSGal3EmUdGw8xwaxu1sz6BG0I3Gkmvui+X3WqZfrTztSR
4ss1+V0DCoFzlbrPXQcyXufj3uRoSBRMs7xOr8b4lo0SkGNGpr+lq44676/n58k2MpcqX5nQLTH7
GfzgUYSAOD/ZU/LEyXMXtftAMOyvUJwdteMDLPM+sCjlNO8pyxcG9TpGepPG+SUe2+KAbkgSNsgP
sVe8zrJ/cTEsVUQIHoSWzNVS/ABluzHoQIoMo0vcsPVgcqbkO2mZzFme/WZMJhjclprKTIOdqApA
ZexL5NgKHsfYbs8WqW0Guty0sQW+JJnjdV6zkIrgUH7OMxz0aa2LaxUxruhye+XabfzWuSn57BTC
cdZ8uXVqrx3Uh1fZGWeMAfzOhdXdBSczBTfKtllGf8hue9tEQi8usXAIH0MYpiSxll3CTj0H0N1X
Vgn3FgbujzNgeuwzUBeU69Ec77jgjXdsGBvi3MU5Xoz8CcH1Ff6zt5bYwy4wqhfT54WT+wP/6Gz+
JAmQYUe7Z9eqCIz34mUcLYW8wuioRaY/8OzitOyYetuFco8RlUCrHZCSkwlvOhvKNUnFS691uB/D
eEu6gnpLYcyZveRqRzE4mD76ZQbjjwtZhWp0vqpuYBarPwNMWJuK99AlKejq6/DJz5nwj1N2rUIG
UgOj/Idexk+5MQZnNKd1FfJ89i05JjmLbKvs+ZQjtF8xQN/s2vm2qj0KN7A89ylUlP6dBQkoF1N3
I9zX8l1e0oRAbEyVvqONZwfdPB4izfYtGAunzqGb9ibqZ6YHiTNeCtmVkDjCv+4d0VmssNRCQ/Wn
98zMgA5oFLcqtzeqCN4XP7kDAwCNrecYAeARjowhHeMtkAO5A91ue43oleF9HIryuSVWjirhB9T8
4z4Z27PE9N2r6suAUbHu58ehwz6R+CF7JjS79ir324gsdAtZOA9GX7zUOf403yuwJChcG0IF/BhW
zb4jovy1+jt9ll3+xsT1jtkexu7o0ZEyH43s6u8QxNlDi2stqutbnoQnq48PeaobBKb05AQNE+eW
a84m+tZE9Vc0sShqjhURQLJnXn+kB4dnbxSA0fGe464fvZVgOhflBjcOc/1uHl98JOx84ru0Kxv1
RfG68iP7SNAnQRjsN76eAHemKPmydPeKUNButnGDR+b4QxT2pLMetxnAuWpw1+low62MLeavk+ip
m7F6lFMDztV8Y34FtYpMLvmpF5mpYm9cXYnDK5rta4KT48mNnE2pi3ugNUKLqr+SNgD/sBwLZQnX
J26zZFt47iGwe5juafCZliaCZltv4z7T6812UgTEGY/QbKbPHk62h64lD1pS5hreyAYb/DObzi/B
glOJy7BlP2kdOkc3ZCdHJfbKyzBQx69WzrI1P5koyMDhI0qeI/tLYeF5cGem7BbTI8Ptcp4r66Pw
o8ek3wUNbYnl+W9ccdaaUMi2DmkUxpx7pKvCq1/443404LxKyS1ihPEqkv7TWEcU0c5rliInNKiG
qzyX79i96MlhDyAlr8MUEFVb4YQFPThmSFJZJX8MYsKsmCqhFnsScJ//lOs/+Okx9CsWE4aOO3Cu
sGum7UNsVOWzVyi8/nN1wHTBrs2W28HLxpekS2gETbnxCVTLHjW1T9N7ESWINVREhsrnjVN2dGMw
TOzWZz1fxHxONW6xmsmbn/0p5mfCMEsU3HUJwRd9wbcaseHD0XgxTQxgRfolEN4e0rSh0EjXsoXj
krrHIQ+h7qj5oxnwi8zTz2BNFrN4AuheOB+igSIsSiSuPAWPiuVdBRY1d6JfL2Os9HWwJSv+2PNe
hZg5bpqqZr2IGfxoO/40/Ve30OI6QvpY19igyKhw945e9egUkbGJ62AXZszW+7r4k1m8XOVipxWJ
4P1i4VdWZCod+k8sjD1oMnJO6P0afYnQZ+HgvHZkx/wsS7lmE07C0P2SVCMbM8OLH9S80+emx/HZ
bLvEoomU80tf4VWEN7ciggfp3LTOTgBFXHLqV6+YqRRpC7qxGgkP8/VJyOAgzXwVz32zUw9zxn4v
F1soY54btoJ4U/rDS5PUL0nivTTxL0NOn7amx9XKpMqzSUAZ21SCjFLZuaSV4mfN3u1u4oXzx5X+
ayQNlh0WpLBrk67zwkDrOjr+ZZLTj22BpXGM6cgQBg4/ZjfsptaTDIwPv6gf7SEhzCo2dqHvRu9+
VEb+3I3+LcBjhuY/fFmltLB7UJe3KT9s6g4fTY6hsO6+pzm+9HFMqm1+bXCTp/hqTnnkAZVLAVbk
0r43fsRT6e/sdGCNnYNcnUzXaMTAqZqDaMDnaBEgI/a/bc8zt+9BMh/wxa1kHWWoJdzIurJORuxB
865MsXKmRl+UWR6NMHhrPat6nj199MPCWzvuOB5SiwSK7RrOJpB/PAc/lmMWf2c0+aPqiUbXGaNM
z8nVgQENa3jaub+l8TnEvfWiUsIzPB0PfTT3vBZSZ9/XW6KcEJtnggJWAgmvbhEe+gYvtwRCU0oF
b8MmzJQfAqsGOB747KjL63NqN+xI8HiSa4P9tX10ZSjSYVQOWdAbR++pHW3iQN5wap9jf3gUdOYr
AEAMWcz9PIc7EYs7l2lDXVIsLvQRd1nJbK48xQlO5jHJXyKjfULz3/WZG6wny3n0yQLIWhxCDakC
GfN9kt17AP9qgp1n2oTivYFYymLwnYk2tKN/ts0Z5H8Un1VBsMOI2aiWFM+yzX7n/bzRBvGR2LVe
TIlzvE8YvcbRU6vsV0TZ92mAAmQTnln1ERPEGsrPTmfJCjTNR1TY1Js9dqqBZXG09DgxJ/OUHceI
jUBFbg6byRR/YMuNrEubG2yjeEJYL982lOH2D6cJIa+5IitEoeOkL5zp4S4qp5us5LefF594j5kT
dAyYSkZt2mYcIyYhN7U18ldl8cpyZEi6Pnod4hl+8rSIe160SZ2i2+MDc+LyxOzjlgXTsJvnvwwQ
k53MaEjqvgo37YBQE+vvzPXzvdVpJIH85icDizGb5MBk72+jv00p8NA202uqqqPljX/Kpm0BHS7n
aNgdi4hfvl3HYj2WDgG2mn4iQt2d0f1sSyw2c/a+5Duv6rdMA/epmbDgylHv/D6uoh72eem+Oyln
XuNZL6Of3ibf3A+LSVCwOlNH8hiNCw3KA4xlhDQ5zYdGo8fHHz90zghDrgp3cCtfbY4hAh+rhGq9
juWn8hi4lsMbN/3Bihie2EP4kykSDg6qcQKcyFLoQ5JrBLo5bQwkp4a9p45D/qHw86swcMjMvNnX
8hxCT1zlimlyZAZvVdyc/BqnXS9ma0u+axUmBumHsdzBLiIix00OSvAeBuIwhVJtjAwYpsUIGGe6
gDmbONPWK8XvMYDjHVT3ChNC4SZHah25EfP8YQU94XsJQCB9L2pTP+JLe+gLNZ/omLfKpDUsoIsb
c7RLo+DeFukHg3Em6lg23NiABKHRa423MkU+JpHChUd/GZt0SaPNp6QyccH0X5PQIfAGZmqcVHDF
s/FiEoqaC00ywgQeLvyMjIsveLIHTKOMLPGp4tnXcpP3xiPHBAaDCOR7y6Q37uJyVS1iX5ZBjYay
qetmKzucx6Gad0bX0Xtm4/fMAA9TL+dQEWQ3sJbfsZzgN6PWSjNlPRyvUXgcdbLWwdg8dW38Qerq
CUs3O6KsoTri/MlZ1xdl+klLdhjh/H8zZt6XmkzmUkgiNOkOEH8VcfmFzqUVLF12hvHqJpqDp8JI
Ih1/XyqzPcXVBFfI9I+WrY5FbixWo5LWi6mX54Zf/AbuAlfkZE5/x/41Ec36pxlNINnTCH2S/ZZ+
fCYUqVZABP2dkbCBQs+UXDglqpUxGueyCdmJIQ22A6aqXg+9mtdVHmW31HGcU532+1608gzTY9s7
sX8t7Na79viQEE1if0Xh9e5Rfh5aDtprbkj/wjOXznlwsyuf60Mw3Cew/JWdojZi1yorg/COXBuC
g4uhLNib1kA0ToY2Nak4eajSFzWS9hSVv5p8oOkYix/SMfhAcyVjqvd2i6TRtbe0bLaxTr/Hhqdw
LDKL12D0iW7M1WerPW6+S4L/MTbTsxc2m4zYT/XTJdDuBnSyLIa3SZ7+1el4Nft2/+akUKi79pjl
nwaGLQrg/qv2FDXLYr8IYUgoZ4KD9XvscwYbxfB7LPwXkizjg4jwzis32AUQyOr6lHuBXDNlZ6kB
c6TWzLG6RyTNaQs3aWC/9AylgqapN0YzkcPjjeE5QJ2LuGJuXh8n4fxCxfzMZ7418jpZqCVYIezs
9mmIfCbAXbGpcvOxGrL6OKbJ31YEd+rgvQLXBVRUsBbtDwkV++QgzehYVOuR9KJnDhxBOQOKbGrU
gye9A1nYg1PgBiGfutJyaXts1BLT8/7GXXiJTYrccr4HY/fYNNbjwN5QBm2MA9d6bolRBJAJk/FZ
R+YHg/EDVQsko8knKsTsjAyAURHKLFW8qcLx1BEuqEX17Vv1n2CoudqoY4tlhOwjO1qVh+LRY8jv
rBwIVFAstxyO/dYkDt7cDO3+8XK2sdZxuwI88ogImnC3BRsQQ8Wp1PKSFjnnXtu9F6LpTrJrV4rM
Es9Veptz0R6kZ7Ifrw72NuaqxA5fysIztrNKZty82D668J61/i87fBB1wbcwUASqonG348gkVCvq
kqHmao9i9wDAcV1MRXnuy+zqYxKdXJQFe7Q+XafzD6nrXJAEL5A3zyI1p6PjV6/SLu42V1bnRL+q
vMMR4oAG89P2OkIP2jtVND2kPVUu7Mhv29HiwfkdiNlklpxw9UPZTMeYjV0RJVrVww3QcHDdejxl
UYZBkJHB2nCr8ZX37noMD3h9kqeus6sFq6v2Yfgty5RNk/H8om1OTNC8C+okYIv1GFyMNPnVG1Fx
V1l56e0Z6C8/bzR6w4FiinCR17/3TvGRlyXLCaJoW8v2Ipz8Lz4aOGMpw7gMHzSq6iolzroNRm7f
Yq7XjuH6FzXX4KYqc8JonezIkzvHScbvpoOjoYdCa5CM8luIpnbdXQXAZ9iTXPba/ejp64LUl6ST
HOciMSjKXOitbfqrphyWfqOcT0Bb1tEUv8cNe4D9Ruyw860ztOuDGCAXueFc03DTa8QuUdwed15o
/bV7PE0AE3ZYQtsNfrKjmafJeVAY4/Ohu/l+yfJO3Wx1YHdn33JOfeqWK8s237ToriSDqpNnxwez
nY9T18FuSLCM1rsoZ8wlLZiDXCIVB9044H7rh+oFP5W5LoJaUAXQ7Dtm76wwy4QPVf5oz1wxVUEY
YkwcVlyypMBmVLqZmPJQFtRya8bsEB7FLn8EnmztjOzLd2HvpLLpdmPpvhp5v1ifG8Abofjo4oxs
YCnex7WDlwNVLSVLRxLOtm3ShLxEBpBKyvb0yck+bYM0Xu3OrCmLkVA8/LkHAVnSJpqwj9o/ZV/0
9Kze1vD7J0O1r07oPpPO6w59EjBIBiw5mxEGZ5Gc5xrfkWlF8M8EMXG/1K+1E17bHNcGWChQj9QE
m5yUBmnkkO9D9uGa9yDZV7kbbFlgTvH+oKvsglDX+ymhNYaZ6+QD+YhTEXrpsRD67KlvOff7YnEh
Ai3aYiniyenmg67Ix2Lq+nLanL2LFNFkSn0sWdZI4ZdSn7bdCz4y8eDFwZuQQAMz5f7y68Q5FuOE
kKDLXTkXlNI9G+ZGNd5MgQUnjH6R3jrZfVis7czJNm1PjLSZWYuk8hcv4tv0SeMyRsHjFsL3CnO4
kHTe7NYc1yFejl07d++4jf7ixSuxVoaMgzLMpOAesRrOvx1FqotaH7uPJJBEWAYhnJzAzrUYphkc
vZoZ6o5IH0tdZ/VsxNPGrMm6m5OD+bODptEaTMkYS68rC3BEaHo0vrF+tqbxKNvyF+nRbhPk7iNa
9r3wm2QxmKYbi+MgnvGnGgyNS+DNmzlCw1SoVQsPAcT0zIxozAqwUz77VhtTf/b6Vxdd235yb93E
HZanHVPkeEzWpaW4jV0rAyw6kAbH9Rs6XzF+NkKo06s1J6+eYczrsOHrwLsTvx3vTpzfRhMB082i
8ordajXFzmU2MH6ZbvxhcZRv5gm7hDlr4DPi3MWc+uXwlKdybydKvyiLmLBvKIhl8c0BbE3ZRlJL
WR08SkAZSkW72gqbLdY1ICIY1slqAlrJhvasrRfJNzPZXb/VcavWseTXKgaT9+sETktz3A+1gmUF
Q4tLlHB24YDwSsk9ru2SdMXIV6UAvak+5sewTd8zWz+ivKXborA2wejxtoR4sOnHggiayXdgkQFc
qsKz05Tek8ztaEuOqd7iIYWsVgT5Ng456X0vAHQ6TJ+VF5fHIIjD1VBqXFy8mQcnKTgXnmh1NcIf
p5Ocnw2LO2CQZnG3Cvb0MGbr4XxVqvTuPQjZIz9Hu4oHz1/FQZEclZV3WzVjPLBmyro+0G++zcxz
RMAbMKIdFCyP9znOD2VRrCj90kcckWIbzDzBU/cTYx9/Tfyge5q87mqDWb6kbXktc3qlpPqbaus7
LyvrEIjkGWtj92hRnybptbBeQlgBzTgbR1iba9u1rLOXxeUN0Il9Vp3PZdCwZsSsrC00Wf3QJV64
q4OExWhEJkg7EjMfA14gHkTmyiIpRiF3K3v9Gywzfl1jSJ5mmy3Fpc1alN7Tewnh4TbDi7XdoX/k
FsPzQlWVJtU5LwJ9quxkvtWKvThjsUj34fxcmqeRAIIZEyNEwmm2Qx0YuKm1/QjngjVX+OoMBrRM
cSwn+02g1VzPFc+PY48E5VxzEauuldXFG+XGOBfqx6GFIKkclrgrwbC8qE+lkRSvsddNRyAAuAPc
CJdrvDy3JmC10azy16GS7mboYnVOpyE4FX7K5KZrz0aSietM73b99yjvmFR7CdZ5b7aMXQ7ecxeU
rby4vZU8AG0Ptr6S8jIswMdOu6uuCzqwvmlzpO21dgXGkMcQ3x8K/hx9sPZEhc1ZskDho+CZ2pGa
Djb/PmxnmjVCbNbNSsLsefkyj3DAg4pM+56DwEWtbMSw1/az4bvNmrY2vM1ZH97+PVKTcY/xvR//
/VEwR8YqHp2e5C69VwXG6es/j4o6uI6BHy64CWM/pMNLDXLu8u8/5hj65lpY9pafLj39+7M0A03h
pYm5McrSPaB4Y6oerPppGo33OMChOdNgbGeYzBcmXOMFAScptcEOBLjtKzAbcAFC5zGz+o8u59tw
W/YlBm7RnqPZc16Gedp3KKGfflqmO9VyZ0XQYE5Z55g7u1QbK4yd19gohrvgo8CMh33hiBI2U/6c
Wol4jQqfLEv3Y7Ec4+4YIauhk9Y40rOZx0pULKnNMFD0WE/luo6reZ8arMKUHnY3Nx9dinW/3Lq4
JbKNdBi1ZWbYUUebLnJG6FKkcNfFLheG5UUMWbFAXa2sqXBa8g4x3eHG654Xo3bZlqSD7t40lboP
U34RpltxZ1fmIS9F/GhUE+JiX09fxGM9EqkuoU8qhx1iJThABZqJgUAxvEyGqLA4GPRvy4dRWstN
KwOxVQgo7FSX7QYrzysILhjwy1ekQwvJxTUu/z7691XJQBVk2+19MpFC/KD1NqOIu1PcNZcGMky2
mV2FMw3m/nIGS9w2OapRFPBetRX7ypTjqz86+kUgyfqZzQl7ET7Du2e23q7pRnVIbd+5YVdiEVNi
uXsmN+xsyP0fHzXz1/Ig/J8Hge0Yr41o70YRbFt/cOC2TSxkDXOTco0PvTB0McF2V8sIxp0KrOoS
RgW7vcbeeUFKpI0qi+gnEZLgQD2tXUDSZw+X7jqMo/BERKd+9v36JQhb5zBJkJT11HtA/zmnvbbO
P12YM0nzKQZhAhMq+WUvRguEz0smwpgXP4/yyDaWgpDllqWjL73RfE+16+26eFIEf7TILkBcaewx
lbSI/g07u2z3ANnVxe9hueQZI+cIr9tQB/Bz3Xl0wRZnpfLObqGqq8X6ipXSTfHjdKdO+eGFiq3K
NrYq3XU2x92tCUx/DdCIUnv5EMjqfFwEJeUYeif9pN6Kup4+pib+CQcQUn7CaFYE6kslWfGTBeZn
v3ieRhmW1Y2GPTnKwQAqUOOSygE1gqG4dwNW6rp0qflaNdyEViyurQAxQJ8swMxAwMTN5PHKqlpm
qbjqjX3ky+GZKrA4uWPEYr9AjnfhPCNIm+eKJ3ltJqb8HkLOuEikn7MdztsiVizSqkgrB5ZbA0/q
nb3IB35zo+7lDpNEOi3BU38NFL/+RPJwUaukuaV+NK9a9OY2o5n4zyOy1M4uyDhrXJOnPxFV99nU
9gHjjPdbifpOORxbdfbcR448K3y2K82o58vV6rV3QVKUiTCu7KSIV6YfmW8YV1hlsDwyDPZO/Hv0
77OBssZD0IViXTbyK0hi77dRqn1X9+4npTZCjNPv+tCqOJZzlW/qFoQ2CL/0wwzgXDT29BWUKL94
iE9eM8XPsoH2qQ2+zVi8TY4dHqvAEvxowccwuMn38oBAzHCzmZ2WSyCrt4YMPEa7kS0TZT02WxNG
z6OdM6/E/Xpm70b87KaVe2PYAV6JcnIl+OzONYf2iWaE5WclvvqWCdUWTwfTtbHonlIBDO7fJyZz
EGfl0qUuh5UvjXubGPb530fYfYaLY8jr8seFGA+VS5A0NxpohKlNZZAkYj8Lr75OwkjvE9ypc6Y6
y9uloP//HY0N2tr1fx+SH20qWag4UPrWtl3fRIMNqRy78WKTYafUYhZQ6FztYot0xMloSyY+lGDS
G3+PniR3EWX281CHROQ8jqHU7v9isMDaWvYZGDzbeQfWdjQioIhd5tn7cMIm7lfy1mm2YjahfI5H
q936nobzZRsKS1TQUuPGwOy0xtnudEW8//dnKOcsxTYD+1V22f/9kgqh6DwUcFJqaOpPWRwBwA80
k3Zi2nbGHUYoKMVkzGX4WU2lui9Ax5XIG/boeW53dyIKh26YWIjcK4QzUxTrvhqwFWbNZ50IrCxJ
H/JiXibZv4LC5u0gTPr3BgMp+zvCnYVH7h4lOZZjRPzvJPwZpbfc/flRdCAc16Kx1A4nzTHw8590
HLzfLgGTNl3SH7XR0wP07B5IumhvuhHHNHtYnv77qCLo+//+2X8/+99HC/ODkg1efB6ZXz1GhqCL
kt9cPMtyGjXcvXGc9tIsKWt8BAMvZwMy6IP7v/tdtAF5dyYH+3k5iwsHLIqf6XuSua9A2fiNxe30
4Xh9up6VPx7Dho6hSmnN6LrbJydfOM3m8AwYr32arbR7oiedaEVTTnoTICi4eLLfqE03Rbx6gxHV
WTUiZHQqCLzJkCUeARKkSGz7e7bt/zyw/ufB8qmhVZ9W3Z1pLdN7jfR5GawYkZxBIzp/TANdsDNk
CKLq3M6ue4osG+O2Ney6YvlrInS5XJe/6fd2XTTAua2V97R8NDRejQYxux1R5bLbRTqIL3jMYmBE
BPXIdrOudvlQcCSSeXHwJ5cV+MIN5Xi5+ldRxJrzR9mWd/z3VtVpPt3CGq+ZF/PXsk3QOzo60+/K
vaR9Mn3Qn2BeTRinBmtC3OlFL9VZnxbZyZoDaiEbv0dP3E8WuEeEeW6kle7n3LuPnL7nKOnKTRIA
6YKjzXTExjzip8Zzn8hlxgL0jGZpI/zeY7vmpQIDhKy2h6zovNaRiJYPdNuyJjIa3UNmJfJS+iK+
zEHGdlqT25FOukGVfO1GOu9i/Kya1yoJl8Ew3rv/7yOBns26nPSKJSff1SaRCx/V4dM3h8PougMz
g9A6NDNjmLqpgSezE1Ytz0zjxv/7wxwL8aICYRA0O7Wh2Pd+JU/YMOS3gGy8UYDPjjkSV5OM81qF
k39hIO6fIDKu2x7NqSzR6azulYBqvDYrVj3U9m4YSnvvJfUXYy5MM9ra4w/DRN91a244udMhpu1Z
MlIdmkG/YR3mFGQNR9LRgIsW9YJsBG8cQpfjEL+6mA+Fo3+rybvg676prNhFnuJAmNbwAPYsP7rS
Ce9dn5y2G39NmUfatdu1DTtLjYAtEwlWpbKs/jCQDELjFxHDfi8M0mIpL+BNOpPjpCRhDBMdbWkC
+Uvnitlcsu7s5F6ZBOLc5G+FmG+W2j/OpLUzqCE7ESSMda01JW29NRo8Xm18gEejNmZLYGSuqb9D
3GZFRuTYSj2ISethsYLNyAce2VgCRgSbPWageEN9VGtIo9QtWI+Ixe26arwCVfk0FqXfD4JknwOf
YKEX2Tw9FJ/KXf5toJkPhg/gohUWCL0YXxdVW7Wx8BoaVZic/NE6tlkIMdXAak12e1vHwYvdg9gw
bcamNhMAUD3tL7ew2DEJkg+/8LJijEVafjx86PwzbTBFSvaBSUlPM8DZX7UJo4kg6j4Aq3jbavkR
i2WVCWfswQzxYThluc0Gi28usSFhSdQ7O2GubjriLclgnUVQMCj982bLGDJetOuqASdvqG3jsKor
LxJaFcP7rmdN/LTurQ2N+0oXZb41kvmbt8C+Cr5dPNOrntU2J9JkT3m7/FuOg3jrZuRw3ihqza1N
UWzNv7Q56gPk+CvUmBqKoiP3nfaeqrYy9uwbIg8FmxXTPYJGZnlP9TB8ZTI01s3EHMlIWl7OGaAg
d/gS9AtG3EvixATXHDBJuWlGa3QctqVpRJz/Q9R5LUWOtFv0iRSR8tJteQtVFFWYG0U30LIpk/J6
+rPEfyLmpqPpYXoGkDI/s/faDZlyudcVK1dBqqnxOMUVn2kYxHK7/rAdZnU+A4ixYyIatP1KRMSa
IQoikT1nx4FPK9IPsgxtFJp8SYnnfxVT825O11DhNuRmjLbleK9r01+z0QUETBJSbeWvTWAzgpmQ
l41OuUX3udZxbe9EJaNlGVYvhbTqbRvgKxQkA7jlz8TbuDTqOt07OSB5NvFPrjk7+Mz+kgjMJHbm
woCpNzSqPY+vmRx5as7C6VAy5cVaxfSIdiAawDvqKcudIw03Xi9TNw7jXfW++2LGHQ+3U6t9Qx3i
hr17LT1gQWWa7OYsomfleGTkhXie8zajMpHYW2RUtbvOu2oDuDncK+e4Q+Q2ImGRMvjXztWKq9RW
CRMRYJinnyqtBsIIekQ6MiQ1vcX8wAktRyqem5sWP6RU+RcP6Yav0uTk2k+xb5qbPKr0dY5c8eJ4
Lgd1Ded3aBl+5+0fLBPJ1s3sPzmi+X3XgGnSwDhABJVL1+xu/sARqOn+uHdZe6nCAYE3JWovShpj
h2ZtLAMYX+wYtSm0D5AJxXUItG0a81D22FPqVj8zQzGviWOYV9R32Kd4RqTKz0QZxNfWku4Zk8OG
AcFbnSUjx2q2b5FMXFPpHnNGR8jU0ZXCBfTYmSBXkWRB7nNqIWx/vqAuH5ubEHW8HGiDPoHUXdHM
AY5BKtLO62R8ZlevUPmnDu4QPfw3IJTm5fcXif7bMbTh+fejvs2g2IAk2P/W13EnzMNUt3+DFqZd
mAq4vopalMrafiJnlENH2BznTRLdzSn55wD3+Y4ssS7yxPm0ZfzRFNoR+px553gGzKzN5rj50hRu
f7Bs0oFU7Ucn1rTFuYWEvVLskO/cGqRGJfJLdO3SSUbF/7d3sm2ZvGWq/mox/bxKCwFklphPMLJq
kr+C7Jm5fRKJT7B18iuL6o+ETuX1/7swMT763O6Q2CW5tcu0eu7UIvxjbpCTl2647T7JcIwGWdht
f1sIkYzjmtGRRQwWw56sTeAjdugTNYeqz+mS+0SVOTs5/gitM3cJ0oyVMMn0gxNvH38nKrgCcyKo
BX8TlieNtStZoZpLZIfZNMgrAvFVhPiLmmmQb33jQdnympG0SihccV2WJzRw69IE5wGtQp1GUZEn
Pf/u9xcn5/+fAJkStA1JC1Y73HlHq0NpVoSqS00/JiTFLNI+YBITNiwY7ZGD350UH6NdXfgx8Ugl
MthlPbnWzdIZJOM5wtAfTE89uuQNOXO/zbmXu4yOptonxut3sgQbm+X42wAb4bnRlXWJcjRMGZ6L
hcd5uvv9kFWZdaGuHNbaRD698VsRxuqAhsbpV3pvvFq1aHbKdirsBkR3RmVx5oKgC/r9bRKMxdlw
9D+BZRFaz9Z8k9AeLaIw0k/J/IsIwoRv0Gy6Aa2wZ8IwHn9/if0Bkeh/H//+LjCYaGNig30QVmc7
rYKn3188Q/z/7+yyO2ti1A+/f157Pnfk7//1YBovrmU2AAH9hvkbJi+u8oHV5PwLCgoJkH2uYBmD
QG0I0/dhcPzbzPLcO46bboB+Jp8zrpDZIk4qZdcXKe2HHpbJPYHqBK1nULteRvGrqzdfxsDIiLUB
gd/ojKgALLHDNm7cfz8cJCh1Xq/byJ2G1UEo6mfHviGzq/bJECVL2od0V9VYVCPdlhc3mopd0+Du
jY00v0Dr68mTGv1DV5lboyqG96KR6DFNuzv4nqddrEQz4KeVNWNqTP7BiCDOtqy/pUZ2XRiq8sVm
MLfFJu7u8cYA+3WOWs/q8fd3eTGau3EMnSNaFXNHbifLBldBiJrnT+mYR+ff3/EvzwjHZdWbCJVM
o8DqMLGlQz5bHVOzgfKDtLNC/+AieZqnkF4cpHs1ma8Oz2Nt2MmRnWeJMklGzgHPx5acqmxVU468
Kc36ZkWh/yj3PS9KhcYx1560WnMfWtozvClYHxhMyX+/r/99+NsQ26nkxgknfmRtu4MPoX945smp
5fQ+Mv7a28BD1642CSxq6pEyiXxR6LUXhaOq3eh7P5kxmMj3MnNbZam5doBYv4WUxbFIVi2SrM1/
w1O9kFsEY/6T7VAlVYleHcMh+Oc5xApH6aBfYOP8/DbKFnyIVe30LNNMS0eoKjrobj57Ez8fTl7s
0jjGPqm4HfA8xCFmWHnzaF2+JhKBZKnZA8M7U766oOJWVoznow+1Z7Nnk2eEo/yq6HLZN9sfsvJr
mIQWBIACS3xK+4BXiB9eUvo+8PVS/m+gOJ+PXQ8TBvcp1/1uNEq1Ywghd/h54ps+14W/bbPbxxt/
KoIP4tmslefzEqvpGgzWtPRTWb2PafxnkLr545I2UxL1AiHa8mfukboPXnhQPfF4GhbSNX6d7jW2
Bv2Ycg8ujPlDEiD5AQSSIkcb2So2HwVT3hM1Lrvhwg0+p9nYPs8Ndb1tlmUbJ8//fQZIqeBz4DNM
ncyF/73wuhF1S0ggbz6Yy+eMEdoDuIjbtd1j6i3j4o3BlYYF24LboXHIGHDl/X7MsKDEcz8qifsC
XAmt9H/H08SB9AFuUl8ZYIBYv88aciepnyn16mem4Ta11dza1iP9NkpezvaxRZ4px8lbJ3JEsFBC
4Z76goGZqw3RliM9XDVlHpz0oeOHTsV3S7SB0EJgIJ9jbp8C2+KxD0fUnvC2OD1SHxLv/PRjWTbu
rtahwR3b5e8/415A5ps0wSENZ2ZAVRhHx0lzFEXylQluDn5IyS/guEuwMpgtYWCTD9snL42Pyz03
jecJJ+bKUAHcL0AamEgBc9UqshFC9902MAYM9UVrs15E+TpgEloPbvtpwMfa9RGuh1qE/+y2ZurH
X+GPo7UDWGKrkI1EbscLpy0o2+vqEGiz3y7rvobOvI1j6e4yXPRd9kRosXa1uxHuqZAYBuRL1KCW
S3sGZdbU7TGKW3t9BAfj8ByQu3eLRNptpoIzzGHSu65mV8NQ13jdatBQVYW0dSSxotegqwSMg+20
XGFqBhVsxM+DpGuIMveNpXSN2x8lO3p+YmVfB1/DU13LU6L6hKDLTWZZBiAnK8Xyh9OV92JNWFu4
FULgoQE8uZBjsA+545b95NKLYkXpI4JSlWTWFfbxFvl9hctLfxieofAyRRtrMsQ5pNjNJuERCmt/
1taMx+W7sBDeDCZjHWSHkbekQp92hntVE/5clJy7IYW6NKXdkw9A+KnXo6viidtbrWWDF3R52Fz9
XfSY9FE5yZUpEBf7JQ1rrxnkOEtxFprBst8ppw3tWolMclqx/VoHuvsScp99Iy7KvDXWpSJEZWO/
FI7hbPFUtesqb+uVBwwnSlC4EiECqsc14T2H+Knn6AUAa2ykqmQNJRzsekVYXpCrZ7KfEN97ubk3
4czjDoL4MFr0nAqf2gqFGUOeEgFRE+lH3QxeAaSdkek3e9k+ZIXQSQH8ionmilVx0kV+Hgp7hJJZ
HVRgtutIkg6Frop5h0h3xMj+1ewKZjzCOGDDYGKHn86kaRCu2AQDO1ByvNdZqX+FZrgh1eC5n0ax
zSH5pzwDK9V4UNsjaydT1CV6d/XpE/FPYX+yZi+sLfRtAbNg4yeXsOLpTvh0ZPBnn73NjA14DGbE
CFQT+JH1Mlhrcy3G9LVGx3Aeh3Zng4iJIywqpUdGRZB/Wm3hMqgQO2hQa0GEPcby0WTWWWwNY3LX
xgDQOzubPqoDTcMiEzbeLHLlTwMtaLbVEOygKr321cj02m7zFRVnuSgAPNFKBgcgFgsOnnwrW4BL
kMdqJjkRR4X+k+fx2xBWDYIywAORvYtjMFkAJbqlGx3kqEF5M5xqg8gX8FYV/vV1ucyINjvVBOMG
U5M99Z1TLUBrUIS31RUh2ywvH+0tTriOV4lg5NZ3zV1UJFtblsbGy1jq9xOpriGw+E07c8KGe12R
C6FM8KODaMZNZC1cvo/rYQI2lE8CTjpC5wwXtwB8mbFfXZToedz0PkQ6+iejF6D2BSN7EZFTM3O1
Q5tY5rjAAU5Sh2toe11Mn3PsglM6Ht9c+hCScoKVGAUKuk44Z6qrm63H/c5VdXJ29QphP5hJw+oY
p3T0GwVRLBhLIogKTQ5eVnw11srmp5knwIsVs5CGvW5g7l3XvWATCM4ZUukzotl31E/FVqBIIIfc
WoEix5vQJ2SOGj+ZCs7eHNgaWt65L9x3aHafjRcdvWAEgJCtvNL+agmIJScgPjkTBABcLsOWojAE
BedrxjtV1Lg1UfHwntxCM3jpAXvuSgX+zgjJKijcF/CGn02E29svizeVe1vXhrbtpShWnJJUD/tf
OkkwXNLdVqhaGSIV1z4fHQRjYMTKepPj5dnlUW2ejN6Dy/Rgj24SwdL9oB5I0dZ7CJuneh0F8Wth
+X9BEgDNjdfEtgKtE6m3ZonAsMmC7RnzugquNMPN3sw0/glRzUaWz1cec0IXqKAqz3JWeqfDL/Te
JYVnXJ2y+dm0G/mXaxSqE/SEzmiLTZr7iGOozhbyWBbDqzKDdCMq552lxCbq8DrqvNxxkZCcTq3D
XjG0FtkUXvq4WtHCPjOkPFStew50D7tpDrgkzvlBeMfU2lCK3DOk/Rtlt2SR/BLJ2pTdfnksMxfu
meqcjRUsC8P58Tx8462omJQL89ZWX30Cabuv6TmQS+5z5akXskTwCphJQi1lJE/hX4nHeVfUzguc
+MUkinRJqcOlxI/bsJjVGWhBlrUnTjVKnow1IqRwCFn8S6BziiXvsusCmGonC6YKKQMdwONlj9q9
mDJ32aHkW5DpLI6JUuzpwmgz+W1Lq9xdEMey2TbY4bS+2BtYRFcQnJ/UMMN2PTXAJCyRE3RAWhq4
WcxKYv4bRZoiQDqFCRUk3+hupfn6N9Abk/kPEkf9qyVqCweRgjkf1YBGXUSosw1SNOBEBGEpbGAj
DB5LpKI1gw5g4XXv9stQijczGtB+z3g0pe+7VD8ks2cmM/MtjzrvX4ldnmSUaJvH5k2WAeJ7H/eC
jpyY+S1wK/gvDSvbnniHLclhqM1LSetmfsd+9Go3lWKp2awGegPpYvtAQIndMQcNqyiKJmUdpJH+
HWo/eAraYG/4aU3SRHVvCBF6HrP2amdiH+vMUSeNaUCrc+BGtUvquRltJwt8WBcrGGDtuM4d92Yp
iG5BSABBOzYMs4FEGoYfXrj75zsmB2IO+pF2pWMSXyPltPNVYDCV1it77fSWu2PZjnOjYzZbmdWb
ppfTiz5WwEUBni6GyeJzk/GSRGmyTVIjeopsL1uw4wZpUzc/Cf5cRIlTca+y96zXnBMDCkvuqwRC
6jBhZ1ZKYRSzxoNoPfCFI8nxDHtIFg15cO12xCDekNeQRKfCoAfHhKFxzy1lTcmE0yQzzJgZLJKx
NK33emsdPerAdWeM56bCOl34aOSx/O+RlFUrrbaxSzjJZr70mLkjIMaXQOrs8N2bjKMCOyCyy/CW
xTjifU7fkxo8XO7pH2En/nrRB48mJnAHhpBRzRED3iS3OZ4Yw7cvZujcJ+DGSBvbaKeEjkAzco5m
lb5iy6MSmUxm5KoBmo02h3xh6nL/K5qAf44KuVWaP3G2faKSROzlf4dwEwOZM/NlML6wbDdYlDSF
2CCJsG1ceHJFt54a/WGVFFtTTWZ3yrGis5gxCZIkv4JREAb/JTh4QzIHF0PjXFAa3GsMblGXwIyK
4Wx3SfoS99h5WSjmrGU8Dz9QMtb5ykYXniEl0rTXpNAJ+DTR23iNdh/RxpHT3WdrUqxioyHn0m0W
hkMdOthL9v+YM4emWBAgvukBOzFJRh02kJDHz5G0ZJKuVrqr9fg162Jp6sp4iqLh4YYsR2wFRgVZ
PJ6VEDWY7uIidtJrX2vpQfijXGORnBZZOHxAUxVsOZNVUTF2RiQmNm0Vv5pW/TfIxNxk18+iDv9k
45OtkDhN3Z/GBfCms9Ihs1pfUkxB2skRTpO4pDPjQ5ZsL+CzgVB3tdcS33PfOAjiwnOgkD+2k4nJ
mmoPa0nz5XX4eSrlEdCm90tXvaYyu2ZB8U4DQe+BfcSRztkeI3pgHFCagQewgnekuM3S0OZl5Ae3
8tPupiESScfC4en2420HzopDzgb1mDg3RaR9Wrv8XHsMzPVgyFWv4xtGEpQqtFau0Dh2LM9ZtAZQ
X7JWdA1hMgZHiJRy+Ui8CaRWERIuPp/6ZrqJc1cDFYF5pUeNxNJyQZwL1oZO37v7QVW3KJDla2KL
54HHzfOzM2FzS2B3NNDUJAlr30zumrHGSlZRc2on/AjbwdXPeWp+VZHEthIzDM6N4G5Yz1nQ5diT
i3ClhHYz/eHgCYND2UI0bCd3fE07JA/7XvNfE7bhC5Vnn8ST4N7ucLTpDBUic6OhhF+4exfaMtk/
zaxi7J6K1EEmXVhHV/eWCWN7fM2KvCX05mW4h0Png+er9rBUn3Dk1QAhsluLyJK0budYWSTIeyjy
KE+aTVhU+8H6cPiu+nKmnETZZ4DicKHHwKF8b+B73KAxjGtgooaCMD6h7G8dDbcsiCMoRH73U4/t
FwFPv89Y45SsP++2/kwyCJ9kQFtqGpOoDIpQqfGD425cMPUGWSrGtadrrybz4dVQIF6IcXk5/Xh0
gAx6QcyOht2H2c9PbLzTG8D+WWvwUp+MCPBk11XjPpyCneWVXzZ1U2f5s4Ue+37jVje4zghA/St3
4rDtseN5vfvl6frNDDBqp6K+tV4SISoYrxh4TrZp/onCYhtU9K2OVn8iXF4LT31bYw9ix67LbWH9
M3ASGXFr7/NsfJjC++AURl/orwgfWtasTsOquhhV0v6lPY4wiUBXQV0ZpQQ5BMxh6QB3CnJlmNLR
eu2l09jZQxYkILe3LkaMO1hvxmcl2NPEzXgpIn9FxcjjbuU/IwCrdVARmBMINDGJ4AadmCTS7A1p
9jk2/aOm+VmwqrOXTNl5LJCjiRaFTMtacnyzUladQvlv9uj+AVLxz3UBe/D3qSHbayr+hhXiLDrU
yqTIvWFyJRdOPDvCHpbgEPUMj2pOVqMLCh/P4GuV+H8C3/bXmXpL0dWvyAX4k8SgKcmm2Fuh8YV6
FpCEf/LHRi5J/puQgbD0owsZ+vK9Yc7EhMJ79bqH5XbkPHX1qWFNoAUMx3yNBXhiUkmYZYFHwEGs
oXxQWh09KrYHVpKQI9p4x6Ws05izvPEFMWgF3q2uvtkO/ka0ucUsSdpMIQ4+DoYVFEkqTx+5sKtv
EcjkT27tvsXlobf0azEIE49CfaSivoCHw1IfeoB8HLIRfXiPHoWuF1IZEkDHctrCx1NTsxR/fE/b
OwN7Lh3K2daO8Q3acOQ2rRNuonD8rhlgTBYvU8ERhHrulONlLUtc5qF/y4R2lfVwad1GX5shMRht
jbLFrs2fsElOKuwuKTxEzU6PiQx+rOpA3GHFDDsnaZkqHThVwaCCDu+7DkmQLHo4NHVw6JNerbCY
rkCWY0QXdgqZn/E2FfDWdweUF1p2ltjq5jvVafOdg4t9mqgTOqgNgREfZ+Nu2nMrjhorXuyYn3lY
P0Yrf44c+5yq7G+KtSCa1V3sKEMOMTHUmCxnY23PBgjkAgYRqgTlB+Rn9dwDVkTkC2YNRMHj0jP0
bGla32M8WPTMtb+om4Ws2cI6pLIUGtc7hcHZyaoPddVGi80tNys602oLGfalNBjvjEZeMZt5YsFM
BlBT92vAy7feBakjo39kj0pshDBuDH3hDVR0IS6BaWIBiroFI6usUDQCD0kegDCxhLPJWLRh8iFA
m7cSSS3xWhAqk+eSuduiM/O/zb031m5ExTG1JAyIIN1Z/cA9EvCOl4rhrIpuhFcOC8Q3j8xXJy9t
70L6BdoU949tpu+QQGjfYv0rKwFaGYVzyQcO+I64Qid+RwyOuDLBlDLq3Y0X/5rl9V0RaYLBlq5k
Ts4bW8wITkf2gJPNJnMNYVn5MWgaRNmkAHtEfo5BUY1oCHZYQuYJzqU/bctyNmgvTl3gBwJuTZW8
yWFUMVdFRe+QdkvSOjkCWbwVQ/VI3HhOwcO8jll9r3IJHCVvNqOnX62OUnDo8z2DVMA1Vu4tJm8P
3+oTtL02SVZOWk1aRZb+LT1jVTRusLJT1v+2cZooN2mWQIe4OSinHD9WVCHt9xIOsiGW6yx8a5vu
hBfl5pizyiCwP+dJocdoe4H2GAWq33QLa4O+N8m/hK69BJ0GoybsfRguq5T4HiD8PUZ9pAN1Vx78
LPuUUEEwyGJ2Htki5kCyD1px6lWjo98fL2OVvwtIr+taTOtZY0s8zYp52zF07C+ZVavWDK5ezTVV
t0PH7AsexgRrshuJdEJti5av/FchwOk7eB+xr0cbR0vhVJTvtjRRaZi04JJo0sYtdrWW7FPDe7PY
AdlMbJM2fU6b9pGM4Uuqi/OEwWW+LDul3lvUnYSEXYaKk9VN5DZiilUFzkXHc3P0Xa2CcnUWKX0N
99YmtJxuOZCsoSbS6V1mwMHAMhUmQNWQaitbu13jtrzLWS5Y6YqdfV7cc2VdG8HLNXLpcjrLTYwb
lm3qPphQKRfWc904CbNz3Pge7JWRngXG59voUzVUilC2UIu6NXP0A6J4A2fI+KfV/zITqnibgSrF
RrCd4uyd5ALJhNQ7F+Rh1AiRTmWbfJaUfk7mnF1y69ZGn1AcayY4cNVzqifdIXRAmBfByvEa86Cn
+Q6uQr1MMKWTZwg3CRZT7mhgn+J3dFvvfelsvVHsleF+JU6wT7rqyvfjhG7uWZbutIxBrmFwfTPi
fNbFU0El+J+C0V+NWnNiLESWQjseY8v2IaSYhPR5P/1I9EXpwONojkPHtU7Jd2+l8VVaaC3KABV/
aKGyZbMYaq/C5EVRvKCFzj8lquyVybM3+ha6G9ujAgrh1wuIASEKXLwHnPegeEbV3QKYNbDfzyaF
kh+34klzeOwRvWE6YBsODipf5Yr/fhRPtzTqkL3bB56Fb/Tu2A/wlcKCYCzI/ZfrY89J/tKnaJzj
gaX6GPjwdxXAs36eT0/OA30Tmymj5XxEm9Lp2gXtCyO/wH2av45hIFwWeGMroUSUE7csJh8TeA1W
LFL+UmBp+E4Rws/vRcgYLnI/wyD+p42JtTa5gfKsBKfVyYZHj+yqkoqgL2LcXRxOFt2K5gDJtUkf
IF0pjHPKVlzYuDJOS5dwJ+gjIXzptHrNUmLWqaG+4qk5twULb/qqBWR0qLF4BaZwhDVPdRFYPlMT
ngzW4mh4012k/llR33EGzVAlf1Lrwhv4xq0w5oJtNjESjT6VCNQcEBhYpBtPPk96Q1CAhUVNx5+B
cbwyCQ9QaPMG+UyRO/uBiVwyrz2nIQMl/1BboIJ9QdlV5u0XdcpE4JxJcDhaErUtE/tdK8ejJ+tN
ERL/I9iWMhpPCE3PrBAWsYxZVfnqMpWnquy+iOfYVLPcw8urbuuTL5lM6a7EJgwhDsEL94odiXfG
Eie7rG6+Ze9h6DHJJEoKhfVs8V07pQ7Ioq/gBobWRxWPRF2Ji5+Y/Mx02lHgMm2T34M04FVjaLtw
ioPvRM+Vof1pKjziULuMyr1n31kFa1ya6GqAku8wIhUrL8txXFb9m5c/Oq99Hw3d3XqDcW0jW24w
waTYFu9aAu7AM691QmQt0kay9LCX9/pbOAeyZlZ7FEUJSx8NspkNIUuk6kU2HlFs8YtVvOd+8Sdu
7HiTaNmJRGCwVghgl2ab0/kz5mZA433hF1waiVYtlCZ+CE7gGzuKx4D2LoAeucy1+s7M/7NPohfC
cciTKy7hSGwqWb0klXFfiZjQVql//n7NUrwWXXemTcdxNDBe0p7ciemzMzN/TCf7nniWDz453Ciq
7GuGfXwMGKhIX9rM9ZtPv4jyNZwMSejcBYXzA+cP/k6k+XXXHSug/ViD8x0+e0ASfvXi+O0SBw+x
XFyPRg2ehtIoIsEA9FP8nitcxD3PHNdgy9+Z2g5teIXDVHUn5UdvMBPe8wY6V1y5/0aYTCxMfVs/
1ySQdVpKtLxnnDo4u4y9kD7mO6mlf8XE8tuUO0Nj/JfaKeI4vMgLzLj3qo2eWU8S3caBoP+UsvhU
Un2HAqSbS+soGX1Cfjgjb1eLtnZ++hwJS6GofKYG8LwzPqPcIwA7Q3GN0kxIgFxD370wpcFWA+tw
TNsNEIuXFBpdivOdAv+KN7Pf2OCQDBwhOioL6yIS/DAwC/Mdo2U8RIJF4Jg9xuzqONq7YQyMcCz9
DNplYG7NNp4dBVOTJzJTlsTJtqswi178yjvRlIOlDPQzUck3yxMbAgZWEBi03SwhTbGNrJKGGVvo
pReM0x614TSvSDZ9MCxdb1hUaAFWwujea/7cC5q/zKKOPT6EfeBqd+mJ/fziSvte6Oi0ScqinaPO
cQgI9nnXF8TCo0PvtEdHjvHCc1lduXVxJeb9GybAurDgYVkFWHEanjkTusyKZzQvX3beHnIBx0aV
DJ/TJNw4YbryOg3ycI80sAsfUHFe3Sz8LnUAg+E0F94Fxb7f3cZqojVJXvIBsSU6pEUohj3XnLso
+Ob6nEN6Z7xjfjrl8uTmJHKILFo60ue18bwtKjdjO+JUrW2KqWI8z/y8hW3SX/pmfA1K6BOUlkGV
3wKmm5SpwQZ4yjkL7a0B6av2mgvEqoeexd8Cm+FkTF85MUlL067v7McemqU/2FEdO5u8+4bWwMfj
S/WxcqnyKIq9m2Hl34OJR9pjeTPMYR5J3N40CsLRch8q40gyegVut7PS7cTSmLnYrkN2tiWhRGxC
wiSY9C21fuo+odAu8Eqv8lq31j6aXGITx0ttl38b7wHv6sNGVQZMiQGdltWHiMOQPO5rN259kc6K
RS4lE+ECkm9CTKZ6H3cBRtP4oDP2WEUOuH7iFNZlwx+P9ntWFM9krvKHzlWW0T0a6bB7p97PAcQ+
ylOHhHufzHa8f2lnrjXGBFz+XBbDxDxMStIMoM07K87p59TV1kInxMALGVuSe30cQAaVxRcpVSqx
H2jMNmYTKdDj0dFu2luAh9FLh6c6AZfY+tMpL7Vna2t6hPTJbNSYFZHTWneoFLPqj6c1D6KDxDM8
g2NauvaTG3SMfKT5yL5ZG/I1V08cRYST68ajDqvnZAJF6l4wdSHRdYt91UWgwAmGwicDpErrV4Sw
ouIjGNAp5d4smr2DUDQYL6ZPvEpo85POOwhINutar2V9A9u9nOOnp3FIV0AoGNCDdO+pdXli4gk1
DpayLinusd872KuLndbCLy45xQU2H2y7iOS6OnvTAeilA6CjIeU+zeyRZCy8zl01bMBdzOqL7tbQ
aWwbfcx2KQcqVwT07MS/GhS8m1QSTtS+VdSaamITLFtnY6aathxlc0a1SVg02x2u7Zt04dS4NjKs
qd3Pqc6gQHb5QFWVxs6LqzO3K5xXJ+VMqzjTsIjMaXzZexjPYY0eXl6q4BXqW+TSxomm5mS6pdrP
+wENQuKqMJny4bGgAMhoNcosWE4JGVZdSM5EaTCtkux5cGN2I68+JGPIhcN50JJ3dt/urivSW10W
+qrzFF38OnCmCCn3J84eBnQDQqKW4BZg+mRiZvVWgxUjrPIQyi2SOKTt4p/qztWUf1a9LDdJXwDO
MXUiw1IaKMMDpNFXA06c/gwXBeYnXn4WpWQ+sJJROp8tcU50fXo23al+svi2KIXE3+9IxCkZPrZm
uZHlnK0iftoQhgZeifedMitePIc3242eki787pH5nFtRH7qvsAH2muprHLoksdjTVziEzZbR/HvI
yC4K5UeX4dhyC/SYdWUciQysNqCjb0JKA5hD/pP1fjXrReOVoiUaFQG6iPzbYs5fLr9cI6Ir5f+I
md6u6NkJAiOCD8TilOY8TqpvoexsH9dvekvxGgFKWlH5HzoDWBkljh+EMBq0A4iq+1gl9Ta1PxyN
IolRJmIIowGerP2MPuYPqu1kySDYtqNVPk3PPhRU2m6YjF1za+Ic/z0h8WsukFULXI19zrdPvsuC
ghD9LC7FsbAPXj4rco2HjUaKB4ppV118tXULosWhGp9Ttr3SPEGdhNxvTzek/w9i5X8M09z2mftA
Lf/g3pt/ZjbBtUgtWNH4WCF7CowuhPub72G7RU9ByYkJY0NPdGp2SD+q8P6IO+Siz55oKeR67AyC
FHVsRhgpDqWFj9JokV7tdmJx68p/KMvaBbZATvrguwgqfRWkhBJF4XcSMy+G2kCUXwZ+a06q6hvF
FZ3Jgxn9M9IOwaMGS9NifxaWhr6UMJsLFI7KLKulyAsccij1PRdxDgr6pPH8XWgyHm1zZIzAEXto
ldnfNjSxTEe8XNJKbqaqv1NN37lonmFZtyxQnauZooYD+aEPdsHafc9ym9eR12eR1ckdzdPYMmn1
Cfrigk6eEO2ynZI0InoamGg72lVQ+29yqG9Do7gMLYa+ftK85Ca2ZOY79SotG0RYfvXKvOvJkBVf
C5kWYf8zjwTyGcCZ0G96OH/tmMpEkly0zGoIjxWpa31Odgzj/2VvT6/0BNbiH/POlwnDxaIZBoZZ
DpJ2R63TGsDPCEyimAwEMOSXJ01/QRcNBJ1ipAnADVbhvyr1j6wOjzVfJWyD7JKG1ZXx5FynTCFN
usqm1+gIlB9m3mRfO6+Su6kgh87f/B9lZ9obN7Jm6b9S8OfhbZJBBslB1wUmlfuizJRSsqQvhGzL
3Pfg+uvnoepOd5V70DUDFBKWJatyZUSc95zn1KrAJTKi7MWExfgwAeGwT7lvwhAjK6LaNR1rGmGJ
+iOKvwYjuRuIQ0scDs/Uq5Ovx7TgTo8ToUjMXDdZcRGl0RA81wwSfxmb+BnmIVSgeERFKeqd6NgL
MkKMEOeiHxSorGsNfccF2wByESeLWlqAzjGj5xFqlMGG864kosRmDFdd3lS0f2bXnMbMyGWEZ5Qw
96ds0Fce5Hozb174EG2TyBjZg9LTJvTndsa5NflP2aOPV3K6t6aT2U3IERUlGGE8q+rEs/ZG/k3P
CWxETPvV0H3MdvQ7cukr+lZ9LtYFVaMTZsLWQZbVtOEFeTJdNFD+lpoqmTxC+GaDKQHYN1QuBog+
fceeGM2b438JvlOj5sSSpb3STLp+RvRhNGIKlDLwEuH0oza8z1H/IgRrLpDQzIpZX2XwizyNI7ux
CbzWu8tFuQ+bh7LRMwYT8lrStBJSOUXLJjN7VmYqxVVDuAi/CPcKhlP2dXCRsFvnhRJuXFVJuWJL
g58srS4DbjEeksMsTjTrbhDnoSS9Bizl6ioUakDBr3qUaNu0s29ulL3BawJsNl1Ku4PMF+FYMYfv
PYzkEMPkXesxui5pV2JK0u2i0gZBR1kL/G9oTro5MuRjJOjK98+/8MscmDLI846TnBPAI4LmzFqp
h9dkVj4m4+iFZMFB+jDmb+gOzqW9zcgkQKBj48aDSrxXf7RrWDR3Xs5r20/WXkDI9afpKuHAruA5
PAm5NtOOKlXfrhhaeIzbc9Qtdxep4Q2tY2Ramr6Zw3gY0Na7SLzwBvMQrWywC8Fcp0F2Hnzek5tJ
aq+9+IEKcLBClXvCmDpw+sWMFTBNaGS8ZaLxIlvtzkrQhu0UCm3an7luLltjulIAtDCtDD8yeCy2
B3FFv6vwls54HcijZybGrxIZt6n8a6Wj04EGeB3Y+1QhYBJTDPfTUAmwmnlCFh+/ryHx+luM5fI+
Lp9B38g7JGDtYHhwfYCCHyrT8V6lJ/dZjGzAMAWylzb1L27K+VZEb6FSam6AiTc6NT1vLZjkSOUX
ORikmCpRsnJow0qwA3nm0rf222mnhW7x5FI4uA99ZrflEBZvhpneRkHnsGbZ5WEkT3EMEjhVusme
nVnti5eVnI6zztyA4jRPU8np18xhHnDutom2pvV9HpbNDt2KDdfgv9tscN56mumWGHDFQeuy6sZc
iTCtTN9Sr9zrjlPddaweu1R2FFXc4KXqe2n0allHOHu9zic98bObc9dZC26WWOyxwadz11DH15Sk
xiOyvElb7kVk20trVOHZnFimk5Q5r2s6D3XuZKeyrmADRpnGjBCjDyf04sxKsXJHtmm4rjCXzE8k
yhi/uc7b45gX+uP8JNLgF1wKYVMsrPQa3gjJfrONnmq7mnNvpAzGgu7TCLct0xRKVJHNZY/NMupJ
xzM88Az/KZtqlA7v1gcy3KdKfPME5zdsKw8kxjhtTZhdocQ4RDBbUNc6zJlevXU+i2qOv4FeY8C0
MvxpR/CXcDLQ7kfYLTMII3u3oHI2ScnkP853Wp5Vx3lO2bs9cG03eTPIVK0g7foLaIHEKiVo+Sae
wwHJBv74D+AXaqXQJc1qPfl6uHYqnqCiiZbY5tgbd9EKmut8tkSaEd4pdjNr6WT43l1EuTD0nzVH
f4WgAZwoT7sVqEPb3ZVM5paRTWtFNBXfxIRnHSMFss0c6BH2j0gqMKrCvGSaeK10wTuiP0kasbci
aotFPMIkZSQyjPJG+adx6dlg9vmxtILo2mlSUpO5DqkvXxQO1kXMIyadpojfTJLHbQ5TWxY4dbWB
9p98n5bFU22AVE73HFzdu1IT03qMDcKNiQrXPUZg1wad7EEs1UeTfnqrvoOfx8y7TyrSHRkwAyqS
sjNZJLHBJFHTNzgdQmEbaz9iBOkRTKCaqFzjCc8RetHlI3uCxh5qqAtptRJC33JM6yIqjKNuAIpj
Y5bWHKqLXo2BeGzvNRiQu5+qzTs+LBxw6RnBHIgoHYLV3Uq3Zs+vMW3R4vRFoxt9HwBAV1MXEGAJ
7vJsTJd2g6/YoexyZcQ/ChhUO8OPnyrHi+6+/PZv//z3f/s+/M/go7jQdhQUefPPf+fr70U5QmTC
Z/7XL/95KzL++/w3//Ezv/zI8vF/3X77WdS/nR7Xt//2Jzcfxf179tH8+kPzPfqP3849+Nc9XL6r
9798scpJ/I3X9qMeHz6aNlWf94THMv/k/+s3f/v4/C23sfz4/cv3os3V/NuCqMi//Otbux+/fzGF
9/lk/fFczb//X9+cH8DvX27vefOeR+//5Z98vDfq9y+W/g/L0l3pEmvl/Wxbzpff+o/5O6b3D2rc
DelZhiuE5Unjy295Uavw9y+a/g/P0x0LMz18RXpKPGl9+a0p2s9vGsY/HMuGuuO6pq07wrS+/J9H
/5dX8j9f2d/yNrtQ+qOa378Y4stv5R8v+PzoUBEdx+CXGELaVGUy0uP7398fIqbJ/PT/8MBtW938
mdAn9A3PqZ7owLrryq64R99icMXsaatLRn4q098VbNNlTv9rOnNz/fHjT8/dv+7dX+7N/H/79d64
piuAPjjCZrz513uDgUBDjUPRlWUULBNbH6jy6eyHUovtB9Nzbpob2UivePlJ0UdBXaBA5dnD0AF8
GXkOlm1vMQWvVH3wXRyf//39E+av988juubpOn40x7Etb/7+n56tUpaJFnfhbGKnJU03OFo5o2US
dDBfKpPCaRvTa4wqlfeuu/CLOf9OTzpjB05OViPOkjzWagjZ1DhJOp5YX166gAN9jJ900bscMdhy
O0fYZ+E2kC0cGTZWAndR3NEiozpv0zXg+ZtW7+h/muiMo0tIcs77m0dq8jb65aXgoQK2dHm0JNJN
a/7+nx5qT4bCykL2y8wrimdlDqfJy6wzA186x9OxBu8EAzG1GZfqFOZdjAqsK+vAsBqa6XmMevPc
SaaQZvPeTkZ/+bzJRpdGS6h2CILODnpuSXmD7tIhWiONJBif1uWE5aU0TWcZBXk+LnE1zDXKTnlB
kFmwYVGnrCltWL2xb9wHFNnfWQ0hc91cubCubjgDjkFflVeiOylDIGu4mCjl/sQ5sG3vrSIojhMT
+W1TgPJvM0EKUOvdQ2omh0I04R83YY2/Ph509hg1SnQIXntsp2LFKNzfmCELPZ2WgDjCap8700Bb
WgK3QBbrMfSLH12mfYv4Ny9GA6rQcbfOlMutmmdYAck5KWx5cdJytl76x1wGxl6LPvJ+pLTJSV1w
slZ/KWqm2LBsjAM4e0r9Urc5N20ybRya2FZ2UsCpSao9E1Ky1vXsyK8Cfw+msXIoqU+lCei7J1oj
qMXM2m68goMJ77NxbrskKNC1zEsZBaoJKb1KnPd0yt099t+LNG1nIxnCHYmwAPh0YGyP8qs92OY6
rWNrp1sAHYvAM670fezUIIcDazQTRGg7uOhzztdbox98Ng8Yh0o9yZYN7KkzVxm8HPNYXC+taA/+
+muXaNGxxDN0X/rC3eOlYw8yprDPrCijpqrcjSNg2iSxGGsbRnQto2dJiNYoY3UzbFPsCgkPTYus
/JEw0jsltWKvh8SYbfayWzDuJ2HZG01Lk1MqiVn4s6peTd0ewVXiVOxUuZZx3RyYneqLkgOSi/Ze
8Z7fWo3q0KxxdFe1cO+zhn9AZpPInaxfkmly7lVAKVHlVeVaSD9bS8sh55B3R4c4OB93pQ5OcfRq
LbsiWPh3kKuoZ61x3KBVIfYIiKZdTVv6ZCacwCyDyHQEuq2ObxiIqdLA67geHPtUpuFwC3F33Vtx
bZ1RlJESWoVUbkBMaA3QexbK0TE1eSvo7ZNUxlPDlPpprpjSSxdvQBNRDVFHt7AZKZuuPVIGYz09
KOl+IwN1akLDOuhTXC69udOsDUvBY8rZ1wR4+UVbVUupT8SuTP38319SDfeX64zJSmdJlxo5QdRc
uKyDf7nOVNXYpx3+PM9Daw3zdNrXQQk3645roPHASHHaUKohl1U4OFvNpRTLKieqfhpnla5T8iyD
sLjzQWQfpFIJM+AeUuDf3MtfFybYXJa0bN10XLa9tv3LMlnKvAByhJOdT1pwJjIh9iYxk2ikEykL
gjtCNONbZpSzfswgm+KeOPG3/ohLN5GUdXaR+RoNjX+chvjp7+7b/BT9edU0UX8tEyqLbtiO47ns
WP78FMaRhoF0wiBnWdBgNRM1gBoQ76UYE86z+qieDZokcR8aIU4ITMAkV/etRMssMh/LvekjQFqW
mxy1ut4ys3nIQstAZXPrpzHZ6D61YyBmXubMAIW01rhzYexw5ElPdaCGQ8yHoqk8iUeuIKY44stk
E/pCFzDCQzJme2Tw+YTYg6ZHz9uBiVzzUW/OYQcWuIQ9saWzniJYZfSwhziD9llrbPLSFY9YbL62
qWW86xM2wrDFVGjXGOviYqrJ+4Qpqr1mosZo9UMkPFCLTkAuVHiHz5u2DfwDilpB6gHtHjthcyV6
XmINuuT8he6o+DqWc7yLK+9z2CGyDF5JxYJNKeuMUvjkZiIoEkxhBwT5y4IVMRlb+l3cEwp5forH
tCIJ83PwdedhCJBwShgK61Anu0u21V6NeRXdA8/4Vhe++TitcBcXf6TGP6PjsC+REVWY7KL5QZnN
NNEpw3lEp2QsZT6t3Sa3wHqo4gx7KgFYox3O/oTdD5myW1uJN7GGIeZiswB8qKaLb9MgAZhBh3uX
jwfVRfLU9UTj42QT13rzXmXy0GZAl/HIfPO8yvmQef+epZRcgaiUHFCQSY1BAOmQXbcLE55ye0jo
wGXWzukwvbcn136WjbHFvDde7ZxJD3Dd19rUsjUf3OzKT9/m+os6Y8uyMGliGMLAvqeiOVhYJjVq
1ChA9cyYMQeifJ4MqnJyhmxo+dWlobloUm+2hWI0gWpa1b2X3WwuaGhM6KuTaOy9AJO4RSnuTn/z
ifp1U2yatueZKCts0HUMp79sQ/PYDk3hhwx8aiwGtWy8m6vKC+flcOeyeqwZZQIdSdN643myAOBo
1CclwviW9Bdn8l7+5v6YHBN++YRLYz5IcH8+r0TzRfRPm7FYYeJn/cLQazkb6Jv1VmBfWIcopW+l
YSyR7Q8mQ/F3ai+WZI70CB0L5t+cPM1qY5M2Y4UtynoUdO4RuIcYm6ZVeJs8pBenNmmHwoQ01klN
m7t8Yh6r8BiF6mlImO8ULe2FJeWIkDySDGEddXrko8KrkJ2IM1aHapLHrGbw8AlbY9168y1tAyj5
cWhs3CcDvnCwbVGYVzcSQNXNZio/DUBjPr/yiUgTRelfHK8vVj4FEphE0/Kb77fWnvb18TS02io2
mbF+3qTzn7ysl3cubqjNkDF4UQZiTt4a3c1Lu6WCRHAdhXAXA23g2zybRiaWXv8WqegpCmtzJ1JV
rmo8kWTrUudoZHQ7U/DOAL9IDmWlrwV7hXNlKzaSbDEGqBuEhL46jLfWMZsesg7TuHRJxi7NsI7P
mdU9sDEJp2wtRE3Ct8ULOuAfI9fTx/vAaBkvIDGRdssBAWdV/BCmyJ7wk3EzpXa4tbm0nuuMYMKY
z83QsNyHmEBk3fVy3bde/mAYL2mjhsd4vqH2j6Yx4UM9tYfokH0zEte/TzBtD9gnH4KAy+KU+NMp
oCnpqcrW/ouDY/dxnIi3lgbJlb95l9r/lzepKzzLsmzXEcava+Rc4CcqA+Mwc+ZmEPE3O0A9Fq1P
fLMs8NEzkIfs9e7Y7Udi8o6tRKivTGd4i2zfPSDVfSdP8Td36r+sjUJIwMisXp+L96/HGOzDNdod
nTqOZNc6mIw+SxTYHQKxtjRwEb02LSwAeAoMcmHhzjmSmJBeN/x/byGE8HRX2I4JpNky5jP9nz/D
0gGe1QunYqLBKaDpd9Y0C08zNYaI97AuwpCiRrxn94ULqw1wNgbGTrI8jc/lCNYhsPDkyc579INi
+TdP07xF+MsWQjgApVzUBMsStjWrEX++c2zafd0LTdB7kZuvcyyTPC3opdTGQ+P6plMnJ/ve+VrE
frAp5+fONXO6nGhKkNQ3bivbIWeSWzN8g9iLy9nkyaymTU5F5t88kZbh/Xo2FdxbxyYWYnIIl8L5
5RjeIO9Seo0LsB+D3dw8eNZL71qP8bpmG3fPiGNd1k16BPaJ9aS2w5Utd5VhNqtsFMCv4fTTIbqu
9OZ+ag2a2JU4w4196HBIYu0zTrWBnZMhJASFgFEsEB66LRsA8lxwyYGAyPLKr1rLDGnswbYP7WRT
eoEsYPbWdyz4GMTLqV0VZGw3kIg0+yugEdsv9mMQYHsgC49MMBN+/W/m0AMxGCOycM1DpcET4Wom
lnpgPbc0pC5KK9ylHEqYMaPkL0RjYZt32z3vYiAEtLZ5KM2Dxa4nLNsXKfXHjvUbq/U+QArZtVjj
B20ejYDc5JM5l89Y1p3uUDFkW9UCAh1OL6gVoLvozvJq5oEGB21VYV0BM7yPvR7gKl0jzGc4xwLa
i3p6YZSjE1YIv46GSVt64oXHuoEr7rWvnbMJU8oXQ2C7i0r9NO9xqEdLNvI0hYwXxeuNjkswsmpc
Ml7KBIHdFvElA4lKFQF2L+pn6cDoGa7mBSepFib2PtEDQvdVSAfUilg+Rqk4QTneZDRSLcpIcvpn
pHCoWLS9HTPggeGuINbS4+fCmmDufYmZkCKkqOemiOwragNlGUzXPKPcx2qklYkLc2dppGlnNG+R
6O+TjicGugHPWi/75wirTFL3X11ZdhyxnXoVY0zsY0BJjbS1RdtTjDBiRWjVuFCiSeARR+vI7Gh4
Lpsn01c3b5Cr1O39zYAkzmgxgPAdpw808zLSwj6GN+ebroHnE0bfQGgBUUxNMaDK48Bu59HFYrXN
8ekumjmrGo3mbrR63uQhlJTADeiv0bqlacrwrunsclkRsyq1Bh7SxECODOQLGBYokhpgWgxI4q7B
EUcll/WA+Sw62bH26IPW2wXN97FKfyL9fCdT8RGnxXSwUrhKPBn2ojXjjPkZBk1Qov2+NzAoUvL5
2tfvLDHXIZbeMhf5CiQgOiNlP/HNIiY+OzPPoHCYfjrh0WoJm5ZuvXV6mD3FgJ+om2DINjI9JHV4
CWboV5aSgRyn6Cwo5j5WnFPCEY5+ZA/nDDOHZ1v9LQ/9u5eS+O+2m8JHM3DMdaIGtPYIWegnfnQH
HLF6Hur4wahyTJ8CuoHCE1Ix99IlGdcxVAPDAm3b5vZjS1R80fl0ztvBNKzD3PpZm3QhVDE2C5LF
dNwme3LUQBFwou+UGUD9shtUsIZydl37MeAoW9BrrVMkyRItFUY4zL85iaYkO7b9m9CHgQeVFpsM
07THiVCz2/KpLPCdJnQHmk0Q3esOCaIR707fQbUAKLvU8Xku8cMwBVTcOTbbuACntTPJmyhgz+n5
9NwDjxe1VzBE8r8pyXgiSnl3hvrUb+uUduMEASUuD/3cu4rsw8QmussNyK5x1RFurglzopr42Eyx
lIXRAHkqJKnHdeluIE6Qx29GSn9WjBAH7vHrGDPr4lNe3406TG0mK4tcm+lbiXqZunZLfai3dtrg
UU/S8lD1UbwzqpRGgDBeOgat6lK2P6aaFKKWumJZW9FwcplcLqwKp5JKSmJoxvgYW3A4G1t8jQt6
xRCMng0DF2bfuag91ldbRF/1FperaslvJglbpmHttWy7lG5zXCmxrVvSr0moUfY5TJnOcXAkNZhB
lTCKfuUVnJnrDEdDlTVwKvt7Futo2+igaQsgPB0FvfSXbtmDt6RFlXWUtTxlGfKl3kHGCNssuB+x
t9aaQ+lG9OzjBTw4HvNvWC2mbbwAxZGr3McXV0Jeipi2AYP0N4qR5ybgucZaZC8bb362Uu/eHJTN
5bnRN33jfAbGQxofMJzxRineqqC81q5TbsMRQOSQ0/Okxpe+c2hRge2+zOdzqls3Ovi3oljXrOvk
ZZyNaLVwRTimWHuWypZlRcFD5XzjeYWAEZTFGkcdwQV37I/YEZ5KN/8JXGC66FqNsUx8uAWtPR2m
pAqjak811TYJmu5OwBui08h+McgKok5rfO4hQ0fYgVY2RX5QCz1rM/jTA8LMJu9ilEkXxUCiYabU
Wi3N5qHrR+3EGXiVZUH/1LUYTCD8kA7OgebT1UIPjV6LhQMoZFFhkFrHY/Yc2n50F8siBZyj3yg3
2aWCBTFWUqx1isSHwqDFLs0vDcQPNiYJDSAR16OxxptrNQ9iwHIUTnp9Z1ERyD4RpFPjUlSd8wbn
yeTtxLKUD0sDQppGAYtjj+TgNTi2Jaylx4oAaRM3KHUQzV6JDzstOgcE4WnZEa4/VPFw9ceY1I6g
fydt7YU+2y9rP7CuoV6uJrcyVyi+r8SLjI058YIZOLsWhSzdfZnB8bCa9oPrza3Razy1culjh/he
ZdNXpZXqPXeJPRjdsKk5jzzUlYNqlozPRO3xx9ZZw2V+wAigc+aXBc4wN6bHSfIyOKjhOW8DOlrO
xH/WToArMxtBh7Jwe7gf8oPoOqIjae2tnJ46s6kfPlQdbRjeRJCnWTG99K6NbY7jjYS2S9vB3hgO
mWgwdrA9JP5j3eFa1i4xCJZNXLkM/kc72koD0wsXV3vjaVMMfayTB4wVpOs5NW3wNorNmJnDSzMQ
j2853MSSly1O2v7WTOuWw2iMw4qpw3vsU95F/8RDpVffgzQzyc2NcliQU2y2AIG1lSqzdz+nuMqw
Ug9ZDhPyXauyNYym6Nb7XBz9GntXGopD3YQjKHczezJ87Hd4KEVRtRwSNRN6rJUBKeqzU6Ew6pu+
MDaN7B4yPI3zEW0Kd3oafA98ZxXovXzJOzXQhA6x2O2CWxEEwL/Taqc/0fWwDARehDIJ7UNaAMrO
ul1bO9VFVRWj7vlmcuy9GoR3BKEdXkcK3s45J6Re9Seq3faKwfNCICC9FIQJ1ppt9Jsm97QLGnGM
MfLRQytnUA7/3U/YPHWatrBLyByeICpNmZNzwOD8OvER3U/KEmuyDBiaTCjci8EysbUWvMx9YTuE
TCkD6Blb3WF6wEGZls05nvmldjteeYtmlzHQxVWRh4GWGfV4UqriAM4BBsWEml5PVoPxuRvOVj0U
m4ir1cKknucawQdYFXpyGSOEhUhk1bq1MfzWAxHZsgvMU1gLhkBKI03mRfdcz/x9rZiChJrITz5q
9jliNMWeFgnK5IPHj9Urj734cph9HnqXih11dBR6+anYO5QI4TUKWL4VdMOEQMwiUN67jRJlgmi4
aqXnPzgd0/dcqnb5x5c6mFnyJHcUcgJi7XCsGs3XtE206ye3vDdwX9qWf6Wi8Gy6ADWMOU4rQpuK
OPbX7MplQLiIj5oo7Oac6EC1lfMsk9JFeoubbYrXbsGEJ72B0WnZCafqueTTDCzN21uZ7I/AQobj
55/+8+bz7/DYv2rkdSjUzr9P2IKPBdyCc+Q2P+oYJozJO3lding8YPTYmhlLSpMbOHpAGU6aEz5h
dgTLWMLEjYwietLbbkNjQbx1G83cy/mmbLVNnnvBWwTxdDFOLLdODfglkxMuGB+oLR4LfcUeAVa6
BmKNHGmCic51tzpcu01nF95j6EmaMRRJuDYmdT0GJteN0dxXYazv/X7ILqFyQHgZpFsI+2dbreHL
ad88t3prPzhlbi1plm2uqjLofR/s6MIeMlmaATi6hTn3rGcCqoBZLxWT/RMiWbGEiYGDwqGQbgIR
cmJHfUszYC/TvBRN7XiiupUzlwTiYhs+lbrScV7VkG6GUagfRY9mmTCSX0jdn3bSzIp7myH5wizx
zATJY2U+6oQ4OXJy49eYePXKxDkYCnUZmr7boeMREPRrdcngdhxd2tfmw6H/WNEQHYiWYAlwuhvx
fWuNLoK3LVQ1JHa08F7TtdU0AJ1vTOOphmf1gNXcvNcEaA9S5N2rXhEMFwOz1kJ16r5synjd47Il
tGnLczq0fJYqbLgBqf8IrNc7jNZViaH9R2zhoETia1epneI1RAo4N2NMo92b1mScmqMkPCefN1Y1
wJQVAuiPx7Rljbtf4NFNqoec+MIut98b5Ds/0o61U1ZbpNnHNrX9oxSNduzVe5SxdSfBxylFJf7x
88aZsq/hSHhnSgM6mhooYc3kPcR6V+56D6G6xuHcyNJ/FbOhy7VVcHbzhrFirQd7jF+EEVraLjnI
xNeo8KOr8t16aWkmAV9iDHaPAyhV/dLu9SolTF3+hCU6cITkXE4v0I9qqtQtMuP8Rlkc/r8w69km
pd6tLkLjiVbar0r53ne0hUekovqZXV63zvoq2+O9Zoxr+/uOGo+VYYjgHrifsZsm8u+o99RTjzi9
6ohtCi45e/M5Zhi7gToNOzYXTteUF3cQ5UUkLaACHurG9s3kJIVLm3qbHSYu+ERIKJTxUpYGO8mf
DNnqV1d77Dz+x6y0zpFwfsTB8hCi4xwMdR1NbVwGhTOtLdMzbkzGna2FYk0JhvnesxF87Mb4AXtB
9B7qc2bbsz/48NHPGqbqXnmyI2U53jqSKmD9CmrhNLvDdxdSRdCUzTVJrk1pNDC04uhRklTcsn0c
4hhKcufa5I0ZPxeRn1F/3LHWlX17p43aGkR2eVTKKo46KZtjyaqwrlLS7Gk60HioJfmD50/sKwqQ
9d5IfZbQ5UXNN1YM088piBNWNYT9fAzZZxfyXrmjvK/nG44LeGZ7L6elSPSHSPhPAELdnUct1HKw
W+bdoW4+4eLdMzEIrrrGDkkM+KGjGAoA/dDZHaBte51WmXOc57wkSYkHxj4VGkNu3APacM+RKZ0/
bkKXYEXOgM+vo36fdzSzex51M3XS6Pgd6S+jdPaHO83p7cJ+YzeoHjTphAs22MXZpMaupXtrbYcF
6blqBmqMpXWIvCOgp3ZPUt19ijWBTdSvrxwEz7TKxffpQH9EHGGrhSMBFpav6hLAJ3vjcN/B2YWU
a9yqkixBxwqTARIjyWhhONdg55ESYAwvL2VKS6AIx+pgzDdBhtjVDPrWzjEvzCuSPd80M9CV/dcq
7Ixpr5PaPnZxAL+cDKEKsa5ZLgNhVTnTmyzp/puhqlmIT66gcOfMcBa6fv8zdLVr5alN5zrtkUmS
uZkcgmNdY4qn2J+TPqnJuHps5B5/bUjgOjAOXFT0g6rjeu+wD8/b6RrF2ngYJ8u+2LXihiMpXpM3
B8LLvhNd/RIGhwDXz+vY0tk62ij4VjnMBs+h3yYY2w5NgnyqAvstoetgUXjMwiJh+Ccvp9LEDkfr
rQnNn2MOcZhfSnZ1xjR3Q4qaPn/uBg3DZZsXW4yQyUNOAxdIzZA1My26c2iCfI8m/QXf/CGJtOYx
qIV6JDg0YtbWISucNb2U588/KU+9QDZ7oneBqGc+gKqBKrSmlFFbGVYT7ig7qpa9Q4u7GTnpoTaj
ehXECcOz3g+2dUFbIkgHa2fSs7xRico3FrrAsoS9zwGVCDGmSg4xnncxAqJnkXFqkokCqDFbSqwV
p26skgMQT7Ups5IepQqPpxc59TVvTtYdVPvhLFmZz3TeeUujzAGrDXF1NhlCrInIeAsLrRPtEuYD
TjAM9jmFqLFB1bhZc40hgBCuE1n3x2i+0Uhi04isHw1mupyykn7TS+1N60t/3VMct8/7Hoh6x6eX
APy4TycXftkz+0ztvaAshNxMOl7sBNdnaALw7DMTM1Vlhlvfe+4qmERKg83khsG2zDGaezFu+zzf
Tezq1jDu/TeKKZOWJoxMYLpqlUZwcHLIf7UDx8axphF7HH7meODf/RiN0+6D9BK51AhB5jPvEofx
pxG3x3gopsfQgiApomrX0zy/yvC1vFfFu6qNlsUJ9GiRcu9C9pavJZtSg4C7MXbOE57zAwlKkFl0
QfDWouyABop+JSFB0ctjXzyAhsKL5BukfrSvtJzOhDqt+9BMwRK4U30C+E0+fWx+EDLVGCaXHLSs
imkdSNl3C79tnYbfwuQ22gH1A4rma6sr5FNpNbvBAuQ2xspZcnUYtzyrSxN949nTCWjkYnh1lb5G
/PsxdszTvHw8jqI0rp5toMvl58iayu+lVl4Ve8rnHFIytpqcHiCqAOD+cjXTWvnuDNWehNlwz4iw
4jLiX4VfvXOoSijdHJKzG2Hrl9CFvvkhMt5km89Rkzh3Xmg9p1NGnCWllimsmkdc09NSz6ZjMA8p
8bTrD75DvJZ9rHF2Y0sddYoClyUO4W9pey+YDL5bUVqvFJegNbVl3xr/Z1AmN7Smdl+A4MepZmbv
gwYWjsRrc9F4ZHJ+D0S+ka6qmQkWmBwHdpnjtm9QeOettqS5p+Ft48crvIe0VhvRJQRZ8zhfHYIS
+OHnVy38RYI2OqKXHYsjrfAv6KszdCBKVkG/bZnbrESuHT2I+yvPLYJbk6YMuh3zq8Ws9E6rkmSp
Gf1jmPr0FtEPayninJ52BIhXLpGGk3XeL6eK8GbuVR/xdGyQVRexCS3BbOo3EsvFCgOYvxWlzjta
fOgKo/NggkgTMMBoSWSy4aKGq0ruqTYkRcLY1Upcpv5uhsEzeBmp4QRKSEYp1sDHxO+pS2FtXNp3
gaVHR5VL+qhFHy1jgM68MLwZvGnkBNQnl0m5jFH/N3vntds4sHXpJyLAHG6VRckKTnL7hnAHM5PF
UGSRTz8ffQ7mx1wMMA8wFy1IbdmWJbJYe++1viXbfwlSwIgt1sa1YoTVTIYl4Vi9045PjW/EJ8XV
tgy2sSbyc1ylAJTJbrS16ndbCpiJeSH1JxLCBE0w4/rzSBB4Eqo+ediLHFpk6mNyvPJ18OP/LBCp
Jg1kAcYtZlJ7BCQwufD2MRBl8GMqQ5m/CuHSu3DL9goVULtVc/OvtDTz1xKLguJMYA+DPUXP7j3x
MLFF7ClRt3V/6aQnl7nM1D5Lyn5LrlRYupXzTKhM+txhf8SiYT2MWAPNVaYgHv3shWWcXWMwfQw+
Bw/AlG9rpFpIZJQ8mlKr1rkijTHKVfJQIr1JYaZ3hoLFZpQuxkR8KSnmrdnLxc0xxAXePCYLXkbd
Oc+BLUmeN2KWfbsqNrqbfxajZlxnm4lbE7XdIaoaf49WIGWGEb+2gb8o1rbSy5Inje7kA/OyzR6G
3hgfZRmM14x1J07c/tBz5VtJDbx50pP/INxm09d0qsa5fhg5itSg64rT4NrVo7OH86SZ0Z1Yoqun
VywpCw56FP6fLueUDqZIha01y/XPw2ZQ2T7K8AsJE7sSiZrjr7xvXrrEGo5uQJ8lyCk880K/ReYg
twPakim7dIhPcbcmKOGhat28qXiDi6BImGO1zmNrPHjYcrcO0LiPflrGPJNhHC22dqYWq/cY+HY+
zu1xNGt6VoOd3UdHfAjzrZsi8Sr94F8l6Zv5i/O0MoPpWTr6ddIKxI+dFR+F8pt3CEzBiljm/lQZ
6wAj+ttCBs+GAzzsx+wwzM7MpjmSYjaCN+ZDnOc5ewTRwOsa42CfNmX2wGI0EiTCWZ7Cf9vWc+1f
PBV/zRixzDhY9WPTL26Y+Mav/MoL5qgN/h70EfTxfx7GJeImt4WGNgfJAfOsdWF++MbMY6tiJ324
iS2eLJ2T+ucwq6vWWVtd9YmOxdq5razWTjV24TPMVFYtllGklCJ+pNr4LPJpvpW9SE9azSBicMNB
49UX48K3jtStdmtrQ/LBnRzZcgvJ3aby4RMvZkscvOUhGkAOHNGhm0VNu9JyqT1hLknMOt1OMYqc
VlCdkhBs3RPLO9dWmz6QK+CYoIvMTrnwgPmAKJUOLJvaVjgejPy5B5NVl5N+12bmDlpOMnHrqIsn
/2EupSPbaXGYY9f2+cuueRy/+rWtPYFWZXqk93DXNANAzKil20TB35/wkfCCeoAUhXyfqVM5XNyr
xa70mCI9e4jcePEr3bs1dBpDzPL1imD6K9eMMLfa5ilFoduOBpxnT1gIMnz5GNzC2NXGwkMb2F3T
ooo5Lt23MdvYBJSGle2dtZhGM/Isfe/fROl0DxJgrYsM7AQ9bNs9ZqBL6yhx2JfY1Q4t+0tF9/mJ
SfO6gl7OxIMX4LAuijG6C6HORR4ZoGpmhFm6/dbNKrmKEWflz3HSCeB3HmNGSHJBsrU5xmkpI3or
dH9dBJURslDgQuctbQoQMBnexUtS0bbRORRGOSE+9rY+wOlQ6XC1dNNqXsfZg1xFzILZJl4oi7J+
9KSI+lU+sxkw51cCStYmZcjRKUcMuA2XcS9lrmy2PFOb+4ffg+4XwtRDHzIdNVFqnCRriCnd7Nmv
W/VSc7L+LG5iHrGHdwyN8y6Rj3iBTOeYffZ13f2pZwvgHp915w3R1TLZuXW8ygwG3kF0wAG85MNJ
JTWRDQ2E6TR59EWb7Mw2P0SYnUieImXdy3r/Y6j0xyCs53Yg8FYrPUKt8gMZ2sahGt7YQwfXxJ42
pR3Ze6hNWAasAyJLIIXahriHz8lrNVjS277H9j0xpt00rvmHADgOY62pQjXNVZjPE7rVTD3bWqmO
LhqrkHewCfsg7Q4BGAMcjEwBtEnHD5V1a01X3maAcLKqTTiMLsFUm5bAqApnt0UsMww4OXu3TGbA
ldyAfZnhnkXv98fBxv5HoNXO6d/irJ6Osya7UHPMFNDV9DnYpr2nNfCVBy1tLtUgAkyAi+WkfuSQ
F/qJ1qs33/Wcc93+a5TAMyKjrICwDVUYLDc/9xIHe0cB42vVmwJh8diGzCM7eJ8N2PQJKiM0sI6m
iQ7OMTWsju4hN3MT9/+59/MwG2btyOChavue2XD+3xsTyeZWOMHfKjbMQww9U8bxGDZIR0gpyIbN
mNPjjyZCdV0HaQ4/s4tFH/7cE32CeENPvmnLT6E5JlOI743dokf0ihVYf0bs63RQdPjdXY/OYrkZ
//e9ys8AJGXpXtDjOcJ/QSfbC2sIOUSGUJ/kEKLJYHbJ8o4TzrnmpW3uwcLmgD9q8MKjURIAESFl
Xd62n4eQtpIN5uy2SgPY7uYXbNMz9E21wdCI7tbzIKr+HBO2QLzp9fi+fh7/3Ew0kwnBIpydSQ6S
8gUK0k3kKDbLRs4Guppp58mhXRSkMSRfnU/WLVLeKuc+dmO+KYMY+P8YsemLzRovdCVCkuXrcIYN
K7qTnY2/x2IGNeQYm8ma7pTwDMZ9vL2A25ZbZsLPiWSOo/no0BITr3MsKqyYyzHcLi/655WWTKjA
MGKN1eY6OVUetu26IY+g7Nw+/Lmp4D7/555lC21fdqQo+1YVYimsw597OKwxnjNbyA/mVO8yXAdh
L8XGAopQxQG4WOAfXgPLC6srpqO23mvEPbcGtDQChRYKWNeGwXKTm3QM/ufm5/8aLgnrJjaeUm8h
fCyf0ZTlhzgfp0NLuNlJw65xAgbQrUmPOdqt+fCB5XS+1ZEm1qdb08YGTjdU38S2cMOfm8jinmii
59briazw5JNW080fESStHHv60yZ5sghHXrmzqTQG6ukwvuols8vONm9YloCm+T76amfezFEuwm0k
/CM6H1w8pUo3iYYTOGijgbBJ5I3RrDaNMiFcVhciv/DbJzUxY2bw6TDbZOTUPyEg4LCMg1+5Ep8O
rKJDkRP/MHa4cxDRoj1ZPJJnNDvNdTANmFjWdMEZ3wdLUYRseGHZ6TuN0nWt6pqZxRbafcokzz6R
kK3jFoBXOQ2XqZifDbd+JTIyXePOPrqyPbAbo5EQMZhXYCA4uNnpx0H1oUSF9ji51npQ7GuWDRrU
d1pM3m7I0xdlccQaQA3o0gAh06p/CWZVm8Vvq3vwVPNFY1DRCaqrGUFZ+yhtEg/1OTjRmCf3kkPd
xk9bLLGilS4f1YSIKZGCaPlljOSCSbQwUFJrDvsRlkIckcpeOs+dM7oIYz1jn9Ter8o3L5h8IcL5
Y5hmlWDu1HZoeLv0gDQFrpmLsMpkXg20UYxrI70AlOQMkyV+p9FUhzx3HiSZ9aciYdUfIuc4o3om
RyU+YBhmFRKkpYAx2+oBHO1mthjusFidLQPoYd718yEaIfKoqAWemQbUhZDuBfrNE0Yq4LkRklg3
tponpXvqRkHzdyjfW+myy9WqZ+lPtwpCTNn3R3OM/K0a+bHJML+YdYsBZaK1mkx/HC2yn4J4vHca
e5cYEE2i26caKynz7wbxMol/qfTXvTH0W3Oc1kz7UTCZLmTCPMXvgax309nBjsysPYVpvSezNkwt
5w8j198dhCXpL+2XRmNGSPZSAPjVRwVx0XWE/YWIawQbTxSNb0UH3S0Bf7oRX2MynAMNcEKHvGs1
N4hutQz5TgGIRM4PmaN8w8qX69ZxLLonS6BLJ/wpIfoAbk0N7s2a+k8tf4+zguIr98z3xkvLsMR/
sU7bXO1tv8fQbKI/JAtWnmv7a0jm/jq2D/qoiv7dVq99zuEARFDu1ockp7ZOo+FR6jSla0w7TJSu
UQYQyxQGKT7OErXhgmEoK/w5zqkkImbVQWwj4VGuUFF625HrZIrVC7feXw2x1yZvpASTH+yrEuLT
mL+lbVGv6Mh9oNq7gYjZVOB3t3AHbBy89d4gWoZtPAyVScaEX8R1ue2c4h3Wq5G4T+3AxDBymL6X
y+zZAvQb9L/wTbzoKUOjeOY8RDlCT+6AKuPTbMs3QSFaprp40XyL8YSOdLBbpNVO/iEDtR1q6wxi
aELK33yLwE/AgtD6rKIvaq4CGVSHeMD+IIAa6btJSIPILFhE/6amfPGGBSfl9YQhzfWrFdkGWOE2
hFn1T3mIiIYuV1d8F1xdI7wXjCYsfA4b9iGfjppDI0Gu15pWvPHEREs9gX+gMd0pY0qZvDB3VqOV
oQucGbq5yvcME7CPVKyBwyVyMeIPxQdnH5N5mB1plFZLyrdJW9B8SR1mgaXrR4fB7f0zuKYHAm+u
YxX90rr0dirwnLvUesQPYOZqk/CahIrQJ3s3itQOwCTB8g5MGj0K5IunLPxlI7+6JRIiciFF11H2
ObZXJuwpr0rCgUSoDwhoE+luxeZIpwJg9ynQspBydUozbzwoW+NiXd/YDEZvdRG2Kq4OhMWi50q5
6HTmW4wEb6asjZ2KdFFiFg0Z8wznNXDEg2KQSIvO9eDcWdman5HqJMFjlsq3WhZcval81nt/P3im
g6AUWT6EXapk+lOc0DTkolVSfQfsNg9uz1S/bADF2P6w8TX1mQ1n30fzpZcg3gyW2PVkRd9N5CHf
47qcBhgNGvFOLOVHVoZIgr+ighMPuM21LwngJOtPu1RLAtbEHMjkojPFFc1S425anyPgIuwzGiEq
jvZgHWFsT/xAobxwJFSidug+N/W4yjrkQuzIv+NObMHj9getrV9LK2OM2OCTKvZkH0C8S8i9OFk9
p58l3UtnZv4+LeNoXdpf8Tj/AuTag2Lz7yNIB6RChr9vz47CnNWLlmAB2X8bxbALsOC+ktl4bcnd
BEaqAtRmoMPNqfpIWjt5cit3O4+E/VjsAvAViF+jXyfPiOoJO1NEy4uW69McEaMauNhf2u7GPOPc
2/lnGRWPoEJt4GQkercFzbt4T0cNkER6wrf/oH+3KTM9WDuuGPfNZF1gtoegVqqrT4mfRtpKt/3v
WTHPVugJLeyKkm76AWsoZiIckxMth01kTCd90BCV2qHOyIn+OxwqTW5te0ZlIBRCDrDoqxq+0qrO
JAwSdvZtlI7bPKneiO1qt7bMwBIbGoYoRNb0TR0XZA48m2gkw6PgIwXs4a7TYLoNAzpBuMAoEd8s
4qy9qtnWqRdvbbCZu4BzvkOriff5IzOZznoGdY2EKkMHfqWPYOuc6MUz2xPNXNyEdkSTH11V5rTX
0YUpUnDqMEToN/H80rXk1WNGe19w/KMGpNHKvmG3otXr0iebOOOsdjcFvSLSEDXcsr18s4wwVzrg
se5EAyrdI+ncB8NgXtt0RulcSGh/9MQ33Z8+Ce6eLD9bydW9SS5G53vLE8Aoz/kjo0jdWR4EI8Ru
LtmX63Ym0idauGCD5T8YCrXbiebbWoxGtrIIfTm6gCbXBTDwyh0xPCumDTXzzxVTVOasbfdZlR3h
Kj6ClC5Vr6JhBwsh7RuwH2jPYHjWuvmp5GL8F5c1ec12d/Fn98/IzIVOMYw1P84AXvtPRU5AWox3
f9ttGI4O8E6nfl/lyU3x68wo/u2XY3XIWuiTqDMQMhLkZNpE2OfmBDvkj48yOjCZNiDTgQdX4Atx
f8V+cLGJjiA8LKqPg6ApgNi4ZzLUEsm1m4LsZHfxy5AZajd56S0bc0IAG/eIbq7BDbUrjOEDQ2II
vgU1V4p4hFbnUtXC1cqoyHTXjVcd/expSn6Vfvnm/6kprAN071Dk9xx4rAtX02zfROTDIl6QZXGS
7RUOhL4FdQuT5p7b7dlCXgy9orgko+jCVhafJPwSF4SEY1UCg7c7yDxxnF1oGHxlbvFmkxWCKlau
qkMzB6E+Rv/ygEMrw3ptiL3uyA+9yLm4ZyjTIX5uha/fhsj+62nitdCKveVQrbsISvC9zesiBi+Z
IPHL4ujIOFttCzleUjqdHjE0Scd/9E1/ILJRO8YouuN60JGKWmGqSxClpXZQfT7ttIpNcwGp3gC1
ucODS7KyCWDIULp7GEwirsDZV1jS9gZTZfnXcMhWFd6Y7Ol+sa3PYms3mdGJC98bybT2dhQeTSL3
l6YRjtF49neAF9rRhIVuQxEpUBq0bJhzPJcUapjl+EhU9ZxZpHTpvn3NmS/CVjRrDglN38w+kqtY
0x+4rtf6gsAlMYDqezjrNaZmm8htgi1Zt3WE50ZD89nTwBwbrb2h4OO9UEuwZH/QHf3d7Zu/fRVh
w017ri3jAbEauTFBQ0aY8SJidZdEoThiZq6GYFqr1A3mfcC2UQe9bWV7LFWvsjV3njW9z1lJKWr0
e1hy1lp5stiRAcvz8MEjC9kJR3LSZf0psGKb9VHu/doAubybRZGf9Iy9goqnqz6OrwP5C+xnyJFP
HOSsCl3bDiHMSYtZB8wpM1HcC1oZ8lqj610VfXkFfvqOunpaZQ4zPx0clcGwicNcI4ulFPuuzO8o
jclxbcqVlCSde8XvYkwxx1DERzVRWxFjKm/ZxhQxNgkcEK1XnpVndatsAGDEUCn37OeEjKMWjMBb
FYnndt6aMyS9QWSk9MQfFargfdGKexaZTx2QWD7K+Pfcf6EtEdvYU492ALDXCPcdT1sKt3IGOuuq
el1qGhU2lAa3qTn0BSg/Z2a9kexeNhkCs3AKUhX+3FtSFQBR40dQcd3ic6H3k3oM+g+SBM5V0+Bb
iJIqO/Ucg6cqeQxGOj0hiqSFH4NDykvSnxPT49CcxyMVV/CS54m2Vxzxa4MN64uXFkk4ewFhjfPM
9VKSRxUFdVjEVGjCK0ou3rYKI9N5WE3NyKiPwHFDnWf0nEHSKp04lKTLkotbXSaHIIEVYYLVxeRI
9Hz0JYO9RGy6roWukDyH1A7SzZLevMV6TsrNPFg3hgT1oVWZt8ID7W/x0H6kCF2ZAHT5rRmbW1aX
41l4BIuZrQ1n08Vx0psI5ot0+oPqzGVp61qWTCcGOIB1q82R8HSE/s0TLV0J3okIWe8pTYyL6qDV
4ZW0T52VPGIja8+KOWIYg6LDPUHNxwD3fXTJbuwCY7zT41J3u9Bf217vNqQq4N+LTNKBHIgfzowM
QScHztazp9l5gSJdcXY2FFA0sPSeMZZnJZfCIUk7rsx/GZLmK0MAE3MNiRD0v64lmYYno/am08+9
NLJjJG/Fx4jefqPNA0wSK65OfitbCnw6acqYiR7tXE6NhAAgEuCYnEztWZ8K/2IuNz0BjmSj5S4q
PZ3dkWuQALH0R0WMxBuW7kj2bK5LGNxj+rckZCfM+Pkgxe0PGKbm2V8yEVa1328mz7JOymR+RVsd
zVSUHhFKJXc9lQvmI9vWJCIfKLdeKzv97dakPZh5Ee10YdYvRm8DZtaSkn3Cgv/lvSGdAmw8WpN6
JuAqiNM/sR4097HJ9zlV7nsV2ONRb1p9i/HD/ARUvAGxPzD7wjZEtwoScGeLQ9FMPjPuFkgiqoHa
AB7q6co5mLr56cSE3abZ8A/z3KUEtLN1BD+UDFtoysowSObKtP08Ze1ReQ08FLuhS193JOwG6S/U
3kz78j9dTRQss26T1hTZTuhlvZ1PIUcWcXttGbj/mZecqc7zv/sMxulYVGDclBFvkewbXy4Rfhz0
H9IytOOUcFQt4XmpGs1vVyvuls3UpK3gYNERv/d6Mn8vfhQhupRqOrrNWon01JQzIx23vuUm2wqX
iyObCBRuirNmndRLJJefsejrHaWRF1zLAiGPPuznKooebFey2Ucml9ORgEVkvHed1HYRbAtU1PZX
4Ho1u7Mq23S1P5x5EyYqgg7Oo20HBxP9yMbqO/+G9AIIHhb+LCXndCxtPAf1tEU/cGTeZ91xXpv7
fkSqX8++dR+Ky9RYsAo4n4kpyYxTHxnRPqL7t0H24m00Exlqm9FFKUbS14IplHlG6iQQ31feaoAY
Q05QYFUdzCFz3jBHjYegIjTj5yG2DnGQefFba/VPuYhZydYAtYzHie02hKTn1CVN2nX78iXDT0E3
xTe2NlKZUyRpQg56E9x1m+8YIv/Jrc3gnsYquAZkr/x87edG0xBwYbRuyLfUP6uuEPduZquCa+Ey
KYypuT6/oWntZVt8gSG9F0FyTeKKXAZQhAfNwh/vYpXeJoKFoyIXAhQjMv3cwousRT5hyaT5xcaI
EnF60lHvh3VPOhdyIMCzcpwuhAx8YNh+AAWLth05HnmRvIgOqVrhIzfzLKgBruv5O8RnO0P3s+ef
mwh9TVV+BenU3OPKcvcIY7hx/Pp9mPKnMW3b3ym641UikiW8oqYej9Nr0fisBYwW97Or+yd9BJCM
E+o9C1p5o5gHlpmDou3LG+HjXCnqicQ30AKNTGcAyWCZi1JS9sckX7cezCQN+u0fHY2EqhpSI/ya
iXs3Y2aAdT1balmksTBC2RXRBMklyV8I94P+1nXlXpoGVXdiGRtMHu4pZXeq1WgcS8aocN+ncySn
+o4nhFagz6gB5ZeQzqZP0XRWyKgptMKK3sWmyAGkqMK9oJtCX5el29wlY4Izbqd3Jvq1Uq0GWUN4
0jZBQCafnw7vg5ZggazKrV2mPe5S8ax8P4VjTwXE0sEEdR1L2vR9MK1rElvQ7pL24YLE0sjntJAB
oG62+LydnY4ZBXfes6fN17mwT1YmDnnGGRsjmqNAg2ij0gMSOPgNenkLvO599goG2nmwbOA6CL8Z
UYO1WW2L4VU1hHymhfESjQ7RnRTFK3eIgNh5+QHvU7wuImRcPNtlxeqavT30DATMf1GX6ZcRrSQz
ua9Ah0fCpZXiebZvYgnQGK3injXdXzdDUxkprSAtfmCgTm81KwrkL3bl7LpxZ8Jtu2cWtjGSyNt5
/uN4E2QjnaYk86k1wn/yTMtqO/HjCRUznucMbKHtMIQeF1jf4ivq+XmTGeMpcGoOWIEyPW0p8+id
bzs2G1sTRgK9Qi+n2msQvGZIkKPKKkgFK24VrTiy0yR7RUJ4V1OOUqlXyaEb7EuHwyHGlmuZ5ykR
FxaSVZ6oLdK2aSNAAA8N6GuCzWeUTDSRynYA04HGiSpF07dz3msr2heAl/TppeVis6qLL+qzdt3r
bG40LtTr0SYkywzo+QuEg/ytTbApkpKA21bUR4lK/Tk1m1tZloRPC3fRVy/7exGFJbL8jq3r01Kx
tR2lHAYrol28mdEoemrOxyBSHUEFLtcQHPnS3Eb2saxaxu+m6++ihtn7pM6RkV2dwnmlmWet44JN
W0CYdyb8L8YF/jHqrYvpK/No18FVw1omCj850E2CX1bqv2er/cX7O61MQuL2xIiu67ifz4l9s0wf
vd6yJEhreLBTRDGCiVoE08FEl7svYuxW2qj+DFbWHTs9mUCpMX5ioswZTpodpTne6GobBYbBwJrt
f1/hPSa8KGzMzCIRWJAI6Fl3IuPVXg/y+jAk1S0Zakg9gWNvfY+u9NBQCUJsoSrLIK3Ng5r2taoO
MloSdaN2kPe5nr6Cwa1WmlfyB28z8YZhSd4DYRSbpJHkx3m1f5iS5NsHWBW7tnsdKlUcY6bFe4M8
hsNs1JgVO/MVYo4HQGddxh4bfq3Z55lQRHS7NO3Fp6p0Jmqm+Kt3tG91LlI7G0YE/VG9uaBedHTv
ZjHbX3doWtZqCKhsegEP1TMRjYj5ZMoREq2fHenT/wVbRUXtol3vE7Jq7C+ValUoJZletiRYYXFv
LF34KQvdRRDi6DlKKqrrTRVRfkpQ9Rav46Yjc0rjicxETzA8ENQKln8wpVasYk09ay2pwjY84nVL
V3yHQHZt/h51mpCyJvnAHRtajcH0Ss32gf5gN/d1efJrdr5Ljp3JzG1fRHSPKgOsllVkD8E1fptD
CwUZhBsO0c4nco3fE5kcMMWu7IRRVpkOe2w9ffbpAHFy2Dd20Teblpymp85R4dNYdTmiMC2eTiJm
2pMlBoLi7oN8rY/EcYIjE7KtrnvP/Dv7DG5l2/zrEsgBrKE9WWAYYnR7D37uoGmoEQNy00ypPodO
x1jIJlRxLgYVfcyC5j2neHkk51bRUfYYmpeILWZqOTseioN05bMNaY2exrDSgkDtbC89Rar/pQr6
HphB6Jwk+0Kqf+S2OFJnLjv1b3RT/hr0EY18/teUgAC8qWObzviD2SdOkX6VPqPgXJmV/jfJP0eu
1+sZwkEAURtpIVws6P3s+XKlfbjqLySxixCYPnrJRjES7XWqCYPRhYNqw6XrwpmfuWhr3ZmuhsxG
Or+EbrAgfxp696awBq89F4sVEYRfWuarbWPBj81oRgQzUZFDTLPQJJNIC+RJZdqwA/R+ji02YfGU
h5k7T1uPVYCpDwYbS4/OtZS7sfa3TpQcGxPXfCop/1HbcsCbv1k+/spifuhWjD+te7YQNBjmS0FX
APO1ebP02d3G0p+3uY57bvIPtqeOs01+orIxZqZj8OIabCDdLj65GXqlzBn6nSub8yCjsC9q8K9Z
982+62Oq6BgPMOe59HGpKNNXJiZXGVfzvlfsnGwwUFLzQM/S11JgK7fKq44SmjUtWydCUdkdxx5V
/Eybal1N+RFVX7TnvFz3ydjREmBG5diMQ0FoUdHQGLPboDtWdcZiZNrg5CJm7BVT1AaZC9Q/6OS+
+4/lZ/OdEnKD1Ti7ILGHoJ6YH6S3sYuLn1yj+6TTcmEXgBG/34yx/huV0g6pDudT67F95DNgJ27f
RWu9NFO91oPyMwt6sJlCg3zdqo+RF6npHNTEfrn82Qzf5+HZiMPSj/zfSYQ5KneK/mmMKcDhUIsz
3U45DNOLlrj+i1PZAW46hIpJysNoiMYDGmE6R8tD5fg2ui7MtcsjPfG85xirJIwjwo9r+WZyrL36
cJoZTRDzM+1lblqvKb/qLUlprBKw/PLzCAvIfrTqhAuOoKghfu32cxObFfrNPDoh36huNp7NG+j/
Np5I06G1O5MiEGh5fVk2swDply/Msw+Unf+Lmp45uyzYR6XKO1lW5p9+7sXZTOXb9K53qpcbAubp
2VQt5YlVsI/6edLPV36e8/PQw+jkRhMm0YWGpidCPyURnhJyZZ9+/uvnnmP4DMV/HvujwVitnrhS
Rc5/n/OfL//P9+jEjsD9MJzdz3MaOKL//W5j+S19nWRPxfZ/nv/zLLeiuLYi1vLlj8xiLAAJdqLl
gVxorrR1nJ0200/otdSjUmVGqY2IgnWOBk8V6pagkXyBMXJosjT5sNhYHmNjgJW/PMt2a51wST/F
1cxXPUilue3xecXJhSOi5XriWmEilBVWcqFip8RSMire2yhbVMFWqgPOt26Ck47eoYqZaRlmzGmV
2+zz+9T/V+m0mErRjEcJEiSaBhI5AjMjxJU49CEofSQGiRYOmR2xRidDiNIEMyH+88BjRIrtZeME
dObMaNpqia3OZbLGy9fxgLzpPCAXgGEzHRmgP2EHHD9sNShkQa6Be6AjcERZU/tqHRD+GJpcvvB9
/ooLOsGmj9WTAV/4c2OpkZCpmmnQIXVGaKZ8wemJ7aPE2yvQIAzY089Ba9Ak4ALZ20V0LPt/ToQW
t4DwwUL70WfvPlMuEDPFAfEQEoAWOJ4Veb/tGZwX7NriUtMD3pN+8EtznWyZOSWUD+di0HAcWHAW
8BVBrMxtgoJnyb6eN633VA/SZBHTjd8k7f7Oc/pibbvVgibs8uIVtnTJGIXEx8HwTnJCNe00HOVo
9F5FHofK6jGaD004jM63msFVKjK+yjLaeAv0s8PMFwPORsciyZ8tX2esf2uI/mHRsDcr5RMf5tkk
2FbTnE2koi3DzsPsu2GVSLhBQv8GyoLBITHvk/yeCzIVCdig06THv4cGopluqWeze9Fao1lDHEPb
a3fbaPpy8A1sNOXdpet9M2Fc2fAZGM4ugVtG/UTHfdqOmZ7REzKvI42FTZdl2brA6rGe6/GtRLyS
Jue4PaMJfjPqCMk9xFp8mfGRvZqLdbAg7gdhpuR98aaUTOFr09i/5ZCSvJmPRyOhsVw6AdAJSila
5++GXV8t3rUV2e7BNlfRB6NXkFx1dJw0gteiXO8J9gluDRsJcmL7U820q2tSJ0yjDg28t7WYN/Lx
GpumAoELo6sk81jOyD0R8fnQKGgUyzl/iQOu2Yy/oZIJE+N9iQjP6kq1a0uScLKEhBT6xzc+mv4w
umw6c4IqDSSR2zTrI3bgZohYhfCgSdkPl8z7tdZbB0Z49sHitza5tgM5vamGEbVPYNScp7eiRi7U
Q0XARkJmRKC4fFgN+Fi1HH1dExCqni12rCXFlKudgkG/iaQ6QRj/aMd68eOYHJzG0dUN/agFNLxq
LgQ1bxtJidu4V/ivdFVfuYA7HZFSRuEXeCeNI36YPXxFBH391Q8W+YwXEA/arlxVcFZVzrxTfved
MthdiyZB+RsnbwE9v6CvNgFr0IZRGX293w1FP30KxKJyNL5bGLqnomxPrFywCpxVRmUHCHOp1EAJ
9KhEPAEzsWhBW82Gc3SG6JU0leAU21fBYU/e82KBg4s6mky0J32RqRTe2qomeQrco0Z36hCMBRaw
vTcnBxT5Z31m+sk5j7lxrjcZtpONIlcQ0x50lJkSHQfUjENmBC5wYF9U/394+792+n+Et4NpBXT/
f2G3U1mnA1zl/4Pdznf8B93+v9g6r+XGlSWLfhFuAAX/StBTJOUo0y8VkrobruA9vn4WeOaOi3lB
yLVaooCqrMy919Zs91+W7ek+wwFbmBDJ4d0NfxZ2u+b4/wK2urDHfNhyrm6CS/s3vJ1PuYAjdWGY
KLsgNvK5f7PbhfiXD4pOB2zu8TyZ0Nb//dM9/kNj+we7//+z2x3f+988cseCHGObBp/gx/RdT/wf
LiQ/QwS5ztM3HpgZXwkM6bAxttJF7yvbEc62Z4XRtYrjCTG2tb5/yf1y//j9LeVXjwNBEjjz+ffu
cvnny8ZCC6g84n++8f0fEOZaXpat2O/SU0vNfutK032O1YB13Shv9ws9v1YvCWpC/QKa9KtW9URz
N1HPLg342pOwKbXqUFu+CPAkF+uIXqEZGtB8nfrZzghrs/OU6EalcSjlvBp9aHlM4IHmuX+I2aGK
9b0LsEFjM8EkgUY6PHQJxwGTGXNiTr8GrSVZKE7DA7G42qFLZkXEnX6lJGkfCn/Y9NhBqFASWhFz
fiCVqeN1m/jvbbmGfTL4kOI0itBHMoECgoPNZ4E0baJUAfhVIU3FmM6qW9EDJYA99dpw04cY8cl7
TElWGtFIjVO8nGfybc0MaQVX02cadobJKM9FkRtnVx4TWvrBcrBZ94Qy7svxJY61mfGHDzqTArCw
OrJwZm9tMTgnHp00CCw0ZwF2bZUMsf5L0W4btVVbcXKmjbLAOlAEeRHhoA5p0YEF+H9rCucRwwdp
2MAw3XrczqmJRfHu/UTdv+pdO9zx5xg0rNJ2b7qbaZrhpCj34heDOmXu9O50gsXQL8lAadSmSwne
iiVa2pp4oQC/5k1fJpBdzg+XDr/SaVG0IUspqjlaQ0TaWaFtEM1b35oRBkGC54e8TP0h5zS0be0f
DGR7EgpXOTYVbtvpfciMJy3SoQfTaW9xuzuCxsnslefRYMefcI8PpA2uJs55WpfuJvYtskvOwit2
mJwskbochEKKeRsRIQcdL2UyQdSfOTsEb8/FwYVjF2XRe6u0bTz5G9n3f2rg0YEawrPfRScOgT8U
CBb80Pavueg+omhrFmhxJyRqhFV52nzRgFLEMXVc8pGZ+Y9lo43CevJRiTOpjn/SFAFfPdgP7KKk
2DX0NgZ+HyipTnMxcCKiHsQ3UlI2xpW2kS61nJt/cPtxjutj1EwuiQaJlfLRFBcDmFGUXdO2d+eS
WDhXBU69BMEm9peYhHqYKl9/qtrqj0a0y7FNv72x8baOWRdBmNnmvoQuhOaSrHjbePRLjQmb0bt7
YpysdZVVb1PXeUcIzSHzp243aaesgS4js/zZS7nXW2F+5jPyRjN8tT2Pk3UyKrr6YHK0ND3fL1FI
EZzHxbtXcXp2aYlP9LNg6Vnmxkk5rNblFzHf43HRyALBrHdNnV3ylpa5o9fumwsnO6td54920Jl0
M6EAWgNP8cGUFB3Yd9zNKPlfzSw79m2XrCyzO0LbRMrtBsqgnTpKxREcCRqL+u+BR4U7HZu+pTFu
TtIHKIhfoYk/b2heBsZvK8f1f9dODrypBKhsMadbN4SmSds4+QlWYnMa+dX7GmZLdPNEfNZ64O00
P5lOROPeieVDltC381zGrEQUECM0XIpwuEhTMUyMf2gOfLF8b3zSKzdeyXNZmT2HRiaqMvc446v5
qSvtJzy2QV5NFoKvGICjrUPL4egVYMJ9cyXZr/ipBpZxMtSIUpaHWvM+0JQxVPa17bCAT4qqgf6m
vBxpPb3dtFtnQi5tCCenWbjErqXjsZNes9M5BhZpbWyyeb5EjtUdcQv1x/tbssQDjyqWkUT/Ermt
XM+LAqAeJCf5d8+Y6DNZ83PU9GJtYKnIl38Zcl47Sp9LOjkPbJ5inULZJ2TW3ofc1pkpW3xWXECZ
HmZlDrvYFNWxXKeOYjjTDTqQqhE7IiTcHQO93nwZqfrOVWs+z4rzKtl9Qe1XyXpA60bUEBkIjkeu
t4+YVFq30DOOlYlxRpH4uK5T44RlPjyMPt1uu4i/G+IqtkhuMFLV7yP6wC0DK0J9l8GWOSYIOPkz
5+hsAhgrVjvtUleGq9Ggx0kMQA0dChjOB1NxlOLmswlHfFWncIExNd+MVLt2iAVPKbb51kdKYqCh
AITePyvkj3BYGDWEJX4e/FqQEMLX/Jy7GvhODDy7cZS/XLpr3Ik144x0ebEaTgSTdYG48liXsJht
nBFbWVSPUDwRVJetu1O8mptC1Z+eDsO5hMiNBGGPSue3L9tvmqQ7GVfmqYJIhpC5X809KdG1Xb3E
0rmKCduy5ROa5MeP5qCT+dnl8Y68o5wFr8kCc75niX64Yn6HsLB0pPUTM1tyxdXHGMJ3nhBsdPrw
GFX5LhG2szU06mT2p0rPP0QIOGaMjxX8uRXupItj4XkA8WSUlbeaXdbT5Rv5VrIWTsIccxAGaH0G
cDinr2XTQfFU1kdf0K1DDnZj5PIrg5XWZD3dfwh7+XNdhfZ6wiSVJKCMa0iwK/84ahHqGT/MVwZN
NKJFxrObpm9aPYOjQqc1KeNCntAe1viTE+4GIgo3Fo2koPWJj8mMNVNYTqb5r94aFdlL7DHQGU5K
w0sHRXCbE4GhIU7v8P8GQkjCPM8pCkAGl+3Sh+jW4Ew3M+5vnIk2ADN+/aEhEtcg7cPRw2vXv8Qu
vbmhuaXC+5vZv1T6MEwlB3ySYB3gI0vrdUWPkRG4nqUID8dLBXcOvIb+e476LwdF4GKT+NMlhEHy
RG/GHhFGK7pXr+4TmnqmSec93C4is7imdY38rqydd7d1kTlWQSeTqxTToSsBYiHYGSEbNfMqtNDI
C1RKw+gxjGrV3yk8zT2HqyEhcFAZNCfDimgwdpJLbfgXTq3oYRAxNN5foiO+cTbTTUUxAgf9w+pH
mIbKjncpeai2ad9SIBdG/stSTrrqaJfvhZFtiwZgakmFWlt6RlED9lrI5LPPLTr3FtLoqaRxmmvc
M/l0iRSwfZvxRrcoURv9gVkIWDeLW803tonFhs8asrZSNv2hdW8W+pdAE1QEpS73Bud/EyeFZ8aY
rjAD9MYGDLa9ZnSAJ5uXtnMETXyJ1jdBETI684km+gVYVHmSaKqA8cvVyerkV5sQ4c2Ymdu6SK+F
d2oWiopvaU8FWiG8q1G6coVnB1mNsI0pZvIqRAFa0Yd2ETbThoY6VC4dGYHQvG1C/uYwWd/4AT6n
xrxY7E2+rZ8dNT6BU/OCSiZHDtda0o9soN1equhGlNS08qH/MYy66qbGCs7e0TYIyTuEYjh0qvXy
42djRW5p2323Y77LEQ+1vvlL9+MHTigaOjl7V6f6orP943rUhen0aZhWQGjZU+euUTkSXOTH73oV
A85U9AKG8mkWU31MahSfW7rnlzqkUquwz9oT4uRCUydSPh5MEq17R/tq0tNoPBrMoCd6JnYDz9E3
6V7WHeNqx14JZUGyIIUiS9jF1XvPSmhH1akwdUZ//YKzX3MoP4dzmOzNObxCq/871pJdlHhNA23h
BJ4OqYg8sB/v6q460Kw9WvhTS+/JmojqMXzDXRcxRbLW/alxUHXzoi0Q7bHokxfk9VsR0+UqTrFO
codLviAqX4f4zSJbpRgLmTyqaUPcEqA5lK/0xJj8uJ1/AF54Kzs68/wbeCzTZwe5D+dft2PYvylj
74ki7YRVKTcpLb10MLZmDqmy84+N7HfaZL5Im8KltDkzZRoGtPqls0kJUnqy6Z0i2RdW+0OM0kMK
q3eVWr3cVlgIhEHdYAtk48J80vMevoF6l/7orewpeWUVec7HrN90i0m1XeRYpBwVewe5ZkzVEBBc
YKOjcHEE5DAU+4hGlDthobUIi4swJTcAUGO9IOcqHqtXFc/xti7z7FIsGi2Lf7lhX4B4TQbnm6Wr
aSvI7I2t8W2aQrXy5JLmYtOioshr0NHGP6hihg2tQRPE0mEe6xL9r4P0z3WeEPQv7d2WePYIx+HN
wqS6jtpy4ilH31hm3V9nQubuGrqiClgEZVi/1dr3FI3lUb5VsfA2BPM8OyamkSIjDcygYauZGtq1
BdWZkuQ6LlbQfrmksaURKpUTU95DJgDH4aydMCJxkVEgyt+bjaGJxFC5qfpipJGUvA5FihGvEVfq
PIofhaBo1qZdbYz7eKJzJF1kdqqtIcEplzgu8iXdxYl5v+iLMbNPpy9zHiRgxE/T4aWGvImWfnFN
Lpeqy8h0HAAZ6fMfsLnfs1aPAb6MguWr340dGJKYV9gHTkjS0Ctnqu2SsiKIRsxK/TrbKj80FY76
2WL9iauQnBLMqlnpBC6i8qBP9V8u2wgMMeOBGHHqwaj6zSNab3W/vJhtdpuwv8X2tKUf/sId5NMK
i8yLraEfsARrdqzcP2ND9AaFqxtk+gRwuinewhFRK+MzWr2xV670hOpMl/CCuKMuvRvvgHtORAKn
jxqJYmc83S+djuilbRHFxaMDGTljHNkDKXaBD1B4kHAMLs3uWBgrnaBm/DPq8VcGKojtoH3A3Aqq
BRoKfdI63eRtsU0rCESWROxV4FakL64CthNME0pDR5RV+SPTPmyNoZbsnYxAWx0EEifWQyqbzRQr
LajoQqPsToZg1MW4m7NfeQ02rk19ny4p0KQaYf+5KJuDDDEFGomCN1W6eJTa2KJv4ARh2qZgUa4J
58W1VX73UbWDocwwK6zMR+zi4tEDE7YRis7wlPuLPZT/dtLPHRRIk1VpnfU8WBgFIaiG4M/Ifvgq
oH6VS9KWn+jiiQF8v505GQaFjSE9JqKc7JwW4UwLH6WzDzAfgCu46M0Vto6e1ugmdSes8ZR+BHGk
kELj/olfA545AVaH3IkHnFNtj7v+VTI+PfX2+GVn+rWVzgvbt7XDsPKhNE3b5kZ8G9QwPJmcWSd9
DukDzeNRuO7fhgUxyJxC2wHiq5sQQlTHsDcqP/AUl3sgFc4qoQ4DH9UiTBLlmmKz546uuyer/q0b
cjwY2LNMIMqg4qtd4SCVl5q/94qpPyfGZSDveZNJQtpn6T0zkDcQcrIIGB5UK4pMYpyrKlzPpGnX
2SEWGSS6jvNT4pwH3Ka84IuAq2E3nqNLFcawKCMmVQMx9kdJb2bMfIaxqGMoG5FpcPgKfI9FFEoN
NARjoruWJMaPW9Mvrt1pOro5px+brOnVVPUfUZegALb6dce4ce254UdF1ug2dJO3YdJefdNvtoM1
hXtcWOgPcTnfL0mPyNogGrdMx28H/CjoDm2nLALmBVBYEgEAN/fEn7yDp2LTr3ctR+uPkKR3UkJI
L/VoxMjchbedWhrgcvZEJnKFl38XOjF9DbK7p7R0eFwB0AWqoo4idfDq+pN7YHqKRvq5Cp8c0XnP
bjS82c6EEIWtUOZJcSqhJD1OI8/L4GbirYtNiopxn+lFssGxQapzO3/ny/dsiWRbIVICEiYc0t30
s5rhB40xj0KnlcY3zaE81cIfxchzjcTUDZoGhtjsDOGaoPpxj5vgu/NT46GfXYtjZiO2Nng6xGEw
mtjwn9N2dHduVISbqIVTbjSJ3OkpRVd1UTponKR3Hhl/u49t7TiPGGb3Kt4MtWme88oOnzPdcUlg
yrdtRqcwYGOxMLZM1MM27SItjZ49vQ2fawd/Q1+F52J0y13Xe91rWlOlZZr3OBjZ1aFjsMJa8RmR
2oDc4wvAyrgTZfE9T6kiSy9DLNV3tEY87K+LMabcwkpwOe2jYJ9bRl3E1vf9ec7s/lySGo8EbvDW
IeLYTWtINDRZMpy1mcgXCAgRyKkS3HFnIs1IKtls5xoYgQwTA4OWAVSV1SSoLWVspPTNYMrc6OwR
E7UOBbx2bAFr6BE5qMf5ueBPspe11pxJ2frPS5dinsYMBU5DfZtDb+38qmzP90vEkkmlgwNcVE89
Sbb7qPTbc7JcIscR46oq8u6c9d7LGWTQTJwi75r52J15Vrvz/d37JQvVow7Iou4jIjdybPT3L/jn
LUi8mTeEl2HChEVuCsnBstinI6D8QsTzNa2s+RqPGY2xKoRcOrQg09CMX8YS6X2iX0GfooE3+fnu
706y1a/Z8o/M3gTQgZTDEt5jlI6zQ2ugJgOCIEZYc3RYCsFKExKRZvZeD9NBPsdDpSWbMR3F1kiJ
39EKnPtWFpprl8zha951xpX2yDrG+3RIeG5OHnHapzwH05/izoY9moJ9Nxy7XN3fbAww8PFUDDSg
kNFXjdue4pKENgTQJmDGw/0jmjIlYgSrCNi98bLkUwu+gbf+++K7nC21BlSGgeXnpCbu9DEvd6U1
kWGQR3m5qvxGQ0mXovcDfs48K3RwiGVUO6ZVKVpbmZo5TsbUTyP5YwpBKoHCYUm+JO/eL2nUTivL
8Md9NYErg/232NYgLDW6gMn2lIzj9DyEJQPoWb/NHfCYxOd07VxkgvA2rlL/tat2deTMN6Kak1cz
/1IBEDV8WW4+bcsxGfHgVOz+KnzuKfVukRO9WEWuXZwuUrch4we3OakfjZY0pwpOjTe52gprG0mg
9mxvfZkoJKV+fXZt6EmojqyAqL1fbquiT6GX58a6thZ9MlpfiILrqN7NEQJ8Zbp9MHfWdJorXqyy
QghKJQdoqJTguQz1YSEO3nexRPHnzL+01tKfrbHRn5lB2uajCLtdDfbsEocyeuvgHcdRbMLJt45w
nP03C5tVNNbvlR+KS73gf1LfXaz2yUWbPtBpmwdfq3neEVn6YERfGNqbL4uSsVlITQbB8FmO2tly
jkKh4PajHkionj63JYppwjeRFM0u549ylTpNhpUyPHQRrrHSJjOgEc4RXZe9iuxpPxdMewFubBJY
toGXlXsNr+62NXnYhtDdoMUEYFqHtMQZ6RYxpRFwR1JCaXmtl+fQzqi3B2M+aS63kK9LbCfOqK8q
9Vp5y7SyP7uL9AFvLJHgdbcf4UEv6+aqmlwWJKTmx6qNAs/p3hJbZ2Kcz5xea+dvFVk3pIjEWk8s
kraJVglQKKZMjvFG0p893rb95ClnCkvo+V8ef2MbaBZT3XQCre8z0Zp7stfiMP4a7Hqfuu6EWRd2
F/EFLiRAqsi8R88MNkJ31iKafws4dSvdxCQvpCC2r39KbUQdFtmgei8LkPaQSZTym40lc3Tao3yZ
6xjzgVW/A8i6pByKI/gcbpd0u7npH6fE1VfTpP1aEAWbdPGP2S1GQkJrHJ+nRcZy5RRlAVkk6Ql+
USnwdcJ3irAXO1UiZOj7yto0qeg2bmr+AN5+i/sKa2SEwTNpmx3g27XflM56KrT8Iazmd1Hbp9oT
00uJhDzVUbfLCpeM1S4CkpSDWlboRLBo3pvFCKi06oVdqD12Wfs6EFqwY3ANVHTQddrGMbrtSD/o
zQxIla+uawKI69ad2AcAHVP7r5x8prmY5em1o4zj6AP7WOXFr7k5udxpTCV/hJkj3dfMR0VK8wNY
6G4ba2LrVaO9yaP00jccTzsvVtemkmdE99QeeVOdlN5Eb1OLowZuF3ukj3LjPkn0Bly5RiWdY+nJ
4gRnDUJDoZlBiloARQXjxbDCaST8ZMAWWZY3s+7jLQ53F6sM3Sb82jdsL+Ouy9F/mIAxb8LKioMI
Kefun7VE9FxWJqk0MP9XqhL5zS+G+syk9O/9PRhdFsmKLvEffrTOcTfsDQm+1iS9fYevfUsyxXQr
ozp6ydl67+/hdaz2vpObLCUAIe1ivEFVCG8UaPd3Oomix2OJ35T2n3CUEJ3mLICYRe5UYqFKRVPg
/KqJvDlWBWQKwqcv9jqrpL3ScjQnZFG9RXQm1tlklIFb27eiHbO1PxOaUDkJkS4sNEwptMCZRLZv
loSbyHVQZiKLqqMeU6E45rNxINfRX4+MKJl8UcfMDBsxANPjyChLRic+g0koYeYGbpk/cZtEJ4VW
nLlfyLzRn6AYel2yKLQQSS/vMmEtt21Fw8lpUqKOVMn4bPnE/bOjbc2HJOa4fn/XJyjE5sm/kNQM
2lLCjY0GAACzr5JHWT1ypiewQzrh2nCQ01chhCnIGP1jq4ZPvIb1cXCm7rGG0PAojHQjDFokDETQ
si8fNwpSoovEN4+4mOAmiJeF+xXZSyQGeK+NaT1EBmzemEiLbd6PeytibNclikaVzF8TNLF0YIs0
6KL6o5vbnQ0jfd2PLXuyEU0PvvwlMqLjLOiDnc/SiYBWo6k/BnHRE6Rz0Xw2UlcdtdZ9iBVt30ag
t0nNlyRjhqxH2WYsZxkYmnjt1MAIx7ZP2lcpu2dkq0Hj4c9PwTqvacpziKy6lDMxvVeifIwHjv8B
wneq5l+0JPzr/YKtH+Z2aKClxQ3kwR84tBPtUObTyRU56NrihC3LBNNa7GfXWlVP0NHoHXn0MvpW
P0uzRJym2zmsGselv4K/PYoeqoYJgwTOeiiykt5oO76EuHlubXo1GvHUtPlem+hHUkJT7Nbpmw00
mv8jf/DkkhKWiSM+PxyvLO4BAaoVh735QW8aAWJAumeDBQB3LWp28htPIJcelOGN2xbyN2rXmVN6
gs5ug2yBdBAQ9RjES147VPZj+krx0glowbC0SgyBc4hocTjP5p4h9tYz5BsP/VeY8oGhZfJZexkt
XlEHGi3IAnfAlI4H2oU3JAlwwBNkbSr9bXQUZdrLkHTPtqNfPCm4b8dtx43FcYnuyFDu2rrbUQsm
i2W51rJNX2c46kw/3CXFQz0AGbGT5pXj9SWu6Oy4xpsztPG2dcY3PJFfjZHYO74plshmGFeZDw1V
iwZe5/KK+cP9yRrviU1yoA7zwnUYMtwfeTxbxahbg0yqZbqG69TEYOZdaDIr5njVDwoT6yMpTMTU
iDr3XSKioOsYjQ7E2MSN9eyJ/hM9I1N+vlvQODpmo/DDjBr0vj0RRG2a8ZenfVpOnbuSWmwCVaaX
kJIU03XEUfWz/pPNzU8N2hDr+AIvhY4Bas9Cfw0BOMv1dQ+2eROJEHNG/60Da8KPOE+IUFCN1wNZ
ewiZjdp8Bmr4oXVJsp4TElH0bosQ4lMVmCCwVzHsNpyr1RYaGnv1exLMmgafH2BE5tzW4sNXZhT0
g4HBGfUcExjxQ3GdrsLsC4sbQ8AhufaxxZQZ+nqEtATYd+B6zadXs2bJT6c0JEAEZw87Dk8qa5qP
aM2yaIDidqMZK6h9CYSinb3YtO1DJIlnMElNc3tWQlRibMYLo/+RFhFA0Vg+TZHdrgQWUzFfbY1E
JaKN4LUNv2eDh1EKdGtwFVeUjQmgGvedTtQ+jQ59TV+v18fxnCxOvDS9aqb3mhfNdsTke1Bp9LcM
LUIYkx+iEdEKorzW2GOVXQTRQJpPxFKyEhxcjPe5XWhMqv1pw+wpltVLbtpAldr4APYTG26WhtsE
yi+Pt1bAvFlohpb35E9Wxl+Sw7oJRGzdCMwIlmZ+pKMlV7X+o9PjXaOLeqkn5kMRg6bW25R19l5k
1Tscwo+WW0ryzQpcVIAckdt746eRMhLwaIL1veWxU6EeKt6jXnuKJJrzH9PyFdmz9KqkmuEEk+9n
1NqDiOTVLXRCEIv6g1Q/Z800Sp/Qzyw/wFx6b5xAMwcnWVj6PWVm86Kr4kJcPNAJgeBHcpymA+zk
bdDa8XNHFU27zd5FfvbsF1BGaA09gsM19m6rbceKOa2X3pxe1NxK8crvYRyZ7aWK1BOPITZy5Mt2
CkCBmnKt6pGZUBofwlK7JDQgjn6/a02XAJwZ37hqdzLNaBpQdigzO7ucu/N4kThFn36DLdGrYvJ7
2nQjQ/9rbF9EnkeAMCJvbbJZQziqkbJSjUKPSQg/33gGYwizuVUZq7oK6wiHv4M+hPxl0dm/9W54
xGVDlPJKvHkI3DhBghWyfMlar7i3G8HJJ+RlDs9Wzk3bNPYEOMHBeV/vsyj8Yo4vgthA+kFJOiR/
Fg0NQBltW+coi3Va6L5U2zJ3N6XJybb6iDO5dxrvs6jfIgbnG3/2gWCmQ0EZC8EggyPkjcPDBKYB
1n+zbYfTpECC5dLPUYaIPypah7TbOOGSA91qUwWpb97izjEYeBL7kr/ADEmAVBH2lhbp2tGsHyvE
2siEjmXsCfWBhkK5ik9OFJ9aZv+rqXW0jYcmIjLohhqqQ+yEyh85r7lxq5FSw3KQuOYhdCKvYIoR
IxDX641rVvZqAtq+GagPVzGdeh2W0KlQMNEUdhrbpgOEfsuBMn9mnvql2yxNTje+irRZtx6BDHg4
BnOdO321NnBaAwCkE57ZJ/wiYjPCoscaJNJTxJqwGwvD3sk6OSecl1gNPFac1A1BjXpok6BeawSm
z5HmHRj29FuB56zV7Z76aE/VT0KTk1FhRfNBM5AuW/i/WZs50YcCmlI9OS7wBrrXusE8Tv2VoHkf
imGFALY4OajKdUxGyPFxnxlJtFOFCoZEtUeA62tp2vT+Cx9z5CyPpKkyUULxCA5qNEih7JIrvjvt
mLILHO9v3S/NRPpAJ2KE554xroUeafkqb5g+lsuFshJ/uk3nPGwbYkpJ1TvdP6HT1V2CFbwg0h4S
k5VJ9cscUDBb9zPtZHl/TFc0J21U0WaWJvJb5ylX0NooUMBjdoV51DUtOUqUWWaFAeC/Lt7MaKn2
WYKwmjG0Z1layKNq/w/k8k4knRdaqucRbt9YPshYFDLWcrlTXO9vaY2ZHXwPxqyZonfHzlvWPs3d
ZWL03xjRxE6Lo7Syia1QfCcVLnjmHTbDrPRb6Pre0M0pCD1r02GJOoHNjU73t4ZmzvaScdGIlegk
wiJGLWxpO62cDlJrQniTj3M9lPDhGPT0pdjSI/7Ay4+7xAqJiVvlQ6Rtqyp9J9mEMFFFtzG5f3og
7OVkm8o8zZaHk71zHhKjMv7HpXBmDQDzgtDChcWitPXLdjz9czG0f7+1fCyuHxz+SEfOwXTV7l/h
sbKdIEtBTSi8l/uH0sL2jlF/un8KDcz//A73j+kV3U6/bQ3KR6Rl0pnHa1dTAeFdkERfU9DB2G05
7LXMvRbnd5GRmI3dCKlGRShtojfmt9lATDQIoekY/dJZY1eH4vnXaJoPYGTaxzjALAcB7DyXXoEs
rHSm81B1K72sybFywRXjWzGQXA72hg1De+4ppoMy19QnI583a76TkUrroWOGqJWY5UwwFiWgzPvI
9H65T1AZyUdHhv6pR93f12W7z2QKORGB4hkVwrxEzuXt2UPhfu5qzEyiaTE88NmkdjiPKOcwjc1E
U3j5CgmxEwdlEzHdGgS2zeqX5nR47EfOR1F+7l2IJR5ZPvwioLy6GaiyqD88gWwAeApyCWboZ+Db
DfZMSZnveGgSMiKm0vIbkIzHUd5exMCx4JdNHkcpizUEqW3TmFgQPePmeqTkJSggtFRXYC0RJpQO
xYoWM6YQQ+UfkMO/VdVpQLBTIJ+JI+eUWJhQnJrNgrG2xtRuHWomYUztYS6MmW79uHHjxt4YjYE3
0X2kH2RSOoQS4jCaDY4CZXiRRrwvHfNv2PUUkp2hBUkVfnm0R22pPZkJJgc1UeExPzqkyj8LDqYJ
KYrY+XMQqvb4IcAN2eCbT3QRdx3dSLTZ4d6L2mBA28L2tcRtJB3Km5J+hwXlNKEPLJW78v1qySWd
N7qYf1oHnr7VCIyZXXumppoCK6TJXkczFDdntrZ9ycqciYa2Mg5dw4TKOjIrGK2/s+wPiGxuSZdB
1fIlt6ubPLfpfNUz4+T0mzpBTViYPuMY6T+wxzxrkJtqeaNj850iiyzb/FdedHSEIjNdJ0axrNTi
r1UY2ymBf+8aYNMBRAaqeYrC4dBWkDScDk1zPV4zA/xpogH1yUUADIAcuihgqvE7xw5uLJpq2Sr4
RqN+9dxuQ/Itp9+ewt0qQX7qWfLbiiC+NnXVv7jVqxTZldyzIx66AVhiQ3+IeazBdkjv8nP5BfgJ
bCgDvFZpKK5kJazgh+97wg8XGt6RePDV7KXwHEzIayG/uZW+Zr5+bfThuc7ZfXtXMYsytYNCxgYD
snovxpnkYZZsWNMkKNrglEKM3FSuJdQd3GAFfbOWypwx/SkarY2r5uuUxZ+o1kw3fJijGF+4P/8h
o5EQ6Ewh04QUHNQFbO3ZbfcxvbNK2Cb5VMyjGsh0fgJtsfceLUZ6rMkgPEV1tcri4jTuOs2jCRMH
I+MC5ho/HLEOzmXsLlZtwGgNxbfm1a/saWcEzT7U7irvDpTeEPN0yFlV8qfs5ltNjbKOy+GSQBx1
ANgGFd5QKmiix+snFdPhU1EFKKYiHDvz9lXJdNJpgt6uDhYW3G1lhK+h9dOAmgkMt0bqJv+U9WLu
bMeVb03PtDPJmQKsw3q2jXoMd5yuFUeMrrtaRnVt8hZ+/EzjSPfOdcGRbsCX6uacdT1qWYZOMCuM
jHNsl13MCPkH5WfF4ccJJwQ7UDFFb9zmqD2UIHkWot8loilntehJswrFZdOSbdMbgQ75hI7iI8e6
tSS4bzWMYDy7z9im+tM89Th3xibyexft+sDBEn9VGV/6WQ2AnGk90Jbi9DwcwzDWfkfzT2pkn4pG
LYIm9xMK/G+PseIYI1Mh3OGg0y8LE/7SIYFD2/IdEu+2t5Bndj0jgDCJ/5b6GSsH446ZmAp0owld
pBTlv5g/pqjYADC+pUZ0NVP00KaBkF4QHINeT220CQpvTBMMGPlrabeLuhL7FatBAM5i3Hq566P8
ComXIpcm/g+Szms7VmOLol/EGFBQFLx2TmqplaUXhqQjkWORv/5OfB9tH9tSN1TtsNZcREdu7MUf
hw3ruetYxFKDs3opv+JSO9v44IxxuEm78LktRoZAOoiYfiN31AFrQMt0vqpRfmNpfaYShVcy6e9W
ig9LxvdlDYytzg42keirMDn3YU9wpntJyX8qMpYuePf7VTlZn3HebFTbv5LR88GuFMxGy7gXk33C
dY7EnJmPHh6HKrlvw2pYyX8cOBpGJmNyjBdvjUYmmxhnPh2xIlAX3rRfbNo6YfPk8KZ05WtEcwJZ
ysLszRoIm9iRZdxnM3kCH1h+ajRribdBMNzLXZIHqI3/TQFcUOWWe1cWV5r6hiMQhUrOBG0anxja
bDoTh0RUfSMqh2HpuG+u5V3MoD2OXkFD7XF157CyRHcLRydBiBdg2k0/Aus3LYBP5PMEd9slc0Pb
FBGLVk0dmVLSnxbuRLvpUWuy/K8ZQnfGIYcl5lURzXAiH4QL84VwmjuVFGiTUoQEmEEePSX/sFOA
mRxGgi3iuML1bbLeGjX6le4RIeqvHoW16+D4tu70COChXEX98NVrKZilQoOioaWsajk9Ey5gixEu
U3HnriqeIG2EKynfTbszDzpTN2Xoh7rMYbXlFNoLPyV1yk/DhEoJWY3hgp1LVEHxS8PcjjsZ0tEV
8cdFlglBBxVHsbVI1zZhMsr7PmcGykZ1CgSid986yziakaziug46p10mVyTNL+nmBZcw1x84mL7q
cLdNnFthHx1qN0CdA28r69/KCUfeONZvk6IAtyjO6DoLk/Kd+GuiZGkNKxuuJx5eBgcccrtMT8ew
YCQRSPXOkcOfCdajF//gHUd1wtakHornjidhFRP93pnTHzo2KvrSg+TQEjIHAwbNtW+hpA+96MuP
KLiNIiGDskBfHzylQUvhm8QPyE4IKw2FsSFaDgqaHu9Skjsk8p+ABGaz/TOT9m2GuDGVFVEwFSWk
5WvK1ss0dge3mwCj6uItYd8gSDCvXYQeRvUqHPOQE2OzI93tjTQGYJQu23bGHZTSqEzgW3r84g39
rsn0ZEgISkrVCOooAUTV74g4rAyCdoth3MmgAXgbmFfRe/vEU9FzVayAztc4CdJrmJN8w62QRVV5
54h3t56iE/Dme2X2/6QNMGPSLI6FGrjyUMEbjTqODSgWF/D1Zu7owGOLebWhHwcWcwfKpZG3zQaU
ebUDONSJFw4bN/32NTMbWjmg2Al8q3k5ns17M+YlDV2DfEir35kyAyEl9ujPDELIulVFJg71Rdjs
BCdrmnF+GHjSV2lfekem92yUwYAJUX0WXn40lROv/VCmkImB45TIQnnmOjtgg7gPzca8EHezhw9y
yyc5oOpOGEEZ7radquDcpb8dGY7nyole5spsD/BETJR2xp+r7qepRqoyN3jHUr2DWlGhAaRIHOyI
Hj5mpafrXbtg2NGNY/vEWZYA11HN1gNcSMfhLnHYJMlMA9dLa/YELSrYx7L6hhfqbpsemSlcTsDy
dPnRSHIgAnNnnY9us5+qT5aAZ5mxJTVskHcJmv8po5xSA8jgCZYj+Azz0XDNnRWm94DmEJX2NhnB
drMJe0muZ/IzL58FUAtnPUX9wX/TNYGTsmvXBiPBYmblKIY3AX93xfbvon04DS7GgnVnNA9T2W2j
kM89kdU/m/HdmvHxo4zESUNsWk1sblaYStJdzIqp1yAFRzgfdeQ99YJJtcz+yJcHPXEyDB/uZZd+
0GW9pVjavdL7RlF+byYJe1h3lOzY8+d6dv6mihBu3xjv9ZJIYub60sRgZIumBqtaq401RwNio/C+
l9XRQkZ85HKdwHlW6g5yCVNqQmuDxmJ+7xeAhvQ/0TDAHlrCoIJhfmqwdrlz6tHJUc6TWIWsr+ea
7i9dd9faLWLphBi1RjiEC9XVTimFe3CmVFmGUd7ME5C3uzzo/lRk8KRGHAsKwkpvmf1G4B0uCyU2
rcuzgcBipRAxtqrOV4ZDmkW9+ISbFCvkFD1xcRP5gF1cl899OCG2JWYhtNUTmWMACIrqq/KqR9Yr
SM+r4cbcGVm/L9+lgp4MTpTtf9gCKDXJi4Kzch6Yc8ZZUK8Ngkk5F4NoiwefkpaZy7pu3ANMx5B2
iG+kGgbmlm3FaDGHFIXTF3VZToiYLjhtxLR3cuwPCPs3CZEjr1Y5fCVN6jCYB6iF3iGgpbOeLAo1
DDWfE9DwlYA1i91gS/zOlcnYhG8NxiuLu09KGJoCwQ1QpojWu7y6VL66+GF9bfoSYVyQfRYVcks9
WpdSHWcRkl2J79sETr+Civ7SB655hvP8YGVkaKj8Ti5jUnw9YM1iGyA5Li6X28SoO7AUkYyJKDXe
ooGKsXFrcaxkt4vM4Yy6N7uiP1zHU7+MAyELQsGZ8dvN1TrtPLUXtIEM2P6VBoBd0cwHQqMfyq5G
Bkk0JWlaLKV60CyE0mqAXIYZnVzibkfEmdj+5UuBYaQaNoMb/rZeVwMY8cJd2fDw1/595ZS3zDFL
ImuzZ7OJyc7CLrfKealoUE2x1qT5CQtJmejaI1jNYYPv/74nB9QOp2I3dABmMA3cFbxr+JD4XwaJ
udMWfcks51Mc2uG3Yj8AWb9eS4g2gA6W6A8bkN2YojPpv8He4SlRTKZLg9xnhDCg38UyTUdhJAO9
TgT3oB/g+q5m85stb73LiGHoJ3NA1G/uUyP6l3CEYmedn0CC+bTciz4aySvX5yQwwhHggocW0z45
z0X+0I++OIFsHDdTREy6GpM9j95dUBh/rXbn/aIrMkZULm3YHTxE5nySPCfJAHPd677JQuNVnOuR
y8xYJSkcTHJ/bOyOALiUwbpR82jZbg0RWsabRnNptzJ6luDHVom9VD9E6AyV/qbRy3cAGsiDJMx5
kaStUKxixgwrtNVknLap+9mywbpEIN3WVP5I6iCvrmcnN0515vwVpvOgmvm7cmIcNFNJujK6OIeJ
1DoMoXto33zGFghKoM66pykeXntVAzDgmuSkyHweFMT7eOX4F2G1kq6x1QNqFznTtBea6cPkn4uB
X9FNxfOIInJVBiJGaNT+8wjb3fQmP5NvdY+4CvBHq/A1CCCCZaPzkRWRs3alN2wK09s1wchxMy0G
v8b8cIcmI+KmvSnXPRhkdIZGCmBpYmgfWeLTdtMPj6EYeoEdILWfjGC2Fc35fpKCVBXA/YNId+DI
vlIz2hbsPBx8S0idJpLEcL+QnyLcnePTb5hEYRApCEYARw+mF0L4dlXYHGI8Mxil4IrJxD93mWvv
fKjz9ti+pFEQ/qAHOhIQ+6ccaIMJAEaUBOz9wnTao5d2cIXp7yrTfE8DYBOJJeYMXwxDVQGhvvUN
yh9ETzjgwLJ1OXs0223FxkkmAgLaFCMsgKN0fG5UYp+zCgpSL7OD1wXA+YDVYIvhQvfH0jkHrfsc
DwiyMqO91VFIKzuXTOABZq+HLT/vEc9Gc0u8aD0Pg7q2xMytUmfOd3Gh2NVEdFU9ZP4tg9p0O+K7
Z55inE2BGL81/HIv62/BwD21Uxdpq7eJ84G7F/iJ2xjQBUuklEXr/dWSbEbSgj9m9UELh/M4RLuZ
LsmiBWtOo14SaDBxbAoHFQgGh3eGsXgIfdb+lFq7jinJ1nMpQQcFI8tTjrGG4UnfJ8MMCeJdnDvx
Jm/0wQ6sm42aDBYGmKcw/o6XOO8mZsZos1BrM7Eyax5uG08RKoEpBpdcnzIQACu2n2ti3/QJcaai
nuO/OCAuEj6wpqim9SOYFVMpF9CGZ2U1m7GmT4bt1Bb2JuVReY1TKjN4aIs0lcVTKLID06bDaJNa
FRRiWLPuO7ghakrp0D+1WYZ01o52HXNVxCE/mWrbDfhDcGAzOpJc4FKyiU9eJY0o9iLBgzkz5u6G
+V208lGYGVu4IrsGTr1PGNWtsz5MNhhS9TECMg+vh+a5xClndyOUSWkeHMOh8HTZlEeuMZ50MhER
jXPLC+vD3HniEBSR3PCpMnU1Gn8zOHDuPb+c2HNk35OM0rOD1hnFIhUBuaTkfhIm348lCLDEOzXV
frJI+XXYW4bArdFGMTUMpHt0prpZmY3EVFVxOhbt/BzOAaDInhY6VeV7PuDa10lxX6JQb/AQHwid
QYObqgf65mI9gLRqpLrJOiWZjXV9PCIxHIv31mBYPqR01OwdAWomhAEk5MwliXb35mic5l6lO/AA
a7MVGG/c+FL4SLq6jh2nGds7Z4bEYvAYrNWMoWUagwWkFPzUyfTq9ktSSch3WMiV6wAYjsLplplW
t00rsjZdI4iObga/3QuG7aw8OMlp/4EvfpcTpmnJYV/3j01WEX+gWTIG1HhUYHHB8jaX+Irtb37E
D7um4nHwIZn9DWXDp9eHH2BYzE3uHuhybYNJbd10f0FJ48fxh9AodoBBptssNNynoEnbZ1NSHvmQ
m/eu4Z29orqLS+FsOvi6zRwwQy56iE1AE/ajDD6ayuT7sMJPa+FNjBLSAPFTwLxirshOoWItEopi
LyAqldli37+6Y0cx5yH2A1hsSbInWVviEegdhrCgoduWITd9MM14jRex4kns+0Vk1yQQMLHsNXG5
Q9jOeK1mllqEFp5UH/FCuLJyr12FpIavo4CWQ9gDiRZ58BZx2/NVGOXWrdtHq2bnkC+ecqT43FDP
vo8kE1/TuGUCne1iuXOY2DLNU6+j3RzqkWgAFi6km/XyQOkJGclhGtHCR6hJEtiQ6ZWuq1a+dXaB
xztV+UYVycGSCOv7UMdbL4CHY4b2K4TZ5NIDlw2sgx+YxQUcLnpq4N7EOl+00iiDyc9KHE5t04HX
7vjvvSvCdZViqR0g5VPTtQRKSRslXJ0fdVbuO3Ms70bIjxUVck9m6t5v8nk71EToeFzujIwBQWTx
NyI+ElVYhR2H2n2WTf/m5dl7k2uDG4Pp4+h7zkZhpid/GLqpqE7JMuCLJQh8zCggj6qhuFMFBEH0
2wePpS2gcu+ToCRabxbQW4eDuQAyGFgKpAmyVSb1VEAVGkiTjOuk846Ff+BRaa5MuWF86EOZizPu
uhB5W/3kUrAc2Lc0TERLcWbNgwSWnCF+/4jRRt5GhLgnXxp2W4FFEVUtpMnGZ1wxQ9kLp8NQDO9h
Lv7yMia3KgusrZZevZrMJXnHVD2pHmZ6JF2lZwnRvXWZZUDwZ0BM0tTF76t9FrnFtk8VGMOIopE4
GFgRpd9jpZsIFTamh7wJLhOGimc1iC8QWdR1DtpDKXy5Vz3OtcW3gzu+N+c/Eh2YRWCYY/JT3Szh
ESgPhRvUiMIpHfk/RoTYQlgcu7KYHvyJEreTzWeCnP+CLsbp1f04mECPIYdOAxksJgOuPH1GupM+
spM390JFD2kUg5XIA6Qt5gSvdzmhKQbu7HECkzzJYFdRogem4O1KEOTgOgo6gr3k2CV3kRy+XRtw
h+pK89ibEuEYCuNIUHA5ZY3T3oJsOBmPKXUSs3KeqtGB3ezZ9j+gF/8aH9kpgUcLPAswhR10K+Aw
F197zn6uDfKAdECt6lR3Y55aMNzgpbm0s3SxlE39ePEe8nHOLzW5hYSF9OZeefIrJrnaDEWA7qOW
O4xBBD5WIRT7KBZHjtJAHafW1aATmIWMrduh2g/29JaemheTQZOxtYBc0DTi1c2YUAUsWFdt3X2F
Ji6KuJK7qP0OazzoY6SPrtM8G0WbrUlG/goL46i6PmCiAWtyFM+580tUysnpx5+ss8mzoKCiRmWg
3hjoT1KgiURQNpmH1sdfAn+i4JzP7inKHezB5XcSqBddimMjpuey9m5j/wf1oWGegYCUyPaALhjT
wtXqLE51GWSbidaeR67E3ueDKsO4A/rvvUvKK2jM5Swh/ziphMMWq1FLRMetxao4aKbtiIY/GRTL
ZfOfGPEC3vsPe1Ycqo6yu/en82g5T2HMh+uCUYsGcnnNAG/DkDt8FR/m6IBFnVnT+lAOGKKxVWiM
LbZuKvCK2c+Qg5bTfKaEjrKK96y/cAmywlwfrJToHvPg0cq5mhBKayTdmjLFJ0mjBo4dz+kRZQs7
s4nhUB4m6dUZGWkyEW4d2TCi5hrvHA7mAqjKyv4ONFKnGE4atVD6HdmTvSkzDia+2nosbkEtcCSa
4Ek5ygyuxR6et2ovc9kga45ce8078DNbxnNoF8Vp+aFh7d2CyRiQrEJlqRRNm4wLDFPuaVD2jLJC
3huOxfERtZeh71/4Y/3KCi+101Y7Pvhy6/NkS29nzUrvkkL+ZG628eZk5hKraFkweGdtlW9s2H6k
02bjSpNqAjM0vKL9/dNNeKHcpG/J538p9S1wY2xIfkIypNXWj+ToDjtjFKc0HbjTWiaU0tTMxVKg
RBmpTywtSWDyzJMZVp+LFpNvcA2slPWCOX05JUS2EZgvRhoScQqpPmy/wqDoDWiBc0IF8i7aZU2S
7hM4LQ1VJQKjAc447Ol1atA/IKNEM9iE/8qxD3FnzAlzukfow6yxOF+8vMs3nGz9mqyYjWdlIW8K
K9ybTtRbSku4MnLwrWx10fAcytqKdpQFYOp/lBbn0Su/JwHCc6wcXk0+plx3gADmX4GED20RHMSM
btmjc+JDeWIrBBSBLBjcSZKl/8jvip84itTvwJR35JMdkhGGcjj+xi3iQYveT1LA7qbBRekDPpdU
A/YjYc2Q3dkZgu7XC/JpH8+hRwoyP2+ZzA9osk6WHNdgizBSVIItchyhJbZRsZMnwiogbV0eGEew
8YsY10BBmNW88mT+lYPSk/nn2Ee30mYK3qtQQ7hLvrtMEhs8slIhg7jaD0YIytFud6xB34m3Z+UP
D3TfZk9p76DohpF1KCxCZaaOsJNArRe+JoJb+8OrPIQZ3P+h7f2mQVd+xq76SiSsK78I8nMfzNfG
A+6S1vFBV/Y78Zd3TaZ5zwtQNhmDPlsYzwj4Xnv9CgyzAKID+7OEQHCefTSu/ksyWvIATjKGzd7d
zQQc6TD9nCcBfCWyWFGanyTzLVArTRQ4Zwn1PBGJ7MNzO34D/8AOgQ1MkKfkA+Cx3lbyjFi9RfJj
vpf9uxxxu0AwOjc13Egd7ovBIh0Mhy2hBqC88oJVI9ESxDOpL8D1T/U8fkUivyQNryPJfyvX7sNd
PqTkk6RvwGhO7VS/VwY+mLZHRegMqJGixwQoUN6yOIWc/0A2JaTdYHpI9WCjVQycVZ/HtPhtexB1
OqLXr7YOtyEyDInQvaPC9Iu/AJzrca7Vq6ZE4+zaTzap24pxbhKnP22/rBGo6Lamyj/60cThexEk
99zPlb6y2f+Yq/Y6FnawSUO5mxfxloogMkct7uvaRdHJ5BKbl7OzJmdlp9RWdvVREMjIo8f42WNs
wWj5DZ32Ez/W0dPNQ8y+KutzBGrom2H/6E1fune8Sd8mfAoUrorChV7Saa1TFs0fQc9babuJA6cg
avAYVPgP+xgPyvirm/eZvVXIt7GyvTja6Wp6l272vGh1Z1/eAW6c1m6cfQ9LKKmTP1dIHyw7CQ7S
y7lkbO/icijDQY4OhUow8aI3Y1n2R9BJyMaa1efC94DSfBtmZA3Qq0pgnTvhZf05ypnSo9Xdm0xs
kV84rzoC9aBN/zXujOA+G18qlfMs00uJPF0Wf8R4aW/vODyynPm7Dnsrky199YyA/1RT7GC9G2uH
emLT1/ZrF3SIO1ubwqVGzTfO8YWXkA95SjhqUMSH3YhkkvGGjO6kL+trCkcDaSjYeQuHbOlYzFRj
7a2IpwdZ5dTBngxH+8kNWkJmvPlpjoIvPCrw+/3sLq74J0ZGGQlLFHMXBMlh/DMtAg0qcGHk+tnH
eMh3fjvQ2VdBwnKAMmA0sXs4LrId4GVAdI9ZElzsKVR7K1qim6CuTFjwlnNBc7MStGxk74gLFNPp
mno4IgCv9Jizu7V2SE6B6pAzYV5NChRMK9Ql5cXc5EwzXR9lhu1udSEBvicDWPoQKSvN0fKZMXz1
3/wORvgUOPR2HfEFaNSrxBGnWosnnr4XkXUbNgsVA7LGPPM2wD9SX067JHyQJrPV94SfUDCHGZM7
+2OCW7YW3rFM/eGRLLprYUDxDv8zPbfxn8jnP3fO51PZcIEHQhyk6J9Kzq0gHheBKMXJ1LvuLiMH
qW3Iq+qkB0unL5H7LkGY/Kqj2XpcMcl3b3TObvSnjWG4C9930tuwnB9mZjCbwd+HVH7QZuhkujI7
eUMTb+HieAZAliq4Dh6i6pK5dYhGjBnpwu63jRenVOjN3Irtqti4gChWVYBamqeR68QipJhIYgYF
hEklwj0WbAdCtGI2boGtoxxWIFN9Ly3jU02sr+aabhQ/nrm2gFHylSGeSmoc3Gh87HNkLpg3n6sa
pe6qZyC7qmlDIdA4xxENgfYmQMZdlNNSRYjSxIhHdqrpAl1+QVv0iI87UKiNiMItjNNwVaKi3Rko
Z5dQlm2fkAcdw9i4jwEQebCVyCuL7mGDDJssRFfegEe4Cu176IkddAolCo+ha71NtUxjG0RMpSN+
pgoYX+5d5IReqw4odP6rXLJ7q6M9Ip0xgViCOEmyAdVdO28LtKiHGJEmjgWDfWKqr6KOnrsqMo4J
BtyOlran1Bwta4cYIjqOCQnJBZE4vT2iqGyqd64Fzm1jE5vJNbVs1gKO/1qV3avfQbwu4Qth4L5k
JaymIIlfSLhmQj05B6vcOrW+j0kMXkXI2qNKvDqed2F+kXME3RU2pX7Ym4cuYtdkdClPsx/RdWI8
YyG0E72xTRfhcmxIjlptkveJfsClFckD+93xSWarCvtxTCRoHCEuRtV9dLL/CUIUdrBKCDeMiJNN
JbCO4bVMGKmkkjcTpcNXRDzFrBFvO1217nn8U6K/yJtgN8qj+lpSqGwxZLwaUXoJ8XiSu1u+J4ux
0hInzqqbMNhITcIiZk4XOzfPn3TobXArJD3J002xN+AmrsKR+Fg22YxBop/CmO6tYNKHGetM36tH
SPXZ1mq9c+Hm92k5fGts6F0bMGoQauunmryAivEvDwiJUm578Qju3iAHvje+YHjwytiIfEzHukuJ
F8Lqlw79zarMJ7tsGR/ZFcvLZN67rRsfmCJcI2lGm7IjvYIJtOvmd2Icjqzx+TOxHC++SK+dbk62
ODiy/BtqqEm8TNB4XHHLkKgsrYoFBgYwZTr1e4+p3KqZ22tQNPCA4jfHrI/J0F5N8G+18VuqEcCK
M3t8lYcBjJdA4UjVR7xIa40v7mTc2Q3GTCg6dsVvhJolYk8XaKZzU12vYy/8xb/l7EKnvpUEGiwL
LTenHs/QJVPRwaQZUDXMsE62uWGeix52puP0tzkhr72ybpXvtkv+/Llr/GefBgaEovs8eRS8xIGj
IiV3yirbjyknQE5VS9zUFMQfOcrhtQkAE8W1K16r2qCYHJJjMvss4Odu2oZFscV99kDgFl4wu9Sf
Oi3YXUTjwj2cT1PvXX0GsmgoSnbLacKa1fK+vdirCaWx/FtvamxiIv3QTRswjE/RIy9/VNbmxhK4
gXLRhReT2coKh3ZENIoFhdNw9ZPTjNe+Y5iDsO/QA0o7m5jyn/w4PBXj5LwHXvdijvJpEvGjK0x9
CNsYs+EYVhAj7EPUS++5RgZ1iXO/QzTRnoaq6tBYQU2ajLS4Wq1rPqokfuJPDh+KwJQtkQJinWsJ
2H+qig/P+k5wRL4JPKcnF6f6ZrCWEqygGY+tpj2jlNpneeQ+MuJ86Aa7+KgmA80V+BJCPLLygyZl
4zqBvtZ+/F5HIrqhuEbo7asXwfSKG0VQKCkylQY2QUBb8o94IvGKe6c6q9JP30xGHNPyf7U6yNyC
lLh1VFcXu5H+o2DZxO4Qz7A1MZy04QwxhvwKWZgL3QnKAcldlXvzSzSSgxiZ5bEhJHqHAzN64faJ
D+ZUVJv//+XcypNnIqH67y+zpvTvUtv/aFlunEaV5utENdbD7KhTlnoNhlNjerQ5GxyvxJoCwHMP
tqPdmPotTmwYWBFOHZ/XqApT9eJnxDdUMTuJpi7upnj+02Ro9waGfmPRTacM2QaLet8OAui6Kcb4
Zb8HGH5F79gstoBkA6huVNreM5j6kPu2JtbWCJFmlFQTYONIGDaik2MQutRnS+UbZB85hQQAlLXu
m+KxsA4iarz7sPnAIBks4/OnOZ3uwizKwOahEB8YIJYmOb7Y72qnxJnj4oSspy2iZhQOOfrfwbd+
RoTWBCM8QPw7MUN6ES362M7Nfl1r/DTG9BpEPdNmlJ5gHugUrJ4t+LBroZ2uahH5G7QNX2Y9odpT
NtWCfRO5+xbVJaG5eJMgSWFbUuHye5jfrTtfvMR4CHvjh5TIeFcIxix297bk9pXKeR1S9EBWX78F
ZvmXxtWhm8wXayJ3KXXtdxuRKAFBimbWIeYTeEpoIQP3O4Y6Vd8EK+AgJC75/zoDLj5GvoEs14UH
UK8aJ/0yLGaEVMakdoA5H9N6K+r6iGDtXXfjT+EHOwppUr21u/I8oq4sxMpMAPQ6I1x2UxDI3BHu
PcMEAY2TwNZAhtw1KL0NzJMtSYht8c83FaxNJ9gFPtr/EgmG4OcNhHdp2vinYudmkBwu2CJyZxVH
poLw2wgZjm33lrGUXacz6mh7jJmZA8yJGVmgT7VATOXOvAOSfSOqcFzPwc/su7QXuGGy6NZTyqZz
o4hgHSD2wqkK63s7+rQ8JtumxzJopMBeqcE9lBQ2gqQ0UtbyTyd08C7msoBm3W8UScbb0gYz2DGZ
RwZtHB0HPqtxVy0j8UVlYUHlGbRa4344zKQOrsKsJsNchh4WfFyuDhzldvxio9Vte8s/GQeBWhn+
F6PNstjwwfPZTsMx1yQVAC5McO6A3+gedGatbQqgLnhgMfLoM68dKtKBGnKp2yWkSyXRbU4Byc3G
r6l77o5so7vyJ/RcsHqI+duUsPOWcmyRi08uQ6TmNvhUlFi57usI6x7dypMvjE+8zIclzW5glDKg
uvE9fgfLNne+Dm/llDzXub53mGFAGHom6fQuxmO9CiyioYLceV6+WcdGg2vL7Lk3kZSaBbgqEyF7
grYBNvhaS046BkRPoyeOzM/eet+9St9D2FJ8ZAih1nlsPsZRfXTzERs9cdWyAL+TPDuQhkWtnnId
3nvaJQJePgXqVtXcRgxzzR3IqBklpf7wvOkKpgrTqCE285JABMmYu9A6Q15ccyasE49IYJBK84rQ
5y0ooDdoAd7M7yOuGGFR2IqZ2JlJ8NuFaF0s1zwmpPX0dvXaYfhzjIG45BkkGt/gyksTMq+V9UVe
O4NUVx6Fl2xpd7YDbsJVGjyb+ilLy9+cqDg0RjaLGpICIpv3Tkx3fuauQum/kN0HhELjOKSu8SjX
1p50/Z03dRWIR57nTt+o9f9yLQC2WfO01gY7eiGTqx7SM08/8FLzV/aEkM56PMbqvlP4B0KGBAb2
egIRyUjJ8JcKokwVsv5ZRNdQi60jICIhcFqPABmxpRCq8RDBgKG5j0+JJLClhc+jwwJJi33Mo97m
5iz3lmh/UghBKKuYQZEQta4LBqHdeCgjXz3mXvzejFztLq/QCljVRENUsV1AdJAYxb4t3YOafGx/
ZfGJv06zE+8ugw2J1u1ZgVVC3yh+m1X7ImyEci1ZdmPKdzbMZ2lh/OVQYK0XwNgNEpZHczDiGqsL
RNMB4jSPlgWwOFZmrHj2Zk6Ns1IhrAbTB7vmMYaJfAtyzREyOBNMa4p30manQWmGAzbtXqqsIl8d
iImZFY/WbEHIKghZjc3sFXP8OcFU8C3Aog5pROSV4g2bjeI3bJp+50k06KFmc2fHV5yQ9VWpNn7s
lXevy/6emABM64n1Q1ddnHpE2Fsf0AHNAKBLnD4PIcv/MXb3RFw+0tv76xT9Vg+pYaN844w4E5KV
F18WAsmpyjNxmib1bsasGY2S0ZppsizusjC/11F2MocxI6MqXhe+TB/tNLxgoWHtLdlR4cjaR058
kX6dboxUBmAUnfoQF/TgMBSqm0L5ELt5hS0F4VnO7I0JD8pJS6WUH/GMfsMLA+pYuTdtY40ycIGo
2DvsvOquyCPePaqbkkD1Ht7MHYys0zga+dW0ma3PLpY7a/w1g6pA3upsoWfgZ3QQxbKVbp0ZUaw3
finZ05yEqmdBgqy7rmYQIsA3aGlgX0WZfADnt2NA/D3aRKalaD/vOgvJRwreG2ohexFoWis8TCwk
7dnj1wjqvREQ4SjRVUybucRPqbgLBkplYhHhS9KnwmMaWgrqXhDxYj2RHe7vy0zdpxLQCPf/1ikH
jvmQk4Oxz1oJBGkq98NVUavyWvcZKW1mvINcfTSqJLnLs+Itt7n42hDPDp3Q2sVMuwna/FthUtM9
J3ROBi0fN37t6qGFrb420UhsBOHUq0xS3AUjUiXCeyBATNlvHfsYdEYIarjt7hTv97nVP7mF0doi
d3tkScx2LUQe9+0gnEAgR/xZjSem87KXRKTdY5JVlzKPsgeVN8CF/ZhM+QLNn22Y92NjmBecWQ1D
Gu8mmqG7jQYSsEnU5WGc9qYOh3UL9cnP9T9jgB0dqubP63X+0KrxG4hq/GDUn30D795gi7+Ib2Aq
dkS/JNnGcZbgADxW25m/NWj7L85MSttakSuac/hmrGXRYLxyhpU7tDV/Y0az/j/Kzmy3bibNsq9S
yOtmNmcGgaoG+syT5tG6IY5kiTMZjOD89L3ozKqsLKAb1UCm8cuWbOkcMvgNe6/tm58jzI5FL8Zx
xfOO1K+sn/F2Jsl33IUGg1l1N2bqqZqD4NRVC8gqrO/nmhO/mGeQnQYKPSdm7j9YWw/e0NowesAS
7KZ7bKBOI6H8z9EjmvztOI/cEZF6S+Rv22IZrGz5GAYQfhp8mPgqHuccMkUV1NaGO+K5ZHtSRn22
VcwKzRQnuM22U7dvyJrQxiWoIkIV+cvj9KXJ5newzoi/rG4pNBefk0eZR+KQ43j2upDxi9N78YMm
3mqGmtMwx9q4hg/NlEVra4eIZiPLphWznUM9DTUGN0QNYhzUsWrL4R0p7FaGQ/rCI57I5NZ7hWq1
CTS01qqPL6Wq88cmEPI+QgEmPV8ysmV/GCRm/mh7sjj27cRFASXv8c/nxjiLWRbQ4bXF7Z/fNpc/
c2L5mOlyvvz5QuXLAQTbtMGNP/HA9IKdoTQQjsmx7mVJcRgwVTAoQq3WpC5xi/sOHf2ZpvEWzMiv
PkuWXOTBXVVCfEW+oYGdoP4A7umso8aUO+C816AoOUFvU7PyGaNbsMVsPb7NA5s3hfnQYniah3a8
r0fDWudeXuw85iCdb59Mv0ZM1hPUyWFyUkZPhwBxbCrgblc9y54oND8A1gFl6tvXoS5M2HjZuBvr
4K4qHgf83oER3uapv61rM+SAjDeuND/L8cuu75uuk5s6iEN6keZOiM7fcETBUDa2sW5RUWTLvmli
iB4gjwTVG36V4gFlybbIRP6earAHAxvqEYsqcQbFoeL5FbXJKV4Sv/lyE7wcU5jQ6c656dsIrsgE
jwHGCWfYaOhADCUNKhgGzhUYpW5oTPT7XXDqXZZybQxKMg1Aic2t/whavrrvxsx8derfDXqhfWkP
eN3r7q1PcnkZs/aAbhnViTQ3riI0pYkbIp1r86JsRhHsMZiol/l7X2b63JbW9OA4geQd5riX6GyF
Ra0UTg1sEpsNgh9I0P71ejbhcPCQ+JyIFFt34rcdUpqGOV79WpFrTqiqdHhS5tFbm1Q5MD8Vv5B8
9mVX+k3CyN8qHfB6llcnx8jgkDPX+CRQeZoWueoxoGbDuz+xhw8lmadNBKZrdm60WT6o8Kno8/Lo
2tglC69UL450mf3ztes4Og0Jlp/GTuFPlYiJa/xnK3cksQ6t+suAvAZSF3RP0J67LuZEE07dXfr0
XaTej2HPDkY+1FBs27cwRS4BdDk4hj2GynSP7IPbQWfewzzwyiyrPiKnRzB6cknLw1NdV/d9lSY8
ooJnYnGD79JaTBxlcV+iLKMKMe5t7jNSkrN3khGfeyo01JMDJxSrtG3rsGuyfOuEhuucWv7niN5s
RSYM/UqfPcMiec8kS5Ic3/qK7VG8LUweVpbU56HCmGLYzK7JeEm4EfAx/LY7tjRcSExwrsjTxlur
N68pOpCLFdo3rU+pPoPm4tAE2uPNuJ+DIWbymr6T2tEQkoMgJmWZG87JQgJjm++CalorwqTv1Xwn
Kc82BAgbW2IYdyAaeF0Bj5INWAHh7tJd0zcDtYkV4W4J1YbWq6caDk5Wjs6nspoPU08/+AARkifl
Ltd06x34h8Y+myS1XCw8Y8wUflxGmxhfWJcK5T7mQIZoVSrebabCKy8MPvuvGWn/0e0dwH693LaE
9GDai+U+Qvm6SoR+lI3WbwGEmHHwn6NZP/lNH+LgMfc1LPjN7N5Ocd8flVcl976JQDvGkwievg53
nrLvEEmRXG/w/oOPYGcH56PCdezTxC7Q2S7wPV5Kp6IeIHkbHK7RtL8N1492leHjRAU9i3HuHBRU
2KbKP1AXqb0tiwv4REpZV3MCWT620PC324Z4nQtyrRmOF9vJoVKombvvXKddQiWB/qRI7XfSK4ll
CdnOZ0o8uBlJgb5uETZyWWaCsINAYUzo+tIHxVRAkUZ7K7R5sIObxsKsXZONgm7sadCGu53N/Bb0
4Ctp5uLMPl6c/XFI9/GQvObYLRl42bSYGY6aYpTAhEocqZhlEP1xmGfWJxBP4lyk9Pcpwl2WlFip
czoF9lzfdtR4kAJ89hw14jgUSRABXedKkPb96DMNah3zGRzDo07c5xiLJfoZcShk8OblI1Lkgqnx
OAJlVODR+GQEQZGvb8yPVzy3xc6O0h0ZDGeL0cXBdl3cKqAyCNt9iZLqOCsS8vz+GnbgIomUADve
xfdxnF8SwbFMDWGJ+XHosz3R9LCb7UPT+GdlqRvMdTCLsdxltElK02KW78LaoNINUZjpUwuZZp2l
6icxUXH2S+8RJw9eWGx6PUIgrJBZ+A1wE9iIRzdy7qaEzeKgNt7ipNZZUqAy0OO2V0hG2JGDjd4m
FvrpJqhI64ieA09/eRaRc5NZvbuFbq71FB1nYRIJ1gCtBe/YatR0VTY8kwVZa7nkZdyrsvQQy8QX
8savk4MNLcRJEukzQ/t3IcxblpDHyCKyoQu9X1ZPgam8/kzi2aOIgscOtLSyuHJCU32oLnkO/Pwa
ueGOZ/F26IZrmWXOhRrvEUr2Nro6ofcaT4s9ZBh/AUoC0TLFX44mt7Y2nqIagBrJwR/QgzGnypdS
Vt+kKeJywYfrcDlkI+JSC8JIiLmF3ta5ojFkCFbWW2l6BjRirrwaSUKbhEclXXfLFJ+OuNE7Ibi2
Ze85S0QEFL1On3I/uwdc3rD7il4xoqYX1rPbgaHY2Zw8cQjyFm8NWUERm9q1GadHkn0enMXOrrmI
No1n3JUMxapw/LL0CB3uzdQeovemYdpQeFugvUsO7i2pwN5aSdiXVVmB7Rz7q51124WeBga9/m7U
/NJQUmZxfWOhyF2R1UwEfbse5XBjTeDJE2LFBU0QM4q5LZ8o4NLDWBe4imhoM5OU9Yp19ZpF7vDi
FgmiU84ciYsoVh01ISb83C/zte0IJM4lquBOIR+2ED5QJcQOi0GEBmql0PClM0OQTo6HooBy+GdA
NqEV5Gxnf61d1JZk8HYqm1mqjijWiGYKOvZ6IYtCVok8/mIHJTrKQvs4k7CwTQQPa6YoP64/n0qh
mt/FEgnF5qopPf1Wp7I65r3G5dWz8FYlOuWYzsD14msZeu0v4qPZoduhQWjzTG2cSLlP0W6u+sVc
QJkTbZTbX6JFTEB1RNwPlw6FJMPFKE9AEAR4dZpWPnn43rcTStE7mA/3f64cyZMWvsdPWI+vRYHd
Bd4K9g4qiN5kAY6eMbs3KVJu4x7VDcxNy/YfSApg/mXI4OLYNdRNqM9plD/nXqJ3RVOylqTQYTLV
MraZ2NZHQQpsjrxPO5u5bVUb38oiBO1kaXIgJdl2DvmlmbNmtRtvGHlD79UEjNumdSICnYlNB8ep
qh+ACBKuYXTpadI1KGXU3hs/aKtjODOWbQLz1wRp99sUQMjbJVq9AJvJztDZZ7G7d3GmL2FpTD/b
4pFc3IfYfbWqwHobpjfu7HPv9VAhlWEdhtj7qTIBOGPeaLdC5xYITq3oN9pyoInhDgHPxgzvmrB/
tLPK3dh2XxKY8xTXTHEjcmZlCQuznxzwOsb4mrFIZkmEb6UCI+RlFJPWWoCCqhucusnCk2zTxl0y
OG61nggj0jk6SAtpvBqN1eDuUomXQdsuFsCQs0yifGZgwao+ZhRlNsAlDGeMd2QLXuG5rHUtXpIW
a3830ddYGFvbvMK9I4TDbkI9ND5TJ5aiT26XvtcmKVB0v96h6+czPnPkdNH8MOTNK2C6x4kIcuRh
N20ENsIboPaHaTVBIANe5Djhe7nzOpgO7ZRdVY2oy9AvrJbZgaeI1bnKDhXKijl5n6ymuEGKiyvC
Bm5gBK+tvJ+7xjl55cRZB3KzwzS6CzJcy7ifCx23p7DKzFPec+dEqsXBFZjuLmPFCtXJOuq85aKK
UXoF2SwOcTjGSJN4MZ0+ZfmXgBzJeUZ0HryNoCIcJzI+7LLxNxQf9toLsPBzkE8x3owgfqQvH061
L+8xefZl2TGFTrAVTeZziTQ8jTgN8Jvf1rL/8kb/pUMptwrqtlzPObGCLFPHELNNb35NWAPN2nqt
1BeInteCpGcoVO5W+tE1nkYC8lL+xa5TdwrV0ljkb0mxH2hXnbg8xwHKJpLkkLYsIrvMu0UjhYfe
7V5ztvwIdrB4OwzMWYqqowYv2TSOvzZ1eQOS+KP06nPc1Yh+5pZIvtTD4jrgtLGQaamkvU3Gnh1w
c5GR90hm7Mo1TbT/OoWbF7MohUYI6xblGdsJRmJtl9yL2d4nitiQJCVN179gOiGaWoDZtpPhGKrZ
OmXcYojDVXxymqreCjZJl0K7NKFybJ4sGHBob3NCHrxwH8QRFn8HuQv+XmwcKDWiMtvgYcaEN5o0
r+U5UdMpbQnfYOdj7e1h4p/h/bCy8Ca1MiqmnD6nmjENitJkTKyGDXsHUnEkm6yEfjitwYoWatrU
xrMzjHDz6oI4aipVBxTrJpiN7RTU0waaa4PZqFyXMRDoKMsKxmRIK+yAGqObeT0SXuBW3EdtfsEF
6t/2yjrwBEz2nU7fBiRN4yjP6ayw0bLA8lX/q06QO/SOYEUf8uOU6r7peVgOs7ggB+BmzWfSRofi
aRZEIyX9rz+MdqTBwzrlp0H+d6HkxHHbh6tuJH5TzPXBL4tPHKsKbmPMyRMQ9oeN5iZkzC2aTpGG
E1k7ncbG2rGxdbRJzI8KZYl73DhGkVbrQHVfIs7QCJohIjrW4wxyo3Y7OhIYCZNF8iibk8e98qRr
CHAMmbIbwauCuBNRDy+xDOofBL3M2qzoLfWLt7HEzoZyEJ/wTOcwW5hkFWdOPEPP6CtkGXFMZ0kC
08ALvRlUDtuiA7IQ+C992qkDTtn8qODn7ty4895C2SOuyM3PKVgGfiIimFoIecm1w3jFns1P881P
iFDVzuBtWpSMxzpN4LaH46slL0hQxjeIYJCw2qTlHuJDrEzkgXpuvvvzoTcybADUTXR35LvHAVY9
VyYqr15d/XYwbv7xS2L6f/+QfTTng+OP+3/83j8+zx9LtLkmYzkPDuC8+vMn2KWMG93ylrfTrz+/
45GTcFRDSuQe63o/RzrmxwyljKIRCAKq5aICzW8TUPiffskIHPxPHy5/+ufz4txeeCyA5dBKwO22
QbM2zn7u24Xj6CLvhWazblQ+PbsjHQHw/AEpvYXSVY/MYd0qOHNOR0crxyafu8h2xoWXPrwrMpAW
VLWz8u30WcXF44y1CAwOcerxsHQEMn7XTteyBHF+5lkCcMqa6TTPuOgQSE2nqVyCAINh0bqJ8sbV
OS6MgbGjZBvE6AaUCsYAaryEVqmUuI5UAnuAmIPAuUVS+i295KuAvkd3XG0NZeynRWg3VWg1hBjg
pzBmXkd9N98kSbrt6kXsnD7x0Ah2NnkMbQ0EuyMqw9TdzVhLZqKrQL2kMus2hUGW+tyE10geFHN1
1nMpaeu6/TbT8Ym75Skp5fPQWE/lED6ZM2QiiUsrGtJ3HCdoPAiSS4j6dhzQF+n0WUpGc578LmuA
vBKqlqwfUp8uc+KviLqAdWx0a+YUCCUEGA3oQKGOpaYWx9ayRsoIaGWt8ea74w3MYtqAYby2mbUz
Muc1E+EFErY+dMJ7tpxuZSUpnjaPJDr4z1s/IZu1QBzi+ogwBhQwDlugVvrffQ6EnggEFIu7yEzD
8/KdCF18MqFEldDRfaosbrd4zFHKqAmocFI8msniD7KaQ0l9BdDvhP2BJ0P/4SRcH1Nmg2uQPhwJ
zFGStaB1b0HocZja9lF01Slm8YIYgy0QFqjC730xP7GlalalsAHY+JLXwQ43eSd/NXiuJ4rCTRPy
N/fOkoWTYO8wlHdnGuMDJgqHKxPDg5GO8vLnF+pdp9hUiX9whFEe69mXl2b5RYCoO/0Jx/6ff0vH
/qf86a+ajPY0Ttq/xVH/x4f/67ku+d+/Ll/zj99c8rX/8dHm6X8//8tPrf7l5mn3/P/8zP13fXst
v/V//aR/+tv5Dv7+HW6u7fWfPiDbCQrAA5Ft0+M3qY3tv2dpL5/53/3D/16Q+JL9/X8PEn/WX8n3
V/JfosSXr/lblLgl/ip8k4zXILRdYZIa/u9J4pb9VzP0UZ6HInQsIVwCvP8eJO5ZfwV9IHAKC8sX
oes5/5Ej7oq/eowmqXQRjToeLrD/nxhxx/SCv/yL/Fve+PH3v/0F1oGFl4ZvTwi8wjwKl5jxr+sj
An79b3+x/scMdFq4DHzIBejhLOADttqKHGxNDFMrBQIEBJR+CXLDMLOHWr+VoG0x5vXzVjKkWyeC
MjyuEfc4wj3GpctAZopebavMcV0yK07Kp9YgXBtwW7iZ2sfMzOEGMZPIH7GyfHnE5Z2s0XjgC84g
6o5BG/PkaBA65eAticdpDs0ygKoFMjqqyhXctWdFJWNZOIkIy3Y6cnJqYV47ZIVr1NlGWvjbNDGj
VYeZaF0Dz0DjgsibMJ07WkTvsVrylmw8MIkhGpyFhQJUVe1mKO1Cyv4umPFDjVl6qjyTGOg8f5yZ
9gIAKs9FjiA58HWy93VHaR61lObo8wMgmqsiPZdg4ldQX86dU/g7hNZiNWHNhOcG9ZRkAQDoxKyt
CAt8j8nQiL3g5AtQVMjwTp0kys+qf/vhAIJLJz9al+9I1ez9wEiMZvEw5FUITqG8C3oW//D3b8Kx
QqIpejRtyt5Q0hdmUG8LL1QkQiG6nBArs/D7zArjDVPMzFJF71DvnLQ5bUMb3hmtKQ85jwjAXV59
J9ng7jNAF8ihnU2i2aexkB4AqJAWmDEMqK0j8LFTGqIWAFT8ovP40NTjB/KWKfSvXGrojZGwT0qR
IM4B7GPWxZQOnbGFF4x4f0LvKn4Jl4BmEJNk8sTOA97j3aDKj9xRTFgeitwiEZ3Ou8ht7OlF9Qkz
hIFYZT1mQwdFhlnvCKR+pUKghNVckMEVjZB5gTX6OSoKtyF/A6420EKEem2fYp9N+aHH8MEDarbq
i4nts5MdovA2zaYXpW2iUpB3hRZ54XmdnZB0slXwwv5cOiCFSgpLjuFwT4nLKoqNRpPGLG3qxXqN
NtRf7Aon1Q5v8R+YXc/uxZ4/fMSTjKk1S6X+RrbxJwzoy0yI/LGjiE8iyEloxs1VMMa/4DH56wzH
98qWvNp5P966DHO8ZryJ7fo2jOt2H8ASRt9osXjoCWPSPywybyPPPQxil5s8aMAXVXGQHqaxZiiV
yXc5+8TkFGO0abnLSwI+J5Nmy6UTgm9hmsDVBIyrIqbTA1rjuB/TAq3rIppmx0A8pTH/NPzfzJdI
q7g7Nm0WXrqGPXy3wKNMYz9OloHu1WaUF1362LvQNq/KUQS7At5y5yIzxdWDEGbGrYGq1VxlE5bk
OQ/ejKCz1nbrY3JR53iQN42QCAw0wed5icmt8ow16th07aUcAGVDD+d4JEDbFgQ/jxScDZPYw2gn
9tZIz0bMOHdmnJSoo6MJl065nAhrvonjDG+wQOmrJ38nU5Q+kds+kBnlrJJTrwIaySXuZJbhpaog
xqWBdNfGhWLWuI3HS2xK6ybLuhOjFw3RLT/5zljSOpTRxmI3D0SYyb3rHNL0ueXM25qOL4E/5r8G
4lQo5lE0jPiKpw5kUxh2ezNYgnaowSFOEeY02ERFZqo7pYPuD56XgHyYQyKSCW6NI8bTFWFHc0CW
vPIQdExDBim1EJsomO4QwYBSKKZ1aJZAHxiPsEI52PZwQA8DF8m5VsuojqRG2APzHXfxvAkicXRG
4hQCAxWddkFPFXFCvFWJ2yFJ4UpGunudw3oBpz5XgQIJWYqv3sRKaYTtU2TOKaTxQys7hqm8KYGI
MEK7xVfmTC+kuzwSYI+ZISbDwjaimR+8HU/urUITGLnsgdF1Oc74xeAfc4A9mAyvM+PZZKIu+2dF
v3NnQUG8L2S7M1svP3u9fTsmqt67Tve7ZEi97fswP08TDEaaQh9hgMKuoCt/HY6cU30/vCCbZYJq
SaJ28Jo2jsCdUpCbhLU63ATPtYbCwy1grDl1NoYIOshe5FnN/qXHNHuAVPmAkBQrSr5wad1LnnWC
QX5yZ07Gezvj8XMGTt4eI/EqtIvf3dDPRwA6OIFgrYWYpMqgHM++tnnqLYMZV7bHBmkvAy7XWlsD
aDGXX3eyYCnVDr5xCGfxnXV07Rnt5ga56LSef3FdQKXwg/Kut5NDnDjiYGh5p8YIr6/TPAJLZ90c
ONvMB7yQ5RihsXiz2+RNdHPg/RHF/kj/J6J9NmTNseVEGzvrNBpesU3S6EA78pEuyXsGqF+EHNwU
VL+rKZXuPsnAL4zdwFoY+1aVshzLFfphMi1mXETjPgjnH1MPV2gteJ0Da2uV8aMa3DvMe+4OaR/Y
qIQMgSZYxrcLkoN3EU78mRL+ktc90VvhGb33vDf6c1Z4hF4XEOwESwEnOZZu/5EZP2Po3BeuRhoM
M2arawtff3uEE96tMu2dmD0x1XfFa70QdeoCT3iXEPzsJ48BgIFdV3KtM8dEWOlt3NouoIeQWe2R
dnFJCU+HhzA8BdJ7rlXio6PFRRlkkXtQI+e4ZvCSl5M6uBNDhBbm8SxQwGFxcc+czHtCKFqmDro8
53M73EUet0K2RIaIHNM5flg/64Lr5Bt7YWX7oq26q92S2sxUFKuxeM4mFjkumiz0UAZjJIkav3Ka
aSfY1OHPhxJREnZZjqV9GBy+h3HIqm3Er5uw+RhbtjSIxg0ef1D2WX0XR2mmx3qoNPkxOKprYuQ7
orF3qFL9VVVHt5HJ06dHR73OAYY2GjrSOBDPm1TX0sNUR4goRoZa3/Qp0u9Y4j930vEQzEN/QaXe
sjVKOV2HWK8TqW6QEIADiDxc+r24yiWSz8pbPG2538GpcTxuf1yLk2jOM7eACeL8mLr0yKE5HbW9
JLHyzzXMaewa171ZoRMlaSmlimPJnPJ42IBfDzhlF/Rips1lq41FPzEfw6L9cce4uJVkW5OyOu57
VOy7UWFC5KHKwhLDtUGmBkmcYBIy6IL05Mh2Y2+v8VC9qZ4ValKjlDHmEirX7LElpD4EhTbdVcAQ
Iq9kgBKEd1T44ODy4sgIJSPWCROWmQQHK0EcItuA0y5k9ZGFbLv+/BPLZCeoGfqQdTscUCq7j/Xc
bGe3SQ4+RJZJBQVFR5C1BPT1eEZfsnRj4Jg4FSVwXrsfikdXMWKOq6Q7ZRPhl6Nw9SEcprWVO1hl
+4EULRrznT/PT/4U4eZpivwAmXLYGCWk7HoeDoFo4lPe/PbrhgxUX8YnsBCXmozNPbu/Iwjv/mQ6
gu2XW9+63XCpVVsR4ujnZOdy61ddcJkhZZpM7Zg0Q9huuxZ3dt4gDJFJg459vNJdzDchmBySK5Fr
uNWhVjQQweKDdQgc6+WjGeWgXwzy+Hw/O5ceJrGNjpoOeuli5g4kM2zWlHdGGt+kOeg/8Lr67KPH
PqjZBcVBzAPmIAh/pmnDquxjXhO1nXoZbiJVXPlGjQN2waNX6uo0m6RPWJnAyTwtt9Sk4ZijHbQc
WBzSS419ZHVfekjbDerlfLESHJacg42ZN8STDq66tNI82WSEoQKpkBo2xl0Gju0W2OgG9dimGwLc
9PW3iSh1Lt8GNkYrkNuXUoPjGy0F0xZUwDhRZ9WZ8So1WT56XtqIUezZforNWGSwoBx19vzpONrR
ofJHaOaD+VGngIAz1i87h4iJsRy9jV/W9baNkR4rBEUx+WCr3qdawt4ey/RiFUDgWrRMYQGoHZzm
hAsYlFOodpEFHlDDIFJkfCnl79JZeEzLCIeejPrUFoD5HLVvp0BubI2oBYjaXTbTx9RGBtxlsL67
hmjEvvmmHi3AvyIN7bE7D25+avwiJym7OfQG8lA4umoNa/UGFxA9QvFao5xYuWQepQy9N42CZlQw
iD/AxEOErZ2FBsjCzVWms7HbbLoWd8hkUHhKTcuE3LjjdMLBsYktGLBCmrDtMKGtssoZSEbAYqkj
8Vm4Cu6TNz1AhbmTMfSszhheI4VofmqnF/L03C3mfOQmY9lubFQdwO0RwE7GfUjuX26gkLERL1rh
alrYbwpofSbVU1DdT/RljoGfQC/rGDmYiHlmlHoQYPajz5bVGfJLgAQ6CpL+aS7Y3zZhgP+FeDa/
Hb+CpkqOSAvphyr31HWHXgiLbXL0TNxrvDSRZ1Li1jWMNsz9P65hH2qPKhl3OkNso2JvlqCa7pEX
ThTVjVV/LGY6mnZo+J7V7vIoOk+l89R2GFKMAuaynf24ZKmDdhlk7UK9MQjEkf7OdOKbKEftOpp6
a6FHwt/pVtlLlyCbDpPABeNE7anhpy3fwQiOAj036L3CnIGSTeF+LKAoat6AbdAQ/d0A585H/2pw
gsW9MNaBb0NdGNzv6FfWv6I6BjU58DN0eQPMpsfXn6HQqaMJ6jnLCiijv8KeCb1Volgboldp5p84
iAh6XFr/5Dst+O8Y30btYIID88ZORknoItXdoq05BqM+mTxZHQ/8cZw6a9svH/BWk4/A3tKpo51q
m6tnuB+K3YrHciIdQYK3DXIEq1sniZjYTExfenJ+DDJRZcLXTYuLxjBJG/TZ9NOmFou0H5ZQDuE6
NvimPhmzFIg6F+JWRxYPfqaZUFH08fMDOAXoPPFAUlvmHFnWcb2QNbktAF3IoEGLHoSnPArlUYzB
3vFRDOY4H52+RwUSOV/Swj7TIe8efHjmWZAPOzTe2O2XxQ4eD8E+aBMIEE0IiZstmah3o+kieS4W
wHd16BMGEnCTIJjJOwmDyi3Da9gYv1QAHHSc8t+9ZxAd36Q3CZJ7jKb6AkXimfzIA1aIW92yc+iC
hWgwtFvLUHsrxcKj42vgNuoo3PwdCUu3c9yRiICYTk70Z2OWVy1xlfZwqTFLG9l5sWCXRf3SJtbv
OKScd2KLEXnS4AEgM4W7tX5m3s3CMGI80xhMR1IMD3gF8YcCrOL+61swIV2NrpttJYEVuBSqeMfO
nre3ZiPaKSLS58p+G5V7B9XM3IpG3k8AmXpbXeH6JwBc2HaWBere1Gdhg9ylt8Q19wv7IAj2pg3c
m17nQ4ntMNq7ZBoRZ78O2vtRhB1la8xyhAO2zQgcpK1eu7ov1+kAjMMvX2u2U/veI0rOD5ofMs6V
ZgCVo/PbKflUVbbDjQnrcUBTmlnQuC0q633AoMmIUWeSPPZ7RHx30tSsay9PPvI8zvaNXR0jLQLY
1QWyyZ0bzZDzI2fCfEAVMOM2i5qltE+rX7ZV3KHzwfgTu1syj6q1wdKQwmVVOtWCchwsGOhkBdQm
dV8UeecWlVrlOsSSmKSY+zi1ka3D80lc/FUcuMW27k7CeJCp7De+PT0x7950zQ69ERjGYkS+6X8q
8pu23uJJFTbkukL/WmJaXAfBQBX/dlIUecgYQYkGHzlTGsZwP7bpObvYM0EODIvZQfOwlEKde12/
egQT4/ibzoySHgfB8KbCaRp4vGGuzsioRG/NBWv1ezknW/Zp3vbPZ9i6ztYZwgo7RuZkIkkygEl1
HhsY7IXbZEBRWFjwPu2RGwjA94vomLD0PPOptrVk2B/fNHM9HSdXs9WZu5cCUsQur9FplKhRujpo
nx1rOyPTWDu6GU59TaZzqHj+IktZdeayerbFnd9msDDc+EO5cPMy9YqS6iuf7VuNTEj216JIczA3
+QIRZikSVliK6ZW034842ruXtsLoO+HNYOjwkaBW3g5VdiuwiQIXZ8s+195nY9if0cz9XwTofPmd
dWH90s1H3tRHwDSI0fW48UMRbTwOaMju3rwHZHofdVNw643lvrKSPTJ1h2qjeY4LZkQ+4Witi4BW
qazkpwTnkg27vlCoVmCRI6lu93TWCxzsNca8Dz0hfawthjEiScZL4gIfZbcWbNo03vpzn+4nQY7m
2CyPUHcx+U6bNo+jg2/dasFzTGQmXiFbOoAEsjcO2g2glvgGlNK9J0hMGjpCGsYFyjzN48+YGufJ
IASlzMddMSiBGWBBwCNaMRjesGMlGIjgd8Lh5uR+nCDbMPFbzeOicc3kk99BYUhpco7UHYxTzK+8
cRDaW26yCxowF5GDdr4Xycb1mc+wEVxPLWe5DWVsMzf+vilkedIG7o6AyJgwxBaAMn6tOOeR9eCp
klhOW2/aYDoB2zWn494SatPaE0gfo3jrrOTAEwwLkUtlNb45ooYfE7P5yzqH3s0lhTsnXb2hqvM9
x9qxyoLeX9JY9RmhlSMHK38x/zIPCHKtdgHjLrdDWIyV+c2FFIXaa5j3eUwd1PmMNXmO+mytNsok
WMd39RsC2PKmAkQTeZncB6q6oCzPyaEaHqQLSL6dyaNppuQCeOZ16NtvPBkt/D34AMlNhJKIdNPo
ZshowIr8wgyeXAg78Fc87a/1ECMN7ijEsnIn3QgBQ6Pfurz/0e7IgL3NbzOmPkBj1YdXL1EJZJtV
pQTxjAoUEEzN5A+BJcU5oOB2CLFoEVfQBPzc+IGIwGGuJBgo4OpeUop5t7Jp/BmMfLy3c6wDaX/i
IXFrV+6wi1LN9gzbe2IUcoPH+OgEZX0ya4kXLoPrYpK50aeEaeezvGe+/WR1I48xCaA59yCuBeGY
bpB4Mjkr6hP2aSBdujnEjgB0YZPyPgTZT8u1Dyn3sdMDZa2Z/XCJyLW9ZBBDRNxx/kzYkeIDKxDi
EM2MA9kxoU9DoG15vB0EIeyrhBEZpIcCblrUEN40Juk6xYlWRenELIuPxsT9IHYAkal8+D/UnVlv
3Miapv/KoO9ZiAguQV70xSg3ZUqpXUrZN4Qt2SSD+778+nno0+ip8kHXQV8MBo0Cqg5OlW2lREZ8
y/s+LwwZKO5Jb23a1PpcvOIh11yWkWTy4S8DM9MckER19gc6FV26125RvLDCZw1KVuhudm9KKHZ3
mcvmAdLXtni2ip4BO7q/9XJEGPQGUhinOCqKnJDEPJ0x6uioO5CGuo3ikWCTRcGIYsQAXjO+Es2c
YeP6pms/3RakpcbK3PD24T7RGMAaMwyb/JE0P8j39fRN9ZRtQR0ddNgLcLNw4RJ0JNOEEDfhvcwj
L4PXhOQCft41gl7+dB4POpa8usfFwPNY5LDz8/RsQA1cSfbbB9hLm9AKAqS79InNQJViOvCtijyN
iDSsg0Xgnbukci+T7kx8xXBoJnWfyPDF5YxC8cWj6yA0jQ3zEUEK+AD++aCt7KXo6WMkysMrMZHt
BL1zE0IpxmXVsrrlD722ELWwxPWxnHfOiXxmtesBT0mfgVJHNBG0vBJPSex9MilXm5rIPejbx2JA
SGDaBdcrjb0n569VO4x7lZj80KQjw/bxlnoAVY9kBot5JoJnHD7xHW5gYSm9sYw+cwPIHdmaT2M9
Eh0yJF8jNKNYCdHKIGjqQkuetPtGbwGByLvnwqNGbLybKJohTJAocuDkRhDtZxdwqTs14nHqVPKR
OaODJAorgVjse4wvhGH4JBRg7rwhv0DdZVdIXfsN2pcJM3d+w1xiZouCmaOzp+UR5e1zZhOPRhR7
h192qKv8CKbnq/IiZCz1hMrxIoMU2V0WQbtp+dWqepwj75L0jNiySnbbWft3bUId6gnaDGp57BLI
1R22h4KAhk3Vtc9Zu+aIKAqBGi03aMU+2YkxeHKVRp/K2kRa/OKlIOk6jDhtfd6BdKJbiX3aLOMb
vY98ujQ0f6D1IOPF34UDHGVZkoE5ONrBqg+gz7ozSxH1vZY3ZoSNNKQ8IyOIdr/IUfeYuII/uIL4
ildnHlLGZ9C3VXaRpLnfHIcM0yrUZRJqe7DeS6P3/i0gk8+2Y7q0tCwpQRI/dRa0ckhrkHq5RJbR
6xHBRqTvljPXXIKmlZXHpOy3vLu3XVafIckMBmlmmYF4Zt2zQanzROCCR3scwGReOMFyEzx0TPMF
DNqOFZYYs/5GRk6+D2tsR1ZSfCXQC0mm350SyeoJ7QV/eNUAzRPNq4+gWs7k09SESV/FVQuFNbTA
ILmkhqyteDPadwvhpduVMj/t5l6gWHbabRGxcMppNphTraG/l8r1UZfmR58S7VRRoU8lxFZ/mPcj
z+Lo5d9M4nzUXk2eC/TqK2I6vvqVhL9tgciCEL8Zah6VpmI/RcKrvR21i+Y0hIE/WEG/MyySKNyr
Zx1P9W6Kxgfm87c6UmcpqSVdLNkl9uVjCY7nQJDLrqiSr7FVndPy+9IfsOUU+7zRlziH8LL0GCoc
wHSx/ZNPjoZwUs9RQe8X2sPTzFLzeoiCn0TC3qiQkVWh3232l2FIutfU48Ziwpf241NBqLUlZ27a
HnJR39wAejjmYayPhYthuQ+qCd+SDe6DzswFQFiu19U6ty1KgYRP15hqnQlMGqb5TR6rO0Qt2ERw
s1Kjg46SrdBXEtYLwBKsGWuYMSPrnTWiYcEdY8pC3XiN3MwVFMW8Hw6FL/NNbw9ruOp0dip2FVUL
CnEU4QXqMx2UsC8JQDk8bFQei7nP7JB+a46jO34DEkVJDcipR7p5+SzngkmAYmnGovAyixpQV2/X
m7RekYRV9tEt7WmcsxAnWv8z6yz0eSNFSaDTV6FRgRbhc5FYiM/dH7kblCeMIRfc4PlwncqSQHcU
c+7MXmvk4qNMa7iCrDq8tzvkcrWR2S5PnPcBktrOky2zWw4NTC/dMB7Hguc1m92PpmuCDYFI76Dz
iNUoJjqNVfzVozK+wunzSDIP+lgdaIz5sJwI3iCI1au/mZJcZ3B16wXHULzifvIc58ChsAW+oLsv
hYP5TfeMPI1qrvJ4fLaJTDmkeDEqrW8ZyaFwqBKig7KPthj2Mm6Cg/J85v+5f2g9EvJUMYOUdyjQ
5fjWZCAfaBHvq7h4dPr+4niU3pXC9uSUoK966JFZFFIJOdYZdz9yOd7GzpDTXEL2TjR1eMiALmT6
1SzuM6FUaNKaYouvk6JJJuNRtflb0TNbwAx5SbPsJzqqm2rp3zAsv4/wvzZ2RgfV1vO5pcgqAX80
MdICJagxAH6uMLRPgYeWCf7RzP1HAYJvW3+6IyWP29Bpeo26k3V+Y6yqvE6W/KMCldqRNQoxLhL7
2cUwjuxb7pIAoAYFernrO3gS2BOOA1w+TJ5vMWUVkun3Br3gLkOlsnHb7oNQvncsbcFhzUMJnfJa
FCArxNGrHWxQKy8UB73edFO1tXVyr6Wn0S6aU6PQzBOQfFWl1km28x5uKqmYviYTjwYiGLPtNIzk
4JYtC/FjL/LhisudQc22jnGLdvhnd5LxUp8co26Rm8lRqAsL/VPn3OX2AmjSwpRXTc52zKG1BRnC
9Yw1BltmJMIwaI3iDXQoZqc2O06x/6FJlELWOWzGwI93JKdCVRPs4vuor28kmUUpPdTKWGPp5oob
HUbHOQKPOdt8jmHUm2aiumhVetN5tASexdZcWuZz1LjD5UL6EXnU7xPPzl4BNKRnwLFvo6zcarF8
Sys4rgUZ06yQafc84qC2XtayTmzWitOv9xjqizWwkdN1P9TAXluAA+hVnOVauR+V6+oNJ2u6I645
3Xku5gEAZ5cWH8smTeJiNyXVA2k63DscPjtFL713oPJfJYXZEpVTHal7Zngs48G3HL6yCtuyvcbs
Zt8bSyO2idBPu2yDmR4rlg5u9aZwum/GHqMcJxOf3162qZc+FxMmuHwsRzZSANfiYhoPRIZ9UWD9
qsvcMQYKOoqwie++nDt1O0X20yKkYNpRkHIjogxWA8dzxAW+K7E7V8Z/TmskiRN6ApaE1GR+vYaH
1C5j0fuu1f0mJJO+weezRcyMJyoF7lOgCwI1hrhFatOymuGhJCjwqoSAhtoJd0cQMSl3dPjssbKs
Sqw0jAMvuQWTCMNy3jdPo4PdNo1jyp2i+6mr+r7wOmJlEEUyUlyuTZOv5EUDOksfCkUILaoKwrZk
cZTsqU+eBeB5ItyhGWH45eF+toYPfrIHJ7Awbjfr9y3aNkP/LcyYTIDUC6ztkDoOSOsSX7r5ijr4
rpgHsllWrgwr+QyJ9wHPzYm89yuy7cwu6J13VjtPaAaKfd3L5zF8YdIGMDH4lOqozx7wPTHb1jM/
6GuYc29FNX6SbLBTfbvvFd2kqlm716SHXCH/ynfaXGKXR8/x+T7yZFAcNeN+muxb8nbZfLF5vSoX
P7tyYutQ2021F336ULj2GY4C9Sc4Lqv3PkXLYrMMih+sBcNznQJ0WdupvqZHcV7rANJNr1E48RLS
p+/GEfxDIuICnAJPqqzwmZa2gxxNflqcjcgxigto5R1BH6BRJlQ7uc8+llBDK14+h6jbujmoVCn5
0psFNELdsUK3XyHc1fvWAlvntz9qTuHt0mlazqSGhtpbj2ES/wTQfshS7Z+A1e3N0L3QSbktGXrY
F548U20AGbHVL++0YLSpRm2/kH1G4YPPIFS3IL1z5n7tNzk03s714SQMTn5TCZCVuWf22QB0B2t8
PBPmyycD8i9A5uFO2jqaEDvHZaQaTFS2JfFie2SB9KFACLbLpPsD+7h4yKAJsLva+F3wNZXRp7H1
24ioSgblxUXKE3mfSwqBelDo5pR1MhXpxuR8v+K3+kAoMt0gkA92ge18WLbzjFzwFFbYlsFUP2WD
q49O4lD8xHG34aHjOOGMcdWb68BP6CoTM45XMIDZrDnSznHvT5/MU0nKduxz5iKn5yb9nEvHIsrC
qVHqDBDThulkojw6WFH/fbKYijNqPuO/hPTngHGwhjY7+P0EgsbOsoMiXLZIUTaCvQVosvqWhd+V
11ZJUVoNTyTSsW9YVrixNKAgMX36eI5PU29uCC4LWcOnlE9IDVlvwd5DliEAluUMsZDK8X6XGdZq
GbVHv7QI2BuXF3sZD1EzwuIJUQLihtzOZlhPQkaK0uk+xy9ui3pjjnFeWzLUh56nCnk2QnCQgeZu
nhZBrjgzb4gg+ZV0S46orHrUKWf+yHUrhaRkNPN8aFr6RnfoXoMxnqho0hEwUUsQM7NCHM/WNkug
52a8J02jWEpW7ZMyoFZiL5KIenoFHUAfmaUBhx2S+9CJCPBhlxYo/igwhaTz0oSFGmD1cs7q4X1S
rEsK1GBXiDgk8N1spGYndK0BB0CQH2vCIvhwHYSEabHc5xnhynM1YvXKwDB55RcxIADBwnewdZns
q6jbiL4wYKKwNaopAGTvFLf4qTuW4eBpVpc/ubA+s6xNthebJQEUXHnVh6dXaXQXBlfGQznVaY5X
SN+4tZF1laT2iBLlCJRNQm1zFExYQM+pWV4BixxrQ3BB3j4Pg7kzVAKrc/kWFcoWnKB3TCLKF2Ac
AyvK+BNhziXX6m5MGhwF+As3QmVnvvnNBtR7BV48PGCY55YJ5FFzYOAv94ptS+fG+3iakouMcyYC
BdMATQ5QOEAKKoccwOnY0iPpm2RoXgnPA8oWX6eaYVw+ldcx99We2IUKbJ4PIpW9P092sgMcmGNd
Cr5n83gmciaEOoenK6leQUBhldKkX6mlfI/tdS0ZuceypuUvGBg7OgGXP06XGR3AkS2OJ3+B2Bfn
cSV+1PZLNV/CMX5HAIF2gDmrnFC6uR3UnBzedhHHt1g3Ql9XR0A5TyOSMmMFT+QcR/GqZ+h57gzF
3jEqGZ0KNGYOhKJ9QmjdDnMHjq8Qp0KW435UGgPgdEaT/lAJb7jCLIYlfi0cJqcHssT2pK7opzXA
HVS00Y2ihz35sn4BZhwf7L5FXQWnGvQpWpPevyI4APCPpsIKUe+mNjOhha1uGqEIZgm83pTdqbbI
uXYIwKsznCoh8JSVKPTDS70nWgZq+rY9Sk6mrHCfsgXxHQIkijwyTa7y4tiN5WMevDLIY50/CxYw
XB9W6Kp7JoUUcxN+MxR7PxoVfzQjyllkEVfeyIQZgx4ON9I7i9Z8RhYbZw1zyaB3uBr5v5l3YoZu
XfV1liMtgwOENP2ZZdNbrh0S/PDIbWKFhCElYvCEHvZ5sbFusVY3boOUecJX2azwqI50L78UcJJy
J8fUzlwbNgiRzP5VUIISI6DK2mnSeDasqg9eYvO4ZWovRom1wQOGYcblVHVwqmWC7KNZMqS/CRhI
vLkqDYZbMWdYpV5GIbqdrfvlieJ3eQrIKYkbg/dJ8bdcz5gN159JzNwjIgZwr9zxPJEYuvFMxm9g
BaSuEGwMDgXaGwxaVl79cEz86juZKLwlSPlGGCHorIEZdhNy7tU0FRG7k/t9eZgsk22S96Bvb7Ws
4Hjb8WWs0Ka2efZFes0NO8a3zEFbUqTzdz3om67MIEt254brzUYVO0/TgesQT1hPsdR/zeAKgT3T
wPF0kDGLpDdJvOCVLNNHiKBsNVumL+SqffaU/BioY/bY/td6HFAe5hUrPQaYI4r1ChvQqSlwdzrk
nCRmv3TdrZPqvcN4IfRhokd5nh7ybjxzVE40UEck3Oix2dFwoLbxNWrGbWCSfGcsusHEuKvHr/xu
uTn4YATNteNj88en6STVNpyIxOKWf58sHd8WVrCvVdMdm9ReL6J15dEguXU/MWLNu7AyiLvTURxi
S12Cmo9lhWhg7ZBmOWkfAK97Bzue8YZXdM2ZQjrVtx+qH88eeiNEeQgPUqVPKmn7fSs83jPKVfqC
YmtLRuJRdh4z7FgQdskT8WmH6jG6WOW6YmJ1gyfxy9Ty0lpacEF53jaVDaFjS/kzNHZI0heTH1NZ
9m5h1wlwXmY3BgT6jhCDbdVxZKETOzA2OvHGPyoYngQrc+7UbNfiymLK6LviqjKaU1oRCuvY7oFR
Kt2tk+kfMChJpvHx51Qtf6sn8JheE1+60SFqRtz3wgYKoLofTpZ8hbmk983gnEI1HKMAnUjsOUhm
6XIY3zO1ctpTcBzzZLmJkO1u7QFx1/QQxDyNacHEbg7wAAg9cpbwTmEDxM4vGQ5ujIdEtwhxXdfE
3U4mz7eqT/wD3JLGceGlVT63ZI5moHUQRZMwfHZBE2PFR02Z0aSxhG/iA9ic+JLNaFQds36iX8tU
on3dhJZ2IiL+2pJAE0duaHJ1n2ZN8VXMHd+aKN5jSGAGNZwSt0fMhVrfd7TPdnSdpe5mkg0d4Tx1
bXOcbZS+PnEP9ATC7EIrr69Jh/zK9GSbN9ZtVAYnYwzp9UZSW2AIYAcbHd1hLCGdMKk+T233LUqS
JytrxTFHFb2su5MyhhnAad1ugEdFeICpmRvAsNRmzxBiuuuoeZ6C5LDOSnf4rlAwsaGfU3rVCHMz
ig86lknXm5KU+TXxbGuC+EP5ktXXIbMBDTBu2mUdIJElNLvajxkyZt+EIBojGWilknnjWpG3lQV2
A1u16g4W+j5UUXBCR0ZACxvo0oaBveintk8PkwrIty2XN90RzuIP6c8koJYvJKdUsEp8lHqpF0IW
s4iouE1nvYUS5UOowjVxPROnMGHrknEpzTU/ErbVDVA5K6ZdYK8m1H0uKcIzCgsG5Jh2hWCS4sgj
yR01T2mNFhELpFyi3QJmZ1tVmul5qs5pwEAuWd4UxmONY+3oIxeUXr9rKbsBi+pbjff5Liudd6oz
ziiKwBPV0vgYp4jkq3C6Zu04XPX+kB3omXeIpD/bKpMHi4VhtFCEx8krikksiNql8S1YByEhpVFa
6gMn4ynWpIkoqORVzkSZ5+WnIKjwyq/tJ4Mahe74Mx65euwCiYwoaXGzsvpoLcGVZpNPtIA4jxfS
iiyfifXMzRD2Sb9drFW/JgdEn1iqO/vTKuxjE+gdoWiA0rviUHYTKzqvPujB+tIZauV+gSzMiq5d
xyR4la5bVeBE1Rk0QDPFq1Vwi8m9ve0ma6cgs6M5jSeYwAfihGGEyGTiCEaq0rnvYwbpawl+4uF2
zwqNq2jQcoB8lIfKu+3itz6PTzX3bjT5YC2s5buni+fYiz/xDmKv6DOm7RtIKeFpqds3/B1MScs9
ZNOvFQyS/99WvV+mvt1n0pXN/wC3Hk65/9qs979/RjFeB86ZAn/eLwvhaoLj1/zDrKedP3xts//X
illh4PlY8kaGB//+b574w3EdvHgoS33NP7z/NOvZ/h/U7vzlas+RnpD8qxaiUvzv/6aCP2ytHQ0x
wKPLdgL13zHrYRf8i1fPWr8wKG6eWj18f/LocTXaNWRO2k9/9H/QIim1lRhco4NqJgkFGOF3ktzn
NRwsuRW1ypm2zJnMlXh0Ww8iHfUXQdmfpp3S5luAaWN4LaXskS3iJG5Qxqs+IBgwtESCzrB1WhjN
YF/ElnzDjMEjyyKnezO97Jpb+L1MCwd3BrIwOl4dHntTZN45g89S7EycIHJAW0v3bfywso597jgp
QdLgeOqrUdQG0UTUAYhFkyBpvNs5FF/EONVkGBL5Js7k+/XyEe28n70skghlysS8mG69sfTBIIws
IVDu66B+wCPXoQmO+obFV7CgeG5qNWcvVez6SBJBay8PWU1huPGt2oavrUCFWp7NUCslfWVZg1wS
uTNEe6Zf2XpZF4sNfbULSolbqdBLH+ws6AQBtKJ8jO9LTXzkFjPn0r7nSQXjac46u/+xCAI0H3sb
EB0ygXXo4rKji48pcPSJ7sSY8kRZswr8XStHY0zeNq16BW3uwMpn8nbQOpLgFomJS6woxU9wS4Q2
qUamLbL+KE3N2rgPvFpdYmf1/GYTK9897rOAD4oYfIEv3oJsgOcUefi8ZrC81dY0Gvrk5BamAgPF
Of0WlEJAY1j3r/BU7JBMENQfFLRCO9Q5Fhy58uJgKpyOhpwon7g0K0sDIER+k7zio27Tnc4Ct94S
dYCcePSV27z1SEKqd0/JOgBfJXL7lp+AGW+I/CauiaiERYONHGyYLyGDu8OCAi08m6Rw4jPrAm7X
mm/XeIzBDSHeJITN/ABKUKGsk12e7Ew2J4zYcfWnZ1zqjvfs+TNZGE7lqx92yJd43bsCWWcpI8Ip
cdT1KVAF0KBETJBMvwcnWpInH9bNhEe+mLF4LEmMh8/QKT8imZ6xj9sBbP7F4HRk+No0i72L+x7S
Tr+2rq9T1ibiqm2IMGMsKMvljmWebz4iiYd0w1RgukwdbxnMuRq/ZNon3rSNvDgl2o8iKXkzFh+a
maylxKkCRrwOFrUeDkEYBeypsN7yOmKCr4uXKCA3inwW2urs0DlJA5Su1iw8vNInRyWBKRq/W52B
VwCTqW1vY3Jmhy+YPbr+TKKYgP8t+hqDa2oa1J5QhhWKulj0ajfJubfAvKiKIVPdD6TAAgSV7Rph
DKVCt8L52SoHmCuvScd8JSbJnCeJdfsxh2GM4w+UErPuAQPAIzsvgRp5tlkxEdUnmtvE0tCloYF2
5uyNbhA9O8xzkGXBnJjOQQRNzZNaHFOGbjj481HdIHuqkeSBr2qZWHUND3G3isx9tBg0ig00Z0KH
a0Jc4rBaT5eg5NNm0g7skx/IZjkCuA+qry10jmRtVmg3Kj8w/h1iUCwMydR1eEat2kovqzCf6xrD
ADxeX7NRpERtvbMXzszv4rga10hwa8gPwTBECPU62yH2k6z7kArCJ4eP9WvEIoiF7goiQ97vxkiu
3ar5UrVaEB+06G7EbRTZ5dLepJMTJdd4sGf7RYyNxV6MwRzBlnHL8vjAhtqTD8gDneIxH9wquE6I
8AxPYhICymptcbIBUIYCqCp8hbBEF+QeJPtk+Ulgv42PAwlbeOBoGBmm8HKlkGyTEDNvgtsYtu+v
E5qfLKtc3eEBZy/lQi6oTRZe5BwlGABiJsj3hR5qcBJevRnYnxNaNjUI8W1092zFRk/cGydBAZcO
uaLrWTLxwXDctraW9jnQ+8ovUQ3qbqFAX3Jqo1q1nPdCsGilvjU62na1cPSmoMEIWMtWc8G6MMwk
B69t5h1QDd1vXa6/lwLpBrHoJZkRtMdxbe3T3AW47dOMzDfzQOW2LwIxfYZuih6fm82/RK3VXQhi
a0A31qW+FDY0/59l6TF8WwSRHMixBHecxdan3wahZstUtLY7ocQiROFdRqZP1pWZFXVfk2iGw5CP
vLC72Z8lyzNWneLbEuQ97+UYAsN7QyFHE90og55GJw2rK+zB9sVhpyZPbkrQxBUTihQFByIa6A/Z
Qja3LZiYNW65uKt6MPkuRdet6jwTmHhnR2VfM1yMk/goLGL9vnYodvp70S82UD5uxwFdYRHG53LK
rOmQ1Awzv0RIu+xdgCx2ul4Km+jScbKm7hxDlcAoNDsrWSVI/ORQknkDmwhJqc/PFK3+retbkjgI
H+5nd5xa3H8DikhYxUxca3dOUXYmBQht4xZT+NKwPAHDOMatebIL2WcHMZdN/90OrNUenhJCSc1e
T+j6rwYRRbSPS+NM5lvEz8L6GHi0e5rIpK/9z1AvLokFOlZzgeWSeDB0ZDOi3Ii7uwdNnEtxRDwK
f0umdRW+lqlVIP+yiakgehQ3ZAfFulHVfJ+iokcwMkQCKzyivwdAm4F8YyeUNM8By85kI6cJcJmy
KePuJs5ErDKxX9xWdVI8IU4apN7LaGJ5aw8h4U1smP35HDtdl/OmdIo1TePoMbnzJ1H0L+T5VuMd
NeForlWUVu4Bqk4X3XSMVeq3UmKJQ9AY2UgeeQftxzr3hstUOsacItHwTI2FU9Z3bmcptERRlDm7
YcJlT8Z3tx7B8Oy41O0Vo2iX4EpYb08Il127Rn7pdxL5Gd7BWhwyApSQcsM1WkNW4MDvamxU5UOD
Rnbek3CqxK4lPUBdYyQlZkladTB+mQu7+cl2FZ0laBZLf2tcZ44/mzaI2dgiBPTosxJKMcZ2vof3
kVDHUb7wsaR4Kltbjd/drJZY/5j9p7sJ+STUJxtKLlXYvIJNOmJFx7slDrp6q117AJo/2qlvs5Ey
o8VyjcRC6OPsE8gl/T6Uvmm/G1vF1R2lmD1PbMSls3yEVZ5ADVBjbgjA62o2Bzgfhvah9/26OQjL
ZZ4yi8h6wLWM6ewm9LwJSUM4xZ4vUObBS43eTc5v+Rp0yHOmm3ae83r4SNwyKujBshiGw/8TVsr/
IAKKWhuO/7qreom/Jdm34vPPLdWvX/IfBBTh/kHpZGtaoUD9uakK9B9YKjzWdrYUa3f1fwkoin7L
s2XA9UBH5rJg+c+mit8NKgHoFE0vpl3Pd/5bTRXN3p/5Jz6FDl+dw0CIoZ5W/G5/6a1E1QPDJND1
Gt1wgLt5jPbLMINTstLyLnKGOySoT5MszL3bZf1Jk1V0NeSUKCnjijfKuDMHwKlEYYER14eEq4J9
QlF5HC1sPcJtASfQbXGOytu+c8StP9NvcTmwwAS3Nw09dEsLG2/6zDxjeCFjSGCkbxxxWtTkXzdj
uZ2YTZyNqsgBn8wJ1F17v2TzLX5I88zsxuVNd6LrRI7/mCX8hfrzv8hRfGBw34F7UcBpfvvm2FxI
tk+3o5Xj6d8aTzet4oHwU+x6IyzU3uunM6ubqRMWPk/Wr9EiBxKszUyOKHEe7JoOfSTbp3Q1zrgO
4/6g6VC31ih4HBPMz7EmphJiIhFqvz6nAUO5pamNzk3bZId2cEBTFOMKH1lTuEJrfC4iNqzzr//V
Iqv905P6H1yjP39C+Rv+xteuULQ2rtSuwuTq/Pbj1+XQ66Evp4MLCeegvYHILUPRCxjxsBABh6i3
+rJkiKitEEyYuwzXOI2qXRPWC/BqHHVElzYY11eM5Ogp3CHRz7//Gv/pp6Bd11a+8G2XJ58hAK/J
X9p/4qdY2sX6gMazobpEl4G6rr0vo2y4rTLLhsjR3Xtcr+eaD4NcQMZPc959a+wCK7KLJ8+yWRLX
638azPEDRV5ALwcEtfEH+m8WMSal3Awy8snTNTS+mwTpT0EwPXhGXk3W4lPj4/oyXuY8/v3Hs/86
1eD9XilGruNzDPie4sfx149XpdJ3Z/xBB8uU0MKFgU7a5ZIIySbJntseSwTVI4AEzGhPRTHZmGcW
9+zmglQxgJQ73ZrlqMRI9zQNn7ORqJNnIAtYXqs75oMVhW+QrnNnGP7MMqWrbLazxP+mThCduRi9
G5LuSlzjXRncJCotHqKE0NK//6By/Tn9CbUExI8Cw/aVkG7AUl7Iv37QqKbwJriFoEGrOlUR5Qtt
3LNpTPIMBGnZRvM47seQfJWpv0as++63YfIJUfm+V3V+WeiHWaWwypLYwdb0GYsrDnvD33+ZinnV
71+mq1ze+MCF7YzC8a9fpgwK23Oquj9Q+4+7Ss6QirHc7jIrrfe/zgAPxT9ExQwDcYj38ytc1euR
sTyhPsP0wBj0OyiR5PSPV7yYCwhEMDgkPRH2v+zOcqP2sXfZ1uTj8ixVMG1UEiX7X+cAraja/YtP
9PsZr7lKPKFV4Epc/kKvn/hP8zNVB0nYYSsCUdkVt0yi5kM9xSSNL17+seBd2FD2LFF7L4jJQHc1
dAenyKezv8TPTb8nLDZYQdgMNh5Rr8fXC10soR3sRxu/2bE+ckFHQOr5+y/bXp+Hvz4v3ICeVOsu
gsLU/+15GYHYqJ6eHQIMmTGWDYg0ssAaM/pCGdH3J+bkzWvsjSclsuWxVN5bMxUJ/0HxHR8ABH6g
2LdxT08M5676Wop+KzxEVa41nktnjG8Qve1Rf7TkVJL9AeeAJn703vAv5R9IdnA6RtcSqeGrxCa3
C2v5L561dTb620fkAl/bfQXmzEaB+defzJzkS7XMaK/tX9dBDVTJ2K8BSZ7jLJ/4VaAh0qJ4qOe2
ONLhAtkNqiszR/4jt3RNVI0/notMvk72v7oZQLb905cWKNt1haMoU8Rvx1JR6sUZUcQfuOwBY+ZZ
eozGrj3Fqrc3ZL/bpJxWx5WQdB3NRb/17Op9ajSSzykLNxCL6h3Mn2CqvvyLx+Kfn2aXSspTfLf4
Z6B/I7YxG2Ry25nuMI2wR4Q07SM5HO4VuiCXCcvCiOR2XkbiFkqFpqwE5wAzDbKG1qSOjgKEWcLk
0wmWb1qu4AMghHOBynhy5+ZW1H5zWynUvfDmi10P+OoGTuHdHNvTgwEYdkR01yP2YG9b6Ex/Os79
PCNwUQujNS8T+7//uD4Pw+8/CeB52tW243BVe/9UhcQQt7i6CU1sOmsL2WLWTIFL/JeVMAF6OgSy
LqzKijzHsUcDDBPpLU9hsjOIIw42RXuSP3gB3nYHeQOaQjlsoIe3O+ZSa4QLauc1Qk4M8xt7gXfa
Pu4a2tDdWPv7toG4leaiIO0IwX+dIAVKYqTEeZmwVCXBpqkiFsU+9NjZxziuNIcJUq2tHdBVDsj5
ti2CUIz95lz2+VOaSjJqBB4Z9O9AdYf6EicPcLFRJcfWfcTbwmTY7GzQR8zXi08kdl+N7q9LFdzD
1UIrW8eIHcp4FzbCZZVfY573pXurpzUnWGF7Dmds2Cavzd7q0FMyUMi2iumKzlCBQtp5gPW3xg62
n0Fn3TPYOkU8TMjMPz1yRbbBdLHA8N8OuXWdaEA+7vJAChYbaOgpcZvOEBgZX3o4iw9+LB8mAmgY
CFj3OG6RegLv7+ckPCYqv+k7/miXDCV7AAKWlAFZ38RwZydNmvaWnIcSWRbYUdLbD00zwZ7S3NfM
lm8KsuqAkFDrRJhGDWl0WwYL2Dhh3CVDIjYMuJE5mNekHb6PC111jxpqwDGTkLZODHmC98GwfY6b
b2EjtwkcYWzJeo2D5qdnWKYvw34urVfhBt87aYgV+oGjvYevBzdiIrdUyf6yCspYkEP8dargI5sa
xGt07Q3X1tWwPnLkjlwbXbyitlo2WKSi7TrivYIc+HOy2zdRNZDlgA9XKdmZoRqhQyEfvvJdI44E
Kl7Fc8FihaCIyrkZxPiyImW4fR88n33v/2HrTJobVcIs+ouIYB62ktAsD7LlaUOUq1zMJJBAAr++
D6oX0b3ojcN2vVdlS0B+w73ner1NaHXW/0pUcHRz5BDOGRW3lDYrFngHRgwt3oy5hP00ungVTplI
mVt7Wi76Apl63H+ZjIKRPw4nr0C8qDvbwu2DxZ6GjBOp8JqJWZpl1VYG+ko3tFdMISo0aga9kWZ9
RjYCeMi2sFYb9jbJ8zQ58CEslFWWLb6meN6wKEVMKmNS/3Ki0gwEOthX2otpjzhMVvYof9sMGJDR
te8ND6Oob79SuwPQ65QMmKobQRxfYvDe2mk+0IqFwC8xlC4523deVv0d5z0hCmP/HheAKNvO37sT
UXhV09srpwhCjJ/5qlGagt6igacqmcLiFoL50y7s3j6sJJVzV42ncpFA9lH0AOMM8S6ThhTFJuki
r5Dtks0QoUHUema8MzooXwSM+rthD0SEeKIkRirMbbkfu1BPmVWg6N5JBE1kws4fPvbuV6gAmeNa
G5ZyvHlsm9Pgo9LSd8d28rVPB7dyazoj6f6mIh23UCUvAak/nRY1YaaC6cpAeo/zxHmz0/EwGkgj
UzJaw7EwgGdddAZw330JUZzUGe+YUiqfLW8+ZqOrrTUVm48d24KD0eoSYYmmPzXSJCSy0p1Xsl22
VLqAgOOuBWtFzZK37quxPIh4bmgvNpO+lW2W3h8dP0vhZuk38/2IuebGJbT4mFu1++HoV7JcJiIa
TINxrCB9kSHpB75aomNBy58jY7DfekchdQ3cLdEV9S6O3X5fE3YbxmltfM40wlqfJa/snchL6FDK
QVpmAwi1nfUKSYnZrBUnsC57VpjWo8+aQkVB+zzVkCZ8Tb4jlS/OeovBBwHFNe5t/eolDQo9wlJ3
Y3Ty0hjblKnko+bo03YukhttAp6+5dWbjOlXUPjZo42LZKG/ODTvKaQ7Duoixh7OIU9KtJaxF/CK
38rzkE/J9JxPuc4DYcqPjiIREQKS+czIGhcibX4iuil0x1Y7EHD8TbTOEf6B86qc8nJvMdwe+sEQ
z+BQPLAKUUtoErS086TADGmQJ5iKgZizr9g9khcpByssRwsFrdg4AKTWqIXKV7zr2XObQyIiqnHb
z4YbKtvXXjUbpZZu3oTvH3pXjIdJa8ndkHrw3qn0yjnf/aAA2qtaRqfURirF7JvZxkKQYXxoXWYr
qSGTITQ1+6I9mhGXPuItLms7cp/mkbC/IcMHyCXHIZfk5WvuG29Y9ZJv0E3w3CZvfEI3RLI8Ec0b
YuGhOpeeuAQRuZSSJ8NKVyXYytF7p21ms8nTlEjk+hlihTgGEzBylDP6ruN02/bBRFhYWf2aJGny
PuXnMaDceSUH7Xr/vi9nIHf3vJ0EDS0+NhJp2YI9KnAxO/jnNsr2mTc/d4qzpwW7PrG6J9NsFsU3
GJyE3IQntXyvoR4gT8N692dLrYtaBGHWxP5DsXy4f1ZjjLbs//ONdtbKkOeDCwUo9Vciqc0tGbzZ
Y6PjnLt/YEmgQm4SjETLHxhmTiShKEa0R/N05nqfzqbdYkETAVrxdJkbL9/D//7fn/7vlw5pkAHk
mAtqvlhK48krOG7hUwNQ7JCjUjp3hyy3EbYOqqUW6AEqQJW9V9FlZtA61FUC99JwHnKneQFG1F3g
rZ0FYiP2FQUp0kJhKmMILdaaGMWjSjAS+ii7nwPilmjRyoSsZgPlkdE+1xpn0r2mHWFT3vs1rymT
i+y0Cwyo+hNKyyVflEFmzoUI8SsLlRfpO1541AJOYWyapg+H3Ju/vB7QeT+X3qtpY7hG2LfX8C8h
pPbx1C4lxFA9GfatJebo2Xac+YFAsQ0VImyQEYwO7vrLv68y5Vd7JA+3riQqEgiIxXXum+5B6zj2
h0WvbgknPiYoNNE0NifumgKYgl8EcILaduNHojndP9z/2Fj+G79tJJl7I0ceh9tQ4pdYcBNxkqe/
yYO0EPEK9ynrnXeWefCSs4wA0bj9wRXoPzYC/plwnRdW6KsSQ2OCoZGXzgxi67aEFuTxFL/kYEcI
mvz3JBL2ND5FKp625OTGF6rkKqQhg1Y1uOZN11yiwGQRumR4rD3LImYgbqzfBAdtoCeQeZ75MIwr
StyggbmB7NfMuc5yee0dM7uaHh2AGDt6mKAlWBB366YYS/lsjN5NYYwiDQSzagHN6tL2t/nePkgN
LrJr9cmLJXKeGtpC2dRqdNXL4yYS6Q/1L7Oy3nB3ImteRB207Nsd1n1LS9mY0TFi0wV8dtnclqCz
Vvmk4dic6VaUaIaDLrub3Xbzk+j0H9to/g69lT9CGSHmCvvcg68CcsTZSzz2ObkdQ23pRxGI4sWw
za8YVcXeRuWzdwfrpVMJK/GaDERWgFf2ZeZmrAfx4JTAuO7/dmNY7VEJgSdHdyuqZdW/V/mjGAHJ
WQXWPFP3s6uKMoSjhPYwUeJL1se3f/87UdUGTnJeM4kuBL9xwPKvd0HntGwvi6QWl1Smf5h2Dbv7
V7rvzGE6VvaB5De1IZCTOh0HxdHyR23LisTasMAFiB2VV93okZI13UmSJ0ZqHp7dQ0G2yDSmH5X7
x9Gjme1d4e4pG9OnxB9GOJSh1PrkaQmwIoM0vRB5hCZV9MOrwc+AZjAlm7aOfPC1mFzvE7QGe3Yt
LPePTbST5xYUfX09G5uW0+Lhmbzh8Sq7+OAu50Nm4VX596vrJZYI5VoeaktIvcZEmtMs2BfiKZ1d
c1wDQSp3TlfZD13n2w9JxVhlOVCHoMTrxoX6OiCjZmMO36huVP1mF+OTLHVra0NfPMfIPeVsA7XI
D3ZlgCDN9X2OBC9i6XYbtGyx9CTTykBru1ZxEe3TXO+usgJ8MCTBWVHle12SXO4fHDt7+jdO8KCw
5vyUFOrcfIhzH9MWr5CN7+AwNc6vDA0ev5ef78hOQOjeG+jFdUaElzwd9GPPa3aQTfBH69pj0n/g
fE8/ZeQWewdK9tpr2j/w/Z3HGfplSNxKjLt5eqGmL9BCgT6jqjnf33/WcH9NVN5eZ761EFCJ/4Js
Ek2LlIjxMlWctdJ7yC9F3nx6RjrBlIRYl3Vlwoi2UkfHHp2tOSaEWLdmtI15yBM55LXP1B3YXKVy
Dvcv75fn/XvGrNkHC2LluikiAtssbd4kcy6pO8bhXRGDO6D2/ahhh6iqO04NXCveGOuGN+C/L1vR
Fc8yLp6Vwn8qI1W8/n+fMdG6OZhjT/cz2Op9Yx8kjTyNvOxmmjzHhrg4MQ7OOB/jldMEyUv9aC3F
V66c+GS3AHwmqtPTXNLsxRWwzbIBhWlp1hOWlmbHFGPRxWaLV96zbyynWdOng31TJLEhNEn/++z+
p5d/z2ZMTsHOYJlLaWWVx39Xf17nI/YXtJeJqPJdXGZ1DrfGoQRZNhDT0LDs7fMUVls0QfMsSz1U
u7SkyChai/cyToxzpYN6zIZ2b3WmdyHszbsMXT4fhFVcvMQaupU+EflHfvZvm7OCkR2t8MUkX7zX
BUZp9kumTWqFCbfp4f49s2/9Y46pTk7NfgSM/QllJOd26mI2Q4Jkyw5YyX3wOhu0IMRWpqs8rWfE
M0315PgghJqBLqSmbV5L2zLOzGHl1fHFFy2xOsJzYoeB3b3LnfihiLaj704PUa/++5BGgvHAMien
nrAvoC9+7nPyam4zGIfFOqDifhl5Vm3wv2U7Pc1AfKrpq6p1gPDLEy6nZ3wmH7zbMKmBSt3U/pFO
PCtd8Q7GU3vIG+1HL1tcWrmvXyYnbfeDIH+cVMN2N+peuY0zJHeiSQouDslGZXT6DQoMINleVu81
VlwPnikJihZuF5ptguw5ZtawxfuTbgocv69Bwao9fw6k/AOt1z05y9GVDzZy6QoiU9zq3ygjDMaH
tX4k9ji5VG5kMEAprX2tw5grZEJxojxxLmw8zf/2EbmweFrPc/BICGG7mxKoEw0DVyAYS7weoMRG
iXqf9Zr3YQ8/Q1mlr6R3POISN3dl3ubbfCJ2pOgkx6TBUbj9N7TU4JV1932X8nH0d+DbOJgS3lAT
Fq1jLL18PIqHodBPfhZUjwXBDEedsfvqXivEnvBIl8+eAIL7nIMqBikAT6ZCAflVABfHAXPMO+Hc
snZMEYtXG70zunORDPJS/+iaiL8ZH6xVOXRnBRKbvjQC89Cjf1AAm785BNG3y+BBoJII/eVxo3Va
AYrFRjTD9djB4x8o3QQ35LD8qPk4vPxb4ZnJpqpcnKt+nj3NtiCMYFk+laYwd7SoU6gY7a5krYW8
PeaNt/NHix3nBQIr6J7RONqtTltvEQye91l0IIOV4+7+aulqVmf4B8AQzenlXnXqM3CxDZQnGI3C
PeIlRncPp+DKDnlYt2Yx47jF0Hm/IHBwfd1fQDUL+4xbz1gpI6sIAxIy/Hf8zmkhMViN19qbsHsh
GAjn+xQaoNIBV4UbnfJEYFnxRM71Lw+Z6QYX9h5vlehy9qDjt25p8moUk33utema+PGwthZMER7F
9tkxwK6C3f87LF/NjCFRXUhzEzCCOAYR73wftWjapPYw6sWfCDzmfk6M8Tje36b7yu/fpROJkdyg
uoXWuPxVrUlEYdL70T62relrdrpgMwYgQW1z1D87V9tOcQxeeEj6RydIj6ig83cjYp2Q5RVpm9YV
LgLCij5KtuDrLOz0OIMnn9pDC17LaD6aCsQhMHB1si2FtcGuHt0yKp4Hd4mT8FqMV4RlnWwc4Mw7
svY9/5vDDOFAZNMm8uy7SQDDJrG0wxjaAaw4Jq/33oIR1LQfij5USDwATGultavNd+HSLCrDbbCW
tdme1O/XiifKltRj5zgR1IG7ll8L7jvckXk+3D+rfG8muYTv3T8DCQ6gXmI5KXTmX00+tdexxDgW
8dbuBpSSy7RV8uDh/KFlK1mSqCktbqm1/OPs5cKpJvIdlTWjtHgGcdK50znoVcw9W+nqLYgj49C5
Q89081cKHP/qID46FEAbMJ4NuNmrAnDF0kO5JVglUiVhsjbj7b5jtZz06X4E3T8omEpuV9aXWbYh
W0nrHBObsEslE1pVAatUzMofms7Q8P9pW/Pe+3vOUyCygi6GdsVHSbBtPY98NelbhwJNXlRJ59Fz
q5aJTvXFq2g9akMOfcR0IGYlmfup2fjtNcwz5znDXacKsG7LQ56U1XbrYd8DXJn86/n6IUFwOxY/
fooXk2GuxtCADOeGOHHSJxImPTQSbyPBvzmraJBv1kYTXvbfZ7EBhK0GgI11ZTwS0EGUDIfRV0Dn
iVl3+M5y89NJAUGl/sJlnXUUtIk86+gfFbOoh7LIumeG8Br0x5FcUTI4lHKOaRphkM5syqqpfK/t
BN6o7w9rv1+m+x784dQ2jqLAQJ+3Y7kiSzor2w3zTm8dODR3NmK+s61eY9WeZqt/4yH3C14GsFIL
PaLUk73TpMTccpWjHwRwAdGWeX23dvY4kxhwKpygxQx9kzjEPUC+eB9wRG8Mi0Y0ieNPls7TihSU
9VBav7SqhYpFJm++DDRggqG1jovfsLOPho182SxQqbO9I1WmICWCzElyMBoEgMlwatGdiAQgCtmF
gcQ0S4kJQd0DrjtAeQzw96CzxKcUFY+jNkG3YyTK6R0XK0PBitTrOEF+32ZbIzEYuKVTiMbup+an
DQEPEUGuZysNWTXeA59I1yQ9VahB0acnbAXGF2URP0CUwhG2kBYNEb2Wj+i9CycNPJGmamfTsJuC
kUZRC++TrBS2U4wpkh5XeKkxvJ2CCUCyLPZctr8cncLG1GJj0/0xdInW3Um3nZTeCZJ/G7FRoAjE
tu83oRH1O4jJzKRyOO+TvsuaugzdJclc2BIoNPYqkXkRCYbo5LS8h7fnJofxTzHpxFiyHRlTswq9
9n0yyfdCeUk0tNbsnGzPhOUtZbKOXhQcTc8YN5+vfexRc5n+jT4h3Qwzxku/cHdwTUkVGHRs1oO8
eagk9GDUEG8CLEsirMUF+drV3BxTnH6TjRHITL9per8iieFrIL9a40TSM/ds+5jXx8Lt2IT4a9ou
snyW04qt2vuQmryccmSRU+F5Kou3hsXCSm+Dj5YhzQ7O4LeDzNB2UobcFfEmaWsgAyW/GWbLbxAW
bPrSDo+g72w4+I19YdZgIhn1V0n7YNV6t6snc2simeYXMY41Mtd1Engxror6Tcp6G8fdg7RN+zAf
9MJ/K1MH01qJv1DPbOAMBnUTFpJd4BR7uu4/U1It2TNyw3r27NTlu+XOp8mcPhnEoYx8qoIEpISd
YsKd8reo7L/xZ4EX8+Qv+Ow3MocbMk2daOtrZihKjM1eWRbblOTbxkg/szGadhAs2NTx0pckeOxK
bbgMWfLNTutlSn6We6XnQPQjTcP8nX/wyIzwLpPPg2d+VzOunY3uLwBUVkOyOSTD9Eul9U8XqxwI
CvA/x1/CMrqRxKVYI+W7Ci7CVxahDykbvJHsGY8HmltOhGmMG0w09uuA1mk1mn0I0utTd/1DN7sF
z7fmPWuxLBp5e4XDfPABtb5MVY0oMoCe3JFUoevPpQ1j2xj+urDzamzrvsFuf3SgwFKBZhuSOj8B
yxxtP7O2EXEeWeRfYqN6cdsUAgS1Tlpgv49oXAwRvTiAedaAmYFjKLBN6X29n5S3prWhaQrjS8t8
ktnBnkviqtyMlAzLxC5nV7/8uEFxarHpE7HdLf0EmKAkOph+3ezMorzSvy851hHF10R7PjLJ2fLy
sPDEhhzaNjwkuoQdno3f3N4xvsSODr3rsX24LuBapu7eSPquY38eOjP+NSIpuXvvN1qTEt2LL5T9
kD9remg0y2iFBRXWb0BxFYEGsmbS4ZS/B1N6Gyn0j0656aolYgD/JGcXi7SE8E1kqfkeM8vZZIqz
kWn2acINOiZV9QvjKSyEcd0TA8G07E9vItQdVT1RtXgsykwwLCkgDozmUKTQZcN7lvsBF73qra0V
swFjWmTToKZ7Kr2bfhwKizzWGIrUYi6WbIyQPGukDqKHYZFUKQr77DGpXVIACSwUaT6Qirxs55hL
rvAovkSslTYFcpsZfz4JFNfR4RStbXOX6/gkBWeysFaZaTO4nV6nBuTWPILUGdBTg56OKluuyBd/
jNtUriVzpA0U9XWrE6uM2bI9y2wkhyZx0t2ASDO0LDS+vprcxyx4NFr7rw4BpO57h1emT7l1YFFP
VfNaSusgZMHj3ee3pt188M1ntn4SToD4A47lq9IhUI9JjPUaLzsG5OlYxRNC/gw7paPoN7LEuaH1
Ic8qwCTM2xEGBFYMJrNjGPkhNpIbB8m0aQ3SVIgPgFQk97WotWeMElno57rOoi3FH1z4n+lIAACk
3FBobIa9BmVxk32pBImxnUP8HfTa2HWAUwujWpuRTsnDXTGSH7HRGcS66HbEPGkrB7buLg7YSbK6
VG27S0w4+NHAz0Fl91BroOpnRUVheqAS4prIiKz87TKIlI3HOGW2pzVYg/3Yp28tiuvEJzIylt5n
m5ly1VrRDhl1ODMSZ4VtaKw+cqZv1o8zdyFyZNyxlZsTSY75SPMZxfb1U4zaE2DPQ1oo/ZwUphYy
BkDQEDi7BvDBngvmMA/apk1bedIdqDVdB7Sga/b1pAenQisvbl1Yj9PY7WaOQMbG8ok524GfHsr9
HJlbOQgoAonYzvX40+P2GQb/bOUKjpQakk2uAceM7OyMfO056wOIhKmxI4BpXvObW0c5fWUYuE5z
7F8CfnTMP6RyYGzVSECCDcLIriQ5gdK0PnedmEllHvdelQebIpmOddN9lTwgI4d+0/IKNiOL1Sou
zWMagz/0G/CPKn62fdhQreeeRN8nUNvas2KpGI6IroA922sxggqce6ANWq7+ZOZGJRoTnbQFNeL2
ZwUWhiX2FxvRbkfOxYxZINjKrG5WVlBMh1JnzxTrgBia7AkbN5BNuz46WesSlD0w1tC/RWENjOqZ
zpHkIEIosP3eKuF3yOBNzrwQaZt9V5L5hIHAMNeAe2rC3E4N2AsJGmoOmudyEcrMU3wKIogQCcjm
vMSEZAfeFPbK+KNME9/9oJ+DDN8OrrIfPTKeco0cNUuwr04yCj+7i2hxoIlRObyPAeUA2UPAGmwi
RHQb9SIlX8vq1gd2fZgbNDjwIFmnSJDjubvJesi6dj1xwOoEoTczCe6cgLuy5FRpXeMTE+GBUz3a
N+m8dXJKf0DIAY7/+hW19FmAmV37VIMrPaa06fFlgVNLfAvma6fFuIBmHsjmn7jOiX6xCopaSgo/
Y0I00SgNmYCuDc1565ECL+n6wZDob7XCoZGSfhxDWFgHg9duRkiiSPjzaufeUUPBba6N8Vq9MqF7
g310MbZdDIyWbu+5S6yd69JN25PJCYrjGrnGLx/uGk9K4l0mBnter+/8lql/OZ5xkBhrQiRvbVDH
bFczSkzQJQiT+XXhKtKToE92jlpffpgaiQmgAPIu1w7E7aIfwmnJgFULseKd7UX7Br+qeDYqsUJ3
6kXv5lC1u7ogwstTNejYDllYmX5O7uCuHKKuj4Lk1tih9XAHjpRIJhumUMLnyNFJHQs72i6CawZw
pqPYgKX6BT1uS64iIVrpLFeZ3bBHJEZyXUX5ukMcvO4ScLI9nUYGE2XFEbmnKKV81eW1KKITcT2f
Rf2IpegTCK6/6ae5oz0YYcY7JgMWmlFrKWsEz9udNAR4fA9aZRcM67jtyfz2OgqM1mdNMTJgVhLZ
kgtnATjeKotlGrLPI/NXfpOAPoSQHIvTpRETuk9ygMLSQz7I0nZZkllH04YP2WQknHhQMmqSyNfS
yw6WJV8ZqLhrLB/+QXOdT5ONLYGLuH9xJo6rQP/QLZJyumF8rKdyodaMDq9eQXtBkGEQDD6JZRwj
qRVvMBm/mhyyy3HDxJRgTy6lfaO4IBmLfrgit0GaKHefOeLaJrZihgSh2xXacXCuo+kM67lPyj1n
6DY2wXfp0yNW4C3GEnEZ3QEeMzgQR1DX0ZysJ8NkgjOb1Zr8YJBIgkxRUXvDPkk7chwNEDUVPmma
juFiAeOLB5jHU8SFhoqpTk4BOuoVvhrSZiYN7fL4BlqYA4GN0dxpycpKYiCD3Xtng1uX/ndqBp/g
sS2iyIIDSBTQI0XQss5Ve6fFrBakkDKNqlhVg/Xdz8ESPxYxOZ3oNrXiGJcfTNesiyUJqnJjVlD4
0ygFjJ3F0/SCoQZG9KPWRvWxM+2/TvNKPmOxbw3b5QR00fdFzIF6d9o2piMPqpnTdVMeU18HYo/n
NTZNjfk92PNs9KA6SH1raPG5r/o/9oAgJ/2VC6yTPIJIo6+NN9NPt/ZYTlxeBPFFC+ZMI1vO0EaO
QxyizAS1sAiKblMd8J6pTYQ7l3ucorRZoucRuCO8CmZUXsmvMY5QI5sKD2vdf2smW80ZcV/a4JRL
bX8GIub81Qx0oc4wLpDLipgCvoWUeR/oP7U1Q3MxQfoZ7kiGc1bsOd/Gs2PF3+xT8LgKk4CD39IV
3ADL32dOcc97BpvHjqy1mwDOTWCVwSDkIRkQ84ce6wkmEYoEBCXsXobPKG6Tk+oc3LswJxymu6cA
AQfTvQyydeN+jgX/oSwRLDSf0+JBds5tB4UpIqkXbngMvUb7O7BBWQeNyzNUz9rjoPIPHeDJCswp
lUo3P+a5/Yd8P2MLJHGbNwnkMCzV5MyWP+MSUO3XExC3SK27qbyhZ8jWCJCgCHlf5IO8OREokkCv
neU+Dys90zY+Zj/iCHekHUxrxb/PURTvk2X0nJg85+0xKDd6T9GbFlSjpqOHXpyWO0tN7BCUye1a
XaclnCuAOkeHyFO/kWcCc/iv0/G34VBpqhiaZoC6mbrvEyEpsDumGeuOF18vNGr/kfU8T0BBuV6T
DqtburZNTYtBTC0OqfHRDwOoyDmVuwaiCGJ6DuRZ+xJyaODNjzz5lg9tRBAfh34Xoh/jLStGwDg4
fVylcenV9X5QkBVVYThID9kh1Iy1HXf4QTC+UNHw1XOPcjF5aFrqdu90Si3J9HKpqFZx6p6pyXhY
MdrwehjVxH5uXNaEwCcZPM3jO9N45jrmQeoc5gBnqTkJwDVB9W0Z6uUqpo41ynZbKQiIA6AY20jw
3dWMKDQG7Kb10k81W7l9mfpvKAg1z9WZKT90y0a/RDZJgdMd56Dlr8jsJewLspW1IRrLhzZqoaOI
iEdPG33a4CvmNCiJbilIwZKLXBI/MjZzyzEQUX+JXsFHalsgp9m8lR73nUqis17WvyqD9L2Efc8K
RCGQLQReusY49qAS41H4xOI2GUHntJjrmrtNByylg9/fa4V31c16RnM876waL7FKOEBtveGWTv5Y
RtPixGxufXWdmRNvmcIBwCqJQnWKt7QXD1aUJxu0ljdHdzZDOQVXdA00PCojtAUtZy4EEIYUmmwr
AJG1LjWFj9vr2bWmnQrbwqIrtpJhW5Xib9aMFoOZERiB+VXbzbaIeIGaFh41zw3Kp5IaDJOWB1e9
p+dK8DRVr1m3b9iKX+cieoMPYq+jBDVg7xFJGDHNc4dsbVi9CFPc/KulA4RfWVyMWb+xCx12QLhQ
bcX2bixI3Mk6Fs1Dvk7ZI1IAjpjTK0FR4SLtcudwZMW1Lvt4p8Q4bZqFlUCkyy8W0vlk7jMD8EWi
BU9BwSfaPGU4M/Iz+k52OyAe3LmnMm73Y0UVaw79ZnK0l5akm7C0zSetrd/b2OU5OhLnIET2BZf8
hurOP2Rzsa+j6LfMHga05SuIxfxmWCZWiMvSgcuuACJfmES4YKS7VYH/N1hwR2SHr0hXYpElDNIn
i71tmeepLLvzwBnlx5mzZrQS4IL1vrSuWwNDeNES1Z3NhLlrn5rP8cAw2DamC+ANe6u1SKeioT9w
hcowislHpFWF9FOFBabiXc1zMXQS89vy9c9eEQ7ggDxZ58BBCGbpdyY+ugEaeub1EapGDpi6eSYl
6jqbHbZwKfem5dKTTB3rscS51oqYFBlR4CvLZjAoBjYSZI1RNY4WlNWCs5NpcdBE+xq/7ElH4gm1
aofp+WNiYtbHkEQa9ywbxwwRP4+ridN0P+EbyQuPrAWd+ArHk/Llx5v19oXFyi0gjvUcl6SKeOSR
mh6EAz99IOvJODWGc5MtuklJ+b0p/XMgOwKlsJYcJY2jUwbQWRKgIK2TH3r2Rosxpw4j23RDQ/XR
jlZog1hBrEzlMXXSjWJncRBLAnLg6WbEGCg/zFPT3AqIc2tLWn/n3vHXfowgpqbQh11BHF4dP01p
NRLSw1deQJpAroFXtl0Z6o4HAst7VrGdMBfW8mPKgcvTYfHoN/3WST5zdOZaUL2YAdqfKLaKvez9
Z7j0G9uhkasD4qS6TL3rRU1D1FV/jIbQQDeaseg7yZ7qkL4La1HvafuKn2WXKBAWApHPwfbZXwz5
NUqlhjyi5bzvOvesanc/+hzwWeeV7BcNpEh5e5gjDWE5o7rZQ4pUI2IDMrK2psJ/YBuxJcTXIrQe
satnkm0Di3Kb5YGFOk2qtZA4P2jtf8mY4h5xRFcN4lD5/R5uTEidCJZQOGR1eAi006yedk2wcPa1
mKQ/6p1E9cGTqDuI+mbLo9zZ2xMjMrfwiVOdJ+uEPhRErhlmUW49UzacWCAT/9A676L0QMPO/q0w
UdVq7kwnwYh37PvhGPfGx1CWt8LlcAQPuG5dUMCZGONQl/w4wmE8ZKfDT9L0IBxKRQwwCTAFpoJN
UzfTxncWrgb7u63eYjmbk6w/1FzyK7tzfs1ZJE8OZ2LjkfjQ18YTMqolaWKa92Xv/uiWeQ0C3iFC
6TxU4AQ0SRCxq4Ai+pFYqt8uMnyknNapGXq0sLw1rZdaO5KSe7zemgpdC7zdnD9FtnPtvGqEc0Yg
H78VAjQoExSRNMmy0tBP1Gxjk5aWla1QFJP9LpP5VrQNypU4YF6czJuWwBqMqLD4cSKwBg1cpJTT
U1930Wmco0eY91vDk2Q3BqQiJMJ9nnu1RpugdvQJ6TaYgnVjLmzUYSpDC50r2o13KqjhKfCQDdQ8
XHMDIXwa1PNrFwHY4MnypgYr2NkSqUBv6RsRKyesI2OvK7T0gdY9xdnvvKAlc4d9VieHJB+yGyL0
S+0wx28yEWKJNHd9O4mD7Gd0ai6PHdFyoTbYoV/mzt3m5DissoEYU5qKJ6oTnw3lcLUZ5mLvnNV7
6ppnwsCobkEMnoYSIoQVnzO73NV65B3SKEHCr3/nSLc2GeU7J6P1xqWU4HOO31TGbju1SAkDj3lQ
rT6EGX+H+okLdnwxdPO9V1OkEuCSsHboIcI+5/X8wI2qPzY+N6czzOmpCJ6l3rxghKZbanmOyPzB
Z6vLHCieTiAoX6YWnh7SmIPH1DTt9L+UEBeiKTqeeYZNujnxBTage5webXccahcjiPIPAbQaUt+M
de/nxn5MiHe0jMR99f3oFlcYs+du/MiZMG+56NnQd/pG08V+Euo56qDz15zEfatp6x4rsYgPeqrk
Cbfhc+UwM/FyHf5ugjBWZt6nuKdLas/jlBxtCoJtKYxoBw1kbdhyRnhCbCndK/hYkhuwRP2lLABa
7gTgMECx9G7w5pNLyN/Vbyyt+YhMQvSSztrmFrqIaW4OvfSISEUCy+R3XLtjcS60ig0TBFakmr62
1ZDEtzE2LFtcpzpxkTLU5FVEgB8NkZ6w+azvgTE+Q2yqxOl/ODqP5caRLYh+ESJgCm5Lgt7JUW6D
kGuYgil48/VzMMs3T90tUWShbt7Mkzm46dIkoOr4M1Jx54JEbzAJY5Rbx2X/7Tm0ANJksGstVb3x
dv5s+g82AuJr7h6sWuQ4Z2zzpMwvVxqQr1ud3ZNrnxETKRQX5o/rWBUc+/i3x+eAF4UBoYj0Z89Q
e4wwDFCuI1c6T8h+9Ld+Z78bpli1dV4dRln+KimeCxS8k2Z729bNHkVTNg9NdxHYuQJ21o95jWD4
M0z1dM5GJ/BWKgfKHYcNLFeLxuoxiR/q0XG3QD3o4hLHgd4GCJsg/ITNX5U8jSxO2eOwpB6BqS83
I/YIyubVbb6cprQeNCqyOblM/mjGzGRvOxdWsqsoDomzb9CLO8CqvHhaJeiRTtY0wcR0yVpyG9U9
Fd4ubzsuzzP77Whq3jATPDg5NS22jc2kYnw8igi7VTF7WMF7woDJAARfJW/ldO1UGT7kgoZRR7lf
oZlhsE4+4UU/EtrhABrJDjFxT2tLwXV1i/mFVWp0TPx8N2lJMOBswTP6nTg2CEtajdcdWwaAgTrh
BJholfxawlGLi95S8Ci7TdRmPyTdD1m73Igou6CXhBk1aWxGBN5yg7LOcNDOTQ/ECRgDvfC9Qvpo
4i2htWvqUJ1ieIW5FhR+8Ga2d1nbPuBbonG33PJdQob1hmTPnX07GeNfhN0jsGi+Oq14gdCLKJ7H
win30JqpCZE++Tzi2GTHT66wrI2jFLqK+FBOC4VeUQhmdfmOq0G0AHeMYDLhnid9uRWqwotBJ/zz
CDleA3GaNWjD+C2/y4S1COi6aU+KrGFFEz8JK5+BNBMQTyKehbSGTuveSm5gJQKRsP7utWdd6ulL
o31pWI/hsZK3Gdx4S/cqfcNzxixULp1XHXiVgSaBdQ5OZOVl3VVS88z4ScdKoevxwTap9g7H6sip
SBIhSNJ+BAuRP9fJ8+yxcDEBpIP9Z8vo+6ciyrW1GlxzbejaE1JWvLX07m5JbvekpS6iybSb84to
Gm+Lnoe7HCh2ZzBiy6sthQQxu4mqoSQULEz5roHbmU3eRNfag5rWIZUdLE8908hl7ugmAVvBXsMa
Cc4lWFe4HPxBNViHi43CzRncKNLeMPgd48Z5n3vBljnvN+4keiZ1bsnEwSLpXWyNTZ0O/yyw0yUT
XQwoYu4XNJ3yGIX6qavdZ1/Sfi1US5+EccR5Nm9o9G43ffpieqmNVwhkuea76wWv91JPyWVO82tN
f9yaHiB+vdhkirbQjnmHC543+L8SfveJ1vI71Sf2DibGp4lBI9AAnK6NfN6GcD99v/pyTZZzZSqw
1epej5TDrpse4HfudpI5vm824ILPy+LbBIjNnlLelMuCwnXmo90gfVsTSz2RvrIYYwSa++GMxn7t
NOcVhSbbskDn3m7c3eFP4Sh14Gt5cb0AaQtr1+nRNYr29tSS06NJJGO9QwPc4tjNNAxiYqLiL+MH
wig2MxMxYPAjWLQxmB5enrg7ENplIvHnemO77StrxWQrqSU3pjpwIugDkM/iqm13nCLPVrT1HDoE
xXhnpgIxGNLyTjnVLrWNf610z2zRrlY93W0z03dGydKEiCDv+IzwjQg76NXtQu3HGkPoQsBvW9Ut
878tLH3fIBzTq4XaIRQN4qP+DLXiy+knyLDueSIRDbN5ZSranLvEfrFS++h20ZeBnejoZpyGmqJJ
Y85uPi17bcrNRe/RiDEIvUD0xsZZoZvoZbUjhyjIYqTQFDfCOHWiVDDBurMlqJvKjIsvOZonEEzq
Ye766VDXgqJByMIz/FbuYQ8qowstM7Mr0Khsk1Fqk2bu2ZYEqEbEyU7T8OVCxl0ZZvzZ4G+uQKtg
qWfGZxN0Seb+oRtFsYPxgU+3NtkdW5xJkKA23AD52WeMvcmIXuyXT4AtWJ4Wjzj1H9vU+ExfU52v
1ml0dhP3Lp1x2o2q2sNvALw2g3Dx8VUHLiUXytR2vaKliFwXEVnSuGbkfc2tqVYMdRIxz+Rb9J5N
d36c/PRfDxti0yARJ0tVDbl6B0NrrHkPZupC0fdY14YULixFS8TLQfkV9euSW65A4azQHPgEVOJF
igwQIEWbvPOmt84Yzy25no6+JHznVLURYS37BL2tTBD0ZnkAFhBwBvLxHNNDacuOTUy7cTUGS5E3
+yZO/2EQEQHXbG2NWbVfV/prRSI5pqAe9FZC3pPwMV00r04VoSg3HabEnu7sR8vD/c86u2MPLHWQ
8VkB0TKWCDfALGRB4rKM3e3CYubaSgb2Hpt0mdevljnefNO4FS29BY1BP5aqiMr6i5mnx9WE7HT/
cUZ+DH2maiyaahJJFc1pHPRm/Jt4JIdiosHoc7wXFJOo3vgfsfCi3WzggKNRTMTd4yBCPCkdKJ/p
aKI6thi+Qm/eNap9p+lBbZJOvtt5Da/4wfWoaaNuLFrT2W5IGqEF3iVfOo9N09/laLzZCebaoc4Y
35JThVlCS8J3z43+Cruyt3z0jmQ8T52LIbH272WY0PCK6mLp9rKop6MCgYHI+U03h58iITuMjAnk
+w2m29K1h/yN0ZF8foLr3YACFM2kaHlpLA9EHPyudZK4p56HMn5dY5m1JUVmVv02zT9x4gWpWC4M
nqLTrMPxwWPY0xH03ba2jl8zUyyTWHiuave3hs0SCH08DbaTbOs4/Sk8/Q/h6jP1swPb4ngD92tn
qvESbpNS/CsjnOes31mnhk88exWuXlUhM2IBqgs6y+xLTt60tc0jB/JKOk6zZj5nQUzwS4tYkfgm
c7K7Sad0U7BtE8vwPEtSti3SvqijXTN8yKTAozlHOw/D/Tqa2m3NfjhYfgVWZd4js793afMl8ugH
H9K2T+tbBE12MSPvHR/NQFn/aO5GB4wsStbD5+VdmlbOQz/9A9CATaz1LzN3YVqPVtXIHFj17duo
kVyvuXMgL/HU45DMRj4rtkSYr7INCd9HJ0JnAwoEwdGvXt00fiA7gI2G2HGB1ecu6g54G+qz66Qj
siyp94IrFjaZiSqojIyImbxUHuZKthUdB4i3akwTNcFBPZgzc0PxMQFhtOHVIPsi0HDQIIJjxjPi
e2LQ6MHV/alPBmczgi0/mPEfYsrr7Di/TcHXmshphHTXIfZM9ijgEqZz50JSLbDqm0g5I2DzopO/
M0+2tR77tzJxYWFX5FITOiRJYq2iPo5v/OU3b3B2phbSE5gxjlkGP0GUUOW10ZYAZ49oUhXTyhbN
H2WYx5m+DswZj4nLDDD40SdYy7t4FL4ePun1N6w/oK8JwB4h/EOajU3gJHl+zmPC/FUfE653YBrT
ibni7ocMYoT/ZpbIW6U5bTCI/EwBn6/eegybtKlgTQhhCrDDxUzYCOfQTJyVvXYBHG+v5hnQfWFe
4RDA7Uzstw7M3MbXlkcivo2O+BVvuvIk2ULsswfHJngeqoElV/HBam01KMNmWcDlyxoR0RNrab9x
UMXDktts1+/cqdxn1mSsWNzQMXjoh5BuyYifCWruQG3MKocQEwz4o0dd/lYVA7FZ0YMiJ3vrmk8Y
CeyTEXdXF9gx/0fF/q6h0B2uJWtg/RZCAlRpPnGR7qGiy/hE5xtAAWpTzfwdgg7SWPNteLVYOdzE
twAlgqrrTqXNeDXw8dmNHnYdtoP7RKedqOX5nE8U53DxFkHmO38q1J8NLfuiFp6BoafRi5jUCowi
7Lyy/KoUhV/FXtVgzpJuyIPUHj8hnQD9afGGTCGeGwBRlylftD8Zcs2d8/pkzy48CfZIif7uusO+
8adtFmGKYfLcG5FKH0Xaf6UF8WIrjP/COX0uU0uwdbUOda636OH0bWpYsVd6vjOHEJKj/eMa2Y/X
Wpce1qiec08yJMZfw5x3+ELd4/DEvH0ZlLT3vCHjINdCuQujHLIqU4Dh8qSoRuQuxU7O7btjbupq
T1Ys2eB9v8Oy1NeN5Rysvlu06OOEKFNY1bnrKnH18fdK0t4beOFbxc5sjoqTQYKKYzo8Vv4ZTdMv
VbKXZn6rLb55+rMgUdbNF29A8hTZFljbj23XE1oZw2trykOp0NortR8kMqzv9L9VydNIMoCxoSP4
1x/dybggjrN/nRKWoHVJfIhCu1aQBo7m7CUz0y32onveM3fInhKDTuPRkLf+Oib0zFLHjQ6WmdDP
eaCzBZ021m1qBfHJKPqMwDpk+iqtmF69Bkerhj0SuFy0Mgz6QTn+caONX0kcnQ0UEml5a63B5EO/
IEXWVgKQ18zcwBzLUxUfczFEO9WRcqEgYvlN03fi6M5paijuM8yJlouCUK/dOStljbRIpkQyPYy5
qAbqKIdLPpVvuqPpRyy2V6A74N9s9ew0aXkYdFyqaFGEjabX2GVxigF12NBDXVPUHeaYFiLIZaPE
N4avGo/qyY9sfw/c8RCXSRgQ2A2Dsks+Eh0XsxVpgHon+3FqWcuEpTpmFQhxtYjq/L2r1hZ7eE50
DSgMfInUTrbMcFpVr1315RT2rSPZt+0aJfg1NUcBpgF/WHIWcwtKyjKtzeTmNxQmjTuKjlcNuSNQ
+ML3HQABhjDWAzMdFoMY1zNkE3amPzgEdp5Xqx2DMW5D+hy4OvVb0dR8kMlokr+IabWelxJF7U4k
jhONSu61QTpy41L81EKRwER5smC/r+0wQsIujF0eZes8D69Mj+k2pFmHQ7YEjLwEVMpwB3fsxG4a
xqg/fphpSSrrGLcwRGGf7wneVWvHMmKqMdqvzOj/9KKgPWYCoG1N00taU8Nk5V8eoha/IR7zono0
QnGca9DtLfdPv5Q7Eu0t93Qa7GyiOfqMqLV4aUfFQqN3lgYUa7hYZCc4ipvlnuGkgYooSxHSXE2a
8yEREBCldKzu6UkQj8Hg598oUYRjN1WPmj3GO0s+u2PP9IOUusEf8WAqurRap/qs5/ZpAF7I/m7E
eThPFMfoC1P1AhgUymuX0kBloQ8Y7cUa6RIBK02Vrb7v86S8U7+YbWiNmC88Sd8Gr+u3vTMkRGmy
kz0Q1pj4YM9xvCulB53F5JbC42VpWhK7eaAl29P4y2Mpb1m5FDVmHD+YBEdFWsWzxXScDCtaR+o+
abnE6uWfExeX5Ohta3ja58mLP7QaR6vQ+XGIxFFk6XHr5qPl5fkrx+qz29TWauJXCXuYIjO1ixlJ
2L5xXeSPSah+s58ibCabMcQR6o7W1WqiTesm2BZcC573nOMb5AIU5nR1OCFvEUTWunKjU+p/wDVj
fvWp+R0n/oVs6l51j70alEtJbTq7nuaBdqSRzhZ2moh326YOlyQGnx6YgxSd0dFix3B25qlyjx7F
OBifzuMCx+xtdpdD7Dx50GMp7Kq4FYfliz10CuN5tEWN5qXwLaqejeHgOz/ki4izQ2cK3MR/RRRf
8qJ0e3g16ZFKxPuxp91XZs2jSZX6yvPnb2OxKFdV7fN+aiQ9ceDM2PpDZBHxuYyMh+qVozzj1pUY
nG6PqL3lbXTpbdTRkQweUCHaAieyo++SiQ9emtwNwFDVcPImXNtmSydRwlWyEM4x7L4bzR/Ok+Ep
1sH/uPqwuLcK2FHKOYBWBhKuCAp1pnytY/OceRqS75KQ0+vjFL8ArYuu+Kf53JDjHWNCCZjb8TxV
hQGUgv/ZNjMpr54PaFT15gVeLiC4hFARyRcmx3Sl19I8gHDaRgVZUrAOV45Y/6A8N0FJycjJcGeC
O46Q2ydlh39GMrZ47kuTx5QNeQWbSXkxnZk9gEZRtm+mEA0a4B0cYU3Y/WuUN27C1Ll7kKVXGbZZ
/vGJ954NDQeYEkD5Zn4OYRf6wuAmmV0TDG8Bt4AcIwcDsF3qPx4WJ/pWvnodV6U3UFdG1JHLrfEF
O4pum9K8OAWhaIDcOGrYj8eZxg14KY+V10ba3MnTZYeUvTrZTJ25xQdDTehAI3IGRjieR/M5qpx0
rezSRTc59UWDzbaccdJH1beWQ8nxhvEHHukvmjSmKEusPaj16xlA5nGC/+HP+oMiBp/o5bthVBzp
87YS7q/UMKxi3SqhFA6o4TgAzDJvuFwdu7zjrAwrc4UrZu6T32wMKY/ow2/P8vkPpLZFB38eAfrC
2ZTfWAAHrRKAm2RxxdfAPME6MvJI1s28aE3N/UbDTLxdKsnUbDrkRAuqcEc4WLoRPTtTbO6tJY9T
e41GnBRJJ3RDrDpgQlcVyCVD0g1PfJ/FL001Ohy3hvgs2uq89GlhHN9Yg+Ps3aa9hKG0N4nOnVhW
7ZOjVVwpJs7gQTwAHlqnVfzneemb8rf2SBsYT0cXDJT8rfXyOY3bDKkg+0sH6v60UL86dkpe3z7y
9tz5pfnQlc0XZTebqfiUbKJGKvzasr32ff8yTmJHnuDM3eGhiIZ3iTe063S0QOfm9eZhoqsDOcCl
7ggne5U8L2GcMmNYppCiREZ1MHhS7FF0745FYCfX8o9xpCoIvvwPrP8AJ91mSqJjhPtGq7JtLKsg
12f8LKTmDCqrYrMd14NnPBv9dzXwEUviHdvYd9lojzRH9yYqtCjvVH8cMEVyj6TEfSqtI6voYEii
Mkhq211leXFsDUxADNJaPjNhQeWLaarYZrkMIoRYhuMRGEmuEQr0b9S+HG3d/zVGijia+U1bVh9T
LeaD3bpX5PBd2CESGBV3ADdDjMDyRPtVxz/nQ8TSqzzbE93jWtBRwdVb859RbceOrQQrOWY31l/m
SOe8G1W7KVIZEzQhRSPl3mYb+noZFujjaILCyOq9525cyy8WocoIRim+fat5dKcGDCv7QT5YlXqK
4F8JeCdU5Vq8xbkpWSX+QkxdKFoi4G2znce423Mjm4KW/ti6W1xEB1eWGa166Dbz2PSBLqgcy2fy
OLN59CgZcxbgsidguaT9me7Ei9WZI9zTZ0t2Pr0F/nPVcd/yPfls5M7Z7Ln+SoNffW8UwElr84PC
CCpL6dOlCYzWELxU2E1GyZN1esx0VCvXh2/owUgROU0CPvXsvrBXdorTWVHg4Wbq6BbaPRTVpfUo
ASea1CE7rqDRazseHZznFRJL7fCrskz/UcaSccmJNkakLXPvXxf1Z5Duw6nTRwhQPqraj49UFQAi
jTZ9vbWFc3YiyLNKYbDVR3ZCxhS/F7ZJwmA2yTVN1VaF818HepjlV0t/Xltg7Giyl5xNOo+6fClN
TLgbxMbWtZKKd5w5BaFCF/GJKy5yNm0yRDzFyKqn37d29Yek8FUj519cN9l0qfeDleifrKBp5qW/
s5u/ouxeG2eSm6mpn2D1EAxWahdCKiqoRnXzB84mRh2bWbwb9l1Vn5KWS7OK+jXhsJeiweEzfXM7
HU7ZDFqHIl686EuIjy2p69hUkc7GOe7JBGS2/dfMDi6TPJ1w/Dms1TDbOGCnuN/qL/HoxmDgonlb
m+hDnobbnGUpAm3zw3VSD4ZlAe3WACVk9oGwCSyR/xAPMYosN5jIXtB9FECGIUj5/jOMOSdJaauL
l41UdrqkCvVSj7c5rB2Tfgu3Nd67mEsqkeCV7/k9T+Kj2RN9jDjkHUIxBwwjV5hrQB+j7NBW3AX8
oYivWlKdtZk+Ck9hHKOBJzAxH5CD8dZKCeonQA3xj1v6nfRfv3OKLUINGz64AKzOv5OeNKPwkmRl
2BioqRy1C9mcs84st0Mmjm3hbLEjbyAY6eySVpZW69soZ+eR0T2Y0zBH/2M3n4eoOXYsBy+SRuCI
m+laT+C36i2wFWqZrhUJmLKMLh33A2abt4a6+0A2KaBwYuIgABPWj3N6qCZzl8bo1CVz/TrSxBQ0
gdVHXCe16NPGlDPk7PmIcASSb7FvMIoTF2FNSN3pjibQk1GE78ST0AD5sOyG1txlNfXBcS4nxAoe
ejSRrOLeoH/AabfQxYgS4ojX4DhUQ/Ok6ungORo0Ftns4gkWDvke3xiwtI3ORYv9N595DQpygfm7
FS8lW/lZYsV0NDJblJ6TX8Cbs9gc3Qb6TToj+cSTemPA3jptcu99stroKTtJYCbsKvNgsrsl/8Qf
TxOOuS63Y3bpmMhwB3R+TUAsCzll+RT080iwzXb7XWI+x2Oh9iI17plnogQ54KDGwrkkmqJxvHWs
re9n1NPjpmx7i481H4CkA29oNDig6/TQGAicvc7aHK0S4yivELYscnQSA8Tc12sh04Wa1X+F9rT3
2vYtrYivIw5zWwvDc9n5ZM8E0bnU3IU1VZGzi1rjS1wDI/gfPEz5S0r7xwEPKRdlc08Ta7PrCb1D
ZX63sqG/NPYPJVZ7HsIruk64DJuPIytNXLPuc1FZ1Z4XY5MlglopPguYNcdtbURwwPj9M4k96Qae
onwudlM4flHJ5DJ9fBgRb1p7Hj4xXlymWIFWnZsHV5h3EbElIBr025khegGhsLJGMWh9oGOFBzmo
V2xDU+rWJy+gXSrZsq+4N2L6dCOEDWW2T01msCE2YzqfIx2TXp7tQj2e1nGPqlEM9EqGSfqW8v2s
OgHAAnzEU4+SiUGVFyF2r6FTwbtlw3qaW/dcmWdqlWBRzYNgN7YsdAsKu3quek380A3lLfe1i21W
i9UfFbHErZBF7oYfdUF7GmdnrOuNssRfy3SOZxSYfex6nDbg0wM/RrIJq+HmhB3dZm3OutzeYyYh
Wzwb6Wo0Uo9JAGeicmxmMhyWjZr3MvkqxybkTOQY8/hiHVcFtqToGYoWS1zBAlR33b9URu6eyxot
opw5VNVhdPO9I2PTitKr/YDjiBqSGFj6yPINe9NiFKJDMp3TPYFYF0G6fkopt2ZOZdZNJOYU17N3
QoxXh+g8HiZCTHk4bqsoe+a8nHfUxZGs6JA59NhcDEhHZ8CkW+dMBaGkoDk2AHtXes8tADMSGxwK
jFO4gGwmWB5Q43arioieK1LsG91M5ZK2Bn/e4noj1JHXvlj5MBZwZWYlOUyTn9bbACh6r2R4H1PP
xa8cYx2ziv1AJ9HGqS36543mKEvt1o0OM1OeVXtY3SsD2ShQoOxXap8s0FvTwXRmGPBeFLJN4TL2
tH3Mmr8g+FY7IEWSKNAhcSqnRvxx1ZEtzU5GjrPD5MvuzvYvTWTtE815bv3KRI7n2Wv3uGlDi62v
F8sn3zGfkLwJ9KTgA6yk5ODBF4nZtEzDh5gLIJn0qnkMFUeuKk3KaaOsOo/e9ExvcbLqxt7kXt0h
Wmv6burgxmo4ZwhkHTQHqxolOFvPacLAiPhqhj+1kEGKVc3sfZlzL2j0edf5FF9zi3tUqQZBpiDg
ZKUs/SskufA26Un5wiDt5YzklRzhqeEJElNYHlEFUexgsAfOtBRXFp+OPtigPycgRvXRtnyH4UHR
EDcmkLnn7qr39gdLrScC3um69KuYbBeviZl9pl5J1zABmERGv/1E+JkH5jYzOLry2Dv0k8zWaYNN
uwSxR93RuYnmf7JAnbVR/leVdmCHzy6zCL/1ClhUl4Jw0Z0ni6aDter7C81f/iqG3bhNeJy7eFzL
xmReyx28KhJTVvUS1oxmrop5DuisNBwbKkD6EprtgY3rzQDYjLG0ZAVM2ItdCJVXgwvbeWk55ghh
LGN109pGyL0t/cYhGp3xJsUVYPqscVjIEdeHuLTrUhp2NefTINBL6Xg6L5L1nqsmpcB0lUHn0l6j
aNJXI1vbAxpooJZUuY7NYDW4IKH14Q9oaLzx8LoMiXUdneRipSQgAY6uBKMJ19LUI9JAW9cpsTYq
spl6x9Rf1/Z0yRsQw5yUv/DUX4Uze/B3yfjRgnYuFJDk2BY4DVzxrmEZ2bix/Oe5WISAu1Wbqjqi
DjRQSQ2YEFZ0iBxVs7fjDWQhU0YOwqpQqGb6dBmS8MGCHFdL8t0s/Km7sPNzaVP6R5PD0ZdABvVl
b9HT2MDx66Zo4ZwVTdarrzYTgU68iYT4Rsn8OTLJl2QD9l83+TPbZjsBpUfVPjZFinOjpthDFvKD
qnIOTuvKKTlssBO/zO3wYybG1vGwMQsLWMFsh1dV9ta+yXnfxF77Xuvg0xS1GAuRQHJYY5SpIIF4
BJRZLJI9VLYGkwzHhjZRHeyQuR4HML8GOoNXN4Avu5vRI4fWBcQ+W7bfFj32g1DPLfmP1Zwb2IsZ
44AyYJrSHnwcuOu6homcZsVRAKnIOdG5spfYlHneWtE/znvc7nVXPAA8DTorfyE8s85NbTy6fQl7
L17wVdJYgcEmNMe31FcgSHuvRSKJwSn6NgRfsppFhINcpe6T8og+FN2jGJA0fImUYgzZ0vwrGbZT
dkAGdL6eJWyt7aknfKNWOOhkBcWQHB44Kj/mw0GrFjs/kpz+5FyzHN9A5YC/vXUOQXU/S8M3RCqq
wcD3TVAqMsxcsieWgoNtldYoEsgGd0EZiBX1YHg7QqgafWj43ZCSa/gg/CEH1uSm0rQf/LhXO55/
hoohFM+qGUhcwasMcwPGt1Phu//wZvE4EkW38cRrQ/AliAv7u5Qh1mlb34Y1YZOGg8zs9Usuw2c5
Vt+2q4iqNSsWiPfavoJIxjeu+PgQnr71EvZoayT+tlNHUZJHZSG1jid4EkleXd0J94Teh7e+0PDU
ZOnJSMH7Zd5DMitcL178mPLDooNOu2IxQzFnQqW0Eh5CFNPxUNhXsZcGfRm9RFM5YRF9Q0Ivw+HY
lTPqgcfjsaQENFGE9SAJ3PNpaHeDT1NATbMYF+c4DuxQfo7kgtYiRbfqCTu67oJMjROyziAi1gLP
xFVQJal1+tpmT30joyQR0rgckB7tiup3bFXDhZzVhnMZS57HQ5h8tmPLerM/aIyaXSM+vP5fi2rI
8s/PNxzWbjKptViiXrEF+6dXxk0a2jdc7lXsE/MD7/45kJycF+hFO0Pctu191A0nHmiiH6qgMSe4
h7EieTnhImxL2kcY+rBU0n4+M162Mz3eqEej1h9Nq/4jV/Bi413oJvmjXHP5w5xOsRdKUBf+RXbm
hCBsrfsq/GwsAroMIv+6iLogzbMeKpucRmlgOnKbhZFSQVVVYCHm/NnNnfZgwxhbRe+hzVd4foE7
2ytfwoQIXl5nW5abN5utggU2w1EQcVwzfQUfwSx4a8C4BSIUQYxPAx0Q1otVQgSK9i7/z4qgnI0B
AHWhE39Igz1bFwIbv5OsHjou1qwqjFsuFUGuQR4zyJO5lZ8GnURtU1eYiaprkXPRA4O0VX0L1B/f
TZX4OuLIdG7K+JuWQeoC5zVO4JM0X5TIAdRhNOoVwQc2k6soCj/yic5w7NznSMW3kG80xNChUWEK
Ia0ErsfHhVgpzapEhL2hD3J6SXBSp4/OQoCwMcdKIC+Z4FDpMskhPRo3eA1voM5ZNEXtd8FToJ1V
0Mf6pRnqv5kBPnUG0rM0ufJLcf78Kf31UxJRxOXhJ/nIyHb4XVrNdfL1LdbLYw/W1c/79zkdEyjE
POeMrelQ1S1agsot1aMrq5lwONJcP5rjQ62rS6kKXvq6Ru/Nn/AGAIepuKrG4U7yPtyM6fBAnOeh
ijkh69rQKGCwSdDTm0CE1NUxM6Nnsc3hfYngbe/ssOXYbAUDACtAZ6eJJYRG6yK3oVuRoVryWHsJ
O++eqlHfKH0KN+QpKGvyjn2iH8T8SivqIfO9mEGFO4luosDSLWegq8QZDCEHhyKI/QeuMI92MqLo
ugwl03BoAOyNVQ1U3z2ZhnlLCAAk04Let+qXfGovSiu+UY8fzfaU+9mdCtpjmFH4miH1QHLDS/w2
dEQMNGvfVuO2rVhdtOZ2rml+4NvAoHmpc+ef43KtZge/SZLha1b9xe+wu7Rik1nzSwH/QkyYx3QD
woNtbwpTogPFP742voVA5nVD4x+zGdTwfJvF08jZNslHgh8H1MshLwNVLjua3ntp4uSidS0jRogr
hq2WNm3TZj52mX3nFb+naL6jphbsaAFPOU9fHUwdUFo4P1z1MWqCqEmYQ6uaBbzcdnxrUT0ghDK/
pjOmSvKQldeMgUZkcfAPTtMEOHeDPAL/VvAx1Ufc2zMxFRvoKiv25ZvTa0KrnX+pQncdzUj+IkLi
9Mi8pZ737ozuZ+hH3FqT4a/Iim+j88YgjZKbXn2MsA8oD1nnjbeXTW6tbRNLdG+/u71DwBSKnKAl
xyjECfRLwLbhze/roDYTFh/7wZm3Uzjcw7x8SNJx3xO0cVq7xP+l3kk54n613sFLXUo9+iHBuZy7
9o41JDdatgPYkuqARahVjp9q5vOoNxedzQ/vM75iiNmpuNHXMk6xsrNhgBGNpDYUfNnKNbRPvwIC
O5hQHrqyJC9X1TzbnE2S1RsdNxVn4qGhoHGFASiOtac8he2Or/yY5jMXFGm8adrw8f8L3rOoxo+F
xVVC3xApewJzOS5qHDwmMhRZQZb695oirYJAnKvvk+7fDI0lSstnUWUw91Yp3d1IpLB2hYvsNnAE
dGSoOYkDbZjPddyizZAltuL0kPZs/Zbf9JAnn3KM7z0D1kq1BJC6a9z+mFCTiN8MQZuWr4bo97pH
BkFgEdFZkgbdYAIwq9TRzIunrkw3YLD2UT+sKZnk2V09C8Z4JnLP3Oa6/h1iqsKFaznbemy3NlvM
S2WNZxxLeIQre0CAzh/LEhY3aVJMDEKjw5oTdCbDo3BpVdX0EHY5cdcsusTtsJ18IDDK1+5aysLU
FYJVFT7X9FH203SYa3UTgCe5xXVbR+Cc+F/hGNr8QxfhJo6tqx1iJUPXu7Dr+e58PgBD+d6wbcq7
zoUC5Kdw6w3gBtn0H2Nnuhs5kmbZV0nE72E1STOjkYOuAsb3RXLtUkh/CG3Bfd/59HOoqulG9wCD
ARKJjAyFwuVO0szud++5j4y0Yrd5DlQPSl8Hz+4yCKoFHEyK9zAM3urI2RNIHFe9mGhA7sga/NDl
JJbQ8VgFzl0cTgklgGuhvO+g4YYpqjqizFd+GjWMAzSCp4Sjy7ph1poAaxTddWi7VGrUuL+FiC9O
s6trsjKj9h9KcDJoyBygQv+LajVM4GdOxfSs2Ou6Gg+Mn66rDMpdFN4NaZ1ujHx8yR8bxzkuKKim
g2hRNuaZRzZM5SKD/UeZBGOZ5N1I87vccaqDju91kd8NJsUK817F8lqO7sfggrMbJQF/+WZSPrel
GoCLU+AX5ILNx/wxtcZuQ//pniRmTFVKtSlb66lSGWPYEvIEXTknZTD5DHMwvviG8e9Yj2VlDWfH
YagPSXHaiIxNG7c3xoQiEieRiQ6VtX/tu/Lo4vSFCEu9DJMe72jDJ5jtGbQJWOSV1bOxyujHtlve
Hoid1hWG0FXuTed6wh0DJYn6byUO8IqubDG8Y79ivxnW3+X06I0xaj5iFuaK9o+TBGCyi54R9EOL
qrMOzbA5YxMxK/tLGeMRjzYzwbGpsLCV3xUGycUNexkISuF0hV7P68AgbzEoodnZEGjy7o/UHF5j
z6+oVrYe7WYMdj2pTLu+4bGMsz5kt1h/hEzTNw3L2bZF/V6TzHtrZiJXpDk9GXiH3mVzSobV78d+
nXb+lSNgJHQujwvO5dAjwn2awl6m6CrmcYgvK/X/hJJLAsvhahrRNIOB+ZifIFE79SmpawWECXjM
ZBsPU1tfelUZexbzu3iKtqFWN0ZV91vLMN7mPj1D8/2t2GiTrqw0x3V9DUd2Kd2ColfupTtcD0KR
Rsqasz90V56LY7KpGzIQRElXKeP0eTB3dBWwp0jtjykMWDgwPmHdSFcRO4t1nnfjUefiuqjo+2Gy
euATSEyOitKKTy1jdVwzeO4s8ItuG9mbOTpoh672oE5Xla4JMgJnikz/jy4zupIZpu0tg7NTPVkH
ZWrALY1BYFsiYclKOxdzPnsdlvdwijZCQIzgquLvwNPEDskkyolvjP3vax5b36Ww03MmBnpmwngt
UPNXhUP0mlnZaTKNec+ub+nCLolcY+uRusb8HEvUP5BI2LIZOFjz1ciaQeFSR+J2XRtRdo0NEkMR
Ey9gCEgarDMUtqwbt3Wu2aafKpcWBc9pucLV8B6a9mPbkosSdbqY4hc25Y0gi37SNht+Uw2MZNxh
JrPX3prDOCLL6GYDAf9PM427IuBsKAp5ZNB102v7gQvfAiZskZDOsge4IB+FZe4hQyAsZXrcdiyk
qyZ2owPRUOYD7QUaD5tRE8YdKa4b17ihEB0+6GRddXPwIZr00pRDjG2Mok4G2+spYbQBuvRT4piQ
xqFrKDgi44K0HN+2HZfXXIfNOlLeOTI59JfDUuflyD/CHJ+ciPk8xxMs0/XRIKC7ctLC3JdueO6n
9EgsYt3YRnMZ/X5XowKzEc0aRCo8aClmnZzdadFUqLW5L1EFCCbTZv8CZbTfN1ROMc9itBgYGAxq
urdFXt+QFnhsXIM9ycA4NZZhsy3CW+KUzAZMfP6G6PnUS6C9XNL4wVZ0eOFAkup3Z6qLnm96Enb0
eFTxpgvvbb2Ao1C/2bv0W8mAkE4aC24BfGvVVTd+ms0saOORsEiBU9Aw1vM5MZAK/GRYxy3wgzZV
EzNe4xNTOcV1zlsIwmYrF4ugI3GoZ4wNItWmRxfqH+0TjEQnWJBrIy3vO8hecEBoYoubnK9nDSdi
xkand/RLLMB+5GMjd70f3qCdPKhKU0O/Nyv3KcIkt+7BVFI+WmFrJrbA3gCHz1Dpjeml8G8A3vuV
wOKAB6L2GvDlBBLKcSDO5aThDgggLRoLpNUweDQCK/YyK96aFhngtLikzYD7Vus3FHWbLGjCvke2
OeIzIyJVuGCJIOoM6ko0XXiI8a2tQmy04UQkjg6shKh6de/YAOrot7RiglZlrq/K0iK946EZeEwy
hiS7s11SbYXq3wtcs0sW6TwN85Pb2nfdXMHI8Hdt4zZ7OgP/UGB/M0w9D+zuN2P0O2toQbepdu1P
It+7NoW+0I0h4HPvekF86vE/DYRp/bC+LwbvBSctTMY+lOtyzcxOIwxDpYFdgSmn6L/IEiCMMb13
PDryMElJrgNjzaYu4dt53o45LV1gxI0nB24nmQXpwvXUDPW9e1lhyQ950mIUVwxZZ+OP7VbvQrOh
jvwa86U4WHbz1LNGbXrZ3vShj4iG+D80A4He2iKZFnyTGMdpFL23Al4LayO8n6B9ZJv/xURrr6r4
NDbDbUVbF5Sy5JMJHe+G/NZpdpO1umISNL/jLQx2Bqd0wGZxFG08iKJ3dNezygQHmr2/lBUMe2mG
L1bEuxsaz2ZZwedW3nru4Y/VEM9WojL6nePRZ4+JEaWNUUClos/GbO9yQ1DGTPS9dZB6cFxpvKKa
YEnhEYd37Lfe8M91w9UVMPPEgid+d0T1ghS+pkhwzVTMDVcRchHO2vEBXxBE3b3HSZvxXzPz0bDg
NYzZy8lj1cGYz7zl9Icz37OxRKgr43VOxnseOVSi+YxqJkFec0TDsfnLU2wxTuCzM3Grb8cx3lk6
IZvan/Wshl1rSe4KO9xjN/2dIyBkFpas3OhgZfCMqxR8UtU9yXaGH8KY0w9eLb957CVHNs2TgWA0
1u4o/W6qFGQ9b1SdAAbjxP9UQ4Lx3ejtqYBuvvI0TjusCa915HTwGaJtmy2izwgEKnCyYylvq5Kb
qx7dfQ4oFYGoRRuNeRyQCWQc82hG1Vl5rd50HtuGKgt2jsiCtXb9d1lyydAZ9cdhcM/Hkp3YFwsP
bqs9cKIj8MJxhrWdS+IWckKNVi/xz4KZ6nJOEkYyrjMxHwMXB2ufDd4uBfU1LaegCh1Oq/LN0TTE
m9rnCeH7+34mdozhkT0viwv0Z3SNecZiH4aXPNbZBo0FtqJFi+Eok98UMvHJTIyDy268aU3m8Mpl
faQy+8nyGTdNrCMr8q9/LEm1i4oIiZMPWIf7Wk8PTjDuww5zwTS7TKbuQg6hO3reMFDI+N02GRjN
ZfQ6L0w9lD8uUhgEWZRcKd2hrHOr5DgZM7c/Mqh6qAeK9GRf3Ma6wv1ZXDyBiZbhF4lp88vnGTZY
oG5mJ8G861LWRRPxVdKUXLfRoQPac8o+iZC8io4YbKyXEQEzQRCMs7/jEehEF8pBjrWNiIsYj5ha
9L8XrjuD/hWPhEcNjprNAwJdwBYi8Rlz9KWzuCa8Hb66Gw5++ypzbtMUoIHPVTbMPqh0SVivx9v3
c+B1qTFn2IvkZKAS2t1HNobHqmyhdJbeoXaGcQs/cQEpIuQwQeGj7vM1VVmfXWpDzUIhAB1mvya9
kDg+3qLEmnduQ4qqal+LqP70lhUoFLMAHDufq/QtZUZFRxdro0YZ3uKEuiFoO4pug3MXyEdFu4wt
vwJh4c1w04sfnKmcoaRqnpnI280+hp1v8V0Yi6ijhcq5A6j+LaJjneLPsBOkcNNWcEna4WS19xMX
J5obLzZeae5pjus6Q2maOZmEzS129bMzw+DubIvEA3vLiAgFCrf9UXDw4qbpWvSbLLhqcsqS00aR
8MgyYHkG9mGdjXelgC2SSgnApWW7FZD8rdgUwf4F2roMZLFPhjxL1gBbYkJifGj4b0XMZ2foAZtX
dDV6obMbxk9TEHg34kX+FGwMPcdgrq54Fk0yfSrF8FrPIw5pd1q74YCNaqSGPcVrggeQrSPBQNh3
ES0Zo8Ky1LRXeRIF28nOX4iMbxysNevuBc/7Sw4BBP7fGG66oD5PDsMayF/gD6sOHDdDZ651Zu2V
JisALZOUTIp5AbTHftZwbfrl5MSx0PQhYbsemnsXQ/9NtDwU9bTFv5qup9HONjyt+KtrjLkFMaJW
loca0YatKRcVzLKhjrbZUN4rKDhWEtyGYfEeVwn7trr8hJA1S09tlRk/E6GerwibbVKbEwgVynBU
qGuYYiwtnWrF2jRQ22VBxWcZ/K7p27wZ8ZfbjnHf1P0XOfF5x6yv3bTyQll3thmm4B1N5Fl5X3MP
a3XwMccFpuypPCF7MPrGrTYZzllspIRon0yzvh9UyHlvyZLZfv+6PDRkBiVwCvVDGsc3TpB9GqH5
NQNeXImEgRbjpFYzU/c7u0OLe7F6hLIUTLAfDU82QfzNWE2HKq2+UlBm21wU97pO3zo3UoimCcxC
urY2icp/N6NwAJY1HwpRFwddwPrITkuhHrj5i6XDZuM6ZJh6rN7T9ESB2MgWKjmG47vFczjK+zty
f7+xBp78RZOv7eLdz7glauk892pkeTJcCjI5kcRKn4LmxV4c4VMxanCU6EzLmI3RZ7sGThJfJVi6
zTl/yT3ojWxJPjK7OsU5Q13bZ2jl8hmZpmuvuRXpnuUypak3M+NLQmsLyidiS09uSRWg7DllD3OU
YxUH6SJFdC88ZLjGSt/HcLqMTRav6Jzj7DrrJbiVbP2WlKpIsDFVDs/EImh2Mna+KCrK9yGRuClr
D5ML5XVqSIqg85P9eIwE9MW++JQZXLDCIpFR4QPTnbmhAgLSRd4/KFgjzCHde39ofzco92BwNMbA
tSojzaGDKxHDf7SuWjPbYlP3x9ZbIZn+KSnxTPK+pI6EO5uNdbvqmWjDKRe8W9Fnzq4Qq3zBd6/r
Q6OBpzJMNOP83W5onujp94iMryaFqoNCsrUcRnFF2RMhLKAIaeKWzTB8Kih6P78YQoVPtAYKN+YK
3ZRegECWtxL3CjBmfKBReVUIjvzJxGrmz/0LZYxbp7fIuFYVLl9eWgJofc9+nGF9ui9zvP2GcD+w
dG3iBolJaI4jCE4jvAAiSkwKOXYwgxLzB52Va3xaUDm8+rkGk2w3zffcMt1fXqgsSaIFSfmm2CJs
Zslz1sj9rVeI67pheo9L33BNJG1SzJaG85ig7aX49iHE4U5fXrAp3UMBjp/4g8WfTsrbhBF9ap9C
v32elr85sKpsaytDb3S/gUKw6u35oSDSA72OuSgXxSkDrTUREd9WkXUfcoYgkHxUAr4ZiVmP/I/Y
C0WLT1B+O5wcV87Aa4g1CSxVntOJbKEeNtbIqswuHFeJl67NUj4P2OORCIcbt2ZuUl/aMXgj4wkh
TorPnn6UOQff5GcKV8vYvQCC2cIUY8FFxDP8RuxtKiX9eqEqMpo2A86VRlXiHZXEV33bP6NskUwd
wETmRsA4g+Exa9eApIvdtVmbS8TBd/MbCmjQeulzSBPaJfuleCciCbrD2r/SM0db9kUGi4+6qsTa
NmXJAB8ntx8UDCpjVFoGiWJnBPYfT0wH9CYIAl0od8wsyWXDz/EYJCqgt8gJFiRf8giNjJ7RhaKr
qt8PufU4ix5/Uzs+qMLZdH4q9l7tZay+cNtGwHpBTlLUKSGnqORk5mO6VmxoJU/0TYSYuffmG8dQ
9IZzZAdJDmiU+MBqpNEHRAqfshexGZYyf0GNmC6ggsZVPb/VxVDuiE7WaLaLgrx8Uln64g2Y+/12
mVCS1SFrN8o1Iak/sHc5GcdiW4/MdoriVbjF0TcpEWY92QQtry6gcALNDN9AAFkF7ipyPGgjnJCc
PrFy7j3rRMMdPA4KiGDDx2I9m/XGhGi3aiMSrjaPAag0r0L6/bpHd1Yd772l25fCTU0g3mxdahsh
wJ4/KKG9meK52pidgBDNuNOoJh7S4x+8Sh9hXiF7jyF1EAhUbcUr9Sgfo+iIKqS1JCg3jsGxquR9
EtNPi5ZJGRdJLlwaitR3SHdVnc/v4GjUzhooR5HDd2kO5SHARVSYM9wZWR0RmXKudUKiOaYiPEX1
R8Mca2XNXr7jmd4b+OpE0F7jGYJIxKSNmXM00T+aDu2Z/7hGpcKFBvmatedSlts6If0fyk4Cs2DR
BkSKzScL2LCdKxdBTBYkDPwqMxivLWaj1OLTRr2PMOyuvGUgQT3Ro8j/tF2umFbTThRS5YcXEDL4
uCVmOe907TF1BU8FJclZd+NMpoI7aU3N1bCNBEcVj1WMFUrvK/9pQBkVHYiQ6El0bsMgVj7YmL1E
H267HEMPquxLWuUPnEtww/Iu0C01TnphXex+cmsxVSdTCeOAWAM+2c66ikL80WrkWV4q9sMOqjt7
rd04B1yZnr7NLGtLKy9yG7H7tWEj4ZrW05yZu9jJykMmBDSrXq3aks515rTTKmjPVO3i9YteuoiT
xex/53bD/qFdC/J+V4gvL86C8rfI5azmtvhEIf0o+sVBaoO7piIwIwuww8DdpXjAoyXv1o8M7DmO
k3BqVlPKhIv5hDtwfwYcB7Da08INpoDcD/NBa4lazYmBVBVHN2kMU9kmobzWnB44rg05DPbGuq8G
+yuT3IFuNtGBM0fVrXBSfTBnAmFOSYLcalR7dj1R3RKRuzdikrNOwbwqj30mtBQ4dBXE82zioTPx
xHEmhspEu5+Q0odNn/Tuvgs8wHR+9E791XPdu91jMDOuaF37xvaL/rHtkoTbCwcvDsYjJ8H+hcne
uWuNFqXLiR5iLLp2OvW8lwPct9llklADjKxse086eXyjwrbcpg0SCSW8r/5SnTboTh4V0AAuWmiw
xBzPiRM3N2pqEBv7JWAxA1I4mU78Zs1d/FXH5sWjO+oln+Yvb2SitFWK05jG3/AUOP0ierX3njuC
S0wjmKhlX9ZbYbRqk/uAXKntEidiCeX9zDhBaya9lht++EnPZgtswz0/2PvSYevZpn9kLsVIKqbE
ltFpfFXg/r0Kp+m16GeaD6rWPU557DknQ5zdpSzx51+WDH43P6VsxHGxujptcB3Z0MqGiQ15OAfM
TDypgNRpAyXT7GbGbL+twW1IwgA98DNkHRzpCDYWvZx+yWwzjoptqLJs7/bDd4+acDBmEVxbBliR
WhIjTitwxMv/SmzD2IO4fKgoIz7XY5acc4VAjUU05U6889364FszOY5O7qVFbZQqipNfUVE1OXC3
DAmr0TapMNSVIe94AKo7W9veOogie0cNawIgPqu30pn6S5p7/SUGvgnIzWdvPyxFgqFYdhw/Hw07
jHLPpaR3He79o7SovK0aJxBoj7CB/bTwzyXcFkJ4nPV/KpTzAAJezp/b0dZYXvwJlPNM3mSd6Hb5
khRntsMcnWhotKEfKfrIHUblEk7qP9/02ZbT+ccjI7ROLh5FIGoKp0PZGoefJtA6p3U7sXty1jrm
mOmF14NyQL8v/yXlDDwtaXNSdRP4aQsqEj0az0kYtptKmMHZGpxlQUoB72qbOgAdkaumGfVgpQti
YSksFkuPJx+NuAr5APYKJg+avdKs0MlvFqb4ODrGfGfChTxE0sAphLgZWC4H1BpD7gQNkflOnD9O
ygses/tqWdAam7osolLdy6wIrWlq6Z3uxQrGSnCG3FlLZ2rAL8lkcCUGdpicmwZz5FKwGcAz22R1
LI8mIFU4GhjFWzZeJ9FmGFWMJqhuZTI9tzL3T+0/r91syaYs3yoh0XcoPfkQOMl4LSMa6JzlysW2
El9NKjYu6Vg/Y42ebuOsia61mzCdEFP0MTBhWUUlvh1MgMWhj5r6nEOxI2nA9516kLEZsZKBbSqg
aAFWA+mPjUcc7v5570NHAWlv4UNCGY55rJmMTYP++p8vEaqTv/2pjbTsoFzFmAV2QYERCKT/V5ba
08sEO8IsR/K3Hn6YhrzI9c+FWKsac5C0sgN3c4/Lc4yPzKEQk5wZrIvsiEYW+ZcRtzzlzVA+/ud/
5UGCaWV517ghaCoLFvCJXbSHoam+dCicbUY909rip/SIEFyx1ua0kdbVeiYAeQjrwD0p65Mhxng9
iTI7Z+CxRKGam9C2H34+IyA3S+oa5YHWiuJqNk31mDgY2MLSeu110W5Sk2NkhAVQtmeuiIJwpvaP
8VPc13JLgwSfl4wpPMdEuLLNXD2OLTV/EtIspnUfKaoFNxVm9tohFX1D2QKiCORVV1SnGtrpTdax
+3C96o6Qyj0bdee2cHT7VHEEDbNyM1s182bFhA6Oan2lXDO9ohwKfNG0w5oM+HOcqgeHNtPKKD8i
z5t+V6ZjMmoZaLvQ3TZqAoT+dEzOSlQIMLKJ77RXXeze87aW6Rd36J9kA6il3QTN8m54M7lIMwDn
zWl3jTlquCZHapB5oKeYjHJ4Xw/uXd3T1VU2wz1kQOfIkR1zVjKUL9n4xw/nrYRVMpK9eAh8Tz04
0uXAouI34FfmOjY4AgdtdXEt4vdSwnyS7RWkV+Mm55m5lE4x049toDfSyq/80sdQC1HjAivUvA0I
TrPxn8UKbFbv76geuiB3cCKxKl0CaP8cchEex5qwUumQVewDupsc8tycR+HgmTqY3kiUsLUN633h
woLra721pzr7HFKotiCvrGth5TTKjNULUT8AkDGMwUBhz4+RZB9AfFABYGTxF7OD/TSGp7otnacK
d+26hbZ1OyTd3eJO3Sb9UEJ5Iq6vi4JGzQx+zc9tMdhJdOVPs3k1GObIuIaaQGD9XDS99O6jjUH2
CCS7m1zQqqiXrFV0pcKU3kYX4mA90UiYCsnpY9DnQrKHJn+fnVrElpOYMNOEjyYyGUhkp17P1VAd
tdL1Pi8h3qpcFjwocZeBlN4zK1SHOXHdrQooZiJAdt1ZHG7i0OIxT3gwdmNI0T1ExcweKYJFEBgA
/YV5fzPibAShilUminPEeenRy8pDHfOicREEe5RI1nCzrxMKuQ8pNSAYiwogGuZVz/Ni37aDCc9z
vhFmMXAb4tuMGJZu8TBzMw2QAIZxBqHi6XVVU8Tb0Ei8HW3yWw5ps9iob3UCUt7FgguCGFJD2x1C
fO1gFe9r8BLwVobNAETjCg+Xd0hYR+mYo7QErzrtlxF5D1bUCJrocOVCKQUYniabjBGWTGvKcOwM
TQTiKhJOSJNtqQ82DaTFWLOpzVyOQr3/1LnZ1vX9ZXXyP4w6mxeUFmJZ12znSt3Xwgv2tuOplVfa
e503+tCm5mtuy2f2ERlb19Jdzy4GQc+G1Cu4NUimAJDtk0PGxZjHgXUdjTS6TLj1Gaa5GDrNM8+2
gnMZ9qLciN4zVijV4ItyLbb1fZPtHS7Kbdy11r5IC/wx0StzsGjFQ52MEoFLyNMPXWa8Rcvzb2rE
bc9DHGG1upkS5zqcGOiboTlvRG8+C9SqNe70xfulE0iLVziPx2deDlNB3DoFzRcT7E7aleStzido
C86JUw0TGMk3HSF+LOEYlCIMg6R65I7MwSYIZXJMeeTmJG90ZvwpDLiFlqqAgAxpuy3AAIwtTlAR
pfSW9MFp7KPXko065miIBoQZnsaygDs/UxiYzH9GK9PUVfLXsjrt4Fn4G0y716ZNlGxBfFAfFh4j
cyBTOO8KPXBsZ+y0NuXICK/SiyKzln5cnz16n0ebYKNrVveVENdseAvumvqrRq7XqUJVw4lUOgZR
ar5MqdCl2TrTx9lysbdWv2Xh37TW8OUPhEibxnnzOLglrjrzibZ7XyYHaxTYv/X0DAiLytBkuDHy
vjpGLeWV/TKtbDMLvRZHcI0Q3CraNuKe9AHY8pDTfvNktYW7hdtcUP/KtsuxyivXdcN9r0zqVBmP
wI3BCysYUDQiQeUssw0Heqollm/aVuPzKAwOyakleQvqgto5Ssjp3KylOMx5SWKmiPcibb9aEFnr
ILjPnLG9GiNZbhjjXMkipwFiYGBkOOc+gdbdzzdZhsW/tqZTydh17yXN82Tbp58XksxwZqhnWN2x
cTGv/dzKNlJR8kgbKI+JVZQS7keSpQe86e90wrtsuDUkSjwBWdXfEcZPN8SzT9QUPVvAIFaiB3dO
ipQSxcl8iMX02nARb9olt6JjjIwughgWw+S16tgbLTUqKpG4/cO7qTCHVyfG8JJ/xgoVsE8gbumZ
oLJjHhOjf6ZB7NmZWC+jaxcANiDwEi7XRE8bT+Jl9f3NJABdePFszxGgbzM/t1X82WgoY5O1kwNx
DWl4zx0dZYeShxrmeUYhFYaNsAvv4rn7kDWiFm1+6YaU8GuuNCGxzLp1JvPJMbChcpBC8SnSN8yO
zpZ6QFV3x5zdwaoqEIQKG+3KB+HmKoUB2kVUh+cItC1GvI2X6fDB8OvPhiRJMKl3GuchpjQ/75+r
LJzZUbXzBMmzhp81KSsEKQ3+i7nLz01W1NUdMxQ4HnNGswSvxwvNY57ja1bZdEKL9e8DtKPWib5L
yRnC64PHElYO1eWcQWRhYvaj6PXXX//2j3//t8/xfwbfxW1BNqbIm3/8O7/+LMqpBrDX/rdf/uOx
yPjn58/8x9f81z/xj83D/3r8609R/3X9sHv8f37l/ru4vGffzX//ouUV/cd35xX86xVu3tv3//KL
bd5SrXTXfdfT/XfTpe3PK+FnWb7y//c3//r++S7YD77//uuz6PJ2+W5BVOS//vVbx6+//7K0+Hmz
/vleLd//X7+5/AB//3WJgu/6//r67/em5Y+qv3keByvPBdhoK+FZv/4avpffMf+Gxm5LjwmUdISt
HFf++iuHdR7+/Zct/gYFwBSmJRzLZI/n/vqrKbrltyzrb47neNpTNsdHZWr31//5wf/Lh/ifH+pf
eZfdFlHeNn//pYSlfv1V/vPTXn40bbtSmpZ2SY0KTFxCevz+5/s9JEu+3vofs2JQQYpnG8EyLA02
Ihi4iGab7guJFbjGFB3eOvZrbqLkhJYuL22OllmO2bfKint2cWo3soE8poFxkxE9pnHDN8iazH59
Kf2NHY/HPKFrLByw97dFdBfhmiRrGEbMRcwoPqKGzgeLKsVzJRCVDZEZK8econV7ZQ8gDDr6ZVY+
fuFwG7GofzLj3raJf2JzF2/nIvyjizK4Gxx68YQXJYe8VuYl4UGdrAvTrPahwlRrjexZ4oZxfBgi
6OcSndAqTEVCuii3QGuR3FVcY8kab+os/k35Io4p0/avcx88ZCCewkDnZ6UXE2dEKC9zX4Jmtk5+
zb+SIT1XUawOivnTIbCMC0XCIYGhgZLlqTo3RjtvK7IkpOSeCzK/KNghiqIma4IMYaPm5cApSBxv
SQCTQUncXVmHE7UknD4M41t2pIjNIk1u26y+7bIQUMXsQ0SgHKwqYhYZiihj/F+dLtcAvJIdgfOH
snLjPfEeqKltxwiX7sprYE02kZDwsacO6ntMjS0Dx/rGnylfqmSGEFp+JTiSgJbEze00Zlv4ToTh
7dfUGoyNqjGZV53YmkPm4qOndgqz/VKibdVrVaHKu0ArdEB1Ry/re88eHoXO28M4tZyIJKcmKo+Z
E/XsRYIufJ3T8CYcMxa+lHl6m+M4Biq2oUjsQ5rIg0Zjf5GMjqAiankpym/UQIhevcTGDefSmYoa
3CzqZR2jU4u67x4N3CfSSZ0dxt1wy4wLDqJFP21RjfUlxkdqh+TXhzoFkqfUZurbegPVZ9rmFgGj
rh71dZg9JRLtOjakuYlj0ztpqEIDidNDp5prbyr9XUqfx8nXotgxg7wfZExM0XTxRHNbs6GzyESX
bIRhzE209Nbl2pwxcRq6H0/EXSEtqRaXqQgOMhnsvZMAhZDWoddE/JPhNCRTeJww7MPMh90HQX03
5ZcqxRpFnD+PqUai35pmArf/MsP0T9Ub302m9MVL/HJDJFPchIWLLsnCM9oNTFf3o2I9vebdD/R0
wnwPdhoMyXO+8P9qZvRRF0kCYcYaVSv8w6zlMXC8EZOW1e/IPWjIjUxRitAKT/kMCN40g4MNhfTA
yGKjZnapoqbhwuzTS6ncbeMhSpPTRvZmRnxJMv/3lKUFsQJvbWZkEkD4NZu07pjOmtEOKB0qb810
KexJzYfxox4KptJ1shE+WkNMkvaa+FS+i0dMHVCiy5MZqNOID+ZC0fQBskGu470zhhdKBu/73IH4
YBbPdsB3Lz3+YrrULxxcw8vsdewb46rYaCvZN1SY7K0JN0TPNWrX88EVuv30u1uACxuVdyCTdFBu
xkHXZ7IplZfJM+IAyRatOe9xT82p2HZhDDusndnnGZT2KKgspq7O9lsxaCISMU1pEmAHVx93uADM
uh1zGotTw2WbEEL5dCrObaUKnF00fMYhFN8ugPMf2cFzKj6dlFpQayASgEX1VGt5ZRDp23fjhOpf
idfEqDwEx5F+k6zgr8K6nTFx1WVU3DPfZzToWRfP6pJXbZZwgCpG2Lq9Lcv0REqbWKhj+5y0S1zF
bB3dnUBLtUY3PPkT/8vem6332Yj2Dq21p7crHg51zyht+RHYE9mgAEomsw5hI+1J4FnduFVNO9y6
S3uEZ/h7ztGagWUFkiD2ruM0kddgA3dwh9tjEBSUxIeO+zAxOXhAo+S+bbxbbFD61g0p0eNWXauJ
UlnPr29n0L33nt/6t3X0HCV3liGL24GCgLu7ss2zuwFoPavdcQiz66rOTwl06jsKmdhIRoKSUJhh
s6Sb6+dfuYusZpGXZ3/KNeCKG/z+AduxXuxGMwyxL4b65ODGYwB1HASmmx7H5I0b4CoC+POUd+Za
QzW4AlAI2g/A6AauI8sERrZu9g5jrIDmLJvYUpxK752HV30J1C40Oyjig22TJOfAECT1g5G0rH1R
qo6G4awhBb+VNA8qp4VlqTvAnaM4ODkHRwOsxiTnRwurfs29fyjnkRZfD56oJ0AiRE7ikqrleSzL
cSRFpttHpm1sNClpct4gWeZHPdAyF9qJudND/L+ZOrPltpFtiX4RIgpz4VWcSZEiNUsvCMm2MAOF
sQB8/V1Q3DjnvDDUbretFglgV+7MlXiXctwr09zWuNmBMOU+AptXI8e2NoeHJCMvNvSOPITsUk8g
6dv9UPT5udOcpZuwwudI4/1Ie83aq8C0oIdHmyoYsls7UR4V1EZ7nSV9OWV2yfFJXQ0LODi+lUeo
ti6dZDYt20mPXzpPngI4dxs+8J+eFs1NNOP7EB282ugPTRrMWICCn4qM307XOc9Uw/hLwauFrMBO
sDSJVEmT/HSm+mue2uZzZ8FnMjhRprNzSxLPvtbmY2c1ZxtsaF1TS+oG6ZvWfNcTRLVdY23HwU2f
8V+zn45N7xtf8iZC1vrhwXasmkTc5yHffeCEx3AAJJDSorvi6FDvunrYD5UBoo5mOjgkFoi6CfKT
TX2ja3XeLrX4aua4u9Zj7uGZgc7oGAcHa93sOezbHa9cW5KupAmDMvcEn/uE5KYMlZP6Lo7vbYEY
6efnRuFaSXzLWQdm/tdLwTO6GJUMN6UfZ2gYSCzQmDrlDtc0lF3G1JlCCctnWqmblmAj5WQB7/14
7NyA1j1nQ0jJMieOdbP4cFIew2P+obUSm8z1/gmv608z6poRUrQwYYghSY9S17v1lisK/Qzle587
1iG0CN+wmIvWRXJwqsLc20H2NIyZvKruWLlWua8nmWyyYg0F+qkMmn9s1rEW+tYrTZwL5JBINH53
tMNLEmcpt2mAUbPN9TJhbupH60WjeF/4eTUPZQDVs4YCaoducHPYI/OUeERcKtd5QROVX4+roNmj
I6a7LiA22ivyZ/N4xC+yaj1Y0tNPaNXZBoyPczfN51yNR7Aq7ArVrjQjCXnR+2Sx8kDBtPFO0s/Z
WkzGm4rWFbfNsQClw3CyM4MLAutW3fCMyDMSnjo5jlF5DdzgWZExu6ftBPgGNYTUxg6MHo+tCV8y
AIhkdPUZigvB/iLeRqx5kG0WUgm5OReFqGxfxsDTO3w05MQSsJxxY37jB+fHLSIWZ+oDBFPuF387
0ZjbOSvbbTFg4U2qtj9nnQmcIM34fCyYrzkgYChM0ggtnVcJWxb+GtaGDLj2U2lgTxvOo1vo/dAS
TrHyoz2mjG6U0UKpnAldF4azLYEMSh7QD3E4XNu0qI49TYNRVeP+YBPSzc5JmxnBiiJOdhk2fJkY
GH2aeBsG4F7niasHiwnmqngH63wX+YncJSb3VqWC6WFMSUdU3E+4gyOIIin0vdRHWPge3Gsqn6Ia
j4wt7GYVFaLZBsk1JtEpFO7XkoFpPUwk7tXch6ss2MZ9wtagz3d0eW0t6DU099IvOYblWbXeK5RP
4D1NhRuy6iRX1Ncowd2JpIOHinmGm2DxaJD06D57R5SH0USlKARzlVdT1epb1Hha0y11Aoaf2GOb
SIsHzEogDGOIQCsCf80x74Og0H1AFO4hSlFFcJZ260rG0L4E0fzBAN1dUCXsdcTpRfbYmSFOs6lJ
tz6qHD0oLP5LctaryF3ef7M5zUW83HRJTFiZ/67M6JoJmawdy3vnnoaT1fDhDcWQdUiWo7I/RhE/
tGlWt9RQm8jm7fH88dWuARDkibuV2CYusWn2h9AOEw4Du6aZvhSCCV6thrQyQfZkXD5Q+F5iz9KL
E/+9oMmQfWlCxUObUNNebmtqSQB0NcjDfkr5QQL7xgH8e/R79By3V/ijgDDFVRTDcIGIVTTjva8x
5tEYiJcRoQ0aMXZ7p7NexRjjqZHVXgcBl2vPeFomF8tVLPzbelvoHH5xKkpoFAoAyvL+UYPJPXcB
tM3OfqKFtMvm92wuGcOxZO3DEmN8lB1cr761guiDFasdDuSHdtnAAxytcKPmzfASQxE60hbCNs6v
fhxPnQTm5twoXKgupFwS9aZKpF/21vNWdRamEVxCK5J219azqXAFL4agrFd5ipO2DQwKMXqOfjpC
arSL8kdb7VVPdgF6egenA02N++SmB+cM+ZsfH/0HMB1Q6USDLDsTRzhnictzgmLEZlCf+LPqLeZE
sKfBtpbuje5WHKAkOIhJUK9le9km7lElp+LEfh65sfUAjQR1t+Ezjagf9fVpatSZa7bbGDyHVnPl
HrppGp91E/41+2RnmiX3Da+lz84peB/TpS20L59dtvaA/Kv2qbehVYJgCHjumxRsSFhZKbsPI4In
BC3gLAxK3clexODEPaNBi4tC4gB+eeg0Q64jjGFdOzg0CwFprm1EuM+S/pGUyj/DSaqn3O6efA4c
bGd3tZ7EBarrylDsEiPH37mDn2yLVL0IW72ljWu+1nlas5HCDMvdmUkrtU6GbjB7oUqHP7DCONNI
ONyhyZDTRSvVoZ1aPm0trriD0HJ0Yys4F2Px0FNFcWghS3aBh9eqR1g1CLiyG9s5fn9wEo3BbByu
jsfiUrZIFi3d3dieUnJs4fwQRfEzAbHwSLS0wxc0gUYSzWa0kfs6WqqePNpITDG5ax4t+aoewuTU
TjbrWO3weM6rAzgTDgZsYDCw452qbyoYWtjb88WphXPwgKqMbsrKQLfuupuwqrA8IqLoYJ0tJjrV
fDyjZDtwsWEc2KVD+8jRY41dn6R+gMppRRxbuR2LA22t1yzHOmRpz9kMIu8eoUsg8HdiIEW6NS3z
G62X/4VU+3c5Tyxm7Hlfj+GjSx0KOxEbdq1nXcUg31o8BacgjMMLebR1UkDqhkLE2G3PKKYYE9Zj
XR9y4NN7LPMc9XIq3dyW+cql4iDIwYWm9niqm2pHTei8Z6lrAdoNAZyC6d02snjL5/irgZC9bUV4
hpYod6k77ypiSwyrDnQxepT8AbIA27jqlFTzyKcU3FZnXUQddUez7kF2GDcsrS+DsK5FEcU7MQ8/
hN0TVgvG1RYNYCkO478v7LkRozSu63BW93NiwJ7wyiut7zBHNHkVN012KlfVEcf1lNQ//NmF306b
37/t9wW0Ikn/FAA4NtNVtfxHoo/ddSEiuojh56+gM9tHewIKYUEt22RRnG1qm7qfKe7UuRWCHp1k
dsiIj3shWzQDot2GFz+M1tvEEQ6eUfoea/k3DlJw00N4jCx9IzwmOH1s7Vo+MCLKMxt89oiTHE6t
Kdjd5DjS0xXuA4Mq6/ClmJfHUoaI1I8C7D09YkbNPbYITZMbGd92UlEUFNo3muMuuZjmHSAUMAGe
hDFoh9EhJKvWKpJLsf1jd1jaZtO4Nlz9sBhydm/pa5wBzyNBnZrwW0dwJxvY7sRw8oLbJMAIU+n+
8vvCwVayidgFYytWdPwFvkEOP5pfap5Denm6Cssa1/iAT/wFP26q1bWo+l0zV8OfJklR0exMQJoi
09BP9dHH139I/f4Hn14AQ5NnNFN/vrFJ/BVR3x+4nCjJSEAR+Rj2YbgCXmFyMUe21olROfe1kK9A
5feFDq27tAlefLLNQTK/l/1zKOPHonXe0ij47H0w6n7J57XBLwqzciuJLXCoi3Oyu1P9wL0RHl9a
8T12ibuxQHLdxWP0aBknLaIvAi6kAJYMGd6eYTtG/R5l7jjk8ychZpJqIr+1y+GdVLND1Cav5bdj
2GevGS9Ewr8ama2WpggKuebjKPuEI/SlS429zVF3Y4X2K52r/0KHZIWjWXnO2TpIIyA8NMk1ZBNc
c3pCib4UQ7RpaV+NveHLndYRSF441Cfl05NXdvASNG50Z4xQc8iHkAa+a/rb0Jg0IPnMDS3VBY5P
0UvTHTNp7lUpv4eo+cmC5BIX3yRuTl7hngQile3iKmEnlzj85Ajyf2Shi5uBqT1GKbzLR2tTtNNB
VPPLAB4N9zV/Ck9JoIZdsIwnjbeJwuRe+vObp1tcHyyOUAb3OCPgtDQfBh/YTLgmiTvJatE0toUn
Pnlux5gp4RXXRr1XOTscQuh//KB5O9sl6mKP6hnp8JJN3YNMevSkb09grUvKnEMK8jLdN9KBkhKN
WzRnGiuz9og59mYKfWolRxgMtg/FjD1UFuG2yb+ieHIAyWskOuUehyGg0gZskD2WzI1UYMMhBQ5l
FV9Qb5+nuf7WuKoHrmVOQu1MU6KrjFVRbvBXYTWif68Op+kuGdhXYpdscg5FJjnAu0LhJcXwfUo9
ipxrjUqe89yaXMNZMVQ+kpva2F0NMcv+HgZBUw5KcRZ54NOcL6qg752y6hZ25dXMgc1GPf288TMU
QPCQQJRSon3IV1JyX1pZuNWSdv5OFS6CdAhODfUAfTbSYgurKO6PlS9RMbrJXg/IoJMd6E27gIdb
89q73vPUvHDgfSyjck1QEOYFDtMMSWTFHRdwEBgM1+ZuMWc9vSxoNbMqZzJT4sHrvU9yuodI2Z8R
h/OZ5bBl0Q2cjg9E689uhr7hZTe074eugs/XDSQxGY2rNDgpKpnDoOWcY7r3emzPVD/GK26YoDj1
/G1P41vc+musxfeQdWltNwuexeBSsqp/q/JuFxf0307DN+LKCugvBEjRsX0HSL6qFpc/dK8LPQWL
g3o6mZijk4kacCvlsFPVlGzV6C7uyHebNZRn8jxWjWBqB2bP4mjHZuRagZ1RuVMgs4pTu7SOY6W9
MzltUlOwdcgHN+wHAOfw2QjraeM3+gGC0pumySUwsoOU1YV996NLBaJ9KkV2SSf7wWTuaVv1og34
qu4crS3WQDQUXOMupEwsGbcwbDiGoQvMS++I81kyZaApeNYpaqa9Gbf7dqm70Nb8V9vZjSVksZJB
+gc6IgQAgKDJsOMEwhLXhfwc3KMVbQe/+8kQTFYjwl+qmn3Z0h03KY6ISB2EAULQPtPofc7ctJWB
GjqZnyOZoxVDgN7YuGdqBlsxLe2Axjmp1Y8T46VqnGsaV4cuCpbyACaGReLt9I686CrX1ket5DPX
wl4K3j4nHMcN4/w5rxoi+LWxnzh8rJkVH/up/2LCsdbSJp6gkGrQlGYoo7nfLIieD7Nrjj7jQZg/
J9BjoiKOyYrd0THDWcBTFGy6HwHv/TBk57i2dv0G7esGDf4uCUz7qUKgtiieFZQiJtXwlpH9yozw
qIU8KoIJd4Z2Nq7GjauaB8seIRAQuoGLwZZeJewnvAcvYH2QU90z1eztuI0Y0Phw9WNdYTOeWzCU
Xfi7glQGybw7PcIHDox7O8YMA7n23jQqVtteg02V/q0efwJHciexjn2bhXeOqW6Rw+YuxvOcDQff
63fcDcHmMqUYuX9thfPW2DPn9eRP7BHqYKm4GjDOTvDK8IMx8BGj9nEIV5KTZsfnlTj9P7e2/2rO
/JKPbE3YfehXWeVcG5X8EHgauERDMzg7RnUxxJzvtBmeM+6sSXXpOyX3DbVwkMTurSwA6ws5niCV
s1DtuSV3pc90QXkU8tWpdnBEeySnYVbvl0dXDY4eJgI5qSW+OAgyFbL2n13fQ502d141kvIi2b/c
q+m5vM+S4MVLQyba/Ied/g/U3xda5aMNh7Gd2YrjkOlHaAcHyE34mCaG+RyicCy4AeeCPm6ne1ZM
D8y/N82HeYCGldi3vLSQXiZMla55dTVcKqfFS0eLxdq2gmfTJgzcUZURYQq7h+a1SaP8vgNqT5QF
u1jx5grvw57piZspZR9n2rSx2+gCXaiEte7H/cCNPvozNcM/kvb5+DSO9SHIXLFuUvFoNjiIQ4aF
qWe3Vk34aUBWNzBrdc4QksMfolC5onCnRaefrPu+aLcBVa1ePT2P9mMP7xXragxejglOtvVbkACk
YZ+ygNqGFwWbEBawuvet7CmK8ksJMb8PhWZMwcumqs9+AaomblYdk8iqjsYMScyPCuqb8+ChgDIa
3HvaeoCMTOsBE2gVzG+N0XzNvbcUAzWfaRv/IVfCds/9JMjDUgjSZpsdzG5gSqiLW9qDNSlcZJRB
fgbf02hKABIeiVwoDWPbHfPQpyPKxHO0vJQVtQGdQ+GJ5wcrA3oh2jeBWKWyfDeWuLDjEONqGyFX
JBOaVj9wPyblawaX35fQtrG+e9bOauBIDua06Ttu242Py/ZZD6EHvZSM7NyXpJe6PoSH57XFFhHD
7OjqCFi5YWKZsr2V/KBnALvpCYyRRk7rSF6G4jmfanmu/VpeosBJwFfQbUgvu1JFfyTh80KjXbKw
TdmflRBS24ZSlUHUG6X8924ocE7Dp0e6vzOKwdhGMvmeBmmdUsV4UOD+XcHLGCB+TFuvsgEKZeK+
mhQBpyXoNrlgtwDgggQpmW+YSpL11E/BdsqXt3bEkBS3SwVNNJbk2NkD4OaBw4HdR1v9A+ZchIwJ
Hh4E+W+KkmF/w/+2LAwvMQs78FJIuQl58Im9tIWdO2hAtEk32tcY7bf0MvE4q8Nl82k8SoiS8fwv
DTpaoCmVumPNu6bOfUs5TH50OX3eTYldc4JC7LcB1dVLnKXxQnWsx7TGnWgYpyJCVmpHH1kI1K1K
28ewYm6J0BPC6N8ga3zp8EjKclHHdfk2AeiSjUkn9oHH54/2625Xt9Yi3aMTp4m904zArhVy5+kA
bXjd9JeiZwBRBdJgGqEJQSBcxazctoC2oYRED4YgrIcOTFy94/geud0ud/0/RRr+CQrOh6UTq+dO
dznkFvvMrPbRqAydx6TuNmGDewpt508Wg5rsyaXPzLcyKJKNpE3P78vk0ZCPS1Q6KJMvn1jYSoJg
58zeGvt8KRYUfBjPVBOnnTI2HaXePYSuq1CXrJ5eEt2vMIS2O4vk675yk5PKXgxa3J7V0s8ns3I7
6ch8s8n1IFdaI3WD5NWAuOyIMeImjAprbWb3BYexY1l7YgNIC+DjpzOof0le2xsH1jzj5tozKb7s
ev2Qjkwxsm3llxvwLEkKc9g5uU961H+vaq+CLNzVd20J8crP9Jo08VOgCA8NLT+8aZSn1Jg+sTQM
c0WmxaqWVtBBHVxN1ozM0GMehc+1z94DahKw7oH0ZSva+urFTXzSfGqksVSvCaPfMWDSPsppICpv
fgzbh6T5xZ1GKmN0G+zdyFZbvDoHN8h2btfgz/OgRhtZ/tyihnGJjXt/Dw+Oz7B3qgStbjCteeeo
njAJunjjfOYTfuuZ3bZlOQjmFdoaYi+k3J1GxNtIZBItOHzTLbwL9girQl3ZTBrPXMrmKhrmc4wi
ffH5dOCT9KjFkYyCoXHK8nkiwlMEj+hy6EPLV+1AXBsTw0Mkw+lQGNbZEMz8IxymoFfGjZ0HB3Ed
/QEwlu3niuAVjnWq6eywvE7UM2zmkWeVLTrnEA020TC6q4JpHg5ko06lzHZNEJb7BcpC5iDnCqqg
1S9pk1KHkvaLgoxjbQTUppNGUjF8eIipWDiLaTzitMxoFu6rvSMn9zxRbdgaBjlzb7avlVWba4pH
jae0resVG+50HQncwh10fmvCFVJOzXfV2fjksgFzEoJ2HP81Z3Gs0opnmVg+xrGZp3ecqkIonTLg
nob/dWMxdP5J3IHsqj1kL0F3rC2fVQ1W1UeUmHzDu7GAm2WJNKTuszzkXCCZ8YNaWPfpRJ2FN1rU
TamMzbhIrEPRMTWw5Prs5ETx0ATQu54MCkY8bV8Mr0+2Jtmgq7OgDFuNrzWvpqXXIbuvW798DjWg
/0RP0xbJL90aOYyEwEyjj+T3XOcudKvCvcLSL48c53e1XXc/dKruaVDz/nnhwHcx2icEr6fZpOvX
tl9jk3QnHqt52zkUNlUk8K8UrV5bUPzf8xj9tcdEfkQZU88YmOoti4ZiRdtgvZahE+6YI+DKRpV4
nEUZbXRfj9gXcWzaVXeU9PYRtaL+IzCXzBXmRJd0xBqT2bor6vTAoXvTN6E+NO643ArwKYUejkq7
mo8aT/nRHKsf5TYBeqCaT78v3kKrKrqV7xbPXcWzHtg9IJdAEQTA30V0gnXnHXonH/TUpibKWo3U
EuyUKC8pEJcTqs7/vvz312rP/RJKUyW0/I5uGuedValzgKeBRXkuwyM8tgxFakU4qFjLKNMnoG76
VC4vFVD0A3zvdZcKNuC2qdcytmmCNbrqZOLbUADCmShpareIhJB/q82NPbEa8FQUHkhbYqVxC7w8
LjBGrCJW7e9/f3jgcjZRVci9Wn6U8+hSnWQS+dBZ5Dp7w4UAnoQ0wgMPPUXLSxIV5jEQT7NdBBxU
neD4+xXDJBx17odbT4gv04JE/PsO/X71+2cT6SX8Exz/++/C5S1MDWIlxLdT8ANlckrMMD71s05O
grMV4vmAKdfvWf66DhJ3/K8liLpFzEdGsMz49PtVU9GgIdMGo0L3jFEqWgIV5BEiltjdH0k585ru
MsE8JmDEDqN/XzhM2bJ3+51lei+hME95PBLZyewX4Qc2JKY65VRv48grU8pj64yjUKQkvvflpViE
xXT08R5z33QTui+pOIBNkVUgHgkwuOlZ2HCSSe3b23I5+AttbiDkzLAKtq3JIbSqLLEm5otTuYk6
5lvGXw88Dzl3M9qZXvJDt5933ytm1t+vEnJVw2AhSMdtukoi4x32BHMiNSaIUv5oHT12QGwMYxZ5
ZBohBCUXsBp48LsUtM8IbYqT7Yr0CB+1ji0iF3+CXUmHZ3zzFMpYBj5kI/ojs/nidkO6q/yaquWG
cpuccEY4kNDJKZ2RTih3GabMxd/sPfod7G5ds1RpveEUx4SvyqxjvHfn7ykyc0SPJj87OiJN1EZH
BIj+vmNTvaNx5G2W9bHgTLiJQBhFlWUf2oiSls7cdbPH9xSrnG2XoCDABBLm8xz+KL36RAdX9DwI
ezyPMYpVryFBGlUFx9oE7pCMNuq2k0B6Ker3qf8OdOq++m5bnX2/g8rVlC2uGNz4Xp3FC5KF/fYM
6oEFq37vooHznVE/p4PnXXoFm3a0nOGdjBTVdeDY9j7FD8vvbIGDze4SwYgY2IRXhf/SPn4LPLP/
6HLMnrbs8TBU44NDrHwPdSffok7u8IBYD9nAUthHU1rssPe2NRpXHJgIlHP11aQeItTUnNCdYfQ3
40fCcnyb0sZybHDjbILEZ4U/WG9OCE58sL6Tmqk80To5SI1sSxT2KD2yK5lVQoxnkgbEoLK9pJ2A
QAkBmyKT1QP1PN1KQMH548zvVuO9xtJ3XtOCtXBTvBN6brlr0Sc/L3mFtkdDw8aO34pY6kA661nR
WIY9YAcp6bslPofoUS4laBx0KtMk7XtNctj/scHtP5E9j71uAYZP9Zmg5PgYZ9xOBabc15HHp8lc
Pgl6+mbxE/XJcLVTwzxVuSfXDdjiKNLJZ/5gQnz8JoiDRgJNg3XtHF+7kfQTwMPghulJQXb2T403
mU8zle2eXjwXIz/5eV5XXtqwX5InorKsrKXaG6ppbywGMLzZSq/6KtN3yuzkNiGBf05jmCO4/Lvv
HEqOS7XTh67dcssVYEK4D+iBazuOwE3+z5dp/+2NlBREI+m/qQkgVXS8e9NEB2BvWWodulLvotCa
drqYtuicsB5RSm4aVz2PkOolFVFy0orIoV/3xWffmy8ybG6JB/4x6o2d40Eum9vyS8dvcg47PD8z
DBbUUx6Iyz/bfoZu5f6+/v4qz4qak2707jjhZ9jyAKJXWVM6zEtRJ+c8opeqMDILLV9iH/7PV7+/
BrDynWJ0ueq78YVNSnA26Hm652O8IiwYnofl5ffXf7+C7Eanc6HbbZIkC+ajjna//yJIzZIo6zGb
7PSewydZnSlc81hqV7/xWXiVNaIzn9MYbKdZodfm8WbyogXvLOmvRP7D3JefQrd2jtD7Kbum3JhF
IaYr23WoaMYfDIuzLC5QGza8WY/DkHa731/Ol3/nViQZcf3hw+sgfinObb+/nvg+/83yO7Llq1I1
dEL1VzpF242j2uTy+zIXCQ4sITPolFTrCkpu2Nqta4v/gap5q5ZgtrtEtCkq+v+vZNR5a2UGFPHG
71kd34QvWOChh+1baV0GQRVuz8i8jWMuiQ6CaKaghjRdHpEfqY2n0nKZFNhXzp2FPPLD+sQ51GZ/
pZ54h2nCXFcF1ROZQ+cmuRGw6MONWSu8Upyy64sQWdbW9ilxMBN1g4XrAbLUzqXihsQJMzvQgvRS
LBux0IFNCoJjaIJtSpif0dbRz50p2KHb4iaqYHxSxlVV5mfIVjqgeODQs0vGVfyE71ZudFo5VKKC
ZdbzeAkN+viq5jOy2nJTDQtGRCXmc64b5+ZO1to2wBoYpLQOVRzKh9KqOdqmV6PxCBi16lhq4FaN
wMQ6NmyczNyLN3lmUwSm8/TZ9YLiZIKVxDRM/7pv6HIdgQt4ptZoWIAEOHKgYhXqFKXhD8cFOFcz
l08Q//W0co65poKHNlqhePxK0oBF2PuI4ewSe8jKkTFycjKcNxqkprUHevqShMI7OI1wOKenW1Rl
fLb1iORQZtMlsfEUZdb05XameQMGDQQTbMHscv12pvEVlOOFP7u/9WJpjimsG7OH3GT4yPAVIuKb
rLuGDhoVoeXmtU/o7rUiUN9Ylbf2QH5hvBNuqn5qCZMfZ6l8yVowctr3x3NZugOrDLaBjr7lVHA/
pV3ymRhJvgqijM6VtjB3RrgUPgz/hhpBKXNJAReDsyR4aPro8EmxW7ePQ1uXt0F1hC6Y649NS6qz
RfIBLxS4x2py6/cAd2pGzOe1cOtuL8g1ZLPYmRCEVIwPBOMEDFOjhpBjH1Q/6k3QmP2G7bl1y0ll
HqCWtNjKkDviuP0x6v5jkjEz62RXGzKXW2dgNUkHl9hVLeJ9O6p7qyqyi2mzw5yC/qA7v33Iva7d
gBxkEQts8Y4g7biJDP/Wuhrqtm4aOh97tpBu+jRKO90VPYwok4wDghGwElkrh6176CxObefCGmy6
5G8i82GGWPEJxwNozGTTCArWTfXU6p4SIqsRF20O3p4ys8/ff0ozZWM/EV+FZ82XfvkNpO4kfrai
YY/Hr+GesO4XAYuyB9LqU4lLDiyIGay6EW/MhOF46F+Jv3lbmm7haHkGxJdUKvuS2j5VF6Px4eYw
yXzZDOuwT6ntoNo0rPmGnMT+S+8wO+gpIKZS7CsTeDk3ULCPoC82RCbxHZfNOS/G7sIM1F1oJ+i4
MDm7e+6hJU59SKxyekioUwYaiU6U24QQqzky+UT30WEcvXeTudRD/Sabok7MhszdiaC/xlb1pZCF
tfXi4CVr9MYLWQVElffctsMOE3KxHlleVksUv2rZ1jMcAQCzqwZksOo4NaGFEjs5Adk6WbXidB4Y
H8kw/pMzO+M+8wAcOYTY0KRj003vQ7dAzNP4r2YUxb5y4YAD5eGwnPlcNi1YiTSlMQsc+I7UP1Zj
qlfA3y+PQrcwL7h5yJh7E/XY7QZCWP32QRlufIGNT6YyKoNr2GkYoYgF1kiNxphzw4XWxJXXa3pt
Owpwe5EFBzPUDICZgPH3XCSqfiXo4TXZQ1qKf9rIx7dR1vneNuYlCkxiW+nhzQNAtMIK7Bw5XNc4
Y2d9UCH166U/PxplYT/yoSE24473vSDbEOu+OKqSRW2bsOxRLXe/ufNAWlTc6Z2QgI8NVOY69/6r
yyfdmMvyJXKc6aHrq79kucZXrkH+cLHzllA7jnP5pqQEFdjK+IzYVPG8aJ2TDZSi7rq3AEXkLEY8
VUEv4uelbULYcUF5O+QdI2rSdyNF8ZaYb8yRIjQTp+qTqJNdT+Zk006gHqwGcbNLMF2lOjWPpgC6
r6nzW/VJMR+bPs7fkd5pM0HizbUjTxWLg8tA6SEbCJm/Z5qckJzZFQQxp38ewhL3p/hIHbu5lk3o
PunRwrc/rWsvql/imuddH8fwxy25Jg3EsT5pi5MdKej1HVsAJ03PhKTiSTivjbn7fW8KoFsk6+Wp
cKhCUEAgTiDHhxVIMb1m2APHhxS2HsGVQzBo7lMDXZ+9vLlrx2a41bV6mkY3gRKC4CRlv/fBfq+N
lrcmbIr+HrfAjwyJx5TLuxUkYfFo+959BD8H4Deu23ZovT38glcquHAyetQQAwNdKubRtCeJ87lO
8rfBep6JCr3HlnYxKg6nvgbwGjWB/eb5PMr58R+YGLC/t5N+L+YaUpYMX9qotHYQHv+S9VvOvmX8
zlrF3HDcCXfz7NtHp4MflSbiyZ2qYt2Ok7eRpldyLFpS2y8wYA2+9VTiUSY6HFTZK30zxno0BVXB
nBhWA1m1+98/ObYoxZA4Fxscd0HAioX3Eu+u73Ubq0eL832ptj0p8520uNwiDFRF82oUUX6zW+Ht
8wLnYdB7Z7PjqjbZchwsbihk4aytAs22SYe+eu8zGF5V1lL1gr+AGrQErT/8yFSlr5b7J4It8VA7
6bvJdvksWIncOa3y32IgtHfK4D5gaBXuADDV7ypTV1E7Eq9ttx1mNtl2a3xqZZvvalZ6bbvulnBS
t4vox313WZ62fnfC0DXdOBH1d62vi33hy8+ISjQSGbfZ6v/lFcFd7gvtxjWDPxkxuCSX3j7Jkp/R
0FdY14rikOWbHawvp2miM7pIAKgk0bAY83K3DL3vnJ1eKKy1zx1ubD+JhpuJINhM/vgeuLwnc58/
h0WDo6pwSS5Z9kObwkTz3eHclBBJOislR8p33QxfPc/tzURaG1aZWIhS/a2axv9j70yaIkfabP2L
9Jkml1zbmAcCCAJIYCNLSNDgGl2zfn0/yuq+3+1Fm/Xd3w2WVVmVCREK93c45zlkKXPogFQlaq6s
q8dxbr+8qpreUCMT2zdshauDfZIUxlvSYoWfVb+ZEdvtczeYuPnIf6hSp3kjWHXGbjgYTAchyNSz
4MVj+97M5XMZ0Pi5CaWpxf3L2o5vPxXiWyqAbQyWx6Ppc4onXT3cKx5auzauvd/b4D4C9zK4akas
wAEweIoYEBrhjUsNe+QWxUkNM2nPTIJJ+/QrkXFwZvjVkVsOgTceohdnMqt1HKX9HcIVCHahYVKN
Iuf1BuOXBv2xHmJEmLPJc2+wdWYrU901PpiAafnusPwYDyVZJHds2h4xOz6lY2W9Raj391Qo6JFd
33xDHvvCYY+yhR75MKdTuTg9Xw3Sgt906chdquNHBuoxItXJfgvj7BaWY3j9e4VAMaYL7ss/Vo5Z
kVUcviiUVFCSWRW7PXpm5tnsfgqHZ0knB3NA7U+hEO2J9EAlxyVKW0Qw4/KuiZk1vCkNfZxMjJAA
ZDPua7IOa69+EW1OlAId5apgtI1FnQ09hhJudHtOjpntZgASso2fJNOrFUXweXWdbYqWeDJmK7ex
+HY1bYgVxx+N8JF0LD8MJOQaSGknzXu6T30UJQ0SHoi/344iJhk5284sYviLCUNup/nkFGOs4b6V
hp8eEV/PmwIZIyXb+xTjCseqlio3uuapfhQqqM/krL7PwS2r8HvC4JYbsC3dFoOtOIByevCLIn/0
rPbWunZzN7cusgOtXhnQDC9Gz9w86o2HUaBT5R31rsEMMzUNqmcjibJXZgobm+SdDyeuFzVhEd5N
u0BNiAEE7gm7yOa3dGZ/M6bxoZdzfJxD+Th10Xgyc/2VdMBmMmytY2N8twrTp1DcdCMqhdKzxn37
KinmGcCaI7oHvz/KMFrEb/lGW1n9FhrhjZmY/kGYyCoJRSf8lPA2475ZqdHPX8jhyuh1h5gAHHs6
aocP51xVm1rNlJEDiFSTJBij1cZjhsEDeGO8b4kseNZ+f5PAS3+k+tA+yMVyboNbl2W3hBTYnXI5
i+ycGX8KvO7OsuC2yYz1LotrNnWJRETUz2sFnmad+HG9z7qqutK/YujHI3mVMniN6+yxM2X+I2bm
MlCwPn1DRGszsFDTkbNxdCoWNR6r0ksZy+Dg00ZiS3GJup79hyHqPXKN9Kn2p/TZ9vWTDfEWYmR2
owZGKNeVXyUfIAKarItkNXlNCL7flHY6PXQIK9j/9BjB/OjEZF+BDaPVbFqDGFTLrnZjCj+tiHr1
gXPxEa8FdBhWg+1Uop7TVkNxf+UEGN8tx0AY6I3RjVxKb4tErLtUwBmOnYHGlxk6YBUVuRdZuT5u
hLZ/SsgjBp/E5VGHEpPhAMi1cpuCpQUiPrpoQ5Z4a+bqD5P2/lto89uWdf6rlm2+wbzwMtf5cJrI
8tqjq4PJ4+b5JV9csD5WiRu7A4DbcxOfsqAw2W7hHGjtBbBJonbULD8HcRnZaMS/a4udHKmkmvvI
NY9mRpj6QDIJknM/2IvRsk61oKyMJ8q6Oi/dnZ6ykdspQXLjcCn4s/rtCCtbD/aYkbQRs3a0GCpt
wchUCJmXfy7qQe37Jc5PUahezLKLzsyB9xz3/NPkk+7FJ5YYFoIrtspJk3tlhY/1Ju1zfSz6OTqM
IMD4lAeXv194jsLLgLV2K3G4065Cp0UViVwqnoxL4Rc4cPqEmDASFrZWglvCb/1L5g54Vic79Snd
0uMwpu6p4RDmP9PU9WDw7l3LNe+wvwHRUHLmzMS321rtYqvm+/7nX6bWs2Jue2fZLhwKFIhWlYGz
CbiuNvFQFDR4nCyxEROdMufVPz8PW/7kvsuz5NJ3LwAUcAYasbFNbSYVvcmUyWqUh0M0RoiFjiC7
t/KUloboj1WvNSxVxa2FRhKFUDSW939/lQ28MF3U/rgsbbc5evsF5K3u//njl1+FDS6nMDAvqFCs
3VQGOJRjBii9Wf7nlyLhFc81F3Br2u9Iz6LtPGPerqv8peFd23VgyU4zSjIyhciOMMAeHei2kFo0
BQKqSlDC6/SUli2Sk5YIkBkazEBXdCqapPjnC57PCf/j5MFMI6KiwmZnpZRQ9IG0kQk6csZYDrtB
A5EyY5nT3y/W4Ly6sja25Evpkztha+C5wW8rIf9VTrguKyM622kIeliHe7eTsF2zfptmTm1uZW88
ggZnMxh7w8kTxZoEh/w43jt1hFkFpMBKSNhaRZziQwGDhMU9MWp87rAjj3/F8lLuNA6c0SX0CnZy
t8lqj5URMzsWlE5GLHNZ/2JVPJ1ET7QY4tjnxiNShIU6S2bsL6QODRvKZgcesnjJW8I85NStXQh4
SOdoEyLe7AGSE/RSfRqr6k/mMVxEja4xxu6RG23tCoc11jf7kDI85miqT0ETvYYAu6gH6ohyw3QI
yVVIdeL6CFAMr3ZlAJiaB33ilfI3Fe+KXYy7yKjbXcyIL+fFCO0Qt46teg64HPBBg0rGtPLi9PdX
5YQ7B93j8s6zZHZjFZDXOe6MQs67aEivKC/rkwTjseulvBKqiUMdxTtedu/A53fFIZ8fUba3C/rB
tdBcBQmEecuSa2MhErMAxii6vP1NYlQwVqN5o13kUkXCRMtguciJPp3GOKmwBI0EMtCVZnWU7mx/
fvn7Pg2Nv2t68i5aXz0WEMt3kq3wHsj8wXFgDCk7AfyJEbi/Tr5B3NW4rfyOjtu1EEU60TkCan8C
e2AgTsJMnEZ5eODwWIyKBNWuW89ifCWa5HmMLGcNCVofmpaSShiWfWDb5x6ihlOc5zfFBS08uuHZ
vQRo3GYzPQ22O26HwLWhN7DQhPY78YZMuBn4IGXyaWKKAa4pgPZQTyewLDRuIQq9quhOYpm0//1V
bVgsdPtwn/ptu8Ws/c2Uvti49URPBe4uAqvt8Cdj4SNkU5ToIP/+fwA66lVI0NBm9PhsZDFVvtV3
mKIrhoFJeNT+iOChwpGB/raPbKziZIwUfvfP+ztG6NfSpH3JLED0thjf4L9lO63adZUTs9vK7nkI
q5tSLK7dajA3ImqZXxOftF3A+0H7AvGWpszUr97YoMofyh1PCW4whwW7HYbxmsOQQALfIUmlx7HY
OcaV4Wx51ylikGabjRn7QL32E02sCHYhNZYmrjDoFVmWjHDEgPuLAAyqhxaKDzfFCy1fHaDaNyGs
2Q1xUmR0APKojWcn7W+4uc2tqZyHNDlQxGDRmSizyFWHPYJPfgiVf4mM6MHuJi6WGCCgo4E3CBvq
eoapaE0ToVbD4EBrNbgNTUpWjjz/bJoZmJYuehBZdSnwcJx4vLeAZOtTCVkefVaYXaqc8Z0VYVTE
y3mKsCbRxzSwLUsESS1w/L7JDotCwqEnpf/q0XGK8aw1zdlC4c8+3GHcOxGWbZm7T1xeoFnBF6y7
DhI5SevEaQEEz4dcnCbPClYD1DHW0ol7HsH69lZ78Cz3BTnwPUBfgJhejAXGI5R6Ijwx97PhySC5
xJyJMhS4BQ+OH3xZUGmU6uvvYR6epwDmn+/W6qQyhBNNgiiqBpexEhpV1uCgaQohqh+Wv0LQ52NX
96KjIDpyXadoTXif3vXwe0RxwHWHBsCPsieFAAoPw8Wmqds34kXPpLOreh86/lcaQS/xgJBxU9jp
ntmdRljDm9jO72kHNLsjYI6tbF+c/v1lllxTs0duDIMoJPxOcc0ad2+MYgCUi9XS079tqGxbVA1Y
uUuYMqTPddO67TmOMMWpzeARpcEtPO1aP78hLuLzJa4smaeN6N0KmQ93YpsFPpBTTrRUhARsMIdf
9045IMxZEaBhnCiK40PLkVo1/FOxfKkteUwjXe+lfgg8H5ul5IfzU6fdyLTqeZA6itAm3esmAFac
GHtoZbx5E1525RborNGjTujl8Gn75GQQfOj29tc4DcO2jYBwIdo2WZZIfq7O789IzT0xVWdKcOJV
POIp/v55aIMJux8geQzpYrqDLL+l92nP2ZwlRFz55AYvz00eaNRZLYd/MiU2onv3T1Au7P/MfrGm
6avtGGAxPX6fKXt37C6vXe1Ye5mi0/JHjrUcN97fP8lGzIgasU7I//CfpzTGYBgnzV0W5Ajigzba
DYrRbh1415AoHUKL2pcgHbE4Y8egVRu9nR0Mv5uGGUAqWrJEq9k7NGo4EtmF16dHezxP1AErGt7w
7GGSGlI7wSBjfA1hycxAT89tgVJO4fxYlUH8wpiLrczyJSrMcJcq/9l0mnQbillTkj3LPGlOcfkV
ouvdIezBcbk4sRN7ms5/v9RsEngzKEJbgHKpl+wwVX8MeWjvmkK8l23/wsKr2PeR2nCwwjVL8fnl
QTueLbC9pwE9SyKR1yCLP/sl4u0UGIBvxqi3GSAcJwPRmqPGc1GNiDqn5mSToYNoGYwGrrV4NTgG
ETr4TYnXPcDbn/oMO3EcPWbqZBjAE2HyeGYtD4YJnSWTlb0D6Az0sqbU1pYvEAUGG65eb0/NM5xG
+o7YwqvBT/4LVTLaIPal6wEZHQ+n+QCBoj6WU4K6K2aXUwDm48lFxtnRH+clw+2A3B8cSw/2kI+8
t5SWzMd+clsxnGnIATdKmtvKasgNZQZwnn3Str3AuMzzkD0H9rPykXOpVAr0II5+qIp9GkbXNK2t
t7mnH0orN36VkVSUrBxTvdkXqwANHtZ4gZQD6sUGdZPNCPiuamZrP6O3ij2SNjrY0CuvlR9ep9XZ
ij1eLYUZlSXvOivwJScQ9+kNv0xe0N00jjcIDXCHQnn1suGPbXCN6AVl6Mfqriir39NgB6do7N+/
4H6k6y6qQOpTZGMOIK8FbQHZxsF5zoSxt3L1h9aUa9dixKki/CWm9chM5j23G32Iom9Zk12eGSmR
WrlaCw48Hnkeg9Tqk81A+MvK8DTTc2usH1QsitXovUM2XqiApjgMvrnkVDFozkL7ucv9BMQjzJQB
0Oac/TjQQw7oQ//M2NbvyPoGZY9uF2L+D7F65b6fXL2yDBCIHAMc4+jVgm1LBUVmkM/FULGpIOl1
F0IWRgJQnhhmGaimGfFUyYULmHkDEpatMtL+rCobgQ7X2Vn3H0WUcapOPcJir0Txb8INL0lFwzun
gkMY2MOuqh8H93UujfmewMFDMXruLuedH2DIb9yenbkmzzDNsDqk02+WYp9ugue7KTN5zGJElLn8
E7Z+sMP9gUDGy+ph2xeYSDndcBZgMMoxFBCIS9B1xPm+6jwlVtrENmFUIDecEJDYWNGq9ckpS3Ba
TxNQB6/PL1He4VaIQeZ2k7g5jqhp3Xlv27jEEOYE4T0CFHOVZfaz5/ft85CjTagUoykrbveIdtBf
NPrYZh4COJ0/qt78ytqyO5APFu2ihNO6a78JOGN2JDJ9ECncfo4y5QfYxXKuldD5U8RBxy7ZeqVB
uJC5pO5pXNamxHkeBfoFEECz+PFLUrRC++YPMH11720EzpHtZI6ncKSYwFQY7Rqh/9QCKC/Tjo2x
pPSWY+sgAjX3Ud1mVMPEQPR58RUltkko8tSv57QXRHabMcz+8oKLQF2AeDGu4ZuLyTvZygKZjpgD
YB+xnGAzZN+JG2ZnI3K+3JBI5cBq7rDuMoNxgm1jzOfuIBr3m5F8urKJt2CstS5nBvQqwizeJFzt
kpcYjBsTVTima7G4OMzmeRwqmxGbhXlmImwUKPMaQpPAEgLLgihlDEfuQx99j+NYPfDa8lcvkYdW
qqGZpmSxWE98mBgaufkOU63mQmtJSrGJx2HwvBkreR0S4yubCA3sU8zibkhiZ5w294ZOxLptrJep
bXreKY+UO9ZPmADIjTTKW9v3P27fnZA4EaARE7bSQ6ioI2vTU+jqOEDAMTn11cjDix0DQvUqqGBw
M9aM5cLdnDmfUyprChgXWqYHw7+b9mokqTWsXWczZ/A5YnBQm2hxk7TszHaE6l0dA2uwW9wTEXUm
OROgl0Mqogj0dZI5T2WKbUFGMfvwKCrWQVhe3CXlDScmFXVogmQD2YCFRFwbPOiH1hM/vmtsmjxB
4zgERCSFeCX796pw/A0Smz1GaTIlWLqAH9rwfQLmKDCfSJZj+ykfvgPZhxfigl+i2jEOUVG8taW6
r6YWaIODrarHLJjyWG46P2TG70PWBlGxzq2STb8LgNmSCFh0dUR+tR61VZNwVpCa1ADSTWjbdOv9
KOHepVDnKdB+ekyFD4kFVyN21KGbq/uh9cyDbKgV5+mdogRUnr6iN8LM7SAWIAgTbhqrRdIIGMoh
Ul437oDyi946z42WswSF5RQ3uHFYrW1lxSBxZEa6IhXH2mCLKO2KOxILpgJJ1YklQDxKyEyGZxD5
IMctb274DGOJUJibsQ7/SpLmd1W1goePsok08WxLWgGBkT5kxQhh6zAcc7OY0cIhKoshW8MQo0ZJ
0w1P29uUQgQM0ifWyGQlRj7MwxzL2UgWmeORm1NKmIQVrBp5Vrp5FSSG5gyfNuHiv1amrjfs0B4k
bYP0h2PPqHYliWbFW0sOkzdd80B+qHj+8G1CU/25tJGqpHz85pQnZTNEFW242wGeqT3AM/XNgMSw
Y0RckuHabYa6fZjrkSizCUlAzacXtl5voH+lzDICglBsWA8ndvDLgbQEGeBYKonEOBSGVZ604TMY
xDlFBF05IeER2T5vY7H/9/AIU9dbDKEFxwdlckgbj81gME+6EN8xExi8+dgxXLNjUmDPV+x4xAPE
0UMxV3z0sNYxgQFz4scB8tfZ6KkC61tezhtvDqpzqyWkzdAEE2d33C9d8u13Egkc3l/XtQkyG62T
zLNvy6kOTolZhgASKOWYt9UEedvRDcpOKX9QNYX3qCg4wJM++agcgwvvRBTY/Bpk0Vsnst9e6x+H
XkzXUF05TPmgfZpjbV1IyynzShyQveCFWw6EKc7AJsUJEV6eohgK6uop2rUA5YYqeA/QPL9WHDN4
fsEsd4P7hO/hi+YthM7rxOeqMS2mm0sQKaakh1xm5L+QBdTUcHD6XuJ+1wTCz93O7GtsEIFhPUyl
+8zK8bPSwVuQwwDFr0hXF8ZBdh7bMN2rzniahxbnTUyzPAkSEHE2r4x0JB15qo7qr8ctYM9rMu7d
eGmkDrycCHK8inoaSI3vDg/WjCIXs/bFr3QEEp6NA17jysrfLZU+jnnBAMU8MhBoLqkMEWNlTryv
bZG/yQgxK2W+cnDRJKaHLyx4jEvjh133IVDuwuDn49x36WPQLd1z6/qrouQ/jCwsXYkdEOAsj7Oc
wd/gPhYDL7SPLQYaAxIfHFVLEwQ1O9DdGcdNu4fzwMWk91M1A3TikWrHAOnW4Ly01AhtGpLJZwJB
sRL1CxHG+AQNkVELuZFjFIeHLGiWcGLNfKMxCKciCQmaTr0u/YzBaSQQ3QyBdWwC8Fesu3K6uKze
0FJtm8zhljHD7FD0GEh6am+TtoOsr+iYlI4+BFW36zrKnxljNcmOJ0TpzQwK3CaXii5j3FWKIMkC
1/a9k43v1MnuKkeLtkawcR0jdvdxnu4bZcF6JMDdWZ5kQlFFQKrQjCPfR99OIwsShaEW3yfnZ6YC
d8u079A7FhKieubhPdfGU54N6hhZ3TWiJF91qSQnELlfr/wPO/yqPRqw3gfC5WDij1uf3fpyOFqY
k0b2S1uQjw+Wmv+MZjWSbYU/yJz5mOflTwNLzsoWWAaa9mhCsEcyQadYWYU4ZQr6O4iEpTPv7Nh/
tDRZFbPsTw7i8LINfhyPRa64JpP7JJh/bGQP3m0uPs0WZ7x/p+PvNkHymyNh2esuio+tLJ8IUeTH
LhoPPYIqDn+5EgFwA8tEWGVUR1ALRJD3/dpL/eqIFuBPFWGD4728R3MnUPpF6bPMNLrk3og35FbF
9w766iYK7F8mWu3dlKCt7lQgHkvwnXgS+XgbQ1Ocww4/wFw+OZNwP2dTIi3Hff+QVZM6o1kLwIUM
FelkFkVihklHD+EhTCje5gwtWMFfGThF/VCwe7Q60zyUUbBBuOfuWCpDuXGeTBhFZVvekI2zjdTZ
Fav33chcz+Ed7l3MQ2XKxBShcrnmMRcAyiCy3QQWwZA6wgz0zQ4ZeOWTRH672LcWWXXaME9BTOa5
yxB5eMGmip7TsH+b26S1X8hp4Jzs8Uz2+GFYm2+jGDm8mz3tykLSjTEqiVz0OmruKJBHvOO4thkF
1wQ1SiYuDZHdPXYF2jZm04S/rtrlG+yxxe/8nNC05DEVvc8PMzOkA5C6IzSB9YI7v0dzM94FphEg
hraY82Wdd5RCXRRLWZj6yUTBGVt3VVuvMyLcDtHUnE0rvPMregrfg/jS9yUM5mReAgzjaVVWRPiI
iXEDZEAmH4l0DxLj8yoyBmQALqOOCI4TyVCjst6bqoYaxfpT+i/oZentKryTyWdkaXw1PgqYLNGf
k7wNVv4B6/+HKSplrphOiUW5kwn1EVpYDAnAVTYM+9BZFDdLszuQervhed+7iUn8ZPMZV90pN241
JSYT65EksMb/QJt/joKs5Z2L+MBNnHGo5tF1A3KNK7fb4nZtj4lrv9tV/uBqHPS46rYMKoZVXtPG
ZDJ9kXF8B7ntKP3xKfer00dnWCaS12Hk0eVAbSw0bEHdDMsoYUBq8eREAXvCud4ppO2ryAkvmupw
GyrMZqGbFcdYB/dNKzz8Qkh/mfjFWzHlGGK4MyL77PHQrYOqAhkdQTys3SOf6OoQusNeQmnAnOpf
1fCnDKhWUNcxACl1dB6LKd91nvmH2zBluhboLRAovTezivwEAF5E+pXWXWeZn7NH5mPikLrBvBfW
FboijhsnIlQGP8JQGHem76qN2fGCsIAN9tUk95FFx+UH6EdNlcKmCsaz76RMA4h1jKNQbdoOYk86
DezTH3Kn+QAxCfmM0vCs+VitmqG5NWxlNHLBbRmLnLKo3+keK02DpRTiG6KVpIWLUZwTcWeH11A0
b7MgI9Yv8uDsRu/MQtnmUjaXeRCd/bb5km2/RVtcHcep7nbr0OQuz32z/RUSWNtAPSvbcem9Afpa
NVgHXyGr4+yYC7CjZmDaT3bsvg5mS5PNENS19Us2NMOxGJJDXQ4PunPfZF6XB6u0xLqew0NqLTle
QV6scZb57jRuUtg4WQTxTml0oUwC8zxsjogAsHaItDwI3bvEqRrHYWJr1hbTJW7HExswogX8o6mA
I2qDmA5G2E7gTpvWWWL+zBbGaIhpCa4CH1n7iEGROTdthNlW4moBznDFHjowwDfVs/MYwmcba/Au
9bsL5dcboc+659KtCOneR8TVB2ypTFAoayQYHjps9zyjMEDGWB08vONeivMoEiSiGUkBSrBu78c4
IOm8JC/YWbCKmK8SxAyzmp/dfh+yydohx/vk+bJXQap+aiayoGzDx8zw8MnhUOU1DFO2oB8dOfIP
EHGTlVU02/8fU6Cn/11MgW2SIECmw/8QU/DU/S7+/P6/cwr+/g//5BQ45r9k4JmEEQSm8D3Lt/8r
p8CW/2JP50s0LcJmhGN6/yemwLD+ZfIMYF6WDr+NK4Hfa/7JKTDsf6EDtQS/55GfHfiW//8SVGCZ
3n8PKpDW8s0BwvAJHUKqxbfy34MKRBuRruD6txBf26q2A2BNYXzvB5+tFhbC17nYNvPsrU0173sx
DPAjgksQhDfZOXfMx8tjoykt6/JXGFRkUpsuCdVeDOs3Sokf5+RqpX6MO4feLsr1wXI5skRn38nA
bfnz0/fG4D7Q+UGOqqEJYco7wCLEYtw296yO6boV5tD+C9cuCdRe90cRK7sHMM3Wm8neHTqzHc6J
s1tJdO4W4vIAc+q7y1DFDk+V2d8JW/ab2AlJhcFGExXO2sK5tkXy6m/i0d8IEw6DSzrt0MTPow97
aewxn6qmfBFBe2ur9mZp51zVw3PZecNByObbtF8MgwxUwmBB3DdfIOy6VTDiK2gZeKVtRL9Cqtea
1thj+xRiXW+2UASfYlb2sdP32zkwPhtkTy5S9lWT42XPppaIWHGVhH/lAjELQ6Lo3kl8jOlABDYp
4zNQCglV1YgzMgZetTEhzkd5e1VTeoS59C17TGOeS2uvyeHKZiM+RZZNcAy59uuuSW59MtbnwlmF
RGNhG6fx0bZj0hPDji1TelyjZGbDtm4TzSsrqLj/ydgsRsaqOHrNOHivlp6kXsgJodmc41J9uGQf
7hCOG9tgBtLREglpIy/ajHGXrtUI3wGVGefsBP1d5b8HLdABOOWxLqezn0Pn6SSViifsF4W8QFa1
dyzJ1StaFI1E2GMK0miRomnpCPHAIC2MtxEZgRlVgp3SG/EYTnPc7Fpoc2HuTZeMksRjGbEfKfA2
pquJJpDqhguNvcXBtaPskc3uaxaDooM/M1npLZP1Tiyii9l9EdpI1ynan0ciNcHYioXMgS6Smf6m
6SJjE/gOoWMkkxvGEoQ8m1jASHXQ/vKIxHvPSss9o+NfBXleMNJJ/rAvWDWuujOWyYiT3RUzJRL0
BuaQnYFIUZBoJ1EVUIXvGpw4J3A/h6SPGlhV/luYlvPFapyNp759J5/XWfcW4pXcmwQJ7LsalXaa
kdEjG/XjO5E8pHGyy+K5X4PtjAsme7PL+FJYPxZtyGrusz9unbzFcn5zoa1F2Dy2fWO8uj6RQgUT
Wd+UDxV1g+9km97JHpqRmV1ovkjC2jcjhlV7gkE59yYzwvDQFKiHzICZpFTom8Zp62bISwdzuKo0
zlZNn++trkfx7U73dQ3RHYijdwTMuGVkEXiw7/v7bik7oYZUCuWtV4EQIdYYmYh2dlmkIZkazbTK
4dZ71YTGxqaaMkk5hJE3n8RYfmgKrI1AaA340zgbYKrnrB8fLPYGGLLlNw63E+Y3+8z8CQVf22yo
+dDp1PkN4VuZOj+dbSCi4K8Atee+jXHz2qMXWLVe9Jnr4mb5cbJpdfvD3nxayrI7m7MrFeoNNQqw
DFPGR90ImC5RfbMW6OdcvoxGynqiOrSRSaq3DRU/CTZaN7ewfa8W7hbLrUtud8baGWl17Ni7kD3X
iuxVYGbfzh3nnNvQMTOfB32Wl3tzIedQ8KXbtik3buM+Okb5lmpUwrObv/g9RYsTorJAAKRdSEe+
/4dKy7gjYglOruFvkxFnsUTjGSq2vIX2z23YFpCc5a/ElagZ48k62sCeIzt+HILhrsBTQa3U/8Iw
ws5LEckJwhCOVCnvUCSohOHBqCGjze1D5f4ekqa7M21C0IVsa9RDatwXCblm2k/yU74gyeOUJwZB
a5roDyOSKIdVvkNYxDy8oiUHT3KRlGQakFhedE+gnn/FIQMBpkUO7iLQAhXLb4C0CGyGu+CLAGRF
Cs1CMZDmS0FcRQVYi6zl9Phhjfgo8GuCEjbIqzX2PSpXpHjhlszOz5SpVlM3CGaGcu+Pxb4xwl1i
zMgOVMKA2PbC7ewgLOrARojZamELBgBgzIaOrj5WtoEnwnSXg/DWGplF6MZwbdNKXFhtfLlTvg7d
kSDHfr5NhFasc0TCW9vvjmlZ7G3ffMRo99R0XsiK4bX2mj+T6Y8EUjgYi0NKazQBLGzRj56F60Nc
p8mfQu3uMATkRzzPcFwt/ljsb9OdnlFEWQEboQ6ImVtxHFaOYLiMfM8URfMwhOKYxyG+6UCyhFfi
V4iY8hB3sBG1h67GTu79EP2XI5DhuR6hE/yHao17OjmkzCGPaVowmYcbXpYkYZTYP5E0vXfax+Uu
mL92uXjCCvk+So5YdlN7g1EaU7Me0T7C2zbWZxbPSE+j8Vduk8ZduOSTZBbhwJ5/IMn8TAAcdsFc
/+pgIawAipuU0QqEpX8SeYFIb4AsYRTfXTwyt7EgjYL6uZJMe3NL4WNKv1adxV9pBhmcvAe2nYSy
BMWb34ysYCHfsupoqZ5RewL30QcXR3Ipe0iLjC/njKilHkZqygjf8U06YnFm08W6bAerboY1Rnxg
ifhtZ1osC4a4OmHWjpmOgK/FOebAV0FqVVf3iYldPa+ZdGe3iDoq5pLjnkV+n0zfbID30s0eEgkZ
ZfGVqsncxiYBAIONcypSn1BYnu2xwGRXS+Z0CLeHtvlDtRYvHHAPZRMjtHzQV6JE0Sh13q+o62Al
6vExF8MXKq33MMqajTBwb5uWw53RB8lKcRvBlcZm1HODATyDGcK5Cm77JAQPvb2gFjpKqJUl5jus
2y7zEfmdUGWVYfmmxAub/V2O+GkNRLE+RqPQW9asqznmKQdlKbZE8qYq3BqNdN7yIHwMGxeFTphe
yoaEhsivIaUxQSFXrZz7p7pou3Wn5bqP8yc1y3ZVG+S9UGmsBnTicT094RQwVrqEX1TkHdO+iQij
2YezCLx5paf0cyzLz6E/Yuf7M1DVEVULFUhSedGZwXeUCO3q8osKN2Tsms0EvJMr9sMqZBdEKNad
9vfQY1wobby/8BApXxTuXCbokyiJdnQOaspZr0zWOtHFS4p00xLPGDfRoysW/DYjXzT26K1Mh5wb
+RlM3kPeOGf2EO++Wxx0VdwSkgVzOxGvhKf86i3Sl3LX+7LhE2yaUpYQ6RlS9EP6bcj5jhJKH72E
vG+WWAwTE9LEoU4QlggovSzrLX7c5DFjt2UVSftEaMmou3Brut0Gese7Ml15KgzzxCChgjLLyI0p
+dMgyZZQhfne29Op/w/2zqW5cSS9on/FMetBG8gEEkCExwvxLVKUyJJUkjYIlVSF9xtIPH69D6rH
dnfb0R4vvPOG0ZK69CBBZOZ37z03Ejnemihfq74Ux1FCb4b8qeX8fYBFMUxfDGPTu212pkoWJw6Q
hM0YMjfBYv2i+/CpZDerhL6KFoesgUaCpIe+r918B/3I3ywTMuWnVEIIfjzJZ5RDAb5Ep+9R47rr
Bhjy0a06TLzuuJ4621/DLid7Rx2RdqEELqoAcyE4yTMrHvwguLsQAKbIXcUBlZUt/scOX6OwHWez
3Oqh7Q/YfaqefVE/sxsy7p2G5wjzGvs2phxW7ux8O2FPoTDOVvEILRA+VDDG8T0FZNaqYPCNnoF9
yXcz5rxTbd2YdoppyvB5A9Sgd9C5mxUtHdTCy2kbQj9P2upQSoX/2TVpzpkCoFPVgbtOYEfd16KO
uXUGyUq5CbXLYoDgUw2gT0x6MXuLdMToioocpXEMhrxby56LvUaxOOmxfG1IzpXUu65wa34m8yuV
vAUGvSa3rmgzRy/C6EjXEulhICUWmb/CK0cmYka7NXu0iR6qGipLjNYW3VkCzFPGrXw3NcrfagQO
LAfGxCgxGs6V6DscwzO7H1Seu1zpcOv0DYZAWRyZCac4f5gAz4zmIZXGtOcIP175uhLHyNDbIoZ3
0dTD3WTKH/TvJVevMLJ9PBEKbwL7e+sXtJhwJT+Yaf2Bazk8IEVFqwjoH1RIfGL8Zh3ZGmNn1NKm
ZsrBlxm0Gv8bCp/ROvlX0hlyk4I12mll4i3o/a9lf8uJBn+G3zJ/i2S8UtLPD8Yix5h5FW2kGVyl
Mb4GsTMi7DMBJDRSnUDcCKyLFPxxp+uihelbniA3gZB40IMfb1rb/dAZ2+GB+qObEILpjbm0u/sR
TwkOZ24MzqgOjbcGdr2OS/FFNdY3kdHE4IAGZtI7fiUnQPDoAqGDFbcHHC098VwHqKs0duBkh3hT
jI/U0zODSnau5vUIvLlbBXm+bQZWv673is1iK2KxOnFqnU5VEHPPNT+S8QaO6RIXZi3DXZMiWK6n
xKLkhY3Xphrsdiup7kMfxd/Jwh2o4j5PHQIfLjafNG32yLXNVfcDIypCrrJ7Y6URx37ZSMBtHQHk
HAlIyHVVEDsLMJNJvlVTmQ/aSwoK4sphr8L8IgMCMJ4Zqw0X7Fd+WXHTCANjTDo4K8/gBcsuwSTv
9IBqMwankcvxxqW75Ybc0GZ0ijufcfLVpBymRoJwACLcf7FteAKUqz9HHX4qMiPxKLq1xvi8srvs
3IAJY14uQfB3i5NjGldcPJvZsVnO3JH9Y3UOHFJCkPAgJ5VXCzw4l2F329ZYVPyePQ+GGER/ge6D
5YF32KhdgmcLBcSI75sEY6jPGXea06dBU8NVCsIRxIeCdBDw5a6NxB2EXr6VaOgpFgwu3XxYW66x
L3KXBG6ujyOjft5mCGsRzjazZ/46e48zKx44NTgvFnHztZ2FR6eFE5DR+MtRlmONxVFbYgEstBAP
2nQXmhU8ZWt+H4T+zkQaC3oHdXHs20+/p6VVNDYeLcj5MH1A13PeC0v96Iizyx0Gbb5+b+Pxi0T0
GowIZkvBotKJ+r5NkSa5h1D0nR7FvPg6Awa+Fr5fONrdNdPpyFw3fOsZTbKy3g/4tA4Ejvu73MFm
B/kMo9U7FoN7zwpYeC3Z7QwyJ5qi15RtmQviHKmGvLXDUu1SypL5jrczB5KGabC2fPvj/2eV/+is
0pLmn80qj2C1CLK13fvvi1iXf/XrwNIzfxGeUKbHTFAI5aj/GFgq/xeBF1k63DMIENuKRtO/96ra
ki8xPHSZEwoLqKv7H/NK6f9iUaqqfGHbkmipUv+rcaX8w7jSEPwI25OO+sOYsi/peCE8Ge0Ll7Xe
nFIoZ9MI7RVb7TIC8Kv8cQxczppWWD3qDlOD32XBoatGiZfQ696xPAyP9hTW2SaXLL9p7fprnFr5
qa5jl/WT4oPbYKDfHM+uAaHbLRmWeEF8zVyHtC+iN4fmoYnR7udMfQZuX3EOAc93lxcLx1NghZ84
0sJyXQVDCDuNJkgYaaUlce2EfeluujyPHz38ObbjA/jvDCd+8iMz281twvuImtO3yaq8LT1A3Weg
7JIJSZ5fKF4mo8huldbt0Paeigo/NUELiBoQjdE93TqdNpZTJPs+d6fncKZuEQpad99LmcLfYGb7
UmKT3wV1iRlL+A3vQyvx42xnzFpxUHWqN5XoLt0WHGZw3pRMbI6kBlt06RzE8hpDf/QCedr5hgRT
sIughTq9EVT1rCtmw6xUbdH5Z9sEhY4vzHo1Oh+1tseJ3GyZ/mWYm3JLvMV1Xn2WSM8PKq453SKW
+R+QqattnlvFAepRTYSz7PN3Mkv4TzMPVOiXgcWUjkpq1LCIxtbsbrJEW+8qwTXFLq9g7mIVbFJb
u+tpO7SJPeNV/MI1mWNTHlHN7ITreqO5KPJVEzBtEl5TLOUM9nKbjXOn35OgxVk4FFiZpZPcisCq
PyAwDA9u6g2gtecE74Mq27uqb8h0e750vw3sBuatgeHWwxw4odxHpY2Ro0lhf7JnSfUz+NYqYR20
23e7MBw8F3ZU77PCxeWSedhlVuQW04/BaDDG9swAP8IkMnxmK7FN2Vva4E0fcoyx+wInBSuIzhfx
lDn6YwxaOmNU3AF2tIaKohYwtp9jiX0v1s14rOjtW/JDyNvFko0w6ph2O3I2uGVHdpWEJMee2gbJ
QZ+4Qu3M+6yl6JVKn+ARJBjKM1HNcatnnY93WgXTcrmO1Y2b4RnBsdDSci67KUw2eRWnDBizxulo
V83YVNVdDcaxx89dbidS5826xE6IpSoY6B32XHhfTK4TflWkDhRmr2CiwtEmOhp+0VnXyqNZjB7d
gReoFjjb9NjTQCPrqoHs1DtvSJagQwKd3Isw6skb+soTh7GpcMsYqqMCPZgqf13jngD41dmAYagg
uU0tQ1+BjKh1MaWy2KZ11xt7ipgrimqi+GhlpfdWibh89ewUHF6txdysUFaC60hB2ZW3II1VGHmp
ZDKy8BuGK10w4neU2vUQ3ElDWR3Vhh3Tj9eGy6uGAMEcH4r6UuEyGIjOxAeg6UxWtk9bABXFDKlw
bs3xwbbN4iXxAO7SP9seSo4BIE7ieMAlPnAEL0Y533Lej49dnLVf0T2GOxgtHrO0gTQFydhEvkZx
3JAKo59gOze5fmzMwsHSBNQIfn5rE0cKM0CmjW8WT53wSzbcg0YSUOY8BFvhJRZp2nrwsFUFSUZP
RZcSnIlzti+RLWLQSFzR9ToLLXiXYxiSiM/hMF97ezS/2ErJZ+2TrGAONbyabDA+Va4RXwqd4D7h
ZTX3WSnYOTeayQ76114rzs6ghqft8qP42b11l2vtk6oz3ackUSaAHjMJ+zU3labYkgFunq3UrN7j
pk9ekrHMizOZq4gtTBJvBC6i80Bk+dGOfWZdyC7cOgUhw3xV+HbU74cgmJ9KZ6nxUsAVy0XOCA3e
SdVAP5VLOrLwmlPG5PE9cenOxeVqGLcud9u18qmrQFxxvR3FX84DRIlo7QnyCIA1MBnXduY/k/MQ
W25B1rHuvZk3XlqB5LQaIb/CUgOMSJijgsbnY/AZExX+mBojQmhwguV2MKTWqQ1Ne2NNxfQwtP5y
ggIBcMya1jvHQ21dDHMw+23RTljZpioEdGJY6n2m8BiWRIH/Hn+4Z9uHjlvrzwhe5G6tmGWtK7k4
t6Lo5bRqZnNkrCk8Tg5dgcOcugOKX02qAe80W7x8XYlueLfY/+FUFd20lRn+KXRt89VwMNT7Xu6y
j+xSE261T9eclzrNj6rXnNk9Mp4m00InwdRdKfndV6VI8TF4AWyTlPTbjR22+iphnYSPTJ1bBggu
lzKGelOlK/IZNusty/B2nIeeyFkbIab46SwvgI2wbtTFyNrnhGNwNvCawioVsepWM47Ladt3HVDQ
MJfY8dWQ9t7altTsYdPEUsKhlMIeMiQS6FljUrHnNG5/DnrGV1uJssApvw7jaGfjF4XVOvruplYO
N2w7i/kzE8iYoJvdtLkzE5dGSscy8fKHboPvFAsCEIqhIEZBn1dfX0TTMgl3dczAPHUcUHpqXAZ4
CS0/YHCxCmD1FwYUACLC4FpFheYwh1X9PkNEBqnrgW/xTMVxMLeHgfSJFlDlAFDnD6ZkwbzxReft
XIn71gpAVcLithxaeaI4/IqvxM+fq6hovlVWRRwfU/74GUBy2dO+aQ4rtNgxWQZHS89iMx8zVpOt
VZVhc9e2rb+eqtpjmczNfOdy+t7VzkAAfzQ2Dn3tKrOPXon3G2YVE1WzveAgtDc4g2n1iqz8vu2M
qtxFba7vuyEc9iaDnycmm2BtOeMem6ou6g1KwfIbYJgi7mZx5gSGYM4j4c0G8JjrdYDs6264s0tN
gR/fEpIPIPm1V8qvmSZ4M1h4kqI4CDE1ewy55/YaNU6/dWEKvBbBhDNsqtMrETT5xNC2JnpRMatM
FKtsr0o2D3N02+QzT08ywBEZLO5A66TK5dbPM5TLBh6UtzMMxs40L2EghRvuSPZQsy5fAsgArxYl
JdMu7gdCfcxqqaQhguzSB5aOybhhQ5q99LZj3M6VjOYN8n/0vR5g4zB/EOjhWUIrHT661Kvbc5c1
DdNaHxoxKRLXAI42GHO+NZtcfMdqUL4POo4ThJCiTtZszQ2CRDDwDkR+/B9ADAP8ZtI/18wON8ir
w3slVD8BJO3n72XqiFNg94Q4Y5hB61qGisnYpOrpopgiUx9M9OLSZuMMkqLP5H6AKyk2YwkylPtg
Armr4+3Hiq3MiDLxdmrHvRe0TY+/LuJ7MZ7FYzO6k+xeSTHI+AImiYUYYKnxUFYwIpGcWgy9VWWR
azMpPH6FnNYWq0bq2n3SRdd8IZbItNxeYvgrSiLqbGWaTDh3InTnW3q6Wo8CRrNeG8wN08XSiWBL
cUz/WdOnxm5UD7SjK21hzhnJM4d+m3+kdKVefdHgM0oCwhrr2AFJsrIH1ZwGCXUNEAJOq0BieB84
0eOsR7OlaaCO6y9u7g+ANObJtTayT8d77bTqyXaqhgyowwDjBkEfKWjyJ2IFSLoTFTeDHVP3od3p
ODndfO7y0dkRpbeX9gqvzNk7kbBLeEkBuOIF/OLUpXrvMoPbMozP4CGPMlXe1VXhfymHGV81f/2H
5Zr1W20A5guGsnpzCjeTBxnn0JFDqaF6GPbINcbKCh+MPOM3lkMAUmKcqtckb+IdVy3+J5k4HuES
xzefXDA85DfE7F4HveCRZ4S/RyuTwIFh09Qvpsvru0+TmhG6h1m3OXAicdUt0HqssXiobW6NYzvL
G62icpdXJvKJnOmA3PAaYKtauN5gF7IwqTe10ZRXDkC2eVMni80/s/GKhHlrvEcqCvdRVDvvxBVD
5hAO7gKXNZybO2hqd+85+fyDPoLu3u5TMnQMSvKbIY/Hiq0zVrAd5E0oyEWehPKGcDtzmNyzOi4b
w/oellYJ79peCIC0wLiiALegmyY5BNE0O3R/1+5zEnjdY8v9+VAC8f3EXyA9op6DwmHiAWwCN5PG
sJwzd102IGwwJBBEiNR4itqQDqM4V5/jiCHcaHPUI0Vj+qRl8EQgseYw5bT5LqyWa7vE4Ef9epu6
9xNZm2FFnYP5I7JtOskDQzgP9G/m+wDNmINktvAuW6/ZCt3Zl5ry1bumNApr5TDAfknCZH6bZC7v
YjuBz1FKY9VQoxPvippbAgHjPEC5yoiIZhk75ypzmK7JoB0f+zFpzn1NjfNMFdnJ6vm1KSmy58+A
+jZs+5Vt4ovkTGuJRuwcp9bAlePwlOru6nKN3QrRoYZSuzuyU7S64YszTMGtQzDgdU6dXTvH4IpN
jgW1u41pY3gif+M+MWWyXpGYDfpVxnavMKrgbq3wy3Zg97eETiJcsFl/8NK+OAh7MjaCtMezipLo
3vJI+zLgTL5ANFC7shgUJfTwkm9Ep9xX0eMTPQcZvI04guKjS5YQUo8V5SYJCt2D70xsC03KX+86
6cbfeTrbd5K8tD1NRTa8DvBOXtRYVs8D0FvWzLaG7BLIKmB5hBZoGezSSzFRdjMnPssUjOzKETn+
cvT6NR5gjoDa9wp+CO9Rprtjrc7TRFiBksJhH9mqfrChi5xq17GoNgePv9GKRZMUMdOD2jVhT8aM
dNEsXwq37NeB16sNmxS1Io5ihlCTSphVXqA+5xZvxNjY/cVAYVyqq/Lkgw1o/q1qQ/k11d67Rvi4
t3QouYFXzshOJU+ABhc+5tWA85gghceNvrJi/rdAyw8C9wnIHDjBAqXzNmuZrRYM8A8UFzd3iRoU
27QYA7FhkuqbfTgiU1IDaCCTlAHxMzi6gHXixmhFTxlQ7xcGLRy8HU2AymYxgmlnMBg0EisbN0CM
oFg4ZLRC4PyUaXk4UuuSROImKiLYSZ1XUe3Xt6QoRru6R5YPP+0IF1LlQENJFbIl+QaSfmUr5a6l
6A+/Th6atAo6Kanb0N9rCLs7PLos4NTaTyjCADDzFckUOEkedmB4sKBfUcdg4GZhpt+qGMFmS7Nm
9iPQFXKLN/u4edPx60z7Gq1lSWGdzIR6wckRCEkpPhLHCMUavn4C4lpFryKecyhjcbXxpralQnVa
8GJp0UA80HJLn3Z0XI7nLbirrLh1ZNzuphYRt5Rh9hlyp9kKgpw73XuZXvvd2GwBA2UPOHyCL00h
wtehtJ01PAtYW14HvGRssVpkxNPXktEUsTMRxztDs+aQNC3itw5joXdSHoZEDusFA7Q4nTtKCwvy
QS0HxJfZ5m2k4zB6sSuL4K/pF4Qb1ATTRLjGo40mfk7J/7zT/Q5dIQpj1Ge3TN2zT/72G/en+V4Z
sYvBtnS7kxDMabrZpSS9wppXy5oKnDbtEE2dZlzFIR45wN0RFoqECvgiY2ysqRbondp8JvUjVqIz
44tC7mVMhKAwaOGcPCqMLxMm+L3Ey/Xa+qk413FqJ+CXSvURJ0RG/VbXdyqwmh5QbIbQpCAmnSvP
YLuOxYEkP4muuYwNRFIi1RbDx1OdWu2V8vNoT6iMfhHAGpcgK9hKhMr6IFBMqQcJEX0qGx9LE8gr
Or3DfDYfgqDU3zEtRTiDtb13MYReMnei3cAtFm5sacbdGRhCx+E7IYBM+mGer3XANkjMkzgbooo/
xEhyEH0vDd7T0R+7OwnzAltmXVqb2J87pp++wLTSlFtnzILVzCnuEYIWbwQ7Sg4dksaLJIR1zjur
pi+UvrV7BnoZpmOcg8x+HHhlvXFKpF2++aLSJ6PJ0ahchlHmqgNkSa0CceiY7eAqVdTYCYyMOPso
nMMtzxgzCPVNFSbpRli6fa0sB8Ah8G28HQwHFOC3R2bLZB7MXiCiV+xoGQZBg/V9ZDpjSjee7ClJ
TrroJeqM9t3IinKX1WAIEZhnYPCqcV4n6rGxGoYc5bFutl9F16lvrtYGw5nB8KbblMw6fVG0tiG+
jcY43s90b0HYiimHALIZvdOTgnEvY7pxChKOxivSbUvLgJoPMkvTh76CalErXC8FmfardK3mNfSd
5Fl0af2E1pR+mqkm+MYkLLmtKlLCTYdFgsmxOuBhFbs5C8sNAlr0JpLcvhOqDl7SRuHdGKvaXqhR
6D4ZPTFHvITB1o8TghcxhwzwbYkCp1wFXwyLxOJNIEpeGCaLM8TmePa3cTCN2zk0olPdiWjx74Xm
LU6NgszlEH0PU9c7WxLM5k2JPrMcJP1o1ztRdyrpkSJaSTB2H7owbNhW6FPLGkVUMLc+RG/ji+Qo
ozEgKSgilNlHe8chbH9TNUI9L9vNh6qPvNsIZxKhGlPf5tpiLkNnHR0KaXoXl4Z/zSecHyhVFFW4
DqbOoS/OhjdagJIdfyctshisQuFhduQt+/b0ua7xzZalHW/bkrpv+hTb4BQAuYd2RPY2onZ544TU
ga2Z5HfXriEaok0ST4BS002S45kj4u8e2ySYXjKVNR/FyD4pMityrmQs134h9SGjOxBg+pgAb+tZ
/anpHU88uR1uQJWY2Hp98Y38FrH7uUh3oo2dOxxlGS5JObfnil7j68gN46oJUnOedbzmTCIKI6HU
7bciaftVlpbdu/Lj+GQ3xrBDySd7Mhfe9wzqxd6wQzLzZQDwqNVsmbihLqgk/TnHvX0oSzd9FUlN
W3IYx4+JGPXFyyGMBlM8rrHZMpuuvHACCZoNz6aMFA6KwQWMIXHBZru4Ye5AvsYaXqFPFmQd0UTI
UIEuZkZQbHSj85fRNbzvFRDUx77Q/RVgS/GlB+p79GeH9a3Xfb2x6dbB6lDmGSSLQHNfcqpVB1Vl
G3iN/UUlyLRk7H1Fq6JbY4OInWJnu5r9tWv4eG3zOr4X5MIMRjbjTHVSQZ5QBhDBuYEZVytlQsnr
53a8+nV+7HLDu+cU2S7NZsaJUzQvk+/a7pGelg4mKmyEVTlOmg7KsqJWMkjgTMyd82iFtE4VqTBe
xrAEC5l7MbU8LlFbkUH/TnReH/0QbqRNsOPUhLjKtj1nhGTtAjLdN/bQvjCRKC4tM0hA1nb0QPeC
/60OFzdiqGh0HzEgmTDPqDxBzkyKPX73RZvux+ZNO8o8UE0gGWG00bNj5hKDLiamoKcg2SZXe5Sd
SUm0x6QCa0SPwIxAL24hxbNrJfr+WRSN95DSJTndFKY0r/y48YMNWbkj4pbuSr/Kng01wUprEKD+
mtQRBzNn9Dmy8HTavqoE331m+hjp8Zh0prVVvJJLT8Pw7kq/3gppjxBKW7oWAsd6AvFvwnbyIJNn
6M4n+tYmi6jgDE/EwU1FyEvY6iUpDSFO1KsPZycXHiG3unz4K8Zn6omHOgSQ4VdvU+MTpMvC8ZIz
TeK0q3r8tKF9q63MeLPhjB0LnpSj7quZ09zolW9FPdKXEdoU5qKi0MhCQH8D01xeRc5ma6XwG/iY
z6LiqzRs9pF+VmtsrHleLnYPbl/SH3z2f9MYQfXFNrbJIebvRTD7HxqDzBOKFX/QqLvoM+6C58Kk
EQdSfkP1wuzHPwJ4TyRk7dw7crJwvma2X+4CqDkrlwUIvybG9KECPnXzVw67bbu0Pe7bqcQmnsX9
BX2RYF7H7AdTmpl+E6NoqX2bMaX2yRJOncvmIfU1uuBg0r89QJaOVyVLv7/6P1Gyd9/L83v+vf2X
fyai8lFWE6evqPvX33/Y/vpx+L1cv3fvv/tgU3RxN1367810/d72Gf+Ub/T3//Mf/eI/lqUBrfhn
+vRD2XR9+J79Nk3z85/8Kk4b6hcchexNlVKowKa9aNDD97b7218Maf0iXEvaHhhpgZiEBP3v6rT4
xeK6XL6ihA8b3vtPddr8hXecL/iKYzOh97z/lTrNz6jKbArL4vD5t78wyOLgKkxPCN+X5FtNVPXq
4/0aF2H7t79Yfx1K4Ls28+BV6Cfxoa8+R0mXVDnb9y3H0g3X4aMXtcbG7duzz9V+CZjxHPocXmlb
PXJI8W/Zux0ABZOsVu60/s1z+fDrL/JPRZ8/lDFDw7/9xf591Iffz7Y8z0QFcxAnhLD+oKEPVUjJ
ONvDlTGqdBv2SbNFcgpu6mPX06lZ0JpDN7W3J4xT3zhxmVya0MIPacSXCjX11oUmzBm1fKo57jS0
0K1UzaFU+P1j6rHdM4nx3TvFYQ7H6Di3+T3nuOlMu8l7jTtuHSTkn/PG5qQbTuTkynxx29T9LQDA
d3OyxjOxiPC5zpJLKKnLavD2r+lPfQ+XfKYv5xBflpTnpnA3OhiuEh/w//QULU/B715C27NsaXGJ
waSyLYvk1W9fQpylpesw82c/YEEx1al3/PlAU4d3rIeyPzgDMrNqsYCl8Ge+mgpmsCOGGhmG40xZ
0ccEU2MXhtYIst8yaOvD3jP2HN/i2CC4Y7y0DpChlErLi2v093M/ZI/Al89hZdi7dgwX/ALM2ago
kJQ40N80fjSdFrSsJ6Id4HHvK6JoDiVTusckG1xKfkyWnii+nQiUrUOYlGu4ONWVOnr16z3p1zf8
f3MRucsz8IdnSDCOlGiywkGnXN4Ev7nIaxqgcgyxwwrPcESFwiFdqmzDaKC8OZPBWXeQZHoHFndQ
05tGNxFKsInmYWAFONoEZ4++7O7oFj4TYkq3Vk9/V5CO4V1G8cYk7PSOVpTsLsrFW5aMYvfzU12c
pmtfj9EGUKF5Eb0Py8NGMplrH9TA8pA7Dn6qwWyAW1TY7mzKqHwm/yIJ1Y8pax+cQlcXJK8TLFt6
XkY6B38+OFgwf/0vam03RWXZR1Qw+4zpUp5NQFX7oWP2GVUl7HmvvDMCzkopsbltB1oHrTZ9czCg
A/ynlJZnzNqPUAZOUxwdtBe3B5i74+nnp+IoHE9VHye3kYvpGFWKts4J6j0qyNGj4TRIptWCbz5X
LrmkoGz/p3uA4A75+5dPCVcK5XqWID24+HF+9/IZAP4z3r7jqvYMctGloO8dsAFPy0SHgWx2oUlj
V4l782ng8IlcVmePeUu3eER+LXCwe4G1cL7QTHXL9NS71nNWYhqleYZqwBO9Y+m5TScu3HOmdf1c
TZx905IhdiFwHcpwxhxceMNdZQ/J7s9vcB7BzD/8cSQZWRikzQ2fP/EPNzg9Y8aGoDwglwzfbB8g
7AgB647pJZbJkLeUOd6AuXC+REPwak/Fc2tZ8cVQwUcUezVYWarFf35q1i6oVtXL3c/P/XzIFQBU
hZBP+7K5ywwZPweMavY6SW20uDR5NtpSbQ2co6nd0+uunfH688HV06EyNIVaOTZHeLXqtkanvvn5
xajJJo6fUb/qWAGAbnKK9tuHnL6DB3iqtKD7hCp+fvjzwW0SbPOuFx41jagoAIiXDJkVZxLnIaWF
6EnY1BIVsqVoTomN4Xvxqzelr4y76guRhfJhgcyMVOiGtlos3Y3fUpWufH5ItclBxjxlZQZ4L5Ti
gCjMcTejbGFmw3Scpcc5mNVqa7r9VRXCvm9iMDHEx2574kqXnoptxMYS8l7hXAe7+vzzl9j5b15i
1jEluHx5fV21fP03tx9Q7yo28ZtSRQ5KtGvcS5jb6WM5YXqe25cQexhIBow3tDFxv3Zvf32QDPpN
Lzyn8M9uUYGqoy5gOxjjHAEriS6Op73TzweR5h7GV7vc541/jQFC1GvCoG8adOTOT1z7lCOe3E5I
snEzEumkHvugWmm9RPN91ZNH7ZXK1pLtyNG0u4BzeP8cZqN+iSbvW1469mdaHrpG7ruqLO5CJ9F4
BqoNADDzNjIOTEQboKe+XdxM5hzcRrL+9wcXtfjPn07L+i97AuVi80O4tSG58Z5hc/Tb53M0LDE1
xB5QdAG02fSf5wMptGGIOPgDUMpujEl3h0guUwbHuWbLg2c9toIytUS74XlhYSNSesf/fKhpUsbv
oLd1p4KVYlPzVKfDrkwIcTnLlNjLh+lQNMxDzAiEbFZSz5GGtzqHFwS2MYQu++D55XzNrQgQuAyM
TTPO7p1lVyfowPalSXuKOR0P16+0v/oWbxHDHxb9uDZPtfycOCLu2UJBBCNedKHourk46AckYH3Q
Lo63qTuvOFuLJcebm4vpY2/texQpDLvmlmdqZkK9aJZj/iyi8YidXD0kQ9TdK5dJVm05x58PM0cu
+PLRGyc2IA5Ba9D5JI07pDAEMLE3MCE+TJMdX5ppJmbamXcOFASvnaw98Gnx4C4PSMq47DuZnkd6
D8hOF859Ho0AxskyXDjOmYxFDJjxjaEPQchRpuub7L2zsnsnQgiunC47ldoe4FyS5mwZqr0N8fjS
Vxi8ySQXMOPNekU5XoH20z3mohxObTQll58PNBjtzLgWtzmTjPEmWHCdjJDvhsT48Myy+Pjzq07+
lzcxsXVcob4L9UW4YgnY//aic2c6qabezZAy1qOjq2uu54qMTADyhRf8DktCccyAstJJC4AjynvN
pjI9MLCtjlCt233eFT8IEY8QhkoO4mnsfg0Kn6W9iT5TSFO7yLAvxXQpUb/WaUGerK0s48qBddgj
uO9oDPFPPx/yOoK5GlN+CKpTP1VSrhpS71///E/m6v/j6cBl483Oi7uX4wifk8rv/+jaJ5ri2USY
zWWtn8rHnw+ApyiZUOI6CNu6C0fvtc2QA5CygOMpL8cVwH4T2SR+dgazOBmBP3CWH+Nnr4jV7aDd
hEE2X1XAbA+Z7TqrdpDR8xhEAYlb8oq0Z0yVlT15SRQyMCJ5UIdXbWbd1ZDYn8KupDh8+bCtc7Hq
ItBwy+Ttx2hL+45cVUgyx3tomJvDj2o5/xbTDvc4MRSsSpYeaQCb6+dEN491glvOiuvPJKgrtoT1
G1i+QxvFn146UGCER3VO/TcoXTnH9ZvW6V4n6b+07GhX/XdqA39gd6eIAg/NaCgUmpQOesmCBqNo
BV8fWuw8kJcNp/d6iKOVSQTbVSGih8za1aww6pShQGQGPEI/IPvOwbv3DiqY33yAvDcThH0LyD+g
5IcEal/SQENz03evljsfcDaBN52tyPhQ750Av5GMTLeEFs4NQsfOCYz3uagvqF4K0nAU3xm5T67J
DYEzki+tiH9SILjF/MQuyglItiYvjfGoVP1FT659SGxgXE1BygL0KkmG4SuuJU5XfUZGm1yJNRr3
CSZ66tlQ2e18fEpso2davI3bYfdv1J3ZcuNKup1fpV8AHcjEfHMiTBKcKVIUNd4gpFIJ8wwkhqc/
H6uP7e5tux2+dMQOxlZVqYoiiUTmv9b6liQ+antikWjPkUeCOyq8E/bGx5RRhT+GaqOLygSoDHzU
lqVfxgNOlbHM13lT4x0WATH/4rU2iJBLPZ6XRkaDoW7V0zYz52yre2267Lm/Lw0FRRGTQC2MtUip
SZgJ8ftabW09ZOaF6pk40ZTyS28Wmua43zUTsniiZV3GEcahjqKj8Epyol2b+BgeaBSm7w6nnS/K
M2ceVicqwQETPRdyvDdJ+L1pYY/tC2uXMQUctbjfiCajxowmlqXsdW0racNSKt5YSjua9BHsC4va
+555EX7ShPM0wBlHbfqxJxSJZcGqxvCoVSCt5gzTtUkwmhKCeFH3pIVrmDzZpJ/1SvxEWqUflAzj
dRQRMaF+7tr0+i3RNr1iQuky0bXpuqUZltdSzTsEjT2htIpUiX1xq2lizMsMtKoHgia0eNIIKh5k
Or/MjWLoZVp0Fvf8OjdEZ83MtdhakhjamGS+yWF3q0YLb5C642BevM79zEtvWMXboDROtjHSmtTp
HWn6prkhzfxkTXBAJY3OeHZ3fyZzSOAYeGxKkpBvYe1G2kXMT5T6frWhvUkiEiIzSwgC5CIIcfNO
c7Lu+xoIjzhVo3cBdV76LWm5LhKLfsZkMybpi0bruWYO3IvC16yMFrQc4dAEvnOLI9HeTW33tJlz
7sb4PArkmO6VvCiXIdTAubE3Xk6A7d67Vd1vVMZHMva/IuddaG1PqzPO87AWexoS0z4r3/M7QXfE
/glW3XmkPNBo9HM+xejLgLgWsuZiJoR5ZRr9aaez2DZDDXOMIenCDgGZhpqL4O6aau3Emjgx8P8p
SkiR+lhMz1acbNuwDJeNx43Q6NtxVQ663OsNcqAw0u8qjcw9k3TTnxlOwryyHX+Y6kevxF5mt2qL
n+KLpmHo0Anxpyla04rX+/OkOOXdPe0ogB9GPNXMj7OXubIv+T7YDy5XYDOMW8bk87JwDekLJhYL
VXvetg7Xdpz+djUfKnqNtbor/KDI9Y1lXyfKbNZE/21Yh/a0peNZxTR814OkRTF4Kh/zdEaEM2fq
yfPgoycg0GcB/MDBlms2fy9sPbSTNwhKaRxrCx/WJXq0jL3YW9D/Rr7BpcTJadwjI5gH3vCfJON5
tVVM4lBi450AB3Za/4i/D0GKxA6lURtoC+rk2BDeQ1nxJjCMtXoYq8rZ9LXV7O1sg8OpRtjmr8md
4C3U7W6XTPU6r4IMp7RerQodp1dcd88kgOntkBUjYknzl1H97uOTJ67xZP8kkRVSt1wYQNp64CM1
oXvi3acG7traDKZXiIhs8+WAqysY0iX+29rHcwnHRJPwehEk1u0QfAsj/+26OO5yUsgM8EgRIMRf
CuNitQXYlvqK1lVvwvShaftHgFj1YNyKEqdoUMVPTmceBxL0FOTOO7zf7caCNty1pNTzcRyIqY/h
OXBwUfQAhoMMM4Pb0ovouU+9O0xbVwYuTpYsvhb4/zIMnxsslof6DtaE4RQswLy0y4I8NhXFMhO8
cIa4op4pH6rcCngGdQ/CPdfmTZjghROlUaXkZY/JpItdDKxaQ4ar2vouRomCEgzyZoRLGADpGwkQ
MI6/pTvXuyhjQRwIhO3Muj6WfWAvcwzVvtck5ZpLoarVL6/kfzKVOZtq1L+iiraALgh9OhT6Gzfb
l1phbMPAZpyaWDthl8vI1QePSjrDg0lswu+T9DeWPoXASTEVBmVYcsAxkpgDmD6Nz0AcLDjb5S8q
WFzYOMWzMcjHgJR8gC+aNMWLZdSJP7jwOa12PvVS83mrA594C7Fwr4AGREaOdsGVgadoaZm9AQoD
Dy5CP9nGSju0WvU2DKPHjsT70ut+2yTgZ4OU9P1Qtr9U3B8Vk45F07jwQ0j5+dhMBqRWrGN0b6wp
KMV9jkKxwpDpQfwcrS2VG6BAiD1Mp57T81LS6LS1O/j6vTlEO2sUJ51AwDwWt1SfNoLPGDwd26+H
yKIvpDmXo+YuAdh/JbN9aRLN2XpThsMQy/jCKsyDRy7u4OWfWS7lEkcA3pVRHjqqoP7xIGhtOShu
fhV9GUcb8sAF+jAn0J7AUvXEFLI4hCkhnSIz6ZDuKLa1R/fH0bmte2BiTMtdO81ID1dE853tIpYW
hCKW3LTaVbWaWPNwfkNLDj6lClApFUObgnwMn0b1Bgb9DVdhQ/+Hk27jYHzuu+EjoIqUqUW+U+X9
iNtqoR9rNPzgACCWjUMNnWFBLmnReoKqldF9ayvGhLmxJ1BsHxgSsn/4jhlELAzskFtV4K0ijg06
pa8IhpSzBebv0Yau4N/dU5zvufEhgkon7vym0/ycp7xQpKeJvc5fTPvsFWXwzZqGyWBVpwGBzoIw
RpoGwap1Y8F+IH013miBdLZmKyhPwFlV2ya2RE3Cf9FAGkO7uFQJZnzV0J+B8ke5Omj8MnoPp/ah
ZvDYRPOwBhVzQiBaTU34EeGvT4bgnDi4ZSX7ITpL1tPAPmaynIOnRztawPDr9d9xaG+11mQ6XN6G
Ob2l3TiuHGzI3kSkdiR6m/V0jtvaj+yo86EO3nekzFaDcOTCqRRolfo+gQcX1FUUZFArDc1Zesm8
hWryKxjdY8S+i5Kl/m3U3QYM0r7rGR6EnGjI8sQwGeedlanneV5VXuaCpqqX4LC7NQmuibd9wdiD
p4REQh2XRzRd87UgYX7VJMjbxEQTk77HmoplcuZYw9OKo75Dnr7uYFrYP27O54H+CGB3lA7GBzK7
8SHM6+3QW85uwsCTD2W5rnWk66AS2LGqewNn7zMBx9QL+SW6ybEZtmmhNH8m0r1oDMy8RSHXQNLo
LJsDMMklrGQPjRILBZEcwbe2JH/WNPbSAzaxSy3YHE3dhdqvaaFCc1y4yllraSL8ZK5f40Adh8wD
n4KpFgaQn2CdoXzGwx3l3VPE+XxONfkKPrZsYYJYKjqXBe+bO7Qbl9JgrMCMCvpE7QnLhT6O5g2X
BsDCXPSsyPXH4GKdHu9RccPKqaEx8fyP5S7RCOYKKgS3WkD7waRHv3DCXrOSsoOhAxJpVuUnZ1MW
HPJwK0kG0Ef5tTElFevZIMY/JxwTsqm512SnK8GzW6SHzlYDzhbjYcYNvExS0vjYF+VpttkNAPSh
SEFwAMjkXYavOb6tCp4k2/gS0iDX8cIU2MMGgDmrdB4fE6vA2zK359ENhx1eJR8nvrdsJpt9oRUf
6mn+zMVA3DLscUw4Pml7G1k66ny7dVjza8420Tzvbb1yN0I33yew3bnyjl5uP6oermWQuDb6SGOu
7m0zSxg13RE7CubY9plsto/uPK9TnCvLqhHcROIe/o7+IbQh2+NSInod1x9tgac11AcyQhKOXO6Z
52B6x312TmpUeKA9DrYzAGgkpTNdD/1GSpw08zGWRKYy+k9zWXG9ddFDE9Z0llIHshqxxGE/dmY/
D09G3HzHE66AHEACFozQr0b83DUpFkSX+CXXt+zrz6lFPUHYjc8mi0pFzxC0db7LdZiigX8YNSxQ
0RXwlJVMxlXF4FQ0OzI35PimBQWQdHak3nC1KM1THqP2tKXUUn7KUO2ElVPsqGF+7gh06njFSXbM
20bEirNs1y37Ol6JsV6qAEq57lqPZIfe2YGvAOB9BIg+dEZYz6k0t6lqrZVW01cwvrp0ECznt6B3
KClISb9U9j1mYt7nCdQtAcs7pikF0WVgP/d5dQktOX9n4bCi1woelSYvJPFnKiXCU1U1aj9BV5/0
ky572DdwsHZEfix+uBETC/Ws8DYK29mpLtjY+R14eXevJ9VLCx6KKwzCscdpNtObCT5m3gJzjT5x
VLE1H5bYyIN4Jg5E+mWd9ZiJs4CtJka1QhCEjUK6uvroLa2ybTXwF2g95+9O6/BNDlwHBpG10Jq/
k7B6Cw06kpyhP/ZJAo6UkEpgC7Gibvcp77sF5PaBjtPslqKZ4Sw+mKkNn43SklWE9WwVhPPrVBq3
ES6QpD2DG/Jes9NdjN61nDUK1bU55g1SABo0/V3U1gPqbrDElwu9rM9/h2xJm2xthXT5dgP1FOZY
7ErKOsJBX8dp0T3Ii9vr1YIJMrwGOHrIMD2LJJLpTqP9xOuUsdFo9MV9UDLzUBwsQ+tSw+1x3TDk
CY9Lr2TNaxLb9fvYXNWKI1YZuiwTBmg9iZGBMKi97ZRDTYmkyRcNZpLKb4c75p9Rj6DyL0awsep0
PQzBUzA/UG7JeGCK60OF9xz+Qr1CEU3OaTN8K/I1aMiAXUaXGljFPcVrBAgDtmdZ/9O6w3M91vSy
uPGavsufqBjzTaGxkgf6e1vGmLG6mJkHSxFZuIThhAuugFjLorK8zh/hSAz0oU85EwGN1m4ZnyAO
0osQG5/GVHxqVYHQgBPTc7jOaHNUM1o0YkewdkeTVcm82KOpLU1wlUvYNkt+hHVX2qQU3VkuZBle
9V6A0G+yZwf7DtUZ1eiTfeNsG9HymqbwNu5hgwk3HsAGPo6a3nLXurAPRsMyHQs6OLpWJwt4LpF1
/4P8cyq9NhpFfr2A4ZQT/dw7DkSHiZqnFc25Pq5l9mYhhmPbfrbo5KRtiwm1XhoQ2WBX2n1friuv
eMqxa/GVgirC3zOXjL/tQbAjZf/aDAaZAwyufE60YxwIe8c1lLLUz+ZRqzeeVpkcsFMobWF7IPDF
vVvN44JIrvIHVGZKb9dRPF7CIt6bPcXHiiyzlTIiqJCilk2c/4zspZX9ptnZIaUaCGbLHlfk2aDd
HkY7yD4tvHSBlaytRvzOpHfBFM6nbeqf9Ba7ohvVoG/y7KPVRvJTAx8dRnW81+lHFBEDqxRF4y6n
p3rYYNtecSm8pGY4+nOoKGjMjON4z/ToMZtRMce02guPI15/L4AJvlBvgAwVIKPrKKD2xaIlGD73
tVI6/Wd9da3i9qTJIj2MYXfKvgqYScGIqTK1dgqgJuiOFjZkk0BzzHVw4reyETeNhgdQHjlGyJyZ
Bl8Un7FX74q+21amxBI7ALYUZbuvaszlmNnPRMfHdQGq2LA4zf75Kh1RkFuHasfe3kgcWdtWcUci
RFDtCyFfiiY0VnfpSOYpM7owfqkaI+TkltxCxyAQhcGEw4m6d6c2HSD7hUHHORazaW0r+RuUvbaH
y70ZUoIKZlBvNAuLiXIraOiEisdVYTXptnTpLUwzE+wRW2u7G43F2PBN5WcMluD+vGCRjxDSspwC
d4K8iWV/GhEKcGX0QAsz6Ix1KB/DoWUHzmwDTUyRKkUdTNjZjAPEdbt5xa/HAJjeWuI+CaZpaD1R
of+GZMpNwAQeKmfpMCEu1sNMUIvx93MxBQx4lX1ODThM5MItDubbkNKJ9pFI/XQga0QjVJSXND4w
ulD2+yZugY7pxKzdAlelRoezMzp83KOJxl/5qEfdTwb6aTkl4VsAdSrJ8ovo6mHvDWlNnF8F2zy0
j33bfqfiB/Rkzg6aRcSQL64jAmqkiS9qiiUiwXmRYmQ0qWRgphf7Td/lj+CoNqMXB1sC2324p2DB
3Vkt1hVlwKUZZcDy03xkI/1iR103meETJ+b6h80myFSPZCiXkflMTJN6pN6JSFnY7oM5luBihc1J
aNKDRbqvURfd8mIihBgab5KlPYl4ZAsZ0+c4cPYia+SXvUaZFo3zsWvDjyTMRE04xCDvhRspq1SU
vjhDku00o2IQqLPHDhjx04931iZWsWJkmsTwwGL6q0xfL+mIE+wFacVpWY/Z4sCEX9pV+5kMun4Y
7ofBpLM29ihWIROXhYO8gLH2NM4dmR7TNf0Gt926aGDfjoOBS4DpBLWbK54x0wAwMFifyyVo4Zhz
FqZCJ65/lVh/d2FbA/LeaqEASgPcB3TSrsmSdVtnUMBIO7GdTbfwqvA4SzWxos2/dRcwJr6ULYMA
uo4Hs9klwrJhxFeKn238jCO1SxiULwEbYIei10DKbT91rJNm+prJaNmrLHzSzXE3kG4ES2/9obO+
D1ow7ronozHrE429zMuWtkmJizvIatN700MkxMUTkoSjHv6uyYDzZuBxR6NJ2OTg2PqNiIFjNj/2
XF7cLjLFdeS2G8/jvp/HJvuaT9Yy/mGE+dmR+yl3z5OI90kQP8XsSEaXD5AVsHIOHRdg1mAdagSV
mYVXbkEVAl1PqW5W8UE2rrGrR+tdu7/nM7ro1pq1jds2X9wOtIWNj2hZCm3ZUn7XlL23QSz86bT5
d8UMcMXRi0Q3e+Q8xjystRfCZ9W+TfNt5rFXKmhXXXB67biGSfvqMc7QwaIpoFNvDp3WYZmcZo8s
TTTv5oSDVxKe8N29MLpmxFFaB5kwoxsa5xOaabyKPXqLICqA5UT+2ENOWXZTyhjAC9tNCNWc8Hm5
DhMkhppCwHUaaGAGdecswbNKkCbEtvwKweIp8PpLRds7kYn8monHJBwIwsS7hrIRn9QdSKkmLHBR
ka1vf6etxWuXMcrihYT32ULknKFeeZ3k4Kw9Q92TePvNamH09Q8KREgJDRxccgOXAcbtQpnOT04K
oXHF2UrdftE3uKdbm+0y0ia+nzqir5CRVjg2Ffey4JUNf+AH7Fd6wFM0z8S/3JTweJ8GzG/uhxWt
ndb8FB2vDh68zhC3wa3F7Y4KluyYsQePyEsuZ/RQM0u8K/p0cSgcKuwivHL76ICawcAHxOL5RPco
z5F68GCxcaGHe579sJgB2lclx5jJO2Ag6SidczmbheUxFk6DQ3+INunACUt7KYbqB7d0/CJKqzuy
cMPybIJpM7FzWzum99uKkoOsoSAk5HuaHl/PCEPrUtUZfShjxbadoTo9depLG8pDYU/4naOYcV0q
mociJ2Mrqq67Y8qSsjZooi2of0MbXYNwEKfGYiYQZxAsG1cfTkPd51ePbkeiLt2VxHje1e0VodBX
8z2pnkOcCZykTFaSXy/E2SaNsetCW51JeA1nt7NBG7jsWfvks88765IkTXK9F9zCDo3e3FaLr38e
EuVm68jk0G543i6y4+whYMN85XyA7cEM1F6VAYp0bLXMgGhoLOJo3ASimh4HtzIufcZRQryTOrep
7Azix3SukkeNjeyCAqN+e//NgaaP/T0sfhFKVStVJ8imlaldmHUNPoRiCMp11K2oZAFd7qXt1bs/
NK3JNRgNDzoUhatXTsGBH/4t73IBD1Q39jE+7afA+RVWnJkRyWGNczs7CkszV41h1kdb+Jo99GgP
QXGSznjSQV0+5dnz5Fb1lTP18BTpAA7pGoppVuBLfQaoK804J+HhfJc9F/5SX2WDW9wyy2xuFGX/
pF6hH8mlNze3kA4+xtyjOITfDLuaVTucb5ORXLGae6+DBI/rFHW+9cAE3ixQAUgYOrECtqA6paSb
1rDHhRabxZMMeQs5i7Aqh23xRDMWCORJMx9y6GVEspb2W4mh/EfGBJsxNuanyFIIO7MGQAGf/wO1
rqEftdFlDpMWAd35NJRpfzQoXMu6cbdNarqPhYnIMSp4TZyo7zcdk4vmc8yijzDR1XNjxAJvgPOY
uJpYCbDD+Kf6YdU3bbG5z0+PkVUne/Pu1ctreaySvMIgK/ufppE3R7P1q6sdZMz8QoXDe0VBiIFK
fDQNJuWmNuznxL1FtDkillp4h3ou67F5cBJk5Q7RdckzBsfW+UyAmueGZt2nlJOSEKc+ntRrKYIS
J+WD7liUsZAW2k+hFy4FDLtDx77JLvTwGOMcW2XWzSW2rjklB2TKZbe25lw9LS0fLC1oEcyGiN7M
VJ60TO3CjJeeF+WeUM+7lxzwZe3MFp+tkB4lG1nKLDVfBFXwarHd2utW6S5j66dKzJAW8VK7pklz
Ixgj9wZYdYZuxUiRZxUdGa88DkksQYWPcukSpDphtxUrkisma56AcFRnJRasYkNzh70orabe0Etv
PU52VpwZQK/HuvOeir64FmnlHJTp7alWytYuQ6QF4Fr9KPvw2Bt5TS6guzbTHyGFBlUS4/XRmHNr
X/cs+zQuYyClSQsUKlW4d6i9VGptxFqES9MscCrPH6y/wdZJKTjsY/qB7M7ehJqXX8XUldvmrmGW
9pvRDvbOqrBIV91ociXQwyTMt4TtwkPZEG73itzdzJz5N21bX9IOg0rYRD9DK9yHPw+UjW6dOte2
ExZBP3B/t9ytOvgKSHDOV8oYgTrvCl3ARYodpXmMuRd5Wt88pJ7rT7Qy0LMdW37j2VuPGx4ITDin
LlGKVaVBUhWBvTPCcFhymsb+Yl9SrRh33OtI4HJKrCJcMFOokSbvmIMScqlWmhlTwqUqAPyaky6F
HXMWqO9WXiKJ64LreBfnDlH12viVFzAgJ3XnPemvGd1hR/RBTBDJmD5Zpb0SRuIe/jyUMT5pLXxt
qPd8dPLQvBJS1VZu/xZiZFnryCj7WIpoK8v2Qy8d0p158m1K9hHknuxHF0cl+LX7YGdmUNsSIC0k
PQJ0m7FMp9Dvpf7geYxi6goEypwWxcXW8XU5VheR30Dg57BF67bXfXvUwA3VNeWubA4ZO67SgHEl
IOVTvJrhYYHcGU25s4YrhIWvaJ7y/DftENspnaezTO0KapT2rdV41bUEUMzIocJNSZDEkr4igsWh
tJKTrjWLShnWy9QV1rF2IfQk2swlOlUncFLPRofCN6SheEw7GyluFulCM9yQHWsoNkVeeSfASORs
055ZdG8wAMG6izOiesQKMz+GeJGvyqWencDOTt4PKGDAolPhmPTb4Ux0s963pbL8lFTwsSpo0CwD
OSysSB9WKSvUxjOm6XEezV00V85DOLbDumyz7gich31nNtCnza+PRtHgg1hA3zYvWYmQ6LXGzGy+
I/IZOyxRSS/9doIRKThUPgNgZ7aemMNxKkhyjY0USDMUwsWtqW3dKZhfMlPfaJGMP5edJYaTCCg1
jMNaQl92EqQijYuyJ5MzlFlx+POQBQnDBpAHbjtggPVIzXlu8uUGz73IyRTDG4I8OnJ6yUCiX4s4
8NhxMGgSZKVVHnq31m69W1lDHinMszm711mwxNO2kK3VWJl4nvEyEr2yyGiFD5zmORtCAHxst6C/
AWMZ4pG5mHYSdHFTF2FQlxoYSPrNy4zKvYlc3nPDcXM/j3umTnWRH10930bYewCV5Lc8FMWhYES2
CuAAbG3TLM9B2ldnCxTaORT5Vra3KB+bQ5sG+Gf18HXorOmBi/RREQb5cTmI1qCNi6Kl5n22LJov
/vs+pxysHSr6n3uCR8v2h973e/Jo3BEDwNA2G6w9CUIMxjo9qH1OAbGtcYpr3OrZGXRKR+4w8NGA
7llLytjQFsaFqVf6hftQx/oGjdYb2aQ0TlKtbc3eOx3TRq4ryqfqelzHOgyWnGCzX5rTvRC4CA9x
BHgs6TrnZqtgg6khx25DlDac17rd2nujtH9n3rTJx6i80lgsseIW1WoYHfiJrVbCSyAy3Dh2jsiW
qVMw+rZynzzExqK0rScD/hJZvfgzizKmgGHRHOsA00uvn4moh9up0Z9yYYMUYoO0bN4aJ7bWFeDT
W0A34YIjBTPYOfb2iJ40l3Fsj5XD5E5nlr1MAzqTQ0ZHuCqao5PlzOoC+EOk5co1s3yUBoEjzqsT
dBEXMsMymyt59kaKMecOMrhJKHwb0JsOKE5LL9je0Pqb7uHPVzKAH433ElZYUSR72l4/TUv12M8A
AcjhTiKL5nKDOZAmPiGqa+1V1dVU33hDizPBxuKURRxv2tk6hrLiAZlpOYsqxFESqgtkOnVxU1D+
QDMvodlfdacRD16QDbchuclIl89/viiMp8rT5DkL5c1if3yqrIK0QjJ77xMMMg4xtADn8CBbi5aS
lq60x3/vgETjweD4z8kRxzIcUxrMCFxLEtW6RxP+ybpdp5FqVYCBKMb4gnum1R8JQnsLx4hH3wSW
dvDuYYhYFHTw9WEOnm/kIoqmne3l7soIAJ5xS4FZWBcWU9V5YIyGZyUyXogaZwwlhLOcGkKibVlZ
TF7KgPFiYxwYSN8NG2t8946L295JuxPnE4LOY3Ims6ROfx60ETGsGLHT/PlST76qGKE+l446BKG7
alXbbktFsRemHICTMaxAMqzGbiqSep+3HzQEImnVNlZDvS+iNTXIbzlZLsCbIKXvD1HLZ5suCbgH
iE5YWaI0WxvQhDDgZ/iV7eI5U50F1dvCLVMqjK2B/TL2jVjQJUv4dU63xA/hcdn4Vzk0K5yI7Of5
e8x3w/G2Gu15SHD6AQufAKkI8pNELQzykZb4Ms3gHwwz8HtVkv1OA7oomRCv3Gx01n8+eUZ8cZ1O
O9Xh+CYD6MtIMuQ3xizcd8briLGGfDQPrslmjGSNXJeHMsqyhzLo6iP1HavOoam66qAP/PvPz/9i
GnZsXNem49gAai1b2uIvH58iJtCu7vOR0UFNbOISUdoo/S+Vztp7b3fWUmHDWfU6fyZJumGfeyxu
UjKlqojZ8IYlaycdK3IRiXWKXIqTWVTiy+TcYUiRYrhjNsFZM8wvIsIjRxOME1GAAa4Sb14Lg4UW
arpl8vaqsrRaB6BXociikAthXCJyA7t//yP/NavjuLqUDj1YjhBE9+7ZyX++YMJKyihRvHGaQWKd
qclvO9d+YsGmttbu02iBFK6skOGzIeL/y+tt3l/Pf7lciUN6Lv8yQQvPMv/6euu1O3RV3TWAqErF
CNcG9eVNK0OV0g8EYIdixGHZSs72IpD60Smsld4G8bljY0B1Lq67Um864OzoOp7dvo5xqe3LWge2
zebmnboE9Bb1kPcpbnwKfdi/831hZD9EzafSgw8o7d0D1CFE0Bp4SlOOZ4Nd6ytcQJ0al/zVTfW9
yNFRCMAEB5FjH0UySw4MJF45juVP//79+JMf+peXhDeEnlLiJwgWwtD/8hE0C68d4phG9mAyPzMt
/hhtc6fyBMboDK4IsOheIqlmjY8IS9OfOX6amdstVde323//XP53nw0GFFK3hQdX2YHT/M+fDZZB
LQEgdb/TFt8jbK6AE12q6LQutP5gUyRCEfLcb8ta/uODcQ8Pk/m9/OPnJS78z2Hiv3z5H7cy579/
TRj/63f8x+rpv93+9lM2fzs9rW//9k9u/v/JL99f5v9zFaCf/e3pM1Of32Xzzwnm+zf9V4DZdf4O
Q9sRdAKa5CeJ4/6PALOn/51Mk2HAyuYBdDBJnf9KMAvz7wTadH6Dz5zJ4//sAxTG3wUpTLoCdYKr
Uvf+nwLMUv7lHm3dY9DCYrWxpG4BcvtrMsOcR87TtrVOVHDDOP2F8AxV+dXV7IcS9gL+pjsE35EP
3RjsVMCw5t7zF8QO8iTFESnqCx0tme/VOb0xI2AKskwblOZlFg36otdYnBX3epTWcF3Y9n3IEpEk
Zb7CzJvimGZO+qUX9/sB8KHPJEEjHbqIBcswtOdFmlnflnDQpj1OLBrbs8rwbpobvBeQsCCCLdqm
xT6gnNv9RzBK8asQwOMYTOYhFtEy3buCJSvgXIstx9mRZW0xDxlQSx8aapNE9PXn92QdPo+DAwGX
kr8ycCjOAXLVWwN9PHjpHIKsqyyxKRDgflpn7FBDMneLpBIrVZYrlXk3HJ3kAyhrW3fQOLSh30s7
/bw/rbHD75cKazfTBpBhC17asl7CO9gZhXuTZfqVCJDajo5tRA+r736OaNqdPSwFrbsSSFg12EXS
lAMtDBbsqTj9inqglDN6CeY7FIhmwoOUf9gInWD3o68cIuQCsuFZ1uqW8+I3OjJgac2/goJQ6giq
21tRk9gx16ur8NXG7LJoMgxksPQ+GNj9/PmV2ot/aeV7rXCwlIb+BhV1zQb4Gs4csOug3NAXtGu0
dljWPcUxir0cXhuGSMYaE5UJZKTemQ1ARldgtKBadc1aRUlQnm1N71paxcPokECI0NCtJqTSNoW8
SqIdcTr4ngLtyKgw9XU9uDjlLz7AM1h08+bO/Rt+JpggEKmSZHhu0sFFm3lnfk1ZbIsVCqjEl4My
OfTUTA+AZjBGBKsqgx9Oz+41BOawXHcyax5cXjvaspl/TFtRu9pGGMPO0CQd00G2K9huHAgZ0JlR
xfqC9RXBIW1y8MP3pkDNJEvLPBBOqaMJhC0tJAZpLZBQJP2K7d4DqbPATfCV3T/3KbBkQGqmuy5p
lsQTdLWThKFXMq3wNuFKpZ/zHlvIFlGLPGeGOIqJNOERwiidVD96wnAhg9XqW475DpFyWoWeeM8E
vuAcR/MqyaBnVxCpLmVrPOkM6ZsKwj0Yt4RySHGxYE53U9QseT/Esm+8Iy5ZGHNtSHyGm4jluY9W
W9PpxCUKQeuV6PwrOnS2GvX0Mam+Ey0ezxHFj8VW6tG3FPiVIKDvujZ5HyNCNfTa7mLSPI6WEkUw
gWhP3i88rZz1cAsZUDMKUOCLKK92ARcQJxqUoEwyzEnKXYWTR0TDyQne9WJ4dFCLnmwxTCdsRLiH
h7A68r7D+h8BCbZhCMOMwxpDgXivZsAzhTJ2cVxifA8YmTRWjMEuwFFfZOkyV+ONHQaePf1NkGLe
um5aLAOVf0O2U//J3nksSc6ky/VduMcYRAAILLgBkEhZWVr1BlaqobXG09+DGl5yOGa8NO65GbP5
q7o7BRCI8M/9eECaF6PjhDMJxfWZIzpDkBjzmrCjw4htUqMs2mMSSUVxP3IwaIrN+ZcFDjZPN06r
934EtYK0/TRbOZvRhqshY2C4fSFmotuPpcrUlLzquaZrJWjGR8LFNWPl6RVh4I9t7OuB/RBIBNjO
LLp9hSpCc+F7md0QjfuzmPk7w/fIb+gLSeYekPASTFsDCbNNonVW6cqtsHiGn1xhlHCCNV4xID4b
TWe6uRg/k6gafVNhEZNppNGJstmL6iMBa5yacpZwx4CJCqakNKrOB0O2D4wE4UaOocKs2TD5c85h
MPDxT3CbdxKSnQsT5760R9vvNZucSfGtjtQclVrz1Eu6BgWU67gbjZMI6dHCyetpsr+XyV2kmtS7
0C1BArQYj0P0M1oJpuo8oJ5tNxLF7/Skx/Yn/irdCqy0UAIxDUlAB/KxpkyU/8K/LjFqaowphV2C
itTDC2XJnZ81yXtXmn+63iyxmeOd6+sh92FhY27PwVuYWwsWkSqvdkaKAHK1ohepiO+SBTFeXXIW
CfCDgB6LMFB+qmLeqx8ZL0fRM8WFB8JFhDenjhkcm7XDyUToYPngmnoR2LX5xVZFdJqWfK9hziCo
Q4u1YWl3sQnVoYPK5co6umsdxTVStKYmiTnhYeYe6UNiBwkZsLBKL5Zjvad7KlPV20Usj01TfkHV
mnQd52MPfEqW1gmWd4hpOGSGA3AW/YvWG0z+11VSk4FIdsvYjoAB7tSgK6YL2VBGwnV0jkl5BBbp
7qyweUfVKZ++a/2hn5T+aMYZAyAAc9GULY9V57yluNt9uxjBjg1zgHKpP6zLFHrp2FQe/N8KSr4a
qHUsmYYWPA3766JOzxYkcTfOlWDecpZJlOaehW+PkASYBAoHXxwo6aS+GE1R69A2j2D+RkLCZOwM
W+/Oy5D9cRyTPjW1/dtGNbAUHurkQGe8ybjahoFmxdGJD42c0z3ninHOS4ZPzXubdmdMRDjQHs1a
CZhElKdJzIdOYZEbBrkfTR6UlpVcnloruQIpu1sKxN2ECa9VxO+9LZvdqtOYN2naiajFsauVez2B
16hY37VKReLvJgFjCKFybBv1lOyqEK3XWWckj6cRiaMyfdGQQi/J9/XqhBGFCo2JvEcHZgVp5ARp
/Val03NRfBHfLaW83Yap6DXsXMxk3IWz8ZiLpWWVMy89N7I/D9FxMYeLibCCoS3+Q5HX6tGSNlIU
eaCROVh1Z7dU2KWoC9tjiPBqe+Ro4lXiCyFY25NcU+vrWNQPutWg+cWWtk/S/ljp1BxWGhyWgHJI
hVxOwWmjWwlJRGcEyddMxCszKedtbY3ZrRlfNjyEZ2rm9eWmDEuyWVM3+WHpOM9mxiZu5FEskXRs
+iz7cTw3+qJ42kmqtCqmtkkTmFH19KBNJPGiOA5sRSd7T1TZs1GUfbD7NLoV73pPqiHvwVfENI94
ahsi2Q9Ntp/NbjcvdEn2lf23VA9WF/eeMzGSmSyixSHbRp9ZIl3wBIkZx1sq+Cv7MITPUpmwwqis
r31F6jmejprdLC7eTX2Q32nK1xQNrCrmda6Xp6gUoN1MEuCj+ldNGLGzMjG8ScNTWMYkt2ftOpAd
4kZDX6EerhpflaJ6X4kMdan5ME9T66YjDMgk179BpB4UNmd+2LLlMNsfmYTwYtouQISodpoQ/gTb
m+cgyYdBq9w+gwnjUHGij6LwFRwfCQ8ntM9PR46s7HBx9o3An9I358pOXifaaNlx0God1vKhrQj5
tbx/uKlCTH6kGH9Enn+16hNIywODg29Nsl2XYYVlecLTrmqP9mLege1+AnS4H3Ur3gZ7RFDzDuI0
gvYknqNy7j2joDOUYzjVya3ukR7HNZG0XBCtsVuY7FH1d5NF+o+TvYzoRjRv1wg9TEa58pnV7giN
YsOwMTHEdYxKUG0d3WhcCh2EhdW8FDmaK7+NiVK+DtAWkndbARVr5PKRodankBlYeWwo+bWOllvb
0ZIjyXxrcz6Mt1TjXMe6ksdUZs+tzI85NqFcgcLdRYOgJoUXH4V/qVt8aNX+UNVsrSisJDnXxMWp
yFWYgtaIC4LOk4hH9QmXmbk1CF00xCP23s1Fz4fslDXWh5bHxQ1fpj9Y+f1YTO1TaGz9IvSs4Uyq
35y70m7DU4TYxoUzg/eJcam03Uvd0f87G2LCp1yp+yx+72gY9A0xIoA4enZSxpbj/XA/2nqgaNQa
zHzHXsLUYxvSbATEp1BwCojx5ngd5w6GOJ3LPYbre7yheSXABHkYnOJcLJznuNFST0zGawXefzsr
6FNCGtdYvkQEUxk/km/GnLJkNLNnj9RPLYLIAKKR6KMVs9WYpA8VBzG7jXZhSM1IYStUhCnGUxMq
ci8BEoXU1Xm4GBxw3uZzBRlvL6r+KsJqW+OhPqdYWsW2+eOC73yBhOjC2QzaibbKEd/EjqS7miMu
6kP2yWwL/ycDkbgbHB60CXaCMT4I0TIkyLf0iMPqyhtPNaJQAlqyq/byCf4nzTcN0BC1cc7sUn/k
tWM7pERY+ZbmY45ffn+3mPm9309ibPoZoylVwMnnGragdqdzHSefUcSxzqp5hNvhQ95xPPz9MyOC
ENv95LOwtgD/UvBsayy3Bhh8VWltTBxNhUZiftUlFA17vSeTfTIzA1uH5vUSCsgKM54kFwXh9Gyp
O0vLPs2EFAl13MMO8VwL+kksZ5JYXrwdCTDU9Q+Q6K+juhi7kAIFP5fKXT6LYpfXccs08YaoOT2Z
XZbz5a3PopTyfirwITh8CSotl0WvfAilGG9XxfR1szee8dFiOq89NcvJvpW0HY8VfxXJI39gZ6tG
yhfnhcbtl/zz97w5SPuIAO1Ojv73f37u1iJfGG9kXs+wd+lV9WgLrplxwNba4t7FRBU/1u3i1/A1
TwwVGVyWGefQ/RAP83UxT4mKwywdqocZT9Ei25uJrQMVUxczb29gJ9nHtCw47tBj74lFr8iYURc9
cJ8sFNGRbmot3xwTHqYTLR/VhHsudqxsv1pRdIhC3yY/xV0SvVkYME+2dcFcrCAQ0H1upSu4VRbM
WpVHJ+HDiZZ72rAHJ9wB6TkCqCGrng5uS4Q9ztPPpJu5e+OHHMmCrq2nKKpuKr37ntJvrZ+sXb1J
J1T53ZqT/YfyHMPl8NbhBL7EPcPIiqM7z+3Rq1Uunc7iJYSTisprKX6yRkGq9H5SMaAf+agxs3a/
17dUh4ZZyNh6Hd+FH4dzdolgESVkQStJSlyRT0bIXRHFylPO6QPZ5YqmSvZnwpjaRrwmTZJT0FJ5
1fG2ev0LfTcAk2M6Loc7MyxUl+OBwbMqfDKpXPB/74tU4//pusMUzwz4zAZ3Ey3SxLoqKAbhfPN7
O6g66widLp82Pe86ejXpXxyXJUvTQFDcY9qPlE8DQqEi3PO+ts9a8rtFbH0pIyiDtnH22Yx6IguK
xHJJcIo81RDaCz2u+ivk7c6fhLguq0Z6xTaPRXnMl/Q1Z+OyXZzbdanqvNM+6u/S7MBoP9gWRCVd
r1GWBk1F4CgKOWTonALNCO2ICQ7YCf6qEOu4UnCPqWr2qbLB+efLCVeLY8i2KiHv1MTVim2TxAqL
YAHvepFkaftReMM2fgJz4qUCdajeFgQKPZSSXUdL3ew4sGQPRf652PjOo249yIYzd1nxwInl5opl
LayXt0Kr7N/PRjFY6nTx1qT0dKq4s/zfr4P+HEaktBwNxkezVftuXwQD7SdtUjwri3Zwox2soETs
R+ppett++5XM0oK/7vfzXTbFjHJdhCtYbEU/XGeoVWkOAr0oTiITuzJ9dZrsA5PufZ7MBCgtnZIw
OUd+5VDDZk4wWCahYOuU7FZgJluuqhA1WJXlYs9cxBbe86BzlKcCC8vvAvm7cM9Rw5Zs/LJwnAH3
oc1zDLav//cRMFs9pTYRQYVtjWekyBNMdndsRw9C70gVGtHiK+GUnUTHwahS09CtALD7mSijA8t5
x3MZXXJbjmYSvmYFIl/ESGbC9i3csyy1OF1HGFmz86SG40ddd89ZzXPoXwTg/6GV/ytz0UDr/dcp
CoIqY1v0ec1S1U3C3X7+L0NPq7W7OgqFGSj4rMclJRVZnO1sZSq9Mx10v7L/SrjgxGxfYyyL7q9o
mNfh0/bKlLJGd4zetkVg+26Fk3/L/lQtp7ls7prUPDJl3iUDVyWxzU3OdGrYrxN3vglFDgjtgx66
//Vb+rfJwz/fkblNQpyNHOX8G8dGKJbj9CaVcpsmXEwF+3eUMTP57G3CY/PwZmWIibjx/i/TsH9H
1/3+wzroSofFRdVs49/GYXpZJguHID7KtsEjjEdamtdNBu5TIqu9dRUsy9sqUq/OVdse+QOl2cWa
fJrS5sDvvDNo/VzUs5V0LzE23EEvfmgR4FbkboZjf5Bt5Q+8cICpn9ueYWl4yFTW9b/+AI1/Qyj+
vhFbE5aJ0R/V/t8xdUYqVDVe8CjA/EGp5ZVv69+UzffAQS3J3Hlsb7nmj03C7WtnLGEN+w5rSRD2
2HoIVoeEl9Uh69pUAqTVdVviM1ZgSAI8QLjqF+1rNXlmVpXhUsTTucZ/boSEYDXd9jGdIR+XckWS
VXbbdxmzd/l9p/9/VLQBc5+W+ue//7cvns1kYB5+oqT630pVdZ3r8/88K3r8iqefZP3XOdHvn/jn
oEhT/yEcrhDHgA1iYCLgEvon6Nb8h4OSy8qgW5bKjbD95D9Bt/Y/cC1Rzyo1/pAudNYaptJ9vKFg
/7ENzaHfmsyY6HbQ/1/mRLrQNpTt/5qE2qpmGduCRj/dNphWrX9D3dJTETVagn1/HYnKRwlEs74i
v0DXi5sPw3VVPvu+1d1eomrkcmSPLGKMK6FOOFu9JmLbIq3XJtRRa8tW86Ay6hAXUXr1h5SOTk5F
BQQgDfWfZgNiF/JbpvMLlWsY1JLHBe/qYa6+4rXBQjbS10aT0luHWfxIFmU/4RR3lXkTSmqbfgEV
HjiPzdIdZAQjqLWcvZA8o7UClIkYoE7gVdJMScIMhBb4oZIeoQL3VbWYXkFp5w4j6xzoCBIE40BH
lMpdnYTmYdUgGEggSo2V9OeuQYLKE9wTGmY0JVN8emYGr2r6BoWUCRZ5lucSF8yp6Yg30eO+osaw
BEDZ8OM4at2zrkOfQn4ZSC0Xn1AZbycMmfvImktckOJhDvWfugnzXTwMmGDE02DheTLY3Fo1OT6d
J6dr5enPKMYvakIZv4t3Jbtg2NOY49n0ufTyNKJzPU4aCJp6nIRPVsuz+4lNjF5Ep1rJPoem1g5y
nN5mCAl7YgFHycDZdTroIEXKayP0h/8/D5qhe5nT5h2H8+JafOhdsyB0Zj27bmSCvk5OaqxqlAeG
1xnPMC1vU8k8fD3OZtYFFCsa0WBfTPsjAfJ0XtbkEXtg6M+Zc6OSzfTBvaue1aUAEVDyLIVTaNzW
Frz76RlXW0J8PkTd2Eo1V1Qomv66B24sTzcBCDHdus30ETxhBZEAJsjikJFd4k/RFpuLUjw0Zg4K
NQ7PRQptoDB2yaQFhabGm83MCEjq4+IGQUYVbHLIi4kvPNGufd8/tR0QAbrDiPZGEAvfGtM03cFA
x0wKGcgWP1VTVo+wnP9IZoS+E8MdEdsBPq/IQi5qRMm72t0pWNr7XDurOsU/SpWY+3EW856cGvmU
wgFMW067PFyuBqUkjYBiVcN3CwieQQxpZbw3phLxcHqtB1sj4GzGu16DQW3KpTk5nf6oGXV5bWr1
irIQaLgUd7DKeQWTGKlhDN0kZ5SnZhOjETK6QdOOr8lCY3GCFu/GIrp25pst5sdVmMa5r5znrMjn
ezOyv4oVSBDHtf0iKEQ3Cg0khE5+EB8pakiZBcYg1jPzvHsVQGKDXLqay67v1Bd9LMJLok6PwCVx
35fTOV451UIAvk54wA5mj+uFj27LAKi01Hjj5NCLYsuVja+yeHLs5WE60guZeHGhnZMCCmoHHjjo
B6Caui0OWpEFtm0QvLDNahfG0T4syXAUMGJ4VxpVmzrWsfaBmIardSmFurOjeZS8GggEllsqkl6p
ZH0PVSPdK3XzPq4WYWuQUKKv7+20+5mBEO6iZjYutbnWkM+yiOlpLHetwlfZoukoorzjSut5zxFA
7LK6IdtjZAvTzHVmp2FFXmki/FkQuEJtb+AKDloKSjFUf9e1vpVHxdW56+iHXJXEIvTIGtJHeHtB
fbAoRuxqm4nIseyGI66oTwMsizOKHs+sBT2OHhhTWQ69tl5BCzM+7Ktjp8YFnxkZXpNKNXIo6vxR
EyvUZRN5tj6xLWXJonshOfSohK0od23LblzWve2uiVEHZGdeqSb7jPkjxxgTTxUxABwbbntH7i2T
ZCzRXT/W+j8V1YI+S4/hLR0jKQcHtylDJiN8bUv7wGCR1Z+IcUMvGCoORp9Bf2myUzEzMWOob1HX
JcOdgxEwoGGPzLBOzMZKzZ1WgKMytrVh4mvTej092IPxbWvQMK282ZLeOzuc4hNXGGpxudMr1PdF
5Kpvz9WrGMJ7alQmT7e7G62ZidZEQUbJHeoR+L5Eanfo3XQBVgt4rHyklgQ2DTa5u7bV4n3s/NQp
vzdrJhFTe/3A9DHucqc9ySIed2hKVEbCXCjDQ0zTK2b1ELZWIk+lbSe3o6Xc0U7ReWFNtH7th5OF
rYgPn2oLO+dgIHBzwRQc9yaPxzCvzyb/weFi2C2doKKyxXNmW+tuc33Bw4b4odDGu41S7R4ROlfO
fUm1xFKiVCo011I+NJLIsEW7i5FLODLCYFHs3nesnBFmy/Q4jwBnFK25V7tlQMNDcIq2s4cNCCxt
LOfdar4WZSF+Mt7gq1MewnL601L+gv9iSICyGP1jViHflg4g3ZUsAT/zZdqdcAqWe4JlEn6/N3Gw
9ud6EyO6/k2a85FlsfNVOAtBlysPozZRvUslEg+Xw9ijgxghkTUK95SEQc2siadCdnmwRMkNA+WJ
Rh9HYFbpqEVRKgKdyeguHZPHsDJeqnDrX4MZGkTalFKbtKFRDfTfyu8X42ak2svPm56rqhCI/dWi
uZ3G3Vwtqqdn0tfRaDxhJeObQXzahjmR2a96S0vPnPZ8wXVLzMiQ1wVMGWBs3lin0tix0FenrCZt
06X5sbZTUAqGxLhffjLMMTbhrz6Uk48bc1eSK3Px4ejkLOFKI2TQYTu9xJXETUEAFhJF+2M2NkM+
ertDEjhp29+b9nLAdeY6SGb+9gMSfKvPKZS9PNZuRhNW6jk8pLw4GoifFUCoUnEArwRKsYXRXkGP
VjfyqGYwPI7m8n7W0tbHk+S4Wt/vsUsOT8um1xG2agJ7odLN5nod5lNfF+ENtkSXg01BBpc8OVry
QadAOmCt6VwLV0tRkZ0Fovq4RPP7yMdFZH5nLOBveBJf+JdTL590vrywMYmTq9peBzcMd9NkDvQx
sfb4AFEYZrt2rpwKObWUWarP3QjpsadtN2ZkusP/xlx4sgzkOmKNRa7drSZpjHR7sDeXxkQVwiGP
t1feOQtULs05G52Ue/qUl40eFrJECSrhF0ZAa8yYb3tAFiTIE1YmMMhnvC4fmrJWHu839m39YBbq
Zy5Dyg9AErk5BTNBbH9gAYjcqc4YPw8GKRF1PulyuVhQ1klB1AfOes3RmAruZkRAjDC6XncUWQG/
LSK4v2uheNjw5xtLqS6NciAfjzJSW5TdrTN/88h6bwue9LIgieGoQLQiEoDufOFfvuNeZImtkaTZ
WonbtSdiV/R+lnS1R3DIQshhwpFzqkVpSR7aXH0aR+VzwL1w7FeCKgjVkOfLHCrk2N3Vq8HAI7f4
8MnNDbZ8sGtFBguFoPixHX4nzu/Z46H0Gfj/Wwy/S4whIbvEmoyPCTYW1zCm7zhZ73Jb+15sWCHL
zLiGGrW9Wg5BVk+PACm7o16FUCnzV0Gq9zVRxkcyYUa8134BxjGtbOOyh2qr8H32XxoSWmMXp9ox
MfUw1KZL3C8M/ZomJjBEBnhuYRkMvTgsR85KNbvd7BbuBjfVCZlaYVUz3zhRe7wrRfRsTmXlQ92i
vd4aoZiVBkP/RANFwsw8/GMJlYewDhqPo88ODnfuZXMDQDSGBKH0EOgm0KKEMwSWjiU7S1EQt5jN
oxpFnWfUfKNLuqtNYe7ZjBb7qmSMHYXyo6tiSoM1EMCOVuq7iuleAPQEhyzG1wvT7hUQ0URqBNlw
tZHH8d/EUHOr7qGpzYeuzokhDnxCBCTUHSB+gEUTxDg1l/fKtTeLY92YcE8XjS1TNTASne5jDZU8
t0noIHMqY6HuQmNdKHM1vrayEqIQb9JSfhwyUWbRMqRKqg9tpKSKCORtpzKTgMcHbKP8tBt4cbTV
3rVRVxzWufmQTMQCLMT9fh6Wp95UMr8aPEbQ6q4fhvXUJApwQnlaiyi6a5oG7pao7jVH/UO2bnYp
s+G5NDU8CdNrnWuPlM/6wo5NL4wIEBeTuZxWtuAy1bqjM+OYrwfUe55oiS2+t+Pi0FbnRvhywR0k
bApXGb5zotFC5aBqyw2DVSLBhvHdlEp+tTT2QKEOHmLdmjMS25+SHml9gxXEuvZecJm7dkxUUI6K
zbBahzTmsAoPvNn8AC3WvkQqMniEaX6ZeO1TkgUyR8kcpuyurdRD5bQoyBWO8lCbIa7l6zNVx340
0rcIaOUlBqbPSBxXyMTDaeDQTLSVydhqe7pjEz4mxJctTXNo8vBPa7YErkZKwMzxc2kT2gUwrVtT
OXL8Y/ieARZlY8XfM4Zc9kyl6Z829hpVTyTZd2bX4eor078bR0SmZ1zkl9Fm4JbPktb2EZ6GLs1d
amGeiYngB4ndkIhbun3bTqeBndxpeYtS+NNzgocht+fXQZ2ogbnXc5Y9SF4q0HMGlUrNudlPNKpL
MFxGGEuq28KyCwxd/dm0USQHPnVzGMJg2EblpLnbS7zYLzTm8OljFhx5zng1QUg3Nbku9DV8b0TU
XPoBlyCBbHdoqHGEtc7zqb41Zgh7c2gGWI8ecCu9JgB7ek7uQd0yEaWI9kTCiO3hY5TH2h5MvOLl
eXoC5kYZrCK/ZkVVeJKQ91pLroQ6/1aiEXMBUV804x64Lhd6m8uDFNqZJ/dzZLNDGHmiMqOtYXoY
IYh8etkyPpxaJsKTvQlHhVt2V0HTchsF/onaZl9dG6dBRT+i+aMBtUv1/pbcTUYLKVLIvDchavow
WzNWQhLSdp6eh1bcVo2JJShR39pieGoT0Mxg0dlTDdZfRbKUOLnV7Ji/vilMpdqyUgPLnE8M+vGM
8JRWrRuLSkB/aGaoRBrOtdp3GI0c6klFS9TOOcDss1PZf7LioXN+CNfHbTcdrQ4ckJpw0mBSn+7K
CoZWl1fHXBrCN1t6QYcNK9mAYx/UZ2c0vjtp/GUqv8e1F7utmv2lxN3Yp9D9lHgg3cXWiNWA2ux2
ushaDcppXAOn3WYEcxAu9K9PPWIlDX54b3AyUOyLjcXOb+gtnfHPpCCiZngi2kpSx54ZymOnnPep
Y/Y3eiNOIAO/F6G9Gyjeg7kurtYC75nQe9yOEuI2iQJm1V+LWnxQd+m13Eppr3Fn139IsN9VWprs
4Qc3pn5X1Ypfx0qgdy0+I4yllkJdSOL85SSduD0ZPI+yT0CDS7ETQ/3Iffm37zZ/BIWfviL7AAor
AUJibPih6etSra8pYdpTgh6BC4X6b1zJLwVlBDFSabe9KQ9rwwT4P63hX8KRXx1W22YaKLa3nkqz
CzmB6sfMio/sE+tghHUG5ovd0tYSSqGJtlsR/nmvmcXTYBjy23jJD3nCEozjkp2wEucHUmaXTHgj
xB83LJNn+kBKF1byzOgtfxljJ97N0/htRRDPVxFCWOn+QLWesPE0l5l0BslhM2i7ISM8q2LJVi60
PlkX9LAKyZGfas8j/MNWSIB45Y2jpLWXGnDp9d7GgBp2oIO4aeBzmVhOvvJS1kFhDBehWndjpVY3
cNn5mh29DYSbjbm4bfTvfKmfZtx1QUaZiNUvgsLMxV+rDqElcnYWSwKMCUIj8fDU7dRiPbU5pyIj
Aqscif2yoL+IPOZxSrv3NKm5p2MNXGUDyK3o8HKDJYLRe5db9h8euz95O+Mn7eDgTGZ0W/ekyKqY
PJlF57xrNrlbHOOEYplmQz4qyoVtl8qklZlwZOQBRr0j/YR4Yj3aZDQvVfOXQcAFUYb1wwScMxaG
dkGP2ivAo4zapkjYHPVT7sDRA0p3ykwl39GrerbNpj8x5lfcci12FOj+iUW77O1kw/cYfP+2kXEE
1sPPNQ7vhmUv1np4bAvA9QZzf/QEilD6LIexnGCxG4FaYCyDVQd8WNEF9Kso+jvz+E+K/GRnyUPc
YX6bhXBzyfFAtOsx5pnvxxmoIDkiKelq+9DM4V2oDbBJR2QnGjP/Gjyt9+kngMn1hOxX4V8iwBz6
mbYwT20q5xKxTJWKc1us48XJh3d7YcKYKBRrrAyKrPIpBSAKQo7zc1neZOnZ6nF2x1k4AQQ03kAK
UJ425wAkWpxSyzT97RWbTJD1EKs4lPXhsURv9dF1NOoaipD8TZ0lrmiImdt1zkuSDzCH9gLn992m
DbntTC2yLue9VqjjDdFxMKtqR78IE9t4xgO96Cs3DbdbbUrNm/MF0Pjc7FjoiHg7CsjbPHrKKUjH
LW1Ep3JSH2NJQxhEagyzeC5DStM4bLYm+CpdO/SUUCTTa2zUftXXOFlpmPDeOfVXNFFir9quK61j
bNlnjJBVw/KiHKcXhZ9XLbfSS9nA7y7TiacLFLvKAPpWyeo8OPF8G2UctkUvcH7FoESpIMYrloI8
pjUHV29Yqx5uhMJd9aE89Kqu75g6822Cvm0ngPcFmAJ3gFYGojvAd0BD7YwTczMTmWH3sNbxk+YA
G9qaCZISopAWVQVOUfoFspIKoREsajRxzkzbfTdlbHWi+oV87Bfz+9dVmwKKR6mPijmjL1VxYJRw
YxMBdfVEcLOP4oZqgqSVb8g/jAyahyGkAYF6Y69pagiMXfxuIai50JweEg3iG60q+k7esldJ2NCJ
IJ60P5aGVLWWOPDZOfj2us7snsE/FbHxljX3nHBvSnpYnmzs2rTz8T8j7R6l/RfAXe3pkXwbtPBx
6WzDp6oAVj7RriqUQdvau7qeaVEbJDtONVidDn7bTdRZ+u06F5eIegXMAkV0LjrzGiKK1r1WHfrU
/pstmq/SFu9assc6LJTXlQZlejlDl2NqQqvQW7HKP6IrPzakAh1Zra8q43szAAN3ijTAUcXjWGt6
Toc2c17rp+pN+tJbvH2jSllJkjzb9cr+jGE97CCkjviE4kl1LLgVEKh96q9rd1q1ptutPI9dgbs5
MFSU7Wmiw5kCehRbVp5Roz+HfVKdC6IjsaN7Sp4/dHM+nqNRPmSV3frTVpgOFoe1Zua1iVXl66wf
tUg/QQN603r7YjTAdjEMG+W5IR4LUkSelcVY3iA378Y8/YbFYj+q9uYGLKcJ8z34kMixoGnC+FxT
HZxhTzgDFqXId0TdCM6nzWUU9JWECvZBo0yzvT3ZL8kIK72k8COSLGngO9K5TdCWptuoqXUwgcOL
pUqKg5cZXzi3NM8Dq6XMA0VJpWfD5bC43o41HYP1tJ/0+KVLce0ndpfBGoqeu7L9nP+qMdazOsdH
kDzXjlFcsOpxbZC55qwsaVNhQQSFCbHOseLAxDLPw4vw8jC8tr2RnAD+DjudpgVY38orzb5nvHPm
TtBWEJQK1CijE9MNsEXuaHP0Q7CyB3te4TeMmGog2WNjj4b5rQBtJpLkoyoVHJb5z9pRQcrV0d3i
v/dXaLhFRdioi4tLjTcsGetDrRbmHqRJf5NfiWiaGN+78T4spmqXR6Fyk0eYNCs+EjD00suMyXJb
ZCyM62tzALz40o5wrM3mplvDIxS+nwxDNgczrqvJCaVftBq55Kkzdr0zJkc7vYbwAZhfTdapbKnF
mylrzuMmRKbPxbErabsuP2x1FrebH9pYPogiTNDItU8zNVi6RvoRUwcHZmNQlUH7utfiBeFI0h2s
CYcqJyyBWlNr2wxJW0Cq4JGfzIr4Zww7JEUXVlU4vnaOxkxjuxVYukIa32puhrF/zGNkPpuNA80N
M5197Yuo2q+sLoU/bJNxM0VgaSSUT9jhHWf8+lqHrLn0Y76E+fJoUMR0NGl9xRnPGkQWzGZqc1+L
8dauy6eW2xGuXcURsyrrk0Ez5y1UgSWodap3kl5/zvJDO46hvxSrRjLA5uviGUx7BXCNOnwfFZR4
ZQyxsIzwbEzmSSU308wuLdkG+ar4hlxHSiY1Jla90oeFsfoDWRIW92OMtX7fpMaTjrUGtP/6atg1
6KO/mVE/gC2CwgVIMWNDQxG1/TkR1tmEP2VkWU4y31bLB3ukgSYsqTlka6Nf9Cp/qOeC6AUIGFzU
2JrCd60SGtMgRp8GrRyqNWku5dhPg5NPwFEHLNaGvMge9cSJxpcOjnhjlzfWOwcQXT200G4GDVWB
g/JSPoyN+dVYFZv1MFAdGDUW4GArO/TY11yY9F9GsUsM8l79zljZHHSi+KA6G7LjzbJAR8X7aRgm
6CTQeMn4H+ydWXPdxpal/1DBkchEYng988h5EPmCICUR8zzj1/cH+3Zdy7fK3fehHyqiIxzHskzp
kAdAZu691/pW8QH7sN3UhXtjllvLMzY87zcotT9NaHqliG+K3OxWhGV/pfOo2dvvxjm/a+yZBdVj
+VV5cnSBEN4MSJkapjMNHtpd2pfRAQaXcecvP2TrdnsFaRMWnKdZjcr5xfFPY1+STpH1mhY2U++x
FNMpSNq3vqw2c9zHpxaSwESrEpJTX+xFFh8ZIBKd7YRXy23ehFenpyWRsBkmbwccGu4hsyEqexKb
hrDfBBYycasImkPv+RzjQTlbDp+SoF92xqWVAxBBx++0EBYBPsLZQJS8cZrGpHRxmhNwBZIZtQWJ
uaoMul+PYVB8uKY77ypVPcGu3wp7tm70JMjqWXS0Dm25VSKTZi9QrxwZBJ2LxLpyXCX9LVbGft56
UHC20Am6VeAmp3oab6dU3VuCs7HgLH6soPQNdv9GQgnSRhR1IZzwosR1XygejEYfeowiGD4ANrcF
ucmDg3TLRboq9cCgPoCMOeNXMOZtqKBFMaXvsSpSetZZcZMLyyTPHRNJQKzeCUYxJifcTAb9g0NZ
CHstQrb5xn4oTFAArdmaC9xjBS+/BffSPoPoO3GYwppikNjRjK6B7J6clh6Stg5SMiLGMFn3U3dG
+AAMt+Z5mtgazhwGye3pcrlJBUjcgTs8KZl/ErPlrJxYPndjweQgAYPrD8HGI4CDyCBC3V2JKlNC
dG0TxIGCoWuFMWdduMk2o66miiEYRQywoHqCam68jlV/lEAQ3ewxEmQq1DY1flmbED9s199EWnyO
Oi+2KmdGytjeOXBTHBTq4x3ksKtvyOBksJBwyj5YEwlWi7iAjMOSAKbKXzVd9ZJOzmMYtU+z4XQb
rcPP6LXKWqasyu1p1iL0DAQ1d5p8WpLhECjDDEWofNNwq8nJQWqMCANZcYm5X9o/TOMrITEU+0k0
8ZD/AF/0yrwA64sxv2NYDbaOsrvVVO7DLmCkE8670CxgDvf63hrbveqIPUFVaXA3jNsIQNC7TQDJ
qoPFwzhz+DFlX6Ry/bTT8dlkU58hLa9a/6PkfDGDu9qgs6bAJYKK42YN8KJ5IOuG28CM4yMzoJfM
Lj/0jKBRNdlP2+5PRaenlezktAkNNS/SabmkiT37sqd9HdOFjapX2jJUuaRb1iJ/SbTzZCQOS0iC
D8Mfx6NTK0BiAb7/mM7TCqlKcBSxwYYOV6pNg+w2lzCTbLYv31SfqFFPSWL/9KzZwpqBTShs3ANx
prR+UDd2GFwwXweIgRPIUOlWaOK8qFo2XqJjCiFLHGYtGLbOCYIvcisMmp2tC+e5IowFY6D9pBPE
4mp24q2JEhdrYHSgBbW1yDO5CsLdGGo3FG3xvpgYl0PxX6GWZPZftQldKx/lrXIPfOjvveIRJYiS
6azHWNRiCD80MXZitApK/hgY6ZMTCX1wnL4Mr/os6Niu6o6Tbx8I8zoMJBxG3c+skO8VkYP0Tei5
LomWOZ0xFeMRcMvPLvfvaRQRp5uAIy8benUM/kufpprsOvKM17GZRgdH4MBCeL0DH42JtOCLfTv+
MWTluMmc6HvgpII5bE5mDQrLUOTp5fcXzl3ppelrYqm0sGglZbR2cdWc4zb8KVH9rea6jCmULMh1
UfcudXA0ZawukSc3MjJ/Yt9Pd8LPiWvp+EKrZ+RngLS9JC1TWdxbYsGKtFvIGKQvJ/Lov0ccli/4
QBmZ+x+cZsBM9f45KPSH6JDhVf5jWAAHzuuRkwnsKcXzGo3Ye5KXuJWsH1P3VtnObiYOhcy4l87J
cMW7wyNBq/F9wwWn+rlr8YY/DGVxA68HilFaGbtUuQ9WX7DnSHgP6cRqrJzg07UJIJuGOqD/WoWb
uRqSTQX/BdcYQ8wud0hnw8zlDfwhzEAAYuzoTgZ0p3GbIceyihkwOZKHukrO0kheURXFp7Fqum1p
zwznHYoxb04S1MMOfaLamzcCouKGuhuPbHrfzmT8JLb6MXSwBocs6LAwxDtm1DTYx2sxwUCeRhY6
ksfqCF8ayeM0yjrKIXt6NdmKVv6cBAd7wmK1mGTNjkXZ06+Jk7GZWOIxVYIJPGesYwV2tiW2Kdb5
BCp+MaFIG3aKWUvaJ8HhI83j+LbOXo3xvqBfjBWw3oTZ9MMX9JFSiHyFydmlq7LvMcG6lVFdRR12
294knILBzF2fY9QInJyamplrN9HeMTu9DsPoloc8fa8TtWrcgjyhVNxXKgenpcQ2q43+WPT0YrhH
eaLFYB38LviIoxpkvHyoMnBk2orAIhig/efSAm6T1gdbVP2rXkb5CZ5vTwQkDJpjcp7Iig2m6o7y
9KsqwmjvRfjE6XPTosoMyfoQvrpNK3dDPp+zsYPbGPvtViLWcuJ9SwbQhev30leT2HSI7LCSjJ+Z
omgcnPQdDZw6+HPx3I43mTnV90kFla6zhOAUlH907SQoLKeP2SVwNPYnULJkF0RET1QGsaiwfxmC
0zAGLkRZb8IOJxrhnZEK6ISWFL3cm6+SPVXIEbxBycg09JdcmDYjQM2Su6gVL93k/hzr1jqZKJC3
w8aJMfRkBposolaYRAMYwKsZXptifrMyckewBAynfjDKQ5FHxqbvn6ylgxyRlolwBFTQxHiqZQUB
HMWotFoHWLsPHfmhR582g0N/OvXOhRlG7xRpNHj1O2BczPet3e1w41QiRc8TxreNR+3Z9voLvhUc
zRaVUZ1eiFylRtOkNUU3VpzinKEptPGqdFOZ7X3j9VzfxXIFoWWFGrFZ/0ehs2puPcZL7QLdNizv
R86wU3XDI+NddE72a5hAbip6uncD0TALWdtRT7GXXwgzoXvec7OPywA1qd+MCrnFf3QOlv6Z2KdV
YKPiGFPKYOpZbnP0zRz/4oFeOmbXt44Wjh4YKtnofRsRP2ZueiddXBWey7VUUXZyUnKuNBUiHgUS
J12HqicEMSrHe0lS6CnJ3wRMqD+08v9fLfx/oRZeaFf/vViYMqv9+EVdvHz9H1JhT8KNsaCeC8tx
NdIOVL9/SIVd9zdQawJSFrgiy0bn9p9SYen+pqR0lZBCAHdS5j+lwtIGUQP4CYUYyAd68P+eVNj5
VSlswHtAmwDVZgme/pPxIfBzdtZWywORPmQDgjJBKRwZFaREN6pPPdm9iEXYkGmmauUyXNA2s74I
GWH7HKVu8uKGgixPvyn0V8s588WfMvoDc6I60vO6QX+2+dL29jKWGPpI/LV6E/Kovi2c6vcBle/D
FAbiWnRJfUXx6cUg3NNgsQoygF6bqkM+pToj+EpqSSeqNQ2H2FCL4fUqKB2UOcy+CZZxQpp80F0i
vCNzGpfo8FzpTweVa0611Tz5EQS1hF5KNo+mf6kxmxYQycPoGQ+K3hq145VbY57ifI23q0X+lnk0
jchTAhod+hXnbeXBjI3y3t5D3yGt2RzT994OppOGI3SRg6RxOM2cQDrm2+h2Irv4HCDr3Fb1POxJ
/xygkDkx7keOhM0GpQQta1RxHHoqkz5OhtP8MjOc3jhWGSV79sfikAvlkahkND9zZUNxjyVw0EJ5
Dw5D6me/lyDGqoF2raVi7EOl6+S3s+YAAT8l6vfKNsiMd/vqtU2haVZpXONvpm9NuNVcvefEsT5k
ZGQ8icDLsiWoyNkN2q4+7bC0f1hW2u3c0nRBj3iASiYRNw/uJDpY1/0Q382tjjhcSKvCyJZaG8dw
Ib/CBahWeeKpo2VVKDdFUIw2qqJaf5c20gJkF8x8arrEm8JR4mANRQCa05u2zWyadBoWS0jZGHm8
gUoMsU60+cnxHQyJOoODuzL0oGg7kgaMQiu3E+xZEWnLl1gxQKNRm842sBGm9tloaZq9NdFFUTUI
eQgTyRC+sez2tRWGBtRHz3daB35qWtAkK3WLqcXqkWP1k7GtdSk+WmQ57krTCotQCkzDOUfMeoW2
TVyC4zDRdTijormhn1VsXFT2zs4qHeNt5mN5AvNrzHtPKJi/aTE2J9Mwgy+jnmkFb1D+yHZnVDE5
fI1GJ7O1KujsW4dreAliRPZ9UpZYiuswXYKUlzu5GypxNUaZ3qc6ch6IxHYXAVbQ4zYBGXWyHEF9
L/0OXGRbYZgORXSsJiREXSHDnxn0R0hITtB/rztneFWul/W02cAWo+kN6ed4bf/Np9ibNl4B6epb
xhfb+z4vNIFdomg/hrSVJqqsiRgtXxuA4ybfr28rpjEBjXkzIOMwRBe7p24dv3eGkxK9MFsERbXk
grjp3B0l0OgBAUZAXq0o/eBNKl3cztI07i3dq4MxEDS/MsfA2sqxCa6ljV0XaDzgFLpaQXfw8kEd
+177G8usCR2KVGC+t25ctOsBL5HcMitRZM9XQm3DXE6XPhkZgKVl115dBk9EN4Xox1dZa3pbDriL
8IxOEQoQPz8qzM93bRpPV9+uiLAjp10RsBb6CfD7dhHgjoN1JlGvHXemyvQlNoghY6iXMnWf8+ku
xBvRrdmni3dvJIeOUVuX3bOTw62GCXnpB0jZnmiNo4lRnHCG3I3ODRP0G8EUG2qIZFZteqFd0Myc
HopGPsvg2rqN/61g7PNcujyffWaPLIdjYu57Igp//j8xBf0PosJJ/be7981HFn1GH79YfZY/8cf+
LfVvWCaZz3PbOKagV/q/92/T/M1BZ6Y9ywKX6toOm/Q/rD6Gaf9Gmjz/T5iW60nt8Kf+4fUx2Ny9
xTkEickEcYBV6N8x+yz79D+dPi4gOJPvTLkC8JxnO8u39+d93GgRjLI6vDua9sz8NDK26NMffzrN
/BcuyV8thb+/Bz+JY/MpSFotfMO/vAcTkDi3sugDKjCjPIT3UF22gQsMCYVHUm9lGDorNEO7v39b
+evZhPdV9Iodj9OT4IPH6/zr+0LeF7LRhAIFI73XVzv6xihoEzWg3bn/3QWY8Ryb8R6kK107pA4F
FDnjvVRnVVw1wdH1mfBgZrOrv//GnL9+5kpZwrU0n72tFIDSX78vONGgcQz5FViwpWPUJ7EGuh2V
4Y6+HKNQlZ/+/g3/5SIvb4jhDKcX4kMuwq9vOIapBV9NffkuzhCSiL9cEWM/EXB1/t030ko49MI8
DeMQAOKvb+Sg9o/aOmA118mNjVxmRlUpA+v5799G/csdpbTiHbBYuo5QpvjLlW1njE0KSzuM1C+T
kqy2K1IaX6Myox8MLzdw8IW4qOGddVDOH1WN1thWcudTw5dh/9ILuU2B3uhZbgl3wCLfvZTDB6Xe
qhTuysi/YtNCZd8da3U11QS131/X+s3R8camkQ2Uiq3PJDaYQ0xTGJdhno+kkaxHOq5//7P+67XT
lmsKmAP84wn9l49UEH5a5w3i+IwkjyklSybAlsMk4N99G0dQ/SN4s6gquFd+vXJd7AyYLHgmJE0b
UWE186+O8P8Pful//WF4F1zF4KHZmG39lxvRbso289mfVlN1AwBlB7lJ9cP2738UHNh8s78salRK
nqDEMU2X9fWvnxmKY5EaYVRhQCc0h4QsBFj1jQ+HL9ors0T8ZJE+L298gK/2tfEsUZ4xcHn5Jk3w
K6wDL/Sto2kZAVIm0nzTc2YQdHBhua4Gqno0gL1oH81qptbYmg5b8fSYV6ZIhXuwQUfExKgAS6/8
741dTv5waj0kZx+tjXZrR/+FiZgfTzZhglnl5lcsD46/V0t4JAKzqodza7n2tI1MF/49SDHXv3SG
yv297yO23uWhFK/kIpsl/heJNKAom+DHyOADgiYOtvie0UP/WOJDRqNAa7h4JCeNEVqVJZo5kMW7
ruIwlN3JC0u33pqSTlSFQb44Mgyyo91kVE6CNM2s53DlTg4AuZXSFqG42FQyejYGwX7krHES4qg0
QOzya6yXwHM68AGOD2ozwLSHo4ySCS0Fihw88YnqbeoqmxIj0QQJoeJL44Y0klgBCChS/hLggFal
XlSjDabh2oucFzkOmc/EPdHNDkD+lObwvxyg6MUK5nPmjD+DJmxIhuS7DEl8csJ2TM+omLDIxGPx
PM6L0s+nFaye6MOPJKrZQbyoZgjhvmlJ0h2f2yII3bWvc+/TNwIQa20YGcOOKZHpftVOZTC2TDrs
2pVXddQ5JcPeixHGqQOGGnn1vS0GFxhGFNU4eLiOjfHRZIFfPXUd2UzfSdCufs41FgnyWWBFBERe
UNn4qe9bol25RUo+bbJtdB+ktzhf+BmNughI7yWBO1z3gE4se6uSyGwfaotSlrqvbMMX2BWtseOX
fn3yhUcxISDMHwKnSLk0tjeHWUeDe7SJd4ZgDU7Qc6cB7c+Y5/amQTRpPFQmV/AUV2ZSw8/C/rev
pe6QjebK6F4wCAcVuTORnaEr8JsJKwLTEs10NIb7Jp+scTCIXkRTCL+1zDyIh4Om3f0dV9RClBi9
rG4+pkZkzT5xkFWjLmmG+D7Xs45QhKfTeOR+cevsAO/bpmbuc9XXu9IaKvubN+CmOeQtfOqPmYe2
WFMnmf6PMe8HPwaUUlOfryd7kPG3po0bdap8aKMM4ePWj55dMQTyKDhlRDgNQ271OR3I8VadjXmC
eEMadNmawUwQ3RaDbcsHgeHAJGlTVd6rg1oDyVU1q1EevKD09tqnc7ievd4z1kExxB+Fnoy3Hle2
fUCeVpxmi6pipQBlAPABdj5QV9eUaJs2qrDz6J4p35rHBCYazYv2KbJbHvqpcM37tqQQ5Lk0wLec
y0x4xb0aY2fEBYPoai3KOreZWESteSWJNyrId2boSryvH9jlTpjGgr7UohTRqUOF5a1IFWFWNSSD
4IATEtSJ6K0P5w7xOCX3yQPi1m+xySXBfibW+6sfoWqcWq2z8naOqC02JdmgCaxCx+2faIqYpGLM
KXOtkEgcZy9Kk4h4BJ/ivjUHO9qSGGRl15xsnongI1kjzGsXe3Cbu+pG6gqK7jjjY9s0BKBdqzJy
vZOVFbpAh+cBi2lMe4RglpW0jvx+aLa2jT8Ehbn7PmW5W53FBD6UMDRMbqZTxNiC+hiQ7iSKSG3r
TjCgwLoe73tn0IyG6xpcU98n4j6kLJxeZ6MlPaup06Y6h/0s8lsM6kBxB8XD6610zaCJFlUp5kXi
qiSQThLbFScKsKOOu+mYX3xUQ2q2oKpwNF/QZo3ipBtJkvtEokiDhKrG5VUFpTY3jrT97jglqv0+
TFOcbPzJtCKAo1NJIFO05CPhTpnJyvX7lPmN4RJ2bCVkBm1VHXofhpS9c3RCTAPvWgRzvx07jD87
MFvSPfuENskvN9UdIXF91KozNzmt4hnJ8UtkiGpJiidD+dmZjYFr6wD07HILrwSN/fSSRdlE0y3S
HRqbSg3oAHhEvSdHMOw4FNXYm8/KaQJokrUGdMGpwAatuF2q3eb29x3732oN/08qCBeY/n/fzn1O
6o8o//lLQbj8iT8KQkv8RhFkS+SecBxcU3JG+qOhK2n1UiPyWbqWXLzLnMH+URBq+RvuPOVwdifY
0qKU+s960LJ+g1kvJcgwpWwObua/Uw4uB+d/npwcARd8KRVAmtJyVspcSpc/tXWrvmb1bKYc7lax
R2vwvSrqu1hN21rJ73/6UP6LqpBxjvr1oOZILVyTTpc2QaYvCJ2/nDrZXauUblS/sfOoAUCET7mV
7r0TRt69GyKNyVF2rFwxBaTFp7Ozd7Xx4iFjP+fO1O14dsn4zq36vlY/dDrQ33MAFbtLaJy/vKQK
j7GtuuNQwiAu5xa0WGrcymgQt3npZru87IkQzc3sRcQnv2/jnRg8hMkFIV3Tf754+Gkkg6QDS4N8
KZEbBlRQx3xw5k1cmO7Jz6ZiHyYkBTTa/0Dq8FaHdnxn1u2XM1vjeh7qZI8DgjCbgCmjwnKCm6k4
DIgl1mYnyiveUyBUOglPxH6MO4tsZl315hNYF/vsexC1wol4dmLcSHQ2zPYwAggGYFGZD0njiwen
3fclbfbaQqsuFvlikqZXzgHzZUaFv6qTeDhUVpHcC8u6M5NInkcuz6YJnGxLsKS8Q/xK5Lae1EYi
CzxBlp1O5vIS9iMH2E2SGuW9Mo7KT5tFBpce5UC8SzSPA9TasjsxD0/95OLMgomsNB45c1gX9Fne
odb589ihKExina1Tqzhm9QLLHeRTPibiMavRMhqPnimN56aozccOiQMpSGb23DNRA5pEwrvN2fcY
64bcbrjLw2Tveqgij/lMg8/B0L43hHgya786ii1q2+Bijo64NAI9j1ZeiDM3QLeZRYe+COe7UtbY
Ii05HNzRbJ7i4tKWdv9o+P657DT8TvhZK7sS3UvT5G+xp/pz0rndGYsEBwJy2oZ+GB5QRpcPQ8yp
1rCwrSIS7CqawrRS8Qo6gqZbYl2aSOT7qdMOmAb66Gwuh2m0oc7Hc/9UVqF9Z1rJXpKQBVX/lhXX
uW3jybktkwS3Bg6i3YCtEyarEph6cL4lNdrL1GJ3XV66pmK/z6fLP38r6lHWkKoHZS0hBcqU+fRc
xtSNGq3PN95h41SqOPhp8n0soouSU3PjBvXBbdtjphNzY8SLVTh0cXIW363ERaZCZQSysPBuNfyJ
Q9qjvyQOoN3gvnNuOq27XY/uWROOrcty+uZXxs+4itJDnE56w3EUpHSVFbRTyRHhEYvWdWHpC0kr
13j2vYPLcfjcdk8Bip/LgM72YnWMRc0xfoYy/mikwfAS0bTwLZTT1iRajEwk02zkNClSVxG50mc2
j4OEoEprerqPmgkcRDhjsuBAVo2tvNbVpsphGuLLG8QJz2ayNQJky6HbjydknHf2ACoAEw2Z6k69
c5GC0zSOj3pMHwlYHNc6td8mTOi4uSxsZ8BuyPyF1kjvbJyS/gCi8atuu4O1cJyw1rR3xN4nuzAT
D1lDTU0fKhxhBjct+JLcZc5D27mJfX+TdfJch80nhQZc4YTgzoWf71Hr73sEfUUyPRd2NL5x4OKp
71FRjJWe70AEP2UOeY7Ah/TiNIbjURkH3EHxNxzulkIyOYORhEGpmj+9/P57cY2nLQjbYJ8Yljjm
op0g72fFw+iN94ZqwddHXYo82o8vRRf95Oe9T3uRnGmfR5u4QuhbYQyokgLYu+fFu3JAUYCy+lzn
KjrSX36M0UM/tSEyVqto9pi+0aY4St3VFjGPhEM0JXqvkMVxnRdFe3ESs7kM0m8u1lw451Lsm4F/
57B8/3jBIrGGDk7Ikp/HoKBt+Zyx6I2d9dr3YXwYPf0tIBbpnPBHtgLu1kfuTuMWtyVzKFR4dL/K
6lgO1YNrjfENIWL2umj9YBfWJEdpjverssJ+6fck7DpD9Wha6AI6PwJ55HDWrbvLMOFiiBuyX8ii
3Oc9Ipai8gjxqoivngarvpBS8NK5WJHjIOZUqar+3JJZtkH7A/ynIfQ4jGX4XPTtUYWN95YEnKvk
bO3cxCkORZO/0t8gOsxS2WnoiUPzy37dts5wKfpxvhqQ+X0TG4vX5vM1iPTTFHbwNLQj76i+EFjN
stkXy5oe0nW+Q5CZ4NkjyCGSS+Dcd8Z5/YvuhuzcjwI+pDMPL4wkioOc8EWnKZYsYj3MYyiMD4jS
6VMU1C1clEHsVSC6Z6kLUi0mApAzugOoz4vHQtfDds69U+f746WS2Ox9K86e6skdFsQ8MOo2xHky
jl8oTBdV8ypOxPi9HiDdD7N+YvA27y0iCw7YvqJHUjHwauA2IN3MfXFjSOtFmRqP00SV7FB93cSz
xW5KSuKpRBJ7pkWG+TeTb4jGEDIVY7waeeZuejwUrxWjplSTQ27lujv7MNSPBmOaXYvq8wM/XtJl
5nvfqomkzeoSkpyH963onrMxB4w9RNX29/8UhQ1eIIa+EE/utjPS5P73l0EVyXagAb4mfwwwoyxp
w3Rddc2WFzwahK4PJsU1s6Y9HbD7SV4lsR6ScK4rBQPDzNorlwEtQ2MQ6HRjCpYFHIm2OX2n5+hc
Tfug5WRdyRvX199/xdgyvcroCMFyR1/FP9O4s24qVSIaKWR5pJgt1njhTKIJuPdmz+4QrJBZ7FGZ
CNKcHhVT24a4r21kifBxHjrzGseopwuSV2AjPNipSI7aq1+dLEx+gDg5wTu3XwgXWSWN8W3Av0dO
dVpcrThv13GUiEMwRs2WfRJRbaOOo9WmpLv0ILvHHKBgjjSzdBq5Clg5ozFDqFmQNOGZKt3TUKg3
6diUt6hnTjPDik3QAMOf+LQhLUBqwchtJGhssuaIeo2GuY6bI9JQBv5jOGOlxO5rQNF9BCxAcmFj
irOqq5bpuuVsa2Ou975L7kRloPSdmkT/LI6qnOGLI+XsEGrf/f7ixMlLryTPqYmbXMyBd+076V7b
sW6uyXiOfLZHGm/1CaFp9ZoSacNsQ72h/X4vsNqDGki4DwmK4IYsziTYIEtYXqIur7cQuXO2rMTe
dTEpxlDI03vVFt0ptO3vv/9XZiX3czz6l3FGtYce2nmX0XjX4CvBA69fOlyCm2LKqpvYS7yTrlDa
9k19Skuve7Q6umBWn8vPVORbPyvNr478Th+91D5sO70vFsdZFmTVk7FIKgsvzG9DN/H2NNTck+di
BupoUm6KIUjvK4kQko9IfTblcBPHscuxrYrgGFv2zRzkH6ru573oiWet5sK6+o1QV4c8OvTA5g2a
Z+JdYFm9tF40nWyNULSekuHBdJOjbQqid7Wjbi2VG5zcsvY0JwDblcCBYzTldGOH2beusa8TJ9qH
HNbZQzw1SzQ5sNy6RG7HPfpkN8o5zSWD+dgOi8em/oxyGmhpBcl/hFNPrECV3i4f7O1Y5SXg6zLh
cNiN9O6s8TLX0ztPcbmfHbcgutW5pAHBnhFgne2w7FNDDBXcmtzjmIfj9feXSS0qXgWeJ6ySQza0
JyP0hlvTsEE+B3R0J0YeuYXm01qiVIGDn4LC7HbebBs83qhdvQlyY8l+tfXzvL8KLwzPXirx9znB
otADBRvW8W1S6Rtm7BNjKc+6ZR6ydfOuPHExoyM4CrzNHOjd2t5OgaqPltl+9nC9b8cgv4tm7T3K
9iHPOZbXjeXsxzo5d7qcvviSnRfSFzFhdOEAlc5D2ocE4fXRdCaAG0qcieaBjlHN4wHKDqfKdPKB
tR+Bb09kz3sjkgM8J2FKRFspG7ULMh9KJdbGqwrbLxzp9FWgsfkm25ObBPltaZN2mS8vmR5vablM
p3/+VuilNWsuEAWQA4SdRtZpruvsmBsUSqh8OJ7yUkoRbA2FM4oO6wDMnyWnSNPgW243WCHjHwGG
9Af0FXdJbkTfICjqdRtydbpgiahV15pIcUq0ZFPT6901uAp3ON0wL+Am27a0rB4yzNuTDNJNTlf/
sawYhJRTNfz8FjXzZx226X1e+eEpU3G1cZOo/lYWRYm+cg4uGa7RvV1mRD0wS1iHAsdZwCXbRcD8
0OgBAiQ4pXmpMVp2hUrfimmG8qVaecjrAxTY6RaI4njLXuOho/XgyBYV06QpmPfD8gCEY9M/1CXJ
TjPjqdpjQYT2d0PuLOpBC7db15TzJpBPdrT4fcVgX8shZMJJfALN9qqCj9R3ivMvRwExJk+TC9qg
mTJ7HcnSPOaW3eGL8AHSJd0nQbhP/VI6+yxkWFhPaNDEzyyF3mKlw6dFcxl7ZElONXfHLtchCim/
NR7CnADXspLz/ZBqNFHQzTGy0uE+dK6Idr0vo1tH4jtifjKD/M3nA2Ci7iYG6U3pPuNdbcBvpaRo
cmy755mybjPUF1ZMt1358XxQkfWtHFDFRxNPMt1U5A+xaexTLzx5sDDOnTTPtTM9ps3Q78WMe80e
SnVy5LJfCOuOHl3xQFvA2iNhRdvvWms5B+HeQD29cvqJsWCb30Rdl9wDFWaLcFB0R5l27rpIn7oW
P3Bsy5Czqf+mYz/7mG2iZbT1g82Kv9PtTjO5gEdcuTsZzCbnqhy4TBFhjnBDpP9mpbYiiI5mpDjq
lFG3J5s1vakDDJvIZapnBj8Hqtv4fuhqYrnRDW27cALO2IbTMwpvvYaUOBNgQQqb1UZIa6xqOBSj
3Njzx2AzW8iFfmkc6zGv7XFDjU5gPFiZeDZBevc1Uw44y7hKUwdzu/Gt1+0xTYXAluxKCj9cD61B
bk7xNar61a1sfz0mVJIFDr64Yw6ZF8EPo+vuKWEsLHcsBsWNoS9Z07gn69omLbknTVisB8+BsJlh
mx6GihQdACS6Nq9RiSXCghG2LaX1ClvmpGgB7XGDohG3ZbdxWKmh1+C59UfnDC5A2gJaQ/oiF8OR
UZpyXfnY5QN+YbfOs41yfJWXTb0XrXkPeutizv60yhhkrPxk2Be2eeuzVqH/fppNm2VjuDA+JEoq
BkWShNNbd6P8gUzp9Jo5JGG53q2XTD8l4dM7Lw1KVkSMZwCDj1MXDJu6gqVWWx+RNSXrSljh/+Lo
vJYkNbYo+kVEQGISXouivGvf0y9Ej2kg8d58vRZ66dAd6Wo0BZV5zN5r+1NnYaDK9JNpEkYeivQ2
OVV2jFa70IwTYwZTxDwfWimryBKFTtzgrsh5VGoEtK1G8BgotLnoCYpNtIXE49+trfMJLlj0UFlv
ZydXNDH6Z7VkL8kCErSNYr82wba4shLbtr11GSJnPC93ZyonHML9BYi22DYxw3QUpNiEC4LBshHj
TUZ15+fcNJuKmQc6Kp4FGJyqJU6mSwVMAQ1F2un/H5aXVKdybDxE2YFc2B6KdBURVCIPWlldptZ7
m9l7+tkA2qtynpGz/NJ6HmaF0y5H3ZguEQJsvTnlhHYEnR0+VrUnMT5HI9XSY84OIiX79xTS32I7
qoddBZQsKVzQ/tVqGsI33P1tuuRbn3H9LEbzppLx7k7y1Ut7OKdk6Vpe/QL0BTn1lrbn27FnJopY
3anvOfAX+zhNpDdYSrV+XptHFenqYHaozsbpMNMfbRobxTU7xU/JOAW5/U/HXpba2mYC8ZKNNQHj
47Gaxuexrr+WxL1jNniK5+rFo7i7oGa/jJHieNDOaVdtI7e7kByX+lWovdj9sJ9agDrV+Fcs4t2C
vk6YwL+pi/4VvDGrOu0mEOP7noiRkUcB8XUFqtkc34UJtytEqy4NbEVNU746mOlIiiKdXoS6Ousl
AcR6Zb7Fg7OcvBFAjaHzAJ0Mdqog6p0JB562rEftOqlzZBIRTY7IhpUl6LwG/0SOKNx1epDeXfmS
zr9lYWBKy3ro/QlX/TDHNfwIPtrcXF5GewwcVaGFmDC1hm2zbMH5FVAZfisXtUDbyB+S5a+o408k
374yo8D9piHKjOH5+yOJEBvuImu7FPRQ5jeC3RwjWvxnmfvhhPf7Z5zwehU5yT6U+ovCa4e70fDj
lAlNk/3KYkSgXGwfrp5B6RxQ1+mphWGrM0jGewJ38k3iN9lXLTw/U1tJIemPvqSYsReSEVTifi6L
87Ik/TXWSgXzzPoaezx0GDL7CmhKqozvqkhKQKXWq4aa6SImKfwMIhorcQxlBGjjnSoxoUP2zUwH
26zVPFJG97yabKGA6r9IgWYYQF4KDqF2A2YsLbaWLglERoqfJT6tIi9wkeIrdWSyU4BZN4RBrCCf
9pBVor9yIpSLR3g0aVVAU+QGn8YhK7BA9Hrr401jQt/0z6RCXesCBdGgkftjO2/2SAYcoer/8Aj/
a8xHlvIFBIdwMKOzPYu/lSSUves0F2q4fSAD7WKiZMQrV/dPoCGjjT1DRLPkzKEBYiVFz+KrYQFa
ZTGMS5Le11xjrzMN3BSZ1u1zsx132gRTPddrDoR8Pjh59JRNA2dN3BcEFBZIcbPyjuR2O09heBR6
Lc45Sc+BqCHkg8rdrIPQfojFaWE9sSkLpe1TtafSpQMSp9IbrmUrl5ek6BFfjKSxaXX1hdNuCyHC
xvbWE81h8kEhPsFBty52bWt0j/DDzFjCetZaC+QRMAnLoXAtp+arN69MpGjibJNPusZZGlodBL5a
4EjEOQfvkPQbBm3QpkCx5qEebbFr0jZ1K8QmXjbTLJJtmr8PUe3t8AQ+aTGE4KGfLYL4WATORqYf
NBvSNYpZPVvEBWKv/WiSD1RrzpEv0SHxRhTFprecvQQicQuycLJZbZLmE55Ka/wVmgQstPyp/ciu
4PHkyvU72gKTAAriRNvh3hC/t8WKZZD2WMq95sG5juwiyPAxBV2U3vTZ3aHsBu6ol3e26rnKTkk7
UjUMu34V1htm89OJ4TXttFskuVmo8v8hOP/npvCwuFwcn53FS09GUtW0kY9CDcBHyxCAYnhnZFh7
DBulBPLsbTPl6d5q8dQs4huKaXipx+fZ0/95HfmirvVU4SgUCN02moPXsja7SyMr42JrBfMilPZb
gueWgLW1s/VmcXYwBVOQ9YDzkSLbWb8ZNRnecgZfiGQng9vE+p6yuNhJitVR5LhmlhXGCbK0KBgo
T45m7Nj2kK9JRI/bVNW+dRRh826LMbIYhb+6E/GvX5izGxs64QkQCuqxaAm3uL7MjZN4MHiwJg4p
1vUF2OCmz1XBW6YqnGAFsW/Wd6hWr1kZfxNMaWyypD1Ybe8h+slhLzAcjhXZi+h/tX2nUAREw/iE
zMjyR2K0cqZfB6djlN3T7rF3TgWn+aRWlQ8y3tCQr7yKDiEuPglpcrsiOwGC29g9UUzwUocHI4Y6
FqYdX+q+VA9zrGhBLAWO6/9fjPJI3ARYyWYFonmUHwIV8ViIdtsu+XRewFrvRQjLp7Y0fVuk8ZlW
nn1OKKIgku2lW5Uq6DNOsBywCrEtDxA2fLCWNh61OfzS3XSvgzT7qHKloOwwtoyMviEUzVP3ZQGS
C3mML/9oQIvt5isZqUeC7corNWx0FjHIOgV6PHNBeOWi/c2mJoRW3e10G4mUG8a/VRY+OZOC66kn
791cnOdoPLmTTmpTbv5ZxTNHb33ojL82cDS8XZG+xFBBjzMecCZGVfzkhCpIdOPdVrW8WFRFgT3+
GPpHKpKgYTC7dUDqucMcbYfJ+c7Teb90TMW7Dhh7Gev9tllp2LW4YexbyD0bnhO78raLQZ7f1NoR
+xYmnEyh9L2+/l7t7HmYgC+pGZLo0XTdCfqJayeobqTOCCwTbpClXL4rSC+iajnnTX6Oa9zAIVGD
QdkLrKT49uhbxaYXCHjcRNzNPLrGQiT/6nQNn5pX/HOWHnD04qW0E/2cAavyGxP71riM7Ws7Qs4Y
i4fMu/GawOI4k0d2sGdr3GsYEfYdrZfvIOgPKImvXRiDFpcxPjTFUEWzGkoya3pXMU1bFlbl2cpb
rP+6O+woL0FM5yyKxjQsTq6CHJXHV7g0E2s2rw76cr0TzSJwpNzxz/Xbwh7kvWXKfbdymst04pG0
TXicjLe+Qt4glpFzNITAP8Qmax1DgmFDNycNxtRq7s0TuN/3RmTxLsy9bzFY2n6Uqt7EXW3sG1P+
tVpwa4O10hGx7N0NIffCztsXooHbF3NmVYhxGKPI+j9LIE9wD8ZfkqoJ/LW9lvbUb5P7RA8HFlf7
TlhmPrW69ZkyDJogwwKzyq54MdPKETfXYTW0gr0H8+pmvXNCAaKvznxy4YodEAWIEWCSQRhk5rZ1
uUU1/HVH8h63VQncLRXFSynm5Yo1U9swOmZB0dzyELJBWYPra0i0rOMq3bb4Ci5/llj2tzoR2MKZ
vKLq7oDOkGtWDNZeDK52yZL8iqw6Pzk8xw3RLsbVZlAbZ3BM2f/in4UV/4T+zjcdFjRlo9BaAQ+i
6wMwbBXznhQ10AEmOAdhGurkWjqHX8dmEru2TGki8iIEHZ/ghLQG+uuhtjgAiehj5uqekY1OfKAV
UzqW63vbGz/BHfTPSwMCWF89iVGa7LXJIRNXJJB60rG6rd4PlnpPRVVkZ9WjAkq8RNu7eqlgOaGN
ykeNFQI18WOapviBeOzTG8jAElW05ttlgWFOwy8Zz4+ExphjuJF4ZYAd8UXY6fIRF+OWf+9711eu
r2niDhrt639Opl2HWKTrVDvmOhjYketDdbdOYyENJMh3/ih8JkE/NvNr3ML97B2dFCjSw+4j4kgx
6u9t6Zg0kzHZWtXQQjlhrDmd7Aka+oxHf2zvHs/+KhdYIYVJMKneFOdlrD3IcbBUzZjLqqrsFy+K
sbs7+OiWMjwQzcaixsWzvtU8aZxadig5v5Wv68y6qmiFDSLM3CVT+Fpbc3XuDTEe+SZzqs4MY61E
nIBq3pvEHoLGQM8wRemxs7t2W7hatQvLt9RczVwJuxqCGoxn3bOPRd1sYicvr4mO5xpi+xxM3XCP
vF4E8WLPu9pJ1a0N4eFZBSixGg62t5S3xZt3qSF/D0RNsmObLOJNd6D745079j9RXeRIOYbwUEKv
33SoAW+mO/NsTSvZZ1Rs+MrZEGfMGcZl7s68rZjFwGo7dPA+VizGtP9HFbTtVzlzszF5k76uSkLf
5mbNVghs5pZ4XyuLuCVWcIlKn2qtiW6D6pgH4ae13QOgI5pKMKuhPDnz8KVh/M91zb1Z0ivvvaUH
pjNLnwEWyXcoP2OXtK5uE3qFe68qsNJYJ2ji02+v4hWtUX0EfStuBTMguKI0QzCjFx8wdLpVyjvn
BVxBI8wnamIgAvFmZN15i5oSFCw4CZ/lAcGAXQaPTrqAkBLng5uPCKmWSwkZ2J4oWIbHqfbXVpDr
0sGzt06SnuXsQAerYHkP4l5wiDuuF+3j2er8WkyHekSnINdJ4rBC5DpG3WyifPKlBsLPwe62Fjqu
Mv1YsnvJ4BtGMouFVGmnVi/0bR57x4Hr5gda4y4f2S0OFpgGfd4NAkT+ZJkPS82w5QJ94d+5sasc
KQlqCT2n0S1hBctQc/yxpsRqbDDtPRleOwOt4IY6EkZMGj3GnHcnnKrsdc6M9slc2OvIkNkJqyQC
CGb3RkiDTphdk2P3ZIysIRX5SwS6vxC6ybuFMx1RA4Y5e3avqjezSzWGeTAUyghUzDp/qcQ+Zxx5
5FD8E1bRJ2ppegYurW0qcNpVBtrlsmFJ59T2t+FC8RiF5SfpRBlrz21QJsVqRpcUY0Nx8ryah05/
mInkrztaKHfC+Ig44o2p0kJoPOuACdioJaFaWaJY+1MHFtv6o8wFNKWiGc4wG0guRO2MGXgQOzZ8
V7OwjJ2s43+IADUGP3FxkF4XTHruUolOv7J+Pgu3mgGczUagecb8UOW4s2kHwnHqr2NP7MHIJax6
Xj23XadkyVLv4Pr8lkOKP9CZMIe3jUPZidgoiksMfPDENpOu9knldU8Q5YD1UOweOh6ix8G7aoat
h4YNpo7M7mRWyB+cYjq1pPMJeY4o7oIYFPfGDBP3UOJYL2ZU22FrkgCYDwZJC/wo8AfvcMd91RJP
KoA2qF5W05/UOnZglgFHiBLDytZcPvRHs9fJB1fI/+VuekzgSSJwxqG6tXp2Ps3UgczLNJywpaHd
Q0mb7fZkE7AXRbKC3KaHZjRVAF/N4meQ1auV5/anKjjT7ebJ6WCtA0DRmQkadYADsg/0VdDOuCq9
0FhRgznLGg4MfKocB3Yp06+qqwKzLYsdGugHKRUaOiFA4o5OCBLx5OPYwsGO0vxi25Oz+wOAIPpJ
ZHquW2s+kzKy6xnYvnodfta5sOpzw1v5YnwlQPQPZam/ERw0v5uFsedWGp/F0n3pjcwuXh1Pm146
u7QEGKUWmKqxGWVIkKsv+IL+4jjmw1h/sLRpfNsgcmMWaqaygDLdzAQYpi2zMBTQe62H/pUv+6Kq
cwbS+lfDAGlb5B0sIpVxwP7PRyY2HGmW9GGKvufW+hSJWz3FZa4/gULqtia5ohFPYDMVDtj1sgHY
LmG9UIBFvqo1Y0uV4F5Kdgl+acAVat2ByODQeLEH1qgD33RiZCXmV5P16f9/1bM/3eWe9tuSYK36
/gB+A5ZhCJwHa7URhBmo6xaP5NJTKcMv8EmS/m2bzQ6fabxO2bZdLrMdvU/y7s5hFQx4NIioisih
Kmz72evyS5o3pIO4yz9TOtAy8FekORYOvWZrbGnJW9/U8U5XBqpjN3AdpqShsM0/GO39Xmuf8Wk7
CAm9e8x3aq+6D2/qxTZRMy1KRD8JpKW/9GgHaN0UAoI02dWg++8aFwDKWmDt+op/PINpNz/JtTtm
gO+xL1fwu43YeS2IFULI450dWg6YwagXlCwwnk6atbOaArkFOctyYPDGHJ6Dn5CnElNF1hFsZyOH
GA19X5YrhiqbmldCpICU195Bl7wlegfiFTnWRYp+Ols6GbytAn5ZuzNh7GLL1rLfZf2Ea7vVcOH0
BK2T+WCTyEyPU8xHY4h/zaWTH5q00q9eZLwjcc93lVQvmjZC9ZDrO4lSytfLPL1Z4iM3hHhpVpNB
COk7ib9LM+Uv6rw9TKP8l+WVSdkGJJ20gVSOYOPL8X12uuw0JPzWY17WxybPTL+T7VHdM7WMT/ag
NzxHIl/ipDgm2VlmLfeYVUmce8TOs9TUjnBlyKZ1yj8OGh/eaWoxPkx7a+tdydtnkkw7WNfhj0dj
zTKKGIqlCMyKwUzn8sft57nfegzCkIgV7G3g6kD7IcsZHS4HgKpODjs/G7T+UJ4KN8L37YTbCpQn
LQNqfeNkp/20zwCrdXVxYzCLqbm5q6SfYcbB5BaT2iZz8QTSIPSBPJSBq7A7inhi1GASDdCrwdos
ZdHfkjp9RHMW7aS+Igs9Hp2ooPZXZNPIiEREBhg7dtPfXFenvGAJHnsawPie/z+2jP2Uxz92xd1k
U/DHrd7cTEv+w/yU3vU3h2Me2xWXbBEzPunYr29sAzmkKg+z2kdDYtLkMy2anHa8LC7DjmTqyFk6
hEniXqymvhaWjpUqOrkmX2TyJ6K0ac4wlbfTgj5x0SftwglNN1Kk3S+w3forH9G+wFuwieJouQyg
Va0C2Zdj5N84Pdwz428CGzTjLHTO6AazBku18Wdqw+HYJUtzUxrAlqGZrnrcwjok+wgHRA8s0qbC
z9irE9gLd1ibTO2QQRdD8ebtQNpiTcmCHs00pBqQilDnt8WK1Cfe+rlaShu7tfMoOktdavZ+ouTA
aQyr4sIYeCpG6nsGwQx1CC8mzMNh57C3z4bBvPTxW88ydYhYOqqJ/YwT43GpMvlMojp9nzu+Zy1z
JpYz7XNVrvxFONwbeBxXt8t+JQuwKuG6QTXDDe87Ptm2V0EJ2l0XH2lMfE2iNVT8iOdyb3zOO9SG
qpTkEZiEH0yxJBUrNWHHFB2PbZ1Dd+3dNcomyAatClAgDh/YS75J6iAWC91x4PKASAlaQIvzG6Kd
a6YM64g37fPaYkALQ4rgXfcQKf0RwvI8mSpfeVhmA0K/femVgrqa820zSSyqcDd5NihsFbKDGbzh
PQqHT5tCdkvzu8bppAid01QD4eHthvlmoEKlKqxRqWjLnb0dIzr5M7YdaChjrLeFA1Q7rJ385g7O
e6nSD20c5dO6RKu4HrZh5QW2ZZaocknXTRb3jJjrQ5lvUR15B5XWdLUTwi3l7LOcNLM0l+tMLmKc
UwdjZbETs0f6VqtB4eihT8w0k0iHPgnG2mqOc0dxHWkzDP+5ZPEZEXPHFItBKjqr/3/wRbWvJPb8
M6cu32X22JwaeSQGrW3SWweMsZTKvlESGeh8rHfZll1QZPaNLHPY1VF9RzBmnlCTdEey6jY663+I
2t0blDMyMbrmhB34VsVkEeiDCJwivmYKWQw9YVXYHGrtL68gYbqt4/0i0Pl45I05adXtPeWVPjUs
JweXEDwvSEIn3GI/SZ27x9acvJso27+92zzsWgwM1NjiRirluFNIw1qhA/LKoPhbxUR3/mTP0+zP
9ZziD6REyOr0PrVq54TsmFMDL68HhWoNfm2ZZy5UsFF+VfnwMYSskaYkZpgWJ2f0hSCpKDva8snx
tGMqm5aDSXwtnjUE2L+udQeNgzUaZwmYkSt8SJlABRkWj51oTdGmcTLshih6saO+3jVqAaSVj/tm
mqAWDSI8Ed9FfuSnkQnr7prlc0lCasjmOFL938k0IJ91SM6zcDM3BCynOjB1g6eCKvVr5pLFzxj+
s9vmAIPRvNNt7CwvzQPlgY+i49jLInnoGBCvRNOxf5arDERpHGE9pe/caiQDFT4tfnuQBP8BY/AO
GlQKPy14VyV3OoRTHSxEPG6MXJjn+EVrp48pUbuw0LTtMQvz+MC3ISF1krJD5e78aGd56tuRXDCZ
twEbpWLjzIlGn1vDre1Kps4Sv6ORly+THQkKF9bslf7EXDjZt51Tbegh0MssJB7V8aEwGf8veTJu
sUGQC5EKEHz0Y2ziyDzQNIyXEscRbA4iPsEL4umOTkDMSFzqGBdEnCsNMZMX4OShn6VuyHk4Vptm
dphhoqb2IiwVYBXXyU15YgP3vGACE73FpQAkZxt1Mcc5goKgz5BPMKd8Q7NytxU6/6Indzwx81+C
gtIfDItQNpIDBMzbjOA30pO2es40044dXBfanDMlaM+pPugBF8gZq553FAoqShxqz9ZKZKY9b4PR
Bg/em8k9tljMEAnSBk0cZntRIYPR1/ViVKoPwyCr05IsA7r1v67Lj67H38os4pemPNx2wlw4qaJv
byEQoTF0drDhEKLyKf8CTKv9Fpj0WZLvpdc0IEmqjX5YePrFRc/lL0Zv8PETYDASDuk32ORvuTWz
5ifUmj0SyVlMkIrJuLeCNZbn1OxegX2xHByMXVZi2GDqEkvtq0WYxd6s4xyN408Zpg9wTi+DhopU
hF+646RMRwdjO9ax+VqR8ktlNO6WtcfPk0Qjf8L7A1LN2Hf4H7cClp0wL3x01SOhKkefpoxrmtA/
ozaB09ucoqw0X+RS6Af4S4ybkh4Y0pp5JlsG6PPy6Zgj1RITKtVyDBbUTy1zFx9J65YSF3TS0OwJ
cPwA8uv67Ltmf6keYjoPCOaZU3ZToIT45YDm3liErwZaMRIrY5fMesfsu3MIg2u84o9GlYzFmLil
BBBnKsSKOat9ybdpi4XlkWBo3Xtp+znNFDlRFzVvjsdH30F25Z4x0OADyIynih7PIKCTKBEN3SGG
vTqFwLvI6CETXKCGne/b1goMvtp+LvMqmBgzToZb+aFQTwl8Kzqe4itlmbeZlcuo27LUIRLFWyPH
9rp4LAowE5wQzSOI7I6LVmFS1tWz4/6uWjg3VsJGFGzgPCOsJrj0wGKC24LBAV07104np6MaCcnR
cQJgJAz3dY32oEdOddA8whC9EmjhlIifRZSRP4QMVQT17a6sHQPXNTJEA386hKNlhyn8swAmC8tg
78yg6BWjdZU5LVx16AhTeqOPfhg+iR4veA7MXdvHZAQQO73V1iReZX0uzsQjQmC+mazXqUuIy5jt
i+AkwaDBhn8pjqJWCLwnvT/UODtA0XsZUSiwlAkXeSiQxF6iU/g0qNVbIn5rxOL7fsjfCQ56oxyN
Dh4qHz+drZ8I5jrzFELh9GW7mHO0VwvQJagU3wuLcID8C1udKt0TR3adRWFfzaWyd9jfCkIYmjcm
1NqmH6ran9zUPEhXvUyAVLdJCOuY0ijGTL6oWxw3Z1M3n2ybqKteGx/LUn6VRLmRiso4JidTp4vI
38pKIPWhRPvIAHXfnY3WfolxLp0w+xDdWWJSQI2JdzruyJlf4yBKW6WBQYIevs7oEhektziYd5gT
lSfmf08GZbJBPOu27lmVZxzo3NFoOReFepja69QynLwgVjr2Zg8nNh61M7ZA5du22RKHE9pnRiTO
ORPjp2Vp9taz0wCrq32yS/v30pGMIQv3bUG78lrBcYqiJaIm78+OJ0lMXqyPcGo2DP7t2yIXakzD
u/f2v6Kn+ZmJOyZk5ZzLmfSdwbyviTrOiyJzi7leM+7rxng1GKPuVibqWLDydBvzaQIc4qMhKn0v
0XJ/NAuCWYziycLif6kK+OdwvbZtMyPYgXPwsONdoUsG+7G5tdC3+JXC0GGUJ8o+Cpxl2eam5e2S
Hut/mGfi1nR5IAWzpjqzzUv9aRsIBZKMZDPsV3/GVBc7pwekiZI63lma9ps0twU4ODMC2FxL0Dk5
RDHmHoA8CUOprL1uj8i95nfDHTmNGZEQ7NEccJb1T7ikkYEzArAheEEb5vLQBpv7myg5PiFMQo3r
XFo6eV+P8VInRfJqDnG/yYiXmxs4x7Ub/c27Y6v+CJ0NiKuK74IMgrknhErMVD1W6H6msf3LMGys
Um6sw/5+n7SU6d5Mi5JawO282N10een5lWSbMZasIrp2D3wg8nNkHxdgKoEiunUb1xyXfS0ntNls
Rpz44QlmHrGhfguLfzAEO7Zl/HkL+/H3NAN48hwZ6F30x0lsIq8RvG6WDmZ7SbzqZrnJSbqE1GjX
PKI+RGdN9BLzCi+0T9kqkSD22tEBipH1QhSj92C3hJW9J3FMEPqlZgDfdlOfssLrDq4U356aAmni
3qE2yjXzdZxHehOGYGBLFwql6dXUCb0DEurxervn3iqeURF+AN8kxsHRDRCUU7f9nieCwBLde0Xs
j867gQVIhxM8urqazix6N8gAEOBUZr0vCTGt64tdQ4cY4m7cZc1jYPO5igEfqCfv+oTbUPTdD7jM
ALCOm5dkCeY0JMgOxp9weBdC6BB+z2Xdf2nkGhCAlZzGCZ+QjcF0Y9fyx1DhYajKD4eZhb0mlJHC
SXGj9MLyZywp7MudfymZz/3C5WWwm1fziYVXFeA3IjOXqGUtYs3LFnFP4EtAoXOpeOd3WN/e5Tzv
JrJwi5oxHh8u6haTRIEJz8OI1qYtvVNkGsG0eCGpblWwIFwIVMKnGvFndtayufiNM+FR2erNUc3f
NgZPPxG11JHHMCHYrMK9NSV79m3i0IBunS3WCdVTKoe/onf6IGcXJaIvpLH3ep5RcNWAbYe8q1Hg
Ir8hMvY95hQwPcU+x2g/5MCEI2Pp4rjkiCF8YG2DTRGvDUlYgty0CEkIXyyXeHfKkWCZ5IvdliTi
sHnZkhza7VdCMYXSSct/d2bT8W3TftPdMignfHyTo4ZHeMCQa92gmBDLpfecsrndtmH3kK72sj6R
JSbib4Fx0v30edPtaNQZX8xocp3Kp60W50xRPtptYuxTEhMnFmsQ7Cm6ipHnFBZPck19xBsSHdKF
xRsgtLsBm+pa2s+sJKfgl7MMSNvr8txFsAGq4Q8DdmYOs10e8hkmYxPu8BzcRrcSrA2Tc0g2W2en
Imjw/nCVYerwhgGNL6h/Y8425kL/wjbqx3TaY9cvyYaR9YWBNkoUyeqE3eHVWwq+5PZ1GKP3cqHg
9xhiTONHbi/uLgNqJ62YtJkBPYPBzqCe2Iab1s1lkxPZ3b5rtSNZXMnBVPEU1O2whu7FPzR+TETQ
0Gxcs5Ps29S3XuQvfWdYb+xTqk14NDXNfsU3+UjZTOwyr264bZJbbHbVr1mdSVZAqNdMZGoXDDjL
LpF3t0ZaFrM0Nu0m3Hie/deUDbUZOfAIukaLX0rYQiPm3hr44P3CSF7KUt5xgU9cCLyjtJi/K5OJ
VO9p5NaJFwyju3zlOfcc1VblWts4XjDbKSg7FCvzoXGQAJv9qM5WOZBVOcRXNIDFARHzLnem7pJI
jE/RSxEugHhYzO5irWIywws8DygOakRivT6Ufj5Pf2n/xoOnmMGmxXgEr+dSstB4kKjKGWaO76Ym
SB1pjPlQa3zlXb6RCXlg9zJPfhW9C2Jej0EULqgQo5hQ9DIvmeLmVxNkCUstwoUivaOvA5xeW557
183ppbP5z0V1+4UP9ihLCoDB7QOWYsTu6jBVkohjWOQM+5SDgGQiWRGpHqlcKIdqjJ0AjNyZjPbw
l2lq3qmkp9dzxHARognRSpLsREuuIu9bzcAZU2IMW9MU720YMvbXgCmymvwZbCc5NR35BAtWlQO1
EBzBEqzlvi3Gv0kdCuQL3jHOO8Q9ehfI1OJVbV5nDuXBsnvEwCjr0xSWup3b1DbSPTLvtXzTs6JT
OD9NrOQuRRL9chdiDJaxSh5YKumvyqPCovMYiZFDNkNGle5EY5BGO69P3SM6zC+Gcb6XWUwfUkBs
mdA3xAvzEWmooepIP2Ij48+tgSViNPHS6NwABf4+1NjPDHlQtqXdsosc7Y06dBPHDEe1iUABoWu/
HBuNtOuGZzUlV8isikQU51U4qBgcRrR8O9qzo0eY83Jzlf/4C+qTa7Ysf818C9VqdR4VzjXLPkQz
fWtEY3zFkSsZW0hWwYVhbJ0enLMG9naDKRDrbHsdDcZajiRzg+5/9dW0u3qGIJTiIw+ZQgQNO+PN
pNK32dV6VDXyBkvPuA16dJpN5O9aZb2Urf4ee53Yw7esT3rP0StXnxadEQbV6ZebfdV8Ep91aNP8
yAYHN4GNRG1Zb3p2TyOHMK6Mrp/iMtkYuMTuZIUnYy0gUobefsydeOsmALOyDvouRv8kKKRxtLtC
bk2D6oUg031uG5diQeGgrUx63IFjoE21tnV7RoVWEpX7RFFUUS2dRMgTIzL7CE27e0bOgHfHTXib
ezdQNlMGx+43gGxM+kfMfQMTgZoInl06zYdooCcwPAyGov1tVtZNTxfmAxUdR7w0EdcUSY2jk+2U
q95RcKwf3twdbF1E+1rrQj8llOyCCvU5xxh2Bqd/sBY0mmbsPXWrlY/iRm7o/fRjbhm/rWoo/0/m
8vXVTmwlxrVk5achNieQk3DAJEdTClq9Su1rkorXsWf4lqTjo82N+kY0K8xiuU+oNf6E7Ao2jSer
gI+QyAr82BsxRfYhyxDniTiCbFH/5RrCjppJ1rIwyohyXBVawO5YgiBfd6tiWxUsDyYLBrHLByqw
RwAYo1Q2TBlIg1/3Qo3XGrX9lC3jubE/Z9dh0JTytYcCpSA4CBdWGPO6dZ+GYeHDMJ1/lutElBsV
KjNc5hDFzaBFA8vEklJjucGsEfTDbHZE0f7H0Xnstm5FUfSLCLCXqVhEUd2WLNsTwuWZvXd+fZYy
CJAgeYhskfeesvfavgR4zqkH4l77tfmDgfOpkDjMvGb9SsR0ecb6yrZlMEqXx+iDIYsQ6IIuOJWK
ZtXE2e6oJuPl1uTsEoz6FLbM/7SqdIfaUI/DZ2GpXcC8GQ90VDc8lKOxxVIW251KP5y0YbWbMU+5
OivxMjJowvkDWwYcV6iqpqvNamBU1sPC+pkkBTLKuNkTvgN7x5zYFC1ni8UK038hO1p9ZDFJoxEu
zI8xAaammttSzBbvOchpBYXO9AWVWOhELD+fqsPSjZAensAwB2nG/9qEM69mGY4E7N5OncZ+nFvs
UiPd8orZsPtKJAC6EcdgNjRcuBapROAN3F5ewUGnXWcjgaZl0npXqBuAtE11siQMtWA00IppZE0Q
hUxlzTMxFBQXs7B/Bi0IVhuSwq5NjsIwATkJe/BZKTfjxN5HjHT1QnC3Hzaf4NrVqyEsLzkSaAcN
+ohrh5RH7TUP40+xZ+jb6fVOjSYqtFoKTFH9aaT11yL7aZ0tKMXfKANMpojKujV7ItgQTRKusrwu
qvk833fLUrD9aJR9XqBNm5mgTemIOJwhgE+oOJ4ua1DcFdYvuIT0gBPKkeeMfdtqXIa60ZlXV2ZQ
5n//Kz/VWS6PTNR/eQIMW2ly8LtpTDBgiybRGoYvQ6/2wHGYe6Behs6fsCVQKwx0PHUqPS42fbrl
NDySGbotLXSK1B3zkfTMLfLXu1r1OmRHOiRdnH8Fa2IFJUgJAYzifW55l0aJN6jKUieK2ApnAbO4
GVUyDBazbneFvBqungvvpMiqAZUuBuqGm0hUtMSu5Ulj6d4IOLGE39AsBTw/ROLSqVYbzVoTZB/j
uJEQMqmZxMBTJ4aBoUk2EpeVj4g11eEX7o3uztDtViQu2hjPdiMoLwhzmamysXNylMgNlJW7LGl+
B5B5U7EUcruRqX2L1d/BmzJvppzaXo1RgzJsovW74e8TOelSnTQgYXroRny2/pf+wsTzNFotzEap
p2TZW5elN4R5yHPgaNkm+3S7SLGckCwQPRnH4FsiIFOV+UM1jaB2rWnwio4XqcWt0Jr5JRWSdG8m
32QbcBOhynSaqJSPKPjZ0JLMIzc/KbqZM8OPgYEnTbuBZGCQsnljyKQ98RBTayUD+pWR8VvStMQg
wwopiIURoBs+2mr1tGTS7EWCuw5kGjtbQ8hGrnaVJyLbMAjaYP8n2qtaYkdZiYuryJ2BrIbKbTbF
L7ZYhtM89UTFIC5+HanHtsLgUfdunSM7js183BpkFPVmgSu5vDN/UA9RTTbkJEBiziChYUWPPRan
dwzrylYXmsjV1ubG8aJuBhpQpzQ+TJmVakyz4EvqGb1UeELas1aEYNQyFRfxHq66mqUtWzPIDR4l
0lyfxJRkN/QOBEvW7hPyXKVEnN/mu9qsZrhqwuqELNoZAUMcVeMQ8Y6yl7AVbrA0Nd5UqXsSaVwW
oqHfAQoZFsul6Ms3jFUXBzkNYm0lfCvZIvskWtnJiLQ7EQ1SjIWMxI6sJrOWPgAjfooNeovvnbEH
m3oGSFABspxoXkHALBRScFlYLZ+5k1GL4yAiAHmeUky6i+UvRHEcVy3/JMuu2AKUnAKZBdIi1vMB
VN8PeW0IHy91uBhH0TAQY8qmr4aR4cCAZx2xChdCWNbdXNUfrIwWxrt/c4waudByJCD4xme6E3vs
qu0CX3EnIQWDorEXh6vUAMCxcBaQ7pW0tkGslFPFmKSTsUPojGJwzQpv1ZkBA4pXhqbZdeHK0F1K
ejsmeM6ljNd4oGbQQIOW7mkSGInXdOhvUCqlPUrXQpRjBmistdkxEfFRov5vssgM2koZz80kb3m0
wbwJfL85pdBlaKfdEs7afgEXQgTdW2ZK+p6CwonzUveLfiFc0+zAew6IMNM4mg8lYBQ2dhVX/HiF
GiEEZacIAVwbFsxVWDnKgPivXVNCBImq34SA4mT0uzuY/4iSBc3y5hEmTsxIdM8k9LLgYvHnJSY/
VV47v6tNRhaxNfvdwgTt2Z65I6sjG2RogSxPQVBdDX+U4OseO6q4x2XyDZ8z89oVKdEmx8Rnmwyi
yP9pyazRazbYJBySfKJ/6n1twPm0fkCOazRmWm0v/WpuFZ38SjpXYhF64jLFFI+hpIbauUuMABj0
kO1GTNV9TtcNlbXZjhI+C5FpsFsXg45GWJ3PmDDxz8Zh9NMYExsV9m1mfpuLQnlJ1NZP5SR6LERu
H7IKz9T//xi2krm1rLpi48C/1Wg1qaiyfNdz7CCzFqpjXI+w5lN13BNGGMQo44IhNo+CEKN4qOgL
CqCKQRUqzoip+LiWwpcQw0+Gm+X12k6RwtWrw+p9RjhGHlP3lQiA/RgMcvmO+rKcCUY/9QxQArml
bZHXofcISWz6XrwbbDrtYlWCsOMgRSiHr5+MRbXa55HWOb2EImtZltGuKaAwvhHJmRuJ5RYqAjTC
AxcUhLozEsV1LcHbnsWBiPlZEvZzk98yMPp+r+KAGgzO6nmgXcuEIyYv0sCW/Trm/ZtpsMxn1aaz
AqkmhEeFFRbHxhrlZ7v0f/SRHHT02MtMoJeBg9Wsn34zrYxOpEUjFPjsm7Y7i5UQoizU71nzSMwP
wji8wrxFzCVWZiNGSYVQYcCjUVT1a9QWh9Ewj12b+KqUeHX1MZMbDBYWuU6xpx7ZRkhyG/M2hYR3
pXCVWYLYDU6qjnrQ4NtMMnAyFzZn22Ke7KKAboU4YuqsDcaoe40IYJ1NRyfTqZSDnrNXlKybxIqv
G6AGzM1uJmw2U7DyzC3ub3YE80Pqls3Q9bZpRm9hv9dGJFPRTlgNlNpJIBGz2k9Oz8LVaLBFFmws
ZkCL3YijAKkAA6hDiYetWiOn4CeSU902m4fFBKwBwIHQPGgQcc+zw3RJSdE71acp+TZ71W3IMW1g
i4asPwWQVtLyIZiMmSJy9qi+ZwiaGoBk5sf+JK4MCtuPWONNXAj6q4pbocssiNlLDLRQiOdEOCoD
vIuy7Q61Ze1pPbBlfAmN/sJ372i94Y7qQ5zXQGx6O5+eIQPLhYU9ELv+LgmontWIn/ksvEWp/DpE
d00rt3CxXDK2QuG7hrrnYz0ok4e8vEfgfYwIrG9DGyHQLzTs+umpFBLlG9aEVe2G/V+BVROVMxgE
e2knVFWzk2U16uAKsea3Yb7mDbAGjDmh043wuyzhbkiot7IjoANCFNw8/TTZbagZCbw92obVtGnv
IzRVaI/h8G6EqvZWxiG5SXtBPtXc2P1Y03LP+7RtHZA0NhuIB+DAzYh8WxDbba+gJCgvbHNwbJ+Q
13oZ3ngqoFn8wOdmq085GJWeZb3W2CfqYi8xSoMvwT6J0Tt8bLajEIzdRjlg+ho0RN8qYYcFC9me
HLFzAQF1Jhdx8lAh2oKGyH2WbJFf46p7QlHvUkMLZmZhRkipjDGVAdgRgeV2BciwIkFfCUtLu5+Q
UYvFNTyWr7nK14MssEDtp4ZbI2s/UXC4uMq8eA7vtTxuR1BePaF+5IfKqu4BLVulL5XVc808NFv/
JZW+J/BuE2lHNvrCQrA9az95xFzaxrz3fJZleh3YAJlRQf32HNnZmQmCOZSJogwPMSy0VIH6wQw5
01WvjoM62eMy83WF+mt+R3XuR1T/wDOodZQdGWzbUf+OmtdM+uq1ddsXL6QVbTLrJvf/Oi35VXhm
y/RHw8gk1gGwN40WTe+/anEvTDl6otYf+FXprzS/DigMOz/OKEoqADMQu0C/Rxs2jOwWdi0PnBie
ygYswiHhWcp0g+V9up0wtkWpK+Axla3r0A0feUlnxJCAdbYPi3inJG99/oPimyCYjchCOKnPYnGs
+5GTD0OEzFY/ORF7DyiEF1377MpbgWZF0HpIXee8fQMfRgraeBK1QESiGpYXs6q3Ur6wajk2QsAL
YmfZAQuEPcqzXdzUmt360rownYmCkwgN2pn5uYx8soEddc5Q7L8/1+BRdhDYUKLeFLVjF27ZJCN5
DbI5CwyU8IXFfdcxBuOzxZilGyyWCfme6Rcy1CTpjxMShGLyRlbasG5tSSAZLt+WZbeRB8SzzPqa
B9xvOwfqjZ0XX6XE9+GbyD5TjkUBo/EgY1vv/LS13Gb5ea4De7L7+uGtx4FkTYsjMRc1Bgffoy+g
EUa86WDo9FhuOn28+lr6wIvckDGkMDOfh2Y7yU+KLZ1UCdaj/ZewjbAYykbWaSCq3KyAEJJiKGp7
Im43NUy9OSOgSD1OrbFR6Jw7dhZMHhgZYwbV3XzCzInwOTsBLwmM4dyGvHR5TBj9jkikHjetvJzh
8uBVGDYSFeSYui00JK0NiDXamXJiV71sV1biDQUb4Yh2vPMGIJq4KjngvW5UGVuAvcjc8h8VkK2z
DRDjZ2AeIQMT33fn5aKxp8aBvPVU2EDdCiFKABxBsthM/UsZV9cE7B83tT0lKAkU5FfZeZg5ScIu
oMy1LRwxEZlOz1CcmMXqkse767ykV9zMW5HmBgkCQv0W4tm5RtiKmMTR0CtFFpM6jNCh/rHMio35
dROxrYeUtKnia9HSz44hyck4LJFmy9RXGCbYN/TkMf6T5tsTPZGiy2a5xgbEK4HpdS3VHwE9QzCz
ZKqRlObSD9hptywfjZR6ZZ1v1A7XCCGnbcMOFN96Gs60E1egPsQsQDTl3CrjKwwDmhLSGEIv70Ib
EYgjlk8NDPOLhZl9tYGLsulUCW6KABbr9+lNwBh+rJRuZ6J27jNpZyIfmaSHiEtmlfdj9CoYqS20
NU58/WiZr0VC7h3v+cvTHK4vl5Z4S0sR7pAk2EpxiZgbJGETVy1hl4oYxIXmpmp8bJ9brafMaph8
sMrw4U4T0L0qQQVSFD4Qkg0j+m0LsCvL1IIgXxJMh4Ae2U7lY4HtgJaYr/isXLTqKD5X9ymYBo9N
Bi24dh05xmde6qULWNoOBWjoNXcEuUKlMlK30qDJ6M1Sklyb+CEK74i1DKzQQ7ltll1esh8DHMv+
nwnYLepPQ/MTdj/K9Eha5nd3YxZfEat5ccTuhbadgG0SKTDDx8u3upATFvut9aeNiMl5TauxxUo1
3Vr9exKROFbMPsSXnJ9R5U2NO+bpe3mtXiXtUk7B1DFx1op9p5zRzD1pVG4RXohTvZolmP5wn5iJ
C/HLKeP6kIWAwNGFlIlfa+J7ov8mumr3dmheze6kI0gqDQv12gzrc7JNuQlSibeGFUtGblwZU+wP
ja/0DKgzIushxFV3ud+jqvQjM0dUz8gMxqb5o5ZHiUAOA/qKnueeNBCCTAEEwX0DyqBVT12NBTVJ
IcL2bsTrlhnhRea4jwvjBDHsI5ahc2QW9pXvIWcO/aSaLohujgUDZ6zoghl7WbZcO1UOBAY42hy0
oOmL1K4VtFXhqVNhoVd/wqrY7Jb2efsud/9U0D4R880xJmJae8/l0puV6Xop8FMBhTXkjEH40++L
Q7g6aSnyckyiC9d490LWgiOB+Fa0yDVMBiJIADjVzSneLoQ8yhntz3vTUjchP2DA1p87lbnGjGBu
fkQZ5xR6sOd2EnrIkWbTlUwO4aIr3CbFjNh6Vd9K3GPVrkpVl+fphywRNNDKjv7HE5c/WvF9OVRX
uUnoQazeK6enqcTiDVH3GS+nFpIVc0+YPDWpErTr+6TfcvV3ChEpCsB24N6Be6tgqBrrtSzN62SV
G2K33SgUftWo2Rcru1Xhjkb9NjEKYbHyS+4yCQIFsx9EwBMDNcAJdx1jo4UdWGUbgQWLPoc7cjkS
2tYz6FQ9PZEOTSwcIULl5ryPDfVzpRujYoJPxLmui4eqknEaThuoMNTDlPjUXZj+srg9mykR30v2
jpqK6hRip0rNrxo39WVBsrgs1Dug/ZCPCOkbb4Ujm82hQg+l6O11jSOGnzmybiYJIYnVBv13072S
XMtYqHoFhYssVEFdgFhPFmxhig+mugaN3m5xZGraodXiXTUvO2w/PWmwhJnz7h9oVLZLJfkCxEKC
a+Pcy/0GuupSawc4pm5UUBCGZvSdpOLZYFLAimoHfHTbqu+9dbLijiASQo/p9itKDKsWuANZ4Yym
5uV9tR34L4mps3pEfFbj9ywom86CPv/cTncA7oSf9SmUIs8Pd/uTtlyHTq7EW23xV61za5mp8LOw
EDr27dWbblZ2WjEDkrwQHQYPi1L4+ahA4vwWcEHXqnzLy/IV1Kkr0vwVZJUWPO4iVCN9BF0mB7O6
EysLvSefJc0If158kyxpQxhcC8SVYtzScbyFQIGe/aYI/bWzK5EAwAbKiYpojWnyEwQ67FQ5PjPI
pwicnKk8j4biaeq66RFW9/l7+vyo/QWcGWvlGHpfA+ytjmxtuCsi9orWoMvVz+vw8lSESOOXbih7
7blbjD4Xhe5zmJ3auGorXu0Frxo65/eySDnLSaxngpfoiEBol7pjjdU2TPVASShI193an3Iwj5l+
GRdItaz2LeFRw8rAXuNx/KzV3hKI8DHbR8ciiljysAPWhNWgrIsdI3eyyjVfhh6ccg4vwnEVxtdp
Ll+SLKTPAIW+EgkNLjduOr8yJm8gdMVkip2Eny02EgKlN7KMet7guwa+8dtCAYaQ40xgvbsmCeYO
dNS0XZPWk7D/mMkHwMpDxHyvW3cDGZeGeum6l7a9PvEvEIYF9WIop5UGCdVCDoV9pkyOdTedIcdF
OIFY9DeicNYrGOumW4Z0wACZsiewVWYRhQpbTNc3S0V/MyDJysEai6h0RbUCSYSALjWIkygMd6aa
oIwrqaTrsLdJs4Oig9mXn02WdsUibWLegZqzgWGQJ8uRM6VvlaRtIwUxfnwn34UwaAgjVzp1u92m
+mOUtmZUHo0eKCuuffOQUapY9RUL6zR8cY+mT28Bjke8nRE61IZTjt9nj1onGv61tUahlCL/0jF4
/orCjLELBCi9usQgepiJzvDK9qdA7zw+Qzuz2u3qK/Lbnak8d6io2iaQCATOMyOCmoAwa0oDOkbX
YiA7VOekr4G1oYBfHG0mYEYr7ahtL5Los66ESh9ga9kTy4JRu/AocYDS2Wxh3in40StLClozD0Lp
Tg8PydP3Kk4nJAZAI8yAyish43BltQgQwOnUD53hsCicJBwLc1RREloXNrushKUKadZeEQg4NmSK
POrU9SWSAgXilMgmJ2GwwpjQ6+MLizd103ZuB9ZYjgVigHjlCorcpvTa0J+gAUeAK5f+hTZBbnTA
XrtF1jeJSIhEnd3k6AIkImvZtpxImHBD/RPvBjJBSBd5/RhmFCAvQxXtdTZQrHqIYdx3JtZDXPV5
5jUJXohHqPQ064atEgdUPAsZFZBv5LXIX4u++AIR+zmre52OLi9DX8b5Y5BmOUWQvRl91pXxtdLq
jWXpW+xhjQqKGHOWKqhwTtXM0mDv9PrFgqrG8xZbMcYaXpSl5O4+GeJfLUS+UAAK3aGBKQvJ6yzK
JM5cU3+JuteswIldM1w2PHaQafFPF4Ch/GTxZ2XtprY6A1NxQgb+Lbkl4sSUZziPEoe+W5tfkSTu
gAttCqCeeYfXwqkiJxMGW2qf6zbTZjgFcmmXtYe+943kIFFOjmAFq2pG8QoMjn0mlJVY92OWBKym
PG0kDq2TQMyP22YwwbhaX3my3FbyQwc8d3UWDsesHA+qQA2ma+2hAuJpT+oIRGkQX5X2VxvH1IMM
EIQy3ChlmhvXEqXRG2vIG9akdSdQCySfQ97InmMWLUiAShCYYN0zTR3Az7IuhqbHcCbMop1WT/7Y
8wXri6LSyMRgFTv8EoOSik79tGQVRpwd4Fkx3T+NVodOMVayLZmer1ndJLsGS3SCAMNd0oK4lsxU
/S6WX+e2m87oLglZ1xFMrgwclVSNOFHRcCLkmdBxbKyyEt2uKH7hKoyc5cVX0lRMhhRGLAobtJTt
bYhc4Rw16clU0lM0zupWGpjQFaPJPFJBozM5NQxQf0CwultZN6mFYjqWtTxyfsAjY7u3zqJqLFqn
yIQkyFjEsMR/9oI4qgmQ+iE1daskuK7VaImPELDeygnzYm82w15IGRrDdt2peucZK22fkSfmPWVK
uR3UFBRQ1Tm6Ts9g9YqLrfw8J/rsg5PBsz6OpZ/w5GgkO7m99WDf8DKWQH1ESbwzzn8jcAIpFGkQ
kLWGCpFoX9wknXacr7taTcwMM9q30ui/62Zi+hbWcPKNO13C4AKp9mpGoG6SjJJdd+G8NZDRqOK4
lftkOD/dDHUu4sKArA4XQX/hIH/J5hHYcwU8eBA5E4tJ/ZMQpZ+Axit6CBufsz8EFtEb63JikS+l
K+jYaf6H/nsI0C/Gdkmq7HaeMWhJuaRcGXF/h3F77XWj/slBOEPY2mmDVOzGnNpmTGP2SVrsLtzh
1W8FUNefLBrbYkkvJjCvSVIIPww/Wg1g0XZp+FTtxJSb/DHyFsLI10HGbzpnSeJ/kiGwmFqx08rx
WrsQKaxJ+CeFuB5KflJQucgB5CKwGL9WEBLVc6pBTV6Fku41heDTDilDWrm0dTIfna9YoXiZVNpz
YwTwSsLJqleXIkNzu4K1+KmyzvKlUfiH1Jv+lG3NxgjD93pKuZPgzgBc199FbeGCxMjF0XDVtYhD
R0kYxyAmm2RxsuuV7UaXdf/i2HoWPiPXyry4tSgLDise9j9L4mWmwHeojDxCAijJ9dVEy/Z8LprR
Uv1VBVBXEI+1bfXwPgmwuLQoD8xY3yeRAKqasYSkJW9owo1AxdM7JCyX1yb5MeR3aabkt0suIaE9
Sos+k3qdy5sFGdWInhMsNVDMNtupFSPo8FkRz4C5FE2/qdZUnBbJOOZ1F8hWxumHH7eqJeaGUMg3
Y4IqBxQiQt0+G7y0llb8+Nybc6xLjByycaOXGP9QIkx9/AUOnANrnqqD3L+PEMRDZfrOlcY3E26+
Ro642YU92tONkrW7laGi1RnesCpHoWm2CjARRcuDZVjRCENY05HAKmclbhiaXgtyuLHeBVVy71Mz
kOTBzRC9RmPutYYCv+K71RVIkxKiptSVkG3BDjBkgf/tPw3gbCvXgVliK6V1S08lfBk7rkAUckH7
2I5c6nVPZeCbRq+MbnBJL17NvdbkC/p7ru3qjnHEQ0AOCpeAGdbigli+aMlLlVjf9McFmBJSl/Fj
fc/qD+kPTFE/y+f0ggfLSid8NdsMnfZaY1/4Msyz1CJdtQISHlhKFJuoHB56nG0hSeHraRxjfETr
4ssdyOTwh2naLQsrv0mMfSsRHOIubUNyduslHbFsDZstmKBZhv9KV/ZJLG6tLvNGQgJ066L3/VaW
7836l8lfM3rPCSxVTRMZMj8OGVhLzWJjeD5JH0VN9XASLNNVpDcV08wM7v35ayqZs9TmWydSlA3H
dqthglS24vCVMXeBxsgYnH1rRixDNtqwQS4rQwYlprMAOZi2bszht2L+F5U/0BDI0bmdyPhc6S8S
Gr+kRXecEbqt3rIYEA5yqolfN7Y7HH7Wy8jYhjRDZ0QkPpTzBtpmoKQb2fw0im2Z7nTNzS07Ca9K
+zabB52HKn5it39Lc93VkMTIsqFZSQ850yqBxi0huJSqoYTeaCbzJZcO63AGyUJ8aWnXU2MvCpD6
4Sqr2mVS7qblJObt/6mv4cPKYBbDirml2HzqKcyBEPPwZcSnomUKig7EpMt8zArS0aLQNvRXszrJ
RYMoYg3UHupNVh5LcPeLBP+FJ2pWXge/ZMSYxQ1wKIR3CsLpUt41iDtozXLS0+WQHRyvgZgeabRp
eQDD814yREFDRt5QTCpfaNh1LOxWC/UNMjBVMXjakZ8LO2Ae56VafewxbJ4KJ1NpTSjxi59UfRAt
Qi8I5qyHf+LpJPNizOBlGrTOHrPPFJ1Srjxwy28VWowOkfKmFURWPwqUdSCjzBfHfluxvVgXfJ0a
Y1bKgILmRjrMpPlSZLuRehgWJhqm9LJmpmdNw7+aJr5EzJTjDAgGmL0j8yQonPbMrjlDIDnvu+ID
xsI6oUgyAyQXmOqeCj1k8DazKUwidlUhqIP+aQ0Mvz2VpPe4/gJW8xwdDS/ScK5Qe049cBLiXSYU
XmntmCzuivyI6snU8BfEvCORo1b+Gl7ihLSHlAe53YTdxK5oS+YKFF+GPKfKvCY6GRG4sIgU2PDb
SqItNbQxHyWBqcv6emI/8FI1D6N+kZFZAqG0BeWjBe/VKtifEJiZISLqnZB2B8D3G5AkKZs6QFUu
q2qIwb8pB+jcQZBOeKMQu4pfAhVePvRclJ8Ceqc+5+JEvjmPOPNZZlgo2SvppEtfTf5Z8IqI4RaZ
kS3LFdEnxN4B+SCBRZj47Mch/2gkzbOoX+YKpAhDoVRG1dUAncmpuMwfMcLrwkxCzGKX9S2BmS00
Yl4nDSMMtIg2fYZYSK+ZKfLlVHQh7b6Ju/O6qLQD1rFPjVNPv7SK0UEtXuH+edwzzJ1BGCX45WoR
fet9lMdfqWkuwILjLgsSY761ubRNYTvRXWzaPnwf09LWsvmk1/HvKMcPI32mzTDf4Zc4WZRUsYKe
aDGGvxkccVKQWASWJNwbMyDe0Gi4xYiC1+fOITvoGmKwFdfL2CnPSL5PyObX/knFpKKLT0Zkeobk
sjh/MQccdETAlp2MSAW3XbrRmc+PzXxYrJRaZyr/XxWNrYAfiWvQrKlN8RHk/X1A3Ajo5ZEhzJHk
r1Gqvke4yHmfn8qCDpE7tYiGJ2Oe/VISxMqnLD30OrroX1J/bTGfhd0vsbChEn+rnRh0coLl2PyY
hNmT1+dRmX2kM2E//GY4wD+6gWETNa3B0/y0+bIOGYHKh8SGikN2KXFxs79l6N/S0IykrRb41aMk
cYYIwY7FML2uLR5hfRdZ6nYA9mmJ9a5p2cioz0XJhyjlKIyXx5Rnt6GrXoTJ8EXeulL56qBRaPJA
x2Lu1/lLGkD1KFCjqmmXwN0uwRPo5krFshE31e906HQ4vXbuyqM9hAXC25o8SZPdcrJbY1DW9UuL
PU9uUfAP8bmwYv5Ev6tjUFHNXnh65/Deyul8Q5MXWPVgN4fbpNI70uSIo3DRpRW/nGLXosuvQDCI
DTsXLAzZaWG42Fe1dgsXdkTLN4WhRH/s9CCHTIbq8OVYgauEFltsWM321AojUUmkTIf9hmcI7lz8
JDPWKIf4S+U819HDS9z2Iu6WSP2HiqDESo8CT1rPsWUroRs1RyUNxO4jt8yrmGyt5QUJOPVsIu3X
VoenK/kpMP7qEKMliDlm1+rnwvvmLfGd3CEHJfF+0I2tUPz1peQ/X4oxecT1q4ZjpwRqFRUKx/0Z
oSp8C21xARtpUBSPRXFuG48FCDI2Q/KNDPKzg3lcb/A6wYkcuDtJ0utFrDYObF6sRAYXieJxNIJE
ZZ2Fm5XcAgUAzTV94/DGsS4AWccKozG7RAHJLWYb4pbKldhenawC8mU3+oFHoNU2wpv8azUecAOX
IAhxsGXqvOzVQgS6SQ4ITthIyzvkEO1fqsj3XNYAbTH0l+GOWBjhTbAkg8Reub6keunr3HZGCyiv
LVhSdsa1L1T7J2cTGJviTpb4ZjDduvjWxWZnxrVNesAurzBTDRNDUO76Id8VGXJKSK+aFDkSoxKL
xQ83CoOCqfaJ98v7xEnwo/v8PqQjrQKa0PmeoZ53UJPmrR2Gm+Ki/JVfC3r8c4UaE8CIECS7Zdfd
5juG0zVzTErh2mk+mApYyJlH+yN6r268bk/F8cXaNRfQuxssLQsmxRfkxHiy1fwWoVuYuMn5Hs85
nIGxQEI0LqS+5cxO8CyxTaSWXFiczdJ3EhJELhnjnzA6yufE8rZxVtsKEAoMN/UgcQvJWJ4JOrOt
fzQcFoR2JKZMPliOACH5LS5I6jDP0fiVwgP2OatdaXHV5qi/VhhhzC1fW58Fc83NumldAt4NnOWo
A9bjjBx4Adq+Kf+Wd6gE6JTxXVCGrtjhS9dSPoqnc8Vn7ot2ONrgxi1NE/Ebzy5F0IZageeejzau
BPPwAfkoeM6H1WtYEeYBGXV9zmdCdYjxzgtrR6he8dQgD8DDOUWHXHQtyacldacxUKO9YO6LeM/t
Vy87iuKoZ27sC/UelRA6GLLki6CCVscXCBmea/O98vojJgk53HTGLyZf4x95cChmKyhjk8/mhDEK
+z1IeM16klinR8fG+G5NJqfzXh/gETkNPJwdaldJOy3Kna1ylN/E7lWpPa25t9xdNKPRa/1Zqb5m
HgbtnFW7KDt3DR9hRrMOM2c4hx23x/GuRbwJDzH1Cs3vUQUAxqBqC/lB9deBv6vkF2E+FtDqdWTA
0k+Ye8Jf3XuyCIzP7aJN/MJJhECaMRsGPorBxEaxjoqNbUv2I6FUBAJkuneUBZ16pxnomUwbRwo/
FCedxoG11aAqb9kemMVRRY+PBxla02rjv1EZgyHVlLZhRiAiHaqX5R7u7UY+aGw5k7sUumnmo+lU
+22Te3K3g2ozNTcOCh7vEEMEzxlJQSwumJhF32CywxgFD489aSpeqdzMwe7TnSFtl9epsJd1Pz1k
RvIxypSTJriTSmLTiBDbsT4zzlq8BnjQlBuPSFnv+Xa7nj98DMdtW8GxZNnFSevr9XHldYnCo4aC
elu0Ox5iVGiMw6/5I0adkO7a9vkjKSQgPlai7kxb2zYap2r8pYn/cXQey5EbWxD9IkTAm21btPdm
uEHQwnsU3NfrQIvR01OMNCQbqLom8+TB7HdWvqtrV5a2NpGoyZZTXbHn0YLaZ5i0jdNcIiONZbjx
DckBbdxxJDcrBbKvr0v/e7TmSs5lUVxGa2EXuLMW5oDpZa0SDxRvsvwv0baaugWz40ExHU9ls9RB
lvzxo+Az5J4sl3Y8742FZh7htvDxNJv+iPa3QJEUrHWHygwcbLBmhpipp04998e5DNagWtB+scaV
srUyLovqh0m2BUGu2VQ+YMhlBAqDUyhiFbBsMXqjlDtQcrKQ9bD1Z3ONz4vNQf0i8COiDAWBglgv
Zxs5L9pbTTnj/FAO6jVrN1baC2C5TjmTqYZinFGz8oTx0D8l8LHbA/YtFt48Ad53+zGS/xFDwZqT
mCWyWYFKT4WUxuICgS6uONK9oSLA8mSusm0RqhOmpqxAvVW0Q4gZjIwIL2zYp/iGr0qtd/x7HmJL
CvpZZTJPWaC+MV/SX8iNMm5ARVDAL5sWIMs64UbMb7w1fOvk0rRr5voZ3NCET/BZaKvoY8L4vTVI
cs4WuZ5MldLM0dul/A30y2hGHCwfM+BBfrrk3FR4YdlYoVS4N525aRjhcdiR8mWUqJtufU9fKNN2
MxUCoK9eJkFJK10tAiHQD+FjgS2wtlpXrQ4loiPMRzIK5kemrlm5hWJrcwbzgiRwCojdJLlyUSmH
gVFaKB8bDhl9uOksM41lz0hex3TjRvm6qjk+FoAP4nO3+KfRFc5if+fzw3qn/YqDWPU2qb9IkBj2
ZzBnbFNKGRzAZWQrw9aq2jJPdMo58wHiSx11bZrwtaEcBLzde4JmeQ8HZLj9whqXZYpDjMHErNtP
nq1xqQDcJc4pl6GzcmKv8M4lwSWghQCIg8RmoaKYatfhv96ZD86hC6nwXKScHimd+gKlSiPPtQL3
58K3XJA8BfgRAizilSpm/p35WvmtEF334B2jgOMnC0KxtDlJF1q114JTzYPDYDu9Op/ZMBcFEhnc
cicypeLpPJibFSN+0u1c1GpS5AbI4p1jA3IZQ2AxBylW+p9EOZoEnanbQnb51vJgGevLHBYBu/zf
Tlnw9Q0w4FjVfPjIJG9SddTPBvYxcCgsKomZNLjbF9VnHLKa2NBCIWbFxaO/iZ6hXuLOBBfU6O8s
/5bLRVtdiZpp+S3VsvupybyhPlnyOvFa8LHVGx4eokiSz+A4Ij9jE0HWXz2dtnBN5I748UU8nqFF
DDpDKFIIZ2IvxTeTb1PMWaywjsurTextWWSY9BA8+p590p0tUHnmts0ytVwOaoPgAunFwL5PUd6u
Ijb4xazBLztjV9cfOQ16hi4CW/cVuCBLUKxdexXJQLM1IEtJ3muwXIR4+rCqtd+RtIIQS/ep/cOX
Bz3gO68WdrMenE/b2tSg2XUID5VblwQjdTct2wXNnjFWJDO5BKGEtMyNERRU1o3Jm/bguOhO3Mwp
vo/QzU/aMze+U+trqNwOR3BdMOLmPypAfyH/AOICEdXe5Ci6LLT3qwo2TuWa3ra01y0Lbmp1lBrj
ATsmS8+OayFN5jrycewbM5VxxpJ3iCsWe1kNjQE7E7rwcUYvkPOuoIAxpipRHXf4sTjS0KeWwFc4
IrG+Uh+r8/hNSS1OxdG6TBjIjfnWtg2xSlE3T0aEkTAarpLFA7+EBEYHRV1iAfA6+zb1B/q/RSKf
KFBFy/wHS/iMWXFW/FKUhNY31gpuHd58KV2QdRY7m7g4jTXoWxqGlWWSOQVWZdmxQ/Q+sd7OBZkc
J6Iu2J5zfcUM2skYX3FvU9EjbmycWxw9YEAFc/UNCc7smAruwHtU3HfKAbuCz8CkXVTJwsi2FeKF
rNvrZGkg5CBOrWsORXBS+qsUofstONeJEcE1alEjqfsITcp9RAY/wuz1rRWPGXVVTgsJhDnvd1h7
iLHlveC446Urjjx+Vkdn6YIOA1CDTgzu1dqvDoFMRuXEk+Chsx48Wdu8z1gFQJOaylceqyBbU9BS
AYRnk+n/W3dm7TbekxzJwcFfGbdQyvCSqxqrtEfXbcnSYCGzMTEL4ty2ltq0PmS+PNfw8PhQmMjb
5fTZwxQF6qPEy5yFQPjtiAV4AVKR/J/+yO1Qnsf0NnQwZ+WzVBCXgKwGDi3NLStmWZqFZDJVXr8J
HHnjF+FWjML1odP2BaHKNKdoA5HYohsplyZrVbORr1Oax2D8cml3UYdUgVAY8SYlnKrMIi78Htpo
sLqT1CHDSzY6YxemJJrizqeJNphOWsnwAG1lAqUx2JIYiZKBxzgMOWFP7i7PXC6Xs1GXkFXf64J4
DANHsJMtZIvQbgmNNh2CaM8wPhfleShPQy/oMw5Z/kUgDcc7OrvgUnGy59mHVo3LbPhMsG+j9cw+
ak7egfypiJQHSbFRvyCQUT6MugFnXazsnJ9zqyxl5AXdxmAoVoBKiEXER59QZ8Bew34UWxwrvCzl
ceT019t3YzWQifRNTXyUUbLL6pRDnwzYWRBuGBefWMBoZNKk4XqsjLOdQA3iQbB6Zs6JNesEAYbj
PmHiw4q3aplkSwDR/ZXQUcAt9PIUCnZZP/yQm5izfHyE6ndWkTrhE25dfuoQXOoinqdtx+wLGh91
HJ9dzezTP9fyS1OxYn09suSsG8AKWDB+1/qBib3XfrSFMWscRnvnHthUUr5l7YNsLPTu1zF4IvpY
EYh4TVAdQ5w03b59JXrJuNM3gIFMMeE67U5AhSoawscGshSMfDQ2oiRByrCJUNC7q1B6c83CrVJw
/Ni6Q72Pl74NxMrXaQzUiNNZsTPXd9i4SH2dsvvqMvLNeupAmzOxEUhZetzssrOQ4p5jBlsfoiuS
6tm1LMuSzV3FgJbd41+dsRtqWtW1Uk4lcwRzRe2Byi2W2E7B+dBKSAElK8py7isVZZxnMxZD/U4g
9yhFXFeeRDM+sBwlQHseG+vATOKtBBGV1X+x700ePX8f2uIZQnXxHcNDBWJcvAG/guHdSLjwEQJL
bOdNOGsl6m7TsdFXqdar/p/Bcx2QJEm/nq4dcjN2PZvPwJc7TI60EGH9ypFS5CJlJWsrsLSUs541
GA21pdcz3mrMdpmGxcPgVCI+CR/zRuT6P1xvLd1QuzI0Z5MM1bEQ+ncl+ReSYJeO6a2VhoFBONL9
TAarcdCCJSAUrB7PvMGN7uXNTrb9e6rE0Vy/UmjrJRTcUSKHt7YYjA2ycxZO+mfW1ldLpmmUaat2
SHaYsTdK2fw2noGZnDaiYPWVZda8GwLsCSqtprqtk+hfIfsaq5cpVDDfe62GyqawCfLt96oCSaD6
6TkzjSIfUQrFUCdV56dMpa+oYHCfk+KFfgN/j9Pk4Lp81C62Sdhf3mw9smvZL0wxbdfeGvYGjt1F
csj6+Cp7XcQCPNqB2cDzWVM0NCQMqAUDP5Dp+qq1pJWQgIcphm4yb2VgQxA02vipFuo5nRNNVECk
8IeXwaTxXldxtYshp2XUrnjtWUPi110gcZTRnw/EmemkXLVtDySIn6Oi3mU9uCS59Yp7KIICHwHI
h51I06smi92kDqZILm2FBPXIx+Je7RyZdUSpuL0f/KBJh1UOIJARIYS1isgbnDV7NoBHskkwW3O4
gBUlHdnW2k3QHQyGbCUxVIbHTz+3TJ7+dCdl5lF1xK9Z8f5b0rv3ruUw1bnNWY3AivuM+uGcj0a0
JaV+m9hIt3vB95csDcagWWT+9ZWxa+D8SlZ3qaE4z+yeUyVrdwqJGzFy4pgPT7C6zRjtjuOpYDkU
Kdq6rqwvgIJYWAisgdSFwimPsdMw1o+95EtY3ivm1J0FCLj4EldQXO+A8w/KKPHemNkGIgD7w3yr
1f7KUMJN4ZDSEoCkZTDoXw2BjFX8MfI8eHp/EIN9w0eqNc0FcDpZFxKIN4/eUqXH5zFylxoNHaWH
a7PdlIHfaoyZtWRB+zE6J2i2N1thfF3p66rhip2mYyH5BgVzxuYqim2Zs9W00kMVGOu43VVD68Zp
fdI0nJSG8wgV71BGb21CQU5rfw21MeavtAndULtXGjbshglFSrvWMiiL9jGySRta3EAxZhJIPoXc
RujPBImPZEXllDOXNk2ZOSYohN599BV3H2PUwhvfZ9o33E04UeOsZuUL5cntGoKSRuZabAjxaaFI
zVinp72xLChAwhrRKJV4i11KLXrCiWz8Jd48wpBWTrIErhS9/CzQjtX8XJRQWhR9gGeJ7U7CmhEQ
GjGZ6LQi5uNjbc6FHM09KZvLw1YhzS38sfx/VY3tiU6Zw2wlITWDOshWpgZkgrxayeeCY9aP82Xf
vSv7Q7M/QJ8RNb60g1sR/yP0gFFPR5+FIrNN93UdIjTUF7Xw91XIAdMkmwS8tt+c1CnWUgdO5NXr
KDVWGQiyXDCrlEkyq0yIsZABSHZQWodVMCltBLcSirZSoVjrQHt4AZoCDsrwDZNrZjxq0RxzzV+F
xkeWoUauHUa/f2AwydwJ1nANl0SdoOHUlqpX8KohZAeN1QMIqod90b9l2zkoCcvlZI5zeB+N3jbW
xq3at8SiCNLeMro6dnLqVu+8TwW4NCuIfd6M7E4z4sIGdBsyiDmpZ08JyDzwiFNW9qxT1hExsj5e
wk6wiO86xkhgDYVmvHVqMYwEJLLofXWTOYHZDS86f8BBAXYgs5Y0kQxaQKDMfaeeq9S7Of7AeZQw
XTXkRcm/TeRXkQ7H1tPB5FhnlUV702DN7hiDdDW9hkCG7okNp+YZEZLrx8G6yDI2EnSyoKbOOsPN
0Oa/zmx5yPpzWB4NAHMzJ5TXvsD+4cnHijBtzuizOpJDaUi7kvWHkdq/JZIgabSvFCAexn1ZtYB8
gV074IgmqC93ERwnhfcnmd2LMKKdMqo3Mxi3WFD3FkpL4k6gupPSIgGAt5RzBoNUzSEL273ry191
cPBKf9V50jFbOy23cO5CLL2ofXp0Um0dj9VpNBlps7NxFOc6hBX8U3jfrbkPMPv3PZAeSJ6PDOOK
jzQnRKaskXQDWG1jQdPOaHp7B7N/vtfGGPRLdhRdhQb55oxQJZruC6sfUwyFny3WBhyFcRNstM5m
rvwjmOqa3Yr98FENmo2U6QvDy//kBtlw6N+HJllRlZ7o8Ro6kUZCp8+czrTkh2Yq4F10lz+TgZT8
J9f2cQiHeVNqQNRk1wBQYoBai2r1VXXFW4j6aHTljjxMQoLffYyGWVX30C4JVO+4IsXdNCzirEBm
BSirkX9VY/tmUURpvjatax1obthLpE/Eh5ENNGQfMHTWLWU5WbbetWIua6Solizcx07xLtp/TTsc
xri8Ze34ltXwIEhjwn8PazP+Fv25IeHU758SbVxUMkXCyw+OOT2oI09QdIv44fY+VXoaLqyguMIz
Y43jt+yP6j3cKyC65Mk38TIBQlYrF97XFWqog8DtkPAaGoH2bfceI8cCXkz4JTf1rAzrle+Hl0Z1
yKUl6dEwu1OCeJ01Ms1Qh+2NPOGHShQDSsFjLyW3ZnSemezfDMbgCoM6aD+bVLH+ZIGH1IqpqjIg
woyQoHMXWJRliEHOLRXaXQWtBEsYikZzrHMW/RFZiOzl88QEkh8eWmTFqSe+LeJXFTiuC1Y8Fv0E
f+o0FAI0YPTXfhIyjzdoy9eusp5OFb4qu1wVvvZT1Shzojx/B0gGCCdf9VV1gHBJPrHpHA2nOg+G
Og/ZwcsF2ipr3JXTEsHiDveqf4ggZNlyDUP5FzT2iSaME93eV3m+t/RJZ1H5mPCak62vGizJaWI6
M0Pgr0FMsglYXxDmFeMuaPL6CV32yeW1TjBs6P0DBtSrIJYuF8lD2vdddbTL+FEXipvmHU8parJK
+S6SeRD0bpzriEGa+lZ4V88TPxRIKBrbpT593KSoY57u0bblN5RNX4N+QJR47vJyayjxW+WHBKYV
IeG6nDo26FSuN3q7eOBhG+Qf8LGu5Ifo+48dqSMlYKe4ZYcWhTt1SokwUMoWrUJbENzKRDnmQpnH
nVh3VX8M6uZ3ENlJT6RVZpb/SymRjjEf9Rtmz0mvkaa0MD3a/8r6hOBy1qbZgkMYtdH/U6z6lCnZ
QR8Qb8LxGwaU6/k/ouZOKkiH1RjjnbLTPXWFr2ovcyyIvbKZWUrt2s6nqsPb5b7Yw0eCA5HMG2dP
uuIqZ7LZSRxAEBn8RHErlC8V+9QijCcbEW/eZG+KP9IILpD6l2P3g8IDD+tHtKta2nVUEXXxAjcP
NPIZJ0xqcMX5SDFqBAO8skryRfgCYd0QINYNt+DEWk7BkNMAzrqiXlXYa2TGqSkqhjpkQ2U/SyZT
Ena6QWux2sAwgVliJgt/wrc0UBrrP4JhKRU+7Z4ZLEXY4LXgwWAeNCghDNCWBQRN7I7MJSQgLvHQ
ky+GjEwO3A7EUkB4X4/BHG+NW8CMVBX0CDkS3VcYI1ngi7P9f1AFyZcd1mlUkGTku6L9Kaph0TEt
LwCRNeizWofY+ZJtINsmzbHn45BA0CcZUj/HJy+iauyqHViPTVf79GQebLcSiwnrZitD36YvR8Qx
JQo6BcGDRR5cnFsbKb8IrFhx++jzkwSVp4oA2kofFlO9Cn2sURsoo/CSTiEhPZbtoVlHXC8Dzt9G
RwzOWhmJmaeBIYYhgG2y7WXkqYTCT7mlEK7sEK8ZDaKcPfXamkssx0q1WZBVwTawR8lpL03fP0VR
60olI7Su2VL2Lr2jQOsZc6xMb4AHC7mGkypjpOQaWYxm+qP5D+ZUSPOWVOf9wP6buW5UXKz2VhT9
lnyQVVO5nHH0VfwQWqaMk0SRYIEKi39Erm1RMx5Wm6VZIiqDGxGy17BgeSq/A+7ckZArjkTduCCX
0ByTfYmxLtjhYCCrKHP5n048tXITqube19stum71H862lZ7/TH9MN41LsZVUCPjTUw8TSAWD6DHA
JYB7FjCHypDlwDusvrkSZ129R984S7E1V18DgifZZ3hsfIuMQq9N2IBcvJQH5BU7N9QaY3EAfQDh
sd9MaFc13rbmdy2dG7Hmd2rRA/K/0770zFXbX+wipfKFPzYO/wlscHF0Ii9XrQF9XYEzcSau8oKc
Om64tA4PhJUdAkwV2DmrjeOziizFMbb7BwAnZCzFgeEx00XfUnbkJaPaQaJwlaXaBWtODftZ5z81
4qR0azEXM8TLFqfRHv8vu5Pkk3dcF+l7QEKr6NcybAGuO0i+LFwJS0vMzfFk8ko66DxN5AdMICmm
OwQUWTgsZCT71fCq2T9RK7AseuQTzTv5A53OUuhRAIlCWEuqLLNxelUkyxAUIJlS3CjMQo3SBZjC
+FVBlK0d4d/FcNLUSRElnIVASoa7E1Gl2yYoZYung8EuNN4Sqn1sz6zfIdZwlVRokuJxH+AwGXHy
CwhuNZbrOlBAY/DQ4AmA68JvNRZ+YK+mA4WY1aWGzqOUu7WNuIT5qoA0oMmnwHOYjrL140ALKjzl
neXShpNFVNGP7j1Eim3nbVvQ7IIJdo7Fb4SmIID7GChCpWCg3EJpru7pfHTZ3NQlAwTG3TUgPLvv
5zKTJoEGb8zZ+vhQLUvcV8g8B9VNYMKYqHN0/ryMAK2cfUdXxlsbFpotAF5gh/WZjILKmucBZhxM
yZ70LJGF9iypLybM13CggcRFy/nIGAxQW7waZZaiiHIVBBQOd3XAmBC5LXLOVRAAUwgZC2KKINor
h2cwgMlqcaWYEbrcGLBcwXrAf+gx/l8PCnodMmlz3LBmahC7dU1kVEfESYiCoFP+DXZy4MZY0jSu
M4wlnp6t1B0DNNZkNCOrgmXM6I8LQO/ECBfwcfWjRG4tzAoN380wQOsDVNMF8SaJtXXBtxAb7MYQ
L3FpXUgBPZDSVbKF8ALoZEm3mDSlYRHtoDWtDGf6ZxPBE45Woa07bFNOp+8mxy7p19tGwYzoE2WR
p+SGdFBQZLKzkMciKYaJSUwtuzZ4kphaliPIacXN0LgKpV2Qc77Q0Tagj3AJT8FrXc74TcYgL5ug
hDEqLWgn1+BDr5BBVkGDvoibPujCDazsadUbWc9a/CYxO4P2Yk1SYM5Q3fyomTHz5ufJvcbSVaUT
/nnO/A9R/7DQU/zv4Z8Ak9mVYiXJv2VM92XdB8ZGgAFX2XcFI4eXrCHNwMj+teUFlOH/ziPUMSag
S1mnD6cWJYYceT42GfjO+F+kjF3sO2JYh066qT8keqxgvPvSRR4R+3IDI1jaDRiG/PiS2c+4ORvS
j+8BMUUCY1jkkz1Fyu8DPiKxK2/Y7Y24TdVLWj/D8NIFb7X6JTI8qf5ZzbvQniMDW421ayURpRS+
QEHa8r+cnrxFU9WzUkmRf3fibIiDEq576ikn/BrQaANv1C08HGu5P/neGew4BvJZiB7aRG2ozgC9
dzeEVVpylsVtVN9J9GvqUMNT2HkwSi+Czq+/BwHpsiuSigfloRAm28EmsZCeFpAfFDa2rf1L06an
rp/mWOGauRPxBCGMDdvfxt9yyrk6iXjEsXELvyMl/TGo9lMcwA1LIxveh9XewxaKzFCutEFFAAAA
L0nXHrkcA/uGAWFBOnLlYQ0LQMFYMeYRrTg4555cF0MC6ONAlOZR8nMTEXFMCdbNH7JXzbEQrmSH
lW3MJpFJB5204GNwGDGq8UUfvyaFMMBwMA68V6oxq8JnO7zbGqAdTJaUbs7Cwpm1TLqTe2rTyJ5G
ZmHKA8OcLe2cfGWWy7L7C80PBsptzaJ2qu8spjc2wl5EMyCzkWKiLkd0OIoC3amYpznVR2sgfTUW
k9k6io8j6KJOXQKItMdVLDNvpzhJCSHiyvCIVO0OQDX5YvaZf++LL65cyXyR4Maj/pH4QCCuSvgz
ajcZRbze/hoaZHj9xsepjfe0vrT5XzFAFD/Z9iaxFzXjF+/Rt/4qNjATc/XWLt9IMlxEtfen+NTA
ATMDqJ9ZhfTOWaHV8j0KnvnSj25285kijgFQ1GHebLoYJBTVxdaydD6oQ2G6hfI0WNw3+SWjJkko
QR3xyqkHAm2eSwPalS+bJbaJFJsAo5lpXHgdu/pM1Cc6CpA40S0GRjLKzzyn1EbBhPvH71BzO+e8
++gU9tjpzqlORn4ZUbTZPvwPZuF1SsmpssXFoQA2xM8nKSNvyTk2WVWXCG3Mfwbi8NxpyaVFJml8
EUk/BxbR8O4mCfPI4G7Xn3xBGMNN751Jayf9LFGhVdqrd35CUBQ5K5Eg/GYitWiis94cq6l7zPdC
nIV18fWNox2D6Mxf42Dl59tYP6HN7yUEOBKgcGSFOl06hmseHjTx1mSL0gsWe1SNEVLPqN9gBGLG
Ny5redjowjvZgla06dwIranV4ZrMpeNk8hvrTW+lj+n/SiLejUHJjhv1JJ0ovbrbBRWn7nAAwgAk
neyJ4NoVvKQjlldIS0o07NXQ3qoR2gzd3Pbx3u+JnRs+TFVZlyAhCMZaiY5WS9GIGVVITlT2IJ6B
/8mEEyhgwMC0AFQ3FBCKsb62PcGmmG4nt5FnRmeo+UdA4d8+GlAvYNJtNdcwVC7sej71pFr3kyUL
P6xozBU3bJGITchsU2bgZAtgb06+C491pUNeCk9WRwpHUKMY7f+plXJFqo8Lon/JvkpmybCC/+u2
8SPUVNaUEIXyiAFntta66EpU53bopK02hYv6/S6mrMrsdhlPgPYq3w/J1Kxx3Ex5Mb39L+dSM0NM
d2LYW6IkVwm7Rhe9a92/k256acmv7rCZ1SY6MdVbk/HppoyvEvVbQsjWkcYLF2Garymj4Vpeh9vK
3GYAs7woXY+xsfEocUyYkwAy0KNbW8D3UmBvoqrZaEwtLTVwfY8UF7CDASWfStRIzlAbRI7W4LCU
dFZP3ehGtnczTJx4WvpQ1V6aqUZrYX3e+A0L0qzrHmPJZtJn60+K2KXV+CPVTH2YEw82KBjceTwB
CI/Yd7LDncRcHI79spsPnUAqUiGzJbKJukz5KUjiNNSpRynfdQclS73kWtPuplzX1GOqkvjlTZP0
vSmatRKWbOEkyCjakS9yE6GUyVkZzlsZBvuYH/S0+Kzl1h3Bpk+Oy3RaGE18rc6gHR6cLwFRbyBK
aubXRBVr5jmm1rXIeOASGE+VRmHhwWukBQeqvwCZvsfeeOmUDjbVXxu3x1hjzdgH8l8LpY6StwCb
KUvpx5jxkOr2p0TpJv2Y4DxG8qNKQB+9ShLxZCXC4Nj1X3a5i5+pLd0NxHke6rWqKk54mT5TbCN5
Sno3+VesAlkL4JQwauW7dyB1mS1fdBmyWGAW4fXHSlGOOl87XJ9jZ3Xn2pTPAXvCNoIuUtxUMX6V
Ijhj+Pgs3lY4UIuy7s8mlQRIT9Nr7lD39z3nmJZCF6WzZt+z0+3hWkPZt4xHZ4eu1/zG0MIKW3rV
sn3Wy+Rq0AeiFFiaZrIzHCyW5toYmdPn7WU0tRNcyb2pRfuB5V8NB7YWZIXK25IpfxaOe68a13mb
XqHymIThpgScy5LPsEbpb2EUvD2btakQmOxVZsYZuPaUVs7K1CVulGXRV0uN2AvHWmswphNENElk
Hxq0vKHkr3vSdIkcBjLuET0BkbrLWYviMuBgB7FxlhuiQMmlF1w8ZGoBC29mhfynxCuH+SYO7VH7
zjzATxmTKcHCIFcaN/IphK27ADdSxV9hO2xGVDqRDpYzNJda3qym3jAA+mKPD5Mpq8E2lz/IGJS9
HBRnLVNedjzOx+hhttI2YrtuQ7YafMT42mwRyxfN+oyAhIEBJzcgxOXEPhRMJwgK10ydEyIm61Y4
Os5mBuAEfmM8WhghVBGd6QKAITM9dNq0j5sJmA92zQPefXjmsAW2iw5SWQaNcMcaFaGuMD381MdT
j36UUCLk2QGM09rpLoYXXuCEHsGquERcyoiR2tFDw4oAugmJgwywZKRiZUuUURQSffuOEgdpCJl/
UYKBBqinRqUVgWZH8JylDJngoZiQFiuXW1t1M8igAS99YavniF+aaZ49wz4nDep90FtqLCFgZ4H8
Ni3/4lPiwp7cAq37iMi5a4pwk7JhEEJ3VanYD9AE1An9KmWbRKM9s4Zx44XWPi9/GqS8dWFg10i2
tePgRcBKLpsHu9f2xjs4m35xVPkFku1CWgL0du1iBzglCvWzRNWcg/vrE+M5DsorlKUPv0/Ofj0u
QchZ73yIj0YdrxOBApJULsNkQIexPFX8bWZULxpJPYBZtAmRe9H0txDBrLuaL+mG+Kf8DSAVAGVk
zeASQrCUnUdrM9qfHgdS5q/15koCcK4e8J585SQMlvu6c5VqG4YA03gc93p3HzMObReEaRhPVZHH
kQKawLv65SuKvgNAaga/mnSaxofIx1C4DPtgm9MiOPpZTTcVUlfa13SZ11dQUSOxfvq3wP5Y3BXt
byjCWVido+iz6m+MXvu3kp3G9B8rkJ7iXr82lsvsjZ6vaN+Ws06VjVA2kr2Vmk0Oqqd05pZ3kIeP
Dv8m61Ur+1czbrCbp6a+RAXmkAIPn0gj/YBp4jj7wXCF7PUnJvKgm77cgcgd/Tcpv5sC8dk/FdBT
rv7Y+lXhsUWBPlnLVsjWS+Qa6WWMgFndK/GPKlsP76R14y6juMJdaMm/SBBYl7Z1shynkQXKwRgv
YpdQVhZPvvk23EOi4zZDk7TVpZ2VXU0L/+WhITEvO8cl1lpMNxXdUu542Jz+8Eosx2oDQ/5IoNxc
gxIe17y5/EKNTdkLBa95G9AipeykSnsYG/X4Jepd1f6zuq1P4VdzRDD4k1hhd7vE2/bDEXRGiZCL
TWR8aLDC4klV/3rBj2q8qckL1PSIlDDcW80hb46K42ONDWea/Rva9jbBzUT964Hg8XSDzerEcp2T
Ych6nvQeZOklTNQ+uEJ6mT5eHu9c3QQ+elLQkTFarCKFfr+nvpMxrurfhs2++6VUG76yztmJalcA
nrZAkzz97KexP0fIxG33kpnlNRmRY29d2leC3cAZSXT0S28BS7PpD1bnps5KIoeezGyxCbSrbx8p
6BMs3IYF7OHbyj8U2j5wFnr9FUMYVs5eedTHJbbNIiDZhBP8nheMvJtfw/7TxL1Ir2Q6BfmDgb3i
/STqraGKZr3IO2AzebW8ayKxVFI/U+Pg0zZXHji/4SvXD31zYjacGDBb5jBIKwNT5oOXZoxwb9wV
cahVKPeYeif23bUbkLhvvfEjMPapvUN4lTVMVcnNOZmMbe0X3YuvfEZYmiveuJ4Be5Yg0Dk5oK+Y
czHmOenic2A3n/bx0sZU0IAkYm0yU/p4rqe/U789nRN88UA2GVIMZyc/DJz1UN3DFjz+V1p/hZBi
psvtKHH8eU8HFTHJQahlwmWbHpJ+FZg/ff9y1N9I/TOtm+Dx6hm5qzb5NdizCzI3Q1rkr7YD3FUs
zAqRV/FSvb0EbcZchOiwcbxLkyIaK2NwtnXQLW7jndpmI6pjMu6s+tIoR9s8mtUjTc5W/YoQZDmG
NrOwnijOvY7PAN8l4+TFa/4m4WBUcGZkf54PdsB+21BHQujDCqN0GE6Afw6B+VsmWzLaZSSk8jmW
zoN6B/JMi8C2uscZ9+CjlzGcwD9Q+EjU4lmqd90/VNislWSFaWuo0QUdzA7h0TPw/xztxgDFxDgo
yDHKvlSmTTqGSp2Zm8yOkqkS3Nzfuj73PvaD/JkyKOUSsJ3b4ByL6KMeDxrcGuWVlB/TC4bHVJ68
bwrwVOWPiWKHwWIw7zHDbj+bieTma1tdPZTlamyPbNp6TObqLcQ0YHtXJ9+m8dkZEPYsKvEiCgQ8
OMK4ncKiU1d3FkW7slG8E4sPj3mtwGXQH9sJXICJshGIv/uxAIcCrSfxcnMRS75JjLPxJNH+7duo
lBEynIcRW93gvQMaAl8N0VwSbTTlLtOmEjpdW9dUMh9ZFnxJcfk9JPFSUOwoQ/1rUWkunPYd4/6b
FSozDJvlYk3u70iAHEt6+dyblMe9+I+r81iOG2mX6BNVBFBwhS3bG3o/GwRFifC+YApP/x9wcyPu
pkdmRErdAOozmSf7t7Gc0N3HFsSRGMy4CtSWEBFytEtCr0KfLO0mC3YlIZ2tLm9t2YCisgG12zEi
WIDafCKtyFkgNNkW8r2LWndFr4npX942iIjgdQdO4u1qt0eQHmGjYMvyA+WDbVhSrKgDcuNxIPlo
82fnaAeMfAa3Zozr4sHI3IxWLvPElpuvPPi6PlHoR5eCCTJ69YMY2gffGbbZ5Gx/F57EbaAC7FpW
n8l+KRHgBjpJmHD4XGgLfDzcrJDFl2Hfjda5IEaF0a7/YKmGdVQDdGYx9FbNfNCeMndwXF0LYr+X
MTDWBnV+IdCvox3nzfC20ZDIPRHN27lO9V4PPBBlSgPVLOG/0tZyn0M1qyVL3EyclLFTcCz9dkhL
KBCWj2XSTQz38NM8OpfSSghoLHrm1UJcXYoolqUl1SBdOnmZHAxsMgL6MPLV2vsoCQ+qUuSU9CRZ
Koa6Y9uuZJ/4c8DirY35qgV+lm5l43pVNVNt1BeVo5WsYx4h6+cNpf+kCOdGuMR5MbUkjYd/A4bl
VgVAzgMt1wLA5X1PT1MGdEn0/G0n9tebgJZt1pCXg9lwPkCvINFE3BgbEwxb+0vauuaoO/enU6oi
8umvWxYrpaMRm2G0ktNC9Pm+mBpU3x0jdhLbANemndwz6aysN9cG27mgQxg8eUns+qmduubJ5gJn
rQwuFnfX5DXfHmwbonz6C1uS/jzWHPEuTedY57ANBOhelKybROOKaP3ipUIV1HcfC4agxPHsA9mI
PDVtZ5ugL92Yvm4PxBrtTBUQ6jVle5aRCsHJOvVbz3UyopnDB5W17337p5FMGIagxY/IWIDvrHp8
wQajshzFsyfCezAsFYZFcteqsLpTZduSkDkeouZdL4gqAwVyNC3d6jSQx2VGJW5TmAKRJadzllL6
JDiAIftfewevWBFkCMkTjtpiuNiduc1X7YM1RuhNm+7gCjr4sCHlvWTkjfeF3QxEeqKg2kTuoj6D
hzNjyp5T7liX6U7doplwOiB3fGHqg8S/mlJl98OwfKq+qPaLSg+WcJ2tBlCIL94pTmEV+odkIJiq
VDHpLmg5b0zN/+L3MzXR4oBaBgbnGmp2WZYPx5ToyF0TWfiig/hjLvFBATMKUNVk1uPYL0jpl6eZ
qd2haFgme4P4dPPonsIrusz1BIRF4x4pU8EaQ9tM+MCcTcG9CQAQLDVoLRkGAXVVcA7IxKIGiR/g
sCHM7+sLV7W1EWkOnT9fvdW++0i+DN6AvLgdS59dRoaNIBmf7CrbFi4rJs/P5D7tMKHnSMmli2ml
iVwMsxaxLjXtk45umnnS28mGh4Eed9uFjLsmdxk2zuwjNpb1V+dMxU1VEyrhig73DCp/yPnxhsQW
xEYjWRwVozBFRC5yUwa8FjvnshDHrKVN8sYQigtbozxDUe8PHVi1NtpLxnVIpfkY3KJincBGeWh8
dmTJOG96wjiIQUx33ejhogjv5wGJfK8MmHykVYC0x9NoKnS02fKRJmR0CTDpeyYrz1npv3KlHSjZ
fpg8A1xdXMaj4/QGfN/BglDfA7z68LKe9bEaqATsvxGEGa/Gl0EGzwlt1WMe8Rlnmem5gZJTIcXE
lCj+aSUGrt6wlZyRIICeGjYuna816MeixEKclRP0uPAxLGG6iQgLFnMLHu4IFAsypXdDG7xlOrlG
jrgwdxMBT+mwbj7GyX0BKfQ0YKLr82g7SVsCzm/JFeXN9Qfweb0VfhewfQ/ukJ1rh8WXYDaBWii+
70tOEVs+pHI8G1afgC1eM57ZGx8TUOw7u1qzEVAmvsopYZhk0LYQIs9b1mFvZJVW6PwFij9pJP7y
rRzri5SKr9L+nhgjZcYnuh6yAynD3U528896n06jaflJC4VZ3fZ+6pxSB6LAQIhLQxbdRgXeQxBz
qgfFSHh0AR/eB27bQYLE8cE6gsfJjeMiDu4zxzp0S/W2QuchLKP1tqx5lwuiOeJRbsN0XU+hN1sS
JuPewqYUicazB206nD3KXU/+TeE+I/CBkr6y87LS/SiWrnjQSDFn925ainOYm++kHiRxLcz3xmjd
phYhuQtl7O2hpvLoxSyUm4AkojPVO5UclyLPqohD+tUh6qxx10wq7vh9F7b46+gVm/ZfOTKnjZPG
30/9hQ0uKu5esZFH+ui30aORQXlEyB5wQpJtWe5MH2gehqy9x6KF31c9+K3FFpLk0jCFKZX5/X2K
qhc21612PcDzln6JNGykBNoXctvhGrKC0Q5WkJXDCfo5mtg+9h8j1hMW7cw6bxEw3Ws6riBY6HO5
vxwOmYmyMOyO0UjnThKds61K8KYLcleT/dCQcXZeooXtZ+TwbgrpPKeBlVztaafxtcsAV1KgyRRr
XLxpLCUhSfb45doHd+Z9lFo7N94cvYnF3owOD9MhIQhw8BFZ1zWeP89wThk81AH3ceS4n8paHmvh
SnpjfTWy/mjJ/8jmEc1IghtXPKpwiPfA5nnL2Ooa9uBqCL5jO9zX4GdPTWYV6EFfxqg4exor05SU
ipuHMwHVLp9O1MENQ+8iSp+yFPNWnOFPhXjD2l9hHCCaDv0Ud1clnssKeIHbd3/bfoXsjN1Dafxp
a1M2ZsJHZgTVrCbrKy+9Q6G6ieEN9NkZw34RfKSBBHWEHQa57Eu4ZLh1GTNEzFm3fZi9pKUiZytt
Pnp049v+Fy3S4Sa2t1ZdfhtsXPGUgU5P2MJMyv43iPDFCvODrKk5ZUBx4PqHjOcuQJfkqx+yJ9fi
sgxD9N2Dt9VyyDBPPUdiUps2eA0z4KDkvPwzQRufjAYjx3p85TNH+KJyRqMeWxDeJJHd+3m4puAB
mp8DwgHYg2SehwdjLAhmDWVIDotzrcb+a9TDXZG9Mtv9l8TjMRXjifS3o4eqRlnPdothZtYTy2Ov
xXc8/POynzB3GHwNrJRqPNr5OjUISQUdguKj9P1XJBRcGXwWmYPTsahrbtUMv3gOfFaW5GeNwLZG
PDxgGazzIFjW5pYD29vsMSUAaGZVNCbmHFP+9gMNeSv5NBzV3c4eapUs1q8ecfBEEDC6wVh31BR5
EGUmG98J6wB2kKdxTSEuoKmYBkphIBymyeF3sP6xaqIJWHJa+8nd1sb3cNFgiVUozLZlkd97EZPL
rLQcflOLTenJ28Ud0exYhPy5OSqjhoM8y2jyWfeSekOurmv+gZ3CIhE7KeE2dJzISCK37Uhxie0D
1T54JccheT5kN+pA2Gp7nBwWOYrSxVKvzJvrtk9Fc+DY31nd9C8o4GrHd3oBxDL66DD1OBxl5V28
haTwNtfb3/+jXr/MUmcPUWbegqmma9Ith7eDd75EcjBH4PZBjLO1sT6mJfyKJedsy1T8hjntElYc
FS3GXDP1J+QvXLDeeFsALrZJr1ENOocswkYthHzuK2w0jqmovx4GgfYu7od+Y1vNa9JQ2qWNJLG0
aF7aHkyQjTunGQgf9EVGOo/EASVy6BkBsZ9liams1tmLT9uKDudPaWi3k5/QC6Z95wA8TOgme7Kd
VgMWrJrKP/tBO0OJqtSeHPBTL4b57DYJ1vURVXfnM8sMkWGk0xVCNxaDZnqxFi6FRfvgYJcJaboL
hMTHvVebEeiutexpPheaiuk7YjwfJ6iWWh4FiUDuB3O4wvk1xE+RPyomqNm+V2WGlj1nM52OiGAB
agT+q86tt3DGcVOR0dQH5f20BttExfDe84zin43mZZB8kK55RzRNhcNeFADAw2RZ3268Kth7/5pb
yWuWMBuc4xbhdI2ZH9IPO95J7B26zxszIsaJ4mc3F+8iwiGexi6COJstcesG315MNYUIAymSBqw5
R7BPGFJs+iLODgoDptDeJYb+yAACdWWnwvDG5KsjR1ZHq19gpzUvpCxvLGf5qnuaUTJrmOn4Z1UN
BzVPQAvzwd4OUKJRqKM0VShv0DdWkABygS0O+veLXRPDyS5CcxZ92CsijXgxBMqS5IQoeLRExkeZ
h9jj42SfQQJG7RWEu7E2l6YfqnPZtDyEeVbM/RVEJXwFmeLHNkl5wYdCAGx3crmITcYEosvBs5JO
NWCi8JLjuBR/Z4eKOPaxH5jqnBbTv4rYyk3YStKk8/u8KZ5t2Tnb3HlDa/Wp0+ZFv5b3VCUrrQb2
vkmQNQUkTjGs3E8B0monJECQDu8JMdZPPicx/v7uVbcMbgt3K/sA2HSWrwxoTgFmyvDt/lRedSO7
YG8y77VBv7Vk4m/QIZ/2hvpQSZQWi8WJ3xA5UKY8oZvp066ZthL+DjaiE9Ox1z4xJQOCLMtQWbgk
rytB5kVJNT3Cp2XULVivOWG7i+WdX0GDnWz36vaz3pyzLnmhXQd/GqfJJXbcfdBkEm4wNoLYYSuS
7jEKQswiPYxJRt0+jK6Nk2by1A7+muHtIR3GKd/CgWm5giwhWoIsBxUjdhm3EFg/LL8e9tEalNjh
MFwKag5neB2c5Mohb8VIFcaAZaPbuRohLWiiwqxCNY/RzFApYh3gCs9Wf0xHZG4h5PqujOTRLhI4
VprEpwjM8CqOw0uKsUefeh+Bq4BioulapjrFqePpp0X09w2yPuEQekDlxnCr/JupkZlvex2H+N+k
rT8lWUu29rEEwD/JiuXFVvYL8FhahirBUmSj+fK6u3YEdeanGOMLHFX9DFtQeAvRsXJ5HAqqaiJK
WUYl4dHhOqFUFidBULY1wxLOqeeqNv0zxMk73Rz/hlTTYXCOaqs+tS7qGGETkJzknH3TSnOp97FN
yomJ+V4TijYWEFz0jPyEmp8L3d5lYnlYhXh9PPN3oBnIhjw5peK+bcjMqyrvnMXDSxdyv7dqKK8k
ZW9q5bDFDgIEM/Ns3VQNstsiT6k0QiCRXoWoobVn/plkTLV5cORkfA/JutPCfVzWeFclk2cchlgH
ONZbp/N5JFR42CSpCIHUPZU9NxZlLclkBYKPZ1kmKZr+5CFdtQZYjXJjT5tg/U4h3rZsJM0vUuL0
j7QymEilHndT+NRqnhG6dQlxsN6DmCPIc75IJcL13F7cOLuU8/CHRwyOtRxTBrODI27II4K67yga
r3UcxJugHx/4LJJBvIcEgXsYh1mSQmLEPgnoplwHh5TwcTbTJcUFyoz+Pm7k3qyxGmXzasbqUfcY
TFLLwbpqf0SJReul+MvovNm37fwSEGbEXJuni+Fiaer+Pwyf7ZYMzG+Uly+dht1rKiwOqSTabJFU
OZlisl1MwU6MTbzV/5q6fnCEOnmBQLxTE/sCre9RobVZ3QH9xopc1HNkYkxFQLc5de9uKpezltiE
qwkkA1hXqBBWyhh6etRBcfSaFmNhS0U+lKsndsaSTaiDh+J6K5zoT+gyIArn+Ek4R5PKF5QUPwRf
qJ2Z4NUHPTmBLjrshGyTG4/BiYhpcaNwhs7UvA549l+W+TtQMTs7i9FwvgaHzGxmR518ZG6Ksakp
FwbMjLq1PZPfTJwY0JOcqcwYP3BWgb0oA+gcFvKttpFmUw3hZ2I0lVgK87aw1D7eOSQFIx6klGiI
UXEMMNQJFBYTYVI3MugCbvY9Or57I7X9ZxqzDjnZahRk9N763psdx49MtW4JDb6Uqct5zTOGIfNW
g1GaHY4lb2h/ulFumD7/13slARE84W023kUHq2vtIVFro/T4oglh2O2ep4qwPgw46Y2vxpNpkAn1
PesR2+cZTIW6zhA3AB4gTSqwkxGKn40lIsiDJEER3Ia3gG6mKLL7RLjTuStW9s24WTzzR2TVh8ec
SLneSSnkggve1xE1OkNT+02mw5/cCt78NNnAD5zRPHEDqhaoT4qmmnyHcX2LJeAM+NFfFrG5eIvn
K3KjLTPVrwKZQ4/gSWNxlG5O7GwbUkpTuSxDXG0jxWPYavznSSz3HiECNNAgqf31rHMOFHIjTJPU
3VdocnqPOISO2AFQ+OdIZ/9JGn+krDYBUxPbqdCXaqcICxtLJK5llJeknKX/Zpm/Br3/oyLuQbr2
vsLQX9Wvw6CwmlN9yxHwzKDhQrRFSJbG+kKaCfyKat2J4v1juw9p1PYxcHjyYDdFuQsb5wU/LJ4E
dGHVAvMA71YmCXJKJ+ec8UnvZx+cZIJFUWUrq5BkRZNiftMePM1VI0Oa28+84DRD/BAusNmtCFlb
E1r1nlzTdfCs5E5aP3M5vPlR+VSRLC9H+QiKOLtzJmJPRADftTYgUfNueXKSiHlPvE7f4c8m58Vw
RAGWDbdtGb27c/keZQhJTcQIcAXtlXEOJTPpPloCnYoA+AduZx6/IuzxVVBhZhmSj2XOvgC+O9Hw
37IUHTp/9jEkw64UMlA1DmHP9yM3JRkj79n6uYUqItMFMqJzLvtKvzrsZ7waKvioa0SsDck/LXOk
ndvlZhs27E8ql5qn8WC6d0PdrX/BP8b47z2hHri+YjY/OC2Iue4OeQBS21kWNsT5p9cyFAxU8DDW
DRoLEcttYh/HAXJnGdbxXdur/oYqXB5rB71WnuGmr5Alo59EeE0uWXocCRjjo+T6jJzWOfUVI0qD
whr2JvtJ3yhAly4WeuSvcJBIJDaUqqK6sXIYVcVsHKSt5xHBL0NLtMsZVkUGp7y13XZUoMLrUYY3
UaM7NmY5J3q6b2u2y+EYQrCT7ISdkj/uuFAqSCOZLZgeLRG5aOMte49Bck6KAXqU+dsg+Kxq80eu
2VyTAO23+M/cK39H41soeQu5LViTloQHHrPGvNQS9+Uwo1ALC5hzlRswAWmYQB5bxVdw6yrZoRFa
un+Tss4ewFU7ZnliB0C9M6A1olLmHEBSCmSu91GpPyK/LHaFywKhEgTIL1ygXVJ/wij4qOsRTNXA
nIB3pREJBewQr166B0VEARM2rFFlB8qlk7ifF/YNm5JQ39hTx3B0AFIqgIWD9+T0hb93A5ajAuh7
wRm6sQv8ddbd1Dn2vlFE8PhUmH7XvSHiJ4hGv4gcJ0O7HBkhfxaBDy4Mv1kwN/DgbFaidvU3iqaz
41WCopKN+LgMdz0twpTTOmoxk+sXgIAqYKpAysAMkm4JmWs3mRgwUGq5bpZHkrkf3cF/b2NmYLYA
bBcZnwxguz1343wafFDA8F2r7fxTxmmwQdQfUdDZmLZYMYpX0Sz6ticTG6vofOgdcWQw9yCM7jcd
M0Rs9+QDElm2cQXQbgfTOXeivZPB9BSEDpSuCD1wYOy9ky767JRIJ2tWW3u1ijaqAbfI4jK38LKO
nZ4iyRzkcIDwawVgOkUPrwkTVD+SNNqFNfmWfmsx4Z7FtmN9fLE1o50aVULbnntDYmYxj2t7y91Z
ovtIs4n6wSsJq54gYYRETZVtzRQCapZjs0SZg7vCcjDJu2SAx4n1Ulbcpg1FZBGoEYts/tjVkfvo
6/nGi8kf9XOU0sxCCcsJUPwS3EUiKd0M+70KXpIf+LumzKut00X5birwLEyAXIQjxwcPx7lJHybj
yaMnSVn0GDIyS/Kto01MMbVuiGpTe+Ixs5ujgoI2YVU/J6Z6s3U5ngq/vvoR4BlHeCT12A5RFbO1
I0CDsBHDWituxReTvJ++hFqo/OaPSEIwUm30qoDOMBHgzc47snA1l0I6G5ilMoDUnv4dXPAuieV/
j4FF+DW6zmbCSIPEwAQRwPohNTsvW44TjTBhTXLaVBgQ0tBCQQ1v1FmNPgWYW0TfWD54VG+RNAsC
8gpXftCR/9dkywymE3360rLlKSeiZb/6mXNCfriI4IjbYsZGg6jm5SP3gNYl3tecXWfDMekk0z0c
X9YD8f3QuzBcQwsH2RgDthrZay4fnmkDYqHaNwKY/Q2qvKfaLR4nQZaMldj/9X7zSG4VUwreMI5s
5rHsaCMmDpCHgAWH+brkjta3Z2n+pJ55Snqk69qtnszsPntmGRl/waKZfPt18IoTBTx76xFHZYuy
mG+bRbd05hD20Y0QkIKra3lsh/C5G98FmZa+v1xJJpE3jO5gWgA4GxTTXR0s47Fk2Zp4RHh2PvaT
BmKktM2ZSVPMlp7cYKaLdKNk8Qw+SSIxU7HVUDdLIBTLjGS4OYwLPD15o9m2OdHIiUnkNlm5w2wO
NYC0DPk2uc98IABhOgwSxXTquSkXkIx2+ZmwPIqKf3HYnaohu2t5FPc/ecj5HQzMOkZ2U504y3HQ
DN4KuFJdvc1Zlh+o2nrKJBQbtdhZufeYpuV/URm/swWE+zGy2w3ROkX7mIZ+VAv7MqZkyMNivoV/
GxGhV4cPoZA8P7HUOXLno9PsqFPn6rrUr3ODF9KCOd3Vr/3ku6iU4aiGRJM4REdHitgS1uTaqf8r
8O7U1ECentArzrcZzP0SuZKN8ihmDpMDaK0k/1XgiLP2xiu/uvShGEYGdJhZMcAM1OzktG5TLD9k
6jG3/ba1cySyPuEGRwa0DBCh08TeyPXB1CpmlyiA+PpLbbYMW24sUPzrLNCBfN7T1E20ph2ddZy6
G0yszi5lVFyGIagBFsJNeqyItYXJy6jcH2grGVuxg2L3DRMVJaE7QYqkLnT/kBCzGVkFWjTQmJ22
bW1vXLQuZb7xWrZEzZJ8a48xcBUe5mUZbkzBKI+chnFDTfMwZdi+chLLqQBhTSaEyCJWKETrkd/k
ASATq+f+0IUhh7Z/bMVHg0m2HwMsHum+IZSsAGyXDzToTX63JrKHCGVni+ZJFecBnxzPtisNi+Yz
jm9j5Adj9WUFLx7T0WLNTFUlwUQp5xw6aQvHiP0vrix4x6p9V3pwKF/qcO87NXZReJ7RaNNfR6hk
wjjfrbmqa7ifj+vXAtxiBCJdeMAZA0ygASWdfTEaXDPVldkzzur2qrz/EKCVnvJJhUUbGfNoywgi
cXr88GFONDVu3vWRjc8B6AMySdN/2I3+lBGPxdwL7qV2PuoshJpv0xkBN2mktDaJw2i1aFJ23aJ4
HVxn74tqqyv9rC16GMeABXSjVTl/8CSoSWyELfm44bbJau9VEoYmuz75dGtMov4AEoFlrnjqS2Q7
czEu18VDKTz6/oBqydXnkgxRcC/weEj7poUMOYZHR3zF2TC+OCOgmX6ix5nfOWyswbz6SxY//r6g
DDeXkUouCsRrUczJnRVM2GiQ9t/HCpzlWM5XtiTtZbGhMQVVVF3riV2XUWP+wPY4vOmD2Doo0XnE
DkDhWALcyyp7c5tuehJaOdvRMcEpHkeSPGfvLvUahRqpaQh44FNgGFOcmwbtDzfKGfeP+S8MpOKj
daZzEA/16/rrhFVMDmJcP1r9wkn+NzKLdWXbP54CYj6dTNUfbp88id5xH2tdYnHj//795SX3fZJO
WrVLx4Htl25aGs8sOZYegvKe8cHrikrpq5J8SGcIzrHFHeL4S/7huzV5S21w53bC7Nl31+/JUj05
dqAe2Ha1rxM8z99fZmLDnL/B9VP1QbtxZKI+f+f62RxVx6nGoDsHFOj9jEAeU3gIX3Wtx0zl7eir
4VmNQu4b1E3PdQ1fvHcCzZW/S+bE/SvnhmGt0uopDRGZVDMTNt2n8X2gAapPg9PdWOHUXfWC3Kcj
LO41nXJvo3BiPAcaxYHf2/9NvZvdMW4jpMA1/j/JjE4/WKFnPaq8C++zvnvwJIg0vvN7lwK7tiKl
rxq/VldMNGpxZz7SZvluvKR9YPo3PrWluQ85cd2A9fQSH3q4IJC7jHNdhII1Zg9PBflXWyW8j6ZF
8FtWWOOWpssPykGv46BeoBES/QW6zE0KguJoEJU/C7ISA3hkid3Up17qmWsH7lGd6+aQ+fHzuuA4
Bm4S3ppk+Awc3V9arK3wmOYzkLbEi/kdLcXdwJM8Z7h4a/JCE285n01fSFRRKQ6hUvxXLBM/8zkz
YIOhnomL+y6EL9cNRLEMwBPu8xJQeU/9S7ICwO/flzJAIrTkpTrQ+976Fpe8Fcnp4mfjso8XBRqf
K+hhduV3DKzta0byByTQvXMygguZorKkCyLnLsVjNXO3Mo/qx50fNQXXiXSvddMgA/GtvbIIKiy6
9nOOyAyQM1T0BQao4axKasC8XToTBmBJ+CXTsgeEAc/Ynv749sGtqA5vljTYL6y4d5br68M08nHO
QQg+LTskZsIMleovNx24/VVuLokPAxk+SrZZoLpZN37T9ScHzluwLtsTRlhLXN+FNjp1Sm1gOAJK
QMeufG+7a2K3pFRlZnRswgSR0DCmAUo2dK6TZSOQWWS3oy5/0lMV384+WGxVUAKXnTlzavjnIAfA
lgTafKLywy/XpJC/exmCGFu+LC27l6rBhNRrgL++Khg5WnIzMau+GsM5Xk+6vThwI1UZLZSFFq2K
FAjEarAVnGendpY0XMa+BHDW8Ebdh/x4VBKBnZ/DWyK5SdeBOgORqN4ZjlEF5PpzAEOPQJd5NFBP
0SVPZoD91A9BvUvYW7IStvQms2zI5ch8m7m0n6WDcDDmevi2ZHVfeNlWGOTSriem2wzaCmtYxNq9
ETPjrBYRDU3Oni+bnVt37zS+f6W9x4QrZLBr+ThOhZuetJr6D+nA3rAwWXg8IWAIecWtWgE1/mpt
h11QBfTT8aipT7y0PTJUQWbiWNnBN5k6trPLtna0uubOJOCTbCBn4D46Nru/L7gpIEItFcq7/9jX
IOxnN32PBYojtTAQxnSBZGt96TUbdbGgLEf5os6OAWhNiN9tXSDpTIfxws6MPrLJOoIdR+vWtdLH
oZncYxYM+S2sT32TtF29//2pK/L89mZxIUI53CQ3C8DJVafJwEIzHawCSWyh6F+wELYPysP2Z6sC
/xhX60Pg2g9EdeNfCnR30euL1RaQoCx5TNvSOytlRyckKNlfSAFYubrCPEk0B4epd/5qy/vOu7K9
hKGvMZKEFik7VU5N0p8SKtktMCL9Qsj7dJCN1iz5oHS7tR/f+igVbnpf2PehdOBNFYShDGFm7spZ
grlQ+3721L8qQjSaSyN2XQgFNdYRyVWLs+zlG2qmlCH4t6SNnETvX3xZ1nfTQD8bzg619oSLC+CG
d9WwMdOOZmew0cnlc8V8KuwJIfat13BapYE+FOmaRvvc+emwS5Ma845AjlgJxIACON/QhZfai923
hjynseIKrCIDHSbDp7FETLcSCbxqmHDG1h2ypri3Hodo1YwQdmuJfe2XTJi8zEYbRzpUYucXjRPq
krfhfqiiaX2s3VRW4LOxdvNLLMb8Yo0FX7ek7ZHIfd5mj5idpbTrI5fTHw0L5m6WTFf9vgSxn3Pw
KbcmfD4cTnmthuewsZuHyFc0ggl1fB6faQKSi1+waKoPcdNbdw1t2XPZVPxRwqtQLZobNQXyomU0
X5QgSU5D9Pp9YYVAqgrTWsU4/hozi22AZJyhcQK4JuXL/pCzjh71YF88NxufV+jRkDgDCi8nOurs
MvCQvW2YlbAfHKtn1ZJmUqXTAw/cy4J58tZ2W4nbjkkOuVxF6PuXJRLgpNYX/j3oVJLKbImXdjiE
Mlo5HjJymzos3+rWcq7l+qLT7NXgSzoMVhIN8KX5td/fzaYSYFcWPdLlVavD9YWBG9B+aAB3vy+/
v/77Iy2X/8xA9f3/fv33p461hhDJgYDtsItY/LZtRtIjpX2ZG3XXQ6DF3Zoda2nv5nEaYQ3zBKgr
GhqSdyUWFImCIuL2Uap5WPwYS/8SJXdzJZCjL7ld7FSxJij0VnJnwx28+/0Rb0B4sfse/A8Pj4wS
7NI5oXVmL+wxT09R9XXso/ajK6DYJeOdsBiZef169/zCndYX1srLXsV4JNKxGm4L5rFtTNnTDR0E
1SoL75d8CO8rD8V0FgY8I2X74uJiO8bje+fb01l0+XRmbm6BfCq8z9FSVIFDGMH0yILboIg+fJv3
eWosDW4ieUQ1Rim8foK/P9LrT39/1ElGOWxrQBXy72xWO2Q9xCdLNguoal6KPMc3vODXS9FfxF7e
8nW0df/7AjIUj23vXoxlnZw4ao4YRz0g/7E+QxpsCs+5dutL1nbdwZKstjyv+gkzdz71XpOBzJE/
btboy/+9NLhcjyqzSXHu1GitjFOkdtAHCD7hsUYbwxp56MPv0OrJseBAwSb6M6exfAsYkHEIrPvF
kLTaELNr0uDfSHo1IMkJ8QjZrXhNF2yXaQLouJy651VhM9DIziIaLqOxvNvfF9Yr6c5dWqgqS1z+
gVfsE5YwsMWWEA4rgnQ5l7aoSgxmMsO0A5lEvfj6p6Dn6noMQb6Kqn2AauKMCkZdWd6eVUn/K7v6
vunGuwwzAfc0T9N8xvdkJsOQxrtHZQyPTaCucIskejaoODdSMx1wCupxS3jFevuolzysWAWRggi5
46tlvvoU+6CISrcHSTRwpAHbEDUhIQuu1jvmJYR6WR7EU+F8LKNRl64oQhTwdGo4LMGfRT6pa0Hc
vGeW03DfUOd0EAxLJAh71vZnreDbz1jCBU3W1q6g/QYgvLZEBNEqOso+WXdWWJPX6+bWy5Sj8BgZ
NEXmvxY1zAZfR3rng8i4pJ31xB98z0ZlTtJA0o9Y5KBI2RVBCfmpZyzVQWrdRTAzd1V/ZTdKaHfC
0KOBWVmmPiDFwMJxkdhPTEq2dhP8zcKWnmYMnYf5f4yd6W7kSJalXyURv4fVRuNqg64CxvdFrn3/
QygkBfedNC5PPx+zqrsrs4CaARKBULpCotNJ47V7z/lOSm5TkLYZoRuhQxifRbclstRdUhL1kI8N
2yphXeh9kgG0XBSQfQomoCEmUs1HFpjy005oKA3McBM9BgdrrOWlyPyHJH6Iv4PZNraq6MYdmKb4
WXAY22IWpHOTl7atukSxcjjomIJT6XwJ5S+peYvprYgew1S+aqdgup3Jx9KHPhURjXoal9hgV5an
rsdclEtx48Xs2uyCHBGqumifpGwZ8hkD7sRITSJh2eq2BujhkxGZKLu5+ApBdhv7AnJWz2Y4149C
4qIXDXmJACQLLGC0QyLbNa+DPJPXtUSUNwfBLlmWJEnTTqEIR9SKMQgPEewlWbxnkRXhFFP+Rrv9
eEGLUlKToiedowPuALEdIqM6jiCAjNhaAhO66TUzxM4wavMhDPRChyrZqOBIvkZYeAcSMz+UZg8Z
pg/jx0F7KDHq+DAEPu1unXW7wfTiJ8t8E66WD0VTJk9ggM811OFV1ZFyjaBzeowmGyl6OPyaLaj9
qNbkiUkcEhsFvp9PniqvD/q96qNpY2WwzZQq6V3EkfU4s5sG2MRYqBqEfMwjVKJFTavaKZmvG7+G
6mJHsr3pMgPvXLYsJlRn+zgWyb0/lDQuI5FhE4ESg8J9PEVxP+6RYSV0A1T4LAPYD0Cew107eDcj
4417aBdvgWnoTymWTS37dWdpF8yBfFFtTzuUOnDbGZmz02hwwMYTk6oqo8S1r0l30eM3AaL678/W
3x+hlYGdbhjw3ma+W960RdqSkBAY29+/zKesuslfTJCA25BoPCo/k66lcUu2RAHKwQlfC9KG/DnA
C9q7+9bO22PlY+PGe0VAARUIGwwYhjL0k2ux/IEmZNqZDVs9LIxAd23oHA3Tx/skN5z70rvzkbnR
+x5xZNg1kxJZy4PKSSiEEIkIBTUkgrK2vBPN/JwNxvDIuvUtRjAg2onCQyGs8MEzVjNh09z5dvGt
qifPwtc12J11SkeDwm8pOseFQ6lWswG/C6K0cRuUISrJEfekF5kveRkw0S26W6+GHVUWwjgYJcqU
xhLogXM0nGZXmXsdTHfJ1HtXvv8ahUiX5UT2j9emZJy6IxEqbIjpC5LjY00/62T4QIfoPcw63ylY
rzvTs4Nd1kbpC0v6mSxD5+fYECbiOYApJqYl6FhqhF9IA19K18txURNQHA7FdB8a7RHpeLGJ2ULu
G3IGH6MGJVc4DO0ORzOr89xitRpG9mfx6sMXwB9tGMzXtHiZtcYeIZxRjCPJ1OLQuQ7GupjoV6ig
6BCw5/mQT412wF4MsmHt9WJ6BVMUT1ZzVSRRC2IOwWWdJGhYYpi2QHElABOpPkXb2Ue/Gdutl/n1
1gjBkSzA+ovK8f/k8TtZY3tlA0PABsQeHbZ4bCcXhLPkUo9y3Djlc4lkD24IEQ5120IQ8q1h6xla
HUKXXcc84dca3bThPoe2ZPMXmnH261c71PknAtCKNlFMq1+Vt4Jr4Kj8xVbYuPeiQq6APrM9REYk
L2MOdd8NI/sGzYjcOI6NUKVLntj6GsDi7PpilNztsnEIPGrL6GpQyWeRM9AfK3C4dH7BCLVsSD0/
e+AEl9ee3dbbH7/9x9/+8z8+x/8dfpe3bBJxIbR/+0++/uTcN3EYdX/68m+PZc5/v/+b//6eP/6L
v20e/s/jb7/K5rfLw+7x337n/ru8/si/2z9/03JE//3TOYJ/HOHmo/v4wxfbggbIdNd/N9P9d9tn
3e9HwntZvvP/98Xfvn//KY9T9f3XH5+kFHTLTwvjsvjxj5eOX3/9YYvfz9XfT9Xy4//x2nL8f/1x
/sh/AgD8jD7+/G++P9rurz9M4f3FlZ5nusiRbccy5Y/fhu+/vyL/YlmKHaxleT6GQF4pSoJR+Ef2
X1yE92q5An3LZ/j747e27H9/SfzFFkp4ynFMF/KZ5/34r7f+h4/xfz7W34o+v8UH2LW8F/PHb9Xf
P+3lrXlssm3bR8RqWcITRF44vP75cU87je82/xfC+mTGbtAdcoCsmxiJZksy1egxsOsbuzz2g8fw
JdCEyEVZewx72uEudwj0lvLQsHweDDMYiAoagPLFgBRUG4YoOPJbp0FGwt4Nj2yAcKqfW0Twfkaq
E20aWurzazmmHTO42Tkjwd1OOCjYb9JWLXyPvPtCw4NM2CwnpXu0vIp7zGTrVSROtrepqbY4cQAT
lAegeubunz7Cf5ymfz4tDh/xn0+LRxePSkA6nB2H8//Pp6XXirY+UbUHGhHXje3Wh5hzSewiLhUL
Wcw6MzSiH5sArXrwHaz2nKtSTM7ZNHVMsE39qqeIZnV1A0USqdKM/p524ks8AANsycmt4tHa2iae
g0mY1522uo1wMPYFZiS2Y2reRV1AOIhP4ZZAsdzTjYew1Elvg9yenOcqKrYQfOO9pSfyjfyRJdl4
1crIrpTQV6ODI9WxjqENF1bJMd114fdsxJRec3nMrejJ9eb0CivL31eKPywU/3zq5HJq/nRFeY40
uagEiknpcFX/4dQ1PNQBsDQHW3nOWfYFFKd6Ae+j9+BjXFuh7SIfYxAyFbQ6ZgzGFZHJhSE/rGwB
XxT6YnrdErminxS2HvzrB8Qn7Yr7iM6ny3suqAo2hsGgjT/8rVEC2AlN2ySotcw2//5aUP/yfhzb
586wTcuxheW4f3w/megTOUYm09vlN7sj3mC3MWip4mxscvOZ5x81LtuYvNHm9b//3ab/r7/ccVzo
15wrxwTS8sdf3sm+7zyj6g4ts31GuDmTgQ6z6/LB/37hTDPhx5glCmBhK8zJ9m3YKRq+QVkfeET/
cvkAjuzxKGENfSnqSWyKfjYP/4/j/NdlhMO0PNehqWb6tvun4wyS0WFgznFyomj9IqM7IjrdRDVl
5VKPR53vI5Ka+Jybst2ZOUFItB7X//4wLNP61wNRtiWkyxDK9CzHs/54wtwqsws1ZzTvkbMKejAd
0gSjsYisGwV2rQ4PhIsub8QV4ZqIpSLER7grmfwS0km4wkOYTjjMsBpf3Nl0D6kONrVE2ugmzWvh
HRPyKC1veo/KhIK6rggMaoZd7okjhuxXY7BuutS90gYD8thHttl769yV8pRNC42osaOrsXhiFO6c
qyrTxxbPXF52aKAQBqyz0SSfSrUvrk5COEjolKIweapjReZZ0g2nYGmURMvfKqhHjPlqnNz9CiJq
NTeMHwyvuu5Jv23Dbt2KnMq3qodN4rnm0fLLemMR+v0iHXCjC2EjGSpvj50EVzcIVuoVmuJlFlIL
hcQvBhGpqYNDgEOF4B85NVT4vD17SiV3ahrC5zIYtimPvt2kXGyIvX/Rc/fLsuUDeUq3M+v8MRX2
3eSGt1ZPWJvESg+bs3rLG5fmaDy+guRzds5P6HTpZlKtxeJAPm7JtbqGtoVbxzSiTVKiK4gj6BNd
asaHKHEtnPnlOUXps5ttALzwIkAxBYSmt9bFJwtgnhYZZIoqQFbGIuilo5ZETF3sFuUGiq+HvKFT
k4EFK1V413TdOw+2BBpVV69iKNN2Rh4XnIyfRCUCdq63epAwRck1p+t0F/PubO9hCtSdoeSDZ03d
PhMlPhANcg4zJA+KdLp0/H4DYN5NuFgE4WGVmE4g57QvGDOCQzI036KGL4wSeaMB3jHuq+FvM6CN
GhSVgEYXhAVdSgGEvHbtl7jeWxL5e7KAXzzFNgSfxrUxV9W2y40HG1lpwfgrnGYypCzzSZrtE7Tq
qzGrwIL9DKTzgWyBRAyzirDxgJUN9HWjjk1OjDaqNu2gCcA8gBi8J5NnHmzEdNl5ikYoymPx4Vuj
h6PPfTf0zOrdbRjPXpmzdWv20yUymrcZATtt6ZhZxlA8ORX49iTcou68qhwIQYnKvGPWvvcTrbcy
xvpaqQ5JA3AilzncEMLocSsCMcLai0ivgzoJ0OrCHyWEn2hnJ8a7GHBcCYmYHLF6dKuTyKbh4yBM
Y+5FUFZjomIHDKnb8iaJeEi74Nd7txCHkKB1PETT+xRbemeEJScp8kvAHs5tzaDNM780z1HkH7CN
69m7DIyRtjXMdig9ABpIfckgPpjNIc0WkRyuHcYRzk3YDBnQX4bLBvIKPwLY5WbdlehgFdQCWq/E
RKflRKcd4c0IMCPIOS74ZQuygmYpg+kXWyOaYOkZ1kojUOOQisHV18DEzmLMSBHys03E1D8IDSCJ
CkC8wBRfFt1PQw0MnBKG0FOIbzo6TjQ8cyJonBDElYyD5kAXxoQ+Ek3wPGxdfSZR+d0m4fhgslRl
0WCsGoHyaiwR1nds8AwIC5Xr6Hfj6LblAaZ0fyymGnh62IDmtc23ceG/MiZ+TlX2y4l8TIrYMQ+9
jyBimk00T07PQaHxZJJIJHbQvKSiIRwBK/Mo643Ic0LISn0x/GZtRSLfxr6Jl0rF1bWa57exbLaS
HedXVxPUl5fizl2GI4kmDyi1+xddDSbqzzSEnSYvwYxjkvkTYSLNVdNw3XSvWWFFmxjTxi6I4dSy
niNOMrEoeEZIeKi2CYMrU0CoFJDMEO5kds3UUZ8tkhRHosfT+U7QbIJlB4ZoknjMpxl5epNG426G
BAYSCH5msUj6W/1VMpMB2C32ZEvBRz/mifXawplkVSOrbXGTtl2cH6rwLraKe68knMyEZxl/hxl4
mMxogERZSIKjBks43Eh6K3fTVEAHdoKZiAWmAOwA46U35eD4yJts91hm2tvKmdh7rMnkvzpYafNP
Sk+f1Njy2u0I0+27hgAl464rDAx8ho+GPCGpAKDMegw7nyejd8kmIMNBCUYBbS4bdavZmyI50z9A
BiVt7lLVXydeib86wVzpZsuNDD4LIYB2fai0KTvTxg+hotasnvjywq3QDW2ybeDF5d7QDbCGKgJV
3aSnIBvWnUutIsKnBLuf02fPwvMevCp4yFXwUTfXYU9OWDC773jeFi5FdsuzgQE1tgwz9ABgNDlG
VMPeRJjEF11xNX35FQKhrMvfsilmXzYGYHWRY/eOh8w/8vudWahvkXT21kQNKe0+3bdlmMImnTe9
lV3lo18fbvO6t+6Uz8WmT3hkeeAJMhxT+9mQPHkUEgTLI16mrmSO06x7dNzuEgUJQMQhwLkNLq2w
SD7vxNnrtjNIu5o5+p7miImUWRLM5jx2Rm5vstAe1/Svjob2HmxroseW0iCbQKcZ3uvs5DSkHeMg
45YWJ1S0do6/rCShKSNnHIJBdKGz0+x8L7ov67G5RpHjqGFkMEN2ESMCunAJgX4Odxi0rKndug7K
dxOJW6XAYrUwRQoxocBFJmEOzanZqdKSV6RYrMcxmp80PGrlJC8eirSV7bjN0czC/FKqET0v1d2G
CwBsnElrqQXb04ylPCc1ccB56C6LKHoGEMplkgEUNfvLiKDpatDI5x3GqIfAbuKdzHsHiuxsX/Uk
QaJdia8iVwfkLrZ72GaI3ycj2MSJTDfktxxZ1z9V5LzDpodwKLhii9B3z6qjahrG6jODXZ96KLpE
emJG9suIZkJMjRYVhO0dJ6ZWl8bvn/xB21AZGEQ7c4COkvElkis6KFWZHOiycT3OuMAIJUIYZ/9K
Rh5wKJTerSQ79hLzSRAPCOjztt2qjPjCzC8vVQH+d87YIVfDr6k2b3086xBsyZL13nH/XOeGcUbK
P+2bPktW5FvhzzHDfWamDiHxU/uslPfeRiEYkNC4ihdTW+nrbN8PlBXEVJRV8sBA5EMhnGUhGxXK
xOipWdgRgRJfFXfP4BDzN1f3Rog4ZKqKd1IhtirH36ZsiSr97GXi3h6hEjq0NVeOE74xzD4puNud
CB7zbN7Q1us3TcMtqTws0Xnhu4xf8+IUxsc5mpxN4YGEAR7xHLIFWPuM4XykBNKeoJYkq6njw6h+
+dpipNczbaAhSX+0WXsoKmEP3Naivol8+Z4M6q32y8cy/kpJwTPt4K1TFk05vN6rWcT1qa7E1zyT
NUIkQpQVzMTbAud+g/hfpGsZJP46lYXYNpokqrz5hDvylkbWCMOAEz9F3clMhoHO9rTNHGLd4Wqe
zX4GFj8O1/Ra7e1ATAreXorVOrpRecQQ5MYwh5u86H/mqKw3Ro9IChORWDkjEzdnQDxq5WS6FMlz
rc6RLp66BFmaXdgwo7NP9vyT79x12Wyw0UChTdbHYsLC+kV7h1qNMT+RtKYhjgGMNI8cSyWw9htu
WxwdjU5rLOoWw3p6g0oCySm8UInTJKma+87EGuyk/UONPj0x5NesEcc7A7C3/glR7uvIAHDFjqKi
Wpwhp4zmzqHEQMRJWmwajrcOJHFRBTxIbd9b9YTKkFHJuum313Gobk1Fpp2T03iNM+c2CuazHr2r
qZ5+EtawjUcB/JHkLM886RnRuELJhZWHzYbrnEy2wKjKML9nEQD7eMoocUaL0EZBGkFGsHTYJ28d
meJ9r648y7+YiXXrqoDloeQxyj3wi5p0XFXIeVLXvjVc/PqzYfOpp1cINwg8zIab0DBZB3zvzZnY
9iQV4xUZE5GFoHTaddjpxIQYMNQSNWedQstGDCzDzqAYJ0BlditI1KTiuDbFZdQWjy0u7O3MZvW+
t4eLajVearetMQdFbCeQW9QdeSJxy7hIDWiXW1brLN35qc2OYfJw2nVk2dlZvI6LHL0J9HjgVZ9Q
5q1D8TUF8Vk3GjOjSL6rFMNUOrj7nHtnZfv4mmttQJYD8oy69Fxn7XiZFJEaZGRuIKyuYh57bdIh
lYW4BbtNnkvJkGYS/qnjtV0yoSTU1eKbm7eR2BhRlfM497GdOQHWlUVeiFNl3XPdV0jId7nt/cq8
+hxoyLAYGzFjFwZ96Go+0D6+ssL+YQrrl7SKrhPW15WNMqzzilc5PdpNUe/8rEM1TmEkyuQrJsDO
Tb7qgJ554ywxnFVMknXZ7X2HZGKj7y/KzNqTcux9CUPjCv/1uq9iNItlcrJtIIUIGdAtXYdKEmaA
NoGSjsDDcp5/lvwCE9/CNIiHsMe2O5vDmaURBtrMz04hULgemYYF+MC+MCuGmulzF8NHS03cDRl5
w0ycsCYORGp4MrnFhPCCJMrHniqqzaDvRVrNt/nJpQumGkVoNSPiU5FWPG+Y1pA2XNYWEapM/sBD
OJTL2t9ULF+zJCmgJLm96Mdroy6Nk56o4m03x8tpYrjK6hjmf5GdrRp7dUAiDx/h0bVCTEnDleHU
T47D6q8eLIcE4jC5eBJzYh7qI2seL0Q0T3VxEY3wTgyXGJAPt2y17wOsJcQgOhCoHPPBMpgWwGAi
JG/pPcRtPd4XhRzv7RkZDeyPWRfZXknQJrXvtEfCUmn9ZXAsvTJZq5B1pcFRsItzt2LqzKi7VERB
Qx8pDlXWVrdj2aOpDIOT7cfnRbo04B/Z+sIFOOmLjWU7EZO8palAQtkmx8zjz1ANmqmS2yIBSO/l
88GIvI8Qs/EuwQ/HWU3HfeMGydqae1qXPKavepvnW2/hHQCFxw2BVcrvrU+G+KydjLV2vtlcctEx
JOlhJQd5vgfaRH5bkN4DK6x2zeCzjK/Qmcwnj8YCO18pbyqhH7PytVRRcIeiHDYjvqHTnI8PdhNc
07gVpE9OIfPDeD+MPqQRqT0kw+JK+EuXrYOYPDkXifSfEX4IxgDlQz+w+WdFgZBLkwO3mt7RqMGj
P1AKV5P54o6sfyMPoJ7W4Jqpz60M6HF3hFHQK59WVuxDrIuPRs5HhhE65OMneT2gmQxiCoR784VG
K9jkXQPUw7jKzXo/jTiMQUhBWMYH4Cf+5tGdRILe1+t4FgIW8CUq+Gb+ZTcuaZwQo7SFodvikbKa
JmttIPHehhYVe1YY71LUd3SkGd1XuB5ymHEbNSOa5956lCHaVpCcWYSr1Z1PAZ2ylWnKB5nrYBf3
+bHqm4ZuMwqDsIZhIr1iD4IxwVOYM+hMJE+Z4L2hGT74khQBvGd1G79xR2KiIO5iY0HPoEfWLNQ5
fUCC+tTkA3EnQofU0dNjx0ycnQyraUenrKXwruGHkY4m8B97RrN1E9AKgCTHFYs9ZSyN4tWIJpPp
aMdmLrUW8fqz0oCUIhSK0G17VKA94wwgJQ9zmGxyJ73E0HRWgAdvl+0ajxPrmAn07WO06Hyt+WJW
QMfqzLPX9lDfFIWx1eS/4QBvxT4oA3Ptmtl12sB+lM4BI+9KLumMsBHuovg2aenehAjNYIJWHxDy
BVdHlgxHyDEnJAUtb9di+TXQORQwczZR475F1tyczDB91xJaoleObGzozURseo6UqvAUixqY6wgp
q039reRiuCJ+oD9EIUrNNtJbA0gBEJfgStcBAG+burMo45MX5waf9VutQNOVwitW5amvREAWNF2B
LA/WnrhWPQk6maTglc380XchhWneUfmO7ZG1AfeO7T3mGPQAWnzEGVkGDA5goViZ4nZDrN7L4pc0
gMfU2kLTHyToCke9qnL1WTPdXkEehPPlE98yEi492e42Ge+12byGNvFF3TA9R0BQ+X/5VE4rRPaY
bOr4aEPn2VVop83OZsg92Z+5QD2RtRDHg+KXU57LYLoNpxGIOqRDG77kujbyQ4t9aqWp8ra+oa5r
d3rowGIQXOqcLIF/r5R04nj+iqmvt6LKFDFJ4Ym79zoya++KOKCfUK3YECBMIWEco43Dk0pRZGym
BPvKgCUuYiPIzNi+Tid5tNN56alO1KqY7pHPAaIzcXPl+WemISi7RkAAZNHZO0UtsZoR3eZLCZut
a2RGh7H2LoCENi5a1rmgv1qUAY+/QxD5FNgVj5ECkTyumGbnlIDhpYNLeBz2U33XRY6gLcE1WBny
sSbpXNb2zTin3wAxWQoMXjbvA9ErgAA1Mq9G9tQw8dbsvUcUD7SDc+8wD8RcyvZnWzo7V6pXL3KC
g4DT2bI/7pKMxvCADYkmMHwg199YUxOs6tl/shMMfuGoCCmN5PVs8TEXasFiTsnPwaP52roK6vFI
vA2SsjeIMDuh7Yb2WX6XzdndSCcIq9ziQbtOXTEw2fJgkUUGVDR+a8HyG/RAjcxRjfR5ksVhGT06
lkMdMkG8z7VxiBoTe1E505UqDoYP2sFyF8oNLT13ATekit+uOm/iPgGA6nfijWvHYcxJMkpMMc49
bKXZoUI6J1NIeCamXgss0zosQOKbhbWxuunYWm25qUMeM0ZqsUuiYYcMgjIQtuZd5g2X0rHn63kC
Q4PHAkB51iMe4WJdR2Fxrwcj33r1BBWpBancIo8uXFIq5iH7CKOcIKgOnrNGOylK+z53sRexawNV
iEuzj/BjFsrbuOHJKJd61PVZ0ieo2hB1KGEIghgal11CHOwrw6BvyhZvPTCrip2EmPeiuy9M0lNd
63sy02t/1FfGGO1zzS6lM+5AQGBFn/VDV8An7i2L812nn1N4GvL47Bzi3qQQS4wtgZDXrgOooyAy
2jGnnh1lW9338lwtW/nZpuqaXa7O3k/Y8VDUKg5p5XVdekX7CiV0UgzMQbK8O6XELu1GaX+5DiqI
Dv6O6cDziTUOOsdD12paT14YfypP73J0hkE1Hmz/OGIZpgOn6FxAq4KmFmBaxva5Cvp1T0VDUz/7
dmWwUln5HVOZ7ZsIsqWPS9uG3oqP3o5MewUAAInFSSUkt5SNua7gl8Umfm3d+zQGrGJf5Yjq4eiy
PxR3pZz0cZzxtg8+ajNfw2m15uoIfs7Yuw0Bh1wDyP3ukbdEG1RDUCfSHnc7V+QE8KlB9rYZGC5u
egymDE0OIUmFVu+fyz7eh1yBUhmC5Pg9zK7p0gufT048lbgBN5XRVUTsmSsvBAmZNCYpnvNDCD6m
NgpKFUPrjV+AIJRML/A0Lto7a9wBU2uxa+GVBGXYc+mmiT4It7mzYrY1UlZoFIt72rbMFtIagQtX
k/bxliLAx2emUIjNHUnpOukfgTZYqFYjbMO0JihzHZwKRLDjWbibEPptIAvembH33XTypkQBzPLn
viXNuLW6QR8sPGKo0WnsB3BQpszZCEZbZu3eB8SXBQTLYtw5z0on57EBcpB0PYKjSh78sb5HpEWS
Oj32GJfdNfkw26Ss200coP7ym6wESQE5hJq+b6DRsJDpNXdGt0PeCspDKtjSiPOwxE2b0tP5OUpS
aqt2Mzo0RehmMSMbl9jTun7KzH6jEvIMEIjrwapQiQO5m4wMhMWU9yvMhPg2B0i1jDmZAi0+2KCI
jgfmC+9aJdODk3QkSlUHnWR4gqsiX2eNPLspdUnTTM+WUDdc5NXKaVib8dOm6z5jQppn+PjRu606
bhxYeTjNtCcvPB7cylOHyqSsJNpmFURw7LKG1R8iA7kT3g6NKSYoTGsU5FzBee5vC+kefSVvReR/
U4VMO39K1SboionZYIspxEdG26cUv6brrbuRE14ZMQurr9fFnNUcUvJosZXZxOwUrDpD7ZQfYkZa
u3QQN735XDSMXmCkg8pI0JQHSX9Svd7YtU3DhQvBc4vXbvzKzGIHRTV6KdL+turzX+PYiJeuGJz1
GITPc1kXa/a6JUKKYZ/lTX3KUqw5qrkDAYOp+hEOutpm+I56H4qIoPvt2YOBbiR8LLErQa35phQG
e4cJx7NJAbcYgBkxP5G+D13+Hn4pWVUn5MTJZrJzd+tN0as3zKdUGcZBDHQCYInCgPbqJToB5D/1
/hE8OBxoZeEPrSFpsH9ZF7H/1FhHqCMaMvaDj7tzp0ma5T1n+xF4ClIHANDtXUvXMgaCQ4nnIEeg
S2DO5Z3bMG6QzPzMJYNJ5DAWpnncxVH6GI0exHZK6Mlzhl1kysXExsVsGrd2xa64EXrfztcOUryd
36fkUdQYjwSSaVon0SooaXfmyW3YsJFozL0luuCZXtIZBaa1ji0XDr19yAX4FGVM6VEmCxRnukxl
9upa7YvWLdUr5nXPlQwGKvz+E0XeOsjykuPnuNMRupWgWnxZKjoZ8MQb+uYS3DqLaDmKoy0GhCci
gQmXyh+dqCeOF2z4EDIgYg5G2Lart3mvHrN2aGBCdOc5Lrbcc9wo5UA8Z+eeO8teV4IniGlCbcfm
RyEaB+9FXjjcvfRsFnNxo6fyzYjeVIYZHk7ya5Ym3LceIcVVX1yUCh0o4RxGBYSMkggqTm9Erz5u
SKym9O9yNmAgT9zKfM5VP2z8GHTK9Drg21/JofkizOgKd74Ant95qzLXoDU746wxi60ZjWxcdQyX
nXU8UBZLMZJhEkQ7PGAIC/zZXQOQz0hdIHHJ/EWzszoh1jdN+s1FZV8Ca97PIYxV0w1JmQGWNNja
ukT5a0xcYQjsAfsd2Cc90yHU1k9ZwJiJ4X24THvI3VnS4FXDCDUkJihRR57U1iaR6s1t/Z+O5RFg
0r3YNEhEZ9C1cvS+xMi4Ks3xWcEgmCrBzhSJGYb5+BzSgpxwTUcahBZJLGGmL0CRmWNKHO2AvOC/
j7M+jC1tNyjGWG1mstBmpsx7HHshJGUI6mYgbiZXw1YaygumLCr16YZASToC8Kc9lDBmYdKc6u5r
qU6ddicudJsemFPe28HggkFI7Z3rp69xj027Cbv0oDrMh0O67ync1jIxHmrPWBN1AH7LrPwt8xLy
EyDrTPnobOuJaVivxxu4Gd02EK8q1cDojBQ3QkE+W9NYb6lM/GPeZy5z2pb9ZYISIoIj4wWwt2vK
O4uGCeGtp7mloOvxj6NASiLGz0z/tzYTsjN9O70N1AeEC1b2Ksc/YQDwsekxQ5rwN2DCCLJEhI8N
o93ZKcS3MLBpUXjxiZ5tt6uwY+7tDsYD6k4yxUKBQr31130+AEeIJ/RkweIfvW6m5K0a/HMr2nvP
p3ssa4QnwwAfsMHIF/XFpnfgT5eYSB12X/TL6mELhQXWj+LL2TR33th/zIJvLKkdQOwlG1OZQKJx
m65rsBQR/VGT3IhtRPRnZYx3ruuq0+xqpuN5/MZVYK2xf1TQpxCZ66LZz73/4nP+ecuyze5COr1s
2awrEsBju7kr0ujFjT6BZhvHiHhMy8gfF6N3FBBnUe3yMNi49rK0SvC2EqTlWqM6ZJQlnnIG6+tu
9gfStq7VWIh9OoFpAWd0Vv5IXRd+aCYgSHLxNnrudI/jaz8Gzt0Y8y7GLTOQi62i5+Re99V4H41P
sd8StTwphtc8fldOJZtNyY1GtmN0pcqhWJve+NxJhuw+wmcmx8EO3DCRqXTb11BWNsCr4YEKLsjS
ij7m4qvNWCuGjqs+9qmMVUAgGVnTrcG3xViiQwO4mZdbBFwXj3VBJjrZolzO8bzrbBkcHCoEsgTe
CjoP27FM/D17CPNg5MieBkM/Y9MAyjGQCAz89nqOGdAKtnBqjINj1rCb8KFYtUVrwzO0t87U7Ce1
PP1q8RKOCMZLV+3iJCMXVxYz39wZezMwb9EKfgcJHg20YldhrKIdUY1fjvIYhuSoy4PISJgg0lia
pxBa6Hhr+OUdWm1u7ooBHRuNXRsXmwiid1KSzEgH82fqhNwpkfc8U/JaeuwPgNNLascOz0lmaayl
4mcp+r1JdPHBL3B+pJjqoYzfYtlK8KVhGhdIt1uPjoMHmrawee40su3+L3vnsVw3smbdJ0IHXALI
KY/BcfQiJXKCoCgJ3rsEnr4XoO4IFVUt/d3jP+6obqnEQxwA+Zm91/ZbFBllTMWhj/0lZ6RXhuxs
LAaMffdN7/FAVopI52YmfaZjdUbryPWcK9JJS17DuTjTomS70rhrHUJtYk8rt6UOTWpVOJVwPvKJ
EGT88nQa9SvkAVCtVEaxUIe+g81pk1/WE4J2ZSoGtKE9snLgbkpDticR4I6icK41BzF7mr5OCa+M
pq8JUUxc3adr2Daufq/ZySXTGBCZ4xBt7ZTNLqJReh9Yoqr/bg1usYfbujMcy1yCxgGDAF7Op7i9
02zuc6qHqXcYXxbZdVbgCW3j6qDS0dcVUx/IG+3ZQoemVHKcUqs7SI/0dlS5j5J8Onr0XL+U841t
zfqmH4GpIzhDDg5zhIUSZif5I2MHPMTGdx5Dwg0UO/0w1c5VyCS9k/5go65ECvASehyh9ULYysLn
gi7Dgay60WeTa093IPrk3QuxiqBz5iK55NiInLAO7t8AcDInWZqz9SXzm+RlQjve8arg+5p7tFQo
3A+zeESlQHRNsUSz18wuZA6eyHh16xhffB6AL/cKJipO+Gp1FamtOEZYNOxqj51za4gXfZLjxotw
6tizSBA+yODeQvcx4mYlHZfAhpbPYSr5FDsImEyb0Bo5sH/UKpBDBTNPHjruvSfZwclKi1rbzEFD
hey4LLWAzKJThNZPb/FitNGrDil1Dsb20Db3XlHcwMfvNkWbUd+31rGOyk9N7pbwOHA3yCgXxxT/
KFDUH8V02+qFg/iXaatroLINogldcNORpWLk2BcGfo6k6ofT5mxHTSL8wPjOrAx8eA8y1X3VAGSQ
qGbCvh7GT5Tv1ywUrKsXilhosPTmgP8LaIs1ZCNsYTUGIVLUADqMj9xwzlWq8eIt4pQ+OrR6wsKc
XQvtPOgLJhVcMOgrmmQLig6qbzB7BtSJszsQoHwcs/iJ8/7QtaZ1nejs9EpeC27UcBTgW9A6iDnK
GyCD2NnOak24jq37Oo2Ae3I0MZvafh8SbDysVtUmbfFspm/BpAhin8MXjH/Qr9kwxkUKQx2KcDgX
z2Qvs7pRTG0nQjN1R30ZGXKgic7fw44eNY1JWi3Gt841Mg4qCgydsdQOfyCxoEeCRQdKAnhGI9qW
q9YM3w66sF8sV2XH1E1uGUOzzgbgzkC42bOqCa/wE78vsnmfu3mrI0XEBUdcFYz9Yp/GGslKJRWQ
zCUFZcLWAd8+ywEPKUTuglVDZdRU6cCvxwY0KrI3Ws2jSKLg0GTxWRvwwSSwTTg7UDewLWDa8xQ5
YXuvxlRnE4MyDM4aIOkyeJRpvGPTPUN4HEPw9YguxuyRSs67limEvMTaE2x4onp/CZIywd3FmcJr
pD/RKIZk+TBd+5HZ8BQKXb935EJlEvKFlefWHcLk0crlUU+bh7hpWPi4NVBDh2g9xzvaTcXZP+xY
g/ZX3RDbnyhztwhQfMMlCoplF4H2XnxdeKO15/pcG6HG8Ggpamy4ZggQADxEXgM5rc6/x8P0hjft
yBoAabZb/5Alhvky8uOWyNXE0QMAS+kXN9CQLqCZZ+vF+/w7o1YMp8EbmpDrvLBaHyU0urxpfo5V
MPmVEb9EunFyiJJigIqazdXMXeQK0lMCWpXYjp7cqn5TVgU/aG6+ApZ41u0483MZqW1pacTH+XUx
vpjOfLar/HM/1RelyGpSEYMaS3xjb4hevQJWACK11ek2Myei8wfrSUKCePYObdvbPBfNjU5as2fm
zxnpAvjvJ53byjgZpgm/qDX2TdqR5JwzUix5Fdg5uRhDaxw89GlbFUP6mND0lEK8T3Z4YYSpDnkx
MwkTAAJsztx2Cr7WnjL9uZFfANHBJYN/9xwUx6BVyb6PcTirKfksSf7EpU6TlQGMH5lzbyxPsjBN
kPTBUUbV9CbbGGFZWb8a8Vdl876NUqZwc32ystyC7cN/CAkEcpbSbhyQ4+7QPnUYOyDw5Hh9M8fH
tcGz6gEYzk3vqQtd7td0frBZ3fEuZeERIf1qjeeuOVhF6+cRaFh4Zgljt89jbBa7fmKfh8Nhz2Oc
ONHRBS7FK4I2qDCDTYLHI6zYfMSCDpR85hy0tp/gb9v3NaHzkdn5jlPtSH9tNnXQMpnDKRcn7rk3
or2oUvMo3swJ86xkQEfzEr9NLiPdWlNsVs0YXQ6ymkDQRi6mK9JPi106LILpyGesJjC8EH3B/4l8
yNwmDcoPFTOb15LTYFW3PXtDT0bRJdexmYG3PidGQ368BgyGFVmlw2Iq87rYVVXwPZ4h64Gou4G0
nABkZdqrjwmuXVYwoD3w6o4amfYyyG7nikPfkazswpJOxAXvZepUpi2ktblAi1BEiJG0a4YoWOgw
sLFDYesesxtF1kVuqknZh8SY4UZxMsPs3RyXqIp2XmZgwTEomMC5s/6mcgLvByxyYRi+6FZnbD0+
7bZz4vCQCUWPATvbHKGWhDaNhn3QBKh5q2CKDeVp75IWcGXX8UOjw42nYkBLq7FN6p23yeqf0fWd
rfGT1ZgJpK4RbaSN2N1JoI4iGcCUhHKDuAHkoiS62nAE+yTnVcG4qbQhw+lT/llHTb9l1ZdfjYF1
4h2N/srSmgvfJr9lk5HvVI3IxBgMBnM87EogFnuEl7yc7PCxjBlHBxxycUa2UlOjVK71am9jZtza
I1MaNF4BcWrhD1AaP40jsla3cDrEbWZDEdKQne1Y14/bKEhxwZfwJJoQr3hE4p8w72En571x48Yk
wwgYIG63FYP5SSstcU4Url/b6xEExGaMmPBYRZLcz8zMYWcS7RCTG1mMZu13YUlznXbiU9+YO5me
+Jo/Czg+RxBeL50JKcGLaD/7iPD55c+uFpeAhebZjNAxDXiDyYLZ1QiWAMFiZ2UrQjAiZ8AWydzG
6BVaigjFQDdemy2K8FopQs5k+BBx70Er7P28dSGxdzOrQDxKtuoZu/eTfpbRKSvg1+vk/612LBdp
w6aeo+RUhR4vpKg9Nsb0DUemPGkjnZPtFrumQBilQXPdr34tFXGYSDP87Cyz77hX9k72DHvylKkW
mmSK8sltL3lYb3soF4qTGOF5cV2Gn/ivbD9C8EiNAw+ryYvrLykmlZsBPARbEMICO9gbiySMXztk
3KpCH2F4cq8DDMxx2fvMOllUMntEukcp0+aBfUHbVoANbzflpOD7IfmE/0m0URr1d0ZnPEEPfXKT
PPM1dbaUcq6nIKrweiZwkMjo2ph2W+zVkNdb9vfmphq+GDw4d6grxb4dk3fleZe+tqJHSACvGv3X
GWfEkcjJx7TE2ZEnKQjFfCY6scvuqqYjdNftqhNxWggJYv0GA5U8lXZl+6EeHqXVwqEsAsny0z4C
2rFviHkG4AOcFJg28ASmJ4WOZ2L1vRWgvFv++GLh38quTQmRmMMvOuoig0AkgrWMm8o0LmXBr+00
ojjm3rjXyinfF71Rb0NbkmOIuO5cmDrq3FL6hV5d5QYijZK1YY+6H/0QqNpoYpW2AFangM0IF0/e
TXnzphj8L15f0eh8HxQ8nd3OR6gGPKlQqjmPrBuj6w4i1p2TJoAdWvwte10xTzekSwG0IJwioTY5
4pIrUCsJWbPQ7Bry9BoayvAsWBJelZ31fa6HHC3iWB7F4vkjovFh6EwbZFSPGEWznN0kVfXSCHS8
ccaOs+b12cIxQbCOCJjHl9YP6oJ0ckzpXNB++XeTqKx9EQ+vq6eLaPbyCI8TnDMnTEJ6yEMPBg2J
XQweNMHmgDdz69Z9dUz0O96XiGJI1+G+arEQGOJ9/YtVw/CkdErll8DMdhCP0EcUcvJJL7a33Zi9
pw6l5LRELeYVArB8Hht2QjwRwAaJ3bLUgSAmyFNTVLJSvZI1/Xivzc6ljBfOOdtHg6nREcWle1U5
gyLI3oDJUCbX9mKPnBPYEfmU8ioRuXcMVbBj1vEwJNTNdfyGdTF9EOTaa4p2Mwy6bNfWjbqDkgv3
W0fzazcPsmTbv1oYA1bLDCLDQ9PwPva6fK8Wb2bQdtzftyUj/d2kwDgaZlIetLq66JzDG2HVwzmX
ds0QTuIuDMXBQJ+c5OzLtD7h/46JlAyccU9YDxvMLH1wNFJ9RKT0RSw07YpmMPCI51/K0OxvnJ71
fZzaxPPSPWeOe899fAqXKd40ILFSieAz1cm3OXUN2JHcXbNsyesYApLhqrw/upl8A5N6lyd6fBMa
IUOyDEl4BfRxvRlBbyGMjszdN1Ak87kne2QqZzpnJR/EyEDHjZ/LBEgZXN/oSitrztisv3NbYV7s
pmNXjDRGW4j+EHXFKRvrc5ywfkSU1m5syR0CyHY8NEmk0xap29hCZdF5OcgCyA/W1H4t04IOMHhJ
2Ur/NMT9f9v2Yv7+i23bxRqIxf1/sG3vWL02399+9Wwv/8H31bNtW/9hWLZjeqbE/UtGKrbMn55t
y/kP/sl1WSAigsSejb/wvz3b3n/ohung29alw2x1sVr/t2cbo7eQwtH5A4st0bP+N55tc/Fk/+Kw
tUyOJ3Z0JlQx08Wi/MFsSQlo6VSGmIqWQ3JIQzh79AkRjjC/di33PrVFzsQQkkwxfMsWuA/LHZD7
TgyRDha2ptb8LzmQ59zEJ4Eo1p5hW1F4sHmULe/O9imzeNwRI1QIXMo7qMZ/MwovVswPv4ZjWNJe
bLuUk+biwf7Feg7PimmfwzSJgKjplkocwfQeQ1R5XI+59chHqzueTcGAuC2hrtV0aAt8B+MBkWMx
hfwon2zB6UBhsWg8Xfco629rVWI7FGCyTKwNf2Xs/3Kz3P38lL+6nI1/+/BcSss0XUympvjgcpad
p6Tp4C1cXbhuZSL3lMlrvNhfAa0ldooa24L1O7mGiyS3fVurOsJJwazJ4vznj2MtP+7DtQSeodvo
MPmfbn0wKUeo/uYoiiD4LzZx+v7DCBbkVGjGu5tAEDdqdbSoAxdit1O7CFcS3szITQ5GDTWe7LYw
ddvHCaMEShuNeI0B5uJyXgaeLQ9cXVy9Uz8wROQXrMBTHZTOQEYLc9zqrLj68iaech10bHEZCMg9
d474yw1jLL/Ex1+SJ8/BDgEQwLU/3PeoVFqmB4l9hcS0Po/B8ErJ3W9iV/sxMwzakp6LLhROOqA9
RA1u9yDUzBhHDeaDPkUc48s5P6IBA7v/9c/fgPGBGLA8lIACbO4G/NqGbi5O7l/uZrdpIEipWqDF
Q1+ta4LWmku13hBpjI4h9SrfIUXVlATxDkwC/vIB/uUWkERcwV41bGlL4wOyoC4h05n2COZTOJeo
DFFrVR4bRDgBaxFLdNZIj8iElsUCto/lyx3y3N1Zffbz2PkfGQCG/fs3JQXMKlMIaSyvq39ejDKv
KgCRkYBm69DFQNHfFTWih8opLqIEJYb7P8mpF2qJxCyo0IYvkdHrI8+2kt0M3Mq/XJ/fn1iXl7oH
VMPhlfOblb5q+IWtOravQLVn/uCimKBQjhztDZYK3suKps4jerxHjE62BVBJxfTgChP2oSkM8RfC
xM+f98+72V2c8o4hPGHykT7cMF5ZhWY55lBB3Q6pBWgsWC/9Vb+YVJpb1rp72mQq+ShusAIzruUW
rM5ZbS3a6Dq4Wsuxxspjf8ADudEQqNAIp0wdzNGPgwBbdp3Z+8koXuvwWqip20RpqR2taaE1181S
7QK7XXEQS31tmmxGF6Ffrk7JkHj3amrKozuXiI9QMWmLzc3AB3Sm17qqbXgfjQ2IOLBSze8m/bM+
AVArl0gIyz4bqI9wpnVP661Xz5gOW0K2SDcs+LUwbrEyfbCz8s2KKZVHEOrUZzji6fJQ9NNG26oB
sTYynHG1bo//Nt5KwrvWl+gUMYUTPxCSYKKPHekL7wYP9nthNJA4inqXtlXlo3fXwBI7x45lxs5I
jfw4TfHnlSRSYy+NGbg+NAr3hoaiBDEjPXiaeO9k3MT++tiyIg4Og7dxJFg4kQ6s0y3P3DQkfB+j
qvLurTEw9yO77MFdBlc1x1Br8pAV9jmN8vqAv+HVLaW170RA7lVBaEnuPP8f7mtpCodiQOiQIj6c
RCyBSzPXcayuJ9HYtBctMIdtQMaE35O6ERG5BxDXPZEMRtmfN3esHMjRVM79MuP6y6f5/R3tGtLj
3ay7mJrER3AKkelDLwYQAo4ag401eg98BT+SXDQkmKaQ4C2h+S7PW9lymaeIBUxbQFD9xDScOBiU
5t18xTTT++vz9tsria2NWJ5902J24y1F1S/vZ9a31jBlUJBJFPeOSSDB7y6yfl3HUxfI10XFt3aJ
ULD2YirK45+vzHI4fXjcTd7PHiwZSQm5FhS//PxO04efBUOy1FUkJpyFhRIyZTpvEDPiCyMBTzsQ
6rDeoX/+4f9SrnAucDKZtmnouml+ODoj8mCm1uRlg3E7RIeM4Qy09g97kilpJ8bIjCG47m2v3qZu
7pIV4D47bKeT4WuZELT0l0/j/n4+ULcaHverjsDIcj/cs7JsafVqchXXcoUpduwDRlr2Y8HXLsrU
3oywlo4WvXyowAuW+dd5SSlZqqsBxuQG8eCpXY5zPUux9CmWoIJDZi2Iw7G9lCabxbKU3U0bLls5
jWie5QdYCj0M+ED7sP5d/VAEZ8Ni4dTblbyswxsy5gKcPhyKMaEru0qzpu1cLEugKZo2LolHrJ+0
6sWL0th3x/Q55qVXJEF+Jzs9P/W5nHAuInGj7N15UaNTpkfePios8sANMJCIz8NLLEIMCNOnXDbm
y1CkvqvrxLQtL2JQCD8kM+YNmoFsazsxksHWCxn90fr2ZOkOBIqcUlf4Hbkp1y1A9YaNBxOH2EE2
dfbyKrpfP3HaCgqiOjxoAWexCurqhZBuVF36Z5NS6j4Y4J9wfO+HGn1Fr/A6I374OdSbA4d0Q2iN
V+ibnlUL2AG0nWXim0ozBcqE++wSo+1ZD3PNPAFnrw9hDjWcBh57BggpRCFOjeLe+ETtGRHyO3sg
QePTNDByddwi3XmBlfnraz9upH6jMohIKHWj7gmpB1JjFElWh81l/Uu9hR+zDoS7QHs0WMSQswGr
pey6J2IRhxJTomkhNVcofca6sfzkaD6ESbtkRCSXsm9hRXbZcxnT1DjKZsjC2zrN5+sSYAkObakB
B8eGZchebZx5cBdNZL/XVMH8sGbXX5nJK0u/M+b1/sQshdVXJdHx9UWzQwA0c1CH9a5JwG4USX9d
jt/WG7xctNGz9p0QmMkfA8ba2RDop9RLLlVsyFPVsx1biU5m1z/rC8OtLyg7avOvQKHfq0TX1g3b
NYRl4yV0l/f3L6+hTAUEa7QmE5IUsYDo82oXajxHInf4nvD3wkXcsqjptyP58jQGVIlpgq/o/4Gy
ZdARf3wn2pbwYKK5NLI2KLN/fBjZmz3SVkxHhY3MroiK296bAHUw8t0aJbPSn8/dcqaWbOi30JDe
GtMUf3sf/dtF8aTr0jvRV/zWzOn9CAe6o6Fevy0s0JzvOMw9tmjJopbKlbNloTP5tG/36yWZlzG9
1ln/+xZnOTqpTznQl9b+Q1FYz51qajWD6F8ufCWJRc/lkg20HBoMBY5k8DJWVLOkdieHJwzEcdSQ
tMzoDIKOhFbPpcsrJrFvir+AsIzfL5PH0ENwiaTOUfqRhEVmXTj2iP1/lp5FNjNzXF6MYYoWM1p0
ayNupE3Y8ASa1WmthRg6HqeSi/nnI2S5M/55mjKVYYEvHMYznmd9uHOsKOmCqeCjrAN+JWPphyOD
7GbAYEF6H9FIywX88w/9l7aGaZDLgMcR9jLHWVqMXx4et7M6C+qcddXVU3rQJJB/SvzqJbFza4+P
8UEXkHsXWpsj9XfTZGJbOCgrCUW+STKXSN7RvvvLZ/q94EKRTMqoAawOIJH88EDXQiWVsiWWkPFV
oYYiuQaNZsYphfB/28TSOpbLgort67zBg+JX47egR25nY1Nj4YAUcbQ63Ebs2f780f5lKCGBC1Jz
uMuM57cBj6p1iWDGxpOo2vYCQOih1Y+GYeQMB1x8EQuGIZ56c6crec0QKtwMy6NuLwFY+mKsigcs
LXny1V22SVi++q2h7AtZnnjXoYchJKMPmuOx2ie1qflF9uhBkPni4rCHlgUMIilYQqZZfoAlgRcg
E6SSlcXfbovfO0t+TziOEkKch2ryw20RcavRLnoWL6nqs5G539w8Zm6cAzbEdYa1PQhR3PTIJ1uB
OjtPxXNTD5HfYrTcZGzR/g/XnaqKSeQyJmRQ+c/bFOxVj/Rx5LoP3mWIpuywvk3KYUD8FQdEMoCt
m2nC4ItxLlXzkaSZfsM6lQ1SNJubDPYg8wqPZF1qqVDNxaExIn+cSwxQojqWyJTOKTafqXFR1jCZ
I1VHufBpQap8ybL+a8eu8Gp9EvpAMIYTqAX//Fv+Xk8zOXSYc6zDFutjo+EYXZtLzSXXcdk7wcn8
ZKNZhTdDvHIX7tdeMJ+TAdu8+PTnH728hP/58mG44dG9O8x7mQR/+L5L6TYBcYLMoRwwfOuqc20j
1p/ppsRu606MB5XK9W9DjI8/GuKd5AaTlut6usUo7J9fLdotuq7IwchkdkwO2HBhjYY8kiP6XLZY
a7utpzQ27tJKsOIsj1lt3FeJIGVrmQ1O0ZAycpglkIT6zSM292qsZvcvH9T8eFYwhDINgKdcHuZi
XKl/flCjKuCeWzbTllqnnbbcFm3NRE0/KuGjQGyvu9bAvjdRsq0fC8c+vG/yWoP2tmJr3o4uFqxM
3QZMH24bkT5W7tT5tafHuwF6CqgEiyCOP3+zpvvbHM8yhKSL1x3e8xx1H4mLZL+ABm7Q2UWmmUNr
v061DLh8ALC7sAdtT473tkuHcD89p71WXKxE+Apr+l53tnXDUW3OxFtXdpHsDR0FPucDMH49IQu1
xqckYSENrXi0jeZs91gqXb1EQ0qNjoASBB+6nCbA3BfM/mCTEVNBJhEeanQpvgUw7jZdFH2vySUd
JUalPJme+gGPrCfcT2glC1S5m8lTxwZ1lN8q9QSoG3BYE/0IR4Xir2UDWPlRMr4w3LmetNAih1yU
VyJL2us8bHEpwiQcanFsrPKSme3nCZPGRfWuc3G8aULXwwxlTniXTe0gUJt2LyFvDDQeDRXltizx
+Q4iVY+IAd/0KZ4uzmyPj8MAqDoMEm3TYHNsmZEeREfER9PdetDsLoSdSmDHVMalgxa2jmPSectd
GlbhbWJH6r3CjdnwbG1AP9p3PeUxFiv3IXQzhJPLfDElR3O2yhsDm1nIKm43RQ5rctmck1R7x8hX
bUqCStDDMaup0gJggFUvqjjSecmuIv0s6a27on4aCAM+r3UNq1X+Gjd8/DkNAiN172tlD/ax679r
7vS8PvVmAhgD0320iWJ1vf6HrgnQBAzqk1kaeHEJT/UBW3Dfm85t5OrfQEwQmsZddpU0+Y8uGVCr
1tPVuKxzmB+kh64OLrYAN6/0OvYRHg3bFq8YfPKLNmnpT8pmDgqysIp+Pwc6b8DejrfMtPSD6V0w
y5Y7YVXZl+Vjjm65sGLZO+uQea7Wf7TjhmYxRVewlHFti51sJtD1p1hFjok4hZBqndp6tGXdPYWi
sXdlC586FBWKSyDsxAgP/YkAs2ue4zazh89ZJT3OwHQ/NHNwE9qmAhjzXgVRQ2wSOr0QBxydqP5I
/98s+pT92klCJyQ0VpoHq1XF/foGWy+4A/SE9XrAij8ZfKkVaDWWPXfVWTdiGiS4Cc7cVLGEXfvm
VGdH5RR0nZXrtUS4qfOijNei7tJ487CNcJbO7j1vaf2gmMfusINvsrFHIDbl+Z5ma8ZtZ6izoeZ9
veDFyaFrL7WBLYmITySBS4nStL23L40aZ17URXtA2sZlionNxq+9UPI1TPKaSRoGWzcM5eA+EVVT
AaYbCjV3B1Qt2NVGobZtYVChTK3VH5X5VZd1jPnMEM8hm7qwUpt57OPv0SDPYTgBbbFaFMhxfiFf
+d3Ou1ub2c1N3hQvjouoL5uCe9iLvGn1O2WF1lY5ZyO2DLI12EUXzeQQP2/drtUotBRM5UzIoMMh
BV7/RGJ5L3Fm2byzmIdNOneRDK0nErSItW1pskvTmY6hGJw9wvHmpqy5vxnityYQI2JUv4XzUquF
VF5IIJifmQXGztwX1bZa2m40ZdWm1TDwV6QVItLH6IBwdp8FTQLxqtzl4ARdLpk9j3JvOcWXFXHb
zfVbFmCnTG11WB/z2Z2OjHJDgGn1u/D07tTPxJNqrrNFEtZf8CW8F00AfU1vy5+/jaNF3jmSjKcx
tgJ66NLZ1xkF++td008GbsTR8M1CEJGlpS36L/KycA+QB9huMt21fY6flzywOiBPOlPiioRNp8/8
wHbuAi86rmkKg10+t6HNy6Wsf5gRKd/ru0DZ+HOWMAbDrC9ago7Goyhd/xXONd1PpA4si4dhmw7J
M5K7+mg1YEpcbayZF2kgOrQy2uQ5Sv7SzUoMvkAOXOc0dk18401+CAb+Ooyi69EwYP8HZnNaXOBk
WgRHBKfzIbp13Ma+LTUInBZ+h4Y94Q3c7z0Han7G+EizoCFjjkgQmOyzKePhThO3fealF/zSi2as
nXfllOWEJsGgXv4pKfT2DlNTv1ULF4EIkMekOujppLbI/Udf4cS2CYmCf9JwP7HnZSXwOJp4c+0h
72lCsnEfOinpw2LWlgxzuP3ECTCGT+msv8eLcK2Ry0tDxOXRS1DmNyLfm4SP7oOxmY+4TjOfPA2A
LT16DZLy+m2dQtGz2beS3hEifBV4IxM8L7mu2gtavVfmNoDFq/hxjFF620lubxoTmYyOqmMSXXmx
ZuZuwKXlOfaeZxHTRImMTCAqrnkRtFeLEiQm4LFXO1PZcB2S2riZ6+iUTIZ3V2GfFJsoz7UlgTrh
EozTtVV8GYDz+trE0CAcWdPMNcD2NiDObRloLpuHYxnSKJQRBmg4xAR0T/2uBV8FqTTFxGdoSyLN
PqnKw1CX4rA2t7WRXkIbdc9EjMOuscZ8o03VfCG58W6V8GQiuLMlVqABsM/ynA9XRmWrK7SPWHiX
ZUkdl9f6EI8k+fA1aaq7bpqBAJEyS/mK53t9jtOtbVqM47qUAJTeOIZmMOKyKKF5RC04opHoBboM
9AFfZ+tpmLHuJFX/aYY7t+lDWRx7t4KoYM0k8oaVvXUazk8NxLIrGDurrjL2NFDmvnfF9/XdHzZg
zhDhEbhC6mCRvLChq7rePs3LOVHGaNsHI/2xPkFtgOt+YkrGt8CnSs7r32BzDI36/DUT2bATQec9
0syfZasTC6FVn4hCMi+RIfK7ftyv5UBTGwYPnB6dgGQj0dXEWQQJn9WLds2y1ompXNM5bG8NDmAF
0WFdvq0Ll/VzjPBrZgxXpya89sq2RMnQpvDgjc+rXmodPQ+DdxIZSJcBczRPbe7tl7dlRQKkEwuG
1cogmxKnmd0mOBh6Ahhhe63TVWPQ+JZriC6VA9YKAcohBhS5WYHaWelEOyYzm7n8BpLAvUfTUkEA
ar7i20x3USB7qCuM03P8wQRRxhdWiunBSDycu8tNENKcsf40xNX6OXG4VQdR4UklH+quy9G/GTmG
ZgAF2g1i1RsxPzS00z+3yiglOV8yNMY98nT82INE6zYe1kn8qmadUiUXu8yAIWB65qxgsefNZNVR
7MyJeXSQK/OYEY1dK3hmP++BKnlWve3+/D6jfogWr/BNEw3qYNH+LyWqz4if1PG5M27WOoyRDOsj
e95bGeF6FUHwTrfVFrnaeqZB8QQJCLd4LjHE5Lba8/UUR1yIyJrt6dy4VnLwmIasX22bIOeEHLy1
ufG3s9dpJ9Gqbe0ZqOacbvQlPc82j+w3lRHRA2LzJm3TT7JoiZ8qYkTdyrI2NAD5KdG0G6Id9iUx
00fOcoieYjKuZvu/5ujLpQxSBVicRYtko9oiL9pAJtae3UZt3bL+lokVbQ/Eq7KMDLHF/Azurj6H
E6cx2pYo5tBeRS8EYcFLqcQXG9kdyawI7cFy8iQu+QSpZ78CtnxAJw5m31Fv63+SwjKaUtws8bqM
BjLJtJGQUKJs2oOlDflprbroGOerroL2TQX81cN4senImPJjMy3uhnSmlaThXP9GA7XguXDDI5+/
u8ZWpBHdXqa+6YB6q6KkvcpzILOIBCjmlq/Fw2J0TI7zSNmjo9s8GhFrjilsi/suQZKvPUvYm6gC
rTOch/46tpI7wDDcEMYtjUt6nVSww13ood4ydFn3CWq0sytAdFiIxigjw4aXb03i1MbUFEU2+Zej
p0UbrIDXLYQ/JdPiJrJc3AlN7Q+VOZ70hLCxzgpI14xfoW7mJzeBNzywGFu4oFdubY67WZUDZaaE
0SVqufGm8PNYJ4+MX8TRjsGl/izztD4cD2kUcCu5l1WAE/UGidVze6s/BTRwAVbL0yzqwae66QFE
ZpSKiXmogwCXDMwuzro6Oxbt8AD5r7wZ7PaLQ6LN0iI95LWKHrsqqW5yKQB0A5jiSLhZW2+k77j8
Y9bYjaE5ePUIrSwGEp89NZLxF1zWM4imgmCADMhaDbK/MliRamC6tuuWtjLm5qxFzQHfxpcKh9w+
wI9x5QY60IMRAjLOUSrvRSk9dIqcjqCrKUAJJSwD0NTTsvceHLGtFeZImXZ7FiTdPicxTDElwi9I
loPbDnduR7Er1DsPCfm3y9xAG0V0ZA+13iqpsk/00ES5slM8rD+OFSqTzQmAHauucRNNxbkaMAUk
rXk3dKw2l9qzKjHTWoFd7pXDtAPZw1cFBuhTWMlrEEYYr5Libo5Q0y//pNrQva7rlPMdk5Hhmc5+
rRMNz6oAY8XOWTjpqRYmCbWx3KOq0RGKABhUbKc2AVX7bv3omBTxRY8dN3tXBNsu0WARWKP2nI/8
CmbSoIXP033a63eU59lpJBfwRHDTdaCl5Q3kkJtButWJGoAUrerUiAY0f82fi8NjD9XykznmxWbQ
3yf9Vbaq3q8v1PVor6hJsVe3PxUBOIMRsUhGe+39umQdyv6+4v4KJ8/11xdDKErtSph4O9Zeu2VW
fB1nkgAlGvLEab8QOYSUwsAmtrxH1jMpbKi/cgxR2FPTcNdo3LpsZB/WsSeTlf96IbVzfovv5Z3m
qqAY5Bbx6KZ4dPyKjtlpGdJrGS642swu63WjbMVWS0bi+qN4ulpa9jbdG0NC3KlH6BJR2Sczcy56
4sjzWJLcmnvROymZaju2EfYcp2r3Zos0fO10y4EPGln9S6uLB4Zzxs16FazY/N7rFDQeS7KrlDzt
jZPTXOg8CawxzZeyq78wWoTa56pLXrXudfyf7J3HbvRam51vxfCcP8jNPPCkclYplNKEUGTYTJuZ
vPp+qNNGdwMN2J57cIQjqb6SVMXwhrWeNRmKnFK2MO6Es87PnAN+dHDsY+id8ZkXIg/n1ELcfSJj
00mdOTmOea0kl2o7zvbMw4BzkKqLT6jguoNjZRqmHUAoG+GDBZVkPujHWa6Id4p1+M2q6ttIzsXR
LiL8kSIL34E6+7uAgriCFQG3WIVbWnSmntgcgJMA8eiVIKYBn9M6MTT05Ml4TRhqLOKhjXelbOOF
YfXjEdQ7YrEuYTMKmgW9SPKUjNXdRCLXERPSx1SN8i4FD7zQvfHD7BqDLip0Lnmllk1iwzvXuDb1
XQxcT1X1U1B+EJ8NHxYN7AlZCksFI8M2Dm/Yikl/NSilNqmtSFhr1c4j/WKj+rpfWzkspYCmgnbC
fcMsBv3EBPk3ICxSIip3GWZPz9GTQxOgkZD29CpiumZPC0kf0nkndJPSVoSQHunf3lTptvfhQEqQ
LV7iWckUTW7MxbVa1rSbuzjD4/VX6lBKNgixaV1JAZ0b30Iz+1NSe4wiDYqif0o9Z2BlrqwPCjCc
A645Hdq+vWiEG8Mi9WqwjBvdb7JVWDfg3X0320y565x1vS53vpWFR5c5xUH3mcNX5gFNOtHUo7FV
XXjmGJcXpJbG2XGRJqFffMqsqHwCfjLnY0L1BPZ11TFtFGGYnMQq0PMjOCOdCVg83iRSDfhCi6qW
0UNdu5+dy0IkKmFvSfVEkmlz6QtvqQ1Deqo5i8vEXFPp452Mgn1fYetMo5Q2LHlydFhphA7j1xEC
VYPLAtaLa5ho429ixHcaOCCCDJBAteJFuqcJ3cK5MM1DhsFkQQROsLeb0VmVOTy+ympWptGNWx+A
ZqtlX5xXxcJF2MX2f937WsR5EzP6jH2H3TkOd6tK6FImyvFRxKc5Jh1X2VojzYfebYQUOvY/Nn8l
b4t/0afsS8SgMUPLJKN3ABXMC15jtiiiY15qISjy2t6W+vSMZ2w+HYIbqR+ZqKJ9mrq3kiZyUcQd
fT+GaeLDMzJjKy6kVkmAQbhLoFbWtmFdJ6fyKAdM/anJo3vHqAF87iNqf67U3JgWCbEFlsUAJC3h
QEaEA5JZEFyTik2yTa+zLcktW0aOP6yTeC+qzlwnSUW3Wzg5mjqTnSEgaapPZp8MQlqiH2CihW21
J7UyOup7r56nmwqQclhlxRy5+lrwji1dqbyNp9FlwsR69QIFntKKn6CaEWA9wB2eRHruLfwGYUWS
YA7x3BSsb4LHSqvl2sIlFXom+AbrO9G1pzHU3EPi594hmj/8fdoLDyifBoVlGDkeJ3BW5pTpD+hi
1rrXmXd/nyUtw0rZQImqg3NldsfRO9seL6peEfRg0oDS0nSvfdTS2bt5sXKy2llWWslFs0FhUTF5
bjD9oTDPVqzgrUVg4ndPYu53fbBoZf2UJUHAC3z0zF4uc5BdVAb8c1t+CqzkVX1fcZcM51YRime7
bVKWwJbTkkHkR4vUNLu11JuWUed0yBRm1q4q94YjcBa735pOVkNabayGmQGuTXzwGtevhmISmFO2
gTS3sWq4S24gb33ctksvTb110JBibU/hHJNaLw3JxNxOHmAQWAgoWXe2vj53gw+dHs7GL0tb5VZ5
SeFELmSeQ/juMYEF+dZq4VY6UMyGoBEPhhEXWI9rotiLkXahB+qtWQOoXI5Cac+hMqF59WuocJlE
WzI2ak9UdnOER2ziVz/qcEji2V+bENEAJPq775J4bSI9VjKIN02lf5Mq9ILz5cXkQiNnVnlPsDTx
UcXSNGbTOW7vpez3uQkZVrcIToGhyfANCleKP1a5rdygIq72VoZdUht06G1ecvP1rDzH1H2Db2KT
YklBfbcIJ91a06uho6JhSBOUT9NHb5gobixk0m7Jhd7VbcIqgmg4WVZ89pxtr/fOwkfztQQUQuE7
PYIMI8u7jjbMAreZOrTQ3M/ov59JMIT2V3jYPLkEQtwz1rXFykbzXmP+xmVDtOtdX7osxrCIAmB9
apRmIPcRj71PmAD25k1vpjyHV/wIbI946bwNBn9BPJp/rFTynID1WqV18Sys8DtIsBuEBksOdIbj
HfJ/8CC5dml0z9tWYJeBJzL25zc6DgNU2sSa0ZS2edc7HmtTIlBmW2/IrvgMlOTLiz6RlMrTOB2d
SMJUFo27K43ZdO4zIwAPcDjA2auOztQfSaav7rxQvbVYbPd2YXEkDXiae+/OAo/HgLHsdvaUrjwD
jCIq308ffOZZVd2L9mSRzbHsJaEQfsu+VHoD2OmUt4r1HVGyen0OJwC33qg2ws1ZI/kfw4gsvCh+
bLvXdm3MxFtnEAaN6FIxpF31bWMit7KBIlvsN9QIPSyr4XTugfw173qAxrCK1FOa0UKqBDqjqRfM
6WDTxmU+7fscsXc2gL/H09s5kbYffZtM0MA9Ut+re/g+zFyjBJq1D1idUDviuXLDvLb4xI96099F
82dEjZhXiwrl2NiUhLOpvHrrRXtwMZyTNhwQGuJwexe2u+I+1SLvBbKsZ8rYeD5oF6O8dboWrnoQ
RhsTL/qyJr5hE7Sq557bsdJTwW+tcYPDBw1Jp70xot43GkpiSdLGKu2E9Vzp0idhYNA2Y6q0+1JV
W05r88DN9t7ta5ziWWQizFbRU1eTYIIO6dw6P6VF01cmnXM1ptS9eqKvzn3obf++JEms3oAHrzCQ
OeZy4JoP1oNEnNGOjxZ4/i69atlgXLEykzA7lYJEtRgOvNWQ24O22Wy5BpuI6U5+GTqPZbjR0lTb
JTUURwuVIowdCO0h7ubHrHPADQaeD3AKfIaGwGiNkaLF5Q6IwcXFHouVRsd4tgpg70yB3pMxldsy
eKkDQ62dNkAPo40crPqzMxHiF9jGOal4VfIqro9p1ueERLjF3izr+NLqjb4rSuvGfbo7uEa/Shtn
Ok1tDX+imni7mH1+hspJuFdDxM5qsRsK80VCpjliK7cARP99SCGZ7tEckokag8et3XYG3dZn1+2d
rV90r7rTs6mSGXlz7L3m/0+Q/66zEQRGhLTz5LfE2lpwPNYOZfLRUaCe69GHboHv0k/FcOwRb4Zp
71M3khPSKI4jQP4cJg7s+Jbrv5O4i0KG9dmcf3TXkYRbM3zCXOkwtVV7EWba3jpZHTJn0hgh6Pip
s++Ywfmd5z1md/HEMDE2dQz3ljzrTaHW5hALoG8PuaYTQO1sMWZ1WnbT8LXkSXxvZq1Y+Y7aN331
YNxFwjlGcc60gM04PVx+TxbkS1cRJRCE0asCB7RSCRSKVDrpSvIHE14pfepMUrWgCcgnFybiogtA
GwUhoylvKXqRrNujBFGyisgzWkytvPOkjXYgZPIvGkgBs6O4Y6C80ifzoizUI4Dwafkm2R+bLNcW
cORSaG1RNK8V43VJDQ2Xnyo9Ew9OVr75jNuZQbG68etkPQjzDrZAzO1fnTw/IZWuRRUoBQIh0Ats
psBTRdYb2cHGptEQe+YafDCCqeGpQ4Fdzp6ohd8PaHAG7TtQ09vMynJQEK2xt886VHz6dTRufA+W
DPNEWMsZk7/OMt9bEwg0W49HX++uiWm2u6A1T25GMDj+tWCrd2SSD9GIv5z7mJPUd/Sv62Ekcjd0
0Egq2/tk0Haz9JLJkSwokBBdsZwUK7jb9iP5XdfIJfBH1ZveTtznWHEcdA8MIwOkA8ET2ApI44Wi
rbKad3cgHQlYw7clm5OTNF96CpmsZW3oam21ZGPwMnj+u94ED9jKcKOST16R140oH8QCGD5uh9x9
SPvw4FCRs1CiajUke8JqWdbcJjTwlyzO2OU3MDBtiL1D3uAX5H/8mNoQBBERznlw9foeRoIg/gUX
haVZALsMAMQtXfFCmd2+cbpVz9Cvrl+sqv+oGaQsC398KJKKHo/Mo9SH4+jSt0XFToCgaHCIrSCh
3Io4fkLC95AW0X2Ry9estJsVbe4P4TjfLnWx49ybGqnO5uRrt8Itj9MUsV5zHcYp+qolBDuWhDfE
OizKzAP90SYHk18nCplATP6rladvNVjfVlnyLkbzPPWwHQwfh/SYFfBrIigUmfapG4lYxY4LVB24
F2osRCusYXjd/Dx+0zL5AqT6waeIQ8gxtgsnhryQY8Pa1tAiGAYoPMHCPWhQ7mkaqKEqr0cGPCdS
jQQ4wgtPJbh5/zFzu2/ibL+ha6kloJejFWboJLG9L0ZEjpQ0XP7C6V6JsX9AHmzBL5pdPhNOElII
TGTk/Ujm0vxt+h7jGpU64DCP74aWHm6HhrJhcLP+4e8hUSK+0HJ2uHX4UlC08qL8+Pj37H9fQjTf
rY3BIwbl70fEenDKTM06/33XLzJutIYBumj+CXbep6ui9S2CuOfP26gBfTenRfw9uy+BYaX0z//x
9PkwV9IEye3+vmbQaT2QF5HEkbMfIEER3MCJnRoMD9r2KhgjDUP9rUwwIjZGeK/jQjRQsHMh/iI7
8jMLqm3hld8h8DAQLKEnf/ypXMxIiNJLp51u+Ecrz3H276umfxWu/okIcqsSRDfI1d+mOLzPe2ie
ksD6wuFdDwJma5WWvKhGOykyzvhtBHr4mGEWXBT0s5DGquJXauoli2xtpTWS2JUpvXMj5DfC9Hal
W0ewVYZ3z3a0NRdItyd7VbiOPHoXjznk6E3xxfXdqwt2+JIL+DyKqtUQxtkYGgJrmoeAdNnZy77B
i0cUWftcX5TO3XuY3G8ruzpa4dM6BcOyM4PnJCjQOlrBEV0NLLn+FLiSSqxDO2BHHEnME9gNm6wS
W4OpO6GCM2lq52jDOwz1dhs/miOKFA1jYJNC3O8rF8rDFCms8yyT6yPkoWrRlod46l6UKwW+W+dK
qIy3Gjt8ojMnIhXuBnShWDtgPxjdpxAbJv03dcJlAPp5kSy0GnVEFCnMW3NkBFrOUxoDSG7SzyJK
gc1IOqUmgss2BdZWgxm+qL1uz8qD1C8bRqQ9CxEhf9EXkp4hcvGjZyjtKuRvy6rNHtWcrgToCCcL
9irkGyGxdDoxCGZ8psbf9ZZ/7eMi2xVVsZW8ESwcmreo5hwtnfY8FeG1tnprUWWobjxDHHJBHmnu
wYIruR3XJddas2EkmhF75cbpAbLSeG+bEjgHq9iQskY27UdAQ1DWeCGYC7JhMNqrPcXcaeEJjlMP
oNeK8YDpE64RDY9FAW+E2xptVld8IoaD5Ti4ybp0EVqNnrYtVci91mx4HUPtvevCz0RT2jpqktkT
RDuuDzlMMmIlLZ+OR4bZAzehtaa1HjqiGKQoMZiHkMwLALn3ZBdCv895t1GcH8IiG9Z9RTSSn99x
Y/ce08aMkCZR/OGOWbIz66jhxYPWSe7CCcE8A4s9u9Vhg0xoGdPhyXEm4ICBSbCUiuBA5Ymif6yW
A7aIDjanVrwGJT6L5kTZqy8KaA2kMjY33ff1FSO8TmVfOmyRNUGc2ypH5tcA80vBidWVDe8cBmQX
MHDABtlDUvXu+0RGGwasRJWWqBWnJ42RYQKreAWJpAFAQ2GZMdGPyBNd50YUbuIYqiRIus6wxTqN
ta2fj0Q/TDOUr3mbeJGV5K4i24il08CRyz0D3zamx2QQQN4HRl4krq0FeGYkFylnVBLeTf2g7rto
eAs6Ai1b1Zyhnxgb9oDoVvrJpUqf1lnceAyeWN9Ns3ojIo8uMkdrjzXnWOraHNhELFOu3OazbN2F
fJ0CM1iHrf/r+6dakWCUCx5ugd1dVKB8o8lnsDeE35a7IqRpz5Qa8Z/t1jQw8/Y8Dp41rP28F9re
jyATiaq/JFoLUVxZDO5SNBEpgl+A1Nwidb1ZoFtnfaJhgENZkiTyGo/phwf8ZIm7SJC7gNLA1WjH
odpby4S6fmeZZkXeeIYvJE5flWJHjHkQGUF+j96b1jnjnivs4dZV7Q5bza8wJ0Y+GV1D1TOdQFZh
EBJUZW9Sxc+Gqf3g1BJ2GPEbqZ8GEYG8t8jCedAzZoNFpt+DJ/gwEmDTJIj3q8BtKH16O1h2otqV
+PHpPd2lp6WcEnqTnXKLYbaM/uiV9sLIJsbdofY51McR0OTazpr+DSy3ng6riSrU07QDe951L6fk
3U3rH6xp2KETn0tiWh1DyyG8NfQvgw5Y6++zjp+5x6BLHUvNCBClXsJEhp0/bLnEIuhkZrKONfmT
tN3Fa5tm37cIekivHGETZk9FUTiLUC/ybU+pONrZXhS9vxcpwZlVq1OygbJ3KzYxTDvDXTtfH9NY
HJM4fow8cWlSfV9MtrFQsTBZbtkPjtl94Ei1uNkO980EC6iOr26IeE3A54M/95whvaUlA103BIyj
avy0NFrcjYwg3SU0jgvOMKZIRBYUYdYf05ANSFUgKB5E/ZCnWL0SbgNEud1iE619FvRX/GLTuoK9
lNEaMtAIFwTLMOak119k0fQWeChlVfnRU6jkQ8mSDgQ2GQbBm4bsx5iXz9pI0vVvwuaw5yq31J3w
xYw0xniK+WH/WLFCGBKfgQDmt400xyeK5DWJTViryqpeOZ2Anmtwh0HDXsKG0lhZZ+lwtPBzL8x2
5dVR8OiFTvDYmPNtYxpGPFqAucPRJWABI/PKnT9Fdievie5tdaaXi1qxmBrmQyjX0+5otiBfslI4
BFH4L4YZ1o9/H4B6EHk2k8InvXpM2sEkxojX9O+bwq3rR5JIV6yAnevfIyLyGdZ6R+jz3yNCrequ
lhes/j6b5qd1AhaUeMG03d/X0rg2jzweDO38bH9fa+yerqKT53/+1eA7W8dGdfv36d8HYdxCmMUP
//4AvFtR680LVidbEU5YHEPd+WgYlDz5yCNQZZDNGVST+6SFini3CiofDyj6Wj0ZtZHtQgQE/+cH
GFb2n54BQuZHN/8I8mWz//ZHoOCx9Kn87x7QTM4/v8PfL/nfPMN/fcB//JJtPvbrZgApxOWlvIuc
4aUgw5XmKmqJnAPfiZWwevbqziMxAUXF33d5b5AsOJZcd1NZPXflLGv1kmDz913PD6GY0x3uCSug
WPX6lFVfuo9IwQMS3l6sLh5JlPaYjjhj/VuQdCDonjW3ET9FxFORQ4ELnxVp5bChY9S0SCbJ0IWh
6C4kS+Lb6JObnTjqQ5I0g83UaV6dHL1SiNf/1tq2zX7Uix5L5DmrzNL0q7JmOtZYNJfB5tB0Okxn
pu6WWBO77tZERnjsWsYQqeZ2NwPV6SnHmLb4+66PYvrMLRF76/xgprLlRZnWm1/F3a0Kpu4OhNf9
32e6SyzjEMfHImvYH1R6s08La7gAJxgu0mXxg3YCZyB54LAS5i/+fShxzWZZ+2bQHDxzSY3y6M12
S3+fOeiwlazUmzPMS42+qK7MmC1Sm+iD5q/zx2orfHfTvpg/FS86Ssg3nbpw36gK4EDql//8Y2Oc
KnLpKELbzE1gdpJ7kvkP/NX9utWN/lI2Q0YeFwhY4c/CuVzcZDceBUqTuhxWRCwhPK5z8lLa+JWs
0/RxUkG1SlzUWnMbEggqqzAGe9xxcRztPjsmP7UA1O0NUfeUF3IjbIAQZVqkpBdiQMh46hBNr6/L
XV6M48PgopRNSMh2VMkrh+QJBRwU7bZ4CYVJ1RAQEu7gFTXmULfAC01w4OXbFAb/WBj+P/Lp/wL5
hJDrP/k9Vh/Nx//4QZzTjJeP7Od//c8tNrH/inz6+wf/MJ8091/YpXRabc/XZ4iTCSHgH+iTZtj/
Aq7DNyyU+w7OFkx2/5v6JP5F5SU4sbDVerZt4UT8d+qT+y8DmsE8oTWB1hji/wn6ZJGP9V9sRzNX
hh8CUcG1dA/z45/H/z+5D9seNza1+DrR52Rz4X8hncJBX5eoJ3Rsj1NMIg8rywLy87UYJaEFOSOL
OqiJAOzMe5Ijl3mTyBOJm9yDA6zRmRdsvF59+I7NSE3RkRrsi730l/U5ZPdBPBpR8Vp0Y4BAKUPb
YVq4NPqloiz0BslQsrpRUz0V3UfpgYHvVb0fcvTJRsW8S+PWbTrIkUtk8A2q77b47QQSCU8/GSmQ
kLEl+0jlpKQHVbdsEdkvoLsXG2EFxdYdB2QILDeIBEHkWd6yUXcXjU3f0DNNNMi9qp0yIoy57Zmn
DUQDJuGj46k7IgC0fW83z2lS3ZupZl7HJkZcSZ7jFgCEOeHoGP070sihlNvBMzqKK9sKzS5+Q7M8
wCIPt5kkKyidonQRmeIxBURghvHeLVlNu4j9yfnJzpEzreqS2LK8q9+tyni3m4MV8kfjq4O+k4f8
ySZ72j7ah4YgLS8INuXA+Fnz8SWkRKKgM3keVVJiVwzSKzUaRacvdwFeIqvz5AGJ8YdlrwxZFlyt
qltWB3Og9zeXQBhADmhOfEJTpF1zbxeaWcUOdjibrrzTHHrJQUHgaBNkpw2gg4UaHfcwmjUbt65Z
qzD9TscSQng2MFQjj22X/U1/pH0fAdaOIhs/UWmPx1KGT4aIvtG283YFcflq0KwrLzn3yCJAD6eM
IBJMEtJDziWSLNzSWxln6cLebzTvfdKdGeBH4MY0w8eaJFoRSJpCqtwGcMxWQ1o8d739brmOzRqK
wa9O4gWhhSSFuGSN20aw0HTj1Mf1XvmeeETeTVmbNgNLfrk1EAnRDBqvPmFFDO9SYhOKAldHyDBp
CPXmytL6JnHN7fWxbBeD1f6afoJfum6jM4Bylz+wMlFJJrqiVXclIwDvMIheHcohKFd54enbJuiX
Up8YpY76HlpxuK3nG7sXieipwdE518dmZ1/0nlZXNawlyeZOT14TbdHD5CQfBOnKKOlb82jAEhDZ
NPNMI1a1a3TITJXa5nL4VnrDGX4NoQNtEJ5MO6FYg3Fw+G0JNAXrwSGLe1q3bcAW+0vVc12ffKHd
zHh8Q1fc2lsNXfQBgCNL9uDbynmWITHkbkKz4OuEwLDXEHCoPDZivI+HXi/eIsMFv2471boncvdq
6Mh4jWnaA2vFddvKI4N+G+Iyy/CBlntKCjZsDbYkvUWt2IUX2xrKZdoSvoCsfk+s80bKMkAMpB6j
zFfrwjJXNqdFrA2EPqI2l+ziUHFgbZDmEx4wghjqFm6DdhRCPME6UgyxqiPEy7Prl4+ElwpeupAQ
LiIPaIOLKcXB4jEcYUjfIBkV21aH8QosNVq5nlJ0fVDxBF6I2M2+Ss3RNjGDgWURyWSRERHB8Irf
gxTXV6cYSGGoPWi8ZBU4EdCKJNTf3Bp6NbOMeB9HZ8GpEKfz2dOMdNKO+9iXxtFtL2Vp3jI9eajS
AysXzEgZcyHp+quC4shtSbIg35xLmN7f4Jajt9dW5HkRs64Hw75HWUG3FTo0gV8IiNAsqDQ8/EVr
20ICDXJgMScRG+GJSaZbfpMjdM1KX9uH1bsEH15apTowDCrWzly9hBEZGVqGQL91vWll1u5PhpNj
W8FtRyY+QiIWH7GXEQPGnYFhy0Bvl/ZMmCTZfHG09sgEWdDprwk0YARGmDsmdogEhqsORc8QpGg9
Uq+737EltDfLhnQhj7Ok+TKUxlPT1T8EGTzPZJUVv2V4D9GHzXDor3w1fI+wrNHgdGuCjkh3Z9wf
om5NToaGY8fS7obZjhUW9d5Bo0WK9HJoOV5Hc0KJYD2hstq0QCos1GVIgYKNny7RpnfMAmCgOhOu
q2g/GdYmF3GyNtMNasXgoI8WBy269KyhEG95Lds+vig7fK8cbjEIxVAlkBs6V2cBUUZaSoSTaZ4Q
GUANVTdddy8t0oBWj+8Sr2WnKPxr2qJv63txp5krFWdc47RrZMbVQg/uFdU5RyfE3JEYcjsq042u
ruOY3ZlJ8N4Y3H3n/wFh8OYrN1u64rkWWbioHYRHobqFiMnctr5pzDrWgSj3ELbvS0f0RBaQPmOE
6VGrgSy0STFxrZyumKzMYVjy4VuUzFjKiNCnUN/FEXxv6cid1TARQAP0AyZi3zfluc+bcN1a9bUV
PZquwH+RBSVprcfkTZfbHneMTFHihDpurdwvCfeWzePAud6Q/x3mDCWM4mPoiq3Z8e4lerIMjOkZ
TSfUijFZYiEyojxf5qTr5JqV7BivPVmmc2I2MXsuonU/invPzYmvydJ8iQA9XiM7+4h1cbPMctw5
0r4SzbaYA3AvWsswvW24jChF6z5xEFnE1ZsoTgCq7xrTWGhMijJrvDOmFkmCD3xXyJpRaeGstYDT
GIauS43fPRfRWB8MqV4Tr9tMqhS3wszf+0K0J8EUOoBBvakFUukwnScMdltz7dcfCOMLN1lpzRfy
pcyDU+J/aJP9W0w5qa8N1tjCSV/1FJl56aafhuV8pWNrLtPG/ak9olDCbEeicAh3u8Me4SOQrVFt
EasxpiJc95Z3N4zYKIQ9b+4Mo11MK2i8kmAbBFKMxp/jqjkpxXdBOr8kFKMr5PVrpQ8UHK64i8lR
WgEDewy00dwxr3iWFrZJSUb9ZLT2xpCtserLal8MLpe3Rt03Tnpz2Nswo/Zu9eR/kLu57bCPoCfp
y3sgm1tLQxGUh6629do7iwC5WoYcc8xJN5Mhg8PgkwAEkxwdM6P0liilgQlDGZ3svHtu8m9vnia2
qf6rY1IE8ckltZsh5iyDCMRUTn7hDstamrjy2HO+VPAOPUBjJUWgisfafOP2LZfLyjo1n0pjQYqJ
TrjsTQM44FbiLg2HzECbhXOleTk1Ehw2LGRkkjNsLyZj2SOjZejqIqXyr1bJBsdzJ5OfiGxbTtYh
Z7m0rocm3rneIYlTY4n2W61SL2zPcrTUpiGdKpLlexN5CaxkyP5NEvNWjZyEcftuGWcfOcOzN3PM
A1yP4WQjHgNo5TKYR3lFwKkMmabRgBs7NJUCMhpfN/UAyDQ3gcTodgmGi6VbmqCH6+LNVBhX6pDQ
YWln+SosNHKFYu2MjgVGWvVbOv6PP29SZXNFVNBthgp8UDUY2J1dE0sw0H7C/3qc7EvXxyGI5WLd
iNkhxFDD8+ofbUY1i+6+q2S1anBpHSw/vFRzNJ8VcyC7mBwHYw68Goz78Edy610joMEoM7HRDbg+
Oio0UCGwQvLN/qeVVcp+VDsRAU46ljsRep3271HbsBYpTXxpFhIs1u/btrHcuyCfqIso2lpLPujI
HS0I72x4RnIQ059OksVGouwFTaezqdy+XObCrUAayo2FMIjA+oBcL7shSE1Tv1Im32wBWkwrQCYT
G5AIYWRRZfiI8bwD+Zf2zsotTCQhLvPnjqVREnnbOgkmCNsNC/VpwCoYdrNanlsBDiDHLn9kVQPo
qmcPSVLg13QIUrWbG6Dz0+T3n4Ph3Lu19hiSXNB/Eb1711pv5FTtcz3zkNvToXmKF0wPfpA/MFus
gO0C/nnkdv/rMhOvAntjBtBJW1GzJ294aQb5jspiOJk40dZoWV/tAuVfXTUFqjGCA0GGUV739Tey
X+yKBTlFZCjRbLBAVLCvDo3R348aoGwCHE7pMHsYA/tQaC1FuqutPdu7S7L2anbadEettfDxnbEd
YprdhtrNRplZK2hqLUtqdCg4GbhYdcTL0BJ/sHKiQKq/Kr/fRmrIljGA9wGxzZKTunfKgqVR+yk7
+AUZhxXrv+Qyq81z+j7Vk7fnkBhkLfGOLpUm+Yv1rxbD6ZSOsIuD18JTKX+qvxM1h1LZ8bTVeIfF
lURHGaaLEZP8gnvupmw0tQ7ty9C9zpEhDYKqSXuqPV6ppOz0VdqbLATtt3hKKKVYfVdGfmlcBCco
UC20H1o04+wvheivrNmWpf0rVLZQyVSyMwk/6PA+kuDJ8CE8gP8kTJnH5eLI4XkwlHOwK6/EA+m8
NyDbATU1SwV2dGkH+VNvJS+tWTw00r36ZU9Aiq72hV/xOhGPY8UMbrNA1OvBtnAm6HcDSwDwwOk+
zjoWIuMEgmVqVn47/RrFHPAQE4uYIbscgqcp0BY49p9RahyHKMRgaI8EXfQYE7qfwcYO9jmMnLBy
cC4GJm07mm5joj/3mDfJlqHmQsOm0QLK1yFrYUV34Z1RmwowtNrlQ4IUE167S4k54XKFIPdJyytI
bJ6IWkc6FVB54TuUi3E9KPOnkda5h7hOWmYWLRh2zi7xXeh8uWG2L+Yre6Q9o3eOdn3RfgfGEzNA
7r5JeROSzALM2NucXURp007rcCBIMjraDRAN0gzBqszwjQYRjMYg1bJ5o9MJe6Yq2Tk8xbl40XJQ
Rq1aRToLzbwLP6AQDcsouK+M4jFHHjjU1Q2EH+pdK3ttmT2TINs965049yLcd373pkdZ+kWp86Em
Aqy57q8KDvFNzj6Hn++avDDNsyYS5zIAgOjzNj5GQ5ZgPkE2FQzur4BOuBaSXJKQmLSAQCz+s5bE
X/r7MQq+AOHHSGu58mD8xuOLaMvX7npWO5w14iJTsruCGltOQXoHSFWyYAZQothAOdH8el1aIXoC
8IarHPXJohrJnXcTtWHAgQ9J9OF6DNmCufS8JHexl1dduvXKajh5QXWIA1RrZJHohEeF07HiBbRT
hOC4b5HPoPXeRi4xoZ7NZDQvO/PA9NhYx7yjtRk7GzIfdeIyNyhUMUSiHoiJwHTcnigyxOzCLcpV
RxG96ugg8ri5ZwcxHg1GpEsz2xkpnlZRkrCla9NvD6Npn1uSgD+39heKA/rfODqP5baRKIp+Eaoa
GdgygJmictigLMtq5NBAI339HM5GNZ6yZYskul+491wAoXSwwA880e4cKv2DU4B3pQpDNYQwM6/4
gMKe6zTIA1JEBakbS58cmthmmYw9WhRxubZEeBna9q8XNguni21vHRdDrTdzBRl4uRE0De+VR8qa
01zUAJaaZfchCXTEkoZYenMMd6wT1kXburSpPGC15VR7L/WfiAopmHEhykDTRQ/SHGzicFexFz5I
o9prs6weibZp4RrlP7kis6IYaWzysaGoHoJHWc67rjMflGWcmQ4/cx9EXjLnO9tE5IXjnHWYnQJT
dEPKDYokxJu1auetJz7DiU4yWCLSJ9Hz+cOMLgqhTKnjs+l63lGkyxpQS7G1nJZNPKtV4E7moaoe
hTD9q8pcBmFjHtNu5Q/hjMJuqRWImirYzp+BrNuHwdo6Hje8buIv36FEFSiLNxUZM/gGeLsrU3/k
HiTQWiZXnFWWPhBzL9Yzx1nJDbxmVvoy6QUXm2bdHPhxGUnNZYnF28mmYjM548I0ktA78vXcbZI5
Yr3gtfERiG3qKv0zqrT+mCwAoxv0svWt9AXdf6+ojeL7KEzTLLe43BIDGbiX8V0xiNdxakRtO+ar
tB2/7y4axxjnrezAmAXxry47GFQ872sljKe2IsVWT8uqyc2NZcQ7bnKEFwUSaO7cCm7AK/y4l5TP
DcAectPyTny1YbLP+nojU9S3hfV3SeZ/pa455Qri+3JiLuzq3VSXDuHTvF6WVjEXYzyaz6/sE37b
KXO2/ZC8VRtbjvGmYDy7W+imisQk/pKfd03vcM5te18tRgYH2Xn0B/ujpPUx5oE47tj/gCS/XYYC
Gm4gp42pePnBrwwekcVhjfegDTaGZTz0asijikJiVWYBfNBkeFY5c1ITV6nH2BNpicAQMLYrt612
RQDZEsUS2oC+fpk7HRK2GJawld1h0/vmc9oS4VfN1b/Y6r87laZr1SSfdDxrzxSoortki9aVE0Xw
9DNnXCtJqzZ19grW5GZq8BjUIx4YpxyvBEbtEZ7FuJ8tnKczz6uPwTfK8phNdz+9JGb9Ww4lS9f5
npCS/bNs+gLyG3vNRMikmiGtEadsxTwpcx5KXAWEFuarqnIu0saWha1sEw8yPAkP9gd8MbGzy2VP
a/GNufOW5WVUV5uJRdY+cd58sn3WiQO0Vald4emjRzzCahpdZgcxAAsMC36kHQxDQ4fE07kxkG5W
jlU9uUIf8rIjWcuOrRWGbgpWSTY3V04+r6ZsZCWH6C22nhMj3TvzIE6Fyj8NC3W82zkicir56LjP
YdcEe1wo7RYPaGLygb5jpBc9fQSFfhoRW6hBcDYn6d8F/knEsm00arlm1bXgKSX35nOYa8iqaHQc
tz+1Yc+D7jAKXirzpqCdWbn6wYT8NGDCQv3Diq4sMnSz1PpKkeXs5s2phEiieIY24VDPUWYSQ5fm
N3wGKLls4okH+BwNITxZjE1ZQZBu/YDw5NzdxqkstlNT40PoOS/rzmFojFx7LqgbFqclBbDrjtj+
ZlC3WpIDLtp97mU/ef+Dk5y9WBbWlH4DqoTpKYv75LzY5WHxBsatbD830Kl/C9m1tzEgnNZh8LBO
GJ9T8SAEIT73JHvSa7WZrczY/fDAsfMyImIxGyNCOA7LdeD0zjOcyIn0j3aJJSdo6hBgK5QBCvfO
3gTZGFw5mOYIng0h8Xnn0MzyBbRcv4ldXCtWm3vzhuvEivqgBUOtxK0v8SSTJ7oa8kJtpES9gKGf
6QhGpfVIbScxCm2Z/ug1dTUmLyLE3Zxb286caChQxOLUi89txohi6W8TERdtig8iKPNLnOuavvDm
zuEt9F7c0ScZzeMvkLSPaulfiyG9SG0e55zdZzzFAoKUvesJmkX0gr9xm4T2pxEYZMPpu5ClsHFf
BU9WYgS7CcPgevC6F23Op7pivolXgyW2iTzOKIzdlH5DXV2QgDHhFlbwaCw/3InH2fCL9eRWR6Ut
g5eZosFIH4bCTSM7JAKuRz+lgvbJInbVlM1XycPCLOxhbPuB6gBVdtdV77V8dUbaFQVZYaH1UZUN
IA0QyMCTHdbLd4n+EbDqxqoMD15XaiGfZOc7WuQWNZgu4mKNWSXdOJxFdSjJWbJsOFWeX27oDij2
LD2fM0KJGqJgx0mth1w757GfP+P42bViVIb1gLY0Fr95WP8JK2bVrW3M68nkDsj8d0WVrNP+vZVE
w0+j3Lmo6CF7rVoGk0CCwksYc5FMdbNri3xcmSZS3xzAQ5TPLchwVFYPpPACkcnZsmQQukavuvQL
iAB87hzJrcQOVjw5Qj166RtmK15r3RtRgTR+JXvIa267sI+amOg18QOWhHPoPg691eyLQKwV43F7
aC6hSEkHyuo/vt2+xBq6T6CsnZdJ8geJdNosBfnlE5XZAKnH7f/p8aTyYDm3Q7WdChS7ZpC/x9Z8
RY9DlBhtrEj9V5ym1ETDIZlIxqtREG3zvLrYRX8jKJpT1H+3O077pwXS3cbDVTANghkaHr6tlj7m
cpPbUgNfwbczGfl72WYzlzbwjTzkTW2NjVuiutPoqRZzB9tlb03Fc2gz8ZgdZ9c1/dVOSZmupviW
BN1TrkgXGLz+X+k39+AKXPRduUT1PWhW+y9MvHZ+3z+YyJXtvGerxGRQCuwudTq6FN09iBhvT7j5
3TLq6jrjuF5IvOn8g5YMygbN/q+hznPUvk/HZt/r8MNyMbXM2bVlq2fO9tm1gKcKNg5cXlPDoyBZ
EhV1/2hUlFqZWt7CbM2x+xA43jNO4d8i7v7WGtFpb7pfdUvbN7nzHvxBt6rJfGLxuoUnU3Caq/ti
Kr/2bGSj1knfPPOt6vu/adYuBzJdPiefM6Wj+dgOU7GPOQQ6OuKtXPyTgZhlbbvgzANPHss8+Cdw
wG9n1IdrV+qHmXM/LLJg3YXqSThv1QL1WjnLARUTUxFssLxLaXliJAbZZy5elF9fpnB5Z0PKrmNK
njEAs6gZWxNEGZ+hJD7HLRkY7HFoLYsvy2A/VeG77edfEFv1Opz6pwDk712wP60df255TBmxamLE
1lbFCqQJdHkMhIAg1+R8SizB/jRV6RrzOmmGKcB12ip341bI9u0A8hmJvRG3U71yVojTfhakHVjY
8NiavPRWjWjaZ6tg89hvBsiAG7v3e6bgSP7y+FIE1bzG93IeUoujAUnRzk0+Y9DtAMYTGFtO/s+F
lLcaAiz5wTgfBlXlp/LuPCFaFG+V8Vw3U9Sazp2Gm23a+e4wKalUq+FS+Rermb/J82vWnlXkPC8W
z8tkf5VD/WLkqd7b5YlS5bmCrLPnUvJWOgl/wE8dzdT7Czl6BIWEat2MMd0O1ldlZN2uTeTNZJSc
gPtANmPv2MBszXY5TbbHMGMg9gN87TVV4kQWOw7Na1Vlp6EJsWazd+j67lYINmjMVYVIjwEzGWwN
rwNHWA/gnG4bSXBTYYVttr07vSmfIdOois1YjrSR2DzHJiQ0e+OofO9hPr2qQnw3Y42eNZUvvVHx
Jrkkz8r+3XoxbFNs42GIZmM+u26JEokYxt3AR53otYvrtU9dU7+OJXs3F3iKn/lPzMCd9dTC0oyd
EYF/bH9zrLfj9A9/2XchLO7609Au3/4c3HCZ54AYxcYQjjw21YeMUSJjyNsFMYYIls8r7c+cocna
Kt1226lhNyn9s9T1BUzfCgOYPgwZGGxPbNqB1RUeD5rJxMfEdhddx96t6uZs67ruAxt7ijpGUv7E
6vs2GR7Q22pg8pQP3x7neKaZd7kjtWgTXqVwLSZEAzP0UX7hCn++T+GhHKGmGrJrNQUnA5Ny7WdA
hRynYRSaRLBPaGcKLoceyEqrGlJsQSSvkt90JBzZN3ljXOBwKy+E1qn8Ff2SGxUeC7EYiXdhNE9Z
l6C+TYxn5aGnnn3W2TphC+Th/irK+RSIeljTTwc65vbCtDyM7Z7U2ynqFML1NLOwsQCWs4M6YVEL
eW7ge5WB3uZBeCNIqSWLvAY2+aMR6iITfenT4kaxI9ZT7n2Z3kRWkFLHGOEiyYt8qgf56ZTmUdT1
O2S1ghYLTXPjmnlk4JC2F60jLZlOKXbdXjC8LVZI66x+RSXFugqaJzPsid1zjdWkw28agr0/Zp9l
6K3iRdBj+NVfkJnO2pmQ9VOl/CWBot2rNinvwpS3MGQRuFjipwpyP2LTfmTldl0qClahDYySlSTv
PSCH16N8m5VnnTFcf+LsOwEQmzhTRbzL7u1DFgDGmEgEbDz3WxV2znQiOTOSErwnPKeo0OVkA2o0
97U/d9gGKtyuEHiOi11FtDuSzOfWsw20osDXXG7uea7zPUfK6zASOm32+Q9YXSOKC6VOflD8YRCO
AIBxp0O2raf6J8MQf6GMJdBI+VykCWKeodFIIghQT+p/qE2fJ0JcolGH56mhASosaMbsY1xetI1v
Jo884jgORxO6DI+hpxX3qU2j3pMTzWppZXXz2lUNwxN0PhP1RWL8y3DgbdPqs0ZuTqNF9WEsyzEe
MD82Th/5kkQtj5BgIEVMNELgHYUgOIixySD0u5MWZ3csLiyQv3Nvov0Ozc3QcPwmd+iP8N1rN6TL
fkHW0Vl05u0cGZbTbH1nuSJNOnF08W0t9c3oGudTVr56Qv3EzvAa3ElQmWelUefOvw1Q2iGxL/0k
6dSXX9HZfbTUOFNa4wKP/70VA6vjOiCTe6y3SlwCAB9bK7VGjnEkeiG8kLGoz9WbmUHqQDTFBWPF
GGWGSkQLfiL8cU63D1H6dxZe5onwbrCNiLyx6WymmgbH98buLe07du1e/mVk04d0jOWv6x2zUYSP
vibaFrbugSX6rvQnM/Kx+fFMTcnRSYGrOJr7pMxOuCSwKNt4zzJE4KGZsnrIu2Vfsljcxbly171k
FC8bAI6JpqnHZkK8XYfSt2l2CyLmiCkjKfdyikJZfId3nw23NlJxnwWzavvItvB1pgN3xoTwQTvN
eWotZ52gcF7K8l9PIbUabLC97HHwgFcOk14/e2F8jCo9AHNr12+OS8lGtfxT5eNr0DLyUR79J3ed
71+BgNJa1pRXc0//UUB+36uu36ZlfMefvObVfdPRrlRIV9/WPuaSWziyi21S99XMpz8QP5hPA5cq
mGmRAv1susmWJfNOIkIaHUJXxqb9mYS8mHVvrnpOsKQPz4HNZE1okgkVh3XmwUQenOwkq3IbpAgr
U0k0cj2TIOVKUDIwLovAYODtu0cu4Y8+Dv2r0euBmjVsdpj21pMRMo5JwE4GnZiO/38BY1XumCQQ
ze1lEeoJIDRG365bckQRQtwhiLFxyuMvN/8lHNE75bYFN8KhQNQ0a4OY5S4O9OM81l9jga4sTrCp
uNredvNYXmY/5J1ZqtWs4Uj7DeO7pq7h0o53m2dW7flJHslzeEw8wXkOTwXztFIrc+4tJCTNj2Ya
uCWAF0SQdNKDIO9lPdp4/S4kdrHOJAicnWb2gXDq4CiNsmy5Sdd79nscn6VGcOSVCciyYpbHKua+
j93sJJKO40F2O4sJSMPBhpuJybxvqYd4AFNZvxpFtkREtzjbLEHMtcQmyYZ4RCbJLJMPdr3UAGST
0txaMtk7VvvpClu9oGJHXZJ81JhIVk2CxIjoBPd+Lt3sNvhVC9UqO+/SwC3FIjrD2pi/4pV7bTIh
I9NKf6Yp8/alK14SxF/b2CCmRGRieG6AtHDa+eC2aGYbyd6ptOX3AMDqInz5OTUYk1u7vfV2eCkQ
Nq1na2TYLbNrRx/Voq8J8oX1ofLOE3O2vc9QGg1JeyMwLyYs1ntUCy0vYx1lKfdhjrudqRUUlbg/
uwMRFzI1wv0o7Z+lGLi2ZohyThe+GV129LmUacEKWN5L371ypO4LLrpggT7C7yWi8dhJeZSphoVn
GkxNRXdWA/jkYTpLrzMP1oARt4qxlTW1xHbLDInhtGqKftunWF0T3q3IteSLIx33aJqi3pqqeLF4
1/E2JlHX4TDsS5MuzWew6SbtylLdxMaOsofRUFdXPzFjpiZoUEjDcG6M7G1Ek4ZCK0WA03LP6ijz
lwCjO4m8gmkOddjAEzF8QFbm1R4xcVfVnSBc2s1+BmMilvhVFAIvKHTdzseDAKHlT106H17BCHiq
HwvMfGR9ufAyYGXTQyNW1fNb6k1oD4Z4jJquP8PuwDoYiI/a1ssDBprnZa637XDfIzjcsalJZE7Q
x3fp/XUy4bT6tD1YTO4I44RJgbAhWhcfk2PC4UutlwYeKMQ5lFchLlP+xWIxpw0nxOfo5i/CD/4m
Qr0aoub/abUtrBTUljnsyKCmWLEY0nSGPNZFesnAMq7m9onUYeZz/mnE5lU0KlnZLcKuUDXp1kX5
v8IhSXb8Q2Av5Fmz+PcaHvmQd289keS0pCUr0Wpv+xAVQqx+TO7Qs3LNCGc4NmB2tPsDu3FcDz24
vrnE5Zxoq+Sf4Xgo7vw9aFH+kjFB92TjCWBGL+PuaUaARmRDe6sq/0NmE/Z0HJW+zDIaAorvJIzP
RciQOREJJkMf1mrDKTRXeu9WpCVxi+1b6b7qtj56Db3cMLArTQF6QL2fmBixP1Yj5FxfxFumqBtv
bq/W/YJmCMUUIiFWi4xR024wFjWNAtVDP7lw2+OJ7PUp9Sx9omr+cDpB7hCFC2vxHtgRi6n/v1Sd
07UroBb1KcCW3ZbdcfI5s1b//+f/X8CaefvWGZKL8B7svMyOrmm8GcukdkKyWvRzk2IWDN4ax9pl
NIYfBZYOAW/PSi9rDpPT/Ca9HKO7DZ3bPl3NKTTZyUn+hiEekLhrv8fSNJ6S6eD1nrMva042UlV9
Rp0SGK4DY2KkTi2L0noYuUi3ZWcFK2FRPyeKebsJ/dQ1P1JPMDVbkjiyqQItFIlbUNDvCQIXkcGW
yET8sQTP2I/m4xDLxyVfthZgLKMe9MrIgfxrrBEzxCIRdCvLRKOEeOt9cvV77BKRMJW4Ki1V/FXC
LuD94n4M5mwPSOeZjK55L5GEaSITVq1CJVWhBdrMSGogNqSvrNo2qXDNTbyEKOIS51N24he8YIvL
P+CoQXQE7hVryfiEfvHD6/VWOv2feLSBxfE8MFHNV4HGz2uTrAH6jcETSB041gq17TtrL3rtUXwP
oPpSS18y33LQhCc/vJZQpTJQVzPmCNIR8Aa7HblevZrehml6aDJUrvcdDSsS+W/swmhY7rhB+Geb
is0CoIbMx91vEsRV++e+iU26HbS0y1jvTAxozIDqkwZUYaBYXw+8ypo992aa5IfG/8JFBj0+ZHnA
GxFoH/4WPvZtZcBLaEJuEv6iU5Ll16LxCMLqGmQN0luNMJxFY4kz31iMPG9ZbTD5H+z+vPT2cYpB
6BKfRw8Z+GuR2L8VkiRr6Z5LdS+jiV9c+/Uio8QZEYIX9oYUY6R9prGu776kzv0aDHe41sNP2ury
uvgh1m7bP2OnQTYRAsRoIzso3essgn3gwWhjtldDe09BHQ/sywT9IPSMcdkuMYKWeOnebVUuO5qO
6mLIJirAth6kH/SrGI4PCmU8rbwtyCa85tnuqUknGx5hYcSYnDFxEmVpHAMU/G3m0yN3APdmGjnV
OOG1YDO4klbwVeN1WxeyhRTb19+l5Rznbnl2EO0gvAHRUM8G5sf0mGbe2R/Ld3ssvyk43g1mjLGb
oPUa9UGP8spiDJs/zNGVQgepKvc4FcGnZZiRG/tnSRAVZFD9wIm8T1T8AgTN5h+GgLle/tolfitk
Z6u2A15SDF+d1sdu8rYLswgF02M9J6GLPEcfHRI7YVfwsDCzeGCN/VPZ/rNsf1qOtE1s7qqG+id7
tZbyPZkClPNu81Qq9WimFMGJUT4MHn9YTvqXxFukiVo9FLX5SyA940mqfAbm1oPym/oQE/9B6C/z
4m75QQ+f72FpPVeEz+JcdbZsW9TTIqp9UiyQNHBhqlnc3Czdz2xVXEPEx3j0sRZDShUpdJMq707T
Ys63FqNjmD4WGg44P6G1yWP5TyXTFzADdytYcbpTae7sisHjaMPKshIFo1IvR6GC5Eh58LSoaj5r
Bz6zTxWh4IEU2AogLMEwS5wNfatcs3Ha9SGLRDC0wD28fRKY/4ymfEK8V+6c2r8HSIUT87WgiBy4
IvsED0YRt+aHcpIL7NoXH4LhWyXq5LJ0AboE2E9vevHE0WyY5vKcZk8lVEdiBcc9a5CRJY2Ib4Xn
XYheidrlarVWuha9uxcjMMVu0eRcdJj4+6HFassRYpulcRqWfh/O6RXLV4mVkyfH6i+savxjyf5o
cST7I8/0NmoJokbSe8S9nI7pfTwJqpXAkDQgxEX2FfCb7ugy6P8OEOTkg3aJNKmziCfbPRBSXD/3
CmqgccV1O76wgLQey1pvch8gncxYMk5dbT9ZWa02JiGe0f+/TNONmAvjPKEzWQ2ofN5SK9WnZOTT
ldXSPTpOV3E/Ft4+FQOvQYO6h7hqEIK9Ne3GNHbfmGIla3Tw8TYp/bPNEITw1GGzxLxtbVWaKISQ
bMrgzXZTeQmLHOXZwOUQzltjQdZTZE00YGVnZ9PcLNSbB9HM+RGBOLPmxKcJTfUDDb+19VuWWGaG
QggYeP/IArjYloFRPc8VJ0cTtpI7KWPeOtt/Gs5XdJC/VW54t36Rt7LCtYgCtn4a1+NSxGetm4Q6
2LTI/WmQZBXWs5s22UZmrvtCwCL3v5O/KthrLxOTFmKw1FpSo0XLFGY7KdIEMd/o4gXv0R2H/Zta
nB0oh5MN1+jkD43cqYJkUEOLf62c6+f/462mmIF/XYPx9evuRnoVIA0DbEZSJy+jiTewhipKX1ij
shQ6iWyNbqGZGMRALNwMtou3OR1eB2pzJcJTSCAqJsbhIqu+xtSEHUFMw01UbYWae/oxc7Dl/ON4
dwfLO7C9fAz1OKOiLODtjgZkzgGmqQ3VYZt140/CvvckCxk11mW5I7+IQGArnDnlhhnV1ecZ2OtJ
Y9vVRJ/J1IZS3aTe3uDPsM3IBGE7xPIxJqycg0ng20H0HYWPu0QmDfm2XEJ/k7qEpM7Fa1inzXaM
PRa5sytP2rF+qsaSeAWcf5VbxjtrYf7VouxZL7kFQ7H/YAblHQfvTkTvYG9JZsuVU7K+9KlAwc8g
y29Ru/maH4FYTmtPBtawTvpxONUYm5CL932EiSTcZF6iLqI9hrGqn5ly+q1dPYg+SA/aZkdIEE27
Msf70ifxBZsFgY6oIGuz58N2yNKfDI6hj7g+Z0+cJc1zet+TCQ/nRTbUK3sQDE7QJ39Iba3yBDeV
jO/3cOlAy2F8fWljWMJWSo0HFpFu369emxoHRGG0G/a6aoPLnfl5m9BYQv9a/08SHzvpw3/mfpFT
94dLTkSyhT08IXrbpLbxE/CNkKfZ96n8sKyB4FAcmitF/ufeBZC9qrRrHvqJyL/7gzPW2I3ikF0/
uBrjlvUCDVPaeSubcmYjknF+toLksce48dXiNr6v3aNGEGBv3QsPdATlOgE2yIyvwpjTdqSW1tND
STnxYFfhx8zchkzM6V2o1j8yNOVjZFlqK0fbYDK6IPzKGVZybaMwsvQ1882XvHbu2Q5uyDKzc65m
Ok1bQ+cXXcsYI235MrO62knJ1cvfX21nPutrxE7GUSrbXreofTiSUyYCEEsj0wyK1ehl+TNjo2Wf
MjNZZ3Hw41p+D7XT+MvS0vk7cjGiEAvfdMl0jiUT8uExfi8zC3yfCH/ECZ0e1K0xfjJkzdL1Dpmx
fcqzfn6UbrKjq3S2ZhGYO2gqb2A1KC9H4zGVsPTMe8uIlTY99kE+cBNR8qIwfUoali20I/khM+9a
ArZ+APX9YzFMLYEIVNBlYi4Xw20fvPYBoIe3kynt6dS1Ly2CZgR+dvqQW/5Pq4f24AeTQ49ZdLeu
QydsG3h3Z6c/Lv6ksPdRJVsNDyZRwm3SBZDJg5mQh4F58+gDx/WacVUSYI4V/K7NghJG0ytRlVTd
wknoV9Ri9bKnyaP9QgOgUnM6tDM0kZILSy33rOaOiZYrplvvmZc+bWFVG36zSWbQ1j3MDfQK0/yh
DeNj9tiA0ZFmtzKNUpUnb0mSXNuAoB8AK/ZrPuLFZEpbLW54p9EW0ZhZxcsY3ha8GyeOGHTBoY5Z
0/RQcPApRY0e/Ys/jo+TrBCcYjHczovkBy5c75zn7SeBI+2mSwPnbE9MgLTub3LMw0jPcIzqTton
q1Q0BklkokU++07dXTx8GYvJNHQy3CLSjh0fqzC3jmjIDFd2nP0q2w1GqzdWY9PpVTujEmc4sa+y
GVhJaPBG6eSmm15kmNbtgx0X3UPnMuBlv0VmjddLKIS/NlG/Ol7yf4z6Lq6kTLGUyTy/8ej6ywJV
DBI2Ucv3IeZKueND78RSNXK3M4KpoImkb6Dv64s2PzOchW44g60crKvR+c84L8n6g8+2Ggxn3WFI
wsrovqYy+1ubLC9DB3lZyHjXG3k0BVaLIwFj8VI7r3OVI2c1nC+nnvhQJDUBUr3E2jSjQl2kDxYF
lugCMhgHnQmR1PwCBHAUTY34ahmAbCzOF6qleS0U2meIg99BD27MIngwMJ3gks2wUBhws07KHWdT
Q75mD81pvSzBIbbTbVC70LvJSl33TtFvymmMtBv/MVQ97mgrynPM/AgBR2eA8ELsU4v60XKGE7u8
c6KLmb520ShIGWYPs7r6+O9PCwjlKpjY5JKz5cnn2M79TWOG2SGBVATeCUvKxQmZ+NFbzus6B0Cv
qRpm4gitnji3MfM2Rf0pYvXlYyfdACRn1WxfzJmFdDyFB0ezy3JjksH6xDovC2p7j31E5YD3I/iL
wfHgUlg5BQHvGFsfgYHjWsDM1TstuFKiRf3S/ijG9NcQ7XeWmT9DCcjNvavbqjB7CbX6NID/bpK7
SZqIaiRgwqTiZjnRheJZLuSBWNgr7BhjGpOWYGWCMJigQA9NMPHEDJHnU0/m7S7X9ts0zB+Eh35k
7fSsPX731LSHBSEhhiQqw8RQ+yqOJd6A4IL1Wt9llUHT0Ed86Nl7nY20f0g6ioQsccONlXsf+dJE
Tq1dArYDZElLfw1asU5jC211e/YQoiDHg3NpzN99k6AqxHjQdy/gEx4qm/1c05wrN7ikcXIhCDFf
2RZtJZJgPyLsI1sHA3tJEuXgI/l7tEUWsvjgCiuP7hIEQq57eMXB3zCd7U2f5l/IUr4ZImP7CIKH
eSqfi9a6qcl+HLQVsda+pVl8tqqAQXDdPdgdYlbN93FsVPNB47xL2YLI9g99idlHDNuxLan5uNqn
nHYyFtCcLN9d09fsQ1fNUU82RE1yFSNaeSKg68tC4gtIl+jyjua/PuOQHyymWJLZUDbn5sox7b3J
cnelsRZYYbFx3SxE4VY/dBlHI2Ztsv/stZwPgLE4LWaa4sHMrr5j4HKa/c1slQibCxwTi1k92Zb5
g4oBfLW3XJwMvWCTP7F9vI2AkUNpfBYm1nBkUIuST6Ha08VPWDPIy/P7n0rHU5RrdDWFBbURsixi
0hW6Y4y+xmCflNzG7ExmliUXdmKdA2gnQ2C8sb38ua+X8vr/l8UUE6403DdAdkbXeGmUHVz//9Il
COoyDLn0XZiK9LiFZvgDQBlkolm+OFWybJSpx9OYdeizSEjZWlVdE7IAgRBoJasLYxy3BS08gj7U
zd0SuSGySGzTuyH0bqM/pBvWUb9pTTenk3kfyB5RrpdAvzDZWKOFM2+dNz3UWe2eMKSYN66uaR9T
yoBUs/4o9htchs128lNnHefmLpzjdlcbbLljo10ukq0Nj3CVbkZrOBltSzYMmgOuR1ZGpmLw+v8v
kS1VxxYPBqm1GWMEdvB8XtvjhCwruDPmZvyBG5vIc9o7voTK5qXp+Lw0lmkfnRnqlWFqrhivNqJy
lI+B17/49cxWvbPfu34UR33/koywfYxqiniC/xLNNRy7xh6OTvfPpRA9tA4OXLthTM8uxMOX6ENQ
Wpo23LMxhj+WhlhG7htaI+mOnmi7I6ltlfmMmDHdpnHnMELn5TZJaDV4J+Ci1FscrDmfMJD6PrrQ
g5fpvWQvtratnOF0bZzYm4B47UzjkHfkkVT5XzZa7cVbfOdpDoo9AZz9Fbt08+IhzWW0APqynclB
4Md2/mPvvHYsR7Is+yuDemcNjTTSyMZ0P1ythXu4ihciItyDmjRq8fWzbnZ1I7MGqJkPmIcKoJDq
+nWKY/vsvTYKD6EAP8bYrnJ4zqrvOUTpz6LqiFSzaMDaq5+6mu4HbvxvxVSrDT07m9LMGmzrE/S0
sKu2oPd7rGw1m/T0nJLAW0G39JaJBgwFJHPhmAAVW/VQk+gjJCp8lvOvKAACMFS+z/VYidN41lBi
161Rv9Jtu6nabj6bYTovLfzEhbSsZ/xkonplIIj2QH/4lWHWs3mVX4wSi21U5eeGNZPTync++pWs
XOPQNagyaFNEgT2n4pkfh7s4IF7oDQdrmp5Lnu2RtL217yWfjU/6VwrQbiSkGHzM+RDVyW+PpdLO
Dr+cgSWuFw4/Ks1DTJJsJ/9I1ZZKYQNRSFvzsjDC9Dew6GLRdpjDHvMDyEcIB/TWkBLKcKc2jKC5
ifs2bsPfNDueyZbjNik3rhEJXmFmDqZmOregaDmow2Ac20M9II50NVGPILfex1GJ5eMVsvXsXC/Z
mgSjd27J5y94lfekD6AaedjhtxXec2+uNjAdvFXU9L/j2bpXY9fwSsfxqam22Amk7BHOnmOG3s4q
XI4LwbRxdfMNl/FdFFKsCUZ2Crs0hh3WpclHMOM90VBJl3VrgtGp/XWfoqaycDaSdG3Q5nMpmpsq
cpdJuv2ALckZRgMH9yRJqxFtH09fBlU5fa84gS8Nn2RRlvOHMyWUgVQc0ivXk2cdBkeIXHpNkvpu
VbTHt1MARR9qp2cqRZzcX8UgDZbstxx3EE920R8Irm4TnAirMQZ2YVvBDxFeVWd20LmTJ4K2z5me
Fi0oWRo2We0H1rYdKEaVWIYXJi8wmgKfvBiygm7Ll6JUelG2vDVEPn1r+pBJMwg7gu9tAbHAB5/W
YmkCs7p2Jop7cw2gUpTiXdQgSkOnXWeNieyBqakXDbP/NL+7Xrk3DJItnNTmBTote8GRV5wxL0FY
cdQuaC1UlTXu3AkDlzlW4zrVkHFnNOKAq0t61aluAxALljoPbYafpKdtJmzejFYGS/4yr03tYxXE
vLbKi2phw5vaR6GnlzNma89tPmoNmcHkOGDmdnpqcWrPA4to2gwejbBWUGHHz3862G6SGPdTAJPF
rmrCbNMEqkH9rKfa3+qcYDm5pBc1hFh44Ze4TDRWl8NOjUd2qWy1nJjg/1TjODVybx3hKcGigqFa
GF/FGki5vYklrQk91RykGLLvnLs17Pt+ONShBmyV7Sbfeo/j+qfTtK99whvXeKAJxmmItuy+3EXp
/JDhTEqtnm/AVl5Yy11Ncv5lO7xYQ3fyRbu1GuhuRfJT0xLR566gD0Fy3kpoDORLIQlJUh5TC5kL
HHbRb0kp69KJD4794GlUzu+A6rmkmxEJeorN0dcMgkwVXqtaE8smhb6oDDBakWtvDQe89hC3bOJr
Y23jp64nOgzGmJ8cmeekSPXRcYUJF4TqKZlRJEtuR3rKuInK/IkrKOCKugzMYgvTrf2FFRTBMu/k
89BFT25AlKTvOEwGHJyXRVpq+rFBYYfz9NYt04p1dSrwvIIHorvMQPuPHY+8o8SYG5/T0DG3Vjm+
xzQDLb2WMuAp/ekQMpuIg3eEJkAqg7ztAhF/73OSBmn0vWkfujDtKpvw4VdTVEZxkC76rev0z8i8
xzoR4BiDvMdo1+AkzoDHYImLBAk2U+fmdjSGN45fPqr8QCFeFhwLOisWfuOdh1iYq36EINkb6EJY
urBad2Jdh845zR2+SxNCifQVhVA5vW0WQRdjLJyVHUy/NcbZzOcLg9FKkj94xQ1B5J+q5HNiDNdM
uYoBqX6bOoQ715rVYkp5cpk4sw1skit7cH8NPepd2QwXu40JdQi9syP3DC2CWiSnuHIZnS3qabBR
3Uh131iNLNRQVzsh2qOb40sdh+IYdXayDKtg2mO32zcdl7PKWbj57bAfET2TaaLKesoXAXfOIvOy
z6mKL3bGjtWx5mvXYitHDWOyNtjAUy1IR6vHvqsbP0vYH1CVQxRGm9nAgclSDWofEMM0YaKtDZld
A8qp5IzMQPgNBbNDXg788ntZJ/fElh6yDn8NPsv30MvuDlxRxLRkMQ/5vLdU+VqOOliwh2bzbo1f
2n0S7vCpsBOw/2MUcKkXGICosAw4DH2qVyUWiIMXZW9KJOeIRTcWayzPioFtEVTNOSCXa1n8jcL1
Dz13xWbkeLZMXTtbT49KxDx5p57kUdOMyc0mbDn5wzrkEIpS9VvaRn4GXrkq+Xe6ts8WDndvhKem
TwM6XCZmDsJny6a0nnrqtRaOtm9oJreBPNeXE4tfSd/sZ4xtJPNFhgb/iGsU5WGe53daAzZ2E0Iy
mIJPL3/OSQSTQMFWSsUvRe9war5MZKaKeevoyQR3tRY5e2x9KFOrYCMVH2UbOks5ueA4TQ5fuSWo
vrbZPLae80R7M+dsmAqh7K7JBEWvUj8jVxSPWJqF05jZxYMjKDp73jcNtjOqF/eO6qA2kYxQpgU8
tjHPBiLmEio+pAZASOxm8H1w0lqOWDdXeccqK5yS82SN1JZ51SVQnEazPP0qkvB1VriJw6q+RkOD
OJnS9+mh8yhNi0v5K+4nytXd8hUH/FuQ2bCw7PIdqbzAEPew07Wndhp/tnnKHr2Y2UoTgneRGTe1
b9wsv9dbfCV6F9f1Vc6lvUsiMzvaVfeM243XC50O3K87Q5E2MQU6Wl8+tDbX5Qonjk387xT0BvAK
M1wpo7xj10V0J0gzhgcLDPG+rstXAqPQA9IW/Tr+bs/9Npz9D/Fg/uctQssj+tmOnCui/h4QpHZM
8UvE5qnGSlez0m/Ku87HfTICQTSUmFes5lCNXVMt1jpMCX6W6FohqkVZWcnSJLpE5PHaa8yKuPeO
NjVF0KRMdjwlR/Nxk6fI7AztYHDkDfHZYu/t2mvnq4iJNrjT/NTP2wI9kS+z5dWoynXCRmNtJQFH
R0SV1Nk5Qb+JxuTFjYOPpk2J1BDHN7jrgtjUWxUxkIz62EYK5mn0KfjVBw9lwRBUBbHSXHWkbemW
oh/Lnt9iJ+AiNfBcyfm1Kb1L315nVjQo/91tKtgcOpXNHFEOO9NgE9kn+vz4X9OTRwSkBkamenRy
JFBi+izlYS6jdtE3OChE03wUqn52AdpEA0ge4zFWhKgtJa9eatbFT06cRyA/BbIgtct8r9s5IMvS
utbFB7q48S3wX6IzWHfzrrHErXPOc5q8Tgk/UBtqLMUjtEXJ7zLMdQC2Md0aWymZ211B8mM+CVy8
GF+GmzbpmkGcPVLpsauHiV8DQ89e2+dJZxVm7LqB72F/jVF254TaAdCqDkXc8xsCVb0O7XIHxyM4
1PVN5C7NRpCzVl3pH904vwGwODU59hxlwgOOeRvTp4y33678l0cPmgHwawNxm4amksRpJ97alovZ
0VBbjTR7g/P2cyyjbcJRcj+V1XDLcJKaogZ67YuflQvuzM+DYo1XgCHlEb2ZXi0Ei1XHywKaUjff
ynhKDllLIRUojz7KfhdBfq0bFa/NcmSMMKfdJGnH7CzKYmrFq3bwuBDCmtnfo61jNkSyK/2u2LDV
4gGBNOLK7AU87rlp4VJXfntwnS7fEbLdpgFj8YPiZysPmUqsukyEO2N6c1vSi1EkDxAcXhMHJWtM
mm8EYm6zZ/1q7GEbUgCfD9woWe191Qm+0G56LyrnPM2YedrOeXIQdZdNEzxh7YOHND9UCWxsnNyp
CWFySxLrlXcEXQsGIqdKYJ8n8ZuALMgGi6KxCkt4rgrjHAP/cOgG2bH2ffWADwED8NPkh4VDaV9+
qEfxoRFQNEZGaZVPzQbAR8PGuntHn+kOpYgZGawZk90I1sKxEL5m8FjeA0tttEQF0/ZXmrlyPWV6
63jjUXu3YR6m7fgQo2HyXaux2EwB8zfCNJsmzDEsAG+5U5/SWD2389KU1bCVLZUD1qcNKWfxB5Py
/wM8/x8AnpYN9PJ//sf/+jX+W/hV/h8Az29d8dXEX8Xf/oH13H/++9/++Ef+E+EpxN8d8H+QM13L
8Rxk1f8ieKq/O5b0INq5kveB79jivwGeNn9NmspWIOEh0bsm/9A/AJ62+XdLmtLyfEs6rvlge/7X
R7uVOGXLovmn//8/io7mds6Azb//TfyV36l4DtgejC0hlANPU5l8Bv0nfmftGF4UVzxyuL3AgUtv
omHDfadwIkZ8pJW4cK4uyt3B8+hPmdJumTPAnyLDenXi1N432CdWf/r6/vEZ//KZ4KPq//zoj+/u
8Zn4gZkcleWapNaE9dfPZDUxuYvOphCmaF+EYauzYUELQq8Dn1SBZ/B0h9WcR/Z9HkMIe64RLP/1
Z/D++SPgC/JdzyNJDtXU9/7pa5kJ1gdmq5hqqCVf2ZK2JhYYnP9Lf9sT/WBMatS6kerzX/93xR9f
+F9+eCCrFpeJ4yib4VmAbv3zL8QFc8RiGNSZB4GwRD/eU2CBO5KYFoyDuD+4bUXGr8/PZfsHWAnM
UltZzH2+KQ6NG2KQhhqyDEqwU7JyzzRMcnQbmBC7a5hSKcF0fWbbPF67NLsAZcRUgiI+Tzxj8XqZ
r1HDiV1mgJMVumUjP6nsZJiDOrypDHRKGQVgEzxt71wvb65paECGMs0bccmclxY5fkHQkOKjtsK5
9dhN1zWgll5AhPFstKxSzXvxWg+ZwidNr4dR8OssiNKtIm1+p6l820WsFScisfyz/VG7arzFsqRz
lV5agsSott8FOhH4yc/ADBKMPyEVZCgqlJp6u6kYlxZOXk5ph9iXT5w7ccyVDLjeta8mdnS4BTct
+6KN+/AQzM38q+lE81zERNoEseZCyfDcwKM5WzSC0anp32jbJLEPwaPPJ2Mnhz47hkYP+8CM+W4B
+9wr+5FlnZmqzBDfLIpSd4D7x6vCz8Prv75OfLi/f7lHQDm6KH+2JxnTeb7wgPjzZZLJMConJ6Ky
JnavujPLizK8U1IhvVcFNB6zOLW9eBNG/WZ7wXRnr3MXNRmhMg4njB30jwnWb8umt/kLhVFStGF8
N4APHDLybUvXjppj38C5SnXUsL3BdaHpy0aUIopoUNTyqDXPKCLsNkUWdicM5O7WRMhepOi11IoA
QlK0cpMKtTPXvo+IwVlSxVuz/+ZRJbRLJtaiZKKTo8KfvBfC39qh/XucDecI8lEdSCv99MxJnVTR
t9s6JWnfNi5kcxsPezE6mxa36DENk6d+uuMuY+p4pNuMtjwi93k7ALjnXNDTaFQfzAc+o0iZ7f5Y
5Nqw/zMJpr0V5XCnZvajFPoeA0bbdtioZ6gAW0lWxwwpKUszNNlgwusFySs4asZwNkfQ5YrWfmoJ
NywpuPY+4rS7xw0GD0kl0cqz2dO4x2oqgrMK8bwhGbO2/L88Ki3Lsf/5QlAKwrLjuTzGbct2oED/
+UIonWYaO7h+mBDu8WTQLhUSrnUHj+ciox6Xc3rKhT09Mc1eg3ByrxINAvGIAUPwLBP+QQOHeJwT
vnMvETs3AzrfuDe8x9Km4TG7ZbF3TUb7mM1eTpwRKYIVy2P+pzXR0+Al1XCXfrMrqU5YW7ZpHCmZ
uo9Jy1lXtJ/ktRnsM+OjiwV7Jpi0bjiZB5n3E6VNobUa+tLY1lP8YoZS7PpMpasmQ8oowDcR6NNB
y5VsEqFkfewcsgxLvGU/03b6gF980K8SXG2raTdunA3sEMf9rHObtJQ/HEVXvNlhd1Qw9oFxJcN9
4FgjpKIrUEFQp7ys9q3pGSfQAyok5h8uE3NEoMdJwwgCCCsx1wk2BhCxVVV23xyU5LWEDWzH9xwE
x5F6Eu5Cl+bFCcpS0fsTilI/Xn3lPpdm7a1TBOOtAysMF9MEeakEAGbgGct9y14z9W2iYvAoFOJ2
KKyiPYjMofRkoKbYtIhi4ja0ulFsI2/gsGn+oBAxYYnfrjxp1nth4oHPCTVfOXr/5mExk7Ocf9Av
V26ETnBvAY8UT4nrGojREPnS0djmHOrHuvA4gVB03vpkPhxoM2Pz4SXlORStsR9tXy4hd7R7PQHp
8U9u7jhX36nMG36c6pwTNXRScj1FKnbAavDWBU18l023FmrY5uN94Cx2cnJ8PYl1y8RAIawZp7sG
+FSYgEMirDV/Y7+XXvQwvzT4TuC0sjKlPeGnFfSSn7E6VAP7vNp3wk2ZYtGeIBwHVXofov7hzg2H
XeoR9sYHt9c0wFQQxvhVZDRuYR6IPPfo0ELZAfG6DX1SQR0np+hQtk025cz74IJJpFg27DLq3uDJ
H+NA19Mk1uMAxblJ62Xp0LqG7eWjB8W8aEB4wjAQuyqgk0dayE6RNI95TAptaOafOurLF2CTFHYN
GZ7IMLt6JtFCbFahRGugydY4suZpVnFHOiPri13hpsWbruAuz0GRbfApdIsiS4/akMOKHd1jG3qo
ZZZeW38WVziOmZ0QByrFlmo8Ve2r0cwu/QzpYB6QIfNZmjfk+A84n3ieTS+lbA/9LY3hu8b1KzwY
bzfLL1GW8grShoN40u1JlEGedtJkhb2KQktATFr0r71EWO5anbMZdO4xLS0XI8YfFNvfcoQhgkb+
sCmnAEd7hzCAG3ers2RXoBwdHOV+lvIjs2vOPolJJ7bmuS4e7XFmtrFwq++jllbbKDz5BAY3oe4w
N+HerrlLECpJsc6pubIGqv6i4Kv3dXvwiGQzguFhEkGyBsB0sRLlYQEAwpkKbM8RSzMG8eykm+K3
YbjB0czQ0fuoIOVUm+azbKZXUOu/7MSSN+kOp1hw0nMm480NXWDzxd0H/4rhuHPuqT//6DzPY8GM
taXulEs0TrxFgXEOGyPdEo7g/ip8Xiy5fzHI4m1GJ0nwjfWvbl1TYoo2PxGNXHcOcGYx+fNWtO6z
VnN1mpGStaoug82PU1KgfMGfJYQETi/5+SODFDG/HV1l+aG39HBxymY1BOhmWea8FmwhlhO/nSc/
tqorjczcz5TBmURoZEKUlLB9fhuiPL9h2+k3vqZ9seoiioHtT1QRlrAOJZTKZYkbuC9GP7w1PaK6
E0/AR4d+7fluuzV0+xubjrqI/Fo+8oU4M1Y9P9p2TJgk+vEtp280a3oEqg6JwbQNwZ6KwDlIzuZg
mGAZAjZVMN9ERcufk7+3ztdcpvHL0PwqwtI864bLqa2K4n30nQ+rxpZBAHaVJDrbEzt/wSXlbTIc
OVNa9uuWa5/ZxgBcGPDgLnlDYb3U3bpy2Z2Wpb2VUY59oS+aYxJ6YmenHcwEc+Xq7LticbxMZ9xf
eS7eu+IR1ogSgutaByfctg8cDMKIzUqrUFrtCvl4lyMRFDzJt66Zsz625LnfJ/bEVM2CsPEk+/sC
oozr6/remQk2ksmwV/OMPRKwUBrTcGW4MtiP8FH2VmITfUP2uBUlWf8ZpwvYGSJLoATdjd+34yrH
cAljv6epGIFSVvRgpdRAH22TpV9P698msLyPLDbp8zTZjtia15/hv89hvolVKS5Gh2IS6A0gDrHo
+JB4ao2NT4hlUxMStwq6xPTRnRxzryQRW156fqJvMQi662RfJNuUDZ+pXhmJWbxqYb+gR7A/LqXa
iAyXj5lscxKm3wMeiOzaXSY8Y/7uTXV1ZqfocQvELWoS2Wdf+s+TpdXZKs3fVZEYL3EtLSCrLAcj
8ZQanb7ljz+i3vwcad98aCwW3KVIkwjrv3W+8TF1yj8DX7BWqoq+QvxS2HKb/HkQzc+5HnCBzD1J
L4fmszBtCMj31j7z8FoZkR9j39nA24ebVmVgEWH6tkzrZJvtt9CmUchIy0s+O+WlbNl4zrN/STV+
XS8R7s+JjEVH595XOLiv4Cd/U5AldrOnJtrF+WOamw3GteagIzc+uF2FG4xYgxwwRjaNR0/wHC/z
wb02vejWbixfsgqqiUiCFYsTtrUZQmcwEZ7i5V++sAaiihiyQzqHzbWu6ubqAKc5o+xuk4tTp/Wm
riGwwvAvLgzwKG7epo8zf1Mzr6zNAhVLWuRHNY+TxDbNExcBOj+xjEmFx9qA9lDJeeux2OktiBn4
Ai610fc7ZYFalTosjmlDVo6h2+dQb5L9A78LKnsTSMvZTfN3MVXqSMsVuRJpzvs29D6HJs7ueWE0
B0zNxIJI7u28TDU7VWevvmTo+eFVDHGWaejTPLi4eJrsNWElQ+F5RLidAbI2fBKIfUu/u8EUAHip
huq9lCj8TI3pRBzD7u5ZYQ9nU5gFb/OQsBMfbZb5RCzV6flRCempuNsqjO2XgpPTqmtBkQs3dw9a
GOC4k6F/byLo6CU38xHdtVvj7g7XlvugLiZd/2IFSIjRiBGNhkl2anb1lnQx/lUl5SaNsXckkez5
T+TDFuQNx4Hgi+UqHu+GkiQR6HGNtWiNBWS+ejXrKVua6ScPbHBVJkFzAs6YO4OEO9Tu2K8Owa7S
41UKr3iRkZs/1fi/AtymD2hUsMb4UJ6zSOPx7KyzioxpZ8FFBPZd/077djpKoW/Yv4ytcGOWcS0a
oHLrXzEYuB2ZGTTIiC+8ByxronGubNWV/IzdD4cUuZ+FxvMEN+ou+3o11SHYZNlEV5Jwx8CZ2IVE
JRKwaM4PKuRYtvHBdEkqT7O0t15bvfsZrSK5vxyaYzZW9BlA4nrzIi69oBAv0qLdrm9xUROaJY4d
NispZkIEgZncow6LtI+CRLqOms2wXyawB+4pDOqwjp07/rWmHAF/Zf2uN9KG84RHN5Epf7buxJ4x
I8UYDGn4UuT1rxC1/pPm1k2mdtMoimdu8nHVzVqscm6zk0Wf8zi42J+Flx8rWR7Hdzf0jbOM/eRZ
QoJOZfbkGMraB5VH31zQqENhGjyDQWE6MMu3HDJ5zJqRuWEtSaVrRcvMHFJmyPJPXjgwrLg5FUOv
S4G9KPWZ0/rNpmjg6OHsm7Pc37pCMNThrceIf3JK5svAA0pgwhzZEjG0kRRC6MNKNdCm4GxICNf7
aH5z86A69t4uZzbaJkZgbQwVonP3Ub6lU/FnEJUp6E0cyMPkUE5p1auYC3pVkx9asu1oNnwWiibq
qnuKpuy5KToYvNWwRt6imE859gGwO4fgmSJdn2QfgZ+8OyETriX6/UfCXcSLCDdFMjSSOGZqXbXO
6ANQObs8XuNzs1JtFJ2Dnp0c1vt0FXZjuCdq/2sw00ftgVfzb46+7H5yn7RS27JhAkwmN994aUr2
IwbzqqfkKdWGf6iaCRLerC6m1+pv0ASww14sT0XnPEtf874q1vM4y5O2FZc37AzToI4eq+GuGvri
ObLt8+jJN6837FOHp/0YVFmybnIJA6UzvXUv4ovDtpylYkWRAYa13qK7qx2tBCdhuqpLuvqM9hXa
lFxVPGnWNo3O29HXH2U/mlvw8C5By5YKrrlniQA99cZGiQVMMqybkpIUr3LjW2WODf0fTQYUID+n
tvYuVv8AKjW4mL0kyTHEApUarSVfQBmNh95hZ0ApPDeU6PQ6AU22D8P5OceaFwW+PBjttBuIhl2r
2QpPeTG/E6HJLpbIfwmzKnaVUjPNbHO98kZbXaesSNcTBnjQULA6myL/aRBzJDkZ8WDN5T7uE+8e
gu4fFB6Q2rdfmPrArTbMMwzjR/2wpyEas4yqLPCeYErTtD788XLKIwha5KTCw1xHB8Ua5lb3crqX
FlUeqfuZYcu602GrFroxLIgV3UQ792OHHWVLm2druMgQbVu81usqDwKc8ED2nMHBKVC365ED6c+E
t52wHy1K/TcrLok6x/F4GjFVTpMkb9iGipTbVzXrZt35bJh4bSVHv730vmXtXQTrrRVryi45UQB9
SO2bSDSFR54Ng7skuefl3NWcABd1JcDZpZ1mxRWA6CkZC01j4Ispoos5Re3zIOfPHpbmCRULUpLs
krOvaJU18uDeAEy3pJ1vW9mTaCqEs3vQ/LsyFiejq8io2N1HVoTjkjy4gypy1g6+0UCL7+S+n6TT
pBc38j6KOa9PZc9js8PRtBIy4WKdMvPsNt3XLMcYlnC1m5LZXdrssFagPucT+dFjFxV6Pzw+St6M
d7BkGyNkjKspKODlOZsH0zRhCwZNfyhjs3gbONfgS4sXXFbD0U7L4ljL1kfLMZ0fiJ4sW6294L3z
LW9izCqAxLYqkPq9A5Ki3nl3mb8szIFLJ+/VRRaec1SOdJdeV+2AjQWXNu2dfT8oXC3J9FF6SlNC
lLuLJBvEMbO7CdauQQ79piPfg9WIkdNFhFr6mREB14+2c1PzaGy65Bj1pE+TR56DTh/3VCa/Xe3u
IFBHF82CYEntn4EbNaEQCQFrMwgHxzmjy9psWrxTAamdrqAfz2pXNBkbTzqz5qVrTGDJQlbobUGY
jsQz7RbRcAVECkybn5Iy8Ukv4Kr5R8PV/rHihL6JnPRs5ZZ7cSUwMOmRNinjfsvZCqQjnbhLCyb6
JSrbj8C0u+s8taxSOqC8KPML27fzd7t+1AULkAKBHOvV4EfzrVEDpqcCZojlTsa57op+0zcpWAxf
efuZAlc4owrFDWeWO/Tx3m9oS8P2W14LNunXHvt0b5CEC+bO2PatC2hTG+dkTPY6kdOpQoIt6QO7
xdCOAImKbJtVw3zAbGc2RbY2BoLGliFfPbfn4hmD8jaP38MaQRW37FEp92XigE1ivlVnM0qPvlmZ
Ow9P57HN1R6THLe+506nvvBIE81D9dyHNNsPaYaa4cZv8KliOgEmb9VEGQwcH3WoT2sKbB4pQ+1M
3+r5QQOD054lX5wu6Uk2WTYHwgWOK703omdLg0ZiO6MWNkJmWo0eeipj14YK++q5Nq1hZXuC6JvC
E5Vmg3rrYv7zKsDjmNXCPKHHe/vOIiCYhjYsVl+8NAAgsIKk2THTnrFI69TeRJHPOV3goSutx0ft
RqzwDsXbJIy/w2Bwn+g+yF07OGkje80DybvBRf0t/RNVwWtTTSt7qqO3UJUv9gy5KRnSaZ1wNR+G
0S7BSwUuzUIRdV/BUxKm4O+6qHrqGkRoIyjDnUv8va50+Db49Z14jt6DsiyO0+ivTcB/Q9HEr2Y7
/O71dIFaQm3sWRt2fKsff4xx+au3yYz7WDlPAoztg0AYR67PBJd2x1FEW1lxj+ZY35aVpd9tPF6L
muzrTh2JATpn4IruWc9fFUbr0ijnA74sQc6HDhnHb26JWflHkhgFU8N5DqAb1aSigPYmu9oihuFB
jd/RWVZcKziKQGfs/dxAZcut5q3qpb9Kwfbx3CrLV6D5W1gfIUf3JD3yJBufSse9lQ8LGqPodzZd
mnRo/WRldvikkK1LDgok2ccX2RHjsuYHjh+tHotMSc7P+SUhmTA6xY+yADBjgyijddadeAVPB/zi
T4BovR2q6m8Gdv9JqfFqprP45sInWdayTOkcWXSQp7a2ISkAYTF/jHx2SJmHl3VGejNg4YhZNpcc
HXkZPxRw6bmAuRuF1ypmHR/bVfWMCf0oYSE+DWF2SOGvXozeiS5yusH5xSNeRmqbO615GySuvJ6C
AjFZxko+kOFObMYMNmW37B7KXaFQuiXNK8dWa/xWg8bPGsj6DNYqWfsZ6H+YF+redEWOHEY5S+/Y
8lRq6zktYvdFVW22NZlC6fMYeaHkEsP8REBSUWORU/PuDbM4cloBHiTUEfKkBKxTOQxwCRN0K81T
TEPQmuMAjmAsm/NgZi+irXqaIaLXbCLj6klcQBFHuoW2ZyIafrfl6HsunGQvBy/g7jJRBYuh2KSt
s+2FQaN5l14AxsP9TZuVxWP+XM40twGc2PvpECwmbHpY1CjasSISuRW5At/sgr1s+m5l1h0jn3oJ
yU6uRFwDfU+DD2iYKe6TzkduWbSQsU/BLNd9MTdLu9ZPKoDOKUT43cPbtBgIAi3oIdjj0L/0hnkC
HoyR+FoWAMKsNiQrZUJo88M1sgvdTaS659lMN1qOEYZKupipCPjq148/rbCH7ufxXWSndGpgA+vy
1xxOJ7/Z4uamCSXVJyjnV6egOZFukSyNxNmglW2R2ghEziCNhTmXsK+iJ+0mH0mp4w0tRH1AHshn
GFrRVLKjCpojic94kH8SU2XeYdEVxd4BpPqyVxnOJrtACI2zY+0crZ6O9UkArnDnmMG0ejRBOq/z
Y52SWamiB5jgkjNw/gi9Jt8PGBFdc5DftUuqJ4xIUii5ACOQb9mfWksj6a5doIdjVGJopD491TjB
o8VAxv0FG+JEKmmoscKHK5NSjnUc8QUb1lWxfAD3zKacdVJnPaDqJd50G886LzWx90ejXlVweXeg
AiEvTfKKpEHjR9nkHKKbOw+BYtVQSxd6pDcJ9SFR8fclw3Rq/jd7Z7akuJas6VdpO/eUaRYy63PR
EiCGCCBGIG5kQQwSmic08PT9LSKrKjedRJza151kkkKINbq7tHy5/z9Q4za2LZpY7Tw+MO15Awy/
rHmbQaHcYM7fybkiMqwo7VojwTqMwdMt5RHcWfiXzW6ZFK23ENQkrVTh7e3TdiYXPbFNN2X5erRa
0KN9qx6DKiaDfon+cTthdLjlQ1g1ObCOnQzBY5kGSvVMcHY204f416vsViK7aIRUtgvFjvNB4EYY
WluXpJJ4qVolPTXGly62YStc63oOFRtbtTbpn6cxuersxZnyZ8E2REA20G3tb5ImegiQm0le1oSQ
nY7LXCJqkIdVkgAM4I+VPGRzJGWue29FogtonIfsPqj6VducRsNycNsZSf4IoLRW6w/H4HQPt4TA
B0jfcG9JwCoauzon0TPTQ1Ke8C/DgKmCj57pBbuCQ+VZs0KcuYn51JAoR7gd+0VsK1B2X6uTKhah
pH370h8JfZVLC854IkJ7E7afoPww6rCch6RqjgZWppACBhigzgL2xpJeEvKVFlEC5ww7eweAqFZF
0O70lPBLVZEm8umwUxrYsLzKX2bHgTbtCJI0wCSYqkPuHmCO+MRxEf8fsmWbCdRpUNXIM+3DSddJ
DpG2k6A8DBd+4ScQasTlmDH31lYG7FXTAL1QEfzGnqpmxzKkADqu+FHtP0DXl4zjvLmFEquGZTDJ
RrJnAhU/aImEzxV8YEdpBjCsvyhA9tR5LJkCwLMFBw+Hm0w+VuOxyy2wo/GKDx0Lp20O3GadJkeX
LR9bD+JuDMI2D3aJYWGyBqfZ4ah9hn3VTtUs9mFW4DmIKHxZ7iEGB/gNIMaFLh1P+G+L3QDAGdDX
vaEdtDqZrIEAAM196H1sCUg6TU/uJfVULuVCVe6itHB0omM9dqtXDdCFA62UQHfG6ObczoNOUQAK
B9q7AsbqWATpBJqOmwaMKJL/4zHLAbauYyCCeLY3IDtAJSMSwcBBmhhyRXxi+djXpnUnHvvlzJQX
g2H0dFT1Rz0mOojbmWHXpIeRZ1yuAfo4zoZtS8ikf7qrgLS7OZSgiWSwtxlVv7RyxbsFHfvwcPDc
AxR2kyq8bw8NWOglQcidzwaETyiCL41ksEdJf1ChIeyyt9z3bzRD4AmSRnNfAHpRgJpupsOHOkq2
iVY/cHOX7Fzz2e6UYgc0Cmgek3bXh0fC32Oer3xI5dDY5hb+zlQ2plXeDtnXJ5qUkO3RSYWtkZxM
grPFmjYcH7rDJ9qnjqOBvizRCxS2J7m3TtZhD1ouqZX+hC1UcySbEgv66nBvhAO8Aq2xzEowkhq8
7iRBl+EoyQL8ukdftfUM/sODTp4s8enA9OnBVtNJ5D8ZeueGYHtMiwLKRpmtiDyoxxLk3YDeRfMs
Q1C7mLDy7FCaPCKnEI4G3BAtsMhGrSE9WoZxUwuaUDC2DFvSBnfDgPhoTyQZlaBAsgYBprVK50oA
wNKRzN4MsqkxBr2dBAXBiYnIJwMA4dls5X6dDYr3ltT/Wdi0k6EFS8ipbTBwFRsh4BX2aT5tczLJ
PEYNcjId4yIQgaXBLNh4nvYMUiHBkH2xO5kQ5ybA53tKQTilOsazZ5APIZFOlR5JbU3iW27gxInL
9QvzDooAoZq3FQHvSpd0N6zJMOhefVjKrHHBeCbzqWvA5kysbjkISGuRrOg0I4YzGrXc85xBdSpu
2XtlH3IPl4k0JZvKAbFRX6VRorHQVGakyG3SRiKG/1jLc/Jf9iDQz5PGg4MNs0e+yWnvR9JYV63j
2KqV56Fc10hmxt6MFO9bb1CDyRnND+APzYoOtp1MvElESwAAQEBNbbIFO2A/J2NN7IB3QdRwUcF+
GBziG+LRSGInqo1csvzBV3JcHolyujNUhzy5yVFtQLVQNAIETE2aBUN4nTzZREEs3LORH5EFLy2J
OrsrIs9c6Cbw8R2MF9yjY2ALWWpZkvGkqFBLHYkMtAfC5kRDtjzDhpwSJQzvYJzjwb6CHa3V00kW
nsi7NcN3PwbPZKjg5IliMptUfwTNj8ClDR8P6jAnUXBuHYuHZBACluHF+s2xz9+SjOecZFCGN8OC
B8DuORxA1UcqzZDo+HEz7DvugUDvVBkbLGUMOYVlPpgZyfwm3BMKW4eJApOAKUv1xMLO2IPGb+EA
Uo8OCBvzJpIGeHs175FkjalySF4L2OfuzFzqVkXG7d3IveI5DQ5jpQJd7djr6fpIEsNcjjKoNA/e
2igz6ak0j9s6iOJ3M+6A0OIpJ6kDYiwyD98kkQjz89H5rQ1TcMXAHWWDvAWzGAKdnM18i9ybRi6n
cm9Et3FRBW5RW4MlWQ3mWMUTwHoS7jSCjj32IxLABAyIowQ7XnMg7MQrU7JIk/r0xBWs/bJ+df7U
HoKnvtZmPu7QRTtMpCeq25hpqSz9TPNJJVVqMF9ak2BBzQhtMnCjcVPLCaAjWe96lt/ANg46YWd0
+8wzNLuCJmJtWgNCeUBmB8RpCC9E0Owz8XYgImaknTplkQOpsFaKFig3xdBm5NmzDaSkKx/skKcu
B1WVIAjSDMi7efBgRM9FznPblOD6skxN54E85LAuknFjsrQ6EWk5GhQQg53SgUK0c2gSYa14yq2i
Z+qtSerygDiSOfgmNzCIt0Cix+Yst8p8RAygtzmyiiK9IlbnQRXwjMeGL9EJAAORPWazj6avCkl/
y+LY34agrbjDinjDWu39LeaFbfajjMeoJgNRy0Jv3usvYO0F27rttIU35P54/ngwVXmk94diBvaz
cR8djIUGUaFWluGDapBRPwDXRq0H4VazMsnFozIYt0YXbgeijsOAmz/rpylE4oMnE8eV1ITJ1gtl
b55Bw+mYpgyj8zD0R7EaR/MEEmQpzTgDYYuZtE+dmdbLWlDLFMQSkQ9XD8eVT9ZRDmMcsel9B0La
8M6SlHJL/tEawPDgPlV7gvfqEDAQWZmHKQ/1HTKxAJNRzu1IPxCjkTXmNu0joAkU7hhklCZGUC6b
zlTGELmeHDbC9bU2HOZjOJ1ORO/3+joYZEC89sqiOA51NlCgRwD1WAd3JO/dqOuWlh6vtTapXKLF
buUKTGjCEMX4air7hVnhNBCpeRLwZOS6ltCE85YAs8HDPAm8QIKS/YW74dAWoCzmcrdCMNl2Pw1F
GI3iplIVTIYtAOgD31p1MrRRQRLZ4MAMbgBCsDGo0qpRSpKNEIbBjICZzQCArFVpgI15yqE3D5TD
TX8Y8PTXaBB6BfiZD0qUrr/eKhNYiKFdlqVJUJAEN5an4IhV50U4VKZsq7JpkViroLAOCzUD5kzj
jmICqGBIi8YLGodwgHQCcU+0UrWytivptBsabE6ysAA4IsX9nsV4nkvuyX5ZNSCYq/Lq/KaYAfzM
RvFAZOhx1pHq1XIvIHs+h17H79slWD9HPDMA5ObsN0aWmt3EEvFdQxZMspUkS1Cc9GkA+hIbroRj
NS6gVyS+ZoR+SZ2qrOJTz2JcZo3bZ2tChu/rUFNX57fT0XhqQynhcT50U3/DOMRLPfSyFTgt2SrO
ZahXTdAkSdxozUjkMEGi8+ib3ucpZGNnKIUkb5xO9ypOPVsjgHlSJsZIyWo0LGdzBIYogAuxuLNz
vOv/zz/4H+QfENlIeL5FFPz1JIT/sz/+L5IQX39PQvj3774yEXT9HxK+FXzHmq7pQ2tILkD7UdX/
/V/iG0LNlSEJADqXaP/ORFD0fwwti+QAxSIan/DTf2ciiK90nPtDU/9PUhBUXB3EqP4W866a1KtI
qk4skaVakknDfo9hTUx9UPLADHbLKLGfXx5Xlb062I+d/bh/2b8QWGCv9iveOF/ZL5hIe6+NK3sv
24/QA9r7g/ie84ojvuPKwn55kRzT3mY2Meb2Lag+/FePsDv2tnfutiwY7ZdMHFfjhJPiqsTeWvbz
My0QnyJ7+/78zAOkY9n7/Wq1f6Qa305Hjzj7xvFIcV5eLFEXxUgOPjjK2f76rW4vdHurizLYZeLF
NS/ULOog5HUc2e+t/W7at+K7jOIfNVpOWeITbU7sheQA0iV+QfQUg8LylI+ibc/tXWQvVPs94vj9
mQ94DO3Fu3gn6H509/xO/qor6jX5J8aCwMdfg7KlEabdUKB4PT+LBj/rXE4gLeW0jvRSvoXOonWe
Rd/B5Lef6cqCGrkysulSL/4H935yvkJcldiAOFH7M1j0/CQjqZS0fTKVbor2RpHmeBaBrjWewGDl
tPcx7FgC2+SmF9AI7KiXWvBJ0lzi/s5TR6i14Z4mp8l2e3QWEZ4VJk/FKJINflsSkAkEKaiQ2bwE
g+ddWbakie+PBDlu6p12260AM1yRo8AzaqA6Kq6j53Amzb07UqzJw0uWBInsPMM2fCdquIQkYBt6
dWN58m9Mc84yLawfZOvOIxiumMPN6rW31mlUA5ALYDLo7awv5uq0dSvnZb+yviTy5fHRtz/49+iq
2QzIvBYgK9LPhIgiy//6e7Ifv84gUXy5X+FX4oJ7IVyPyDqAD47ieq5/p5KAPIPOkyHZ+3Znu/ck
vdgfJ/ued3QjHJ1l0d4Xtqj6/uPDF1/xBpoDIM6LggAcO7rTF8DyWRvCj3kpaIIQbxORQb4UB3l4
f/+8e757Xwjpo6xHRDFAHic5cMoG/NpuNMbGC7DFgb3PRGV0wrcnFXU9crhf8encCZmecEL0mK94
G7NznPCQL3FHsfVpPBGdFxrE90IwhZiiHJ19/8EXe9QahH8Hvd4Hzt5w9nx31ojzVXv0fLVHz/kk
fryiMWiPqFvU/sLFDORmzcg8Vs6edvEDyloVjqhW/Jy//DfJHN7Fr2bEC9OXsbphrpKXynnc79l+
dG4VRzk3Ugz8C7UJY3RW0a/aKPXc50dmnwNKxwJR4WrPn/Nn6uPD42pC/ClPvjWQXAShs0wa6Rsi
aMXAoQ9fekkhPfOCoRE1rYTt2+OIubU2Cfi0I+WDJyFSaeVH9uIhO6b7osLV/jbBE7BbNbPTSBoT
ZeZ6d4OVvmUr2X452avz2KHiolwKFn9FJcyzMHjCzIgji3fxEme+ztOcPcZIyMB58E069+h6o0cx
sOAkMyRiFE5i9MTrlzzQ6q8xyRg5GijGHMODlaSUdryl/v3qS3oRVpLY+aEQF9Hdkx2MhAR/fNzP
hjtjPZyZ0Io3Y62ZEiruNVM4TUZi2O65Cmm5hxFpAMimTVT14SVHM3Ue8mx9UbkEn08T7g6T/V7c
LhBZ+iIE6Sw3opcve0aPxvG+nwTYcSFM6O/Here5vz+3BofQWbTFJeejCUixtPfX1AYOPeU7RIl5
3ovOCnlC2LYv4iI09UsqHs8yIOqntV+TLW5UZJDSDjEDL+IucvsiJlW8SOM6v94f7oR6wjdk7y17
dW41xgEhq+wvNf+yI0ys6B5J0hPRQdHT1ccyt193N+sP7AvW5TzA59bSyZc9V5zbev+xSe3dbnPz
9rH2RqJMmeJFRUIs+N098k5TRT+wLsvl63J3/yimZ+R+vNHBxmYOPxpm5GPggIDCi1I+xLxT5Z5h
Ro4K0YduRBcozHDEQFHyB2nBXCb082Cvx7ubN3e9FjNLsev7tQuTpXN//yUfe+oXXzLrohOYwY/7
N6GV4uL7+7PsVQ4CKsTVt93Nbv3hrvnuw0FyotvBfbNopt4sGXPt+gOoDeMdVHWECaJiO9y/1TZC
RwVravh4W282Lm34ksVzJ9cIG1fyZWfPAC4c0fH7YEQ3zuIvGvXP1yNmgQkKHARBnPuy9GfhQA4m
oAPbjx+ZQ7cZVwQHxkzxP1evON4zbnvxM6Fi54FCos4/FoLP5StrshcHokr0aL121yiMmJ31x1si
lO5kf7gM7sd6vVkundCePwX2Q27P54H92dp3/P18eHh9XQZ8w1e68zR/fcUPCdhNP5KdXW4vd7Kz
HNq8OydnOW5H493JWcdiXlE+uv4hpryxmSPT4S22+fJmx5/l09MrAFb2p6jz4elms6OW+XKX2pun
3fImtccc3axvNrTOJmnDdt82b5t14txvXqkTYdzslohZOp6H9qtiP72+Pi13y9enu8B+miN+oGZw
INnLzeZmR3mb3SamRIOD9QYBEqc3m7cbvJEOGLmi1bSKPqU2pbNdyWu5e929zhV7+boTRYiG01DK
WdMwFoTjnUG7bnbrNRKwfvvYUKyQx48bMMVsb3LDlZv1jTi7ZsEq+nQcbdzNhlbQkt2Qc/1kiVpR
MuXfbG42a/p1sxNDdXPTOTSKiukt3361qR3RPHrKCcO+We52Y/5b0wIUVAzZbkd2ic0oLHdvLtxC
znq3e1py+eZEaRtGhiyO8YZuiB497egxw1VyOSO640vMAcfLVyae/xSh9Vx7QwvE1J0vOLd2TPM5
Kfow5AsKG4rqz22lSWJ4Ofc18hxQyLmBohhGCNxxYcR9++0DHEyGyX27H3BOmBahjkJfxTFqhI6v
KZuh2IgJQToR0o/7zdPDK/q7W85z2+Xi+9c5lTPSN4iMmFsxmvdrYSwY2M0GK+DQmh1XuO74de7Z
rwwWJ869EcdiLMRf+ng+Hh8be+fZu3YkhCS3ZUeIPnCUvOTzZ3G2H+V2O2KDRIych3YQdMMp2REX
imb7Ns4zu5q1I5NKc3uMpyy+B+acfViCH4Dgt7NH9ZNKRfFf/77mWpQhXie0C4x3yhGW5U0cCAOK
QT3b1A/O0A6mPRdf3vuz2H4a2q8QmzhPr/0InaVpQnG/2o3esuTnA08ZDltnDholvhVK/XVyzLY6
veiecUYm1Yw05jxft8OZFrxqW8Cf26OLC0nZtsSQUjcdgKLxs7szx+YY8pSZaN/p3NyBQzz1+E18
hDjdMSfNzJt3s9sTq6uha3HLFeuN7NyfDcNX2shiSdtKBJYfFc4kcZG0zZsQM/GFGNJ/Hns2aoiS
vbFFab/Rd0wOf83lcDacEV+M3RYPTl8PZ4UjmvXGtUIQwZj99U7p8BhMhBjG3C/IwXAiLvVG9+t0
sQaAko++u8YpyUPIiXEH3MdBdg9YJVEOgNSMVjNuxkIUmjFeDgZTdsbKRLE/Y7fFzEHbwJgeRj3T
xLSIuQlowJtoHTsR401pYwjxoAoRIghbGC8xa2yEn8eCVBH7CYnNHVZyPb8tbWyEsFOiROYWlSKw
wqEvYpQwiQB98RIj8rYJ7NRBvmKb29denFy+Zc7bOLBz9wHScoREjAXjCGLwucpXJOI8sgbnGTDQ
vDkAp5b/c1rGZeJw9/pUOp4DfoYLsjkNiZ3zcq93IEsREykaL+Tyq8UUlYpunUUTJjm6EfAz0dyd
Js4+PX1N8C9ppReiADHGoh2iaRj0V8yjPMZ/TQNeWbrQlleVN/GiDPEmXl8N/qVUXy2nR1+XiXfu
WeJSdS5US/Tw7a1zYMPi1TKh7Uhog9AJ7i0SI/uQ0ikiwG1jSQAkR/hmOeOPxAB+ireeD60N+PMO
Fx5hevE8Z2gQ6KGN88thpdbgzEee5oJFDl/rrr5XgWS02XH7KO+CRe3Oa4fbDW56uhqOc0dULCZ4
MBJT2J8/gShq53PoKjkXjMW3ufMlWLRDNCh1xKW8P6Uf4MbfSpvD6MDZw4jwiHNzRdNNOkGGE6tp
PAE4P8R6mqXVSKjjHiEpHDhoEJXIAbGJI6EQiQMUK3Q9wG9pb5BfH+7SVXVbuId54oaTcCIer2R+
ORMPNOJxJR1RkkyJJKuOKpa34uTXSkEFUk5xhgCTPpeP5Ke243wElpHDo69wzAjrgXG7B2LRFt4b
vBTI0bvk7AGixGYQlI1xjHiMEZ/O66+pND7haLFs1jcUJF4NR+1YomMgtI06/rGFyZnypuEpE8rA
aGo9hk/pbekmo+FEHSsjdvXPw5k6YnrFlH+Jr2R/hmNwEae4MNKp/t6W5EURzzRtsxHJcEkFPOE4
0l2QKwFxJXX02Exw7IIoWyqLyrhtogUB75D/eBUbey4ovWEB9Ket0/qpsQjnw2l917gxMsMmMzvs
a3YtR7jKHYn3bvwKTh9Y3ktpYrrcSVzIWCZEXLgHhxD+ceNEM9jS0IbSNiYnbFE7Im8Uq3QcAfw+
00YGnzqnHBMiMDtO+O24HkezfpLNxB1AHrNngrgpG2Rk4k/MEe7jkeZg1kcesmKOcIs7sUsPaE/E
Fd44dqFcHnljcb0lfiWkzO2nwfiAcKbugfPtFD6nETDuk9wlym6MTYh5sEyxGt54yJQTwzqpWItu
iUUm7MAm8mWszcubdE2C5SieFC7/nGg8y5xCrLL4M+MfR7MZ7yvWvxMx67cs2V6222bEDIuVKVN9
do3x1guvxTaeae62n2t3AMgJLxROse1iwXr3VvjKFs+L7Zbfbxdb3FJbPvI5sd8X+Wj7/HK7HUX2
w2L7csvqz9E38UqeCmn+WjGycmHffJzOTlsCVumP4gLRetvjWxPKNZjAAukO4W7zbWUpkR6yrhaD
x+HSnLFxwKvSSdsl/Klz43qlCf9Y7LybIRFfhLUS1U5QnGMCXzH6ZOTE606owie6zl9cg3ef7+/v
d+93Uxwz4uSvPw8Pn72wl8LMzp/EM6N4rscxlwhnI53bCocKn+9o5q3kiCJwEfL1YvQsvIhiZSdG
lJEVY8qSbMCbcDAV9u0v/yRX48p7p2Giq3Axoy0qOlMt0lv/wZqZM9HuISvvJ7iwiMSMn/qNsFe5
67H0HfXT/Lbdpx+DwVSwHW2UvbLv2lvICkjPg7dFmXYfxSocQyOHZY0m7NS5GfGYTvmSTOjOg1g9
8E8YTLrJESjaNgsDjvj0LJxVQpNVLn0XPgVcNaJnDBxDQf+ecVX+cyn9HjufX0r/eS7yKZs8vS7X
rxtXLIECBvrz7gvB5T/aqbg9vJVED33W/1v87C3L+/LgB/UZl+ffnx6zhL+Xl/zlF0D5/KpYwA79
5cM4FVsHd8ePsr//qI7xV+m/AIr+p1/+gix67POP//6vt+yY1qI0/5D9Bc1INgChub73cPsav/bV
4a97D+In/wRAsv6hmLKqwRh43nX417aDZf3D0CQQbYgkV+ElGYLCk2ZlHQAC9A+BfSRLkjIcqpYs
y8BeVISx8JUkdh0UWaAiKbLCj3XlP9l++CuQykAB6gEQJgIXLvYc4NVJLFWvXKtQ7075iRS1BC5n
/Wvj6gsLav21ifE7mJGA6/n31sa/i78AEKpyNtTSLKjdDg9qJsP0pcI1ZT1KhA5aXjL/bcD/UIvY
IPlTLWJj5Tf0JoLeAo2oxNo9HXTXME2i4q3190X/FQnpXx2QLwBmorpMtbY91m6lPHoAoFbRR3wE
17JbiPyso/8FMHZ1nK5Mgyyq/60HJsDfFTC8tQskpe0lMKEQ99an5fj7XggUlD8MkHyBpmQFhQqi
IMV70DsMQwL7yUuGok/NEOd/ifwfZuBa+y/gVywDGAsNsgbXgiBpoMS2AuFnLB1H3xd/rf2i2t+G
pw80zyQXDiltSKsnYDK0ZY24x4NFMJNpRoPp9/UoVyRJFud/q6gBoV0h4gL3qRMAGjtiszl9T3fR
+DCGQHMEZopzvPHejsTaEkAGZugk4Wm1tc2R8cNUXRtJAXTzWwuAXdSUQ1lV5IlpG2LldmZGyhGs
bt/38NpIXug76eDAYeZF5eoaWY1NSC6dcTyNqg4sgOj4g9Jcq+RC64MWChIolCtXshrHz/EYnSTI
CZ+BC/qb3bjQ+MoP/LZpjpXbEDXYF4EL4te0TSWoNfyfJkKU9QelkS5Un/hdlcwKhiqvBwqxxqCu
THUwFEEs7Uxv0RSy8hkFobYinSmcVgUwUPAFH0aGTHJR1ZO/TAilr2+Pw2648+EyAGtIBPIDvTyH
34FsuOiQm69921sPVg1e/qAzwieJBErHOoDnCE3JqCP+cHYi3mbk66o+KYsodg/+APrGCjh5pwGu
enasmoLw/OQ0HupdPYuO4A11gxM7C5KAKwnKZuWrVjD32657hxhoyCJwSGaZHeaK+TjQB9mN6lXh
bdUNCtIAAqN6rgvvtC4SLX3+W1InXehvUelKeuo62KyBeQDT1qnbJ7hCoYdcfF/BFb2VLvT2qPZm
ZCoxuFUy24WkOlZs0SbL7wsXE/4nQbhQyVN+9EAjBcpSVY13i5QHcFRus/LwEQ3M16aqnjy5cjUr
f/q+uivaI13cC6Qm6kurwQYJQOOg++jqD1W7iw39h3vNtfIvbgbggIPhVmFhSm8Px6qbestAyoEC
Pjjfd+DaZIiKfzNhVSJDROWhnLk1vDcO6e0xDH9SyitTcWG+KgPI5K7hRnA6QhQ+IGFSnpJfM/q+
4ddG5tJundJhSjpaBUiuPyaXWIAzkWLl8cye/NCBa2NzYbi6qgxPxybENBZktUPuxpKyV+Mf1EAW
Lf1/RdW0LmyWMkjzY1z4iOoJrh1AyvUJT50kF5tsnEIohevDkvq5URaHhdyUIMUcKvNeswrjhzuo
0Og/NeBCeKPeKDsCqSo3SPTbwBR5O+H4lFl/6znDtC5k93BsI5DHmP8EMLLqlG3KwHsDleD2ewH4
8+wQXPtXyQ2rPNVM4uBd3wDhEPax4zD+QSlEC/80MGLAflOKIXDXp1pvMRTkangA859sHXxKBaq8
k/kLp/bqY+S19ovzv1VC8nMp6wCYuR3AYBFATeEPA/NnzSA86a8Fe4kEF5so2EiVRR3tEhb1fjiw
e/UHubk2PBeKnXcqOCYqoZSDkwwHVj3LGv8eEMSXY5zewA/4g4JcG6ALDTck+aQHBeJZnDkC/PIx
yNrsB8N6TfYvdJssbu7WJuCJEW4x6ZQ+QGDKqge4hu+l88okDC+UG1JnhXxmxqjwixtTOS68Em6l
JiHHqYwevq/jSh/EWvR3CYqzMD6SA1y5XrYvSEQ+dTuBRf594dc6cKm9AKK1GeBcLsgn4xD0g0OQ
rgHTFWmQN99XcWWChxcanDdp6lVH1IwHGkNiK0rufxj9ayMjzv+mW/0wVERYPc8w4P1r8oK5Jls2
/GForrX7QnM1TQJe02Boyj5miVanrlEZ79+PyXkx/wfbM7zQXh9ObEsjuQJSnQj/vQQrDjnLXT+u
A710Bp0S3AHTAZJKXEXTqEykaR3mZLpYkjXVTqfmYSjL0itc4/6iDqtmVDe+MT/5Bg7QBOJA35Oh
LgSR4KbSwxNYs2H1g9G8JjAXVqE/BFFt6Jj7KpXHPFWMQeN6bUg8IEm1/num7RLjGA6nUvF62KLS
fjMwXiELGLcSAShEnn8//Nc6cWEWIqWD4mTYAiRHsmJULg2/HEV9OB6G/Q/DdEU0zQvDkHYtnBgq
XfBAR9kCiS7PayO17rsi9T+/78QV+TQv7EJ3VCTZS6iiDpoTzn2tsF5Vq01G3xd/ZYzMC8uQWsMY
9q4IvAhz0ci9XQBYl+OggIpk8n0N1zogav5NfSujLeUYLFbXVKqHJIfUV2p+KPpa4y8sQxn2WRSc
cHIZA1zIydLwUuckoxy99jcnWHTqt8ZrR7n1Fd9HhGAO6QOQJom2l4PDD6N/5eZrXtiHITh8AAcd
BGHaHoRSu693apfAHL9tzcfvh/+aiF5ochVrSdXkOX60DhzCYzVOQmA2tOLh++KFGP7BwpkX9/XT
AAClqk5qN4rafuMloLF6ZWQ9gwoUTsFiJHBW8uQb38qaH2401yb9QqtDpTk0w8zjSdsP9gYwRbbh
sd8R+dKoKEjl/r5fV2bGuNBsiGrVHqi2Ckwgth7h/9WNV+BYRqHeQT7yQ1euqIZxodskSA1PvUK6
fqGUvV3W6YtVtukPPbgyTsIh/rvo5ukhToqacToAFqw9N5U37Y4vJ7/8QTWulS/O/6YaXQZpmB5T
/iCAL1zSUlcBNdCLD7NCbqd/bxYuFLxg3aR5qZiFeqtwe+5D0z5K6+r0CcTXD/24Ngni/G/9MGJo
gkkdYWUL240gaNvDwO5+3/4rymdc6Ld6agdGK9ofZisAA2A0IMRc2n5f+DURvdBsUJuB0rKwTYCA
zHJwBFr5eQiZy0Ent1B9+nuVXOh3HDay0Vo4sHUzd9U0d0Fd35dd2dh9k762J/VvPsMbF2odqFEX
ZbECFVPrjeCEAAuPJAfT/EEbrsyyfqHPZp12p0piuwWABJL82lmmeD8I6ZVJ1i+0GHcoiU6AFYJW
RZBOn4wKvRzniTb6fgauuRb0C0UeAP9bgKjJ2jiqw23TkNgVxqUJmkShPGg+1L3liQwCqJSstRyD
lZBAWgBkIMh637dAjNEfbPwlxPsgB/z4kDI1qmVrryANRT48mK4GiWE1itsfark2Qxe63geHnERd
nkQ0MxvOlSOchUevVX4YxWuTJGr9Tcv11jiC8MX8C3q6JDQ+o3TwUJjH+++H6FrjLxTdAvfRqMFk
deEOJB2EDOYih6b2+8KvKDr7jX9p+yFp9d4ycI6ADDvp1S33DXC1WLwpsJx21Q8acsWe6xeaLrdH
xepz8qTrMgLngqX0OE5MbVq3g/q98EFC+b43Ygv1j+J0oemAPQLHcjoUbgDobAbgkQK4qNVLi94f
TMJOH1sHqPRK4nXY7Wmi0D4dy61V/GDQ1CtTJfhwfpeESGtjmKdI05XqqAA6Q4lCFRSCJhhbGRnL
IOxlmm7D2qnfqoApESalkDNa6HkDAZ403MZDPdqR+D389HqwiZJhrayPATAiYA4m416S6jmizFIy
iXlcjGB2OmrNS6OpxQwUwcFnH5bQgRxCxRoPTiUBkRa4Mo3RSJOm9Y1nXyFKY9hap2dAEANX6gHh
/GGGhUH6gx5rF4YqLaGlD4KucNkYpgVZ+dSn/dzLuikJuutTC+twkP29xR0sQX8Z5VxPBkUf+qVL
grkBzO3gU1b0uxh0mbryX76XpCt6oV08gXgKSO1FHQAHrh9au8ixRpoeEIwRK9N4ADZNK5MG/n1d
5x3bPw3ehXmykBttCIShO/D3oaLY3lCfQ2xk+5I2D1jbKwAL9UxdUhHl2pBPYkFM1uGwAKNlEOuT
Ss8dQG5/UKIr5kwTwv2bOQPHzUvzQ5u6/rAk6kWtAfcFS8FulfjH+8614b2wacfQDKCokVM3SeoB
iCOxLMhnc1hVDAKOuvYw6Y4+oDblQACmQ6ajD6XTtMljInalLpqo8AG4UUyMWkUExEZROLJaKEi/
n5Frzbuwijz0F0kDkgp7BuDTs2bKLdJaevXwJOtGM9VSvYTY7qjLPwz5NbslklR/H/NAKwULTcE+
4Ck03CpqzHeva8tnwwDz10sDYLGkjkgkKFxjmyvLWdypIciZOlBjmBaw4kO4a/5e7y+MKDwsfmzI
WQyqhQ5UTgtQWwePFNhXsfcOdE3/JFknS/5B+q+MtUjC/UvXpXJQpQ0YqkGSrfpWnqZhOmvzAFYO
+THFxP2tTqkXBsorW88wchLwFdAQ8FVCfBoO6nzVDmvTKYjWATparpXx36tNdPY3HYKEJKr6UALg
PFe726MKAGjTtTlsNYYO548JVNKgBazr+9qEZv7BfqgXxkq3+ow4DVhxOh7lppKZ7IaHfPiDtT2H
Sfyp9AvrVMa1lw+kUHUbAManAIFW06M/gFYtLFTZ0QaSD1NElj4U4AO7JOmDkTE4ZjwMtYNxDKHy
WMkhq8V17v3kV71ysznffn8b3fpUd2lfHVXAtNgs9G8kZfDpVdAO960jh/GWTbjvB/ZaRRdmSq2k
1G+tWGXnLVwa2YMKRauuBSMDDBkbT+pIh6/h+6quqcGFydHlPlWt2lfdNkqhO9DHSfZ/OTuP5chx
bYt+ESPoCU7JtMpMeVsTRBkVCXoD2q9/K3t0n+JWV8SddquUShoA55y99/J2FnWKIPp3rv/SFfjT
p3xZZ/pSdoWT+phwYdXHlTsbsbnC25x19uGkw4/J0vIvr8CfHsqvq4i9el3Ru/bebXAvqhBBqRb2
7t+v1h9++VdEmFa0slOd2nunzdRjkawkJKNH+N+ukv1lrUiF1WujZJQRqHDerUiT7tM+7I5+K8OH
cW6DF2fuq7d//yp/2G7tL0uFGIalW2GS77PeQMBsOA4KipmYonB1/vJsWddr/l9eYfvLAjH1S7mm
sic103SMnczthXMT4AAnmkuS6WOvD8XFG9zpyRTgO7YgfuyfXueuf+t1WtfH+L/9BV8WEWU60KzX
jr/AKyYf+LSaof62ifyZ0cS4M8Le4HsT7vTLYCukYWlZMgqdxakOpukOW2vsu7/c3euX/m9/yvWZ
+o/VY3U7kXh+N+0Nl4ynut06gcnsZ4ly+/u/39I/KM4C+8u6USyWZYRVA7U00R8EXT0OC3Zz55m2
2dEfi33XVncE2x+Dpt8RbrJtRjcmem9nB8lv1pvYIYqqNiVpoc5WmSYrW8ABP48HCDDGVOy9Nv/L
6v6nF+nLsiO90JJh0JV7U83m0Vu1uzWzef0fX9Mvy00xemaVy3TY54n33QmW4L1X09/aR396cb4s
ME2dkOVL7B6kls44BGVSHAawQbFVZX/rsf1h/f8qFG1JQvI7bQ770qkkPBvSMI0VHgEpbsY+gER4
O5hJ8Wi2BOz9+6Pzp1f1q2g0c0mDJ3tG0xAb90BYXqyi2amMsMW+7DcmyVLxoEZyOfLlSpj59e8f
+4dr+VVLahi902jf0PtGeUPUtAHku6I1zduE4KXH/+0zvixCleEp369GermBH+6r1Qw3i0tO8JDR
Bv/3j/jDq219WWWkO6HYC+Zqn+r5hmTwHUXGi5EGR1dXf6FU/ukjvqwedWYyj0upjgYKj72z9Au+
GC/78OhlPMJvsf6yZv/pc76+OlNdzbkh/5nNdRdND+GivDohRbYNw4tXzkSH/PtF+1MT8J9H8T8W
xN5KZNIPKK27sa/tGKol5EvwSZUi/qxMsTYsZbbjjHegIL4RzVu6Eqb8lw/3zD990y+LZWBMupRI
pPfoLls4SP56VxKYg89BWQtBHX5+JMQwfbZFE2zRebSgrCsy7msjuHWqnGG3aCW8qHDh0bX9rWFZ
T3NS7WZJstv0M1+LXVMlG5/Irgi+0o9K+vATiUufmu2gjVOfZr+Gfjnnstw7WUfgrAs1Te+8RB0X
o8FJWCU3WQK4cKSFY4X3gZq2TuNFhU4/fYdNBMpWLKnBNfldXV/RqJ13TTOTf0ggvQVlIK0uMiGR
cHjPZsSzvsSdb4VRVtvHBFRTlHkfaU316xUMhPoXkFubtQl+AfY4Vzlyk0aSpjwXYNbhhrhZNMNj
cxfzM/MB4ibb2jFuggXQDVyZ4irEvPYiC7KG9SOBWRrkgKWjTNfE1tUne12fxTTtytW+Q7xPptlN
IX+UjnUfetOH2zc/Z+L34e6YFa6q4n4qfrvy15XXzp3AxkstOlgZGr0OPfi0cfsuTihK7dw9dEl3
ToLhsyK8ojWaeIV74kkANe3W9vbaJtkxfO5JSJOi3ZQ5YJx3YwTjWd4VOnvOa3ffrzmxi88Ee0dJ
h8yGJNTF+lCo9poM61zv79q2OnohrAWP5DbwfRElMdFcgozb22Qe37vyqRt+ATIyvYSEo1WTa5TO
d2sobhH4kwtfzDdtN9BQn45T1nDGOCfLjLM9md9L8u+jRemXNHyvQlwHJAHb6zeype+d9LOcvpWZ
jEVxlypNIJwyNmWyJ8QwZN+ZLprk78U7OtbVauhiUyTgMw5AF03DQ1dUm1Z+0lSKtfTOtkXD1bPh
qWdcOMJUxaUo3r0p25jJwAw4TAndd3a1fHaHxwqwkGQ55rDE5+G/TN2DEQ6HEnAwtLuHVc13XVif
WyFjzk4+7mZaRGT17TwTs1/fHo3wR83/nN3x7E7pfSh+a3A83mSTJGdshA88lBsYAMV0gQsZHa0U
hf0y01GJoxoUGv2nXW+LfTPQsvTD5Wb15AdiY05wPf+gJ/IVTL1DpIRYWS3M4dlCQ0PM5ibpKoDD
XhK5xq+1wbMICH7VdM+ax5as7rAlpbTzCOW26fE0XnayzIVTTxBZkpy7sF9BTd0T9woLrYKs9qwD
C0auV50rwBxJXX/SOSLo8xsh+Hdm81Dn90DEaNgsd5AIN8O0AlBsTrMYohn5liwkEdJHUN/85yCa
koqV7kPP7rmq1x1x1odCq+06YURoZtRkb53T3c3r+mFNZzLZ6aRezOXebyGBkPKRj/AceU6K79Ko
TjxPWxTZN4Gd3WQdNrhR7KrV27a1te241Yndx6WT3Hi+98NqOGKTXi6728D7UYTZ1vDQho8/0qXc
1YazU7nFUlTykpXPQTo92AOuBXJe2xw3u8llH90t+ac/VyAUUSmg1NLIKIj/qPDjOi+NxIfJqzF4
P3z1a7Y/UltHUMc2fsM/buU1p1Tt1nxmJjnLBxhRSTwvZLySxAp8g6TSD0KkY1Nkb2Ny6Vak5DPf
V0TjIiN3DPE4hz4B4d7BJD85N9uDV78Te3qaE7H3yo/ChtFkdZ/DWh58mCSToJkpS4ukIHmjl/e2
JS06BZNTnxJ4Bev43LWXqiNGprmQRP1tNBn6pmwAJLxWQRg3dXUhZC22Syd2XVanJYslR+EKc39R
knR19bbaHaHEbaR0f2csmGub21BwonY/5vIaR9sDJ/ls4KuZnKeM+tdc3MOEI8K4ek3ydzexYr/W
USg8CnDyBsh2SnkeFgVQUA83qensxqABVVFGwB62S/opOi6D+F5noAQL+zIHuMGT6by03JI20MDz
sPINBKIVIKMHUCmduWGd2LesG5VT3Mm2+25VYHpTnu5BY5X054sBnyOwxcmf8qOkseLkAUEYth3D
GImC2T8kDcHWofy2ZFBsiBNW0ESSdde0c5x6FAaB/nQL94jMP8ZKsUf0F/sdZ1UVbtd+Bp/3Zk7J
MSUOfLDr+xFICpaDrShOGAy2QuIvsM7lwM2BLhW3jg1V5bs9fC+LbAcRKoZMAZqSJ5cDQWMqVrtL
QgZWmqufeQoCwXy2Gw/XKFYwTEmmCLs3FQ5qiHyzAlgsHBefgpfRbOsyLU8BwizM73UtbxsXykxT
CZy7a0LcujnC73CrtPw0p9F8gul+TVKumsfcrJNd0fENEElmhHyuc3+iWTqcZ6P3nI3XyOkR9Gp2
GdLFOuZGjvvKChWIJ4rbejP1dnqjLJ98KfCBxQg8XiWntfM6jN9QcNFRW1ByBxHAKcjVgelrMMfM
XUkxV1l4LLRd8mbS4wIYnimitFvf8o+h6b0mOhDnLl37u0bOOHy8Iqif07n6PijjkLXm2Z/LY5cY
0AwAqpDkslZkXtclzlGahfuRA8w2QQtPOL8wIwQWP8pmflnC9LrtwQhtku7YFs6Pkd7vyXe4D7XN
ygT9CFIP2uY++22G/q3bYYK26sMa9Ke6t1C8q343GnX9kiXmefTKbcdUGbGgf2aMAjKtUu+JvELN
+3zSF5OwTa2m8rabpzt7aZvt7LnmbbZmT/NVBIOv5GyDCshtQEY1Ibix19qEc6yAilSIhBtG4weK
wmtMKGCLQkObFWXk1j7cY1m+eIvwN3k2Tadc+JcihGZTWSxwRTi+TGn6prrQPFZw28kFGzal8IGq
YdmLGpU/rs34ZtnWURX6aRDu2Qt9gtgDY4es9V0J8vnWOjgICflQgziM2pkc1cRumaxMKbTmboj5
6/iFDenrUGlyrQ+15d4HdXULseGgHEBxg/kGjg26D6ddC8FGbInlFK7LWwWKawOr4V0HY3hMU/Mp
EO0R71WJp8eCJdbvWsuLnDzbqVSfRO+dqpWIlKKrTm1vQjVol29Kz/MG295NqrFPp6T29lVuHozE
jmgBvMgV/mPhYdmfr1DPVYesU40mnWCskZ+N5uxxIO2yXbDW7s9aLWsslFaEpo4BGRphkkIUcyRR
44kWmR/ZYcMR1oCU0uIMc9J06w2DKndMrO0KRk8RwMkWLiVYbyEPM2oHDqo/2Ti/AS08h05SvRUr
ecUnSwK62w/LXEr+tZt9Bk5NmEoR1tWuCA3rwRSLc3JFw+HMgQpAUm5CYysCjOz8CKSTI2CvQQL5
CcQOXtvRdzZOYYhdBijhLJqCIjrMYDL5k6NJ0V45UPbCftQadctoe2Fs8QtgLpUwjQIpJpLY6Zx9
t+xr73fMFr1EZQcY0hatsfPzfH1ByuAXsTHBHYozIKj7vutZW4TZm2oXpmZ+Q1KtH0+OItfclj7z
LmXlActsAtUAx1vRbNvc6Oj4ctXGn24+ZbjjDReFwgLTaVeI1dpqR69nry2glYNx6+K2TNstFyS5
AhHGOeMxpGTnZ/0sVvkEd6mc00s2FOpAVP3wOBk91zGYQIDduFVQcqIJ0Q1HtuXnLctlIawrMNyJ
mpCcSSc0erb3vAVf6ZZhU98MQAj0cZyxOcTOkraSpZqU7J1K5rXaB1lfaYIwzM+gMOunhuXH2xA4
npFyYMuWGbljkOq/Jl5Wbirqc3VYRjmnmyrzgjuqdIyfihMMB43Sac+4yMhsYX+C87Ekawly1Vis
SOSUjFGQtsZrUjX2bZ827cOoXeu7Hlp0Q4uBfrgn3v/R85y1vSnLsCCdxHW55EXq6ntfWvrg8jzv
IR9AhEgC0sNJzDZvxsBdORRbQ3hKGcoeHK/LXkQjxR0Y1X6blMsM/0ysMxAEd35AqDnATisJ/q1r
H0LNkFp77ZvmtgmH/iC0xfHHu/KA+6C9YMosNtU8j0+qs9IYIJ75MCUUHLHJTk4Muer2S7J0N4ws
FXBVG52s2RbGTojO/5wyK3usKie4xSNf/piNEngUvU2+k+1XQJbYVJ3R7dJ92KRi77sevsnK1v0u
YCiyL4mLZ9VXy6303O60po7e+aJrdp0ZhCjSPNea2QbSU8jZP/Daeo3CK3hnyly4ytW2y7OjyERC
vExlie3a5qDw0rZ6GvJRnpNqSnbw6YpTrxKCjtNe7rrrMdUzc8plCGnVb843xWYo+x9LMRCqNOn7
WZBZz0bqx54xDKfFd266SrFQ6IeEEiTywWrAaZcEziwQ4sxG/baW5pJ7a/ot86bvII+oKU1mI2kn
H217aCk/2w90XkkMoYWQDV+/wM+sY5EX/S1R1M1Oj6HkFmnCmVYXxh0/xwrdvWXGP+286tXA0H7o
5eAxbvI5n5jWse5JWR26YTrY6ao2orXJW8DCJx1vPkk5yLgVZnKpA5XGWbs62FbVZytZlTI/fbM7
H0v2lNUXT4UjElI1gQ0uy7tcWQqMs7xqxBqSScgO3vRTvWxKg5jyMRkMkq85ietmeZpCr/sVBqV4
MUSIrXNxxS0v4bJRRi/ivMqSWFfB8DQ3Ar5dRZ1Yr1rEkPXEru4dHx5TJh8lgqsThNo2yiauilNU
sD5q/62G7oUwu5JxVjTth0xsEsc8OAkOkfTAUnDFV5SCwEWhhS/ChVmjbgaXKtT2DBGZCs5NIDFO
Bo1RPY9pKi86W+w9jpaKQzzEg7D0xhs1kj4+SWxRugzlebYLdWM3/fSoagOpSiKoorvSo5xLvIZL
sX4uDWQXXDxvIMsLhtNZ/1Qz1zyWdrnuV8APG8+B3YtQAVCTp8qLoX3SrCZzxMg7FsdJdM/Ap7gt
WfqYlYr02bxU2wauOyN9NXxz01G/F7MJvS0nTuO6fgw1cAkGuOPGh+IBYbp5X40iiG0Pa3qbtslF
rp2/L/IqRE7DRaYMc26dqckuZmdaka4cb5tQIt3BBEnPOodW6yRDsmHILiKPn45Wz/U3ZtokddRZ
pbHJ5l7Fkz+9FbZbxm01AuiogCEIJO1Ra0+EnbaU/SDSfxel+Qz5+KElKX7XV+LZHCHfcqZ/wGvs
o4BJgfhZ1TUd3mifYBHyTsAOI5YBsquLvWjbW8G4qYfiQXfsnqUNdtMbAwPmWP2YB0YZO9DZojYL
f5XFWm2Xprzp9CCOU2rKrTGP3ye1koADOv60MP+N8rT7YbaQ5VbLPYRSMlYs7frVymW7BUtvMVQx
rcM0Jp/KH6rYqdPubtGW+ThmNdlLGZr3zBJHhQZmW2LH25pdkCD+S7OtWXuv2i+GS+rO9aHSFi7T
uXUPULHI2TIJSKITH9lzxgnTtyk5xvVkpdntrEICrEJ/OIxDyJ4rjfC2SLokZlk7un5jnFQIq7ex
MX/K+hOCFyjacizPHpylPetHe8DGZ+/c2hLEsGcC8vd1vxbWvKlX5UZWou84fh15W85zxhLiGCxz
nS1+qd4goz9L7+tAXyqrL/PD2NactTK/ENsAhuwdtBxIPk0+r0ks5PwwYq2JKbiaB3hR0y9qCJvn
ou4DO7aSYfyeIB8m2CZV/TGgvbBtl0ausG0EqnSgLw9mHSyxUy3GZ9/aAQi9wn0EAyU360zSMHYs
iJnNTFjTCJ8LLAYU6zLlIIylBzwcznTZWun9jLbwlPA6PLXmurxQGVaoxccBHVClHeuX3wSwH1sJ
CAJW2H1af+aeAwlxpFrMtVr3AE9o2ZWWGy+L/T7bebGxUpOSGaRMeyqrQqSc3s3wdWZLeDY4u724
fdXtMmtyYzzpYaTaYnpY4LXv7CxN5JZ5QP9bgzTY9LDd5s0y17kXTdlUnqaup6gKK5vfb5ZZ9uEm
RFKLvrH5EAdMEMJ3k8Db1PjWuXl5xHVv0f6R1mPalOWL7tvgUfdBvbNm2z92PXSzGajGKU19bwOR
hkVoUhBc4iEwulcOXaG7FZ2AhULTbfk2puNSA+SYA4b0i0/XxholbqiZk3+VZ61PeUcZF60VqEF3
GSdENePgsWh49cFapROb0N8vJLf4D1bCrduG1RLuCY7QB0tXhAZbXPNrETbs7XVJbhqQJdugyngK
fVaQU2NYwcvq1szrAB5K8vEkPHHHrN1f/ur5AzwTLFscauh6GfBstrINzbPBOOGldLG2jaqW3zO7
v8IWprKs92apaOW16cxm5TaifLWUaomzEwDtgEaBuoZ8Ggx+HFTYkbY4wjCdrk04tw9kD6juUhdX
DnS6TsQX6iKZAM3RQURHihSjGY1sn5clluJJrEF58XNpzXvb5OpCKArk7dgGxY3VjuqXn1FeRCKp
s1M5uslPNY5642d5/ZFXGAs3jYdVPzIMOV5MoFY3bC8W5W9tKBU5Tk4mNsaNDVQLXdEUWHxrm0+h
U0V9YMD+dXsF2BmXbvK6rFV21LRgf+q0sF6S1fV+zaMTbAyzTm9lktS7JG2ne65m+1RkNttbETpU
E3mZbcYZoKcmLuZq2FmJGTcCZ5MKMNlr4fu3eibuxTfc4hWEvb+Fu1udbcNy3kpdyXff95zPMSjT
apPlDsFmzirWIQIV7J99o6YlKz0hftpWG+x7M8jvq9XRoIJ9tVVQxRhJrD+m0DRPjhkOkFkDtfG8
iawzpVjL23AOD4nui5+VGooPLxSCvyCZ1mGXTHQwaBIbSXcPyMIESRloMBWANrL91GYcOMc5+aGC
Um1aowIYFgT2eQ5hnZtjf8VCjr8V3Qk2DEJtonG6Wt5Kj24aC/GjWFhVRm89Gm2VbrRXtnE4zx0t
vuytBgqdw6CZcO/UKPsPY82/SP1g2ILo3JSU3ltjsEmHLQoz4l5usiYZUQkzuRZmwAeM4uy3w301
5Cej8YmTrKc+WvNuNy1KVZtxYm+pKUI2wJLCrZZiPGWrKTj6tVC55V4MxsEqQrp1Y/AQtO0jg08L
hVbhbgd3bQmvD2mKctxKVftNT1n+cHUT1/Z8pmTY6hrSnZyaX+64fNiu9VQv/FF2y/m5djeeyM9y
cs+mAUWkIFcjWPwbM6P+zdVnYGUHMXZ0gOgQo7CEhKqPU9KQDADK7jSW2T0N7wME9eK8hMQfpjLn
6GoDBDF6XrtFtkwmqtG9FMa3lhTm2ngt03RDY4b5WQ6LbbbVPpTNtwCCbtK7ZzXQXpwtPwRJS8J+
G+4ZEOwHnJb+uOxZksTensULXcIdRGCqTkKPM+fOKIgWmysO5wxYSAHV6x6KNiJI6Ov9oE+JYTOo
oIU6vnuev7a7fx/LOX9QjPyj4/iPmWAh3LTMTG/cuwK1Y5R1DesnsJwuHrRMDqNj1CdCGzZrONDg
X9mfaf8DbiGwpTXG99rVv7RyaCmVDfMZ2v4cmWkasi9AxYsQrrY7VJ79gbFYR2kT5psSc8ZWGj7A
ccBb5zZs2ldtzPJpSlfvzmkyqioIqhy0//IVr5PU/6IDMb8Ib8KyD6F2DO5RhKUE8mA7AX/plAvO
l+Wa/DImOk60zKUuN8uUZAcnbOZtWdLIQhAM9XLtRhXGM3DEz1op8bqWvAzR0M6ZiDLam5R6FM8X
OtX2x2QIcZtLVTwFGlwAoWLFPlVOBfS8mcvvYl1Vv6mNIb2r5iH/keuifBhGOlws8sFfErX+MOT/
ZwD7H/d09irdToLTluOsxj2ltfXRhr18R9HUGn8ZJv9hmGt+ncAbzez5VAnHNXHmn4GzVD9UZ9Ao
WzzK2Bql7/82H/8aDoPAhvtTufroyGDcal8YEK56YvYCB+6SUyR/UQv9QTFnfplOO0lZj7OB+Kuy
zWIPlQi5h1PUj66zTET4+8nWre3u6d+fyT99mP3/pUkkB00CONVwrNk6cCtfAx8WCK1BuCkxwUcL
WQd/uVF/ehi+6AuS0jbr0M76Y9rVHcOOZBwegmE1X4Wripd//zpXTcR/e8O+KHQQzHutNzfjsSjS
5nn0bC9eRr87/Ptvt6D0/uEDvmiHxaztdgj89BAmbZ5tAscd3hLcldtg6uSLJ8ocXmBHS4HAweGx
TYUPTSVR3c86q9enru2NQxhQp16TzRwrKmXv7PO2ItBRNVC2Io8K/1xMKWS3IV+CDnCrUVwKOD8u
DC/dV5slM+Yuog/Znwhp0UbEfjn8llm9+LFbOQ2zOtQh915fmZ9N0FnHUWYp4Pe6pmuT9i7D/2Yd
5281cLMnu67yV6L7fIHnbg456vfrdHSrYd4uPtNh2oLeoyxd84FzHYcMoxVx1uTpbyV0vdXWPHkR
dZpxN4yD1cW6l63eDL3TfpttXQIqrU3AzwrcZuzB7X1uG72QCr0O5ERZYnxpmk5ejCBznnvhredl
UN1dk5sjyjzhMplSKxDxmMHVeGoCv6Xi79ILf8Rwn4DDDvHImvaxza8/CmE3f2/9xrkeAMr59+Kh
HYnmvG2CqPCX8ZAVxBVRPUt5sVTvfK7LiH3UTPVw8ZkkQEarnbc+cJNDAnOQOOgh7JikGlL9BPBl
nSo2ifewS5o3mJz1g6MdZx/6TR/EQzd7Z89djGjueuubPdq0vFzH3csyEbdu3jod+7TTn6UTMFpH
S/ybLD1mWoW4cZM6+czROzNBb8bgPl20ftGes7yai/tKHZ0cDRQnzFuCPP/Z2MQjKCdcHm09Oeeg
rDn1tkkAcVn06XZOHPdbjcapjtKukc/T4ntJbFed+xQWpbgPW1WQHcxsgwuM7Pem6ydGd0noFPyU
uRDGPuf9pViW+ija3LmTnkOTK1/SmaReK/OId7KMbFONdF4ibTTFbpUJUGF7CbbSxe19EJNJn8KX
Gn1Smr1pEFWcGG3k4hH41ezaQgz7Vwm/+Xu69DK7KVXjCEZ8A7KRwNBeEdGVDKrd0pjs25mPgXLS
oQAPn7je2XE6LHvDYMoXf6Ibu5OWkhcQnPlD6WQUI763AJY1Ft0PGxukuhvJanFSxBM2B+e6KLsb
bVn+HDmj0NASV0G+il2akbfQ09rwPIlX0YuVP7pveLpVsTSHRPUNEJNslifVS/UR5L53XMFeo0iZ
iy7ucmq7qJvD8JwoLZ9GZnFXZwFQYybvp7T18qOdQareTK7WbmyUnRgOQyphLRGuUNwGPqeCTA7N
d29cmVWWPBA7Vanuekec5ZdNt+IV21xDnhT43sCbu02qa/sX7VUI6Nns5DB429J5QbDTfy85NyUb
y0iaBzKosp+e5cgTj53KNr4O1mOu3eAyLoQMdGtTMPSgdWDni/iJRdH93ijFpDEp13XfUWYePKYg
Rjzmvbgrh7l41pZaX13FgCzgDPE+h6gs2Xz7V3utgEL11AP0FWaO2YwVsoqk746GIn0T29uMiD4O
xqosezvQi4dmU1TpjxLY426xvHany8SaNkVumR4vk72+2VM6fA7hajcbb8zbIuqHbvptZCI90s5Y
qRtU/V7Tau7jauGcW67u+KMO2uXN4xV5U6Y07sq0GS5G6oZv5ErOn4KZ4q4bB9OPKaqt20CIAIHI
spr7aWiSzyGxNTF6TCy/9TO8yUjr3N0GswxfqqDoD50ySyiMujgZRS3e1hHY9hUj+KSKMWs3AaKV
JzGGng301NbfKhdVwLUpcNRNZTKwVChOxJwF1yc9MborGhVOcuKBR6zN3CqO5A4QRmbbCSzgwAQJ
GpbhEqNBWPtoIacMMcmy5vs6F82LV/YLbpKEZTTvipdsVkG3sRetXqVYGRU3UlaHyVjWkzk5aRvb
drh6wEqvE5givUIfTWPojShoin7epa5ALDW1pUlK8Wz2IN8td8yisS3rt14mY3IoBjiZG3y7/ksX
zvZhTYP6U3gA3j2uFV1bPdHuDZa6v/fzMn+z02L9GcqA/rioWAuaIp0++joMf6artajIsOT8khK4
eOmXvv61IsF4tNVQXcKCQRQzwqFrgdtm3a1sSnW2J5+uDAO+CRq0mMpp03nhiFwAkmokwdwT1E42
WrXBI81d1dzKOqL3419sf1x3qk7lDe7T6kcwMLG0zMoEyKCTBcOAZkfeSGZM+8rmr4xKq0M0JIdu
KypDP5V+V5OyX/Q0lP1wXuNwrZ373GV4zR7h3gHiLGkF9lj1ck7nCnnN0hBo45UPeFLM72T/uYc+
L+rNuuYCuVC33grRYrhLSuu+UjXjKgOOeV4uFUOZVJ19KzOPa01H1K/yYicoRU6za9h3WTXmt91I
QzXVTQNM22jLmI618V60aMCtaRFXKnMwgqHAhxljKSMevcym/MwcRNOKETbTuqEuN5xjq63yex5G
1xbxBNF8I33PvylCm10F2v1L6M96gehmI6MSAY6XYbCT+k6mLo+438lERq05+i8NPRq5QbPHiuh3
jOQti50S6n2+frPVtWvmpTN6rpX2assUF9HAHMrsrlGGvylW9ASwo+nkNVbjvFeiqW5raaAC5LSC
+A71lhvXtHOZp5hG+lgOrnnHzVLfHZ0gDPML3d86o6mgG9hVeGwzxualF7KG14Xob0U94qscJCnJ
cSGB0iodJltztYCn0/48uk6jOCDZXtvFo+nKl0Qs1fOEk4jq0RMKnWhWvXSNVW2txeh43Zr+cWwn
dZ8ZYrpZfCDAGyvpl7uBSuG1W8oQ4GpvnObSXLYjOODvfcjyH5FmbEHrY2JsFhKdiuD62YVQzAgJ
SuqkyxdYAJ7PLTl77ABwttfGjBu6EkjmAo3o05t2w9Iq0leL8G3IJ/epq0X/9H/UnceS3Eq2Zf/l
zb0MwqEGbxKB0KkVmZzAKJLQygE4xNf3ClZ1NxmXZNrrWVvV7N6bGYF0uB8/Z+29A6uKiAI2rI9V
4+Rbo7OanTt1+cbPIX/8wfk0zhaTmoSGdYjPgmTSg+vdgyvn5CaeZbvuhtjcx66R26susChR2kIO
dZgBiqz4/cHt4pjiTrlWG+/oTTuEK8mJ4GrH5S9DT723blk7ZRlmpEovV7WX6+fUzfrhadZMzjYy
MhaP/n6ZvdYEuH6KWst9ErC2GJgbfYytOW9SzZDF4EbrQIKQLeNMJvELlKSH1KpAU3UwlbgejL36
XHtSNI/e5KW7ZFDl1xLSgv5vHaX1mtMUCW0JinlWQZts43rW4nGIjR6iKKZH+iyaZfL3WhqBvZpn
fDJodg6b7pwS75uRfKwTgtzLRJNz0wSjcZ37QbXVPnjRCjwBD9Jl6aiMppmGQ1DOyQdNuUy2sxYg
bIL+Esz0emZmuun8dtr0yDb2RhGX9ip1bef74MVgh3yqfVrCEzC8dw7Z1E9rjdbxc5b63jqpqvKh
ntPxWbED77yus65tu/X8zWDI/GNhp9UtFEb7Eqlm+YB5dXKYYjM/Op5KD0WdM93LKnLXzZQUSJOz
5SinVn9uW7u4jzPvpYWv/MAWWR6YwIh1UXMo1U5dfRqmermp2nHecmxHT20fG0ejT+vT2Ln53lhA
RL3UX4D/Oj/YR4O2DlJZ8TPUVPBsctCxX8ykL7B+t8k0jMV6dphvxA4BkDEPaDMPLY1PF++nlNlg
Od/HMoVNzct6eXB8tlqA0mSxIaIm720e2BGIzK3fxiGDCJzmwak39mAygXKd8TQYRb7JWwvixCsV
CG8dmewWia/6uwo8i8uGSp1N3QfN/ax63z9PLNujMqpkLwyDSWjEgRhyG0rT4yIs6zjLZLhp26Xe
w0+Di3KjqMjM9OlPLbqYnnTgZ7eQHdGpHEYcDPLY9B/qaeQlcHQTYj24PC+Jk38UyWQ8EQUc0Ndq
+mrtYNz+0JMEfIyMwb6qhWqPg8D8nyOqX49NJ4++YMrDbh2By3I0HIJR9ffMNbHzLhay4zvFGZeM
Yt2n9OC1sNE2ROh7pmlmUAjPUl6b0hE7BkTTptAR5yW7Q3/VlH0AOTcHzY0zFcU2jeSCg9ug8Mvq
0U8mvd/cKmbUxmpyO/eEmfwIdl034roTBGS7vS1P9gh6UoARnJyC7GW68EUYsIfWytcHHwO0x9RJ
yan3EmCQFX4x4128aGOXVQO9OclN51B6SfOWjNIEOZ+zb6Js8g+c2E2MF1GALRyEzN4auYKMVuwf
SfmeXvrBG/djYCWnrByzh2kYEHhWmB0gEQYhy9cG0ymPcYvw4HhIeWT4XL2ORFbvRVERMNGDLa2W
zp0apghVYzA/0sKEQbGCT/Yk3OvYW5qw11O3r6KpGRiNt7Wxcjtj3ikdpU+Tstvt4Cj7Rbmi2HH9
nzcdePWeNnf7ecZ3klo2afAVYYECuvSl0vz41rvlcNVXMD3BlzYW9j6AnhRHUKBJ0dbPkm+Jl2gg
wlzGR6+Y8qsM8/CDPw3p18BLxZcgzuYNc/d6LY2F8Tn1VYU3MT3s67HJLbg1Few9u7G2GJ9Fj76V
1M8thR0nC2Qt8GuD2ksAx9ndkoWcX+leslo+sdOb3ybR2N+yjDv2onO5pqUdezih19FW4gfxBH1U
3UZ1MpOzpEBD1niNmOuqF96GrgKRKo2lri3lGUcWgw/j65PQ7aN08C04CtZUf5hwvWFeDNLrx36L
FIFxFb4CRTA9t6bI71qa4mGau+01JA+2RTABW+Tm5nHgZnnyYpd3sZPBJ8+a+iYs3DINVm6bgI0P
GZ2WVdeZVRHWHPQxF2gTJDe1xxs1Wkm89a2mvtL5Qt+sjEveIWUS2VNNySah2n5I8qXfNm4Z30Vd
tZwK6sZrNfjjVWtwvRtlkH5Ml4LYn9xGGGdb2drBzHWnksRcF8KJNkEiqzX0EykxXbPsLHq2O5tZ
FyOocWZpVljxH1QO+bHuzTgHOjesDprLCwomuWLMdkbuioNuY1h/d+QOikPHMc4ywm/MdHooA+DV
ZILDjCPmgnY1+ns3T6fr2RslySU6T3dVq4PT0CWk1Faux384qeSE6yA3XjeKdnNNIL0Y0tmi4wQZ
yCWvuKny3LiP+8g8tsKmz5hP6ZlisW4dJ1PfHCCN8lpq37oNZrfHM8VW7ks+lMQBm6b1ZSROfTum
QXVi90aLIs2x6VeJBuTY4nu8pGvFlvq1nDsEuLbTZqd8npxdq9L2kEtOzcnurNfCPdu4xcizvDu/
EPzhnMaa3/Tc6RtzSKsDM0XeoCJwAoLQqY8ejJyataumoNpj0rWEaVbqB24fsGpOHk+bXAbLljvl
iAJk8Y5K1mITlXNwlF45vjaLiO+pdvrtkgUi7MdCXi+9Sj7SJ5bJWpmB2qSRk3PGJv7z5EQYmnRV
+qby3prXkrjtGxmUBcHQWskTKu36g7R1tbd7wITYLC2wW0RNqzpzLEbWS3Nnjm41k92srJvKHDk0
PUtc6cRrd65rDIeeqovoMxX0twikl1s0amaIH/30nDLBCNazXwZXDNOHFZuv3ORe7QOCNcJDt1nn
t7VYYpKhca8IVj1JIQxpJwA/Ru81up7J6PWwskFr1qO3VFC9dv2BPdC4HemgHbqh8u8cKojXzFT9
WiF7uPcDbW5kFnmPvUrFGJqtT2JSb7jPQZ0xCIpLNz/VbT6qEFsxySzMqegyKhuiqjE2+bI495ww
zkOX/UDWinj+IJl2DuHCdW4NRJ1lCChiczvkjNxGu7T3uZiqU6GM8j4dUhusFJY1gzU9FVNlrh02
yfOgl01kKcwHULfigcl5+i2uSnlq23T5mqM8QVgyLc4jszryllo9b6JqJEWrnZevVJPnWWYwbpiT
yo2k3RqmhohCz62J7dIdLmCs4aNOwDygS6z1CAC0qVrQfkN1Fllyvb3c5OixXgT7YLKehzrbpfZE
HJNSwy3y2ukOY7dlo7KpHld+21B35fSD3UT7G2EwxuejDOku98Y+DPKyuFHCjdnk/fxhwuI8W8Wu
zF56f2Kml/SMFKF4+lBE7kxN5qdPaVmONwWWbvSmNIh7Jbk/g7nQCqriZZNMeenvs5rmHEqpIn8K
YjF8tRDrXUVg7UlojKzYa0aKEVVnOXrrvrFpFY65HG7biKp7XXJu8P566bY3mTSOU5ewubhGefKy
YPBPwrY8GTa1NOF2JJuZVn5xZw9QJr1jus9JHgOtu3oYVgrkj5FaP27tqBL70ujHfTcKONuBft5V
RttTrMc6mF7G3GCMX9SWeWUqz7mhxxs9UhKZD4XVFxt8GKmBgoE1GadxjL183oFtN26af6LRmLBe
VQYSMLpZsDMszukQMKkwaf2M7bpx1Lyj+afFCQ/5wNtUhet9mc4TfWDW+GANyr5HjTcHt70QRmhq
JoNPtnZFsE3M1ICatS27v2JIvNDjM23LjR81YrvPabpMO27QXLqtSaKLHCbDJwg864oPpnDltIIM
quNnXM5c0rty4dDNzSN9jdaDDqEUZy9hXk3AB7JBUqx3+gDjqIk5wKnRxfmW7jgI/SxAL6GcZI1w
ynU2RmxE+so1orncx4rDkytMYHlRfJARhJtAXWTAkjmC3tAYpbyOeetnSJnM+Lp1ACQfTDutn6OW
vkboqSSAOZhBKtdJndFjDIak/VZm3WCEVaJmxQOirXBsJ6bOK3sW87ABB7P519WYMBRK3JkQyKQk
6MEOljFdWVkZPdP3S8d161GR71xjqsYjMxLgtngcS/GpLptkryz0RhzF+hviHem9VhlQDe5CjUA7
VKZOtrNdlWB/ZOpmOWg9mo8plZixxdYwJ0TLqouFnobiPFbJIMN0UdbtEndusqLlmhJmb2rrYXJy
97PlUBkAIszprXRN/vDLTKSdX1WI6dJsqzoWbQcl8AJiloc2Tc7QG4f5aEURdxuG6Vuf9AF7DRRH
z3ySnUMfIMvQRMrCqvelFNHGoxZDtOQWXBBR3IAiLXm+7dQSP0DVZGj/WGhHkN54NwHkPKpmLraD
6SwxvPrU37Re0rl7mikxWhrg/00pdfvaeXP/RqO121pdJAnqoLWoYyY+617kKU0iK4cdt7J55cbA
+I1wllANcYHswqVldlOk0/S9lWf+Y4hHg5e0Sm+WmiooNRZGwZ0VJzt2N8J7sB/d6WyRn5IxQ2UJ
RPGpSvJ8RnIRWNdZ1Ayf+q7Pb21ez4fEzzoaf377tuSwXPWQLluou3Sb2Jl4ZRNskjUpJeMG+Ux+
TJQ/ch1jLPNJZngeLGPfvFlLzNzATIF8QLRw0qBUcjPrSrZifrPp8DhrW03NM6x4stXthGQLUcWD
kjRwvbjyj3Rv9FdOg5H+qK3YV/gj5Uct3PazDvLklLs9LOBYurW1kok5fgwKjxRB28LBMKu7AS5M
zbTxBsiBt4Y74GI52BAjxCFtGQtK+kxmc6KtEBzh+IZyW5XKeOyrgc0q8hsdOlHaxTQrEiCmJWo2
gIYevWF3eeiKsb2acQr76kRezIcsmc2PWhBW36ZWd6z6yUbUqBpaMRHDs0oMp4Qb6HeLsmtDi/d8
FM60xPvY94e19Iv6q9DK+uxmdXJsRF19Jvcr/4pNS7dv9aT3RhS5IhyKs1Ly7xNO609D2gsjEqox
7ph5ZB8EONceRzWPu7EQ5YM3D+OpR/FMVCXH+gcYIrmPDWk/OE2bM3z3zXsQ3fpoe726EpntH3ge
TrYu7XKi7rSzdEfHrn61Ziu/j5bMc0PbHWbalCQZCECSfCVHdCWH0QPy+/vX+WGb8M95sHsZZNHO
QZlJZkuHNqBk8QtWth7E6+wbwdacJaKNtoBnpB4+2ZM0YbOjZFPX7KUS+7ODY8riXrvcvLU9cXxz
DK+S1Ew2KLqz/ZxhBvTOB/09GuIGF899ZLTL7S5zDjl0m7eS/tJ/tWRVGmslKv+5jLI5DPyaytTt
zrdTp/PpbNTBkUkRU693PsXvvTHd4AJQqTLPTjPM/Q5+LQq969DlVWtlpdOxyQa7RNE+inthOPZL
Xp5JO0fFxjMkuvHMmeZ/GQEi98wNcd/xexlka9VYA9y/0c0bKY3+gxYx7DcGFvPT3z/x75crGtBf
8YVsqVSjnYTlWvUW5TEk4aPkFQRj66L3nsrvPTnc4PzLf6JY6O8k/qySmvlN5x5zwvnO+vfqaJUq
uyrzKv8YwFov8K9N8AEtZHRbaJqJIq6WTQs4+YRfNOR4nDnM7CdApc0SOXTEZJm2+8xl7vrOKvrT
0zhDCz990Kyp8TVzgTlcLCmO+PVe96kCVZmRE/79ef8etnEvAzwSo6gxTtO8TyOFW5ZZ3jUj5/5T
I8+uW1b+nknDn77JBZbCoJi9eiqGA3KCHuK3Wj5E9pIWrLg5e2ev+9N3ueBRgDEZG2Y8LR3Eew8m
NvRNG3Wn7mgc6PeC2P60eC6IlNHKraAeOgAbU1gzonCEjX2j8vtkBsIsavusIGS6VyYIH99ZsX94
jS8TPnC8t9u4GoZDZk7iyeMmTI2F0QRRXiWa8cy0Pjmmpndh5qN544uB/s7f18cfvu1l7kdQlugf
42Q44LFBG8iWGdM1r+duouacfROITz6hpKLdnWfA2Zu//9ofkOBv9nn/YuMK4Dxtem0QlfgXzYGd
n4ZyZqrEoIpKXXWy2LsqVadIZ1xfRzAaBynhrqgq6iHd9u/Z/v5wMPndB7nYkIocZqADFT34qbZP
bpd5XMM908xWbuoVNF+rMswZ+6wrC7SVPlEJH8740HiPUvuDeZ7rX+xWlGv0UapUH5DYWB/8iCZl
SAsUUN0UCtU6Bt6nQEn5zY/xXaQxVU4v3N3MYpMFNfPPbKSwMPGEQsXaYQv2zso4/yV+92Au9iZp
G0agMYI9FBydH6JuzMMFOcs6rbURyihV6BcD9c6r/acXwP51IzTqNGnSwlwOWS7kqQkse20CYx+d
ND6H5EFA9FGSb6uWaIUEQOKd3dH+05e82LayoQPF1i4/fmQu1HRdfw3zWT5aaULAudc6mmxroNOy
0d7eTgcMG5rF/+QgbriCNql2UWZGIYdqdTS4ZD0UaKU2Bsj8azxWJqkfU3Ese6xZFhoA3oaRcfEy
pcn0MlOuv5xBSKpHz6lvK1Evd9Pi1Rs0ltEOmiS/nvu4gpVWxG/HwF2MEZFkuwjCj/Y4ONdZEQXb
d17HP20DF1trLRB/Sq2XQ6uj6msU0wYtDcsit1UsjrGSWPx8cuDLNo1ZAl2kg/Um7TxFh8v8wOo9
uCyGnP4uADTi0oPxwlThprMOGsN4Hcy+f6c+/MMR4F9szlFpIfzh/D0YtXmfTf4z7hLbxpZhz5z+
nYX/h6PsMlWl01E3MR5AdzIV3n7pO/MGUKA8eOdb4d+f959+xfnP8NO5Hy9e4jZ+Z+5hePqt7xnt
FgkGEqah1+88qT/9ivOK/+lXsFnjPVQrzFPyYdoFXao3eOUFWxWX/wnl+x9lPj/9Ns2Z4LKv9f+O
f9691Tefy7fu/4fI53P44v/Jvz2HT/8nKvr8Bf77v06q/tynb7+mRJ//k/9EPgf/khZVZxAEjO0c
4xyaM751/X//l2n/S/q+YQWSiD7fkOdcj/9EPkv3Xw6KbbhQ13cNuhcs+f9EPkvrXzYjBh9klLF3
IB37f5L4fP5BP23oHpHPkEzS45dJ03Nc6+Id0rE30Sbjiic7pMgaL0FUVs323AZbZQTC8NI25YGW
qotWPavXOTL64xLpfJ/16UfeaExtrKTZM924r5PAfIei/mFf938PHD6fY9uBZXmGF1hwGpfGnTji
VHOFbm+NJbyzrnsZWmjhTSNbsPjxDkggvYPHBJP9efqyLEO/8RHSr+o8vRojvJx8dDVLUuefiq7d
dT06HTCod6zd/vkQ+ZCu60s+oMtw6fLipeshj7Ux0MebN4pcrR0WoDPmJvHXPELG1WWU17k50zfs
q3iDW8oXHG/wd2wPmiFMiJPJvs5SrqrvnGTmj3jai8cnsZhmvsHik/6lXX8EikEArBtjg4Pri6hL
5MRJRIN0EdQGSI8qXO/FM+DIc+IUwU64jNd6md0q4cmHYaLb2gZ0YNhRv00jUYtxHt24mfEx4yoY
Oj00o+/RlvcK2YTG4Awob0qxBmxIjhN2bICEqOkaaao9llJ5yGCx3nfDnKzTzjHup/ANfaO1xXBk
CUt6RZvJruIDxqagvZ7XndPbdiZcQ7jYNtZizBVgDJDZtx4uyZ6440XB0MPL/b1Dz5NeB4p3R1Q7
Oh/NyldLtMUXP1ljfXKKIFFOrLE95Hp+mkWM072FfVhKugBRCSLaDlPDSDzDiqxYtlmDpYEdp2jD
zLrfYFcAJ1FWJ2rgYe3jolB6DmiKFuoG67YEUwWglcUq9u0o80OHk8XWbId522P9VdCDv3Lpd3uR
yk4qyMptKke9AkJSew3TGuTGi4nbQij8Imbc7WV8a4vZHqzbOh6DI25ywc6HWjjiavdlKO0CSGB+
8wsvQo+4TFv4iyE8q29jXNJfEqfGnm7BMGfA7v2n3e3u34vn5xT3iyr9xyvJjubaNAoM33Iv3W6Z
TWdJ6WJekQxgxxrg3ekl3SHvyOa/7KIpq3gIhXVOl0s3Ipq+1eMCY0E7+OPfP4p9rsgul3cAxCqZ
Ahj8/6JS8X0LG08/EStifw7MEQIGaAExyMO2Hk3zVHg2/DB9O4y9mBwm0YtIKxmOQZ2EeGUAbkGm
hnjyyNCem+lmrl99fdYtFxjHmYP3XcAwbGKNHcbckFZVZ0/tMurNOJKjSj24wfMBFc6Y0FjM7EdQ
KWsnRvWOmfTFXeDHA4cdA2MKOCyM4DIrgQ1SGWry8beNg+J6GMr2JB5GF7zGZ+qFi9i6Tw4ujiSe
t9cWpvCJRVuswrXlzPe8UwhdhA78+9Pgq2txXjmGyyL4tZbw6nFiapGKlWy/mEAIduLZ9wMGVezj
BbZlJAxFNSyYKAjJ1inkNSO7lOAM5kXNc9eeu6FkJ4cDJrZsHu98PDawf64Jxwsc22RLZue7vD6T
JzH4ucC70R4/uLXCi3uwfTi95dqbiG1aMvuUNcuraw/J3vM4IuAVkVnrkqkauwYzVefrEJXdraQ/
Pc/COPZn55VlrpJb1va6A2HejwRqrBkZ1i+8H18HLOmPjZ9dTzqauQ920TrvHDyg9bAWqbeKxYmG
fv36ralLNjYSFJfCiV+myb93+Md5XRcfgZjvUws/QTXWYBhJ8X326XfOg70VVjMjctiTrQMGhM41
9PE6VAp8opf53ks9czMEExTUtI5bER1bxOmbbGle674PcOmqg92Upz7n+xTvm0l/MRHX74rlkV+V
H+u5LTb17EyHKT0Pr1RGh3JukiPEig6BeDoGye5Vo2MLOzs1H7LGvcu0/pqZGF2y3kCz2OpDC2nl
tnYQwxh2uh9bqzv5Q/uENax6igINoxPsG1Ve0zT39pYLKMk0DolxrI9ZUnyI4t48ll2CK2KsFhbz
newzeK0FqC/DJOxlxIk/dAt514jRCfvSsp5zyg5UPAGObmjqG5o/GyWh4RFbIRyvp2ZbptioRcWA
v0ZbbZECR68FA1pHq10dDN4+CCDRzOAwVkEH4tf0h/mMeotHsEZ926vlS8FT3xZGcJu2TLUrK91H
S/PVH0bx7HoZ9pgmmxyykpHFtHKpr/eL2ewdltcju+BzX5m3vtGbpyGS13nT83stiZkQlGIWa3eH
KDxHNWx0e2tp8DQ9G2MxjrZpyFUaKKmN3AOnYBgs2WfZwNMyYCnDccD1B+Gyx/liI7RMvgVu2T0T
hPZQUwasqsiPCWEAhjXp6dypWEfHYLrvzg8NxdgHaeoPsdPlW81PBAF6KyKjwza1Z16Afv3ahP+e
zPFsurLUO6tZeKQt24llGmu+erzxx4ngpVzwXOMiwb2PeZZhjG92idFVLgDwbVzGrMW4sqUXURAk
R97LUz/PW7gGaM4kjleTN36PDWtTzga/pMSHwo3TN7uFAo28hfNx8s9gpYiJrfdXdYS+unbXRXaY
RypTyLIa5bjvhDVsBBgbAgV01Fg7FSCsxLKrg9cK0NulNzBRUeox4QvzaM0HrdDTVnHi7p3IcNa+
jYcGYx8ol/Z73iUHbuohZi/6Aa6kXwvPxxZumO50FWFJlhVMjMF/VpGb6jfIEidChVlO/ee/n26/
q31ddlBp2RaFpXUZrKJVYNa8+2I1dtgJ1hP+MDQmaMaZySseOxocjHkOsz66grqCuyUWzXOomKqy
uysbeLHWH3fKzPq1nWCHaEDsZhiLv/Mxf3MIk6aCXx33B2I93PM//+lyGRE5Us0WUrbYxfJEI42N
MelBF5HeWUFsP7s8fuW5TzkSV4yd/GCFygYXMpo871xvrfN5f1EPcI+xkXwE3GX+UZo4vlL4hZcC
kfsQYO3glmtwVTxIQSE3OFS59rXJIXsLnCMOjOP1em6eLamWj7j3Py19Tcml+rcac6N1WpnDK4rA
CDs8qfetEzxmMAeHvz+9H9XSPz6yNOGDvPOJ6l08PeUDmfSpFlQuajikAwr9ZbEmRsJDty3tmhwh
2e6j2XC3dLo/o9o6kT/MqLmCnIjrz1EGlC7sToNreLc/LmQua3FT2S5UNtOgFWZIW4vXIfSwNQl5
HM+5O5Zr7VfXvWxx4JX/T38H1zh/J8fEZOQyTJL5rYPDih+va8Mfw2aKpv2A52UWFcsmGL1uOxnc
M/DAELDnSbfB6iysWvOtobUrCmouwc/GrrPzdpBFuCp47edYw0O3EeKfSE7JlXSHL3//U/yusKWs
tV12Ct88/+/Xhew6ieqm1uay1ADaFHVkEQXWX8v2qrWQrSWzZLdzchF2MaoCk7kVb36F1jEu7v7+
UbzfFDFceQ2DtoFDyXfprz4VJCh5xYD2YyiMXT5hOiT8nUb0FeqlBRtGYrAaetxGR38y4WfH5i5V
ibPnvovZXeKE+Mz2j0bnf+XY7J/IpfiwFPXZTExlj8hsHzqnuWrMMdrVKXsEaquNRawzQzKY6RRr
Gh+7+lUeGCl6Isixsp/XMYaH9WBWoULdua9Ys3D1/ecJGRS2L7G8qQREK+Yg3wuA6u0sEcKYhcIU
ajoYbkDoMXFMWCLddamBScQgIN3qIToO+ALg3KyO8cK/OUrdr1FjgHT1xVW9FOuyLzB+LZuvY8ue
3uW1c0/sad4akOJBkz97MS6b9vSEC5qP0QUG5KY9f26s5r3a1/61f/aj9vV9E8c5yXXfxOn41xVS
jk1tW90iMLfiQMV6azVMZofHSY76sXUZh9fiKm6YESoPn+u0Gr9LhDF10CHIgvYuQYjDBfr9NNrW
hnEfOm3HyzdYbFouZ2wkX71huh1QgG1yd8Gywq7rFcphVn5JXdBXDjhCMzdbbZ0WHMPNsffglJrq
eoDN5ix4LxnvIpru3185sPzAMmlR+azIX78y+S9FjDtNvPa0L1dxdvYbio07I+7uFRezWwD5et3r
FlIvMLzNJIc8rBM3v86pbGuOpVUeoRudLDM6ZhaVov4U55l+zJNpXyw9mG1t34iyxZU8SXoK7rI+
AuOdMz0zc4MUE9vTHn+P0akgH9vZWjNy/SB0hRnB+NLFVvtOsoXza/v//I2l7fqG77FD0lGR57HE
T+dZgP9ZnqHGQpcFy9TnNprBUuHGZBxt3aR3qnxD3qQPGdaHK3/BkkFTihykmAsS84C0h+UVM6bg
LhGlcSJVwA3H3NJ4EdlYGiTpkyAoeFvoJTqOneuuo8WZ7mZNcePNZMjkgzHunKImqaiJWBp4Q9Zl
ZNzNlAPXFg5FWIlhKQPitsIaD0efRpm3PYbEqxEVkl8Oz3VnRUe6u41KH2NbuOiugGqQBoQVfacN
CcmnCFPU1VDHMUNF/yBUcRUYhXOVj9GKmUKwzxPsp5Wnjffusv8sFqTNPV3SueSkNn88/J8erp8k
edGmE/b0CC/D1KRSjLG7Qz/pDivJ3RGbBrmhTMUeyNb4oiB+4ht3j/bM0v/7LnuRnvbvv7Rn8Uem
k+FxX7yYapWzMizV8pee6zi9b/1ki1XOGhEg3K2IaQF04960rJve4a7dREmYUC7uCvFWBvHwTqfz
gtn5z4dh0fnsMAY933On9qcnM4hFAyMn1Hjn4nTuMmBR3rRtcd4HKsjM49IFiL/gzDC0cdeplqtG
V3gKudXyaEAkrlJxRgrFcCwn7v5OknRbIzNxV57a6Ni0Bq+X232uUILuRIaeWmTpGlOm4J1Bxo8I
ol9rmh+9aZoy3vkP/eOg/emrBKh2h3owxCpIQkjzfd8PxG67WGLRJL9zRuwJnWht9AZ23wn2Pvhg
XWXnvlXtcjZE26bO+r0WNHMDdV4btiOOLZqQ0M9QGsGfv2i2IdFX1laYFfdNob5PhW+/2vH+70vk
R9LR5VehQ47TNP4mnnnu6//8V0GDbuZ65qsUasDWxQjGbe5nzqmw81fO/hwD3VsVty9BM1qg8X0Y
D4N+gh2nw0kR6chKnGSUvFRKBQi58GlSSbZTjSuPGYY5UCexs6XKD7ZFZWBaVo23uYczOxNO753q
+Df1DSeWy2WCEhkfSuOi1w+sWFXd4AuasjnGiGJ6xqjU3rWD72yyErevOaUijhY8ywtW+q7ymoeJ
KAlcKSmK/v5gz6/Wr8/Vd5k2WAweMMWgdf7rc3VbWaBkQi5Kr2aNqwz6gffCxs1/HteebRk+N4Hz
jmPL4KK2biHGGHh5ydpf8AhdKUoixAdyumrTekKFTM7EUKWoomonDtPBRaJX6m8GLlE4LcxDSJza
d1Dg6Cq34+hK5Q3qJwsRnmwRxCfY1iKuMHfBGIge9+O+v4p32nAgfefpW5NySvfx0NLvbWhN2xFM
ajXOX1OYyxP9RLb2sW3Rk7bjqirG4ESWQ7MSbqN3Rk8FkWbszoOxDC/z3IUu+9fR0o9dlA9X89Sn
W6/q8IAf7U+j7Myt2RMGgXBhnZEv4Npo8QLFB0hln6yjfEvOLDrqojMP7pyF0MYMnmGemrI5IvtP
jm0bhckYD4e5Hb/YLdLkCkaci0YonUxeT0W/sbknbFNVRhtH0VGfyuQI6xaf7OQJB3PaKrSR8OS2
Xjpko2ESlR7p3711GITx4BRIIkoVX/dVOa6ypM93wWyVd0Ww3LdKXnNXja8qNV/PJImGQ49cum75
4IUT0QGj0aVz/xrnQ9InZpn/L8LOY0lSJe22T4QZ4MgpEITKSK0nWIpKtHSEw9P/K86wB/dOuq1P
H8uqjAD3T+y9NhAK6q12Lo2jjiP8MXVOVGXdcc7Pc+fnt3PNXUJQyJOmoKNZqiCeZNCPbSK1i1v6
Bn7nZNhZpWWcc+SgOy3n8wxTmbixXY3YNgbhQDkgQ8DyjLO7bMYZ01bgmFVPVGGnn82ecEtLpEu0
eJl9wtJpn3DTn1LPgmNq2inf41L//L/fGON/ZJDcEDzOQgjd4LumM/hfeY6C2LzgOs1Cx7G+BN7p
O2ub3wfXFUcqmS4wfkYnX08zPLo9mpQ8rNxGu6nw5RMEsfF1Fde1ik7dURXaep12ruQ2Q26TaVnt
tlbeUDIXh4VpxIkHRmKn8KDSeM2PROxi2GPojaAkrMLxgqUb3D2TkNsMIzVmdvjy27uvzSW7N3xm
+qcx1tnRhRZ+sEbzNndz/WCq4XZJ/OFB8+2NdMhTY9rGDUr9S7OGU2ElJ53EIhJs/3EZlFuA3Y/R
ll7QCXS2QQDC0fXw/1tLifS2BBvcG1fQIcjHu6LoxZ3yC4um4bYYQDTka9beGu7Q3gKf+E4b+1Zt
lmAspPAx2f1DJbYvnd3+PiUfh8hYXm30JUFl2HIvLSiKS48PcIWtnvjMfNNjYSMIbpTNvJaR0Fh6
keQ3TGbXROg9V5HVY9+srvmrpb9hCjbSCq/EBZPjimzjqlHH2eqnKOjXEZ0/4yYwdoO10PqQDUTM
x3y7dO6j4bXsqoRq4lq34YvhobY7PzmrwUmOC8V11hv2ufPM6VzTkjGIPhOQV9MUo5wGbNv8fwYU
AoPl/57VLmqN63LTFD5dgPc/Z7Xbp+NaFjxPXT+Bwh+OxmRHQ2u8SbOe4wmEjrOtP9nVoOjpnaKM
g1WZ5wYFXe2+sgXbQmiewOj86SiWFFz00sdiy77NNtdCeG9wv2Y+Oy39apOS+/4K+22zdEfCIZTK
liZhyLTIN1s9LMb+Hirtk505v1g9H7IkfenI9WC/gJPH22t+9SCXGflOIo1w2Dbg9tmbA247TD40
FsHHET8ADDwjRkCrIuqmMbgmHWor30KqBi1crTbuKmMEOKf9SlnqOwdHd+Awh6uWiilnQ8EIxCC2
pDxUbpnFUwYasHPsB9P0gyRfD56snxZM71Ga8ZcfHSCxC8mf9fLcJv4/cyUBp5RQWJnddUHh2D/u
mmFWcrD6Qn/PMZOGJT7xoN7Et+jQiBt2MOt8PDRRsNdERFkH3Eayhe/aJ1XPO6J268Bwkyxmtn/9
LPWvbhwxmmMXACkFhvg5Z3AWIyWbg2krH4urwq/bxBwqbEZdmbDbxwQcDgsiaWF9yBp6s9GrI0YM
ZGZCkYEli52p9M+12ux92m+AzbV212OM4OGIkm49Y/7yyGzKdgy0mJSObdRQwO8KGzPuXNn7aXVx
TRSnvCG9gMAm6J5F+smU98bItIvm9VxSHR8O0wQfqkJ7prI7TQslIqhWkpTQeuEwiZZmroONKz8y
Ou2dE+gDXIMMrKGywpEoTDDuEq+kOxPq4IK0cO5oiW6Rkk87SFso9rTqtsiJgC5zAQxby+4INvqi
jDsnDeSujB+DGB1nGoEvo9ZiTHNZYM4y2yKcLmszHWtZOtyek7eb0+ojnd2nDceN1effxCTcVyu5
IjhU/pX+nyVLosbLD9/jt02MGLdeFRUwYpB6iReUdDn0wLoBNtH/LtKf8XfEmQMasgCtzG/rs+6o
3nQBQakGJKjpc7Vr2o5UP+feG4svo9Au/cKvOvl8cJs2/3OK+VAqXPFOyj8xqotAGhiyiAPrI0oI
vWn5t0AQDlCovxRGKN30ggOqxOQFH8zH0YH/Or1LjeILRspTjgszcme1BZKvXeDYDfnk59B2H1Ru
8adQsoTK430pVXJKiBoLDcin9JHi1+zs2FPDeRoBABX43UN3AZ1twIXNJPJBffjMtuZmg60QulVy
Xwr7ETdmEjneudRJFtJTyAeaBIehJTXEBkwLhYsW0iRXBmZrxrmpgXKpNiTA9vcm+DlsCcjcAMhf
+3BkuruNMxHcu1fBnkTU3iQfW48MAi8No7tmZJxe0423+acy2FGs+fN/ryvfYLaD1BC6WYFugxTm
JONNarzrq5zPfz7sj8kd+MRHjyWLa1EfgK/vx2deHtCxZQonumO6YU2xlmKlzS2+DK0a7pDTfXUM
86NB/UNawHiMCGJ4ocXPtjDCYZ3U3bej92uLpg5X8OVEvPDDRT1FhAk2nCaAVO3yQ+uxPM3149VW
FvaD/6XxUvr8PjaVGoYkvunyATagHrQY+r1M/ysBu3PcVh81WrBA4f/JSngVfmlETepjJQJ1kTQw
U/UcGHbH4ID9AUkx2z854XlSBwYMNd1Ye1SlxS+TqC9T8inqZvvmOvVZ1cOXQtUS5AI3nfyaJB5U
qnIKxvk37TixpLneNpxW/7EtyOBL0AhMe2+2/tndXtlXe11Vc2Cm5ZPeGSe3ySCfpU94Wa2wkpzy
Hta5oiCdgzrsl+DRx9qVr802gxjSmJFt1LRsem5MPb/pG35b3eVTJ4kGaqvPH29or30nsFq6aKo7
T3swO/ewLhy39erW0aVr4as4urfxo0IwKUaUJ/jAHPxMwcTEz2IEzFfqcA+VYPc3L2asbQTGLAOt
4XVlITOGyYihvZ2Q9XDCx67PxoaFODzZia8XtsneKtMHp7zXWlwEBeRk6DnVUye1+82usaL1SR9p
9h15QWU0kN6G5qr5RureBCZ7j2gd3F3rqZ+uHA7s69hRz9g+t4mHzSj6e80b/gaPR1YX9Q76E1Oi
9NRY4I61lScVyNpTUo7PAwd+MCcdzWnnhWQUKUIExE/uu2ckODHmS5RCNqiE3HvrJt8P3IppZzYB
ep8wxZLc8tQ05jsKIRElLKBDaCPnziq5XNp49QuX4AeemcFpQyIBkqDpyP6bZ6ZKnvLJuCBLJO0D
e+HXy8AEYEpMonLmy0qB4ofSetMGiZbWLH9rwBikE3CYJmTj6TO6EhNVw5Smy+m//+DPMmUldttG
iXKd0Zs+azqDZ4Bv6ZlK+sfB1RI6FMwkD647WO9VQJX+M3fwyculgpkq0uvCcMUmu8UKKU3AHO3o
j8a0syBJB2Pr/8GQOy168px5PEwjrbuNhzusdL7UZvRujXq6WTZIgbZkGZjduYn+MeigGWxXssmc
7Y9yKiXjRLCTLlmO1tC92bb7bqwISlifJ0wxPNL6zP1UTF9tkxWhcigA/RV4O1dX2I8EbWw+RhXd
yUA7kkHY+tWdbfY8z/DHQ8+LmqFBQjxuWzBbxaNV8Q3nb1UtkGi/erX+OSgeRiPN8GLq5geROHyR
coggkX1ZNquXdmAvxBp79uV7mzBS1FfjVFmqC3rCGSSZAmE3ohGYevE21uunnyU5IN70fRnS53Xl
8ieBi8EiLzYoH8k9p/i6hjZeDL07DE6GnahI9+1gESDjajWOdWfvpvUByh+aoSFspu3PKTGITuYW
mB1NIwQkKqTCIjULLdZmwtAqYS2MNvotmU932hU0XCjmhZRDzOV5u4sNS+1KibAK/xcQ8YfuqzFO
kvsrxyestozm2U4Jimip5nwPM3z1WM9DsqOV+K30DJEIjFgMPtxyPTbqWdp7Cr6nchLIC4avbeGe
rKr2HdoWz4YEdgcg66UbkQXx+iHeWL68JasjIsmaWDDdX9YQl1oV5c7dlKdPchzDsl1Jc1pIpEst
iQbBoo2AeMyCu3gaF6hw9fSvM5z5dvazX3O9qSXvX2JY2KU5zXgE3hzwS1jJWIRrPMKl7K6ofvBf
rrGveUhDWVVesNYMBHlOc8N/S31wo/YMM27lO6SdfVXGemkq/2vCfMkCUvciIjhl4HfDEdjMNbai
+lp8BoXgBEIg11RVjLiYh5EptXJJmAWUQJ+/Gy16lxRgdUuweQNZIa4es79KQqJf88BQcEdy8vyg
SBTHaRu22C2KR0NWH67gDvVW7Rmz3I4oGmgiVJUBcT5p1IN43qfdb0oGDYPT8tGYTbXztx+r7/8E
KWaxqGVYQrmAG9nYvMppCUlKhI3ewbVvZBMSisXZjuB+7SLfWu1oGcF/GMQgHNUihviaihC7OSca
BzoaWCAporU+awaOmW5aqO0GGWJvyMNRb8K6SafQWH0mAMYDaFIDQ5BNe2DbJylGooWWitCldt7P
Vk04NuAxLGLCzV5MPdunpSDUz7G7WKo/g0wg+hwnxmarIppGYjOWzw4kbOCsdJTaOsf1jKyVlXsR
kSQFZCS7AzvmsStdNkbzDKNVSUooGUHhyIYdaMyhASdybuEfLZO3XFb1zXYsja3GRBMxYJk0zOKg
KXLqErc9Qt0gQYA1oolXkiUfggbHGt6TjSwI1rZtKLeVmANBguR1e5GYD6sm3sjj2JjLFHXAeOoW
wt0rU7WTY9QuJ/LGIAfCme5l72tRn/SBYYTJQ5dXfrY3c8yvPQ99Q8aXzycdTPrPkrjdjtB2KzZb
+7lR+e9YwGkYNv8Gs31g5/KmUw4Ve6OT3uo0QNC7XzohMLOm5JwZ2LupkhJxGN/5F5ugLgG1TNVz
UqV6IJH4hE7PE9Ei9cEN/04WmUb/bj84aYZ/Z9CKwHK7y5hK74jwJYQ/FZSu/6RN/gJ9nQOid8iT
QLo7LZJ6ZD3nBk5FZsFTUOL6pKEfWU+vnFj00BTxnKKbLn+RmyW0i22+a5gYcpqRsjY7JOo2vOzP
teUSgtu6n6pgrUpuFZ76nWGbGak0xq7tscbbDUQicNFHr5ZQ022ShL21g8q/rAcCowJ2tV+z79hB
2dSfg15SEV1buEypfT7iO039Oqxt46/ImGZWJR5YLee4nTFLWB7YVRgb7dz/yRFOQ6mXEWsWfEMb
ZCIjJvuWD7Ku35pliVDAjbHrAetvkhWjdX8ce7S1yZyCs+veqyEzaQGJy0RPcJ8iaMeZ69fxbFmf
wICgkywULpthfE8uIyp3TQSnBrF4FsKiUM+zt81Qv7pCNEz4FR+swSIRE/fB5jBKm9UImMH8g/A4
hmr2DlBNBV978QG++eDYZR9Y09OKu13ZgqQOPwknuHMhUy0UmrrSbgogbWvpCbpNtHUQ4V5oJh1A
By26CwQhMG91Ux3TPqefbkHKNgaRfW5yGZYp6ibu31KO14YsmgWhaziqipjMXVbdgbHaf4O74Tzv
SEKzF3Eu7dVngkQm6Nyp/TovwyFnl2Rvw0Np8PeYQbxXGk9pSV7arh86eAsIsffFBTKYHs6G35xq
M7VeO9//N/FoBY47zFyggt8LFt6B7y7fm3JhELVZSzAIe9+xqDqgSnPpxs0A5gNrZwIBoty7Bajk
XywC25qh1pkcv6Hx49sGtHtrG1A+t//GFW17OykgLJOKyXSl+df9eo/hadSKMhhXQ9tNTLEjYcLp
ajXthY0r+lPTf0aIr67JaN9FKe9Tub2ac1HtR9YzkFFZ1iXZQLaN6UJoxR3eVCPhFis5v5adXKba
5G73wI0MhII1S/3kwwChLA+d6/9JNlvVDPtZOI/Q1EqSDe7Y3rVhm0vj3K/jrf9soDtlMcgClEH4
YbF6shT76SVtnThJhXu+Bh3O1eiG7cCYM+Ol7Ttkv/CezINZj1EGeDGy8hppw/ZUsz2LVmP9gu8Z
Aj4iSTrzy7Dq6++i0vIoQ9egGUwjtVmcPEs1FC75Y9/xk2eLM0SV+0JMCwnE8w2RDn8T/LnI6WFz
wESO/KWFj2F1l6WnEQc0Dao94dpH52CsXhF1KbyBzF8ph20CiAidPQv3a3ZlfiLR/VPSfR4T1jaW
ximr2p7p6zA9cGF+JteRxBWqQ7OBE5HzG+s0HWzjfXfN1yYplht/+wSD+UBlPwbLmJ7Am7vxlD+T
JrB3cqg3YpvRElYO1xellsecOPlqRH+27HIJYJqU4TBJ6pxpbzU5E0nXwdUuLjRVL5ivFu6XFv1Z
xmdG6WPm8/W/VTbeZa5PaLBJRyrMMyy0PE5tdjFuYVzkaDwwOHt1UuVDJQGpWGXuiQMSTW3KNJDw
QCQTv5ZAo2+o7Wp73AAnObedrh2triYv1fgGALQbx/QXwFGkW+ODRWAm+vldl9FejX24OLIP6ITm
bPlsMamE/O+VWQEpHvm6A/EbG6V1LzRgNDqM37pNv5AZrnswnEeCt+5U7d53BqzT2vAIhTTam4WM
HMYw4RU9Q5kdET7zN21q55HQtjOS4nvJOycix/oykJIpWC9xT9+PyjrXC9EfbOYuG91FWOblsfPL
8pRqHnvl9AIl0SfhMrKHZNhDwbxtfG2L4FhHADIeiDY2A+qhir/nvpiup468g344H7glRfHkeuqt
KYj2I5l2X6XvPF+ViBVs1ADR5nDqJekphroqwSAQTXb1i+n/F9AfT6/Bme9npDWVDQo9KYsAnPIj
Z9g3OU7BrJ6ThulBXV4zUGeCi7Zm+i2q5eLW7qGr+08mVeatZZXfSTl/M7/WD4Tgcm4Bf8a3ig1P
bzAqK3p/e6B87BIdAKwi79nno9/qD1AZtCDEI27TD43nQgDz/GkOG4kz8I/OrRLtuaLcnBPNPJWd
vcWzuDo39L/h+m/r4/Svn5wiljiHYdE5YJa60IXJEXCdfE5V717saaU6FYOL6IZk37FWN/WsfUIB
XiLhoqTWxrFHckA8ctEWr6SiHHH4bZEjeHc1irYmtco9EsjpbA/esS3fCGPKd3Zi5btqjJTSZDx1
xB7rQ0UAq2fGPbnYgrPN8Ht08Bphaj0pooPZF6GZ3wBP2ejtphcC7hmIYXFil+/qiHRv6bQgGath
ocP008ix5bITeVOG5O0Bg8znJeiU+TBjfTkXLYnLreI6E3DeD3UKthuG2KEcmBgXMILIP2e3SmRy
xwmuaKP88WKuFddqRq2rmSq2eqC0NHXMf/Un5uC9dpWjDCRvYW+Gzem+WBrRXFmYLd68I0fIYSVq
thG5E8fJXgDAMQXT6sa7sUd5k2/jaas5DLJ1QY5bzDQslSoe1oZ8Gh3lU5izahrqTz9RPX8JjTvV
66PK1T7Io1qiNC2+qbKhES4DybKm1AFEKd40w4bybfVgtJpxX+jFcGodnB0bIrCiYk5BY+gGvbQu
/NLeaSXG6WSa/a9yiirGfoqaDO0M5u2OUUrWMujoJid2bPPbrjYrlAFb83rvm/ojV8XNtrJ8FHur
95yHycof8gx9AahUWgXrOueLEAk0TDrYrY7ddoI8ty9yiP6+1R0JUc4jodZ61xtMylY01bu1JNIT
w8StWzKuLtK7dbKqGApHH2dDxRyyaYtPqwG10rnVSzkgxhxL+a6FCcQ0IukMcPioOyPbh+VqX/IG
1aFyfyYniVsM+6G5Fd8NFGA1WtPuOp7iEhluBGofqudHg+jAQaVnk5sjH6323zgvrHEIGZ8/0aqT
7LyysWPVKG44IXeePahwQgmofYI1+tXcTbI/6dId02uLCa0cDl5ZnKWgIZoWx9pl406afc7ZbOPz
UMFcM+psM4tdyYhe0a2dk7NldxCLTxvVCBsQkN+eN5zEOF8/ZCZkdqtuK9v4J9bpw8+p1IAWO6Gm
rwdG76/ASPNbc8jfusr55IJwIhaId7Xgqhgkr5izzXw+zHU925pCPXWZfEkCojTkE9DKjHDdnFfI
7hdzIbd8mC0iDPpLDscxQbJmtCVngcPgZNLuQfm/VO5PApvRdxOHfbgrA7e2Hk3HpoJA08i8GMh0
n/g3+nLnFcnGYdpo+6LQD1aKcr9BPxoMrvbQzbINZ8mf4K3ZT7sOt7PotT0BowygJWJXsRlkGwno
+tpU/2kCEYiuFV+pzoS7wRTGa3BfOSRA5tJaduOiv5VWtsZO7X1LPDnUMtc8oZw/RV1ZexRY/9jY
Pjsm8Xd+43MzlXInXQsDyfrRrznFXskt23OPA1rq8SyNJoUOw1tg+1z+52Twn+xxvhm9U2fNlMD8
2aZWKwp50ih0C0GpUUNSRxU2uS9bmvJMWBN75ZfeGZ/a8iocSWwk1gba5WXJPU7OcgjY4LEK9a3P
tLjq2BY35j09Dfakva7zDkcAyk0kMQO5I2IFs2CgTQrSUT8s+N1DfZr6o90h4O5m+uW8cgsaoxxZ
JCVn0MLz2iXog6RlNlFGKjFhkNrLStGe+lBjvaytdhjv2Xl33Gvl1u0sxbiE09vkB9Ypw5GeSS63
2kxuJ/xI4GQcMnhF2IQOMbHj94XSSWIAox7ZVyW4GIvTOjhpVFyFQGqCxVCRXivhV07LDEaTV2HI
luTIXPwOgNVFF+Z7ThrXOdPg6Xa2+wgx+L6S1ozoB6JE3hV6XCwbV5tbx4veaTvO4ONsXIqUU9lI
V9wU3JhrXl00f3urh5Wp/fJpE81wk68kea1+GvcW25xi0b8HxoIHQ8GOszXXPE3ZdOKI+0pTUKMy
t28Md4nUdVeRtOSFEWP86Vnz/dSvXwk5jVjesK66BYVkbSW3KRF+LQHSA+y7eJ78N6VfqU/ic5Ka
RjZEpZ/Z0h+cOrUPLWpOt98O+IT90zp6P2NePZvepeafO7Srecv4JHPppMzumAMU7lr32CwFkW2D
OI+jSQTpuDfYOeEiYMbM1ChmGZtdkeOPzNh36eQ/b9vB2qg8G+WdHWclSmbZnn2wXWNN9Cmh3Da3
dMMEOf9nj0Z7Ddv77gvHpWSFApmkH2oYopaOBncJrywyv5S6wPvrs5pFsMXfjuUdczOT68QrfUY3
Vavvh8x5SJwsrpS2AIcb2DBg2UY4VNCAr3e0B1hSGF1HctWgxy0LF7Wc9gbWN6SCQE2TjmhT355e
/TTNH91Ku/HVepSDbt8yFj1MBjMa2yYrw6tWKkIngFRI1OFK9YxG65Rrqt35XfXStaVL4K3xMm69
cZ6ZzmqtpO/e2l+rFOe8BTO/ZexlSvW56eLbryfKRnwfeNU+skrNB4uxU0D+7tGZCpudV/dVruir
KbQ6dnrHGksOK7SD2dFNWqnDHqNZnktPAwgG4EN5z43P0tgbNUZbzB4w3vJM+5RBOLYI+e6zG94v
jpyCJb7yCFhWvnjRYJ4mrfOJRoIhxFw+qYxWpeJh4YMJq4GiySCCwqxf8WONXFqtOI7ldM/lyVI5
Y5tOgvitM3VIqXHfQSbGROyRYgDRr/Mg89TlRMA0I1WzZH3qZE4EHxu6xp+HxmOfDTYRIOv0Q/xk
f5O0GCLwhSNiLq4rHXrO7UWVYHKLdCc8FtwQoPRQCC1sfC8eSf8JvLl9nBDZhNYo7qZu/PTZ0KGB
Qe+nb8zcVsUqjDZ5yLxfHVaA4X5WLhPftBljcjR+WY+xzUXPbgzi3dfhfzF+/EODf+P3ZX6gBmLy
SIRyaJueDMincBXhw2BPqkixGHbwqIaz1TkkpDALYN3KRdyTrkorDoUz5gK5ZGldxZj+uPdK556C
60wiKssGSEh7FLd86SN7wHHFsQvlkZxnPCeM9bh+oMATw1ilB1ZnWAUzq3hGxY2yc7xL144p0H/G
FOehaa4raTaV5Kdv667ql5eCgiG38OttefPeWUI7Ge2kQkLi6U99gLnUL9sMghKW4XV50O8qo7OO
FY4qgqzTkAl+hH4lBv7zC7/e5Gkzw61OnnJ2fjeK5O2tvV518OQ8Lb+mBq8mPnDtMZf+wfBOOVc/
do6S8GJ2jnR+B6+2P+Aq/GEPg2WImJis31+NxA6bXZDwPlHTZ7gksZ/hn2ac9XHNGg36QfuTW1sQ
dtocrskgLW87cTZ7d04n9uckPWUJ7naLPpTM751QlNXrgBRkqvjHjQMqnq2NroD4WqW5n1UZC/Eu
M/msTwyiC0gOgdWyNqor9yPpZYFA/q9pe/UBMPCISvt5BGVzIrH7a5TpibBpupdWffUCn71bHlV/
2RjXXAVDBX5FhkJsqoq0+awKhV+P4KuQZLCjWB9rTb4hUPtt+d9hVe8l26kDjFXYl8JgFdWigvRK
JoKrQyJNlc4H1XUf4Eqbo8jJHqsp4a4/w8r9cp+m2t4x5xvX0HBQWd+GtewLxn5ysEckJG0agS0l
xLEof3vrmmmRQAIs5dPgk9+MQmpAM926z5W+jKEvz9IAI7/l97aCC6zpTMozlwCZ2SW9at4EoCWj
ehi0NJqYcpL/azehu9G1ZB5JkdYsf7nEvlGOWYFXXGd4bBvsT2RAoPa13YiTfmeb2j63hzFeljfl
rHhQDTqzaQP6PX4LmNsM/uU5F2wzEZmnO2b2T6zwibvxIn2Y5Q2eyjaHdqV0mNKsxI+5vz2vtf6T
NJDiGQOEubvoj36tnTmqqPfy4hU3yHvhyR+L2JK9bC84GN8ImXgoJ8ZFOrJ2sKci3ORKHITgk4AN
yGs1dILRBBE2PaMuFhHDHum3jHTxw/7JYOqSXLcitMl9geXYqeDutew58aUUEfuBI10sLc+Aez1P
HD9c1gr0YNbs4MbwHi0WnuPhWOoVs3A2m47UdxPqxcCZu3Kvi7A3mYRYfsrufhPvZF+fdXJ9gpYQ
okg53oO7UEfbps7McmF76AuS2dE3sffLdvwcdtyCr7izFBnFM4G8dTbtN239Qe4xgkNif1Z2Ma4g
vyAoy5JgksnhYuzpMZBKSWJCakKvy/niV3g83NXkuGb0mF9nhOy4T+46K1Z87YrTee1Pa10+V8Zs
s5Jo2MslzkOqjMieJgZonpCUNGK/ec6NBxcJ9wRZvIviC8y2H6duY9TOjARQAEXCGO2oB3kbTmJh
S8SUc4FGDIti3vNF6LEsfNRgY/WBodvj+QJwMOKzEw2oB+StrGYl16mOppZoXoxSHq4wF50bLTRV
NOHlSi8B6fYLcyzjk/5IG3PuK4cXcJmqE6DeaqeA+Ad5o7/WeUImgQGlGiokXyarGIx7Nfmy5Z2e
iFfO3z0Zfe2pbNbPThB5Ko3NjVAAdjyenOeLjRaWlMmcSYv3OIt23ScoRuhM5crQ10FYAO+aRSJD
OoI5bPK0XfrcjUer824pzUb2BZUfS19dlNPjoh6o2Bb/BaoGhpG8j0Csc8S+9nJG+QS3nPwqeiL0
su5Zdot36pf32lYi5LniTWY6EnS6c9GSTd+lrk6inWZc/zCG4/JDVLa265p231Z2h6aBuJ2am68R
CApnI+c48NaQJFCm9wDfmCDxL3dvLFfJqhnYbKxsx6v+1fDbNqaQI2xkI9OjGpBTDU55QI/KQ2+i
p2wc7pJRYwBloYQb+rXZ9+186yvgIDRZRqQwGyHJBi8MqzpMFdjAOeOyT7pnq2ZOCOKM+AWbLikZ
Pd4mvtt0av4JLX1bhPevTmiJjJH1VF+0zxKxTITi94NcCb5+Biq5B5i0EO9W1Tq7ch12i45njkI2
IScP/ViNI2+XswfnzhJpoKNrqvCEhFnF55dC+9tBE7yq8cY5tpsZVaID+ctWS3LFbaB8QX6r9fkh
N3kHodo6ROOUVDXtXZVNdcg+jIQwpPtwjpn38NZmGEvQZ7BWHebkdmz6d6JrDOx8xMbrHQo22sAC
wQeP5pHN2xr0CGRjk60k7Oye/ImN+TU+tXzXLeIwLEwSTfa+CQvh6L+j0ssX3nufoLEOilCW2f+W
Qh5mUbJZlzIS7fbGqMUIp+bLrRioLXNzvWUBQjpd2e3q0o1nwhqBhF35DI44KY7HVrC6wQ+LSTAX
doRRhHXRcmfSfgW6Kxg30PFzdFP5225/FOgzaNImosMnBpcbip2Mm/fMY06hx3A+cBBaoeZtCDQf
2/s6L29GsM3nQZuzqE7ROAg0WU2rRWXNtVoObMbQu2gHWPwMd+0WNYq57Rm4IT3Lx4rojvZaz6LE
Hvco5rOQ5Hew96NB1GdW3KCNrn1QzxDbDkUjn5zJN0MT1vS04E1u5oxpicyHO255IyjIDYd7QMQV
xgO0dYBbS4rquBFTEpvQNHQH5J5P7hfizP5NQ7vK58/0ojXlbwYRMvHqGYLOqkcp2jp7cI7NxCGg
ABeyHAaEkodO2l4yVRBb2iNUGCFchwoxwc6YzLs1uSwJPv48I7yTsGhisbGTxi6aDpQK8oBzQkaN
Sr8IN6VCgKFqTPSwjKveTbGKHTGAingPBikeO6nCG1j690OUktceAFpfotEw2XogVduVzHyIS4NR
gEw68qQaToDPHwZZDhfLB0eREUOXmuz8kaa/m1AHWq8adiRkyuO2WbzL9ufmLoxtdSbTTqee+5ym
AzMxH6Or7q1ZTZFC6gSYggRtTxzQ0z+aMPUh6FMTObKcuRMow/Hu4bFSU3k9et5qj8ZwNcYnf0mj
cfC/r/7viRDUBcGh0sUSo2AlbGEDDJ9UsZ4zqciagXlQO580zZ+pkacR6JBPdWUwZSV2MVi1A7II
i2rheVH+TcX5b07a88bu0Z4WNhINAbK4sLwWbKNP8CdG74r2g54EHa7DFjsoSxRoKN1fSlkSAsHg
C5OFHpVNiiTIa2413Mep7bPRYA5NoZvtNTepWMIfjXT6tdcOmdV14GtXV+mR0f469faQki3EP+13
CziXcLM2cqnxLvxX3iT+xlQE6k1YNP0zj+O203VGOS3UJq4rB1HF8O3K9cNL7kaHvmsgpiNqtrtm
SH0mgex12wpcCIlAY5494+8w9lXPGqCis/g/xs6zR24k3dJ/ZdDfOZcMuuDF7QE2vc/y7gshUyKD
3rtfvw9rZndbUkNaoCGMRqVSVibJiDjvOc+hfQVBRWkNwUPeVqLuHCz5XUKOIxkbms3zIF9Tj4PS
rYZwE7stexifQXRKyRM2t/SoacVrEGLcp4MESbliB8hCymgq4WdArsn6R61WO4sd6HoasDv4idUc
Cif0FxVjbKDcOBI8M1upPX5Kazmawf1YowRp06PrJNGqxlZbhmhmAP43dlPYoELgeeWG2ayTgXXF
iYkWYwK6rV3sHKlmr8SUKna66Taha3FVkm3emVXOvWOm7xit5TKL1Rd0uAeJQb/FrHd2teJaDu4L
x7xvEFhw8jD4W4p2AkM/0Mih4naNAEo8QCsf09B4aEKMn60FNyRJ7VupIsasUX3GLaaWRuCUHHaQ
fMWA+EQb0VKY9dbDJj7zVWiEBpixjZz2TjEW2sE4+kQ1y1fXEXSU2UdqQT5nCXh4wYiaAwLxHAMd
GnP0J158dRjwoS842uOIEDapSOMbLV3hKVHpm+MjP7o42/CNDdMNrRDr6oj2Ia9Fom7CDuVMKiAc
uoxfqD+gsCql30rXPpk+9J+G6uJFlMzj2ji7CSPbfnDCjDK79JsSqDO2MaKyyLlek7B3hvl53Ws9
HV+Ftw1snEiUnVxKlT4Ok17uWza3vaN9DWuDPsU5Q+1aEYqAKt4Ay5pH1GjkV11eqZ6yj1nsYkYb
nJ1l7QFYdHgeGVV2ouuOQZ1t9SkkVI7cm0fmUusISVpxdafsGBdT3kVb3DE8QUw4dEXkXG0Hxhpt
WoynwI1czba59hiQViSRHhtCDUz8cVjpM3YHr8Sap1a0aSrn4eMbCLu9oM17K7exxmNY8TIYDm5c
3+z3uolBZmrgJYWkztYam9tJ+s5FTFyQCZTsVkq1EpTebVOlYW9qUHmzlqammpeWl6y29WBd4rgW
t54v9l3axlvBEHIziDHeTM5z7FoQBgxNwTnRZpc/Xg6Jyubj0nIAdqgh5Rw7a0BuvR3t3F3j1lh1
dYaaUoD/CzgjZVKv96nJkzStMgf+EzKRaz4Ho7DXRJLw0HFmY4pYrfH6R+QlKACife3f3IGCfual
y7diG83aTg1auvT12FpVin2zMFS4Q29GEYvv7ZQemIT8KL3gJnaGhoIoLzg1dIA95J80TMFrXED+
4SNwH5eXOEzkjrK1+xAVZSsm190AEsYNp3SxxyV6jnRfZxs2jcumpOHD8zHSwFJwme6yCnllxU6+
HjAyZgM7L1BmgU6SLXYJJ0V4xAql78UMapuUifOq4SHnZyHe/8HzAF2UK5Uw8yO/sJitYwubbM/e
NwZ97bYNa6LGJn5CNl0Xgs1/OAHZ9/0ErcQy0k2ZA/8uou5ECTe1hgIxr6gdJgmFtrN7hydE3k9r
i2Lih9DTlp5xUzU993btvanYgIwTBU9eVpk0/Rmv1BTqG+ptnlr4ZBdfQRCKpXsTI89jVzz3ahzu
PT1FPB0RXtliPFmuvP/Am5W2/JbYHEUFU17SreWpFYJQo5D7bpA8EwI+ViMgUNNUCEpR8DXm/Ds3
VpisdVwuDWnXtd9jzR8Nn9Wc7ewLiKx9YlSXcYASg8GULfTEmSM2LMaHYRW9Uc1zzrR5Rz6V8igp
eiOZUOwS03Ce+zpcItn571Y8vGgRJ0nHvLVMbCV6DQxprAxxpUzzPZ3ZRaim2P+HtL1UxBOU6Osr
ir+9c1ObIj9wkiUKvsHO4ODO1kfWMOOKn8nGtRF664K6PChU6ROvTL+g9W2FIBM+SflSMaJlp75g
3sdcCxvOMc/ZBHax+ZS1rrUcYhFwk/EhstlpLm5NdkHcAEGsb1JiqSvR+vU6TGWzdoACL1AM82MW
BBtMqgXKYE+LnGU9OL0FdRgvLTax9qSZPSGJXttkMkT1a2W0NvM7EgrdEztI8sVUzuMHyk492Gg2
sUZkFYhC7SNwOeuqdyl4Rk6LwWC9lC2T0wImwaJIXW/F8Tt9mmp76dp+fqewwFGirm9LoZJtGXXa
U5iKlQcab4rwEPg6M0fyMEz5EHC0ndc78n6KOdW3zbwHcukTxh1jHQ1MCiMnwS/aHB1ww5SpUQ1C
3UvVNczxm3Q5i0Pf58Euhetwk7RWtvIZy6yp2bszAq07a+T3tsGgKCrMTrGLCdxnjT1RJsNuouQk
3Pt2t86DDIe7JtKVMMs7dxLPUx1fjKxMNt1Q2my8uUs94s83RoQPrv9GBRxjotY4Bsa7hElwrHHz
TS2+R7enSDixSeDx6Kr2amSWlGevppebB6iIdDI28iXFlV0Q4WR+m5YbP7Xei2wob9ymI/VHAcl6
6LMG2coe7tqInXR3hJ49rotEj24QYSDjxAujokAdNWrY2XAjfd2J7jCCnAyv6RccSPSNHXUPwIeP
MSeZ7VAxMXV6YGyBZjyR9Gp3iUrWltPrW0zSOz0ejJMGbtRirIKnI53WlAB+KjGwn4FN5ju9o0Qz
jBjkd5X+qqxi181qok0x922cu2IhQj09uc2UcLRQkIjjgN7zauQUJvxsywGsW0eR6s4eR7FC87Qt
IyAOpxaDq1qn/0riLKU1/mQIbddzL+wEJvmqdlayoBoISJ5Ym7OTnVuPLsbZSBfI4vTBN6jsqN1I
Z4B7FCQY0g3fZE9VhCdfs/fFVLxm3VPfjeomSLtLa/TpHi8MPlW2z3Vtds/cDHFFnW3KZKZXFmbO
+eKKVI3xijbR+1gLN1WfHaKmLI7cfTuHbp99bTEboCtOuxmYAIJNHIOr1/IEyazh1Yy7K4CSA+ci
IHAN2Crq7SU30RmfVL3LkSSPCPBvURxxFajUwpowR8/it8rXTMbdXE/kVtB/vfyzqxuPiuq9tZkm
L9VY2wfgZUhwztkxSooeJjmsfXdW32CPr3i0mDdanL3qgpV8BOV0mlizd/YIdDpqugvqX3zK5EgL
tEfDolW6p4wSw5WLttiGkPK1HuwD9s18maXsPkxH3cdRMu7L3sBtOlCjpH92JpChaHjjKRiYECFJ
MWbTSHAUogvvq4oJs6n6W8vS4oNbiuFAsyCH+Rq90coSDWMAwanILxESu44dRnvq6EBBUuqDc1tE
3tZrSbyy+V7QbdQCd8uinoIuH9ne099KGlMRJeLhJvLlPiNm/5TFxChJAMzLHqmarogeU7MZ1x8A
xzph3mMKmIxg10g6jV1zRnIIqV4oTiGzACqkOR1nRDnjmhKxMXey3WROxTFK5ZeBTdMKMA+hFi/y
IICC7ASGQmdoX4OJczjGwX35AseGcAfHolpv40999BSxxSJ2pYwlsJfPtQmBow19a03fMCAaSidy
zYxuQeASU+Rsx63kkEGomydS54t2cNHtIuvG9urh0gLzogY6x4nHZt3lXNtOY8TwVw44UFBfqY2m
yBPF55A+tkmuveeaOqgq+uZ5omVDomEyTZv+VRu5zPzkENMSObb1c10mA8xYRh6abr3rxCqYkrhs
O8Y0WGnk9rgr2AqPI9b0/N7VNPtWOQMaieAdYkZKFqnjFpdvogFFZMThtLEkbnCvQplT0YNtDd3V
4idwyu7Kp/cQVAhFRtNiezT1ZW3Yl4qnOvVa2meccKuRQOabxYJdB85nptzGozbWn0PWWrJhzyHx
hedhiB+6svAONgY00gUtc3RXvjCsX40pniLIX9NLP/+vsTA4evh+ewgSH7ydM+lE/fhLWFp5nGps
2nSCHF81zjfdRHqXls34EtTdZ5VMbIxHzVu3yJ1HK4cuFFWEXFwl3jDh7BPqjoakH1/KSq4RcCek
oCiG2XAfCg9nvh3X+9xjfJsXu4D2+pMuUOUNN0KkCQCUFJ19zhEubyfGbyfd2sJZ5qyKkBhkTAxn
odFhxW2h2FTW7Da32QdOw5dEo2gltpmdQilFlLC9Q6GpcJ92RFbUAWQIq2TdgVdkc7cIDXBpomlf
OIyHuGLNfGGOZbE3LOPFz5L4QK4n35Z1nW9wvJ045fNTp6mxEeDtFq5boL8zpNGyJ2UXAfBjHjLM
B0iChc1zFEwU+MFfUuxs8iRPOUlaHPfphFpPkH11pIlWk/uo7L2jCeCJUAmg0TC4oz3ceWixNWHW
yjaaoCtzyr3pyL36KdUc9xBhmU4dpfEW5ufU7+4b39c3pc8d27Q9oEYre5uMTK7Jx1b+CA0Dw+1Y
pdpBgymM25TiWa+ui0tCFyAbltvU4ONwLR9qDUitDFlmpzIE1iDSz8PE0IGP0l2ZcYW3zbA/Z6LF
ojKixgGBXOhGTpycvk1mr/GDVqKZc/bEH1hQMSYpT2ax1pVtcHWkcpNKhlwkdPELhocsNr9wXTDP
RfaPhDWumjpb23HoLuv2WVqkS5MgRmXglSzg9MDGbMNvko2EXvn2xem+CiATy8iI0x3cs/TIMrwh
rowF2ZTYXob8oa0MZ5s64yPHNW1jE9pa9UxQlrCwyPmCANuM/Wx4qct5M2Wc2iAs1j1+d3guuMOt
iznW427KxRsEGuIvwrtheUGGkVW7DRout8EYXOzxcXl061eXxN1FihFhNh0PCjvivAuOlqWtYWlg
nxSH2JF0XeEuoXjEDcdXrVf3cpzdFg0diQohNbWwdaSBszadNDk0LHZ6NTULr4dQ9bGkJy4D0VYH
h9L4u0n/ODKxLcQp8CR7LqLAzSIuMgYuuoNSFhpcrj3yyHZM68+9BC+BvnmQRv5g+nCv9W7wGThK
lHQ9eHYkxyl4yemDZIeCkjfzXepR+DuVmvWxLWpxp9MEtm0bEs4hfgeO1DyjcqYoaqyt02hHSKUE
BAZOC6shgoMDHODjY6tancmJlt+XObcJt27MyRiIlxNp3NLYp455REMm6LG7Uee9oytR3SiMUWTf
KGxv6dzig19CdpzuNTWSJww3yFAdpsHLoI/WKSrwR2BNDS/47hhV6GAq+ynU1qEhrzBxZxudWz2W
trlwY/8xrKoLzyHPwrxdKw75IaeYZeFoGFpt30EsBiFOxgPbNZF3j2OTRxtlAqYP+yr95yybUb4e
G1tb0euBR4Yi7VOdxPsObqlWduZtBeV4WYyH0YncLx1uMLt6Yzo4fk1JV8+kCu1KfowjMp2/XefD
DwnD9GTEWrcpq2dVps3Zh60J89dnoXEY8CcmLqw8rpy7HDD9YhRNdRAEyUZCjHduTCAU3Kk6wbDw
jJeuabIbvQjjXTIY1WzHvGnB5t33rsNDcMCzVKJSnit1lOa0LkHufU7nfYxwDpAajc+SCktoUcYC
r59228yPj0g3yksZ9fWzizlqFdmjfdOFXChas4OsXt/FKmC0rAvy4iEV0jSbHbQoecn6JPusfHGo
EmA4+hDcGhmiSWF7a57DW38+qPwa6/IzABQ7u+FSMykFZ2bjg3H+F1gW3lLlugQ4l0zyEH+Y9weZ
x2aJJrtK5VRz02oM7Y4HAQaHgviGnxNKqMZ+1xjOLgSEve6853HS2UXiuyyE3FZtBBZcjQazN+vi
zhXy/czfY/1aNey8TwUmjHVT16y0Zdr/5ieSP8ErXYxEjikFHBrP090f2kbw43hGRL/kctSrexrE
r5pHkoRBpwXwYxkPLuIpy/deg6qdaNmGR7Xa8qOVnh3dtaNeXjy4iH62FkNknY0IT6ivEBlUi4Zf
10O+zybzEQ+LecBsB2VEG7RtkAr7GnTdzN7Pn6GS1oQo+EWzGL+bVJIvx8jKTpDzD3Lf2GZ+W6dB
cUhNrgOQmumROdybxFx54GTCBKYEp9I1HsItXC4ad65VSn7YxHK2Sl0rOIfaYK5DHRxMmeqfOysZ
8KtiEU3sPt8pXuWBqsTjx5c65ludyHpfl2R2GY7eVvE4XLA6M7XOPedmIm9iY+I/pQHuKwN2P2TI
dcNp5JjauXF260muZQPdDxyifrWZT22klUHplmJfji7KY4uT+NfXpfF36LOZ0CVdSTWIqf8Iu3QK
LUr7llYLhazOAZoFxXf9J7YTNDBH6Y1I0Iqy3NU2uXLJNMgR1wzmwSYcJAsuD8V4+IpjczLa8k0I
NhhRYKznfNDS0FNMEA41mvFdFj9kHJuZMXAsyzo+jdFob94dk2LwxK9fkmL2tPVWOnNl0n0X6zaO
XNQELzKDy9BUuBQHu9mNI14nNtlErIXzaGvodEZ0TdLEuadkF9ChjYsa3iOtSW0hT1k5vVLwe+Ks
VZynWrxh86ruccvfjwwgqt4r712/J5yT7yrdyi7ONJDtqVybQxay0mAxGRsFtGqaK+RUn/Bg51uE
zXmLpL9qbu8tuk6dhFux67HZWUhtb2p1vM51xgTl1r8Po+LG8wg9O5qOBpIX7tICDORCg6hIvm09
iTUBmwlR3awVm2lWl2ttVKsYA4ZlYWGyyYSvcKPVS6uc5EXVYiCCOMIiGvAYC4Ylb7jvcAfMB+Im
j/aN+ko9irdKmry/co9s5oezL0rrzXFTjHtx2m+yenaVhBVeMkuWN5kPACcLKnvVhTz+Z/jm2Nr6
ax0POVbt8rHVG5tUJLwN149O2LwepQ1Vf7C5T399Scqf8auWY/GolDAkHZv/vofGsTVD/xhBJLqE
ghaybtVKq1r7iMxvrlr0/MgjCbcw5G1TT7uwEMlDMWnywANwXMYlbpJS6iiKXMCJbyroIvrecmG3
u2DfQHlViz5VxR7zbwVnv2kJMSyb3hvfcN1vQ0MXdxz4oaTn4xp5xtoGrLykJ1PvqOjmwDFI/UWZ
eJA3qfDF/hfdwphDAGhlc0y1HWEgf28NXBl6ivm960mRd9mij4fyRMnFAflfOyewx68ETrBcje0m
DvTss2NWtGoYOumZrrhpZIicFbrdSc27Lq1jRE1+GGmqfG5zrzrbDoZ9w+URUqgA0ywlr6yZvF+I
GVZYa69DSerKRo7YVr2GWScuCDqrzGOD7MYvY/g6UaNaJd345hjY9/DCkwpsqmjl+x7OQnu6Zdps
nEweVL/+gP/2kWPrBtoNxxcDO/H3HzCQSyblQtDdUIzExkzY7nhmPR4wdMe0M2RrqN3XkoQ+NbNH
RXX2dawLE3+p76zTxC5Z3G13Q0fwPumgkaMR2jdglqdFZOJQ65VGxDdBKDFBXyKvHeP+XQw2Z4pW
b39DwbR/WgZty5Eu6FzTBCkrxQ/0QY4yQ5dStMOSRQAmaqIzw1uCWvkL2rUHLDIi3q16e+kTi6ca
gJttqvEp1In/NppaeGvXeMxcLV57cVofhefmV8LWt1IT+3r+dDrwe2vNTj4FBmG2sZlwAw1Fv8Xl
h1tnAGFdZa9dY34WkDczYYw7b7ZF+K37Qrtpt88kz5ZhVlSwgt6ZXbpsUmrbGNDnMAsm+yHEgVAy
LFtmlB/vqOI40UCQ3jpeizQk5R5tcFjTYtevf30dmD8Rx2wGZtbc4MGbZ7Mp/f46aBwdB5hkUGNT
2KTKHuCILfeeo9pN42U6ZFwGjmMdYhSfrHilZWlyxe5117acjnswjXkcPzTj3KYdWMiCDoIhXltw
dxbaKMmylPzSmxFaJJAa66ntaf/h0AOVwQi3odVazPnJJyTCL8/m8NKxSv7mWWb8/CyzeYQJnmeW
7bjOx7PuL9s+xfA9q5lE4FJHF+r7+hzV9mugTVCpOrAlljhoAX0ynWaffVvdAoSs+werHd5ijc8n
NbzxN/u2v8Hh8pLYhdo2BH3h/ticEtL/25sduYvBDJ+qsXsKccfTR9ID6QTUFhRhQRv8HBzweggj
0NSW0kOnGBLGNMSBfoPnNX/qJpuvAsNkWkAHAlDcH2jbRP7sQMUJWrlBAQYvuF7mVtY/BXCa4pfM
ByWp+YwK+Gna5RShN0gol3XEi45BIew0P/yS1DCpGxlvHY2jrKamu4EGiFsO3PspJqwtWOLLNInW
AXypJUoQjFwN+wV8IJUpfdVlwDWdAdqz8NnvSY2zRHbbiOr24+Lox/7+19f+37Q+8FM7MFqla+sz
gvr7ax/XD+6YpEQ08t033UXCHZ3+OkxAN1UMLnmc7LPlI0LZaLKQEop3z6Rp5+P+1nKP8EvJslV5
bbueuyy1aG23bLt//SqFyav4nt/Kxeu6HJAYHZmG+IEJWFelE3gdgPrE7h6ZtW/ZCuNBncfSPnO8
wI3RxNXVK7hMMyF1HJ/DQ5BET8bcuQV4eqvlHWzwCPtJH1tE8XvOLK17G+Wuu03AG+7Bqr6woB1+
/cr/5ip3uelcYZnzk9n+qEz7y41HRGzyCoerfJymYO+qCfObCr1tTcZm6TAkuKahfZZTim5NZxy3
hLV2TE6ibX4ww8r8zVVu/HyV83qk7sxVZS4f+o+nJcVwFZUE1qtXQfxjBd/EvUWkGV1i+pjphBSw
9RpO6qFiTt2LN+VSX/MBdf7oBfMmSn1cIrwzKfo379a8SH3/Obu8PKGjpQhLF84PzGBDs3rynRbd
U71vnEL83ii15ZLWrVcfivoWFgwQr7Ss2At6+b7d0F38OOr2w69fh/03r2MG+UoI9BC32QF+f1c4
ox5xsGIxNdvy1Z8gvi3qsL+MfTU7s71sK2p8uCxf6Up1YbRxrAhcVQmzuZ9gXSjdMNe13dz1hgsM
hQj8tvChd00Fon3MsWzSbG9L5qddBJTkbHUmbGx43Ck7DiypMAs4Q5ulXa1qW0/Xbdk/awR7N5TK
mdsqMU+FDKAV1i6hi7SeNlPqefsste47Ed9++EKMPrhkMVMIacpiqfktJs6seJC+rcO7dpt15NfI
Z75NhFkjBZzWBCo6n+Dpr99JY36nfvhEJZ0SpuNKXeAY/IForbe2r0Lm1Zwqsmwvn3yX0Y4Na6t2
qz3GpXxlVUR1TUpse91awom8YSLCPLcO/aOPCeY3N8AH6vmHFwQM3gMWDoidK+3HGyBXjux1TrFD
1HEoh5Sao1hPXgu2ao7DuiLGPx7EWLf0eTGPx3zXJVVKCM/kFIl48AY4/q5QztegzPo9Z7fgloDl
utKs+BhVibNyOZdRAZaAUWUehmd9qHax5txUPEvBch2MZhQ7+GdEAeD4YG64y+xe3o4kmcHdaidT
8vAfNUg+SiuyJbmwTxbi48rCdHqbOtJamqILtqQR0hVO+nH168/M+/nq57MSnilcCMA/g+ojBagJ
fxjznsx299pk+cfGMNRRt416XKQFzwwW4vkYkt5Po0MDUG+xhg3tHrN+RRh2cPYmUYQaW3CQ1R4E
LkbH5UTa1yTS6YlPsksYYDDHXzWj/AaWH7ZyIj+bmRQHOr30W50A5wJmhL6qYnyRGJjOXexGZw9r
IgnI+TyuBnHWE1ecgZSFldWcB7c+UhGZ7sIY3RvXCeK3PuJylOAPVZWKu87hX4xmU0YTTU8TMHpw
YDi6MWR+hcK7bUV7w4DX2QSVsTKtsaD9aQQPaTTOMmya17hhpE6rSOOQICyokToaonkqoPAUTOI4
Z2iLaEko8mCWToETplgJGTxNINIPJcB4stGUJSoy654Tq00U2sM2YXcJVEEQ9/bh2B/tnkG5kOWu
IBl5EPFLMH1mjsTalQM28zJPP/37F8/8zcf+N8chqdMN69D2ynPP+ngo/mWpyi2mqIXog2UX3Okh
7nCZfTVzxNjOICED6g0grXaccoBJmMX3kcpOKh/VAa2IkAzKrWrHI7N/lNscEuxwD3scT7Pwb4kD
bE0CBvuPsgGZzsQ7UcNWlPFvdgo/U6ttadgQ9Fly2c+Qdfr+yR3BNYpL22cXF3r5Fu2l21dJvXUH
kZ3VTp/kwfXlXTtqa6h6w8Wjc3rTCzZy9jlQsNp5md4qJkizHKb8lQbT9JRF8suv77Cf95poltxd
luAZZM6VuN+/yoJFOMKQp5b8GDeNWcldMFdDAkw5aQEMEJ9CqZOQ2RZgfLNpQoTuzDDn5yS0REuH
ac2EJO8gTSS0BWwMprpMDeJdC+Xy4lMPEig6GbGJ0UY3hTxr+tc+sx4gFnUb1VbharDa+xKFvDLZ
gThmA+ei5s6tyaJaU9pcddFvebLI37Sd/FB17/K5zDtNGo90Dt42xMHvf3CnHq2IncksbUKEZJCX
b6diXgaj0WRexVBhCnESuonFuLX38HnamEF+8+5786Lz3Rrg2qD66Ui2DEfQefTDwR9ImN47QU++
s4qR2gNkCZ+sHec1/XFO75HzPlVJe3KHSn9uuukJvgh5zGF4h5H4BAfRe03d8MsgCmc7M6U4z5Yo
az239p5sbbloJgGMCS8nGIR0CRwdJrrGuHnS2icl8k/OBEnOtSjJ6tEILHqoIJkBWytIeAJQxAU6
jzlr78iUh4iQT89j1APXzLpvPY6VNQNedo84lTILzNXgmYwb2/pCHm5ROxEslF4B6R/W5Tj2e9MH
z9KSSZyAj63skl4m2wN8ZZQ4bAR+NGwHzhL24mOiXseA5LgF4GwZR3BoGs96liE1STH/t6/PxEge
qM2E7crOtU/zh5jTxbRomUYvSFMWbLYBP44AFCegWDGaN9U7dwHD0oXDjKOf9Ct2NeIRIekLkIeQ
3exdVbPytQZGAMIRfq4z90aUw6f4qJMcHPkB1qmijLdNQ2JwPvUAmeOtu06rV8CP5/LeTwT9o3Vd
cd4Ovf6ltSl5QlPDnVp4a105D7ANCcjBNVZzUWldp8u4HoNNM8+ug6A4EeM+ubW6Sw2EizqgCJcy
hBdbwruZdXRmyw1cdjKyDbNPyXSjlcSWCcBVSzkd3Bi6pDNEOiI5YFaRfi6EfjPbR2LRSmDVpOl8
yx24FDoQjppzmER2E1VyxOTc7+zJ+aRXqKtBV1x7lyLjKnuy9PJVaax2Q8+5wIRpEbS9Wgqbf1fA
rCGkXlwFLNoJ30eN2gyrOVuyc7yvB4OkqCCOPhiXMk0HcsxhusF3MbQub60zbmkDKTaQeAjtsjcb
LPiXnV0Sl2hxJfa040AngUudp2G1JU4AOwDdlolKI6959GhXRbpNWyqiMNqt04ZcPntUcgVePt1x
CJrupAV9bkyi6MBhiyRw+JAhA+yKgkxioen+sRR8nkMxFRtSRjkd3/7Ak1mweKh4OwWdd4Sqpl2E
gENo9fm+cLz0HPhTeu6i26gQ7oGLXj82uQnu1DCZyjoxl2cz4ODJFFajJIzxGNtC7G1DBBcv5LKP
reIlMtgv9JzsV629nB+jHiMZlnmHTxWzSZITMCysOenI1msGSzHU7EFCRd61wDxxDTv3Pq9JvPij
A2Rgzg7psYPBPKmvnkUsRhEBW2emlR1VYD2YRh9eRZh+68ZU7mXCGDJosmtDbSF+u3Bpj+ISt2Gx
jTQHFLEdZlvDIAKkQIDugcbNLEKABh7bPcdHZc7IF+EuP4+JzskNI/4GI76zlmb3FWglIbOM/TXi
vqA4871LO6JdrYWAZtWO3EgiNUbG9ILmeKdbiGHsjhm4TnibwDVa5uWGwkCEinhXS4w5Q+ichJjR
QuQOl04q3vrWNs8gdh+1PpGHTCUEGwNA8mloVXuSxk0x7GmBny8FRmhNNzY7iXK+ICYWUI6cvQ1O
RTkQ+VSIoNib0slXN1mF19xXpnFymMfarYPT3kJDSdNvdWuqvUq0Yin95iYycR+QP8KO4EwPgB+r
Y0bmHZTY0L1G+cYlZZf43XhT+A7wgsgGi5U00VH1zbiI23K41WWwbogJ3YOEbasoObM6PNInUt/U
5XQ3QeDmidjstXxCpQWpMjMWeQeln55VV7wyRWNjoOxk5erBfdVEb1Oe01pivpmzGTxwLBgeYbHK
IocPrI9AgqqKRqLOSLBEYXr8qEAp4uFcFEzoYprWBvz9a7eWVF6U+XNTGvUtjQTHseLyzZwwWkUD
PkVmXtmyHbJ4r3KSCuR0ORprNt6rnGVFh7+7nUb6CzsH/hK8ifAZvODatREZ9MH0dnWBU7QrwJtn
TvScOam51kqXKxpyqopIJ3EaDteZwN2p9WSAs1KmD+XcZTkbC3+9/s5r/E+rr2mxw/RQISiz/34P
0DdypA27i0AWAO2tKSPlSJr0EFAqYwek59ZRbIE+/s3/+jL8d/Ce3/z729f/+h9+/yUvRlz1YfPD
b//1kKf89z/z3/m/X/P93/jX9j2/fErf619+0er+fz3841te/eN8v3n48Su/++68gv+8wtWn5tN3
v1lnjWrG2/a9Gu8AmifNxyvhZ5m/8v/3D//x/vFdHsbi/c8/vuRt1szfLVB59sd//mj/9c8/aLli
NECv3H/99d/4zxfMP+6ffxzzGv3rb//S+6e6+fMPYfzT9SzcwcIx0JBpXv3jH/37x5/o/9TRztHl
EBKp37L5OLO8asI//7DMfwqq7VxXshVnqutxJdR5+/FH//5+/BnNdyg9FAH+nxf33Yf5/z7c70ri
UbF/vKgk8SGqk20kLd2SHzvuvxxemq6QFiYhbvhUvqNGgAmu6gvj/QK98LaLpvLrlPb9woNRqQqI
UNIbbwMZ69uelQIsq7Njar4ZGj2CjdS5K72szxWLI/w4k4xzpihqoZ85tZzkycVVo8eY7fxkX7qX
XsxlB/kZN5zzlqbi3M0DQ0H5+CZwwnaBPER3YoCuVnaoyIb+bKd+csKfiiI4jS+8QUwaOrLAesmX
i56bE9LpLqtt1lwpyBzMv8RVT+mGEW/rUMPnY2oV88IpfazJfWvdafTIQ43OstE0niWeuNUn3Vh5
JUq1CA2Hf5bYPFbLtRNhhJjGo2b495YB6NeQHpOdNr829BGtovxVdPFj7rQt2TCHgljicWuHLoAS
k9yoEI/ypAtxiPvbtImYakn7KPLOuwqj25PhtjYF/qu9VIBXvI79tT0Ue3bbBPQgXZ+Z30x01zRd
r/ZB47Mh6YNpOZZdsjMn630o6v/N3JktN45k2faLUIZ5eCUJzqQoUhSleIGFYsA8OGbg6+9yZtq9
lWHW1XYf2qwfsioiREkk4O5wP2fvtX3Ns7WN26soMdzO9mcj/WjK2va5fIthmerstZ0W0pIWxu+D
IkOahyBZJpkgMAsaFw2Y2rdlborTHZSOdKe+em86+yQRJKHtwIiKa+JaBL4R3T1OrIQ7HvKLETMM
IAia+5oXUwOyRt+2YbPoTktqcxaPS1Qb3WIoEBojWKN2X5OdlijUvl24lTNpM6hfZfs0TyDb4Ug1
wdQuVJOC+Iy6tBrKm9HcdAcFUUWNYqVp7TdTQCFtDYq+nBZyJ3udyuDV6MyPIuWknbSOvRjh+mX5
FafxPmhwaCuOeTeHQvVLU2gUJstVUGOI1SIL36LrkEtHW86oLA5/qZjZ2eMVG17b+CoUCG5hsPVK
KDi4YCrWfNUgRwuJBwkwmwL4qNUrRxzxuykGSFGRTJSKb0U43tI433Pk3zVleVGyU8nmsxb1i2dB
mwrgb2EmbiZ1UwbutnSyPU+1s1u7m7kr9ppi+KVFeGeF0yF7U1WxyV+RHu/7ON8KtwTXh3temUgm
4KTellhfqf2iH6M1WzRvQf8FlgGCabuhOuF39kekigPB4wujxG8FihHi0hbY2dGAg1q32sLWytNQ
R9c+Kk5uK17UOdnYpbaZvPSB08K3eGZnif7ThekYxAkcIW8fw6kdhmkdlEi9QEigGgQ4aK7SWT/Q
rfETAhn6bECtWO2yGMlJMN4JPdhbpXfG206pr1+rshLUEMleA240kk02xjTek2PLZ7JRVZcqv0/g
6I2+jfngIyTBGozB01M3E2pdN6dnimhSNgNjeCJdD2NmgrVYrbtOvfRorjUBoLCptjpXq4Y0bdfv
U0DqiW2t+aXbqgPwbERndABHNx5f5b9LpRJ+u9fJ9HbE661d/ZMOytpAU69LxDwEa/n/eVOts4o0
1Cbe6DY/PYq/0/VbVG2wwZQHm2tacWAl9XvZEySrYwh1MQYLvPXMpg2C6wU1MMfradCtFXYWuIgl
sNfbKcT+Ig/bGbi65J0ux3A9ROV2LS8HWDsCh5wtdis/Ta2Lva+yauvFxSlVuRlTdG6D7zgs94nT
+/KXleEpU8kJA1PVNckuSb9ZVcyd1Q7pbH3Id2m7/W3uGjqr5tqd2M7Phm9yqC/Y1wnvF+d7igzx
xhvzk2HtBGZTT3j7aHR2BsqqdpXMOBCK/JF6zi0BkxJPIcXLGajOsKaksNT0/j2mkFgr8xYm1arP
1jCij2hH/a7Nd2U++mNu+g5JXGZuH+nLY62tN2ZSU+EH3AHBgc3LSrOY3qP3vEx6JQHop8Lufay9
LH3eLsxg0ALDTE37KOZdxpdaI2Zv1H7KoSyvuTFCmK8ujnmV3EpriDDGrxOCylSqC9FNC2CJuDXA
QOMl1aqXwnQ4abvnqsS/0qOSNV9MUtDInX0NCXCNDlPJKEKtOvf5ZYrTV3pyL4oRbea63IaRA077
q0QHNswGMu2NPYXn0A02sOV3Zq/4iIhWxAawdw/8vqiXwBPlP2M98AN8kYZUsYLCaMeJOqty4j/6
q36/Rze04K2eBIsFc7mJYdFXug/TnFg5GB7h/JhGAzU/kEr+3qF9RayzVWo4AKq9K8OM3TEoi9lE
HpadeKCuJ/3ozSPmMvgUCfYFvgx8F6jMwNRXT3qqbFCvX6BW3iAxvBTQjvp0qxdSqGofxwQ7npfv
OLDigVzqPcV8WGmKSstGjD9cipZaEyNF11+wl78bSX7y0gopVVRfkV6PAbMB01xDH0EOqmgK/M4r
95He3TMajEFqH73G2blcL4tY1J5wyDRsoH3KYz7rdOruzZnIx8D60hTOVqPtnRTVPhoYOXIudlY9
RI2EixqmF+aXgCQ9BIBvajmdbEDxroo3ai141276pQjAOW2FQmy8zGe30x8cffFyJIAR0MKZn4oW
vZZRemlzbO4mxPuBfUcWX5s5BhHRmGvWur254vgN7Gs+za6gFdi/q6V7jdRpNZSCNB+GjFavZOKJ
N11rAlQ888SfHI/bqSq+Oyu+Kcne0U+lZZF1ydpzF15e+aP6MzPBDpW0NFhuzXSNzaJB9O427IG6
yA/owQ3WmkqbX/bckkzFWFavIBRuqNzuQqXaD4n+Us/DDkXAkCZcx4SF2lWAf5J5UFYHA64xLhOe
PIPfvjRwzhQmdZUYwUI6jPLYXqe069J6XkLMABFZT+6WMJaTI1iIMrKNsZPVnbtrCIOPt5ZHXyQc
1nJlpnC4LMx20fGRSngymX7nolDmnxZUShYFPLXOGbd9ni6H/tUg34sC1SJl00B3aDGG9LsouOo1
JKUkXKNu5TQIRIJ/j/COo43Y5cQBKtPJMDYuJz45CrTmVwdUpMndTakQKMPIcY+B97NCRiLvgmNp
cmouraZAYe39km8mc/El4ZVxP6fuRTVvA+gx2O2nRok3SdBdiwkXT+qlH/VXlOXkYoHRFYB7hNe8
WRjkHCzKQ9neyHK+65HyivT86PQ/SMNa6CwGEVRa/C8LFbvg6FDM/SXHd16kl5x61txFj8C6KHm1
GXAq9sn06nTxNfWaa+JaXxSY7D49BwjCsXwcyOZcxKQ5aBitexv1uLPDfLjhyLwWGrwhAuvqWN03
hGPmpbMNPUH52mYnnlPs+ZVLND7VQ4NnvOqRrRTeA/gxhUVAKUMP2ybqjuRYTO+znbGQI8+PUa/p
ABLZlHTzALu4v1lEs3k2Rm8KcRbM3ppezUuCq9p6aHF/FdhU2uGnEpH9wiawU5Has8BYnR8m1jEq
22PXsK8hanKJIkjxyW7aN7rxIsktE295qo+KmE+AiQh5TVcQry9J0R6ZjYiMxr0wxxWRWxRwWCDw
XCyHfNwprXk0k3bjpRBlu3nrMoFmTItetVVskgY0nGyLBAPP7A57VYw7Euy2rsg+MMdsnYLlc4Lg
pIVXUhsQ+VJCcjdG6uJrRdNn9pRHUf9znTEwXYuM8lT/UhjOL7se3yez+Jri6s3W2ZcBFILp8nMs
PhCDXkyHkRhV+UmhCAsN6UVX4ob1KnynsLCJSSQOkuZH4+Vbw2KHMSSvYoZFXtL06qe1WmK4LIoD
IpudOntvSsxFYIevsJZCP9q0s7JByu87OU9GAxNnP0IlZZdqSabhooV71WKbBcV6BUm0gkm/1oLw
nVoKASNNeNExpGHN+GHWiBrxQuriqpv2pxVGd7e8a5N3s2mm2MoK8w9U4rq7UyPbFtD4WELJC77V
VHDY1PZn+SDMm+YerEbqadYwH7ouuNct3zHan6KxP41IMnORM4bhWzU0t8ANz5aNrl9/ddriA+vL
pbe+xSYyShFe6Q//DIe3yNb3YMGZCsE7MWrvel58mR4BQRjOQOJRr+y6m/zCOHR3Th8V5Z802ofN
eA2y6V54L8ngHvFMX9Qk/zCi6Sby6tRW0+sg1ST5KendM1frngz5RTO7szlH18IdbwjpoFL8nkr4
tRtnrl/FAzYh2Ir0q6uYbIm1HGsqrSpTJg3f5JNLvk/5KTwVGaFi7eXbgtaxt8NfPScLpe3fMEC8
suO9SpD/aJLqwLcVaneX35ZOwb0FGW4pzWmCBtpRaKLA/Jl56SVkEAW9/RlBJTWG9sqO+QPLwA3k
8aFA+gWlb1mKYRcIXPVNe3fG9g488YJrgx1rzDBXXu2hvfVpdikN7UudoOoEFz0aD4UWnamoOmX3
RgDdg77qeayyy5y5KIqPnZVsJ3145EFw09lGIM5mJ/2j5QSY9uU37C0Qpx0syx+Z3fkQ+TawYG+O
1e9jJ/vChHiBPyJChVBh65Oj861olHse+rpBOiiDwsyCe+K6RHF1NyXv3uZxfK11wSnmMpmgCXWH
Nze+yrdgOcq917NTVX9PzWCred2t7+wzs/muu90VONZrPBakBJG7y9e8LOWpKvGd/dXN84tTh1dj
YmBV+kuYDVdRJ5e2+VHp9mloi51pSSaF/Zkr9bc5CuDMTeF7YGcfmJwB38TH3hgfijncRwIvuLNX
pwQNIU5R0JzjTmEj6N4yoznrnfZAlnAKSc+EteHp+kq+8S5XbokITlocvssPlUUCUvm3qAqPg3vN
p+SCm+E9afP9EHc3ePqVph2q3Ls9f37tnUeSK3T93nAj5U2enQA/03DRGNnj3JwHB0uccZK/Kpit
cxVqlzkOH9Wo3PElnMmainrm/QD2QOXBoobXuslJNQyv+WCd6i6knfLXsBFucGvtBoaD8urWw1Xh
E4zNOjln8IcbkBvNWXXErhDQmgPrU740jOaLYil3ldRtux33bRNdqzy6qDptg2Y4gjWxJ1Z6e5z9
BtT4SK9P14qTXdy95sLRwXXb0+SRJ8w7pVsUXuTW1Jhe1B9pVd95SAzZOqyy/RBRzAhe0vaj1FcR
sywYVlR6bvIGjBGwcAFnrb1qNjHuuUXyAsc7jffYO1jUlVcn825616yjiPdl2Gckrecxmh4pM1JJ
7GOUsdUuwtUcqhfD7gjU8NHaP3Im6KAyGlhBKa6P5MambfAaFvN9YGdAOfpGRMORsblraVrKwSdH
lCrCM2DO92SICG3PmIvBxTtpRYlOK2U3uIdgNNgBlA8mTJZd9H54yHc/4UEOVEhJhvYivx7N7i3M
tcdolmeruGQV9wk9udoA1G6HBwGYD/BTxFFk0FW8u6Gpl6ltb645b1v4Trkx3kyjfutSxpgyPVyY
SSQg+iLmKuAY+zap8HIbsaLl6JsiJ/XHu8369JjU/pqgEiCFDM9Oe21/15n3CgLgA8+gFlxayH70
DxEHpV9e3HwbWnUjnw7G+KVpwangR+AZb7R0VyQhTHDOqyH5Z8SRHmZXvSiivcv3FDnOp5lyFKUy
4zribuvBTX5GObLpQ7LpnfZyrloFiLRU3xeNw+cc7s3EIxPvalkqt8K1z3gsj+hRMUAcaF1eEoY4
XNhLM+YX0eYnJFSrlqKUFssxoD3k1Y2cASd4/lGVMIE8HHbDQNEoff6dog2CNj2TvMJHXNcnjUhT
RK4zhR0eepCyyMVRx41OIjHQbCQMG9qvh1QaOdPygmCU5+VU/ajZ/mQacSuthzGprF4onEpx4Nag
qBjVflAHS7lBHVtz1fYmLNHeL8gqec6ANNqY8DRU+GiwvrA7v5cpw5r9oBw0cxjhUe39VBjL1PLe
TFqltT4drOBRU4Vou7NDbEDe8VgIVXqRw65zR0z26JlzxS96Y4G+2I+caZuZuV8UgBVgo0Kodw1n
h1sVw1O5i62B5PUMGDwW4zDC63upQJ56ycHtf3egoyoSPlNEpjCoj21TH2LzZTLAPKptsVdanlso
ymlNe3uh8bYJoMPgT0pGeybubgEaRd4VaiLhuUkjH87D2qiUzZwV27i3131RHryEba9Lxajfdar+
UlA9kz+O6bdqQ3NlDvFZ61BFMOGrWNmMkXoZ1GIfVx9GQQWCTtlYr1ys6viktnb1GZlvo8qxHh4p
11mIVzOMDnkdb7Qa4vRAOYtRZ1FulFerVbkt2bxH5L7FAnoMNG/NUyqNljMK9mAYELYHSzfMWeja
o2h1cvG8N/mdrFOhGIlYpNzFJY2ogoqGXhHN7YnTGccpLAUrYJWbQRcycWidZqZfGsO2mAQbz7O8
JkSibFTsa3YJKhZXROMU+7RR/Kwf1mka7EevArJ9VDMWU2VPXuvvoBCXsMx+ZXE6+ikxGoqJEUZt
+ofSgyMp8xgWtj2eIueYpD34DZI5006V0W3iS0/oACdmd4D6gkIT6TVC70c8ogPWq1PstSqNXILB
i/SQV5W6qBM8ebXnkKwhNM53oCPBibwB8Pil4d/3ySa2V1T80CRbr1aViC1RsbeuCm9NsA4I8loG
DcHM7Hg2VgheDUwVGsICe6kFkEUY1htxzC9N2v3uYizYhd+iU1viiaJLaHLMnUp3BcYVyno1/Cz1
jj+o+lfcJwt8jd8mz74B3dqWAA0i75SVlIi0lrarbS57QzurlXNuZQOyyhR8l4q7TWfO0goGK34q
GSum8TNrkt8hRwT0QmaWNQcLJhopts5MIa/h45IdhegjVx/O3H2IPn3EqtX4Vvvp2iI/DR4Ux9a6
JcjEl5WWK+salUOIg2Sbu4S+IT7y55qiYeGBJ/N4E2mHSaQaCDbIWaNN4WMcU9bCo7VJGvmh1DJj
GSoUEnSCiiKNq9EaqntIrGRlJNlSjDYm+YAXgVT5sObihkdhQkQkkO8YVDSi8YdZEJtmRcBRdZFu
pqA2F32IpK1KMrgxCX1FD9yzUVOBz0k95IuAQnO33wliBlB5jL+HIdyCm6pWOQWFOarmZWJy9wi0
8Gu7/T6Y3T11h41J7sfC5hi60O42brplHjwfvCMQPnteeJbz5lWDs1R0D2547UEULd0l4hOwrNPt
yegthThrzfSzdTBxm6LaNCjoIOlRI8zN7Cej0kbeFZBhIVa6HbaAmefftTbdlZFEWvFJdpyA09YY
C8NV9l3ftas8b7H6UP5rBvUEHuQUWzBn3ADa8f9IP/U/tkr/0Yf9rzqv/wv7qQ6q9P+6leo3bfa9
+PnvvVT5DX+3Ud1/oTtzEZTjfLHoVtIs/buNqv0LTRzrp4Ut20N/gWbt7zaq5f1LOpNwxmKMRUGt
odf9u41qOf+yNJv+nEVZh5/Gl/4/2qh/msNV1dENVGdsG3Gmmvqf5oAZJhxE/1BbVeY0UrypvU3V
wwJREeI/DaHAVTfUKFzQyO6vxh7vZu0+ohnFmodSA3ma9YKfxQZc7oHVzCm7PGEICsczH0SQDn9s
bVLguJg2SoYuxhU2Z8fAbLQVoNKa3C0Skf/t6v/dK/5Hb1heOUoI+GYL2f12VK4KRncOI7br2h7V
oH/qDYzC9DK9IKFnkjSLwtxoORBDgvgQG5U2STIVXEGzo8CvZ8Exgq/BEmxK70URpYiXHQq5Zhap
x8D3iCcxIJeb6oq8lV6GifEC3VzMXXyy4+a912VEYHMWBH8cK8N7k6pwfwIaVNWQzIBdUnB3R5CL
GgV40hoVu7wTEEcUeXRLUxzgaKDfQgIoF2DYUP5DnOnwX+y0Agw6pFt/CEiXcQCGg+/mMEhRbN8o
gDkcaN7IsbKNNo5wGsHxLgv2bTxo/ZLwWEg7zk4fYEaY+uMJ7zIFQOuRhRjKDc1DWmajNtzyvLmT
i3S3bSBFBohZmq59v3xaUZTSbH16ZZCP0U4OuCcWikkPCgbUydGjrVNhdDP6jk2FgkMCRyvL71R1
jQTcvsmrYQ7KRxhTn9F0CIf/90sHzW6ndfzkZrCiPhO+n1DFrOO0SJjf7nk7YmE2KxfD0iLZqDWs
qsQl36m0jPb6n8cMOvc/xoyKBd0y0SxoBvoTzf3DFjU4VJfGTqiob9R3veqnpe6hMXve9Od44bHe
H73A25vo+2Jjdl9U7XO2nGTTh9i2RPFbdmmeLxWUbdlrxDdcBBA7UzZm/WBZvl5RXkpC5K4umgFq
MsRde5rvjjjd8kooa6rXIxAhxMlmr4Vrh+PdQokinvKZtU/NBhlkSHL088da8m6Ktp3XYkRFZxPu
sy37jCoZI8gpR+5ZUTk+AeJ4pZ94arsmsyFY9hiKN7pBp4aPzLZDr96CGPUoPV+8EUH2RYU0W9kN
PuhU9djLJLHNw7WmIBCx94sxjSybwrnivTJ3YrR+QcaNfeBmiPHk70ZpDsqZfDguN+91kjyuDsi6
CRwXxAfUTznSkGf/YvNFDYgZV5OzPLFtoZ1FG/E5VBL6a0VEH67KH3rQbhUL0je6JejaIayj52SV
1fy6qarVVGXncvaafZOiu0tQXsFArt/77wVHTrg27oGARrEOtfbdHYCVp7NNG05etqk5epOjkJwN
wiXkcUxxPmeTK+cuhd1+qSmoIsdkQkgiWAgkaUidlW/RhKBKFM6v521IOr67akD5R1CbR7fqDwT8
vNas7QsPK/VGbWP4E/IXJnB8OIeXfjPN9S4zlWtR9F9B74Y0JsS8fl7CJKzD3Zw3K1Arwd6O6uqQ
1enWGuBXqZm9AGf24wnBcQr+tdEfZUjAhdpwtrUE88w1kl04zz8MNtfPaTWWhGdMAwAdS3TkEA5e
hVebBa9FheoXY34H01OvnhTDRM2tFQKgH8/7hw7ly+a/yWL18zqAORxsnq/TEPmv9dqslmIoV5ke
0s8RxC/NRn9H1kAcpKTaNugkeLZ4+6cPZhY/Yjt8w84OvhTDV99S7n3+IMcDIoYqJiMilSIfehe1
id710YWuPtitH/XAtP9yz4CTh//xZift/jmWYTCy70XZT080HPidIOJo9xvcwuf0Re7WoMhlzW/t
bajp3cYNMC14lTCYbGyWDeEyZKlcrr2QsEQjODqJ+/M5JNrS3Q0aC9rz+xN9djdfZY4E1MwFeRot
F6XS+Gon+ZHUnldEuaDm7r43puewf2RRfo7Vpon92e0u/+81ZD4woPEirQCcEnweMuGfN9+Ng9JX
dFAN9i6VX6+UDAowLZo8wxHQtcQ3x0F2iQsJo2g8WsIdvYA6RK9g42QFss4Bdi6Cw/PWP9/4X2tr
ReB8C1oZZLF3ei5GgbwGz6fR81c/P1kmX1YTq7xM+2A5GKinxwFtqAoq9zUmUsHBk7cvhXWdJZc5
T/SVrdaS1xfSG6lQIT5f/vzRTgq1P8uIyZYPhBnSNRQFQMiooJNAQXGT/8T+8NYZdMXGOL09iZj4
uLhqFaEVow2U5PlXlaV5gYFpWKGO7jeOuXm+60hRz6EFUkwGxlWCIehlHceFxv0KtOQxIVvzh/Ie
trRkn3PapitJMw+fRUQ9hYQrKJ9hBp0a5qmC8ggYIqFFNbJUXXhr9keUlgrUBrYqk6DKHbkuLBox
ILjcBp+BK8pcs5lZsAlBdV6Vm+fdLtUW1kOmcIj0NplVIEQKD8+H9kgWTE8454YSMePZc45d4lI7
likgXv8dNPY1Q0HkBQ874M6acjZnXXo35uktLhi1eVs1DwCmeOlCnEphOm3K2CoI1Xa0Yw7usiLU
aqpe0pIVJWkOhZyJupyqrtYAVZCTXqubXRuGv2PbABKmA/xqAc2a0fBux/dEVAErQgKuwSNgSu5U
0DfTzzRm8ndDIZB7zKSB2/jcobNqzbgUyqwtWldd913j0g5nZjw3gEHfQkaYxYPTqEtNvoXDTA5w
mjE9rRxG/aTE9Bzlh1eqTaU4QNnlwltlA4o14mWfU3SKSzK5wSoutahkHeIDIM2hvM8/2wKmnF3u
G0bXk0iNag91rnw0At8kU1yMl0qNwlVsmqdarr8j4sVNo8+XvFFgkVNyL2pGWtXhbbWLSb8WQ3wy
zRl5MI+q2qAkADBi+5wZzwfX0M9Ey0M6laBJ+XvHuYIXIR+qrogIhV9NgLDXjs1ioDNr14GtnWb8
Ez4GlG4VIjnTIBT1QoznSkhd0dRABGVDx6o9r7+jrMQFCv0WLVf+RemSgG8POiIqdoLleMAtOyiQ
u1p0mJ3yW+648Tap42Hl2AD8JoXb3pIlSf4FFLBKbfQLdmPmr2BqIELpqbHtGjvadZVTMGWImpK3
uLLzZAfnwMHdUQb7xJMsetOmY8UwLaE7b3WN2SFf6jTU/hKRX7FsaHt8IignnQdMv/kv/3ImJiwD
g6+KB0aOYTt1Ssw+ddySF+/ThKbOiVWw7j14+drv5/JEVYd+5oCtZFg4GksSSd+cMFTCc+sGaZ9R
kSk1eqq1zIlDWStp+1r35ElVOvdI3gPlDcSEQNq2w9XnAnkt52UmH6e9gR/Xa75FGk8UDY/vbowd
xDItuw4MKeOyR0PcyYdgQw1tIYhoOzSs+ZjJIBc640HLKX2OaaUtMT9eVTO5pqP9eF6I0ob5wbb/
/nz20SaxsFevCSG6FBVGlCnjAgdmF90GIsX955Us2OIXNrzeHAI5uahqu2xD1QKJPX5Uer8GZbRN
VUvm2HpvDPVmo1VwlnEhm9w+0PAE0fkx3hRUonXnF/JI4zSMBp2Nl/we1u7W/wvlw9/ChJ1WF05L
KwqN5y7Mdpw36JLzOhWAhaIIcddzIwFcvV7VmpUs5ELdV9/SMXRxHTHZnpPw+adIdqMcDw3h88MM
A3NVH7ItYEaWWrvetfIQ4iYIDEshOYmD0UHfcnHmJOrFATh+mDhiuG/Pp6DjsDjGjnEPm1tsn5CF
cHiRW8OyjEGCxOIMwyJeFLXDic2d7oD3euYESevPX/N8fg5yrfHko70s92oGcskiSA+SFiCyUmxA
SSEpk1+2UgrERdDjn9ZvFJHOwq2/MEEQbsz4spTBDwUB9Kl5VY1+BrBlt+tk0rZjNLK1H+qdqQmd
wm/8O27S5QjX8zn3dQ4kMPniUzizNj9HxfMgNnT27yH1ptXzn55LiVV0D2EgGEKKux6TWGGQjxdh
/pwixE7PzyAi4zuSr3WDVRhNCavV0xn9XHugytU8gdRDJBf16kdoZg0R8DwejOdOhCdxh+YNqgRv
5Lno1/Deqh7vC0YxXiqvrGIxJYIS6J7b5gcEoBJ0M3+6cQTqQp71qpIDkEC0RSzGfprdt0buKoqY
ReA/H7iedJp/nNFVGoMST2JoGhgb5w9PACBccg3qmmQ0uYd6DmRBrxV9GekqivmIJtAsk64GG0xm
ue9qEAtscNmwFHZeGeKDNqNPxWxYq1Tr9yz0h41TCz0aIC8AqdtQrV9qx/3v3OTI1P+oLai2zmOZ
EoNp6Jbh/gEsiAo4iemgke7WmbQ0Yalia0ojG3cRg39NIOc+JRhtGRqH536+irrXVDD7OB0Xiypq
5g04cG8zaGw0LDXZNIpy0h32+oE15FtOQouGUHmyKqDYKb1YId1sfaMFO6yjTEljYNPkZaFX+9nz
vNmQufj53BbPUfPfwBn+9AfjprUx1FJKcXFN2fqfmByPs4pVR0WweoL6I4n5VULOdIXcACsVetkx
UjjDyvfLGeGvo62F34eYKeXy3O+kamsuGnjL6HorOicuu9qwrtFlFjwCxnL7vPOq1u7YPSKAcrNV
WNgHW9Y2/vOIM/4wDPz1aSzNckzCQ01bFtWqfzMM2AW73nmOA6JtVm1s/SbrZFpqID3nEBEfNeOL
JksMQBbQvpY9SQpy4agIuiHq0SHYNXuJ1eGeK/3fs+w5t4lgHba2J9Ztpn9OWbRy1XxiuxeKtQHC
NWlI26DBltLhH6Vz0tu0k1ECuOO5z9rVqZO5EOamj37854/L/ZFT6B9TTKeWAcrM0+Vntv90RodZ
OHUg6BmqU2afgoSeIUx8cOcBp1Jt+q0Pfb912J2oqHtJ5ty0sfNqN2a1StM9mJj8Nox32ynv5Kh4
B7I322uNy1Xtyw68EdlXz/8Jh97haElyO331Mom+5aUWvGhipVX1dBTmWlWr45gV1l7dt2HnnB2b
sElhez+UrCeqI7CvhFa1jTZuMMlPvnma2J6sgVpgSpoQ2Gu5vYWmWULBN64Ism3ec9ASrORZy75X
6iUh8vOugbYzSx9daBCwntCVS3lEvpXWiaMZG+kRGPUYAKubNO1NTU+ehl+xUcB7tM6Aj08ulmrr
HW0OX+RxBseSdu7SUxL4sUL5qVn9q2kXIbHe8QF0eYjmPQHK25PaBUpMIXZkRz4vnjFB/hDpmrwr
a6LTTxil6FAyIVcCJJXC9/FQhI5EoqjKvlayba07i354z91p0zKRYu8amzXi9AwNf7DWlPmFYKZT
iz9BWwVUYlKZQRZi1A8lpbH7PbctbZVulXusOlEETEQPh2Wi/nYV5S0J3Zeo8yFa6xujN9ecEcLE
VFaomAHXR7uELjcizowSFNKS9rUgo4UDLQjmEc8ZNckoUBDPGS9NnG1j4W3sFQmQWH4hYyVoaVDJ
5soPNNAiJzoOu+w3VyBXqMZoFbvWB+ewdeQUD87QXrSa7gaQDVsldBWe/Q0OCtRiwijVx0gcCrl2
Ec5s3a8IRIpK51Qf9N+YD88qcliWkEtE4064GnJAjDvcFe2U0lqjolrYP4mQOBmodrt5udZy9rVo
3JEdnbzqY8D1RxvGOAeKujLCbuWMtKpotITvfQu+xQb3Sal1dnGaaP1vBxzDrB0dEjb02VnS91pE
nr41U7BDhFvsZnyEpalxNfsvfmNdegzf4p7WG5KjSqzHpHtRL3VrQiicozsZZ+QLQBH6NZs9IMHK
lksc+egbVgENfpyrO82eznMrhT4ZZO6RyAzheKeQEAot7g7sYThS2YfGGFYpP7wU5pcl0LR2zndC
Peky/uwblKhmuptK+lupd5nVajmGOrttZECjSaQ0CD7O0f0O/8eqodXv1PkajuaLrbdbkpreAx75
KmBe3tbnlHZXi0+bkfJVphecspgDrffJij6Uhu5agt9jgHQ96/omLPGTjjXt6grmLo6CZQq9PtGK
dUoeyWhHvKo9Cx5zI6bpCPwjahZ8BB0IHNI3B6vYqnnwkQXCYnc27Dke+Hqk41dHoYt5KtqSrrDs
6njlIeYjj4B6EAzycQ0n/DXU1V3uXhRlehkIL6yaDwqGS9MqrymRtaOefqqmckzwVhbUPwMs6A7+
0zE660pzwYj8EijFp0WiS1hjlRzZPJl5sR9tpFAEGOgZW/GyOeG0orrwGgfBuQg5crjaRgiIgeox
co2XOEtfAWSQB4scpsDFq6q4O3CxcJ4zXYwywESITZ4kAC4mRZiDV+TxAFFq0w/bC1gYJX316vgb
Jwx0JxYUUrW9DpV3IM5Noems6pA2y1uprTM6nlr/MKJfWnQ/FBBCSC/0dTwXIjNX6i12iVEOVzjE
v/PWxyDcVka5ju6deQ8KJMHO71KmV3r6WsYxt6QJdyVnTuTIqAOqI4/c1ZyhJj+1CO49/UaOq1Oe
g+mq1z/U6qLWI1WpMwrofd5Ou//D3Hlkx3GEef5E2S+92ZY38B7c5CMIINJ7f7C5wFxsfhGl6Zao
HmlmNwvxiSQAVmVlRsT3t2zeu4qAuwL1bThn92S1rJNSrp9ijW2lDkYoiZQwQLJPlgT9RvPYJyCX
fSpryVZCD8DE9yQzn8PgbDanFqdqSBfyBFA6V7JEJiVdGKdyV91O7UmaViq0qB4BztT5AE19dMKh
iKU7t7bYbSJ8FX1IkQ/hL561HTvvEFUgvvb9Yv2atP4wDc2D406HFqP0zIsb7QodUHYS8pwFTKsZ
w5WvlftCfNeU3U3x1VIHG2OgzpCc6yBudvis7Kba+ZR7Y+3ZEvIBmJiiq7hprXgzOOiPOD4sJvFi
5MbPHvRxi/8lvIvC66y1DrVRpyvkDclM/BMtM36FiCo/onDatahp6+VjqMyrqWiOllZvLNdG98w1
aNLTNO0J696W9E+tRy/z6Q56zBcC2vGBIueeyp1l+sempEqHkUUzlk3iI4GIuiuXkwv9nIWNDvPo
FfqD6bwm6NU0TsnjcNRjQejmd4n6Wa4kpEYuFu3Z/udkUnd+MsgBr228EqRMTFa86joOqI77q7fc
Y+ujZbHMld68GBHSZN5+lt4aI4UmwO4uxegzbYLbgXhJK9RwDOlHb/p2OOpE5rJ1Fsgtw3+NA/B8
lCBN2T71vERDINnoclmCC6dVtg8285fGkD9ZxCWHy3Y2imehz4+NDtAeaJwtHfodh+U0atMWOJln
bJnTjKTb5qDhhAQKR5im67dlSnZYWu+NJsbURyO63+7JTO2N4R2TorkyvZoS02o8h3p2q1vmLxfX
BgFQB6It2JyzzQL731sIyIIz5S8bxNLJqbfviBX/NbXYG/OS4A+j8F7oEIrwURr6atrYdvlp63SY
i4JgeZP303uvY1A+e2l/MiYXtUD6uMTNcexgZgwjuTNfpKTd1R6WbtqQCXhDYx5ujLjBuSnuGp1i
yjGwPxG1Q1CQElI43Mx0EV0NOiqsMnnox+veQKJvPQ/uZzUUZxP9Q5YbmBrT9aCBANuca1ww9OrU
Fq89QrSRvrmoIK0337UMY3Na/rQGAy+W+94Q9JvkKRGovnYw0/ReDLfDglyKs62ZY6Hx8jtsVxz2
MV2CKORWcGfwrf675znblPUsoFkvOgOuXseWtPhT0xwi6iEMRINtrpcSdUVHzygnEEiyDzonP+qw
P7lLGZ/ddjgNYsaTGPlnbPrdllPTcmeWznamSOuBWWxthOQhU5hlww5wbBuKvr9P7IPBHjQGKWII
I57XjawxXiXGR5dNM0QPfQl20XAOiCzw403euPpPQGKwul7KkPCACI//S+bBWxVd0VzhYR9YO8bi
jDGGfMgon49pYcTgP6I+mFqoPTY+HmBt6adTVTfiycWas7cwYmzU37qZNt763Xwa8lkgwe/M+6bL
CvYivhXTXIjyf4JPkb+NyhKLgTXnBPXLL07mLzcuB3xn5PbU+ZI+uR6KHWhlOp9rYTJsIsDiZEyy
d+jjN3HPzSyKl7kIMtxHLRjBmOcv+tgTztBgSkFTUx1Dp9PW0+BQRVJ1DloxvqQx2h4JNP2E6gdM
0OgsEIt3GKclf/ESFrSW7K6T+ltrjiGtR/Bj9bcBVhxsJWvswqabAp2Gr0FpbtOxNlbYzkqAJpJv
aPw+JHRI1OH7HM4frc6rL2inhHWtaK/DLZu5+UMSL6R4G9qmmEFxe0R91bAeBWkP88CBf4i3xpj9
ogrKqO8jqsnWiVvhKskytqxhN7bOqTQ6WsykIdd69L3FWtGTAGwmTOctAYAEQo5fx/YT+O5EwcJj
hGQGoISVdBolqfI9J6NHCAinBkbcva0tXz47rfzPaOp1WnVkJvr0E+gp2ojKo4NgGxMk0wD9AdcR
DSSyQzSa4y5rzK1T4Ezwsb3RwXPb4ljMxmkXl/qwGdH5Bla76812W+DnjL3woW4pGpqT5TSUt2E/
jXuNqbmQhc4JuZZE8ZxmM/8R6buwX9ydBCojorUyHfcFrSCUY3PUM/u1VwHYR0sEAWLcB/64bpLi
2lvByESnwdRA8lwhuzogoBroX7tFkjZ2tE77y82cJu+sOadgLO6t3K3WyC0oVkHVVCWsUYVx8JcG
uopidZvVtiyjOzwapj7S9DNQUVJW7rXgXbADpmvMUsYadpeSjejVbXx2/hb/zJROvwj3Jj0/Da4m
/5acobOn1Xdl0HFbECDW6dbGbgHDG1IjpsqjxH7BFITnZsMRviOepivLgjRm/wsrDfxswsx5bKPs
gUqma51oAJpwXlKI93qE5cHMOZruVYNEbyYVGTfmytO7R7tGtPuJA0L2N30xuMs6IDyb3oGB97ko
8p2ZOOEux0I4iaaC1qm3HtUCJkLuTobmp3NOqk65vDiRs2n0+sukKHHdeEmIAO4+GAmQj2b2W+Ll
cihmqKMkKuj+zFZ2n97ICKmtE+Y5Ysnqjci3Fjc77VzzBsqDWKpsO7r9gFCNk01IOchqahhM2odl
Fld4ZjCV1dGzR2TJXLV0MpKYWiSJsa9erEyzT4KediK30PSbNAFF2zw1sRa6rBE1kPI1wcF3fX2P
fi05UmGB7BUhwBVDhj7VkImmu4ADZJu6Mt2zoVWY2nPN33dGh7y0cHcasvijZwLlmEU2I+t8Npkk
ke4tDyXdsvMx6LyOpWjc+yYOgRS/oqIyFqkQ0dzlVUX2ZT4lkaEgBrUp/JH2Mwx4qP9W2dBQBJCa
+g3sCHF8hLa810DOx9ygDFFHFehwoor3WcmykFtOfT32FJU0fsavMO/jOqcA6WQBw1Fpgo26ncPH
BV5zL4yqPtR5c57nmmCiwSPVj74cv4m0J5gqa9/VunUmx4l9u6dP1CSx6KAKZBDOlIfBJ9V+LL1X
2hOSu2Cwedj17s63gq80Ms69ZU/Qe5zPhzi2rjTyOjdxat+PBuegfrBoLJQc1pDRt9cU4qyuKQH8
FDCRFmM12962zX09UeeHhpaan7QMVhRFSjHucl9So14FJNQo/tIKwDyJ2zlog7+sGRtK6GvtZ9H6
98UcfhLuU62qABAcE8DXIgo6B7hJ1aWs4Om2M0hL6b8ots6aS6rT8Z8oZYICt8YcjQLtjTqFyivS
TUhr8eK9+mo/dW+yLCRVz2VAtMASLt+BGRpwh+4K16a7ApSaHM00eB8HIsCWpT0OEs4cemSlvwim
htxOaUNcyny4iJr0GBxBRDO06bDQp5nlPIYp5X+BRTknFAOtO/DudbAtW/4lH6JW0fttA+/RWkmH
DxijKeihHQWHJq5fck87ikBrt7XWjDst958V3aPw8DxqWWlNP9koxiYAYVpx2tkHBTCsE5kH1uoB
xRZiNq8Lv0zKOs6TYV94LkcyfK42fXlkmKL+IJY45sepf7xAC3gFIkYLipTELKMzrNU7L3Nv7UeN
jmMD8F39ZHPRNURgw1a9rsQstCddTNdO53DjSfqXEGy5nFzoBUBLClxrNBgoCvex2dyzPwUktbXM
ipi4eb2RAYG/+BAevmT8NACQFRoDAhUqLNKStaZ7mt3Q2NCsBz2fVIQYuNlrF+KgrPP2fujhH8rZ
m3elpR/GKGp28Xh0ehHvp+lXVzd42eEGLkIBHf0AS1hqOEclq5D8TmVYDdqzBP19apPO1d7jNeL8
LDkIYYp3M2/3Y0BZsYdoCW2aDlgXr5ug4CGc8OLDHpER0FYUrut3Ye4rVkRraJ5AYoa9taMw64ir
lmpoDihjS8kWb7TtjZelXc5JUOc79Scpj86ebH9Bl0/7qhQPy/LgEph3LdVx6i328gMymyrga/S9
Wp+qAOpFTDVFbcJVZPOYA7eTkLpSV0xYQbMfY2r8JJejyCxFUiMtXlnDnAHkQNYo+YuCt+cAiXPT
MsSQVaIUN4ru0WSbX1EDD3qUYq41gzGtCrSNPzovFL4LHO5wOepyK3o5JPRC5MvR1Ww6yX2dSgI/
2CmYXetZAyd4h43rkDUdZua8ageN2a/Pr6benFaGVPYpdp2CB+YpqegIteXbDWN6DA3taQjaCzFO
57zGuIj2iSRCiXonMh2NIAWe29o+yi1qU5EmtqY6gaJAKP6BZYRBjNySKCM0QPIwY8ktxPmr3ZQy
cyO3xnUoRgMfPKrRUApliiI6Djr7Z+XnnCDkT+0c69nBnXJRQYJEDwRxeUcIcpSJUsVtlTPNu0AA
kqRUYsKJYYn0z++S8hB8spW9MoCn1+rTp8TM4waE5RwMIBxtP0qxqeGa1ToS9WZ4bWOqGmoDxcqF
3tdLFoJ8PxLquuT7xhfpIZYpsuq+bZgx9upzmHp6Hpv4SS0OlBVwrOvBqRuNu04vDnPUfLYdM7Ed
g+mZ7a2SejQDokpJJlRTfqbhpduRwX6OxhnpFOIOVODBQX08GRgd+g8Z76c2YctsV2xmweXxd8gn
ouyr3VkC+DQgqFCkQrabCQLb2+q+IXKGf1OYDyjxWWVYpi9EgxJ+pBPyugiDDFRrMLWftME7iscs
g4ASbueJiMMdAdUchT2Gs9TDLailE7qPGR5OahhoqGrXPNiYFVBHMJBgbkfNUcxQqXqOs8dmQfnP
pU2JujR2Yr8rm22S9ZyNDQzDUVkQdMNiqxZ5u0GlT5B+u1c3fFOz7y/RrfrpYYyaEF07mX8J0Qnz
AIJsJsOnKO33UbjaOkuDa8VGJ8n80JAmzmUoPwxruakIODAAraKgeSup/qCc2cFmbSTnMLUeCaKM
DrqN768V1UbTq+pYYxe7cMl1HjHwtjv1fKsHTOcEdTQ5cqp7SBeM9PI4M2T0yjac/XphXuO6hm0w
7R+9cFMgZ6IB+TiqzWWrJlV0WkNmI87nqVbsrlom1G2emJy5QhSUNJdQ6QcbGMEsb3qv0tdd5i1b
PyUVPa6vQ3qrDp0VcYiTm5I73dp4ppRebsiwdLewXCvLc4j+qyvcNFJxmhIUvmk9F4UTt7A70F1T
k/ZvkfuOebBKN/NQXymWnywlY08y8XslD/Kpj0BR6mmmwfgeved6aIAYGueXrXUed0L/o/FpaHLx
ids80fQnkfPSSeVK5BPjbci4RDswy40TuVv85niCFkYJOCwgt3Ry9j5tKpc9UD3+6iHEdbmdUvN2
keyYNu/psjoEAvuWWknzwV5WlXDI+y8xTEkJZRJzizc2t+Uk1V4h/ZD9sm86eirVc2sZcboRhGHK
9HqdIJvQ53Hjen4oqlwp49RyoZY89bmYEP5bq6lP6vPPU/GpGaZzOfyqslOLRr3CfC/cUTuqU2PX
9dONiTAIjtS7UW9Eyc3lZug65rHSdVIjo/jLdR0E6VG80pfwuaeJDTCZkpRelNdtW68cuXYmYYTa
pADCQ+uiln+1IRE6eagEVjG5K0SmU28aJDVcbUTL5JOuggLOppRbVy/379RFqqXdw6g8kCD42pPB
ubPRd6gjAsE77F6RttdiC2E8dO5lkbJw7Yw0pNG+wcPulRU3fM6hRhiZRjI/L07dnEpAnhWtWOmg
Mqe+OagjZSl1AmMh3mKn/1bbjFp1ki6412GyL7sP2vgOBivF9MI2tVOfs2/8ShLcbyzfxUI3arIw
50otSWzFbwWrqNrV1CeYTShg3Cz6KASQo9p79clhkXdvOKU//Ndm3JFRNZMts08a0FavGQ9Kx2FJ
Fb+b/kCutvYKNNdLjwFfSNmu3BKdmO5GRiam/FQ+TUuys0v7WkprvFagtaYFWrMTvlfpKUofgYpI
TinwA/bq9wH91T7nOa6NuTioa5WgJd+lU3hUDzp5/UAjFGesEXCRXRmRsKQVKQlUE9zcpauaLg4i
QXrqKCUB3ZVDT/RL/6x+V7SIwLMS9M1tSHmKnPCUSoU1Pmu8dQlSMkFrmoER6YBWfeNb2pm4lIcZ
kbda2pRcWQnN1O6SOR1A720qxbvKdeDjHlvhyadYLSEqzMsxOaC6iHKMWFG2nrjqO3ViWpoepFgn
4BaBb+ex1thEsaEX5NYbF47brq0d1RMWJV21NX/1srJZhPEL3UhHYyCzJaEZdSVzU9fqzlCqPaX+
iqyAdUpeYDfjqlBScpe00VYJXj0ETMvAaSdukwdMls/UL1LPCkQjtUoWFjKOBOFeg89fx3N4W8c8
9v95XPDRSi2O/3Nqgy31Ts+80/BEz9LRcaandkk6jgO8TDdsaSEjL7WXihPEhrlJ3NEo9rZZU5nT
TPjqyl90oXb3Hk2qsHiskgKT3L4gBgIN/TYwSNAdzbjjJvhUUqVQHsPVBfGG8AqwBpwJA+7YjwfS
9xD4ylGjq8OrmGoJaA9uUyXfUjeaUvwrwUBgIgPLPbFQs02rtkzXmqkFw6cDt9X0X0r71eMFps1L
o61IL6J9bel3rgd6mjgRVEHj4mH3ruuQe5Xo5X1blVfpTF5WkribVp4O5Vu2ukrGT9O1KRfODtvo
TtTek4N7Yu+FNMTJ620H/cvQkqQr9zT5kCgVkTolFeKJkk3WMKPR0Ln/UHeGOhqoi6AO2pTrIf+W
TxpJVA++LAJTP0TubaB6INPBSq1OphN9u1VJuAl/ExJ2k894maOhNiipJ65WLWqNRDoXX+4EOmNL
M230wD3VXveoU7uUGL6zpUP+2BR6wQGy/9ZKjqGzI903YU8OEglMOfElO4gAHmGy+eQx6bKCSbGu
39u7ss+Ws6abV3U/E7slz3RDAy1uyouVc7EuB/txIp6q7zJm0/lOzQG0wzrrsS6GlXoC1RqeeHm8
rSl6lprXNu6vNWJp92GDOg9b1BUD3pWbyHR3zsFqgrTN5CV0oKRczIHQayR8K8H3aLj3flC8lWl3
BQ6wV3sadONbHTr70HEYIfVyo1aHrm8+1Cdn5uMDdagHyyALUT1ZSu8ulTjBQjpT2Vlf6lyllh11
jkg6F1djQURIC/FA4rcp0QclsSeKFmfFiHRaagsTefXwvG7ygtFS3cBMc4jVB6nFJMpPzbXqhlcb
WFGKO18QY+voL3EwVuvlRX3TuMCiTmIy1xPtEWpBwEvah12xfa4nzVw18v5JK8ZdENh9auX7cLDC
zZj4xlXc6q9j6H+rXQN1EmZPAx7DJ7dbTe5KqB/qxGkFNEUXaHjjrgvuoEGE9exLBCHWcyKMq0X2
qj1wy1erTPtupCxYZ3hUn+OcusQHIE8b5jMnFe0y5IeD96Q+A3Xt4nHXl/29J51g1F2iXCuAsIyC
uGGmU7k0VQYRyWaKqCCa3xYxs5YgNzz0VnRfyLnIzFpyxrP0rN7qqPlPFk1HbtRipq9gz9S/VSaZ
fuodV183Uj44tfwY9UkPnf7daAGjM5i1WvrVH9eB4OSKgdctMZbw2iicSTbaYL9pyVkb9fqkBixn
ytDBkhqFF3kX2gCOfYlcQklabRZOuVSoD0v+TyJngUkO9hUh+COcV2OLx3xaCNOXy4Vu2p8BXMdF
wakWln7OaIQJ0m8AyWvUPMVRd43TZeeTR8mZFnuZQw/5YdpryVapdys0qs2LhejHXK69ZD4Va6Qn
V3puG2QcJetQdxg0BVu2g2bCZ70My2neacPjwPgEiks7dOcM2s4eqicxVPU59I0Hf5FFz+rowUTJ
3NLT6RwrIoajplrH1U2vXl/iEFxhNQwofkpxjB+1b2G1zYMZMLyweyYc+0ss6XudhcZDPO7FFAyX
Kcpxy/tpSU6Z7+LqkyaxEZUSYx4auLSxKRHUM1zNHBxchFPQ8qG1rnsz3npUNeyiBZty9750GaoG
l0B1gjI3Oq2N2iQgNvzqQUnSGRXGs5MBrqoPy9WQyxgt1T9yiVXenj6R61fg36a2d60eL0RsjP1h
vdFKlMGjnVEAZj3VdvwcteZ3pDtntYyrmdmbY/yKNLuzqzHKlZ6Zb71oOWe0WmxTn3eBOpMarFS7
axxwHi2t7h2bDyQrdPiAin0S67raDKYajp2dl0qUyaNvNWGPsbbE8mR7r3qJCsOhkC7eRwM/WfRA
Pjm8pjqPef5wIoR+3DloOCbO5QfNyklQG8ga67xHYCouDTNQFvbhLamcRIOkhLxZA4JXCKqckrwj
JvHNwl7cUvm2sTLkSWYaVyS6L8SMpcE6tIifdYyo3xsYZHcefr+NiyHPQVdAzzZxs03OCWyEMrX8
ocIcB8hnem6+Nb2WhJM63EEc/9Qm29u1Jkh/4R0KH4sC+VgfVD2MG3S5757THJzCzE8DGpi+xiWW
ammx65tzpulnRi6WOwKSNjClt6I0n0ctSvdRSlx4nq/1hpi5SHRin1g8Xprr9BvD7sl4n2mu60cE
AV6zCilLmOu+PtdIxdwiPZkNGHDWD3DWBBr39AsD7qIrtnxx9ucE0wfujQefBN1jsjRfpKWGCACw
soxtfI4EPXhzi5mt17YEBm2XeILEskrtSA+CWIdkd4oOl4eJxYUAIqaZtLoaSmlnTKu7NiftoTcr
f5sQ8TrqdHxbdEs4oYPuw7nH3kuymzSQTEVnrjsGjI0xs0xG0w39FNHBONZNnW/mRTu5JXf1EFmP
PA+i/e7i4lfU8JSQymyfycC466b6bQl1fTuMqPnVL/iUIKwrVmFTK3dFNN6BMAFY99b3MqMxTKtl
Y2lTfQwJTM9bA50dLcRuT9pdTQ3Tts0j7CMC3W9ajBg4BI1yU7Hs8qhK2G/JNbX9x9apPGSkM00Z
8OMEIL/WLfUyDuCQSZrJpjW1t4qC2EPpVNO2QTIf0TX4ww/qn4EgnrXxCuRNBO2JJYBk6WltrRN6
utuAbFlStUJYNyAHC93JWEbPhEHzmlCGADGbd2lBRY9FMEtlh/S61VigPM1d+3QwwIRzzId++ik8
QYQXkTn9LMuo2/wxKaJPKyS3N0AH36TNufGjeBvoGuFr5ZhRi5u91FM/MC8khEV05ygfwAv7ALrZ
oa+v2yfXpLSxYzBnby2yFA5RI7+vji3JkZBOOnQ7vplSDoM+jzhw+vU0Zu8MGw7pwc2LBs66jPh1
mvLNhtLZodPbIbsD6AoeLfHpIaa4Is4R+aA/nb2xDV5682dQW58OxSi7SMQfsU5XVJwve5Ou2ZuX
uFiWcxhBAeHaxpkJtGV55abzmb3FFCEyYHBJodtRGx2jiflt8cxgX3jRYw8LgLeq3owe4fi1QQIu
6rIAH8380huNt6VMFJ7PKo92leAaMhB9NsYgI0SGawOXwIgdPE2oSk8inOYBHeFeZb9NYDjnYsCC
1rVQJPj95zXttL+CTIuPdt7RWmSNt+QTeruYUxQ8AyPHWP4kKJUm9xoYT08hlqPyO/WI3y3y/gg2
lpynmjy9ISZ4rZ4XEmnk2sa0iZXDL3DxotWSU0GZF6gZhZ8gF9SvSoumqiVxOOT3Ji12/Us41c6+
dXHZGZYpjX3hlQ9GZEdefRy96hkobm/RGbMmxWUiCMN0seJEYt/7Iz2jYPRaa5EU5+UdmjCYexpy
w1PjF9thkNmoNZKmID23sZ6ROIogLQ8GVDwOF6IKBFGXWp4hLGAy8gjC/mddtPU3VbTuOh7KaHLt
oTcd+7d+Oggu+tedOt6ONk+w4Q0bLSepUdpn8p7YfObrhtW/TMIbgswmMHN8VwSdR2i1wZfUBCJ3
UCVRz/1xx0SaUbSLIlXi1GrMq6UyQhqmljpE/EAZA3yIn6HhRf0L1iIBUkIZ5jVg3KOJHmv0ze9/
fp/G396nwTs00H/7NPfSaS3l8H+Su4+djibLTMnklScvYpG7TTQADs64lRgLiSQ1B6y20bCbDMKA
08eRam+gfLgcFoeXf341lvdb5a7MZMA4gbbXM4wAOfpvBVhjrBNMQCbvhqT3zz4g7CleNG7/SnoL
w7HN9qAG/daY5n6VssKu7WqeaQcWLuy4SwqhkZ1Ylm4WEeL37nRxaP25ww80HUObKpLI5huH9lrZ
ScI0/tEmWAMLPbjCvourTKIJOHL9hlRVZRsbat1HdIeHZq/mlary2XdlKIQ01SgXnBbicPfC/t4O
GtiSSvqFx3avO8LcmDrM7EIxkfrJyhbh4zr387PehGIjZEQGSoWanBfoLYk5pDZDWxwMO2BSBJJy
3FdnZuJ0EFR/t8X0wBh7vniAkWRiVPtQ/iYFqxkmB4aGtKh2QukuSJzxB3S9QrwqWKCRMEc9MWQF
hj/vxhldRbuMTJNxeFJ5HTqCwb3tX6kLpMzX5hCTDsqmQ2khML6wtknN4tANcw10ARdFfgNnjy3S
v5R5UDoSK/jCJeSVaBNmEDm7iDEZr7WmBshD+mezX9dt+6IMqsrvXgz2zZLgsFRc8iSzLMox/hKo
6zrbebeciMJ5STa0iThmSK13FVUJu4Stf5+W4GTISHaii56FuyeKZ7xYAydSkEh1+lA8a67PxlWT
x3eNIGej8HemO6cPSO8J70jn6WaZiUAoF5s9jkO86SbfttFviH7ajI1zijKbvgSfBkpU+RwviaVN
gIXWCtel/OFpMJYnZEPYW5hwMCIOh5RP+g8gNOumu1bCuLN21GJSzUrRr7NBG3dDC0pk45NkFFHc
rDMzUxpuIMWMNDKTKWuwNDbSG5PB/60YOMiezuGGdct9UR4bd6Kjul6STzVvpB79hDXaUIV2KHb5
K5elTfDeqG2JgaeAMcEjp9f3QoufvHioVlae1qtpiZeV580PYp69E8G167pAjGuFOt4UB/WhHNk6
jRl44BzYGiY7pYwYGYkkIWZeHBWS2bW0ZFDxt/PmgEpPf/CvGOckRkl7s+rOUeirXBwpbEmhHIaN
RfYCJ4oHW2XASF9upi/1kYXGblzuohnxC1GPq4y92qBGcCUJP/X+XJqYKuyKa4WJq5GdVQU2vqV5
FaihXgelb+6LzuP0AGZF7OER+IxYtbJ+DKLU3oWWAENrErKcJJrW2dpNgvDowudrvqYfK8KX57wI
iWJsTonj8akZ6VdeL9pOsZWyHnX00/lM2BcfDZSXlmNZ8mxxTe3kWvHHChVXGJZCVOW713G+bTwD
UaUMAxDlTJx/AA0ER1DFZ6z9AjCxRqHVwvjm0iuqnuHL3EW2lcKc1LDZCLYjANRXo2Z4R9mKRn2m
sWKlV7TAqgGa7LVo3dvVrjKCZzy9R2KvYV2T4L4qnWXjkf+1a6vgXW0DCoYhbw7tYeDvnKrPVm2X
5MeODV3Lm/ZA/i9XN9D4cQ46yy7dGnjoFFJhNyOUg4f9BMM2wYW8Mg2EbK1p0QXFT/0ej36EsKmi
ie90wVAmcgQmwWC+eLdB0t3ZTvGt0ELqFDqOAvZe+I2Ot2+KttZwVG9dJd7ENUyXnzh7QxflseSc
oe6u0WqMc9vftR9DeOcnzYciZPwxfp3S7qDu2l5KTNQTI2YWHg3jKIrtyd6NGro1xzWuFEhqV/Gb
ZSecEWvno1+G7F9aB3+vYFcxRDRY43J02NQo2fzrDkyXgpW1GSnclk4aywXHzOJHjwhFeQBQBFHm
Dz8Gff6l9TYijj45j6AuuP9AJmOkOnjksn9rhv/7TmzBNqHNpsWHZkb7t6Qbyi2nkSmbHmAiU9ZB
REL3YD/ZNA2vFLKvDKwcLdbZ6PY7pCbjZjLN/t9SmtzfWqG4PJYuCUXbRanikwrz18sTREgIs4WQ
g0ZC7nl6TUOmxrAevZUxhhIJvqodRORsOoSvCcwDyGhgqJwRA+UgiC0cHQNaDSW03G7VVy+TcUQN
/6L5GL5s8ue1Ot3NTvoj15dolZE5ZDyHqbdtkbab43vogcFps2RkBdGVS/Xg9szWmE96cS1coKXO
K+GdtWmFeONGkVpGIs5DblQ3gl6ZpJtvBHEBMbVfZ8rQVvGsH4aeoIpJGx108bFzMsL5uTd0np4i
8DaJp/EdTNlqmVN4SlJDj40cOxSwElsAQsH4MXuduzOc+WXKQSTFe+GQi6wekEFK3soieZi0QoB0
+yv1wsAdXjqgBmpSrPcJd/HFi+kVe+IcoWWU/EGDhZ5skjgCDguTQQhiGpFdmcUzlZY4zyXBQk8u
IhK5slOrHsmFFI2bD6ghAd/ZSp2NVes7Q9e/2D2u4jTZFeR6jOxze/6A/ZpI/p2CmGidrrfsu5fM
Lde3nL13pbguhTdVsXhyovY9K+x7RfCqVSquho+5NH5KAzJxDF+aIF+UQ6zazVW0ERLsgMFto9hA
LfTAvrxLNIR6qkR0oOGx1Hmm1GMndRetlC2pw5o6fusyR2sszxVsgqIFFGmq/jWycxMixNdJc4Az
KTsiOdUDqVJ+1Mtu3XGbNJRajxCAqLHsG/X6ek98OLONg5dNgKSG7xZU/l/ml78bpw3LoMzaNx1H
d1yen78+Nn4UiGXISQwWMrnDcZO3Jf1haM1rIm8bJQhUH61iFQwpIFPssbrZ1KsUS/RlTs5V2bX+
i2+t/7r3DAFSlsBPXv95APhb0hxPu0fOnWlS1WtbeJ7++rLDwouBEAbY5tL7QxVntg6zlludA+yU
1AgwDKgEF6d/mDtpwpXpBmgvyS/p7AezrxbiXcMn9cRUy3AOnLDZXWIDoPU8xmRqTlklJCfeBSO4
R/Ec5t1WhRGRQfRvjuL/ZoG35cqO85bEDtv+vT+5C7Sid50cBlfGNKUZxy16t+404IadMwIXpXaj
bVT0RFs4+3Fi4+4M+y4NQTiUGEObCcGGAt/889W25NX8i/WXVVVHCcXt4ds41eXa+6fhz8vKYohS
KmtEWD7bZMcsUq8T+CoFih7QZZluOhReAMD4KeXskCSEjaQyE+x/6xWLEn0dN+MxF7hHs295FlYb
hIJsFS1cee39GCWEv3owmGpbV5yR4WArJTiYoyRMjHpvf9Tm3V3exW9Nfr/99v+ute/p39v//jGt
8v/DIMqAJMP/cxDlrvlZLP/zf6Ba+4Vyo//5+ZX11defcynl919yKTXX+A9d13038Bw9AAdxscNf
ginlX9Hhx97smbZBYXXAzvxHMqXhEj9JuiIkjes4nmtwY/2RTGk4/+FbpEkGls1XgKv4/y/JlDav
7E93sEMfMQi5g82W9SJw/N+zB1JELq4ehwS8TeSRdCifqnJZFfF8MxXFna435LnmUbTG1OukzQdy
lWiTmgDvHsUbpr1oB8fK7FU4/ZihFZxAigmMKGNmzau1hQKbOmNrE2rxd9Lkx0D0JBBji+8gnWsb
RWAB/rpOAx98uEpx9LxEi880RbXWQKz5ysnb60l2w1WUoo91dmvX+plp5bPJKgyMHMntvIXJqJxj
Hzk3f/pY/3gC/pxwacvyxd+vjjxSur5LsbZFHMVfn2/ivpHekZiGuJeZVSuJm5rCE7vh2RMDjEXP
kWmK7HvCNz5SmnUyC899SQomsiWd9b2KX9OWQIIx7OC8oEYn575snPs+hv/Jf5JaTvU47xXp73hu
k3w/2/60z8d4N1LxuxZ+9eoXolkHhX1bGtT0jN2bGbrHnN2Zqg5myTjg/PhWcL5dOWZx1VgaFeDe
srZi99EYrPuoknIIC169c7K1hYsSX/qbNGdFA/WNKatQaEnfg/RtzeVV1dISlf8S43wd69HtEN06
VowjpvHBpmN9k+sJfFOP/lqKuDWMj+wazslrMFxTk0LMcElmRmSvA68kYDlYZSMh1NPiryIr/p7+
F3dnkiQ5kmbnq1C4R4liBkTYXNhs5ubm87iB+BRQAIoZiulgvAAvxg9RWd2VVWQ3e8MFRSpLIjJj
cDeD6fD+977nOJfMdu8YllPx4ryVs4JMlFVrYAdvrWr2fR+eZejfLpKHUZGRCoc3iuvOGUO/sEUY
MsOU7d65c/G12bqGCCfv5VycU5paGMU/tP1wh+v9jKu9WAUj74/JPHKV+SEhSL7YlnyHW8uKqiuu
K4wgQmx5t1wuaWvtX3LBhSGqwmQNsQebC8PMpiSuuPy47fdUTU4rGj8txmnGeyIJdU8RZKk+/qW9
5Bu7mS457eHIyzZwy+DYG97TUuUIMiF/Wh4UIypov3G2LrXReH4Z54meBNZgHbw0ezJqZt8zSlEQ
06CTO0SDa5q7TF8+l23arLQ3E/MpLn8d/E/MVwtRQskwk6/ff6dW0XdZRedUTdnWHRxGNKsMECoh
HIiVKNKafdF4mKboM5I2USmPir6MxmYxgmKd8Sm6VvWqCeNvoi7ZeZ1713FXH32xVN2Ahqo59Aaz
xrA+m8+eVth4dX9ktAyEaG6JWY7kSjOgHtsuG3u46TlP6btp2iwTBTnfAN/10adkFj40rrpOmFfC
bW5lTdKDb15wcGRlGXNO7mFA9IeUThbQw9uQ9VhZUxPtCkdBZQ7ng98Xd7FUQILQPjZOc8kiPigQ
iVxCb3T5cEyhGrDO1h59W2UHcAei0KWF1rUD5nkwwvSmH1N7wxkKKTG4KZASkUeIXQbirvQk94rg
rVQaUD493hJfTFbfG6SEjdx4lQNoscK3niiwvKPyHAQGYO0kU8cUG0hDi+fKptiOmGO4/u154Jsg
Z+yD2Y/5XJQYaAo59ddxa925FG+gjWyarNLMO28UveInUYjr3h8pG24QtnvOVLQZEXxu6MoI4d35
Mv5FlufDqeWNNwIUVbRVOPOM1GqEyBRfqvMWby2BWUy2P5C+n+30l12Hxc7rPb2ZzeDKFMbKT+Nf
GIetrXAFuTQHnyuwi1UDlID1xMq2YZkfW7oHB5nRI9GBJ0mxKbr6NSHCNmCkWKMIYq3x1nPf30vD
PdgLmqHmw7vn9UCjm68qWT9Npvyl8INqMuBUR5BmKDTORAf0mM8Yc11NrrFu848gI4M05/7PPJIg
j5+Cpge2GZl3QInQMRaDewXvvXIhWcjGrzZzNVGsE12NA7LaAo7iA7AsNu2p8kgkpRpoRtuypXk2
ae+W8YHLWf0i69TYsuyG67bqd0q533XfQemPg73CTs94nyfG9NNNILvFIVjbO2XGe2AnyTqYve+I
NDFAd6r3LLqv+jYaV04BI2/6DqHGhbn/NsqkXEkj+ZR8MSvv4NKZi/bJcmySOU9NAma/dZOpYKWq
EzYOOfNUuT6rXBGzadhzH2xUw9IN4na2o5/Gde6axrwbGbPK8CxcOhPhN21QYwgJ6uDOUCBFzEyz
Ppktl2KGuiqpCMG2LKBJtq0n1ayEooqkCGlxbbyER17zkvp9h80+DHhYLFbFpNkkXXzjEJ5bu0Je
/Qfb6kIA+rdT8+8zx3IcAutkgQAGsf3nXZXbe1+6juqY8H2TRrwo/Ep9qHZWNd3Ae300bX1Yekbi
2D9Qf3bT5cV+pj7YYNla9Ie6P3RR8VBXT1WdbNpI0ps7btKUVyId1rPcGANphdF7g/5wTCxzJVif
pOscq/ZWFOZjGdk3rfsj0uI6ccRjzMbkirrn1CFuciG+nci4MO75+ve/bfPPuOw/vm2Pqmef07jr
WP+oU4E9zhLJt81ZZpWSn229R2Zkm0FEaz/3iAxNuxRfnAUFqQYp7ANADmiyD0I+HkG4yTCTZ6Q2
bPw+//6X9vsc80/vSOB4i1TkuN4/3mO8MW1i+tz50kY8RyFGQ43VY3jV9W3WfAekZsgqkxuJVhOA
hCwc+KLpGoOh5mcHrNOfdTbe2Ll1gW/HJ0295U1P3SeIknS84n+Wqq77iN6SVBzqo+q7Qy/arWPz
yZPiZuSU2NTlycKBPDn0EKfwPePnwKIZ2p5ohFa3jAqPXIBOfeDB+ltKZtOdKYtTnDLUT/b1UsWr
UMzHYeNUztYaxH1tyrUbXDK2GGPcwa/gs+HraQ89KfLumiTfgEi/xwiwBye5D4AnDpzgaPHCF0Fk
azK+NeGQ/+CF/rMouDwDwL6EG5jC9008nP/wDKg+Cts4x2tWpx6mGxDPTUtSuzFGSmwL90rVOtnl
XtSvlNO/tYJsvx4TeD2UYkemfO1AWeBEeXfEhKeRjaT48iv6CaJ8Zp4Idc5ZlOzcAfVjdbxCCsQ1
Yp5XsCXPtPeRbSWGCtZNUdW1cu30pmwzLKocH4uepU2b8rM0yYn3EB6quKY4MQRCkUWPosZJy3V3
FVccobRtsn4YzofdPju5+Waky3jCzYkZ4SmIXrG0/wyCaFxsT6+1H1WroON4EIHIHKSxY0BKZrop
NehOfV7SSWQcd5kBi07lqGSO1XDacaoLCQGyQjw2BN+q/2Ad+q2F/NNTHxKN4OrlCf8fFdrU6dSU
mzGn+949t0iPWWYfR1y+PXJS3QMrQQTN3Uthn8omWWAE+84FxRJz7hubSw4guAeaZWNqry21bs3u
8O8/LuY/3z9sC6KYh7Zt8s8/9gZYaupNCK6wF23rLs/ZFCq7+JVhrHXYR9BsyCmr6KUW1AhkTN86
ejInuLZZ5PLdzOO3osdjkRZVD7SK9la7Kj9+f43/KZ3gOvnCH1n+6v7bny7zvxsTvkqGUEksu//+
/6FQ4Fhssn/3nm4+uo//8lN0ZHQvH/nPv/zXfUlnhfyf/0P+FH8vEPzx+/6qEdjc6CHlocy7pucJ
0+WO/leJgP+CzTug10Iw6RdUVfyrQmDbf7Ft1pHQcrAeOL7Hb/pDIbCtv/CkuJb4W3WF+59RCKBE
/mm75rEL0ShQIgLMZYAkfzsg/k7kCicNGTwJBbPHVB0KN6EGFZrTDKJmVVWUAolimzTTuG46fQo0
cIhSW9c2TY4b5ZIvEy3CgGtscC5i+J1xvSwgQ8cGC23E38nSkzt53aoaeDx7AAJ9vo87kmtQxi5S
U3FdGKiNNgD0gojkNvP8h05ypMEvypgump4RXk5dVuxNp7yJx/ZiBIJS4e5q6tV1GSa7TJCvgW7A
QSouGNelkPii18CqLeR/apvisrvrxv5M7mbn1yLh8lpJd9e07nwyGq+A4Fklb6W3jAKVX56dOSYm
PAeYsqq5nCCMetG2SxiwrU2F33Tlu4y5Oa1huYjpiXmpuqx+yFhXK1hSo7pLRy/YdXHXHnMHiMWm
Klwo3Yzd851X5D8+EQ3A3csBXtJrnJEuhBgAMcjo54QgSPPYWFjHxzK1j6T+G6q7u3Fb1J1zSq3K
XFVO1cG1ssebdEj9PWJOR+7I/Fapt/XC6i4tfP9AgVu4KRWHbESAeaWJXR4ckTp73SbdPnGKR7+Y
ksOED4RarrFH9cXa0FIRNRyGqn4YzPKV0WJI+Nl8bPsA1DjGk40yjG5N/+VDnnr5qlYzruClIptJ
SVMYqlnrthL7eSK9K+OTl8hsVTZeCJmgK8ztVIKu8doP6N9AYs3msxmoeOgRoY0wULg6rQwGWSO2
1lwSDdYGyZZYjwfZQpeJUq9e8xyc6HaWtGaP1b6ORb7uTLPaSM2JAaA6Kjj0sTtMV/qhMob20eQE
NuJ1qTgfe/VAIhI3qso409cBhtIqGdbUqdPtapcXQuHzbYNODcGMs7eujc//t4vpn5Zf1Nw/VvFl
WfrTT7a/l6g7/dNM9z+tVt3fym2WX/l/+x//WOgIALPQfZW66JY/LU7KPy115jI5+T+LqXs9fRRs
OX9dNJdemd+/4Q/11F100IC5ZWgiEvy1oeff1FNEUIfFMWSJ5MrEX/OHehr8xWHkxFgsIIDJ+Cvk
AvI39fQvJjcPnzZ503e4eTA/+du3/ocg+FcNPP4p/zcCoU0b0J8WR4bYi3KL1mkvS7AI/nG62rgD
MkBM75dIvPu2gB6W5hZcY+ezHFgkGPlpdA5vT5qaQpfItDFFm+Bzzf1QzMV2CvpiFzeXITOLPW0l
emX4/DE6O1Sz8RKUe/jAlUhw7ddYThcLMpmps+FZx1g4xZFn+Wuaqbezh3Sf20wczPKX6zCp5UCI
paUbTjFVEUq6sKhGsR2q+cqXY09iJAkJre+bkiDxEKwrmjW5fKhwnZ77sP4mKnIPvSXneOrEaxxj
D9MgTyT7rJWEdbahRfTDsrnGKhshROorzjHXbiTo5XY5UMVl3q1y0F1Uw6PvJmb3pDu6CivS+X4z
XQxpXRYjvWyua886T9OwDdxiE2DK4HJQrO0YB4Zn91e5E+CN9+qT7GZu/agBuwLCSafENsl8AFhu
cJNa9byarKHb0Q+7MWZuE6yMiG+D+gWxBcs+42J6fVjGoLQlbfcEMuOtboxgrf3uZV4+0wm7i1nZ
74Hy3+NQ3QatdaPComHfKfH8FN2Xt0AgDVVkG9qtmWmj0qKRBMKg5TAt30dMu3hu2gQTFRXjttc/
2lXz5ni0Awi1pd4a5kNJtd8c5Zekouq+M6wfP5keWgWKvAQDFIETncxyI+ETB1J4sHKDTUoD68ps
/ReCApeZKs4143d94h2FN4RNK2TgB+oy3NQR12GBxzFnO2RRDt/ww/B2RBidEhg9BUZz7OnMw2vL
uHLAPWHA/RW4MzL9aH7nBkWEST2uqGJlN/jMkpJbKMkCUgekF/Ixl7s6WKVdQmecbq5TU+yFVdTr
XHXPQGqSFe0xj3mQgn8vXKBICbacVp0NEJYUM0KzwXZAX06YYZVR5GGj9IpEiPAXRk5UjxtVFJC2
ckhzLT6lyc3Pc9UO9ilqtcmHSpl7iiSxvCTO+JgFZDsfISDNvBFA4vLk2GcLs7UyD+EUj6epT9/c
AlqwBNnKPSUkj0QdJfnfjvp6PFNDQutrNkCZCmOxrU3FpjXYu84iThHnTr0pZe4c4HrxhOmPOnvx
4cfvdDRf+4wRT7X+7qjbuBoCAyF7kAeX/vTN7HPYkDN6at151a2B54JcOMwB3/R5JN0HKcN2tbDl
Nq6j94Wm0bIydtlE5mByrEcC21D7G/+EfQqyaJrNmxbxSU8yOfQhVle3Nf31rptacZXEO4Pc4lYY
WbOzmTutStv3N1WFi33sa+KEaW0ei0ltoXitw9SotpJ77dEH5Ub6wVwLNtNNH0OihEtCFEHxlMbS
oRk894xVi3YEy+rbbOls7vMac43bcyPv6eCNh2QzNh2+8ohwj0x8rp9ADNmdu/yGeyXKc+Ru2hkb
bliAZVhEN1VmkJZadvuEKljXBJkRTMKlzCrZia6nDSYsyk3pJpuo9OMtN7Z16ariIY2qQ7T0bXc8
jaaHWCgQEMFZbm0dp/uKWOWUQ+cqfHfY9AGNGYliNp1DUgS7BQcKHXhrluWZt81EObCSUxDMH7xt
6moa1b2eWKP04NBmmpYnQEKoDzMgNSYZYe3eq3nqz/nsPDaVOI6hHx47q2SUwt+0HgA/YsMa72MV
nkQMFzZ1OCHYPYQ5CiO9TCBf8JSNM9NeSlpXblRcmfj6wFn5J6rQUSlxZyc9Kn/A+hi2B8RFWshB
8+0D3X2GUXKb5NYEsYA4mGOyoEfcjSNs4Odc5MuXC/Ras5DnTfU1RVYI4yW5jYcGOIbjT1yww5ze
mPxSmEseP76hfoXohgvZ0gB+YbV8WvrOOWLjLYGffWZYNSlFtihPHUeyNMPZm/Nz2PGihCU0EEpV
LrO9NQr8kUALCMRl12I5v46WDeHXx4+LPA+UVff9hkjlvq8cFtwM/m43Ot0KbQLTvDHXjIvsB8eg
mqHsgxAtbIw2Zg4qk2OsCGLGEA/UcNzPaaMvxuKgM7R7iCTMsKbVy0FzovPUQCdlgMoy1rJ6ePYu
G4DIdQR0usl9FSz3LtiplWkOxaYvZjCRvvpVetQb5Zm4LToTN6TsxyUTMu9kUT+NL46HNZ6TJRsQ
Rax6Mm5zGMJ97J1EHV7PvN57z/beUjrUsz6ncE5/22MR7mIvYUDUuy90vxAhLa29SZhdq3IrYwX+
rN+R4TBuoiH5LLQgytK6O0UX6sGa6cvEwZgebO1N8CXa3eC24lhb0webI6wP79ZleX61KH5T7vjL
sbxL5JWcxsKPJGCTzKoKELaFwFK23vNE80k+g9Yj3XbXxg9G0lzF5pxyEuhPOEeqLWvHUbRPc2pJ
/KUuJMXObtcBaVhmcB60LiKY8Ug3TDpo6JqpuSagHR/p4ISVhkOrdWPMsWZAG6db7bKcGW3nJO52
1F1NOifC68lglJlLiJsR7A5jjr2GU7GPcrLqsMeNvD6UrSayeNWxy26CHJW76S9tDW0Cefwqho1B
l/opKSg3MQfUW0cfs3AmpmTlFeSAXT9X54J0ljff24j0TGnXtqqmdZrP96nfgp8OindraF7NFuMq
1ifPr8Gpd+e2B3MUV8ioAcraEqptrGvRN1e9P1xqmCw0Gt4tnp3YyO/GAkk/pW8AQNq609A/PPFg
5enjOLDEEjEcegqJKo5XtBMhVpHfnJrH0tXExErSbrW+M3NmeVrdCqs9kKScjmnXHMLZhE9b8eRG
vwHv7WM9nBygdOFg3flVtW2UPs8KO2Dk0SjiBE9Wal+YrD/5jfc2JOUPSDd6Z6LwNeobrFmiegCp
x3dP9KwMyi/DLoZV+1MPo7Mpi/aQ1iSkK8AMxN/BokflHiqqWOU65wpDbiL2IfGI0fC3JYk52nR/
KCJCxjPtCpd7x8y0WuIExGq6UXEi7d17VP0tU4iKsjxyJDNEaQFhnaEx44S2By/dXtnz2faLG9FP
10FqpGusdDDSsvWUU2E4BidDB2tnhB0Y10ccrzQmmWIjUYXTemr4yLhb3U44W1S6nBO31ULNHQa7
Rg73hpWo9U1Zp9/JODAt1X4BSQlJMQy3gI+CS5I1AyNwKWlzIUptXWP7vFGKiaZxyuzuCX4sk53o
+ehJu7p2bNDbOTZHMc3XQyp+0ESf4qG9ApB6NXoTC2TxZY6RvU8LzAYJPMq4BupceeiVnNkRkqOj
8zT2NExY04FJ4hJscvC9uVd9xFZnZe2xgw6zCh1pnbVd7jsmjTQIZ191pH5EwgMEPWY+TlN7z5z8
MrTvk1lBIGy/LDlc53ioQey8KvfaRwUGpJzdhjJ6FiYUSwuxGE2DCyxBwTZi4m0VPgceG1ZE2D+7
mfOYyTjbJMMS/PU/KVHdjK1J3DVn5tRq/5cj7/JA3vcy3FHd8BrG5LDHxruaeZ5Zm9FH+f5MOe78
Nv2ZMlaP5DEvAjoAXDpvsiA/8IuYXEOTJNEPwi4dZmLwzaYPS+KI6NrHhR3aVyGNajrnnNanSxVU
dGyJcU6cqddGDdoKIEeAV4GGAqMQr/2QT+C3Upq2nY/lEQPA8ZnNHA5Gm9avHDFlLqmxoH2Bk9x0
MqzkllncV+lF+ypuKcSRy87EQJrg1Qx1GYMsH1c4AeoEuOmJZ1FF9GjKefgsPLcGbnNuDH9fSpNp
Ud9dAGwtea3mpwn0JbaOrVmMByZX4zaJy3CT3Be9uBedeA8MtmW8oJQJz8zubE3VfMjkTAJSSHbQ
tuUqGwDBRPN0gqvvu/63ORHREdw0VmEyXfvwREDAniibfuroh/ZkTU6hZq7duN1zMRl6UWo+ZSrG
TTaGz7PL0z/1DJIhkvc1AdIapAuOh3jvOdlDbOcfNjJ2XsEvAXT/TjQ2Xksy/YY1E7Wn1hAupXkf
FfqUM3RGfNqDrIH4Q+nGKrGyfju9DrOz4+DHYafglQasQgtM/JQyrOBdujLmeQCgNnnbjnYp87b3
qq9KKSCimbLWgsPwmCTvDo9GKnxz64Y2MVG9AFZs7h5ut2MKLLHpNXb4ZfYftpqvx1L75Bvn6w5U
NyuF9YoxZEsEyft0L0n9Hvj5N4Yfjy89vTArvzDHFcdIxDAeAXFipNhUrdYrcpcG/OL27IXTz5B1
3o2vb11QJse4Mu9zt/spEwDkgU2Oro7NPfDiXzJYaH0IXKO/H9qBc7SRHYs4tzZhCVQuVkics5FB
Qlq8emFDFKQmdRbrbKvq+d6HgksbjiFf0ja6Qx+SW7fzwA+kNQ6OpZPBmCXdBdZGg3JaebmBPxNo
4sklQjGTcqUZgVNttR3SK9/NpsfOmU9YCUOqtIp10+eMy6Nk3+UcMo107PZlEX4PsnwuuPHdJU7P
PdWwqLiNTGvtVmAwU2/XO2hyTWrPYFMm6tHqZicVEOsyYEsdcmefpFFOYkrPVHO6D3FPAMGNfE6k
mF5trvp7WM7TzraLXW4J8+WYDFV4mnwAk7KacMUo4vF9diiq/DLJYuLg5Hg38PCfZcYhzbSTaevG
WDFy13+RtDlR9MEcFyvUlj7bABQdJxcBuwU7fIEfQ6JeUhilOW5esPzsWiGsAyQwN8iGW0VX0w7Z
fd4oZ37LYLtXpIC2NX1nG07jFORZMt3XzbSKyaTcRzK9YSiSvBJxtA86AIRl8dmBY+u/Z7a1gScx
vIyFq7lP2MGm0sWHkuM+8Iktg1E41yP48vG1S6meCFLP3tulPsWtreF3g9R1MKtvilJxr9ckyMh6
2puBwztfxdxgD2NHbjxdIiEWL0xcbNhA8bhvRvMlzizqRfoku6/iS+YnzSG2oO56JCV5aQePYalg
9/Oy4RCxDDU2ekMFU/DDrIxDpPSnBU70XMOtOP9+s4l1ooRo+t899tIeIgOGBNZabx4u0azXPYTX
t2Zgux+sHZUWKRhSz1/ZMU1cg18WvBXSuxqiH7Yf1jpaGrMQpYI+6b3Rs4QwnPI3PrDaRbnpGi89
tnpmQ2tS5AyWtLmYseIPetyzyBY70ypvMJ+b57pNOGW5sIs4Xt9L14tXE1QyomajtTXY2e/daadT
EmM6w7sbJfRqJWTKsef04NjCFy+XI77AyTjFIElLclNUHPMdFjzh/gj2ApJIv6WfHY/FWGHFD54g
ieWvHB6z0DD3sQtS08LAsbaEl+68MHvJe3nP87ZuzOkuh5c/pTzCXreEvc2K6tquOAWZYx87H9sw
BdYw11rIA9wlo0vS1EAwUaX2gky6SH+4kVhbK5XHiiNemljxuxsx0ZhMqjZUXH7UaVgiZTfkc0BU
eIkiUdW5cgOAdA1evNmCPuiOXdrPmwaUuRG1VBoZMa4PJw1AeRIZow6sPSvjxnA0wFHJHUC88OG9
NcomPUTV7xZoaltBVcqNOS6/P0yprecTJ6qlXGNgjx+rLbP96jhFXXAcuZpguOwGEKRPmv7AzWyV
LGoFIeKpm7eUBwz8/fZ88rk9gWgH1J5jIcsL74OMTXTttvPDPLjv1SzcI3E5t2qdnXYBFlcTLeA2
k+okbfa2DfOUljhu61wWigH2uE2onGk8tkPhwi9vKFzDAMjxtRyJhxqtwD5lueWhymoupwYFJqG6
q+FdMYqZN0ak6rsI7/cYkUDrpEbtoKOVV5ueFcME3V6VucvAc/gZlMmFsvckDjCKDwd4g6lBNsqo
66euRGc0xoFdikMm3zLT3lkM587eKO3fqmRc9ChMGBaJoLr1v1P2WMqEYGQ3OLp81Q5wdFn/ol5V
J/J1NPxi49BDVd7yOPcYDbfG5PrX8DlJL5p0PuNeKdwnvy/VZRoJvXq5AvT/ZsxpvMtLKn5D3d5A
ovpMC9E/YVDczbS53PWOEVEtUG1nv25fZ20Yu4ptDXtR96a1Oz0Gk8Vb2bXU9/q8zpY2k6O0PFSJ
JOp2IqzpBxzsZwIvLS9Le4VfimP5igFMsY0pvt7BbuUszhxxG4fpR86O2/Qc5SMbVFslnG1k2fUO
GIa/NmPb3+Xj8Ctm2XsU22os9mMj9PUAworDTKeO7mzpu35+cBnD7EU3hvydFtiVkm7BwGgvEe8K
yFbTsPfK4HISV+qd7H12tqbRvx/SKscXh5GRrin/3kk5FZEpyQ49B8J14FTBWzLGtzy9cIKGnMMa
yOXAQNVMCWNk/XeX59e6sdSrUy6EXGd0jqoNtoAew4vHVXNtVG39mRX6aJkllTTYe0bV+TeAr48Z
reGPTsz0z5HeMw3QBaAjuOJA4pM1l/c3ojstLIO5XsOumSA8nW3IfefCg2ROU7e97/3J4hbT62Od
pLRBLD/Flcqd2zOKBVkdPDcuuVOdlyA03Tx4HotqW4kIoqWFSYPuK2sfBFwzgmgeb8LOheIBxeg9
UcWhj+oXmStKafuIArPcKO+beAr2du7mR1XlyTkc8/tkmc7JuepffE8M+6Ks8Y3UyU9aFsNDRM5T
9N+5oi6mBQJ+62uKqzxOKyuTid6NXYD4HhMkmU1CXnfiYXagP7/anc7WVpV2j5Yq2DvBUywag3Pr
qtdh8qu3KeyDgyEUO8nyUx3JzdBNH8jiDOSELG4xLhS3sQ9tWAxong3n6G41e9oFES6TU0kCb5nw
vPh2Ko5xT40nZs+nBovUtZFIAfxrfHR6d7xvBt/a2Q3JaclqwCnYp7raMvcOgskNKckjEDU+y5N5
NHKvvuea6myBg+YXhHvKUSVloGWT7egvMd9xXbqmiJ79TrQrAHjRyjIcuVWNLc5sPK8s90DxgPJf
I1421yZoNqKNGQ1AtUXDUQUTvVr+r589XDCJOPUd41cKXfQpKyhICbr7ajCWYh61qoe0vzVMPSKU
APExXeMj8gb5RD8mjYJZMB8bVcZ3csK7QWw8/xqrUxmc5xZnKue0czxGMHX4wfhP/+Zff03JQOON
3MyvIf4JaEj57BNqfRxmxpcJ1M9Z2b6CR68a+pepTY0LTl0+FQW3djJyeBs9ByCrJS8zHv3tTMq9
GHHcV/MNPE/EeLvuP6qy/8ST5d6XPlpj6YXbClfdXYD9En5jLT8kvJq5mttfHJSPUzV578by0bWo
ur9L7GDYm7VTHfqY5a6y7LOVF+POS+AUSdEsD00wPtdkLHDOw56dcShAVpTT0csCRF1hJa9OkSJb
Q7W4cjs5bep48A8+ymWvRwJttNE8l9UTzgQwhU17tkIrQLHLmBwH3fwxe95rVtX6IR4wKKCBguQE
3/aRqrug1fW7xY0Nk7P13vXMj+yiG94wPzlj679Nc9mzDEVy9/unWgoSssZGMfi+FGQ9HkPpcp4X
9XhG6rEfwbDLTRWOt3ltENwbm5g5OSpdUnCL0Xb6ogQbn5/F0BTE4D04uVjQR96zQQ7zMvcFayB3
tE0sIWK0EnnX1iFTwqqQXL5DpnNqwoGd7OacRuMGUbkOgu4KOtWKnuVx1QrjVczV9Qy0gdoKn07E
DD9GWk6IG0YGCQXFYvZT48gmep76vjikCn6lNs2IEQkNT15H2pNRHZWTKt2qOfkZ4vqSAzFjxbBO
lOXUjm7oG2KaYiScs6hK6AEwH4ooPk2JO+MDTo8OZtxNatpi3VtlufL6Mdm79eRfSTXspkKO1zM8
FgoAg+uRy+mqnN2DaXGR1xlGddvNb6xSOnt/YgI/uuGuq1vqZr91R5+RCRdqX7UT2hSPkT/tk16z
L1BqQinMmn6sneIsfm0NxS0lLdQE1GxhfIw6x8Vm5jg489P2RjbrjCM96Y5tyzX8mlKdYw0UWMXa
4pSKKyQv4TObbnnLGYKC8ZaO3DTX9nIeYOqVh+cutk5hrl8I+jEi1Oa8dRI1LnAbrJFu4d6oMYWX
1JuHLuPE0hhy2BmoqsqxY7x6S9oBjUtc0U1UUuvI+HIq4TdE48N8b7XBNxJ4T5sJbVacfO+sOVyN
RvViE9Bb/oW5pUEN04xkviUSe5363jnsaaTrctQEGoZPOkXrZlpF1MNyuamIHxI8Dxob6How2hvT
X/wXk1wVuIOhRFEMx9SkEPVrm5jFWrXTs9mGww5oCEXppHN3zk4G7bYcZUMajZsRCtOilHAqYm9l
LpF8xOCUVhxr+HNMea01h92mbX5xQ/sV4sS+VMUhzCnj8kf3Ni4pYmBETBNhejCrtDrXEwDTkouI
PYdfgmE6b9xrqubTMl9Y9wRITTN2UaXlO0Pk6GrI8rehw2bSUk3iA98as2rjJtBwfP0Ze1axmyST
MOrdzgJsZHis4qMfo235wZcxoJEVVnfji54XkCt6bdX1mj7YW2VDxRrCLVNVfegudszyPsbleMjy
5kXlw6uklE6P8edAtV4MkgBL9ZStfYmE5oZfQ6qR4SiGcZuCY1ZP83fgZzu1HNj40TI/5y7MrB06
zLyaOyblqAJHtzV+qnxhjUgQdUoVTM0TqIGeHYEK1u8yktej1+IYiL9tbaJoEJduhy8PXxn8Vp4c
32W81s/6kTdzO5p6XXkAUHJcSdSEO5s6hJISENHe6DF76G2xE+MM22ksCVFF2daKoq8sF+yOKTdi
etVXYCSWokzK3AVOgbYV66kR+BpoIByyr8aXXySVhk3Io96aMwGkBIOp7rhVBazNDcs/BlUHZyVp
bIqeWVvrwdsjmszrtuWuh+KlS46hCDWMFXH1RyaXKdfnq1ahvDeBfvWCj1AZ/0b/GtDJfLHyu8pZ
zj/VtkNjWjcjUZcGeanzxv9F3XnsyI5kW/aLmKAyih669tA6bsSECElh1MJotG/rWf9YL2YBVa8e
8AYPjQa6JzXIypvh18OdZmefvdeO9z1m/F5G0K8DCegPq1RRZdFpxmKfFLzWTt1VPdKbybkN9a3E
bxXnLD9dRGpEErsGdR643C9USm9NmnEXM6AswNF02y7Hwjoovv3JCJILesk2L7rbdqmwW4yUqWm1
CSxHnIpqfsgyXLK0rzpUJg08HQf94wTJ45Qa+Oz2vHel9+aRazghMTQ7NT3Zdf4nEO0nUdHg4Dvx
FlfMbRDqjluGf6OirN3VXFu4Xm6cCFFHCsNgxPMwTnHdAnR51FZzCgvvu6YXzV/ahBzYUhxXa532
SCB4nClcR6N3V92kBb/ZvrPQFuQ5Ff53BMibB+oqDynnPJiWaSrDcT/Y7SXusUWyUZAld5Gw/YxL
ljdR9g2RfkPD3iX7rqtK9RDU++RrGcI7v7YIfPMMCLQ8FjfAGZCZ2tvI1fsgp04JydFR0QExnF8E
GxWgl++zbm7JdvETAmYnEZXvfWPT3yXdTegrshWIhVZaYfCCF8iaD/DukvqXeV4gNS/Wa84+6mpK
9VMkaQqvsuM4AwwzExzzprMsQEMTCH9KQdyWHdXcH3q/QbJO6wM4mBT6vvMeuNY1/+Cx5ot3YKyJ
wW1U+8nd5e6kaYhaS0EbcWXRtICUUsLgK8TlpMEZ2RX8Py2Ck45uxirg99kXEn2tINcr/VMTswT0
uvElJbPe5xl5rHKhpsObOSPICe4qkRV7JfJvYg3FflK92PTYCik8oXEnz6JdmM28WLeAd4anaZeL
UO4Ui3o2mCXSMfVMfEx5eiPpbTuVANny9GOSmj/OeuYl7oPrW6+ZcO74vb8YxMW/25WVmq9H5bKP
K1x8JYDhNrVvnnRK5S3ftCtW0uFOuStu18OtL+MaNWcKtm5PC9wmbr7yCbo3Vx1wdHxgXbwfaZ5E
W8cHMOGQANt67nwBSPyC8oR3QyvCJreblCAWub105ksqLeoXGntPV2GxBdanAHiEpYStKrncFyfK
jarD3/8Tdg3h//FTOvFvKJ0U1a/GOiAeitbZt4sDZUfxANXVre2w6V+dqqKqzq0FvUBICgoZWJfE
YYPcmRg9Wt/5cnT3Bi7Qhh5knoMUM+072MNO7gVEz24yNkAXsR1/ska6zKvpcer0d9NTzRYnACxD
NztOpqZ20S+zfe0fff3HjW7VVEOJTksKHThGsUaJYrfgcxedR6HAkHxApz87mmhQFcyfDsjT0QEK
g7so3cq1TnRx8KOG9q6FZmPn3TEHd7av0uDNOBMyaiSf0a2wi/y4kKT4hDY/5E1eoiYJUQsb77iY
/MVzTlPOfzDUy0uoyHQtKCATyJ0xNJwrET6Kgo5mzh4+N6RqOT86ikP8q5IgACFd7JZUu1dVdbdE
JDR40PDmWqcZkaDwV5ELvkAX+TdzR0dwFl25tX7ECGBvU8fbDdV8m/T6orNYjzZ++o0YBUjHYAVw
+o8pMi85tZk0eIEaXDpv2o4FhHmNlrZJcyc6Lz6b+ahhje+2dE/N94PtgBCq0vs4oShTNJgavgV3
PaKF9Sfz/R1zDgpYWbMY66G+2TE71nhXZaw9YZ48K1nd0tYGZnzhLhWPOJdUQtAgrHfCmZHzIrYd
UX3bDdVdVCEUeF0GWmdawxKp3GZIcSqdHoKRLZ0fzdNZjR+DTflw0NCrkINgzD1w9Tpb9yTNJPa0
mnDa0JHsxqv/wfMPXjPuHLDIm0kvdzkQvqaWxAPn6Cdp5xf6FP8MgK9MzxvvlM+BMzw3UCdA8M4e
QF4cJYbKS+4oNK5/NT32/2AJPtdCOFDkm0A2vLWefKZZ+FMR7yQgs5VDfQ4WdlT06u4KbqTodsgU
uQMFdRwk0c/61yMHojnyj1VKDLiS7bvFd/hqEcVJ0ShtwJS9GI1Ga6cjF72CnTkY5IcqCICNmuEQ
VCEtwo3ZBo6WXHfKBwLPq8lKbBQmzE0rGrrZ9BNwXK7N8zzfOCEyR4mN8TRqa7jraQfatvVYvQVN
d0eYa/4VQbTNhqD6MjNvQJmMNoWcVn3gHpBdYZsTl4Fq4Vo6ZffIGO9v/K4RnyGbmr//uO/6N0Xn
67elWlUNYhN3RW0siLJrKi8iO1sptEb0WvWS2T7e2EX9UqkWm+63iEBypF1WvTiRk+4r14Mxz/t3
HngiYM6UyR2OY7NlCAnferNc9+sLrmhcqeJEfXoRXNOhjbLHqKb7mgIWc+l7c33lZtwsZuI1j9GI
U3HgofiVBv327z+ua/u+9rz4j+tzYnONK+9mfqsnw6Vbh2F29mkudL0AOAe5eA29vO2jH77CVLfH
lGrlOZyeHruYsYNL1x7umQgyJtIa6OHA0aDWioBu4LRhOTv7TnBIavWZu2t5VHk7CG+8L9Wcb62S
DzSX6bOpbTyjvsujXs3s6/qDaBd1LlPIkS7NwEVa/I6IZgw2NlubFpVDeJC0uSQEDRxOv4l2Yknv
ZIxtL/UuWr3C5SqLeLZwQAe6ATXb1mFw8viPyd1vPrp6ot3PS64zlMpdQbqN7jZUYmJ904C7Mkn2
iF/H0h+jXRJ6X0LIjVG8P7LmJtha14srP+RMaNPvyl+5HoZTxSLWbcprYbEk7Sjg5MagDm6fPXC/
aE5ZPf5iO2N34KpnvJIxq3/1iNef8t2CszVOuOsonjba5x5MPmNVd7dJlRZ3ENDZb987MxcciFf8
9ZvuIqBvkrZNLy9yYtSY7qBzWZvRqLeILxCfBca+zPO+VBM+Ryx4yih8ySc73od83McK5wLGsfIp
m2En9dO0t+36IpbZvB8kCj9XgJfAhhsbVELuQ0Uhin6dC09ck1XGll+794vxARDjpnFguw3rTbfS
EpBg7T8FWIxiWp3IgbVHZEssFxqOXYzee4xKrJG53TubpLeQm3K8okNl7QAiTSaguE9FkGbL4aYN
yAunjt5NKRzHVclmKwcxknR6hd2A1Po9FVg+9TZtvx+J2m7D6E8bafc2jxi93I7GgTGnJMh4Hnhc
AiAdLaIXThq/1poyYz5atIwQSQcm8LIwXR/z8NcoFpRNFL9qHtkVjDZyyQrMeT6eZQOieIqg87QN
dZyje448Pz9Lc5XSfKus+WogOQKYKzjFFpeXsdL364EDY2D6pKpumwFIw4Kri/1WWhbR0NHZh3V/
TD2mQIIPWI/AtaDgcZlL/Wav/y4PAC5Kq3I3wMgcnXJXYeZiU0RqICP2j2C0QZYMUdl57pKbhp/1
69CJVQ8tZwFaMY+HELNfhMnXMCppN/9s3CbBSijKDZuBe6fkmu8s9J40hD3Hor1NawDsBFmaXa+r
U9lAfsP2jL2g33T5nzicblZ3TxDPd26gmO8009cKSaVCfuUrMtn1WC2lfpzZzm8LT6N7cJlok+4W
fxVlz1pRkDGKG+OoZxRObJ91ACbABjroTz8BW9ptJ+W3xJpZxSZjBbGWaWfMQ7nAV40R8ZbU0OOw
iBlF3rtyArRi8VXPIN0Dg9u0NN0x9u/6QT40YIAVht/1Z4KCfnaMBAnrXvm5fgT9eSVqdT1Si8Uv
319JG5JMXXhtp+gY0MjfncG/dofyyWsof2VktbZtTNFdNAgAuTSSWRPF2mC3U0T6mZDtlmlbOiiF
OnlNGIlZM89y4ZLnUu0SPmW29UNf1U8cLY+sYk8dUGAG8/wpiymDDqqIRnh2+dyXbF7HfJV4PGLy
BgWJiOcVBAgS6HHy7DbuCb/uuZA30aJecyw+dE/54hTktwRRnnkjykuEwWUz6/i10dirg8qJUE9S
Hy4FucHK0idL99dB6h4FkjYXFZv1qjrYjfzul+IdHQy2csvo3Jyk62Iq6u/6mQG3rKbPIeKCUhXF
PSxlPvq68zYBeFRcwxvbu5pnET71NK7sxfQZA+re0F8FY2Gho51c0GOgeeaVff+L9/vTCpFZFRan
gDN1MSAKeYp/JX5MGWcey207ps8MB5/EcCLCNDj+JsOm3hLFh8e6cBvT8L0rh5wSD3ca9hO/o609
ZheR65Y76XnXcsHJWvnanH1HbCM2k0dktgfD+KES1JAmFN5OxDgRZj45SOVoQejkLPVbnH9hexHM
/gOGY9JOM9MPWGQbY3V3nHTY3s0jJtTqz1KodD+71oeLts23f2PtABXyfvvRVzOGd45I0S4BdFce
ZBRd39JwDYTVThExwmsE2ohXjyDfZnc0SO2LIP1sp+nSl/3TgMeiD+Z3ahzovxnL36B1GSQZPqxc
PSK3ctaSgxNlf8Ey01yLur3FTlsXbMT0aHd8ung8yK5c2Y/mYpmdj9bnEdTNvqFO8t0fh6eav1fn
xE/cQVgvBlySKtDRXJ85cPtyU0M7pGs2p7ugJX9AfTJgHgaoMNjNrGEQgRAs4/4709gRus7aw2d9
jDJ3OpmF38tSXhntPXWt/ow1N9zWVJJb1pXA63Go4c1sAzIKpHuJcMR4Wsr22/K7ilnbEPqNMUUx
39HHeut57XNoOD36pDwWeMk3nffb122zkRESrpQ8uisvvQXGwH5cLS/Z0D8aNw+4eU5XTg/DS5KI
GdPiMcELfRz6kHbJ9DyMbNrCdr7zBF7l9W39ANzp7WgD561uXQ6I9CadxQtJaiLEkk7rv+PcFihu
Uw/XffxIpi7kL9q5WBjlgeQ0Hykp8Uh5YudEhk47ft8uU2cnwZlb/GcivIn832slsfwtNFCJEMFc
ZuauBd6NnpzvnKm+hSK9zbLgOw+rZwocAGibWe0tNiE5j+28gG6oqbzMLAh4qhqQjgx0dI+bfsgN
y+TeS7fY3kXW/SyKWWrW9Wtcx6y4R0qU5Khu29SGJzQHN8GUNfu2nTRfTQaueRF8G7iOKZnyng2g
70ki6Y2ol2HbVYJMB08LN0GIwo92CdFi20ULZ2fhVHvpiitb1bcKKu+md+U7PdTtkUbS7zo0/d64
Y7kvrew6094hVxWqpir2FhN+vcI5wP1EIrkRCGubViHChMN0mYjqaQkoyeNIMWXc7XFYricKoXd5
2YvHjjbStum83UivMC4YSkOUX93Ojf6J7fYs2vK5DNXjzMbVFu4Poj9LSSyzo3esfWHt27F9xuiC
p7p8FGiecZQN3+R9Dm7evicygkmb88B3lQ0xarUiBc3aGq13EOzPXY8zYBSMk3aBnlVXiiszRUot
NogV0b/znWbeuD7bZxHcVca6z2vJIsGR6ydb7GKl/QfJX1CZB3tTnjyvQ8esl6uJyqOdm0x3YW1f
pYLako5uzTxfvWOhTXPG8mcCPGGV2LWwI90sS381BPiSFbUJ7YD9N+S6ti04yjbJgpFRA9ch4MG5
mbrJ4R8veao+sr5uDsYguYHt3bjO6POFnCWZw+F1SsKTgtSnacfOciTKzMWgM+shpZz+U7TohyDU
r3IFpXsYWArz3Z1S/7rOJU+fKX/uFdbWJ9NZP6M18DWO80tW4dTcemsjcpvjUJm6bKslglNA93kR
8hyh+9rZszGZF3k5i/rgqVRvxza8Wa3QpUC14w6FGAqpPkpEszc2EiHCFlXadnQKVZfsYuxEW3S0
jkM+o4078c4Z5Rmh7UN9b2dNSvQhmAruuI7gJ5fF6zjau9FQG78MlLDHqHH457d9GKG0t3Q6tGOD
OtDcDw6HKWRimiI99c26mB6bpME1w/e5JnzrDs1V1L7Z6+Yrsva250OZyr4xxVUHOM7OZtTct/Al
3IA7ObODOTWGV17JnDBK+wa+6yp1hj9aO8WFqtqrpClOeVSxqRn5IAKi2AD1yBjCIrXDMEcCpUdc
nX3GzfJciq7ZJ07+niQAa9KYtppG8NWPB2AUIJq3jTJneuaO0h0eISvBGo6+OAIYpCIrJFEtWGTm
L0w6OdDF7NrIaOfCZz2Yof0cnOEY9iil6ZlZIr30w+nZz8Nr+B4vkcGcIZbHhC8vgtE5GOzbnCCX
Z9IHeGpMqo4OdgvNM9NAv1EFazTTE4q2Y32s/41u5LLW2QUtbIgwkjbzRL53Od5Da+3fju/n0rqW
yP6XvhrVfoyZ1vxjNjdPOjS3lHpupUbm45TXTnpT+f1vsfTdtjDtEU4ZxsSyf3Ht7MZmPxIGrr0V
XpQheLUYhmc0koB1QG3bm871n/TU0+2QzOy3y8+hZORMyQZtKiIVC4vQ7ahmTGg2gO+BjoZqYnle
WTwLF6CR2zxklFJ8HEX6vX49Y00hyVp8YAKQCoZIWd2P90uMNBTEdHymWJsspT5EyG2vBueI3N5c
xqn1oPNswpYEIble0mdBQdXWiXgx/URsUYg8vWSxtF1/65UI2ESEV01HGmqwbJt+XX3dufbzQmZq
68e8uEnpiwQWNJ5LuDXYBiW054LAPDIQkb2eHRqNgDbPNr7CIFkuihQ3fV99u1VG3r52r2RCEJGK
Rmq6QasDGr+2lCY3Rb+a1BHs2Lb9rr3ygX+N6bOKdp2zhpO09VQ182Uav4U9z8GjnsqvYEhu87l6
6gKFgZYbQIf5sKS0vYV5vmUdyjLIYJSzLKrJuoajJwuqb1vJXWAsjuGqOVutWHY68rcqRX92Ft3v
S/rFt1gunIS3MmItuEsyXJHaeKCe8K5sBTWNGCdhFokJ5kidPwpv2YeDOvm4QVgVUi4qShjfiBrb
ooWfJ3vOJqvgIr8ZQOaUhr4OO7MAyM3518z6EUNnlh7CpNm6ZZVsF0Q5NtLpTRBNsO+NeLTU+CMK
2gzbHlO8B9D4IscBOxv2jx7P9HpArYShseoZk7zIAvuk3BA/QF81R1ldQzL4zZcFTYwshDOyFU6S
cr5ElUFbxoOZ+KiHY9U0XF+D5mwLLsJx4G2BBgBP0GxHfWSlBXErhZ3uzHZ0WG+mgS++ktZjmqeO
QZDOopPEvsC0kk5mX47UBEzLdHAGVv5NV3PABNt8kt6uTxY24vzsZoydB3ZBF2Ua3WF7hiwj456Z
1vw0ibPvveApxlR5uXocnEr4W6sy7bmxl42rv2u+DPD9NPZa197bfvBnslh7zdETe5ke9azctV7P
TCyH5rjoKy8AGMPf6LfNOB4Sm2EWWyGffSc8I2W/wZTRvdvc8CWeu+7HM055MtO1jIv2jrv8zh3Y
F/Dzws0YrjOknnFHxj9WyGkh6pvUgFTBvuxvo5y9G7Vt5JGsJ3fgfQ8GPGX1NuvfHS92zqk0bw5B
zymu9rwXVwPC36YMs+ciE97WSMRizEmHQtP+MzfhdRp511Pg3roJ/q6g4W2aYoewX4DzcUTW0FF/
mRXxWonefNdRgcpAmK2Y2+f1EBgthFK3qe7ymFdIJyUGDEIjAHe6fs/awRqdZyhG14lV7yxndNg0
MUxHU2ZYAMhTGhp3n8TJZ2YGeD9l/f53dP6/xWL5P6WsfOn/8fVPZMvxp1k5JsN/5rr8v8gZCOGW
/NecgZuf9qP8N8zA+u//AzMQRX+5NkjV0HNioCrxiln5B2Ugsv+yAy+wAwZ9eCq29y/IgGf/5Xse
qEE28BwMsFr/CRlwg7/4ynp2BEnLJfjuuv8dyEAY/ztjwALkHPr8AJcf/h/pwoVVLXyrwGOHpejv
0UUmQKFJdZ77FkCIjb6JsjeqtTM2VM6LnuyIPXo/WEdb1h7jn90QOsEHe8qzFRflWMGha8fuqqqY
w6RY5OdMp9WJkmaHM5XCqJ+SS+XeHtem+JnN59wZTc9FGH5BbwTdRW3nTdYoKgGr0X31/aq5ZlvD
s3aa9XVUJemjKWuzT41j/8iZkEzhL5CceoocT16Ty/vYrvKLHkv/TUHDeYcTtIsROHtR3sVB6Hxh
ybfhW5XlpxG6eHML2Yt90HhMt2NF7MRxitUYHfDUiXqrvhBwYS5qN0YZkB2Tdu5Pr3PGDoVceIIn
YI5luvV98l74H2iMgUgSqgfX6PXiM2XWm1v1oFSH0uHFUDCenwhEkJ8ccuncTPyxh8h4sJQqrg/P
E4RrWI/YrxkiMs+8q2YcLyu0bYj3ZZX/IT3RkWD1g4iygyHHlxlWr5520Vd9J4Vk5lfTtzSjjUoG
sAtYqguqjwTTvlSudcccRNtaYaLXxne69wVfO9axuPCxjDl2KSjHwxy8aT1KiDe03OmDchb3jagv
EAfIoyNuocaGXxBxA8JAxWUEkx25Lh3cqXJ1Wy8jnd9ocC4yGFbkMNzQ5qCbTYji4G7c1EH/E33l
fHREvVEXUkbTra8gqc3uXL76czk9yLHuV4DrEDFfC7wsNok6upzwUeTAXkHVyMU9Fr3qr1rfSkPk
5tYSW2XiqQIAIAlXZ8lyEcZNeiwdH0s6Vu4GTVNMWQvAM+OyYNHHQPWtw72QFjFMmSE4hHzswp8O
eppcO+GxYTiBAi9DrovF2hA1PjsJo+3fhjZqGua8ODjC2/Bui3GYuJnUQqAKCAiqrGuSY0jN1GUg
Wz/fLu0cfnZt4//J+VPXBSn9TwnFH4AvSDMid+w7tuMMl48WEz+/9PyePvswUS6KKofS5ZjmDK2A
TYBOIOX626rV7dnvPVpw2x4FtVxwPVeiBFOZ+Qi+To2tieZOz2FVIJf5QFOFepVpRkde5yGKcJ1N
YXdiXYSQRHfsoYw5mJ1xyRrs6ZjCt1bv+jZ+Htt/DXv0io1oRRAj7hY+sc7ew8Ie95NsDxVXjD17
3ekt4jdxqi0flyqdUO097A+m+qzr28uZZh7n3oq59oS57m77WYgnIvE5g1sX5ZfgnOMbTQNUi7+6
n6f9oGtIqmGUOsmxrOfxN8Tvs+/7jNHCdWKLuXB2KTZDk4XI2s4GG6BIXSaQxqL3e29HdfM9G7b4
WCtz54Ayp59ihboSD8YV54Y0I6yjOohfyzzqhgvZRwV95jis7gNCeZS98mguCB5AD91rldIBl5cN
TGaEq2XjZ4pQZxQ0dI4JFvdE6qrcbAs7n8kK6Wz66YD8YBBBlfxg/p+fazn1MJ7wDMBtqG+6gCTA
BtZG8CCatnisqgmBu9YiewKL1/ykmVQHoyw6nYdKBxeg2Akvhpm7Ps5EI2+5lNPMCw45v7VoK5dY
DUyenXuetTg4k8w/T3LhJYl+bpxdJ7Aq0T3V/OT22P8ZvSi6T73Uo9Qnjb5Qj6uXUVT1F5iwBlYS
PHyWah5uZ65xEFa7XGUNzgnb1Ye8w+a8UZXSV4EIrfro++RzUMly4+xyK8gcphEHfFHhKsZ3kxrz
5VRKWefYDv3XyC+cS4J/DGIci+EtJ4dN8ZQn//SYgU8MFKx360zVBBz7licFpqVqlzXRkJ2X0NIf
4DMsIqNJS1IHeI6HH6TMx3knQgxxiElOepnIGE2laKJVUJPKUKWMn/mSntQhQwzxke2qNEHRa1Ck
s51JC0yMaZkI9j5dS0ufLoqHPCrrN8nyrDslOrauqGgg7KtqRagdR27Ik2GVSPdsb+ANp4Ji01YG
nnX0JtGx58qqCWueN9UTAmABY3ejYQlhQDKi+zOJoXkXHmkAFYLfM1XfX7AvkK/4lBEs+CTDdMjC
T7s2w0fKnpkNNpkb4sQE1nPGYHJrzRh9sFpUj47T++E2Y+EFuzEkTb3p4yX2DzmJqH6DliveaqIL
n/k48ayYcfLCwezy5LNYat+96SJcvxtj9/pbEUanYakCG4TEZH4cBK162zWVPlTVEBxkG1S/S2DZ
15FmFO887bFLzKFbWBUt1lZfajo0kyh+p7qPBXZSNx9i8NFOBoiMj2bkKbOLh9WXxVuCEh96cl9Y
ig2fboPgi+hjiDwOjIlVeLGS3uyElsnSTM1Dh4P/FYUjOPc2cruTrqDgNFhgDXTtZ1cbljaVP+D2
Am1PBgxP2bYeEXY2xQRhm1Aw5WBcBbLaxTGZRPsudPS+cerVrRQWrNWkDndlS5EcG7nsllKr4DET
VnwIkFUPtQGQvkmYcT6KsEvO4Wz0ZT8WBLu8NN9jBHceMZnkO4u/+t6MU37lt9K+rsbMuoUXyrIj
U1OxE43Vfi9+T11aHTu7OuhdFmR9kV6LIHcvKDaVNyElGw9UgIU0t0LQOSemZpegIA8DX+8Ht98s
xuv2jP/zobP66k8adOUZY1F7HKLWPY8qlieRa/siD4PgyDaPL3JvJ7bGdNro67FMW0Ikbk+YO+Vc
0wdi7tMX3XvDjRcqsBC4XG99M9XPfoaxgGuU0//OrhGAteuI4vp8MEdvEHVC6Cq13m2AK69T0c0s
wfzyoqoJ8K3DkXeuulhdcsAEJ2FbPsCZVEPqsGYs2iKrAdWagazhxIf5kFkY8hZYJAc2r/n7ko3W
j6kjlo0e9IBjJufi5MrQHDOd5N6OklRisLIwN6JdU1u0Z9SbepTum64cfd84E2waerdvGhEkLGFC
QeH5Uh6TNMfGTTJoH/qQOUp8S9eOQ2IXUy7e/l7ZV3hWonM+WBhiKkKsm0Lj/vWyRhyc0md8hm60
doELFmdTfBWVLa9pWptKvCS3t207YLQBic4mMuIyw0bKJX/5oLwcSF1WhDeBSqazzxUOt5EVPzSR
wU7hEby6Y/YmQU1mcOFDEYOv8rOovJ2dxr90WLu8xXHSLxfwPWxEQqtin97hR7gvejb6rwES10tu
yg4Erd1Wv6nVekcqfNyT3SyLosGklclRjQ4GOOPESFOO36sXV0zkseLVGVYx15PTnKd23AoXE/Uc
tou59FoccRs36PLsVFYjCQ/igVxRSggS9d43bXWafbe6UmNMXr8JMJCtvWwnZTsDmaYxegpI8j7A
XHZuuhLnMJfk9Ny1Ul/HBPSaDToHDtKujdQLOr866zKd8fqJyNqJMc/uB6k6Oueb0cctEVjh+irK
uwSX+N0youUdyfol6ZWvZg6FOdei2VBjj7VC1yo+l17CEUa0e7XRr0HLIBoVTJYhnHbTWKUPhd3h
8q41VsWVRcQl0ZYgP/p6/OxX6Oy38JOQyTq3h2oH0WnUZCNs9le2uyCYyJx90dQO4pVTnfSfFS7z
xeRPHJDJMJ6VbQ1XU9AnHwPBhwvVL952qomscP3qh5+mx9dgpmE86D6r7tI28J8rf5IPEOhZd4EQ
QZslQuD/idJhPmeLjdRHoeopTCPrduYTejkkk/dcpCrFXMi2kaBtF755KhjzXTM5FnCf3CRoXkFt
3zk1ptuHrvenh7gAEOKHozom4xRdxCDQ3Y3wV1p2kYy7CcR8sollkz5KHbTJHRa44Ml4mXnOhqzb
zMS+ybZysUWwDKigUwhnGwXWEh8YZmHuwbAcXI4xHPS6Lf/EwvOpBGqs1z4xEo2xMltIChRe+gKG
k1fE0GW8YHkFqlRdzf5q/rHQhS+bkMYADFfEPfhqXC0DbcCHCXDpm51h3zCyTo6ON6xHci+DB2q1
w/EcZ8HfBcBVflxEThcmgUoiO0GZFE/JhJ8i9osnR/Io5yqRn4Vw4EVQpkCKMdRsDjqQyAyk9ELF
kXdbJ168iQuHGUeWyf3gzsPTkqXJTpZjxUGHOWlPEbr8o0F2niuPz8eWVUl0A2gA9V4DqKQXCUyQ
IhcyTIDB2/k6pRPvujMN2lHTOXyqvMxXYDF4sm24XPjXPOYTbsyYPJ+GyXe50i9o5y6KAQR5qvCu
qPRsL+tFF9cQC8yeuBA3PjvsH1NCX78Reblz2HfzZ2LhCVnJfLekDjiTG0VqkYkF+1PvLBjWnDZ8
IkUKeZuWGR4rJUfERzCbkL+Wb0AxVQNnqD2PcFo9OFb5wYW59bpEPZpoxmR5vfSrqi0d9x6Ymu5w
RkT+ARzS/AfWPf2PHifFnjah/jZLmqS6bVUOSF5ZOD/Zw+nlaFqbynaC+jfhgKEvKjTKuptWB5mb
YTUIGHq6QnPnCuALvvbSs93z5PLEOkD/XxG6/j+Sr9wQgO9/LV89/q//+T1M3x//htb8+8/8kyGM
lzRcYfrU1ECzRo36h4Tl+n85IgzhYZL9BLkf/0vCcty/XJdfaxzhGVprhv7FyfT+oudBkB2hhMgJ
gd3/tziZ/n8q0gkxMEK8p3M5pHluZXPyk/6jlJVylfDId71o1048ygxMmdy2WuY9q4pw5PKE1BCX
58EtbCYbrAnGezX5UHJPn3NVvuRjH70ViqAhvt5uCb4G4cYEYKJeDafWG4rm4GQA8q8LhrkSYpr2
M+Z67PxqC6xNWHAMLai8v/CERuut7v08RVXpaT8YtjCpwoI4iV+Ho3g31pz6+zkVDbUabmbgsFy7
SQjqsJdKaUSBwufaTjltW1/WkDc7knbrXovlhH9FzXrsPvWSefqN2FNcn8KpAz42jxnogakrM28N
xdjzfUNVcoPDbLHW7UbnzpR5We5CW4mVjkm/G21MHUfRuLmFt5QAxHHUtIRhxiGfCoW14oZiZcSM
4tbKPrRycHLwhHDnGynYlDKAt2Fjo85bUZs/+L0IxpObLgDM28Jpafxo7HrYE2tjm2gvPCb+N3ln
ltw4kq3prdQGkIbRHXhszpQoiQqJUiRfYFIoiHmesZ67ht7A3Vh/zqy6FaHMyrQyu9es2/olLKtC
IRKAw/2c//wDQg1zaFd12uZssvirOgwT3JITd2GatvZRdwFjdkAX8ggwc/TNFw05dHdAE9DMh65w
uwDaS+16a7crrepL5yLZPaD85xQq+yEVD5Ghm+ldMtre+5j79ERNPgRK6FMSzVb5maO/J8S0QdVy
exHspDS9dpdn6DofPDNPi7swEh5fzdIQD/STfE44QtdsQcmwIr94Ok0mcwC45r2Mb5I+jLMVTG+v
XSZ+mpxoN4mLaUJKPHReJseolUyEnVBcEETly3CmkwG2g9s/xWTURhAb503kttZTjzZ+XsQoJLs7
G0OX8oioIhsf0Mfr5cE0QuQoDSHwxbrNB/JiiiErozUFkngezIo4jRCzaOapgRqrt73EZ7Xyssa7
FW5BcHPQyByECQcrWusGP+Q7ckjs/qlg229AOu0hKKgGcmM6un48We9aQgjytvb7JN/rFT5ER7cW
TvqY+MLmNJ99zwP27JA9LR3fLXFtbZG1wtr3C1dihFOEiRMuzbDJjYOXmV42rjNgU7w3eqOW0aPh
+41IESnhk7VBMOXl8dYK4gyvQ1fP3ksEPgZG1E01tbuJL2MTFhQxdMSvwJKQP+3WwOEpCzpTu9QQ
Nk3yV4YZpiISLshrCMS02BAdCN6EInTRDdpgngqthaixreih60NgizZgmNlz1RswQDM8NEFoRiAL
NY6WJRZLiFKXRtRq1My5OQ8hQlwD925IrZixjSutKI37IWsZNudumPU0G74z7Etnlhq5BPkMZtB2
okSRR3pJLHaTpXclwFY5jfBD+Sk7OrQ+eQS3IcHOcbuKhVYmH5rF7oIiEholay0WKCPP9IhR9gjY
KPtvPZr94lFv87B4k34C0IN8XJSrzqfnXRiistutbmljsBSWNfQEJ/kjqs3aNxca0mH4FLp+QwGA
t1VjDdC7iqSNmn3QdsxVcT6E8ZTHRvvFa7oAr80CzHCFVdSAFSSBlNN9TgDNtBqSCDJX1EzjW9cn
MOJCIABwHmF9oZ1w0p2rILLXOU1i86tpdIPxEOaAhrdMqnFoawsTWXkjKobH0FDskv+LWF+bXalx
LczszLS8dSFE6TsBdCJeELiBGS4kAC9vlKPB0wGlad9qI8ApyY11zwGdGNsMX8laGke9G23rHgYO
bjR9XNXsQSiiF3U5IPetWsqjGziu7nfXcHFzSSzQfKiHPKZVMNWgK51v9tnOhG4L+tcMGXmnQVsb
H1NnNt590kf+eE/kaHP2Cx0nJjc2JrmLmyo39mBXIyY8WiGzJSt81DcZThEFfhGydOG/2yJeNxEI
+DmYsPWlKuQSNxNOd82WYHXZ4k6hejg9ZJEv23YcmHDMEEcZ40PPWxZTYGG2YQ+wEkhVsSfkYO4A
j0qy16/qypuHQ5kEOkChUARW14/q5gHDGGbv0sKmfkNnIMSDFuBUcTvOArsIwxunYdlpk4Vdry5R
pQdDnULb7ju7xpQ0tau912AQdQOubawjuApY3mczzlC2rL/Kwe6/lr5lQCoAyGdmnrchIPOQVhki
b9IrCR2hf8enJa9QIQnO5jVz/EJbMKPXG0zMxuQDAK41HkpZ8eLFGTgBunEY1HtXaB1xZe6MQISP
N/t3IVgLhla9t/1AWSPZAYCUyBAbWcGln9wlfgLRNuFqUQhq+hSvcYOwm209VTYB0nrMLDtiYHRn
kpT2mpAQ0y3ojDCwnahWcKP1of7t3KggnxzntBCrpDIwpr3ex0VzLzIc+zeatBHEDpYUGGbFKHvW
OcmFzK/dWEJliNj2V9wmLdr2xZS3d7UmJrLAbJI0zjV2iPqbbfgy2I+yQEMJscgXindVEyqFsZG5
mQZtxqutzrvhwakbv1rXzYBK25oh4pJ2UBUYDiYpASKdh0ntQ5Qy/lmWM6lT+D5kc72L3Z49Ttd0
psd5qHWwPWbivG+GItGrbRvIYthNM6fLMggNghd1V5KUOzRNA/9pJFMC6b2N5GCie/EZjbQIbfN5
0glwrWfPuhWS13JHal31AVVQjlsHi4F0jf43lPB388beTsgfcdQMgtxZ/1Cg/oE5+rWm+2e8irRs
vClNDkCXzFZaR1Vd/ljzaS0sNKQw+NjyvpWvceqmsCXgj3NQRdDE4PZp2Mfs+wxvvkUv54biyrpW
WlplzsxocJ3RXAIgasfOb/5HOohrcun6I2qL+vMM/P/ZQfkPj/F3eSX/C/nD209j8n8MyWH2/OIK
hzAanqSlZpj/NSXnVVBjcgB8aatBtafTy/wjyZQwEtP0XGZfUnrSdf7ZY9B+2IZBne7YjMYcYf5b
OSWfo3KEgBFtop24Duvpc35ebf4wjRmWuijNm+CLDXkFzeQJ+TJuXNNWhh++470OpvcXectEtFIM
THgTqKgCh+Ppp0+1P8Utk+TdUPEwXQ6J1DDiHVYpvy1UVs8fZwz81Sd8IgFQljV1LDBjj/EVcCpG
M+3ihyf8By/qz/SCv1+DRQkv6Pd0T/8UcjqhidCblmtACrqcvAln1xp7xPkvsq9YA7+/VT98jLrQ
H2Jk7Glo+87iY1T6Xz2ejOVLwYjnz69FRcf97nlYjnBN1Qib1yybHz6EybfwUiIZsPTbGZhPzt+m
bFgkZIPc/fkHwQ75w48imMJ16LzF50evE23m0rPKlRnHW8X5NTFiyHLEZzjZEx1wKHAqJ5edkEOS
3tBJA8CBcqXaNy34pmxgaCAwUrjzxSbEvrWlohjMr5qP4buVbey5fW7H4LaShza/S6cnnMO32vhd
GtOiRygocWcu8NmC+yoZ5hNJ/zXXqoMGxzLSon04pxu6uJWxG1NnVZeko3iXCbdTo2tWGoy7rhuO
tlu8kQjx5FCCN5m/oSlAyNRtdPHRQwhJ5q+qVPAPVdtuEhFict9Dn+03eBWXcEYH4CB48is9c9Zo
hRcR2qbWO47Zo+1eeqIqIiBUC0q+jxyHIUVSWKg88Acxwl0GhQu9IzQM+O7JNmmxRx/ymxwZ21Dh
bAORxba03RQyF+merEYNd+ObWJgLv/ko8he0b01MFCDDh0F5HzuSK/Igz9VE1X4zjU1eQ/M6ttM5
SG5nZCRQI9e6hhQEHFsYcDafkhQD9cVMYe48SeFtPT1ARC5gMaAAsVuH24Sxrm1gUy2Xk/EE3M+4
62tvAT3jscerODjfHCRQyDvhLnZb31lSKO9GebaLx9Q5jfFX3Xa2JbSBJNrR6C79qbvNVGpE+6Dy
u5Kq3htGcMAKB6bKV4HJVFp/K3dWP8PaD3iQ30TcojLIVCTeUoMzV0EG9UlVpfOiUc/Xcfa1R+E0
aPJYxND00/ptGB9FkC6TlG1PWqcc3rHsdR4XtXNrWl+sRNwoGy2MKVdaN7OojE2UYc+qoxeKV2Nv
ozBgrWbtrWDgMvtilZnfa+PUUNtmwQ0euHp0HyT9TcNczdKe65hxJfUZKssyYCSTHzTSeMqMIGCd
ZEb9Vq+t71Y4roDP1xgQ3Go8udw1Nx2CxK7aERq6NcJqhyp+aeW0CVW8qfPp1oTM68Q1AcnJTYdP
4kCAcdm0X4zavG317rkszNush6D8gl3lIhX9kx50t1EcbOvBPgpiPbUIugoGe6NRICmzbjQo4zkc
cHr/G5TcGw+mqWv467hHzsPLYRMWMLWvkVOv8uQDn7wtM//AeHfi8UFpjc3sLmFCTLfrZxpsx0Pq
+JjE4WpvAWEldrpjArKqC9hJyaAdwqhf+0pT3IVQ//OlgXjXwRe9dHkyzQrCBispYhAgV7oR3VMT
rrpOO9gDNlCab69hkYB1hyvKOIRYww2l5lKuaC/edOD5Ki+WEsuRcpa3IMBqLLSUFuYCtraupcYk
EcPsfHoctYsMu71Bxw+70ccsKniR9KRYv8fmXeWOZxPz9kORaJvJMNZNZ56HPD9EHeZDUMu09Kkg
qgNDD4KRXEyhk0fqvQXZLMIxH7KI0dQQbm3sgArmOQZeAX2VrinmVvgnLSUGz2OD72/frriumwFJ
ns6Yd8geaVAR8W1Kb2ZcaZNOgahyfFKPIY/vneS9w0c+gWOdhO0t6RtfyK/ZgMIvYoYE+iYA09AZ
f8QRwZLWXxxVf3jmAln+Y2v/dOYOLtQL3cpoM8C1zT0OB9fD47+bp/mv4OufKs9rhXop6r/dPW2e
P9eo/xfyNE1VHP4J0A3bptWO0fe6/v63Lv/4211Udd8JkP6xKL3+jn9GROksOMuFavkz8q05giAo
4Qrdcn4rL/9RlNryF8PmrxSlUCie5j+5m7b4RTKAIc3J1QWHOl3LvxEQZYpPxRX1juc4utANT1XA
rvepCbK1zgpJ0Am3eDEqd6vhHi3YK5+7wW7iIOG0LTBcpSDCA2MuIP2XYXeXIdVbMn8RINT4VsRj
daeXpM+RT3ErjOkZ3V2w1soWy6WBH+r0CnALTbUZZbdzZKLlbRQhEJPNFAlFEfR3I5zGEW1lgN8A
pkok/RJE8oEccT949osLpxN9JGeo6XYrH+qoXRcPXji/eEYJCGdTfkyrOMA7qokh6dmYX7UlIjJ0
OWtn/iD3SFsIousXvSXf+fTvGSa80EDTe58p0bLhlfWReK/MJNKQEXZrw4Zt1ln3lp2fkxHnJ/Oj
VuZO9Np3sU+QSONEDZJ5pTlyvxHx/QSvlPNqsPT1qCu7xGme8a5L7mqQ/oUwoWP7sj1GZvkCx7Jw
wZOwEke0CdQHnwerzLM37vE/XeaGf9MC+y+G2L+ZesngAAZZ1ibvoUg/aPgfHT/4nvmYtA241q7w
mDIQMgl+aO7Gi7T2vfMdzS3R1qgGizg4edrDWFpH0reTde8W52ES94Mcl2GgXVC9f4S+CxWnE1vR
Sfwh09Wsc8lQ25CBDgTYDPm6S1tTmdNp2H0AnxLIutBsLV2Og4scmDl4aTgHKJ8rfwzIUkje6ywA
vYI0xzeLTES92d5EqSpt59HlZG4yiFSJGCEshu9MCffweZA4+hZszTJlnIhd7hBdGl/cU16sMSJd
W23rL7M8JbdofiXpD0MfUMiFLHHBw5Wr6x77Jl7NFVGsOswIuEnlkq0/wXlwuO+7mRtSZt+B+Fgw
qIf2Re+sWldrN1qOcmTGyrFmmJogXhl0Kgk9QQ9Sh/OS9AmcSJV7Cwzh99YPw7UdTqTwkga7nq1H
IL52PYbeCLxSncMCokFTZ9x5G5rf/N2RxabWUQyjXLJuWIknq81JZ1IZy65Wk5bS7+3Yajf5aJnL
ZDWhk79J/QmhObZ7sqntVRKKcY2SCBf1UVukWfxkYFU9zQ0/rwC9LqqPpLDA+6qxSsQgawUVeySW
lkAedNSLHHLE+hCAyS/rKf0CLPyITypziNucEAgIQwim4aGN6KPi+r4Yy02vHKHitHwKO7mJNO/R
C4NjreMz2NoVzElSpcJZwzuDXSEo82P7neH73mAdQGU+Y/Q6rLCf3FimfxPm3q6dGAjH9VHqtFZV
MryME1rJKvlNXvAvW9FPHRz5e55yk8O1xjEN4Rjq739ormAnYOfTSWUbwaKQhbOdgM0drLdYrOlv
Z+S//DBDHbI/tHK/fZoF5GCbag7pffq0voP0o4V+sJUuYzLdOzJgfLa4rXYl7rsIg5j+rtGTh1gW
j9iHf/3h1PmDpvgTeqWiyblYdJvCIazb5Ip/vtg8g9deOGawLZLkPVeyw6A9+KOz3ELLZ0u4Pguc
1rEKObjQIbRZbv78K3xqMK/fgBBDR1fnhu6an7AF23LsrIIuuWXseKfoO0Eo8GpF0GKn68JP/uKG
u+r3fbrhEryOz0Pq4HDNn67Y0uFFsf9trZlDBVbItk4e2pKdpB5alMV5TaQFyv2k8pahM7zIxsC6
psM4Mbzp3PMEmui0+W3x0lURJhfOOetuq7jHm8rddGays8rqHquNrZ0gxazIQZf4PRozW13eWY94
I0IoH+S+wg0bd5iboDwjxHx3pI8+DN4ug06X6jQ9j6nmQoI3DlNV0B1M8z0RBKfOSw++GyJGC4e3
yvKes4BUjqamQ7R5hJjku6SMoZvPTP+IJkFW9de4QZxuz1azLTvjMZvolOsURQNDGK+OtlAsoINO
84tZuc+Ba74kk/vMTuO1zjP8zGIR1S4jDBcFViL3jT8DOfMidhgusrXrtpUu//268f/brGWXDeJf
142b//yP+j//9/f6xzJR/Yu/V4niFxOgy2IfQZJDoLENyPX3IFH5i/DIN4YkBDxpSsMG1/w7eCnM
X+gCSAsFSQLcBF/8L42PMNRfkTx6jXTnT/vfqROFwth+ePdsx2CHETbf0YUkASHj53dP9HZCNYpy
oFFkAcB+uv4rm7991QrHWepm4BH1Vq0t2T6arGWIzhOqEg1P7tKEbIQKguooWI0OyboOQSErCPYb
F3divU4PYVYeYe80iy4c3ygn160ZlDCjdeyLgEwIVBg32L3EcCX0zSyCeyItFtTl4BmPU5NcwsE9
yBEyAYlydwxA8S6V1dFCYgJiUkOP9Z69mrMnmxAiRGO/r3TeUxOmKfKEziv2pkmwjGFtK5cUFekM
E5TreTPK8FdsMSjdAtxdkuJsTII8An5bNH2zmvovMDvz86aubrMAjAaG1nl20vl0puR1ZKWli7Es
ZQyO7GwZuFMnOFJC+/KFoYyfSgwnp3YJ00ss5Wws2yq/2D7lojp+1L2IPW5uJLnpXpGjzjZfc487
q0WCBDKDxDL3WeK7YdXOHXKNdhN4nM5ZGZyaLDuE6t91cEC5k8lyzvCNgCkcrWr3oa66YYWOXV9A
xCK/VXX06luWWvotnV+FDwGsCi9x7z93kTwZLoUjfpJG2JG80n7FF+PkVyotdSY2J9LSdeLkp8Q5
dlhbLZt4TpfVCDvTs5IVAX74/JCRhBfKQIAaQXxZCHsa4ti8ybHHr8uRsicw7wwHH87sCMuWQsR1
scvI1gHpRguz5ULsDHXj2GW3ntZOW7NdOba9w3nkJSnZe4lsfq47HuwckSPLf9g5dkkDbkljtkj2
1iiGXeNmrx2+BJQvyhtTjMCOTrclUJRy0E7PpquzuIf5hpn6l9bhu3tJ++vguOeuCO4wT3ro8Hkm
tuY5xD/Xyt3nvKNgHovnZmA9wgRWbRWFtA7ND9SB+0PIy5qzda9+uEH1j32zRp0NRbkv5PPoFwst
jI7Xt8oIs3Pl0rtp47cAL3tDxBe98p8LkqyWosYtyPOwFTULjrtIcC4HFyRJZDoJPizHLpPy92Ax
0y9tVpla1/Cdj2ba9UsDdsNC9Ks8Hd6dScLKj2jKGtfYzXZxEY3FjdCDC5O9XQd5tFZX0yXsBNSj
kVu/NpbAiyOQW6EUTAmufE1yRijjrghmXOqkQiw0mKVL9CdfJ8e485DGE8BIkrCRQOfWMP6LvgAL
Ajg/YbeHR3imX9QFaBj9rGxsZRYknl6UretgQ45iOk8IURNckL3DB2y7pzRAmD3RUJm2TVpPHd+m
EW3E5IzHhJSk0uEbYwvhLDtsRqugeLqu/Z5SGC9UM1iMxYZp9q0bGm/Xqxudv6pXP1c0vO6wQrGQ
EJ4NGOVZn2o4myzyJuoKkwY0RhAwdos8yN88F4uwWbNOI8a1MhJH2NxMQ4mLIamEZhuvtih3j0UB
chrN8RuDBvx1a0bhIa4DEBGQ7s7drT4VX5wvusl7UCbJngAV3m79UBM8s4p760sZpWsLtZs0jO8t
yCIbsQsbej5gUb5Pc4sk5dRYdVH0q+P53zIMFAa0D8DZ80RuW/Yw1kySxbYzsYAM8JdvoeGXuINo
HSHRCCLpbhA9Zm95AkiZMBnQjNOcms9mWGGCrXcLmLxQ1d0eB6SR7sroiRRSYLCevyDmX8wzQveQ
65v5XnCXcMuQ0V59jKmSwrrmw1bXC1mD+kaMH65L5xU26uqVS8APh/Ufldv6J6Dk+qzgBhmYDNNc
cBT+fAJy28xojtAuIH04eVyXuk2tRvKQX4Rr6Z6GMN11hXHGB1BDDp4BoMymUgKCjRAJzE975CPj
dZwwfklD1Ewwc2vzHA05TZ00T/CPVkQ/fNdk8oa6a21o9lugqAMM0U2EkNwtg2h5OUn47NWbVdgn
1FxAr2zsUZW/j1orUSSxlxdvBtZ3rO7wyZHpG8RLLH1l9tYi+NNr+WsqWEOesnka2ZYUG2yJRgg7
RH/VmBx3SAexZylwzIrtPTngIDf+ZC4M0zxh+o8LVn80Budoulzp9W/mqHh08uY4W+ahwNF63cbQ
yE2sTgZRe4rIjQA/wUw2I+8lYBXmhXEc2dfQgq4rp0ESoTj/cCbgWomjOU17Uc5K+LudFTjDZLAg
tU1OSz+WKxE0ySasTk2Q9jj7QdIENMALg4WQO+a7HFjycWzOm0pPEJp6frKbQ5PNH+fCpEx+rdPk
/s+Xh9Jmf6qPHM4OFodhea5NU/Tz6tA7LQq0SifoU3JA59GhctxjNriALtwjsrbeXYv1rWM40QY4
yPfViOKEl65gTWMc2JV+DUpknGCEvsGuOFz/EkUOzDiVdCqKUwv9GWTwoCfFm/pJJACsiil701I+
gom4uTDtbUDa8yLp0reytU/RZJ6iwTvCaDoWDr6bOjGpMX4hHDfcrE7jWasvUEzGCRoNGZcsUAyU
ODRziTGlpW2Yua5HVBGwAk9J1VJL4ae80HL3JjOZj/Jb0JXqqyQakd71C72N9rBL+LUetuFMnvYD
LVNu9sAovA2twR+9zx95062jGkhfbQKaVSLH6bC9dI+CDW9i88Od4PTnD8n7o4ckHcOwVX0tjc8N
5IRygSup8VIWvbvWfGIZLOO+NfJjL/O3RhZvpck6a/F1ICMd8p7NeowY4jTErvH8eK2t9E3tzOrn
jZl8mFYnfa5Kq62VKsxycN99AMxZRQc7OhstcsQ3qJkHBLhkML82uAh5fsdf8lqKDAzo+gzQKPxK
9voX9azUhk+QOC+k86X0nWOcGAd4bDufyZO6u0XEvyrEcEo859Sp3bM17CPG3PA/Gb1O26lq7yJR
7xj3sgWpM6VLdhqIjMmGEQ5sGAyBTujHDzme4/kQn7AkZ8PgLc8xv4aebC7KlD0b9/7vJIwxVIO9
BZKLjo+dBusIduKoP2vQqKEC93dtjRUqJmmwlfTkV7hB2HHLW/X8mhwDKzZsWSAmt7ty0bn6qeas
w7SDJZLyT1qzP6SucyKctVg+Vj0L8M+fui3VKfpz7+LAIaeU8jx4FcAlP7+b3MBg8AyNSHG7OOIH
eNar7IyF/BF7gCONC4k+HvpvraCayw5lr61FeXIwIe+t/OB35REO0tHy3bsY9Z1CsJTOhklne/Kj
vemll9LMyrWMnD1pe0/ULIS/ZZA68C4hsfym0Nu3uGLoKNIj5zwVmIdgCBvW4FIIDwtcyqiK8IOl
W8SXvA4uOO5RRSODZ3iGB8uKi1qExKqC5ZJaLO36mLhQzCBsM6sLtXiVZozarADv6K54nuIg2mIe
stNdnIB+q8sAnYnl3JpNiXwjfWwDO2FpPFgt3ZC9L7RYX+cG8IY6SWwYpYTdD8lOR+bd2QT+VsQ7
gLXCHbfX14rVZta1KIcakaeXrIWD8W3hkO4bts2iDynvW4qKpds9zxHl6mjXYCrBSWuDb532OgpH
jVR3QPgubz1n1tTp2Yrka8bI9EarDCYWGbHjIfc7cTN5UPVQy66HUZWLMj8IXTuFBD44+ZE6g62+
ip6DRByuFbXf002QSnhTleM3LdeWPTZfa2ztGApwKa6C7Js62PoyxmjWavUFdMoLR1lJ2Rfy21rV
/FQFvzv010zwnlF5kvflhhcro8689hXMjndOLw8YCVAYa/xhpcWT1qiRX0mnZe7UslErqVJV5miy
5lh72PidxUiN7HYxtl7WuPOd5DLONFFmYvTLuHnuA3kTd8GdocW7RCsPWURzNsW3hZucAxyujCy7
tKPqQlID953w1VDfeQyar5lw9iSqbNsp+qa1GeokWiIvopCKJuPgN/E56vkg1YZcO22cuvjuEy2f
kNvpQpIhkD4iduJnqO2nNdTcXxN/3g9IWeM6u4gIK9DeNW7MPP5CHwYxQrXykEzvEmUIMFti3lma
QFmrvlIROs9j8y5idFxDnhF+UnMlprI+pBTnaUcLaxBnhOPnWshnW7PJhA8usOuwBA3pNjQ84T5Q
DjMoz9lr0kOKb1LFLY07uAZed6na+FKo26MbX+M2e1VTjOt6iOYAT2gIIh2aMhnMx87NzoOq6yNJ
U6MejTVkL5WpnMPIAqXVHW5brABXUJBpTZ3bwA7OcLIvUREIvJqdL4iJX9uaax7Uwyb9dJFOxlfV
0lzXm2q9x7h4GnEsqdWPqd5tIk1kIRwCTopDmERnIt+eOXtJK+POOCCO+RfIkbtCc9euwiYcn8dK
WtUX8qLIO2vwEWEICORI49mWLxJYFPvQgENcvPeNcbF8Qrtj/mGV0b+q3UW2/Lzqv0P0zzlOb8Gk
LtqrF2Ukbq0mLNc54w4reSk871khtDUt/3WLmGUybxoMf0Z1gSq5Z5KCgp9DbbS6J8gJFHBecMkR
EnLt0cExaLKvzWQSJU9t14Y8V++5j9Kzm3EHNFwqGJg4u2L6VjbNi9EXR63QwYDkaxHcRnnzVX0c
aanHQVoIKuZ+Sdv8HOQYTwVThUMaLwr66AvKFBgKjrEoTNyJPDnuYhDXUkMWrwHhLNyg4xXTtWPs
DA+iVP8DvjHuYLQPY3BxJxggQXRj1KjWyww0149dDnDtSWFAFW1/5Va7DB349fI9VrlEm75kvn4b
JxFbYLswMpbZyGm8rNTTrefwohChRAdp6aIHz86V7zCmjCz81AAzyRAqV+yD9pSfy6g4oho9OtON
3WTHhtFoasFM8vJj0wM7Vc5KrVi1LLU6P7pRetFKXkbQPWWss0SQzyfxO1jFxEsfDZmeFIjTGigK
wlx/7SvmngYhNtAVrGNopm9jicsFmUd48fUalvXTQ6q+qmlx+Ad98zEuWvXtGoW8uJHchTHbXUHc
xMdoR/Txfk14cureExdNtYAZ3dKyshEOIU5fVHyzzk1ya/1bIa27odHNNRE1nhaQBuitPLvOb9sB
y+NSoQY8Ul9t0mpxFGIN0HcXM6677h2RkZyHDs53X2KEa3J7u8h7VmsSZ7ydWjFNTniTMzN3wmvV
S87mu0Ny1xXIuD5k05jhr4ngLyYbMDt/XzJ4CMEsxgzCpD//uWTILYQes87Is/d8znA9WSVVj4Ej
Nn8FqSFeubke3YQVnfUhOWcZxOFA5NBxZnd1fSm7Qm6JZ3/BxC0jbQsZEN5ttoJ7HGuOaV/BL+aE
Q76C4gzU+OdFj/lJ0MYpDKPAtqh0UbRJRHRqePPDLGxmfJJ7Ne2qbs4HAsUC7DbzjWbqJ7ulzk3p
xbS02Yy4Blfj42zQYzgzvWAwuDVhYqQehwpoUNVoIbCi1WCVUzL6mXf09be408fFTIbiohtbIkbm
8VkVlKmIkdjGyaKhW+Y11sSCFw5DPuqK2bChiHnyaI3u1u/uZ326wxAjXxjD4C1RrNEGqEYmp15U
+EzltI9ORYdU5nZCbcSdpOc2qFKvnbDqpyOTy/Lh08KyqeDj8daTxHVKWuPFJ9zFG7J6M5dU7BGV
uBPzJVyDo6fHQGBqqyedKAQyVPAWbYq9Ay0ubI0C+TmQqkvCc7gHggIFpEea427fp/olKI2n3IZI
FtQby+ou6TYdGZvPArx40uqvE3qnBUTieAnXOAZG4usPLVwJwG9bd4+hJAl41OyTggcmH0d/60Wh
LlfMxnDQChvdB28mVyX42GvL4brjZnakh/sTF1Ao2fxYuPeF31DlmcXKlcWNlxPf20QqkaCKyRm8
M9svaTLeqpukGPlOhsFSsuwd0gxNK/u4diytg8+o3PtRSzZQ3Llru6csDUcCdSVeSXWAQzhtJgO2
t8nIiLeU195EG61TFBgnkh6CKT8Fhf9r5T401DgYF6jWwMA+L9SAlEXrLQdjuEvH8Zlc4G49CO1D
JM9YJL05ZvEWtckWYdmD6hA01LgFFjxNhdKD/z2QVOTmwLgDmE6KpOjaMfTJfem8EqX7ig8lKMrg
FMs5d46eVT+FulhVPTe8idNDUtSPV9xCU90KzjKk2uE5hkOAjkqnOCT08VS7qrG2PHYdeudrazr2
z5jvuFgrcq/zzsbdIv0ONlos8rw42jRtxbVDVG1s5Bhr1PvbMStuB5ZdKth8ew6d63sR284eJd5v
A7Z/OXS2Ps1cr6+1znwAIjtsdePzHEa3hgD4PDbRY3mo0CkyU+JcXRuLNYUdgwd91KOEahFfrnOZ
3h7u0CreB6b+4HbmbzXyMGQYY/a3ZUPNb0bp4bqXFq9RwVk3wwHBknkXq9oWyf+SGM4LwYHEyo4Y
PMAEUqeG2qCzdjwUPo6artXuRs8+qwP0z/cxxum/34mZiOiOJzx87jz905C5sPoM2ynBJ6vyL4k/
eqQhtqqWHQ5TqY77K/hfh/5zz9duJhu9bX6Ou+iiqmt1tKqmag4MMiXwXX8ic5OakcKeCelR3agJ
wg0CETQv1ZGu4FgFwakCLlfzEC8i3BFekExJ0ttqscSq4EZVour+XwtNB6Ztd+cF1JsYej5bMSVf
XxcLvKPIQiBc1yn1b4GTHlQ3idiZO05gVuxVX1KRHUPHXyeBvRrneptCVEUx7D/n6JyCAT9dB6S1
AJ43e/subp0HMcXDilbKuzaNRcl/xO+BrdGF5nCt1FQtFc5tH5vn61+SPp+xf9LJKe6vnh7UN1aX
xaGBh3KdbgsBNFOhoUKSxaHPHkOuFKwaVeLYEYYXdZJviS0j2QTb/KVjfRkD1SPUZQMPmfKDAtGM
4psoI+eS4/xakAcdH9ek7MAyBhMu9q4OZu8TVMfQAbauV99ce7WMrn1ph816mKCkk+96aQDrsIxu
1qNMXbBIOL/VLLdlikmAqqkZIhE8YDENKwKWgCzLJzmOd7FNWdcZFOtaFiwdLbyJ2mAfTAzMRGNm
+OUbt+plUbWxahu8cBNO5Z1JhRGE/V2RvauTXPXfmJYcc9qk0aOwuDYy1zG9+m4zvicrNSaKGTws
MMlIHgUhJBzlHQlLdbr3qCMxygHgTBjHGepRF5I4K5GBgOb2bTU7l1g8+m2EdZUa93gma5WOxmSM
cx2lCVgUuIK3v5JBeQCBoF37P8ydx3LdSpelX6Wj56iAN4Oe8Hh/aCVygpAoCd4lTAJ4+v4Squi6
V1V1/+iIHvSEIRqRxwCZufde61sUylOQPtJ42tMulOib1B9Qx351BtTBcK+LcSXD+DNUQx2X0JSI
BFhIbS9Llb4UoMFT7dQnu7f26gLwc+00JdVr2PIwKzP9xUV/xSmo7gUEV3t19cYDfyY05WsB61ZV
+8vvMSCNuK54D31/Dyb1d51jzVxP3Dae5/xUmi/S4o16eHHGM879F4v78neFzNvnUcpxlXyl6zGr
cdIyxBqa+l5G+V29v6o6jVlvptJZlY0LxR9Bbe8CrhdhDWRVBUNL51C7GuJu1id1Vuzo5PR5fKtK
fAhz/MF86p5rqs/C66eOnXGqchTVadSHlfXgQ+IDV2ddcyU+1K3xgo/6M+0AR6WgKGLJkR+7HXys
ZqdH3IeTesmXKknTYapZ/g9Vjqo/jVAcw6J6qfoMqi7BjBoIWor9gubpCOBN9TrUSlG7/GAbD3eX
vkikbppJtF9LXYkZ+d9kx/xaqqalgtCIT3HWZkMHchCstculsSzH7igADqmFeZ7IJEKstiOpw0fK
Ud1TzvB2013DBPlXn34fMLbRq/cjsVdFdcn7HKp2xyOtX/5HXp7V/C6jKFWvkZzknm7Gh6rBu4rS
rWINTZr4Zsw5mRPcJ1byK2PBKqfyO3KW58o09AdAMPBtEm7GMNkvs3FVU9lcEGyJahqxFE5GYb7b
SMyXXQYQ1GnO44saNKpySMPj4SXYHdVL2SOQ2TjwZJZnOwsKmEjdp5Z85iDwk6wYbg+eqz63z0H5
1CQseEtDpSQragYosoVyfCk7hxIBqG6w3A1aLVYq+Uq1LJa3EpEQvZZUPw0TShsWuopRw4gjq2Zp
+Of9a2kp/633aDsepiU15/M5kv/Zcu6F+qrFcVYvKePV0ut601M7FjvVX5ilxeprG696vE9c2N3i
MZLW3oKk7JPesnRZlpaBWvbU2ySK9EZs4sPobcpGXOIq+xUU+b/YdJ3/as/1KS8DVTcwDvxjz4U7
B92xAOcElHtPL/q+iKASg2fgkHWGQP7T67UVWYyw5H8hJzyPL0rFITx776oGKc7qRQcgNGBUed9t
+qahFGV3Yw9aejRqf10Wc/UVOESHRJuutc5bZOv9CUTzoSm9PWjxs1qVlv2rC9Iz2dMqHM2f9zno
7a40bup20yDtCK8hq5JpbuQ7L2oJWIrzRXAIkQlNnHVYqq/lNkst74hk5DEItJ9FwB/953fd/kOf
r05pOHJMsLimC1jxz1lhYucSIBO3OlzsVwfIdY00BQBq9KBGQvC4vwbFO3ReCqKUMxkNcVdN3Aic
3VfxsF5mP0qjUUfdVldV1mQ+Q817HqL5VRMMY2BmUvTAK13qAUjOnLuZNJDcu11qJjVeUHMiDqA4
6H+ouUHSM7dtx7ZCizPsG4MABlhnr0wgSSjJMswlMUkQatbntxx+//kVWdyNf9wHcIhRIUGAAdzy
pzRzlr1IPG0wVmE45QfL2SWzxhJrVnA5uPEZYazYll7CbELtMvTPtTc+/u7nqtaYMZV7OoRntUVQ
e/WkOMQ0GrxNQH6WrvbBiUzi2oeKPSMhaZIzw80rm9GiEwCVglzVfhbdcJ1VJkWvToAxbvGVfDDC
huxBNSQ3R+bHTI/+xcVg/KdegloCeMY8ngC38XKx/KUST3ThGNUE9giP/Xc85y/MQGnsVGswECrE
xH8YPEYvTnBv+3GXD/ET5AbutBhY30yMHvSQf/FuoO3/81TNYwKcw7laR1VG6/Dv3YGUoPLa73MY
GQO686w6L3uM6qj71rhSOurlIKcESAVb6XLMW/rUoxvdguhpqLuvFbJuT7VZq8l9sabmDtTpYZD2
WXVEVLNzNt1b5Z9nWIlcnWy/jZbvSEgJN79Py3nyiyyQNaQLYhfigz4ukheiOdEo8t8nf3rs3e/L
IWw5fSzCpkGFvIsZgJz2os5OHTVHoBqOavFRX/B7kirNkEDItGXBWo5vLlqmvGKHTuzwpetoLBp+
ewk071pIWlljRt+zKM9jv3WAN2DiYk/NU/mNyQUtC9Zo9ZTUeWtZoYg0PHTMCW16l0vLdTnG9IAa
VOCeSRgqB7FlnqJOYW21jQy7hOeQ/NIN+4P4eaY5dM4H1ZXWXITKvv5tkQ7lWnefq+BdDRuimWpB
HbyEkz5yRLohx+dQGcj3FDVLxgmMaZ1xAtG3DaS7T834ay+0Q433sgzGvZO1bK/+xkrCjSrLXPVG
Lc3LkqOlkrKkU36PY/0QAQ5yVRuNtCdaf6P14boItu290YG+KONkvfRUTSR/fUjqWa0mGowTVYvX
W6kapiJGzoqqX+QenmNqgM6ab70GBhTl13LRxGrwkFvx2xS3J9XOzzL6KDD4I734VZryyfTJLOPl
NVWf1dbzXZk315oetRr3LCecycp+2on9u1ktCR8vQiSsbgekUFkyY6oVyf2u6em3EXjkQ7CcbdV+
0oQEN9ZkDBZRs61nultLAVvM5kcPSwG+LOuAodRizZQjSDwM8b/L4DzqgVhNDJq526NG+xfjaFv/
T8U8I0kdi7lpubZtYr/5+11Ip1Q5KiqyRVgH09T5XdTz59UpXRUnqgxQsxeH9FJNHh2GJKbm8m/r
JY/L85Rn95jrZCxLNELlWU2y+u5bEwWPDo3nUXXv1ZLZGIz/SN0QanCkhhaqnazuFTWYUkVyrYe3
+UGNQ9WMSeWFMYMUxKpDxej0xzgk8EP9om6Tp/VPdeVI5lT9/Kwat64V/1KDU/UI/NZ8QdGpltPl
vi25Ubm31a/79bvuduPvvcAiErsmb7XSLUJBkmtIQesJs8FDWxbFpku6b1mK9zZjPBS2JahoiCh1
N++5JkpslotmcaCRs/wjmm6aEb1Pifiw6QGs6lF1BsoPdRUXNgK9iCLWmNrjUjqrWiVMCKfrPW25
0OulBuZAkqFsCMLmSTosHMs7b6pTm1s/B4yoH5qcmvTtJx1gju9qTqDqfXWL+1Z9h2V6n3IkVpht
S6UVlFX6oRanCCK2g+5yWaTUu9bD0iX1ZWM1l6bpXww32edz/khwOh4XqiWNC3C5IjzKQy7qZwOn
I3XDiy7xL6rZ2lJaLkvilNTorDKQXUH+QQoJZ6P0OWvViqV+kBzL4wAHG+s3s1Z1vI2zaxbUhxZh
eMqtqg7Ty2JcMNEEmHEu1BGKzhmVC8HrOW35Z8Z1TFqYTKga2SzSbz5+GFUrBwy1llGioUaJXpw/
c+OVnChxVXLjqSePiQGYMO1QnkroQWxfft7V7ZttsYqpsh1E9weqZ751arX2pgUsjb+H0Q1jPG6M
MvIQg8D85LVLNTWQYFnjdVLbziI7Ngg3TSpGnv+uieSJL+MFVUimqfbTGBxavM1DCFKbHav8UJfy
oIdPZLGpY6t6cDM4UK9kUY3H9ERT+A0y2nKLwOb95Y7EXZfGZy15bko80DGkq6ezsKPnRTCctYW5
EnRXybPlKeXqeWFhWMnq9LvENWkdNFGuPakHLTvvVYiB1o7zbvv6BwxYBiw4bgnGZNxW2U+qy6DL
h7jQP//jEORhffND7fN3D8SJvIfgoh4+5HUueSWedvKNgcpiu1RdKMLOY8QNMDkvSK0XmXU2p5fO
1na/J4bMU9S8JfPzR1sMm0SGGwbxLwJsLQeHlYO8lUCqUzOeStVsWa4og2H6TOWhBrNqgtWpXW+Z
XHZY+gw9PdQNBYwaA6siWakjYIsShV02GyVOXmo61+oefdpP3lEV0WpDUGMi9fN6zZmAE/3MfivT
FxECAVKC0JSuGLjK1TIMXTYEdTGr8aLPm1eW4WZppkk6XExYa7f+UF2JpWYnOvpDbbWl6s1PyW5O
r1k7rmGd14DgKWjVndOWz7BvLkSqvXJawrXe3QzBqJRos5hfquo29YtTwR+FuJSwVqu9S02u3bHs
UMXjAVFrhXrhQnUJL5Xm0oLoLfNomfyvRcU9mvVXt3n27R90kb6VFQE6Q3D64TiNs1pKlnK29oMX
rM3CgmurlPQyHb6PI78Y73aRcm+PpftCuhgHL27AmvmS69Io49rIicfyX5LSWA9Sx/TOI+ug26w6
yRKrehGAhbh3/MdiUYSrEW1N1BhpDHXNr1Q7e8vhSL2WGXdfkdkvhubvl1rg/7W5+B99w39zGP93
NuT/D83Fhkup+N+bRG6oYf9qEFl+/LdDxIFuY9H3DwyapcpshUPjt0HEMf+NDoMLwoZ2aaBMYf/H
H6KCXiDauIHhqoO+Mgv/D2SbXfy//qfh/puLMNhEzMoogSo/+L/xh9j630VWMGSoeG2Ph2byYKjw
1Pf/UuWIdg6IC3bpW82oBrWY2WIX+sxOo/LYCy9dcawvcYnCHeZmgU7fJq9+4ow49BkHo4LTb/C9
fwitsb71pdyRHrsv0NM/zSIdt74XX7vULE5akut0EjgZdGVCxpvoH9P2otvvpebq3yu7od/tNhgq
IfJG3fQE9owwEH22HnTUSxyqaA2F9Por/iK5ZON80s3+S01AE7TA/jI3+IVrp9vPBkyB1h/ORmb+
BEcIa7ec1rz+80abIjDwcMW/xUW6ImfmqEX2cK1swDe5CEjms0L90pO6QHMR1HUdD3BFZI+rFSV8
GcXyaGb5iwdB+aHpMm1VkP2xFsEMnmK2bnDfglujQUK3ye2N0k82BDhtIruMVIKv8Ag5VeOCtejx
tWb8o87FBj/upz2NhJF1FDm1Sxya5Y+HuKzvnU6mX9QRh+gnT+nUinX9JErJKDh0HvtkimAmzAnm
kkTsSzK8kVqMK71uKKg6y14Pdf8lt2mfNvJGZLO2ciLw9+DG2WNbeqNlNa+97J0YMxqxUFwCn7lp
2/2oQTXsQioHMB72r762AXcIDeG/hBNtAJpu0wZ49lww2fsaOiWwY3GekvLkuvERfCB9Vp8jmvDL
cF3SPlkB2CO/t2zYApn1Rj5bJjlfiTWm62hukjtceqJOA3c1B1lzaiMVs8wYxDSLQuFPxa4jbsWe
oJlMPjWX5lrrzO6Ck+OPWGsa70XIcgXS0Vh7/XFCdb0dmuDCljEwVXlIOX4jXam3pZIAjO5jpCOJ
9KskXrVtZhwhrfMqD/Ke6ER8yKz/IYwcgj0Qjr6L1kHUW+u6RR1Bzx1Jzxg/CbcedoxtNEJqCH/k
Hr5xD+27JBjYbpJTQA7kIyDHGzxLchbTLDhKi5C1dgiPwdgEaIlNCCSGfXPC9sVP03bHe4C7xhJr
P/EfaQ9ad68gyC8bgu8946CzZRmfiUYJ0IcoEIaua7bCCprzoLvhKrYJVSA7UOynPKbagaydCzId
5QbGTbbRdOCmVc0U+Ash2va21uUusnSagL0c9qQQzjvbjD+rhBwEq/OPsGfJ5Sssf61p2rXMjDc7
r5Lj0NsHS/rWAxr59KtDaZbbxDK62pYhCuOEvHqXGgEa7OwmUCKTeACH6w3EvgooDhm64Jx6oLEQ
b9MwSpnsjfemzRKIvLuKeOEVcHXrtfPO5J7YD204WK8kPQ7oJeELMTl3MjB6WePsohgZKnpFfQJa
dxjNx0pY+dFnoXzQpibcZTWAvtn3xHbkr+EoDw5epdmnueA0r/NQuz7TzmWnEIeWa5AMcO446PM4
X7vBunXKCYf3XFV0ZJ2gCV9bTrLtC3IxIgbFq+ylF6SFdgp80+fjz9ELrzmr1iV3jFMCuOk8Z4MD
zi+2N77UX6JK9/jBtyJ2UfVK8iKBsaIX5qtiEAiGol8mBzUhtHbnthCxY0uNxeW8TUHoyCAAs9AH
4I1t/ThD4A2taQdmEs1w3fkraXWr0gs5X5dEwcZThhKnAybZeTgAqnBDc8s60iedkIcE6c7rTfw4
oFRWeJDnfTQ7a3dqsl2UvWrK6J8rL39um9Uh9pxbXFkFL1dpPRG6TJqUeCfRBLjMx2ANEVca8KOQ
/OsdWRscogD9HdICSb+VETyN9P2AVKY+p9LYNHTwcazLTUJA7o4m3rUmwnAbuzPpI9IvLkMty0uR
jQVNq+zB0pytxWhh6zU1F4iRr9PJt662X1v3stgbFc7lRvgfmp6brLz8NeGQ2AGu/5mMnuHivfW+
158BOT87MclkhZnYRz11zXU1atkqJUd7gj1f5mjE/KZ29mY1F4ylhH/KVBCUZrFC4GA4aWHyzY1v
fzkY/BeGFJP9/i+qZoW8dky0zCbYOtfCi/2HGxrGc24T8e6sJZgjMhe1gRRpRMsjWR43sOkwmPTS
OfsRFjgQT91pbH810yh5u7RVlqWYVTSAmjnLPLom9SmBiOsof8oBxr6g+q8LdJop1fJ1nob4X1Dj
LNVh/I+GsGqM2/ieoJ+YPHQTY83fzwsR2MzZboAH1SP3UEIv0S0p+AMvkcwkg0c89T8nBy6Rl9PY
8upVYanLIxtr6vDvQTa/1/Lm5Q3dkCZVit/wUhQRVQcKoomzr/RnGLqEa1bMHdBcYeSMkxPbPv6L
Ad4rc/T00Ybds/vn92Xp7f/xxAwDy4MPTTfggKXawX85CHFS663cJJhK6sbeCPPvVh1sABlrwOdj
Agby1KdcIJnG4daxAIjHOa40x06KrWFNT71ZGOvcIw3P8o01dlx9X+bjJWq6et1a9My1uOEoNMf7
Mgm7fSXjtQ+so65iY6V1UqzysM0IV1OuE4Osp8zKzjkkmouQ0ReWAySuBdeu/isRhgdp04aDGvNr
+6nY9ekYUnIbL9k02QCrRm4ib/PPrw/kxD/eeUvFBdqmjl8ZFZRh/zFdCrpIaFMejevJSpL7RL/2
bUzPRvRt6MVEboF7Eh7axodKr3Zyk8JEZtTBAtW51fQDJHTyYKTep9+J7hy1lXkviOwDgkUIrQ8O
O63tDuk7egFHjs0XrzV/pFWX3+JIeGt/6pXdD9e8nx1Dvw8+nN4PN5rpWweDsedLUUxvPiLob11a
WaBZfeeGb1ZjSguvgyzbYkMn2LslYVGsO7DDx1EiJki1ta5Vw9YmSI9IMKbNMmGWMMd+s63ElB10
gwcGQPTse9C7k5SGxGj0t8nrpnNoYV50cUYXaeyA1csDvH92qHTrxzYFnpoVjrhaqa0/ztS5Kbc8
jo7Q3DVtBJy57aB8lVG70QcpSC5v/QMxgCMKJqEfcyMPNlqliMyxvStC0sdz05UbMtunB1ZZuY0N
JfXUhHMh5Qw1AA7KO8QJwrLLjGsJHsO+ybF0Wr2mfQm68EcLSW6LIEtf+2lUn7zYruODE5ra0YuO
ZVMA7Snlz3++ZkymZn9cNIAzPTxvygbPCClYPB5/uauEXWSzM9MB8B2NQW1YXIe4dI51JgKNICRf
YRLGeP/7c2F/ugITU5Y7007DmUus4phX+ziupoe+0Mb7KJrpji9m2ggKZYGMSXuZp+ZUo367s1UQ
U5JCjKuTYTxFwHJ1Y0q+tCR7NyL+YL82dm6WZruqMaePqqDm0YdjXZtkfTSgki14bjei1OrkS8rI
+jALJsQPjh5316yCiF5H4rWJ2u6am4VYz+iXMGQGFn51woG0ljmdEUZQwUuMctCY83Of2XRVI9pH
fQHvL/L8e9tBmeOdeQT+i+F1+RpvU9B5d51t8EjD4IX7n0GqT8YeKZb1YahSFy9T1GLvgJA8hlrH
GbkGgkG2sCszsW81QnC6wkNz4E8I4Jq5PSY69gyCfcJ57VsRs8JGt86ONYCDqfp9VEb92RWrzAut
KxDgYE0Lh0W9rKMbUZZrw57Nfe4QvzREotyi0qKVqTG26WkNg3KetkbntSfEDi6dKtJsBy17LDT3
VXPMZI/dOj1zUFtPJNYdl88CYSJqCObssLxNQ3BL2rbb2cQzrBAGhU+D1c/rSpTDtoxkxvZspntm
qaHylpCjPKSS84X33eyGCRpO4rwhmRyYJFSf09DMtMxmiMTJ3Ky1WD41JoeinOiTxkVcBE2m24W8
JjVNTuXdyFbwoCgfsOmtiXpuDmRuhcpnWL5UGjyeMOhB58BqTZET3ey8bm+FbaZreFYgKUvnxInP
2VWa9lLoGQJIv+kPBvl1K5w/0phQtJXaM8t8cTImZtzINnWES1p/SOqKSidrYW/5lns2nEw8SFO+
FemmaLVoRbbpgI4noHPnGGtA8+MtQ2gBkUv+aKEzP48hIlOn9ZKLIWcedhOc23QO2I2N7HGQ5SnW
NAIRLRditt8WTI+1j55j5FOTmhl3feisxzC3oSXH1TGH9og5qTzWPWFjjZnvZjwcJxPFlc6f4fgt
ngM4sUikLfGSodGpNZmxBuOCnQIfr4GvkIljw69K6PS6RllB9rIFMyhCu/u5K99ICjWpOoZwU8Th
ZXQc/ej2MRGqM826vWhCkrEm7fL7a4GDiiyM5cEtW0/f02Gzj2t9qCcCWqfpFFf6O3QyfevbJ5HV
3hPuhvglNK0vVmkyF5waspoqNRAwvIrGrXD1vVtazFlIHePcOF6Wf/l9pu/sPHuPs6pLtgXbpY0h
4cJ5076OfdluiSZEt6G38yUW5WNsY5/qSvuaF5m/FYTWba2h+5p3LcF1Rvdc1VX1BhgcdbzR3n7/
pN/h3Gagw4zyg+RD/ZublVA1Ra0f02QqnpNSfpRJln7Eura2Cn0XJJ54LMaifZROR4M4mHZg6aND
XqMWqHu9ugr1oRmNgM76jAnPO/PT8tohy3smo0PblvrYrl0vr/eakfMCE6lwLoIax3bfdWujdzlJ
zyS6Z25obPspGLN9ZbCXZOU8boYoJTs37dy9PeY2QUYAI0PCbrdhB/eYRqQBD90LvoTsJZ4u6g+v
awhQHO5+PHVPkCkTRjfdL1KczK+YndxNiZ53L+fI+ppl9aHxvAi8RDBfk2DEdqV+rAyxVCBOKQ5O
waKNU9k5JGVgIzzGzTNP8o5pV945rsm7QN77IOxEHpZvZKbdHdpG/0ouA5FDQcl3TdYTNkeiLjrL
n65uPU1XJwIJwOXrF/g7LFZ/9cVBfVtMYn5IiDndcPiyT47WhXghKLeA2+un1CUGY57Ne19QyCUk
/dHjr6vj8gEJF4VkY47V8fc/l68unwuDABS2wU/A7/pqqnJkZL0tb+ZAUahB9nFZY04ZgVb1CM3E
ThptrVm2uYlIy+vzqOcVoy1PSGATElRL6iczcaAGbGbYBB3hXTqc/hf62ieB7+IyVWa2FXleY9ES
xILPldu9pgP4EKvsGSrp867R51RJtdtrm5+WT/oxHU9Oj7WmaMp73DrBqqbgo06jFvMyuemRIl9c
PfcvUez/knZCncy7sDNlUexAgc7ESuJVCYebEXUfmTVFlwC25QXUUrlvq+YpBYpzitUHhxnswfeL
Yypt980oM7zwrnVyg3jddDLaj61iKmvhZ5uEJIq6RbOTRtqdjKEjh74+B066NfMJoF7V2Ls+rqMt
XdNbKMzmIwjZuHsvLJ67OnMe0DpzSESrrgrhOULcNhsHd5reBMEhTSWr5zCxy+fJ1H/SefBOy2eF
DOQBmQcE/iYFTlq6yBGCjoui76/k0fZXhvnNVjdyDykhny7fYGJ0c5ve36WyJf1BfSDcEikKdMJL
v8lpBb760jNe2uDZH7X6MWkIrWzp3zzUIyAsgmrFtva7vU9OR0ggwfcuzjfF7D3AN0TynnhshU1+
7/tyeOWijDf0T8XVjcvmINIiZlsn+6b1Mohyno9VtRtAPnca7VdaFXuiF4vNnBMlKdDnZkM3nZYP
xFAmWxHxaPPmEoH5fxVthFQvCpmETBQTVqsPJ9kYDhYIcljJlKvvbujLQ1CWLa60qNoxjJNb2Hcf
ZsbYRKT9xPLlrVw9fCQRzb007Cxbv0Fz3MRImh0y/eiPv4HnIU/HER+eA0Y2oIKx6/AkB+ZgdCPb
rOd4Ldvq4jh9eSEoFTBhbPawGoBg8GAc7RrpI2Bfe/7StxFTN8OgAQSCutQZasUeW8sQmGvwInCq
Z8QV3Vibt6k1ftKeGL7KMdgzgxLEPNKFnGbwIGz07JN9/GzNAUOtNKGtx+Hz0TAhxLRId+fE44QM
UqzHsrMJsnNSVR5vu4bvyZqjb+ZgAMxI4NDqUl5klvXX1rf7qzeSRVhXBYlAo7mKPM08O0VQbGdB
JEyQ6uZjzTZwKLlnxwpStD7G+duE8efopaJYxRPtotj2Y/KC63RdxoY8SFOMK+z9wdFwmkNY1Ve7
hTZWpiK8Vwl4bqQjF7s3qFfD6DMCSDn4bfe9Ii2RjnftvaKR6tfVFIotWypiri4TWwCnzVUXst11
jvS3Q0xZMgY5pEgb0tkE4Zhaz9KTu+xaeyukZM8Pt0E8pBt31gOarkN41fPU2wVE2qAqBGw0u3Z8
77gOlHbVgAsg6rvjS2s1EYjyoQftMQ/skTDpAFG8Vr3ZdS6/2p306PMI5z5bIkFWPxwSR5RnDp3W
vq319pRkYjh0RK3gxBvLYzhU7kF3i+hUkD57KF3LPckwave+1stN7pHNNeVGtOYYXH5zPApp0lhe
bUuQoghGY8NeW35L9Xtbk7/BVHQ4Os5YPA2ui716DCXkcQ6JK4LtoFM43F9+ELtHwkRaFhV/3BPv
9KxmGRRm5TdzEsSsT8rSrZR/TdU9ab06itbtHtYfeug4Md45gSJuqfPnGITI2Qx5i9jn850YW/8R
itgB5tUeK6pJxIyxm/pmeG6RXa2dQDa7yuLtN7i4fnWzNj3K6hekRvG1Kg0kHtYHea7dh8aNoKAd
9hcKwmRF49Ip4/k8tDhcqjDYp7gE+6hO3g2DHXEm3fVtTDgDZ5qkxJk7Z+/kFiiRtAj3iWd/AhPT
V5o2iyPtmbcWCsUtt1rybk2hrWd2szl36q8houSjXtWvRVR/B+VTfoVeb61Kk0ghS0wRVnAkRNY8
9Ou2YKXVynba1iotlB7xV84xJISmwY4h1a5OZf6lbYw7pf1hwj99Xz5EM5AmW45PYp798/JhQsCe
12xYoBbAaNshDV3PWJuOCG5MjZFOd/XO9wkeaebjFLrBibidF9K+zEfXSKu9Fmr1ikidaR1LUmXT
1mnXWeM7xxLzoDLFtCc6ACCkpu6UmrK91QRRd/m87yeXTN5+8q49iZfrFG4q+VPdfPIjqCrEfzE5
ojnKXqCLsxtFL7wfTEbKiWefD9PH2IhbWsluJyPQrKY3DlvMh+Yp6430XDjeKSGsaa1nLl7q2kiP
UZma+7rwsf/2OHz01G9uhpUoNFbovguYuitvKpArWHW3YxZDjLkV1t81a97MwVbvYvfJKifttR0x
A70Lzxu/VHKIjkUfIIyQ3k+7SZNjkYfZzRzb+dDZaL1HNJdtGTzb0QizxgnSVWTivmuNIXidRbzK
2zl5iWksmoYjtwCBhpMW6CP8Bdr5KP4hjZSE4cRO4b+5dUKpNVv5uoAYvpMxttl05ryeum2+hpSO
jFOHR09u5JaY5uyxKqwHJl/YRuU4EpZUfxnLAIov0TobbaiqNfL1DvFCLXYey+NJpE6Ku2c2V4XI
T/EUpfd+MpL7jFs4L3o671W9gywcbD0bCn87jMZxHkjEIg1w3uvmSPdASV4ad/5aSp66k5T5W5QC
2ZXTsHNclTocJmbA2zy565JMsAc6hS8W6cGfg/6klYN1HGo9Xle+HRwL9SHtyq1uTRn5O4AqZU9u
GtHQJa8IEuG8tSK6g7I4hYIEWYSFxabyw6DdNsnknYsCGlRbt4+DUz9WVprem8bfO16SXqusvaUW
SqYiGibGhGZ6jcAxX5kByCOxTCz5+YDlWWfUKc0UZtzs2AdzZpgRutb40kxFezND41LTlHmYMgZX
5B76m4Z74AB9pjp5JkQrM91Yhi6eW2MKnnuLfEM9hifU55QqAfSYPDMhHShHeFTZRHlTb4w7vy9X
pFzFR6cZvIZDLiHRmEJBSWPgJArKeovnQG5CmsO7fH4C9GY9VUkF1zkQ7i5QaGInmMSuJB04GbT2
IKohPJG7snCYwo0oM3nF3A/mX5M6sglnuA42ffq6Ka2DO4vm4lftK1mQ43NRpdNzUXtfxqSILkSe
5xvfspsNrYrx7h5kWxv3Xn1Y/jWPCJPqHLz9f3yj0JoYYgGYxOVrzqQb9yoa2/MYOicv5zrCrZDt
ZRiIx3jwgcoH1raWk3jsLUbQts1wltxnutceGkltcugcFVa067nU3urcfGy9sfkUNaHaeu9Pz55k
v+gkZXaYMY4jkuFqaylUaPStzxVR6kiUIu3rKOd3Eu/lTxNW1Dw75RcO/gSsVysXr9Vn2VSkrIg2
v5e2FR2RG8DxHYL4dSrKTwbl4seoN0eJYORrbAMFY14ynjmPAiK+Z4T1giqKrfdR08g2lHl6mtll
30Sab5q6dp7oIdDtt6PrGDnJl9Lyu1NnhKhzseheO9vEM9Zq28Bq4m9tbaImSLtql3n2bZJWwsnQ
YXRYd90nYbsbeI/te96HZCN2DY4OqJUwJcziNUtVRIfFLVXiMH4F/BGts8mYadkAYh3jiLgM7AOl
3dm7JK/Lt6SlnQKGe8J1kFZvlKog/Lt2PkWOLg5zjS24qjttM9sloCLm3qRVxM8ZbKf1SMLINhZ5
+BRogf2EhMDOLMoObYf9FZh3hbo8tD4R3XBA1gRDPNgGvEL7pBsex5Y0ldpp91ZFpDhDXob+toYN
SW7LwQEM2wA5KDTro6sAdfuXflbstdEuccD3cNrm3axP0wMygGKVO/b3WAsOOCe69guJ1Wxpk/y0
7aJdSxDkdi3ecPw8D1lxGN1ZrvuxD2inRu9FPKI/MzvzwTae46E5Iy24uREuaWqtzzJ7juaCseVk
b0aL+mDEfLn+3+yd2W7cyNalX6XR9ywwOAUJdP8XOQ9SarRk+YaQbZnzPATJp++PKZ+SSqdc7tPo
mwYaKBiVzEyKyUwyIvZe61sq6rolMYNbpmcNzXnqT5J2sUtYdhcg1xufNKMnP7OeaYfMhMdKfxCB
cdX17ue8ech0h2UBfLJlqLnG+RV5RKmPkRcJB5kRQRathA0jbsAiaKoSDZNdLrjpZWj7cAHlszpq
pH2URe2L5b0UJmxSD0zY0s2UNUs14WaZqyGDo8AiKLHHna0nCEDXWVQlwNBcgvq89Kqp8QMAE/ep
UlnraiQZwyyNa5fzk/rqvskx5DmBeIHeNydVbiwC3JdgabJV0ALBiGSyoEkKlS/7HGc5hcohkqu0
vZO1YJ39iDKBHrqrP9iyIvWNhZpPynKdOnjKGbkMwSqt7SJzo4YMu2q6Ix4W4EG8KpEALicZK2Cf
JHIa1aXVml/L7MZJHqyaJrtqHMwCCouJrZBpKAc6wTTctnqCsKFNv7RTdqKoOKydqogXQSOOYpKX
DeTRNVmT7rImxnOLv8RclHYd4fSB/eZF+RebKzgeQMSTsl551ScyKKgbxVrHR+OosQYQy8cYtnZH
yMUI4R5MjFwYxNdODkFF5O1FqvR0lUek03h9NCON3RUIkmkmnElljus4uBF51m4yU36vsvDFzjB5
N+h0WjJgGaw1ifp004TykObUvQfRtsQ6p/zynOlyiJx8ZXD90qfnqwuDR3J4mmXulD8oUR8NN6EF
Qz7tAiWj3+rWskymZMmN6bIAop5kIRJVRTiN73+N6tnBWMPsTCf/i2imOweh/hZ8/8mOBqy1icfU
TmfBag9fRMIAWzSg5vTJglHofY7s/OiZ0Ua3kfyWPt3wTGYrwq4dEhDNk5/LG9Eg78m79LHt0wjk
GT/eciiWzAhJI4osok5iaprBml7uEwI/UvrccKWRaUqVnTKADeY6NsaHAnIWNE9z0YjOANBF6ABI
6ymC/goEDGqSxpRpllmuazE8UDyINnl2HAjNW7cWebT9KST4j31OiN8t5NiyMlZaGqCQYPaz7Kp2
KS3wHWHZ7WNaSNj2Amy0yWnQqnqFYkcpXCG+xW0QEHG8sLsgICs2J8JdA+mhUY7og+oewtv3StUP
LuvjNkDA0fo0YSzWZ4tlVjb3BcrVXdBEBgJ2nZAGR/YLlmyfQId8sTpWsGgugo2q/UPDFZVHVKpQ
BzD8tasGZBNhTFa/0nUi7dFxb8c6gpDQiX3GFJGoUio1rRllGDiZuTslIoQGKZSiW6DVu0hvv8Gb
mijuddZmkPWjRqzxQkpZ07zxWAdAzdxpesd0MN800rpJ1Z7yHGcaQhGKLrNYGiPxsUl4iszwMerM
H/jkya2JVnLwLsnV3HfSbRf00AlMxAayHBuEVJH0tnpHGlOCaF0ZEgXMoFNEmrhJ1IlatNRONbMD
qT+qVVtyXadtxxghTJyZ5FJE4mvkDvhs5DSuHk2r7q401xRrJxw/TxL9vYjkaZj/sdo+vsApz/KL
iKhS0VzuZ6VUHMXhLuhoMTVcS1TQkN77092AMGoRlGW5LCtOHzSFddUXi5YDutDNxMCWHcE5whzu
Fyy6XEI1xpadFIVPkQY5fS25rKwRiJZP62YY7XFdwuhcWkERHQ19I6ai2JVRu8aVRXimZnPu2/ZL
kRbgag0SPFTChZWlB7tnZOwpIi3rYLgRzrCPxw5pmKG4U9jBDXzbh6yR3s7Nh+egpjTvzsPR0Du3
CpTDyjJYXXX9HYHJP6oqddaWdmPiBV46WhWtwQTbicNCiUabsvG8KsdfK7+ZlkinN4jDAHPEy2gk
J5iY5nZdGNVFwzRsgnqwKSpIVGbWAzqmXbLObaS2tO9XMXqMpZiXGBlyPwKPV8ynfxhDaW2yvru0
lQ5n0koOUo/hAcUMcKGdf8epBnqy0QlNmUoPeTxNgiS7bfhdodrK0ZDY5XKOK/UlDpgqMKxNeKt6
2E6JIpHV6fqAn5dNxSvUl0YQkG6Q6tuUAvRu8mzuh2FE66HdJbIrD0PYrmOnHndmXW+JBcGGXkRc
5tmwZtKGHqfgpj+49JLNaWIwY33eavqAqtn4nqa2veoq4K/ky25obim6THq0YfHUHNxmLftu2RO+
ijrRGLbgeLdDyShHTvMyp4q+7trsieAufDOaofHqZFrbrs0XIn21QBWRcmdVNtdupF1ZwHE6MTJU
UVA1spP9EDgJY6oa9H0miR3PciKfHLpqhh1e0FakzzL3xOz4spBMHHS0R0GekmsyaS/pfL8JdNRI
IH1XPjRGCFTpja8YgfqG8ooe+0taBkcSZLxL11T3SSHg3IlwxAuZPk6O7u7auLc28oemUy2jy9VS
1iEUrLrqivhG9eAFwEUXyxBrVEZ8HGTLmPo45gm/fZE2DkS9AYAYJcWPjMo8/DcRbyZr+k6IFn87
9b5K238JXIKrOrN6GHv/UQ6xSWky+SG8dZ8UPvYLJH5l/1I5CbypgCRxLx4Xmm0d3Xa87odxlRWO
uyRn68r0C5a9pKivMkv7KrlBLL0puLcrRSENLOGyoGe3kC0/OjuKTqMrq50qxJOWiIGIg/pUhjo/
4zZSJ4aGaozWLDoqQFwjP7GQ4PUhH24zN0nuQsL+LtvAJ/wlIaDeYVQG5Fr0V4jI6muL2FboapRC
c8MLrhjbkLy6VMxcXnMfYAqsXOU/wXId1qk1ZHtCwMRnq1n69tZoy+ALRBJjK7g6N+eHAVSWwnCi
x2FMSEqn0beymsm4DIQLt8Itbo1IpHdVoGsXypjq12MyjYQpK+nFV2rU0qNZ6jep76IpcltvzezF
3DHK6aDGkZrmcXSVUkE4RXV2GWWufIrCaVp7QwDSMS2SJ7ff4PF71qk+3wwEPW/bujCw2sHR6xAd
eVaXXnZ58QN8Fus13d8qan2X50e23r9umiLdpglFL+68qfnXq86Pztvpy7++8W0TlcEtnVDn3b7m
V+kUjS7PrzJ6P9t7CgVuqEie1mPvEvZmy49T0Hg1ApwyyBZtrc6YcSb1TeolLIE0/eh5zbogfJf+
o91TwkoUFWTI5uILtAv9pAutuBlQ3dwMKIkT6JzvNjVhulWDBFA8TuHq7TN1tgEeRMrXQztvnzdJ
qeRl5es9E3wOEreYfPd55lfkmKle33Q+Zw6ty/Omt13/+cbQ54rMSXBddtCKON1x6Gy4l0Sn8/mQ
8+kmN2rLHJsG8PkjK3S8umyZ/bLfpOrdSy/0u3Bp/evh67EJuqPnZ8/HcN63rqMknc/p6yuo9W6r
+eHr++dnzw/fvuj5FcPcan19QxD3rw/fdunTEvB907uMUrcCNJ/VWzRF7U0ZAKHVuvZ0fqSD19tn
Ag3KSItbdVs6hqS31JF+nZX3WR3WN4hPsg2Txxj+Cg+T+R8qMeVGGTb6oflhajeQjxy8KxkG4mVj
TARh2hPxCU3C4vP8mtIT1Q3h0oL+SmOxcOQtrzvUI3tDCCewnT/31Rkeqx49ZXb759/kmgi2Taar
123nJ1gYQcPC1P1uG8GI5TZpG4RE8984/13fT1BruH7x7m8UKhu2sJGzd9uSqqR+TaNveX7b+W+M
iWtvWcHQt5qP5fyPO4X+thqQu9WAb/mG6yLa+X2Gs2X+mOc/jGss22Hugkb25/uUVtS7swP7bZvp
1f2OrGf4t/N7z08Q1qTvphga49t5sg3d2nHbG1/3d37CLSUNM9mrd++tsNvsJf2Wd3+3rfVsr+Zl
8dvfVZjQ96XZMw3887uIJ3KhcoNkr/Przk+Iqdf3wmNB9vq9Jugt9kyo6SD8+bnMuvP3RoYZ620b
1a34gNaZzvf5HLUDoo0m8H+87Vo30vZAt+Tl7V1cYOMhV963t00WbfgDc8uvb8eJOcHFCWp+edtk
DmVIpikUm/mozttLVWfHwvEf3/ZFOlVz7CgLvG0inGo4aqCuX98zfweUhebIc//ubfeNL+XRyazb
t91PmDUvcF28fmXnL8+Y7aim11y/7T6omuYiq4urt33lST9ckF58MrmLLJkUs0rHxcGlfI92TrsX
ShyIG2OAK8FI6gVou8TqJyRBPFmQe7Rs87TZn5/1mWqtUd2JzfnZEuPAtk69fnV+1pKOODBeOdxv
ee/Ueskp1IzH85N95ca3giVAJ1qvp0FKuQZKwN35pUbVXUetl1+dX0p/hqT5ZtCP5ydTY5YKFuaw
Oz8bRlSp6P4Fr8eQm/lAFzrSludna58VMjULOsPzMURRkV95uX59fuQ5VX1HpRiO0nwMCasuqObJ
rTF/cjsbH2v4pKfzflSpnAVxrsYsMISuSTrfqvRie3t+tk8DTkHv1evzs+Qf1HsntPrl+SH1svFi
KtGonh+arE+vVea87gkz33Tv4kI/HwLt993kZtrr8eV+/KM18uTy/Efi1syXoSuc/Xk3lTGGwCCa
cHt+6Acghx2Ntu75oV6m+YHJEU2Hn9/bdKl87fn8KA4rddNE1eb8Qc+bZHnRIjpgpjcR4etoEaFq
hfyCGOrKMQqavBnL18FjNdDnBqvZ2oBZm4V706gdTNkGVhEukgMdekGBvAmOunSceyuIxSq2s247
FJ1zf/4/Al/F6vzw/LrzO84P26ForkRLY1SEzn2l6+q+ArwyPzjvTEJmKKTjXp1fjXcJ/Jdud8fp
vOvJb1aAOu3t+Q0DHUeqkQbavPn9onTGQ42d63V3UyTkSRPB7XlPmqYjNUAsPu/H7ttX1fr/9/7h
SB/vx/Llf/73b0WXt/V4+xJw+fzFzGdjzPu19+/yuQazUvzbO34GROl/IH3VLTQ/FjkDNopkHHY/
E6IEcaE8BV1l9gfOTr8/HYCm/YdnGCY2YgOMqe6ZMPF/OgAN/Q9JmhSOQRNj4dkc+B8liX6g66Pk
5xh0MqzQ9iPt/ogm5OCqxI7ab1VgtnMQQZCmdM8XdTpRtr/yO0OiL+xTqen1dswKm7YVLaiefEOz
6apkXEqgHOI0VaXpPes6bHJUN2hzDrAktJZFAK2TTx3Jt8NDSjdMoRctZ7gbC38GCmXGafE91YPW
2JA8YlBYCMOcTqZNGz9aeKnbFadE7wjzhqfW9TvHitMNKtyCqVFdWsNqSFWL05CuYbT2EG65W12P
fGtFfI7bbOArK0qAqNG9r/TmCyYFRTKixmkTqhMOLMrBjOu1VyQuGo08wiwC+qjMhH6VjlUTAbjg
1CnybuIYTQt8ioeSaYnauE7S5XvXcxPUJYGNDFYrG0JEqfdC+jSm4g6Kpx3uZGCYN4SvAOd2gMxR
OsttyquK+ee09uEZwz/uKIwkCSXYnrbOvSEx6yeqTL9WnIkMPqAQ9daI7boG1amnPl6/0r8IS634
5IpWxPzRuLnEwtbiXx4oUm87SZWX6YXsjcG7K0u/yneom/P0VNjkOK2TMY0C1EexBbBYGIMfb+IA
Wf+uqKhDoUPtsRPcpRpGKeAGfqLBQegNArgWrd0IgvEmMRBqN6k02vMDsUyqaU0lD5bvFeGxdUeW
0LCqY+27m6rK/Ra3rTPzkh0PmQ4NessFmarH1EnTbGjKdW1q4bAeoth3TrKUvriyVSG1Q9t0svjc
owQgV5wpUnVROZ3jE4Q0tCS7h/St1pjqqF91od3Vh1DWKUUBIM+1dSsVK4z1VKOBvS7oieEVdNtW
4tCwSHeeGjJMFpllxxMaHEqT/m2u+th51BLVawtFE8xfYfG3dQADMVN1Q+G9M6v4YPUQBSnJoaZn
kEYMcq0Bn0dwnyf8iE0zTSxq6e3oYsOw6RZfktXN+CKZKZOdpKZHxhK/P7h6PhSIyoLqEeh2gBop
jGavPeYps/YeJ2rU9iIKm6DdAiMIrCvZTRXxOnVdmnt7pEqwsPMaPtnCiANneDRTswcTHTREZLs5
zKZFHWgUiOAn2HBG7VBp0zd0Y05Kn97JTPu+CPTO+Nb7iRA3FS6xIzeiA5lXYwNVpgE1tA4EDcNV
5sVFt0E536WzH6tMjpbqceD1ORWGncprAaEFZr9+nMYxitYG5H2fcdkA3+Oj6K+XfRcZJB940Vyy
1qaMiqsL7gVnELlYvdfSA3FriiXlpA2wXbi7KAuIq4v2hK/WR/JGOWAwC2eV9joYoWUxkYDM23RZ
9chJtdQvjrE7DPhFDdy2tjb0j5oRJTMsIJ2Ef3QCT3bPjcCGALddH6g25ORg2mvfcNPx2ikNkaEe
TCDiDzmslZ3ekIoWLs2G4Zq/p9d1oTDbjUmLVrDsymSfJHTHVs0QVubGrlXobLGbhfEO/0A0XcmE
7BuCWTuL6PLIF672Pcjzqt96qPtlDU0w6N2dNlp2ywcALozbVrXd2qvMsL2nIkS0Us8qJuFZtAv5
0UWsGl3l0CDjW9MpMfxFVVlT1s9zdnlJ3baaqmUcBBNCMCPPLYOqbs+M8zKkGsJiQ2hjntA2sPPB
EfTs42a4T8vSdTY6mXbFOg5npTMI3mi8p9numwuPqFwHtyNyFRhoEfwHDMma6sOUJh7aLrFPmtLF
JGPriJPzlRDKwFFdgnNE9yrgoxZDaMY31Uj9B5qn6TEaLN6Ntn9jqBOzg/6dJY0mukd/B8GDNJGs
STK5ef6dx0SNtqUaI3iONQMld1aP4ogaRAWw7rOxe56KqamefScJcmQoDLewG+ww8Kbi2ncyiCr7
gbaU/IqjKGoSfgNgJ3cFgV7G98al3koK0ATUgewuJncgaQK/c/aGhoWXtpA+wH1fVKNZzaVxX8Pe
x32x1IdKYQeNXNnS2ehjFLVPOhXpQN9mpcq8/sFOdGK53VU65j0RBkuAgwgrZQNK9GAZCbodtF9+
l0E3bZPnOglZvMU6cmGk6kiIFsUs+ILJR+DEQOMZQBwhG31UAJ2LFcorFC6DhpqiKpDqjHpAYgF9
6snaITKenB36ege7NVQvYMl14MG8q6Fx1V+NyC0wkdFziSWOY9zc3XfBkQOjkU5oB4e+N8f+FqHP
+MR6i5QZTaV29VIgsulv3czN85tI6zSi9+yBXwj+DdWWxUvil432o/LLkb6MEShFALY5ticdYQip
c3WBwW6BrDv+1Dg6agHA5iibXDiq8++cJORFAy9roKhq4Si4U6Of0HQJNbTleM2lftn0jh5AKi1E
+Zwm0qE7oEuDpOfcLykDqVaIdevZij6jDkRKv1fILmhaUI4NryejM4uLMoy5/bLqnrQHJUdag7Cm
pwjDLQEt5KlXoHG8FaJxC/WtammbfB1dw3U/e61XfNeUZnWvrrv/2/Pu/5dIGi7zz1/Ppq+f6+dv
L6m2z5uX9K/T8PmNr5NqIYw/mLF68KUFACVMtP+aUgsh/hDESONQ1EmM8mzuFT8zV+fJtqHjv2UF
KGzL8KB2/ZxRC5uo1jNRj+gjCwuK+58wNcRfKZIaYA5pucylZzznu/sQHqyoSPy+Odh1fIpZZVoO
hrbYPSrmgYtI66/tDMR3bYbcsplLx+EzijUwbMOwQCm1e3fe/ua++MF693YYH4ys1DS5QTCGH2LM
Ji5RYSsAAAT2eRljSNhtuqJGHVdna43r78K1Y3dRWdTJsgmGfWw8pFZ0grzQLkUvni2J+x6WjFzh
yCTnmFb5hmnkveqQ8cbh+JC2Y4HEL06WThHfGjIoboWFUdPPsDF20RO5sw/mEO1xy51SLdyHacaE
BWY19tgm2GW1Zq8n7nHruOIgGSxfbNffB1mBVyW4rsZmYzrFOtTT+ypDW51x1YcIqxc5uvqFsvWn
ShPfcgdkt1ki0EraNR7afZ7Sl7JJKCt6/hkVnM1/PrsfgO5vZ/eDfVu0JSXgaugPXpxqCwpANH35
8GNk3PpEa7CeEFQSzZWThqsuQjPllxdjGT8VudwXpEJhNUId1jTbXqpno+yJJrG7fSmQB3co/HmM
9LEgQS8F+Jwrao5BSYqFFTq4wS88Fk3reswCMOW0dxO8OmCGR/rglkPgERksvexvqkru//njfgjW
ePu4H+zeTLP1PtG8Hh2tuk7T8Bjj5lwQXHJq+1xf9Fafktnty0doCqh+pHrChhHT1YO1AtRkp1BK
RGVwh7h3a3vGN9z/PtGAxHTKIP1sYvLmx5fYhyB8vRi6oJp+81UZLLDfzQ/ejn3e/u56TAqvH2MN
0VvtwyuIxMGMsZ6bxpa65G2ENb1zhwcKMk+MHA9O0i69DHMUvtpSMpim4PoXgs70SvHbXWSeuPCQ
B3iyuB1yKsP99Btr/Zml+uZAfzvOD/MXaC+hnciwPnRoswCtz5BL2CfhrRWC76J/942qDybD4j41
47upbmjuh4G+myH/dVFeFAWIfMqvv8ltn+8Tf3c4H3zebSnU0DpZfegzgt+AxdvdN2SO/4ffyr9F
tIQeEX3Mpg/WWF6QwHfRtKOiWocmD5y9tySiD+OT7iRIXsSW9e/M9o78BZ7buyBDihPrISzl9tgh
LgHKkWxNG+mITKMnPU3uhNHsilj+xsnMgPJ358KZt7/7CY2qQN4dFfXBFi/Ae1ZW8OJl9SIh9NK2
WSab5m9Oi/gr4fXPH4HzgSlpczeMsqirDjAyiIHAKVZlnKJg2xtoIjv7qIjr6dD2zeECv7m4f3GB
OB8GLB/7eT6kOapQb7qzRpfcJDgnHvGsi0Y5P5IIiE89DtqnhOZkNMY7MhI2te7cdsmM4qnRd3UR
gvth1jymgf4ZNlC8aOr+q1fM4E53rJe2dLPfHe8vfpnOh5HNsUfNQQpeHlrVP5WEZBJh4MGVsDpM
czYgAlhIlHjus9T7FHKfWrpW9lgboaDigEaD8QYPUtZSYlWsaX3klbDbQrwjQ/St4gau5vhqph2I
44W2plH2u5zw+Uv8m0tqhom9/xlNboMixTKrgyyrTWBT0AIs2+TOAsIoZfjgaiLFa9IPldEBX6K1
ixA76ttDJ0Fs2dpVjR2hQyg/xNWTNmCJIi27KhWIgGhn6cNzV1jUBaKL0Y7vzKDSf/OjnIuNf3vc
H+7+ea6RNwSA55DU5hrpJgDZzoAM3JaKGIWoP3lqctaoTeAQDR0plgrMhxMUL61fxYu0U9gSSHdY
ZClUD61yAPk32PsRsCE6QSDmI1rM/cxcmw1NyCTNNqnhfwJv8mD64tNYmF880RHJkaTbrome9UaE
OCXr2zzUn6OBoFIhx6ObyW6lMMrNaL1/vjLE/AH/7gubr5h3171fJa1bWKI8GDEJYXl0dBz/kDne
S28L1obdKak/830e7cncWHV71HNnk6ewQv757/9qDnfe/u7v51AyOuxy5YF2vr5MJ1qs3I0D0CBN
eF0y6SArnnHKnMpVXei3iWl9KzVqKxHlsoUkVmdLEPJCd1Gip6PNNd19HzKMsoONZw3iI5WBTHTB
sqz5nsKhylbl1N7IMQ82EbosibyKKK1jlvZHa07iIShNYUVDhEpYhrfJSaRxS0qyc3hY6hvPk0Ea
3uT2BcIfLBJCowYVYJnHSWcSOIUqnSqUflvUhsJoVn+xfbQzle1f22NoIfbRTn3efkpS+RiayRPM
jgvSHnagpy6ywNyVYUCWrVNvqtB6+uczbPzqfvthlJN6o1ynN7qDPjABbpBBNr1VrcreYtAzAdEM
FBfBZiFXptBkLlKVG2uHW+aKoTrZuExUlm1iPXtYUldRaWWb0A+IU23bQ834uajn/Kl/Plbrr3z/
P8eGuR/x/tfYExhegUfocfUqMA+3Q3/CbX5tmemxyLor2Otrz8HbmFGOsjRyseyECvB07bpYtG3m
Nca+MuPTQBGjCKcf9Wh/k1N7iy/mWOTNrkKEX7gIbLC+1pO5Ta2AT+ofYsM6uFmyhetJrtK+8sHL
j7K+TRx5NOrm2s9yECw3qXPRMXtlh7ChBkPiaeLuhZ/1nz/9r74p+8MY7E/UqkPVMwYj1N+aVenc
VdRL162oo71wUUeQmkomCTW95ayv4vdIXOHkbfFtTs+RVgc7K56qRZTl6brRK7kyKzdbCwN9IL1F
uIbjMP3uYP/KPXn7qj4M49roCrJHsvYQZ4ltgPcdqcE48XjZJIV8CNJKwbjgmtNN5KJWwSor8AoA
0PTxmjzK0AZRBSZLMO7uCIbSltNk1Zce7colLNgWWZiZbfQSXpzTvPzz+Z2Zkn93r7M/zALGAeWn
ZnsoC2y9XU0WlZukTZxdgooVu2g5QR4tW0r0sJdGq1CrHogiRTGki1lQXVA+v5WVf2VP0zMA5wBd
OlPpMo2pzHeoQwH2Usa2LG9JDisg6lSmG0caGNaNmDWNJJmqSvBbNSJ66rzgui3Q6hmoKHe4rZKd
if0dQWJvwBHmiYpQkkU0mydwk2ToIuJbOHo1xoGKrFTg/GHS7PoxfXLr8DpCwlRaaXbpWyE/3+Dk
avnaGSb8M4Gp50gKrWbvj6AB636e51OQ31JGemyTlim2LII17p52aaSpWkvod5t/PuO//EV/mMeI
KgF3oaflAZILp6pkedE0qmSgy4j+7dskWAYBbocASuO61Up4bXOTxIPZtyZ1AV9jIR6TsX6ILPtB
zRDiKUQtTpbu3mrCcDXmpvjNSHRmmv/NSGh/mLoUWDgsGZfpIUncx7Bvv7QD5522BnYG+7kwwmvp
OY+GIR8zI7waUpguKSHRtHoIHJlyeFCVEV03mXge4+j2n0/gr1ZMc5Xn/Q1xzvYLB5lT4qhEdCVG
TNXMl4z2zjfzHUV49YDvg+SScsQ1ISwBuilXmN61Q20VoYQFM+JKmaggXQY+BT60N8FvLqdfnrAP
Uwejhw7VtHrJkhYrj25WHjbzJiBoHCYL06dhn+TmQmrOVRuwgp48Mi0wtOG1zFjtDelgXYVdoW80
1c0ARfIKSn6EvxlKxK/uTx/WmmLKI7fsRH8gnHFf4f4xSgnuOkCp332u+2LtcJVDOt+YLQm4Irz5
zTf2ixmw/WG4zYxMF3Ac1IGYo22b+FsdnRteCvdI/O/Kt/Rt43mryparhCajH/ufmsYndALTlYkF
G2P6cJxMhrSwPf7mkH4xubU+jKp8+baqhBgOsu8/0YXG/gFbiEyV4dqPBxZ5DXUVO8lfMk2CL2z2
ZljcWdQClrE12WsTEuYaLinsTAsOQB0/O652+udj+xBD9OcwYv37mKeXnTZ0hy50aAPJPvjiM1n+
IUbhHfiaGlTvlSDgwNxEUX+c42VbCm0JS+M6oj7QC1Pf9W5fbkZabwfmk+qmDTAYmCK9tXtzPTnx
k5QzpJWw87z6qRf5Zd7hr25t1ofxzwdZJ70WfL2o+k+oK911Q38CmZ+7KOvsSSTtFxUwPlijdbCs
9hnWCUYtpPFUGcJT5miXTRTgFOmkuQkmfvecBOTpA8WlyHV+d43OX/Hf3NTOE61302un1KZQU3aH
h1mRuK3Hl6IaUH/r+XezokNlFsEV7YZPNLJwxRQXomCwkzrEIyvj6Cp6p5PLcFWhAq+ZjHWzcsj4
iST8j4r/l9G3umiKH+3/+AsV+yz4+FaUs1kmbP/rvsj47+NL/vKO5r/OTwcvxeq5ff7LA8KjUcHc
dC+z+qXp0vZfcpL5lf+7T/63l/NefqOlQcvy7gqY9//zfafnDA3Op7oLuufxvZbm/I6fWhrb/IMC
vkdHxSTcSgLR/FfdX7PdPxDS6JZrG4ZnAcfmq/5Z+NdM/Q/dNQyDt3BRU3TnavpZ+dfQ2Ti0A2zJ
ZvsVwv2vT3/9+kvhxP36Z2/Jv95NHOSAHAM9SFMYZPVI88PQVONc6systNAdWKwNaXifrPDOmhFi
b//Ac2pPUtyet0y+gfH8vCmoXjedtyvdb66APoFL9W/e3nveDOSpO5X56+aibUZyqd9vOr/o/B6m
O93Jl9dvuzz/H8A+0Dbq4+bWGPk5O/z4qVw7xwlxwieUSNnRHLMHC31dYCTqs48/jtkZ8d8kIOCk
tdS9blEEh08tjoXud2toQQNQXZnhSBYmtQv3Lu/BELM0uvQjPbxn1kug8RTtgWpctl3jnXQkNL3m
5odYjssQ+NZ6cEF9RSKoQYVgWfOi5iRA5ecqSg+BFpGBHDvE+1o+acdqWGsizLYNgICdFMZXIw2n
fUQ3XkNes1MJgpOm7fd0Ai6csDSW1RBNNGx1faHqSWxArxxQu9RrPVXYHu34hwWres1Upr/A7T3L
t5E+5nE6HWNf7p2mqlH+dthrNTyoVgoZt7BKBi1UkIwiJuvrESNojaEdwEW4Bs7HkpIDmzOBj+Qs
EAkSuw+uqIBM58GVlNqeSDvmzGmLzc9Pl7QygDDXQb6O6CEsksFfAFc+egIZEgoK8m/Wfup5Rzg+
n9tQv7ajflylGQ7Pzhz2Zo9xrUdptKpE65yiH2eIYIzw8ghHW+0n2tRdafYHWsXVmpsCTSCvJzOy
dix8rMd4SvfSNj7FRnZRCpYfPmFnml8Y+9L/0rVKB8jk89VPoC9r5igTAQoUbDX4CzaRuhCMVuwY
+04xWEQ9Y1PLUo2vqLwSTb6yUX7c9rV9b+Wd3MBP6HdolELWQrFH1OV4jzZouq+c/oCMPVuHFTgR
nW+3dRUmcxtTYx9Oyc7PGvjwhJzAydt6nLR1Owb5g2qEA14O21Vml8U6cyzCUHQtOgYivJQGtict
Sa/TDq05kHMG8bwmFzfwtq3E3Wx50j7WAClPxKzrd1Lb9IYmF9QpqkNPr+VeDyCLeEEUcCT6PfMm
59Q6yt/GohtWmvIFuRYIxuzKdW6AaqR2Ft90JRkv/lAUm1F17YFWMXUywtNuRQuCzwn0fhsBwgRF
blTbltWsR8f9OppscaVmCT9ZF/FYhwe/o+uFUosYa1nJNSh6WvU9JdgI/txugH695FvtTvbMXe3w
33V3rZndw9wE713zfdSZdpcbUbYLAW4zu6HE7/X112RS/eWcWQrhyY4IW83MaQHT3NxPfAMsk4H8
NK36JEmKXvtUIxZVDho+szLzqZ0TRLzYNNbyf1F3JstxI1u2/ZVrNUcZ4OgHNagIRM9gsG80gbGR
AEffA46vfwvKV3ZvsSSl1Zu9CTMlsQkiAHc/5+y9dgcHCFK1ePB5IXaStc9jB558YC9du7oqV6LP
0qdpHKqTrByMZrF2TVVX31Df18dCL8D+alF26RvnTvLjrxs/PgiTMq4zHTy1c9EFlWObh5Fyb26t
FswER4zQ1R4h7zcrGenMbHzvR5Mby7Ml1j6SrZU6x84oVj3SOWo+DnwMTCgST7SrzwqH6/2UPrZ6
lyJGcOI1D+jnaMTt44Sio7GsHWf4+ERKx8lw2+pjFuO7GiFtV0Qfwi42bl3blteSJtfG/qjiOfue
ANRbxZqq7rU+lTvLr5pjTZrXwczCH6ioBL3QfDi3Pbev3/XHeUK/aGMKTEEWrrXWvUGc+APkRryL
CeHpvKrZO7jNiSgfMZZjgTgNdXRWIbY1vzXOJczpGxVGtxX8p1UshxIv5hBE0+IHtRy1hykh127Z
NXyv0V0N4SNFXfwKtw47XG/T4hJTd5BAQXaeMvTtnLUPDXqVI5bz8UhDQz9UXrobatUfphGgI3wf
90Y2s7cmHBJdGo5oNe+MClvlbMEaRBSEdszZR0K/nUDAHtyszYNsbB9iL7UDC3rk2o23vhftBNxY
/Og6grHavR9QUqzmXGIHhem6mgfPWPsxIVKzTv8bW/FVnWjJPi/VQVjeUS9QrFJBPJpxX+80wVZQ
y/bgTDpRzMi2WpVTv3cadn3DCNsNLTM0eGEClyXpegjf/J9q+o/IIW5A2vmWjWLcdMJ74RF1jm18
YI5fXI8qNUDI+/Dtlc2NlwCVSRD2ZO7F4xbBMEqCFsrAGsfTsYerdbTjXei2cuckmo2c1Ciws9oE
cw4SbpCpP7n9JO51zdxZdv2DS51eaNsTdhXha2TsVSayPIvO+kBLmO7iCYLWMLXO3i2nFhUL7poW
4OpVDTZsA+bH3lQhB3951JxhkzoCWCc+2B18ol06CcSZGs0VEsseU1pjUs/rAzfwrYGLYzFgNzsP
TIvb4xweTafY+JoHubEicW2IzTmodDyCpb4prfY8oqDfy6q477p0CGCCfYbpgtNz+gd8KfayWuY9
CkZDT2+bDrxPrqsTcTZBNLBctBQejvlilW27jSCHpssgRjFvDLhmd/RcEISa63yciecolMMMFJq5
XTO4zbuDMMDZOsxk56qs0Q4Rr52pxNuOHDyGGaFnbzcd8lf4QYZ2aBfUF4LUmEZ5gFhpZ+mN9wxR
6xhZc/VhFmbPYpTqW92P70VHYp4sCKUnN2jxx28LP/loON9IvQcdlDPkdhOnDkpb30XOPFwGozsK
Yvz0MD75qU7G2eg9OxfPsh41T3u0CjazNMJAb1RzMCThtC/qTO5zMUwbvGj5lujp2DThTuni2fPh
PjOHyzdeqUNksWmizQLdn0SBTDS8du+ypFGpGDsr92j7O90V8r5DmD5hyK2ea72lM+g114kdZnuD
2dLKl8DyTKM9qJAAhorHvPXmF54N4E4wot2JDm9XqZUZxQckfviCs1lfAWM4JVF6xcgxD2Zjvo+q
gZU+YSqdk08S8SisE8fHsEfIlfXpNvEzFAaL45I2wOWHqS+anV57xSaLXX0dQZBZ5+gVyJvPWrI/
RRX0IPnXjVMSUu3Xm8aDA1T249qIq10ctUPgSvI5GEsGtJtunMa0gxgT/0rMnEqa/C2ZDdqmHRCY
MMbFb2Aql+ah0DH/TwJfnExf52F4auzh0eIVtyMwCxXBNMyGl+aiWa2xTjTlbvt0JYcB/HKHmZyI
ebDbZNtZevqQ1fM3Pbbfiarw0fsaKC3GFsuGyPauY3/YEvm1TDCllwv+vvbeid9KV47VPc6+KviJ
4tgyMFpXqB6HetfK737dX41NdTtrTrFPe8H6Jqw7x6ksrkZ4KhwE5/aC7o4htST0I6ZBrEa8UkzZ
kORmMBtkq1b6PJakX5GaO/tPVoWsZdjiHwL7hLO/NBncknOxybz0e17k4sodnLehKBcBBnpV5lOr
KarfB7SmWpx+Ul5LEj6Ia5jYPBDTxGRWKAOBe9beWF1XrcJx+hD965i3r7Gb+OTfFJu2NO+9IXrQ
+/J7n0QkuejWkW5lta779DbGBJA0WKsauGS9O1wZmn0Tm9VTOMV+EJvW3ouHvWmYDFigaXLcJMWZ
Ow7xNBdZa/SDNPozSRYfEeMmOqB+FMyVuOtb6N+JV9wnadeDXrFOhtSXGSiJt1j5mn4s9qM8QqI4
KtSOKw/UbTOw6Fb2RjZptI276iPH2Kyl812oWT45yNOh7dN+A8CPyHQwdV7sv+g6SuJhgMhZSXrM
RXXP4o1SyrPSdVyoR1fNKxAZD/PEz6sMi2A14PWNngYTDtehfHMSvE2ug3xhthtttehDEQbSLhpR
L5QtqA+IpwR19efRzj8wXYBBaTGWASs3VxO+eghZTPwD3RfpsWGCspJT2ARFO7+qhFCdpNC8ALd9
c3R7CVdK8++zuFeb2iU51dXMLiCDTH/ySpcuXnuDFFnxvR3/2NGR2VQpt0zcg3cyB5E9VKq4TGFP
DjgqeFMTHOx9Xb+q9aRew5yYC/GY5+aul0xuqxpgEdo1WrlUNjPsBtVS2XXyu4XqIsy72ykMiWTH
x7AWeAwa0fUPMdxdC1vpiMg2IFL0Nia7sGk1fiuGVnjb0YcaPNnj6BCeex2j3aVvDKDJS2Hy9j5H
temqRVDkYmlbI/6PgyH2iU1JqatHR9sIDlKknIz9qUhUt5lZRlCP08GPsHXkrr+ts/Suy0dweXoM
hixS614X4Aws9T2BbxzUZfrQOJ61ZmGLuczMSRu9HrYGsi3yOzaD8l0CCngYrAxBhiTD3nF17i5G
FkRFfCtmUNNGFXEw5c5Js2kMxKTKDaCifR/+0DRhrh0NzKeda+txIqihbOMgdAl39nMYMGrO36D7
QXHw8uv4h0QeHUjNTNeAB0FYR/Cpkbg3aiaiyGaYFwcIdT1m6CakEYHKigriSPbrLFOSeCFY3zhe
fN8NrFK58wZYgLuqSmOSQ13FgLzbTpJbsrCZ5840CFeysd6EaE+ztJbZ9outkOBaTrWf5/rYZ+Z7
oa7gYJnr2CTKtAhvCAumKsgehFNLhjbXlSIkF6hzt43L+DFqrFvWGBJzOddspvA1WmSPRTbvUnMK
bmKpX0O8D9xsONA/4Y71+nqd6SSWlA4BfDQXdNgx5AMl+cZsMs7e5GuQy9WvZr16wqzeM1By90Xc
EKdETuq+ea7iqQrCun3SLWVuwgRoicbIqGUE7SULdcFdjQyao8T3t8ZCTwpbSitUIWtVsAlnFK5C
JygRUUJHuukWlPaqpHYBRsGeAHBUrksE7/Ay1grFMiQe51EAEik7dWTmwKrIKXHlYdYCEnTvu2O3
ZPCd6hxOah/C3R4N5lnEtiJ1i5vvjHda8oRpdo4DZIMmAnAN0UTypp/AJ1w6x/gubANnLUCZKUH4
M8iWAEPtmlChdD0bKavKnN8o/DwYpsfbxEH5VfCc4Bz1tpE55kGfDGfw1N+cqXyLQ6PftGneQIir
LofQYZNI9TbfDE71HkNZYv9vEPJE2gcUEMXRoGBLgzOgRvK+9R8eGYtM6e27roku2vILeclyUrL1
mgUeGCfsKWJrTjlYxXXY+Fcd3qeAhkvD0Swsgq2WuIEtSmdn1NwCo/I3TobiD7DsU63d6VEfv0Rn
ulyWB43RS4B4qSHbaTPp8/xqOJPceeO6/iuU/2jdVmxX0AZfnKY5a9HrhAZsUsvJvuZh8uCFWlwx
t4sOFpLCNWU3+v1336EB4c0tGJuMULBB/ABNwr0/Nm9jeDtMUcq7mdXc1vUdMRaPBCOREO0n1rrG
1gC8LIARzC1oKljTExEnUwZq+xAKA8gJUhfAP9dzBnFSdPsqq79P5vQ006qYCP1qS0LOTDOEGToM
QdHXe4wjD2bjfEMrD2pR2RNoy/G9bNI5mEb/YjYEMBn0AWIfnWtXIdTFPULewROsvUX4mj4VoSo2
tinbNdqcu6GE9Srn66GhzB6j/oxqcamy0RApv2BRGkbYNE12HSczIVBzBoYKMOmqKj9MoTjxGJIz
aDq6W2ae9/gGPiqPedgozG2ct/LYpwxosIiskfs/c80OphLzmoyHhLxuMqZ0hYzYeJ987yk3OdkI
s5NrG7VOFWLPyhYrzxI4ahZXYeh9tBqd0GYzKZB1vOCnJp/mrSe2Mkws0EhQqHO2wE7o66lkq0O/
DwFs3HhFxvlhLPfwLXZoaMtAG+oblan2akjUG0vIRS+MmZPATap79qov4rNNqbpKlVinjtrQMLY2
YT58c8q8Bl4UbrmXj26aQncZj7JWE+pm/9DlTbvubFZMsKhQjTq5Cg0rg5h9U0UiJqGB9dL079LW
fYvbuyysXKJ2mxO/CucS1X7YApt2zBMV+8ln2CCK0DP/uhPidXTjTyPJxVa1GrMsrHlp6n+aWdas
qIU5DCfqXYc3YKcA45RPoxSWd6qDyp4mThDWNOzyAQYK5zZ8ywx4DFcgTOr7gzNCYRV2+xhX82VS
fbIZc07EggexZM4dm/Q/mhDAWezlh8hClNKUTbOCNMOJO21/sOvBmbgypvHd8/uD5TnnUiuvNMO9
irK43C9ZY2HpnYtmqIJi8NfxzEDHA1YD00cGM0sOOt8nWJhY0wq1cNYscxVXIXm/c/FZRfGW5qix
0tm0phS+m0gKyD2f3eTd+A2dtFylYHOV/jBoxMO79fApqurJnMV9G+OZDEfnAdzTKhfE3HSZ9mE5
/pVl4esKoXtgkX6us2+DoMfhDc+lBtqBiGFZD/0GJ5xYDdWwsWXz4PH+rJXJ8WUIzYsPPDXzCIBU
2W2R1O8aUT4tTionqx9IXLU0aLkCq02D03CmjtCReqOzewbphRp+ydUzomnXRBbBa0Df3PQe0r+z
Igz7rmQv8VrEMR55sbr/HWZhZnB6jwvmduolmuo9hwicLvVuqOatE1NTUSHYW+A8/SiuGmd+w5Oy
GliGutFfY6KkQqPBFrLc+2Ac0WO+xip7EvH0Oqh2QUFm9grtToYaq6C5QbQAB2o2BFbi4VMRjwOT
Tb+XqfxRi+neWu4VNeostaynisjBKPf3/qrxjCu9trCO1bSlvLaEdAT+a9026WWSGi4Ca3qq1J5s
jBov4HKlh/ajd7snzwm38xw/QpO6TuED+nkVBpGOzbDIP7UiO6fsTCuiEd7tOdwbA/QUHXfmYM6H
1KuqVXlL4h6+QFXgMbJIIIYOfPIkO+8cg1BQzaE3nLtoFBTDtDpkXH3qXTStS5KlDw8pM5kgIx+M
YMxPnIvFSvjxaxGzNEvcsgFT0MfyDUD+mymKF8GuhlGXYaRvrXFHkghenpVobiivFQ4f6wJVol97
o32NbeiuV9Z3HcrQppyPiefuu4hqakjEjadrh9FwkMaYry6VGb3JWt+QjhhuqpFnj8nJldSKmzIV
1bZP3GcRLc239B0DbLoaAJWvZ9V+r3SOFhzz2K7qKA/usi4Piqzn8ctLEHZliXKPKCQ4YkyYrWs7
9bBDggdUGfbORHNesH+qFdEePHxswCsXOxr8MH+jS5KjI5dz4VC/jVwoegukivWla69KVO3rCGOv
UxbvCWIvTHEH5CSHqrV3jGqCOQclPdsU+S4x1zlg8KsRXucqRWmOS1DeNObonzTpXQ8cwzxn3k+y
/5hYVIMsVa+2QgNahIfyqgutcQ2j7TS/u1pNqaX3285RReBFGQHrEqGP8K9cLb1JPXHrdwORHJiz
tojs39lndW18jwvjgmIQ57V21476I2jJtRf51yQ+4Jh103cnEfelwwDMqBEh9+M38sbusKHsqBPI
l2vy46hySMGac+XSK5MikDSGOQBoQeN0NHaqqicEZ0Z0Dk7yvi69l9T2kh3SFfbJDgVua/qvmm5g
s9M93mwh+T2so2GNVzYgntVs+ES40QYrBB1jvZqXKEqBXUx1BSlWCwAvvlgfcqTCUSBcUBYSnVIh
SHbIGglApsVrTw+fRWEcfY3zvMAxT9OyeMfLdG4YfWFtT5ei9Z5BCdGzxQ223OfQxqCZ+/rZaeIP
6zNKm/loPjtdbQVT7SJumtNVH/HTiVgw3GoKhGA+YdZRF2SS1JfZjLZdE+5bD2sfHmkqU+Ge6jR8
FZnz7MbiKE0Sa9LxXlq076HwNJtwEhi3fB5TKp+xlwfUmlBk6SqF7tTBlb3JZfStjsdxM7LXD6O8
S9rmEsdLwn3zImQCd53HxAyfhIW3paIVRyHzKCd/hJTJlat9+opTXTd0UmADYanbWp75og30maPU
uKPQeI6KyTpohXxw9BoLik5XIPO1t7SyjKv2jllYzRLQff9JGAb5tjRoeASfqjnRDpDQwHEQYowa
iBKQSHIKujk/eeZyBnRoys/4OV345hj89pYsEpB76iMbbSjC3sapolNR2Wh4tMzdweg9LWDFlWVR
W7ul6rH1m4Eesxf6PtluMb5I4j82jPq6jY0t5wJfhF1+aQrrXsKgiHU11AyN2wadXQtab4lf71Yt
kNRA7yYwzoJKwbXOSYrPKnXTA9EnMTMaWvWErT9OzPhWOt0Wpmhls5Ztox1pqDB9yax+l9QEB5Bl
ucPpZd81Toguq8yBD3hEJJRJm10SIhnCumOt94m6i/t+OyhOnaNzN+FZJbiXxFCjMJjqJTd+nw1k
3BLTG0r4oG2R7czJkkFCPWa2rLSzN79FzjcSe1+ZQYCjm1MagGZMWeyhQtXBoZIaQOtQM888BNXW
ZaB2mA1JIsps1GvAc59GZFLtCJ1fMRt3VVdd1dqcXlP4Nuu4zptN5LwZ0WxezQhwexHWW9qv6WqC
U6NrEahwo4KS4ECoN2Zmnz194bpAnVq7cp070l3XbvcjdBNt23UxR1mz3Rhq0+nVQFKGGtZF7W2m
lYhVdVCifa8S/5QDu9m4lYPmvSPkSXIxOfqT3RgD4xMZXbdiKl4zjtqI8aHUYiSX85PGRAT2rgum
YjQA3LrVuW+sp3720/seuWoy9VhatXxnDhZ3ygxC1+speCupP5qVKq9IxgYuTYwPnUaOrzNjmmym
om5zb9o6qsQD7NcEWVnqZZwn4xJppPbiTYZDXN8ITu0guMaEOMOEWZ4/6d+ly1vh24w3OdgYyGnh
8jWYKLqmMLfUFcxF0Z35YfnRN/rF7plYD/i5V3bVjKzLQ5Cn/YsrvWTt6OgbkgH+aNPQjyQIxhIu
XgoxDTdNQXxC+tyRyvHkhUcJU3WXgQEVdW1AWCMowzKZYoXp+FoL2qu6HDN+zRlZsf3BlHsvTPu9
Y2a+T6c0GLVpXAsvMVai099Tp7r20NAyiDXCnUzoJCam8Vo2o7+L6qOSbk1P9ZFwi/sMUscuLWA/
jol3BwM9CuiE9hvPftLGYjx6UfXiLrkbRf6NmBQ8N3HiB8y1TJYnM9BaYOawCdZVDTU7pWO7tZc8
DuQfYHZjQHuUzj1NcusjGVzyglBUef2+7nMcG2MYbsABsi/rJhneMQNv3m3+LyVcnYbhdgLt7CVg
l+PW3PZFUW0IwsnWepm/8lA7AbUrYd7zKdUYd5inuSjVqRn0rVtE8nYavHcqZGtleCQRz5bTHoFn
QNTO/cUkrX94CT3qOkl66BQ0xfzW6fdpTbHsw+ZXHcGLpg243+SxmAboRPOMndkxmLEPEKz2htul
K7LryN3p8aTk0/ImmVZ+MZ1wPmuS3V1fMhmyqNmMDaGnBi+KjAvWTzJVeqvT7+p5eDbjZEf407Tu
WysKqokZRaNCOiYD0roofjOSsDjGTB20vMKSDUEq8NLJ2FBqfcNj9L2LTOuAVoJgGK5aR1ZoGA7G
mmCFTdaxthHoFG9JjIVobOlJgH8cRilHPb8FcG4T8kyM4UnwVqa5REORlVYQ10A/CTNmhyyVPAs6
rJOSE8s3CMnQksxQ3f2oYFc0VZFfA+dH3VDRzdDi8qzZevWh2/gBHOvQlcOZqJvvVpF+i5xH6mUu
np9hNfU6WiEhbSn262xDT3VX28m1kZiPSaodc3d+orzZuI7oDhw/HryIXS7tJWQKWKyTyVSonE6h
72vrGlkMZ/mzRgtz7cn8TUu4bToUK0U/XUrhlWdDPbSa/t4RdL9KaMRtwVTfqcR69IV8l0l5YMhf
U2pKnX62TjGppQ+2qfRVKEqEAdFdWpzDpsYEaV2kSaxHQ/xpWnmrnuKAuPORnDJCuJBzBCq3HvPB
l2vNIro2twwSUiVEQH/cdoL70DPldV+ahCgulP58383xw6jGS0PCLf1TP8BPM7D60BapCWtJ6WqI
qj932cKIBIKugfvZxl52suB7gH9MHmw1qa0wHCKl9ShIUklCsEEOYTX1qOYTAqnYBCfQut271i8H
/dwCVWL8COOcRbJ2jEDVTOCqXvlbU/cWzUjMRlHqfdDU9mVCAbTSVQgllncbqc6STA9VW5GDepPB
yfCrRTKSl0dTuo8oGL9ry7MfM25YNZq/dxAg7yiDbBTuRFC441Ml6ssw3PUW0ou0AovUpYHXoxHC
8yw2lVaxEc7RyRLzU+cZTyC3L5H0UdvKkRuyiAPdQpik6e2Nv+Q9JYm4sCiR0516Ow9Z6laaIHYd
WdwWtul/lJAkNj1N/qCOJ/MIiRmN4mAzGcmqiRMEx2AuKiGr2VVW+YfBj7gBnKi9HvpJrpe7cZoQ
9qTMCi40n1L2QurMCCU/A8HDSCoWGle6s8AUvFU6U5PmCfFtgEYvbte8zGX9QreVCmU5J5elf5q1
/hQmRXjBgkYQoenaAG/zZwTYBfY6eTsjUKpJ4joVJPAcZK6+0YpfgXAj3Q2yNAkiPYPisBhQNdCB
28RDgR0P39zVEnJ/JTuxB0TEYQORAGdxrrCUwxrIsOR841T3vk+/t/Xcbwydw22YE5HQpMOZgCNQ
zAWzNMgWMc3mWFxb7DNxlTLu7Pv6nBphuSrgp2w1dbTc0LlfRlLmotmbao0ZCH36iWM/OeHmeZwB
0OHqf6sIKVkZQPNPhCadu85NHlmAo1jXL3mSP2tIik/WRMKK25b57RAVr+T3BH46xc+jMPTzmEzV
KiPx6rmx2zvfIH8NC4j61tKrThxygilJT7bRLHEAzj261oRMNwWeaDIPCrdjZ/LYOR1RPTF5HUzt
8/yCx8uG7OykJ4DURCqQYqFVJA76ywdGlsXp5x/zhSifkBqygSAUn7PKYvPOiTTCKJONq7GvsWkN
UxZUg9XvkaWxtqs8vvGgBOFGRXhJEeM1+59/Cb4AE4Ap4rNjc6Rr/dT767N9jQQHzvpe8M/P65dP
Bn0VGKJXhBnyTX9+yAytpXsfwx9PR54oV93//ECAmW7D0rKcYr6vtY791E4JmF3+CPxcMAvkjfn5
r7NlTbtCI0g8jNsflc3pzW3SGzca9O+QtzZWO6JwiKy94ZFZgYyGk00nIaX42XTI5qj4nIb2Kems
+G3u4hK1XiVfLCYBiw+jfJQJIynXsEnVk47c2LGV3+BrhDAmXP8MRMTf5RZbTtsodagkEIMu17uT
KKjFHC291voiIVp1TE4//+/nh7GS4R7rycZf/vGff/+rz3VSsn9YpEmfMFOfdah3T9JJvSc5Fhet
FPLWi5vuyRjXkLi9J8MYqpu2t+9/fs44cC8pSi72T9N98gY9hbhI/+LnvyYGifFNW4y0d/lXLV4a
8XLIAdzynWpcQVbJsDEvuvYercdfXzQavXWeLHgzQ6z4rARDgaUypBnLF6UMX9hS2x5k7vJqwG/R
ObTUXy+5gHpWoMu7SRPXekJWs/xY1EPzjZ45tz+/H7Ee/Qkdj/zrFVOQNTtEn0zllp/mmhhoc9su
/3rFJWrHlTN63rkzp+Ev68v/Sob9a4E1uuB/arCD+/98+MePsvnH+X778FWK/d8+8/8jWouLjPr3
sJYtIJ3srfiU/wPWsnzdf4m23X+HVojfwPoKa9Ec498tIrQ81wBw6OKCYuHo4v/4N45SUBMdgiRs
X4fJr5vYVP5LsW3DfjEsQf6c6+iutSi9vyi0/6jYXuw4Xy0AKMC/WrIdu2Te3kX5XiXZQxqfByol
hxgnjGn8B8tJ0BCvSUdwDOLsQ/fOTEqAL9/iS3CHgjoffLwvmVbgP0Zuybjk7l8u5f/Vlv8DfAEB
jTw3//Fv5q/cnssr+6IgL9HIR1Dps301XeNQYW6FAASBYIT8h5HN8kL5o3KKnaq3oYEyut7mUU4l
sDDaBOVivE2oEEO5ag1znVrJqu5XxXQtJmzVpHWos9sla5JiYf9/b6p8xTBkMj6JOTV1ezcTMf+3
v4z1u8u8/P2/OC26uSdDXKbIkkLr0Ub+TCP+ZMbGtRbr214wRXFzcmXRrkqbep45TRsNEEV6gm5A
xs+j+iBJ/Sa05r2rW7uKHAErFNmKzBrOKv1MoSU0NNxZeZ1wVN+EKRj1Nn23GLCj7EiuKjX5a6Mr
RBBWjsHWsFDnm5FIpopW6gT7L877N1Npr00r3/OEgao3pUwGovLw5zeUR+CXd9oXy1WYOYY0I0lG
UFrcdJa/Val5r5u8A64wOfuP5wK6Icrnv6EN/O7++WK1Cj17JF8eHaFMRhLs5vVyeTGqb3iY/sbB
6C7uv188PV8dyU1RS0xJIt1HnvUeRg21q9VsU7uiHTrCyVOm9koCZr4ebXmaKRT1Mvpm192wqSbr
PJCunYvs3avke5eLm7DOL8ud6y+WJvoQ0vO/aboZdKIj2lS4zJ79VzLQHhv+0eiiN5la2+W7Csik
kQFdXhvexiK5yXTUGyOckLoxL3r/LOwSTeMAFcL39sVyZ7e42gVa2hWgQhx6yaOHpBcd4l5l7tkX
6gkV2sGopoOXYIVvCVKcyi1HI77QfbBmgpKAF27q1rnEZAogyJ1vMGFam3yIn21RXA9kEAt01lpp
bY2IIa0sr/EVfDNq66aeqs8/31K/ctMt9pUv9rCmteWYF8hMSE3a2ZagTMkvxQxToi5usy55/POP
YSX+5bv8xczV5gVKTQsaXm/XO3Nstp4vVmgD/+bBMH/zZHx1HsdMQbBQJUTpRP6maWGpj9p7L5ML
xhq6D4W69ZsQEZXv7QwYrzQi3ROmyjNRhnvoUDB73OUK445QfXSY5/RVk9YaA9HWnXIKF4ecjDI9
d5YixwdZmBqzAznHu6bzICYZ9T721Bs4mmPvk0lLe7d0ScES3kVLE6yX0RN0uYd6mYP8+Xr+7vdd
rvO/LIZDCR41Y8BMAql5xxKtawxxpq1GM53UQsKe7ljY//yjfmmRXW6RL75delhoJW2eUN9ynBfb
csutg2uEoHTvKuO4V6sanW4yU9EiYKX6UfUdRIdmNzlQL1FhQ+MzbOYmumjpvEfW+s8vbMEe//Km
+rK9NQUtSgt3876qnXUC0YMy3j66Wn9FBGmQNCg+p/GAyafeErBy28WUCcwDyzg6lLTSM6BH5uRe
sXRDUGkXAbz/HNOc1OLxNE/eVqj61OXzw4zqoZq8i3KdY2kD06K1JYkVkgP5CvboiP/HN/XLDue1
Tc4Ub3GjQHSPoJpwm1Fd+O29qOt7LcsvokDfVE/JX0zu35rNfrO+f8VdZmkyot91kz1xSx7aQ7Ss
Wd9+ZHZxTSct+Zv36Zc+5uUG+rKNgLUs63AUyZ7wZA8GRrHL6+wOjgSqxdy8KrouSDL5bXkWnb78
Jrv8sRi0F7ZxNuZxChRxF13Xr5rUvvvzrfPfLXZ/mWJ5RV8NuxZ+BppVZrLvXTSrIy4HGesrsr+D
BYjQ8GCL1vmbX/83K+xXAy5LbmmQNcq76pZPsjce6Z3uZRnt6gYUUlT/zWP6m/fyq10WOy8NKMgK
+2UpsOvmZspLnfalv7UVzdo/Xzd7ebR+sVt/tbtqZPtMjC+SvUV0g1un94PSnqUiVwKM7bsRZflz
G2vZvYm9h3kkiWw1Gt6NMwykJglFDJQrB+SCRnfwfMB9En+ZpQddqD13ZY5PjwSyyZpoELtHe7I3
owdvT1iPPJ/7dko/MaUh4Uc41uO7qAHAtZXfHuhx3KqivkWhtYvcDKkP6Ks1Yq7DQAZi4ufP4Fbu
FSOmrTVxOKzaZlvSl7f6iWl39tmbPGd63O68MUN7O+zU3xMafvf2f1mps8QmSNHxUKrQXx4RI7Iw
NzU9ra3tA5x4YgpCvdkEU+Oc6PhsqvjZza9ruOVTQomKgWC6rsszH/nC0W2Os6NvB0KTBrNdYeYd
lffw5zd3KYl++eZ+WejdMUwSo0RaPnfJxnamcwWGSFlgWHzijMf4OfdpcczFyvQcNrkbNTw02X0L
d63Cw6QESZzOPd68vHhL02Zfie+2QJuqwEfjlrCqW5vwDNCCTICgg6BBKtKIVdj9myfgN2cM68t2
ENoAgrs5L/eJXWwTEd+GDZNWO3798+X53bf/sjpP6EeJqSfSjsntpundW8BU31ov3/3520MJ/c3l
/3K6z0gBcxyiqfdyyeBAVfF/ODuP5caRbYt+ESLgzZQWJEWKkihTmiBKVRK8TfivvwuKN1DziWJE
zW707SZEEMg8ec7ea7+qMk40gTWi5y0oKvXYtOlNndu3goErCykPeoShMKuxipZhlrKSTe52Df1F
1z4xkQO3VKmnVNjbTCGZi8Qtg9zjeukkWDjkfkX/B95WpPfIN7u3VkreIZTsyyoiXa8zt6MRuYVn
7TMTYZmgHg2sJF10KPHnHlU10mjtVOCEQ7K1BfXH1MbfkWx6rLz2t9nbyUJzhrsuQ3Rdm00EXpK/
TnLUh6FoT21fgd5speeyoFOqFM+KkTzh5ScqjSQ8LVY+gkoQMFa15qq3jd8Wvg0iDJDJR86W8e7e
sEjVoA4fJG9jleTulZGMqBMXvtcN8yQhgI8cTqnuIFgHj5lhrCJJmSf4k2I5/bDihGhta0Yi5cZq
C5wYMv2zwVmTfUwjWTWRCfbMAKJVoCc4HcagR8fHGTq2m1dUhmv4plAC89uoh2soIRILHemGwOnb
GEeox5EU7d3GifynyHc2Q6YQ5a4s08rZOcQdoBGYGTRDZyOHmTDODoUkPcim84h41o3zlGoGM6lV
6/Mx7u8NA5y/ldykfKfa9vdNJm1KdTiGRvBM7Br5pvGRQeQ7JJiVDrTF6hAUlONcE86y5EGl37fK
6KiXdY7KqN2hQLz7+aG9UIZ+VmZfytCqx71gaGPuou8CGK42bhKlr0XSH6omfyMHeUHz+KZm1fr5
epfq/M+l68sFGyBaNCf03A2ov8C8ukVurQuhPHGMWUhqNc6CFkeQrMYfWW0Vhz4nb7MLtu1Ri60j
SLP3oJPvtWpEPWggQdCYCaUFHUWrclrWYWuN43KrY/amS499I5feYQWCc84Xjid9YCh4agcbW1G0
9BSas23nynxLMvTieVqFd46KPTWWNz9/3Ut7x1nhxNQKhgFSKdcL7IgHH/ccAvNTCryqyMBLN5K+
+PlKl2q0zxv+5cbKfUxnASmCS3zcr4T0JovLAo9cqmn4HhTlW1Moez3VdwHPv233Bz9u1tRRa4MA
4gmaZdb6aWI9/fz3XKhmPjGCX/4cX7f6LC4Kvjld/FnaEFdTUi6wkBWThODni1y4vdr0z79chMNC
hCOC71nW9poQhPcApzupBAOCJMRTkn7tsb2wsn/2575cSNUJBBrsMnclBnYEL84tS9/VuvRvj4k2
XfbLxwdRTVQCtiFXtaVdmSBobUW9tRt5p+nNg+cNjz/fL+UT5/lN+aedVQhNIge6FPP6qTqefduU
MHLYN5reL1u1jZe12qPOlu+0jmY7dDW6aVmKPV7fOxwiiXEu1nDrVyrkYSdsVqVt/0Wtoi9SaLRM
rIwIX1O0d/SUEWfKz24SQzchrTFyrBvH3qdwIDh19TyQEhOycOfVPQ5ox/zTeN2NXSP007CtRqzc
orBRoA2rWBvIcxsefUXdx5KPoA4VKj8tnmbLZETrS3eAwW/9ChcWEpuPkV1onLjauV+sfFJGZmUn
31hN4NqNTVJ2hYzBNzH5Z79qvW3mhq7xcX30kjfoChIPuHJWqnfSUMVA/canLCP+O1QDLCRgy+L8
AcEEJNN6j85i7msWAcay2Cek2/Syt9cnVXUxsDsEDS76UPtFL/sIcHiHtG/RxhkeV400HG4QZl7k
j1s7NzDd5uFtbvGfCmcs2IyIja9ghg/6yQr8lyTs0ZAgK4uFtPcav53pdiyWdiVjb6bOVnKd5OLk
prCb2yxIH8tk6nOyncs4n9h6SWEYto5u7MZmFQjET90YGo91Xtx3WEmS2H9PhnqRqmDKbTN5c+py
2YZUGw1+9FIq3CiHAl7bblBZmzIp5n6p7Rh8bcImvq+yauFkyqponIdp62L7OAWddSDF91h7eUyb
lsTKqXWjR03BIB22b5DYd+htP7d4X/4TFfaC7BoW5drC/SiXcyeptuoUGufFGU4HdQEpeunJxaKW
4CjohbOoEENdOUNfeLfls6rNqZUS/6mAsx2QIp5LDxQ5WCbrKwuhMq3137xy8tke4HFWooVPvCxZ
HP48HdJNK+SYPnyDocYiz1Gt52YbbXPNWSO5X/78ql/caM+K6WiwkNUlPeTMqFjVdFkbI3zw+oqI
dd7qsffnWoklPIw3Tly/4PB+Zwg8qS7WrVot88DDJVWsLbV8GZvnGkS87fAiKI2Bjz36qynp/VDl
r0mcP2pUN9iDnmqlCWaDMG76XNxMm6pKMVjakquF9jbhqvmg7qruDV/jm5C1p5+/6Ld8LFoB2tn9
7UrNrAdZpupWtbXvBQfCqbBY47hwGjyWyEUf+UbqHJBTNtM92Y1FUM5RLN4kfYHghmJtqg7qoOW0
Sr7HXG79fllEvQJ8wDokhv2sY4BBuUFz4Spq8dI0RJ0qsi9rPsJBpi6plLh+n1ICA4O3JPx5Lekt
LVhy8WT4w3IMlIWDggtj9EwmALrTDk1vbSvJ/nD4pSAgM7c50uJaDdGr0YzLtI/vB7iMGuaWIl9b
9WMkha4TnBrGrfExAI43hV7HXjNXPGtRJI5rJc3Gl5w7swv3ffmC4BgOGyYb8xrB9uJXPWtRJ16k
FqT+Ji7pQNQ/SMlbdObBHg3cWnVOqACStjnk2FrlFBGHlSwTxmlisit5awvfezzg98EWFH4MjjzP
g+2UNZQIC6WRPS8s8jXpIY5GcT9G3ZZ3iZWE1YuYGfzkmBmwRAzPWXYfGX+RDQ/iGOVriY4HB14n
uIKQ+2SWf/Oaq2e1iAG62ZEIDXKzTrttUq2eG7b27tE4g1fRsuR6C4vE6bFPF5KSrGitbGIsjvio
mSHQswpCacTRZ5GF1U3yVjbUIh72fZGtm8gI53ElAdMNiBcojTn24ptx6qzkAgYdx1q38nCUCXON
EIU+i3dM0a/ahUcKWnWKZPShHVYcPK+8Dxmq9ydfhvOL1CP19T3nTXgx5atidrTbyUEJZaKplfaN
Gm4psoJaVbh22uzTzHoxKnqb2N9XVuHdY5FeCKndtWH7kGrVoiy8nZYFq6rqVp//EUIqDIPLqaUl
YCn8/MpPjK9vl9SzeinKCyXtB/iOht4cgjZ9CrTqyVCURW52cww/ePo4kk0jP0J39mFvAp9oPn6+
+KXt4qyCckoKzkpKM9fMzftSzjfwCCAJdVfq+OljvnmM5LNl2yfFS8o1rBSKF3BktjGjDFc++kJJ
Lp/1PxK85+1oVSyUg8XjVgviz/sbEu8WpAFdBbNfqMnV6epf1rUmteChNU7sTlkWZY+sKCy6mSCO
bGgwtGteF0BZUk+YHh4rvzqp9HdwfKxJsuhnsWa9JLF8BxlyIZFhPCb5PC/SG691WKCjx9SScOEa
DwWcZntAoI4wzWIadWXTvPDbfiZffPnbkbuH7Fn87UbwWMq3dJg3pXP1hHbh/n9uYF8+PdNrwDCG
iFy/eyVKTFp2wiRrngzSWW45i2QCRAXJU2h6ND7UlVJH61TkN3HW/nXgi0AqIoI6vXJ0uvRVz56z
vNdCeqdV7MZjsles5j7SlVvEX8OVz/+WLsq2/JnE8eXbqubAUSBlYBjZar72amVlFM1aDPka5/dH
xKTGQiZH9KJ3mwz+K3Ljvz+/oN9m75gahpj/PoF4RBJrzHnOtT6lyoXboAEkQsHHjEkJVpAjnrPG
xohhqHNLjx9BwpzMCH50HzzQgyyu3IHvf255yhj6z4sgp5Wc6zJ9Y7qa8xx9UqWR7pJoJ0ysV2rX
Sy/bWe0at2FvC4PNsPHZb8zgcfRbcyk3Mp58WfpdejBPfr6rlwYHn5TPL7/nYCBBbroeKQotNVsf
7lMqOowzO0uSFq0FeaszV4Xot40ulQvDbt7SwV6Prb9NGde1fYuJhYzhvo4/ahneXtpG6SIqGeVm
Mr58m6EuvjZ8fRh6p/5PmsxIR1iYcbqZdr3Sp4sepnjSPVYCZHQMME2AiqGAkONI44ZaLuOox4Eq
6Shjn23+BQejIwFjyTIF3x8zLSxpIiLhndtS/UzGxiyhDaSkOg22dJM01xbaz9n7N4s4sqT//PT1
KBtpkMqJK3U9ltd0LlvdTYNZcZnacrIQWv0mFI6FKgI3ucAa0XACQvDQGtadltuPvSWpmDsRFTQZ
uJfKhCuh6cXKIXcEho2xKiaiDaGlN9nI7KWfMnNQr2RkLOgMPyxYTlZQ3IdIX0VuMyARjzwcxyK3
17Hlu5qO5yoJf/up6la99TT9+4MOjsyOHlqjox/p9G4T9euuCjDDpghSslUd5dAh1G0Jr2Hl+Niv
SguRtDKT5OQA7mAXZsGVdog6LULf3b/zN5jgLJQjdeya5M43BcMLT4qfE2UKksvFqVXgQVn9MnZI
FhiaHX4lhRk+atWYZMnQbm+r3D/hkD0i3UHOORwjmd6GWd3ZKI7bwZx7Q/tPW4bsnG13clXi2ZjK
AY0DMiejtZHl88wzrgh4LpQDn92+r29d0NSlknEn6uKlMPYF4Q8/v88XVo5PrcDXDx51IgGhJ7kC
yT9+KhHg7a73fuk66vO/XWLaer5cwtMr0t/HJnb76N5LkHK++s1tnt52+MR/vsKluzP98y9XgAul
A8WermDoh4pwGRrIV7DL36/eBMv996PVUbU0MMsQ2IjV0jhS2M6m6F/sprqyoH4uBt895Op/r2Bg
ZJZNAMdu3pgLRbBs2yVkxrj+KHMPrEPiJjRGjCjcwxN+tSTnmFnJa805QhrG3/BUiURkFjoLTWVc
D1rjej5u/J9v7KWmxeeu/uXOFqJUE1FSYXsth3qt0e8HT9/1XbdjTAiIiryERiof7aTOZmmHUO7K
dS89lmeHeZ08CaPWpGyaWq0NkfzN8ugu09JHOUyOwFqWrUPWrRZWt+B1bkNf2k3zE6mWX0MpfkiK
YdWOQD5KeilX/qJL7Zuztdxzsq5iYp65eeAcFas8CqXdZa1XryeAJdE3TjVTs+qWYJ83bEhX5iQX
7gMphP95spOmSHXfCnNXqYKViEyiuLM/4xTG0fbrMbSUK8uAOlUK3zyF8vQHfPmhTcNUIxoOmQs5
qp6lNFulPNuNRfBLzjipk+S7RCpOFC2zylRSNgbPRFIqmxYzLxTT9E5PgZMq5S5gJoW9bD/azD67
fDj1Ir9WSk33+rs/8myRBZ5noRs2MtfRmrXD2LOx9eMoVTfGoOLnSMKtOUgrMEUfP//ouv39yiI7
Z7869Pc6V9C8IXDwdoJmfAGuqAyl35FSpiRP9Le4cNZxkKAig/MJYoFJ5ZjceZG0jpBZrSUysNzc
gLXGrgvmDo8CcIJ50kIQmWqXWJ6MTnHAkDTX3dEMH8G8kl9NGDmyD2Q1zt8czSOBx+1HLKxglmCC
ncVKhyAr9vHuiWjKHgNuVg/93ibvdll7tbnIy35YFiE2fFv/pVbJOqzbX6wTp8+syTZS2CkHeyAt
S3kMDfAvUlytajDGyKKXRVnAbyPKFaNz8Kf2HHZ4QC/ET2H6qoqbgDZao/tILQrg/DqOTuqnqZa2
DXDBhbypFOVXoMFdENyh3qDdM72ipgWkB2+S6vNqVkoeuEKqafLkoOFh3E3LXGy1xIMMPv46o/zb
hekRFz2OJtyoHo2o3kzvGVOib4YZWwl/D9ATi0iyiEuDpk+5J7B8gx7IXg+tsR8C60+Wm3eUmTJQ
rsJYS4a/lnK67xBmN1463OiOfWNjOrQFXsVugCcSNuoEOmhAcOTevW0Gd8E4LBwJnpqfBtvYhIMZ
GAujGG6trHMWEWNIOCMvk5q2R8lhVMnELhGbsRC/8Co/Oar2XLRZhiAEMA+huwfdq26bQDxDhGtn
Wpk4sG3EjTc6r/irV3mEbYw3neyOlSTyp6rUCboeqlMZDaSH+zqOQ/K+wGjCCGyD4yDUA8ALCBKM
aGJcZZpBT8tMaHyyLYqZbaRIO9AUDB2Kj2xSIJhgAXFF+fux9+4Ne8RdxIRZtHC9QFmuPYU4D1kK
tnrqHEeGCkiSfsemty5VukxJXzYLq4puJ2stomucdaXIlrknn/pU+5P5Y7iEADkCQbAODVlBdtIc
GE0w8I+9ZRDLeLDRc2PKeGmxrFlMGXRgE35MtG5GbV5bMBIndWneectSbvdZhCqFObpbpNb9MEbv
9sD8RsvVWQIJCEqDj+cYxkkAP3Xyoa5Vst/zmOVH+IkrVLFHKSrNwmF8syVtnuXt0cnx5PpKAUzQ
wPFv+HeJDfsY0QE3zVL8BX3/KXEAxyhKCEMMgLpH4aYdrWHUTVNtZxOiKlrdzQx1UyNDAufU02ds
AFmQmpfZ8vMQksOuMaWZ/t6YPhyY/ZWBz44A7wW+e0K8dBKqVeVIZ12rrJPm1BAfebdyP/nwoAJF
5Kos9M753Rnom+w0fBinXAGrHtc44YlGrTt75aj8mKM2PGaeBgldjt8KQL4LQ5S4He2SUJiJ4xe0
7E6pmCdYteOqJxNH27dpD7rGHBni5SidWbS1tBEY1EHLWnL0VEM9axCnY0N7bhzVlXPYRHVWnGK1
mbCbf3Uv+ZXI9b2tZDe5rmtL27TXgYIlOko/OHT9zsm0reKwgQchVoUCutKMNp0X/GJ4tq59HDrI
zl5tOHS5mj10RVCi3/aOqEDmeYnmASrHUu2AlAS98V60Q/8pE3AmEaqjI/OwUm1eF86HPPQn+Kyb
0VbobKbm2kqT52mb4qy1hTi2lxhNMcv6XfKpPajZoEnKeTjBLmt5DGaozLp5w7owXdkfy7tA7W7C
slmSJ7U0OvnYNtpGasNjX2mPhmGcgqlJTwJ3RJuWGHSVtGuI/b/C1j4ItCca6pppnm6I+oEh1h3C
jv20NRiW4PU3xlnjxbeKikNVcH+J4oUDa1ecUUsapSoesx7gnd/7GzIMtrqUvsfKhKBorU/6PCN6
+Y598M2TkZL1yOjmFZxXvM7xjZ3zJ6WT9RvtBlTcmZfgUNWSnEdQT++bRkyKVPuVICcdqA7UbsmL
76aZkJbGe9Wz8zmT11nD9y2CYF90hXPDEXClTf722ILlRIVat+D4+rSBh2a/l3p7O2UXm3q4T5k8
1nKHyNPa0eDbhAwnEJHsaqa3n58Z9hKNAfNQptFuSMfl9C/4pCSDvjB3GpDn2fT8k+f9q5mejiKE
tZIylZleo7IZ/bWZ6YdGYUWO7OeylJ8KZXLdAHCaqaKlYdYXDyUzJccfDvXnOg8mqdG2edu/olx9
QMV9KBwxxwvyRIt8rgjtYfpIAuPdYnDSOR9nQG6xGyj+xdrx6SEP0wrYPOseA99AH35PI6PCr9dZ
oj0w3n6uhXNvGSZZu9pvr5P2SS2uCYm/P33IztnRqfNpc5RRRoO7JTOXbS02ul9D0G8dhjU/1ziX
LnF2dkIPpXP72szlmEb84mBuEIv9sspmg65h8fM1LjQBcXb9t7oMPapjzOjMPuv8lgSTv5k/3JJ+
dJfKJcxib90CfPBUscW2euP40urn616q3s6OVnYSNXnnID7pEo0mD4omIFXXvtOlG3fWc4uCtMiY
xqMFqZNihnqdDY4ABlXRnxvSseCuREt9AqRSMRoNWzKBK0vg+oANWnWVGpjR6XNt88K+0oKwvy+P
Zefs0DTtBgC9KcybtN0lXncKCQhmTfEOnYhe6jZ+TNHXt6gDef6dOy3onqZCk13gl5Woj/Ko/ylT
fTtOWgY7gXxvP+DIe9WK7iRX1cYKk1Ov+WSqKUtJdH+HJF13rQ05NBsdWvSTnpQdMwRdAhD/dlSz
TehA7NLZUDHNtW5rAHtQ/GIjt9iA2oYTE7lrBAPUKz1rj2lZ752MxFnPOGQxvtzeiO+w9oIb0/4A
j2I/V1iAYOhu+qnqVWhSJyw4EPx2uVkZjHAbZRYHaT+3RrqBlYyD2WQJVO0K8lN9VFrkINNm3I/U
TvQGe3QRaS/dxJb6yzf9G42syzYMtpgNi5ldKA+WlsC4LrFi9dmdaIp3EgIPn/9vTLVbShZjxax+
6PBAzyJVf/35sf1sLvz/c478+QN/OYyVdZiQKA5eOmQxLKreHVqwfQSd1s7t1M+MwfGkTeNCCCFj
98Gg0zk49ZUj54Uzv2yfnTnZdogsybk68AQCUhpSInyIQd4cyK7GryeR69Yfprbfz1/3+zOubJ8d
PYuEHmSQ0CWFR6Oia3VMZTXtApbsLy1L/OP7ak/v8Zeb2rdEAMcg8dyh81ZM8hcTZdhSI/gcrD/J
mmq19KEnMBv9LCD7A4u+5aCG1HYNjZ+fv+ylpdA+W9K9XC6VwuTu6k61C+Q/nhGufWGu8v7AUk/g
AbE91aMlfZhYgH6+5qd+7LvnaVofv3z12vZyhWSGxDW88qlwwud0VMdZnKkFwGFVn3Eec01ZHIAK
uYDct3bXkWLjyXMjI9Ra7daNxH0ouuYxI42QIw4a2m6skCn1kJDJOTs1ot1jskr5J4JI1lGa0/3f
B4LOSNUVVCXNox/AQi+SmCxQZ0X76gWq6gPw+iur36Vxj322x1CXtLWvNqmbyR9RecLZic+1mCOJ
jqxgSQnjDHgfCafh+R04qAlE1eo1yf3Fq59tNanmWJMXPnULP9nyNPPk3qfyR+nflR5ciX5lUPWN
vMb4giV5QU4qBPfkyj53oVEu2+d7kR73wjbK0M1TbFGGxwgh6yEWhdEbR9G3unSyBQvcr9zRXuw8
2UaDUi05m9PSU+I3VQa5Kqon8gju21FnThZZuNAY2xiBUzK7KdedaN5HEiOuvAWf06LvnsizrcoL
grxlGueDgKoXltJuUq/YAtkmujh+inXFHVPcBnkH24SjOWwaINON/VAZ9TrPax3hkuCobqm7whk4
/Cco4TFb+IN0rS17oXSYzOtfX5lUsLMDm/K5o84e3KMLfvHPz6/jhfXuMy7sy9vYGW3fp/Rc3ESO
bzvDLNBbR/DXQrey45XcXzMi6N+3LGXrbGH1ASQUKKl9d6ibW1oQETRScRB+jFaBnK4OTZGTAyDU
usfBzhZypkUYD/WnhF5j7NHr8WHPtJnzhn28mFe5eEgsYwX2BeqZpJzoVy8LjBqzLuzXkS3WZo60
PYDBN/l1jPRg5eYSmAl+PEk7Okn6EoGIJzFsa9TZU+tlj4kTbGvVoodc9VeWgU8F6zdPlnW2zFvk
uuYjAcxuru0nsE3yqKvD2laLk4zSNbZWnXpo7Bym2cTbg0CNmTcx7/mnEsjtalhUAUzyjQRrNcmc
dcGsVjGP/N8lkFKCapFbSsuK7HMid+f8YyGvDFNHK/4kW8WVvWraab/7Dmd7BP4BjzeVh48/t1UP
o/WH0+4hJUEoscDDWleGSpf2ok8r95cnUSeLVYHyE7n4ft7LCFWnYex9sxtmWQBLzpSGnjhzZPIt
8Vpdn7VQdzTpytXVzy3vu695tmJnIWNxp9RDdwjiYtGWIez+Mn1US4muVev88RVaI4wefUqNNG93
cP0RTkU0YbX4LqbbCrv2MfatfN5q1UxlxBwp0R38GMhf6ovcEpOOOMrtKnGIcQWGlGxNj08gq6Hj
emo9ZSf7xRp+DYdSQ56nNeR1vxZPeEQ/Ktdqib0eV55PbuuNGE1gYojJsyjeVyM/hRPDpuw6gwgi
LXngP11YpDrNfMte59oLKSKPSSuXCyXOV62mHKW0p41OMomUKhCe8xK0bC3eCDJ46yVMAUNt6rO2
905Do8BkInbIal0pLA+52f/V5GarSQjZQNvUrtM6O8avWyhMoBvU6BUB2XaM/T0IlCf2mVtFHu8j
or+XRHXzeo40jxhiQSKDCVl73lyS7F+pQBygjdLKF/UTibMbs4RjlqnDB1kQ2ULrq3tL77fpIHWA
hiODqyIFVoiiXoga5bVHAOfMB+S6Zn2MxmbX8gwVUgDru7BXke38NjPFfxgVmk0wd/cR0XyzcphG
97pQga8J+RCFPiV842mc/yB2CifdkgK1ISp+nSukDmltfUgcda2m4k9HXRaHyQZj/htxLU+1Bgk3
SoDLxGrwp4sbUuopMOpKf69apIAxYkhDaSeyD80u/9Ql4abQuykPoD/hvM0edIXhuQeGG4Q2Lco2
iBVYqM4mU/s/I2rMhdTk4byvmxdBdnJTpyenF0+mVbpeLvE+mP5vocOCSszw96BH4KD78CEK1b0W
iD9B/HsCTNgl+5Tis4mqyptNi2cVmoTtRLmgaUGgDjmj/I/iXinJ+ov9PzW/PmlG8R0t1VPk2SXI
IbJ2BKTVWZKFNFo4SDpNldAdstaVXd7Y9CjmILWf7SYgqlcZ3U7mPJdRswdUcFDF7rvihSwE1O2i
2vcZr0rIcWuWSP67SWAcJ0ZMYuO4o320TiLClsDlN0H9qJgQWC1BI3TqgrRp+8bsoZintDjbqtyX
nXPPQ3XEbajO1B68dd3tg6j7bQBrJ4t+gwN3lXpBtw1EKiG76FAmaNFNSr4h5SgxTPJSlM5CVO1x
+k+8Dp8OYpClNQwCyivwyLytVpEFCdNKiKeSJBBvYKeGgVcx0mnVjmnQQ41UDjY6qbCHMz8JDOMC
tSJTW7dEcDMLdGefZCWGrOEep0+xCC3rqOnKBh7GbSbzVmQ5uHRRKe8N77Dokx1cW2Ctdvzil937
4FApMVt1mWBDUCvXE4rdx6Dgt+yHibQx2uSW4+HSHPmvQnjpndq5P1cKFw701llRaY/8ZV07Uhik
0h2zkvuhBWfrhds4C5YNv4EG58Q0wyuXu1TznFWRRCeS6lNkodux3Iel8UsZorufv8mljz6v9yyS
DHvwZ25MOB4kr5LHT7vy2RcaMZ9K3C+7GAjKzlen6X9K9A/5xXchhDOvXGRVfa2+vnSJsyMxbg7k
4z0quREVDH30RWz681BRbzrTaud4V0hbxLQAi+xezkUxbzL5dYzCo2c2R0kz97ySb1YYjTNZyeHW
+97Wm6J3IlVdyEoZrbE508NVYLLSJGNn+aOSb3nl9lx4iMyzKlDBxT3UNKDdrC5MQKvjmzxtPq3c
PRjtKOZCx8tfoqYEeqZfCxW/dMOmf/7lN/HLIKhklVQ+SW6fStW/l/tmR7lFF0xpnv7pmTLPqyRZ
b9gjgR70mbj1gWWk8jUixfQR31Qm5yQoz/RTnxFr6Ap+E/wQrOFZffKy+EqP5dLtOat8HF0Muq6Q
/haU9sEvlEcjad1pQ0CYeEUSeOkrnK0dHg00fUA14pptsYVJOmPmd6rIgfr55n92g767RWeLhRbg
rNDrKqBtTjYsOzNtNaGStBTdxjldezUEDCP30AbDADAthcGdUkQ7XUd551B5wXWl2xxwJjG1eqn5
RBqGyt0Q+ceoyPZa6zwN9WvrYBYuigjZB6lbwnftXmzspndDq7lpm4qqUYB8Bam6FAwlsDWPt3pe
b4xR2poq0xDo7V3DCQsr1L1iKc/EwTCPhu2X8XIaxrOJ8aGAbMpylJuTJXhj5NapTby7QTefpr/K
jhNqTXOcgUV89RNrUVUEFaWD8yTzt7IjvpoSaWdYrfaZqoD6SPErpXABdG1vpAWjj1FdKjiZCajK
HQyoxiv+LKzJdpLieMuXci+AQkY4ewUQq1hEu14oO2e08lupdl6sFMi743hPzHofJDUHZtRsHNJZ
fv4dLz0mZwuzZNLItPERu2Mb3IQaCb/MNjk1bv7p48+hUIwsa62s5AAVeLEl2xlTeyI9C7DJVzoJ
F96kc+wRuUNR60Rj4IISvxsgt2eBfhK1tJDS/8tevwhXuXRMMs5WUEw5vlrHHfdIV38nPcz70l6l
Gez+WBn30ag9ynLDyT0v3SkFW3eCK43gCz/OOQzJUzOSTQvaOgpRCCrvcFYR7BwVV1ahC9Iz2Ziu
+2WVhqeXSCnELbfuaYj3Vu4xesYyaA0fVsP2QDoxgOTgXVNkQn+p30nD5gzj7TN5PFSFAes0i9uZ
o7ICz3y7eUzqmmlxd+XhudAoOecVSU7hDeDqA5e4t6e279yRZKYmDZZGS0BYrfzjZc4W4wahC0x4
1ChD52x0CdwALdmM1tNA24eggCsr5oV92DhbkJ1Aa1CzZoFbx8F7rDdv06WsQdkUmWEuJJJ1Meqt
fTu9cr1LfXzjbIUeKhCobeH4bqsAldNL0pewd6AtXkSOtVY06WRH7VYqNJ1EKn7cn9/4C5XeOSOo
6QUNz8APXLUiHisQxb0h2cd/+uxz2g9sAo+Q2ojVROh/jAbwPpK4a7dr+rm/2dDO8T5+W1uAxPh9
oNW6nSQOnc6MXx+NF7ICF00MtM30/nRddspzgAN5fk9/jeNHF14bKV5o+5yTf5wxcUzT5EHk9LmL
4+KWbPV5Upb0GkS2GsOhm8lRfE1Md+HtOicANa0XOJWVBLiqYSrnbfqKisIkJmPyywGZbzF7/dvP
drbMRArPnGiLwA1qwuc9JI2LBlnrzx9+qZWsTw/il0Us6xpbGtjDGJJ5JFFiH4g9685HosDyNi9a
LJL4T6b63HQLod5bvYNhm3hHeMXwq81uJdvje0BLYZiCeXPrNqb/qVne+uc/8MILcU6z0SwCmZRI
991UktcURLdoT66sXJc6vJ9Oyy/fXdI6JaoJDHFDoZNLFTucdzNrnQLGbdvmo6Qucjz9OTaVU+yF
4bqQ5Nus6F9NO3kjswLysb1povQlozvAcnEDKWHmFUKfZ22+U4ksGBPPNZr6tzGEm6YWB3VUHssI
GVcFV9uSxG/bggidj/cisw4km86zKt8kpr914Ds5dO3B9i+h3v+bXUnWz9a0vB/URrNZXfKkyJel
kT8pgxZtTbm40pW89Fac1UODUExQkzxNqnmUq+BvpZFY3s0GEo6Swnr4+ZG4NOA9h3SkzNRsBC6+
66fm3iNda+7lgiI4238WwC33FkT0tCfEtfo8ViQDSpVF8k7xb6eDcyyHR5qkHqgmHhAn3naROncQ
/6EINbMr28D0bn+zmp4jOepWi4PBMWJXzpid4uV9yDn19jhgf76FF+q+cxJH5zmecMyGaW4vtn09
PqZh9UZg1gIt4ZXy6NIlzpYtzR/EqI1Z7LZNsRRRd5OWNBXw1RKmdm3TubA4nHM4LMP+H2fnsRs5
sm3RLyIQJINumt5JmfJmQsjSe8+vf4v1JnXzSpXAnTTQXdVSJk3EiXP2XjsAyMDhvNWaa3KsRtJa
EgPStv6OM3ppRearW0zup2rBiHEdpNVtajffTYFuo+/D+MLV/OWp16c98a91BBu4ajSyDJH506Xr
EXmjClFWPrpPPSOF/ZKN5bdS+pwzNPlOZYmYbUOe26r29XVvw72CIDWgDAXnkNUHlzHMYIp7M0LH
QWDxhYPOL5vrOXBISwhNbCYfYkMKZC7lUreup3I2dJ9cfZs12oX96BdTsvgvDkFLRPBAg3nDfHsp
GLSRriXKa6VasKT0cmSZJHXRP9r6Q2mHFx6kX77dOUWg0jXZGho3EKofiWbXXl/hHVfBnKyyIJnX
yXDB3/7bL5r++19Pit54xOSmnMTz3D8SHoDN/TofyW52vN00wiSX48JX+uXVODfSd5aqjlWjeZtG
b960Mr1Xhkvm6t9qhnNzsuoBhgpV1duMUe295nBml3Za3pEYoe3ywF8xQV+Uuf+FPDFCJCCvclKt
KSFG8H6++DL8JCFW3fCXum58ldZAIoEaYZWX2iQ2uLBG/6YpOLch57XpmFMe0ib0K/Chir2svfZD
JM6hFeibipZoDeKzOvsLccc6LIF2+cGyi92Xaef99zqr/tboObcr+y5cdDD8jKsjcZuN7Woqq4w+
Ax1XqJu0MVely3tkq5DsEj1aWHa6VHVzLqLoofNILW4tUqf9uH6SATjikTyAU0LIXm1rRIsGUzaj
COfkmZ34mos8yPtlmiL/VpSCaCqbkVxom2tTt8eFigFknth6M1foL87qEaiXZXUL19YBm1fmlnCh
YU56/RXiqYMaZPdeXewNrBqIguE0Cpvo43DBFi9nlsjurc6kTyPvyQUJlkrb79JQnaXOm2KCj7O7
bTGkD4oOj2Eoin1aOhuZJGRyO7PO9x/sYHjOx+zJoz+IsoNSkxvCw5PPor5lVpU3K7u2iBSxb+x8
OA3U1ABGilUn3Ptk6Ffg8nCveuteI8mrUBa5kc7ttMOjai7gF5MBjyogzrmTcTO+wxvYuFC9pJes
Wjpas84Ti05TmCcihbOEjb6xmIYjiAxJwL3tSCiZDXl6O3r5Y0AschI4a8FtsUx7k5XEPFti75nW
MsjUBRsb20lCCWkQvWMKf6l61lxRzUPVAC0s+qupTyYifkKZ7CfwEZka11DFj7mffHum/0jg3rJr
iV8cTTCsKor0qcp1wULqdrHKEGlMfRPMCysI5PumS465Zn9Oj6mTui8jl7gO0+dJ7zHa0b4NtT9n
oBhlcxt229I1votArO12XCpRveuMYd80ymeICrax3G5V6NVWFI0zI7a4B/+q7Uejg2thLf30oUHH
JG4rt99N39+F9eLGHU5kiy1A7KerLNvoxbT2WYQzGPabHRlb4yGwg1XkIIMmGnGZMokPw+rFLOSr
khPWHNdv/37BfmkLqGdVhltGHcooj9Ym0iQnrFfk8HGJSbkV+qlKxXXlDjelCPwLL/SfCuyHyuzP
avPXCh40mYj6tKDCTTsSDQyireW4DdsJtaQ0G0MXy6wrv2GZz5lfcwBty+pgkc45Rd5ufAUTSuKV
CjJxY6GigbDsbMe7HCxaz5uXFquAm9cf07+4CXKcKJYr3SVeu2gK45kk5eRJkzCkMrpODWwTLXp2
kjTfaLX5abntvunxE/TNBfvmbwXHH8XUX9/WHerAFi2nLzvorlHJW7MQJxQVR/NYFdVyavOQrFYy
eMxOOWY+V8Ep8+87+9sGpv3nVtlizg49o+VwxmuWcg7tOuXCQ/Pbjz47BnH/ur4IGwQihjx1SG0g
F10oBX/70WcHILdRRJhzCtlY4O5n2dTlxH51YU+fHuqfnr3pJfjrboyjgMeA2XVju946VqJ1ohcf
//uPPytOCtMsgogQuk2OOUQqcj0BBjLTvXA2/KX2Uafq+a9PH2I7MOOEH0+QfTTzcu+UGSMspuAG
YshVRlpjhkbq3w+POd3Kny7VdCr565cRs9ULp0MDZGXlA03tZwHDkf39vkq9h7Gx7jIO94QN7dR6
vI9QKoWNvlD15sW32julzNaFZ3zB+j1JWGZLS7RLs/JuHV1zF/gOHwb+l5mtGO/4Tg7os0Bf1vFK
r5KXGnrfECL1K2TzGjUuULgQKkh1PzrdB8PmYBY6xm7U2H/bnJxkBP1u9oAXI1u3KpyFUecQ2QjZ
P+msK7WDE6ayAwDW8jg1Vus6mndujz8/dp48vT4JNqghRe7dduO1rxbIE0z6oa27AIn7vzQONXJk
/vNidnqWWuwIwSYdGHaGBZZNlczTf9+q36rJc4+4EEFEzh9vY9MIa1biqQlquZDC2g3q+FH0SIRE
6yu4I8UWfdpTqOrVqiGpRWdTnjWJXcyni+5H7kqIaFcRuuWqWAzT9sJJ9pd3+s9R5a9nKanasgxa
Hty+KB/tpvvMhvTCseq3N/psJSLhRzMVC5hEE2FST/1d6caL1PXf/31t/7SNf3oNzpajMAgHCjNO
AZHbbtiBP9POqsnv1fathkh1cOPnRhdEVUebwRweMjpfxIdAgCiSpR+SzzoJRLNynPV2cAgM+TmV
pdPrkofNS2onb2yCc6yrxMLXaCFT/ibDtgMxQ7tM0iUHjCwLgjdNPLDCEg/Txm+2EVGzvDGldQWf
cZ06dUfwKlNiYMWfFbiSmYoE11cIA3TJtgVTRdUKNTwFdk778U1x3Pt/X59fDu7ibEGteoJEWkEf
BymVP0tTtuNefYbat0sc47Ez5CXF7m/ThHMnum0NkYwynWNAWawQjb9M31z6/ckekAmVnmiwJfgr
SY0tLgoh/1RBP9z+c1t6r9sJE6re26Q50EQkNzd6hbdlyO6sppmLXPlOA+yLQtvIxpvHaK8DCVhS
BCsjHj+NoL5wFvvlMRdnC4gvxtQGbuJtRBIs29xcw3D6Uz7++zb+2UJ++p7T7/3rDW2VTMk69Oub
okNMCmT/AGXnSF7Fg6c3eC7NO5VjXgkttYpFxylmYDRRTNykVu57zk4D9S7dYFhScv3vz/TnMPzT
Z5pWk78+E6cm3029lM06yd9GUR1RwJA3mJF+GfmrYHTvHS1+bIbuxfTUq67Odg71uWuUqzwIXwo2
B6vL1qEone3QtouxCtEXVsWmgtEoFRJHG6cmexVpEHDwyl0bav9x4aP/tmyc49MkmQm9GEplTUoB
DumKTDjvW3fEp1sV/QF+7C7y9ZdKLxZ2Z8+ygufFstulzYEl8M1NbDU1vROLzKeUKEEdIyZhwXFS
bGqnfm3G4uAlLbNIjW0rHe1+1tnFm+8Yt6rzndV0u4skuamL7K0Ny63KFatNd1/7Hs7wdIqLbqqr
IHS/GvI5OrcC+TU50KvNdO0kZTWQg/dGBrDgneyN9MRrAzWQ42WfIcgUNU2PQS5O6og1tDbvI10L
F6xuG92rt57bHzWwbnjrgBvZpyxL4LDL64QjxqLkMJdFNuIJWjdIR0cyVNKQ7DBlkCVO33og5Nt4
SbXsOhbV+FDVzmNRs1WMrQnAfcrT6YHU98lhqvu9GtSkNyQzG/8bsu7uujHtaxcn+twxNOIO4qA6
jEpH6r3mDiyA6df0EImmHUgajV8ioz/6nM/xcWl3mate4Wx6h96Nh6TtnzI72BLS/R1P1bpXW4dU
ahQRVOrkHL8lcczbHmhf0ypAYPiBCf1Km4o9vi+qlPeosPoFCHm+c3eV1cGTziIOro8pmombQc2e
S7ADc11KLNoUUK2mYPiqHmKZiFXPcZTQ5rU5HS+758Lzr4rUPzDD4gDfX1d6A8QGwV/Rbadj+dTy
coPsqYqhFAt51wbhK12ML19zTKYqkIsscMnW+JS6wXVRFmxQDUmf2WkAND5rkfrarraqyYOcfmpu
F6+AlLX5+Brl/iEO8wfZk0NkKfxl0MrFFH27jGCmLYtp4OIF+jHN8ObW4hjL4MNH2eJ3OWngAZ/O
fjcVVEWGtsyc7mryMEwLdK54xcySOMhDUyveSs1aUYU8hX7NdW+9ZY3Ngn4wmZ1O91IHrb50cyOA
0Sa3ZjgFM+dPNS4C34/HmZ6pR83uyA+JQPOqy5C9NQhJhCk6bYtrzMNnRZVT4Kzmu6YRaRjd1tNJ
1RU6XTRSBqaw+hEX4fQtvUBxFz1Z51sC4ngSm0OVlsvJyQcrHeN8vJ/WmFiznky7h1SU8488T18S
vbuzmQ77IJyjg0pI9VxL0h2ErRthi2uVIpMAdmdrQdbHfFjtJh1SYGjeltbBeKEQ/KXMEme1UOgw
V08QWq+ZSEYgI+xlW0Xa8t9r2m/dwHN+sF81juLErJNpmRB/QLfPaDHo+7ZLDng7z3S0+rYVLIrC
/W6N7EHySBK9+0SQhgIr5BK+8McvSSl9VnGUJOrmZY5lLgnzR4OnwfLTC2Xqz61zfvbZ+a0MlZSq
LlHWbequB8/chgrRDXr/xOu1pgo8Eo1zY5T1BnraQ6QS7ep49oWb9/P15Zefne6qImuSBLrq2otw
uZcEeqvyqlCcrZF0FnLycqWNJF0EsXwOc+tBVJj1wDbno7lORLu9cJd/OfadwzlT2QUaymym8pF2
Oy2zUR1ni9jA4G4rspn5mn2KYp1/S8lcbu1VGSkX+hU/FyFcgbMixA1YWtNambRU5G3zqPlzR/MZ
PdZ+uRtyr5wPWbNJeim2FdEsxOWG9jwo/WKdFOWu9bpD7HfzXi8xEtJYZTH490X5I/j5r0qED3ZW
idRJUYlSWP6mt6BwydAqlkreb5w4uo0VcT8FtyeTmzgJwxUD/6uytd86Lbl3BbATm0R0vE7rruEL
sCa/eDFjwqIx8kWj9A9T40vp852T5UvVIV4Tt32d+PvOsCy4gAZgVEVdt4lqbCIVo3ditS/InEjE
dT8oMfZhHV134B2mHqfXAJBxg3DPYJJMlLIgmNeBUCGHRd0991H1msh27dh81CJvs2UrnJvETOlt
+o8Fs7E5UYH2pbupU6b9dNGm//5X+RbA401sTmSbVunmZm9Yc60NDPYCrk/dfeau8R4XynPeKq+c
Tl9481BOlA15Gm3ydOHG/fIRzjtgQUjYIr4EuEbWUVPTKy+K15paXXhZfluKztZb+DxqX/XoStoy
PSH9vOuldWHMNdX1P128s2NnmiRBE5ZIzzIFd0Ql5bHJlVMX21cWSVf/vjq/rTjnNm+MjZU2igb2
RwgbpGv821JTbmCWzptyWPvAVQy7flIppuYRhJaZYg1PJkVIEleYs8Z+8+/P8ct3Pfd7D75STuHW
uAxCeatBMs6j4mgATGGqcmlxna7bD9fz3OPNIQY0SjdZCzRlbVMF5BUCHHswdqmO+ambmH0FQoF2
JLq7G43Dv7/az1B4pEtn57YgizMfbktAvKLazLtUYXZQfwySDHGjhghbe3qxqkxzFSaEZMuUAz9j
poF31lFPcWxtjd5ZBerwOniswI0Y10Yd39tJuPQIhlhoQbE1XdwxZTa8/fsjT4vtT1fqbBGGXmon
5N0HgDdroDod5mw01HGFIuvfv+C32322mPZuWLStWuMVDpwe4X99IAEGJR1bLtnaD//+JT/3xLjw
Z6tPZOadrUp+S5KEtNuTblnXbgSnptlkGY7PipKuCOuFB4OdEv/BNZOFntrv0yU2S+vYlek13qV7
Y6gOlWjfKtqGYZfd/vvj/baj2GcrE9PqIg6hy4NHI3xKwIrSekZogaMqC9RTwZwjGups41rR1b1S
Od9epG1DLBMW7s+2QxFUNP27FSmvQ2oebK86mo2yHzL93jPz5DpuoVMZirpMySkNOvnme/oiUpKT
4WuAcbihNKuIKNUhY2QE0xfJa5fmz7Y9PMDAWWZBGc5MN1bhBJXHaUTj5MouZu/oM1zrfmFaM8+L
r0Cef1WevPMhKk3GsyzvjkFX3dV5u7XV4Cbusgsr+W+lmX221gZapebgYIMN8zhtQX3J17GMGSRg
Z24GgGPDMXoMfZnNOfrgMS6XSefvPaFfeGp/lkzxQJ2tyPEg6ZoBwN+Mfkt2Q1+hvnbFHvDzvZNi
5DNtc6XUBn2v5sMrAM751ns3ofR5mf/90Pz2Ec494boax9E45SjgbCMKz+9CAEjxIWvEY6t4TwrH
OxuWDZDycJErwWMggl2uVN/dcMnd/MvicG4dN1pdDFnIY2sUxv1UHcZi7NgKLg1/fvv5ZzVw3yho
Wx0WnyqKHif9iIeZKS2HxwtXcHq9fljc/sucndE0tHO6uUr9HOBHJyqOw/2CbZtu+SqrIUZcV+b3
1EP2zfjSseKXOmFKlf+7EiqGThsbXjUOTN1UT8+72GN88275L75/ZLILZWubJC705CN27ogz6xBf
YhD9+tScrbcR7gctTAwFZFuA2cOC9K7Pe5VEdf/IFG/GLw3JsK5CBTs+SA2xyi4BqNUfJ1aaY52t
wvmQWw6sbmWNN3HO77MSbT1dBC6zjOJ5NuCbEZMjfmQP08zHiqlt6hZYeLHMw/hOrJWaX/w002/9
6e6fLbqkzpPtO6A4ztWnpPoeqWtqmJ1KfBMm9ooPIkEyTy0mPmmhPtX2178fu5/xGFyGs8XLln41
4Fynu+o9BwqX3CI2oMvYw7H16O/cAb+jNfntB+tsIgyxExjpItevysDZG+12LFUAQnJeYlcqc9I9
j110CXX7MyScD3e2sPmcYjyzVgkvG6500p6AAQb9kX9m0fcE5ajjrZfiTC7lEo63mem4iVZmeOeh
WQlIIXc7975QV/wP1TAeU+UeTOWsM6pFacN3JEY6/KywI0W7FPhTyQJqcBwpG7mYqOBgDeyrTq+w
916D1sWAjmtdWevaVWO8Txgc1OdrVd44yveQ+/Mck0LQ7DQpJo4JHzOqnnTnFriK7G/B2F2oSH8e
NtAmO2syjLXE1+OQtdo4wV2jltu6oUusO+o2Ytjt1vQYxRjc+3p2zyW41L/59dee9R8C2hqhFGDK
8sS5ti2xxhGgECpT0ZLqH/OpCwWTkvMbQpPeev330/mzRIEve7boiiQeW0v45BQk9XMRdTvdxo2R
hOZ1htUavvHGGNud7tKwsk2c0VQhF37zL8uxeVYd5/jLy8CSHHh9thNJ1ByYKxt0rcGYfq6P9Y6S
66rLgxvSkSYYLfjr0iov7KfT9/thOTj3b3YhuaZ1ayd0czIYrcWmTa2v3HSuWpv+nEXk8L+/5m+/
52wB9gAvqNJX081QFsdYlO5igorpdXGdJHBhlUvYLmn/VvWa08r315nb73U3qgcuqKZXN30qYFzG
KKtGC/EUmis36G89DXAsCjrSaE6hqQMsFSunlnt4Fksi6E5Jm7+YYDkY+kSLoGKDiEZMh01+VXru
SunkxnKNR1EkV2pq7euJ2e/77trWCVz2OuM4wJ8juvsFVPXI+6qskZu+q4rGuEWYvMoppXa3KCCW
KkopwTgxZwe8OAtT64Sb+aUGMdJ35RccXBvmh3noVa2edbny5opkWXjZshz895KMOxhC5iycEHM1
wNCRcmhBLt8OoPyxgRni80WpdK87Gio5NS+zWnFF+MEcOeA8c6trayTGPeC8p1VAF1A+VWELV4KT
N06G8F4OCJBCsTD7KdQ17cDSjneuqq/yMlpndoL6K7lpOrM9ONLfOp6+dyrx6Odi3Zn5MwnHN/2Q
YeB17LkKyS62h1UFEVKxJGumld0ndkuYl6s/JgpoJl91Dwgut6UzfAg3/AK4i18q7wJQBk6xSErJ
MJ9VzzK/s6R7lnQIFllWXPVR99Aa4TEQ+TrItesa3/yKQJW5pffkdSmS5JFkCZRmm00x9api0TJL
SHQw0votJfdzrgzE5YaIR+LGOBDKiGvWKk/mwNX2tBLgs6MuK0d+TrwwK4/Cpd9ZYkULIJu5CC/I
2XkFXLy3LPuYDoXHiIKMHcXBBA+ieRmnFnGoOviTBuxpC8Nv3hSCMSFjRWnCkybwdBuE+i6RaY2M
0Q8XaA6fhlHeG2wsda25eGQS2rDlhHnQ7GqupNB8CrEKoqRe5B6FeBmCIc66F6nFXzVNOWEyCyc6
94nH5dNvnSV8VViBqXFS4+Kh9pu1yeQd2823+H/Pa3BsKuVLtiFByEb4FSoD4ui6++gb9ZBnzVYI
a2GYXBrDFCQ5FM4b4/ttjldRROMG0m04k47+EVvplRp7T7oWIIL2rtAIvjkKh/vpVjtCX6QeFttG
e+2MbukYrjcfh45qJym+hkE+Y/pqZ2GVnvJBbgnm+Arc8hSIIgPOZKFQzPJNz9tVKkVJuqj67Lvh
q5oZ1TLhAymV+m0l0YdBdKfo2qWM+00Ph1X6yFJtb1iNg9gGXrD0PVI8+sy7zUpIYSK4M22HS6ix
WhSxu7I7i9Ohka/VWrnVwqrfTi+TriAK0dhhUSJ448we7SdrFMWKETDHSI5EoDS4CG6ZDLPA7W/5
reBth3SeSHUfx+WpqPq9Y4QgW8bi1NPLIMwRJSz1xjS9c6360CG2n5dOgwbFIZ8Jx0HVdivbkDtP
C28qZIBzP+elSBPvThZJOY/hspaoTBUrLuem1vOGOGQ2JU27jJTopqJT3TjNra9RZ/Txjcx7JC5y
r3QwaZqKqls2hzC0l2lRdUgK6WkHlfroQ3SRjthP3zpUldmAS2ZCjjQyvEFrcsrrkvR1iDZhq5Hn
lQYHncMK5RwYF458OKP92UQEd3wiUQp7iq326NrWhjfjkHYsi+qEx5r4erE2yAttZA45W2ofpDIe
msRZkvF6E7cjhWEcPPl9eDfa6aM78SSVvp2H3rAYBqIQPPtJs4KNJJImNHhK2uhxumSiyO9VZj6a
WcC7lQvLcVa5kt9lTFlH4vpmLA07NYWWrrmn1gMG4bs0FjrjMc6NmWzFQvUTFtQctQgi43hRswpb
fvwRav1Gz/GxNXZyF7nuFdZ+dx6qWQmvmZkpqNP4hnGbvU5K7U/R2GfolJNw2xioaCETbSrffnd9
/UY1wEfGMYfG/JZp7G3NGWFFkEy8V02vWfRZ9xrWLChY9Jl2NMs25a/aeBJnIsAAGZM9WugreNgQ
N/N4LesY9YHjHcIGTHyUAgCa8NgqjIkh1m0kxVyWgSFGmOknwr8Jrwuvy8S9h5tKGFiaJzNL9W9i
tXi04xICT3Yw624Os/CzqOUWnng/03QVZHS8NAYYREo6RPNWZQJNvsrUSOddLz/qMV7ZcXu0K3Mh
e07c3mjs2B0XZuusuZfbCtph5ffaMgy+Jw74BGmy6Jc40VtCLCz5POCfHdAyhffa2XgE/dHey5Ga
B6Cg5uev6J+VWQ3EOum1Va4rDV6dbu8qPqw8xM0d6pCiGHeZGRKMruNqkS3xqDq9/l7LVxTYocR1
13fbiH4raISaem6kVVQzX+cn+5rYp5710fv5jYwsqOQqQG2jkzO3Kclos+t1VwzPERuNVJg4k2k7
qxBVzCQXhpRPbBgZ9HU/u4JgPmynLUcxQ7KQjOC2iPJ+USLl7IS9imJrHsERepgeZqhuB42HODLE
mzE6i4iBmhTKWsTevkCKq3jOMmpDcPFmfu967bHKWiAHUruOqww4VusykHbMuc5ubfDaFnm0jcD2
iOozsO16aab1ghDOFTjvjdCspVqxz9vJ0fWHlzjRnwMTtrgsr2u3Y5Jbp/OQJO5SrTIicM0HP+rX
A0ulnrN/MZi20ua5cYFstcowJ+hvGWjavG8EOPDUue6s6LY27FWXxqRA1odKxpxoGp4LaLeUIGx2
7vgdpsq73SZbLeK0JLS7ICPrvvRvMAN1sz4IqLwARPe6+HagR/Q8OW3CVU5TlIltDu5qdO6Yku0K
R1mosn+wFXPpc5bKw+g98MqjYHZATpE+l+Scgo/K4IbxQ6K8OAWy28bVdHgKtDc1jbfO9JMrhwIJ
2fMMdnc+Ny17NRj9FTlPG90g2FMMNumM1Wpi/WitRs+NQzoM7WTe1Jk6L9QB+YmOVZMmxvQMBznB
x258AGc352/NnC67H/wJbOq/aTGbOEYSwnQB+jHNcAL5hCpgwVAPJb2FeMLK2WXt/sHsor3jentU
/vsmC5ciMq8yJf+MkJMAcVHJKO2rfFmaIdR7f4amvHwl4nmQwNBjoOLePrdZCwIDQIAuinWaDI+B
laxN6MMl10R2+taR/aQLPTUEgrlWsIR6N89Eu+E63BB3x84GvCsnPlPV7NvJLOVV/q0F3XxKCFtG
cbJDHLNKM3HMWrOZIxUEcJ+wG0Ve6dD56/e2K0++nRK3IOOj7gfms06iGHmqzgHftljkDl6SIqkW
YyqY+lrK1zR+gSCofY6Zd6yKvFiza4aYf7wgXpnFp9E6GX2RvF1kzXBbkTs0E373rrCqrYKg/PRS
k1SNKwiryiIcx1NL67uS9SZDDtGUHjEhgM6LwSS4wNr3XhvOU6uh10AeGEma66nxpPjtui2NDQWT
eqUz4wacxmR1P3XL8l5Hs6PPmdCu2FHh5FMZS3hgrv8t2nodkwyocQzwo3bj42s4VdK/Je67mqeg
hxbolB4UUztqUt7UJMMZ7fARZV2x8gpCtbLR+chYq7RogCbfDPddZR5JstYWZl7PJ4t0lusnBbiz
VfdEItprr7HdlZNwHys0I7FsrtJ8eKBzE+SyneVJYU5ujGPZpYTDRG86lzMxjY1hENKWY6MnVmhj
qzARDOgjVvuMbulQULGpRMJaGgtWUtySmnyv9HKdkp1B7EIItb3Pbp2GHCnayy4yywPE4nWRxWvd
LA+JJ95GiK8OYio/Dk+yGJ8av6SejOZYAXjfXCa7Rd8cI5VUyqy91gxijAq7rMCGGcA+u3c3ySTB
CsWw7yyZsWuqMXUPwWsYVkZZ7IhbezQS+zloWwb1LLKs93PNdvA7m2+G4n65uf6YJeyz02iytdNh
ZrPeS6W6CsP4zh/Dva9Uq6yVn13UbuOkzVYScEzjVC+NrX4HqFebVLsl1yWG1jbuzKh+QSl3Y+jy
SiOBYRquY1U4tpXtLlNhX+W1LmajoxB7hyoQfdhtGPinKOcwF45bMn3jP3+qpjxjIckD27zIySjx
VfhP9cZHZPsR6W3BUSEf56bvHQbbV2bCVYF6R9aHOvZ3/EmONcQSM6dUon1tjrdtZ30WfInY1hlL
DPF8LDkXVOaTPxEJK5u74DRfGXbOJYHXV1bp36NCV059TC/J1U8QhLIdoOMprU2X6zDFRtRougIL
x6wXCHq+sFE9NUX+ZJVY2bGGaQhrp8ZhK8snjyNdmGbF3EX+ux5l7S8U1jdUGjCDJC9vXV1psvEP
euEi61Bbweqazi21WiPfXcOSuI0Y+w1ajpxTwhIaa3NWTHtQKA5oapaBB9A9RPnBNHQrPO9Kdr61
HdyetSYxBVAIU5mNdUOwsvsoMvxCbM6eoy1zgrHmwJbXRm40M1VJX2TXoDz6s2y63X5yvmhYrAba
rnjAFkrK2cYpXPLXkKVbmbcmD3NtG/n7OPg7LeVOkcwOtnw38O8Czf30UBB5du/6AWlwYhlWDhS9
4sYcRjRBBKrOTDqVBEtsx3Y8ZfgXZ8zkCFS0+s+JpivG4Ysx1sEvWO5pu0KVWU4CN1cZHkRhb6Pe
3QZD9pA2FUVI/q5VFgt+u4ton1rQ9nigXnryaWdF4JwKph+W9Pw5zi93npJjuGwi5P5KcVuEPrqy
YJmkaP+TuGNHdJCUJMHAJsaXXZSm9dkygPUt765Luh4HG/87YVsPsAf2bd0tugm4NHDDGA7PNDGs
nNE8TSLHkuOA32U7nLRW7bBT0jqOB2NdgQXo2yzdUf7My3rcer1R0gfNHxOH+82euxvpN80GmuKG
ld9LNVO3sWbAlMGMbHMVggw7myyXiuRSxCVof60lQobkD+aY/rXeRAziq40MEAik+c7NrWs9K1Yx
XBVPUYyZ7itHLezm02M2ferMHQ8GiISlKs3n6XKL0F8EQfUqrPxJlYh5Y3NqfbMGN+hBB3TNfiA4
nmblOjOLd2OyoAq2MvejQjNa44UjcBDnT7wwuts+btnpm49O4wnke9Vefz92+aZMs1NZWW/2kH+X
efashG65aCpSR+CbLaa/UbjZYxO3extTXItmjdPQyUmyA6eodc4tMHINRAZR0TPTF/k80lTuQGV/
xgLvqaLQudNPWZk+Va52V5vGHO0W7XO2qcxo1rFD1WqZX20FWBTCDsbIxDrq/XejlRs3dW6DIrdn
Zh8dNSeh+Eu4zNMj2TQER/mps6tKZ2GPJkHtUp8lAv9fKb8h/T2bzC64nCs9S67MMnyUY8NII3oY
GutOz5xjkUbLvOd+aswjVW+8EkV0EiPgJt1+E6F2JbTh2u/7hYNBE9h5RYRBelSAnk8+DK2m382T
E0ln6fb+xhDKYtKX9olBRLbYeLo5I/vjVk3Uu6KJl61p7y0aX9Of/R9R57Ecq7Kl4SciAm+m5X2p
SiU7ISQdCe8TSHj6/nJ3R/Tgnn3lKEjSLPObofvpgfq2RrQvDfNvTKz1LNHeToHblmreacYKsshT
NIRXmbjALjmPq2+n1N5TQJtaMZ292NoXURLhDBXsY5CbahjsAlbFpH0Lf9SXNfZ2ZhW+gFYbN2q0
xewRsHuf02SeAvUK1LUUNq8HDbmwOzms1OaMj9g956GA/vwNtZcRe3mfJVK/8Fs7Sv2mSfenTD86
l7kyUDq0RL+Bm5mvmqJ8C+yEIZgOlUQxVZvcAWFwgnuntty7/Wk25H2R+WBmKSmoIea48YlVQbKr
za6i5W3UzjoX6YvtEWPbPTbPRSWuGCtvjdlZe+A6Ve8HCtcbCchKIZjHGv+qqVqrxgMPBAy7rKYA
04gmXfu4f3lYQoPfBm8qj6UImDVp9pVV7asGA9GdxfOk7h2XU4X/muL6NKHekyq2xoySKFG4xa4b
i51WjjstwP8ao9OlWZX/sedfpUJqlw4y5FqTBQxp8acbEXmITcm6d7tPV6TGmij+U/3Fv2uB5T1a
rWDpUIZxfGdZElZ7zDFFbGVXenGs4E02o8GuiRxa3yDa6g8L26YUDPcZfyzMNeQVi13w0mIMEaju
pmVTju+aC/pXRThZTUIZYP2uuB410vJlmFNmRXUP26YauaJx3JpzfSkZWhRejpBRfqYuvhCxV5ux
0SlfNH6BgKt3awHhbxHx1hbN1PwoWHepWwATzAXLZB8nzqVA/GGW6U327lsy5U9eYO/COBw2eqoP
izKZ2UgMjI3yQ2W1T6moHyVk0XUZG3uhWfpSIwbZtB22gUUQzFtD0wrwCY1A3QRJpbIXFAdN2h3m
K0XLZ7QQDzrZDz0Xdt8uQFBwyP+cuTv1vjyGsksADFXaohMUsk1oxVEuDtAQ3vpMOyj8DjLna5s2
mQj8p5qj9tpM4XoS3ILW/zeBPU86RM0t3wEky7lKummWi1zKcjFEBO1e0SMDVIKxJDFwynDfyfKk
06ssM1Us1ZWZgJY+Oc506tuAsqhfwBrqiye1QIVGTh8X/aMjPaCVGYft0cySk3CSpW9VT4HlLAfx
mcbXsrc+iiRdqn5nT80PpVKoHY37pYnXHnaap/d7G2A18oe1rb168odNpbHeNGoCCX/Xju+Udf7+
adzF23/k/3ClwgahkYIDeEwFzKfwOOXzVu3ruUKyxNvWeuOKDNVCB7fgjMgVKO4rK3zgQ+344nmU
PX6jemsh37VQYuOTx2Z28py/UafQjwQil3EcfDZNbUDj1MXzs7KoEE75olVV1goCdpTOZ4fHopVK
JrRlEd45MCfapYP/yzepS2Oo8sPD9xqEB+tFBRQqo21MZ0N7lt/iU9zul3B4xWjhyLzMeGq69Oqe
OfE99rWU6qEBE7GYs6XSLord9ETfok8oXDraRfG9SmJudc9Ea4gTFafEp+sR02CHgrpI25fCrckE
HrgzI9mwyXXviTDCVD8T/il3xFrdKbcCIPfKfRmcfAGqyaWJNQzPwXCqQaV7wQ8Vt13ltANa8kU4
7W1IJ7wxHtKYra07vXndbzm9RPaVv1QEay0wKJVRNxICEv8lnoAesQHozQG5d4E6Pf/4VfNQYAUy
CvUKWz9eGhkYevNSqYQxMb/5CV81nLuxR/eQ0mC3HvroUozpvquU1mKRXBOhk4/qEmHH9FW96sEC
mcIMN0HAI9FzCJrmXk+/jsf2BGQ+HjWqiXSxFtgAfiLic0B04aZQ90qYgL7gPjOHZ5WYDxazKx6n
q+/ZS6vvLrTJgSWjuu8udF5KFUDW4/iBBVoZbxpD33QPgGxLjeSFt9XAhmsGODbxVkeQSCEfOnY4
/oe0TbsDQ7zkfirDgJ/zlXYXfk9NxARpkyy6050Pg7taKIpqbiHPAfnBEZuUnHCCnMqQ4wCANTA1
e/OIwn8XdArrYc3VBTBuO75hVrdTH5YSArM0Iry2Q+yhvIo6YBWs+vzFN/VHwytWn8ywQ/ZVCgJp
c5foH5rVkc9wkvde3qKMwq02rdDoXBjEfIROgpNX6FA8NWJqscIroS+upXWWOZRPOknquln74pOQ
sD17c/rMwjZTSf7CKWhAoRsHGoTuiuXD6qTfUsXmqhyG88hfD8YfmjK8fZ4oLNn3vWONpniIykXp
zCvBQtDH4mAn70rQjPsf4u51RDMjCO6M82Dk3xNuGwoI0ab1cyejftEG/lqiGMEc9es3tazUzfEB
amT+vXDzwgXVSjCag1oe9ZBdS88nKpL7VIdryKXVc82SYBzJGwOzbm+jZe/d+M5YKY2UOM5e+a0Q
kZAmHDjuDRaVgxQutbn2yE8yK7pGxc1q+1/2n6azDhzqK8t9Uq/SNuJgRTldaV5kEELUfsmbURwX
/qlRzvcRQLfZBP9vxmVttbIxQonVtNoq7QcFfQFulA1nFespGjOj6PXOnn+YF/zXN9yzTVI2uBEd
CUyB3kUZAc1+UVpZDIcCLvHNpK3flS0j11biIn3wDWyFB8A1cVPbGGfkb+ynPAN3ptRPK0KY//9r
drhR1TC5VcZb7Wn8TE3vgvaO2seGQqz51v++YvU+Qf6tp2FG4VrCum4BADoL5KgXJRsZu1Hj/oXp
w2UeZQyr3TscheOSdDxn9zS9d58DSG2rjnmmTfjj6mfuTr3kLNV2rCSv+a8PkCSZ5z+P5m4Y17Sk
k5WagVS91NwLjXyj0ntmg2lu0wjpcwOrCNyb8Ph5R5ALoOYGMRz2Id3EHHFC+fcfuip7B7issh5K
NWoIaofuCFcyw2BDM1uNYBj96KgQOuGwjIJyneangXXisHhiJ3qdIaqpUep+1YHGeE7J/d/b0d9z
nn5sb7U4J6Gx/Fds/efJoQ46JkpGswTTEXBMDCT7AdsIF1KHseh+1Kjj9uHH0Z1bUIMeed85ptsq
+k+Rx8vcu9A++NhGjjiQXlioamWok4MTPr4aQb9wdPoXotzwEerPmPb8fmReWlFRlf8BqAjd/aZ2
Pyv5Bz5S707NBeUfwvTiSkrrTU1EPqHhHO9Bp3E/CduSOeOxS/1XqRFyZbAXCz9Mlk1/h966qAkd
eCwGQxoNgbL3w0fzXGq9jjBHzXbNidJRHWi1jxpUG/uN0tJhszPmdhslW5O0pgaYUNfOs5p/caVg
WFT9/s2qmJiKfZIrcioPnEpzh+GrdUYaf6U2wlC8Wt7REcYGdz+qAt8SUjT/+KTECCMduphiC2na
WMk1N+kQ0dNluipRBhJp7C/waGsi0tVs35WfSdqvVKrg281K3QThQu0d2egiOo+8c76XgqL1vHSp
9tXWV8elOjn5mUetj8mmU4kroJIpEVUlYUl3bMHd8ws83MTDcfP/fHZ6kPasRisEBuhs8+GnBgLQ
RnQw6/YEp3phG68Mjwo8+NiQ5/3fO2oYR1yKVdjBN9QOxJTg8swKRmLO//gub4RvqsggKc54s26x
j+nGN6cftrgpLXpojH2INZ9cwH5cqU2oMn2aUuNJ3W5sImXH5VNTPLmVc1fRoOE9xRK3WX1TNh5k
hPE+h5smo+/sBasG1wEZUun8BeiFrQgj895G2ir2f2c6UilQFx9cte1dRpBTYfbkJwe/uMjpv0yr
wXPctKndBp5YZYm96yt7i8vboAv8A5WYlfvbZX9GyrNK2CnmRe2gGaWbkeyaCRnLgWOju9YUJAaM
mv0JXmqVbBNeWcxLYMKph1KDZ16Ql1nNBCJYh2/UI6olWtQXdZCoYzgM7RMDp2YJe60XfrrutLLi
KV7lWL0YGDtEKAyQb4/5ttLvtf7XxZCBvAtPb4QYoaTJq03ckFGYCdCrgHr5oWW/jq2vJKrh/JXX
oEuTb3MlNpE18Yke/rHFSsaJuiPtOZ/INk9JFIhQbGilBYXhFMdmuSkVLShZBq6zEVN3zyGZxvMX
jdZFRTc6neuTYUAHt2id//JfiWZkaeM7KMAw8bXHhfGcq0kH9JACMnA7vsud98Und9gj35K+cUEk
FBYmT2JnL7zOSP9R1hIGlkSOsN5G0OSVke/oT2wmSdjpYjcsL/Z0lDVcZWx9mRSytuj5XpR9DKMi
MHHkK5dFrsfld4FFLC9XE+OZH3r4mPBVRpo05Vv1h3yVy/TKP4CJbvxKkzCHyvK/Ufyh/rzxva/e
O8TVHxy9bZfUW+mQev0p6zz91/PjZzACW5kFN2HKW0w91UcEr7Y/pqp4xBmJdRavvVSuMyyEHKxS
ahr0PCR4tqcJrUPwMqQd3KOLq70emuRn/IIsodiV/lUE855B44n7qDlGcwbZp9oaaD5tIMep8ZwF
JRI6+4KaFDffQY8mI3LVj+rcPowl2m26sw2zguJmjH2JABXr7/69CXHl/ZiDtpCuPKasCx6t1ZHr
07SnNA+3YrIQfTGJupOri0i0d6HhN+G+mLBXBAONqq7e1uxlNnJkaroXquJPzNyyRQMXJQWo5+ju
x/bCD96Y5eoknKaTUiMLY3AfEomqfs+WY7FcUqL+MO1ODX6+XMsGjdXW2bf0rWlnOE6wYJrfqwqh
onw6E1WqDmRrIoaRfeX4JqrxY5yiKljP05VZ0fvJV9fhoFJ2BzxFNkENXVTU+za6WfWbrN/THFpu
qAZXGAW2T+6xwXAkdnxQ2CGqXcGhzf4m3noevzXywspQbjzuePEUarS81YxlE/r/LuAMS318m/Xf
KUIe3CxOXFX55/APQ2068jnSWiR2AzVD1e22/IVaenwpQEnwSwmYB7BdbeSucQo7iK6nWGkdyhFr
RBqapNrnuD+mAMV4FAoksfCfcs2m08OZjxemGdu3kHpnbfR3Df4ZhRNd7As9/RvRCabFQbMCWJRF
YhkdHL350ukWJHEFCpaF44TUZ+K695Rjc7BU+2xLT8AIdNKyTP/BvCdaubGyCs8QG705VUvzR7Tl
gS7BLvZ7sqsiug6G/Busagfi6FCCM3Rwl1o4Nru1X88XoA+fzjg82kw/B7p2tKNyxA0IjnSrG9Ch
cA6nXffIsazSp5ikQg5fAWwxioLzXndrCqq4n9JjBOmTTzvbbj/MoNz7nbXvS5DKDbSZFlYZCDR4
2amOMVUR6gvbn5fF5HeAZzB5Rg6rWE7I2HXg99RdBFVXLt2iCZHKq1sA4YHzD4oUsFd4ecCiV32F
rk2XYS5XHufTBQHzYBWaenEugN8dkALap7K8dqbxn+mIcNmZzWUujN8whLKCODiy0j2NXteFbmUN
xPaRh+ho9pMbJoZ+UX61xfBCI7RbipH6myaGb6pyFJVJ4WtP/y+aQTKWM9LiTlMfysncwtL6hzjx
hInqXOYc0N0Ce5N/Nfa0F2Gx8kZjyQBdR15ursXvJmnJ1GWvbVR9UcZ8UJMld+w/Sxg0auesMFQq
kXqFMbCKY33dJ+xFY0rVJPHjg28UH4TNt2KgHEOnacArR7NR/2OzqofaWBRt+kkXolhFcmKnMWGr
Vw9XhISSxd2cJVq7BiFpZcaX1CppZTeERNiUofa7DIeaShMmmcupaymVO+sQkSWUHbqjiOalmWhX
2vlv9uj/+QGbhF3falasZuRHmmiL1kDtjiYE+fP0CQgNtJcrP2SbvvXINJpZ9mF6+ZuC8Ta1juwf
pbGujdZB6YArN2jNs2GDgypRTuhdGjUaDpmueQ5S38DvK5xWsWNcEqsw2R/RejEi2vaju0mGDmjF
ZD0J3TmjB5IuIh1lD8Md7+3k/qHhj7JhNLwGVlquE1l8+3G39rxk7xmtdRwzC8sqE03W8GXsnYtB
csASZHpkDXsokXg/YShPwGw2hwSpTko61WG0CU9a8Gv33psxZqBJ16pquIeSRd5Q+9BG0C2MYLNJ
2uBY0W0tR33fz/5d6Km10CKvWGtTRWThN8+W8p8q9J8mbvFGdZdlgN3vxHHENIiCrltkFolnP6HH
XkV+u3Tmfp2KVCwd5aslJ8q9Iio+3Ik+vx38+qi+Ni2IaWw/9kBUVjJ3V01KZbyy04jaJhm6F0Z7
Yskl/lLFIqrmB1rDFM17FxgvJ3+frWRCA9udb6ObhMcw8I+OixQimaqjxQdX0wgIzQJHOGMA0jHv
zXD4sOzmZuifoaARbLTuzpHexfd91a5sD34/r6JG/w/NjLXN8ncaSatQi4bnuumH1Yiu66JnNkfg
cxCgGE8hLbR58LdBIb6EJRFgNT7TjCOn1Z7dcV6PvnbOxHj3yNwsG4m/rmy+Rw/FFMNx5RmyVvJq
ONpOo+S+cCtC9RxAn5+bctlbDf4KtoWSpCe2vm38J1vrrumZWGqt/+Z6PcU8HJIya54peuTHznSe
itY11uC9HqYo3vJgiLZNhIATRlJVNlEx9xx2QKLZHETPaIpNO6Wrknxg5QbaazZDPzSsaq9qO94w
TNRY3EuOmKqjeZJuabJuVVIyjIdeFH+aBurTc4FfUHuLvfjYBkyA+F3M1aH2+vekaZAbWtMy33TF
iMq1e/aj9NwUD849ULEfeVuvU288e1D8wIjtvB41Xs1l8oJzFmvkUogiiLUoK1MhGW/KadhQuNF/
gXpRU4tx3goKKZy2fC9nDHIWnklviiviILoiMi/blJx1OBDltcV1QiQyh02bOxnoB3evjlxAQ5NF
p0VexvodhOJCncUlOUxKeuqT/84u+FD+fwqIavQw8i664kl6/trq25sFjihq/X2YzlstChE2y8pt
5Udnw5GnsRf7EKtMhdScAOmo4CiLsjPWCD+t0392efxuIZQnA5ISq/8miX6zW5Pefv8xovS8lFV8
agvzw85KSkiDtwyIWBd5YezV4yvQlNYhLVzF0TNOBSiL+eDf9YMYo2BtR+OlIPgeqC5iD3IyE7Cx
eZl+daF9b5GwAWJca9seWZRVZ4kaxdr6gZRUgIpl8pzo6VuTz9k5tatbYA2UA+Y4XIhwgn0cWXuE
U0Fzi6tMq/9ENjxSzuE5cOQmCb1DEORfyNKycwSjoG6rg9Nm8DyjDgHS1gNmSBMtfbUnk++Nqbd2
bfc49V2yy4FIJjPuk03rkxOk9nzOHUBAC1k6FZRNg8ITkO85Ay5eDA6uqnSTysg6526R8Xkg4fvG
P5FHWiu898qtn1s7j3pgmxpbDw8/VMbYaWaj+WhqsO7cQxBLMGCJf8CA7dOKM7jKclaKr6uQUysz
squI3c1UIbODrPEqLgkRRJzSlMjaZKV5LvRcRBfqIv2dQZvc54mr9P2CXPysd8YxQWcmk0Av0rE5
GemcLgkooy7/GKbib7SHq5X1j9RJ/wrO6raNrsmkbyvq3m5Ht9vro7/K6BG67cpxEUp6Q1EQHtha
166WcJDRYnOwb1czViS04f00R3fC3UDfOGED2i17p3tTLt6O7/42iR1THAkPMxxVvTROCYsHI7KN
G4UfdaDtbb05R1W3d9kD/ED3eaz4pR3ZboFHgvrLRvmw8MsykvQs6u5dm/0nzPAeLTmKqfBBQ/GS
werUEv0CXOaeDcmrJPuRPRodoFHmRP9U+4vtBEczB14Enfys4ovO65e5n2/1JjlYRbv30PAZmGSe
aaCkSqBhdrjDlTm4TTYwFaqZSbdRJ7WJ4/o0NSf1F3MJRJED6BLXpUR2OdwFFE9WdT7RmvJdirv6
Mea4wZWTdFB6CJ1T68k8/RmpdUidYUZ9hH3JjDHHNLyIfdb5Lie3XdLW0BWgD+BjO+7pDjQmtCo3
VMCT+To52VtaOWe3mz6geHACJ0QdM4NUF97D6u1soUeJRw9nfClC47ksw3IRNjbECx2XeuHvTRne
E2f8CEftiW7rChPhe4xjXjd+4yX0ZPPjOVGNyOIwzuNnNshPmKI25WEqhbx3gLFLkNocysEWutxd
fT103WFUp2c3+Ny8oT1g19FlLuvlSFF7oyfttZXOPSjqGt0tJI/oY9Lro0pMKfOoQMaycx6FwNvR
ppkUJPqTGuW89u3dUOUBb8wJV1UzQmIfLyZnatr4vwhmNUvF4AGu84pE50vYW2fL+Qv98T0Sbrqx
egZngGHB3cfOyix8eotOlJHezLd06k+kTLuRfcsv5LELq2dlcao3zbYp00NfGocus+mlVMNybPo/
WGfPuW5/C6agKtOYdfVRBMCyePXnxnE2FbagXto+N6TWSGk/xUVJrm3QhcYRwTD0NQ7MeyOeKLtm
xbbJ3E0+y+NQWjdXgFRH76lb98LFhsi8jhl5a+8Y6ZKISC4i0zoMFqWxKEjwtsQDI/B8Rk0ilWZa
prXWwBLuCwcgfiErf9W1nbZpG4qW1KJGAyhKbFvjHiqXpB4sTi34v0UwT1h2GzYq1NlW4DWSkgSG
+bRmr1f2ui3HJ+LyK11r/hNdN1E/o+wnOWCdKNiEkhqZ21jLpvK3RjtP+zZpvgO3fvGscjcDu8Yz
6xTU0NZK8RylFruq/RIN3ReM7JPCx+olBCBzoueXjPdkCL7asX9TZ0uQ9R84hoLFzAlPA3sTzt0N
ev3FGM0e91WEHqXzO1QJy9mKzn7tvRB2PBzw7SoaS3rq8rF1itzurwoB2SRQ0hfa4BPZ+qjI84lA
w+d3EEeE4vZf2APg7jOYIQ2F6tTw4C9Nj8j3taXv2h9l2L2xc6z7aLoatf8plWONFw27cSAdwT3y
aExxtFTRMj3mW99b5WKcXB67vXZTuWMfWFZBCXHAXGkV2i56FQuw4vQ7/4HaFYid0wwyRTEXS/Sb
0Xem3gBJiZp2prOfMVZyIMtVGY6DHS+d5JlErCu2oRzehxbI8aQkO2xwsbr7ZRHU88RHosV7HHp7
007ftRFwWO0iWRK0n8rEQkdxS/0bGTNGptXz0Ds3lT1ZHioKeP0pQoHGxK4T9Mby3MEKY56eszn6
kbQIV95kb2ZZ/+oAaUuj2dVVcAt0hNNjPbgKp7v5Zs+uSZEtsqNPARjNdiioDRWbZOQAFqV2uVLI
e3ymTzXLDecyFr6X7zWN1h3n9Nq35qMJ+5BgttjlUXOwZ1R/ELDGgDmdAeNwnNJT+/aJ1wb4In2D
Np6Plm0tSySR+uJmJsWzppmQRtqjC9DcaIf/TAIn9PLtpZ0YR0WXc5J5WaUFsybHN52ItATkGU4n
hXRvZfVdxcPR4WmrbvgqO9ZpTG9k4bU1OVK+adrx0XjtgUr/Lm7rt8ocH44sDmYRvdloGHrFsI50
OGPQgCzBVJ8EdR2YhhGntc8eZ3jFk9WLftkSQC2cnrRXjzTQhAWtA0d8uIk4ydl5AAteAx7fqtnk
s8AiC3wGNSHU8V8n3uVA3bB229fQlaC4jBGcEZUA4W9T5OzMvvodkuIJx99dkRCc2iHm07UT3RrE
mQQ6STpe0Lghd3ASqXjU87RzzR6eM+kSfMItw9x3YEFG+LatIdYVYWEzRP95aGMs21A7+vA78EZ4
0HTfZYHs0aNAbxEe2RKg+yHNOnRfB/MVNS/aI4GRI/ECX0qSGwCs+Yj04CsTxdnGTk6Z9qq4vHRt
jI+GbquGThQg5A0yFbW+i9qh+97ZuHGpGRcFQJriOX+tWurhtWCJc5C+e/r80o8kHjMmSCrcU3EY
POWtV3nAzqL9xLaWc+RMXn0cE8Qny6n/cotphQXsk1bPm0Kfdfo/HUE+9+lRzyrog9ht9Vk6wb6a
ZmBOQp4LXI4LRWWxu23QGV/d7FEhxyqT6dcsyzneRwj5kxlGHnRHBj/WS848b6PPeBAUnvdclA2d
diIl27W6HaHhMoCJvEzD+U0Clqjb/IwD9C7imE5c6spK8wOBW1Su4tWcg36dzKseJOe50S52rUE9
n89D6tzQu6Qnlb0XifmUj8NLmiLnXBfPXik2eTZRMmEI0ij7TUz9ovsUGvgaeuFB5TeuK/7UZjBR
/7SKKj1IoztwVJsrAu2FbJxzWfb03s0XxVvzs+KpkVjmgsd7VqMNgHjvgylOHOS1dMM+ISA8cOvm
biCbBuV8dSYBuZ24VHVGRGo/h2N7COfkppfgWRx0GycdckPtV0ewDXejU0uc0k/u3YoajVnX7skq
6FhRWXLm6Ebj5hnnR+As4aF0fOhiKaQuqqRpO56wjnz1Iqz+WOGlNJ6twrtoHpsmhcM9fJOlPlRP
YUg6w4sp7RyIMyLEEzm33dDnY4BQzyzlh5YDvBqhiFDxe2nDuceHKDq6VCFa2A2LUTfu8AdnQAXO
HabNmg7rC53Hh5FAhPLz+QNwJUdYIR8CdHLLtakhs/O5eA7oyEwuWsDKBNghpTTNoFRgiG8xZmeA
aJ+OoT1Rj3zNhPONtCaBFlDbVObgFlTJdwYb10EC3YWpeJrC/trIbsNOt3f7IGfE0VIopLyph1TL
uofdpE4xkYw/pnm3dQegSdp9WbalCjcgWDxMtVdZhQhfNIMhC+3q4oRI0Xu2zQ4NmQty17kPp48S
WqObz/BMRiAFyul93gBWjFdmhMKknWOULsJ3UaeENF1J23kYVWYw/6fWfNM4L7FsH1FuHMohnpdY
U0E6y4yLPUTKs5biTVpuYyaJO/Aq/ElxD4BWZD1WmXUi1z09wrHv2qWW2K8qeahhb1IyfaVstp4q
+WVNEs6hrLZ9rG27KXXoLtRPakNLA+NQS3EQ3DVFN/QepmVHuJKk+iOsLN5wcsVwFEhGNgN7BzPZ
zh2twGjtzFIHWAPSL5rCHzKYhSHkuKDzvPEb6jchTIdlAnsvI6YcmKbwqhFyMR9aWomV5ptvGYsu
bqJuWfXpPVH0vqj7E5F5L8jJElagHqq6anwIJwiE2ONgqu7BuDG7rFpgN7A0a7bjip0RndPrXE9v
I/4NC3xAf4x+YDnMu2Bil7ApD1Px9cQiRfxrqajuipPVFATOZgxuHBCCr6W3kvB6ECp8mF/DbCbw
TTYAyVb9OL9O8FQDS3ygGrVPU+cZ2CHt3qnaKfZLoI4MDSOfRRHDG+xa68YjoE7fDc8jeViJjoUz
hUeoJHTUonWXW8sOCxPQ6Zu6bp7qLPxPn9NTKxi3iB3Vigs6kfb0ZxP7KYqsNdZ/emk9T1ASq4gW
R61THudMmbV038gWoIsdQmHuHyYiUDM8FLOav0vPmZaSnv+Y6W+23debIQD73yfZW82zpnlpwQCv
vtIKsjRNqWTuD1FXunDycKpHngDoMrKEbGYGBc8WvmHsUIGc2mmZOzHl4dE+FSGeYIDM4sLexx7p
BqUf2J5w+ctM/poenbZgjH4B+r8XLq3jtugJlhOQPPXWbMJL0XdHG5S84Sf/Zqep0fzou+lUd3Bj
2nFEWIhNryQEjCuHkC4BN9Y596FtszXx8h/7+UnltnqNb/HosA2VgBnyjWxsTCobcLXKgkDpLMxl
B9BDakuyy22CoQm2qtS346iHyxpLF0q395rV8ItKmARdRvs7db91+AZ7wwIUYSJCEnUwF5rQ0vbl
WPSKrrtO6PRZboYxW5if4c5GKzVanTQvY+A9u8h2Wmb2gTjlOXP7Gyy0JUePuRyrkLZk/jCrdBu4
8s2B4pd7Yt1N2sOdjA9i0gsyXzuUtV5tx1kXdIh6VAOYMCBlTIe8fNJ/2ZIDOLoWuH7nbLvJBGp5
BsBjwSew7OfSApFV6EgpDgEgkQpOqDme3UK7hiaV8q5ufvW5/3ARP6AQxBQIC2Ev1MdSMLylVcEZ
HBdUw9Inkk9Woz4Hx0TO2M6n7lkbk/emj1CRTo296dkD/ODxquXAZKOWjkWRbtQTEtS8e7CMF4Ya
bo3kVB1INRu47/U+OTPwEg1nRtr55tZw0o90qgGbRMMXavvI43CJVpMErTHpEiFVDaKyQxGC7atx
RugUUbaMfA20L4D1ZUOOnlvmMbGta0w+F1CRiVpdHmpXf5Y+vIyo+cMtGa19Dq6qmHjT6RMMsJ0x
UcS2zPpO8eDMQYYaTXQaUS7Q424rdZoEUErJP6yvOeoegRw/Udh9ZA2YdnwX7hEQ+1VPkKmL6Skk
DkLr6SpkC/VivFRuu81kcgHihCw/XoHUqGEqqSs8d675GAGZLml5NuQ/GsgjVAkWpmcejLphmqIe
AAnLWMtBh70oX+m0HaSbfiO4fZxdwFuxQaEklOVNPWA7Q3TMqKYCD3oUBKXwtpzdnHQJIgP6Uxfz
ijNhnEBobRy/ov8hr7Hlb6m3LQI4C1rdoTyVPAqTathAT1S2mDLFqCHMlZ8f2qE5mMF06LDRKHSA
fFT117nRv5ZFFi4w1KZ6mRI4tnX9UlCcIH+ljpj0h96KDmKqrzPah0pSRNdmCgzRbuxR4oBUAcyz
ecGS9TBm8S5Fq4E8hkp+nryOtfWXt/AJDfjAfhZApxjPwVyepc+RE45NusAoq+VYBIjndMhqjfmy
KOYXq2xb5D4h9E4zSIW5Z/JEdfmQ/FwQMxiiXs0JrZeGTlsthLZ0rRZUEuQbE3GGxErX7SBMYJIa
4C7feR2SBjB4TEmcEy03xVKfhg2JyzEudfr0OPNqBGQxVTAl4YE2NmYo8PHSiDPbTp9GduY6m9Zu
BByV9bFIGJ2tGNrphLb3NvPkriK2T3tX31qpJzfphFyJodePdG6pOASHkdPAdWqQrh0d/AE9a7Ni
G5hI8H27WHfSPxqDcS06Jh5sYYrMLUEpHd8bezLo6FT7car0SHz45jb5XiQ9urQYXw3C3uf/w9l5
LEeOZFH2X2Y9MAPgkIvZhI5gKGqxgZFMEg6t5dfP8Vy10SorzWrRXd1VWSQC4fK9e88NWkSEc7KJ
KHxO6iRZ49Pn7OF1LJOqqtVJrozuIVQlJGnto3T6zPN5hxb+1hoyOrPVS5HbuGnJaqVeRvTFvW7N
t6GRriJqnJWo3PU4ZNjFEcxMNI+wFii5LYLAzNk1WfiZ1+6d787nfNDuAJ/cmG54tZv8npocomyM
nc4wLDQEOJfBp9RKnoUjJhZTWCUdqHA9utpO8Oo48d7QRvocI7rEMtTRpLvxSSf0M6w4VAmN+jXu
L3q7JX70QkC411x7N4pmnzkO1YHe/KAnfR6VJMBqrgxFanmFtS9sCmnSjW+N0kz3Uzhiy2u0cS1l
9+RAxCIonGAZFuQ+0e5cWjcSAM9ajinkmEj/CvTyVraYPBVkQfDZugRyCA10LcyvY9zgWfPtkoOK
/8oaekj18U19EfEA499AWs6ut3UyrkE9St1AOzWc3FMshRbjkJ56vbVE/z7Z2LB6yzlwVdgLD0fT
bNrmUgdUtajpO65dnQLBML43cXYKMx15JD4/Nwx7JHgUbJKgKhdlB8bHHAx/EWHitRBwWeZwrRi8
uCi2Lrn2pePSlxzmSzq512bEl5h3z3kZjysdjM5kUMCSnk25RzdvdIkh2snCXeoXz/o84HLNje+C
e5kgZIb7Jfl9s1OCukCC3bNpt4Z4huN8H7l2t+w6RRCosUmgpvbkh+rYahWFhNKXN16brfUc7xF+
X4gw/rEd2nJTaumNHD2+4PDi92+NsL5xLX3LynrJQh6qyDgnlIiYF/agX2CLyV2Xeq+liYpRT72V
69l7TWKKSKqrU5d3bdu6S8/LNnFPoysUn702U7tAgKt14r4aaja/0Xi3pv5JT51zgiulF0DdCHbD
gx+jxywS7V4Bh2wrOoVVcMSgQguyS56ytN2ajS0gSfj3UdeC2SRCQVCzLFz/TQYli0r9MQwzmYQT
eag20iUQ3L1cAlnfpziMVj63Mp++NjfI58bDY9UiROJCXNikx7G0x1kiqZwY3iLwiaVGx/iWZN53
oggK5eB9iNi6GxjqqWvfOBFMmTzfTrZ5I9xhH+D5TALilPyRE1Xh+b9ocHzw9RHLR9ghjtaTXQws
aeKimc5rAlvI9e2jAxxyEWa5TqNQoqdsjU8KIEDDWO3TpuaL1c/9OD4RcPlQeUQR+ERf2vSaFiJ0
XhVhCSYJx6Q5PducM8my2Pu+uRgh9C8p6D0LM79VA9404ppiivVs6HRxGvTNtGqBkzWTiCAraO+d
znCyZ1R/MytFPaF/JQ6Yu9p0i/6PRcdeTRiKF21d3MrJe5w0LEbYGzTdvZvUE9cpV42oOeioR1aI
h/dGqFFz9e+UPMME3pVQMes5zgnWaSXDE0Xy0Xb2S5jby8Tj/AHld6/ucQl1NeRy3VUT0Y2sMTMW
IGpqZ7ip0u6k+Buy996SerrmjfEhavN5HDjWdO6DLE302OZWTs6r+rKI4iODkD7QTPvVKN1Lahr3
WjKdq9Z4KFyxnpxxJRlLYtRuMMG9clVmX86gHMvpwVWDILI6m15V9m54Bmmt7Kr0+AqAV/Ki9dyT
jMB2Vmnbk2aefVYKEltSyljg1VEtAkjao0amUYehs8q7lZnithHJKZEevaf4VBcwKSY4KdSrnMb6
hZV+503pTeuPpwp8+XIy7IveWHgpZnthDFjFS9oHsyHQkBvlcY4Ert7woYfZpV5ORkERD+R0TPAJ
FSlUdLf+HsB4qLDKEANBJdv9THVyyuSqln23bDo2Cmu4dFwe7d780ky2eKHRu8aGovpJVgtxaYJX
oQ8BIRFpsEy4zCguWNFOX62LWCEqnHM7Oe+ez+WucfyzGP3bkFJ14mkHE2SRKkd5afbFjftUwODP
BlqlZlAiqoEtRPrULyPQl+5c7oj63ERpgYAZdXMEr8Iy0IYA0MWEMeC1iHxxo/XhXcTGh8EAmcLg
PQjEEbpXPnHlvFgGx5xIn/fSqh3VwN9pDWyceTpBSolAMlmfruFsBjYUhzFXN7jNCzR8wH7av6Bv
/wBldX5gM23MuGaKtHnXatGDP3l72dlfWdv9hZH9Bzqq8wOOGfoygb9Bkm+Qpjv2wUPjWn9LX/wD
9tv5wbYM2tzKQy3IGEwrut2EfBjDSZrU52qKd07+nICycBKMqlTS/532Z6rn/gesoP2DHalT2q7i
gc/jR/GVPhTQj4eWPh8RiSiRszfVZhjd+jpO+QMXkFvOK16DEjnVLnUqHsDY3XR2vE5yFOaKgUdg
0NYQc/KXb1P84Z385oB+vt9Fedj8v/9j/N8WKTfhOn62U03wdqxenTrc2IRdB4gWeiYH1ueTlbnf
CZf0QLQbxVsLZhzPFDPopaI6JCNFTYMytqgJYKNZSn98qseSYZv+iqzkfg5NCv+cSHuYa0NVPYYj
IEEwZB8GIad/+SR/gMvaP7iVjmyTZOSit/ON+uoFgoZKUyOGatZcg3o0NgnZg3QX/v17Nf703n7A
KtFFeFTWsmTnat2T6Nt7Fe+j1fIOhQWy0Y7VFzJHk3uPWe8//8df+gMdXKYVxKqJfHZNhB+lGR0s
m1vy4MtPvUUuHNqSuslgIY4pT02c/GVK/mHG/6aW/88QaRxNdzLCSHYCAX1Tud4iqnF7zaL9CxLz
T7/gJ6eysN0pn914Z/QCouuIXbP86uhI/PtrU1Ptn6bgjxWrblpcwyrVXvfSO3J5N8rdrE5SXct/
ouT0G/wzjH8hqP7p0/xYwVpsKzo1xXhHwfgZtzQnIQpodr7690/zO5z+nz7Oj1WsnqEuiqyPdzhn
D9LFFmZOdIeawnmLdWoSWrYmX4PNzLa4lfmqMRiNH2VIB6qeLrGrX4EfEeYmEVCH0Y2O9cDwxTmJ
ULwBUdAH/Um5P9vKwGMKOc8f6lPe4ebQ9U/0rmhtyJJ2k+4wufVfPtMfXpn1Y5Esu6RDwjkxAPLw
MwEQjRlyrY32XwaA8YdF2PpB0qWdPjoBbYadQCrgRDHUAD4ciWBfbaYMPKq67+hPhMpwlPfMtU++
6L9/W3+IN7B+rEq0u7jQBiLeOemw1eNgJcPy2sNhoMb232aP9WMlqkMoIo3QYwAb2sX1+3ed0Ig6
Tzb//gn++PLUl/Y/019gfigQycW7xCmeQjqvpSPWihquukQIWT6VTWpohkNCBdysg79Ql//AybXU
AeF/fm0WZ8TzzkG8mybtrWwl8d0U9gOjvk09KZcU1Yy/fcLf5O1/mFLWjwXIonifybBOUN7QK0Uv
z+7kFCBQQudZOZ2L0PpSqB8oRCBhBT0u0Ycl19fqo9PNQzpm3EeaCsefUHr5lOuFomY5fXGSPu5v
t8JAXFGI6dvpGE4Ylk18XAWV8pCanRNrb12d0QnPOZKoLoOZTIiR9OmE9O5OyvJkdd2qRwWhtXj8
hmAAMVUu4RfkCz2bcWZ4SFi462oJ8lFEGrn7aGndvRl7r44w8Q/kCfoMb9kHFgTL5jEv+ucqdvf+
nL6PPnZg3135Au6RN6NaH2jJw/RM9oMbbRUCpbHNfaGZLzSxdp5EgZom7k1c5ofatFYaYKeJ1CBm
2GdowWWy0UBVvvs92PmXlpDcO4nupssgBlOTgMwWwyqoabnVcuTTNlAA5/qR3DV0C7bx2ZrzByTb
rSaH36JykcTHJAnvO617cN3pWxbuO6m1V6713OiybOva4002tCeBoQnABycjqvcjfAuKW72nbkzc
eOvGfaw7/c1W6oPePtOFOIZGfZkpeCzQCl0tcugMi+xIOHNRM+2ynsawQ2Su3d4HKLf6cVjZlNTB
RRbc5ex87SqDU2XRvUqwHo1fKgAZoOO+j9xL7UBRzIjlTDxAfghiJXTMVLJXl4PzKOziYHjFgw17
rusgB6Np88d0b8bVqQjCe2xeIPl7rqdYThyrbvl9DtVk/3uU07AwM/E1johJiejAA7aAo/PYR/lF
hr6tFLEnj0DYuCgw1IRk9/CV//tC8KdF+sc26ngpzjs81jtXyHeFksGNz3Cb/jLf/zng0/StH/um
yZYp/I59rbKQhTpER4LkPTZelS/iyV2JAOLGYGQvgiWGqt1VpQOEOTdqqcst7tIz3cgdCiG4PMZu
zBPQQXBZLCId+4KO1Wx0TDfi52hYxuUCU/C2T8v/dkSyfuzJYxTLZJY1e74dPlhlew1n+V7U8i8b
2B9evfixP9JHBLbVFmz53J5z1kIjc2nsFv/t6cWP7VGE5RxbvU4OBsDVoEH0CIsxdKO/3bv+sP2K
H5ug7ufBSHWGnx8nuMQh/ER6frLi9K6W4kHrzKdQm958oLAQ2J+DLHn9TyNW/NgZi3BihY4ROlvo
q2x8aI4R3A9l8ZdTyx92KPFjY5zMVm8qyY8fq4ycsqY/z8hH/J5sz9lg1hZWe/1vH+THXiimpu1t
r4ooT8qr9LW7QfcfkrC6/fcfr77nf9j+xI/tD/XqrDXY63FgxuVKCO8Rdf2wcoDcqXWkEt3OKP+W
u/GnX/ZjGWkaDAMcJwh+QC/J3hAJtkf7JQ/cjWnOK8x7G20q/7Ko/Gni/FhT9KCa625M4h1VyXs1
Jy1GAUaVv2S5qIH0Ty/ux7Rv4SB2cxvHu2ZI7zx3XCv3eh5Aqdfk+t+/G9d0/vDGzB+zPy07mYYj
Fwq90Qwg2VQXE6P8sLE6NpTjrTRY20J+22EFuAAwvU992ASgQk+H9CqJ4ESBVlDRPwyufVfJ6UJs
+MbJ6N77PLPwJbrGyroVWAngOfivIpluahhOVQRV0C+jz5425sLKrJvGo/HpWPtEG1+jsD10AxfB
Or0TYl7O3KzCatyZ7LHCyNtlmKpkLbThi0I1l3xtxJRKx6oGRYsIzAVG6kdHvxt3aWDcQruo3KBR
xsAjHk8euomOST/dOKnrrsY4BjcXYj30iseQUlo7+AenC949q5iXUzc+u2wYc4d+ZwypBmoFf6br
jWeRBC+BDqjYD0+z1R8sOXA9h47qVDEIQEmlTzTwJjCqxG2uOKNlQR6AA6GnO/lVfR4c/JnKquuk
imOFhsXFQ6jnt6kGWTyan9qGY1ibk1qDnXJDXZ7mflTho8weSIld+2OpLQrHo1HmbAsbOxtlWWwP
UUtfs673Wqa91K5zGZxxb/I8C73gnDCVqmXNrXGZdcmHVwbvjpyKA3kgTyUdabujG5u4BglP3SHS
7O8QR5kRgtYmyO5GcQErvWansJYBMLHADXfElg8LQIxrpwHmPY0QpgvjICN312gwhAY7PoVj+ssP
YNMkNjaMqP6e9PkZ5U6zzQp7rc6PiR3dqIsLvKw1OtwLh0wFASGo3hoeFQ6oCsdLqM2oKDkEihkC
qbC6jzFOD2IIzyaEWE7wxdmM4OMWPQZcV19bXn/1sF2NWkCPrMUHOB8JmcjgOtEw60z3qmgUQZl+
5qZ2iBz/lzbNv2b1ghzdewsDyCSt/6BT3cPUjk6+NZybgOYzcoArkugJKX32ahv0YJQoOLSRRPi0
BgFeOI7x0HvJpcbzST+5QfrTIw2BJKZeneaFWBa6BMJooXGstKtXfW4OMxtI08SSsrF3b44Cj2Xs
HhNbvzVdqFZTd1f5iJrEJiw9f1FZ4HYQkF8qWXRwvOqGGI1qaxnZPSmilUKhv0wNQjMjTT4VCEmb
9bMiClYOUlAK8rMXnAyuAURAp+tQAjPvTEzX+pA8ISQAYmWfSyLsloIfFOq2tWob95dO5C/NTPp1
VXkeTTKFMx3fRzfJS1Rpt95Qgl4h99AraJVF4RllFFL1uNxlJjaX2qN77hTHtGxPZhkf7QC6r4d3
kTMYni4zOJNWIAkSMYc1OtYzAvyN7+YBsw7qpo1h0Unv6zC/zSfrUb0li2ZII8NLxY6ocYjH+YCu
MEzf/Mx8RApw0icI6DI+5GYVr9QggH1J646bSTZ/+VCVkwaR2ejG93E/b+pe03DnhJdOEG4ORPgQ
ieAkI7pyugb3p0do4Oa8F7c6OkUEX1keDLbnGqsOPgmsqTC5X3zpPyIaWkV+d8NhHcsUMqxp8neV
HxoLxzfRqaSjuwra8FsFaY9jv2kgB2dJ+tGN1Tlg4XKnKiFLvD5qpntTmXgxswklNSIlR7d07GzB
vZ7rp3ki6gCLZXejyMIdpafYNTYIEV4b1Gqr2NRIG7PwF9Ni2dJ43cLLW0V2h1SQlbtGH9EyQtD7
X0t2GxyZ2Rc+KsRXcr7N6OXa2CaWddV85BG5sY4lKSuTzuKnSAWsW8r1L1LZIPQxrDZ+aj+Y5oCU
RmtIn7ARktk+euC4YIQ7TzSoT+aMcZjFMmIt1ffEkx9Ny1DtzA8L1TVTOlyN9MNVOoOKLdcRXa4c
0a872/k10yApdZwRNtkrTUcnzy3fNB0hsKUf09G+7WcYgyU4FLexgVgh1jbqs2+JdDHJ+I5LTbHo
JQv97H4qOPfsNRuL25o/dc+2ROTW9riUnSLA4U3dAXv8c2kLVFrcuV0sTJBOvrPMuvp+dttYgdLo
HwSZr2pB6LL4Q+dwAbN/piAcrj2c8YnnylVYuncBdpYqxRYaDvCc/MHcVU16aqEV2Fp0G9YG7cC6
I+o3/25KSURHjysuOPhNAnQUomubonZ1zSdjKl/IjL+ZdfMMe6NYG02zJt7xSQvctWBNQ22CGbdo
wqNjIHDPPB1+S08emNuIS9xwo+lGfzuP3rYnE6Rxt402/DKcbp+nxVKz5ToSAkX7gMm63NQx8vc6
B2PXEw1ralh9ffFqTf4riHfCfiZU1W3U77ra3NNtPk0i3io4eNW2R6ORWBJM62KWAkK/9aY5RMKT
6W2HWbaAcAjozqCoU8CrqfoCNMyM0FmiLY+GbqMZ9oofX1CDNFC6DlcxOHcBk0o4MZOChAglWnfZ
iwYynGYNXopk8rZZfFMy4gbfg34lpwV6MjwMCVrKEZArnhAHwl3+VlvBvaaPSAiZle2EGz2Mt6VT
3URxtGknVBx6ZO9lVV5z8O4opJHJ1nR/U6+4gqlA/Q8AHCJOQjQ0qR38l+edzYy+3TRgALYBqxMi
ciCM5pIRxrbgxa6KwF/MXlYuQ8RNC4ukLfCIjyGa2H7wjmPAj2q99iaw+rfB7dqlKbQn4j6oDpT0
dNHRLkd3OholbH9hiEdXk2+QOC92hadM7ep1ktAgnTDMwB2A6pBrVFizVZC7z309vvSNeY/smosp
wrMmGfY+a26upZ8B7MLOmNZz2/7SBoiqEoNDkzrN0k+cQ2zSwdfLdkZJ1ONYHKzbgRWwGDTEetTq
YGUu1VSa5jJdqu1FYaazKLkZtDRUVTwADLm/FUNwl/AG9gm7vW8Ub0Uz7tUPKg33TeXzeR3kYzy4
7yBHkdiGfb4JmvTeiIpfCe5YtTwZIR7TzMzPTudex6K/61E9QMsJmfZ46nsj3/RCR9AzgtwVKGD4
o61mHwzqGerIAEP5sRc15Jfo3gW4U2MrIC9GLF3c7hxhLQXgrJeICLcozJd91RaQlEeslG1835WW
AeqXJ6UxCqmGlABd3BJxsauS8IN+AlBJ+1lr9EdbMpMcJ+GwCP4FaSA2Ej0/4LLezqbcdzjTug59
ChrYbZuiyYx1F1GUfg4888WdzQvolPchjB8Lh1KZrwerRLofbVYds1E7GaN71FOrXaIZuSCwu+K9
fNaq5sUZ5KfbuVvEJ/sxo5hkGwHgfmaX3vo0P4qV+qokhXi3ar41OloLS/P2FXX80AGBoMarOuGP
SbUaDZrMqb2nt3UblWWxzk2c95Mttg1aRlRhQJ9q+ZmB7F3WYfRRUqLrNXWzk7hfSKgao6PNfavR
tPUEGhQsFnlazH2vBJQbW9VdnDkfE+t/bgGRGVrtHI3ehzMbZ9PDT/n7M/AFk9+4c4gqVgBJclDT
jawl6iAApjkjjHUkXdjsq246vmVQ8DxtvB+GhBO1BGjU2K+eQ7gGIrqPcHZPiOjwFYf9gWLXxtPq
dVj4G4jOLO10GnUnYpVC3uBHpFnYxYKrzIsrzRv0pxwvsDTFQ458SbZik6UR6B7EcGoABwFTzmcH
QcOn76oWWuoMbLsvcL3SpNkIvjCn9e6RaOQrw5uO6p+SM7osI1XSFhag+SC9s/32qG74CfEX6nRv
BTpyOdzLCZQPj9asRURBKpj7IMU8JlwlTo5no1gcYBxZ+Y3rphv1vu1Kjsuyqx5Lj9dbYuWfAdC6
NG5wauwm1M3lPK4hQDypj2za/dNg11cTLY3FNzY7xr7Qh8cIqhUBvrsWsUbHOhoQsds3nwT4Dpm5
V88w29OzkTYY+tOTPU9n9S58m+LaEEYHJ60hjMsPGeibGf6JMU63LSeNIrXWZh+f7Gw+VAbLrVtt
dAq3NdBAbca0Fkxvc6iv4mTeqPN/wN/j2AycMDITYm6SF7wC4MaJtuqDuV/BD/klfHQXlWRbndL8
BdbzXuPeklXeUzYb5LfoFF7rxN3lekBd2drksNiqPn23E4R+Xjp+i06/n83slrCQdY8VejEPSqqB
AjSZFcLL3tkaH8tsVz1vqk+qdZBmD2yfOwoZ56qMrjkTk5rypc38Fkc5YYbBne9g3w5JA1ulCjVj
mP45sQirYARLD5Y0W4RagFjhTxCpH1WFhwIybCSNEBnvSa2JkRbeqOGjDpKOU2w01z+Q9bWz2IgL
7nqW7z5iWuAKRM4fjxJFI5Tt7hSXzZMcvDfAFS1cIrnHA6WjB4As6OBnUhi12YHoZGbm1U+mA76t
def3X04v5WZU6EBLnlhktxI8lNlNuz7EL+TZ6GNydkZUKFQMGkZeuxsx6fQd+OwexQEBODeeQWio
qT+jCtylaXbvjBHHVVx41Hg6zlTqyAzZZBMVExee8UMyMwO9erErqtg5xepMi8ZFqyFEdxkk6hc2
uNxHXOjSC3ezjwsu36ZRjR5HPLhe8FQ74ipScNyY41C8kB/vbm0XwYtmEo9CgNqbYWmnsqpuPEaU
Zrc3vsi3M+Bf4lHumjZct5G/ApW7HTpOTDhqdpmlDKWs4sI6qafokNrP5m1uBfbS0FESGVZ6dAOx
EuVYr5jMLwjVDkksOWkjk2wS90l3w5ZFwAB34DPvhzoFClYfzbK7V6otOUBfSv1zUI2cC2MYGWJv
mf6NOvgpPn6fIXkeOf8Liz3OkzqmgKK+2C5+z4ybh5bJh9kE2h4aK69OnqqK8KSBzoBtTF/mSI5b
ULYHodenRoWSe8lwT6L0Gwz24++47zk/WJP1qy6id99z0fgVh97tARy6y85zTw5bhTqC6WZ5W7cm
GGCed7K8xdyTdRLQF0LGpXfUU5z1hHeEg3P8SHofmnI7fM/9YkvsySo3yks+6rdxL87CZmuY1SWz
/2xDe5Nxhx0185qXNWFfRbmsoJJY+bTJ4rBdpbWjyh+8LnnnGyVA+TJeG4jhCYkCMjS+uzLZWKF2
TgtQRKkfrK25P0QRRijOAa+4Ab9mO544gycEYcCWI1PKfPOpOcrMfrA9eGIFZUgk5PNrXSSXECpJ
1GAMGXChlTku4NGARDFGa5E5h2EsICdFp3ko3iuXS7zpBKSr5U+mGguaHWwxolWHKegBSvdPWmzY
C4jw2SIIU8R6xDDi5KnuZOotHGFsszz5PXjmwNoYjcWVmPGnBnnTmyc3drcFa74WiJPatOuh2BCf
ka45Pt9GDgkY/F6qGDtdLQy1+RqO0V3u9Hdcv05VyD08yOF1zD03JJKYUXCWBzN23lJlVhn1Zah3
HGGmbtqkZQgAp4+vrhKt0/G8RkwwLdHvRVh8uTWoQWFuUvD6JhDjQh27vRTwQuOfx97a1+a48QDy
oKxPV+kkn5DpfM9Fv83a6OqSfLLyWgsLXZ0hCeD05ZT5Jem6Z8OrP2fcNiTeDWsQRgeEsEs3Krig
huNqiIobowxTuoryoSAGKQMQZ6v9mWePsvmlbMtjanp79Vda6r+KcUYaPG4aYa4Nhk/tZJemJKAS
6OUovLdosg9TFu0iL4XWgrKwr94NM3lwavNXnnrXPoaclXXfoy83ZWve5PzO2GhfPMuDAK3QjWxN
ocAkodvKTleBry5mMiLj+WvyEJu3SJnRTC3rwbuvCZdMuW+nrB8imy8ugjY1Ej5xNWGs7rtvcn4e
woQ8x8l/DLP+nrBmroNGxS2+R96sDjR9f9812AWByDp+Bj9FtJ+phykxqh6TzIY/gaMSfaC3N1rn
M+3YPn0b4TU4/U8OgRDeiMIIsCFz8cmqXaRMvbhoMY5eC2vdAzGwppMt8zehQ0DIqveS0nWISsES
+L09Xf8l1BW563IGvnYQ5nDJ0k7ZXzcNOCR2mvlEDA/yp1Dc1yMi78b4HolG1gTnVZAhRDt4F1z2
F3NW9A/vychJNyJ5DUWifCoHhGa4EHdZTUls7B8SVNQLs/SuMixWQ801SLqIF834GZfNhb7/Thfh
E8lXj1asEp+yFuEqL9y1ax8QZL+1C2dH8gt2B+/Z5uBh1pNyelJL0Nwtdk46J9QL7e4IF+NKH21j
1CN0ymqdgYsVPoQ6t7vRyV7MS2NrlumjlCpBrjmoNcrkYMDVlnEoX3Ku0bM2PaVa8xazj8/tk+d6
B6MDWzYy15K8eYg08RWnrg+5JT60xahCq+VVPZbLCuWrbGoGSOIbi6i1CfZSGi52miqM9rrrvTRE
4iFxI8hycp44K5xx68QLsiU3aVWwyFE+LgqPgQHdleOched3QbB4thw650lzo2fmgwIvoXSWaGkb
1/wICgxLLUHYiA7O+P9X5kgEYwqCrhmgsyNwxrKnubjVsU0YfMsZcZ6tHx8h6y+60tvV9bc5BBc2
w90UhoRa+W9T1m/yOHoj2+ZccYLJs+YWiy6O2vih0+qVdOwtezKunPSk3r5NwLr6+yDeVmmW09T6
NpP8iP/0XqLBH8xz7NrrzvuaHfjbkbPyOYt1MbhldU5S26j6a5A/03R/gIbwbnCIDuVlavIPDsJZ
o9Ln4LywYOZsMk37rl6VX2L5xbE1AVIzGTEDR2XJUpQIVr/aRAKvlE0NaQ7iWX1wWLtjCf0jNgmN
xI8DRmLtc7Ua2K/KajjHdBtwmUD0LM963H6Y0t7UnV+DxlS5IRF5tGARSjhOjtd/WSY0rshbVawo
ut2tqhFivps/qnOu5AjgBcxiRRwv17o3rlLHP0VUQO3IWXqpfiWVZKse0IQRrD6trph5+bPRRCee
U2LpilKP7EkyMEivKsbgYaQIwD8KON3wjVr4x6dEfxo8GlRjupr7+BIKndkPOZJHoPxqT8kFTh0Q
6y/Peug4H1ZT/V21J02ADSHTx2aqwveA41Tsuww2MwdP9XOV9wv+vNqz+AQIP24okkOJw1Fhy+1s
aCwfVrnTZPnqgymRLmWI2TtIs15ReXMxNk9auYncpxKwqbrMDLI/YSdYGL1cyXS+U/97hv0VUv1R
/7aeakeoFnvbeEmKcaWGlDqjtfQVPH/tkKfnUTznyQNsrwuXWgnMwkUCxhSL2s6Z8hWPmzskC5bR
C9XkjecQrsEUl5ZYqgfoGGJtOeqLltA5AGTHmpSYAoBdjX0YT+cyMqi7QHG/i7TyqF6xekRG4EgN
VR1GhjrYM6ob212pnxX72jWk1uPxKHF1V5r+V06Er8+vSoxqVQbazgj8txDvnMeJWP0rHKFB0VkP
htNTew64+bVPtpXuk5mOkzkdRMURUnykpg6fS/gLp5XLUPkccWo7yYtHDRIuF99LTyYXqatd++b3
HWW+bqPQM1rpXRgd/EkFtLR6Zx+0tkHksvbZDe8NGzLoJWvtzHhVQdt3PgVEejeU2SjQahtd121u
gekltDAS0KlCVblSw9m246NaKAnCU2WyKiE4lMVGd+wjvy6xzBc1fR3f2o9tdsdkTQbn1YeL1Jrn
jEOJyIOd7n7i7b/nz6shxbWNu0Tb6LhFqiMr1sac/TuAafdJlT5VnDvQo3M/FxgKrd3MT52d+VN1
rtTr7HJyiMCYzBaIxKmiqRdHd+r0Iuz2VqVWGczqxnizxYcqL4xmdGeNQPhZH9Sj8Ay/PxHs+0D7
GIkoTOZqa8T2C5ErXAygKrhvfQKXiqFpeONTJuV5JIiR749QAtzuauJEZrbiJ0XqXbGQVAE4NXL7
0jA9RRG1dRyZR32i8QFFkZbfUavCNd+M6KOdXk2UQB1Ox4wsv1afCNiup033gqIUgXtXlzKJTqVV
wdPVUyRtT8HzQ03qnAa3cL3rXEVr9ocbfcqADoM4gnZ89PjG+GpRs6x85Og8i2yyTet8q1cFiAlc
kPfB/+2G4F2tNs5kL+lUUwi7+Fa+rYi6IeDiHMuM5IiaFwpTnmLonMvDSNvKZY33CRRjUqhqG+OB
NzDbHKtCCFRxt1B2j3Ka9y2FoDKxblQiXMneF03BoRbOQa1yNeUX0xNXHoP4nyNXqucCc3uvSQTq
58pFMMVPGaabKaT0AXDdzacLmQhrdYoEg7Znnk9tfVTH3VgDqGU8q09HUgbLZb6fMdEv1Ny3Om7t
sKdivtwQ46ueVYTAcIjIGpyE2jlhC9BSe6MqHTn7oY3AJLL8XRxGDWX/dseNCo63p2KtwnsrrZaN
U33lg9iqK9RoaTueFSo2BTzrQa17LkDics53lvgIaDBwpt1klTjz/koGR88JpK7pAf1eSmLjpqza
tfoqoK5aoASKNrhUBsUWjsi9UdzpfvypZkudPfCDgOhsfD95yb38/7N0XsuNI0sQ/SJEwJtX0VMk
RVF25gUhN/DeNfD195T2PkxoV4YkgO7qqqyszGs5IGo0xyix1Hw3s7xTVDFa7/KBhtvMrai9+SfO
1ZecsL5ut2u9BTjqnpfQ35vqn6wOiZWW/QqL+U455blIh6ttMe+SABITeaGxoahQ3mVx8I4VgNVm
nyNVtO39DUeGj9ntAckzH09WtT7giEYvL8VRG9RmVtYZ2tTRIVlAK2s9xwUsRutRSqD511ws3dED
PbQhDQFuzMz7od0I240KV0ZmscDFjT6G+Nxn4J/Dynecm8lqrX1zzyzr61D1lzky8P1gCEeAdsP8
YraLxuZFoo4sDlnYTSsKKpzXxdBvopzSjNNjzp2LvKN8cIZwKCiS5cyYrIHGGUnUUKEAR9i37PBe
H4JqrTpogaMGDM48/K42hmOrPEwqa/2GEAIKMBa2t/2+NcaT6/6kgGEg8WsN7zEdFI2RzUvnOd8N
g7wdvpswDh1DMtdjlWdAGW5812PhwhV2l3xpf7CIhhSptgazlK2GcHFSJUwScaJUtsO8YbtDwABR
iXxr00Dr6oyhP/FG0k4L2HYeDfs0CBgoSs5Bpr6y0njU2cFOgKxr6YKNjnP4SnJ3Rv8dFTG0GS26
JUU331UJpNQgW272yDg4CdVoFxpAb9Ecq4i5v5nB6ztTAU+ETreSX4q5eRq4QkGmVdDRECH4jU2A
aB1kQIBdpOyRzCaIPciM0XwfoMyVktTMnvFoFajfcwl10t9nU3sKmK6tkLd8Giz0tjrOHmeC2ONy
PNXc2mjUjgwkZH+QtKVmn9LtoLvmuh8xBDHyz1QnfmKNLPIA5iGj49PM5vdgQfHNIvphs0xVmd66
AwkPKdOi2LknnOocBjBOPupkfA4QoqClbD2NfdsSCCMKelGyyZj6Ddr3CukDbUAkZ8jT7mAKoGnF
DRcYEgcH3/2IZ+S+ApDmyqJ0m1K0W2X0rS5vRr/Mq7IrxnWhp84KhjNcF2whmAdkxJRUNkgQK2KM
cZu7aGgsTrsnFoKNRW3+0C6MfPkdIsgFCMvQudueClfzm4sDfS9mrgJVhvCKqePNGfp1qC1fnTke
c4TmkhEyC0n/pxky+OX2+p2Rq3twAU7epH72wuSqQbDQnAlLafCZ9Tz5+5GWyJ1qpqMb5adBz8F/
ogCGKUwuRRdhiQ40wY/LPOxRA/wzpMmmBME0OnrJrAnDhZJLxJYV2y3azUXjHLbzhpGs+alELBAX
8WlbyYCmF8BlR8isEi8Y3bklqQ/hiFvmDdkeF9Sz6r4Kt0LLJw22rlRIeW+Sa4QGFiLJ34zT1+aA
0hlTHAFG71rXWC+GJ3N+GIa51mtemm8RkNZE3EoUkxoMHL3pdrzuWZ+RHiG/xLaJCmkNg9414z+6
oDS0AetV7R2LIWeSSg+YjV8KeJPWX91aNlGtvXR0Zsw0uO9b5mMFNindY15k7DCHscQ6vy24wbcO
Mqitph0w/WMUvkbzkZ/GafXBSM/n4I8Xv8Br2rPoXsyQJiDszB9Ziv0BTPzVMtgu3GbrLwa3Le4+
lB1WV6xdTAb9qoW+xUGNwnOxoeGxd+PhM+qRETB8cnJHY9jfN9VblwS7eKAp4eIAgZj5e5GPa00F
b7gI7OSu10WwtijeAnDUAY7+ukqxA12M104vHlWHZjmWjfG2N6cT7j28dNC8OIP9RDf9B8GRd7mP
SebQD7EvZWm+2BWzyItlrn6NHPsw/+s3w6PSOoqQGl7oiKgBa8Ijv8isCVky+CBNjPvDvJYw4VBn
+n2LZwzyiyQEd4oZr7FUihWk1oPWD3dIEjcrTVlEkeXDS8c9R8pucKzvITXeahxPR/aHrL2mQNJY
V3S5yBwTy0TCSkODO1ZSIlsvDo1fvajJrREfr2We3KBTJjvd/8nQ3GlyOgSmEhdoJImaEoE6o6LZ
BtbcA19bKSAgKbgpHasuvw/b5mHBe0H+wrI/UFy90woDi5oO50wO9AZ5Ast9nXBxTgEEIarYL41Z
orgR6TvlmTtY+W+h3e+Q37wT2GyxWdxhiR+HgPSMYZtWunaX4tQ42gXG9xpB0jXI/qEYUTH30dpF
VOO1LMeHNqrb9ew34GXJZSJFlgU7DdpKVxmaHvN1QOQU+wgsgbEZTqJDjC6nRgMpkvFPujZ1Uzer
1NdvLvvTZXADE9Xh0JfoxyvmDT1USPp6F/jjuKPzdRm1+uBH7n4sUfExR5QImo1UDab9QW23NdRI
+3U42lnHUTa0K1uzH5PQ3QPPnDOfecbomhvLczRPf8IK02A7ET0L7FeNvoUfbq5zKkhMgpGH0ZAS
9FCdKnuFJScbO/dpL1diY8iTS5B4lsjOYBuYPmEHjcgn26AS0txyw/T2KmSMCzVWMPgU1/vIYaya
vj0GQCUsfkw0kH8aSEFdAzNAP/S+rJaZ4GXcwmmpY+e5nxQT8N2DZXyls0VDDSsOVH6cADFQk2mK
uxHA1J56Fg+EEVZHgmWIR2VsaONfQHs9ucV1cmtlNoBgLUlWgvGKLLeWDdRQRGkAj/LzYLK2Ew6E
NkZKVuK8Og3kv8EHNUHU5M43bjnAFKsSsYP7hjRpiMLTDJVBNy49pixy9YAzLzAnO+QvCO4VBoZ8
Q9aB4zUm28N5b5SNyHaNhDoSG1groeC6p43w4ADphCDwXKdAHZqLI2x6XqKY095z70Zxcsvp9lLG
OLSDJXiUY0RfE7idHTjxc8f+8CjVVikiAPZU/ov8Iw6R0ZqPrBftU5WrTc6Z4pFcte7aCYSziev1
hEK9ZtuckLn/qHf5KeFI7THOzpsPMJD3SrcBEmzBP0RNIwGOAAN91Bm7t8SbpD8jr8vcGUhZ59ny
brM9bCRFkKUb2ewjiRFGn507DgstdP5qff+HV6+D4lthPG8xz1Up7FYwcUucam/7wRlJsLU9KxFE
nh44FH2O7fDdDfFZ9XiqTL6tmrxrtvJ2EqNQvHzNYCKRQX78tzOqf1GGAq+ybxa2c6vC9TamPNnU
3/lGuU90IAqrWwft99xMz2X7Yznq2wzC4Dege3ayQ2Rl1RHa3Hn8qbHetYEFWobB8K010YmjN22F
jHdPOAPpK8YIoseh/HQHKKmaVj9yJDwVc7J2GFHa6p77EpvAUWzzPsxOMXeREL2qa1yKWf+XMJof
FwKIhVZCCNcIqXNu3mRsimxEhycqpjWyfOhU1czIuDo+uMSG2YFOA5r9zkUHpisqTPWb1084EBsm
7o4KIiQKIOc5MuN7AD08YuYg21opsJlfzBvQ2WUTh1CdjP7oT9BgdUfraTuhSwW6gqj4tTUglahy
7zUYY/7ylzCS8u3DpLzuPR2c19R3KUrRlOPsA+kL15NdN58N0g8923dCXqBlVYSpe/UjOzynvvlR
QJ0CVkN3Nl1QpUCPqKG/7zvpkYA/3aFgg0SAVT5qLZLm1FEbxmUR2jfj7TL2YIwJwuEN+XXVpi8j
N7MuJh9gZsIcTfdPibv85GXyTO4TSvLiczh3BwMnL6JVf2VMsV8tTr4d7AgJxuKgyF78hKEmH6k5
38N3OzCtc1vqr2b/umTVJmNaaXKj8Y+TwyYkZpl2ePW7iVn9Rd99jsFUr1vVMeQ1nZOAsrUrz7lh
XA07PSQNc56WXuxUsYpmivo/Ld60g28duh4pIVJHDBt+QFKBx6JlD26GrkQ37GYbI7wigjtuNmgy
jKg9uJiklYtiUGGcvyxDUmsfpmEw5SihNt2wslu9+a0eNea/3/th+kwLY94VThJ9FClL2dfdDRxJ
fB/H5JEO+W20sY7MjEcbk5iKXueK6TE6R2a/mQq8lFvzCd0QCLnssDvXWK7E2pPXlFdzIrGoaAWZ
nbc1esTLmQZgunVcU/a+acgzd8Z4XloAOnw3s7bE44Q6fdEfRjoo4QwLAX3cUp++h6T/8Xv1ODcu
vjJjsvZ988ZQzsMwwIaxURkcFnXyU8Y+jRH/xKgbD864rNmKF0oA+vwd2ASaCoix7MtOW+4mTF2q
qTobIfsQZtE9YgrIKyW7wIJ8ZPuIQk20H6JTiNNT7VU/DUX/GAXZXUPa2PXVbTL6E04uxzLRII1k
OYP8EXD5mILYIoOx8irG0f1SffVd8KU5mD2PTf1lWd7GNShlI1pWm75BgTNN+n3dAVYY+sjwG3ZJ
jnc1WYB3gFhgIsHI6JkyjkaKwihi8SstMh9DfTi1OGP6CMTwcOH0GPUhtkZgEdRXHGgZ66REp4fO
D6Cbm6A6iCOwZta4B88IYHWdfTXn4u8UsUA45WRv0hfAxz0OKCBMjop44/O6LmqlXVDu7CR7LqMa
pdFo0yBb1i71vanZqzjG4pStawyf2pw/KKpuwYpa3f8IRHILVirM3hjZ/uBqIcGDPPSax94+jFjJ
lqjgKR+HwzQ5MTkCtODuWCgzgZIzSGJnBy/O7TinYVjaYXyV75nwOda11Wwk43aJhG5MHs1YTk2H
cjYvctYM8BmzsdjM/kzH1EH1pMFvYY9lwZaW867DsEvTxO6hP+lpxcEbvYyx9mnW9r1RDa/dbAHS
D8Y7sjsL1CQHYBi+0hKuenncZljivh42d0jiwOQpt2AiP7nRWtsWQXQc5mDCD5OhoCNjA1P1Z9Rv
vwcuWK4M24oDqE2jjfcEZBUjSGJ6r1PFTIUCREQGRsTxIFZ/BG5PR6N7kBZhjOJk8C0HOUKjdyPa
vS73BLQsvha+9ja4zIWH5g7D2pODFFFLh9Qx08fCWHAidc8m+VIHjpfhauJn9R+yhpw/iycUN0tr
z9MDXeXJjXdRB16kmeWZpBRr+upY8/TDznxVxNqSwWOfQA93Squ2lgE4HqbVbnIeWy/aVFb3JkXn
sMC5bjQw7dugO/9qNAscz7u1ujrbs/bHKsx3h0Nf1p5B3Par/gs54/u2aX7I56KuoKjHls2vjpLm
5aCIct9ifHBbKzz8PhKo2c/ytw18oRXpO1ymY4Uv3jBNdE4a3Ltj7TygzTDk+tfcQVny6xcpSStD
P7a+hUwyWPS3gm+jT9FxMrPPIIb2YSjjkqOI1da0BiEKap72WZctbfzegZ+W1XvHDLVVbg/vWEVV
O9hAz7JyHaWRNpUtooYQY3i0OQc+YsSYKxLPF6YTAsXoiJGiXePHfvtmdvWf0m2umY5Pgq+nwDQg
/PjtegwzyLyZ/9y4RDpoXzbX6pjYtjW0VMIWua2s39NZ+JuRnDTErc7Aw53Jt6vO/okG/bFuIVwA
VVQ0aGheTWn2vKTxywxLKoijF3PsgfI6676x8i8z0h4to/Me05ibHLlLvG1S5MsKC7FA5oXwcyE9
GefhCwd4FMGd6EiD+zs3qqcqRaS8mqfHks2BzMKTV2UXKETWaknVFXZ9s+kj/CaU2d7rEekok8nI
tOb11ooytn3eLpsRDBatU0QRK7qlvXaqFizT67pA6WnGqh4YudDH927Q5zWc0WJnUG2FJLnYdVl7
3x//qdn8a+Qyb+MwcyJh38+yK6jnxq2gR0MHPoyz9jEFI0JPi30I2xLPLn4cL7WNoOBwQZ0VerIP
z1jzh5diqdey9so4v5oWp4mNRB9zjcU+DtWFlvWPPoG+VN4KG+6VUv6mwqqd94mecxU+FHX/x49R
XB7gUY5m9aM0/Ypcz+NEKU35fHHLcd+MFj2ltLqlROVWd4GdgaFaC5lk35hXDcWT7SDFbHUPaR9M
G4TsCEMEqnxpTii0nUsTWnvu06eqNpaprox40jlaUM8a232adlvooVtIoxvLQaHJCp+oGBJz2vbJ
ZzPYZ8jqpyHAvIOMD0LvbSo6KuDqTzBp8S0r4cBz3PW5j2qwOud9cD/onPZkaV1jnlgoq26et6E7
bhc9f4u04SI7o+untW4568Wcb72tvciLy4YdKPa0tjzW4/i+RPDYLW1saQ2ZTFQbLc6u8d6pu4tX
+lsm0HiL/qOB9+GzpST8t2H+7TbGV8WcPqwL5hbsXn9NMxYFyIyTJc8ZpAhFRKR+XUnZh+Y9Hehp
LUGwqWiTZvV5CvCWohzqzLC/K0pkIXCl1fEWJv191PLHpbRX+RAdJMK2i/PTDvnFJDIyybfWRtS/
0nOfOuthekvgIxYkLDiBrNIaotKc/cg7yQsayW1avN3Mi8kbF0l1YhLsN+zLfwuawtKH5eRkJ+m9
9biuBRCNIgCiOIMlbKGNxaqyKJqzqkKmS6hhzd0C2kL8WFvsmqazH+bBJgHm/7naBh0wNFDWHY+I
A6R26RnaHzrqXIBRB5xqDPgl+M7X8I6HGDBfxvZSDmGaCWhCB150dEWHsoOFHqrP2WdUhSNULp6L
Ln2D3j0g25x53wNPvysZUlIebs0zalVgNIlVngUHjXP3TMG1k7tFkUnVt+JlEgdjqFpn0tt8TCBd
uCH853AAE6FrXzunIAn+/P9Tyw0JURSCb6jB/uvOv6UxJvBu6dzZXWpDJNNvPSJyIc8wyKE45/Xn
1KqdQva2HUR72X1Vmv9RBQt4Wb0JcUiwuuHDdOe/hclsTilYlU/9Hq87gSCcZgOXBBS8ztaZ1v5M
HiWTnh5Jo9FnL6zd2GvfFeJprYmocwiHOcaBeyneYce858RFOcx9uHxWog6thtqqnhGF1ecIUGkS
RFD6FvhlWzGZUGHhm1BXJ53zJyxARf1Y/ThNkK9yMjDYCLsJn0jfXThFhuZrXDiHR/E3ARtHiPEF
yvgqB1mdCD3Q1R9om8HHDld4KzDikqHLMPZr24YMxo1UYbdtquVeVcWuwydbue27pjf/CgJIT7KQ
FGw95Ci+lJ4/932JtFAGhqPl5Z++pl9Xjm+jGzLoE+Bv0EQ7O2A6ByXQ97hUKF4a5991gzQ2Q7hA
P7l/G1ztWBrBtRLHWDsa0PYyj7JymG2g1OXGEr9C4KekX85e5J/bKVjXnYoBZdRG95yXKOlR01N/
hM0VdRc70DYTn0E5+Zoj3q3akzIGHh6koKang4TQxJ3dFAc0N47ZFKL4M28aA8hZejy8oUf+atPk
HTvisyjacawr0MZl/mi64mvsihPYNfLgefxJP4xRChQPE39TBsmDxIJ0MG7jpJ9KT92bLOeCTrKN
T7dfRltkhSk7g89EWQcssi4kZylhKExy+NYOYF2zdmtq15HGG3XFnW5IP6fKXqvF3tSDt4nb6W8z
4FXKGANdUhmrQ6jVKdr7ICzPY2S8NAhhcH6+SKXViaIqli0AGZ2B/ZZkhl2g/e7mrMGUVrLQ3++k
wNRBiMRGFB5SzdrLEygMte+SYhvO3Vavix9/7J4Yh90sg3Xg9GFEbdhYJE296WzDKLu2fC4vUv96
X90GAPVkND7ZWmOb/hspnKIgvYYG7FoMOsLEZLsVj0sDuSK0n6FnnUIiWu7SorPG5wHhEEF5GjfD
XxJKkHGTFNdmb2l+etUhxPiEZWMqQGkdxMPB5erwpcIs4RcHikPuqfkBXLAJzdFDTpHohDN1sbRM
3dD7GlgS+hRUQuLEc8akyeMYxJC83mWm5exIbSdjgOLNQhsq2lKW1n+bam5XtL4p6ZzbsOTbqvG0
Oyc1HgYqgzRIjmnVfTtL+6chry0YMWehUuIm3XuQQg+QS2itibZuhkw+MTxOz+kwnf1E7WO2ZQG4
xgqGjr5Bde3Y1uk9ZnmHwq/eQ6fRDwnZ4VSGh0ROrtY+jA6CAoW/LaxkvpP8cxm0j3JgfTslbmpz
B/ql/oXUp+gLP2amRmOJRa4oNkHF66lZD0nNmArqMglU1aQYj03aHsq+2udt/GzXaCSDaOkk5czV
PRDXoRxVifuqR68WeseBGUJUnf8iE7cyteEBp1TAuRSdqYFeV2UCBEAQMvT5mDnB1eMqs0F7kLJ9
GMNDTNFVauqdDQmpJ8P8nQZ2Kqtyws2bs0AK61broFwZN1opB2vy0eHJkJuBFz4Yf2RjMWS8Mroc
nuICgycyn7KAMTx6nbpdHjzfeh/r8JJGy32Dbzhjkdh8iGIpS86qnV2Vhw8KscwUc5MsbQFSfDod
yAtVsEPZNBO9hTCGeucxUsR2nvl/PPRuyjfFHhWfaRzfe8YUYxr2mAbtwDGjUb1FdXXx/PyfjB+T
qh/qrl8DwOPazVqecnIOAFKEImB6que28LhpyUZqRbfobh5UKFZBTj+lXRB7zWroLfG4gSK4kyrO
rlEdB95rGmNd+8lesggdNJp6NrCzn4ooEcjECfVf4ZQXge8zM3qUJkSZOCt5fphckRNGrxiU7OSJ
jyXzHFbK58Y1gFBIq/LKpAJjmNm7HL9xqj0KI0zQ4oxdz3YkAq7o5KyLsT2ge7eVRZU1FAdz8dqp
7Oj6/ZmrqARDSfOt9C0UxBfZtaNOIxOmeFwv4rAuCqshuuSIJ7XEK4jzK6mN4H6AlC9vzhgejeKr
JXUM8DDwS/MjUdrerpktTWCLJlb+Bt6rMtQ7QdrRM2BshsnlhDOO78d+9Wq5UqGKdYJb7UPT3Tjq
y7chB4KqoW+4bKWA11v/iSHKk+ABtWVvu7A9Ii4Khjt9ScFu4lKsTPi22mJ8hgRbQQMkny+hX0vF
KS8Mde3J8PJPBrt30idi4hjpoWpPyJfX1aPpXOYUR8IMJ83pg/mzNoJdaTB0GdIu9wFy2s76YCB3
K+daz2vIwzEWaJAFM0rSzvfdBEXQcuPDk6wN8176ph23UNiqDMLuNTt9EjqBNUO45N6jvL3zKcnb
tt5Kv15SZNgR+GIhx8ptZcp8I6mp0eo/zCveod69j0p8YmF9CfOti4ZbH80X1wI6L7Cw73747PKc
Rq/dU+Iy8cs0tljS8U6AopthVv9gbPwDTF65tboJ3JJaNvAqtD+JBW2hXWuVDJCigWamcaEdiYg/
MwwQssr8mJMg5Wycgemd/xackGE5qOWmCPSuF1+Owo60iv4oEBhFVOxC7RSCHZq0GXxxv1Xsm0jt
a4fmsVL3WlJckhIirURKRToQxPkhtqtPf4lfW/Lauai2OaLIrloQhYoZxTCx6iCR4d6YxVfppacu
Cbe2mWx0bLDrNIYyEu7RDQczmI5y2BqV/2JVWBaEvf2TR85eQr3R40vNDO+dwRKo8ubbyphVmcZX
N2My13S/smrAxEm9BPqDgA29EaPOSntLIoM8MGOJ0O+ll0iGIxlKxwHRpuady7Ffpeq+XOwPbSjO
sBBOroIwUY7rUkf5maZTmcNNy9wHRql+0ZYWALgQlf6eO4F/8qvDvggqNmDhPvkNUIJY+PwhkNW1
9RJzu+eIiVgUiMn0F9CeJa7pXXobgrXcGGh1v19kAwzDKsZaToTNpyYDyBiRPrDvFC8JSRoclegl
jVbHrJ56zV6bEhXCXu0kR/XbfCMeAc3orIOsvzh6cZNVTdscSeGGnEbtWZDEFOUFq1Zbdos3wkud
3sx5+he7ywX62icTO089HCHb8g8cIc2I0iFBOOROSI022gC3DvuCY+E0c0CaEMqkPWbhPdDZPw1D
SuCOG33s7+N0urBDXNa5VD8lSzMjp3bm5cOyhauHATqInm/HR/kZPCT5ksCxbMfxXm5VBGAvTcXK
SI7MeK8WL0NLtnGO4dT9poVSTXlNfuMYmZAYVj0gIaNQvwhBxoAl0UXOej6FCZ4HoRaJrI0XuAg2
E1hI3mCVlQe9Y+FlIgaA89fMACPtcEFmAdBjDMvtnUVrih0rEeiX11uhAk+mOQLAWhWHiNs8ZjOi
CdQ3BjrlXds8yQmhdaJCgj8FSbIZ/EsNwHKYWzbAagSqpqBEyEpCZfX4uwRiBvM4GUK8T1Ifwxhm
itFohodcW2/yGlNDC5z7HE/eQcKvPlp7ecJoV+6jyDtN+fgxtYBeHJ9y7x4jhG/NcVoxbvCkexP2
JfRPAnWRSAkNVb7wLknJziG8heyUJc+OktNMVEHy2Xy/W0toY/36kbaX4ggCMv+cE6MP8teyUPki
i4QvOhWyk/e/sdiA054Z+sEKMRSQzw+UzgiEQWVEzRwH83zHJIFJgIUkZnndo+1nO7qXf0Pde4h5
SZI7hDMyziG6NjjUxH/l2He6H1kTbV7tdWIfv6iVb47eELptlGIY6IKAOuBCnxrP8VLcXKP+kMR9
tMyji+dLk2ZbR6V4vfDIpLCTR2mSP+dB/wZC3IvXddBjpyYVEL0b7OcuKH0f+GKQrefsSmVWZ2Qr
dhJtuqB9lltkTxodacCurKSvr320dcBkZoTnjg0jR9/gUnUfUYdKmiJkQQ31cbd+M60etwNvVY0M
ONKyheZyF1AwcBXUh69ab1+1ZoIxjUw/yBo4cHuaaHMGtP0lA2LT4tcFLgJzMCCAyFPk2Qq/SQVq
M0pNwUiN3IGuRrfONRBRmYqVNNK9qt7aFawanjrZTkC+KL33zs3XTuh9lhQYVfT7lFs6efhBUCsO
b23g3VLLOmsLRDfeOaZ9hBo/PEZ2q6I0oD3tWxYMvJHdF/IP6AORkHpUG0+6tLbMITt7kt2TpM2N
ebCj8ZJPMY+P6E1KiDedX3JxLDtEv6+ErQZ45rfYBFCyaG7U9PBmMVKQ5UPPeUKnkB9labqVGkk+
By9UtsO+BR6nhkH7+tE0yufWVzudPc5MQQnI3zLRUTGvZ0FZhSbxkC6MPkp8o3niJaiN2NSJZRtC
jtW2Tv/i22ovnZE+x555is80ra4SycPhiCA9tHh50xrsDzVopj2dcA+L/rrAIoslELXVtrHerB7J
EJIIVpt8aOnpqzJeq0Gn3f1PClrh+ZRlfC3ptxhlvjXIyOtquMj3AdA966UAT7SoG1ySGV2vj1KN
IEy7V11L9VAdB2oA3evv5yo9C1uVQhq8DfGpIy4NjNwyXwA0x4KhfXfuuCkS3pEsQ2Ai2wiDolTh
VQ+yNxPOCr+uwuZ1ZN91dKBkMfEpXIURNjBZQZiSt5574ygAGNuZSa7sruIjtY59rTlKGaD8jg3j
oEFWMCdwpDSFOZrEVzd7pYgfqgkVyPqAY5lst1DvmctUF5ls6zuG85v2STY8tOYWDfuOR4qS1UcK
CfmOoYDdzLsu8Oz404GoOoDzyYFUMLjE5yybjxQ/iSbW9xNH38SVyEHkl/paGIaNhsnSmG6gKJvE
PNLst9LkfOpf06R5MMmm5K8D68V1jOfCz64muDcUQKQTXas+kZpmTvNeNf7RFKRPGzW5BN/qH2AQ
njKKLDl6nb791gsN+gzi/pxzEwBQt8Qy1ALYg8s8PgghGEB/llsqtBH5fJ1JminLpaKRxzvZiXmT
LZoCa+qkmw2VQ8cRA7R4L+UcIVhmrGT1Stwh0b/JKi3n8lKDzA08Zzl7hVlaMwXnRtVHOQUPeThe
Usw01i69QniSyaoEBTEnwBMoHmvZvSweVgHu399aYH0JbNYWcLVtYLMB417iJMpn81taEqcMOv05
swqEYFjPy9PUfWkKYeNOFZBySJtYxd00fOixCFsklHL0yhXOJ7DATh0PWLYurSI5QUy/fGnRBtGl
huEdZ6b3i6T8rHBYbm0G3ThR25o8KGWkpVyQPWQaXI7TiFPSxsUlMWkAQAxyAGN4aWIJXj30Efu/
HWamBlGG7hDeSeEuJzL3RHVu4uyMCg1VeIhE8LacAae+h8XdSRj6/68EPQ06qnp5D+5MR9LkedW/
yYC/ySru9fAd4VsZrEiQxh+6Z6a9BBZkbZRY/ExRe5X8kuMMrISSQIr0FH8DHaUiPz1abvIQa/Mv
ube0phco7XtFMrio/sud1EWPkX2h/MqpGWUFjOQ/tF2fGwZEsxhjJo26O8eCRuKOnkZSqLVv7pB/
gJhfnDj4/l0E8QiOp8HQjftlVbeYRaVTszcj9ykxgbYsJKnQZEdTkJadEfyTHbW0DN/JQjOCewFf
vbT8mF08N1qQWtZoiNzQxuwRGJF1n3ICcPsFu5QFKve+NdtHeEKetTy6pI5ME29licc+EhYNAqRy
QkrGKMVcGPsX+XOwr2wpHlygT6SRXsihtjaofQkKL/iMBK+SIkqOLMG7cHHaDaRnAkcLyiIls4DJ
Mo4NnWQVkEDmGjxPOTE5q2gXMjqLr0uLdh/9DA+yWyKKvYN3xa8TAgVoQpTr51rDs1bVb6OWPzVZ
iwRgYnw6s/uZeaiD9a7+LfdcgmXppPfdWKMh1RdrysR7p0iuFLDY3i5bnzoriY0zo7RfqF2CfZm3
wu1fynrZT3Z6NGzvCTnwS5CHxTbq0UMb0f1aj2WNZxS9yMoE/tWm+Ng35c8yQj5gAqwXqthJNbq5
0ZIkkYF5EKo2APpmqqANUNMA+zW5BXBcWPn2F7LCmwa8g0e4Iv9WaHQJYVDyZxal5D+zDNg4nNeX
igEjQe6Tdg4oeIx78GI0Nrbo1iAu2W2nBtPTWve/iiFEIcSnyGtzpM7y3ZIuj8mUzasoNM427AGN
bSNnSJsz+Z9VyB/B59LmjWn463qcXiIDbjApx0aVzr3g2JLcQ8m+MO531ROf0WG3XssIfc3zkgto
lgKJiGQnGRE7DnWTvT/152CcYeX5iCvQ9iSIV465ReRlRcYgV1UvNkij1AfNGnc9/oUr6VhJIUaL
RdY4Cajg2a7xGhbm0cf5rAf6kR6M2Zhbr34TZqE0n6jjpNOAJvPayN3fOZfgu3bzV/+DCbh/jW9e
5cWEyWt33V7qArlceNuH36n/dIaszBGGrMqDLH7H4qEnHBaKVCZrRmZIg/W4TL9LXZpQNZpGnDdk
wORX8tYdVyJngzy9MIhX+jSuSu97rsIdo/FbebicLrpyr0zi+0zE9z/yhKliIOjhzcjUn+tiX80U
wkhTrfLyvbSCmpl9IFEt720y/eQYjXYCcoFKtTY91jQ2JD3itAwSGpd0XYloCZ83QUctgvhix+oh
Zfo4r2caKDIAx8MZ3YXBbjTjMlricbUtMRjW2+FedW7/ezt5vYHYItdjd/2TXGNfOz+hVWFvislW
1CSnCPW0O38qX9CmvtZx+KN87hcmMXDA27Hbg1jFDBlkDW481n3s119RblL5pMVR+ZqOF20Fxce+
SYXqNdGpTkx8GpN5HZUMMw/zfQ2U59rjRxECdFeohWQLIiFtekPZ/CePNUx9RpSTugDbk67Qpzun
yu5nCHL4VJ+TBazTgyqDOmHgxxsGzR8nd3myku8kQqFxvDfdV4fzVoYg0TmFqwWzkBEdwqzNaKsf
Lvu26R/l1mt6t4bygIMyN33460/FvYNIg7S5BNPgSInCEoGn6bdHVzjjs4Nuit84oLHasyx1WXek
QnU7IlJK/twq/9r/j7PzWI5cWdL0q7T1umEDLdqme5GCKZjUmhsYWUVCq4AIAE8/X/Bu6uZUkmZn
RSuewwQyhEe4+y9IGQofJxzFxE7r6EENiHpsSJky4Izhc20JR86paRfTRZptdOKZwLy70Zzxdmzm
C3WEffU+vVeuccSQIigP6nzvqOCrWVPxhwbAbsCKajCRFqReSOeDHIk1p9YkVQYBZJJzWUWh0Uxu
USzbUVsCZhkobquBt5+ApjfJaGeRzRqG2CegVcIG1XDV0Cyn8WBZI25nfBwB567JNSznYePy1yZF
jorbOZdAFmZnIPGOuOngpGqLpkmIViqULMBHggSsiucdhksLXgZsslq9kemjtAMVocAHcjgMUQQo
AWkreoZXFshzI3mzvPxCVO5bp9vX2H5z8fJespTZYiQ4fM9anTyfG4HRtZfpRDuiHPYGZ4DqRlSj
ABRNnStTvfFuOu9TLV3hYlys+7GDCzHARkGF8gYGw6aS/evk51fSIQnjTh0n/e+Ga00QptbKpf2p
5KbmPibJl/mDug+rGQpDDwRk9qSYnvRBKd4jftogX4XhsURgIpc3lMmvEKvk/pTZD3FDYUxLXzCf
+rQHVeyf5g3mbFcjPsZk/HhfJEX+2tcl6fV8nwBfZvE4d8PgX7oyfHIB1Yw0y+xwvBkEUZ+ZIYBE
gMtbegZUBKeEWTJaStby0eiTZ8AY3Rw1DI715vTti6cuoUTsuebyNVEljkdU2bwIkqcfGXLZpIhs
TNaDJeLXovcAknqweu36oc9ZnL6COtXXrhZd+xYLUVf0K1b6yBkSedpvDVBIkBjw+LT8En21c+SV
iAdRsEgFYTXTojMLUsVWjUOQAa+uUhNTM8mpjhBUiOppy0GH3PlZnFGYQ/QkABiWwLWiEhKoKjqU
puc0q9+5cFGLCestCJH9hFiRRRPGC6YllqN4VxEgKfGF6bqe67fSSKFCu9VmLItDS5pot1oCyjO5
q8Lhlm45d/Zmi2TVp9L8Tgtz3ii+FdDIcaF0Z3S9ehAOK2bmKl3k4Y0o8Y3UfQOXgbjIuAXHT2OJ
7HtcKMmRofwVDeavJGULOZmw2K7dtVtPgG6hHA0pFQBk5NjZUMDRlfztAu5FoBXpHzpz5Vr4JLUg
KMYF9jmbjGNdyZuWafriTT6Aw099oKMWCOSTXL1MmLFipTYnHrX7RKKPnGjFE0BQOKvTOkeblu+x
mhmhlmihCLzTKLYtG7KNsmc0zc/aWVwZnn2tU1uMLP/gcIRCGmJx+d17MTkbdZAElvNR9wXSZKLn
gEAJCdpolbpr2eb7hFmm07icAIfVNFgbl+KeZvSc+En30CtsF0X2PjCAphQHLMCfxhnCTSigp1uq
SKKnQMfQ/QlDUMjuFJybsw/oILnt2+GuyPD3nsuGsS/0J9nN90PWk8ITkWWL0CBdnXwpXFIdnzsG
ANN7ChcCp+kpRCOXC52tZCmpU0eqJHWgo7APUsD3mQU/qtg7eZasokreqnHyo+bcaocXoN53mWhu
9DpD1IhqWA/wpM2Rr0JTYpinjzD3nmka7tCUuXaA2tmieu57PBQZr6Bur5G4fBol1s5WFW8sHXYu
xu8r0RFSjZq+LWDC7aSzvzwubiic4CkcIGSvJdOVPZTUywDBtlS5XK/ZNsaTXYKjYnZ3YRO8+Bz0
4RDF65wSHPo357mkEoi4VwcYGvDCbmImlQxC5CRno6lfCN259tGcyqEr93527kMgjRu8shwMxrBC
7y/bkH5Ohpq53yILDYffoQY6Ns29B1lUSQAaSF+SrUzLruzA6Wu3ooRJNnZSQ9xp4nhoi0tU+QGr
lQfSy20Bdkzvgu0MBRCL72fXIR+dopZSufZpJ9VlXfqU8QTEt7i6saEMgPvKDmbdvGSODxWIZ1ax
eVNxq3ZzrFxDpDXrVH9tBJ1iNY8c7RV0j+Ij6ktnpf5zhcLhImyS7F+rVDhIkCp1uCRIYyAm3NEz
dig98eHNSbKnwLMRT0KkOHc68NdeAYy0e4kyrhbCupOghjNyYxHIgEGtN5Tc79GWftds0G5GbSCk
Wux7CBGxP51r0bQf+3YDC/qtxgelpgo7mKNGV9NDKAg1xoC2oY9Y1GhBO9Abf+f39pUozaUzGAlF
FsjORocsU/lqBOHdGMI1shzUcgD2ZT03YO2gwvZELymbOVgL/7rtcUuv8o3PjQLz72cR6DBAvPO4
Bis4NMHt2EcfLqkAYqJgMUAAxBVdLSh1CO8UHh2aiJ2XoUVTqqZtDI5/+nAEkh45ZHqRQTHiEEbp
hdyrkP1CwwnyFjM9DhcjY8NX1ZvtRwd09l5T0kOWLAwNeqjcPKanCn2dIUh2aUs9lGx2ryu9EacG
0g0VvaQW2dNAEpNYGdX4YBI81FWtgjWkDs0EHpQ6U2npa9K5S7mUFuK2G+Jf5QA8bEbMIUy75wke
TdTk+9rutok17UatPB8DsY/zZD3QIkXLw+eEwsqTllYDj2gAqtzvJOUJiOxKS8PJQbnT6m/eQqRT
YtM59zTraRjTK7y/11Mefr1qrAFAoPShVNYKAaK+eld7X4+jd0X850YT8NdKh8DPo60WAjTEgkCp
CjhIX3STthJ9epZMuIRAaxoyl0FA8mwu1krDVzTy3tCraz/3N+Y0b3sIpA5XCKPDJoS6OBSQCj5s
ZsOMyo0rFe99cZsF9W7m/xglUM4WiZAEBpTDFVcVnxuOc1HJA8XqwDC4c/E3qlsK8/raDToYhe2h
UH1kxee3baWv4FDrieMrq+pRr83OyyR59rseb5Jbw8jXRSOWDNLgxnvVeYzk8ItXU5Yb/LCUGi+/
5UYY0xedaKXAxlTCFUu1rHyKdt48XyI1eKf5VOm6lixU/wKQmVz/CkF9AomnbnDOAtQPYlsHhKzi
ykfloAXXpR9G4MAd+chlv+rdT1VgcIlLX7L/6KLVUv+sJAlQ3twhoQaWGT7IVHi3apnR3+FuWjMA
/Jiw8vDt4jxF3iJmvJRUhO2dK/lBpSiC1Nkz4jMuoQDa/29ZAqHnqbpzb9tI19LTWXgJMpFjjUiF
uy5pH4EdfJXQvhoyvASmFai5LWfl0o2U2En0oTQwaHXtTAA8aonN8Ha7Ds0aDgIqGeuB8vLX0INc
IGeJkWkCpnijkWdOWoizPIB4NBE0XT9TkkMMsfoUtRhHD4tQug8ohwHzmjlWJtpJJATmpUEReJ67
h5Q0iWGzWpqFZKPATldMoub615UUD4FH0zSb1wEyEtUg72fDOPfQWEfUYQjcD4j8B6bnTDVNIt6u
TQGxNJZcKI9ndCT0Tl+OhfHhuM2F0ttXMktqGyix3oR4MDrTOafvu/qcgghj0KdR3xQpn/OZi9Q8
Op9tABc3THc2nU4VeNMkvvdET9HiEtYLV9ke8YFKvxiBqGX1eK/U9oxiujGhI6tnWbTEVePz0gte
Ssq1lCdgBYGJ85/1fthVhtwq9Ysovy3LcqX2ameMe6UClKIX6aInyXQr5ZcaWFFoi5s27tYMIBXM
lqtfcJ2isNKgwOFl013bQmJWuzEbkxsHM9TSTs+UvsfXZuXbocN+QzX4Bge1TeJNO7bGFHMTknEL
DkJiipX8SuliqWO4qQhXCBsBYAR4V24RMFiZYKwVs8Kub5o4e6KK+bU0JNwd3zR3ypaKAiJ6NsZa
cl6grKEhqpTm06VS66itCwfqO9RpHoAdJolBz/WGmtB1Q40ZJeC1GiKbA0GprKjw2ozGO3cp6kNY
oXfgtaBTqL/RoU4B5XEv4DC+JkioKSk3o242rpTnYKdVRZ2SRUy6hQwzIcuJ4kdYROsWMoXXR0u1
ulOOK4URVVKUSllFDXNZuuuvuUNdCbFBbKzji5lwoYY9g62v5GPVJtfG/rKh6Ku0SrIO30ZXfzOz
Vxv2e1wWl0obXV1MlD6R0gTWUa1sWEq9mV0WbG009c8IZAvPJ14b0UXSeFRtFBZeIztt76gWp9q4
csPw0mTe1Emk3laNP4mrGi1BpydBg3Ku2nWjP+bK3m+AyRZAm8h62kaAeFzdfKopz1sw45S0qg0l
O8fiuJw8ZNPcDQ2VghJqabukeCGUv/CgYbDsMkkqrhk4fdoB9KuEwltd5I9zZF+oBQ4/a5fwerkU
Z1XUbnUcWDWfWYmiCy9zLyKnXWFw9yR9nAYGaHEm9tfPbivv20xb9Gb7Ro2BCHoZF0J1xBIODh9E
vKoYqOUni+zOc/2NwF2e3ARltJBF6NjYMSbpA691CELvM8/iMzWdCFXvlPSQZ/YPsSwo0EplPHYW
chdUOya18TG2kW9pMjjSSvcK0RZMWm8oulHXA9NqPY29xmg4GBiaVwGdFzOrFepqoJnG0ubYi73i
AIz+oW4/QSW+idBMt0Wb7tWQdAaLyBH+Yw+KQEhgz+EAboaybEzGKWNBr7aT1IESFEr7IEIbzKjP
sqHj27b5doJ2GJiYA2kl0bofrkyj/bosJ2kTUtsbb0pZ74aA1LhLrtQNLR0wPU7wHw/tHI+VeI/7
8bqnAUtXHuQaOs02VfURKSVMu4DSKX8D8K4kaSlrc7ayjw4LPnpbSC5YG9eNbnw0zywv+C1Hfat1
3g1zM6YAgq1sbYXmhSVB1XY0YDins4Nhaq+ywojZNtCZx2cNzDp+MsLZWoN9i7bcVd9HKCiVybtZ
YhE2BvZBZ5xkrV07g1kSNKH8WxeDme1Gf3otM2OP4faZi8hminiU+n8tv983ipquapO4h5hjdVVV
ZkwXPN3JCXX+PmELdyQgTdluLW/YOkhdqcOqt/GOslMz5gjWgNlDnOpKQASyVVbZSwwEiETegY4w
YCs008Y+XVdJ3C6IbATc67lKUALykVlpP9XpZmmt0vjfVVCy04iTtdH0tchQOCA+iDS/1lJgbUic
OmW8mw1Zree+h5XZAOTnUKe6+qB0792heShE92wirjQBqwbRcE+sfsdRa+8KWExJBJbCxnsgydAz
4D5Vod3stViwwH5V2rTqL1XzUCCUiT443Xpcb8LZ3TazDRuqBc+C/cIiJBTUWXQw4+am5Javo6c3
dh46Jz6cYx2jmXLID3ETv44y26pbaIQ0c4fYkqXRjk7lNicK64wCLZiLJFKVJIEdozYCmUi77jGO
gpdZlJfzEB8cV26llZ0pL8fZhylaWDxSUWAjz19EkbWCt0rBXuUZeGLM8C8zG1mB8QHbP+j7Gnxn
ntQiF1i6zjYpSOqQwm4jEN7sZbomF0pYLSVqdZh8LpUWfQPJ15ThJZiONbW766TF2CLOSK8sEV1U
ztxiOR6tbJ1brWU2VEEnoIGgp8jpV/pM37SGSMPdr6+NtcPhHkL0aXBzja0x3HS1UV8nXpSskP6F
hJ8YZz6yviRCt34i7xtfwm+zVjjgAXpGWznPq6eY2Zm4nHDaIJWCgUeK5IY1RxchcsLQeRFVQqD5
3s/TrYMfCkUXYGjgwEsk5AvU/mm9c5PC22HSc941qNbKAZSq1I36Se4S/Gvy9e5mRp+qZtFlZogm
TxKdAWS5qDJ4kYXIIezl0Nqhtm21xj/L3ejcboZ3pWgdcU9A5Z4DMNwAO0BaMr5xcYH3eEiJSTcm
QshFhYGOoUq+ijE/agkoyrjHqX1aPziLaXL8pFP43DrdxjGiG0FSM0dKPzgHAz2i415Z6YcZ+O/Z
jA0CUwJVyJ+xkIHBvNCTmfjaTw+G45Gq8Xq6LZ8pJZTwD4bHyY3hjRlITtQU5zM3fXXt6lqP6wWU
1nUNjmFCKiXIrF9um98hl81+SPWY0gm3MAMEIZ4D9UZHT2apt6rypDXZmdF8jEDqA1NhnTgilFdZ
UFCacYmikSP20LQvnKBHRnWYX8zAuNONFEVc7byq50eTAwYLkIugDDB+AiccIsNQY0FousON5aGU
nrGGaYjHZFbph48EAn0Vx1vUpbNVlwbDd/SlqRt7pLXeQErTIrB6Sm/DloLaHqmXrSvGg4NtimD9
j612k+acrGH8IvEIZVdSkKDeQpcRbZ1M23ucXVr1jgQexW3pEllpr0eBuY4kPBYBNCtIRqwsJufW
1du3CYGwgHGmO3uoa8yN7KIhXkxXY4aNU8brDPWwZWzQFAC0mSbmRT51B9mQSkPre01qYaJ2WF3D
kz3YrYWA43Cdu9W4CGoLkotcdoXRU8YaYX/H1t7waOH22I0uDJ/+r+92sKMjkm0GKMQMOo6j85Kk
cFIKo1yMJlIvcDIbQ/cgYykhqWintQbEBENEKy2Kzq2o25V4KHnwhNaWZYMhdNqezof5aaOxvin0
8qJqU7TLPC6TdpDtOoVzUCpVmgc0ogQiZCFlNA/PUk4fmtkjh8X1u2DBy5DWl+Y1d0CecZgtoCN2
M+Q2d4oxkHXLA9nvh6gnxLXKz3zqn0ca4RmRcQgxnDL1buFxvYpYN5byN+AscJEzV8HWNEDhqxqh
3hvPY/Skxr709VdNAObDAKetkIST3OHUvjNqxHGUjXFjheczmvcW9gI1WvhljPqHMgZ2m+DNh4ey
9GV0rRYamicTgRicrJjYAaXfkArwUS0Y+wbzGtbtramj3yjivQ+XVQdabwX6sy30x8qmIZYbqAlG
ebnI3WYT2BSZ+E6fvgxDUL2f6t4KiPFa5OBURWBTGrfkbWjaSwfg/gJJzE2TpfvW8JdKt3BqqMCg
ts/olHBEDFc8w8fFFKlfedQS0DZeFHRlkiLeY6W0Rbr0Tq2yAZ0lW3kPZNlNJvRoJbTg3ZiIn4F/
UXFzV6tXuaJJM7hzYutZpBjpVr35oOykB73buBx47KNNO2AnbHdfobIfrUvMN/f9qN1wXKxbLbpS
P5HEgJYUmvdGhR5CbtpPYeJfIJiQIduHRgktgbPc664KX7sbPG3T2toqLY0r14dR4/YbTWTnudWf
VQOFMkpNnxWKqd5APqeZL+6oP0Sjdz02/kw5nw4f9VyyTHHmSW4heTPcJkP0C1gOCTwuwy3r00RH
ysNVtmrzjT7JeimU8l3dJR8pSskOXwF1MbBnQwP6d+zPTKd9Q1lPkkj72kIIfaLUQosF6x9laBV4
wbqA48zdIDrk4LdMoyFgw9/jFhO+YfdLX629RyqLZkxcP6p3qoeEDTblC1+41FgrqqVFjauWy+Yu
u/AmdNEcHKjPYPoK1/A3CHpaZ/M4bSN9OCA1HC3NCg0Wa/QB9JTm/ezIOydijQGztZPnttEfQtzQ
+rG+amiT7YoogkxKyUtHigmSHW5owMEKVDSsgvIVQidWDvJEAtQlZZr4aPbqLxzEcS8iHe8pVLiC
3slguI9tBxVpMCLg+NBXJuVs1WBUgtvUeZ8NGzBwSCBYJFVK0G2yqvPGQVyLYZ2iGNBJMjzFUbef
BvdOfVKqzIhR9L1PON/gqtVbUB/XUUDDEsrdFt79I5460cKY3Beo6z1s1eDKqEkNh+JXhscLdYVQ
X1qQ7JpMJTBGeluV9seQSUTCgQYNATXGsf4tYjpfQT0iNxIQgyUTr5viHsRCtAiiCDQa8n4WC5uQ
tQ887y6epk/UkX7lI2olXi52NXcXOdQvOG+dJwLRgiqZIUr1+wnXYuqhEde2xkbJcZL7KCpek7k8
73iW1fnLWIPVaofAOzjCd2oX1tyzcFIDZO2gdGthW5Fa7qvt+K+hZ+3bMGtBZDYFWshf48LdfaIh
HWY2tE8fpMqsR7dhQn6exofAFi9hDdUYmBiEZDonntDWQPgD0mAKUXKE/KiUzg3bwrYk6G/HzqRD
zg0ydUED2FX/MFWgz5zCepl8Cnf4YasLVKfBTFarvBadgoOXh6Bq38Oh+60PVIlhr+oLMXh3Q0bn
OJIbYRGHLDN+DsdyJwJXkiL0+97x/GUCdWThBOYvU6MSb7pxu54LfweY9Vn5sGMDtxdJdo9L5H0T
muf5CGJVla+szjuL6eXQjY1J1OrNgGJq7KbmWYFBT0oGgZBhAp0MM7dQIfLgxUbcoWYZvSDiyDbH
9GkQF+bg3GdmvTMGC5hf2LyD7s+UhzJ4HkQQI0GliWGosuItKZJbu67CdeBgJwXOfYeVD/gFbIMs
QdRQ1VSvieG7MZgSfkBkts8VgW+hjfFjFQ0PejHfCF1bm0V4/V+ZXndikm64sQe4TE5MTdZEtBtZ
JSyW5udkbm8TrDunokTUQW4tCJAD2WBkuSR99Vr1CxprOhD7UJP5ycdYV46rf/F7NZVD66834LFR
+z//afyX2bNYDMfOtppXXBTW5G5M24LM6F+GNbhYbghePe5Lbp+5ibeEZklYLcjyUpJA4bxeqeBE
NveiJUa6FD2IM0wdFwmgMUT+stUAE3MhvQGREj96JQHNWX3jPihLi4bcm5M7z8ptHJoTy6KRxKok
wS4KZyhjhNPtVy5gSGcIlpoDpGoeCWyUY1JcD+CTpbQX5+fSgIlvhfu5wV48TRFRj/0XpJPz86Y0
EbUoMyYgvY0RirN8bDTTZCurgU5qsXXD+kmfnM+8Vtkm6DOiWbkzKDGVWUBxqIueg65+asryZhha
yu1b15nfRAUFVdmlWyZqwtya+YdPY6JaYV96kQw41wv/lx3zS7Vpwii5tEV7yCuKkO609Rsq77Pe
rwbHebYkIr622b16jvZK8oy+8UQ/skzSO+HIK7InVkgePSgn0SKnweyI/j7QkfN16nPwWMBKkuB3
Vg1rehVnEfe/yXjTtPIHq94TZsP60erIam+0aaJpG4fyK4zlaRWjg4TMpfXwn//xf/73//4a/zv6
qK7/tdD+g1rDNcDQjpV16gFHPtqRSQ/cr3mAWw0ksKEGgWxO3is3d3+ytFaO0n9b4UePIGdIZl0b
s62RdKqu1r14uHTMwl3aivJs5e+6AMDgZfWyt5M7QGuHzvGrHQv6Xc/IpbTyIh70DBEs7dOxZzAN
iYaPAds/cMpfM7gqREjf+yogYwoEYis+l6t2XzriKTaqq9jJqcobzaPec4RkeXdV6lQaSbPqRdE5
D0kxYa48c1oWS62njNJ5/irNm1Unh4c5ap8iJ762CtofpROADnSqG6+1IGUiAW/7eAlj8uChotBR
PobkNEnn1R79Nz+n6yXqx5iKrZfJ/WBG91WFxa93F87plcBtY+m71n1cuLs6B9uhQdZUa44sgk5V
PMEex+fz+2m2T9hKm0e+5RLikoOHabKlc6Kvi9B6Ci35OtvdRcpO0HPKzXlRYVHmwVZJ6ZEu0qZy
OPt80AuUZDoMoBtrpPTeJJdaZUHWRFLW7w4ilx9W78KDhTnWeJLJRdcvavsIzHyF3gn41IXndY+2
CB68xLnrveJG6/tfJr4+M/pxhoSF6brBJzyZR7OwOi6O7SGjoIBK5wcNHdx12tvS8H8Lcks8RNj9
3w/KCRNs/WhMyApxX5CFRgsvXZR6kYK9aEijEVdHY/myxFR36Q/B5vunnZgBXe3APwK9KBwhKpD6
G9fLcdAQK+lQyoqn/jzomvU/e8axqfvoloHw+EbK1WEAOaq6POgFQzWIftjOxomIYR59D9uFc5lS
stp2xvCQuP5di9CyFzypIuA0PYOEMMUVpnFZGVOaQWeK/rghrpA8//47msoJ/W/x5OhLllaoS0fX
s21Ytxe01Za+Nf0eA6Bdemiiw8zOr7plavXo9FY5YvOhujCwuVxy6GogdZS4wtpjcZ/lMzD3ECA1
oO7V6Hs/eLgbJ1aWaf37XDs0bIsJcPOmpoOruAu5U2/SBL6WYgzRAqsQKoCCA8Iw7Pr9nNV7T6CC
DIy1o76qMPvopyyUwPz3g2aoJ/9t0Mx/f6OsCEfbQP9iM0Xy0lauXIAC1dVmMvoL36LPA7IBEhAw
fHpi/EMRhb5/9tfK+NuzjX9/9jyMvcw06W0SROcCRDuwNaPTCwrZi+x7BfDFiolqAuB2xQxjUPAr
UEMDFruC86DoDGogBVRz3swLbluHui9UGsWAw/vz+/c8OWtqwf2xQ7G1R7w86LxNKG5NqDf28GLC
eRyncwPcJW/MpYrC9RcsubK4lVAJqRS5IoSibBHc8h8C06nZMtRl8Y83adouwgYVi1sLXfiFaoAl
ZQZnPafEg2YPBRzVba7L6HqgQVHY9S4J9pXWHb4fiRN30q8B+uPxldHIyjISbQPYbiUDDQEiGsw4
ZzM7HJ8Jiqekxd8/6+R3PboepHWAvwxo4o0OVIJ/7Z2B+2h72bqfaRGeicE9sCLJGmkJ5t6ZIsl+
/+QTAdk4Cv91BszHTTJ8hDEHUNjRGJKmjhOZwKbj+0eo7/CXlf8VQ/8YSA1D2rZIiMdCx9MTg1i9
6K4G1EeUgx4b8ofT/URINo4iooE5iyGaWsOLoD2Dai5b51Zm9g+ffupLHAWzepx16TYd44TnAR0N
8sZ6JhfVKZqIyb30nfCHs+XUujsKUklZOwK8uEZ/Nr3w8I6RXbaPzOGziKet3YaAAN1gL+nJfz89
p553FJhAv5ZoHakjGahQ4k9nGdKgKZWfyaQ1qRxkJhk/9TR//uGSO4owMS49ceTzwIYl1kcoZKne
zki+k0HR+eEhJ1bDV6b5x6KzTA0Lr5nVQCOG9HBMzwrUMgol0fv9sJ3YOPrRgijdULiRCg+otgJ1
azY9qn61M20qI3/7/hFq5f5l4+hHK8HTMG6YXYJCRy2BvqYiDQbOD4fhqQ8/mvYslynSAWG4UaYb
Lr3triCi/rMXP5rhPp6Npm08OCdCP/cFXrp94Wg/rNe/z6wfHB0LNNk008VjceNH4LdwI0JaZ2ti
FPP9u/99Xv3gKNnUaqvPxMS4lEhQ4PviqqbbdOnMtBYMDd7494/5ezzxA/X7P9an10qf02UON5NA
t6Nzn8NK7qisX4z02yC3/HTn+Sqh/P+LyA+OAnxYTjiHJLQJZSH3hgTPjQ2GHXkNoJfh2YzyR93I
N15qvFaJfqO81RRaZXRD/4tWniibkHlG69dAzsvAazYfo7MyqdBDhuZED1EupdNBvEaatAqae5RH
ftVdcBja4YfVdGrC1e//GCpg4rEZpUa4aV24gJmOXE083bhOf/X9VJhqyf9tiI5ODkjOudbbE3Oh
gVItjAdFm5WyiVf5bIVYJFgfyjzBx1hExgDXqwqaHZDQT4S9lmPt7XUUqlNDgLUIvEU6w8dSfoLW
SFJlURz5/jVPrZijgJPXuTY1Gq1pp4B0BFKHCo+sz7qy+ZA++gFF4P1wAv09NPjBUdxpdMu343wI
N4lBU9CK0/chsf/h7j0KOyB4xGwh0AmRJT0MtXtrxhrg5vSH6+vfcw4/OIo8PgBg6NuYbKFchtKD
zm2tztch1hgcOA8ZR8CkW4/fT8iJdekfBaLQzR297ZmQpkJ9WLTLViY3hSN/uHGYfz+Yff8oEiVG
TFNDusEGeSho2iYM1H7yoCvPcqlcpnoYi15SUGLGfoE8/tHPx1uhJAdqU7voEPsuFEewFQVaZnnX
LsvCeVZU6Qrdd9/0LiwtKM4ccP+jwsHJzEJfQLHdlIuXHC41v/1hh51YUP5RsIt1faiQNAs2cxCd
hVi4VRgL/bNJOApvZY/xqjNpwcZFtDyq+p2niq8ZFk4/nJMntp1/FH3c3hW01yLiJ41TUDUTgBCa
tphyJMucWj46op/ff5UTqZfvq+H7I9BN6ZTE9ciE2375YmfTVZm1sM3iA5KTcukZ+VOStNaZ9+WB
C3EBpfCEznx7rZy0UmA5ReohfhfHawengK6z7r5/sVNDcBR5ugj5oLhhjKeR1jBocaXm6uJfqniH
ymT2+8ecWiVHYSfyOsfJCy/YEBJeDcu4DjDk+f6j1Wr4S4T3j6LO2NhahXEXl525vfGS9LLRved0
iH9DsP1h9k5Fg6PIk2l6IVGWwFvILx5lZtCeRZioHYHdff8d7BPxwDuKN0ZiVHUysovMGMFHy9tJ
PP9sQ+lvocWqRNToGfsAmubRX6cCMr7f6E+z1lx5Ov3wqdvqQvssUSZJ66zCM2YSC496rCbcmzrq
rxCchkTMjQ11KrIbqMWUk3C9gykKEzeR0ALyEvrHbJ47LR0xNytwb8neKkjuRYYtMEZyWWKu5zba
DHmaEKAcxW/VuC3gB1Bza6C/jzeqUgNU7lffj8upYTkKk3KyRdgnFhGAuGU1410JeR7Jo/rKLLyb
iaNZGwyw7uHr9887MdHeUTALxzTqufMHG2Woopv2FZD1p87Toh8Czom16qnf/xEFYOLVBjqcyPGD
q67hjDZO8FEb3UPUdD/stBPlBt87CmoeIg9mZMYeLrvdri69K0XtNeHTVdiCKFq3Yp/Tg6Dmk9+r
690EV1Wz2x/u2KeG8CjQ6VE7QgkxPJiGsGTQSEwrazfnxg+Vx1MffxSv+jESeKVM3ib1818dGiNK
B06J7H+/AE6O3lGg6oIA2dnahO8fm5doxgWYw7JjFKFFmXCNIEjglSrxHrZcaiANV+fnQYxDBG3v
H95BPesvEc07imiJ8L0aDR0IbykqOyVVfBDm+ovS0WtHlAsk7jRtXCMHMRgw4f0rcygUSMjcff8C
Jy5a3lG4y0GFjVpDo1ZZWbUuJGLTDrYlWEDXdEYOYBsfJ2/86Up6YpO7R7EPvJIQXTq6m5akQ0nA
Uj5W3hfevIvhWInb0aifv/9mJ44h9yieZL0Z2z1OLMDKnhFWoTVur77/5BNFe989Ch1mXYLArTnV
4jTbAjPbK41TTIxK2IoAfA1iSpaXVyPoh5yObzLhSSVq70kJgBYMbY4+vum13o4E21iUfc+kYwCP
6Jb5w9o+sXXco+DTe7Fpt3bibDCkhwmhf6bYq0TB/MOd9tTYHsUdnNfbXKsMB/VEpq0ZwzstgJv/
/fCe2peueuofkROsGcc51LKNQOh5io29+hJgO7eg0ZBBxVYoBpuZjtYuAFs9SVwH6CGvbGQbftiW
J25K7lHkmWOz0pGOcTZuL3I4C/aqZupqvNpmCOSpNf6Q5pyapqMIVGaOVnS16WySAbPbquxZDJDZ
W6/74Yucmqij8GKCo0qp2yKmFmBpyyVBGWh+P02n3v0ocpTCtDsDdagNakwXysrOSnGES7Ni/GEd
nJgE5yhWJFUKWrbVvM3cR+/Q3tCNwE4Dd8WI2Y9H7fr77/FVIv9LCHaOAkU9a3OawZXf2IabbR0B
bIIe0qVdIIQM6JQOGwBIC6u0MMQJJ3aQfdDH9nWIJLqDVNmVBpHRTBfBjFD59+90YtqcowDjyzr1
I6fjlfTsKahpVxfD/MOaO/XZR6EBsb0hxFzc3+j4vCHE/FbDtP7+tdVH/G0kj8JC0IHiTaoQ9wZu
jE0nQDmY1f1gBbdxkN99/4wTy85RX+uP4JBrRdQHJd3IEmpakSPiqPJnq3J/uFOdGp6jrV94mTfp
Lncan3qJ6eMCA27qh2k11b7+2wAd7fcaA/UIDWVo/YC5wBYq20IEVCaIzKgvZa6LeK8zsKqmT0yB
RhDZ0BJqFAgmUoHcd54yr9nJHD6kp5/HY3AZzMbt4Lp7X/kKanjN/zCTp0bhKG44UF1ll7O5OxKs
AYFyPRBP30/gqUVyFDdE6flzkfLR5OMPSutrUmMAD9WG0PL9I0609f2v1OuPRRJHWYmyPc+YMx26
fbUtqGOv4zT5nEUzLmXZvYyGGJbQX5FEwQMUgUULiKOJci/qHcMKQEiz+n/Mndlu5Ei2ZX+lUO+s
phln4N4LXCd91jwrXgiFQmGc5/nrezGzqjpTnRHR/dBAA4kEFJLcXXS62bFz9l775y/mBzes+Wl5
CQdcGExH+CxzHGatCLLIubLALf784cV63f7injI/rRWTW3Ug2icev0AbuZ7PCCFnq5w2oobM7lj6
zeIQK6oPqZ+a8y9K/x+8i79Jc/5whWtk2OMytO5e1cZWuQZebgRzo7kvsuLbz/8y8wc3oflpOYl1
TZa1nL29Bb6Ayd0emz4yo6RjXAeo2VqzqMi9MGO8D1VbbIulORkaDpY1QcvwspvQA2vfNy9Ey77B
ekYqpZFRlr7XawqihuMCphe6p9klILiITklPWmVa3+SG/B614o59YYQY5r5OGQh8CBhIjaad7OUL
dvqrYsCRwukX1/qHU+k1NkAir0V1OyaQXYd8//OrsN4mf/X2rhfnDxfayYwKywX4lGRiVgkAATNh
ceHWCLjrlKyi4tVAuvjz5/rRVmh+WvzsvnfJ0QBKwwXGjmc1N33fXkncz/3SBkzHrj0dSM0ytQzy
mTeBwhh88hSeaQ8Uq8W5KLKDHZe/Kl9+dJd9Wi+NxI5y4XjqgN19Z4/xq+Bie9kUAB56+/nf/KOn
+LTSlb3m9UpEmHc8j8QvLb4kG2KnypU8lWx//hw/upE/LXlznlsVylh1INe4Jb+nvqmq7vDzx/7B
/WF8qpJq8MVsWIQ8E4PQbCT6QUGrRCRE0KW45G1jwEEj01/sYD+4WsanxWyylhn9eqIOYSO2dajx
xgCQQ6Z5jg1yvX/+J/3oST6taJ7n8mBOC8JLEGCZD0+Zt/IywDilpfmLLWJ9rL/4WBnrc//hY1Wg
TezGLOWyCRSyngFDMXSUr4Nu3swhNi4stD//a37TufzVU31axkjfnNC+M0SSjnqohminYOqoGOyg
NspDCFt2gOzPXOgOD8gVMzIiiRKoVJqYgyGucJERqYxPIyrBkHAogVMprOMvXpy93ud/9eo+rS8t
ZOeyztPoEIbTdTWPT3rFglti7s6N7ewkT2vsAOnfBb5SPiCMy25X8ExS1vuqVu/S6X3LUMdZzqcS
djmhfME8jVcZFjQth35janQj60U+hlV4nBznRbeINK3XPKr1O5JqWk7qYrT5F0KunxsWHRTPj8Aq
vupz/yGy/pBO1k2lp1DetfxlMuEIjpKj8lCrSzXJDLcnxt4Q8Tkrf9kHgHShStKb2lhj/DB77rMw
sLzNQKtWA3syazctU/6N1If7CJh7q5UgrWZ5C52C1En8XW1JCowWP9WO9WHKGdkrGUqu+C4iC/qt
uHZlf9XH1oVKsmtlVJflbJxG4LzkcbFlQEeoAf32H5Y0T9qQfLOK8rCC56LMOZaO+dq46YtAVdhr
1muWlKBPlbiZ9eneI8XCHZeTW4bP7E+HioXWt8rhbFvaltg+E/E+1njiq1fNjZlF795cHdYFyyC3
gjyHbjOI8lzgWG9B7EF9mrDl1vluwkmVxMvTMEMu4y3r16kSFjUKdQP35nDUxxB4F1yrcH5NdCyd
q18IJ8GXgdgm/AWKXNYy3SeKHI/eOymUUxUOdKui9s5wWTfZXe+Gl2Yc7hmcmlvLqg+aQFUMnpKB
b7sPw+ESg223cbGJ2Y78uvL+UV9A+cvwKonCJYNN085rZoCHV6r3SAuVZklagp5tNIupbGhdmMA/
fn7nYzj46zv/s4o4iQddhi4GWvxq11K1t5GFb2C9gUvSLJYxepdxtasi8cjh07Pq53wg47iqCSUg
/8bAEQLxZDAvXQcfnZg7UqGj5Vn2BoKv+ZiX2sEwrXOuzDcxzRflWrKs0SiA4/Czd/uyIefUmYuX
CTtL2YaQEChdsnjBlwhyM8Uy3kFjmLjN+jokE8PKfpsWLIO4XkwHy7ILPtMJBErvMlPXqm2eopiU
DrsH+5LHhzB14w0RlBcJD9fWNGrWSCI4fNcG9VQrgByVJsbeAVLWkvXlydHRapMLtO84dZRAxut1
Js1AAt/1FoZqaPSXJSEg3DkNnbsepztTyHVwZI+kb4H7/MDGeumQugPi1oTnZV1F8XJRWiER6GDV
fK3RrL2ZVhycO/euV/rRkR1XAbQKuE8UUR1kRDogMQv+EqoDYWNfMCTt7KW6aIijMKATFJm8KGE9
JE4+0ioxjmJ1MxTtVhbhdTqqt54glgQiSRHFoS8a4ROv8ZYaYNSlfq3DaU0XcuXnWQZoUJ7W96Zb
5/1WbH9vm/l+5LoK3sSmSa/WMaq1YoWANZtoa6CyPbqi3ycNuVKO6K5CuLy+XOSuhH8CBwiwIH/0
eg/kcfueZF6yM/Abt6iWp8bId5JDBj95yLp0q7L5tvWos6zFfiDyjU//fazRb80cnK09Q/sAYsZ9
1/Qfaxtfuu7VoqybmHezJ5upXmlthXbbw7eK1mQWHAA1XKZxHo5JZOx0R3xb42Vt3HdpX1zgyMZP
y+biAEDNe0WDQ7+zSBDA++djfYFKEFUw/3LiN1IyB9DJWGP72A/SAkOL6T6MnFMktHlT29YDvMYX
2WPHMUPIrwuGBlxOhH24X7s1HBTBHmCIunu0cwDC3vQka/MyQku0aTV4wDjREKWG1zoBKI2GKZLP
wX1fxHeF6X7kVnkeu+5rNGZ7r47xqGpEETe1e6568ZGPOJLbtntFvw9bLZ+fC3bOjMLc9hLO0UVy
tSK70x7bfWMNB2HV11ZiEgQzaK/mqDErm+QNDcy9007vQzhtNVf9Yk35US22rjR/KCpyY+xwGaJw
mRODw4Ub7R1hHNNosjejtzzXIUEJufmLrftHT/apNq4zS+XEqSKrVdZ+mhxaB92lNtnzJjqD/wl/
Ubv+qBj7VB93cz70VjQjXovjJ+U4pwGpc6b693D5lXLR+MFKbHyqj1XXeKJQGVIwEJR+XEVXcWLf
hbA02Lzqy3HO7+1UEcEx2v2mSxpaYg1OJkzaU5ZfysS4JKvha1+btw56CkQvp8KzD4bNtTAT+ocW
SXmROjgeCANk0VeL3h7ixvqwre6qxbuPy+WY6PpLalT3rYNG6udbzFrg/UVp9Zsg5A+3gztFgxAC
Ta5Kk/veHF+FcM9q0n5xcvnRw3+qxbvCLZgkjyjceu1ZmuJrAwPf5Lb/+av/waFFfqrC3b5tmYpG
zNpL5xB7xQCU3ex/VRT/6MWv//6Ha0MmwkSKurcmFCRXiwT3RL4e58xorC7baC2Nu2CMwjNny9C4
bsCCL058Mow7NPM///vWA9JfvTufCt9+mkVp5U4EGDvdLDqJQ6gwwKl9nyh4XOrEeIgvAVMdfv50
P5IBfbZRZF1h2OSzRodIG8Ahfw3VtTaSkievIMLZWbQBDcYXmZbuy/JmvRar2TlUOJjjfUINhFFl
01Pyjnb0lmTGRRQy81/BGw1+Vdo9JS53lPteTIHdjs3v/Yf/8SdTXfubye69rOYGQWD36cv/uozf
G4zj37v/WH/t3z/251/6r4cy57/PP/Kn3+CB//nEwVv39qcvtkUXd/Nt/9HMdx9tn3X/8v2tP/l/
+s2/ffz2KA9z9fGff3+nYsAMe/eh4rL4+z+/dfyGIdViMfu3r3B9/H9+8+ot5/cu397fyr/d//fd
//Y7H29tx68L4x+WxyjAMIWhu5bHHTR+/Ps70rUF6ccQFeR6FCzKpov+8+9S/kMKR9iuqzv8rrHq
Utuy/+e3hO7BZkL0BQvURuv8r7/95vcb9vf34689kN6fF1MHzZxh6aZpSktKgxf5aTOqBgvxga1I
37JxPOfRzuX4SbAjbsDUn0rNb1QdqAiq2Qx/O/vm1a85vvYwGq7Bk0uaCf187NP7YjlH2cVAbs2S
vMGtQn52FeHgnbzL1qDW5TBYkuEGgeTsKQoKteeMG2hGCpPD9SXY5MiDOwfAzLOMgHjwTa/jhk05
L05kCnQShouEuOhcZkt4nIW2NSv8rcbB82xCRL5hVzlMmYDC2QZ9fxtnmKuBETnV97INEnEgJsKH
VMXKAUe/J4EVCK4SExExewqbwi6fLVt+pIoSNLI3Q+4ddTN8dtW5yr4agxEU7k1SVGTH519xSb+m
M2hRavCmwYw/6GeR4COau6NlK5AcI3HEzi40Lltv+sVS+MlR9NsbZrvCMVzHkYawf5s2/2FJJB2q
G0SfDOd4gqij3rLhRSj1tVYz1c/cy4BWKBTPviRFkWyt5zi5SNPdUr+NcpgOyv6mBjJbi40+3vTG
I2lFthE9R6FegTL5rrnTL3Y1eIl/Wjn/+YKl7krD9uiOfRZOLhkRFjVktLM+PmrmhbPcUKODI7lq
4duu7mHIfby81PyiAFmRX7OeGfzIcH07LnyiaSDEL/DqJt6zq05/9iggazzIHKdimklapd23YXkp
yJLsu7fSfKxb0Jm38fzO2HRDyQfsvvW5Unk5IxSCR/yQ2AkgmufEewzHC3O6CM0vNaWYLL5VI0mr
4VWm3lR2b3mI7GqsOET/fORpfG2bOOqA5MG07oFZeXhn4EIojdZQg/Yieym8dzskCfYqFjdGcxFX
j1hDEWW8qObCcuur1CTC1jhUar5DXLWLppuu7gPlWsTe98HMXc6wFIhsDT0LgNsSB874vTSDQjwm
OBtsersWrj4dp3Ilu41yWcsf4iQwK0pxinsyZzyz2LZp6UOf3RDeEUQEFLkc8SBdED1RAbCttiLK
d8m3fj6N3mM6eRyr4SzPvT+PzY1TC4A2xb6Zu8DKIK3X00UGCjzTnsf4StfesQbjddWg6xU+CduY
HRvST5et3UJstwb0qzd9krzgJN7Xug3AbbmD2JpM5cGpLeIOxL6PA9iI564Y7rsWnZmqCSuhLZMm
A7y+cI/CDbB/vtdwD6XQH8yao2c4B4aYaCXsGrgZkJY2Ot69piBmGjA0LmScuBvKqN/v3/8HG9rV
2xAX38vPO9qftsDg/r8f/va9bP52eb97+PyT/1/ufdRzP9v7svjP2x4//vu2Z/5Dmiafd0aKrnCF
sOS/tj1NsLmZko0LlokjJbvc/9r3KPD+uc8J/R/C8izdsy3XFYaJ8u7/Yp9zsL3/aR2yHNZvtk2e
2UAt6Zqfe7laESVRmbe7cFiZ5MBWY9wmR42+BpTdjQ514zUt0RHopCJV0Tmz0dus8cwBnaqviS4u
K2BfYB2841LYWuAJKjHA9TDGBhs98kMDyMfX5LIdEhiSSTTKnbRKGBr51yyHUjW44WuywDCaENIe
1fQYZaQvJklz662AFBRyd41mbhesJ35SQ95wxEw0mt4Lv5mISpqSq7kbCMFNNAeF3rMGamJfC9BZ
vYjfFyJALkvZZbtqQI066dN0mEzv+9SZu8yiu2GydcLBa+7tgb02rr9A8MlPiQ0ISpkuqXQAm/VE
D3FB2L5d2mDN4G6tXJxxCzGrJnQHplB+71Tpse5dtGcAUMEkTfupf/EqRR5AI/1iVJrfAggL4/GC
QvZUZoQLEOMxxPRjO1Gf0IpCNyryE9rT70Pp3JX6/MUEOZ8riOGKCaVdEshg9919QWR8W2RnQ5p3
cw6DX5hlgKVg18LE0aR5KBJ5QyeQUri4b4yG62yh/QASDa5purUILmAsTw9E1G+YSDt/WaaTqLJs
mwqwLHb/vJTJsC1K4zRb9XSaQxJiZPuFwMV3KMrHEBou8aZo78vsMEVUDVWVv+aM88CokLWctM1F
nfcP0CU3Q2R+mbXp62yyLZepHcSqgTWd7gplOdu5qY5VNIogChHpFSMbYNgP1XbuSW5aCu/IF+lG
xCAj+9DVN54Odd4q58u20umfGcuDGJLvUbqBk9sFqqFB6oGHCIaZrOhGvzQhh0SoOjeuFSeHjMoR
ZnsJfig9QLm6zCSRkHZrbgaM+MFYZeNu1CzNt+FHz+Tf7JZZ0UulxQ3QIG/IKqjWXcHUfDBt3iFa
PMgQVQ52+nJYpLPJDJvgOAtU3eJlV04PhK4V4UK2c7ccQ4ghcaxFe73I5g0ZEmJPlr13m6baDpfv
SVugORsmjcYqGq6ItLB8fWhJYg/ND2Mg893RdlmceihP0iQgw+lmSdS3Lor6rTUPrwv32omJg08e
7etK69dSSK9Vb+6igs0giTj8s8RceGP5wAjCj7A1X5N51pbWs5yemohybxTFeRxUvJ1TTkStS9vH
mNMzB0KIROMwBokxP8lKkbnZQW51PA1gUgXHY9xXfXYGyUNUgiJURoKE3SRSXZMFcO1G4oIW3DmX
BGHExpPXiwF+vHa0vOyLsYR5AOjpQmW7fLBIte85kynrMsZ8GbTLcMyMDxnX0O7seBtnzUWTULoA
eQKOOD2XmvdWCoqlETnqShDela3JK6uXbmfoerKPwd5prrhu6Zs3kmls3Ck65N2un6NjJ1papzFZ
Zi2UZLuAEle/6mUmtzR0v9ClP5eO9tKldENMwRyGcJ45st9RaWV05jGLCHpmHFZeaTPvCQUFkwaC
2+vItFjqu2EpvnZRWW4yDRmcHt0ZKuo3jBRFYEwA0DH+JzSMbTCBS7SNLeciloDKxHDIFVZ3ocjQ
GJMCixn69E1ke9f1UJ6WKPtugahesgXzvP3U9x5xtm7VQrmMaHNicykH+NxR9NQNi4IDOu7nsCp8
UmcSIwPvJpvzSANPZ+UkVtSvs6Y9i7A8onMnkW0AI2nVlyIJ3+HRXtYLuZ2j+whXj3k9n6RJJI+t
zRylHnNQgQQf9yPDbsgmkwwPpC1AlceNk8U2YVqyfGrSey+Z0cmXa68XeDCYxKDU4BJ3Uhm+TC2S
IJzimHDcgZOwlYt6i5lKgVPrd1E/7J16evKI2gEmB4Ob5C29O3ZhW5yqyXIDLZEBMDpjy8CPzA3s
77NjWptyyUnQdYu925ltoHRiZMaigXFoTOWWheoNASmTsRwtifRQ9DMAYqsTx5rd+yiK5dhpLkij
rpXn1tJfVOeWCDU5ONUumFNWA53JOi0xlLhgJeANbauaGrYdvXey0hGSlAZJSaU4VHZHrOoqOi7u
pBE1PvEGBt4EWwbzXO61Ptr2gOtZKoHELvIwxMpPq+EYY6IK9Y+uZY9Chih3pMlwgAIda08acHwm
DxlGgl67N0X7aoiInTOoiFRXLoj6IXT8VO/7DVO7+4EwL4SXb44JqlVV3WsZ1yS+eWCJR+U+a5HL
9xtSjx19MwzJgx2up81FXdMa4VPcWA9Tni+7aiXaT6OHDJ4s9oYYQqSLkOtHM9+O0UPamiSU6Goi
sPu9EEGYeNbF3FV3hBOWfjz3IRqhqd1mg3adEAEXgrTkYl6VK7asjVf6iwLl2WWVYqyZE07Ih8aQ
lqAmJlhOF8MbeDCmOxOhym467rXRJFybiYAr1Mp9gi0imW8CNQSSnOU7oPlRIBPreXLCc70EozWs
ARrdk+4O5zrV/Bp0N5GHZGCPCbNZ3MWhWvaMtr91HivmVDSn1mKWRtLbgchAgmQA0mj2/GWa9Ust
qVZKFvxvLY1OJMThFq365rqOLuu6CIlW0/1w1CkwiNPYQCskHrmk2172l0OSjL6u51uRlQ/9BDqw
Tqwv4XQyBIMA2yDPRz3P2XwidhGsWZXDw+rUq40I2W9yXFeuoYrz7/+zomlvyv7ZNjyGsIz3dBkz
5h6WIC5tjXGVdVFYFGxDzNGGpDiy1Lyv5QZfID4xj/QmtbSXkD51fCycLNsJOVIUXuoGFlDa1MGU
0He1xTMy7XtCqyPs8TGjAvPahcRUpFmyc1W1EGTfB2nZnjih64/ZQMpSszLTtNwVAejGLCjFSxI3
8UECCfDSh5EpRqFN3aG0nHtbc8/8+5c+ce7aBq5pZehi1009h6vE/YLQ4KvF/XFOSfsCY91ADOnt
ZzF5tBQY824jeWF55LNK16RWSAghDR36oXrReqcuS25yy6D9J7tvMu+yPbk14YNX39qJt9e6rjo1
QAC3xAteNco4hBRrAH+JIPMWkp+MkAkw+q8rJ/X03ZKphHukZRlaAdlRc5NNjUtWjeMEXIrEF2Oy
VaaBp5+XEyPv3aej+eyun5JJhEd7nMuzk9cusgUWLKVcv4/NnLvZxsybWKQv8sZBPGcInlVVYNU5
hz9vOI0wuAitKeA4z/HWHaZ66y6+ozUxcPeVlonq2TI/TI8do85GeLZBooFwrlZGuKHuqsS8nHPI
7nTqp8mNd9R630p73k5l2lzkKba6uml2iTXMm9Btn5phIvZaniPPHHb0mvC65cRVUhBpor5xtJn5
54S9y5n8ZvhoNKAI9lgPvpnE9y4HhM1cMVBKQu1sTvqDO88fjXRQvMTuzQTXYVNJ7YIb6RCq2fTt
nL/coo3hDe4LBnN55Q51RC4p89ykZWsnkf2IcitwkhXqa6fA420g0qNz6353GvILmsaufadoaWQJ
gN6NfpimIQ3mD8eVxdqwgx1Dh0W3D2oxvcDpq0u8ktGh8qpzbebXeELO0koCTXootRI/sfP1iP6k
hhJKcZRfjg3iNJfAHEel36KUSLp1iqLVD3ZCj3kUw8awra+RVUFx1MGA4zlJbvuqfSQbHTZf5PRP
ThTejnVp+/oaqbn3yEve5JZ19Hrtw2NYzBGEV5mqlzZGPKGqi0UNT/Ysbr3CeZ/Ld5dhBfuMhACv
9wfHSO9bYv5gUuCrmb0Po1QAYWd0CZNVAzG1PqKy+z6YerKT2YTwQSjy5rhsnmaAiUatB8zOMYgH
6bOdI8RDB6reZ/N7tzqSit0ULr8prrK+Ozq5rTYAeJmS6bdNGV2FJQt9RQPSzp6ZIG0kH6+2FW+N
nVGz25mvBpST83Ct1Q3JUuW3Rbjb0Cr2uka/1BxQBczRxWLGREdHAn5oVlMZYKYjHCPERy/Mm+Sm
sTT6l544gWSLAsLzJJv0fDN24gt9Hianc8bpr4/SxyRRV3KOz8tiWxvLgEBVkEmR2voNEhmPDwry
Gq+47zJxZznhs97jj7PmckNyJWFLRXhuXK7FkoMHjJ0QxHeY3ss5nRGAFs/z/JYMcmdRxmYDYHC3
fNRH8hAj+1QbmQRfWwNYb+y7MtKHndkIyPg96yifxG0V69C+xXGJdWpAUX2pC1hzCcdDw2XZiEfr
Xi/tfTFw9KmN4YRSDyUExw8tDceNFhcUUP00nowRsmtFzN2oDGDU907DW9zCL2fRKL/Nln3RekTH
DBrnW63SxUanh5SZpe+tBzcBW3EsgCNNU+tj5Ge9I/61X1SGOaS+1tOIQ3+Dgwquuzs7wFXs8Qpa
8kwYhUEJqQVZ8zi3z3plpkGTr2m0l7FN3hU5edtQl37kDnPQ2RyHnVi80259bbuKcHfu2I1jczgM
9dLYohU91UySg74wWW7eB9E2e22h0IwaHcTy2G0ZQIR+2OfHsrC4mXH+Cm80/LzFKZMRmV2TMewk
47dFWgarRgSIQh0suGIbocgFK+lPJ3NrnyQ+0JF4v4jdqRxW84ZGcNusvg+N8Z0aHgVQFQcDTuJN
OEFxXSpyvpTob2u7j3YN7+g5pqMW2R2RQxD7g8jimG/Myd1Sjuk2KULpJ0lOOjNGpNplTykM9d7Q
dttLIkoxLTkq4FjWYBj1dragjqn4Ozt2gzLirJzwSa+nmHAUvRlR2kaoDlz7wypInyotkft1HNOH
rsKrqrmbK1Uf8jUxZche9BC5x6Bp2Xlwe4rMQiW7lmgAoh+KcYtIzKA89vJcC2LRQoZNQRlnioj3
jlUbVjuVfkgGEp1amSzvLnVBFsf5NTGdVH4EIdD6mffIU87Qxogi71zmFG5LhC+QdDYnNjWw9/Rt
Pe/e6AlyqVwvAP9jcGo4FB3EMkejgsER4bfky24aEg9PVQ66nEhgW2T5XmLJjWpopVkRBo6bPfVp
xWlRjePWVrQt29IZd92oauojOKWtOZ+npH3IVMlhX/dT+9SUBdUASwckLEnyb3PKUMXN9kM0S8fP
SiIymjrZ1ngBzxPOgDw3CW+p19vQ0nfKIVOi79lsorQKomnYqFja5FvF6WaoC+DjMUNBs1ibPTdu
q4huWYh1cfComHWkAhrkI6JNlAnQoYN0zSRxEISw34zH0TTvwzKUTIu6IqgrlW5NpNR+MWtWkIa2
swHJlNKlpXlseaMC+rQ4a6vhoNk6N1JO9IEi8tQE3XkW5fha5OiRlKBZEBdNfsiS4m4ocRV2yVKQ
pK5e1BeB4OxuLkyIdQN742QO7w7ysa4j+oyuH+qMakGT73TLIRn1HtWLtHjb8POplLN3OXsnKPkk
5XyZJfvOojnpfZMN1w1lhZ0m9JD1MSMSDClAyot1UyYijqDStaYgb2nRRzEVizGZzTnz4tsu18zz
MnLBdZZUJPPmluazFZFm248LcbFMEaqMpTzlBOkj9rOp9VzsGcwnaDDtvHB4sJ2YiZm+V8S/PhgL
+QstuN6DyIrnKhQJ2mqGzflSb6EOHUId+C+3+HMEdhjOTqT71iLfmKChAgKerLkfRjMMwZK1bx6H
I8D61lDTaS/Qic71zDF+jtqjOnPwt4PWnnyYCYIUMvWOh7Q6VKXzDTsZMFc9gzdHX8dw3hzdnHwj
5H9pNizbwvSeWj05KdvID439dRw4uOYuu5Zrv7DlcUiLyQdU3EX0ncyrcEzr486I3TdnZetYBiMy
IlUmzgc56erAyDWyD6MujC5cWlWxZ+56KZnUVCPuZIG5reeAjogEfK3M71gJSPT2gEcXgicmOLIK
qNafoubOGJkFmW19XOoqP7BPNn6M638mgrrEFbaZY50bVbUg7oW8bnsTqeFg+XDl2+3IShINuHsr
bHV5PpbX+OJBeKZajf5UDURgpWRljQQfjMTicqLltjaSwt268pC29anW2/wOfv0RU268yyUaUyef
B1I0ynrbEQLxWkqiNLy90EV3JDnJ863InPlAooflyHJ0a3DqS4M2OpHwYst5GxYITNHIcwKpk/Em
U0sXGN6TsOrwIcnTXTxO20UXT51NgK8j4swvOYhOCukkS8F1uxiP9JXf+qaWB61gUx60ZDmkkFIY
9oVfUwGlpkutXWTL986uv0aS2mhJnilQ220V3bRFP24Hq74d42Jt38StrzQOfsz2Zj/P1s5nfz+g
zLpM3ewIRJTN0sybQwNNJIzQ/KM1Ih0jf+KjfNVlc3QeyDh07aDTCdNrquhCeEa/tRtUCyFhd5vZ
rdJt1YhNgvP33BQWCL50hRRrkXZmEBRFCEwoQV6IvpSk+nQ3LR+qXbHQcYdCjugOfimfZzJEMBVg
e6b9STXBbroNRz6BSWUDEHZlS0fsY8pFfsp1lvOkCtEHJezfHjA+Hk5gRUt1A4ks4CQSxC8HSsKo
L+isMHMl1zy5DvtqV0Kzc814PDPyOjpWVAZVRbHbNNE93ZEIJN3sV0jkyLWqkp3ZVmddLuUhKqad
lpROYKWac+xMcj2ykLq9bTkkxvVrN4ffVd3GBKXh2Rhbh94QdbASaCtLOJbbxhmfxtn6mqB4ouIw
7r0MlLnR6Edu9dInYiSahYAnzw6K6Z8cK02HGRM/tmTcEGjvZcwyDD9L8jFo5uR58LRxk1PVpjIb
r5akbgKvML46Hmo6Gm3umUQ2F4HkPAfVQqzmKF6gaiCNdsN6Hw5VxeiNJuqojRexwU2ihy5TuHjc
e3rn95l3zkxY2HICpMKRPQDTjvSsKxnBuGlD5DrLgJzGxqcGVYuDtVV1NPVIsGaQOTDKtyWxAjxf
HSJANVhO+9JNL7v6hBPT3lJILwiZ0jszUcgTUtvdCGlpB4qb/eKSRCfSLPZdolQSx4Z4z/Ex4Mhp
bEbDeLUFM4+aNIBB3HS6aB4hSNf3y4yi1yALsWG/2ZCFEzM+lbsOhmiCvA094G3JaMIhBs1Y2nib
0+TEbs/9YbbEjGcZhO7WstCtutxerUPe22yB/ebmyGbXvo6c+cZakoNnm9rR0+LlzuwMDRRDjh/D
Hu5y12FaE+XIDZb6nJSyvu5K8y4kTOsyqy39ImySr2FVkXFhUHjr5o6wYrHjxGz4Jp2WI0rlitYt
sdtxuh+1wUF1in5Tj/WBhgBFJonl9pVJ5NMw1PQGkF77tD7eIfCvob6ud5M6piQS0up37chDW9mA
bdVV9k2rN+0pKdQ3UruSQ98Sigs5rOWLfSLo6EcijohgrxD1e+SvT2lxhEWk2B3r8WAt0/3QUIfJ
hSSRwpPUYUkttxGTEyVYee1yKTButVeGRsM9jcaTJcIqsF3LPSPjfa0kxi3NISxASONep5rlQHvR
5IN3NbLcYvRFyjcN1tNCzTNmctipRd7JmfPjHNIDA9xYBKYipJlOyq1SyKaGubpbMpjLpJL0fqxV
9aaa6OIuhnbNhGQ8Zbm+t2vm1UW5ZikZmXnUs+lmLmNzgyqq8eFjl5t2rGo2Ln3w6UtfiBjJoa1B
8E8JUnHsmmil8ORMcNpVl9/+9j8Wm5pxe6ztpveJYEBKvCQjn1Qb8VFCWjFJO8saPf2ffJ3XcuNK
l6WfKCPgzS0B0FNeJaluECrpFBLeu3z6+aA/Zk7HRHffKCSKIimYzL3XXuaW9nE4Jfp0Z1RG8bjZ
ErG/kPfUathedl5/Gd2Zih5c3NI4V67NH9tFXR9yvT+rdiQz2YSMP2LtIrQuGJPEpfTwhkfeG8zB
6KvT3NTfTg/sim7ikvuGdRVGfh3mhQbG9B7E5mavvDl7/vkyqAela3Jfi9QLBCZwe5jNv/MmPdas
cpFfrCJYU2Juq9kl+71I9vPqPTeOT+SUobfRWMqtNjDcc9WeaN3ss3OTxmpcodbsrKUgMZjWMZor
xwU1prkuRgo03xgLwHDkd4ogBC4V721WRXxNZeddu5BIVXkjgPprzUlFr9pl71YtYaSe0aLYnPe4
kR6X3FeHRb52+aQI+6J8GoxxCTttGumDUVvVsobNQIbL/ZystMBucpazqHH4GEkJR0kOIwgahlX3
R3yLPqqFpdxKhrfKHHFvWNwcTmAvT/0WJWA4fvEWE7OgqhmOBlkUEYRbZjkCWLfryAYVRcPhoTk4
aHM4NvFwNBE9MI8ojZ1dVW9amkyPGQRAZVR/x14W9ynq0FDWWN1gzIOYwrIgSPX+yScJImwRHGip
WZwaU+4hz6THcqyJm/4ng2x/djSbDpAMu4vTJA0hXgu5nhyXrLSqs4vfn0jmhXDi4qvrfRDC4Q4b
O4JUytGIeg1NWFqXUGlr40IsmnZqY7K3hDKfMwTPwlH+HWecaVxihL4NVlxjHx75unUzdK94NxNa
fCjs9m1oECeBmWEK68WBlTBMIprxVkN3vhY2UDoz0Z7BAVB2CjJuwq815pQTC4DU2sw1JtRNTz0Z
bTeTTKW5nzDHaBZenO0TtzQNaslIjtHjUJOwTgfykvSUCn15MJ0YWnrQ2ma6j6vpLYXeshvRc7Jz
aG8lLRQFqOZjhj+ZJ6bS+aEn46cUYseuDk/YMYKf1IOpEn/7Tb825URn2M4/9TQgd1yXkxKyP8vV
+ZP7VU3nM/qBcrsymIaKYtFgIpx79uM6rx25k/EY+psPv9CSP74h46CoEOImgJPlhDKnzRuSSnXS
ABM+gavi+uzn3j3pcWS7YRtfdS4Eru1jgNR3JABl2DZpwl6DEW+kXUwu/GHx/9ZGn0eLPq9MMfCW
1xrtWxVmepz0v3RZ7f3ae0gMsgwffvtl9lE5Wy1VzyRc+0hzV0JI+p2XTLo9fWnvY2zRdpMnuXSV
lob6VLLhDLVHN4dcWGyNYkvLLsQ37U1HJKT40DT9YcyTGeiXlI4tLVMr8++1sLGeBbdJpxLxQjXv
nMRgeLCB696UZwEKgWT9cAbhn/HF/SxJ/L4KzdkZzAgix1u/3UQ89rYrw9VQz5o70CLG1Re9JzLd
uDyOcwIoYNphYzPvShmSX1oR/8bQwt0lDlqQ1dGPda90Mm6vPbzCnWHUDE0ywgMXbCeDzCY3PrZx
CultSbZ1XaS/zBa93+Sa+nsV0/2NB3Cm/t5zkm1GQRrXkr0K4RUvqynvTNuU4dgDZA9ETV5dEmCj
XABjG3FPd5RLpPqyMyLQ6OXaq/vGdZNTmReY1i9k2k4jYdmZNIh9l4iEycCL1tZsT1PmaPczoiC3
JF5KVv58wUb9zUckvyu8/FB6JjvW4DiHeopDEefOpWSPIeeDParRIKP81NapWr1jTwJ912q/7P68
yORhmQqQR+b/LJS5DoMkmeRtisHU64bYLVLFCMXJxnMXW+2xYOp7aYFkM5mMp6rlQkg9bMkF+W6y
Gil186K5zOXFXjT/TObacumgu126gqLZ9SjDl7U6WPryygb5kYjc3Pf29BvZdIYSKKTXILHa7giK
89z18vMFtUdH3nzZvBkK2KQwv3KmtOdMEtBuMi+f1my7E16S3I33iOfImt++JEX+mkO4AdpRtPKr
9mJB/TnUGqlWNN9kT61hy8G6mE3roARUdbNhi2mQq+XEsM45TraaafOAiMpZffqUTvsO8XO45GRQ
Vf30CvFB7FPhPSadgu1WawRA+BA5GoY315ZMyIMc/Je8nikVtwSpgby+S+wDejZqPeckeV9HLdYP
pmofp7Ik9NldPjAgXYKm1r/8wXpdioXbKnO/nYq9QasaPygZ+AU/r0Q0qojsmRSAFMD8sqZNDfnI
7yHcFGYk1gzMPC3Li+sYXZBNTNRse20uC0rC0Z0uE4ZZYFqZFvUJI/WZeLrInIyvReL5KhrHPSxD
cT9OQN82I2ZKFnn/83rFiBFy5cUnYjezg9LGm5s1qA+BfIHJao/UEre5uN09HBj0n7p3KntToF7j
S0/UUAqP/bhVvmcGWSN1KUKMCtkXUDAbrgOsXKC08kHQztZkNTyrW/F+enShZuxsUT+37rxuV6m+
c0EqQ5t//JwxfiEMHg1Q7BF/AlZKG58M4ydBPLuulQvdunWQZvVYVdNIwAYcWHMUbph5ZsVf/98v
Y0MBnDMeOYyk/M29Fk1b/qoafUgW7SZVHGzs8of4qxy6A08IB/vVJP31sHGTCze9egR7y4RoMAyc
GKTGn045fDh5UxOJANRqCZLz/AYY3rLVndGx+ycGss8hpaNYOX5gI/5y4NKV4dSqHLvmjUkAwwwh
YvuPXLLIXZJvvfXcY5+S0JjlQAb6Mj95kmbJ9KYocwqxMxwdZI63cGLntSz94ahPl267AiGTLCFj
fH83dpN91u1s5xqFha+ZBeF2JjLLt0C/+tZ5cq3F2Fv2enDU73I1gmmpXjj96wXC3sRYxrSR5AWL
1IpjX85Bkqrmrlmt/maJiqHAcCZEiKC0FJZZa9XlTfEBwdGy7lwWfM6qBJjz2xtRB8l9r5fRYsbu
JY+RzVUlerNKDEfLIrCP+e/E2FFWuBlmTHe31Koy3yLP3PQ+ySb3NkiUv02cMxR2gKLi2sae8Kjn
5r0qOYlWNj07rXgRG3fP7OGt85lJNdsCuiWXbNr4DwvrSlB5KZ88bZ8anUQYL7PWiCtLu/lzfqlm
oyEij0wzGO7MtVLC7ldvra80h0/VjLOyWXsD4yXAEkyM04AQIE5zOdDKJyazAmc4MI3/lQ3ZCrFl
fjWHyEN2D444a6iVEbKDtTKszvpnmS3gwRltD/EHdekXe9Ne3kvdaM95OrwO2M8y+i8embiydZb6
yW187aAbgdVIaLYNw7puhbfEwzszpRptagCRBg/qUnR6mGUMV1xAr7ODiVUAiCSwjYAD2LYQLPjU
drvaYB+cxmVI/sndgWiwFZfgTtBp/Pydiofzz3cpgCWydRPEuF1JyKH6GRn74xD5pDrEmEzuZjgG
TMJH/ZykAjyMgXMk8gIGhwxbRXurNfgTzhJNnuV5S4CU3DoWrm8c+5h03Ank9Ths8xA7t9MXe3WZ
T6z4NqtY/nLvuUziI4lpkEGEJWjOYvpHE7TTIg+mdcdlN4KYuSI7z0++gn/oVcWnRQ21w/ntSLHK
rmllzn5084dhwg28Vt6emJUKTzH9tWzZm8Z5G8wz9VhlSiCSu67nWLR61Onyj9kNrD9+ocKBNnJn
jcD49pjhy1dUVaCh5woanznKqiwq20EyBAgMdJ5QvmAmycw56uJnSW/Os+c9ImWGtiWc9vxzfuNU
25eJ2tuSUL3K3Dhg2++sNiu40eGx6jpr6s93yu64haDVBHEJ0FoudTAo+0QEICwx0Kd20O/9gTWv
UpwQh4YkbLh0SB9q2hPVzq5LLaDZrt2SWGWyb4z0l9S4WaeUV7M042g2oj3PUo/6tMB5rdovBIlF
RdJ/E3HMS/aTCCorAYijAkjhgeqtiRA6174d232VlWHuBm+YWRoWmi4XQ41edIzQy5cilcNemLVC
O9G/CUFpW0BxPS9T5+a72O9G7N9hGFQyv7OhDO8HRK10z6ef8zRaeY195pE47iwqVPldoFtHkEpl
MzxgqleeHA6GbaULHJZxqzXl48ThQj3NRCnJc9DLmnvDzOJD0wgoOyYdg6eLI7YHbQQUsqWQ993Z
KhfoJq79i1aQn7Yv6UgIYwukSYgcG9HP6acyQUTYT1pk5uPOW1YnmCVxB9n2L/18qfu0OluNp/Yl
ZwXccjgnZMvz16Sbth0ffmQnTLRCP67IFc18y7gzjKY9a6bBeAU6pgbYcdYmCmNopB/IicPOUHcz
V/Fpla9rJZcbUKWLga/SqSnFdJc1uIXp1oja1Ib+5Ykbie9wSQcqp9Qf2ztq2pXlolf7qQHvadbm
HE9vDODy21Jq+tlKjVPTuvUda9w+I7H4MooBW+ki+1OJ5GB7RnYHglAdXAhKuyxuQXpKRkHbNH9j
Rh+rSfQ33Sl+9w3af00l/k0vMudgi/W7Ami4EI+JfiGFObSiUNNWPcjNLIX6DA0GAbGLiK2q7mQG
dxsh0h1yJeZn1RiHTNeKC59vj1NbQuiq9WQJF2d6i4zOKoY0ZgAolNlk7kptrPfKz4f9ott4bafF
cm2QFxe+yO+YkvfwhgYLolTxpIaVVGf/K/WYtz9BbyrCMam+ctsLLKeDpCC89UjvDcSeRJo+eszy
Yeu1P5mrc/mMn2Izi6vveVQuuc7oySPHwE8E9PM8GlYRX7OuX0OcKigPe1wbJvIMLXv5UzPHbxHz
7bU+SYlH2helE6WT1z4Iu/meqyeC2iHrlvplmSU8Za/qb75j3POUr1TEZy2u98PkBKUsw+LBATFL
qBs3W9+aBZjwSEgeybO0N5aeiu8Z39qhweo1eh1CIr3AvcB/yi32Wc0pz72hZwfIpoelTbByzGoF
HzTFkbzMAvu9i0EvpL72+6yxCJD1HAhMAgWMM4acTxn6cfZ7FCS/Vrwhw1WDTPLpD1shl67ASkEH
uWJyWAJTtMk1abpDje4kzDCfCzrLvbflZ6q37FoQt0LfgBeue6/SAWSCyQAUXSKcGct/cg3/h2n5
bCvvY0iNP4bQiFuXMNty2tQ4jXfMWLBH4ng64OxMD8tdzrB6N21QsuHcZWtjBJBwl8MJjk/FECP/
slbCaa26hsNKQFJLM8JWqn/nCQwFZXyzbSrsN9IOvmTaG9CoVBZ1MPyVaC5mP2TQzzWxnzIbXFDe
k0n1T+0Ad1Uz86jRGz4hCIXM020ACmQ6fpG9J8SMZvqvdm4tljArCwj38jHUMFnO8yoNdKkG4CMD
JF9/wfnkIkQZmpP9apvzMW4Rtrkw4OJWe8xjcTLjNQ3ZLOPQM7PANbuvMhbnUkGlxEzDqJY09Fc3
OSy9wFaEXpOy7mnSrol2dizzDx5yb17Zfibj8EJybNDoFnFu/a845pLijQE4nH+cmEYsm6E79Jhw
1mMbEf8O2XK4aY6/yynutU7Axmi0NmzmL2Z6ZdTD6wqGtv3Ho3o+GGJ6cHwbQ4xqy0OkgI9XolYE
GROpIZ29YBs/QJUuI7fkfqk9rLTcUUfrCroxF7AQV5gXEicEyagmyvFZlFXQbGE66B/DrrHSfbq0
z0l+0JnKRWWqi2A24arb5LYGc+rmh4W8jDbNX2ZbPRrclYFbVwzgUzPbV3FiXpUnX3QX1xQlMVAC
vWBLGpK/Y24bUbM8rfmmVUuFjw7vT12ZAMTjB9N+GensCqm+3erFL4a3xDSOeQiD5K8UaeTGy+MK
4Nk76mQYBhBIpzG3jyGZwmtwGS2hLAQcW7sqMvURm4WS5GxXuP15ivObpRoSoyz2Batf27Pe63uA
kE0ivW5GNkuIKIY4Dy0dd6Y714wlrINZ4JJm1381C29db8aJodTNYCpAkhy1QA0ChIWgAZjrju/Y
01A/+XEHO2kgAlhbP2GjGiwjR3sU70tiBZZnXQu2gKax34fYRovM6XNzFp+WNQoOZjSb/Aft7Ecx
MQq7ofRhwJhis9FbSSuYnvBNZj8pRRltF/hEbuAtJj7T8cZLO7hEfy/4iRl8qfBFD9pZM8PcJKsw
XZoscGJC2DNdMZmrlpNBDN1V0SaFXbGRyp1hARjx3GC1aI2TnBYk1cv2khrdXd9BQKnsFpvz3j0M
ZvsGcaA+1dlF2fZDoXKSJBpO/1oFpbN8L7H2KdqN8ey0X1bs7Bl8sOIkxmVutwT3xUMejoxVM68u
FeLeSkUR9X53hO13ppBiJhPDvi/9TymbB4QSN5qMgZPDiZ5Kh2E4ZBIGkoE/DmKPO8RBpck97EFi
CPIvuxBy7+uEXHeF8b5mfdTTeeekB5ekp2fMgAaEBtpkRf7MULtcf3XZAhwqH0gNPBqxRn/EEtLN
9RrYCUdLm13YdQd9cY/zBFK5+Pbnqpyz1Y3HtdjHdvk6T0seuqA8+7vFA4EHaOgC1+JiwqclM1Kd
MUFWh1WFkQc4uXfJf089zrte05z1EthGKxE3xsZ4g4A1HXJD/qmBHPY6ivYuRz4psmCtmc47/VPe
+e9EnlzyNiFWdskXUpDvAbLCnIMamMyRo7qVTWAVybus4uKD1BoYTXaq9pzDfa2vDUpFbO6rSr1O
xexfdIheoaptqBXxk5FhDTKkMWz39YDJcX2aY7e6Tp5ds70VYaeUdzWt3AzHQgJv5myVbl8BCoHA
B46GOql3OgTRIpZhjpNPiLwIqvB4LIQ+EG8I3lBpWkdFW3SBJ90eKkvicFgWa584TkMUNwGHpo1W
xzGZuGSIMlTTlc/cZ/DPzrOuf+D6mWCS6DyOwrSCZG34DDkUqqLKPzSPQMBkiuylUFG+Qkd3GogE
s3TCClUn0hBvCueBtr7mJ9/w6xC64qWfPCws6XVS+L4HMr3HA7zvXTGuyITjGraYiuFUbAyeqgSN
1h8rTiFdTHsiRmQ6GpPxST7MChEf0hG0v/0IN/0469/aNFvHZNOtNalPiuO2TrjZXyHbu0aimq10
TJBktbK8pGdtXMZIwUhD7sl4wQdYjfgseJHANmeqBEQPBrtbABnvbW/kIzWI9eYhne/atR53YAVT
pPwvNGDqpOftQSKcB0f2r/ZQ1QAxg36kDyPR3QEaJUGvb2Y30kV5ySe8xmI9VBXMRqd4KBsfl978
MksOFbqDMrBH294Z5XSDw3/ManuTDrgGCeJxdVistmZMralnJxGXFVXQh67jObOUBvc/rL5LjIUI
CgO1rSbpc+Y19t3akhkEY05+THU/oxGwi3Mxs9irsm1OE3JxxZGenPyiVUlzlgrxhmvV/rvJUBiG
1kyRpAlMwjMzfnGkHa3FvL77vpmd0CxYvodkyMnqDyh9X4VanQdfiOEBQ+wAkP6xq5rlY/GMOfRh
u53VKCfo2IpBe/bl07h9MAgqTq2Pj1NMlekRXn2x+a8pwZyGgcpS3aNvmS+56v9AanyKa918X9by
SS28Q2IOxK1vb8GYP7TsiYBjORPPDRHhttZckR2Dy50BknxLSo9eL2GFyFp9puZZ3Hf0y0o65Ue3
HQqaSAPHIGBDvfowrLDQ9H/gOZn30iIe2TY4wfPn1MyXLI2bA61tcqgWSZ0phkcFDTCcx3R4iZvu
lBnlARo0RXUB/SPJhjd3s3T1JQF+y/Z+vhJ6gImudZn1JQ6V7jAHg2D3899ZVWqfNLFoIT5H6/3s
gIlVKlys+OS2vX7rmG/dfr6DBPRU6inThFhGvdfDGpLudDeKpxQi+G8jRtVezO25ssbimLNBRAlU
dBypUWXIdT4iuMk/e4ZOYdfDBapmJitgmjTMHV5YvviulzkNFuf8c1lNrL9Xu+N6SBqqw3qm0hQs
2ZI7S/EuamqQQTpQlJBmIO0ZNVgYVvXbbDido8KRIY5BOElyQaFGvTBpL76NMBGu/v3kFp8tnPAw
TnN0W1riE2AyQhefi/7AxF/L4H/m2lfTxvolHT1kYFB1J3DiQNbHPOtlRHgoavicsjO3xr9QtKYT
huiA6QixopxEgqCuuwIW6T1VNAmeskyv7AFHf+6fdZXetZjtRpmOzsYYsIwqK2PFAk7CZRJfxsxx
8NS03qD3V+iqagMDHzbssZin8+j/EryAKMzkIGIjwWHiLjXGCmIGQRau/burlvq+GbILu8Fez14G
Z+z30u8vJGBBgbPKdq8mC8XbhHzfnWVzJ5arAyHdypruefGgflkZ9q0OPnRZ2T6YGxF5pJLtNd7F
SPP+1Gtreo5Lj3p/HcffQIyAaXO/89vaunhzb17WHq9l32huemsD/axO/piMzgvRLd6ZPvEvLAKJ
pr6SQScHb++WHtejxsUl7kYbzM6NHXFBq3wlLOhu1tAh1iO6H3YpduVeUxf6WQpvo+iOjMxo5Pvy
b1zUn4NP+Q1JUe7alaO4Mb8DLOMEfgsYFZjbgBS1yq3Xtf6pdpr3vqAVGBlzXcq0OiIghiLrV2uk
bwdH5jm2W7r+izA2/zec6CXAA6y65dDKHnz3ka6Z0r6bnQ/ZzyKwh8aksTZfh5UN3oHpuf6c+6Xt
mD/oEeSwDqsHbRMaVdSQppyQpYgpytOFYKtoYLd1jS67Ak9N7BwI4VRhBZiXPunVyZtLG+CBKa6F
cXgBkHgsEFdsSGzlJcabMDNm1HNc4yfWL294A2827RfDHO1XHbPQWNsK/UbWGGWP1k3G2JzYwj5z
/c0vmfHa6gIYe+G2Nk3AFQbQCwWMlmC4sHpICpwmB7DcWnyXUkc0f9JePxOfbh0wl0ISOBfn1JxQ
KKd/fpbaXOfPC11twGV5gj5+lznLejJSymDMRclCzuPfvjVnIVou/BR7PYkqzo8/aPSuDbCBNbSH
jlHRKYdqCO+P+fSQmN2hZB7OLp3HgWbS4YwW/b6XaM+WJDai7V+dAoiG6ghHEI+GItuuAc7dBn+I
v6LGDDKXr+ZaZ6BCOeJWjYYFYiwbL1ancIe1N2HhuAcZsb+rHSijeiVU0Bn+m2Mtb3YxHoQz/qK6
ya+Nwh1rSJ4sZ/kjLReOBtsr6ehweJeUMrWUNIXUnYHiVGWr+2QbnHSmSxMzbz+qzcQ5QopMGYF2
3UkSixHVhoGw2H42kH4uLjPbTisvsV37FPQMh/Kk+hB+86gvFE3zdox9XPTu2qofnrK8fZUxJ90S
rMVGKj2cRJqwtOOXVHldpG1yPuRnyCmGe1NnSGTBbmUYfup01JTtxl/w4j9ezoi6wIjnwzXVues1
88Wvfe8yTRR1Y7uG/rZhLwKqV9tZ74lPhzNbxLUX08xW2tcT91Da77zCgDCRgd61WtneV75lkkw6
dMc81cbD7GYtYi/9l8ToYl25DbRlBpPuKmb2ehvaWdDbMTThgaWM5R+QsdCfMemsn8BxvqbMco9s
Sf2uncz2w0ejAiRCwILOlpBm/cAEqFz261zT2cQoByUBH2wS89RqO0ra/KoyRunp+t0XnKRVoIJO
u2mv4uZRdNQNTCT/uN6LLFrxpib7GRNVStKyvEvqNDn06C0/4EdjSoDKapiQOGLp+LJq3LA/z1xZ
jLQpikcAiZ/CCjYCUFwjuvOMVOG9m3/Z01j/gum5zxb10XUc3DrHbcA2P61tJ5zaXqHH7rm/wQm4
gs8xZFsGEGaAnZF3tKZUv7B0C0gkge1p2vtqVHSeK57uNUptSpxYf1/+s8133XMpLYuejKUwmyVg
xHAnkZV8YA+ObclcPedTtdwGRyVB3E58oITlaGROdsOrCIbgGN//PJ+8PoMRK3ksXe/eqrV+1hLs
hUbbpcQvxXWxb7qgptHQwBwbRcniWcL4GGf45g5MeKRk4zwDBcDqfUoS9YzBTf2h4UYfdYnOxWGI
+qPibHLW4KDCZtpXTc6GuIzGyVUFV4asoZVPbOtbwnJqym9tdJYHPPGaR/ao97FZ43cBxBiRigXx
I0/Ee5NY+xU0N8jbuDsYq3Vf0o3BUWrGvUVmGgCztrzn44oatSNtR6nBpD8fxU3Dlnry19/4UMR0
hjadPGWpyX/2UVYaeNXkvloweq5iLZpAK2T6kXf1Z+JXt6JavCt43visy/Hh546aNJ3B1pKS5zPU
xXsu/v7n4aTRCOAGW21GJH85FfYQ5/Jgdv6HmyYOkL3f383AUrtpjJ0Px5J5oKtiuOX9FD/pbfoA
jyLLO3yRK7rc1RpXenc+H7fPCECyyLdCrgFTbPtjXvrvosNOQUu0xzTRFaPobHzsBKxkUGwfNsl7
rbXMuISEa4Tw7znN1HMTa3f1gc6yfvIWPJebgmK3N8fngWHzgctlJrFI7bFthXQ/q2RX5hT/EKn8
9+Etb5zuNZnaAwcc4oRDdigAxrhnQMYmnHoY28BqvZvUE1zr5HGWzDPbRGV3RqF9TEnNxKFjAJOZ
TAH9VtJxjKzNSL2nDn4wsNQv4iIijyk4uqCJM5xBOVsdAknwJWXwYDMl+fky94ys/rvHfn777y9+
nvfvY//++D8+9vML+f/e6OfH/+6xf1/qf3y3nz/735/3373y//jYz0v9+27/vvz//ti/n+DnL36e
/P89hlII6HBYfCJ6CmeAPLeyLGfi7OgAGiL1p6BTlQxVUmE4pQjL9YgvirTBn65FYyWISLZvywwt
Mqq/eb4inkJqI8vjsv3Jf3nOf/n251eEShE/EBt69PN3pMn5LNqHhYH2hXQi77KWGqy80af6FSas
SUO+jroBALOhH4zgCvxhE0TT01pdfx5DVF9df370VJOcBvw2esBH+Ixasl69kc5+mbU4AhJdrovT
/K1m6Bim2cf72Z+/PJvUTO6PJVgbt76ALe8w4wHaT4x/0rmrd3OsQGbwnNpJUcwYkFh3pDO96ZhW
QWBS1wZuvj253KDiNLmrQv1Eu5asNttm9t5PzlcPsRX8pMtuas2Jm/bTJ39QTbCsWc3WLD9j80/b
aAioVZ/vDILbdqu6DBgbhL0ucjZnJ1rwrUKTMULKriOrh/5RbW/O+XLQCm3EApouKhEnxPInRKRY
hDAp+7Dok1DFuoIrxL7OTFCL6KQ/7BTMx/TRUdlEw/pYh5itGMZdUM+VirBysTApHS96sywROdyv
x4YAySjGsAcMqT3MasAVGzRWX9LvvrZ+x6D4Zfs1/scHq7PO7dDCTLITHGmym29x4HQn3viktBTu
WB6HTHtnOdQIfdCQ5UtB3ae+14wsDPrxNsxJgpxUfB7NpgycxPuGehVl1uIf2UavrjXaocucIqdB
xA58gyLV0YRdPzYm3BsOo8Y5ckakm0wnAdinGLeZqg1VOs3oQYQdpIPzgAviBU5aF1X5kEGog1c4
NQm0HxC8hdE3k1QseibRPte4FgWxD0KLpfKNCnCCteoephnhgubKg9R8CufEfVEFoZqjCTeIYSnI
Lo3ghkHA8Gm7v6iMMZFfk6N0zKOuLU8YmWDTMEKhkoW8W1zd3rVe+rtoV+zgoaiHP1ftMAzLNdVg
DNVxCU0Ys4a9XY2fXFxQsx3+SGfArw3tzMHLcDTyaMyq2jnZygaWyxe85kponXHWmfu43wyH+IQ3
g6qdbocDbKewFsxe70JkUnsDUgeux6GAtY/yFZmw5aYSsNJOrqk+RSaz59ADbKNTQE/Is59BT2Db
MOnhl0vKJCE/qCz59GOBBcfsghe4hQ+goP1eNCo5vXfP6XYHY0LoB026ubF42KJl1UXzE598BHDm
RHLD/vz/srNoNn5+LoaN0zsD6OHQ0juIlrzkN+Izjrnl9lFnYMOIm8SzwHDbsNx/2hYquYacvl8I
A8chhjtOcSrpJuxwacHchhYJN5uqdV47LCEm/5g3mEyXgxNOhkxPXBCnvgHziemVOxNkzrQGEalx
uV9q/xQ7NhKYHmKgX2hYPDbVcKWVOZjcGQ6DntCRlnntKjJdCqtaAFS1ngHadtChO1/5aOa+ltVf
z5mHK9KRdmfjKLCfgVKgUhVRaalfSd2mUafVF1ur4CjkrRnSPoSFhz8RpXnDKrlN79w34L7nGvE5
0CLnQ2xzfJOcad2aNCasOTu3YkzILssUfZh7GxxwheKEpUOXohSCh/cbcm19tDRxBQ0xmr5jr974
ksvy1MrYCdEGXMA2I8srR5hx2XI1S2fG6SELp8Z/nhV8wlgxeHG09D9bw8+yv+oONpl2mtNBddjt
jNiVXcg9AZaqsjBLDBvefJ5hhZ8+1BZu7VBYWwpZrgUToiPOgSY05/bsmbx03eHpEoskv2Zl/DQ0
TMCpGddAb1YyQWV7BOd6n4v2rqDaJizkD+lm0ApssIRZg0dX5MzSpZX9WlfEdSlOtIbDja08PAXB
DIjcKenV61pH2z68rY2+Q6+UE5m+kYp+Q1LG0qBjlcWi5a0psQoF38pP1vh/2Dqv3caZLso+EQHm
cCuJypJzvCHsts1MVjEUw9PPov4BPmAwN4LldjtIZFWdc/ZeuzvdtsXbQ15Zi5op+t+m6bmzAh3A
1vjfV9w+8sT0rzbSL7vmTjaZPp4BREdrzQMRdHvaUXCfbx8V/hCc61G4O1ThL4Hdlcya7WhNrt/d
EDkfuhzGvTPuTa+ENZ8pPFk1L50PTALEO149bnbnRdOn72YAWzV52r8k8cMys+8imT/FGnggk0UT
b8HKl4HONZQ+oQML+EVYzTJmEqnNRqzH/t4puJwbx37wx+R1bhMmRVbQnvvlYVrioDUdJerIN8ox
Q3S1u8HYN3BO1Z+rBHwiDsc5tM3BRbFWPceW9uaV3Q8dqRdhDCFz4fgYtJF78vP13Ku/ZYi1c6L6
zXdQwnmut52H6ZvconoxKLihlBv22niFqobDRU7LdqpGGhMl21hq3TuZt9ZK0zyay4YjbEVpmsGn
qNNmazj0Gg102gGdKbjEadiDpQ80hp0Y35GTY9RtabFtFTr2PK2emVFjaNdEG9pdJM5dPQJ/itqN
bhbueVoeSiSZK+WUWTibfYaetyRXPPgkELnaMIrWKPEs2I+0WqHXG2vDiNVZ9lDs3Ig3LioYZnYy
P7venJ9LTWQHt7COcuwuCg4d4ydF043535mTPJKQVBHLMV6mqvmVi3v09l36gZ6ICJ5vT2zEYGvF
iWrPtPRKyFC895oAXkHwJHKgDq7t0cFajL9Je04nqzkvLvmzGh3r6CyA2OV1JtJkoq2v46lKxdor
sK/pbgREIRcHSfd0TmIRloYG2e/fjH38pAKdeAMkLcytjI2W0rgSy301GPaz0UIosYP0VHhoNyka
ppIhW4NO7JwtP7o0WQHUYD7LedxMtROj7OGEQT42736WyRD00LwKpvGR/CE7NK0ath6//NLA7er0
fHtye+jbvNtMmoYlFBvcvmzSB1W0sDDGwFtnLbKQ2+qsmIZIHRSd6eXs1tpbwsqO6X3Pb6mIseN1
xT62rFbxdNR4t2+b1zRo5ZlsLmJYcq9F51ZgKmrEc+rP5g4NpDzEHsDagLe8cYN5QyMqLMwpOcrM
6s/18mBW8oTdW99L5kt4oxo2IA4v2Gd+mmZdlIjv6H8h+5hgkQWZ/ZX0wV53SkF7qxMbdKoD1T4K
zPhJzWy8QY1SYZyDw4gm/zyOsGEMpAiM5EcSIob82CfnnDAF2HRUbxRo+F1RoNnOZ5IWW0fTf13T
3qFDoJ51WP04Og/3TOPPreou5sg5BbLLRiwQpqKEfIVSr89xKcT1ne1qYpek3U/CccSqme35PukR
t3IhmGJchgUsEz0qH0tzpGHm8IdkS1Up9R1xla8lP/D830MAy+FscvbcVaw8FlmiK04UWKSjnINC
19ehFhXuofRs3PTiIlLtOOU9nWI8vpgIAM5k2ks7ahzaInkcW8cOy3l4bMoUPZzwz0lnk07Dball
xUa2u7zrsyNiWSZ37l2JEXrPzqyf++VQpcrXDIkqURgzQRIBG/7t6ibZh2MKxug9gtozABom8cWP
0PEUQ/jwnchm2Gd/OYNT7MwYvlDQt4cgnTcxyto1QgcO5E50YE5hgDQMfm7f1F1WldtHt539v8/d
npokwSC7d//3teNyj92+4r//8P/8f7FcnvXWTLJNFRggfwe33smknraanhrvstLfLDijD74q5MMs
CERfPm13tr4VNmiI29PJLx5wI9YIrHJxX3b5z+3TeO0Bc3CW24HvaPZ+wKvXLRPQ2G2HK7p2jMIL
QNchQ+J6+4f//rXzT2Pc2pfbl8K4oObhkOfsEyP5/O+r3DbLj8L2rulUm9cJ7+e60xoa8MtTY+yw
X/mu2lRZZFxl2VRXglBuT8CPmNfbR7cHDQtVhmoSave0Y6aWsYEHaIMri1iT6f8+kApHYFqCxgab
59yo7nr7gtsDnRnr2gKT3MgMjEjVYc1JbB/KgfLcKx6Hl8ZX71k8MD/5UhjAjmlenTSB5szJzZdA
xwGiNzbofaodHKSv/9Xwt+YDej6OtB2ITZfSbSU7lM5VikEjBX1odl57wqTPjLYEUNct3x7zTXPs
DXSx//vI6hFCzjkD5eVfPeZB0H+2VfEYO0gktUYEG7/Vx+PtYWATW1su0MxABsFxUSJQJ+u7DksT
M3FOVzPis7hKz4goQcxZSUt36PaYm+hru8STR5F2YQ7Qb98sz26f8knf6XuU2lpH/GVifYIwF0fT
U+IIO4xCNmgegsF84QB9TgwEuKUscaItH90eGqvNj+MA8nM+iJ6WcCWaedMvIlS/HALMVvQoUZuw
fcQEZRyBMc0ActWrap1fqsYEg3H1OxoUrSQdKc6ndn/MaYOHqWm+3z5Fe8rHQc6bU6Ki2BWxWR/H
vvQ2wIfgrixPPc7VCGFLkD+4eKzVtDSfojHV93E37pypw2aLMLjtRbNJ6O8htgOiIDlrsKmAlUpc
nnM0r48sDvjteSOaulxZuSISdOk0/f8aO7N030sm5uG46LjNXlYzypEloKx2iJhqmCKBWwmzFJJ0
ZelcIX16SI0/KkBETl5CfaCmgp+7OPCsqhLH1Pe+TdMaiRGSTNWX1+N/r4D7IjrAp7E1F1uGXy9K
QDm6PXhaNMK9n3A44j8rM4Si+Cpfbm/A7WHKUT3npf4aOcnBgQOMDLmhvk0kF96+nZ2LOxbZHklr
XvO0fyg4BCIStd7iUb2CQm23t1eTA399vL3Y0DxHcsILH7m0EYWp5uymwHqPfEygY44lhEuYpBOi
pFjae1am5TX57wWUfSHBgBhvkRv8FTVdRbJCGH8AoTj6nDtGMg6Ac0c/Rl4+3340E2j7QHzJ/36P
5e3Qm6Kd10agehLpss3/0ytrOxradM8BRxl1ctJ/OnOcFzF9D0bCsbaupp3nmjinDH5naRuHfPHm
cBwFrpWkb0zi6+PtU93yEahgoVnPVoENJcqdD4gpaAfzrEq2M6vCbS3ocbfgv1v+0CAD/MEAxzpw
ywLV0ON1AG2Uyo7BSOpDmhxiYa+j0aiuE776q2V0OKfn0gvNJkV6J50LQJQUqRR+Ue2ns+i/pxbK
VSczkf5nYm9BTP6j9sTj0529xo3fM717iZLA+8KM/5urLqdFwkEcIyc7hzmB6JrhBGYdNZSGJmga
p2tVh0thVaWBf9ZlZl7zkQP+tJQU3FchwRDG1Yiy//uguum7YBIOKQkK6tD64MSmGPqA5nzFU/Ts
OzBGomlMTonOS24X0cdA/wJ+fhfR1ftog949oGckqT5K96KK4Y6pbqDEZXk9xpxkViD2sa0Vi3Za
w1jT/9E4YSQTLY2KZ9y3Lvf3DKhjAuzMPHLFKrkCaLMeOFjvDRN3Pz3pr5o8lb03Lbb5EbzHDEUz
KjssIPUksfc0DW0qnFpF2u/ioRwOU9TcC96CbY9jZk3yGNq2eEayPQdHMzeB46XaKXCCCq8AgKXa
Ir02zTuwH9DuOF8eG6AWByp//u+yYSw+3UjwTaLikrWFsbMRxl4bz9+4jmZek9zrr6wZ28E2QH+q
Hhgc4ognAZKPjobwV/ApLKYPM7ZPFOT+X1GilVHlvzZWUHoyi3pUsH2VKuV3B7SNdJX42cEhodL6
LBUCTY60Y8VQ1hbqaGkKlUb0YzMSD5EEuRhL2pNmEZiLFjM5jvn7QLreJkp0uHzdyLG/FV+xP+6Y
iD50OmQgDk9vaAjH3WSD/qjGYGTNvYCzzpge93e6/41Fyyrw+5fagnmhc7ZJoZmvhlIPe3x9G4Mm
lWS0tBvST+oZhNyWrELuFlxu4PFECxklsYZNZzfvyliGI3NtYDs0mVtiailmZg29Fw3spduh5c4a
DXHXOPqOuu5OI/MXwcfSHBm5PKfkb7CbjVDyE2AeKyLzzmFOtrbeLdEcIj77C3fJxWhsesmhsuej
iKsAWVDWrNpSQwHf0N1IsxNdR9bSpH/EdZky+gegXuEmtnvriL9p2hZg1UqNgs12pjvgzSlQJuss
2hFZUxm8eo0xnLTAPRCZAH1EwfyQAbJy17GzcMDSIkZcgNKznhEGvdPSfsila+xib5Zry4LlF5Ok
7Xs01qWvFrkLN4UGhNEmGAU7S32cNPuVLQCxeUEDddYggJScKGgQcHjo7y2z1EIXSXVklMFJqOqo
AibEQ+6fmjZ56umuUjcj8Ytz7ZTnLA+UH9NFeT3kGA2nh9dntMTARGz7NNi3ZvPQdejRtA6zzmAc
EnQMsHXjY9UsBK5i6vd6kJyYDLXHPIfNpNnXQgdd3CL6+Krj4Muy7OpeNJCBshb5VNmfgtYyV0nl
xhcP+cTGQI6Kl9K7iwT2Cl92vw18mFXlRT4UOJT3qiySrdGmn2om2g/1VkXySCL2naADOsa0evTy
b86FRwPTpFm9/BrpeYiSf2nG/gE1pwxhJwC3E/GLhAqBqNEEYBKjB6lzbVNaKmKSD8KW21xQt1rA
uUZULwv1aAeovCRLRgogvcRFGi6K3wo13SFHucIfsSU7BisDFmbKqGvJmHKXBZV/nBT+2dIrEJGC
Nz5hBoiIAaXWTPZObXxOBksknN54o7f6S9sqY++XOZXkDOeLCncLQ8rx2dwrxTGz8n2KvprmDWwb
t0x1XBKVWPvK2Vut+zj0w7eTu9AoTUBtJZ2NSWT7WMHHzlGzoZOt2l1RXSUxYKsgd6NLctfxsrsE
+HkAnrlpkQoh8KAVMxbblpGHGmikqX7LP+9tymoU1bOOf88nfDVLSHzHzOYP334NioL5QrDYgo+S
Huuqwz2BOjfHV1jKdRnJizbXJqiWvgj9YCDH0r8YcHpQCxmQaM0SkJg73DXcinfsUrllB4wg+O3a
KievklHClgRWKuNU+3B0d9pPxvzHe4F7r8GubzDMXvE9WfAWHrhEjRcmTWZsh57jddkQ4teNBxp/
jOqNHg5Mj985DRaWzUBGKD00A/fSLi+NjYv3Gtk2MNpkPCKZQhXgzQygYJcJDk+eZqlVPhQMRJ2c
FMHReyhS8Uje+Ssa7mZEEwC8nSDDKoNwjUx8ztRqlOimsSm+YkC4dNlS+d8PkiKK5u9rEFdfSHDy
jbaQMGmNBzjIl/n1t9sslC8axajePu1OJFsNdzGvLfTegQjudZdKKIYy2AEZlxfig/ZKt7ZV7yDU
qwqJ4WXBSFn6xVLJs6bfNS7mVyuH/TzFQAdm9N6sbAD8qCt4B4ljQE8PvrZrBQRmFLPgpBl6SSRA
BJnLh3wIqqsqhy3t+JGVftbXvfkaY0Zh9+5/EvTWtDNGZuH4AuX8Lx3AuHpz96LNbnK1B3mhLH3X
IsZHrmXhpjXME1AoxGsxFN5A6+4w+WP6pisNKJSDXGkB3EniaW1r/YveQd6NgKMUmv1DF+t+CEzk
IxWEhF4QH2X3pwrk/luHJi8ugsvUzsMbqaDPnXxLUKStFb5frGr1h0LrxBi72McmVL3IRnqMOrMC
T4K4mgEMlsrKvYhxyLZ+1RwMy7rQDSHO00d5O9XaxSSkpy7dH312MRmB9lvIj/teqTuJ9mNo/2az
M0Kjy7cTiIl2EZgMS4CncLUzULJ/CCOrw5j2R+CWrwTKvnn1eCcP0+A8l7HPbVGkNkZ3E71UiZ0n
7X9dLy6JP/b/aIXGffvOFo4EyEMfXiYaRabxMAzZvcdFver0/isDpLgSGTGdbn5HGeCh+erQyOpS
bkF53slGh5QMbwNht8awCl2+UCb+Mu0SaNPRpidqW+24spuxCDEj525yX0rrPioQr2F16SE3YHw3
Tjmvf6oneYib6glBHG4MxeVoPRnSMC5e40OP9NJp38XMQAXI534y35Wtl2sTU5ui2AGMqXaRcO/S
QXxh5HuOuAJpx4zHMdP+ZHBaOnWnMbd20FVDlb96E/Ut5syz7R3HKtjL8a8Z8juLEnfldeM3Wco7
F33CFGikAtjgjiYc00JACutKDb84Rih4g8iMQWf31W8K7X/s3UU28U2rqS/6+5zxrD10P0Hj1Rva
s9lKoB/sAgkR3FGh24r24fagd/fSNrIw8/19Ymb2vqmsQ5rQhSI1kmTvLgkeXd16REPf8sZE5kZR
HNILvqKXd87Ik3cEF2Q4v/TTHDXzueny36ybEUkx8Wh9rgAWTpigbvY9VexqJK41J7eiysGES/BG
7QA98pmwNZL+qjn0oYUND04h/bJavnLBZa8W/u/UByid0QubES6vRyfCcgpkLmH+sBo9lG+urb1X
aA+h4+gZqki2l8Z0TNDkuggt7LZrI9I3HUGqodcVb0wdh9D1krcEYJ6yP1wrHQChesad5XUO8MSW
AJGmFTvePRoDLvxNhKtoZC0Aic3G89Se+Xz00the2Lsw+aLB+2E9q0PTAH8CdQ2JGQCy7ZhN0BKE
u07j8alJmJDWnR1t1Gjl97KN/YOH31kn9xqjYbKPgyCD/xNwNKpA91iC7l7HXHPjGDhHigSZROeY
Z2a94K6W8w50LD1MgAUQJRA32U4Qg7UuOyJw83ljAJeizUKOSd7x9y8SSV/rk5NrvvSBYxyDmPQ5
pZoLGZU9Q8BUhdCfz/0w3QcRrmaOmv5ahzxSMfbeqhnowoz9ULozIQA9Ldw8y58gbGVN8BiZh6m1
4MREOAjbwHM2UqJMZxquXBSYHBU2XcwtBfBRI1JXi5cdz4A5T4jJTi4ZYvo4rX2fZG2vQpJpWCxj
7YKrrJJvzcZb7rX0b1NOpBANc0IvQwIk7mbySYZO5+Ais58Cg9rRd8WXi5ka4SGXkHdmBMqssa//
edLEE++1AKLtoETh6SERA3HcDdjKfOPXsRizGD0xG4KGwCoXgXcg/YcyhdQu2X81LURA3+cgDZwS
/tl77xhz+L97EhQywo2Aa5oWSnXndogoyhIH3IeynUNV438e2U1WjFoeSjs/Qoh4Q31uMx3knNIM
Nn8vOMlYk49u7gNEK+g7x/XBWAyz/G+Q8xHaRaqrxiPzegDpiOAMijGUtT0GmVCjY11JBsRmcx6j
Nr9T1P62KDd+z9FOcDhwM5u1SufGqYr2DDxL8Nb3fxbYJBjBH1kSUc5MPmPuqtloI2nlWaPHO6Vn
rz7ASbKWH/rC/TEcL+dNpP6STKgFfSIoHphEZ2UeGtDePVEHKP3SaAvu8VfawVPfz8M2inIOFVvM
9gyjEBxsULMQGg32rMvcdYesZeu1aHabjm5B6sKtHpsDublqPTLrAsLIHzzHb3T9F797/IGtIGPs
1b6Q+X4unZh3RvRYSgvJwWk60rx4TCoYZenshXbP8D5X/2yZPhvG+GbFLdEKyXqwh7/MqrQwetUp
lnqc21WP78e3YYKn09YovmGiHSO6u+HMMQ2CBzr9dAKNUaDfZuvRv7HMfbap2HvtNxWRc4nwZGdT
/jsbbKpiSBCC68exHph2cNwiO2WbGLhnPGTsjo+IHEPJtoyqv3hI4bKnbrOOJhZ5OidMYSQ/HwPT
mJugkAcaPvE1TJHzeJlxNGKOYRVDKXgvv7gFr3FcXK0qOeOL0lC9W6BktTdQ0rgD5nhf5gy5XMdh
X+zfyhz4gEREh13K38LWeyrLXtsA0KELU9C3rugsG+lRGA1T5YHR7yKSropuF9g+koEcF69jNsG6
BtXGtlEdqKwtLX+jwIGEVWgn0+TbTeJtSEwqwIKNSo8XboN6kQ2ChCz5LgZ+RRx8zx0r9ZB5r+OA
tJr49GDtIgQlpWg3NUlzxW5VriFKW5SHxLTDXFmkgxCqaFAbFJhEIy3mWVn7e7+4yFG+OAkEiNIY
d2VDNuwQ3E9m3W/hup45lpN37ASchJgNeoPzGcCrHnAgIekJzrRRvh1XuuE8tvt92lV3UYNh1TGD
a1aAyhRp8mHHw0531C/urD+Rph+paEijHbWVKu4V9bw1Y4BwRAViyI6+6iCZSCBDRZCnHMsz+mzc
rrPxSUbN3zRNLbsjDCM12RDzzK2IPDZo+WNpA73VCkQ7I6mj7/zZNBpWjs45f7kGbDZcfWHHTUEX
oon/56oa7uBkvRcDTmw1Iy8rCkIwEyE3Jod5uyIyN07xj0YzvuSyDHs7Y2YKXrP1WGp7F7EKTNtV
yqsgZnvjzMgQJj2+jEL+DFYKNgRSSlGYO/RiYW53T4Urpg2VTuzbILSm/ott6cXpUO4OHM7wVmhL
sEg/crTWrR+0Pi9JGW2JuOJ/2z4HC+qmjGk2+GReWV0j5j6ULu4ZH6fU2vO6F70sf1ByUSV25euE
98Fs22RFyM1zG+gNx4carXXGvj5WRNRZffa70KWCebQpQ3pxtiKxmujDNLqE9NUwO0yaGDUv+BY/
41KDRPTNnryd4q49TI7ZbXVCQasUnYqNmz7uDYBuNY4DEAMo6PMG8XqH2NzP23nvG1jRxgysm7Xg
c1XbQAE7Wb2NgQT97EoZY3J0uVhRITQsXWrYxU1ycPuMxiJelQfbPWqWNv+LsvFdc/LPpGu1g+sO
7Ss05SWfKWg3RrJUYyBl9K5brlB/nXtau7eGpKW06PWtNCPwVroVbx0hyct7rz1xJtbjiIIaaYHl
U+mMGqKa6DLQAw/R4B0mNVGvBP5bJhEu1zhRW6tDpmX+JU76Mrv2BYkPQ2hQeK6ZEvxBtd0n08vU
9D9zVr5UnCKWtfZbOFwwlpInbTauHulSoMm2vmsvoDC18WsJVdnyrkU2o4NzG2ogz9z4nsVgX4lv
g0qyXiil8fhmMG/dcjDyucJB6+AKciTihThAfRT0W7OjuRzN89GhyAGO73AWMz5SswSR6iV/nbhY
MtO2xiC3fUkrm/1z5Y7Euub+YnzvaamZKIRIfx1AzmxcI3mwPTwl48i+b6rDwPCHLkGAU96tuQe1
J8P6LfM2X/cCSFnC5lznlAsMxBOEQPo/pD2Pow0XX58wUkK9cP3iKyia5lTD0eHdyn/6IRlRQ2Yv
41TneztwHqAL+aFwLeIZegNHDbjvajvXsiBCA1D7gBSOHoS+V560wgRZXZ7R9uuj3VzGZ1kQHVQT
LzLo6RWkHBeRDwWRZRn0c89V5shFKFV9jI1LEA4BYrWf4jmoyeOGzGat4Z1Em9hKr/Ng0BUgnXEy
9R8/sPgjav9VSkAYVPpyHxXaP+KxoF9pvCPNIP+V0uXPRqiqtOKjFVDusvgfAzTWhIxgmKjBeQRm
BFTXnyrpq1XTKxjZjVlQeWeVQfelrF6MpZdiLGRPwPb7y1zXb1Zp4FZIP6TywAhkWkhb5qi7I3oY
w/8sC+5stGn3euM9m0xiHecHago/HM0aFKX7tvR7oCKsBn69m1365OxnSO3NitYjiMO4IX7G85p9
Z4P2zSErMk5tsw5XTTmdUtEeVGJCo/c4emucP1ZRmTxbI8RQgtUeaRXSguJsk42eQ7xC461keSx0
mppaRr9yspcjSrIypauvRCPAskTR2SkwHBFgwf5u07dNAhQiAyfn2dXWiMdOUhTXERvp1cU9A5fp
yRziz4apy3aQAej+6s5ImGrDCEKd63KD5Oo7Z1y9BmpkkoFxr+Of0CJQ7fDFaKzc1S16CjKi76HF
Q/KAEtUmKthNvYSOqQNuJHai8/oFaUOUQ11fupQmT6N2Romvfy7QvJmkacWUCzSpH5tJ7rSARaeu
3iPdjo8ZKq50yUWgz3WPsPfbOZW6SfBmOn6DxvqlNxZM7jcWrSYk5Y6ms9IIDci8R+RWxwH56KoR
9QsdAgAQ3qVnI5QwB3b4bhi4adM5UIooaEMP3Zcg7t7QLry2GgxVi4NBTaYSwXT6twP4/Wo1+b7E
ny6izQSDcEDlv1UNYgoPx7qT6a/dtjOifj2Qh06UGBw/9t1V2yUvHtkGia6nx4QTdq5vmo4XcjDv
kCylm7LKTuY10AGqSQ0nJ8nchNbD3oDXvdLlfEKjE8b0+HdZgiqUeTru7ftSy9rdoMxPPbLCLm5I
rRPQPPXU/Vc5EePp4EcXKLc8p4avW7tPEAUjBkP7QtXPbep+1pmfcoTClZqUFABoCb9L70IT5gLm
If0SiP6UlW3giaBMVdPW01iVfDocC7m0b6oc+uMwHQhweaINSUvDzn89JiE0ATQrtJOPeCa/qE9N
irg0OtPlmOhn5tElQnbXed2Jke/iO/ZguHb1q1XTyK0yDr+jx3nEoki2k/lnoHNZEuBi+fHWtrDY
0hU8gkNxQFECenD92iauR6HAbW3OCxUwm5YqYxX0VglFnj6diemLq5d1PU5scjI31uD/5vi2HF09
xmKqafQZf0OmXc0AR7aoSTutf03pAe50tHMXLN5AcOeak8H8GJOn2OGsNQTzmyI2prGrZ7AD7SaK
mvIkDAd+rgVepzdieJrYuP3iLY/7x1GrQHlXwSNj1zsXOcca5kEWAtr4rVsawfNYcRT1Cd2ZvCUJ
qAgDF0I8Rn59ivpw8OgBeDoWzkxi+0kHevJvMFNeWwX0Bm/xlU1W4dMn9qhXRlg3034QMLwEgZr7
WAb3veF8YmpJL2XU/vPG+a+N/CfbG+981InN/JqZneKIpR7SlBsDZcuxTenny9Y8GdpxFM4ZFN+3
3XLCd7iN+uC9p9vEKYq6d6Elq95YKd4W5omHiUk7R2gOgmnH+aoMueP2vtN9CQpQbgSKm8SHszyD
znMCEfpdd9cSzKS855jEy3VHzJ8taMRUCJc2g9v9Fk2Ws+G0j83o3zcxIXOd6OBn2zvINsgDjeqp
rL094HTTsPAGsVeaMqYnASwwcgG0GTWGQIKUMIBdpUcXYSTQnPDQdRV7FZ5Wi23frB6mXMWbVn8k
56KZvTciYb/nXN2zn19iPL4hOTUQ65Q65L24gD/yXiIibw16/IE5XYFUvxVa5mzlgFoLyuDZdE52
99uPM7srqN9igbba+uLoI9KwNaxd0Jtg2Sz5rLL6Czg4dgYlLtKLODEY674zBS/cA1A+BpfR3Qi1
dWXLeae1oH4g1M7IT0CR5AgQqFlfLb15cNAPSFK4xMgKjwEwXivWcajNamOhaSWQgu6DIe27bCIg
khlLu9UN+KKiyAcUtGLnR7oGWCu4iIqAFh3URFqRDzIS2CAYWndp9yaVu/XJyaM3TEiJRtOk6tQm
C3A2R/rfUMsM9yWjInN6qiP1kfW5fbYLJvUFU3JL42UsWHijBnWd68FGMpG7QhYPWHTTdedZHBkc
rmRtEH9eYtA9tjca8ZFh6eTepms2BVIopE3GdyM0TnZCrC1ylDUT5Vqrn5whLlfMqHxLvDEEVivb
Htis2u4uaskwHMpPw8r30pePAmC3F3Bp9YUDfBpUpYGVHWkRN7gD207zuI6N4RjNpD35D57pCKg1
w0xD9ouziLYrOS45PhEXscPt0yfjaXDbZ0ZZeCdmizGx4z76rXHJ0DhQ1WtzGAfWRxUm0Eoh8psr
4od3Adwa2AkuKaKdccwVBG1PvUAsy3Y1DTzC633SOZ7tCfy/ug/ynvWwzFHAkhs5oByYuntAFMYK
hUxE7xXaN23UrU0Dh8arIIVWCw5YP9mYYviDcdzus8iCo0WAE4Qog2UmJ9dKI8mQGW5wUo1+j/Sc
C2pszW0Ul84Er5PEpmwyO2Y6Kaqu5cE1iHyIvXba6lPhoyetYH9F3JpQtnx/gxS2B1oYA5PPEQfQ
otZ4D4YNu9I25qS8dpqKwVVL2F7H26C1U1g4+YlzDlMXq4qZipvMpnwM6mNqyftORn8EJQYbCjG5
nsAzopJOsDk84tdayGEBsTQpMlk/+Mc78iO7Vu4ZfsdgJxjqBm17nGw5rtDrwLwrqXBIisT1Q1sS
jPNwwlRUhIxUHOSSZFKbapNGnFiVQP3at0+ORVNRm4GuJ/k9sVYYQhSiQhmlJJMxni5seVIV1NjE
b395D2AJZnhFeqfDUsK633vdD2iMrVZa96riNMkQ0bsOnTqZLjjVWJVEfpUfw0wBSiqYRhxnD3jG
pnHlJOk/rRqqdYy9GK7D49SP76ZvEj1CznOENAUnTOi3wodT/8RL92C3yBkxL/HlTf5hTUo/xVq6
D8wnpA7DqovGKyO2aaW2nR1DprFAcVucGXVJD6/LBsjB4pFDiFx1s3tfUxd0NsnCGLS2epQCSJcA
6KjLHE6o/ZG7qdl1M7crqeSBfGVSHuwJ8aUds23m9t6FJWeW8z5wFNljiK9Wkbu436aKgR25yGVl
XyL6zaYxWXdOYd7Br1qn7I8bCesZ0VENMRugV60+wDTz4lLWV6rcgZr6Q3XxnOdM430fFp8/GVDy
CGql/sZVUMe0s1ssmJZrbdnICTY3rQ2tPQvXpvfFxLwBF4FgjBBOoGAAMxx0JXoeA86P3ltBrkCZ
Nd/1VP2ShiHWhN89OZOu8CZjmJvbPtiZXf1c6zj4hO8sgxHGrRn5TEYwnWQcyY3eE5SSQzVyEvVE
jGjJ0kFVL6I632ZOcOcS85loXtgYTIH6tHkxm+Sf48fjRleEJFcVbKHBeZ/Nxoe4BtEjMd4r234o
Zy2DQGXt8zw4axlGjlHvMxqU9c5phb3zWhltuBVV8pq2qOxIfPizWVVGUb6rIiIykk5gde8kl7kt
3oIE+RrZdWy+KAaE+sUZ+09LxDaF2COIqMxa/dNA9bVG60cUniOes4QA5jGifrmlpDFrMDRm2bkB
8oVtSTDMk+wjDNFK9nNQYF70NwyU5kNC/d1jNkqj6ZuTB01MjyWh9gu0ZQUXdMc4jte9PeQZLH6X
zkmmwMCPzJCDxqzv9TAQBKbFQ/0eO/nX4q/YWDBIOzgKa48KOmTf8v4PY2faIzdzXtG/Iuhz6JDF
4hb4NZDe9559NPOFmJX7vvPX55TsOLYDBAEM4ZU1GvV0k8Wq+5x77xpplaNKPKYcgmdGw+RBOX62
EQPqnWFz+iUW8sEvUOIINd8nzqAvjW7vhB8xlw0pENUKA0OHW516SO5AmKKggmjHF9yW/qtJpxyY
wNrBqnQdXwYKp6aitrYuqxPwRUJGku/BztKTRhWUc8nyW7gQUoDd+EWQLgMF1FBTGdG4adn2Ick6
/2SbLBUDwnRpNxSwiGlD/O4d0TiyJEK6ga5bRc6H4+jeUofc1UZR7B2QNzJv62Rrs1jX8XBfUWpa
N8ZVSycGL+5tDLazDi2NrkYd755rJZ9qPcVw79C0wsA785yrSACLhnJv6mXDE53tPi6hlPMIKZ0R
hRQUwXDYZvDFv0wRtDF425IK1GXgEjfl2KQV9XjbZHnO6IDl83omZa6Aua91eLhgXOCbMtcVitW2
q6oPQ/fONIQgF3ncr4VvPk5tuCd9xaIbpL1rmu6WCuYgwaOUO8LbAhi+Ms9dQfBGe0snW4qC99bq
h5sy4zziMBtmokHxQ17h0NDmb6NEJdc5668FDt1sapeDzR0Zx/1tbdLM1xrRyufIvXK1aW05bM1C
p9wN2vgq4f9I/eLS5/OtzcjehABPvsOeOit78+AQn8JDjySslq3TlkBfIokYinFKpDLXDeZjk5Kn
F/qDxxUPOVHWhJf26dab9JJ5IfOtkU7C5cC5GzClKjmqVhtabKJdVjoSFxlP7UIGgmFTvZY+IoA0
S7nxTDODbYsvHRPFhe7poAvNKC5Fpx8JM7/6ZANGNTVSFQHIyIIB/9UTMzaHdD3NPYtdz6mqCepf
naTIhiZ0cjqb+OrE4c5QfSy590bQcn1KAsI6E4uitqBLz6G3j2smqOS/p8d69h6MFgpr4kCTJOl3
b/mItQJ0RfaPWtCdy9QxVrUffkPGJosYVCBurhFtWXPp5UuufWvh9sASBPCTk+hTnj0GOwxf2jpv
x19VJb49w2aJbfNlOBF5XIUvqMU2RUs0wstXNlSoRFRX1uBG6Vgd87bbaVO7rwVhaLV2H1etv7Lr
5JJSLQbEtKZPfYtRFXlOvA1+8ED+83PgBL/83P/K5ZsOlZpow1dkQjNNwVm3LAwLZXjMiDxKhXEp
gujcDz5DRIDftANlMyJLXqrSuyIaQc5QCdHm6bSOExdhwdawavgMHuZRsNXDPdJlhbUg/71X5e1s
Fbo6fDZVDthU3QOgPmNrdLgi2o9kYDo1uCSpZVH3QCEb9nNtemEY8lj65nyipOBD3/aSt7BiG3TR
p/CXXsaf/LSg7XOgb1qfS7emd3ojhfUpuD+YMvJOOkRmZhkFKvrUuvjHiudsZnTddaekdYfL71+M
wPqCkxw2QqtKDtT5LjedTcrFCGAd+UcN3KshDGmJbGQtM49I2Bujion2TfRoTbMLwhbhwktTq8n8
Iq76nKTAYISx3gs61Bvjxp2SAwug4prmfV1yS2YVcY66th+rTNtklf4ZhfZbpYnuIrtylWj2Y2/g
bbcluTexQ1tPcesCARyFof2qbUjSbtCzjW1i/aJS5p0BdrKOPI5ik/cyZSWXCpWhoRm1y3EeXvDO
EAqXyO/aKIgQlCkKAi+pHzm3pllCgr9eXDwnf7RArw9Wv6/IojmbDRiuplV8sX5nos+tyBQhqhen
7nJ0zM9Em6iiiwLinlpGh5VPKKcoCSL6+ePf//Lnf/8Y/yP4Km6KFL9Q3vzlz/z+oyipOgsQ2//5
t395KDL+9/vv/P1r/uVLVvf/+fDju6h/nO83D//nV26/istb9tX86xepV/T3784r+NsrXL21b//0
G+7HqJ1uu696uvtq0LN+vxJ+FvWV/98//PH1+7s8TOXXHz8/4ERa9d1wGeY///ZH+88/fgpD//1m
/fW9Ut//b3+ofoA/ft5/5V/BW/q//sbXW9P+8VMzjD+ZKm7cM4WOUd4yrZ8/hq+//pHzJ8vUdcdl
ou+ZnrTMnz/yom7DP34a9p9sVhrhSd1zPF03vZ8/GPf9/iPxJ1N3hMPU23Y8w/PEz//+2f/pc/yf
z/UHevJNEeVtwzd2f/4o//pxq5/Nckxb2pbJlk9Yjq67Nv9Q+fF2F+WB+up/a4xqNrReu7Xo1b4Y
RvQ4VhjkqYFgMbAJjQgVR1uR49jK0ievDk8ee+8ZpcwyTsJlmGSlZxo0RlNSXaKDNMcNk/l/eEf/
9qr/8VWaPE3+9XVigjFdU1AjqzuG9NSf/8Pr1CA3k0HD9DVq50g0Ny1wxiap4pdZm7RzV8XvXtpQ
1IjAUQbMt5ge8XQtguG+c6geMyLXX2eB+WB0tb0L2/Qz7WA+q1SAr2SPUUurgnDTiLjgtdYU7lJU
7rddM9BMXZzS3uQeZDgRgWrFv9SzK42T5gFF4QWD445gX2M9RM2wgH89DkQIR5KQK20yjzCHpLXO
uSTYNp43+aPXD6iGoka3xhlVzPikDE417QDZ2dgNWbVRcox5+pmGHRzQNCd4ag47far3O2Ru9Iyb
YDBxPrvFnuQYXg01vcRK0Ql47s3hbqbvhdphGe1xdkLOsEgBEpefLL7ilNU1O7AgQ3Eq2PljirgN
aTwx8UPswKM/U3tsTybjfQZZ2Fw0HgkR48Cl3tnZ2RjlutPoQSKye1pFYf1KVc3tPFnBtrWjrSnp
k3ELr97ErmEfDf27Tt9gD4MTrRu0MRHN3pdg/L7GpqwXQcIBcbyGQ5JxWMAo9fsXO5yRPjQv3mQF
GdazV1KlAgHR+J5zQVP+lTgW7g7anMyc/SHUA0gwLzLr4Lq0/sjxlSYCNQIuAvsXcF2oLpKPivBt
1ueR1PdkwzP1YqtBsqVGym4JhyW1AxnWEEdq6hwzfq4YQwegU3Fjbmqz43FF6CkGNEbW0cxekHzD
Zarm2b2BoI/gznG7Cd9tNfUGs83xYprLIb0xfAMSgQE5XdYvEQNzg8F5ICmDmQlfmn1ofMe5aGrG
HjNs3+uM3W01f+8YxKtR9JAzTShjJoOM6gtG9m0VIXdRfISI5p7YgqsmRu9GkL2e+ey4RVQfahAA
Lz33igjQFRsgFCUQx0S0WGKrscdDEnAgCWpOothv2AgrzqAFOHAADwhW8paYn2AHpXwKOwZkzCLC
zKH4XcRMPVqqwaZHmeXYocduxxQJBcGrn4UI1nXRa0fGCqAz+fMIaI3MgtWAibKiJVoXfh5Rpl4U
oBSNYioYP1H1DWYhokOLpI2rDv6iAMTIFZFRg2awHmyiKcZiqqgNq3uu4EYXueI58O3vZGDny8QI
fyXwFHKiqWSeVC9sTJNljntj+CqARISiRUqDOD67vTuri4BWlSP5MOwhIExSUBNHSxYZRYuLsvPr
pWyKGqtz9R0CqMBpU/QSOcxdUdL0qdwwkSH/rRvB68TBy+PzpHgXAgO/slY1BKWkljjvKCM7mK9X
nKPvmSJmYsXOFPhzcdBoIXI7ZA1kzkGk78jyG02RNwVTCPDSi8tk0XqMFJ/DTvybdJVlbJTPAoDH
AuRpAXoswJ4uJFTDZxonQX4i0B+nqElY9/ojTbnM98CDBjCh1p7AEZr4hV5TdsR+9MwOczMptggm
mU4QcCNbcUeJANNRJBJ57O6mV3RSB6ZEQMfJGvppVWcj78OOEjGqgxXZhGn7vgJ16hXz1Cv6qQGD
GhQPFWhkTCpCCrGXaQDQFA+i5NyDUYUp3kSoqgG8Ki9JmK97qnuowMRvoiisBBzLB8uS4FkDmBat
niW5/83JVgQXlhuaX4G6PEV3pXZHN0JGUJaZoLK2pwIQLBiwMAOGuYoQo505JX3b2DSKHnMVR6Yx
yVJcmVCEWVjsU0WcOYo9C4HQxoG+mIbJN9wQfYKKVJMgaxCchw6EzXNma1Eoqm0Ab+t4EoSkANHB
gAh/VfUqhxEcjsLrrOWC8h1nhobD1RDsPcXPNYqks7VX4dndTRC5i1SxdpWi7oTi72xF4hHR8tWB
5lUgejjebQhPqD1d8XvwgWA7VvohFNs3jYxHgpuoiclrL/I3S1oxPqvgc5CIkMQ2L4pouJakiMxz
siPtD34gQ0iZyUebpzdXOsihHmWvruIOPUUg8h/TkoLWL8aDBGDkOqZDeMVAANGLdac4xhmgcVBk
I+O3dQ3q2Crmkbwmio0UB6mJfaKwyIEiguQ+dYt0w9AMs+rYbGFUKJWbQMFd6ASSzbxl2JOeSnzs
DVuJ06hITOuvTCZZ74GiNBWv6eDtVfymUCTnrJjODrgTW0i+5QCcK+qzUvznrEjQBCQ0WruKD80V
KeopZrQDHuXmCqEg4EkJrtdWUjGmlqJNLcWdhopA1RWLavLQAOJe1opSHRSvWipytVEMawzM2gO1
ktNAxa3iXBNFvPpN01xL4qvXXeF/+lRlIg4R2pd4/qOZjzsaPY1Ck9sq7uWmdjzcRcz7524ut9ZM
mDoZCTh5PVRIG5F4MWevGBBvHDBdPyYRKrfy504RvKXHSbfNjaXuWtC9XYBNPc/oOzCtWKVMqUhh
7dekuOBIEcIOqPCkmGFd0cOz4ohjVyHSWFsVYQyH8ZSAHEvFHieC4VcDjkwGSrpzFaEsBmEghrXB
InGi5mjTigsqmL1DFUmgHNtf6ODOieKe8zT/0nB3nCaGd71io00g6UjR0hnY9AA+Ta0dqLoiqh3d
vEN98e5mRVvT6YZ2qgBsRWJTk0wgBGy20d6wi2tuf/8SK367A+SuALp7RXZbfUBkjV19qhgmZMub
yiUgZ3hvpbOdOIbmIOIaFidfMeO+SmNS92TnoXJliizvQcxnaA4H5LwFPUfUfa995sS5Hl3r8XsC
UbecA+TSyUQWxYb1JADZJ4B2Ej+LY+0dJ0B3TxHv9AZDk80PkZ+9aSDxNmg8DQqE/gDLMwqm9RN8
vtY5rockmWR6Ne1cxdgLRduTIXsvxdaxOp09q38fKy4fY+qiAdQ3dVgMuH1/wkIiSotAyjS68Wjf
g/AvCs6hsoU/GLFkUjQZSF2sqsw9MFM6zzN/mT4Ua5U44U2MdrEpvWEAiAAOFSK7puFA8I8rF1Y2
vmkj3k3yqW+s2rwd7Uxb2dmwy5RfIcS4gD4NFf1NMWV2iLuvQvkbUBGxinq0xHVZ2OANcR7sg4sl
Aprw2Yycp3ZsDoPyTPiz/eExKBqVm6JVvooZg4XAaJGTc7oOsV7U2qrvqdpFwyWc3l4YyqNRYtYA
5zrMmDfo+SYpQw7jctDZ/mK/uhmIBecUwtKD6ndrMjGJoljsXNOeEcCJvqhd7eqOtrEhWG0VEAkA
CR/LlT0gNNCfwim8OVIDOJ2Qut/bKmcfq2XEwnohsDEGk/uS8BaeJyi/bXuXh8E78z3oX0JFyqLq
T3YZHyK+LQ3H9I33oA431bnS7XBlTRb0em6v04ZE7wgzXaQjC3vylYpfcXZ1Bwc+TQrrnlKSpVVR
oNNrEwUtKQ+0yi72GDPIrCr8i089Hc/p3FsGGeNlwmCompa6f8h8IrfDSIV6I3RFPeVWMQ4nZg0s
/QBtZhST0BVQqNG4L8if29pHqbdda4scUC7zdCY8KnTRqkUrVnj22i01oaYoP4pxlAxT3GnjAsGQ
+lEukzznDWKUlhJNP/E38a5lbA19NmHBTKEMo9OwybXlmBLOHiZ4H1kFuHY/WPThvQmvWI19sDb9
/hfiC6Uo6v92LB37UZEty+SKEzbect5wdu7gvseMiK2izx6oafpmnoIuauxr1v1FBDrmMffQS0rX
EGm8FWNsDSseVKgl7/IAT1ZX4mjJm/hWS322iXgxiIB/IIiesLkorzYMPrAIDr3ERtvMa0qrom3W
eRRYR8mH0dLGgBVbuuREUyBTUsLzjL9nFenMfIsZ06Ig3Iy5NjHLWLi5LX3o08aGkdxLJOy1yKlI
KuvuyECJx2cRfdUEAw0um3GNsu0VkWUA5iD8dY9Bk3PoUsLSrTSWxd6a+CLMzNbRgOfl9IfNoHl1
bC06umW4Tj2dmGqCq6zYeEVsJjVxsA79TP1xlzvxPvYdqDNaxUhs9LfOeJLTTG4G+z2j8feNxjzB
G7oGkRTxrtSvY9xM54xjn4JmyzKS9E5gDQqJs+EjpyHEecpDl9VM4t3QARL8ix6H9plBWkZ3G1MX
PWyNfQM+OsnIfqLwMZ9pKmP2DO1SFS9eVWWXeuTMK2DrKy8tNkaAyU0jDPAe728znkPygQ6ebK66
pkBH9MzRwEzo9K/uoA9bc3JRs6NnHtMkbucaYRHZoQ/zh5IbbjkWVU4gcNauqVEZzzwAVTumb2+z
KZ9vAp+h/dCaH4aBb7Rk/yui+SHX3pKK3XhWVNDMZFCPoXZrW3SDEkkJXenG5zrTeLVk7CKNGnQQ
SELm3bgo1nVNmJ5dfbclgRmWkz4yLW2whZDKPfTJuS3LfGU0cIUmMbD5tKAngWx9H2+/T4fUsjM7
H8i/N7dwZvRKTmqedKfJ/OpodrMOmzHdWiy2vKHuoaavMHBKvIWWwU8di0eAJepeaIr0daCwQCEG
Bcm2egVbZPcc+1nkoOsfWVXHW0JV2ME5fbcum3sGJDB32qoZbbFtjPibGLKlpxUMvnsEZvclcoiB
Kq3hypHlJIj5WVCiseGWeelGLp80oZvKbg0mGbrYg0EHcDrWIYss5+Sy5BeWylZmchZKC5yyX9GX
vCloarGN4nnMjGFLPvy1IOtsEVn+dBbEZkC0r7jcyC8ItNdEI/43o+e7ZnS+JRyMg4bPoT8mdYu+
t3rnttSYTqQISY/RVOgwXfMgnTdzEzG9YGLSdu0HjtIjl8SXBtlg4tyhz6nmJN/Ea1/nn/Z5fmww
ojOJM9ggTb08djXiah5H7W2srktiNDnqDWuEmaeYvY7WWU9JlfFGujN+LMtTtmtCOetE4WAEbfqT
uWRxIq4zvo2zwSBNJl6xP5vXbh2BL/pKxR/e2F+48EkGUkeshet2HAC2h4JqxLTKFjZbHk74dPqG
843lyk8ndcjpDuduX1rimnSS0kMafNjCXQqS9RZtSHEqNfVsvfMndC8GpA7Ess+mg/zWjuoHZRTR
EDrANl5BGL6zHEDbYvOa2+ZTUfePbq5doST4sja7zlqy9ubyoymFtcoIV9VyZqz01O+aSMfyKaPX
wsyf8okMy5QQIKbNFBQl5KOQlEDtVlzxjXsnW0duciwK5p1pQfO7k0XipAfdu+9Q0pNDSFP9zVJg
T1+tXpKXYY/2JsbXNAr7s6DKbetR9UO8dHHoyFClSb08NvU4r9PYx3PaqGHETqMBjtLLA+O3BT0X
mIiYv84t90HY9h+txWGOQDsbShs8jQM9XEofbMH5SK6h7gnEjJGEhqlxMrWdYO28aRKthhhOrzaF
UjvhTRfOUXWGHz/mSYwPaG9UEE8FUpAE/JnZtWx78rcw/ZrfdGEUi8CQx9h0GKHxkF30g4WCmGDq
rEHsZiU5RRS35YKxlFX117x6J270U7oqg4QdZaAXNce/YeFrvG8tFUdldIqFy91U3/N06h/afE+5
Nohq4j6EvXjX0spayKzwtgT53bsyPCKXAkvXLfGkrnFXwEnrJrfY6HrvRURDKHo0QGgYBCt3Co5+
49BSLS4V6eoEMSB98XTnOU0vN50/lEs2Xkl2yVSkK50yxGVtjDc3k1V6J8OyoP0HroO4g2ww4m7L
YLCedZoHqSBZ9KN3GRxIxrAak7Wm9Q+MfqodGPwJC/WDxJOBPEN/HZ1WqU+kb95iDknVaLulPTFh
q78MarjKCVdvRk3CbnRqunxOhH0/4e0q1okhCExwAjKFgCtDF1NqNH/nql0yn+SzXYzaNoK7M6j/
mZmvQxofJWNQbDY082QVcPBAxvdISOZydsVRxN2ekllfg5z2Z289MExZZvb0rVnHLopvW5p+li7G
Yco8M5rbunpTV522jlKUw04ZxXt7H6oIS9Bf+HdQ+0XdoQZ7gkd7KSQ0kcrkSa8W7fLKDBbQbs9I
E9tllVaYRwEQDOuZ9HjPZm9s8f4v3Xh8awOt4TRIk4k1c34TtnnVJYpymj74Qr56Gb1fRmg9U4S3
sIcAVxbVub4I3wIp2YbW3NnwVSIdeD7Lie6liavR3nsm1HRre4+2ndxhgS2QPVe11XA6qeSWzxwX
a3jW2mHDkzz9BSG6IhRmCc3jf9q9jiwJdsZzuwSnZBmfFmTNJWtyINfJbN7okc5GzfUYCEsIu17A
5GTpJco0RmAsta4dvbnm8FxRL8VAPR/XgS/ZkOBfpli4cuuPSctvdQ0Qy2zNb+CHq6iaNx7kxqma
qhfZeHeWJ1ec4iheyXqxHmAfWKpoomDQy6tpGTV+CWck5jkZH+dM4+ui8jpUiImwNWxd0cIC27IX
WRMe66C0rmG9pGfn1TFo5A4cB98ES0BaP0KyEm6iceQ2kUpnKteMY2Z6070s7hgVeETi6+ZqnFnK
+oFOPanJPVv7Y06TM+V0abCLnOIX0TTQxRaqYhJQUtzIt2oQCwy7j76al4PpfhSp85pNxpePSY1t
cf4Of23OD0wjUSWePW1wlkNuFSr2FUjLnFFLfaiPSa+g3oIXVJF2Jcrp4JJVv+zJddLjzgUZz8hI
sTrIwLp+sthjMoTOtgFJFWyoPXHbZt9u7F0mx8oWpEhhKrZwhZD9sQN738qGmPyJQwUP6I7jp0V2
CbGSLNKCUIJUo9AIOGPuH/3R0u4QYscYEwpZP2iXYwhpnu2Q2xHFZLMpxuiZjj97GeuV2JhauuWO
PESWiUBF+ge48yJoK9jtHgdoNtJzLr2jBDDiQE4mC4Wxv3xbXMaK2BFHIJ8AMmojaKYRmed6kh9U
kXOshPFBpesPdgddS3XwOU+7u34YCvgxMjWBdN8pb4mXA+693ky3UzFdDHBx9pbcqWRouDm46Tw9
CElUn0gwg1PHtWhL96FpYsB5l7NI0STUWOFsBy+fc9PbOWxRREtOz+z1W8cZub+FvZVj9t4VFRXb
Znslfx1bM20F1bzsyQFctmwOKayRxyBMIaRh2IxUu3gdAk3vsYDbzMF7SjVSoJkLqu16tPCrTZHD
Qaqr3uKUOUkdPdT5jLlnaHArCnGNdadcOzaVKiN11R7BkHxqbUz8v0tilXmsozDcxn0ByTo1332J
kDJRfliJYtNoDk/nDudvQdXOshgJKCoG80qstnnxuyDmmanf9F0Y4V6aPyYa/9bE6L2JgQYTdkKM
Bf1drPcQGkc3s3paElFL7UxGu4J48E1XDUiD/jYKsI+Nxz7RPsj9DlHzEU+miUWoi8r9UOfvstbn
nSSkrJppPS3No0Eayiou/eeuOgWxhQGukCcy5kAB84kqKDrHwOabFTMQsfK8+X6eW5AqalzGsN2n
hnhsO8/jHtjh+etgV00I9MnjLJze0wWGoKM5VPoS55o0H+E8nKH9OExX7GbbNthHab8xXT6yuG0u
Sdk8J8weDMZJbBTJRUHGIwtlvE2AZiDi8BZ5zSdjLOUOBnshGoCi2QZlP4M+T2Py7HBA4JcRHTsG
Hy+zyjGqdERnWiVhMDuazzgqQcakOPlSn2p1GKpx6j5ZIApysQZkDE5+fl6fKLK4k4ZP+lRMSEoj
u/46psW20EmlN0duY80ZPyoXW0hrW9POHOWH3WrGASPIWgcrc9souvc84m2NwNh4xaeeskMiSnIx
Iu4vE1s++TtQbLHyETC5xoeP4AbViXqVHGzE0Xi2eRkAZ+cTYmW7MU0cw0PVEPFeE8vbagT+loEe
Lynlemoc2Idm0A70Nh7jedGb4V2oGc0KhfrOrHP6P43Pgt6Uxdy7q9KKUciTgfGfeSsadrlRyuVg
d86mf6rs/uo8JQSQ84CklvcUVTbhFgkNsB233zHjubL0GsXXxaF5bBxTHCNd6w+1gQUpsJ1DQIwi
RxhTeNcMJfoaBPmq97KacD2/2PXibEeIDdTAjA9FrENB696GtXd68GQU3PhhehrQaxqtGx7nSsOT
FMvXOKzn54BVc0knDHVZ+qhhA2uKlxEqF8fC9FZhRllloR5SQRYYd4bbfkyrQXMM5nwFtikyAM40
mOALxLK0JAtpIB9nqt/z7t2bqmvYy/62GJvpRvfTDz+0nV8mIUPr0NbLXYn0Df6iV6dR30k/c16s
3p62iHQqfKgKH2MHL5cgj8O13zUXQcYp8+xsUXxKOpmuL0snK3a6VttbPbpLcqf5FhapcK1TPPsG
uQrC9OXe7st7L9X9nVHl1V4OkXf2+BzWhJaGD1XoKLO/NSBoTMGJSQqOg3EWT3QUkzMmn5FO5RXg
H9+Z5tCaxVytd7xhE3edtWxxRu4SkjYWUVSmiEtDA/Cs5c9mTTbFlBB/Xoj0E4qtehTwpyuiKFhV
i7Z61MdWX8fxsHXLOFsl1oDpJU7KO6KIWul6/DQk1bA4amtHKgsMo6eNa1nFfcaDcVt3Ml92dfqR
B2G9k5l29Rq0cqZpJ4S660Dt0wrE7dBNbn8IoC8XWIqcdo72gVERY9oT2D2b5t7AxcJGeOTc677S
iLnhyBTtB7b5t7RnaiGPVvj5fAfZ7X4b+F+XeRvam96KbwuTFCR6w95cdj9IQnpEoisTmtDjyezy
oS76ihFSZj+bUGlIWsk3mr4Hp6YGp5y71/hXMQRqS5tUR1zu7r0xcH4gmHgPQqYtGXy2EMgEhHKh
A1pGykp4yAR12HPL4pO0kY1/xHAPoOhqN9vddx4b2dIgVoRtzz7J/XmtWdlbYHPuamWR3tE+dNHD
l7q15YOXe/YG7+0DMJ+2DgNCwRrLWdS6b8Hht8HFC4tHrtpii+UafZuLnFrJpj0mHTaOpNPPYy0H
QPfwLDg5nRKaa7AAzJjxzPJp6lFCWgKQwlruRck53cW8czOazSdpIscGS9VqSEKoxkpDOspJCMEu
fuqmk+wGEkFb4m0sFlUCoCLggnMi+GEwsJEo29wNBH6eNdmfojgk1aMcHwX8xcYxHJtlXv6yEn9j
c6LbUhPw6PnmtDXm6dHhNLscvMjb0giiwvE88PSU05Tt1fEL5+yizi5N7Gofk/tK1j8NwR0548Qb
PJpdnu1cWozINpryXWsch9FXKVlsCZIhJ+G/36Cn1JvJpEjITRuKIZ3pfkbSrkubHowaO74h7Yey
HvUtrOSrORjNheWAsVVq56uQ+pETOS3oepXXrdOgN492RYhbrB84cbw04dDtZSXoHY6jGzFUpygy
vDUzD0obyCBznJTpSxkuvHDgKNi1xqpx5gOTCoN3gsTpjJ9xjSnf5YhAEN1ko9tYrUnQnoEqlub+
KiEeeicarV2aPTXEiakxl2Gnw/FpQe9oBT9HNbJu696a+g4SSBjSG2EwrAXv27obGxSAApxPxOvC
boNzLqKdjpkYG9J4zQ12snan38V0E+4nNj5RHibkk1PfZadqyNhDULDDYsR7R+AXkuDYvaQjsXsk
mNywJENRJ+7VVPmfHYKj1XTurjJckG52jucs59Fvlm6KBJWixUV8lfoldFqXVECXiglDNnfMEPkI
AxassqUFoFHhoxydNOKrmxPlChQrueSU/v7FYPqbsIXi7sMz9KgH89n+HSDcGuQLF74zLxuNY4+X
sH2n79oJQ8Hd21b7WhE5gf5lGlmEisFokRBsgt1LDHx1eQii2iSzF08oIqR1oNLROjgxKkVrcjV3
FUnFFsMjBv5T+CRIhCKIq2lZqNS/+/sfH1TMse72W5f5NrcJNgfD9I/SKpwDc/I3uivLTWm9t7bJ
1j8f9nL+HS8I5jzF4A9azLWgwYRH2RCuI1JajmnmHDMfzr7mGXPABVHudN2gorwknazr00tlAJJj
wCAVi9CyxJnrLUXwWGXxnqfaEN0KcwA+ntZaylLdTN2wrjv9CQgZ635bemurIviSY1CFrLggFt/I
aEhMB1Wb6Yhh17mZ/phZ54rNC+oejg9C3X1WuemBl7oh6kDuIyum1UNjgEvKvdjYhvGNlUwuUKvl
ref5z5De90VQa1cTQfPJY0TfR4+WoWW7xvbe6sxlsJPSXqrToE17XVjEMzhvT4nx0Nw5BrZlsn/Q
yvGhSC14nMnxAi63K46tzpPjSp5g0/AYWRwj8GZ4SDQdZAlMWU3Bzca2md/UiTyjNE9bvZ5fip4c
W4xz1Z7xSMsMj7LENBblWlgV2LncBxEazmD00baTVrJqheXuo9i9i3jLjih8jPDeLVwgvVlFl5Ym
Y58CCbLzBDb3qu7PTql/e3hzuMfJ3Hd3jZcwxOQUwOu7TFmsYixidvkELKZz7h/wnImFRZsMUv/w
0Jl4d2WSSEqqwhtJDhVB4rd26lDy2UqSBBKfp64OwjVP4VZUaGQkodhba8rMdefIZCUI98yJkDtp
WsR8C2YZ3mdYGHVTH3umHpu0IG+4nQya0INGruOSHuukC3Y9HXt7OzO7heED7BikqCIL5O4ul7Yy
Wxg+hkfOaB0b7nxi5Osb+MXx4d+IO+kXXPqF9YV1GVMp3QdqKhTeYGi0VrlITapTPGTmDk+a13MO
qloj20RdJNfSPlJ7+oUxzNr2NW48CgQxFVbVrVZMpyClHoW8ohFLiLbzQh2Z045u41G7MZLB2hBj
Z1xT91TF8W6ioeJAjFpIYUIRr7o4eYxgyA4tQp/Cqlz2RGgATQB2KDQivQyeLDQVSdSnpscOxdMp
qe27CJ1xOWXh3uUd34jWLs5DZWXLDF1i4ola9p1JPlTN/dNikAudke5rwpU5me2N3oUxKJ1x2Y5c
VI4aN+rg/R4ON2Bzc+OMIGVVlyzHvnzsibhc94G/GwLy9cnYQdpxbf9gcBZHxbpUQDWosj6neImp
zDCWdeKWT6IbHty0SM9N9EihZG/Y2dpw9Yt/k/uk+1kXMdoNPTIIXm5dXwgsUqgjvSNOwCbQJYJp
22ZFxhbJeWrSlrTS0GgYEghr0wYu2Sct2YAyjV/pC4acywxyhwOG1SWxmYTBnGrDwur2X+ydR2/k
yJq1/8vs2aAJRpDb9E4mlbK1IVRG9C7o+eu/h7r9De5d3AFmMYsBBg0I3V0lVSmVjHjNOc9RXGuR
AaLT7EEEGEIelaVb1h5evDNHUmdiB+u0Yve9iB8dEFMcnwb2SfssTJnvQJKjVtCnAqdzHATzgXWt
OMvyqjDuixz0ejyGe99ElY0EEZMY6VDIgt194kxPgBCBgCVmtkusprgrKqg5Mnsreek3ZvBbNNZ4
8B0GImzgy7uyJWUpLFscakGyG5Ac7t0YyoU1kTTkEYladUvaoE8YpG9/AajR67gIjENaY0yukMtX
pMbaKembxaAmvmYFgpu1pK8Acpdk7lxsMMXRjBFHM080WeNhqAu3FIzoaBoMQI1pbWJ77hiAk1jf
WL5Y1XaYI+1s7y3B10wQhuxDR6kXJtwMgFC0Nz3wY9wQS78v/S3pKJuSlLi1Skzj0ljuU0lG0crK
6UocD+KMW177ekCrJhMW4CzovAWVnPAyHGsrXNs+2cIjOThPvmvmCGZc3lImsyOy9VxYlVazhhmb
9k2+nYOOnzRjngYZmJgqlolj+BCo8Wdvv3i+EUCgMl1ufaOBKlXRfdrRr8j2k58hdIslqLm56Fo8
D6wQOCbM6qwi/RxrDlhv8LkcmmCTlbU4sthktTgFGx5CmFS45GCI5vKOsp1VEikNsdu9OiRVzWG3
l67mMhbJD2VU/hrTf6pDZrR1/FWNk9pSxOL/i9nsU5qAoy5ecOl/lXPdojniIozZ5THloUfwzPlo
sibf97F4ix12S7blElAfsyBLvfemFdZt7BhwaurUxO6ZChAhsZ40bR121avfuQ8lKwYsKoX3ME1t
xVGR4IdtoSvpZebE9S/Aez5jFUFs2zx1IuKgVpmzCqF8pTiP2Pnyg3UN4pNyZHYy5nodumtMuNmx
b4xP8tLJrpc6XocCttBYdtRQtHYhT4uLOFIn7Mpg6L/W/Yyl3Yvui5x1lQQ6sjYMUk1i4FhVwjya
S8Ns3HMY93z2rO7DZn5Xyi5JfnBuWZObO9Eiq0qsK1CY8tBO8e8R23pEBo8hOVna5S/BEUy6IFEl
JA3ZR5VBYPn+MKOEGQ/f/yodYC81PrKc9pBxZ0YsAdXM4RufLxfcfxFrkOcc7dHShOo1hpAeA16M
imHKwl+Bh/dT6CWIk0MQhaV6NCJST5PqrdcoSeXPeNQfQeNMJ9fs/v6A6qRfkQ4/cN57MKQ6fgba
G5JDkFbZVtl9tII4Q2GxfCiXGAcsXkxjJbZZO8Vvvi20CnaeEz0wtX/2ye3d19i7QJGxgzVMDUKf
D9+fzhRgWX0NI3sO/p9RN/rk/edv+f7PcgmawFiyw9pTskHBQAxKfO0zazL8NwtnMpPhDDEKbFqs
/vmPzkBopZAoVNN8cZv+UyUB+8cgf/FzIF89XnER4I52kprVMnYnI/7lMP/MgEyz21jbY3xqavHq
dbQUXnt2iqw/5WgeYQ+uDDt6n3DSYGDr2qPXPwJZn3dZNsCKK6saeUfGfKbQ2QVKNX4Zhc7O8e6c
jsVeWBVcW9P8k92JdZjIHFsxrmh3auC+9Jqs3IJwYIHV1M+Gn0v2jSNJRaG4742hP3dpPeycDnpD
WSp0Ns6IuInzfKMhvPtD0e2L7iNwBip+IFiq7Zn3KMfh+TSofAKX6N/ssamBfudflTOyK27K3YjS
FYC9xV3QJ0egKvpPzwaCIDgQmCLaF1Z/jUwXPy5iiFKMmINksUfZ4+8tOwC2BAvpvlLWl69yIss9
famcxtlMrm+cdPXYg69nYuIme043KriZo8KybYvOAMoaeza59kL33tU0rwMF9dgtAYDhDJ8BHWAD
J5spRrYN1tM6j7yPupLlS2LVOM+XG8By04tCbAd5AiyCrFOXMQNEktaqyIYb0QoADin89txEEzjp
tHovYgo+sxjGoxdX+ymuxJ1bXd0xwazsty8wMrD94SXJep+QlxD+sVECtsjs96l/9AqLPSkhuFfh
J0QL52ic6Pw/rdxqntKM+UdXnUo8pnudDk+R0wZbmS9VH87gzDA+osUKP5JYxUoEXWGe51/LwITl
3XIJTt2m4Gmg40y7dZgULcSC+bGzIB0mioMH9FB9KUoDVYToyFJCR5MooHSx3xrIrKpHzd/nvjZI
evMPlXRRPkNUZsMGPsdqSE3VqOindLiHq0tXXMGwCg1yTXj+kA2/h5XF6y8GkPbD9Np2hnOKoXBF
iUihlG2r4ly1TD59K36oE24ZJQSqF5DSfcIAuYUNukm8im8B2xe+MaDJI81dGk3ehmUYqFAmj1Ma
4paIuWGHMqRiURhcgIb4tdroCnBB0iNmR5PIz6oifKXsjH02efO+0tNjPrgAQyR69u9vuCBaCzRT
TSYnjwpZc09C070nPXpUU7XycQzzjxktRZNOb3gVylRPTDiJrmAmhRQ1OYECQe2LHGRl98YdI+9o
7zvjb/aa2coNfptmM22oxOuNFwNMrOwTpA13xzyfr2M/dABHTnitrkiJf8p6hhhMAkGZmciVI+PR
rrwPRIXwcrr8swSFRypIuV5GC2lZ2Ieyz5Csye4tR5dAkxr+zOBdcl5ZeEIEm2YwdleTig5+Y1/c
qWj2QQr86Hv8Q2bHvYfqXRp+uW24KSKmHNAmjAUSsnSwHhIqJ79UXiyO1mzccuQPRp+ggxlhmxi+
enRMBrhp1iz5Y2oBQoNhF/JjZiWz0vHIyslyFSPq/N0ZmNH51kNOkiBLpvoSuVguCFUjZsNvkxP7
t4sceWN1MxR1FYyoYbNqx3gaZ9HYXuMaBDQjKPrLFnxNBpnSE8MG71l2jGjXYjLTAI8b5q6w+93A
JrD3PwNR8EB0iFDigeZZZyjGZufTJ+4rSAP0R73/R3Q80b05ni0qF2ZRg7j3qM0wa2RfhHXHe7YM
ziY00H+4RFzsY5eZSJl0D0srFBX4cQFDlBud7GIvcXYcZdxzRIDtiBgr7n178/1ZdsR3lEHgUwR2
rTOLVgpWKPNE3tWNNVDxJfMDiTs/jBk3E95ctuQtxb/hMChuu5zwN9VNG6YKG6T7/q5reQBQW1uM
YskpkgE6XPmOCao+pS5ucmJWYO7MUbfGjnWUdd5tcVk4qzTP3+qQpN7MgNgiwKYhkAGQZJ5KwxCX
/ehwYaHXtwraWLMlNzilN8UBi2Y8XCwKaTCGlzJ6cnvNS8MrvybitgLu7tyMPnwqhviPZFm2Q7vY
j4yA0IoeOmQD27JjqKE6tr5VOa8GG2nymHAF5bN9hMdpkr4p4BK2Hapf51oieN+k1hTsPVGckUKV
m6CjKRiW0MPpPTJSjAVseZeUYWbtMUqakF8GE5duhV1y81WwzeuTNgznOGBc99opfCLYdIKcb4Xc
7wHM/ydmXFUypGd16a1aX8ouOGrLfnOcgi4cFS6jpD9lZkS7ccJb5St2ro1pRseMJW4/pP6+aR1G
NBpPZ0DIHAu1X542efRaWpkOQyobouRazQMR7wRcrkgZSYnQYjsZOTdSEu8c037kz3JkiqO906gN
h+k9bjBoo1QjSNryriiX9LELDZa0bfgEQ4sukSnRkg9BiMyixIzDkPSLeEL6mHRnd+4rhiLJb4E/
lr40ACHKcRFFS9ZO41zNfOmpM9a7QWVR48XF1puKX46Wjx3z0bOfJttu6soNwP7bYEfsSzURbm46
3jV2c2fn4k0gTgb9SjhsBVCB6cPDYvaS0jJAQDXPhMQqRDjpSxh1sIxMrpraQDob2h6Wa/poK8Ex
kacQvPN4UwtW09lkphu+7GOIBGdn+BGAYBttam24z9Bd440d+OZ6RjplSnd+BPMT7dF/X2qHO46/
Y3iqo0zQVpPwwXuyBdpEJgZjxlNjwFD0q/hAqpfzKEyTesf+hM8rEfWiURt9/w6eEuPzIN7ZmC42
vGdLRtD6wVL+zbMn9zCTEMYjhB875b01GdGLxspxYojLTCDncgyPCwOn401coUPhwHTOaM5xOUuO
zDRhYqNoxHkDsVpRkmzG3pysoy/UFwJF6DrozVC/8TVI89lH/RdR4eUF9BDW/ii+oSr5CKqyO1gl
kM18SRrHpC2kSvZIPNY1DgAEDHrrhNRkWTBjMcqwgFnLxTPV/T1kBQ7IuGIYmaQh6bE1nlCqLTbf
zBUr7uUEWAjTLRx5U0RyndesZ8Rfyq2oAczBp7WXPEI+aq65Ynw3Imilt629LeQKTBKlFfEk8GS5
AaJLsUwoZi5YAgy9H5Ye+rtKXidugJ2IOfjEaLVU7w45OsP80RrAewMre7STAZRnXIqtc++6Kr/4
+kJfQaYPEqeiDRvoGOPLhN1yA+A8PiU6fZXQvyhSlbP1PV09t+ZdlR4qgjPuTKQVDLeddFc36X0/
DiTQuczbqG4JPEHCsJ0X5KQsgTpAfxivhsFKdoSDUAM8c0krLtt4viuL2cYuWiS70ej3wHh+mB5I
1javPzSSlHOBXyVA30YVcXQHS67D+odqxnY7K/dP5rdyVeZZt8HqKQ4skDAnFOUFjRETeWzUqD3T
fFPXJRCUpJJw3njvImh9KEODoZGtyV4Fv9WxjdPnNBuHVTn26BjxmPo6TY61addbS54yB/dIVbX+
qZ+oX1NnesfWp6+94T7MKXFy4CAXDWNybpdqA1ESO72Qp7Kb0Zdwq0KcjojXC10SqhnHsLynqI6E
g/7b0fvSQf4TQ/DaDnof+3ipLbfoN7PpLWt7VwB5dVpeY7ElRCsk0aVv9hFLZhSlt5yl0L4BLEUw
jHGEaTufhqI8MLgJmZVkiPfJZJvD9t3o8DjKtlgkFbxObVRgNQH8GIs9AYHovBuCsFRhncMweseV
nqzC2Ucv2SqMFRQ4XPE5adBDT6bZ8m+OQKTNzbN2Rt5XNXGtRjzdS87+DVxT3iXkK9whWSY4fLqP
3Th6EpH/mJCFbcXDPmgumJ64HWV7Rm4lX3BGemtCaNauo31yw31yXguok2HxJ80wJcwSWaQfqrcw
UM2RlvcgzDndwel+Hr4aVtf7cepfJu7QjbZZ7crO/1WSk8ImvhGXKn6UvfvTzRkNliyWGYJE18a1
HplaB+cZEvvVbbV5lIbzUYXOfq6tYScjxVyhGs6EqpiUyogLo7y3TplimNt6xjFywoBs8Oy1dqrr
MGBhnIWxISzF2yCG+1m4ctdUrBZkyAZGtU12N6GgRm/A3Am7D8OqKG7xn0WbIoAu41iXLmWvinv3
lQrWQfPgvcfMVJAbou5NQuMRIo3e+abzIAMxP6DBZ1AWhCF27y4H+qufohlIxdQG7zpdHoRGNEzN
/ZfUnjA4RIB7FKgcCoF7o9WvXGO8/Y6zMp/Jn+R4k+J+GJYZKFrIvUF+yJqLAAh8zZlbxzDYR/J5
6mR+M7MMPlzqoJHGRqSsiLImJRizZ+kK3k2jYk3NvT3n5hM72vPA8OTkhcHdMoI2uBU+itYipVNz
uds1DX3U2sZttO2YiThHODr+HZ+ymYAr9uiiIOLIPfRyolCSID+1qXvPJg/Z+RgdUKG8mS5ODswH
F8WD1Lp8Qpa7H40z4jX23NccIM8payf71OfMRWgZ09U4O+MxY0GXSts+5TK/yYrwUHkNJ/1VDt4N
rwk0EqJKIvswjwYpnEno4RTm6ljPunrvu4aw4+bzewUYLxGFfRyUCzMRu8M4zyw2l8TC71/5/hDY
2KaSdgStyfxpXKInNTcZQNflX5M0yzciwnhhDy0TJLK7cSs1HLKJ+nTr/GVAWnrqEgpupJ/h+vuT
vr/S94d4+ZoFeK188tjux+2HhmlflXlwGu3pOjLqQsmeMMw0tD5Us30Ay/xUD6PPTIOfIfyRhWko
HR/Ld32DFEX2gF10LLmXV9zz9RldQb5HTFIdpuZzch1m85mL01e8FGiRzS3mUN6jvTwUy6Dp+8Og
gIGSr8B/p9OytisJ9BQNy/ce6ND3hzlYTmR0AmUmmIRJ/R5JhE0NsfPnSeOg4STijEHBdDadauGC
t8eSMHgeu2QV9MgFa0RVQmnKCub/A+GLrdUJeIiwygWaZPjZc8NEW29yVZ3qSr10/XQQC9aunvtD
MMMsKGtl70Iz2qf+HEM7DC5VisvdSAo8nWWBoQbXIO+idxQCjyMd79rwm6dggrdVNWLXmPGuyag/
+sE7gETEfLYcmNIzYemBs1orjIUMnf7AKnqWpuhPSCpXk8YX6eH+YQe2aePiMMWI9dx8M9oMTqfO
5hKxlkwcf+m5IkrAFVYRrKW6ird2zSIqBZTK3q3CqDCos0+4SP0UkxvH9x3eNb1xBCSWLYHe5jq2
OvJ5uvBFZ+xuEvxv9HMvs/LQ0EHaibOPtGK0R4S878fEa/ZQBMshOfN3e+bwwYGWvZctrtYJltEm
W7pGP+P3WTSzPlpXhb43IimG9fXC6+7pCJy52nYu8InRnR+gc78LCydKG/cXl6t2V5uueTCE+RoZ
vbPKorbY1oyYqwh/GXsikKCkYeXiffT0pybycjMoSqY5Mx9JfAHiVuzT3KkOdGQQOoce83uC8Aup
wzsrcHJ0unCfDGxOYjUjE0C0J+p8E8zsJMQCii9Ji+5Dxlte9eLDKsTE8Vu4cA9DbnyNj8ByI0iC
4AsaJAlb3TDFCNFO7GyvPLpj8eyS0bwtvVCeLC9+DjWpqWz4kchUGUl/uJlS9mdlVYbHHGmGhUcC
8Qvz7W5ks89SyZibi8UqeLfIevY6DMm1nhlL95IXI+K+WTHkxuUpm5fWb8KDYdd4q31cCw4x3DM3
5ZTxe/vQ+W1Ehn8QPVG8MmgvZqf1kSwTYkA15QmJcjOoLyh11yL0gqOZ148S+thitc8Orkasgep6
XQEv07HchGFyP9oDr+7AVvobyfJ/RKCFK/T8XxOBLCA50JP+DRCIYrfpPovPfyYCLZ/xDyCQ7f/l
SIunTCqlmFKr/+QBWf5fPrAfjhTlQFI2XX7lbxyQYam/FNMO2+N0UYjRbX6tKb95QIYt/wKJYzq+
FDbkLkRz/x0gkLP81f6JCORh2VDK9xzHFsoxLela/0raQfo7dJidqlXa5OABEDXOeE0SVekP0+md
BT471VIuU0lPeY992+Pkz9g7WJvI1uz2urYzaZgcb7SObmctpw9x4R62i2iQZzEEA1rLrrRSXEcm
1KDKCJz+oOpE26S/RfkXD4OO3qxxGQmjsnk2m4zRf+IsDWUXl4xsjKrp2Ul1rsKvyGp47VlO7FH9
J3N8KIIC/cng0VWe0YrOLpEjUPB3wutFuRs42GHao1ci0YIQ7WZN6EN5nXjN8UV27Cu3M9HrjMz8
oFWM4H26CMmGZSQA8ht9S+f4u7e7/FdXe5DATMFxwg4/pv4uzSh5d1gxlADxBL7TWcML4Aih1thz
b5HjPriTvEvmPEthg2VM/C2PKD6wtsXCeERCibCuHjPYbuwNGY8laXIDK2vEe2Gbrtp7Ro3OAj/r
946o816HrBmHt9JEZuTaKaKlovUixIBQN0ESVJjzVvUERsMHp+rhWzSSmbxvXsZzMjCL/+HNoco+
YxiZGZgQnPSfA1uRhhDIySv+uEz/sVk7XlcjF+Tr19Nr6g8TCmhWTFP2XHgi7Y/EI4fsdgZ4B8e8
8EU1sTQBcbAzjdAWj5Spg/WRi0jZHwOcXxhyWMqiXTG4VnTI56IeoVIkBeGhhqNBU6czhchrNjTl
L7yx9PYkECO5yQrec1zBNVRRK6IzHmtc33O1ZKyINAIZ5CqNJNrPZ1ZjFmBU6y5tizTcd65V79xe
hrfBFyzRvUiFb8hG5G9Dkbo8h1hQDvwgSIjhGy6zh6BHpMW818b0Xrq2urexmGG8YA2PKUMUSHI9
mhP0OQ0N06oSqnoWbpg3iIYtm29QtazFS1RbHu4RS+BUkKL1QMQK/9kEaO/jfbZ6cbMLn0bOx37J
zBx5BGC50ZC4oiFzMXORhUOVOiTjpHeK6Q1Be4GM8lPnSNd7jXXPls2siyw/M+eP3guzhdHpNL0b
nUpmnMlLRkQXFBJdd8V5zMPpTzdIJF2rxiYyOoClaKQBiJBBVwQTVnFy3winhGLrG1lzdIiWZbqF
g/1lJkOooKkW9SfQmubDcuYFwdFNRI+g6aFs/D25VoWNYhqb5GI0PWpaW3GM4ehi/HPOBxa/+yTr
6MAwRJdevfBbho5KDdX6HnCpcLeoDVo8cd1UDDc5J112qGf8WueGKXx58FSiSM60momY4iQIUEtE
OdqTI3quqP+B1KPLaZwriOCMtQFpkMDR/Pb7Ksp+sahB7qdArpHTrDTun2vfhjUusKnvkxO9dTV/
GHh9CZQh+mqZisNeSdAQiHQ4YuN2vA8zzApW+0kehfi8RWjkxjVHuJCcJnQYV2HlRXeYc1n9qAZ3
gI4QFjgD2rpa2mqzb0rslGl+CKY0LnC1LSIV4AJ27mVHYNOq2Uzl6NiU8USQsylNCFpeaDHByWxA
ADArN8g9AQNC2EZK1EF5q5mwBis6v/5Gq1oajz3GRGAfLfwUtjBx3uxkYBb+NpaeeJMNcXY7xrN2
QAq4XQJq7SLawAFy6oSnBMzoGk/5lFN1ohs6ZN4U5HdCeTrb4puX6aGTMcCpDmfK/Nm0UxUM+J7L
vg5+IXdNElZKDmNlk3SjuTK86ebCCxLEaLJ/bWdWC8QSSTBF3URkSlqKjuVfZmhcb8PQ7uIQrcpj
b2n9HpDMq9c4o5b2usGzSAhQytPgIsnAeVuFbLyVmXXwpggVW1xnnvGEAny8IajRnIERMtR1OMXo
arPJscM1A6cqv4saPclNPavxo8/rHnmMYcbtJQCd+8Z8TjwT+VFdDb1YVDM7rP2TZXl4eG1RZPTS
IMbIV/ByZgDw6NwlvdkAewBgufZQuORC7ZTpxoLXvuZ039OG0yh2g+LgboKJUmwotRndDTOk/a2s
6yH9n6nL/hfxF60Ffvjvy61L/POzKP+F2Pj9Gf8otxxAirZjWb7jClt4plD/8Td+0XH/skyHOsW2
bNqu75Lq73LLEX9JyIre8g8KeSkogf6uthznL9MVCiwjd620FNXT/y8E/+YY/gOb+W/oi5aAJflP
1ZaypUdB59iwDbmLhOnJf622dACYCBsXGB/2jeuBKgtukCt/4Ui3/7Rqms469+M7V2DDdp0mvwwE
OWM5fhpUysFsVBM2OOjhAbtAMp9U4Z3DJryWhjdsuPADgkZTmkqD6Dk7N8nDHKyQjkmjQyEnfk36
OdR6wIr3Vk6sisstvh2nokR9F/svWYcHJ55YwVQJKHXTeAjrgOhDUbVnnKschJmNQCGaF3SJqakI
tHPEUQkcqdTPM4oN1IEKjl+O/A7Nv39qM5jmUtRAdQc0A+EUtkzNrY+M25fZPE7hPOvn1ayKr9Lz
H9p2qe0M/5eR1jiBG5IvJX5gqLbtpegC5u+jXWBlJkQTjDw5PNQ6VvWzKKp3YwzaJ429Z5e5Nn+m
FeZQuhja2pO4JV7tvVrMwY4eh9Yr1ki1qcrAJ8nDda0zQ+aLRSLDSk31KxPD/L6P2Q/IOnuw6u5M
1PMPgdmsgIDGLJFdRFJOxMn7s3lIIZIJtnw4HweQalU3UztZ7wmn1xb6/6s3Ta9TNCL0rUAozCYr
OldOmzbEZtXEM7TratzA2wRaBLFLF9klI+SrLc1n9OWQod3h4BWkO8gBHEWVdwh/JN91Htovs8CO
GFBBM3OLGejG2tvCgPfXqRkax3QIfjQwqFFf/Ja4FLau9hDeIW2MS7+9sOvzj9NU3DwAlS9F6X54
WQD6yWuHrTF0wWbIGeyQlUhFiF0rHYgilq7B+xY6/jpK3H2IbX5Q2R2xHMOWseW8Yi90CJ38RK33
ozC9J95seh0FvVghCYJtabygEHG3Qx3uYsqbFT7+aat9+xe6YfbydfnZVXVFfjIe3rG0dwMAOFTX
ATKgEc6XTgPYfY7+0Vehv7XmTm+rFE2XjuBiB0S0ObPG7ZQ2zhOhs1hjcw1HE67zmuCG320hvjpb
aMyx2Xjm+mkvDnHOD9UEaN+veg0H3tLXBtU1uyiNOAJFohA4i8CV4zNlNlw7qxzb+TLW+iN9deVG
IMEqsR8HX7kguA3JfFfy9PnhMdRVui+CGvxF+Il8lPf4EMSXTuUj07bh3WERQGIhf1hkGRO+Lub6
3IenpmHPT3fhbFEkPjfC/1WH8p09Kx5Ltp68xsDDwzH5k/rynvf8zS9jQlP6ZRpbQIHIW8a0fu83
58jqJtaiPJzoQDDOO9hIIcjAzkNxtcFLHgLwSH+ZAX5bjCP+cbR9kAFRybjamihTJkTOYZCkG2fC
V9OmlbFtSCnc26GczuOiiUIHdQ2wilYD6+TaRKefZjLCtT6+jQl4f+l5u8wyab8Cgves+GZb+CEV
W83VqIibCUbrhy4GKNVu9QcVC3SwGpKDnJ2d49TNWZncl6ypp0NhNs+233frxGmY8hGltwoNwzgQ
cBDceX3WsjAsH5JqZmkSLi8qFft2yt3xyR1StlhTlfItC1iHQ9sf0L5t+Pr1fnbyNlkj7s4+Zxal
x7opcHvOUE9yCJTWgKORv47y8dYBq13XIn3Pk/krirBwW2b/HuXl15BXX6RN/sR78dBREK79cv5A
onjI82Qzq2CbsBQqoWQPTnAi85RBVn3f5DkgBRP6UadLMl9wvpG8SP7h4H5oxEQoSj9hTG5Rl6td
kMEiHGmvV8ruXlxVw2qSguUUBgyMOgZ7d/msvfh3XVo/UhS9JXrIDXwlsTUp+U852IMdEMD0IG3r
Z69ktUc8bB6mEcZFgzYHzX91nKciOQIGRJnLJGM7oH6/JxPxsZes3gfPfqL5YTk7B/0ln+RT435n
09i0c5n7xIP4Hoz2Il9J63UYkIMlJ+9XbuFKz6IQw7Z9CiPzNpv9D8vCpRMMHWGeMaItthbPswk0
DvdTsVGd/hgqh0Z46u+RV5xQd6vVgJGbccCxr9IbXTIKs+YZuQaNbZwyrAja1N/Q8FysLmI2UbaQ
t20CVXrEqBi1m1srC8ayTkYMSQYagGpPYLTOn9Ro35yAhJJoYrCoS+JswCKEmcBVxvhWjeziUTWn
a8JmnkE4gTzu1Lyvrfamaj4NUKsHNqz5qErvgxKWTkJhAHcS8Qw7FoheC/3XrudxJ+zpM2L4T3Mg
7q2svxHkhUG1rl6ccMl/NQpyd8YRPIod883X5qvRo5axocRs7Ub9tBv3UNcMKyQpZwiB0auoXD55
Hrh9U5Op442YBcPaQMBNYCuBT+1zgTsWVEJ6sAwAiVP2CjTiN1ck5xLyRXa8LBAXX0srHxo/eGws
eei7bteb7atn9k/VjO+ow8DRZbjrnbA4dlayXxrWVZM5uAZtfZ1CazpErnoQAgE7GRnXDkRA69DG
Dd1PmpsfAYEpVGO31ph+BiPBOOPo7KClHH1X7rV0G3bqgzLfijCOjkVf+Y+xA5fG8EhbIzAZ67ix
qwfOkmTaJTFsnq7Zo+A4JFrcWkA37I+jxRuh7zG8i0W9W8AiGp9lSH9m5i8N/Odc9kfYS2hQs8dw
Gg5KNKxiQ2Ze3pjiETOvmUa05Kjq3g2T3/4AGrhnbb33Yl7+UuLG8hrU5OzNazTX82sn4bIxneYu
cNM7bzT7laa5YQ11AS++oyln+ele6Jq2bqoPHA2HpkvvAEo2q8wpfsbTeAIUvu5FSGvc3jtLbCLv
fs+UzLvTe89qsRcwf2nESbTuk2pYW0DJM3VxcbL8LgME0MXxho0RkZizJHhowL+LIrDasF3YVzbX
WQHcr6k2SC92QeTfBwEkCLc998p8sLk7ybY6wAZ6D6AYrTlVNdS25f0XyVuEBZtm8jrI/NVZlOA8
S3Aq90zS7wxs+03Z7DTYAwXxS4EOjHucfiRbhKwhLGbde/QdB3OSt87CJplYu1TBdZ6ynbGsZtlV
t1Z2iFJSSvviMEixi1Ot1rZV301GVW4cB3XpbPNABs0VjvqpkxaxarrYT9VSabnDPsa2Mw7mreFk
WI1O8Oza9YHa+9Fg4spwxd+GNSQt9pNfcx49ilyeYWZsQwBctVHtaAHuU6jNnjAeSmfim6me3Sj1
cFB6H9lCVQT5yUxHUtM5HVce7NmE9bwbUwtV5rhBAPxLsYxAHJDUMJfVoZTjnzlrHlNcewU72FXV
sNfVePGDNrkLMNi2EsQFs7OKEwivBHDC+cy5s2zUYBwNDYd5Qs3Vx+We4eqKvJKTYOQz5ai4R/dp
Rh6Vh+1dVgc/RYnip5jk11Qz7vSG4ZngCeI7vZb2l7040T1Zz6WDMMotwxeOWMw89r6dcf8X1p0D
j2ZH1O2bcrNHHbDnQ8FzaKL61wDH9ZhbxkPrIMU2ybuamwHkdnqMKWwKFCjU9ZSIsYc1OhjutIQ7
S9mQyGuQjps8voRkF+QQjXJRvwxy3oyTdQ2K5i1AE4f+E0ljQZpnGtNY1wB1hgnBRdq9S2gU3ZR+
n4iEw776Vr0vUvBidfwUmm8IjHYsNinXMfxUtGorR0Y33q+ctSmK5mzTzhjGOTPM/jc6GKJNiyNE
u6+xhX9rBVeGFkDsnoq53gd1s8mHL5kXd9ru19EQkznrY2AimbFBiaqY4ExPSNgoqfG6mT9kZq1I
UN1i8QEAzA/G/SM5m4exBj9YQwG5lX54hvfa8X9T5dGkwFSI2DwFDW5ZxNbBz2UQ02LEyptnlrEw
D9nCaXOHIwvxdXaJpfXMQAgbJ1IvG6UnEMrMCIEIIvlx4zPK1W3RBpee6pCVAZP3cotgaFUyzXEL
ULAzUT8O4IuGCLphiZVk9U9bB9F9Hc7iiPd+q4eKSnjYLywUxFprL4KQJf8fdeexHTmypOknwj3u
0NiGBjWZZKoNTmVmJbTWePr+wLxziwHGRDS7zyxmVzIt3OHC3OwXUFhI9uzKePboaeoeitgw5X04
pKb3K0A21TG62wzmGYbPPO8Q3Q3ArOXIjKkQBThhV1Vxl6KSNbXWGjA3kLhs2rR9zuLNcIBuHp3u
d25WP0qOzAim/EYgYhoofbnFindGFidf+SKAt7DZ42pIuy8zLt7suq3AOqcBKDyNwO9ZJkL1P6k2
Cu8JjDrPeezbr4P60nfhJoYm082wLlv9nusUAxPDTRtcXe0clBa+X3nqu7QsflS1uvEH8c2wepys
jP2EQokY869hrrmOGu8E/nodJ6kTYZkCwEMpuk1a6lcGPQ/bKv0Ntb6OelJko8gpLVqrOH21GnZS
DhdJN+75cGJWNv4kSEJCJX40UbQDnAe4Ab6Nt+pD8YRMwGqWea4BUULU3SO2zdXmb0KUz3ItACdo
P8JyhkwoHnj23UWdiRhauqfUe9XzvhrN4UFFam8bB9rBRMxrHGhKZtCc1nYKXhnpaOA4DZIow1dy
/QN8uvyeG93Y9xAFdC5UFP6uM4k8aK3IH01YbUe9ofqnwrbronVAxuWDSVp3BZ5SaSL6gxEmoZuJ
OLg3IkuA/S+58dKQW2mIHy1FwEmU9o9U85k6z0CdtlPgrMl7bK/prgM5hSVncrLX4fUwY+3C/qnG
2HvdKqCIcx+SvHR2flzxtBeYbcUt4myCRKPsJyRO6VajU3Kr+/puMDUotMCgtjoGfghDdzVsMLBQ
gRM/RoAkaiBdDjCOrJy2ZWNtLO1lsOX3FmiMH5WuqWvXWWBtACoc8BwmvTPqYVVycMCrqxHJLFXw
XyGgda4i9L6NXYUYcgU5qS/FrYWL+lrvo+fKaEGNBs8DpmJXegt52e5Q3G9IbYx+Jyeq8OEvKkFc
Vj+TotjoFWQvuHhDXV6lWEaWzrBzdMfN0zZzzSD41nUDUlKz3ANmSWVKLz05OIr+wyl8IHdp+VdW
+o+Thj9xEMJUUW+RNl+VYf23wOie3Y8Ob0BdQEQYxoeodv3yjBi73g4WLX7JSlWuBXAsdcYE6io8
bOjNBWf0+NCWDZgtW7+DXVCCbzK1vYWYKKvV2GtOgxYUJki8AFQ8EGoJ793InhHT+BYmDvq7E35a
hYYWVu7QYCpAIv41TNx7NKAohAykG42OvxPK/sFWz7XmoAGlIu839nEYoNQ2I75HhE65ssmbZd/g
AD2F+T1dAe+LGhedayjmHRXiCNgUDBxkgigN59AnM4sKihLNLkjUdFDbKOjUS1SswDEBL4kMPLZJ
N4Zd24zMVD3kK7LNaaXQCUCxr8G4vUZ1xZARJFF1iHZIIs7dT0yiwYWivGqryu3/kx76/0e1Wp3y
5f+9VIskXvL327b4/J//qdNCwPuXZqs2DJn/FFb/45MjnH/phm7rjqprVGMF/9ebxjjPVmk6Oima
hNSDv83/aYwb5r8oq0p8XimzvvbMP1CqVY/b4qaQPJ0o/Upbw3zG1IzZSOfnX/8xymnzYmjRCp+u
EXheDxv7yrwCF7YJ1nIVrOs1Kmcr8Ig3KFJvUO9cdVvupx1k1RXVpI10NffNzP27lPzWEoe69Zu6
8fufM//cNz9nGCnHKYOcrsffswJiUc+4G9r0JRXNPy2FP/CFE6HAFpwIRbWbSbZ0S+jHoUTae7mR
k5yG+TDOIr9KOtApE+ZYvKA7Z/0+PzJ5XBL/99AI5OACZJrU7Y/jGQAEk8xXSYZToDURTbwg3pjT
p4DedmB8Q/TS6/+ahm8Xwp6aUVMlqpSsM1sscA9RgNaAJ4rxutnJn/YV58GVui0fUeY9pK78XYEE
2wZXimtuLwQ+Nd63gRfWRlWHA7SJEfh19BD8gjno1jtnj0PPY7C/EOnY7MkUKlvFksi8q4Y0BDTE
45mNNBqFokjwMoLiCCV2ZaOYNlAyReQ6EQcApyuVfqWWXKkgJdT8ORupT1e4BPAADI3vxggn0Jab
Cz9rntl/PKiQguchxjNYSOHQunGs+cu8WcstZsCyU3iOtdles91c3Gt7BATJTb7RYUZvgDT6Qsh5
pG9CMg0qEBf68Bw3qgA2cxxygNJoI2reIH8Idy2pnesoqUC8D+YEhTf9XObTA73Hveiw1ZmcazI3
CKbqeGXZSn51/scsFp4ObkPjB2FuZagSzM1iKycJgnEKsnagnv2yxRnEU8t1OlQ4kGpBOzwipmkE
W2Q1i/bC0lvs7H/PAtgYwQvYEtZiZ1fUUXKuezoWvekmloE0hOx/8mL5/MERGjQ4hSppmIEnYojH
sx3CXh7MAoxH7YTWnRPb/g6R/P5bLtFrhZHY/FThbl3Y0OpiWb2OzkC4S+ViMBzDWpzYiuWHQ0A1
ZR9VEipO+RtU4VzbLJ7QHvqMeAKMbMQr9rQPr6EMb3v8tENqpFNF6kXGB0kDZYni2hDmvaNGNwWw
elTpvAN93gu/1ZrPtLfrEfatBkjS4fRjpmx9/lJvtoBm6hPtdzU9RHF8PWO6dY0KvpDjc0lhGuZA
AgI29Z+FXby+wO4dgEpUq8Jbf3TUFSKUf9mTnqNoBjNA4jG6yvLGjari0NjTS2UKtnIJ9MVUrqxS
tXmFR/qd45gIpRSx99VRKgT9yq7fephVkmdF6M0Vj1VoNE9lPbWrULERxNWazyXe9pjrJnfY2KKf
4XzTAHcjS5/XT4HMvoRRzOtr5LAMiv570KUbJ2x5Vk+fihxBFjv1fzWA9nl3dteCJx+qdpSNBDKO
2DZ9SdASTHMbGouqkjNqDSK+Mn8UpIuHKueVpGjkkqGFknU1jVfKVKDt0x+CAGh8jU0zCtB+cGGP
zHvg3Zdx6NNos/Pcu8OptGuclQI0ujoK44b/tWu+n98ccrkL52+vqvP1CsJvBvgdf/u4NhGRAiwM
zUJ9ULQoQ8upR7Q5eomD6jM9Y3R+4vSHTRsY3ben1Ai/eCOul1Ns/9RVusDNID+4YYERMljcCmlw
m++PR0ci89ELqz1koRciuohNMehnice7pAvBbTzMKLK47cGanJ8Ncrmj6dYBOdr2nGWZKj15fXEY
wmkquxrn10NiNMZzr5aIiZk0rWAp9aJsXUXauvxoTBCPugHyR9c4Jixr/k1vNp/ZW2ZQtd54qCTS
S6sB44zyMKY45u5lh3jBDjtj66OH/gwscGw82khNTWkuDqexbLtC7yuExvBFW6UVZsXS/t0PAW0/
JX1GHPjh/MQuVxmuEUcBFxNboEMTFQYwFT9t5K+0oExrNuWw9bAS/XQ+1PxHvd0ycyhLSMfgcSjI
3BehytBrA1gYCC7Vanc3qQGubBMeNilMmD1cYdDVJdaEg83J1oapDC98z3cXqkaCQ+Zos6H4ETN8
4+33THEFB1OtmPuhtrAU0qZwA+oz3NBfDh6Uamx/1sAV788P+t38GsB5ucgdA0wHP2AxaO4ELU0y
EABmjKlH+VUio+C13oXTaJHB6SxTdoYNGNiyyF5e77w3S1XFl7BPMHhm2UBtrKAch5+nYUQ0HjJP
U6/wuDk/rHf7cQ7IyWebpqOCVFkkSn2fD9FoMKxydi6aicji2aG9ESGQfj7Su6+2iLRMRtI0HJyI
SF3yTVPAQFCv/dLZ14niXEg4T3wq3aQmjNPcDFFerk9p6TTJhTWiP+PbK7N0JqpGDpRGrUvc84Na
3h58Lx27NGZQFRYlr8WgtNBswdjWhIIoAb8pue9iJ7gwcye+EXmOaSFVxHBIbI/Xu1FWfQiYrz8M
bQc7htYIlm2RFh6qXr8+P54TH4kYYM3Z12xxdf4pb9ZfBhdOUBekAAgc3d+PU9n+soNofPCcOm8o
SaPptzV7NbnwyeSJiTQc1TAE9FndMGdw/NvAwWTonh5BFUyRcliXvkabt5l8B70K1AM0cD/Uw/o2
9QFMFuAi+qEtHiA4Uql3RtSzKDvtinAoLnzfeVcfHXVkto6u0vLnsWrp9uIYtxpLxHVZTAcLBAzs
1iu09lZhjeVX3u1C5zt6HIfSUe7Of4UTC5jFxGsJBJutmmIRtQWTrIME7g9lhFi3KOfSGzIn8HAN
v3k5H2vBBzDnI8eSOghnwc1oqs4iea99KDWDpvcHlPu1jVogDxgVeY5Zy4RnZ4Ecvk4x+NbIU+Mn
1Ut+VFj511L7mnY+l0whTDy7KsdPXruTK91p6o2RxdVuRrB+SwW6ex/9xSYyvobgeKRqw6tmsVZE
XydmWqL4AQweOPhqDPqrqBwfM81/QdTnq4pvQV04myyuH0cQHlOrHWzAJjZqBC0PQIwxKBWiJzZ9
trxf53/cu71qMpO2rc6HqsaOXXw6o6uttjDLkWsiuimd7FdlJd+TLL0H4XthHt6tEkJRxnAsQIwO
IMfFsaAWEJVgD0wHuEXoMglA9uaa/FL5Elh9+OP8uE4GQ0SIewJCnLY86KJCxUml1/GyC9QVOStZ
WxLRBY4z5cJpdzqSYakqF7xOLeP4JChR+MrbgWytHAW6FuMOdRzcnMSFE+fUh8IcDpqKrnKGL5d9
Izzk+VKgRvQxH8FQbrMWMmDQ+k8I3FxYFO9O1flLvYm1GFLoT7k3ApcGLZc8m6lzb1jFryCQ3+0Q
c7kouJB7LitsOrffUbz5sH1zihu4V8gUt+CDOcp7JG1oTkN5403xPCCgrNoTrFLrJk/TRz2DBnd+
pcjlu/w1um5iPE62NB/nx9FTT0/JpByWyszBAcrgAFSIybIDoK1NCuCrq8A7dkM7rKUO9zg1NNUd
7RjwzYWfMoc6Or7nieCB4wiV5N/QFtdZko6RV+AKilhci1GtqMfxWw3c/TEtiu/SaPvrgPR2Fxi4
NQRKKw9YY6M+7qPHFAMcRzNTGW8c06wurPFFmgc1l8Md11V0YZkh9RU1/OYD+S2dbOF1sVv1WP5x
tynFJ/5JtoHtWxxQwY3wAksa0IGFdSH0Yt2/hiZ7diiZ64JbfHFAoZQi0fuYYqgfgpZe96K3Kl6S
1b0XtBcOqJOhmH0SMcn0L2c/jeFRJCBuXLovuKirSGEos6AXZOJ4F1W++H3hcy9W3p+xoRSicnZw
NL6rtI0j5AKcB/CeMDddYF1p0F0RYnpsbO/BS8efDThaoGjmLpyG226UTxd+wLyR36y31x8w13kg
1ln0MtT537/5rnhsxPCYZewaXuPEd5nRxF/sQUeFS4P98beveuoNZJQJRC0wz59phbrfuusVuKx6
a8+CjKGqXTgNFnvgz28iRZ0h8vyNsXi4KNmgaaOpJS4CU+h3OurUN/u+R2X9wspa5nCvkQyyOAc7
N27A5ckdxFJaoRwTV7WaoIA1oWQok4dY6mDaWujlFa0+I3nyuxyGVD+F01bSwYWCbOfdM47caMGA
MrKQqRrMdpba1xV54TeemgwqAbx3hM37yljemUTtBq9P3LALUP8qwAWODZar59fB4gr7MxHUn4EL
k9E6c9Pq7TIIE5mpvlMnbh0G8RNsSlqTtY74gh1c6i4srpbXUBxyXMmGBtrBXryFTfSBiz4wEldp
GuzKUVXEKWd0ef/u4KbAim60Tx8fHKwKXj14V4PBWUQMHa3IBOLULkKK6ifJ1zXwd9YT7MRLLJPP
Bzt1hLwNtthQMImayRvMxIWf/xkn5FWHthpmexGtoqD5cj6YOn/95fYlDea+mFuNFLOPv5uZTI0e
qHw3C3cPRJMSLFzWiDUiSutXBtrOLNL8wXFy3Mf6yul+dkEJmUoJSiA5nj+JCH1HidIqsxev027W
x8DlC22gUThWehuC2z6YU1AhnmeY35S2zrHUgURAHdpXtZsqQDDlw2uRO2Zeh5rFKqH4djwmlEga
fdLC1A2swYBbDj8PbAPWC/nK9vOuXp2fw+Xtz4KkGk8bVXckjQ/TWcwhjL7MRLcqcns5bjiRPsGs
ukYR5gaax800Tlth0pB3WqzabFRJq+nCDn+/Yo7jL467Bh/PpMVR0lWr5G6Cn7eiQfO9Uh23zpL/
QSyT+xsVLHrQ1BeP5xb5bZaLqiE+NF9J69EaTUyoAZPH63HK+y/taKb+hRf6ifGZdPioJtOtnilP
xzHJZWMdDx+mbwBGUQbdp8yjJYzmAa6a2oUBvs9T6Caq+OLQwgNIqc4H3Zv7DFyf7IbKa11Ul7Hj
Fug5taCYeREzqxl8W0SLUJUL1+cX0ftDTVIxVS0SI5NXlLn4hoAJQjB4XuRKNeK53XTwZ80UUFuH
ZkPbfO0BTZ2PyJ5gKMd7n9sJcj4vN0l1b7n30aIWg63nkduNSHuBH+u2lmNU+xZ/vZuwCOJnxOKQ
7Eeo77qwuuEuw8cM5oVf3E3k9hsa2tG6tIpyjZAsnnuk39oGaiU2wq3+2cmkdm1PGkhAqegHA6mh
p2lSVMQ2/PCqRPJ6NxVmvUeHst02kKE2YWoG4OuMZjvoGp7gcMTLlRH0iJqYIv4yVZV143dxjPuv
06CtV4fA4Hh3bwcEinZFjXZY1Gfa36HAHkYFY3NHP0G5U4Bn7VPHogWmt/VBbzDMbqy6QVnOrtYK
gtCoIArwd5hzA03GOIvkToORq5tbG/rm1oaB/buTSoCOsc+6C8fsEVlg2sqS/bDpUsd+aTJluh3x
RX3mgdM9TDoKGMOY64cg03CH0+3x2R/bdkVhSdlpDWKOoYIFmKp0n7y2rTbZUD5gdQxOi3LotsjN
lyiu0YuUUbIePCMF3EYaCQeh/CTqttkhBoJ3WzzAH6Wo5WpaqH21vUS4ogBzlupxuSEhsQ9OgusY
FkvJNq6xSqdnaGA7IShfq42yw1RQvQchnAHeLxVU/hQT5FoX1SD1C72hKDUVF/bX+0Rh3l8mnXqe
1SSs80Z4s78M6RtS9mCELQRYOBNvvA6gf9CI6uL6fr+8AXfAj7QMqqKkyMeRTAlfFlRb6w4NUDa7
GRAV9YfprqP/Y0X6vLZkNZQo2GP+hJ8EOw7sZ3Lhdji1sW16BhZXEu8xZ76A34wXjBrvkkmG5MfW
V89rPyGn/Uvq4w42Moq24R8A1n8X2fJ6F9n0lynI0C2gzXgcDk2oOBziPnKtLNkYmCmtBTIDG4kA
/sdPZa68fyLNp/abgVGyyLFQIRI6Q72bOVp4jUOIf1eU1eCDnh0vNBVPLBzJTnPmYq3BRbC4edCc
nIbAgMDT2VMJ2pUe4lQZ4V6GinM4fzSeOBjp7M+NQkAzrNNlKKGn8C1502Q9jTqwlwLXabvSyW1y
7ODEQcZFbyOnmeU/aRHr46fOwibiw29JclsKxMAo6Pi/e9r5leYpaa8idKArny2MofOyDrZBMaLJ
FZov54csT9x7tGEcnaVKNVq+e7lSIcfnSSZuqej9F4on7d9k38EIHQ8c0SrvBlFDpmgncQNKG+Gq
NhoyTJ8yT89R8PD7aIu7LjJOIpwcKGpt01OO7J0UfVFTdvl2KIcUQa4+0v0LW+zEyngtu8y9Ocvg
CXK8EuHF972oBY/uLBp/WWPa7TUFrbSuVy/leidSEY3SI1IyNJAETcHjUOScNTQmP3HNflIe2e/p
lrIUXGGMh55QOokuvGRPfRWbw0sj9+GWthfbuevCEF7oSCJg5ncNzSS8gNFmqVobjRlcdJGLXzW6
NXx8RgElouQDk1zC4V4M01aQbimtoHNLD4S9oUICiXOIrn0SXxjg/G0WOciMwOP7AXqEkbeIVNB1
FZSGWrdyrGxvjn1yXRtBs7+wuuc/5l0Ykkd1Lvvr79LWHJWxFp+E1sWnKriHrJofkLfBi8qx0HSu
J5xQ7FBuMaYUay9TFB44ZBi4Yiib87/kxAJCJmmeUl5b/NXi+sNAdUoa3NBcLyxeRKGuWwSxVkWL
8UrifDsf6+Tc0j2zNHRrqU3Mi+vNCV3GGf4tDXObQsTf1pXIdpWl2E/no5y44BjHP1EWmeukeXU/
QVXmCzovmeJUX7jhUU21pgh/hkiSx6FQf2GBnhwaUAO+JiuEL3o8tBpNwNovRetOkO53naNncBvG
6MKyOfGxgFCYrEwURe13nWJnFjKA3t+6sR4Uqwp5Ez1wc2Mm+gb9hYVxYqdDfTPpR8N4khzAxyMC
H1PpeBx2rhzsm9hqMQcM7j3p3wYyeRqTzPXS4cKNemISqRJzy81vVwuAw3FIeiil1PqUTYH7qSsC
K8dRFhH+8+vjxCQ6EqbfXK6h0LCMMlQC8yCRs+LRc6BDVgyfTMXED2kyH5FC9Hbnw50aFOg41ZkP
FAOT5+NBBQ2fJkUI21XCyCPptbBZ9Mmrz0c5sejpP80LA1gRqdb8K95srXTyawcJnNZNkJASav2j
GEH2Gr2Nv1cCiggXg/MBT6Qkc8PrtcVGWWP5LG3gG4ctqpMucoTpxihDzNXE4Fx5XYlLwwgURA5p
urF9Pd71HYTM8+FPfkQgKAAHgZe+QxJnUm2HDKV+t/a9rUC9T03G8KrzQE8Vpv7xOwGtEjGfWoLO
4nJzm2Vr25kZtK6RthY+s2Pdym1Z6tpwIYV9nziAUwW8qSJXcqI0KlpNKIpAX9qye21Tqop2rRkx
Ro3d2F14379fljMml30wY0aBLS8u8rAr8Krquxb8awLgDcPWVW22xeP5z3RyQFQvaJFSonkHE2oL
LRQlDliuLUv9d12OiHmGOEHeGa30xpsPB5MOoGtKX5Ta3uVCFrUf34eT6Pa+LK4gsgefLBJlCrB0
vf4+H+v9+uOcehNrsasTNe8CGFa1282aMFFpfnHKbD0EMJEnx7lwhCzhizyigOlJk8U+pyUgIY53
tx9gATNrAvCxrEcL6LJX3yeti9rwprSD7cgxFiENg+VVDNGQnXEdIwecQBREzfhSynnimyLQAtqX
LIkrSFuc0pYI8tpOgLVirJJh6dVAB/RRdBXxpTPmRCTa9wIcFlFA3iwiDWkrsa4qRjdrBx1dcpyG
Kh8NY0MnCTz/PU+G4v0gwHsg8bgsPXkyhyyeqqNbeb1x3Uboc09lChRfavn+fKj3RzVnCFBwW0eA
UiWnPf6Ydu/Jxh+s0TXAs8Sh9a31cNHUBN6ubfcbC4P+41t9xtXOi4g6x7u6g614rdRLY6QVkjbr
rhqBXYR2e2FYJ3aEzeTNSxRbWvQqjoc1qXGXIqk9uB1wkxs1Upu9UFr/akRlaePJ7NJuPzGNoC0R
z9QhGJjvKDNlQkATpKGLArW2alTt77bwqIjBUdtGqIRd2Ybunv9yJ85MQtJNEsb8JF2+DeQwzdKx
+Yg7Vv4TASJ77zQivXCzvc+7eGW/CbI8WUpsc3Omy019/Wc9IScUpbWJ4p42bLIyq28K1IYPwo8/
nR/cIu4fwAL1BSDBaHKzQBffTytEOSigZjorELuyUpPraPSR/gYJND73ZjhdIf2N/9bg1BeGvNh8
f0JbuuRBqbExlvOaAlbWo6EZD3Fd304Qx23tS4aB8/kBLhbov6PMLAk6S7Ri5n//JkUqhJe3um+O
B8Weetes1ebXkCGxbAU8XMnSzAuVr+Wp/RrQEZL5dDT6WUuMFHyC0Qi6YUQ3A4OFSUnS4WqK/EDf
ZHoU3UUYw+zoknjo6xW/x7C+L0cHqRrcKpELS8SnLMcUw4dMZUFRHUfv47OOAC1VOR5iFrncootR
qWU0pF0/HWLDDmGhj/Ums5Gup1oiP3YCzTNBTmNQN5qpF465eFSjq91IozanQxk7aYkxN1z1NXpn
/qXX7ImVRNf7leyEspy+zNQiTBCjuIotRNXrwh1r5duUq/5OY8tcOAtOREKbyXDYq/RlyNeOVxM+
xyFaaBGa3JWa3stKorvlALT5grbaJQTkyVikuqZk2UJhWGxNzvYR79pMIGrZ30y9Gq/z0vo6sXzO
75DFkfpnwb6JMx8Rb3ZIb0/2iA6QONBvUlF2lOltZCXTC8A+bxNMGNeofi0uLMMTQUkPWRcwpObc
d7E2Uq2WA7aP06H18KvECU0bDkg5+U+GMyWP0kfdlvaTPjgfPw64UwVICZA4gBEWg8VUZkDOPxQH
y6kyZ616yvhX3Xl41+gw0X7Zfpl+/ITVKJuSPHFp8cpdjNQPygrpSyBoRiirp8gesu9JHfyGclFe
TVPmY/dDn6OTen/hJJqH8qbY9Lr9yPHpj0odCtyyX+m3chAwryWeePJx8DEcnzVE7Z914SHYUiNt
IDMT5g1doAsrSs7bYBma7gowD1hpUG8Wh25T032KTU8eMCzBcsywkliuGwSwUegoMTxeK6mB10Cr
gDPZdG1fqStEgG2Bq1GMXRJqtuj1432ZXcIevj7zF78MUPHMhoQuNxMEjxd75CCmN0bA/FVqUAhw
6VmPptQQxhJRFAktKgnRL5CxiqMTWrIBBpFpOoy7NjHLbt2AEvN2Wi46OPeKSa99qAL1sa2K5Ecb
ReOPII8V/cIxOk/Wu59sUYAHECfnh+jxT56mgiId7ehDbuX9Rgmscd1lSB/QlFs1uXPh7XZi1VBN
YGY0SK1czYsJmjDX7dSgkAcFjTdzo/XS63B5ylF8KrKICkZNIfjvukqqZ6CVwJDPH0anBksBVsLg
cbg9lqyIJuu8IjY59GqRO5ugllWz0qMyylcGwhxrwFzmB9/E8z55JRPosAiA8y573olNw0HrOeEU
2MJo4xQh+DW7zHv1woZ8f6BT3GI7zPtibuosLg/TzIfBNHoUjEbPe5RNInd1LLQrtIb0/flpPPUV
2fq4N8EtoV6zOHRGkVdeYXLMeVbsfNVEjLV55IVAtj0rqm9LQ+//RjqOhu8YBX+fj/1+mECIoQGD
xqOR846AhVhywQPSsA41CuIZjXcVWfoWL7X/XZjF67j1G7WKQ8IoceJOWvMQo502td7L+TCL7H9e
HVQyKCyDG4W9vjzK8tpDHk4zLSxL0Mpu7V8BJjQfX/RHMRY3PfKZsV/mxLCQkIVTZWBTF4W/RXFh
VZz8MowIXBzoMW6G45ME5/MppoJiHQbbhfS8CvUejcp+e37GTkbhTyEQABL8W46jmKgQ2q3RWAfD
i13fjL/T9WVIzQX+1MkPw0KjXG1wo+uLm9yxUbVN0to6NF0a7HtljDZemeUfq839+fzgb8iZGY2p
Lg5fPyvDkI4NqWXRXlWesydpufaBqH18zmCDIAYJYVWFrXo8Z1ol8SyDSX5IZQ3FeFA5g9d25c+G
PGqm5hcW3PtPxFtvRqbOG5UW2+ITkbIX9mgMFmJ2sl55cXJdiAmRF6f4en5c788hese0ci0KH+CK
ZpHot7klFoQwPGvNOoRGJn9gkV49NMLAi6sNcYDf1NrUveBFDoCyj01runBEnLhMePj9M6vacfTY
LFPZSCTjbKTJkYFfCajWIJkk8q3nx3lqMdIvoYMBNBMI1eIwElOa66CYrAM6OH8pPigkTR3jC0Hm
yVokAtabINbiq+Eckk9xYVkHzyymDZpz1+nQf8OmYJcNmAanQ/ax0urr4p+5nnQsSZbhwR3PXws9
AM0mxTqgmSbCARzfc4o/0PmpOz2qf4Is9jEa/z66ngRJ2vCLKpV6NZnDb8PHhSOZUgwLzP/lqBbf
qi71sezDAL6u320SOm4bgZcm9nn/dvL574JgltO3/F5RJ50E2L196BAatRFRakCbO+HP8/N3cpHD
e6LUzvX0roITdHhlCIVFLsMambRIrgekUmUdOTh/TU8fDzarnbzWbEiil3PXJJ3WQOg/+B0mmE8S
sdci/Qyp4cJSPzWof+K8O6CcAFiS3nC594W4Ka3qsczR0yyrjRF1h/NDen8WQlj9z5DegQxaq4Ky
jRDbIQ6vUsRRqsDFQfHCSXRqkaNDwEuMwjZH/PIkAvbo+VCPD1WkW6sp7l8apEdwbah+gvvalEl2
4UI5OYGkmvCryKY5BI+3bkmfpY0nUgpVDe6qCYyGUz1wleAMGe4+PoFUXciPaI1Q71mEcpxMbys/
JRHrkRXVQ9cZG7SAlf35MPPSWp5+b8Mszgk/ZdZSlTAqcvqd/UMxb8P2OWutVSZexulzn/0PFgbb
6ZVVSOt42THGYn0gTaaqpHo8u8b+kCXB3jCVS2FeC52LkdFRnTlJswDWuy5uq9QZfoOJeYiRlX1Q
ZFAhCuj7rmWl2iboUJRLMP4gWyt63FGbYduoAblog/eboqXopmK5dDVizeIGZZd+V6N2vMoSS33O
dS/fDbnp3ebOaOzUcRhe1KwoUOU0deYujoOffjcqjz7Y8tvOjNu/xqxR70Nf7754UeHvIvCeP7GY
kS956/T4gxf+c+gP/bqwdW1b1RFZ5BiKBDXbqBqR/xX+Lk9znEgSzb8e26k6YNSJbnSWI4cemPrt
4FfZr8mMov2Udi3ucwYWnx0Kmd8kxZidnxfy0W40mMg53WTRN6g15n6QrPw4zK+9siyeBhpEV1OK
Q8MqZfI2XpSRkrfq2NxjtaDfFkEoH6xh8rJVM2rZNUqmzlM7Wtoep9kRjbwkTp5g1ta/y3gIb5oc
H75wZqm1SZPdCQ+PQC7D0tWqRH/q0PCjduEZ4KyU/EflVfret3wfcUswsbXi/CpjmX9CxwSdQWto
b2nJ2z/GYAxXmHwpq7kuiY6q19whx5x+oqo+Yb7oVcG9rP3iMFhWuOsU016XqZFv1XbM99mY2Ftq
I0jK9s14XSsTNIVgUm5JC9Ob0OiCr4k2e9z2dREgqGOYf+mmUkw7gdrwr6RFr7UpakBnVKLD6z7q
igNizeFhSizvCSxf+2w4o4btIEKArTZ2G5QPxO/eCBV9g4R2Axkqdop93qXTPg+M9MZLUfDudepl
TpS1D73WyH1sdeWvNh6ZG8rNuK9W5mfaJwWa+12+CbzS33exj6ckWcsqoUx+S2+xePT4j18m5KXx
5gybvYdE1zWVOnuttm0MqKVE4BASw3aYHLHVcbha52GB7m+h1ZRbS7kSJjZd2EE24Eptr3JxjZ3u
S1S19dWEGxki8kjzrnCmNFiDCGimdiC+sAUqRP9ZrFCOcOrVe30v6lGsqeKba7Ymfhe8ZbzZ+hXJ
9FoGJWaDKto5Tl84mDD0wBkSULKdiLVtUlXjQ+/rEahEtfZhv0cp1b3AeMIEJ35ObIGMDi1EeZN1
ONqsrDAKt6acqhtROsWuFfn8mmST+qTOn0PoVw/YGTeHEMXNFPacit7OaPTjFw0gDkLJEHzMVm/3
XpoUt55Wmo/RZBhbzL1at1ZxmlS0RLqlBM0Lxnw6wOxUdnbh+/hID0VIQhUqw62h9tHG7MSwLtpe
of5H086WfrvGaMf6a2qxfE9g9N9VpqmtDTsu9kiy6ruia+RNHg7ia6RWZnLQ9NLx92ASafTxV6DS
+3JteTHOzln6udYCTNlSTJrNweeLQfN9nlXZN6icjrctmqffYzvqr9FINzatI6u1n3hPftx0uyCZ
rTDDKTXWRsnGcyiLYtMdAQVHW214wCBhuJfUZW77qOBzDKXRrGy1ZFEin4cGSjtlN+rkyM/Ca21r
FcJe2uLMPh3SLhN7X1emnTlYJSIC6qg+VmqXIAHtKPKRM8XbKrmhXzWIoG4A6tuPRSCQSDa77Clq
BuWr2VAfgvGl/Jhq6oB2FGjZKqm64bPR2tkVVsDaL1xg/Duvjppnq5UJB1Lkyz2tFfXKzFV9i2j9
eNfmpdKvjTYp3NYmZy+VdNxTvg1RL1f7n0CUvFvEZD6jPTrtsIEz10aYiVvPQFQ5zRV5PfhzLcyu
7HadTlq/afCPO4StgxQygPYdZ5K19gf+mdOBBNKBoj5rWqDivJeX+5he37UWCH9vGEgGG2bWfR6C
zNv9F2fnteM2EqzhJ2qAmexbpZE0Y4+zvb4h7F0vc2pmPv35OHuAM6IEEXOw2CsbLnWzQ3XVHyIv
wMHJdMWj2Xj9YQyi8jsuW9kZrjYqBCw3pGqd+HvaZPa+bsbqo5Yk/vs6r9xZhzlLP3f5lJ7MydA/
5GPr/FCl8g5GI7tz44z+KSk9e9fnMv3gFHhliBSTto3vzcSJGNFSuxDip9GM6UM2NvWvto+aH8MY
6QcXq+knkGfigCo0D7ec23CbVDVex1OmA8EOp39HB0FDHCtQK81NZHhFEz+Mle2fdD7IHr+/7qfb
+s5328nMfy0bKD4y4LZ6H2AovAXUo5AnRXwcB9/gvezj4JRkKvxao++/D/EWPwhqS/u2TNvtUITe
j2xM/YjjKalwPe79TTQ08d5XffNhUla4xQlAfTFF1H6H1O7vER/rvruD7zyIVPQPLVSPD72k3Kcl
PoKxjR8fRG5G9VMzUj6elenDLygFs6XtOD4Hk+d8saiO782iGfddgCCZO9bGQzKLh/dh6x9jg8c0
f6M9inHAW292RPH9YjbH4I5A+rpqjeNYAuSzhKz2SQBcQyRIICukfXdjxdlaGWH7aMaBmWybCuOO
LHbso8kG2PqT2T3kjRkhoKeZtNzdbpvGRrodZYwidoKoFzLLTbbj8eQg4SXGgwuUFjuevt5HSot2
bgkKOs9Av1UzcSRTSv8UBsCGs9xvHmMjVyezQYm79UyUPVMZ7rWg0R78BMlw/ASQcq58a4tBmoad
o6k329REDHnjYMm9H4c2fJZj6fwp+tJ7J4O4PoexY/70SE6MjVmq6KQh0Pt+wo8MsW1UcLgYKhF+
qbSu+N2EkGbMgvOj6SCt9d5g4llWoNLtJdrJd1TwVDotp6kuup8+1++PNua3OLIp39XcmLtR6Pq2
LPpxh/lyuZ+8WvIx7eFbKxvxrx7o2NQnnvMZazsdByIoHqUdwEf2deTakG2C1tXGO1FN2dsfuFAA
gVLONAwqfYtMWUMcGuM9ZR3x6eO48/3HRFrfRt98cz3bJuOnrQXhlmL90s9Ut/3A07rWOhoFkgNF
u3cb9VBM2UriP78fFumxpBvhwLowQfgucQIBSy+OoXIdB938mWTcOzj3bKu8f26F96+rjJXpu/HQ
gH+Aax+1a2pHS30KrxdTlQ8R8eogedf4uW3sQ+XDWMKFi6xLUfSMEULPp28I8uv4JdOyWBnzjXoS
DSoe9DOr+8V59qJu1sRebLt+ydbN/eB7q1rxUNcqe/sjEdTtrKJEBwSWzqK4GSZpyJnsGccm0BBn
wSPtgxO5ztHGPfSDiJvi/zGzc9sc9CHgzSuBkbnL1iK9bVAlG6PnFkEKuGVNjpL2wUQgYtjCcHfx
EBKhhsdUDxfqqRS9tjbsef1fLqhZZMlEGpUuF5Jii+aIG1oFTBHDOmYyOYgBIXvpvEdg6V1GBuLk
SJcPVKzvv16vqwyXMQ1+06smu0U6rwZfs44kOLA2Ez8IrJ3Xa2RnUh/N/nQ/3I0+5/zshwZMH8YE
BTbXB17FG/qxF7hHesco1O30qBIn+a04jopNJPPEmB3psesCJ+8fraHibYbNY4LqekTO3yd5226D
MKnem1nZP5XkzJjQsDxIa4NQ/WjQ3Frrci5WPGrwsyaiCYiZqsUMxrv8wXqMvYnEDwMovZv/EmqK
SfDTJM5XPsStODPMnK8Pngt1r8s4CSrufY50/SkIKp2t26XPudFFK/O/+Nwvo8FSmnYRUp83NOu6
2Mklppanpi/1k+OJ5lG0KCu4TmCsbOIr8Yd55hgMplqzFre5hOyXUZeKKqj9U+gH9qcIET2cIRKz
oN7o4ol8Uo7l0/pXQywfXRQg0VsNuNLoNARfPaPVuwNAAThU+PSCkoL2jyPF/dV4YzY89MUQTOL4
ns/xyzlvZe7jFYyk/qQH6gxRLXxoCq95Ann2xmrePPEe1BqoGMh92nSyL0NRcZU4UOcB/l8ye982
JVTWUPgPXmaIlYlf3Ev/hUJ+DhouZdcXgfTXW0x1KTYSQytOhpZmh8HuuveDNRlnFWBMDbmUtKix
jLf1o14WFsRsw4ByApxkKaMxjXSxc2n4J0t5mGCR0/0hD6k+dJ65poh446vR/re5GLiH6GzMf/7q
CEmEIjHyc3ly/MjagdYRT7gfOzuRj8mX+wvkxqbktp13P4kLc7lYIFk/4GOe9hK8Yzc0KNaWqYnN
Rj6+sTc5T5+FPjfqO3Rq6Oktjn5Ef7w692L/NCZu+GjK1t8UjRpQeO/Clctuccv8FwoADAVYfRZC
WqzEsLO1eCwS/wQXlkdMbxRP9BExwU5jgYSGSLdoz7bbpNCcdmW/LWWoXpamSRrCyT9L57mL2G49
YLEkXCTVG2c4txJX41qnZtUXWfVh0AVZTIP03C4pS8yPB3wlwX825p/7X/XmBplhHBAOOJ2WWkuG
W2L8EnIIDiYVHejeDD5T/3St0o5U6wA+dGP19X7MG4vWs1/FXHzgPkkHJERCeERJUv3wKSHsPQ42
9G14Dqw0KW6Oj8/LLgHseSVMqmoLC285CFyoJvA4UaghqD+rexiT2uDa3G9MM/Ef3j5AVC/AkUg+
MOX2y10ZQzMOkXXHdjQvwVQOOK6PhtE/Dz6dkvuhllDWl2XkIG1vz0VpSfZ9GcvsQ5O6WyNOboqM
eSc4vEVmUmnrTdlpG7OrtHjb8HL8oWkNRm+9L2cXg15Tj2NmZgfY6B8Sq/8cWrjQRF4WrqzzWx8b
fX+OXiSFHIgJl79POBYG4cLnLrd9/UGjyLot3Kn4Zk7Bmm7YrVsW0Kw1Az8BXSOBfhmrEhMu8GUq
Tq3to+3da6jKu9gZVBSoRQjbKhW+Rv1W/WwVIhKuXnvvFY2ZTU61cNfZmdqauV5/vP+Jbi1B+uqw
pV+ouUtNMUkNXZqBKU5j2Do7CG2fQP2AUFMYJYV2oO2TJshWZv3GwcZbAQQlWRrM/mWvu+mmgV6D
Jk5dPlL/c/vslGVB9NhM1bjV8Kv6F+BPsrUSpVYenIum1st6xC2D82S+dr0le8kt6yEDvCkwDxrQ
ke5MSt6jEe3LKah2ZKrayga/FQ+SNQLyeKQA3Frstaqsc9cbuhBWUZz9AClTfkq6OKAI0gkS91Iv
7LXG542bkJ4Tz0+AGYDIl6gWA9G2AZWn2X2o8ce9tNrU30sdRsWbF45kRICA2N6oUiy2Tj54jajL
ITh7WWN8dd0RHx454BQMXPWs+/Qk9XZVgvzWvXQRdR79q5TCroKsbacuOOPvjAJLKpotxKLsY4vw
39ZI824rB7NLcBWT7r4S6k8ogzVpwhszTNUCaD6IWHlNfQ6R0WQV6cEZB11crzWNu6mPI+fH/Qm+
sXaA6HMxQL7hUbM8Lzr8h5WlCKP6WFCo7vtkV7aloAbW17sWXNNKwFvjYtlwHqJ6f03NdFFNGSfT
8k+qSup39RgG1Ecqe+VhY94KQ3o99yuR74T7fPkJ4dShsGVoPkRdXYUYcfX632anBe2DUVC03gWx
o746RYb0HOahyT+unqK8Z/b5d7q3xd8tQnzFJhFh22xooYiH0ld2vOm5NPxtowWjhVpm2oYbX0ca
ck+drEZo2Bv7CaMac3gozVx8U22sf2yEFNsqjcOPuUJMzoDm8SPVrPSvMNGQmQ3mp4bUUmwkm1mK
lEMaWOn+/ke+nozZVAekM1BLyya1vJyMzMAoO6AsTDfSk98MZPjaQ9D5SH3ej/PyhntVsphPPhgA
QEYBU88s6cV2zfRkRC8m9E/tqJUZesh9h6WqBYaeTlEOfaOxS7vH9JrHzoNlR625wdAtxbES+FO1
4a0yfO+w/aQVFytzWslJrm+hGWYObXzOScAOzxW1V9u69mP8Z4UIzxE17ycnTKuHRlrVp0HiywYa
qqBvaGYf7s/JjcufEhnqEGjezrWrRVAE3VJftpk8KUDkx176ETaSaZc84n1rfPl/xOK+QfSep7Z7
haaYGl+YNtNPJt2eez/U38dVFx+lNa6xPq6XFA9XcuW5bIMY+PJL2zyVe13wwAuGaDw0oCn3npyi
lQHNk7NcTxQ5qapykwJbW2QzFM37KQ4H/0QztXhOgxrXuoamj+qE8eiHebkbBxls3ZHeo9CaNW7i
9YKxwZOZDhcPEi+IJ1wumMZNaIx2mX/q60BszMj7TQ/uNxvc3UVwI7H0NMrd/U+45CSwhRCMoxZD
zQfII4XEy5h6Ce5w1Di4LFisR4j7LnJPEzZ1WVfvM9OI9+4of/p6Nnt6GuUZUsDRieKvvpEnn+7/
luuly7FB0grcA61qw1ss3aYbbLMSdXgeOuOzahrxE7EAG9v5pFvZJNcTTS2NfelRor+hy5rnHd5b
8HTPtltoGx3x4R3G6cXOCDF316pYwCmmgn1/eNdXHykyqHONwhcki6vF1VSpWSYyOLcjbo81RkF0
g5tvRjmpXWzLYe2ZMq+Wy8U8P4hoRLCU5bW/WGBPUcIHjM4JToLvkYmZjspI5J5cDYRG3OLKmIUY
f2pW/V5TsdgJJ7VQ4HXWRMVuDRwg94y4J8FggV8usTTq+rbq+CExjbwz7qz6Q4CL3kZFlbdpIE+s
QKBvrSOwwnAWUPWClb0oKudJD9u4tsJz0lQ/4BXquGvjc63HolrJvG9FmjM3UkX+Y5YvR6agM7Rm
VICQG/CsxbwX5A7ZK/VDtSYIeH0AMhqgZJSAyZqo+C9CofXWoY4ZnXWrK/40AfptiD+ZfryS3N/a
GrDA5nOI2XOWD+mGF06WDlF0bqawP1q5kR5R6AyfKAUBuPKsfJdNWvv5/ta4GZQvRfZJVKrDl4ND
KCktG9zizhIu9n5yGnj7oattpZjyR2lHzSGeIud0P+itZcn60Nki9ARRSrgMOg1uU8tOhmdt6J3n
ZDAHgAfaqB0VTftdarnJyrq88QnBQM/FJ6RJKLMvjtood/24V0VwzkSTn31fqUNo9s72zcOC0Qsp
iqsSLvjyA3qAy3qX6sPZ8xBv3bhZY8ZHzvGesn5vqJjSmp3UK3N5YyOg/8DXmyuVJB3zXL9KdfK0
GEEHpcHZVeGfTObZr6goM1AajblydN+MxO4GbsPGuzpMlCPqeCQHPht56hy6wevfzcLlu0nU9spW
eMlTFycoZwi3BD2jFybo5aj6JEApX0bhWTfSGk6IHFW4H4QDLr8bZNdv0N2MP3l2nH7Wwzr4HPUW
UpT4pGPmjRDd77EvvD9FMcVfIuau2vhD6GNqXIfDAZ6d/pmvOP0UhY4fe0kv958yRCYTeUgXX/cJ
OfvmobANoW97B6zH37ofYbwNktZpd6awQRti7+J4R6tKsr+VBTYurYdyQ3fIUTs4jiTdOfbgaqs6
lTRbGn5BuXHcJLRp7Zf5hE5dDhoaiEP/TYVWdei0riFx1pLpMfN05DbvL8wbdTOwvrNtjDuLPXA3
XU4nGW/c1cPondIkacx9zhhGbG4nK9gNOXTfuTqG3kPqV1oDcLIa+s3kk54cMaEbD2UsdcBFU+78
21WieMIYAk1jr8YneuWHvrAdL7/7XMiZSxwAT2dG7OUP7UCmTF4Sp+e6avK/alurHkQM2HTjduX4
j97bRs4rLVMU4zPhx4h8SvOP1TXiiR6581i5ZYyBdR2avwMNwceN0cTjuPWmLDpCPRG/u9pN9R9T
OrXeZgrMfO0tf11QwLIJDUagH7xEZx/ZywE4KTUoOcQJqYYTbpLJnT4GIGc2XmrONnjho1bY2OCl
JujXqaLOX01q5d19daTzE1ApmYnuiGZRnrr8CWZZCBP1jvSMSpZ/QETVOTJv6QboVbO39dY9doG/
cgpdnehzTHpAFpAIDghtcR07Yd93npOlZ7cQ/hP5QbrXpLI2nR23W5XhyrKyoud/8GKhzAExJ2KN
8OC1lmWpptPRzQZxfK6tIDoiYVLs4yEMD3EqvzSmyDaGyoZdI4S/BdQotqHbVF/x94i/Gan6q/Lc
tdLvzVnnyCId4ddQnb6c9dLLsiIFcXg2VJ1Gm6QrvX8CN/Q+0g/x650C2PRL92W6xpy6OfPAh0jb
yU6uSoJm4ZmZ0svsXIKtPoacOqdGjvKJ3mv4fizS/uH+zM/jWE482Ql3zSzmciVCpUYPTx0l+NKx
jyOy13UPiZTP7qRlv9D8/CVKyMmeP1EAAcS9klnfDA5JfrbN5IJdNlPD1JaQn1lmPak7els5cnCF
UPsYS/A/SNpGO3zrfRoD+fhQeo3/1huQRSfxgOIL0+6EOHH5jRUgO/xMkvSsmU34ZGJ+9zHDSaWJ
m2nlApz/pcUso6OJXhvUFZ4sy0aHM/m6mGg6ntu+bY5jFU/boZL+TFPzGrlpQMhujTjpjvZY/77/
gfUbK4rYVI/Qv2ZzLbOzQmQJ7lp+cs48p33H1dW4W6/AfPRhFCgm4ptOS2M7aQk28mjAib3fDA4W
XWkRPILnLMNjWYHa2SCJmlsbcD6mdi7wJYrQHunVX/d/7c2JokU7vyrB7yx9PjKgz5qWyuRsRZV8
rC2/2k4dhcANlcb4qbW1/LlKk2GXeqW1klRe5UPwVrUZOwShj7N22U3MrSz105xvpLWRHW2U14y/
7QntCFE5a8TB62LBHOylNI5WADTqRcoMSMSDQcXSi1Vd/ITQMu4S/BdQ5+nVXkmvO9dom2yGQOvR
NUiTvdsZs55MOVu7eOYa1ODmGuFpS+UCfg1H8eVOmIKi8UTG2IcSbv6mCxpvH+lOs/Mo+35NCwRJ
7n/nqwz+Zfz/F3BxvFpcqu6YV2wI5Mw/mGHnn5WTfLsf5MYZjhCDPT8nubx59F2OqhWOag0zmm8x
r3qnGWOlbY2KptImDappN3lRf1SyWVnCt3IGGgAU59nu5E7Ld4OUvh/CTuEu6x1E7qc4I9vS4KpX
fWihEhw9kbKqXWk6vDlbuzV/IMvu7e+P/dYXnVuJPMs4dK5YZ3rhhXpfpEzwpNlfo1Ivf3R5YG3i
ris22CGbK4+l691DOwnJLICaiA+ATLqc68kQoxlWaXbO4bA/QhC3nvMitH43WbUmIXorFIUCT+fa
YMEun0ixnvmaq9rsPPmB/KNKM/jYBEa38SgSrySwt0IBLqAqjkwwV8X8569eY6NtFL0IuB1rEfbI
cjXisWiwONLT0H9rBYRmNfVScMiwmJnKxQQGXed0YykxcNcz+7OUYfdsKbvdaE3w7/2lcX3GEolC
Cy5RXAwUQS4HZQ/6KPKwSM8jfOlzrQyxg+tOGRZDYuS991LW4ylOsDy5H/fKQISmDnU7fHNmabVr
FI6Wa3qOGl56BiU/zIIbNfSDUPcPPSW856KKcNCVwt4KK1OAguBk2aHNaaRh6X3/p1wfP/wSMDpz
+RClq6WfUd4NmZaoODt3jel/r/yWgrSVFHm0vx/n5vqhAgQ/cpbkW0LnnAQWVTkV2XkggXzU6u5P
l/vhLyX8cWVyr/c7LQpNUn6BBEWTbh7xq5Wqt6jcNKPH3A5S7qw0wnsMmtA2SgQOQn3fHN4+Mp5F
Jj1kCPjYIV/Gm5I8iBoVZecx6z3QYfgR10lv7CTa2SvNqVsfawbSUvDENURbVrPHdm69qSo7I4xZ
ftFDzcazUx9WDrDry4IJ5HlF+x/n16tTO5yyJAtzOz1XDUoFbjPU7zCdL56bXLO3ue23WxKWNQuf
K1+ieUvwyKKt9aLeuHwgy6CMYUwQlfpVVm15k431Jkf25ltEO/F7NcR0TqK4Db/ivoyCNv2MWSHf
yHsAQSJK+12YBU77hIyEoZ1wEil+eZHR28+o4lk8R6kR95t8Gp6jKUFRNFKd/28EltLeWD39qM2Q
J9VKwnm15imUIwb/km+y3ZfKxJYScayNnXPyhC52Wh14z55Tte/hQ5hf7i/C6xMFGXySJxzJEIi8
1sLraj2WVD3kSSR9H71LK+WN+5izR22twEo9rEO86hNkKs/cOqWQ01b5YQaYMlKpew4Gp1/z1bmR
2fFFqRmgSMfVRPvpcmMkhlNauAxm5yaXtESgLcYlTE0Ph6sB7ANa7FCQ4g3WwuFXzYgKh6SbnByk
pdNYG6cX6BKIvFQrxrMv/r6XTxAkMqgjQKRmJ3HVXP4urvw67t0wP7ujWdYbkHODv7EHr/gexsr4
MBgDWCp9HMzNVCbN5wBRqmZrDLX5IZMdxU7QL5G97/RG1hu7KxCWl5V2nihCUw1pDOeH2UTqy9RH
6cB14mQjHb5C7XoINd5eM8Xw2R/6wtzI1LbEBrBckawcSbfOiVl5Zi5786JdHkl2y5NMOFN2dsMI
s7QwNqIfYIHXDDpunLSgLrmmZ10T4swHyauT1vLyibOqpP9Cbnl2nczlpAXiObqyfvRiaMv3F/nV
sLiqWUkI6YOHwMh3kSpzV7dVMYb2SRlldioxQd+Cjp9WolxnrYgoAnUDUT5Xn68MXDD/cLw0ls6p
N/pu01e1swtF7qSbPJfhA029cmeGodqpIi0OlFuRC4vHaaUOdGOsEFIkVT78wzwyycu5lQHFId0O
3VPQ1d07YY/If4vYWDnqr74gp8bMu58h48ieLR9fUxib6Qio5iSGuNvVVvQPaFZEeUPVPzR1swag
v7pZgOkDZKPhxNdDrmYe9KsFM7pBKql/ylNoDOVnz5klHZvuU+xn7q4ugKkGWISvpANXOR4xZ7EY
TMN48fPwv4wJUBJ9k7yUJ2OM+j3HXfRrlJn31Bvxt5zF+9QLUzyptDdPb12tBKaIB0+A4BzJl4Gj
KLYGM2zlaahzU+2SkNz6oZBp++d+nHklXBxn5AIcZLNiHdoJgGMu4xiZtH1QO+4Jcr7cObk3fBAd
HOaot9fcL68XJc8nsC5z+XV+2C1OTtNKQbdA6Tm5orHfa3HpfFJT4vsrn+x6mQDKgFBHPsWVBhD0
ckR5hqEqooms/aDM/rEK2R9jkVD/7hPP+lJnaf+MERlSjm+fSK5r9F3IytHhWUxklkwGDu26c3Lb
yTgYWeJuofdOB9eK10SMrvcdziRgeEgvAP1eUXAgII8ASi0WpV785UNR2uVNZ+0c0KSn2tXXiiw3
lgjEAkr3czftemQ2Gld6bU/ylGLGYEDT8MpfKhTux7QLkzVznsXXgxtDJ4YnKUU2bgdr2SqXZWUa
9djbRygoabWtIlEXG7Bnpb0fE2vw9oHI8vAh8Bq9WjnOboV+aa5QXyTreikAvjpfwhr5W7etLVSo
+uiffBKi33cyVWgm+BYalLaedChZSCdZ65AuL4151HPBzARHOjdIl+J1GiwzO3IycZzsXquO0oQ6
/RxUAumZXAzfHDWGkOBpJgTtJs5spzloQ1Y0Gw1r7HalmLzEsPFjaAfzc+iczkLyy8yrHyEcISSZ
nWLZW/4zuD/yLNPOXWuTVVWYbQthzXqkVfwIlH4ba3Jm1Wa+TPZy8qsvdoCx5JNR58la+Xex8F9+
Gbcr1dP53rnSREbSw6X2MiAjaFWwhdWpbdpP8VCfixHjh/v7+Xo1QEviWU8nHpgmqd7lMYJOuT+m
On5luasmsatU6Xdbnx0dbAYqztZORimAmaryV8WLFwflyzDnfvkLvpgjYxHaGgvfsZo4Pk19bu0y
t/IPTtaslQ4X23qOQnJHGR3YERt7WavsOxPMuRUmp7Ct8j++SsKn0RkShLy64m01mf9CkTCTnKMf
fvWoThJVmGWf4KhdW8N+MIvxELUWpNF8DL+/+bPBGoI3NJNLeIYuKrC9WzdApmzvWAbmR7ccUQRw
io0S0SmKyqObBCu9jxvLBHlpFgh9eaItl4kjmnpQ3Yh2mImBO9rwalcUJto2UxHvLbOtd6Xbr1Xu
buyD2XQBXAOVO3kFbkBJLu2yRskjZ8GJ3XkUzVRj7OX/wgs4XNkIa8HmGXh1LKIcMQ1eV8vjWFRf
Ws36GYbtM2nTZysr/7r/8W4sSZiH4DYYFu3SZesg9MdYj/TGO0JG0h7hcMtv9SCdY6dVa3Kht74b
r7g5w6KudHXYO0Pfo1JTeEh59t/zWNc3XNnvwqz5APUMEQKRfrw/tkUmOe8ByhNUCe0ZLkpr5nIa
Q0QnYhoj3jFRqDcc/R4BklOlAP3wwtLLh7JvXKgnMydy11etkvv78W/MLfiBF4oQNCHedpfxffAk
o4nGB0Rj6h2oJ4EHOYwuqIotCkHxz/vRbhxhHoBRtjo5JcCfRb8fk/LODmvNP1a0ubYitu0flluZ
b2s1zXPq0QicOaQUWa4gaN2UGEGLveBxCNxMbO3RMryDjIzut+e6wRuLnS/RZgoZqaXEWGkJLo7C
XHk5/iDHfsy8f2NePvoXR05es7JSbixN2h0kIewFSIHLleKbUZVWbiuOirrGXuohXtq2Us3OVNO4
12WkP9huPKw8GW9HnXUUgCpAJp3Xz6ttToWXa6AaBXQd7lm0uVRQbhsvLkIUfwIP9aRk6v82q9D8
dn+p3FiYDPf/Ai8WpuY1qaQWII5QELtTbNXm3qhddIZ6IVYyvFuheKbChqBVfe0K0JaBbQSx4R9z
y+7+qrQiLb85XdJ/EAjruyuf8TqYB/1shvHZ5FN0sS4nFG3luk5yF52aovwWmv5vM5Yf0gLEyf35
u/5wxEEEHJtCivEksJdx8HoTJpUn4kxy2ACuU+c2tJw/SnPDdFc0HamRpg//3o96PboZNcVrnMoc
wIMlQdcrU5n1miaOiCdZ5xCgwVY6eUSJTpvWam63DhOIg4hkzzftVcnNzawQ4cdUHB0MVg9k0Qa6
DF638r3mdfbqJfyyvakqABbh/cGFvsi6hiR1S5yLxBGNLzzXC5pjp0I41bYb0l/I0fXVSj3+1hRS
kUB5ebaquJK30NBRonpnyKMPIfKQZ/Q4q7TV39UNoLf7X+vG5QO3yUXgH+Ag9f/FHoOGU6aWMZIw
FCF8uLJ7MkuIh8JtN0PZ/zt0zSwt9fV+0GVV+b8Z5VlDewjCOP2/y5UJtIGCXtOSOTS/J4Xod2js
2j7baNhzbMIg+uBn3jvL6E9VV51nnY/78W/OrwflH2SrN1v8XYYvq7LzUivyjzpE8r+BNrnnydZl
tp9saGS7+8FuzfDsJkPFby4TvUANXx2fijvKcUYpj3qWxXSHxQGYireNzOCzhfme6r1nGEgrt+yt
EUra8pbJXoTYM//5q6CT1lVlPeLoF+BZve0b23uwexU9VP1q9fTm+Nh7vEvoVbFmL0NpNTAGXSv9
Y5u33l+2DE1t02Wp8wmeHimnzEW/c5Bqe7anas3N7eYw54cxavRQ9ZalldDHQ7MMPHk0O8vd921Y
7vwMmV4uiDc2Gucly1e0KT/MPV1egIth6q0WYR7vH6dIphABzRpri4ByLoL8DVpmK/vyxpnzgoiG
DkhGBh/hMhzo6961elcerRDVMRF7nzpslb91om/3k7tasDWu7wqGR0Sa1uDxKOZcxiuzARxByuso
HbLQ31ZxF77jPIU8JM108B4w6fM/t0MS6Y9wTjF06xCppIptVrrc+33e52So+G50ytMqhPNq86dV
+yYK0FbvH7IoM5DqE3ANNsZQIfTuDJNbPnnm1PfbWjMKLNyVM6WPOSV4Z6Pjxf3JG2ZR5whduIf7
O/LGqsHVgC0JII07aunKF6fdkMRJKI410MOdWVfG2Y8mA51Gp135jDcuKEKxO6Bae/JK+coZKzzM
O9M/GlFYIsNDUQbVPN1bI+wsXbdflid1TdYlrTFYO4sT1ZKKV5/Jiar3kYHEZBR8R9LNbraBbpTt
JsBsAS91yNCfWqUnn7zQblKw1UGWH+OhMoKNP4b6s9E5rsBjxm3Nh3QMYm0booOjP8TN+H5s2n6l
oHS9yAGickTR4rFhMi8zywyKQW1oZOnSR9q9661dW1b7AplO/AKjNz8JCMYmpvv8AkNbZF0pnbdS
ylgceyV/W31P8a6MzMeilvVKJ/DW+kIJBZonjzkdcPblXuo1XUH/M70jBApzFgrJ0Iturb0Vm8bK
+rqeQdq/wBJYzDAp5VUrOE/aaprPedttw092185CUVaIgoNXIo4FU+rtWwfe/kvDw+XiWhz2lVHp
uU7l/NhQ0adLGT5GujK2JIIre/TWeQRbk9YKQCbmcXHc6nLo8JZzPQzBgt+da361/P57ZHZPMHSf
4HBOh/sDu1XbBCHAe5EDAQDNVdGrt0bYDrE8JpXvfqQJOJw0LU8/4XYGPWXQt2qwjDN52biTPIQO
mhNk54CS9TE14+rolPWaat6Ni5UfQ+WXSg7gjCUHh05209Ku8I+qVUa0jQenOiSii5+62JUbYSfp
Loqn9E/YmsXKZ751bM3uT3N/HaT0kt1pDa2lN8Ln9jH0uNn2lcUhDGiUo/z+tF8H4kwkDvAAKso0
8y+3SpfWftvDxDhqQ1J/LGWQfI1Qtl4ZzvWGhMnI6YgyMQ8vaLmLKGWRDJpS4PjjMXro8Hw7dEZv
7JFXfyORmhPmMtRiQFRnpagHrFMMX/voleaJxP19HDfvSt37rAzkN+9P4PU+meNBxOWpRVN3WbxJ
3SwqrETHdsTxPidVnW7wdfqs9/IZweXnxDZWigG3PhiFlZkiSYmMDPNyKmGzEGTAwSIslXFyqsE4
ZH65xi6++cE8aNS0PHiUePOveJW+annsRAUPsuOoW+NR14v4XRXFwYFcSa1M4O1QXNIzpIs63HzC
vgoVelZgZm7nHvteM7dem9h7WCfjFu08c+WwvhUKqiKujXMTiVP7MlQAWQc0DcvQaaN6G45F8JA6
5S9SyTV9xNuR+E5kAuBRlm8O9Bg1mcwi1SG6NhtT1f1Oj6Iffj+uNTdvJB6czhxP0BsoN1+hcVAA
FkK0pn1Uwfh+8JPnUkdI2oD3VX0063dGJh6KNnnfd+GeuscmIyXR/BSp6WjbIqjqRV9KN9+V3Zsb
C+j8UFdltrnwr3Cl1G/NRI5UccPU8LeRl497lyx1q4x6jTO82IKMnFc6/1PrQJjsCuoohCpGo4y8
k2f7wycD/5gWbH/pfJhoM08b2eb+R3rpSC/e3/qLu/9/4wIMnOVFr9s0KU4B45AY7smMm6TYBKBo
621sdGO6MfQo+ViOuvP7fsjF7v8vJN1emEScARSWLldwh+GxrQDRnAKv0z/Ehdu+MyJvDT1yM4ox
5+ew2uCPGJdR6iICuU7/7RS5zvQ8jrb8qCRu0vfHcnP6XCq2BABQsXwiV2i+dzJr3BP1XGr8rWVh
yhcWWB6Ez0MVN2/LdZk67nJa5VxyyBeADbwcVFdlrj3p2HZRle4fBYJF7219+pU7Mjq2lPZXRnc9
h3M4h9L3XLSl0HIZTpVjoJKs805ycot3iI9YG1ML1wzOFynKy6DIzqiNUDQFgrM4PBPRhvEQsPRF
KY1tAyIQF4u43zpWlO2QzxaHKdYh3lTJKuGV3/+qJve/kSG0cfjAHlx+vaGwfZv3oXeKKlPfOE6g
P87gka/318jiHH2Jgl7IXKFiKV5VUEPDC2Q1Wu6pmipT22v/w9mVLEmqI9svwoxRwJYpInKeh9pg
mZVZQggkJCRAfP070avu6rJb1u+uanONDAaX+/EzeEM8VrN/JnODc4T14f9+OZjEAJKC6zMoIedK
829nEbjwM3zZWH5aVWgqATD+xSTpmhZnF6S//LQ/PDqsydHsonggGe134C9zUTpnM9yFvMQmQwPh
Clze841aMOPbeatcui4KaktuSCO93P4tJvIPt/bMAz4n2fnnhf1vpSQWUbczkcenINn9z9Hli1cR
WL/fQnu7/S3gJvzDrwXWhzETGz2gOL+TmWgAxgSSY+PTRMWQv1NkUikEBrQgjyTOYo3ieb6QL5OD
b0EZdWBEg14BYkMxYWZIkdDhtmYnOD/rmPfsGdPpnh2RKp7Fx8gz2R0maPKwr1OrPs444Hw7pEaD
xim07Uo00xTFhSG5tJS+I+MJ4+7+JrOZXOBPTcKmxUos+vjnl+kPPzmCjxQiMc8hfniF//NlAkNk
Tjafk1OYeP5t3CfLyfpkSTEbSjgMRdHSFjHV6ufsMfE3dhxsHv77A8V+Dzu8c2nFTuW3IThC+ChZ
B5udWmzeH2zbQc5mkLJ2N3srUg92lUPeNm7RoeOi2y7nHQZUBcIdvMru3FQdi690N7TVNIz2qoO7
dV8gweUOJnnfq/F11fUGnF7k4cQn5bV7MSPqpUjGhFeLNc8t8tQqDvpxuc+RepFD0BZq24I3mDpa
dB8sMhVZprTu50wUGt3a7ToNU7HFAEumHaZwhoVz0RG+NrZVIcyshvHog8RSDrINMGDPi65CBHAW
vdg7cH9YV4ddJ4rEurFGAhCUXR5Fah7ccAp4wHnVsE5rlbYe4kPkLCvkpc011gqsAJd3LzKXqzLw
26lC7gzFM2rzghHE2sApMirCUN0Fu14qmauuoIDqrikeSYMOID9uBD8fRqXx3TZtDyMn0YXZMlet
qZdfQfOy1UvnbzWi59KLMZngvW8X+G7lLL3j8EGqOkTLPKdmjw4ORGncSG+6R8TuB3iNScOGUVem
tV1XeFylJy/a94qtHtg93uTXE5Z+lM957WS3Hxc0o7DtmvsTyUX+HNLBwkXTpAjzTr5cpGkJ9vMP
tkdR2Z51MF6P7OaozZNP1nX5qSehPEQCGQyQomZjkSBt+B3nqrrQub0RE9G/om7yJqSipXNJsxho
bz/vnwscyX9EMrSlJYmqfDFnJ7mI7CIKnShmFLmCLNguQF45lFnr9/ddB8MtNk3+jW2D/j1aB11H
Ih8PvoWf8UhTjmSKvG9y0GAeVTgHV2oJ1GUGZ3laciH1YSeiLRMzRqVt/bBGvugdvq5H5D3hZRA2
XApfhO3jMA7LJWzgv/Zt+LK58w7bZP2DJjarF81yXhAeqCYbp6Tw0mmunTPbg131U9wt7iKZfFNY
Ac0sYm/SGd4De/Iu5DRV/ahe3dlaimbjR9/q9xxZCofEUEQgBCKt/7mW/KGbOBNnIizZAGRiyvqt
luBknc5bopOv8k6WPfalz+kQm+0vB+B/t9LQ8GCSPY9+YF/8vpjpaKqplyMLK1oDBVV07LaxCiAk
eh1cT/PG7xM7VhL04ukvV/7DcQQ2NOCaFKUSpI/fjiMCvB1IFAwfkEWSHLRAqNA+6w1Vu//b+vcP
N/NMvgbpCfF7sNj5bQxMdKQ7NnjpyYx+XPdT1z7kk5V/GdT/cCv/4yq/lf/BtWHWGzRI3Vn/JQxH
47JxmGknqdg+exjjVBmyhf7324hF0L+MqpAW+l/KtxZZ4YuZeXZaosRWIUPMzzjHw2M2JctffuAf
ntiZ7g2mGgBkYJK//UBFezA/0NifFu6PZa5HmKp4MiSveTvKh39+//9wlsYgsyNDGIY42FuG//n+
ExDvwpwm5KQ2uR2FAUKVuK4rd0qvLENFCvFazsh6vfvn6/73jIIFPibLc3bdOaDj9/46DaZtxRR0
SqyC0SZsOZZi9kQPFzs/KhYs4f+yef7DBXFLsQUCZe1sV/jblKKoIYpuiXeSk5ggVuzX7hdRSYpD
p4MPR+WF0fi/TernHhuXzNEKwjQV9ojn5/xvTe8yqihpBQxwLXxpLwm2vxcZctqKPg38v2A9f3iM
5zEFQoEU7IT/4pnrDuvdDskRJx5A644DNLmxqOnV4tqg8mByX7nYW4+8Hfrqnx/kH15WfA1AScCz
AtT5uyKU9ku7RS7ITvtuzW1Mxp/DRodb5DWlb/+PKwGL+NfAAgbU+R782+3cxDKKMMd3P+hUXpgY
1SVR21zmCWTn/3ypP7wsEPGDnoD/4GD8u8ZzMUHe+muenoLdUV642cK7pMv0/LmGZ+sF4SPS+S/X
/EPxBCcIHzb8YsBY+J1qJfzljJtl+cnuWdeEUH2952T6G0ntT48LglLEEJy9MJHO8J83EUIjuGbM
cH6ni6R9McyEmjJqV/mY7h3CpP75Pv7pNwFQAYB7jrX4r6vZecn2Dov1EzKvvOt8YctFi5Ct4z9f
5U9P69+v8tunbdKgXwaFq3RtgrTXsKewVpEA92wxMBW8mCVg+f/+2uewVkUNgyjhzIT9z/uI1IE9
XqlG2wih7psWscqLpUUIVL7021/mHYhi//B9w2wkw3cLGx9YRP52JDBs6DvIKwhM80VcJnPeAxCL
1jUukK5B0hLpLdt8mJ28QVpGcGmFCnklVgCEMSVbaaIhR4ohd40fTF+thhV3mhyCjrXFmlpWrozw
ap14V249fRsJhbHX+MAns1WaB2CvTOt+j3ysa5mM4nbxI1HDOvgXaOCi6nLzAR7pV8LHEe5Cy3cw
Y9GEwLNR9Ai2wmLLaYy9AY/6RkfJuBU5kqfmcmPLWcCIPyaAvnK0ppizNi8R6saaVC76GVEc9EcK
6WlWtqZfDsM0DeV5E3ygoHnpao9CcQAvBUMsBVKnVRbehdCDXGKX5xfS5i9OD2ERMxaUs0zBXk8t
wjRdLGu2uYfMB6Hd4+ME//1kRdwbokPND41VxNHXnX9axWReAyRiIiGUyzyuDBP2ZpntftH6Hnik
PFlKdQ47g4OAvmUjTSptnD74jMHVFrTJN+tP2TM+9RETmfX6gift42zlAhZBzw6tcR9hYL4l4JaD
6hAGQIa33gl2mHc333maiI8QDHIILgFTIDkRMxObUevAyiAfQzRGwJphBFJqpLZddMvMD5yL/tBv
63g3Yrwp0Pf622GR1jT5urrTDv+pjz4w+8FSeIpOPfIkCfPzk3FYRjhhj+voLjcv9K4Ivt2SDIgc
dCaMEQTka1ZH3XqWaiMRcAiWYS0WWI/nlcsYvUyRcHZtkOHwHtFQHe0W0qPTc1trTREPG2AKwIN8
n4UYvEKNa34VT938iOyq8eRnSBD02zT+kcEAomqZ5lWYiaReh9G7xliUFAZTTj1BdVGPs5RvrQax
nUi5vSBKMjyCezyXQ5Loo1lndVo2BXQa5szutoeFaCnW1H9JPW9+EHJJH8HSuPdaKw9bMqgqm+f8
PozgjbLk4tWFs7mKOs+7zPhObwwaplIn0H94fIGhdGZE6bvUgl/AyLPnJfHXTKJlKQYeis+By/gQ
I+B1QpbEuCTVeP5AatCB+7XWAiP0bmDHsvGR9/i9e/vddgh2jKJWPkXIW9Ml2D3hzZlW8IWRmt/h
/xOXas8Qikt478/FsCzri+fTdCk49ksXmQx1GcwbqfzULlXPwyWuMQekj3s3ARxtY35iVvcAJCzC
9QRo7UcWOfKDAUO53rXvbuIQvC1cwd5uM9Q1S5vyHxjB7r0pTS82rNsuk33r73Hstb+IL9IPoTTM
FrhBxDvU4HlDY1/8Qo2MH6cdrsDj0kEXSZb3rV2zq8RIe60jvsCJRi9lsPXmaacODnq9wLiDXDzk
9iLrdA7n2zC0SwHpn74ROJOvbCfASYcq5HIQuzyFJiVVMHfimOcy+5QL5aokdNueeky2mB81u1bO
mipBkvR7sLb86LHRoOQsqiF9BpQE3+QN4hzvhs5PPjhsba+XxPjgGfuAHqDnjAs4vGObgk6m3EQM
qXHbISfQeon56WU48DFjtacpVEOTwpPutE7d8L0v/QhXFKSnvIt9RIHwEc65zNuyw31o0RDL+0uL
DrolIKoi3rLEb0sr5WC+B3sX+0ml6w9EiahIWEQOnOJJwXGPTQ3cvNDhtJy+jGvY3bt5nw+ZN5ly
2/rkAN4Zu9rGWR/GlZ6RHs/xixYRmxechEM1R5F7gBkkavAcZNv9hLRKBGQx74bSAQmMaTyDixLK
DSGZSOxwtmYuoN80miksCzzSgqo0MKiZWpmjMgVUwrhpQFbJmLeoOHDqfly1PxxCG/j4HUYBqPGl
OucIsowfzwm8iDXFFwlq+fwENW0ETpmd8KYmqIyXLhjwA314qYMg88thofOFoQufWABoCwElIIZ+
x4Mnb5GBCfcp3y4lpBjiQp95DEGfDK8LVvdfK8CwCwiTlpLPExCRSJnZh+Ea+HJlvO3d5+qof+1n
BOxSbHPiX0Ni4di4g4AqNl89SPwx1djJ8NpxHXYHkE560mAhu9cJSsL5/FrXsERxEwfhOfHskZHe
DviCx2Jd4vwy3PL1nLPBT8OMdBWdGFaDsZ7eItBRgtuasLAhtN1J6aawrYKAI4QZVItqbRM0li2W
7nOBkysrMBEuR2vXPYA3PVxXe62SD1gu9D+3BU7lPSwLj8G6vOX+KK8naDVeeMLA9AlT+wKtQWaL
QDF104tkfRO5Ly6WFjHPOdM/9EK2wxyRvcrPDYpUZKnc3HmNLwEGm3g8uch95TGzBWPgiXUCfNk9
0fewwLdVkOGUDuDrVUsIII+TCboKJwwiixHyVGzbdIOm9rDC3R3oUP4sRvtjpO7LRjhrW0iQ4A1s
ZbHK/MNfp5vN80gpFiTyJot/sjl/D6X/awz98cBdmF0kRLpyQ6ZzvffRj83FMECQ7SIvR2Xb64nh
ScswlDex74Fwt027iSvfnLM4R3ecluTnvPO8FG00XGOa78oRJi311k/22EUquMi67ZP0+5uK+3oA
aHbvEBl6jsx+dyG8tYED+TDIcLJeDWo+bxGGW89jt1xqmgSFlECrAqUAzuIg+elv2hTbsAdNPMA5
tFi3QNXIca6F4rohsNIFnEj0kQeiq8DAiTGpxF4lNfalCORcajARfkUUzUKygHDjSb/UdtlQwDro
U9B8VW0u7ibO7g1p5yIEADzFM3nCWeOOuWl5jZDLE2wEZ4qoz/4gTXQxRmmXFz0Nv0e0HU+Zi9er
WXS8JGNMr3oEnSKSZ5OnwB8QYI4eEfrxrnKSTGWHgOXKbmD9tM49JF60XvFO4iuHm/+s5h+pj/BT
EIdipO+FMBrzEMW2J7DNJivMJ4bQfUZwMS1dAg1FPvtA4yN7o+JNFJhintbMPuJblgfPDtdroPvD
lAtZEhAnHyH0c8eOZDD8bXO/qzDHdm820Q8p8PNyXkNEqcQWt16StMDOhV9p6tMqsoiK4iRrT+Ha
Qi4u5lc98guGBOZjYmZ8HMofHlpv0HcgfacP4LSjd5oVBWo8L42D1fCbNt3HoEl4nPCKwzwNNHvM
hWGBtxzHiUJfZeBi2QhPIfKjuweIjrW33stw0+qVAnxvFkp/ujn3C7BoGXyJ1o/JhkmBNENdzHu4
FmGbxAeAi+Mppes7rK5Eo9aVlohyXsodGZflNgailo6wE77K/iSFJ0u4QsALPO/mEo77PrTw4kpa
fTPuDFCut9CGUXPJ9SDRWqbqig+hB1QZ/rjtGMgrAhJqwVRIKsg51R1AuanpYNPRqFC6AnHL+Vs7
zdllrKKoyVsx13SjezkjrqFkKWSsBVYGV3ru2stAGe/a8wdSkNxm4JUTmLNv8R2w8Knw8DRKGsUe
BKKx/RUm+00uluAWO5C7ZI3cE/xPYe1uZVAHrd1LOBffepPHC+xlaoGD8w2DocJSH2m1aPNIs1tn
LsHKnRGtLvmjY+lQ2SjyCoBlQRW3+Vr4LOoBEHmfEVnvBaVv4CQeOo1k+E7Nz1C2gIa+gUZM+qDh
s4PKDUYl/EkYFBBkNrIXxE0iUlks/tXKEcbh5QwPr4PSVScxzlEekUuk94QFqHsEnF69FClUScXE
thjWgmbB7mt/hkgIkrl0GpCH3seuptjHV5DZsOMy6+TWjbOoPd/sv9SUr7gXFCcAOrqUdt/ZuEZV
Hp67RqqHxpoesxlv7zWgq6tRC1N6gY4blNXt0YG4XEJ8uFcy3mH4134pmIhhHlLLZQf86Yp6oXol
QP0LSmDVsxN0D5kXIaE8O3p8P0njI0FgYB+mZdn1ZMg9dOVoFJbefxIW77xnOiSBG96EvpT40L1z
lzl+oqCzyzSnr/A1evFc9tIFNGsGtn6TwRdHE4GuBCPloZxScxuSwTR8n1mx4hRH8AkeWCpEeGRO
c2RwgxVDNtT7vk8vmRL2MsbiLNQIoBqQ415LuDGUk0kfYiYolkb95546dSn9AbvKlIvHScIBY/HM
+sTIHGGDJmmBIRmuWOcInnThkM7zRb51yJIzWAHh1UqvE83nJ5LMV5uMWjQz7hH2OFMNv+NRF3zq
1sfVhPwEGz5T5dt4OXB90yfkG7T05yl2DxK8DFRtXhkXYTBOMy1+RUNkq16o7Sg5eyBjeBgQb1/u
EU9vVLsGSOW2P7ATRVsTDgqFD3x6SDptKYdxKkFl3goD7RzCZXmhBBLm45Q9U0UgF1RbpIpYrw/9
ElxhiKdN7jZWoi2dynTPsgvLQ8TJJxkr0P4/jzrRsNXkt4SHb8rzLkgo7mAXBCKZ9uuA9qzcQojJ
QDIfaplu3zSbhyraxHmout8BAzSJGOKb2KCmdhnGBBkil56lv2CPSd6HLo6KaKJ3HMBDOU5zeJku
rVc463dFRDDCxrszHAvgKMAthUxBtuMNeP0x8JcRxkmFyMRShCtKiWzzZy/L3hKd9WXIUCqzgR6R
DPa8h0jvwNh5m/r9a+BNPeZdTauEdbro/MA9rhhOj/s6rBcdNXuj9zVtJLK1boWHryAcuvlyt0JX
c9KHnxOT83GCe1SZEe1DbJPJZ+5sejXAPDxbk/hxURkpHHbZpWdH2Uxg/FzGkfwBYwlxpsXBCDoa
LiEXIhg422rxF9zjwf85Cfg+IcP8EXHbUb3vPmCXzCR4M+SxT9UyN86RFIq6eD6ClH6YdHsjtfoV
OQS4Jj6Bu0LyAlmc/N6DSAPiBgiSTB7uTRcgbB4pRBrmZ1mpcRgXxnZ3oMXGrxsmflPsO4F2wNNw
z4mXqZkFWOzwBKhCb2/GQK3QtuYK0Pn+afVC6wnNa7XOmEE8UMKLCUz3gocJLKyCeK3w2duCO7xv
YYxeBvPgY6ZGeskDuYEDkj2xJfoxQvCJU8v8TGnyQPr42p/ig5UjNwUfh0eDeKSLqZ2aCNFmBzVG
+t5bCX/GGPvhaIZ1cDukBVzdnuC0FpxFFuIwWdYXchm3Q97aoQHpG6WGRGc3SYauGHucgz9ty7VF
zAiOdN4X2rCLjaB6eFReYSMx/Osf2aBeGFpoz2ZfbEuvs3V4x8rp0ckAocDQ1xebGh7MFhAInmxw
mynd8suMoNWGhmBEai9ZdTlu/Y7im8zhdcLy4AWGEiOWpBN76QT1G6Ey/2ZL40u5b+Rh5UkJ1R9O
lyiBypDP+BdQ2qc9S9cGLvFYvkJn3JDODXWfQf6AzdSLpTo50DB10J35FzBl7N+okofBLhe5a+8m
tKYPCJW6pyio+Ia82w6IdtuR6LBFFvUE2oWYrvzg6+g+n5HRB3z/1SXOr01ELmKwHlraX4WLfc/k
fj+uQ3LqqIAjopx8GPjt90uXsTL0168o46pydLinPU2ucL8S5O/uqsKxFiP0L95Kf3Kq4o4Fz7Cs
3JotBPnHemJtELzdQ+SEtFNDnLvKlbJHcIYSgLk6BpbQZQ8BiACVF0ECiWy4YCjXzQG0oCB2996D
6MMAP4y/ud5fGwhtO5zixCtXkz+ClpoVOVJ+ngDisVIw+awGwExTqtGJhqOsBxtnXSFDOL1ARW77
Qu38l4x7r/EYugw5yWZW+ltaUAy6bPtJsbu79sbV1DRH2lKqWFzIGOsdFI3xmFL2KYa2O63YDh2k
WmXdLuRWgY7UKDPdhbIHg3OGtQCFy2I5haAbg8+CWHUR3vXpLq5APB2LrvVQ2hV6WpFkpOwdee1N
D7lAii5+a5Njm6InjbBlyvrhBPJajooJYUxuosveEF4g4uWqWzZ9QUEPrIGzZBXSkTFM5bIt9zz7
jhR57wLM1FYstRoIOpsgKmg7yIsZyKfyM9RHMjCcOd2VzDNA+D7DJBTut57ybAmz0UfN9lNmIXGB
e8vXBP+omsKOyxQszIaKwk+wSukcHQRLIJxJ4O+C/FWGVYB6Ttr1PWDzK4KKO1gHxhSQRe8/JPTs
BAgLxAJWBRJYyWge8i552L0WLn1AZBvlBZ8Z7Ai/GPybqpUt2wkUrKFGuMz7ECIBA+/io7UuKHkA
XZRazbdtSVuKoac3WLT8hKh9Al7GkL9msVl16d24+fTQ5eNrIIbPYEh4CVkgrotHVZGJBrXrfDyC
HccORgBNhrwgmVpqiCC27yRg314bPGL0Pp9I8bg17R58RR7ef8RLqQtJpyfLM4xcOiVomvuh6MOR
XeyciBK3Y2gQN4HuYJq/I4+9Oyr7I4ln/EV97N0FbvmSmfCbgO63CzoRkC/G4BYt0gyss/+SbMJE
n6f7DZyuPnZn1U1qgtcAzYuCU1iJRIm5wDJyrSO9biUWa28DdxU2kaaKl2Buss14xbav38iUhNgm
SOtunrDVALvrctsVhuKAHYeZqb4g8bpchW67x6Td5eUOvw+EVG0bvQPotNdt3ycVbbefwxLPFZpn
CncV3MYl5GXXWn4d5eZm6kfkZKwULSPUzQzx0A49xxdJ3Ws2x3dQsV0rzx2pJE9zLvGWYfIo5qHN
boAogPvljeNLMo7JVR+hAIxBcMvHNrgMtH1UYzLcDyKHNRRcGA6pyhi+PwzpCfaVBZX41Cc4WmNI
9+5FjxGKr/nnoIEvlwCut3IckkfnLxvS/Py3Dq79xQpzyEKF0/2YREDEO+Q4pbihFW7l0c5DdBJA
roCf9A1TOE5kOMb3Ui1jmRINCDbdDt5MeT1nZw4pKD6N6SIUaglvc6njoYZfHeL+DDiC+bAFp2nL
9XHf/JsoWLCJCMI3l6Q/sYK8a3f4VsAkJwMuOfh3iafOErgpKLgCIYqwRX1DAOPKRSOObexifbUA
OChjHcQPnoWWCY79be1lIkJ/yKPPpIvlgRpEtY5y/wRHA0a3q3RtYZGkXPrCo7f4RVGVwmzvZg8g
bYutGU5rHyI0S3EMFY5Q4NicZzW+km36V/RAY7A0+GFY/J1N4ZEj2+fBmUUgXDMGzLXisT0mgEc/
bZp9TeD5VpKuwcWcK3gTZjCUGOMZQlAy/RBoDm2gF6TFm67U+/SCc8q+rSoBo3MXATSj4QM/X1an
mcQM5WAh+6/S3yZ3wdp9ZNz1HeqIn1xB86TqGQ05IKp+hmhYeQgZC2WbFDNDTBSeo6pyD2aTgq1w
YlLw123Aytvexeh2kBe9JSj8znAsHgAiIiyM1XZk6rXzsmvOhsPojDnC7HmtO4t+X2NDWOxDaA4g
A/0y+fiIqRev/uxfoClkxdLj9GIhWHWgd6BatdNxjcLvDlR7GEBlD8zfjnvULke8tNtJRQN7iPzl
1wy9aWWSZPuhkwWHRZRcjxwJ8sm4e4CHe3EDMq1uIL7GWiMFgwueVyHGvoUUc7TjSZrtLbJiRwBI
HlYwZ9hLnEbg27drXmZx99LLGDPpvkdnW8X4LZzl3vTLedLCLidspAbsWNiV0EozYy896uuCzOLH
LBCMo4C6PlA8mSswncm9XJM7QMwr9m8bcHHH1yvBo+y0wv/jleuMoWPI+/7Asig8YofilwjjPirp
e0UYiQyHOyw4Ewy/JQDVpIymMXsj6dl4NEZrAVIo7BC421AK0/4aO6S8UIi8/pkkpq1axftGwdDr
sGvw33poOtH9jwPYh8xrkn35UKzb6nDCa+T5MaltCvB2jBloquphi90twAdYoatENnAEk5/UIPAh
a4P5niXja5T172Sj8rRGFoYyPIfgqn07a5iB+HRK13wALpd7xjUcBp/YFc7iIt6xRmGZVIWKEb+y
IOy1hH/114CD6TCSHlMuS3A7gi39CVX9mVi4gtU2r/dgS3/D8dfWgXbDHXHZWu7oXBrYtF3qOCG/
GFx4cQDAR61JxuAnkSyoYG8yNYHxsTzo1ccScwdEhQjo5oPpdLYKL53fzo2aBK8cJ9hgIQL+x2rR
NejFshqhIlnlj1kMGF9cOtd/z37yibCRrewIzETh0FqFMn+CL8UOXwwgQxydwUH3MUpmFy01Ixk0
od6vtfe/IPdWT8OGHY5NEoBvYRJXfZC74znxr0JSqT0gSIAfpjDqyzFNZSlHwx4zjh4A3X7UUE88
58N0inX/Swx+euBmDx8WONmVW773JzqCXTAH6gE5HaxgLfHgaNSCSgHg+4bvGgtiGArciwgDfKv9
pyHcgP6CeIHtpkuOwYSUZmNEUgUxan+q6JUXw6ux3fVBtgoDNRRj9YrwtMr5+CU7tqRjwNQBPABT
4+Blp6Sdb1x+HiUG/Ck842nh/PTH2iEuxFmd1mmMz4CKdSqlgfPMNBBxb0S31y6HdSnUvfI2CuR+
Y+HBWXQS3Yjn4XPhMXvKvTzCdK+SwwzA6mLBtHLHZ8Cpoc3DS98idL1I5vHL6+c30K9WvPC5BoAu
bmc2/myBvXug2ldD3D/RZPrqMjrCA7b33gFluIZI31yTTpLbziC2B6jxZzaSG+apmyxe4sOiAlOx
OGh/dV07XkYdCvQYyeFKGuQFLwpRgjPyxysZIvNq7+9x2lqwdwG0dfl8jFxyMXGxNG2WU+AyCBfY
5WCuYeLgX4php8c+8bLK04NfQn3whWMd4vdlQxampUc++0vRYi4vtL994mbCqVCpR4rXDGcfkNN9
a++oy2q3IoUdjK4nT4IYDNavrMwapQA25dvKxJdYg6VcI/7ZTeZt4uv1Bj5FEcXLfhH2I/aN2D31
oNwAde/HKsxNBr6rqzeE65RE+a+jGrc6N9v75Mn7eFq/JeuwctvNy5RsBpRoFMY4HkeAX0C4DSC6
jYFc7S/sclOSADGH8pRoKqfiTNoELyANnjqIQWjhWt2/Mn4GRHoY4dX7arksg2mhRcfBcQWe3tg9
Dpo17gdMUuIl0Fv+tOWg48IR7WbX5nnvaAuSGRRj2JrwI0gNdxNsOJt5iE/cxLbm1EwIe4RPDl2d
OQiF4R6FK4efYHC3ie6JdZnnTpPJRAMxblC5AJgueNmfVk7YhqUibaZYtrVPJlsb1tFqT9qfk6+w
t9cta2wQgDkwhnkFbl10Yv/H2ZntuK1rW/SLBKhvXiW5rT6VVCV5EarSSKJaqpe+/gzt+5LYRhm5
OMB5yU5o2RS5uDjnmF09+mYy08xPeQ8J8tL9siL1qmmqp95Tn71iWPxagzzWz0qYJnIMihkRQRaL
nxoXDU1RvUZzVWyFQuM60qN2j/iZ171qyGBbopeIJIpjqQzzLVjVnaZU1EBxW23kZO3UtqDvTKVU
MWN5U7lASL32SevXo1Sd/Bj1ptx69vDAInysk/5V9fSelrXb3qLcrTYQZ0nrBSy8U0WbhaK1otCR
y22iKdHO6VByOxpVoZk4NFoq8dSreRIY4MY2bSGcYKgTGkcxQZtLb+i3ij2/LI7ZP9W019aYaKTI
RvfoJeVTnUBNtbFSHBJuuwNWNm2vtaM8ev3MhTmHSj2V73ldka6gU0KrBt15xN4ibNp5OhrL1IRI
uUhw466KKCQR+541lWFnL+qmp1UeVHUtcx9NvouKQuVo6ulfXQ5lfpxSfAJQFjeLzp5haL9Yy2w2
LFqydK+TQEk5kCtF+qUAgvAzKYlK5LgV+5oRRf8uqUK3iDkI66gLPuNEFh2bi7D6cnYOwlioi2VE
tDIXg6UAwl1lhAoStjDlV0SMF7RpeP5cXNkqqL8zkZNpVuBtQa0edEAcP0o7spyw0qLybSwxS/3z
YPj4+YlM8ED44E4NXumY2XY3t0TuZi3BGa2kCI/T5BE9+LV8k/8QFX9bulYnJUc9RHBowP9zmv6h
XESAnTYLME2kfVRTYazOyk0DR7rx5yVyUhqqwtJCi2sGEUw5x9kgN2ht+zW35u+ZIhe6JJX3a1Fc
6y4DXvFYeWLqAxosMtskmUbYGUFNU+txIOBvopN3rvFo/rPVnT4DX9WqFCZ2iJfub8GbTLJuXnIj
OmR5oxgbEXntb1sY3e+xEOpNxI73Uro1TdHaQBFB8N6S02bnQyEhcDOPnhIz7Zqq/nzGcMehItVE
dO55Zwlk5Pi2OYLX6IDrgHs0tYjDerYXDoRU7y8fqwzPZeeMhS1vDb6+kBeQxoZO8qRUDlOMogm1
PY4YQ8xhIeOEwDkD2wPt8ysCyvMHJKyGUABAShqq+lPxfpHHTu86pX1IayPfU16126FTjTDOhfLP
vkqEyvpqqFwpZ5BE/v6BaTYU1AGsJFE2dFyA6/pGMwH2f/wtnilCGQISpAcdRYWze2pXy0cn6lua
EMeIeyQWk1jJaEZbFRqBjwc6E4Wuz4LwGmo08kxSy/9+nLFITalqHVkK86L9rosq420rhpo0gsXy
0JvVwrz2ol96OJYSdNirwR/s999jYjSKLctpi2M0cauBw0KFGETYpv2vU5FnYyGx4VLhDzjL+5nr
uh7jmIDBRqNbzF0qFxcJTcescGpuWEhgS52ke/34C9VW98ZfK8A6Kouzo+oqzuxTpXfElbqzeMQ0
cRDJAq6rFb+tjOFJRwQfJF7kbchvMj57XJ5Swi6Qmgu8VR9/iAu/KrXOiqoDJUSLdX1f/lhJdRKh
6kWSkNELrvMDFLH0V7hKUjpwTJX1e0AIe23MU6abzRZhq7hkEfzSoD6Lva8zy+D2k4SzsaCvQ2Ud
hWle0eowXlnOo/fZkMuOK3L9Uelb89aY5m894aVXNqwLk2tlRqBnxekJIv9EuV0xs6ZiWbJj4iEL
iUXl3VZA4K6Mcrbg8Kx0k4C6sTuey/k7gF9gncb8uMJiw6Ea26MzJWKfWU2/+/ffklnMw5B76ZCW
+fdvybqn1Ar6Nu4zvOp7KVXrh6lWGm5I2ddcI+GK+/nxiJe+QjT21CpYyFeU/N8jDlk8120ZZ8dm
lnROu6lAiiMy+fXjYc7E2nyHfw6zTuI/JmmT6qUxzpEgYroudI71lYntEywitssqSV/jGpqqX3oZ
F+6DrAj9/Xj8S49JL5wXBfiue+YfGpyo0LVcE8cG8w4AgLJwHr1pSq8hk852RJ6TETQTCTNUqNMM
zH5sKguMTnZ09IqbZsccfFkLayOcuaLpOX/PaHlcmZ+XFoB1bcVEbq9wx5O3wI66sa7LNjuqzujS
m1w7t6gMwgGv5S0dx39kHP737nsArzwDDgXKzPU7+OO3rCT3/oWLYsJUSRa2ERj6S62xwHIl+dyU
uEpr9s1g1str/JEzmzFsPPYRA9c8Q59xAIph1rO4RdAk3UahB2gvNBVm6cKjI40xqvBXVkpL+dF6
n/Nc895ir7T+1cGEucHmngIEF7yRM6tz1FIRk60ojiKrjMeGGfxEBmISRou4Vo9fmLQOMwnmKUUm
gO/1z//4osnSNXrRETqoT0bzo8EiMHOIJyznyg5yYYFjHPwvbCA80OkaAHVHiaSzBjvObfKQj4pD
5Lbp3ujllF9Z4PQLk5WljeMF2zTbxikDStgm91eIQ46lh6CXWzwXr66b1gmZxIYzPCa9031RR5F8
F7A8br1CeG815df7yJX7nVc3NJ4qzqhFaC24awLLGmItUKUh2GXT5hnWG9diVTUa30qt77PdqBft
LxrFXhp2XgqdzbAEsezc/9uP8Qhb/MrbeGGlI64RPx1HNl2j4Pr7R5t0cm+yWimP2mClUWC3nfWs
Jq6OLqux6rBWm7YHNuZwT2MNnvPln9c5KjwoSgD2NOcsrkCfpq6LKr06WrIaN7ZSf228xdp8PMiF
RY6SB8LhyqCi/j9ZcKosQonXtCym9mr6HoyhR+g6vBk84k1tcJOgFMbPj8f8z8p2UmrxDsOPJZ9m
pcWc1OLqlAwVdGpxJCp6/o3/wnvCIDDdG30O9J7Aa/d2iur6mxit5Sky9QpEKUehgGUgHnxlHpw5
aLsUUXZXtXR79D42WTBI4vgxDkPL8awhn95njdF2ctHzOy4lxxLnfhJ/s5o4I6JexlwMq3HT3qDB
XevlVp8LKg64+L7RzZgV2shDDKdL4SHbrsfxLeKinOsSV8m/tKqQNwYFceYbSWZ8rY3EnqEAuNZL
bufWraWx71cWtNpdrjmggBtauISk8yraIZrBhCqgU3IknKji5yvv5X+l0unXy6R1ENQhyzNOWX+G
VnCdNKwJXH0jP6tcgkhfMfrheShpMXb5bBR0w+3mofAaTffpJEfPiWXUb9Dyypep0Uv0YGICuvTx
734+16hL2GioNamw3f8K0T/WQAPma1OWXXLsML1gOzL1+teoJnq/mfN2jHziRZTjVCJV+fdFkbnG
moMTmBPu6S6X28QQcDQTx8UujNs2c8YgLajBVBJ+rhRHF9ZEnGx4VVkYOUScLhnxkNdRW1OclMgk
UJY3Mk6DQh3Tp1Ft6jcobNesxhcWKVrkWGNh+VwglTqRBdt10tKjyi0Obomh35SRNPH9GtHWqhTk
CLWOTK0df338c17YamgWQLPX6PEz0U4K3Cwq8rKIE3GsCOYIa9dWD9w5Qx5Vp+GKu/nSUFQLbFRU
t2S+rX/+x8whTH7A6bCkx3qY5bZMaRVn80iTfqKA+PenctkxeHc4KJx5Y72Si0/R9tnRyxAvYkNZ
dnRXre9k0lyLlr70VHRcwNuspR5r/N9P5YqFw8gs0XSjhrnXCzr2nr0eLKdK+/z/eCrOV6SOEdVF
x+DvoQwoGBGsguxoqFVX+YU+I1pprcn46qoE6F150bUL1Q7HSQDZGt1AzOwnT+Ytdqola3G3kIaO
rsjq7DLUSy6DYAnnC5nlqA7eFdFVP+CgRW/DUqNQ1NzHcdLF7OuZUk4wZcTo+g4/h3bl851/8Rz/
aKhB9tXXUNiTj1ercz9Oqpsc86FpdubiYrCq3fkrRX3y/eMv/tKaR5H5H8WSOXX6xQ/CTbF79Okx
i1fATfFUpzaO5Fjku9SaFoIYsn7z8ZDnS9AKtWP9h4ZBL/OUxTEVaczP3aZHb2x/IUlIQkkwHWp2
+LKfU2QXV1bX8/EYbXV185w2a+xJCeGRRjxJXHhHPXFmjZt/1AToJzpq2zJtxaemXNRk+/Eznv+C
a8YLoyJ3Ah9+2sDXlGwGQjWJo5nJ4l5VBXfbS1LtTNln/zxZGIrOCAgJlT31tEJqZK+2laZSrPSq
dtsPBeJA8FEbdoH5Cmru0lJOTjHBGdYlG3TRFEVXiVgcnWI034tIz3eR3bRI9er58zwNP9PeELsF
WeOVr/NC82ttiLDErhEabM4n60OvSSFlJgUEh7p+Bz6AbrcyE1vc94vXTvhj8UFzl8Z1YZ+p5TNA
kuy1VBdluDKZzn9YPgisBf63Nk5OgR1KnA1I2Gd+WHism6Inj8tMHXuLR+BaDvz5t81QpBKtOQak
PJ22/DtPzUq1Zd5ag/0+KkW7NefaxF9oWhu98Jzb0UhnFERJt/948l4aGDwBEBkuG1au9d+LcVZA
zJoaLzk2rmLdI1UWuj+mVYHeLjPd98JTltuM9OG7nJTza2vf+dtKEbauy2TR4PA4JUEWphsP6Bop
wtBPhHKIxZdxVn54rdPsh3K5htW99HsCczGwQHK8OGu72wj9orbLkiPRZFxoDyBQ5gVFWEdhfeVr
vfRkcCVId+M9pU44WdUXuMgONU98BJaPDFd4UyCXvr4xGisNNEeWV16a8w6Gwb9EtgAdcc5OZ+ue
oTgREuP02Bs0hDAJxXuZqVjzRSqPSS51FPYSe96QlRujld7Lx7Po0jdLE545TJ3Jpr7++R81kSZR
tXOfyPBTTOImVunpOcmb8bMyyfbw8Vjn+zl7F9RCkDb/d+Hw91gZXjQ3RlFwdBeRPNSy0V56o66u
/ICXnsjhdaT9hUztbOPq0khWGPdZhOgagtNQzSFER4zyDP82duWPn+nSW+isu79t055ldp48UzeV
fWHM6bGgCbSn9/0bfEwCdj8zfOnlZVDjbw84HRZXNpSzgeHfkHixzlJ6blw6/D2wOxqoIVEHHZL1
+ryZ8GtMczNwgEXVeJhh1YURHDW/irMs/PiZz35HekOwn1l4uDIihvaEYFVjMym4WiOAfPbqZ8LU
xRe3ma+d8y48ICX6Sg7hVaSCPjneT4gIK7O27cMMtGdHbrt5cK1SD7XCIfUbOVToCc3co2jDwvvx
A56tAesDcgVNv4Q17qyjFy8igz4inMNkpUg5mnHY5lzYdWHd0or2uTAr9h+PeOlhaQ/ZxP2soNHT
8kBRSAVECmkfysq19oa0XiYtvm2xo1Ble9+nXrN2S1S1V37Js7oSEJL73/pNfAsn/ZMNu6utWOtl
bxxqFm4EwkR6SMP+FIlkPEJ+73w6rvru40c9ez8JRqCFseKZec6zA9/ixtjmCGQ79PiTgqSLELdo
dv6Exe5aDNx5QcJYHCtZcLiM16Dh/v2SpLYSNW0dY6JWh5JWweQ9i05Z8zAs1adL5N4XhN5t4PLC
+FBTbz90dfGvR0E+w4rx5C1db1hPV4ipxxxjTo16wKeK9FlJ2mNNXjDGaUqTj7/aCy8mbGHgT9DZ
Cao5ZaLR46ddgDHiUEov5gCEHg3yCBCMa4vPpS/W44afdZYEJ87SJ9tGNAEdqfPYJIW66f0x4qIo
1xZ79Re7CFBR0RW82OvZEAhF3oWTifH/44e98JJ6wFENHXAfGQKnxTuG1M4dvMo66GmKAl4kKOlq
LKhVb4w7Kjbz6ePxLsxb1D46Tff1+Ht2LyYUF7RxOliHolTgGRdLmd9CvnFehSGNXx+PdeG9XKt3
2m8cf7knO3kvsQVaqbAr8xDTZ0x3SbUk7aHX9P62NmK72hAjpbWrsx1Bzscjn08h8kRorRlk4VFp
nXb+SU9l68ps48DN+XQzYZQ8glsYrxQ9598loxBEzw4NTu9sonrpoKRZlsLjVR3MdhzSMKBUJTkN
qFgt8e3jZzqfKf8dRrgHA6N3fjVtLXrvznPJKmdO2UuNAi+oRWtioh30R6ks+ebj8c4Xc1ZyKN80
0zjt0RL/e9WhhipEjKoKjnOVhGpO49SeTROVs/ku2DsxESZeqDeAAD4e+HzaMDDjrVBiDmLqycBK
lnlSnzB39F2f7vUl7XHAt7NvROn0vVZtCXjcba487YUZo8FppwFPN+RcEiPT2ZJQmDAu5ylmTUU0
M8wD0Sz5lUlzVinTiqDQsSl4OHhYpweeSEZZMUoc0jMwLhXvLmJTULtUPLT7LcxXk3F0lOTfv1NA
cHyZ9EL+I8/9/WPaWup0uhFrBwsRMCiCwj6m0q4fOm3KfsLHJlAoU7QrEUIXZtBfg65//kdV3meD
rgGSVkHrOdHRs2rhYodqwdqgYV1mbJYZ5ATRt5qfd3k8XSnUT+cRGyVHWUD+dNfpipxy20SvdVbp
AiKflRHX/8FGZgcgOyRlPeqjK+v46c96Otj6Yf541krBbGTiQjgU+BAcDlnKtKDZ+byO1KqPse76
Ir2WMXBhAWLr4uRFEbJuluuH+mNQc6ikqBtlOcx2RetM6L11o09czYRV1HRXMJ4Xfk16aVxQMW8p
8U43Sz1LBztBtHEwphHNtzfsCqE038w4tbczdn/Nn2fttcPVemXuXlj4KHtcQutd7gBRJv39lDEb
NC/loh2KAWaAqgnQ1NS1xxTZOqF8yT/GT/NmUtExX/C+cEnCBfXf40X2qLljO2GsdKIFOy7EkjZ3
yG1xtCKkOztfmToXng+2IPcVq+aSjflkvKwccyNRW+tQC2k/V03VfrdzA914Xo/Od0BXqKA/XmHP
ZU5ocCzaPfyKSH/OIg9Gs4wl6Cuo44PpHjtbxSyjV3roQo7dSAFJyvFq5y5r+iLopnkOF3Ntmkao
vz7+JJee3aJticqJpf5M6ZS6UTrkzmIC8Hdi9NNFWXg7VDSxBpbI05Zt3TZmuft40GsLw8m6NC7T
RHYs7yo28s+6ZA2aIzMQnrLva8FtunHl6z7dW9a1gV2UYxjVJhcP65fwx2s6xsuoACbxDs4MmD1v
hz1ZXFfqutNnYtJaaC1ZA+jgIXE+mUQJQpkKnwRJBFGsAlevoeTpefdA0hFmO2G96aCy9h9/jxeW
nzWwkrqZ9hmb9cmYhZw60hAV41A5rYkC2CiTX2o8VVXgtAZ0v49HuzBVGG09WiK0OF9/Ium5fTcy
Gt5D4U9TJp8mlDn4zYrmUKpS/ffXcs3zs9cKkhfltDJfYN32jugMwkda5d5Kqzo0K914sEGwPNaG
dH99/HyXfsF1s4L5h7ziDAoL3Agfqubo2NKdbF+3dnTslrn44k1aD08fvBABAtXm40FPp+Z69qGG
U8lxWvVHp5dTZYRfWu1ZW9VeUYdgcljegn4w4x8fj8Nivc6Gv27i12OWtd6OUlbSdjmZLW3nufi9
R3191WvTByw2BSNakkfVbCpAdzi3epkqex0ZTaCgdnl2UF/hpZMyhEDZ+UWvTUdToznkqZG6lUua
hbY5yFDhLv0Q1yQYKI4WBQ6BQg98vn43jfbN3CnYmRxXfrMbTm8VaxBJf/kU8HFHuP3lp0yx0OhB
Favh2vHVu3mp+ZyO3EPRptVhoHAKeeFwoqK0C4peqbjFE+mnqoC0OrtL/9MhnfJx0eE9u4JQAVo7
MegYEEC59l61KdcHcaMFmtuKIMqN9N2Z6uwZaAr8qEr3hYc9aDRx3aoNRv5eme4Ak/FE0CC24Eud
R4Ff57M7pbcgNWY/mtytmzTDXVXVd2ZHW6nUBYoctabziqbgkHn6y5JqcKesGOOurW5cKJp3U+8q
912Z4uhI+vZmcFM36DWiQAK3mt9sE3fY7MHj7M1+/mk5OItjQRDAXEYWRmFHHJYE2kAXReb3zlSW
4zxpz4qzRHwvxUup1O9QaqOgEpW1yYV6J6BqvkV5r2z6aJL7tOJn9Zao+VmU5XgUuZd80UZneMhE
9MsRFUbWrgK2wv1c0DvK3JK/Fcl7zSBlDJDIjAtTzb7GkbmQAqZ+lezSNxM0g2PvSuOucLn1WmDM
pc0wT75MyQ323U6VQdRmY1h3JRgtJW62XD+KbyIffy21/lIl4D801rENM/MFBGcRlBoMyRGi8q3S
1OLQdK7zqrllfGvY2btUcgzg2gjtr0rul7RNgzkbomOpm/cGUAWKkxgDk62kjzOXR1uHkrq35ueW
XI9DN8V7L468UNrx+OBYIEnqXD5O80CMuaP2qv9fa0Xk+Y+2rL5EroN7fs5lALLEhT2mwMo1E4ma
3n7itJf/XhV2e9g0xbepz5DYKKqWbYalmJ8Kkit+pkCzSasoD3RoaqA9+L8q23vpoli7zyJCEGO6
C7fF6NpYJnOD18gw7D3ixp1iauOe30w/Gmn2VS1l8VtN3cdOcayfFSfb20prsv24WKMSRvmUHHDQ
g8xM9aXYm2lV+p0NjybnQmBly8gXY6wr8De6Fnhm/ZL3MXT7vsSaZcsMlEZzW6Xcj7qxmm1jjNcH
9InvueI9yygyjmkVvYGhrR7z3hqea5x1G2E0r1Xc0YaKvLcJrzV+xMh9LniPfMMAkaGPUKNy14C2
EY35TwgnM150/i/zuH9IdV5gMPdGoCdeFtAqrP1kmponOSrLXu21G0VzaisYZKK+tY0m9mWSxsAI
3R9RpWax3/EL36SrmS7NtOlOnWbuOIR0PydxP26EhWfLd8wR9Qd4/6B24IPCrTbDNnH2Su7g8k1l
lN6lovyiL30fDk77onNuOA6xCe2jA2yNFFN8is3pk1vKGoGtZx09N6+/zEX3OIxq6Zve0KGJTb8X
qTf7TZFMIeiafCu6+vfcAOVqSnkQjvmm6fV3vAOWTxPV+zKXJWQ4VUyPLZf+G7xo4OjUDGs8OXsj
eoRAySsvyGISqQHETvJhUkrv3ltWBVyhDXe5jdHbL5mXoeCKgPmGEdTMUA2Iskxupe442z7WfkVx
Bw1B4iEmG3GNxhvST5nVebdZCzUG+pUS7wlDjLYwg3+5Zl/xa6MKGN0h/WpH7jcIT5DxUmsJQOH0
O7JbwO+s9gr0kquOC4x/M4v0frHNKpwibThEM8bgEZ23CHHdASGyWyf3e64wQw4r4uso+v4u79Ts
NiN6p77xLHHT67qyHSMVCAZH0SCbEPkmnQedxhkRcudT7dzgds6fcD5V77OlLJ/W5OLYp9uFG9ZL
5ph3t1wNSbPS/e5VaAJAjdqoCqLEaEMrhklZmtEU4G22g3aSmu3nYKx8wA12OJtZo/ju4kI8TAgI
yYMGm+i2hox/byukoMQyywMkBRU5K7n7NKc4OecF9BmGQAWeW5fe5GAt9tzUz8HCDhC6xTzioxzn
oyDcO9BbMHo6DOtgSaPftel1z/CMU5R7FuZW3ZKBYmbW517RwbulOa5QWzo/e2kWm8hKTb9c0iEo
9YlNbSQBEfwrYGS/KyI3zHT+1a7uiy+ciZTAUcz5m6G2yZHywcJo308u5MGiQG+HyfJXOfcQIUwh
8Ty6fY/xMRt6/tVJu60aW3+wdNnBMUht4/OSEbLTGHF0R0iK/o1wxuG3VWp6iHXIvC9MBXCvUaAM
GEQJTqcwdspsT1/nKF5eG2s2tiW6HjKA7FH/St2kPzuNpT2MUfFNF/IQ54ryVJml8y45SoZT1umh
6PFdqYgRgxSbx2PRAktCiW1Dlq5+tG0pHgv68q/TQpKSXhLgZCuAcNxJ/KqGrA8WrOGkb6lT+UYO
2BCkeZkn/pjzz3eKlm8inPEHOevDtzxO7E0aTSkIE/t2xf8fk3H6DqgNoCSXQyDM1V9xnFh78swA
hmiCewzTva3n2rqFkaF8AqfR79D73jSegFkYS31j1KP22HDACiXVHhkQXbIV4xIfJvRFuLRTACMg
Fa02ysOime+cPP5sSZgSOM0+VXDTNpTQOOXTFmGFM4ZGCmJWV2h4R0aGiEVfMshJzFeyzfUn20kJ
S8dcERBFAT2yjI/FaFnfzAyhOjxb3OZKsXI8VJccpALSbNVOQLMsepZcHbjtiqYfRui0Wp3dYcN+
q7Mp3+DWrnwgcfOuSRJjL41Jgcoydu794Ap4yrNShqoiV63JIncFMfA7PF451EurDxob8ERqWgNb
3Jw86crUbqulqbZlXjl3YhRvHgkkfper+jbr7U+6jO8gJjzGyYC/uR3rsJu6zwb0Foq3KQfyAjsM
XVgcaFh/DlnvvoMCT8JJ0eTOSqaRpd5Y8Ae5WpDjUfKpLSS1QNb5nsZzKG61tSQ3CViFPrlZ9nmM
xZ0xQgzu09xgPe/0fUMn8yHuFZimmf5YkEi5NTzlVZbqHjO2DgRe3o8JODfsgDs3quVTF9XGxoZL
Fwy0WaAnMWktq7/pyQ4jwckWQTVmB3qKrFydilGfQE1DtpAyy3jYyaZ9ppXS+DHdZditbntsxtLY
dV2dPA9WZIbupGt76Lg30oRB54GX2zSdpv0emiS7G4rhZ1fYBbQqboEQrWdgKA1ATKz9gZSMyY7o
+mUDnQ8Yi28PELGEidZtop10yKpiLaA7uXFQlnVgsxV1n0gWDwI3Nv3IbqF32bvjAECP4PlGKP8K
ormybAoHO/3SgjkI+DdL7OigHSscEgFMQQiYdvKbfJloO47zo4y0ebX31+HAfwpvhk2VHSCjQVUa
Nz04XYt0XLu+5xjBJgT9ZxtlHgUKCM9+AAc1mqmESNEkm75bflrjlPkjnDiLDJmvhVScTzXRazej
CtEbRX/8STHS8m5WUkAnAHfjALVJgwscurqQ47S1ZhhytimiZ2/W+TsayOJtnkvI5pmZv7GH67tW
l8MLEO0YjFDkgEmqWn9uSnHfddaWB9M/RTLtQ5m36x82n3BLNF85Cb72VEz+qJguUBP31qzG+FHt
YCX2WgkPjW0C6xrhVk4/vxvKpN9it24OgIDobid9/0RkGdEOaJQ/1SnA/zHJTD9dYhuu4FpHjc1D
q3VgpNzSCcHIeTurkd91LAy+0qbDgcPqC5YDPbAEDzoO5EsYc+ds+HqzY+uOO0u08UPUcWTSUFH7
i1bn+zzHyE6K37SHDk9GHcS6DV0eDmNOeSfm4RuzW/czTdR7K5o/Z31SbZCQeIE5e+8trOUDUWn9
zi3L+TeWmOHZMsCRFiSdHmxY7fc0DmhD1q58BccB+nVhTfoFs4a/QlHGGQSCXDk5r7kdaTt82s8p
Z6Uwbkw7kJCxQ8h9YDsd0R66DGvlnBnHxW2gwXcF9WCXdN9LoSmPpEwWfk6ahj8s+B6Z9/qXYmRb
jVu1R8DJVTSg/zwwo4wEBKSegBFAlVY531Rbyq3q9vUnYRbjcW7mxYe7zak4prLLdbX34ZIdvKyw
H1zLqcJqwP5N+Fp0oEbN3nslK28dIX6w0Wcb2VTOe15VsOdsN4Oi5Ha3cz+797NVRQ9ob/p9GlMa
ZgtOJkpCw9tUkvJFJZkiqLLhVTM6K0gWBbIgu8MO76zjlyaq2FJf5rCR5J104tnIYlioDjAmwOpd
0LtNG8Z23gLUTUTY9h7bf4cvE+MGXI+xOlgSlBUBvNomrRInsCvhHuYspYxB73FH1nBFJZFNR2r3
e/JdtR1MuA6wO+VXPiTJTTUZccBLl/qV1GkFOkbnK7AwbkRb9fdRmjs3bTLfjRO0k3pW9H1Sp2pY
L8ybekU8ZAl/a5yFFWRwyXk/HwtPxkECwTaQPYAQFb6EP0hd2djFxG7JcS3sm+U7L/I3FkTrhkQ7
XnFNqiArjV/GpN52o3Y7tsxwq2SNIpcZanjrMvQ0/WDLAhGqEuFVCzI2yFu9IfYwfa/gTpuaB2JG
6r+zxUmPiq1nfl4Jfdvp3W9lkD/yCA56nS/LLXApzkNWC6VFlp/jZr7pJvEU13BzoB711Cb2TyrX
kV5FM216U3RwxFR3q8ccmoaU6EDRd+6xYqv268h7iTSXO4guT27aKPpSK32864vxzkkS3VczTfGL
LCdmpS3kHrZw8jiltY5xI1VuaYvfJXOi3UJyxnSbOWYY19FPfWw83BCR+kC9lZMcWS/fCbprQPkz
BfW8Wh4kUC1IvqwSs0v9FFXJcypgsfUKl7xuy3nF616bMn7IZgACttUA6i5jzbyp804gHCtL0NSc
Iwen/tF1zmfglfeWI5ywHFJwkQPxZbVZ/KbyXbPtWONqQngoFObC9Gty7najVkGvU6b3HAn1JNwd
TPY6GBf91YXVszF0/aXWygfS5ofdaI6g52L9RVGECHWtG96VKH+qBIj3aMC20sJ4C+xeuRlYQb+M
mv19Mccn2Q5HqwPV4akVUm5kLZ97WrxQQqQTxPZsbBIcJ+G4rBdO5Vxtm4YrxaZRkIqa8VafkaRM
XAI+Q7/VOSg4y8YszJ3r9urd2E/mvqGLsReqZYD5gbwrhmQJe3VS6AuxxQ4Fxsue++0gzspv3N3W
G767+pYjZOR7GKg4/7Yt4OxR/QTAEqh03eyVUtEwcpv2rsbFEHYdW0HJ6TRjB4DJWYKTnbolKFst
eRAQKbjrVR+1fri1yOYItSiVQd2gWrTSuAjinDAgAJ1qUNYETE7zREnHmZYWC74haXwn2zA6LApF
WVWs9E6r/dQxO/xR796kqazFcdHOX+JyIlzIiPd2QQBCPEKMYzf042lh7RzqovSHNB+hjs/fJ634
aejimyepgVigur0+dmKnO+kBo/qyxTvjhE4GTRgOP1K5xC22EBTfez2nQUWptBFeNJOTNCdfo3Y2
fkW5zltCFItfON5eqYk+mNrpB3e3TzJaHl3UH584q5O6LtLt2Iz5G5CdHhUuMg1dYYUkpaHmymuE
MpAq87YevX4rC/u11/tnXW2MLaet+WAmOuSzuXtNG9cM+tErbqyoSm+J6uVwaqzdsxGQ62hpW6vj
SF858SGFGrc3OHbszHn8paRInJ246fal0bJ95g3I7tEGrZuo3JGb5OHItvu2HoTvWhI8IPGo0y2b
8psZzSwarDEcxtynYgZcygkK+E1tOz7QhNY3Sy636qghziJKzJ2qx81OdxtemtE84sqi4pijX/b/
SDuv5biRaMt+ESLgzWv5ohVFSqL0gpBNeJNI2K+fBfbMXBVYURWaeeno7uhWFlyac/ZeOzY51Wpe
vw+9bFzXkPFvq1aVD3U6fSFMojyMOTkqeiXHldFx6OYQZ250yxw4THNCzlLvsUiLW0T3GjhukE1u
pdnrCFkeOTuBse1j0h2jsnOPXiF3yptR+Aope6/BR1NBcydd65tu9d42AyG7i5WLakQrD+lgVKsq
Us2KDhZhRgloAEooGz1IvhVGmaxVEao1xVmqmA3Iq3iCWKhbDRRwO+029Tilx8SGgkaC7KsyWouo
Fd17CFVl8Z8F0PTDwN/ieCn2rW8a943b2M+DHXzXPDDDyIK4wDaoV7wYvPtdl95Ab+u3hbKne9hu
CVvtzL2Rdu9+HcbK/dBRnNhi34Fj2rND4qQR0l+MnzKreHUNQc6s3tzZWX4XEY6xJSHpkQKlt1Ek
8lGa7v50AUlMsV/nG6wS9datmmwrs6he9ZNyV5GdyWc8oAaxSgkQlppELFSN1VOaa9aDVQpKPRh/
YW4b/dou8wSjR/k5ITLpUHkU7BoC3ElmzNigBDEkII4/5q5qg+Qpy+iUrTPV6HyL/c9+LCmeBVnc
PmQlHkln6KzbMHHJ2KW/wQkKU2FvOvHGmAAVyyzHOpgS69Jy+zlWg3A3bAGj0baf07Ysnn0saQ/o
htlZ6lRGVRJvzVFnKbL1eg98mK1K65bkMtkjAMQggkARqy1qGHdjeVAFV9JgHoYxYCNRFfAZhNn9
8CcSqUJbinu38TUGK2KQvU1zb5Zuf+hEHnzORr98IunGvneoanHXwudJkHqd2NGdYsUFr9w9NSgL
bytz+JXrza9iGKcdWePsfIaGRbSvzJu8IXGGHmZKyIokG5s4AJpwMv01iIFJraloS9SeGNZW2xsA
nISaNZDhnjzQ/Lku6yd40modt0xAlQVm2wlCm+v3vxGsywKCG4Ofa6cUKcnoCf2tk3VHlyP1FnOi
2Hl0bG5J6uAyyRnm7a0+xtMUbDNrKj/RkPNY4AIbbjrQkHwl20E9e7nzROTgr6RoPhoe335IY+OD
ZyjvoejK79jcwgMNWzD0VVnsk2ac7tkm6x+raBipSPgjUdDGrbIaCnSB87mxwl8hfKLHPFTWc6pL
api6N9VHuwFWVJVEeOgkc6Vh7D2NVjyQT0bOQtz0xWrooS2nCRFyNgeeYxLSNGyA8W7qAGC4JQYD
JFwDXM2hmEpINplRefJd0832Fo6f/k3E+rTKq0HOqR3ZrjSIAOjrgQAPARVej3Pz6PTlN5awblOo
Wm6sfLTokYSkn0kyTSqvzI9+MY0gqAs2ebRGUkOqORTJ3+o5izDSPdjpoRltaAzwCGPjIQ/TETwP
QpIAvyknVLcmI3bknNfDdavdQH/S4LICRGq7Ywnk69CWVr/zqdEDgG6hpiTU3gafdcmU6beMttSu
N1Jnl0yDc4iMirSGMfkutBwdbUWSnj1RT3aS6MmHBrquGq57KKOdGrLgXhtKYqZk6K4I7073wmVr
Qc0D+Uk1sKJoEfhG5Lobwt68NdA641vqj/fmWNTzUZXDOMCBVdfJYh33pMmYkDi2XciaxmV84C7E
m3D04PmK6tFIx3sIiuDWaWtt+CCfxxqLk6yVWNWeOloKnXjTdt4mSEaCeXo7Wxle9ic24m9GN8p1
EQD8BuYNOFDIXxMbxRWqh/zeYCFfU6ws8TETjJNK4IBEi9V7t8nDg9UByoc1TGBzXlCZsUBftbZr
73vQQns9kF80vX32M3aytg3APGv0YqtbHFMa1IWUhr2fma++l6mKHwbLbddULJn+2F1wxmvU3qKR
5gHiWxsNRR5bPedwQjfKaMIHbjwW/J7CRdH21i0IX2Ntkhp9IweT21A2Hl9H0+2nLmVPRIHwOYX2
lcb5107Ev4OaFdvVX8aJZKEyKcj7g0jkhCF1+Vb+Rg8gtw7ZBjtlEy+SQCElk8x7DYGNAiqZqqfM
kPUH0y9ee4PqYmWql6YJ1d6H9zPv0/70FNExiHPwRlfgfvOABJW8L7A0OZOiCuxmWbLzI8KS+lWQ
/bcbPXPY0L60Drjfwo1fNtNaA/d3pdVrnmn0zn4auuaz22/paGeH7MQxVftj7HnUnVCAQVcsJ3J8
1l0WlNmmGnNgSRASshIGau45a6Mm6nkz6br50LSuIiK+t+3Hy79roVZAH077GZOKbs9aDMed++9/
qTDi1KfGFSb+waGeeGTH8TsKiTbwvPGagGjRVH830kJf0jV9kOkkYxygfyLJnqaenmLrlNLYXb6k
hSTifw80O56ZaOfbeHpJVWmVrqg075BqkmnKnpD3eR8xZH/jK7sGKTk7GBJJyAHkDoMIOR2sd3u9
9zNygcrJ7eJ1O45Be5cbNHhXnc26uQpodEX/JjH57wpRRGBQRZPFTHU6aCDNoPCsyj9Q5yZIQ5Kq
4nfAe1tyqq/oS86+H5jiZzMBpIBlTHWcWsGYWY53gDbK5jQi+cMURkYDMr9GRjs3lKsDdgKlE6Dt
X0ghoqlxJyc1/YOp+cFrg+fuo6cVzspHy3Llqs49Ndcw8WbhDwXhs3C5cPoK2rY1/INEY7b2IvFJ
c7rviCKOpi6+X34dz14WxnQ+M/yvKOdOH1Zl+5XU2/myhGkfQhujh/BqNpyldY3VsxDLvL0XOLjp
UuFHRQ69uIMjOF10kQxV+KhnYzI+osDaQo19SEj5EDBRL1/a/NP/Eq/8N57Llc3PCzX74uWPLDND
VdL4h0p0ze8OyskhA3S7mghLOdiG5t9UhRdtwykdrijk5j/5/cieMwMNTBwniy/AseZ+V1P6B4KC
xp2MjWmjF3l15TU5NwpYCKzZ+P0NBjp9dLAbYqT6WEfcJiKVkCoTWoXuGmr07CiYAXD4BzTxg/ll
/WsKToJONI0i1lGgXdjpIqw2WF+HK3PGuXdjthz8n1EWs6LJHh0FS0SYQm5/rGvjA23WeNWGwYM5
Nt/ppDhXlGJnB0Qob+MGgKC6JDKYUCmptPGNOelwANj8tZLils7hRE+gv7Wqa7ChM7cRxRZSzJnc
xqxvnd7G1Jdl6hoT64utxKOfOM4WGmdy5ZU/O8o8YwAp4St7o4T+9bBo3VNFHcmkKJ26gapcZASU
NMbz5Q/rzJyB2v9/RllcC/qgjCApop/qHFncyrTyKSM0ypYP5NmL/sqTOjMborF9W0gwxb7T2Bmy
rFp7yINDmGn9vma1A2gho4cUmwh1ShLyLl/dmWnDNAxUfUgzgTguHTAdLnZoqbZ/yJvUfM0oUE9r
MjfJk5GOE78GZAS8aBaBLomVpP8oYJznLAb38G6wHeavC/tNFxLeqPWBf6gLD4kPzHaQhz96M/hU
Df7+8oWee4x/jzXvCf96WTr8Z0TKh8zHqnsriLlrYEe/ete6gik791YyAzN9MO9jG12sMWHeGdM4
MBH3lKG3GgkTWzGjv//9ctB8Qj5BnGw4S1IFQgK778Z43isy1ZMmMc2tCBRexqobM8KKLw93ZgLB
EjLvqmClWqROnt49U4JWARJNHcZnDTqMdtxR9Rzj7LMVuw7tJ19a3wHRK/PK+7l0wL29I5hTIZPA
58HOuHhuZA05cePobA+ypvktO2ADdTd8EcqmL25TTRVZKLY4VnKaQXb9HJHrs7l88edeHZYCJJhc
PuCexU9oo1oUlsmrU7Wk5Gl5eOO6Ybym2XfFjnLu1QE1AIwIPhuQv8W6QORW1gzxQLClRTB577K8
jcbQXrmlZ0fBhjrbthHzL1GXAUEx8RCN/iEZI1oXJA7vjZBm07/fNKTQvDXsVNHVzhPdX99b1FMj
H1r2xZO0vzmm+Ew5ey7V/7w8zLkXE/v1fyxU/FGLZ2MCQoyFYPOhDPGjSrsPfuMegNzfm5aSOMOv
Oermbdtis4OB/3/GW6wGKQ2oXvcYrzZyAiTy8nEi4hQUxSur+p0+IZL0guZjkRmfLl/o2ac2S72R
FiBlX+5/aEToGU5tphXDHkmHyZu1EaVXNPrn3nQsnsAs8dnDfFt85g1ik8KjknegYJruICuRTDe5
dCtH4iQvX8+5oSCYYKhnpmSztZj7dWiuMmkr4gh7Y090AvUD2ZLh1n+9PM65B+Yh9n6D6+DVXVyS
TfPTGhzGaSgJr0jz/RCL+JiX1R1qnM1I8E6ixLGXCKwvD3zuzQTVSUXAp6ePjeX0A3CLETlVkxNh
wIb1ifQInHNZoOLHEPDFp8Qug22u4S+8MuyZ9wQmDCQhFjtQ+UtjKSnX/hBhH6RpAofQb2S1MUnh
2ly+uPnrXX4GND90XkWY5/rS8dTSHCDuq3UPyonSB1Po7gpZmnys7KRZB9hZr4y3pOS9LQNzSQS7
LgdtjnCndxN/eRrYg+YciKbMYspyc9oYcdRklXhhMv4wgGzWW9mlb8GGbXKbk4sYbFoifccVZinM
CbUf6t9p7HdXvsyzSxRUkQBnBB8OVcnT39YA8PN1ZRJWTTm3mdCC+Du3UgfiX9hfT3d+TS5xQIO1
m9KXy89hfnuXz4E5VmcfBVmEA9jp0DHhIQ1GRe/gIJZZQfhGEiJwioedSaZF+1M6zUFzvStP48zT
BygwPw0E2AGEmtNRRakX6dCE7mHEDnFTdHN3jiiN1w77wcFDmfbvcwVdb1sHQAk7gUXldLy+V3VX
aIF7wMqL5MmrbmbK9s63Bvnx8v08MyudjLS4MqyJUQhzkhLLRM+TNnD5oiYC0wLUUPvLQ515dCdD
Ld7ovofj7UYMFZf2wVHWHxT+60EfiBan9FkkxIdq0ZXJ8OzlcVZijvfJTlhOhrQ0+gpXinfIVB0T
XCKs/WgUaosu/xrz68z0R3E1YIfP3h4z8WLelZKqalZr4liz8aYlTNhgLT4i6/9e0tyrivjH5dt5
bjx2TLNp2WPfvTy5q8oM6iIZxdGQCHr7DH9e7Sb3Aw6zOImImrv2Up4dkM0wQBKTXdRyCkRaq/TC
McQx1cEGhWGzhgcPIUb3CFWL4k/SiH79P1wiqDE4LbCo3vndcx8hMU4BVqsa+Ws6x0fGbiG3QP1I
pkFvcczoyR8uD3ruW4fADqGAgwYnosUM42a5XRH8Jo5EJ31J2+Gn6/YvnaJFMP1/DuUtSjzSsCZ6
I744ForGj5UYPzw9VfeDhZW/V9aVT31pMZ2XFExzb5gkz+KIsfgAh7BwaRvjqSTy174J8jy/0bUB
OVXKpEZ6mnXsXKTSLuT3eKCREepA1QYzTK5MBOdeJPg7fCTs+tnZLe6wY8qiTSdbO4Sa7f5UVTd+
VByK0wNxx3l079WD6WwyTQ+1K8SUczMQZkWsvYAo5qLhYlrNmnAkRFocKyf/3Ibxb9bKj5ZHYaPA
gN7XRKCW14gm514nhwo98wILB8SW0zEVlP/RMhqeseFM8T61J/cOHmEvj14DmmdD4HoRXVk+3s4a
i1WS8xQPHES8p3NWOB201x0xqKiKjppXp7gNyOom1jIGdHYnCRfy7tEaF+o28ZwKWbAPxM5NnnoY
ojSucDg2R/j9rbnSYBYWe7q5Kj7ommYYm2noy+Lp8gd3Zo5mYzXTmHgi84p3+mOHef3DHqAdhBk5
DwDNSh5IrYzqRqFLHq5ADOc/7f2tmZHSM7z6XUU8iBx2x9zyoy4LJLN+UO161I9XnsCZa+I0Qe0W
HAlXtsQugQhMuyZpIvzF1Hea8VcYxp9qrb2yvJ15oW222waOeMPjdDt/aX+dOUeJqs8Oec5QPJ9z
gXHG1KhNVMHOyiv0jmqr8E5cflzz17m4gTbNWgwvBIC49LlOx5SlngFBjKJj4aBT/ORgBflJmGOJ
I8LttJzuLJ6CTexkrbebjIw6b6rCWFy5wWfmkLm2y4ruzWXepRXYi2Q82mYcHcemaJHGkkWM1kf0
JhHAFsJ+oV+57PMDzkkZ1Lh4eeYn/tet1gdUZsiUuGzXJQJtmD41uFPNoSapO3c3rYna9fKNPjci
OCHq/5w3YE0tHm7SFTg+O+y3uBQCY+0P3VSukb2ihOrcnF5YN+h83L3DNmB3eegzr+/cWGFzP2Op
KXCdXuzURMiIxaAdNGzKq5xsxw++RbxTzCP+9zmZxsDMRDPZWpjL1jS5MdFIpVQ76FX1ILPuR83L
E6o5mK65KZs0Xnf5tXV3cWfRZrGNdzkk465GNrN8eRyieB1lKJCw/jDeR2GP+csFLhM2cfvY52Du
VDnW+8v3dPHdvA06l4Y4GjMxEw9yek8Rn6fS0QL0xkUY5psmJRtvVdXmrLTArhWhnoSDTPsqif/o
mktiuFcE/a/LP2J5dJt/BTMojGXOFd4MYzn9FSVGXxPed3SjexJrw4BP+4VI9IwmLiYOcy2rCME4
dlnjj2uGoSAwoQx1Et+7aw9+sTD+90tM0DsgRtmM+IuTB0FUKuvbPLoJbSvfV5acDRqqODpkpj/k
SFiulKnPPHSaaVRy+Xg5wi999WOt02/KRsar2mRnVvmT1DziXFu/P/pplO/J84mv1DfPjgkrEfrD
W1t08cz7SMtSfGnipkxsgqkDZ9j5GOxXRlaMd4M3cGqna7S+/IzPDQqVDurnTDNyl0dkM8g9PxmL
+Ka29emXTOLoT+pUWLco/YsfVjrhb8A5hRTx8riLSePtgRrEbKBD8tA/LBcjvRnaUDcBO3f5ZGgb
J/fTbGPZY3zf1jLKroy23M3+N5xnBzRSgNDQ0jl9k+Fb1MrrIi5TM+UxLkptn/qWtvWlR0aqUB0K
H1seqEO9pEHzo6iAAtodiuDLV73YT/z3M4hRorXJcf3d/CXRbxNgALBWy7Tol9MIezf6eXi8PMrZ
79aEyAJSFUITyIbTq2ULIdO0iaFmRyg7Vjpo4KdgKqMtTFyamqFV/3GiQDxnUu8eui6qtp1NReby
rzj3yXLipC/CxTKNLSaPsEk6r+u5VmN2UulSeahIZ5qjzLL4hS38p8vjvdV4/9prcHM5gUE4Aptr
WmDrFouuVQvdyUMSIlHHAdUvaCM/IbsWvznAoOcjeW68ox7kIZNErEsKcpRsR1PM4c7jqKAflF20
8kTi1mvTbgV5xqXn97tEr80Ha3LbYFOFxdjsdCcEVjCU8fDP5DSuYI4gmN8Mn1704gp0EoMU63d8
M1BQI8rTSuWjMWly5RPp+OB0Y3TXWCLyrnwd779FR2dkMFQQ/NkZLiaeLC3duCDBA9jwTFKlkreO
XKkeCGiT//wBUJz0OSpTHeNUuWyoxlZQ5SOb3ZsCc8UtiSnFNori4crh9f1nxoGcfR4gOK7oHXEq
1RvBTArNuAnkeLC6Eu1c4Vzbtp8bxeW4hFYO0hSFldOvTGm4O7NgjG/CAnUh0rhoneX1+Hz5tX7/
GaFp0vGKoGti3lpuP/A+jXVv8U74mR/depg0D6nuJGgzR/0ZMPM14O25l4F11qB3yov4rkKukgG7
QJ7HNxB86/0gPG0famaw1Quv2V6+tPdrzyzX4tTJis7+YlkjsqsULxsdKqJMkETs/V4UT2Ez9K+G
KbRxLVHVqm1OO27YXB74zAQ5f2js65Dfs6Vb4q415KNYyVh9ysz11hlhQWmYbgcbAozFDV9r7hM+
MFy9OSnntPavnfPPrEcOt1gHWc7LQ4t/8aX7ZdyAL2N/V5HgUm1qEOoPNa2Q26nytJXJs/0es2Zh
uw0FjsahUP5GYqL8hsZZXKu1vt9sOqBGmAKI7gC7uczYqbXSc8qhgm+l0nBLyO5TVUltO1adizw4
jr8pZVfb2HCK+0EPr0kEl/WHed4mkorz/MzlZpu9uBfSI8k9aTX/GDVhs4tr01wrUUOfKGZ5MpHm
tAcqOB8AkRGRF9O2SKOBE05UrF2jHQiXnpNCoZxh/BD9oYn6+p83SfxCNuPkECIp4Qh9+qXDz8dR
0rX+kcRQ+7ZLakGtvcsOCHC1tV4E+k7Ulb6//JKe+fBNRB/swKm/YbZZrJ+xGMzaF4MPndSSdyN6
w12S9NGaY3a/lkOYX5maz3yN84aX74IWKnC5xUUi93Mla2J4DMtA3AW4TDaTZqagikxv1/uRtikd
bu/li7TmAsBi0abuQTuOTolJ9WMxicYEsKukDcKj0SblY0hCX7Ox3AzBdO1Mw50DxGFcq8w1O9zQ
o3jNsGF9qlENdtBf4MvN/KYH3WvwEJVTTLCZhELk4qxD5rXqG0yWu7xIRP3ZbjL527PkVOE4cEpA
1nVi3oZOjQe+j6bwhz44/le9yPzZs5Bto8xWK3/0h7XWae61XJMzs6zPpptqGzA0ygRzreavAoEf
uRxUfSFumjTsDnlryZsBt+59ndXXuI/nh+JIwa4TucHyEOdaZcA+T9OOiemKvR9M49c8H8Tt6DfX
+OFnXqF520KHHA6iy/x6elWeDPBCZhba1AE/JvGv0Srn2TyaTfORCnMM1hu34uU36NxnwrQFZn+u
7WBJPh1TH3pgN6zRR3J2q2avNMt9ivsq2qfYLgLwAm10LXj1zMJP5Dm4Zx4eaMClfq9KUfVkjaEd
IaoUBPe1g3k/4hVP/n1fxmRMQZAA5oAmw+LbqAZdqaGV2nFUfrVq2YE0K1HlwZ2OmuLKmeHMGmCx
zUDrZs080uUesOyTam7CakcMQgOFBZyCCdYvvQF71NfWs1sl2R/YGtMXgFgFVMnO7pPtPz9Kch7n
oxFIZjQP1uJRkmAXtMbEARjB503sUlUxXc6fdp75626qr8WHvKmjTiYfl8doosliBUISYC9usKYF
0ic8igcZ1oCAZPaNBMF0lyn31o4D/8FtVbXTrFp7Cb2uuacC76yzyglWntYGV6bfN4rkux8zn8MN
3mISpxbzfeQXOE8dXdygKUgfRW8NPwQz5xer8MZ8b2OCw0FG3Ei/k710660oES8x3SnJjJZa1Oaz
DPrSyjfS3lvFceU/OEVg/8xsP/tIHoVMVyqCLYEbH2gwyLAEWWjZOEqnWebmPzAkT9WdbFpSuzLW
eQOjkJZ+1qwKgyJqhuhxcoRH6BX123BLVGHZboqqCO+JFbM+qywRYpM3hLeBYhhcQFTCLF6yCsYT
CJ2BULXSM35WhqH0LT3BwidSoIZlQXjhIPm5nuYgHtP4fSJoB3dFDCJ+3zzTsnxnDb4fYixSWJym
oPXz9WiaeUZQZY4yshJmcMcOA2TU5ffxTPTXnLwAapW92lwIWswtXSGHSAkqMpNqQA+25qM5avvc
wKhP4t7gDL/DzvmWF0Dfo6gu1zQRbpU3+6ST9sVrgiuL5ZsfZPGKgJqfG0OzvuDd+ZD6di4bSm43
TlE80DPYeqpFQJPuq8y4D7R6wMOWPbi1u0lioj4chaI9rA9aCRCWDIs7lcUfuy7sVvR8BtyK6k5m
/b6RkwFSpAd/ken11g4Iz6HQunLQZPhe/gx/4/OVG/tu0oaiysQJ65SW9Ptoi5FQ2swBY0QGi/k5
A+0ibBOwSGWwWLdoM9jaRU5NZqbfrv2x7D/UEgo99NRVnKU3Xqn2MaGPayu/dj49+8jtWZNEPZtp
YTkPhlBaKteE1qF3qUkOhd1qzR8BI6h7jSr+l1VIuTingy5FufOrvng2oOW1B/Jwx2eFudLH55bC
b4MSMEFc10nFvPJanrl57uyDoplBbfKdfLwftFCXeRwekwHG4NbOqvTBgVakdgGkn1vbrbsr7Yz3
56V5ovQ5pszHJnaJiw/BDOPWY3MubvpYNqtBH2tszM6uUpEFREE9mU0EvCjR8Ren2Y/ScK+1N4x3
uxjeGDbfCDNY5t/zcQ3Toa1fJ9ENurTftRE9YQV9GPXqJZfRPcCxdm1KCHjC2WPWPVr2UGzywLyp
jOgBTRLUims4W2PezCw/Rg//KPI1pIDA2U9XKwPeqy0mER7TpBSwRjq9vwNG4vkrqBRdtpJBGNw4
Mhp+t3mI6AhWhvNAsFNgAIL1sm8x/DsLX+gE87vzvX5V5fBpbzx3aoNVrczKXinADP989OVGYgjg
JrqUBqlenP5sVvk+zUnNOkLH3aRoabpg4Mxnb6JkrDeV6rKt1+u/jSSzdhlU/Sv7jDMvL6Ba5GD/
cWuXZ/4cp5stlKlx1lTFYbCt2gQ003aflcYHwzJX5fJfd4jzhgK7QABhHS3l8nzZmklFttsElMfp
v7uaNd44wEFuWc3Vk2HhSb0yuc0P/uTFQAfO6eL/ZiIt7rAnJa1eeHPHqWaBWnNAsT+LHs8PSjvT
+emnQafROslpx9UjHoatYMn93A+ylbuWqvjVA/a5fQ71Qj4f7Grm3CU8febE8k5MojxzgORwIVlB
C6z35Jc9TdPYyZVqzZ72pNmWziGPDf2DHqT+azTgYCcCkab1VngdyEAwljBGrALy5YZttfe58mXx
BBTBhTfSW9PnSGs7uYElO/xqjTYdN4jfvOJgaZk9rUpl2RWrZ2llK6z27b4NsmTcYy4zvwchp1z2
ISgn16EmBorWfcBUUztt7a9VazTJxxgdCIHGk0KMGnaueBElfdZdHhSaiazfUC9Voae3usBtT6k2
bCUGddk8dVFptTeNRP93D/8tzMlTs30IMdUIL1V1A0d6M87jHedJpW9iBJryLowhL3yga99/Jr9H
fJ9ylT9GljP0dFWL4A878Bqzsj04N8ybhBBHyihSGFNxCwDdqyhdxE4b2GsZjtOLzFztZ2H0Q7mJ
SOkbD0Ms7UOS03PZmpqRPxAQBFGvCtuSJN88Bq2cdJNWbcJUGsWmQyJAqzp1+h9TK9lQ9RE4KLw9
6jjaDdFFI2UzZ0cMjXiQwZB+Nemkhysijnj/cg4r+XZCbOZsoFINX4upDc01SLDagXaHe3vrdBp5
whaWfq7e0iAIagnQI6MygUWyYW+/6EAXDJ5JmuW4GaYQ6ko2Ou4ag9GAhFYFYF+CKTD5+6Bt7n29
sqd1njvEqphdnbxc/sTeHcDQJiHqxIJGgx29xOKc6VCnyjrVg7+ngfpltDGmEbsBReWfV1rO5g4T
JeIBXLrLdLNJ+QAKzNo4ykiaa300k+dinjqAGQ4UDYby4+XrerfI8aZQ6kGbwQxBtMbiOzUHgmhM
ZVNnKtviJU0dHq2RBM5WkFh55bB1biwG8zgx0yp5J1EwE7sCol8HR6uE3jHUFjp9fUQmqzmu8K/c
yHOD8aRoRwWod95p84JKw2BUTd6x5xTzNKAt+uKofvI2EFU40Fy+i+8WZu4iWl/Kq5zsqEYs5l9Z
hUq6Ve8fAz9pwiOCAopFwYDoO53i5JslMJKvRmYNNjG2rK9s0t8W0NPpn0oqDSjsuuiU3nnUtDGR
8K486OMZzo9tr/kcqAaYnq9Wpcx6YwufGFvSMk3ugVZ4e83PQcSN8KrF1rascDt4jfhDgCB80M4P
3Q+GGIktNUIVZUDfcvn78v169zVxv9A38KKjngzeuZf8gi3t0IvgmALFfTBJIviKnvdawuS5VwAt
NqUMdh1IRRbvdpgPhR1kLhy5YASpkhvTD/ZGueKg55VXuvfn3oBAp3JKyXZ+6ebf8ld1rSsMTUTO
6B+RlOu/6WmHL6Ut7RfltBUryMzDPDSj134aY0/8czeNAw2tJzbm9DSArZing8taG60M79lRJVT0
1s0oUojoVdh5+9yBXX3l07LOPD4qtjQEmavOTIZkDggKb713hGqd3uJFq6cfVeG4H4oEL85K1TpW
e6HDTNENFbqb0NbZtdeNCOxuNarcCtaV8lmEAC67epmtUlkMGowsRz9It+naTZ7i6rmza7882hYF
tk0SZeolDrs0WrlSg/ETq6DfS9cBV2kMSj20hHkepQMwby2InYEahK2jhybXyBedrQgRO6aTf6rz
JjfWhU77cXv5nX63zeSsYpJBh5zCnrd9i2KKb6VV3rtFcHShMx9AG5M5k0G9mSwo9pzMr0WSnB2P
x27Nmtk5gOr0oUcitUNHa4Kj9EaBHMnLenFTBRaLaySZjuAgpsTRXb5Ia7HTnDW6dI/ASM5ayDku
7XTUUriobqUZHjQjRWE9aPkE870YQbxFlt6CbGk1UgEIVSAHtIt0+LWYY+J9WJHvSpyE+JMWGUjY
tOpGNn5WcicD1YqVIbKJArmZzGGTtiuf6QLVr1Q9y8fGHtpkk4Z+Y+3aSPjxKiS7g+N6VZR/siCI
DYhHI3u5JqphmcTEZlKzSeDorCRJML8v34HFbX+7ATSsKBf6LNFohE9vAG1QNyuRSB2mTs9+Bw5l
oUPSCQpWFp4pGFPTCNLp8pjzo/xrfn8b8+0Rk9NCFNfSJaDFcGsyG/NhpOVgtluNODdwrR48IoKk
f14ebLl1/280tgNo9u25CrV4xDKd1SzE7BzySWfX3ai2+eIbOfe9D3RhrkKVsrykQHpu9KkX9sqg
ZHav9Trq3QbZVnMD5WxwPl3+WYs55+1XubPM0LTQkrKMnd53F/JzobCbUC1WkngakYEHTaYrZ8Wl
ouNtmFm0Q1oMtkI+rNNhAGSaU1e42kGNQTrcykQvYKFmpldsQ6uUr4hpe07avLOtvrJDZQa7uAg0
saXyn3wilimrviQJYvWVjg/2EdR0SlBIQpXy1hVizG7BPVj7UgOffhuPfk0eCcdmbXP5Zp15SdlD
ssISNsoJzFssCDqzDWwmLTpWZSMOfk5mnDfp9mOHLW/bMknsL4935gVlOaCUj44MD81STjz6RmEY
aRAdVVN5Hyl7TxtOGvarrMW1DfK594AzEJ3beWfHmf70AQUjm73cz1Bjt0q/94wYrVztXhNDnrkg
G+kulVha5VQ+Fxu6EDlt63paeGjybgRyDIHyFdhwaoJ79ihfX75985+2/L5ZvqmM4Io02HAvrklm
ciTVSjtERa491S6CldU0ObV7mOo/Kh/rO8TK3TUD/rLENr/rSHCoi9B65Zv2FlOZdPigBDSvAygK
UHliXeQG8Gq92Wla/VsOQNYMGuWrRiuPhFY+Xb7oeT1cXDTCHKzybFpwkgeLi8b2V+NuMWIoYKa/
sSIiHhyflT+xH4siuM3t9AhO/akQ16TZZ96gWRHExMb7ytq5mN9CmK8pJZn4qNeQURJ/IJLSZnt2
+fKWeov/7i77AKprKOLeTVgJeaLA4ev4aLhpO60q1LLZlpAMtz+abL85DrdpzgHc6vo/Mk+dJzi/
GbhKu2kfmmJy4n83FrBqz/QgHrfzTv/hsLJaiNTiI8DpLF3ZljaJDU7F6cv/w4UzS9t8PQ5SYn0h
wPfQGyokjxHmJwNg3TT9wgL7kGp6M9uW10IVu1x3DmZuHRIXYpJT3V75BW97reW7xbnFNknjmhW8
ize7sA32vcKOjiiNC2iio+N9IhhA3xKx9CsYMveRhCLrdug7EkIm1Hd2ndQ/lOFk32i8w4iDi3k/
kbpVrNLEnQ7Al6OPpoqzR38kUMGrJjtZJX0xfCf3Qe9XWjtH+eRUcFYcNL0t1ftu17Uyu8E4ErwO
bpmVa2bQ7sltVH3XtJXa8E+TvoMka0OfDOpnfmlXrs2CQKQuT8VwYJmNjUc5wR+LEu+nKUO2yEmD
PxGJ7h2q+mAjw0ncemU/raSbTqumaACSNywKa73pU36nqjdt7MhPnV5re02ZP/3OcGG+NsaRM+tA
xzq8nyCbfG5i9LaVO6TAjx3+ffG/ODvP3raRtQ3/IgLs5SspyZJsx44Tp30hEm+Wddj7r38veoEX
Fk2I8MEB9mzDjmY45Sl3wSw6Idg7cxdhLCAC85+gomdJ3aeiT4O635dq0vp/cbDodqOAa+FVo2p9
M1rkccn+cY9p1EHGXKG2buWktM5IjyU3uENQN3HwCkCBg4Igeqp3bS/KfV8on2RCuRc7rroCDI6p
/q30dHwMM739CuY0OIjR7m+RByx3eYg5Er29fGbEq/eT1eV/tNgKD1NdFT81vRIPpYKusDKGWb6z
Gm06YWrXS16DPEHuDhTDX8o8ylADmeTqryqp7ZbB+OoLTPwEIJAeN0CjyytdSJNhy4SiJzG3xoDo
YXvSuFoVf7HFtBEarV41YF5JBubkw1wKPtm+D5iZG+M06OZtO1q5x2Rv0BGl4xlEv4sUQJ2Wn209
emp784Zr5svGiVu7U2loQ2OdmQv6Ep+go4OctyOXC6ACRzpkDrrDe73WnJ08Ckv1WlvNgT4nY/5c
60Z0UFK8B0nOMjRbbbDwSFmHtT3uzHSYdXghXHgbv3CB+nm9jqEWgv+kmQkIcBHYRUo5zSCK6FTa
zkkRVQkpp30OVfkxc5yHXJWebDyz4lfLvjLceOBXwgnj7eCLt07XA6suHISn27rqToGP74JtBg30
tz7cuH5XYgmGIvIjNTc0dPAuN16UIGZNwyM6QRMiUB7QHvBCOopfmr4IDoGIxA6a9lYssbbdUWjG
0dp05qbHYnVjauaKsFjdqHN+Vx2uaGXdoWyPEKdeN1v2p2vL+Xa0xXIi+1dQ2GY0sy6GHfbZ2q7X
EX+exNP1XTMv1vIdoa3CUs3QG2jal4uJbj2wxDKOT3Q4pQTD07AoPVMgocpRVqlFhP2YWDeTZPs/
apA5wc318dc+5qwcQRRhgNtccn0pwDQIy+a82YN4SEGjNIlyX0xiF+uwyqy826hircVkMDKBgszw
SK6Uy/kmQQYymybMCWFWyvpA2LOyv5tk//fQ1J9wfTxgCnebj/7++jxXQ1GKWFRPOZug8hb7p/Ij
Z7InOTrZg/JLFsglgYP9LOzwWE/4S5izTLdW34qwf4rkeCNeWLu88CJFKnK2uAe4dTlrsH9mI/Q2
OvkmIijzK0iui5gzNhTXp7myb00CIzhphIRI4ywiI9lUS6sMSri2am3Q81T9W4qy2l2G9OrH5wS8
DUN74LUcS3Wxc1EdUbBmK4KTWVH60pskusdxwt6491eOvTm7SKMrRNaiLRMXvxprLqIoONXoznmF
pd7iKHYQFCww9oh3/8PqvRlMu/xMVUYZsSsTpjSqyb7ureg2hiRxU+rWtBG8r34osA6kJqCUORGX
Q6nCLyolDYJTaDqTvhdNg3Q3sUVABMNdobnXZ7a6jLNiCAJ9lJDtxb6QElpqA9T3U66nT7SWkQsZ
4yNm6E9aoP+4Ptbq1N6MtThpdoF4tVawimkqsEVthexOUo2Dc/r3fxiIm4TU8lUpZHGX9FltjXBO
pKPVl8LzTaei7DE6DxE2h3+uD7VybUH0hQo641P43+LNqyPDjmZbnZMtp7rvjZWSPOPiMuj4CwXN
L6wG/OygRX054e6lpvb9LBIa/A8/AiYsTX8Kgyq/53LPUBPsyqzzneOUGUlEt0VSdfzVE9p4Jc4d
P9JJGZ/BjorKTc2aQnhshoO6v74SazsJtDhHHiUxB7vrxY8IRG1NXYWQpSJn/3QDpos3hjEahqsN
E14UWtD1W6SU1TFxW+f+NAFYLfViLQgiShii+ljazUFvu3NQoMuAgNneHNqn6/Nb2732m7EW85sC
ISRk1ZEDrfGuw1FmuklqwntU1jcJEysRI8VuQBWzGOJMTLlcSyGCQAUw6OAPFB+cbLiFE3FqEnHA
H+MxrcWDHMWfpbE/hOpW9rBWg6U4w/ebBWtn4Nrl2JMSzMws1hSzN3kXQL3FdcxP0BhuMazrY+c0
jGB2jNhpifXHYm8lGaaCyljObmzdhg722vPMuZrl6WZKLqWqy5+TEAhVQ8220hv81t1WpsRf9024
6zEw3CXBaNyERR4c0gITcVv02pM5SFs31+qizM8zWQaVGxS8Ln9FHmkZbtqNf8TdLKnoEVG780KA
JuO+iBL/25AlpgmxRVI/40jU038ZSgrlFr71eD2UZZHu7TiPpMP1PbkIHzjpOLzMETdtXc7AUh+i
C+JIBidmnCwYyvs0yBuIU039+/ooi1DwdZRXcrYCyt1ANeNy8n1o6hjZlgYljarDjLLJH0JaWUej
luKvY1xoZ2dq+40Pvzhu/w1KqQhGNtiHd5pBAqueqYD7dYolFNYDRRqPkmr9G/Z99/n69BaXyDzS
a7OBUJu46F01UCqlWKXiOJyGofsmtyF9QtO4w5/Fsxp6K//DYIRhSPbMyhRLxKUahHI1psVwqkFZ
eloz6d8VM1YOkC8br1Iq/2Nh0uvkCN/pJ6D8AxxhcXyaQMYPNAraU+VoxacOlczHvMnshgZYpwEj
5Hhtge6WjYx5TINA/hWuSTNySfcy/DCFepKNJyeWI/NfDHAk8xOG3XL4ubB0qd/nTRKrp0bF6Guf
lJnyWY7b+F9D9NYB62sD35SkH003UJBpdSPe1OBoyJIln+Mibn7ko+y/dE6dUMyicPnZdHrYCR/+
TAbayIDTdariIEcWW17o2hR20njCE2C6abJOHIehTm81usMvWWX0HwuNXpfMgW1FjI4QAk3Oy/G0
UNU6vhXjVfbfEfduL7Tz+06xX67Pa+VUgdRDNtLiWSHdWWyHckSFM5DFgGxUiltGY9Q39WxYKttp
vqFe8R4aMtfQGYdcAJgPlZTLOQ1KKVTA8mz1Sc6lU4kwI9jt0ezQzRlxUnAnqoU4UzRAqc5zG974
0ilq5+AKZkLHkPreGJ8HwHnJLuGBcM6VSfPxpAS03t0+a3XbM+ANGDfXl2jlOuBn0w6hPaFz+Sw+
RQWWxhg7aTihhub8Rvkn8zTA/ce6HbWnQJ625PWXJbT521O5AFY7y97r5hJu3HRNIUmT1Z90KfCV
Q2X2AmE76bfcVSANDRCk2U2qZ6azN8am+kWDssByJyqkz5LlG/nGZT8/72/qDvOvocQFAwdNNv7M
XEw/lVPE/f2iOTlDVd8GXaIfiwE7Jhf9c/k+l/Wx5J6aOo8icvLxU0cZhydNMUDrsiqXO0bUzlg2
YK9PqpP8G+Csg9LRBEOikwGY++FGUrc2UwSvyLEImt9LqNWDib3J2Nen0qiplIaFkP8Jwjb5DRXJ
dgfK6nda5hTV3hJxs0WyXNllM2/fBiDEH8FBX061avpBa+K0OeEQpcB28n9UdbcLh3Bw0Rff0NpY
CRNg31HLQRwdKPSyRGZLU1nLZlifajWMH5QxqzyrGpz99YOztp4z3A0UGMUUfdm4HImIc3sQuJEW
GFJDRMa0FDWZfS2SEW849CcaJ5EPjiQXG6H56vxA+tKv1njKlzEi7QQ7Moq2PmVaqdz4UdieRGZt
Ne9WwiDLAKlDS3am3smL+yxO80TNQk5GK5Ru3wYJZwSSJt4ikqB32PxI8afb+HLLwPP1OM7lDSY3
K7kub6MwAICR2gwlQY1zvBKiiOLmdWb/1Gpfkl0pzm2cMhwsGXcaJjXNDaSdqdzhB6ncWRYtES+j
7hNuXO4r7wgBDLQtijwgHZffOstt3IvwsjtJjoqvnB+KoD9NVglwV+90/FOvb621D8xgkIMJCN97
FsSaHcqzxTefNYLl05qKNxl1sbHYa2eSVjhoRZgXlJUWZxIpU1wfx4xR8uSbk0pU4krnwVF/qaEU
fDwOBB7x/2O9pj1vQHuW1MU0S0RzMrXwiXCpA8MdHfxMe0ydKj1cX77Vr0WWwOEnEHxHds6yoTMn
zaxOIsZXBWxlaVc7Ou/d5CUZ2bp3fbiVdaRwbJArwyYDFrp4QmqMiGVtPiixMU7PnCnjIGt9cou1
tvYop+qW6cj76XE0qCtROebFfqcoVzVGb+PTMZ5aBdMqHMusKbgvdTV76Yeh/fXRybHjZ6Qt3S40
BJfvY0wUS/gaYl6UJg+5Efb09KZdELQPQ7qZds41hcvHGK4vElD4dJD6vhPdoAHbx2ZCWEjeYKTP
oO4cTOydCVKUBwVgxqvHivUEr3P8xxmbxNnFVR6+YKxsYvkZ838bb+bKUvOMUD+G/EXTTZ8P6ptt
OxTgLR2hTqcIXtiefw9LSNue9pMhuo2h3j8n4GeRaoQwN+Pel1RnNQRtLxpZPhl90u0jE8/1ysI5
0XDQsHEcMUAd6LWdUKstBM5ro2qx7JQ+5pwauSakCtXLWQadLXQ8xM2TFsSN78mt3H/JqhDRbjVP
VYHBtV6kXog/7t8wDPu9juuyvY+GuE4PVAG7n5HRF819axWl5qpOVzu3oxCydGP0VSh2kZxh8TfG
3UBpDH/RNneSfkeEKCePuo/A0C4rlSraGWXbil+TOoXY87ZqqHlyMcbyja2D9rtL6FcMZ0bGSDKY
DD326tBRj5ETRSpNbKc1UTvEFbjMKwNeQhTIz0rrjPqHXwKVm5kkicIlwKjlpYloQ9e2FA3Q9i1z
DHczOBM1qpFYKndDfLx++OYb+N2H4SKbbxZQHsvs2eCQ8LqN5qk3ZHGoC3+615J8ZLqxfJdNRXmI
ZBNP2bxRnoIIKerrw6/sfsInjaAN1X3I24vsSY1ALGVqZJ7kbIpPqYw/e2c01ZeutLYsE1ZmigIn
UmE0N8jdl/5eUwxtU09165SiZfzsh7L8dehBF8AjxhgDpqamPhgZwoAuHLL6GDiR/e36ZNd+Abkb
CtH23AVcmjY4Lfr/KHDYJ7MAzLBj6cu/uoyMjNtDdj7TBXWOUN9UTA66thRuHkeRstEUXJN6n5uC
bC8aSjAh50vizX1TFUaU54HuHAe1H4B325Yv8XntyMZRtZG+VkklBlhbLRAyRFXSO6HGGGiDYpGV
w1j3kK/0MA84rONQbTW6Ftth7uuTuBG/U1YhEFp2Dgvd9xtr9gLJIXI+DIMwzwkEKy8ZoBhf/xiL
J3UeCt4CjyraSKRGy24wlvYIc9Wxc+TfujWEVHua4+wryXzCOKfYGGxlXjOpBJoMb/d7BKLKl5eL
LMReSwmMr3GjO39zoTdnkYjx5/V5LWLq/+Y1lyJogrKhl4Ct1gz7Ro+ZVzf77kq6/CQN1Q2ONkjy
tdGNWkVfrw+4upCY10ACohr2rmIaEvv5So7H0dA1J2BS30cZbI7EVeyH6kZhcXVyhO3cGLNi6CvL
983mDXwJWFJW4nxVCxU4jGoeM0QlDlIWjI/gfqhhd8OWwPHi2XxdUfqGc32HyIpdcHli6maqa4Jx
B1XiqXjsgr7bWTaEgGjqjUMm0F/3Y9xKq8p8vr6ya7uGEBMmF/DluZd+OTA6ilZd4RN6bEcVj0xJ
zr1JE72rOVgiXx9qcTX9N8c3Q81h05uF1cLUVtiizrGXpWct77/bRn7Pw/wsV/6zzYZ1yzFqXIWb
+vrA63MELTDza9GxWSyu1aPf1SODxsWHeFaP0KOLzfCzgmP7/3AG5wa6PUuh8bYukk2/B4Kc4x57
FLYMkMWuVBf69W2gbdkgrq3ljGgGBwu1kHzzci3Z/gnOZXQ29ED88rPowZHSG9827qUg/VcpqgP6
QQ/IK26EDWtnA7D2zDik9YwUy+WwwDLTVM5q/9jEJYjQFuO21vw6OLzqEPrTMXm8/uXWjgW9YIxe
oQ9p2GRdjsdtpkWZLvvHrgCapGjtcQyBWgRleV9azUkVyr21Gb+vbRdu0JmcY9EaXj4QqilGJ3BG
/xiN9MfckB40MrKRXjxqoaa9XJ/hHHq/iY1eDwVQHbDjXGuUDBYfkuBn0LhE/SP8IjF7VkTHqk6S
w/VR1u5PePTazPZDbdBQL9dR1wezH/GSPBrxWO2CsJLvRx+sna+jx5FWkrqRk68uIRUlLATJlkFe
XY7nYECEWl7pYyhpd3hwj5OZ7VO00/7CezGmjVO3rMW+LuJrXZyaxpxLzj/nzc1Ca8bJ7EzjEsvj
dqS0EzZ/5K6okSKCQvwjDpHlcPk34ooYIwx/w/oyKhQO0uRXgD3eBpJmbfKzjQytG4QX3uUhI595
THJpbjkHxV6Ejr9Tg664jeNNHv/a+YAQac8ZLZXCJXYv70khJwpQx9ZE+Nk1IJN8IcjGV13zacDt
axVlNNq/lvpPhodQsv/4tgJ/gtzcrCbANXS57nhAm4OoYjzOAurteq6FLojo1LVS5AKVYeNhXtvE
0E1I4blgqXMv4ngtMbRqRHz5SMPU9kgj7+JC/9K0xm+pLT6OfSeHREaEwgStsOXFg8ZbosVD4h/x
Ps+PFM6CO6kKyo1keW2nIK+I+CcDQd5erF/uK0FumoQaBv7wnpYjeFPbs2N6pXywg/l6RN4OtTgi
IbbUdqtj5pbG6ZehMZ7DElmirnQeB2VLe2xtWoB4iGKInt67UlRN1jRyJ1vHKoucz7UZpDeFEpAx
JznaT9e34NqLBH2a3iWR74x6vNyCwZDg8ENQdVRida+U8V4ZoicjHXbBaKfkefmWINfakaMYB2SW
LouFtsrlgISok4TjnnUMxkG7NcGwfsG3V33o28b+g1Kf8pRnvfPsOG3gb8x17QDQbJwfCkjQuJ5f
Dj0NoaH6RoBzHcq0h5Ju7LFQLFQnHZHs0NXX9tfXdu07QlucYW3E3pzyy/GExE8ZkLo5UjnPz22W
m89l3pYHexyijWdwLZ6Z+ch0dCjVA1u4HAqhZ6ud2TfHuK3b8kTHcxgOgSWqF9ufxpAUUrVQeXPC
+J9sxB/STWGzbSzvynTtGbZLJIzC5DvlKsmnY2WnJdZKQ/spHKQ7ozd1r8WibWOgle9IURDeG1ko
rNBl8NalA9UBak9kasUzYg2frKo4UNm6zcL8+4c/IWbL7BaY3uQXy7qnqMcpwPbePpJMEIty57lx
lRlYp4RbPLuVg8FHYDacDf6wLLPAyVKi+a06ppEOF0TN6/zrGBmIabdanv6ZhaBSz4pqDM4UKw43
NtDamqKsjXkIEQDSY4sYX1GnxGlkzga8+ey+6IpoV/Rm4MU80Ihpki5eX9i12bJNuXIUEHxEVpcb
NoNGnou+xxxzTP9Rkx58A6/f6Ms3qR0hctV+V50PdjrmOxydRXoB4F1oKi0/pjOgI9mmM1c86786
1aR6Zld+0qzx4MOQ3pjg2mngUcLGgOVE7mMReg922Yg6ZZMKS0tu7XaAGmL45Y3Tc+1cX8vVoQhP
2TfopZCnXa5lBcbZ6JEAPFrCiZ60uTWlh21/tgLb2ZjVWqiI4R0NZHsmo1MwuRxr1JJ+qDv2SRT2
cLXGxLUD/R8bkkUTIpOp82Y4yqENsnE3JQa9F0nyD9enu7ZVZ0sBwv4ZzbFUdAyywsmrQpGonuTl
LqhUybPaWLtNlak4D0LfUmx/jbYXOQYlLyzACBD5nMusLdcQVqDcKB1nWlu07yp18PclpPAfdK4M
qPVKaaIoiabmyzjV2GllSEqrz6ke8q6o/pAfMmUQkC0NhPEzQIWV2n+2hyC39voUBfVORSIqccvW
MfsbLQt9m/KB499Yo1qeQ1/rij2KP9M/7eQ0OuUFFYS0rdQGDLchlrWDqiX2L/6bRXjABie/1Z2C
H3h90VfihBlXTAOYc0MraD7Pb1KEpG2aUTPIXA01jRDrrX4qg3UX6NqDVovbRC++XB9v8ZGR62ST
ockIuJgggcN6OZ4z1RGhMeLZHdTCXUvSvHfsCTVEY8j2EGW3iBir4xHg0coHBgKx63I8fZK1Ripg
2OdCUn8EBprAhaFmn0q1H/cKVssbb9hiPf+bn0P1lJYLT6Y9//M36+nIfY+Gox2d+xZhGDsK+pt2
6sevjlM1T1lixLu61j74Qr8OygtDCwE3EDwCF4e3tApLhkiZnk2pHb6HGezCZrL1QxxK8ZZf9tqC
UmycgdFUb98tKGKDfVEHA2NZzbcosp37sYrLQ2BT4Gy1egsT/V48kA1DfUpGQQCs1ztGvAL73tK4
cc8mrNFvY5GN39o8SQPPqKTgk6kmUAJNZNlwrvdlxLLkcBL3eWiYxb5Q8vBX10zIaWZSWA8naQzy
OxvNgH4jYVlZFHgodCkIBqnuL28SP+1zVLTU5Iy0gtjDEZl2rUAHm1cydf2+r54+fIpAFdHYB0lB
N2qZ2IcmdE+US5Mz3E3dogCEsY8LAnL4PhRgrSZHrrYEVRcP+7zHqMIgYDqDbt63B+AXykkl8R2a
3AIyXBjWruFvhBjW+n+iMVU8iMIBuk2V+vf6ZBcx8H8jU3KCcTiTt5YM0DCNJ0lWUzwMLUn9Vouh
fFCSwXocQmEi1RhV7W2kNd19VXKduDLVFOVw/RfMD+2bh+K/X0DTdm5agwRYGnRNcYs0nBWLsy0l
2Y2WSMljEjUfl/JHQGDe7GjE8iot6fSqT4NcM4v0TG/qxVb4K9AnY/1c06r8gwYWwvlQqs1HXoFJ
vpGcrNnYxWvTpOWuzZbjmvqOe5gOCCq1SpeetbFTXpQUhjCCS3Gz5R2xiGtel5M/6K+9MOfddRXn
VtkljsNpERYIn8nJn0RZPWto223USddGouVOLDtnLmQwl7dxjI6g0CPMRNJCVm+NWMIlBqWlej+J
INlIKd6DmzghSDQiDQAQBj2uxWBaS+VZGVvcNxA+wamn6FW39evsE6IzzVPvhPmx40fec/1YgILr
ioB/xPbMCWzDtdssPn1811LSBP/IbU0GMl9ab56ieH6AbT/Ckcau4xuI+fiqE+dsVJ9Wl3iWmEWa
gUBiWdrPZYfivtHzwHYYF5dkUd/7UrHPSir8rVRq5Zr9j7LCFuVPlhhcanZpD5Ux4e0p0mOjJNmh
mjCkKaSu2CX5pqXnyoGYZVaRhCJv42gu3tUhFWh64+x1BopQocNdKreVqD6MxNNmwbG55erAkCX/
vfxOiAM1aN1ZTKNtbusYzSmkhwtgE5mceoY2FX+4gNSNzbHy2UiZQOIRMNA6XELCQcL6HdX8+Iw+
7ngeotLQPUSjg78GLfpod30nrgRFDAYHEEYzC7oEv8TqEJLba/G5juR2V/pT8lNLEgfl8IlWXlMo
u2Hw/14fc22v8N14LmBbcKEtikJDnoRVZg7xmYrlTyOS/LsJpvwnxCDT41DozgbB491WobLN20Sn
gu6W/a7UTqXdV8Top2fVqeIfgbCDdNdlpdhSqAVY+v4xIvXkDQZwB5zKWVwzVl1aOGXhaRhOpqTs
cE6mauF/M/BHLvup9WDhVoVnF3J6p6jEmvvYVmO3baVYIHPR+sNuHLVSOrVhM331kwQZ1xExyU+J
nOMNAOwn+hsTIRcuIAPe1w7G0ksZaNIfBduA3aSoqe9pkVV/Ddsh/6mgctHBy5N1sUtGJ5b2WQlC
GDkt00nPZWsYCNAbmR4i9V5IXxBzMArXaC0N1rVT4CuGwil/nk8TKRAiE0AvJgERAhl28MQ79Pim
r32XDX+lIEFBJ0+MzDoUrZHgBWq0uY4yWR6Xeyo8yec0aeojURCGC3bvoxbSNqnkFr6DPnmuNVbg
mTZ9aq8ohTW5vOXOWeLVfSkksnpM88LB/JTp6I54vRqO99TWCsvLo9RqXURAYmmHA4BUP4LjsqOd
0kuy4VpNMU63hZZGlkfC5Jx6f7QEufKs1zQ2uXMfTyD75bjoXQI2pT6Ak1bgfKGdiZp/E1t/lDBu
XtDVlWwPxTAkDbXR6D5D7hwljzdj+l5JKfaMQjfbp7AaGkxdwNl4VtLWz4qf5YYr2X3xlbRC+xmO
wP09SwRG5sXR2P4ac7nUbxKwoJKbD0hb7pys04Sbkbr8NIwijr2eYtQLd6dxb4WafkSDw7yN5RGV
5yRNnw1h2CG6XUX0MFjaJLn9pMqHpqv7aR9ZCpZq2dhPxqn0bXTqBhR6DlAz0aiVAjn7TqGvrPaN
QDdrL4+d/UNJlRnaZbXdL7nt5MSzU0v91MVmoGGNgHuVp6RG0nh+0Lapp+t1951yUv2vnsqD4gkY
vzzgg+FEXmIm9f2gIkN5jJWQDRPXcjocVJoHGsKFClbpaVvXiSuPSh3dNIyZuyk/83snRc2DPUn9
T1oPJlImyrAr07QOUOktoju8KhusbMNMfUzwVjr6eaL91eLGyry2lOpbeUD4yFXMScfTwRzKuxAT
hUfuvxBsQtMbsdcKuloTd0zIrzSrRyfo5J9trxR3wtHCwNVL7HRTYLi2p6hxSTSi+n12MIuwFbOS
+Gy2okjO77yOEIVMAiaR63HWYw+BE6KXmW3xYokxmzwQO+M35F/D3hO2D3IzJohL3TiL8h9lq5T9
05To6JAHkSGfnEoaiqOWWsML28pi8wbC+jvVPkmplVVmfptPGPi6TpF1tYthZ/+PLJzhKS4VNBex
ve0Sb9KD1iJYQRYDgTct8uJwYMdVVtGW37kwmn9mqOGXqEU8xY2j1IncoUg7+BZmEPq3lVqrvwc7
i74KEuVk3/lKjMyyqdQ/dZULwnWianiUBm3wPzd6ZhleN4jC3Gt9aw5ek0tAxupSjNbGA7X2GvJW
AH6C20Opdr5z34RKoz4WgZEo8VnSK/tzXKpt701yVvyEnVNF3vWX6d1g81NBWR6yBOnMO3w/P6Go
O38QZyOUVM2ryjCXEHPSlX+haiClc320d88Fo4HsBXeHaZFuaIup1VMW9EGlibOaO8KtijYI3DjU
2hupS7RzFlS11xp1uktt9KyFsLY86dYeRt4qbKQVbErfoQyhhmBR7gvyRvRkTnXThM+CROvm+izf
vfbMEsYjzBOiwtlQ6PIDIjAnrEIuxFlLO2qxatTtBu6+m54L8y4PongLPKmtfUVSwlkTi9ISfdfL
EQOozmWcj+JsKXV3N1dgHkppMF/Q1wY+g+yTU99mndPXnlHWdeVSwzXukjY09H0OkuhzbYb6eex5
StwCdOJPvzSl+GZgd3wzcAZ+bLqpR9ZVA1vh+X00aq6C0dzgSmM4PZehwBvBL0WzQzuKycVN88vU
pPDGHIbITdX4cyXNclzCaYavsZ1I7d5s6vDFrPv68yhS52N9YQgyRHUgiOgx4G/x7isbauwrJqi3
c92avUwhT7I1Gt+y8uf6d15ZddBnM46Tgi0KSYvqe4CPXN7WUnoO9Wg4UApAtcaOsu9JkbUbWI1l
SXyeE0U1YPEQWzX0CBZjVbWdhVoxRzFGVHippJo3MgC/fTrK+l43I/GvHSmAsyREE7m3ejx3huAT
gW2/sbgrk4ZdQUIOKBkTgOXmLkuNmEsxxFnkWRW4lVxRnneiUvs1OGO6ZbnwLlhn2nMDQCVpBDqx
bL5bPZxWE3jRGdOqZAeiXfaypiT4iVKDwvRQU2jKtrrHK1Okx0iSSpq1wpWrk7Yv+jHNzjz+8adM
I1wK0WQpXW5K63B9D619WMRISHpmHA4l78VlEWdAy0cEO86ZgPrfBbALkMUvaQPqqpcl5R9/6LFU
KGMgukavmG7W4d1XKQRgG79kZa0paoEuhJoI02zJm/NVBSH+mi/rAzr/Ek/tT9MI8Hoq+7+GPMZU
2Jp0l1A2OoxOAVY5n3qO1cArGDoRVMbMSG9FHMN/rtv8AH8DjImS1xsP1rvSH4ebXUevhO9Djro4
CL3oW0mkCutVOMW5L3R9L6e4F5FedHt1nIxdBKTY6ypEWK8v0Nr6zN1goIewWEl4Li/ZEvFqcKZc
suhXD58wtrA8EK+mN8iJfkAQrftWa8XGFbPylFDiRHcEoCLoiaVkjeDxl2Z5nLNZ5ca/4VDKsTeV
XfHslLn8dUKiY5MzO+eiF/VFFpjqPW0DsDWU1OdleBN+dLre1L6spefWGDzHhPUXQZS5R427+R6X
oe9Rh9ddYQb9bpTYqFWVbUGyjZU44eI3LBpBZqYnjkWB5WwHVfhohFqPL4iFFAxLEUT70dfFzaik
8ufIUvNPYii0B4Vy2HRIJhPPDoEcTvmjkv3sRYdw9oQdSaaBpe+H9K+aJAMOrXSF6XKNqvo7r3rd
3oe9yF+GPEWHMXD0J9Eltky21qmPtRRoCoDXtCz3XBqVDkRG7SxvEqD2s6b1Gy/HcOFWnYwi+gzJ
LT6j0yv0c5crsviVhzXuq1Gj9YgGCgdHSRKBexLF1LzBgrl6sANfLQ6+xr3udklGk68G+n/SSz/9
1YRGXrtZKtVoSLZt9qszqrhysazCtAyHuwZGN0Re3w2bPAxdHLzkX7ox0sxKej14qp282F8/BGt3
I/AuEFeUwGfK2+XukDjVCcJ3lEsJ1tyATOCol3p/sIy6+3p9qLWTblBToLkDdhac1+VQTZd0uLSq
8VkekL9H0TU8oLjsKK4MAfNkBpCTMojEelg2HwMHvgYQ5P4a0BlYUlDfLke2B79HOZN6VFQBLLfS
KBg9tO7tGw5qYm5caGtHnBh8NhjgYqFYezmYmmqJE8m0T1RIpySL+OpUTvpP3Tfi0JJ+fb++qmsf
kFCCtxTFHbyt53/+5nhbyhQhLNZjfjY29VODSiitjE7dgVrfYoGvDsW1RQyMehY12cuhsgahD81n
Zn0+mUeUktKvbdconp5sCRWujcScsCSivo6N1mJSw0B2E1UBXZnO7u9KCxxEACjq2AXVFkB+MdQr
vmNuUps2nTXoQ+rlpPSxiaopA+1sVJ1KD6bLDqUm8q9+X6ju9U+1eHBeh3IABKkU8GlvLrWUlSbs
MOJBrrpDGN1NQ3SYDPlrHeif6DwmHgfR/9he/G9E6NAKUebrX1xOTtNoWiEYIx3lNqlusEOS98bE
13KMNvoiYl/fX5/hIh+bh8B7B7DDLFVN72XxpHbIZQqzVqXjVPUvQAuGWxzJjY/j4THwIA8jcKDR
s5SzsyQ5UyUsuY9NJY5tIaOPNhZ3mM/izRnuyybagjqvzgpHcDzdHW4QZXF9kG9I1HoG6ajhhoI1
2hjsIDdWHwtH/ls7HNi4OojZSEIuvxXhSErtx5eOUTHonl2H5i6VhvibFuvKvsJ8+0RCvyWduXiY
/xsU5SrkaNmW724PrU9jPAn5YFbbKg+9XZu7CPHk1Oth7v4YzUo9wKv/SVFS3Q22v4XFXV1ZOkWE
GKihAUK8nHML/r6iASkdBz8ND73ZYqLZa9rp+q585d+9CYFeZ8m5gxoLEYXXZxF+ZFhvFX0qB6dx
wlz9QDomZsMcNELcekKOGYvAJrARDYxL3+uLyOhu5JH/GlDdMggPdR70uRdy1cnHAhfx2sXjLxk9
o0U1W68Lp/+28YNXLiWatOiKAWUhCVrKSDk1WDTID85Rlb47ceAFIym23rv4Nrg2iJ0pAM+SJy46
ca7vCze1HXfI2n1ZVmgqb9WUVtcPUiHlK0LJ98yCRrN6e9KAnNMac40q/VIqBVWBgEpEfBPpNerV
0UHVXwYtOAXJ7x7bj//j7DyW29a2NPxEqEIOUwDMpLItWxOUZdnIGdgIT98ffKu7LYollu/Ek+Pj
Tey4wh/ySqy71lkNuePX5bz5LyaIchNhNIkNKO6zwyLViGNbThRsFQ2SpX7vKLOH8euLEeb3gWaj
k//LCe6K/mcaRqTOADp07ccYh3tErq/c6pfWSuHUglFY6IYfggsb0nlZcG6DwVgNgX0wJFl2c7L7
f7/M6RL+30DnOghdYPShFEfhrtdiGrtB8BP6PkGt1pyyYLxyyV46maA7gDUhtEPKfhbFmGNoUMYF
lpZZVrqSlVp2oU+qV+68S9cPr7vBdl4EuP+A6P4KXmRtjPtW8EkJuaePuO/o9mMlHcMMFxnDQkK3
0IcZFngte4FR6Vdm9M+UfbgYUL+kObow8c5zI8VJclq+eCtgc1CVHoi06kkjzG8oGw9w45yR1Alx
bGQhPKOkPO0qBMcvaA8N14qMl7bR4snBJiIyoCX8/ioUaYq3QjrhLtGhy4hyC7ePGqebJQ26MusX
4hBHpWoL5ZjxONjvh0ogQ7cFuk1bDHrqlSP14VEu6/BElarfSqbefwE0kK8/P7KXvg8SFPgl4N5w
Sc6+r2k0tSyTkg1FpvnVTLEFISOoHman6R//fSjo4FDYYB4uOMD33wcCuVa0tpa2lVok6xr9Ky+t
jYZdbE3XdtBSnjjfQc4S9VDqoYhwXtCqszQsceGBE+ikW2ty1ihqrNvoWTjOY2HaRHloYtVfDCc7
NPM1+bjzYtOfh+3v0ZdJ/+v8hG1OBoWf7Da2skMxTZ4Z0AdSUUrP6Ud2xk1cFXeUbtdxEB6Lsb+y
kT6uKQW6BZhhgRejgngWGNWt0lP4Bd+pRCHCwnJbr6OyajzsAtMr9xF1qw8z/Se05JSaCvK75zA4
rAaaeowc+O1KkBgbrezc74c26N1RhKHiOrR0a8TZRAwrI2w8Te/tQxtZhYTicaq85V1afxsUZ0L3
A4I2bRjVE0FO81ofem8IlXyXp0VBQBDUx9zIKZQlVoBJpqK8hRnhT2YPkB8LjCsT5DVjF5eC3Jud
ynyJ68ymKj/mxm7IMmS5qyFc4ZpOnY8LJYcPx1i6hLizboSgjTXDWNtdaq6B3853EC6kW4qe5o/W
GQK3qITwHW0aN5rALdmJo/iAN3z9q9VK052aqnMdFHq9cazjY0DE9p0aVweZyda3YZ1inFAkabo1
53FY0car9kVWZUe0ayYf877pNgsTh0ccuNJrQnBzyIx53JLXtZsgjZwjD5iB+NT0zcZJemksTNka
Sm26qsLEPOapNfqZSpe1ybqvRl5NrtZ2NrXytqBpHSe+otB7dEtFad0u591VjQKYAhbw5jFKo2ij
jU7Z+kkK1g8jFfMQUIHBHLW0drMeGwQ6nXjIkyJv3Vl36sI1B9V6MCI98DHOpUORGGnu40JK31sI
fDO6mQZ/AfdwV9nzfIfMBStHg7bdqt3k7IQyt5tyDBzJQ4RaOkhglDwHn+OHUleKoyIpstvqWeT3
VZ/cpE6iCs8YCvuAt33kI/lIZcywv+tx0q4w/XjU1Sje5IE5rOIw6h4impe7UZNnV9es8gld1WwL
ggJbN0u0soccVeJlodHmLsLmzUsQ2NYKnCg9cM6JxxZ8ndVw3GABMfkYMxzJe1DoMHrVp5tqemYT
1XQEemVHNIEUMaP5mp4Hbma0zR7rW/XOlvV0PQw0wp1ierDUOl43tiXxeJr6vWnozbYLivkeX/U0
WStWNGireSxw++vMqZ79QKn7ms0TbOIag2fwA2KvDdZ4GtShuxtKVXEDRSpxVJHkxfrHqUcTS/tI
PsDhnHaZKUdU7rQpmQ9hSgHZlyQr+SrHmvGYSFb/3dFN9VHAFT0OYzf9NKAy/wQyJ8Rm0uPmUAaF
/jQVUy2tEK0wJVfHj9lyZ5XSuBfqUnsTdqETMCWdgdtJX3lKALFy31dh8TtpQxQ18NOLTJrXmiD1
U4qvSN444ESSdrbdCt/CmaccSVpfKEGQfJcmszh1Wtiwg+N2uEYyOitxUWblvVk6R7RFiWvOsUhq
P49IcgkY03KeP6baVNyY+Mv4c5vnJ/zKHPZZHj9ToZxX//jmMTJYJKxFuZE/ImhruczGiRnfdiys
5VaSQqhu55GEuQSEQONfg16Gg58GR0WFa0gM8v7h6UsMLnmCu23WxPlGKOQAyaDV62A2roHelxzw
3QvLUEt/V2ev0MQ4x8dWTSlPnZGIbbLAfSTFeEUt4qibpa/IwZfPZ/FDZEQne9EJpiD7B219llZU
et8OGQiFrakVxas2z7JwB2LDiDpeWiGwW3TR6INqa68GEh+eN5xAUDkk1ibt42ecpcIRkYSotWbY
9kEgnlWjGR+NOg/vx31VvXV5ssnHNe56fqh3rlxi5IghrH6DglHk2bXuuJUcXAOCX5gNYGe4GdKX
obz4gWlc9BHhiyq2AyK0X7pwxrNcj8Sm7mfAC0Zsfue+DK/lvpdGVZHhXUAM5NjnW0vOkkJRRTQg
kT3rX5MhRw0xDRLN2FhoPk4uUrTiKBnG8FxJ+fQFu7fyWTGBZ1OzENViYo3MTWLX2WGw6i2gcwTp
yt4OQ69R49K++3zHXFg26mt/ZC4Uh07ukkf9FYGNqjJ0hijFts2HdWyoaycYVqrZX4kzLxwCOKiL
xgUngB7q2XmDh2vNZpSJbSUKb6CnOBNDq6ard9cUbZYffHbcWGmKMYvMKsfuLE7PwhnwQN2JrZTX
1qvcGM4pDtp4/V9MG6UE3Ev4meAO3k/bYI9lTMNZbEvKDe4c0HkOEnsj1+LKvXhx4v4a6Ky9WNBg
kURWia06V8Em6Qo0CcYxcWdE4lblqF2r8V6cPi7GRRgAZpB8tlBpb8hVjwrbdkBUa4vqjLmKtfja
dri46/4a5SyDa/O+lkfAdttB737KY3OqigTF+TF/+vdlouAA/RGFfcSJzzKpGc6AyGQhtnY7bJRe
vRVpuKqb8QoG4dKk8WDSo0e4ku2wLOJfh6hINAUttElsnbaX1zISMVtbzq+xRy9cLGxoHhOFN5g+
1NlWCOCmY3Bl91ubwNoNzOl7yCOwbgdzDZd0Uxbhv8F2l2jg3YBne8HsOiPFPabHMLJ9Emq/UvNr
WfWl7U2biY/CkxJl57NzVFRSrMaO2m/jNETSTa+sYR22SfyFnR5iD58JOXc/3xMXYpyF+29yC3F5
ksq/XyypTBBPzHMuCGuUik0qy3Pkz4VU6G6LBGvsmqEaZutYG6EfxDi5TVeO9IfNT6OLYZGxlmWi
j/OiTSEbAhV6fAkbe0Z3VBnux9J5wwv3/vMP/bAriZ1hPwHYQ5hbo63x/kMbmJUFOe+81ZtMPzal
2h5zW4r/+WuWUVC8wUPCXOKp96PA/Zzr3NZmtKA69eBMpnTPGZE2BXjQ188/6MMB4IM4AMzY4ndJ
3eD9UOSUaLnisLY1pAm3r1lk7etQhvScrSZ4kWyrTrwcK5Zvnw/7cb0WJVo4MjC86DCc82QCSW/z
qJbmrZbX8y8pzsdvzlyXOLUO0pUqwbWhlv/+10USNYkhNfhZb1Wzitd1bOQPqWOnO8uapmsiGB+L
hwuoiIOHZhmVI77v/WCzGtlVZenztsoSFX91OujIxMfIlFFtSmXySD0d4MJTSl3PyHTf9ZUI47u2
Lq+RPM7ZQVzM7FAenEVDgS7+uY1AV3cj3oKNtiW53kyN7osphyT/M5TDm0C+yZPJU6JibcyNjxGA
F1vXHqQP9xBnkvIgLRz6LEA9zu7WtE70NJd7bZtmvy3pRxkre+EcWzvw/3UvvR/n7LQMFfACbeZD
81SIQxaR/GMGKD2xg+Pt50N9PC3vhzp7Y+u8RFFp5pPMtvKruHeN7tcsyg0gWkd5/Hyss+lDtYXr
RaVPi+oNUd75+ql61idNJZKdVrQbWYlXAemXa1ERCLtrb/pZzf0/Yy1US+TEMFg8f9MlJQ87WR2T
nakBMnE7qVZ/4mgF+DMq7IciC2x/cOiS9Ihb3CdxNV3pxi3H4q8A88/4S12W2wA24gc0bRBKKA9E
VrrL8yJUfC3J1bXRogt1xDt8dLy2ioR9G7dNj6dxMhXjtQhXPbslll8A5BLVRniQFC/PK4mVkhRj
3cfpTqqNCdBXa1M1yzrJGNwSHA8A+YYn1G20uAW8F4pyqZfRInT5UdEmyqdDL8vdtB3D0I4w3Ziz
5x6sPE0mmrbJ0zwryUMNyjDbaJk22b4tjyDtsjTKT4DBhwmFHK2JvHEyJMXTqHaZq8+303nD7s8X
IspLWrDIjsNne381kabGadaE6a6iH3+flUrpyXUwrpxYnT3Sqx+VyFKPazn2GzyJ/ADphQ0NH8ef
INi4Uhea6Kc3+TrtYVsIpbeuIHLODtd/fiAhJb4uNgCPc4CzIiivQaZmw8t64QZZWbhqHu+tvARu
7ITUra0r2+7iopPOsN7Q4SiRvJ8STC57S89Y9HBG83bV23Y6+82USOHGLALr+fMVuHCgiRhkSKHy
giw5vw+bGGJJ6jTpLsD+a5OIPtVXAha78NosTaW9KreO9/mQF84VHVqyZkIzlJnONZL0klZW1pT5
zhA9EhqTSrdOH2M5O0UlSel6HnER35ZB04kD+I/i327mPyvKJy+2CYC1Qa6/n1+NGrkzwP7ZLan3
5BWqhiZZn0pNhTwZRWz386+9uIGo0tDDAjn64WvrWJXqymI5k2bYKXJduqUtThhK/U7noUf9xrmS
6F9aURBySKfTxCKMOQstBKV6WzKVZNcj5ePWsnY0+4j69KjQ9p6uiPle/Lq/Blt+zF9xzDBrkzQG
Knd0YN+hZ7vLoU6j4FPeiFFszBLn1s+n8yzW/bN6C5ufFwF1CeLd9wNWcZLMZV+kOz0UVOo1o94M
ZSuu8fwvHUKmcKlv2UyjerZJMvQyzExyEsx11XKbWFrrF70FdgGrsvXnX3R5KJ447heoN3+uyL+m
MDc7ZTDSLN2N6Zz4pjNpK3kONLd2pGuIv/Pw6z+zhyYv/TgNv4tz12KCTcoMVYLhjqXet5JDU0Rf
dWbS4nUhb5Up281I9WZZ5slCPQo52dhy8a82KcurtggD/++POFtCMSoVTQVOhJYQH2Wq1iDs0vf3
ejqWd5iCiysTfOm+oTxIxZmyM+JIZ2sZ8GwZHWqOOwJhTwztN3sIH8kuVmEPF70ZN3VsbT5f0wuh
C3qkILVhUSkW0jrvd2mZhkE4IqG3a6tqwCA5cNatJNSnSkXsXjUQxpCl6FdAy6Hgpb6W+F66AXg+
uM35EcRpZ4dSVgK5S4WR7IKi7VzaeTCb+9TXtfpkMeOff+rlwRZPTgrf6Cadza6uNzFeLVG6S8sB
BFI4Z5R3bCDaqlVtJ/QtrzyPf0BsZ2EZwHRK7FRHQKCZZwOOCl2CTo2TXVcaioEEI7k3VcbOLB6S
CZ0tt58VedwEZMzyl9jqZgKGRhXipAyTcUOChRiJZMcT/UxHCTdkfOJXEmTBQUatz/Aio4NdOOQS
ojhJENf5lYDiwnFf4h3C2UVKDqG391ujx4cmMSY72UXI2LmtkSXbuf3RFtq1yuWFPfhuoLNdgM9z
QLtMSnZWks4gytU7o68MKszKTeDMt2E206Kb1qlxLcW6NPAf/DIXDD2m8zQavu8UUfhLdigvvo3h
Yo4A/onW8g+7z/1W5OjDqPda310pzl0451wpRMxLzQejh7MSU1Qh46SkzKw0hombd9bo5Xq5qWLt
OzL29Edo5SpxcWX/L9vtw3bkKVq6D2C2P+iOGpI5VEGFp7dRHtiuhOYFGDPESzqbrAX09pXSgXLp
CURhh69E2HKhZ7zfQTR79Em0uIirHfLA+xA67+ghqkrDv8qzhDK4Mtujr8xKPKzMuk7pQuAJ/CPU
a8yFaj0YLK/RoiDwZ7mW9L3cDtLvzy+FCz9xuQ84pSRO5gf7s7IJOjONtHRH/vClldTWDUT+j0Ki
y2NGxZcAB0QUt+x5Ljqq6iSgi6W7trDU2IM0ODwmU5w1uzTIO/1KpHPhniPdJWBcjOQ+Fg4qp16K
bATKkiX8WrJgPKJ1lmr6Q1eNyZUo59IlgYAoHyVbwHjPjxBioS1lReYvscIC/ZuoRMqeZgpt2yuH
5uJK2QukzGEaoQG830xlkmtOpTCSHqovRhbch04pX/maS2NQdAExDI4LitfZGE0QJXI45eQYqt6c
WoSOv2SmY1wZRVv2/dlJXOqfNLN5++hsL/fSX4FU2pFFd6iM7+a2Smw3Rpvvra7UOV/jb9NTNrRD
xwvqBAWYTgCEypSxanwzV+JmbQT9kHjyPMmGJxVVpq/IhKfqUczkR2hA1BbteTuOjnJNZWudC6Sk
XS2xB+c2aBv6JzMx/tYEbxCvy7jDL8USeqW4mqqVv+o5jG9NsCpvs+yMv+hhVBnWe1Z1rTd7aaIB
rIHuAqoI8u7sZhgsRIiZGXzGW/kpM8KvRlldM2a6OAYdblg4i+HpecJYwIxEiQL8rOhDjnXlLGLL
Znnllb90ABZFQnYMaSIlw/drWeHpYCkd21Lq4CHls/0TwAi9EKW7cpteeqyWUtxykxIunONzh5gX
OJ/TbMd6rQqO99wZr1Y3vmjENXCSyZy6aXzsErv598QQ5DR+jFRBVa7zszC4N7qiTAyF0kduPsvt
vM/j2B9r6a3tW0DLwaRdOSCX5hRKEUEwgmnaBwZVR+0O7A9zmo/BG+ekxGIn2kt2eU1B67zg/Odm
BiGKyg0h1CIc9H71OkWZKEBK6a7r9bVpCi9v87WM33OnSd8yJXzSnHrdRTY28ddSnEsfubDs2Zs0
bWlrvR+6b2Wsw+QJCbZQce66KYskNE7G8YT9qH6Nb3HpTQDcrUEPXsQFzjtMlP9aUHgdg80YNqF1
GazNIkYLMxLmgWda3Xz+rF6INeifs3KYr+Jgay9n868bzognS5qUKtyVRpWCrjAsdE+KPISmKzsC
8wop6O5zPeivuWddOvTIJiDtszCviXLeD9witbqoW/GhWlkeUrByKx2A2+rzz7u0dv8/CjSn96OI
ZGgJ1BnFQL/PteP4O+N+DYjYrxy9iwNRzQO8zHPxIWZr5r6P56aDzTE5XyMb7FlvZiNmU98//6CL
0/bXOGfrVeBOgQc00qoULWxECRKxy4fyGnfq0hWGASiNK8QtqFic3ZVhp1sjtjQAlp2k8FD0NB+V
oZ43cm+UrumgHo2cdOTV1Lqx0lKMt88/8tIhWETAoe0Cgvkg5GHSCIyjBAB+Jff7KTfjlQYFKGp7
CyHV8r/InuCZIGRFJQ2CzNm30naH36RCA1KSFgh+KgOmawpyW8npruzGS99F8kKjnVIa5RLt/W6U
k7bspISbZNDyYxVAuW2ULT6O27pSfnw+hZfONTw0mHYLvxyAwfuh7N5pghFU4TZuZMsdu3x8gQWU
n1RFap6WjGetYuBw5Tm4tDlR7gA2hbwDqvFnmxMUslwqvS1t1QbdpwrBWz9Pw2tWchdnETEDvHUg
f5rq2SsHQx1Tz6mBboNzl5tk4vvcRLuCdqSnivpK6fPSPFLnIdKklEaP6mywAE3IsaNttMNkYIWe
Li3+Rn1ycv1Yj5wFrdSu2WJefOr+HnK5av66kmX6xUpoMqQetwsFLUp8ddEo6FKk8JtMJi9MYwPo
bfUsuqRYz3mtX5HouHSbLbqwi4kY6dZ5fQtxnqqdDSPaaRWI237QYMr37T6AyH7l3vxTHzwLsdko
VE7QWyVcOm/Mg3alnGIyFFVmdY3Vj30/4g8L52UMys1AInk/pQGKYHpidmj3AThGkbaYnFcDqYlv
Q6i3dx2ad5TaUYO0d5bROHcDtOAQxYbEjqAFtHRKO9AYb6rZ8Pfibmz2pLvxVx2vPK+yB8PP0HN/
SrKm2wfQcV6S1B42emhLT23q3IeDYX6JNTVZt1j1mK6S0VJg5uKHQrH7GpE2q7lplaJ9QT7G/ln0
WbSTVZEcJAcmspd3ILvdLFDnxkOAohd+rESjCs8ltt4CJQ2/zrGpRDulk2TTS6SgPEpoXt220gzN
TOVT38wwLE9B04rGRXNHvOg5Aje+k1D3XHWaiH7Ec6v9dihWZTsbraz6Rqp186URI5I5VZXO91UU
zaUfDnoEblURXbyWERbbkVZMV6oXF44niQJWFTwetDrVs3BJIFvbTLMV7ZqhtiiVGMEJ2lyzjtRB
rIk2rlHDiG7PnytydgqTlCUXNj+JxHKI/zoxWFdIKVay0q5o59ydnPLkNGC1p0p9iHoHmZW5O1WV
uqvt7judzlOTJneKAtegsZyvetusKlPKPf7Ylmqxg62+Iji/R5/Nkxr76LQgtPPgKMn1Kbf1ybUz
5ZdtTj97VXqMsBEclel3HyFnNXbOIRuw/FITyYNKteq6lq4imhJT1ntxmd60UZy5aais2hypUjHJ
iBQpjptm4qnsRb7YiXtNFK6pUW4EXrW4mldfFSfdCDw6PVHpg+f09V6PS3ixRaZssjrNcOcdD6bR
P+rFsGtQZEDQ4qvoql9OheKZreeaX2S2HzT2yZJr1Re1/mwE5Yrw/TYR8RtbU3mIQ+M2LPRnuZK/
jol26qtsA8cOETwDufJcFr7WYj6QB3d6oa3ltvOror3tCv03WOkAnmhTr9FbX+V6/6LKYnZLjF88
GvGNV4XyrZnHqzSDrhnE8BtqNUjdIZdjb07Ffd6GR/6hUzCloNmnaFsnIxYK6XbsxbemLf1SllYi
7353eXAv6cqvtis3yJyV8Av6E3fBW1kwU0Gcoi6X3hCVHJ3e/jU6te2pcfcdi0AglupwFyA642qh
tdLyfhONXe9JibNT4JzxPq7net71o+wnY3NKk24N++WbFYgVyjFIOwb5wDxXugtrPnUTTb2nyb3F
iP6pmern3BY3hRL1vpRYv5oROZWkm4SXJOr3xkm/jfHwM+3t30avR16gZj/USUagrJ13SjFvcrvw
J3t6zOSvZksYLLTXMJlXvNShVw5m6oIme9Xq4JUmxw2efRt0rw7ohoSuNA9erWSHALi0q1k4mZaV
doo73NsTrH81NPMmOBJRKF5FNmyGJLhJ0uK+ySjIJFm2KeGK1IZ2U+LG7RZDshVSkK7/lCziIlnF
jV67sj5uqkqM3tzrIE6soNo5ZWqvioHrQ8OrUMR3PFiy54yN7QuavbIZ7tVQMzxIb2vCzHvKNQhX
OpXsxnP86gTdYbIE96jQIj8LtLtQFz/mOC5WQLe+qVUAsMDUJ68qqk0kAjQJQPc1YmNItR+X1qvR
OqG7HIOyRLAnsJQnq4q+VJad7ZHVOxASHfPEjNx5HvaaHg8uAELIOaJC6SXeYJT7Njf9KjOcho2Y
nyTLjL2B+HBFZ55MS0kTP9UaYsEwJ6WU1qUwnmSaL0+qOh5IsO+4Yn+Ui2wJTKLHKsM31JaarWSk
OzGHg2eH1cGR+8e0bg/1lL7kZXUH6usY9cazUmD72ymrSDO/K070hVqn7Goj2p3oEz7Zuda4pr3A
taeV1LX7YUwXNlD2syj1l65LXlibE2nwc+JYp9lBhB5rpScxSCujkTFLGIZ9L5x12IRiUT+7B5h1
M7XTXWLrK4trwceQwSMO9s2kp3CbzeYahcgvUQBETBsMBKLM7KeWT7dpFz90edO7ZlHtLK06kSX+
LPvstlOshyRs7siKZzTS6n2Shj/lyTxJ9ZiiYDXEvlnH92WhPkuz/Bpn5T4uohX6bKUrtRAzgNsM
q1DUoR+kQJBrYPx4tww53GHaKJCzBh9RitCL7Kx0w26sYZdFe6wFUzfvo2+VQcdhbMyHvpndoUG6
tNDVU6FrJ0PJLV+v2aRGNH1PbXFMwvIxLBR2rZF9TXU6x9XUKosZ9qFHw35VTWIvWSpksbEqV5Gq
nUJnPlZas9FLXfYAjLwOjdhOo4Ji+Gg9o0+2VpsGV5mJS1crVghEfuFiuYVe40FVOtYRP8XubhHP
9Ak7XjDihtulgPKo9M41AvNLoWeeJKT7ItRfKZp8b4T1wjFYcVYDLzF4vmBcWF/srk5cozWclT2I
E57QA3GMcEU+h24lJK82BnRkw/Ie0MPsRtnEkrf3UVlv57k4dgo3h5bE+1AZn1FHXWM9cku/Cq0t
ZscxuZkEyqpuolf3JCRbAY/NdZg9taA1O2lddd8OyQ9ZjYpNPmlfuyTvVlaQuBGM032v5hFG23q5
RsbzbZCq+wkTQaQm0a9USskd1fxBVSLdFVL1SiP4sQwrxw1KKdx1unQChyN7Yzn+RAYKsZ+y2Ish
E57ZaidhR9DgihJ570Z6DWT1a2qWmwDEt2sG1KvV8kfQBarfo+p5G9cJpP8uv52K+iUuM31DUQb2
zwBJMDLt1RinX2EaLoUMa6XYjRcH9bYeswbJXnagmKZbvFkiVyqcUyXHtw5os3JpFztt5mZ6eKxt
dds0xqujNLeBXKVeT8CkR8mqL+zMjVLzOBCvCTncKG2Ue6WT3AwtWqV2OMuupME4FbO9NpzWb6r2
xhm7VaXYmJ8Uc77BeNiddCiBcze6VWfciuU3caYeGl1gUD9uzXBaIV146FGpqgDJ7ZdGQRNM3aGf
+Fe6XN5JTvZYAD70At06Et59Cyt9A1NKWjnCpAod3ko1AXuaOQwm9G8mr1+pA28jTXquO7NFkTSY
V5Ey6S5GP14ROi8abwsXjr6B2vHACy68Sip3hTQ/RXL9bJWlAWMuP+pV+7Upcjxswm9dBda5b27m
WlbdodKtAxp+bBBEMJnOKR3MlaVEJ4xWTkKrtpXePERhiJ1ZtrJ58qa+38VqsZl6bZWI7mbQ4mdJ
7+4MlrdVMVMvVP1Ig/aABPZBVznVZlu7etPunb7bhE21HZzYojkXrDkU+87JfhRVeCSC2k9E3BQj
N1neeXUT9asEYl+TB43LFfcWwMrzC0VZdQCHaiNZWP6W4ooSZHWLUm0/NQpKGbVwR2q2iMdY5U6d
J8RqEnB51PJ7T4651DQ4wGP6PDZ6fhy7RLoRUntXp7rta838yibfKn1ekQAYP426fVHD/K0bs7Wp
A1cV/RP1sR9ZHyH9nOuuhPjxox6M6IKl4lEN2n1l1LBL08orUO9IAmSMRW5so0p7iCJF9eRUOkyi
RMEu1U55i8LvmLPf+2iQXV7SvRTjMNQjFL2aUEI50bA/pJRQDP4fl0f4NRqLbW+Xa0sIaSUFdo1a
H/7YmpR/qbR8E7c2AmNz0blBJ7Vr2hs/kP+q1qQqd3Gi3Q4oBHu5Kp3kJELHeJzd2G6fOk2/Rydg
I+X9U4mdm4ITNfqao+PTJXmT1O5Wip0WaVa6yMqAKFtubxVlOCT68KZmsxcrzoGej0VMZ97UTXPU
rFH1ad79GMclskz1l6CqUw+xicFP8nQzNPPPrs5vm6476oHlU3RA2FkRXon6o9dqyS81lMUaMcm7
AMesxukkVzILRIHTeGMqwxFM2GlSDNzos/gmTXuWq9c8tdCPjlr6g1a9ZXN8O7GH3dQ29uCYeUUD
3Z3SVAdG2uzVLj5EaoFESZj8HAk9fW78ZqUlheNGQsG7BAc9MXc3oqo5xo1Gdq+PS9j8PYj62zAX
iU/WDYtheJIQ7V5Zeq1uVT3dGPawLQrpR993P+CkPLWO/rsp6i+tmkRukzgHutE3KnoJXhrKgTfO
2tMQlBlRd7QWQbql91j4uTyuSqysZXarqyoJhx22bTk0v2jd/pxleWfHueLabXhjAUzVNf2mLKXI
Q3O93rVtR8c/upekypUba4fo3KEzieUn9CDoNN45EgF2N/Xf53jYNFPr6vYkuZiKTD7w8MwjHPkZ
tMoTW8DYl6bhJ5azQiOb3mr/K9cdv3BwYI9AvK3QxKDCWGd+oxmkCJRuPWGjTB7W5hdpwA5HN97U
Fo4ZImuvjVQWa2Fl6SpD6qTs0K8q1Z7Xw9J/qVGzDyd4sHpNuF94rVWMPknr76aftr02vACwuy30
jomqBNqLMjGJcZuUqh/F0UaeVPFYNtZDEZJVCoLJeuxfYqFt+qY5IBBbr5RAekgM8nhL1PdBpm+1
YLY8teufR3UmUarQZ+/TA4CPtbBtrlmVHLOLg8od5Kz38zES6AB2p7LJXtDj2zdNfZuJKvKnstwH
k/4lko2v5dwSIgW4a4RxNrmtAg28GeRXQxgo49jlUQzzd0ukG2tW7/QhOcRhvVeNtPbVef5RhyMh
lBwnHmwR4mFk3dc8cTgFqHqwxt883NESm9y0RQR6GtPwCDb2zkyMrTQQLIXxgFtZU+6kTFv1sxH5
eWgvjqHZK8Ilb1ph925DoOh2iyhLUaIAb6UaGu/2Kh3qTWJMCOREb8r/cPZeO5IjSZjuExFwavKW
DMVUlVrUDVGSWms+/fmYvTibyYyNQM1FAzNTPeVBF+bmZr8QxTUKEt9qCPXuMATFplX077ZdPCdR
1ztVSWaoiUB3x2VyFjEASqf7LJ5zt0rMnR+B17QLCN4Jj6cGYzg3LoY/WkPz2m8KZtkafw4xf3c9
kEBGynRp5cUNfV0SlEaJHJBwd1IdfZ8iBI7Sziuj9E0xs99aGGVu1UdPhclL0OrCp3ZMnrIi+EmC
5m+70b4MGnEZDvJuSKfYwWXwNqynK2WsddeqibuKcT3kxCFR+kDIW6vf15npPweBtCt5YSZDT9lq
jjYoyh9ClIITYUc3s+V3GzBeb7g1SBv+y17pKAOk8bSbRXgzRSaPVcve+Qlg9Kq+QRoAuvxo/PQb
uPRTpP3Kua9FrTwo5li6Q2P+rmbdEWV1y+vxm/AbULD5n8IXWEmjxgh047XRaraoeUdhDXFy7lQt
ke99opDj58q1VY+D24lg5saQLrUcr2slsZzB0KDcjwjDV1LiNGJ+LPAABPWZX4wVVDJVHWmEtSZ3
jzo+NFipu9yDP1ITGf5I8MpvguzaqNp8M6bJoQmrOysS826Goo5+0+zYafBqa9JLkOt720YfPo2d
NANJkgWjZzfIWNjSg10Nd7T3vwdS8gbFZm/NVeM2WOQZ+nTRNgBDJdQJYtuNfRMB3UJqnWyUPHUp
yZjpiy3SR93Qr7VaJypCm5LGxDW75Kbu6v1c5WyhpMM1oOt2mDd8q7TmTxmKO0BOlUsh7rE1pcsw
mfaJJmc/0oSLsq6wsw3Qgi4T/Y4H4fcRZcyD0ZkHs8c8KzGRu+e6jbemZH5D4BIpavliCnpvLtHa
MAy4un1HSt9Xl8Wk3Vd9uwWZ8ZbY03OcmIuSw0NbDBewL57CsbhERUFxce8zXDkxDlFnFK4V5w8g
WSkm1tELotHXyTR6Rmztm5YUXdC/88OMAkFL9uOXaC2M9XSBIsjfMuiSnTGizNKz7cjZzCd99p9J
q7u9aY93loggtjXzptLKV22oWQRl28T85aNxL6Xd1RChbicG6Ng9Xu8BEaXUs20Zt79TrbxYLhw6
m6io0qWEM8BLgOzMSQvpZUajyQiSmn2nciSsKHbKmuJEz+uCCBN9h8L3oNbxy1w36PXbo9sF9i3u
fZEzmxy9TrMDLlTkF9rx2xQh4tuBTLJtpjAE8aZ1WwI2176CJWbbd78pFz6n8RBx+pCgFEFxKwrE
Q+LOz9xaSK/Cxo8QMy/CSYqBxmzvwzb/qWfxb1Vpb+Y0iBwhiUsMzZZLUnloI+NJy8Q+RJvJDXSN
ror83aR+EEaavoM3whnQ4jvFDh780Xqirxm6StrtSaouS3To3UbR3H7ON2RFBDSCpF5HATy36EVW
qp3Cu8sNIznZ1aF1KdTiSY7T71af8mDjvp5D9Fmyvt1Rhw6cmRLIdkJSw8nYPBuj0Dd2qLkjD2rJ
Ln7aevAXlH25jatynxpd5FY8Zugkl2QTfgZHm4A/oCLixLZy79tZ78D2yQ+yFMdObgcU11t7k84j
V7H+Js3pQ9tVioOoQ+KEPtfdHFVeHjSvdjB2uzgqIi7f9sqm1s3JQ20FC1+ninn1wNl+qAZUvo3Q
Uxp5k/f1bmyKYjNTo3esXhxQjLjE9HOXo6LP/9/nflPwilAPjdLGFLfM+6mpLU8tqE5hH6lugyx4
5nn2pk1/8zEils2EXL34Wc0joGMyCUdU8yIKYD6XfXmQ9XEzSmCSg7h98odsSzZyG4bFzuhad7CM
fRqoi30IUvF10YUbPCS1y2EE15lHF3VhR3ukFpW9P8l4m0zZ45yOh6rIDwmeKeglB98yrQ9cOaBu
ACY3qnin5oitOkGebc0w2TTFctsMl2M53Q1jvEHb7pp4U7tgbHdzOu8Tw35WsQbblom4wUfmL++O
n0onP1ey7al1cLCGNKEnmVwVkblTJv9CjYaLzJfl3ejrPt15kjbNHK7Rf8mozdU3nVT9nOuAmlX7
3aZ35CYx/4ofqj/icpLZLVLlRARWVwqNP0lhZq5BjrqB9fPa1+VzkSXjZkBTxrFzfdfK1qWZSv5l
GI8ZL1mbbL0YHBCa/YYBwLEoxCN1KA5KVHuWpF6XIf9YCPbNyXUcsfFrWaAmFAVPFbmWk845piLV
FRu0w3I1/zFl8TU58EVnVFe5Gb6FitjM7HSjsA5d0t9Q6HlWB+WbqvcHAC27Ek7Y1m8q6l+zutGn
kocYFRJnIAFANAUjDc0q3Czzgy3FH6LhONxXVfvXBjks9fZzlJh/At28g9rlplbgRZnyqgfo6Mly
+zRPUkGWLJ5lyveisn+GiFIuFdgf8El/VlJ3C9AE2aMwoviZFnipIE1I+skLQCa6YDLx0ij+80QV
HBWHp7yfK3cwMQf2+2RbBfU3am78ryP+NDwiKDTWL40dHWy13qIZzNtDbvcDWn1xMF5LpZZvO1W/
IzBhzWGojxXJtTPH/n0fo9fUFMnDJGPM1ZSQxSd/7jY5lkO3bcU+ntNQp6I03Db4pXWN9Leq52u8
G26UZPzTpQJeQPnShP59QVpFGrJr4/mGE4xme1N+M8kT6bDprat1iHpFg/9HUUo6Tw00MEuV9rKa
/Vam5o/ul69dbZLCVfKDHFaUxWvYZFY/2xiidbdjL3naPNTOzF1QFuYTjScX4cn9IAiyXdVtcKqv
PHuMKSRkDfwgY6aylFQ74tABQSicnrL2oop4HftqfGN27BqYJx7q1LETlPW3qbD3RZ/BYzOyhzjo
000WYfU1EwsLvZJ22GNcmgYVDaPT0GXUqkdVKnai55KaeIM7Rm1yZ3XVrwSlvcmIf/X+zB9Nze8h
yO7jzhxRlAosx2wnDz/E3xQWL0qzpejcl3dlUT/1SoL6CJXgcrYelydjjOvmoTHfXxD7VuvdVlMo
0FHcGeb0ErAerST0ouiIelxWyfWclzfqQHzjWAy8B9LdPKQ+E8PK+fTznDHDfWaSbQqiWbZvW86J
TJ8oHB4LBWGsTi0dqTfu67GxSQ7Dkr5wcIHuw3cZSl9n63dt5VMvzQETZaO1RcTkB+pDNV7n+Ta3
q9faNFFT0i5H0ebcjTbQxCAyt0OjP9eN9FtGWC0FxdKKVnG0QL7HJmLeApPflPG8H6A9ucPc0RWX
mx+qNXthZHl1Ge6HPn6NCh8nB6BEZWve4KN6hWyK5GQ2O1exMFqgDkO5nLpo2/8IKmWfSFyOdrLN
4lHDWWe66W39b+EHqIh1llcMyc86qXH00+cLWgGkOXq+A2mxn/35SlATs8OWaNxYzdYQdbARJRL/
Qr2wpwGE2PiI+xUiLjHRQu2HR+h2VMMy/9Fv1aemq7/JKtmWpv1JrO6nzO3v+oLmRpD3G6CDb7M5
ezC8DpBCt4XWXJiqf63SkPYq1XhsR7vbSaN4xGzgytfDhzhMN7qkbUvMn2LFfpvz+fvUxDeaPfzM
arTLBKCPyZx+x0XVb4Jpvk1TlX0X78Wc7yU/v4MTCxfef1SqhinTRi9T5mBTC+XFSE3e9UTgPlve
IbSW1anaqG3mykVOFbuO9jJFLTWgNNXl90M9/I01n7RxIpeZo5dSH27hO32zw+YXVXic7YfxOkr4
F+oEjGkXGS6E1IeubchljOvYlDYVlssSgqZpZj1bZrk30uLBXirklUJpNLeMzYw/klOYD5WR/a5U
ZaPUGDF3EyWJnppTC4OCZwIZerCRYzQLWgxk2qrGxekcc3ktCwj/D3SnjHMMYHEYK+oKY+NHUlb0
RuZ7iGeph4gK8N8w6h7akQzEiJGN6edIvprwmnZDpYlvi66n7k0O/G8CGO+/A7N2kLf0P0G2rgA4
daeGOsUWy4smZAW2g463NaF+Ms7phX9hYC1fvLA6ca2D8wqW/HP3W6UWW1G1tbxc0DLeEUOSu0xJ
SPPQ4OojJ6hUq9u1iJb9sANFRi4wteVf5GpL6rb47roReWX7j1ggfhX4V/46+BOAJtcCSpMZNCmh
wvRCfcSaqxtnFMwUrO3OAQnf8T4fESTLSHT+QZqDl0Q9dIUk7Cbez2JobE9CeHZA/na0kdfsmleR
pmN/W/SRgjZebb0ovZ1TMdWs2YbdowRvlpoggmhQtPDipC7kTRFFyDCTAGvPRdiVT7IUlryfLLWj
/hskPIqxfYqIPEJuEQMEGHqO6bJGT/z3MaBNkd/nP6+nTVLVukyTkq70wqSJDHQVxiDKfvk8uQZ9
as6ANdaIrffhoK0uCukCEt3qtAx1V42KCH1vaBFAnELVJ8EBiHMOQ7uAPj6tEcwNm62gsEUXqZbV
GqlliEK/sJabKUzGgCrPqCnbVCqbeJPVQ6M6eiWi3z1XKBeq7Se/TsPh1oCm5TsNFPVxj4UCDQHz
8xkpodpUgc0eMZNZ3U8ZZb5WjkOsMuZ/1PVdDr4MDwuFFqDfoO9WxxF8Q4ArIEPRFcsfrZZW4r7t
FL3nTg0yVAK1vObhWRfl3TBXmHUWbVb9Of25a9Ta+28AAA6WHtFq9GJWn9uCVAAbyNOpntNt2OpX
czfeeKPQy/2sR+cIe1/4Q/+NZ4PglwGMMezn8WRWjToMwU5KMhugi1xt0CejfNxnysYcqeQWtb2r
jRm5K+2nH/WvgT6Rzz2NVnqr95J2zkXs2HqDKSYYLpTlL6DOdMo7Hfq34lljVwIaCPJd1uW9Cxxf
+fcjBMUWqCXUO1X/OlRQBgH6faqXqbpU4uPZmdRAY8bdn17UY1cbA1ggcgEY406+2llwRQrLbpGI
B1w2SJsGh8cKhcOkaA6JNiVl76SpHClXUVWgtlgXUpaheyp++KH/xyq64py539dYpcOAhYoF2Qfp
lTUmvxrLWGlN3fSmprX3Y51OjwtDkc6zLF8jZzben56Ar4vKeKhXQGHSwayvUclU+7TEL8icg5rm
tRQO0+UcFsMGn0Zjd3qorweIoWD9CPa0ulB/Pm9oyjuzJBm96fFWqG9HUSe7Pm3nH1pLSp7MtJgC
Sc9fTg96bD65wRCSef/O9anNZ+TeO6sxPT2ukn1WK+NdDb/erYsI/IrWBmeIKsfGA4CF4jZNYUwX
Vqd2KGxKsEBzPLxD79NArv6qhS1e6KYqlgM/qdyc/r4jk0pituhmQfQxcJ36PKlII+RoSFqWZ2Ak
8FRFTS72uLdITw240r8hTnfJNpCNeP/vwzIm8lILeRRmzudh9YaqblfIptcqOEzpVVdyXEptI+rB
hP5mlV7Q2eH29KBLhP104YFlJSUD6m1BcdDX4mSFrGl4yi5rKcKNMJvMHek3bjFp0hwzbW7SoKQB
GuSXiZRKZ8Y+Ns+qhq8RoNojKTAysvKAx7XpGS1xwKYChcmeUXp6o8qHtgKXmI/1uQ/+mknQPIOf
I0xIYjrkyc+zLFPNGVLe7IeOqzbGyVROXFS4zX8UGeR6ZRxCuwkhjfldK08Bz5WqGfzgQZPTHmBj
i7DBhv7Mue8xv5wOlaCGartOOQsg9BpBX2fyLFIAPhdRBaIDnhgsoK3e+uVdgNH8oz1FChoHUlWk
O0BmYGuMCY1NKsI+AG1YGv5OKN1guFrvF78oocYPUdjQoKJ9j9HzmIzytdFO+d957oPvrZoNCDMi
N/zDtOcFkAxx0FOnHtKtMSWPjd4Ov+wKMum2rSVJBcfFC9GxBLrVFLl63zj4dEXFGwrUprqtiRam
m+pSJ2GtU2K8B1yhclQrmQx3VhuLloc24zioiBYPmSGZZt8RuVonbiYV0nVU9xOoH3QODrEKjG1j
6MVwM/uIpoEv5V8aJpmFbrEyizVcbn0jLS3Xssa9CRY7oMunJt8TCYVlgmWpqg6SNzb4rQmPeTfg
iqy3nZxOtatlWJPQ8Am1p9ro53vRs6C0krNZccBUAtlrSM9tB+0tGax3lF8b0gy7bPBnEIlZVVG6
5XUKqOr08f0CwqfDDXvPXphmFuaQ64RRDWIftWnN9/DKbTftMKmLI035qNXxXS8aA0wOkVmVdAUQ
pRVcygLMwL//BoG8GrRcpHG5hVZZXG70qpRaWXBhjxQQY4wcd01vJptctPPGaOJ+V0dKtW0pCHrS
lMrPZRS0Z37ElzsXsqRt8Zjmhal9PQWj1Aw0hinkIfgy35QjPRg1T+IHU9BTP/29X0LmMuUCQQS8
KMDyrJVE9M4PgyTFHzswpHhrlYa2jQoNe1Z5rjYZAIdLbBmjbVwIsU9n5OJPD68s18+nkM34S9SE
b7TQ4PXV9RRRpaJbZEleoplAsUOETB6jqH6tg+BComNUbsxS5A+DUgcqoPpCLXlDZHhRS2ohv+Rx
q90B1KsCYN15DWjIjHwTd5qAVkteRmRn/hQAVwwHJCiQfhmUV8ts1OfEl8fWyUnZxJn79sjasXlI
SVXk1RDIW/78Ayy+7+yZuZMlryJxv+btMb02aq/vy1yc06X8Ev2ZO/IljgzX3Vdvx5nmP9yqwfeY
PwnN5LK+7EsdQOjpNTo2DJwCKLw8rTRlXVTp/AoEXUBxhwwsftWipEPURvLhPp8e58hzFXFNygqw
iyC2yqutkIdRm0/kRh4JS3AoitFG5N6WLpCxmq60aY4pSsf1Nu5sUKmnh15dO8gZovAp82zjA2Fu
rT/RyAuMjq1JPZSdQp/8taU9bWbQVLLiTJqwmswvIymftwf4OmSzpwE9wab00nnaTWq+O/0x54ZY
zWPXG37XxaOKhm50QG3g0qj/WeR4NV/LT/iwyRupS8wSF+dDKEZnpqaLVLqLe1TV/z39LecWZnWa
7LhUQYEwUEwCG/8lWDpQjVCy+9e4/2Vhll/y4ZMweYPsmzNSVQwPdhdObjXNG4gse02ddJpooFyt
RYEnR3M+/XP6M88t2SqPA49qNMh3qAdFMkx3TIFiRaOubk6PskzWh1j7fz4RvqUBUZ733PpqA5OE
yZDKxuiT5xZzKifK9avB9s85VB1ftf9/oPd7/sNcltxdqYTN2kEKJQu3TXqLRVjLW6WEptioen6G
L3h8PJQEuK6XS2w1fZAMDGPJFg5pC9smqq9iydoPg+VWg3F3eg6Pr9T/HWoJYh8+bQ5kNP0CPq0B
1QBf1pGC2T09xCoO/rdMNhyEhbWK3sbqaww/pLdEgDwgfQPYo3flHm+T+l6HFZhlVzU4idMDrnKA
9wFRRIdxDOGSN+lqX9jpDLAqAEwnt9VlvagWlMX8JM/6ZQAkC8Nm4ENcs4l1Ls85tm68hFG64B9e
L6vTPdLZreZeaIdqMu5lLTj4eGa4ZdE+Zmb/4/RHHpvVj2OtzzekVr2E/AyH2+g3Y6Hsp2l4Rlxg
B9D3GpDhN/DP54iWx04cvF7ZYnr5x1ztlskS2WKhBrSvb5FL576mc14/mE17pvGx7InV0Wbvk4/L
pHDopqxmMgVLXyjISB10Eb0gukETvveCCpKEot0E0znpxyMLtwhPkF1QguN1uNoxpGq2NoxY2/pq
+zY1FryXNo2/9fAgHquU7ujptVsX4ZYduqhdsEMYjzbT6kjYJdBITUTmIdYWfpY2aL3pGG0IEpkO
W2XRJjcgaGT9BHhSn6tUchJtU/p2v0kMCw+H07/nyLIu3lvoY1B55ZG62kt12CtmiMzYgbdyvYmN
yHbpbIKc9DWxOz3UuzHBamUXcjeqnkgYooWxElOQg8ZOjCo0Dm2HM3n8e+rrTZIOO7vXNxIWTMVQ
bpUwdacJuL0BAgpSWG681PhOqTWOnsg5Yj6czc3WBHUUwKQ9/QPXnbD3tdFUcOAyfhRfacuqJAJN
yjv8eYcXP4MyrdDjH4bHGGXVDFewKP0uqtdR037pAwWvcwqP6zL4l/FXe3FUk6RE7944JJbmBMN1
KZVg2/EEGy+C4CbWvyegGeTxRxZeqdGlBXRM6bMzN+u7js16lT5MwrpuUaXGCJ2iNQ6wzqzpzdZ/
yYRptQgANAY/2wZymd46CCHwxFJcvYQBpg1OxLvFrh5CcCxajHtT18FB6zYDID1RGpe5bB/ItBxb
CVwE8jcqYA/aOQAMEtwE/oQQ09Jfp1dzdb0ZCP8tOl+IqpKD00xZ7ew4KGdmB4+pXktlN0Ts0Iv1
Wj8zXUeiFVoFNDkFQHXap6uwWA1hQDPe1w/lZIACw+QOhfg8PHQNIhdQASMv12qwrKe/7dhOtZEA
tamCvmf7yue7W5vB8cp+rh/yLvnGsxjOHELbNoiYBQ5ntm6blbtC6JtGH7cqaEIgImfu9iPzSzdO
gUeBXZPyRdYmlmKlDOw49UItKB6R9nsuBrk7kw4dHcQgRaABQhnFXH0nYOpebvM+9UQWozWmN/JO
pTm/Pz2dqyC4bBVFfBhl9cxIalElzTQiNWrMb3ow/MgV+Q4kXH5m2VZ3zfs4hFm8OrFiwi9gtSWV
gu7GLA2pV+V14xqDrrlZWkaYP+BAMSKe050zRl7lQ/+NSAGZdJLC6pe+ZSgoNQ1ZlXo1JsWPbaQH
h1SrYjAfmOKgHRtWMHRjkZMoUUnKblO/MP+cntz1Xv3vNwAsQAaMHJA79vNerdIU6BuoJK/C5uCp
qc3xGrVsoqkFjDNrgWXacyhDlwKog0he7QRh96r1U3QZUet4OfNrlrX8EN6WX0MLaHFnxXlL/9IE
koaiSOK+KWCk6Ps2uEzFcN1x15njvYrr4ZR0+zF7JrHf4D2zGQLV/fdG3Ptv4MQoCIIcESjVDRzu
YqssvMJSm60ulOkJQvzg9vY40z7ntpnh/DrohxuLqDyneuhsQuxUnQskq1TyfTaWLjNlF+RLtXXV
XbMqkaEcmHuiHcCIGjut53dUtr4P5eIXnmxvALHPvDtWIfO/MaHPLSL29DzXdbIajoid1wRmYYU4
bSr6PSjVb1FoebhabGq9OpfjHB1QJ1iSuQp6KatrVbKx5i6MNPeKwrr0IdjNeoGeql8/yT2c58AI
/+1S+O8L2e/UPonRXywlxNhMQxV2uWek80uc1fJN4Wv33dyUO7lP/phtbz+e2dZL7rTe1qRV1Huo
1yEftbqHukae6eOypfpsbOHZ2M23Li5DuHeSuC6NpbFQ9BQVe2u4VgGiOXFv1venf8SRMMqjizth
0c7n21dNT1sDjQrMG75Pa2n7DmjERZ/huZUUsfm/DLVk0MsJhni4Gmoa6jTHJQexDVvjlFLD29oI
ne7Q7ZDP3HNHgjY5BBk7dV1C2LpLjRDCAFa4zz3dil8DH2inmDfgcy9nq/l9egKPbFRs1mmFg9+2
1S8iYGOgqdJc1yVomr7aIuSp7xpzNi+agNs9041+h7RNd0ar50gIIEXCrBoAFF3xdZfAj+BgjHlf
eIYYbm31p1qUuIJW3dWUTXDJhmclkIczF+GRnfJxTHv1EkDPpvJjvy280Mp+yDC0HLJOrwnTt9MT
emTtLPQ99cUTD7OZdXbW5cbY50lVgGOB2dH0AOwztbio1XhfR+a5t93Rr9IXQxvamJzF5c8/FFQC
oKZGki5fxdUBytyGXTSklZsWXPT/w4fxiASTREDjpfx5KKhFRmP6UYGf+fisJZDltUzXLrrEkrdU
Pc61Vo5szMWbgIq2YuOyaK2ucPwRclFGRu5FOEhhZS8lvr7tpKaGv55EiED4CL1l2zHAqfTl9Jce
yWAsZGBRw1wcs4x1V2dGLFjpS740CpPndGHocVY7JykiF/ICaXd8VeflNz2J/j2IMzDX1KJ4i1vW
ajU7FBsVfURGFNmMnaoi5Z0av+EEREAbDIxAxPb0hx7bPXRuQIwQYxh0NV5CgYXSB2oZqc5ehZsP
mNaHU4MGxJkpXVZrdVeA6gLeBdwKreIvbheRDqlOtkiBEJ1yRQfPWBT9OS3kowtHXg06RNg8qVdb
1DTbyuoV4koGXcsNE/3JjOafMdyssS3YMM3eQDJhk9fd39MT+f43r7+Pu1BwB1FI+lIEZM0MO8K/
2UN0Icey2MjT2s1qjS2jopICFxbqtTgkmIfdZUNT6YuSznUz4TVLfWmjNFrk6lpXR96g61m7C0Qn
QclQOyxER4HawploeCxKGRwsHekpVcW68/NhBoydJ63MZTZKPg7cXfMQl+JVLdvb3pa805NzbO0N
lWHkBV6L8OrnsfLBmsPUIhcSZQ78u0/xp3RiI+a++R8G0pbHDnAz6rGr5W9qvbNAFfNRIbLudRfn
TtwkZ3bysbvL+DDIKuvppSypK7vOPUmmZiQ06TDJgNnAdSiDdY376V00nZOSPTqDSIXJy5tqcQ77
PIOdaUh1lqaFB49S/pmkNHwHURv709N37PQAHaOZjK4qbMzV9HXWZJapQmLehND05UqmY4xwXYOS
syPM30HSbhvf3Ita/D498LHPw5KeRaNMyaZc/vzDJSYgJvnQDHKk3IfodzTJ4EqQs5s2p4c5Eu2w
IOTDDPARvAJW39cqSo0ClSi8JtAOpiT/IDn+M8fWGXHOdUltScVt3lNsdLYiePpVopgaWO/GyMd5
dmT3vyajsG8bX8Is258V15ih70cG/2maEHKw9HKpWKWxW4oQ6Q5I6pu2yfRvY9EHZ87hse8HHrKk
r+RdyBd+nuZCKoIGQnHlwZgyNqpIEXxAJc3Fbu4cEuncUEv4+bCicaB0DStYeciwlnvUqbRXXUnD
i9oO1d3pVT0Syci0eEzytuN5u4aDL3XVSMuN2jOl4E88WQMmD7xmUerZNaP9z5L0rC1FlIUlwDmk
X/D5w3JFSomY8IzVVo/gBJnTTi/xtVfL7hxU9Uigsf8PcHYBja0FLYFwlWU782GDrbxhLvSk6ebe
6P2LMZ+3vqlvgvls63HdKqAmLwSoGc4IjmuUqFZ7d0CSuhaBKL0spuxl4Zem9+LJNp5NpcYORGwR
Q/iJG+RbL6y9pZ5xF/h/DM/WlMHTkDsvIerDvsmsLEvaQCsxrzB+CX3aoFXqwFV7RfkRiZXLoukQ
I0AapX9t6/rM+fgS/5YiPGUJVFrtxUJ7tWmHrAMh3+EoIQ3QoGLjVkbNcI+wsOqMI6AtBK4QsBLJ
/Sj752RovzBClg4AbWWuSR6YqIuuvhy4BvTq2Iy8Sc0y41I28CBq+me/NJseUaJx42cq6of2VZuq
t3ls58Z+VGPNggoFEg05CzFoN1Yq5fNFBDQuO0AAQQpNw/plFw+phNeRpGUbJawmNA6jtDI3lPWl
7Ewn7f0AfEqE+A7e4TiPEPk4J6sDkkV91Gn4U3mZYR+KVJGdSh3vIklszAYRSFkAs9Tfolq/FvYi
/KMecK14G3vI06fjwteUbPklpJyqRcQDF70Kd12dGaNcNZhyZU2Dy0fvjxk8/nLu3KaaRHkRDkFt
Omi2trtOllKkNTX0NhydDlrpIA8y3IRmAwbKorsbXBoJ3hEI0lv6UzXxbHdVWvH22+kf/eXMYyxJ
n5OcjPhM/2B1RRViapRJ8yNP7ineZH2NIo3+KkLFi8P5KocckMT2mWvxy+27jEm2zJanNsjz7vOZ
s6M+nwadMa0eYUcbI+cDLrPnqn5fbgRG4S0FdJudTqK8GgUZS3KHMMELarSk67SN7wIrji7Tdjj3
JF7maLUDFRC3ZLYmpd8vBhh1DkGz1zDeidF8axqwolJWvWkoHDqg5h/9qSgPp1ftyIhEaHIKA3F4
VVlbdDa0U42kyWNv7o2t1FOHmtNruUQGcJKkHQv6jzbSS5ReLFgW5ySe/F/CpNWbSisZaDfWwKN9
15+DLHT1YtKNPag/uV1kc9LH0x/55Z5dxiQAUmwQAPTWyPsRjVs9wCPC81O52Yi2+ivH1WXv2+nG
SAr1zOk9sl0WYCMcJ+hPmE4um/bDRTAnfo8kXYc7mpr9gZl0OVOUgIc7af/DQEDdF6DoYqO1XrvM
ryLZL/CfmPrBv2imWLvtkSi9FEpp/rvJDLQeQhJpvFh25udvqgqEY7MRZxaENtEzMswI6rV2Lv08
NnOL4Rp1YMqi8OM+j8L91dGUq7E9K9rBGXKf2IGIrdta0bg9vSWORA6O1+IjLHNhf4FNCBTTQ2tY
LK5ssrxCMYNNaNDF+PdRgOkveJ6lcrCOTzEQNhNVweVGKQPc5tG1qw24xKdHOTZtdK+pogHTp7u4
/PmHDWcDUm7StIkQioUfP02Wvs1JUZxwNsx/nzaCPC0WGkKawi35eSg4rP4YWkuekYp0X8mScqFk
RrX7tw/ShFhcptlv2IdDXlE+jwLmQ2kEtp5eK01m7ZRBOT0ENHB34XKtnB5rHRuWsYC4UoinaqVS
HP88VtAORaWZoeZVWgxCv0X2IdikaHqFbhfF0c+kMqNz0I715lvGZLmWZHWZSnu1YEXCPamBHPBG
Tuo+LDXNCdG9+h++jAr1slo2BcE1dQNthb5KytKgQjZIOzspWrcL1cJVEiV382Ssz+yNLxnw8lmQ
AJcRTZ1tsppKpF0nvAR1w0P3vT1IRak4BXz9+1aVFAQ2q0XANzeu0yKcd6ZVNo6IZXWLfnBw5kCs
LzV+CMGDKoCAu7LUOz6v6djwU9REMjxosOWvjgIaHP0uf6bo6u8z0YZuG4vmzKDLon28u98HxT5j
SYB4zK2n25alfigoTnhYxfYHGebtrkn1+iaNy3NDHdk/Nqyud5w5V9q6naMpg1SPcwwTEJrM5HRK
0v1Im3k6h9E/tqJEyKWgK6sUpuTVRiUFsDKchOHlVcw1NmZmuROdhWBzpDduNZiS42d5cQXBTN3N
TWBs+8awdiLozbvTx/TYknJMqY0u8EiSpM9LmsJWgfwbGV7UYCIQaL1xgDGnu+SW35FXipyekuCZ
3OjYilLRBvDFxlY5rJ/H1JQuqROfMZG1SR7MQci3pR4i5QKz7szr8diKKqBYab0gofGlmp1KZlyL
UdK9fhzNV/xwO+SmQnGmd3Uk1i1EVugWkFwAcKwOaDjPUixQmfDSGkkiTjJXRiBNm8RPqPWaMFxO
L9oXLMNyJgw0CWSqyhST1n2XRqrtqksbVm1A9BD1u9HYUmqOfUcOsky/TEoNrYQGlewBCJ+eBw6/
WldcKMvDiHZ9ZKGTvtCuz4TG9XP5/XdBYuLBjIEQYKTPKxsIOQ+w2TA80/L7C4wd+ls0O5ptkITz
PvTVHy3e7Fd6Kho3zs3m4fS0HFvspTfE1qLOBpDg8+hDKWYLeXqdvqVVPpeDFP5/lJ1Zb9w61kV/
kQDNw2uVarSrbMdxnORFcCbNEyWRon79t3Sf2nYQ4+sGGrhpXCtVpsjDc/ZeGy4uZKR/P+XtfWz9
jPQj8RJR3a8Gh9dPqbHuZkXA9u9PukIhAX8+Jde1JHK+1LE9QxNsU6cjSV5MH7w47z8gtxcOU8tb
bRXvEBFLVoTEEQQe3YhFYsQvHSffBoknP7ixv1/P1rqo6HzQ7+Hevn4F/1P4CKscfT0a9qnz59+8
wQMwJP+zNpxwk/TeR3MHViw/7/UWz/NQ81L4cLwxMXn9vAimDJyj3DlJz1x20djc6DRdYWJczlVn
384q8G8NsgfvPIC+o04RLLXAfJWuQDl5uniYiFWJncZ3D1IHD5kaH60E2EWdTtl+NEu5a0L1w8HE
BywIfc/I3RZ+YWXfLX4kd6lZm8XGkoYXdz4TKCzq5zanudILRMZ9Eg0bNRP5DEANNryZm3HVVgD7
jN4Ecx+1cEKlOAy2/9j6PfD+coorJW5ES3MITyVQbe3/BF4xbxvlnpWzwpLwNMVm35OfAmCxdJSJ
xF6KS0vIw1Zb4iL68VuRDvOlyMJfwqxvgMvae+2GYzxPZr3vihQ4LOhxT0Y5RHM4rWmmvyuZRZc5
Sb4vWfbDDEd7MziDAvRUQaKSO6Cw86533XM/qw66p3xqBRxNJnykMLRuuFsqQ8UT+LdtsRCNVXfG
QZr+2QygmS+AnPZlZ4t7Fc56H2l8yBkEr7jg9xAPLprMvofyGSXF02IzkGiWRu9m3/+Rycg8uk3T
fYYWAqc+aQ522KUkmuCWWIWaRgbzLGyBkAKPD+LR6z83Fofd+gWMtXFRkf8z8IbrgmKqH6XeCAGX
wV5xfFEGUyyDSyX3hUkjPUsArBWiNI5hDkN7DK9V3ieftOFHJCjIE1yoal+G4j41/KNS01dPz9fe
FwupJfWfajKynW8uw4ZUmtsKji2/qfDg5k25cfvc3aEQeAim8UsepsDQs62V13Bf2Q644iUHyOJ4
Ulsm/ZHy/oDIOCVj8BJgpNvRXjoghbyp28C/tLo/LIWxlx2A3LqSuFbzftPKzDv2eWiQ5gORrq09
enlW+n2ScthOFkkv3dgBKw3Bh5ei+JFPphVXE+FioPXGIHsJwSZvygmPbl6uBKwC0a4ynZgchmWX
d93nxaW0kDVW1NKpht1kzwMIvuA49RK/KoOYHQK9aCshAlM6y3JjK8ALY46JJ4yMjQPCd+cnxMIp
KwSoNIHCyOfiuVDRFczYL0pQH0aS9Wny9BobFFPTLvtGBXwNdrdi2SCJseCOiZnLT5h8LQD0KHo9
96mOnJ8MgklJmT0IqGl/r615OOKSvlGe/EYz5anL+mhrm+JspgBtZWolAAubT+MwfLW0+UX26tnJ
Td1AcHJ3gMvLjSVskiODDK6l10Vbgw8HQ236ljvyRi7O3aT02fC0PsjJPqZGe8Ys268xOnu/dsY4
qDMFsLT5riFQ2VWnr0stf/qtLnd2E/Yx4vwobklO2BtedzuV7Y6x6oJgvOp3c+Gf8xbTZJZk2aES
Yt4HpSb2gKCTmPCvr04DfSEMlkdm/g9zHZwmf/pddQNB1AYouB6L9qX0ZM5eAzpvapOL4ebJbkgV
C2VJn7PE/MXW/csIjS/THNinKKiecgDcG9XKaj/a1svQE3tXBdXRQU+H4Uqdaiu98gfeQfnGvWNK
wBs2O0fSVPog7NZ5iipfXWYrW7YWzu1ehPeeauwr98lLKZzHoLObOKMJjdZpirVRfKun7oXUbHi1
AUGgsH0OptdcS+2hri6InmNj+rNCUs9OOk13zuI9FlLyjhTO3l9QMKjAcQ9ll99ajfE8eOG87dsg
BfudBNsgW8q4HKKIlUbMrGUX3yGm3Xhe+qNZCXfKiJpD5I+XIezOpjMc9QT+vkrVJy/qflY93Tbo
5DZUTPEz9YsX7WTi0JbWT8cmkqq1oz9TZF3TxP6xoGja1Vn9JTWCr3Xjn73CtuEojSfZi0tR+t9H
N/g8WASTl0F0H6RMQ+tFqidzRZMmte9z6aJsRnfzPffnRzKgMdmHQHuTYCfYf+i6uPOllMWXuXTH
I/uTvfeEP90GmZfdZqqb46FJ+ls2+Wlb9lYety4/r0+zkLAwdzo03JAuocQTUQbGo4JNiykR5XpN
bEwun20D4RIremygE0WTfDRS8zpGwSbS4pGj5+vkzu4m7IJ4CHuSRUAYFkZNXSi6fDfAeSDiNf/h
FrB/PZDvx165D/0CtXMGjau7+suct1saxodARjtsuvC9nQg8Zz1vO4dXu1c5KTNuusuXotvMlqV2
3uDOsRiLbttFGBp14WwHUz65TXo39MOd7pM7P6+uGojrNsuG+0ZwhktTvphj+GmK2IZoBLd7rrGf
RS/4UYF3mdroqTGBnjk5DOi0wNpsto+zKJ5U2BFoYjZfioD0m6Zt5c7InEO2mA/LxOmWldFlinrk
zQUrR4bRFRAhgE8gfK1xRaFyklnxE6vxnQgnQhXs70mdH+zG/kFIGXDCxjhkXvJM6flSD9E5aeGR
4kL+lMjm6PX1ORirFXsJv08C2KYt2pLkZn0bR8h2Ud5+as3+D8Ksdjv69ouvk+82IiIMNfPeEvXB
ndpys9BPPoiG2hymx7HsvZs+0KeKA67tOGr7PoC22YePfuk7KOs5kfqmvKhgJkht8ViF9kPdi29N
bmAzK/yDRGMcz818jEbjJpE+QTdGaB+iibO8c/q7UEbPsovujeK/cAX/cQzqkaAsEuGHkm+zqNv7
LEAcm4gEs5p0wNLaD1kJPZpjfBMu4gX62snivCUVOaYcOs5uvg/b+TvCgKceHnOqPbyl0j0blv3T
HsefTWhNR2UY57A26AHZZHgHgDnNhD6hC+5X5MsE/FwApq785cbS1R1ueqquNjgjWap5kgqx6aj6
kKJJ3Ni1vs+4Z2+K0PvNby1ESDtcdVo+MJvZci5dCIWxEBIScMZ4/qAI49pURvondEibsHGuXaoo
wY2a+vZWlUR0uGkHq3ao15yyyLigs+ELcKPxIbVJNJL2DPWCmIQ7WRNq25jF72SZi9vSh/9f9M0X
aq5qPxFsfUKtc29odsakItouVHA3uPgcBYaFmNsicxylsxumdvlnhoDfgIEWGFVT/amf5HbqGvKy
/eJ3KiCPuim0ClAbxcHV0toIXwDgIHBDTfzawVrfdpzTGzX4xa0xectWzm6xEcZ4VlPLjHaC+dz7
Zrct/CDD0slyUPl0WwdW9VM3oHB7I5cnewoh8gOCfzAGW+7ztLiWnnrsGjbW1CrkBr67eTMv0bWi
xb8Zi6rdqWJwYl8lYH6jaDqW4+icCDrxYiuxvMOUV1+EBjOQowcEMUJMEETx0hqYmfZjdHaUoblB
AR8OfLbpobXbHYX9vA3LYW+a1adFhj+S3gG4XGQcnR2sYBjkBKosVCpLav4OFvuPV3gP0q5QEeW2
3BW6NvcFryjc9gX6e7ocE8TRMd0lMLYwL85TU2Masv0flShu7RL/VFs0fDqrI0LAi25oe4CQV9ZP
vVQwl4lTS8roLGbrao1mAzbYmg7MfRi7BeCutYMwa4AO3T9XTDGBIv3w+q7e2UmobscadLMnuuWo
JZzS1jy2cJ2h82VxWxvfVo4Q0Xj2J+i77SYyJNu/y3cT6O6gMkfqrdmaj57GoAB48m5R5pFMwt8i
RFsteut+bMMfRrUg1/Cr9MAALCWzRCJNRHJFVE5ukTwCWhiRGqOgXhODUe1rQzzRVfoOIuKuo/8S
z2NtbWvCN1rThYJukeSDsfXz1AVfow4VPgkl1gOLId/aXfRQGSWkcdQ4W23DbucA7k9eHj3gI6Du
8u32YIjxCBr92AbZ2TXK/BpUEbkxzgTHuF3joeS4jLepbIlgAGKXqmF4mXrj0iz088SgWw6OMt1D
evvJV5hsxWyQa6accO8OjEfoXxOjNIOxwEDeUx6Lz9ryU5LIWgP7cP3AJupvFL9et6duGsGWb4yS
xE1vuDfNdkeDBItx3ZzqxYIJOwG4i9DKlklineeRuDbSTyZif8KjTshwWbUHR3OB/dKmU7Eb/fZX
1JTW0fFABDfYrjYpN65DRYbBeamHW5IA0EdxUSIOzZzikvSzK1Q5SMei3lfO9Lsc3W4re363XpVT
HxssWTsf+CPI4zo3foZtAaa7Foc+Mq4k7bDtpREfW/1A5PFDs9g4WJLfRoS3rW8FzP7Bvyl7puaV
R9XuiKk74fhgzNmNL6r2YpIsqce705LNKO/N8YHRQBFXOcQz266jDX3BT3bp1XupvZc6WJPKcPYt
JqSdAjBxMdnPNFWsO0vb3LsC72hOnLA0+I9iGb/XWWMeg8ZV+8JOuXGz/R6Durw0qv7uDTakJuwA
sDrheCpLhoQvLGJj9ISmjHBas8lnrAxNVMSRHH8bVUMPGT0QFQYsmvAlmBhMhItiAxhf0pWrjhPV
vmns6NqoxDrSF76GbnWDB9/bjv+lnEwZUVROZR6w2oV7ivMHMq3xa/Yzx1Q6f/d9tGvUlM8BWVUf
9L+s9w0w/lb2itpgrMfA7U3nxGNGKdwZEKfNibNssD3p5r5jKCZ27eJ/a/uhhxSIoeUXvYv8jz1U
rrENWDJkY/imge1m7knYKmDBUbBHDT517NzsjSo0W17syg0fBhZPR5pc0ZkfyNT+0l/i7w2uE/En
Tty3puCJdehr9BcnH73UYWwyecmJOvjgKe/bvwAGV1MKw2MGxG+dDFLmpL7ISQErjbjS5vhNo4M1
IIHe+Ckkyw+aZn9plq4SBkY1eJ0hevlvukv5bOG6CQf7pJeyic5Ay4Pmwei8NNh4RmqEN42SrJ4q
ySx3I+QcGBdJOAGpGEOZ3+BhobIdAu1+0K38y1KxbAb2NL0QFqEbe930agBm9eZsEtY5mRhhxjK6
VU4AKGvNlFJzpnfdYrQHRw/prq2S/oPHB3/5ZQP4hGSIOBlPgve2V5sGvTWlnXmygxaNsZWPxEsS
UDHPW4Ur4fP83+4WOh2g96EU02fpDVBkPUvRlqvKnBQrWKfQsIbSnvdKB+CNzCZjKx4C3gHiCRux
utYow4TK1v4aRP18n3TIjzEkOPqlFaaYiS1rB03mwgCP3BfCB4w/ypZ/Sczug+Pn4po1WfnDtwh/
IpbKhHe7GmrjUYu63QaTTY7paGGWp/CeOxNvbz2/cFlPvnZR4ZmbZZhCbh5+UcLdVw4g2iHtnnQN
2He7hLr8Gs6FApcNJosTZijBjKdRYtArnwUX2mVu3LiA/8IBlSQrp92Wv+Z5EV2MLqI6dGTIHEDr
yFsJXGx80VR8z9TQ1bMLwdc4RKz0gGaSU7dx3qT2uRGtS8yrRw78dmE8oZCF+C12wzwKiQJl90eC
SRrYNiP+8CPV8F86uyiQAlQbjJmZPq3joP/p7LK74K4rW3UyO/DoX0Cj2b+EyBJyWeyIOt7pu+Qj
jamzvmBv2rsOsFoUResI5p2aqEnF4tct+ISC20t46y4WuV5t62f5VYfRkN6PQWmrmBKwKM7ZXLZE
nA29TQsuiqLHpip9EQ9iTr2rKtEY0nER2o3zxDcvop708LVyZW3RgBTjl2lIZIsUJXeNjc56wISR
NjilM2N2xj+VKuvvk9UoGktZRU5BG81kFJXzQAOzc5XKn4a5JREmtCdqpTbT2UfikneqPgxpKBmZ
UADVRrrwVs/ouaNTWapzTwviu27rG4lzE+LH09ul7QmP9QqluwvzpOoHYR0Zy0xPQXmUxF+fK7+C
Nq/dXqztlCzciRSVwnFcMt86F5Div5vV0t/PQ6jU3dSj79g2HakK98PglWTG0Xb69zDkL5vI+hEQ
HK0WUuutPlJElTenAUFH3dKVLXV+BNIEfH8oPhh5/eVBaFdgkOP6Icv9rWeZNM2B8PjBOaWZlT2a
BGqCrUvV9BF8YT2g36xVNmQ2RMbN4XuLkYgWl4Rz0wEynIZX4RnjbW5V6WNDmw0UYcJYl3DgNW9F
dLJ2P0CZ/ifpfPd4RAW+jU5nNUy/fj+9sas6NWXeCbpDmd15/pDcuq2dik1ltoQGGFGfhPeGX1jZ
ra1d/4uoSWi+mex2UBCoJfdfZhYTdhpo/9yMQnJ/844U+Vsl2oEIBGYnjwUWKnsbpTq3nh3h1WRw
e4Z6JoDP+mT2bf/bUpocEnvOBNFLbLxFnK4QmwOOIPFszqhF8DquWfVYkCyidKthuBBJ5hpxNwzW
hY6qh7kVO/UmLefw2ZOg47m+NslDa5ijvXWbhcQWjdzW23qT0eb7cZkICvUto08eAscPf4z02Iuj
cuHYbOaBf/eDufc7USqvoQuchgkq0h74ym8qNazXlqHScTzR1Nsl3jcUJcdhKT8FXrrjpDvTnTl2
BalIeYCqgT66OZ7R435QMP5lP14BoNDZ3PX1eTcKDxlOKwxIwAIlvTVd6TgzO/e5cw0GT06R7v79
vv5leYMBXeezfHLIRG/WVwABGHwqzwNy0F2mVOQ/NTZBhlq9xFmqsm8B07KtX1Xqgyf/5QVe5XQk
5FEer1bv1yt7IhESZvkwnRQLNEZEY+5JmFn+/9uEx39otnBe+YixXj9FtA6bq1nMNPPQdtZFaDJ3
Mcrjv79FHDZvt4mV1cMY2Kd+RRz2lgHsSrb4womqc1MpqBcGSWCyIMQpmugKwuS7NdrW2k599rWq
IoP8DnqtMQSZL6D509jt6Fwtrfsb5uZIyERHLLIzpyi7q6TZ2i6+ATnivrOWjH1+oJNezvY+Sele
hmHeH4k+NY+WPdw5hoMzr66za5551s7MphdMre1dWehfucpeWpX8mkoyEweU4/tGGy7jj/FOoq6E
/KzrmG7RZUmMtflA5mpfMTUiA+5TYiwz0YvkGFp18Fy6dROXYSoOvgMetOzgLnptojczOMjDEKxN
ZchGd3NHTzSqi+iuCGcRj2FCiJxyu5RA8EoTg9m2wFuHsDgyKzCetGE65JfSQouTQIqdajJ3l+rK
eLZ8qTS0ySClIzM59lFEpnisiqZ6FDqa7q3FMa+9k01HLB3f2sC2f5eKWLqlVv02IPfpe+4kZZzW
Hh1JBk97EZrpDjGfuESM9i4h8+S7Fg3DPlp6Z18mtfdDNXWwMwKLCOohtQ+0wKh12Yx3DT68J6MY
uMybug42mVVNj15UhztSc8Ln3gQ7EzQ+JWxSTFcG3fPWndZsnNZd9qSzdNsUX801DKs7VE7Vzu9D
/3apiTXUZCMwvqHDr1KXbM4aiw5FAINt0xlT/gq0AHWS9CjZGoSuttlcuSPS+bOoUGSZRD+zlgku
aaTTxmZ33VGrL1+7clhlO+wiv2oEGWfb7THJDoTn2UVpMKVS06XtRyPbkJEizxMVP9FyVkqVT0D2
zvEmkkftpT2YJnfVKuTytOk0gWqiLfnBBkOFeGz6OXZEaDxERR+elLXIZwKnMdclQYvuxSDnjuGB
d5ChuwKjbBrwvdn0D8Ei1qlqWxy1y/+ks46+TR5THCLtrKdgDTGsI3hLq2HK2CXFYP0R6wR9MwaD
ujPGLD/51jJdwPP2d2lPOsnG1mooNsxA/J+DRg8arxEOcRLZTFVl0DABKYS9DaqgiCeymPaLXw3P
CWasl9GYiFLv5+aJ6Ca1W+yE0LCcMDqOQ35wXs3LXZLm3WGqnJKmtWqOJrNBjlFz+TGKmqgY34rO
1LDu7ew7wGWnhai/IhfzLcOE5hxKEho2yAK1ImfdJatwKKLfRDGNF6te1Nlb0qfJH24iHTIzETCQ
l8rCXmIuks4IAxAkLOmDHkMkbzJ5zvuouo9okcSMKe1z5idPgwuLo6mYJJfJwAQBJHe9TITJc2zH
3lDnJ3egu50ZvrMzBQ3Bsp2gm0In3tO+PgYWaedOZn4fyqbYVvMY7FVTEBq6NC/NVIz3CgFsDLTj
6NLGoX0XEZY2LjSyM+fqaht2XsGDDJXPly631KlPibQakrEEuJzxFU6SGbLlkQYkRLi8pIrRYNGy
A8Kpw5oy0Ese7U8qrTJK/ujF8bW3Iw6Mfn9NOzlrp+pASp1N3TM9+JP/8u99/N0V3EHejUcMUgW5
IVBfX58WfqeXjljW7ExUh3wIUmBFTc0wC42Iv+F0wV9ErrsfDUdzRBX+wdm//vRXtd769P+oJwEq
G07/109vLCcdWwZuZ7I1xJHIKpis1lLtU99L7v/9Qf/yKBywgGbQ29nELrw5FtPMLqNK+eEpscv2
kmeJ9ThwBb8rGtp0238/652iENosoun1egMHBJXo649laiGXIWeVaZrkMaefH2cSA8TcmGJPy5z5
/Lqz/fn3U99fq1ZZM+pmuhnov7gpvH4sEgJBkZokJFlNDPgCU6p0QxoZDdCiWGqx68vQf+ntuThb
FEG3A2oX0lPQI8t9q9KeFntlkv+rncn6rDLLb7iRp14Xo0idGA1ldfooAFx722buoxDifg/2qujK
CjBeQybHvz/P+28RMaGPgYHuK1f1txbGIPVz1aRWeaZfTEmRGwj52B537tTQoMiM6DR42UdKrHc1
Gt8hlGwXe0WE1ch7syKV11l0bDs2CDWN18xE8jQlwfxBjfaXxYini5UI+J654NvFCAhdGTYpZifu
BSSZ+U24Y6lYJwI+8w/sFf8pL9+8YzyLVgcu85A4ijerIkc64tWLiTfaQPV0qG2rMraEqkzWLSqt
6sHiiEE3VBTiIO0C7UUkLf8a2S7zNmH3zOJNP+i/aGviT5skZ9ufnK9FoYltTHMiguIkayJv2xEX
PG6TCuznZqCZcOVqzwgOQaI8956gQy5q98lZ/PGzDcT+jqk/VGm/HOUe4JjNWMvz2Z27aWI60eZE
L8dqWfwbSX942GBGoUFUu9V0p53UY2zsiBWTHiIWHkTqZjsXEOfPjOH5nREZ+tvUFKZHTcnl57iq
f2toio7+hPrOWsdk69ReZ51h7xjJNm3MsLi+zWjKBptaBOHdiKecKWlXCY4l3+1+NV4gnoAJVT+n
urevw9Q00waJF35p0SO3hww7bHMz6U9dUZVnD1sdR2VifCOXdj6Z+NLvIiR3HxnI/vqSYIpDIUNv
9526N0jKpimbsjrn6G4pban9nW0bpiMVS6oKhcSjde8Sz1Fz/O/X8929DcIQpi7uUasSl+7H692G
nGdG0EUBk7w3PbUlVDdyt5r6o9xydXKsrZ00Vvr874f+5bhaQXdr9wiOGZFArx/qNKnWBA0YJ11E
9AIC2dH6NFzde/cNDOfbOWkIahiIDJJbV8oZKeJUeB/5uP+ySby6+qz///+0EDO3qSsQb9U5AdoQ
eyT+HfNQiw8k1YxL+DlvXt0VIEVuBTYfzq43n7ZsO6JxelGdzcVofs/B4uzzElRp4ST6wUhofoUC
X6KLT+bSj6zNjUfI6wnFQfFAC62n2ILtP5bC3rHi1Rbtg391x0ndpVmeEtOduQd6wP0LBpjkxooo
2XuNTNIfi3Lb5HO0Tey6uwwLY6a06RnQjIV19hoZ7WcCKS/uysIvMmVsfZpfx6iL8Ju3ZOR1oV3Z
cdpGaPoTX5+Ldq0KgwIcDrc6/1utbYNrETtIlDvGfgpzVH5t4B38uioexRSWsUQKciBkGLUSqYOx
H2XmTZ6Yzh4SzIiay3B+GXne3EtkpnR2JlQiwsOI3fbhlizsYhs4XXfiitDe+lEeXrISXV7QRMsB
K3ef7VBP6mPHsbyjKvhtOiqLLTgLl77W1U046iw2hOUdZVT8MkcuuGwq4nOUTCEa0D44sCkFB3KF
fqUOHX2csFx+WlKL58w0mIQjSi4qt/zcBHo6Jo0B9T0kScBIE4exYWbv2G6dm2j2EPeoSO+GatYI
17XYN4uTHLRDsFi2gCJAEGJuPRK5Np6zVNtybNO9KEoGlEabxCSD/q7wYt0wxaB+Ar8dK7+SJwr6
YTig6qR/pproGlra31nR1O+muqYaYXLp3yVCJr8TwHJW3iiwqkFgnDt/QXfS4GhRG3qR+X4S2Rzn
4IXSDc8vNryUei/FmCNPkyE5yy1JeraOfpPHW/8KmyrcjolQz8K3s7gOGIbL0v0lmjxcYrsK6h9C
jcx9uzl5CnvD/ywWS8aGBXaFMOOqussapuxq9BMwMQ0DYKvkrkG4ZKzDcdyiU4s+OIrfv8tUGSa9
ICTlNG/fzqBIbkdYR+rJ2aoqN+bSNR8ts0m+/Hvfetd0cngKTVv2LviZ2D5e7xhcT5wuSJLqLLy5
OzRItR9DV3wx/dE5B56rthP15AYRvfvBx3u/YfLg1fToM+bywIq9frCs/VANkq2KBlx1i0METc+s
pyez6oydRWTgUYUosJsCNj2miPqDAt953yVixMLT/f+aUaBDXz/fR20J9mgsz1OSCxk3trA/OWRj
q22bGRnipRI3wSarRmf4SRAJiefM+5H31CnprmleB/d5tCDPbHpVNsBrgMBB5ohab9fmXeVsS3xE
7lGaXodwFe0WeeplytQ+dfSeNkL4be7ttjvgdwpvjUVWT02dNiG8giGL/V4Zz8xTrHSHJKr/aOjz
bvf2OB+pILng8BHDt41Giq5qTMolOqHV5fWRdBrv0pHGR2omx2Kg5fjvNfbuV83zuHOYIORYyu98
p+M4Me0J5ujUqPmFZiOR3d0qUln8+T4FMXPKRXo1TH95kmnx0S/63QJfHw7XgMhWLj3vDuYURbQj
+jZCRTIQIaftaPw9OkREb+ZyUsO+DTrvG6n33bc6qbr/LxkQgzlPx9PJOlshV29X+eyWeViNfNUm
swnbxPjDoOcgMxujeSM///uLfrdlrE8Dq8ym8R/L7k3lI6rOrRa62afO87JvsjaWM7HsHxl8/7J8
eF1W1Jvn04p+64cV0GiEn9fGaY7SgD6q69LB6TEs9/kdiSbW/zto0ePSwy7AvQdYM9/jmzc1WQpq
msA4Fa4xXoTVI6PGMmZfeymLj8rW94qEtaaxgEFDLMaF+xZ84CWg4jjDo9NkJ9NRDGNwNxrFdO6S
rD92fUrLparEHbwgxkyesm6FlXWQxptmQ7R4/dHQic/2qtBa/zYufBP4CMjT3vYhWpE5uRj5jXrz
3N71s+mCCgym3b/XzV/ekbVC9xhuBbj336o+lska6gRE18kqrGrvZnq+9RN4mdzm54citQJkPg2W
lL4vPujWv7tvcisPeCwXdc6Bd66pgP5oYgVGcGpE19yM0ijPS4QsMiUV6uu/P+T7R8GyIPiQJbTa
8tx1Wf9PbQzcqRCzLOyT04+l/Z3Wmw5fcAmMt6UuvA+aOu/fEd/kZYSh5oBvYuG+fliBLdZCwmEC
H83oLcuw3A6tQdQYFugr+Pj8g9/guo+8WidY4EHwUJPjYvC9t/xaYPdehe8nP6deUXyDOsbBTfM7
9hlAnBHR5puxy/IP+iDvvlE6qCvDkvYcGh43XJfV/3yjkvUwkaZVnv05N855jdvRMlMdh+WHAYvv
vs//HoWkgPkYBue3uB1RVnydy0TLpdf5LirdIQZ8p/cEC+PiNOVHGcnv3gie55hsc+s+h0H+zQVH
FhmYFeWW56KInM3C1Gy/uKg3GZM9Lt5g3JYm5KqitIMv/16l77bw9cFMt7lz2bg+30InqmWO6HwG
qyXDR0sZLc2DW+n20///KYAP+S8B5hyNbw4KLZHAYdMszqGBfy6iY3yr7KX54LP8bX3wKRB30dbH
YrV+1v9ZH4a02BvtMDsnkU5PoU7GrU1ezaNhoPP+9wdy/pvqvXkD1gqWo2L1KRIQ8PphkV/ZQvaY
A+0pLcZN0dt6y2VhIOoerwM1vIlgh/jAgJQor3RQPIaEM/u+6poDDA7igRrDKo2dU+rIZFRCQaCT
sn3QZtMcF6s3vJ0mbpkXzElvWqGxhAW04z4vyKDuEp1l1cZvFfcfQVAjWlkytjbNVA/PRqqtx7CS
01E6cjjArDBwIAbmlR9Kd0pZargDA8fFhZN0pmlB6yeSApY9bojiSlOwWE2W7dZCK27F0Ab8L6uH
40vGBrNsdTBmxZYjdPhjNt34VBBaucszV+WILBU3WrdXERriqjgskV/+xuLQJZtoThvMev38NQjq
XvEXkhU6ZOT1DRJolK5eWVt7wEmYDdNGGmwkOv9s8wM/00cZDxmJibTQyGg4RUloP6sZPz7a+2KJ
x6WiqBzzcTrWXZvAGYnMX3jcHORfeRN8LzG2fTWJj87RMhMfDMs8OSSuLE7kfsyXxg4WDJ4i2fJP
JpdqJENuNo1gKjo5H301u5+dyjF301zX3/2hMqa9pY2poBtmdWflW2Ua11TmZqzqvPzl6UDeGiG6
KiwhhSp2GNLTl0RL/xyKsuULdPqCvw+1eD9iBUSZ4G/NSki+/8SB/Q325mB42IdDa3bC/+PsPHYj
R6Jt+0UE6M2UTKaTy5St0oQoVUs0QRf0jK9/K3vybquEEu4FetCukJk0EXHO2XvtzYA9h+OHsh5J
I7X3RpXXO0OhWe5EN52zFZEP30RX5QYT3KTvkrFxMExo5VhGpuzn53kckw9yK4Vz5edO86gvbvbU
tELgPmxmcjGVtmMsvp4Syu5nHfTno/I4hSSt0xySpVwKgB0+vsJS5depCRR58rJmDzO6qLdoOr0y
RNVV1qGf2HUwhGs5LtTnvkhPq83XQyzdohE25qayoGkJt9ykYqJDME9mA9lUaEf4Osy+8Us5GyLp
7dPgl97DmNl2t7UQfPk4fLXmEavn+INzm4fjzlQYwQZwdNcDmr6nAFDOwGK5DtcD4iRiYu1AKRzf
ZIyGZY3zVVs0P0rNpDujFxIHd5rpl5pGk528clIxqMfsF4Pd6XbSvPbOHIM1yix3hkBt6HnYL0v5
o+plfmMja8vCwe+Hl8AYtTsRZEYfG94yVrtmkNZZ9n6yRENZelOIetngXpA4halo8p1NkpfjzkoW
aZxksFrexsroqIx4UCJ9RfB61dGevHLzbDToAAUjIYoarqRl1oxdJ23nx5QXCJUTu6JiXCe7uw40
q3opO6O1QpMspIOvrW2M2KUucXshJTyT5IkPqU6qBuOyX2ePZtBWV02A9ZBUR2c5TiM0oG07INCO
+qGTv5teE8B0QBliQ5vkz6HRm+DaSQQPYtEwPN1Usu3de7suliNNOa2JXNiV7+0FQEzUFUpMw28v
Is9g0tbI7sx6n7gC15fTLXXUItG/yTId04ulMhX3ppXY0TQ1xj7IM/d10qtppzEK3enB0kUFKoBY
qLyKxFp3PFdF8JRibeKpXwUziT53f1eTh28Ao/CtDKbqaNI6uaHHwChcWyWx4UWXPblWU9wWSyuP
mlaoM66l8mGymuptaQfv/K+ZzhtV8Ub40XJ7kcVUu2Exx0NO/MSbjVr4csGV/WIl1rpXekEQZo6J
qIrlsLS/7XascJqY624cWvs9HxhunVy/crJImMo5qmmZEW57cjwatdn8tmq2wAHz5IFJnH2YvVo9
pcIat45XiLsxx0QGAkjtJmrnGFetcZVVjBGA82TGrjZUsB2nRtv29EzbsOiG/nUudBUWmo29vWCm
Hg40Jle0i617nJxsfOask8Qqn1RC76x07g2nQxWjNQJHPxCHJWPcMfiHxZL2vhKFeVcHMti3s+uQ
F2vH8/hmJ8+9c4tT0DRYj4Nm3+IBnCLNKLJ264KgtSNRCc+MjCXN0oP0C7Stgmhg5v14558007Zv
B0O6caKP9m3iEElWFXp33a9uQPu1yraN8pxTngr9nhnJYCEzyMQtco7syrRLyXBUJjFDCiKAbbsR
XmS4VNCLXRUlCdRArKrSbRC4ZGvwXHtTc2zseol9bRnvHGeQuwZJ7z6QZXChxqznsW3T49yPOLYM
E6cG4U7qeeG0cJshFsYnnCbzZhVuv6HbKJ7U2jtdFBi9uC5GPzv1Tdo1m5RbRF67bve8Zc5qvrGK
YPrKvXTv4708IONuXCIVbbz8mlt9l+vw58ERKeQl0d33KfgpN/57DMk6uy4bpoFHL0jKnZm63hwG
fac2aMn8zSJH/crtxE/k7Oy3fz8D/ZkuS2FzqZXp7sBztLxPh9YMWapq247zuCs6Wt/moB/L0bTw
lBaq3Wq2smOLEcxdAuvJvazD9KoVvYt7jLTGZjVycycQBNx1WUkIU67yskS+bYmrtrOGemP3MOsB
xPabYenlZYNAJwXjYVyOY5f46fbvv+fPM/+lKgSHxRGHw+rnmsatU1utvBBHZDvdM8rc5IxG/JEA
NsUrI74bsP55WuXqXcoM8yL2Y9v4751rascuB52pruMu6TUx0ihkJnfYaa2dfPPL/hQ4Xu4UUYAo
Gyja/igv5sXwVOOs5dFaugaRWJf9LOa8pP/KBsDbDz5BTb991qjngYxYQBXYWh0HrU2lg+FO6vGb
Yey/3eT/Hp/phV6qYi4AG/Jnao3nZaPf5qo8wnsHxj0r6cXOmv6jsl5FbdJlpzLTx71Pf/6gBqHv
mtFywxVowzdP8R/NQi4NDiIKSsTE9h/NyQR5eGb2S3ls88rHu4XBQ0wy2xTYXvCgMKaws3SEnDPb
b3IkEvzvD91X7y+iaUJDQAxSTVv/fQqk4S6FpGY/1i0hiahDg5upHVVc6OYa2279ms9uynGm0r75
4K8ePz7u39nlF4xI06pWJxdUnLlExiwmzqOtUcw3FYyIb0w+/3bMPt9s4DgmUwXidZjQ/vdHCm/x
fbt3xbHXRXFUTYX5LFvb9VSu4xyPIANiQtLTPUsYuiWhdGyPU/ZNa+urK02pC2iLyBSSdz7VoFJp
pWyKscT003V3lqj7OMlQa1JANU/WgJijEG2ysZz5O2jbV5caAapFN9hE5vO5/536I8V1ZzHzgMt0
ELPf7admSO/UgF7/74/TF0+zQUFxwQbyWX/0ZQq/nhIaRAxKCRkJaywRHHKJ68u9bNjmaxZs0Hsf
vRyhloER/5tn6otLDPIaAxGVMYho79PD7Lq2mKskLY/CglXBbv1k9f/ydhKgFUuArb0H7JA37vD7
7z/7iyt8MVIw98dFhrfk01rKfF8VZanzgDEE3VZo7UIQEvV5ZJf45mH+6grj0UJUTNYJAqpPHzUu
a8fZ3mTT06mHxKD0DZgRO5L98gwZpj4iaCd3EEAIhv6k+z/cX/rSBq3FC7fx86OkLeiEAq8Xx7bE
xD7gDz2nnAw3Xm20Gzf1xmvGkoCNCq0DAeF/N8n56k2mwKJHjEjuAv0z//smG21fsYaOKWdsg1lu
ZTo5ZZaeph8BhC975zvJ8ENhh7i27BlwTrXm7bitB2Awu7/f8j8bV0wRkUMRNsgTFzifmj2B1iB/
qbP0WC15dR149YTw1QCF9s0zzbzoq1t+yVlymShxzf1PP1p31OhWaVEe5cTZr7VG6+AhfNgyZym2
Crt66I34xZkouxsEn9o+6Baftq/7a9XFi9vgOi6k+hVU1BmjScoeSjSoRCjJVN6tW+yHVZwu+oW+
DWO2EY0JrKACArXY17ohP/Sur2PTyiGZFNnO7RCP2qrgT/tLRimcZ69k/T4jxn0HhPk4m7Cy2ex/
Qg5F9QJtOczBMcTmMrpxjcdPZTw6ZjCKvWqb9ZV2iXjjYEVSjz2itTRYNySHVQzXSzhl7j0mj3pT
FcCiUrMCl9FPHbQlm98xrt2G1sHtKtYzDwSkgql8caWlaMIAFp2XZ1HkdjgN0j6UVapBtXDym2A1
PLzUgQqD1pPRuPof6bzsW22k8eB0pyQjsRMOt4odf3hpspa6YMynmHHFfipKtEdgPPtKPmszIq2k
YiZD3iNVTF9SdeDoC2kO3LZj9mSK/L4l02BjO92hrpJkO5fILzgV80dS886rzCnEJZBHtMkRVUnr
1u2do187L6jvXejyhXYs8KyH9J7R27viZe2Wn6Bj7F+lRq+jTlZ5Z5tyhKZryKPVNFsGk04I18Gn
/l6KrVe1zm4J3IWU58pCHuIz0BnorMwBY9wEmVtIxq64nStMTBUS/BDwL+ANo5miNhBBJNrqEaNO
cTv5yw0a//TWpne3Mcf27NvISPTCeqV7p4eOm65bPRjTzZyNwQatyFvL4WsnR2M9pJ0FMKpaVdQ5
uOoHc0RDaMDWYYbZbzzh/84MMwfo4J0uvbCwJV1pU1CfHg0seGHLjCbs9Y7gqIQds+BIvMnTBs9A
uZqxPXv2+6xZetSOqSSMCOtHNFVe8Na5tObmpbtTC4tUOYywhtK7rLfOK8/YJS/X3GiNckJ98Yq4
lsXbWKlXc13y0ABKVErl77Uue6gXyAw0WU6Ck2F4QbtJUWe3aKOZT3lad5VaGSI9uxJbz1A5HiZv
vVozfcd/q3gcmL764uLLsC7ED89+sie0rm6mEXjvLr/cBDtpKrPzSkcC6kcJ9yBBFo5J3wCm6K38
+J6i86IFJH+MCXongltMQxCd8mErRbOvoHk5HWX2YAW3OJ0Q/s82fcbBAp6FDCJu1kJ/o0NFtVMY
vwJQ7W42n1uRH+uq/fCQk+yANkHQwd29GRpDAXNz8/3o+x8iwHxRrxnMxkl/pbWCPeDiE1q0wdjm
s1fGJDP1G0tLMfCQa0+XkSdIa2+GqdDQ71v/BH5ubbDcWsifXINxOGgW7M4nu+3fZOJ9jAp4hKyD
vd7V/xiuvFkGTgi5xz2y86yOGAI/0GW9SrzcfiHkrtpKpvgf01TdEhA1RU7ePtY9n5q1KfiV2vmB
IIB+bTH/QNCjR76VlnGvmctbn6X2NhEFXwdxP2nk7ouaoeamOni4eVJRXds/an+IU7eaNxzj7swq
uSbeYbqDRtKc0PnfiW55HZc0iUC8zbdG0j3jRTu7U5WydFGD1wQkr8HWzNwgkoE7IlNP6n1Ql0Zc
4UoOBXGtkWZhuS+MsdwuyCWuC1lARKnaOM0H+5QhwI+XToBX6OwfsnHzqF8H8VLjb0QywSeAxSC4
LcMdHTo58AvXkh9rTbuL1nmxoRUmb3xp2Ligi9uFsCe0af7FE4mUeLRVGwa6q0dmVWubZnRowSTe
CODQXcetGpoq0ufCvs0WAwmf3hTQDFnpeZlOjldTBxfWS+17P0StBUtY4uLYgIJ40zXkodViesdB
Nm2EVi0I9clwNtKeWY26dDtpS7NhGl1eiZVoiAxlVix7vDw+cJWtNPEl9XN6apb6sUgbPR6yBKMy
KzWZ19lZW515p0bMKlNbe7dYIpZNhn9h4024UZDVvdX0g0IKA1pl1LCaUAXCO/1cLukQDl3i7to0
ZQPLZ2s32fp64tCP+ZdEvBsco4waClRbvhhoAi8C5YRxY2rqn8XMaMqYOU1F0d95cpjOjVTvXtvW
dNz9Ps76yx4jS2PrKxtcXNAfuCPN/Vg7cBO8bt4sOXCxKrWbcC5RNUmwJaoSbpx6rhkGOGaLzTR5
Kx1NTqvG0vjsb7RkxwFrcdDP1CXACHuPy+NXw4/6oumcmXLxhmbavSHMamdMQUUaqn7Wm/Ue3IN7
3ZQZdg+L1rPSQJqFptWNd7LDJO+ptntsRbpirreMeycDiopLvo0QQUxxO8t6O4l+2Or0T3Z2ld/y
4P9uqwLoWWKwQZFYUEyGiJkHwBMSRhvOQzmSk4vJQiNykkM2RhCjQM82ae+ah+rTKNG14TpyeDcN
EJXp9MOcKmBVOao1B51vFCjzrKmaBIvBHjeDBpGlGjMZZkuZ3Y1eSguEa7N0l0yrjvNPoidXY5OW
0WC0NpMpOzLQZkZWAbDQzJ2OG6nek5IGrq6lN6Sbyn8aHypL4tnzwaLbcJMoGJiMCRAIau21Z5Vj
nNgkoVWN7DarGt/RozWooOV4NQKoMnT50mbWa665YtfDp2Mvrcd4nOo04qFnhFZ52r5hhhLCgnl3
ekKissB5DMCNgI4coK55bRM5A5ueYS4QdJb8gjlsRYw6+UMSPrwbpwytHvmdUIBotupVJTeId68F
/hh2HePasJg54wMXW6e+wI505np0gsW1GSTVrpaZ2JV+Wp6xDftRmTflqajWhu6GkUVT533UTfJa
CmUcFcmd4YhFz6m0XypLq93qA1NDbthHmZ1xpXs2KJArJF1JMYYdXecQLaaPg9dkkKFdsj4789y1
WbZdzYQZTCDehE0/tqS1GbemslH/6kSZezBQxqx5ShhS7QlwOPeV20eWKH8mmcbQZMBKbgu2Vypn
XgvjPdNsEXntcFMokEDJ2jLuU9UZfcAdZ+QnbabRyw1o71Ob2ZAdJMld77Jedjy/EawB5ONLsO6z
CYYAVol7NCwlEy4/ceDTdtNTLud7NZvGoz1ld8aIc20urkcpL5NnUZ8Wn+PNbApvK5y02U5Mr7eI
3k4wTuyNkB4Q2pJ4ahcFOSSsAxEy2g4TpB8lwWRfM2VmO3KJKs5FI3+C3OM99sqfwcRhjOq8hWXl
0o9tszbOTKe4KS37h2AcsaGtmEb24E5R7RQyshIsWBfEbnxpgpLG1YFnVRYQV+grYUJQ1lnWAEpq
/mg+81Ipw56uBm/5h0n+rTmNP7VBT7Z+DWRTMsiNprRnccz1djOuw7k3y3/0pH7KCjxGK4f/50Jn
GxQDwYR0YKyNnVY15ZPTXjHdaKgw7JoDTsmB0PRHNAHVxWlY0uwmujEKhhmY5eoV4dry3OgTOvTe
7K6qQV41InhIAwvHm5+DEveEfcCISG89EC9pP+9KVWIRrNuTYRo1oaejJILPjz19uJlzc0YsPY/2
9Vyk6Rv/Hslqnq4veQdfWgxexQLEaGauen9nNPnENLafzwlDzVgnLS5EJQfTCMbrdW8t4y7RtVjK
XFEt19a9nJLuehHKja1qHqC9Fq8Q9EDk9SBNQVfv2DKPtZafqYiPoFfutIIf3OEcjqDoVJHR4MNu
V/mil9Wwn9bJuvUm96pyrOre0TX7zeFVClN/Va8AXOsltCcH5aVPEUNWp7qVmo/DdtXZftFAG9fS
cm6nBhAicY0j9Q8n3cBNjIMwm+wxcYeROsPRDlovsu0ygF2TZQaqbXzSlTvHCdqDzdI09JEQ54ct
bbzYxUt2YgDUbNdqYDjmkB805EZ/kNSZsVEZv8oU7ljpq3stCyCFZ9VbgEI8WuHNxZCh8jZmcG1c
sTJVTxVWpEM3LN62pZMtw3FcVIhMZTkt1vIbD1nxi6HNCrK4aOKlhEqsKq/cDXldxWNZ31i6RrUl
ds6CTr/pCD+bOysNPcYtvWJgyKll3tbYYIgcv/Ak62JO74TmZWiyoEGGS0sV71OUWgGHuMAvH7t+
+uElxpXZGg9Z7jY7qIb4XrFycue9s6x6PUrd4TCoQYvoTv/KDeXtaR0wmZIFzgQnoeRsKRLcKZEE
UcnrVbdBic0JAM8WXuDsSGtT6Nlr75sFrg595j/6STT6vQqzIfMfRsbIuCtXf0cmk8WPgAjZBgtW
W8VBeTYpfDCdWmzpgJWCdmJ6ub4y8szDvDOeTLe/rgVnOcKNhmNqctFGbfzokuYQFHmwndvxJpFe
81xX42Mqe7iN+fU8YkMsNPkrHdyfvr3erG1ypazglABDJl9uTimZFGOD2vSHuwb+O+tsnjvQPFeL
+trSdPXql6n1wf9Q/erbgjcPqVh/3RplMB1tjMCChPWqb+MLf+/NAIRrhIXO9O8XumC3PNhO3nWx
NeQON1B1y28du9Zv0wNqggJliGr2Wmujd/ZvU19/zUl20tIC/6uj7M1sOW/c2jYua6279i0JJTRv
X6SwGLGZZIM1IwO5UQnjenBMClzd/8ezkr1pu/sSpiHTLQwBHRbnsKuTj8VrHvAYsCENb9C1/p35
/aY5tmkY24aL3xexuuTHGqnV7coiYREqkiUWLcdmxUYOVFsj71QkzN6FwEeX8OgZxl2KegMj9fKQ
pSWPSl/9XCvzV1Hn1TtFHqk/RX/G9eTFveQUOC7ol4zGxyJLEoc3lGeT3O8QNN68ZfzAFmE9IDI8
Gj1eLJPc+thj0mll7EoTi1GIImI5J+QrQIS8oC7MrNjOqfFWizmIgdxVMAZVu8H4dMe4QIZaK7U9
w/l246jOuk3qoo+CALdA21R7W4fbVmacmoxZJkRkJABTsbXEGW7uiAH0eZ6MW86MVZTNDPRlOd1D
SvmRqMbYelPyapVs+jy/9Z1lDm+LWT1rSpxV6t52KT4EJzMBOWMEiL16efIX/143pupgW/0YT212
145OcrM6K14g/7gs2bhRF+e/rZDmFIPuHkwDFbhDdQi4jK6QPQdHPeOprZx8jLEcJeGYrOLcqmoA
WD7+rEGIXGz/926BlqPRi0PqNP5m8uxTPS7PYNiDrQ9CcVhEEvX9ZF2poYf2qebfZdrjhpb6FHVj
9mOktr8qbW+zuvkSXpjJ3CaJm6LGiWxfqwJNet3JZVcVWB/QVuW7JnELjGoOhT8OntjrqwM9AREP
hlPsdbN8FbZ5m01yCDknPrkG7ZN8mfPfjbv6KDV08HfG5EWZZmoEIyCjzdwOW/NqPmqVolF8aZJf
qERY/O2Thx0xNMAnxk6d/2T5LCkc8jkW3uxuR4UJPAdKK71pz4j3aiydH5bI/6FHUoAXlvdgDpp9
rWtebLlYr3HAm3GZu2Pk9332jsHlaPbeO21y8wzjcHg2/KSL+1rBSggsbPVKyX3g5P31kuG/mGR7
B6Tp4I/teMrlCp1Vii3RBjwxAfTzYA3OvH3gcHMtkpbRR8bQEJ6bAbvYsONwHvDdzKGwhLi/lypP
qYxI1sXZNyZhP41PzegjcZEEAU6YDdvefCnRjcYlLZOw74yTlTmPVg4L0i+c8spTenUA6nullHVb
azolObxeb3QF2G6+BmAJmm8ZMiqVjuvGgoxFxdRZm1Ir6tivXY5P9DFOLUIPTvYz7PZlIrGyEChd
VFv8A7pS7cWa3xdu8NG0OK+TZlrCWriQpNvsdqCc5Jaa3r4z5kGF8CnOkg5EBOOJBmA112FtOfUO
psb6QiuvDFOO+lBuaw+vWFFujUQMdD5096EsE/1ooIDbAFu0Qs0sH9bSYoqtnN80gGS0eD5nn6C4
yaRPgx2LKBugBthStfN1nxcXFqHXxKPbgeZc6npr5OMzPs05BLh+p0wiXHFodSFPBHzpHAOQMNfD
mP97PlM3Wmb+dJr+CjXyi5fK+ZYEITzItM1DIX0rTrSljhmXcWDw/RuHaGTcx0FwLzz7TZXOz9HC
U7bkQXVodF/FmTSzEElisuGM8aHK5lTp+rutzBvlN+yKgX5TuEgEU5odB60l/bQUwOT8ejz4PXfV
xT21Wb1e2/SleZ+jFo1alH4oKrzgZvaDYaea6Z7z1LOYpyWeaFxGngST4zofQdUgflovDd0i1XYK
mdGu0/r21qvoN1Tz5IYAF88oy35BOmXEP5Uf1sJZAqa6iOwLeppu74lwzWSjXdRzizs+zgkn3FTM
d70/YILT/BPZCyJ2BA//oNrxRUq6Gh0Hox3tz49UXx6EQwVY1k0AJ3zlGKRMCN24rzITgonqCHY0
WnnvDKbY0Ch/1Ul2q0JYK6+WJ8pdhzoQxSC9Z5E1bjipCYCc01aHsunN0BHtk1Iou+RFcDfkU8e/
CsxII9xka/hzHmdNbce4a9gxmrvOnfZpWVwtJi28VbtPoZGELIk6DC6/v7osPv0wmbcU1Gh+wf1u
dAcAe1c6IpLamm/bEhWfWktKFUgSB8Tj83HyEVW5I0syZ9Mr6aycTwObyt4V1bXlgyoe8pzdreBA
RS9Z02PDoV3u0kwJFKbhYFkf23Wut1UZ2L/dpfW3Cm/BTWIsH+0Mq1MCy/HMtt1Q4hxaJPrhmE7P
q3CKyC988QHxSsVyLEyq3FxuCpEUAPIDCO6d/2itBEAXzKVifG/pmVUzjfyBwmipkmNF5HG8LN1p
DcqXerKK3z0DOxiWRbo155VxiEQRJJ1rbZje4NEdoGwIkq3qu6BJn7XaKY8QP9GKwkMA6+vckor+
kDaa2pBHX2wc2W015Z56b4VHiMFr06TBi9bm75NG4oUzkf4VmPKRMW92ZWszh8OmdePGrspYyWEN
EQ9Vr926NNdE4SyPrkg82ipVdRmlZIJpNTFf/LPuYNxaLvR5rccq1cvY9ZePcqr73RgwO9e53Vag
x/XaqoPOKkxKgn6XGv4vzH+7vrebrRzcKF8mEStsJqi0jMfZA3KyCJleFQnCram/oIQznS5HpT+r
0ULTifjgqq3Mp9phwpDirYhnlFY3XR+8pDqHG3bcU2cn7Ilr8gzgA9FhNb32Cz0QVsYTE4pz71wy
BgpWuCZ1QRIh5XUZwsC1L2mkuUtvPdiNOjBWozPjvniUfkfVEzmdZUPkzlP3OgvBZuZk92kpVuxl
YHORmzzYgxaEI98QqoLGpBmLJBMWA9peF+y8XMjzupg8pGoKbiAs8FTPZX3HCVDuFVEFRmhLPb7E
poeLBZqsZVOwzRRbnB6UkWHPSeiiOYxnKZ/dBMd+AiI1TJfs3F6GLJqEVs+BSSQ6gOdp+Nk6CmSp
jqKlrE9mc1GvVsP6nrbORRKJxwYFtCwQAC87DcDytreTuwSXPp38AEk1jLIuGjqrj3tSRCLCaEyi
HUokuWt+iXRpYKFDXOug8mJRXFrxPPnmcAXm7Cd45eBQJHp664/cvKxkJa+mU623z6q2Hpmo/ug1
HTFcPdb7Ca8GuOmfmXlhrTBJ9n0vA8q8HKw2C05BgDwN3OiuS1knR5rYXI/kPW/095SxQuW1z2mK
MBTaSrjilYk9B0gsvEix72a6NsTzvLvsSWkyJWFVFfS88oXDW3otJdx5bShOrLIArI3k52QaD2uO
x8hD8RwaGZGT2rCcWN3LowaUN5QF1EoO9Nqhw3ZKiIX1T5mbmGdtKY5Bh6JIl/JuSNyfQ6AB7Zmh
MCIZjr2JGsPKy/vCa66dXIfOa2uHUiU8IBlRPrNbY3W0qCJwW9HO0+ytNUz5fb7CNEps/8dYpj+6
nvLOUt1D5fCIgOR5yqfg/WJRSo1u3Ik5FVFlaQP9Rw4Eg1qv+9oAIp3cz8gZ81S77c1xawrLi31F
m0vhtozdMr8RrvtUdumDNDg3EYD0Sh1ZcNjLrsq8f7YpIuD1drGrjbHZMqoA8vNO41nskqD9pUNj
9fy22i3S/kZgcBEQfBLLAKHBHKXbDsgP8yJT+x8uBrU2+dgjpzzYEOt/T/VIQorGa0I/Kzk0TIyv
DVX3j3+fpn8hoMDKB/GBZDRocJ/9Lq1pLZ5diOzolQS6+Jp4zAZzfilS3/wmhe2rT6KmAMemw+7T
P8eC1ZzwWtstsqMs0xKhvMETM7iA0Gr0zQ9//1VfDO4vwsQAHQzyN0R9/72UOUDwuUF+f6ysAt2r
pvyWhpmAFRsmlkhhYORJwTaW68u2T9lkSFVcSv2bX/zVt/gX7YMTFaPf52truKPdzPQbjr3Vl7FZ
tmp3iSO56ktLbufCV3RgEO+FPmD1aDC1YvP3q/DVFUdeRqifjm3R/Swxayt/hAiQ58fyYqFXFopz
NUE0m5BufyNP+UJCiYrt/3/UJ1FGRk/H91WWHwPZltdeoYKjI7C6JOWon2Xemd983lc/jSBIh2MV
NsI/Uln1pDOsUabMUKWn7wwvaPc1JrGUySPz/P/9ZUSsiegHhRXSl8tt/h/vpVs1yljaOj2ORpn8
4qF7KHHd3C/LUn1zw75YAS4WTPJSHQsRlf5JYjTJIigt4OlHsZKLBfqX/AaV1HHDTGUj6vRNCtl9
I3P54zPxYyKOAwmFBNIwPlsyTR8xmUmUw8Gj6YvGpdCPTloke2Mw5aZdAv1u9dfvXFR/PC58KFom
EK5Y3vBMW/+9pHltqcSeDf9QNVl36qcqOymdaq4qLGMrDDf5Jsvujzfx8nnoWWz+oi3+mfEFUEuz
lzrFGD75uYicZPZOM1oXImRwGYhQGIOgHMpzxZLvFC8Lg2PnGy3uV9+BBclg6buEKn5mjTqcGgNn
JmqgcUW6m3LqPY9cxBgNt3EEVClvJ/fSYvHxUc926n2zGH1xn12s8fjwvAtH5fMlyHI/6HxfcFDR
quWBfFzFrCf1g13luNMjB6LuAMToO5fzFzcaoAQ/GKXrhcDwSXt5OVME4D08YFJd/ojjZLkbfc16
sITZ3lkdcNj/5buKS5zIdZ5a0JwMcS/rxv94V22fYGO0Tf6B7toDjXEOr4rmpUln5vD3T7qsaP/Z
rS+fBE0CUBYY+z8El2XWdkZKeOIhF761E53sSdYxbanFf/8c47JXff6gi8/edXBV8Ls+/SSifV2I
NDrPrj+OfdTgAYa3LlgAOfTMVryilh/DlWnshaupL3uoWnkJzTEvXjVr4OxUe1b+1PjLZf+BT76i
/PXkGuJmhXPO3xZXetCW73//3pev9elr+8hi4MzyxtHz//yKB7kzdWvlH7qmdWi9V/VVt1RgUlOm
Xf+HjwoYMsLQZwX7vJoMJCw6LY/+AYSb/VTqoxGvFEbXc2K//P2T/jTte2TkonD1bYdThfMZYKvT
FGbkUf4/zs5kN25k26JfRIBkkAxymn0ryZJly54Qsi2z7yLYf/1b6Tux0oKEerMCClVUsok4cc7e
a/t73I3mgigcQpS6KVoz2JDLyOqmAydOcVeS83dQYS53le/VO/vyhOi62h+I6d+4xx4FBjUq9gXe
kOudqWxEMWIK38vamo5TY8y72cnc5eg2+Qer15uvIRgmk/3twoy/xsI1Tm6Ro4q8MSRJFouMM6kX
bWj5TN3SniKitp5aGs/TIkTI/7MYhRF/mu02/9yQpsjZHLHDJ+EkI1kpUTwTmxJyQlx1SRIc2qEd
HqbC/M/mYzjz6FVNYh8wyAMifL0YmKETMumTYq84jCOAqOL72So/usqfnOarN53l1Pc9AscvRP2r
D7TggSdZSJBKq+rgZqgCGnJ6agp55NQdIz9QnIIIayqILQonpH9efUhGhz9pAsH6fS6r7Laa2ona
lJ+D5zNQffLBuvjv5mPxKdo2RHHPEZQYr2/FbCIw8rrZYxGRnkHOhKnvqqAY0ZGQ5ZPS+fK921b6
yTfw6nSsaAZFPz/6duRltb+6U1AfLBvt7gUycV3f5Mw2JXgysc/moj7ivxXTQ28ZlVqb1UxfNULk
xBhmsOXKNYJsOTjSB3IbJNalo56QXtO4A3KnucBNnBbypMc0tdeGYQxrMWfhYzXaVqzWLtG/PKuF
oCSVN4MAO7oey2r6Yo8ZybyDNpu1K9tpI4dJ/BpLMCNrQHrzRERjSV6QQ7PMXJBPPVhLb7QGvLs2
TagNXeeQdKQcDPwyUaAsjp6jimEniRO915gej/XUkyiSabs9OBEBSTRGPXHoQ8IVVriC7YGFWlpf
hNXiCqyZhHzOyoHJibKS4YEICq9YiamxflRWpyi/irgv0Y9O6Poz1UbTUhElMi80Ftz8KSDK9oth
2/G+xvmNMjJHT7pqEeKFR4Py8hYOhjihwQVmXpmo8FeNPzH97FNHd4tGB/mECBLq0FiMRNo2Njli
bNbFT9HplpmKGTlfzC4NzzKc0StwFD/PaUgYjTFF9YvBZPfBSLNIE7mD+eKG72ugi4C7Y6VImkXP
119CdkchlshSI5ygBT0gFld6DSWexG0OwgHXJbbAqS4ZrBdVOO4T0owqPhTHRTcokFwurDztm2Xt
ha23CVST/HJSGrqTnMobx6a5qdrC+VL1DkIIKIH5yiUvAeSbBKOw8DuiVWKSF7+FUldcAo7fDhJh
8rnwGahAxqbp2IwIjXLPoI2EENVe4rJUnLqtTLkrj2WKSVV8YeVrPWPwtIu2Ro0ct8kpmUaVL52+
MrNz2o3VTjtG9AzjUD65cNKcFbZs9UTPCC8wUJTqczMqXHoXl2K9TWRQInbsDMURXyMUbk+G1cfJ
qZsJdF63s2NurFoGP0tZlvMKxL+BwCtyaddJl1dfEZ39MkdMCy7JfIibOz64vZxm/aibMoU94Bhn
2AvRfRY3Tb6DftKuHDORwwZPoN4wbNFroArWEz2UVK7Iw9GfITUgPkGD3LZ3BgjpJSz6+TRaBUMI
cAja3uUJkv6Nl2XixlA5rhKmivZNOIUTU1BaYOK+JMGXpp+FJmqTeS1NGjyUm47jLhoDJ2OYL2cv
QLXRMJVGiHGyiZpeuOGc29/iLI22yObLI2Lo4aDoTNzZZkIyIY/H3fpdlG00JPJiMdQtCBc5tOaP
tE5GvZzb0r1vwja+qRRthUWRi/AbBrDARXwpnB9Yg32wnH0b/Ojy2bpPY+lsTGZIC8Pv8SjHVTMi
FKmY/a9EHU7M0Kcx++qDN0ci1RvNnZnMxsopJ4a5KmtfGIQwZvNmrZtd59U2MypPrefA1GcShVDJ
IzcsVz0ilJvQMqvPcVJUZ45ECM8Ts7mZR4eGeackjPORRvgiKI26XYd53h9Yxnwc/t1wE7LUnM1s
mG4jh5G9WXfmcmgC53ery6p+utBD4nUxTcQG2UMD0DMv/Vs77u29L5Wig2dX3s+sq5t17ljJVjme
Orco+1AY+aFP/wFM3oLmXHJw8cR69EKF9+iNAF4WjHDBkkVDu0nL0XwQ6ZghgYXfaTPZstSTi2Mv
vC1JMjb2NFVtlNtNXm4bEAJiWTN7frLRwaFVLo1NVPfucgrs8Z6kuplgPdIWmWpFQF9bs3vsCU6b
EUckIQJMbFK/o0w5+8RUjEeHPGsZVoM4TBiUf8lD2aLEMxGvo1smMa0a4UOFwmmpvludng2i4dQW
N0opED7N3SdBi/NWCr/YxsWUHmXSZQhOkezEPQ34i3M52STMNTc5y+yJNDpqNTCyBLpi88W1igST
Papc8GnlG+I104mho5Xbixb4fL7MC1poSxnE1adiFvKHzsxgKZV2a3whdrO0q768dXxD+0uzmfsd
uRzWgVA6wlBDUP3gJYJwOAQxRdLFMyu3RRjAecJcUuAeAaf6YCaoExbJ0MAf4FqVsxwRhbDUCswB
oFUJMgsF97euDfdrA8R4CwoXR4Bl/MyimEjEEW7mTRhp9wUS94V3qdHTmRkH4TScgsMATeMMRL1Z
mEM35zscr2Dz8Rx/jgnG2vR2O4PNC9LPpkbz76eZwqEAIHMVolf7Qscv2ElfdUvGXjV2lXHIX8YM
kV59abPvKKKdfcg8q7otDRnKFREh47jHbOPGq4zwJ8ZWwKJPsnD4f0BQwSnd4YJxTzhAvUd7kPLn
ZGfGN2eCFs6aE9HjDgueHiZkJgexugVy2tvLMQ6cpyKq9X5WqItLLw8qxkZJuq50MD20IdJZFtDC
nHckgfT3rcl5SCqRHl1kQrcTvddkjamiuNgf+CcBkkCQsbymCkmtFaggnX5O3Nn7lshkptCdEzHI
NVmc1YJd0voRXPKOl5QC4c3Fz7PwUl+/CEi/Bg77rNpXUPIPZierrZ0i7Lh3NWWeabPk0bWyFPYQ
0YVcga61lShM/QW/mBFlIO4u8tCQt7Jg1lFQKfUbMO1pvk2CWDy6Pv148qLrcWspv98VoKKOnuG5
/nYWmSZXFtxIz/TBZO0oNG+Rj6AoXxJA6ZW3XiT7g0meHjaXKG+/WmOX/ZRZE6anqZqMby2o12Bh
6XLaYq4kQLzPxBYAg3Pv+drYFWOZXWRD7roYJnNn26Gzjr28XQ++/JW2ufMpMxOfTrpnhsvGT3jt
K8fKzuGQQcVhVA2VnzNdvmzcxHixlO4cRNAGy3yrSaTgLDfRUxzN5HeVxbKDZDHN1saIe/nCJzK3
Szc1s02cstI4JlnxMXp8pkSkR/5EsEWkFd7OatF7QP8Aqib6pRpAwKIr7Sd2R5o8sXYHZ1HUBeok
zE39dzbkKDvKPi3OGpYwkbtocHe1C2BB48LZi2Fu71s7vswJGwHxB20hOZEdms/Obq2lTKr0QFRY
ybaeG9Y55Wsdt7zGySEjOvfoekZdboY/4BzDiwGSJjEYR6McImKQSWreRED1H2WVyhtdGLJ9sPOh
iNAnlLyllkkYVdq2xZcMtbUJqCNtEc5URsAgUPfZZ/Lb0zXuG81IHfHnARd7uB/jKkUHjLrV0529
JYLLPmqz7b4J4vBy5kRtcy8ichqpUzGIqLzJsN+EoXdQyJDSvUgrfS6KvDzN7L5bxCFAsQMj7Oy1
xY3YaiyYj15FUp62xvmYu6YTbVI7UwBtApfVt2qO1pARi17Uo8MjD3FzmEiVQSfkqcuCniF0WwTV
UEHB9kcsSyNqKl115hndYf3IkG9kIt4n8P8ah1hnE1HZz9SnnHX4Cw5eZk3YB+hD7KzaVPvGRdy+
GESpFPhFg/BZiaIaElNyF6dhvGnK3NkpKlwK4b6KH8fSyrYYU8xiyYSJuII8qoadTdbEM3Dr/lsQ
0T+hhY5LzfFb5yeyhakE++R7mCDQtFeTrZ4rtD6bKh8Z41ZWin5p9BtNnAh7iT90+QlPOYgEusjd
XVeVQYLoz2+3GiwRYc+ZKW7txq73TsdsdIUMOrlDvG+dHTP2nsOmLpaV56BcL7xu+hF7U0vil+th
MYNdr9uBapZULOqowV67Q2RDLkf1E5RobjmXl3urEu3BJjKr5rcV1fcEFf4JcoBaaqPzf5Jz5+5a
aN2PfREQnYLYg8q2Js3Pm/QpFGO4rrug+D4EpLFLFp+NNOTEMS2c0NbI8QvTwJGprINjX+SBebIR
Zi6ccOqA6dIH3mVc8CGwcPC1dp5/0vKSq1v0fF+tjQeRvp26s5RAhJZ7mGpLFK+WH0NFmJt5O0aN
QB09yn3XQ/uoMZr9DJmIUX6F/U0Qz+oYW2AvtB0kKyMpEXGFYUIfRFRgV221IiGt+8GuizSHyJ4j
6JLpnJM09yIlJXyNKv/kUjWvPIlONHOTeOWman7K4w5fDuEvVCyzfLTCgT+jMppVbNAqdvi0CMGx
bZwwyIvAtPVddENwc7f1Pc0xyA+rH+x8+N9LX7X3c5XT6m3tNtjPA9Qrmn6AodvIjtYKJX6zgdIi
sMbT34uldJ/ZHKtiYXQMqxs/kifB+3gSWVOfBlkUj50UBHh0hHYs2iEmLcQjduEWVHV6lw6i0UvM
cw5Zr9hAZgf8ysJXFuClrO/rbZbFJkujET8MmevcEOOVTQsD1CT/LyttH0wq+XWZ99YT5feXppss
yuiY0gNlQPW9cVtEd0S5KPbuMd1G9JFXrSS3ajDnTz6J1jvX5L6KxkViXtOCXc6WwZTdjkTksGTT
Vb0gvJnpM4/aF1EVbggaI/PQr+AfGdr9yhSE7TkAH3TyMpdDpxpt9LEcQW6pX8UTHrLgEvNcrkCf
6b01km079EZb4pu0rU2NMW5jjX1zrIlqhbFdimo5N1X+Iowq52A2AyRTaXqvXNTInlDZF0e79iJC
Vog5Jm/2YQF/jPjsbuyXshTWfJjHyvgONS36kgUWUeWAn+kVNBPSprVDhNd9a3W8HsaYPAOApR4e
u9TE8mJkcBmJZWfPMjYkIynm/rhWBzT1D4HE+dPYsvhu5HawA2ODm7lRo7xnVmpx0ksQttXQtmuM
x6sSfDmalio+hxFOm7BtkwOKzxgfp+hvo9FN1gbBQrtW1+O3tq3FmkjvDhAZHCoAXONBjqa5QrA1
/PB1UJ5yLe3nhsHnck5F9Ngq3JRLVwzDmrxu6GaqzAhK0LlGy810OES5g5ciyJNffkuC65Icqoyk
984gzruDQ6W1ezQFatexHPKbGPfQSXkEAy7sVOSfmoGXCBGnvQlMNjy2EH1sPdjhgkVihUGSg3Ba
Cf+RybC7pw5y7uFCWJ8RTQ+bGZfKY68qU68QFSCynUyNKmguh4Fugj20qI24lfDIi5vekqj9uxlh
J4Eqt0wmy2jBaaraJPj6l7YCJmP7g7cqLMhRud/U99VQWytlN3654NGKndHMmJuMjuGx1CCrsIGM
yakipOFoSoX21+6snk08lPtMcmindzKijRq6G4rNcDWkWPn62R1uSJ+K97GwyxXCSGzZWTm6O6/F
bnmUVeyuU5cMUZ0Ezedp8OL7Ug3m0khpX3PmMcRNO1jdXYNgErBekq0t8F9HdnULz9mUpg8GPqtN
QuWEqj/xEH0E8nagDQM+ylYnShCFmDj00FWn8zidwpQUK2CAJgh8a/5lu4b3zCBjipZshNWuiwAz
DZPBPbJ6MlKjEvT4mHctlo7Keeag3509Q9L8trr+4PuAeJxSOEc6FN6Bd934aaQx4C4mMxsXitm2
A0NyFoja12HdD6vEQmeOI6/97ZuS02dp582iGUR2di/n7Twk4ggho7NGsBsuIec1R9sAej/oOmC0
gYTESiR4PXsoqxcI7fkKy/V8jizXOVTK0ZD3XfXIzqLPso4RENJj3TPbHDga8neBgvbXGKDTx9IZ
u3Mmcv0dJn16dvwIRpkSJBD6Rn4T6ELA7zethac5QoS5jra09cSGtk2/+UOObi7yUTFfAIi8wDdC
R6lDWJNG1Wj2nmQ7MCXqxLw6230y38+EinymWgoXopzd/Yi49G7iBH+8tEpXeSVoinSIUL09pzfj
0Uh09sSS7n+1+1Gf7YrGpHJtrMpNXLuPaZo5Z692KW2Yd8y/QkhW31DkiK0V5eJQhXN2h50r2pix
jyy36828A4Wmw3A1u519jpROT05eQS4ohtlYdxlnsVUsLRKZKvET8JyB5g4hlScpX/wMdx9YoP4z
CVYiX5VUmWR0pckLCbktx7bAPg/A8pBBCys6mFHJWmbyMhZtmN6btZjvptQJd5lRsLQlBkC7wb0M
qLLMCr4XKH0os3R/tlp/jlYmneE1HGb7rBRmHtxmmJw8MalFUjTl2THK4tnNzZiBW+Az9Zqw8cY0
alk+gqRatq3n3id2bv0G3JWsM9sNv8xJQuD9hAKzLj027Zy6p81rugpOHLYPsxPP/gKPz3yEyNnH
SyPxK3qAZXoE7TjepKqOVugI5c8imx3SL115g/Yk3bdYPO+TsRpv/LJqVoU3esdGGJzaW2rsGzRF
brXUlu8cVRW4B6ODF7lAs1BtEZfX/bE0CyRFYCEiilMNXbbKc7ICYHA8W9MEn9FzvPVsJGrb1rX3
4nct+5pUqBfLtGk2USFakga8wfjRKjIB7Pjic0/nrKeSQYg9EpHw3HtBjcTL4HjsEKiMaJU6ChEx
TbahiCFNwtK+9fy4/2UZHBuUDop4maSCsMGOXUbXmO7rYpY3qd+jiOxEPuGhSKxoR9Pe3loaIcYK
3404gIVpboRLmh0d845amTOF/OQ4IQ3ajlJ+zjR3lXimjsNZbzzQwcafHRFxRKqpl0M5sCRQA081
wRPiX+cpnbHHbzxB6vJy1DTwaaiOHFXKKD6lfDzkRHP8/tJbqY7pStLMGP2hvukju90Zoam2QqXz
bRdHAWL11NgqsCowK/zuxh2d/AX7ifNc4Ape5k6nn9TUNHeQlmnSACZjdQ099xOyie4U8F6ydodq
4zBovffK2l2PtI/OddWjp7mMzNHcUXPnbNCu1embNNPpJzm10XfPNPjIvHTugdAngX8ug8H4GaVT
f/QrUsXWXk/i3oVRf4iKNjrFkAXokmAlCqZYqLNDZ7RaT6UHrD6yBxcfh+jOTjt7Lm8swxBEnvX0
NPWtQf7FNO/ZyjRN637oNkWaNMss0OIJWF37qXc6XrGi58B5ISsa2zQADn3sTXR99QyvDLdCnLmb
xkrivR/XPaFHunYEqeP4HVYRI8HHVA/E+jUxSAtF2MsqZrq8Lk0Od5jMjWplpUFb3RSNMz5CgsZv
DS/jWZQItZZZYlNPokm09kKq5L5MfXoWvh8n5bEYVXvT2LS3+fBzgJRKfKEZ2WB6EM2nsPKLu3Qa
ADvGBa7AXI/qgFKWLto0xBLju8TZ3xcUkyZdxNtgTMfncgyU/kCc88bAn16VxfyMEbCENvx6hIZC
u1S4w+V+mhp/XXEMuzc40X4w0v2X2CZNdk7EBS7yBTg7V9PEfE5hSFrMzUGGBmiF+arQrVj9sB9T
+BBzz4kymgOOqVa5J2I13cKWUFtZOpysHArl96d2/w4O/0Q687NdVFT8Ua9/dU2/ESSEknuj62eU
uiQPuQssPMGTAIv9Yiupv18sMt85lHe/UvS33Qf3/Q39AxNuxEn0gkyGrFdDbix4RTbOncvRb74p
At+nrXIxgzSC5YGV4RmbULeifWL8Vz0ms37eTcB5yBXlP7IC1Xa5U1va3RtRHhwyQwenesinTSu9
aDMl6ltnjMMHUgbrn7SQPxflZqP3QGNgXglmCIChWGRt3BNgq4aNq1jwVuSjwEZ0Iic/dVJRVPd0
szV0NW9h01A/TtFMeMn7D/4N5Q64qYsqFGkBhK3r113K2uvNwtv7dPgWjaHbNRjicollD++aa3/0
y9/QMsAOk3Du4FihVLp6zGAZB8PIIw/uqvukgwH5RoHBpiYM+oPn+uaVfObhgS1cIumvrpTlckw8
5sP7uRcXVtqcRg8GnaV9H7rGf8535HkickMsQkKwQKnx+vtxbAxwGkvbnqync12H/b4rBRLMEofU
+w/sjfUJaYYNHAyx4r85ln48UO2g79ubPZAZIASK86sD0vej7K83lGQBtYcDi4z3U1y/GWHl0gFh
wLGPO9gdEweGm3IomuU8deWmGwV9u4Ht+f1f99ZDk8g4EJ7QKkYk/fo+chButBNxLuw634FZNDAT
5sQEHXFyMvVR8oj11rJHorPDs+Om/g8C/5eOrGEU7RECj2N+rt2TUmrAZJyWu6JVxu1QU+IsyOoo
HjoXKs9SJGO+lbWf1Mu6qZo7kjYBuCD5aNe57Q2PRD1TbmbWUH7Ku1nv21SXZxLqvA++2TdvkiSN
mt2Y1+BaD2REUYBgvCSLr4xJicxcQV+xHjaIiD6KZHh7ebAEoyTbEeQyvH4emiO3XbQsD0YeHpym
7hYAZDosTIG56XvhffByX28CKIvJ1mEcbfIGS3idry8Xx82Iq9uN95C15z06EYZwrRvtkM0wy4IZ
wGA2bLZO6pgfXPn6bf9z5T8iK58qCF7o6yv3nram2JijvVEMGXg/Ojde629QOG/jOPzh5rg333/V
P7ri5V789e5VnLj1SGW4N+who4fm/wa8eIBAQemdjb8nLMPvX/AfJuv/fiPqiMs6b7Pbvr5imdMh
piSJ9i0z2mXbpZ9115xt1/ssW/uRuEG8gdxcH0O+RcVH2+L9P+D6vf1z/cC2yPYAU0Oq0Ovrp3Y0
Ee9B/JRho6XzmzEhLalHZoBo5//zOIOLhg8ZFASRq/XYDQaynBGK723lf2NwNgHTQE5gkQCOevOg
JMl0//3HXSC8TN24h5zoX/84yUTHGBny7SczwUMzOcEuamy8Tt2Hqvjrj/JyH/nuYVQKD6Wvd3Wp
YDJS1zZUtA9BGNxFotdHENtqy4Fg4OA+N9v3f9pbbypoRapC22cvvd5JOQ+VQWwRucHIcT+Ozpe5
6b7hBGCSGe5dC4jY+9d78/dRkaHnQ0jNj3x9K7XhRLVXMIPzhrJgFt+iINHOhSQITbGZm5f3L/dP
Lf7nflKToBhHjY9M/vX1YFwhE6Ii2yPomk52o+Wq1i3yJLD3yEZi/z6BRLNQ8VBtgyF1d+wYA4tQ
lp8s4iVX2qPb/f7fdHmEf0vo/vxJrICgnANUx+Lq/W171Uwu1rw9M2qPaOOY0Vg/f/CRvHmf/7qI
ffW7MeZOgOq5SAQyBRs0FD2nPUZVdxfM8QcJRm++RIgSaXVBr6Uie30x7dQAt8lT2dcTTvTeGu5y
xGyqBFmX+ke3EA/v38G3fhyL3OUDcSiznauPpNalNYYkiu0ZUAEuqVwvrtYJrU9iJeEkHnJ3Jqn9
/Wu+9RtxdKAOtVyJTebqhloiJB00w3WjBCAdRsuPbdp9HRLzM6rVO7/+6Mz05m+8BOGwZ2GRuV4I
er8q6Or2xo7JDMAwX9Wa5rBqH8Ypxe8c4C55/we+tYKLgCIXzjOkpesvMxVJ7UAYJ4m1iAXNuEzt
GEd8idB7frDmXFdmlw+AIwk+DmjtjO2vH1/nGpq609h5tGhAOnAWXTVpBWaDWuw+t832gKueZr7R
jj/xIpsfLApvVSIXDwUlKFW2dU2TNqawpAvDrQUesw7wlCAhGvP0YM7CODVxa0LLUPA3uO/79+/x
m9u0yzcP5sDyxT/mBkMFcaQUlw6GwX1wxqhHI+P2KTKKDvfI1EWfgsmcXxq7AbpBezp8TqsJwWtT
Z0xy3/9r3nrFkJ6wybCzYeG5qlIie+ITLS4jZr96IuFha7XFMeriH1FX/kf3zuWR03sIkPD7lAjm
5U/5qyBKyV8waRxj8Y/8X2VPAJJCpgT1aeVM5SlIkFFWFphA+V9PipcLB7hW2FQ5lP7zrFF31MRD
tNRFxdwQB2xL5NKAL3KJCOy/386AnY0bicVDXrs8pmEe/M63o72u/G6XoPtb0+H/MUmFpE417gdf
0VsLEg+Ppci/LErXbqDJHnMyBKlqR032aYK0N2+rNdpwGFjtvMQf+cHrcvksr/ctWM3YWz3Ulnw6
r5+hlwFlbQR1l1NHRbEvahVZmxG5i/FBjfDGhUha9S4tEYlTQVz+/V8vS+s5oFDnmaW2UMzlkG2T
5IHn/f3H9cb980jb5ETCTkJz6vLv/7qKTmFcB/Ng7IZLdJJfbcskfBoyZGNFvesKrK3vX++NVe/V
9a6+tgq6GtOKztglOr6HAL5Na3uPvnofW8Vtko37rHG+TMQHvH/Zf9pRfAGvrnu1ORcziurKuCw5
lY9bo2iiZdNEK0RTxiIW7roXCYay6obgLEY/7eb9y7+xq3AYoGjGYIV1zrx6aUTdK+jiebKfuhHq
nOWBmJKJufBQsf0/HijNBVoMlJWIgsXrByrnRgtzLpN946TG17510iULWXhAtpJsS22jKBnM+oNO
1FtvEfuYJJZA2JK27+uLmoOayxI40n7wnGcrMb4iJkY2BZsgNhnuwc17/36++TjxQPLKMpEjfONy
w/96bZOqcpop5BhtG6WGHyP0Yh6hfaiayUdkQsMqiwnIOAPYr13aJGuUwv4HG+gbGwexE+yefJsm
/YOrWsi0VeQNiRHtFYzIZpX3jSMW0iITd5sIkwBJkC/t8MHy88au7bm8zPQXyYD2/as3SUmTRLS8
jXGQROausy5niCy48xvV7vI8N9ZIPJ37OiiSh/dv+VvLEQcITg8Br7F37USPlDflqPPTfVyEoFrx
vexdx88+eLBv/TyfKF72Ygw+NIhfP9eiLDHsQ91lXdXHxgnup6A6ocn7TQv0l9Fkx7xxPniMb/2w
vy95tTLMDe0t3U8pB2n4RQstO/emJG/rvzo6Lw9N4q5yqCz5hz9ntL9eWcdJEm9iHLb3ywAoiZYn
KyK3DdHNR2vsG6sNrX46qJJWBIfZq48DeLYdE3EQ00DFliWYKv+GIvpSEh7ywWLz1pX8izONi9Ct
C652jxiioZDMVvex6nn3IxMNQwZEqc8/mCa98ZD4MZe8iEtR8U/XVGnZqLTP4v2kbeskhtKDi2dX
HyzTbyxjr65y+Sv+ekQ1iboYYbhKiQxiiWZtXkK//2rnGCHN2FhYo7f7z18VKc2wEWjjcG68Ll9k
GnvY1HyAVp1f7wBYmPtce8YHluk3HpPPIMJj/MMaTe7G699lFxKaX+kU9O5xRS77sDPvzR7bMTJy
7vkHWzxdGv5/VzWSb15mLoKIW8z4V3tQDTEhw7sMzi8yJ+b/xvBNON24hns2EBaAHUPr9k60U7OS
MXNziwzCBX7DO2jkJ8OJC8AsqImIaYu3hKs/WHNsnhITzBWY6C2Evm7VRFYKSrt+SPt+3Fz+O/SD
hzpVHKK65gk1XLTI/PTZn/WNpTz2wPGsHPuAeuSBjCnvi5YudEujnIZFn2G5Sup+2mC1mjeRW4Oy
MIVadJkS+OOIH23ixDyXTjcBaMSqZWkR/oqGeM8Uvdm0nFA2dQ2ipoIruBBN+DnScb9IuvrAS5ot
cFP3WxSD32EGWUsE/HpB3ytaALv8VvX979gP7ioXjaNG2XhkzrxqZHBjMqnqKv+zHRbmolaTt25z
NKtDk/4IA7BYnkoh2PRZvgxK92TD9EGEr4Ll1KYxuU8piPeGAXVXbnsRfVGVv2vo+l7m78g36vEF
c9s3qpZy5RPls8D98jRqVr1uCD6VyXRyY/XVz8qjO5v3kIzWyWCsCR9IDr0RfOtb84tPzuvaJlFq
wRgX6T+xl/MsT5CTfyCbOaWGXmHaeK6hJmEdKRcZSsClF/nep9KNy800+/2CfnxLfBe7GLv5eW7G
czJkP3EiZDDoIlKUEhRiZSrrZT735s4jNnTlWVF7G6ORXKCx2gT5vO8G8VmO6GT92OSBYec58pLh
aXITYG+XJ1EVR7cafqBmv72MfPbamO/mcOgOreF22yIjZt6qCOT0UkiAWVOky6oL/A1qYbiaIVFA
EG5bGi09bLyoRsgRjN+jmlw3D/P8ejLTYOvxZmzlLP1jGsTTSQEoQh3IcdKpzaPuqg6GeKDg4kKi
c8Hz37pm5exKGeJbmvJh7TT2BcuVmaccrP3BNaeedEDeEqjEe9fFdDZEAJ0dozoHs30rcu8Hwvaf
UgMBbVz1bYLoBjIZeazOJnNjuPVq8BIgmcQGHBNAnCvfHR7xRZYL5k16VfY0HEeROTs4uGe3qG5R
Lt2o3n4OmgL/R2L79SUc4glzULvtWzjrKerIJ9nI+1DaxLyWaNR9Z5tEY3RHLmu7sFoXU1g16HNq
X8JsMzxifKwG0t/QWttYVBXDh0UbeXeCRIiNr7xmB3Ih201zBEDOz/y1aQBJI8ojWjBHeRKj+Awu
1LkYNWbCHhq5RFkrl15V3OlcHg3yhm3UnwhQSrSNRQWx3nJmRFaEEVQi+OZPsl9Esb0lf3VHtxMJ
p2vx23kpmgK6rjm2wy2QDGDxeTQekhp1j4z/mLgMg5wFE5Y0qRQoNXFgYFZah6PZrDztPfSAVEmj
SZ6wK4sV8etHNRN5XPXzfR85u1CrchE4GXw+ae6iMFlPYfqCZnfri6JeWMQyoDg1cF/l3JYA4ktu
mZ/iuNyJEdZ6ArZwgcJrp03wkVndf02S6UJSLJItySPHBG5nkCXfKDfDxdgwIU1cBA1VBeXWCAXh
MZWxmuIsPldgIrecquBBQzRamZVGbiBZydo0gVYdm2wC2cYBt1V63eeSADFd1vs+qVaEgTVbt/Y/
dWNwqKSjKKqbU82LuWpKy19UTgfyv+dDlEMFxzkkQnfgmLOY9FhgJWSoKidkfzRhl5hk7E2b2EdK
hmOX9b+c2H7wgIGucjfP+GZDm7mF+1IX7l3m6W6bO7H8LU3jd/V/nJ3ZbtxKskW/iADn4bVGsTRa
kmXLL4Rl2ZzJ5JQcvv4uuoF7JKpQBbnRMNB9up2VZDIzMmLH2kU0+K5rPJ0+eY9E72hgCGeRg5A/
1Rf5Z7pEu8lzysLnZYNN1ws6JrfUAgmh1TEw2SJLPdLOBBhHwpi/wht6x+kLI3J6fxCrVpUiI84K
f8QFd124UQYifjTPHMBHj/s3x+8ijMkg1MJbg6sZ1OXXRFoPtLDeoPl8+YcnSAKfcNbVVZIvi8mY
qdlzT2GYommuI6GARMW7OEfOVNW17wxJfM5x8kiAhtMMZ69KDEjCZ/H8qNMafdxZue9N9TYWwb0x
yGsEi9d5a2/1eDoTnf1dBMtAxiCCIR1MitZaFinAxhGXwQb1FYSMxYVWtC0xTRd81XJzuK0yDBYV
ILMHO5LZK1h5aJL60ABkRnEc3xq4SzwODuavm3HmGeB0VLBXN0hFUT1bEU4fHKEp5X8jaPdpwum+
nui90z8fpXMl100mwDXJtRfhWBHbUSOCNvOj1po2Tgv9Ej3MuIHQ/FmVCJccVrUHT0S3Ne6nixeE
zbyBvnPI/NCNNBSodLOp0US3GyDHzenld2yVz7VI3WMg3s/i+m31gyMVfEP8VCEmqJpfgq6GpsS9
9/Q4R66kvH4SDYQhLLul8KWIkyiqDZGBVWr0nTLa0ePMz1qFZRNtPJs/XItNtG/Qc54e+egMyWwC
s+NfPNr3H1gP2yLNojTzu6FzIBrDjVXiBxTczT9sS+Q0SUy5Jikjb/El13FdhHpTZX42aM4G0a1x
Y6uDe2Y6Rx8k+W+USjxOhnk/nSBWgD0GTMco9H6f5vaDgwPeqnVaa6ePcXetB2XqV5SYfpx+jsd2
XQ98D5kasoAfkgoiRU8STnXm1yCjVpOlfaFL7h/KCEi7/htkMTuk6LhQZAwSmLH1xStpR5eBEu2p
kNtbr7e7M3vTsa0Q9ZI7A/FMTE/mxfPmrhpg/6GIqMj8uEdjZ8hvYBguC4u+J85hWI9pey6BcezE
5N0Zc8WKP5cFK1eZQEjjueuPvYWIk2aJzUjrBOjatoLZPI7nBjy6/t8MuJiiNjbpNI0hC6bFr0qq
0zbN1Vujwsbi9AI5MhDJGZoD5twWLfGLAxNPDo0SfMeuRX8UVaacllcbxtc+pl2xPTPYvBAWZ8q7
wRaXcacty1T2DftWP3KhqS9jQ/mW0apoR+4XD05r1Ra+TRx0Zh87OklIg3PZTSfjsFigEkMkUgAy
ozADEt6bNANiK12L1K1L//TzPDZF6DjzCcDu9YFSh2xfJD1SMbI1Qi99oxbJ5Ndu3mYHNzCyHwAO
lOdM1lK7T8ew17/2noRjfPpHLL960yDThqiPrYa0O46u7z+QQg6Rya3F82vL7PCwQiLzbMjBSc+8
z+W29necueBPFZewzl68T6XwhsaJB3B4RkRPgmoLCPKZWR0UtZQb0rHafmC+0F1j+0xeZ7kH/B2a
KpRDYxCV1KUGKMXgkgI5yENp2tEvmCQwT5KBK7Lrip4LmmJc0vL92YXEqLMskw0cGSj5ncWxhFTd
yYl0Al/aWnwL6z+4qyZb3SgwxD+5ZpdDLQ4mzOF0OEtZgP1KnO/1oZQXatDWWxPI4pk1C8xv8WHO
g7FkmBB0KZoSFy9y6EUq25Qmc7vT5RbeKt2q4yh2sqv636rTjHu3BUeGHUZ65XFXwkAlrZJ2lRg0
d5O19Jq9F/XDd0PjRm5n3EfVhA62TNBOiu47uxmdoNzTFK2qqwllSoaVF/2o+5pWjxnSrVN0MzN6
f0ta+umsKV9wEix/JphLP7VRPD6FBm24cTDmX5vW6y6Amqf2xlJbA+q+Mno/+5a0F3h1THxXoaJp
r2hv1C+0xxebIgXrFolM3QxqLV6rVNMv1aZM9uQvOhqyx7A+qONIQgK5gXld4kf0THOIewPIJ7g0
zVoeZFk7B6dUwd/TPTnhf5MZwhcmPpAYdhUXtAtCTqctMO6QaLnhA/mVCCcfs7sI5DS9tIPVFit6
r+s7qarDIffK8WeemNo+hLp90w128qoLugar1kifaLgpSPJV5WWocWPEV4vmfF0Ve8/K6fVzh/Bm
6CuaQMew4UXZsdTvUNTm9/xKNcGvF6XjzoHywiHVBJLbtVTMG/zB7de21Md7uBzBXY0L2UbmivfQ
6Pl4mw+h9dUIgmrtjK7zjROwucBtAtQKjsEHWwl1sa2LSX81ZYcTWhN69iqPS/1RRGq3b9AOh2dC
piN7GDELeXxKTDMgb7kkJ0UbY7cPD4VTRY9x14HFjx167zan98rl2TAvfRclCIV79JEf2Kl9P00e
ncHwWpHZ3KbG7PPq2JrvNN05RfIyipiHIhNN5ornR0i9mNJIHrLAFDE+2BUc8omGhzC/0zB860zr
jF/6sVm9HWreud+ESH1j9hyDRnww+ugrOvpdULSXLsCZ0w9vedoxIwO1A0VX9PFED4sZZbR1BEOi
RAfXGJ1LE4nvxs4GcUMZTb336Gi+yZHC/sCsz9s1OTj308PPf/3beGJ+oBTuudzxOPF+np/Cm1ly
8OVcxszwkCgKBkJVlrQ1WHc9+4rXTH1T4ytirHo1OKee1468SdykjbmXiB3zwwHrNFnCDViNDnlv
RdxPWuFdNJWhthdd5QBXsqRWw58g7XUg52l8B/+W/0HX0/2kWVXBRyJAfUDfRxDibwkgzV5HeZpl
G907J6U4ckT/Fcqh8begAy/fUNGCuBOmiA9DA6sqdIzxqVcaYIG4R24GxUxoidO/E8G3N6ffzZHv
l/sbdWpqKbByl9+vUziCtHAcHkIKwtdm7OYrFkD/5fQoR9a5gVSEbBZfLvzjxYE8TDMDF+OZA8Ya
GY5FATydkf0S5lJwZkM6PpTFTqEhl6X+/H6xjaGWd3qchIeWY39L18n4WMohXYto1M7sSceenW2z
siCtczldCokoFHSNjGrFB6NW//RcOFhrRGrxOSHqx+8HVRR6LDQwiJo1Z17mb74fEWpek8EK8U0o
V3ATAz1kac5eybUw1k2d2ms9tJvt6XdGG8PH75ZKHPo/Or243i+LchPlzK41oeTnAp7DPnXN2V6p
LsO1ZXQDPpSOSW1Kt+K++6JlVbsrZVqUP4x4cujRgPCC99joZi+tl8HmhFseI+pKUqNbk1XFxbvr
tDtS+KFcJZYVik3cZc0NzBDjrgvdDPAgUonHKla7r5R3tZsGo6hol3Ay1ys1T5yvA8bTmGi1Qf8F
nJD2B1BDk2yiWHjXBlauJSSRVHwnAyN+tWEbP1ZjRF7LcdvkmwI1FruSWeC40vQ2/90kDkYcdWdh
YQg9n9JUHENv3Mgso9fX7XKyzoOhOU+eaNjCqlICxlPjxFnTvjt7kIytTue04WGC2lIFuNe6NkXB
oyvVU5rX7p2U1VjjgTXjhEDSaOsOaFy/BguTz9EiQSQJGi0rNq0ah+mmUjUsOoO0TCBvYaGCbdig
iiugLqigS2SCsGUQb3d+1dUyufK4hlbbKeliA4/5FO/1svXwEGVXBvqotISF29EOu4tOOi3YcdPB
pyhTGgqH7cSdHPVqgwepGrXudw6KXEIkUfsfaI8wX8ZGRj3MXoLF2ksG56UGuwQcA3ais6oDRbZr
6MN9vWoVQ+o71ysIFptyAuRWZANlg8GJejrAPOWOHvV88MPUxexC0wL5akH3sdeZK4zIz4jmbxv6
Ljo6LqtgWoFPMa8wmY3uEtSYELWGtIlWpWynP2Op9nAXBen9rhra19NL/9huPPct0KWB5p6Y4/0H
V0zIA6Unw0OWmMM2wGfjtx433c96goewAi2Fx8WgxeYLZEX9zNjHzixupFDLyXVBEV9cCjMzi4tm
GMIDiL7ye50lo7Pp9LD8Qkqjuc97aodnjuePvGHCA49jmRq/wyVt2fYZ5KEdzdKFg8gSNd7neml8
k27QX4WTY12ZvQvwK3W0a+D0aXSbe0b+o4ST/TwaTn8XEHVeDmqER2KF0qJYN7lWxBt7iICIYDDy
UnUKfsmnXxC+Ax/2JkIGON2IEmbF6vIV0YpA87JZuOTZgxL3yAKRwBhJNhFq6njMQj6jkJ9H008k
vsV1LJ106wDj9hVZm4cpz8G06ZPjfO3SHFNkqzZeIHEOD6FK05jASmmnjSWO1GXB+1hBcGmu+cdO
MN+LBrh+4dhh5CedHfdoLYCMilnQGiu9hobp3LqtDD0CZ4GDXgDW5smtKyB1vV4fKqyv70ejG7/l
RYmjc+SV2qOk+iEsLFKkkO68iRgr2w29dR46zfWQ9lQLI8qsHvharifc6oppTd6t2KsJrQ+R0okH
Wi3D4glj5Gj0hU2r/1XAB2z+bvu+hILTQLJbm3YvnktVsvNZ2tRCDorcDgoN/KbkALExvUqKJnbX
0k0FFFcnfhImPA2wFp7WbRpu7Fvwh5EHdiCiuEY6rftJeaP70VCmevCkERwML1V1LJCG+qcQeQct
TQeFkWUmmiJMOAoYrJS5S/UuEYP73FLWp+QZa5sBl7WNMpXulTQcY9d6Y38Tw5PeDEhYLyIQMOEW
vO2viXwCpdtJ3Fn0xZXr3umGu4qE/oXVqyGO7bNxN66KP/H4qPG3n5y1VY3DD4/z85c9tMOWC7ux
D8YoxGAryUsflqvGcTqLO/F3G3/nWdwnaxFTkltFQsOtG9ZPsjVDthwYRbAvtlNqqZd4FxjbiQAR
IE05Wvy9jnOh9oN2l0rTYm11MHPCoHkp4R3sNUsM10Lm5oU5juONNvSjRod3BN5MBulGD9IIk9AC
REHpdfGD1gBr7a0yPnPf+BhJmIThLt8LP5/k12Jj42IT1lZLtNdH3s/KhszJUhJbFKfWg2qXP1wY
jeeyFsfGRLRO2gn5M+1S8z9/E704EbeSDIOSQwUM4X5QjF2Y9X7ISUjQ3xagFlwC9T8dAEzeXVWM
CCAKGet+E4HfSjWMdnfSaXBegz6X/IbfE11n4FcwtAstkESndxZL/7CxIK6hVQWhMe4RH5qxRS0R
vwiAtwN6dGzfCmgWm8Aq1WgLg067SisDJBLyLuemg990RVWuo+oBv+Jh0HAUWUdGaahXdkfv8yU+
YzCkcYGPHvs+T56ywsl+UZpqvdVYGKGBxp0cxkq0ihdyw/ASiuRtrF6onYwGmPej5oM8Hon0+Dwh
KRk07G2CIINRmHPvNlY5/VEvwkyK4BLQVX9hG60WXwapxHY0CoKgxKLSC+4KoXRPdsz3tcXGuQGE
YwH0ENJqXnuBRBS1iNbTTWpHXrUrMdEd9vo0pc+9NAa/GSfxwnZk/jbINpmrCtTkufqOdiSWpvOf
rB0HkMXyXBx7RdnIxqSV7iAa1ORfRRDJCwdaxrjJQ2v8VaVq9ogKOrrUdXhXRSpBTlF6G2hLi8Lk
ssqzxNg1xhTWmIe39Wd7GU1a7mi5IQ7m12kfVkWpVt4UE6QeRpbDqgV5hMsjyaKcXgIo6kASpCnc
/Zm1+HEpUociF071f05/LHKLmDn0ZLwABtuGKtYJstkbJ+//JKLvz9wCjb/i2MUdHQDBXHpS5/TK
sv+uovopZekCzmy9Yd32tb0B0BReBlyfV6MNtbrpEszaERht0jb3HpSilbci6+RKUc0SkUUBcMqW
iu9aEivXPkXmZcKDAiNGqiaBtsu2DEl37vHu00dUPdGjDDFxzZNG23QBzoxhX0P2qgAWaSLKt2Xf
G1dIsqxdiI58q1aVgMhY3iaYI6yg86hQRId7J2zGy3jEBVkqmLGJxhlWQ9PZq6kBpqrEivBjEWY3
U4t4ZgjtFydVhhkB16y5YzxhwmNu8fwuL0UgvpfkMV5VHddd2xxsuA81nllKWFyIidBCKZu7Smp/
BP6ne7fsxY7PiihDBVJCkKjesHeNK10T8bUB15OEXufc0LqtHJLCwZVQDZ3dEJEnXkdTRSu72djr
KpLhWjZWuk3SIb5NRk+FNqxU1zFI2zWAq9sRvdG1ohdPSlN8A+T0XEucTM1w6KATsQUgwbG/Ix0L
93Yx29DiKrBuRDXwiMbgllNgWBNaeBeqN37n2/kSTSnmk8qgzmzlHHcNTX9wMhkAjSaQiVSMYsTo
FjeVmjoXSpGoXDNLB728Rdmgj3CB6+q4+EpBuns0ItJWhOHrqoZzrfN7wItb/GevU7+7OGD5dDF3
W/QrX7zOifdhHidr+Mz5GnCPepc56mVF0cdag/l2AIlPtnFTYcywU5oxX4/RpG0ATdtAkNPOfeHF
tdtRD2DXWU35qIhMWxnYuh5qx7wueh2j+TRx95VhYs9be3eypFceIld7FbfacFXTR7I1eq9amT1R
Ull13cqYil+AEfWN6Qr3JlXUZjc103AxgYCHpi5e8txASGYU1nM/uZB7ihJJoEphMXGz+hCIBEwZ
Po/fPalZP8D89Hvi31mNWfWQGAclurf0qr6aNzEodAp0vUq/K2ZPVnJf2gXdZfCGpP6qF6AuSy3T
fBPizrZOhbKayhLyjgZRj/RJt3aYLxGiNaxs4IIb2RrWhStRzelFHK+yJHHXthrpK8eChC+z342O
dyPwPWBtdY2sNQHM79OvEG0MO7f2XRTFG8PgngVKJtgIUuZ/sCs1144D8KeewIdatlLsXMpF19VQ
IGY0ajRieZhv4zQucAJHDjbm4sEZuIbFlWZvLRGLVaPU2mtiCudLKBBVJnWhb1iyX9rRzrbahMTV
CmV85SXN77blr8UrDtRykTA5bYJ9qeEpkGp5sxnQ0mw1B+wOEQNw2R4gTZxNP8Ch66uqMwf8DNtk
jenRE5Qv7yppMEwt0/SP5tBdwqlVHNh9CDi72LwSYVHejI3Rruqm/+k2xW+rkD+EY7Z+gQ6MvAH/
sweQLy+OQbK/aJDwjjk9U2lomduM6/turBt8KxNyGVY+9vsEu+Z1Oclw67FIMT2Ey0+S0OLWO/oU
8/ikFUfeZXn3pAZNf6VjxEcfltXuJlt5VnVBLyyUdOFo1VZxzXTNuyTDSEPYGn1ogsqhILis8p5t
wB6fQ2kRSnDF+KE3aXIdF157YYZpdBHnsb4Zi8zYlVGuIr3UBORUE8PQPB/An0SvrVuHyYqrPDxZ
+n+h4gfVtlaLHAUyNg/A/Nr4j5g8YFwtXM1Qy36REvxh1M50nak46E06Lo1GUY3soLn6K6+zgyN7
8yK3MWBxq6ncmxmM6SGz8k1j0nuPFHpcZ9KEwumO8UXqCtw3XEoZqnDWTWWL2QDYWHluE+2tcIJP
hVXDJij7dEtfL1+cJe+w2YVShsH8WslaiSC7u0tC0d+fPmQ/3reJt3CApDJKD9sHPVDc5hEqOpJ4
RWDauwqS5tZtlRsWSfVH46Ges7j72/jz9qRF4eRqc0c5GjHdpXFuEQ/3kzcMwht8kk/tTvWC9C4x
jfZipPfr0ZaRHa2sMqufC6uwr/NUWtcpIu+HqDL6LwXC4i/cUMp9loNWnkTVrgcAoldZqZYPkZam
l0YbNfhDpKiMzMpJL0EX9TsYjc2laAZsAtuwwhjDrONgF5i5mq0qHAKuicrw2h7s0dcABePlaJp3
etBrj2y5ngNrpLWSM6XhD9XM+UGAz1F59CSFuZG8fxBql9dTrtqDX1TFtyLeohBNh3JlRMmVZppX
TV36cgpeqxhc2el3vswRzyPPaDEgSDgWwV16PzIu0JbEMqr3Seilfm5E484y6W2VtXIOFbRcXn+H
mstJtFLz0vXFjctGJtGi1uj9rIbnN/uhV1yUSKnVYgXy6kw1ennXWo62mFhEOTw10rL30yC7FHpx
1Zj289haGxKhjyAaf51+jscmB56IVBWqFCD383N+c7UboxjUYj1JyDTKRSSc/WS3d11gPqVZ2/zD
1NApk4yjoY209Pxb3owVkHFFnF4Nfm0ru8BKYuJDNdwifAMMrFfKvrI+L8CdfQyZnQG/Cle9xfRE
E9CQWZm9T6IoaleZ1yb3Y1B5O5xCxo2M2nPi24/rEt9Lmq5JxyFLpQ3m/RxnLQiswabyw1zpNmR6
klVhsg1N5x7m8rZFBomBaPHinZn8e/kwNQVOosJAcQJISbHtDszxkDydXh7Hp/PfKIvpgF3jMpF3
lY8dkbmL0yIVq3JszK9tnMXnukqPDkYB2kJnOUvOFhfICddrOXRF5ZNLfqxc7dnLnHLdecnrP0zq
v3GW7Y3V5LZ5p4mKhjKUtiT4IrNz17TPnlOPHntHM/EFtzn2Dso+7xeDUiH1UEZkymZqYG6SCcvG
rZKU/Tlt2RHYgcGlG5UeeCnkh8s6VlQYlOaErHzcQYkSnpPY5Nh2CMfT+1SOWzmBas4AhsBjIMwp
t6ef6Ie7P6sRzIJpcCpy1dWXNcjUAidRZA7NX1W8yfp9gDqXCP2i9SoynM66VvM9bZcrx7lMudKI
/7VrrK1SO7Ng52X//mjmh3AUcSq7VMyXF24BDrQkQYu4rdUpdVAcMZXoFoT6A3d/5cyGdmQwOiBp
t2TFzio04/37nbBx4pUQktfpEGCMqpUh9hK64nWlrzVN4V2YDbetM+m4I58JzR7MkmVlGCAA3486
0N5SEvQ3CAn19FKfZbsJSm/UQcU5iMaRBYx+grbLeUujoLFYwADCFA8Xs5qnGQdXUEx12uhM9dvp
1XNkQjOhBLQ8q8g27PkxvzkXdEl3Hfi12k9Kk0alQqYelTR+zi7pBrqkTo92ZE742wJI4ziwkewt
CtmumJyW/7b280JNwUbkw5Y9W9mdHuVIaAS+EAYn2zMPD138+0m5rR1ZUShrP9NfR9rK1o6Ox0Vr
rZ30j4sJSJwbd8Fk/Hbb36dHPjY/DyYGwEFqKhgSvx84N2UTRF3e+a6GlR0WAP2uzUPjzFM89s5Q
Bpvs0nMEtqxxNSW2aV5cd35m9L+wv9liDuitgLh/VnnCVwXN5P8H+vuc3yyOAqxtgw1r55MQup88
80YbJeJg934yzY3dT5/vawZzZmMaos799sayrTRKFJyr2rDzSe+XWFPaU79Ouwi+rhaeA0YceYic
dDS7w9+gt2UpGRFmAMA6Zm5m0rXr2HAe1BxOfyvNTxYNeIgoOIkYoEMA4FhS1arWEVL3pPTzIW5I
sUgC9v6qzLhrl/bAhSLcnl6E8x602IZdmmfmFiR0D/pyEXYwjxK8DToIAqrb+4UxUPxqaOPUNhR/
s98gFut+VWlTfVWV3fCc0it2cfonLCvA85zJYOkUGT1SvstIrLLKorMzo/UxZorXeIkmfurp03Wl
VMqhVtMLKTITg8nozLM+ciigxIHMhXEoHTHLL0ONNMR+6dD6etiHzxyaI4DqUsXgDD476Y4uPaPM
WQ7I0mFzVhFBM1l4y4udJojqsIg8eNao+BQo2HF4jckOF4Y2Np8LXZvOXL2OjefQDQMueb71LaG7
OvrmjkwT9omOne4QJO2iqa93hp7fDrF5ZnLLT2SeHPgNZGezCpiA+v1ulgXCxfI1xBmkN6IrrXX6
datzz6vc9NMCrnkoykU8RLZPPpT3QyHuNJohSFWA3rCb2Rk2TWPs67AMUaFiSumMwUPUKD9OL9MP
odvfGbJMUCtyzH58fdAH8ZOJVZTOyPY8rmBj3e5nb0jb/ql7/ReTzi0SQen1ULTEGGZ+5ls9+ogJ
lmaQMPmTZcuMJGEWkwNU/UoHhMXm8yPU63rftfk5mcIcLrzdFf43VeAAYP/nrWFRDcnsysFhJQM/
UMmQNPMYlRtyyvpvUXf3Tq9Gu3g08k/ysOZBQcZQhZmLPx/UZGw/immTEfHHbCLVjx9t7+dN6dE3
3scUQkYBfb9w9xTOh11FsHMmSbI8jxl/Bn4hdMBlnfh4MelS0woFr0TNb+hmeCyyqL9U51zu6WV0
dJTZOP6v/BDQw/vFm5QUvCpZqdytvXHr2jlH/9QOZ079o6Pw+tjfuFfzrbwfpagTvj2HpRLwOy7c
IhabrhXnJLVHlgl5Z/YzzisAnc5C/5fUjVLUpN58j7CRZt8J5hYq9fWgDiOq6bDdqORLzzzAI18B
g4IXQo/C3r08LmqkiJEONdfXG2PnOfUewgEVQrU4579+7BnqqoPmEMIp1dLFNpPjlMTtDMMuFSd2
dyVS4DMDK8TZnF4RH6nMqkoUA3CYV8+lzNDfvyzEDIkzoFdgINyPut/TeJdOXzHpWk/xi0JhnBv8
xk1f04qaCiaadXSLWTnBAOV982rCHq2y8RtrijNP+sj5gd7SInVKqRJ+1OJSAQjfSQvF0n2ifTr5
QxutvxM/tJOMVrmenVmyHwJxvj+EwxBQVR0jPVpY3j+GrsNXoVYmhrObQ4X7VVaYWzfQruPc2dVG
+xpPGA2l+g/0h2duasdmCqWONmh2HsLtxU0txacnxg9S951Cua5tXaKyM1YKNA852t6ZiS7jnXme
bwazF2GAZdRukza27uMiUuf4jpRmvyqxnnnB4ya4MxzpiK1izkVebq1G8Q/D09tJrE6T29zh9v4x
q1VXtFYuDF9Fx7TFSyx8JHeNR2mvD3SGoMDQBpYSB91n24GZONJ4k4FN+vjcJfCwiLtgcDSBdbU2
PNAOAirE0e9sOXw//UH9bcReHF/kccg1g+xkQX34oPR6LHIkGH6iij64amLHydY1TmSPjpNTRckR
ZkqiorqUB7xLaH7O66S9yit1ZlK0mMm0Shjg6xbHFoZwRuN+dTNV/6kC4SI8HONAIj0RotyUQsMK
hpZfg1ZuBFd4v5rlEG4MpemdvWU35l0BOKFc8Yd7ZbN7gNk1yvIb/h/qBOGz9VB02mN97jZ2ZEXT
n/z3c+Le8qGJMaeZ1qq1cvLb1PxDWnJbKuG10brfpso78/Ec2SfJ33CF5b0SmiyzdEloNXmhU86o
I6u/TJF4rQIRZLvTL/XYhGavjDn80ajqGO+XbT8kopo8e6KCiFRNSYIH6iQPeuGp61JGX08PduQT
Bf7532DzlN/cZSn+oqBvzMnH47XfYXc6+LpBz1mF3+I6jXpzX8Y4IeaKIs7sudq82S/XLmcqDQKU
rejgWGy6WV6Itk3wdwdhOV7LKBpuJtfApi+YVxGlv4eCEv9GdztxZVKcxVoeYVY/Shseh5Js/+VB
/PdrFid80NuhTlFi8iUmBquU9s26afd9oSJU7HaNaL8H02crRvM2wQmPFpBSAD3ai+Nw0vgmSnwK
fD03g72dlc61Fna/eRLnoqQj8Qsj0arpQCedKfzvX/MwRbGVILny6yy4jHB4DXvM4zWYJXkvX5pM
+/kPTxPACAEF+jwSdu/HsyxAHJbXTVivKEl2lZcI3FeJV1p/kqI0nvKpiR404cIPsFTF/HZ68CNx
E1eheUVx552vMe8HZwOjjGm5uCk1wWQ9Tm7QPbsy08vvPaHqJ+/Wf98hOkQIY4zE/vJ+sDTXvVYH
BA13Eh/ptpt18TPkyfzj9KgJ/2FmDi231PzI7/79pN58rWU4aThfzuQnBftu3FXBICGdyct0ODPS
sa0ORZpLIzHgzg+8xaAf8mnK2VW9ElN7qdXmBkMZ98woR5clDD3ocx5bgbXYfSaM9KzAwxAiMu2X
rKova/RXZUQLfxp4f6ZgOrOBH4u85t4tEiH4YnFoLsKfMa4Gm0TI6FuJ1a0iWALIaftw7QEIXUd4
6vmWPm7tzrul/+Q1pUPzzIyPbe6QlqCezOwYb5k8sAF10Lmqjr7R5b8REf/OB+8pyKNZ6VF+/ppH
WZMU9pzxp+NmsTS5mCm52lujbxvxeDckYXBb6aI480yPvcO/hELUDnx07uIdtoWD6DuvqPFbQ7Pr
ELf4MLPkBXJxTN6TmJhdNd2Lz38IHPkQeEjOz2TZ91+drHSUUqIYfRoFfofoyuDLUtaMMW09PdDR
U+rtSItYvUeLGKRGOfqDrZj7FO/UDdcyRDb4Qu48xS6+S6URGymDZFdaiopNtjKt9KDSV1FpZf+w
2/y1aiDSIbe2pF84eKJ20xQMvmP2Yo0lqo2RVZPDkQr1rZ6OyZnnfHS5cjhRUuLYI0x4/5zpfEpd
KZXBNx1B4wYbgB6oj21a3sjAOyMXPbZt6x7XMNeCWYzT9/uxNMUYZhzKyOWQ1v6hqCxkxZm4IFfy
aZ8dDt63Qy0O+wanEAhHDGU7JeWQtFcfK2Xo/DxXx3N3gaOPEDQQ/BCLPP4SuOXEoq4Dj7E6Oq0Q
8dOExUVrNJKbEfTOmeV67BnyovjoOeNp7Vu8r9C0lSzR3NHHq6j11sqUmN8tK8Ybuq7ywfiH0Sgk
UWqhJZLE9uIxJlOoZ0Vtjn6CuaRc4WA1mfSzBZWxihL4ZbvT3+L81y0DRgqopF9Ih7BCFp9i1Sgy
mpxc9bsx2Fmp94NsXbqlYnIh1OKLGXr3kWJtTo85P7BTY+rvF+WYNmkZQSTyazi2G8vti0MUufX2
9CjH1gjqaCQo/ImGazGzbNJqDMYJIrjFvtRqfG/2cDwnRd0XpXmOWT2fcR+mBEwWVtWsFrPmH/Mm
iOhTWu76joxZQmvgYVKSeNMJG3tdmLZrs0F0eyMivXiugzJ7HBNbu8yULrqRUq1/BihoD6ARplWZ
1+kOZEu6w+K5OAxxVRwQq+sPXaSUu36Qw5pLmHJZCgPbpbYxNNobcvHYg8paeVph/aocSPx1GTQb
tH3h3rEr21lFPIsNMtXsVQSq3KdRWHEUu9NLXnl0cKp6GK9xdc23umzhW6ZlAJNZqQ5Zro8P8WBp
+yA0CWv1oXZ2YxLY363YTPHq7uKvSqKpuykd5Kak5nSpDG6GpJFOQc9T6pUiYfitKkl3hCGj8Uma
QYVFem5fN1Y+rchhIr7mNC2+1iOMwShN4YKieb0tnNrFKzxAtK4pbeDDlv2JMzme8nrR+q7bmb8q
PYufJqPSfGuq3Z+5NOQG6SD/Ly3NVkNYnMu8HF1QFA0JSpF6fMgL4FkUNFKS1jZ45tjTqhe9219i
TkjA3bmfxdPNMTDiFayRoACg+VjcWN08cNDNTtyd0ky7C63hoi9JnCt6tsPYQt/SXWN8NoXOzEjZ
OyZZFg2m4CK26ejtncYszg91JdQ7S+j1/RR7+Tj7OxQZfuqxFdGr0oOiCYPWRjCsdXV5Zv/7GE6S
2yFFDhiKFAzw+cWRlYkwyd04Sw9TlcKnTEWzTkRrk+2p4nXXkflKDXyLjZoMiFbHzhab4ODu9N7x
YYfiSdBjQRmBSptGtvj95+wNiFyUMUwPcduXIR6PRdKt0tYYzlzpjo5DNwdd4xwsztIhppBZEppq
kx3CoQ8OI60Wt1pfndtvPyzceTZzndal2E09bzGbzEu6tEtFdtDCgD7mFoCw6LR2RXtou3MyNTyz
G+rzX/huN2RAYilLozRIJnaZbYECVecZHQyHDD9ALNOlEuBVrlJR3Oj/R9l57ciNbNv2iwKgN69k
usryRvaFULckMhgkgyZov/6O7ANcHFUVVDgPu4G9W1vMTJIRK9aac8yFgJRk88L+unI61Vyp3HK/
2nPsLrtyZto46r4l09uxhNmZzJkHtP6jRZdMFEuUhG2NFTPD9vijFpa4QWmIDdxx6ube9Rv5b2as
7WyvhJonGTX0TRE02/NqmfoBU0n4EerkzebJ9wyQQSFoYeIDwOjPxySscZsWgDfPXSznWxOU7kMQ
Dc7XMCiCh3oO1S9BkxZz9Va2H5wQ3ntyOBsA2mP2DSPx8u//14YzBJMIieBTZ6ff2ruiLYtzPq7d
ByvCO18QRCYNHPQ69EJftxxg8ZB73nMjdROtn3vmb7shRh2/d9ZZmD1PEvnpczfb3J9y8I5/fwvf
eYwYK7McMeHnHXx91tKNtdYuAP8zXcHRvcJ/g1duDX390BDsrI8SIWiVEu02PP79wu/8uJcIVHxk
jFMgYbxaeyfw31nZ2fJMirzdJFl1adlWEqPEB4vde98wQDjo0OkA7fHaz93l+GiWepDnfhjU01Tp
3xilRl6YrN01kb5baDB90MB/o+HzuNRlnY//R1z2urmyro3cVNxzzU6qg6gi68pbMIMUviKmaWD/
xunZp8uybsisrwXDW/wpl136N9mL2acah+UHN/pNhX35SAzLkOPwYyBv+PNhDj1+7Rbz7pkQdRw+
PXmZ5WGYvBpXp79Bnfj77X3nqUaKQ7DipeKlZfHq3akR6kCyiYqzVVUQX8kpd5awPPQjk/AVysVt
29NuQih3+vt13xSJl69JY5LFwr0AQF99TdRZQ0YAQnGeQxMdg9GyjouurLQcAclVIzbyXNdRWkZ5
TjVlFR/c+Xd/ZeaeqJUJcH1DeNObj09wqeRZmDBKm17Y92NL89AZwg/u5zsbDsbQSxTuReCLG/PP
+xkgcXA5dJZn28zZsZrzck+KiHUqgZPsXdOOh7//sO9eD6sGyUMWq9XrUr+oIBJhAyzhQMn4rh7y
7+1q26kjJvXg5XP3wQ/53vKAKOb/X+7V+cX0KNzdiHXJnXLzpQvGZu87cK7//qXePqVAJcij4T/I
CylD/vwRVTn3kIltddZuKAP0rTWDvskawINdtK+AtCtrTPohy79UY4wn7++Xf/slufyFBMiNtC/E
iT8vH+UTrYk8UGfXmkYfm0LkLKmI8Tl+cKG3bwUX4rhLXY+imf30zwthbjOqofQ5I9jpz/bCyiQY
hh1jqyJUbMBIwQKsYLELP7tRMHQ+eFj/W83/rFYuH8C79LwokLzXq08bbiof+lWd62ZqD3VQkC0+
2upor06/c7fKRx4AsL4XxXDAiKqSACLlFR6pKVEbSs+Mhf2DJ+ydRZoi2AnQktsI5d9sDEEhbKuY
NI9Y5q+wWyarcm5hscfRsQEgdPYNOZuj8O07d7opqU32EF1wdMTK/9YFm7M3S/8khBs8//2peLuG
8LlolTNmp8H4lnQ+zU3vbGV5Xp2ZQ97kLMsPF9r0r8Z2mg924fdeAN5nRoIeQ/U36xVjl9CShSrP
PmTmfO+Puf0IMCcnnCgQ5TUuzz7YW4hriTkk7OTp79/0vef/skNSAFAIvBFt+ts0T710+KbK9/r9
Cg/Q27dgOz466L17IcY5SHkvGtg3Om/OeAiuWbxmSyMun1i+XmJlxo/iNt/9OanQmNsjIKIj8ud7
hkoyQ7fesyiXVnRVdvXaJ3E2TeSWdVonNNTMTxeBNrD6D40Lb+scOOtgz10biS9uksu//1/VKlwn
vRSDKcG5LNNDO+ETm8K12fmTwJXo6g0AO6Ktv9/Bdy/KeJGMJE7Sb3YFq0CUM7ZOcQ4q2007Oj/n
2NbjY5G19zrL9bWl5w/Oc++9HhyeMU7DuQLh/Grj68JcrS2I9PMcYcPEsUgCODizaxtC0P7v3+69
SzEGpAVK4cg2+2rZ9AbgD4GauFQ/kLjS5+5VjzX7NDTF9MF57t0jOaJMBzblxQDx+hGtKzyv0EeK
s9MVsAHLzFyJuI5O9ja+xAWm8P/+G07Y7laJLCMGQQ8fNOnf2yVo9dLNu8hskIv9+QQpM+P/13Fx
brC+eKfJb5p7WmMzgTR1WPh4c7GkXlVh765J13hLlzRdbD56h9750Wk24/HBcUJn4nUFl29APIC4
FWcZxeMtbkH3WtQZPKVysj+4v+8sCzYjAg6XYYCH83VGmkWKh4byqM5+b/yXxYQCNdMSfXCVdxYF
UH8MWvESsSy8OekwErzELqkz0N/ok91m0R4GipdauY+rfhwXmGuVuR4Zse3+/vy+8/0IEQ0uFAtY
MzQm/ryhmL81mzTHVoUVvd8N9JzGuykPy+aDp/ede8aFqGJAxUeQbV7VUa4eZggvRXGOhTf+tjqy
LwNPR/fRsnyg8X3vSkRi84uxY4eES/z5lcYOPBPeL8ingd1c2WU2nyDDdgev+LAE/S8Q8HXRAiMa
XyDRNdQt7p/XsprcENrH+6Dapdt2JSAZZBX50o/q0AdN+SWwZic42ItTW0fDUtifeiX0eQZ+B3kr
uA5y2Dir94WBZvR9WZEspaVnTSrlI7e/4C6EbRKCnY528LJ8ErFWi9BV+AThBxjId5bp/4QFlycB
3uTrN3ssq6zcVh50TCXZsoNAGN/KKIOR4HXKfbDbvHi4TOQ/8i68uVuwWHC1YBy4jP7fzJBgtE9e
XgTyTEpAeKyYjZ2aou3PZpb+1f/xWedSF1Qo6xZzqDelfLVai0sHHWQLmTq/PcjO0Y6+qvwogPV/
xjV/PBaXKzGZvqxONtnhl5PS/9poW3clqKjoinM2BdW1FZhBpCOmxe9F0weKQjbz72lbLS6U5wFu
VtboeWfxOzyBszZXeRtVj/VMFzh1stJvCPVdXBwOwfC4qhrCnCyqbyVBWgSP4n7tE3dp5tsmz+Md
BJnxHsDW/Fk2+UzPwIz6cbVxoiR1HeIkDRuYUrrsT2Zj9GPncnZx0kEVTIByrg1Zu5YYk8z29GcK
MjXsZe14P7qws4BP6PI6ywtQwqrYXA+1YUtcZzAL2nz2YF/Xft6UaVflVuotEYQZK+inwzDYJL9N
nqunfZgBOzwpERgX5Em/WTuWbH/cLU5OP1JjNohxHNjwLZRa1fXY9hfLskPSCWLOUXztF6mKxKvh
J0dmmb8Gbh4dzWg0hJY15owQuqX3DE9vlUmuwupGRJaak6CK4j7ZMiWeu7WsDe3zbnqwiSur09yd
Zpk0OcgWWQAmCfScPQl7C376YT/+kmCk3RTwesh72pptv2w5cm8BSa6mRQP1It3msL9zynq+z/Ti
3fZRyV/bLpubpzY7BiGAHaAZYmrp8KWYm4y9W0njZm+UE7/+FMKE432vA3HavLEqT4HIwrsqnp31
2LfT8q8bIOFKzaiq3/4S1T/mQedPoywkEO12exxt6RbJZjshQ6XG95FuT5BeOCk2BWE2ovm11jKI
IcOELklOpvK/uesKqYIwnJuxIbdgMI2zHbzZmsfrRlTdJ9+pnAfLFQz9s6wsLogO+M59sZg6qbCj
kaiUMzfYjwxgu92sFz2CTp8MseOF7nQS2e36W8L+fbayqv8Ikfam0cDrRe18EeAiV3Rf55w7KyN2
ZYXgmVHVtQk/onW9bE342On4M24o54NN8q1SgmqLrgZHQeaz9pv92YPnk3E7ynO8DUvik4p5k2e+
SuKtzh9tZMDnLIOXHm9qTKp86GBP+T8Xb4E8CFf/g4L6TQ12+TBsOoyjaLS8aeu4uCYmbxtosxS1
3mVOuxyAkOQ3ogouMBnMx939SBQD6WvYvsi7DJfh/7pZ8BEuwj6WNxY4mPN/rm/NOPZL1hTybJp+
PdSEvOyDRUhg+X6M89l8dSrWrr+v3m/pulyUW84X9jjBIKz886LLDNUKOy6l9vwdqPTvC7U/8UR/
IF0uz9zUL8php+bxpQc6lLpV/uRLGR/L8dEHv2YJd1dk2jvmWw4kx0XGQ5Vg3XXGyj4okt+2Mvik
F28R+miaykiy/vykc910tuuU6pz7mTriEVNXLDXNnhglBJEOOoyu6395Ov/OjFSlwybCg+MiWxxW
zzoGW+Ue//7bvSWW8omQuTB9gtLOm/PqhtG9b4dgCKFWNrMldyvtz0+T2zMjQSL2b9VHhnS0Lmq6
T4gpiu3Q9U7/hYECkFLlRs2aTiNIrL1HwfN9s1z9jV5ZRUhcZyMjQzi0sXgvxYdxMW+q08vHpsNA
iUAcxxtLf1iU9EpdYJvdDJHMzdvuRTc6PP3913lTfXOVABuaz7Dxoth7VTAy+AVHZIryLJdeYVSC
VUcEAvKLMpLw7LF9+0ALC0BLi/j090u/9wVpzeJYouIKqIH+fFJkJUjdW2xO5NKZ92ve5Gnm4Rz9
+1VIBruU168qEo7DqG4c+PzMVF+9PGNfCSfscsRHFnP+fat16d/O22IfjLY5uW6xsPfzbE8ymUfd
JrPoUETJZiVNrw7yO7MCxzmt0qkghM19tWsQ4xyVG66HJo6RS0i3uVpaZHJ8Ee/JzI7SSVd31T8C
5ts3qcTw2dp08JQ569L8qIEblWejM2hpYRkAnfbj7nstCZlIdbjU3wCkNHclS3GZzCw3pKXCUKxB
8ef9urMGnP9p5C++OOSRtB82Kx6uMySPDytahdRBaF5ATOscluiytp8G6P0vcK9hro2bY5/tTWgv
BUxVO8kUleGBeWW5JEPmbDc9U4e9L1b1Xek6/FQqk/mnZsr0E77y/CEwpNR2xvXOdN6Kp6Aa52Pr
dK19xfQm+NGWWhRpORfZk5Juf0YqjEt07YMrv4UhmsCtzk6hca2UTEtnOeDLakb4ccbtn2KnBi4S
F671FES9/laVcjMJLY5h2HEiLyR9T0/pZ88Q/3tfzbB4jsNGU+Pg8NX2rnTn+z7PrGZnrS2ptWLa
RPu9zknlgOZOVn3aISZwmNMWgYaJHQ/P41yS2akhi01d0B3XcYUCbmdN+yhHS720mr017WXdRUBH
wQ4BklsmD7Jss/rPUwRdKiUQ2Lb2LsXJ/NwGjfgHAvfUvgh3y+qkFP2m08ojsHTHrwnarho35e2V
27v/4AZe6nRpi+luiucIrw7VDjdzdPpnWoLDfDt6nchvOEEF1s/YGjLoaH0ruF6SRUscEPCtMYk0
lMl2HZMIHNRIQrB+MlVvRmC0d4rc8/kiV5D9SddTbh8NDshUEEPyb7u5w/fYy6LnzheKrUTJ4onQ
UzsNLQyv+w3Ktp92YZQ7F6Lvemb6iafGzhGiJc7QMAcXQCDPwjVy4qjurD5PfBPhAyobddsO9gT4
DELSVdVmUMG90eq+t8OYFUnvjO19QwKOlQitxm+sLgsQR1eYcwTN+ruj7fZTs1ok1zoS3fUa50UH
yBuxXcKLsy37tZzd+9rr/a+bgTed1NaoACibVQJUbCznqoiz4qeX93GRbqGMDcYOreuXuLZ7zAe9
+2w5astvjTMR1VpkikQLkX/GGEB+VD/7gU6XOuhaAhxa/yWE5nbdDnH97BMUqoz61kB1OTFHrNTR
CUwrdoDci2+xCyHXW/PsU0wW9blwrMFG79wAkCZe9LprcwWtZHWBRRurPdVm9P4ps1Gah4ZAqRw4
erG4MOH66nZoKvMorNUrEy7cftdz1QXUtML57Vo1LmHdbF9rsxaMDnVJurRTHCc08aS9tNGhCqj3
zSWGQjTsYZzNO0DoYKRTTZrTfumaKpkzr9tHxMYdqrb27iCqcFDPtzKxnK7a9bXKv8pp+Nz3rVkB
vdt6X8TTAsIUA+tFefM5irBGx62TJcPK2WaCpJEsrakOVbXqJw24eu/a2iH9ZpvPzbpmaWyhxorH
4LoQIJKjBZ7VsDYELWVwd/4tfDnttZkJv5k8y7zM/BrHFrsKARo4Jn/haZivZKWJ9FVdc6ijlRRa
OQWAXvILxBNyZglju0N6aW/VZcOSoTxp0KD8AkEWXflLwxs0oyMSxMrGFlE/E3/M0ZodQEJwO/Xj
ZdCy2sEM5BO82fmiDjqUhRU/VqqfPhVluJpkrUBKBuCtRzifM5nD82Sih026RAh54eKJnRUhn6mJ
xXwoqnW2dxEQRCoMUp2h4swBbGKod+0Xl7WVWIBGiWvj+fJrMQ4EY+fg/k/NWgKe7AFc/iwXcHup
Qab105aWuRmmwLlRfrGlZUXTObG04PwDfCD/QdFs3bqgPk81LEhKGp9Vr8BXUyShTdebin3hRyJD
ILvz+5YU5kvenm83WGtj0SHS60pxv9IpAyqnjL6WgHQ7Yosc6PI7x/cXApk5feJsLvLtp66JOE8b
x3g3Qqqq/x1WQzTshvLSkmwGR48PPO16OvaNyoPUVs34rMMi9hK7dFT2CKK2Uf8OmZnj21gOS5h0
CwzFVEDpXAgtLtR4jYSXP6/J+GRfYRcgBcyeiyDVtlb+SXEMLA6eL7zweZlki3F+toOWx0oP/lVx
OQMfaG6O0x7Q+PpbDaHd70rhLzZOIxuEEP+nLkh7zprQMDHg4vmdLy6FDYNun1qbEp+FCxryFsp9
i92FxS8/DgsDqDsLwbYgxGAo720htxcgl1Z14E854T5s6BPwQo5Ld6pj+9zGQdO9xC5EaELUhxpJ
VwyWqA6C4Wdfh+F21whlr+QbE2vPB1HWvDflMLlfNk1aFEHtfcOJmb5O1R5yvHYhxAU8fc+A60Hy
1Iayd28koa43PkLHf2c82snW5KVOGD27v3y0ygBXLb+9ZxuROWVOHJXxXVRNMS3JLfsSqsL6lpHV
uh76LC+ju6ZfFo/4bgY5N+CrhzWxcpsJ6EzqJTM3IBs9S/LEZtCoYPwJda8819M2iDP3p3fO5AaU
w5VddJl7tY7u8sU4bEo0W3rQ7cto1T9dE1vYD8doKg9tIStueb4UPyYI6MFxlsyJUrcQE2PE2eRf
RuiebZKNa7Emoczs9RDKfmqSiLCTEuSqVQ17l27kI67/1qSzzOkMlSMDXNZKfyHIA/cZpP9clj1R
FrlvJcbL1qMWirbAUBEvnmyB6B5CCbe5qVW0JiXznDMtf4LoORh7P6xRez+rMdrinQYECd3E74PP
c+4ByfwPGEwwdAlUyF2rOgk2GQIeDrLwpz2EEf9zYYsyIRlXaEIhvPoh0G7Uwqo1JOmSGzNe+NwW
THcUvgSNkc4RPtGy8A5Wb4KHOO/qcz1H/NTlwttY5PlMCyDsqu664kYUqcj1/I/wcK8nYznrJ0tm
2VkDBN2ICFXRo6Zgqdl8HajDqzT6yB0Or2iKO6dBj9kXb/XyPQ3C1iFffNMvrd25J9XBo0+xYhbh
oeyieCWE3NdUckq7E9fRw3d3btxub/nj8C2OmpoD6SVGuKt19TS4zipudG8w/hkZlM1OkVZKkkpQ
WEtCdFZ3UN6orpY1iCh1gU06+25yxGOhuui6Fl5/Bay2udaR3d/m/DUb5E+tPst4kbhQQRSeyrBz
Pm/VzHICAP8zaR/mxeG49zKGdn7VgS2t9gYF3JT0+GS+hDomBMaayBo9apzz4qp3aS0mcqkL4Ayb
UM9NNs1XFK60j9a+mB+R13U8ABln2MRs4XrrWqIMTmqZ64JUTU8c3Zy/eYrjNS1CZT4hOs4/F7IX
17EJtusZmTn552M/TQc/dzeTNsqZfxHM6dAo86iA0qEY0Rt6i+1fbeG0rPQFEX2lsXTbjVVi0Mc5
qDGeaLU1pNLLamwTzlW23nVTPcm92lp33BPuzndbPDJbhWp6UgxWy9uJ2kH4yKy+H1MZdfkDz80y
JK6ZO6ZUFI2nCE7iF4yEwbW0vFHjLba845DP0DV5cCnYlrJURzka/9ZZanPic3vUBIskwYBZ9D1y
CdMnYUV7AXotPO5wQCAMTcujXssuJmwx5HSDZpYmN9Wqjh+2NugfF5E5/Al/6B8IvLCfRk8PQ0Ib
PtjFCKvPOHb7L7H09Lc8t6ofQ+lyQLDzPjyBUHdU2s3beDPyjwfOByo8dIoTxE7Y4dSlG72so9c4
U4zAW7leApbN/+RYTktIhyTjC7eNrK+mDix51A4UqHMVzs/l5rFxlnmv+oT8GI4s7mhpP21Nnj3b
fkOv1AMGvEAgX/uO0XW8PfLO11W6Aqr7HAtRVYm7uAVKXbyQQ9J5Q4Q8MogYXynjJew3YM1Fm3ec
e5xp+Y1Lfxqu5Vh2P0HWKnEEEt0c+PXDX+XkOZffdQ2pCttay8QvYwTzfWZ/5mfuTvPYxKh2qT5m
S8DDowotyXaaYlK7I93/9NW2Drsi8k15Grauo+7Qds0Jkq3uac4mf9xvhKcW6Ro7igijqC8uq6Vd
lA/dmLk/+prNLRjqMtrJuB1/R8Lllnbr5J/mZWPiYwi933WiAOcpOD0lGbmnz7Ec5dkbpPXEzKi7
c4zf/Yyspdn2rWuCZ1fYRbZfwjn4p8gs8aC19u/Lxc/DvZvbOSfgdY0RGUGMuFuqGQiPuxThowjQ
q10hk6mn1J7a4ktmrfJ+7Mv2Bqk/xCeykDnal0Pv3eS5MDopjOtcl9HoHofYIq0IgShCfzJFFx66
fPOf3HjJr/PQ6V46J8jydMus4NB0cnww6zJ7SQRzu05cfx5+KrIEDzPYntQrRglfgRpL+R08cjGq
G5RB+P7cMfDvBqdwAFlIckfI4VIl/rFyKQ9htJqHuajETxQ11Uu1OYK5BiaoK2Qk/l3HkBIfxqSv
2qCV1Gn9sKiEv8mSSRdrgj0CVfRfV5sVva7t4Nu0BBVhHCPvtx4H4peacnsyrOU+WZaBvK1ZECQs
7cy/MqvvfPblIL/KIqOIKJqw/t3bhB8klb1ZM8FatSZIzt5upkGqXwO6li615zyvk7iJOMJ0gi+Z
WIivbkIQ2vdoyOcrk9niHtMgZ2lrsge9r2IB+nkOHCMPUGjyai9Lv6NRUEWy3jVbTCQW/YB8/TUW
blFzkoukOBB8+bXqqEfh4k1iX5M1r562jrfr2BAUFiZLZGfWzZLlstq1oxl6avUMbXOZrJloHFKe
2tCc4yyzzW5yCS48u2STgv+GVozbdNRqSOVSxVUauls37yftdy0xAzE2UduSTgveOi778xxsmdjF
rqmGNKN0ap6mhkPjkYoxpCStRnc9kqbVVseRsJ6n3G0aDoPcqBXYBCVcqocy1584oJdqPzBNQhYU
20gNp2atnRSieWvtA/AYGzT9Ogj3Xr9E643Whf+4uVYfc+7cGrWbLVeZ67jnhM8/PX/j6c1Bx9KE
m/SuokK6DSZj/5tZTkmeqk9M7Rhetuyoqih7IpKMLt8aWnYtwuozz+CcpTMbQ7DbaKh/p9/VhL9p
OI4l7flFmrPhpGjvt9brqYS9buCw4WYe9YpXVdDeV87sKfbStjvm7YbpYeax/O12puieQL+T0Pjf
61cQbvZvpdZYpG1FUxh++cx+j6AWxRppY3GULC5HpDOpiUjVskUrDkZenQlQCx4Vvaj92T5H7bK4
R+rKYtgrtALlWQMraNjXmUO7idMK7R6LearljjGh2T7FWmbzM4BAPf2IjTG80dnYYAwavKxK3Tgf
40NYttvPMepMfIzXvvGTwm2y5lZpAZoJu2C/sbK6bblr46j7zpLjm0RVY2fhQxp1eGXoQtl7T87T
CPJczGFiMfVSadV3DUgB39b6APABq1UerbYiZmiNm9uCPer71Jb2M4dcQg6KoNTuniyHvIXEXlqc
Fi1X3nKC8ZrbqNbN74kQQsaZqN9MYgJp4VyOJLR2MmZ0hyBRA5CL+NbB9RgMzvR9Ckaf2m5ch1NO
HER/O48Oj3vYDkxF0BPm+QMnd/nUc5hsOVuTZ/xsz5Jsq9xtZ5PaRS2p17Zm+dLn0+butqXp+yST
3TgdmCJ39h5MM9CqbaC3dEBwENW7VvgcEvLeq4orq/LClbNEaTzm1hZBs3bl1S9l4Rh9isZxmK9H
K17GI07bMjgYl0f/tgz0Su4b9Ui/32YoIjfWmKNANqtT1TfoSSsniXNrYhY6Ays6UMlXxSMlpJWj
+Kn0sPd0l8ndJPxIX9vWGH2tQXSbG2zlPmLt1p+aHW7sbHrpClnPz6aG0ZAOtgmWW9T2sb7M8+jc
2zLIu1O8TC3HpHUlQlCv1kR909TL95qmcUZaxSqiQ1x6CP6sHFHKtTchV6G63WbrDNjIZsIUu6Wb
+EE9/INfZMRYgsNlTgky2Jjhjpcf2ppYnm6q0Ce8r5My+ux1S+Hc9a3PMgG83ulvxyonc2shAW86
OHpox9ug10FxHAa5XIJeq5n8qEZGCtd1GV3aFmqokiJiPpvg90ObSPVjT58CpFeP0h5FcBSLP32t
LHbqO9en9frimo4mTe9vy7Ibplmr+8iCM/6w+tEid2G/GedApnJnH6PMQTa2lTZWObIsqVA49/cE
FDL9KBjYbwjlIr80264mAW08MiyzQKiKKJP8/WRQ7CNf0C2Kqdzknnor5NXLtxGxOVGUbirtqLQY
1xeuu2+WclU7MauOdQYv5fLIftBksG0ri6SHttmsPYdqeO8jAaDWP0JlmgSJrlzr8VNeGWVIgcF4
cx1DAaByWBziyn7kYbT0DMunSi3nMqbBe22vbvRV1WvjJK0shfs1FH7wNWDCy5dZALcd2i13rZPf
66gDlCLW515KWx9Gn3DsVBr+5JGpmZpeNsWh51TYYzdcTRQP8WkKqJe/ERnGrafCCHZTNGzf43ow
DklzeskeeE3gv5YOAXr3JEe2c3gFvTFvunTAxz8pbKERpFB0A1NcBFYqok3XQUoEZlHSgw2jmuAl
OFsinTav/dHGDKLToLY5bHm0FukblGH0teA18WhI15FFIBmdVU6mpWPvbT3p+KS149IyWsdlOhEt
kV9rRbPnoJSx6W6WRkbXdsPGlwTU6tm/Fteko1vEJZKFRBgnHlius2kEnbuq0OQHl3Zmt/c424dH
0cm83dMDztZvNf/XFrNyPA3Q60mMY0DOnGnBolNLwf3cpunUbGLu92XuLOYYaocx2uCPI3EQNjbA
JG8oQlJJbyUjHwQNIq/RPJjnYG58VmNBM/RTo4UtjsGyKOYlqiQcKC1I/5BBatldLup0cLrS2hMh
adxvrbKXbMfJrhZJu/Dw/vSwiuqT212OxBNBSeNZ+uO2cM4uBtTMU8PrXS8dETlU2UbtjJYuvli6
d9kjzfk+P1u0Lj97aqwP3eZ1wT3eiZggTgQ/4mSBFKqPNZ27CFC2orA/2rKUxZc5M37/wAYeDLdq
dOSCqs5tpiuEDGtRJJMzk50Im3htvN/kvzlyV9aDpVCm0WX/ofI+H5NgwBa5x0uxDXtjL11BM2K8
fI248rZjPIJT/jfLqynEIYWiKj5jja3NTd5143JdVO0aHmaYeL/hOfG1K0XTIkjbdmSEYduOesFU
JdyroGP95jTJDoKbFd05mT4VD9J3P7StXzYhFN0Zr4837HOr09nBKobguxAS8Y+aySVKVvyy1eWE
6bccuTKBJiefObEGFYGZ6ZxVHQlFc5tRuYcchR/rXPXk+20TBCs8AYHhPOI5AYv1Zg3ml6q8vCMw
EFJCaklOFjc9UV801UxY/NuvLbMi03J3jotclLyJJjwgN3atpxYBbjGvxzBqizvlkTh4XLKaSQHt
V3r1aP/bCDtr3E4Hr7Xy4BC0DnFA5Fpi/C1iZf+ScqMmYRziuwe3jtHusdmW52VawvFo2rjpv2VW
nIuj09kEfHVohP5B0uPKXS616U+l0lv3jcKQU1YyCjfTn6ZIzpz1u7Kz7iLV8Eb4CwPEa0Duln8z
u3lsbjMEIObZ2fKxekEUivsa67S455mcHtgw6ZZvZqjqR5g7pdrJvg2IQ9FDplPTDk25J5KU3JDO
L8SvtmZCwVLHubmmEdUHeGhhUkfVbl0mEuWziScviRU9jiu6IWbZ2TAvlv1AA65Kp4pAkBTDb7kd
6CkNMUI/gnl2Ao0LUpg4G9zzOixr+OCs7RinRPd4/2YOf0XSbpxk94g6yKW1mDsVu2Ez9nRaB1/3
d0hy+mzPY96XaVNhHr8Wmayq64VAgPno0NH6fxydx3LbyBaGnwhVSI0GtgCYSVFUljYoWSMh59h4
+vvxblwz47EskWD3OX8seYQhAoJOn1bufbdbKuAxmoSplaVmaqAUbIHsKMp1ODUAz8nG7cimPlft
alSbMhVFBPC0JjFdjCPhJdO06lGQJCN276XRR9RCmeYlm9Zos/ykPOobAFaiJb5mrpUtm9jVYn2D
jgz+YJC8RQC1lf2dV0mPSlVftHjTcONS0luWMx5ljR/s3+zNsRtQ+lcXNG/lcxvqJktxICerKTZR
bzbzF8hkkYV9Ib15g4zAijYsZLkK8rWGayNtuAIhMvXqbQF5a0K7tRKHGB23qc41T2kbrqVjXePW
KYgVhPrEgO/Mj+iPX2lS4SG2ZVk4gTs6lF3pTefZIYWJMiWGkHXqD5mrkf5TDqAXl89gVPotb+qu
CgvXGQpgn9XKnUvXtPpM646OwshoahPEsrYRkbkDajOAW2L/N9Fk1vOudrWIQqaC/DPfHOUJ+aTq
/hkZaK8vqnqEEMJ3G4dmWZq0TGFFiw5Wc+9Jd/JK5AdEj5q+jfiW0QFkffLRTImFvsrD9kD3j2v+
jii5/sujvkwukVGStuE2XI9Iu1RR72qrlfDelj54W4Yx2YSALHZ71o3MKFjJy7F488RMAFjdVMOH
hU5EfU4oZYwNaRDCueD1c5qdpdObvq31Kn1rh8hbVl/C6eu5rzhMAHAp93PtndJqkDiwR0VfGQ4s
7Zivcxk9L3x4WNmGWGqXVVn2sm+rVSXHItWpAGXMbAa1kUZTRUFVxZZ8mfPJiMNU6rH2WaOX9ILc
rZ3iak8IfPcEYjTuGMyxpFRBgHtL6BvS01yUZo5VvzLjl9qnueTue+VM2QvToHwZlob05z5fgHt1
B8uW38hVpBdELHh1ibKOvB1JgpwBBZEl13qIHLU3+oh0bs1O1aXtV8dlzBTWD3U+1hDkjiwoPU09
1e4chg/zsSwj+3csrOm7qCaRbSbHQIo2OgzNNwDJJf/kKovLYLJtYLK65sjfLmbSlNsoVU63n7qm
n7/SRDBNuvZalvjkuHRPNn3OzYvV1ll0AtMuhost28W81/ORuvhDBv7k7vOkbdOtM3BZbml0tcs/
TY7KXfwyzQUrq171s+j4N202/y3ofjh1Oi97iKAFBwAFULVgAMWLNoIuiy+31ystzDmW24eZ/t7a
Z0lPiz0TU9mErcvlsSnH3mr3PVlA87YlHeCSC6drWE0QNNAkaDvVsetrMQSZ48Tdfjaj9zZq2rBb
+rb4QyEBcm0szvBL2yz927W75NFG8wbXvHIh6E6oyTr6D8Iy0XZ5qmZeJ5Nu+k0vlStPmjlFtOaa
T207xNXjjHey3srStpJntBWEFM2R5PhqrLpxWI4lDO0AKj/cxaiiPwweuhaD5O7hktI6BDgoGmbJ
Wky4WlGbSQZIJE8rH0OlzaHQM+IkEeIoNEC9nYe65g7Thm5xAQWtD8nzKDKoVdWopSagyCSy3u+h
96tdY8QsVyBYIsBnVP8WSIoYh5NofWR5coaQRapMnoXedvS1pfSDbufMKf9lJnAsb8Gqm0FEJj7w
tNFYn61kSfFptVwcXxvX6cPKqxRxuGZwhWZmEZsBzT7zmzmssGn47+W15wjmDDIJ7Agcp6hesXWN
dKK3S13568Tx5cdehpvNLGda8bKmsT/Q9tSXws6821i3+pa/FDcJ97zTBzruzS9jTNxdrC+SLt/G
rd8g9pe9m/ZAhMKJyBOw3VxNzOtu9NwMpTT8DrbgO21Qa/HgNksdlohRFx/C1hseHCioK0wbXfIO
SVfSh/mjQazWyue1nK0vXC7OS1nT58tW4gzVpaZVsAWILuwp7Kw8YWUCTrqN5hDnO1Jv4aygo7BR
W1Q7+wbtLCA+kBuPmm0hW507F2vDaGQIRopB9Wd6KrUPt027A6kP0zdwNu+Gyl3tQ2Qxj4smeDp0
0ReVbyluxrDRUUbtRC60F+JYXceP1Oy8k/4lvhet0ZkZKi3ZiKKeP2W56Cc85KRKFjoh4AfSlFub
NJiqoigbdeZD5Gb12aQWA4qrytMfL9L5DGXgXh+IgmIK9wBHeN348SZ/WCIE4g5tuHSWcVsXhtfB
001p+pNSbKbCicvB8eXourDXoGV5UI2EM2S21O7tdUvNNGQvclfHVvuScnP+cWhZb6PGeeITfMPv
mw1XS6CRInLHQhU0yTAZRIwua+b1x4SNaw1S1RUP1Coa7zH+f16XBMF1WINg/ihFCgrnbJv3vr0y
1Sz95HVhK5k6gnlw7Kf4/tHVUSJrl0ZYq9gro8+e0qqpHriYwWmHoXAfvEWnuJfy0ScexZRQHWdA
LN9RB3ape70AiNTFU43cpzoyQ4kW8fvdcDuWcRYKpXsbI2+8q66n1vIQpbjLA9q8onAB12kYJYxq
l2ljeVvAxo8cWOYe5RJfxR5KJBSc3qg5NDaCnoduXlB2WdQIKCfn0Vg5EBbfKhZ1qMwkuabuEvVB
196Rb9po21D0AKWwAtOO/OzIB1uPHhvZq2VvtHm3SyXraDB0DcIZvvUqcHO7u2H8n34Gy+v/GUL1
Dr3kzTpcXLN2aOiajMUIuqp3vNsU8QpvWhJr38zV4TvWaau8KWUwWXNIAVgnw3wGzp2BCTxNfFf2
ap9L2Y+fJEN6RyhtCZDX9HHhO6qqWTFcm3TqtfiNLOBJ38lEtAdwWCai+gqt3JZ9o77g3zxJb4tX
H+tutL4yyKkf5CYrxHorItKFzSiNz1E6EYDZU/GZIlZxKd6FkOfGLVIjeVrXTn+dRYb6plEj2Upj
k5FVwy5ZLcGY4W7embO0jnm2TNdWifhrbCz3gHZm0fca0jZ9K2iPqPgoJcAIsi3Tfo+OnfrI6i5R
t/CtXDsvKn81S2RbZawqRjJlO6zQTSW3sgJxZWs272tbN2j7Ec7raVhoVKccgnZUnfnh4mpCD3KZ
DVqYri5Z3U3eqM/aGY3TMukKDmsWRuAa/VGurhYOeR+10M9L/lJUFKzf905+HHux6dkV/Cfmvrb5
iqGmkSmxpI/82kff3Vybz64Rt+s2l2vMVEBMycDSkcv43tUdnRN3jRns5djso9l2b2rtur2XLuOv
2c+N2GryjwwLKwnn2XEfZhVFH5VqrE3RJ+qjE3b01LeO2qgoq09zYzvnVlW83KrP5fuclczVXZ79
aADJwx3Ag4fLe66HoDRBPdLIgiKC2TjyS/vr0v6ODmn2uHk0B4UXkdr9PzN1WLSZ90x4fNSYft7o
3k/FEc90JLvfWbQ0ry5rGR9SXs/PioG5DxGluvlu5aqhhDypjYe4YKXdE32bvE+ukZfBPN97unBD
xeeCbt6n1WnWJ1xX+bqTa52/zk4hHkpjNd89fUI+otq439pKeqgvlsHYZT0aF+Z8Y3xUPONE63jK
xMzumO0aJEZSj/sps6iYLeOihVtDE3KSXczB7EqSY+IlWq9xtRiXyWvXl65curMeDXWI7Eb/9hL8
urFtQe34wkom7rFxUdBjqq4QZI35FHCcOt1u0utyN05MHF3lzP+mrndTgtclvyVLkO2AQwbslOdk
cI76MljJVnOSVYRuzGi5JUuWgKNeptU/vXBg46dKc19a5EgmSCs3zsaaSzvZKqd0eJpS3fGdxeje
KxQlccgZVWt7sL2xpGy5d7WgT7FyHeMaG0cBmIRDfJ9Po6kjick7VCXNLF4jfDUXPqVKBaZr5RQB
g439G6M4elvwqz07w1QDdY1x7555o5Zz0vfeVyH64dTrZOTunLaj8FIuAw3NHjdLujWK0XxNars4
mtlqoVSaJ5IuXA6zJkxsc0hCNHMFYKnRRXLjCBJzNlrkYpcZS8BK2muVdB6o9BzEf3JK9fS1Hjm9
rulcwvmlXn2vsqeo+ocqaxOFAac60hJgYipu7HE9Ja0TGjH9IeyJ8Wbq+fp+phd1C4Q4Q56hONhj
7dZ3bYPeerXnf2Mi2sFv2roCu84p0yGeEWGX2RvQYoq0OD+K+xzpCKgF63E3cEV6RP4iADXWZ8R7
xtFWLuA1HDGlrpyBaUU5KgNSi5+PV+HZTSbudb0XxAcs8WZOcyNY6BreNkjg3jOgzAc3ksJnU8wP
lHcVWyzanBOq/sS2TcGoR7MVZKyxK+g0/SCpzN2Pc+/mAZeb4YYiH8l8lyu1i6NGyrNtxNoXT3kd
mvOwRnv0y+1uxQ/ikzuKLGXwmqcO4RCvtuYsv6YmxgKuR6Vgq+6SPTftnKm7VmkcX83FagSn6oAP
iADmfq/lKIh4cIHyKwWbly5IN4wseaf9zbuak4MedoynGVeYIOeb+g/HDA3gQiKuy/rXUsMtEcB9
vonrnviwZszCGv/9QWt791DOAMJTTqRD6XnrizaL5I2WrebFWBdMTNTK3PpGZg92Z4PppfXShqnS
m28vrqqb6ngYisKu/6tYCQs/46Y+drDR1GX16ICWfC3faobYf3Ku1muZodFNkTB+Ry50VBlFZMCk
XMNZAGvTfhtt5O5dOl3/0E3UEeDCWsBiUxtj9ui8E4gVDn4r1yVSsCU/UQek7xidfogUAzVrTfde
g61/2Kvm3Apm4jpAIGgyKtTqr1gpXUMJza1x1yZLf24Gb5MMRG6ZTDaXotOz8wCb/TJwIG1BbNbt
gsV8K43iP3x76UGPCPv04fNAEAC95XFytfFgLNYYh9PYi31KafdhGRUtw8VahuVqrru4w++3TfUu
+hy0ZFIBBFL73cHcEJRoWDYylcL6XOuKiYSqu8QnLMHaxDVyPx9CV/057ZwHMrHLz0VI52coMwSA
QOJ+GSfjxahRegojiT9ie6mPUvQ5xsA0QvFXJ4fam1xfh5/CYWB1b2zOrA1EdxwqQpmTvYnD5K/l
/eEUpAqsbmV/WbLc2BSdlISSYaGEatZ+1sVJtgMalfeYu3rnZXL8NobBuvAJi/a5ApOI4fA2rb3q
ZyNa4dbMbPqN+qZ5WYU14PvsrHDOo/fYLa1nFz/ex5xZ73qPfkjgqfxE2Kn94xPprv4wG82FKz/f
N82Sw2Rz0TIZlj28RuE5H6Yr1bhrExToZnKv17L6+yQBQAIp6dgvVjbqPacg7+eWikbEf7U6NpmW
MnOkrCf4xPbY/MoXpEb91gET3TYgFzetjsfAmldjb1SLJ3ctUaQhUihaOxClw+2yaq+kS8602p9K
Y7IBQuf+PJOKuuurOYt8KDw3aPNm/L/2FhlbnRV2F1DhMIZeF/X7FEHtrrT75igYNXeUHLdfyqBu
vsS88JRqq3huKKlGua0Z/K6GA2N2PrSp1+KwGWzUbNJrntekm/UgyWL6TOzVDZdkdXaRSH6iZXYp
ztbW+W2szeQRpBEVLLjoyP9d9avfr0lz6yX6hRRI84lkFcyDwCNm6EyV8z6uXfI3D2jONlpq3Nm+
NWfGTvq4/iNcQLuIji3O70ix8FcCERXzTBT9J7UqS3100xz5VpQVVOZ5xhuZEM7GpiuTVmGrzn25
Rlwk0RB3D2NttM8Tl9ofHHYKFp5FzIeZ272rqIzOSyvM19k0xxQsvoboiDXkBrWJ2EMKtSenbA3v
V/dDHMc/q4NJP09Ud1VEEu2BnPWgp0/L76vKmEKVolHbUnAM5kD1sOlwb4skcLVcvrTLVKIya7JH
jJZuvDXsxWFuNen6S4Ezd2kauw5PQBU1bEBxdRwHVP7+qOr8Qc+6eWMn3j8XzhAGzaIUvEmLDi7X
RPMqpuIKbUdeqVnY98wae333VA7Lzx/E0RMXe68kSmaVxfSfcmLK0NEqt7rehYkl0me6Gpqz4S3q
CirWB3ZZvmEAdU8KSGmLwOcIYj8FDXbYS41QIszUTIJZ1HSXNl+TU8Mgi54CLShqz87gMVlylqa1
vHFBJNc6dzo226g+l2mqb5rKjLmB2pXbypnra6mK5WGOrPF1BcU6Gg1KfTuFWLyOXpyKEP0p6Q9O
YgOo55azuaNUdIpBvDxm/NPg9+1dw9do3csKiHuWnO23dZnUw6xJZ4s4sTv0q2W8LInmwTe400lv
zekaW7H47K0U+ZtROBFwX5u85h1w+0p+m8lz5GSbeGSIyRqHglukj2HHZXeTXb5u0WACzxTO4r4b
SPfh/yphYa6Q0O1gPJn9nsymHk4YCFlPqenZu9nyw650W924JWI2P6ulWcMRzg+lXLqeSzwnF89U
A1dDqQXUoBh7uoT6MYgLKyjhX1GSiHbv0k18dMGEfGQBxn3PPuZG1p8rJx1Cd+yanWbM3QUcMg8m
bgPf7PRf3R4SRjJOpXUeaK1hyznY+jgGDlPsZahjhNMIkiu3uljt+BIRIXcSeeddUIMgV5QmHZ8e
F8OaSzYbAMSjmoXOMIjyVeNPbZrWyndVW47nyNX67aAtaEIjMPHUgWdLBt3zq6G8tZZcQrixd+yM
zxx26CFXnmDS1LpbZyapP43uiLRCD+9pj6bkbEMU9uGWzvPayp0rjJ+K2yF0tGlAzuB+xNRsUCqZ
PcVEbNwkB8iW4ZzjrPLaGzAkmVbmnIQxkrbLkg+fS1Zx+yVGkHmDHRp4qe8R4TIwUY+osCt6B02j
m0DX6ROIL3zBfw3JAhs7lufUqAi1YfQjCKNgFOtH76x1VR0S+Vs86WKoAkuLzYe50/4InKelUVV5
QGSvvumKpj7wgVnOiAw9DrLa3tAy/KkrmL6m40GIp5YzoHGfNLNePvqJdDx9RCWnRXoaiIWqKTuP
htCRYxfcLRJWVv/HzYTbPdPaoCrHn6W2KDuYDP3oWukTQ6cK+W4ndAF3PlX0YEyCbglbPEg45DNO
qinEfK92i5lV+wzEHUdX/YLHuNhYrI5oM7q9MYqPniRMQOP8vKgmvn+Sy9tU01Hky3LSdoWHGAt0
HZGxO0S+o5m2r5d689hhbQgjK7KOiz4mBGw14zVa58+WCJ8Wx78AlVo8nv4m6amLuXsibA4FlmmW
dsSxf3O5vkIv/ciqGx9jQFE0Rv24geOku6+LP0YneTEao3sC3MHDZtUaC4BdxMXOzfLyryzTa8lP
2fpQNusunaL9DDz1ilZEAzAuJcHHmTMWTw03P8D9qjazLsmzIeV1OaSLl4UjsK5PkR4PHGqvDfK4
5DwmkcTDUMxvSWwXm7Gz1YGz5LtMtE9OoinEg0YGAF6RkzXhxVnvZL/svG9EL8s+a2V1yRLoDtw2
FhKR1HuZ7fwPPK/cWzY/FsxTdHWssnxsLR1mR9jdfGKj0vc69q2tXaVfFO8ZF7QBj5Y1i01VCIeI
WSjsEhwsKNlCT2U3oWjIO1A80aEvui/pz45jRBuvwloF6QWsw7WxclYl8Z0xnp66yR5Dwnf+6zVx
JnD2y5z0x2Qu+JJc5Fdy6X7G3L5UXWXsi8FIUNCNK2bK8Q/jogcuIedHobu8QgZWrFG09W4a22Ib
sa1sSzV8kQ2DfXMtfzDA4HVYm+ipUhgOMTqoH6/CAKTJf/YsmEqFZXKyLIX55Hb8oViHKQfXFkhy
59k3YDIDAjG6S58BFjFYA+4RaLxBS/k9tsZ5SuRDbbjraR1gkLmHe5xSIuZdxG7VTHCtICuvjciB
GXPD2chi6BfgE49zwSq/NDcFh8vv79sw0+PYJTfcWRKcChCUqxletom3Av1+UNXrO+7VD1vVYwCV
+dGZaDFJwPvqJ/UnbOslzWL6rISAFVIY2RdtoRjPKvq9pSVsRtZE7CmhKPsiTQ6lhQyUgIi7cL4b
gmYsPrgzjU1nLmiiYM/Fro+FPCDtmx6W3uoeCcNIQiRGkd9CJ3LQxtZl8JiQl8qpcPtEAoWhZ4bo
ZtINNa0vWrlcCedIgjopi9CtJgo6KW//HB2iD5uxuTlLkf+HgOicprW51Uzx4LQ20iUyTXdxMuP8
mKYzYbGznzpottdBA4MxJy3QHCd57sz6dyj1Z2a5f6Q8fEEGv1mm0+zKDjNXYWpG2KNzgRGsy5/S
jYcnK7eiFxRO/Qmw66pQfIXAwDFfTlA4W6KRLdTEbTXj/mTZLcJeIEElgxldNy/Xc9wY76ivPd9F
X9L5KX/bfyB2cptGKLSGgqSZQtdyikfv9j9l2lkc9Jmy2bCn+EAGunPohRm/gh6Y76aFZ8SONPlU
uuV0cr1pCEtclNvJxQ8y5fnf4q0YhqxsI6yu3609CRD13Fap71pVdkDATlou4a4EoOTVTpgd9Mky
U0usXOdR1FGOCrmGOGwB1a27kzYFfIM4f0/M9R2BBtMHLb6Bhm9nK5w5uUb5oj2LMXu36vSgrat7
ytArf3TSxf+jQwBlq7ZHZf8fU+8ctFV2rnoWz3ZK90YjG7/E8s+Y6GQn0ruOURL/2HmxYdUZz1qc
onlfMjJD+9kvh8I7pVqLt2eaeZWCqLPkDkXeb1FMpzLv9BuzKpigviLbLpzpy2iBlxHcN0Tpo3jy
6eaudv2k3xxdkVgzImywIm0MsppjySwa4O9m6Y8c5Pgs+cCFZmc0NxPmfjfNlBBlvZVBavCDTRi/
dp3DQziVVk2OToNx08UtwLfh7DCNXZOoezeKVoVD0fab1a7mMmiX7KLwTiDmnjLz2OjqBd3Rm14a
YouUbd7MTZntlGQ18XRbbrxuanv4ZtUcsDHlYYM8gk4itoNsvut5DFffQpvFpyRH+q2TF7lrTVH5
S+nd6izFZtliie9ydQ+M5EW1EXPtEk+2G9zXut933o9VqP+aeVqB0+Yj5w2HboMvxSiSF/iAz7p3
WHAkxxA4Dtx7bKYXMOu7aJAqx7YsMIM52NYry3wHiRcBH63uTDgcz3m8/OJSkA/DJFdwHqMJqRp4
sXPnRuPazZ3nt2wQ2iYue8ws5oh5A4gGMdoW3TpgV4SSU6b5u1uU+k3kzgfMfR0k3t2RkzYJlDAE
CcGYBbCB89WM0ZMlC2M3LAIPDuVH4TqiOkUlnyB2qqmBnt1m260Zi2u1jE8opW9phxhFzlQwzQWY
S925IA2KQUrq1gMzns2ttDwz070tVXpZxEDNT7RfgBf86M6E5PNqsr0kil1jTQOCzk6rNN+Ssv/R
BxbTOKr+w6TknARWoFMl8ZGqduh9UO2W82Kot02q/RKJAZ5lj+detePjjD6HxyPPNxl2uucFrQTz
7DycgDjLY2S1AgbPuJMg+sRuSwiJrhl/JP24G4G26hvvIvgv5Omh85DwZtXwUxXxme8nCxDFUf9p
svBF2d0EmxnvayaMsCHtZ1OytnBGZ4hrkAgy/pjJfumiDyyE/xmyGUMnQovBa7fgYcsvjjlfUf0f
19q7Vt30NZtdHSChbQ6wxUimZ9d864DLwqSKu/Mae1eENw9RwqqwjKg5uT5Rqlv2NZ7vayECEh9E
0cHOyofSSm5WhWfQFhNO5vbJaNun2cjPbks+HWULgTDswRfICvl4D1qQ5OlMPDmmk6KCiOz5sIy+
stGawHIMeRABSpxL0ciXmk12gytWO0yaVe1zLxp2A8Jk9Ex9Fnhmh0y+RFUaDCmHS5G4AxKbod/P
MUJ5m/inx1os7bUa63UrYycLCBfAFGdPKzb5WQWiRMaXwcoBViHYiUCnDzaE9pHLdDzQwu79N3lW
tx9xkbJ/UBthEfbwm5TR0dVIZNCtqt6WVnkmaqvcIZN7IxEKIBGS+Iy4GRIRAetxXLIPK64dH8vy
NbZRjdqz1LeZbUQcqpXh083RB6Wh/4eVYNhjbvU+57K4qqTt3oguMAm2dq/MJ2wsXIBJOC0Q/RrJ
mBAkAL84zdHBcnO/WFObburJnvBFZw7qk8G8oNMsQi0uf9g9Y19Vic1uHQ8HvFXNAR2d3AA+9SGY
SxXYZvFY9k68NyuhWJhT98HQEJElSEE2iyuHACnzc9QCdPXE1vk5ImVUF60VdglSo3w5la64iLJ8
ipWYw06TZy/VOBQjEOO7zM5v6V1lrUzaQO/6c0OV25bb4dUY9UtZsHYlab01eRA3yE/TUE8n9Vq4
GoMBfRInbEe446Zs3CJ2/WcuNRO3GAwfd3sJwWIRAmKnAfr/H9rAX1I9q57Jw3PZPMhfKDMqdBmX
Zu75+Yxx2TxyhT/mdMgRhASk7yax3Dvumu+1DOOIL6ss/gZaql+suxTPW+PONymkOTutVhw4qRyM
r0sUIAirw0VObtjFRXqAsjVOq+dFx3mKEhZPbw4Xm+GytnOueenVOz011KmF0fhANvKXZwAnSAeG
wJZciKY1GejKEZUgw+E4T/p/y6zMWycw1krTJtI5Nx+nXpF1UbUb7NCvyAiM07iYdzx+Nj8hXeBp
o7XbJzQa7K1icG+Vqz9V0kp/ndg1txTtGoExTrycKP8Pmcree01bX0sbftWyqZBBqIyspCbeJ8my
Fnf0nEF4Nwc55Uz15XKBwP6NNNqbxvuKQwBD4PBWh7okbmG1zPLRnsyB30i+UTa1p6muKCuKCUCB
Thqvq43kKLqHKpB49IBZCqHJbIyBsEW/kTXtrVSExGFOfAcDZyR9pfHVDHManmO7IbOg86qd7c7i
UvBYPnvLPYZ/sB49UX95+vhIzGjvT47WBck4m2GvsuZWKsRvHQoIDmJpIHxfLT8q01vqjAeFcOki
NC51FFqGn+Cb5Bjqft2mfMKOLXwvXe27afMHWbcCIE7jAJH0VSZ4EPVuek5Gm7k1x1nXa5CcKSrp
0Kxt7UGTXfeY8vZ3ZivfiSNgpK/qjZGM2W5VYjoVxoiurlk3fayz5LblJgIaDAbD/IAR8za6pTsH
arqGF8g1kijEBGImZ7xck3MVZbt+ohy5Ere2YtVkbi3zEif6fauIVUVuTt9ot1FHZ18tCZEQZbyg
zR9SRDbk6tFIrPk9S3w4tffid0Mt/7ImyQGDuJhtwkF6ZDdKvmrwirssNy1MNuRmWBOzrzIfEXh7
h55A2c9aahOf7kb+xLkn9oDJ802axS2VxWeS9LulYQ5VaaMe2llehF0/cPwBvPZCYu0bD/QIA41l
2hpa3cTIVk3volasr7n50YOsB4XeFhtVkzmD5+UsoohUQ/tfKm3pI0S2+GiknIqYdOybTTTF6zgb
7cUimnJTF+5uoa0Iyi16JfHo35TFbyruL54afusUdIwwIgiddHyPmr7kSSybz1a/56c46wc2ued5
kG1IpgBjLV1bW3VH4Vr25I11B/bvqqqAzKOt24GhunFyG6d7UeTIriARqW1V6VZXWUSfKXDhzeys
crfMZvkwzSAHyWLER6cjRkGAu22d0amvnQMVKgY0Gp47XxChv7uDc8OlcsiMHJdS9mzY2oZsNwFP
iPbUs9V5NbM/0aG5VTpqWKI5qN9LYJys2CJCpKoevTrhocnbs4nKaL9GXBE+wAsqtYTgF34GA4pS
PM9plAQU7D1M/dofvTTXyS9ofhOzHnbUK68Hg1DfW8XqBdevvjVcjzgyh+XYEtF4klrySRSg8vs7
qYysYcYll32KUQeikMYTfy4LPZJyX22F4aBNmieN5Mgt7kX7sbJcIB2UlvXY/qZl9Zg33VW0jMGM
wlXLjl9EZ6vwjIXgKS3+Rn/obLNcEqCTG8XWtqcBWVe87uzR9HbVlPWP6MjHbTGlWRmaANH48Va5
PqZU2jyztXUHkmHKwL47P4vMlH42GCfWl+OUV/9FGNWvtIf/tPnsbpKJgAwEAPXZUMVF2aUEWenq
c+0039PdaIRY9TW9m+NRfkWh12CT0nQb/cqoZLAK7a2fTPzqaQH8kLzGMVgbtroRX2peb+5uLt+A
KwmgB5+Gtjol/+PoPHYcR7Yg+kUEaJJMcitR3pTKmw3RXdVF710mv36OZjdv8IARSiIz742IE30N
7sGOPkjrXyQfmjA0gPFEB68m9761p+dnP717JFxZH+IOKGcXtd4+9XigJi6RhDkMMyyn8uoNQwN1
3ZQ/hCbHJyIG+YWoKmS5RIlNlseA+JjtiouyG/FpiLlidJ/HO8YjyWFcyeSD2W7Zxo3p7ugS5yxX
qsE66nnBK5Ohs2FeoC8Ch8O6iqVm6mp9eemBU68yvmbYBXnefcooZZHlksBKo75aR0k0Hoqg1ds6
7p0D8Uv+3dTalMYm5M9qp75G0ZA++72PiiLBkXmdT0Yq91HzcqRkTy5YvgyOjDNmY+zhbqO/U101
1/uK9TZoWZFFknO6buIY5FeDf2bGNHcxqTS4ZOT49qRU3JD0kLElEsxajj9xMu8Wzj7DXBUzrY8b
0+zb+x17eEYjgq2Sc7Aw8izbBYjLCiMptkccdxufKAH7hWEmtRLM5x46B5kvhr++YUOBJ6DqQnO4
l6Oxtd80pm1vHW6jOwyYGfhRz3/q8QZs8aoltyKye0TxMQkXttgcdq2xFlWrdksxcS8xhA9qyYID
2qYy5F3eYtXyuu3geSQplCM9YDaRA64tjqxwLHGRjIvIdvwvtug2Fw0z4VFVygj2Aa4oCKeZZq8A
PKOC17meKwLacvbGPSuQ6ZwIrV5Ku0m5k6n4PNqeeZRp8w1QExRH4RjNmeDM+OrlQ/XQB4Wx7rCM
Hjj6ixd3MpfHAUQjwSpR2tn6fjj0h7Ttu4cZpMMepN24t7k0HEwKE3ZQrUh64y4LeeZKQAxF3uxH
z5pe7r+uB6MaIo4WHYdLa/jPFghVAgSZGl5tvJjfsQlx00bF/xETASgKzIudqzV/2jRl5CeshwW2
ifSpFJl+rIj28niiJ70qcoTcXzzzxk2/3xW4HZg4Osme23E+htFN35dZ1y8Qm4KrqWuxh0gybLFI
tG/z2IpV7NK4ZGCT7tfOEvs/ptF3bJYFGS2S/19kDaqLjfVjNfr6QwyTeQLZf1fT2+4aMdGs6kCA
QjBdScC6z4/ZwOYF0Nz8E48Vy+4By5JaNbFhopFNyb8miQRjqEJSiajaaMKB/rcrx2SxiwnErlXH
So5DVm8HWg7/wl9PjtiqjFU8DOa1oXxslSvJNjjnuUK4KUNyW+2FXU99BQXbvMqqjO4bzJkoyOSf
SLQuX323TJfej4x3chQdEd2mHUPLoR95wyDgH5SD8rMG7dI8KAJX+9gV+TZDdT2NSdzfKIid2UTT
ZxrlwXCx8FB/dlhzrsE4ctBDRo3fWtRYrBzLN07HZYtN19473GUO+IJ5U4K6ucatq3fUZs3bsTSn
Y6OdZosyXAPiKcFjNxlMC+Tfo4bvglMzBklUkNRfKdysV09oWtMVBgnCg4R0YOM/eLE1PfqV5+x7
ZQd72fuctBF7zRAixVytTBVFL/c8xr+lBkYgl8XiwiCINQ42MqpNnmub4N1IHbRa0IYtAbNkYTVG
IQohyPQZbW9hYQUZ0cak0AdX23aSTRX78UsGtGLF9lU9o9kv7zL2owOvmXLj+yPZQRLLzQ3RMrg2
U59vEgsXBFaC/lybk/u2AAouV0Nd9pcIKtdhAnX2PMo+KUNXpMvHmKTOWXE6MuqVy0cuYWarYnG3
fiXHe2IrPdImx4NfO3rjS8Y5LiVOeH/5rbtYOg9wcFiOF7z0vbpie+3ZxqK4KBjth1N07nkhQ+Kv
EhJXzGFDkX1oVMwj16gc3ElZfEgznR98tmIQIMrpr9mXrPBq4c3P6MrFmy1YlocdUKTNkgGA9ixb
AHtLICytMuAu7qpMmBlXluydVQMRD0tQO2FwFixSVpYdt2Sel7sRSqYm6Em7FTu8oBb0hCnY9FX9
1HkyJd8P1eZkmvP9CGXFBagSxyfGMDxkqSc+TTdVW0JJQ4i/WtabOgX9wbbA53wmsP+JpM27I2gL
89GM1cSU78z/hJcBicfOCjSyHdywnufsD16lZtMvAR8BHSj4LeGBPhRJgTuH6Pej0Rsc4P39pWlg
NWQhZ+XJdjSHbgNXMlrHjLF/74LEixcsbHcWsylYiMZtPa8LAg9hhdFpo3oCDTgVRho2NZ6XVV00
2TZIxuGPXvLi3AQWAp+WzRWTZDczDWfqsCRudqQaDk02G+3+jJ0VNQrI6MoUWWStZkTvU9zEzkNH
wGljYvcHGCGrQ0bDBLqlir7nAF/KTBHolYBm+mANFMvx62FXSXffCUCExbqOfQkbcYxx3djbQCu4
pYbAPDSyZQB3Y0Q/IRmRtEcmiZ+gRZ3Qo48paQmyF08In+sjhgjtOM054Te7sfAl/dTVxF1lMNr2
0S2EsaUYtuWgsuMQhx3+IZuQ6Fvk+vo2+tZCLHnsoWM53oKjA/KuvNrWQubCSZbgx7AUsEtb6PFk
DvHy1269hN/xIL5FSpJ3ZQeNdW5sBQXD66K1a47RH6DzzVtQ6uldlEqherT4HxTGesrK5CZNDYfV
CNA4OhvqQ9Zh8DcbS1BpqP8aRkZ3LVHnNSzdaG2zhmF5kxgbyVv9H+tjtsQwq3Z6MMTdwSHW/HCS
K/EdGHXCkod06G5Yi/tPNxE/0ssZkWzFCxRHzzNjGgqxa6lQL7I8okr4bJoZDJvRmDniGUqSu/8i
TscqxF8+kgJOGRZmdxkf8orTtXQMjj2LX8XEM4JZBPMToROU7KBQza0yloSvy/7mGuM8pFlgdqeY
pVqI4mVgLP8/JNVoZh+9RM3azu+JsmAg/OVkRXmg0sM4YWG1sRK5XbGHfVmscdpTjA4Kmp2/Todr
LdiXTZKXwLoYqtENKzuS29iukl3C2nDfUVso1oxM7cbo1bK9xyS8HZwt8ZyCfOVehQpP9YG3siHW
8i4NgD0vqnmWrkOOB/W2BHhZOtnfLEm8jxqL/r5rVPUl/QHTWmlU3H/whJehQ+vG0YQBdJwIdUar
yOwpLUHXD4es6J+xHMFi7xaWpqtBCo+8v1MQPh1Uuiny+p1rRRJmWZySS8P1zNcytyT4uE4Fjek/
TxgHD97MjZzCjmEOWeQNLxl0xUMiAH/AnOxP5JZYkLWiOwTVoB6WRXykaU9zidTFzoQMuY5dvcTr
vAowXgxTs2/9gX2hXbZnDXaRsWnGCTQ5RjjxRsXphrePl6MdHPJJ97CC7Nz6Wxv++CWaKuAnZruw
X3AOuv/IGzQYEdCgkNqW9ViPrLR5AzGN9xRpNRQRJ1V6spNJPpNkytiHmSUIVGNoIEO200evSk6L
auZ6zm1zXq4kOKaHsWZ3oMuy21f8jVckNXI4Gk3/YkydPpuGKh+j+3pnYfzk4/Nlo7jL8ZKongfK
sm9z2+itKorq4GdB5FApWwM6Iq+D5tR1p86LiqtcHP/cYZY72nq5p6jz1H73ylY9V0WvT9Mig0tW
xt6FV5U4U5My0zkekVzzVGX9lpP3bcNR2NquWj5S0Bbv8wgkZsu4ZYXs7KpTPkUyAkSDc3pFjqn6
o0Ri2qTGeiuEh22Fi4GY0tDJDWMcPzs5lKK4Yj0R1TojKvvBXrBgKgH9kGAE+YZ3W/1hr2M8Z+h6
v4aF+4YQH4eWy1XOkpLIDcTvj8yuglvF6b1p3Hk6Y9VkZ1HHeCR9ikpQtvWVS5WzrYkuYPFR0jg7
s3qA6eFu2jEhFN+54PpElVfv+NnF2cfuDKeNCTc9UmC3gKtoMwrKJYvndjUxaV99Aqwb5KX4vmFu
O2ddmSLeFbgpUZW6zrpVZsvszC+bTZCyplUJp49tmiUrb+WU1fTl10WxMezFvSyQYNYtNkZ4BdEi
wIz5/ktDrRUZHi5Rg1mrJ3gNHU4syrKDZSiBUYrCu0G/js+9YZMDAF38GXWx/QoRwNoZOPA31KLz
aDtkRLY08farOIrNvd/Pw7Yb1fABfjrHehEtJ7P7X4RO0k2g4Zh0i3K3haO/VRr/5StCyJCJPLeJ
RQ5F49dvyr748CbXfa5NFxnSibPdzAaZ46rsHipWBxjD4myvcD2KlYZeeSTGCEuWdcEBgwLRqtT9
MHQWh9RC9psEtuMPvEIMHtFgv4H9FWsjRpwkxDZ49qaQmf/UWFn71HRlBw0zqNdGljVkNwBF9TaE
di4+k/5rJ8S2csei3rO2QSX1RfRix8TPW2e0/iSO9W+w4/qpKAdrL5TTwVeLrQMBoPwJDgHX8SJt
b8KJwfCC0f5oy66/G/Ds+NijBK3AarBxLEhqkliHFgFmqjmMEGP483dxqGLcYntlDqrdOoA+dgq1
7R4SXW5jKq0r5OfpgOdXP+s59rcjCNhkY80LE4ouA+JEk1XxQrWl3byMCF43gEXdhzGmaJSjbuo9
zAJ/O+D03FYYDjZBXFu7EaIW8ArKO0y7QKCl2g96FRZH8nrW03RnArNQqv6WDelOqzLeSnwm29q3
sxMNfeOR9wvhlgTL6jxZyzuiRncc3aIrsGgI5AfC1+w7uS3lEd5Ho3yzEML/TKYn32JrAU88ca/2
VF5S+25016BUXUzzcSNX1uyR1RL10gGzzfDaBi5uLBLqLc9v6v74S2L+W4ohuQlrihm2Ig/GQL0c
Um5GDzzX3qog2r6bs9E/0+Gx7CNePw+8u+rDUKUmom5BI7HZIsOthEqsa4k4gHfQjt+NuZI7hHSC
EvzoYmKdLl7JInA+k1EuzaGaPLGja5mIaRmZe487pdoBl8SSr/DBlCJCZWyT6RMviA2iXS2EhWtr
Og7NZP+jOy+56bbx915KnNYjQH0kst5pbM6QpT0Z/XoAYdYuAL1fnh2m+mJu62TdBujYzNg4w2KW
SseicWm9cAYeBK9T8qIGA99UVtnWQbqKW1Lgqj9Vn6cH0O0kUxRLlrNQabbpOW4wIPMuww0opq2y
xmk4ALUpyi0ByFjtynFGa5ySqEg2ko/53Fv9d+212crHantsjXm4eY1Vf2D67MKox93hTJ4k0BCU
LxNsGTYNARsuIuQwg9nrr6q6aqCCCkIEMTl4BUF4wVUI9uXkWSr45KuO98wjd855cd89dY+4yihd
p1a5uikSuJcy9+wrxx72/HzAoQeQKphfMKRUe9cJqh82TtNbrBakctIXeY3SXWYs81NCu1zmVXlD
ZYA4WKu8OirL6iUniZt/wdVM8QjB3mN9b6hL4eW+z8Kpzh6RiIx75ooJcjah/wCtrLu3zF+YVsam
LN6UyaqtM8cJ8VrWu2HiZS4WN/6d8OxeaEmOdh4v0nXnjMaltAhIboiY8Zwis65mlHCHqJH9pzBG
41HE8IgejCKIqLCJSgcI+2g9zgL4ZJWV+k6EEsVJCrS+ntXA0YsAc6+TPsr2ZdFGxqZFY0Sr1c4p
4zYfJryC35OSgwNybrxv41R8gIcAcmM3FHWOMn1M5ik4Tyh+59nsaiSPStPhogm0Q4k8jHOd/OMe
lO/ZKIxhXaXiymIofXTMztpafe6HTc8KzFzu9m5XxcM2Tnt1UKxM8FpKHZHiyOZ9P/cLYnom1xTj
kDzk0srfj8mr8DcFsJ4rGyf5Ql1C+arroVvYNpnRGfNauu8FHWFlkvgrv4MDGzae/1eziKWkkC2D
5wl7h5W8CrXgNrfyAQIQkjALRIq4o/iTbpHsmW1/jjsztZ6XKlCvceBgB+qFeWiRPqmxNsmbrz12
DDD4hH/trTE/Fby51mbWI96ZyA+P6PrZe9OYxhvmi5Kotjb39BvVj0vQ1QxheJsfPK7mL4ZV6Pc+
I9PVxrLct7Oyno0gKFdkg0nzJZUAAcgN8inte2dvGBhNRV3hvq24sKJbcqxIczywROHIY9HC1LCQ
sAQZvq7kDFckV9GGH7e9cckthRwLzW/kWeM7OVMLIc7H0M2n2dsZ9x06jHt2zyPDgaQQqAaAEMK/
qq44VGFUYFxee7E41ZOsn1PHnf2Vl/a4oTykkph4be7sUisYdmNLUpP4qBdGHUaIaq7rTWbhLegg
ih+xCUAPGUkY01RW7XDwVsF60bzUsNgP3WUZh2WfalpDtKf6gz+4cj9SW2+HOEtIyWezKhwqEors
j83+5JDPODFSEzi4T3HWC9sGBkJsywQAGqDFjTvAbCch/mI3iXPjF6PgipURu9KEBQ3vzcvIvQMo
i1d8QwKKfwQ4yZPdVvknrQu8PXTLg7MKrImGET9xCDNnddiVTqw3RY1Qv6pdJ3twpS4vEFPaW8q4
8BHpvsNWMS3Lb1dl/ooXWL8TjZefua00N58N8dWxqfcJYgk2vFPMXYDWKAVyi5Cquzq0BhWvJ+Lu
eAMH/Sh5f6+x5xpnZS7DQ8mK7NK3XYyEBib7qDRYBE/mN6LIOT9PxR3ChA8dVqmrnkYvQkGy2dZd
SUSScm6q7kRRBwkjOm02UWVGjx1A3bWbONxGfZJlZWhWFVKnqhUeycLiYMvt4FwXwRVPRwAjsCAv
T7IQiLPjysndIOzdGcCGMD4Ho0h2ymnbD0+ZzU7D8TyWppG+jWRjAYckpf2cCmLug4jpMTECeSJW
y2MoOTS+27T61G4mv1BAyJPA6+9BoadsmNCR7WETGSKCmJPfPbFz92I2drdv7+T5uWMlmntRdgSs
DVXLxqxNHcBAcFo5WK/4BRXeq8fojDQXAboBUzP8kvNgp0YQiUY/M3onNxuEsecnJWkTPe1i4MAb
lWqsMN0Ytc9cdTkgIsOB6QIKgzdlky7Xbra+oOhNVFsMDnjyQlvqqWGiN1fe4A1H19RoE3VaqFst
4PCy4Lczie2jiiF4e0QqQHBdrbbDZwiexSVSkLZcacCacWWLy/IIBWbaMLEFBB5aRYkuYJzM6JxH
bMKIJfcX+SoK0g68ch8j1PNy495S1crejZgBN6in7bohO018FoIiqZs7IDVaAB0mfUIGUWJ2phq4
zE4LcN4dvAnjkrlzGqaYnfjJKHHVlUIjSYrofa5dKAJDVzlbqHTGloA9f6pMo84UA1tef4EGURS5
d7WXJSJK2NYBi8QY3XwOyg++morfXuLsGuoB9rMRI0d3uYdxCykUz1EqGYrAuK8BmxfbAErcCV28
CTvC3huLWws6gNGBbMhcyC/3sdNAVHA9HK8Rg3UIwMQOfbcY9sOcW9sA0uF3q6z2hdeuD6VQu7i9
quaho6Bji5szOpPeSHlxt9HZI7gI7kw5P8Ia0z/KpThFtJn108vE3pht9mBq8w0UW3vsOgNjzWS0
X85Edzk7aw2DIxbsvQbxaw/TU8YIGPaiuh8XMK1ma0hgBMj4leYQvqq5hDeC830P63B5dBPthzXn
6romj4iiJLvDslQa/y8L3dqrJCOrk32nVlEwORZ16FJ5cVEN7DUyT8WJz++HY6GjM1A/fbA7dtSx
Iq6xmKP1j6bQztmMdVPeCssGGjrrtPnnKVfsawvLVDqM4uKQ6l03y1x8cGzFv3k897t+qYsfy/Sd
s0897lbP0jrU6TScpmbRF3+xuRElleE+IzoBHVWqVV+d10KPmnEKu7oxqw0cLOtQgUGgyYOdEI1A
tXqDxYV3z56dCVEuZ3S1bOZT7uKA83TfNk9LnCS3Pm8hvDVdduN1Q0+Mn05by5REx7Las378BrO9
lLl9GNhsHuWs0r3JG++ksUGszdwfcfxNktCxHW9tG/gGiwExXLKM3xd3D3CtgzXvlFWkN/QFbycx
l746WC9ZOfWDvjpqrFYAy+4bS6LDo7D+dp2njzX7ph1HCBFVzcrcmCL3mjsgaiBPCRuAaXS/ry3j
Yey67Akq+XDw0jLddja4YSHiGjB9DkulEY7YGKoWNw9D8OPQGPId2CIgxzRvWv5SkzoIFaRns8r5
pRcKOWBI72EaCAN6q2U0EzAXXmjnBhkmaIIGUY18eqwyll3NMqrw7t/dVqiTzMgUDQAa45iBIUA0
LQ/UXk6ljYDWOAdbg7LT9Lg9+VyNn+FnOiHA2waylhmznJteZturXxvH/C27O9dquCc82Jpla+Vo
az97brUZitp8Yffah828OFspqSLpEkGwhTQS37+M8VIWlGJOXU7gnMAgN7DCbb5YWb0j6TjbhBBD
GGUj93YLd/6+5dBjAzPgkeJwunjxYuGIsdPoJgqr3XtN777DTjD2TYRehog+XI3WL/Y2rTebuvWz
U4tf8m/eLoBLBPpKiO0m3uM49V9ZWOY/7NjEOetnhDV/ukPRMFV6s92+12gPO+yVv2T1cYLHMwHQ
wmWNNKEKHTrDnVDq2QUgmw9/6AOr93S/jqskTyKc64s8okPwLoNNufJnaGCtEVmIUgNbQ9LNyQ6m
qfE+dGmysyhuWXtzq/K10+PRVGYEpkGgYbGZCF7z0pnXip6BiSWmto0tXNWJC3+xhJXu5TckyO5v
PRATNeeUthFG2PbHbgTEW8jEmCgreYmYdEBWB92voZga+7KgyqPUOjTIh8DAG4pdRV8IIGpI1Qez
B0e9m4cRes8QgZDFB+ij9k5pcqyFIsrjopcfTFB1e9Cu0y6XQDJCn7P1Wcw93aFpZpIrnod7LpaW
vIrvO4TbX98iBjiqNhe2JNXfcSq9s7I8XrMuYlwV+O7KITd8GlpdvhTi7uiMRHByJje/8YDduOeP
4BNnj8QVOHWmlgy2RyEflyzOLzhau0cQs6zLCO5tEIKc610nWFewpFc5KZO1Z/KKV66xfBC+mr9Q
sytqeJbaZO4ZQNzRI/An8YbJWfvCSw9+QiYIlUq7W3isBAa6tvvOamad1dhV5ga3p3oKPIEHUyok
clKPGw0+AtE1Sdu150u+lKFq9tr3nZtCf8arBdw2zNjshpal3yvISmuotDYGcGYp8ovjxvEkXF49
lvpXOAXZseruP/ET/0kHqFzOMrPLTF3WqfPs3ryF9wAOJQ04Cl3L+r3zu9DCagCafF5aOAT9DtyT
p73p2ia3jrbmeFVjbLD6dn4hZ7QP2HXuhrZKYy7K1VVNSQMfmPQjYAXfa7fMQPONuy/mNG3qA/Lr
/FxY3BN1of3PKhfwYbEuPcp0mThOxLiDnFmYoVUs3WVypzxcTJQcbqJ8m46l96S3oC91saAlItLM
BT6G506Lh8rXI5wU4r7Az70ddbdUaYARINSo0Qc48puXCMNgKO2h3KBNGthLuBbkw2I/dYXMf7Oi
olap84RkFs4TLLM5sVKuh96eH0O0jjwQAL6NxQDyVdB1K+p9xp8BbTtmp00J1MojjU5uzUNHU1ia
6eahV4IUWfRGEC/nqmc19qc7jw6teaX+qRPRbWmq+URL/xYsIqAJVTMVG76qz0Me46AkVfhceU27
LhIQLEbbeVz2Y5AMowMvLjJb7OtcBhGfkpNfk/svFgJ4DPnZO6EK960seFmXpinYeyXo23dD3GTf
2tmpT8Ss2wdzrsynRhk195S03MkUH6HtOTzAqPLBBpu32OO6H7je5TVWbWjG2OkzAZNGj/Gp1wmh
SGI15qOIes26lGQGjLIBz+eABcQqmGpGyi43STaObzna+cUoluqJDS2RbMfy4ciYVjiY0HVGlrsu
J2jd7LN0MF06J9AfVDR8R2x1QeKL6jZ20ZBs0Kkw28HsoJDE4CTniM+XTbU0yxUXPXYhHLzxwZ70
cMoo/YPgDgsHwoX8XnyuW6uC9h3g/AT1d4EKDJ52IBarxeL/b/AQPGeq7/eutuIdhxigxdyyHkY/
N0OcAriFfe/XbUZnU7O1ZpC1rQCjSFK9cwYlO0n49RvvuX6YIBkc+toXe1ZFAIH9RQ5mOLe4ulaN
BY0AqBGpF8Rw3Kl4LAg5FLL9F8DDe26lU52aXBjE463PMbOSb72UwXOi23zd0NeLt6/iTzZi3ZK1
DcwCjTXYk5/JnrBhlD9TESdbBLXxS4soOKeddBD8KLbSezCw+KADCyzTCkI5dL5hvFuqnOCFaTf7
sYk7feX56LziASGMltDL+TG6o/PNLBNQX53w/g76RjAxYdt6CbDvAFBOmGY3BXicm7HUcgnN0ki+
pp4Cj9a08Hk72oQxbHPlmjYt5SOPfl6770Hulo8ZC8ErfKLl7hoVDKYApg/xAKe3mbv0MMrB/gKL
L08B15x41Vam/nCSyN1Sl1Tvrcg2XjlTdYu5j0CjE8O0ahM7YIXnTwQsy+yy3KN5Vj/2R9fIjDU3
fTrnLAJn1tQ/BVVOTx1Og8Mw9/p9TNsUUUSL/qHr2nTn0HlIv4LTWhuHp2Rcy0HH26aW/FPqmy/F
0NAQXcB7Z5cOL0Ia8p92zfzLjqpfi7VbiLgTHRYgTmuWJ5+wYmBB1PbOrQ3MZXQzfcBiPk958TpM
mt5t/y+S65+Fenli09NZZ1q92qZZHaUguW1MgXvUI2aPIFcQQSN+utqOnp3Is9cWd3UGVLXpfNjm
45BhV2Ncl1tXmOfEBFddm+qM6/HFN/isrAztDY2vQJ8If4etXebMKHaxSxpL44+9Q77sqjkHuffF
Lnaj+1qvOiybrbauqQmtiaN4RdnTF4mbfC/r6Q3zzfhURjyEacE1VZpNshqE/cJF69w40d9WKftx
IGa41Y2tMUDJc6dSh4wcVgqLl/9qzGmTCzLxzeEzh1Xv3Pu3gYIpjeyCBTvfQoYhohEh5thFxA6k
ZbmohV7DczlLaf2Cm843o0XFCTCOElwo3yfh/Wvhd+waaCEy4R0RD/3oKHQ6yrZ50Np7dwaJQJbQ
60grELAYhtrE+t9SBQ4KJ9a2KgAmAf6M4Q+hBQ+0MpFiG3ETMrGwwjUuBqBWvx9PXLa/DcltWSaG
h4s71asiz4E25f2rn5o1D0BkHZqMXLrRJsSTF5PGpaDjViMeXDWLK4Gk8qCDnmlHpiPvstKhrgtz
GdSn+VAjx/p99NQClQGEOzxgHjukwfhmRlDO7JYoV5FLfrWwS05FA6zFSnFeJqZwjnO7yMvoDkMY
uR6mPR8iOLNsiU19JC8Fy/SBzJx1LHDqhPe0/4YXgrzwaI0P/L3wH+q5vSQLHIJZDp+6CbpNWhG0
zkUKqhCuyk2UYA1Rj4ZNVt7zPnGCqa9kfs1MnNLp5FoHYv3BYfQ7+luMhdDB5OkzdAB7g5L01sa8
5VoTPa8KMvaOGmmgFRK0cUkhES44uWLtThTGanZcWw/eWENPzg+i7LetcM4zy26wNgEAqgEjV+y2
wXaq3KPhQUDy22jnlybqKR4TgtOE3Ol225MuNXmY7qWBc9YzQPCXk/DBD76PYmRA3mZDAoYYlMIP
4KxkW5fZv5q9PT7/gVAY+VeqaSLrmJrgkT0sw4fCbuFpcEpxh41fcr+5x3O8jAu1w5u3ZFflTPIi
e285otvTeaX0OY/EQkUHaJPxniruoq3u75zEQIZQCl5m1VxMC2guOAVCnP8fa0RFfDyxyqNirCqN
J1nWAiPiYqxGFo6rnDzVo+22r0A9zpxJ6ylFN5jhuYapMz+7HJvrBY/F3pnu3TeZ/mwcw3xLx9Fn
l5zev1f9OfvmTzLZP3QaZuusHbqdG8CApxLrj6GciE29d8+1FvNxjFnuEi/5hQrJq3pw1Yb4h7FV
C50nUcvyVY7AMuO7bT1d+oFoPpEEw5Auss1sn5wkRzINur9A0+hDTWgkUi4dGBkhVtTXfcId41Is
xi1rxBwuCVTweNylKn0jtVFijgq2PaMkj3jebbOFmrXpnqou74HWurnMivWxSbEOYmlM7sL6lRYd
iV6VXm0G/hXsB/ZUo9z6nNVNwju0xLYMmznu1S/RwpvALLefxsFcVfQxJSYDd1FqiNqWI45xIve+
iUZGIx43biJUJC2NnygndF31H96YQxG1HFIJ9Wskx/5EjateqUr0IZdJ8OvevMMDvqMe7dzOWNJz
ToNH537eLv6v1XiwP6y8W8+G7YewJxkeBeM5WImv3iWr3jbK2tke9ErLsCpUo/IzsKPkpjz2+iqP
X4xBQTaI0l1bGHsjwJq8ZKyUCqEvReODm+iAesfpTdVs3qVz4UB8cAQDBfM+dirwEM5v1+hgKwqH
0hEfu3uxBKfassJooI5S9P41IeG5nnCWbVIZPeNOe2nuj3jJ25PglksHcDk+0E57V118c0cDwLwq
7sMJ7my9GQKyfK2660W1FqSOyAbPWcPHt5Nz2SVXc6IyEocJ82/Aj6nFYeRTXUfz8KMpim982Nci
uddDmtQiRhJsRmXzZGAXtDg96K0b3c8c+FMl0DDyCoJHRQcGQBjNR6EfR9eGu6aJ5DQGSbSNmFmI
1rJ1WlK4gxk3VA2AcFTlyWYrgrwAUmaaC3HsxXKujeI0ms7FTlyFb8/6mmSUb/DXd2FukZcyUzpf
dT9f789zZtPHpiOT0Q7QPrHDRytSW9/Un1ECX7Tlvx/aBpYw1ktnfNELO5/kpepKbHo0uHbEzPjP
ew8O63F8RRymydyBBpB2vU0AkvzH0XksSYpsQfSLMEMFBNuEFJWqZJbaYCW60BBo8fVzmMXbzOvp
6c5Kgrh+3Y/zeGeTH+aIbWMpb71ydX4itG3NGcHfeohO0eyJfT0WJ4q/Pxwhfhcvc4nM5vGujecv
2mH1Y2lk8oi+hiZhI0aXGmj51Lz3oIP808nk7ImfQUV2wJjVUdZekXffnSj8BZFabl2jeYFR8A1Z
+p8o9Tu+ec+6LJ8NPR1hZPT6SsbBBa/HTPClFL7WwEs3NFbtstbBPJHGlTt3YVJmsXvXs3BZUWTH
fJzOvSvPSQb8qEncb87bdE+ec9xWeDAwW4/92vj31OYO+0xajXaDnBH0vfJIkyyFVTSHs+dE097k
fBdE7DXkjOt70CWkgY3qkSqoM5oFCbp+5UJW0c2tGtwaDUR7L3KwkXQuSEE8kgdDUjzOTeG9Laxz
bFEfxIp6os0p2gqoPjkWhoCV+JGbD6Zxaix8MHSEHJkfgzquXo14/P88frC08cyx+GEg15ILZZFN
TN9DVho75C5K5LrcNZj6ddcXQ9MHPby3QCvcu7k1nlIcFzlRamsiwGinHX7gtdwOefaw6GgbMf0z
RmFyZ6+fIGN7fk6fLx1a+a6vcuYz6FWB5XlXVo60HcUpLSh0X/tEk9+bpsM0LFhWJ415R0q6veI+
QXztuff3GKKftHrgsNXsAiLtHCAqvBDgukA/djZKiS9q8s48yJ/r1ppoKDp2jPlytmW+bxjMN7aS
H00+cENpezs+obmz0YzIfTnzPB6AGWk7NEuolhI3CBeG3PYxxk5PZBZNn4wylLFoQSccag6RqX8W
bqyORdcBgoyJAEjVPttz8lkaKHIw0+9UlrpbswOcyBx/b5pyTb2Y9+OkXczMoVjB87Jr3k8M40nt
fWJ7XtkJ8ZNRYO+jJeXN1okYgiFLD3JkTSIyq3zXCSBThGInuyQBgxC1vbWJZfyvsb0ndClk7+JW
IiFBwEnIFrsskDB3vJvKKIIUGgG+C6LSWMJo7hTJfLR5OuFbGK/WxN98yE1cmkn+ktT5hVQ9DNWZ
9HA2DXcYae4qbfmpXVv5vWRi69Luw6vj8cGQpU37Zq58qyaioCz7Vx87jB4NBOiGmpAN11coT8vy
HMv2YiDGYpAk3itRqtFMz9KlNm5K8hKUbviz9CS75MBtrMyrxSfhfLXywjyNNsmzLIxf+hIHFa0n
p5bId5BK449KJfhQU/FFVeoMjFCUZz2f7+eJ5wyyCxFwL/pMOxh9aSRRdZWQrNhJxlQ9LoDFKOP7
YvKao8WL484yq1fsbtYBxXDbxOk+Z3MQROVobLUqrY9cwftXWVmXHnb41qmpck5Cp3sESKj2RuhF
eyBo0S6O84K/fQqKR7leYITaUYPVxLiMZA+a9aJbPLL6OqdXbvuLjYjDxNBfNTrogyoq24fZas99
7n7isg79rFjeKo+Os664xZqJ26h8iJuo2He8CX1u9BM46vwF6gQ23Oo9X/u0qH4BOSOKcudWWXqa
sJ3w1ybxQUzsnuLxl8lkPBsz8eQSU9nqJPs3RlNis3SLf3IBfEC+/QZtsQ+K1rjXjIpjac5+F0vd
6qUJ71zg+Jwc2Qk7Id0G2PWDCOvFESraieO1vbRKNN/w8ayDMSu3BAQxY2DWYxoDSZsdWtxVrJHM
+8Ko9mWcOVvWSdU7HcT6lgrzHluTFvqdl54Ab8BzIEC3yyP9q2IPQmpRezBJC08uKUvDxg8DQJ3M
FW3QToZ1phDesTU0AFXzF08NTx/pSuEycuZDtUPioFmzch4bc3yzwvLV6dMj/7kDOY4PgPvZphQV
6JT+TD3sY1SJjwmi5IIoL6D3anrxZPb6k1jst940ze0Yx8OhL82ASTT219dTAmAQtyxelOwVnNWF
Cw6o+hQYAHgyQRCEm6TkAkhmPZ8iG06/k5DESvmyxsPWFdG96TEBDfMOy9UKxhYS66YDwjyOQQxW
7RRM2fBV2TqvdTHJbduuLYg1/kwnR4GT1b7H6e+DVC12bWg8G5bzTnYdHWsklz/g0/WNsfJJ/71N
Sl6lafx4WuX4uCieNDk/mdydsl7cnBHrNibsH9B0bhBDzedno17LJP6UbvvUGRTSyIkBH7dNO047
3kCC1thp3OA/wyoP6x3zp7dJDSPyp7h+x30PVqnIfsyVbpMuEZzHrt0OC2/9NTQ2ytbzwWTR2i5t
Ikuz3R8tJe7CVtyGgThGZoncR8N+1xh5HhzX/q1dGBgm2R+hocNa83Smu6bjAWi+oip9kgQ0thMa
BtbSCB9/eIb2FF9t4BVrKPgTAyvG8Hz8V2p5wKGTrBBeHPF5fKDV7ZuytKOMJFNOqohBC1ICSe7e
TVn7Q1PIu6wm3a+mOLwwE5hoOv2rU1pfnsoDXvLbzFhp2Aab/AQ7tOmKR8/srEPE1obZEnv1WKRx
MDv1x4wRjrrt+ZjYbHe9gSzNbCuBW9q6ln1zWlDvA7sXT+AEfgt6/RTeBAsmImsUn3xG7nedSdef
ZZ+KtGHTzNW1s4dXq22fXD1uAv4UxanOoHWkcyh4uvpTNImXhrEQK+F3Xa2LelnxTLd8D42ajSAE
boIQPXcRo7WuzSI+WxzDZAfIELLGeq2TevR5osnyZN3P5NnPs9OdamLufNv7V5fU32i3t8SKvhOD
5FXWT1ca1y9cPDDtk+cf8xIWdFVyB8QRzXQGR3l5jzw4RrPLF78UvHzs9gNtmIGHIu+F1oFNyzm4
d2wcfl3Fd9dds42t91FXbD+MeGAD2JFOr+3qrRihJKcL666w15g6s1fboYGkrPQPS9dfB+rNNnHb
nAigrYYFLIMW9qGeYzpYEsxovZHUh9xrvS3Lznv8aC+iXo6E58+dNUzQDck4uJXivVe3r3k68xLL
1JU56TmNPLZmWWE8oqYUAWiXEz49IERl/UHRN3T99KnGSUkVMZXBaOyHblL3ccUflUseBvuhPCXR
fPES8Uwqkv04IXF4Ks6DaXKcpQNPl9t20jc9Y0QvZDTrVPkeJ/jomEie8zy96bp2b3ZqVYa6vbJJ
mNgtXIdM563edpAmRfdJNJMaPVaLc6L/pJ61n/gW0fnSwS5OH2nMeaNR6aHF/bZRYTT4rp3cz6Z5
nfRk17ZxdsBnfzEyXspxInmgRl5XsVG9jDRpx7J+IYrmL9QwIZzGGASAr/QmLCdXC/cR6CY8JlRy
oi3hma9PXHivll1hS7KITkxKbTs50yTK07SVUqQ0Y3ESpOrDBcDU6PMDg/21S7onnQLvM6SOr75T
7ABLfPsl3bdzxV+VGkqNKQw1jaqkDeVsR7OJ6QgTrJDknJF6FjLkyocHFJT8UxyzsO/wz3SWu3HZ
svgNZRIExJAlMrY2VG/xMgKcNqB+BXTr/OZWkx5Gz+SrNIMFLVzzo8iWFxrZeddrXPAbOT2wiS/8
qGqwaIV0l0u9ea4TCbmIS1EiKW4zF6Arqm1eGyelmhmhJM7j7NK2bMNy276B9CMUHYtH0SZfXcO0
VDOdc8fstbsmMuJLE3FhFiR/dt3UkRBsH6J2YUjIx5l/L/mS0fjdJsZF86zzQCEX8cb4fhlHgY/T
wjk+T3cYqj5ScPZB2rJl6yKay9POQUqZprO+zJg15+pzSjC4EmkhasqWY0flYYMzT2Vb6B3eNjKS
LJjHzA4oHnlsU3kWqj1D534DdMHbritLTiJ+vNo88qZAaT5DE4ODG/9fNY2ZXoNTFBTmCKQGZEsw
A1vq6KsmJR6DfYUF9H857mhb38K0PYKhg36nJ+zrHAlqGgvqc9EBzgMzOeB0Kg1/UfqwB8fwuS41
LFPtGAbse2IsEsl2uEHlrzeFTiFesmY3EvwQLE/Qx6oy/ind5Lma499lGfoHo48+u56nj1TLKaND
mkWyBbV1wqg5EH2QXkLzCBuojWkMjh/XQh76qgw8mXKjyjDjjPSckjHfF7X1NHrQb5xheIJYwtUq
gZ8Bx8XPIp0u8AqxQk+hCNXji7VmhZLWuwmrveEj/Fut6AfPHhoilNDJOwXpClDusUtmdlRK/5dY
ILVYF4xbJyxeW3dcw0IfFh7uAPvnm5Ob3zo9fJTIY6wZK/TPkq27aOgsG3R+CX8p0YCFbHPs8Rx/
G/j5z/bAzFG6uTi3evNrI1icuKPj9p8Q02Mpn4tl/nKr+DIVKQVXeth/m/xnN3HMeMt2m9KbRX+v
KHt5cWRGopTYGZXMiU/4Y/X/i+YPBNAZk3C3oZX0k6/AU9ms+zsF8C6t3KeMNiils9FIrfmUOkv/
yjB3TVr22fNyz+WOptKFlpMWcw5lI3eQId5Uabv3ST+Ep479ynPqqOJE1hzw1EzvGjWM9J5FDhuE
3IWIQXDOuvZsVP7irBu/YZM224yYPnY7QeEDAV9/IVCA/u3RakhL+r2eTPJPMCkRPM0U1ji8oCN/
Druj2nXC574hIee+D7MyLktHNIHXWMG+CXlpa1GuEVDtdHWQli4tps9HaXLQpjAfNobJnQNgC9V9
CPOkhT+V7a1NMQ3Cc+HI/RIapj9BbtkKo6VpKiG2IJPo1rncCiojXc4stcMgsljXVrxbBHMSfQ+C
GVmaG4rlaNTBIgvjxoSaHLGJBuBtXaFifdSx/a8FkSFBCMKK6dUOU+wn3kHHHydONWMyrsQ0gzpH
xqT840JpPQOM1DFURwgPXdWg2LvyAwkoO4EGwFekNfYaq070s64XW0BCuBeFux880OboFC+tojct
XkxqoZqDqtQLRpZ+kwnPPrOlofaJkpmcGvBu2fcQVf6paADaQbEBZpLsyXDSN33okkcg/J+OObyN
U/HdUsxNClc5B8PIFJsxRV4ho4fZmb/KSpyWuuW277zOCV3UkNw5+4S+Rb1p9nmu/xAxv+8QhXxT
Ym4gzf1LWPdAuHC6QgzjA4rFLmv5lAyTC0hFvaZdq9s8uca2D51bYyMvcJtt7wYb4T+pGOg9esZW
2/xByOyzdswHc0GL5tP7mVp9uucXnhH5WPcQwtzM0nqkki0/wvauX2g286ydZuaUY9SVmoJ63Uib
gGHY8AvIgIal4KgM9CfOS7lCNfqd0FzIkqA4ywzDulvMT61u/BKmIoQHCphXWf5B8t15tngafBMf
Qk1+aKOmLtp3unNE/G97c8oPLJqInHLnIBpKqnj06GYv4TTVWIXaT89x85qjQeMMJuEUFN6EXdQS
5kBtRVHtxqX+AwlF3Yf74pXWow4YJMA5HowNrXgN1Wxl3SCWRWHBKztuQFESleOwbDddMp2w/l4r
eOKtMjMfgoXmNYufNWb0B9PKvpleg5gVU+jzoCiyFEGeN+DQauEMm1ExeBVl92xBiQbSs3Pc+WRT
FOBTY/XrTNZrqVbrD6ACFvp8scHXJptxmpCdbN0ScitjGxJ2iug90yPKfd2NreLMFRm0K8JdhEKd
yi2bYy9ArFjONRj+u07oNjKldGENmJBTBRzUTsfG3Bb8waowfGbjdvbm4rowYy99eY+Z7IkD8S7C
OI/6V8i9leElIFKpC9pVlSmJfqtor1MTeqaRrw4wZExBzPCyNYrow4s8pMKEno5huQqMpARd6A5X
k+Sr6bKs0+oMvxauwTLVqHDJmk/Wy5fCxVSS4Mg+RCHf+o4Q104Uxl1Rc3rG3h/dsBAzm5Mn1aHV
wftWLga7LHLlzklqcVfa+DpSi5fHFIXBgs+YuZTS2qqfFNYc87xkHHmxgjrmqIZDrQMjSTii9jO1
aOewMZ+LvN31Sv7aUCbdqv3svZEoIC5jv5/H31lwkygVRDCqsgpKTfW+O/bVcOdSSeR7mTm/1rn7
FzYzEUYzfiMAeLZcAgIahzY9hRFmQ1JF2M//lj7/sXp25TlK7hrMI1JEyHKDAcM7qM6oPxwdqi1e
E2xN29Jo2L6zyKTwQOttylAQerFY2E05fhR9WLm4K1fHGqMmgIPO9rD2J7jUvuzKWWN7nZFNW3BQ
HWVenpE/0fIogLi4YrnUcT2kgZFW/dss10jRTPFSwq4zScunPi3Gg1oUcKd+ctL3QpBsPbZ1xCu6
S9O4urWzO2w5SbSYhjMH00UH1irdafrUH8M0aS8jQzMA+P62xNMZAMaNPfYO1z2Ta2a8SYu/Pi/E
D4o4KYVzmHp6s9xjzvjCmPpAvOKAZH6haHf6YLfJnSB0FFdQ+ZKTuWcAwH1og0n1yvnUxXa466qU
r2tSfmWEgmCn6FAgYKKdE6aa95RisgPh49gnujSAsIPozgcnj7BE1NHmfIe3STUppr5oJqUWV+PP
wMnIG2phkyFzRMEKUR5vRa2kF9ADGr8s0m5OuaBy268yqjoxV2vLNofFcRs1mT9CYmQ5QsPydJFY
O59LEyjUoS+G4oUCJRjW1CN90CNs35uyzl4xnCH9u9GSTzsLP8Y/Xrn6tItHw5XoGHn2EMas7ni7
hvRawCBCsBwnIisdRB7dTjzeygOVp2mKpKJb1twcqFJqilfJ9BL6lqU1uxKxfgroEkZIdC0y8F3d
MOvVQigD42BNoxxn57CD8qgB1GodMATdEMSKqT+VZfUmI0c75OD4fvS0qk92UwDqYe9fnRW1etta
kUlaC+uy537xzMgnSDn+FhjzJaYF2R3xfOIO58u5b4DDbCXxpaPA9faRVBFF8KEsmjGwzaWDnsVT
mz1zLZ7cbTguDBn2aris6UJ7VLlKgBiWekrFs8fzTANOh1u7FVwqkKbHd3Ty/L5o8Xm4keVebc3s
v3OsYA/hhEoetQUGH2stGiTvUn6CIM0CnNb80CSAVY1s5Q3yRLRnI885EiZIhlWb7T0QWHsw1c6L
rsfxlhVb9by4cbJfcOncpdT9HoFmjAcR1/ZHZFPQxb50Qclj/9DgYOi7zPOJ1SeApOGzfZgIls+k
Gzg2a0JZPrmL/nEyhyEAGISgYHtVbdJM6/DSjTor5xoK+9061nMrJhDFrdjKRLh9sBT0ikLJUtG3
gQH3yE+tsXYptKOnKSEdNLE2sX012DE7dggq3ACtYr6EQxzzzeei8ONa9uIFg+4Wd5RXqgesuOHO
I4vPfWjqr10knM+86WnJrGzzMNQw1jqtAiXZaZK+tsFO1vgVJXCmSFx0E+BK6KfR3QQe8IBxenmw
igVCR5eO8r7RzeFAuWZ8gbPYfeVdP3+Rsexv/EiSB/x/6EpVYmMay5yOFFwiIlozKRtzLvSwAmhD
GZY0nYIhSgP6B5IH+kXyA4QHaA0kC/TpQh9iFm8bglqPssiGT/CYAs9hTGYtQLnhlo4iM2SsddPp
RcyZkT1aDQvES21Rx0mIFGlMaD9pDblOq52HDDkA6YhnUUlxEiV3OjvE3tAV4569ubwzK/sfhipA
8+wqKwMCQG2sdYIjp6k5XSPIDqyauFjnc/YEXwNPkbybm+w366p9YUQQWy3hJ1p0bSRXoyiMC1+r
7ZcEVA22aetLePKjEoDxPdc4GoBBfA2EDqCw7Fsj5LZpO9jVqGYskdx6obsCDwQdSXYAFFQ7cnih
/3nyMozefBfTKsO8xXGSOgW/PxuF0qez69GqwpmZ2kpHaNiNgwycTAorlHE2o7alCg5yZqJpw1HO
Lvyxnm8BSDQqVO9zS31zQ+ByBP6KuUoHLh/u0miMCL0NztbTtYfKcO3XOI9uEUSBuGbdVtfipWKZ
Ewih3SDuPOqjo/mGyT0NChqugsb1p9By7mLHo+1TAZ8TVkkGrlO4zzFlskAA4eda0Us76nXAe3M8
WDIGMbn2nA5QUdxpnje84aiPyaMn5SnEuJmtASefBcOUG3ObCABsYI3ZdbVUpLrjqdXN6dDrUQwi
TDe3GYEmbDFcaAres5XG+24w40fHoeUyB70Uu/Jvja+TtqHBt81s5CQWAKbZWidH1nizTBKSYHpm
z0c6rvd9qb8KCQyFuMi5b8ENYXJ5+p9OIrnXJInzAVId0YVOTMxIBTUZXP+VjuCW9jbQe6qd6hVg
QkDlmV3mD8kVwR4V7H2t08rSpPRaAcTFTiNyKibD/hjH4sZN/y9nw3GMeGx9aBdfXcncMHXZb0/M
nUu3fHRpK+LZ5fYm8tHe9Cvn3h36eMcmCWRU2Nxm+tp9u2r/BqHtPOCzG7Nky+pxaduKERNYlBmf
PRRDhoKsOkC/HbdRs2ZvNcw0ofD+si66MLlSutzVj2bpDL5wJdu/RNIXuBBNxPn2Lh1OLkUj81YV
5a+MdSYNNZX8Bg2ofFcuhx58VosyaFv4lK3S/uunDGYLfOBFdk9eEr17bvQApqzntUktYWSSzjLo
8vLd2ZwDSw0nlUd/ZmXEQV3Xd+ud3iF+Sc6UL7LSxC3zmluXeic3Ld4HfTo1otlN0fydYlHA98eA
sZQ4g0stZfgqFr9usSlKmmbIhUWwWIXOwpAhJ7XJ3OVpB2mCI8ARyaMz8EEhmwIEiWlwcKnsBRg/
/uh9cl/pzWNZS5rJkvKcTck+HTS1S4fxM2/XylURrw3t7WubaT+tkf5D5aW6SSO6JNyJ+qpZhjDf
o5MFK7b1UnG0WZUzQy/3qKe4H3idTBFYgsYxriJFYxnm4TVvx11LscWCQ5pelXZnaGDYdHANftUZ
4LUz7wARl2Whyj/yNnwPk/J7vZtzO7ppIn63aAIInFjddKV/E2Z8n2rzbBYcq7EGMtEwiq/Jm1+K
iVJKx3tlnxEFfQy7gVIvD3tDs2sG69jgKaRg/mTQoKQt3a5U4I0gb15MJuQdTZ81y8Pog8/rENMI
vlF2k2yl4YIHE/0pt0eCOXV1Z5P9Av2VbqbeOKSsLFVhfLsTDplmzcZTuM1lDuTVxqqHc7FuTZxC
nCbMcgG4HbExGRexeu+aarpgIEQEgDEeCJbFvhwgq6o2hhg7o13S+MmNAxdpJ/Z9Xqqt4Lnh5MHO
RjWPdieQ9rWi0zbgbEgloSg8sq/+otUwDWJ2Z0QvgB40er3NrPZBt6lCKJucJUlzs7T+JglpEaew
eT/UOIvsjPmKjiCuptK0tzSTHdXQDMg8Y7OFXcr5UJj2KcTgSTqvuU/7xAbmxvwoLBwJvVs3O6hj
f0jitA/05oktjtjwgD0XcTJciDTtu3q4Iu7d0gkfqJl1zzLTQDppPNcRiTSAVn9ztoopeuuyO+UK
Cqi0HOD7SJcWj4R4hcX0uvei5h9XnnST1emrXM0OAx+AV6m7hnXnzqrqw5quuGNST45mn9LWh7XA
ytsLQj+LWCt5TsCVkIQsEAlm9tKh5tdifIsjDjfSiB96Y2r/rFQe6dkZnpOiHk6RQ4LNq4rfjBw1
vyh3Ef3VI3PCqyQKuLVNJwtKKj03UD2SAHc45hTtJJVkB5iAO3C8XafTLFTxDoXuspoTWdirrHjW
FcZcmRjXJmmrjddPP+y4mamXCd9dR/kBeIVKsVNrXWJeS/RnO/V1LZTc1xqWG6kveB94qI26f4YI
z/IX6IBlAbVCvziJWn+uJHeUfmBVEE5w3Gut281l8VwkxucUyjurQEWZ+/yVDrjl1Qhl6xtifotL
kza+dMbsSN1W1Dd/IZpJaJstnTWQvsaFo3fQqe0FLID3YFZXXXj+hJLC+8XgWrJYCP0wgXdmlV4y
J/5Bfj/Mqsx9mc/vWRxBU2E2SHi3FhbbBQMTOmwAB8SmOJJSwLRc8inkVrGDNwfqVI7arjfqjt+k
OAn26B9ZXu2iyiNbMYoTtELAnEiQaepkR9j028bCu2yMaUPMt3G3bqz/8T/DdyluZ3LhU0mGFHMG
C9SwyW/02T9omLrGFUFl8Q+FxEXZLM2jls7PRtLekzWi/TidI2Ju8clLnDM9uB9DoWMt7ma+NMlP
5BrPKhVQKXLzAdv7HmRtuerDUYDQfrLdFN+i+ztRJwjgEfOZoRu8w2s6FGifOSiBQ9pYWkGef3Ko
I+bthwWUgB/oIW02z1hT1JYE9M1kAIfOmBILmIAkc3wEQ6UHdsK7AlYZp3blrvKY+UcpK9eRNMRd
rcJNw8ZxzXlnb5nRb0Wir/ak6jwQaEgwSa65mUPRwVmIgKOACx+wENCFAuyAr0ru6466Sd0DgJUO
ZUBbH/Wro/c98mVLCnxpODYFDrTCHYRPdO5a2NQ1uEWZ7lq28QwszS4fw3tludxXUjI5TWKcCdI9
A7fjT9LMesDt+HU0x38QUqdNG9MXjff8SE/HUSub+C6KhmehOfvY9nC2qerK/Lm2L+SAVVwiwWNN
dQDvfd62e2R6ggZ6dx3iji1sKv4W1zvixOJgh1h251QgSeiPfiqIwdLQONEimWrjNszRkwqTeTXU
AWxFrAh70Ittlu00FkWMzy18KP2rHLjSiiK+J+H90WrVdXK8t1a01MIQ/yxrc2846oJDoNh6vGjn
WiAJq+7Y4Afxx8r+Hrvpy02qPSwAwpm6dibc+kcA7mmY41eMsvcQ3T5s1XzhSOcRyJ2GTVpBTYFp
HlhSbVnx8uzr5OvlsnzFNdcqpM8vvV0xKAmmAV4Sn1E77mGg04MUZteCUAWmUPeL7oUXkFPcUaDX
mzk9Lg4flKvnuq9mo0cPBAY+tzE8ryW/M1qBL038K3L7Sq2GhkCdBtbY/6qU7Xqynr8yeWEsvCKR
f8fdjPU9Ncwgzb11q+Q8NOwM4Kyk90DO0V/zIQyEiVVz8KqXPp4A4NE1gzduPgKAJ4g7NcIXjXnE
L83a0hMDmdf1otrGl8otUmAcfBaEyfeWqqCLu3ALBzOoDKLCWZ+cysh7apULJRLtZYrl+2zWYpWx
7uawWQN5rp/Y6SXUvEdzmZc1KPIsvOYl1pIj5spyp1SSoSwbqblpAEog+hbLqegz4h4FklyVlt+Y
32AFxpTLiLbE54npPI2N+xB7xyahbYBARHvDnVuw9eG2OCTZxYaTnyvOi5J5h91680hxJSF8RarV
jJlURHKLAFpBfpn4uq9ozthlqIosYuqQNhvRvkx8GEGT1ugvXTWf87J8TYvmIYGkHYzSADCu47BP
5aH2wHoWIXHLJav/EYb65S2M/6bUP+OqYbhjJQZJ2H6b4f8HjR2GhMj5adop334xY/9w48Y6sD8i
GKQbuFtsZkOpld6h5d/Y4FMjD+sWY8AmetpIRzzr7Exeh9BkG0nuEsG04jeqfnpubxivdeREs3L3
XZOXgT0VOAOiR4uBz9er6WiNHcXPkk+YzwxjjcoxSRk4EsfqRorQ3paW+5oMw+80gkSlOe27V5Bc
29Hb2gtNNrlpYkUE5tsLKkxK7d4S3qMgbrrNdBvBPS/+zaljImc13fIW4V89mRVDEVuQrlOs7VZf
BlpUe2oX1/0Url7u0tKwgN5g3WelGLHiAIJENMQrQpcxN5Fkk62mGA0/SWv3ktKRciomqBeIazop
EZiSJkWXDlOvP1cDgYdK4zfY9JHKzHfpUZvCVqrLUM5mE53PyR0jGPo0lPAuSmrCgXlWv7yCu0s2
aFyukato8JkiYVloHXr+D8mHKR/T8Bojk+PatSjNQ0GLGrKbajWX5dUIUURP4Zvu4s6yvF20KI/s
CL59IJh1imoVCS86Lh13661JE/iZRtMxhE7W0W+LmS2MdyVRC8Bt2Bk/QQSUX05lYvhTaqTTCKAY
JXbQ7W5Kx0JgwR1RuErhevhKRd6X64beqePrHfkFELCLQN9ofWq4GKbjsMIfLiGzfC4Zvb8bDQXh
1hGUfuK/DmqBOtF7aXjZv4j7JI48rz1JQuQ0B+RiDY9DTsfSVI5ahlQvucLS5OKkZ5q5mz/ljoSS
G6b+4ljbwr6BDYiuhUXTMaHZGCu5gfCGDdeNWIqjk733yuTB4PvpgT7WY3blHFLLKe1cCiAJpaMb
Ldxa31GaCXMlJqe8nNwiuRmdpcEIyywKe/MhhXQzWdDKaWxAsZxSxRwMDcD6HCIwAVSjo7SufvKn
phBrsIyzaEcWlxJcDO2s5FLyQ0aXm69930feZuFJO9EAbuxmra6/G8lZxPqacdocW+d9MTzvxyMY
/YATpyfcYgxi+hB2QU1mk0q05LacrYOrGYl76ByHrUnhWYoQgqanFFSUKXO+yuvu0ytQvFt0T19x
NdgWunTvwybW4n1CicizU0zyIZexGDcLxQaM1aAoF1kybLRsoWGJsgp4quUACQtfq1hFJkwVGzhp
dFTYmHEf+ZkIZhq+tUcsQez3S1cxfpJDjLsXJxKFh0Ui6xx/6KM63dLoyojeRRSnVhOSU4wvcgsy
Kj1o0izzbTHNWbzvjZwXKsqv+yqTPv8n3QlLVVu4Kf+fbuWYQEr4fhstQas/oTQY71Q1mNMXpQ3c
6FH8rHoPTIbGbRRCN91D3Y91jnUawjaG6nTLD6HAtJyAbmf5ZinKjm5Iw002Pa3dXzJ1te9Ow1K6
RZMhCl1NLWeoFtdY8OtM9OeiwmspoHTuw0Khi7n2HIXHqYk5GYYwbPehWrI3jYvLORvhtTEUk7XE
LKHw6kT0MtgtAz5O9ByuUD7ToUrFbEHzgVlq/rpI2RXDOB8XqCNRIIcOUNX/DaedhQ+UJLm7rZtW
28am1R4Sa5DmltlpoQvMphAyhKoIDrF+YznckiBBlWPCjJYX0yMTBSOo8Hw6pSc8MYaDmxa1BW/2
BHaEZ6eSNatCFyUK84ksg6h1e+NuWsC64YKgRRN/IWllmLu4VWD39qaiMcGKVGA0vXGdl8744yIB
f6EtpGYfF4q8SAvDE8GLL/E8FzSZPgBPBnVOZjgftsN/pJ1Zb9xIuqb/ykFfNzEkI7jEYM5c5KpM
SZYlWZbsG8JLFfd956+fhzoH0xKVyIT7FBpdjXKhIyMYy7e8S9cgxYsPOK5/dto+O5ANdgVaTcdX
oy6X2vpThHuLdyv0setxfTfjGycEvrqpbZeLchL88lwbi4pm7YTTL9CF+r4Xlo/vR2SAjLDA427D
FIWmTy7Kc+kKelyKtGDb3GLaDlwItMB3vUB7eqCLPEPHa2+XpDRFISnzEdZta813QxTTyrQLCglG
1E/tPg0wje7BQqSkqiPBcI9oh7zVqradQL+qRH3+Jx8Pp0/TD442AelsKKnq3+lY9doaNOrwLBuQ
Y//EYz6IaOL5x6qFp9FnoOBNDw+KNBtRgg/sH1rX3lAJ0aG+aKjXRGxLrQ7lPkiaQ6RRp6wix3zC
u3D2c5ThNdhC68Y0I5NGZlFpEnxIUr9AFXN2AfILu7DswKQjuva1KnOgUR6qBle4mYY/QxmQ8XVK
i65kkYMjTbWcJFdRJvlcDSafPcTl7tM/jY7So9kZ+QGuTOODbUB7E7OLKXlsuqhpV1VdIqpjciZL
KsdQZZxUF8ba7uy2+/qP//hf//f//Br+t/9X/jlPULjP/iNr0895mDX1f/7D+cd/FP/1Tw+///Mf
6M/Zgree/yjDEC61HP7814+HMPP5l41/Vm1Xw5XQ3APitvQWkIHatFkXIG8ijMcMNarN0LHhzw9q
nRrUJMPHlA/lQ9N8PyiFGS+wgkEdgjH0A2C9A+me8HLYnkDZW2t/fjj5cThlSwMAoQ5Y0jHmP38z
x6SUdEaS0D5MULXRLC28+pvCufLCrOwTwyjFbGyh8xQr8X6Y0hg6bQL4i3W2hSSJNB5arphnF/2f
bVRp0fX5WRn6h/Gkzmezpe5KoZP6vh+vtwen1XCCxc+vwVPCwhRoaPrh0GV1gmCV4V23s/0folX5
3rRmWHA1h6vnf4V74kcQ30vDBGFuW2KxfywvwaKm0f2jB9k8ACOaxC9NPImfTtpWKRWcpEw2jZHz
vCSDYWabPx9emJYtBctoK2ux5rmKkV7GbOJoZ334wGPdmKQ5AwmnRYuj4qmcJT67o41AxuH80B93
ldQtMC6vIzt8hPfLT2I0BamWsvw4l0wwvsSEAS4Cjmp7fiBj/pDvzygjgXU0qCjQLpeLDx2ZaQWN
3dQOA3kNkHMnhmKRQg15VsjsfeJBcugG1W4Jj771aVa2cjTGLfBUm/rIaGcXftCpb245XB1KGYgt
LO8MPI7wJopD/9jl2n2JjuWmgJl+BY/x5+QJc+NUhfmQdRidnF+Ij9cG60DJSSoGxZdgsdcEuaSn
A3c7lEov7iB4Tzd2GPsPtJyixz8fytZRpTEc5FjE8ixTW+BrauyrQMQ8WobXfK6UCVC2VMaFc3xq
NW1TWo6wJFOz1ft9VI6qicLG8o+1JgpJ9cpADB/ocYEH3NzHQK0lcehAQrQHHAfH6PxMT2xjYdi6
gMcCfs9anqBeF4A6ytY/gqyaC/3IpUV73DU1sT4/0Ml52vP2NXUES5cDdbHXlRYYMloHTg0jIguB
RFNgEXoOoU0Wv0p9TNd1Idyr8wN/vJcZUnIx644rHSXmH/bm+m/zsR3zXvMOHhjeI4KgzTMf1blu
DGorOSf25fx4xusBWBxYQ1J6dZRpWLpuLEbs00rxp413yMJoNHeOJGvcjB7cA7pfTQy2EiuOryHp
Ou67JtTrNUQzwlC07WdnFioNaNHhjNWtaliJkEUE/KENirIYoVj45P3OW+suprVzG1tmU6y5XUH+
DQDvV5Gw0MvpKKsEq6Hq3c8ok0CqK6Pwq9aXRkBEXQGHRiYII9QyNMj70rCKEVdmXYBD6KWxye3U
vrM88pQN9Tf1Mj93TzqJpjtHToRyfml3iEVgADvc+HaiYz8E83dE1wjiAhLT2VYv0hACQJKp5wRw
5GdHYoRQRgOYrAnlFHtl5D0WJSMd8XodWE17Re2BtLeBC/ktQXnzEb4dVDm30gxqjKHUvyE4ZGmH
toxRFIG2UN8j3QxkPzAlCjomNlrxi0udwtv0ksVEGSWcHtwqI+mn5FCAoEgneqxkUBZWXlqNtro0
6S+s065p2k0DZOC+ByV7pVfx8AsbZ3nrgH7yKUrZCBKh7tjBjuX/SV1ZKRzjrZblaP2VWUdKl/EQ
T9g9+Kjrm/3wXTen8D7SVAQWLMeBYd2MVvclDrQKlymfIlGKNPhjQhe6OoSIZSO5a6bWFw+HqKs0
rt07EiYALmiX0mCOieF/ezAUoQ9Q98ctk4QcrAT2O49ORRsGbHmhHoDuI8KdpwjUf0EZCBUUN8QY
cd3TLvxJPZ5FP7/P5+t2ucsdiSjB/A4Y4EEW54rCBp3OODxOhRdtkCMJMNqu6YVWcto6mA9tJyd0
jucHPfEGcH2w4Sih6San+f2ggavnXSjdEMkWzfLWdpMOlG2l4/ywggY/zvOjnZgiozngpS2L4qq5
uJtHXXdN5M5CGN82pGwtqHvKKyMZTN7FNawCt0ZITcTdhSvk1LiGTTyuGJne7mKWIwa9gKjj6BgU
pJnQROABk8cWV6qKC+j1GjaOWxu7zwvh1ImrkmqtY5GhusJild+vbh9OVYziaHB0IoBYQ59aCar1
UJjWKkI8kfLBFP19folPhbGmMEk9bIsAztLnB+rN9Wwh+Kq3uCEeCyvK1oGbgYLJCNMrOaKd3cRU
s4GObPwKB7AISUW6PU33eP5HnNpVQhJH6jzB7sc3WPPh6YNhPCLeUl1ZBVKV8LTDuSmmXdhS85ZZ
nBpT2MKAu8f7YDiLIMaMA3ZUWYZHTFEyeZVoxJg37HbnxtLT9AnZnPrFNXq659nkIu6flyq5ELme
2l1EbgpZMZOYchlHhdLu8gh42rGRVYdGh/slMiHAQxj4aQJ2uyqwwrkQZcwv3nLWyqAPKwHUzY/w
+4/sGLM+g8Bqwqjt4CDAoqwirfuFhhPW0cksRpPjbSWkp18Y+MSX5Xlic9mOy2VlLi6p0KvAOoXk
J1YNKh+N2/HFN7Nu7fZud39+E504PAJWr+Q5113CjcVlkXhdV/gIXxxJQmb+Be3CPCMmD3P7WRTU
I88PdypwI7wwX4NhSQb2fkkBzo12lBCFCxgFI3j5iJuwDFzYNecHOrFjiQ45GxZZjrLkYgltablT
ZZB+OD5VFCrFs3mpH92ko/tz7GyBT6wTbrMBZZkqy8ML5+XUqpoAZnUlMFQCifZ+mpjQsIYCzSfA
SM6hMF2oDblwnwd0Afcy1cL0z6crLYP41FBUJ5Q+/6A39xH9n3pqc9s6+FEFoh36LiA1NDpRenTG
rv0bhdUmuNLx/MiPfpS66CUnVdXdnl/0E9O2LMzOXDg13BPLRbdy5ZS2UZLzOd0vyrXokLWwoDV8
6a9Nkrr9+eFOHBOLv8iqdN1Eanexd61ON/R2KrSDlmjitu/1/BgHRfAo8EfbnR/qxFXASC7fTDm2
IZfZ4+zQLGIivEMI/vS5r0ExCEyArmsy4M0M2vrW5DDWdHquF77syUk6JrmHSxGIx/X9l63H0GnF
NGmHAnvgq66PjC3GgfomI1Pe/huTBI/sCnIAikKLMxNZqYUr4agdbAuqc9qp6bYqm3pTNZF5KL0a
BaNCUraPIPqfH/nUJB3L4CGzDIOPuRhZiDDszGb2V+vd/ogORLNGHBtXbqdtH84P9Vo4e3+rI1Un
SZO52F2KMIsraADKZ2R6RjAGeXqys2ZboNql6RMPaSy3nqvd4s7+WNnxdRvaR0Sm243ud1ABoSME
4u7Cz5kfkeXPmbM80nXXVh+ipqIYfTPBQ/uoaeJhcOlDKXPbwi+La9xpHVA/CNDhGJHV+xE+K+wQ
C5UKv3qe8ujp3/ktfHxDcXMatrN48IAh4OMWpHTRkXDb12H6gHREsg51Azou2rw2eRN+iFm8qgcN
tCAg2KmyXhqwbFk0XLhDDfPjypABG/ylUylT5nwm39xpGBAy82QIjnFpzPhv8GgA/xSSr74mVLin
uNTddyO2uw4IvhXq8tGTcEhkwD3KbznGZsmlnzTvjcXHIrQlL0OFhFrpsnBoqsk3LYOQy4qS6bcc
qvBF+oOPOM4IWcgzZjzF2AuUxXxDE5/irrO+4y0Sw0Pz6vjC0/0hItK56g0lhekQm9juXGp9sz6D
4U64wIb6wYb6BjwuiZNrrSS9/WzDPrUPEk1CbF5kZb6c3ycfrvl5YEdSPRSUCyx78WF6aaCeDDv2
0LXFI8SJH7mb3CF1ka8b1/zTm4GxsE81icFei1qLl9RyCj+FZIh3ezUVG68vgTjUHcg1X1wY6cMV
r+vSYPPzdJEbKmOx+VWsVOK6yXCIEcW/D6wRVnyh/PHZ1IXq99nYS6IWFNzXZtk34faP11RSjabi
IxUraywe8NjuIjdp0+EgGvxMY/cRF+MDveDrtoVoe36sD0EYM6V9oubancvLsljTwdMhWSlm2pdI
BgDAQyyIPmqQlhcGOrFRyE+IYx3D4sgsA2grE3UNvaM/IIIJddTKJIB5+vHXZlZ397ksf5yf2Mnx
uLjoK5muwQzfn4hCxycpGrLhkBlskSgtnxCkhirmO/U6D9rP50c7uYz/Gs1ZnL8gwOEpAx98gOL6
C+tuH4Jhn1zYF/PL9+7G4VsJHdkZahbSsJbfyoTe2KFOx7dS1VhButD7x5HWZLObJpwWLpyB1222
GI4ZWYagH0T4KhdzypqgGJGjng68MKtRL+98VGMBd6z61NkKcWtk+zK5Nz3MgGrA3/W+ccbbqBzg
gdIMVJd6bsaHMF6n7EqHBBs9IkpbLY8FmsYKS2FM3fHfCpAVUGpfAbnm5rvCZBXbM8SwEN5s1Y8B
7K3T4/iD08nMYAdUnn2J/XLTg8+KrenC3hYnvwzBkmsTFXJgF0slSlM1qCmNBy+w4ycZQ2jdUKed
YA5AUIcUaw+wcT2z7bONZof2D9BsSLxTXPWpH6elfVsVtnPvtJZ2P8sGPBk6ZJCsd79COKWzqMV/
JehdlGMHwKLpP8X9yBOs7MTCxi50oPPXWV89R0YuvqE4NzxOWp//nZR4ItDXQedjnQLYArZjAFWj
IF/mfw1WVFdkkYgwf/vzs0CeRfmF+5p8cl6sN29RL/pq9FU0HhCEaZ+iNMlBNggl2wvH4bWItNig
UtoOQTjhuDDl4u1pNM3OYh5fGOSz25Y+NhZqtDKssDvq0UpIbMRRNrCeYn3X2iBw9tkw4tO16tym
qg6I5HRArqZWZhujH+Epd8mEQYNnjwrcWWIcWk+19McbYIoGOKOH0Z9gFcUYqn3Rcokhh1Noyt32
FkzorGh1NC8MVKMRWRXmXoOS9oS+OAUf0UIxwt26y+vHXBbe9TgK71J74tQelJT4pOLl4KPOIdSb
ZQciMRUIW48H0KFOvxs7o4g2LADIWCxloG38G19ZubZLDGQSOy+2fBs5WK76DV9ZoQu0bkvESHbS
mDz3QmZ36iK36JlRMWVLUTl9Py9XJrlno+l8mDon/FoUMx2YCDPyb5GHptWu6Rp6bOcndyKcIlXn
zpvrPQhRLdaybsbKCet6pLaN1kqbxnthAx5O5XQPARJbMHqU50c89YCgssvj6OgkAMvnCrmypsRs
glmmIHhTrW6POuKHF4rPr3Hy4sgAWqAriNY5+qqvF9mbTQLe2bNatzEOZTat9Qasiu9tLVjISBts
OwAkofFFBzg+Iu870oVBoasBh47uWIWZhv8YZZ+GiQi/GBA+eJ6cGlvnv1UPXKt4scsC95BDjQwN
HJg/Xh4KRQqTWbrkGEwswhRnzLBBAnNymMUsr1sTvW5ftfWFJ+81TF4uj0UQPWMBaPSJxXcnjJDY
XITAnmI3bhG4KGaThWQwyWha/mxad+4wPAWZyz/w0jz5Rkuq3DVh5JAaTXn1adZtLa8CNqVJZlaO
8arTK/mQNfCcUVaJsfJ1I+rEoAYND11KFURfqr6rv4aoRCAnGVUAsIKmhXlYeRPM69ZFgtJoqS+Y
vu292HXfQV207OZnaBcoNwPCfOrG2HyYjd3w+KUl5m96rPm6Tw3K390xQPY82niahe6U6mNUhGrQ
m5gXjxieczUkGaITuMM+U7moINJiY5+vi0jX+7VZF8OLgcxFgBaii22NamQDMsHpAYmlRWigC2BD
tgDt7K3xfgpgg8kp+1nBUrX2BQKbaNH2I5D91puFqdyyLVC6Lcz0O6zUsNw4OixIoPqBuPUnPfk7
akw7QaK1iH8pNWi/exwIrJULt7gF7WZhggbxI1yByYPT1hYiCHYIahjotALh2vajl/zAo1avLuw+
48TdClrAQSJBCAJzcz69b45NavOQ1j58COa/1bBMaiNj47sgpOr694hwYIzoW68SdPur30ikrTTd
30GqWWe0ynTEPM6fhhM/x5FcidIkHKIMtUhPkAOUhRpSeUASA1CoBqV0dMvPSXSpE3xqIPycLH0u
X5LiLc5DEJsFQM0UdfnO/DvwkOqgrsiOsj+dn9DHQgyXnusoyk1wORHnnn/ImwUue70Pct+3DmaZ
WqBDg3RAda2IPWOdmJU/IBjtFf1feiBdpOxr4xmMZgzdOdMw/4LCPIqvaP80EftUIXnrGBlo5PO/
8cSbYPEkAJghJSMHXb5DlTsGpVuiytwPSJ2L2OyuPQjYwOljZ4JsDwruqa5j88L7d2pt5ioVLm4U
hajrLu4+XQML6pXE4QVU6KS1OL+f4FsenbLYJuXz4MiNhTJM5t1IbJr6yrxCq3M96ZcyuNMJwZsf
slgBwaBmjyDJoaghF5ZXk0IBLe+OuWce5jvGad1taJq7iZ5vXRn0YxDkdLOvHVAMp/qujd2lc+mc
CA4cxEnopTr83VlGIblM8baqS3kwJkz+1t6A9+/acDrfXAvl9s2VwpYBpLgIXyKvwICkLrqjmqHy
0YDNgafFYIEd0TyAHqCKlY4msq5ky0+R05frNhMSXREHbYCitr71DZrESI5NCL7niN4hdZG8YPfl
/iqwxtgPOigJAvEsvyu9xL+L8qDe1IOEeQ6PunrsY4HSv6V+eoPEn1HY3UF37egBkLh3JxCQwrcD
x+pV3znI+ARFWq9s2QczpxbVmhx3zTshpuEOiX7zytFHO0UmFmieTJAvC8wmB4RR2V+z3KmQG4G1
XKic4mnSAT1GUUhusZKsV66OS6IL32tlEfx8DifhQDnp0f9XXtgjBais8WABLU/BYuH3xj9Q/UuD
6NFLaE3WLQas9RbAmCSXzhzzSBksRRMWwCq3p73Tx2LE2oRUKOumaF+Wwr5RnpyzNNzEpjBtbgDh
JWtjLho2HuqH/uhAv8TA8xZx3ww3eQfSudDbcuvVQfW5RHAI4+4SbcG+Qy2wQp7/e5YnIe9CONb1
yujM/q6G/rlTyexGbcXKnjUUijUccSyTxOgdqlK5e4XO296XmbUNQIivwfhToJfFOL6UuEivZo7Z
XWVjweYjQP00tOCJkxS+fRqB9JFVxVsWFekh9jCUoN1YPkRB5+2qkioQ7H99FylFpTwOom1qpcWn
1KAJ6YjBvULOv9nXXmUfPSfTrqMiMj6Rn0Dp9jQT7ZNa+267yDgiUzP9DEgxkS4yZllzqxH1Tldm
+YPUO9i1VdF8zccY5kekfc7KEjXSoarsnyaKyXJlZFgdrnKDcXIMXg9IZqEYq4srus8Joq2RZa4D
nF6DvQbGbl2IOTUwEjeM96Dqk0OK22KBR0mLna5XdJgQyt5Onid7hPKv0JMUVYfljB6rvyfuZGOL
hBxK+ubg3+pO3m5RxmnvsB5oygvH/NQrBDqUkIzumXTtxetrCnxOvDGRhzyCbZAhzL5rakKoIKq3
5+/4U9eJomBk4rpFrWqZutZpxofUdHmI2Me/pRGJA/R56zmtquQ+E8aFTPnUxBTQZYCIPLEfkANF
AuQ802Lr0Gu2h1iuFm5rA0p66bXpl/MzOzkUkEPdpkrhGO5iDYeEm7GlA3KQhpdr23hw9PDYGDQ+
MfacRPD5/HDzU7AIpCm6CUGkTvn0Q61Gkz2pdCfFwSljmEohOo53uOwZzT4zQr95SY0x9jbO1Gj9
prMj5/f54T++mQJNO50GkukqWNtLaHHjJlGoLDc41pVV3svOdrIDmuAxqCPQ4PZn0Uzu8GVIbF5J
FSQyRsNREL+VgPk+V7h2fYuQfbltNHRsbqvch/Z8/hd++B7zDzQAFEhw1B+7B9ARx5buF9wAr8s3
BSUZrGU19GKqsTH/9NszFnwww6BtSPNEzrv+TXDlJ0lgtnaTHGHWE5tSD4Vn6hSS/x1qAxza81P7
8O3n4ZAEohvASaJ2+H640Ez0rvK5cpIiQTWlStxdrGnDl6SiIgpzR+5MoGzfTbPID+dH/gjFYWgJ
Ip/zS/3etOYS4puZalWX5khJJ8dS86NdHKSQYfP0xQ/wskO+1b/RB7+7RnMq2dWa9bPWA+8CGPbD
DTL/AirqHGj6sx8w9PZcQhJBHmOFYl91Zhse49pUe1P69UH62qXG2Km1puDDanPGgFgvqjCh0Tci
a6P4GKH39Q19U1iV8WyqBFNgxSYTV8T19g7LcONPcxAmSlWVW4vaneUsO3J9V7WThPd1RN9zQkoX
mfRai3Dw1fC8PP9ZT50VxBR0miGUtszlYe41CjVm60TH1huRv0VrbZ4Qkt/IoF4Y6kOQP8/qzVCL
hEeTRlvogRsdUbT9KZrWIEoqIXRigruxq6Y8lF3RX0BKzFfvu7tyHpOJ8bAD7yHue79pc9HZIMG1
6Oh2WbstXNzGvD6/hLY5tTEtEPgzGE//mGFFqveaRB+jI7GPfkUNWiGdLPBA0eGuHcdOOn8Mr2Re
YBwBHlKup5G/yFsgX9Jd9wP2phbl28Yeqy3QX1QEk8xGQ6aBeziixHd+r5xaTLIlDh6jurT23y9m
aNUi1S3OX2Lj0g7Mv7gZrC64cNGcWkybhAwIP7VPkGjvR8GTomgI/KKjgXj5rRxmzWc1BZ9CS9Vb
/MTVhVmdHI/jbdKl4/3WF+NRLwKFi9klqARU12s8q25RsntQFdYmhNn6hbN96lZxDGfusiqL93M+
kG+uUQMAb2OjKX5MLdjvNREfkgU+ampTMl7BV5UQ8JW3Mjz8yP7883GZmZxBOk/Apt6PHIs8ioou
TI40n+AlZ4imIRhTBNWlSO/UQVfcKGBFgdfhOfB+ILCRWi1EnBx95OqQJSuoSFUce0KUQ2P16KLm
5vfzc5s/0vKcEwsByZIzjt9ZDKmhhJqMSMEea1uL70MKh1i7peE2gWO0y7tu2tPhEhu7b8NdHg4X
Rj91MBQMMoMbVOnc2u8njKSrE44Ypx1LHFHXyqFe1iaxduFgnLiqTRpgSgd1bEHOW2xU4Utg4AEL
aUtP3uo2DzBcyP67SdV8/8fLSZnW5Mp0ES1Q9gK7EwaZQZrZRccxHKm49qTLAXJmm5ouKrJTYX7N
br0u+q7d5JU2XRhdzBfJ4mvSNwfSN58Q58NOpbFSI4cXMnwQBsZOaVP/jQIWFfO4Hmq4xaEVIZOJ
7v1VgO/CeDC1Ov/bR4qwrdcjWYXYBG1XdrN5Fci83qeShQZgWj8mGGx9LXrUnCPfDMTeSybQpqGb
IaUjU6BfPLS1E99WRoCEm2WjMBvpmv/T9xLxLdXL8Vdv16Y3uyFIbV0RZv1pcM87xZTRgqQUBuBh
cUiVrNqKODM8QjdX34wUyTiE7ZEQcmx7FpcwozXhV3CQObYE5z/6iYuQBhcdVscg7zWXsSUcz2Sm
OgM+Djpy46Sp40c1Ni1q+pYnxGcy7UFuzo954uSAOSFMd+br9wPaGMqE1eUzYt+iiWjvPA0H8htT
5NhWnB/o1ORmQCz4JureHyASY9AoPURv45hiNnPVNQPe42aVHmqEY7Yh7MwL1/ypw0ok4M79dCrb
S5SLQScHylYZHRM0XeYuRH9AeQYbYFpRV38+NXJqkEks4wk+wIC0nebjYWQQFSDjhYxm6JrE4xJ+
Mja9l6KdU1PjogUMSteQev3iHsLcGcKkZSEdhpLFV7cP699QaFEzgD9W35yf26msY47bTKjIc89o
+Wj19RRruh7GR9XObGCtmZyDp5z2m68cRBKRibXvu1jp3TqekNnHtzTuUQxS5oXu3qmsFw7pjEp9
RW0sf0g8xnHpIPx4BCCrtygGVjrJa6Fd+xQgvyGg1lzXkYGGgA4l5EuGMfp9leCEsRo4rncobDU3
IW2Aeh2pwLkAbjyxuUnK8Kzh0sasacmeK9osHEw5wTb1R8rDPvotLaZmyK7gEhE21SX4yokHXoAp
p5pDA4MLY7EDmkITyNja/lGPADms/BZM6TWkKCrlbLf2qxer3N/6nGP7wl4/NTJNVg4UUE7C+cXI
SPIUJXKQ0KjNcIhXto102CGvcnwL3Qa/hFWAkMW+SgN/uPAonYjbQOHRknf5b07b4mKWvpM6TeFg
L2zX2U2JnMIXIzCaTWGH4w7Rin5L0yRchcIcLtyRJ84bnBDSMxA6tussoUmV2fkDNAWQq50e7XyK
yFu3NuSudNCEvXDcXtmHi6d3bn7ZdGrnfGZJ8tECLA+yGuKAFkln2Dq+Pjz3AP/X4DXlQ6VjI2SH
fXEVN8WwtcsgvEGbIbn1RWhck101vFsRtXMesZtQG9WWosHfujYhvOAWCMi4CYZR9GCJWMqydj/7
So5HG/ePfUGv8YpXTa1EwIadakfb+05Vx2unN5UPUz1DQrLEpZIqNqw6HeLehKpxpl1FljdcdbZX
NRtzRPTH4M74Vef4jeGCV4+4aSP+h4u3OmhqnI4GHPAXQjlnNdqIJ8aBh+e8MGanJOpDuKEV1Ldr
bKvHtWWVGPt4tKcP6HM5mHCHoINWBD9iQhJkKlc41hvXIYNfSXsMNi3eADECDwmChr1oUULDxAYD
dAtP9A5FeCPFEjFMoy11L6BzLnoXN3Uluwdz0B5lNlobm1N0548T7AKe4/orNTVMyRLYgve6ovGG
2WvO/c4XmpPLaSXRktyGffwcVV58RJSpRk22FHjeBEgxmfxLO6oGg7mm84KBSgUxQe+k/2CVwLqk
56onW6t+ObXbHiatQPg2s/pd6noorMZT9DnQ02hvdzW4jLCEy0iPcQ2AA+dr2kOr3Intddzj/2QM
BOVr6InlDjXhec0j/xotuhoiKf6Q26FSHdyt1hLbHi/e/sLz/rovF/sWFAuPBPkpgOrlxQDHPI0o
OIIY7rXyUa8QVhz1yowxesdHabA141oEk3zsIU0+CGz19o1KE/zEsyTdZ34sHpsCYc5WmESWOVyk
zrHjWaKqSyirUtKvY73cmUOOrqwt6y3ifEgro/CI6CX6gnkT09OKGw1xE7oeAVa8RJoH2fTToc8q
96+hSQQy8N60FlqKGn2PTOzGK3PnwMbzHpFDyj+rpvSumJ7Ya1rU36Twd69bxG0+4S6d3cZak2CW
XWrOkW9S3HcG3pQkqeZNnkXjJuzTZ7hLmNUgy9OhtRBJNFqLqca/DrPgEtXSo221nSCcD0BxBdHM
yAF+hI9CYKw76CZ7lU/yE37NMe4NToxfKbL+Iw3bbT001r0jk/JuiqvuCcVnYG+JV7WoqBSF2rL6
qPejH3/0ajxZcF6ZPltD6u1qPcLgzJzEvvcsI7oQZJ14DSiQCYvSOy2MD736wGpDZWomxfYyqbxV
5xfBvu9tnYpzrT+GEju7THOcP8+jKfboALNR7KG3MMe0bzN42P8WMjDBseyyDL2kSeZQxgJjuFRv
mR+z93uaYBVRccDKsB8/POtuXLmlatiQTV1Y2aow5Rfhhd7V2Fo/dBsVscRPJ0T4aux9pRX+vvAW
fMjCSEN0OWtKmDZiLO7ixUO0dQh639APhjN5ckfFDq+WsQgVHG+klY94VyCeE/XVY1H23C1T0caI
cwU18l7nf4qcl/TdSjjwIee8V6ALw2+aN8KbJRcI03e1VRmHMUrnjjH4f20Nfzy/HtEXP0o9fg5A
nW9iYX8pMzv+NKs8vmhWpDZO32q3sZ98RT9hJT1tAOHjedNfdA8a8HWJQFi/sxDOmpBLDnt7i8J3
M/I9PZlvOgsAyiq0WyzoY+Sow13momq/JhJAV6ziZ3yn9h/ZKxtTIpqMlTndW5Hvh5Tm7elXa0/R
zxYb3M+ai04s3WRNcWl62GWgNhsWx2JS4hrCY/pFJL6Zb3I0PIoLV+MyOOQDzu0QqOsKZO8HYYwQ
97Ri6nj81G6M9256gyKYHB7Of6EPJJLlKHP49OYLjfQwbWxf1AH8RrFr99pzurVvBFnWi/c83Wl/
ujmX4y0CwRSa7JhruTpwNU93xQ4ZNYXzuLFq9trvi6Mt999itA9QCJ1qauxlCibGajPg3PAk2Yor
ccuA0Q+FbPC2vkYO4PyiLq+3eVQOn06KBVWIgOT9miL3FFJ0CdVB1rgTRtUP2ZSf2H437MoNpcJL
KY65OGXzeJTtZtUWYnpnmbOizI7EZBipQ/833lcYlj799wTzXfLj8qour7flcPOiv9kyjt+BMR0Z
DtMj81Z7DtyV/BX9CNARjS6s5DKEXg41//mboVrc5DAhZyV1c9y5iMQUU7vym/jCCp6a0Sw0NAvf
mDOq9v0weR11ZYrY8gG9d0S7/3pdPk6bj/jkhRmd2pFvh1pczmkmzN6rGKo3KdIR21yYygddodfN
92Yuy68T416D1+g8F45YuwdFiNw9W17+mudzCXZ3aT6LL1QmrkBBkfng7LUaEnCx/YXU8dQeeLti
8z35Zg9EpYWlQcmErOYYi0/BtBXthW7TyQP7Zs0Wl6CKClqgCZMorVX8Ayk+5FJ2zf78rXDyqhWw
kGnM8ShSj3g/kSYZc7PRqtertv9bfyp2r9+F/5oHu3xOTy3c2/EWC+ciStPHca0OWYHV31EiHO9d
CKkuzmlx1WFd2Wplz/NRJ/7RMT3EjXVU29FbCJNqm+USoWznuyE0hHnk3VSnYl063oXPZ87n822Y
Me/5tzNdfD8sigoQUnw/msLtRhblYRoUjoyYNLodHmyZfl1g6NHmFGGN/D53v+de/FgpxB299LHJ
+qseW0sU/FY2ajIgDvNVrvQdDoJ/ylZe/tLF8ze1lYPw+n99E93dju3VxW9y4bMv298ACizRk7Yd
ghbtFsBgKKvjNX5hM19Y8tdP8uZUmnHP/sr58OJXgMb+HDzwlPP36YlrJt9dfMqXUe1i5czFxYkX
YiabeVqv9xpPj6dxqTnFWtx6z5dU/+YNc2ZDLZt9uRX7ClVhhTLRryJwVh0saJZRoIin7+LmAj7i
9YH+OJwL/wDlDpRK5rm/WUwY1BRpGvbvtbqa33BaG+MdJt2v79D0pOHbeuEZOr1J/jXi4sVLNWuM
pvnaToKHyqYM9PXfurdh5f3/Sc1Ry5tJCVjZY9nO93a8i+x9av7uvL/O78JLs1jsCWlXeovQFo+P
usWxV7oNdq73/7Mxlu9pVvth7aWsVBptwknHHyW6Q039fzjMPNU3q6UEjYB6jlTTab6sg/F7ehEZ
fPrM/uuLLB6EUZsmty/46PEPHrrusd2/hgby1/SUgx75d7YY/Ou58k5nbCnMEOZqiIyGqw6zTEX1
ApcTKS/c/Cc3wL/GUMuDQ7rPJc8Y8Xhnj+wxEwX7H+c3wKkIZ+aR//c81Lyqb77M6BlAuwrGaICK
iu9F8KdSLA5CdjT3FSx1ahPOkifrGg0dapF2hwBggVd/Qp3wRsbtr0Z1f9dcPvGrg8v0/5g7s924
kW1Nv8pG3bOa8wD0OUCTzDmt2bbsG0K2Zc7zzOt+s36x/pi7dtmipcx2XTVgCJLSYpDBiBURa/3D
/fnHOtWCfw46NAs6nJQ89ScAKeJi6VZ8eOplmw+7EUlJ0UkFrHRFBN7KJ49TGgZUZW766OtaY35f
xD0w6HqYxmYzIjSCR6nZFQepG1PvLlO9oFsDhJ++obFsdI9xLQIMHk25jb7qhqdFSCGUvn8fyPmY
7AXRwuamM618W02DtNVRQEmmarTscRKUz0Asdnlj6J/NwhDwnQJCYriCRwbWTUqxQFVPHKHaSFON
UXbgjerEIi6YbD71MX3UItKpa60Q/E8yhaXYaayqv+JKcbIKRrDS+IMPgXfMPSP9bnpNf0jJpT4I
9Sh/k+WE9dgzwQDvBDHod5Kfj6hfqM3U34gTYBOcp0PrWRu6EINVpcNWN22BpG+s0cu8zeR3+eDC
fpzih/Pv6pdtFu9KN2ceI/BbzpPLLCnwBAtBe6nbVW2tbxTN9J872ehK3I3Yrdg8dL2po6TVHa2p
y3GV6p0q3URN3tWO4fUGGRSoiN6FnfkvRT5uCzEMmXQTGhTI+CymX6j6Jv1UtACCIypqsaJp3qFU
Ak/BnMXPnylt+SbJGFK87A16TU9tn/r3tZdK+oWC4xy7FqN5TnhxI5BrwbguloIqAe2eVGG304qk
cY20KYBxD+PXzoSYnQF2ucTOmZevZYNs5ikqUdbXgHW+DAsNyAIq71nLKwnF6ioOy+hG81oR3lNN
NsyNgta6UTNPbw5GihfDPp9yLGYk/50uz1luQ4UM654fJ8tzLEf/mZI05/7INlN+fXlPWiOi2F6J
005DuHdtFNZ3uWwGyiOesR7Rc8/NtdbWX5QKSfzzLS9PUKeWyXRS30OdAYjzy5ZDuRTZMcsQgXLf
cqDi0QEy2uGhorZu68Xv2qC5EPuXcZkmec0SQVMDa0mEfNmk1OWJHmTKuJtlL4+4hEXXRZd6q/MP
tlxh5laYTxrwcGagucRZ5q1vdrLQiLsgETDQUQVzn6a9skp8Y9qdb+q1B8KogWUAWD8r13ILgGHs
KFm1uKs0ARqXJmXFp6z1o/DCwvzKu5rfFDIe7CpBJC3eVSboltD6tIN2frObfM27Mbt6IIB20S6u
MfxoIGtfGCAnQPXL+aJAgpyF1EiJIX+3eDrwjSTMw2natYijtCu/wasZMyc5a2w5KWWs+0yrFGwS
S/X3wp9T86NMVHUMgM0fM71BFKAwG2pRvZxavoMxVYzjSlsrd0iqausOjtv3GVtczOifFsPHKtcq
G6kAU7Jh0ZnqTjYkjMsFjNBbPAwyAR5poUYf/CLq0QZAqV8a0murIU8dJoGKgw1qUxLm4uiqUBeR
Pk1jgugDEAXxU1nH+nE0JvmhEqW8c7tG7yVbH724wNEgVW68XkLudcBG98acep4uEM3ukk7JK8sC
M42cn0Ju/VRBezkF4nCKi46e2OVSBOEyo67FzbckCR0zrn3BqWsvwXtJNRJIX8DDHcRizVs59uMU
BhWnd9tAEOfSAHslDEEKRpGLhcqg/r141WDB9RoRpAmxg0FfTUrdX8FqwvdFEYfpe2aVsY/3+tTh
iNNPzaGMEuVCbPjlRDVP27lpEc0Fqj1LPbJWLdRYKMcJMfrZSLjoi/jG8FThvoqoakH4SMJdkldl
f2yEtt8g3e89h76hfGB6SopttkLTsrjG2u+GaJSaEJQBtQpMj9V8Sers8kKROxzo95OmlKtB9tWr
YUgFtxEz8TYVw2ilqZ61zqepRIlUVZpL85Ah8fM0/Hf7J5Au0ewXsJg4L0hwnWc4hIlpl2di21M2
44XVeBliaEWlBMn7p/OBJSwWx74avMaScm/XTjEG0IbkH9MCDr9hevg5J1RkRQ3z3PPxc3lop1EW
fsI0vFxG3/IU3WIMqE1qS30PA7wtedB5U+qPt8PM1RZ61txJG327lJTfZuLPLc+IAaxmKVctI2qZ
BZKKywpFbEzoHyIhJweGAizekuefcLnJmZ+QTTsBDMQQ2/ZFngsjXH/wUOTfYygvOGGZePjiYgdv
ekqyU7z+0kReLn5zewqbOzZ48is6m+1kysA0MZsEGSt+QI8I2y9cr6/LGcBw/tGWi9/cFEYDQI9p
S/0FJGsZXd4OOtskiMPixmQncwdL6tLof+WBoJYx9VBImY9aizNPZ1SNyJYo2GPwVG2pAGLLMcTp
sQE7fyk1Oo/xxUxj7IO3AksI5m45B9qymcQe7+29gPmQ3ZYe0AXNeMz8yPhYjOLkapOsbOJYhr8Z
zO5gg2C4XmfEF3r2lbnI5gWy+qy3yXIx9/xP51fcqmsUqat0L1oIAxn4VzqF7nfrvAkAQOlUhfPR
7+/Ov87XGiXGUWVHTBkah/yy0TyFc1QbZbpPe6r6AsxbPKQBOAYBxrh50UUrQvel2HrC8i27nEIp
XL6Z+EyR/2WrRdzmgDelaO8JBZArs6TQa5ddGz52dacfBbAM39ogNO/ktNcMDA606SZUMcNzNeJK
sO6BE2FsY0bjQzX1+X2Cv8hzLYt+uQqF3rqKNOEAyJk0k1T5+WM3xcO0wp/JkvZDn6gt6jqeSO6u
LSTdrgyvorgZm4EO73qYeeEGYKlVkFJuRvZB095bY1le5zAzsE3ONaDvvQy52Kis+Kve9ImwFo2+
7m1JCS1Iyp6s3MpKiLBBzfD13TIHTuToqTcZ73qpMfzvaS6Z3/xJHr+lGEmDzW3777HUlI+TkQ2Y
dE5ScBeLbLEQivOR8kixndJsTtvFmphalTY2SjgAR6rYf8uUcuQg1bfVM6I50xH/yexjWlDwcXN5
7JFnr4DCfGstCXGfzJys8caQYqO6jUGco25vSJ23GQEWXSfQ+oQLg/qVWG9CaYGNMXNfWeVfvuk+
FisP1TtA1iFGzkqTHdKyHzDMm+TNFGL87QuRYw2fzo/qV4IUrUGkmeUfALculjXZS2OcuTpalVqL
HF1iHuJMNS8cq19tBRwfIYPHIzX08tn0UEWpaWrwHJ8aSXLRp9JmEyNOUM75x3klGhKZZEw/ILma
HORfNhRrMAWkRMr2Yiag9+SpvkRuQcC5PI6RFXR/uzWLMGggsIN0xi/cBEsc4iAgK7CPWzlCLgfT
d9R0DLy5bEHFKfPCCHmlF2eS7UyyQpqaF/by4YxeSocO4tO+GBPhsQuiZnQxn7Lkf9AO2Ts24azK
v0JcErUJgDWbKRIcgboVE1PfTjAcfjfdwPoIMYcUBxTsmSqzGPAwYSQpwVR5H4LsdOUY/3EAj95V
hXeXbrdA5OttMUXWtJWl+mTpaeVfSuyRrwecXWs7IlpeGD6v7EYQjgafMi8sYMoXPZxGE+kAXUzY
9dS5i9RISf3HD7Gq45gk1mVzc34A/ZJumvtgHqkKcr8AK5ZwaSlskIbuVTi7gcRmDg7bg1jWiM8I
Sf3FKlS8oGsNoqfsj43T+A0OTXKqvz9/F69Mmhc3MY+7n5ZTwdBCc/L0ZC8j4bAXOOpuMS8VEbKr
owu76F9q+fMDQ22b1cQQ3PgFJ2d6WtmgYkAk0IYYB+Eir/d1EiO623fl18DrMpCtMurzmKBq3iey
hJ1AunjAws4Wh9DPfzsyzZtBqPmzjN1MZX757HlPPRkPeMgYpac5KC8HIIVE//P5Hv41ts+twGgB
Q3dKZb1sRanzhJAHt8RrJbV2rLFQPnST3vWOpzXtSslKbGVylCTwA7+0rvwaNdh+oqUFQRM2DWmf
l21rVVoFUdmE+8TskFDCqFQo0ZiounRz/iFfbYglhLCBmPAv0dAHWGb6Cj4bKNao4H1BqK6mtqaG
er6d1zpTQUeB3Abne1I+Lx8IPh/ueUYS7tnUIMuTKlgW1wgTP7QcaVyljB8xXvYcji95e6HpX2cK
MESDUauieQA1aZEdxmw1apXEg0Co9qmEo2hl3Q0+aXm7FwuSN+cf9JXoMKc+Z9obgg4EiUU+0IAw
rNRTEe054OHpIjW9G1H+EJ0RMKS8rpVcqBy9GtOtjKs2Pi1ig3Qn3LELYfG1x2YAg8OfFXhAe7zs
8Srpqj4WUMvGDBRbb4xnr3XsTddNnkwXAsSrTUkzeQiqEnysxXwkkYcoSjBSLuxN44ljeHWnRrWy
GkGIrv5B95JUBiE14xGh3718LKXLyyloOeP6pOEtrM1j7dAkefOssvEKXKQ+81VXjoOP+ZFZ4lPj
RWGBYXc0fD1/J6/NHB6X5ZBxNQuxv7wRM9SzQlWrYN8JY/+pjPz2OohJlpxv5dfFjSwsh3okxebx
u1zcWixKQk4TBKGAhW2V6813aKqVUwCblSMF8aHz7b3yKuEA0bU8E2inpcrKlCja4I3oj0TVkN5F
olZuqroTjykh/cIAVWR66OUxiVMgKQR0WU91m8XEnIKh8+uQIGcUBcKNDXu2u86rc4tsoNEgiZ33
FbqoyC1/wI5Gxge0V7rbURiK6UPLdqvFHVsXv6SiHw7rLuqzZNsoOPXYNeZECB+VtaSj8mM131Aj
8HOONYWn2WXdV/hmTKyfCPLU6B0FZdPnDhtgsbbhExbHkQNEtkbZsgDJ4wnTXT9i9jQD88fGRvkn
EC5E4XmsLHuCQT2LzTCk4SG8HEt1EmKh3VvxfoQSisPe5Nlxkn1FxMuj1l+hoUcJbDtNA/vVDiOm
8+/8l5BFKvGk7UZw1A2o7IuhjNZQXEe6Ne7axIzxS7NK7/MUThA0ehWjbLuScmy90HrohVU1lN4n
suBZvhm9tP1dpOV8K1hxsJeDKvVrOSv3Mk6LHtUUL7I2gRm6XpDhDGvI388/83Kc0w4Fotlcko0N
WcLFI0PzEbEbSimuap64tWItdqMsHm69QjfX55taLn1zU9RMyb1gEToL0r98uR1y8yx3Nd6ZY6Ic
B1GH9BX4rHW4v7tY8pROVk7KDjb94z9oWCdpRhKUlNbyGYspExKpLVBKb56k5POgPEneYw1OvdZX
vXgJPrCMVKfH/NGatpjNcs7QGRREvS3zyQyepR4VzuY+ry+8uGVGZ9nMIv43UYyN8QhcABMwciqf
81rEsyW0jfqz1Ir/jr7/44WDbX1ytP0KJ7iCAtosfvzvzXN+9ZQ+1/9z/qu//9fLv/nvhzzl3/K/
vPgLrvtXu+5T8/Tih1XWhM142z5X493z7BH4H4/d+X/+v374r+fTVR7G4vm//viat1kzX80P8+yP
vz46mfIy+v628J0v/9dn8yP+1x//53+X7VOTV+FT4rdh9vy0/NPnp7rBulf6cw4YnDN1ZC+oSnLR
/nn+RPsTbiMKO+SHyWuSnGAyZDm2GP/1h/InSzZbTM7As4MtFPE//lXn7fyRIP2JrRE70FmYmguL
mv7Hf7rg5t9x8t9v5XXbYXJiL+IpZA+uA4wa+RvwPtzkYsqhSdbioAOyXzWPaS3Fa3yOcHZWsru6
09RjlxWOuvfMWb+7o5QXxceokYpPWjPsO7G5b1PR2HZomW08q9gbeV44HNyzVXVT52my41DClhyT
9F2LuJ5dzMKxZVuGm7qhnjWZuzzWo6MnxdYKh2+nrdQcTd/ke9AlKtDhLrcreUSirR22iWimawnV
2TtZ3ljIIt4IcmUniWyszb6X1kaamRsSTy5uzf1BLaSNhqHiJvGGGG0u49pEq/oOolRvh7IyrDOc
eVdIZFWoZkyWabMbz3cBNLo1XBz0QcVVINWyIxRKtgmnkepnkEIqlLIVFd9yI9fBSkpy7VBUTbih
vvl+UjRHEHyfkx9yEYHgTDnMPlkpQ+TUkVtMn4U+yxyrZeUe9OuMIwsyxTTRBe1HQWxFh9vq8QRR
8h0+2j0irAgqKAl0r3Rsp00CDHaajA+F2gWbohDz3ZiEva1IY7YS6hQTCV3KjoPavCcD+FHW+3hl
8DcHOfJwc4sQly8Sf6sawru+VNdN13qHRNQje5oeTlcrMhehwXHjaVPqVJPGXjGUW5cew3cgLtG/
MQd083z/Q9MWxUdcCXg3snaI0jrcFHe8x/oaeyqGTvy965UrIEfNe70XJxu2YGOf+gl9uC8iqmpr
Ga4PCtjTNpCqkKLZXRXLwaNa3U6xhcR4S7lZTY4JyJ6rorRu9KFQDp2MHoUXR6kTd/67Ip0eMq1+
L08tO5rgPh0y87ayVpUVmNuq1T7HbEedvkxqB2EpUq9yoW5Nc8S2SoN/F0LBcK2i1w6ZTiqkTXCM
jCR8O/NYnLE40zrKerhmRvmZrWO2SoP+uUmt6QZblG2hJ6i+4X3phJJHPC3SteUN2IibH+Sqki8l
UeY4/WPLwxTlzVF9n51+qZFSOH65Kk46o65VMDCfbzc0qmDTiOaHEHuN27qmWSE2911ZYKBUDs17
pSxlx4+68MLGi33FL/dBlh7OCjczk5yWNTNzaDmjGbHjFc0x1vIvZmxEjjo0d70XfQh8OaS4jyeG
VCq9XQTyCoHZyh46jq+BITjFMDx2ZJvR4BG/jlP4JdLwa9ewVo9VuPoold8FkbdPQHzXOQTKJLzO
63qlp1clJ+29UOj53pq/NKKf2j2FfxXurDME6rOvt8VaDyxHBhq2ivNZx5uEsqwk+7aBj5uoRer0
fl7tK6mv9s38JRFqZD28+BmjRQW5WUiNJALBk/uSxadlWu9P39Vx0m/MOj0M+fgkSt19QJbF8bU4
3yuJme3D+bsfP+L6Ge2H69Nvs0bxE/v07em/dlMnMlWLz8Xpg9PvFNkxvXFyoj5sHAM42F400M1J
zWirVEK5b+e7Pn3340dZadaBF1obCKV4njmidiuaMT8EcWgH9fB1KGXFTqRG2IxJtreavmLi1kps
J56qrTox3uRi+0FBE30txe3kpgEgCM8cVw0q2k7amw9xOfA2/Qr2edFvIfaWe7VTiz2atAXCs//5
MRmu1FhUtwbFCqdPs2I/zl9O31mYOvTCEOwS7Or2aLPyJQfNgbqP6WSjUu/VzG/2p+9+fIlVZSUX
qbjt4+g56+D6m2YLsXb+klvWbRTLyQZq9UHuIanrbT9y9tEfPS0N11aRwRgwUkt0fDK8q77rnjJh
rFcJRkL2pDcmqjYjFQhqOIGr1gFkdJw39ljwSm6HzSVMmMfcF9VdGjfTvik8z/Hw9LbHzFP2cmyf
fq1V8bSvEOR1CL1HVZ7POeAQ7GAyRNfK4xEvJ5AoMmjE0iuCzM7kUN2jqPUYpgQLPYq/I8N5PD1R
MXeDVlnI2J5+XvuZgDdGKMUuu3vtUFOuGA1kFmRfkTaelPI287mYMWWwG21Egb4nulbsjLHaDJzS
NnVFjUghpQiTN7hq5E+F7x3bebwbJnwZ+/Qt7k7VntoRiMhRUGy9HkuEqoxyf/pOgv/KiMLuut11
DW9tFGRxJ8ifIzHHDTOax/vpS183f32XaNLgpirZZHWeEj8+8BOwbHg+Z26fGN7KF1QEK1K6atL2
qtR7bjRBHPYnqm9O30bbFG36DfSUbN/N78ki5xbbp59VbdhYbW9AwGGd8lVtz+4k2Xq6t+F0Xh+M
Qrf7PIQc6IXvT38h1IEHfjmI022dyCtMRWzUOoQPo/JsIb6zkixWMMsqcAJwhdKwMVf82KN+oAJC
MIMPaX+vJ9Z7wE7CIWnuqIA8TXH4eTINztmR/mDmTBkN6dkeA4m1xNx2xQw/OU4u27YUFXfMDKj5
uHj5A5L10fik+bLvqiGIyqj5EqheuZLjGK3OabYdZjuwTYeBA3lcrzhYZ3bfsxuQwrB1tCiVNpKf
ak7f8Dt/ND1XZbUzGzc1UZD3zeEKI797T059F4mfnS/WqM9Tlk7Vwsb0gpbKCK5fNr33WrjnxvQV
JVxQj2Hs+HF/Y4UqbvF4ONoB4BKjza7TCFher8Oo74R8Vdx3FQHV1JP2bozM1FZ8IjtlWySNY+ET
Aijxhi3UpBSmC9Q2s0d/YGekt6twAIrFzoCFkp1OAmT7Vj+YMVFoTJVZgj3eTlKtXhmN6PrGWO9b
S0NUYd7d1G1UIPGbwGvtWm2V6WmzztIK5rEk4WlnwyIO+Vx35NKsjoqJW7qRaIdA7HDqDdUrMayO
7PzGQHonT6O6inxBdpUgVW+qz3IN12gy5HFbzUYFmiEUn/pqdNCwnu0xyluy2OGGdeZrL5elA9hN
cINRHQ7WtJO1JNygOfReQPt4PVX5t9Pt8mjSoS6NdZwFn0yondyJ7kqTnEPY8N9nbBBWUK9qG1zw
aHcUoEBYo2Rj+k2085utpBbmGjsLhDZalCjxiSaAqdi/+LVquamAG5xVaAeBPZgQVunWsKJPXpoZ
7/w0/lwKXrpCIWTCtl7LXJDp+mNWOmO9hf8cXNXIddleYOqbGICUrSegl6BiD5taHPZlmsTHLLXu
ob9GrjTgQub5aQKATrH2TBYhr6VVk9exi95pZJuSEH7UH4sRfkjl5QfVY6PZgC5xoOgbjq734aaU
9MGNKvlw6qvTr8REG1Z113xXgydSlowjvzG2YXRM8Lc6UCVr7AHaFyjGQ+QHrYu0RLuvkuBWC/ot
0mv5Ruszmb2bZGytQSJxydovMT6rdPgooYYzKB+BnDZbv/1YDrVB0UX86o2cV1CbF3JFO/Qx27j6
4Fuhcuu1AEMxrdgP8y9NNZX3GMOucKro3VirGHdm9XDa94UoS9mlKOMWCecHMqb50eR23gXVZ8nf
ZsGgbTUrmba4Mn3V1HvuLLgBrNJSB6bbqxv0I8pr0y/fF5pc22Gkl24h9/Yw6PdU4UO3Gj4aQd+4
gT9yKGrfY0jfsU0tLeDfyic18KItuiYA+Tv9nagOOxSo3mlDUW5Hzo+2IYClT/O8OU5DtTLqKsYJ
BQwl+SdhvS39tHNa8pcPRnTIm0hf+YkOvRn3JowtGnfqlQDAY/CljfB5wKEj2/Wx5CZRk92EYroJ
yiHaCFJmOUmhf881dbCFIFwHWhm7NVPIMXNFt4VvGKes4S32V2Jjrpis1V6Pjeekro9UFPelX11I
bJ+IYz82xMhwItpGZQRTTWI7Mj1ztvSngl6sDOpUlN9qTajfadJ3bRCGtRq+C2pRO3TdTViYyHir
4VVIigoIB7I4eVHbbfDUm4Pbl6lnAyGUsZwSHyP8ONAyyLdlwB6hrPyC0ZL1rsDx45Qe+K0Eyeu5
jxfJEvf+fz3863te/evd/fphmSV58T/fyrb8f5hKOdU53s6l3ARhEhYFWZQXCZjTX/2VRpH1P8E9
zK5kgKA5xZPG+HcaBSztn1QU5uyFBIye3MjfaRRZ/BPdqlmvHwAz8LH5QPNXGkUl+YKTvMXgh22h
z1Sn38iivExbAoWavaapsywOZn0jeEXLaf846P1O7YevphE1TtTiWyFF6k4DbbL2JvHLT3mmv3I4
/8ra9CYPs6b+rz9epvV+tDYfz34a9WY/q1141nj0wgj1r6Y7ZoZHSBT8W21IPhbBJYLGCWf2Y579
aGkxv8QxJOmK5s3Rz9VxWjUkhe+FPpTfxaI5vbdwALvKvYitaRhJjzmZpe8syeOx7bFhtpM8E+9w
O8czHcFg4a8844s0489P/zIb/eOeFslMH9pAH1bBeOznjEFVQ++UqyTe6kZUXyjsvNXBi7Rs3PoB
4n51dyzG/ouXDHdJilFl44+fetFDmiVLLjT0Mvf297MsD9KYvuaxYZbdUdbK6Gti5sZW6CS2YEkR
XBHz+0sBc77zV17k0tYUXHtlGmHRHwEccPouLc2dYjgtOARgH5FjEqENarxCFSVfF+UoPk05+rhe
pKsN6oZjd9Xj1/fgkaic7DzQFMds8+SDrOXNsLIMr4xgIKjWRq1N6+H8IF8UWn70zfxyfhrlWKEo
qRIwuGW5sT4BcEpWWuGLD6SmoHZLsUi93TQF63NTeZyum6rvyUEM0oXcuTyP8de6bH5nP7XvYcrq
aULeHZMY6w0zuCmV+msujtsmJauRwN+KQqSSC6dBAs+wehtQIyoKpkuZx+4L0wbvvOm13kHU30lq
9RZjkZWcGe5EVuR8H70xFZYAgUaymjD16SIVxO2wH8WrStj+s0svIprcdV4vjHPvS5y+jh1JQONC
Omu+xGsduwhfXoyslx8z6PP0PkgefY2M+t9Lxith8a3JtAhW2J3EYPyYtXUKYtW41s1khdmQzRbs
Qn+/1cIy9FBXM8OMO1fCu2n6VoehM9RfQ/EScemtnlnEHYMUq0m4JZ6P9zlpvPIileeNO18aCXBS
qYtSKYyDoo83SSffk86gaKqp7wWz6/5Z92jz6vjTjBmsnvzbEJgHAd15Zwo4piXxjinxSY9If5x/
y2/E5iXKp1NaRCpbj0YmGJPd42zso1XhSqqeQQA55xt5Yz2ntPLiSaZIMgUjkWeIqLn2S4s0Krnv
9kn1UFkqJ6dR7s839MYbXzKrdGVqM4rj5py2wPY2xs3ULPDo/GdXX0ziBkdBXS+4em94wSYMzNpN
zPrr+Yu/EXyWiD7wQfI0VYZx0Njnj2qJ2Fe5UuPst3Ayf4d/TX75Cro+kThgesZBNcoZhrwbVOtW
KPIL+g1v3f1iKlNV69Hw5vLonARbuavJEA194QCJu2QG91YTi9nckAILSWRrh6Qr7ZkKqCgUvupL
UK03pvSyUj27TyctqPiDpkQam60OArrJKTAus3dTLX4//5bfamUxpwUPD/oZAnLQKOu5ftV+JfF7
J2fi6DSFf0EA6Y05rS6W+nrqrFKJaSTP00MmpIOT95hE9lJk15riSkV4CTLxxnxbWsdIYYb4SU5L
DUAoslNmDeYyds/31VsXnwfCT/GPMwbpD/y9Djqxdj9EcuFoAoZA56++QJb+PSNOgn0/XV6ord60
Ci5P32s4eaREc/LL+mNaPgzSpvvQ78LfEjn+0dRiic5Swe9T3+KFyGNGbg1Ka6hRsYE/GW0q0vbn
H+mNMKsu5ngkliTvYQAfgkyXXNlIH82wuQ48764O5PuxptQVmNWFbccb03HJ6alrOIQRllEHNe+v
6lrYdHMKrbSK9fmHeWumLKa7hTSnIhahcfCbrxBm7Qat5Cl4rPEuPt/AG8NLWRToRQskFzHKOFje
tNFN/y4Ri9/TOPr7hSuLaR5VcW75YWkchrh2cyz/tn4ur7BFsjbnb/6N3lcWU1xOp6ACOmAcOPLc
9qHyvhQqnGjr9EIIeatz5rfy0+QA8xiNMsbKB0lOBbuvCrhAfnSBmvrWzS8m9phHUG7ILhxC8msa
g0atXbWbtue75o1ZsNQ2DQQ16tNJ0A9RkNpy270LdIo4o4f4QneF6QGFiOfzLb31HItpLTQFMh2Z
oR8mUfvgVeXjgKrphMfnhf3GG1PgBF786SUEdeoX4NP0Q2J806Pwum8poQ+woqjt/rMnWCzbU9tT
u0Am+JAHsFFrJfNc0teyO7Bt/odNLOZxHJtgPvAbPhhS9STLnvIJ78LwQRfb4kILbyx3S6QN6Pl6
miJaSKK7EZo6JEMQFBRTMtWVo/zCevHGy1gaWnWRApOtt/RDVfd2WhQfJvSQIaghdtoJl3aYbz3K
Ylr3gQW0UiaoCuaINm5fRRs/ivY9vk+BuWoFT7hApnlj6MqL+V0NKJmrelHMCufSptI9BXcZU9lY
KLLtzo+tBTX/7yC4pB1BRSMbrGrJ0Qs43htDn6+nrEyLFVmS4FM+ef2nUazLd4mXduXKskCT2JYI
Y9DuzdC8tqxBuXArbyUflgbNtQcczMvq/FhlyrSaDHAFVDXreHLKQqbIoVnwScg4DLFh91Ml5xsg
RcIOPoL1bugE9ab0esv2yC2tvVgNbGMKLN+lcFHeiEqfHvK+EG0R+XbcnYy6tCXfEI5FB873whh/
I6j9Ivlmdei9mdTjmkDJfFirQQk1v2qFRw3cZWwPyFzyi36WbFCrVM8351+i/PqIRK9isRCMRub7
VjoeKGu48SpZh6t01e3qq+46caft18QW1+gRNU+VTermOdu0Ns4SDhL3zkWNh9cH6y/cn9SIulwW
svGg2dqaZdQNV3c3pm3a9c6zRTvZXBLlXhh6/2fISjM+8OdlTwrzeJA5yBzKVXynO+mqdgYbKW5b
cRRHWolu5VySD3yrYxehF0H2ytQwMD8gm3+FK8PNGMVrr2kedbNY9Q1WvBfe4BxoX8kPnebET6tI
zIphlVqWHKuqXEeagpcwBrolWG6lRxRRBjhivesYzljT7gXlXeNP6CTKa/zmN1WP9Na4iVmkQ124
G7I2o+4d/B65/j/dDUn6ZXdTzA3NrgmTo99J3b5RUZsawEwfIxS4LuwGFjIYP9pYrD8kaGIxFork
KKJt2lwBqRJ8J0wMcadnWhy5maWBnFB7pbkSECra9pPf9nZHB30ADje9A+sn73sBRMj59/H6zgoQ
6stnRqRPMPQ8HznGFvea3z0MY/3+/KXfmCdLmbk4EGujI2weqvHQq+iPmo84t1wYR6+vf5I5R6af
hhHIgWlqDHM4pBSp888l9LNSU/ZhdKkK+UbHmIu1bxzhLEUDd18abX5fl129q4zx0nHv9b4BHvzy
9oGslB0inQhPZ63khGCwN5MnJ6s2b7vV+e4/rSavzLSTMclPXZRiKtMpsMqOQeXHnzO/LQyAMG3+
LCMt85mPWkTSJI8CQditO68S1yqCTRtDrZQP8BuHvapM9bMO5w+khygEA7Cftgbo0iraR8ChuFfj
ea9RajeV2xza92OmV+o+KDqpdgKM7S9sDk5nuF8fBOmCl501iQE1glIbDrHduCgVOIL9iAG0ndvX
D6u7XWh/SdbZ9WBvjp+eRldyjpBc7aebOVSCuLcjO1iFa8E1V5cC8xuDb5mcGUspLGAcD4dAkSmN
rBTtcSgqYEDjhdH9+vCQlnIi0ZTomLu3w6ErfMT5LZZUuayd3tMvLKSngfZKny6TMh7FH02apOHg
vQd5s2rfwW+69nbeUbDotG4lbMSj7GYbbYdo23h3fki+2epinzfWYwBiVBwOFHP28ipxs3XkCnf/
l7Nz23FU57r2FSEBBmNOIfukktpXdZ+g3mIbDGZjMFz9N7Kk/1d33kpF6rO1WqWQYHt6enqOZ+h9
u6wPais3YiXvoi1Iv8tbVfdrr/L873+sgnCaGCX1hEDho73uWWRwtfBulBn/2xk+eosX6YhwQlj3
Tfg99bL+Dd2UrRMBnt6Lfooe46/Vsdtij8M+HT6gjX4ZpjgF3hjAaz+LXPws1JXPTYh23/E7Tb6F
3t08Pn8+Sh/PbrQA//3RechatySITWV7Ir1aOMNvDiuV8Vbl9OPICn3+359vmNu5Al43B9aCQk1L
n961aLe+Udy69ukX4517LJ4N2rsPQ9sHaR2VS03MLbPYc3j+3/FGQ8DfXz0sQNbovao+oFywIsoF
jwxJWdQuW3IK2Xs2aETYW6evj4fY/y+F+GPmBrlFgQZXtoecBmcS27JyoM8ztzAJ5+H86Lf4f/8W
1BujyaEah5B2w91DLyAq2PSDQqfiz88n0rVk579a5x+/oBqF7Xu8r4MK5vDbOEM6OVDt7ZoMjoGh
4zfvZRRnB2/ynHRkQYmiICP73pvwd2g6W1dwKbkhYb82qS/2kGqynDZhUB3cvtmYoLxXtfwWVvE9
G9GJ+PnvvRIO4DTz9ytlumlCbtr6MKZ2Ua6aNfK5VbCMVqDWp2xx3ozG7bAe1u0d6q6LfPH5cy9c
Pv9/UuleJEO4zM4C3+I8iVC9DFffvcSsmzRf1umvIXk7HI4k/fbyBM3k0k3axE+efv68ZShzZZJe
smrbpu5JXMv64I/wJ6sGnLtM8eD5txDJV5bzuSHoz/ANgHxGXGvlIa+0/uYLr4Jc2wQ3gsWVWXGp
JabazXxM+eKg6Uvm76DagvQVrcj01mHx2uu5CBglisZebvAAA1UQBAqw/syrM8nIh8PX56N/7Tdc
7AR8bqKatHjEGE4L8G9TYtWyb+9Hc/9vD7gIFAM6iyk8qIpDl9+ZFrgjdKtmPliUlX9jAl/7CRcH
L9d1irr38RNCsKE8EAk8pJlwG06y6pZ6/No8ulj/bUjdjkpToSEf+qrI2zjlLYzOx5uCF1+s+g4H
RelR9LgOcFwHMmKtymE7TW0KW7wE3fRprSGSISAcfz4eV3pnIC38e03kilsO2oc8IFM/BJ2/mGM/
NQVbeEauCxzVe16mTpCv0WV6Y4Q+nsdocv77kT1InlUxnWse1XRUobuUqt9U9S3V94VZ4v+LYGjj
+/vzvVY2vM7x+ewuOuVHtBU3iwH6pmRIfsjjtPBXOUp2KVnyzS2r6f827f/dAAGn+PuZkymyshB4
piqT+L38Aq+/bMHuo2X3g/ymZ10M2vsW+ffPR+3DOQ4w+UUkyLqsc1oVke3ZNiUBhPRHX8OUgY82
Bv1QPnz+lA/H6Yw///s3FW3f2rCLyRb858SqYSky/Ce7MQs+TBnw6ReRgCpUJyuYWGy92l8BY5PG
2RfKsNc4Yxrql89/wocrFQ+5CAYZ60xmeEC2hdWvgLPqZArN4+effe31XEQBrP8+Gw3DINQQqEIS
oKK70pobr+fKp19u/2K01ndaQD8gQE8A0j6y/l2O3o3v/vEN8dmO4u+xJTQKDJouOaBgim1QMiBH
M1lnb3Avs3DPXoBxjBIycaJpEfFMv8E3x6YW6fzy87d3ZWQu9/rQV1PP/dHZQm3zy8vtu3DBk/v8
s6+9u4sA0MP0uYEBlLNVpn0qFX8NmyFM2ukWo+TK8rvc6X0gX9w8KrNtV8shPTevJmgsfEeKumkK
devuh50n0v/EFIzRxQTL2BwqtHhG25443mFyYNwXeRIiYVpPCW9AATDO5K5YYNm6AHr3TaHkuTKl
dk6O9fLnvIK5ZhLZBlBk3uXLLsi6E+D72G2dgON/odx2UdZZ5SBypND+kMeusuIdMzt77DMv2jeV
PQ8Q18ciEu3SjTu0+tO83TJYzS+cKofjYDeqVMhKLDMAwN/6nrm7Avvapmsa9z5Hk8OzLQYDmaCA
6JvEYoZ6GKTM2s13ndXurhOMbpUo3LdQQ9eUuGZsvkK+xMEMGfL4sezIdKRdKdcwJIvuphkE9qh1
/WendGY04aj8KAs1Fwswjyn0RGBSpEEnHZhvjsBIA7ALbImj0yob2mElWo18TCkj7ieIllAthrwX
YOcGCMkQgt2v6JSEBEypIFjVFjC91CsB9Jmiun9AQdcex3YoVty67fvnc/Xjcw045xc7fjHjjmh2
VLTl9dmaaGwZXfThYE8uRbylIyQxcJBGui8mfooGO1ZJ14D2lKiOZa+inYMgGRgr/qWZCl/nIjBQ
+Ojlg4rZtoUg+xTSsr0n0G4nTNbx5vOf/HHkB9n979hjdec7mJTRNj4rUWSZKvOFAjchw+e5CG7E
z4/XKNCAfz/E7WEbA7s3tj0LjnVxB304TvE4QaED6vOfce0J5+jzx4F0rsI+zCOSbcdyTKugRIVw
wtUy8Gk3LsY+DpHR5f2ULKRpzIwHVMbfwht2CdPYGz0Q1777xdbuGUWaaG6zbWCcNcwEAMW5hwXf
0rje9p/ezmXBnrpzG9a4D9h6WZBmEg1B3pC4MFzXzuvnT7jyei6r9nEMM7++iKMtLmPfxdAvejXd
ulk6z/b/Db1Azf49thXDVWQV1gw0+e4BAAwvdTK6AUL7bW7mO6hbRdra+UYIuPawi6lazjRvGqAH
EFVHiLgq6QQHT451ouLaWQRt52e41CqGXT1W/MbwfLxFgjvw9w+Es6qsQt6edZ90W0Ihid6Iu4Z4
q38bm/OY/bE2oPKVJkY9ZjsNxdLvwcgh8v7fPvpi6mJHAXLMr9jZAmRXKfvuEPnt3z7a//tbT2Qq
tQUndxtrXAF5FeuOZ8ueG1/82iu/yEW9lqK0EsP7iVERv4OC3T0C/m3yxEcu/OvzX3DtGRcpw6QG
sCQHFkGF7e4xxgXgG5NIuiD//fkDriy66DyH/xjYPPKaCp3tbDvK+L4y7clthhvr+TzdP1hzl9Ru
joCaAVfMtnMBm16Ky5eInkRmVpkdbzWvXdl6ovOz//j6gCNCZcQ4Q87Otq54muCKjlanROWv4XCr
Jfzalh5dLC5qXFf4bY6nzFMVpCXr27QcJ7kxOc6BE6XFIUJb7KJpXW/lGUFXLu/JqhHenDgZVLOg
IZOf/zZgFysxH8sevGvEYdVPp6FHHc+Pb9xYXHuZFysReLui740Xb2E2EK0ayruN20i5tqyGVDYD
MIer1q4//x3XZsfF2sz8qRhB82HbqIfmF+cTsD5KfRSmuPGAa7/mYnn2okXQ90W0BY1Fv8/l1G8z
XZtFGbf5j3r2+rWqS3nj1V1bRhfr1JYSWmW3y3fgzR1iEG6IABPi8zd1JQZcKsWgn5gEZG/Otsx2
fX2XB15ig+FGTnLtwy/W/xjxdsjMJED1kAmOWJuyua/8Wx0N1z79PDZ/LE+bgwBIZQz/RaA8FgMb
2p11tVpH4HDeyHw+rg6dkTR/P4M6EeD0uiA7VpDqNJmp2PrQKa+aKA5P/SycbZflbTrYSS1mW5LU
TlP0xW28MkuARxkSzynIxoLhsUfjq7sdaQTxh9XAMsiY0xt9pB+3dZ3twf/+mjUL5AAiIdmN5eTC
USoLWFJ5ZkIPUpg3GzbMU1pD1XnI4Eq2VXGr7gR6vzae4t1L4Y4AS1HT7Gq3NPfAKwAmXcnz/XI+
pB3tqwQpzHfdZ8VKEcn309gXy8+n35WpfanGQOMJHWqG12igit+KjGRpFZXyxvBdWaXhxSoFlDk/
U4+yLbAfdBeOpH5whrFBD3KQb0ZDdVI2w63euisxh17ETjrrPJ662tnWdBgfaYBWfU8KOGzFCm6o
pQtH2c/f2fms98HWRy8i6dwbomYvd7aFh3pY7jowEuq/Y9bvgph8GXt46E3j2uf6xhhdW2cXwdQ2
Ttgi88cVff+9jOGT1Jzc+cfnv+XaZ1+MUF0a5tQW4tfBmQHVqdnw1Mg6OLnG3vIlvjLFLi1gCBbH
PPuYBDqeAUn39hNVj//07S/Vb4EoODKEKNtGRH6VNPsxEnmEXO0fP/4ifHbc0jbyAxzpgnBR4j48
sFMaa3JjD7syYS8Vb75XNWIA4Wob5ewur8wqKOZi6dTxk6NuaveuTNZLxRtwG06bMRhBE799FIqV
6eCTB3cCuMKX31CKuc/J+C3w0Ir3b2Nynml/7ApxbvpWaB8vDXZOtHTrhPL8S9Tcgh9fe2sXy3xs
2rBs6zDbws96zqLE6K9EvWHJ/9ueeSl/62IKSCnF55cF24JWWkDwWO26uPz2+fu5FhMvkgmNCC49
UI22vDBPPAfpbMKWvMCF+XdXkJ2bNbcuUK886VJXVBS2JcbmYkfN0K1hocFegGKxe1165HnK0Qed
0Kq6VaS+ssyDi6hYNzKkIocPUq2C78BC5ahJV/92GLvUE2kTeEMgUV4PNOSaOUtZ92yK6caIX/vm
FzFQm96XTVznu4KhJhzxAPfzcH7+t+gdXIz3HI+qKX3A3r3O3Rk7PrgCrXU3RSZX1veleKiMajn1
JBC7CRbVap3TN0+9d02QQA8CSsyBkfLGwv748vEMOP97Zbdh0CHromLH/Z/MBwqtJSl8F1MgDVc8
V3dxYJ65Mmmdf/l8qVzZnC61RRWgIJZzHw/s1GYC14iD6QJ69o0fdCWSkPO//xGpshFe2IDB4VZl
timgQSnYoIt2/gIk1Y2Zde0HXMRCcBkkyAvAzlNp8brM2hseZav/rfh7qS+KY4eAY4Hvr5qfoBGl
nkEScqvR8TyoHyQ5l+T+3IUjHpF4994I40YT1AdCq22npu8OEWhGn/KVE0e3XtS1p/l/DwWzWSdk
huAR+PRQAU2UBH0D/lL9o8zye+vxo1HTw+ez6uPbX8zji/U+c6YaUMXFzvjdsg71Qrf0J4pu2alo
6B4XGo/AokaJCwim8uk76bMvNiA/g6yVkBXOb59/jStR57+Onj9m3wC6xeiOWLgdFXtcy6xygOY/
/+hrJY1LIZIeZnjVtWe3jvZ8JfJVlv6BFZBDKGiJSfFV9c/wT02qM+RiMkvcVe1pWdyY9Fjm52H7
YPJcdslCYFUXXTgjAUev4hfgvqdHdxzFY+mDOAeaZaF+gMabt2htDcDTYSVKmz64h20KmyttVk7l
emITtH3zUvcVyGPck/MCwWB+KHMSAr4LaTSaUvxim5tCH5hlHiC6gQhx0ZJH3ZNoO+rgijdSP5Rf
9EtbgrGYzDn1N7aGBxaX/vwdbdLqBKYwuO0dBMTogda8gzn1XMODI+PjIgbdsjvnS6890XKpKj9/
GUmOPuRgaFZ+KN1V01E/rSreg3cMe9QIcXFNS4J2aytbsON89jNC7WDJHFItptAZhwQUfXHounLe
x+gqX/XlmAOOOiGYajP6W7gNDc+zVmpdwJYuAUcAUo+MhTvBSPWj5Vod8nZ2v4Yu7E5Fm0ePJuvo
ryyg+b4xg/ytBj1sIgacIRPaW87xwNJWSrOstIKPbNTUzRJ20HROYGybnfyiyiQKQDQHUdTk5q5l
jb6nNCp4Ci+A+FeAW80j487vunEatABB99cGzIGijZJTN9E2nWF4mkzNjJt1RiP6ljFJfhjmWZAu
/dLCbdUfftVBxHamBFi/JQ1ZGW7jAY0WvF23ADluAzgFHQudj4vJrQeTFiGgMOkINNoD1E5F6jsd
fRSo9z6gEKC/BmENUwKom97taPpyEbmyWERNpTYSJbnvMeNRj0whwGWJKFoCrXmBXvYCpkBLl2of
oAdsy4kzavXg02pIdQ+qHojKVZfqlnf4x0mLtQe9YJFM2WxenHY0L/DrHhctCs9bzFII/oVXEziC
9t687Npmeugrqe4DXMH+FAV1t7BfHgF9zuoxdXqO29igF3wANrqv3sUkxzRHmQxOfJVHTyhY2G3v
wUyIwRf9GI51T7HfAVGcRFxgzJWApp30daUT+PdxkZbohvvWdUO95rGMIfWiHS5tyqmTpzofBTI8
UNyYGNHVxjjeKRpIxxaLbYzg3+OXQYKe/fEuizksmgADwB0zzpiKLDPLx2lpPQUYEIBcsEnsimgT
obqGC7/SftcwTlmGed/+ahHAQD+FtQq85eow30SyBk4pJDCZhusUMJGVO2QrwB5ABjX1uOdod3nG
dWV0yAtcVcJmgXZnVFErVpPi+hvURyQ/Q1jN77A1rkhg7umuUKPA0drxwyV87bIn353zbZHl1VeR
j8NGVt4X2VXVCd18w6ZwyvBhqiGUa5GLntrJcYHZtWRp0TSx1V1ZrziW1aLqsSMHMEffQNFVrwPc
cp6E4u62cMQAynDP16U3oKuOVvRoh3A9jKAar8BjDI/CHdqfrABDzsIw4UkH7oQA7mdLn83zGt+T
fcHuUq/CTok75TdTMlcM9+OGL+J+WDACNis21J1XnwtUgYn7dUaGap/RqEIXYgeg8oIMY3znxkYD
5us9NRogJLj2FCsmIDtnyLoWADgEUarPpdakheBj6UqoM5nojhZI0V9wHQw3ua9/N/DaWOZTp8ZN
1ohmCbM8sm1sMG7GCOWfBGYb7IEb5h+V5wS/G9DU13DKsdum9RsDwmTUH0aT61/w/B5f2UTMPuBS
AVOt53UUNnLZx2OziMupANq50YfKHb27SqMnPp9KN9UQt+UJLnj9UwUr5pUjab1BXyF7JMHkPsOr
y90EUs34G92rdyerAejLjLPSYzkv3ZwH0SrLwLWiLgO+FN7xCSNI1iW8fPdCdc7SaIBXITaM1NkV
pdUymRD9v3iidF9ia4s7LnyOOveQvXmYqnccaeQOsOjmCBMTtpsbWJ2YrIFMxCCr6XNXLxWAyUft
gLDZdFGwxAiLd80kULmU4IoDtTroxXPaJIW0NO1ZKxaT8eli1tB35X0n7gxxEXvczCMPgx9PG1rw
Zu1QHq2Ehku506NkajwwW6ec1N/wzAgyqS4u7ipehl9j7hQPYZBHmDaTnZat18jnoOwo2J6gegF4
3jg7VjXmqZZes+XAya9U5hbwDs2jtA66+DUfAvUIQKR4cDobrx18+Cqi1rmbAJHdi250EiTXskrK
KOrfBj5LmVphZAoWXvcDbkXOzgslexsU+kbgfJK/jWMJHFjoBkubW3nX0THbwxym3ozuIDfWnYeX
uBzVESB9uqucuvmVES2OflCLL4Guix1qfz520dxbT0XobcuRE0ju+35Dh0odDQdCt4L6aNXSollw
sObWzHHDr6SRfb9y9IQaRYi+3bueGfOVN45eA5nn1Is5z6JfKPW1G0HmGCY5HqpARQUOgQZO/MGz
fXyEB4BMPF3nry7jnrNpy549Wqvtvpyj8KuB7P91VAXCqLBw2+E0fgXVOZwXwuXjuABCQcJlqZTv
UT97ywzQ0hVo/u4yrlS3LAbhA0nlhFvjEL7OQJnjiWMDdwUZ87wYmf8TuPYmbRWqhi081Xd07pwf
8CIdF+jFn4ELPZN6JTVqFeWwS6dVjzfg1CztOMCWRNfAEM+lD0/0mqyq3Pa7os71KtcVfwtKwnbK
Vf2WV6NcTF3QrGBY0eLIj+4h5isoUWo5LzWymRPE4j3sFEybVm1d342DsGbFu7C4FyHKEAxxeode
L7I3QJ4ssQHOTlKSASlCM8CkIBnEWenAM7Q4YbNajqKDcDSodZ3AGa7b1+K8zyKbmE5eB0SKJRQd
8ZHN4TIGmnEGa1K8mBZKCTN40wYd4+7d1Bfjj9rJ5r32eLsHCRvvo6X6rodn46PvIoWEd3d238NK
0cfiGzv/hxLdvGZS2zXtNN1MvKGnwO0MXhrrNuiFjLbQlZcIL/mwqeHTUS7aaPB+mhzmp8otsTb9
MYgBa58qbObCvDdhf44KYVGCYqszN/XcMj8A8RutkHDIx2jgqlxaC+XKqimibjH5ol767lQlM3Tj
YDuTsE7qkKPAMglcJA5Mw+6sD0f9PgCf5ILPOzCAoMOa3HcTkswwbBFgZxSMSSKaev6ZmSY/Ko6W
yqjXJYPhkMTO2jFpl3C9FcdYAOO+BElMrZFitcBM1xT2zz08t+K9DqCOMyKFAbW/6HkTgk1XsE2p
q7Pbk8d9tVDFgGu+TIxhvtIaWVUy1wamtTNVPnwXomJN7CCOeUPjb8J3s59qKutFVDjOQvnEPMww
fd2wyZthhY7TUaLJ5MMq1xN3JMgLqNnl8OZD9YHh8+YJGGNauEeBCROkLqL+eyVH9uS5bbyr/LJ9
ziX6YPEWJF8XUyTgBBo09/jS0d64Y1wtkCdHr67vzOBTV4N4n0WGqgMNHbWMC91vp6hFzaOc9a/A
oDEyKcDb/dWbgR6nbKjPvx9dRB6RyNBbGXhgl3cd9MMlRw1dRjOAwxMOz83gkCUJKncdu7zaR/HE
FxzhEA0qBd8hF+5VEuden/iFqE+UWlun0huRF3UAgip83Ex+adVDNCWK55jkwaLOPe/kkC7HSmA6
RM5sgpecj36xh7/AgAywNMHCJb46WUacdd3iJMEDCLETPUVyicvN4KVvvbQB7p5PzN00vRO/O+j2
hOlBI+cHEMej97KhNnVxwF23Q1mluq7EY9T09d6Nuf2CBMepk84IsoB7i4duXZhWJsJO809kRhbt
PTgNfA2KsfpiHSlpQrALn5ySEAhlvOlRdWOFNnLPf8Qh1d1xFaIxu6DZhG/EkTuDc07TjhXOHRwe
5JEMDMPU2g1Mx9YR/CKPjuewI/pSuzXgC6CdYM2RRwlL5AWnfv/YdE4NTfMwv2EyBMsc62RFHNFv
ZtNMO5yy6AI5dZUy3XYrbUfApXFgOxjbgY1up+gVbHwg71jhwi46GLZgNueL1ogQnY5FneKo6e+c
SOTH2gfrWrlxnrY4TqRxDXwT7v+mlZpdokF4pMEGVaDxpR3L/IiKuHoschC5fRtM+wz17CUCLwe5
e6ph6ZnNr0Irf4/Jnu0LauL3ti3yHepi8QLZRbOLA9k+kHIY1/VAs52M62DhONaAMd7MW97NKIZz
p3tCZ4Yvk5gQtelnnIo77QGAH7be94gDh5nCM6iPUOis2+cB3gp7eA0OJ2RDNE4Ip8BEBfCOTF2Y
jq5KShpg6VuIxFwnQnYLkQAt0kKbYc2BEj9VsvQOjkajbSpn5Z3YeM4XsX5eQ7hrrJxmRE96RfLv
pkefUWLMVL9qJvIdMIshHGi4jdAT6k0cjl1tfRJWVhvCHbReth7qm8tsEGzEuf58vPWGhq9Vh1kg
wIqYFq7Ne5h6iQp/S8x3mev6lRpfI2NjBskcNDGoq5is4vBTw7Hspypd+xioCj2kXaTmBolNTV4x
/+ZXG4W1TEjc2iyNEIgB82AmSxun7/ft4PCEVbzd2jg0iL4jIN8Wf+ibfpSwNprrHdXRtG2qfEQA
ULFz6CY9LSZW+2mco2taaQDIIZFuSZIFLuB3VVPSlBey/jaAWpcwhPRU0Ezv4d8cLmFkDk1MT818
Xwazd1/Cnjo1SkYr41dOGk1iOFkpWpu2pKqX2E/nb1ltIHPtJVyJBcM1G1ii3zpEz58TcppjOQ69
Tk0GQEnMWw6/ctio+EumHJxglUfArvdz6SHpc9G7WJjIQStCYevV6Ai+RdECO7Iv5ghmRxXGCGhw
O3+lJbPg0Xvop4VHxVykA8otZ0jIAHNxn9ZHi0NFOs6s3A55E0ICpYsdwOHueqil2sDRafpW857B
5SdWfjKRuUyDSOoVG0q1MVU3/SDQK+aJrcGhzFsPPFdQ1xd2BqSkRcfJmiAIrHjUTe+ZRQKEOFl2
CVgQ/qHsMbHgHKBNApsfunHzmWKLlF13QtJap5yeobkoJ6SGR8V9RQ3jOJJwBy5EXUa+cczSFFlt
nfYj7ulkEDXb0mkYLIncgsNeqBw2XiFKeEv55hH1XrsjY5E9N3NZoLoQ0GrpwlyEWV6vI9XJFRkj
bwGDS7JG8dnLUtdR3ZajjQLbU1EEsJlsPMzmQawq9B3c+3BbW7tgX7/KUAWg3BdyU+e5eUUtHC4S
EaJ0PaH+1A99tBzGcdpp15aQ04eBWOB4KA659oGQtrxBb20P/wfS699x5ENLPMABZgWDN3IWReGU
YfOsQIVgyC3S2oncwcDAfbB6IGirQVRMeTk1X5A+Dw++nUmCBJfD5kkM5Z0uzbBQAv6jaGlqt0D7
oJrUV/m2FWhfQqM01LI4Ta1MDH9qY9i5mVHI6BmGwuRe1GPwEsmoQkkgRAzt6jzlSoaLKjDzryCr
4IWJro/2oJiTb5BeAdhhnGKD1W0X2nbDXhTEvMG5hj5VnCjkSJJECzS0ugvWRzXYW5YfZReB+pmz
6Clspho9SjN7o1PYHGkBwy3PtOIBxq71V/DrvLcZPQUbSFzw+KFhKN8GTpig9DavTHXOfbnLl8SE
Q4Mz85S/Rq0yO+1I9cILXz23Y6C/wxrCbtGfDXcKwcWykUG4NxCHPULWjbvekbXbqoEtrSt1mA6m
9g7wbwqObUX5gvSGn7y8mfe+sghacVMe2WiRN9RlXn7Fks6OE+qvC0VdIIMb2uI4DiH/XpE5wvop
u1WWozugiGF6FrHZrAaNrLEM619Uo2/FQdnwmFeWrIMiAnzJF82XGGfplQPS2u8ixL7bwDkIRH4p
cGhnZiflVJ6IbNGkZoT57sTcPJQtOl1cyiZIfDMkY3DIQO0EZqd9gvXiPgKry06kdMSu9aaoS5CT
81WZO9GrmGNct0QTfWxMFcIt6GwyghYH4ImUnWs35dJkTzWOVb8FDCkfHVxw3ePIzdOxCPRrZF2x
QYXST+EwPCwL1N9W2QDMhWpk5iVuDGuXAMZtaHTiOtsHIFxuJ5xTi1QMc3NH0S62jhoqNn5Y4MVZ
Fj9VVumFyrHWNbBNa1ZWWYVCb0+XVIbuyzwErYfIiCJXGinC7olXVCdYAnh75Xq4UwUaKcUpz9ly
DMuKeDreaAu32rAMcVz1JozxTNtqS4Ud7gAPpch5bD4kCOMg7dQu9iDdsKXHke20DVPbYXRlMlLi
fqknncFnoBkXZZmrn00duTrp0Rn/whrKlhUKOYu+g99CNc35PYpQ8GYC3y/f+V3vrFxD4SiKJBM+
cNaAaSP9cYaiB3ZFI5fRW2ZqfedZ6azF2PdOWto8ANNp5gvfj4FKbymjfoIqSLmcoKNZu+goWOth
xObbgNwFSy6hl1iJc+IPrPtKqKzeRou0GAZS+ddMcfMsYImDSpyj74zxzuE9z2C9Qb07LQfzhN2N
46QfldsRpZhDhMNxmxQ1fE1QVLQVErPK3/RhrbfjmOPk7qPqDeu+bBUyD6c/W7Tf3aFE8mN6CU2n
EntnLOLHLNL8iaLBEfAkH/fg1dRa90ha3az72Jc7k9EBIG7q1bh6iapn62Bd132jDsyr0IeHKsR9
CCTxs4O725N2gngLixexsiEZlkqEKHtXRYUhqSoYzulx3XSMH8sSnoE6Hr3HFkXc16qAJR9TvnlT
YA4/jg4J5rWKhuIXGE8C7ruSbVCr6Q5dhfwqMpy8yHCeHlClNvB8QgFnzorsDmc5sfbR4rUq0aaz
bovM/14woByNaVF0nZje2q7NFjhxyUc5NPkhh53UkTROvMDm7bzK0bf3QjjVymK8+ZowRctVHMBt
ihkN58ZY46B3F7qYsbL1BF0iwY2+A3dqyjTsDf0Ci8bIvQ8UXnBa+VX26o1Vs4/qoHhHBWbKzwVI
Ha5LbICAF2CfeQ8nQjUW8gALPQ8OKu9eVtBnWGW0btqj4fE7Ko7hNwxf/sLcioPIzsvo5MfGbDAv
ghfpBeD6MM3JqxvYYa+bFm2/FXFfsxkggULTBITi+pUMmtWbTg58j47Q+Y4XlbP6P87OY0dSZYui
X4SEN1NcGtKVN5NQtSk8BAEEAV//dvaoLy9JpFZLV1c1gCR8nLPP2hD0qbsRZkbfPQwKoyrXi9RX
U9Lu2knrYhfzWIMN7Wg+17YhnmrB4j2GkvTGe7l8aeHBA6ivaWoPtpkPW3MU+a9Y5ld6+2RPOLO2
Km43tdMXQUxZenHo0H/otZpv83SAmUjsoGYRzpvh/WzbQhp5TmyhiI5MycDSPS04fBRDHU0opaZb
0zWT6CUhx/Xvf6UKYRwnlWZD031la9g4AVjvYEBJc1wxWJF5cq+8/9unzDLicZEWNLPwop7QQ1JU
O0R2v7QE8TCByNj9dyx9zCwnXkmia0ZY3e2UIcrz3ykDG0VDpD/PXBnR8fsvuZ14h6/xf1tsRN0X
uaLoo7Y79Hhy1XVus6pLv93juj77BGXM0pLhCh0hSQ5LgEocktR5TYZU8UnL1yhOS2+5Jo7/6vVq
7BlRm4lHvFWR9IBaJ5McBK9BvBvtFTHSUjvNRDum0A2zLPEOHVpz5AjC2FIR1lkrulJuA5ywJswS
+yW2GSXX0z4iSKtF0tWsTiMseepEbLxPQzxFlU7KHWqzytdUl/XXirH2h11YMPsuhU453NfKonMd
A5lJotmxDxY9OTTITMIOSyCHUzb5Br5idtQ7uewPbRJvZGtCJgyqRhuF+QwiXBG3SGmmMC/Kuqb5
mSkjp54k82EniJ0GssUQbJMlAefbUQKkn6HKEvHViyJY9zD2pXWZekP+rMSUc79JrSvnENEN30AA
6yOpHXbpaGoEbVMPrzhiWJI7stp+wzXN9ugk5M00DbhsIc/JtvFwZc7jVFMGequKU5NQuk1ELb4S
IvdPbZY4USU3CTB8LPEBkBUQhBtZBCFEdUbSB8JiI+V41kiOtcqIFzccp3+5QtIZ4VRY0lVZjrOW
kXrJyL6qmLYPiB8ogVXb9AsH5iYgGZIY7aSkQaF2ZFPVOWAoFDZ4woZJXW20+q7nGvXQ3q1XyCg8
Fd2kvyVNEn9B1IVqw5hZMLbCWQSHLBK2PEXaYCAsHJmMsJqW1D58iocwTqFHMZE6xc4Cs42aITqv
Zjr6c1CdLBhg2xYQqN+BiKa4TxNaPOEqUXqjISdebFolXixluz7TW4/UDDrvUk1fEHyGOxgMg2Br
Z6mhRYTtV7h3BoVEaaDJ/D3DFWej1VoNc9uEhlVithdZlNk+E0l2HpTSCewYFAgCGJtvZ/3nAGDl
uYMKBd6mtfYLeKLivctJ84vKQxPQYuxRhooNZUUi8Qec+/8CCX1OJLW1bqDZyDtMC5LBY6+Fr6A1
4srYqtCCI51j+7zqLH8wqzqGd2DabuKkiQOYkGV+olJl68R1G6kOEhQSd0gwss7YD0jgPjc9Ijbj
ddHOZRVJBGR7dtfN+7dgCClzBK8QQtecHUxQrKMsE7ppCy099xQHcniUQXVeNbjhGc7vlaV4YR2b
owNgdUZ0ycRaLCGI5zE914MpVWRcdbVacfNEwxjhuZIg7tEB8TLVSJGpWvojhYXwDkW+yQY6FQjp
AWh+iilxfEmzlG1ZERg7Dzx+EJMxvEAf0sHOkHfHui8VDLJYIHfbaLvOaqUtrsv0lMgogFKhfXzF
7SsRfiKU6ttoO3JuVTPbdvXAj+XkoDJAtaXU65lFfcJMM1TqVHONpPPV8i2TncHx447DwjlXm1Cb
tPagjgJwH1IDR1lUmgkcnDyVr1mmJWfkuCqUe1ewf4DZZFDG0JYpvG4vcSr3Z5ukzRpzfUHWpMsz
WROTcb/qaqOPYhILr5T6YWunTneotLbdYQrgbtRkuMCnOHQzTLizrPXQYThyg9xlwQPZro3nxtHX
CquW9pbZ7xHJNTKOO1zUQ+uBSKGOoWYbfXkcWr39vD+4FsbWXFzZwx1SJc6AfX7CTpypuEnyJlIn
8RX3fHf/HQtqKuhk/7sR89EczVSWu4gOcm64utTawQAo0d6ZBmsDnQTuiD1Pwtjuq5Ol8Oyicmva
OKSWHlhm2EezqPvX+z9moVHnGkwk05tMVTocPXpKNlaWC+TEi8Yw3MnpqzXE5tJbZgfOijtJ7LQt
TNYRbOLJQUHewch/3f+E28I3fS67HKjRNbxquwiBfneUHkoR3n/w0q++/v2vA1MNJ0wyIMmAMoyq
iLJKV5GjmbJRcy1dKzf3X7Iw4uaiS5LmDcx8tTRC0P4JtINvvQaRg9GozZWn+69YaqDZoYx1Mq5p
bTdEMu7I8m8nUVe2naUGmh3GCHUKxK9sZw+NhN/ZwOkT7jNlzV1t6fGzCU9bJLew19fRkGqvbJKg
P+vf07IL/q1ZZkLqRKB4Qa7tNsqNlntmDwHb1V32/sNv30r0uWKyGB1RTjp+e1Z89iMM6AtARhPZ
y6jk6mCp3H/LwuCZo9sR4+p6tS66CCcur2WvYnI2QjkbgDbdf8FCF/yBZ/81BZikIWujKV3UmLAA
1Q1sr72LQ9PK42+LzaHF/e8MKxiUbkObI9mSw+eWdvzRyVDkAVWlloN2ZXQtIGcMSdyq/icUoqLP
gek4s8g43JM2MmyETXN+tFL6Kql8RUO9MNdU7b9f1IwmbkAyvsgaC8hqGCt3sZomT/e7Y2lUzSZc
ojUVLyZ4AA/O4MfZd8e/B/qgqRLuWPFKn/wZPLfOkrNpp4150+Io2UVtMIVsx3dpBOf6yByOQPSU
L7bf+KbLg3bHT+OTeOEv+g/EgOnv+CztSPD6+m+fOpudfWE4PFY02B3zyWX1QyX1fp1PwGQ+22W3
8q0LvTVnJ9cI5CvwKO6gOPnoDeRFJrLy5IWRPScmD1cZnSphZlrZQc1+y7XqS/Qp5oNLkINW5Pex
X2NFLiwCc8hqoTUOaTO0lJ6rr+D2+I6Qd4oub9R8rdZ76RWzeVo5naHZGbZYw66g6nXap5a2z1fh
Ehf0H49Ff9D1f601ABBJzqRxZz8wN/kFy4Qx9vLf7UequsUp/9Bqj5Ru+uP+8FpY2OYMtbxQygqI
SR4pzLrII+RQjdnAIR5R5fsvWKhu0f+c/v76HFzFHdnANSrSG0g5aTp99H23Y7g+Jgq4KP0UkByu
waWyL6VqBUK5NJ5nU9eUJRCWlMHZF+rFtl4JhCn3v2apuWazsbahK657HBOlvN8zE7FzUl6yVqz0
/cK6NsedlVnVjQ3BiXiskL9oJj05Oi2TzqD7l6EZl+KKcDT9+9+y0Ehz+BniFFNuxegYxBtY0Mll
eUE8Xvu3DWBONkuZZlVDgU9B4nWLErZ3A4CnlV5Y+uWzaWjH9jjGGW6+HKIKAuF2Ovy+3yYLE3zO
NBsgT1CM60ECRZAwo3OZgQkh3gp5DO6/YKmHr5/012zIOBjKpEyx07PqpJRt7Q1XecnEkNA0lXgP
Y4+V7v0Df76xf13tnf9+VQ7NrJlWdRc5Guk9hM/AZkIGc2shLwiF+caS6tdh7H5ZPUoYmPSJKKiP
QOA51ckDqEtPujM+sZo+3v/w25VIuqz+99dIDWssSSQ8MrFxuv0QQOw+BSlKg/6xZWdTE1UQKHQa
Mx7ZJXRv19ggIjwSjPBM6XlS3+5/xe35r80xZcicGwIJpD4SEJ0jsLmFwsIvnY/7T789rlE3+t82
6mXL0FKbOvuSXSgr/bhf8yJZ+t3X4fjXsIOkzADsCK3v0I9m2NVj2NoroYLbI1qbI8YG1WgVQ8Ge
2EJXU0g/SjvxaYtIZPrD6NacUpda5vpdf/1+hLQ01lCHR0MipwciTGkrjGGNc6X+8T34/7mizSFj
eqY1sdYDZtGU+hZaZ8juD71ahoY+uk2VemWFJPWhaj40EP6KnxSa5zQVgd1IrjY125ps9RQR4vIZ
qBQYjSPV+JxnxaYUbxA3BsKmPm/ekKzbO8DDaPqmZcZh4E9EV1wT9TWoQGHFV9LsqQltEtlQmfpY
eRQ4woL+dyGN8KqSum3XuORqHaFFk3Li+jbFTOJyYKK4g1/zx8J2KXurZdlD7NYlrwDX2pBNNt+Z
fKKygkc/dLLblmU46bBq2gt12g55YBlbklgXmz8P8bdRTw+WMkE0gmNHvEVtlzu1MH5wDqSjIR++
qR0qYggzCHRl/VetozBq2pEBUP6i8J0R0XsEPJsX1FK8Vgnk1RbS1R+O7OfpMUXNBhSAdEB0nQYV
7J6LvRgbt9Jf5QlZxGdkwL0h/mheE8lHG4PCmVK31lpXYsw3TckTUDhxIDxM0W/hIe+ijsk3+Qb0
Th1RDwhpIcQDv+0JlcHeSFCqBOmA5tNRdhsCDvJTzGxEwQ9yeayQ/FGeDZTrwS/Gta5KABZ2zRF1
EhGzoAAUX2qmhIgMuxJ9oKAXQQnhQoWGXgsTc1vUXgwJn7phsvAaKP/NHWzpXbyN935a+ygo8Ysu
MK0a8vijNWDr5ijhvYwcTpQ5WJl6A8a97PZF6TV6kCTIQ01ur/xojeM1OirFADAC6DhAedmXFepX
5DBGqk3JXih9pox7pTH4NCl8Zaq8Jk3d3kKs+0Mvw7SSkAPhHpP3RXNoGENlEybNJzTublI9NmoA
2YyrTyHoLu5QvAxJZBmQYBkuEhpuKZ+aHtk36KpDZuHrxac9XAwZnqlwKbYHy1UhJDezwW1h5F1P
xw6+VBBD/dKLTYFa4ncNWXznm0q/lfS3nHmDEaH23s8SbWWlX1rMZhtbDL3vCLFIF8ERJRKVtZ+Q
eCdZ+XV/Ff5zYbi1GMy2KriUtaPaYY9GPB9yYjH1p3o0UDGEkr69iozToXUYZDfWVHryCOHSoJpa
mMnAUyJ50rsatPlvuT3JkcDCtekggD+LuBxXQiq3zyiaMzvcSmJMbaLiyJ478nst6GM3laPLKqfE
xOrf7zfCn4v6rUaYbaelylA4J9DAyUE725tuZ4Q0xNUX9Ren9IiwXIgb/WU4ZFEVqFGyJ4HzvOY1
fPusoM2piczuSlXqpS7ifl4FBfWtI5xxusqv16qw/5BybnzeHJuYSJZIa0YQQUBR0fMwQjFISans
KKHSFoUkKJvSFJNHqLZU92lfqY+T0jrvbaYIf9QhrB1QoeVlOenOnGXML66+u3FMyo0s0XKbT7Lk
jVC5hkoDPistx/o5SXVpM7Eh3XVJbIUUdYfwZHA6r0aixS1Awgt6J7XDTh/BqwJX2a0G6DlU6GU2
OYTox1RPu4cWKfiIkiT2SKPXQYWy0ZNmNcY+U7jtFyUfTpbRSuGoNqZro04yGFCYulVlW0a6UhMB
hikosQ62kvsjZWE2ziGRRY51LcF5MbKQwLHjbjNoV5O8f0M0avbsrJ9hM+tEXTj7xLZ+yRJ70Ln8
MjrGj/u/fgGEpc0RkE3SxwZzyizSFK1Fgg/J8dw3O8PGDm/G1VMrGwi8DKjcMVAyCM+NUnP2HcNu
O3XpW9lnW2Dl4h+pnKNS2qnG5xbS/21fqK2n2N2/AurnzTBUptQWIh2jnvfdB7dMmCM1qW4dNbgt
nGCfJ0JLtvIdI22yaZIcQlAIA1bsom52sYYCx/+evnJWjyaBbijCKemsN/QFt5gnrgFBc78Tbp7u
8Pzr3/863eXQiml2b8GNykbpsvoDSqqV8NPSk2dbBTS+ljXZpog69Gebfpb6yiZx89SLnzzbIziG
xZhN+MkKlXbIlGIPp+2B5fQXVA5BAeH/StvcXO3xotlqz9u2smLORaRjr7Yp3Q9tHeokhUr98m+t
P1vpUWgIdXfbikgmB8Z/qnSt8f9k3f9vkUVTX4OCf/Ur5B+VbDI8mYW43o6Jpz4YO1DKTuVWi5qX
xld/Fkaon9vQCbof+RGl0y40Rcfkt7Zyo1povTmos4E0EKWOcP2S8z247mlru0oRDfXavFwYBnNa
Zz11GpyXMDMg2oRP0c8ShQx9ieSPbATqUK/EUm5zH9CQs0UQI7hX+xSjjRpm0MRk20nTlozljma4
fhag07Shqor9WBo7o8qeNPJ6f2wsON4pc4gnH2vNFu0goh7SstQFhdfyoMVKD4WWkR3UO6iH0YSe
vjFDEiHnvbWDKKgP5RHnfN1ohjBtCD9qqU53Vk1y/F8BYRqqiDalTKqDmmiOF5eQITujWmCQa6WP
s41UIvRC07Vkx8IyYMwWmE4ydShoDBFl7IN0G3VYmToLC+OcaaWoQ5/lI57rxIZncLBLCVxCVlZd
9ToBb0wfY7bGJHrMhFrDE4/Bok85xFEV1p7lsQDK5wAVDhsa4Lbodl4SoPYrC+53+W1pmYa7+2zW
Vv0oSTpeC2132Ae5Kx2QBQ81/BuD0Ru8Ef+yXefXruNabhvgfuJqsA6EyMctYN1ae3Tb7fufzmd2
Mn8SxzVGF+KbYC2ncJsKiekw606zyg3eXn8hD0ev2tGdvYm3/abw8z3Maze51/rQSAdK0O/sbRXQ
zbACLF2yj7Vm+wlNJS4Vo3p9s3TmByNKH5AJOoh9c0Ex8D49Y99dOeb/webc6H5r1v0DqBsWj7F3
DQ9jMGzomez5YfIVuDUWGAiI5QTGI86HO7qt3C+g/b1kD5nOme7bs7qtPONi+PeHxJ885K2fMhsS
GelRLZpjnPOfKPtAtwsfgQ+/P6Vbsvls3NSNA+5yr/fFt7a/dvceNwOXHtuVxrh9HUGXzzapBlq8
rJXwC6zGF7CqjB9RPuxfHbm6Ld3mGIqf0ifp3eSkeKPr+G0kPTfbtQZYmOdzmKw2gfBronQhAjQV
+UYEnen1+r1mA39btoZ7xfUi9NdGyXhlwYfk2r6+7r3j8u2mPvHsTfIru8RbAxCYkxaJKH0hoX1u
D/xLD0u/Ds0oCTIMcx6oruSv3Y1uJz7xa2bBQptZVQ4wjogM9DPZqEG+TeCUfG1qciAHy2t8FoCi
EWaYXFkg+QTmklCEhb0HIdfKyW3p8DAn1Opwwa6m6c+vqHb2g3gnD+XJ3Nub2gVAx0tsF0YQJ+6C
e+TnH13rImSyb5+x/66cvBY2jTl7tm/AoDBa/ICW5T4iWRCtPd2fT7eVT2jh2QLWE04MVmsiMjfp
lj/Lx+zJ3EFO+G5v6zPsOJLNyouuJ60bE3eOVM37LLFpex24u051EXQ/WKHpVX7lC1fZWEdyNvbl
LztswmpTri2SSy+dLVwq14fCVK4L1x7Ukktzgp5+Yz1i7D5Zmwl+U4Ynu1lQwAl1XPvQ6wJ860Nn
K1SRmKUsxfjQ68UMK0MWmjsZTYozuQsnZm9NDbg0KGbrkAY9gF4xvKe03hpcxBDJXOmqhS+YM1d5
wisaUzxZ35BvIJyGY31sfR443+2zHdVPa8GVpcFnzBYbJJeRJ+d40XS2nqoLIvZH8G6CMTT26gEb
xwq7eaGl5hRWkQGbZDJMnxyADpRUwsl1Te5zW5KJI8rsPCzg5ovsHD4BylDp3D1TsCLezIv1gtqy
4dCeq9/tD2XljLdgQakYs9tvmfdAX5j4EGnbBteNz9gi9OtK3u/OtdBFXWDDADL3E/c6zOSV099C
880F/o42pbVqwI1W2BaE6g9G8WNloC0cK/+c+/7abJwhVdt2xJMp5dDxn1TUJqcoyVU0UJcnrA9p
ss0A/HIQeLv/yqVvmU0aJIZ6oqeTiCotCztxxvBbmTULG/NcQpqO1GaNwHlsMG1Xkl9K6aseV25d
+kJDzTWhVqmSQZWxSr+r3qfiZv7z5zF3cf45/kj34Y/aDVP3MfExDAoXod+NiWVUdr9h3oRb7Hf0
+lB4K9ew69S8sbrNgZ2NQBHg1Y8UVeAnNW+hnTnVJQdB70tko2uztZX7On9uvWc+r+wWlWcCHSU/
lI8TziDfxYf+on40oNAATAEdO1Ltrt250k7a3R8bSz04m11GX4HKkKCR4/QoKV/MDFny6/6jlw6N
c01pURtmZWV4du+1gXRWfCOiodg5YXYWW9OnOMQo+9EHsuc4bsuzuWVHa+WzFob8HPOZasK2nR42
1ilq/V3DbIJBl77uf9fS8vfnGPnXDE4HwArqCcNBOxvv7BnJs2PxxCISdq/pL+t1RJLoY+VVSyNi
tq/CrkMa7QSvAqIiNDfGe77VtvHePqQ7QBp3/c7w8rOzsk4s3TPm7E5LB5/bjPE2pL5ccENF2PlD
wHaANOD4mXtDOPjJiX7nO4Q+vpx99aii965HibUT08JwnOtVJSDti7pEvyl6DKQnKljPtfZyvzEX
xsT/qVQnu6rMGgbxWdK/l3BsI3kS3H/07TA2gKGzM7tsxlJnErQc86f39Cs+IWuxrUIlkk5WIB1r
5GqSR3aq9uTf9qe5ZFWFVbPiXF8Iep7PkwrK/bWj/5/5eWMZmlfxaEk8WTnFs5ugCQwXZZ9uuxmO
LWIMzP98TnD7LULjR73Jj6hQilpf8TIXYp3fRXBNR+G/gXMpjmuOw0v9dv37X9Nt0OQk6xL0W2Xw
QEp+pGWxBpRdevT1MPjXo+XJmVTqXL8UVKd3ehmO+QtKeM/5ztrnH8U+fYJS8v4QWRrZs1N5LE1l
nXdY25vxaxB72f6Z/JOPCwbfbJEQMS2mzEADEYd6g4qD0FpNwx8F6q2hMDs6XHXvtsWwhJNPBscJ
1LM+G2/lQ/1CPuLezz0RNOFobkikHuKf/VZbWb6d2xvhXBDbSCB/5AX6haePVf2lS5dUhbR/MIJc
L92++m2uhRCVayPd+MK5QnayB+gnlOvhCBfuAiIP830kPylqLHJ4xjXqjyJBkZ7zs50e/2kgzHWy
Izh9VdPg2wzA5RLIGoT2MKr6yonsuuDc+pzZESJJAODTYowFqGNdDbqFtnVQvX3JUAoqpjXE+FJE
fC6SLTIKyg5YI5E4a2fQX3aw/MUxjHvyGdnHn/dbaulbZhNfJWVhThlewkjqpzH19AJWxvGnJaFq
MXHWFoGFc+ZcIasN1xwjku0RRAc+qSQwlVDFkDHPUFB7JUlbHSWETvLVWcrKWrCw7MxLBytbUlRA
kq+nkyTz9Lx7aqXicr/RFtaZP+P8ryXNQXqiEfa10Sr2Yub5FoawoVGo/v3HL/302YJASwnq3ri7
/nT7AzRDXyFrrjoLv3yuvoWn6JDB3FREo61lPqin0w7MZOB7GrpmgrHw6+ea26sSmvdZ1YPrAIYZ
UsVtkAIMsjL3lp4+OwR0kibA0ev7qJ6cXVw7B8eQVg4YS4+eTeuultMK6c4ukmzk4TMAmx+Lolmz
W12YaHPZLYeUpq0maAgbpQHMUkfmAWcjtx7ULU2Vi8TUlfPs0ouun/fX4NRAi60roDqjkseaP2hq
FirQioPnAm5Qk2SfQOCM4f2RujScZnt7p5BptDhjkZJ+jT1FeepBq9Yk0EsfMtvNUeZQFQpUCFFf
xG5ig31TJ37TGhsHe5Q5/bj/CQv3znnpa9aBKc1ZwSJt1L/rbqwDSxEXxwFRu0ZUohWq26W19G+r
0tzpuZUsOZEH0iCqUwFSgCLGaS2Lfnv4ynPdbtZJdWEODotqJTvU/bWysF85Kty+Iclz0a7e5YYD
NR6LmDx+dnazh+0zeJDt+J05ln+/H5beMZvYFMgyCsxbF6WghikoPMv67VBCnlSUtbxNrLRc+Zjb
Y1aei3k7R0t7GWjOCN6Nkcll4EyHU8PWZMhL33F97d/TDzornYkGqishfQLYOGa2m6rNzlZXBuxS
P8/mtxyLtKE9XqDnQIADvBt7st0/3u+FpYfPJjTvFHukME+IhpGcwDx9tpDj/rdHq/9tmBq+C9hq
+i7qSPORW+pj0cCd4f6zby8VuJb999lGYWWiUdCnMVTZpW3AL+ytSUDyM39WIJPcf8nSwJltyxmD
ZhJWyl2Uy6ZfwhPaVbvkrLXVSscujJy5JLA2UQfnwJ48ktMGZrEclEUvIZhgUi5g8GiupvSXXjSL
juPCgS5AhVLUohbE0xPdee9Fn0dJS4tAaeV/KurV5LlsztTNpBwabHlwh36uclNxSSbeYsDG3Ps9
sjBa54qxnEO8KtV4Aa/U0a0d5QMp3PIfHz6byEWsl4xzjCnenA3+ysY1of9S888msJKrKFPQoO01
qGkDOtci0Q4zDt8oBmQXWxavhDoXxqs9m8sddWA9KgAKsQyu+iZoKxCbGw38ueU1IcXSK2Zzmo+o
XrdVtYli670FRplTGEy+3u/c2xuzPFeFAZxNWOPYTcQm05MmKPXt91IfXEzogGjfbI0DsfSe2bSG
sqedUJPQRFUBZxLuDKEpQM+VU2tf5duusp+npn67/00LXT9XizlctWkseoZD4AcbBhdlUbbyHVf6
ypjV9D8yjf+/nMpzOVg1cUOjE52iQTGToICXxmtjTvquMtR8w3k2BnmWFxHoZ/FHlwInBGx0+YE1
wQkI4KTMNRkfQkmnxnM1pXwHv0oolYypF59O3Ga7vM7ZGZoo+HSAvosC9MkUh2nocy+WiBTBNmc8
FiNztpYwypDLIKZqCe83qmDpppSgbeDAz3j9VNrPJpzTwsyGqxUxZJgSKEMS6CqqBCylsE9VDieJ
0ZLrxJOHnr4qoiSIgsVtfsRMYT7IjpDi5ON4oWPXMo+aUPx6ia4r+0Rnw553Y7IFuhClpGBJTSd9
tPmJaBX/bQPK/Tr2dr3jRao89soAlEozxFefnxIktrHMybYpFOtSJh2odXmRBTCrUd47DSAStbRk
N9WzwZ/q1nk0hFKmHjFNaOMlGSDTIG1pHaB+L3UzDR6AOkmUKDFhdIESIqABnITuOtuy/cFRxxcC
BcxLgqbeQGidPgK5XIMQpWeqT3V4nio6tGQlCkxQF//UoNqgUPV4U8nsVYHD1qkwikhlDLaxZqu5
YrQLkIxaegKStwZQrPJSkuzqONn1iQR0OOe7qk/pi67WY5BQODZoAP17hQkwdlHkU2g10g8J0PYA
TkZN0Bv1M7jasesAvz05VgByAmQYtO7CJB9+Gy37ZkU9PckOzbd45bSPZRnlHjIO63amHoGu/jJI
YXs95U/qhBSv0F9kJ582YjQPTIUYGVn0CtUukNGkqC/Qig0KhR4gAoaZwhgj6+RA1JqXxSeYm7pH
WIWqGhlA7Emj1iZ3wDOznALFJ3K7tZQ08RWR24eOt/ClRrG/+jYC97jnI1x62gIo91HmIbbZClB7
wE+sNLeelXoERb1wgFu++kVYFMynqcANLXeKCPVYYBcTCN3RTr2nOyhkAeHE3BQFG8BawhXFH2gC
tjJsFfrWFxJ42n4qNUUgGxUP7bFO9oMgyqaCQnfXAAYc6IXMAwYw/5VYrPokYWChkwa+QECAb0Fn
L/dAvyIhYGlyIHRiPaAM1HxVgO8d3W5UpU3bsgF18pq6JSQFA5QB3+52ddM+2kK1/bIsncjAahZo
TC2OuZ3yi10577ypO0/KKYMPHvPHVAP5KNd8RASelQbmoUq+rxPlRQiU/Qx5/l2Dpv2sNYrtwj6F
+Fwzv8e62kst+bRh+eMCMm25JkddTJyKfa7FYZzEv2urkM/qVD0rjtV7NirE+nqstrom4zfCzCdr
QMal1YfOqmPLNX9MyKZImlM1jhEKf/dmYx/1LH6EaPJLmOlTJzuXPBnhwTCMW5qg9AdmHlPAtRHm
PG1ykgB3G0kdop7sSy5FIKr2CYrow6TG7wMg5kBa++CNJ6gKqkBQlh04vMiHjihb0PgPelpEtC13
vWbsGIXRAmDUPjPytzgWjquopkfirPCkRHoE3/YoRnUHPOcjYAVnqzNfNQCYe/CMi1J5kJMxRCru
e+DSA3JjWynVzrolPdWaLkABIEfeWhdpIlfrqUuvpCh7spIMZPPkWNraPi8q4J9r8JzjbV2SDZtG
BBex3rgJId0WavhIUPIrq/JPYPFeAKQ75VNxwfgOwMLb1rW6m3j6nFLg+TMsVq5pSHCIkTG4SxKW
vDlBsP/LsFoY3wDUJ4YkHGEDBtQdSzzLaombJSbIrN0YA1ft+PI4/KCyOEi6ONYV28O5r/DQ9B7a
4Fm14+MVAueNlXURkuGDfP8m6SiXq3IG+LL0UhrSu0LpUdhYFXMNCG/jk9DqhBg6+P+d/btUx6dM
KM9ULTQX8D/bh997QGt2iR3rLTbGUHKMQ22guqONcbCzM8fTRqkAsd0IAaLxUzjj2FIbVXHrQ132
aJfWJjMg4JUkwMAlewcC76mT04s60TfDmQqgtYafpiNVHuheJ9gFRIk8vtWlnQKKLS7F0F6UzHnI
QdOzsWc0jX0ZKthTwvScZ8Vhgn1TXsYHE0gXmCLg6l7KsMeKzZdSb45GYb8ksXa0B9EBmUo8BHtQ
apHrb44K14bahJmbpkWDpZ4qJUHBom08yU3/LYT5HGPlSEuojGubfDg6PWT2QOC5Ppxr3YbxnRpZ
VfU0VL1wM4Q/sqGJUqU/5xqo1NL/ODqP5biRJYp+ESLgC9jCtGXTiEYUNwiJ0gAFXyj4r3+n325i
JkYiu1GFzJs377GeQxUciF0+T0FGETY+7E315BsDmonZfmY7KUD+/uwv7c3Z27PiDRyRvpsqtz+Y
/GQggdi2HIenzJ5Pa25eC0feQm/7mdsj2fYyIPU2s3mDyu+JSthq28cmm2tczS3XRDdlF2vzxKPn
iPHie4U6uIVDphYro2zzg0KZhvpVz+pjlNUSrev+CE5k5vYiCF/yl7n1zzkkIFQRNwbhWb94HJ9N
sxPV/ump718CafH0V6V9WvLAPujWC0+rEI+Nr+uIqN882eryw9rn6WGsxu20VUtzLP8fOO1vJW8B
0cezI6DPuP4UGdl263f56m1svTqt+Q98SZCYOSCsqZF15AmbbLPxtdf5yTIUxD3VvhGUukUsJV1o
tm9ryJDEY+WvgXzk95eMULpo7z0zEgTGxo7wjmT7k/vx/71CQAQFzA1jXvdYmuPHbrYXMqCehiZ/
I5j/57aVb9O2XDcxpm5THUYWcXen+eW1wAr00nxujXreBfZkh7R4cCi3bidbrmO9KilDCULAKm9g
4tNyglbu+NMRo/oZFjSL8OZ2WnR7Cr3gH8tTbKjW9oGo9ioq+4pYAbO4Sv5mq9/PSshH4DtpNfrA
x0t2a8NqfSpabqBgLs4EtV+hsvBhes4PtxXpYBj/KPaaONvUe1/JzzDf33KyaZ4mkNo8Xhv2icZ7
dkVzyh31ECpuXLbjkzkoywc2Mfa0DeVyoe7ixV6+V8v2POzi0tTNeVnlu5ZBG5u59ejzMOSrdZCw
hjik6qvbh3exzcfdqk+zMn71C5tzyqAOxEuZBmArLpZQJ0fpY9EvxD4Q35/7NycXZeSFw2Wxl6tt
hW/VNL/MZnNfaSzqtJtsea1m1psJaj5ker12Zv0+lOpyT6sgw7/PvurFWP4OgW5/9QCzwFwAX1az
TuzQeKzK8Nh6Poi3nD3Q5efKFkAEPC8jOZzDyd7iHle+OIl8km8suTZnPCh4jMOFhd2+ddLNC7gx
wtJ7XM2xi7yWGH2Svu2ktIlFMoLQpwAJLpW2Xo0V/JVqfTfyAW0957kenq2+3MEluvu1KXnm59Wf
E6nZ2a0LaCDZwgr3stvfFjrRaYXqA5VJmak36SLep+UjM5Vg70b/sj33Iu+ghskf6qSsF5ms0hhj
u+Os12XWJtYwUsFAGYzccucV2tePppudcBCRqNXBF4EztkeOHHpynO8Cffdrd5YhDYrhd5YH/8zZ
XvnItiYNWmOPxtGmA8oWLn8TBIIgPVKJ9WUouOrcYvrpOdUHKNkHMXNrhXnJArBTPI+mvRyahtD4
2ZnFQ2/uPFm9/8sIm7d2m+uY7iAk2s4nzF0614xsoU/anX6iUKzg6Pp8ddNGgnv7XgC3YufX5jdT
+a+ph8fVz+eSPCelutQS+2WfirS3ghMMnIeQ8E+z4rsusyKi1kv3vk58rSMxaSL1OWu+JyMYYpSQ
OnFyJ56NOyux+W9hgTkFunjx5v7ob9uHt5DyZy8/ga7BVTS293L2H8J7qGLnPxqhdZuqHRCNfQwL
6yYC+S6azCN0VF5hAI73zZEpgrB0tFuVJcvEJRc0mNJVUbPB4ps/x6zQkXcvYKqxPlm+U0QE9rMY
P3jsYe9Py66rqOL7Ya8bed1a5p+wFv+ETv3bXpjUZ3Acp6W3fnW7D3ZByTJZltI/rDvxrWyN+mcC
tdx/KzyNaGeN49xDUjltxKsehV4BLBk5Ma+ayDWAGLx7PVW1z8AExn+r6ZJZtvEdASM0/YMbmPm7
9HEhJ4sx0Rn203AyglE9ZKIZrnNlNAnoypEOLCQYnb48oYS3L83GL91zB8ZLgCyg8PEQRzt4r6Xo
ukfbCaej9uz6JBpjOxlmziU7l12i4AWcdjVuR8JzfBVPsvOTMAiHt505w7nxguC1Ymn8NR+rNR6X
jBV3FnWTAP5jAu7FfPfIrGFBftGpn7XdZ6Z2QWJW7YGarRf7S5BmGxejvR12bxQH07BmyLLzaJ/L
MRvehBmMD9CRzZsQlpn07dBzvkYWSrxpvkl7HZN5VMvNmaCZUOk5b4ry/pFKpz+oDcQ03ZX/xFun
yAhEmM2bNcv9Qkw/DlR7AtaioSfQTuvT6BDWTz3bJh4A0ggSURD7xKQNkTGFXjpSB57nSoSvE58X
zIL1MrV8r7lRDa+bO5H8JuYOcjZd6/hA8FT1JOvOwjdZdg9jMLb0SMFoHSAtd8+UFTnwH9Tj2LKL
4uy5anwm+dc5FxaUAKK8bPlmFJx7KKbs0cqeBq/X4gZGC6dkTjq7TluwiMd6zpxU+rK5lLOXJayq
kkjc21ygdr9c6sWvk3z1sni4GzEsLeqjb9j+IeiN4ATJej64y6Y/ZCYHIBlqfgvd9rcHvjQC0G68
kgvRxneI3PMsxPZARb0nqiORQs+lk3jB6v4AJ1a8eznsc0NU45F7O4ucrZvTHO3mUdg+6dFC7ZGA
6AOBoAl+zIM9vebdCCA4L0w+coCcEA3kn3pyWJGu+56kT3L3E8CaBS/mvPOfQxBe6NP5QlEi8p4/
rgAlBJaA9NjW9iNX8DGszMzv92rRamLIFwM8oefckUrW61KP3ielW+NyBibKgqLvPj1HN7eCe0Lv
m83xzZ7Cu8OM3V3lGh8yB7QW2tVX0bSIXB2h9+bSP9bATUDXHO3Zine5xnwrJ3Zx7RjsKfOFsGmf
DL1AVFitu4LhLolX8rARgn9ineO3xWMVGaO4CWNUR7+drHPXDzezdlJDCS8ZhyG45qBVKVWc5bc/
SD6mLRjipoMf1BrCju183xNbl7wRzZ54uWGKAWe8dTL8vTckN5Ozl6eTX43oIgQ9VAsUWjSVlfdk
+RmCJCI+bLlMwfZ7qDiZW0gc+dIlhUByWYf9OWzX5cQw43vS5B11w+ofZsALvCFqkn3XL2nTzdEa
svXXcE6mUcblnP8/FWWPt8D41cwbyRUziBAp5kfbzMdEZsNLkOcns7GsRFo2VIEme8rdIhllcB65
ZXUt3ijvrplmn4bqIaZme0cF56tcnZ1N3exLO7CAOiJYahgc8/JzmIw3c6p+bXqnU+qh1UWy0/NJ
t+ann3eJVv5Vwb4BsUoSi5uBlNsxaDsUN/u4P0y+8+nU2+9KbCe1y+uqqhdfLC/1RrfeG/diXGU/
3QGQnb8Gz1427FFgTvPb1GTL00Bfksd1ywAi35c2dQLlIvy0NyMPbmGnA1hhJYFOAiCl9ow/Y6aX
BDoY8LrB3YmF2NrDEm7YamtLXQxvmc9QzMRTT4LtCRMGR5vfNTJaOwR6ks0vfi3htHnr92ytx8lY
zoVLeTJvp30tYt2xe2M0/5bWfPFNXJkm/NJ22qm1/fI2GJ5Kehm+9br4CSTkES3isu3DaXXUGuE/
aFLPtP4tZn10VwDBPYjKPgAJW9pbXEPQsFyWXSjfbq3Lozhb6myOokkct0FsnEszIq8yjILKy2BT
Zi6tQmcdrVzzhVgj9PBSpnPLG3ovaZytewiCGiozJpL5nlcy27EvKWHs3QB4GILgfN+yxr2JLhcp
zqQPLTYWzAJxG0TwlUvOO8n2KpqNtntZFk/gV5FeZE2WF5G+ZyZeuHzBRZdR52cHtKe0McszfKE3
7fe/+yz/3fjhH3NFOewG654pQ85lo75dhqq3cbEhwXouO1aNBokXHLrOfTFa4zW0XPaw3ObJAWi1
hy0PmL+QluIpvobpZA/cEEWtZdorrLCb+znV4gRyfGEBad6cv2WwLWfb9UHpsLnrR71yg6gB1Atr
VTkiWlaXnaV5drsHg1buMq/eGHP62g8Pks91yJvsKgnkS7J6HX+20pnZP/J69JcRO+fUVI+8/tqT
yCwg6JMEQg9T1Ji4tYISECJxAVa0TKbrAaCkkCkxfaVj2XMsJns+NIPtfli4yve0oQVHqgqK7hqO
u/c2uTIjkEzb2aPXV7sbh7m7fZdNPf1qukb8Nxle+RuCMvh0EVYFzkXdv8FraU8+eM+kdWr/Sata
kdM8u2+eHLsbald9m53SSITws5MzK55XgtDMPLq3rCIalbm/7RuT28SebZla0pBbXBS+yg+rWRkJ
Rbv7vtoeIqb0tv8YD9SJ64j1s5pU/QrkucliSkn7ac91YUW5NKqHzpjUO/UGmkNvZzwfhdn8NslG
h/RjN9X3LjFlbCjvZ2cdFGqIo558UQ4nUy/Gv5Z2Pyb+LbQj0EP52V6M4WgNwfpVdNxQxOk7acvk
4bUuDX02BgdXvLJbd04gZOARbDxPmKdK1FOZSM/wtkdtZGVKuB81BiCY4ZXs9tNEEfaB7KJkUmnV
HDdPlm+tHWgz6gL6O1sHM5t+Q+0nvA3dA78jpE5rMB7cgkh7eChhNTDihnofmWOdfWCJGw5WO/iP
hdGrEWJSYZNWyl7RyzpU23E27OwfKFD1uxl6vF8OdVDiWQWnqra3I5UpKeb+kJG0BJz12nQDspWG
4wPhctx4q7hK5genhgFjE5uxkRbk7BfokOpadZZ3WqwMhKBW1i2YhuoBftnwp7tvFNhFx6L/CnKV
MEP89mOxnwxDz3y1Y3Ac6nFK2n6yrmMFbaviVZeq1Zmft3bzY1d21tUU7BFVhR8cWV8Jb+5i4GO1
Btqbim0VGQWbMRyMRnYvKgjt1F3E7BN9H1Qv+D54w24V6B6lW/tZqSZLCq67qFatTe5e5o9noH/D
XwYg/Rk+iPFKobcfi5aCc2na/Z0aP/icHWn82NQdaRfec/CnsSHLrjDyI5BF8zLuU3tUtbe+8fAS
FaPN4sde9j3ryPwEh8pec1J8meWRVF+WmLQKy/gkfER8zruzJmzILwyctM2oULJYnhqDVzyDMVj/
2mqRfIBF/2MJnJDmbxXEQUmqO2i954r5/iNmoDaPpyUMPgWw98Mut+0CS039lLodvvsedli3z5DF
s2Y5mr3hJy2KwmHp/P1c08f+McUGXLeGr3HOrIElvSWfH4rCImWMATIjP5Oikcb5yLLG+rCKDBNk
EEj73TKn5fcI6f53RgHDPw3g7Nj+ml8n/rLjDIP20I4Dcm5de8FPFwDjUQekY9tmG56KPtx/1gB4
L4bq9zeC+5QVTYMeJxFVuI2ys6Yk+9E5zLcg+5VEbLm2DhV4BsIPInvNvA+kreWrEdt7sDswFbvK
+dmv5j/FpAxirxGI2LGX8NUsWcmIoBj6T+Ctl+CweK5BEKO7ppUH6ish5Tz/uxil/GVm6/CkrGp8
2wC/1lGxjH8APqhD0JVl6umqPujRVpHpl0Eyzta9ZAzFV70tDA01SG2Z6tZyvKfAl/P4aqNgFr8K
EhSKtBhbhF0oe6+hAiJW0c/8XOsKwW4N653x1mDEPmJnWrK7ma69QdJgF7bWOSOfnkeWDwKVKssI
S6jvpSGTKXIdDeM9DKw1nsxZXLRSQxM7sKp4FGvy1trSecp6boyYzDQ3T82FUKvYqsXkRDmk6j9c
g9stoK88zOH0J7B8IHsDOT692TGILZQBTxg2c0CAmQP4ln8T8blWz9Osm8/SWdxHs4ZzEhSLcz9o
9pOR1dQoo16fC4LgwIQSkeJTwpYMIQ0j/6GrHK/uONgp5+tt5WV88jL775pv1z1oPpVSiNgzgl/Y
qy4eagvYQ/e8amZCMKw8WE25s6NkE3um5fJrXo1j1VBjZYA1G0cne+C87Ws3IzBUj0bQT7eqL/Zj
hYwSo2i8GIq4rGoWnwzaUi2Nq8lvQX7cJJNimdo4rLsvd9X/XJcKes6KCk97uAN0yP6bQr9GERKH
oO1FaucYdneXvNzGNym26xDGX+Z73LmA0lqzJUiqrk/86Tqy7eLBHOAo1HZOj7APaYmPHEhlwL0w
Q87AWp+OHo1qPwcHSGJngnxQFHPwqfnkfmWVh7OstYBeaHG1UHNp8gyEudX8W/sznUGBwgVr4yun
A6TxyLhKpZHH9Hq8QECBx1tu/eybGkMI7OzYKUhrq9XHHLiXvTAcEu0gWnI2/zCNq0GJMuogWm+2
wdkrYlcpnloZ7Tsh5bJg274xCaQzu+F75YUaqTkzooFLBhGM4L9xmOzIq7L5tBnTeyggsJngrJHm
3HOTVz+Cdry5uX0jVOjPMALktixKRXp+gvumq0vOUxGBcx+AJ5rWiW83f96XInx28tI7W3raTv4A
pdvYKJyU077ovAgfJmqe1C4M2EUFCq1ruc8QNxNt1WZMnAZEnMZ+cBtUrszN86iV/AmuH36bqyXi
lQ4zAbAIvGMfyMeDznyfAvN2TfUGNZVxtM/sUuukMZjMek37lz6d1n7G2F60y8bYA1l8QxKLxnBO
8HUHUS38v11hP2VjMF39tQzf8kyzMW+qNqrc8UOolQEJ3oKylt9baPiH0mII3mnJyqE5NYzUO+Cr
m1HGvcF0tW264GmEdH32w/myK8GucJerf/yvVRT2LuxjevOIX2hK9cpnqNwJl2s1SK7MnRA/aYmD
tjwj7ovNix0gvhCgjUu9anjvu/k6BZVIS68Mbzpw0GW96imf/Pd2K8eT2a3OuW3Xn5ky5vt0d0oY
hXiJtL2eAgA9VtrWHNvKXBIxoN7JsG9Sa+3foHybqARgOAOe4LRgCZWl+q5Nta0ACjo1SR0e+3f2
HB4qetoIaJD7wgsscWUTxlXnG+eOqLGUOSYzjz5YI6bID+XeMbA2eSrtySYyoQN21wxGfR2djjQI
C19C6e7i5OPt7QvQw0w6jr3Tte+qF8XJb3KbcWnuJf2w2DEZfjhawzWMl6I/Zm62sLXc/lL51kez
s2/AQHrmlRvQ7GmYkIl6j/ZB1t+40nKmlfolKKSTcpLa13BnMOjr4Q9fEftLIrBQbkywi/ouYgkH
NGz37WeWm6jSWCOt6x8QG9+3sXMjydQs3grRJX6/MssvJjuuswktfXXRRbwKbG/BMbtTGU1s2elK
bfJOX1RdXSPrvmlUH7y9BQTm3jtQAhm9Ngye+5Lp9FilvRMYp8xzx7SE4cdlwryf2fqezA2zAbta
QyJL919BbzYP+7BnRPfn4x9DTLx4iNmNuQrLi5m5tPwmIGceatY8gvUntTi5JDakwU54C2l9+ski
IJtXYfcEXR2M9MK5yvaC2b0FN9F2x1tmWjIhSsziOFHwNr0lOLrmb6qh7rYRs/0saS5ibeF8QXj6
gL9jpi4Yj2sWLH/BSA6PXVtuR0DEe9xN4cM84G30cvHfTK7105xTJmHzdug3ydarN6ZVaoAsswLY
pNrqaRaACCcQx4YYwGoRefSZ3Dv3G8LPadY6cz6SMlqlu2j/NJkEEtuLL9YnxocxbGbgl/lZNlWT
lMb0n7B7nhSfB6udCGiz9RlrMGy5zePVoca05kJhdGW3H23HkLlxrSLZx/y9mN3bZG9dvOscadp1
/0Gouu4uP96ytm+QcQ9B3VzbNpxiM+ONj5jy3gB9jLe9MqLK8775KP74NSc6COi9pWy++3Y/QuuL
Lbf6VxIoHg/K+Oh32NqsHDHTW+2/obWlcuyX1JlXUpPd/tGDyA2zbToYk/di5tm1XgCHQfiUWL9W
rHIUA9euaxi6WBxy19r+25zxP7aGH9RODeW2ARGzTu9Ua6RGaf1jAD/SqZshsSl2N9hvARylNjIW
z0r5E+wnuGj+YWsJJJybjHZ+pyQnpADcnJ9b3cEqSt6rOElZlsyDAeR2WFKiJaLarQcqTEDH05Qf
fGbWb0XX7A8y78RJD25xFKaZpxpw/NmqCv1b2OAtzH0JLtKrx9etAl+sOqow6qeMCN1KLeIyyIkM
L62C+mt1JvefMQ3jiEEQv4AB/ZM0fqXL2PPRwXTP886LcCQIdxn/tmHVLPEs3PyLswGzbamb7LVE
0UfnKmFlj6u3f41txrhh9vR0Di1b1eCph+kY9ng0GaWOB1w032XhietiewR6TqZ9E3VjPviNtv8G
pWpfUL10GvglBqDBaf4w4SVvcOvWdKgClfrjZp3g8E1nu8w2YnsD1p6NJiRWssv4hrXT4rLKxGdu
qJUMMVXFIJ7yo9uN40Fs435cyt75uw7zfgEgXzzthp6OyBTZBQuW82vnXfAtg634bxocZi3j0qfr
YtinaQVICmzVfV0L7nYTxDzdPf6WCCD5jAdsWinvLA2+W4uiTwJ/NxjOZerUDovD0ANPQBX1jVT4
IQT/mHlSHuq70MbvZBxEKJvbFOTDFpVrR6531wf542CERZIJqQ+W1iyqY4yck1wDjA8HtRzpv/Yf
zIzrEjS4M6OwKc8+OsYwTC8mc6gsWmfXiZTuoAYCREF5HSZni0yrD3gIZEvJU2/5xWkt78vIQM/H
pmdspC4GVtyMYfEaSqZvlXb/C4tm/I+ndIvQktekztFGiOg0WVq0UXXrpYvbImN0V/r3UgRvPTza
6dNvMvKciJ4ke3jWb2GVtwd21nHwFbK8hXNQva5U2bcgrNxPenD3VA6aQGpPtEdw2sbD1szlETtC
GJvgAR1emE7vajK4vW1LNjxfTyhRBqNvz3dP89LZH77ymUjqgWHTDXtBeNfP14ZrB2EDXB7/aos4
YRK9U2fnOYSX6+sd+ny5zkcoOCK2kCxIva04OmNViHOeLeHZbXT/bQyuTrdy4qKoTfVhi7l/Ge3C
PnduOH2467I+VwJBXcyWPkzZgLBZIazF29S7R69o2Okd5yL1e3XPIO6wDy2TP59hqGUEnjrl32mr
9HV2TOuhsiz91gRLkaw8o2m5dfapW9sh0dPMvtw+nvTc9aD+yib2KoySRt2uKUaj7ZUqEVtiL4bx
NJQSXXnLRewjDjz2FS+YSAmn+C9rmoL46zVco1xgWvQck99KNvazTy4bKkSeH0KrNB6CLfPQFY2x
fPM9f7rMhRyOAQX/GYPxEsscw5F01PLo751/dAD0HuU0eq92kxGbtVVD6ntjS5nfD18Y6S1eC2Hz
6G2FndKd1IcJWTgKnLnkzTPhscMyFCnLyEhxZXa+BKo+gbsgFRJXxW/JTXmzN3pujjqRccgaB5e/
8xmbl+YaDhbWqnjNTZ099Ik1hn4SCEma1bzX+FGK9Wu0cxWH6+JFPZpuUgRuHxP+h/iUe/OQVLk7
Q4UXC+Uzedtca/QZvwNVNg9FiKjTb0WTxyOdI76+zYitnH1QZkHDlK5hERz6eiWrrCEVASeVPO+c
OoLV8/KHM7ouhUy3X2U5B8yWx/qiK7klYbG6T7Q3GhfA0BxcGVS/QhwWxIVmfjz3OwL7wurk3Hsu
TQjzoh1s3B/0Im5aWJ3FC51z9bg2TRkmvsibuKjGNS1rD05pOQ1kkdMut8vSHlHW8PVU1XQU3FfX
0O3cC5S9/uiJoftqGmaP1rAtD5aLPzISYyGfpKBNN0NvPMOZWd83nTt94m9Nc5NwR/9sxGrHUD1g
J9YMuhn2ZblkOFkzwRzQi+9WVjO4ArRQERDFWM1QGGYBZApKKVTGF4P/sMg2huLJHW4hc1Pi5l11
V0adv+yi4xcZjaPKyhfwnEcekYQbmy5AzfhF60SP/mUwzLRiNofYc+jyPm0C/yLw/+15lTjVfMlh
bjM0S4MamHXRX+pZHsIJXWurHlRhqqNZGin1b34IBkqZtXQew5GLWpjQiGpJZSea6iXENJxSCp0N
18FiJ+STndkcPaLEq9whzt5wHqu+fi4WM7aM+bUq+pcMcqnXj8+KJfvIG/rHkAUMjEnSPXtNXidT
MwUHWYaPzWYPV8Elli7DOJ1rJsdxZhQfqJ7HSspbpbyFNWnvwXGKm+02VtSZ2c95GQ+mEwzJuiBp
MUZM+TpuuHnzc+bW83VnMBhigWOK65x86l5cn3Hvdu+Bhy1ncQzrwmZLfjCr2eI6CSv6xyp4r3W4
POfWPF+Id144WnbxEdSOlSXBvAE3Rbhil7t0vIei7dcVrQQTMGOPKngWrfJSDIsE/6MWRf2YT/GI
d5mpQR98h51JsLOz98kqwgZr+ViRjLnX4ugIUR/GPncvjTs6Z9sWIm6azDiW/CxJ7jGTNOuKd2GD
j6WwGEfWarMYwvrBepozf43RNdxDqdb+YSjxuDo0Lw+bahbesZWDIFtWb/a4ffVegUh1987hVvff
M2fqXwPvDtTdcSEM3RCeJeX6haSO7aKbAg8lsndqWRTac+O5v5hPT+c8ENjaDVH/Yaau2bK4Syi6
HGGLDgU5Q/jbUA9dOBRoZU8uPNymoQeMcq6bd7fsg1TRT1vMRbfpuMvapx5yd+aufl3Em7Tno92b
lJj+HWFgqbnDVElPFDFbGOaXOhusvyGH7qWU1sA82W8e5GRjPfHn6nctV/Gj6ezpGoZNfc1rMXaJ
3eWNE8lyFJR4gVGLqBm0m/hDzvkT7W7cvMoRuF1y9oNbizS4Or8FzBkiOe37JWym8UWI3k16Q49p
BqfUtphnMxd9DoPqB+t7TDuCcN5vTulh3m5JcD4MuJy546edS2DuLoZkfsSW/Lb+QNmqjpvc6/dM
bS02pQ6lDLd/smTcqXXLFE6Ha/DEOw2kr2+73a2VFP/arqproELki3mbYlmAEECKsuyk6EbjEWbp
8A9iqonxZ8qObl/3Z8fVpR9N+Gpijox8BA3XHnAYQ+AOxuxrLCAD7pl/RLwnf2Fpy+Udc2b517ah
E3RyZC9gZ+hbOVN+KVrx31DoH/xs5Um67ZcMOwJdzTp82HhAnpSjfT4GB29LYvCxf8tJbB/oS89k
WS8XUMB0AXrqTvtgqEvAwtLZ9APaoiLIqfDcKc2rpU7XalkPGyHop3Kft7Re2hHFOazPe8ByGJZg
B0/XXvC2xrVr23nxxj2iMANs6mx1uXUJR35YumSVyqXtP6ZWk5Nubesly/3ubGzrh5hD79DQFhw7
F5YE9so3FHoc9gEVbGiazWNT3b0eu5e94Pyen1S1tv9tpPAyjxj9eFH7kgzCC45t2xGMXrBh0lJ9
xr5u8OcUuXconX45OnJz491ctvug3n81Jqkx9nu4Yj0m/Jo2Y5pKuuqutyNdbdVjV1lOPGqtCJyd
PMRM10Fe2BVD9lW6gAYGQfvdynRhgeTew4bfSiqBxF39o2qldhhsbziv/jY/uLrHiYDc8soUEI9o
P7QJhqTmZLiTHxmk211CrymeRb0HcbkOIp7RyT6Ggp1KMbjmybSC8tZ/owX7B7vnMBAeaUR+YTtE
Sc/ihzcBOh37/uoNjGtbvdVcAgz0DadgjmHqNRmFx4+qREUqM5atympulruNr2O54AboF+tHfi/I
vRKTldlwwr3NescReOhs9cPYwaIV2wsxTy994x/3ECAuf/6lwi5t7f27MjBwIw89auGbV7E73Wn1
TTNtLdKs/sfZee3GjWxr+IUOAVYx33ZUdytLlmTfELZlM+fMpz8f50rmFrsBXWzMHg1Q1ayqVWGt
P9hTBZZXhtialXPUKnFvNLBrA+n+7QpnlzBMq8ZjQVnqlMmstT2L7zFW/Gf2dmpFVPla7F3Ybbnb
N5Vm3HhOMm5rHQSgmQTtDfQpfavp4xWCC2Abc+OKG1+yodTrX2lmjQ1e7wJlZBN3k9BeR1b/bOXa
Hy9Jn1olOnnDRF2hUDJS4Jt2Oqr3Y/1gooe3aeLevxJg4zfUH9OJNkSVM+jNbUOwg7WSDx7wbJGY
WyMukpXMkS8Zzfi7WpOoDRSSHRZlvdUQUCLwQopVUhI3zZNCkRImYu3vGk3G2wKz9E2S2hYeNUJb
Cc37WTR1Qwoj93GQT90toFzK34Rt0UB77lCL3mqawgaSUzno2pocrtGSEwU29oanQb3tAwRiyEx/
V9MURXkL6fS2nOpsJY7OaURNNqoMd9cajkdG0QIelcJpEaaXT5EMJp/D66bzle7KqkAlFJCvrngJ
ZFdWqt3XwgKBDLCAwbSxckkmgKmnXDe+G+wSzwa5Tl0S757oVdZ1QQJCe1Gq4Eonn3x0bfkaYki8
LsTwXsn6p6EW6AolZGQ0UD1b7inmwcqxSMll0j6EVvLsZuabVwX6KstakKPSOujSux2VgSMglf5t
3ZfpNuoLg1o+02D4aruCh65vh+nK5VV9ipEKOMmSy84x92tlBRDhrxvrrDxAihugnSMXhdBd1RWg
2i4Kbl3Uo1ZJDWhLbbViTaVcXfugwwBDBKib9+VDqntPQefeKorxw2+ChzHSJxqRey1hDXItIKdd
CPCfE33IgOZwbdeGdcc1/jbXlXVmRm9jVHxnTyrIJZU6Hnd9dR2Ydsy1vXtsYkCfMnL7K6lxWeGp
3d+xIr+HTbj1B/O58keAI+azVhq3zsi+QYACAkUjvRzSQ+2ZB8AaTzK1rkGQTMYZZFubiAKu7Ktw
E/XhdxBpuIan2kZ2Bp4fPv4GVUEZgJvCznFUcqVBdxi1UYIh6EG4RSXvGlKoUsm5ajOLWwrGvLHt
EoOd/nfRuyHgiN7/QZxW+9Bs/gL/3nWdjVIaSCZH9e8U3eh2oFzCleT1tko0/RsL4ZttssxitX8S
1KVcy6dsXJmPSjY+AzR2t1QuNmaDSEss7GbDXG86x3gp1fTGrUE/52i04dcU+zvIYKx5K/0z1fDW
ReSNfKjHueje6U2EmUhXh2tH+k+dpx49Ye590WxMqXyTNXh9E6VfEAgw54c1njM/c8XfdqO+5XnM
xhZBzEGN4Zs/pAgv2RzYLugc8Pr8W2HfJdDTQNP03Cvi/N6EtudCRhhqdac26gvD0q1DYbw5vbf3
neoKOhYlU/0A7JF9QB3eMuECMYXqu25Hz+au7t6UjQM0ccz2GQW8I/Vkrh0V6F8LEMgJfOw3CpGk
YfuHqgx+jGY0rFuYOQR+/FdtgBu0qkYKsohfqNTeUXV216pG0tErKqg3sX8kzN9L0eLg208HOshk
Djl4P6a3SQ3QjTEI1G0oTSrfBW/nHJK/WUmsicA3r8KMu208aOUaJIENVq4nud0kyk0Y5pydKEXH
un0HEh99Jcd8LVtQbRYXyBtVyVCm7AxKL35TbS29Ug6+LckkJI4KRKSpd2lSs+EktvMLYIy4Ctwa
oFUBNN8akmPbMcaVY+Xb0ZGvShGS+3Wb7OjgLbOKyOAekpy0ixi0cYccKlW7vPhjiqTTV4kTu3fK
GBDvHqmLSouBQ3Ntqwn5xlDuqpIsmgj7+gZSxWOXhNRkHcp9oL1ewkRmP0pqWQepxemxdMUPvBe5
IYyu3Ngqi1kmRb8FdSLem0wBhJRTatj1hYp5ZRq+hlqEF1zK02K8GXMeGwWYI2kND1qf/8EobaMr
LDB1LIsVeb3nQRE7G1TTfugqcSS3ol6n42AcR8GNNG3JF0mTwghJQm2dukOzFcB8ZV7twV49FVZ2
KJLhIZ58wSqXe53WQ14LlOY2EdpR4VW0BUn4p5xYmo7nPTel/ksqZPyiGjoRDiHDDu+naqUq9Xdf
hO5GUgdf+2UhAeQE4dq0YXb6RvVzoLCzQniW56/raHuhplTS+2cy79F6wIdwRQWIa1xPOToH7rYj
u7Bp/LFbJ1EcbUqTyhJsCg+8rocdfaodKCkNkCq8fm2P0tzX1J52CqyGwBV3lRH8EqNNZdMaua6p
pUJ6BGSdk/vir593U3YbvqvndN46D71y6/WQZBFJInvWkDz2KEeudVUA9kxj5QF91rVsqn2UNvdD
3Jv3KH1U6E0hR2CQHtq0oPD3DuyC50xvtKOqhuY2k7y4Dalce3C7Bm40itnJzdDDVzMLY1hZhYvf
gnmbtYFOJmC8QXz6QSW9ezSj6s2O24Ni+Qd/cCbU1MEBj9y78db0wlOe6d5GpVbFJqaARLDNZ/bK
x9jRH301M47MSYrrsvankcbbkBfhhiz6XS+0l4ScyI6qy9/UG7nEJsQ1iPsgy554WN1Htri2HTL7
GVviKhuanVeibGqSE1/JsG6ZnPI7hDjmIAcxZUdirQrekKM63odRRhIiD655UtzU6K5sKl0ewOn8
tbruxsyzPxRPQeK3HGdFUD7hE5avkox7suiCK1B++Ncnxklt2ncy6BMbyNPJsaApr1Cdt/IeHWE+
Ncz22FjfmAYrNjLJIyg3o2l/tyoqz5jkkK6pFOryAFE9Rb0O1f4hTbjuqjK7Hpr+qERtSuGZfLuw
nGPgcz1KFeounRuSvK7VdaRa7yJovqfTDEqXIhR8ZDnoD0EMwqyT9ZUgSNY4vj/JTL1D/usZ0Mlz
7yDwqYoByGl9nFCRK5EVp3GU18M4rEsvOGp5dJ32qYDzZF015Hhgtt8Ic4L2x0fha0ecqV5KzwIO
0HQntcDgaEwTAGmkjfQcx2FZBE9hPb7Dinyu9Az6VtrfNq75uzKdb31bcs93slvPxJvcclEvjz0S
J9ZEmrktLRltsE9L8Eez0CXQKJTLlJqT3RjHaFTAUNYIbbGph4HxWACH2LW93l0poSVWqWZWL2Zk
5Xc5/q73I2Aq0G4eCLfB8nkRGcm2j0E56xXQ9BoQ4AvljOraNENxZ7pq+lcps+Ypo+YYwlGeuu5z
EV/HyEneS07/30oyFo+i47Jl9InyXrVNu/PyjlJewgLTs9TcKq1LXbROSQhXkX+D70m3VpUU/rQJ
jf3QFkZzqABv76xAMxLq7JayG9swOJpaiU0kqejUh+y7qm77bOIXc18h2Rw8jlTWJlC2t2uLXENZ
ROtvK9WiNBvqELVGtazhxOMmQhfDXzEE3GV0kZyyMBfH/9O0RAQhM3TiJks+qSenFzx4RnHIhvaC
qMSSAMNMZahuET8NGq88SbAGOiXvMOxXsfmaXFIXWlCimdvYRMyaWxtZefI9YT0o5OTue433Qy+4
s3BlCdyNkemXJMsWetNnGiWqBQaa26A4daMLKfCO7NhWRdjNM8C0qtEFHdSlQZv10lSJVrhdjRJH
+1RMi5u8XMVtHMbmeVmMBRmRudkJkLmWalVVnGwuw4ZeUnOX+yEZLzS/MEpzRxMTWAoo6qg4kZ1d
1W+q/TZqd2z+m+79/O9fGqCZDEpimnjjJfG0Q93W5hY4/DO5jCvhahe+YKmDmb4RPClLNFVQnDo1
WBchj+HkPnOzlQqn9mufMFNBcTTkLSqIq4jfGf3KMtMjd5xnZZAG4Jr64XwnC1ZL6txkxCO5ow0x
rK40Xve7AAVffV2t442qoDWvr8oBWxvlBsDHzl0dn7yNe5u88t6/oBKlowb1iTTK3IIkdKgUmapT
nEhygzGRxk/ReffnP21hCc8NRTxjhBiQC4Bvjfk3L6PfGNseyzF1Lvz2hTVsTivjg6xYacPeS+vY
OeWxijluDmHgRJlw3SYQQNyr8x+xsMzmdiB27JcjB5l2yosHv33KeV+p1u8G7u359pc+YpqYDx8x
Yt6L3p6mnmz1zuKd7otoRQZhNL5XTv411aO5HYgDUFV17ZHihBfeC9UiT4v5Q2leGKKlNTQLdalD
7ipVQNw8QDgtORIb+8I2u7SEZkHeRAHguzQSpyw3f3APvNGiHC1wqQdfXEOzGEfIx6mjBpx5jXAZ
mK5050KlTvxyn4Aqmog1v87P88IgzX0+IIUiQMmT8uSWg3obweM8UPW5JCu2INg0N/fwXTVhuRjq
qYkQ6zdCpdgEtXEyCvFTC/FSBq4OmzLWL2xaC4vWmP7+YdGWUkSgi3TQ+VmgUgD0nE1s+z90pxNX
ZdV3PPtg6JwfuIUANGZR3vvcHWKH1eWk+VOLCAHJ0eCBnPATigx/zvexNDnT8vvwPXUetFL3a0EQ
SqBp8V561ev5phdWsDF1+aHpTCtspbSIvVCjvtH59niwlEK5ccBOXFjDS79e+7cLr4JBAc1WkDcd
t52PpUd/yaJzaaJnoZ2VEUzxcRBYGvc3bsVzVor4EJn9vuz8Rwps1oVtcGkBzwIdqfWwIlmonoJI
vypNSj89GhxBGpDaCbFLN4oe/kwQ7s/PyoIbjmrM4r5SQruq8Ig89SZhHspG5z3VSvOnmdcAaA0g
L62rqlM1dXiHpwCIlcsqKNQ23I28SLY8icaX8z9mYYXrkxr5hyVStkJvTWA5p8TwHtSB3BMUJ2/K
Lv62HePCGbAwwPr09w+d5EOZNrxF2UmV/IjidE7pr36xe3Vna1C+uwwifG3lP85/0sKS1GcbRAuT
Y6QkJWB6ym8kYqHxf/VDZvsBWrqUfYVDQPXFQ++R9MyEaFc89gBKm/AVpfm7dMSFuVkIX30Wvqnd
9VqQGuIETOzk2c1TkgCf9IcLIuBLUz8LXRkIALIau0Oa3Sh6sIkFT8vkz9D8PT8PSz9/Fr9qOAB6
o3R2CgsV2LkgE/Irbe0LQbvU+ixoW/CxrCnJ4CCLI4fiCVTYvgm8u/M/fmkRzWK01XK1sTlrcPnR
2pVr98N9Lxv1wtViISDmHkJkKUhmj5o4IeA3QJsYq5y3Q7Tzkx6EVbRO4wsdTWH8yRV77iekIKBU
j3aOh7ONmB5ae7uRLI6bplfCAKnh2+q767nfh9a6+tK4zW2DDL2CMF1UAwhZeKxOss9z4+f5pv+T
TPzsY2bRV8elp9t6OlIW6eAFUgSD5FpHFXgtt+KJzVZa/kVIPfpleloFls8SiMc5pXttdEN7JceS
gk2H2lsPC+lo5z3Cg6V101llv640lEEy09fXQSLqmw6ps5/QoqKfjY/ZtWIZ/Q/PRBcS+bJ0WMVG
k5/UIXS6dVGJTFKlHMnC9Wp4NF23wHYWJkSquuZDB2Pvhbx4cl1IR92giRu96moSXbXozqygkoJn
jif2cqhgcxsAxd0nInmtZWqgzlf5JLJzuQcQaBzLJoZnogKNS/LO2Xd8OFl9GAjDSMU0rWrINbLS
oTiB4gVbmz4Wozah0JMY78axtW7SxnF2naLKgxGRLYOcCSXAyrpTmFXZA9KN9rbMAE+vkegHLJf7
Rjys8zyBoVgUA6nIrgoeCj+CEGem0iB5RmLu9/nZldO28NnsToH+4ZAITAB1XsEh0XYIwIG5bfv1
EIFUjcCdbg1Xr3Ymwix/q2RQbsOxGddpWaKMIjBKv9cg694PEKOowoagyeoO3VBFV8Db409/hxIO
yBTPYYJWtd4JZ11WNm9ObyDb/pUNSTrmbMeITOSphgBlYOhuQBu7bZw9mUV+4dLw6WYtnfkVPukV
qQzR4B6hfOfqdaKAsRd3EiTM+eFfan92REdgf6I6pH1LfcmHv05kruv6ZQIPn2//0x2P3z87lIfe
GfXSQZ1sdH46sBMr+0GacusgUSRi7yGtLkmuLnU02yS8TGZZOaFIfFmve7JinnErmy34o1Vb/w6q
p/PfI6Zp/Z/lygfNlmvllXUFvtg99lIhvRrtNaylFbU/ZsP45sG6E1r84mTBtoQjvT7f6adnHn3O
LgQGSjoavEL3WObaG7KJD4Fp3tu18sUlPPeWzhsb8Drao0cHpZpgKu6iIAk2yNcurOJPT1U+YIr9
DzFuo/+VVHD2jpk57DV0/TEUfz4/NtNC+mw+ZveBrLWRUbYJP2O8j52jBZmmS7/pzo9YNy6s4U8P
U379LMJrEI+ho9BFppuA8jNkT5rBqqjsAhLeWGHW3ygOpWU+EcKVnoyXXkILwTm/pGtJH/oumqhH
L6wfB0Xe6MqAGlP6Cm3vwhV9YWnNr+ikyjSMhiU8lfAQZm9p/GdEmPH81Cy1PYv9rNBBxaNZerRd
CqZ6Sy5Ius2W+tyFuV9YVvos5tN+aPNU4ccXSXyDJO6vELm88799aehnYS7yfqh0EljHJKnvc5Bi
ftj/oLL+KFNx4V6zNDzTV30ICm8Y276RUIS8UN5pKN9qLvgmK9qe/4Kl5rV/m7cA1cTo5dhHvQAN
VF4rSMR1v8+3vbQLzi1DXVcP47QDOm9m8VUOV54iBJKfdaugB1bsiRjIKyF4Vyp8aTFc8Hld+qRZ
rPvS8g3K2IyYrAHghZTf8qtq6C40v3CE6LM4N2u4xCIZWa+1265je0TwoPFPfVT8ULXumYrqvazK
1/NDuLDA5k8B0dlZ74UEh2zQlkIQCXiekyA247V/3OCSm/hSL7PjHVZb1Y6mxicN4ApVqdxmo4Bj
4RftJum66kKkL2zC89t/7kIuzL2C5YBqH5z3P/FrBus37Yt94IPB+9qQzcIddUiMbixW9AC7yg5u
Arva21YMLe7STr+woWjTwvsQkq3qtXaBgPYRTL59ANEyPPmG4n/F8UQ6/3kQfmjdjVQ987rePtbo
BgsIP70NMOiSpc3CKaXN4h0wL2IdCaOT+TB6rToaQMC55LIiRVOuOpWrihfD6UVT4L1MtUvdLsTk
3CAUEW3EwICCHFv310QCKJFTiy9VPP9z8vrkdNdmET+MSt35EZKbmZ3cBV5wJ0pgVcDPv9cdUE+h
Fxv4WluEM8DChge7uFSCWdgL5vagI0eXjMaBFQ1xoLOurVAH+n7r1Tdxm1EsuXDMLH3g3AQ0No1i
jAbHPgqje24r8VP1tYnf+FtRS/oBcrnJ2/xgp+LvtPw3gRVcnY+mhbU+twgd3MJw8zxzjh1oIC/C
43645AeysBTnDqFgJPzIbVKaDjvyl0rfb7tYVEArgHUnhdD3mJN1x0opzWOtFlVxYYNYWItytkEg
Z4HMXBU5xzirvG8uxLcbQ0ujdy+HXnd+1Ja6mO0QigKAIOtq5xil46sJkkUfszvhNE/nm1+alNmd
oG8h1zvh6HCbtVECz7dKakUXNumltmcbhKlheICyOVa2/bjxTOREXQOM2vkfvjQusxu+UyKLbff8
8MRO1vkwbif5ACSBzre+cIzJ2TZgOP1gDK7qHPX2W0itveE+GQMxa9wLK2epg9nRr0U1StC97hwR
7K42mTrk6z6E7mYkmnfbdzna6Oe/ZOGkFFPIfDgDTNR0xzKUTAKSlM54CnXE+b2f2fjHSi6YiS9E
39zlM1JBccBoco5+Hj76Rgqt3r528/ENHUYEAAPE5VuAwHV2CU6wMHhi+tYP35Q53pB4qLgeTbhV
rqWgCu1DIkYa0brwSUs9TH//0EOTBWTXrSks2tchR/QYJfQ2/yWjt/Oz8rnNtXTmHp+YVyTgLoRz
dGXunzTZRq8IIfnPmT9BpXyfO1MT53Kd2OCVEGZAON4N40MpkKvy4JV8h2/TbjMtcL/2Lvvvh374
YujPZRvZBvFUiJ1nwxZ21H3dxIfzH7wQrv+VqD40rxrx2GnJhBWMSGLyZs4gqSAAdGGVLzU/2w1Q
rMhRRTCdI8JOuHMhFTu+jLAoz//4zwtpzNZsO+i7MRJ2b09vjeqkVNWuHUP0IjW5DuJ8EwbFEdro
Cn2XveagqezDA/Dvkcr6daH/hZ30v1fRh9GrXBMQqWYqR9QAt4gvAflKtkquwBc+qorxzXJfJysO
XJgC61uoFSuY3xvb+Er9huTxbAvJ0atPOi/wTpb4o5nvVmGteUCm7fP5r1vYoea+odLWEI+LsQHC
/GZlxyVcWkQyRHoVQJQu1AtzuNTLbM/gxljmeuB7EBz/WhDuahhOboVkUAxJprpwWC91Mts2vNQx
elRZlSPSe8js+e9K2j661ksQ4GnYkB08P2ILq31uKYr1TtkWgUI33tBAz6nB6zhGmD5aum9aFwZs
qZPZzSCyFVkODd+S5e8Kjs0q7xPUbs9/wcKCVrV/91ez0AGejAFfEIjvuatBQQsV+8IvX2p8thlg
hAKvWXEwqEij/HasunGrwH/Zn//pS3M82wvM0Mg827Dco44rxFFm+ZOb9QI5cdPdemr3nNn55nxP
SzMwuyM4Tq2i2UbUA9C7SgVca0dUv3NEGM+3//k42XPjUIwj0BVPmWEdnziETANEhjhWL7T++TjZ
c+/QukggW49SORbNrxqqqieUbRKAJx/YIfNLofD5Qc0Z/+9C8ks1oNQ1sjM7tyD8WxxF4uAhjS/s
vEvNzwK6QZki01WaV8e7Sn3Ti2Lfhn+M0NidnwKbn/m/z02ADv/+fEdRR9dTWap68wvy+IZ/6HW7
oqq4a4yX7hL6eWmmp79/OD+irGkQ3HRdTB6at6HoT3kvLxR+l0ZoFska9o8ezkfOEZ9vWBrxWov/
qCmyMeLb+SH6PAqQN/33t2P6JTokS9xjZLWrEXV2f2xWue1c2ImWmp+Fc5jAW5ZT81mH1RUayn7E
dqF5F/Yi8R8k+7MpnkUxglZqGEskhsYchrRItOauawckKLiMW2nSIiLiyNvOoGY8xsP4GrU4NypN
7O7KbtC+ZaOe7EetLn45nQ7TeTLVSCAibBoE9rCxMt192LblNdV1GCQcCOaDo2XuCr3eiiSGBgfe
xB2ms/pkA1VEP7TWJG0TloFzlUVd+5y7sPEzVVEfUMuQcJpU848uR/dWzcNkJ9pJ1G8U7trJMm1f
RCLbjOPQnlKJXng5eexpNewPT/WxkLdh+iIvGt5YVKLhT9Z9jHkVOvGWbJRJ0sfdo8mH+CmGgkeX
VveQRntsN8znOhQYAaaWs/GiHIVeKZ2NzgvpJ4qsI3ynUM/31MrdNwmZ5YSKmvFNuHF818c2okld
PtwKTS2vBO4J1yMcpxipwELbZ4gqPHWjKG+RfkIODh1+JD5E/wqrRn9TIqe8NT0/LlZepqRXtj9E
ax9RnrsideDqDIWBJ0eTPVpxTUU3L+rx2db1MUWvWoVTAWh2j3LP+KgPQXmUhZCQvVx5tIb4F5Kv
LmpjpsjxpFCSqxANqRcyKtmNmVIrhjWKNBnqR5hwNYLqclIgVitRvqlcJdwo0mmQDVecCmnnztlV
KDlM2hbJOgItgN9cD0cnRzPB0IMIbZOJaqf0OFxoochPlRaizDxALnElcHfFYPloIm5gAwU+otmD
c6gblGyGBvhtXSMV4CSZWBtNgD9W6qrXXmZjpaDAARG27l8DYyCZ4mfFChlE0qFWg1TJmJN/jyvt
UhJnYSeZo/VB2CLgU9lkwOQzXih1ip6UzU2q+1qkW7ONpGg1oCi2YR9VuFiqfGulituJvND60q+f
7SNu4fZqpvKDjfHVz6K1UZqrwgxXiCpdqBYs7FTWbCMZwgS+qaD4pEUN7oEoLZf5ruwvpdQXmp+7
ECOWWKNynbvHJn5N0Iu1ilvZfq3ga9vT+ffhAKoynDRxwOEASl5B06zK5MXXX790QNizK0DWYmtn
N7Q9OncqbPBYxahn0C+8ixfm1Z7+/uGXK11uQFUypmERO9cCKOOqAESq6hVjFGP7tU+Y5uRDJ2EP
7XXsNRfMonYtPXGlVfbGMMYLK2fpG2bH/yAT6JOjaYEYUfJ0nWdF+8ADtviZw32kwIw6wYXjbuHS
N+d5REPQRalJjNmWA5ZmbOMrM6RGB7pdYCk15ofYZtWeH7XPP8uaoxRqqzARJ+PoBrCFqJRE3SYr
nH5rowW5DTQr2Z/vZykyZlccPxjTTNoUOgKLQyAw4U86CB2lYXThQ5Y6mO1MdlN1JbZI1H59sFWW
VTw6o/Yd47Xhwub0X1rpk0vI3FPZlpUw4oDinygdZW0pirw1PDxANcQ/N2NooXyhI6uKAcMm9VDT
rCLXxfpPR5JacYN9xjFyFekFZ7/ZX8K8L1xK7dl+hh7tKDKHikfvuXuqhLdJpn//0ozN7ZYNTzR2
h67LEfr0xi5yMDJoYUyS2efbX/jpc69l3fHyvrAZzjzXt5Dg3y0U0S+0/fmqtq35djZUva70VLqF
Wr4SLAfP90+yCHGb7C7saUs/f+r6w3aD/n8QmCVnlTOiOyrLB7N0Loz8UtOznSwPC9/pp/pvmha7
zkQm0lbezw/6wt4yJwsOKPmjfcDeknXaTqK5vMIVC3eoYs3V/VtfoAlwvqOFGZjTxZBmF4jMMzzs
IWsVGM6QDz89f+BKIs0v9jGbZWR14LcLQr4GHZhkPzv7p2dc2+EXV9GcNhbnGAZLm/Z5OqG4jsb6
jdH9bMbwwipdmIw5Y6xwzEpYMe3jd4UlyVtilavU53/e3aTtdn4iFvZFc1pkH9ZppKHF3MUVgzTI
q3ggAYJNwX6Mu/vz7S+gSuw5ZwwXCL82EaQ92joOSL6x9hDbLFW5ku6LNhRbK44fPJzesvKLXyT/
/SJvLHNVCTmJpWXfF76GzIq9Ebq4kH9cWrn/cwnVsafDYvyICe06yvcD+mnCRsXnwsax1P5syzbz
qrdR+kUVBF0aRNVXtY3xD2Q+FK/OT8lCD3P4aYODiGFWfIGoupUePGm4VrfaTfe1Mge3/X8nwBKp
i78AExCb1g/P7l6ywLob3a8xHSV5wH/bD+omjaHOWMdu0jehAhH4LxUSF7YBmuBLrGA6mQbvY1wI
nHGAu1vHBmXbelIg8tCHHK9N6/lrszDbxcsBka1Myci/2zESxVFP9anYCROVrvYi520huufXt2zM
vLhQ6URp3JONJFUrkzfUhL526Z1jTP3UrwpIoQ5Ke+nKieFZqci5q7deeAFKsbRUZ7FchBF5HXzF
j4YSQ8WlpOU8au4TUX3hMr2QHDRm0WwYcY8zhACxJbJfOnbrMFqLXZLDGYt03OZtc1iHaXshkbc0
HbPY1uOmx66XzVYYKMsWJUXIt8no+ksrao4sLWQTjB2g4qPb/jSwFwuLBPXWdB1cJLkujNYcWBpU
ZpLiDseJl/JsDdEq1lsckZvge6nGU0n9Ff/dr+2Dc+aXiWC1VmIsdyQjtXIVZ9V6xgq9n02q/D0/
XgslR2SH/o1xvYFOGQ7cjsNYaHtyrPWhDinJKnHCchapfUPuBSnygcsQd3ptowboB/du22HmSOrE
09zwS6eWMOaQq2TAnrFH5PNUqD9EdQrVH317IUr/q9n/z8uEtmeLvOlTPUZTHU4kQeRvY+C637wt
mfBNQh78HR0hpK3uMYHaenfjhXP/06VOn7OlHoFa67yYPkuD/dM/hViZ4HJ6fuYWGp8DrPDNLtwq
onGtdVZg4vpKw1niK0EqjDmGSlPrQU+GXD3pCXpudlVsB8373lnNhQvE0o+fHV9+PJoYFvPjRfxD
jI9p9btqLgz6p9slP322oJWxzXVIwZBRM3Ub5L/U9mnkjHTweDs/8J9eSelg+qYPpyLO6XjJy0SF
M+lpyIQiuBmme3TUTmMUntA4++IEz2+lsve9ok2hoXuFvDZ1tyS7HiPl7UlxISqmpj4JCjnLOAiM
jUbVZawgO79qRvYCX3Z3fpSWpmF2ak3KyImUxngqeDy1KS646LsbxU8TqfbzPSzNwyyia6n4NiBK
JrrRUa5/NYOnPiFrqT+H4aXjZGmdziJY60arCaH6nHrjsSt+xtmfPvr9pZ8/B0xFYZ4UWt6OpzEs
5KEdlPSgZp77alZBtqtQSwZfmMun850tzMYcOuXUsdfFBWt2gIbdoSTlWA2WXE8BVMPzPSyM1Bwr
hfB8gzK9R0T30fhjUDu0PJNyMlexC+/1a33MQttKw8YNBmU8mSW7kp/oL8aYP/sGTmrnO1gapllo
U/xBjqtiugsU7e2gRKW0kneFhSvp6F9CFC51MouMYRJWJHuJSIlR8SxPD5ZHoSCIikOnGe/nP2SC
zHwS2HMgkS3jMXS9TD05ma0+VW6VYiKAui/vBEN0h1K1h6fUhle+LibQEbqn/qXtUajqFIGf9T7b
uVI9Q4bXYLWhBaJtgS3VMPE1x70bW9/6nlk27sKOVifjLoWPsvO5mMdryzf7AE1B7BAo9SHuF6ap
5FROU/6jmeUIcRfpVYhd99a0y6ex6E303SLlhF04tvdxHZ1MH0OA2kKartNKuQlwINui4XHfOa6x
tmw02AIr+tPEpbnNkS2/zrHkQbkzRXS1rp61YHysCwX/85Lke5HfG3bz7pSG3LAaxlUdqkjwAfyd
fHXFplCNN4lpykoFc7YpUlxb5YBXFU5iyKLhmThV77AEufEL/zn0xYsaDcrK1yFf+5U4RD5uvpph
vntoFUCVDm6oE4oDLFBEvIijFSU5RM+a7NQFaDM7cbANlPYk08i+0lvOHFPEjyEujuu2Hg9uXiGJ
6ra/03QkzdMOj6JAJxPZV3wPhr5FiryzDzqmJFiKthUU08HdmFQCNp1eeAcc6Aok8vT9WJb3WWO9
N3lMKVT3fjeh87cbG/z3muRHiQHaPiBtjJoCVsgCg+1V2WUthsE1mtR6lKxl3gxgS7FAUUZk8vQa
nnY7cZo9/apItVOae/exOja7cYBMhmg6ssBDZKxCQ0GLN8p+I/X41kTwl+sg67ZBzP9LOxulGlPb
QFT+kwhHv0mC8KSa7Y2LjQxaBT5KT6GvbKjQBFvfU12+GeferImVTVHrzgpAIFL+FdRbp8+eIjfc
NToyz06KXF6hMBGpbHHzs/oeJ4fcWGUjIsea3keUpfEUMpv4rTLydzF2VKxqBnM81nl466JRKvB8
WtVIyIVF8NgPUEIgDvz1SowabVy5VnloPqlt/ctph+sG6YtVaNs/BgSvUiO7k32QnkJE8DHdUnEC
nRzK6yLArERBVl7DzzboHjFW+5vhsjQk6sGM/MeuxZu40xEIHrInp2vf/p+zM+uNFIei8C9CMsYs
foXaUmTfOy8o6e6AwezGLL9+Ts1ThgmFlKeRMi0ovFzb1/ecD1CPMojzeNzCi9MJKpE/OwC7+sDB
bMa4AyfA+WhEegcY4AHUTViL20Ak1vCQ8sG9egVCASInHZMLARoL+HxmCvrNSHeuTC7IxJ9k3DYb
LkoVJFZ70+HLYbYKc0V7MpWf2PENNfglaUG/TcFyJJO5ryQKL03VVChRNJ860YS1AfrtoNHermc8
5O1IjkTQzmeFZfoGnfjWgj8ulN5QL6vU2IkCRgKZFHovraqEo3drnBCQIEJSUh3ickCi0YL3FXwq
yy1oENkmjkG3AU2y3SRp5O4cFqdAnMGlFIYBH5Au/u4b7PFpKYttCTMfJvivsQSMz1OuH43JuPGY
/WeQdgkinMYVe/aSuONdkUbHuDXhdp3nNxQ/ZWu7LQ9wf38hMnFIy+keaJZL5vW/zEaZfu5Fl23r
NAHV6U1J2yugH7C2e3TDsq7b4ZxFdvA49vxO1S7M4bsBprFpWGTDLVg3Er4MDtmXSfscib4PM8jo
DrKDsSNBU+cAuQCi2oNZUhMfjpI3trYuJrNz/QoWv74hUZ7nJTE4Ny483k9XVoEtXdSLNsNNAwMR
H5lNOGEPIBhT4I+k5V15JtQLjjZhS14TfShy5xlDsd1PlXskZcE3LTfhlRb1FZRcQNqMKbS5vcfo
cfDYJQXgHkC0qbw2Jjt9zcbmUGVD9FgwdC2J+13DUIylpbK3uN3fZyVMMsFyD7XnGZvcbvtHXDRf
gI10q5z2wTNgkEzAvXCZ8uAJGr9EA8Ut4uQ9jaZ3z+nUAtJYAg8WTzcSrkmBY9tXueW8mTl9MGXx
ZzCSS8gKLoy4Zb5SiD7IxXxU8KPdItZhyPVed2Gn0StxSQ2usa4PtNIgpseosFVV4h04rKj9thbT
jvUg9LRNe02TqtiwpPxoUdoJHmj2kE0Ypa41uT4YMZ81TOx9jLaHVHblrsmQFAAf89nKmydXsggg
DPfXpME2xwYe5TDNjdv2BHTe4RPAuywAD+IvTIHdXT6iUhkyYn2TagjnUrgbgZTBar9q+A31klAo
A6THYcq2hRDGhnmFvZmMHCcPsCkjp720mhFJohYkdiCbgYl3h4tIJJepWT5PvLwhMUFhhjP+zdrh
r8H0B1yBHmzYT4NglB6Vl34Mwqj2ZhK1QR95WzrFqAFPrFujl+86y98qB871kBH4ivT7AmdCkdI/
elLXEYlfVN49mglI1xWYPxaBDxBBNVFglqaB8Ug3tjFFkGiRdAOmwfOQ2iIYR3G0hWGerDjBTBAT
KnGK8jXxECvsFmFmVPSaY/naNm0hANXBsqrT4QidNVz8zUoHhegYvKiBw0hj59GJ2V1ZEuB5BCAu
hDAHXv/ReJWNWM3sKb03DNAMqAPrdhrDTcNC4gKzHtbTIkzG6VnUAMv3Dn3KBnYEZeSuN92HIUal
qypzG5bjRbKhGWkDruIeklDomHRtwCzZHICkwL1tNRhmAJP9Ikii6cYa6nsgWvQO44XvDQHyiuXJ
P4Biw5sQDshBHReu70rHvBjcGObZcIEPSIf1SiB6+DWCwrZpPCNMeqyVohyQp7BL7Dy84rYewNfN
wK/ye16E8I3GgpknFwKPafr8zo1slPLUgF/Bthe1Ohqm3kPh/Mai/GKZ+a0rDG/TD1h9E8FhLYsy
pWh6Sjrc1MKfOdq4mt5NRgPmwZTdmn31G/v5Yl+aZQEEsBqDzu3c0E4sCwfspPBd0Xu3uQQJTGMH
EcBLkNxmTQrhuFeidLWHIQycH68Qv4gPx41rGvf32O8+seqErLaHygc0nEGbCDfqGA6wG5sOoOEk
+Rh4lfMceV7fo4DaJCFJmvi2AUnsYmDReCv6lPouiBvwWO3gMMyj9j4nwkb9UVJcTAXrfmeFcSha
mO8naUmxU6n0rgX59W/hMg6tiJGyXQPH1qCcQFKhCVHAlurmCrXa40tSdHVYxJl5U/WGexvrmL84
pvGsjX66dSINH3XtUJCdQOi7sJIRq6cDEIpbHuBJO+6KIeO7FBVm8Ewv+90J/h7ArmW65Jw22wie
4LuyBZU0Gez+oTNzjW2kQzYTRyDwhuEuH+00AOP1eSjz0sc2ZwSPEByU0RDmIVE2yvBcrwPjmpk+
7sxFUGJfPFSKXZkwWTpAxfw39VBA0HTTeyPAIlMcnjmqhuubpcwOiDz15KD6DgOpinYguIstq4l3
+lEOuFA90MmTN/lRR4qgwO55F3nK3hW16QWGaBT0mCB8GFOjNgawZpuoPHEyYxjFjq5t79N+xKqn
HczeCtnL1oDirwVM9lAYpflW1T2/dKgmATNKGrhWLC8LpweWpB3iA0tGL5C2aV+jnBCu3y5JNjX1
5Hsueab2WdNVL2ZtA3/CIO2oK80/C4VNDaQZI+a1+SktlIbWWVSFPAKFRYE/ESjwN8GPgq2x6bJo
59EciM8evO/IlX+TvoZYENSHY+o5Hyzr4TKf5IBbsK79k4rMuLFUs+8s/Vrm1kE28jiUuCT2I4y+
cjc2TbuNZJ3uhwh+mSAbV9i7DkCPgIV1SEFf3fByeEsNVgSeVbrgxk9WIJxKHmDeDmdSaVubEnbN
Vzx1ssADewv/A7ENkrnez2ji4rAO0lXEjHqroegJKKzUgpjYzZaWDlzU2vbV5gIAFzD6egwyOC5p
HLKwH9+VCkMjYf2728HJMJ6G2wZHHjjjq1tWYyIgTl2g2M+ETAHImC4GCsnO862UZbcRaf2QEZxp
ULYIYCaod5eWXYOBx5t7R7jlVQwB22ai9m+WWnxrKHfYFF6cbJXEjqSvepChI+OV5A2wzPjFcLV5
NEGm8900x8FvqjsUqGbEl7E3bGzCcWjT0d8y8Szsul38ewl3pxZw1F0HPMkWuSqErKz9hfLdEsCE
+DPXHRBDCuhww4ZsqWyNrVJxCg4pjNYT2Zp3sIOGX32LPWxOQchxNdiqgSKi2IxgYILPQLFXTXEo
8uiQ3sFJMParbITJbiVUCCciEUyGV980Tg+pC6Lp1RBVcJE/IU9Rqaq2aqrtA4NJk29S1twiakPw
3vYgPCBecahssTbVz22bRtrvhjTb1iUhu6ynZAc79UsSd9nWLg1rJ/TwWVgw9yAkUdvGcTC/u+YF
G5dm7/A435Vjxa/dAgHXs1nnC5X/qQrYFEyw6fZh5oSP0ephqHuvAhcI/KSEszfDZcONtk2ccScc
CGx84Eun5UPNLBc6zKHa4K4Sb8pt4Ts8h9pI9oA3RYD52QPIq1UMsHSCQsZ0kuhQBnunXgFhyQsw
UAtAaE3d0tskxuqE69RbmyI0uzit0gFuK52VYccv1HPNoztYSD9Y6TgEwF89uq797uQ49LnwU8Ux
gJT3xURPBEHYItp1BsBOpT9AkC+DoSIcAauENF5yN8AgdgDUtJLb1DLIscpguJdlKVbuzvisu/rN
TqZxDwtpc4Pk4FULAST4Nc3nQLoroJY/CgvQ9RoEq00Kp/Q/LndBa0eL+w0IKtcVHaBOyFP0a6PK
Ez96DAxCYMJvx3prE8YCCHzyrWaoSi0abCPcKDF3uqvamwKEAMgO6FvXVPUmGYoSYA2LBQWJT4Mo
fcatV135oj8xFUliv3exFAdBZbprGwj/YGEltsY0GPvWsfory+qMQyPhw1Vl5jNFsctLk/UphLkO
OTgO6Ezc80ZsAVW2N2LsRiVEmFf5AG8ClJxi64WFa1dZpH0qYJfgBrzJch/ge7mLqhzmXsSNrkrk
VN4sAn4u9jMcnJmmjC6HKhk+WN/pJ3iF9gFyzljT7TgBzGwoh9cGfMcdRTM+mG1RAMKi2x0AagLX
/6m4zEjj3NeG8MK2acY9iSb7Po0a1PbaJDtMZVZ9wjwREhAFindgTzw/wvFWBEXqsY3ZKnRLQeTB
gwPrHrd53naChHUPHzm903FeHeFiqyH8TJxAjqVrHRJcJwZma9NjmrQFbsjaDLs4rTywjrCfmMxg
REH73fm02kLKea6P4zZ8vj0N8pugoF+DEAslAs4qhk0uygZbdcSRtVTkQj51LobregOoWDGMIdYG
uaVU3JWjDfkSDHXPf4u5kIec6+Ei2kvsb8wxNAToGb5r5MWLoN70nls2nN3awqs/yh4KZWCpBiYD
ZqXYq0/uVOHO1gLtCFk++jejJtva2Wi+oLwQ21aBC4Wf6AFRMz2/nYhUwbA9nuCugxWqxvHdytjD
kImNMXprzhhLrXDq6i+3OQJBSI0qmkIC3DSBz4MLra/ngly71pPfF0WaNjm9+ssrUExvWHUucA34
ar3W19NjBv+ALeweutfhvb058l/QCJIVs9ClcTNLYcu6qgyvw60IxQGK2weK5YI4K1dSC/dFZJbY
5XwoctoiAZ8nQ/2mPE2vu1JNq+Wjp2uVbxLHc7meV3bYB8ZuF1ZJj71Hri7LGGg/jn20i6TppOQ1
wJifcImqN6YUdHt+KixMazLLyIO9alo13DDDqGcf+Wjt8wrBzjNLLPGysIHVji5+9qb5nZWRUKcA
dygso/hu0PVlmaKsBjKNpyIXSOqOZK0tl8bB7OZqnAhWjClGEsnt+kcJ4nyHxJ+AwUwhZLfyOd/W
QphsruyTQy+weYDfomuyi0TjMFbS+B722ZcFyZ4KTS5lY4zB+bb7/ovYXOgXs7hnbTd1YaGKNHBN
6wkEhxLXQMZKtcXS18xDwZTjNgKsVJhjKxxJW0i84y75nXO9KWBqjd03u8oK8Xj+c74vCkTjzcKC
7DOY4SZtF0rR3fGEHSOL1LCb8jayby6g37oY2bDLrPxeR/0PO2wWHVpUjKVIs2OkZ3L0kzjZ1Tas
DVj/C6etd8w+D/RXEJbPf+L3OAZ84ixeZDhD4iQFdm2Vc3Vl16C+w55ZkkCDafoyoM4dUKO7gQhI
zUcNvRKytV5zE9enwy2puGsGOFoimZxlUu3jwkj8oROgMlW6z97FIIsbfXIH9TVxcPBJrclAeruG
az5A6rnre7ld7s5/y9Lomy1GI7xXW5C/VYhr8hp2qmP2iPKLKNSVk60URSyNv3kYwhFHUFqpcDBb
sDvJrvb0fRtP+4lZ14aJ6lE7litd830kZ3wWiDzkAatmxLs0va1lvW2bbmVf8f3VI+OzwIPcvCM5
ltRQZShMUcgHEVLhqGf9G8KbXO+bCAQuMGx+VL5rsrmiqEfFB2BFeKPjPETxUxvtBK40z3f7QjvN
BUVjYcjG5kkXWvXkPTCzo7jp6spopQDj+5WHzTVFmStzyPhzxDT3d5s2AUjnGyTuwU1IfW0kK5Hz
+z0Om2uLgLgvlK05Orto7qiG9oLgbqCPCyDI4pUvWXrHLLJ0AjO8TkQXjk3n7vPe6B9RJlNtTTjN
wZylq1fm4VKHzEJKBaxeIqxIhcgK7PvK3WgxPP2sr2dTvEhEA8lqDKxKXqtA4uYcFy9TuRJ6FwKI
N5vdVGRx6nq9Dqu4uTNtvq9gwwKE/fb8j196/GxCW1MOFruouhAXCmRTl6BnSWldA0bt/HAUzSZ2
o0ZQL3EPH9rp+ADbq5uW0l1Sy0+QeX+d/4iFQTTX09CiBHKaGoiAhXdCfcsBt3WV3cFJskke8q6y
Vw5yC6NoLqwpeTcRCIh1yGn/KPh4WZr68WffMN9FWEbdN3Gqw2SoYt/orFsKyHPeOnpjxj8S8pls
TgEDKT3X+WT24WQ8Up4gOXyR0TUrp6VeOA2xL+eVeCIlTXE7F/L4DSJgYMxu6x7oOIeujKSFqDdX
2KTIrJiwM+vDPlbBSTCenBQd5luEy/ZqTa651MWz2WyipmQc6wRe4Lg8iKGQpdbT+R5eevJ8Jmet
HDoPT07YgDRl7bfk/vyTF9ZOdzaJY84iNfWiD/P2IxKftLMeG8aDQY43TXVKUxVgGE8/ixhznW+C
UnsUweCEAEpkFFCrGLc5kWTXA+X4o/MifJH+O5LAyGZJViPmQWMIbtwQlrFze76pFjphLp6CIa6s
LNXCIGDEpjl6Ucbz+QcvBNI5aCsRVc1QOITQ0PHoiWe5G44oPzhoQdfcOJZ++2nifZlgXETAhAul
ww43S+YTEMEru5Wl3376+5cHZxVKl3D3rZExaXyn8fagI/sDWzO8WRiec52U5FYPIhJFdyaIzqMe
98zsJSaWuEH2CwY+SNu23EHCsm7kSqxYaqvZNLYSqMuIjbYa1e/BvPOGlW5eeu5sEjM35o1ldBpF
Fu+V/tPiGH5+/Cw9eDaHedMMBsD0OmR1/9BosSW0+eF0mq3AdRPjysLCb66AYob2P0nKn7XyXA41
CVy0WC7sNrIUaW316RhiJcosNMdcCOVp046RZNSAWv8d6K/WXUkOfi9cgA3KbJ0tU1agCgkBAFil
E5wXuUdl8ReLyAenIuNWl+4vU1jPMXcP8USvRJ6cHHVxxY6buPNd/W+t7v/zVWwukBIWLxzdoEPM
vHMP2su7vcjrbDud6nU0jBdhPgpPs63ITORPJTit1agFvDTy6sI0JwPuKSgumWKUKeEKBBBgZOYN
3AfDooq4Drtu1ThenP+tC4v63N7fkjaOz0yfmuuN5s8Cd9HC3et8ZeVa6ubT379EHlTSCdykFCcS
7nUef1remsB0IaTN5VVG1Mm0jV0dTs4fEzksGFKcGL+b862y9PRZFAAwGCyZ2tZhrS5t5BmiIXSs
9/PPXmrxWSBoR4c7Y+boEGkeZJJa9jr10bvW7RaVFbvz71hq9llEaAfT6jW2loAR4mbwmKR/fvTc
uYwKtVCG26EMBTct9UaZv0j0cf7BC1u/uXqqYInRc2nqMOftsUX80vCkSfr3VtobHa2xlBYWqrlu
anJT3kpsY0Pcgz0nFg/rKLrOwFPwRY0Coyl7slj6h2qYAJ7/rH8Lq/8XCSwyt8Am4CRIEF0Ae0H9
7GWso+Ixt5KK+95IYLNgunYPFxxVGZsoRY7KmCCs9CMuvS1sgNYs4779bPyI2Vppm6SFvZEzhqXX
b9vxHXy/UEoHAOlnGMtumx5Ff1m9Eti/7Um8bDZ1inqqSCbtPvRQ2RRv3V6pR9xyN88o0W0vhwHU
R66KNW+MpbfNJlNVj7ZZebgOa2OFC3rq8ZeaCOOttwoLt4iCf9pmVv1kNcSnzWYVEr7woXTiMUSZ
FcpzxugPCoN+5CtukbluS5MpYwlKh8M4qj9NCiM5pJxvjGJcS1l9G9PwglN68UsoThhOJwpqsLBz
ySt0ze/ZMEJhWT6cH+rfhjU8frbuclT0KNQlW6GVqk8zjYMORFEgJX6h7nYlKv9rBvvNbJpruHIw
y4eplVbIqMwvjVpYW1y11/AvRq2+pHo4wKJKHao4GS7KlvS3Cc/dDZSS+ZuN+oBXrzHHI+fcWgmz
S016+vuXJoU3X5U2QE+FMK1CyiC6gebgt+MCS/+zNj2F9y/Pb6a4sdNeW+E4pH+h1thGGXutdf/b
VWxlv/TtSoFum8UG2cLK1TJGK/Tc+FHBaAa3QWsH4sX+msUCIZTSVoLfz6vyEhIAFH4LeMNZUZ1d
iJL9NWp5HbHib9NYO+3ZH9UA1T1YFxOKutPEN3m9Mji/TaFbKGH4b0OOpGy8kpU0VHa159p+qSqc
gOQkkI3ufltT9eYY2cf5TlsYFPNr3ZHZeVlnDQ0Tq8587eo6bNveQnVuIlY67d/l47uJMAt7vHII
ipNrEtq+4UsatFeoqpG7/M5+qd8cBjXplqOKog3MD6S/LyBmvawv6M7aegcU9Uwoquk2WeKLh+IJ
/2meRL9DCebKqF0aUrMwGaOYKZao8AmdAjF5tNiVGrK1C4qF1p3L4yIY3md21gC26D1lHvPd4jlG
jcz5rluIYXM5XNSkTjnZEeSto6yDxOkPHkQavgVjg6FtVq4TF1bjuSKOmG5vjjJHcJSwCyz2Neoc
WQF/7+7a0E953j1k1crN0VJjnb7zS/woNEZ4LICaYwlwK72nb5thvI/jZo1svvSC09+/vKCP2FiI
SNHQQrnXJh3N+onzZrzQtU1XrNAXVvh/Y8uXV9RSeCOoqlZIcpSH2vWlcvMNVb0T1GX9Udsohzvf
+Uv9MouECQDnGK+VFYKuB7xvUqAydshLDk1YMe2Za2kUISbQCqH8yI+UM6qVFy81Iv1vI8JZEpfa
OaJkigNrJv5mne07/ef5r1oa0vNI4dmJRu0hvorQTZs/d8kf04OlOyjo51+wMNvntU8oyR2olAUN
Pd6PTyN1xEE6Fl2rkllonHm90xjjfs3N8HirM6/tGg5+Mb/yRPF8/tcvNM+82AnqLFNOMqVhmZIH
7ZWxrwvwTlIblW9R3dfB+dcsfcVsnggpWCY9ZYUSlUsP8E9Jr0rGrRD+YNPa7nRhovyvCMfy4NEB
PVI4ecLYxXGlt4xkydVpB36wgPjeQWGpfnS5ihV1NlsANpFVrkgRGh6MAJgBVXLklwCfnG+whVE1
L72RvSBOmyvI4LL2xcSNZM2gjjn/7O9TRPjtszkxGsBSc5kUIdzndMDNBDw7xstNOUFW2MFd20+G
TG20ZcRQoaWVvpWOZ1/GlZfeOKrFicmUWbfya/5lLX2zlpPZcqlEblWoHchDblvljcugiCpTqi6y
1HGgeDA41vFUXEQoFnvkpRo3YyuRUK2UivZ55rkbYXdy42kiTR85kfFgKZRrlNhT/elH2W4ml4ut
ZAmBstckz1OSqw+oFSoLBeGkedIFj++ZdM1XkaJuQfKUvaDIkuw9GZk3OJWPu2xsjTjgiSSPUeqA
SItrOHdtj/vt1KB87qBNJuhjoy6rwsysNRRrItnI1Ot2FVmz0Py+ogavOE3+L0uIYrCPBYSvCiWc
J/80ZcmgrlPToep60P9qyJ9gSFhA6soJuelbEzXL5tRBIXF+vC184f/S46KP+tSAQSirJqwrKFED
gEhV7+ef/u20B451NhEZsz3Uf8f8CG/qApW46fWELZ2y0g2tIXvNq8fz7/l2RuI9s1VqgtX5VBUU
X0E7mBnl+hqgsHRz/uFLTTSbkY4bF1XTgpfZOEC3aPEXurI9YtYPwZLzgjQr8pB1zeG/M7A/JXuw
Oh5MyecEbO753/99ngdDbH64TlsZidjNQ5O7cAe0YvNKtS6/r0ow2V1s/SGc6BOZ+Z3uSJCStqXB
GNkqiIeu+ZnLLZ+7uZeRM0DDbkLwbvLGb6Cbg8yY+Y2XPp3/zG9XS3zlaWx8mUhDWg8IFyQL697c
lwAVW6n7ak3Ic3O6dk/y7VEN75iN51pEzZTnsXV0beSmoqlKNtWUfToReTRafTQ06lch2Fy7GlsM
DrNx3brNVIy8omB9RI+Ks8ZnvdgWKFr2+2i8zrPo2SitC1z6AXlStyv7joUBP6+zgj8esPES2xmG
6NPjJm40Mt8S4if7DTTibE3hcQunPwmaTpI/Ne5DA8eb/s/5MbDwy+dVVbUtPFw3IZpJ0uBWXvml
Ffs4Kq3MpIUwMy+s6qY4N1qQhI8MxOpbXdFpM3AcT8//+IXBNa+rGsoI2/qyOf344a9J6k3aiV1c
2fui7h5ZI4KTu8L5Vy19yGzRqSHTGuCaBTbbMOwst9oytoa2WHr0qWu+TMOo4hEkHQ0/drRgYGZA
k2tAe3L+dy/17+mlXx7u6rxo+wFwKw0Ad3SXDQ+T/XL+0Uu/eza1mTnaxIM8/1hM0Cm3R3f64Xif
F1GVUGRGgwV7t9og/aa3UxB8eBxDTWOu5bWXfvx8iSoct+Beyo8GFERdKy+8Qdyfb5elUTmbrTSW
LG8GYI9p5JV+3hXDBjaH72NfbdQU74F8ecpVu4Z+W+jgeTFVIVQRkxKOSK02DxmlUGJFUPTno1rb
YC801byKCr/fFdRFb0yjkwdRadM7ODiscRz/zcb8b8MMtNZpJ/RlhFIWTyql4ABMNwhBsHF5Ht9x
3qyvxNNwZ7zRV++1f1R36iq6Zis9tLDwzeuqktpBxYoAGwDY13TTSg0Vo5NBu+XjPJcEXZKZK5F7
qe1mczuH1ClyNIWNIFWwFejMV22pv+fH2VLPn975peF0BteGAZrsYxS9EFsH6VSBdrEWuZeePpvd
KB3F8VKh18vxTY3P1skblD2c/+VLrUL/+8txmDGzvgZJFspEB+y2vt8QXq+ZCS89fTa1Y9UNgDfD
TDiP+NZh+o6nw8X5H76wO58XU2FnXmcqUfDQrMrfGSSlwnnI4YrrQNbtS7fdn3/NQtvPC6rGEsxp
o0gQ/0DBUWayKVqkYZK1jeXCV8yLqhSvZZVBfXsEsQU2JCyYcrUFCOoCrCNnTfiwMMec+bQmYjCz
JAUfAxzye8eLp2PtRtalamty8FLgcc631dJ7ZguzaTm8citsvSrjCF+ljS0eQZ7ZGIpvf/aCUyd9
mWYRyjRc+AXBIUbSo0RkqFO5SfVdbf4oGtF5pidPwB5lVmcdExGR6ynmOFKWsPdg2hh2mjXRyqj6
vtvpPMfjuhWlvbKto5ew205U132LPH7nOt2mIjDEhPOCf77Jlt40m99R7Bh9TvAmnUA45g9Z1sPW
SWb3WEBQCyA1DEVpp3+SUqZ0nv+Jx3rKE6KtY1Uad3WTHZEbDfIsfR+K8ZnEa2VxSx81W9abwYpT
lCJax861EAtduEKk6bbI5CfJKYxUvbUqg+9fhLL9/w64BAbejp1a9GiV9SbP4chgddEj5K0XKirv
nET2h/PdZJ764/9Lrzk/5lK4qUk24k3GVGB8a0C9tdXJu9G12I2X6uYBrgH2VeVSAa29m+DepKTk
mRiFvEWQLVZEBd8HbHO+3evhxmM7RNOjSe3sxolhMdAmqfjh02fLAe9iZ6hGZh5Tuw5pFz/CLWkN
6b7QVd5sTGTlSGIKk9PjMKIe0rb4r4RDTq6jPeCZiYRHwPme+n5BQNLhv0MihV8aVhuK+JOM27Yf
gWxGRhs2eyvblKXnz4LoBP1eQXJpgUjKD71RlIGhoqs2X1sMlp4/i6EVyn86g2LuVF7yHMedHYiu
eLb6uFtZBRaG0DyVoSIFpGlXWEc4nyX+aPcXaloTKC89e7YTgl7EtacCKQxQ1FDhZWb7yEnvz3fs
wgCa4+hGKWsDaR4K/PwN76eNKG7cFLboOVJL8vX8O74/j5jz5ERRZzwbWoMeUe08VGx8Z3ANeY2A
CArrsi0gsU2QIh1ltuZnTZfiymxaACgcJXbXwj5M53eTcNPXvEvdrUhgFGqYebWhbj3CVsmsxMFN
m/FY6FHuOlzT+KgIEVvLHoe9qmHVBW+JU33IBCK6b8VkDGAmglz6wL2QpHUJbwUDBmUoPl2ZaAt9
PT9NUdgq5E5PzaMENvai89LiKk7hrXS+J77fq5jzk1SMMkFUpmnzSGnpD+bvNh+OJXgH07iWeV0Y
T/N0DqrQnMLzThEdnt77nCf2hltmHTKF7Z3jJOLRiBx+e/5zll52GnBfdkZO4To8s116HHVa3cta
UH+iTAWdjvsrlDHDMwub8ZUzw0IImed6GkZwIMkRaqGoRY0Dyy+qKrtGEe2v8x+z0Ddz9dxoZ0aM
bBiFEWAudlOvHxPdwqDObT7Lyfh9/iULU9GbxcEuhjPa4DX0WJOrOr9NYAqWuVuFGS8rttHVsBLP
lz7mNLy/9EzTePBXTxEOncnKkc5r2R4X77Xv1fxt5NpYec1Sn1j/fY2O3Mi0YdJzJA7JLsaqKq6i
RnUBL8p2pRh+aY8yTw9AIdZA/9GZR8At71VZPFI1bEfceB26wU3vLaHroC0rtZNaw2ZIWPQWnn0e
bEJFs7LBXGjNebrA9dzmlEUzj3bTPvJp2Bp03CWVewkzqpW4s9CS7mxgZFkJqx2emscmVbvCdmHQ
o7yntl2jHS09fzYgUBeIYc0r8+jVxrGSw6uXujtUZq0EtqXHzwaC6ERGVE7IEYLBN+G214nuQxOX
JSsDbSksnxaaL+N5mDitVQJvx75OrieFohfVrzx66afPtofTBHJmB0geUPJ5CQNUHIVtmKZuXcNT
m/Ozfmn8zJbDgti8GPrcPHltDqGRxf3FlHXOoQSb5jYxjORn8XieNtB53diVRi+olt2nnv4zCvcj
7Ql8w/gdFWplQ73QYvP0QZExURGTk2MWdQreSWUCv1ZgWCcKnuiPWmyePBCkBCQJ/oJHyeBz2lxT
lG4M7M4YX88/f+kTTj31ZTwZqJF0k9IlR5i33g2REr6W8Y50+cpisvT809+/Pj9TOMB3GFSsj/7A
eevSrmoDd/xkd/73L1xQmvNL6AqXqkOajM4RG5aNgo+wW/qtWwW6aXfChaNci01W4t5K2A2qNlvh
RSxMw/nlNLE709JZ5x2ZUpc5eJVtvlYXtjBH5vfRKbxssoECx2ZJ4zA4/QXriiQw3PyVCvtH1YbU
dGZzvRqbNvc6A6QjmlzDPPXGG5PtMMT7872y1OuzeZ5ZkW4cjosci/NHh0RPLHVjP2Zr110LbfQ/
+VaK7H6CUvMjuL51EEHVfznFnrkFsHncZxWVP/uOuZjLTjzXI17HYVVSgjlC/CwnqPJdy28sNNNc
0tUy9Q9nV9IcKa8EfxERCCEJXenVjZfx2DP2+EKMZ2EHsSN+/cuek58+00T0tQ9SI6lKparKTFe3
EhAxJUD/bMks3jvgrQFt6rjWKbkQZ5mILY/lLglr6HJVKfuZ2v09OqEfC4Vkf0eLW0d074XiKw2g
S59j2PrMvDCZReKd8rQf9k2ev/M5bEGKHLnXBQfMuLzt3issEJKhiGDNDy6H6t6sui+KqxWA20Ic
b4Kv8kQ0oBR36YkNTxb/A8HVjdJv2Uz8KrmunAA9lf/3iDk44AnNLHoiwM1/A0MNWDOl5jd9zOhK
ELLgnUyBK5miIcqblXsaXP5U0eSQudlKh/bSHhuWjeYr0Neqwj1FDbQHCMlfwIB4mCa9u8pzmEAs
ElU4rGSmp3GW1o+4swHRZMB7OXE2/Lk8xYJJmJCsASWFDkys4iQ99A6DSKB5C+1jBHZVeBNf2+XK
1bRwmExQFgHJthvLkZ+S+DUDwv2tRBemyoO2W4lyFrzgf6Ss7N7iLMMEyoFmev4b6MmNbT20+vfl
hVrYa/f8+4e7Wzs1Het+5ien1M/FXP5xBjzRozpcedEsLZBhzWD8GysriqBJ2JFN2TxzRAZUQrLD
zXwQlK68WZa224jIHRn1BZkkP+WOu2+l9EPnJXO/UvCZSugTxCRaCdWWlssw7LDLGXg0M3Hiw9vQ
d9EBkg78CK7YfsW/Lpi1a1zaLEP/EJT9bMhNd79IEz6Ay30lnlnoFiKuYdcC6iSovjiImJGJKcCk
DimvA7TFoYQWVfd4wGxiRQIwWIG8NJvWCpT/wthP8u7UyPBDcUvgCoQ6Qo30At+FlZrB/CuzjQrn
8aENdf6XgebyIEDOekh7UPZrXbDbfOynZ20VcpOjhx3C9thW0fQg+rEGdgRDZ/RztCnZzaVFblLb
dh7bhCT7GnjEI0hW2s5vywyN0P1AHyPB4k3nZN4BROVkT2pLbjmUFHYdJXzr5ER8GcFWuqu8Oj0q
kew6Vv7SUOPds9yLvmiIwoG+WnJwSuDX9DBOU/EaOZN9QLPrsKm7nIDMup7CwB3G6MUG0+cxryV6
Lfp83iP9B/pxYestmSt+kLirv5YdFS+OzZNNQhvU/8cR3MldWh+I7aU7kRDvRuXesNVQCICGhITm
AO3G7s6yFb0L7dDdXbb/BfukZ4v6YP9ndQ9IAkdIaoDxAFIuoGhN9SPQafumroLEc1feCAt+jJ7n
/zBPDW7unmUegfopC7Ix80X7xUMTnmWlK6a59Eqg56k/TBHmGlT850+J2/RLloZHC+g67j5B+njj
gmx8VOqoc2dvo1U3Z2vB10JHB/nXGv1h2rnrwxC1RnIax/RmHMVZuuPA2E8EAKBzvS1p8ZB7oPcc
xCaboeQhxG5yvgPk5zbD13TE3tM3y157WSz4DxOzS7O0qAZv7oIIJU+8tqG7Hq042aWhDSerxonH
Y0vTYMyp3mX5THduMqw1Gi+lvkzsbTPmHpnPXYXS+TWTcsdp9xzq7BgXr0UooH8hDzIPoY2RgOK7
27npGuPB2Q995p8MlwvQpWy7Cg8Z1034toKIEyhwEZqcWmGl46bKv2UsOqITH6SxbiZXVnPJ8Axn
zMrcIj3J5Mkm0Xbi0N3Iqo3D/yYjGOBBZH/ZvD/naXWIicyFRlbfob8uPI2a/amVtU/B+q5eZ8fe
cI9ugM28aWpvF0GZlmj3aGflHVS1D+rMSN8V28v/YmGFTfQuCHmh5tuc2wkdNMCgRj7o8SjpWyUg
PZ742QxWbdAsXDeZ4Wkcew5zdF56JybRKz+qZDwlc9tDHyMGg/ygH0SkzlmDCYiPMr+5POlCXGCC
ex3d19WskCuYIQuQQi5FqT81+O4uj75wVkx1RhBMD2E4Qc9UDk9V8VJEwFZw5etM+QWojC9P8jmy
BEflbPcfHFkTDb3IIXx+chm9qQp+KHtrU3D+o2TdrV17G57KXRpnvlWmP8dxPrCi24/T78vTL32j
4V3KrIYMHgL0U8yglRG9dxC3FWW3nbLId63rGkTJvxreh28EjrxJo5zD1j0LUzV9+lUor4TYQz+u
ROxL95Bj+BN06Ibg0Bfy1JT2Ea+mm9kWX1kBcu+o2UlAW3UFkGtj3xE2IdSma3jGhSvWMTwKwKVD
Djkb7xRnzbfJLQ7MmW68pN127oodL5xyE7+qSmkhuWtDUz4cHgavfUWsEPl85o+Xz8DS+EYwUg+6
yvICAua6F+U+A3ToSHiZfoOKWbXyHjkf5k+c/b9N+3AAxkF53UymMmggUyZAJm+p4Xj53y+c4H9h
94eh62KA1FQ2lsGcv4URvSmzO12n4PV+nJor/YyJKAwVAZF8ZxUA31UnjT4zH6pwaGti3coj4d9p
+WyBDPepJz4MHsnQZ8nV8wBWSj9rYnZH6oj+kZadvcy2bB5IGEpwf8h616eWveOylpsxd6aTPSPt
W7tV/8UWGaTR+BTPRyu3+aPrzii8Q+/pxaL2GtP50okxYj53pn2peqSjJube5o7sfWgrfZ8n9vfy
ni6Nf/79457i9QhlrhpJyIm6W0m89qbo4hwaK7zdXZ5i6USef/8whVclaGu1a3E6syMnnB5Dx/l5
eeiFZ/E/T/9haEhb513VKX4KXbVxz1JnVbvDFegDqLahSesLvkY3vvAVJhYV3LvQ0ZGAJY5t/XOM
y58o9Kyh7BYcm0mA0I+ZdEXtpqB5yPapk/lNPPkFQIwqerq8UJ//e+hj/f8eSG7lKOLCsRUOC8D1
8lyK6eW6oY3tbSt3ghIjIoNxGJ7qVj2HOc7P5bEXrhrPNS7NgQIgKs8qXXHHdz3elgBubKYOkmoI
QUhoQYrNS4ptkqd8z/oJCnqAz68EsJ/vCuTx/n/NEhsicDmdvFMCtcFW5VCMhIQMe07l98tftzSB
eY+OxEMsjglo/TjYv8sx9WkaQadx5Un6ub/2zHQICfG6jRLkCGNwsG9cB9J+UEXchDRBkCyyTSjD
aX/5Uz53I56ZAumSaQrdDPqDczc3JzcJyXau82oLGQX3qjqlZz7ki9aG6L2i4jSc407IQuVbFKlf
Wlut3AwL22G+4EFQnyAxzAQwlJCQsn5UtrtPw9s+W/mAzx8Jnvl8ByVIi0cCXLkXz8/1mKltNar7
PgbGKRruoyEB2VSpnzJnTaya/OOJ+e9d55lPd+DYOBpHYrheHfMTRHPbLZet3tKio/eTrd0z4jHa
zTVpUJ3jYRV4WlLkqHp2tCmIFdAlSl9TdIhu2QA5U6ROHb/gULypbdTzWA+QCoiws23a1K5vJSzc
Rd0EkZ1WJPMDwAwD8HpQ2R3oxAMX4kybSbvNTTn1wo9FUt62nLcb2sjweQYK9KHQdX20B9U9970I
v2oHdU80nbNdJ0V8U6hKHpLZine2qKEKNjjjJm6tdttYyXsISMZW1mV6M6dd5etGertJknHXRWUW
5LADCH61/TdZWfMuc9ryFLnwtnE2WZtkGvR3yOLE0M+qp32lSHQQRR/ekLQJb3j4T52ywKgNhCrv
0xgSsj3Kde/dDMgRUNFM/ukykt24cozAzoe/j+SXhzp6WMX7pHKHvSMKSCjFc/4dkkzDvuh7e99L
Xt72DYl3tMns5wSB+1bEBXuMW6f9CmkoscsGhTzb2JQvPZd/LUK6jWPVDGpGebqFeqKEkMJcHjmF
UlAnR1CjQJt1w+youNEQ4XtJtGh+1qEdfxfeAK62FCJbUtsPcV7lfjrl2T5nUCvt2/RP7UUEoISx
OJaunG7KAuLEMMLyS+Yk+piUgLY3LbKR9uToJzDFY79BlEIggZ22O0i1NlfVZjwzBB9lAeW7mbno
dYpOvYZoEiQ942Gt+LZg5CaJTEaAx+9txz0l5DmxC8hCTxvePrfe2l2+4HRNAhnSKCdsEsvFjZU0
p9hJm61XMb2praHalGJwd07apivX+pLbNe5e10Yx0ZpsjjKcdye6/HsaWgc9rNXJFhbLpKbrQjdN
VQz3oQaa3E1VOW6gp10doDsmv4asrLaXb4+F6MTMjCVMEY9DrOFkQWDZ13y+AffUypNrIe3mUeOW
hcjRDJbkCRUNMAhWrvXsgQIdfb/tMXehbgq05jFWzPN1DbnmuPlJifUMVMvr5U9bWkLjzZp2Mu2L
qESxNwHWm75rJreO++7Wa6mnhbUz818xC/s0ihF+JZF+kKI9en23ErgvLd1/0loOq0k7nx8flECf
QcJx5cmhitgrtNtaKM8Nz23e36VovWBQP8khiByH4Vp7x8LSmZx12kWlvx8Qs1rpGwOwjLivoXrI
IHd91daYKa3WSp0KXB7eqbHrTaq/y/avas/S5Gol4bR0/ZpprXPA4hRnYJxtKaBG+2naJGctvTgc
i70XN/HBtXmOEosVPQ6QCAz47Ca3Ue1lPgTD+6Njkfx1ipwcUohjvwELYb/TObRmbY6rA8yQcpcP
1nAYbKvAzRpDLrCM+5W4fsG3mNmy0R7hizsPmz9NJy1ikLGpP2KIf19e/aXhjci+653GrWgNUJzo
oUAUtfc5db4lhK29nBccsZkJG5oZfp6hzQIgyk01vPEs2pbyaYAYperXemuWzqjhXCokRMo5BSzO
OsdJXl1viFT9ltTiSJT6e3mplkzc8CFR0jPeDK44hboo7kiRzDcZja395dEXPuGf0tyHN3QWeZ6q
IuGebEiBI1+e7dHVvIOOCeSXR1CfXp5lYbv/pe8/zHJmeewSOUMvibhb50ziVA7baI2Cf2n088p9
GD1PuqljnuueWhckQY1OISDotYWvZLfGGLBwnMxUg/bCWrDzB9T0ETweG1WeK71vjf5Z2cXz5UVa
2grjxTnB4lIrRuwDM9662rmNy/uRjac+XINnLy2UcV4lq7wpLzBDjjR+HP5IYiQZ3Os8hpkfjOzZ
pTLH4FHy2rR/Cd1X0HO8vDQLf9zMC1IvHMuiK9DGkYhjT8t3lNLuAdhaiRKWhjcSswSCwG3ocHaq
Z+75jeXelSXkdFOViis/4HyuPhxR3jfagoQo+lw6zvwSLMP7HADETU0mvmJjC8fH5LbseSpI1Fvs
JGobJJPR1s5uY/7SWmplggUbsM+r9+EbBsstwhrcxCfgZ9+KBrpWlQ2Nb5YQvxtBjQdms8u7vfBU
NjG0VdFzZ05SjhLXWZI9vben4hkc7aNve+6uV3h7DDXen5m+7tVhgmlJB1WBeZLuqYybx3ii33qr
2dGCHi5/z9LxMgxbxSR1EsgKn/pK7Vue36Kx9Mj1WhF0aXjDqkfpDbGdUmw8j29KR9y0bPjeJfrK
f2/cP4rnZWK1GH6u1GYi36BgC22W69hBhImPRaNin9qAyJ4gVwPl9DG6T0UCKUKnXInzzpfAf5Mg
woTF8kY2Mx7T7JSA2d23ohFqvuW0kjT6PAMNtnzDJMIsrrMehL+DcIYnL+b2HZTd9QNtkE6vadSA
A6O0E9+m/Oc1Z0mYfGnQELdmwHpxVLtXyst9B/X53pEri/W5DxH/YakakbADRp6eunzwU95tW/Wo
QSJY1mtgps9tW/wH29nlWDBg8E8tm5wZ4CLmHUc7hiYxAsKDVC3dJUPunppO0F+qQHh7ed2WvswI
OBPS5V3RhpgXjyW7RbsTv3FmPMebtQadpYNmWHnnRAqk0Lj/0ll/ARt/vJ1TsNdf/vsLzW3CxH0q
jlYru6UussXRJoeUEURvUSKYJrEH+VsEGXHgccmgtnXZ3w6C3Vyed+mAG8YPPusZlFsZQz+0eFRh
eUOENW1CKwqo6/4q8V6ZHHuldvm5HxMm3HFKJfBhc8JOYxc/d8nw1U7i3+6wBrv+p8j0iScw6avs
xs68UGL8DBQxx4nFxXYATfi+csPiaRiR42jpAArqMc+PWS/zTd4CoRiNtH6DVDb96jSiw6d39olP
IbJlRJQPqDqI41RM6UM3IZ8EvP10zzK0tHU9XnoWxKwfKourmybjYjOLWB29qYi+Is1lH0Ohq4cR
BeFbd2qAuMmQhrBaHt7JAvrMsp6y22Eamj0aL8a9l3jyG+dTselbOexyVY6HBBTkUIHXgG4gQ7dp
R+gGNEkF14l0srvxHBHvhOe1p7Ak7lPtzeO2TXR/tDiYKd3aZltGx2TvdiMk6KwCjcOg3/AHt+hu
ZOQC+RcnKBOMdfmtTMbmJRyJOFaQDd8Okqs9I/O0dUDKti+nzNvOfdTv3alb66JeMFiz9mOhzIM+
c3BP6lh/tyar3E8W/zsPuCVoDO7Py+d7wWjNKk/cu7GiLVdB3WtwBaF1xsu8NZKJpcGNi5lrtENa
M1VBH6XBTKIbD2/0y/97yVaMi2cGSiQL5wbvkQxUgm3hWnc8E90e9dBke3mKhX9vYmhxMU+ALqI1
m2TRfSnzl7hs1/icl/7++fcPoWStQb+GtlF+midgRVzLmg6Qaef3o2yv/fvnz/owRVFOBBSqKA53
VfuMtBSCyTVo3sLR9Iy7BAZnWSVegMD5w2jiSP+FptZzmg8g6Lfq43XLb1wnsu/TZozx/5tUfAGu
/JkO4fvloZdW3ziXhFlJ53YI5HmJfjX515a/4nK+zqJMFg3Vt3HuMMRbM6s2eXlqomRl5IW/bcL5
+5IrykeM3M/CrwVYNId3vvq6WRrdeAPqOnd6N8HziUaV9ks2ygcHzc8PKSPTyjNj4dyY6Gc5VXlI
FdYdCty+jl7mJkFX4mOyBqZY+oTzvB+OfIxecF6GjTiJ6akTd0P4El0HqBcmpNkqPfDVR4B5xTN6
zsd3lDO3ss83PVuz16UIx1SY5NxNMo/h38cDFOk2tj5UIzBLvi5Qm9xQy/fWaEwXPJsw7JfGrl0J
iZmo+DXZj+maDOHS/hom29e1FdfluWBSkbTz6zOEXo619MtIqZcM9cyVMH3pA0wDhpAig14RR1kB
QpmKuREUA6OvV3kHkxYNBD66tnLGT3QCj1REf+Ve/sasdA0OfL6iPgnDTGBz1/S2myK0Ogm3sQPb
0pC7CGPnB2aYjmnTTzdCjfbuqo8x4c1zNlgNnbFSSZz291EegpSEFiA+pM0af/HCZpjwZieOkrSO
0E8dq04/Z42wjrYK6xWfsVBFENww6qpmTdOzCi2drIiOpaXRPjqLtgRrBtMPHrf5bdZP5Vf03fBd
khQIzKy6u1MTm6EqYZOjJ1S2iURLD/Hohb/g5PSmJGpogAStpkMLpmjEmcw+iqok1qaxAEpBkapt
1mKshQ03IaK6yLOYdWhAj8awDGrmHXq32PKmLH012Q9UN2tojyUf8l+oqGi9An2DJ905A9ThUgsM
y/G0y1jpbOO6T57cc4bPGyxrJ8DXvgOIf+3CXnjZmmp9TYU7AwT04K5LwZXu0K3tbdvhhxLFxhU3
cQzkydpNuLCi/HwBfHD0ZBhHYAwJP41cAkcjDpJvCZiRBc1vYn5dAGKi0glzE1BVyzNuYM6+zo1Q
+9RelaZY8JUm+tzthzN1MLqIdRL5FTq5wMb9o46h9zigt+A64zf8cez1En0ZWXjSSFnpqd1M47sd
rokDLH2B4YTRDVHRfAAb8tx2Ncjdu2eBd7Jt1UFaszVd54X3Nzfe3x4UtcLZAZ9bCAlMaDkUuzJM
n8aiO/Q63TfQR05pUe0vr9fCF5mQ9FbCjyUe1osQ9E9m9baFnkA4gt8ve748w4KvNMHoWebMHaeY
Yazn+5qrXdfXh8tDL9g+N8vVIwPILBrO/ckid7dJkvwVYxXYjfgVVdFrXtpPUVQGUaR/4KW6hoT+
R/bz39uMm2XqiJLSscDuH0gx0fukHdW3bmDNrgMOBPzb85ifQqnrY+g60XNCRm+fh3jyAI3nIo0D
8vKsdyAUxacR7INt/gDmovwuguGJbTQ6amtDMMtGn8o4/mhCy9lnKgVDRNtCLd4X3UTuLU9bz2Cc
nm+VJM29F+MJDz65KLC1mPdtx+MNXuXT3gWZ4r0zh/qpGKus3UhwpRxiYds7tx9fOp05T0MPH9Iy
uw+icaxfZw84Qgg9ekgATmiOh50SFt86UT09hGzMdn1X22BcANKgneX0PnENUIOkjNwqEF9CwjC1
fVB6/QAQjh9lETcvrEe3ipzRSC36XOyquEUPmhfZO/T36Rupx+RmpJXyx7wKN5Vou21s6+iItzO0
mMiobpJ2to4WrdJuM4le7UBZzW9dYKmOOnTFLkaH462bRxXIXEk7ICHTjFiPgjKoBOVeuI/czLnz
NBPt9vKx+9xmuNlGACHIOpwclQa6VDd55z4nDHocnPMvlZ2s1Zk/9wLc7CRIijPiXnRpIOtjRQOm
gIzJwkPkVJtwkkGTrmVnP7dPblb983hwkKnCRKD1/KXRA5+gtW/FG39+P/J/Ac6HS2sQ8VwM85AE
qWK3lZyzrRVuZ1D/0OTRKZJvqQR0HUHtWivWQvcwNwEj6MsTBM1zaeAWY/gOrsviBwdx/becF1m1
V5XnKP8cWj3ZY/Ez9jxv18V4WUapzb9dPhwL+2Z2s1mOHcfTGBdBUtfjVoFW9JFNlfrV9iDHa22n
eqBD4URbWVR05Tx+/gbkZocbEVUEttY8DQCwfrcUCU+tw6wt7dl1ZOvcbHEDIosj3B3TIEbH768u
jObCl2gJvPIDjMdZ7iSDN2WyDno0ktai9p2y3ZRrnfBLy2OEBAPwgkUfY/Q4+srD0dl4Qtqbam3D
l4Y3YoKycICSSSDmPojfjffclm/xmrDAv/X95Kb5d+99sB/CR9JUHsXYr/28aX7IF9b5VuHzW6r9
0Ff39vP09qQevcifny6f38/jTG6W3Xk4yLCnkBSedbrD43aHvlC/it8zYEWL/s/lSRZ8jgmtgLzM
PEJhDfLCHcgTi7+AilweeGEzTFxFR6iyvSkeApl+ZXreoOgqhrUn+IJpm9V2zdnMm5z3Qd5GtZ+h
OAMAdmX5QqhTkpet79Bw9KHJcp1ZmMX3grpNU3Knx8HFkz+V3X0aJukmS+oVXOnSap2358PxogN6
IrMIe91QZNacb0N2A/tY8f1LgxtGnVLieQhnhqAPn0p9C/qNMb2qasRNNbLZAxXNFGPoWnp+W0eA
jgbcva62zk06apz/tLZ00wdFOHajH4boJmt7K7yb3UKvWNlCCGGKjDkpR3u6AwJX7GqQxgeP6AHA
/qqD9KTeXLaFz+dgZpmd1Nwi43kOaU9+641Ipv3wrNy3i7WL53Nfwcw6uzXPHRiBwi4AzUMKvPN8
mMLZb1rIjFJRPc6g4Lj8KZ+fJVzi/39QrWxU2nPSPighHk1RYY2KfjsU79eNfl7AD2aQ2xnE28ax
gzfi8R5yj/LZhuiN4+dW8+u6Kc4f9mGKjkBW18u6Loil+z3yhtSPO0jbQHRoBWqytNmGKRPVemhD
B0kCJz9I/eCyGpoD3+dxzfct7YBhzU1CuzCpUDQEjGybtdDMUn9oel1tiJksyk1dnm0aJkd7VFRd
zy79mhXo5ku9L9dtgHFLZ3XSagZgclAlZNqGQgF15eS/kVv7c3mCpQ0wXu00idvMcVOgcLPbIscz
0HlRHvHdesVjLLRmg5X1/49QNZEmHRxAfAs6PURZfJ+g+Gop9QBS5n3lWM8RGmzxaixuQjrrDfS1
f4BaZsXjLli6WUcndZeGVZmVMMC3qP1mhdA4RjUmsqetZ1crDmvhjJkMwa0zWUIrrwDgku7Aprr1
aJb4fYSMxOU9WprAMPSKNEjeMEzQkMYn4q1DTaa2rzNxkxrYCnu7HSNZIBUUbbIcpX9oQJNijeH9
8+ADra3/v/0pUY2bI7EYaEW4z7R1pFH8orP0RGS1k2hDgkjtmtzn0kIZ1m6BaWwgaVgE1hzGcmPl
1EI1ZrZbv5wVeby8G4sn2gjMbRETm44eIGhVfldk9k2fdifQx9ygDhrMXGpf49r1tbb3ifKObS2B
rLGuEot3mGd4BDRJZLKPRRmE0eR31Vscj+ik+Hv525YW0PAGg5U1qArQMnDpsxd+BYphEisg1fOG
//dNwMyS6KxpXAB7V4JyiEL5E41m7ctVf9pkN0eTGUoCLUZuUeK2kG+o5LTty9frRjfu8FTkAzTS
oFCbQX6qfM/VvaO/Xze0YddJ3ctodkkJzeN7yb6F0c+W/bxu6PMGf7i4zyGg3WYYOne/0+FLpZ/S
5tvloc//7rONNCwapNSgHIBWQyDGJy+NITUtAEoR/pQ61zlUs+jZzRnp52qugtkFDjSOwQtZOBby
uyK9rssfXPH/vz5didZHVjdVUCf8weH0p6zq29ZlK051wev96+v6sPy8tGdSu10VFIDu7CNN2n3V
Tz00iYbp99RbdFtrkdzkbS5+X7crhuWCjJBB0SyvgqF5pWjb1XKTdkiGhn+uGt8shc46yyTgglVQ
lsl3YKiPvRy2VZh+tao1su2Fy9osgEqS9io/T1E3o/PgZPWORROECSuQ2bYJUiwFz4+Xv2bBGZmF
UFV7SV0UBKul4uIBdQRw7LUhma+LzM1CaFk0saMFWNtYO/ol73xFy62XXAcxYGZNDfQybEyRYQm8
7GV0ma+81/ZKhiNm1tJkx10ZlW0VENBHg1TgazF7b1Zj7VrpvRVEraGeFq4as6qW2MSrpwRbACYv
ZxcWLtSUE5EA/U/X8nNLu2wYeRhrD5Sp+BSu0dkT0vFFZdHu8glasHCT0tkbkR2tuqwK+joFMQuZ
G5QFWZL4iajbYwe6hA34WOhjAcHXlbfSkn0YJh51aDvoaVoFluO8hpxU+zFy0B0M0pV9iQCrEofL
37ZQn2Jmda33JujWZqoKGudvWOXHuGtOINXZJhX1B4FUdDJAuBAtpiV7uTzlwlaZ1bYh03VYWFWD
wCM/vzJR+b+t4yJ7um7485J+8MezA1llyYc6GHmm9yqxkp0ddvN195VZyg9FAYq/LK8DKGB6vlSh
ADUGTXYpjVfeMUvLczaiD/9fS6eZM+mpIBrq0C/LavZ7Z41oaOFcsfOkHwaPeBVrUTEVTNwBs4fr
AbI/2CDhkL0b3QhP63tiq2bwr9sL+v/TZVSHXhiFKgCR+FPv1vdUr5HPLn2JYfAAKDnoWSNokR3t
n20OELOjlV9Hw5li57Z3EXVe9w1GEJ6lJaFSzCpoXBrEUAAkfJXF8vxnP4mvmGHmRQKG/dKWKkjm
2vrCcp0jtTC31YHHfXRA8AAkxdCgSRTxxcEuyn47tSgXgmvS+lXJtl/xNp/XwJhJDd1C20Ro5GOC
lr8mlu17VXzH6EM85FC119tSVbsme7+8nAt3gckRzXIGcQeBucoSd/3AIGjeWeNtBYKA7eUZFoJW
kx26UaTLtOrwNWBX3ULhiW8gFhVtc1KWW3Qd7S9Ps7RoRkTfsbTrijxugrBF74MWgu+klbF9Bbrr
aE6nPY/r7jSlkzhUSpHrnlYmZxKxXMEzvFKCLtJ/Grf+K8u1D1raGcM3gDO9EXxMGzCNqi9xFn6J
huZ7FtUr67Xg18zOeZmPxLa8vAmow370tn4Dnm7FRJf++dm8Png13MgcYImqxjtZ3CIDfqgh1uNP
bPp9eauXxjdcwNwmblWoEuU5kSs/lN5NIaf7jJYrm7o0vuEGQOOWFoM8j885SCAi9K9GfmavcUwu
DG/yIHkcIkZNWKuAR8W2c8ajq+utE63RLC1srMmB1A7M1raH4UWS36rIfpkQcq/s7IKRmfRHXhQ5
YPqd8Neljo91Et9zKPx1onigELcpZvsZehjgwkLbyVVbbfIhIb0XWSKJVVBOrERniQUiY3qq6vw6
KzDJjzSShyqUvArckT67AtJ1ubPixRduRJOEOJwGOFLYbuBmf+v4deRfvO659Alon69bG+M2V1bl
hV5DEQfPOoQEeHHjdRS3RYPTenmGpU9w/t+QPSRXbV3hPpRdjvyOq5vfrUzEVhGafE/CcrjjDJz/
101mWLXdjNxqnIYFkLhGnAXtHImQ1wGUSaDE765kZ5asw7DteEpBSBWfZ4l+zuKUQdvh8t9fsGqT
Y6V2wbIEMhIW1CHbC/JuITmo9NoDfWn081vog0strFRFDmlZUKauXxI8mfvaj+Va8+3S8OcD8GF4
CeI/gFErFszoeUME5ysNDbl6rQly4Rz9p/0pseYJcSyDPupbhfw21AIPcfmLyHhf0ffL67/A3MvM
9qcRMPN4VBEL7Dxr9iiedRotox6ow6xa3UJsqN2kopZfkfeOvoAO2tpHXWJtba66b94EgTwk7aqv
l//Mp6eMUDP1HnbNxHPSjUFRf3X7Zzmoa947GNiweRJFGTizIRMy1QrFxtQXqkLn3lUVeAxvGLzj
OGjOA/Fb4HhP3AKvxLu8ij0BQxvmDV4zgPWssgtKp0IK7lFNAsjHlYjgHOT9J3DH4IZVc5TAdUjD
Ppj6xkfM5LvJr5qRDV/trPg06UComUPXJS/GZqiHILbtoBj0IUnqY6GcDlRagm3RDQZs+rQSgCwc
HzOtXjWDlfQ86oLae9X/4+xKmiPVueUvIgIkxi1DzeW5PW0Id7sNCCEJIcZf/7Lu23TU57IjvOnF
7dtQaDg6ypMnsxCxlX98vS4/L6DgM842euAVoXDzqNt7fSMgr7fsZFNtXKyi2LTsfaqilYxQvmma
Vcnd9RBEC0gA1o9qwnj9af7+iTM2XdQYyQ5kG6uuN/1JHYJ4U7/NW/33h194CnH/vKIdOUodZQgf
Gr7sODXOYbBG82p5znjULHo2bZeodFFBbEgUj/NRmvZHZ4BDzy9TpEDCi76KCDJiCrd56MzKOvi9
gNf69cd9Gqbx/LPZg4j9BGPPBW3VpX6RxQwDEIEbatQ+/Oj5581Viw1aXR+0Zq/9qbot5BDsi4WQ
PZzjw28+4dOjACvgLIDJUs80txBhqKynY+DwGhzjakpMUOuknoWbMbDZf3LY42Vn4UyivVoQNUS7
SL1M7N58B5ldmIfzGkMFRb1iKrA/A/1Qgr/S9XOCzo7061n4HAPEzz6LZgZHfR4Sq9sPed9uBVbs
eg79JWHwClo7S2+tnHkpU+K49tXSnzp7q/47gs6F0HNebHBQAFBDh09TMIAzkGZ3vovRzqVHn+Uw
jOso4F5g9h3t28w4oQ3dsr65wqT7qWV5LDMzA0JAvSDjZTujxpFbqUB2CwHtcfk1OaxaO538ztrw
Qkg/R3uoPxhj23rYB+Vd25iYO3Xa1wtMp6/DUKei+q6oduHDz/EcC0LTXISV2ddz/rY4Fbg2yzd8
vAvb6bya4pdRV9oFAqqslE6s1nrzSkESJz84pZ9O0nn8ek1eOGDPyyptP8A3PGLDng9efxCkzCzh
8kwRBoBv+ZGdm0PPqysdse1FT5bZu3ynx9Svv8ma/tNz+yQ/OK+suGZ2InREmH2fdJna1nfFfnhw
UpHyVbkaYj8dV3KLBoUH9xDu9VrghPh63C5M/XmpJRiLOSo78N0C9KWS7rk1918/+EIIOjfPRHlO
hnqUdNeyxoceYf0bxk88rrpg+/ULLs34Wb4WzDO8XeGTuvfBE4G+RuJomhIRrFr7R7RJTPdZnJtF
FCnWlj1UD3TMlJPW3EuGbzvBL4z9eSmFzWWjqAMGHVxZt45ZHsIBXWQ/Gp3zogm0SLntEQfZbHsb
Bje2/7vNIbj3s7E/74V0mXuim01mH81XEH2Px2VJVY17U//Ndr4QNs7LJiXWDMzAGrYn/WGiS0LE
lBSNtYGu/JrNzerrQbr0lvNUTLJqMgxnva2X39BceuhbNHK4TvU2zPq2cqxvjvkLe+G8imLhcPRC
H0vVja7aPvWLTPjf7N9Ljz5LVwIF6eRykWDc4gdX91AUj60fXhK9s+yEayJkyPCzoYv22BR2Eg7F
N0WrSymEd7Z7F0MorIItsmP1UhXp4g9RHYvc5HA9qOzNgjLWm0tp/Vz2BH0fZQdpGdI232mafD5s
5Fwhqu70UC4LqkFSXVk+jV2fIIb8/XpZRf/pCXwSzs/9IFlrB07Tj8W+XSYO26RIinmtfJ96yQie
Y7+VQzM8QUC7iYAZapCLgzoXz3QezQ2T/nAsBLYupPbYnSyJt5aNmbfEW+zHpffsjwr19gcVKf4o
i7aukX1AaCz2nDJ6tCAnF65Nb9e3IoSLzeQ49ZUMIIYDhQ/5MsFnts9yJd017+Ai1ecPlvsG49CD
GkQ2yCitptemcZNCLTt3YVunGzMKKj3yvUTwXyawYu7LVAx/p6KFiu5ORw6aLItYw2Om0/QYKryO
JFbZxAIQkAhBqYz+RJSmdf8c6Cm1pmqN1sZsCZ1UEvOoWjavi9q9L5T8UwsWs+b3ABBpZtc52+bD
C1kg74jaj0b73+QN6ZSz9dKmc29vfYALRFYyrliAFFRvo6lAMkYq1EB9umImvCbji02t/UCck3DR
VhdRFpRwe6XzOhirX2jw2jba2gWgueYWlBrc4HHprDRaxt+tpevjUL8ELE889hJGKKzNAXxc+PJn
kfQ2WMbETOOGK4jWVfwmaskdnZtsXoI7EloC63m89wvnYZm6rO2crFFPkSNTqw/BjJp03ML/wbfZ
2hVvNgc3W7Swg6iTwLqCNXCL5nioecRGeUnIlkxOx9p9K6Ymtgk6AtVmInsCJfu63AFxyRZ6pWeR
2NNN37BY+y92hIaO2Ye2+RwP0IMfr2oY0oTrCUoOYRtsF/R61DCi4KfBqFcBEvaxvpdTkIIfGUOf
7YC2pY0eSMaaInWdAf1F+UrZRQLdqaQcq3XlL/EEzX3dC2jsV1am552mHxW1yzh/bNWbYgc1FYkp
cTjshQRv5yrgznH+3aNQ+DTBQ8224+qKmtjdkaOzUfRx3hMPPxnG7aGVDG6ZOO/OyD5OROp8eZD2
2uSQuscK9Cwa811UHWz0f1aZ1WY2fYL8C/GS/FFXV8jWVb5pr0uxdtRhinYA0NSDLzbNXcX2GpL8
8BssE3yeQ+Jgi1rzxKBcnyjr3pQ7v12j/V2bZLlHv9AkbmfXoAQCmlki2ysksO14K3WsQEFz7Qw8
jzi3+XaJRNw9Bk9BZG2wByoBT4EgXLlrVkyPQQ/b7fIq8HXqPPf4s/Suy5tKbsLokUybGUXblPVe
rL2Eu0/zh1VMz3Y3vRoPK4Oj6R4izFtaFUMcOO6qbnbCuq1wJ50nE+eCxmijEuEqKKAxLR7t8b5c
jvm147fxIpzM1CxjfFxDC0+8dH7i2HPi/CnbmNdqs5TlivoyaWWQYbt0y65u4ybYNvIOyDYaTyur
TOcoQ6RwewwT9CuvhH0DiYu2uLfFYXFXEXzeOXnI6RXRsEy4D5pNL69NWGHNA6yJO35l2lR2iW+v
efM88YNkLbgit8uSNUAHseJgeYf1VE4JHER5kc7V2rZWy8aNEiiptGRNGZZzZu56GXN5iMaU74SD
Xv4Va/u1Nf0ehrWDj3xnKqX3ngu0dGO/wdZIO5l4m2RasET7sfumQVs5KJ1aVRxgv4RXUfCO31ZP
q9nEjXVjQMXznwvrqrez0L+d+rgxyfBYhvDkOcCXxUD6ulixMIHLkOU/ob3CqRjkxu58O8nd4zKE
8No66n4jl+1Y6tjvb4olG9TOhuRFGcQBNr7vxR70+5o2Q6vxGMTigarYMQKmdDnC7FrCPieoriae
MFrEoTmEdEoGP1sQVBaS1pB9aEbMVQZbsspScTk/Kfba+rf5qE+dALugRgjuZOz59bWyyTa0KSwa
h9hW6ELMsb3BCWr+WvpBqrcucGOT3/GJ4tl/7eZY9u/25MRTWUHYlSZRAyuMoby2KNvx4EmNfF0P
2Pls75R/gWpDn0OnA3mZ6EZ48IsgT+ifycaaxrb2YlYAemhMGo43Hi7KYfnLSNz/lhdetWmojgKu
Ltz5FYSPxnVjWEKDi3E3wtQwdx+1eKzarbHXhecnDOKNnrzSsk7aIUdKrvDL0LM5X7vIDRi4bpD2
ifmE4Rd1zNkcR9ZvXmwt/g7dbyeqEhtuECrYoOEmlqZMCm2nXvVwas8wVrgBywWNUbCstA65h7Vn
J8sCc7tyzLQ2qd/fBcOhseus7jt4nlRpbifoMU6gCZLI6RqGX+mMXRhZb/Cf3UIKZpWLNcxgU96s
WkcmPlwrPHbH5zoFa6qKwlRFRdYpuFiWIhNVNvgzjEy62J3gOXey6XDoHWUsCc3NVI7pWLl2UjKV
+DOHJ+9aFMGq8ord4mOal1nHttuuu+jezef9jI5qN4BUnpfo1kZvH1mbYrg1vp+gla+Jx/oQDONR
1nZMGjuNvC6BLdTabVoaa0Y2FNM4zMO9X3ZjErDijudzanUfUPrLenC9hPtc1T328oy7NYtR1EtI
F679HrK2fYMhKWNtPy92u52xhLkrE2m/wuMBi/6jCp9LXqxtD3Wc4Y4Ot170mykr7mdcH7wx661f
ZgxhllEAgWH4hzWCbpB1wa2No6mwD7ndHKgUe9p4G5B6OogQ0A/babICmhh998jF1oMmoA4HOIxZ
t7mb82RS11wcIs2gRvDSCQxuc8OQAiFPIIhckzhIJ0+0k+bhI+RRkQrOblI7mRvOa9cLY3D27HiZ
yNZlyJvChAwvBXOhLar1HTPzvc0UdAbdooxNAEUELKcDD/IMhpbrvCZp27u3AcEsa/fYiFFCskbd
es6ThS1QOjTu9Udfhzc9YYkjVFLUx268JU6daVQLgqXFBupfRziQmqHcRaW+ySd5Uyv3WYQoJWhT
3VRBczDEZAXapebBvEO78bk3OvVDaCnkfK/tKUPl+L22640vgzD2cgR8XTrPaNo7MgGrmODUXpV/
9NBqTKpQ7yIINcQurFu8cv7T8x6jJW5o61w5OY5Nhq5NgQcHbri1YcSTMh6a2CvcU0u/KlY8XF4i
1y3TXPgfhRcgtvQDgV8ARtfhi1gpP/iDf1iuJ9vyVkyJbh0uc38FbaMFlAlsYdUubWxCyJgxu4Uj
DW0geVmYTV2VVTx+0D7zpG0lc+HYmyFE0lM7+RQ7znDDafDuRxp7CT8lrUSVCo5iS4FKesKZftcE
ivqB1VhZ3eJYqLWUmAN/XKEC9OEietcejM9BdN1UbimTuumOFF24W7zu7wRiZQKVeR4XcApK7ALa
jiUSzdSWngsBiI6mXW092rApQugPb0mOH+r6uN2MC1au6uVJAwK1jXou92hwg4ESHe4i5QRZGOXD
mvoBPWIVPUpXFplqYQIuHfoX/bLgVpZl90vrAlJTkvepVSMRLHyeP6PxmIB9WZ4Us4cghu32H+oU
V9PUwXrw1FThaR/hZ0KJUQ1ll54EzrOQNciJWV8jLnX7qYE/t4uDfw6mMm5n79A2xbXHqw2lqEE3
Ddgm8+CuZoxYGvZOFePW8J6HS8YQmNp2SU3E94VH2YY2Lo9bcISTvu1W1dgmjRjkFjZatzP2/EDy
Ve/xw8imzdRza+P2UbBXsMZqY0aCPlkkwl5NvGJlFgZ1s7KOiWtDS3Q8nf454LG2apNuUSqtNK5X
4EcgB4Pl1O2oojEZoDV1U9vijmooZVgefAChmLppO2iGRtZQHjxHYQWVs8c3Gm7XaQ9JuK27NAFa
0Z1mo60uPOhJq3VLinBrdFPs2aRwkTF+U8LnVAX6Ngpp12c9kNM99BDcnQqjcs09Wb6UNCoeapie
/2pDC0euHOvCiVk/+SvDYW0U66LmieeWzopawj+CiWTQjt42iD6itH5PU6T+WNYsj4XvmivP2Fba
jKzH8cWHtLS88W02nchyD/hv4DDvt2q76li1xN60vJteQB7g1zihlpswArdJS9JdkR6Nq2gtDu45
wPO7qZ7y5m2QnWK4akwLT6TyydPX19/P79b03LENCvqFHRAbsEFEgxgKkBYiOO5trqq+wVMu4Dbn
BCXamWoGogj7bGvUq9BEfdpHWu0kL0Tqsp5t2Iwz++vPuQRV/A9faWFWG6BdcJ9D/KJLFxGbe1+u
uoNB50Z5KJxvQOAL43bOXYIKp5mkDziQ6JUBWdhXBdztbr/+iktDdkJR/6k6Fo5ecgNFtX0Rhdeq
4Nsal7phaq6RENzwLvgZ6ntOV5J8yEfllyjQVWpTdd5K4NKxiO/sx+kJef0EWDnnLIEaQXWhRbEP
i9wtcQtW89+w8cuHHEmIjAWKxfuy64YVWv3KK8vuvCo2qD5lXtNZuyUUwbpukVIERdv8sacceh+d
H0VvgW9LKMcZXCAXL8RdjC7VkxHD8MZVo164wK6JW6upwHPFapOWtBKcMsOvjhkk6qOnWzjFO9Xz
17N1Ads+Z20iQsKqnqAgUwzItC0uH5y8eFBdvRqhw/INRHxhvbknWPqfJcGsbopmGI/vKTIaAb8o
CblK/xuA70Lt6py9OS5kHAwUm/ZUzypl3VxnpUfel5LQQzEU3juViGGBbuhPZDJQej4DKwl0oUvE
aEDS/gLFrzWUEROHfwNHX5qPM7SSWP7iNCF2j5oBlKz0nI5l1rDV17N9YSLOHcq8gaOHV4DzYC3t
fm7vCqfdg4789cM/ZUQ69NyWjHgSUX5s5W5qVLHjhaW2pvLsdSQ6B7aEAIDcAnZ79iDlzqfLd/IG
l157NmI4WpYQXc4dNLhm6NC2uLDV+kBsde+waKeA9cUR4KSi8L4J0/+vIf9ZbDir1lANA7/aNFCw
5JUTxpNtontZtyPsjCVpb3rjQVSN+BJLw7UdpPOzFUNgsc+Rq5Bi31SGvIR2S/ujywZfxq6t6m7T
QMxfxDC3FOjdJax5tz2/nWLfd0Ceqoh3JR3bgwKFJ+ZdV43VEA+9Fpsa2l77Dvf9JEATJJAG6NA1
i6H3jlVBAm8c52Xnh6O1BoyLVKpZ+m3Y9vYVzV13OzY5VMrQ4LiafT0nzKFr3mrvtqnzKml6Mj3B
mzlazSMVVxp1w4cagnfPeVsUuBp6KuIbtJ2MuJ56MtUwB3wKWA3RdNsBHlvSa98t74bBnWANPd9h
nngCB2k0cQVlmeEzrdWkohIgC65hbS7nFNWvfINRQC4zNQJ66k23agvQCuaBz3Fb0mUd1sRega7t
rhbLa2LLA2rWiCZK4dUTbiyILoqZ78qe87sq7P96UEdLvGK+MhaFHcrcDckEiSb0lwt0rbFHa5xg
iFnpNhmRja0JL18jn+TxGPXPlZOHOL3yKXFOsVDA2QP6aD1Umlv/3uHwG5pc5LqlnA6aBEevBUYG
NfQ+DkCKWKnc2Q4zQNiB6iYrjf0rFParxfAzxNw3uAbV65EAGLQlPrCywyBrXN+KS5+zFenaBzYV
772qPyItD8TzH2wYkq7D0j6AM/irGed1A/nlmHloLqHuRBMC9Iblnh+DQmSnZjrJDLB8tRgldgw2
NF3c5+PyYFe4Ho9efhAUu9EpAZZFTRYNHRQ1ov4B6ipZWOs0Kq2tVUXvHqluG4EbaDXxDjeRwkp7
yGWcDq8ksgFJDB7kIMAzWo252jRFkCelABF6ZlB/icYbM4fNeuTivl0A6cH5GCiXFcF1yu5fIiYZ
5FblGofgzrIZOshqoOp1wOdVb/wNL6LXMaiPtJaQqun4c2TQFB75r9VSvRQcDRPtgpRdUjShB8hU
017lPM0Jv2om5wmp+KPdsJ3BXR86UF3Gonztu2iGhKVFufK4WBLa9EXaMe2nAQEb01TtCsW4HBCE
wqWKOAq6AIzAzZW+1VP0AS+ol4K0EkUH/RQqvvV6GsYD00dj5CFvq6Ouyuu5gkx4w6etEtN+GOhd
V0Uwgad/4fv+m4A5vqXqxFn0zV3Y2gfusmvi8veJ6xcvsg8Yw52M4NAdlK6XKkaXbZ/391E9oGW9
mHFFEfnBU/IN1+sruvhFirrEHzaGziaAcGAWhhGwZ5ikxhDbfJI+FqRcoG5hExMkdQBMQkXuSyX+
q4gNMeX4BLQkQnUVkBWp7CyHfXxmFeS33fj3up7WZVQeu96/IhE95CwXf5oBgsO+QmIHDYI/uhKQ
Om0bXKps+LkUkMONSlRy4JGOdzk2cOIlfGiEdWKSsBfFsZBkBbB5yVFIr+AeGXNQqaOBvpbQhY96
tc67aZWzcF/ZAU/C0IuAP1rjFgBPlUV9zbCyjYRIG3wCi8bLqhD1kQ52OEH41LmWfGqsE0KmvRwS
oNEvbwF3D3c09tZXskz4Quz1MDDEVonVXdeyzpzIDmEn7SAxIUXmRs5eeiMoeXAiworo6nWUF4+9
20MrTPh/B01uRj7CdSxvAK1xg8Ba+Ne40Lq4KzdPCvf4fmpKwJxlkagx+OWV7p/G6UXa5BFJaBEE
K8dtSDLD8SUdB/6OxtCtV+ohW6CFkbi+t3EW9WDQjZggoY5uHEvN2VjY12we3+ymFmmkNY3hMggo
aFms1MmDnXGba4TA+4AxJ6PeCZYd3SZGuMfRVPCsPrmkWyMBoAjxnElNCtiDVcd0iYB1D+bZsjQs
d9u7GliyIosViwhkGtbgmjw1SEwD1j74fQvUMoDbzDQ/FlBZxKrkqJlWYWp55pU1PJWuclMPPqWx
1uG9oXqlu17vq7I7ULc/TnNxVwt5CCPw8/PRn1Nfui9uPz2JGT5AowKXw0PpJzLOC5h48N5t8T9K
5j1AYvFVtONrHpitm9sR8FTUI6OKvFS5pdbTPL4uhaOyfITN7mS6YYuKYTpDPNsRbVIsQ0b9Dg6W
HV/l8wmOXfBR0vOvJZXX6EFsE7+cyxjExWvT4PG2V2/VokOg93WTzhQFhpnwDHTAIK4KMWbhNP0N
I6UymPR18WJPS+qFxQ5dXq9oJRvjfqo+cOBAvr4f90MEKy4WDXYyRcA84hDKjsdZ9XnaGbcAkEiW
dTv1+7kOE69ClobDNkHL27Vl1f4qCL06Lki/WvL6w4Mzhu6hbS3gnQgDsCrBIk9yATortR/8OcCP
mcgOB8NBaO1C0VM+z8tSriD1VSdDHojM157c2LMFiIC4VmaQOKzLRrDEstwT4Q1nuNSwSVks67fh
9pB1HSDXZgL+7UKKFkbOqLjlpVEr6tm3oqB22kgA5JFAdUAwAmRWp0iIijWc6CjWNdRJcVBXr+4y
4tzS45RS493DZojEk99MeF19Whi4b19No+lvAIS5e8tg9GUw1dcMzk04proNY90VyFEllkU1PcCM
+mgpC8ARbB/hqkI+TJffuUW/d8tKHe1RXrdLA9hNmq0Xov+n9E2YdLn/W1B/Qq3bUUf8PTzZFoqa
WxHA4sGdu8zKqzrVjoOzmXT9KhpdcguhKHYNek6NioidJ8qX8qnXzX8HWJG2w26EFiswqVRYVXMo
LagTmLkk2A+/WvPRNDyDiQePhUFRA6fl4LPbXnqxHXROXAAF3QHBWbfdiMOcytcaIH0StZhSQ9Kl
7m45zR86oEx1AZZobt77kKKCOV0J1WatPa2JNg50BnE+jQFNVG+uqrpKzVJmnmIPhT6MSFG5PaLm
IPxkyd29CulaoGbQKuc3dC42fHHWnWE3tKt3tSCZghvrDKfVHK33DhkP3Og1cw38ufJkASXbNeow
zvq1pu1pM82Qh4R3MwmgKmcj5uK4QtHWt9ZoU4Wi9FAciaVWRQhHJks/iZGtAD1ukKCk6F+HACzq
VtWUSem/VKN/24R/0ACKImR1w2crCSYFedwFhfKiPywQ6YwlSthe799KhlL2TCnshCbUx/xffU+i
zLP91Id9+JbzKsU94FirKJ0t+uow/Cqr6iiyTMCdTCQeSD8zsfdVpWKLRij3dSBf4vRixn4FNTtp
cDR1JKsUXNMhDnVPKn9VVM3GbfM2BWcc5p8gxI9q3lk1cMIIFeSym9Kx6xK3F3uD5Mqj9Ba92DlK
ExInktvFIP9CU949ZRAozrrDk6efyGAf3KFMJcC9zHBUzhsyzyLmOW930nPQbNt6q5ah7Uu1UZCG
LdlOvfLWfmtDJ77rnHXUWYde1OVHXoT82PiU7+QA7gZa+Y49CwoYEfXLasiHjU8IwsSA2jvPUV9e
BvgiQBEaHkaO5WS5AZlAKP5LB8NqYAT7Qoq3Ohq3Q9e6IEKERwgcZaMLMJgajJwZnF2PeI9OOxrD
OPNlhNF6mjfkjXJckedKp9LBiBQuBelVYMCI2zqrmWYyGhIdUb31gqK6He0ZYvC04UlpvACHOoJw
Cz3HjHRSpnZp3FgpibRKucVLKMfuoaWo6fhg9MeNVuZNWKK+tm0S/sa6lFsV4pPQxlxsy76BQSKo
HweoItiHipVsDZiqQ0hdUJGqS0OrpJtUcRuVyGinxu9WHisxvRoYGd048GnJyqLWuKeNEU59KjyV
b/upU2+1giEiiI2CXXXOLFZ9S7gHoVenOtTcXsxNbQI5ZCMYYNHm6xv3BbDg3It27kBKnATEzks9
rR25vM7N5Cei7v/kXPffgIUnkOaTy+65Fe2ydDC4tyBBnnfsAGjvKbStb8CnC1Dhf/Tof3AhF968
lkQtcK+HZD5q8BhYukwQHc1+Nj5nlLVFm9PNodB7qJxn44w4AUfpHMWa6hvs6dLYnEFB4VIUFXZN
u18oEkOZp2VYfoMyXIBqnDNYA4KHcKeEFvdeI0pClTkGoIVy/zfo6aUffoZg1MxCSjEC/fEc7sQD
5InjYflOTvHCtP6PCi4KjyJAdgB/+vIwlKD7Ll51t9gUXJzJ/tsp801f6YUxOlfCLTVFjltCUKMl
Ec71stvjWnywix+pwzj0XBAXDWaLCQ26t6ERs6ryaltZPgSn5Dfc1kvjdNrW/yz/pjeQsAQ1A32S
9wa1Ljf/K9mda6GIaN19vQMulRTOZXAD3DSiIYdmR9BEV3m57OzgyoIwYMimGzG+F9H8AUXNR8Ee
v37h5yGJnIuNQkLFj+Aao/ZOFaxEEYEj0qQ1apxz+/T1Gz5fuuTc0HOI+BQFbdFCwo3dV7519Mjy
TTy6sJ7OG1cHtONA6R5QYun9bUGMQN10ZA9f/+xLzz7B1/9MNh1m6HP3S7evuUaOQuPSeTWj/bMg
fe6qIFA8ZvAqQOW0vHH852/Xz+eDTc/bVefOyNF18dxOP4LBMk4fPxuN0yj9MxqFM0SoZuC5EzmM
1qPKM9W/fv3oSz/59N//ebSEbr1xByiWw3Xu5PB7dCO1+vrRp7n65Cg8V+SHKH0AK1w33A1l9Qv9
DNtJkpuuBcewD8lGAk91m/Anqr0O/a9/45/PCIEMz+VJxGPSUF3gGKIOAO+PGubx9LPTZZaDnLuS
wGII1Iq4QKIHN44jp8ufn43U2fky+lVVFNAb2VHc3prWTWbfTTnc5Qn5GBxn04zdN3PyecCh55YB
xdCgkImMDI35Yj95PW4fRRw1dWqDBvn1x1x6xdnWLeyGhJMLZSUuxc3QIsltpgyY/TNauW+/fsWF
6PCfhv0/s50vEQHKBJ0NH+5HFVhhHlhhLthuP3g8CbzzREi1fCQnoxo36PybqoJ534lqmSdDVHof
X7/j09MM7zjLhewqJJEjihw87WuhwthlZj2VE259XWp3P0rp8Jazhct66dZVWOW7HqICNrg70BxM
4ECLa+/Nz77jbOlGlprAZcohPRcOmRPwR2ATXkJaq0rIlG+DOvrO2O3TSSeBe6po/TPpVseEy1Qg
9xMdnETj3p0UhkMysZ+/a/e6MCnnbbjG6yJfkxnHsbDocewHawYjLeTPS1HRG+5qnjU2hFx/cgzh
i04/458vqkYHJgJepfZd2ZAMfX56FfQd+SYkfhrZ8fTT/vzn6YhQftXPLlopZClhAWSD6hl+s3o/
3eN49tmBFPpWNNcV2jQWpm+Yad5RIxhQJpnWTOBm+PXSuvSSs6OpK12QBWzooPQ1KI8MHLKeoNYF
g6OdW3yrMvXpKYVPOVvAZtJjC6eafm8GsyWGotow7v3SfSZTe9eO+dOUt9/M94UVfE6PCUO/bq0W
vZAS1QYrf9HNhym/ayG/sHbP2TALD2a0yeLhdu+nZQC4bx7/j7Pz6o1U2aLwL0KCKiq9du7GeWZs
j1/QRHIqoAi//q72ffFwmkby05F8RtBUrr3X/tZeCmsdy78iXtioZsbUVArDZGyPCC6CIhFD+Qob
pFAFC4vu3KMnw5XUpYlSCTsNLfu7zKcbHfjbTw2kqfglh8i+8XkEa5M23eri1gz2Ruvfir5cf/7c
Tz///cNMI1npdwY3Ky8/5xPjsUOITOULe90MnkRMVQh9WIkhaDBAbZo0646NzWORhdlT0hhyG3OF
NYrFQ3AroXvZZxnqGiIeJSdR1dUtnDaRlYiQ//h+/VPn/CKnsoUMRNy2K8ve09rSCG2hgqWKmQud
vgyDfaxU+K0UwgxPKP8fn5I4VNAj8x6ZnqRTtIYeHAprp84CbEcpcs1dXkOH3rmy2IjSaY+8CRXM
mql+y6RNsB8ivvsdxRqoNRoT1y8WhsTMVJye1Esh4UUXgdFPVGMfx0Krh3oI6VY7clwYFReVFkRM
sTJDOlSs5mnrOS4svwXPUbRFHLoVcUk2Uenu/SZA2kkNzgbUl+fr/TP3XZOhmBROY5AZbj3UQNkH
17ElbuMJ2Q1FJRZ2/LnRPjlTNJ0hA8sGlMGV+VsB2WbC63RhyZ979mQxzpjxx9E3KHgPsjeuwp9C
LNn1zKyP09tqUYWQhw4omowQRq4isgIY9QvhwzHrbnpfL3zA3Fsmh98ctvdCUAWtoDDlrrGyY04d
+BhbPhyzfC+1lpaFmc1xeoVVbisARGlaBHOsASGDVHmubpqnmrjypumG5uf1ATXTI9NLXEWxOXYS
p4iudN4wbX87kbv53KPJv8tmloPhEGkwTJmdf9WUH4bWLOy0c90wGaMQatEggzzGQ5lltOFnlTdK
JpwVlulN2hcvjsoWFsS5CTcdsSlcvMeCa2iO7D9likMpHGLv7GbJ6mGm/acXNiTukCdyEKtDWD9f
u2pUns9IePxUF0zt3KIyzTMnbAEMqc0vQ+pb5svD9Ue/M03+c/0nYnpJywEbtzIbIRyrr+4YI2m3
BhHVCVellvSYNcR6bALe/uVaJNkqpUl96wDa/6b9UtzABQKaH6QetrJNhnUAFOge9Gz2nTVxeHvW
X+xKHdJTrgZ/55RFlUDj0DleQ9zsO9Tp2SaAx8eaaphJ2mGOe24LAW/mRFC9BhA+WkU7JqsEiqJ1
RCTf+OBCbnlj8qNkyNY0Rdp7bgXHC5RKlA/SDuPnJNHUy7shuI+Q+DjKiDsbh+bhqZFm/IaES4xE
MYGUyGcVSsOUPshBJ0ceBvltEkPoDm0/xOJ2khwLyswKQVj2fDaLAZW5C7ZpnFX5HsURFpIeQ4+K
V8BhUqRplHhxW23LdYLEdXzsGymaFZixFcpfwkKtnMh+dnq6FOuYO29M0yRB0riWHMHJbU3E8IUs
O6qRFXuwO4Ibjcr8m7Bu6N9E192dHVX2nsdZ5wVZ1aykbQcHOMYOC2NobvCfJ92Hg5XkkI25DHEv
1NOe8pamG3tENej1ATr7oee3fnh6RKukdqtaw/Ms4t8EKsKBAMujIERZr0pvoeBwtzSzhm0KqO0e
MQ21SZKxWdUD8nh1bJsNbKxfF37MeWW6NFvovz+mhnQm4hIpBtuCW8xY9uhZBGrEHR8yZAL6vsi/
jaEAik4i3x10bIslP9mytrc+d198J399aA5c4IoxBzfIi7P6haCgMFGo21v4vJkFeZqfSXMcQnw4
IHmu0RvE8de6yZ6TEbXLdvG7apLdCAEH5LbHIq9/9XLsNoSglN6Ex0I0uwSKomSkzxLWttd/0NzI
mizbAQG0sG9j4tWu/oLb91Nld58btNN8juXHZVxTPBp2p8MhHBuxgw85W7gOzDTkNIlTWNStm3Ig
CLVbkLPJ3zCASlAH56idzSnq8hj9TLqIiGk6R7t5lQ9JTTxoQe8bjjKorFFbndJyf70PZrbOqcch
zLNrSE0M8UR+tvNAXeywKt2F0TzXTpOlI+auHUC6gl6w/Ufjjo9pbv3MFT8OVbmuOwikrn/E3Hum
i4iug1q1o+OR8jnvUBVEwC5/iuyXMvwUCggdMVkawhieq7mxsblR56eGbTKKMD95Kp7aG7pNaxU+
ZAWeDDVuaOFrxKJjkOd7QqK9lfEFLuFcV0/OY1aS+wXYbQ5QDiW0XRC3wGUyhS379U6Ye/xkNo92
qNuUxq6ncrNOXOh0izumrU91MapO/l2awdPxkUGzqGfsZB0HxbEOhGeBSSEsiOVrd6FQQl7cAfjU
4RACiSRvutD1gtBsBE4nDmpkVP3S9ewAjyFnCeV4eenj05xjNAhEzU3gwtxNHYMChEOjnq73w+Ur
L58mG8FFy8sgzNx32Cw3ZtVb7SoOnVXZHwr1kIBwgUqghW653Ol8ioohSAKh4BQvC+NvVfnTdfmK
Rwun+rk2mszqKncyCwWi1Bti9lvb/NhG9cKqN/foyWxuOM7wBEu1VwWquJMt79dQz7sLm89co5B/
x6rDDCMtYxSp/fikhPyD4+xvW6iFopW5x0/msWTOmMaxwFToyKECkh/wixhmEPFCu889fzKRcQRJ
IBLBHEC2/yDixtn0ytxaCQ7F10fozAumzoYlt+DE4+MFtQ0ZIqT+Pq1QY7MEJrt8K+dT78LBQagr
cDvXQ5w3W2nEX1ZtVT3SaLiX/FPZYMKn3oUoNoGNXIeXpPENQoMru6MHy9YL2/7M+JSTOGzDKoJi
vt4FDXncDpDlx4U6Xm/8uUefO+XDCXMwpWONFpZpqMzlUaBM4it3Bn+JMX95K+ZTdjLvkzEDWwmD
EzSgXShMsXNHk+yrwcnehh48GiJxe/nct0ymsVU0MKNkPvUCDsTAaEpx8q3WfLn+9LlxNJnGpjVj
kRYYpmH1FSUscZftbdRuU1itfu4Fk4lc6DBHWVLiem0doQQCGbsSle+NQmW3vbA+z3XHZC4n9oi6
E4NvKJFijotXq4ZmNlprgFsGW31uNZ3SlZHOtqKyx0uQjLoJOwC7WhMvLHbvmbL/3sn4lKY8xCMw
lWHkeoni7ZrwKDyGxiUoXbLGQxD2/holEBDjgiuwB5s4BbwhfvYTBzpubZJHn51F18YFtoEDQIS/
Aa0RF9imOj08m7jKjwHT9hHZ03aj2qzZSlgZb0E0krsSlQgrxrNkTUUSowQqhbyTW8+jBu6glvld
hzv4Ebfv75mw3+ISvpXC9W/ACEXiJEnsA6BEf0bAwtaZqp5RtwaCFYUwE+qUfBeTstv0Bmi164Pp
PYZ6qaHOQ+DDxC6JdnIfNxMPWfi1fO5uwTzKvjWrh/Gkt8laH8j3BrjhL/Yu26BO6nv7gpqTn/YT
kEViI45AkXzqIMj/g4lGCKir/cL2ShoD4UXtP0ER/KYRok7XP3VmYr6D5T58KXJSwISwxIa3Coo4
hlaMjyxMoMOUOt6h6KH63D4+BSq3BKjyKEkJMtFRto7thu3GtC7XRZMtyXPmPmWygg1dNSSNU1CP
108ROXDEk8bqqc+/XW+pmZ1WTJawMRGjmwq78wobkydtoyZchUkHPb8IOn+hOy7uKI6cQqHjpkNg
rfT1qbUjnDDHhzEt/lz//ReXLzx68vvjgQZxDLwhTEoKlELm8sFSzoPj8JvGdCjQ0Us3yIsNhRdN
luKyRPu4paNP6Vg7h1ChhVQc1Buho2h7/VvmXjFZipuuoqIjaXOy4kFBwFSjFEcFlrMaCk1er7/j
4nBy5JT/HKJaTytUd5wIQ1VVL+sbjfMR1rrsR9D01sP1t8x8ydRv0h5ImfWNEFj6glXJT6r4m5uF
w+dMj/8Hidxh6bYoetwNKpTUttazERmOEOCAnVdtOHYt6KDnmur89w+LSF9UbQhTQCx8OQr803vf
ZisLRaJ8fPpcK51b78MLHGJ6OyaJAIfxObQeVdtv+srffe7h57n44eHGd0UIKiaqhjtku2UhQW1g
DDUzw8LZZGZST9HHFqtFC6tmdsxtB+Qkn3f7uqvjhWv2XC9P5nVFAOICOLw8VYHtHgaqo33uD8XP
Mh2a16xomh3qzuyFnn5PdvxnZ8SsmExuM+AYlJcNmH1p34AHaHj0s1IFOXRc88dSo0ypFWl2ilnZ
PyJ5b8coBQFAMsjcs16S5TZKl0Syizud7k2i+U3eoOYsc1m3ECiba+3J2tD50slQHsqOoiIRkiFW
vi07UnzmNuGg8vTfweJmwYio7hCfWp+MKx7Y9qEsw6Uc08xvn8KUtaE4zgDuc5JpSbe+G7G1G+fj
wkiZe/rkVDPUrrAEN9lJFj4KIrjQ21hY+cJRZWYRmJKUXdvOoyiv+RF74gFKhJ991Twrmn1xUdV6
fabOyNklm6wDVkyQBbOT/BTl8U+U8Nx1JbsnLchwrMo2msrvhfI3ZOB74YcLJ5e57zq35oflIapj
LiIAxk9RBTSpAIdrHViJAdNGASfpdAs7/3s66sLMmoo0jd02jguDnhOAJf39WEuDmu3YlDCsN6Tf
o/gv+5KGTnvXVYytssgUt5EfBr+tsJViXdvMHoH/jNJHFA13PyLUKwLm3hK+1L8zOxWdzPyKOaCK
Av97qpsmfBja1gbLlrjHqh6Hhfv0zFI21ZDmeZAhZBumJ4Rxy42oZLXP3UFhre/BdxO+hoYKON3r
g2muXyffwy1A3Z2gSE+DBmNRvdoKKNEw3mRm6Ww9N98mK5GtkkqaHPV3TiAecjL+MKFZmMpipqmm
4lGQdNyggWrqpGVSNmsfSdR6bcqc/eZRxdfQhMhdZfsB8I0pI+tY9QnYyM4QrEMnkrcRCoD2SW1H
8GahxYFarnvQJdWoQYxr4GZznXowPUuPQTqYLcRF6VuS8hQkKkD57lKZOC8uTKZWSWrBeBgQqZ3q
HYoyvXjYUGo58P1CTjHKi/p7CUrSl1GhImiVZwzoUYgL2HFE9eMpRhHmvcubGrKYpAQGACXDRzHE
8aYH66MA0UyjJFRbPTQO2n4rDdB8q0SZ4kG0rdqZ4qZItENOGqwHpNPBWdsgxdOv40Qi5T30ZJ9w
6JxXosh9yGNY+tzYabsugFvyDAVnDf/a99o8y+9L0MFRP4nCZbA/YogMeec+aWWJfUwy6+tA+2E9
RhrshmBsN27AhxskALDwYKh6dq7Jr+ujUmJVubAKvPOoPqw2RPtZ3Ik6P6VJ5T+prPW3Jq4dL0Fe
dA8mNNK1ldWr4ygL8+P6K2eG6VRINIDj4o6hn52gYwC/wcTWgQUqXliz5wbq+UM/fFBbAIaQqzQ4
wRm+AVaze4HizrN9fShA4SjTdsmQfG4BnaqPR+7C0DcIg1NJA46q/M6+0UpiFYzBlj7DJuSRsyHa
VDgwrRRiyOuIUWdrRfkI62qX4bCQRGkMGsLQPsGrwhwNLZc8EGdWm6l4uRxTgPaGOD3ZbnEX+Mkt
hB4vGmhQkdcLLT3Tj1MNcyiGKEGdLtjhLCp2Yzz6byNofwujZGb5n0K8aplmAQJAEJA0xDzWRny3
R4sek4K6u+vj8HyEujD0pyQvaD6B8Byr8MTs6MXPynhbo3IXO53lBVQ+BSgTD1FrDaSHs9Bic2+c
HJ2JI+oyQHztlBRDHq64dmwPJ3OwCwPqfytb+H+nAL4+N2DmP4a1zJZO0ecd4NKnTvaeUuLsYko/
OpVhAowUvAbB7ofADrAgFdz6ts22ZTjEzsqBGRBcWbpKn/msMV/YaOdG42Rn6mNepFi4ALa2gzxd
FWFjdgHnvwfZOzcxI0t3k8uSFEdOFeJOxGs4ZjWAghXEvBZB6twwpFtQZx6NyJyCJJuvuG34ya2h
vkHQP9/Y53AhA0HvUVrO8AX7RrewaV7+aqEmXw0vVjs/p4ePba5QZt4mxXPaco7K49J+EqO9JCi9
PFXENIbbc2q1MapIjoGTdyc/SJXBGQ63JdzDuVw6L54H6YUxNNXH51ASSehIsItW2pwQ+h73wCY3
62w0/j3MNKJ7kNbYCRUz8tAZ03u1pfR+cEi4qyQIx9cn7cyiMxXQR1EfkrCM9SkOdfSQoMpo2+Y1
Weixyy0pp6a3bsoTX6C4/6hb8qMc0m++1j8VDxYuc3OPP//9w94E5UnCKHBNJwncdh0Fx5HGxxrm
V59rm3ObfXh8M5o88130EAdTdxP6bQ+QV7J0z53ZWKcyeo4CGU7hKnMCYqXcpiRNv5Kc9uB1IOzS
2AIrlumxbHzuWyZLJaItY+oTqzh1QzLe9RIgi4KG5bfrT59ZiMnkkOAgtVL7CctPLPaDrRkyZ6vP
eocuZdkts5vqzmhIJ4NWtGLVNbFauLPODICp6DhSQ5drznEHyIkOV30HIapbxPJOWmAwXv+2uXec
V6MPowDoIk1oZ3B/jPytVeqtYTnIxeRzg2yqyg+qoG+zwSCjr9R9OUReUVUP13/5O4jhwhJDJgO4
hjLeHRIujkUmdz1ocwZ6vi7NtsBlHIbwNIb9gwajiItvdZQ8df64i9ovbVp9btBNtdo0hJwWACh9
AjIEki0DVpEc03LhqH15O5DTElvDUQA7WHZ7EjXcA0ZgyqJ7LNuA/rQLffOuBrzUgJN9PpS8sFzw
v456EHsHZOyE0i1Jmn1cPuj0VxM8FqaFGUfxq6qShTXzvXLl0ksn21wOZN8QOgjRjQYkNv8n8Nfg
5oB+cvZw74BzDle28xd0rnUXWmuifjgxaikZKmbz/QhTkMHyIn0r1RdS7TP4AFTtsw/efn4cSLhy
2X0Mj7Iq/1qmL8J3cGwR8EN4XRhx54a58Nun6nBIRofIZg4/kh7OEjBiCvkvamzarIYg7oHD5Wxt
l52z02Pb4KYZVV9KIiiueBDzLtnSzwwMezLsg0IlJG5H/8jd8S5N6X2d2s+5NHt4dh6uf+j5URe+
cyqB4y5E4laq1BEGAw9ZwPbE159b06YKONgBZDWUt+IInzGU//jg8LUHpzcLc3JmObMnQxrOUjDO
HWx5zID4asQfHvjrAqKN6+0yN2OmAv6qsWJZWbhYdBpQxO0Q12G8Zryp7gPa9TCNb/PgXmWYsQjZ
y3hliaKApwzLwWTys+31XzEzAN6D3x+W7MAOnX6MfIj6e/aoFUcMYNj5ldhX+VIoc2bHm4rSiawL
U9U9P/aMg1vauQKIQRTJo37SgU2JmxzxvdUrQD4uMLplu7DmvbfjhYE3xflEVNYxk4l75OQMoQx1
Wlg7GUsgtADgI9CG8xzrXxY2oFv2QfSAW7rj7FTQJs3KEADcbaL8clPmUMIBjBhjSYEpV2DlKaiZ
mu3aoQ6er3fDeff/728VanLmSBzoLRJXyKOvb3BRA20JLhaITim7X7uZtdHlkvTu8lnq/6TfDx2e
Fo5hFDKkY2g38OKGgVKHnMTYA8EP1nccLUzNi68hfJoZVRrVFQbgSM+CacKaEvaswUNDOMrBFCKv
8BdaGMAXlxe8aLIFNL7vQhVWoYohiHFhZq3zzYghe7neLzOfMc2MkpwEsP8YOs9B8QryrkN3z6qo
+OrH/a+hAOJ4VVpQvl9/2cX1hvBpgrSBK4l0uNV5btk+gSS+qVEq02XR4/XHz33L+e8feh5xU8QY
lQBiOf8r9HeDizhsAVdD1MIEY4kmP/cN53Xmw0vKzFhmDGXnlVadPnfpGO1aDUDombg7Lui33pUU
/5ktaKjzyz+8BLUV5cAa3nnKj4bfTlMrvSbjuRo1aMCuQ8Wq/A7snAIzr+Sw8mphauSuEZULvZr2
MOegcCaBX0sTsp3vww994HG3rVTn3wYFCmGwxaKoP4d9C3yqafQtbmWf7VO04B0822qE9mDcWLX5
cHC4kdsYuYHbNOrkDxjj+N/dSvtPMjwj5XLCjyaFnBCmCupATQ+TWZu2m0bU6my+N6K+sM9AfqtM
AUsd6TTdc+qGFlzSw+IR2kl9KGFftbFQ1HQarKJ8UgYUiKopv5YZrI7KWgxnkYP/bKjRx6KCI1Ot
OgssXRXeVKVtbwiqjA+sTJLfSGG0O56l6tRA/vt3lCU8+JRdwCSmKEtINsvhlpcCFoFjUXhl0tMf
PUwF6xXNfLiqn92ZV26GOBJK8aL8y/VBeXHhI3yKmEf1Mc9R9Z54/QhndqToUpg1qRuhgbayaP8z
0r4P5VO9MMVmXvcfT2CnJh1OT6NXhP02gV0aWM/AyI3rUNprQN3BSawX9ve5mUD/HaQceWqGC/3o
oeRv3VHsFsk66RbuKzOr3tQJGFYmQQqB5Ojx8UgBmyn8pf1h7mdPDj11Cx/LjuPJwMR2xQ+4iaru
6/W+nnv0ZKl2hkaBz2WPnh11a4CpNyV5I93v6w+/eJAhKK37t7nBsGwFDk8jijnDNxR93ckw82Fb
BjhpsXRYmvmAac6aqaGQue/33jiEmwjmhFoOnmXE7vonzD1+skALqRJ7CKzey8uzSVewJsHPhIyf
25GnSesxb5kYSzzd7+i+LaJ901cb0hQ/ap5vK2b4wri/nLlGT5w/78PqnIIkmrQUrSRV9KWmQbVJ
RXQodftICHA/BI5OEEQU2vkdEossTOyZCTG1A9aDox1Wsh6khSpYcw0MaZqZt+sdMze2plN5LNA8
LR4+5gQ05a8oGt5HQ7fu+l+fe8Hk+KewWVRwUEg9JNrYLq2dcZvWafpoNVmyQ0apWhCMzBwBpkyh
1km4jW5PvRHmEWnb4vxtt7DVBCn1DE+HroEtjLbLtxuMgslkrzkNU9xdIo8J6e9lS8gmU9KGWCqH
vVrkRHCnTGEWq0Ydwo66NntQmtTGaN09XW/UmSExzRvzInKMaHWCYhl5gpzgLkNad2GQz0zVKW2o
pxYs61w4sIbAzWt4zCr9KwME9fovv2xdj11xshJE8MbhoQ9PVWpX/q2MGxhqmDKzgbcPxz1twRG3
4sz/NjZ1mwIOb9trFPhF99pi5qhzMwI6y7PXHPfEExjD1SaWFDrnsyXGqrXL7EiNip/6uij3cdqG
6wZOEK8Lv/39znLhdDZNzpUxR8VY7cPKsuUOnAEGeDtKn67R3cFjH7MnOQw2TEnzb6heO9sYhiXA
8uRctwYPRqWc7sauNeD9FljOh3ysX8IhoOuQWs89zRpAfgCuThPQg/PBQUAGhhX45+nKpwPbwMLo
L5jB7Yq5+rEIKCzSeBp6fjjITVfVkLFUDDGimv4I4xTqt9z8dLtAw4tYsVfa2OUmqZp03cWUAwGP
LHsb5wUsPsDm3oAmb8PGDWoTeNzBYaBs4DwWG/ln5KWyMahDeH4BkQ6AKXza6lFjfR1gANFDGLrF
QaeGFnyIYQKio1MKx5J9bOm/gFIBqmeQINZ17u8YrbN1IAZ4H9gKhFsDEdM6bEHfX9mm754yVbOn
HpKGDJbBPpBKXYJUOQJZKCRhWZHABHVUw7c6qbN63dbdQNeVHq161aSoawG422L3wG8jylQQhvoB
eNh1X90ogLR0pEx8T4Y8lquWReIV1bsO3DET9WrlYFr2ccrfgKnA8Vm1UbehsGWJG1UfEyuxke/B
SlUQKnZ+7TebDgPzq4R8GFa31ZnVCGfPDF5ccmVzUdQHW0ZUwF4j6L7D+xO9CDvCVYNTer+uuB+9
1rDTuXXchnswo/NXcTyk57gY5PnImna/WtHpvVWr/uAyzvY4mYbHjLjiEKcjos7KrgHot/rjWKfj
sQ61uOe88O/GCFbLqOqJeX3DapCvGxf24CtNjbXLfBs2i2IYHnWUlsAcRv0OmfFiZ1gNSHlNX2DB
DPZ8JuF3yKpgo4IKRQQ9WPR2i1u7n6pq07KzRyyqz+HDEZl2WzvUsvcsMpofIsk7IMIhDhw2pghA
7VeOI+IdNnuV7BxigbbWglF44w/wwRiNjWkLUxX+Iro83IcSzsG+dKVnN63almXC0TdhB3l2xOnP
mov8oGCo8shweMf/H2l5zMKOwOYXnbWtw9rfIKgUnPxY0y+87ZvH1vTyrh1hJtySlMKVWoGukhOT
w44c5ar02Rky91HRhqQb4bDQqzB1djBcADQbAiJWa0iElVRPDO64v5yqbc0GOH4fSxH7xfMRFU4N
jEM6G8P3TPM39z5yWjC8kOk2FMCWw2ox3JZplDw7wuAMbud+fBKGggLcwIy9LxPnWcP07Lsww+iu
6gRuvWFe0GYLxlB5hK0P3YeWBAmd+On4LLO8uHUrq1xnuKzAnsIGi9sdCG6BvV/cdn37KEfHPWmH
ZjvC4OqC+ESL8QAgYbDtsowiRpGnB3gHRKfQ4eV6CLt+GyfJWyBr3KEkYP02OAPVANMQWASfpGs1
+whC9pUmCAUUfVgfiSXYmlVCrh1eMBAl4B+Qk/JrCDdv9IAFQfKQ3Pqd6+91iTA5JvE3FUp6CsGe
WOOsCnBZ2+wd24JTi4naDdBaL2iU7ltiIcfpYO5uejG8wnmeAgUI49Ooly+pavMViuLtn21R2c+K
kFuYkZo1YobA4sP+Avo63qGmk5W7LkeeDtD6AHCpyllLEnF4j6LUrRuN/iuTAf9XJMHNOQmPlbJN
FnaG80n8wr4wJXF2ooLhV6Nir4g6GE+fi39eo1HDPnOwGvgEgwN9a+ocJ2qWVz8JG5qFU8/cQWAS
k4CiAsdd4cYeD9CdBX+gJlyIqczcJ93JbYl2OSuSkCUeTdo7CicrkH2gx9IFkFdwKkXFVPNiF91S
tc7MQdSdHKqQvO9cLZvES+WwGjN3ZUfwMI+hBUuXEKDvSdUL3TTVMYiQsxFerGittLCfJKXyNujO
XuJOCpvP1hLHusrhdg0aPmyrSm5whgQ/JHT9cRsah21CIlxQPS0b9hVpeQRzMbsbUGvt4ZyUrxvg
ZuCT3X6Tmg2bmFAoQawqX4XwW4JVdeAcGOSd61TJZMNal2+GsUnuKrfwD0UET5SkDbCRRnUGQd/1
E8vMWW4an0b8LuPFyGKv9V90vR/rJ2eJ0TPTX9MQdAq/B5g44dF5x0fs8mfrAFJ9lRDhrES/FAx4
z+Fe6LIpXb4Di2FEzYtGOVCDnQc6CLJ1ENFAAbcg/gmeIvpZ0LOrU+EPb25fIPaBa+tT2J+9S0J4
fkB5PW6rSgFpKLoE+TLYKFd/qz4f7m2d0D8+ceHAA8u7BgjSpLnPfFhn49iFDdVTmcPuwkFBm0wT
YcwaUlB/qRJxpgWnWiw0nynSLMUEg4s9z59KqKIGH+nrdP+p3p9KsWQKLyupBAJQGfc3qi+CI0oX
4m3eD8ln0uKgYZwXjw8XYlSM5C5MGRJPGoKcI3yINtxlfxMIQxcSoTMr3FSawpI4smuK6wiqAfpj
bpXBobfoEk1k7umT9dPndoceAHw+A20KwtWXIBr+Xm/9me6d4h0d2Od1ESideGwKG/h6pa26Opmy
Yp5rkSVh5swMnzqckjLMGfSt+ADYYHiw//Ef8xT2HFZv2OH6h8y9YhIiiATuOjZuax5qUYpVL6S9
7yLxUmVp/ck+Jv+OIkpzC+KKHk2VkgAbe/0ISPdCOHHu10+2MZkmgRWDTuIxy2x0TDdSwDdmKe73
LqK4sD5Nlb6oSQ/KtNaVB3GIAYZGOA+RbscHEjrhMy9d9y2BjHnbwQXx7H8j1rgSmjtbxvlBA7kQ
rSotoFsokcMH5qv3WviU4GzcuDfaKWHI7vjuwUetwJ00cXfU4QDZctyTZhWBW7RwiJg7vUzii1rl
OEXWfeahBCncMN8Pv4AfF/4C+Inu7dTun1TM9UMxljCLKbq8+dzuNJVuhEhUDo0eI28823D3AKPV
RfA0+ohEXR+5l2c3wm//jquWB2mMlDwmXELhjKfhP2SqYGFgXZ7fbCprCZTQyik65nXBKJ8HxTA3
OEx/JIqiUcTS5tvrH3F5ALNpK0VuDIcbZIq8aAC3KQdDoLHEiSfjEu/58kGPTQ+veZqHmdYj9zgk
6/suLl6aRt0qZaBzCpE2GOo/vCt/fu5rJsc8qP+CUHCCr2FZfqwLmu40hTuum+LCdP0VM70+VZ+M
dYNyNiTKPLhJ3adJewPZ1kJ6bqYvproGqdxzvMIB0SeQyFwnmbppU2jdmBX1Czvq3K+fxMdqCU/N
rmMukGSAvfXjVz81nwrFQn/z73QA/z63rNQC6EK0x1bAdJOP7ZcRhTOENUu5ocuLCZueC0ts/62j
FTAgvo/KkkxshW+OzKIABaY3pUG8JqEhW5FsSXE+1ymTWd4UPsTfLUd/l2YdhNFmOP83WmJSzD1+
sv0Vhe8wrfBBsq8jyJwx9yzxO876p88N18nmV1muj6hiyLyUt3xNeYqX+EtR8bnRNNn9HFhyUoZh
60lwg15l2Vffz5KYhfV1Zgl8T5N8OP0JhAFiUWJAQflJ1xJVq+vSl1+IRCU6bb5eb5+Zl0zBdbnw
Wxgfo32iNtsWQbXqqxbK8mxVFksorblXTE6xfpLGBaCfrlcE5o91tifr+SltmgMdluyULmvoCZty
65pzQAZZHNcboIISlvUDbg6vsGE0iHSAkt36cpVw51U46gg7zJ2vsi+qjzZtu8iEm/vK898/9lZC
YEwLKbOXJzXMGO8Ezhe2OoRLi+NMdoxNbYpsgprC0RJnQ0L4CKYFvCP3pTizT8q1W9iIhD5zQVaW
+lQxI9p0MvN1bSq/QeTQs1xUXgR/gvQtGONPnU7YVNyXK0IVUguuB5PGVYg8SJGYlUbR5vVhPbPr
TgV+tmB9jWsZ1klUqrd1DJGSQJnwm4MQQgKiqFjK58wsAVOpX96mRUFHzB8lnf9xdiZNcuJaFP5F
REgIBGwhZ7LGtF22N4TdtkEMAomZX/9OelXmJUlEbTqiK7ohJTTee893zlZTnxEBXzkCLbVhtplL
Z7RT2cd22CX6BUnYQDG+b1MPAFb6lBTjkzHyD60C1px2J8H3HyyQdkOUclxorlMUrouD3QgaCG+t
ru52V4H29O8M6cggUEIj7TDyRChjUHeptfL7b6cnrTnebqQVgegYnxtOdn4rXipeoBCvAJbZ9mvz
Y6AZxF/+bcAgbPDEYyz3dp0FtDgqPF3YH9FZmNacbKcLnQ7QLwNq1OUor2Ob1v2RoYji/nxY6qDr
N3m3OkEdiQlOqBMODoJnUlgn1BA/lyZgRUaJ4qKsNFYOcQtLseXNdvRcFyRKEu6EdlJMR+S7pm2R
FXzrSZYeCKLJx7jh7SFLC/OhzCu6cVhaH0y36lCo1LLPMY14cL/VC2umNa/aabq2zqu6YmGCcivM
fOGcY7sfvxYptmlkemjVQ1yYWy/KIG4M+3rpfYbBtWOuHJZvn26seXVmBaTX4NDBCSNI5+qSHzD0
fVmv5sqXptTsAIJcoxVZSeOEMTRik/PTpT8q6DjH6DI1j6z+j7jPUrwR9TRUrc+MN74K4Vlq2Wxx
Kss0gjt05YROkj8VE4t8Bz7ybszWwskLL5hD+ySVnUiMiIeRyJ8LN3nspk75UaKO98fG7f0abgz/
zggkEC0hKsw3BgiP6ef0UWU/df/z/tOXfv3snpGnE4OMzuFh4kZ+1cG6HBbk8vVjD5+tQ5GHVC6n
PQ9buN4O2DsJnq6ay/2nL4wp99qkd0tFU/RQ+A54etYJJCwr3xx/fezJs0Wo5U0fX3Nx2Ct/Fs7n
3l6Rii4sbu5sxak92tYDAuUhh8c3pTAlnCAmvNLPygtJ9fb+r1/6pOa//eJY2hOTwq83WmR+u53t
waZ3zfpwaTTOJrJrQ9HOrp90zJN9yx6y8TF1Lgou3B/78bPpamqrd2zt2iEMyoOiJYHHkANSb/ef
vvDr52JOq4toy+C9jiqkGoX5sZ9RJOWJ4dNkZf+iS0v5nMuHHZM6joHTkGpovIlHgz9HDYlPUHG4
R+Fa46++GMg31FdnEOt6Ziz9XtjRs6QGJklnsEczmfh+7OwyGMzJRMAKqPOgscZhX6EgcgPjqWs+
tjCnQypiUKyQMpM7kSTuPgHoAJuTlzw4aZFucobyDeS/4x95I8Yt9WS9F9mEk2ZfuvzV9kwJnpDk
PjzX1WXoBnunLWTApxEKBtFNSKiTqdw2rmx2UVu1x24Q47EGmQ05Fd1utIsauHLonUeK+pSjidtw
UKQuuHpqyE8chNEDTE1M38qqdpMXzTXVkhq/UT/3xS67/ttQNfHeqFA5M9olLjs9L07WyDOk4oBv
PRujHjaJ3XU7GMOxrQunyS1xhvbRaVrVBVUKAH1DqxpQGhgM0NbCzy8KuW3sEqcT2T3G5Ls3kWNs
iGhDetve11czwUnlUwVaJY/OLo3/tKmKH8HRsnHL8vp6M7QT2zZcwe3bYXABRqjnAhvm8gV8OBwz
uwr1ISj37/mPGubnWyPtxCcFI9DSZ5qL0Y9sPYDMn1Rk0xHkmQpuDagW4Qg6NsgoWV5WPLtJnsLW
wZrqeGM4XvYhsZNpzSFhrjuYsQv/wVD1cOuTSfwbhhRfq9r+RVDven8O/Y1p/3+sG8LUf9cXbQ6d
9orJDIHxglVYiSKht5JO9PfA3Omg0H2Pwyi7J1vacRAp9d+EoplNbNXkxRCTtallY/6GMbcCU720
LzpJkVZjTvepulYEWMiWPGjS4+vJjPz2TIhEuYOLUU1Scmw1/AWM0ZmCMgJIGLnWCcjmerS7HdC8
2coy8VeqeqOJf0Et77aWQVUD6itwWao27GKeeFCc6s/OTy+sjvXWfh4Da5tt84t4cb+Ri/cAF8lz
eshf8u/yOze3xuZ+Ty8uJbOejlFO3Ht1ZcJUJfMeUfnPt3xoGWZbTo5dDHaIz2pQVwnMdQIYksMw
nNhdsgYuX1otZxtsPxDVdVFEQ2BhPBPoT7Wphm/JsOaDs7BR/RU/vOtl1ObhgN0QjFblPU3Euxh9
tAGTdaX7lh4/2205B8/MEwkI/unwkHDzya5gm9gM3+9/naXHz7bZqoH3De/B8KeJ9QTTiB2q8HBZ
oCvZmIWzwlxeJDGhNBldGjqMnOqMv3Ka/Mdq/rXv4yf8feXuvjjUZxtuiz1WNlDlhE2syw1mlrzy
YZPXNq+nwDJLbsENw1UbYajyOU3a4lzzXjy6Xj482OAUbIwsqzbUbPUpgcR32wq3QBGd2x8NkUJg
Vk3KN1RdJr7nujRgVtt8z6yy3xlTKrcoOAehyRqpHbQw6tpCHd6vHA9vR6CtOX9q6lFZVtWShGkp
TjFyrmWWQunhGcEAUoxvmPUB4sTvRjusnO4Wpsu89Bgse6pENaH4v4t5kGFSBkSP/SUaK28rbQJE
xodG3v9JtoAfLCxIqcMpRql57iiyhfwne+6Z1Pv7r7iedG8sgHOhVmkj3m2n1IQTb1LsOHRb+7Qk
3u5jT58tLFU/FdiqLDPUU/pcRdVPyY21bOLNYBTlcwrAVfdUOWqUYZSr177LnqzM+CKoREl+dpqU
PCiiPnK9watmyzO8a3uvkoOEkkj8GYjxtRqgXOVrRr83xxMeP+slMcDxSY+1hFjO+SMTmMJNWfts
uEXrq6j4ff9T3Fxm8JLZVUe6U5J4cCsO8wai8ar6BRAQ7Mjy7pdJ4Wej3bXI3c3lEi+arcYVnSIc
3dBZTNPyl5flyRsbCVIpKEF0V67Kf7NL/zds8ZLZmjy6BUOgnMmw6TBsUfaSnVBMC9wzzAZ8GHvR
Py2wgyyYxtQF7xJMGogovBHus8Voml+bIbKOjJUUJf0KHquWpT9GP7C9WT+jnNOagHQqwl49To3A
TXjNiPbmVKX2PIwFNaVLnJrmoTEp1LgyA+o5YX8MFYIbwb+HPUNoQw1RlIc9LAn6AgJEeL18zOne
9maXyWzIpeci7RyCKHywpffNrrsPqbwwFGbPlooTXXZchtdv7DinSj4W1poN2e0+5+Zs0zQHt2om
hsFMcvUEZuIlbqq1Yr3btW6UzxPX1eQVRmPFZUhequNTWQVPjGyOvAyeAGBO/Dwsjrzz69YHHcYP
6O8Lf7tkl0u6X3OkXZiq8/S2nYPKx6brD8iBZUhflTXtAGy/v+D8nYs35uhcj4/7sFF0Ak83vzdf
hx0/7YZju4f5Tu83P/kn68Kf4mdyjkLzcMkfks/i5/0XL7VqtlpbI2SvqAIqQ02erfxZNHBamobt
/YffLgDCR7u+9d1ZFgumZzctns5f9FkcYJsX7Gr/mG6ib7zy1Ya9TCfnZOzl9pKcDjbgIW9r547b
QiS8e7a2xFkmcDXAu9uWGdkmNggEsFrKLdgHI5QpRPm9IdlZ1V2CW3OaPLWVlL9QxJ6v5AQWNt2/
IfZ3rc/Sdkg6ZmAXSUxUXwMnVBgIESTBUNJjOZ0ngFHud/TCzJv7wBm0wo2wxLRuNO7qo55wgc4t
d+VgsrDl/u3hd+3wEpknzmBK5Mk/jdUZboiHDpIXAMxWwltLHTVbOKzSMcfGLqowpTQYFR99KQXU
22C2sGk3MRfVNysn+4VXzRPmFWsnk7dpFcoWtMvpN5xXFS02eXTJ+iYYomSlSQsUCj43ffMGz8lR
51SFQ882FJbr5SC2MoYqyIF/ZTQ9qmLYGKYORt6e+jpRAYfl+wBbj8xgfpbGgcMQqBRZQJy1koS/
4+HGKjPPs5dJK6qU6Aoh3B/XPJt45m5/NuG7gIrMHQMLBvaip5K2u47/JEysTISF49TcNS4WdmpR
JPhD5V1g4Qz9AeYBDIgFOXe5s7LY3LzZUD5PsEeY7PCPgwfmYDVbFdmBm7HHvi92nj1uZde8jAj8
TmvuaEvjaLa6ALXUl+CYVCGNSoDBie/Fzz1lz7jWbPMp9/uxWLl0LL1pdkS0imTqO7hvA1YLzkVJ
NnXxw7KMgHlnuzkJ9Or9NWTpI83ONFMNHkyK2yfstYtAls2WkfJFs+oTMZvX0Yr+u/+ahQ1nnnGP
bEiz7GSSoa3IwbCcfEu1dpDuRdDs/hsWFkMyW03clk0FS10ZelnWBjUSstASfCiJjHPldfS9WwsT
cHV1Nk1FiDstDHj6zch+5/Gaxfntn27Pc+wksszMbQTuTnDRhAXKFkK0t/u9crvf4UD77w/vJbSK
RVZJ5BrZltbk4IDMkwi2Epi5PftQK/Pv490yBVPGZDke7z31dvMtZ/EfSAxQ2GJZGwQhoR4xkDCO
Xu43Z6Gn5vlFz46ydKTXE/jYnJOogeiw+3X/0be3O3ueWsRRLGmsKY1OUsg9ok2BSclTkjqHzPuY
uYc9twOrcwAi6CjzUCCJcUgMQTfKSMhPwMzpWonO7flsz03BLJOOvASUFyBiaQUNsS8g5YSRmV0M
kTzKultL9S58+nnGMRN04ElOihCCQ77rJ3cTVXBNGrr8HE/Gi+occLijpNwmmV6LZyyM5rlvWKkw
2NKEFSGHFrBt1DbtzM8wWT7cHwJLj5+tuUNlF6OT0CI0kawCZuigIzhYG2rlQLX0+NlSa0CN4CEG
hx5zxg2v6Elm1ZHwcSXktvT42SVP1IMRTyNK1jOdXhrinFEdf9F2ujL1lh4/m+qmQZy2i/sC3prW
H47Tk4+Uy6/eaV/vd/7C/JunI93ENGkOK7VwkN86D465KL9ts+89tMgfe8F1p32/hpcjS5Oqwk0u
U+Uf1yndxyYWzZNVNteCQ+ND5A1qz/MlwnFZjp0ON5Cspy/mMGUAYxrsPwk+wmlKYyOgEgm1+436
e1P8/7OdPffRapwOSbhsKEMxdNEJfALUT5nE9VnUJ4+OkxA/8jjqsvPB3YzwvAd1zti1mYq3Hi/H
gxGRfFMibxQMbumdsyK3Hq3Eqjf3f97SR70Opnd9TpsBFxRkkEJUz6fDjvYWsptnkAlWNv2l51/3
iXfPb6uqMFGUhvOYyuwfELmRgy0K/sczRboxp2JN2bew78zdq2RflxAsDnBaT+KDBTGGzMeVVWFh
wZ67V/XadevM0nVoEfYYZcYeFUdfVINaqwqOMnEpV7pq6T2z5UFLdFQx9HWYVc+Zw2BMY2wJPcdV
BXDmGnd86SWzRSJxG1JqFM7jNK4PfdO/WKX5YMb6CE3pt7bQa41Z+O7zqH8Txz2tzBKdFjkGRL7i
6wCGl99PVyWksf/Q4J3H/U3PrlSXDXXYCe8R0fKguxr8xaN3msxy5esvrKrzJLUt2ET6CO+QujwD
mPLo8vQw2HrlfLbwPebp6QQVFaSMpzqMIFPP6Rs1Ot9EeiFKfk7uWsnx0seYTfJYMSHKJFOhl6fy
kQ9JE5rFZJzraHgxcy9f2Z2X2jKb60ga9TSDhj0sqQjBYDuOTv8KRPCTl4uNoa0PHjLmplZxn8et
iliFCn4A2CTwvFN6QkX1x/a5Ocur5V6OZIJThZX6lKffivQxsUqflHRlR1hYqvhsng9QIXdZh+eP
KvKnEbwKtWYDf/tOavPZ7B4N2uSyr1RoDKhBAKijUsGUd9sCshmYoMRQ492feQttmNO9rN7gZmQZ
aEM57liufVOuDdalR89OAZNnwBBQ5SpUcniZmDpzMEDu/+qFuWxfB+67zciOcEfshVuFUSoGRDok
CAwFWIg0s9f00UuvuE7Bd6+A511rFWLEfhdPCcjFCukpI3s1ybimfLtd0ULtOc/LEGwgjcQrJpq2
mwzYHOj+4a/NpRgC3Rr03JSyPzhQkp0c5bBD1tvqAMwqlNSkdrfK082+VxkKiPvY+Jm0xPRjzxYP
Vt9e3SWL5kKk2b51RpoeGMrDfO1E5Agninxb8jHfqXQgWztxKlSxmOjHQaA6yyFy5SstDIC5AnwA
cgIFuBCyJ+bUnIFRSh9YYqyVqSx8oDng0AHoReS1M4WDC1JkwwOd5ocCFVn3h9jSj59NbhLn2u0H
PoUq1fuUdsfMjFeW16VfPpvcKIxrvLFypzBqmF+Zj1UOCJVYc4xaWLznmAk2gpUzuIABOuln6jQ+
Hf5j03echhEZX7v6LrRgLrzn4KrBrppOoegZIpujD/hnADnRSt8vNWE2vVH9MdTtYAM5OBYojoc4
2Zt8sO1OqrR9SVficQub6ZxsF8WOW8kU4ukBc04QcTY946yyZIf4xAdfMbvmJsAa4waCuHtj9v+x
zPrSV/rk5N3XKVk71C61wvx3naKoiEwskFBCec3utCBsiccYVmdutnLZZX/3ghsXn3mFCZZxlXUl
1aFO2+KiGeePfZSC/Kwg2X6diq7HUUc3bF8rCoiVLvt6J03T+4YUrnlpbDpVZ0i4uxMAS+SptJh4
7T0VWRuajexHzElZbVprijs/SUhmBV6cd4deKfNzCVdhCXqrqx77SU1BI/VwqWprbDYeCtGAcTar
BpybmiQ8aIuuPeSV4qj5KezuldlF/FJ5jgxSp51GlPMCOe67hcfBp0pAWvIVzMt2uNjgk1uyChjQ
G98RPHW/Q9RTfOmkXb8Bz1D+iryq/KJxcf2iJwZ5dTMgttOBGLabriTYnoBmlMQwI2O2oc4wRsGJ
ZkztR2AhrbMo+8L1TTgMDpti6Bx3i1SM9GH35TUbG4l1K6h7G5o1RTX/o8CQPtV2CXjq2NVnyuFb
53uywHFYeCXw2YVmn90oIa+iTcZPuWPSjaldcQAv6iuqGRWwVVn3W9Kkeigby9tr2xyei2y6ODl/
69nYnVBe6vmD9pAESnCuJzEzNmbcHomHwwWQ9eYGklARROgI/GtuABKQcF97jO0QoMtB7pXdrkjL
x5zYX0t7goF2b7xMptRb7vWvJHHgglEQvcMSzR6wJcsN9UpYacpqAw8iimo+mA2CaONukNO/XqKj
7/DPMDcqpWIb5cjOuAjS+mNdlFsQ37RvjBU6eGJvhnRKIH8b1NXh1Gt0bn4ljT1OljvugdiO/KIA
Gy5m3hgMeTqCo6KdAP9P55O4bzcGjftdq1Sx1Yb7CzuvDbST/beBxu+pQUqMQkAY9J44icFyvuoB
UuG0tsF0c5IOzDgb5bajRvVIn9kCBdMOO3LhPueqa7ZRaUR77hruNhH0V2Q4xffUgZMYzsz5Hga9
cQ9g3OA+CYNOF7PGpxlKbpwFhunjJK3yANVRtyck/p0WFtnHTfqIupCnouoF6rWNl6TJHF9YsI4k
owWmH2zSN40dZ/tY1fCdcgpnX9ek812JceNCbZkH1Otd4ac2705VS/Kt5RUDfnrxioK+B3wOCDHd
sXyYwMtCrsiKUU9rXHjGhsNYGPWzkxHYLiexdTLKttLBQKL/MlXEuxFKTj9zjfEHRGtfayOpjmPu
mp/FBDe70cI2I4vB21KmSrzeaa0gbWmFw43SL4bNEhSoNW3Q8M7bwCEekKXWmw6JZYCP5lmwg6CI
isDxHYS5YYBWO+FvEiLZTSQ65qMU/QsrATEe2Ri/jgUupcxT04nxsdgwwPL22rtW0oCJtVF2/lZ3
vbE3kWAFCKnMLymWoKDoOP7hJmDuYOnwQcv8XcIpz/AA0DMrVwRtnsIcYHTrwJNxGQCA+mWM1Dee
KUiUNG3BWgAnUJvAHtp25TyMsB07smyI8W3UsNXaEifOUSG3b6YCrOsMJGo7tevzoKj1halJ7XgJ
wKQcjOIKU7TgUJhOWxk53skpRr2TlPrSHuPnhteAKRcVlpCstLrr6GflKVOdeHBLnW4BxbF+9kmG
cYkbdGBRuLrjv9BbBCjlQ8tE/0NWFczp8gzmxMCdTcgXmNMDEHTpS20NrYlK8ZwPfhPTFnPeZHs5
tt4GOR51MJz+zxVlBF4/2oxzZwEAbOcA+A33DLdT7lF32vhvRFXmU17JbDtqgOZ6nSL6ZeFqnQXp
KOyLBZ9eebAjt3sUMBQGz22qqqc+b9LLQM0K9mxeVgL35kYbVk3JFzhjO9ukzJtg7LDkYTVq9kgY
0A3jg/G77gxaBu3UJ7WvKpN8Qk248A1iskNnOwaou8nQBO1osk+FBqbc76wBRC1Zu1BUc5pX2wT+
BTnEL4Y8lzUnO0vbEAV7lkXxj7h7Zg2PURvucCcOSjOtUr+L+hGTvvakDpw0Zk9JUnjfIQqgP++f
Nhfue2x+21DVyFwIZUMRPVYWbCmBnnacT543bgD9Pch2JVG8cFqYY4EqYwKV1AA7u6HYN9ohcN0n
8I2AKf7gnX6OBOqoQRQjKEf1YDwMGTZCoXFwHUP3O2qhAXP6LXWIhixEa5xuzbICZnQcK9BogLrx
hVPzU1GVenf/VQun0DnmNlWCQQBSk9AG93WD5LZELTGInO2YFn5pAaukC2ctx7Nwop5zb0k+lELD
oDSM8+IIreWmbMjJWy15W2rL7ERdAm2TZ05Jwh4rMo2/Y/KCfHlJAHJsrA9G2KzZIDbdyIUXIO57
zFa4NnsnWI/uSJKufI+lLrr+/d2NHCYxjm0JtKGKf7gJ7DeR0M5R7HD/a99WPVB7DkQbkRMhknYk
NBLxeWC5ONcq/w1T6G0Xd4cKhwYD0E1vbA9CmPv7L11o0l9U4LsmmeOgDaxOE0oPNMpDRR3vCpm3
m4joYqXXrp3/f4d3aHNmV5ARJgApawQJG/7DtZ7HetiTUW6iNfjkzSbg+bP7BycmyOppTEL4on5y
oCYEhu1Tna9JlJd+/uwa7iF27qF2aQqTvDX8itgZHFZxyZ8y4FJjLl7vf4ibt320YnYlL8w4g/oS
N85Mdjhn4BKj1koOFjpoHmEj+M15ViOQMHLvXJbZc0mbE+nLy/1fvvT4WZQthuE1r0tvCs2p9bP6
+9Ujsi2+3n/4QrfM42xGpUqIoLAtUVhf2Nj5c7Uig1/62dfv/W7kK9MyHFdkWJDadut0VlAaAvjV
NQrT0uOvf3/3eFqYSGyWCZYi/WLiPEqNMzz0Vvagm/l405oHDgoYG1VDYkxhxWuIKHEqN16rgu3Y
+OmKoS0hH8zXJOxLDZlNX4g1pxhCSOwLuLJuWdx7Dy0q304JH+jmYx95NvZLU1oFACQ0dKH2t7Py
EtnOx8RK8y3UYDFOy/x63MjJ01h0O5OJIy79K7P25q6GsvjZ2GcyNqVxlRia9tSHPNXuCSrRwR9T
bvo1gNA+b0uyNmKX3jbbQwdWwsZbA7VFe3jX+B2HnbfKqbPJ84F9tXPcZ5tJDPtcaOTG7B4lUS4E
pAdjAqNLMVSy+9EX248s37TgDNTh4p//SUfLDGiUjdtqVFL6tiuSLa7SbtB1hbPL43zYmx4nr7pm
TdjGut0OsPOOhu4R5De5h8dW8zOL2imAgSOMb7UB84ysmQ59ayAILFVVfY2FRb+1IktfYte2zzwz
rKNOe5QCwynznNhTpv0cHpZ70y1rfxha4MtxVSNnXmOo+VPN25eCGPLY0bgrg4qT6GvTdN6uSV3j
aSqjimw/NBTnJwiDFwzpnxh+EK7d7VNtyyN40frX/acv7CVzfr6uKS7EnhpRWuaBNw9afL51rBEa
aZ6OexuXgt3HXnRdTt+tPoNSEpi5bkT8UgsfUG+4WTWEIV6WfoXr9UrqZmk8zpaGEXWmiFhVY5jR
Zu8ZUesXEqhf2Bf85C7YjmVkrFF8Flaheaw9QaUw9Bgjek4ZLejBrhloHfFvKW3o2jtuq2gwm2db
PWOTaGwH7UEd0Ahiuz5OuevnAJFUpr1BWuILyn3DqY1eBre4MDZqn13vLVPMPvEWxCLdrdXyLex7
1mxJNCJdKpPip8CcpHlOVMWhcW/yPx8aHvMIfSRK0aJYcAote3yjvfPiSkehAsd4FuWajnNhj5pH
6GVvpzrOsHPzRhPcX8vcl7E+F3b8kFECxUtawgMvfWlLr13ZFhcGyZyV28OgwYxUS0EU5uW2rtxn
EC0MPxrydoVysDDi57fkq8UejjsFBeMgfmvHjh4LHcM1oHQqCEXj9iUzEI28/5GWOvDayndzOI1o
SSjr8a6JtAChxd0WSipzFyuPh7EFk3EmMv3JBXEbOFTwBlYWqaVenK0die6huFUDhLEJwkzgWoMQ
4Fcs/uBHmi0ayoSFnydGGmbRmwVwvYFTo7A+3++zpd8+uwuAl980Ua3x2xskZDtsxLjL5OkHe2a2
PiRm5CU6xtO7SaKwC5w860sHrf/9374w5eco3ZwmaYn0BQ371GHw6dDtuYIoY6U6ZKFnzOsoezea
6jHG9LYxmib7tbB731ZfpmwtVbmwr82dr5FT7cXEcIBThfqBcyF9AMOp2tnD4P6HVNDaAr3Uhtn5
Jy1su6yur9GV9yg0ACmqs79wW6xNuaV2XP/+vpOIZRqisaDJcnMSmAp+52XFD4OO7C282J7vf+il
Zlz//u4tBexLYyCwAbprSpTh81DxJojgD/+xx8/mL4wfDMONbQqyEQo3VLPlbu0jd7IyTJd+/Wz+
Vo0EIs4jV32+3WxKYf8mLkxWxjT3Vha+pa8wm8QxVy7pKvRPBkvnOPtPtBQBWzjNrCWPF1bxuUTS
dHQNhDrGkc1eefw1zkRA0jpwwaGp5Mphfekdsw3cbIxoNDl2CpTgEZgiZemewklIdL/Xdrvb8jfT
muslbbOoGiDJaViDlbEviJw2moPhbiKtA8vsXPpk0OYxzWHE0PMoBvBnvPpWJGu3n4WhMNdLjpHD
JdjoaGPn5LgkwBZHEavfa7NrdvcH882wNNo4m/J87EfA7x2E3HBKIco7AAd9kpF+7R3Y3OXun5GM
K/Nm6VWzyY/UnzmasC8LnUnzXcNc4Hd0k2y6fqTbxizgehR3ZDshtryS2F4YI3PtZOZkKndcjBHs
iBw2qsmvnlhlIKh9SA0YKnV99Pl+Ny59qdma4Fq8xXlL0avZrTi2bW8NEEp55teatenKO5b6b7Yw
0K4zkFSTU4jrmn5xPT7s4dUHw40WVfvfvaaanquhNqlfuZX7+367lt45WyqgNAIL3sL1fmxp9CDg
LXRGsEJ9FUOclrDmRMyUJ10iA5Rd8jUD5NsvRXrr3/W7zm0U8moxho7h5M/c7D3Tz+yIwZJyajYp
xLZfdCTtN5H3zF1ZE//CD/4/isqc2UQopgYeWxVpQmsf7cVhuJSn5ql/oId0YwRO0AXQKu3GM9/l
B31ST+Qg9+0B2Jzt/Y6+PYCQefq3zaDzeS36uAmnrINbhyHksRwdRCpVuwaJu/0K5An/fQW1OzJC
CNqHuBV3W8RN4k1dAmeLbNrlI42w/gbe3228vNclZdrrQ4V6xgZ4cYaEyipFeeH8NtedtsLpO8gk
+lDE7W8hjDCFXdrKprv07OtQfPfLp2qgV/gUnj1kamN7PP+M/D6c8e53zMJCNBeNtk7WREZdjKFV
xs4OStd8F4k4vcCfZUJCq88OrojHw/2XLWzvc6loWk+AwSJzGbZm9gMmdaFs6t53EO6WTH65/47b
2lzTmktFnb7KphQ2aKGJWNK+pto7jtxCuYpdJ6iUaXRQtEm9y5Qrz25u012VW8aOOoBuwSqn2IPz
RXfcdq8CXQWLMMaKAtpes4OVmYw/dm5mc15tPdW2LSag+uVgbZWYgpjQTaqsgIq1s87t3mZzam1e
QolGO1A0B2E96dEFtTD7XVDw8eTIv6309u3xw+aQj6SJUZgSg3yNamfrSLUSu8TV8XeJWvGfsova
FwNR2NOorwLsTLvbLHek6XteQk4IN1ZheV0+LVJPnyMFUKriGXKQ/TCsJJ1v/z5rDsp24ywqSxdx
t6hDxEGAQ3IodSZera72ArsfnL0T8WFl7C2sY3NwNlB0Rul4uGkl7rRJBufY8WinqLMyfZbaMtvy
pK4iFZe4njPyPF4PCSWKHAbp5+5bVmcrcY7rrfD/dxtrLuEtUcugJQSMuAgJOA8R305hiUhUss1K
eGKMsJPdNCMCyanHNvcH0VK7ZgfmrGlQOUU7GubsjwECTzfBKLNBVIr/YNGaXdDSbLi299066hjC
Gr0KJ9amyTsYZOg222QISW9pKccTqm9QpXO/ObdXbKDS/32TmFIt03bC2c50N7Fsv6Y9+ZAiBhj2
axe+a0UzKnie5rDhcBy33cOe6xNLu/ZcAA+5Mb2Br9SOLjVhdqBLYBqKRANggE2Gc2+uzCqojCxd
GWIL0VY2J+zEsCmEq72yIJHk7hG2oMVXSmT65FJRn+x0Gj+jHPHb6GkBTt4IPg5NC+9RJol+AKjF
eUmH0TyMcDzzdcTMlbv59fP8/8BnczKPdCsUXukWSH0+PltNQ7ep7jbQUEFbJ5z/FBV7+KyuDPnb
KwWbK6prokoCrBXsVGjfvU3SpbvIqqMT6j7jt/vDcOEVcxG1YVSVA70JrOpp+zxNyA1FBIWNJv8f
Z1fSHCnObX8REUIIAVsgZ9uZtstluzaEa2IQAoEY9evfyV7Vx3NmRjiiN13VLVLz1b1neLzePoqO
n4/YkksNRa7Ztf12gKhA1sauk5vNZEg1x3BTt/60mlvPpMk1jyWMNKuIWGdvcmj87cpBqB8BM9kB
JTkzGbqRbvnDyIDea89yNoFLUcRPfN1D0/T8brBKRA2hhXSkvcod6BCGvNRChSAl1Q+8tqa7OiHp
ZgSA7j0gPY1dW4hvgufpmgcANuRYwWtUndKVHww+fGMbO4Hnbw5iRasIfoubyKgu0+lbgnH7aTv0
3cAF47szMaeCIljCoFk/jOYvTBLzu6nNCTh8wRAxPwVQDPDGu54xtdap5UPTfhLbdHLrjXBS+72t
HRXlxM/iBEJcW94VaovT55cttb/2OkE3DjV6OxH6WxhQhEpb1+FgarHrK+tH77HpcYDX39pBNfPZ
UOs1GRq2Si1R/a2rJAWu06pXCG2nowMrxRSlOOgXJHOdoP6IQdQpVEnmbLY+nLIsQsR78ypv6xa+
3QFkyXlCVtSDZI4kSq76jvgRvJfH576kP+DKgtCJevqewXN2C6VSGVtVX+1gXIXE99zlkZeDQT8b
Pke2kr8zt0zjyUZOOh081L1TcGJROQRggkB9DAK8DIGUS6t92Xh1DbaPhlVqMEDKNJKgMB2zuYba
t6shgax0EQDnC8UwkElx4UhQStlUfjBAJWLH1WwAchJgwggueTosFXiIWd3Mr0XKvJUzOO6OO8Bs
MEWbtdWNjhXWEN1aG+IGT4xJyw590F+PwoIuGRTPkuNQTvZ6bAEIMKqUD33av3XeOO+QBa++W0lt
r+tR6KemG8eNahBkhpZdTj8FntM6hIsscMOM9StKHbFC1cH8KKzxr1Py+oTwaESyDDZjYT76zop7
7rDKfeRjEgPZ3GFOzJoxgFobHxEqTJ8n75Q2ffFA1KCem8plGkbuKsBIZO5PxfTUholIJEpV7vAu
cxT/4UUzhsBT29u6aN/KCUjOTtXJCVBJOHAbJxuPs6XmOD170wYTQHFyKPXdiMTH2oIgaeSTBEmw
XvgvQ47S8ZDAIBgX/9wKYN8LVKF8Wb6PKRQuhTvCFLftqY68ZpJbVef+CiYBH9xt3tXYA/Au6ySq
ujLYJyMgOblg9qb0oXgXWYlmq5pCDidUPfDAcVAE9rcO6wdOodPkPeU5qZF8HWk5xrYZnorGbdc8
lS08mBMZK+9Z9ba1CYD0BOa0luWjn9beGpbA6nuR5N8kXsmQ1CpSJVZVoCE+xSXQoDBDgztS651E
Pb5CIcjw2M90ejRSuRBftSCNbBlOOuylxHHvWNBksdbQZomZSHt54yF36bQ8//k/V7cDGFxgUDxH
AcdpNhAVt1d40RmU6LE6rx/Jlz6xiA78FgcQTI8mvD8p8lawbjVAthu2ud78f+pan1yR/jm2+qcL
xpvHtqs0ulAVNljobvdQOjBbrzrSPbh+nd5hDQUxSwv3LhAm3VcZomwq+vkuhc1PnBYII3mq2I2A
+MKV7S/CFDweAcrv8e4WJTXvfKjzR3vuSGz5rf8Gf/TqAxiNYc+paW7JTX8eHjv+IgYvGcE5rOb+
UDOQLyyyUrLE1bd1RLUunGA1u1k420/XB/zSfC7yIlp6KXQOh/4Aihn0GkmuDtotg2hOilsowAth
sb+IvaGkk3P4MulDXmsKerILVGZTFfwFCd76r+dN4sbiudCXpfCDaLOOy7LpDu00beoZZQ/yKrxb
CgGXWl/E3A0LNBf9NBxyh3s7yJbXp8B1ZzgOe83H9cm4EBN750//u/hhD5K1qgAeTVvI1Hr6LywQ
vxarLWWhx0YDUQ6BpsOYgd3Dh+ln56dvRXFLPuvCLC+FDebErno2IRbkcJHPWOhQubWkeh+L4lZC
49LwLDaG41W2zkC3OoDs0m1cZc3rBlSE3fXBvzS/i53QisbNHJaZwyCsdzcbfkJC9VXO+Y0S6fmA
/ORg8xa7oMpT8Ck8AVYkdKBPgnVqp2nlrjsX1EjYcwZbXaHgfr0vFyZjqWpQlLxKnRl9ESSP6zSD
tc2zC/lkO/gaAtFZShqwWfgZZBGxnMi8HuZpTQrnMa1u/P4Lg7UUM1BOLWl7Rr6B0PA01ysK3FbJ
XoTFf0Ew+Jab4oX1tNQ0AKcn6YYZXxkdnYJwY/+EycSNB+ilHiy2MtKpeDuKFLLVFFZt1T2wPes2
v4eDAFD2f742y+d+/XNcVGNmoAZpAcZDVLfjoyXj3kJ4S5yK7Xuf33LfuDROizsw9WDb1MLv5wBZ
tD0K8Pt00jcm+sJdt4RX5w7hQWEC5M68/rWHODb4VI0Jq1Hegeq9hyuKDGGteWIcqvzXR+1zJDwF
J+Z/h436oJ3XrT8fStd6bPv8IGBZ9VbDPiqqKlDtA67AdGtou+qloHGBh9aNYOJSbxdngGVBVNRk
KGJZ4gVaoVEr3lP6TMlJkAe7P865t7nexwtn2RKUTSk83LSD3ZlSl0Y6MDtF80PPxhsX1YXzxV3c
hakFpaO+Ks0BdKkynFFTjJxySkMeNIcml4/Xe3FhDy3h2aAeOgZuBuZQFG40lgenfDb8aIDRNNmN
LXRpoM4d/GcL1eCr+mCaGkiB9GHm5ZEJBkAMb5U+LjV//vN/ms8mCBSmGjsUui9JuUvZkym/lkta
orSTGU7SY4emp+DoT05YTN8dEoSQ6toP+mdafc2uwnEXmz/IVSZ0rcG3Z79m/QJlM9iD7HL3xjl5
aYQWd3phSmcQAZrnuAGHqds5CdKMtnOjCH6p+eVe7zK3hwwBRsn7lQ9gj86HGSnm6+vz0kmyZGtp
a5IgVNjzQZfi0ZrtXdM/ev5b55RnTdQo9dcjPfo3oSuXvrfEm6OW0XeJQW9AIe/jJp/JBm+RKe6w
zHbAdJ0JfkBoD1mabJOOqkc53PQxv3AJLMHowwB2JpN0PpC+29bw6CuSW9pCl5o+7/9/dknX8VZ5
boVhdNo1BHM+pjL/fX2KLsz/EnHNkjazOmvCFR9AgN+fpmkla+XFMN92n69/4sJZuIRdQxJAJQUZ
cdOrB1NWO3NGwGcHb+A3IsdLfTgP2z/DM+b57HsTwhTp9lMoM3c95PaOFJV3Yx1feOMuhUwkcvGZ
mRuwM+txT+q53nadKFeNSh8od1D8N9Y9AXP8xuV06XOLLe82TUeZDwqlDF6FmY68nWPDpsijSDUi
lSj1LerHhQtkCbketTdqXuKakoRGtcwjZ0rCpLejRsOqCinF6yvg0gQtrvVUKADV9flp5bGwE9/q
HtZb9suXGl+iqRuRmFI4bD50xQ8PicBC6PBsgPW11hcXudJB3ieQTTh0SCrk9hBp/rcvb9kzXIh3
lpDp2nV80Npwgaug3Sp7OsA1ZCMrclfBbqnRfTzO7coSt2r/F+ZhiZ8mknIQ3vl8GJNTXz4E7C2v
3q6P0yWEzJJZjMToYLtQFTqMU1esWSFguehB0ahtevFdqCH9Cyr4n6Dl5+g4c/aNXzorC0ZPcS08
8JBVx7az4shYOlb+4KbK33EXduo5koW/Zap0ONilF8JrYz65c85W0k9ERFHnPmsIBN+ud+PCSbtE
ASuJfmRuMx7Soj/W+XDvG+9GsHah6SUEeG4raMjDqe1QZ/N34mUvxv0abcb5fwBgf8jxTzYf0kw9
COa+2IV1Y0AuLJmlr01aBvk4zT1+NTSqkcLOQVFyb5zbFy6GJVVcsZRDHf38zqjfoVsQt+60K+f7
HIIH12fzwkG6pNfiJdEPUPhBFG5xIDsm/62w5iBkPN9T4R2oTreC9Dd6c2GknMWp3bYpFE36HIdc
yUNdGYjZdBFH0ep6X/7bSJ/kR5xFpGb62p0TKceDm2RwhCNFF3IUGLY+dOIEiPBBGTYNWP1TYOGe
zdjYhaSfvGdvtslrQHxQMfyK86fRYmzN+dRu4H/V26u6s51uA7Oy6iPLZ27tvAmgrDypivvE91Lo
LxXFakIm/x1yY/2dhib0ZvS94K9itP3Tda216kEN3QnLGX51aSHBdYN0epaUwNtq4n0tili6HpVp
M+jG6+ZDrx60d6rOCQn/R+Z/vz68l0LH/861f4IIiLWWsCbHNVK1XhcrHGBrF2TpNU7hMspzSONA
17VcBaPM90Lb2dqWeX4jxr9wDS/dkCD8Bm0heuaLTS8FFaBO/C5HCXL7M/FVfL2DF5bn0ghpLiUi
7n7EGaFmwL2aSNtV1NCf11u/sNPoYvEnqHtB3w4n0MCbdQUPhLio+Mc05hoy+uKxq8oN4GA3wN3/
JT8+2QpLBLlWved5AoC5ALbv7yWhUOvQFn8UckQ9VKX4OqDRR5cVOm4LlcSp8fAsJrB8mAxMIUAu
hCZvbm9gIOJGvIfwzDDRZuUOrojtPk+PTtupj0Em+Aunwl+A7oBaOM1/1NxnO8NFu4aszngI6rqK
NIWonWxpFxaDgPekgcwUMTkMHCvwgK265hBnEf4q1a1+HIMUhOdcqT23Mi90BIrbqEUjCdGbbIP/
InhxrAyAItLxbQuL5wwHbletzlLBYSZJj8Jd22cQlHImg1RZfWLgOJdy/pXA8/hHlZDpt/Jse4QQ
T+GsepCmogaQv4gw3d5KEXkXXMztpSEKBGegjKBZsuf2jEofXI+sE+BcybbjVXUataibg/EysZ58
p/lbjlZPdtoKpt+Qfhmq0GPB1CCr26s/zjhPb1mlOxTgTc1QH0dV+23u/fEHqtUEItW+AOm/4D7s
WVOUv+EaHqbgogzh0BJ2IoXlreea0i1WtYIgTkshiw66SFXU/NQBz3IorYy+KOjzrDXwACcPkIH1
OKOU3jDYp3kuqT/E0JYh70jQh+cVeKoSVawGvLe/Z3CQVbCRZtCM0bnQD1DzyWM2e3KT2+28CpBh
XMMHUBxy4AbfS5fyFbRSk3WihglYAotXm5ya9oCU8IzHrphA1pzLPyN8wI4NHscnortiX/Z5u3Ia
vIWNlViHambsEXg+WAbWxSD3Nbyq1gY2hQ9AOGO9Z7I1EHlO4JI3d+JoyZ6uxpRJiGz29fvUWWpD
QFT/S2dN76Dr+b3owKjV2byjQt8Ps4CBDTBRcYHKawyP02zd+GmK/De8Wgz0ulNP3/FEVWFCzBud
XB6jbvRcq15FA1SdtiPIDeGAjbS3qajX89yVUcmJWbtpfYfVKMM2lVs7M7sZmpWl2++kCxBJb8xv
lGzus6l50W2Zrx0Oz7Czv2MsYfcFhMBkhV5Ln6UDHQNrAPCnFSzbyCw4yaAWIfOCN1yqv4jtVutK
Kxb6DYWg1Jw/WhD9D+1KzlGRVt8hQpSHGWugQe6h/lxBSQdl8Dx0vRmfaZEQqgMRRFLNgIGojTnf
Zan7ztPm5J2PSMz6jtiBG1ppvqOU0ZgD1RLRwfroghoWzmNj4qQex0gZDu0OuzShxcQU51lzdCUM
Z1NLkaML+CWMJqmzAldnDbzUcR6r9g4Y318mEU9NX53A0U7ivoQL8lzQD2eAA3HtfGOa1U8FcT9a
m8KpGzqq0eBWBDutI+u5cry/pC2PDk9zVJLGFlYvLWTu4aiMMc6DPeCggLBkFphN1bmaxZu47vvn
xnQgPs8Qq4Lh3nYsBy/sZPB3msHzhvfXkwe8S83pFCnV3XE3/Qjc8mkCekaz7iXz0++id393Aaxl
YKJ3Z1fe74lAK8klbRBleYfWCOvPaJwN732kqf2kiFxW3iV1lsY2g5xjm7tDWHP7l5jP2jNQSXYl
KfDobB6yat65TDxZI4SZRfk6SFVEdt+eOZf3sjRg8qj3Spp7zZDsrtNhX0HZBKAPcedkEMjzBaGr
gPVtPHipE5cVFNKcjD00afYTKMOnidNvKmU77QLdgXgqqohzz4cEOXVhg9A/Bbt+hkhqVx9p1TzR
ztzzstirBEwut5+3ufHvHW/61jTOoauCVdK1934xv9CCQfhLoQYjWbpnvHpM9bS1MrP2ErYujfjd
EU0iV9drqpoMdxVEqzryVxc2JOY0xISguRY5fovlO4j71qvbLfEabAR3TMJUItvatMUQ9ZQeCfiu
CaqUd20S9ABWzTomvRMzjz9L34srWbXhiPWEM81elV1qVgWRv2Um72hCHrBUq3AepRcZxl5TmQAm
FqwDkTZhbatN0qahofTkz+1b3QMphtwvj7VyYo+hRjZRaBey+nfdADmeTRvRnnPneQq1C8RJuPa2
oO6EcwejeTKv3CIIQhBBx5CUckUNZyfmkgTYFPVYpRmH+BlxoaY1b5Vb/2qc8qfpuiEaVZ9FUGn/
SBz7pXBKDXKtbSFdMH0UNjzrS5ni1iyGdO3BNDYEakZFJJ2PAaguCicF1OfcqIH627ZERSZMahBT
VLB1BmN20yjne68CcL+k3SlR89GCVGA4Ev79DK0Efz4YT80MbTk6n2Bndk+CAKMOd6Oke+4c+kM0
lvOsy3z6kBUQI16eEmDNCuCXRuT1h+zXJKanhNNNAU6hsvoUztHJG5w0oE41N/cTDkjcJNNfi5T3
PKUvo223kUsToEjtOhyhZddyuD8n/IlBznhtD6kd2rx+yWdphwCqkLBrSrn2R/vdbq37HnSpWsAY
OQeEntdtcEcZ1IBt4KWg5+atlHHYZuzbY2MbgANlukt1EMMETx9kg4UoFCQ0ix63nwn2vrHe+9a+
G5j/29jpaTJshwPnp2gU1lhT/vT79nvQe++EQROJJf0mY8VLIOi+qoAeZD70lzXpj1CfJZEo3J2j
bLFx23nb4XYOq6YdNl5ZidCZG0zADMN5nR2gEg1lvsZ8JGx8bkhQxM3s7NpWnwJQ8IH61G90bKDn
RoM0ciR/E9LsEFJkoTeQOxLg0OOkJ9DPEyP0KMo/ji78iCtA3TOJ3vV98MdunTIU3LrnYK0J39z5
VvIbL0EEEERXcV/4z4ObPaLy9Ni6+G1pMu9bBVti5cg6KvLSObSlCiIzdV1syuSYYrWERZo6iNyy
n+7AmtBo3PCzb40RBp/BiM48AtpVhagCvdGcFd+smQHeCBSYkuzNNWqNgH9XY11NFBZkCUzZQm0D
K+mpwI4HIooop5UfSpO8di0u19YXEitVvtCgfUjH+h76ljFQhE+ZgsPTEGzLAaVTlZttkbmw0pHQ
2bNc/uHl7jevGzdSFlao8ayJoEkC+YY8TUJf2StbJk/gv+1HbOCIkdwO065+6HjZxLo1EsEmGSMH
gMgVUX19RvNBCRD4RxTNICuIxTOFw5y+opBzYJ1eqQH6iolXP84ILlTDfgNI8VRmFgWdzuoioXrg
zJr2mymyg3/WIFVZ7YTlwO5quOeEmQFosfPlpnFtDtqp811l9k+UHg9K18/VgOVTZU4MjZItFXyL
0sFmmiAo2QawTM3hsByltrUa5WDC5FxbJkhDlQn7k2k4j6S9c5/WPapwrUKoI3q5GlQ93cOQqHzI
m9nGq7fzV2CFOCva5w9V0vyiMzyJepzGoRdI9Ye59ujGzZi2Bda4yp+TAjqnI9/YiF9RlUXmyvPW
mexfIYLwBn6hQALL3A/d+Kp6+txwdJ9YyZPNJBRe2PgCZtd7AZVGQHHgDsLhRD76GhNVwMHNoW0P
1drgw0z6HhKwcLVzIKTL9xDbRbCRd26UcMbX3JbVECbKrTjin6p5rBJbHLiosDh8qTep1agj9WzQ
/TON47ITKeaoAdMFOD1u/aocP5Mgvsg2idsK454BvAC+gcXqIzFDV4Zu1RavgT2BxVqPwJcUijCC
F0tOTMQRBUALEyH+q997/RRzVyA+gClKvZkLIx9Ld5D39Kz6K7oK8hPACz9nDZMbMOJBArFzOwAq
EzXlSFrgBodMkOBUGr95HWiq7giQjV3oIGDZSMvpTwULxt9cpMGZHk77JsoQiW3t9oxpbiACERJ4
/vKDZ08wSVIk8Y6OwUGTlqosd8aeR/cZj0VVRTUuz+85kilRY3wHjrzGGuwQLuSqjrPOzkRcMQ6p
Pz9Jhl+2Nv1D0hhQPWbJx5PBL311my74df0B/XkuzF7SsvyGB0k3ucXBVEWkRLZCbB8bR4Vy+HP9
C5/nmu0lJ2sGEbOYTV0fMjK4D9CwgrlAM7+prFIb355d6FkE5VppmW7wbsluZMU+TwzYS+5P1kN4
nJ4tenJCIZwsAYaeEOWosGxGYGZxfULj5XoHPzdfhGeY8791oCbIoYKr5vpgY9t5klqrYWwROgSs
OmO7fUigTBk7alkkKyoTHlKiEZAiFNqUHaRkbvyOS1O5yIXkvpYlBLnrA8jRhzFPdnr2f1N3+rCl
+3S9q58nc8Dx/t+eDkUrKk4c2L4SL4J4dAT8eDSAsvm15hf1GpoD4dwiKjvghh92XOb+ne0oCMs2
Y/ClugriqP/tQWfa2sXbHLa4qt73gHwHA7+3Rr293oPPk+1kyf+B1mvT6UHXB9iYPXOc8WLKb+AK
Pk/WkSX9B7ZNAUjJaLosECIgFky/+ag5P+CD+a5SNu5A4U43SoGX+nFeY/9kJTvKCZMDNm2LuxyP
3+Fd9+JGGu1SR86L65+2g4oFuMbgOmuL6vxutaCm3RMFxLJfTSd7xJsVZol4Wl6fks/XLFmyFKHU
C/YviIeHrtaRW77BTgh67rfS45daX+x94WhFJGrkh2lCLs7J/LCrppfaS77EYSRLutQAz/BO45F6
qIIGMk2olNqguONGfGrAzuIe3s/Xh+nSjC+2diDaccBliOzZ0FDEXKlBysK2b2SaPz+OyZLzNAZQ
L4d5ZwN1oQkP83ZV8jIChCgq8BCvsimmE/vaDl9yn9y8RChEkIAJso/B+egavNTzL6FWyJL1pNsZ
+uywlEFVVocz5Mot6JF3t1bqhSlYmkd2I4ULWe9iChAV8OJHEtwoAV5YpEvsvtcar8p6DEk2d88e
tPcala3HVNxYo//5wP//vDhZGkXCCsaGKzV+eL9nG3UHYZUGxJg7byujdFVt6VHskiNyYO1DvZ7u
5bG/QVW8sKqWkgw2NcjvTqQ55L5/qvrxPYd7cAgK+9tsBfGEBBCIR7dwwpc+ttjpaT8p+PvhY51G
1jAowRAr6scM4Py+BKulYtDLH4GXur4dP4+ayJJr4FqsY4XvY8ogZz14b0nxc+zwDOpZCG9p8Nnw
WLOL+PrHLq2Pxd732wlp3BHro87Hv5wPR8Ddo9G7sTwuLevFrQ6NuaR1KDYNCmkQc+1Bvrtxk/xX
ePlk4S2JBS7XPd4gHKcjLWFGMGRy/ulxt/pelIN7qCePB6EVzMxExv+ddqT5lRkZo06k75ij+nVR
+ETFavCflU+bH26uwMC3RokEDuBpPO6nwop9B4aeqlR6/aXR9s4L7J/7T3QTY42LcHFm6qnn4/so
FbJ2443NfmG4l5IhhVFJ1zChDkhI3TMAjufE+v21X76IClzDcw9XN5puqw04wkPEK/oLAciP6+1f
+unn9fnPyPhFZ48BWHeHKQvYLvez5sGbQN2/3vqFVb4kWpRF51gcT5sDsv7b1E++VQXdD456+1rz
i/NhzEXpMJI1cDQDbLr3Knk/NJl5npvO3l7/xKXxWUT4yRDIUXewHwvSfHho89psigHs1eutXxqf
xSkQOE3huj7eD6bp96IF7ovwHXLh8deaXxwDrp5ll0O/GGoMLIYILVIXZYRU5Y3mL4zNklkB81pN
0qHNDqTkGhJOisWB1dyC+l04jpesipzClM2CEMIBbMao7JK974jT2IHN1IjHXBYQCWk3TcI/ro/V
pc6cQ+d/NgK3bL82Agh420pRffMPLbVuPSMuTPOSXJFbWQnv1C4DGSstn3O3UhLZcJptCDIkW4kC
xRowg2ZtCuCmfDIlazV56Qae62PU2q71DQTcdptKZW8JHJqOtGmGl8DGDVz03eRHUNLtT8GQQb4t
SNJsCJuMDfnars9Z/BleMtwHm2AGZSsunKGIEYeIU9qDsei1jG1dAkFWWIkMdFPOvrjL80Gs4X/g
7dk0OmHe93LNuFEH6ihyL3kLkmbQiHHl83Fnehb7nhXrlMqHArY70D308q1vJhEDIgPisF2M25mm
0xoudcUK0HjgK4SeYHkAum4xZGwNqnGzpvnwXpQm3zInqXH5lvVmdDIkZSsHGsYTVDjlWMkYdM56
H/RkiAmmLHTSAfH/1KfHDDZuKwYJmbgeHCREp0St+wCegdfXx6U5PP/5P+ujBNPZtA32EpTDPkYv
hRUUsgykwx34tQ+cF+Y/H0CKUVI8AbJDUWXDR4MHyHOuKKCn2mRfuwaXBgEdyQBf8ADILXjzKPJ8
KzrnmKjkxjq/NESLs5LMHdW6YNlhGqrXBkXH2qLbJqM3juLzlfdJ5LHkqnAYTniidjMoDYFP3/8o
q4cCG0Sp6cZpfOkIWByXCkG1TpoqP9RJfrBG75vP1O5Lk7skoWALcZplEk3Xf2UtYKu0ATxtdb3x
C797yUDRDuAlCS1zoBKCY+uRE+mGG01fSBwsaSdVCQ8ZZFfzA6GPvvsMl4CwAHqiQhUxvfmRCye9
u4hxDOn8HIR9kI+M5W2G3m6fHKupHhWUeA+lOrPmaU2xreceB0Eg4i8N29IFJBkyoHc4TL47XCZz
426lGzx/relFYOLNAAc5FJa9Tke3sm3viYts8vW2L2yDpUC3mzV+DuxMd9C9n6+Y7BLQGTOoKczW
uw18yY2Zv7Sozpv8n+OIqNau0wQrtu+y05jJKqoG1L6/1IclYSeFnbEPbEiGyxZSoCVwPiuCsz80
QEHsecfHn9e/c/6xnxwZS8KOPbm6HQV2s2i7O105r/lYwv4JpoM3TtTzA+KzDyyOvKpl2vdynuM1
BPhJM6/hCpEA1KfuK9PIMy4LygiOuTEnF6Z+6c44mby3CBkg5KaOiKQ3sw2WQN+ufLgOXB+wS/1Z
HIFuks89n4tkL00B7oyVhAg49tPQ3BmUfpFUn1g4TuL9+tcubPwlh6cFlh8ycSNI6mldrFPbA33H
Hpz31MlRl4SL7L5JO5Q6cwJ/W4sn1tP1715Y20v+jg1KpWLIWRxKnZgtcUa6FwoF3+ut2/8BVT9Z
FWwRSwqfmxI1mBIg7YY40ZQAcWLA9AD4ZACizbFt/1vG/epEpyYB2h1mYwC5SNd6KPjYvAWDcXkE
25v5iNJUcyfr3AOoiFtURnjKjtC2Ad97P+Df92OpJLJtYzDEVKLWjaLlGPZtR1cuCiTwmuX+GiIu
7mYq5RDnoN7G0gtUJIsGCqtwSTj4g6/3VROQB2knfgRvvuo0edr761QAeaJE5rzNPpydmFOyE6Kg
DGK+8FYsUjj0lXOQPRLKmpVOWzaGAOr725ZN1guMGO2VhF4uBNzJtO9SUQPuNg0oVefWLDd4KTP8
7yL/pp0aGRZcAuJ30FZZLOFzuvOLScKIUrvjSbiO9ZFYrXdHAaEDHFCmMaW0+250JVcjrN1/5xWz
QijdDC8AeQ4PxZSl8HJkAKg4qGJIrxHPvkZ5GAS17mCXabcXKGRD4YS3ReyNZb214XG7BcGyu7OY
SdQqndJkUzb58NTA63FFYY5z7DFk97AvLyLCM/rERrc9OP1MANma8vJtTgDoa2BKsm4pVFMKXVoH
gDhR5i87eiATJRE4kMFOJe24oqN2AR30nIeq69nKWLWG3yGqsq9ZDx2fENXGcpvM2aSgT05cmEr4
87RKZD3eW9C8+aYCH0glaAyBCaqb16RQagscV/ATWl+zhIMSA+htMAPgsKM13jjs/gMpf7auz+fS
P3cCFZBscsAhPFjbYT1HyYasskiunO0E3eN78BZjE92Nd+oBQiXb6pG+imO6Lm/cGRfO8iW3rCrh
DDr0VneoChXVzIIokxWR8u36pv38SHD+y7P+07Va2r1TQHkVec3sYSQQ3SmFfYsc+flPd5b60VDi
Z1AfB6A9rf7Uww9RIgGf/73+wy+1fT7J//nhWVoHLQRS5oMLxmuOOwdLI8zKWxK8/8fZdfRIzmrR
X2QJcABvXdnVebonbayJOGcb27/+nZpVf7ymLNVqpJbGFOFe4HKC6fNaKnMHqMlQAbw63qdAKgD7
YILoFFxlr/96w7BTbUUlxCrALgdUndDHcrkvll/Xv3v5//+/Uu1/UnjvRmXkZMn6EUUhLtkMu12c
Wxt3+lSnTrXrG7daWZOmZi7detdMvngVCLWgtTAwB6IETuwQmlfOD5d9ud4P0/Db/21glg7uU5d+
1N4vuGDAUei3AMr0+sc/3uxtHdhdQFEuJzbHr4eUQf+r77o9sH5B17+2wK5YycpcmPqgFbmycXSd
EvVdvGCXwF0DKJW0oJ/+ud4J0wrSTiyNKmW0NGw6W1Vzioh1hBPKmkuB4ZfrQsNuVOYJmyCgm3N5
HJR8hQY8QIqcrCAmDMuHaLGr4HnqwJJ6Pgt+eTfpEjsoWyCv+phs4FO0dmP4+BJn66LDwLA3osoz
5LbcPbNIvTRL+gNY8o1oo09NJd6uz4SpN5e/vwsGFQMCJLsOzQBTXcX2XqTfbQj2VemajKOphcs8
vWuhm4kFA9oWUAvXe/Fl/4xb44u3JEAVrJnVGZaTDmKB5kUTRRj7s21z+76YLm+mF2+q24ZIC+c2
XkC7TiHfO0UEyP3iacZjgVRuFbiZWHvTNE23difp4GnIOI4/Z8uG/kn/Oxvvy+FHGX/NPHslc5gm
Qgtpa3SxYiESci5z65R6w1uSO6EqrC3pl5W7gWkitLiG0IkVUc6cM4pu9kb1RYVTDhW/r0/Ex5HN
dEzKOEkqPBvCrlDKOzIvBudmPPTc3972eS2wh9hFLUHODjLr8IMUrQqW3n0C/mzNkuLjOWY6MkWm
JFG9qp1zRMYgo/lzJ+b7yvdRBVCneVlzN/t4EmA+99+A6xeX+pbXYik5gDbGXlvcJVKKm0ruTFfM
Tpe+hsFJiVFi5VZchGddicrt9Skw/fTL39/lCmb5bqzwJHGmHoD5U3Ggy9rLhGnxaFEMOgUBYprb
ON6jSg9SerZtxxzST+lym/cL0zEoSVlbng9SF6xWl4e5zc8kyn9Sm6284pp6oMWvhzdtWOBJG8iT
ERgBC4a3EYr6hQtL8duGXwtfqlLJIxQ9Yb0zRwBfM1AfYrmSGz5OP0zHmyxWnNWOhZ/vQc1xhx89
3uGBYwlG3Ldhz9JFu+udMAyTjj0p2y7HuZ2ycw7H223T5vMRT2oggEAlZyVTmLpyCfB3yxTI3bLq
a4ueY8/aLKm96UEmRGoKePrzeicMgfB/SBSRtRlUUNjZEk2/R7G4B4VqXoPnGBKRjkPp265C9UlQ
+FXWJ+CH42CxiwPn8juYbllQW+XKWck0F1o8K4ezZmg6WJdWw4+sjA+lYCyYy9uUGZkubjlCZ1L5
dgvB8jw+Oln1TEfOQBi1N3Vkrdlmm2ab/Xe2CwW91wq+UYAof2HDd5jgHlzI84+tfbg+2abp0AJ7
kfNo++1EoOOVtBAHHrcjo099yt/mevkrRf98vR3TbGjhvXSjLCMPL++unT5A8/mQdemrB3Gymz6v
g0x447RW4uPVnUJQNq0ysEmAwLP+XP+6YZB0NMgACWyU/oFK4NVjbS8bPPjykHk/HBRerrfw72b/
//dPpiNCShI1qhNNdErbDjWmIaPyONlOBZaKP6Woyy0Nf3LB1BeBapPsvlpAEcmUr15mB46e237m
iKS4sM4OBHPx0DqUvx0q56CFRmhQQp8U+H4wxq7/XMOy1D1nsp57sPJj/oksCzk4XpW8TqzFaIDu
wt7m2e6/Xm/INPKX5fQu28HsYGoFAwYk5csBwJA9dKgPXdmfqhxeB569An8yrE4ddrLMi18Pc76E
C3imAjQINX5qVbuSsk1f17Z/e5ZRnDSEn/qU7Hu4l7hRD77C2iukaTK0HJHRmIFrNoPsJEmxBVp/
/DWURISAIHd7L3XKlVRhakdLFQno4xDUtWmYp963FjXGI0pf0JWzuz2YymsYV1MrWqJoZx8MaOLT
sMvmYSOWZtyALfjU0erTyLq1eDOsKx2JMsWdHXlJQcNegaaHueg2aeZ+aml3VxRZvUua/Of1FWyY
fB2VMgB0Emckp2FriSiYoSILZw4Czpsbr/EoDEOmC37KSLrx5HQ0nFq+oHjleeyzxzOxKQpgHTwZ
OfXuemdMw3b5Be/C0SedKyIfSw2uOP4W4H93kzOvhmoKzXfgEKcPjbf6Sm2ArDLvMqTvWhvIUPtW
qWho+3gZs0AyaoPanQIX4vRD0QVN5u2g6rAnWBZ4QA0ALikcPyj8RwbigBjIOQYzr85PMWhmRb+S
+0wTqp0rSriiKgjI07CJUPStVPey0PQESlO5uT7IpunU0oXibkXKBEqhKpl2MOD+3Qz5IwjIj9Mc
r6FJDXwY5mlJAyoViTs3IGhG/fzYwMv2LRq9cYtHhxTWAYn3KuExErDOrX/KJJ5ATOZt0EGgqSE0
XemoaSS1hMKlyoUfcxq6HmRpO0hcgT3xjJFMbpwqLZcQOJQ0M3ERGDaMNjMn+txzlE/Wn9b/lZ0/
2LZ1mEY7pQm4mhMJuT+WRzcvvK1dTM0eKDdn501O+lC50xzE1uSd4s7JTwwl1AOeuho4QFr11skt
yDuMwCFe6Oqfu7wVr9dX0cdPpUzHeLgCplqQxSEhixiM5WXxkPjlPaSr9ovTH4vOem5wJsMj2LyS
GwyzqSM/iiQWUZXZJEzy5Z5U47Yl8yOs0I7X+2NIPTrmw6I1G0uPEbwtk3Na+4GfhlXU7QcJbY58
5ZR6ieGPpvPSt3cZR1Z56s8WJeE4wKpD1O3Pxo9WeAmGsNYhDE4xZ2O/DDSsq/IHsccx4GIM65j8
hqjCCiLdNAda6ug63jEEKNpYWr6F8nD6InqQBZtG1CvdMM2Dljhkl6DEnXtTOJQg6fW/6znbpl69
Fd244eN4uD7bpvOwjlwAyzDKJsWn0ILZO4wx8vaoRMme2i6WRwzcsCVlNHz2QedMA6dPgDYp2ASb
OCjFRpjF56J3+p2dQ+5AXTbF1iIFVAGw+6qesVMJN5+VI6ppXrUkg0OXdP3OXkJSw2KycfaF9UfQ
4pilt8mFMx310IxCMjBpsSqXXG7maYJswmh/xdl7JXQvVcYPlr0Ob2hknktclUlYD/63HjfkqsJ7
ztL4oVPg9p/D4QTbBF3JyoYVpIMd5Fh3VmlViGRHBtAF3ND0a4cn2nj4DhWllTO3YVZ07VJ3inKL
X7qUOBHdNnlaBi2O3fvFHcD+B2tyJeIMGUN/ZK5n0QFmlpKwUvbnpuXQYWLlmgSn6eOXv79LR1UP
oc8Z1qIhWAhp0IzpCwiGK3NumgUtVRSt59mWix9eFu4bsLOPi3LusqX+Tm3vfqmXP9cD2dSMli7c
No76ocdkJ30O29XxIq1+9pXYd5M8QT7+7XozrmEFa0eJBccWK57pEkLZ5wBwUMAAbRZ477/+edNq
0mJcXsQeeqlIiGv5Fi5AJz9Njkk3BotrP11vwtADXaqUyoG6AMRiv5Y4hlGc/ADIhjHw7rbPX0L/
3VLqaMYoPO/wecU3YgSUhsjtgFrG9c8bVqouVmpHMRvHuFtCt4jGkI2VAqeHrQGkTF+/TMu7H886
4UUpRK1Chh0TMhVHd1I3jstlOt59ukygOqIaOAxmjv2F9eCHkQSGA5x+vj4wBu1ApgtZZq5XZDx2
FZRN7fYiTnPwS/vvwosyYLR86AmkO2QN/3G3EXsrtlbykiHudHnLJoNMQ+w1E0yebOdMCnhmwdeq
O1pdxLbLlC4715nb28onurxlJWeIT8fuFOb1t2ipYdc+BxmC8PoQmrqixXbd4vZSp/YUlm21V661
u2j7VP1zBRRuZ922i+virqnjCkZrNJLSsdvHJOmPDfXsnUzrYZMJZ80OwtAZXemVZo4Fx7l5CpP4
3l6ix5IeKtZCmHqENld8uD5ihnjRNV8XL4XutcsmlLPoXWLnIXzbbktTuuYrIVYFCwg6hTCaeqtb
0E1aG1qg9cqyNWRBXcmTEVkrwIZVGKGwGIqUzYcI/sqwuBzSlSZMM6BFPLGaBDKEyxRmxZeiuWuH
P3yxAj/57Yu1tyxTE9q+Pfh505QRmqDWD89xg7j+RJ2vl3lu8mVljg1bkq7ZOUCgFn6p0xQ2k3zr
ALJs6vrT1FQPk1Ou3IZMk6Ht3TY8E5OuqTDXufs5yQDjn8vkGxAOa3QzUx+0yG5GKxGqTFTYVHB2
cd9sqL/DNnDDnGUld5ha0DbuZJm9NKLwGGMF9j0ZNWzDijEc/elNyOk2qg/T4XosbkWNu4UKlfMK
PRmQ8h5xQFjZWg1d+Oej/W6HgtTnDLv6CrJTRbVvy2ITj59Vx07ObU4hjF5W8bsGKjxO+x6iLIxK
dobDnr1hUF+D9p+oAq+wkz30YNbge4YlpcP3Ztgq0Qt4OWQVro3yrrbGTZlXu+t5z3CP0UF8kjc0
s0AkC50L3WsGVCBQSQlxOkq/Q5UonKFpU7njCjbH1Bctyme81BSQkcZNeGIvnT18BTrqjArQ39s6
ox3QSVZlbgwxyrCqRyhLsB9KzllQTM4zFMy2XSayLespWQkUU2e0WC+TYkjn1JlCbtNtncFbXQy7
YV4TfDAtYi3SaecuxFHRFHatCKGa+9wyF3qZVehWy20QhX8HsHfLeOSQk6vJgDjxrL0Clt63SwC2
b3yJ1aF9UZolis1Apkd4J51RDB0qufGrHB6t3UpKN2zbOrrPw4tr4TgIREXJ89g7hyIla3Zdhi1J
h/TFY1PUiczhpN3WeIAIOXwK6loCUv4raaPj9SVr6sBl9t9NASohPLcKpCpewTM26vm+rga2skIN
S0jXqEpbEovUKhTUcF31OPJFvpAsm3FXssQbzP/Y9nonPo4EovteAJwrK+jDQPSQPff2W8+/Qtfx
+qc/Hh/IoP13fDrnUocbwfJqBsiYguoRbbGZrlVI/yXs/y/jEP0KiYcYCPpyMZxtBzqZrnNJsRyX
Vfui50jcsd7TbiK73u/la8+H6AAqbvnEk4ntbNfhx4iqaZMrkEYW6iy7cYjVPrFk+fN67z9egsTW
rqCeHactCME94J7ttonr/QgpODpVGwkNPrVyFTEMsX4R7UXaVNLq0QjtHpK2OcVkrWLy8e5CdIeM
rifJVNJ+PM9wH97AmtHZwgHk4LrOU2K7FD626kfNrZX0b7g4Et00A9CkvrIh/Ha2LrLTAUjQIFBb
067aQ+3arQP++/q0mEbs8vd3QTuUKVxpp64/T+19EX9m86/bvqvtX6po5iz2pv48JhEkgjuwmFY2
3o8zAdGvmxP1k8pqyyZMfAceBF0P66axZa+O77G3hdNmRRDJ0I5+rLPLxRnV3Leh5+Xu48St+WtN
reIX9AT6Y6IIXcn7hoxja5uj9ItLpX6OwrQbly2F8+Fm9uQfqNQ52+tzYUwNWuaJiglCqw7Pz4XM
nWPGc/tnWaEKNDFu7zkK7W+UuXzHZQNE4jzC5f1Y552vQLVs+WtOav+HTCqITeOtCmiUeUp9HBPn
TJWbcRZkDYlsGAn9duzIXCpQUvqzSmcJfdNlu8D61otXjggfv4lB1e+/S11By8CtrKE7184f2RWH
FkDzi47MEMtNKbONZ+Mhmb5dH3NDutNvynNmT5VXRS24AJAiyh7j7NKbHN4KPx0erUysacAuS/dd
8PKEuxnUnP1QQT67syAz2v4p6pX1b+rBpdF3H4+nyR2Uf1HuodsehJjEe7KSL6R4dZ21twBDiOnu
Fi5gz7PK4IeeNpd1l+Clp9nanGw5W9lzDS/dQAz9txeD5WVWO0KdrY8C0P8ObbYBZ/DN+8Y3kA51
t968srpMc6EdoWme297SW82ZOnez9VKQB6F+X19Lpk9rGYJPICjCU8IP/TH5ErkldgHmfrPn/Lby
MNHZbPOQQj7XtZbQjkeynaRw95B8746p31UrWc6wmvR7LHi5sMuAo1iYjqLayznNfs2lm5ONj7vg
zkthi75QiBHfNGL6pTbpFTSmFpKHhWdl26qF7Qae0OL96PN6c72Jywb5wXHr/+6yA5SpikKW4UQL
ehqjpg3BeC1XIts0XFrwzYQqB/oe2HxmUh4ctUBk2ZvUW5IO6Z1sIycEt2WNqGnqyuXv7yIdZogV
5E4pB6wOutrtYxp/uT5GBi8QyDj+98tu2tFUjLV7mvzmIU3LLc6AuyzpodcNCfm5OklRwgYF+hyV
/SRbWwQso9u5WLuSGFK+TllbvDFNEkgthzEh7l3UTlaxmUBa+0LIsGzZILq/maL5poEU8xC0wyye
b+y5FrOoGZdlK5osbNB9O2CVW7sbmOrJg/CaFvI1nI/tJod4E85y7sRxysPDVbKRysv+ZLHKdhb0
RY6TN9S33cKJfkWeshYa/5GCH9M8H70e+smx/ezW0c5T5f56tw2ZSr8mc5n4NV1UEQ5QRoY+fZMe
oKoN71BerGKXLoeWDwJPvyc7ooeHw5jyk91Ov2FX7wZEqQcAmH8OOaAV07LPsvF1XHwIuYNjfr1j
hnjUL9BjD+vjgcoilEtDP9muH+1cr552bZNCr7+17QCXuvHtemOGbVFXfK7hMydh61mHjQWR6VQt
LgC+Ed4EvfpHJMTKXJla0VIMRAMqr+RlGkIt8hGO53nQRz6gdfD4DCY4CN2WyXSGHF7HU9BT7Dr0
54XuWDSKpwIyBRkU6xs8a9O+IMfC8ZqVzP8PWfnR8tBSjkUSCf9ppwVC2y6PZaPEsVmYuBhYtgOU
dJyLeu00JwLuLBf1bhjk7WQcqbsenmnfSWP5IR6vciso05T9Fq4gz42AE9ME6c+jmhz72UHaP4vM
qn659TzJoOM1SUDBtyMGsf9pIPtKJrgQQgkgSPF2KQN4BLR4VXTmjb3Q8phRBk3VlqbdUXUk+YNC
ew4DUSf9WsVJqgDhZP1DhsvsoZkKuuXu4h9ngkJTErWojYNu6L/STM2/uD/ZFPQSbznHgnonr3Kz
g+ND6hNy/516K6SzbEuv57tR1NUnVdPpCVjhAl5ltbX1ZNFuMq6yjV3j7ba0mv6bjFO1dSHsEECj
wJ2h3tPVb17N4i0Qpt2m55ScHVCkVl5jTPlCOzTBC2lIewfb3Fzy+pAWswO154Tu7SSXK+cy0zLX
ErFrI6GOViXDPPL2dpQFMZlOlfWobixNEaLdrpKW1HProQWfTztneR2n+EDnN0lXKicfDhL1dfIh
VCdGUaDeGFKw3bKYb5zolJA1LPSH44Ova7cirNq8jeB6EBL3LNs7NnabGbevSn2+IZnh+5eM+u5w
ATl9NaAFGXZWQ6DFOy/tF89J3AMWVHlHxzJee8ynH55j0NSli++aGmgjlSVYGXa895pAeBl/XqZK
bKmiQIyRpAku97KdDwebg7zoNXRNDi+PCRZI7gjdonlyl83op8NKOerDXQM/SEuxderJsvMbGXrV
b28RWwsqHUQc7BQOEtnT9fE1rQ7t8GZDXxouDgXGF08dqisDp/oWrxXtTCOqJVNbQThxmPDxDHgR
P6UbL1kTuTCtOy30i2LOfThaydBtTg1EdNsv6QhvCHdFqNQ0LFrYj1TlcCctEZT0Tx49+9Vn6qxc
jE2DosV72/NsTKEjEE7Zd4B2YF+yxrw3jIlOVMRzaFZwW0lAW6c3yXr20M4AiNhLUm+Gtlw9Ql2m
7//2SArtFz1QOtJPpWWdWmUP4RS3TTjGLH9sYbIGW0va7/MCjpaR51sBrdp4m6aVhUJyXB/nHBUT
zy384/Xla+qylh4G155HXBNkOFhQaC73HkzfAEXrvJXJMqwDnc5YQaC5ABI7Dx3lPNWiv4NBy2lI
mrfbfv6l2XcphztRKaB/m4VpatM9WWCU5xPeP+aV3Z96WAvsr7djyCRcW3OsgQmF7QAtrqQL9HgP
F+6TEw/NBA0XArTpCLAKbWr7y/XmTKOmJRUntcAr6jAruIP+wNEBZn8q+tYqtlb5MTWgJRY8eyjX
9loZquihqC7VEj+9LSHqutzKg0Fczxd+Is2+GX8myxTU8tP1cTFMg9CyChnrXLJpSUPR2/C7jb/D
FxcCJV38MiWLD+M5Ma9cOEwDpE24XYNCQJqlDhcFMS41ZJthWGA2ua77YGhBJ01mcbyUpGJ5KGcv
OfCeQX/q4t0F9zG+uT5cpia0PDN7cV/kvZuGhT97jxNAsn9Hl3ZnTrhYOd4ZZkRnTpI4LWhX8Crs
Jv6w2PIvpVG87TNYWsVdxjczEfPhem8MqUqnPXqgU0AiAPdn135p6GMimq0vnxdo6V//vqkrl1F8
n0vAiLEnRdsQDNb8Z1XOPcRW1bB1rbTfxn7jfRaVm66hlExzo4W4v0hWws+5wfXPYXuYe7iH2O3h
m57G9Pl6hz5+xKI+16KcyaFjY67iUDowUITcHKECwMeC31HBNpMDJlfjpg9FMpGgzLqVZk09004W
qJUBgO+ROITDVXIYPA7LrwmipHs8roOtdr1vpka0TBAJdxjh1IUMaYFgI1X3PIvxcwNA+0oDhtWg
cxQbboFpMY4SyNF8Q8dxR8mPvls2RVbufFiW3dQNnZ/IaQ956U5gX7GBT+07mHQHHFKDWztrkq/X
2zAtA52hWDgRyBsizcNySLJ4A0Ou/EALHj3BsTPdCmrnsCmCfGG42Dz5iYrn8NiSZE025MMaIPV1
NW1RR1DPUXYWwpXhSwSTT1iU3QtggaSbfU7gam5BRkw0JF4JY0Oa0HmLoiKptEouL6r+Bwn+JZwG
p5+ETA8DHFa218fU1IgWvTxOcLHIsX/6tb3plrfCcQ+tM0BuLVrpxsfkNoybFrxzB9WHRCzilNhZ
CaNzb3b3Vi6hBcnHcuNm/YVuX05fh2mGdyXMAoffeAhPAmtu500l4+q+xEoCmojCuBm1TbjnWWup
0hB9Oh3MpXMFCf+BhT2bglZ5AcG/Fl87nRhiz700+y4T2z6Uo+docHB5cBn4Zc33pRhfq8k7qyiF
uzwp+5VRNnREJ2KCDVMLuwJBIhX22Y7Up9iXocOK19uWiZal4FUzIPSAa7bFzxG6Mww4gqVtN0Xl
r1RwDEPlaeeUmlIPyx0iJLUPE2z5OnUKQlJLkKYg2rBo5RRvaEUnWqZEUrcbqX+CB1L5pW18azsj
Q3zqUNeygmImWQKVA16u3NsNs6KzJ3HZTXr4eLkgOjewaBZByQG6yNeORf8QPx/cv3SyZGeXA453
HT/BLXSC4/loh7GMpjuAI/OnDFS257hIJxFADzU5llWRbz2WzHdwZ1F0P87KeSRcdcEUWxT2hhU9
ZfCnPcMTGMaEbTXdwe5x+lTKQj30cSX/qDoXWVD5qngoJenbTVR79b1dM7VnwkrhroLT5kYJv8JG
WWfi6EbpsJN9j2Jjytz0MJWw5RuHWj5WTgIP1pLF457mY3byc7Dv8DutaGWzMA29ltgS5ZZFzRoW
qr4PBuuzI39MwL9cD4fLRz4ady2lSewFsyPAEyqjH4XyNoOwVr5s+tnsvxmD0ZTg2jHYYQfzaG73
QdwumzpbE1Az/XAtjoUsL37YPgt9G1xp3rqPFBi1lRxk2EtcLYQbxmp/ZoKGEtC3U+sqHMaIR3dj
MsFFY3bXsqphjHQio+PNEwcKhYWF7QHcCOfsxTsM7Y1bok5jhL6MncIhmIGZ/0WoF0jawXT4U5Kt
nCoNU6DzFtMugoCampew6dpPECG9o/VqPvh4WepsRT7khXvRew7h5rYdLI4nBfsmQyDq6wzFASqg
MM5oWRgn+UEO+VZY8APJVrBYpkG5/P3dRulPnOFBI2fhrIqgsRJIUX66HqqmxaKFalRaDDxeqFoo
Vo07q/N+uN30xC3OD9cbMGwpui5+V9R5FtUOCdXSH9jU4+G7gs33xcc43Yz1j+utmLqhBS6UdzI/
jtGKSMsBGhlzvot9K4R5/Mr+a2pAC16++J4aSEzDooHpL6SDYRdf9M9Rtebg9fEbPvV1XKmUORcz
h/H1NKcPMnkEhWwJuiWD9TlgIhA6cPL2BKO3e9biGD+gfOf/IHW2kpwupYIPUrYOG+2LgXc+lHNQ
v5v3dQyjawV9HvqpcbxdRj5F9spKNl1SdOjoKJys7bDbhVUFIaNIdt/J4Mo7CxbOYL60snzxXauD
yXfaujs/K+IX5RU34VWozy6z+y6OOLNo1zVILnmvAjeCu45aIBy7tn0YFomOs5pi1kx12rHQhYd2
WT4P9p88WSskGLYPHWEle8ZH3mIFuiL/zfoMggxx8XuG9EPqp7ubwohp2+uQJRABpgxSdxAcTnK2
WXA6kN3aKdzUBS1KyWDDr4dMTsiL7x1cKzr6Z/Y71KHXNKD+8T0/WsaXlt9NMKlqXAvhox62S5lt
pmzm+6RvIEbIebRs09iCQhfrh+llbpr5sryGrT+M1utidcUeUpTRkVu2eF2clGzjxYnnDe+rYuM4
S3u4SKt95qKi91UfOyfoz3p/vabMjknc0XurkPN90cJTKrALq3/s09z76UUEmM+km3/Uk7AnGJYL
/00JPoKOmPi/5GKz9LaTkY4ty3wxqGSkLCwhY27NSVB4P2ErsPJ1Q3rQQbrdyGtXpsIKuz5R38Vc
+wfXE+qnb/fD8zDR9MWNLfgXjHUfr5xQTZlCh7I1S+mIYajHsM9mXG0jF1BCOf2+GP9awt7jBdU9
TosV2q741dvl55tCQIe0TWQsYJzqtWHZp8Nhbu0K3lZWsh14tUYhMOzmOqRtsr2CeAOs5fLF9UA2
4+UjpUW8slMZNlydnuUCRDAS2YJ+l9rPs8ff6qmqj0ObI6Kz+buDZ/P99aEyLQrtVDI2chi6XrZh
Yg31tkLFLKhK56kpq9B2kp++l2TbzL+JCIb9UcvdjV20XZNCHWCRy/c8S6cAxaSDFS1rEWTITjqH
3IHDBYhMONh23a+WPTB+mDOykWvqqIbNQeeKqzyycurgbpEn865LPpUxjDBqcVuA6mj9qFxKSaMI
5zh/QCXJexik9Wpn/V1Ook2tvPt4ttYuYYYVpiPp+9mZnEJGLKSi3y2QSC+d7yO8Jtrh1zzfpEaA
6dYOXKqHA7o1IJ+1GTkoEv9Kcnttpg0BqAPg85QLOcC/OIQHShxEwP+l/fztelAYVpGOfp96C9L9
ly0UsIugTr91yYPgvwd75aBr+umXOXm3waVwV0mzxcP1yCsee96/CCtb2fxNv/zy93efXvjFAcZ3
WUgoJFyyGOo6fsHGRzoqd1ckUbE2/IZI0NGqZTtW3QLn1zB2WoA1RvK7tSmA6fnaYdYwSDoclZIm
KciAxOTNcflg1178ApiyeLk+w6afr51ipr7zWQEH3bDPRwmfmlRsWnuyAzf2b6uL/dsR382EK3Em
8S38fjqpk5Vbe6v5S6w1QKIhbevgUToXDXSBeBNWdpdtigTr1HPl/dLNn/OFf1vG5a5I21uErKiv
o0gjUeRQRiNdmCiQkyxmPeYFFEwtCv8k7j4kdXGLEDEa0gPDH3PaUYI5L2HhF6jcSbZQeJd4YbGz
NeaMIfPpiFHQgqUCubAN+zrepZ0L09ny4CfOLp9fKHSoV5K5Yf3qJMwCSgBeB13o0JZWuyG+rzbw
8Xy6afnqQNG24ykHDLwNcZ1slrel8AO7XtMaMP1yrZyQxqlVLovfhO0Qf+NpdgISew1BZ/o2+29+
Gkbmub7PGtT+mscqyV4BBlwJaVNIaCE95zEI2TnGpOnEWSTdQ6T8YlON/j4h8anJpk89/DOvj78h
zeowxmICdW5QZRuSdnhsUJQ+wdHvXFbU3qexXHNR/Pg1TuhgRgqPLLh1Jz0QFAvK02UaP/XVwjdQ
NJ7v4hk44NKr279277SvEYfL1vXOfRwgQkc5Fi3QZlkUIbV7dXwAzY19okBxHauJLZuZTaDW29O4
stV+PGtChzyqoclwtSJDCBGFU5sW8J9K2j6oo/wlcsnPyfVfFjGsPI38u2f//9VS6KhHOvpxBQUm
eY4id5w3AKh38U656fxXNEuhNhE8dP72s5A8kCnNvuEGyp+UrOrXQTrZ0YupOPQuJ8MW9IemCezS
af8kfTIchbDzZ5X46p45afeNzUW3A57K+YU39QU8SG+wVqbn47UndKBkktYQ5efDCK5l6uyyuecH
PKUvEMVJ1SbGCfXt+jL4eIsU/iWE321gMwMFDwizIYy4v2si2cAjDU0t+Vql5WO/eyp8LdFkzRBZ
md9GJ2iNkp3nNe6LPdWsDiKsszlpdkm79GdY3lV4sXLzv1GEB0zXOw7z8uSML03n06NHPe/NtiPy
yh08pamcFG891EwfkgJsjbJOl5v2c6HbRvgU2lpNJlUoRHcsPGfr9c491Kh210fbFAda9lJlTYUl
cVH2GBReeM7hxbY85IP1ZbLstxQbehDVw9rp/9/9+6NA0E7mmaXy3HKrMRSyy+7zuYCOhTeP3n6O
1fB3tJtq27OyfykzeBRGizd/cdPW203OmIVDwcURGmwjxJ98ZwdYQLbhMdBcklvZGTB8+/f1MTGs
QB3iiWrI0BUTRGgquMdtPGfszlbWZ1uPNu1NJVOhozvdVixZrv7H2ZUsR4pr0S9SBIhJ2gI5OT27
ynZ5Q5RrQALEIMSkr38ne9XNczojvOju6IooSDRcXd17hmm8moF2z+mrdEmC/5j8RxQ6m5lfcq05
s2nZKrPpSVAvkISGE70V7jfFxza1LSW3S2fyfQi9jAtZh3taLx9M7BrDCR8Z7Q0FDm+/8n+JNkum
ztlOY731BvoL9otDDJvFOS6NEnGnqNkUo7yUOJybr9Of/ytiNGCKuD4MMq8sLe4jYW76hW9bt//i
clgFJKf03KVykVFHHn8OJnqosjyPxyBMP19u5+ZoFY6WyvTaBLjSDKNMMqhgV5WfePmd5c+fv+Dc
+KySH4f24EU1IzJPrp/zyPuZq+JBZdmlK9OZg3uNuBxFK51gIPpKoHS91FUsoajlwftntN/c7FJ9
+UxWwlahg5VjNiEv6aARhPI1BOYmZChQLfiNwuh9wM22mMa/Xe5/bdDW0Mu2qhiEBzONu/hDF0LZ
/Ieqvn0+H6eF88FeWZtVQMOja6gX6Ctuh30xMCc2KB9f2IlnJnsNtlyUr0a3QDrqlN1PoA9uGmBs
G31ROe3c80+r+F+bjSxj5GuIOVwBYfRAowoksaJ+DOQlUaUziylabea+haK8dZGpO666AlfqHobV
3/1RH2CTu3MzWM5+PglnDr61ocSQM5i2lLjJmgXkt7iEYMX9srTkr6SeFeBXlc793JAm29Zdrf9+
/tIzYTJaV3hC7DrYMwbyitPf3C0Tfxn3Td2mMi83WBUxNMo2FUj2PnHePXtJ/fHjMY3WQgcMR2UV
UJjqUUhFlHVxV2W41g4WiUTgPUlEzM8/79x7VmtjduWCh3XyagpGmMnDuBQHTAB/YB/0SFJcuih8
HAmidSeOS9fDkUbEVaT7IQkdG16TWS5XS++qBZqdkfwR5GP4XdMIjsOklDBr/vwDP965sKr77+Kf
slF1UbTIK2f+afTLdFH86dyDV2dApEg0yMKX4DX6t1CfTIQ/XihunHv0OvoHJGyLApNSqixuCmAR
g2m+5GxybsZX6aOodcnr6PRw/iSDJ9U0B2/4Kek7JDQv3Ds+DjjRujklQ2cMTAWoMPc7gOIerf5d
RcGFCT2tzP8PxdG6N4WuIsPu7yUOEvPbs+9iVLAJlleu8yVWshutO1HajZzOoJZ0ZXSJrKFCJ29e
8mtBphuvQ7Pa09MlVOuZkVq3nwI3DBzKPXkFr5FtLjT+CZIhVBfG6tzjV7sbfbO+iEpEkZbey6FI
gq6MZ+dL6m0Yp1XcVz2ulnSZMROhPoTiz1yDCjoPsQfIxOeb90zY+IeS+O+Ti5O2Ea5GFCy5Qmkh
KoKkplXfg0S1yHsLCwga67rqXrgXqT8ernSXMqSPl1m4Lm2YSsFS0HcyaCk4CdU/eWnSEm2i4tvn
n/bx1ITragaDyLlTeHV2UM1tUH2r3IdoulAoOffo1ayHDa1nwB7YIRzlnvcvuLAnYfW1+0m4LioM
he84bReQQ+2od2pqtp8bo+9kFpZvmW2i9PPx+TgGwmbxv3Hb76YIEbACATPXIFLgtTdQHtEXyjtn
guC6J9EuORjMU0cOLtAUKSmH9oFA3fmKEaaP/qKGJ9B3nAvh8NzLVuGcoho3Fe4irvpiT22EU/xE
Bv+eDXnS8UvyxB9POiBt/x2vKWwUeo6zuGrVWy7rfVf5W+JcKGJ+nHmBjf7fh0ewjmrnCQTpsiya
GMygbwp+tmBsHd1RPNZ53JrmkuXJxxsPj/7vu9DKdkFi87LDot91+CcD/R/mec10CVhzZqDWLYqi
7RTPHQmWpgwOpYU/X84fuOSHz9ftucefFsG/QlYZ2cJ4Uwn+QxRBI8cVbWps78TuIqPN5684s57W
bQmJanLQ9GF2qDyRDN4Qz9OvoP6Tg9Pq0++fv+PMjK97Epnn6mmYbHagfAxiIPe/Q0zv5zCJd9vQ
ezeCWFXJ2ws9inMvW+11iMkEQd1ieRld3ApP/wLV8M5V3o1H6h2ssl9K71IV59zqWmVto1vORcnB
+mfsSTSvsxm2dfgEtv4X52a11z0KPjHLc35QIocjECvSsAhvw6J66rke4jq8pIR2bp2t9rvv2NOu
xDZRliZObWNL2pj1l1pf58ZpteODHBXxBfrtB9D4ryhZdpPKH+GX9RD0zvbzJfbxK8J1zwLWyVZm
lLIDAFI0KXCyFj2AJcTLD03eXdiO546R1XwvNpRA5PfZoXXq2wWoGyBGv/jo1VQv2vDallhKDRVQ
BmVj8SsPp/D589H5eH5DvprfCQUf+D4v2SGanzjo8Lz7LS9JX5wb+dXkWgjJOr3nYr8Bmc767lVQ
6ye1ZHD9ycZLBcYzX7CuyUYjA3m3QQhxlyc0BWILzzjy+PnonJnWdTEWWvDOxH1EWZvRnVME29zl
Pz5/9LmfvQrgngJW11sYO0C5y0Ozv1cNHDjHCxntuaefpuRfx0Pt100UaSyaon+tlBursr+u5ujp
a7/99NZ/PT0q57BB4YhgA4VvXYBSeLR0RaIbSAJ97Q2rUD1HbRMuNZYObZbq2xwQluaeVi+w3yYX
9tW5IVpt2aF1UT+yYBDykd8GhFRJVapjT/TXLl3hmsouS4rruluQw1C9WPZAs5tu/vP58HAM9P9f
TsN1XVU2kx+ebMMPTGnsqujdV6JLJ0fZOKhNSjKYeEwTwFO8vYhSODdeq90cmTyS8LCCkgRsemcH
VphogpX8knfomcevq6oRFypkeYUIqmH/W8+zk5S6ACFxyF8/H7RzbzilBf9atUFbgHZoslNzT/Rx
4BZHgwZ9zPzo7fMXnIl36wLrjO0s8gATnrUyBu8rnsantv9e60t42TNo/nBNYp99YkUvG5zGZQW5
vdpw8qCBriqQm7H2vm8y/yD8MHppajY1EKkqw2NoHVgSM/6iIho++V1wyeftzOcGqw3kk6DzCYv8
AwOOdyuyDCSSxfhgmHo2hf7EBY2Af+75Hyz2dd13RKfKd2GedWjHKNuXDIqmYqo8wEJbHtxlzeDu
yihKUYSIJZ8JZIGCbl87hRkTJMfgzkk4M8IEU7nzDbxDwv3XZnsVorI8AyqZ0+wwBV2VOna8tTVx
48rlD0QMXwyEaxJ+kXms7VwkFplEjwxqBeBzxFIuF86JM3MYrZKL0ReWaR/HfzOaMjZ11sTWWgBV
kIBb8etrI7XKMTizbsgGrFpN/0TRIz0pk+V3dL60QE4R6KMFsopMXS8h3jYMOI5GEOChSDbEhehv
OK8PYjq5kzL/ZplrJ6543sZAEVzSZDwTUdYs/0rVxtoIH1ZM5MER41ulgweT0wspwpnJWdP7DXhk
o0IB+NDNML7LUA159BtY6tZ5N7xGvb2ouvfx+AWrRdDADFzXBB7XZTA/isW8ukxuhalLDNglxYUz
8l7hWkYgrAPiLAPSNCfT3ZFAseCaSmg30wjclljJxUnzyS9+DWqy27pSYgN7vvLQCdI92BNWVEqr
dhHx2wstiXOTdxr1fx0H2Th34xg27JDNKhY2i1vop1rQJ7+06NdCAqVya1pTHAYKvdtJZqkw751s
YlJc2FXnfv8q/kC8SDRoqmDrLuHhhPyP89H707Jg9/kHnHv+KrwLp6mBtAqiQwdFOUgfVixmFJ7U
tAHU5PNXnFvgq4XnhrZv2rlihxzF73j2g2NZ64cRrl1Te8m069xnrILPiCaRhD0xphkCnLs5b2k8
wz5xNzrsa5fY8P9Y9HMGSQ8DSbE+G8Ft2uN6fNtDSwHir1/LVdcMeuM4TROcSjFjX98wOcHf1qUP
Y+VfQkF+XOsJ15z5fGhlSQySO03/5uMQ+9W7DopEgUcVRXTz+XSfmYo1cd6ZdEecFrVo4j+64Y3T
fjPBl1pZ4VpSQvo++kDh6TD26KOC7H/gVF/bB2s5icof4ezitCiDKaq/i8nalzyoiImLSPKfXxuZ
1V4+qWuzHIK3h2Z2zFOZK7IdDASXR57RryWnwWofDCYYfZMv0WES5kFDy8Ob3xbuXlf9hW84s5nX
RHSXldWsBsSLlrnXJVXxEPZpUwpYAFySizqzgNYc9KaXYV+5Ijh4fHnI5sYmYFNBOqSY7z+fhzPb
YM1Cb3vIAlmWyavGVwmPftGaxGzqEkoAZoDK8+dv+bgOGa7J6KyUGnbIaOmCyh3nqKdV2k2kf9/Y
+8YRaSbbr224NTW9NdAHZRptv3oke7exW+UEqVjyC6N1bjpOf/6vE9SdQbkoa4xW0P7wAugcVX08
RO6FH39a+x9kdf5qTyDsRHJh6LiObLZPA4rbJvaldS6E1DPL1V8dbx4d4I8XzfqYyXqbyaEBY3e4
h7ncr8BEX+pnhGuWup0zZZ0M75haWW11VQnIpodh0nI9JhK4ksQJ4eOuaiIvDNq5r1rtcusNWkYF
0UeQhn+oSbAdq/gNbPPGlM5deyHj/oe5+9HcrDLuoGNNhxayPubQBxdp12h3o1wD5QzXlMDMEBlm
f5twZn96AexKOwt1VU+TeAzqegazq5ymbdYT7+BzmKpPje98Q9o3dfFsy/otiobyLuewAoeXCvF3
eizbI53H6O/n++/MyloTtXxXVX5TVMPR1+RNuvSXCdgFYsqZwswaxaO5V1DtOv0RHtZAujieH5gY
osN0L+uo2C6tKHce4TCQrbyJVpsOitMPX/qqNdMfGPHezhU8S1Q33kwALhQi237+6DOrak3jdwQB
Jwmn6tFQveGobmeg8NcASJP2wiF7JvCu+fvDENW0hY7DUUI4HZLSKia5d8UVV3EF/zM4HjsX3nRm
8tdOUJ3D0OhtYZmEssx3J8qPnTWXFGr+aVR+sC/WbNJsLnGPmU8OVtPwkkehSNuo/7k08r30oqQr
DJS/Qcs1+Q6WBpc0Hs7NzipQovStUe/FSyf5oigU+liQMglDBHEpOzz3hlWsXApPZh3AKkcCD6va
JdelPzwVAXmjpLuQPZxbAKurQCNH64DOgXBclWkeGb5p2+Cp1vxJzBlcIOviEg3qDMg/XBNNIQ5R
tgxsoiNz3G7nO01x1fTVXGxorYqbIZ8LGAMqDqskv2eVTgLrj8eOGXeTRY0BgUdDYDW1RRk9t74B
13ApQqtjRKlqiq2hxYMxuh1Txp1cpe1gy6Q21XLhTPl4/QZrwshQjbheVFwdZTWnYT1t5qK5kER/
nJcEa8gFq+scHYhcHdvgdw+wrgdYUjm8h+yajO6+pPmFcHImb1iTcEsXuOMMXijYgo0Dha781Yjg
CP7jpfXquv8Q9P5/J3r/x0cbuikfOhS2SkLoKyIu3AsIJ4diHvNd3oognbRpNnA0abeOgRR/DF6L
OeDOq7bO1C9H7fLllnB/7BJpoOlV6mVEQXe2xzGA2q0CK3BLXKB1em7lZgzz6EdQRsNtAMXtRCji
3IiGFY8zLaH5P3pN0pV0usJl1N9qQ0FarKu70jNu6tNxgSfcYnewERN7INSrpOj8aBNGDJ2ycqoi
Gnej7/5RvFx+DWDUbjWkxWJjjUgWCFHctYq1ac0Y5GOq0g5OWtYWJhrhSO+Jq8tvmcM6F0plDYj6
2Rzegdk0RGkO//QDHEWiKzl3y0+j/DJpBXPeayqhZwHlnm3mzdEfh9pyBwlY2P3QuW73HK2APQ+1
u6UVVQcHCkKJWQT0LGBEQOOhbOztJHi9WYpJPzHDod6+AKFn+6g5wC6mh6onmdGstuhbLItOEIGH
bQdtrA2zZIDlAenq2I6e8w2KE/I3CUWxKcOpvMGetD/ghKYPjNQaQku1dK6hYJK5+KUG2n5C0wae
Jbq7Fx18ujSthyGNUKq9FYvkGGBISiyV56R978swliYq7iJYZrz10Jm+iYJKv3VeqxOXl9Oe85Ek
kGXr3y0T4y/KK7WjJfS0O5yz3xbOl9S1OQfuIuxuAE4K7k+qvAnGX+1ArvS+i0rbjXbM2KeBwg8L
JptjNZ16omnZUhAfhijbzCTLE1Uwm/RsRm/d5e22I/gRHZPOd2/xwnjqZHab1ZCn1i4JITvi8sRx
VP1ahFwCNUaiZ4FFlc7LIG8hCaKbFHSKcTchPF0N2h9u2ejNu7H14Bo3Rc5uQZHyaGp3SZnArGdw
5ATptKfY86FPslR1vvg5OA5P6nJgry38H2PZ92wXcAhwB72uN50snmvu0Oe5DlTM6uHbTKW697Oi
xuMjE7NgIbHOiXcDTTxY1g/z3agLvFGaKiG6tBAUCfLuunV1/sC1mlNr+Nvks3uOoINRMFeT0vlp
7Xh7RT0Yw3aKPAfUzHdNBFk/zessjrCXv2MFimsQdMciHkuYmCbwc3bqlCowkSXgg7EfquAJ0CJ+
K0fPP/Z5mR/9cBQboyVk66nP435UPGVU07RxBrEZqKqTAq94LqbIO84hX1Bgo2R6q9mgrlH4H16y
jvMDHEdZ6iOcbVk2eS+m7fntCFxRUiiZ3/VT3cGhZxjiMB/4FR/Ceodutbh2QhgEcjtDnq9ccPew
7hQvXR3dVaWH84fMrXp2RU6eUPEE6cPhma22gcfCuwkw+9jrh/mVnNQA0eb1bmftjleLaaq0w/JC
KIUSFvwum60/+MDuNKGTsn4OEzKP5RauSj2g5ANq4W5mVVJOhdw1U2B2S8cWGAdP9C4XSv0FbFAk
sLEMrvIe36cNBEGnmdVbWs4gKrOpv7OipLHfoY67kLrdha27bFhQ6oTX7rTzvbraKN7JrQOP0k2Z
MWcTka5NahIGhyUKzNbODlq7c052Xgd91WiayG62ndhb4+h3WlCctFQtP/reND8mVgyPDniPadQX
9TV3xvnencoSNHDYkInKfRmhxHYf8X7eZcTPcLiA5JQaL5fHVkJ82XfHLMmoYYnVLouziv3V5cJ+
urIxcQQa41b46NZFXsWhKlbs0fw/+k5gjtrT9g48snAXBS7Z/KPdjksE2wkIyu3IHOmYYSLjIqxf
BKm9WORjnSoC5UWmshqyOWT+DT+XPMbPGHBLptH10LiDC5Y0W75bf6l+kkg46eI5VQIip58SpI4A
DbXyoC28UHEU9Xs/6/I6nrsMTE/dh+yRZyX703jBlLBF0J9OU5JdXU02DTwCpK9n60NUe2MstUaX
DA72SSaZ863UTQePmx5IQR/YV+hTF6ew4gewowmy/QRZZETUyn81Ziy2Q2uCH8NE/U07mvF7iVbf
cz26zSETkLAvdOltg8GFgWE7NIg5kFcdUaxM7QiKriu9IqUTztKOuk1i7exCEN1VqQCHBvqUfZ5O
uNXjOFwm9Lfq68zBn4OSdlcUqt7nYw+V6VF4u6Z3h5gVyxKLOv9FvWxIlT+1m6WHKZl2uDy6Dqo0
dhim2EWicI99s8RNgLqEV7XqKR+WEPtUvaAX+EoJk3u/L9SuNkIf0V1Es9QjLgyJbfVbL5AGM07e
x0UV/e4mkcesauYExDEnzsawuxYaP1IUVEBNtgziTML2UzXAJNdCuo+08X+N0LuDH+IeHY8BUolt
kTpBiL8zzvAOYgs9MAr/WQJn31Q3UOQN2zLfLIDUbnB/bFB00mTXOyNkWAfoei4wYXks4AAGZz+H
gfIcTmlezhbnAe+xkfIhbetwN3PqwM8KUUF6/S5cWu84ROUTJ6W91ZD53BQqLGDShrwuwCmRNMS8
TmpQiZnNvchOBi9NVMUcWlV5ptoNZ95PPqrnotE7v/Pf6zmXMWLYSeIwn5Ai2D9QCYbIKmEvxWIQ
fQVU7kMzhmio9Gaj4A65nXFUH6AZ814a8TsY0WyZoL2/dSWlmzzz/pbe9AAblCda8GjvV9Ehn+gN
yts4hUo46GqFX4R85vnkA7jPqs7dNxwjBM5+nQxVtaQdBXaDlTm4X5zK7xUlLx2pTLzkXZ3obGmS
MoT0trAjmpsdlyCf9W+TWV5hnOMlBofkJjQ8SopQ3uUkfKUy/DGP7GWm7asbQq/kxMzeSLUgBC4W
LRy3c/50YS/S0Au/ZQ2iGEfovW39mf8sQ0o2bkPabTSG93KCQ43wu8cwzF5L4bWpn5c4jsiA1yFK
bTPf7xM9Be88cBq0sdnvZRhkbJtWxbTv7zjKhPCyGif4VPHfi4eliIij4gyxHwndhK+s5yk2pbtA
JR210KzsIuDzZAAgSHAvlfxzcjuBunLZ7+dudlNt29uWFkPqkWJMQDed43qBOawUsjlgR8DslLTu
zi3lkHBX/K2W7C8r8jCuuYtDbZxG6EFbFDW8CMXwes9a0Ah8m734Y/UEayAHyH/aHQKcPgl1y26D
JfezHSrYZUPKfQN/q0fh9lU6uVmU8H4wUBwc/nSWeYnIF2S6DQkT2YYk9mY+xGM7+emsSxGLZsR9
y5k27tAXSSGp3hNRdnvEC+TCBf0bSG7h8B7+UHPubMu5tYnP5mYf1dmzchik0Sc9bwjJvy8O3j0M
xolDYmQCgyZQKx1nSscwK1KXjgNqmfotHCjEVKH7FkPc4iav5mE3lmzc4AdH+DmdjIX0fs5edt8o
ZmJt5yffi96JZkHsR0GzGRwkyWyBqOykcazMlXvv5nS4arXTJ5XkJg5lESbT6eazNIAuEG7fiVXD
Bp5HkBwI2g7ptfwLDYmTr1j+s6EkwOtpFtPRFkmISBLDOHzeRJlqUhtyoHIymIsGjkrIgqNvQbzZ
zD1uENKBAnjmds0fIXm+IZBPuUYMnvYUBwc4sUUEiyD61Adjl8rBQpqMmulPM1GkCRBxHNMMcL5t
rqr+2yT1ddOiy66VdtImqO3R1cMLcHi3RZUbmJrI8qYbPPKkIgHjMlKSJ/Tg+0RWfgaABHuKfCpu
o8qo1AKwvBU9EHZ5QK8zz3soykZu24nlMRwBLUy/wmo7cYNvh2CBtDDr64v+vRPwnaw68wSbpnDj
u8WDBcbzpJ55k8M+IO2mnh7yCH5Y2Qhl/8p147kY3+S4DIAU9S7+bsaPTnRiqyz6jfnt7dSY+7Ip
72xhPVy7DMJ/kD/UdQ9tBT6rQzll70xEKN9CkjXtcmgdtLgpJWVPvsO36omWAgfOgP034GK7mYc6
iEMFPcpQ9e9IcypA/eYorqbqvW3721nBMyfPHLFxYIgNQcHM33vowaWENU99Ux5n4GDTlvt1IoJp
gYlgjxRRk2spWLYhhfOGqgzZtnq+W/pySEjmVtj0fb/nnZtve6R6MTDuCLf1DGweWlhJYNSNHkf0
1617HDxPHIKyhhhZkA8bv1e/uW1FYpDPJ01ZUERFt96OeRamuM6AVasbNMnbckxqOBanIyy2EYJw
7BPqXLe8VpuZKfhzebY9ROAQ73BGy1TABDPhwE/GgGm8EouVnI8BPoDyPI5QDo6hsjAlinWwE5zg
H+r72c85q++tadpNlp/STW+5K/yJJqQ3S+JDuigOJyLv6RjAdSjy2D43QIrxKXjrlRyORdgvCYjN
464d8YPUKKIr4Xl2G/SqSyo1sN0SFahV+16VEhLBNw8OxkGhXk0zc3goUoQD3FUHAV3+OehgcApd
7thtcQEDTJMlru/muwh+8sncsZtBNmFswyqPeckhOC8QNMva2w6yrSBSPRn8q+JJz3394Df9D1iH
9nd1M8gfFQy6dkFW+4koG3WPmsWYZF5TPcHeG/wm5HnxCLf0FAKg3qZVi00rF24vSwvQ1ViU066i
07DpC7hLDmzhm3ABk9vpn1SpEVuD+kdml/vKMBubAXINC3KOQ+SMrzDZeGKzxzfTqJ171RqNAx3C
uVoTHYuqQpGvL8geYPnx0ROQbW17gkOS1XNSZUj5Sh91D7+3ZLc08JYO2376AV1ZWCfCciymyOax
2SDs5UCYJG5sa3aeG8zxki1bs0zLkRb573qYpo05TW+dmfKmgE3is19bc4DW5hC7BZpgUzHrlFcD
qlCLOXJAHtOgMs9oF1AYW+XdA5na4smZIrhBDs7TYqcizVok316JphqabCSG+Ni8h36QjuUSwcm0
xcFYA0gCxYbyvZiLH6EHYkNv3Oj7qKd7rQG0aWHLuMFue1aD6yPJQTEiq7gfV7DRQskA/IFpCYDo
bOEJLsAXcSKpthrWddfu5ERQYOlECuH2Oj/BPvJmX7GA+LFTVNBabyWcVa3qWZ7k6JPirum7T3I2
3v3kLfa6amd6VziTuQlFg0MWN9i6w/00wqJzTOOLq9mDlmQ6zGT+LsdIvjrhovZFDTkFZV1562gt
4rrdmGInifMSOVBWCMt6uJ5Z5QFVGVY7OBZg/UNvI6lmU97xnLbXIHJlWxLY5uhSU+0qnCbbYi7D
nWRBs+NianaeQ4ONg4JoCvdWfcs5bG1gbuKjk7FURWr9kG1dFO3TIZwQ6ZBEbJk+HWxQpmfxKEW0
a7uGPkzG8UBW6OEcDN/CMa4gzXAkqvbuepP1Ww1zoasMAeIAiUEH/TF6OouJSUdlSsio5rhahhbX
mH5Rx2JpyxcCJWjsfXTxQiHDLWSHQK3Cmk/boBF7pbx2FwB4tB1tNe58LlBYK3J0KhkD2poCeZLi
gBrSUjrtIxMaR2hjWP08R7VEHUbaa+ZW7NYiNdpADaVEFb8XV11t+SMzi3dFqqbD9TZvXnD+TAlU
IGZEAy3Ez5lWLiT3WXGX8W7azQtFL7M+mRG0Ux/CrkXRfedJcwiDbhFxGY3dja2r+sGveZPWlIWP
6Ka51zKAwJE7hMGExC4obymhHv6/MFfjgOvxEuTun2JcmoeCoGAVslOxZWb+NsC23EgHDoMxl0Ru
Q1OwH5nMlh0CuQIbDcUqv2UCWZitrxa4dlbJWPhwOlajyVK/4cUFGtzHBV/PWfUPmhF33Mwj7dEv
bbGxHnPjluryToeoHnzeovq4LI7F+N9etDdBR0kPvD3WwrkTVO8ULS9U3D/ufnjOqqc6dMLMQ45H
z/rOC+4kDWKi50Srr9FnvbV2Vy+Hyukdrz1a+dhFUHdSqAx+qUdP1+yXcVhwGYmG7hhOEKeGPPGQ
utWptaGqS5TAj8eHrimscChES2J0u6PuapTVWxQIWbMg9eymU4J8SWf/DA6YrqmaPBgGRUMgxBfX
9ZHVC9yn/Up5j44rqlvbEXrlZdgBHTYn6szddLonj9um6uZnrR1Hbxw2jC8S5uHfMzvT9POV9/Hi
Bov6vysv96WigOm0RwKoaYHDF/+p5e+vPXy1rMso70kIjv6RgBbVz/EUgCk+X9iWH+8Zuub+sBqX
LpSo2yPz/RhCZ5tefw15QvkKIJDXTYXug+yOE3kBRCf1AcyVy68vDcqa8YM6p9tFvBhR2mZDnPXZ
Wy7K1zZnF8bl4z4YXbN+cDFQAs6z/dXoQgWsZdNrNiyPhpvHZUJWRDqAN2xwSb783NtOHdF/oWg0
cBOLN4egt3s4iVGSAVSdYEKs1mVqHCQxjoDBweAADvH5+J2Z97UiEy9syTvr4s5Vw6krZqjxwULc
veR2+U+3+/97b2g3//eL5gYFt2H2wFjTCqYnTP7FtbVFnte2MIRgJs38aBfAFiiFcQlAbpCxXRrS
bfTpNlBO7R2wyInr8cdF2CnRQ+7GwRI+yl5fA0ezgULOFVbqQczaxz3b0whmwWPJitfAQj5MRHPS
Sf+6K+QfmIemi4uGxOhB9t/C6YoZ3G4+H8aPW9aUnYb3XxM3o5gockYBYjEUNQTv1Te2Sv5H3Znt
Rm5tafpVDnxPF+ehUT5Ak4xZCs1KKW8IpTLFmZvk5ub09P2F7KqyE3Xa3UDfNGAkrCmCwWHvtf71
D03h3GoNjmm9kf2dCOBfmMOY/s9rjDT5rMuQnei693VhhpVsw6V2gbaNjVV456IOdtVyqNIPgmf3
//vP9y/f9afFZ8GXIuvnJTsRKANtHpax5ocGTGkguWNK5Jrfyp2fTbH0bnzb+Zsd69OU4r+7fX7a
b3UMGHtRQhykBAu0CA9zI9kX5mKANcAG/5IrB61TXes5RdvaF5uhcu3XNDCm7ynQwAKeYufjPte1
6SgGQ3u1lnQcNt3oTmc/n+ffV6F/e5//R/pD3P5+RPKf/87X74Is8DzNhp++/OejqPnv3y9/85+/
89e/+Ofuhzi/1T/kz7/0l7/hdf943/htePvLF5tmyIflTv3ol/sfUlXD5+tzhJff/D/94T9+fL7K
49L++O2Xd6Ga4fJqaS6aX/740eH7b79ccsz+7c8v/8fPLsf/2y+xfM/yb2rIf/6TH29y+O0X2/rV
Nnzd9QLLNEw4DpQJ04/Pnxi/ep4FAsZ60Ih+yH77xTB/9XTXtwLHNWwmXpeyTQr1+SP91wAP2kvu
pO9h/wBN4z8O6S/X5L+u0T8aVd+KvBnkb7/89Rn1LMtA2mpZlu06hk3W7mXx/dOzatR9opHBYIa+
5p4dqCb0LvyPcK3Qy6azKZy/eWh+Ypf88Y5MTDzf1Olzf+b/WxZmmL7jmqDpBeixBL4YVVFHrio+
GqvKiRNnUOHRePRmqGvLhXPCVGfULroxkd5bpjCjpXXPsLrcEKO53Zou2yVYkkg30g+t6P7O9fKv
BczliD3dRnUamIZjYXV8qe/+dI58Xeu6EsAvpGU4W7V9TgP7PHMEf7pb/rg0f74Uv6cW/deDfbkF
LAMZP9fVNALM6X9azWQZ5FTo7gKsP6eRMvJp4+5w3nwa7IJRp4bDTp1OTjSaRTyIKwxgwAI8pUdB
IY4kTe+UuRTRYFVQAxz6nyw5BsHqRKs2Z+FK2tYuX4KSKGdxg2lzFopMAOLXO7vp5WaY+qva6WQU
zFutrrvQ61R3aNSd0wdOtCC4CVtL7S7StsgLhoBUnjH0NFFEShMCrs+rmQ1F1AAnoYQgfKhZpzAX
RRg05nC0mffuVlRmoSBM4DrtGEllIt9102Ru6qyUkUyK92mBL1kGBs0KgyHpdl+XGvXcAFcltMtM
botE1yLG+F/ynvF/u4rtVK353m0RaWVsOWGpH4p18Y+67h5WZudRT13OSBayCfq45F1z67hLyrt6
4LME4/LVNURw44i0vunNq0BAFMmS6VYZgxYp8nLCItDtME07hvI6yE3qrwI9frCRGRQ87KcAwolJ
i3F0YhSxJnckwz6rofmKR1pFW0HgiO7LKc4KN9tl9begSG8b2acH23dOuWnv6ylJ46LOdIab77WZ
FVs8Jot41jQiHiQjGugxO1+vk+sGUCrUqja+wNYb4YPDgjCvrPjSJmG+PdsJsRBMeEKlHOsalttt
bibaRi7Wc5o4b4FRfQc0LyK7vh1gkhyDUnP2ytZJ2hT2ddbK5uDm3rWWOfe+Wey0Wtdes07bF95q
7YrMzGMdosgOPQSgi9bsE8G4TGu1O9loHpNxJjLWUKavlTaVG4ti8SAXU3tJmU+Ohp88V06F6jKg
uyaRN30F/MEPvZTOFRkq+lO2ZBu2mfQ1r3FuGCzf4sj586IKvupunt7pjgWTpFHfPr9dKaWzevTz
/vM93XSOe31V172NoZldlsx+9HnjzlhFLYvoQqMsNn3XfV9yHyh2XZoIz5Q9HtdnUbdWGFw8guGv
oLzovlhJurG0RcSFZs6b1b1xxppAqNUeCPYVj1CSnqu4rrV015d9F5oWGqNRKzvUWv5JKiy4P5e1
jNNrBsVHWlqhEPVDXwDBuaDmRdeYUe8VFkNTYTHU0p9hFZk4mMFgatKr2uLxS7T8w5+dszGDJOaY
ITMwnzyWhjFCoL0peLug81Xk1OkHhnF1NJYWqbNlE+ONyctnF9/3Cmh8luVHWgOXLT4f1I1Vn3mx
XAzrWDouI059YAhiSBO+jB4tDTTsvB+dPabVfqzP23wlzLEUkkfc6czo82yRFvHglKKPPhfjxM/f
RDNsGf5zMpqh3TqIbGOts/fKiRyPyeblIIVzgSdr7/nzXJc5oRmlpYP50AHN+cfl8wbGwcl4ZJyc
U5YO2VVZeHeWGHlvltvPt54EZwJCoQRuYxrnZ0Y49MGN5sEOW3qHMw9xxbI4Z8qpfj+Lfc3ZCQYO
6fP7xfCtHbQfn0f7+zdaZUaN1JZII0cq6WCMqQ8oJ2dtcs+FwUmzey7zrC/Pdpk824Y6U4l1ALjO
5wYpASf33Ncgq5y3fr7itI+xtC4HmunPlWfcwKl5amf94Ge+HX9eDNE9pW3ylU/zLXWUH8NI8GI3
aKq4TGhAZq3cs/S9z7PwL4/yFVh/GqcdN29L4GzoMrUIJjiWrc196tc4eMBgm/hSe2P54V522QcJ
nbTCym7bLaikGTGe4QfZcPKp/S+e19hiuy3rRbY1De9rmfZvpQZrR9MaKDE2M2AyrxBg9JyBifmu
p9W3OsBCmGS8qam86yzPCsaT4m7SJz+GYja55qksINUn47DDRqYKBU8LzmSPMysh+2fFGXH8+QsI
193UyG3d8upVLLPC3rtdUkWee6/qzI2M3Jiise7vvFm7Stv8ZpX9BoHE1QiZPNaqK4Ej2r6Uk3dh
m/VhUluvU+2P+8ZfNHJ9fWaYxjFoCBhNYa1kuSNZ0avINSQfZ64+2tZMoePAXJiMPR0KxUiVjrHI
g4cSSek2bZ0ji0C7nXvOwucpzlrzOx7EB7uftvCixh02LXQ2/fiaNtYV9KEu1HkMLzGZHaOFCKNy
M04ca9zN805p3GbpxEw+ebITQe8m/W/ZEjB5EfkVNAy20yyvo87Susjt2u1aaYfPhSRxKZJMf3wR
GhONILv/fJXPt8sK/T53h3skTDzKpXOGyUN5JK8IOb7Y3eT20Zq4/gQbd9DK9OcMoKRsXVgo9kyM
OIyypnxqm5EEksWP17kMdp2YdgaUxXBtyAwUXXCl2d3B6LMfRcvkpjbqG7HMsJPS5miX6t03cnaZ
Ibv//C5jeiBSXd8sK962hGCnW917qVZWE5ME5bkzYzvjmqctNN1CM6LLMilSHTqSs9whhQt2gcNz
NFXTdmrH0zwbIp51oiXKYfpa9PrrKAPksRVnnkn9vk6VFXW6ard1ozt7u1jsiIFUC0dl2TQ10bMy
Ve9lmqmt5+AUretf3VJLH8iiO8yeFEe9UMTINgQCzOlt15/7Zt7SHnU73TT6uJeDH1ONLJt0mnAv
MM0rOIJsDeDQGGUGW5enPypUqocTLqghGbj5LvGWZ2QlPFmshLEpvDXyXf+mlVVwpb5OifiC9CEa
Oj3fmXW6mSx+wdBtFbNOsFguJC0pbwrJbSlujDKIR9iIxzr7YbuCu6Ijz8zlcda9QidSj8J0xuPX
8C97gBzvXWvor6YaApJXTSwiOaPwpORSXM7658LlXZ4zYVTvc2DfXhZis2CHLC/L4MrAO8qfYPC9
JWS7hVnpWIelYjiJ8xiru4Hr9ucSbxgl1MAp2Kt82Ineheo7L5eFno9vZtoj1oQGuyoCHma6pJdm
6aG3RTTjU3td69IMCzXAVIIi+/lyhd68GKtdbj1lBnE3v9oW+yTHvlkmDkuDxqGZqbP93JYXU+Lc
xukNlBmXdV7ttdK8T3MtibwqN3adktODn9jz1ZLUb95qTw+2zP0tljtLnFKM2kaksv51laMTaWNm
wBaucmpKCMcIbt2rnKCGq9qUX1jEr4axcw6DHA9NKrcMgftrKzOhETLTieZeXAfr8GpA8HLT+2kc
mF/12cecYH3Qz/NTl3nOzh2mg6ga2A5WCNvgkTm8EQLBPqXO0jKRdyOnTb4ryN/MTb8PPgh9lS03
NI0aE+Jdl0jv2NcWe/5SUlNiQ66zSlsK2iE+YSclnQcL2UmUDk3PACR79MlwYyughg16KkqlWUbk
uopEPCMOSi/bFgh99cRorrpHh+IXTg7ROq4g+mYtZajrvnfq8+vBn+qNfiEJ9+2r5qfWzvTYGbyA
li2ZyPw0MZtAIfYFc3lIfcyII4uFC7l8vHjDStGzLPeJXu6zroymGjl7kuabrhIVKXLDEJNJuQ3m
bHwcTD2Pyh+rM9WnmtE08HjFIHxuaBLxXgLtvda7pI+baq0eApW/8EnHONWHNhxYRpKp53emk56s
T2Yi1aacmGkOblvvzaafzglbycYX0AINHydGB55lPmZb3czWnV+Mu2ZiW3BELKEnHF15WW/S3IgY
uWXnCYP/63Vlftm1Op4oPrOo0t26c/BVDcZ0CFyzOfgQG0IrQglQ7BR5mxDbK84Tk1+Ib/N0Py0s
q2tPQJtmtkaoWRDMoQ5g9+3NzdFYYGBmeTfHIyraQzXYzpZxdh7V3KPMP/JXMm+++Cr/mC3h3djr
ma7JiJNR70Ook0Rt4/O/scR8AQdzLUzV8MFc8b5xycGomBNKaf2Y0kbdGtn0oBXeviWeLDR6+JsY
dKVxJyGP1K1RbTWr9PZpM3VHzXsJLmW9aaUZRhFwU1jwTqVnB5HQV4swveKwlot5Znne5as6U6S4
F54QlHO1m31IJEk3zpCGhnbTIZhnVW/tEGr13q7r+SpPJREGtuABrKvrorSWx6J7L0j7wKgiuBuF
Cq6DXdJnMP0mpHEUXNvAS8StnebpNq9Huq0iibmPdolhDXvPKJ/TFZJsd8kVZ9B/53W23NTQ0LCK
DoCnARnCjqmi3uGDXMvk2V1K/6DXXXNLpkNUNd6VbiZLOPplEWMI/opbUH0ykmCO/MQXG3Oabmwm
lNtqmA9zoamb8fIPU+Pg6M7zeSoXGLKdNOmVEvdUCTdOoPZfLTpZEXaA+5A2qmNn2uroT3ofzRqU
GaHIzVzN8iCtajkaiPAx7UqPrj/PsC81+gC4OmLfzOMRros4QX2xokBh4dLorXEKpE7UL9wCBG4G
vbfzUnfpdY+HTzgRdjcu2nmaKlbL6dlKeQgNH2BlhRwmjDlu7PEqQwvHU+7vizS9bwOxHFZvNW6q
OcjPnfyQvfSPUn5oYorhrCUMjeZrDDZcTDSRcyxNYIXDyL4TNE+faMj/a/Qwfvifj//4EP0/rh+2
jz9DiH9BHf8/whkvmNm/xhnDH1Wa//gLMHn5g99RRvdXW4fszqpzQRgvPt+/Y4zmrw67GiZ/uol6
yzEuQsI/sEbH+NWBZm4FHtxWHRoBL/YH1mgHv4JCQTJlbmzaLsv4/w3W+Fftp4cq4oJX2mTage9Z
3s9W4LpdzBVyEmjBsCNY3Lwzzf9m6qtHuD3HoKCnrJw+krPzN1LmT+Xan4C139/ZNXzT9nVbt52f
JhK5SAW5cUQsEIs2RfZaPhZa8ehkcmesH62lY2EwXDmokAthP1/UCvq4vCkbZnuKEXpwrI+A32gq
EBME1nTrWdPNSd76Kr325VmB4tjddEjVLrUS/ANkBq/Ub27nunn904X+byBCks1/Pol4ztiMVMBt
HYdL/bNXhFqgnekXU9bVDpbIMIptM3s1ntXrl2KEVWmr4NvYSDuS3hhsino9SCLadlJYr+k8fGPM
RPPTB5GLj2hEuZS6eyspXwoiKaDSzh/joFD2Ja3B65ZrFGj5tbZe5A6tv88sdv428d7SJCtjiXQM
otiJ+MsfaWDxjblIQjWVMYghLt3ERW39mQyiebgAiPr0lUwneqMCwlT6NhETFLp96YVabZJHPT4l
zYf14jS0ks27DRkkh3NCE+Xgf2P2bPA2BzwMKolsNlJGLUAuwcei11o0ZNpJgdoJVzutyi6ecwsS
hV2oGwXBcNBpiCo4abmEyKHVaA0s74Et24d9KsgrDD5yVR/QAKS7JiV7tuyCL8Q1vHbKKY4Q4m+n
e9uqo1rWDTQqWOcrWXFSV8TEjdW1R/tBXBmlb6ufMBM36e8Nh7J0qm5g86D3GVkjGThAVEovt32C
hKPj+uGDesz7aTpb1ACWB027GxDvtFUdQuHOt5XK2N5Le6dWOJ9VMq6xlhWXkwE7UcnY7fIrJVNt
H+RCnVOzhNp6IbHYtQ3CZrU0sLMedhSNm9JUu8Zck221rFsta6kiXaOK0Xq/LHjKUio68Pz6C8u4
Wx/b/JuDATu1V/oQdND0vaIoQ/B8dFxTpEtPHvo0gedhg9TQVqZpdjZ7a0fM4Zcpb2UkAjeIe1d/
yBUVmteP/mFtN+uy3VrzVFwZNYU69lprmGbByeo9sFk23aiYW0DXpN3beo2kwU28zRI4W90e3JDJ
dhGBefROJKf1sZkh1dd+eRdU4qpK029l6b8uqfaVJLJIH+124xTSixZn2bfORztRLoOaKOoTgyRp
cWf3ktTwFoGK2qOOsM6WpcMGalYOYKhu1TwflEPlbFvZWbbpsbbyg5MkMbveEidu99DWcHUyExFF
7y0fRANtvBkq7aIzoEarlGBtu7pGKOcDgHNrCQxE0wQW1IggZla6GxvzaUHMBidtGGGor+W+kH12
k3bu9VLjLuUtIt0Mhsqj1TaPCRy4UdNQ5jW5ARfMDAeLHAxYsnQk83iLwsIFnfYd4+j36pWZr9yk
coZaWGRfcgMdCTXUmyNtO7KVFjIkvLKNC2Lm6dTSfZw1jREh7zzYYjRPfQlNGZMmGlPxIgzvZvZc
Gc2O322qgHsKigwF2ey8I4JDodGlZqx7zWsFgc12T+tA8d0gXMN9+SGAIRotAxTywu+uPBLjomzW
jD07VFQKHUNDiS3vVCNB6Kpqm/jrRHPbPwi324yl6DaFgmHoCHtrCeWDxmtr2GiODC9PRzkLcB8D
GY8Q09Y7idG9Yr60hkbADav3OCwofTlJ4Z2VBdsW58yHrE6OEN8/1rTEi982vkMtBNOougCRhjNG
Kkda1439zkqtaju7A5MHDAum2XK2K6GsMa2OjCAKtYD1FxEYXpIVMREkZjykwo6wzyXjtunbqNOm
2wRqo6cvD1KrrQPt5cZq5IY7Y41EYvobYykj3bfhdvr54yRmcL3WYkiZoJ4VaCIC/1tpGH3oFob7
xWi5x76LSv/aah6Kx3pIdkU9zMiV1I1M22+I616T3rDu9JSpWeokMp7dpI9sEqbWL9bQWFFf6F6c
aXdOPn7T/NVEf+G/ZfijR0XylNPcbEgMwzhGG6C+9y5tSPvUw9/ZDmNzAyp4jcXSACw43+m2VsT1
i+nZa+xDhEQDKLYWJoowoWnHEuENUaWBziLzhlerilOvM8rzjDtkfV8cT5hh2vvGDi86ytp+wO5D
y+xT92S03FxChJMRPNeWz7VdxNucA2RmLfDlWImw5n2ulN2KCMFuHyd0rlS2T61i3kO2KvV/5r4V
hvEMUR4VY8Gkxpg7GhOn2LVrt0Sl1R57H31Kp8/3TevFFfIZ8uupPvph2Vci2Y9V+9rTYMtWaFf9
qVmTZGtkXR9Ojf6ENf4HBftNt9Tw86HOeklGnWDX952oD9WavCqtsmg5WmdX5n6sGiZVpa99EDv4
UrBqkMS0PjQjrm91K2iNEnQ4ria7SJKpJyQztJnn0F8TceyStthS1hVhp14Dw3tVUF8i2BxYQdT2
QSG0B/i7iI0QQgDIM9+TA6Kr8augIz/QX9+Z6Pp3q58Dh5jeRl/dBh0ViAKjHk+HR1LMEdKEL7Oe
XVaCbojbKdkW6RR5JZ7mY13d6xNiGr2vt6bf051r1jdIkRidpqfeUxHb1qj5j2yVkHdt1AxgJWUG
EdrMAfzx8PVbu43qZWaFnbxd2tuYUfrWbcEVtDvfvbMlyTeusn3In8wSq3JBB2UXGkBmwcMpl6Mt
kOgqyS2ExLWi2b11kAEwt4CJD+YwhkWX3Pue9g3ryTx2gSejxPdeJNa+De6jTGsaeifwhPGZeo3P
0i6xgwTUdXxwyakKtgRMxsDHWDym6aET8x2WBvi41uIpc1lIhuW9ND268579nr3trLpxuc5nDC37
qfR3Ijuo3HkhI+PNKK7EqA/XXSq/prpx28+sK6Au51WA8AQmHXtbmO9p3pZHzjm5bzPnw1LJ2ayL
K01OBxNSKIpLGnKrGT60ZECagViODhIx3DSxWdCz9XDgVRvJgjAitPumuUOhemYk1EOcNp8QUKxh
bVwKF5OGb7r0sQugLzJI78Z1WmrcbLkuLOyVfTAfS3px4qePphU8QED2wylrn9uL6o21DKbV8Owp
n1Fy4nybPO+ktXJrNs5NPXrRNA/vhjcnm9RcYpUCp2WNU0YWjjXOjA+uykl3naYAvG4FW9HH9r5D
xu1Ost30RA1FhfaGdpjH0sO3bT3oaVmF0q7QGecs9/5U3jvOtGnnpdnBnTtfDsb0k12GvmcG0h4d
8wYhypd+8Jd9J7zuts8tSpnVZ/LLhkXpYpnbaUL0trTpyWOH3EmXfUwnyUn460k2ybhbMvkkLX0+
yhmlSAmMWS1ZudcT/2Cl4TK3apug4Yx3hdUHceazsrR9kG5HVb7MU+k+9B3Ucgofx9GmbTv3zoNt
eDDi5sK8ZiV5wJeeBdlg3Kva6eAMmrul2P4iK11tEY6xLxjdY2ab7V61c3GNQgYeWLJmJzP4DsZg
xV6Ajm2dsvGYu4AI+qysTc/RhDLO1p4Kg0ZElxNKOH+Lt2gaeYbVgg03dmwN5nczn+onRGtydOWu
EaMfMUOt9lSoo7am1wt+1cd1lhttcJvY7tMCVbQ8TAMT50cqXuOR7fpgjjm3mjMvV2tVAuc466Oy
Le2Lh9go92z5Ytu1H/do+LaLq/o9pywJixJdkEetlxUJrRSQT0kkSjvXflhp1TOWCK9Nu/qhPn8Z
sgIt+jpYG4N3S4L0W6DWBYUE2JBDHBb0gh4kPklfrbr9UXbjcFtB2iNt0r0GBL5jv1tfOkk27YrU
y2mbYjMGQCZ+ylwT0PxcC31mGmNXJ3wseK70TG6Ybu4bpmfRkhknXRk+dR9EXVvv3nTkB3R4yj9U
wqIGsqYHY/auW1Ms29TpjShVGBRYKRN4TTC0MgJOoBUJtiZv2hXYNeTobovENfdpbj2sSq7XjpqO
hWF+Fb7JdBVVY6en6OYsnzkvLfi+0wCS5moKNnaC4h1BBZCe+b4Q6R21RaoQIfkvls3q1HYYRNAU
3NQiO9HkVVp6XQ/w/RLHOTVVvjctSZmq63VsaxR1n/+QK8BkxWEWnUwKkZ3u3o4lIkumRxgqOFtb
LuLaBYEf5LLx0oWumRgbXTxVC5Pi2h38k+PmJU3IuhsX40WncdiWScVnXbXHvu3MbQ+CWQZLsEO9
jPi58MNF2vXdYrjpMU3nLjJ4H4HVwXYu2AsmnTLJL3SNOXPfnR09eZpxUL9fRP8kG/coRo1BaGYe
PCaBYMCnaXXfUbL6mMQJ4OqxUkw5zZVVHvOLUYw3iFK/a4FjhIyTqOnWPDiOUx8c09V7sYK0QUe3
Iryc+i8zk0WIDtRh1JhzA6dDOfWpDC4DE4o8qMBbs5i4hEoFG60UiDWSjsaRkeCEHEokwa3oMwbb
OUNcBdvZZqodtTLXkSmvryrJPsRClYwC6Ad93MAyTqmA2UeA1cB81erYh5oeQ8BRwuwBvKyRn3SQ
XBDeobJu42VIRkwPZ4OCclWnkrQG5NEmNE/Fo5+iYj85aXvCXUx70eeswwp2NLajZfWH4WK7MeZl
fcgvdg6qoGGzXTWcClVkm3bt3QuJp9/UjaKgTsb2rIx2l7Iau1xS5ZaSAikAfx8tbzPSmfQDmLWx
GB5APrFJ4/hFBtYt6X+MHcbsdkxxQ5hqKnvs27a1hXiD5gKzGP/R6jTcJ9JvBv4SPnNB1LOb0Q6+
oHJ8t1dGBMKwt+viPSPfaA/de9d2bNjaomPbbfAIN2hHkuFWwyJi79f1iZ64YZSBTmbqvCaEgFEP
hguXEXnMhT/bjDCnrNBJzBzT3OG95MKbKqPiGx8tG14mJV6OhuakFq2PBlNEQVUBMizWLXKuN2TP
GWL9TkW2b5gP5XiYdCHpr4m693ClcdbzoGcvDDEuJZtxFXRiPw2ZvqtVdWV33nc4gAJnbSoPMr/w
JDCcZWO3+jEdmTqOXhlp2aify9G1GDjr1Vbki7VzZfBoOFhwOHkbRMbQNrBm3WgQAQatrUpjxAmn
umLqZ+O/KPO8PSRNo17rXeayEY1+82CwZblddlvO0wPThI0NA2PNeu/YkpJ7LdKAE1XDg1AZBsPw
hyfjxR9R6FkdokUaPHs/OqjBuRnClgiMnVYlL43XaNfrpEKhFfm5LeBaoVoK9oYhj6unuTgFxgML
6b4Q1Q9C1OCxZPQ2PdpBraNV9Rt8NIbF5gy1/V55lJIU0P3eHxq6wuam7JCzeYiVKB2uYa2HlTAf
OjiUkTCLDyfRHo25pBm9PHNO0GMOKOR4lR90mekhn9zb5XPQHruuOPcdEsJ6cPb6Wpa0z5f4b2NM
cZyxpmPdmUFo4j4U6WmPKUAymPdjazCdEs6pc7VtN7X2fWG548GpcSyvrYLSv1KPmHClj+087Pid
vpvUrd9rzoGTVUaqhnC8kjB0+vwlQU8fSg3xbGIZKsrGtj7LRu5GgwRhgeFVasBcScdabVscfTzP
D25xNZVxUpT+ph28R68PgpMavFiXDY9WbQQHaZc7O+2fVT6jhfz8J7GfB6LZIiYquqkxoLBsfw9p
5oSZoH+zmoINxKzGbTUaO4EdSJhbdnZIxu7HVNqPgY30yQgcuUv87r7IPbR6BGZHmT8/Qr4ETlo2
pmN4G0wBrilfrI2viZfW4uF36tlGki37G4x9rpZCXa3BTOP9aWNkviKmuXayEkaiO0IxMNjGMfWE
43NwxAlAhLFv69Ake3FHmNgZmxfoSmmYlt3t0LsfQmVPziynbe/CIoDQSjlo3aq1W3d9qt/L5lRg
pREhZftetjV6LIb0Vn6d6mB6YplgmGhzHSdy2TfpWsa9TRGTXCqJNy/JESryhDeevoc0X9JaVPSW
zOBxyqAhS3ABTZE1bH3Z5ps05wzVk4Fyz7AQx01DlLqtF9aZFq/ghGhlwZGrPDlhkIJxAlwUquhc
RpjQaJCSG4NHdGad0PeBQkBaE8ZdV7SvdoveXSbLawsROMrqHrcCSH+Mhb/xkzbKJ1ltvC7bEOzH
oFDwiOS1+qYtlAmKuRxk2EczxygedyEz9Dr0zZOE647FL3pjw4HNn26qZX4D5+fBozZpGcxtA7O/
d8bu3TacC6ZKFDiUnEO/dO9YM+/w+hpP/azvKzzBQldM5Ll3kSOTZm/1dG6elmGrVq/b0rJAJhzz
e9O+Nbzt2XNbPMrJVOC8FnAEVpovMI/bKi2OAJz6Ntl4F3ZcOiD07SYpNidjHkRMYnxl6qSUKx5j
m5sHb0htW8DNg9GrvyFYi6qqdFn8k/u1akC5dIiLlYNNU6tuAgvrgUq3eS+V32brcu0UCBdb5Kc7
E72+hKjnOrX17M/Bhx+M35rI0tzXgqx05M/J12k2LOZjBoy7hdUQNkFRk7KVNfNCmiEnua9dwN0W
7lM7qjtktccBkSnRbmhQusL3r0tj2LdzZ2+DFkQSqXUeV8DvJC/QKyAjg7/YHCZZ1pu8Zc9w3XLj
uCirLb0Q3FzmaULVLRjA08R4NysNRfu/2DuT3ciRNFu/yn0BFmicjNw6B581S6HQhgiFJM4zaRye
vj/P6gvU5gLd+7uoLGQiESm5k2b/cM53vAr7p5b7g9V1FxeBTrpN2mlpXleMxie58UEzhw9QgAUJ
Tiq+Se3JJbUDX630IYpqTJRxtw7orsbNmi6pqcI8hyPXdt0xz9TiN2V8QXKKfHfezRusozF/w4Y/
oBDs+pvsdM9ediNzitHjwcyS7BFi15OSDdrXIjl5jqvOoMLHZfmcZ1P5Tr5eVTPQOxbVejAtcdBn
68NhNlamNgdYUjxZdU0d5UKEyExQq+WcMVjh520HsdGUJC8TAgKt/UwXTgUvX+5lcmN4Z4lf4H/1
AeCk+9sXSdYz5Yh3EwG/ogZoQr2Qd105lD6FZF7ZF/SHYeoNe9Az9R4C0K8WatVmDZSUZhfvy/Ji
RoBl9chh0uuXfXGdiz6cY+kemyZ7L0shj86i8WKbVbAOwJknJG6CQyfv7uVYPnfZYJ2GrXjEz1s+
NtVypyGXTEb7r+imuzyvH4axOGm1vCmDoyypKGGt6RAX2/W2bb829ZeBwGnv2uniG1t+6nWnpP2R
iCsF/T8pWTRQKXrOreEEMUprNzCC9tcExTYVoxzXdlfxUc3DwP47nv5Ootq7msEp4HkRKBuUNBIJ
buqoh3kbvJ1kl+9jZ+5u87rAW3i2GrBRPglst7Fr4uzRaoBCKGXFdzVC4K80uD19dm6E7bMSCeBB
3dWm+TcbMcNq8Twwikl2ve20B+Rht+hlau7GcYQvK5kxj3cycsQoBlEmCdTluwYO4w5UY+ubceX4
jHojFU9qZ1lXp6MF7F0mA2U2AoLk3+a1tnetaraDs6C/8SgE8zK7tjVwF/Szn9mcdREX3S+vwXCO
6KMP67RefaWADiW1ve9awb1W8PV4+qc9BXE/O7tku6s691Bsen3RAW0wZpyeehNKiMfN1Fu/9IxG
VjcHToHa+umdba9lBdI4HcNBA9GczoTNk7JIpNpoUCvyY9ivy92CXmvomKZLa6oDN1mfpYQSdkNQ
gQV7Wrchg5fHrAnKmxnqFsAVxgFYmNHA8yyD0VbqWiXDr9puTxSRfH0NrGhbIEfqDrDrNghkCSsW
22FEIgT8RfR4bT/dr21/17ZL6qP++O0YAMkGDycnexxnzkMhaQ5wXqL4h+qQ2OqXN4u3KW1Ddj72
HkjJPSxFAE/jr7VgkbhufeK3G9uaZHlhhHRwJnkULDl8I7Z6v7JiXkZEhV5qPKOSeS0mW9vl5hfS
2yFY13TeF7b+kN+ai2aY5sjU38RWradF20KUfEGd81DbQxuNKW1yUgifAad2SrT+Q0i0PtlaooGo
DEz0NTWmpaZolKu4un4S0TnB9pAZoRdWc7dV4zsCtfUIge8YoxY61LWOc9tsLxP/AHESGGl67jbW
0Lka40OzCFS5syhCy8g/+zGrAyFNL7AYEa/GtbDlejLz+bjlXu27csBaoZhvOoRy+yjpP8gg9VP+
oFMWh6sOnm+c0vs5py5vC+nsbTl/OnJGo2gtqFYAJtQQQygv0letEGkY16Epsp++Fd69VUMxmflP
A+G50wrFugWcBvp364D95KXIORUtBuGV5u24C4docpf7ZGQvEsdTj2LXIvK84QUzZz7ojLndbmqL
gDuV+RDvLestuduEyxbRNU5r47rnkTkP10vJMDZEwfimlu2u3VInAqn1Dm3Ou5f1YtHmsF5Mcgiv
EERCRtZUPjqQk3R5gSMAXcvY/Ew2TzWSokxR6xu6BhJne8F7J3ZZgfSJYu8zRlSnMRfhh2hem/zm
zeFDD7hPf2pHPqwxLVxCfNVupLOfExoQVDJohLFnUItke3B1qa9322O7mmHs0W4sqBwxceTMfVHh
zYyDZ/ZvO7tsi2hF5eN5cgozp+pCy63EaaW6QMWCZnFECN335qfRda+zuM0WaqBNm7PwQFXOaavw
UHjxaVtz88Bi4SHVgP0lNb1dvjAETkqce+gXD7bXHNWYnSGeHfSmTHHfJFnQgmas5j40JeO42Qwz
/Cb7vm/PYhxtFPPMMftRHuKsfGagRSBpSOYCzC4gdg2aNhTm+VmOsS8GO907cnmAIfPqFXW608CK
hjH+BT13o7EsUgrsQ7WsT6zyJn9xJ2RRLOLG7NV2nU+9odZwFoFjx8kZhDqA2EipDzZS84L2ih5a
A6OAK5EItzRQEyZPbaifeI4/Mzf5maY7r+E3yFPYpI3JVKmLMYXS0IF2as4tAbbX1Sib/dpDIqzs
/gu+KF4cRA3TCLuudwkWv7lbxgdjghi51fMvfSNarUdUyd2D8eDaVzMKPW9+U50dM72Wj1PJhy/T
/gsh7Qv6JgByzF6K1XnvVg60XpbhZq8VKBfky15JzVAVbPhxb7yVm0qPkDXtHapLkmMTUHys2iMg
rSdG80xKuNt9CVJ4n+Qgf5KUfbZEvioXp/cTWcjIzcVdKbR77z0qDDY+ZTzBGQU2s5MF7z0d1Yqw
FAjXOAxvbjV962howwJ53U4fl49eW58rBlD+6k1wvW7JL4agJNPcJ6tJs7tFt07OwrKVXrHdMR0s
ImxK3i5r6/fHLdGpuJRgl7Yub3ozm/6W9Xt7SRNUBV1k99qrGuAiAppQod7L/kgq09O4jPdTLf50
t1v7/0us+vV/ZuW0UUb9vyVWH9hB+z/lnx+UJH/qbPibfv+fp+92+iyz4j/dnbc/5d+6K0P+y3Io
cYll1W3JbALdzr+VV8L6l4XTEfeg7VqgTmysnP/X5Sn+hd7KdjxTAGLmrzgL/1t5ZfzLMHRb6Fgk
Idx5hpT/G+WV1N2bd/A/JFCmEAbaExvtlyN04dz0X/9pYpwXzmizK/c1k+h8q8OxUdlDgXZ5x7sz
h0YxsNJ3Illl8xuGme1xouercqHeDFG4Vyl5SeKMBJwhNrf9oBlvkvXZDPvrmM0mos1k+VUuyRfa
AUrqrdrxGr87qzYH1AA5poYyedOS0TwSXKCz+9k+G69b7qpF7mSz3ZRE29eAG33nmm3zloKZDVGC
L1B5+Nt57Ty/ZcR6/OdvWQCBCytmWhqnaAMxyceuKbf7be1fjf5tmWf7LplB4HwseoYRzC7uR71a
j2qtNqwC+Re/n7djbXxcWvwBRcaP1vcrJCp4tCPsfuyC6JG9JX4dnUrcAM12WLYqD9uCHWXFVZwU
OZqdDmmsqtJgQvqE/AUKleejN5J7CbsgEHGE4207maudnf/5i+ZsQzS4SIDbIsuCpZ2Z3G/JqdVh
D3tj54XZrf1UImb3UVb3GImxiTjVU5Uv21vNFO9GfLa34sns94lQfeQScI0EAuOBSvOZjsdCcM3C
BHmue2E51FAwyunkxEVUzG5/ggNNj4tN9EZYO66ZmsM0J4jLZqdcSjOnUEImalqMHbUMuFbuojIr
bxaMIbEow5MCSk8Vo8QqZxVs63a0PSmORcvV4K7NFI4ut6eN13mnVw0opaqxghli6jlWRGF0ZXJU
jfXBOZgQWuLNR30cf3dm8cfu+D1UZn2SzxrKjOGQXhQ2y2ka1+mnt2UfKKN45p691bStQGFuDtHG
sI610fhUQbw4N/YUag3mEB7WDn2tjWCqBvrtOtQ1mk4rbNapX9UVvkNjpfGL5yt5J5PfavBSqWSD
IrW1gL0sX6sHGkvqKcxUvoxJc+IdxLad2acQx4bkLs4hv+kssOPBu78iV0ryjXuBP0OKZxu9WFhP
uY2/ygMXChSW6x5WNBZUXACp5c/ysR/6M6PPu0VzmX4Z3rc785g0WAVi461ObpqSNf7rquEdtBiv
Ejzh1kIBhDb9KZ8rni028J79tnbp0za+lywaL2odj9TMjNkKqQceaKe9c3Nu5Z6lHVvjLSV3DZ41
7E1ZHTbnM8/s/ZSANFvAVe7o1phjtGBMa03ds+B7YKh2guHoAJJN7skG4aK0lHN0HO3Nqbz1WCze
sfGaOHQZzLMUMF96dGxxZz/k5c3smFtfXm76Fk9YViNt6MHnAcVkReTYSLBWkym5JmC6OWb8F85x
tmOD0fqjmgMILM7jVDVehHjmw1Dsmo32ZWiqDxnP7Xlg/H0YyFUKEo8F2bx1Tdg1AnKYA1xqp3WT
vMAWTE+WmKUfl+XPRj5HBXgxKphzY2yhjFbxukSVPe1avuWLK9MXhIAoyaezcoGuUXi0Xlr4vdez
iU+bfZn4NR/hNd0vuQtfYV4xRa8d3pTWeXWZVZgdBXihvDIqtCw/z0iKmAltS+A6U31uLZQpOSWX
xeNZ9PNl0DIcY8ZW753N+4QBhWktQxhjz++m637Ns7WvTdjwooXINcgPUVXlYci2Oii96dlbt4l9
sPA9Nd+ItzCj5qnfY8VDI9XeNjbFQ855f8HXhp2PrRc6ooveoPrnf2xSq0j22W8Ox0WEG3KgYBRe
H6pMvRuJvFPNQngp82x+5uZsziDLtAZBOjYcJ8hxabFxAYrXoJ51agb4UEwYWkfjuJhw+kmSXUhF
dzRy0wqCNyqiFOkyytDowSyudEIOe5KTbiXROGAN75aCf1xWgXhgyvK6FOItWSrAtzrTgTLLfjGz
P+D/Z3fABiaqFaDWlLWZVtRAO+f6uOlu7cfjZoQsuy+NcFuMbEE/TwPNk/sSDy30PKO/w+nID6GB
4jXxX6pmFT68spIJI5vqGf+Up9kykh7T6Wn8tRCDsetzrCtFNSmGwMMD1aS4TMVpNKc5cAqXee4m
31JlPTUgvYFzzs+j5X6XM4+6Mff+xBDjQR/RW3ZC+hzYju/OyWsC2nyP7utndJqPrWEDN5b0AJgf
PrDQIjbwHKQa27sHeBlXE1ov7aTXsRfUR2XxxqQs72mNJ44yVvhenirGZc6tfm0fUI2U1/SaEMiA
OGf5ZSkNAm6X3mVxdd813YtesOuy87d24iB1G4KH0n5XgleFUu/XKwJmKhnEo8b01mUGwwjFBGqg
BCgt8zyTGbBDa8z2ViqiCZxj0aOatTfHL1Wnn1Ig62u7vqXW+Fws1gPA8RddL/iHYoR1yv3CtTvc
IxXd5UvchKnbbUevR+njDSYWyQ2UZ06LDtP4GDeG2Ltqe62lp7P4T7rInXhD2MHXcYHfa7DU0Zzr
6eyJ7IK0Myiniq3BbKVhkd9kiqnzmLcxY4DNNILS9oVkaajAI0/luQYYq5TGedeO+iGOiZmgNZ+B
5+gdEKACWUnxMgIPD2xlPMQt7/CGthCt5VZErrOpiyqRJM0FILnKikr2BwE8fHYaE2FP5ajHR2/7
Wrx1Dj2gDb6D8W2vpj60U5beJ9R5HKzs/7mikcAikCnjEZNPFzG4RLdoOAOPqwEaAwB5mnFCD0w2
DhBB7yHDertlNbuwi5sasQGDe3xVF7h81GlN3Rw6okk2w4q6TDgH4MnuXtfHt6wff8/2wPin3x6x
cLu7IVXToVbvglCxoxfTjZGy5/pZMaqzZ7/OgGhDjs50Z2jsEhOHnr6ZlzfPsJLT+lrASX6AQ8Mx
+F3EyRh62VKGvcCUCNwfwdf22HEVBMU03i91Nzy1tit9c5Ldfpw3foocP9HcIBlopkumVZOvw9pk
8kju2Fa+TJsS/5gRTSk5qdfh0UKHn7QIqRvZ1xf+RmcD5xtOZR91LAyhhhJ/ToVCTbxio+VlSFa0
dfCbscdgmdcVBqmNsZBtzPckCoz0enwFFe2WCdQ8sZqFMfVJDiiBxjS7oLJH8JLbj7Vs570HSjGC
jA/mUX+pUMoAUsc+1yqI/zxdk82Mw7W+MNrX98nGolRY3/ntIIhzDIQq/zOxYb5gKIbAFJVknl2p
IQ+ycwkJuY2VLIP8knZm06Q1db1jmvQ+5IaC0jqTq+g093Uqu0PcohnX3HuNGp2lbfZoZqK4UsC3
Skeo8qAE6Pep13M27tO5MuWbBl+iKUl9MHnWAmcA74Kb8U/yJx3z+SAVIqzCRi82guWo7VGcALFI
v3Rm2JX2MN2lAkOAouA3R3sO5jnuo4oDlLKDAi3h4p/GvWJUT6zCWR/wyW+U5arKfE4shVFdE6Fc
VhevZy4ivdWftcHqI+KxIZw0DK23rRkP+RebPo+lmFMGaQVitOhXZpypMvYl0OIyq19lGqZJWYQO
+RHwCpwrTIHxjk3DzRwM3d3GAxePkZjHLAQ9DXs6yV9ppVH2sw3NzYubdoDlK3XDgJp3bZdYD7N2
12XXLE6RURWzfsgG4AFMUv14nWO/zbDzrTEZL9YjSsyMs456QmeX7jK112zFc4PJkqzFoQ5a3Tzp
W4q/cm3DxPO6l5E8TLycz1Vdx4x1ZXVNkLT2rX2cHJ5fc2jSaAHSpTJOiBTFem4lYVd9j7eFH2pd
2y8s8biVf8hFNPZySL8MbsSdavkF0yNZI8UxtcVnS0wUL8Fmh+xNOI0sJjntCv7ahUPaZnd2vSJK
ceBl8knCR2Dan9bjvNfRyEEWw+yxAYVg37rsJttbAtjZbB8z1khmJ9K9VWTvXc9gw1QT6H4BWVh4
aeDVLNqwIm4obApmWSJHLB2r4tBHo2cue9MtnytRYgvUFA/n0t+hxAF8alXFE97Gl2VO9poHwQMS
c2SleGGHeh1ORovzN/8RQ4KcN2b12ukFH+fAYJK4NShbtCd7hKEmjcC9raU3XL4H5ovuQwOl63cO
TuWSpXqGKZaoiuwLcvhunc0q6gZmNmWODL6bzAImKmEz03ld6vToJM5JIxbjBOX9PPIjoR8Zmmga
sKcKaOleXBNRY+SsnuLHgbhWmC4AHlT21JJyhb2gvzdW7Z1ZTxcabI/YWyF/LUXzNMwryv98tVkZ
ilOMTAymqvgwteWzydXfRKQ1wz34JE1BY4jCGu2550Q9wEg5d9adWZqfHm1T6Z7qrOGY8aeuXc5W
nj3p3LehJ6K0SzLfKyx1GAlTw2aQfaeGvpcZMiQnKUlQMOsP5LZUb8OoB5rARmNKVwUcR1Q1TTYd
Rmf6wd3rhaos8Rx7szq4HqrjeZZa5OjO/VDkJSbAjdNWd185FXZjtwCJr1DiTzGqeyS4hBXbJRVY
29455CcgXnO00FI90QSgmXH5Q8tpcCBy0U6ewcCSLnhYFyw1JqrZ1H7Ax2jt8B2/mZne+RXkT0zF
s0QlYjb643rA80E/iczAh8nDoC3LX0XePc9S/yMZrR9GUrMevYG6PEvgtZNfcnH4vtJ2jGqs7P5k
Q/LuMNmznOZLcXM3HDoKK1X8FHlLVzyr99gzCLK5YOfoKs++jGLdOGVpWF1OS4A8ml9r8XnCjx5s
Mv3uM2c4rG63r3T0cQk31Y7lKULxuQmbfKC0XrD7uEP+KT3Ia5nJ2HZZbmgYmp/bknAnYW7hJdI8
323KaO3KFVpt8ZBs1oOwLIo0fZfr3MC9x0daWR1PihF/5jW9xmKiFcwz9AbtlA27rk7TYFHpV6+Z
j1mFB2MrG9JS4uSa8JCfZNkcXbdofVDKBpsldDnCfJDbo9EN1j7euidopU1/zntEGEN1M8M1q8+1
wliSRwDb+bTXNORsumt3uMecS6obvJaJxT0juosFgXixGogAzbAGQ7E9jTl5F2zZ3Eb7q9falzFf
EmhG7NpMb7+K7pSvztta0Bw4zoI8g8Ec9YvgkEmTcCgSSEJZ8bEBCohm2m3Ma68gTI2d5hDPgvBe
VgBVmNOXtpYArhHPjG0fCMrBkGPSZfH8IYofPoggY31qlbveYVTDGc3LfKtp82I7kB0Du2nQP+el
0E+rRMeXu9UFDes+xtt0gbf8B59fJl43vbyf6+azaOHqjMZ2XyRYt4GnQ20Zdfqjm1x+7saDY95X
iRh3i9BhrDRmcSC6b7mrJQ8VXkzmGp1BnA/tfDVW9l5BUk8QdirT/Z7TOD9MuE1UN3m7rajGk9Zs
pKX/4fXtfLf25gsSR4jE1We3tb9Eb7L4cZZPxdJ+NS4GheLeqfV3MsNeVU2SbuZkZtDV2sfMIIRn
YfR2eWIcaxYIhK9b5BswrPJMixWAnd1tbfchdD4klJP7tlLbQbOyPXtQIK4sYvY6yR2eowUWkmPU
3sO2L70NFRv79ABFq1+55gHMLSOogbQo+x2eCvIPDCsNwaZXY3beGzeLI+UO304c96fcmV83oR5W
J/tquGgDtbESKl24GLibOewNYtLy4X2qoWHlLHuWTEE7G2FzGYpdqaA65l2bItf97ZYtBrV+NIPb
VdRPFSRyY0MHgXz7BDtl12VsnePQdJrqlYkTN37iqxU7TuyBG3EGyTir/600cdWW29fYczShB6XL
r0SCHJcKclPDZ61mjB2Fdy4rV+OKJDImdzU33NqPFJ7+udS8sxj67GDmzl3acie1OjWCazhpNDQz
cG8QTnxbJumtBF3J5X01NJ1FwxbOai4jQrXeRhJa/EWmsV9V1qEc0wjc6W6J/+Q6nbjoM1K5srwL
dA1La3uRCul2i3kztGFi1XHDH6+/1mlFzoaS13HsAjFadajbj7Y8oH0aQ9dhvLWtTgxAAfgOV8Rx
mLlz3PIALWX2k+Uxx+rFjgm/lVNOb9mU/5Ui/qlXMDX1lNIv8lefowDQ+PAooOyXqohDK/c4BpAi
zE2JZIpBWbHNl5aQnXAj7C9qWM/WFT6c5mnMZpc7oRbhXJwri3NGCrwweTGGbY34H5IOkltdfpMJ
wv4fixudLmm4S0THhdXSLF8yU/uehkrSyLbpTU0Vh+QU7lebvqjZ8k9bK/MdP42eMBdbN/2dzJU/
RqXOUzs8qxxpSdPyX+KDkaL63eCF5NyPJdNZFFzdVL658/IzTBayBrwWGEHQXC1Y3cYiHkIg/mlQ
Q3AK1ilBbDsrBqfmctUmVP1Fyom44kfqho4DoEd1TUHrdiXrbISvHF7SCqbqUNHKY0z1NL6i215z
me4ys2Hf36jxwOCEOV9iw0ioX9mm6kFNe3NwHQbQqqjh1UnFhc4LKeCiFzbj6txrDmqrXvEWISoY
SH3jRVAkZ1nsAKebyWkWmr8YsTh247nQqncaLwo8aHM3RgWiB+TsGx+f2d6kx2hoxPqF5mojYcSd
j+Jv0d0ichwsKG29PpcrO9qxNySmxD8KOTh2KpH6eP1+TA9KGxtlHiJgXRUKc9kaOISEeh/5l7Ey
P9fDwhxqEXcrhs0YFdpVIBrGQzqc3OIwcyqUGfkaVQOtJ2sOeXsh8NoMzd72nhjBBCRYDqE3NR4S
DdSeHMcwhnCOJAt3BYloaeqgMkp+Wpn/QmUBodA2452FKcWfNDUf0+zLJr2JMqaPeIJQkfxK8NiG
DHRZJXM4a0COA5VNxiGmnYIA9Di3QxHkZgICqUZucVMzdmMBkq+N4PwxxLeRjsdb7J6bEVG6ZuJD
JJZOhyh1wI/yZXD98Uu3pd2dDVTZDBA4x8g12xFJUO5UnXo8azdR2lWPi9+pM2B/jLNvvLU0v3MJ
Mcotw3Vsr2pzmr01N0iaOBmFlmKZSqwqagbnSXfynuUoOZKg9o+3DL2AVyKQFrlOvaUYQ4PRsuRD
RRvq8/P//LNQ3iDNBW2uhUm+/mbxu+QL0/Jm5QNxF8r+ZLgQ+kPoR93g2NXxl6vlV76wdqe6s0Nt
oKziavBVWpinvmGSlDbNvdvTMTqpz3xnums9NXKxkTNZSouFN+fkUJQ/Si1m0LdK21sDrSiS1p1F
Vg8WjZrefcAu7FgEgrU2EjrTelqI+dzrAqE0TbP2pAy5R2E5hIQd8cTbxR6M/y/w/voD1kBzbuhf
u+kZuYIve6wZ/ESket00ow0xBwFv4FMiBTVCwQu9sCA/avpQHI2Npz/Z6KRM5+Q6TXKZHAYe9vTc
CuPSCyc/MN7x5bo+5FN6sZb5UjXoQC29Z6CHdPMgxpPbGXhScyum4fjtVUt5tE3MpSj+A4aGc85+
ZjsUQBPtlt4wLkXgqCUN8H2d1KRVocSEvxDHNpd4eCHgDLdlHR5/zkmCmnd1Q23To4oIa4xTCRaV
vClmEJJbizTP3ldu5t1hZH2leWppkVL88OLFsm0fDk0fFAgNTsMMtswqkl/DgPLZjlEiZYA4fUeO
czhR4RngLAn5Mi9jDm11SGEEmDJQxcrYse+eIAsz2Pd4NNMBOGVJ54sJu05N7b7rIGjLW1Cm5Sav
Rewc1OoK3NpXncAev1sdcG054yz+iEsyuMjGxu1lWJ4sh5EvhIS3Tl8jkgauDQy8Xc9wzk8y96HN
KtikFAVaad8CG2ROipn2GNs8QF1nPWxTd47ZIR1a7LJIKpxw7Cd+N46TiJTTew8GQPPGOAj+K9NR
S3tLZc+bumH5Tvq9mNrsIDHVT7YOGFMOXEDlsffYhSz1vkV8VuYd3ePEUdojOyTZBXGH6KNE4rDA
lfzQo14QNMbIorw/IMlwaG0uXtj43VzJZNU7Z9+75WezlA+2iQva05QeCYSoWjH2e2TqW808Se/V
syWL74alb+AgkE4Ts3hljlHvk5QPa3Y+lpu90tkcKgxedR+sq1+LPD5zEiA55RXkhzTBPJAQFaOz
tHLifcYy3rctJ/gylXvCKnU/Hwl0rQzjQe8IWBzzkmZm5CZuNeYi+a51E7p7IlSUmX07vaM9ehcT
+841a4qTKSiMRMIb5RAUlDR/jeIR9taRJTM7sM6A6mqZT2UqvLvRc/8u3fyQTd3D1sn+YKOgjdlM
7BaV12E7eQQxzBfs0XeoKbkjGVXwF78zWlw4PftHmASUoYv9JtaRLRinALxVtRh/DZMIihRZd5cQ
aeJV2v0545znyNaAzmFwcEvrZRiwD6HE3jyKjVyjaRoGhO3YSk22sij0vHR4WSvU1E7sRkne7xIE
TTQMSGIzH+jXZQPFTu87nBBHf3f2GQRFsTNMtNZrdwtWhf2xM5BlW0QueC0LwTT7Ia3nfSn1jqTF
zmLamMvz+jS53ceKE4a7gjCXOOv27WjDmDQvtprKAGF/RltoBHRGSJXH6lU0rFUy44SqxC9H1i8z
2Ct+K44D4C24FCv+0zN2jllk8o6Jqcn6NCqE826yl4VgNUSaPWe+bMubNBRastOSlsVIZuCuHsiV
cVBfetzEe+dmgt7mgvQv4VfmVARQSeC9WuJSd9qzkzBLTPPpuMbyTe+dbwac5OjMpY7h4mhbGuPv
mwTRHecTkMjfKwyuPdyCvdpsD78NFYFetsc52a6NAZ0z3y5rkv5kFeN0et8iWEw0+kK94Oi4rv3C
kB3AIHk3bL2M56RdaRf191Y9z9b2vcwuktv5I0maLyudtEtD2S5NOohtLeOdM2H/rDL5E8fVM80c
cX518YffNkPejyn+9qWnHrE5hqntWnr8nZVMXWCgD5Arb+DQuzKyeooiXs5XbIusnnQ261Q5Cq3e
fCYGJdoa0YSxrR7YpD/V+nhHoRvvis4YImtkNyrK9aF2eor9mG9MsivZFPsUrVGP0ZRmV0VyQ4Sn
75p5xnjNHQ0pLdtRIIvJW5ltdGDsZgkJvaBHNLAz6s/dAuXJ8Uqev+HoFs43teO9qrW/YxNfxDZ9
V/F6Gb2FJ2Kc31lK3tcMyUk/emClFgiH/X3XdfedTZ0DMYbzp9WeN24gHUeppr0Y5C8zSUQUVw7k
MUkU8SAfKoU5wDMPHLzEEfA19mvmXRnmJe4aMIp3T7fSmv/Hr1Mzy16qV2RxlPUKnGdro33tKaKp
5HYtK2XmP596WjFcN+5GKqaQHLD3CpVjbBXiukj92hKOHVVD/5EDOUc2eVJOSnDRYLzLti13WffW
Ku8VDcJzIeSTyks0B7QUWZ59aJMqQtHqEXOI3y7dBIOkytop/CydzFBWbdu+0F9RJuMKU2fYchNo
C2jFeFOAM1aRmPgKS1auzYpwc/NebN0mYdAdaqxQhc4SnUVxoceRZaynnsd8Z74yv+uRkrpvoNBe
hF1+pglNocvACsX9PrXgbji4E5YMJXP9wlagCIuER8MywUcYd4MYsiABY6bVLylvHBqE7bkUzIeS
Lf4s8EDcTqyqaesw74oXg6s5HssIe/BrX8X0BreVtC1urunyZJvFU14ujGdpAkQO8CK2lodJ0YYn
lBUZKZtNH4niKxvWXYI8DeErgXcav8jizF8Uy3vhuLqvPf9Twts5FNBBXr2mMtgYbv7tuS+BKDVL
+0slrTjWIxWWiXRz2iC/0iqOeFVnKI/xae2cX3UFgKfIxogks2jBd2rhcgCKeUzRK+2EdrsOQ1Ac
R/Bu2S5G55dgOB3BPOskpdXpzfl9xnMtd6tvpOK/ODqvJUeRLYp+ERGQ+Fd5L5XKqeqF6HJ4Eg/J
189iHq6Zmdt9qyXIPGbvtedtJbNQZpRtnxMpqLPtrL1yp3nOecrjLyVp+ETDA9beogihkUzVi9W8
+hlADm66Q8nqzZiek4wioPamv+ewtmu8hPHfMCWXKSkYY/dPgaAy0js8j67ziwbkLWfVDddvtijD
oHRrqEelmGGfw6kIiZEGM4R5w37TKUURow5Hh5DmZaild9fWnioGDbXL61ZVtkFdxfoZzNMGsPSr
qtm5hh5pcdLcj4FL5ON0CwH08L73x7YIL34XT7vcTkok2e+giDChegzTWkunIfH1v8mPfryaZF82
lbFlqWVgI3pk/4N239PSNZwLrCMVR7Cw05+BVZwrwks8/BAgNNNFX3tVO6sqeTGS+jA5FG0iS56l
1z/SjL1T5b9R9j1XKZErZRF8znMbxqA/oKasRXSTLjJVL6yuxqRuUci3X5ZIxfvyYSvm5uEjR0NM
nYRCKI0rMBvYCqI+2DWVf0actgNGvM1bVNGl3JR68caGgsFCZ7xhkXyeFKV7O1TnmJOMNonymq0/
VUDRFOc45YZwq/pgdt1z3wHSsCXONRB8tDG3QA5vw5CX2/+/JogUb6yW51EA3vET6YdsfRat5DRW
VYWmbcT+niMHrcvmwyVr2Zu12tgYanNVyOkU2g3iib/KTtUi9n1S6KPqHcrlaxD4TxJ+Eb+zWLt1
jqTZfzPGZldb2BwA87FzF8O7GZcrD8Kia/cnzzY5d6v4K+fGXOuAENpM0UUw5SLCmWECfyhzC3Kk
RnFvPxgN/yojWJcxjahOJZR53+C3ILqwrdMM+emQWBPN3xDXB67vl75ANwtX0q2ocBzwpiy/j/Nb
REQUDgz/QNL8DsLsuQuy19hF8kx0C8uv8mryrq5S2R+nnEcmTbTvNOcUj5Hoo5WvcRE1dr7325Yc
7Q996o9e3WAyDX8sVdK1yH3uB5xEChpUxnjAjLBjBhwXWvFQjnUsgpzhlHoQxgnleTTemVUr6BJM
9rDRbWTo/pYeP8TwU2dMPRn/4viqwWlM67HlIcKK/hgdSh5nKti7JFfL0ucldMVZwgWrEXFQh/5r
1RHfZ1RbdIhIeBUWjJoTquaFAAcTO8nNCfST2ZYl7PCj6bQo0F1+n1Ej7lAhwhdW8znPw33yCdkr
+WdPFSutl3vK628ZdYdUYx8B6nclX1StPuWDmctB1ESMDjlfaBi9Wp418fkRR1MQsVqYRBnAIl9N
IeMU3OsHoZXsA4J8qXfEMs/HWq76Y9XXTEh2OYoRRxdnsz/WTXiXG9tvvn0btqpDH4eghLPWBfmO
0unfNGPro96/NLBZFzIfHlNbMLQV9bktWEU4xrPE/iPN+jRxn4LouGOgPRmshrHF4JuPmnsQa7+u
73BJ4kVZdDVvWSBj8l5hDEt/lbvXulSIlLz0q4y3kTbL/GBiJLrcaa5+6rlaohZgBnGC7IT4mDQO
Okcaa4/RDefWkkA3Rhk4mGOKF5ShN8bdZ+qLrAAk5tBTs8zIkOAZ01qSlLzSQqp0PetA3oJnMLSn
Ua+2WCtPfs4wEEAnhiKLutu4AT+gpnT1td1lvwhw30Cwp2h+Bg92qy6YyOj29IzWE5rE3HCqm1kS
iJDif6NtHhe6iaqqCH9iEd1bG5WWSWJqpdFaB0LibPPOids9VOl/O+M6pN7a9KK5yjF8rUouB2i6
a/CukU0iFQyyEJVphct3dAAgDPZd1vo7Ao+PRmD/KfaRWZPzaI3kFbIorM6hVB92Y7xhQTlbHXPe
DgxOOvvHBvNpsKE7tziMg3rLeeQsdch2eUBKaBX8+u6k81GrRV+BGvluKqI0euq9QMuoCNAt9UyX
AST9Qz57whEQadG6bgo+YhZSgJrvoy2vxHOiL9HRbXQPgwXyqu31JbK856FpKR87CwOzfBlz/YYR
eG+hrUPJqMF8sj6qWjXMNupDP8avEPbuQzryN8ZjZprJEozGM0v9jGuYKTBD7qOu5piDhq9lAg5W
4EEYWKXgAVyURGeukvArnjXFNsUZkis+iR62DyTvtMPuTHA5m59uPEeRgXzWaj+VPX8fxh/PD8sj
9MeVFiRgAPAjQsabbIDHRY3tW+niNRyVfUZ3iB6RNF+orbZsjFNomVvXzPrjkE/nvguZxPoNOlg9
sfYxmRcBNeNRAp1d5FoH0SL4o89vToLlMjSOm9nrVC5eeJ2IR2XJbPiIV1S7axPw0DyT8+Ynm9aJ
mzgsJBRStW0sh/zKJlBrgu5Aqsh33XR/wcBbF7T6d5bQZ7sMcpJ57Jl1qmDmOT3KhvFRMjX3zqhn
ZejcLycRmeutFu814lyXptmPayv32WC1hEXo1Lt1PV77lkfYNx7ztQDfGAE3DRQvzEdjm/Sztnhn
YbJsXJSKDGo8xgADu4sJJlY1XcNBf9KTwdvS+UzLrAmbRaTS7yiD1TGM4h0RRLhJ+rrfNMn4kXRG
8OaCS9Y8EyM/zZTrXGHEmZCi/P7qdM3OcGV0BzDc0Stqm1B/ZLnL5+jXwZpbeFuSb7Viq0VtVx6w
DBmLSRv98+DS+qMgX3fzVNDPXnzgNxubWhTwTjSLK5+ThkmD7mTjwWEjyLgJjn07yXXcWdY6VAwx
itD9pyc1c/Ita8V4n9je+SrZah9KjDiVm1nohq11OtnyoqNwSsH7bZTcGoqY0+ZSG+24HuYHUHL2
55CC5pLa24Bfgk2H2hYwZ7QOLTtlReCu0pHo2Z7OHfvNFS+uufK7EL56MNok2EEtAZ1Tbq91BLON
vTmCwq8sZHulmcMtY5lEDM5rYnB0IRh9NCEWb7YE6D4EXGnXhSHQsEAoaw2tAQZR5v/fbZj/M4Rr
MxF3fiaBQKEa0D3gEV+CenLRf2efbCLvg3TltqY8Wxoi5HPlgmySU+oZOsgsnxydqDuVDpkFlHkL
5fSM+gDxLRO3uOqhfgJog5UbaY0Mnpk2eajXaDe6wtkZyYgnNE5/+E94WDkUVOZLToBmGXTmMmV7
Qlh6dCZVAwI2Nmao3wszGANgYF6xjtjhuYh9liS26vmgMfbQrG1suJvSNzpc0+UVfiwybJgFKG72
vkw/05qNHEvIQ6J1PB3N9Mi6aSdL3Edt6q/djN1gwTh5oZSHJ8y1v0WTWVuQbescnQ6OKxD/cetv
Kq9SN9m7aPhq9to2g3rgE2vUoz9x2sCWiL8A3BULw6tfC2llyygi7rrC94ewTY3YueLRsJbtpO9l
pz1hct9Ghih2dXtxOV2x8/OS3UX34aHM5mj15Kpnq0V+8ldUOvJgd9G/NsxGdvBEJskemA4rdo7a
5kM45rAe6/w4ICzPOUYhye/Qi/J4qSFfml68bhiornz57mZM9vjhv9EnBty1vNNqJtMq/cNk7k9h
p9mA/3FXQ084aYXHOYF6LrIV2xNbIOa0EMQZwv5lkAMkrpV7P2evU8tW27T2/8AHVp2N+ztN1D2V
BeEybG7g9liOse1ampijogAIT5cUX20GcZMO6t9sfV+hGn5BMeNDgkWLpFi5mFX/gwAgVm23SBKX
v+nzf9oi7axCUFl030j9e/9M2/il7JXF99CwNHTSqDixpVsGw5E/sLfuIpo+oHNsMZAg0iMQ6R1U
0yO154EhSsQgPthtMWwKM6IMroEjpkNFZniGzFwUR6XoemGs4EvWI86ODDypBX4/QvJRBxMwi6mz
t6aifw6JJK/96pKzT72WhGV5HWIKDD5AMXzrKuKYboICEtX132Bq+z51idCw5o1NajytTRFdzIgB
e9hgqi8ygUZD4ZC2kYVEERzZot8aHEthOtW7XhSYEavy0CqlrYPb5AcohxImDtrc/rHfYpYD1TZG
KWLZr7mjyV1qj3JTmc8+8vjl4Hg/01Tq2MFRB2kQz5YoUru9Y5QzZ3basPJEuaivJtKBZgfAhYUt
ny9W/T3avZfR40pKmg8srhXzhBxUYBA/OfXkMTRuJGPV9HXQ8OlZ/RAdtPEUQCFsehJuW4IeSuoJ
qyZmu6i3Ts5GK3fSfZGH9qIrvbv0F9HG7rM34umcXUYlBSvnDk+RCCL+jJlhNgdkyRaHCM/Ta4OK
omZo6yTiQ2Xh6xRoSN8nGngjHRSZNroDvjH+U3DLZzkMn23JXWOcVNk/XMND6mV4HyB+AKhJtgyp
/yFr97NOyisJm79ZxpiQ8cu1r+J9FzCcs8JgLcPOOVZWy+gNh1SiB1sJ+2ZVYvkLRfA7hdVPTRwE
TFZ026IFMBaa3RFqq99i6XORa2m0TbG0wbAIfzNMNg0Rqn+yGuig2uwVY4BDAqy7rHsKVZUaR7sy
GLR2vb2JI/O5h9KxKC3gtVMOKKgIoOwb2rtAoYHtnCpsmjuuVzQoxFu3LMiqzrlY0n/oMFl6FUIA
mTpEewbq75ShGEnTpK4jzTnpynpgosxdLiniscAMRAajc2xBZLNsIAmVyyCFMWRyI0lSR/etNSCs
a5mYNQk/MzQ/6C7dAE9RM47k78AlYWUEqcNeTVLZm0YQHsI3fhMt1V/v2b9S0WCHDYtC6vCb20zD
ZupDxMRJv7aNcR9b2iao+ENgRECiNbUby8XYEjo2loGy5BrlTW+i8pAnkhD7RQ8h3xxj++TiVHfL
4heiHgt45bdruyIANU0dd124aIp6N8FcPoTP+EZ2zIif+q5/4cphXh4ZGE3qZKfwLpQFvbgd61+4
w8yVysmpN6fMORDTA1qiZdA2OL+DfPb15pE0IWjArPmJDCno6hEeBPNcs0nZmmtNiHYU9RIAYPgX
SAu8WizKlkuUJMF7wq9bRNU6gFKwZnX3GQwPZ5Yb9+zR4Hm9eh7OJVO+W9qcy5qhI3DU0QnsXyuU
NtTUEDqP/3Bb5hlzfECkL0yfaSVTOfAoeUgjq6/dXmBOkJ21DJsrq4Kj5R2xkaAUyvxVpjDhwuG4
ClYaTKZ/Pb2LNzJh2mKNqifS5iRshMszMNOqcK2UBKQXnnezjJ4lv8W1UrMVaCRG4yoq0C2lzCGn
pjrorbUJkV4uyQU/d/mQE9c+nFMHzjt9/LgIf8M4/klF/Vk6+76P/pq5fjO17NNLECZr3VfFCazE
gJidrKa2UDcr0x1qlxKnB/LIiQ5r4cU1bmAUYwHnArzvlR8j8RCZTpyHFv3YRNMUWbd1I1RlWqn9
Wsqz17GoVpXAAccOPSjyr04yxk0tnohueKIPRhT9FvSIfZlcAsEk6i2eEB2lTwmNLCDN4nUkjGuh
c8TLis7Wp8+wy+zLy9kGdbU58mMxmIjl9LDJslI+cn3iwn4rhp2LfNIUXrBhC8z5GqWedR9xbdkH
rWfqAYzw00c4F9sAjmjNiW1A+ys47Wl+GddpIKSpN1lNmtWW6fpDsshZa0Hx6cABHKOMebOJKAsj
NJfvfJLAX0E4Jfdh0Gwtg2kBgiXsitqiD88xJ/QiaoJ7XEMaMorPOb3R85KfwK6Ljeci7qscmyHv
ezNIbJxWB4WBtdbc4+elg/FEkT+GY/mzxVW1qERyt3yXjI3iJ6iGVTZ7UCBPP6N65dOXzScvUrr1
YrGqlHUdm/CvbmExTPpJ5uFjUmrvyPHNjd0HXHdrZSlARpIHVdl6fAirU5ua9bPpurtJo5JEKr/2
W7rzzHKBZwDKLsCvoJpf50QA9fGQEWAKWZmV2BqtsljoBq8lb9XKsOw3L5nf0aBAjk1MYqmicW0S
SMaV5yMsIiI97QGcNC2khxBh1gBah/4FQkcXb3sbE2GFYbCZdkOF6zItWLuN+C7qBtQkbXOxyGkQ
EyM4tthUsU05LrM9FgtOsw8ixqrj/CQA6Q3GCT5+OD2SCA1TA3C/hE+7qVWPfSSwzl6Ur4hcuuJt
QrnkxFDj40MvuP+4tEhGgvjbNfretWDq5ZZzZwz7Rf7cTvB9kJzDq2AFH2XNQqzOfhDC3LtUrKLx
khE4xXnLa941sE8SLch2UJaMhVHi+kiLb0mpeqJC5huw3KWEj+kzqCRb+mIqQrcTve3ItzGfjYa5
U+BBpobhbjDc9nygDV75Sk5hsYlBrrGltBn9KTNa1YqFfIiNU5bM1xqr3Fod8S3UlQC8yENH5n6d
5q/UkahJuU7QzCtmMkuFw36Zu6VzNKsGXore76syKZ8y7PAmnBAm2zYic2srUlpviX3ukiPe8r0w
3tqC+yVv/B26iIUcZQZ9gIoVleJL0tvawSzdc0O7EA35sG0j9eRq3sG0YVSkE0yirI6xE/KwpJoZ
nKB94Q7s1ZeOTybHiLTyStbcts88xRrad3TsVIzYWTdVyKi49BdaWx0yWjD4feURhwPpQeg1rgUC
PzJ8hgMoQM4z/YTYg3+eceqU/uw4yNmbskDhT+1w46miXA1uyBSAQEvkIDEg/5ZumbU/xB6Gp1Vr
ko5j/I6OdJcT8xOG182ubwKeFJsdqeaD7k4j67eIS7KdYiD7lnBiPEHiWUMD4KU5848ovXC4b9km
PPkpR74qyZpyE5aSqWXTjHDT4GWiDZAFSL80i79gMh6zwPyOxujQ97wB2Zg+RUUA8mTqVoOm7SO9
hZ6vRb9OjtgmdLmaTC0440H7ESU67Eiv4c2EF6P2k2fdU39mbOYz/oFktR7L9EjuhgY5Yk3eBbJm
jf5Ct1hiNmIBlwuHEXa1ybIvCnXSWNnDxZ7RRrT52o5d9rHBFrAkJ1aAeOAFg4Nd2FzUTHyfipT0
TIesoryKPcaksHnkAFTL4Xtf0rvFm1ZKB6nGveoHc+OnXYAMmFV2UYOQajGxlnDPGmld7fCYuLG+
QSjznkzQoEYLzm1akjkABOnQTqxf90Ppdz+cZm3xbDaoigY/fe2YeYK8OzA/LiX1skGYHEuY0Fjb
2fRUUGfsGbSD7M4FTEymiKYa9r2t4EIriDEIM4IQAJGTzZshLpwl5skXuLtoF/yYb1iiBBLTvhtb
ZJY1iYKNes0axheYZcIrRpxu8VnE3r9yUN02JiAKPOFnaDOeNQ1OVNs26QIiXl8TwnLiOIwk8cY7
xqopJwgcEIx7l/9dNn+kfJlnzZPxKo/RXDe+fvc7/z0TLtq9IGLxBMaR0WK6nPT6T6ajdsnAvsrY
TDaTqz/7MmO/p7kEeqRf/7ObfWJju8jeZoG3VWTeLrNSj1bA71uzGp/GZnoLzdmrF+Ok4CMBlNHT
TRo53OIxOzGoZ9vpPCmFrxpRZJ1on3k0n0Ju7KytKP5yzRYBdYyjROhFu4J23gmclC6aKnLsQIt7
wbkPcEo0qQKDVQNr05vhyx0mfWvoTP01LIisrw5x7p9q/V9QqPaIsj1cGrUWbMw25YiJHObIPeZC
UpA5kAokZRyrwJ9CHUkKHZ+R84mhBdlqFiqr1AJa5vbt0ocWugG/suurVpAbYTRblegGxtxObGhs
rI3eG8fEjKetYscAb/pu1hR3AfqdoC+fukEc2kx8sdIEO2JBzbTQfY5D7s/I8Wc+7JQViInCvTSe
/FwGR+U6527OlAgJgxr6mwglGWad+cHb+aYHZrnv6mkevlCrErKL15X3MY38Od7O21deqe/cTt0q
K4ck1Nn2NjL3oAHn5LZcgJdTFy/1WKVHVnI2/tDrrcvKJQyzqtC59tUiUTCmRfIOMoUZQYgHd3Sz
Vx9szybD6DSJ4kpKIYrokiJoXmywvZKYvF2mNSx9h16ncCI1AloaAQQZwETUNawGdPxsa74rSlob
vL2m7ysGKseSYLwh895qJnnbXnJvE8NybtEl1BZbBg8YgCEHtcKWiUXb1cVq6Cnp4c6x9gISnw/O
Tg7tvcGQwbcIXg/pF6GSYDaNHIUTrN8F6iZkV3EdXKMp+XR7dKKOEdwZruNW1Dl0mowCDz+zsdLc
XUsi4FHL9bcQ6E/T8+HCZFKT9iiF/tGaSHTqevP/L7Odcxim490kMxBcuOolE+MUPUYrqpvF5HlX
1x9dL7SDZM5gtdVO2JBmbdERydc05wyHd9PBVMo79drMgWpeSiCeJyhm+iL/Y2LJw8Hk3MewjgKK
IivTnzlk9n11aNMsuJnTry7jo1u32mEwZmJVClq65OeocxpnHdpHnY7jRghIy8VXhsxjWXb8rEYz
6khGVnrtBRvkDd2qBoS+RKjAdVPY3EJE9ekEAScqZl3ae4s2UM49rNVr+UI3ar+yPOVtsBYiiTm6
vcE/dQiwT///t7gfaVAzff//X+leTiKIqTv+yZ7/jRueG5w6LVQR2kNUNR84hNs2tt6ogmAN2BnM
hIHUwCyDYJo1T/jl4V5BFar64hIjeJw72e4piep3XnZyKc04Pwisc48enV7tpQ9tdNMjpGY0e25l
gb5XHl4Y+478aJP207PASbmrfc+9i2J46mjMPlwHRWJhB+MOMZjYdcLlMM0A7abilhgNKHhfGgd0
/wHKK/bHUUh+o2c0X1WpfvreAkgrjKcYcdMtNuS/2qFVj2M1Ll2PtbpP9qMbMTG3yzHdNSTlUdBm
hKzX4wlJf+Kk6pJENlgzr9iabH2vSV7zviTDwggYfHYRnXYrCHUizhDyvLEG/KQduiA9GgLDn7TY
Q0nQ8GAdEooUZZwq1ZywDD3wkILZ1Ur96kREkATynqqwJIV3QG2pfko04vjNeGlT70BMhn3ysOpy
NROgPhattyF2iglpNMwYewcWE4mcI+0IFWdISsg+EUlDQzpp9xa2imezI0Dkd/LyyVhZflWvWFFt
mDWER6OrXoVf0b+01qPTSO4x6C7J+vTja6EZwaFUBG4rv+5OPYUVjQ3rjbCOv/xZV0nI11x8U3lg
RUPx7/rPLPlJaGk86HFM1QDITmeGnofW5Q7PUITSLGP3IbAGQb7vrbzMf1DDZKSEsy7Xs4qgDqtI
LpUgl7qB7h9UioG5omOLzPBkBbrHw2LfzcZp1lEV7BmdO7NWjIwvZnks8NmRtiFtgGVs4H6vx6YD
s9+SXBRmFXhfXYOwMnJ1ctesmCv2OpZ/o3JWg1G/GHwLh6H17ihhaQiF2uCSOMVFdSa39dj5/grS
8qWtc4dfykBpqnMfkAkplOH/qV8EPeiJva9DRnojJea2IjcrB4mS1W67ziNyJIjYteKRTUid3Lw5
Hie3qKBN7M+CGRQxAyxGEwZSBfpXWgbRkL75KZFqsSBIbzRiIRszDnAgRrM5LcNUOekrEXF7OSpr
dxJ6SVidNSmYSyfljT07KZ2p+kip/Vec+jWuVmMtSs/cs7SEZDwJFuB6/F1nHOLoHd76taOIVPUb
TDggeaJlCld+GUv3yRshMHe2sSJKLT3ohnNrdEdA5wa6KJpHj4G8JSukM5p7hP5ylxTaP6nkXehj
BNJE/o1ECUvMtVTfYhuVIzyx+a9qwrjNHuNwHZ4B72E/KkAKsbXd52G/0RN24aEVg/TOtCeG3sqQ
u7GxvjX89fMHdffgrW7yobowSSJbqnXYnzfcaBH5ZYYo712b19BnzH2vF2D4/Za6otmSFYFOb84p
Rpox2PJvft6cbmgWHUYBy4uLrSVbRshiSJeirzYGslJRFS/NkOW7oC7WqTMcA187F5097f5FHn92
OO2bMZ/lgpjV13mIEzL03uS82sSyJ2F4a1hwB1yxHfIKmC+FR+/Zt/6qyWEktBk7/9bXH2nN9lF+
ViAsVqp3FHnRJhjsCeoASSwLQ8rXMc8QXpJntgz9HeasZGlX1ntves89TgI8QGezo70WlfpDPiPB
u/1apg2GqieVXh/cb9kjq0gzfYHg/NvyeJjQDuGRld6bds9970e3vGHLLXQ2yfgqLEPbAYN7k5zq
G2l9JR42aqfTy1Uk259udHjbolTnqVwJB3qwbCreuggvNwf3yu27LytsnG1XhpeslWJniOSf6yar
wtL9ZxTgMrw6WP12JWPClV25H2N2CQrxraVq2yEJXw6m+ZTr/kqfP48EdzPefbiNdeBuxjjZd25C
YkZfmQf0FYfAV9nOMvCRjJV55hvDPzjNdrFm2EVeQ+hI7m6InLrovAHbOlObyOXDteiiFZNLpKfT
j2fHFCIZ7X547iY6UGGrv6Rt+x3672/VPEKDp2F+99H6Mghwyjc1Rf8YsTyjSSTctTWoro2bEm8c
Cf98JlvLjoifukp+0il6LzQsUlZ4xkoJ/xOhi4dZbf6HYx08ej/Z94RYbrTEHnAdEfri5nwLAbtj
gMLzt6Q0fHtFnx/8SW1LFgGw4rMVXrp2EfDeDoKhexzYb+GAudFqxa50c+yCTJ/swYOsz13s9+On
ZViAR2yFp9HN12ERH6IS6UEORqj6TfXmCggTLZjGkIUpgY8zJt6UVXsbEHw0Ie5JbcKnD+N3wUjg
qev6e6QY4ZSRu3MnsgBL18NDh5O3CVwkabb1HZcNSe6Zf8ZpcLSzC5cJY9yw79eQwZazjb8zidRR
P57Zv1YmAbe2y8iANMDE1Q5124lFb9j/xpDCOHUrcgWD/fyZpdjv1k51nuaClHL5NpkD5hS3Xpu9
fXRm9G+I3h9hIpnzeo4im6CydADCMAKYtc32jqPtKhltst3IfyoB6J+S54Qv5WfQPNpXoM7odLPX
BtWW7WbEJDf+V1WV19Y11hFF4ZiEnOCFhTQ1/Gd5YtyqBn+Xrv22ZvhEu/hVhP1rHxwD61aG1c1s
zXFeFrDV4qWgpksgiNT5Vwgbd9X3J332vjboYX2jPYl0hlnn4bvfeASd8PMK/JeEItpv9eRAAc28
f/kQU+WknwGmY7PPP+saBhqw5d3YUWiPTz0qwqJDUS9NcMeBH+3boJpDWPTL6BEnaA5fqC7yu15y
YWjiI8MdcSUdXS2MafqpacrnwxdHce4edcshMHhqqXPINMTgDhccgXhQxD5WQzfZh/JDgfRXDrww
09cuhur3iUqfWj5YvtJDbZSENzbdI9HmFc50V36ur4auwHEfT7dOJZdMqbfMnZhQRsYlKJ1l1PnR
yVXdnuSyp9BE5ct0kTUMffgYfAc+YWJtVvOsV/fRtcy9pQSU3fivxNqFXnYMd1ajnkwpmCInwyPq
LEU6c7p1B6tZpSB7mqq/Nb74FCL9Sly4I7kDIClCPDGFf1bqsUzzkR0HjBkO3rel5HUOEc4xfwMy
33nwz5ZCNn8qmj5pw/3U+XTiClvVxIsPk0d5b3iiXzyjInrcfTUopMNIPCguKRXzgHBronGGTh6M
JLkmafcylKyFvHjqtn7ygND6W0/ZnQXioeoGaxXrWrkF3wMsTqvOTANo2MYIsxxBscTIFh+N6f8K
tCUk0qC2N+13Ri8n9nbTyhL+ZRzjD3jqByvCARQPGOCq7NLls9+XGnQR1x0QcewinoR9PrlXI9YY
yzHJ1++Dlf50ZDukcXbSqzO/G/addpAzu4Bkj2Z8rZziL+t5ZTibmUsE+9Cs3/mXzavcgBuIu7tE
j7uIykisOjPYtTM12rZACwrN8ZaO7bREgRoAQsICW5Dx1eaVvuJhmXvQoKegmVHvzrKTAkJ30pHI
WbM2T1+mIv8cOx5alFIvdWE8u7G2kQx6TITA5JH0dzs0+1XCvkQfyfdTMEUS2O7KiqBGzJtn2/XX
hdJwxFjF31RjARpcwjdTxOoLSIpI80zFSD3wfjtJPiWbcmcWAS4J6HqXwesQDO+ZJu+jX7zi3Lrk
WfPZxSgyEUVR8eSvbtYHBy21HzlDFpYnosRPCSdNYCKIGSDEY7uZjOw1z9tN7zQwN4Iz0380AQmr
NAuYmjc+JsSquyqP/8L5YOfZLSNW66KqPsKGRW4qpmldM+bFrb8dWYUxM8Y3UmufWoUFsFBYwGO9
fPBpUSnzzZGQQxIfPujSHHdxHHxAe1XD5L2Imb0/j77QJlB5Vn1MzG1YB1uUUYoyUAf+4mGsHrV+
JdGxa1X7oUFXW3eAyGxRMQMNV7KoiU5num166mAIp9s4gB5Uyky/ALh0QBDzOzmEDUhSyXlFNGve
dEnUHLQDxVg1QN13UT3mh1rt88jCjpmPKzNB9OFW7OQi+psMxRhmIZOBHboXQ2BvHSy20KZRLFi+
xycnOQ0NhDsg6CvNFPidqS1YXRi3GhU7P0/55865n/gFCJ6YxLVyUJjrGre/hxyGfQfXgFH9RpsS
z2hvR9k68BiZJFO8xvrL85ShTCqwm9XdZCDMKTcjqtMymt6IfvjRvOeanHWC2v3vEcNNTkwP+3wW
+Zr2BuAAUHZ2I0Vcl+yGfOTdBCf2B2EMziGwyV6KolYdTFQfedstRcmnM9ZetE1b7xNaqL1gPb6L
gvbLB4FJO589N1pYLCrXO5mRQV59N14GvD6205cbOYGwUUjsFSk/ld7DxaQjSHKaBAMgPRBr1KhY
jVeERLCXtse1zg1MFJmJkLXIWh5Szz7zrbFZjYbrVOGq63sWRVaRfftMGAEfUU6iw0tE/AzWeBOF
2NS82iZfRV4iwSyBZwqhBdb7Ipp28YjHEe/384C/BDSLukNISGkSaibQSXxKOiF2pte+xLFJpgYr
Dc5oa5ZNcWS5+SZxgnHJ8pdq3x9DQsvk0UkGefSZLiOmgzVh/N6Zjb8Ug/xRRT13Zs7ZgbmuxyAO
7cls1k3APU8AFhcQM1HrP8rObDdyJr22r2L4+rBPMDgFjXYDznlUplKzbghJlcV5nvn0Z7F80HAb
sGED/39RqFKVlJmM+Ia9126NLyHiG2cxUCTv0UdgEQOtiQP9jVX8oY9IezJ8zLyj82r6wy6ejy0t
YELOm+RaLAFqnFbWWL4rY+rYANug1RoJpCQL78o1P4UpdjrxCP1LPRHDbEJZi9zxJoLxYE0VIRwV
lrg5vo+Y2JXd08kkOrp2L7nFZlxs2xkldwez/sSsz9yLqNvo09AegDE4eN+6BaPFs7KDuzFNh7Rk
FIChbzPkdCdNKN5I5XE4dJdOX10I7nVWehY+sFD/zTtAAdZHFRbLh0SLgNLaH+QiL3h41swbxk1i
ILOXYfuAlJkyyQ3WqayenVbzVz0SvqXuQvJBVg/XZ85yIynEik+uVZxMzgJ0qoLeqbuSbngjYDGk
y3kWjrWvB8ZMwLkWksiGCZH6DuTS3Ye7P+kF5A17E9jjgYIMK7pD7587O6wvZL1i0d369vjbQXQB
2ab/IKAbFZPg7uxHHp7SJbwxfvcjDq5h+ops5PKRj2pSI3w6boNjq8hzcFr6obaS38xKeCw6Kmmn
/+614LVZg9PlLOrJpajT574yfrWFe2P0cDA0frq8Aa7I8uAXsj1DAlAZSaOGmFWyEu4QW1VHp2Oj
KtUrr9evKa73A6c9G40TKN2XGTNe0F2PNYI+gEMAUekEa0dezVYcnLT9BfX2WQTda1SN/LSmvwc5
ybsPzi3odm3Mt+tW8QNbiLx+iCqxycyAD8HsfxPsPEWm3sZMrXmvH4OpFGixumc3qDBTk7tF6YY7
tzDtB1ZJT7WuQCYOOL6F+4Z0UWeOn0KhjddlAuwMNnvQxGeI7RdludNutDGxObExcyV2soFt0E5Z
tI+7u+FU/UYvh8MgA0xDHLEAEp5zSi9uysA5zVVtM8LWGMYMAdA8wbOtbaaidk1rj4U9+vbZiwFn
mLIdboAHT/dPiO3fIWvNaQrO0i2IXsjZmc5zAjQbi6YlIAUhuCXcH/KczngaORaC5HeiIwH2foby
CvH1hrsIFWdDuVP08Vsk+bRG/e+8grvEUn3Xjs3vSU9Puc3g2mJ7pONoWTgZ/nCS91ijRHzgI+xS
icnfoxsjimYzY1arF1BOkLe2dI6Th7MnEfF97OttSSZkW4xfActMdhao+Vx7pxTvmsrzQwA8OfSc
U1r9scZMH4RVJrAUxke/yI5QLyg5UusZq8JoVOyAErRqZoORjqWRrZW/LPkoUSefbEd9jpV5G2NO
Mzhf2AXY5rk+FOtqp+XFT05RDdXtiP/2u01os8zwbQrkkY8oqQn9KmAYG7Zi5J+bJQp4Fw2UlWLA
hmxyNIh7ID5EZkFkreWTTkVOwxKQOhswycwYF9FPjx7/VFUerBGHusgeSdegLCh3AcPPZZIX+yzj
85L5w9Xv7Tcz/BrpwTAN7jNujzKNTyUr2IDv1WDzu7GK5qHnbBtLtELpzad6B8AR8mji1FOITWCc
nDj50Hbns/e2Hm+25PsBgNfWON0bqXFgk/A8ssJDwdbH6Bv/vAFty5OmGrmeREfnRGOlyYLDNQWQ
0HlvYwK8oddZjVeyFUsVvLhuIndpcpNGwrDaWjFc0gBe0/YjgibzhNzasQbcWrOgRXFMl5ARDWvG
2qPwQxg+zPZbWlGgCy2m18ygUIA+wMtyaz33mQPN3g5cXWim0uXUF3fban57fyRjKCU0aZD1ygBo
CeoXDVyg7dAOfcSgEZmK7ZOODh3J7OzEQLJO5Z0PTxx3CBcz82fUmDr2+OkrXvU+cIuVbXpAi+Bw
OGEZbvUoeR5qnJruDPRgWsaKr/80tSlYA5y646VjaCmnA3WBV4wnCaqaGR9UNRfTZCnjS9QBoQAH
7hTILjzAGe0oqMVJDHiyNeic3iCeUV4AODJarNIamURp0YPQgkViB86P1GZE72S+aRZSQM93jHWn
EXQbynE8ZoJeyyU3oDHIvA5zbkDNj76NNoyPsqlueq6YpDXAQsfUEofWrAm9aULElzHE2BTs3woK
EK21fJzEuCNZUAdKxXfOa9kYxbtZskspTA0YeJnCMphwq+bBi2M6+LjmzQzBIgLnRE60HeS2z8hx
Pa7VfmlEAC+oDGGIFpiqMJEaPsgUVuU0PArWp4v/0Z1OjTBXTead9cp/azvzTJgFa4YhPHlthmqX
vqvqjJemRz7CvPWS9hZoGrjlmv/RjSkTgOwlDdB7WRb8RWTJzYoN04sQjP8HC9KaIwHQ4x/ughY9
ldozkAqXSFlhkdsa1iuy02p1V8TfSS6g3g3MLWC9eGsPTyIKjlXH+oTlGmExDEe5C+rpVHrUOIWA
ntf3L4iRr4hpXifAlsu40d7cgNKaKhEToFWdRt6VDP22K+2d54dr3WlfHYZSdaPtq8nVH8SY7RPG
RHaAbEOHH3gaHBYHY208xRHCSmFlL61ePhYgXLoqAoXNM2oo7ZmMIy5vH4UPH162frE8BSFdkDi3
KzjcF27ZFGhrn/FmZnyepM4TTp4tRFntHlpEh4YF4PjpPdWiG/5LEkRZI9Nh7TGub0r4HYVJ7IdR
fQon/DSG5ExJsXDco13BEurAmaUVQXyYhxPDvFYZ8gkT72GhQy21PPdbVRcGgcxmLSQ6YVSSrVWB
zEHHrT8gb7nBdtmHOh0QG886t0g6HZEOYAWAAP5SoVjARx7+zpl3cbfMpR5q3FL/GRUXWcQHRs1L
/y42sMh+h544TkW6Z4B1M8GaJDIgHrXXnkH1/Mq0cTU00AX6isezrL+LqR5Wk+JG8fLnuhpRgOja
s5pXryUiXQUerHPrh0lgmIglx3wja2qpqHuRRn6xy4YZsmkiXx6vvZD3iKHWofHeiB4vtzAOOCTC
dAfnlng6O9jFfoCssPBe8fLfK3B+ciLUU1uPYCh2mtSek/yALBkgS0yWt8FMXZquPLczRNoqvsvU
4R7RmsdRk/tpZB8aBHs/1s8z4FZLL05bvss8DaDKcmezW7HhsQPbMNgAZESdBEhf9SG8RPqsX8BB
0rX2uRPBzfOiMyYUnS1PcKPVHOGwaNxMeQOWvsHARJzWguzjdRpae9gc1kJHk1ERVb0bnE3a2R9F
1+UkQAZEG5cXNFeQVBztCE4UUDY2CEjGajX/0yaa1KLm1qs7/4Fq8EKGxbFp3C9S26+5aRIIj6Az
sFOYGzmCaX1FzfqgYTRzivyodRqCy2B4wlt+lUlwSYxDruPmy0R07/npHAKpsrjBoVg4T3iaz1r1
bVazO1IjCw7g48UInZfSO7NxgQU6TRhcvK8E8flAOBmflfHgasjZyo7JZlhA2mmdu91OZEDXn8AS
Tu6sPJVSXSQbWZ0M3s1YTA/WYDPgQcfcBFqzbRncMb3N7U0aaq8Vidh8NhlBcCUbkfPOIouEBZf0
tbD8HAWztoysZULbo9/g514aBUYu8HF4SbLfdczFfojBEh06JXKAllW48HiJwmCI3gSMropwo2pm
dFR4UCgtcSyHYs+wqNzwT++FhTrW6ktOmu7ij6raMbxsmNWk1qZPhr2GzHhBHBVsf//B7snYSt3g
xTDo8G0BLzSjkUtrA3N0DHGtY8duxcZyiKwHR8AcijJqyhDe+h9vOqFSOAXil9or7hGeYfTX/RtV
KnQgJ3yzbPE66sMrMo13IpJWZBOArzAqe9OmyHxlJI51mRyywVs1o2KkNrO+0JLQXjVoRWMjhEfS
IhawIizR0XfECAvnUHUJJVvNAWhWULCqKPpyERfTo80zuHIdABCT0u5qRLQGh9Qew9+qoNRg/LGU
tl8euRaOeWRifNa+EvZtixZBl4qarRtOWKsM9Cc6PmTXplztuNlDWE7PeNzXpaWo/ZjuxlVw9KWz
B2aTTmO27DN59fPYWEnoAKKIPj0z26cl9xe2594a+IH02F8PvlgP5G9IBneLLJQX5bW4MjKtZZPo
/4BIfwSMiVDlOyHFQVOM8ao8HBZj+J2UxS/sQ7wgY//Ljfvj1ORbbTaItFbwq0/THaAQwhkBvSe/
VayRMJsqa0tmCenWPI4d3nbCwLiakfxwSxIQ4cHDZXZkvReMp9dWD+C9Hw6x3nYbOBTOtmbVGfss
8uu+3TmZc8O8Fc8dB6rigcD2ImF5PpH3AItg3NAYFazyOhTdaxXU6ZoDrg/nSMrCdJdW0e+6tDcP
KVHSvpuFu8RU1zKMkWe2dBO1teiqP90Behc30ioWUDYi6sICjddfSBf/meYN69C8l8BgIb4ybzNy
JiCZYAcHOZODGCAtm4JdbgG5V1B5YCmcG4h+XMjYe2K43HD1wIq9oXZzT7NHqe51tT1J5tX4uIh1
KCz94iAd88K4ekCllGZCbUFdnqlHQPcOxz4y7pXVX4HGvMrWfe4gDgcSJ3kQMi5wtXSFgTxcNtWA
EcNBjTIDewD/bjC+TAtJgAtOKmQNfyyaP15UfmqIwNoExXWApRWa0V4kghjVMFz3Id5LwL/DsivZ
YDKG8Ox6Bj5606GZi7qhnb5cRjQrWToHdNDPmoMFUzVI07tohz/Hpao+KFDmR7LoCAMz8kM4oXns
lAfw2XKuHpa5p6DilDHi4l5JvdtMLTjiHvOTUs1R2hgvdTaQ8wvoq5xByEcbl6uixeLu9rOJXLUE
IzIjU4p5gbZupZ0RpWLDiAmLR9+LF6b74lT4i2sde3/sxIzMeMr5WLUQkBFeXN24uM78okWkSpfG
3maq1pq/wUadzLwvsM/a4LJeRa5nG8dmDuVAYVL0/t48FmDVUezQWu9jZJhFfkcz8ZOYIVhu9Y0s
1lnlxRz1FYKZMpTaF8nIJieLrqgPdtKAL2LDCkJ1mmyI4YEyAGcxrnf0QeLYJfJIgUvPMpVnb4rO
Xdm/V+N0qhz9og8FOLC6IKnCya6WzYQjRzzdFTHSkuRCL47JhRTCKsT5BAul1NNkO7CXbk2PQAsC
X2ZtirejfUZQvjAcwmVaMx4voA21bTNOTO17uUYsa+/Sxn2IpNr6rJNcK71ITphccUOLAdUpIt/d
SPea1nlCklu0tWL16rFbIhHkw+G4ZxOH1om020VToTpXRvmiy/xa9AQnQQY/J3ofnHKSMvhi/ziI
8mJM0b7kBQobDWhuSPCSDm/ZtXjxKxsMC4ChtyhFYcfnp5yH5eXKmZMg7Jx23R3jV5cczUjRdLFQ
NpYlsVAwEEmPM+rzqGU3M7pRN650Owm4r0hhsTDqaDi1Nw32phXo2jTXLpVEOKdnHTRenbLd5GIa
6+hzajr8/fmwy3MrwZAYML7S/Sd+avKKu/Z5cMXeoCxjfc6uM4VpGUtVoR4bT0gziTKyiYLyJ5rY
AZLSxtB6tNMkkhgyeQFbNDPP/Ke+jdKXntkwhfbJGxP3gCyrffKF1NZdAW6Dq8peFwayQS2NnqBK
tOASuURTn7UY2zMwRtOxm8Cvs9bfsCLHs6Zr/mubzcbpGsxFGDBmJw0KqUE0Y2B6hJ7eJKkpmpjw
AQsqAttfvnRjtek7Ajf0JjEYE6b8hP4WVzP3yk1ZadlutOrgk04NLsaVxwR+A4ODEvnoqnPpI11H
6AeeVuaFDap5WcRbDwbQzbaG9IZBbp+H2nr2F+yaDCrg/NDUbiM2jm411zA60dSA/2RLkxjlO5Ey
yIhK5shx6VA6Vms7s06jURBIXfBTF729jVD8O8lG03G+lUH/Wpr2U6Pqx8YIwDJF2lv0ELXw0OTc
wARx+unFPPQ92HLsDBhSI5oYX6IUUrCUlGo3xBj2yABtfOOEWKAYt9ptc4O18pAWtD811eFuruQz
NzwORAAXjD/QKUoq8hw2vpW1K0286wMaALqFetu3A3ay2XfEVPFkpoBRkPlTFXH7asIEpwYIaWBC
i5wEh64KVzLHikWfftND9KGQdZmM+v4Rx1ZyRMWGTNliHGQ27mX+v8vZ99J2wIk2a6ooqIZFTbM+
ZAP0Gt+4wHS9hhiMDxnzp8W870EUGxLeZD0zwxo23nRqHa+51I74QT6KLZMJxkGnlmWOiJ06EiYz
YjAncR/BpQ/Z8CqOZOQmxTYrK/S1JfW3oFo1HHZbjeq25oRhxdFBg4aQsHsBVH+Ay8X2INmLqb6E
2exD1jnDQsxBWTOFHNHiMSqHl3RSpAUzR0GWGcg42nqIAbZxl/Ii1GB0Qsc7lezO/VnWOvtw2sJ4
10S0zX4HiuPSZMVfIP81ca3gOHhMhEq2qZV+c2aQAofV1c1wI5riPgjSNAWd3lCFvKR4cSsMpzOi
ac9QZ1Gk6kqDDrMIqD86Psrf1i2piSziRgyCfCuLRlwlIUQqRPElsw3Pyy+lzpyIZximx/iExIhM
zzg++glJTyPHY6H6ax1CGJMZm2ObGWPHnrmMGDtSIl5Tp7DQPII81NLhVpJivJygtmpEpXFJeiTd
nuFlZZtIMJuvgvyKvu8bSSj1VmR/CSt569Xz2JI4P/UYMMys/9J46MfFVJDSW6a2Qi6FacCIQxbs
gM59/VszYTIpqyavskfTlYXOeJgE5PXS+ab1ffG7Nt0wsUbNx3QmCN87BtSR+oyIQl4mfnoZ9WAz
+mj4RWPx3iNYXrXsxTEQIeBwJ1Bpw3tYP+o2VbmJnMAvtzRE+DVj87NvAZ1ZAyh9/22yIHVQKGJ9
tdk9QmneC2V/Aa6QeyClbQChrYR7JE3GLIBsj6MI34c2f/OjwthXiJhSZIap1g8PJg8WN1Gwq1XJ
adq/a4TLc0EY2770IqJyuZviGDMMp74BjuaCDcFngvA1lA9O7H0Pk/XZtPV6YOm50H3+lO3OK4yo
PYfFsEsDzwVtUb87Zm+to8m7B8EBXzSfhxCgsOPWr9KnXDaoodDtvThFfUhKHp+gTHajb1M0ZULb
Fo/CCrRtGts/rX4TPt8PTxD7pQSA8pR+GrDBImOc8SM/4cbUY3jeeCdqYhE3uUt4VlzznWlDNNug
+nONHhbMBr9i1kDqLv2SjsYeKTd4VqxcK4YweKC94gdHFGpozrkBNe5C5JaxigCvuBiKZNAg24eS
1Y7ZpSysi5TsUAPr4pcta3G3f2KpCnEngv8Lb+/AUU72iOqBnJNavGwJbA1tZBCMPBZ+3/AxSnCr
+iUlWx0TdjyjolSQs49S3XWI65/OwyRjtu+mTUPQR4xK3TN239kvPlwVP67MxbuZShJDtP7JJrMc
Dt43+sTuEPjIXfTxO6Jz4IwTEzHcfHpsxX6KitOtvbOwnLPhkYqWeXLD13AiJj80ewjgoRQZASm9
pbNSsJmKLIQUyT+6sOlVEty3XoqOMSoafeN12nceyhmgkrE5dQAnthzNscVT267AOk8WHlc3PxQA
jykJgGeMDArHdaWxxojzWyD3HkZNLXyvA/ujVj/QrCLaDyewf/f2cKIbxqttBC+1+/mneE1m6hQK
VDFoPxw2G2nLS9Vku1qHAymi+JaE3VM5ofWMegm/Jc32/LjLjt6dwKST65MJXs91smVp95Q8Wisd
XrJJAznDFC5r7N88mcHWKPSbo/3GggzDONJ/pTDdUTbdNMz6eHQs1J7S3tiyZx4DvgsLKyWx5m60
CoWnOS9jUG3ZCdSdMF3VaBtBXODWql8Z+qasdV8IEZo0483PYewgEMYXW8hbziAXVv2zpm8NkRAt
GyscmEFaHiajO5NZwFjS5CMYTpAarOHS+jcqdXNNbzWhGveXY5ZTpCRY6UMklc3kr2HI+fi1HyUT
E2CeWbMdalutcN+/Tnr2y4FLcknVRChyN0d6tDkyG5OpUOwkwUZOhVpZojpaI8P4SSs+E8d+haT0
UvUo8aFTwMDexpH7GpHgc0V8ki6wW9kXI0nix7Iov8WEGRcPW/HgsA/sek5UM4j0FVbIFz/O4w83
+vHGH9M0xAP99inqpI6Bj05jbIzPoKg4PL2sWWZTckkc+DKcydBPXSZibKZmcpuLDad+QoXZPWbp
jNSIzfZsZ6a764XOJKbBQhxoCZh1Ym2YhOd7tNRYdHLs8pMRjDOQ62bqTsiyHCKTNir7yO19jIZD
FYtyM8Va9RAV5mMVo/FzFLKyNsjXEsLDEu6sNV8HtO/4t34bAa7emLL+VJv9odS05ksYrUORUkke
0NFcZ2IwCPt0/HWXEnnUkvi4ygOLXSIbia2Gq28dV+k5SbjULVaLCpMjIkRS9sZu5cmx/Z3n3SWW
LnhN3zk7RQWgHHypjvNtfHNV3ZIMFPaH1k7MdSIMddALi1QjD1tQH/9UUoOlGbWCwTlfXedXp/+g
gvguEWXu9G6+t/KllXWQclE6oblhBcpQpCuHnpNtqhcJnz9AxdZdsNm0PJOeBHG7b0jkpMEBCwDa
8MHn5H7ucx65mbyox4R9O6nEhhTXq57NWC152cLUsAEEJDubbd+NqKfHMO/4Krg4vbs1Go081SDF
tYIps+n4VctRakfwBXtWaitiKnoXkWEKdlkxzu8d/Ia27NAZXCqUTIvBEri6XZwOhWmsmbftgRxA
ub5KTxIXmQF3snT/EnJfLsZB22Vm9FKm2neC/4O1Pd71sAHqXuFB38D62g02MJ1MYz896s0+ryVe
nRbSc6WbW8vIsB+OvJmhF21037vgo4r2/LMmnnjXLUh4IdRg9GDjtslGEnq5xh1HZ1lDqiBb6Wkw
cN2zAmsdvNzBLNvIgBPDQ8sN41YbuHwB8uVQAKy0+A4nZE/+ZNL/FC89SSKmx6SrUmuLyEhfO9JX
7FF6f5G7TQ57emPPFvc8RE6Q9quw1JfjGP8aO+eMnNVZGd5TC1th5TvVKQWctZDtqNZpEe4dshNI
dQCq6swZ9CVEc+5luWkHwPgiRFEhsgfpaQ5aXtySgYISiPKwiLikgA8H2yRN3mJLI4xsGcQF3RXx
Jks54HMZobegV0B2XqwIhfttz74p3foYhxFs50Tll0hAMKbzBvb8uw5TheYn/CAOIc45QIkOWpH+
YpwS19cpv7QvjxBfbYSU1JvdL7thPKWpaJWYsn6E6fKoiN1tAY9eOQkgxcXgGWiXVsQY/OhCbGKZ
Ib2S3XM+wMcIarFB9wJ3OBnIfhXTmwNwKTdYSOuTBd2qNeCnRGLR9yYGOp0zd+iPf+Kq/+/P8C/+
Pb/+e7Bz/be/8uufvBir0A+a//TLvz3nKf/9df6av/+Zf/yKv62e/u35n9j8/9P5afP83/7J7T1/
+Erv9X/+Q//wt/Md/P/vcPXVfP3DL+alZDM+tvdqvN3rNmn+fCf8LPOf/J/+5v8s2ls3Sdj+r7O9
T+E3kUxf/zHG+89X/HuOt+b8xbAtXRDXLSyhO+LvOd6arv/FdC2G8bpl2QYQRPX3IG/1F8vS8X1L
KErSdiyH32IJ0gT/+s/mXwzLBj4pbIdAJ2m56n8T5M12jG/gPwR5W44tHAoE5eoCKK5gqsLv/3zd
wsyv//Wf9f+T4B6Rc9pbW9TyVuMTph5Mk2M35Kjbcpj8Nt/pokspW3qhfjzLhu3Uo0rAt9Wil6w5
MmavWN4h2SR/0MSnM03suOiB83XqJreBPSVHyYDuOILs5oPrmInDJ6vy74arAxmb44d858mOpkMw
GdRvoURBao8fWlGKbRE5W5TUa3VdTDyu0P3az8g4+WHEKNkPO0IYw6swQsZRE7uQNuwwHz80hiFW
RlhS1Y7+G8Flp8hJ39rQ3xiyPDpwckMLEGLdsEDoinnTCQxtMyEmDKFXASY5T9DMhG5+tvYsZWwQ
NUgAitMMZdXug1t+O0JbpszGAjWwbshhEoU2kXTIr3FZY4qzhoeoVCeyg+AUgNVDJ8KtJEfiE7GE
ckAlK8MO3pi89PtGR4KDkTYtuz15JVsWIIPB9CnTX7Qwr7aKAgHCm7WbdHy3RQX5NGBN0VSflmAj
WOnyqyNcANkc1mBv7TcgCgiIR+jkYnWMneB9ZL62KOp0pypMxP0wW0zHV5+0iUKUFtrT6RQk6S8D
TdSCtRRva1MemzjbYroFgm1DPSvmFOjaGMnJLo96me4cogwC0X5qztpufCJ+3HILuYIAi7a+1P6j
2YSXNoc47SbEHqf0dL6DR+fT1xV11ULnuCLFqMJGG+1k1Up85tnGH4Zk1bMPzHwFzFeNRwZtIDv4
YMVDi8akwrKm+/Sv/jCd9Ewx/bCMIwP4CibGINash6/tts6LZ2AbWDv4qyLdeI/d6IA/ARkAXGfJ
JIYsAjJiUQkjLxyWWTdsEzd7NiGwLIXN54WiFQpEBzLPW0UDywGCXNhJk6ggWDsB/tM+h4bcydJ4
LGs2jwC1tH2vVoVDhrBEUjxA312RrFiQx7uxs/wO9t7SzX1aNLsi8JGjGhSfgaSln4ydjPxHTbJb
xEwA2MNl1BHO3ND4xBUEacdU8brLsjvwIEZ2TjGP2zHRmeC/hvbi5NoVsQSfQQcpUFqkD7oW7zEC
F1T6L3apfTKjdheJCuJNM/bPsBNwOQeaOruJueoqfdaH4PqenK8ckjpt8msO+RQjS7sMdDhaKsv2
Chofmtt63Sjzdx6WJwLYX3s+XPY4uUstYB6L45aVVKFcCCDpZ1eCRaKnL5N0rw2ms/Y89Gpu2G/K
jBwKly8A78BJg7yt7WMFoBVJUoF61qLNSvgxmXPZzwCQJTF1dVesa8Ik+t7/lU4Z/tVZihRCFnay
+ljF1YXSYGdXdNO1rPHoZ/GeFaVHRwSyFQ4mJuSQMwMCMRu2V3fEEVvN8y2VXHkkJShI6zVuDAEi
3Hqaw8oZse4drXoRbnHox3IHMIS3MIza5Zh0T1Els7WKfFJ81FHFPn9BCZsD7TO2rm3hUSBl2UvT
Bqw1hvjF8fInYmyuSlc/baIJ9qQ4W6kD59/sasDwroqpH7vj2PtvgV6/B6F/yaOsZ7TEyDvMm6VE
/rNiNf5k1Z0CsFq9+EZ6SU0zZZ1CQjqg+4VjKRyoJJ9lKcEWuvEzltUWNpm16lWUr9KGbEHqyAEx
/xbh3YdrEkzpzcIGoKelIs+nJcuRHnmiE+gZWpmTv2nNlWIGs2zjVzvRjlWPpmmM1Ns0MvBVfUeM
uqqWwdhqq9JwL47rbF2yxLYlqwCWAgM+I/ReqSU2FSR/bKrD0ar3WUL9HPXph1nopKL5/a1tQeZo
Ur1rXnUme2lTSedkdPWT6RcQSDUNcosW4p1Vp7GSJ4ynCwIzGTd55PRpRC7C1LgPlblL7erE5hho
Y7PlHiXMLXqMPaEvCDBvdUzf6URdrrHJLjrzWaYuKWXGcKi98akZWWQEFP4YiI+AfHD8ODt4krva
MmfFJywRz9iUw/hF+rm1a6zpJ2Bb5U39pVIVBCT9mnrGu+NZDP452lA0D4xaBibj3u/Ksw4Fo1zE
5Eg6RrQ1AWOuqcDIV8+rP6u8RAybl11tGBS3xC0yww3ByXUPZob5M1Tk8ZWqwZ0HIr18rpJHQoqP
7OVKGwvjLGYYgW5JAMtL1jjM7dgdDDU6RQCwH82I0iejmgxJh81GZyfaGbaoG9csM89jBgys6g69
CYwFItSqG6pt56DAjhicssKINlagXzufCXKetJ9uLueo5Zyqlm7Zod+Z5Bn47rhoamef56SLDoSP
bjUHx3MAtHQqYoib1Mukr3ZL3em+XMMJnuys3ccV7rOBIYC0JLP57BNG1l0vR3ZqTEtzg6HYnxe0
wtxZWYAQ6CHXmuDz5gyMggBBMzt+qPmcL21QmVAECf8uuvBzmqajiFYVGcBbfIscNloJOVB7ShK4
UH0cPjCVUDvwZJh8xi+3mraVlGfKjNceUcxkI/z1FDLsobKeZEOQCp2abnVPU+edh7QHg5gJUAjc
N/3WJKhlzswRYgak48zhodOsU84A1qbmxkOrlUfl6/dwmu51DTuyo3fgY0vQl4YZBTB9G3Nn6bzC
egYIgWz7tYmtFwN5dWgLrCshWxxdxBc3H6+uAurN4LiMRyLpgGEloant2ACJeS1/a3NSGFLzjbEo
gysBK9zIUPgBZaPjeJ2MoSMRLSHIo8JowRmvZwcTqJ2dex54LbGoowgQo3qts/610GLcTK34hbQ+
tqGOYl4ExzovP+bPXDshICi5G+F+rVUjXtkzMr3N7b2M/ZxElnQ/WYirM02CJkcxl5rZS2z2vAMq
e9GJt8GmSb2Sd+qRE+IygB5D7hLG266woWTiv1gy70WVkJ6YdDicqIj2ulkVOTFLLdCgrrC9oHXy
qRE9e/jl+YqgKEu+Ih1GFsQsoIAJFNoIhMsqf0f85CNMIlnRdLul7ZSw8Eb7u8jLibYuvpVslxZl
/k3GAQmxeGc9sJOw5CKuQiciwVW8Z3a8C2ydMlG1x9DXn2EVvKXCuDo875U7XvywN2+akkvXHl4F
juqFDBt+0Dn+ZiIeZxTDkU/iD8YLuNhQxwzbe5vvjTaZjpM/PAXm8Dq/QyU+zoXfCcIzBwcohv6e
5ek+LNwzlgeaZKwHFdwD7lCOcbdiiddbEG/H9r3sZ91MY46LwTQWDc6eNEOTC0V7GTX2Jemd3eCh
4ZqVc4Uqdxqo1z9vCSr7A5AUvKhQDBS7IXt+XHI7fIOY8Ctx3a0FkEp1nIaeLqwHhIjIgnt57zP2
o4XFLOhbFtad4QXmqskmD0ce64z1QmxsyP42l0j3EHmMhr5wRPBiN8ZH17b+hrScS1NY21BEH57L
DSbZa9t7U/rVi5uveoMpVZiAQqoii7U4dPEKLmDFVAQe2SEaIKR5/i1gdwytqRoIa0fWwc7ZmUD7
wba8OcKZ9cfWgU8AnxcXlZzTnKxROxReQL5UG9NKkNi+alykMrU0TrQdS1yx/RHp8Hc11p8Dy+td
0DCPDaOjqsj3IgXgjY4H6Oz/Y+9MlutGsmz7K2U1RxocgLsDgzfh7VtetqI0gUmihL7v8fW1oCgr
C0n5Qq/mLyyDGVI0BHEB9+Pn7L12qdcBZZWZ0rqRbCSyCrIVfYcd7UfvgjMtt8Q5ohgn3G6FmfKu
ExOvlA3yD3i0KKkWgpigWh9aJLlZQKCJyzIkV4Z7dAtlt10lwvsa6DiiK3QrUSGul/qqGUd5nHFK
xjkN56wRcoOtReetx3Sw2ZNWi6C19z4yq4b7kHglHUd9HLEhDU8FbXCoA/OJzL97QSiT0R3bmg+9
VSOninzx9x7xpu2J7t0Iy/pG0vVJ0UDrDILRigOWKiJhl7QqKuShQz6XCH+NQf8x6l505L1UMcIE
rLnbjhkODCYKvzBZMN9Ea882tqURcVh9mDz9yttFt8+y3/pJfJhzuYtBCLhA75L5qxgoCtiTyJ0/
grBc5arPtsZY3EPYxrNm9Dtb7UXWAFbQ1dtgbHDJ34o5WIJBsi9mweynQ8mSuPrVThe3g8MikmLJ
hjhQvizfaBlyGFnzEiLvZV7zHMrypfWTLz/W4N6ZbtZkvSDL2Mo5cBdp50HZfOvaQhhNr5IWUsCI
svZf43C+qUmf54/FMp5nS447WNyZd2l4fYF0U4QWM06ZolhAtdgTSXWeDKzrGOhdqjyIaG9ZJTae
PpIoER4tl20iy509R598PYRMVSE8g+jLadVlKIVlzDs8snx1VHjJQ9J1cBcTzhKRIXfeDJGjLL7T
xjtU4KFBEQMKmduaYoQGZTxB/fXg/ZcvblA/0UaasAh/V44EMcfIm14Airs0QgLsWE8z6Ic7BNnt
BCHf8wXNAPdbFpiXKZ73GfmR+3FEvgvCaxvQw3cTQHiGDu9cEjJX5gwIr8RQMUL7oP35Btzg0bTZ
hhKqtIBFKh6fMJRR83QFe0A8uzsZVVDsuDImpubFpK7BPDd/gsIGrFwHxqVEe6Nb6lzm3S89Su22
posYp9A28ix7b1TI4x5gCtGjQmTh6U/2yWmbR0bA9We3zL7IEkCPHJ/jxNkmGGqY6aA5LgFshJAH
O4RapDGIp0QiWPQC62bK7qkNMal18G9KSWN9cJY8USa1Ut7wDaABNHhCOdGRZBgF+0BhSeID6ha7
QMNDkmXGTkMd9HnNshQz5YCL44A7GSWvyna6zPwLSatXwuyIpm64AZjK3Z09Oq+DDJFcQQBm7B1u
R5vPeJodAFWM5lMOavcEeu5pkWJVTtQubVGQznnTQ3kpV607fuawMWystr8E0tu01td6IH7Cd423
zguuQ1TcLHeIkRqwfbQVGDia0sByLgxWUTowDyCwFiyRrNz4YvWHxI/Kt9DJTFb48L1KgueilNMp
QgCBgNPctN0gHzpHXfIw7vfYUHEaEHyxKLvfPYKDcRK6d/WkkKy1HcW2gwOXgCdSTcmtR9Uc3dv+
cqluhZx9D4r/Rm08M8IGbAdwyijfyVXvV8ZUviACKNa2RGfsfA5QPGEGRUuUWezTQY7AZk5vEQrG
OyO1XpO4Pc0DhOBihJ/Q2d426GcAOgaEqtDe8s2xCXT0pB280ps0PTpq+oTRoPnkwqERaNmNIs8u
yk8DAnNbGKTBYVQmMwrzCWIFzXVvbNYVmpJdkRXHQBXfhffUlfEtUP4reRLjujL1ve79R+oeTWt6
G0nfxAs127cRrdzQ16+hGxiHKijvmzjgvAwFBn8bzgI6zMQT8LgPVDvcGQbA1ETACV5E5K+z3mhW
ht8vuZHFLgXKtIWUT+k4AAvAT2Osmd7wcWFOCV3zPFjBIw7P791ChzDDM9zB4zxXm1DPI1M8zkmF
Wx3Ql/VrJ/jcON6zFuVLUkUvtY2uu2agni37WYHcflioZGHxljbm09Cj7Uw4jrUwqZsCMZPiXfKG
6nNQCh+rr/VoJqK+qw0Zn+vZuJOteDCr0kTjgVgi8N1i7863CTLgHaQsCUaNWZTTgBd1DQrGKNBf
DYHmEDYW8sRGvg9ibxrjQDDaysy9p6xvkbEVt5zMn0Cl856RLw2kMd9mMSoe0YZkPw/TrnJvyh1P
c1ruGoNRxtRXJFMXrMHujEtixpItreY5ZEJ2JzH3EH5Ch6bpumPnsV2Qi7PLpwZhFjkXy8nWXmQI
zmeSXuTBT+LPrs0kkk137l7VJNt9hc04A/l7GaoFZETnLLRroBGO8WrnEZ79gHaI71nrJLZe54Ed
H9LJdpT+gg2Zi7UJKdks3EelnYI6XD7O86LJrOTFDoa3noNyOclv+QD7JMRK0NrDznQJtMScknrl
s5HjWKNOfwUkflSuHe3n9IMl2mCfC3NNIupm+ShNiWy0ivOdRm0GbaxFYwpKK/ZLurzpy3LItJGf
rdBC5Nu864iZNyR+1rTfFhAQNjTV9CoLBd5QJrCEP417N23ydUOXeYN25F5DPBjj/gZ94jCA5DiW
IfZxuicskpCW1vUMxc5EA1zbZ2g5xUYhQMYM5Hwxu0GvygYGTSuGm00WycHrI4J8ui/1kH9IOySt
MmMUFEktPhAP45p4ZXSEjiolfqsQtvcyCdRBA+wnHgEVEyjKJo7BlHDrW18sUewRNP9Mwdu3biPQ
lGNog1JSCyQASsZdLOpjqAw4E2H+gCD12+j2SOwUGLw2vDbQCEg/RzPmQvirW3UioDtaR1QAYelF
d06JnItzbjBbK/QzWbYLs9LfyxZS6Eg50QVlhg3b0EyH4tceh40lbl46vhFdAdfcCnaQ+qZtp6yr
6TM8dJS5q+i0rrqeqbMvilOeiy8gyMeVDJjz0YnxVwar1CYSn7TRPllN83FoiFnVTtiiqU/6Xafw
paKk5NGMsNK7ChQu48fL8qcwOOW4VTHsFQFiE1EQ6xj/hemBLRrae4TmOJvn18pPrU0VB3sjtj7Y
RLNnPQ8C4Mt1nS2aSoMfiLPKAbrwexfqZ4FjLSYJOENRtTN9Trl1tm3wQ/BZ+R95216U3zNEp+09
bG3kV+tk6aK0bkktIjxSQTAIDfNOT/NjDB99x8fQw1YazGXNcm6iajqIcXRPC39kyl7sg8J8wIBS
4H4YT3HalWvPvQqfF6WsLGqFOcWp0RibliPg6lJbtPOEwfITF5oZ4WggD8nGQ9w9NKUF/o7phBTn
wo+tr4w3p2h8CDEDDCn5W6g37iyA1atw9j46c09LH99UXLWbMa8OTV288vYYByhqRUanQtfNrg/q
B6Nflsmm+NCq5Cwblnl84TTQeJgbNAdgUaAhO+nBKzGMxBnuAPKTnpLQTE9yLux9XNf3vbZLsIs9
q5ln3HSB0CYgQ8DJkQB3Ge0gwEpfzPjcEwLGsknPfa6yN+JOJICJ/APG+Vdcis0ukV+MxWGJI8Lb
GFiodCEwYeLkYhO6m5voNfSzb5kjnL1pNVciS/DUlenFn+i/eF7toqFHoWLBe6Ln1OGW47MPqgEx
SGNeXNMqmSaU9Gt0d3HtdjG0g6xJe2pgyqHWAV2UmpO1EROHB3TJCN3cu9Dp7kuVvgS+QFboysfW
ljzulmDXYM4FPoDd1ElSbMpjQjYve59Zl0dVCnJhwZWsahVGJ+GKXfQN7NZTn+LHUw24iI6sK1cx
BNPv2nPAdSC0Nef5rbeyI/aqMvfCddh9mmg5Rn1zcCLx9b0v4hesDLe2EjeWDmAHKXqG0MRXlVf0
kSTwFXD0ZuVeqk7iIWoRmTeU4raRXUj7+z4gl550T0ARPikVM5tIVLrJY7xCuJGScEo3qYD1ChzK
3paFe7Qmo8Ac275ZU3UxelrIFTCCvShBvoNMvphW9KGgJj4ONf+gCXcnwKbfU0SSj86B1giyg4y7
97Z7nP3um92xHAUzZkB/zF7z3AegXkFsgcuAEi99oPH1KWNhv8N3tYSwpkCrSE+tOPwMaSF3Q8vf
M/RIjmF6L8Q005NjxR6wwuArXw89hUHGRJ/bhzGoG9/jAbOcqVpmSka0sdjc1kyaKKiQEGlZYTWt
oqtM43ejhk1B/4sU6GnatC2qIKMDIhJ0DD04siwdEJo406HleleAEYFWZUxr8F0YOq72EcSDcJY3
u+F/HUfMdrgImROvQ+yBE6pLIcp9PLrVZhi769gvEaPK/goDI2SZoSWb8HJVmrdvyjIqo6n8QMuW
YAkn2NGY/56w99BhNoZz2+Y0lvwOwlg7WIdUtOTy0HKcpRueVIZbJafwlzku43LYtCvTGuf6bqpr
cWBiQ21vQM6hDbWfpndCsz6FMiW/qNR7pQoL1tWZg3S5YpY60vYvPuKNf+K2seIHPRF+GDqF1332
Mok8IKbZ0cG/zXu25IFIu4FNvMC9se5U/5pZPviWzMp2UHOIX9qjKzDpRRTfw/liFqGLgdY1eMTK
TUqXcOvHNH8yn4fSZTdsdFidsT+pV3eooBFIh2zdZNpZRKB5BnE/VWPcmyVRLmM4v+Ph2ioiY3fo
FbN16OT6oIjWKNMsoCjklHIMc6Lc7icD1GNJpgIeInPcOSU9mbam/Kv9iQjsrn0rGZV4inzcDJK3
5ukJxtw8OGZLO7MAztUxAF5iha1tawLoLdsvmZI5Nhd6A00BZI8xjsCevaRSmL3l3zFP+9g38giI
vXqZgKz3OeCZnoylwRivwuGc3bYTOdTATLUx7eZ2ggc8PU3S/RY1dYA8FTQPhS5zCuDuHRu7oK+8
xMxu4SN0qxpBpZCv/ZLbuMQ0oioi0WcSIENKTBF+8HlqsbCrQFswe4AJxiNs1MqlNVk65qHP8Sw0
3lejRglYTtHTIO7AFcSbuiuAryLaXfqmheUvNE2bs1OUfjeVQ9q57t/qmNltWaUof8PnzOHkUtKE
JSWEVgTEqn7ZhwN0LWA6MVayLNm8S7zcCIYDOjbm2hTiSxpiuApsz92gPdyljsEcSZM5luL3QPBL
CNsiThNvfaGjlQxZychXmwNA2iQsbikbG/fA8o533RjoBtbG3ki7RzuLiVEYl/DImvk4hi3IPuEu
ConjEHX7ktnt2yJurjFMyYzS0uOERScJbKOvLqh5ePPLJXNleqr8AUURz11TIvxvMjqOPDdxIk/E
WS5Yek4eVqzfa0zmmeN+4w1ZAgCxXGWZuOS98zRmi154seskQfSCdIPmZUBozWNeVB0nAkQJgWvt
kprPOWZNCWBl9eOwn3Vy32K0pqp97rBv9vanXJlPRoEEtKMspg4CwM0SBtHCzdFSZhb/hZGgzSbh
NR+jDA0Y+UINabjIA4PNJkzVN9SjFTQeOn0iaE6V5ohjL1yr8B44KKVXM16z3OsWmcYb8tZ07cvp
TOG9mdK6ufKckdL3hpfK39id6/JMVrRDS3zoJnJuSjUESEy4h+9z0T95c0NYjtQQtU6FtnEDin3X
y/YIXQ8yBe447viuWwJNOO45FQ6y1D+ZLoVWRCSiIu5+NQYJQ8TpYtisaiXqcL93i21U9488Nadc
TvbeD/ntoGG6G+bvIfM5LoQ4As8ZdvB5brj76pXtZ+1KDQk5R0Z+8iKL3mZeYSHvz7Y7d88LtLQi
1wYQ3HysA3XOenzfzALY9XiTXzxUALOmw23aWf2NsaCHa99I+u5oWLV5n5jqwRGDPicAhIntc0xg
tKrYdsngAmOISihx3sUszZEDRk8FUJoZaKGR+bcKn+ogzBf0GF1YkzsestUKSeIDh83kefL7zzNv
7Nn6QWgvfAIeYI9srdRLnpEefp48QUch6d91X9RPP74U5YyquJ3PP37VGk29bz3mYLnDFM01nRcW
WPRz6ZBchF2rB5Fw4zq+f1nIbl9VNW0Cafe3wa7cU5rO1tpCt3fEeQ4HrUUGDbc2pyFchWd4CoR/
5JwiWmn4xyysxBlS4DmbPBCNU/txQIN3dHzkOzHjarI+2GcLq9UHboZYoRContA+EhkT5jfmSZvA
S+GbApTfxFJU68CTzHLCHNxoGy7IA0kUTO3va7PhV8tvtctfCSUPRWApvCv2f/9+WbbbymwJ+NEh
CWOdET6aESmOtu/u5zrJgIzyK2qeaSUiJjvY7CBySPOdAZW4mIN8iixSMdXE9u/m2LSCzPbXSg3N
KwsQ9r85xDWE+0+l4kNcDYwnpIc6WQSfEdAAZqvM7rVX1rngeV7ecktUJ7MlecLS2XOqTSbuav4k
gpJUREzJJ2u2A5CggQ2KLXzywIR/kmFPOF/nk7reWhOGJMoemuTFVs8VgAgBiJF72teJOnRFVJ/S
kJNTSvuf8RVC0CZzaxQ/QXoAgmHuyMD+nAW4xq3JLXkQC2srnJDN35xPLcP0nQ9TY0uMDIF6ojkU
FRPV3pMWCmb0yXHZW4cyGtqtBigBSVN+nzJ1ahr0jEuD6p5aSmNk9QcarOU573BFGmRB3U+qPGSx
TZ+ltM3XauZ+WimOA63GhPdJmk9uerFGWX9qMuPs+eP76MUOnGqvvmnXf86IahvxdHwgjv6FFD54
ME0K7dRU8Gfu+3ryaVkDepM20CAIFanfP3TGkN0P6ZuPlIkJoFdfsO3HR1RVK5RcmgMAIM56OZb6
E+GuLYLIsWv5107Qr4+u61EogqtpvYi+fTu793RK9M5SI2ZNm4lNUOrprNxmXnm2TfdBxO1eS8Kl
SLZCkzMbAlRjOK6lApXPfU+3RcqE8QfjmyBTwP7LWU8nA3kRjUeuBzO1apn7srw7Twz3ubA5fAwM
5BAxIUR7gVmLijp+52jWIgSjxg7Kp4DlO3Vyb0dzeN1jk9lOlcl4DLItCTcm8psB9JNQ4Qk1gTjn
bQJKow2ZhUBDGy3Dgi1Ve7fGzrJNIqWz9szAuxkREO/ZChEijaAJEy0NhvNN/9xzFtw72TKEUDtp
9atijNqdiEmdGKzWWAeEejxBd8LZ+hmpaPO9i3A/5QahFDkieSRw4bWDh7qKaz/bdq6FYgbU7ykM
vYNjf86tQHFam8MHBWCdli5WdtcPXsap9sHpyvEmO9Gh+QXdUKjhiQ/Ju9ESCS5INsj8bK9kwoln
j/i6J6WOIT9jWejgc0huJtakZBOUgXWfE8/Kg+mi0J/aBEgfPdO+LeCls031Ie8OmGl73dB/RlMG
wCw2sWb6qn1wcfeeexIakS2oe78zPRKaAmvrWPgffETiR+EXNDJF9eGvCwGoscbRhXobzAUcc/NM
8wXprqe89eja+bYLo08Ee4GLHdVCropRjXe0T65tV9Fxmb4wxzBOvGpoYxKm8Ms9CDFLwXWRd2pg
vIuioXyIaWJFyDzvR72QZnzGHY2uDz3EUwTO3sJc5mQsxV3Z58YjyXwcjDu2KE2kCQG2QccEnrLv
OBGXNscwXvxVJlEjOARb0ry1aKRk/Zdyooax52XmlnxM4GduEn/2T+5cPVNWjzeIf836xyUCB43v
/r8yuJ7+H5XBnvNPyuDb57L7bFwx03RR/u1nhfDyb/6lEEb9+y/Was8RAAyljaT3P/9j+Na0iG8d
81+uY7mOp23hLH/vfwTChviXLWzEvEAREfVoV6r/UQgvwmIUwg4KKymkS+Cl87+RCP+sD3Y1+hvH
Ml1TWY7Jkunpn/XBjYqmkvkBlsLBolSKYFJiuWa7bvp4JTqXr9BqvPsKYoEeI/cv5flPwvP/yDvA
LrhJF8UxUue/6ZP5/o7nop62kS7b/FTS/vn76zoM59z2iotOCRYctHcxDLK1TGad27RKk2cjRSiS
QFlxBCtsao32BwcMYWB6YBD09GJbtTqL5csEen5HV+TNUF18+NtH+98C+Z+ukw/j1+vEBq1M1zYt
7Sn3Fx31qES9qBGrS5MLcvumptLI3WoAqqNWO3eGYxDlzhVC6AdgMgBa2FRwSUS7f74O67frkJYp
LETiNgJnzQH75/vFpNjuNWBMjkvmvJmTPL/1nZJ3jCL4DEKiBGbmK50i9VwL/SXX2fDEoX9Jyw0u
ZqxJ7gm741x4I+1IL3rwqbfj0r15lnNMPD87s8M6+3++6EVR//PNk47k+ZK2ZWr+sH+56LEdWpMa
wb0IfMXhmqps2Gi3pWLvvA9Ix8XOq+l35CmqFSKyALh3ZnHth3RY66pI1uYmCDKGgdqn+xw2Z4Ue
YpV0tGkj0MksyOkLKLTo0kL6X/lg+mBr4mBXEm7QWHfthyJYSDUjcp/SC+EhTd3X3MvXUx3ez5ko
lraDBBwxGdXO1/F2IHvNw8UFU8S+hJZKHkrOrHcySOvNP98asfzof/kxDu//5z95/rk1LneHbru2
Fw/Bz5+ndkefhD7tXzgWRGtctunRC6EKj605bOoKWl1OmOOZav6N3m1+M4fQ3zWdzYhscINLszCe
/vmSfn/EEHryfOHOZfwv9I9X9m+WAbg1IaoSP7gymSpOC0J/N033UW1RT8gmeo67IHpG2Vxipwal
Ya7TOLw52KWZ3QED3/tltJNza72A//Mf5ijcudQ0JJeaui6uFSFh/3zB4rc1bLlg11zuo3BsKX9Z
w+aA5Kq+jEOyo3BBohuRp6amw+zIsVt5Il6AuYtJFfc7eB14857nfysqUkYb07COuoLHr2cS6PK5
AVANFxadK1IWejInIxIvf7jc5XJ++shdm7AFBabPllg9tPnzR95aCHmaYSRGIkN0iGn3rLO6ph0N
wYY3mRJ5hFC4HeMHM86RnbdDc7HjHJn2UO/dkr6CwyxZzIhA81lf/vnqrH93dZbp2Ww7lqLS+OWB
7KoQco1PyMVIVN8y7SM0NShCIiNicphkRa6bF0vidiM03TXdjMNgNI8lqW9mX2+gaMx7a+jcvem3
awdH6ilopnhN2DsRxITaLCKnZDswYrqwy1nMoqpuE5fBm1hmOpaXu3vAf+76n38qZ7mnv95zx7Y0
wn5Luq61rFB/e6bpWtZO26roqnsUAXQNi0uGmqh1bXnU07ZMAXlobONrFSUI+PObZYTGSaj5MR+t
TWP405FVI9s4lHy6Hs1VSqMDZYNdnCLj05BUwQUBJ9lpsTTQ2QXFKTU9TtBTtEUCQW8i8XEqN2CA
y6Wl2Syyp9ocP4S2tg80fe9KTvSnKVHMQfwAzZF1ND0yQCGr/WEHsSlFfrkV2nSpOliRMTRzTvr5
VvhuU5l2W8dXMl7mrfAQ17E87/qq4+AVhuhwemvaL0IvyxrmjwEJOwTidvt4sqOD1fJEDrQQzj2Z
7Du83/O6a/tx00oVbOy2mO/jJpv2XeqY8JQE9JGhTb+mEmPEoojv8+BGpUT0hVCkzbmEE1C3U2Mx
XiuMCTgUcfOwU+brPz8A9u+PtbYsHmeWNY0R6odP6m8PQMLZvsbFmlwHApRIk6KRPHeK4N0sANgy
vhG/qa9BNuQbmzyL+7Qcyl04QsqVBFgwykDPMvs6WiMtU9uorR8569lHMU/mLl0iVIyITldpwdvE
04k5XNvZYcAnYAiSzNJ++hT3BZu0V6wwsfZ4gElcZ+B/nM0gewJzyZRoTt5pqbabHxVNzyThn2/B
78ukx2uNyYiyQUDs/3WZHJLCEKq0o2tTZUxgyzJ/hsZ6SgbzDnW+fClGDFeplOhD7FueYn0uuvrZ
H9tLruyae4ZZeFCOBa7G3sNoTV6NLGVI2Y7yD8+o9dszyqXyjFMBUzeb7m9LZMYRJ4S0fXV8ghqQ
epDTOrbqcSTwlE79DGvKsHdx/Gz0LBgN8AKfR+uRwEbswHP4dWSCTsKNRgY/K7Yw9h/bFq9FJppb
7jrs8GGweKmbs4soZOWlpXH+w93+rbDFckfTnNXGcTU/AxX831ecOIlz5goqudqgMRPal7xXwVvN
h3AUvZ1sa/ESed1wrWGIeAkzSrJt/G0ONBqdMvc+yEeHiBfahxlBYkCIySVY5gV/uEz562qwXCaB
bCyMQnGjl7317+8FIQlkVXGZcNE6e8YHje/LrZnCR7PuV62s/IfBk+eSvIfUyoMH18jVERnETQJ1
I9BF1GejLow/LNi/10WeYAVYDk6Ww0P763WNTl4JN/PTa8HRGIKG6K+Ml4t16dovTpE6cBFogXsy
JCoiS59cnLp3UZ1RlZB1g4itNv5wp6zfKjVPQAbDmamEZ0qG3j/fKS+b/FTVXXZ1YoS7eraP9FTh
PKODI9AzZrl0AsVC3xGF7KT3RTChp49SYCrmdJJ9ik8MO9WORPMaonnNvVNNhzoPy3ldgN3XEw0S
U2ySUlvHGm7QX0f5/+tRSy1P3E97oOdQ8nPYlBTiLj/Izz8AhpjUqaWTXNNFBdFAsD16vn3fMJ4o
OehtoVW7d4Y92kRfANNGOcVelwT8iIm+RWSuXJlwFTsH1mOKSWFhHyEorNojCiXCVxfNNnb/lQmF
YKJXVZN7THzVyY7daRf7zfkHl9jEInSskuIe33cPTB39fEz/tWUSykGTTkbFIrWuGw0AZbaOSDfN
S9FVF98LXn2MdVvTom3aoN6ESTFGW78DT9XFVXkoPQznRaOq3RTApVPEva+QYTv7CDkQRwb/Pu3r
CqqJd0u7RLwO1Ydh8bSPyvXhCNIpB/8IPNfpqk8DY1NrWgaVVQ1sR0b/+4eJcp+zN16wpWp1f3nt
2oruFvKA9KqIDyXxNv6QgMWYurHcdp4BweUFn1SwSpCL7ehgERGNbu0qyg89mn2IKSsgO5xdXPYr
jkGkOJLiC0rYor5RIagHmr2dO/BMGuWfjizWv3uOOBwgtqBtwE76SwFBAGhWayBSV5mAh0adcOhU
GZ564vZGTYx9VOnq6pDbkZWNvhjwATKZtIeaB3CjbcfHftY/uOvgkFazfTCGT6MZDi+R/qrYZ5Ah
5sfSbPS2CxCihiYdQtJL9B9eBvFbPcDLoCTlnaCFQi30y8tQWVXHXLlP2WEENMDRPNMt7kFSaQ+m
QvqxMev66nNb18Y87PIeO0E29ffWiJuSE9vApDV7Qpl9KEJbHNK6zf5wDMND8W/eV5f92qMtonlG
lx3mb0szr5EbKzfOrq2wvDscPzkHHf7fRf3J1D62McVZX8speyTzFUsJ3es4Lox9z4RzZZkts9Ak
77HrMQvrKdE43TSHKh5uWD62liNsFHrlQXMk31exCneaChAYXI5TLgU/YZtO+qVx8285qUUAVtEc
jR7PFWcDbxtKg1RcMkCbCkGCNoolaK98Ik6+5vSCmSDSNI9d5g13rDj65Brep8SDWosr2txghSXN
FarEO+p83Hc589C7cFtU0RfHBjKqpnjYow41NmZcQJYVMjmOCDEiL34k1o14H+k+68zwTylD3b2M
An8Pjuq9zxghMxTzPjA2toH0M4IJwMf1hTnD18aVTLOLE4mR9Y+TIA0665jvOXhqqNMjf7A+lVhq
OlieRKgSiwSe82XmtkpsXnlsDA8/xlBT/GyVrkLbNI47y43zx6EJj7JPYL1Kw9t7Q+0wPdcZ5gu2
/X7E4Jky+8Xl3t/bnpefUstll18grUOR/qF2+ndPNu8lrTyOp5wy5S/Hy7lVdRCIlEEbWLRNYmzS
2EsOIjnXSnnbTGPLqDI4LT0TyDYXlKk023AmnWq80MCkfCg0oPlgRVqq6v7wVP84aP1tE2LbsV22
H7Jr2UThIvxydUXBATaDm3jx9DStDGQQBC1gi1UMY7eygOPT4yTK+TxjZ6dVau/oDBmothFimFQf
DUiMwEDlQiBOE+DOVIPHaiiH+ijC/DjaFrNF/fKHKsn7pe3247IRKyg6IibH0l+PD60te0GGwXRJ
mRjcTUtmHKr35ppaCFc8hgprRqcWBh8VfclAUkJquyYZnqWZSIS7BuTtc+SmqFBY77czUtIHmqyf
MFACgJ8TvQutobmfh/4AwRImkevJ+9qpz1aXg/Dzs2nnVqK8OkzCsYN49yV2UaQnZXJI0rI/Iy6D
Pkj7JZJE9/UmEcRgW6APQpXZRdlknH3N57zMaFvfmi9eiS3CNpMzk8HkrNIu3IwawXWaE7V3Z5op
dJuKyiVxYek2VY3Z/8eXGBFQl6bhblqSdyfPWYKYkFnQ5VXXVuaYIXm0dn19MEqnfhBSnWbCpXdQ
LfWKRli68jFzHDTpVDu1SFCyuW/3vl2gq6lTULWu8yJysYjJircffZwfX2AefunHsVjG7dkpzcOv
foZxMLdVv0XsOa1dxTkkqst5JxXxqq5nnPqOyL7cJhsmf2LZkDvcdbBzJkuwnAjg+kN1I4ChgBcg
3twMpXi3KDwihzCVBVzoxf5NE/MT0e06yxYAHeI8gNFSvfRGV59/yOKcJrzMHr2atIJBnQXOjGmK
E4ho8hsiyYz/VoI8f7iEttcdRuGWJ+mj2qpkWO+Gwu4PbUMUlhuLQ64Jv5x93z7OXrbpm+4Fe0Z0
iKawuLrkYm0Qx/ntQXgjTKiBRyPwO4RhRELth9zXUDYdJq7Z0B8NcpTv6lna1x9fhtik9wYIIste
RVu7B3Q29CN0X+0cQxdkgwzCP7cd59GBBiUKYzSp+RKANlqufbQQRH1QN8sL7BduA7F0c+idTRN4
mI//BWIdgykLNywCiy/xjGbBtcHCp52V3OA4BM+iMIc16Kv4FFGYHjGneXAtWNWDCAFpRVLQFTX0
ggdQ+H11MWFZ4MuPvxIVhjlGbtLuwidAAeGT2b/KROs/rJk/eh4/r0r04mxoKdIV9Nd/3WpdmqqW
zn1WJYuzZNSFN6Xo2kxWBGl/iRc2bcA9dTRNO4mShQ7FG2dj9iji5wYBXROBAEGPLtiHcFizC3Bq
S8lTMUssg2guvyQmJq7Ky97zYvxktfbKf5vjCjsAmU+3Si4GgGmbyJdeE4QkW1LEUoX99g/L2O+r
GGuXA9SENYyZ0o8myd8qCt7arB680UHK0ZCcEkTwzKF2t9q9ctSq7lO5zfuwOUVzL+9N2Q37SaPm
+8NV/FLXsJZSRLlEXrF/4j74dQvgGZWpMgrnUjAruM+D/EFjTl+zPrTb2sCr10JPW9U2jC3U3mQR
Jtivc1Qba3MgixrglLNGnDCBqbL/8CD8wOH8/CAwh+MDZdBDg1a41s81F69ko6z/ouy8luNGgm37
RYiAK5jX9t7S6gUhURQ8UPDm6+9C68Q9I2liFGceOsjRjNhEA1VZmXuvneviOGYEafWhSSYqMvDb
4wVIPkwyHB1lFUfLVoNiM5rVazUie6O5dEfajOUY7cmz5afr0iEQNAo0bMAhjjgwWC7GiRoRlTyF
PvAVGrBIB910w22OG6LHiJzAmlph7XwmcK8mL5dHWkblDzfVr4FTSGqGUTmVYvCwlWHRHnTjK0En
2Qa35/hkdFjdndE+1wMwQcGsh22nmY8iHg9Iig6m46HvT+FbhqB53Iw2eWbEG98W7garjbUzIly9
5lIzHNq0EE73WW9zygVxgHKqEwhZMKELG8qHOeCO0EMfuZU2/qVz8vj8f/0MyBMEqmSqjD/pTPx2
NtJ5BGQ2mspx6C0D+iW2AacmQdyprWZdNtlnLqxPCMUNYcvlJ+bDdFN9YQ3cmISCzISmmTMdbjfF
zxB59QYbG8RqN/g0w2bYt+QT7nPd7ve1b78aYxktAeZguDeauwi1U962wQblpU0EZoSoGNbeES3Y
rKsMbedn5Spoa6olYq5Xujf4q8xGrSNbhF8DsRNjAWpDCP2skTazqhPLuwiNiK8glKSvkCJPyETt
nBnemAj6ZWi90XTuCU8n4SEbBwgBeWUcCx17UTpYJMh2ZKAnMWkto1eQrJTLF8z47tbtrGOidycy
vneGap3MsBSEKSHJHYUXrbW439auWsz0chhw/01dCh6mOnBvzJ3vKn/HsRQdYP6yuVgi2sR9FW0T
M+rPcVCb2P82MP0Y1GGrYXN3xHKUKPu72nwa8Bv993rwe2uW9QCpHGPNaQxOh+X30aoZ1YVP7Rae
Bho4s8gr9qBrYDnguyI3yumOjxcoEMFcNmm7GNGF2ISzLStstJhI8fnHkLG3uqGs0gJDSTCCYA2i
+IOfGzE1tA+gDTUYqKN56JWcLEhdMTZ+haFnVMihhtQfbTOBhUKrqA8ys7iplgTH3yonwg/zPALY
q7r1Gj68tYgn5ut/XwJtWlZ+veVdl2OeZjq6+y9TXWwpOf33JD+JCpZBrOQkeJLakPZ4zEsNqZ8Y
w3pjab4zT4xY47AHMRrBMcVZFb/87c38dsB3VI0twrKQJtis1QyCfl0ERaRqvZYq+UkPSC2t+kCZ
+aRqIdusy6OKgcC0nXWeB29Kn5krnWJmYa4zBNvzmui3hWphtxFN9ENPYhURdhFtnBBQtIXXawee
exYyq7t1ivoFIIu2FDVVB94jGz79LK8j9wAgOl5peY+8uCyrRWW29Yr4oaXexEeLie9OUIIgpaKH
IADZRGnIKSGCflRWeK4GA/y6pZIsVkS5vmsiQVSc1vnrYkQJTVDtOS179xVIR7YBv406Eal4Dzxi
RcNTzFvhrCqgSxFJ3gc9oNPojGTxtAY4Z9jqOwR7MFM8rbsBjtF2EcfL0HMnAbL36kQgL/Gz5rGl
rTBjau8CNWyBa+w5q2scSnZiIFFng0DJpT9LE+OYSTTNJC0v1oSwWTNNFsr58RLmmnIm2Iu0aJvM
uL6+xVDmt9bYqCu8KnMcYmJrORhI1EipVi1Hc1K+cmIe1HHn1qHYMPsP6OVVb6rHsIrIOoylFhLc
MG6evCK8RQ1GqUdZ5ZdmvsyISllkDZpDJBjmK9IyRl0FpwrFrfctesldojjk7NAj2RZmMq9986II
ZfgaF7guVTMYti0MW1TNsXdmI9/hxDm3GNmBQNf2XxrEv0/0uEk1FSoaPLrHVvHonvyjltFzKnBO
qcUpcakzMSPJHQlIyyz2sru0Q0Ju7NBaOcIM5mU9fsHjlCztoDM4ajXvxYBLBsEaqv1J4TjRVVZB
UhVreo7Gay9C2hFJf/LdatV4cI3AaUD+yiXGt4qUr///FfBt/p1PYKXecX/Qrmn3UTA8ZYkXn/E9
b/BoKvPSJT2nwMqZJh1CsRwnSBSS9fiX5/aP6m66Ioalcb5G3aA/Wur/uCJNLFrP77TixKYWXBp3
2Md4jrzmiJy4veIbuIUBOPJEUdZVpnyYbWNv//IWph74L+uYxj8uC7pKJW1pj97EP94C/NKhkp6k
cybLDHiOlh3hX+sxEL4wLUG215wgtZgkgFaMRDI2xMIZaVLQexowvMfRmwvq+S9F3e+d++lWAVCA
zIpe2qPx8Ot6pmFSF67elydt7NeWVQ53eAt47rtQXRLEtq24kQscMwt6y8Om1If02tbjXuQ97gSv
vaFZwXvhTJvEMPYrI/QtYFIWvG+j+Jr4TnylH9Cs3E4PQSGFf7mo5p8XVVjIMWjZI9LiF5nq6X9c
VL90SbGqsuzUD/57FYYISqtG3yX1FAF0q1gtv/UA8edK19in2mv6Be27KAKVgDAWGj7iXg1VYWSR
EmK5UKSDFNR4FxC+3tZ4tPA5B5th+rZQQPcGenXsTfjURT12QJ5qAsBHi6hKszn5sSruPXpEXB5A
OQRHQKYD4SqnCb1AzKkeiEB6gTFUvIdIzOF38HiwmJyyRu1Xj6+GyO5XneYby//zvcf5TTV0hkam
xTzrN+FC7RvDyAomTx3C16YfchJ3vVs3HoMh5WQdQ1IqIwshPrGWs4Ym3VbRkmTbxZp+cqS4t7XZ
/+Wj+3NfZ6bGeA2dh6rT7v+dvuk7g9SxV1cnYASoxvxB5ccAvPWt1lpIOoMzrUTi3hhwGjRpHnyH
aJd+JORpoFn6/t9X6F9uJAfaKPc6FQN11u9LJp5ln66+Up9aMyxWpARqTHS6bKGDmlpgy+1PecEh
RWsDkGFDrR9gcelg2DhmecrwMugAIthjk3TRaHV19orvSeghAsk9bhOzxxJTfOaBH23TFhV8l8AG
TASxDB5m3DUtWw/teRqcMaIdki7zDwiyhl0DllMLSPlNEZ6cekQIkDbbXd8TfZqavX41iA2u/Cre
jrmGl7Ale0m2A+ItA0+8pcCW+O/L9Bjk/bKI6Sp3ED1K8r4mHcxvLcpB2jDhKMFOU1JIZ+OcU4cP
ERE66DNx2rX2HOkuuJxolxPufVAj7bVFhD5PUnkOc9v8y3nodz0WPlkkh5ZO09FwYHr+Pkn2A8Kj
0Du3J1atgU4684qwaZw1h+h5VQBqYO8hx+jDBKjONH5C/sNfWsZ1pW2J29ukQZMeirwUPMdNs0n1
EmIU9vLNIL3XwvfdXWvQdPzvq2j8ccrXeRa5iJwHXcehovx11RptG3F+zxmFcAl4MUkKJ56socnX
mDIpxZ4Dv7wlFUrXKW5SBWLYJNKKnLLaAtAirUXv7V2Xuzc6maSS+CN8D0QpfhzmN1JjvkW6au1E
igkng6iWdmTwxb3/1UjEjWKuXmad0Jd9kaARTzOAzAONp4Hbyy8IDzD1PRl1/l9UJtoflTOf0vRg
WS5ROSpNjl9/6R7rhouGxj51FTKzHqvDgdnk2YRssBsU9NxO5Z3yxm33jzlx8+HDozm5pfxat5G9
6QJKNJkya3LIkvvLNvj7SJ37CEuJqqGCQv1jokz49c0xrDMdZv3j6aeE9edCWFUmZuDBPpNhWD8P
CCU34yhfKz+hSTqpah8vfqNZh9D++8Hnj72NCYVFC8+wOPGjBZ7+/B97W5R6tZPbvXHCpQ2pLMTL
an2pjBx05KABUqTPHjvIwfJWaivCh1siSpIfRkVOCPgAQgYStVr8950r/jiMIc+zaBNYBqZcJhXT
n//jPRFEEsFAybQTBbyyyV2/3hgRbDSYBS9a5VnXRiODssrUQx55aEWZw2VJ/+F4jOzhrzYHTqk3
2Q3ltTIsulleMG4L0PKzPNecjR3iT01IrA9x98WSbDXmTfYxq5P40Doccf3InvtddfBjrC9+0LqH
vPCsdcDYm1OuMn+0hLVJSpkV4VtNwA+KOwqEmZY6HW7iKgeDGLustfAc50pOUyMrkKmFufxU/F00
+muy9NzP2rb3MhLmO+QVrCEkZ/7thvuXC2lOfT4WLZdW2oS5/ueFzCIPhRlP70kQ+tb07lVgljh4
ajn1LsS88+KdFmr6RmrjR82qRAhV3Oyg8/t/WYzMP55LY9KyOjQadOpTPtZf34lu+GaBoVmcLE8F
f6kgRkwM0dO+KsiQayzwFmOpQqEp5CqOg2DP0R+bc6FqqyRXohVRLBidFX88oOop5kgddMD3gza3
8kTslXRyblJDFQRyjk23kt7oH01GVSgA+JhEVV49urHAYNvnSu+ra5YxzEnN6qgCS8KYZi+Hok72
gHWCM0gDiIOjNavwtNIbBCgm7ezNHt1DU9UmkRphu46gRmPXJZnCrHEG/fcTYPzLB8fRCrsVA0Su
l/3b5Qo6GisO6rSTwSkLWy3jJDeo5mb0o6zUlOGBpkAXBAxbFbkygyHH0kuHadfmcHO41Sf58tgs
W1vZjaKeWEhiFmfNFzXr3uE0fClbGJoRMp6F42QzadGpope7cZPoQhbLawg4bQZaNmpfkPugpTPL
vzzjv4sgHfxtNvJHlE8m2m7W6l9vCEXjqObojndCTZyuCgy2sd/paz0QH75GhJuOq0hJ8IW7QKH5
cxDhSnQUeavvG3YwrSOyFHSGtXSkcrbwKGzp84EEIyyDjr4z4/wAuFKIeD6UI3zjDDUhbcjWqbOl
Esu7GREII4K14tHC4lTYrSPaa6ssc0HMsSn85RP9lwfAEkgJTOpix5qehV9/31g6orFGKz4nVXeG
0TccI8dm4Bg5t2AsX4B7OkcSoqEMJ+lOOv2kegdPYWjhIWXGtPD1oN2RYDPTpkFQX5ZHJ7PzZyMI
tyaZ2azeW4cOwdFARDhjiD7My6bpDyh+8UYP9Q2sLBY4PUX/rSEbp76KD4GvQDNPVDQgSXbHqy43
QTIkl0pDK5tWavEGZi9hf3gpp8vi1M5ypFze5+5oPGUtp5Ayqoq/DKj/rFtQh3JOhNdPX5OS67d7
328HhzyCxmNHYj7Vih5IiZcnh9L4HBppXjrsj2GXFnMlsspN30oKl7AM94FVn+DM3kfP75+duN15
tvG1DjQDBA6GY70cL4ZZGEsod+65hpczq1qSlb2aMBTiYYhNycfn1sWIppXfutKmMRtBcKqyb4SQ
v5OLIemGgbtBDPQ3ZSgNaD7+X0peA2OxbqOeNxzHtk3319sjkFaYmHkfn1tDrWEiJB+e3YmXINLJ
lsrLYT6SdnRyzJbQDZXsV7NP0cersf+aJGSydZLjTJfxAJiiy/bkcpEJ4minQMTDOSeLo+ik8QzB
hMFqynYa1rTKFScHRBxBNVNizB6yzU/KawDSC0hNEq0VULenJhsSoo2DYSIYWN+nzI07zGDGJvXI
llg55IYYL1HOWBlvZb2nIrVepM59PQ888rXNRFbnTgWG4Za+u/CHHEZ+qHxQyEfwwbTgZIm+AllI
aBG9dPyN/g8f+Rx7NV9IPEi24otVqDr9hboRC2FnBBuDvBvWvP5L8SlzVf7Qn93JiyFXYxjXu8Qv
4M553RGKhTzVbf4+ipa4RUzBJNX26rWOMTgB+dXl6O2E830SujLPMQMYfU37nKqhDlKwJa9qMmfD
5DqgkGzOJoqwLQ2epSKVaqNXYbRklUacncbymEaX1m2tlzYQzjmqkxd/wgd5ufUKL40Bed3nx1a4
1rb3CvnuK/hWU68dLs1Ehwoz7wRyENBvWVdbBzLAWcQ9jlJNrFyTedH/fkJ1ZmMObf0nsr/HZdBH
0SaE/ryMLGYbZdO1x07xPzWpepeicVdmVxjbmFoFm7pDCFevVzd2UtMZCBqAJX7F+VjJ4GsOfMHp
OCHbEYqemd2R2pQk7rABkInLGLVeYjJnKeFzrQG5J68s6qDj2CTRwsk9tjLO7xh0Q+OOdBW2OxRH
NZMkHsTDG+s0DeGBaurxbRfl9Dcc7xb6MeNHxEPQuVV/XpqBPNmkdc9DO+DezVX7mDb9OFdpXn8j
2XgdK2n9qiRmS7dZqmvbXRRFHlwfL/7RisDMaUhWfMJFx22Vi/jo+JP7Oe2qWdQa/rbQPWPx6Dg6
aazPBQO+nS9xeo+FVawMZ9UXIUHrgN5IHpT+2kllcK2t9CbS8ivky/Saxr13tpIUqmyw6ZqsPiWV
U9zNDmMvf6QstFEt71bf5hAyzQN6qLuNBPB7FA3X3Emj15HM5mXXttU+6ZQWZR5mcD8PPwcbozHI
WeOOgswA9PU/jRKrYs7Ik92cDImBuuP6PGuGhBPjTPKGMdzKKNTmTM+3IA3suVllFdg7/9JrOJPr
zBqWgQV/wbeliQwgJ2bWrkKiD4BpLd3OHE6BBvM9Gqz6rDgS8Gkvz1qsRKgZMUYjfYO0RwQrSjLc
TnZon0GEbaJRkXt9eM/Ht1I0yotGUckvCwE5jsNvLjw35l+DjcUkt49NPhzzAqJVPuTd2e/LaPWP
r5gvzvUy9qA0cQU4Pe3pYS8wsyhvcT1pefUSOpNpeEd7ZErHZGoJn8akauvuUrXe0EPDIoiqc90T
ihH7YNyi4Wvp363KqwlQYcrqM8CAK8jmBzW9bjOxf0hIkjweZpnw5pbRKdASPR6MQE3nkB84O+b3
pgSyYXTPj6OEQVt5AWkNBp3aAW6uQQrnefKmckfMG8CGogH7KJLaPZgxeSUVrdX1g+7A2OlS5h2Z
cy1dQJU7+vJ4gS7akzN40otW3VrN8ETCQYY+rQYjieDbt6+MWcAUKJ2YlaxZF6ESYTAiYiClQB8W
odQtYEOyesrDdyUg6Sim1/8lzk5qKwG/Ab5cN6ryXVHSj76oatLE5SJpzHJOUukw65jCXO3W2KDb
Je2P6Ni1Glc+DdmwOoA54INqnTlnR9JlkX88hSmk2cRXrY+cG7vRAjrtPkB8J7DkLnTzEE+7Hr4p
GhwqD0vpltnRjJ0ouMAi0hamUjpPIZXRjOW1+sLavxIWyttpSJPj8ia9vB+2sLecZ3/EuWSciT9U
LlGjY2GT+F3YFi5YI/tt3Dj2HCC7s8ZLWO+9VufMMlr6Jvat+jhM/AsxWgNFjftV0mSiegzHXWKO
0SnJXXURwip4iyvrSg0wfmJtWGeolhfCL+yjPU2a6odMMTvKvqxv/liweIIrWRQ6A8p4mk+k5vg0
uOUPSkZlZ3d2j4SoQDws1PfaISbENYKVH45YNkrRPuEtiM6aqp9wO+5SS0+ODyGYGTGlyb09vtuG
xHPcjtIVEfDsWD/UzAs6L+zXMTSkeWx7xskupHmSzHl+djIdEc7l5ImkToyvD59kAblgHrcu8S8t
a2pybY1A3GH8RmdXHhRdHNlXB5+jzcJBVkop2RNp2wnGVgFtGcOS2rKUADDUiP0id4b+KKL6Fo3t
qQkrn2l5hASJf6OAVScgflGkhnMRFck5LYnM3wegB7IgOlALawtLnXZrORrfkQbqe9cnCFiJQrlN
OqSPuhebi6EmQ1hjrX3RFXOcBXnVH0y3O9p66B2UkIaeKr3qfZDBM64NMufSBJ21HUbOGlaSPvdC
kpuFzbmeW678nku5RhlrvOfcMwtUp+nRmLIjfx7DyXvkxsNzA04xLvaPl4R9ZUEMIBsBoc7HuKqV
DYLzp8d3owlf4+f/G+ZOsiw6oj6JPxvPRaTEN8AVdy8V/nveBEyULMHMf/KbBSG949TX7SWJ3sk8
MvKbjb3sqjjMLFqFUSzRyMVN8YJVUUAMVjzGfU3eu+duehHDUxKnpJJOjiXqjY1JfOuLplbKVmtt
MrDbwPqL4dCe5OK/1J6m5UzN8Wlw5KIH+m3aXAUMMNpCNqfcbWH1FNYL+X0eeEfT36sDudMI7/St
rYGvelScFk3hpWG3wywJvHe1NbR9CX2DoBZ0Do9vwyp/ydHfP/s9lBvInx95nt7h1EQLpx1JbUE8
vwxIWV4LJ1Wf0znlkboqrEFfeOSb3+ukN6+xQeiTzsfm+7FklwHx+rhrCSFZSZD6Tz/7Z9KRT8ic
x6+E/MH/qEmVs3p9VYly06aNt9d4+gZiJQkqitK+Wbpk4B444S1NO8+e2rCDIlVZ6rsnnJc8K9MP
wW+hwMB3PFf7LKPxrrBqfAE5SdPWb/sXCgzML63eb+LRQy5RGNZNSZUZ11F5QiPkPw8dos08sm9q
E0TX/24N/JQP//JxQR1g5KqbHJ9t0/l9GuV4KrhfxcIsV+NXLcOQcfkkDnUzuxcz8jmgpnOAEf5S
CyANCQnDbaUpRrNBqfmW9XGJ/6xmqO2o8tVI6EVTlranQkVb6JtkjqXClsumJtDRjmQLGEZ3YPoq
QHLTUeaI85wGi6XAnGGU9bmx/G7PfPmHrjbmkucXRn5MvnHsxvbM8If0w+WUmTlbJ/ecp1IoyWlM
wm6maIZ3AhwJktS1ozXS92IpMtUABq/ryya2oYaihw7tmuhaxbCPQk1o92RNsKoZwB54li5d7nhX
g1r/CtLZn8Q6W5GL6mxML2l78M3+SmEQNcZADYCcoByCe2gD3iMfNSbvK22fwLM6NwQRs6zPvyCV
dNaMNPxFht6DgGRNQDFXEkZ73bA0r6JpwN1DGL4U0wspNRXZjKG2mlCKCg7yb8Hw6jh55c8qLT3L
Wt13MtU2QT9QaoQSkJ+nuvqybjXcUrlUXhxm03Pd9NJ760xB7OwB585qvFVdERrHd82uaIkj5G85
DdNQ0BblJ/OuljdnVOvOEuLJdf1vSV1ZH0NUXyLPyg/w15ixSX/iho34Hpm05veILvzGbTRC1iTl
fqW4+p6I8mzVpwjw9T4t1xUfBfDTbjjLatj61nh9yGJruyRFJY/Mja5V5qkLZEt0SYfMy/f4yDMC
Sawo2gZdV7yb+ckEnjMW+qtktrsSWdr/FBBVMM4JbcuS3agxiwf/nGxLFAA1xBkI05l7GTEirPq8
TQ82sdc7oxZPJCkCrCnijab4/UtcKMWJXeTH47uoCOwd+3A+l7bdzxRmuERL85E9XugVOBgolWEV
VGAcod9Q1DOgf6ejQIbnaD5N0WRFXBi7Gq0NQY9V9rUsxq0HeuulVcpo29R2shp6OSzQ0mtbOarv
LnmRxNM34gUdDHjjsbtgyvhCnEy6EBj331UaKiBtjfjk6rF9T3MWOf/QF/GBEXF3SDvdvoistC9K
WbuwflJz3VZVyyg+SI965gwL2/T6XShGgzchF2Zf2e+lDolcbdESwua6+HHXLPvpqyjBvO3LQL/k
adwsc5/8hbqD0p9o8Mh0ZBQAUW1gN20Y37rMyI8NadDGNAvyGqqsoO7fbJcPMa3JIHqUjfC+h31J
WPpel3Eyt+AmQ+ukIBbS9fZ6OvrzoE+qhSmHal9BTZWzCDjZug3IRkuN91BHeKS5xXtbBOobZybu
Pi/emkNqnJmhjTu10fNVD68WKBASBFg8NFrC7EPR0eFETajc6p62gpeDPjd6bv+pdUEfnwTXfKi3
3L/Qh7DOsb+AsE9Me0HCiLF1DaCHkNEJv+Dgt+VaA/vRU+clEoyzOn+ZhKj1pZWj51Mgk0lGZyQ6
TV5wQLvrLkYLOihqtR9qx9mheAfwXhrKiwcAa/azo9F2hz6tho33WBanl8dXKiEz3FNyE073XuFm
1p6Tgzf7CW8pHKsECe9y1CNvyh1MboTaeLHGoVsoNbabSI8Rq0P/QEoF8TLnA+21TzukqeAmTfLs
nOKp0DdVVOVhFwkk/NZT4JX1JWzVLyQpLFmVWshe5TjXEuvdqQdzXyvjE+QA/SOR/Ru4Y3lqs6LZ
BgS2zExV3pugSJ6bgm67OZDL1ErMRfCurFnc4jOuwCAYtF4TSfxa5qqHmrQC2838n7/i4/ekSx/P
fSmdK+KaJ12UCHgCTe4xf9BMlkl0jNgyN3nIvaZ7hP2ijnytsDYA0fMr2nEhxgdZ4KugrrWmFzzA
6AJy1N1CQ8RtTyKGoUHumLNozTRU8+9u6gQoQkJ/r6Wg0uMuvjSGYm2QyRoXM4SeFjBPqMey2tLO
uxAdV+6ysDs9pnxq3n0TbuitxKRD7SYd6uOl7W+VMT1pU9h2IsoMCNnofTwaNRj5aGVZRdOvHuUv
NzCjVEQioITbW5IygbClFgBE5ZmLlBL5VueuHoU3gsJnW46nOLC15z5EzBsN6WqI6V8lgNLWfILq
ApX+LKC/dggMB/xF4P+QgiTcCkmqK+tTMPW9kihr1kh29Fkp6cYF4fDUTM06y8iQ/bv1uAkH1cNL
lX2m9NFAL7tiL6zY2jV1T2a2o+wlBmE4YVoO7KWp8PC2k+oEhnuQFDsthbTga6xBg7TIzUytzwKa
/TOCDuPoec5nNlnOad1dZSzGs5FqX9qy6DeSlswCpChLTpXH+4CVb/Xznmd+N3DP+P6lIfE4hL1J
s5Yg31SqYtW0VvscafF7pHJIx4MLD92U8T30y4/IUIejiSR0VjNI3VkBeu5xIF15nkShWAyQbGNT
UtkZdnaliwGEJrVUmDK0G+s6oa+FM4kRYLCKa61HsOyGb7pI3q00TNepKpWlXhXWTO3q6qtdj996
Cp6b7ZTFXigp0nHCiwiPUW+aH2g3qerzIq3kJTGHYK5Wnb8vIo3TBh/mmbQu/5ktiUws1d+WgpGD
ZY/01As3PjgqCLjcDbeBaFH2E1JA+4NBqp4733S7m+t+AaS4s4KrN4Sv9A3HWx50752bvjyuvBXX
xUyVIFbrqbIj8SA5eHV87H3f/Np+E4NTXCuTkYhacjDA+/I1JckBbWC8IjRnSnBFozQOROoVYj+M
JFU64hzrOqw+ags6tiQVBVlqHU1vp5SxOLnuSHfD1vQakB4bCWEL3qGIbDnLG3CG4zCOKEw62HIE
gywwjHvAThnOPPp+IQEMY2+qxEX2TkLhBy2YlV6DNBrExzSj1FGxIB610HgiaszZ004gxrvywu+W
OS5yM2i2ugL9FuezugmpbRYpdPsqtctZblf63I9MDrsc5Yjr/HQDJJzDZMCpxoGWh0BpIGpxfxhk
miotzqwMd8V1wLyZDjWETv04vWQZ2O9HXWQie91lacS0g+4kwEZ1w0zEBkC6zS3JqTdsWygU2rDq
y+wL8VLBwXaL4ZJMbAytxETTqQ3w0xw+r6lwNAy0fl5KezW0rbatHOOO4G+kZjPAhlve+bHCs8w6
G7XO6y1OYjj4DtlgACyZUwMlzqwgIzrLzeYP90KoTcbB3l5S/WiHBKfYIRnJQ0/8NyIP5Hucqc4c
oVG2dw54v7GR+V18wJ5PYkSjG0vdm7QmmhN8w0R269pgFcIMYNP0t6bCtTIaC1FKWr+RxULGkS6/
qmPugPjWzI1dh+/Co2vCdmxjCEzeWsfj90sTyYXOm+5aJpyifQ1hrWLpZAOQUTLrvSa6kGTHgXEE
MTu147B6pds+VgmpV3Prwsn4u6nn6vPPJVWWfbx+PBW+Pqhfex3qazs9WsU7JikowBlaUt7nuuI/
3CWyZNtMxhjUhP6hGop7DWz11Dm6fzB42+RQVObcwhB/UvhpJF/yfzsKT0k2iq006I0PFfhHJ7Sg
emsd2/T0wr1TzBMbEYEharAGjvgR5067cBRB0GrqEWlnO/6TnZG2npoo/ChXw7U3mt7empC9zuDd
RyWBW2qMG7xN1U1FzgEYCs6Rz6a1f7woQQRksfSrRWCQqGVnyvHxIpqAn0Ag6xf8oi2LOE6zxjFj
tHKs4mr9TsKdfZRCvjjhwBkCzjdE4mpZQg+6ZlrTzlGLyHcrHO9Z2U2hh/Z2INZnb02VmjYmpPAm
6t6aCvDyIeM3tCcPrImn09WlNXfqx7GeGVUWfBramvYbnVVIFcsE0uLx8dIHargqVdb/eAiqe1Z0
pKCEAFMSGt+PMmAcPbFvsnHcxLqzNd3vlkEjKIuu1nS4itpRxVLBExPUt0Tq2i1JLLnWSeqbE+i+
aA2kBiWn3yMGtLQakxc436tqan6QDMEAu7yrTmasCwC9LwENI4DSkAGCMsufg+HL42coiVLd2/wS
yVjeijziVxuVjPMCHVKS5oh4igPCN4V/QWcRboacEDFU3e1WH8Wr0tXNIeh5GQ28K2VpZSvLi5rD
hBVf8QGQExVzXZPGPSh4KMkYyJ/CUtVveMY2vCHrEsDhrD23vDJhhHWNGmALUqC84qxdkoQXn8a4
3ejT/QUQpToFoX4nfym9PNBxVjJkl9jW9i2ZWotpi0m6xjqYZfuREnH1VCgGkQ9EDxILQXE5TFc7
L/ScM3aGaEtlmqFk1bOq0FnuZF5903tvEwU7kqDCgUOVHK6m6pdb9HZTCF/nXjV1rxFSSbcdActP
LGcMLn9Zlxwv4pqcKo5/b6XTOkyLbCTbHbDw6KGelEFKtAEUIYE94YLCOLjnyTMlbXrTQa1s6txD
mT9a/OVeylZUBTp6MzXa2MQEzENtW05lReaVw9GtUGqUAQFxDGIWqhZV1zLDsap23WF41FeC4KJ5
TFgKRLaatEHuId7Kc+U3TPcI+9mDhfyfr2pmNTO9HkVF+gyBnCaNSNQR/peYomM1REG/1Yh0eUIV
+aojX/uWauRH0qTVL0OsYLn3mD7EajJ1FuzsufBw1Lbu2Hz6FQGcWtbNuqiPNuSV1d7B1DJm60rX
z40pRgubhYM1vidfspgStqroDd2ct318Y8I8/e/2jzUNgn/p/kwIFANp2+SBdrTf2XBkVPsVgJTu
/P84O68lSbH2ij4REcDB3maS3pbvqhuiq7sG7+Fgnl4LaqQZza/QH9INka6r08Ax37f32hMrqi2K
7WTWqszhgjJmhgJN75jQx2s6v4cwlEBao1A9lq1fr22jwbIN6mIrm71S+OonWXciScM3LaSSmqVA
6H3KtxNi6Dv7PuOe00tcsbu6OE7NbCki+TxGhrvTVFDwjUmEYql1zzmZSCuic9+tpjI2emgANPc1
eZeG7x5DswEyYs0LT/UZNUi/FqWTPyQlazcaDeqnpRFg0k4HRx0CKPUJaFzW3KtpMJN9NG+NjDrv
r4iWd77VPyWjCN4H1Sy3sO2MXVmP+t4cNALR5x1E3V3CCgPMRDt8Z2emcXFMTH2uA4pW9iOLamHq
D0P1MxqS4t+pRP+HX8YmvwLpgor6UF9UpH9TrRHmnWBBoU+shTG9xDQoPJJxxxNvm4mzIzKxTeoM
2WXv+Xr+nukE28Rl/zNVJm2LOSnbtnxP3lix5uXEES+d3hGnpybE59YaeuBirxq94amd6DYjtXTk
UWsrzS9anjnP6PrPXZ32G0LH//dTTtP+RUlqCWBQCHVUhIuW9k9xQpc2FNhhjt2+r0yn7pNdFUQU
TkkPQokOIz4PEZWQTHeQRjtdnEo7jVVI1EpZ6pfG/81ik4DgRFUOXce+l53BtKqq3tpleU9ECE2h
uNY8geb3WEr/teYyPE0ayEgN9/fOaqV/rfV7FqXuNS5dF1EW6/CKZLh1GbUOUHTGFbN+1sywf65L
8rHKqX2iW1tOZI0PopjFfBAHjc7+mPye9lCqPWhxnz8rDte1moReX7q9J9XpBV4yIYFpLXdqQs1v
WWlKMNx7dQ6acECnrIzW6X4st1S0kytbU9GD5RoQ8NC2sXsSeIHfasf5ED2Mk/hKZRfdADv3RLkm
1bGl5HHpA2ltLADnGUmVZzE2RC/FNclHEC44eVBNWAMGS9yQwlMAo2ydQLrrRo0vBW2Y36Ya75Lp
SRoS7cM4IdBOxyud23Cja1FyrWlTHQqtY+TO+gHHDfEoGIvME2gjRuGkOsc6fsU2EidSqDG9xcqz
rfmADUUEpLSQxN3DRYcUuBd8M4feSPMttBZrJzLH9nqdEsHYC2TnDm6H//1802fp138f4kDEcfYj
/yEVAtEUz//tQpp6GygHIQG3ZJzyXZ+5u1FSMooirDPWppzJpCn93ySyy1NR43SrzR/0V/11ENSR
16s4uciLqjbBlH2WkWFAs+i/RjBAZ7vLnO3//d1iG4ThC0YIWe8Cffrbu230kEyhMB5vIu51bNFN
9DTVe1dJqHlThZCJeEBAbqzy1FpPSecyPFSCDi2LcF3d9ylCiyYZm6PB3gQ/7TqeXA1PZR4e8Z9G
/493a2HzxMpi0+ix/ykKj8iw6aSharfJSPI1C8F0xKsrLnFSac9I8UsP7ZeJ7CK583nQhKNC4nIh
knfl+w9dphAHgJ4VIqZFy5itRF4QhGK6H76TMZxl1vBv5GC0k//1dLCQrwvMZg5ogH9aOPppzGLN
t9QbHIe3zs/lk9vk/rEjsnTF5yR2y4pC2Dp1cx4x90IJZPVMbI7cRkdsAuKHHkY3PyPtozbS6knR
DLkbBegHav1EkjiovgkZOhDRhKZtLpurxpjvpZ9H964iqFi0x0zriuemiuOzSJ4THYJu2GTday9g
I6lZm3xi+zg1JeWcxDnkoVud+3gE0a7NcYeJPNldQXZZ607kYTM+Z1JGZ7d6q/0qpqAsU1RbiG5i
STjbYlqk/XYcmL6wCiCOMqZUuaFze4csLN/yScxucTgPUeJj86pQtcx7mZJmyDYX8W7QWASMSRbB
T6/HHxgRgtRfT5mBw912b0sZqx2Sex7Z2rasfBytColQ5DOqa4FV+TNM50EMkheTr4xs9bF2A6BG
pv1GUdKrbInnN6/dvWG57YX2JVvQ0j3rDlzPgQ3ZvUfTvV72mRUr57y0j+5SK/WV7uQXozyNFsUo
aSr0ADQICBSoXl1L2de+OTySXKIR20JHqJuLGMZHN8KjJ3KVzbPv/oyXRkpIQW7lOFV0rKI5oEQl
TTnX9YIRLWV3i65p5za+vXZbFISlUYXrkS3/PaRtlNXp+O9k1rMi8b8PWLM/TNimvQjW/2nXxeHV
TXVtTzfLTh/tqlAvcqy8FrDJ2ge8smG3xyAkVLgANqqo/gWlnn/A0/Y1uuTNk13Vv/ybUQnd9r+8
KYumLhpiE8ORbfzTjEgTwBiggolbbajPIJ5JnQ6Kx2k+1GFUbMG/dJ4cEoSTnXw3xs6Au59gftKC
+DLLTmqtfkgpRIa2rn76BlcCSKkHhtFP1CNEedWxvm6VMPmkxEETT3bMmKn8qcT9i9m4BaqLlnpg
k72odlYdaNB4omOKle6GamTrOaCyznpS8ispBOZRPWrLNmfAZK1Ya5pnZlT8wcdEW0XK17QetBNJ
vgOUb1pyjh5f8dCVJwdFAZCt+kDqgiTEHvSrll3x5U6kxT529j10EHPTV+qfhqj5I246mjNJgWBl
pviYcDA8NyHXYiqiR2zX3VkTwHRT00JKrMJmWO6CABPMJiGaa0fbLYUmTjbj6OKcXFHkwpeMgAJx
40hfLMYsuPMRx4K0A76l4nf+JEnvi4v90WGaCOnPHLu6ZZIuI3vdQuNCw58QSSQFZiB/A/DDYz3w
qJtBs63mEkAzH5YVCcrZExEc4c3Kunca2MVBENV8s9S+27cqASKYtmjLJ8GjD2V8b8cvQZteS4RV
SDfjq2m44dHRs34dS1fcVen+MiojPi73pFbjlp3NKEambyL9vcq0YGs3IFdqLqF9z1XshUPv79oe
BIfva9TQiujDwR0f61l7TODsfZc9IKMjxXSByJTVrbWC4sU0SnG04xytbunWZ02FLSLhOL4CaL5P
lCP49pzY89u1nHoLXAAjWtqXAfHEliDkenI4WcENnelJ1eDEGDOrqa28kIjkg9u6xj5RiOqeRvqw
oUEsRYzb+gEc7mbsLCT+AZ+LHTYFrUgam8ju6pU+twuCCGnU0N1MJy43yxsa06A/jnz5JetZRzkY
KHtKK9c3EtH1weiG8A1i7MYQXYV7fcTKG9SkRiKWfDZjuG9ZF1CtZphDYUdBJ2uAeOIhMM7MsCc4
SWc7bYd71Et/kw+AvTt7LpmGJ4q/bIlntqJpIiuoRVLfNLNNNonFBpzwjpUpquxUKEVwVKH3gIFy
T18IxeLHgS3yI2jji1WwMRoLMrcRi5hUSaEyTYEfX3wW/axAmvx3AjZ2M4z2oQuk49Uk1WdsvPZ5
2M7vjnWKRsjcSkIbPbWQNY75yGZ4zMElFQGmgygScm7THhOCA73l5DY14Kj9BviO/xO/u6QhUif3
gU4ZMXU4L0NQ5LvKoK4DySbI3JDxPRiKay3pEYrhKaKtunH8Tr+5caLf/PlWpk8/G4kQmjXUZulI
Lr3JjpMRP7VlH3qR6cfBpmZSdUa2D1wt2bjSBOwZJlToSoX/ZLAnegH2Kh7Q60QdrVGlS+MTDn3a
JBn6ujb3yhlEsnSB9FngkBbNnHdtQ1r3J+13WKLhU0RQnwS9ryBux2urSMKwotDYV/NX38jxZ6pW
8aZQ089A5vFpOdTSj0413st106sRduD2tXH16Fb3BiwqVS3nVBQkBznLvC6u+81oV+Y6dOzq2OfV
06I7Xg4yVN+6EN4fkUnXOh7paVpFt9MbnxGjGMj9m1XWU1eSVauXfwwmMVFTVlsXty3fEYrTQG+d
elPHAG7IeQsvcws6H8pzb9uB52YUeGDd2g95HxPfDYwM7Td3E0p8ymypVvn0LxFeoc6vxBvRGNoO
CNO0Ii+HguSEtmI+LCrv5mPeX/2UhboBWdX8kavxVcC5QBed5ZgQYtukQZ20t0rbR6xOr37WsFCi
fkLnRHlWYvlnDSgkjNQxQ95KV0nCz8rmCWiD3pRrMqnFtnpwddW/WknlXxOAcE7UViBzGLajEHtV
0RN4PdDqfqglNgDTeKqVYJ2NsFRpvzBiFPXwXdyENbKW9egeWsNItqIEdNy17KCmzEpPgQ0G0Z7a
jtwjx99oaXt3Mqu6aBLSJpyUF6g20zXDNS/MetpJyXbOmeaEmizIPGHrzUmbD20dqYc8M/ZmYHfP
2lCSFB/RhA0basdjsWK5HR0y7IleM9e/TF9/97UuOBUR6063JcRnHu4J/ZYXNMArwtbCWyvgVzWa
TDbfhg4hHwNEK9ipTWSotGkg9eVsjRNLHlOPKaQ/LgVUrogPOQdEgVh/6FM2lUsDpO5D+o8Bim1I
GPl9gvi5LVQulySPLNTlzGIZWjZnNfQt9BFrPPE7a9vEBk2xNCgQhlLlj9DCNBZjj5k2UC+soHmA
14mwq39WunAty14+YURMDwh/SIKjakMod9penEKYN+SBKJIgsy1n/cJvwwWtXhPxNiKcXYSRU5o8
FgTb04JxXjKqCftWL4YbKHkAkcRq7hy/qIgWqI5GaiXAiPRpH9btCZtpH64FoJZtMluepB/uktRv
j0FgMWGXVdivJJbnbWT4xVVDFOolVdl6fpW5t7xss0uUS3btBOQpSvszDnN7JVnzbDXaawxH/Xhd
Dk0mIqrF67AYieHzx+KShmVxYTR31nVk9AD81WLzrVqDQY7VOkAIPx90o7I3GR4GIqDnRjh44E0f
uqMHNiTediOeA7CcyXZQIvpwPdQrvdf/gGnEcmdCUUwm1srR5JpP1rxXar1Z8AFRpMIQaDYayMcV
rM+n3pTuXlJXeINQQhNytjpp8NEEP8O27hu5D+q8AwNB9Zq6i+8Nxn5UI8lW0P2j0/n18VL9jLMJ
BiCUf2zOehju2wiCKH6Tzg6QPRF++uAkxJQFjHBeler0NAwTR2SefmbxKHdmPqrrQCnGjdpH8Rlg
xbpDn7AVYJV2naYnR2q9FQmPRbInJLT0lsCRSsB/L5vho24R2LHDX1Zhdp3LG471o4WyeXEJuBaF
psBhso7FE0gKdP/9RDJ3Wxf7UNfqUzao1Mct4ImcmSsVUPTR1d17gzfHXk2q+6TlMZ4TdrYUGUHf
QOOjCQRkP8wq90edVnxbVE1nFW9t+fa9JmnrXuoxkciM4ELL7ZObGOKUWjcS/dxbhJOm0h0J/VQJ
wNjOG0zHpmHatRWLxV9ID8tz0h9Icx1/THNEGrVwGkfzBrsPk7eGdcFzoc1T+kgtK8HOoMyyU6FH
7S6A5QpwSpDFbdny6o7SKwth/Xb0KoKIJ2FaMxwRpWAeOhan6yAJYiaXxyBp3gc4BNPdZsW0Xi5i
Y1I/iOHq1gH6p6fGGW7lWIwHTSeIA4m9gVt0uvKjt2SeCvuojiwcdOEFnY36QXlr7PRUm3P+e2XT
rmONV5n6mjpedDdRjz/Vs0MIpqGw0ctWcvCv5cSuf20hGr8Bp64oO+eVtzRFSO5azRWcB9KvL1qF
YjBs9J/G5AwnO6e70KYsRxBzxjuLhLRVNpMbl0Nv9sYG9+iwKpnKzkU+hHsjrAX0JEHaHUkXO1Zh
D/QBisPkzm59pWPKpkiQbppWViuttZsT6iwi5S1ru0icktJHqZwkd1eQ96r02q9WazRc2Ww3c7tv
SdYg3d4c7HpHD90/B834uYwcw6znjfrxmEQsjV3rtJiYbAI9CMALmP3N1JyOg1G0D63cUWmIvbjt
zLfO5EKjSD6uWsWIDy0Tk+dCqjjTMf+yVb/fFJL0T4LDTQ+KUbzPyXlelRoRhoVRTc8EYKSseeLu
yxdPPnZZj3QP/RYEwXGIfe0r7v0DmlymV9Vszx0yzQdfVOnK6Mv0uNxNqyQ/WbCeMt96xxFZvQ66
P206K8vPwZDqdN6ZcqdW4vuACp7pVrfSxm54JB2UDCRVvJKkXkMUxRjAcrW7swWLddwAqt27vD/W
206EtzVP3OeQbLpnOqXj7CTMZNJsYsUgjiNvJDUZABPLUmpZVKnVPjYTcUOtN9yFzJuDnegf4azr
XA5TSeyTVRfnZQAzWFV1plFtRDk1l1FF4Qr2da31rv6QRaBZm4hZJGm6qx3Rz07oDCM+htrS8aHj
1vC/xpgTp2vaX73pmCs1ZlAr1GbaFM5A13wYx8flFuh45U+tlwnl7Jw2lriMjvsFhd19gp6PAl32
Bzfoxo1mB+NHX9ib1tLM11FymVaF3R5r+ox11OnnZVvq6ModiwAJg6MR7NmeBie47vHJKjR/pye6
uFLjwarVz0F8WjEcyLLJX1QzuCa4uH/2U6uvG3MEX2aO+MzArUBHlMqHWpwt6JJPXF8XpUmL78NE
Ns9azZN6w6DDCqPI5GEayRM06+591CftEpm+eut7IBKdKS59llzw0ojDck/OD+ldZ9DXKUCXOHM4
bk2qhQhV/YXhHI0jSbwnNe3TqxM4D4sjqOmM2+A26D6cXuwHBohVJ5kJCnqbhwXN1cx3Scs4wwW6
Imzp14uvrDMtbW1YOb9tawC7qZPOE61iYxo3VQi8U/aAOKI6mokRbaVJnzanp9J0jTQ92oopebQV
ss0WTZhe0V0pevs6ZtGIlHg0wGSNAMDsHtp202pnV9Qq8mfxTMZ9uRHI9sBjiujGUp6ywfx7tk6k
PAg1PWYKIVZO4tor7DPW2iClB8MhG54pphoZZy6pJPqEghwQk6yEfquLBhd6J3+VOWRAendILByh
sVxLMFzR5Mi2ViKTc0DR3sDAs/TEIRKvkbFQm6uYmt3Yjo6ZwLo6DZr2PtXRR+Tr7HWDUXt0WExw
CchPcK9YqyCOXzrbuGkju3w3awK2C6zxcxAxawvM49rWg36WlqUQ2CGA6qoTP7K1KFe+iqltmW3p
PU1sllEmMKaESirXIiqNX2m4qnSzfKIzFnnWe0gw41s0Eqysm/lXj4wyzGgxsstEc4qU9obwWz+w
XJPsrBrrsbArSmBJ7+76sED/X0llH8pMWS//p2mahEGpbhjv6I5ssjFD59LaaJUCFV7ulDI4dyXZ
7XbmX5dD2TK3+JG5NSSuM9Ua7i3FMcRMCrtXdt2PSsKGlekAu8L01TYml6CNW8hYMlksvh5nVOQW
W/H4EUG+DLQI3XGegnJADg9CwjKfKjMftkGDl3VEpbY4Z5sSf1Vpp9ehFghUg0L9Mc23wsKafsRJ
cINu/orSTn5fGBaSDl61DkxXeSpAMyClNNqNTpdnZQ8J1gdQhXPFq9uD1IquNFx2iZ1hQg3M7Jrh
GMWfEboUMeySCAaWoAENzmtXd4X3vchoQ72ZM0xiYJIIhfy4Ul8JPX2H/V1SDh/kua20r8wX/ja2
E8TifqNcFLWeRS8siNUoVcsjNC/eSZ2Ll5J0NtklLyzT8k1vtQ61bqFcln+1HGASRisFxcl8tf1u
GwVdOkpyQA7MDstOdMqylPN+H0bJE66f+jd5fQ+FoKBSNOA+az+sT06m2ucc/juX87Tqsr5+tovU
Ab6K9TGNu3mLHt2bQDWvKT38EM/7i+NEx7bhUi+n2nqEE35YCuUTvDgPO4C5tvT8yxROW66d3PhR
doyzPQKhx9E5p/jQ6V1jHwLjWOWa9SnhJa+r2kXA1BRUp8u3bsqbe6hhOwlSVh+EMzXoGnlsOViH
1GqLvz0wJqVYg3ZItssrh/nlYUyAREYKRjjWO82kBj71YoT2NNpH3e0Pf43GDW0QLygY7ySeJ5yX
ve9V+RgQTZWEJ+H6EeZ91vsnKN2TN83KLJzQ9h2YbLPJiTbzlhXpsjbV27g5aCVB0stLlkM5squK
bX2tOvxehVtiCYDFp67k5IfXPq6ii4yeWWGJc26TP0w4+AOWQ/WhGWlR5IWIDsXsoQ6cQnugYPQq
fMS0y0NpnjFclsVPO2PpCs1MRZBy9+vqaSGfdRaeWK2kcrc8iaw+RRmPGVaXvbvi5I52DrLW70kJ
9VHClJlvZGccpIqvkJI500WKPn65m/kha90elmKeKVtpTMUT5Cb3GoFJ6OY4hOXQhLbFNSpYX4v9
OGnjq9QzezVaoj0vJwljNGY4TXvuTMq4BtDrZAMsy/fI4SxJF26it3Rqj3YdILtkXgfrQ5O0ZM5l
HZvi9FEMrKo967dZqm2ZVr0120ZslmdJNs/3ekc/rwvUAz017dWRg9yigaq2IUvU14Tuoccrwr3k
y+4irESqZTTHUVOrVZlwOn8fio5InSKEDDE/RkzaY6QSsIzilhVmQGM0T8PQU7nad2gXiXRBOaBg
9bliNjnUYR83KAWYe2MGj8JisiZ3wDxqgbGdDKV7dRpsjyH6qk1KYNLJJrB4bfilf2A98UYkin6L
FEBdyE1HrAJW/6hU9jOS+hKrEJ1N1jhXpUnegqgkyZEN7TGQY9aelvu5ojANpm7PHlv392lgVn65
DmntHlsjKY6F3esIorM1VZ0wh3ctckQ1/A1pWqjxl5tF01FKYXbsNlTkPnUty4/AgDK03QisVsv9
rNey7wctZrVkhgX9ef+vl//1muWx73+doqrdDFZDb16p8mM0H3KyRI/LXWzR/LHlPnB398+bNAx5
9K+XLs9/P7jcjOePt9xSazPz1Balakr1PeFXlPlRnT/A96354/7t7vwEOLv/fPa/7i4vgRXEX6CL
CZ8IAPH331r+TGi5I3EDdJPEvoHd3Ztmdgw1hy/nbzeXj7/cXw7l/CF7WfMiVPHZcXmQhuoc0K1r
3j8+yHJ3+cT/+JqWJ0hw7Laoyh8o9JZH2SArH8qhSKGb/ud9f1BIUVCHfTqvlXBXzucKxZY17c31
4Jb9vs5GgsXF4HabqSh/D5P1BfwwWsFazXyoThFFdV1U767v7GieXHMXCl2YmkcrDq5dJrw8Fznr
BuPdtugg1blOmGnBWo48DTsjrFtP+1db9wePNqLD9MsmjAX5uz3aKDvdu1Lq71Gu/ZTO9Fjp0VNF
O3MDOPHdKKfXtH+GavpFi/lZ6MEhd8JhnWo1+6aGRhXCSK9uq4gyU07RlNiOEBuh3j7rtv5U+P16
CmB3FW76mYvyNQ9ls3UK1VN17bVEUbbqlNpeZ/ncJxM/3dZ6ddLWWsXJCVfpXtQ/RalBjcl+p/4T
ct0BHIz9YIfBxo2jJ4JPHoUPUy1tfyHQb1nPpO0anc05R5CWmuo2dc1t0BEWQNHvk3QFgeeKzLmq
uItGvWbv2MyvTaLuHIVE7kTEvLFQbltLaGh3G0Kya/seQwOpKsU+C63ZV6ndeQPsBcwz/l4SKL9O
zeyMKWPXIQnx0Ph9JGAmizzt9mYZPtYZBaemQD1XvpMQM00frPQxydvDY6tUwSrrbeDOYjuv9A/g
Pa4SHa1NbhXzOq0muIRU9A2Rb0b40WslsHeO1q8cFY2RCQpe74J7MFlHNgaPSvkVDD1PRp2/cnL9
qZldIJ31GMTyTFbYXuvQuqFlCF/oAPCdGBl9vfAPIAo98IEiJZJeLbTZK3iPsNWTzsh3mpXK07zC
CVv92ZqZ/KF9huV5jNviSwj9tRP0MPWdY7YHbDMX06wrz3lTdmOIij2o1cLTh5OfTg+qET+76MR5
80CPCgqQLhXeTTkEH+iIOpyGK4Kn6Lm5EomS80Aw45HaeLWP0ge2O+Uqa/OPxJCfGTzdVrXJem8+
m3A4UYw7q24Rbt02tT0d0bpWEcMe6hSmQ4UqVkoMb6Y9Gc4Qru2hBNXAaV314NAKc8u23rOn6D0x
E3PVoyhaRSklujrfTVFA7w3mem/nhPWYYjPZ5J3bCV/b+Ow3bbwm06hdDwmTDn8O164T5VthEQ40
u9Ni5wzK0tg6SK2apvma6uBcx4AdUkDJtECiG0OEZ0TPKAW8Ft1U1WKJHLA5EuaC7CSWN+jqFQrq
9MbkfWCyaQPO5SQwKBNZ/pdjjzXKIJ2uYQI85W0Zn9IymoiEmIc4PXaCCYEg5aIyMHYsFxnxlrFw
EIMFYn5+0ffN5dG/vWAZF5HERZvUJWli0svquBxQVlTHJikOhpq3u2VYXKa0ZeD/6+5ya3lsefZ/
uluMo//nVPLXv9ND9jQtruz1X4/99Y/VDvhRU4h9ZcFvLDujPNbzYblrJBlG9eXB5f5y6KKwOqIJ
WWWdFR+UAXnSKppn67FGoLJa5uzv+/FQzNpgZqDlwb+eac2emNbCvP3j8e8/tjw4GkSG/e2PfT/V
dcKivhCQBTn/j98PDqzsGZytYt31dXmc6OP/7bA81vzXE4IEAlSh7bbJ22mNazf8FX6UMsDzHf72
DQpLkeuOPywE4EAnac1BA6zfCA3o/S20lXAPHGK4VJD+N5WoCZ6zu5+9rd0cI6XNRWyUZxmjfmDx
66/0ph12i+mYnBLY6hUkaiVyqBBNs+i4UnRSREe1vhaom1fCHR2AO+VDPUh3O4nBOCjJYN6tUtmO
UAwARSRoWtE9QHo3Tt+il5nNswTgwhooLgjTVfJteR165OaW++4fdMKtvZa5L4Mfkzgzsqev1brY
obgbrxU9IaAJ6WsZVgjJ25DaEAfiDLWwNu9NWe3TAelpk0aX9kfW1j/RDPc0nKtXN6T/JX2lPSVQ
yAGEiGETZbOJ3NJZTftlirJe6dYVbLtjqbeAu2NlPFeWtS/bdGMYSnNhAxLfTaWJ7iXbv6LNyMot
p+5c0B4d4x9KY65h0OG6o6qEujNzKBOb8U4aUX+I4rcmxaiCiSq86KltbcDbEZI212/N1o43OEtw
ec7bGQou2qV36fbN9fUkASjcWe3LEFB24gJ8jNwK/7nV2mvVqKCazpp18onconbeMvfdEfNmxjfz
Pcq9aAVinw1Ta15tigqbBrr7VhXh9CQqPYGNGN+FiyzGp25MIW7izJfaXi3MGti925NmMMp7WA/C
g4tJ9lQbySOuNRo4iVwtBes0DX4HYZVd3YK8ktglhkgzaWcqqvOY+E8+paY/pB5/TIiC38gPgL1E
zI1nV2G1dvFsPluq9ge1Df8chmr5gAprE8UQIsg2o5vB5uaWRy/oacGxKO7gaZjhdmNi0wyeeLsS
PtOhV0xlNVXjtO3aHug/tOiNNfZICSnhrRK3bo4zlPUouGTAiJJg4PRXRQ7KzoxdZ13CedhKtYYm
l22oYNddxYIdydsW99O4o4TXe+3UfhHeO2ztJw2axT2ctE8d49Zm4WeKBMNZ4OesQxri7eKSWT9J
2pHdN5tmYgSt5ELCY5WFYDnwD9fK7BjIrU3qaPbv3HKeNWAFgea+jTkk8NLP0bVMYN+zkskvF62n
j/ZwR4X7u1OR3GnDmK1ovztUrwuxG+MRxXdICyuM+mPN1ALBR+t39Zz+6vQPsZPQM52NJX7hPPTC
Vm5hjwoiU9SdFUBGH5pCOw5W1u+M/ghRV7sUQa5fllu6OXB5Uq7y4GyvNcJxL1XT+ZflVoPs+xy7
rDVjADlCNvTL5oNNngW9OS3YOKQX76cRk67DwvS7sCUylhmFqSgrl8rURklL40CQWrXx7ZFC4PCr
66futbC7J7WY4osKn2NDvb64h0ZU3Ev/sVCsHAA4jyQGGJPOAVqgaBB7i9mGYFcVgBHbLVdGSPW9
aUqx1w1MDHkzWCtzCrMH/EG5z8/IXvNgoq08R0Gf3kuwM7MwP9j9dZc4MopMTsugx0nqGUTEeW1p
Xh03cvaWKPRzFjv6eXJq6mN1nm0X6V6tMsTAm9+XpHUlMdLWtg9YH8pApUPYvSl64/hrwdr0Owqt
s2oVgpELlNXNf5lotLfgXyl8mEZ3SIEsVb7uYsAu3FXTlhdZ2T65I/RRe+yQq9QS9V5X0g/JsvY4
ZkO9ajIqzvy+jIUqzVrEDltfmNNGnRkGtmRogvZ5NLJKPWtxQPelZjE9qToimxxhtuZMxGOplrWu
LLhLI342j1LjVWRVfqdT4eDGtl1CKfFLyqBSd/wrLNCSN9uziEMDx0tKUDmrxuncnUVA15bWt4I2
nKKxRZFvbeZatItQM+6QatKsm63WxD/+efD5hUyz9I96UhVEY5PNMrRqv5HaYD6l4LAElh4XxXvW
afK5SfArmcictLz+GZPvvlVaA0VZk+or9njBpcyMwNNrq9vrFXsh7HDuMR56+RRMY35w1RmQMt8d
rdreBkNMOb0lsHFCYfq23CrwXryh1eJ7603GWgibm6zvOcc60to2mjvRVakyiAmtr+HBcgTjZ25c
jNLJcNDDWxNh7eBw1MNrEfKOUmdqvJTO0SfFen2EvdKZBH9LuRqy0vjdY/bSrd8DPF4ECMJ6cMsX
Uw+ICAqRrVSUC7xI7wF9IDryhrZpdiwjSLiLIP9MjElP4M+zyUUn31Q6cSKUjttM7MC+yi3Q92Bn
pnKW+5ZEyje1bFkcoJqwS+sckNO7Y1Yln352VyYu+NQhKJo9Oan5yR0aejpVkdIRm4bNoBmZpxm1
6zllaJwsVvWjlWpnpWhqOI0VwBDEW2MCp9As2+eBhtqpNMbhrrC5WI1Vdlfizv+VN0hyX5oSSf7C
e8KGsRKVMdwbK8ne0lYa63Fw21tWhQY94vmzxUn+1Lr+MyhAWDfMPP9B3ZkkR45lWXYrLj6HJ4CP
tiQ9REqhLUkllT1pEwhJo6Hve2ynRjnIVcTG6nwwIsOMVuVWOazwEBXS2KgSit+9d++5dY0ps+70
6soqOAkjtiqf9eC2sSHldUaYnWKRrpTOAnncxFD7yFY6ACVxvGBCD6JaLD/aA/32dt/GhruxUks9
r1R4WhpGw60Sj1dKzGSUd661JYcdVYM0MFD1ZgPj01uTI6Oqw50RW+UR0sd0muo4QyiuDFslCwuC
VILyMejxshLq3qFQgblIuZgZZ+izXR8YHbqHsFkrLLZZGCkSrgcDK3EvzEH5hs3JvKs7oV8HVAal
cYGrQu+zSO3wNqwC+4KooXGV1RM+b6AJG7CYEvlW0ATEHG7nVXammRV7ILldUASTb6TrFmpE+9Zd
7EcCD2A8YdMveeIvZbmtOxXBllTA0jwaz1W3d051+7xsWfIECYsbG+gUdNs/+Gb6wtB8Xcx/lYKe
NQ2iM7OnxrqKcL+uINlH26qAS67Q8N6mPQidj6zIsEf9kmOqoeT1DIL5Q4dNod72mt6iNAuxOeKA
flAFMZa5Y1F9t0GyD744hvJh+ahB7+D5JFquVentE7oxbB2NikqrsEIZsgEboWXyLJ9m/KZv8Feq
UjZFDMKbmj/V+Eru5xHd/Ozrj0o0olmuwjNmEdLXSne8GuuUdj8ccgJouzVmdrxczCcX8lAUlZT6
dYYCAb08RC3jAsnWSrWyigjOQNyTvXWUAZTxPExfxMggryMhrqKg0facHLOVQtjfSuDde8xikyLp
rG5V+nTrRbBuS++MlfrXy9Xtpd2S8OYzoCnVsWkGD51ge8OVSL2JrJij7ltXQjrY2tI41ULXzhnl
wy6QZcjCssAP0eLm6ijau9lrZ8uzOgZaIV2twE/IF1FkJlxiN8EbLD91/dZclZBvkMxQEBYpPTDC
z8V9J3B95rEtXuve2c2LFkcE4HV6qTbK31pRwcirU+0GjXtMPQMNbN308XkGu2enDASHdlqlwtLB
a30l2nDeKJZJajPdpcbvxX2jms25nZwU9H1zmcLBqlHIIXNQwu1Ysn8I2+aRZfE4+Gm6Nbq2X2uy
e9c6Aj2wi/qMV7FcdcKUXkf4ItMYGzehrBPXBig2K78JyB+4INLvakn6GswOnw0oidUC7+n8rtw5
0qbA5Y6OTVUOIKFpZBeV+taFrnONmqA7S+EBkTU4HHFlf1FavMZpg8AgsqN7U3Yyk66Yz5plwCIc
yVcWYJAcwd19pVQOqlgl2tHoa6GBD+4aFeJ4obStynIBIchHfIiz9+Ljx1E3YdD1g4tIrldhkrUH
q5jptepaudEHt9uOEiUZj7IkIKqzoJ2ZG9uqOPgGdaEUslyGDhjQZrjmGMIxThHvC+MG1qbMdJEM
uonwQaZPvymRueP7b2ywwn3W3uVuhKYJazEdGh2/DI3rQyCL+QiDSGxtTe2sqVXAqD7uXCfPfS+2
XcQcSfgehUDEFOyh6wXTl1AKhjAEiMpvC4J3zYbYXwCdY8LZKQ2NluRxXH5DUL7ME42MuRiuk7lE
k5cM5WNviK/MvmEcX6ehxTLrFJk3T+Vw3UWaWGUjckZr1B5a3fdxaIOdSFw33Rc2W/lonBPEmWRl
ITKXU390DoH1UTNr9yqTfGSpp0X15CUKB4V2fhH+8BznZX2rOOGt4WIVqZspeywSY1sL6pN633Zr
P/JPQ+BA/fBDghPdFGpcX9S3CRPh+eQ8axD3VwqhXUgc49mLIQFeIC++V2cCfta+EjT3ra29ymF1
12tDt8uqrNhL2SxQgXOjYZ0oqUA8qBn1saYjd14bk/Gq6wf71GsRPiVnjWeK7nuLXynOWddcu30N
bkDAkhBpqY64xSqT3YaKvg07P1m7PlO00ZTN9Vg3+1LgV7Es/RgkBJ0gb013WWxMXuVG9V5NrfjM
xYi9HL7tOp09DlXxUSuks6bIaLZmZu0VrjlvMQhXrXqvy8apUOZ+L+SudVk06rnYaqz8h8Iejc3A
OeW2T0dgzbxHqoJ4ovCZYe0KDbZqPSSjYl+WRjqe+WX3sEQnLg9GQxie3/g3SxpRZ6YRUjul9SY1
ZTXP5kmslFAlBBul52WdQYMAZjBR92zFygw5bZcl5+VOo45Ohx3RNHvLuQ9QF1jMVhFVvi1hZfbe
RW7qkcH6MmelclMr73BuQyJKKcKXjnIK4npfGeGwcaZk27Kvu4g5WTAdjqmDI9K6S2VbnqzKwhuw
FyM1TuKtJVQYzcDLV90A5FawLWNagTBAdWIzBc5wGIhhWKexYz7oVovponP7ZI8WyYAuoRtXPWvo
Sjf00hvrMOAyoGRZHiqjJH/QzDygis5ZFFFBVUrQv1rew6rWZutDXuaC6rTKOz1O2pMbAlHDacoK
ZgTWqmL9e6GP6BGQsoVBxqInZ5KuZGhNqVyz2UK4FVsXo40dKskJ2wHHoHLB+Zb2A0qQDx86Yoz4
jEYiqEH5EDdE7iitfgkUN/UKqAeN17G+Q6i3nuGfOWJt6aa5hw0dbcppCA9GUiGp9NOY9DtnM/j9
Cxa2G7NSm0uTINaEYunGpAflGLO7rxTrAN8sP+WTeO+dbG1ZbQgAOD4KkBaDjmNbLsHuSEGl8AuZ
W4qPr+phfDVJs+qayrygVHONxnREO6GZF04+jyBa6lcxmO5txjHccQnOLv3IwXkQZFcKxf81YMZ6
7csDSxO/9roZXo6AL6O4mZ/S+nHwbRxhiI8jJkISGfx9o5wVHCUu4Kvm9bQeeqtcY6CnNu5U1W1R
YzvhYmWp7Z8VKGTXY6N6bci7PTs6wJLIWLuG22yo5nnGkNubxM/CDVZ5DCJsk+ze1LYsMqglROGF
GupSddTdbWeX3P+QITaVaVprkipWJtVDiiKIgkDU4MlOBTCNsYcEG2n1hk5VSNQHegjcge4qFvU1
18o9q1SkpG6NY47WwoyeyIX8gOV3b5BpqCsKCWAxJCWXGgIYjvo4DPQoppLJeJCfAmz7hZ3z50QZ
i4x51WA9Zzfn/JQqkCbhbFH9Nom6Q8Gjz48+pWxBUuswo7tCepa6xMjMlEO8uNYrj9uv3uourA4s
vn9tOdMWX+6PNjga7MIwkX9qy38/+nZ1ciz0mGDZq7DKL5FNKTsrpnOcqO0NnBVtW9xo+Ba80lcJ
EoU/i7vAVt4pxt8bepzfkd4Sn2wgOctngQqFrTISa7U4D/J0vvKndIetFdFqDtTftyYoD6xTLwZi
GJFa496B+YS0MT+66qx/zSP2u362RoChEqw2+he5TyMHlpL64AvtUSgAQ+mOPIVtb15kmdWTyxog
alK1Q5sNxonWr7kSy7E09bddHCi4TE0LN49TXwjFLL0Uf+lFN5vYZJjFWEZOhujDO4BdzXmYN9/0
nG3uHA3ueWhO1kmZTLiJwxi9Urh89On+mc1tgwTpzBgoE02hmX/pKW8Fh+XkBsW3OMRKu3ecIDtS
l98FHXtx/gjUPvJI4qaXFPKLjwc/MfddbddIoSinFjYBK1MdPXQlN6oelLdsz5QV+9mvGEhHMrQi
d4sVwNmSCQcCvvLvjTTcSB/qEQ2osTKTyN2MTgCcQxabp0px37Toa5xXmzJVb3S1ra/tkbK6GmLM
IAwvUmscJlSplFBH5zE4zU0wDNgAO4vSIZjRQ+AqXDypyR7EqNxSL+hXmRbXx3Ju6+PykQjhWLW2
hVxhVKpNHTjucaqGfYuHv1oZsZEf9HzEhJN7qjZFbz6OD4oF1l5nwT0f8Ybd/PVd7fxMdbAFIgkM
6SoYVNf9BMdlr+i3s6FCPcfou0KcE684MXcALHgARMc2CU/YyUKIRUBGv+uySeB/KcT6Q+hfkJbg
2Z3/5Eagk8ISgJo1o0tyTKQyX/Q0TY6t5p7StKZnZ88OGtncvB2nDsILs0qI6hDvLkFLH1rOvg/u
xdike4OUg22HcWVds5FZtbVG9q7wryqotgd2OtZtnfPPFGImtWouXJWiiuZssVgYqFHQhqopCU5s
d+8cVxdnRRXSW4byqKnGoxuN7SYcRw56MhByNi4jsEOxKUgOS+jLNiBwL/y6YM30FspUPmj7YDJf
fWTHZChwOGP7Fl8ZGZEEyStdTeNkSfcGe41wjeRoWpNKIzVuen1XU8Y760lC5cX6wSFxsZwGBW4x
eNzVBh57v+b5wm03wz9kX+SUK4QBONYMZEZ55HDDKcqvYB7MoJ/ts8DB2Hyh6YHb5Fj6p0COmYYQ
XhWgQQ1eDK2buoNwQnWLFYq6ihEimSjLaG8rdrlHWgZrZYqPUSomds2Z7C6tnQ7OtoKkYLNUQ3O9
KNd2X5M6aEXdtdJc1arWHbQ0TL2wc46K2WqPoGYEadhRc+5U2ZeG6iD6Z9P2T4XoorWTWgeVZWZN
KaC/1dGlXFO29eK0hOlfq8NqqRP2zTqv65JqLugwJaqOkVHrl03UZhufcF0HyLpO1fyoAEB1/Ikj
AE1wevNusLbCUuwoTs7UiYiOkfUAt+/Gs487mYwVellhqd77tprt0mnONrP8dHTtbCcJRUbkY81l
SxBSS0RLbT8R070zVdV/CHIT1jdkvy1HhuHQpgRALXCs5UEkBg0JF96tBbVoeeUtHoWNm4bFbgk6
KMvqG5zq/Kamvsy6zwZ67GTpxwyER6K68jDPabxFGOlurWya1ppVxzs9SnFyWc7bh5yV9CePjNni
gLCDapAef50r6LJjTdhBXktLaRDFq6pv2mvu1BMt9PYcSkiIb6G5DziGoQs/L4qy8YbSzG6GdLie
Rq25SSKWqVoWFSQwPhKBc04PREG6Hh6spEPfn+n6fRAFBwXd9IrOhrJ28RNRTvImmgPnUG1oBqTz
hZqAwAqnN5WYPvbtVrGNzRe/d63z0hy/pW2YMlM0RGUg6X+Nor3ppA+S73UGoFO94JZ9RBNXbmIj
yB6CaPqK7td/9xGg2lN4IvExGa8xBiSbdi6dY6uYb9QRMYH583NRcDYDLPuPj4ooyk7FjPrLga9H
b6Tct4sKb8pucCxM14rrr3v2/x7UXQpa8kH4seulkU1skVtiCKvgulX6iE1CHXHOtvoZHRf7uHSL
6qI3Dlps1hxMHPVQFYV/OY+o3PoJQW6J5B3gYvIej66/L8L2kqrsiD83+cp5/XnZERQ5oE10KJSM
6J8ksqpUkZgUNPYGgouL3MpM93Et2tugyeoLPa1fZ2UeULHmVAGL1KCOC602rKobcljKG0WHdM5k
XR5Hf75hTcAjHvovgZ6++zIJZ3lopvGy1obosu8q+9qdAPJS/dzTRwHs7AL8t9ys3huVi+EFWNBK
5dizXbiQY+ZoHrIPuH3jXst99S5CEnRTVfVGNbtn8lekW81AROgGFkUFCpR1/AYsLT1mfXOkEKMc
PgZGF35DLGViM6IEVSkz/Vp6Xl/cSD/mIQ4HfyDJIZTgUOplzaFSGSZh/K5KLIYZ5IBF4+BslhXq
qs2vLWya+2gS9QX3CFFsvvCGKkVVqpoPY9yq+AFgaVM8o8Bpq69pZro3AvJkIGFQijX1F3qn3eFd
472DK3mqZj++7GfGVwdqKQ+s7Mb1lYNtrDXKYe+E3DTs5stk3YJRP+rjQ9P3+T3HTiAY+PgUP2Bf
EoAmzqkAnZMLwHHJJ4xyqRxrWCErYDiIYkzAVASn74j3addDM1HnIAd3xSStbwLUBmtBUspFixxg
K3qthRMkZ7MRxYkw2JRUVv4EbXIzjJSOI0irS+FLKGmHFC15godre7p0MFiUuclGGY96YNG2Cltk
ddozPhHrEEqEAKgjkuSQOJu1f69RD79awAlOD5cCN51H2wHhcqB4ptqTRxhl6lUeuMACsRM6dtZe
ler8qEAvPy4E2GHKlNXyrWNTuyvTGCPuromnmIWBS1gf9pYO7iqgc+qNOSbGj/cuJJOUku2DmWEY
dAJdXNQJUAy2tpx8rdOoohStSOamDWBGj30OQdtWm3ehfOuMQYZDa9ElwjKsuAYhVNUwjnQydYeq
Ldq5sCnqaxgX5dbsFSkvE9q6b/TqsQ3Ahzb5k+L7Ahc1m88i4MIWIvgWlejzFVsyIqYsRB5tUxYa
x/BUpNGpheV+XuvUZ+IKoaBkFpqSWRh1Ee1QitUL8aA1m2Rn6zkZ0O3pr7d12k/IDpvkP1NAk9Ed
y1JNmYnwHbXHr5yGRLRMXIVZ7J4FRnGv+KNDu0ZjV9/SmotlZ0lk1JjcOTav3c5GkY/bM6keBmx3
z0NY3/3iNYmfghgcCp8uaB7TMF2IX5/CS8usm/o5B0sN97tYL+GlpdGdXMU1doZcIpeHNNj4QRdd
qoEwdtkI9QCg2nSZNMi8gdktFqO82AuYgB8NpKnV3t3ZZD6AN4VgIVRxwSgbg8AJOoNTd7R7u9jg
fWRnB5PYm53BvAC4DT94Sm6mNpdR7r1/TAI6ur1KcyUe3rlFnKNmsTc0WIyOWlytJt90LqzWpfkG
ca/W0P+JEa9TpyDltybLOOmd0Z1b7OWZ4O6zCQKlkoMOmebp2IigO3SqeImTeLp01XCXyOSX0nfj
izaEgS01IwuM3kBb5urxQfftA3SsEk/gA/s4H6D+RPKX42AjolXh6R3kjbSsvEK5USOrv2/zST/6
E0m7bks+SjyRCTt3L0oY1qdgVG+g6pfrIelxKAQWzMl+3o09oGYA0uFBMYobpdBm2qMudld0MSsQ
SgaQMJBOjpNsyqoLcSBAE6xr6lGpfVy6ME4Mh0ObOGOZ67AjyIK8ELHTsrjHPahrdyPbWH9FzeWS
/aaF4zsyPbU1oqee4uLaKsDeUb2bRBHe5jZiwWoiH1Ct/F3QhqTuIHvCzySSMXsKMAe1Gd2ouKnT
7azO9XNXKyQmZOUWAYLJm/hPn2Q1NNqvOE0/HZTIF6WPCB5Oc3WDdMcfR9QcRI1SgMI6IZkKPIA5
CET9XqHdmhU0d4d01Q9tB0WCuu4SyKlbEK1tbeeqJZKXCmp+mc0I1pUnGvcJaBor2YUV0MsmMPX9
X4+15dX8UKtwBFQcoVqc7TTG2+ehJhJflE2RnezJMjFUaO6hSRMh7Vr9remCOMqyRicvtI7Xo2Lg
g8b8ZCbhQ+6kL8uuSqOwqARxfp6YINBEpwIuNJrsoMIqI+2nfyr1kuOuGhqbynCdK2Uujq4ZREca
p8NapJyUYHwg0hDMkYspbh6a4GIQLoTVCW1sPrd7epcGLj5ykwt8PaWtPMdYkjp72C6LU1M77VXj
x7c4B8DHqdFRqzl3LQ8GwtNDGrhPmgALjAeeiVsqQxZgpZDUyuWj5d/6uNA2v7jCn/lDukohzTIN
7gXL+fl+KCvDD2zK4ifFAcIZRYPB9mdudmpDqaPpx2KvaZtJNmJbZmAxdP2t5WTNVWihuEMKgpSE
fMpzo2DMGnnohWCKbmeKGGfQQ/Czp+B8J81ODortKdQ9T8tDR2eSrIzy0rV94vCmfDPWmn7WluXV
10q1q2vbrc+Wfi4liTO2NvX12rHGq9ohmMzPy/3SXyzKYO9WI+jA1Lav7bztKKY46VtD6FlbiV1T
USBs83i46FSzv1CCov0VU+ozcxFxoQF1UVN1HbacuawV3y1QQJ0yPUA9fWK3ri1eO1mIEigJxFBh
i5HsnMauvGZy2Ddid/cSp7xeyrzCJyA+02p174pfsSDVz2sUr4sXJWxH021Ng+T14zD3205JnKEZ
TsL2nSu7cfszvu9NSYO3ScaTLA9h1eExomi1JFoRJudvrLigaE7lNl8TaXRj2bTOdEzPmpzrcKG7
Z1FHETPP67sqby02K/mwppLkHFnEq52idvc0TPT1IuEqsvki4iRwt9hY+sHYiQVWx7YNX9wyevrM
x3nY6OZmOZQZHfslPBPZbiGFLA8gG70ow0qeV3SWBuk1y0YJeaqVZL98itag3OstPNPoSPrBeE9r
AL9XSbWYUqH47tOFWWBYCCpjg5UojzmOh+iwCStwlC04bHWjBK22zbPXwa3y6yijC8cnSqEgKueD
QPZcdKHnu5IqAPWTLRKe5txYJCqDqV2r0g+4KPeo1hvrUreWghPw2c6kSqAhqNaQCO+DvmpuIP9t
cB0cY8oOO3OsbywZfte7HWjRGWeVj+uUNo9LVQNH8HoCpU88gfIwJJwk0LBzSDWQW9odIRp/PS9Y
ch34fublBrKpWZvCMlVhqp+5ZE1GNHYWFdMJHg6clnA8Tpb+PNT+sHZ1NN9GZF9y1luKJlSb3W1j
UKdd+jusf8XRQsW4VnG/HwakvtswuE81sk6sFnmy1bbvlDcLrEbzcAVF5D4aae8uQqgsItrOTG/z
JeDBrNBuZk2MjdPxTzI8Z4PkEQ+HYiTnxOIm58tHbZwUOyVGd2iULjsXek49ldD9RH/bKyt4AlRy
X0M86ts4471bwjJuGgGjDHmaChiBe9MRDtac0tFfupqOaCeoQRsXoqe3DRjlLozGF94nDqWteWTs
NlczFdUhCEdSZ5TQi2RZDp+jfba8E//2Nv6P4L1gHz0FRd787d/5/I0o7JrTYfvp07/t3ovLl+y9
+Xf5U//1XX/78VN+6B+/dP3SvvzwCY7CiMN+915PN+9Nl7bL0/H08jv/X7/42/vyW+6m8v3P39+K
Lm/lbwtoBv/+jy8dvv75uy6nwH/7/vf/44vyD/jz99u//6/it7si+/t//NblX3871X//z/wtKt9/
+hXvL0375+/2HwxGlwmWBopBB0Vylod3+RWLr+hUofl3YdtkM3J0yIu6Df/8XfvDVlVVYHrVbde0
NXlqaIpOfklR/+BWJmad/+mCn3SwO//+z1f7w5vxrzfnt7yjiBLlbcPvViXm9F8Dhb0J9D7ivQxd
A32pwhT+caYVjgURA0N+jjPSM+v0TJjxOZz+U9WSbwyLFmtUf0BgVtH5mqhAMw1YICpAJavIylB6
kWRxjSYhQCtigYzCQhjbnBZqzOwc03I0Uv2bUWRHJQ1zgjIJxhiJl+kCQ5x1uXMDeOky8I2Ztq1Y
hZq7Lxjbq3KErA9H3DozGz8/KDVSrHwebnL3oMAMT/rhC7m1LEDWWYslmSAt4oeB0WHW7Rwkhtgq
1c5HdUz2Dy0pbWUF9mOapyX0CjAMg8nLlGlcgUK8rknVn8p8sHXCGjIvrvAyL6Y1+lPew9tyAgAs
UASvhXuZuRxzQ3rgSQnSpIqrt8qA/jg2ybeug8csKXB1rm1KBXihM8XrMkGv6CbpuxHY7bo2XSqK
Y78LEIqsjFq7pSV535dIB4ZSipjjrT8XcPeqFd2CXTGwISN58cWsckE2Dehcp+bPm5HJ4muYqAU2
wRWVPmzSFepVrEgjQvRIwVKFOPOMYtqvdlya/dMdQ+6MyU3LDUjFWnXkofe7PcOUNDk1kWcrSx6m
IqagnvXpOlIc2EJYq2qKB0SbT9+KuB3X4WSx0NmmRw2Yq5SUClEqbethfn8ooSLvspTyFcHo6+Wi
1olO6J2R9JveAZtlhgqpKA4WcqFtqZyF+6xv79O5khcchzCVSOb2aNqQ1tRuhnpVIVudvrpl9pjY
5YWJmm8bIOpZjSMRQY0miGdIIIblipdWrb/Ke6JtVB80TT46axYUglxD7ZlIvOOU1u4unuGE685T
YbjYiUeygqYaElyve2R0btumrb25hcoQ2vkqjbhBM+xO8BJkhuSe5QLj0FBxVm7PY+NiymksmyK8
mNSOWF92rWTgjhJHhfRH6P3aH/33rC+v0JOzOc+b2OPtO1QNNCNF4xbEIStglvZvvoluOyvP85kM
bhVVUl19wXqD+JPbBoGqvyKeiF/c2ldh6hwdn96z7lAcCkXwAsA1o0wlvohk+lYG8UgJbWvNNGfC
jjHeVY2571E4KBkKvz7sbnhLSsAj09axKhfMydex8d3zDFLIxi0oG5Nn5AGoIPVCdMT6TMG0zqLo
mzGkFHcm7Qsi9WLNmeJLrQWd51vcubqWbwoW2NWYDJe81s5z+lr3Er1/A1o3eUOfOpsyCiFURtoT
eA4iqZK5wt5TAPtj8HVVXazxMHqxZYQeaCjFs9PxBqLL2neaCqP7hMc/r/eB0riwULPHWLOyvRhT
aIF1+64bZKymuRzX5K3jp9b2XQZZ1FLVr41KH3/B+SRm6ay1prvpW+Xc1cDb0mokSUvpCZAKiy+U
B8ptpWB8D/2wX+X66G4oij1ZQ/6xiP6whv4wTcuD4r9maWo1ui1cm80MJRtWDefTQVL0Tp8GzvOY
5ccgbtuVo9iPwuLw35JnMxXo71PllokCBkIfflsGz39/GWfd4/8/rto/Lvx/W9/+z7vfvhX1b8fb
7d1ffuf/R3sCk67d/31LcF5kRf3+wyZC/sDHBsAw/jAN1eTdY7Hm8PWx+BviDx2VrMXqzrtqUB34
r8Vf0bQ/eJs17MM2OHlTc/mpf67+mv6HoasUElXuAWZe97+19hNl8uNdpQkLYY5hmKpjOmxTrE8z
eZ+xzls0VRBrYcfoayXyiA6XR9ZmKJBmupeazrpTw1RgcFJ7o/BE69Z/dsP+BLKewdSCaJ+t5NUk
DCtVU/CnEEqJKY7RHKGXYXFfa9Nb51LLV0oXBfZMaypNkqtATfZsn88hEjRrvxEAZRBJcQB+iARj
mu1o77n5dF3NxrmhOq8MdBygncmpJ4B1aie8ML1IXkn+oVdu8N3lqD4G+DNDgPgwOOt4he3rFszY
EQKAXImopMh/RTx0kD/ZR1uIqPrGMnje5csM8wJGapajAubw1xOc3TC5VaBzUABu9RhyoK1YCrVL
ewWYZKOX6LRiG+2XPvbYe7PXNq+RgldXIzFJK6jR23GcLhG/HqzUvpTfMLPyrEL+0dHadrP8LVAB
WH3m5NiMGlFj8g9i7UULOj3PDr93dMjhjEywd6Njf5W/ZPntWdozkenrHFcJamvM0QphWUTo8MJj
ozzKqsgYpK+WJCjmlbXs1FZ+BoMfTWwbdaosN0SeGoev7lx+da34tgqj14Z2i9c0sFdGk2W108LX
uCffUkvsQ0MBw0R1bYzBq0Xvc2Xp7H7I5YV/GqX7Wq/pCyvlDamvpFmWau8ZGfQ1P2y9Qf6VnUkG
vMwGN+WLKobxqRw0rCu1e9fFPWmjaNHnHrqMIPOUwle/GRUzIYx65qijOdNRifm5tCTroswwUIko
9Cy8aGLYGoueX9DL515umvR1eYpqCK6GWr0DukzkKAE8mLlb0BpYMdw7pcMQollsNriVB3qsQJut
d8e1dxkFZi9M41diXV6rBrZZtitccZbF+CCIldjS6STIDTxWLu+TRi2EvDMuq9J8BC+AIogLmznm
ZajAZZZ3nfyqS81J53y+LgN+6OMnkXUHg8LGhIzG5YJ1bnkMAt4tBplDkx1oT98kd71BQGNLVBvS
5o3Slc0qS3oUPr6yGboBWa5ztixaZi9vx5g4zLh9AiTDPYYSsRzh8uXqBGeg3S6/eLncRi2+pTgP
qvnCLbmwxNwxvuRflPjc682E98u4Wl6tQkN6PVtkuLuyvsC3+EXrGagINq3f3Jn92P6iCvSJyM/s
xGpHYU/VbYsV0Jalv+/2mbYFNX4OKmK/TSYZP7MOKCl4nxTnbnn+7ybtf5yMvl9i5TnnuxX249kQ
hWoO0AbV/byr1XSVOUhLzZU2MXIHxg0hSYkOOrsctioFIqW37+RN89dP+6kA99PTyq9/90eOZDI0
SET5Ix37wDV/jXx6FZTnm19czc8ivo9nsoXQLUiNSHM+TfZDlidVhAiDuYWZqPfvEjNiYPt3U2FH
XhGSu5bOjH6XYTAYxmUmRWpGckcf8fDXf/OSHvT5WlPBN02HI7As0Pz4Rw9lUweawTYr8t1Db7UH
I67O3J5pW74eLeTtjqv8QtOCb2ly6JPmEAcGhBwilfxoT63cKrnJkfA8ZCqW/V+8uk+anOVCff/q
Pl0oZPEELqrcd1lSgZ1RrmAzMkjlUlbF5qFjgSPzQ6zictoZCA9+9fzi//QCKBew6yScRHc+dw3d
2UbnH04myljr0NSN3PW3rFvNxEoph2ksZxfezK8RYQjoNmhkOl8bZWDKwl24mpwQQ10uvoncuTPp
LLel+xxrlNvs+Na09Dutde4in9OEMpU+83/kpYIVO4HJ743KczNHFdHY6EQa41ywUuZymZCrfGxR
wezKqyEExZN1goQGpulm4NVlVbcHgncO4fAyt1OYvXCJ2Y1uulDjjQ6G07KkaG7hrFU5xORSg8Es
5Mefi5LvnSIm0TnnVN7g4keEeGXkTb52AcvJWXSQ10B+0CUvrVFDTeNPBXrANsG0LrWQA0qqvcC1
XZaOunxPNesmS7tdHwVIuuRilYw9+X/pVWpYd9X4rtOcWaUdC0Pn+htSP7fJ0B6o4mziTLmMGR5q
kG7o7DxMJnTPZemZSdXZTjDXAJjIS4ZAQrXewsK69A3uieVp5E287KiUgD1LUFQw3n1MkVxJW964
obz00B7vLFTDBssw4Rz7lqnlY3tjSm2V/jjUMOki/t5lLVnm9sWOnjfyp4OVwtbR+/gp1hCrul2+
76/Hgq7JSfbTUGWQMhEjQaZP8DkWxfGrmYwsNCbLTrDriS+lh3o9O2y/yqRnxIrKKwNeUqk6B8uJ
X+3BhqhaPFVy5ZKXAkLGOyrnnT1xw8iLQLnpZOTR7SSsed/TM/VqjIQEkzD2r4JGfWpM3+vdBD16
BzvYdpWNZSPrp9Ha0uYhdI0r3aoZgojeU+Rllz8qN55DNp2ruKDRFYHg1y6DhB0IoAAKPcYeZi+F
ct7VPktf2xlJp056id8zoNqKe8s0xy/48zZTFazlt6TS/C9/M8puajVNeVLZAY0sP8uOsa5YKyNf
3voNN2HQO9cgMZ6ynlu5HtgHFQhYIb0TlMuoWW5uCIibMgyfBlrWISBleTc7ctpTguqLAh6l1hqg
cPXdcq+b5ftgWDMa2XA3YPFf9iTIRsSqsm5QUTDQQRVhBXHvYKzeqfItkbuMWnB30psxIbXq5uXy
9C6Ll23G/5u8M1luHMna7BOhDPOw5UyKFCVRCkmxgSmkCMwz4Bie/j9wRqYiI7Oruqy7V72hwQeA
GkjA/d77nY/fVIA6dtDpBfNTzujyrfwy6kbwbb5bwKdceXZ73/OTLIyMNcfIv1bp30sDGbT8ypc1
f5aud782lJzKRhlza8nE8JjX4UH2uCMf/LbGdRnLwZIKgcTRv813HapzEAKwoky84GPI9QWAsTdj
eolc7wKj5ZvKHGXs863FLt8em32O94VizgERT2fJZM8ffBZjgHJ4zxreA4VG4TmHgsQOGK3MfHtk
X+4sreGltbgjyq8pIUUswFl9lRpykjYwl34VfzPnNWYy39sSc35pQ3gtkH7lF2nAwYHcyrmtgQso
HTE8uUeZdxFNweLQrQUVQNp321D4z/C4Lhsbv2z+WhFVjXUB9DEEgo84Z0Fc+ltL0cXSS+MvdW1Q
tBV+S9H4L2xonhXxmHi+CWVQo6rirdfYEMm/w4D97Zic5IJWxNxS/VqjEC5ul7WGyJzPBUQS/hny
O/9fBez/f93pG9z+/tc7/UX91kRp9Ne9/nzKda+vGOa/nNm5bra8sjHEmffb1w0/tsL/wmfMmnPV
FC+4cyjgZ7Tf+pdum9xcHdJUOqx+95f9vmH8y6E42FDZxnkaIX/9v4v1/zWKxGbfJSZkGyY5BNdV
0XL8dd1ldi5UdzR0lMYNLhTxWtmhplA3fV1Er61mLyVmG9vFbFUPgX5sKZk6i4jVqRzwhf0AvcV9
LLHsRv8MIKwTmExIAdoUF1DtvLoEN6AaT2avZAc5Kq2G5Wie9eUS1hP633kyN3fI8pFFnWExbLPM
EveG3op7F93/wtaCdoc4VtzLgdIN2fAMZrXvOt0Pl4jKAiS204dFzn6Uvpj1XHbwy6GWBbhl1nXj
EqDNPR1rBLKRmokyFa/o0F8b2Ga2XvxdRBPMlLi9j2G3BAt3QUTC4DYzhA/xkCqvhjrFSzWKi4s1
Rea6qxTMw/WhxRGoUXYl5ua39oReyO0z/zKqwl0kRZh8hTI7xMMdVB/7XY2mu8BrrgcAVux3wVBS
1o4cIsyPs6bMwUKRFQDv56qwOUdHpvm+pXbxIBEEfd8PrAqN8tonZ8i5cvTPubJ/EE7/H6oF7H/4
/PAZVDVdxyrNMM3fPj9T6riDRV0uCENci06hnxw8yuooceUlECX+5rXBake22dL9OvJb3+d5Xd3n
q6b6BpupetLDoiChUI7HAhPopxR5/UJQZHAzjVr3NIQl2tNOzympYFQ0KowCAJ+ApBkNQ1yLgu7U
l90BBYVyp3SB+jS6uC11JV44s1ZyDMfbcRTInOexwLHvoqw3ztdWWV6oBqvOiStQyRQGDjT6k9Jy
s+7AmbLsoEBQd/LiOLKKWxVGE35r0O4gqtFew3KoN9NsQdUqivsfTD/liv9zFWaTKmS/5jncIPgC
E6+bdwy/7BJTIjJNSEpjZThtvHd5zp6cNvz5ksEH3NY5QiE8EwXfse8UQPI8AoLwmPUiJ/c8GNjE
2Cgtkl0ZIri2VfICSthgdi7rpGXbrVjP2HV79Pju7xxHKPWazc7t5PUaXsq2/pQVmrPyBo0yvkAn
ZWhb5XoqleDCGiq8UCZSE1BaBVXWUcVkUxeg4XxOxB4xyDiZeBtpXbUyazI7hd0GJ3f+FcJ+zG8q
4a5jFlQ3iKWSlVSRQ3++9KPRXWS/Hzovv9y6/2G/T12b9dfFLahgTAoJe3oUMQAM1+Zb+a9/1sBq
tMKI2ew4qEKwlKm6b66VEYFqbfPWHUUNvGqWt6p1/4zP2m1P/dhHVhevVW/3TyYcjs0knGBOqTd3
uQd2QM4wqA+Py+k9yqFVUFqJFgc3ioNOncmmHDPxJVbRzRDi+ehRgwVpMXyJ9SLflLbQDxAA4F9M
ao8hXzO8Y+Mqr9l6QbrkXtIhviyUfaG3713e98s+qbyzHgTKatD08dJpUbMcCkQe05ADLirU5NuU
5ViY59Qi6l1KzE0UVGrPdriAdH4MSnTftRpaEgP78Kmuw+cQS61l56bBBb036Vu7ac6DPpVb206z
o1qn5n6qgmYfepl6ZCEIjiZX3LOLkIAHiw7IDD7VRtJiAOE0+3TgoymbiPTLs0ZFp/MnT8ZR/IXi
mvWMlhSPOJ8UC1A51o2c3xUgCwtDmBtWaQcDy7uj1J/yG1jrzkPzDvE0gMbGXTFz4w5XFdAgcooa
udyq5ymuNoa/TBlTJbvzUYMuEA8NALTWbFqSp5pg/FM//dJwlbWTGfFT1ZfGPCIbTerrlwSSZhKe
TPDW7ABDHDoMDlrjiN5xpNDUOLay57+dUxS68+Ap+B4lQCswwmvNXelQ9573g75JnTJb240DRNjw
TRi0ls53nFETdvo5yJob2ZIvVf5dYJNxMefpeTG85RjRnOSQvHTdJQK2InXQbO+c1z7WF26RqGRN
ewXmaOevDD10X21tZElbaQ+V6U44nNsk1nuUERDPgDaEfXU76gW7PdUiZsB1aocMoKeq4yELAuML
md6V7J/iWNn0utFtEWmNz2GsLkWwLUzXI6oRbA2r5oBFPwosBD4c/JshkJdM/ven/31O0haU9zhO
tvr1bf4+7+8/ym9z/g9P57fF22+gQPODmmNcxoJAezAHz93C8Qn3/Ce9u1qU4IXi2HgfkqNQfPsD
pfZEaFpVr1PNUv05NavSz6lB1zm/XFWJdXcrp4Lc8+/k1CD55ar/9APIqfIHUPxJ/+sPwCPO2pAB
QowDZ+TebeLjEPmo57VEOxbkqWfLKQv2dD3sIrUGso+rK7VeA7SxSugQPufJJa6cWF9NN3LUBkWd
9KK5k4MpJKQ+i740QQxnxDNuI6vd2pUKj11rogPodoJxlgms3QbPOuLItB/ytHlUqjjbhmaqreRo
H8fBaQizd69qasKcnMCuDjCycpHTEwFkE3u09ijHqLZTSO3DDpWjyH6cvSH8YClHPV+od9TMbuVg
akRUFqZJtfOSo5aO4lmkmQPHI0DVMzcRVjTb2B5cvLxo9tBSluj6tRvZREWxwRFNu0TU2d1Pnkmh
uCKeyziqD61iUsg7n9QFVrA2Uk3s5Ci+vu+aHzXnPhf9F97Xb5vkVFkgKKIqarauXTR7hH3BfZHg
CY0XaPPhOyssgYx3JGP1snHj6E5Xi/hgRfyWRuJmT4VXfJvyofnoKwtYpqm9sI5K1iFcl6Pn59UJ
5Y66qoLBfbUUyOc4Hn4YcNQXAXiZRyLJzRbFartJS+toWiK6VQDBrD2ihg+Tg4tn2arWc5fzh9Za
CjfVJANCA+t2ESZPIjP9H2023VdpbH7NNJi7NeK+pyBX+pXCCvKudYtwO3FfPloeOwVEjdPOnt+l
H5CbBh6rCnY4eCPhPX2oyjrdqbVQz3ZcCeQwPE+xgJhvJKPx0cT2wncLkmeJNd5YapK+lZNOPEGz
+ktdK/aa6q16i5/1WUIWs67GaU452umISVmS/3zpRg1sSk6l7+eAnGrP+59NV7nBE3jF8MmfqrWX
1O697CqU8XmEH307KUX4pBMQXxB1CG5k07DtuymL9lT95I9RZJlHXcQf+DZnj+bcZdb8tx3lQfZA
dBgWeLi6Bzk9K7puMxp9tlawottVVF8uHd8GL3mQUnjwdO0D+w91V4hRWcimHOiTBrIaJWs72del
lJA2Tm8mJ6AYZAad/KYdiqO00GuGrjnLl6BKd1e4YohWjjqIuHexaDbdAy4M5eyVXUM1A/YwWzzM
TSkSvSpFAxaculeHcPV1bc4Ls0RQy7Y6N3U9XuppOEDJm15YueY77O11Nmb1+OJ5/YfXWsUBQMpP
6z/p/+eYOV0Q1DAZSqYvABywsZIucG1U3fYJlmBzy6m1+h4DlmtX2lbI1gMP41b5w60D18Cw1Gaj
txItfldKMxzlG8Xzu0UuVTt67LcboJLGUi2DfPpiC8Xbl1WPji9Kri9N0E2biH0BPiVjnxC6s8yF
2qTubgLDf52jIeX3osI8y9O8shuPXd49uNgQuf4hNFWAJ7Fln8HwBYsO3eyLkU0Kzj2xu5VNimVP
FoLwpdNiGWex3rpxxsYiQ2K6Kxxd7JqAP+pOOfJ7W3YGOqudwgZVGjogXrw6ORWlin9irwyPRRtT
ogrt7Z0/AnR80/wxGtlZI1rx2vKPwEZhKu7tKRM4p/xxehNjvyiCZnyMnUwsFJSl74pBxM4szB8e
BWyfpw8U7dwPrdJtGxIYB6tuvB3WbscuCnTgj3V3oygse8dCLXej5wIU02JjXTpZ++ARGFnCi4mf
B1vJFyZ8nG/hBOGkjnCDQe/fVxE+CXYb7YzCHt9B/v9oyyx/IRIK8TRUm0uctvk6jI3kLKjB3Np1
Ym+9PCJvNOjrsiuhS6m4rLZW+Cy6vt571CGtvTADHP73fjk/pXZJzrcLHj/yOoFp/H6d6/VdCh5D
uM97Utc3eLXk/LDcmO1qZC0eaXceBodfcwflTaokE0G5yVvVwqjOgak4W01h0WviuHXjCKPYlnaR
38VBKihl6NSnCBQe6YHafZsC5yYGVgidwrBv2s4r0CoRaWmGvHzOiebMtVwhf36acSeIDZszbndu
oihcq0PgXXw80B66TuAhZBfPAbFVYjwZZAzIX/mMyAGSbmxrdyzXbKitL1YIB78p634nmzaEEJic
5XSUTT9rj4FSTvd2nyZfzHojewEodXeq3T5I5o4pVKh/8/XZ1x6rMdfvU3do+Gfl9Y1oaxgDCXnJ
MJ6ydxvxpWFmzuvnDFUE/jnNqVj5cwZPlOGx18fH0rIon0y16S1tTB4D02DfR4al3bCBYH06D+Qz
Kd0Y2xeEbe1WDViA8Sfg0auNGzkBoVG+gtBfHY0pDu/lJSkFExsbHfRaPhdMjaK3ieT47vOR0FGj
cOgbLKm0yiMJNz8/lFah4jQuph1ymAy5LA8WOa/VzCc549o1D35e83Mg96bxUP8x97M/mpDnT1+T
vM2/jaO9cpRA+d6N5gVvvuDFLXiYVqT8bzUMJ/d+bUzbbCqd+4Dqm2UcNDaqvtxVAdLXQAPNIB3u
TRfi7FBbF5gA8ZK0R4mGnabRJe1eiQISFYViYlhAn790qGK6pFM2rPICKyNgptlidDLrVR6hZjJ/
HsVV+tCxCFkQkYNfYuckMGeC7NxKZ6slib/UsK0mxjd3yhH54k61t3Sg7t1IVXJaG+pRFuL7ZrFP
0P3vZdd1cC7QbxSgZq18ngXzzYES/UWVN/BT+GrDB5pv/wN9M2opMlvvHlPj9kEPKGAp+9rdZd3Q
PhRxlj2IFzkkX5qS/549lAG3ciiYQ9J2JBgcEJ5mGCyr0Bhfsgaf6Gjo+NLMzanD8tjt1S/sibZp
p+VLVhlQriIDm/jKcnr8MusUwrOAnIKv+8a0yi/gML+Hs52z1PSNDnjFq7qvmhDhO/VdWDmWXSwa
69EkJbkHfnzBLzpTqeEs+LRlinHrCdM9Y8C4CK0YAA6JLe+sUMsh3eqECiITyjDWsfNOWeR6uMEC
0bgyNT93zw2QIb1RFNDDTCvDZnf9gICj9+/Q5BrX/fJ1a5xH5Zp4bHpjO+qxrICjtGSYHlxwBwl1
pc+WVXj70cWyaYhL49lrk3wF2IwirKRzL0YTr1MANuFSy0fkEaZAlC3bakcmlgLadtURzEauCE9b
fvrTDvl8GyrrX75kXjmySaAybOOok3e+/riCQoiV5fnGuk4S9Spmk83EqX5tylEpasJpdFUJuz9I
Tl/XpNmiLRpvLdURsq8F8DUTf1BLyPbni8UD+sZVtyHQKh/rC10/pbHKkxzO8bqwovcRw9IDNfjY
FIMpjTZT7jtU0FjpzaRNORxHtMILf0btOJBpl+QihjXE7GwvNPzGJz2vMRDHaCoLs+ENzDzORLhw
6rEaL3ATbx+rwHI2hq/loAjxEw3qpjlk2Hcc2pE4Dk4Y49ekiUAMa8YuHRFTh9QU4LrAYllZVoMf
HYv5iVjrpDjRJQDRi2zS81Tsb5u2jtVtB5soGu7aITAh4NcOoU/BUtyUOB95aETwB6ruLib8/NAG
+kkyUKu0srY2trEbpNfji19mP2KaZ/AW1KsZhraOZrtkKdMJ5qNS1O2mR/u/kANEgPuC5ebYsuSl
k/I53lbLCoeyoAxRwWzDecXxycNMGZ2dR3Ra+nPKLvkypn5yzPANP0ZqcW+N40Ao0oElvFUa5X4g
qvTFwadmo2EkcTAak1o3Qn8sQXT1nap7cH3xR1p4+dLJ3PQuNK38oLgkcz0g9U+2X3yRM+Zr8eX+
okV1t6yt2n0MB4JvhZM6H3OVeNb4yldid8pSzeBRlD2F+pVeThtL0e56hd1QovpkPWPVusgXdcIY
ImCzIFs4LOWr1FN5bDkwfFqbKBbRGqjN8UOou+5HC5kNO4zyfdLEuHD5az/i3mSvzShzjpZS2wcV
wRXbMQW+BsLiZVyRrgACespr1z42YVytKOAPlyYivGPF4uOZIOoCgHT/VNXmcPaM9MOrPOM5HjO4
uYWY1nLWMGnvmQs4Q6u1dW+KPlxjy6Utf2+H1qBhDs93fu0oHf7Mc9tq8weiedZ5hO60Z13QrZT5
PQovg4Y2ieogm2Fm4XwyBJcaFtd9Uldn3a7M599OCqPIX2Kc98tJWeYFlyyxrc+T4hY3HKOrd201
gZnzMTe70XN3VRSduh+GyL6RXdgylz9HZZsaG2sH2/RkF7q+8SwDr2f0S1SJ81LFASkkIDY3xE9g
tsRTeZ6IBsjBjOq7hyEQ49ryxmjb6Hn/qoYnuX6coEJuxtLyt61uiVdR/9Lt2IP/D7OtuRu/YKjT
rPt3/AXNW131ZqpVq62xJLAc4m/1BBYdMMQ8OjpALxcgObwh2dps3zbgYupXq1L2lHo1FO4CAoFL
QDFwPFavdgSnQPD0Ojr9EDyRF8LROqleK4PPTxrkTwVWrzsK8okLzutGI9B7oKiBupGLzcFKsSzl
MXIjm21ibR0RphcnBSzvZcPuugYVrF9Hx71rWBsShkzLIzZr5iMuc3vsHLTXxiO1UuMFAKOTZtdC
Mg16+znXk/SQYkgFXS9i2mR/tZl7D/LAv42Ctl/I06kyBHXv2MB3rl+gwI9YyChhuw8TvmK6bpR7
/p0xWD2aw1QZF/N6LDvkdNUikI1w2v59OpBj/YJp4Dwkp1upehZJj1ywM3fdnBfRyAmfuiQ+u3qX
EbYym4S1uW7uJAl+GIgfUaZ79uUoRdVsPX3R7sZpLTf+RtKTVLK468iNP2pd587M8o0MEcgZQyXu
EgPfZNka+2mWRTUGDyKfrUAzYYTdlyoSoTBdK/78cEKo39z4gYU9ESa3P/ui4tjCNDnKPrvXxrvO
NnX22dseZTsk37oig1NiEj5oU4YVTrxRo0ScVRBQc2Cy32OrqM61NGq2tJOSSlGhmHs5PDVmcm4J
nl5HJ7iBXonNOAJ4A78fa36C/PJiT8PJ7r4aZtxdxwq7HK4Tsj+PUu+XCWb8HUbTePCKZLyZUyE3
CcXQ2LRTGYwRyJtsffb/1rSorEWZNJ8RYamtTrmDbR3k8lY5c/cy75r5pSKxuqhZse2doAqUBbRV
/iLCRhh0bTdTB6Jv+poibruTL/JkrjSVGsZvULjuSVzGa5fnPys1Ye2JWiY7gBLFnYeEF7Mit3vp
teRJ7qSH8bmdtPh70vDG6th2QOgR5pMkiRbqEPFFZAm+qsw4PPRT5bzgPyS7R60SezRN0VoRffWq
lsV7qxT+HQitFB48Z1tx3y78VPPvkBAnCxOE9JNhF+Y6jvLu6GkV/uI6T8Ip1VsqQG3clnSn+55n
JHIU6+Lq5r1mpdNwT7kfSROrK/ETDb2GZSxypU4JH4YwLCwCxPXNqCvxrvR5UL2B3cpZtR+n1FVx
7sZgzYzdRwNg0fFqXCuR9vDk4TrJQwrt3G1aU6Q6k4T+NjpfZmoFtYPEUFaG5T1dP18gwqjQgaL6
8/NGNbXtJs2D/CyOlHcCi/J1ic8Fy6m2rxXxPwJAjfYQZH5/VHvnibhLSsTPrFBHxcG9agj7Ji7z
e6g/OKr6Kgxj13zMCpsx2TWSCSuEYZzgoAdETDgpjzAdM/ik72WfNw/gqE55tVO51+vKASq4578i
a7HrpexqaHbNgMJSXka+VGH9QxFevSdrSSFbrrrtQifSvWvG2Dr78Jdgx2TWojC74PY6xxt9/WBq
7v21yarGPNexqa5xFXCW3G7NszXwPwmhqK3Q3MfoCc24P4wVsN7eDU6JMQYneWQnU0H96zw64fli
4a7aLz7nXNv/NCznwJnDj6UwYbq1za41UUoiEMC9Qq4c9Tgdr4eyXZVatfH/HJZf+M/vv5wSc6ks
DtNtoitUHngFxkm4dFY3lGZRfyAPf28nRgFSVfZG5TYeFPsQTzolC1GQrTOK/kje2pCRjToSYADL
7ropcigic8npmeva6utTJ+dY8xxQET/nXHOKMxl3nkdZY32ipEM/DO10zkyqGTZ13mFoFuEDEQHH
xLBp7jS5C2NBCFdePieKVOxrYfm3spUZLAXMJJqug2bJB4kM9s3nFwE/X7wRenR98gskB67fIlxn
MSausnzeUwE9DzF7keiyrou+MZbfESVS2NK3dgD8m2c4xZ/Wdb2FLkCluK10D3JhhenDRqEW+WLB
I8MDR1zkUq/y0pXeOCk5a1/ZyK0FRQImpuqvAJcsglV0x3Dmvpbdts5a6zWDsQIQyF20+ihuZZgV
r1y+lx4LMBnZtSz+0LZNVn6DnhNUd6n5Ckq8JNKuzMGoLoIbETW76543+aMpw8wIBcZlOmgtFdPi
oxiH/kdwSbPA/NFpypsNUPHZZtu+6pSsPFPhbbNuAe8nSpbgmjtgX1+ZzhcXE3MRx/m+APkL22H2
0p7DCuGMOUzYRBzTIuDmZOKxvNXza8rVNeEooHDKCVuSjy0axzj0KkWYsondlwskYLyRuVuZkS2a
b5QNFRc5PrbJGwsbcU3PgpPV2Yup1jXzmxG773LiIjLKNVs4gntI3xrhOKuuyLJjlHbgjdhuXeNg
YQJez53+w4xonlF7FHPIa3RlrNziXPnzGvO7/OcZ4TSbowwpRhE+OCQCvktBtf+LYqMjn4zKgy4+
p9QN8oB9DB+GNM+OfJxYTxQGv7TF9CPNvfQuI6Zxjw7lUc6awrbdhHYybmUTb+JDRRjg4k5WczvO
azosY7wXIC3DijKHENk0zao7qvrkPhsNjPOyZs9NSTi14QQ5lnrlLRXPCe8dVRkuwWDbq9m3EZTz
NFxYyEa3UdPeyZacYWfWR6ZM6dG1yU54ioljpBZhhTrP79CjXNj8zJeSs3EAV5dRDZxPNquS0gWK
YMLF9d3mc2Y1sZc2/a3sQiedb3wKj9ey2aXmeJdr6bUl32MGMbNUyAkVzD8Band9L3+fz0uGbInC
Vt/Y7MFfSo/w4oiT6fPUEZaarLbnx479lT1Z0R1ZEnMTY7R0AnDp7xKC8werqPubVtGAp+PshhAN
nw6rb9X7NuiyVVpp+VMYBy7ORmb6aqTOu+Uq4r0zwbDFEUWnuXKKRq3FfELHDMoOve+TUO7d0Wzf
ghSVoGqKCbOD0dmPQhMHFr3eSsbU1Vw/NJBDnjLWjZibEe6WMXVhgQKY+y2zEQd+A28l90R/zg/M
9qkcHW0h/dQcnIYPPjb2i1rVmorccLWiMs27k6PQfTBLrnPKGhN7ulRNr2KjVV/M3KsxOhTWi4fP
yFHOZfOWcAPU65WCz9Clb2rzPgmGxXWublro6dmo7kNynRefBMlMEn7NTHN8EeaXgG36c0k25xgl
OlLiOW1V86ymepdEyR+zWr9Gju567XHyh3Qpu4m7x9jDJOMh0GJlTslQtaz233KRti+JZuPr6jnT
Q20l7tpsUixNSjXeYxne7x2PvGeZaekmJlX+EBWqhpzbMp9tR/sxIZ/+GEWwpjSSZIPuUmgRmsF3
t5i+BYHZbb2M74zV7MANh69p2Cb7+TO3bhLNeXUL/2Q1nXdBaj0d2yjul7I/ZxmMc2zUnvPS1e4G
m7gRJtPOq16zL9Ydtb9RKq1+whdkZ5EseC1jDynFUOQ7eb7mEZD1it3UB/lO66lob3juvEzzUeo0
wYsb4wYflIryLI/QUwYv/xfnyXfrPfzpCgH7P8EAYvf/+C17tznoqj/sZcoV24n8kLoNIPEWKACC
Ug1j9GxotiJzIE/2QbIcx7i+kxlZ8HD5odJY0Vxns94mSBVWzVYOy5c/z8jK1N52RoQNkEZKF5EG
cft50yn3llE5ninXM0+yyx1TZwf65+cM2ZcCipQz5PzfriFn4Lb++zWqaYZvtAeZ0ZSZTlsRI2Yt
LW4Rc3JU9rVJd5MWrXGSXZEf9rdu6W0/M6PYHGJcq0I6DiutQ+QbPH9mnfGi3Zaulx6NGQxqzS8y
ET33A7zM2KPMCik52jjttU9OQ3+iwQuxnihbVE42Xl3rCZHPMjOIZ8u+zxertQXP8JLVLnM/Xz7n
1qJ5jsJS2312fU5LQ4xnp1hLyEKpSroTsxGUDODKI7TXyaEdstNv/cM8TQ7WDMr5DeUyXqW4qCX+
uMSfE+T0z/6/XlqebUSQmAPPWBZtwx+FdNK7j/vOvq+wEpoLFt7B1P3RbHtxbcpFVzGp2P7l5qpt
MF32uopCEVx95Etolvamrxpl+dkXuxizZW2q7j775tMjNHLnsi6SByv2zWN/mib1JN9BvvQqwwhs
2Qn/0f+Zbv+z/zPVL9eHsr9v9FPfueahj0lu8KXCXZMXO6mw/Ojy1ehP2lH2yy75guNNt9SFQyp3
nqtKOyNLK91daolvss9IjPpoQIHtMgFhFtkN2+LHcMbNUhH/ja1tcpJDjYhw3xldcyubCRC7Xerg
0CCbFIpap0a0z7KFp5d30ntxm43pSgsSpL+ZHq/CIrGPfRfhOtcp9sIt0b+UrX0Ptil8Gu3A3cWq
YWx0PXBf5jNNI8nX8CyGbTgXgmuWjvGaa32Yc0V43zrNWR6plq/sktT4kBBR1jRUQcq+P+fK03sl
FxSPwaJmnexsGuDV8E7ICjWg1xy4o1RFWIDxdtPMmJQjWkAiKehwKWda6qRMwzj8q/AnCxOKgiyF
M4O+yt5rttyo8oU2qQnpAS1pt6RM8BkPhuJWobpY4XZzEmC1Fl1nultJ8sR3w7iVL5YTqfvEAtI/
Ez4/+9tMBUNMeaEZN662gTRQH6OyhP0LuBIkt8gOAin/0VZMsSJS7Lf4MeBy3UffC9UJ3oLQ+/j7
AYW+4RumTr8MzTY0V151oXyPZW7CxdpNVZvgVgtE/CSK9koPrD0z25sqnkopP9QqKJv8hp32TVDa
2XeMtK8Hf/b8/eAf5vgVtlgBu+g8f2yNDkZ+5qyLrPPvZCtyiaOxEWv2yQzQj5E3bivVzFeyGRpW
f+tZHqEpbTiYIWC2UBnSjSC9cCyi2kern/e7yqmw5sG+bo1R+vjIMxcfql5p36yIvKsGxnXhYlva
je2PxEB0SCD2RemslgVI0D74jZmCdUhWuqoolGdQ/ZKq1XcxezVhAdRT9Do1d6XtOcfcVBCqzwNB
5O0ETNsvXexXO6thB+nldvZKVTUqZyYkQ+fiAm4nNyUSe26ddbQpIhD7sa6okKw4Cnr1b0cFarK7
MNb/eV44nxvPo/9+HlTHsylsb9+aVXQwMmIBY9X7D0qHELPRMuejsXkgJd13A5/6RVsK9yKi1NxU
dWYcyKImt/XUEDPJiuEl1nNsSJjLkuWma9XxFShttgrj0rtVC5zT08o5jbO3T0bWlW9+kB3JHojH
rtesVdoHGOzOo36hBHt08IAb5tGhx/a0woIkNfls41oYLdJwch9K1RZHzchbdCslsM2hfhZjne/8
TlU2oHep2FG/Ja1ev9WGJdb8MtFBFF796GvFg+IlzZtqDWDlMebDxk3VzmoFfdSbBwJv/A5AsXjA
wFS9GdWhX10vxBvZQdeDrnW/xUOkrUKi8w94TWqrICh+HhW9UjwEiaeu5NFvo/+78+L5yuTKuHKf
WOtCIVHqO6G4jHnxJoy2P8oWJRfeVrGEBfyfQcIw4mLnS2xeo8t1grDjla5Dy5TNuInTk4K7iGzl
iU24P4VCHJmLyorTr55XT1vL8lPuXRj3/tGtZtO0hZ6ZblPhfXbL2X/p1u2xWKMFwrx2xh9PiEWO
elGfYPyNd64o+S1sr75T1ZSgNCXi/iLW7WCtWLG5kmfkbvK9FUHC4pjoNR9CfWMYDpE7Sk1O1z55
WOduf+oY1eZR2RoHlzPKOH+x3NjblG6AAtsvCxwGMRIA2Uy7NVnAXA9/GYrCwVwRgR4XFUiMn+Of
58sjre76jVa272lu9KdIZl1JREwLtcjTTZ9DVZQjee/HIzdS2p/Dv5wjD+XL53AO+K5f2UI8dWkk
bAs4GL7GolPx/Q4A9sv/hU25BUlmXYOE/5cB7sbOwsmanwM6XjnXM7yIJ2ydhPqtHk4EHPxQo2DC
Q3K8wjMXum7HR6WL1TG+ZC4u22NZw7Ia7fK2U4Dg6rivxlAz4U1p2iPU6uE2iLILTm3U0df18Jhs
p7HQHmXHkNj3eGubt7KLoEWyLGrV5lnEbFcJcb/MwVjL0VBPtP2In+MSx4DgZNruW9CZ6kM7vIvC
KO7rKtEeMhHnhOLaEiEeY/KFRC9atKTPbsp5Cpae3akMxFkOyi5dydtV1WTDRl7EMKuQEGJ0hMcb
5l35nDqafis0Nu5DPxXPHf5Su8oNnZUcrQlFrkrIKP/D1nltN6pt0faLaG2R4VWgLDmHsl9odtkF
i5zT198O3nfXueeeFzcLIQcJVphzjNGP67MizN/w6Fq3oy7nF0PdGfWQHv95G+uW+MzZZQpu4gr+
7KJuWrkZnRyzO9cJ3wmoik9yDGzUKP+eF66P1xOdJnjDjxKf1teuL5N5Ex46c0tID22+JsGTGM/y
RQ+aU9gP9YfbKaEvgnkAymykxOTi6lufILmo3jADand9LdyLrHsMjMsrKNkSAqTCUSxo7bV6IXdi
aJsP51didbSCKFjtHIaLA2FqMMyWgqNwJr8lbf8DGLbqYE8u53w7JISqUCaLH0zBvxs3tfy01TDa
lJo7sPMOphOx5SjocpNsscwyqk94ffVeEnvullJ9Wr+oAzGqtdDvoWyr5NDU6YYOWU7gCme0rqz8
MK2t/fqsieKTrO+EkNLl2cbtnHNK8gTNMh5OoSjv7Szc6Snd8dEexbEvZuNWyRP854OT7OyhojWw
HiwwWOmJRZT6ckqTBMZtivD7ai1VvxS9Ia2ert07ATaSv6c4bd7QPFSlP2Q4LFuZZL8rq320k15D
vgzFjpKofmhF2T/+PQMn6SOL1//vjLRG6Gg2+aMdZQd8P7SFhox08TrPgfnNNXXNrs6LXT6DOibu
Wj3YTUnPY1VKRejkD70YxKYOFpTX38cMCvU9WeQNed6NhBxFaLzSK9u1ZmTrTN+yU2EZ487MS43P
YtFz5iSeE9OqvjqNYNm8nL8eD5x/jv89P++bD5kVBgNHbZVPiZNjE1/62xFDxJ6Q8X5bL+rJNiFR
ME5R2ShWU7yqDrex6CLuZTt5Dg0SYZfDeh1OV2b/BimGyraEJS1hlJG6dRESbSNauYVHf0qEhvGw
7rjXJ5MxRAv5/zy5btETNInbANYXRZihn8tLmqommfL961rg15PZJqnQrH6OU9r8j+N9X9Z7u1U/
MrMpbyaVbGSuvPi9mdlrL1KiKTQ+OqdTn40OOHHIbvws8sbiditUz9ID+8lwo93POnmmeC5cKbfw
aaZf6jz1m643s5vWVLeEwk8PfVUDrFTtB3Vx/Gao49ZHP0ZCHoVgRB7iCKErFszwyGeDUH8W5e9h
cGAFlsE30a1vOk3T1znSXL+vG+vKADSd1MyVe8OKsock21mKEhDwVTSPDFSA2LXyDfBNvQPOZu3X
h6XKRFcr4QurYPecoHz2hkXdgPIckniuZGckLDswjub9bBRfqwYqDqjB0XlKr2mVmPcAO36OJ4PW
eawgUuBvoLz/2fz/QLOIzp1GTUVayFupy93UFvJLICT11E5k92gUbZjojjyM+VQ/oKVVl/T3t94i
uCKr+LTnoHnLZkKais6IzrqVlncG+eabrpjMvUgbuJnrRGun5FdNeIW4oBch1Dqz6ouX08ysO3x4
1Q4zouGL0U0Lz+xQHRvqeD85drwdS8Rj92latne5Hr5o7liyogTPXJWZew1r4/w3uVrQOCK9lcX6
egzoqzz9mABwqIDFRMKvQ/6BtD2Q1UES7mUGugUfCLWZ26raqyH7O1XtgKtzahXuf7ZaU4g6AR6U
+Q2tMbzyRshLV5B5UdFwXGCH6+G/X2pboeC4doQ6Gyu0adUBASmavlu3SXlYDacyjsiSWLZJetp3
D2bJyn3ZUa17q8Is31W3yq7rxokgxw3V2OYsqF+yt9QTYtVSTPEsbOsL+rqSBfzyrZ3I+MAunt2p
9NflSEbwwzbX9Og4N9b4OgXRz/FonP85Tir3+Co4rrQoaMWUA4/Wu+jRMIc31GdsWZdHPVr/EykC
7DTXj+jfZ43lWfhGynF9dj05U5xDNRnq0Vx5swj6EGUtgjeFJMt9qMzPAHNpKf57fH0YcOGclJ9x
IhqKeSP7ZPZFgjQmcGomcGJBDhZaU5rYfedrQ5q/llP8meWG/qe6kA09/mHh8pVAKH9ZX8t+URRV
8KCiOdjIVOifKNW39qL41+vmnE+DeB/YB7BdacKHqDHY9qlach4J7rhMRgHQlbydi1nE9E96k6t6
Fh+jaR0lGrkQIfWMfrPKvpxQEO9hpNjABkv4WqXzN455e7Blbh7rNB2oK3ViG7it+zjKwtzUJSYr
VG/VDR3slx4B7L0t2+K2rQZSSZcRgeV44bt1Z5zMSdNeG/dzPdxZrXlwRY0ei7T1Z01vzOSK9lKr
Pg1cRd5P71HNlXArpKp6eCdTsW/cJNqq7OD+eV6TRkboO4JqBuXWc8MuO/5jd53dnYYc1V8flpj9
LiO+gs1qf2XRLR5iZsP1yfVLIKpbejAR3v8CsHSTQbgAs6nQK/RtPZq1ozIZaKZbFbKRA3jRiyye
SgDapY1rXdaJsc3T6TYZaSj8O01KCM23Md6jn5kV8M+4nvHzMFyeTXl2nVL/x89IqxxDFzSf3VqW
cwgwBggbDvu1XtfiIqGvZKlVvGvJ7saN67THfqge1EXAPC9f5CJqXh9CDumOTls8VKn2n8d/zuiT
TwPTx/7vzW81JisS1wAImyAV99cBYh0q/p7TOgPKhWmCxExoQ7JAYMMruRrQ4X40RnTtxDbK8+SY
qMHT+hexnkIOHqZKfJQc+/sHrs/+/KmK8ysO28br1Tmg17VUy9aKWK2kRPwIGN7rw0qa7i23cHRr
0Uz8W1nL4VHTO+S1Q2mcf8a+dFbyY9lk+XjtOtQ0jVajv43InIP+pnRn1aWMJQ3lRsDlQMosw9v1
O3f5zhYN4X3/Hvtf56VhEx4LKT7+69z1J7nL6//rZ64//b9+0iJv3zboCKu6SU95XpjPJCAf1i6/
NVVAaNg2n9jl/Mdx00qSbQPkZteZIFftxaa0mo8IpbXrzfo475NwOq5HqSvdFYbxGIYmhdU1PYCl
NA2m8qCU9T/ti3lGo9OL8b/PWBdC64v+nqFm75ndZQjKpNJ0Z3e5T0K5vK8/7+5644hWxCRPItj6
OVjDDacWYB5WUYlmxOM5nCkrjCNb0x+hCT78cWr+MJoNLJOjo9aq4IdHpJSLlp2F0XhUaY35CC/0
1wovo1diDz+tDzU3PTml4jxMvVt58diMu5UvZE+27TkS5NVKGlq//AUPRWJgmKp0dAgYQtZ9UoAn
fBfVSoUsk2Pt8mX9ztDnna5q8bWJ+YulEM4WtSb5lnpBQ710xi3+p+La1ml3grI67Yuoi+8lukfP
AX75lo3hHbIj4482MVuhLvrtRrirSafcUCPUz+k4QEOhtHwYaPh6KxEyXo5Z+Se/MSYghQfcJCPy
Cd3aVZrD+bA2r3M5IQJfnly+TICiN3Gh6+eq1tCTxfJaW4557Jf0M7NMo0dzgdkx/hLU7EyXrBqj
x79n9LqFcLILUQMD7/l5Nka+1Rca6ZY5NAokY29ViqwTAB7TVV6hAaRGvx4ftXjc1GMsbpSxEw/S
SB5qhMNvKdvZn5eXy8O2i/775evxvy8PVPkfLxdgmrfp8tvNGLSlnijzrsNDea0bk3p91D7qrWZf
s7JB/bkcX79bj5nZEsGQFsN+faJ1IxZvauq8172W7LUsUn5QhxhxUyI5WmUb2f8Xf6iwDv959n8d
K92Kmua6EzUNLxsGF/h3A9Ya5/FeJm1/xjJL5h/jXn8OBlwAzySdHqaputadvqvw9L0PVosKQK37
m4o97slOqgqcd9g9F1H9u8kV82s5tQzHfmMH0WUMyCOh1eya59jVQo+U/h4m078HjbGHuLc+39QV
p0KTyg6ikxSE1eJV5hZxtwVsPMOQ5WuY3thSy19yU43vhBK/rkdnnKNHow0Sf31NZlcLxxgpmR7p
0SEI7NSvnFbSaZnnU7zgqsz4iRVt8donRXMROQno62FuTmJL9PQYBukjPT8k6APbUg9v05k8FP0W
/wmd/AkITlRZHm6h5F1DHb4dtWk65vUgzxl6Qxa6A3mn67dqm3yTkkzixfJEWSp95tt22lyK5fF6
cH2YTu0d070/ONqeeVIii2k90USwqzor2/QGO2zExwfdvJdz/WIG/G1hmT8zhbVXR1FfTZaqZwOO
S2fkzt7FCKh2eC6raHiJTDLpoc+GFOEwMWnuXG9qU6vAhbR+iwOFaE8vd2DjaGQEFFki99KR9wmA
SlpGkrGiZqnRmPdoV26lhhFyZkEMBNshPL2pEOdn+4n4JGhEA1bSJLxJUzfYiZEOb+IeukJHIme6
gN767gnPORqelMJIGLqwh52rUBGjoIuoW3x2TTuz+EulfMwCYgysCBJ6bJabCBGsN+VudgwiLfcd
4RLa1z25kgzgssBJMJbbHmnGPM8YrBHquerBDYfHsQguaZ/g2yvIjHNHiBTYl4jwUxBVOIp1hlWc
Llk12kmr6bSnOlkENppdMUQXN0q8RLFG0n/rZE+DCLDN2L+GoKnzrP5lBwlN9bj+RVgltAsxnkot
EXdJpeXPVq8DQ+sKj97Z0Qzib0dZMhG1J+L5na0zidLPEpOKVICBB5XMhqS7tBWNx14j3c9JJfww
W2DK2GMRldA32IwmIqa00qG7Q2VDe0QEckSsSdPa9w3VDEMzu23WNk8F97k/tnp5O+X5fZ+bd8LQ
9oERxEw/CgbVBW7qlt5UZBNrxiRj/GuTS56gxCkC+JvAa1AT0hfUsiMLXtMrEvmmi3tcwscKDmwl
wIvBzsSlDGhno89q9qJBhLWwEJIZEpK+ClmFfWVwdNn31VNtcWZKzo/+7TrByHawBs26CKdmSM3+
ZOYPQQ2OZnhi7f5HjsqtSgqfm9lP0wj1emBTZtNGrsaqg6TXEc9QHJVKIamofMyjHh1XWLyrZFcL
1fDsfhuFgzxCtWOXTqGkcWCyjjmTZttE77Eq5FE65N+obn4YorHataWleZJmV6ebh9iaKPhpxFJE
NlkrYJNuCRuO/FkPTDqWwc5doMppyi/KRbc1YhfKEn7DKO0POJ1vIm5u3tS71pjQDMhDiMB8089x
6cUqkWa21l9pGzzSin+eKDRvIsf90g0HZ1mdEzTQ/mm5BF7TKGs9fXROajwle6QR8OuotyEO0+WW
gscI5XL8Im6u3aLvJCIrsOjonLSyz3baEnppN1q50QU26mx+pRCW7QKKOWGrVoT0gDsaodtZmU61
kANWJ+5FaF7tJvhSgDBXYojBxlE9iMPkW+gCFznswJ4aeKzn0761kju7cCiyN/jx9G7T6zA5hWxj
WpL5lzMlX8VYvViq8UTENloxBJsbM+ANbHQKLOypCDwd+Jsmw2uj6jWdDl3gTCSttqdS0JMwL05r
kKNTwA9LhitrNTqRhFg9DXhjqJydHR3OeVAQ8SlxC8BVyLZq5G5o1xP5bTf0y93xmhT6n2GK9oH4
6Cwd/tSc81M6d9P2NOWy6SE0nK9eM3dzBPu4LLViU8Xapzan0IJQBg5jUKOZ5x9wAVoRYHJAb2D7
ZtWcMajhWJ3QPtHcvtc6fInWTBmsnEvf0kbu5wzvVD1NNBlwcMMRP+VIx2sXHl+Wt+rGmHZTVZ8H
M14cIaRyzdMT/sm3QkK+qMPyLpYxxuegONq28cG84RHzS+5WPW1YxXdbtTLxn5EMK+tf4aTb0PmU
R9SrDy061+JeaROBe2K8zpYJBDbvL5kSvAVF+agVgw1ApP606nwmFVd+ZO0WynLhFX2bUzoR30b3
S/fSqeqOrkN53aHMa6SEtVgU9PEQhpB19Ipr2XTAUJZt8+i6ggT/GGkofCb+QZyWxGrYx7o0v620
7TfMMtILoUVtgeOyFaigh+jVQzaSZ1enWrxVrWGHBHbc4P2FuVZGiJqsL4l2ex+8WfMk/DIj2c1O
wFPiCfRUI9xK0lHR9puEiRpI+WzWpURwT1yHgPuQ4Q4iVaGJEueR6PO7HmKgFhZuZsshQle2W0dN
YiKdisYL0NppCI78sSQIuBiL+Q6T0Qtke2IGoK5aTUa4Dcn20ZR8WooL54VUBbJX72smir0ZOZ0X
TuLWnuvk8FsK+4OCIVyDgbpdQTCY2fmwk5nKkijZ0YFdskqbO1tdwMA6cr5yPiNCYv8qndFn+ii8
cXyJaoB0NoVzeDjcvaQy7esoIf0T+YCHLziF3B1m7BMg34JwmRNczN3dUKnZNkrD156fdY/95FYh
VsLvOz4APe/PimhMn5G+3ZgZ7EPqWduw0+S2C2sGFnuWnoGF8BTV1YMMlWBfhuZ4MKRyj2WPoiCG
azZAi49n9Nnbq7exmrGyG3azDkvFHnXz6lraeYhJpx+xOIHufUiQLQTfysAtMAfzNquMgbAl476N
T1WYuh7u18ELpu6G2oSyaSzzaY4YVzoEnYKxUxCc5001sVNy1liz4L9twSo3rcRMn+4Ke97lNfLx
Ue+CHWWwi1Vw+VlG/2zGza+oOtVlC4yBvVivA3ZKa7aB/I+mN87vlqH7+dgx3dAAs0OccEgTbqKk
b71JZz9cY9X0Ki39IjM43I04Df2Jt24aWAsQAfeGXfkFi254YN4loQpd3xD/4soHAq1gIjaknwdo
XlMxN54y84tRRNwk0QeAatZvs3CpuC85t2HI2E8/u6Qh2A3Rnjkj8YdG/rFqNisOTT6zyXxqScEG
5Gzot6O4qV3ciDRDjR07kXjjMslWUh2uRW9D6gnie61gPSWG50SvEBQ36YNA4znniXot3Ol+yHW4
rq5yCdvKvGvqQzwZJOchCjVaYLZps2wKExYUPbrABSula5DRbbPyjGR0CcDU3UOiJVehvEhLXire
wk0IEvpk4I3dWL146nsFcp6IXhD+6we93HcirPeVBTMB0e+myNpkb5D54CS3GICCfVo1OyK2ANhx
J2ZLqq5VpMfxkCJkWK4yFuSszwzygtv+Bs7vEjxavdMy+2PlC1GpOKHh3aSzkL7dab9zePGqlb/H
DpIcu0cfZOiMVGq9s2VwBwvyO03vS5bEuyS2sNWZ043S2GSbq/19pWEb6rUQUlkkA4pli+GUfYU/
umKHYgF/MZF4vtOj8enHYVMUc7Od8nDaBWnuK2Zw1VMjw59MP99OxkcdMb8/T8HZcJRvwywiT2tp
BmRUuqzusU7ck5Lqf3LQIqfsvVHi5yQKhc8WBFmINt4FRnvXN2PvK2Ny1DWExPZwnZwSOMU43U1R
YvkGWdxeW2OMU1mBskQK3Me019FdDXrtQRJYZKKoQZjwHG5iunjuJhAkOTblKx5CQkH0JSpmcHa5
OEi1JkjU8gbhsjN3umg3pIzr1dg+tpWTeKCznocCyWoxW0CMwwTp8KAimNA+Tdccd3mlDkzeD8E8
bZMiYZtq8y/NhMCXivnbDZfQ9nakoxCJuyYhDTol1f5ujkTum0WyjyfVuBmGah+XZrI1hqnzB7OQ
JIlnvee07uyT8PmWuvV2EIbxC7TtsZo6ezeTkehnQfEVJc6H0nbvqkw/ozR6rlku3C55q3qUomSL
+4ujqpegsBf6t0llgim6n7RnaM2DhxXtRocusQkTjIw2ZfJ9amXaJh2GnNwDK74jX5BoB/pRenfr
Gha+KFl6kUH7O0q1hSrf3jozpnlCCSiFEnxhDB4bpMg3uzjZKqmq7sbBeMnMm4wYrHh8M5PgPnYE
tBac+Tmliq0evKYk326rzL5XgzDYzRrXYaGy3svGgLsJGR/G2UrjNtLvCaJEXECUJClUWl75HT1a
VprphwWvbyMQ4MI+bbOtiyGCGwSFjD0Tf5FTacK6GvrkMrRAHtx4ue3KYzKREDpovt4n6ilo8quT
gimNzLbEfYFuqQIa77nTQncLh19hD7YlqhQEM+67GtDFxeJEnpZNOTYqj1NKTcepQd1Z6FdR1oyo
A89uE5/D3JmZ7XB5tnqIQ6XZmaVmgiFQ91PAkj80J1C3JyIbzMMQFpchrD9Zi7QHtR6nHTGH9MpT
tzvpsUpc5Rj6ZkrqTafThGitmwH8G3KcxK8i1mRBojEhVawr3J4kWuuxSrRdJDOcqqQq7Qh5mw9t
ZseohpJH28aXopsTXQFNweMMAp68i2KrTrrY6s18cMqa+XOuTmZfCHzDuTfavXvtteoJkzMSUPFp
aha3UkHrxyWnllyv94BwXDZ8WeALLUQumKFKkU3zux+CW+k2+a9EF4dgyb+IrSb1F92ipmBkbob6
kKUZGZLxa0My0YYNQrTNDQLIU9n4aCh3rovRwWbb0FNo9QL5MVyGHGoB8bTu3qh6D0ul5XFHDCzr
xEZVdBygIfYlJ3kuzErdZ2iONiG10a2SbafZ5mqAjntTZvFjPvozITkEoc0WFcpy2AyNHhMsj+Vs
0s5NEBrH0SE9fWb93fU9V6muhl6b4LFRIpXEOftjJllirxil81jSA6HTcyP6UCFNpnfJErUsPGK3
6ly9a2q3m63pm74r9gKyPfcyZzPauFp0LLrvKgh+w1kIngIjfGkr/hsHhDOJ6r+sIigwjFMpcZyA
Kq8G5g75NGk9+YggqrW9MSP5n3iPp0DAddDkE+WlbGOSXPQ49LwtmDa1ID0wfyu+4mwpytM2mRhP
NT5CO2nutK4pdkC0/6AXxtxo5y8oKs29Fst76Wbzto3lba7rAx2uMfdkku7jVhO70mYMt9ltuz2d
RVpOZcnOzhYpRDs+oUE38n1lyDuEAP1FaxOvDqbZVxED+qkiDuUQg8tmPje55YBvo8kw2MDEHWoI
qWhnDVD9MJhUuLTkqBEkHUWUdQ0j9+KWNx+ckbGhlZ0ioIhrT1esclto6lPqAk8qDXFjqCpbBsM4
lGMze4wno5+5EwOJ1r1XanRbkcW9ASBOTqCqf6RZHV+CiIz53KL9OTSA/6aY1bZTGCdNG55LmnLL
58C2gARw7q3gZk4ZIGeW8H7U2k9MfQ+mGjpbO1jynX7lhPsSIlBrJzSQAvoW1fJOvqSt+dtA9eY5
ItVPhSmCfdHKi4y4GsP81lSNuyxLRr9Wc0HDwfhivJ78cV4Es3l8xl2v4N9Ud0Fp/FI1KNRWP30A
myrJezKsXUYm/8Y2Jt+q53kXF9Y7zvpdnTTZOQtZADXDZy2x4E+awwI97G5Ga3xQ78VosQhkG6Bl
GdMbct+yd9yNSU7GxiG5f1CWISFssk03Gu3G0vXGs1vCg6TD2j0lfjAGWrkJAwpQyEEz36myZWC8
pk4dbFlV0DYXWxdKQ1AwA5uB23vVEkoS9Rezq8adlWrccQQox92nJu18HyXk7RJWTaQchp48JJ4i
pRehhHAiexf4V3Yja5dYbMOeNtHA/I8d4Y7OiXvI6/J3L93NIEmpzgkbOSmBZl0UjX2NOoces066
ASg8+WYY3SV29Tk4KZbsxgpPwVgfkui5Mnvdk25ynh2BKqO1T5ocF9pYjtwVQMK0RNVRJbITAXM9
p0dgtnrPtIB82kiomLinIBofxi7CQtQ7ZGFqBdwK13aPKH2O+YyDGunIJajMB4Yc0J6YumbelHHK
TsCrp4PWcbzq44dEGdJzU40fRB/KUz40KoqJ7BKOCxkWQCefCADQklFuZj7w6lHQEWkaa+cy+uGr
lfuxyThzolSpWjDF+tb2FUQBQXkozTR/1NltKYUdcrVJP3bzwldbRKYanWsHB+semp+NWDJ47Roq
A6VLHa1h4wHptrp1lm1nGprIGCc2v1Gc3Y7brDu1lG/8JJfxti2qjF5UjZRgrgqf+uqLDU8EwrbS
HKKs+0qUacMiBMfrOABLYZu91SWjvz1H3aYJmKxnKeE/4FVQx0g9Yq8vtwaoPKwKW9PgiCsZdxhI
MTqlFDHiULPYrSN2Y/VZbS1zy9ZXnD11HmwvnjCzBbSPDwK3natzb+lsqokjsk9E/E+HaRQon4hf
D4VUdjZ3+tDuFXa/vsQnj+TUfNSXjmiFlsbjeqe4a5V3ckafLmxX7qwpln4yRAdkX0u9N3XPdffl
zFN1wkdwzXWT6ET9RcubD9tIdkXKkscIZ1BlFTXSqsLdWDCTRDb5AkIjDdsIKy/oaQGn0mk8EXSp
r8Su51ZdRxmTWreMorfR1oeTA6t+rihFZUgcmnjw456RD5l16uwqaYzwCyKW/TF6euZDdetUc68T
m5le6ibWN3pCXjkkPtgk6eg7E2Nz7D6GcRCfHTIuncJN/E6LqYZxsyCLtvaywS5ayhhHMNdL5o67
zKifylKXG1oVL7iyKsKDBIX++ppgrPNrZ5OPGVIqgq682mAqS2VBePun3Y7zppbViMkSw6A1fYmh
573X+z9DTuU1Cs5MvYDYnDYmnZWiAJl2m3Iqc+Ai7lsuXD4RIQu/Dsrn0HEJtbERHBUdS7DIRLam
dSdRK4Bb7PIGA/crrWyaBoPto+izvBQLX084kN9OJtNzmr05SK3d/tHMxHeVGAklKmgHvRwPZVq7
FD2TbagAX7WKN83q8dFYMQDDRu6GthiIJygQl1lYxVuI0BKVmUKMZcrG16KXupjuf8dFyp/mLm2h
RruNMAS7qf0+GuJdMWZoEdN8p/X1qxwtFvKV+WbF9bPDdU1oYrJpRjJRMdSSISX/5DGGUPTUBPHq
qCO1od1JWjcoRJ1bsvPVXYxridLEqQDdsgvbufArqzrBF06Zy7tzHUc05QreSfZjG+jx3MrDlrrx
hRy8q8bmKqODOAw3Rd3sApditdXUz1ZYlF43M0YNjmSMQ87vQyPMvdnVrjMqI7SVDJyIypWy+5AU
wPw6H7TNPEQnoXSPTQPocR7MzCuK8AET9ld/0ovQ9chEI+NF9/SCzFQ3I+cncDZOxA5xpJYUMIvw
gWKe0Mpj3Q4nJWNAXxiZG7T+f3IdzrU+xHsIBreAqX5H+EaOoa0drQKNE8JHT7YZV52tfGv9yYn2
aOpehZolh3h4ECbY70HCBjLCm6kt813REqMZSLEvTeHLGAVoFuY6Ompzn+KcZZnAG2Dp6ie7YfUg
Eg2Xpf5Qpvm7nJuOQPjgk8KTtrWq5OB2EXuCwerAXLQ49ZTc1wXIQ2SHs8r4XNXbmo8dnEZgcOMx
3+tFdtcpC/1LbX7lRo1QR/T+jDZBH+svtQortrX1GQ0zNDSWIj2SXc8G/unpCyitt7iwHP06FvYV
WWV5YCe6E3zAXo4slxqR8tROYIaaYLr0brbV3GoXJfObprsq4qR3Ogme3dygCEQrHytPJMsu9YLK
M7E8AzTlL3TM/CZ0nEPYud853gmvW+qcYqRz0qhsnVyUlm4MQKq7GrOaHsaq+i4Lf6rRwLRIjtLu
LXBU+xi1gwdaI+dGB0FqzuEfhOL9Zh4vWtIU+0qvh60GbXsci3o/Ok/k6zgUSq1fmYYgSpBiwHad
AN3xqwR4RGptedQyGsEDd0RgZdG50a2nMmDIy+fvJmF7jdZjpprr3AVhdipbV33QegfGF1DsuEt0
f7C8khTJjdYw2/dTR5dTY1vSzVvF3aKlF6eWdYmDtEEpWXWTOfXbMBywBcLhTTR2xrQoIhMupGJc
/qH0ENCqUc2u2dqDVRwxhxcwvABpNiNRLDW/WwnS4ay1FbAW2AiUCpgXTeVPml3NOiv2g0bxS7II
na0uOQEiazdFwxK21ktqjAOS2HgmQQqzTkW7z7dio8BP0n7Tdny0nc4lgz68QVHKbctwSjWw8PoK
vJiRsHRwbOVTjdgRksGrACKxvJGSV5IfcgpwW/DleHhIcWSV5gd0UX2ztym4gG+zdOogMM1Migxs
n6ZNO9iJL2pCuqGbK15WTQWeX7pMZUnhSYk/smhyPW0aa2AaNrd4ZIB1Zw2N8vhoz1iPCNQjKzb7
qgtj+SNssmFnapgCFfJGLWDSlKTKLlt0NegPxBJ1IN+zJxo8OAbl726XGyTlMScUw1mMy2XLwkxm
js+o3JHCnD/UYfOVApf1y7QEQgqurYitK/Nb5Ntp5IM6SDzL1S9amOfbRJbUlYpbo1808S2zYzoI
r6GMIOpaEFhgRghR3VOTtKeWnP2srGri7eeT4RDFvcxJHruZ50ydr2IiNKGIzXTb686lAxwfOOkR
55lnEcZybrpqQi9Qkg1SIQq0TflsanLyVDXvdkCvHgEPnNmvzXw+vJW1nD7YQmGMt3pyGkkHi5v+
Pp+Z4nNT3JcKt3Ywtrt+yPyAfO2AXlps5yfaJqQZBfxxebfgG/DOWSWVWspyI/ghPrisj+4iVoab
JMfA6I4g4YLhW81Yb9Wa8VQQdhWTAuzHw3THpMdnHscSTLomPLVXQJ0r194uXtoFgkImJEEDBBAw
fv2Z1PBGM72koZCDcchrg/FWDsVTidLJjbZm3/bbtFHnM/iha+reh4b7XctxUXsm71biXuNR8yw2
3JWAzWRKG9KK8kH46ODlCU28pmFVaKCJVEeLcFbaG8YcPlTF4P0fns5rOXGt28JPpCrlcEswxjnb
+EaFwCjnrKc/36T/fS663E1jkJbWmnHMMeJaf16gN8l9F7GMdzXy5xXZwZd8huX0n4Pq8QDCvdtk
v4Bkd0XYogvXW9hLdwOk9REWJYis1PSLlvYd7RV3nej+SLHRPXlLf5Pp7fs0xLvSJ7g3zYVBlhFn
SnrHVuzXii/DLFr8C8iJlj5PfTL3SUN7MY/nZW03LgkU5bxVDs1VaIaNaCpzWkoy0bx6mGmU34kT
6Dy0bIyDHhcMKpiwW6OBzoR2ts+V4omnqa47akwg6WirjEN01gxzpyLo4ZKlu8ahj+uHJk2+F5Uj
3zv182hNwKiN4Qw1LK0sjRlneyxfu6or125UKZuWzan6Mjmret4NsLLfftHumPiD8jX7huoX09cT
jVYM8agaUaNqKquYplDZ5+beLqIno5/qBx/p+LWRjD4ANP/Wt7hyxsLQuPStcjv3Sbt27RD0MaUg
j+4e6dOTOYTTerIK6rP5PcxRXldozHLiHuxCu9Ea+vHJCHRpqOJoYxgGJp1AZruMTFdqQGfRt7mU
X4WRf+Y6paA4BUQWmo8x2YjqE1G6Gv45sqKHzoNd2wgmKEHXMVriGxjpo9Wc1Vv6CKvBd8CA9d85
OtUcJ80EM8TFL7BAxTLCATz7SMwsinTQYLVeNFGFnG76EikDhe4/cAog4xzhZQ8HITajn0EndA/N
mDwtFkMf1+MZaz++ozKZQjOiKaJ9ZGHTB197YOBGRAHajektDwkMV2twd6tlWN6y/MMfJvMNlpgN
Aw7uGvJ24m8teust9yXvyRCzlmpOAvy5s+p93TBRWebDoyZt/esl27GDlqBT7DVSuqYi+9LQNVn3
EQxOCL6RuLIR86X5tSHtmkQ0oXO7rQMdTEVc10F9UZqWsk07Y1d43Z5y7wu9/78hsr+icH43q+zT
Vas9pfA/Ry2fx9pgBM1J4fkpa2PTpOa2td41x0nvPbt9bsIn8sVmq08gkBf7UbEYDAbS2NE1pPTh
UZeQw0t9zmzSVcO8PxoiyXaOq6ADhWSBBhwAmMOkazXbKs/PUVPtgK+mv045ilcpntPOgS7ARk4m
NnKkzaiyRRSaPGyhPYw3DfMhGxvWobWn4nqYxSC6TUOD+qOgIRkOzhszJdcGB+z0ETt3tJ/qUGho
u+HZ70aezhTV69CrvqkdUY2kR9x6xh36al8K/BMzdMpERuZjQ/qE5sVEzOyqj/aEWqcTR9Vmid6g
DqZ+5c3VKk5IZWgVWwNpX188V2BjMkFKtKGG6pIerQtkpTyjuMxwnrgzVamoxi+hI3/MhYkUjCmh
h36eYQP2yjJdmzPYX8XKbman01f6Qv3GqD4UpXssQsQJgC29ehaFd1hB25VpO199ET+1lb4BuK3f
dMjsbepVmAzA+inFEBHAPGOQnWbhvoORp3epb09p9g4gZg3LLOzf0/gwFKW90cbufbBUmJ7DcpUv
8XOS0tlNXCqHStsCTkClBkVUneNS7OyFkWrdqD51jQoD5GWD1z3NORiGxMUBR25zHtUQ26nrIBLm
2zJ0q7WtZvFN7j/USy4HtSeW9JbAMK2PeHhQ51g0a73+dqyS97gPb2IKu6tS7c+DWb8MjH+vEEXb
CEXciP4HqmOg1aOiXS+qzhmZEJCq1IVkxtUeFLN/UV1UAymtfzhM7/AxH11ytGNvWdfmlGCEtCMd
1busxokOiQ6EoVNrXD/dxdC4t4vquTd9QDRqdVeTcNJ7bLeyrlgMCGdH48bLy8vUAWsqmuW30721
lTYfZPz3Su4fSzPa1tGLp6c+9NYQYHeawygQfFgFkz3JVDx7CDhBJLie7CzbhJ33IrEptO/uKtzC
LWZMtnk76cpxSeDMmfKfCeTjMNGoGhvamD3EY01dcyUu1fFatd+0trkru7G6ufJtzwvAqnHqCZIo
9FeORbjsq0zH6vO6KPM3N0yrXeiY+PxpodRMtS0zjEdPhwpbg4dnMP2Ueg2hcN7yXKCU1jem3QNb
tZPjsHQlTQvKyfncwNOqLgHQ70+sIhxCXVbRnDZPCypfK6e0grFFNdClagsxdWCl/aUePTyEPrxD
ZzffOkAk11WvmSvNC4YJqe8wzd2PNnochKvKze/HCeHUIaSs2yfZqzty6/D9Bu1Ia2/0mxcpS0Z9
eZsU1c6d/a8ijn61Mj2TShszUD2GlVra6/oupKLewSoKSUa2hrXOZEwXd1pNFDamyfu2shxJOJi1
750k+nTiZ883gWSZEb2cmSm29Kkzq71RAln1/M+E2YuVZkMWacLz2sPFjfYgfEuxujZseMshYrY3
IDF8tlf80XiweGYUPEAavcet/4eZuNCB+IgnY2tSwZ/r4lY3tkUGzE5zbimWTFUM/ww0koVT3ldU
UplqNVcmEcu6QyHXBCEBcjSDajFPPqZFpwNU/CIxTMDIZpt5gIlDv7pv83pnF8OjD92uFcP6NesP
jNA+O2b36QFWQMqyZpJ51bboglDaXmoadGZH26ahmFafJhe2/kgHSUfrAQXGdx/NCmCRAB4j6fzM
0E8gBBAxPhzjMtKzDRII5qD2r2Lwwy9Ip+MUZEzRdZ8RGDUov+hZo9a1Ep/iDu6hiPUG+kOcike7
ekwgzzYotIadeWdTufDQN1oZNkg72+9fKGfTF++ebPU79DJaxdRPrGVBizGDxC0sN8ArUrZKBecL
nW6s/FrPMNwFpMxTb2ElmHNfzzpiyxVhQuiUm1ZRqBj0yNjSVl7W1azDjlBeoFDY+1n8llaYhy52
YTogv5yHcQNQEKUAxuM2tpvftSWDj+7deFUfDk36pl1FtxXEQjOX4zYUjCBF4Z036Nu2Ka39Ta9g
gjQF4lwfnjJVsVD3KxmCLpZXi3YaiKjUuSVO2zna/GCSdGfLg2eY8T71jH04tySBXmRs6K2CHKq7
fZsN7wU5E40WCiEu9RKgnZC/hQBDO2/Xm86XtZA2IQizAhEOzq1Tvuuoz+6GLhxQ3fCMbdqX07Yf
e2wKEzqd4erPRk1z2KWakA/NtktH8wFlpEIvYPNM2LYuchMQZixgpJtd1TC7kA3+fWUO7ZMNgM3X
E4TfItC5rbIZ01yFqUV5SNRGQwED9+E3SKWFc8JmsJOcXvAA3IpBAgdOCaWAZZnBVCafYyaOgVes
1IQy84KqJnIcI0ELpOLgfUqG3dzh4OT06h3udc3p/+pStNuBO6FkoBZ3bd9v43EBA9gZ2Uefx+wZ
SnZJr3pM3vhfwIgpY3ifsYGsmTZCq+jXM7CW7sDQFJZYaYlYGJihxrCeteW5KcESwee30kcMSzq+
1g7YzDxMXsaShqNLV8q0CX3ZwVFIsoCylYDDqbi6XffuAhhYaxwFRnfRE+3qC9qsHP1KefVMlepf
XyrcI580Jo8gCg1k/NICNGB8UZHsXtlpfIR1zXUic0cXhRS7TBnWhN7c7KAuUY1d4njox9DEBT0a
bU2AoUWxidOl3WSG/1gNpI+4vGY5u7bq/nQG7X3HgldTKmujA5BisjkDoXGXedrWnkPApKW7WWxy
NFoljWXAMYPWLjO+6m3PXOMKSYeLN7v5qhqquyyG4Hfs6huzgp+ewFJfKxpkcr65Z+SBCe6BVKWz
jO4VvrFnhOA+IAEKUPmyb4hA104NkisfFGowLVZbLeZ1PUYCd6hfFcW876QTQLeBMgHkQAz2RTcU
hP9A78AkVqHRgfxvaXsfum18IPXwDBCKrIaCjWFOZ3BBpFH2beG49OTUc0lLV35atvEiULe+hQx/
QrOEoVt3pI1uz8cys4MpgRlmjKh9qDdqR+Pcdd7K2g4KMw4UvwgYNiZ9nV+MKftRquHiWt5hiOd7
Fd9szUYwE2xk9Xyem29ldL7txr5vFWxlN591vzqknXb23BR6pg7b4xxaUzk5zfA7VIgkdO0NJy6o
ouGSlcNv3XbrdIpfVN3ZdyVQENTgocwN5CfMd+cYXvnZ/op17diU87lyiqCtmw8lupBs2XX/GlXx
eWyyIJVoUAUhNl7Quj9HGj/N/CHDs4C0xswt58ZIAliaLzNgX9+kKylyBkngLuHZp2BXSiTfReGq
TlMqoV22XkrlyYr9k/yys6CA7DG1k0LBP8IrjQeIouGYcFII5MazXucBknWAy4wPBmOlrX4GfLhS
R/WzXabj3HUXo28fl9kBZpv/yb8XX/2JQe3OZiAfkSjpt1k++5l+npz+mDTVn5nSQ1PgODbGM5Th
R5gAHjMJ3Yo8kNdiqET7pHiKNO8EfUZQz6OQVwVhKsm1+1Is6bcGRLuYjkRT557SmhvrdDl1pj+d
k/xcemZRR+9GLZS9fIRWhDeqYd9plRk4c3/s4FwpavcuyZfrexPbO+mRA3SzJNpJb/VW+3bmZ7js
D/IWw1iOLT1CopO30uJK4umIdF1g2yAXrYNWeqe4637lfjm0a4Qin4suhPk2v/+3fCz4ZCxndFcv
DYI3bnrUKnp2lX72oMnu+wVa5vESOzTV0MPlQBxjHiittsus2FAlmPjW5dwn0Rnm15CiFcO4YfWM
ImtAcwS4vj0goYZ2K1/CtOt9lHs7eXiyF/qs/V6Mw3/PUx74sjhfJW3jJqHtmEyvbUYfms0gm0Ke
gPyq2uWATcb9UvbPFip4199niZSmP6ZJc1e3+Ahho2ABZBHIOgNrOSSR+a7xV8TqAyo0wcOUmSdZ
w95nBzpyuvN9k1eHJTWDIuUwh2P+WWsXKH9PwKwOgCzBiIU7r51vlaQ8tKMWNG33OVk/wMLeHZ/B
6W5lMHula8/ybJeQheUCWlRzvEC+gTlc2vzzdFEV6p34ebPZEP91AyPjiCGOdC4yk/DVoFiLbhRJ
XJ0hnya/Kn9GPwp8kc3iWjX/JD9TY3wrRvDnSYroKVcptxe28KxFaNip0XmM5jNh6YrRnE9fQUU2
NK4rIxdHRfLRgmBrSdELAr/l6d4JeFcAMdLF1M3Dokznxnyfy/ozjlasCipwnfod69MFSv5A1/l+
JQ0AXu/mCfjkEt1psb9BxgRpzyyYhuwesoCNobCXYW4eNBtWNC0IOR/y9WivBOHHaBq/Vgw6dakf
/ejfoaIAda873lej07IKu/Bcjt2v3FmraNK53CndvxXR2/6SK9p6hoZviLisHC30tLIeeyiRr6uN
NsVFFgoJmXJKf+UhXg8KB8br8+uSNa13MnnIY1kw98MT6a3DrCfEPwnE5S5TI5xxhCJXppm/AsI9
p014lgfssJlL9GMYD3+uxp4RMZjpS/UhGsdLu+RB0jKw4vflTVPSyZpnjEMZuLNy6rNnMy4+xAVU
ioELiQ/1jVhuwxwvOjWJVZ5laI6Bu/b4KgaTCARwN07+N9ireYbzBTvaMq9Er3EjJsxoUW/O26O3
7MXAyRUmSfWUhBSHWVQxSXLr3ZQGQ7FH2+Oo8nDtkXMbZsTa8buZQQvSmVinkPPNVq+Ws9qPZyfb
5nb9lc4zOS/3o2lWoGT2Fhmf+6abLsy3BpSOcZJFggm7nf38W2XRGXYi5587CmrRvdlEZxMnSskp
MMFQydCIVKCwiI3ZH2X1NaX+LcqzmsaosVgH2SDN7J+GO10Ddcy/YrbOpHYnn0TJgTWW8q/VL2ex
kGIe5GeiJoH8fdoWxqutjR9X7yLGbWjdw9XfqNpLnflfFfZHnAL10VjrfplQOsr+ku+h33Kjxd7O
D5mJH+CgG6bj9VdlZeTSfCaEAIy+YouDUs0CMCVvrfMJ/fMJROEBFcOnsieF18MAnlQMcXMnWywp
1POQT5ci3y+mevQmn9kETncKr1xfWDfxzkrSfy81iUJIVvy11cBH0T+S98lp9sVWzUbzkoCWi7T4
6iNsjXaW+yu2LPmynPpH9mjF45OlnWv1iyTKe4Qg8RzpDr10ngtqf7ehCUUcSyDezWEhxY7KLTpw
PRfHkYJG7YL+SDrjcL1zFMiYy8CpsEl8JGnn9xDB1ZydtvDomAM/k7Z8DtrVBMkZk7Wi1PvsAFmo
/fEoNw9h46UMqYTF+VO5TOc05s6yeiKO6Fe6rrwstn+6viiHFuol8B1r1wd+zO6Rl2TLkUA8qVrC
JQCNui7N1YRnxY8W3dRjfzFgeZD1G+rvKtHedXIlrfBfEYw/04JHTNg/VWNNS3M1T/MxlmuQoyDf
kVJEGRJtU1fdjVzsf9+r+3+qy77hV1VV3cnH+J6mrZJEfYwWbDNPx60zyGyTeyZoXmy+82qg5cOv
N6U3r11PQs8qeBHupXWWi9F9GsI9gZ+W1UoHHgEVD1U/Kl72xnDKqmnCL7ERaizezHmJGPWTIEJ2
a52GZ9f5VNXm7b/TKp+STfBIGj0j05AZga6QZyFvV4f+tpiTXelpZ8dkj3cHsas62KPMrLeRZj/y
6YFVsEH6KIBO7ysttbMYLokOAUppJL7Z4HAh5jYatXvKGV9atBer5SOr07bfYvayJjkp7v8HWmKq
5HAaWXpn0fsWi+zr/55EF5NXJyD0+otbFRw/uNJGxTnlkAnlfQIRTLwX2yFnp9fnpxh8gGyb2idq
09I/m3pnyEP67yWank1tPMk6Xu9a07/86rXPEqaD7AfZ/hmfVIzpt6+8KqEZEONeHTmVW2a7YfZR
9IOWLWfZ1qlKeJcrt22p36QqAqbOPZXLUy72OZqmt6KdvoY/ZG6g0gFpOoApiD/oHa1ktSazOChD
dW/6KBMTIi0MtzRJ+GAt1R8VwB8j3UvQKocO8TcyBxvrk1vX55vRzutmwimnOata/GnXI5ViQJgL
3wyiJkh0nPpkkVF692v5Ni1aaLxq51ZRzxT0iyx/b4giQjx12TjwoRu7IcH0LyDkMJ12tzO1613M
58VzweE0j450erXoLte9wySirSYQ9MEqAttvNos5P6ZO+yvOi8nmwO/piGboYHV2gK7rMcfZasc5
8W46BiZk1+hJfZBUAawf6mjeXUNucv3OXou/CvsDbaqj7Jt/92kpdzmkR/ICbAXncfiZlO5zpBen
q+C8JFGQ1VJYpIRIkuFnRouSF1koo5K4c8iedNDCYvyVQkRBx70EsSr8n2LqR2ycYcXPs2oD1DFP
HcMqSTCoyxGqxbO+/PQ6CGboQK7BYB/jXOcECVxlPxKo62yAq4v5n3uR3dwa/qErduIpjQraXkJZ
PrHRJUHBCYgz6FG3MczujXmBk8SBErP52vfYVj9XkyPmYe7bN02Lr6aCDOsyYUoavTrBN4GxEt+6
DOl5WuUtHrZBflBVaF7xsniDpMGMyLmxaQ/OaGOLcTTwz2E67yIQnX7oHBxqfSsG7u8bkBlxaGwT
wLdJ08PbVq9a0jypZiOYeXZ43npKVgmkHSTjPeRVRa2cShJIuvxnMO1HN7F+vWprEPihhrFPQCGK
IfRMC9Ft588Pyz8lV06e8Rm3xUYr4cDy52PdGYSUMSEYprfqHhU4Nr1CO7ots5j/GuDUdEmXm4VL
1bI6iCeARNpRrmjMKMILZyA7skcqFT0KWkgD0/T83wL9AiCLv96rfhXqRrwHwY87cHqADzAlaDYE
CusxljcS7siXyvXKNTKZsDFyG34fMCrJDuK44Pr7srZz6P8N9EJD6zsc04/S3cpvZXYaGNwC1bPr
WjHJshv8ap959nPnOrR64+vrEdn0OPY00lBa4ly2ZOpu9u//smdDCY8MJ5yX23wsj9clwdnLY4c5
HbodGApDdp5SPjD6GvgofcuVu6yO/DT6ASgRJWR0B+VuGf8JxPNc91OIXzX8/lmCvDzyqXTirEY9
e0YNYeUYzBmxvHZaQMc/XeRNbUNJeHDexWU2NQ5tag4ZSRC7SPbmNYrLpwdI7kFxYy7EChukUB0N
Or9P3q673fcQU5AzGBbNAZGkf+6jnc5qxA61hnsQgDfy9xl4a19Ft3LAZ3O6iWfIVjo+9moeXdKR
3LkBLrmXf8tpH8k0XXc8F7S/DNW/SXv0E0hw2aCBBDsICHxX+U5CMPEHeem+dXXgpMyGmhMj/dyt
3EZh+aceyKQ/Ozfe06RAa1AbXEF/UWfoPhL9J+vuG48148FG1a1jDt9yDuRMyE9Nb3/lCtj0OUdi
XL7kqcj+uz6CpRmPoauQEjo7E56IuYLFW56N7CTZN+ALfwy0f/H7hi+GbBlhcKR7ztyPeCPxZ7aX
BzN4NLkVPLjEA4DK9/7SMghAxoL1kJ9GY2wzxM8kTpcsSq3I6yk8ZAp9O8sO2uRfmJ/6/p7u37YD
XRv2xr2Hpxvd8Wi0EVntSPsBN2Gkf1W1RXT+XnWUjcRDsl+u+5+1WeJ0zyDbTnadrJNTUcLij7wH
yqBH2hRraF1jJhaILuokoMn8rGSQwNbCrZo9iveUoFDi+jKbEBIBwq32R8m9xcNK4WRYg6I+in2c
W38HpnsnplUC7iHZo7l5EKtbKvUp9bWAubWtOqgIGxE42/Zdzvw7sh2EG//qIPKBbQtVK4gjOIpW
raoylP8vsErs5WlkBEuCYAUpCIvdXlYZbHuIw3ESromQfqzm/rPquzu1HXZRT76ODxVjIIbNTc0X
Uawxh+TLKX6cvg5K8jfaL9iU9icEF41nDpUC6zWTF8+Ikccw8i3HDqeMnkFQU09T0NWdkbZp0/Eh
L1C590EyZRZZboW6B1UPdFEFkj/8yqc4E4ImAIUnHKnmegcXUxKb7aemB2ILgUQfFS0FFNo9ifWx
Vec7SZ/lsphsOvhUF02dlfDD99Hz3sTYiyGy2ulpjgFsYMwUlUkOy78T4wbRwB8YpDfY4qm/Yy7H
8CLusfX8L2/4GiLsFPu5B3gyqNpPWH72QAjDJH3JWowHvyGBvJnnq0Xz3iUovpqlBbenAITVCudN
kk3Pt1lM6qQw2hJWvV/TdEneFVg0PFrMEqYRcAQdrzEWgHGSdB/i0/OAnJg/o2sPIo6oUCLFazpT
JOMNNHTMOmmBPNo5bQNNpQ8DNLUEJjNaf0ZhbBmk3ivu9EWNrm8o8bn1b6raW2cx9mJP/rMrEOW/
Khrsupw4sTe1ZrOe2r3KCJvsdn0OgX2y/JxOBMnvPL3+lVBcfvLR8g1gYW6Gxt4s4OilLtWp6Gjm
ePCcqqiLM+VjE89AYZsSNGUQZ8RPsDd122S4BjbHwfu7GgugPg9xG8m85jXTvloWxTjCkXFYpvi3
rleyvcRRj44bEPTRri8fxcNAIXsY9OHMsExQIHprmQd5+lXqPjCcSNNxPsOoydDgck/t+a/FQyNb
8msb7SnbWK5d3Vl2tOsVt7tx8Z8VqSMWUd4WU/wp593SaMclU7/VaSeOdkFC6mr0NLXZ5cyli6mQ
LEyyWXFwZexAblKCvmh2koqJn5ETBtPo+5ihXf0/EyQHMqmUs99vxSvJA72uxZAsyPJkj/psnyR0
k+fjWdjT8lcqsWBUTnPGJmnPWgt4KYvOugS5oV/vQVju8kEqtf0lCamaRy+KYBIkfpWAesz1naK7
Oyl703E6ZVMRgIk9aaHNXEr+SBdupy/zvsPXemx0xZnOXbLrfZNOmHGRf6Y4Vd+pXmeqeA7bG5jt
O5wX194BbeBzDXitCNUX+QopyksBP1Uf+rn+kjiZWeZgsdwT4E/Soe5RrkxiZAaEAyj4oqE4lJTv
KX6+AEQLPFyQjQuC1G+T1gr64KSgRvtr8XjUGqx3NTN3m+J4+1v5xqUcLtJtyCNP6vmSL0Ci+aey
b3r2CbMnL0Z6Grt7dVBOZnzo/hrXe5PrlGqfobVfGuhAPih2pktPbBQx7Mr8p4aDhIr9Z1FuR2yD
VAwdI/nWzec44ob45xDN116J4ucH09iPt56in+S98sEeAapNPVTKiF3NUK5/m5nOjdyZNCVKUhq5
BsuL936MYiGvLw7Ol31Mp+nVs/F788WlpSJ3Mkc2yhSErGy8DAEJTc5v9D1Z0X1eZTd6OZyjhZVn
jWy1e7LcGXQ6XVr9x+6pHSAUzGMveexS2XT86qdyH3L2fKXNsCt398bsbVuf8LpQTrLg5jg9FIq3
STGe8ivqhF4XUADx/rCAMAulrGXHhLgSuSaVUBTuGSac/Y/rv7vq4M9vMyUPuBDfSxDBLXt/WihZ
EtXn7KgBMABMUq/yuvxKIuUED8A7I1bQFk4roHG4f4ZmwRMfpf3E0L7muWd5MGZaB97onpLqOEXT
p6yk6jgPkKptZMHlFlLP/ainvzT/985mMc6tCsAkAd9L0A8i8EHPq608p5EnL3cqn6wW+dMILLNv
yfpUYMtpQEOY3J3nqphUZVT7uSindeFSjHEpU+YepW02wv8Wt2Ms0WZ6xLVYNS5FNds99MS3srPk
CYLdxBV296bqHaSb1UzANooA4rBgaak79BRwBnXTDNUDlBdHvcoCSvKEgXvNMA6SRgJDPuJh3sc4
p4KMGZAQ9Jpsaql6nEGhMx/MDNjZ1yJAEsmf1Likfsgw8rVcAfhiA+8Vo1gxObokkf/FpLbM9A20
vxv/9F+sCkHbnmGjnXy17E7TVQMDHqOEmZQF0zlzxHt2dOgvX077OSTkE8sAg+2oncvihpHDXymZ
y+vuyDhxQaRJd00qP/E0HsEZr8p2QMUzk5IFvQ6OXVHdxYxvDP22Ixgoh/Eob6cuejBvW0eF06w+
iBmJ4+QJogXa4fQNek4OljG61834wqQwXn74TcZpbyjKVkzhQNAG9Co+UrbVuJuJu5TuzWJHLxVI
nP+idd8ntc7rhxZsG1OBUuSnAX5JEGZf9bgliiGv13O8PABP/5ENlxFgNzTUm0G7E1sirymDijVy
N41DxkmEMVbwVWnjrZwnscAw755VT18jufScchbnnDC2ZNo+mncVG1p2qWxsxx8e5kjZaJ72NaVE
yPNZ7F3VOYeYckRFTOf8mLSl5FUrZjnhOy/L1+FTrIaYzZyrgQRd4Quv5shv35h9Wsl2l387vGUK
5+90eJEdurTlcbyVb1Y6Nr5sYrErqlb8Zimw6OHWmDO0qLOroZc6inRamcFiQMt9V0YjMH3t2Prt
b8MkyVgOb7Ii5my8ebDxy1HDF6vqm1VMX/It8kkJ6yfG363yJ58hBsZ2//c/ckXyDs1gCHK+1337
Rw7+mCY3upHfyz1c3xolj8YMEyS7QlzhbOtnyKUsVf2VhbrWawb9ZwQYjG2wbP8Tj1D3+PUGYE+U
JrurzQgfNLX9krpTg4eSfdq14B6t8+yGZ3HBqPKej3Lg5DiEhn4O17WxMOWb3oLyOEmnA2aHPvxN
toXm/0oP+9r1AHT55nsJyKzAnq0v2XZ27q6ULHqN+Ltagg5VCHAp6Mv/yWttROp/uXZHGmZkleFT
jmlhmUFcuT91f/dfT9mtlstcRcGcF6/JBJFQfdCK6kveLRnp1UZ06taslQPisWeLepXnqjs3RCea
wyvLN/jRqflsYRov6vo9sqFv0tPApwBJ8xpw5wKUCYc1RpvSih57c3obAFBXVbQqVQP2SfXBj19N
jx460ctkaecoVF4zK+gJdMUJFCE7qVYS1C+Zti7eONoXgRiI8U9xLJ77lRFPIblwpNcWyyeetQay
tX7ey/tSwu/Rh6eBSREG/h/ohm16KTcTscj/z5p+D+odDD55m3yofIDjpT9DeVNL6Yj6d020Rfr5
5tXUwZfi04MRYYQblcrwvdmWAUiqbeV79yFBujdFX0vh/qlIaYw2oSWF5rSuvjX7dqahUnsQldT1
gQmGV8SFsHXLMSJLRZrv2Ez2tu+TO/kVYLOUCZ1DUoTU37pnLBNhhnOYVAqa/U0LJ4FBjgwTLVl3
+uGiOCMX3kqCLy/mZkXbAzYbrHxlNycmkcjByKLM+VMejlyDn5a3c4sQrbwpJf3tpvbNtlA85X7l
TSRnB2dC29tI3zW6irI8smYRQwAOhhp+5++I6iNZSLMgA+i5d13pPttJDSCFz7TM9gOoB5N2VGMa
Hs4SJ2+tJmdtRpJ8usjdT1P86sQMPnGFcqXWwoL1DF0nEfh67C60WSd1aPdWjhrsUPzZXXUqCYtd
PXwIVcDy3Lf4YmHahuGw26sVPGOZepQ6cmbR/aL1ODB1pIbwEVFwEQv/7xC6Pxj0q3WWA9tToAEE
wNw3dASIHmH4qec+mAxVyd/FF8nZdlwG+FXE0xgWif0ruGRMnec8p6tQEdvxTaE7fkiL3u+oPQzx
Lc7gTnpGIegroqA8kJOqN49w48B+9+saD5XAv2gKyPGVhoO4jdFiCZUZPSEHWolrZL48xyWzrmH3
K27N8OgxeEjoRM3jtcR0LbfS4KrB1aHz8SYplcq6SpuzomXZHCUrleShLeZHRWs2kp9JaVeaobTq
H20Gpd1sXSNPplDA6MYyqLwOmEICrVp3K8UVmb9uM+VVejU5w1itr7//KxHL9EXr/Fb+vTTypG8o
hRvb1l+SkOoltWBpIUhhRH7WoBZDjVSTFoP8n1yspC+S+2n+dojGX2nW6cAbpMlrm18AwD+v3Ut5
uvpPGrd/Ep0Il7lrwNSQHASFYkA/4ZbG+lo0oqgivRzpTBfaDOFJe7dUfJfM1DfutWt07QNDfJ+U
FvVgijCUWqQ/jNGhpxFWn2m4K65XXxUEMoRC8g7ZXNJVFrJN4iFI4jZXiAwkWugsVYxbSNlGzfJA
ynWdzuhYPt1O1gCg232RT5CGjKxFCkelrVEW5hHUWf4nj2dR232T9jspj1/XVho+3gCgeyg/rjke
z830l89u/JX7lFaiBkajFIKpiNmUjJjJ8P6uBT+7ztfjbLxIDnlNGpfJfZnSy7XI0Nf9uxQaEuiY
nMp7lg+XT5Tkf8rCG7vp9l1MJ5QCvrSPokR9T/MSfpDu1qyiGylbyROTFfOEsxApGp7svrYBH5rs
U9asnpVXHaitPM4kH3f0Ufc6XVPptI5tHigt1SrhX4jRFoPQulce01z5XgYqe0b7dH3kgNhf+4RB
0v/iVgF2YR52/qzsxVkuHFE7S76d8U0Ot7zEYH+Qqc5BslwJc+T0hgqaLYTB0rBKXTZ9tPwiiQzH
+Vm8optTRlq+e1X9jGjcQ98HNaV6vB6/q6GI1LvFs78kNGBCnIYg1iqTWve3rsRvMbPPEmL20/Iy
tQxj9soWnsj7a5dHokMfSte0+o3lLqQvWDvSjGGY3D7I1xvaPw9ujv0dWB/YPf6Pq/NablxZtu0X
IQLevJKgFUWK8tILQq2W4F0BBff1dxR773tOnIfVS4akSKBMVubMMftfxJx73Rf7OOppse1/VYE/
mVDlpl+q0qJWjdrt38FGq33bdIzQm6OTyhKqkadmlkovNtoMEqIHtENMQwqyjL8ifXhRMo4owHhH
PKm7I1IUX8wX9SxKu5zK6qv62m7TXVlNe/W7m3YMLUHiwXPmvSjZkvpr+B8gC6a9LPq+3TE1caf2
IU6mN1EkO7vyDzUkN0NhEF7Ui6okZZ1512AGMMIio96a+rmaOGL4Qvf6ZO0md/5W1Xg1udQvlBZH
ZTWWXxnkK1yoH9Ucqw1q9LwXbCG+1d9tpblJmoBWFgTGSiCnXlc9QJ1ZlKiqUG5XQ/Fv2UTwO+jx
m3rn6Ryce4haC7l3dfHVPTJQf23U31Yv4tQFPRwRD0J5ozY5lRwemxpza0ErYEChu+W2VX9UCspj
hNzKHaBjigUTFc5pKgPZMXabSJ6bpgh9K0NbYv4tKM1FrGtFfkqi4qPi6EUL2Z6aBfxfE4lh9pe+
ub8B6mMU3iVVvolaQC6dv4m2hKnj0WboM566b5W5SiwalVZ2OR2IBhDTIqNRh/HSv9otbSLkD1Wa
/fYBhNltWqnjskyszIACXkSZxLN2ZZLshcTv9CtFaxgzoSe1dLKU9uO//0O+vtKe+q/47g1P6pao
36thof6fQwFdvPqcuOoWkPSeO6qIHqnCQbnjKOu0o9LTqGGl1H5q+VaAza7VLupraSBvIWqiP+jd
voi+3dNUcdMIquVGrf1qCQkW69Qj6lE7roCdp/nNo11536oqqn6maiaqOupq1sVggi3VAJm5vRX2
m8q6h5i+VXuuWgNup2Gh1x8GykCeq8ZLlro/shi2iz8dlPBKDQPfyWkulns1bpfCuQI7A7HBJ2ZR
NxAgDlyhpo8PsFS22cBFVZtesOyKsjwkef0R2d/c7Be1D9Rqn1GTiHalJIR0Gi6Vvc6qYKc2NnUE
V39QTRY1Bzoa4ySXje43dYVVxUP9Xz0kiIKNoBKiprcS7CkFAFUSJRbYqiywqrakI4m6yl0rk7ea
RIQavapgZqhEZbq8C9u6T8crvd0U1NkV+JUqAalcpi3ds4ghV6ggmZBVFS4GgxjJ+hmk+5hq7rd6
k2opwO6AceKsF224d0tcCCftqq6k+pSR6/+4jv6h+7cbqB5eZxF1Ewcqzn+ertuPFtRntQe5zYi4
874aRshO1U+bxI9u4V/mtoE0qYpc4y1o8CCrLCOmYtRN1NRU207s9KjoCESaXxRi4H8eM6QK6qKq
96mG+6iGo79zNPdF3bhhvhSB9uzkeUiPE6YrzRvrrlpzObPQVD5dqamtSFjeSnG3RU5tlX7HdJ3X
A+ce5HJ/bsINkp3gIXbCc45q61Y5W18Jcmo5IZn9J96A7Rm2yXxSIjH6Pb6UPCmZ8q9O0IOKJoyx
ISWGKI211lzKKEQcSnhqY1XfV09qdTI9FWo4F5V/UGdMtfEVdKMGffYk7fKP2nEm03sxxS3/ozIp
KvhFxr7Ks+n5lqzhKaNRqWUavhR3uua8Ywdn4x7HcMALf/XYeP3PAqmugpGI3zXYs28Vk6mrq1ZI
alz4ikfHqDX/9hBSkOHPHzbaOe63S/uYZcIjoT6nRuktzCN/nqQAC6gaqBKVGrEs1zSwRit1RW/r
kip1dHG/iubkVptSyqabCiqPOJLEy6PKpauYJvCJjb0l3o5RdaeqCTSPfY8poXZTVk+p9atWNTWP
On9869xHdWFvN08NycVKlIhFFc2Wmi5+Wd2CM/XO/7u5Yc/xYvcYjiAm0LWjmoUqSrktcBT01EMb
KzhQ/aSgd3Ac71mJvG/bHyuQ0gbrw87o9a+kYOZo/a8RJI9zgDkrt02dNJT03ezoSRX1RiW/1H0x
l4SCyr9wJwncQ+3YW/WS6r+ys5DPkhwBWMHgVFe18+1736zD2+zz6LMtabHjDKHukvqYt/HFWkWn
KFymn9jqtlk+3p6qnj4yYfXWu840laixpyZIqXpKjRJrDRZ8ppSWPQWN93wLGNN2pV5R5QjTzD8A
yLqVbNSMvFXFHewWAOZCHObWqPsEeuCPKpm2Xf3gOQV9gcFhdDWifOogxFABO6V6jDbk38telWp6
1/4YyNgbGMZnZKs4pRI5qI4Z/VeIljpF4vxJfbRTcrqOXGjTElsZIypFHjoN1VmDOpeqvR+GJJdy
/BuxheIvzNmqxmRQeb3U4NHsvwPbq8vSM7KYKT8V2uku7eStq+6q1d1b3mZ/hR993F7LZcTTOgKb
c6G9hDCKfdivm3PlYNtTzU8OGE19aP4EckHTx1lLNze15dzRRPm1KP1vlLw1+CBRyOyJE9UHi3FS
1nptm25U7VLV0NXHvxUmA/nejRu1RqtvVVTxPAz6TX6yJANr5LLiRn8J8u9qtS6W4rUwgf792+1b
2nUhTNwpWcytRmbHZNp650m9oAoHlASPUs1TxClOTTu1AKnpqLZdoOvkmMpnVQBVj6tByJU2WgpS
mWojUQpyq683Wuof1ZlBPU+dGFG97vOmxUmYO6+WvnQcPwL8B3wUlRxDVeUvAAuH8SdsifpHTUYV
W/nFti3EtztltMHDOuM+qBVD0iOgBqjS8vX53jax0WtgfP1nMVHxhNLAOhBds7K7/6/MSH2aMrGu
feLeSpZpBXvJW7DsmW7LrCPEWg7ZeZqzn/9u6Vnsf0z83LANjLLEozWWmF1zPkuWXxVqqHfpFU+x
bJ7U7kJiaU8Sbqemh3oYtnM/CO/Zc9QD1drhF1gMBCbCfLIAKpboivuWrU6JsNR608x+2I2s/7Kh
Z5qybYrvN3GLmRYh6HsU0izTPNaPk9vypf6SeiPm6OxztAG2GwCcePq3qBJ0xfVHSVl0rNv7CZlu
P77VxvxLavyD680J/FOdClXYF6SQXmR26QNSoOo+RUl36SwooWodNum6YJTrEcp7IaFg80k4Y0z5
wHnjFhSJdDhAONyqCqNaKdTNwpPsFfywejM0n93iINs3/jogh2T8WCHGUIINUfdnW2BmF7AXRsou
z50e1HBU/92kTmqQqwHsaTBZYi3sW7y4iEDUA26S30oqVRIUehJySu1LG9VbTa/YYJIUZXD9N+0g
ogVbjmyjbrmKWwdPHmQ/bW9V6U8tLt9VvVvtRkrzGJ9qy3y/vS27mL/6JrtzaTsvHInglisE/PTv
yoArRq1QbfSqTlupDDi55WLOm03DZFlRaIFGCeP+lEkeatgLp0ErR+e+3Gmx5h3MSHsAemyGfRwB
x6w1KI1Da68bs/1xEqd6cA0Y+Jl+KJs6OmMbRQ+AhmOFV/kb6cGRAtcIyxXpjV1/6ch6rp4otlUm
xMbzcUK2A5GFMtfLXTraOEuY864b0bTF1ZgdtEhoQKnlalqq+ApOnpE2PiSozcjO+KCDt7YVN8ca
abyJRHbWtfE5sYwfpzG0Q2MX8AyRr23qpDnaeJEdpihX1GELuFFX+tsJFcpk3qHcexfybPIBVjCP
sF/BzmKTDdGhLFEjmmOTXI2xW2Ue3HVMh2kUA12aOLSpRcVgwwbnTWvAMVmf3YsdTfad0UyouKRz
yQpNwcODbWH1j2U0OFurROSoi42TNSawiMxZc+AD1LrytArpe/9olKYIDS+AGUhfCD34GNJqZv1a
DMJaLXH/kRV0T4/esk/kaHBKpS+Eg38EA+jSTdalE2R4XCx1trUKkSA4FCFmkdP9jDilNopw6Nq/
BRSsopkhuelcawwYQ6Bd+oqm0wHR9BBaHfCacizHlWjmAUyoTwXdy47WTLHWtetq42qJu54xqcWQ
hnWlpz/UHeMXywjC3oIuXxUvEF5AmVXWpSyGQ57O9irABxoOtP9oBNbI48S3dIszrYQGpHkaLUfD
XDuEb/ow/7H86YRbFYC8xMo2pnjRKGqneXonvWZaIzk6AfV/MaAQrqQ/8mQY/Zrj7sc2/VuJBHcr
WT4BvS1U5r8Kvdbb5bkvCOPog4LTZLAazHy+0n7RY7o8l06DXk1vu9TfYIUQxk1BH46pLlfAtLdd
Wr9GqvnFAgfStvhUMBWsAEpU5MvitET0YWo66wPOt8qwJKFDlkxyR508AKqcDTnNzgv9ucugXWsa
sUedXE+hId/P4kNuMWgK2AXJTGOjYR+6xZyOQGNZpQvauU260IARfCVDb5xp2yYpM8fxQTID4mAI
B/sLM2V329MUqLrdjwRrm+lPLJeTzz62Sm2JNqwRCMHMaa8LB5BY3Zx8D9l25Mz6NpIspmWUwdFx
Fkwnqu7oGUWx1XLIfxEr8iqDZ7lR5H0vYofSHAO6uF6vNMt9n5fiYtSTfczjdgPohraQtsEUBcC4
MZhhMrjjaoqtZ6yIQTZzSk4jmjYTTDjGbAJQRaWqovhJWnI/pp6+HXS6JeImXosMcaYBVn9pK2dj
pLAmyw5pvRgHfILFfijLeq8bZbVyqnSin/dRd21jl/LO6Cwh+ci7GHoQd6Y+z7uJUGsxRjqlatDN
cpDZLjKGeQV45M/ya4r5HSwt7hGejUMK9OgJkkbRj1sathlqsJlNJVazxnHbWAwXr8p2Y6wcDnOU
SKluvo60Q6pGU5225aNY+NSe1Xkryu2XfLa7tV3gqYtBRUu/7BxRVvzSlpruwvmpDiqkK0urbXUs
vq1r3c64/ySYvZQTWIQ2ozVRjOfSQ64fTRCSAoGWMTVoA1BmA3pTlQA+DSOspsbZjkgrk75Aam7h
R4Nac1sZHzaJ8mPkDJuhgA8wAxkNFyd+NuQyI3s3y7WdzpTyvcVfB455h0KkPvhRR/NtOm7rwcCy
COCEMUKLtQasDHw60BgOeSzkUxbqTqC8Zads5bYTxE1sIewmGFaW3wZh4xnkmnOvRo1Oz4mTyRLe
728Q0R4lsXMqi1ercOJ9kUvEBjPghSGej0nphWMiYnRi/rWh89wSkCdlBtFxLsieN9LmJqfB2h0r
3DnPbJnGyvWoLhb0sa0M8ZQE+nlUifwE6g5K3oX+4oyeF6mb1DSqEHr3GHau8eq29Ifn7PtkBKKk
8ZjgGFGYlf0ZtDqkSEdcxrJ6NUbUAzjBaEU+bkC6PLna4IObTgA5u+0v6GPo/U3wic+hFfba2aNk
zhYcv1CCDNZ51CN7xDUaE6A5AL+OOP7eqL4dzdtSV9N656oJxp/nMdQ0gEngbhxa3M3fOsIZWbqg
uDpOCJFj7BZ2/DQzqfAOJcYNEIJq5CTE+PNdc27QAj27nssC7097pIhYa2bQ2zMXBaBtg8sLyvYw
GNpWSPuFLKBg1E49ULhjm01Pxn3W1ZuCoJJQIMh2gG6/k453OEKzsCtC2cDyNoFj3MtCo9hFAm+T
FlfX7fe+hTmrNz+YxbHv0nTLx6aRz5Qf0nWwo6v0zy7qN9ncIBOjtOdO8R/wQM1GVK9lLM1jUxbm
UdpWvm4dnYJaPh0b6bPcDBDLHDzdNcADE5MOTG1N3gB4SlBYW9/xm2PlW3trWsYdrcbX2qCbctJA
ALkgDdksLcCvurPg6QSCncP6akxieSD0D1bm1OJKncr2eHsdwNv5CiNnaI1W94ZHyntlg2S0aX1u
pfFh6PESLiXgXt0Aq06jlF7I93qkkEDdbMASFZZcUdNM2aWUrbtAcDytLMyOnie31rZjLu6AUdAo
hBObkxq7PuqfRxiH66QoHgtZAP1U/ySW2R5h8NCql7c/rU04CnXh4nR0opjlaegy+1C3S3cM9LY7
diK/4LQIKZMDkMwAwsuc2v5Ax1StHacqa4DwioODWmEFYpyCsolQy4SCvylWLWeEMrKuRb6sbZ/z
xNK21s5z273p0c5v6AAqSmyyEe+UYnPLdAiXoRAlLFce8anejhvuMplldRXzMqm3mqU/jcuQbQin
2Qmnkaq+JQ1K6hVNva5V95zfopr1KgelE9TEikbO8tDUR7Db9XGoHdJIBFfFjHFGPk7Wyky8tWnC
d5wqvADrKseEprzzRgnxjBDRWuS3YzHecKA42aiWGsFeOObwgWuPoRPZr4VPewFp6W1i4ZsUaGcE
Mkh2p+3SReG4GM+lj7lUhYVbjTJAjZKh8Th2NaRKhdPlG70pKSgMC3xSY9VPZsg6QcCR1KuGzth5
zodNTjfLWrfBKg2/saKK4V+SbOl2PVsWkEnA6GUhWxocbnPpJWYP+nbhP6z0GXJi0hVghDvqtLE9
r2zC2HWiYZ5Sq9zi6IeW35+yAexVpd1ZVgG3d+qg6mU5/TDRSVjzd7YsNDHI+t0lPPE6f6tllqKd
sQ8lsWmFXpduZjwnWACdE0JgA6Bs9qkVUFEGg4usdT+Gy8gOLJ1rZH+mBndIBsFZOJO98QTpO4Vi
tOd1pBGYFNhANdLFKQB/yjI5lhnGjPqrKGhzX81Mu6M5lLBRpnoAamiSH13ffqqrXzW3RzmS++1l
I6Pv9mWR5R4wHPWAf0+4PTc1Wvomm+voIs3TyHsVCeG6mTjqfleIGdC3sWdU+bhfAuGtXYV2sczg
2Rin+xj/AeY/12DClLOrREdwTmyQS3sNaGBctz0WGYHs1h1k4oStYa6yeaPr/b3MYnJaE9KYpugl
npIkGrNu15MJNdXKGriYLBHco9Zxxk02Vr9D6l0zs4zu4iTZYXgHvdKPfvI5eFiCv31Px2OU694u
XmYUpsAapt6+sItrq6o6JV3w3PjopQSKpnRp9j2bPVZsyb6PqbyTmy825gK8pPaObAWdUW2HAaVK
NfYOvlHpe6Fn3mqOzU3ftO/+pg2g+DjZGBBXEukUpnUXF/5HhwvZij7V7uhXwdrWIm8n/JeYbMi6
p864GrCJ3EsNV52EBht7pAYMgh+76sXbzwP9JhX+GLTTvDk463Ii9jhICrjbE8ki1dgaGovtnBaN
xauajVOFQB+F53Lntjs5B82dZzjtRq3lc2wka2zH9HUpDVb4UAN5ua5bqoV0Qsl1NFNNjm1QSsVD
5+NTIcH9FHj6WUbx6AmjgEYlfvxGu4zwq+gW2qdjRwIZbPHgxI+d9px3GNMNmhVaSgZmarWJ08dy
IvF0cvwgHNsKOHUvYJG3JY7Lg78uG/tVN0FzlZU4u4b+CBYdZ6+SjX+xmyOtP2/lPL60Zf8ejSX0
0DI95vg3s8Qgx49mNBD2JC5mS2i/qNM2FEQLYv7yo5nZvMKapKp/jXQKvSSzN7qIYOAXa92ts9AY
xpMBUnsV1WRSQYE9TI1LsNZivZajxEWRsi50KdZztrw0XsK10BUULVeHiyYJNq0rdu6U9kczjy8e
5z+UVhrHtCae104d/Un15RDgJxUGerGqteBs9VO/oRz3rY19gicyGPbFdA7akIa0fKAgb7DoRGIZ
aoX019OSkiwkM7eNtX1F5LTvW/8XU5KmiBZsVTXCVIS0DeNBuO17p8tg7Y9GmNnGXZDVT2PnIxAp
wJCb3X1jYSU4TcNDN9rXoFouDeyvVeRhv4GQhjzGpjNsLEI68BTkWBBNOwfUBnuhtw0cJoRI/q4s
pgvO2cd27p+E6by7QX7qBxBo8FbY+tu7yrH4i75xHeCKmkZG9X24nwu6OrEw1PryztWdewSBUA5F
K8I48x/Ibq7wuhseLEt+xOTu1g1ZyzpyCAJgN5OxMDdS49pHBbLQPHWrE1D9Qb+mGHaZGbeb2k0X
ie8qwxIJaJu5MkqyAEPT3S36p4ffb1rUJ1EXZ2H69nYM4m7FLrl/M2cEoqmVSyYq5DQ3OCTNnG7c
fhhCnHJM8o8J6KR84I+7vnzAUQdTr79yGs1jreGv2nn1e+m6a8MH/djNT1qlUyRnrqcCKyGBIYfM
Y7YkEs+rJZMP6PY3dg10k47YB1/zDwBNy003yjvDRc44iDs9p+GnKqIHnHUHPnaw1VJ3k5PmXhme
oYV1jC+IZ7ZGuFjNW+V0184SiBGw/ajKuaL80IR6QSzXMr63vMiWBiCsJRJiVe/XMLKnzhbnNnN/
Tfst6AnwOWI8ACzbB5Xfbnw68GFln2zNCbZSYBqZx8Yzq+tlmV0AZ2TLVAg2ONklddDMUWjhPCny
FVx/kInD+q3ZRzapjL4BSR9tRdrdEVK5GURwgC0t5XZEJFgShshhxCojODRLFqsWl4lVnwDYmggG
XJZE0+YjGf3j5ICpTGyaguKT6C1OE+m8RS+KXk+DNig843q7X1FWE3dRTC6bnakOhVXQvrcae5HZ
XXCL2ouCzaPvRQgPaJ06QM4MHLVWer6Q3bKKS1dFnx6+6ktTvHYu8pS8Phg0/ew47XTH//lHIw/2
v769/aJx9G2dDc5ejmNVbfuslzg9YhKwnkdTJd6bfz9LyZHfLaJIyW+qL7FhitgGVY4o6aCzTXMg
jrd//GrYWUD895obXFs9m/c2d5+kNknw1q7RURw7b64/skC/uHr53NoDuj7fPWYpsC2DJpMHmkcT
1pP5mFc+HWs9Fl2anQSY8WbA7r2o3OQwHQPLoh23fotToIEjpopEIAEQKSpZsGzIXXtyh6vofrG0
AngqAXVtfmoJ7wPM6TfDNj4KV99oXY3jjwcPc0iqA1jQ4hg90itWcSYhfAIAl65xAnjI+l5/suwz
qhZ8HcYa7u3YfGSWjtPoHO/w6ssPdZb4WK6sgAVPu1lOgPhpRBx7u+NkWwDs8zYzXMcRM6p1N1QF
akTzqgf9c1XWF1yE6Hpo470+Vf16aDV9F/US0K+d3i92Vm2gJVNwYsauMnR4i2sUB2DrP8QNB1/A
PzEbqYUxaZZV20vie+cnMstuQ88q3K8UtpoeXYHiiTCZmguxGc3bsZmF4F6cFX6BngqNLllUpmEW
1ffK+0P5CXh+/dDUsNKgj5pedPVN7Wqw5KJ/eJBxu6sn11hN5fxKZU9gkBXfBz2nzDkS1ar2jW8E
H5/CeS8NYkLEv7xBeRplRsM3x/+s2um9u9FEhdogGHfUK8o1zF1tgSfeWs734lAN8+f417Kc+0LD
14j+s42B9J5gYHrS4h8IpC+Vf+pG8kxmQErMrapDMHV3QKOLfe5swLJiDyO5bGNGzkQbaVW0Qa+n
1UY3X3ynvitbKOROSxaqcRZtp168dPpz0sFyVtllLNGCU+f3T3NLJaODbDjE/tPNJi1J+zuNMvW6
hyNR90m1biIEDMqLqOiJLYLOepqcehvAmTpYKtZvY20zR/E2H8WDk/XHzCi31GY1LCFIAkJFY+5j
sKlNw4drU4tMO+NHILRe3a7vKDT611xMjiy3DwdWPdwpvPfyqYnjoxXoy95zfUEacjzpmtg5cnyf
qdlsrT6+xlKP1pNGnnQCjLlymiY/OSaU7zQ3zoT14ohlBp63eYOrTN8v+4K25E3DK28EyMbVIKNx
ay71dGLjv+IIUu9kW5wgaCdhXwEv8lus4PXIeY7J0q91nZOLVrIOaQidiVzARXtBhWl7sJD5dbF9
QYjuwPsvf0g2FyEWmeZi++c5IfbPkpKM3CzwHzJwuIs0uMd4sOJlJU3sgm3JJY+yr6qenQ0aZlxN
qRHW0L3bmJUJP6J82wXLtJqdwb/32VZZt0dkAOrb1swbueNkQyZkvr894vbz3Cs4zDcl/pQ8WA8n
Za2NUziGmAC6dSZa2E1aunCQaJ17b/4aWuw9zcq072//QFV0/n1Vdsp9ETuv1e1n+FTO9B2J8/95
bLkQKg5+R29d5WpzePu1SPv2brYKkIm+7JDP8fKjDD7t2v/CbZSxkoFOn7CVvDfVV7dvEQh3Jxd/
x9t3t59DvfCx0SYJQXMNOFcmCGn1xc+2/77HV+5UJ7FzmA3HvJ8DemuWmPPmPJj30oxJAadea5Ai
9HHJ/p8fguMBapKX5ub2w9uTUyomHnHckTKfi7uEQiAZuXYc1SvHZSTmkPjfPehVgQhSPeT2XCbO
uI0SnCFKaQf3OanRtZ7ZfujVkk+Y6RxgavWbgUF7FKI73H5hLWl03zsIN8xJPNx+dHt+ENjfWlLF
+9t3t5+3EW4w+L8Y4e1JTT3aW6wjsbz//y9rm+MB0EJ+bhegrSzjyQnCL14Oo6zvBmXM0tszGGJ+
mSIaB1Hcj4+s4O1BVJIzeFpEIafk8qRF8z7XWOYwN2vXcnSe8XnepaLg1KdTGqiz+hHyCiF3A9rY
EU1Fpx4qXHQfWzuDLQFs46p3QmzjiPYpwKIamOcFCXpaA1MeoF7mSbdvoY+sItQoa98oPhasUEe7
w5eD5BU+T+tGo/q/FDgHmclVBZJ5QZQy5MGHG3kPfsbCQj1FpPKO1PmhxQwJ8H23jaclwGZkCDuf
rrS2ipgk6Yl696iYzpNfktEISD1UBOw4e9xLtSfnGNUvpk4Bh5MMc+pRpzICpCTe4D2Bc21zHH2y
MF7knZtYboMovZiac87lsB3bBc5PEd+bLrY7mvXUR1hm5a3lrdGhvEeYR9EVQmNyF5GccFug3xot
qzifU+I5lDFRvYyXS5fnPEv48A66/s0sYVoZQHRSOrZsiVI/99+GFHtTw2sOpSx21lTtg+Q6F8VB
jlqx951o77p6vG6cmZ4VSsG9Y529qt/Lvn+3Ev/stf6IFXd3xEhRZ5lmHaTY/uIhhi0ycSoL6y1u
PeJ8bieHL7QHvN94eqAMSGjc07pdIS+k7kAF+JJPwHyWgnMUQn9y3+UeCH41kLfpbsWjybgPYCzZ
nII23G/bwvmmA0JoTcOFIsuL5jUQo71XIA/dBl4Pgpaaw3rXs5Y58Qxzvb30bntKmy+rgIo34csw
pqHv9XLvZdo9Dk0iLNv4oTK/sgiHGizmEwznPTbuCcqo8v0NOiBQE4ndVWTitZka86s2ti+wMgt8
YagQtVIbaBvVQ5rvOQg31bfHiEwsVYAtBxfEc/rjlw4OkoRSmLThIVgPP8ls0oXLBihqbjR9gpwa
dPjNtr9hsz7WCSekYCAPZ9GlEzY0wfNGECQFYFNTUqMIG9Gw9X+9xtFWcataOSsbdcays9oprKu0
PUjQZS11UDGybSaOSmYHPenneTsucldR2Dm5GpmgwXmdbWr0tgagYuhOvZZcfZkeTI92WLqRplkh
ek39FfOai9kXYT3OUFTKA6UvuAZvtWfl6PfaSxyXW8qjdwMAkpVPXmobSHxAy55aYceRGMOUt6ls
qUnjJZo/G5V4xHNNJYpe/aJJt5x+0bF2GsdOH4uIfKnI0CWhPhsvvXCeMHTdCms4RlVJKQBIboYv
WivMExWUIGTOUdfXkMfj4lksxxLaLe7ZBAyN2PttS/+Lj/OG6B+8rKErCR01i+mua8bXqY06Wk+m
dyMVoc9NRE8wb718oBI+rT0/AMlhw/6T/WcB8xdibHL2cBoHJandR411H4MV94zy1+nb0+jaDWdb
KLFQNdMhl2vDoivdcEmOd36D9VlE2z0JKozoHDOn2p7nJ9NuwbHUnrMyyO/d1Tbo+nbxzr7eX8rR
fIv6YQdKtz0A8KEsUH/SMQNZvDGeweJW+/F5RLJLtwEIUeX+YFsLnG23es2JtHWf5P2U1dBs2IJr
eaIttiBzQ+zpSB/mbHHtyOBm7nzQCtaRZE7ooVOE+bpunxaBlxJlORqq8B12uoUN2vHo938dqWH5
UAqPGIBTRiQp3Lb9NlBufn17zvQ4zPH9g7sNYry1/UfXD54zKrtUdNsL9HxcwC5L253ZD8nfQKvc
5b771E5QeZoFL4I2/qsn2UMvqDQEBmVDH/ssNXr1kvRYiSNZSrk+68gAQ2x/CUoXJYDXvpCWQO9J
HgUiOP/fUozAbCAhdVIMc5hq87tPHw159AeMROnfwSBxBaaRgAzrhizyw7yHe+k8MqiQSuC2kmX2
anF0XL9hnZNJJaES2G+p0WNA0yXkz/AhHo3hwxF9G2I4iUuhlwqx8gzSnhWZb/BM86uNy3VCp1fH
n5IG/zjUOvGooVi0gIDG6qzdDcmQhY6RbgMvuK8pS668uH0hKjx4FqVY61UJkeYYc2LX9fwNTnrU
WsWDqdefgcvAlu4DEu3X1mr/zgsdZtpS7Dt4Gi6K151lPHYSqUD56WclA7+fvsnj3ct4U3vZJwHe
nRy9wxhnG9cZ2bCL2FuDwn7yEAYtRfbkeHlBQzPVuHy+G3uwj63d0RBZsljm4wVG0mdR3OtN/jwZ
f1xRIxEZykPsNBjpGAA42q30yM8jk70Usb1z4T9seAVgH/a8bZr03Tcqut5j6MU07AYcb5z4i2Lp
3vFmPoKJqVOfyTfZi1OdFYgk8aj0verOQGHhxtpHEpivuFN+OBnDQ1PYc6zfV5Cx34Jp6FAhcDem
RP9uOv1dcm5BdA3LJF+V0EvwyTgVOIiX5kS9aj6hrThi5kwT/1OVDzi29PKVJC8AqfTVJkezLjPz
KXOyjxatBhad9KhTYRdZcbWF/libdCQkhCxNB1sHLHGNbXK2fEYNZU7e2EFCGR4981uLqLOl1HoS
m6DIEU+4A80bv/xsBDtmBxq+ZmvBpooIaufOzbbwShxUerHXHfkOCJvCkTV/jm7PyaoqHiNT9GSu
ycuyha0H1Bsciymm6wwrUkkHU56X1ttk+V1O6s8wSNAZQNarFvPOdqa4jofUtk9Nbe1Owways7Mm
4WzcVfJlnoxzoLFLe4Ir6/YSq2e+0PPyKC3jdczd56KN6PBz7ghPNvkyXCgp1ec4PqVkA31KmpHz
JLTAZZ/TLvGUPRMh35txSwoPUPZ6bOyHmblrVmTpsc/AcfQXI9M+7HR6pkCMjyK55LqW4Vs7h9pQ
vE2wD1eVq2+nqDt5qMRRmRFXjpyKO+m+mA5Tq5wp3y6BsjUunde4AklWFxSmafL5JA99EADArf9H
1Hntxo1EafiJCmBm8babnVut0JIs64awPRKLORfD0+9H7QKLAQaesWeUyKpz/piV7cleqrcFuGuq
q/o41sSaO+3ZUQaHvfuepmkWmpa+aY8AJTwUDFaomuqZLIJE9SFJN+/1wp7eqfmjp4dN6eq8cF1M
XcLxGO/0mKd74OkL7utuk0+BWAvYMUah5gVzkWM6ILga7JBtkugvqjEr9YipK6KSDLNBL44/2bTM
ljmJnTQpncD/UZZ8pJKE4IVqhNWaYU+r0KDy333+C3CMAKsIeSNtN1+QSa8kxD4fvQeSkbj6gOZ4
DgE+sofFxK9uyPSzxqYcOTBxvE1z/OJYy9muqz+Z8HjD4JbrEgeEFTwXhvwqpkmydyJmIDCK2XVM
36BdvhWzwHrj9HSWSLZ5wXAd2K8FQSJRV50SOSKQQK3dGjzsIj4USb8HL3im+XjZlAuuN0dn2z5O
/1umBkZx/hr7X4OlQ4MHD+fA4p+87pSm7pPhWGVINmy1g34jN80loSNCsrJdeoaaKgse0w4Egb/C
2GiOtnGjMiwP63mtryoLf2e7X5Npfyjb+xU13jVt+8tQ9p/aqZHI4rJyNZPZUH2mLt9WO3bxAaId
cWwqcJwyA1hYhUueordjnl88i63fyM030vt3ukwflV+hHstxeDMFT3N595cCkcVKMMuJ7cfQ19we
BRGP2663B04JtrvS16zoxYgH+Ityy3fXdY5xRSOVRBSI5+PJ6KK1CmNFe13n5Lg5DFxODKNdvHS9
eU1mYvvGyH9c2vmxaYb66kzit8FNTc/kTaU8ZovOuYuQY/IA/k47+8FoPOpF6PqYBv0VDcG7FGqX
tuoUzeV/iT3zbhOiO3C1Y/Lf+BwWO2Pt8hJNfxhkxoAdPIBLXmbCXVIqExhcJjLwDQgfSvTqiFeZ
MJJb5D/ALv1DecvsBKvZ/AfAuC39/joV+ZMppjfb0p/crLQFHxPLAq5d8KcilvAV+klD5ueAuOg1
RTMCdhKVW2xlNcJRxEQCG9bR74rP1svIKsuAGaEbfEH2fZVNe11S+ib6O4Pqc94s70Hc3II5Osps
IgCl3+dz0nMI6gs6vx2CwquoRxuFHpOUYRW/cFV92lFziLLM2KTmsstcvnz0j4DlLbWpcOlG7YB7
rDhbezIDjoUqac+kMiFzyF7y1OTrjd+QF6YAb3SVEeD6ZA6KVQPLUJT3J88EHXS8CeCR3pAglbva
xOrhAjt6/p1SwA2FD2S4didD5/+JlMjn1gr4MJAa40LJfQGcR/XnG7VfCMX4iUjbxzyW7/q1xbxF
kUSb0DkR6jVCiUAg5UX59t0Zi6NbR5rk6+UW9zbjREsVkIgcaiXh5ZJ8FhfNfBr53p5+rXaJwmK2
WH7t6U5HhAss5Rxm2zrYyUhlM5m2dlhqhyAUoN6Ro/fnm5gIn5RxpG/ckYlKsYw45rOxWsdXxYE/
03YPs9G1+DXLVqQroQQ/44J1CQ451/OHPaMaiA091IFtPlIFtrfT9YlVibvhbWKQhYVnlHpwDXkH
N+B1KscPe6j+uWUPp+rZj2TpcGQvCxRVTfYZPT2yhxJezc7t8G57QJVFplFEUP4JAxARxFh8+voz
oMCLPDUINsq/kH9EzmM/PIERHOJg2FPf8OIRwcixZQAzEkbJwsiako43Q+inBg1NSCHncQSfswf5
6qouo7f3VyGdXRLY+R4fbrWRgi0rARR0sM5vuqA+1e5wTybH3lnzP5Yh9j1JiUyFHIAJplTIHVGo
ilCbLWdlcetMsrKVpKh5MgmI7lBBttDnUfrSzNDuw/RYlflunPU/+tSY65nLWXzodnXw9pAXP0/J
mwYpPXSWvMVZDGU00kA4m0dUldir62dhAWjOpvwqFUH6HdabjROf42S5I5GxCLepGTDJAqvjt2QW
f9VExpu2v7KcPscIBclENyRdHO6m5M4AqgSjV7azkTEoq0g/p8rpDz7xDGSdMp/Q99Nr1EBiviTC
8Q9lPykQl+VjWfRXM6NgKTljUkKYqlV7HE3ZB3fePm6jV6XAgItmIEBX+/8CV9/pGdp3cPpN/DKU
otivz4lT8oxkc0S/KQ6PYYE0Fl30J16sp4VVMVfNk0E23YYAsS8C+EKK4rnHomET6erkLOkHVUI0
HqKLICYWgST6Pz1UnCb5EqL/42puVBP6Y/Dclc534WV3xZG30fNbs8ZB2vl56dRpoWPXq0pwIp/E
sb7e9VTUrL9J2B3tpso8ri+Iq/BhWHrKsb1/8+4TlssS3STy4XdFD/YJ1+WpNlx34/TTb0H0RRZ9
Df7sbXrNleKMhx4PJ2swgoXajD+h2ZEmVgWGa2o7ApLaLAWnndUEyDjtUUiLrlD+BccXz/x6Vw1R
8uqRKcdU59763CPgqzgaC2nQJRl2U+zsdNO/5WMY9faXtd4NsYSqjpL5aT07tVjuTcTnEwn0mXXD
akst3ImN/9OT1dGcKxTsE72tUX8m6Yr7jW1142sUOLpZXalw5dXfYpaPrnc2RELbfGNGiDZ4ws2h
/kWMkVGr5TBrYMJZM1sNHUE2cSb/OPURTvlNZ1a3z9naA+wxVkmMXU1sCDXsoGaTRampIgY6K7q9
n4/njho/joPp0OXdq4zHEFfSP6pc8Y2+tnLnzpF5Mvzi2yvhb7PmTx5k6YOPJ1WtKagLK/0lKcV9
4Fjk2GfsGnL5Z862cUecfTTeB0TqRZo8CYlwuOopCVe626noWhsCoTWg5aGOZsjFykREkb4S+nRM
rUxxIuLCzjXdUXmJgtyM9S9dCLbZejh7MdbGfvhrjM3fJqALJcmqb8efbOLvQ3M06y1E2ylAwxE3
9aHyinpfQ05v09zVR1k6NLEhrfAVVQKoLMkvGC7luq309cVMm6PMpwfp+acASVnvyhJnRXqj/2cP
+Qe9NuPErex549X5tTfSa7XMt5luSh6Y/sMnhDMrbeKGHCzd1JM5NT2Etkof5/STUTTauHQvrA/K
mAbfth/hXXc+fNPfNk367JHDbuhKQuKXFmzvzlHF2g/UcGukVNGOMioO024GHDvZcXC35Pja+4O1
IUYwPxHMhTbOojWoaJGstBM6/tRlPm7vXfmcGTlXHycWKC7vJ9WmJprhXFPSywABJe6gg9YUlIzo
7wwDbqIazmXjlluXI2xkKownlL9U4RFGzxobpkZ18Iox9NHaWOlIs9ngf+Rm8Dzg5MXC/VyvtuYg
Ji4755UUIngUIFy7WSTpLn1ZlEf9YhMlYRz0Z+5HfBGuH22NiuZAI+aHhEzYodqLcOGhqUitlOmX
7D68PMLKJKaYXi//GVhtHwj/XnqYSZtypAJqTq/kI0xh6rESkT25anzddA99fxCz75+Mak1y35EC
1z8QWL0rZAsL1lhPU1ZhH5qdj4oY5pCh+GblFqoYxr3UJfvCrfr/3AGP5tR0ckMBOknhYzM9Lqjm
URr/11fBjASdMA6XfXhZ+zXpuR5Pttsd64pxKs6XaN8hcR3B3wC0Oms7gcdYVnQaW4OJzMnfkbNP
ytyZQPy0t/NhzfO4jI9VB7xnM5D0xXDk4fzr9K/t0H44aX5HVoHsDF9bOCW6v61dLq70ou3gcrr8
sJyaTQrtI7VAlw4d674pNBIU6gVlRWOu2RxItVpHCola600nqyPZDl0/RmRWnDr8lBtkUa+E+pFt
224zRGtt/muQbRK2tm3uOskPz5qCd9hAyV7KT2zMeiwapXphvqOuWBgODy8vzlC3RP/T9rEMxaPn
CC4d/HY9HEapszcbn+VOYxqLWcIGbPQKzN/O59MUJ8yfWY6+zdHPQNs7pEcB5V+o9wxdxCEkX+ij
PAihJdR2SEDZ7Ko4qBh/0koYwavtkPX8IpP02BiqZwEdo60YQCxiM9taiXS3ahheyTCRIZXg+S4w
6/iqZB4S+fVS5NHbgo5jS89fsHfF9DgIx7jG3I1q1e4HqXHNpetfAw4C3rLll5t25vucUedAccJ+
xjJ5tNchfnJ4fwGCPOwdnT+Om8KumBEnAVZkisOszNdgTHajQPUEBpqGlutBQ6UJ7bgS+MB3gTiC
SXzhSsbTSdPWCgwMAfF5On1NI05VEcf9UYiK9SebnidUHHmtCT9yzDsVFXzVE0CMKg3Kt8smxpxi
WtxhWCglQ9quAw4IaV/MWFDjt8WKQsPh/Nb6EwYKN0eMf8ZAs2yXIGaiTeHwO3eTtrfCiJnGl93Q
+sa5TqxvdJvDqXMDUD7JTjYlWCpEus0cDHhxFfCS80CYPd6Sai7PLFJXmUf+xqVKeY8WcefWdGjP
aSG35JuYIa3Sh9zOu1PvW9fF7sp9Rj+1K6MDSlSqpbBoxaP3px79eqvb4aSADTetAb5TO64fpp2R
gyYZ4RxE9cGgbZiA+X47l9ZHzDeaT4RGcdTpd6w8W0vTDpOkeJ7aZCQUCLdI5JJysMr6C8/7C1q0
j5b2N+U528WmkQwREfBQ9iJiXx/NYM395dZeXzgR+CCYfMNUabFLmwBsAeGwaUq4BeNmwNKiqw26
zz1n/UX6kDvmMK/LSXORY3Tvq4YaBBl8FcZwp4ur3AU+0fJO/JCbeONcgnHb5DgsoPz4O0IengXM
pf3gRCwYRtGychju8Tfw3Y8W88gacZE23cQ6c+VpQqe5VX6AfFNyUWW099mSwD2oFySvSAfypOb9
7u193s/tsZfY+JpOHG1JKAbpnZucNNVNnZlbUlX4QfcMYRS8vXXoYmd7+jPOnDjNXyAHF7cTVc22
CUNHFIhdtxenpkMPcbq3HXvQZm8iDrVpATSlk/sHP5l+05Qc8zPWpNx5BlhQItB/ZHoV7dl8Itjs
gOgYQPkJpvssW7hMeCZ62kgzlXpA1wUN5Q4782hhYMyteUfMf/xcGh9WJL+rzqKNd/HYLwyEtdPs
OA9kZV1nE8WC0U8vEZ65bKrcozBBFZwZaYbvWeORAPEPAv/NPZYbTIJesVnqq92jrFTJYoQR/fVo
PdSNPAJ3s0SCkHrji75NxmpIdmNy8a80Oqdm/SUpSDjOm+yAk7Sj+MfcWb5TbpQP168JhxcBgtMJ
o1qIlj3EnX0hnurZH0A7pTmx4/nvpNvPW6PIEyY5fqRaWGTKPQ554LPbTfHOXcppY9bLHdXQJrMh
NaIqelbOgrKsQtpOUj62oAGJLkVYNpt/Z4TSIFG87JpDPqNEYgwNTQjCQ+SnL0g7QsT7oeeLfEP0
x6vvjsG2K0e0i+byhNyTwt+E7Z82qie7tl5tbb44cIekAX5hVaQuTY0np+4vi7LhrrljzgUN9OOg
8ifwqt9NK2H5poI8YofNgADVbC127A+4MZFuzeXFMZJ3ZaYIqrz+nJTquyFHCMAXXtpThKcP5teU
zP8ZctimPXDvUC70GzLq2bohHLmk61tHFO/KCrtChCPuHFTj1Xbj8UCI8KtRfDj4BSons7eWQp6U
9WQrqgnZK+q6BK2VeitFS8k0QXGMurkkzqCjusKK3v3RDZi4qVRE5Tt7n0oYE+799KMbo/4SC/Hf
OJdX3PYVpLl1pCZ9DD2imkM38on7LxhjQAhDcHImhEXR7OziSWYO3gp/nrYW/Zb5sTBm7+QCkXeU
nO+wUtlbifjJDxxU1DXZ9Isi1m2ZxHaqGPDpi6YSt9SIjXkfigm9m2eABbia6sfJfiGMEmEwGTpn
GmOgXYyIqJmSvGC/OU2KfAaY4cLg52trw9yhVsFLGY2Mb2Uw0fDpIYvOD/RGV7PJmqTGq9Nkw95y
cAx1poHXdjkLwyyO0CcAo3hYQDyr0zIC41QqolikBPeVAck+UYpBs9UOZg+/OHjrsypz9T4MDGSB
I7K9lpM4Z7159wqix0fnKOJ8Ok9glTvvZnRjHfbwM9sFq2VSBz6zJcGzgn7OWvIm23loczMYnR4e
MJE6B5vDWqDuT2vQiR6zv35iUnjp5oFxIiEqQcFNgH0B79Yd85JpiJCgJh7WXGH4wtBPs/RAR0Ci
iS4ETeoGBz9B2tCPuwic+M704FDmCi2H1mAaAXs7G/q4+kc6pYGsef43tux+wYBSoBPG+5LY6NVs
vlILb+3Gw4vGRLoN6pGfINy8ZQDokgUFffSdT3jyaFzVrLBU4CBK3zSVrEDs6n4tDqf5Ni01hcCg
G+aSHJdk4H8XL8xcHc7GTnXibHj+nxZczySH4OqU1ilSZfPgJZzsUnX4ogDswjpFAWXhChnqLNpJ
l3veiNKjqoaatdo4GpbxHLkRioZYuJiPF4aMbrXn/PytwEIDZS4xanjL+ARZNbKN4uBx17/9/JGf
X1XWVJ0pgEGcycO9/l5Qe//3p1CAMYOCJe9K3BPJqJjats0U5Mc0Im3eSBYZyg7lpNMXr8Knqg1R
j4Zp8oily8xzU/+aC+2EqvWnsJbGiywhNO2WjGT6UVFfT/9K4QSXar5y8rFSuAQ5d30fFi6KGoIa
Qfgat9n4E6YlBJCIlhamazwcLl8pnV51Ej/UnU99b95evLWOoSuXENizOadp/CRlPl4mmIKqZKCS
vnNExEOwnXFSWPjezCIPAO78IHRLqrP7yP5ycF9Kx0u2Xofp0h0lBgGtsYJMb/3cwKAaq+UdrZKL
denEybcdGz3RyCPA/DwX+5bfXYPsqVI9/w/RnfIWiwDbvU3NnPklEHrsiEzGzVvMX8prx6sl5w+v
DtSpFQMk6MQgm1goIlKjWT1dDUa3AauquyYbJk/a8Od7idfKKW0Dul4SbmUoHdZDD04F5drHyxfI
u+YJkfM+q6MngmL3i+e+DB7lDCRGPi+JZqsanZaFVfx1ozE+GI7qcSCl3A20yAZDaqIcArqzwZ/Z
hfy97jnBpxSROV7gh4noKiyvDqqAYHoIhMOINqpHMag/ZPaVZ7TMxfnnV7K3JMSqXyeH1B0vnusE
+PdWu9H//tLwMHmyjaLuXp/Un98xMfj/3x+yWhuJlUsKxc+j+/PU/vzB///HZIyfG4Ia9j/P7v8/
4QF2pXzj+o8SF9z/PtjN+qjPA40Jq4XQOMhBHH7+He60qxkv36JAvVgwQrAO87fCpoqXefTNanhs
3cps6AtPu7BJNMW7WUm7RHXM0gU2hFTVfCGTmAr2kJOI++QusgFUpHylkCxKYBpddwfj0OFDV39q
ASrOF1wydlTt1qqpJNCj2CW0Qldics+jMautl0475a91xPnyXddiAMOCeFgW5Oj5sG3Lx3iY51sc
4EtzOQlCZVTkzILjzeWvuUdQ1xONk4pUIRm62aP85HG1qWjPGM36Ur5kaf/bH++5mbMHLST9lZba
UHsM+apsCuUaOqnd2L8raQ3HVU8nJdwh9TT0Zs4NtZJ44mbjXKykzdAq2H2XVyFzzgyo8WztSRN6
C4aowWGHKHRq995UlPQfv5hCfvEqWTxXBJPgC7t4A36iJrJfStMvaBIaqlCOwdGiK4cgc0Z5wRTp
uZCAKAiYuMAoxhHrvqaMHb6pYAqDC9hClO9iO4qePy34WVTMNSm/JlWKBprVYVwgV8oF1Fl29n60
e8gF9LbbRqhoI0kV20y+2BMAbhzaeV8mSfYYzAFbGnVOUVmjmclf8778M+dD8TxmRzAoUibQHF88
bXwVTaOZDvG2+F6KUxFMQfO/uHYF/5U1F0gvup3s5xIU3SQAr5bmvi4gMrDYJMdmKm0YTePUDaPe
+Y73kJUdEE8kmfTKIKw0hJyjDUYGrY8jhRVYlRCBzTOkQOW2R5/ej7FLuAii7IGX/xtzEoroKP01
Lf2yadLfcuGoBYL1ArahIcD/IKs5xxrB5adL9iV8nZw5bVrjDTCSHVzQGajR3mijeh4CG+mYMdNj
xRFFmNdXRDaD3SIaj7W8JXFtbJ32YJremyf/DUb3aGWMKdTYyU3fkek94Cp17PmUlzS1Jz2BHIDY
HbGU4mD62HcmUCTPxyc9UBC6L+7T0P2WRlEdeDDJ/IXogxtAco8ICmlOMtz9xH5Pzd4Nva79G2Vs
D0XAo2v4sr6BNNMH/kfak9r0RtIfY48xemxu1TxmOwug5mipPxx9azY9Bie+AYi6YDFiiqWzCxUG
8dEnudDcxn6EcWBk7LHt/spV+ohxVq3NlSFhAfKYebkTdiZyvha8nnS2vjpnuSzPP/+4II3mcx9W
XxtEjPCsM+lw1tnLZ+usPYfMsqClwYbw/Wwu5l3t0EssMveQm0mOwWhEDdPx2Y3MYmeHkeiIQ4fU
hf5x0pM6THOFkApFBsZcdmb+3CScI4YzRG39wieTIVJLvODYk95ifFc2aLNlpXuzyODycT6nB10l
D1PvBwj3Euaa2P1wCN3YtzWJikEgsOyZfO1Sg94RLqe3Vc1IwCmIWZb0iJ+P4LQ+yfwwNGKe+nPm
YWFj2RyCY+uTPlPXqP3zVoQO/lmCKoK1hMfnodCxeKywKs29HE/KSKd90PnJvuR1OCgboKB+dd0Y
mBnnqpGlMXV01bZsMWT0icvs347yZBbG51Dox6RbxtdciN/ZnHxaQR9xEZJvklv1o8twwiQIDS5U
dWtb793K/BcuNdgPmKMw901mU8ZOdmKGa0wPKhzm4hXt4ilFRfwWxwgz4ik5gAT+cpq8OjYu57gX
KHxp2vc3JfkLUIWYqpyk36YNvkHVEeEzYpAbZ/Z89T3gxUDpx6qZNqvZL2GeIUOKdSh5SHGkkNQ+
f+KagmAxAxwUbYvbvHok8OWcNvKoPc9bm6/sUFKvm0kMuPNftxhuhFrUF7fhy3X94R5UCX3c7fga
qIoFxdH1Pio9+4Cnkv2LvByOstG+dgTJAAwRZRb7HamKU/ms0A7Hfv1opN2+WERNW0L8XZTc94Ta
Hhgh7rbloh0ISKBRjNAi6L4pXQvIeEzumV7Okz1Mu3RJgW2UhYojaCmixnElFrn36o689Sk7zymD
id26RELi5YJYfYUESfksgj8WSSIcQu17E6fIdF2oaDoEvc5tcDsRKiLkYF4ywVaZZzrGoxrOOdo2
YnVwK/lpcnRt/dvs8MkIe4LzzguSP5xXmWXlGun7GnTGxayjnqS/l9JqF2Ql+rnQrrnJhYGuYO4x
7TDo9xnhsTNri0vCH9eguW8j70k5Dfg6qXTekn5h7kO6lmBlkHrn2OOzVYs/dhqHFv7ruVM3RZCy
MXdEOZisHY4zvGF99RYPsqlCkpjp76UMPpKxv8Vpd2ooSQ/K9tIs/c1PebEGjBK4hAhvQNoOD8f+
QRzfMybuduv42byx3erbso5D0J0jK7ulLlE8C6RAOMSE1M/VQxH1VjgvYeBpFSarYpMwHkrhloO0
a4bUClGXO1j3cl6eI1Jc0uLPAmFZ2l67tyP0uhFp0uljFkQ6BJu7ZjG4gqpx0kscu9vK8ndcuUQ1
DE6YyfnvYlWPUxJdSmXlu0H71K0YNyOau2Mh5ke0qQSdqXojRn31MUMzxUPHkY2RIhyKJcsUVZoe
yOJkEVuRYEx0AveZjVMMJt+OufmwCw0gpbJrM+bvAKSrP9l7T0Ud77qhpWiJObVyMG7NHe7XdHjO
DUnYJb7wMuUbqdzxvczxJck8e8PNdS0SMe2iYf5HfNVv07KuYwq3KVLzJYaiDmnI+3Abolosonym
ztgr4XbE9ApjY2oqPLLM2k/EyXOsgWNk2CXhHkhqMI8Z5VXbqLiVvVcQYRg/AP69J0wXCdWZ5KEN
j0a1k7Ozyr/yrdVmbwrkbQtsci3L1VGp27CqhvcC0BxHvL3BU33LungX4Ci12/oDOTTUBQf3DoRy
rzNPnUbThG/Oj1YFWYEEfvCg4aIMelB77Q1fwxdjZYNhesxhOoGKS9fEc0IW2GDzsd3B1vBc6SPy
+jZiXrL4g9uYKb+mDKl0rH9ui5u94vDVQ0+ueRzZm5400h8BFFClk9ymFN0i8iXioDokdKodzdsM
AyxM9djqARsRcsTdQkI7YYjmPk1XD05bxrt4agp8BKbaYaHHscdRwlxnYtGlkgA0Kis2GS3XIP1d
WHWGc/Ig11ODnXCpmOOQvHB8GOaTrVr7kjTJsC8lRT2Gbfqc5IsBhw+VVyoT73OZkEvdceVIMBvc
Lbt4REUhULPn8iSrAcWlmzOfm9aN+xEJQ4SKQAB8gcLwOiU0ak2VQNmTvE8GSlHR4vBhWt6MPsdn
gJvQ6prHuno0yinZRU6Bti8NUGEBOZvdcQ4UX0NpPsUGSkxfRxAKPky+wwQckDndD7PcehPODyIv
eTSWajvM4qsGCtrVdPI1jfKpoYAZLzgcQlIgP0x/ug+pc6zWNIym4xi2Yut7LPLvMW6rvwSLJ5u5
ErdKVBNkynnu0nQb5J9kOjCwwxhsepysQ7GD1gVhR1vJdrRNPMO41N1S74ZUh5DFCDOdex/E9nlg
q03HCBQpcrZukXvbHDIsMdHHzcTwoWvfdBNBR8b4c3L4u8Q3H12L72w5J2Fn+dfJtwHo8xFN7sx+
RpYAg3wiKyhfkB6oZbblVvm7RuQfdr6cdA0YjHODBetHQajUr4VsgsPkiasVWOkp6b9Tx/MuSMXN
k6rkc1RH6V72uGzUWOzlZJ4wzUS7xayzEA0AMb5zFSJHQAggctIf7XsT5PQLV9neNuK/trLuTTUx
zqHJvrsFUVBmK1Df/qQJNUEGcZ0hR7YLiBheh77K2ts0pQ8J21Bl+xOlfQ7dfibJAHA985JcPVPw
WAUSxZOcSfox3fdqNgh1SxyxzVpcr1EiwIqGWxTrdF9MNiL6ViJRPeL2ZIvkA24LbTfboEXgHb01
a6B1J8Q7hYnFBkT5vYxW6QYqlhyakOANvdKa+zIPUJLASKNialn7UgWb14UeU2lYcf0zlyZ8huuH
IhDoOPOiUZx4Ne2a+8Fqo2Ofud9u8TpZAoqAJMUWzBJ4H1M+G18QV68AIh9+SYZVvG5axP1tM/fD
ig0aCBnAG1XvMrIpthb72sbKTXtL+uVvu0dtSNvC3uQH3WkPMUUy/CV4jpzJLkxTspSmqEF1yBJk
tP3TUiSnonPuiah/mVI5aIUU0vUUJIiKPgf7g0V63dI4+5R1xqP9BYsDwg2W2D6cEZGc05jDvITI
nWvoZVn+LjO+2QG5PEZ7TclAWPzit2HQ3NtphFBsbYwe6peBkvkskkNLaikBLAGZPUV9cu1ve4Dz
zysIp8r2eE+XBktlPYVEIhzHAsmH40UOyCf2gCownhw8CKiIi6ehlSrUvX1py/RFefMzCVEvFV7N
jSu6jyJhJ5gQivbOeU6seG8a1mawSeZKCBXy1pKK3rmv01I60QIalzj0YpH2Oxkgoq4j89yVh64x
m21bNJeeel2qRz86DorId3GwJ8Q/tf5uUCTZJ3YFGQakOCT5r3bgPhOWw4SsWaR9Ira5d6hX+ZOr
H4grCxAoFJ8UO/zXBPoBARv+7T5wj1HzziMfVotRXdjQJNtjTBIKMmhBW0yk3uoc+Gx1CDLOD3cq
cx/Wz4cWbjZeqc/sdqTWlyWBtkiak57Bg2f2Mx7FF6LCELG4dxCW+1shhD22U+QTDwUKyIwMHjAe
syYIttN0r1BVHoZsxO6SVR85ojmnZjqcGcMxx3rpfmjkWgpAdYkqutCZ8b6YOn226/oTIYhs6z+z
j/FRkyKi6mvlIAbObCxQGa9Vj57cjA5zouq9KVxr04xJHNYkAQSBfR4T8wmKjWzABYgdozzGUtlW
SP7JjpgYpfoOEN2dPFBlH1SuSPeT6UE1YZlt3OXLoULn2GOi0/50wEn/5VjiXSmL6UpHzCSWJhLC
KX6p8Z5ZI86+VhUob9qdSWXOlvy8L9+FQm2I/kfe/j5ZA7kjY/u3VM5FN8W/FE8bopu92U54JZst
1YH0zPD5tqn/aw3jwm1hcbwWi0VeWaARvC5ocdnhYOabsHVfck0eQ9BSQJZTswIQ06yYEqwt0Yhb
nY75CViT+zxCUdpCqUHaqX2UgZ0RCPtMwRIqujr6nUUddvByZpHGdoLdHCghxebAs8Qzh5hmaj/p
JjHh1+NfFSD0lhDHBxOR2U7NmDrQQ0ChTShMZzHujb55kSnsoiZiB24vqTdI8P8L0hj3chtfSRb7
bmV8yyiVwoSOoGkhsGyvNBRDO7mha3dQgqJaMEgVYVK6/xDIdfvZlTQbH0Sz4MJ2+npvxNefR3jS
+q22h2sqOOZr7QO9gSsPkDdjgVJttTvVjFsYaJrpqcPvJAXbVjOW5zJQb21p/hvsCMFvhWVvQJCM
k5JVyW9EaBuoyQT+aJjY+pk58Vzi4qSLzQ7JHfmbxGrVezqc6n8LH8/XrPnAdsYa7qZocnqvhAHK
dkXVZzc1Q/vHpV9tPXpYkwYdX8DR0+V5jgcTB5pRJOU2j17EQic6azLqXpzeqCS/gV+6bWGOWOcK
Yj1qtCVUHiOoAxIRo8tyFqCy7pf5YcEUccyn37pwnpbIjrbxGKm9O/gXKF8kuJ53Xya2rZFZguW7
OoIj7HTPuuvAnf4PV++1G7myBdt+EQF686oqlpdK3r0kWtISkzZJJv3Xn0Hti3uA8yKs7hZWq6uK
5MyYESOwsEEpnj7dEZOJNGDyec2DEeRBzEfJjWEoLVtdqPGmy9TdWEzvY7XmufCRGU4dI4k2sQUR
eCtDTtd27dzZHJJ6M6iuk2O0kHy24/A7Kv+hsedn03GOqQhePHD3pWvCxAtPuW2cE0I9O69znZs8
34R5lDKq2pt2hDgKHBRbVu8kO2eYvkMdkgX8NSf7eXLSZ+Zz/rlOcuqX/F/bcXNojO45Grpj0iO2
RcHXEkKRHSv15dEFXYbRwgTPa6pb+7W0eG91zgpZE5s8YFYkboz2JVA+hxZCmWnobdlDfmcibuyj
ZfNk8xemR6+evJ02PN4pIo5+6P0rxsHc1wAqMR1QFxTcE5C4WOCa43TkOJRiEBnL3AKaoG55Ib3L
3BioOJwj925JFhCX6ShI5tUzbFaDiObJk+lP4Dg/hTSXPTqMvc0CYDWT8dhbPqBu1TibxMaLGQhS
fQEN6UaemEffJCFRFP1XZGNRFIqfCCkauXv5tifSzjxAoMR5YmdPsyQYSnDOmMxDNpDjJlVdbjkM
8fNExrUSmclYt+SP2i/zZ4POy2AeAWccx9H0z6gZXHSbgRn7IlT9Gc59d0y9ar63cFIJGRVxIaNv
P/kcGoetyY1HzvZYjPiK9QjCzArczeKPv5G/01WN9dQoT9i9UNpmp9ygchA8EwttNJF4FktIA8h0
71hl9uQozkeiIdS+lAVvDYgMxAGzisMBeIzM6Zet0fELAjScjt8SmeBJCXR+9AqXVeIkS8ZaDiyY
mazYi5AxE738JoQ/umSmMG3DMwwvjucxJWuWLq3g0B9m/8AzyKNVIEoQL88BFAU+cStln+GBwujx
G4r+RPNkW1zkVWmfVVXTWYG4vITNXQvJUviM6foVyD6PLAk31vaYrlkFQfYKSIY6H0taCixdMDNM
hbCk7fDMutw8VKY+C11Wt5HAaTMr09tWBpLdmPf1iRLSDYRonDsOAy3Ikk1TkqcNygLlcHjzp/A5
8hpIVtS8ESNKv0wxkloaKigAfKrCtsSspJ1kP9V4MqPkNE6BojRF7fOmWcN8zi8mQI6BLDshLSfQ
ldageDK+hyWOC7q5MeXXDYfVQIPWXS0gVsFdotlNHCkvMnOsw7JpvSq75Lb5GmKsuwnqMuUpYndb
v8oOQx6U286pYA923tv8lzpKFDl8FpyLizOHuCVoZg5WqOxm7AcRSqJuDlNJXEYFDKYziU+zwIIf
jDFeZI+4efZMbJtjc0s2qamOoBIe6wiWR6IBpAGce7OckbleIK6zj8ckU4bdzW+DToaLayL8IyK2
OAUHOSeibpCr4SYV8tgPtb+FYY3nrynOIazSg8btg01blhAj7YvuZQngVaeAc509Wx1myann7P9a
KvgkEO1PVYWqlPdwFklpo8at2IJFFJtJZuGNWYgPxxh5P+vwI4nIWXRlK8nliwUBw/yUyna34VDd
pm1wBm3no8cjqTA7d885hsEnL4/H1EXLbNmmRoqDM2bDX9vAsckDm9E9Kz2C6yL9mKlgy8zhQQ3O
xW6WM06Jj6FwaFIrPVDUPJlwFXNj0jg7c3LtgNQel34e90If3UziNBo+5gCXihuKMfZYWnkGL1He
1PSdLkEfJ8n84LlNuBkJASAAH5q2I2HiDa/46r8XAOOcGMjjBgYKHks/hoLU2XW9E55opSlYt6aX
MNHkKnjcVKmV43WLTixB/X1Fn5hIMjPOwpxlQQ5xSDMtn/OpegfyE1vYs44YME5B6wUPw/A8DRS3
l3l0j+kemHYHsy+a9b5K++rKevBWq/ZdCBQRpfMyLrvlOawJey2tN98gDrFdnyb/6M6MEZiQDynm
m826L8Za7fVZCM90gviR4NWj/Pd20IQHHKk2FDHnZ7ALX0Gk5tPg2vPGNvAlM77RclJJbzv3oc2y
qDnoNpWXNpvPiW9Mp8wHJekYbGs8zzzYPWGUWhnwzyOcYUmUnUs1a4om+CRi77Q2kduQTqnwMJjF
ni3MYzcu73y0poOVWaektau903GIKN3Muu0cVhISJ/NNHrDeh0Pz3TU4Y02HwaGqHi1MSyeifcUB
oyZwMXtdVCZgBpHUnMRmeEkHpLZ50bA7wGfkgf2q4bb2LiwFuGyaDSOTR4OhrhomwniwvDhxO+l2
KGB/ee7qUMOKl6LBQNxZKwBCk3hkwxp6TleuU78JW1a+NS7ogJJTZzYkS5rSPbvj15iR8s8R79hq
ug9Fqw+y5P/o6tvQpbeJ9WXGhwHjyRBglQhQYA8dvuAYA/uO2ac+1w2pn0jk76U78TF2KAqGBJHu
Us6VyCjTqUyQ6kfMTdyZP8Ju+ag9X+/LLvw1ADjBfXbVLrOCsyx5XLM/28J4g4Vdksn0vuqUYEwY
gZOtGnkZXZOmX1QJ8BhQcXsWZ7hOA3Q7dyl3U87PCpwruKsKaGpT1j60aNAEEGxk92FZTxIS9wF+
3gc5Qu2POp82UOWeixb5Fx82J80e4jFhKHo50vLUBJlzpvzH8TLQGF3+7WSzvNo+CnRXIvM0zFNb
PXPT1rSS76OqJmhX81riEPPP9RitMhh9P1CYICjmLlLkvK/9Cs8r5HJuhtjyMk0rTZIeddLJ78xn
Eu+9u14kLhCX6LwkJi7ioFp5d1DHBY2BkT3Lm6wj08aqg+QY8zNqn+3vfqIOqzTBPLj4GDnNnCcT
m06VNf+6KMxpP8d4HuDndPo92wZEjs75duodWPUFFSP/SCz7cx5MyfjUsKaVJAKq8GAsw0OeQWTX
gf0xm/0SN4J7OhnWnccgSDYB1SKf3I+IzBvdCMlr0zcgja3+kdEV2Em2QpdGioAE19c45Iwvuf3M
u+3zMkRnHrAbdxENbHUeqjPJtd5WEJdScNoEWrddRIlB5uMLCCKmbl/DAuh5CthkmWOdO89K8uH2
Bhsa0wBObwaw1rggN8HifcG2up8N/3d2S+OkgzyDcsPPVNDnzhFQehfPCj99lR7aZhCx9DJ7YyAg
z3xGtp6SqzLUlLuh1l/pbG6d9fBbjBwttCefGx3RsejhY2Je2WGA6lBLDYtNqLWdDOnsUoK/2JoM
+Arst2uwHZc57L8M0ErEIP1tMIDS0Ul/EBN3xxT7otascqPK+O27+lbCyN/jrb0mypm2/RTBWqzK
+xD4GuxE+qY4LEfTbG+TvKEOmRYJtjRNtLcIlaVtl3GSlT8LVpp+NsdrnoabJsubHXrGVyhCtUlt
zrhthyLlFJmD1XCX96ShSXb1pxxmDcNRxyqqGb4CqqPOrevcz6E/bgBHxYRJeMoYXH6cGL5o6z21
FgQN0iYmUOweCqUsSIn35t5O5mqX2f4ZCtlVCYCHZdTDpYObEIbd3h49e1MKUBHwVMG89ZpXMSue
68VXMffhh04Z19Vu6yc8Jd0RoXDyk//QYcsO1oblvYxVyyjKMqsaI3nyUECpw2abSP7XwgLRzWgE
I6F9t7lPUZ4PFff8xQt/LDyBYNyCPT1QmPEiIO2lwD3MIpgwRwBgM6AhIjHHs/JoEWbzCx5vweaf
R2+z9NIL/4aRoHOYcSFts9QJjtmMBcpNwSb45a0JTvhA2uC+F755Lu3wBdMsIQ535DpEAHOzU66c
C1FKTsf0/TWDwsyfsMaPgktX1pfRcv3tAP6RYBpJW7+u4Bqg4qignHkRrDsvYodJan4SnEwy6r4b
bzg1OBmjbD1SJr15Vy8JyrMa/6VgB169nMNOaUOQlhSHTERUtyEuWnNUZFM9PcXwt9e4FkM+F/um
JfeP7OGvUhSkN2jc3ARXc2WL50UyoLPjNa8rgfWMVhrdNAJDQMaTbh9FUzy14fs45VPMcf4haRgk
I9E+Tl77j+My1Cc7YL6v70IDAI/U6jmMAt7QjLSNfLIqhfPQMHcRoATeXLT3igYDd8DCEdAf4Fq8
wWXfXBec3Fst0dixfT5VZsAV6U6/MHOoIFxoGfZIeWB+X90XmNiyetfQi+VkrLS0A42h62+tZQDZ
AzTMSpPnyIpufSsMDoMMDtG4PA0gUFHtQ7K0Uv9onO+IQa21y2FR5/30mXEEuc2CDOmY+e7Ye/UR
RNIVg/QYj3UIvhyuQpNyW1tKfUGsGG9ktFyb2s227eL+RpN6FmtwGV2gXCE8V216X+0wbay5eBv7
/CPwpH8jL6XgHQmN9Le3Z6I5awe8a9y20ng1x+WFKGy+m6Z1QFcI8q7EhpHYj/YMAyj16h9g9yEb
pT7ujPaeqQQ67hrc1Hq89D5vAHbHt6DhkGsNR5dtEcoJH8a3SQ4He8y9zVzgmmfzTCU8P8wQtkwI
HgXLdHSYSX5tAKMbtfmI2tX67GaD8TgVNrWVct4TXmeTQg0u6ud5qj9tS+o99XPuhtrP4UZUBEka
x6nPA2qY4O2NAd5+yShwNn1HhGkaB27sPNplG+ELgvYe26GG8cjyi7Xtv4JXUufeW9vsTIlA4IZE
S7sKgLmqiQeonOji0tYcNAbg3OV9PRi/nVGY8Vyb3UG58qXz/f6M6QclV5yNwIuNNGITOnsjsfHm
gXAmDRktcZx9t7Icx/W1YJ4PqBYKEy8/LoFLQJ5ck2VTJo+PhA5QTKKk7o6C58tNVkBftnIPHSlp
d2ptPypmEBIZ2+gksTl0FFfHGnZcCQGWWpMeDNe8ymHhJtbm2X7Vd0PtcRr5mgrM3Qth6xtx5wVO
t3eRHDg6W8uhM/QjZn8eXr3AMTDTIANYeCPaALIcc6Nv8+CbdH8udGLRVqt/xnK5es0sOQW857JW
t5GN/98o7iMvv2PRQTkrjyXcrM/WEKI1m3euYIOQ0we/K+h+cdRFk/paMnufc5IZshoLm1NvKgZX
IyCT7fT+KZD6cQC22ggAD35fv+RqeCtaZ9lZLj5fo36tfYxmTvFpTMBc3PqtC9Chl6k/QIY0I4hz
tYtwp+oIP5g6LFmH34oyb2SOacrjcLrqYqGcFtR4ZwUQSyUC+BoQzURHeDSVzyEOETLR2IqQL7iX
/kOq43Q+TR1Hd56BVQjkOWSfZVz63vr1oz4GuFgiYdXPWcAHnq1wjCD2HfrkgzBol0q8GyuSLNfz
cbYHellGelCIM+OPE/zDIzd1t6SXzlhbZqvq8N7JeJyat2qGaFEWwxueHahkYo+v9JDzLUy0PTwo
aopYgeLkz/2AbVpR+3HU8wQQGZ+5wsoXfmyWwbbv8G0q2bUay23gXaEKbLtwb9XRpUuBshmhdfnE
d642dkgbTdLk5GcWPtnV6oAg2cF9ov1U2NFTkicblpA4O0V/n1fRQzjZ5sGqPoSYKIk3nnxWVXWB
ip/n9ZfjZBNHZrwD42Rlm157zB/D+K+vJmYZf37sWb7kdUSQJZ/+s4P+0cRPNFgmafo0re/GkXfZ
4sSzCQLvF08aHATUxSpvYGNYya3lD1VcZcE93QweMoh5ysMEriBpIcRghws0qfx5k5FDg015mkvF
FCnck+tH+2IBSZ5jG2Ad9wvT6kMLcUGL5QSDk2XhwAMBk9AgB5NFILB14kIt15uZu8Y+MNsv2813
dBJt/egp7Ce1CcrqZVxDsp5XcbX5aj8JcsO5/il8LtKB9jIwAG+V+zil6mQwdNzYi/Vppql7bJ2c
igkbPdcjnOs2r4SE6WRq6Eqromo7UA6G1GHfpMbZc/BeoKm8NRko+qaruGF96QQRHDL61cwfh4X7
R0pA9cZQM/n7AUyixDySyg8n61591WwV1dx5xYM7YLK7ySbaudIQIX64Guk5KCebUWcuDsq8BfNy
lbX3Mc2agkyvJQOqntXkfZED+GdYjHQFcWaAcwD19fqmZn3ynFgRTKOdVJw1AC78K1SRAu9qiTSm
5bM90BqiiS1ls2VdkyE5BBXG8zYjp+KspJS6IpbhET/qkuRZKkJksxsgnQPYY3P9bFuUo9k5lREZ
norFr17I/a0vz7vJBXcc8wCxbFkjIQ26eCduVZj/dkNnx70rEi5tb6fejAyDj5H2bOggjg82zOqa
mSPE7lQtzo+HFETTJkkJq/xIoM4b0vjpnfFEn9GAOxf9nExxLOr0LvJZbC7BDTjq4O89BId2L71u
PHcfw9R63J3R0lEUsR/l9+FcPOrcRDTAJm83eex06DxFSRuWtdwV3KM3s+yO1mC9ICMiPjnLpfaG
vRTojEHIMhJHjVUuW5slzU2TDGpbWAiPCR8F1ROID/xbrxkYEKaW00pztSkjLFw8Ebx2mXvSTb3z
sXD3Jcsg9m2YjLuJ1Yf5tYj/gP4wHkVdQ0rgB3jBs0Nx0K5t6yOGxU06ukDC/EO5FGgAsrmjFIKY
udU+ONI/rqpD6sPRrxgxm76/Y1XGB61n2JDlf0Hn3s7d2n9R9ceQ86kTblyzudW4wlViUwDWBYex
v7NG/25enH1rMKyALLihFA7zjKZRpFZ3ylfX0ppJkgog+YO4X3Kfgw2eWAzKsLI95yRXjTDoDkOA
R8+2qB5JV2tS1fBOB5b93yyxdtoBwdo8nsr0wy+WK+SPWPtYXa2o5jKBeNlwemGn5N8MHecLj92I
lTOrAIbg0ehg1+veUhPLX+uQfCAweePgCyTqOT4WcMUrFyjbehEKY7kaJt1XyCim6E9AiCN8Y9Oh
Z1FXJPaVOWngmT56RK6iSyO4zpbVX5Ei8roNfgVsRFZinzhuX2HDAd/rn9qIsQk1/mds6y5eHPaX
Ghk/zv0u7sz5GtoY66aMcxIZpI1wkp/Bol9hmTYpbJEU/5I9429iCXqF47LRDX0Zw9TD4b0fsIVS
e2Jx4gAv4aYmq+7l11mMkn3WnG9L1VPg1FWfmevRY25/yVa8CHFmjqIyOAJ1SHORYyLEAU5fSuus
c14AVz5OZsAz2cDhKkznZRbD0VK/A+8HOxvuesZSfha2PvT1aoz2F3eHSM9yNEkHDNc5FS59d+to
m3YLH9RWLqdv/iZ2/fQ7RiwixmxwTo1LOUVfJwdquzYUVo/x4PC35rXe0CKSHPqedydQHCFrcR5X
KxQhTBwKNLzTJrW3EGkpLLy11uCuiRJmZzmYtzB6MAdGtCb5J3uGRPoDaXnwnV9M/ge/TrC38RcY
ESSe3gHYvtYNgI2yoDOkGnyCR2BoJvXk5UhLlr0HZWAVDtDZFux87nqkW6R/pvTxdU1pNfKs/vq7
mugo0kjvQBGwMs4VK138fAfsPhejpSfHCa0XkozTLiMYOwsKiopa3k9TZG2qfmFupyFvI8bya0Sr
2iYlehm1mFurXV1dK8DYgDNxoy181mZdv5PnME8huxRzolSsZ1SN3V5Wt2j/i0PZitbqszZH+8j+
RWLRAiWAI3xmH+EXVO62/qmUpr7tbN2d6PbaB5hib20B36DS5hokWf+0gGS4WT+0h0Gn1UkbTXX6
3399MEDL08DpAzoNv/v3hZ+kQ793/G1t1GDeXvlgcxZbfGh/hfGqKqP46Om5BTesjEdDkI0caNS+
DQKqaJa6ZbmBrjrW/swDgOfnGvN9HFk/bfJCGu+m1u+J4SS/xHUQyJeEhGeeP9gaHJapHQLDjJFu
0eWvFYeybRa1/b3ZdOU+4Z+F7sQnHJKO4J+beXsKE6EwpBbrgQ4RZGkyG1ubPZ3Duvv/vmR5Pp3/
fi8Zzqwhw9Pfn2UqfFKY2ff/z7f//aHXV+FJtpf/+38JeayfiVMTF58jTUav48aHvaFiOXpmmodJ
9v9/sXofxExYHVyncM7DENr/++Kvv9RFXuAV5byHIvtWjlRk/f3+3/cmYxKitYfRuxxqGxdW/zC3
JBsN5z4y2KKIej6GsBP2fQVsEVzoxFu6ALfSIQc3iIaScxGP/hJOrqADwbJZ3i+Ld0qbwj91pv0V
uXzyUhwqJ8mBFaMfnM6TalHICrIj25rOYg/8FIUu2OnXCAE9Z9Xp77+s/yUKom0AqOkAfEqfpOXo
00y+4PT3y7LtigPyLJCxUp/G9TuaiHt3sND/lQV64pksWVeonMfFhG8lFOTsClaPs/8wCzIdWMgk
eSRbn0f9S/G9OC9dt15DlIA5/CCRum2Uhn0XpmCeYVdAJ9K6iQcCreSReuO0mNIA6aod4/S/L+u+
v7NT8waavjiVY2H870uTaESCssd0StAJfY/NzN+35Ou3mKtla6GPN3I8yNykIBmM/ux6G2A1cl/2
83FBbjl5FLSryVHnaoTC2PcXw/ytTas9paXBks7HvGVNwQmXHM/eDm+6sJL2ornPHiuj2ili/ydc
bqgJLM/V/I9c8bCb5V/VSoe/ZbFY50Q3rF4k2xI0A2OKeJJkxa1lhmyOj+CwUzIn9B4IAj2+sHml
/TN62giKH+ynPzRb17ecbT3mRCkDFFPTWp6R1vCoevofc655S6FVpBHe5SQ/uVOEG3Sl6JxyREpq
fKtTPYNNcSiMqEEK0UiRbvLRw4qNH3nruv6aEKEHV9uxa4LkqAvgEtbcIly05s3UUYquPUQ49vvn
QDXp2aQOeSPx5VjhRrWKp2MDJXSlT4bY97CTEiHviye6dY1lJXD60662eo4DlPMh5Ybjhh+Roo3/
lIiqoz8Cva7xb7ktFWuqe0FeujCPgOyGTSOwoW4lTZZwppcpVuIljbyPrBQHVTXvjXNuqOeY/Bxa
FfUbFQc7jurGDk7ZzZD9JwVHOEiMFYdd2BDRZzU2h672TlNNrMKpCHhNrriUQNsTndqX0sjYH0Xi
WOsK4BCZyv6Z+9xgInT1433v2D9sKvstk/yeBbLkWq36DSSRl8CCO0+Uhp+QlUPd0juZMHm2LJ6a
MNhaVUUPdvcUJdE/oN15HDTpFY0kIdPyUaahoN8u3dQGmMtu3Ed52a99ZPuUdx0bgvfgYXeXKjmp
LrqTDn2yGAqZFtQ2GkZ4wIpQXd3521YWD43T3YWD8yu5xaHXg6wzU5QrqNxUupsH7J41LPFQ+dUm
icrHuRq8fafmnfbSR+2vgnQZxqkjbrOptrd2eOJBcdc3+slQ0XBjaxB3pf1AwOHV9r2ncC2cW7sA
0AgZEEkPDqSWeYziizSoDJG0nS8JHL8agjAxsXgMvwoOk1BU3Lp889fWc0zSARKnrIhlzd0ACVL8
qgiErGuzMGIqKsL3umzeIiN7A8qFJZFqX4aGznKeIL7ypCu+M95H1lLOO05whLaRAd+GVnwz2bDv
Jzd8yEb+Z1WHsckZ4AvBLjbifH1qTjUBeMdDcMMLoZPyoQ6Gb4Zu58Z8s3IHCzl1lslo5vscLUKY
YCbmjEfsQPmNW3wrdkh5Ln/HRUbHUuldZ4jnRUHlLd24ZwV7S7xAQYE7Fk11CLrgjTo0tgYJhwst
GFNmxMBw/OmzhaKHCHlSqKsFExLXNjmHVDyw8Wk4qJBnVwZLeJ8MjQFUiQHOcmhK9I5Ngt2+LcWd
sDvqbvE37h2XPUHI8iyDMTZIMAFT5rNTNNhK46RjyWi0wwe9WHwG7I1fuTDGUjcux+yKeR+EqfnP
7EDJdJH9LVNsXy0mO3AhCwtOz32PqEBFogHfSrlw7Fbqx3V6Izbpx6597kwAmUpYXdWHbfaQcP1T
2ytQlyVnzdZ5JL6NA7KAH+0y7+XdvAtDIojhMnzhS79gXh/XMlESUcAXizLxgBCCdtG4kJvSg0G8
6O9+Mb/ZYCSx7CK0HpZ9bJmZsmcOc6xPN6zE+Y+BpYUttdw4ZfLewrDtJ2oTa9vFLFjOH/PgP7qo
tBxOytOQ4ZiMRMkANEYYEacCH/LSfSuli9MYiLuWY7kgqXoUZQfiZ4ninP8bC7Dls5qQrsulHJH9
wgcchzD9xvpKKnTcFlH1ZfP05G3gBW0t5h7P4kmRm69+uJBWC6xX2ejY7JK7LqqfB8vwd7m6jE6U
7PsWig7Gqzj1NUcLjG1tv1+UQu+t2V8iUqfpxG7RProEZtxEP/rzk9l3Z7/If3D34bopMXt24ws7
gmOVQc2YrPuimdtNuiIy3TKgQXJxDs6g/gVQIHwv2c3OIbHH26pbknuI+AD/7ADwENIRPHxyVxTW
MsZJ1706CauEOoynJDs11VqHPYlDboXTLo9wBpQj+1mAaDSEwQuF+Hq7aHhcXQWywB8bHDSB3hQ2
lsQlW06BwGhYp0A2TGJQo0xfMZlCbppFdsKFcTC1/aDzKwCp9oUA8/QEdANsTrhwt4Y0okYpMcrT
Ggo+yDG9agc8AvhrZ95aOFI520HAbormoUqj8hrVHDSdroWm1m+pwKFbfY5Clp/VcBwUN/WgTmgQ
J3dNaiu6/n1pP1l2BJuO5HQTKeuyDBJjdQP8xolq85o5CW7XUCJnkYxXon8U/8gbn7uCMhqv9Hjp
FoGmxJtZJuYmc56wOLCVKZgFRRdcKmYJse76aTXBs59V48aiN4EgB/OgZZDGFEAMpvEzSd3p0tY1
6MmWDQ0v274kt41vA3cKvgG2X8UzUDfzAn6cjW82HtA5ATS4gsb64TIy2MPptRnEnHnXUiIX8iO4
ykQHqBAtXbvq7wupcXOKnovLyuLBn/v7v98PEhpjartD9ov6ezLZeit9TEyFJFKSUBi/E8YVgHZ6
P1ehfBjXL4jRF9nQiW63fni3DhvVXKUPRkJakgcYs9T6y3r9wpG9ZftML/E0UKpsz5Ha/f1pb+Vi
29FtzcGQ7+PyxhokJo1a6SfnoS4eogWbg0cRrZ9yaELG89HA5pRLtEDnZtzGQZL5fsSFah1LYZ8a
Obz0SUD5CXmhLQuNR49r4mDPk7H6bgK8HNk2XBp0ko6+Be4vL0KBgCRJBWuzTV7b1S/ejz4lpVsW
CuFdqxTWt1SeopcW8jsTlvteD8TNo3JtBvHCi1X/p6FDxYKM0pZNxPhi29BqXeP57xcjnSwTe+JN
W+fNITOt6aWFZBrhPXn6+1XRJbtg8sReupgO2zyYcNC7Eh+Ld5dFoXOVS1291K7xn9eU7e3fr5Y+
sun4quXeseWj6w7qhauCO6qJHtTKTL3YzuzivBqm/d+fmtO8Wcwx2AaGSqFxh+qFT8uwVxgz8b/V
9YspwvSYzr6zWqxJQPqMPx42z1NuQSCB8F2/lOE086lgHTJnAaxCXIavOs+a85Bo4iJjeMt2Kr9y
vAQzLvM7M289ohfWzg5x3+ceD9qJk5PlcG+fmIG+fR8v2rkvKvUJsOcEbJUlSFnlV69aRDwXEcKA
O56bLpgvTds70EFCmliW9gNkCyHJ1N80Iy0FFRWfh8GbDXxq3bOhCuNeccE6fHcjjPC1UGCUck5X
IwGCA0c8sIaU1N90VGGxkJ+fSoeaVTG+wS3HLRhmzF189vHk7GcSCayk0PdgypCtcb51MfYxEQiO
datjIWGlv6+TwKFLFWMFCFkMuknBAgF7S+NGzbFLwl3XpTFWRhtpWCRxKplbA8ADsx7uq5p1vnZC
EXMjpVX3TsnqzbZzF2kkfGKTySBYOTxNLKgZMArUHqv8bb5M7ZaawAcZEPs0qV8s1z5Juxl/ckqb
RxZ6Q5txWXZyHTwhZ1ac76KA2CjPVAHdkKGFx5b6Fct8pdfdjanAeAX/h/EWd2QlPOYtsRqELdLo
eurec6d7Mmo+3A3UMDre5GUI7oTbAN5l3+EOE/mLs1JkCQQnspVd/J1z//JcrqZoZAE/O+RfW61Y
NjgeWFPXiLmr8ByJ5ieXY0w3javHBa7SgD2Xk459V05jAJESAVJ6KpYjewQ/uCXh/i+pDdh0Eds/
y/Mf7cl/sAwFRtT3vsYQTpsUxjaDvwFdwToWSg5YLjprvz4NKcZs98YHWFhxGD3vmw0xMnTZw2FL
rH04WoDEJrLBgNp4L1P3U4ZwIGtl4aMg1mQlnJKrtJJUQDRPOUNh6UJQ4Nh2KBTTuSHYHAXRYHK3
wQftsPtaCuseHwArn6hlvUg6dEwDyJxkL2xVM67l/oNuV5IF+eSW9kIkK8T7TgQxECfAq/UUEUMi
JuuZBrgSzGgpolBYz78Fs2zhhNcWgKl0OCAGAphl4g7sMpvvps74+BodNSYuh6giN/i8YQ1MOWEH
wCM7u+G2nzJRol7iT3pI8iLfIg1/ycWPYhvTOBMAxHdV3jPIP+cNGE4nQnqq1XjvRdENJisVz43J
ATMiF1KBouoB5pid9d0I+10kwbg3CvJelCuzjhiXzVCW07lKaR/zeRbJgPZcSgweOwdXO42cajuk
HVqTe1+7/a8ZiS+dGz+gBuS8uicla+vSGm7z0XzPPOanOTGo4LXv+gq2Loq6hNGGaD+BBU7H8eC0
7hg7xfeyZMUGnWobheOvXOIMJv6mkLcjb8eRHwgtrPxX6/RQy/Y9kuF4DPm8g5W8C/mrbrqSNi0s
4kubfrSDeMki76XXrRVnVX3FfX03iemHVUZ7aH2bLWX6lXIbOk60JKYKt5socOrzKqGOds3VTJMX
yBPxYvesf6N3AKS7yevPWnG3Ce2R2ldny8PF3XN7ge8dB6STDojHzzTsaZNDfu4o470nVpEAC8Gk
DpShmIKb4DXP6GZnK4h+jTMyLa30jigOmOmZI23n3gNFAyLB3GouGYaA/8PReW03i3RB9IlYq8lw
q5wt2bIcblgOn4EmZ5qnn83c/mHGtkRzuk7VLodjLjP6JXEHJDJvmZaA4Fw58dab2BQgBqwss6T8
KOMFGTKgFNjCucDuKjdjMsvsazBzaxLlPhkh0RCTzx4ovHH0o5EqkCDG5M5yPIaHv1LtZPPF9d6m
geQ3Pv2n0gKiaOAwQExXzGGgstYgXnClSbHhqcAOjVr2OekDc631RNnTW0ufSDjg4EGTIZSB554d
W702IUMMRakt7RjZyvYizLRaCfg44ZYGv7hWCDSJfCrICuw8/l85JQEeFgUi3ESLJTIwjJxtaiS8
4QraVTOEf2rmjlmLMSNF7N5wQT2rnJRyGTkSbSh9E2H5Hjn2U5KolyJuofYG8lWpzF4lhftu8U5Q
zfQqm2nWYgaKBFx2bXUsbq5wX6ah4CoTz/5w7IzdRCWMnZTH2mgfJBVJ3tIhHMU1VQF42WHPFeXa
IlGCTGmRzMcUwCRJoWVOK4gT/rFZQf92HCTDiVJ0XXyzWsubsACXFmLHq8adF2lgGey7Gwf+yhk8
WOegJFSsQz/MvH3ah1gfmNwzHXwOGFN84Jh/bJcdI7PBknYkXBGmeAl6787m4ZL5igax1N8j2/Lj
qm6ra8Zr1kf/UlEFa1JlEwv4VhuuqW/dGEPR2pIWMTL/Z7T03Zi/eDy/Yxk+uWODFj1lJH00quqZ
09DNP806cjYe+ULM/jp5QdhX7ZS/JJh+OEpOQa49GXZwlGn7YSf0WTo9V7Iw+xwdlKbSMlY9YGFm
xn7D2xprWWjhrNOcM6UnqBslgepJVicVFuN2DrCty4vr8JdJZ9aNo8x/lPTM9TQDP7ZGSzdstiXU
GBycnQ8spe02MIRY9c3BkQwmN4CrDzfmSUNpiAgT8x7sgGb4Xf6T9sm/WufrEOpvhMxWGRXmMAWY
Xkwkz8TzxqU5FJ+wA5AGx/pFWtHe6q4x1ig2PniFHNgjbcNvozfhXWVgUVmx3BOPREfqk0HXsa0i
hni0XWaJffTq5JuDd+UIFshUxx+MGpGIu9EBevM58dtxV7blSyO6u9N3S4L09958FuU0UkJF+N7X
s1caYw6hYX9rkXccW94QWkOItGroY3W6cx1w0R9SdwVB9tS2SD+WuW94be9YuR57asR5hxtb1wEo
NOBF6atFy9BQYijgKW+fei5N2wHmX5DzcI6xeJo8u1kR7KM9MPpMqvZkUXLGGxKFVDfe2s44eXlY
oyDNMr/VcdBENKD8FTmvD7+kaKKwbGNXZ5jt5hxDM6CwQm7j8ETB1E1mGMNKZ9AaGL4VO/NL7Iew
W3fJMHz5lBRxz8NWUCjwnlME5lgD3Tlm20xOLISHT73hzC2wRRg+iDVCm0ZzVhY/AvdWjSOsoiXk
EtlNhg4Uf7jdNB4dzb9hp3pJ8L2tfT+iutShmpuyrlR6mPM4CwvxV+lWv6UFixxafPXN+o2UChVb
I5V3nv/Voi7S3CLKm1/dW4eShVGyK0JQd+2fyub2b5jiRKnqwONqmJ8hNC12MryN+W13uQ0Dy0JR
bxJE57aGg1cFcs8pBCQlePdDGa/rmHNCaZC97EiwQi9KcK9eshYV/ifD+Ript0fRSPnIwF0UM5VF
+w1iwfBaJCsVaLhBm+6g5ruRjSPFG5h++KrcbYPRrun1L9TDqbFRTa13VfY/ZljvcRE8xYa+EUn8
maJveB2EVumjySYD0MAvvcXmE/RwnFwGqik2fjrO7lxaoF8941HY/VemOLG1THIDaH+pxSX/iiSe
1G+RCM743R/0TjPGSv0NUfMXI7zupL/OiKtwqupvVWAmMwtKOuoJlLoJUq4am3RlCRuzG+0jUxCs
08rckk7DZ6uVW9bv6//3LGmOMsd5IszpA9zKMWzJG6vK+YLKuo4c/+GF/d3hKXZrkeJo+gVnA65w
AqgjOcJEIanes/+ekDXPAFe2Xo7w24BNoPZ8QZ4PL7otT34PVNoO5Bp3hUDwdhGviTXwqWOWo9mt
lIcybLtD497sNPZXVa59UpI37JB64nE6qqqZgI4ApDbC9lYm7jfq+pNpeeNqmuqbsstzkCYvtgNM
XkTUEaqHUMFKd4Wzokfz4abcNiCX+yEqLI5J+DmkOp3K+9QpBVoh2kYwXzifTMwoZKo/ydKRFW/N
LzPEhqB5mMQkcfcu6pYi5G6ToKI7tvGoZVPuKICKcVhR2OVUxHDRktdqwjnmAdSIbcDFbomYarrD
Z9rVe5UxnXhB82G1EbB68188Ga/QM521ncH6iKznxld3sqVbXfSvwBW7M+sEasqxvnVN9FrUtCto
Or6H6mZXFLsWqI2d760i40pZx6Mcxp0dz47PxvdXHpVwY/Y1+uU7RqYMTId2xGrx26KeH1pyRXje
uSu0qcAwHbAnLwnbeSzLZYcpAMLfeSKeumgMThsnyHB61NlOWlT8gOBDasgx3/YfbhJ9d9gYlr2d
ltTt4d1S4clNqC3R2WkO1qXrEM8d6YK8HWksrSgfUxEoveIdsCPZOpIcy/nf5rjhp8944uQxkRjI
bGPDuiazERnSiI6aiKvEwqzqV3Jg+14Z0bbWE/yPCUXZsvo3hgT+zaHEi0dlLoBACin2VYu9iz8Q
odTnNokYf+FMl3zpc6/6KNO521OSSXCg/3E3TA9Jkv754B7I27t3g91UB1ud+J69MSD4MwSQXizq
2xSFh8oId9CqlpRbnTUJdbKuazY7tvMp1LSPk/w5mYZyK93oV0xYt9jMMYyUj7GJHBxzqb2yOv8Y
WvAyKSl5cYPgzqDOSCr0EuYAtQv5btK9gG7dJF5hF2SEDKd2Rffzwa6bUygYaCBe6FvTRFvlvRhT
DQBCkIa3OtWfzLgCGdS5n5BAo6OXDfyEHtbFcvjnVeVP5RQKpH60gozGAg2U5arvEr7rslnDkPoQ
4ZBs60bHXBRPmA0lh4M0cy6yU76KSqM+iJDxpINeIcgS2A1NnwAx6fahX6yZBf+nTsNrk2bEME2z
O9tY2LOBiG+LpE48z7nH4gtil8P/Ra2HLiDT0OPpc6EiFAXbjW6kEaKnXspzJ+uSos8LUta401dd
UiPtde0LjqSbb43HId91DfGIIWt9/ieRd2UILRMWUyD2wjoVB+Vo7/4gLHx+VH4FwYdRA0kZixHp
y3xF95s7yUEGS6tr9p6H06g8jE3JAlmm47YIjO7Um+dMw2fTjl60ici715PgjysZ6T3z0I0NN274
I67z1hN5Jq8UUgmrZxHZZ+7JtDmLld5J4mmkMtLeJ4aeWG+yCPFnlce088pfc7CfubtWTxZ+SbYG
LHUdn4Wc0uTeCf2DFpIb1nWc2a2EcAKd35jvMuFK1/6CDMNJXB9ZuhW7gk9mqKenwR2dVTverbjD
HsSD4k3iOJhEDsVwsUjVH4JRnTRjckALWS+kC1HtOw1XKUqIHcJDUTleWNvdYoKgf/ghJERgTYpL
UCh4baF8cyJvW4B3wbcMNKm3QZDIylmNTDyoRsmv45r1ltV72U5YKUhiRq461klPUjiGMGNO5mbs
0Nkst32ZfL4eSTQ8tJqXdmT27PPoaee4+zO4NkH4N3xE959stlIinAc7I+64e1W/TTGbK3tgzGo3
nFzTf/KUT3+Qn4E6ktUPAJzl6Arubx5bOs0gUFurc+/o7kFvk3IvWkAjRZesd35TB7TEzgo8yCkk
82olcna5gf2DHA6J50cbTX+FTd1ZWE36CoMpeUpN8uPqp3G6nlttWK+rWtsEShYn9JwvsxPkXRvw
FEFN2eDQH7m2csIO1OgO4qWo0AScrlMLLpD0ErH55MKoFiNVZDPRAtYOCVZUuHvukszUbrUPnieY
UrZD0r/23GREji2iBR+BKv4A3sPcX3twsXnQ+aPRLKVRGhQU2Zuss5DuGRqGFPFJqiH9D4yq12nU
j0aX7K1EYRPC4QRdzEaXxT/tYQ/eax1+f+nw7E5rPWZHid5WM3ENB+VZdDYnMDfLYp0jnp10yEOr
SZI26jnczvUQ3nMBv0NV1h79Jt/qdgsLKrIBKIUl1n6fbkts9SX+hyWNWbht59UHxrm4OxcWEXHV
/yVNfK1Iry975WKRSZJ76zH7xck+sYhWFW5bbCpSlIJA5lpAnELWI2dGP1leHSfKUkb0BjuYYWDN
q26YP7XUjqzmVqFr3UoMzxvpkQOgPysKP1307SaNv/qERSbQiQuf6DHIkmCfVey1Q5afA76PldRq
rI1DuspD1qY1B6CY+J4ZIgfGZNe/vC0M4fxi/a7W0tgYGlaxMNiolOcjhDnA0WORnh7PEcYEGE4K
eBDtqkV7tJ3pOx4yk7FvpfvpC75z2FRtvZGJ8eqQvkDTSX7siLjvUAFSNU0ePgeq29qZP+2yfeeX
9jhVaxokhXezAuNz8vNXa/iZGvXVyLQ7lGnxNVKRN0py/HAbpDGecXV1a95EH7XrncSgPmKTNCCu
BQJdgDu5vonfjNXuEus5VFttnvW67i3J2A348y5+fCShm4OMK5ZlB9BfDuiVRLxe8l6+0RKGncLb
srJ71fhpgdHTSDwxQvFbYHbX9EsTaReiKGtuVHi4ak/gfl8UoYp2FAhPC8n54Lb6B/vfkSMGuMTE
5XyZIJxGnREuIYw9SzWavHUwBHRJ9e0meJB71b1rJrxOq7d58Ht3k7TD3DuCm4QDlvaIutrpEJjW
k3AORqbz7+QpZawZjwIbBXJ7AG/e4bnIC+sUDD+lRuksZXjzTM/G2JL/6KD8iKiMXjh4W3kYCIpl
hYVc2U/basCai8bF7rdtP0Yb5IyBAXxp2saXGhqKnJFPp7BbCM9QK86hll6fs267Vz2m+c+bS2Md
vuVmHG2amVAg8uexyLg2xFIsq9pDxQ1/U1//rQgFLawx4wXb2MTR2hpXA7A1HFrkc+rZ3sKWQy9f
PGk8l5X7VgBtYNZL2D+OfJsMf5aEi4ZFVxa8hwZnGr9XEtaKSX3wFvU1Q2LH/Rfwhuy5JZFzXYSK
UJ5hOvuxUSerAOJonUdJykzHVrbQRSJ2qq04yzJgzTJhqCO8yn80TceWFamIIpyPnjNffGnSy1KS
r7gxCBxgqmHUXAorubHRm9Yak86yNS+Dr/Vs4kqSjZ342YW+n69dCaG+dPQzeUQ6aoueDYbpnCgQ
LLZu6Vzigq8tZB9jXzo9H4uY6yorlj8j6/wyRtorBYOZ5ofBDr82QAxd/DWj4z01JMIXkfmsUsan
EF17Iue2yXNKewnxtJp15+uDzdgof322NizoJ8bquTszduTVZ9zAMvmVjMlWSNIOFbUz/bjipO6X
A62C3D7YZJQ8UWh15zw2967Sjc3gNC96qB28XqxBDa1GmBt2+uySSMd0JL9NSZeTtMvnMCF1M7qZ
sczJrZRDy/ejpB+JynRz+u1oVwP9hCsk7aNt7xdbpXJaEKv+z6w5JZ1UAgvgG2tXBCgl3dxmxWHW
DPa+r4d3Kcs3kGOfVlJ9hO5WKmK1RaO/WGlikXFsz4mEtgIA4BJFBNAaxf2qCYaNjAx7Fb6oVFlr
u1QY5fTwqtdghYPkQwYV01bHW4rKHsZ8H3txMQHpw0b8PXps5avJvJW1wcSatLRDpOmt8Bn+G3Ja
KwIDvMtZ4q9sbK+E6ZDjUON/7ZHobsW6F7d+ugqC9Fc65VdpbFPHIHggeOm4ntoGFm1RGbYTbiEK
ckQzPGP4rXmK0g5SEd564OURV3DJqkQ0RbzABLdsbdRy2NTshJ+6xgLhWNoME7V+6VrnavLPJLog
kKIRy9KQPJ1RJMyb+hYOA21nQ/fL1uR5LMsbaA5wzPJF5021CUjZokgDdTQTIzpw6cYCRUYgxWnF
e3vZKlxI5qBmgJ53qJKcH6nPyevif9O5vrcUJgWzh4gfHYR3mrDSDDMci87gQOCsdP6UdS+3elO+
Tk25HxocVT49KMyUWcHXPmUMoUxoSzgdQszYnQz45CzMmsmY1qFHSNoUJp2TTsazpnfaMdXkQffi
dDNgmVkmcC3Wgn/XSguS1wFldF/I/IG8UO98fW87CAbs1el8oNLSjLTXthFIrJaN9qVb705VPazQ
EuznOHFT9MGyI3E25k2ywFL3wWbjGnGnqZkh2fKImtte+b+/xCBpuzDzcNpMjVGyXcWMppTRcYv3
wGaV6V87azjFiMI1RhwIws/+DbphkVYzXsRpBAi9ptUjXXkWXfY1iMKcNOw6GjmpdRR8y4RZhRF4
2nWO4FXRmLdMucitjRxZEgB3DoDwCf5Lqhd2fe1ESz0a9YWVhWcV2uzvRr5nPZGWVPNjwhnZfKBg
vuaJ+H+DxIVemxsbsmXTYS32jYooEBYSm+Mtw8uemryF/Kx+H0EelPR5KnadFH46sV9eR6gza92z
Ap7xzTifzk3ntLCIuj3vCJsqESLq0Cgw9nhYJ/v6XnbqzRWgPiNBrrrllEcgog/LyD6i/l5PHuy7
8BH6wwsVNb9wCOcQtakv3ZAXSiV+zK5982wMC4Fu/I0ZsXx70IMl+w/IiA3TpR2iRjoNTMAqzJYc
D6iEPFgvpXCxyDBKRxFlrBGqEDcBlqkBm6Yi+Kyr5ofyyQOwmX2TE4qmTbDQXhoOKpgcoDoI3Q/Z
GybuRez2W4tRE21JYBxGb26nb7isr5Lyr5ZNNN/IPZgo/CIaXEreaIV+ywOQ6OEUr9NwfEtDCfgr
EtUi/anC+sUa1Ktd6mdJSczi0bgtjddgXSzdeCrc7nmwQQmb/Z7VxC73st3UjAcnwrKp3F8/iR+i
c1+LjGMzFNhDTR4E+YtExKftszCo8pbrCdcPmJVJ7/LWADwJRS+EjvT/f0CXOrQ1Xb5rKWPIZG9G
kKCjSk+ixyKqWRYeu9zF6IberLAexyYMUNLVLKt4V9gTDUtFejMx16UWK5vQeg970ldN+lwRIWB5
sOzZMHS6PCHMk5Jyx1OctJeAprq6jHawiveabJ780NgbLbI+OYZJvknWDEYMnNOMz1AWGA5muYSN
fEKjGjiS6i3S4kcwjdfG3UzVsE/K8uqNw6awi30Uy1U8Iy7M8FR38B3pmuOepUXx5zgxlPcYBnGe
kP5NPsFz3AcnvALKJ2ayCyL9mrjhTXZbxnFsK0P7bLrdwQu916JH9yrJdhjFa9QVdMeWMMF4JBxF
cMatqXn0k62qQbFNslzaFbUHUcpp0NA00zgDfNx63KatvPR9Ddl4QrUSn4KpNkL9gQV6cCE6ypHT
F3wVT2ohfwr7n5kKmnoRgbK+/rU8eLOVmXR0/ZJzRj+UecE4KwnCZZkZ7WY/LxdQUmcSKhxshWWH
Y6TtAVeO6YNvwClxCeYF96pMXgV4yCg1rxFlT46efVYdmExg6IRmrH3FcndQ6Xtjf+h59sO+nm63
QF1Vwomr8zjOtm4t+AHiAA4jQbUzMwEPu9na/rw0qPhSy+eSbymPuFrkRvEO2HJnqeyUDZwqsaV+
kI3vCUWumqovcB/phlPYHUCVktqzVqLOM6J9gPes3F31bnihFhYKZE7eo474O6jxkk6lue0wHS4S
e/YH6+fBAOavyn8uXcNKWC9a4j/3nflMIghVPu1+K9LcCnxHWECgh9uymHJxAxL10OfW9RLRglKs
ZezSmJZs00wXaxZ2h9qv/9WW9kcqbsflGXR46gLfs7VT7nC76PTCXHhBd0FF5IpDRR8GfpIwGBRk
2q/8ZHhv5urqMLT+8oRAv6cw9Q1HnIlYvmdigcc/rrMhd6kAn12TcduHabOA5ZeUCoZ49MT2Uy0L
b5vrXG3jmiYB1I1Cy16roVvxZacbt4j3nT8ewsQlDjECh9cpo3SKGVqi2OyWJE+QE2LmAzv6MRr9
n7RIRnYyeWDp3Bipz5u7hoooSMa1U71n5X+2ivqFQeIry2S7cwS7fhhVFKok7+YENzzPMN+W4zsu
ladU29UG16UyGa5cnr80TW+4hSvUffckkcyJq1kLVPFwEaTT1k5M5jILuB0gisLCscxcvp97/oyI
c8dU0c1M/W0+uB/pYN+cTnyULKhWhJBDzbr0XvOX9BQfFtiDc1v9+Im5L/kSiu4vpr6P82285J/V
XW+4Qoes9+yuuKf++NYq69uN42dpi5eclkEGcQo63OpB9fTRNcmk+1DpQnoEeltbO9xUQis/SNRp
F/0VtRC2cz79cb17Nj1rWKKq+8LZssOgZ30rAQf2ECqW829Nz2y69UrBljw6Wsl0YZFzMbJqzbXu
gAd2xm791jXzAlmVgXp2bsI29uillgeXDEBEyrrLVNRNTlvXyk4jryxFHpsPdT2K8YdrIgZYxno9
5+BIIYsth8m/Th48gAIAkwXgpJie/Ma8S935jIMk4TBSv6RwmsVY40ozSEBwuTk0wwTYHQSMbPhe
jSUsYsr7cnRZTNkvTiTw5pHcG7ttOHQ3mtt7SK7FFunl7vFhTkb+PKDQk5amLtDC/y/7fIWdt8WG
4zAMuj6cmJhrZjiMK0oxk7XTZd+EetZV2m+54VKI6i54raxZwvm8KbLsaSy+cJ7GvVNt/NKT69ji
uXe88KEb6VNSaMSSbEKnE0wSMlq0qU9PIVtiNm134Is8xPCNnLR+o1Lur6PmlYsSDeT6tHZbLvES
P9miaZmTvnBLwtuNOwPLRkQJlflKf8fsseJO5bTzEBQcDJO6bGSxMTuUtk76OuXAAl+9mLJpIXoK
YmKqeZiHuVcwJyGkRf9yXThLuy5vCn7Qqqz5Rnt89hhqVwZv91UOxhAuq7F2ouIeN+FZTv657/fU
k71lfbc1iv46hOMxrLIdXrWa4qytxKeWdsEX96tSt6JlMFIE4YWfmhazSYBhWBGcWERUaKlWrKFJ
7C2tp9hOYyMKFZgQM496iWeEurhtrNGwYCh9PbJDmmQ/AGpsSSrJpENnqLYd7r7ayU665+rLIaPa
wOcSTVQYdjhaYlv9cwp5tmr9bCYIjNOgH0fOp84110kLvgvTn9btsGxjoqe1OE1YMxUVVPPW+dQS
DzMCpNqijI550wLU1HEjNN3bUPNpVjLH5HIG5Mx1jvl+kRjPlkfyNpfZwWxaYnq3nnNtot92YXjR
3/wMqqK7RT16NtP8Y0yGs6w1Gr4taDTh5+Bbh8Ap70FuH0tgAithTNhtAfFXXEtOA4vdld+W18LT
vxoNS2PFKq2zeiJBxXlieWQJcrQC8ERm8cvn5b/B+s1T81E6brNNNffOGJ7XvrN0udkv4pHwu6z3
o8Wa3SKEqTVduWi7jC9oD5pM4fJnvin5o+s2gYGczngV0f4bE8UXqn/LOdUW4Gf5733C+XNjFin8
fGFk1sNiutNaFslc3xcd98q+EC9sp3cx21u6Rd6tEVN3SAPI5NrvMXHnjnfFmqIByhRoyzCQzQmP
Lfqsharpn6axv9vDRDYhDTYFUTvLl9DJAfi5fChW+f+WaxWH14Fgahx9o+SbC19BH+mYclnb/ZEB
u4ca/aqwOyk/hywfeyurghwnAA+GNjaCsiMmBq25tuybJxhFGQUg93WY+4BkW5JWVx+LyzI6i4nX
uGYEBIYAcKDnvJAMuwmC+OiU3/3k32wCQJxAVYer5ZrG/7ArJUvRaGfljpeIxiE93nT6uA618Y8Z
qtx3IWq5/qAk862z4x9RO9tO+NuxZZWpmSuI2eO9Du0r/xxtHRSAk1MnPIS4pYVu0udm0+Ohi/Ya
HBtRfmgWSlRWENrr23tZYEnW7eKrbvtda8J6CDvGj4ZWczhMgmzAVdr1RfC63dim95u3FlFy50Rr
ACt+JGdCXsUmbhkkDG2vWo+Mtm9s2pHuHOQFd/R/poyBxvnNY9iJs4Mz0Vkkpnl5ciLwawL0fijK
M4ywqyeDhwCZ1vrTi93Zat0Z8tmqKiDp7o6LIJ2FWfhJY8M73egUp3hLDzdd6Vmw8VjksH3S7rqY
fsmoEV0rdyhVQGT7/pbF8V5UDCGJzyiTktxsWGY0ANdD98TW4UJeUh4yGbwatKsuhUJEgyuFYfxH
dOFf45Peb+MdWCjWLpRulmR57jYcryDCycCWZM0F75BCGDLdY9WZN1F0HbolBSKeRptUTSNbgTSf
6s25NCOGP5ZbEqTromNFwjfZW3NeZxAJCXh7znQo6SGcNGwOjj6MexzWRIpynFpyMC+aMh+dnSs2
5MR0Ah27qn61p57p3Ln0Aa0amKvdQf366AerkEZIZ+4UE+54LkHJDeQnhFe9kRV4FFN5K1Mu6FSK
/gOvdR0HrKotJWd4QTJmewJm2LLZnA710m+0bdP5J2ynSxAs9EZF7ANSXvtCHSZukzgVSaSbXbOp
3eFsNJ9JOHfZmvotpVWz1QU667Sugxfy5ZBrO5QqW5F6cilFCDXPXEdmqS9qnwZgWV/7OLrWtYle
z0TFZPLjklk35lBP41JVDWiDap871fVXm2b6RPcfRrimbe/FiAN6YKDcTfFDlf6d+DdZFK5uejNe
taC4mX667WFFAxuLtfg1iB+1m96sonlYWfeX0pBB7CzWgSPyJt+nSQir42Vo5LUZ5LqyuEtHNFLQ
qn4FjJgQ8+I9PD9wRKwBomDSK7PgV8/+lQLEczGg2o4VC+ksJe8gv+M+2jiafM9KmiN6Cgc2Xvnh
dPV3WU7LdoBUkdTiEdrOlUdiJuyg/MaVjuPVhavmXwW1maumDPE0FN07+AL0Yt14q6rwbqbpVohh
Exv+b2Nl6BfJeC4QeHwreEoz473HcAbUaZ368cYFFIo/m0XvHGysZfc7acMKkouioYF8Fn5fgP9+
z+3Zqh+Nnn+J/DPzaKILXW60NYM22tdsAVkTmPwj+LLB34bHKtLHpWyuzGrTLuSmTHP10+gFz16Y
YEwvKewTzceg23tcFbxqaoY9u8lOw2AeUpiB8LD9V1PzyafzrMYVmQeR/xTO9LDVrQSKELjjIbAs
dz0bJ6VZ/cUEjlLl/+Sp+Aap+U2Ue0Oq5V3hNSAwyHcSE+OrXVevFec6vdufYxvcLC1CLonYGFoU
CDlD9KPpikYH4Cvd3S27bz4fzE3tEl4g4fIABnNbZChrGOMikW10r+dNP3C57JWz5a1+0iewIPFf
WDvlwjbDR9PvGRu3sd7AVGcpwd9yLn4Y8nVhiL+Iy5FRSeA+s3JnvpUNWI7RrMPlZFs7MzhSSPLt
GjTdUIQbyeDL84M3aqUOhDGWnI4EbHD16UK804mJVueIMzoGSoqOltt+x6J/jE63bjqQxeIJHv6T
IxioSibI+kzX6PtEO/t8oeIiwB4stt/6nNFqrF8r2h5aEZ/ShFiw/m6Uam1i8I0hHOq4ZYXncP+V
V9NQ37jYTgFyWzEA9jGdnQRL2mTtOwV3f5a7d5SLHOFCAmhvLhV+JdmAyD1xyu25weyFbT7NP1wl
LnrtbbLC2PcyvSaWf8iYcltGSYMFIY2cyZXojkZQR65ti8FZ72PkiUx7QGuSy/vIEQFM5WB01j8r
nk6NW/+4vY+c5d+6maObNHddcRe253mwyJeVSnD0zPcn5Aa0RBoToeJ/ELdgq9Rc4mYVRylXl2Le
I6dMbnVN++bv4MENSnS+l2ZGYwF7u5fivSB2KRKOJDegIMzDXx3HxOFDhYUVrmNTumuHoZ08JEJ9
Evdwvfst592lc7gBG1CIgx5GsqfNMNUWbxW6Qg01u5bKXJiGQSRh2A1KXqli+G1qYhPtAII6tI8+
1Ib4ksKxXbLBDFgIF1fggsSU2wzmkP3n4YAcBH6oJvlSaaSgjjIi9z5MzKphv21y++DI1f3414x4
93MuQHQbj0UwvDaNfpQTqnqOh5Mc0khkvMOMUsXU9kTqz/Y8HLEjv052cSPxkVfOFR0ZRb8+s2lC
PA5ea74eUx29Q3QGRtUE5zBkAGg1jmIFbM2bXeozvZEbGaTvb0kq4+i26jVsEMYDB+uZXsDnyF4s
8sd1GHWLyfPQBEm3/Pg+TledNz4D279eL87eIDnd5t8nTF/9hoc3cTDN6zHbWdURhuEz243RW8aN
ZlWC/UZ4Eoc2qsnwcplZYh2nEtNAkEUQjuf0fFxhix/reOdU2i0R1p8zvvl1/SlbPLykqKBCu1zi
p36kX0d8lT1RhjLnGU8BoinyaI4F6bjrX9jRvMeNXSKY0bLkiPHsGckTffU8b+5cRkdcI8w/A64s
xMk2NF2iJsWF2tIzQNxteJQ+lop+ZJmvYTw34vGrQNrsjfQYTpfBU9iOh67fMBJf26JgYV0RfbcQ
tEZ+tNzy+b7SVJ5whpHmf4jRyli0umfc+BdWSI3Q3gdvqHii8AhEdn/RChByU/iqJaQG8b7+GTrb
5VJ9+hXniYTXB0LNhxxGlXcT5aw7CUwa9ixyFSvqzK9N3gI8rGHxMGGiPQdvBApfgkHojF3ys9fZ
ybjxd5MpeyHb4NsjyEbW6m3yiHb3zYn6qlc3QVih869dCnyiVus85ud/hAO7aGJI+MIlSRK2+bfF
GD6B+UDaxqA8Vd6bnl+4EvGn7opoQ/kLjm8QX8A16UOYIMFACaQJPTn5Mf6jAZOpHGng6hsW70m9
M+d0exAZxbb5MQaLZVaCOkm6dAkK2eZPbR79Kd+l5ryaMFbuNGHWBAq5oLDrk1A0Qe7RnLV+/U1r
o3fFgZ053ropKMHxJTcdQpmxg3xNQrxZ2mj2/zF2HsvRI2mWfZW0XA+qHQ44xFhnLUIrqiCDagMj
g0ForfH0c5BV02Pdq9nln9QRgMP9fvee28w3FnUTvnlHuHoHeuOtdznB08oFsq4EhMUZvp9It/Hu
1oLtE7MI6XHX5dNblBaXXLE7aCuzXhKkgW3OpZgO2bqDEbliuHlGRtmIEDRESpcach0+97gPt22h
vYVaxfGQwb5V/kau/ttwsSJZvGa69T6CifGlmAcS1CV1+sVU9XmMtsEQ3lf+uKQZ9oLD4tOFbiDP
FHNdSYnVHKarJf66i23ka7stNcK/DdCMKfkRbkEyqMaeltQPleGdu2w8i7G9t8eE4bgbsFbTtjMQ
23Rz6wYa/dPAUm7CitFNKLeuk+9pWfg1UXksQa5vNsK71muM8NRrzrXJ2QdCIYGyyDOB/QSkV+1s
5849CI0naZwjclGsTYo8SssxTs+OCc17lqARi/kiW6nsTWXeNxW4Gyxjlu9/BD5JM8lLPlAgCos4
ujdtl+9NXws2AcD8oTzoCjZBFXaAZd3hgjSEwLoYM3GZCPxlnf2rqTFYBcl0NbTHntw6N3VEoAlN
c26LHHi6LeyYwMuoNcuiYQIKh/cOZvWlaN1rDappZYsPJ0VrcuH6NLOHl7wOpcto3jqWrcq8RqH5
hrP8FPY0x9nVfMQc/IWVc7uMFU4LNHKgHsFe9S7jY+dajfUPv/82nclLQrTj1i/SX8dwfjMO+VGD
wzXt8BBYZbdRRKXZgao3pg1Iz2t86Z+OhoKEu5+KYd14ylT1WU1c9T0trnMkfKVH3tomKEeYN6Mt
FXxdaWFz9iAVlvOyXugIsIxfa76oLqrrWItz1ZMc0W9mHpzyuHlIiu5HcQBYpVb9gzloDx9qRUh+
5dXlJxkS2n06j+vpOSQSjH5HnMmoMIHCZqRn94mIPN5MoyVgGr9HzktEjJ+Cc/rlmoT6JH4jx7Gf
skR+ArDDGdF9hV17FFgvCkfiaeXBylPYx0aIMcIzeCud0fkK6/a5ML37UQ+fHCnoZ6WBq6KYDRTQ
EhMEnpGuGdZJ1J4zaf+aTvM82O4+NNULP/w7ZuSHe4xZPq1ThkbjcGAwk8LL5AxMA0r9Cm51n4Xq
wWBIDY3C/Bqj+FNf5oF/3xHZXpCKeA7G8CHVAHEJw3tsw2HHyA6f49JggMyUtf9x6/q+FPa2x04L
m50Vkosz5Fcefe8XKXucvqQ+y9klZS0mt0QwvkeJiWWRYALNzvvMJ0CV0i5ucSovS1AiUfk29CVv
rmV8uOZzq6CtMn1ZGCzWy1S3fsrn1NG+PGfisnMkGDJv3JdUV2CCKifCTUXBlhP1NpTNb9JOb+HE
rLUdT0Y3tzrqc/stNcAy581oPfvdgpUAsZqRxov7lAArAUzWg4p2uZUy8Bolph5de/NTRnIQ6Diu
28Cr4zylp7KZ5zGey+UF5djJWPjYBzDNKnLM1dV7q6evTk4Wap4an2h0HFauJ97jlk9MdJ0wXBZR
z8h2MPGKQxSRphh0lofMgTWXKuc2Ffe5Mn/rCte0N4elQKWxrPrHeiIM6TBd7ZOKqhs8t7SKBAMq
vSVsGlVi2t6whXCnW2ztocBqRJWSrL4DfCrWykX9Vy12riTu5yqteVpJnRbecZ6m8IZ8JmjNFLz4
GcdT8I46w3u8zol0FiTQZrD9iHuEWBEmX66liT4uX3u3y+SpMrJhXXhUb7nbtswPei3P7OFQgnv+
RF/SvBA+uWH67hA+ZOrfY77gtAC+3l5JdmJ1PL/2RrbKw7NuFt46T+WP0QaPWsQACO/WBo/9MSAg
iGzcvdO2frTFe2NpGDNr5DFFqHRg8W+qCW8RznhenyrqeU3NOF20Tv7OmOcwCnZJvWn06KI6YU3z
eSITmjUV+wz3aTAZApYDpVippf948WzEai0iV/aPI3FlWhFaHcHG98n2X+rW+3DnFBQpHIwDHtZf
i2bKXAPWmHN5BLJ7Zogz9zORCLF2QCSrNabFOwGZnNMvG+1osD7tHOEiSnaleYoi0aOFRIzPbGaz
KOgPjU04JS/gyilaghIRbkrU1CVkZ3YGHTV9dn3Py0EcaPJY/1gXWGoWvEhA3XuGlrlN1a4dFmtC
IneTTQtj5HXMUaPsYlhkKAen/DW18t6ZCP260FGt3njSovCO+nM8f6TI1rbQPnvL/O3wL9Um2tqU
znm0UjLWJ7YbCsa5TdbjtYQYlNIbZWs1B+ZJ7KUJLsWoQdEzkSDy6x31zlqZ/sT1PLB7Csl4Lom+
vmiiWKW+RqOz9TYJ8PiF8RlLekmr4El46kXo4UU1bQPEM7z6mcTJBJ0mJVCfOrhdG0ReJ9WeJx9X
nyCd5/TVZVAJHNYx3HjCuQ0846sUj/yYedx3JCXIW+oMGXgcMoY7U+etaEYNoZgvQHJULCU61Dv9
SZjZHlPDo8UTYYEQQ1KvfhKDgdfOgSpo1MldwaYY0wSuxgI9WlpuubHriGmX4CTf48Bc1wN3gZYi
Kg1oPVlYMTRhrx2BG1/WZc4xp/YffD/kxQJyTtWKes15OoomfsAA/mlVbCRM5O156EbRsVtsxtCW
qxyNUXEF82yIvrUhv8aM+2DHRffRfdLHXEBTqV1wCvaLMB6CL1jaDJrydWWb7auQI5yyBvq2C9ff
NjM66rnMNYLTsP/NHdY6hvu1OGQWBQmFAx4BR0JVl+m9it+aifMz4HH7xaThBzFvmsG+6RMuVQZu
o/msc9RddwMllKbIk7WfoAEEGmAUQfEPOekwXtDlFh/ZW6KAi4qMMpKa54K+MnvRbLup0kBid7yq
XrNpLFibuoFOUs2wbQ+H8ToZMOs2uZ+sZnYlsauetaq2gYF0wZMSISNDl85GUPqE+kdhcZG1b+7E
wApX1KZwjGpf4LRqSolbLyiOQ8bmPPBsb1NLZ3rRUjMF/3iPkZt5pWTvVFv0fJUO61Bhie1klVvT
QvKJbQIk6THRHbGKS6NdTQ3pbrByaCZTpO2b6BWeQAycFyC9x5/hNrdA9ehfj87U6qfY1b5a0bQr
JeY7Nwv50STh/TyAmaufva4r1oZjvHeaiZ7PPg73CjWh5HZXZWKoRRgEPKaS6ILYetXNHn6f4b1W
k4DTzgHFfNfpQViFdfXQ9uEZ4uhzGIDlS0L/M3UfvZyGXBnSImXEgJnIi1jQLmxORbjwzH1s+dwV
eTgsQRs/UzO7JhFwSEfnjYw5MA3U6BBnYOXEBEDxPYwM2weZ9xt7wNuBX5nOPTZ5K3BmJzKGO4lO
2ZdYkFVTmivJX1hNB+i/VXBNpbyTQ0iMIJjeuOQfsSMs9HJ4djzUaW1uxZV0MnIcg0pNmEXD0Kdn
+gF/6nsw6uyIayi9+lAugWyWq7JkVxAOyFj9r0PDdISfyxQi2zL0AVIa8cpVQiDQuPKmFaFkCWtp
+OnGUyjMAxlNFORIo3OFSVBjuB9lQ3uaDbkBPwU39yi996TTvOe8n/FxRoO3TWOFDnuwG7O3pg5C
HnnrRjqn3mJLZlbpITENdBg/37ZWfg608VOxzzcn7DTwitAg4u88xrcoHODxgcI3LS+Vq517qAZh
pj+IafomXTZ01XdZNiBO/Ynx6px59tJHXbonHxgFB/3kE200Y+rRIgRDuRi/y5Q0ags/cHaKdN6+
kYthEh+JETHWM/orzsXd5OY7L3TuS6OHABjAZ89zfe2PzJLSjtYsMnefo+IBReyT1kABmi40sZxW
+05Kdp8+40uOyhkWMw1kHzXnKM0p612vEU4Lu/Jr8u0JNiEkc5eNSs5Ze/TYcuDSYzHICPqyy34f
EmRPONRrE7A4dHzzfvJ5WgfmtEXInHHXYc54oD3FTbp6MnGzkW8ApJQLXy47q7jhXKVQaUBXrp34
G+giaRz7jaRmQZV69jj2/on3jB0YuLV1OIHwsIjIL6pBfcyiL0+7PTGgxyHl9weuD5/gMKUOOPDR
vLmFe65r+97I5ve7NB9EzxnF0+vHcbzjSppPBq65FC0rlZzVaJm9B277Zb5HormMTsST3mEB093g
IxwI2Xie+olb5i6Waa+e6UWCpEr7H3vP9EcCKSANyhlmMM8Br/MYtI92SCYKpNfR0PHq8TajZlBL
tcyeah2dFMV72k+DPIvOWdPasyv14tvpLKwKWno36T+o9ewurNZbRXRw9OC0xym4OJO7Ic/1mnT1
VcXsqEhKlxDdd00oXhOfGBoRlgeqXmhgqrFVSfreFg7RWFZycaJVLnF3Q+g8oegzhPJqsUDlvJT2
RL91/Ftl8jl0aD6gHukn8R0giJwIPTq70ZV5GCVbZt1Y4Shqml2awOWSVyA3xC0g2VL49QQHYeG4
0b4G2dBil8+I32i1/Gp6eaq1D6ds6W4IUgLMxUSXTbktMwK8SbEzgv6dGt2DSBhQRUsl3JvrkLes
68es5knQxWffdy0Oy89aismw9M2T8IctpyxyXQMZb0MMbxNtb8CcELF1F00M91fffXjlCtffCxAi
DgLFOo3Kb29MnmJHHgKXlHEgKQUdjaUtqVkk+fXCNHutafDJgrJr1zL3Lz23r3K6N8Si3Th96qT2
Xaw0holMblgubSTaFcbZLFCSle+tlypgmz+1oBG09JVj80+rVRNOUfnCTcFLNUI9KAbvMU5uepTt
+hibKWo6z51KJ6YRbLIp+/H/rnoT8LbHbGQn4lJKYjbl69inKxtsK3ITQPkpAiLcEf/o2Jq18Iun
RBBECFgjdIBjGpS5SN3VtI+yhn2b06lS3dKP61+zJFVZ5ggCmlHOjkqeR9TIkqhpkLjgEKaSm69L
jT1s6GjtF9ODzrWietVvOEbuaabGqzsRfLUNPCedBoNg6Lb9AC02EqB8yFBs85BeLEzvdxMGBzca
vw3gvLQKMOGIYheTEsD1AYlbVfQ9dUQ8g1R9zOGVVierRaPcjxlUrMlyInJbX8sAMqcWV8ehGu29
a5xjzf3SDfec1OZXUvbBGuemq5vJBuQtMEM26LWKgT+MyGsQlfYBjrsVPRMHK45/GsDjGlaBEJTE
jO/6dEzXhANDrhvHru7yKzdZcEfwB9td+zhl5JgLo32Ihu5rSMb65HXlY+bHIKbLAEtRzsSIekOE
xEDYMaEEzcGLMYtmFBEGHoq+6UJukZuS8Ccgb/NVn0kZJslYHvau51wtIzu1kHXMhBheU+A0cwG/
obEs+QqcxK7z6ulMdGjBoWBt6SkJsmWEMBn0rO7d+NZ0JGmb2Dn6jCUOeS83iVuH264igBI3z3hM
7U3fIXsDpYkQOq42WQoe5JVcuWw0GUWjl5qi4NyCekcKFMAoSSqQrt2dbaXmanTvpxKIQFSIcxOh
IE6mCXGFU7RSnJOM93yWDlRCvDEx+R8FtVGTIObctNqDbxTTyksnRDUPX8CIZALQ7DPpe2i31Q6W
SAeR29f2AouXWysM6NnWDcRrnpS3UTa7ESQC89vCAissTYVxCIuGS6peWoCe6amv7PlYPHrFimOo
L5gnR6B/l3Hmv9K5cC6aOUpNpHI1eOBCq68qzQxGP+q3JU4g0p43eMIZWlfXxE1++s7Bzm8H+1K3
nEXsPZJ8w0I0kqXq/ebo+R+qqu4s+oergvVUscldYhL7EPYEzVFHC0Y6ZxvAuhmhRBoAAchFPmgn
MkrBe6GdI394VQlzyW5016KknQweqjXv71fLePSylYfnAn8XNyLmq1PSDfx43zqWkw8pzz4FbEWX
BH1tLKceR9XKfyiUOtsZzhNkjF/aZJYBorHP+m268xPQ167S544CWcUUxyq+I1FjUbWcbrFTZfFQ
xdjvfE9v1wrnWhAmn03U3WmSNadM4ZalBu5nvAjIa/3TgIpAVg8SlB5z9oih7yWGd0+RGIsOz1jI
KRBMlf5aW/pNb4qHgDj6URiQCIbKf+wI77pA8LE9eDWAlOoWieS9sD642B+d+Q9ifr7htMLJHbBA
Wj/bSL8YbmiDCwUR1qwZmVyT2iqty4B4Px/PiO/gtYog9WuTD47GLTiZuLyIbeVvioGHiS6OsUAO
JnEKldSk+43Yjkg7Z0ldkbvpYGgweppdBUcJpWCROzDiXMALJt50t6xf82AoVuVbo8ZslwaVCQrZ
3jU+3aKjKF7hRtKd1ZMXiHgXOiwi63ikYUYN1SlH/B56JHctRZCp8CsAHu731uQzidfvGa6P4LYn
bHwoOD2qhdCMde+X2UorzSdOGpcmBIpByWa+gSGpWyW7+eQF2shEzN17RKn7TXM8L+l4aihNHSmv
RD3Aspwgs1juu9GTbY2qI7/1Fyo+eXSF9gDwmGFg1lBgaxNmL1gxE1MzCGFYX3WnrtCTnin1TB7H
EOs0pA/V6IdG0sBj2wb5AH/GaiIgaeZjOfJEYJ/XUCoTfTj4XSzKUJfYL+h9RdOX+b0Oz241JsVX
YHM3tRXesTynhHMY0y3tgoAACo5XmjSWjfcblPFOH8Z8TXycwxEmQDxXFixiDj8SvVbgnF4oi+lb
0FO/h/iriYYQ2UgcD/12LUJm8wLhOoWZy0GBLCVNc+ayyOOXMOUQqMzx1tBPvYyZYvQC5EmdUl5X
JDGdCC7lqTYV3DQqbce2X6YkATll9e1RJwHHLpanXGwam5aWLZJ7oGKsebSG6+VDDrTuzkFbJ8bB
yMiSYmx8kjiM+t7amgOvPfmFIAcDXdZagmnZIbXZPtHInGI5szEZYDnPgvZF4revWXSXf3Or0rTC
Uhx+gOC5GSN4mZH8kWT/MqrUZiA6bZuQ2H2SGttqyuQFy+bM2M1dIU5S4wBQhrxbWEvP5BAeJJPD
F7/FHZXPZlEaTpx10FnuQQV4nhXuDZuCgHQyxKulGQ3TUnoZ4gDQgDdq7rPVhudBwjAIM551sM2Y
EdbTRzDQnFQyOJ8PbTEgnNFfAV9ZczroCJX6NTcwyBNufJVeK9XeuQ1xkTinnziE+OfA+yWsCLeG
bQGSO8BqwDakYQHYQkIrabElAUtqw0fGM5wcE3/zQmcFZgBxkcFcw+Qj2jLreE5wvdkujudJcOlg
6333oWqgVHCOaPGHTuWwZwlyAVFNZ059S78prnSF+RselWotuDoXcPlKDCaMbw9dSHqVsZxjDNjW
yZlSiICaaB4JhLSr0MmePZeZsVabZ02bq+4MGC0Aoa6B3t51WiX2XsOOurRAwAJ0eWywC0vdgPcR
dDvfMHcYB1x2YMWr0NRjY3en0sEDXCHv+7V+X7Txk7LhWw+cfNs8BjbU5je781+q3HhmoLf27chd
dmn9obcfLhl7o+FmKJL6sYeOQ7VaoBaJxnA5KtJqwcYtpJw7/iGlzgOt/O5FRrGLxWSefC6mOesr
oTSc2Et8yzRznRk8JTDu2Wxt+n21VgWXTFTYr2OYf8Y9ZLiQOS1uWC6koh+PnW0fe4AeRtQfks5g
iUOISy34dA2YLmXhm88meY7nPvhRA4XkV9kTZ4RTFd6Krtzm0VMFxGRJYdpBMzmEjaiFs0TDztz5
zuHzMkYnUB8i6VqWuhLrTyA7Uwo6jgz0LHyo1GB/F6r/NET8Qt1lxIaVh0LdYKTpOo2YBEdZkvCe
WXNdPXRJ9z743RG6Iz4Ei/BQ31y6pHmtRfDRgycipZFtbKKlVqDLtUvhWwNTRFPgX5ENvqQwQFMg
MKrKUCR0nUetylYAI3ne+nW3EkGxzXLWkdIxzhLAstbROtIwMgRpIGcKFULfwGN+rbkduxZMBUuG
2Nk6ldVWYJcnOcZM16B90qqCN+PHtDnmhzR2sbCBQkzn1qGIzGxOwtKwgKGYLLWhz2CDK25SeIgK
ysmW0mf415ApHjlf4y7FaoKwVDnTO2XMsF1RXhtDr/cO4GkRM68JlQc8yqnuC1E3gJX64s2NX8FH
7HOrORmp0684YAPTdJ1f6HvPZYeUrPnM9pLZIouNn3Eg19LadsFMR0K++QbYsybcToKnMDugYY3R
J9y1kTfs4I6tRBoygy0YslRp+OoE9sV6ch3vbRgVLSIeqM1cP7Z6c9AwPD5kSmy5bMuVRWhzSfge
fDz27dSNroUPo6I2dwGjn6XesFWaXHox21hsZGaQ9zRQ4wotORiict5UjyPHNWcnaknejiyd0LU9
1otGzXNUCZQ0rzmfSsfehGzMyZtirQzJYcqQYVVlEqPQAv0gm2It68raSIrxyC3rVCMByzPNM71R
/aqOelDfUhxNmdSbsKRzRZLRJg0YYscpCCIeDR5XXVHETyz/61lRNAb1HOtN+9LWww0+yA/n/5bn
TfLsjxCUfL+6o5YyFxlpgsCYVl0B2cHRHG4Jw2JQ2wbsFRR4zKmutsrG2elHxlPYeVA7+HTTSC9G
lIcfcTjMV7G1dXj2bp2qrF4i1a6z0T8000NgU34XkjhYx4GMKeCK2CFXtOdVIkaFsCuDtRppmY3y
tSf1dAeESbWM5Py8ybaaBt079/PfWMptx7z12ajHV70mgq3jCFkqUuSYbWzqBZwkpDxm42WQ1MYo
Q+nD5HGwxMnuK/PgJ/aDMWDnqaOChMGoTjChVt0Y6yzFnGGYbke6tA5Fbr37seREptKNptJ0U8rq
OqFSH31C7Me//4uqI551BmMFQPLs7fnRSK10OaPHRiCVrGrvMUORQUubuedQP4ujpk3tQ6vYu6Hp
7xw/OI0CyNogKn2loSlgDQZ4hXXWWreNy9CxtJ9DH826lcrl4RdurWDDYZixigMQQhXli5XU6apP
42mPYvqkCYsbwdHXI4YLQVcc09Zx2lrtdMTIq2h/3v75x3/88z//4zr8b/+WP+bJ6OdZ/c//5N/X
vKDbww+a//HPf25v+f1Xeqv//qr/+qx/fZP/+idf9O9vuvpqvv7bP9YZrL7xqb1V4/kGQaH5+8fx
4+fP/P/94B+3v7/LCwm3v/685i0zPb6bH+bZn//+0P7nrz9N/e8/719/3fzt//2x+ff/68+X+hp8
/fzPz7991c1ff0rzHwR0LUaapuG6pj5/p/42f0Q3/mHaBqYNaQtqY4Ry//wjy6sm4Iv4kBKGhY+C
iYhSjvXnHzUACT5k/8M0ycC4FkcOyzLQaf78v3/2f3vV/9+78EfWpo95mDX1X39iKHH+/KP419sz
/2G2ISybhVtZfFdHGRRW8fHr1znMfD5f/1/5ZLUmJ86DrjdHd2B+NkXtIZXaS987r505PuaOuglz
PHodM6K6vEPjdbZBtZJNW+HY8rYufJOHUUPI86p4hUne4eMUEPXIHacyf7Na0R54Krf2ZHHN8vys
4uzO1iY2VVlBFFXPd0ZF6o8OQeJQ3p2dx7grAjp9QqmZfNvuXcvcNaGR61iND+PYqtWEIU/prGey
Sh3K5xgVm4HFd85PLBjWMTC9R7Ppwl0Szi17vXkwi35Xxwz7+pRlpPB2dJyS7wBjR2M1RgDuQJ9o
Ot15+Ajmx72vY6EMpxrmO0qyldmIvH27i/ziIHj8NPSabfnlu80YTAe9jO5dPxCoK/Y7pAKgbOnf
eBTG1+DIllM8tng4qxUxbP5jgpclhszah1rym+37jFllP2Q7Hs8/dj47KvRiC/r3COP/B0MtzqKy
+PGK785MhkVFCH6lcvWajtN3ghsjTZ6cJLrWOszt2OBlphrlQeZE2ynUPCceoR899teDGjit4CFP
KGDEQLt3VPIpS/EcgO4CXCwfcbBn6JI30lB7xw2Pse0cwyqYMBnM5B8Vv0Q4bwKHl5so8CE1UDKc
+TWyo2bbUANY5Jlc+Jr2BS5xldryCD2tPBLDZcRRBeewTn593JvuqG2Yav4qj0YEa8D8UZf6U8UR
khMwqBcGReuSFh7fbujxY5ZEzdh33oA4N2V3cJjjDw38N2xcoHzxk3MGQ/OIBm3lWOmB58GRaQ8k
2nFEmWkRutHXV+FYvw/68Nr04+vU+28CHgSSTftm9Dgt6jS7mSMT5TBntk9vZDDEG26rYGkJujIQ
Nu/NGBpJ2WeLXpHLSmpjH/mERCW33b3EfEpY8BJaXrdSvX8/NcnWq2k17pJhTxRRbXqHcL82OBW7
3e7B7MtXB6zcvtPc/egG5aaMqL9M4KvkVo+iPlucwk0dIMo4VvHaVD0OAuGufaB0i2rmnuX9JxtT
vOQyOrUBJ1VI1kvLsC6VEf2mCRnjQZB26sLyk7fhm2krsJjIfh8Hevji4b3s5jKDUHvFcmxtmmhk
OhJovJFI6itzgIJUTPdFadUbfVJnXToPTlLCXJHylNWfqiXWTpz+FgABLzoXO8y80VeZOPQZ3BZM
GQR7/W9rEKtOsFMc83vKqy6tmTLWHvwlgCMwYdZ3Euh3WWE/p3GTc8dVDyaUkahOb36ikJT8owyY
1FEYoQXDs9/ThUtT0ZHJ+LrOwvvQgI8wHhu/7bZ62n4WJueCpkkfeRR+xU53rKb8gQb2ewA5CBR2
hmcgfhhGdyUT7scmVS0XDu0iUkLEi+uHtoz2LuPKbdJZH729KYc+3g1pusPdQp5vsPZRoK0N1wAR
ANRl7fKu9n5eHSzW3eVEeMgugINJibVi/kfm3BkoRbigyPLxo5u85s/rK05Ho0UzEKywxsWeQLLR
yCHPOW35rtn5A++/78q7PAj29FgtYcLuOXs+Ub0BeUwV342yqeDgM+AZL9KY+mYVyYST7YEt68Wi
CXSXpBvZcWYAVpGU8uYILvo8n6jQCna4fa11F6Y7MdPKgp4zUFDPP1jQCqXgbojHCJM+rrHuORXl
A/nUSytrklQj95sRsJ7B3QOzxZbJ07ax1GmNcwP6JcbZv5S/jI59yqd6WOll/e2HNHEjjy4nd1o1
UJoR1l5Szs846wmghPm5M7J94Imj/z0ZFsaBgPmu4XMf4TOm5uYKu+6keUAuzdrBggjzsTYI22Jc
vSSMyNFnZqSI/cH2igPwuCnzgANwec6Fcd+uUf1YwsH99QydMesiPdnVA400V1fviYU706nMMF4p
aT3aheDIpqNNhh02GnVnuccSvDlNGCSaw88obz9LyrxW4M/a0Nno/b6dDy6tS8qxDdJzKab3MsTB
pYZT0IQELeO9NxXeAo7jsSPDuoQcuNWjbcUOld/N49tqd45lnIbI53SsYcEhTUGfbxxeekIDWIjZ
2SfaJpX106SySxTlATZQ47m3e5JQZjaeVADduMCfLfwCI18u72vXP3R+fqAA7dXlblGRs5sMZz0i
XJldc8oiDoxDacGLU8F75zIJ9qR8nUbjcer7Sy5C6kTnLFU9nUAZIPr0lBDK16zTVrUMj6H3HPFI
2Jp5YW5TllDbdHaVc9ODCDCLZhLSMbCoaBZlwsmBQkikNAZtCztRr/5AEw2dIIu6jy81yLNVgkV4
lQUSdyV944yZkbSij8msN55j7QjqPqieXomyMzDx2KDL2uy7GsKT04NjQsi+Iyn+FuBWHPD3FULn
V2YA0ji3rEdJkD4+an/AvyeLcq9BrJeRQeNWT+jZ9SgYR96jlVrb2KMpWHBRKbhmUF389tJCEtt0
PaKY3lPVnWcYr+swKd+7FSUNcIklgyDDF7sgPKMk4aZvxQQtdMCSPOK3bim/W1vzSW1KlThQbiQ3
LaQMmyavIw6s73LAWxS4Fb09DIUOjAgW3DzjcWK7TlwgMNfk6NXGmcw3XUOUwgR/xVeH86wa+6Mn
CYlUk77E2M9s3JQv0E3RC4vmGdR3V5F2dTvCBoWz5LTuM3gBEv9AaVsD7IK6LT0xj60vTt2/kWl6
XnJKbG++VME60gCD18kaPiDL1BB3R1VkLyzEnKaBFIMGF7s8DctVp42PPaDCBSiBTeda17YoxarK
h+fxIhVevcL3SxQBDFOm7h8wWewk8DyrDLRdQ7NtHPvEb9lPLFMkKg1hmQqB/tfI6xsnNlqdmNnw
VzKvSPxL0oizU3PD04E2BwlaOIlhvTV82oMIZBzMNDhbBQEzelKnxdQRHyfnNm2CEPxNQFXEpqLD
kM7XlW6plW4kZATO9KPJnWgvXTEJuBGUvVoFAY2ofueQyZnTx2Dj4ZXVJr5U9Jz4rVRt9ZjnR55x
j9p0v4fsIvuwXkociIu2Dc6tolx6tBgqYzMGlcKa6dLGGaYnIMW0XiPTJlUIWYlHcmOlZxs3oOk8
mwVIzspLNgClrgWaNlu+U45ZSFfefn7n8uGrd5y3iledN3luXS73YclQmfHDzgeoVYnsyRynF4+H
Xlg2OzM17ktYSNLTHwqZmNwRAQHzwXyue1pGk/Cz8I2bwH+jD484Idd1wzJfpLS2t6RAkL3oH+kZ
+vZLTTeOVE6+dYlEv8gQ/tWxD3RcQ8UV4WiXu/4jFaNPHCEX4QjmCiABeBvtsx0rRdP9meka1LU5
+x/0l4pWcoBX7TfCad/YLzTLz5vA/Ji64qnBgLubpukjqzwemh4pLs9a49Y8xCPUbK1wdn+/AY1Z
HtGYvkZoBKFqtrGIbxrRaJoBWItcbqNEU8VS0pzFNILKJpOnLVKfvaim+aiihLemveOiKgeNFcI9
f9espOcnXM2/hE10QoXdanDHX20Ondnpm8vIe6Xh/VnYenbWdRLL/s/g7jsr+/X6INtAKb5zS3qf
g/bYtsODnvAgCzoivowSsXIv48i08XRGj7he3knYYDIgXg8Keof5Xy5NHGimn69z3KZM+NSWyXu6
1IYxA3sBLZttB7K2fSoMYjPaNL10Sn+EsIxNUXUH0656opG3bsqivYGitHJkQHKdCSQy58JV7rSz
RPKAg/lOVeFx9GiJQ/0B/4rMUOuH/8PSeS03yqxR9ImoIodbK2dbluRwQ3nGY3JsaBqe/iz8n5up
0QQnQfOFvdcmLuutVEDYDKbCcSheG9s9ay78FUQRI0vgnkF3IG+zWIYjLn2ZIMdnnvPWTLRc3Nto
xex4n7X62u+ac4JqJzvLDCwfedJbGburJK02bBd2FhYcJB7yMZniZgXD90DWtu/az2rOtOepwxc1
32lzD9hjxsimu4qMo0HCqTaiPhyif4b/wHbNHrJpDybHPZVls+X9nZZtmG2UyW4z/Y4MAinawiNK
MMv3XQ3oprW+G1HcVJTvWV2iolpHdfYI5fRnTAAGhDQztKB/ZMKWqA8nfN1RSuaD/aRJ9JMl6RwI
DcwvDaUYFxmOs3CJQmmfYfBjOWHnT40cP8qYIyLSjZ8mz+KNr1P6gmFXM4xWY1y+NlpQx7W7Ho36
bBfTrc7Kf9bEqsFgQ6ijDWkVoU8o1HYwB0ygNcsmS65BIJ+r0DhYEiOpI1sc0sXRYm++6MQeOG+z
UNJCYW06CynQ6ph+d0sDoL42450+oLKJSH2KO3tc22Ru4il/cjT3IwNbrCmOipIAlUafn9bk4FBn
j2ok02FoL/A9ICyLg0h07NxpPduZ1xzEswCI1D03/sfG8xTZcNcGhNNx4/b7DMJ3j9tgZ3vD63cX
lyjmvbbeBPk1YzDBWJknYFgTf2abF9nqzTLgQY+XZNwnwXi1On0rKgdWoH/X+/Nk61svsBGwJ/9S
5bC7ES6h5IUl4fh175lQNCS9dXBGD1k4jtvUJedejFtgUw/ICSyd2eiEntiz7X5zslnVVz814Qtr
RMYQena1euuritgyEiCMbCxGoaECgXlpPs1MG1OOf1Jli4u8aL87Ud5eBsP4p0rWwj6i83SoCJeu
kOUz8saTiTLTDWe3AscC3raziztukWPXeooTC7PHcJNUWtsyTY5kOFkrnjuIG3P9OuAR3zR1+hor
jWV0PNGEIGPE/B2g7nQ+6qk5Z5N3M6qZntU269LNSN9LiTjruSx894XkafCxqIwlpQgpgupSxkwm
Y985FTmrGKZTZJk3H3pxoL9WK2Imnsh97pamzZgkZnNcSrq6QCe/BM0AG7j+oEB+VtVATltr1mtp
mSQf9eo8Set9HMMjMmd6U7N8dYA4PgVq+MNmbDuYvcORG352+PA3lEwUoeToLRhZ5A4eaLjHBeut
wd2Xg9rXFu45g60hA6F1YJbAGOjkmuRtxH+Ji8Pnfgt+mLN8ayCmeJzfNHxeuO0emPFXFWLopp/Q
FQ9wWEUN+VPhAWTmvQpLWPbpWALK8NNdtB6M5p9JDMjC8OmOKQxTgKTTszuZFy+woCp5MdUHI3c2
aSYGMs5YNUwhM2eT0E+zRvA8IL/vjgX18hEgN9+67L51k7l+b1gNwlxrkQn0BU48GUvbYz1spsbr
VBVq2XvuDwjWqIWRE4fbljpj7YC7pbB7aquSCUqRg2OqoLvzTTnVv9Y0gn2jdH2Z4FmvSRxctz0N
W0QMSw6uomUr7HVas2fckFZQ9FJXftim/5Z7jIyqkCA31hcLf2CwF/RjyCIDHkICPOMJWRDdixAW
p0sU3IgGShOI67WlthKedlpqy3wOJ0Pzh+Sofi/GVMMID9yVrg8VJ85pE3oixeZGsxVrFgIpeIyr
J9MRHxW5GE+Fp0NIxd2uZT+jF8mt3ujvdvmg56GhnP39U0q/1/b7HBXiaOT3WHUkFmGdMxiIwJfC
JWPCEQDWTEfkvcvUDvdiqu4gXOcxh/le5vAftOA8AhUrtOo6NNNb1T7KrHwj2YGYH+nSmMOWKywS
DXs7QVCK61UHovo0R85yVBr5Rox4EtuULVWShCsWFWRe2/EhKdTRmBP0JoUfCxOMHVlAERx1TeMA
dgVuGTfR1pyEr+kQ3gKN+BnNqj7Fo0YcBvkQtbKsTKSpRByBhWdskQ7wXVCNxijqlnZp/8mi8p0I
H6LWHLfbho6GworN6YIHrIe+I9wGZmFyyaGgTfPh6ssJhcaMb4AW/zYIRLxe+uIEHIfuhIdDKKIV
MckqxTsHFgFlsH7SreJoUk6htP8O9KvHvKQONULfgkvDrmjjcnS7+XA2O6zqXcFuIshKJMJQDAKG
o9Ra+1ElHxBOz3RMpLqY0xHN+VtgYw4xXYXDEkVlXn7oObOrGiYcUxHE+JEtTogFMZvoRJq0PXHc
DSYgi/JprNN/fvruJVO/GSoenlYz0Mawv9HqfYG5eEGmxg65UA2S0nw3o/pKGX9HZ7PgPL0hPX80
OItjuPNO0rzWpv85+VuoBJ80ED8E28QLpAhkabqXto8vlWwu+g+L2HyfmJFD9BXaUT36CWJWkyU6
WuaeAFfM7A+BxZ+iVlAO9bU72EQFuPmmM7Vxk6rx3Z4T9xwxvowt9XuD1Blb1k9l+MCwPcwllddc
ASxsgwAERKLCv2ZNUnIo8WAhmicp7sWH/pn0pBlqtbuIY+NceBNZzb7+6EVOGKPxTGifxN8Jp22c
rolWQZoT/Tutjo3Bvt2rFnTqWLzoo9yZgXZOZkIW5nMUIB8k3TJ4INJ9qeGL7qFWUHuhGJkgJQsf
/pnt+ofOD1iNG22DJMv8NmSFzleI8pIiGK+Ju5uyhvennf4EGhYNhEMibJh1tCnfHU8I5pQAdxKx
xSPyMvafaVRsRSuhnkf1ZwHuqBk/kXwAfbPDLzGhi01s71G0UqERktfaoZnxVPKG1RUIl5BHz0b+
LpCtpM7RVoqgj7D6w+XrLPSOQpfnAolFHeq1KmqeA/u5Dw9FJO+lJf4oK3npmLck0lgNWajIr4u+
ktK+Qd+gpCdgSnhEKaI886Lor+3l9QI7KtFd+T0nqespQulBnHf8T3eL4+j7JNBZ1XdpMdoc6vJi
8PV2TbvneMCJLokFCEX9b5K+CdQBkDUXMRMb76D7HLMWpUA+SHgVAqM6N50zjwqd6AMT205mHg+G
ntq18r9kOvJtdfEhx/nr1QF+sqJbiGi8h//QpdWEdtsbhWIsiKRcsTSfuDvPbp4c/Dw4pbWQTF+9
v3qtAYiw7Yo2nac90hiekz6T9jBayF5eRVJB/uipNkgZ9SPUCFETnvC6Pks/XeeqDVbjHA2WTrTo
/tBfpPuv1z+5IEg7sNK96nHgjo3xGfkeYV9SfaYypKwa/DMhSosK1C/bBsPcRjhn49B5SJN3PxwS
wI4mz1EiBwKXgVMcTBvLISB7jBWsPf8xagL1px2efKM6Z66+8yYmUT0xj+seeff8M7Oi4jtg9+1W
Yp/5gLp7OzpVQKjyCWUCf9kjN4xroscHb/py0zcrsZ61pjOWqTcd2nJ8pfT+mqfoTpShFjMwv1Ze
fWvcd9ivf63MkJhQjB9zJD6qyPC5cQHotI4WbsNxgF2d2sjQE89fiHxcG8lE51taZxdUsNEomOBk
j+UTbZHKixYPsnOCLBEueijLTDeCvVFjkDEVElFg3DuMiWs/KrNVBtR/kXnauAwx6kWO8yKpLRZR
Pm7MwP478jY33kcTtnPYOYxrNDCXBEihHrz6JHSaZvpFEqa5LdLkXHUMR6xU/QkNMGJSk0wlZhSu
O4u/nOUYZ/qTVK6FpKz7hoxRLzVwEETV/anBW6xDJ3pjNqFtJ5WeGwNpt+0Pmzzwv2Ho8C7BTGKM
B6F7menBX92BlYgLHilj+Ld2Qc87Ft5zu/lxYFRjghh/bDhnaPtjQHDdOg1C5FHumxaALo/yHY7x
cAE1nqdxVd3TYQ7bdS0fbR7El/nn0cZ9v9SR3LnWR91a73FOK5iVGIXMZAqWrTZdeaLouTLWKSEj
NHRyxXC6wryX0lZ5j55MHS4T2pMun6H7yLSDPgmWzROjU31rWvE569lqCraaQ15sw6G+KZ03SW/X
o6sD5qgYq1t+Um468JNOPxBaDydPOtUPVqxDMtVLgoWbVW6LDaNG1nw6cp3I2pkIN2jBW6qC0l+Y
oVALt3PX8CwYujTiTNuvkLaO19Cc1UmJ99cpcNkIcu/jq2aBP5uwfDLQHtb0lTvTA8NUZZFNOM0J
PUKya1vIoBWjfjiiLAPDxiTCnZdDtbem6qdXeJzKsWLHq31FLXyczhBX4fvLvsgWvfuORzhd+Alp
oMLwnwt2p/uCXBHfaYh+q6HGAW1iNhvEjJMZyrhwdzdIyKvoTfJgQPCT/41p1Z9kT09AjrYNPtdc
aS1tAgHVKfEw+oepMZBUSfvcdmG1i/RTNUX7pu6oaUKOOEM4OvVigQqJ0tOv2akR9BQtYpE92xrl
djZ++hR+G2+Wjkt+Jj0A6UVvwSjwxdyVw3jXScxZVHX+bCWsmKJ+bRZ1hYQ8Rhsb4e2ug59BinBj
DWxXssnddZbuUUlx80MYXIxYP18Vecxw2QsMqKF2JkwNiG9xaLT2FKX6MfWntW/OPC0VXpU+4+3o
ouPG481u4rMa6ADIbWMpBqFd12ZjTrxLYMs+DQIgGV6glWWsxayBLt2OS6/DnsOXna6dkO6fA3jH
RStWqXSuFo7UdQSD2R1r5pmU2gzeueCY7D0Ju0zPU96ALs1s4nk7WGJeTnJr4C/NgoWjhez0Katb
muikTtbKjv7GMxsfiGSOp8lErdwV5U43U0pZ+MlrpPhnVj0QQivjPIkXsx+ClwaP+Us8ETxohTY/
FQxqZVH9tCKYrjpTxv0wiMNQqZegdjZIaN1TXXfRCSU6/BDtjRnlexqD+TMy76vFfb6v519IOLAR
tNJs586/3piK9Zi1y7E1OD9z/zkjaCWMUEVOsAj1BjNXXhoBmC2zO1Sq6vmE/G7IPQLBsu6L4iEq
enNftSrf2nFP3zQy7XIoxDWmBRjB4uEpt6GSG9bwrNW7NhTeXsY8efxcXfRspBq1zM8xq+Lnfugb
EkeAZFZV0ax1Rtxpld2JjXn2Mu2Y2eHDxfewyoKa8ZppGVBmzLe2a+Xaz9tuj8geLTIPPhmySe0h
rJ+03LW23LtkvA7G60jGYUBYNaZXNpV++obhoGXXPRbvMvtAhLwc5rwdJ0ugfRBNc4gjgi067Vnz
WhINjHZTgoXdych7HdyBxxsN18ojOeFih5ygFSfXiuwh51z2xAyEhewWvy8JEa/BRsQgYHjgXRw2
jbtYRzAwv/LABl5+f5fDq90ZTfHB0N5hJihhbkhaqYqygPteXAnnPAA0Ti99itrWBf8pE8SuWs8s
FH/FIvQD/A78EIsejYIfQfFtfNp7rDMIVsNgH1lirRvRK/ttmNNm3m9dQjWWBQ+9pUkccaYINTPl
zs49b22Z9bCKBhhKcihm33V96nLUs5ZOuhEWsWstWI9ZIUNebB5EHg7wU5Iw2RluiEDSJ10UatzC
BIW+7M3xlGrsxAnfZAhIM4q3dM1mxt5UzKSZylRy2eU9J3+d8233PuQDe/gqc2ipysfQ00L+THVP
2wxiOlsJim3VjfQKcl2OsyY/81+5mvFwB2wJQoMexRC9zmaSy8k0xbesh+ZQtyIGp8rzmvW0nVhI
jPmxtvT0UILiDW/ni97WHqJCcLV9iMiuo3QpCyw2WU89iSv5KZeMrjXSYZ/8uBt2VMHei+CBoqbo
jLBon1RhAlAxhV2N2nqcp9rsCy+Ob7Ea9nga9m2zwXpD6dXJXS/NN4JbSr6IFfmWxhlbxzF0aQDp
GLttkvTxLYg+Mjnh1YMAzVpbXRrkfUkWAH0bTz7bi1slqq/C5vx34lZj+edlb32EarHGyQQtN/sM
QxRvRdwQftOVb1qcv2k1yjvOAnRGfj27+nnGFq63azGYbLDPaGwJMWoYTr/TUNodf19pqRk9NybI
kMTQmnUfO4iR519yX0RLIGQ6k+hYIVdHizkBh6EktAHxlWqOAUQNP/a6WOVFrW/skuyEmG6/YN+N
d5o0GqlZR05Ckq+nc1cn05LvoVpMNXb3vmiMlZRsvXwGMsdgyJm6B191JwhNTUm0oeoI24GYGl+e
osp6CCObVnoz7I08TDcjGruSoM0haayV6VbfcvBPLbOMR1P1f1hWa/u0YmMocdo0jGXiSIiDz8g/
xBCxCiZgeKYWD+u4yA5gHZC6ZM6dIf+wWGczEkQ3qtkTb23D0flMyvwUDea9Ff7WsytQkL9tJXjD
TKddzQuxUGMHGCyOxZaEHVwoGj2on24RoXAczkGtsqVuwnMYgZ1i2J338dG0uyvkEXMTJN483bHv
pe/+sUP9JU8Z8Yf5iCDAxPwdtX+bB0aKj6jzPk2BtxDSEY6bnPGCS2AZJidp0oFWI7S3Qk/SNa56
4rZGRO/RTH4Oun6rJSh4wWif87A5m1lprc2wgTHk8tWjdlzmRb63p7h9D2B1Rf64R9aEhMJLskt2
blytQCjOAzxtoWKSbxIMCHzpMIRIiHDsSLMUoMw3AowMeFmEHNzEDGzxQpZEaB5SRe0GLqw0l3Xm
H0UcQ78YbgPMTEocnsDw8BekaBdkOc2PiYbRMCl3i6JUFzvurlGqLspB0W4cOKcBdHUJS2v7ngid
I95X+7HND5pHnJrNRjmB1HuKpmKHjAcUVyPJss2ISSAFMCnHLabV9MKs+nUqrKsqw3htTtZr55qA
7OuViBWhotnSgDAdudLcxU72IhzxlsTmB/rTE7N4wqnYlLhFUuDc50bz875dY1F/qyR+XL77ThBM
YbfqxejEbQp9jVg67aNoIeG0g/+uOuOr7KvXoRveWfreo2jHLEHb+F11tZSPhcECdJUazZ7VWb/x
uszGK/au66K9doV461GEcgSwt7KsN9YgQzJo5IPV4TJmkb4XM7PIttTabh3vyKqBzZRK5ZHg4nZr
djhARxXSVRmQAtDOqOdeD/5kIQ8lTXfaYyTRhqga1U8hGolQ/TAWZA+i+GcJWjHExprOGJc3OHU0
b+8a2Q96jb8AxFejyWJE2mDYnLC5ybFCeabiK5+oRB2IOLYUFVCF8bnspTpIk5vJ1SqGS0b8rrXj
u2eiSXny/vbV9KeVeXuoWrfb6CMDZwPkRWOU/rvQrWaTkhC10TznA5c9M3Sj8sjQLV71scVy4FKQ
giVivStJdHY1GE99bhcrrcy+nSnDQGboNAtGt1A2ULjKZCRchjUhVAmF6pC5CAUUDIec42kMRXfl
81OPxzFrX3tjurFcWFS95GmMK1fAZbEo2FyA2Juh96EI6/Gpb4YNRtXDNKhxrumip74ZN+SdMyys
HKQCbvbc01rjfYzaV89AdqhV7dWepjcVOeIkU45jDLTolkx9bZd47bA6ASj0GBQ3gdqShIjlVFsP
uEwWJamzS0TVO4kXyNKmdj8Uv5DG6Bg3KchYZ76w9X6X8xxKUzwk2ONADdp/pY3bUtFZF4SbMH6v
ThzwFFd+eaRkAwRLQs+yAe8wa9+ZxxLw5Elj7STOY0AuxRwlcxZuOB3dqWXtaIh1zAqzzVwCsGfn
vR0r5/T7i0YddaLmovjm4NmO4XMMrO6l0IbkGqMzONTZ+J45lsAaU4IIrZdeGz8CK2BxMpTnrEnt
bZnDA7KDvD41XXTDsMOBIJtom7Wl9oy2459XZOUBh0KMaAcksvC0T4cSW1gO5VrbE/kaYl7AlYpo
GI+ZK3A9DOxivA9yZP11qgOdHtyTV3xoM8e2pbfAe0RIqF7jAu9wc0vgHHvcw3sc+mdgZXinxTsa
p5kC5Sx6IEzAmRyy13TB4Dtj9FTW7GGLugMQS+Nnj9Q2vdW8QLyaZZn4xHk6Di2bL1mVB9g6zapr
scX79cNX3s8sNdqUgbvvUrdb99I9jSFmIakqsYm1fh0VyZbYOHqflp+7/6ip5lD3UUUC1XN064CX
xyMj/E2rrCXQBY44zPshB44cLwNkxSaYqrXIKy5TXRwMLb32ZAMtmsL/KG3ZL4vee2SOrNdOXb8G
uXYxCUpYNA59kxe4yBsY3ySjZy8wzCMIYK2o+bSq4E1mJliVbIaJSs/x9O+usfa9DGn7obVvLFML
yXnqb4BX1NpP6epRr/DICUjp5LkJoDpOTxk6lA1Te9pz1KtLkWASmsqKyE/hkF2kSHakubWc3Odq
dv6mA32pHm57s/SPWejsCG8INwB004Gbw+2Q38dqZyHFBbPjYPTx0Slaxao0GFtzgyzYdIQopckZ
G3zjM3CmnM0wo5m05VQP4yTeqAS0CnrnyuC99XYJJ19ee0CHKPLZTpYfbBYo00sm9wF+WJTh9lZ1
gLBLHG5Mtg/1EC9Fro9L3ZNIbFzwfyx9SBqRxW6ECLOUpvdN7zKDg+cyoqtLzINId1vOzbgz2LfC
6N8nNvrhgkjGirPLcxbAIiHH1z3yO2UjyzXB6eQA6eqyWRUx0tpRWOnG1/L3RMhipTznnhkNIjyl
aJAtsJJiiChRvOaSDNYdyEe2ndAtHtPia9AU6wEUTHnTRhvQMM8kN8hFrHkaZy+3ZGYbB2i57bqd
Y2XiShVAudELILTYcTVgGfTd8OGZxtEaUEHkAxqgSPdfy7R09mHlGBcQjMbFU0gE8VEtAZbQl0gj
OYhBJIeQEmlbjnItMgtofGDhnxX9KTFhdeVatVapewORQTKRN06LwXT8vcejJw7tet118oF8nHev
CrrVxCL5zKOkXzEt5KQggKkzVPSiJ214lCzNMD3rJ4OYriWRcBsdrNJTo4lu2Xj1uS+YAIw6eAPM
0vffQRQOlZuhOg4H6vZ+HwSq2Uiuc2rJWRlvqGqf9266axNkMJM37iEgTvvf3zlt9v/fxfwHf3D8
vESN4zCudXQ8YkNqP+cQHm5tqHPw161GCstv5qnWP7KGETd71eTE0EA+6i6k7/TGZ09T6YO+YWLH
hUF8uHmhLy8obPZMy/EqsVQSRDJA6zbcE/P/v+VUDHcAdddM5PYmGKaDHbQfVR5Xj4qSe4v7slsy
3CwfGA/ctachs00DK9oGpYW/tlMAavOR0twioaBTcbFHjJOtezAPa8ubhgd6+RRH6qBvlOKQmP9I
GBxYLh1EoSi/xzA5IcV4g7O60mPrTyvs8ZxJ2TyyHH1Ckxzrwk9PojXqR3CG3PykeOBgxRy8bTV7
WM2Q7Y2WTi2QTc7oqHgkRUMwEYP/hdFys2qwTdDNus92255aLc8fWqtGVjj+l5/ojEXTw+irbzGh
FmB/O0PyCmDPfQnbxSGPotPiF9yj4Vbn27PatxFUBgiorngEtl3sbIUn1qxZYZPP6Z8kWHN2nGDl
fz/xBBdvjeaVe2P+zDkInCXbzUPgNqzLQzt7uJ4VUlCQFeYg4nkkgcOp7yyxqXRzltG4NIMxeQ6G
YVu4zcC+ok1O0ejK16b0VmaQbDwBF9NmLnjHt4+3z5KbqrftRZYxQNH5QnmsIPlNeNr4Y1TsHC0t
rw5XSKc6Go/x0qDXPuOXqO9NtJ8qO31pkMMAhbt1FvdF0CJor5zhfXJ9unNzz66rXyOZYAgh2V+G
MoCtLdMfLRx8+hpQ6TmT1kepNfUBnSYPIxzs+6DsLSDd6U/lQthHeB8uK4MhX8dZtDMY8UcgVwa6
7bWwPJYXVjE8mohczLxX5KphIm4myNkglOtdTte21FqDpYjH7IRZ8CofrejD78cTKDfIKdMmdSsS
Gps6vIfcR4upDLpdX9vNsTSR3KUUgVQJXHwjl9mEYhYOrWLWOzl/uaCcM2+o/ZANJ5zfBxeL9b9P
8uYuEFhCDA8WZFuiALP1dYXfbBXU/k0WGXYFM13KQyrHkNyGOcFsYHbV+LbatZ35xFPauXuhXZGN
yeefR7yTBo7Ztu0ANMKUzvmG9WFoPlUzGpz7acUsWejomYCuBJlAEgjhxbHyr7D01EOfpXk5iEH6
dP59VZfFAXznXP9iG8FBiEEiG/4Z7O2eSHnPz8WYZ3sTNPDCinXzbkguaUycIP7nqCdP/qtt4i6c
VuEb90rCtJATE2s7/msNZa96zSCCRs+PdZswQZqHGGY3ahtiXLBPzC/DCRja4CMTzyD2V201XjJ2
5sS1TrsYiuwCdmT+iCPGGq4bI3maXxo+1mLwdrhNYkgENoy2W2sGb3qE77c2Y+qnnjFD4xr32aWy
gZhfrxRChb3RzkZzAg4JTvFy0FJZt0sSF7J5ZYWYqAipxhizGsEqOaj9Xsgqjta6RWy03udLEZXa
tZqcgA+W9ut6LO27xhR7xYR6WNd1kV/aWt6qVEwrmd76Hg0eWbHFXXlVtBUGlz0ZbjltaJrue0/x
bNe+Jr7XK3fUyiBuc28zMFwYmpB32YT5wZyhS78vexGhUuVHBv9CiYXGFmrfQdo7jGUE9Tkha4B9
/bQXCjDA78vYgjdT+P4ukBpjBTH1dy2bTRdBkYPc09p9yjYabe3o7CgfnAU5yvLhsJbA/wla0Z1v
KFiCIUJLDnAMJN1Fr8XDYc++sLq62rG37O5GPSfehVOy1cqou2v9vEtPPW0dzC89OI5rjKm46ue3
u7TcYkPpw/J1/tsq1+qtBhTrv4uhAc64cw0Xctz8ka0idfZOqwcks/KPI9kBqGN88vT7obQ+Ju2g
sb5/XznKyy9lmL7+vkri0n1Owmr/35ek5+O1N8Xy95Vd1OIm0nNUpISJIm7Sg3C4/f4Vvp9lW+jm
9fdVEZq7sO5BNc1fuWc019zw6svvK983/7ata51+X0UeMs/AMKrj73/sFOVlanT+f5++zGvwEXA6
KIn4QBMF2jLDdsAjke+KKIl4NaCy2Pz+rT1ydYl+rFhJ8iPI6woQRRCCDZn/seY7Gtxtbp7fv23z
Kt/lDsuo3/+L36Lbe0TLLn4/8tAo+0CsDGuR+fMmgV6cEuSuDIb5yEXGxD+U4f33A9uw+567GGLb
/E992SbXNIQSx52FNMQIlmGSyNcaV1VdRuo+9dl4AwfTmuZFk5Z7QUFrHj3OsqcMWcOQVMFLX/Nc
Z3dOXxqPL5NeA+GUzUFHTbsVozJmgCEDS48zv4p9/cZ7fzB6HwE5heUWm6J9V/N3ilij2ILjBSZN
o8GpFIFGmhRUjno0liFK3Xs+jQXiQZbbojcSzC/Au3Q8OAjnYR7O6eOOC/bLJF4hB72JCWha8qyJ
7sH8i+N/WCLSX5NE7dKm0p/L0j+nYBY3je/lwGJMwGtxTEyJG7+OVfIv5yl/0uf7msGmhRqqw/ZP
l7/8/TMHD9O8Cth17mwxMudHXDe9e0oOuK0FDOaim+5TDcuTGLyNZYcwHec/ogxmMdapYVl0tU+Q
Ml9bmlAh+Lb2kRmBu4kd0S/RoBsvAW6hLsa08/tLYp+jONNef79DPxrXXYRcXgn34opUu3nzSVlT
wyyLofyjRayPnNG5BTZmlYSF+bEpE7nxZgDKFPseA3J/3AZF4dwsdKNrvHTdapz/R4eLaSc7B3Wn
oM6djzLGc/bRoHdHcO/md89RQLLy4vn3Ly1PFGQ2QQ/FzLZ0+ji/o/bfd02Bq8xla1tCbE+q+scM
GSlEnqVuU2K8lkMlzlqJIjqMoLqO0PTKytK2FbewlxoTIwubfYXtbHoRGEvM0ytS/+RNx37FFli+
YLVkHT8/FfxKi3Z506PZgR15I9IqujSYyAV7l2Ea77ZlBc9c2nvm+d5JOMOH7g792cyn4+Bhhchl
caO/PQ8zgoaYzGgZReWWkxFNop7QzDfJy5TLb1Dx5kn1jrVl/O2SLj9pT1UY01D2jILSyI1OCT4c
w+rWZjNrHrKZ8xqxoGhDAwxLKoN1ykRgaTeM8xM1fqmUO4eVJVSN+JJq4tT5pn5WTi3gZHRr2tgR
q2nyN6Qoe1V6QgxzWecbBQljIaDjgQmJzYjIevmwPCRCBCo6JKJVy9E39AVRle6WGOTp5uClWluB
G606EYw3s/wqKp/ub+p/NIsRZ6jq/Ka3FHxR8MC7gXPISndmRXsRN5W49to30hzvte1dZIaEgiCj
yKin6NjLwTxUwTicLCd4zSsB+RNQ9S7vcUwa89dkaY5gOkjL7dYgU+Z38xXBBRkqxIQ1zSt2VP32
+4u2GkGvL62QWN3f9Z9ep5xCKYOe+ZuIHH4Y/vxD1FoY7E3q4pu/sZm4WXUPkbi3ji77+tybLHwZ
HCd9Yc6P2jsTZ0KfmQZaAYPEKIq6HVa3nQ+aEZCToFjXJFKiMqgYewXNLcREztMNen6j1e2tBFlG
A4RLyh2HNyOZE0gaL9jmGXJ1i/GMY98bX1rnuPdZ/JInalgs+iPxLmtCGRwfK1M85t6+6BkfeVVR
H+y4AGKcNNprp5f6NsNoCkpzndQokJi1B08NZpelP8oPv8YCU1hJcfj95045i4h0/SHi1dS3wSao
ouFVacAPKKAJm4GAHY5oQzRDwQe3Mh7QdQDYT8NTPNm3CRjObS6b0MLeuI31C4vhvT6mgNLdlcqs
AbFP6N5M3fSXsT9kG3Rl3o2bslwFkfMC3vajcrKjcKfqmbb+zNgGIbqTHlXOSBjZ7xMrDMJDSOZz
fa9/7c0jQwhxo8zPrqWkxZtlBL5tokfAwNP65jnQ/0fdmfVGjmRZ+q805p0Fo5FGI18GaLk7fZNL
ri2k0AshxcJ93/nr56OyUJ1V1ZODfhwk4FBGKCJcdNLs2r3nfEcNhwXSySmtjWsrXksGWmhPO/qu
zkzaWV8Od19fkbwx3JH19FpJGq00blBOs2r0TKFSvHJ4ouBdVm189/WS8Bjt5qG/5lXzmmid36Xz
lN9F//iq5MxbcTw9tlNOhmyPwObrO/L12/oBe3XqxY/Q0HcNJTRVMr9cWMpmVhrTF0+kMLahjT5U
1fap6LMzyYgkRfT0j2DRtHd1FtFEKr1ziu7Kr7KQat1G5+Uyv4cDguwLS0kXWCycVnJrxScXndiF
NhVDVVot+yiGXhrnY8vJGfrR12946EH/+JZx/T6Dtl8wLeSbrL/edezaRY9+FS57ZqQcyjLXPLHm
/P2rr19Dapzv5RxeoqUcT18vOaYIn03qPVLhW2SZte96sFcA4dLEkF+vegm609evesOC8uXr/wek
YE76Qb0X+kZH1eLM2VEHzUPXmy9O3efvQ1V2W0ZcMX2VonwZInGcqyF9sEqsk0M++4Yn572nED51
NE+209x2EDVGuLiNBwsSbdYO4PqaM5D0n2OT/erbbjkEvVeyhQXmcSC+1reTpfzOh7V1y7z7pDBU
KPOx6ZbUZ6CpU4KhLOozycEIy0PTPkQuoYFhh2gvdiELkoA5L6hFs8wnNKM5zLTzamc2nypXE4mJ
TyNtTO+hnaS+ccYlAoWfhbdJV1k07NzxM703jCF+r+n2FZmDQCQxzDMjhuEK3ff3vBQ7BlUHM+uu
IrScb2bEfKZYyunRo7nea0isaOw5L04gjLnll01zhx2NqOAR8SYHEnRQbZQe8zD8hBRUdi5zG8a0
z/XAGKtzm+Qg2n7yPeawh6VSvmS7/Kjztzg31sGdhkTZOHRd3pau7n80GZCfLHXLe1BxMN4SG8tA
U6WHdK5g30taHIwA+40J8f2kx/AxQm8PWpOoejsf5CdUa2tmpO3Gels3kolTRv8b00nlG/X0XVTr
pzc3Z1Zo5xl51Ie5soalnIyra1nOrdMxcBjgWyqjlvfWFO7nkCtvkZpyCLkq9xL7E0h2FFMOnCum
4690X4NfBiKdWQ2s4Uyud6O0hzduT2MMyNlZ06M9ox7eem4FtCEkJKbYpJ6V1YGI5jszB4hTX4Hm
xZCIQ6RY1Nky8A1aCUkXhhuXl6mW9jfHIEBLVW9NOsTnhpndxo1IoyJh5Aw0q+K6QUrWSzchnLGN
J81qjpiy/B66ifJbOu57sADZOZJkS4SouNw0oG3MZ2kXCvmzZJNzGeG1wWvkFcM+qef+dgkSZE6d
sSPZN7s4aZPRf5g+lwBtFaNjGIw5mpxxdlG1Ie8uXfsRFCTFatpY7n4pSKsJmNHFGQR73RXIvpGi
ZH2Z7DVxzlNNyo3pZPgxZYjAz70kmZ4PLcIyaIVrq3zhjEjPF/AcRFZ/MSNA4h3qGYriiAUKwQX5
VpssquRJJRXKUukxgHAmFzUUE7hGTgQh6N9xaqlbzkDO7ddXUxT+Hps+3GO+R84f5UTDKrVKtMBM
j3rEqmrCbFqnzna03Ka92CWuwsCXm5bfmvT00BUlF/pvAFWKM+e2TRbq6hwNQISCutXI56kX9Zzc
fr04nE92jT2Tu+GSs6BGQ7HY1jCgQle8KKtGsCLMs2k6L245E1wcBs5tgUThtqdZhe4EtVtbgxMe
g8+5czHNNegCudC3RvjsolfbDAghN8REEQVsEYHx9ZWostqv3OAnClJ77+j++1y0DNkrCx8xJq5z
LE3SMkyQVmoUq7AOF7ZkvkD8DC+M7PLzTHwdgYQbTuDFH7/yX79Xx/OHmJCPzRbfZCE3OcG6+/tX
qnxy8GyeyskgFmB9mU0EfMncHjBeW/YBPCJnEdJI//i7Ub/pg4b7r9d/KfDUYUlkv7V7+SMfTUKj
6fkA1vKOuh1LcjPQY+j40sR0t4uCgwQHOdZC8lnLs2t05bnu8Ke20ICJXGBA40zNUYcgVLz1RWhn
OIuA/D3yFfKNJBamXIJT5Vk9MMWxuKgKmmEwRRlNLvafubA+vv5vmOvs/PXVf718/Rp51nejJ6I9
YFnAHuIMt884K8VqOpdo0AD7MZztLIv3PuMVclT+jAkcoll/8JC4nr9eTKSvu8qGimIT27cYBp0+
in0MG91N0bRymydyJDyp3bVYWQG2WFsP0v82Vy1m0iQ5f128r08oicPuRAARJDNjvA5GBG2N/uqj
kVRr3MpEzVvCqkXmiaFpLqtX2+yYIPZCfx+098PNDJDwk3FPe828ornFKGDNvgeMZE03+1Z4cGXc
WT71bWmd564/abmoX0VhH2LXaX9bAtUL1hLwjNaVUTcNcES2tMJN421ZOXVhWyZ+jWXd7+Ny2NRE
sT4nVXIb6VUrZpX142itSYvN1F+TAfTJ0OBZdnCp7C2L4OfKAhPDbf4ui2Y85/TajrXSIV6ULj0z
HzIPlVnL28VCNioY9J4EsTsScy6UjKW4MsXMdmYQgGcge31bZagTE3gt1IkMBbPuRzZaOzdD1jNF
rv1S3bgwD5mQch1CcohDrHrLabBwnNXNg8HuOWKbe1gwJ0ibMC3F+WtM4GpkCxkbBQ1++AyN8RRW
mbnFo8Q1EbgRwX1wdigVoOe8PIDKSFlCqukklYEj0KSIh1ZunepOIhofgu7QCMv18WthLWiAbbtr
nEBA+oBVWcVh4ZrHHV29phmOg00QdcaAWINFPpICTv8AIslukPz09BfVrrCxY80ig3Kqvc9gAbcU
OV7wAF4dbzXTvzw3L/Ys52PpWPdp5TakeTjuI7yO9o+v2mWYb9oqOFfd7NxmuMcxB3ZbU8zirpTT
RWkcFFFQw/YI7jn7tgzRmCBHrve6NkvsGcyimSHws9RYYP9OxVVW+Pcm6D+xmi4SavUmr8BqW7Vf
tkjJs1KdOwm845AQMSccCNIVlcWzspnvZtgzMpns09I98vTD8p9TD7lzbdC9Hu27YQnehjB7iPP3
zqqVH/V2vyeDAVOJI2/iJI7Wcri+pi4BNmSmp5ua9uu9svUzMdfiMXMF+ZqAkrwyznydOsmHByi1
H98d1zlzXjZuJtMzN3KqnqrZQOLAFq3CmoZUjuGq7d7CBPMW8WrDvmPgwN3k6Q+qDdYIkYw0S6b9
Qi70CFOPcSaxKFb+K5Pme2Mek0IQ1iEHfaoo+2aikrwKGmdSN/tMo3/xgn7ChGSzzkeLeKVZ63dR
i3yHCKNn03oe8+ic0044MLlu9zG3scBtj8Y2B9R4nWo8kUlCcDfuRAseV+V407FKU+OQDgQeDA3k
zUoa7+xOyCoeDVtHj+g7ti1gLrYzjktWYB1FUDzmsfyBi1yeJbEY+DyQwkRL9z1oTW6HOLvX5K49
R/ihmF3rH1WifoxjuzfXi1euaZaByFmzzDu8c+SAa1H5sCA2VsFgM8xrqN2AkW9UN/9EqmRs7NW5
hm6HsI7YQoScLZeKZXLQdbdvy/K3YoLcqf3sDbshy6jVOOjUNQCsgaZcUwQ/R2IqcnSqZlg/Luhc
90x3DrQ68cRP0mDOpqsDINLq5Mycdue5yjaNsVrQyVwgZnBNODCzkxHMvl7ibbRKOcAkzwe6XL9a
96eTeI/uaNl+1wLZqhpyamxXhYexIMM4kLfDUvYXAFwNrG90ePxBHk8ALzzNIsQGIOL8MycgeDNm
FngKu+nvQduOoMNu4hjXshlOIDJbLlXQIkGZERve1HPj+UEexds5hrAIAVrcxDXHeEzkqIcc/Op2
N9/OS2feEgPqk8mHA9JOwR9WKCvxFkm0afEn+mEeHEIcRIhzoR3y17LSb+MgakCUjU2Tt9uzS8R+
hy8CAWf9QgZVj7j6mNlhg5+EorzStcvZtnYvPW2lOnTvdHbnodu5wySmLzC/5nhOD26MXlh0NPVs
KhCn5ebt+oD0gb5w6FKoYksiieM/1cRxQnNykk00mEwsGvdaOAT6eZZ1SLAAEqnAi7jpBmsfzaR/
NeFIrncQDzu4MNgkqpR0aoMIgECnYCAdTWSPnZxz3GNM+Ex99/WSUoqYU9udSCvyas45GCZZdj97
gPHceuzZabmBAPMgukGdwzY94qPzHCAOefNYhVBT6fZ8Sir/b1XILL4mholJOPfTlIMeLke3OeIr
/EywG+7GJkVZHM+volfWzoypOwFxXVWsN1E1v/K+WZsFbwRME5CqhmSFZWb24fR0ryf3pmqdb7qN
6X57b1Vp6MvCIzl61d1Etg8YKWwV9F9J+Vmgj3mCDEUTHGc5FskWxjq9JzF9wCvfQ0asXpFsTr4E
4JJl8ewrF2xOY++CNncRTsjXOSK+fjA2scGR1S3i+OJ4yT0/dJBALVm9ZOx6JQp+/ElPwSR+qNjs
PkuDf3AOXB+HGHG1dYwCSrgjNKLW3lXavieBEMy4Dd/AI/XHMQ7Jifn3eMMwubkfTVrCGZSJ7RIi
54bGtLDT2b+MNdYgisp9PEXEmqV8nqNNijkBDxyQxadpGE8AUX+KLrJY8HDdW3H6qvvyKPP8go/V
uCVSCaUH4p8sOSvXEz5h8SicCxfuBHI8ibrEh/Z9txDJTmuBIO88+RVWytuzOHG4iX7yo5m7rGPG
nNP4PMGc/glvcU3eFI9lFtCo4uMlTpR6ocL80AnoJsJpv09gKriRt2KIjSMRZzzUc96/jG7gQaQJ
74sUPTLfIsSSfLPpKszuyJI9t8ueALNPFOOH1qvZnj2DiD0iXvzcyZBwxtG3yRThOYIYfzO08ecs
xKdBZwPeDZWCBbDGI9+A0cy2q/Jk1xHQ7uUp3qnO3DAgx6hpxbdDqTehIqYg5LlhuWhsjDYNtIAb
XBVoGRG7RElN2p92IRuSEcaEEDt5NO9hKRBNZl3hCKA4k2eWkK0RWkgFsG7Oidn7OhhM9IpsjmXE
aS2mWVJ19stohFcNNt6yE7L6qoE8h8JI0VmVT70RvqRLzVQ+XxjAKZBF9WIwaJQvgVO/RnN308yS
LHOOa5j0N9nifVhMXlAtp+82SILUTJvnHkZfJMpHCDzPANlMglrsD7yZaiNdWlOVwR5CS9yqf0YG
szVYz1A9imnLIeGh98CXzLkf6OYWOYM84o/lbc8X0dIxHOPY3QVJuYZK2+iGQXONHDnCDL6YC8DS
IsV34+TU9cuR8XR+I1u4XJbTfRiS7QJs0MJWpO6z0KGq8BiBi+JouiRgSp6bFA26H9TVhSlKdEyD
/Ekjqlj/rro49jLR/lMKnooyFe7x7L2HPYa/rBHZxtPOs3Zm2l8uHzDd+x9ofnAsdDNtqOZsK4Rw
ThXfOBGnCyMNto6VnqIwpkeXE49UeONtqz5SGZ2cXiUoHsLXrGzeJoeyVHkNKvuxva4kfgRJRCw3
8WcrsSm1JGlvPfWzDXHRt7N3qKKSPiyf+koJTmjlBMX9Ellkk9DO3YcJjhC0MJh/gDy2OK/TMTy7
Uw8DTFMaZmlwSFBtHPI4ztn0anZZOWI7nj5Yc2zfHlwM4J3ftgsFZzYEm8TCB1XSKEqVeSshMVgT
6yEa26J4QnTlwAn0vjEBJP+YMvBQO+W7aeJ8Xu1iTtRfkhmdW5s4rGWcslhLKDrchqAJbu7W6b6n
VMSFU7T3dPSevTS4ay3mW2gItjJuQ1xpM66qYrAJrza/AdFYrd3jvZ0hZKmMezdqflMXkntlnfhO
6yap2wKHMzEbYbdXi/vThI99o+3qvenb22I2TXr9xX2vKzoo5MXeID5FsNfl9aHQZDFc2tL4YcS6
uI3kpSAgCdQy5wO8ZVeQwJskYlxGI/NslC3EmOp3WMMAG1LM3+3yQtBDh8AaQQr7knKFYjYwYJow
rrMifi92Gsqo/LWlE1TZRs9trukbIt/kAwWLBnbdWzY4UBDXtUiTBWFnbja+iAHaJC5IMloar+EG
0e3GVfbOCepjL9bI1IGUROlNQMZGucdkTIkS7yJn+YnS8CVdn/8gyx8qYeYbHTkXgjfJZBjandHL
C5+IZtnJl12DTmiU2QeogTfLPUY4KAUjnbYVnClc0NhhyHaZBBGtRwQGLY0P8m1IZghxfbWYhGn8
tEQP2mt6EpNhQl0im8jJcfGFATW77x2/DonGdbN7FRpvk4cI00veObNEmAAe42o5cm74zdPDRSaW
vC9YKVyHbbIv7PfQgZk3u/Amm3MTkVJUBb8dp34UgqUSZ1xSeNc8ct9GbzwuPZrRrLcgerckq3a/
p2Lfe4TPNfjD4Ay0nENOJM59TtSHbYABEO8wDfDuGnZ3vVJ0bWebJqr5bvXZ+whs6WYB+s9Ktati
HE40nW2/5qQgLDDdVdmobdMiwYyECRZoor1uIGhavnGl3+aUf1eSsRQ7+VV6OXIxACeIPNRrjTW1
RlbVKiZ2xIzWu2FWjwg6f3i/lFGwyEeI5BM872OrMDSkPspSeaw8fQJccRu61jvWV28PKaveebmG
cSj7G904/WaqPXQF9uPo9Q8G4IrNlIKDsjmuBKS2OwIUbW6lmzQIPxN84S6KgYiVd2w6Ws5h++lF
a9xSRd0Qh0O77bPgCe0TCDgcwpinNm1L7mgfgCksWL2Z/KSbyfG5UzQOho4Zdsr5rwCUiM0JGzZq
PGN6DsWvIuQQanxEON8ZLUHGqLrfqS4ew6hv4U0UuyqnWdGtOWXi2BjdYyzVrQrLFzsaHlmUZARu
G58NlVoKrOeZwhjDzmPVT9+IpTrJnPwGziRXVtnbotNYVllAx0RsZKSvVj6fopxtQjY1urCWZ946
Lo16CJsCgEK0DXXBKOWhFwbmX0IEjNYnoYfnYF7oKTHHD9zkLrIlv4vHqZpI7ZDFq+uxALRmf2Ix
oVp0fiDCuRNLe9+hoxiZ98kw/92hnt3BN3omv4fQdoYJdt/8cEbroQt5JJNqGzqiuzEX7jungzEK
gxBv6mPBfo/z4VM5y5sIeCBCy8AK2mzLcaLolNVNNy+39CnZyOHLBLCFfQvR7TzZ7zQKAEizxnX4
YwtWphStcuCeqoCJuiMIB6kRUXWIqmO/MId9NNxbKj4CZDl4tn7K3quI1migRnNXROO1SwyMZB44
mMrMD4tZfO9lQOSDjILdQk71jSUdF24z1askMNBXBuV30+PM59wNzr+6kkC2R8SMucYtjrSaaiAu
sDI8EFEZUqxD3D/FQfGWNCTmmnV5HkRHckLFteGDEXYF0y0vDL9nPFRH3rewb9Se0oWHCcpQWznl
kcSAyevf6nZKD2y0ZJVCiEN4RewdGBFlvg39cNAjpNQKw/MulcXJQfu5LcqOE19nL1tWuGkjm5E0
DKP+ox8Qp+JA0BIDxBQZfruMO89KrythGKwGzpDEwHxIdMhZR2pXxgSPoTuI90F+zGQwXOIR00T3
XTfDPscjckjHvAO5vTg3tpb1YS5CxIha/NAQzHcsdX6WwqCCMFqynR7nyQVqB2SIrKfqXLiQQpep
+OnGa6GBHnDTscBv5jT/Nko0J5Gwmo0ejtXqUmoDmBwtQSqamVw+RSnTAE7KRGbiU8dZOpo0mZzn
cSJnvUhHzOOQO5ALLLvJ4DhDIlm8M+KENGfbvqsD4y1w04kCFb2TwWyKOgQBQBQezFZwCIsOjgMe
RDFT2uMjuk01AjcEJg82mYeTe6uN8jR6GauOFSDi7zwsImOD6tHoTJ+EEOJcbdPvZuIEWxvVqUUA
0pSzjlUKOUzSozTsowOC93NQWbCnOvaZSKRXC/1uUwI6QsjNpH/FtkZoJZxabXEaxhcxau4gPFYk
AQ/vcmqACFIQoWbaxZ4RMJAKDWYjDPnL8i2gkQyF26NEtx/ECPQp71Dnajm9WjbsRpQiBqCcjgwM
7TGxiZNLX2LpXindavHo9BtdRyuF3FmDOjVsva3OoHw2rvHNoo6exNA/oUWv7Gprs7tAtAhuganF
23aw8ceQnLhJCog1wG1AyCrJiFMKsjUsmKdBON+RB3DOUmAg+XxNgFAfQ/SQ3B5AiNLyNUdZjhRZ
EURdNQ5gQvS4Jq2qh5o5XGMMagv0IPPtidQUR0XfF0Wp5QGz6AuaiHi7eAqw3bNXfUc7sfeW6mKq
2NoqZi3bUlp65V+M1CY8aG6S+oMyHR+hp4kHuih26eSGB5xz1E3GjzFw2oMtOkSP5q5hljyXtnj1
vGBbEWt9ctG7Mc777i41xLvVeClAjhsT5IEYXmsyg7CNyUIBfWK/t8x/19ENXaoGoNhiX/PFVFsr
1e88z15KKI6Bv8kahdxxjJJWtk/wfbAdBRDotP0qRvxUueRTdrnnwa7XbsG5r0U0nZFiDACO9qvb
jy9BSG0KPCp1zXATEl/tM/UmiXY9NDmdFvuB7RRH17Dpp6zfwjsiJ5QhlsAnx7XbGe48g8jLMcTF
zaWzw3lHbiy4whLBURNggtWgNlBfnB3p/SKFNdoXVfqT5OJbHZOzVU2CXCeaZ+Cyan8pxc+RRBKz
JMVUwG6lN4UMTvUQGSGGDEcrw9xSuBNrDxBBKE3g2caHLC7krkoa+8bhKto10izopfDgVfBN4R65
7efmTpJJcGca6swBYtvQj7rVUTFyppWWH6ea8pBwYanSJzJ29Rq3h/WonJ+/qAAzwSihEc97Z5FE
ooFq7xgG7QSC902+BoMlXMcNtEK0Fk7/4HAFVf8CfeaumToLRJIJkqxyE6QG6UnVvmdzbuzcaS19
f5khllOrNolvYfC9QTUabpkg9WvRgp/Wpn21yw2jZiPKLRoh+MrmkkFe41Wv+JahThjNLqkwB7o0
kG7EtDwETCeOcAUeGo88AHoMLUJY6k6djDBoA1gDcSLOuZncYQlpvgWT0e/TceC5YHi8zefiXBkU
nmX4acTBD5hmZ6stp2/p/BqinsHIyJzCm6nDsxzASZgSpKq8iEkmukDmMW56DGVymfOEVHahnrqe
EYK1eNq3g71Q3XCK58WPxzzxnTD72UHDapuyf9Ye9GLHISNhraeH1HqKpUAHPlxJMYZgOSAIBSTi
uxXuqVoZPykKzouHWbCg+oH5nIT73qgfXQkxThrNjw7J95BoUhOKIDi5tr6pIjlvrGXe1XFN7oxa
8wvwGucWoZsBaPtujukhh/V39pmLBTR2247dndETuheR8tbk7NUloLGd08kJS8IkNipipsMpMdj2
hn63Lcfeht7U7Qqy5tCuQTitrfFAtffueT1sKMyy8IfUPfKvbluWXky1mtubxtZIntGQqab4aZ8X
2nnEgNrDHhHurchAFCWoOfJMLOfYA0NGeXKMaXBvxVLbBwQUYAFpEIHVxEG5yCHfTEH0mGX5duij
+qFvtxAreDBb1cCceM5KD+p0INpjXaZ4IkdaPGWzj2uSHFOe6d5R6BrGQxGHRxQIzp4WK5G6HPXN
4i0Ob2XdtUe7z3+jJvhkWvPk8Ic8EyI4UEems7PzbWBeumoM5k1Vd88JWRPE7db3gRLDIV/nJCN2
DcurH3QRGrtGJC8DTzsfY/40TreLO1XrAe5QEBq3tRqE6bE1XmKDpsaMLMW1HZuZCnskHb7a1739
xnawodcUfB/JHITta/kqhbZDzhwwzjg/6Qg5RGWIfcgFgdiJ7w5MtAvyPDP27WhEwEKRT+IPxpxn
4HyBIt3fNyQOtLguHJyyD9PSShoLLY8YrCq84R0ElhKSdp9vhVfHJ5MnhKA8jnIJM604QMnbYeQS
SnN+TDeGCBGNDBEiBxTvfVT+rESzq03rVXtxzyI20A+nTi8H7CmpsVsaxDdrq5MMRyhYNj1zwmmx
S4xshcX0lqXglyj4iRnYDkZ5sK3qZ86eA2yGVXxlB1f3ZNvWxzLLjszsd2Ri3bdjfBfQqSY4lfa7
IdgLy8y8jIvzlCBMXMO72SJKWDZhS/Oz6plxOWzCHHXEDnPw2hXQnD5AFg8dmv1iIRHIICM0loYm
g66FHnpdqvpd2i2NbUzoN0V9tpJ03MUsLjdGglSiIHII7ECJXG91SkCrp/tltsV1ckk/C6HpmCYz
ugXmhw4K5FNWdUxyHingPAVcS8gPAzh0Q9L61wRjAaREAigUP8uAjt8LfuV03JFUODgZPDoSma31
3syDO89Auu/mCxGXdfxGb4xGXrL4ukFrFoe/yx70rZEM51ETv6TU8paN8Wda1CDeawJeRCKY+M7s
mTmrUB0WRCRzLEZswyLopnvY7OXdlFMNjXZ2xZ3D0Ji8aAkzKarofwYmU5xqZQGMbfNRyxynzdAf
Ee1Gfqpp7NbLvUrr4M6RgpfIUqe46h/MgXXMap1DWsbpQZrmEaAumFtBC7vMS8pjQdDgGiE6jw1/
N2Qrfm6LxmaeodqPE9QCTTy8zIt3ng02VOJtNnWtJSeHLjsvs6PpQ9hgyQFTnwK24gdVIQwPQxT0
wM/KhQEkQxLMbMZn2zZqF4HC3pS1vGZG8SuDO3LXNs0utdd2Zly/C1l2VNf07+2XvrDMh0TF8qGP
u/wCYfkWIUVxTBfDuSGMWL+Ec0j2M63Dytog61kOtTtNR3OE6EHmte2QzRkzs2Yzm5g/JxOGAprc
Lh4XWRGISV6us0tRdN2LUpNx1XUnz9qmfcTMnMd+t4ziWhXDB23MTeqxrXIIfgGqU2yKVSoTV29d
Ss65BfAV2/W7M6E44Qf+JTw/EnO6HwTUT5UGpi9TPPly1pi5hkOj0uvkNNEZZ7xMP+ypQL9cVbQx
utRnjTthJodP6DHyXMKfbV/7jd2eEDd/qiFGIDAMZ4Q3TIBwa+zHAqZ3pJhjlMisiiB7N3qGnUVY
f8yx9eZKHK8QoKIbT0fDk6n0tXexB8JZWhNsy1PcAuJYxQEEpXY0TZaHpMGvQAQhp1eXv3V6Nmum
wDWJyFkkP5goCeYKxKwQG5bsOZ3cN/ihh8icEPRoMM401gjmhqulGnXMouXJ6zH1BOKDFeU9/uFp
ojMdm+07sDvfWVNYIkFQdID2zOx1fGjZ6tRK7nM8gCr/63+c/PVMm7TM/zX3689ZYf97+/Sfz//x
u2z+4/LkP//ld/5/FCPmEb5FStr/JUZsT9Lkj+hXkX0U/xQmtv6pv4eJeX9zbHpTHu1Ox0VKpP8R
Jub9DW8VFlacw6Z2tUmM19/DxGzzb1ppW7imLYXrubb9jzAxy/6b9hTOdktb8PlM9T8KE5NrVNif
osSk6fKmtCMZ8VvC1I765ygx2xrM3A4JPvgi9cbOsl2U1TxCiNwGHqzAgvyIXRSwlprUmHt3sM1N
OxfPjeLU6AWFx9Q163ahFd3XWLKA/NGQhJJdHRD7Ia9/1cus7/50if+eiPbnBDRT/jdvmouJrsR2
oA1o65/fdJGBLDFngjPIsoIVmI/3Fo5jzlTQUcNfKHigcYeorix3vIauh3h3ctivo/7w/3gj/93V
c11mjrTFPUuq9Y3++PhHEJslSDYuVABTOaXVk4bztKmwWftLJ+KNsu2Drp3f3sgw2mBusCsgWm+B
+P/+67dBsty/fYaErztKYuh0tPyXzzCIgrFleh5usmrG0F9XuzEwLg1NA441ob3563/N1Nx8//Tv
SUn4Hf+x7HHnCPUvl38IrDBIJQ0iUiv7OxgU0RDYH5xi7umrpjtTApYpltB5TgTD7D6cP6WgF7HQ
V0FeyA1AhzAfx1eMmlRlyZnJ22W0EUtoRnI7hzHPTpL9TjuLBNI6aX+uM82qZRvmTCkPTo6km9vq
hiSZR3QO2bFJu+48Vd430U/GqaBQOKSEq26IaYqfRA1+TObOOa5MH27pXUgsxjjUPXatNPbNlsij
Ir005QBNHRx09YSveX4eO026BMk7rRsFVK3et64HfpyZOUN/TCl5BiElHulixjnDLlr/qFFDtWuD
4Te8DtRh7WPCvXetx24/YrK5EGdg7mUBwmVCf4qwkqwzinmanwXva1FM/IP0ZFC7VMt4SWypLg2A
4CCT3ZEew8Ew+gxWag61NLPQmjTt3gnm5S6H/nGT1qm3z4hN6sZp9BXNqVFQqNk3vTFF57YJcKgR
VWwqIHsMGYksdsLndCifM5sZhx3tlV2/L43M92scRCCnrUdz6b0aJoZ+o7POvQpCuUMmRhiS5I5j
xOAvNSkkaV+nQApr+2ITf9NZXnGC1LtsdZsU94TXXSF3xPuuZDP2qv4w0cU4MypbjpbuXibHCM5e
E9wFzOh9c+7EidBzwuMHld8566wGDYI8ta9mNfffqt4lulTOvlV581OnqdKjkpElrgl353bNcwnZ
6I7xGY4iQ551Myf70DLHfdoStG32mMCZrdOt1Sra21CPNzI2SL4pKrA/YfiWy2Hm30dm7eUDDQRt
0OYphwPdQRThrrkdSG9+6NYXezTebGg5MyPgkwCCR/MSYP9K39gZc+nd/PVDJwmW/LdnzvWkaZme
K5X9tST+aaUp0S0QeJsQwBabICsThsodBQ3nRLK+9lo59tlyQ2oe/R6jL6FpVGIVz+TDSLOpB8fw
PMb9Ee9TfA2eq1hSqDNSCXkpGwGlP16hhM+ixTpouSS7G95Ca5omnYs4/Ny7/l//POa6Rvx535ES
zT4MAsdxbJddSPD7f/p56MjZ0diiGRtqupGkEHsX41HPpJz0td0ThzFoBrXqaMB9L+gIwwgu94ZH
fBHqoNNfvxn7398MNbzQphKolFyu1T+/mYzhYmxOaNs4XcwbDY6NqEIXcEofVvdzzhDcTk37Vq4v
EbZHOk/C3HX/h7DzWm5b6bb1E6EKjYxb5kyKVLJuULYsI+dupKc/H7irTvh31T43KFH2kpdIoHv2
nGN8Q7MVcrdykzIy7I0NDvmKmMMmOleJAdXJ5LnG1hklSnxXJqi7EJYtaHA2g8FAeo5ir+yIzJoS
nbZYYx17Dc5AhwviwQBDO8mc/ngTJ+Zbmw7TRhP6P9fkSKzMPvhg8mPh9o2cbVYFwUdRtb/yqWxu
REfE/597T5j//ebj43J9dgLLMHzzPz8s7ufBm6KIbU5MLTwjHM+0nk8YdoCi49FjjM3hwK1K/a3x
7O94IA/cT+wVUQI9+wKiFVrd7jVgfrafqBuyvIu3VV1k+DtRDInEM8gucD80MZLMyzD+XnlFvjGD
6RHCdCkAP+0qWbg8XkNxR4I+p59Jb5sJMT684EbavBx/mLs4V63v3ZcmK/qLGeHzm1+lgfxt+/l4
bqRDuCYWo2M9v6tOTCifCE3CNcCY2Ypmn2FKDrcAvlZofIBu1ZHzyAianBknawOfCPdi4/02o+ql
AI3xEzYhHd18MRlu/DL0OQA4HJP60BfbynDHU1zie0n0kEDvxrMQMaiKRw2R5KSrekXnmFiiQavO
uS64eES6sDTrdN+sf2WCwNrTXJ/jrFHQNm2Jq+nxWsSKnm/sA+egr1As8G1VqKh2EVqMW5WVwS2s
mMpO/rj3i7Y5ox1pzkwOjlown34bqz4bLI6rVpDEbDkAKGpN32C2pa/vegSJByAL5rdHDAT9TbGl
Nm1uGG9SWS9aYTkPfwLqbRLfhRh8mdZqzsisxetDmyMXslyz72XaOHdsJAjZPHLSbUl8adEmd/xM
DaFdQP47rwgQt43Ni+OZI/RAIAs4xxYgI5qzYXnei2GxhpuheItifABGi2Zetkdj/iruW3f/P68A
3n9WlIZhCYcq3BG+oTvimbj7fy1HeHsAxKNeWyS2DSs4Ynxe5KeIvuEO0SHt4si6DSm9BVHNXE/s
aDQkW/+MlOynZ364JqW4I43TPiXNVB0dZE4r7IRUwI5dmQtSKJtDY4X4Vrvpw/TUvVQjh34K75c8
Rp+TDPknsb/oSSHAOX0wHeKYDHo37dWCrrS2amxs4mM+jPfnJU9RXTV5e3WzWbNeSZRxnXfKoMvs
MPMTzQQ+stamvyZneDxqWXHv8IWvilyGm3b81SpCEDI04tuBGmRDFOb41SLwd9O4eh+TOY29ypdW
Ynj7pytENAamjMR7dxM2Fyfz233hifycOla+sfqcm9GbDe04n1bZ2NvrZMDbHoaBtcafpL5Qq651
PTffA7Mw90L3aMTN37dVu4uhBr2FBNAfItmp/1+1+p/FMZ+sZ87HG9+0XIHL9v9d2+FL5a7Bx46e
y9yAHFBkGzvnYEhZhiagCkHUI4dmDLxo3dC4NSNd9rIPrL0Lq7NpbBCkc1bhGCMM9g3j8T/feJz/
/iPMGaeOpRu+7rq2zlzmvy2u5tD4UeCyuPZGvJad5Z0KzcgOBWCChjKJmm0iSaU3c5BjsN9jJpgf
Mililt/prWZgGmJ7PzwvT35zwU65qnUIKfDpj8NYB8eEMDovQFXXovqc2ZRvrsEKjKovP01ZmJ+R
Y248Kmkid6mL/apO34zUGbZ57lJhXUmpqrAhIS/MQ6N+H13IaWFZbrGdNicIq+m28mMboOCUMOAu
zDdcL4y1waQYJcwLSSD70YCxn0Sg8Z6vnpfGRv9uKwq4gNV0SXaT2CVVhpk7mpPrIDmvSj8lzHWa
Y6XrIT8ljIAxW9G5U8hD77BqVqhi1EFYpcEkkVVNOYBr0/qL3hWJwH1VHZRwu1Okt/1msDvzxaB4
Xlq+Pgeled+xGw9/ITYgbNPMD/p/+DJSgUnPGMwPJHQFZSV9VaY6L40NLBxN5rjsez17K9w/DD13
btGupVtN9zrhXieqOtg7KnCOjmYkYKbKv7ao0i2R22JnoUCgGZQZJLfwH6iWQGoRU0Y7eVWvozq0
6Ecyo4UaRfSZtK+YKbcxeeJH+sDE1s9f6eWHHqnmWFVOvCm92tpahqnxbpAaUSoUaeg1AnhAIVmS
NhNBx1QRqhyFkXUvwiJesgAk2EDbbu97aMgYdiCgwVxxrnsyk+iJCnaS/B/UwKWohoZqPzAOWmlM
oBHc9KiP5rTps8nYuUT+nduqrxbYBNwzgTHRURTyaNX6cGXzJNR2SH63JQEX3PbdR1pZ30TBvhAO
8x6hVFnP3DPCXjEO9oknjrLJjOPzK5xV5D/muvzQLn4whFc+gn6thR4fg2w/ItLDTpizxCInH/dO
p3kzlIN/hblxbUdZEPXmr8YyrY4M60y8MwyIzmZe9lutaH4mbF9nQO9kEAFCWIdQgVAQQl4HZj+B
iYnD+is8mjLswJ8PDcOmwbqUdWQgJs67lVMh0GU31r2B5nnK6W5JoNA6pGPzoP5HACgooIvxBdlM
+ccNSmOht1NzqxI9wjQF3OD5B4Zzs1AFDpFjvgiMwSu8cLSsY/yHsAIwEO29gjjnoSyaq1aG/iYL
pEceZUpgqIjjAyFq5KI0E4m5dubuwmaavVmBeOASpAlcT0jUzS5Y196kb3vGCxs6zQFvQEaq4tgU
YpuFdoJZCy6hZfczs3AMsSCjdsY8/EMw1LLWiUMi9UZnwJUhF1ZMPiEYErzee/1VmhfaSeLyfJF1
hoUQOK7+S5zfxam976PkNKVFcespki/pwNzdaHwXHb8VMjEhgVTvqvGoa9DrlCTKXS+dXV6BCo+C
oTt0DRbSSTL91wAxL3udZL0qajtK5zC7DIZPpzzgzrQSl4mtIV+K0Ex3EUlHLNlqp1e1y3iKqAoz
L3BXlojwekdk/2bXqvIwU/vWvsrHz2hI3TOnokWvh1sb5NO2An70a8Ovm56Qmb11MjePw/++ZIgA
FxDIZ5ggOYw0f+5mUkj8d8V76HX5b3i/OIozRb5O28EJSsz6SK94T4iuduYuKR+WqPCsxgsW2rqy
mY4Ghk9/QfqntHS/9BhhxqocobOQrL2PXfs6paIg574rzmAd8SeY6XR28J7isaawnBBHH2H2w9Oy
KUxcdRjmrnRtxpDF3H/Pz6Cy6U74fMarqsnDFxUgFeLYMrjep14xM6TTTdB8b/zDPjceW8YQWmuQ
BQPxcJgvMoMokWYKZ10f+jPu2N7WAxFVGg6hS5bmf7GquRfPS8khZBVf422z0QQqxnOMhO8egT0F
4bfvvT/aK1fk9b6XVfvpsyUTNnpPGir6IanMD68oH1mrWBcs88NM+JghAGrQNiCq4GrvjF5/L2r3
4nj+eG2xKlFxDzfZavZraIaXsAKI0LWifiOx5uB7TCPKljb55DblRcwXO8WK01QfeoD/PJiaM8ee
taaJ6ZhnVrUtdWeCQWV9W6UsfuulurrsyNf+eeRPTOhwDs4M6Xd4pRNwS4pRiCyS/mT6iP+8Kn1h
L6gXpkBmYxBm5Po5op4W2pfT6+u0EnLvxg69pLZbi1I0DysUIO/T4MUh7wpBSggNEVb4kW2jOg5Z
a28mX+ZbeOn70bb9G/aSc0rsHW6RaTrlE3LVjmP8tqmyn6KNThmW1HUY0fwMsloeVZ9+QE9uWISB
kZ3CcYz3oGA+AUx/m3FnYvAHSu2rcmM3SDeL2o5egrAK5mjJANstPtmxTUCfNl5FFy0Md0zcxFmO
SG5NhQQopn/n4fhiDg/2VRRudo4J06Tq6vdu4bJAVUiyfC/+HdijPBgzxL5IQIQ1iXsxdJih3TAG
5Bl3ciPtmm2peq9iu/pCI/cyNFLuCn/UDq4kVK0rh7XZaupIPOHA6gDrqBSx+ZI52j5rR5q+DR4s
LcCFK+HCjPM27QAuSYYPcFLe79SUb7hmKs6HAE4cnpcMfelxVE17Nhm50q0cN20M8cFvGv1En5Ep
euvqFyvw6G6B6ezGYbxN6JjXds3YKCu8TV1nxUHmwl7KMvIXJL+rm8RTdNCYHfNJGFvVWM27Wf0m
SsJ8tJ1KQK34DnBQn8xA8NZKanSPrLQ/QVjx8DZBaBx4LmFVV0swICyVPcrAxpw5cUVCTHwgbtIl
KtLMelKgUBjzjlRzNtek0VysrZMXyNc4HllSOIPg8rfLcQUuZVoNeXwwWbm/0YkztIamOzhtf8Bl
mBydFpdv2tansE7CW9dY2rVlCp+1xifNmgqhP/VE4Gs33xxxHFd31ywOVeHrWzImFm6n0Ngymjem
GX6JsuCLw+FewLBYGXNQbaim6uAP4d/MnCJELkO+axQnLp1o5muZ+CQRsQ6c8dUMD9frz7XncGYg
KmbFySU56o2Nzgxz7IYOCRQYT3oXspJRjBmM4oYiGs558bcfs0UpcxQ8Fsj3JZ4FBqRCamx1bnzA
xzdcpQa2NrHgR9ptNnIS4JxqRwR80mYYPpxf9eRWHx4tl8uEGcUL1KEXWhettRYCZjvo2Hh958ep
CL5C2MHt0NxDX4nj/7ng8wp28PquiQfoqBZ00ipdvYWRA//aAolU5r3PBLb4m4qBOK+8yE6pV3/l
UNWWcaR1F1N2v1BUpQeGxFD4ygwcnmuat+fF07yDFWce57HUgLL51YyacYmKxL8mKvoeDMGAHXY0
taPYyQhBusl9tawqddEEJJCcx/glBTuyjwP1R8ubdme3GmiJdLyRovJXWNDA4X40h7Jsmp0qDLUE
1onXcqzyV71p6gCHGiLNClUIpDRnCxg1PxFOZJ212ZYcDT7RDLY2AprorDNJ4YqpPxIO2A1FWTon
l3zjFwh6q6T58UREJABth5zNLgxvdPhLrOCOtmX7NUFe6hZTp+IrEhzDNVpfc3+jXtGGCXbhiCjQ
tdBlJH16GzVUaZmRKkw4Ut47Qf7E/Gb2feSAndRusFzCK/sZemIEENK38++oVosknjB/5CMPr9c0
N9UMNlNdkNh4f0fTEp/eIOQaun53SDtpbki3sHv0xQiV3InWRsz44TaUiUEDHD1d8ndC9L8pfMCo
uoIvmsq8xNc+Rb8UTsdkukR1UCynoezoQ/E2uESY1f7VApm9TMtpONmuN5xMcgkFVDMwYtK5l/S2
dkaHfmuyLwLnZRLiFkoIYVhw+mUvQb3zm5yg0UeGy5DoV1yCWDernpl8Bku5DJ3m9rzMw5dA5PJk
tYCFHNs8tYNqrxUhdNdur3klrKnWekA4nd7taT9mRr3ua0qZ2g6Ng9BMcWjnr9oqw6XQgFSdxnxL
1Ex9qyKn+q8LfHic1pG81l3jMQWEjNwIR9tMIOzWWXerBgcXQFupvTk4v/GYpp9+/z6FeGYQj5ab
0KGFoLIQHqdlBocwbdJdjcAXqRStdXJ5i78mhkSsqm9N3cGyLWr1EhOLuigJF1iBifLXQATMfSLh
ftfgfTmbFNmmrRG8Dq14pHMPBn/iL3wQAHAsj3QlGUVnv1Dcq+wOdTKYpxrM/VpZU/dOIf6lWRwG
V81UOB85AIKNHHToVvPLHvYti2lgX2QHaxM95mvo4mSRoSiXqsY6gUWnJxwl++1DgGmdvAGJN7Pv
OeIRQQg4tNQyHgMiNNpDnId3ABLtFWtYdh2vQ5d6xxibFXio/MdNlLdttfo7z+J/bRRwTkmxRHQ+
ZrC58F/VhrcchrI/l3QWHNwO1IdWCVuctgKFjG5efQuze1JxXuX85qNXicx7Ty8EinthvwpD+63P
Qh7HK5ZQWbMtPtFwbaRsAc8SypPRXyNKip2bJ+0qHK1iY0/EctW0rnocPO91kAw3PtirK4zmPWfu
dK4HDoTPP2S447sJdLPB1j/wZz8AsMYfeRLutDTxgI3q3qFFNrLuxwH5o2N3F7BtdL3b6BvNmg5k
D/1nkuB+YF5yaiZNAL4rokPS4dQkSmr8NGfr7BT3MAQrkg0I1hm3Oenh/JPNqSJm57UpHJb/xje3
Fm6NK3KLdpegK0MOn3dHbKg4KpBbfkrMD/DW75J0gxPNb+wL7uD+rW2YF2lpj5tYJa9WP1ZnItsh
DBdkciQ5apHO7Lwb0aLJwan4+9qIKrormvpqYXnrPHT1XRQGe5f76qwRXJsEx8hJDIyF0n4JoINB
2U04oEX4z56XVgbIkb1o35de8DLVxRE7wTFiqH/gE/6MmCaSAkgDwO70BEnhMBPL0cNgk6sZxZNC
1tlZee1pFz6HWLRZoD02SXoyVMBqr9G3QNy3mhL6dsjKYMnMyhfcM92jyXERpmpfMHd6NxplLpsG
u5WwDWeVKTd/rTUHL2HTflRJoE61DoGBQ0DXN/ZPkq69VMU/dJO7RR1mzkMjIHyDDokTPSgTX5dA
WHKxw2fwMlTBD2hx7Qp1P7+PIY3LfNgIoBYEbyIjcCz5wpJfIc7jfn2RBdD7QvGDxw6Y+Yj/AFwM
F8SUHGo639k7IfJAgzy/T/i3FAXeF0OF6DokWbJt6zm/Ii4Aayq3OUBUJjGgNmKy9MQdm8X0kQPp
3ExNPZ2IOqKocfRs29iSqixonGsbaeCPZB7tEm18wx1pbTvGguEK2h47iLKto28jPyTRaqTKIaYu
QOsOcJgaO+rkY86TMceiOtnzZUirglIws94QDo2fHg8eDQ4oIMNM6Uf6NX7FSfLXBpNp8iMWUP4I
JYHPe0aSfRI6YJx69Ljo5T9dNKRD+OyKCDgtJeuztKc1DT6sRW0ktm5g20enixJMZ+PfnHbUNij1
/iXQYk4lWbU3kkZdkIaoi+Nq6kJjYlrZSOzO6Bs5vIZyeB398q511isOcOvm+AJsZuqsjFybPuqe
82HZVMtJYiZjV08gnemcQQrFHT1ciApAER2xI1OPffVa556IfMnXsaf/4h0QD5w7kfL7cyZ5kC3R
R9eocqOrCkmQKODTQj+ewxj6d6vHskcj+V86N+QjzyMN3AAI+5dO5x+o9c5WYJoXC9vIYRnMF3r2
vFc+xy0aY31BMcY4q9kmbg2GVggDzbQGFpAV4FBH5vhZIR3rpB+8RuOlC4fykmDfOofm7xaywHcw
WtNC6lN808VLKjP7gQ4I5Zju7GtPkMjXhVtznlw36GIWhmLa0mNBv7ah716l0aFS53g839ANj/+n
tPNp0wao1jw7uzROzzyxTn/rZFe91KGjNnmgpzwPX1KV9tsQppuoFjYYCHpHvLFrtLUk9zjua5X1
7i1B70MEGe+JSxf4iOyhQ/jpSbwUPQJfOHPrLMnsfTUa9FlJalNtzfZWlrfnK+C0323RtqtZ07Qe
8bx+RPxVFOlDQ31p1UQyzVLIVhNnX3OHD35UikPL07HgB+RjbYDvkODV0DZIDYUNJQzFlnfXfgDL
LUh4baqFUmpWFlkkgmnaRO5xn5zaoODWEViOgMnbY5N/Ox3+MFFYhL7k2WdkMJXxp1Zx+qwtnHIN
DRWo9eqMTLY7l9WIPk+Nu7hTHsXoBLkTae26Z6K7yNPSXJN7He7nd6/yC4dWCW+hHL3fmjakr1pf
yI/AtV7w29LFfT4o8yWWs+Y6RK5JDbNMh7L8Mbw5qrUp8ze86dkmsqJvn4nkrjCmcjf03ncuEBD2
kfI+PaTeYIC09OC2Zov1NL7YJCZeCpE0iwSw2yKAjLBxBwtVTI3N1md7OGPFwBsEi4odd92QzaT6
8dKixwEaC7RZ5x/0kr6/2Iw4oM6smCOoCHSbFx5yP84gAvcbQG3UizFn4+7DBdh+ZJiEnWz+KhmK
5Khy+BxNyA2EdXRAZnxDRa699FWQnusxumjQeReQ3TQqREesOODX5yEumhPtjU1eCPNd5s2rp8f6
3Rli58wQOkDyE+drh1brNjeoYA2dT1+ICJYfYxdGq9NNt0f7FVEtRX7PiQ0J2oMP8F1Avn/vAmpD
RMSQVey/RQNLJG4ikyhN/zCm6K3H0CvfzYGBjAwzNW+wgM7rNDiWHWmjgfeXkk57tVEhbUJyRw9l
AsgZ7DwdC8PMNwZnRe4IF6EHFOLUAPcsEnA/PIN6T7FPWA6eMZNbrCefS58+pc8BWXbZ2Rxk8FLr
obzFTU5ORqq9wIP9Y+QR5vtoDK6Fst5zi0hXPaEftsBUDHgp8c96IULKBHTWoISCrRwj4voSJrsh
v07kg3wGpMu3+u5DM9R7h2PkFNGeecV0sA6HDp4GK/Bn4xb+5Qm6zTIH9Z2qh+PzpYjRjzcNSHYM
5i+REetnGwv2BsTfuGX5XMY20JTnJQM36sSms+aDwfI5trkFHzKO1hl3w84DSEHB2nxldMy2pNKF
b2FA50eZJdt4XW/t0m45qcw9Zx9vkyLLfuGQyngj+7E4MYCjQNY9byeSHh6C5+/axB7vvRHtUM1Y
aznl6a+p65jBzVTuzkoPadz12yiBuJHVlncDTWvvu4GGVGL5IblR7hYkVbqAxpXfe9evlqmmg86V
NKEY7KzDrqqPkholwAQF5qA8tRblR5/SeGEAO95aeqILQ4yvaZgaD6qbtU0pOvVWc8qasQJwyFR/
tLTkXmeePLUs/GY/7R030S45CJkTTrnPvHXlKe1HmkX91/OFX/cfE6rkqTPF8XnRLIl4rNZr1Pr5
ufTi7JcVWe9BCsYsA76llQjLES2/A/GvEs8jsTRqF2MfmdxuDVQ8xzK6XeLDbWDLYIKraf4hG9t4
F1DDlIWTv4e9aS6NSuGBoUY49472WQT6NS7N+G8YTddxaL9sE89Vmdj/SpoSJ05KIICwGr+b3j8Y
INw22qBw4jpop0QWY2URlnNH7oTPwTSGgzMgZZIKDH1tucGiHhr7wVnIWbXd2AOWe/Nx1931SW8e
U2N7lF9TvUlbr34AqwbNgiScsVuxKYh8P5lzcR0bHGXC+RLz/TD08K/OUoTWgVCLqwhO1CxR8DDJ
nBz3Dq+rvY5hVzK/5u+XpekvVOIFYPmqcCclRFF4M9MRO4lPI8UHI8QbTyGDZAGfK0PJEpToRCPa
wE3HkaL8mKbUx9DCjaLAMZ2ktPRTo7v2rqhq9BEkllBPUAY3BwJ+sWzkWXYx668umfKTo9wvnAjR
w54LhsbxKFmVgbOsT/1VXtFDrL3QOTwvtkyJXCT5e/X8L7qAmxFdfj8YKwQ8Lr6kMjzB/PJXbDyf
tcCPSggAR7wM3LkK52o7/aCnmIFfQvDDUdFexDj1L6p0jTN2j2cbO/PFTnMy8xyYUnsxdEKEe0Cp
e+IqNMyK9rjk/F8tKTOqFzCae8ZC0x8yfjgHuZZzhT+MwX+aDEImMOFzSB9ozVn6HTldSVvFx8Wg
fujak8uLWTBaptW4tQsoJqoBXW8lZ1y6yTEiNspsxbRWkCJ2Wu6pX0o/B9hdqHDMcBWTkrjTC8qj
BAnPjan/dKpz/WxGcbjNAyTDWIjVLcK1/JxAk7WbHIRLx7x2Hya0722Tj0ynORdDzxQsYwYCUQsP
1yWQYuYsUwY1sbXCVPiaa8L97TvYd1uP+7pSOMnq+leuEFEVPJUNN8ZBGjLPdhS1cjnl7nRw3NFf
6z1pJC32Bvr8DXWuNpwcGpCbkpPHoeqqltlCDYFAVHKrioksKHrpV5lyztNSWhutEjdUoPFG02Ww
61L7zX0Okv2adjJArQPv0Q9ZyztzENY11CscIPanlbT9ziiRsPIksGxiT10GQdGxiZflxcHZrSfE
h+aj+3huHR5n72UU2ivBWepA0BjtvnomH6C/3iV4z1Y5LdjLaIlXEUq1f74KGuMjYak/hT2UoRJU
3ed/fTU6rzgRjdsz72SUEhtN6BIY3xMyFfk4UM0q+qtSi39NDgemMsWKiU0B+WBUy25k7m22UC/m
GVVUnHrh5kjV+KxUHHR711MkQsriXQgzOvmpqWOSZfRY5ySnlC7yQksy6fMTnok0BQJipgJ6kaPR
iqr+NGrsD3ZglbdaHJ7tTdO1y1MkLSbepf0e+OZ7Kkx71xpogEg3303FCdO9c+mGUr8W1MfXKnWd
Y2bHBxcq1krJQj+CybKXTaoTlGTXc1R7HPwy+hilZAyIHp/ZFnUEUVL8mhvfmaZrYalikXTiXvQW
npu6Cd6S6k5NZK+rKkKIgYfxQkkPvq4fcKDML8sQYZPUPWsrxkk8WJ6AgyDS80VERq1naWtPJd2v
gE9rDLLpTz0RckTlVVzMtraWBDzky8kQ2l6lIUdKZRe3gN1hFddGdGlDeW1URzMzqZmgOfLmuuOw
NaCBwTCHT9YMRrDqw8A8PS+2UVgnqNnNthjr3+mggt0wW9sdTkwA+ETyYYP1WqiYRuDzZQ3WwCei
PtG6h4zT/NvTxQeo1H6Zhvgqvbkcj+tJfvUVWYhdk+67xMtvbjD8YvgeHPK6LM4EMR6dqR1fZGqN
LxaN2MqhcPf99jJkSDGyzM0BH2TgeoJGLlz8yid/vuDGhpvYaBKtxxScZXV2Esa8faj2DngM+GXz
pQLkV4IXwKDv1jef9kw2A9vKqOsvcAzWlnD7rTeSImWMNoGHtTDuYzaB8HM5K5aw37FI6uILX+Bb
PfnqKozg2ynyAZ4xgmeBpdjIVPVqpe4p0GV9fb4i6w4xhZYQlmqRYDsZzsKVhmIkbgGPjtG5bSwc
XeTccslC+QnNLjp0fYzgzRinLbEv6FkJYEODkxMxoSSpJKVjxHcrV8k9kNOxN6uj2+dvsujo19JD
v3YxkzctwyMOJik69DpHhFLX+4bTDr7SanyAdvUeE8PRhcWZe4+MwXsw2TN3sEUV91W1SyLPPAns
qQ8Q2unSKpyfSXZiB8xMY7qcsXKlAC+rRmbvhPqRTdPX6g9Tpn0p5zSDIWOaSA2WjkV0fn71vJTB
FJ45qbx1eCI2BdHaOnZ4fl7IdqvfPS2k51GE8DiSKPxRafowFSWGJywg04RlM7aoumOBcCQBBsBT
zqvn97PA1Vdl2nnLGH3TPeKMuQPX6hI0WpwxOTPC1wr9PowugwBlV6/kCGOlTcCDFoCmaSu6/T3g
XYlzQ5xCmOP3jscPot65IDlxzySMHQZukttVP66LiTTRhhVFnXeiP4dITw+tl9SZgt3k0QiYJMNv
1V+iUPbbzqwltnJyQcoYaR8Yqw7NuweERSUAUJ34AFQ+ZH47aqcC3eWmcjIF0rCqgGEwtNgwFPsb
1DCntMDDRosD/0hLn5mK1CAJ2kQZK1cSEFFN6mTNlzY09LU5IJ8MGjLQYevundKTvAf0tkSTS7EA
jdKwMhD+QWfO3ngtIcyZCF7RIVRXs2elsxq6KH00fDYQ3w/PO4v5/D6P+B8eIx6zwjEJiX1+yXEN
/6kO2myTtCa3dxV/YgUcdmOeBgBINWNblHzGz59Cs1xt7Ud9LK2YDoigmYShb8BjOr+efCbiPQ49
ZBUa655Vje+ptF6h/9uHsBsZaY0yPdsG7dW2QwxdUx3kBdE1lQfToe0Y6s1CbLGA8nfobX9XM/xP
VbgGGQwDwe7uPjsiYuClRpBv49JCSPdpEd3TIb+GGC68kMms5Ln1A9y15ZbYs60+pet0ci8pbgZS
rcGlfrQDjYQTY3kgXNqfGQGQ5DpHu84+ifYzZSBDMBfzLLlHwtH55sHpiFRFqwIHC7RcOa5zt/tE
m3NoJOjS6Cog6anxy6LBW1T4+ABlet3Rg3/kfMYth31E3B7QijQ9VMq/yEntegH035E//IqrGBoK
/IaQVDP5WQKJksZt9onydq8F/UuILke//GUVKQYneiaY+IOoXrn9IY/7A9g2OhN/gvPU7NJq2gjB
apO1HNPRZ9EUbmZEw3GeRI68EyAR6/BRbl1qtInjRw2fFWkVJ29yFej/d5P7aOs/rYnGuAloC3iL
wofE233bzXggo1TkW2AL1ODhJpnQ8A3AZsC9a4Z/8/4SPLlMJ7pkb1P8potfuBd2bXYQ/j7QA3D0
BLXBDYn7F87srpoABnyTKTNayPuBkGKi7fMlUCVPfqWmPPnEr7R8/GzT6yZpv/XmpKMFcO4j8HHX
IiACEJ1fPSZjXEUaZ1VEqibjamlX5xn5AN1qK3uNipWQWaqGwVFEYAFWAO8xoBGbdNABksl2RgtY
oXrTq3I91i4sIpDGHDRiln9cq0dstctULNyK0JKoWMrgIxAGkyDUmy2H+GOUsO7xq5sl7LIo3mc+
iYFRC8wgZ1BHWzNIk3Vi05qtXmM4nGVOmF+akINqXD3Rnif6zIvJyWG9lQkWYDqfDlq7IQNghifD
+WJSfTJxTJgdyZD0xX5DaljXk8UxJFj5Gu25xIHt6JAMFQOqis2fkDSjBcY8MWwKnlLN3DmKgtDu
vDdjgAJUkbuqGWsvgexGrkHXs+WnPykPC1KoC503SKMGxzLYkrZBvPFejX/GGOmiH16nIjyLuv3d
w7RO4/Bt1Jm0hKSkw5zFodLMsQLpLs8Ssaw5VwL82qcKxXkcbuBzIxdOfjnsacP0g0rsVfcA0Cjz
3qiBgKbxd9GxseCkzfzQuPBprCfjD5B2xij8Qq6x6Hp1QatD7IZ18yTIxrj9Xzyd13KkSLtFn4gI
Es9teauSdzeEpG4lPvEkPP2/6IlzImZ62k13qQrIz+y9drZ19Q7Q5qrPjDvOB0KIOdhLQx2rxtiq
CZEqsoDRTjd1me2QsoxYovKHYIhOsY87K2IcFy4jXUxCU3yqlNiEUbLECqBSa9dTpJ60Vx0T4PYF
ep00ArjCgC6T1xomR422zYthauTpqdWg+gcciaEKT6gLgSRV4ObgcehgD48fbJUxv8LTX7FeORdl
PK+owH8TJUlaDu1PEu75PPQ1AQCRGiT2xeHBh4SaufODg5rc90aueh6RZSj3bDIPVREfFQeMMx7Y
6p3wmexEUyLAml5ZGmMO7NyDVwWb1Djxj+F9VfnzEI77Ele52FAdrJIIkIUkP5l8asONfxWcDSnd
e134SOggXpU9T2r3isawWSF0fGJeIQ0IRAm1vdDMm7p2J13/ROTEczUj+QCTobm10AsDecAlWqcx
QMNoQz32lkhv1QNg91qKDQtO0szFlTusYBhwtvgnZzN/inLAWlLuE1ZZJjAvcx7O9uTDHzQ2gf7Q
7pdqyu9xzo+EPqyA2/NsGbxfCel5KEYoIcaZW/DGinOdVH8ZFqFKE/sQEmSUvE2zQUhcPID9Uj+Z
/UlgB7wIh3VQdYMWalBohWcUqDvHkp9MN2BqezyZgKpAR293AzFwGwDILLuY15ELE3PZJpDrQ0bf
A3Qmq9lWZfMdMqQ9DHNzGZFK+LBmcmUx5WX50qLBqScDqlC7jePyaivUOQbhClFzKIn7HoFk21bx
PfIEQvu9byUJGGAlOVbAoidHnsWkLb9PEZ0bnYIDmN/wm0PImtqo5nup6otIy5emHO4LpHbc/pdE
uPdkdG4aS+0MLSC0aWZa/l3hm39zx99n6ZMcqJ2jmHGNtZojKDkRAUTDdOht6zXLGiIqEETrGyrE
oA5+RxNMoGZ92gZ77bl7AVx+jc911Su2Spkmu9QV9ySiIoSpjrMqfxteMXL/VenKJ1mMvxURoDyF
8O726TduZbXBqMNYsbROxIk8zgLhapwU7Gs3kQ3VGh7A7ETHhhEgqbAbZZNA2HZso42P3l+CflgP
AGk+JCAtgmY4TX9lUTCB+a4f0ih/9ZKEcornFxmAwu5OUVVQiTIAKLIQWBMSaY/ntIF2y1fHukp+
nNi+zDV5UfFdIYlTiEeU1/lzCLLK7bNjmQEpMI2LAnifEoezkhlM/4bnk50Bd0Bv6Yc5Rhkk81a2
ZbL1l17wNAlzB8fidTCbL7SCmWJvEe3MyPjNRHupqmZLTMLOnbyHbkw37qzJkNY703G3U1zdtfDS
UX6ap7Cr1+X0x7W6jRP9TjbGqCHfJ0V4zZJun3TubvTrmxeHT1Wqdgq9ZOcy54+KjRE8iso6REsU
E/l1KBcWcDJMv9p/MSdM3Oqu8Bh6kBi+BMjmRnqxMJCMUHxwdD9qQyLt09s+5KYJySVjITA9jbP4
GB0nwNvj3OrEhjoXxlQS0TYtymOuenqgytIHix3PXrRn2VfedkgoaAs2bRsh72ImlK0x83ILSAbT
JqrGvQIZBdKUQPAEGQ7SW9hB6CGZpG1dvAZYrCx33lUuSbhRUxPAZB5dN1qaumyNTfwqU+JC8m+P
7r0HoFtV4amyXiDcrCJMp40st3XhvxEGCi8rvTScKFX/WlqUNnJBRSY7Wce70DWh1zb4GHLW0sPN
K+WjRkHT++qQGf4DgmFE0glK3nbnwi9pmAtbgNqBZn92boj82Uh/GyfioA0P45Jnk13NJYsnY6IV
q1M3kFyQPLZ+fwa3VjKap/PRGolVjB9y6KDN9fLJcdC1cJ73bQeBKw/+5oQUw/CCMVKEGVNMNBtO
av5qv3qRs5ts+6aaji1ylQ14m69x4FOe2X+xX/PRlfW4LB6ToDxNPXFtbbmWMRVS1BERuIRDTgaB
0SwXEBDCIfRjVtJ4L1YsF+Or76tzMdd3RVT/ybABrD2tbpmRPFRauTi57VeJGqEvIdPVFnKribFv
KaJV1nZyHZj0yyPfQdnzRznqiWBZILNs9KQmVy/W1RZaL+1Iu2IkxQuZcnqJhLW347eLo/vXa4DU
9+Yv2ivALLGYUKLlPL2mdWRaZ8B0x0yZ730oX6KmfDd1QLTgChQlwi2uF23wgOqw4y9xYfVauaRR
+oQ0qVTjyS4vAbLFtapg5zkuc/pOAQPJ/qAll+vXlvHXovn6I7zMX+vkFFIJbRKBU2dq2TwWE/Pf
BoCL6YKYq3saz9giSblCx5KTzhXAsA6A+ta5vy8xGrHlF4wzJ2OLRBqYh4CWiFlm66E3tQg5w7Ol
+HMIjbKa5tsv0Lgbcbax7HTemOQBGhCpt24YHqXX/VaoG5iRUAA5WqYnVnHaInNYRC6a5IFCd2ze
vfzFH8i9wNjLA4/zaIyrbu2Ppr02BkJQp+AN4pqBYLCZVqK5TBU5mYltt8QBjyskHBmPnog9nMk+
K530Fg9nutrWJoT/sqCcn0IPPLrmqIz0xs6z12WVTJC4AGU/f2im4HvE8e85f1m1vAZLAtIf6ZTd
Mf2bxBDdsnno9wkxvliO2jL9LBm/gFgir5pKd5rdL3NqjrbZ3P4t4hJEdtXsCsTI7PCTz9Z2yg1S
ZjqIUbxOzXQtGg8xoJdQaXhpvCGlsxkSbsnStdezsbDvr2Hk/CFsNOiSF9i10PL5P9gYkwtvnB1Z
nJRXfPVyfKyn6aJSh86QUV0iA55dxiJ1EGh2kiZ4J3J51zKoJ4+BR6Dp/lZ99sFj7tDnmoxRXhTE
/zOOF5+Z7LBv7PFdW3JiZiuefSw+/PIUsLByXnoSzNeAzexVLBxKN8M7KEJOI4okSHVarM1M/JSW
fF7mdStPCGeXsKztu+ZPPbrVSiMAP+YophLXPgdierDKZ1N3S3h7vW1V8GOS4gEw594yzLfc15iN
sV2AY0Ii1EHw6rHu4JYHmMpa1ENjMJqkXCaVf5sGrO5D/1gPBG2MoQvQs+/ZsV7THitk0nBjV8xL
aua8XUo6poooDaY3oyRBLdcL5NaMr7C8lkqE7FARMSpB+Ufa1V8Szsk1LPSv8r4rS0Dsdl2Co+3u
j+/sPGZvFeuPNktf8oT9LkudT4CH0G07RL2mbSAiizkFfPubvEzmst1dqtAkgMSRJ1JNAGU7PSz0
0k6rbSZPiUIAgkAkhFgFuJHQXLLnsztllw8sn8hOtMFDkwSviW9YD5rFIpE/7hrN/JBRKEc8AArm
+GtjpNazx/4rVX9NgpzBSzJ4gLiNzQPvHesT3PXTSRVufZ5YWAS2Ma4N0eq1IclaFYDuYQlAW3Y3
I7fYwHMgq+x8x9SFRtzlWC8JVU6t+q0KKd7sqMO8H6l9lE9fhesSuO7gHhp+qEMA8H037ILpeupm
ja/+2zT/mjHAQXQq9i4yXBjadXAYc/DXpIF6q9qhVa/VV1B6rx3eZdgdw8GeqCyQfaYrZ7ZvvYNa
q3j2G4I/yfzBflc7PGJEXPBgfFZp/DEk/WvoPAyEyjde8Q4sD33IMGABdlPKqbKA8NEiSCKyhfX0
vW+4zETael/M6VvdiZORMGdnroxnnPV845uXrrZ85oj2rVr+HWBKW1CUoJuRCBGzETbLL9ejf0/t
uN2GKc/kKUPu4TGYgSpy30fu4p+6CQa6WUpHUznZA67lOB7vxoDcwQXEpRG4IgIwXP2p8VbCtL52
cXCKzProBqgKfOfe7eRWyPyQGOVbaNbA5/3xKDSOD4AE6fhldXhhBrV4tq9xv5hLPJfb1gZ+LIJw
mSys6gKzrVv3n0mRXEuLZUgzfPKUHLdFT6ZpRJqd5yBSCmlhh+gjDgnnRZACgNcHjh4Sl13FwcGr
nfusBN7WG857w7Ovm37GwPhw++k4Dg9VYQDcw92Rek/gE4GoVRfDfRksBhC2+CES9zx6A8EOrOMj
1NdaM/GsGzazDf4GaghbvyTCfE6D+WJF8yN+qkuMMXGlTa6RIOWjruaOPAt7U5koio2URrWsnMPo
A5Q2uN1bDnVN2z3CGRnxEPVTZXIaM1X3EucRV8t3lruPWYDCFjv+CDYtP5a5Y20SFIvrOvnxEjbz
cu7h8uru1VPtzSTDCbWMehdqfhvia1d4jwVVIr4Lw+Za8QvNfTA9wsfGo5/IP44ose/GAhvZSGoB
yCIg3saTIMSAm5iPw27faXtQldnA/ccepGNEBrdKehRUEWul5s4sxEvS9u/Lf6lwX426Z6bE9Mz1
nrxQ7fpevGLX2kZu/K3t4bMsU2R1BOX6BhqScSRzGq7foMZLWOS/Bud+UxDh1USQ00pajH9fgyyw
aqruQSKmzMEmOvo6Dpw40fI+0yQ9ycY4Ot1wC0bz2hGlPEni7uPiu6FgMLV9H1loXzuCZWMqlQx2
G2POYF6hmd/YNWcnQzKVjM9wXX9sPlm89W4EwKzLMJRzaD05SXezyZBawTCiHnEH6GJlfwJRxn4A
sLZr0eDY5iGoH5LOiNZ2Yf5lAXEKm/JgIL0JZProJfUP9QZjpPl3uclbCq/cfLcbCiRQaBglE7qr
/Bva6XUMxM+QJtlGdUTZZT19IkKBut1rWi4Kp3ELhYaBddHdKq63pC6/RU/JFeUPcGJ2fccwS8wX
FYVMMtSZhItkFv0aAxQ6mzR+riHpG63zs7xGs7T+hEn0VUbpEaLQj2/Z2J9oRrTVGCSEkMSWw8or
7H4j4mDdF1KvhipG/ErtyoM4+xP428SFCcHH5UT6vXW8Ex/oHa7boz1IIpgA1K/6Ue8GmzR0hl4o
uk/zDNBDLmM5pxWrJedkZs7lmBkffEwMXC+hDTuA7yrsMoPVuwyxwqu7XNJwhqnULRTi2VUHAWtm
4KVFV+7LJYDMJql31bkuvZt701nzK3CT4aq13i3N7gyG2L7xSbw0KlYnjq2BRFvvqBcYBJb9u+3n
v9rF9CDwB68J9t1g8p52yKn0mlrvPCCeZUd3sTx9sdIIP6/tPtgxs+PBHD30DHw+0MaT1eB1t5wZ
+4C7purRvhklhJM64p2vAvNiZguQVC+wlCq4RAO4nAxEsKgIlqTwYrONxMc3Q8iHfArlCCqr6dEh
WiD84BoYm2mg5dBkZzaOLrbMAhLhlVtVOnqt3cLdwvhF21DPPQNTdG4OPTaBYA1xdcqXxwzePoHb
YRWOO5scbrcF0WFdZZvdu3HzZUkyR3JUfBv5iYvcIdzGXTWGi4BgRPcw2vg1C3LWE0qUwM+/ZWE8
qJ5HUcmUGUlbUXUOY+ubT3DzBj4rQXgzXFjeY7y4d0WQ3o895KbUhceXO89EOpr7PhmJYDDnBa1B
ezXp4aX3HWs1KlFvfVbMZ3txQbiGd1SqiE59YQZ7WQx38Vy5+7jmMPHB24NWinYV8751WByxNtAg
5SZDf9aByA+7ZO8iJDbNXp3b+nPKFmfCQH0QVvxNRmEcdZucpe5TKjs5Mjr5hDf5PYTOwEnC7xHT
AVyKta07ijon9h8CEZlrk7zFdZaKc+VooA0Trie4SivIkyttecm68OTflAXrKlA4riVzPTPUd27I
MttmyxHyezOvJY6Txq1GaEuJVUT+XxG8s+LnxRGq4Bprk2SltVE4+8IuW7yVRbLyneLTa6NXdLhY
eOW8T2jQ91M+LqOEAJVb1aDei292iP6g7+isqgDNBNu76pHJlbXt2+lvVwIMi9k9m0x7eVvhS1cA
jXNRX9yaCAZERr9o3chVKA9JVtuEBChYd2TIdK3eTnpEQQ8oZGVVya9Z4NOoyxd7ck9U2/TiUK+3
0XyXRpax74zp1Coou2k2vUqoKyudnYaewqeMabqMtnpEV4qsDZdZzYUIYmh8aXBCcUIMlC0LYIG6
Gm8jLGBrgTnTeBlQ+m1NK1riyYmhucSsUhGHU1KVpbntFa6joSQ33LFQ4edvI4J9vCPizWN/7MA3
CCUseXsCNKNgB7AeROXiaLoUhzgyK6IpaseNixfA196xrKILU6GrQKddzb5c33tDAl+/yL66iOQL
Mz57drwrTPb5dvug8LRFdnCpF+sPf7kYlikCcze3X+SuXhdznDBUMhs4lZyIdsajstYnKO3GcIuH
tl25WXGvUKCxJjnp0W/QgmHriTOxSYX3jq3+O0i6X8rDjzBJv/ETrF1MiuQITauE9dgwAcMtzT8+
X9s6kvmp7xH7lXOFuZ5RmwkiPy9QLfo9VBsX0+eI/AMywH2N6nTdzetFcLb596uJED8M1eoVxkvZ
sQFrJAt24jG5L6W38WBrzeTKezLBjYUgc14Op9KXPJbEC9rRb1NZ6UYm9tFr0q9AmsCIhw/CzQ6i
Li8RXFjTaJ4RlO0d6sRBt9fatjdzNr+lWf/mNPUGyHKFl5XenHYbHbN+anLsvaVOAcKlJ7JUPG6D
8dOX8T7CNWA5DJX6EdutismCZ0u/hjqPwwif0Yq2ISTfoPGeihJuuOtv8IRCf65xJytuFdE2T9YM
VryfgROR2MfUZLxv2z2gyZnfnh/VkD1lZfHiWIgTjeUNHG0U7Zy/MApIY8ySr3yGRt6i6cRpmT7M
Zf7QddZr5MyHwK3vZwEtuLcuVWZyAVstxiiFD4LtvTfyRwqze528H2voCULo/Oe2ihHk5OxbCEmD
UmETwZD8RsAFI2aqfdtfhjK5VUpzrMrp2umN2eZPkPtivrT8sR0JR+miM8MilAuvYQbNPMdr4yb+
qzt+VnNysz11Npz6uSrLi0XIGcO9HanwvBkj9CbfH75IS/iE7UPvlzKKaYyQhG2mRVCGyS5Ku/vW
1CzKKWrhepAsysFXB/dUEdzjXYyPN9/EQ32biWYgddZ8JUw9CF2xweJGXkNIdZxEFLH6OlP7roxP
J6fQI2ae8AvSuWONtJ8726tc6jAdfaQBwELxYI85R+4cgogGVLAKPkqHWTwUXZ/+kLstmZiDc3Ev
K7YaHDL6WHZ7TOfa6JE4SF6bvtSwMk516D9g1fkVpJN1wfQDjgaft/+ctqznWOegju3tgx+js3ag
9GJS8b8gbL2kw8DjcPk0XWHDVaizV4Bt7FR4AJBnQMujmhEXj189487+7HvZHasEJU4EpQ+w3LxN
oy1k1GCLwTNawQg6tFV6dSnBdyII9mqKz4QNcyJ19EjEas71Jef2T0FUrYDgaSLpGF/5u0BGd9ow
TqNPQN/si/dG4YG2WE3Gn1nb3iiDSVYldX6VJ8HJGlnhcXJzNHp7yy1evBRd4JjeA5XZIIy4fytL
Q9C7VnjjqhDthE8fJnEoht3wnplOs7U6EqjSpi52cpo/UTw/FyWpuMFAyDUJPKx76SQTwRszKoqK
wNsPFbCm0Ym3KmpeAcGga8O1dy6xhKDeNY7cdwQR1twDkpyIgaMLExjzYWD+nu39YFPdOoy9RFge
QixHyjaRBkxfNZmKnQfSe1gstJ1d3dvJTIgioWdxbL2kDtHmvCnvDKu+uGH3hnbqLV5fks2Mo7L9
+uiI4a330vSgycmSnkdkJCkncgwa9oGI9LuBJYtIFYJpxolY1ldTZuPjLq2POQreaufixWykBSzi
dVEbT0GfY7RLKR+qUztN90GVw0gOQfMN8QOGvWWCHD3PzS6cxa9bjTguXD61Yq72jdGc/T54s8qb
bLmERsX0qTG5N1C6nNQQXHM/WBUDkatUgumqqHlEGMSiQbRj6WvnVyMnxFyV2xlSEr1r++BP2K5d
jiHyMRC8E5rl78fgJZcZDE0SzlZdZX5ZCJoSsoOgHY6/de9vggWjJM3xJbD66zi2a3/gb3FDma+E
b2Yri1B3TSsuGntYeQEel0bU7zhPqPut4WEgxx24otpWkXzTff4YWskZMdaZoBcT31K2ElaJ3xUq
19rnmkEyypBRXqeKSMQmZYQCWf1nGGxs0HgAWG17Ei0mMACrm5782fPXYX3XVPHDGBS4AtvXGq/X
GtMU17XKENd4jDHD7hN2zacxbWvkzyu8VN7Y8A4QU7rpfBPfn4/e+zUV+Sb0wgtV+IWgmsPcxSQn
5fhZcsBSRJ0yOPsyoxPIXE7siLri3x8j8rcpE8+4EqjZPXWdpfXbs7NYx9OSytwBYhrvpsbuKe/x
2CRj/RoF9hlVnlfi0rW04F0oxKMvBaJXBh5jdoYPBzOOYTYVZ3eJGQiuEpLgJDtP353O+MjhYS+B
KbkwkOeRL63kW6zaYDUUpzEf8TvVbywEb1NjfKN5oytBlRS+DTjT4zB8RGb1NbaEFaMnIqjij/xI
LJppY2LuVpu4T20LYp7ee0P2LtCegmPkOvAtMMK6/U444BGMJ2cvH4MtOvFoDa/JOhSGSqmkkK3I
TZq+ZTVXZmKFz9KrKKlI5mk5XyuL1ZNw+j/kpbzWnk3Bk1gmtaS3ywf0oBn2jL4l+4w1vdE7m9ap
H/pB/2UhcjUBxADyORgC1D5CQJbT9cG19GOaNeD7lybAmfyzWVNA9uCG8bLpRxZqBl0YLjE0OzUC
l9zN8rWnPkqqfx3WnK0TbnBjX8Y4VQKv5X1Iaw4Zo9rnmo45Zo7kdMG1zc09ZluCykMn3yrRJ6eG
ZfZIR0W0cfXk1aRhoDYvkATBpxoTTutgIuRrsNpVbTIeRGC44bU/lqVCKdhUj3au7iIZsUYGtJMO
hNdFubFhDNtuRFY26+g79FFmpRVAZMCkMUWwulYZwVlaEiFsD94dIe4oCn1O5FYSLZxPTUxezcUN
q09djVgKTar1Wagj81H2tQE03JDNcNE21nZaElKyTv7xevTZEWy+VVjc97VHvynRFuK9Zy3tBpji
Wsr4PHs0jQDgRm0vVnmywR+5xnhYWHQw3HcJcUnd5zBwxKqMg8lyKGdVZyvWQ/537TvXxHPvmpov
UxIMtbcG8wfj9PKUIbKhkRBIgO2W5Kp2AxNFwGYUiMI5mUny6oJ9ZKtM0lqbc70RfIUswfbW9LCH
whz/8uSHqCEfhAhBDRXsLGgXSfzJTtJgpy2ZeOGiSWear3Hm5gdAhAa4F1e2MgceEgrjx8qWbK/R
2VSUwlF902VrkATjk28Kc3Bntl577WAHr3qkVDtBFpZKArnRXZ9tCg3BTNZ3YxG+d4mIN2jC28QN
t8JVHczAYN40wONyLIPH1l4XTYoMRMTPSehkW6LQN6XLux4RlrAjUw+ldSBCRuU6Qn0wt1vFEC0s
YS9QbBkQPHzmiUy9UP00zzkd/5nDZRe7+ZMBAXkvzMW2M/fGQ+tGsOtEwrQJq5ZTPdsMtM5JTRri
XFo5SRMtLrjUGw+9z7WQ+Kqh63O+s2EctoHtVDSDWbx1YlbTZpReWPypYHyggA+3tnT/NOVcbstB
4g+JxaMVO9Oha7kNMKZANe575PBOhcIun+lvAglRrrmVomI7PDJdiCjuWM2dqqAw7jjcK+JeSeAZ
l94umm4OkaOblKXOiXqg2rodeGELEZpfJM+DwwADGby7AWQjNrIjHKkQA6tVAarMMo6UVisNhWfl
t135hlSxZ7QKJWogDjPTXYz2ZZq3Y/yhkZqfMgHwl3p7nfqV3EbhPJ/RXzPFyHI6jtD+im3SVFxn
+khyVayYO2mydyesLZM6e8amEw0JUnnPJUzM8BZEHxlCfZy/4JBjw2Fnco8ivr/oAEQF0sSIoOIK
hhJAD/qIDmMPC9rm/l9ybiUse19jcT4aLcTXmmXhS1DPu8G37ow5L355Mu3g6jhfqW4g5ZIAco3K
7CdpCKOwSDp4sSzFQNsim451q/3fD5H7FPiCIAwCp7oWwsge8/qeWPPpXdbBe2h/tPq3BkJ6+Y9o
mtXv+PUNfL7PjjDRinMaX4Y6Lo5wXxkpZyog/qVLzg7jViQHCTTsSNWvll88SLLM1w1/1lpUtXH7
9w06+vwYZ9DHsN+ukId7L6yOqi18rObK+pshXe1yKaj5VMLrJUfece8tfMjAprJ3M50/jXb2Ln6a
IyfMiYLA8Wtf/n0zp36KVFbtysh5IjhtTaAZIxVZz28tweLrsfTLZ4Nxg1cH/Vd4j1C7+WmXgtEl
ZIlnyTwBhsrAdI3R39EXtwjfxEM/hkfQutNdE4G9Ktt3CjIE+oNnvRiNHx3+/TCzrXoPupfnYT87
R1NwyFg2gHYq9c7fpW5bHyZyrBmPulcCOwi88Sp9HaI8XZddX5GGS05u5IRHVEPoVrG3fHTZOYTp
6C9tAbvqdOU6ZnBRAfhPn+OAkSFV+Cjs8pDC1Fm5tT2c0R67PN3Kj7YGXQOQpL8jnu0hdFzjKktM
cErr7CracYExSqKiZWBeQzKJHmY7eo8jKChZlpsbgn6qTZHQI7dxIJ8rckrruS2/JhOh/BBgSrIa
Nd+Z0KhPTE0H9l9xcMYtgeA1dSgVMXZ82YZ/76RF/ZBX87PwPKgFPac1HgbBwdXodOtC5twpC9mN
NmKkdhp2iLIYQxA3SL1HBDSiKnVLw3TYh0YK+SxgRB7WRXjrF34hKxPsqwplU9j54R6E2KNyiIyW
2JMwYel6kzU2OjPk61ucA4qFuM4g/EvnpzdUcWdbUX43/v/3ZNGGR4qO/37eJl+LOGQekb7S+Tkv
sHTbZt6+jcw0M9Glf0K2w0O3RlYQnDOQMFse6wtcpukPs4e8BAxu/qgQP2zHmgAwVkQJ8I3Y2Yde
v5+8hmEhWJopjTX5xTB4CgYDnPyI2Bbe6AhM50XEHGuaNXkRW29BhKA0YXtN95msm7bo7jGtVEfu
epJShuc66tS901YMnBZOsEyftSRUaPIS4MaKL6YK1YPZABt1XI3WVFX8nhZdBEjarUEXdS06prSh
ZtbqEAt5woV0yheblE7u0qzl11UMLL4njjLSetr5LT3lCEJGGukp5aA5u+FXHWsA3Z2bPEdMCR0k
KGyrxnIT9TMCY/3mCsUz3dPRLoS2xLxIlDcI4FviTfudNnP/igc4WdtixueWFbBdYUDUDID4buZ5
f2OZn3EgTgffLsbXQEOlqiZnAnk8j6+ua3yAhoVxRwjXEUpZswnoB14mNS2Eue4tHIWxrRE17wMi
x98QUHqZg5zR1M7adhsik1LYLJkT4jCxwkMV2g/uYnexclUS9Ub30YbDtG5YRmBJmGBkEOCZ8lPn
oQVxmE7wG9PBmC5+xBZHRNOGnZA8WTXr9THvjp1dp7t/H0+mfwpbx/dWUty3KmrvrNwg3kB65pPN
Q2NjNJm6j8er9JGkgUCr8X3Ac5ooSg9s7uV8mZyq3I+GhVRcv4YYn57ImBLcfEl80A6TFN/I9IYB
PqbBMbq1Oht2UWmE6O8C0A1j3m576aK76o3iwWrGs0bxTDtCwJuI/KvDcaSTFwk/7nFCqwRW2fqi
LjJeRMLr80VzTE3T2GsnD/h4aGei6bMm3dNNBRvy/zOAmh6XmRsE5zZevJmV9WT6yFnmtj0AeMI7
2nvenljx+WiHKA/RjokpGvH9ojcKgUgfJjm/hHjO9+Rr+2fmBsOuyai/iRM85oEdrl1yJ2anTa6e
U77/C+ZzJ6J/UgOnaxRaxaUOqvKi9W6uSBgbAPB2N+uFtrDNL7Nn6700hvBUBk6IC73sIDGM+t6N
KjwVngerjxYZUSR5kS3PlqWNbRBkPYyYN5B/TCUbqnJjyRoBKVKgWHOuuaG1dU1GDRFbaiQ1k7rL
ausJfX22/2d6Iuyp3zshM6vF70uKZXuLQXEpy2KYhpkptqdmPxCMgdFWLK5SVpnd7KPEd7gEVE6o
QyirvYufma2qd7+QPXeeGHhzO2YAYcgMyrDjlKOnWvKT3AtcFZ/mmlxiBE/y6vXZjRRi/6AnJuJz
T/np5M0RCl8DhLRhgIES2Tz43jJNK1ALDfXgstPO1HZcGAsWzdja80V4+vdDVEzHBt7kg+tW+uIX
9XAtTRVfGECuEXlG0uzepsGdrrKql3ctMi/Yc/JdbSnUD8FIxHyHBMYoWd6QwjniKOYTxuk77PO4
H864JIh2y+JXpSDIFBJmTp/Y8tXSxi8XIi90kUlImY/EuWOqnpjtPURIHsEbTeK1Vf2xnkzytlFw
NwS0PunkNpoK5HfuI89killfCm8o95BA6RpaMHAg9iF4gkV8FFEur+yun1rJZWVlerowUxmPOYUO
YkWbOcbCm6Lh2QWuzZNoBPM6OwR2EkiVrTuUvOCa++LV7In3isduZzcuYyXR6BPWcGPHxvoWLaYu
RnX2jnXp7z/GUl+3h4ZBlOnG2VtAqoOh5+nqq00vDIkvRMc7Hm6XpFqw07Xm9dElqT56ATPvP8Ir
disZPo0mR1hhVdbj4E23ChgdRxTT7F5BJSOg2iR1ZDOY2C7rlmsiVYDzmu7Lanx1M+zuMMe8XcP8
LU2Qgl6AL3+YbO+Y9HLfLDd5PJFGWzOFODgQg++L4Ajw9Tyxp7qr4ebSihrOCZzYY15RDxkjraU7
LOGcWTc+l6ENOin5mluzfUNQic6zB8BW+Dh9lIdSLNFnhe0YwUvekfbKSMHRO74u+/qPTYOPOOLY
RYlf+g6+O5HE13/fSxw+PMYcXlolL52TlGeTYcgGSUnxSf3/xkDpMrHp6yYHDp9bI3gbmNTyqJUZ
ZINVYMzZSUPxeOrL1udKzxnKorfuSuitDG7u/sfZmfTGjURd9r/0ngCDUzAWvVHOc6YmS94QrsGc
55m/vg+zPnSXpYIFNIpFKA3DTmeSwRfv3XtumVQVj4dRwbqB/OwPFmn1hWucBwukt6dmoxo5BU8B
i/rUkprKXrLbNjRpHxwiRR6desSxkrUghOq0hSlOqJoTeekPMiyOqfejp9OdqwZ6ifQzUnxmdUwY
oMTtDxHBdp5il+vOJ6S/CZSIjoDh+SVYEeJUpsnaoH6BAprkP/5ZT+dFtfHzYZexIj+UIbw3G3fk
qpWu84R7A0qEGb6mBIUznDC3FkO8pTNa/n5UUQT80D23Zpwf87xBbIIQhS5tCVhnlrKo/G8vVvbG
nDp36XY1EFVBjEyYls8Z3XpI/yalL1QD5MF9fLyfhOVh3h5dBslO1h0Lb6RVxtDznTRmmn6tMM+i
QB6Fq+Z9bG39fURGt5BoeJOqgOsb3R+Ikb3pEfZdk0CSLeT29Rt4wddwjKIflhtsnCrezIon8u1i
RXIOsnCor0/3V9PsjhzC/Pn+CgY10Pj6paiItKyqumQrnaXMKQumjUFWPpM8yWIs8YsF9GRusnEY
Es6IKU3NNZOfiFNqBeGaCipGTZe6aLOKQ2d1xktFd9mic3pUgTOd+ijWT2XiuAvUFM2StlLMMD+J
n+1Av7aha/1NwM+SjSzmz5tytPFH1NJepa2zRnSDH7ccPOayVcWHMJ8yJBGHAeE+lqoKebhRHe4/
gbukSAgH4LX8OnEgufnuQLX7iXJPs4yfmHf+ZADqXXlseXsvcL1TJppvAPT0mRTlnYY+aBjs5vYK
LFp0AWYgd1NfP4/zKxchwIOy6m6jz6glPZ7+og2Yv9rGODslCEaNZBh/SwpQRoBOyrPVBC9ALtl8
ahDbB82Sb+4Yv1BWY+dClhJaunYbhc7QIEKzmCqLt8E8wIOwlmq1d3CDpH0M+u4PexY1h1Zlo2WM
9cP9FM8/adYsEUI6vTJVA3N5YlQhjdre2pluvlQJ4cHjpNvbO29fi4pomSJw3yYRsUzjUO48iJtM
DhU3UJraW3wi4njfQIiG+VJclDn8/6lyeEzL5KEZ9ehodvbwOIIP0RscjXUKlkoPm1ucNPE2cqNo
o3sCyeGQ/8hsRKIjxI6bG9rfeoaBD2KwrfdhTJZxE0I98XKxLw3CYMk0st8HkSFI69ubGIV97rgO
GGm43dxwa9eYOfyLqkf/FDndQmcWeLmfUpf9vxMpWp6d9ncsFbFgmWhvUOvKZeOKC1fgkUJ1POsl
4fF4+eUfOoNuPaFPF8fQH++ladZI4A9ErmgTLCtNN/boSNKZ/k+nPx3fZVt9kSZiE+n3S7gR4jHp
6IJEB9vmLOe8oX+liTh91iVtXFGzeqLZjkXaXdV8GbRD89jpSfOotR6h86G78xPjO3z2raxJ3A6z
LD4wTr8l80aPOHbBQIyv7f+9zPW8YwNf/JUVe1kq60fRl2ppO6NzsKpYXVKX2SfcYns3ZEz3G1XE
GEH8+HT/SW8VxXdoc4uaZbfXpojtRRYdFXu/RwrMPyseqpswb9USwgUQQ9E+e+jrgV9l7tWTMMUC
KIuLVHuJ0VOmrN5aVvdEFVuHpgnNlw4N2spgmidYIU5kWZOkPETu8veZGR8TPSzTMoUUFtWmBfVD
n0P5/vXp9tXkBZENzADaoLu1rXavlPhJQ0DD9oGj8fd/m/ExHIq/Tpo6UYPUx47r6h/CoVqsw2wg
iEHL8JP8Cb/+wXbj5s+8xMIUQr5/HHsVbAKr+V40CJBtE+bl2K2qsvC/MZXw3Svxyt6+KIW5C63k
zyJO0Cj4idpFNgk7hirtWzEN8VxpfBFs5XzMJ7RMKV1bOlBgDFPqzoeUrT5Ke8looFuoRhx7Ppw9
O+eAKLYrRTHgnUSZ7O75vkxtzWdnQnUtvo153p5GZnhTxEMuHaxqkUIuwFFQaWvLscWKXbmHyOU6
krX87jlluSwINFqVSYALzurinQWSzw+GcCOD8qdeMwuxEQkv+kYzFqmn0UGtefbkjjXRSCCRLCrr
gzYVini7WqHIMo+WIb1Xx6xWSe6sw5Ter0mDZkUVuVa919NwxWfZlnOdXEBxLrC8skfQ7XVa6x5j
k+hkCXttBIF+Co2xWPcRnFcCq9ENq4SwhLLDmC+wzv/+akGZ/enep4XMRNy1LVPXxcdAzViAOhIm
Rg/TEWeTE60nX9EqacP1gEsPZyolagsL72IAidvqzUh9gjUpzdwaJWC2pPNUPkrStDZeUTJrTBgN
diV70rpk4SuGsbs2oM1RgyC49JPpWyWj6SEjRmDZZgxYwOY6e0rb5kSnzX32RUSHGTWpA3AY83R+
IbE329lVFW5QFqqXui6ewFW1fyboJw2aY/G5niLxhgo6xHBZJn8YiOgM0CqdPXcRvFo7jSNtBjcw
DnWXMqueA/IUTrOVgDt8xQJ4MRrffKDtwra69vTHSNjiMqC5KKpl4NawBnP9AHgZkqvha3t3KrR9
Z5JLbOS0E/veZfSluWrvaK2+S/uwx00wZ1H35HWtwtqclhAfqke8d9VywiBheroAZZ4256QxUMGE
AlUDptYkvxp6fQzcsHgRrScem8pZ0O5zd52JXgjTxYWZXfhillq5M4wgoYO3p58zbMjMof4JzH4L
KcRa9T7jCaXpBc99TIA+a8ZTaBJJn+mBRfYAPyFPai88id0HNhFbzXWzAzi15vD7K8z6GFVlOaZp
CeGw8OnKtu5Jgf9a/grTFC2CcwjSqf4Mm1jcN3yrGq4XGwwcu21fbU1AuBgDCTyMQdo+NGzRVlFb
eovW9OU51+xTCLMuHNM3f0II7k4/QGmMc1ZQKNPtgH39ODbaEmYOcwiCYbJG9y4DySSpbrVHLfxm
Ck9dcdibban4wPTZKg9JK7BC43sdAayQe6g4b5oNzbtzFc0XSPGMj/1g9fvPw57XsDwZ/Tzb/fW/
/5c0+DzmkFwiDnXA667+If1UJ68H+jBqRVUCAfUtNe61vsOjZElt0fv9mxLIVLyg7bGsgrcz0RKe
kcoeHNjNR8lHvS1F29M3774FiT+isdOtMxLeaEkgN+oEIr4a/AOQKAFjDEs74Gu267F47py9bjqv
GDo0LPM8eUJdvERLWpliDQZMA/V69SawSlFS3CKdm10TuNXKQCY/MClClYqJVyhj+eiH7xjlnJ2n
VIglV0Tn2Ar2g25lPyPRukuNkdcXIbr3tf/j52aaBmuVriQf24cihY1qJDwvzrGgMJNnfapxMPv5
97KeE7DmLYDdp94uEfrBYJ0/sdHak3oO4D1GPRO5CwdqCX1IN3vhhv07j94jilgjsF+RUxiLvltn
bQZFoRHuAz1TPLHSU4tCusbSJS1o7/Q4aWp9nPjAbA/xCLZm1b7bVY0OOye3aezIMhO8QQrp76Ez
R1FgHEtCthJVwzIH8mg1ig4bfweYyqNzwHTOTDcqVMbGE+48hHL+yCOzPQojWZoWE0Fdd7JXthxX
LRbF1TMFbLXsiHGofmy78FywdV/8/voUH/O9qFNY5g2hdJRVAE7mYvFf92uM0FG3er9YWHrYHYdO
hrsqxi/dxOqQlSH2OStImV2DFgXEe8j9sT+2jfyR5BEs91BWN5FU4cLLY+aN2CUgd/fOFvXwlzmP
//VOCUibC1YgsRRXv75TZgSMO7CK4hIIBuA3AW2pYJGqSDx7siDwfuqObRnJFb0Nc4Ubd1cRQ3NR
k/7kZE67yvsuoZ0Tfcd4yjSnTZkUl575RflnfF4AJQnEOleWtCkE3Q9FTRowfQ0LpoTYUP0VHwSL
SzU2r5NH0y0FDu6PuXGjWyRuSZRSxeTxUtJEeqhi74lvmoI3z0ESu7FNgY5hnxiJXQtWD04jJ5un
CztSi1GUgiX/+6vB/FS8OpLPVjo2TWJEgPoctfmvqwHldpyUVZosKsP9e5pseSLsz9vyyBH4oy0N
opAq1hUWypvKDYtsrqH7Jhz6El5rh5u8COiJV8WcpYkioQvcJ80eaWnb7wQiJKeY4mJRayFQhvll
H+ZyDwSwfXQEAoFJT+Uxde1qWyXoCfzaKOQKeumKh2NgiR8SanQ/6kcLNVaO3MX6opa+p9T+uuZI
Hk861ZGps3BbH9ZqLdTIdK1HdIw0IKAGou5r2+G5UdI6olX/C+04Tn20KUlFChLFmzhlYUneaoRB
5//jmxB8C4bpWrpg3vjrN5HGVqyE1cDhqE4pqreHPFHja+8zylK23cNrxa2i5cm+dkVy6XxXHkDw
veqeYrschcYxLl37plqBH1z6f8E+0HZOVs3RocG0MkQCF6hsj/foIH3yo0VuOO/gCI9px7M5kF34
lrQ6cUUmhvC4tIdjmjrv8ADlqS0q8IFIPtY6kVZrP6np9v3+ny8/3+zc5/Oj87428eT89Z8/cmUE
AG6zhddCwZqKS1xK/w1NeHI0U3jArqPcjWeD/eDNDwujyN9gSjQnfcoZmNUJcR0BcOhmiMI31dUM
N+3kFMy1fzIqBJFwR20Nz0VMqhW61nDLdTccrMabADyF7UufM/muC/JajEVVsgp6FTRizzSQ+vjk
hKRC3TJklUtbFvJca36xhwTuw8Bo9ScrxWIEiQ50ZW/7y7Jxs7NvNRRs+B51UOJa7ZuviLXfyU19
7kwP/D2i+4cyr2uEHqK6hbIoti7Sgb6tZyl//WzqsdzFYFrWRhvb+xH7p8wD870wPWfjxC0g+jFN
ebAEdFZpc66iIK53djoz/Vbk704rPsAAzzKYOY9ZxqsK3Q4rq5iehFZYS4yJzub3X+J/LYXzeiLY
Bpt0EKyPe9MxJk3K0AEHkrdlF55zy7rqLz3DnZAxPdzE9jWdjGJTR0OMxwUeszUYN7Aw5otLt7HN
qj3+G+9xAAQMblJdE1IXDrmL9qBHTn5/xe5p+mKXZM7v68M6gNFFudh9TEO68sMzEUYYzsIWxJMJ
xbFCVGkO5aIda38V6wWMKb6KbQaFaydyexcEWFbrmtZUDVlvoRPBdZhfyvl7jDvvb8/t54ThkXiS
yiCwFefCIhpbprMGcOlOb+TGMxG905fBysHV3uDMOQjfja80tPs5L29A62h8N8NkouVS2/vKQob7
+y/L/rQzZN1H4aebtAAMmHAfHq/0wcbUCmGWKZ2kzx4j6iEk3vChG/12VZN7tKMXGJ1cjzrQ7YPb
0Fn4jSr5SJtKX955+cUc3wZ2IASECxyW7Ldo4fZEUIYzxDxTDFzyBo/WAnZluHL0PD5NNn6UBtOF
XBlxFe36QfxhBUZNMezX5EEssDQSXhts6yGlnwPbZ8+1XO5KNG/IZmS9GUcPeHSlGytnBAegAh/0
hB6QO+J2N2UvCiKe3sxuy8xP/6ZRGLN1QIyOQqX94nq/Px8+XDeuAZjLtWzDcJHz/rpo2V2N/d7N
soUThSZrKJhoXaRAAIM6uIYZO6CeugYCbQ9MQIvbJyaYEaG2XfY4tZPxMPrFuFVaF956Aw22QOq0
dVSMD6CKJBUtMOn1SIjk2sr7/GAYMXOProte3KqK1rqrpkPX4bBWpcgFMBYRrHOfTnqmD+EbrhS1
6r3MAHyo3KXwcKvd98pVaeVbpB8/7q/6yFCktXnlIpUzQLzSxRZaNWL0uQr2QYx8cbN9bmA5sBUV
IkGKJuT2Hwv9QcvLkFslRomXbHi05U8iCsKLNWE7qwMGmJFZba1h1A9BWr4XtnnquEDftHY4elP7
1rbjsXIGiweEspZ2VxKFZlgMEijIaQeO5NIRJFr3f+PUd7///p4x/6PWU5KNrqUcEzqg8WGBixSC
E4YTWElJQEAc9dLmDRJZgynR/WWWF1s79NtrqXqeSJprrzQ4hjunSJ2VQ09km3VwcxKAx9/xi1mV
fqjLHBd2sktk75x9O+4v/nRg645FlFEIm+r82oejj6i3WhHCjU4Yf+jOnwDoR7pk1mp+8QWJTx1G
dq2O4dKms6XlWu6HqqjzHCcrYpNBW2FNmyBO+p0TOm+jnb9zYf9zb0trfAzzblhaUBsOvuMNe0+C
AsBYN33RYbA/r86ucCgMeDO2I7E//XqXOaTyYAAZMQy2AEgZM7trKLePY9lD+QuS4DwSA3nOiJ/8
52T7VQ/DrSCJGsYFMkty2gL8ofJimGb1jcur25dMuAE08DI0bZwTk4J6dWh8C5IwmaNrJ8rk8wTr
roD086QnIPsHTyvPjibeK6+xHxvo+A+lqpKLutnoqr5RyedrxzAEctypWdYNtzsKLaLn/BRhrnoG
qNyfwzwbN4n2rUy6fOeDrF3EZu1Q5hbtosjcBj6a5txiIgL9sCFpl9nBF4uW87nkpyMo50+Tm1Bi
bfn14xxspyoGZuCInOAn4ieeOW3ankxU7WrhyV3pgbQWUWZBmK2Qe7Os1Yc7eL0Ge7bxRgxGrbSw
tegEk48R3Nq7YG9qwqs5XRMNNqYmupC1yPmfkK8wISc5tbsDAR/1P7lfaKAotTRik3KqycP/O41m
1pNpdmvpaxCXmvbvTUTbsZQIbJs+dF+aaFrxBOrfZQhygsCcH/SNfJgcXfJY9jAzgYnj0mMCGsEX
OgBILRcJM9WNZiroHp2v2NS6pwERYhTLZqVXrbmKDRf/WBFk60ALjBPYUu4sqrc6pEVKKtQES4/8
PpypX9xt5n/cbXTFDYdJsGnbxsd+katlHoMplhR3doiMZoTcvjW6sxkO3aqTo3FjkIqtctU6WADw
tRdtXx60AmK1xtcFd0JMW29EOjshI180PTkwUqyw8MMVIywPA5XSj/y96TKoinqdj0Zwk1ie7WqK
LrXBcoJMy3+CWg0SC4lXnUsMsBOIN5hvx98voGK+V399Yrom+2T+c20WmY8VYtyQ7JQi0kQ+pZKb
49Z/RKkr34mGr5dBrOQ+LcLZuhLvuMzAdKFb21fIMvfSfBjqFsGY2Qag/lu5+v07cz4v7TzFFW+O
lR0EnP1hA0ITAigDIRqLso82QYdsvW604dEmD/KgdQCDwBg93n/JlwWItNAhrCGpqSxC/6QVjiCo
NDEvum9cBrydMOPDq3CtnwVzYkCOibOO6UY+CBr1DxUPgH1ZwMYjNetUxo14MCdNXTpd5KcB1+Ei
mNLpR1Ix9mRv82r0mr5tSCd6INb+B8mDw82cTzJ2voMuC+CF96+xHvyJwCa72KCNyW+iz5V4S+JI
iHgoaoQhmftSgaTeA3OuVoEj8m3WdxUCGdc/5WHjPSS1vkmKfN5Btu132rrhGWTKrogc5vH+RRP+
F5teNtqfrgclHGlbfBJMKJ2PVz83Yc9zDgpBPVbdFjk3+7EqGLVTBRzDD42TG6vsmKJqdCGqr6xJ
G3dyyGHEWmFvP+j0FQzr2nY9dMqyNLfDtETxDmIn65y1IJfoL7MUP1iwB6p4lK5T4SM4cSsD4ENb
PPXxUk0wEwa9NV8yB/l20Cr9L7MniBRi8UK1Oltmh4mtkGVLfDmqyBQ+zMZtrHSVGEgdi64Um7pM
8dENQ/FY8/HtMoVU28cUDUx8KyaP3nc8kTeVWeAuyI3Qj8wQZgh+f6vR7CDmlMhQda9emq36s1RU
c1FRWbfeo8Fdmkfdh0n00HbzHRGCR4gDHN5TqI/sRpnhel3unXKCE1AB/eGksQO/07YfFX4L2uAT
4NJxm9utDruNPEV60pjvW4Zlp2QWp0JBkg8EleonVPpqk9N0RsFizwpgY0FIrIUnSAdOAigDy0QV
rmqgVdc0L/p1SmbGPgYImDL6B7/GyQl0OIY6zXVRNzTc8Ou9um32NjaeOOE+CunE1u2G2Pdp4dQy
uhBeh+AkN/jDKmNvAwZm8WoiyKtRMmuumdVBHQBKNcXLMBHZvp1i0F+1Xq67YrQ3A3rOjZWK8Gxk
5ZaLTR3N+XTPmx0sLgUzycZ9WNndc6ZtHR2R5ADv67nyzT9kS9fHardtS5nZ/99TrYu33y8v/1H1
KoP/7PmpqyNR/FA56nFlRHXnsK1MzRNRqhifm0TClB+IgatJ9rCjdnhFOfBMMB4EyJGBpFaWP3OK
25sFNX851SBDbDt7CX1zz4Sp+AM3OrmC+IFs77UxgNHOuy6rsL6oGIzPi7aat/U0i12L/bH88N4j
b5g1j0W9SGkor12Ni6ao5okflcKyjVi6BaXEnLrYPUbdMFL41sRPEznAcNdBFssDqCXMaZlBl2eA
IRPcG2gIw/knze81Vh6RbI3CSE5lNgBm7SQz22GkH58+/v6LEP9R3iqp8BE7BttfV+gfGm1IiGxB
N5ZvIgjHk2uOYucFdLQRSgaLQbnZrsqs6kazRcfaDFQJp8+uY/x2Tkexb1Usb2ZXRucBwtkC5vm0
Gu04cKlVSJGbwQeV+tHGzWMQdNMZgdv07CRsr1yHbEv+5IseBeYBkLx5iAFaPDQoFtAj89Lxir/x
aGcHJy2dVaCF7WYK8p8SP9m10s+VDj6qLDKU3oN/9EYjvUZTxQrPhBddDwpHVxh/sGFeT5rmvNvD
a99mw9Yua3dtak6EzbXbZHpUb0MjJpaor1eNhaufXNP0QraViYJfgkbDWgBUo6fJCIqi3OLYb1eG
WyNrQ4WxqwMDQwWDlBxtC3EXYXfNJtcE1OtrVI4iXZqlEk9yqbfd+CTmn8suaxhn5ccinRKeksy0
SBuL93Dcs6ehxOlIdgfDcS2dadzWCtZ69y2b1dlp1h1iRHErVYE0yDWLvWz+VxCI/kxiyHhMMCAu
0jCbaauqWk1kDC1pLRoHGn/XCUPdhpnogKpTEPFgTsMP0LcPXW8z6RgDDaB3P3CtBi3MIxm9WDWE
st9fbZ+lN5JBC/soqRtsG133460TlnlSGqAuLKPqdn2G2XYwv5UAXpdJnPnlBq9FvxlVmWyFjMeV
FnTJm5i5HY2BEyQfaMbH+D0fchvaZZ/16Y8YIYfOKPZPv7IPCSqKn5oLhiAq4Hgg/WZRPNSFP5Jo
OKDxYZ1d4pJst3Uevti48d6ZVA8PbdLZZ8JJjZsdF1eZnjFLT3vd6bBC3n8MymbaW4nnYFLXaVHZ
ETEkNW1pRf91A9ei2GSpQ4qoUw6svIl+qct6InHAU99Ne7aZTDa8XsDmExf93u09c5+jSc8edKIn
vije5j7Lr1WlRdFmMIN2TVtnpfp1S+Ol4AK9ps4X4USshU4DYBFLg1FxnZPWQpt2UfC8+qJyF5/3
pZal24aL5of/xX3Z/NfspMgaqxphlvN3lRtvygO0gQhQodG3VunDF7attdElBTx8wniyaTR21mC/
kyhC5F6tGehHAWf+/oITn8fPliWkUjbvyNLlxzFCF+UVdwZw88hpdi1FyynmBt/5CHRXI9Hu20C0
w65IogYEibXrx/bli3fweUPDCFw5gs2M6X5eX5tGJ6cMjfgiiSQhHqSPsh30oKrzV1GB+5vcspGf
x90OESvShWD4huZv23HtrQceyl/dgp+fXhbrvKm7c7+TId2HJp3b4ko2kpBM+6A9BU5XbrK4jWDl
JfKdCnsxYEfe6VmYnpCiP7etLr4RxUeCbGTZp1ib5J4wvW9O2iU7dGQCOWgcrJ2gXDgYFg+m5gZc
7IoURrsW7aoRoXcduldhB32M3tE0d4huNiXUnsz2Hhs703665ampreA1dMy3yRhAiNfkkCCC03iU
RMlx6Nu3YpaZ309Kgt5PHdugNejIx8qt1SqagmuCevNssm3/p983mWAntLrtD3fbw/2khc3flpt6
296s/a+2cp9vOkfQR0DrgCQNJdr8uf/r8rdjM+wxyNDCzvrsYLvdyhzM+tXFmL0jVHdaQsHtHoyy
UMe8gYM7DumTMXcKXBaBUXtDxxVYXnlisCMoPeM/fn8d/kdT36EzS1uW6a/LnG/e8P3r/WlZQZrI
hCyrhPB0cmV+m/S6XQVDKTf3jHEetbQNQvcvlMPt2s3MGQFZYdNN5iuxsLuV06IPcdPOu+Q0mQMm
H+f7iURQqCujnm/vL5v8NSS2yjRAKDXE6z767nuVmmgCBhKAmqFVOwbEMdOOKTxLXR4QiLjnMC2/
uNTF59aOYxrCdVxTILVzP2pxHCRr9LRkiKEo3bNARBfHK9WpJ00zuo6w8baenx+zuPbOJJKwTRnr
gzn/toFdAhDVN7Bi6AqH5PbFdzF/1r8u0A5qA8mQgf4d3cUPPScw2JCjIQAvWhwdJ02rFcG1sGDM
CZMIxhyee9Zw5JacdopQkWWJ7LzJ3vWUvAYC5ItjMI3Tse1184yjOSOYLLQWFX35E3ES9mm2TqJG
lt46Q21F1UCwxDR8j9qOVhEYTqSsof048JB/sAiGXIJkh98vq/zc4Hr6/b/1PwQWTNOZKlNjmrZC
wPDrdVdWllXjdAkXNH0WZhZiFmgM2ACG1C6gdtZDW6nHoCRxDdbEYaDfBNT/LU7NZRsW9VGrDfPc
Dw18qpT2DiZif12L0L38/m06n55eCJTZh3CPmGQ2fRr/TIzhPcl0ZiEEHmKpJWfHJtUp8qbqBYfX
y2BFwaHnvtw6KZh/pg9gOdg2KXuoLzwQVyPE+YXZTf16ooe4ChJUcBA1Udfg5kRYA8CwEI/+sMHC
puMN8K1FmubYUcnHwF8W/cV6yHjInBnOTIf0xvrLVR6yua5xSRmDiMvYiuHGPLpMnCM4LvYUip5/
KUlPYHKy8As1bSeKOAC6Yb5hOB1tXIdt6lgbG2qlcSWKjRFOLbrP7C1QyckK7CNreLPlHlo5dfki
vOHPpBgBS84FiuWhMe9HUuyKnjkNe+2nLz71Tw9Hcsrmtit9bAcRjvXhRhBZgkw9ltmiGIT1DERk
Mn+Gyk6fIhP3rczC+FSE2rXN/0RzHR/vJ+54MoAKT2yd3u2uZfMzHjL2H3hGh0FgA6Ub5LnWazXa
5E70xlLOtk+0Fmx6vQBVXKgvE7PB8TmhPEWZdt87+FgbcYPr0HFcHOs0Gf8Y8TK6XbsSCdbOCZH8
U5RiTGMhGXdEJP6kBuzXdVeIVTEGxjmtcRHCV7zPkczS5Yrv0YamMgyfEWxt8nx8qtP42GhdvicF
dniFX7ai3pUvaR+/a7Z2DWu/e77vxjvvJ8iO+ovCUHxuODKWM+Y9K3WhzXz3w91YuL7laxAdyKha
Id+V5nyo+xEiKY7XcTUfabUerXWnMUVbD9p6TDeTtjbhqZBaIOZDNhuf6BgMByc9XU3uJo63CFfS
eEsXj8OYtqraThi1pm1QU8xvTUl+7daWWyfaSQJq9a2SWxCgmtxyQNAN412E4BZf3DJxtxyZuy2g
Uunbyt22+rbXt1yYHLJGKLZV9ZZdgjY71DdtslVqo90Pw9gQAQgZjoMdT3s/umDDoaa14ay1aT7q
Zo2AY/TXDZNY1s5VN0c2RoOuEHQ1L4EfE28Jlz/v4AfPR5bPB7Lfkj/LWdf3s4Poi2wD5AcPQWhD
yHGt+i/swjjff3+nqE/jaXZOzNocB9kymoGPO6cAPGPUSnpweZu/IAFJ15rs6pXNSsbcNOuPoiGh
Nc+7t1avOqq4YTreT0EeYBkNbp1xHYxrXc3ntrp2PqHoFw5FkJ649OfS2tf+RYqzEmcfU/i1dmDa
0JcIIKbYcB7LGW+yVxsn+KEFGnw5IF0ru6mqnxigD16qsBkGsYN4SbOu/O4fXdli7ciKfhmVrPDz
4YhHM3iymvkw7oe0n+L0maMbn8P02df+52DZ9bzn2noZqpfSesmSV47ceknHV44oea00vFeQEr9l
2isHxJ8HrUq7ngg3GKsKEs1NBfmGqD31PU1RX2O8fXOsJFhjHWye268nufqnekMyN0DQj5rfYOn9
qCUUtsEwN8Z7IxwE3HtZ7fH6Qrzt08Og9iYfknXg3IDOD48e5ldy8OpjrR1JD7QPxKFWxame5mNQ
Jyc7I5vhsNyzl527DCn0xXUxOl44Jozs6lKoS5lfKzrl03W4H9N0db35KMqb5/E1wAu9Nfwsbj5S
o1XCZ/LswJmCOpk+101q7YzYP2p4PyHDO+XO50l18fMYj44tNrmx05ix7/UZxrnXur30dhwTON37
ERCepPZecuBwk0OM04QQG+vglMcqOPresdDnwyQ8JzuJ7ASqb4S0h+E7OXMA+zaSc+uc601vHlR8
KZ3z2F1kfCmcS99dMgJxnUucXDnC5Br111zOR9BfU3mN5bVJbxzOcKvSG+s+B/mbjbEyhluibvpw
c/LHSN0a0RkHRZxQ3JrIJmaJPA0EwjtdYkFiLeqIbbPpMUjd30Ccim+Gxm7Fb6t+gwOMPOVHO3s0
74fIHjk8CVnx0ZU3rjKUyJjdLXmz4lvSz4ce/8+R2dd/jsS+qpAUrKu8n4PmYoZXrb5YJomFFxzZ
aXiJm3McXsLmzOE3DLzOrXVq2hPnoj3V8XxgGETg6fRH634kMBPVgak5R1wdwuoQhAcKqKzf99k+
6feK6LLoC9uK/WkHSa+AilowE2c6pD76p1IftmEVWMjOjSB/CvLYXXWN3q8GTGZP49hWZ69W/HMS
+4nqkpjEWZNc9W1LMI7Vkt0cbAW7kcP9l+4nAsrMk2UewtFWzhKeS/sAlYeEzW66Bcqtz1rbrkuB
iSQYYbcmkK0AHOXj96CuFo6I3W9RhSaJOzNc342S86/LlKiMsXGdLXOs8J/fr/8fys5ruW1s69ZP
hCrkcEsiMSlYliz7BrXb3Rs5Zzz9+Rbs3n9b6rLqVI1GUZTdJglwYa45R6BXnpj9OYYZ7ucYqx90
q5nu90OFjPg+nfQ4GNTePKz160bz+K7T2uIBgSoavfy7qbfFl3Hpu1NffrApeN8SF7xZ+iemhtpC
o17+tVBOejLJEaPUR2MzPmd55rCZ3nxd2DWmM9MoecW2auta9JnVXVJNPWM5cphWUgKXcnlSTePZ
Noz8ETluajCz0vLR05vRwIsd38EFA/V7eMOkqtcfVRXvtr68csQqCjssOEzvplZU01U9lgsuZGMy
BsPW0fjq1OcCeZ2n68jM8rIxH8iQwtzdiV8M1DLYBEFXsKZyYHY7EUi+QIuyVHSmQ96dW5F08vsb
qPr+BkpHjEkrBjSooOy3/K7M2laGBJixDSsW57WJAM+I7ZjKAl8vfLOsu3VksE7b25vlKsNaqV6P
ufC+xztJIkn11WjLLpiVUccNayIPZi6vmYN6Rl2jrxhr3Q81pfXvX/X73RMfLXd+HQ0FEop35JMN
PwQSZjFuTMaoecb9n2y9ucsYs0Wzp/caegTGJbfIJNMUleidOsHGy3oVSp69fpPTEbfXiDl4rZtQ
IvHKCR3DhiGwqB+90veDBHR4CoxViwYOH/Hb3fYib5ORqSNfPNOSXFSAJ1rL8jUj5WQHCXkpuT/w
/oWkQ4DAgrgUWKJgi3CZDmotSGYBNHsSsr00yDHmkQXMwe8qf219jSBF19R8XfMxdvmBvgj4Psgb
djcBob6WGbRpaEA+akKSLSu8wgilXsI0gRYrkDQ/AYkRsCUejJOZnJF1VHrm+PMm4UmotkidK+UE
GuWEgWo+nNLhFDthQuIjbwdmMC4CQ9go4TqEUhESpQ3WKCi0oNKCmDdSC0RJgMMQ6GXfGHws8zFV
SskZ9YHBG+FtaT4qjB8Y+wBsmwBWnUyF7Nn5jKVpYn98if1L1SLoFrRt4XAhBXozAGLPG299p5XH
TO6icFRx0LUNooF6rSCBFsvpI3Td+WQMl6rH0NRs18BodaQQpbVeK1sKO3RsqE7H1s9nSq/ffwPe
E0L4BjiCA67KoqG9f6//0bdKSuIUlw7j6GQV98YWaYvT0260cqND8qx3xcG2ttLvlEGlx0YyIWJd
zGEmTK43Vdx4Ye8LIqDiDs2EoDoh67tzVuum6Kqgldl4U40TxP2kVGSvpNdwF5eaxnffWLF1kw4M
vOwXxunQhZVIeTL1THOnFcqhKqUOGUtG5VsJ46Lfv/H3UkWCD9CSsf+GPKwzofv1fiCXzVorNAeP
cIqmy1hnNhnKAyQY+VCm2vcMFYqP3wXC0ckzIt6tXeDL+PsXYf7L0q5xN6J0RdHxvntT0JuyC6UU
Tk2JL6ukoRF9Eg5GJ+K4mviMaTT0IMZ9cDgIjcVrwLeQHz0TMvQ9Icf+TyyMzv02d9dextB4ZtoI
Owc7bXXQ/6gJ83qkU9neiyH2gctTviwx0pG1K+cn8hqQDg0uN77Ga3QoCEm/XrHJaO6ceCSht8Q0
ZRWj66EZCSvCfj8vkNQlLYJAggBOtj3ID1qhOZ+ltskOGooq7Dey6LNlQYLrNac+7b/V5SHzxuiQ
DRWdKCsilhfHkZCbWhbGBFW50aJZ91siXWO5aV8sdJhKmcgiugy+RKp8QjJym2UsfFe5bEOWSOeT
2ZorMweiUH9/QlASvu0dWqoBbw6zIdrblv6WMoTN+Tgy/G/w1EQYsMXOzdZpau6PGn18NDX2GwLF
RM/zRHgtWAaBsThtw2lywsUJuXYGX1VCiXVroCEeOKxbmgBFL2bcBAGx30Sn2RDjqsCox9BHeVwh
/xAi+nVpLj8gxxdNOxs7ctJTpzOtVpBGJ00RMJQTaW/rgH46FCMDJQQRC/8Y2hFEnSAifUoLNtbL
JjD7QO8D0oBri3Uv2JAlMFRNQ4wUDFbv79WEk3A4NycwJKfIOG3LqUvPtoG39dlsz3p7nrYzo7rS
FsjBeEmKS0ps33iZ42uhXQDd/x9ot6vWCNTbtdyuFrZfBE5jd1XeAL5XGTarH5zCvZD7pftrcfY0
TiMECCZCeyvyHyta1WdNs2JvThu6X+4dXMXuWuWcoIFBc4xUN4PW9ghrCVV0bf+3nzQ/H8nRSKI0
v2JoUJ8zsyAAMh7Spyz6U0/a8ga3paSbxyOpKNZLrFpUYFF+Nuv0q4Qo9MkkYNJNrEH+tK2G5raE
fYUtpeBjc0UWXx3oyX5BhN0+1LXVPqy904ZJCjvHKub2IY71R3klI0J3RBS1PZokgvbfs6zZ7odU
kh8goycHy2n0ryikC7epCpQbJRvhLd0W22UOrR8G3iwejljf5npoVcOzih/6DYMP65ZZg4X3mG7S
d3IwCEIMhpGr8Z/MxL1ARbvmag051zuLXsEv4kB3cnic8FCOis15yMoO9ZggDtVoufE0qAwmZ6QQ
9JNahfpjIY9piaa/kgIy2PujOeQWZrdOj/cPRj59qmo+6noMMSdMIXJtqh+UUnoZNrP8ntrNd0YY
2FKqER/JBzW/8Y7vxf1MEYIDmfGgyvr66xo/kPSHASehjkbM7DkdGLdEG1smG7b5ayUr3zckj0Ej
ZSKzUZKfMkj7BZodj5GmdEMQF6R2EsOuewRK+YirODcIen+X/zsM4kfKfwyK2dMFWpQ+FbVifVNy
yt1awj8OgbjzaEvdX3Nj32Lj2SleovXFKl4yLJ53tMMXzfyi7OhnTOuCsn7Na0wyv2Jeqymv0/J1
2NEtX+PhWDhQuvr6zprq7qk3nIcPVsHdReKX7xAfnMOgjWoe9i46sV8/uJnovsRYuS9NsnTfmaQE
411pBpOhzF9thAa40SEGyifF17uloPVg0e1WJkLYH7rGhjzSYd6n6LWH7AcK3aBAbllRHCZp8odm
9/FDk0H3iuWWQf5o4Z9SIUjqZAi/hmFdTVVbvhqzZkIRUQ9Ny+eRWER2YtsyfIot6ZsDzwGhEutc
ppYDtkbGXxFlxHEzIbNLyJaJkb3TzWEMY62JvKXutNCIsOTuyuhpGzLty6iuuFtX8nfF/sOWsd3p
bUIhWnEY6na9loVp4WqolpjIopRf8/QZZkzy7MSPOMcTGjvgoKcSwGYuXXXvjGxyKqyNMIoeacAY
5nyT06W8rjgD62r5F6Y6y+e+TNuAQSYxzIpTh7otxQ9KhlgDSjCuYjqVIVqIizY223diQb9NyFz4
AOcBxkZCc3gkqqITxReJC6RpSyMjvayoMFZAvjc26zeTZG5/luj9Lt7cQC/ZPW32g6kQpJbPTOo/
ulTe3i9pUOiqwbZEtuhXvKVU8j8fm9npxiNlIM6okfSiT/N/kw3GNnaSIwneDzXmFkHumPOxGZX/
f4EHaQg2/+G+oBu2YouN6T+W+xiHl16hgXHU0gg2eWycB3gIB2voI2FyzoTRYGyTNYnftDLUIksk
hzs99RUd1VmN3QkbOwJobM8ev5bEnCfFlyHSVV+d4++QuEtI3GvzCbPu8Pcf3bvFiRfNkmQ5KgM8
/EnevPBkGaKJZLfxCG1zpEUO4yUtMU9HrY6VsfZnoSXrTRqpPH//79LNfnvOOFmoYSjADcFg2YWq
//jI8KuV9LJUSLok8loO4oy06FChtGpDJEF9ehoI7MRzMz3Zq0C0nhrrhGeUnZ1xNlr689afq+jc
K2fyj9rqMs2XvqIJi/WIW2TXbb5grAMaAoWz66Re7V6gjW+begVNextjgQ5uwo6ppcQTWHdozD3k
mxXd1P3oRCSU3srmDo9byTkouA02d5l0A31zlypoRu/m5o41G3Q7BukGJjqRJjmeXs+f2TErN7CS
np3cENjqyc1MblonjoV+jfYjLFzgKNg4do35aBVj83W1MvnYOn39WJKze8jlNXuqV0hH+F6rD5vR
fGk0bHMvFWy75jrGV6e5WjzYrgbzZOdKKSTZV2eHWjLVEVhmUQdNs8Aw034U6M3bkt9Ra4gsTvNW
mrchv8tmXOLvcvNW5XepeYtNXAwFHtE528bN3CFldyJefj4q0001btt0W3asxk2z2MhwR/uJxbqC
trgRezZYV6bhKgPxWiCpr2t0AXN0KRSBqLvY3cVKLwYBAcZZowdK63NHWZ83MrakU469j3YyxhP5
oukX1Ehg3+6GG5UoLYgxbDDkZw+jBboWIKz7/UXNbulfLmo2cga3K/Gdejv0bxVz0iVigwnvg2p3
XHGYU48TZu6xiy8X0Fo3RryquOkMa9slLCqmTolxPffG0puJA+m9tfSY+gBF95be03QBY4fFrkf3
cskrd9SSB+DQALJKRy4xybPIQZFw1fTIMwad4Q0Ge1xKBoGFHwdv4/HgzfA40UkT50EPr/ISpmSY
BdtulnpYkAE2wWDpf2JKXYD3rqMfVefYypBVie44Kjh+7ojJ4YkFIL5KjWvn7iALdDsaiSxnN8q9
SuJXGBMIbK0301ameUlu2OyRQkhrH6y2R5RAw5NkQdhev0OB6JmilPGE0MP2AH1pkO6IbQ9nJKDt
UMiPpyTFJ9SbJ488a6Bm3sT6nHlr5jmOazlujaBudUvdxTtPW9EwuUXtpqQtZ24WUY8fYWOX+COK
LL4jC3mxYupyxBwnCm2iv4if5rzG7la4eusS7oI0OSOhR3GxnSQaQMXN13L12CNPD2w7oKGuvVe9
5EjMe7qnntpjQeFpq0c3ouAMrnxEXmyQgCiAM5EwJ+KUcboNgXZHtXm9QdiMNxpePwgMG0nvHt75
yo4VWjF+LKkn2AWph5lirAkoZEIv7tzDzXWHyp0qaBgu6heyAWwdCeaxk8VRqAtXcawsyAcueaIO
e+GcQHg3mwR62W2JwjUEaolfcVm6Vu6BlRM6i+MMVK+bvXE/LpxHlVeCLzevSqDbQVM/5aTT2rc9
rDFBxp/EAFXxsEE1FU9XPMfylMmzMOedPFlhe4L3CCWGwLhjyzzbcTECR+td6W6hu/rqqqs7DG43
uDmbI84rZzfidnxUTpRLWMCM8tGZPihIdiLYL6Ur9QhcEMs0cMShz6/+Wg80a1OUhB4gx4tU2CG6
nDzh6JM8RZ3mTfNchiRTJSjrbNnDYYO7XK9or5L1GKM3iSK2NjBLHqn16sCWi9OMRjDIp5g9IP6v
aPCT+/87FFgfHC3r1bFe8/G1HPnfvG7xazu+KvGrtoPkVkzrd9/6L1LxxdRfxu2L1r1AoACR/mLx
OHoGyfrsnIvkMVuf++K5WJ+JHrD0z6DvGad+TuLPWfzZ3p6gDRrVk7XDtj4ls0A2f9L0xz7/ZOjs
Usg0JJ6iqUvJT1LTfspXiYCzOvorM9PqmbTqsEOo+IAWBw3YOGTHAveZT79fkf9ljoXCDL2AgwUM
ldlb+zV56rFDj8QcoLLu9Qby135YC1IC6wJNUz2j5F5W9UVuTHLQB0O5tG32tXNYoInm09yZG62s
YAjek7VJHmCeva7Y9bk2ubKnIkWQQwZNp2qKb0Qk02S1yHyuS/lxLDbu6E5+KY1Fftyf6vnxYOEU
flzTxGHEapNGJyFds+zUflqXxTgMtJiKKHupldm4EPX6z0OquBVXv7q1ymFSZ8oZHQnlNsTnbpDs
zza1+KGYOtYQKkmXMIDQ6JvyuUPG/sEFvjNI31zgcHkQjSn07tAVvGkoL6Ya5XK3cYG3Nvc5oUat
rX49EdMOFudUKqfNYQwgwHjgB2KyGhxMXQSYEADGA1EhjowHgG674x0zAmn6OSBA7phaPgMCoJNm
uA8ImBFkuRgTMB5Ilp/jgSnyGQ8MO36MB5gQ1HSX0nBcQq0RswFQGGEGmlO8Twii+OdsQDDm8M1P
q9XHIRqPTSu57odaQl4dee2IjtBepfsR+9YPiB/W+36fxgCIqaCBF4qDH8ivy0VuppApW/ZFRYVx
XMGg6dojDL+u9sOE9BGD4mZ9TbsNWbg1BTEReuRt2NtlP4xdwXA4y+dji6suRJp0xpsGQV1fqPp/
BlU5Nli1u/pWQwpj8A0VBPoj34c/k0KYmf7vqf35ruuiY03chbf/gnjp/y7qSgRclvq9U5GUNJLK
Zs+bcqk4bbCZVywJXh1iNI5ltrw4cfa97o3M27I1ehpnldyzdGMGa8z2OcabD669+TCpaH3yTK6e
1UrSL+NU4kbdVdWzjOb1Zn83e5rPdevk3+SWCNNxLb+zU7lObGaeOyQUu09aUyFekxwISOyR0TMP
6rPSq+2j01fdfw229YdcRwqRGyTMoCTsvWYom8+/X2DwvHxf8qGtQVwMy81mJ/Pm3Ml08KWBwd1x
VtSGCYpOF9pS63v4fWPtbQxGHbc1qf08JmZd5zU7SkHg86A1gw79wS1tsUnyIZstaMw0gWn2Hce3
c5xPAsvxyWHVc6TIgdYF9ipQmEG2Y07CcYdkMIgKAeN3qw7nOTTqUNvRzyHqRyiYWx3Wc7jU4VSH
+SyO6RwOdRjPoR6HDQrJGppmWNR8VQLsAOcdiRGoS6A0Kz0CPDhJt0EU3xf3dEXMLtCwoe8CZw3U
LijNwFiD3AzSHVMSDju6JLRrgSYJpznE7mKYabZhv6PWIT2xZg7XWoCuZQEjuRbI+CO8iTiUplCL
Q2cKlTjErHVB5ReHUywexEYAIl1gQ/PYBngHGkT9uDW89ywosoCQIpDbfqMIrMRPVv48+nPijwkj
uw+G5e+N3ejZm9z7ZdOxFNV5u6suCquoplYlXmNAby6XOdFPWTk8KUz1K5imIZlO9pNpZRIKoy19
YjBM/teclqGBhvacteiMcpXAwY7hyDd8nS+9if1cMpBVu1qbcp/EXx2SIDHzXu+adRqu9E7jW7Jx
O2pqJ3mV55kTlBAl3g7KcIwUzIknGY0IXuXmvY3G/Nz2A01nZ8qfY7v4Lv6baFMfma1b96iqCems
2HiNsoPB/6SfVaORDxZd26aU+4ts/kcRMSXFAE/TjlkItmQl7G+Nta+xIf2JlcXwB/yRh7mUvieZ
sX2qc/6uPjb5A3b50gfM3n8Z/KO8oIchXHjQHu0Dxn80EyxC7Qp7lPk4c3MKR2NNzgOCMgyc0yfa
rkc5Wf22c7YvdZw2NAuQgnRyMqGBT3NSJ9FQtZqphcih1pc66UlOMPA1nYyISj6ZbkYukQk8aNEH
veH3blwEHlApyjpjdbKJ9nn7P153wslssJNAiadbGCKvEIaXEg6IpLXtGXNnHPmW7JSl5vQJSYsT
KPUzzXb9sZoX6QM3wvdORujTHVTqKq4p3Nbf2qYq+bLp+ZxLOFNjPFEkTX0zm/Q7LCnbNwqt8lPa
037qDG2YFeTPE9tSBumK8URBbIhg6mRaiqZ3zOlCW9sBn30VJ9vePGWmkbL12pyvQ6E/2p3TfEBA
p5x7twrjC8wqLOuWgh7g7bxliKuirxYtPs5bJLfHGFd0FLLS6tpyq7gKyjxojoIgNusqnQMOo8a+
MzFjtKjiF7WBRDEtEaAQCO0rk2Wet0lrMUGtHTerygq//Zg5foJvjyYOKOf6+zHd/iR9zvDb3hou
2swkan80KvNrPfdDYA4kddZmRjcPRvFY55gZNChwN53E3HqKLoM+IRmKstk3q7ZjjlY4GPLT9jns
Dyu57M+y5aMNL+2nunaWOogbSfYYEBokVzbGNYdnxTQ/h3LQE8yxP7euWeNiRpO4mwiPWGoTOwkG
zZ6ddMpdZkfY6a8mGZWJljy0BKUc424iPw0Z+cP+3KjWzj0+ZFL/9xMZPQOIWRYxZvZwqeERupHN
SqvwPt2R3iJ+/hzMJj9Q0pLFty1ellnNo1za8VGWib3O6p4729jfdZi3XRJNaR9ImyGweInQIzqS
PwzKGOpRPXxWNDKcp9rGRsT4K63opRQbQT1dmi/h7MjWAasqza3WCaaIoUy4tkP01TQRnABrWRtq
ErtI/bEKculZxM4LFEYj3vSnMtLYj2fMkAsTt4JcIqAZyjkCagINzVFVcUR3qE3MPns159lyF5Ve
5AjXCbN3bpO5JX/u7S5+qDRJfdGd/+iGWT6XpIjEaaSFud4n5xmj0vP+iDHXz0dN2TqsvlP7w/zD
KpGBtENjn5pmm72qxwtpUIfpgmJjvIxIxS4lUTIk+m1OQADcAbfm7Bvd2MKfnGE9bTnVFb69X7Dm
uZVJhnlYNGmM6fsIc0h9zc9ku8lkZJBZ0TZL94fsMDTqV/tuTTOoi2U13NkUJPtP7Vpurt1iBmoW
0sAEXNEx2TAGBemmPh2SDsW6hJJpiNfPlgy/DPeih8FhmmCaGzGOZl9DRWL7VLP9nLR6PmOuPJ/Z
8f58pI7LfK4cLmL2rtxwebeP09Bsj/aofJf0Xj+jIV8ffzxf9Bgy1s51/2l/fqXfZKcD4XP6BjuV
/e7gFOtDiu/HWVG5j68mjg/c2R4dyyKoRoEpFWttdM7jiYDtTd7InSrIVTik4tl0fzYhXhERhn5p
hXWdRZZVsCLwZcSJNuvHoZ82v5JijGdro4euyoQbXx7kw5okxI30HWWWNkgHS1sfmslaAryN79up
7G+OzDaohs7uDDPvR/2yRTofnKkOItzFOrftaf9hlP+L3MU4ySuDuzDWRfk/Kxt+tevXdk3KZ6mK
fW7k9isjrk9tk86nUoIQwo4yi1vngvtLNh32pzbMKq/7YUy/tbNNrkarT4m7Z7/MIhKoZ8BeifzV
mXhBZ2x+Hmzxo+2QS9jm+hyMy9Zehrb+cxQ++VyZldcTJe6ZwoZk7mxCBMv2vtPJamFoqgZT2uoQ
7rTsFEtkjZjozA+D2SAhYMU82IkWnwbYOweGvM2DHBMHWXTTHZX0XxaWz59areHCyZL+mpPkesZV
84led48dq4XrV4XRatZLsPc1NsZlYlaBwz8YbippuToZvDenylIac4q4zmVtPUBYjZkKK3QptRhD
rXbcLjnxsOeNzGbkSyus7IyGuHi0H2J1pqpdtY1OmfXFltIKYUJi3BiWGje9UrVzVU/PKGi2i2RY
OIqxiTuizd0u1h4bbm/1oaxN9aUpyy+tico+GdSc9mnEFqzRIdkvzNPqvjvLw1QfdSRxLs6/RMcP
ET2vwSbvjkwvapdaRjyaoo6wB62FsNq23jgUo5uMeNc0Rox7BRbBAzFGCNtRPdKtsNx6Wc9aScRu
RHji3dRM9Z2k5/GdBZtDOQ7pcdykxkvoOvmR00PAn6fmhEy1P2ITgigDC/DDxCzwGkndz8NIOusB
LhSxRMZ2XOy4E3eKZAjrsvyui+9CZjhYWtdNFeZm1t/HBnopncqCRnwCeSrO/rAW/S8MK/Svk26O
aJ/W5KVNT1HD2Vhta2U2U2w/DlIZddLRKO2jxXfgFMdN1h62hmiPOsfFeKu7C/7i0WYUd8h8R8PV
tYqL4ohwK1/+46RJQrB4nzzENNCdVDLOjTFHn2A7XZWeMARFmgwfbeZyt4j4oHXdFtceneXO3uRT
ZLWk49jLzDBZr3yEqa27WvVKDzfSbnlWnpRyXGluTn85EpsxvckIPRD0JZhZnxQtZnyV6dG5jnFd
QabnLRlGJvlIfK2ix+kTST3MJIStQ5X00ROctj/kPLP+MOKKqIfYpKvnkMYssuh0e7KvKn7tbrsQ
krsk8rdmcOo/+06/1hiNvRYROqXIxBKqMLSjCn2KE0xcWVlKuJ/879CQHHzJGkOmUZ+ZnhFr3zdT
b570RddOikZ2ak0UXIB1l30ZU8niolY/LQoigTq10B1gYRJSb8aHvM/WD6aN6vsyDbWayddKM+G7
Uqn92uiolW2wWRtKqm/UwZFVfMNxPsXoJnYrGsGG1qFg0dov41Q1nP6tv+OTdYJEq5gFFEX8Wi6O
cvC9zszQBuApf0rMxApkjJofSmd9VnQ8n4xYKWVMJuTkbiza5K4pWuuD8eW/cHYZnDJstpFYcjt8
y9AiBNW0h5FQ0ASa5F3SqSHXhuzKWJ/bTMvdYbxoGEcf+bsxyc4YPmCjXB3wCWO3uN7aLPuWrMZ4
bCfnqe7VbzIueB8V9P/CPGE3hMkWr5TOkvKWeVJr8SrFq4MMvL3p8k1DeCwLWO2NGabT3iJZTC9x
342VGwPMfEczHfreL/H97W61cmu6W8ussjjDyEpuQ3ebutvK2DK5LZ2YX0okRSS3RL+O4zWDqYh5
0HhdeVwIFEi7+bITjLdebOuyNj8hN7h/XuCxgWwSPDawlucfVDaWAZP+4c5mm+l/FydYbMpVjQWb
rS8FxjKEzSZFgso2zLgyB40VGH1QWcgfQzkNiza0l9Bcws0QmJPT0tDyP6nLSd7htGfLOFkc27PR
nhsbmx1ojOccKtmObLwAGoMF87urNFym+DrEV7MR6OIrGt1mu1Y7bPuKcakpvsYCS3lT7evE+LS8
DeWtK28ts9PyVs+3qrzls5eSjzXf0vlWlGTu3BKIaMTtTjd7gt11c7j7YKGOti7Vrz1f92tdzJ9t
7aok6ESu3XiNdXEcxuvE40JAsXjZV826zOvF4JNeL2jCYDxOf9P44PAByHww+eDwEekOmS+OTtD4
fjD5ZsobEiX/ZvJtf9P4/snk+x+Nr58DrfjJ5IPGV2Jsu9P4cjoX7f9ofD+YfND4FAJCm59MPvPf
mHzddsb8CBofkMhp0gSZDxofQ+xsJ/MxwW7jX5h8G8Nt+2rsSDdsu2+KfQUjH/sayH/0fOp85Fi1
lrsLlYr8wv99+2+3O/2lDw5z12Ln7rCPh6351kyc8IdywOe7ObZlkhOwZqlPVekkh2RprAvBVtkd
1OHW6/OkQcq4kDur4n40Ko0gBJj6PTxmjdjchng3jb0yqZILprFLcV85DOqwTIx9OhAGVxxko94w
nfs1ISVwqOMOkQ0Cz9ixtYtRlPrFkhYGliT/3hw6Wk0ewVfY4smXJRw65amuXbOUkpfNgndSYCrz
wXJDx/rtHhyeIwMBSFtQYVga33BJYNd1bTb0xD9N7g+s9D1Nt4q9jRLgNeb+3HnR4kmd1+PJtULI
FbBy39lBk2Ym4WHlPutHuk8r3pJ8toUgwlyMwNSKvVCQVkE1BpgUg1UJOjpsSqDuyJxggT2HgFEJ
Kiew0a7u6ByYS0FMseoE0OtyNSjVgFpSkL89u0JlE+CUBuI6SJIAZXWWBPg4FUnQmv6GlBRrtc1P
BwGI6MqONva5w8ayV+BdRL9N9mpMgnZEzF9sjMUFSkJbewHuyaA0ycBil0llIo7EDwDCrkHteDj2
Y2I7Zf4AaAqQyd34TeZ/xnuMTE6NIkT1Fcdfc9x/gzkPxjxYumDaMXTsQIIOBcsqMK5Bvx+h8ytG
kHXBZgTlGixGkK/iQfo34hW+P3GWgdYKKG2wZsHWBvgCAqxDJtsHg00Epb8q/sy0a/Tr2tdGX0sE
MOJtLQ9kipeAxotGT6oFsi/kZg8Oeg6BjoT2wTUI8O3dvnWVyWWsBTZTgBwGEHVehoM4YeirR5Ak
mCDQ7Rg6zNh9PPyWznd0n4wkSfcTQwAFTxwzHQmSKkjjIONi2dGOQVUFOLCNO7oqQPU4MwxRgnUM
HCVYqkBSgo3LQA30MSBN2d6xqgwlDlYVAGeHVAUR/wRXyI7KREXiNyb5oD6c6bss9mf6EKWfDT77
tgbjeNNLTS/nKhkF0h3Ijyzb5Sgx7oJiQbm5EsgusEyuLgsUpkBHisAOUg/Tzks1T5o98ncKxxsz
H/QZwyGBdvYllSRg34E05viW6suOv3CROP7EdcIl0QUj1wZXC8mTLA8B0SFksrFS1l2gG0G3/kSz
BgDP1tkICi4fLpxVINkhYW7QBs4SqK2ATLc9C9Y2mLhGMryqgtH2ASutjZzP9s0ReZtf1TAlyYIS
kCHBsT5ZnjR6jDPjxnOoa7lMMgHCp+AuA6kXoBT/YMV+R9FhlUJ+p1ssUhpa6zeTy2wtF6lb0Q6S
LXG2oL1dmwQ26yIvRMiYrjm0+XV/OmX89OMRiqilPyDW+LSp9Xi0ewwCjDl+afs2uk0qqboFWduv
unCzGsyUVp0h6cdEshje2lV3WjjVq2aRGlGsn7JOv2xLnNztlEgjGWN2D26Fqeu5jxOaN/1gHwxT
+mrn6vgwOln1pBXCX2n7aHT13onSVixhZ0PjnM4pVeKv1bjTRXGRSVZzNNUkxdJJ4RarRXNgGuZz
Kn7an1IxzceuFuT6OUku03Su9bNdChDqnaqnSQSmQ7A9mYWA5YQVpFc1pNGZY/ZtCFjksScniwlZ
c2rMkw8BVU3P8g57O5vbebPPtHfm4gLG4jKNF1kTcOJr216t+Fq3AqNzLdtr7wgU1S1dbll16/E2
afx4uUXzTTIF8uIu3RGzbZzuovzOzrvkvFWWhInxohLzwebJxXhaai5RfIkTgUI/j9N5ns5WeXZK
HBxOI0pogg5SVytO9nDCbsJ0CBESqDFRbAXYJ9mGgMnbS07SIlCbJyU9l+appAO4YykuxnaeeIP2
eR4vCsXNyNZWoEGx3NI6uerbVW7PGa6f17LCEfQKkuUG0uomifTuD2bP/zLAhK+KlZHOHZuO8Duj
GmWt5qgp9EZsJGH5TFJOkVLq90k0S+5UN9rT/6PuzJbjRtIs/SppeQ81HIsDGOsqs4mVawRJBTfd
wCiKAhz74lifbe76xfqDMrsryaxJdd3NmKXJpJRIIgD49v/nfGdsjRJLLZg2tkAPEvvf7Kv5JoTt
f1cSrGRHzfSUWVW752SuYdkD+B9gX21H/KzHLrIuCtdrT9QH9Kk1mLrsVh/kXDBjKXxxGFjPSm8u
H/062yWd86Yb9VDKIDoBeW9IZFqILaEGXqLeyrzvvxbogSYJAnDE37NQ3qidRLX4mmbtueswqenB
qm8qEOrruW8MTCh1vlLGWGxS12lODFPJvnt4KD19T6wO5WuLGgylBaxvcS2hPNv6MLtFtVbF7L74
YXmI7QcYfMGSc9xd1Fl0a/mDt/csEBNdYbs3U24Mm0aox7RovGtsdTgIG3zFlUE/0ysvJzBwaFAH
86GJrQtgPJLU1By661TiSqti+cUysLpEk32czF5cdrE53vz4JamJb63gzWx9JyTmJwUc3zXFZTxN
5ue2Fo/cn+Fi6nMaCspF8tiKK7qTn0c5meDnWvInpO+sBFMXcpVmkap1+YU9QMSLOtV8br73Eyki
PjzRmx+/GFMUXthrNOHzugud+RJMjfNYyUt2wM5TqcPqYnJHH+FUpL5QMn00qzw76Hg8wvavmFIH
FM5IW05GALvC7Jtbn5PwbRTCsQnTWm+DOOziNaukRRKeNZTFIQ9lidAWH17llPKJysGbMOzidSyn
C6LMIqJ33OvAR/z6YzH4t9fxf0Vv5c1vG/X27//On1/LampUFOsPf/z7/q08vORv7b8vX/Xf/+r9
1/z9VGIsyf/yn2w+/+/TL9/L5pfrz7vTx3/57ntzBb9f4eZFv7z7w7bQSk+33Rtg5be2y/SP6+Cz
LP/yf/qXv7z9+C6nqXr726+vJEfo5btFcNZ//f2vltg2Qqb+sHIu3//3v1zuxt9+/QxC8pdlsXnR
qmv/9IVvL63+26+GtD4tgnfPw7ksAtdeGpzD229/ZX8yTWtRwdJXJBdlCT0oykbHf/tVeJ9colLo
eS4ScAfVxK+/tGX3+18toUQuIQhEt3LGEL/+1y149zj/8Xh/Ien8puRq27/9+uPI8Y/jGWkHUi7d
VZfOMFUn+eP49of+qiiCKrcmIWBFegdnkJsksm/jriBxzacuR3TVnWXQPuu7x461bI66z7OTbTNE
Eg3NeUjha5F5mwH3jrrt0bxCJFeSrXtEViFCK125nLEdnMhy3RfqVFndXQeapQiRH5rUTklw8Pri
yzTqne9lJ2oe3eyu7RQfHMLZOTXeJN9O8XsyMe9mWo9BpTbBRKBGX6xG8DUj0JNyztftkKGnJFGR
jWbaG5+LkGO/r1ZAald+lq8pTQKEh4RjY9czqqdZ9wTG6Qvs4RymyMrA5OYn830xJ99pxF1QWb+P
pHPo545gnPkI+QVu4SahDmMsHj1PbQtr+K1R/y8NuL8cKO/G4KNKVfX2Tb38/zCcLAwO//Zf7+qf
htPp5Vv7GvN5GFDvh+Hydb+NJs/9hE8MjCT+EUnW7ULX/G0wSe+TTbVU4All58pQ4mj9+1hyxCfT
sUj7wIVE39sLcPf+PpZs+YkWu6CjD34+QIsq/5Wx9N4lTB/Woc5ho2V9v0k0IhXnZDJK1nb7RdNM
jxCPRGK8MMrwNW2c5z/clt+H8B+H7AdExj9+zuIX+cNQTeoYl7U7clCHCH8TEd996Wl/ugdEQN3N
IMvsKdN6hLDWQzi8MtN0EqucPAbKQoO/i0PQHuspdMV9LLNov+zZT3Zu17vBbcaXhLCjA3xxcJhJ
Z9HCUtORR1FZqzAbgt+WlXeryh8/w0JEeFcL+cenWO7iHz5FE+d+jc5D7IWI3pzKRysT6dawtzSQ
i/M6G2J3w6amnHb9NNsXtZdXjy2QbE7GrndTmzpip5LV3WNjR4WzDYg/SF7zPDGob/po/Ej/aNgO
KQ88xcErJgdBkDFHxQSPc0mhkIlvXRFDEx/mPg7AJRmUe1B7wYXf4oksdnnuxZgrKzs+DmUvaV1Z
yrxJLE2sU51lb5XJYuI4TGwrV0luP5qjbd020uJMB+obq0mQHUm8c/tzNnW0raYcCgXS03xetdGI
dn1WgZGcgWCpr62yIKZLxTg4G0NgUfTDDhwXYcufNXqnB05F9AJ8MRNzGwv3gfTsNkeFS2b7KqUN
+ACwdfic6I78szgJMrUKjYnuS9Bn3pfYLcWtI9vguaBh3axaq/VOooHezlwK2WvEPrf3vRpZWD6m
eL/nHpE6GUmcMv0CK9ocReMNblSM0HaPrBDhbe2YnPnHBNrGUqQp5malLAtxaxvk+IaMMl2FtCXW
Zj5Yl27ZqBcBW3KHDpjKHD7aK76/4e0VDJSvtjYLgPimNuYj6q8pubBL233O8qY903YfUkOuyk1q
mtE5GOvssqiM8jqKkuhBOyr7LiMd15sS2gdIRVe9Di4fHQfjPN2UVWlFAPYjQqWKeug3nmkkX2o4
B18N3sBbH8jYThqyPMrCL4+x40zOOpSma67mxsEnlYjmuipr5HzEeE9AzqknJwO/I9VBX2eR6XxR
ihBU5MhJ/WpVCsoSN3ZaRQbRXBKJ2bWjcvu51zo92W0jACIm4VZno3tEOoXvrjMwcs+BMT4Jd1aX
+WTIK1c29qubxO4iVqB4VgaJf2E3QbjWXTJ99WXVkr3CW06pnoam37g0OksreCrDJMf+Y1LU8Nt4
55tRs0PSoinHVzkHwVhemyGvx8pSHae1bE78O5EISYc2FlScrPzK6HP3xh5dJ6Pw6nM6MAbx2kSY
6vIoJoCUOOyp2gyu8sd1QhCLuOpihFZiJj21XHdt5H9u+g5WeNCGWuAvLozXUkSgbVw0OKaDk5QT
QbcZsjG84svl1yyiramTJMPeATnJ538aKyyE5D2NIqm+2Llojipu8mfTnIp4E8Z19dqo0at2WZ41
n4l5iuh7UE03YCgAgpzC6Ng5nbPu1cDNq2nvGkZc3FQUnMcV6A+5Fn465CszSkz07YlHVpHhF9+C
rptuDI9zORlG6aaco/K+nNAbWIXfPGkXb0guwnTPrJ4f3aCb93RKbUQQo9yK1DbI4Ih7wQDKqiHf
BHVVA26f3U1hUKTMKftu6yS192NQJteVZdRfrLyRt3pw6OFOc6+uSLxIMaq05bfJhJ1NMFz3EBlW
/y0MHcqaiegeRj8dv0RCJV8wOqLOrjCUzEEZnnNgha2ek9mJsa+nTk5OJ3K92uw2o9+KdJPoOt64
BJLukAH2Iz6qrH4i3APMDA9va6qweUpoVe9DDR2ut+3UWxdRh39lLHEd9hVHKyHKHkBzv0S6zpZM
z2hRtw+BHRN964SU9wu4m/2qAfN85g2IahuPt20m/axcFUx3W7rj2d4lh+1ehShViDzIIUI6NQWu
inATDrAevSJjiKRcIQ8aYYpMUkyrPBgR9+ictHTD62iMhnMmv42N0vsut8wOtKSbN6sxn9VdFDrm
9wFQ/5kx2EG0yohWUJPzIzzXt1ZFngMrqvE00VD31k5AcubWhrV/CmZfv8SkMBwrEr3PO61w5RZm
eRrof+/KMchOFVN2ufJUEWzi0H+djMR5y4rE3Hsmuq+iGR2OmGg/0Fm2z7NvIkl2wC5OZBe8lqZt
3qXFxHsyW4gU8WOUT1KCQYsSpS7CqFU4GWwm3MaPDWLhxlpc5g5I0rlwk400EfwHxEtyHqe9hOSV
vnyeNF9SpTpe5jEpzuzUd3kUdaHNM/IVUdExdM310JrBVzVK+8UL7eZz6wztU18M9lk+EZ5FUS0I
MbLbgXMVq8L7nvZ5fWln9J9w7lTnII0VdMjSmlezkUTPVjR0a4e/PgVtzUpJ7QMlo8z880E3sbkO
E7A+PhU1lHtVt5Cnx+Q29rARxpXpH805zi8Hk+AUdxADCcmOE961TbK4quaCs4I3zt9ZNpAFK2QS
x94TJUso+HI6li6V6oyuHMgC2WMY8qCBhaZhf+6SudwV0uSVCuf+UJZlnm0ANlprVDHYzSxnfmPf
iBVF8q55tWkmHKJd8ZjrHEx7UuWPQ9PnT5Y7eUwMhrPxi2zmihxtrcoiGZ+ThvkO7ENMNl05eBMR
8XYsNVqpbHjIcMFfNhayslXheyP1W3wGMUWLi6iEHJK7eDfJb1rEquS+FFYYfR1b2T/MaI8xmWHa
DZ0IE91gYsCYC/8N1kh4PSw6Izm4MZBjt33JkxY3fxCRjNTOBuyPCh+oYZT9SvR2d1c3KrkjGBlX
aYkVT5l9imIGnNe1NxdI4tEpQeasilckIgkef6MHY9SbXBhc6G3Suj4/0EyJYCj4iLZ2g40yqwws
q0dbyrHqV52E05Pths7XyUYQnGiCqNumMFfVINs7GaGa3GQWLj3fIwbCaKuCY2Eb4tJPDZRfpYN7
bZoQrS8Ec5vwhr6r9FUjeor1BVmsUTAuJNuuOCRO19246CMJcO3qc1nOwZ0j0/SaZLnmqejFtGs9
wtoUsoPzYHTIDs5keaPTSj5APJsJQ/dDmNZNXIwAJSwI5J2TaahBQrymNPu/9L4774twQIEJaeSK
wAUbbX0krFXeNPrKyFK1r7I+lSvLbmKajyILDlKH3ZfOwc7ZdxO1d9UE41pWNZVHIOY7EbrBLiXe
EHcgHvRp1dT+IFeVlCFBCE542+eow2lWEj1TZVV/ZpWzd+n0wiDAoaqdMwKHyaDljBE+oehzroy6
cF6mLCq3VQJGyxo8eV5rNV9YC4AgiAv69/5Ut+zFLP0oSDeASxrk6QPy3+Y5YQG7a2SOFqpiizfF
vXMIm2m+8DsEm2EsoVCn2gqwFFs5V5S28Ytf5GC4etePLrR0i+AafZblLlZ9ZW1yVzhHR+dj9T1v
fPnVIfzjkcBgtYUInEKSo1zxHPVz8ZLWse9xZgATG2mjfakSHT95dudtYmNKtzoIKA96nPpFRRSC
OeVIUtuxJ7VIDvFpdLpmZSCsORdFpHdC9O0za1C65eXvVwQCp2s50eexNfm7fhFOK6moOBAXluBS
Lb1boW2qCj5x8jNbiaq/Sm0YDZlhG1dJDkDEcGpNOjmRvrVMwmPHI/eY3NLqMMraeeoTDZStB7xX
GMl8kmMWYvxvSvqsib1NAnT84C0EjpS6gjUVINe5Tso5fMkj20kx+Trq1UpL68Ca2a79fJ7vDAae
t+5Hqd0VpQl98MoBsbSRN/jAyQeh6Ej9x9o15Tzey7yaBft0YOW70DaH+9El6HgDQyk7VF0d8baI
HulamFWvmW5ARLrAqe56MinuylCg7qtsIpxzw0zvzbkZt7XvhS+VUbCqYBkCCRR6/pOpAGrVLLUY
FmxVbCvUTD47WQQ75/RtaCy7w4j1gcIP+CZEjtuR/PcXeJdjjcE5bVMYNll35YVRea5FUp6aLMsw
vCLNbtTA/OxGmM/bOpG7cQzQKxqDQczyoKIzz3C/+unU33IosmjmEh7U24KX0J4z/NVV1llPppgJ
oDPI7zDOOTxEV9Gk0A/VAj9q6frnVGRCcyUaj1SyyfJdQbIjRaTVACylX9ljWm90P7CclqIkhrwP
3GgVap8tH+J3ggZEhhlQSztPN1Y6Dfa68YoAS0M1+kuO9+iFZzxEorUVsyThsU2ve4KXEH9vSsSI
6aoDPbFvipp4LdJm1F1ed+aZEK19b6lMnyakyBcGO96T61HwnbNUlyurrwtrZUscbIj3HKLRqYvv
Y1FuSXgjKB4A+NZq7Oyycop4i84bUq5O+xcvGfwrZZT4/AjfPqRuXCN/7uJyFbe6g2Jie4iD6da7
9jg9xabtEJsBQFO5cX4oOl9fqcqxH4ca9a9n5L2NNngKL6iJU7szOXZt7JjwV5kn7OU6ugO70rAg
JHShEjt7nsbPRQFlhYbdeIr8Ir4qx7ijDYNoIcfg++yZDkm8XaKnleEl1u1Mve5y6ONhnbiO/VIX
aIM3sxYIezKLYLvKbYknEmQMgzIzPodWaUIMJ6mVe6dLtAwkAH3RiE/zQ5qESXbdcAitVkGBUDxU
dNq9MWo2NtAXFCJB72qWtna0HTyoUXdLrm1WXxexT0d/ZBcoiQFOuo487yT4GrVxhUOcKvipi5IS
nFDUJkczHdi7OWZ3REofrOeYTR8Kfaf63pFzem829ClXSozpTrA23fcl8imiFjFxkP+kb+PMzTjR
x+K6jxu3WkOBsp4I4uJQe0/aVf7WNL1ZrswsR1YZRJ6JYFPYt0mtne9tRHlqJV0rnzi4eexr2oiU
x0Yccx9XvOs29jfeiU6sU2VP53Qcy2cmWONm7nwnXcVzWN4E1dzfdlHfIpztcUkpbXnfbVByhxZB
8to2zHjdEvt9LHMEBcKl6cceW77UZZNcI9vHY78ck+/reMRWbU4y3+dDZj/mkaRZXpsVR3SOpSkZ
CiqK7pLMFNB+U3U7kLnOrJu1bK2TNhRyNZo6fK7thqCv2J+kvYoi+FkYHRyHMyP77WYl3Kn9At+n
wozpdenIV0aRtfIajYCbUxConcyItzUaSebBcKRklXJvnxkK7cS2sEFJXxuJVXFusurkjBAXFzTA
nB5zJ7osU5XvqNa7yXpCxcvGhEh2ZMb+jsWPjbY7g26pSnv4khroEvKMOIMeezB7Iuh5mESo4jzn
taHu4x5zRNn1Qq/yKk8StMcOOB9PefM9kxYtv1K0l0YU0KCk/7QtAiJgGHOeuxMZ9i0/b8RZZsz+
PTur4RY3Q8h05ERmuyYAOLlDsh3Gq4aULIB5fWly6HQME9Vq7OXPyPOhyI8o31Iw4jvfztxHDh7w
xCLgRAliart9bA36GVRoPMGE1kTq5OJ/YoUJG/Bizpgc0GkTvFDOcXhXJgnLyjhUXbZOsyob9gn4
+/MRp9gZjgkHu28Ey7Aai2M0Ze4Fh+LoFcq3c2QFhCHALYQeycRKczcygz0EwPgrvYPl1aD2uhhH
eX1WLTAtUr30NN2kxZBeRxkgrg6q69kY5d0d4WtUjMopJLHaH4H38e5xsV3m6sOUOxaWXY+FwGCs
kedol3eSJuqG7QTvW84ULhUzIZPGfB73RfHg9nEG+09h+G7j9jpvilZsekh9pERmOrueqBpyjgVL
DcSS+llUhfpYAV66m5O+PU+B/uB4adlDxbPncPVZlB6qUqmzroqCt8HWRG3oQpS7PCStC4HOZH7R
lC/wrBo131nn68ocJ5Q1SDxl2+tvvskpnbU+THqCkr3gSyYkIPyWQkQiLWNvsGKePEPa/RdUYsvQ
Lwt/vUCTXrIkDb1d3bkRRtnUq5D/1B4BQgaEyWSXTRl6cjKl/XqjnE6Ji6bOw5APKscLPzLxNpmG
N3srz7EyAoeCmpiduRB8gqTp+Rns1d1w1YzAITiaBfvBNOnIjPRFcASpzn0QQW2/pGVqfda9Xqql
ZBSX4BWpuAmjRC+n2yZ+dDA0wZ5IKrToQxhdE35dHcshAnY85m0fUOCcsdxnwOEJT/YUIFKG07Cx
1NSfZrJ5mVBa6zCPo7PpOUOd1T7ikN6gz8yRx0UmBIeLyIuoPDa1q79Mfq6PAAome6VVoJ60DcrZ
Edn4wto/7euemgHu6fSsTJlApB2Ie8cpvJja6LNR4UZy4H1tlLQ6HEoKhCwbgovOnTnZmfOwcvJM
X3ulZy2WLAx9myzLy+/TQBliz5iph5VFnPPEq2GgTuFaEB/IdpknfWkcySHGQeM4wWG0wyQmsHAQ
1+RdQhqW9Tg+SlV2JDogqD/VGSbTCv7AfevW/obkRANyTRbeDTgD0D0SQky2M45KNwMAOPsBUe5B
p0607l3iS/rhxg1jc1c2RockxMP26GDmoxJugnjF6mUb+1E0UGCH3Go2ThHBGKzI99v2Y0EsA+Hy
SLWA5DWU1ng1lkVUSNaj0ON2F9LQT2aYk7uMtYtAQiMeZw5DQ0/hBVtOysY7M84de0LGQs30YsJV
tp8bYj+tViTfjdEkzA7oYfWYdLN5pkzdMtsUqj4PG5ctZZ1YFzppKoKhZX3ZzqbAHaDVN1ezbKsM
lVQZmOM3x0NLwh4s+6brJj1lwrPhn0JwwlOY3xNBml1a/TTdufPs7ATbtIvWq+xvUROJJx3ZMU1w
M7JbVvWu37tGb1grorOmq8whkGoocnjgU6mIhchM5t6pztyTn3nehjN/8Rq7ZrXpwSPe8TnR1Ayx
vJcD5UxCudqzbvapi/aT5Vy3nom8bBzwRZYWnInE9y3mplg0r4rJNl85RZ1vhnjx39gO5mV+Ejq0
0RrSEERtk91yecEb1NzuIvNKggjCPruqgOXh1BkS3ntCntdOxJ4rCx1jb6UWruQEB0YaFfO9JQfv
VA4kOa9kHbIaTk3L/qbxdHtQEc6JEgQlKhhES4bPsh7Tg96R06MvnWggoWpyTehDsITZ0sTFZW64
7WEAKnlTaLvYzPZEBJ2q/FehojTFbBNZN3LUzdrC9mkzjjEZlWFogeoy8ldz7Kt92RYthsF6vGUD
2jN5ZRk+pKZmQ8ZWr6sCG0HqbKb4g6F4trxR1LDTyL+UI+LQ2fOg3vJO18t+hrOOULW9rWlLn3eq
Dy8E78JDNg3etzYgP8LLyHkMBqzzbhSaJ8Ay6ZEU0UVtGYC3ZWPcPLlz3T352oU7W+IaPjfcdFr3
NhOrZ0P2KdxM3oVJE6+6tACs1fjplWoT964N7GEze2lx3lkZ5gsdzw+5xnyvR4fNnoAbGpZqZLeC
R8NcFzNgMGN06fj1wg99AsXD8dE3wcZuqYdZzHe1vDcLY3jlkN479KEinFC+7ZCtI5qc7May8fwD
HhbbX9VUYYpVY/TtlxFB0N4tkwbm0GiavDW0tMJVHCmHbU8P1Ikt6LBSVY4/G+rDCztaCnERZ4Yn
m2Yafau6B/BDiPgzQhs4cE2d7VmiS/6lbV+1Reydaj+o7nFqxZezDlJSJUyX+Mkiye8qlZZnxliZ
OQUL6T7WjSSWDWtj7F5amOwogVT0cHYUX827gv2Bs5KWr/rfHCT/Uif8f6Aq+b+pU5af899ilf83
BCV0Qf/Q6v1TB/zzf/yfb2nZvL38UUvy42t+636jBflEY9KjOUp0ITRwvttv3W9hOZ/oTTkAwjkl
AIjGVfR799v2PwGNdHDbQd+gD/7H7rf9CTkb/WoASo7wEOj/K93vj1pJShQm2bmeRC8Z0Jn/GKHr
pkJGswEsc3TkSJA8UtU69Gawnm21iuzgLCrba6uwzG3rkXlesaMyZbS2MopzoseGNyQjXH/2gim5
UzvLp/em9HEafDQcwXSkp68WjE+8ZwumdnqMvrPC065W8cZuxjvOFPKsDKhOxl6l9/HK6Ald8Ks+
vTD7mzDw4r1OxXgGDyWntvUTcf9Hv9Py8UkVdByPHqH0/kRrbFCoeYHG9mxaywQi2DXgrtSUA0PU
z9cUL3HazaSvxCm7txb7elnAjZsm3TzbHV2+xLocLfMYDRh0zYpTmGWo8WeurA/2Mq5S4LDgCfEf
r8tHQStTQKwdL8tuKG8QZpZD3XeIHltx9EouilrduyUdf9QMxiYUM+frPEFLM32fzZgWzjC/yCBv
zuKGSkZPAe0noSoO+g1sGXQQikVwBa7L4sWxljBsTh7L3XwvDojV2NYRorebUQTTIXP7cuuNw1cB
FH+DxDK68o0w2qRNeFVyc44SOzjpcM5FNXMSQeSFQRJ6pZtL6zBZpdpnakf3oL2aqyo6VaPe1EPx
5rSsUnE+fpfLkZxXOlnx6uXYZv2LBs3zJcc5FzqHo1ufrin55UWZVneNi8RZqVysAS14a1QlBO4s
bXc5eci8nd4AD8emAMSAezmwVm8xl1Sgbf3vf5gV/okA5CNDcblLeOB8Ctxot9w/hQli0G+nDrz0
TdH0glpg/OK1Pfpxu03Penuq16lVRGvVZNBSKvCEqvTKh0CWemenC4g2iLZDp8Fde2m4rP0G/Vxr
JP7OIJkvSX5maXyv9PjxUBe3C3o25i0P6tv7hwryPrE9kEM3ZW6X54yczUCrW3fgiudpUvs8NLjf
WbXNIRZcKgehRngiB/q7yADydJygaco9jjq7nD1mlyTKtlIOaj8u91j2waNji+QngBrnvZiHi8YX
iMLIRTUExxiB3PuLnhN2Ua4u1Y1nF49GXoi16hP/trWdN8AO0QlDOSI4w78E1ijuzE4mJ101J7vJ
SKmyg2dwAHr740t8/hcmUyxGNZQZMOC1xea9eYjnfH4Z9ICtyTtlVaUwpFD3n4aNiNz4Ml+erd0V
VE/K8jrJo204tx4YUN64huDLDQz/TWHTBWvYmZ1Qx2MXaNFGy+m29rAyjJRlJBHmeTvb5/6YzOte
0oj+ybv4p4eL3IpjFUwZ6fseOtn398kFyq3GTvuEkFPJJvxIHHS/mBRmcztMEaAQ0fOIi4Gwy8Tq
D1ElH0tzYidRcx/++mI+Alp4aL4NdxegBOdL17U+XAxlTgTatucfYzMgsWsyepB8Er2hU54XMX0+
Pz7Gg0UnY7L2HqUTKgNJsS1xHQpxqWl0rns6F1vs7GcoIJ3O39gyHQ/DpVe2NwMSmbu/vuKPOQbL
FbusGZSoYdbT9v2gHdNj6eDP7twjUBYXXDnRKg4eC6YomI5hqqh4yddmwaC4VX6slnuMEuU6d8HL
+HZnY5adkoNDaqAXzT9L0Lb/PAgYtwKt6cIHXNKS3z/cDgCCnBNH3aBaVfsyNO0NjXIsNgvdJpgE
1BCPfb30yprM3OFzDbNKQRjDtzw9WEoO111N0l0lxaMV+kSFytsydAfoqMS8tZU7YoRbRWZIXJ1m
OudHcXpgULcM8TZ1p1uDxgGkoX3OqnabBvo1oEW6mtPUWnN3toNCSCQ6/9xTBFT85NH8+c1etlIO
05bvgyD6uBZl9EHYBOvkph1899L0o1Mhs5A2sOUs6IJsH5vdPZyT+NKfLQLhfPBOGUUlevo/gTeJ
H3und+siodmBZBeNm5qCmvxgHIyTRSrSWvENGV0Kr0neneOVVUlJxT4tbExm4xn8h3Wczt6xLYRC
qlphMpvU9Vj57cZKpoteChYA02kht+pVqZ/DIjCvnO6WvpLaQ77YdLX5kFVy2Eq/SHY/fpltDnhC
50S5tqBhR63uCsdXG6/v5yvAAT6cRo+KV7wMo8nvKBupdp9W9smWkzi0JX22WU4XVdXOMFT7ZuWE
pESiAbiCGmmPpth4Y9VdGym7Hzi4lsuRK7a//JgwCpm+ZKT0blQj4LaUBC1H+cauO2NN5dGGG561
a4BCyAReul6LQ2eQ2DeOE4OE0zrCrKeAZLBdr8aIcoWgDhLn8nYcvIdC+mvlJ8cIveS3wkGvF0Fl
jcP2hrrXFYoz+zYq/B2ULmBAWlTPCfBatwrCy7npxKqk9n2Ve/5d1FNjdHlypA/P2SqnQXBeJZPY
dD1ZHHPtgNmj7hGFGjZs/E0Vg/uzyO1/8p6yRyEGBS03j8/8MOnly6zujLynQQUQU+TBIUdADp7K
+lGOXNHhSneNmKbzIKnF4ccc4neEt/XS+NlqsCzl799TFgJyPYS7sBrRrr+fMHIrN1pYkPAuKoia
0TBsoqqZzzuzNc8Vnm43DHkVmMSmhFQWSrEPStIU8EXf0WH1Xn8yhP/J5SzL0uLg4ojDaH5/OdqD
TZEZ7nCcrIJdUGBchwZChdbITHa8aqKBP1rrHzPWb/N+xHpJiyxeBfxur8G6/2yJWp7GhzvE9s0h
w0zg5mHaen9JYT36kVH5I7aO6a7qzPIQ1SB7VlZGNKtBeMnebw306p1a203vXQWl5uVbth4oXCmQ
1xx0ZihBkxtdekNaUE9P14a7Q5CxySoPDJBebIsGZTgR5+7qJ3f0zy8bR0W5LAgMAZ71hxUhZ0lf
6gjm0Vt2YGQjbA0Din86ZJBUQ8LVMjKuyU/Orqt0ZF7yt1ia2m2o+tNfX8ki9f54I+kBsXxyEYg/
P248hNtFfomV6ZiCurhyHUqikbScgbNkckgrghBVa8KRsTCw5U6xd+I+35VVaOwr6a7L3BmOaRdv
dDIcUIz2Z6i7uHmU78/jnECMKsajlswH9INwwpRrn5Gc5Nxk6EH++oOIPy+yvJo4L4SN1RKC6Ic3
gnp4EA81mxJPy2QfqIBuok6/zcbIBjIY8x0djLNpIkLEtk91LRvSzvNzz22qzTwV+X1h09GmjIwc
mTjoc8sHsP3Xl/gRSsIuhfwBhrUnHC6UIsP7l9aUWcpsrpwjV7HBE5mvch3os752D4g/nIsm/OoJ
WZ7/2CYs4Tg5asJrOknHppqfm8aZbscRh2c52NumheHeoy/Z13Q2ruLFoZHXgK6XweYogzT2rAiZ
tax4GwFO++uP8k+G37tP8mEh7fw679MhdqjdyyeakxciSH52PPtPws6sN25j69q/iACH4nRLdrNH
tVqWbNm+ISRZ5jwPRfLXfw/p7yJvEpwcHBiBncjdHKpq773Ws/4Oq3VWur1Ndc2Ikv36H7u1rWOZ
M4d5eNzqs+30WcN5yNrKn0xI68ym3UDpq+9D3/Sg+KrWuTJ/xKGyvkJlUT9nnZ08oYRpiK2trrab
WJjr0D+vNcGSViV5sxH4I84CKoYz0TNHWVfVOMwiT2sKyPlpJ8DbWIiCbHMC9WjEu063gD28yVC5
bOep0YwxFNur29tBHjKVeCidCJUnQrjq3IfFQxdRRyhu+sxZgmZlyi2ege7RloEVnesVgwZS0+Vo
3UZpYdFdog+pIxiYdfvbVuwxMJOwN/HAQeExUTSIvPqhG+IDKZly1hKt2pG5steraAgyjoYXQpCy
AKwbWvuRw0IxYIOnR74jFJqvZzgvbQQh1liIMpqd+SJTxzh0pfTd+qwpcNhlpX5dGLrvCWIuA7wB
X9OqZfzhaqckEQ1UPg6yW01vCeWkl535sB015qkFHj+0V7uv9uAd+6uM7SdaCKQZ0ptiLpeA3Gke
CA6EndXOxr7Kk0/FfokghqxCuIcGAO5TqxYaSviCpVFgVmMtRHOY7UxSowN7Nh4sQlV5beC0oxpk
uBQz64uk8dh1eOZTCzthNmaBMxaxt/2URq/hcNK+JeqYLzWHHFuIuSaIk84IzI7UG3u9eU4U1EPU
CJoZrweipfYyZ3qbk6XeRz0rGigkl8mg6leKlZxsQRkuHGwr2KIclc/bFHuT08POMRMvneb8KijY
QcTAZLdj7UT9/k0O+l0n9fPApP7LMLTHbcOMTetFp3fyMiafji7UwCksccpnnkBZHsFcDRDpqi9I
R0hqppAFRZAjuJvBl+j/QbjcENB/21lN+qIspqpGt+HvGwJniLR1Ikd/1F2Z36sYsICQiPrQRRa7
TAvbYBTgkJe4eZdl9D1z0s/td12lqUGvpbkfxWnhjXKgtaBI4tUhiCQhoS+dHN1AK+pDGk2Ye4ze
G93Q9OCPVySu1G/rfnkcE5X0cFT4Im3bgGYRM2+XeaVxR+KlXBs7LPkZJVo1xfiPvVD7t1WNLRBU
EmF41j8Myl1qLO5opcaj0I3+a6q6z7xaqje2yQBQCXyZqpId2mJx93ml3xmE27fekik4DZr3uo1o
cilb8R9li/EvWzTJNYR8aPyf27/++V+sPorZT+jnR/FY2s61kbXxFTkoo7JUNy+18zTXoLqMgmlQ
4ljZvcna1KfHXHgSXZRQasOrB6Gco0GoXwz+s/XEYWTLe26RXxV2TEey2ml3jlbme2fEI7y+2zKh
/FSRY17GlvHt1oxLbclMlHDPo7MWaYa1orPsyP2WOjRl+uL+v/eYtav/96MJPXrsaK5m/UtPZMG7
KU0mo496DoMjmWsnqFR57RuVLzAmvTcU2sHqmD8vInYCO4pVSH2ju9cq84bSy90Nlqt7sTTtvQFI
1Q3rxVcTHfnaGBMToekXTZBGoSdheSReC70gguXtGJtizq4jmV2J6vrYrlja6pfCVsqb1aRPWHbA
pcSkKP3vr/xvpzF6/ux82OOR7Im/7auLs2h2mPGVi/pbOjazDwloOM52rNzCpULPrZAPOoaVESjV
9DMZnA+yZYcrjXz0xbFBKWt/gFqDjFCBGcjl17wVBGovTcXNpIE0qtJD+qPt1bl5SzSYP3Xt/NcK
sh5j/raC4KzFdauaMMG0rVnzl+c1r91FKI2mP25PDXeLkV2jEFufymgfIaf3tr0C3WFJBkXanloG
guGERp0VLpvvfZs7HvGx2tFOLPuEsavYKWPVBRgXv4zDYLKfdem+z5L0yknkzeoRQRmxwhKl98c5
glPJaD495nFqeyXTjP99k/7ZNzbWIyZjItx4LPJ/b+eYk2roTZlrj4hj2W4WebFysnaUQv/QRsfx
HcveJfVc/HlSzcLeqX3+EzuVxPgxdufKmbwqHNc48dibBpMUprUvo+DZ+o9b8Xfs83ritDgUMwcQ
xtruXuuQv9yK0aoX3GySj7oVtb3I73qGuW0SHeyLEGJ8FZZcuMJ9nhUDjj1W+1seHxt8xv/1Wdaa
5u+Phe0I4pyBoQDlW1/3v3wWd9CGvFVKnZqHfVabBnRTJn4VoKRh4T7Yk4iCeO16RSJboJK36Y44
D7GfO9w96tK5xHhM6CGWMjykiLztQgAFRpP/Xx/039YdB76+y7VDdfJ3PrXL3CxSplR7jKzvcT0k
AXyHOmDgj4qjdZ62z8j+qV1ADb9iDPiGr8F9GjqdHlsxPMXNf9eL/9wCmCzCykZ/jGxdM9d51F+u
nT20g21M+vIIJ3nEHgUHvwlr99BiUfAY7DVgkcDibqebLBE0j9cT1NYERBpvkna5tH60JDoKeGMM
/vcL4ax/+/+9s3w69Gk47fmIggHo//10Uqt7uyRxtMhhMRWywf1YqvWPcYxsD6YwOKYUfyyGL8sP
m+qjZ4ro95JefOEU9hmDA0m9ehggFKuRx5XuvgDVJTEj7kc5AekZsaKneMt9J3s1FNpIW0Mp6a5J
1U4PqjE9NgbgdNGasWd0Uh4jc7SCalbZoDqn/rH9UwR7kiB7PTnhI4FnlrU2NeFHzMgpiIuyutBT
P9qFZgWERD9oVoksbeuxxPpdkbjEFP7npZGleLJlNCuygdOqYwS9eZ6X8CXpXsJBG4/qMqiBQuMh
0mgGbktdo8nsnsTpkzsCtLLrov7hINO+jqXxUmkIp8e6h75UIrnXRMYALMpxJNQyPaKWRu+QLCdQ
wkCUK+1NSxJ71+jGYVYVqFBrn9eJBdh/nMt7LYQhnqBZ6cw2+o/bTFDfv9xobjLvhcY7bPwjjGXN
GsiiQf7/lX2pp/jWqMetgDKbn52pokJEqX2yS9xnRMgD4VIKBiZZ/d0hlMrC1/dlApcfppF9iwzz
uwjZ1DGzcNZQ2Zpyp0LDbETMCyYCybTCxs+8UscnKeCKz1a8n89byJHjIrhCP/GIB/hTN+xmz/lz
8Iyysf3MmSdfDpieurp5U0RfXWAvoDICMdnI+6CYcE0YZRRItU4zKFac0/kxyppbj3P3SUmivS0b
YJaukzPWhVCapyN0N6UAfeXi/ULou7rX0uEhmxvyLdMcXev6qOS2oiKjDhWUQQDMlRZlnrpk6XVq
6z11awiurp45tDXvuBkQq3dTvWvtnIAUO0dvZRn+grob2hoq/NTGENK34ee2jerqLD9ETDZWa5tq
kCTNvCvdd9Mt7znUYtRf024C6Fa2iNtLWm+tqSYPLEna4BdR0dwMnRcpIkaDEO4oKIfyHplElVTk
fO7/fHjkP3RuyJIw59/oOxdIo8lHX47yYTKdT8VRgjkkOSXvVZwt/GSMrBUdIKqgHJlPWZuWt7ZX
fX1KY/Do8sGyFV5VHR1a2Jh30USvtjo6Hmp37b61DHUXQ9iA+vyu0/H1ZKy+FOOtdxDg6+FAsYQS
LxuHT8flSFqCM5bK/FEsaXSypPg12FgjK4bo+5lre+obYPCWILgkSgARowwmG0ZtJ1y8C3K47hSL
pb0W2eJtJbKTpdpN6+hjsm2SbFos5oVvT8eZqnFY2voO4bVsJhSVKk6mbWlF46zdHNKbInJi7IqW
eIW5U5Qjd4z3cHvX1TxZDp2rIEeFfSaFo/oMv9w9Mrzb1pyBktjxg/N2D/LAsyigbg2er9NUTm+W
M5aXMqonjqGsn/2UHBiWPM0t/Psxb/HdtHMFr7ar/AjY1r4Zg7yV9pG8DK5rFDkHkV0jGOta3T0N
TFvVvKSVqakPW6tiggLr9zmRa45MxD6Gc1NOmnkxcD/XpGepPIVxEZ51ddU99vRNB3Vc6PEW3xrU
gn4MMv9kkIomXACLQy7b/UL/92YjssQuO3g5Tn1PC+PCp/cmmJco6gERrfTXY6ixhKFv4pgnckCb
Xo07KPCYQXaf0ZCN3w18RV+mvoNrVeX5vujMoBiEycROfaDdx0wR83NQkVgcxDDvQfnV0d6LYsP2
i3Xs66rMZm2zP7bsI3gmexNOqXriKdV8t0kB54mBMEBTfS1T0TImccb99hTWYsYbrMYfqPsyLysx
/TGhSJHNFyRc9+kXI55uBn3Zw2JpLrYvjpVROIYkIBFRwVCJaBSZX1FSaLfRfeSvGl9woP2aOifz
pIVq1bVhz2G3yTsMWDzj69fCdaJ4fUTvYWomZBA3M3SH14y+I7xsZrpukkbnrEdXjnk0mqzvdpvO
pE7UgKz0/DGMlIftxCj46zwLweFuWNxLyczlGC3kpK+LaooPDl2heknCpT/gIxEMrVRA8lpjk6D1
sxq+k/OA0y/Kj1uVo6utGmRgVKv1wTdR4Ofepg+wNYL8nHz87cAK7zUruTZVCjKpYZS5jly38+U2
viqKFrFnjUCwCvVvMUuTowzfYt57Rah0YgG4TSY9r5x1j1bBEAYpcUNqz6orITBvi91W4sEKONRq
UpyVrri1QMpka3/NmqYmSNRqvBB7kY+Wb0Sw8ZSpqFFzQAn1/Oeebq/istQ3UDPKYWsqNaogM24o
X7c/YxiJxrID35DOsbqziuSz0bPlIR0i0ujV98kkUAIV+/Pocg3KLGvhrca5P0pDPBopM7btk5YD
yI2SZDJc22t2brfgzGEnULvEH/u8gPOLjCXMymtTOhL0FJzzDADYRej1qwqI5CnL3F+NDGmjp9Un
EgSMwvXiIX5EH6i3yZclNvfbLcjV6L2wqtqrXbJh3Qnr1tbo3EYIFO3t3oli3oDwocWixaOD7Z4n
KSgy67NuzPJBrfTcNwWxlDbZHNuKBWrsIaqy7F4OgCQdUey3z+vGZBj3jMP8ttC+bY+rZHJfF5qn
VX2DMtTuHpLOpqW/0r6AwqPPtAi+LIYHuAMYBxPAYIMZWufRYLJEXfGax+q3AvQBsQQ6cZRC6cGA
6tToumKeGJZEiLDvRLu58AxRETgN9JAJvTfRFKU+nwUr0rKo8zHtMYJXhHwYabEQ+Fe8M3Lg7V8L
HNHgnqpzQULbOkldsjetcdprGYvLPPZfmO3P51aEXjJmyRnTEp4RBvEgy8BtdgMmJ95UrJBDCfWz
VJFBZcpz6xbA6gTkMr2QD4vonCdFmS4cK9ojl4jNc0IaZ44EDFda/GpV2Jux7YjibqbVQ2mbvztc
n+ftkBTKkcgdwJAHPa/Kx4n4aCTz29LMy12RFtm1TzY/gmXD1nd99JTlsXWZKyEewpAzVSHT/Kwn
Ldd1nEkdNZsAZy9yP0zMxw6Xy742swHalktTmR+NOSsOWqlkQT2urtF5ei1DI/qStQDnOwcOpSFO
Rdl8yaPIOCYNj2Xj+AW7B8Oo9j1sW5dkAvuamCbp6ObCiT0ZALSuG6KKu1T/zTNlR14EEbhK6vPY
ZjuUtIRj4aP3JeXQsarNU60t1c6Ac/fnvthpNQRR9Wy4Rbfv6bWxo50abY5uJPaEPt7snUXyhVc3
ibwnaSs/+tk+EJ6SXQtDPi240kmQZhafr7EBgxbuFPLoxPCguVNyibG+ewRlIw4uyjsNXb/JQ0Tn
6xNR6MNTWbfZlaCaw1axofQcUn9xh+JJFMnbts2r5C3PeKJvTv/BWoAOA+nX0/ZeU/2c8HuGu21S
tr16FhKhu7LcIgFrB97CFoPh/lmG2PTCnPQefrsOG/XBNCuL0U3FSV0lPU8pYyzOcvrcCo3t1Vvs
eMCRSHhb0uXJEeA6qA/508Kcd3W2X8zU8DSCFkqt2C04Q47bahkno02DWn1yG4oso7FuWp2dMnUk
MTlCGC5jWt4DmDsYjA57NZJQ0eBIQmp2XJxMu82N9it3K21HaFEclNxMHMEzj1LLSm604d5yezPg
yII36G1W2F2duGr3DE++hiWKwsEtg23jQjMdHaaCUqA2Mr/ooxS8NKdCKkBUpd44MqjdJjBqDzRM
c5jmqBPpq6FML7MwDmQFMLhdX+c8XaWqC1QKPtdJGaOeMSldzhqf97qsakKyhYxQQshcaY69KL72
CB49lSX0YEVTjEcnKi4YasAjF+DH8lbLriW9o0iTgC6jH6aBucGaXbljecL6aA4/OE9+iIndLlxn
12ESEvNemMdeeQy7+CVzyDZDozvdszq/a0lReWFdK1i0znXRDvhdo8/FBADfiYIgXtPSd5nFS1E7
ce9nRRftQncm58EdyvP2QC0xq1COGdaP0qZHx0pandRuUV9fUKYRMG7R/8vjEYeLyp2Skrei6r+4
zhEpu2jr7DVJQRs7TR06npDM/gSkmZERFXZ5Um5DzG7hkr03yuuiEX4YosG7SYWXIlEAx5fOMYag
42VuBGlBiifgLsm+7kauYsQBejsg0f9Xgg4jxbLq0jiL6HtQmFT169hfjYaeJZti3nC0X5APjGM0
NMKr9WkJdICrqlE+jf1zM6rKThbyM+QZOsRNw9ndZHd3C/dXhYohRrJzUuXQ/SndGM5bGYPnHrXf
XqCk3Y2m/syJKvPdyrWOnMyHw9anlxqPYactLq4bwxuZW+5rXLegth31iPq+8pVKOp7szeliutkh
7+XKAKYpnGRq/2WBreIvYmnoKtbTKmGND1nb5R4OcPcxddyv27ALtEq/c9KCtKFVzGItyb7rWnFX
cwy6BnmoxayTZ9DgEmLFeF7y5WfRJxzAzSr2ySa7yoet4gCvgvlWHrIYJAz/JhjpjGjQdP5U5viT
kY97yqaClUobuAMOegslrA6jshAXoup/RsNO6rbeSFG6NjEgNxXg9bNL19FC5Sr/ICvnOY3Ea8Mn
ug1i+rSF/ZIwsj/3HGOCrnRvws1rLzVU9RIW1mszFc6B/hxiZEPg3jErnCPGfK8dyIUwO5IbwIDe
C8NPVdRwuFUCKLAjf9PM760bLJlpHZU2UvzE0L/gzMMoGC711839eSidInmNja7cybDMn3um2otr
Nl+2U2PHxNqTwr1q63EgyjDRgb4qdtsVN1flU5Y5u6apsj8VO+S2u9mX4qbGT4k7pheF3ua+FqTI
MAeYgxkH3q7P43cCNNNDmaFkbqWLiCLSyHcBexQ0tYz3udDkaXt2AABYPqhl0zdbHby3EPRiwiY6
NKrxESr5GOArI2Euyp6WvCJhpeJN6Ev9O+fWgWMEepLJsX8RA7i38mn5sjDrsgVYuYTnoxXjQk2+
qmvN7C2ZpPQdJctOW/PBluSAYxHhlV/hQNDSEghAZXk1Yie/cdF8sphuSj1lT4ygYkdR7yzoERJ9
JeC8ZVDQdWKP8pZTA/bqnUYsyA9U6Y0vG65Zn9TjWS/qd91sXUhZ4S9sgcV+q3xloT5XKfoyE/DT
jdLcwHw10Lisz/00YZcqte5YhI59CNPkuVaiNxia822grvKyuSu5ADSutxs4SPOnxsH1KfoiZycM
FKVHeknP4Lbdwqgz/X4uZ9CUd0Q2IYrF1dg7ZD+Ah3Tg2ohHlEIwqhgIKNLttREHrzsXaMAoM3EM
LRXSupJpYDPBsMpujeL8ylMne9aH8oepQvQSM1G8DCcfmjnRbmrivuFi8AZHq+C2kfhrRW/MHLIX
R7pgXpq9aWE2h17jqVzAm9Jblz/750KkMgkIu7idtee0nVAJ5e65LzudRon2rRLdOzkx0ZNOKwPB
fHgbiwKup0luFJGANDwyLXnLiOjpAIH65KrVTx1iOGtUrXcpJGck/GcmaKivtOS5X6MklQxB3dyr
LdFycfLQWLkNuS+n+R01ZPiVxXOk981ekWH/7OIL9MkRncLHJrc9MxvNi7V0v0ikt1Ek/DLt/M1i
vxAiy3+q6vduGQ84tK1f/WK9tUTpPVXo1KBYNEc1VUi156XaL3U80vjKv9P6JEMZVwArSv4dp0l2
ZK0fgmHkIUvAvYspu8giL0gL6IddoRTGPtNEHrhWIS/GLP68Tl2njMHUkfyBRDeImZzv0FCT/1HG
RG9NTzXUhV+VNhleHAadFmenHo3XIwwAxCuqNE6q2VDVUN+8qGr5a0lJVGFFvPZuARCKKyriwYbO
NM0eYOiWTkf/OScR3yucVbpT/VuztqN6pyMTemyuYYIMvJE9gqoYl3JG1q8cp/xGqNdvcDP1MV8x
iM5qG8UW+WhLMgWSYcivduKmXj5bndcN8/RLrRWOTDYkm7F1j1Lqh5CDfI7IiIlOgSmz/L3k9X1O
za+rglbEZeaHRR/6C9L0xoDgZCXFvtGVdy4MuwQtDa8uOS3P73Zh8Kf6TonIpEWXvbeS8KyEIV5F
1KM7OsSAEMWXHlnRY58OQZzL70MFyoZhscQ80v8o+7T0QrtQH9ieFl+fA7NKsERDffO7jDiEOF32
bMIRERhdA5qV4rkAPEia8hcBSHGPkILKp8rPral/SwvSA0Vo7cJCPi4RMYW44r42GEfbQtB/GLJ5
Z4T3pqcZNRhUK3j/GareRjXjFGHNpTe0dhIYrXPuHDHsMcIgVkLHQD/ZT0umdIsBYirOaR1mBIQQ
evI6m3mxK7Q83rXMtSE+hr5CK5goY+omocR+muvYAqefHSgWNvIaoO2SPCix8dutmBVaO3XCpChC
IgjGUIfDg9q2xC5cTu7drpTPtmtiXyelC3x3EYAUCIHomtVOWZiFteiXT4XK1J8nDRDG80S32Fcm
XfPpvPPsRqv5et4l0aydQfO+5jqBH4BqPHQPKvZPSte5awiuVklLjx2IKrN6c2fKV8P6FHIcEZxo
u8mIIW3lTLUcdwqsmD2r1qGWJBzKUkc7r9N0EmtbdAQthU1m+HWMUbxHQNEyN4G9+eQObe3TOyl3
qi1PoWK6J6w3v5t4yf16DMed0ts+QEMbloJ4zmpJE88uoU3aTCRVpXgIKzpSmBmKw2hOpxgIX+Sc
WnLNEN14bp+1u75ysLJEy74EAkPIGM514kWcSr4UjvubLiEtq+67ReSBn2eVhUDGPHUThPRGGqGf
F+mlajAFu1rDSdcJX7k9VbCM84uZZG+LPRFZ4HKPB2V8jDjYU62iwUH77ioh3nF3ynxVhWtiZs9d
J35ndvsWR9rzSuWI+5VCpibf05mGQuredf5Nr3IinbQK7WXEyeN1VmnuijYOXGl+BxTU7mccDtjA
WufoxPhwYyXhgwuu4JfIJgNBt8t7EwKTSs0CzbyaH3rw6Lv5OyeJMag1Oz90EFYQyT9Hi4oFOZ6/
rxisHZHg1cFYbGWv95oX3xIOpnvTCeUuMcXXalJL2jxpwqSo+8zT7tRPCMLUrv9tjWN5nOzxQXGJ
7ZNpdZ6s6qtaWMtuKfhSdj/4UneyoJ+1J6fIHiEL1adpqvyuLD2gLlRDAKE9R2SnMFESnuFm3sdL
Sio1H1CjQXxGnvShxaRd8Si8iaF5MFsvrzXc6gyKDoNEqeaOqJhGciV7Hd4WoJFo6Ha8//oOu9xw
AOqXqbvUnU4ExeX7SLf6XW8RSbFYZuu7TkTyG9+qrm99potTyO54ZOLt0WMLLAVtV63WtFkmMK6F
Gf+YeLV2obAuAJQKvwiH8pi6z8okKX263PGb1t5heeKs0J0UPXkcVQp2Lqbf2zK5jrH5aEVoT/Jy
vljFcJnd02Kn7wBiPtyccBslVA9dZ31EWvxZMq2xFLryReSCC6gcTzdz13etiBi/NMmf8sY5z9r4
IzP07AYGiazGOtXOFUQ6z64rBnCDexnM6pzSoXAHvT0kQMvuetLLu8LMpaKzB05AP/bdMN0WJSTZ
LIuB6iGvm2ueYq6FDMaiz72w0aJ9JQgLrqOcLJvY+BVPZFg0bswJoU6v1FndudOVZ1P26kuls3pC
jtAfljE6W0bjHBWRIN+cc+calvJ9Uqripqk/mtD66JUme+jmQGPyc7a1MSe5qG52Lv2sY85VvtRU
/pkdPi+VStDWIGK8CWZ8lFAdK7eSnmMwXLBJa0I4Q+oEZBD7HjtrRsCk0uhuf2jGsqQ+r3O+OkVV
zFaO87T9UsOz3A0xOjUX4NOf39NK8WkBbThvvwXjtt8l40IEjw61dPtlCw3u6zWDGl5CIF1gfrlw
f6ZdFV9pxxJ4SVNkZ4FS80shJA2jXqGKg/CU2JJpH1nDtLwj+kJwAgMxQWmwK+yBa6sgWUIa3NTJ
TDbG91gM4wvTNldmX6K8Ui6byi7TZrmfFPdL1M/PiJpPq0fSIxzR8UrGgVIpfkdEP1ziiDXNne/m
0utfnWp6a1s0aXVUM5WkIJsNiV9df9bw/R8wieb+1vnfjGadSqihQcmioEBFQZhTRyWv4EIC8Gx6
YzjHMoFt1AALip2uf8ekv9daMuWcFlJJD0j1QbCb02PWaJ92KTwEJJjl+M2ZsbOJZV/JuX0a0urP
30Cr8dmtUVY7poLY1zIXz+x4jLtsDqq082tiKen8c7LVZfeot937YML8GwHa5b2OItI0bkNJ0mtN
a0WY1cum/apD92jlOlPm9VtMUvm0iSjdqyNxY1nI6gG482WTSaEPMx4goKC7p0dxcXW8wa31VsCM
oKtPUqiq3zGqzJdelou3dZxLiFsPDlLrPzo0Ril9bNbPM+47j5+U/On3RQnT4BlQa8nEagdwOjqX
eR8z1COTLHINui65M14tlx+b0db1OyrUXUbk5tGEme05SvecZkt14h/yQ6MZSkDBxVieAdkAMdAE
cEAdOgyV1/YVmGslxS8ojOYsXckkv1pOKjM7Y5UGW3W9b8r21W0K+gFadh/sAf51g46MaEaem230
1xM3Ew0a7GHHvUkXxWBSIrElZoJzukUEMGKfEvozHLSGZwJRPC4wpRJPnKrzYJvW1E72vUP+55Fq
aT4rlcIe3l2EE3Lu7IV6hh+m0JBxTPK2mJPLGK8xwCtJpsUjTaOz1QODyEfAssl6kindPz3PaHLG
XZhnOdQjJ7u1zTCDL7bCQA61b8BHO+EXZR5jyWeo2Jy4ulFBR7c2KteRRUQJr3eXMK3Hi208EEIb
GBpJhlqlSwJjwzhAyVE9xHbz4vCKwMqKn6GSBYq0xdU25keuKJAM2yXhIF50olSyTxGTrrX5BLeL
F9l67y1DYR6mWERPf65enDmPZdHd1YVSjBhb46s5ZaQr0sXFvnOLA4XZAxuN2VxBrtY/mL3HF6UR
J2kOJBFmdDN6IeWhEJ04hj0CAGEsgV0WBFyFFvVz/qejWzfostTwK8j0b1IZXGZ51MPrs1O21aNR
T5/zCOJTb7CDpOHPbbVZAIxekrlBlhRGfhOm8HiI4avwNGG0DUc6tV0RuFN3ZTZfPKgt3LU+6p/M
OkIO28fkkOb7zUaUwdGYXUCUxfLTqeavacZtIwp6OtczeqytVaBzHn/qNVLJ/ix40ZLD3aGVdZsF
BS2vHk3wpJKpP+QCrFBIdkOr2k/h6jUfLRornUJIxHWmnRNsozCE6cYFQtjrtLq7WQbMC7BpJv95
VwN9LJhHrqLcBB1zLEnY295VLW3My2K2EPARqzSdHkgncU4xNTh0XzY0dHrPcY8pZGVWoYaNfCO2
ubEQKR+mgojmHBXfvutth5d5MQ5bR55WQnGk4+VtQyloy6+MLOCcr0NWydnAW6pS222PCc0ewu5o
vBwUVmbmb1N6SNTpI1Wqb1ZhfLc0SDpNb1E/2fVZp807ac70ZxKK+J3hQ9gAEIT6tCeOKn+lyPZ4
WvecIZY3A5wXTK8OCUNjHXR7bg/bt06LDjXs+ornZSmPdhT+VAgD3R6QQRONly1ufaVwRFbuTvUP
O0f9ES3uYeDI8kx+DYfG4YtBtXnMUrnC+lp7j137vecqXmp94bZNamfRoB7HF43abBMD2onW7ga1
fazKMN5vMxCeUwLeEoP6P2VGsyaFKXW1HnWtuz22v7aGFiTs2Y/CavIiURGFXauhD3Bh8M1Vi4FN
gtEkYQVUW3ebPpYfRgtZaUBJztt3nFNy/7r8pexac6cTJ4u2vUEvvDRtsDkzY4M4HbMoooBLyVCb
x2O16wOsHafpUllZCnFdr9F1EionNIa9Gr1ouoUTLJRRMkkN44vZaUeGxpJJQkG3iKhCllSHA5/m
0siFYHoPHfRYbiT1F6WoryERANtHh7DVcWyN5wPub4CPBSiqbd/VTYL97OYr+5f2DPorASYWnUwa
pRyhyBUfSbOr17lstMA9GAl3TXU39BTYeOvDjxzhw2onllEaq9tQJ9H0n2Bm+l1pkenLOSM/JRrc
6WYuOeYlzm37a0kKel0anQMybWN0WuV4xmR/1VEqrMR0TLkIwwKa2qSFMxY/AdGCdwazvsSbEjkw
GfEA0u9oiIfqsseOrtHF7ZwUumd130KZciHuTgVM06leh3r5rRkd/Y3Ckh8jQOx+MLMrIyIAeHyL
pS3Q7GTNx2Rl4uAyhrinCHWvZs2IFuNJooUBC1d2cq3kLW7QfQAmBbQgBXOOrND9PxOuOmX9ih7Q
enlG3VqIq9PQb+xhPjfSsR6TLuHgtb4QI06Fp47XA5ZF89IOOHyZXOTlhTZZ94iaLQlI4aQ+IvvC
rtRrzrYZuiGZ2xhvD605WMGQwerC5OQcLaXr/EEfuf3siocBsfAH94jKDBbxkaCAG6bUn1bWYX39
f9Sd147c2JqlX+Wg79lD7k0LdDcwwfCRkd4pbwhJKdGbTU8+/XwMjSmlCpUYYG7m4iSggo4yDLn5
m7W+1TTETbJZHGV8cpua1eLsXOMWav0yAlkFqnzrBDaQ6Yy8DhST8xaZOVEAA5tPJYzvTi6aNf9u
eMjY+/mAWJ19HjGOc6efCfTfW71m/moJmzVWPN0Olfg2uFl8JRqEJYUK9Cs7xSn8S8oCJvseoRp8
9jKxEJkMct7P3qBfG8sP2bb2KroPdUbxbhrhtOGBEYZev+kWhf0YqOrLNLM+EPXsPs50tobbJS8s
MeSmGxGHGNyyG+RI6iGqx9p3Pdq+hrs3iV5JRevWjZ3TL184Doq8CqCA2drR+IDavEHcA74T8ku1
L5W1k1VHGBgl7gGTwQZlc3lANrIfW35Xjm7nootImu/50JV71bElyVhZHJzsqNCM7a0wsdYLCX/j
SHQyYdniji2rfB3yYAEF78F9jMh3FDMbFwu70Fg5nh+M1KIoAU+u6B8MoqhP8Nmlr1cuo88Z/7tm
1tfQmp4vjyIiDjN/DjMi7ci6gwzlntNq45ACmSIfgNvEmiNoDkOFDzhcalqjtc5lYkCo6vvEj8q+
wjotvpIOJ3xs0eWxq6frccYxVRK5d7lsEYax5JTxuxb37p1ddPMqi7Tm2g7cr9ZQ3PQh4Dl2Zy9T
JMdbVKinSZqnpAxueaMpiqjAr7rGuGa4aK4cSj427dhFaHY3CW14BQfvruX9E7oE+BUt76HQ0Dmk
ILC4BfnSG67Ba8INrFOtmtR3QwYiIVyPrjQYtlolftoiPbDuQzalOU9crGRpSqA+fVktlRwlJPZQ
tsR5M671SEEOUPKhhVB6EKR8lnZynReatrNbBiR9SsYqgpvvswqQ+5dHlZONGJfq+bKDjaQZ+ZVj
JlsvB5KRFI12GGMehQrR5tGm3PWZmtJXXuQVIJBO8MVyNUYPZmR5QDV2RVN69LAwsQ3vReq9fro8
wHqw/6u6rA/25P76VZdimuQGogNIfq3yiLzyRaW8fLPs7FHWaO3emIm91MShCGzzlGF3i5AIXTtv
lwaurNYaAcQ71nbJ0rxwgIGXXsp+P9TmAGt+TdvMKW/24rkvAbLgEqEZC2Is/c6U77MyG4lZLZfm
5E4tVi871N4MD3aiNIr+yRKhsVKdGezVYNBtVLpNwAI3S2zZOaNKuoG8TMYrGqBf2uDAtfXd6AhF
oovX7bXSkbsBWyPW09JXpZZtbRI21hBlWu5IOtLMgkBvG6V3w7e3nvA+ni5L88TVYpigybyopIiX
1fsXyKb55lIkK2fW99I6S4wqiLVagZADQHPnETCTwBYMKbo8BwR9ZqnGT8LqUEolgSf197UiDSjp
BvQsPfvGkonZ8Nwaob1vXDJvHY6/oWyx6XV0cplqZyICg3w7kDx45hIyW+axJs+QYAwObMgGwm6Q
KvUuhxMHdBMWCb0JnPvGifwMi+Ox8gQ2capK0xj7VRUglB70wqQnMZO7GDIrB2ALNt7egXo6WrEK
T1GSvKcJyZqN2Y43SFTClJVQaUffw8olg4C2+RiNEYoUqR8T1TDkrUiSHwVZK+A5wdx8CQyDycg4
YW/qi692NL7Pogch6A3HbHK4xQJm9BD6AkcnvkdXDYES4Rd7CWVt7HQdek6+z2eu7M4u9ya32i9s
TIjMmv6MebVCOgiAE+1U6KL0QEiqV7scc9U1g01UEeZtkZfu/aWP8xrcRTY7XNNaJDZR9RxmkXO6
ABVsd2DJZtyTLjT4sif5Vm9JjoGjwCSRAmIfC/YrqFOuLgqIYNTyzeXUMhCT7b0hqNehsiZeVWJT
FaPwlKXBQk4yy0ljD0xW98AzB4kygCAGEzBps+SQxAskIngrZAcFQtCuiCoskcrP/lxvBpyz5KKS
HGeLLNnWorqhd/WYdhgQD8qIpGvrBHvgLVBRsP5n78DfOJ5w0DjEgrqGtACeffBEq5bKZipb4+ai
OEyTMLjRDTjBJvmliE3bnsYNDP3eVmBSChGG+4vqwKhTIpcyBs9DkJO8w0YME+qJL3RlOmH1Yk8C
o2mk3bc6+O2YElBJNmYJRXoqPzGM/N17gESgO9IybUM6Hw0j3Vgz6anS+UYXs4O43Sm2MEuhRyq6
n7ldMW8OWXmglg2qvjw3SdJt+joqaVZGcy+DUGynVo5fGjmsDnt3YvXkaMHPzkluAvhjXzWNaD5L
G6OXBXHsk/b+ibTfWHxlvzs4YM5BwhPEuhkAHhYCxF/8JaQwDH0XaO4vy1Yhg3Id1AG9qeEgIis8
jw4ZlSeehRmNAOipoCb9NDWrz8AO8k/WhOPB8tEX45ghpPjgEqLXZU7SztpNJavNxPlzE1RKkkEw
WvvLA5vZyDpCfksXz+FDmIi2uXTJhEawxaqdo2ZZ72Glb8aiMV/0mhJArCMPqGrRwQ8tnBevJtV7
Ggg9gFQSb2DhpGuCacnewRKOGs8oNgPK10NYJiEaTKdf10lL1V+4n8DuPkTQLXQs3qxhgyEjz1YX
zgdmQd80fVLloXZzaYU1EneeC7ZgkyTSShWFQq8yFb4+tuSrpZQ8uTEyPqI3P7nOyIpmRF1rLPUC
zMrrun7LYkaBqT0uMqjW7xdHEmApoJiOuScFs3n455vX+NOW5ALZsbjmJU8qW//wZXE2lJY+NPbN
IhNF7XXsdVSbHtjn9aXScXseKAqjHusK70fJEsGoYvNXR5413UO5WCyzUv/kcv47gJXOEAiDhg3J
ypIfbG9BZhXgXZV5w2aKXhT18/WQEPy8NOiXGvTyeQdQDhloGIdUuc3Gi6txi4rpogAs2GtvumE+
yDJKToR7YlND0ToU0Q/ber/0SXrrlod//jwvr+v329DlVeuOIQEeOJ754TBkwiqy1hXyBryovlEx
gKASigb61wfJTonwBVTeliTnRahuSxBHsxk0NnlZjKRtsp8vgpSJv3ooBPtTyyRr08QAdgh3lyaz
tlAeNYvmxQp0gnAWL8ul3W0MslacWLCVMoIrCjFgfTWQBMuptQ298KcojD8BKLxT6C26h9vV8z4i
ZUoTSUCUs9hpePj4VozIa6rmd5EoMDb9LOnYsKsmQ7Bxvfqoa6R3kXWQrRurJLbPVtFOHwfGPxzG
6HUd5V+Ks4vIlumzufZSxGQZ+9OO3cwn39KfhyWv3YKWgtHG5h18uLpgQ1Z2oeHzxkt+pZcxw886
znwA79W6y5YRUjfkBKbQIrdEMWygCfue2TBAWMyNYdmtE50QMSQ91lXSZMSbUG8H7ANRTGb0VJkk
n9X8UlXqJ5Ivix0ibscCb/gW5odcXa4+ZeJjK3EENYN3vBTH//wm/8bkCgFO4NS0dBBwYEd+fyIs
wJ8h1GKBLL1lCjSr7gtA/nCDs6tlGW0GJ7Nfi/AIz8q9DRcQQOQQX9Pru3KukH12aX2sW8taD3r8
FCakwRU5ymuCNMZPSoi/eXi5fA/Lw4KbRzr6h7tG03uDDQ2utDjjFk47PjJMej2aDzdYccBWZIjw
FBZq6niOsKT3rAJO+KCXn1CJ/u48hBoA6A1yAmhQ94N9exBKzFqf4Y8zEPVFY/yz9Rp5ltuqkToR
D4aLP25uDjJmuL7g0IB0xCo/XE5qu3E1UMp1+Ylf+W+eMq6OaZSrVeieZ9ofPh+cYjhPCk6V3mEQ
nS/yZwTUxhjPeywB9upyqxmFs84ZClARDwrCj8ndZbGLnqL6veywXuI7JFxB60BCKGcHQWI8C+IS
dqXu/sRKj42F+uiTyurvvlqOQwcH1lKYyI8HOV5uzSRS07q5XPTCqbCzOMbPcTbJtWvxbYAmMW8r
Up5+oaYuMz6joPn/59vhb0o814DG5Vi2ATOA1NzfbwcJS5iCxLZvbFOJk6OGF5KZPBdSeo2ThkID
uiP7nCj/Xox6dApcHC7NIGjEITZqCAPuiiEysDLwx3kyTfC5pEegPDT3afeai9LE2RQMm0YZD/Dk
tK2WdPpxMYh98kb+5uClsILwsZy9YBM/XAxabejeskO6Ibty2kmN0ieRh4TqEu0AXA9azWlbsYcf
57Q8XGptcj74dIm6QvLnbNxcBBROwOaiUOt3SWAJaALV+TJysdTAU6d0zmbjhJ98BxeC04enI/FX
PBhtrMYcSh+OpNBjacBGJ74dQ/DwRjHZm4t1tBr0IzL2fn/ZqFxIAj8E9pgd9Z4iHMM4ePn8CHAb
JH/TboMUyxNC8PmT58Kf6GKJ7EUgtLQX/NQfRXRvNbIYagsEB80/DYgf5o34Uue4ZroK+roxB5to
RM2ZA2Ldk9O0nyM+pcqMwVIwJfcrV36LWhTEUVmB9k+ig9MnnxVHvyASv3+O3oKXEDCogJ1I9wN8
bOoDrydrIruNbO2KrWZJSho/HGO6bXQbuQUrNmWVvFiz1k4R20OUxMoXZl/6tTc5S5oK9itj2hBp
1frkK/D3l+H6RRl9qSc0aBUrq8d5riMoIqsG1zOJVC/OPJhniUPkzoJhmnr6uhSVvQltgikIJFPE
E8XPuZe7J6ep371C/jC4I3a6rNNNdWv3D5JN6KYK5vCc2eJxlFQ5Axi4tUlW3iNmeC7ghotjopfO
VnWs4SqqTfdAPp9Hkl4bHsAgZnFXHeyufb4IPysTw5RGSKzm9uyuVPJklMzCUwx+qO/q6lxb5c6R
3nAAZmf4JbnltKAtjoCqCk7Mf35gOo52dTKWW1YuDPUiuz5HarjG6MmHMLblfSnQNQmPoEhZYX9T
KHEtd5TnoaG90uAj33YMHXeZNlXbGXDlevHSjFm7L6rbWl+iSZBZrhNVXA0larQswS8zeyTYdMM0
X5t5eqrbttv3UZ9sTX7FKhkd4+Uyw6j61DxX1m0fF9o2dprmYFjTW9Yg8hkX03FeNS1xo+TE52RD
8lSIJHm43t2kF8cpYeoxZeruMmsbB/lFFx1z+Cx8nOaXWSeABsvxqQ16vE+cyCOrnwN9xu7idSvZ
Da8Vk+5BlMQTWvOEy5HUY5s1MUO/4OjGof0uYuQY82eAbvFnjUY/a8B2doHVLV357+d1OJQmq5OM
fO9IYxBD7NJJJ9d21ZtXI2O2I4nH1sqdTFY/obgpQ6UjlvDQDZt2uI1L0l/LOhW7YlwBvNUevDnw
GcjOu5jFxxpSzsoZGG7/89n8N+UDpBud+kEAH8K++6GwtNtMzZmWqFsGCi1znupKQdI4TcaEmMYA
dW6h/PBVEbMOQzxnVjrCadidSKIAKdVPwmrl0xRHT//8uuTCb/jtwGDCB0iEcHeorPBTPxwYEZKk
LGctcQfcDpWE26xE4NVbu9GOrFKQFHjdrUaO1+V+6tOagfuSPbqUuxdYhpNVQKyql4xzZKsvRn+q
EYPpb9icLn8LKUG+B+ITsZ+Cz0WCT7DpUrYfWY4XJTS37PVi1gUC/3Zc39u9iUXXZgseZGpLbnjK
TnS6KCcXZ4YFRTeguzfgi3zy+DSWx+NfPwrqftMxoIVLGx7HHx2a5Q3FRKa1fhN0Q7RvHKh7c8pW
v7GiFCod3hoZNde1AauHe2XYu1lj/nrO/L8OdFg//PfHf/0s63+dH7aP//FbjMN//cdfQx3+6/+j
6Aex3Mj/7fL6wx/ln9EPMSlwX/919aMsfvw1/eHyf/uV/qAZ+r8DNROg+xeVqgGS+H/FP2iG/Hem
BqzDdX0pk2G//O/8h+VCIBmhjf7z32zSI+gSvEvnalNEuf83eQ+XRur/XFGWAxEaBqgF4ccG+ESa
wO8nlQpIJaGoOIjGyx/6MgViMRaPdoBdc15k2AlMlDyY5bohxTHtcvZ135xM6eu+MfSd6dyjX86P
n/QMl/Pxw6sSfAy8PIfGkvv/91dlEcKIR3Q4OKg6DhKdDYk14MG09gbWVOdfbuLYHY11G0wxeaul
5k8hiUwp+bZOkKtPjsYP57lF78L/6O0EdZ/5Z+1nuFpPYHV16ABZw2ytb0Od2XpoFQ/2GG7NvNX8
eYBEeBGcNCy6NQHjXXobM0xGUiPMe7MbUn+ylPAN1cgVXpufqTez7dPHpxit91+uu9tfn9S/ii6/
LeOibf7z3y5z679+gIwGTHA9Aj4trSnf7u8fYGDokXRnqntda/3cts5x1qlN0CIkN9itKKS464T8
LVS1mS/ykuafFEwey/q2rfGypaY8ev18RsrVsqFGvRJX6Xei6JjrOdrtP7/a3w/45dNdEhAMnjxc
+Aaf8u8vti01EnQCokHx+/u0XCtM6a4P+OTIrBeLZRwG63F8/edf+gFO9T9/K7UyKzm2oIwbfv+t
xjxwe1rG3u1YKyLT3CkVUEjkFfYQHaco4/Ov6FfGjWeRzJ0M7o0jtomeeZ8NED4MnZdXsnxJhMJ4
AJehj3z4suZJCq2eCwLEHAfM9TwcCo8w6b5PD5YWeTvRWLeL+u7q8qM3rTXm535V4I1bN+zqdgRi
XvMPEyM0GrvYYl8d6QkBR557gCmC8cEIfRdbt0Ni5E43QNNDJ0YQFeYalVMR79zWvh6msbzOGwht
XnHQJmPYaNIiZn6oxY5EmPvUEldNwzrV0+RzY+BJ6p0BIG88X9fabb7QlfKyaNjkuhvXyI+CINgr
3Y3e0bvUpJfmqwaXwCrvhyUo3AZOMrhvKDgRBHfhNcLgjlF5waLSdd+A2PY7oK4a6Vdk4rUApvhd
Tq9/JxO73NVU0pkOXjSdNeFPOtLPWb8K46nc6F1ToGAnIqvE3Tg5NBNApfGJIj/xqTHdK5pSCSSt
H+9K6UZHTbTvqfO9oSG+t3NEI4YgvhKebFKrG2lU9wjS8XQQInlY/AixMYDpHe6DtGQtYBK+iqAu
ZaEvXlsvnfbSGNDXxVKiM48Wvo2unzvCs8n/DW7QxvGjXVJjxiWstZrJIjGcGet7Z95OaSh3BOEi
Wp/c+tZgq5oG5f0gRnOL5Cxej0kerBk+soIM0/mOYc2mkl2NcLm3jwLWEeB1BTNeVcZVZXTUL8N4
09tB65utp7OdmL1Pol4MXi63yW8nDSN47iGHhweotz9wZXh1YK212c6YsFtrQXGyBmDuAv+Rz2Cl
9snmAwoZjrtwSbgkUnHdinet5iANrIq0XmuS+0h6JwIOWUtCOgsi7Lu1Wz0AqzgPYbqzkJ9Qdibv
Dc48YvS0U4hLqOy/Bg2cIma2wU4RzImhlPln3B3pIfaVQ2xpduJYPxK4MWz1sn9IEDA50RqVEDzN
sVzbs3hOO1XsRcdnzgMnABg9vGJbmbO6ue4Rd3eDfiU0xnV91bwWhdf5XjNeE8k1rFgJ3+BIhBxK
JJpOEruWszYsUgU00f1xTmzyWdwCS8Rg2b4rc1J6LUiEXvMdllJAp0mUp42xKzPxtyoP51SXPQWl
9j239YdOvrWxeovrx5HnMsmKMSb+YY+oC6VAe9Ir/oUhM3e2ItI4QU28yx55IXh6BtTHRfpkNVVD
iiAD+Fm3H3JNnLl9SXekYcN9pf1gIUTUH9ZnExCwa7Wpz4rlJEhLBCBVXlnT0O2IqPBtwoLCTH9w
dbWHlUx8vX1uhgLNpcayirQ7UgMKJIREvIh0eI30/gkRJTYhG0ZDD5TCFDCW5qna1GB1NoRm35MB
iuoO2rfrtEifXe+AflsUGOjaUt9bXX006nNda7EfTMbrnOokGcwHi4zKDRImcz3G0T6ZoVRpiYfz
JCNBvDK/WTNrWBGtnTb6Erc5abhFcJazhIrizJCP9AGj6uYCY4/EYB8EBlCtSR4xgr/1DmeXV06v
OKqQ9zrFT4QVZK5ahCtxsDhss6ujQpVkOS60VWvVivTBSTJwPnH4jrzhES3jIU4TJGsjoOAY08Ja
9SGZPfYE6KH/Gg0cAVNKSuFk4gQxdS5BdEbkbLrPsvWLNOj8GDb3NjHcxWKfoA/DFg+GOViVE8fD
hFxp0mBx6Q+SJahW6pzZSUlatP5sSZT6rVcRtWQibMMLpiJUNYGtnijhjrDyvzSdjT4/5Be4Lpr+
9orwI365yLddG5fHzP1mTR2XlFOTMojlZ0U0FL9ZB8cVcuoeara3K5LNjqNFzUVSd+z2rxKtmT+a
SNmH5bqBczpCQRIuWZCqBLzXN9lNY6bl0asl73VhAMbQPA74b/K1wtS0q01tywDpvel7vHEqurWY
gmzy3OSkbqZdVRTWa5PUq1qZ9rNb1wplIEy7GBd+19Ukvk5AL4JZcWFk4QnSr3uVLYn35U/Jwvhq
DvdkQdwkJf7NPMuXEMbpubRxSaFNYdXaDYTw9ttWJC9RSZi7tYC7omH8apD4FWPs35oZRW7X6Q9I
zr+guBofoqCo/EpexRk2TM8gGNQiaoYYgrd5el8q7D19qQmGmx2kAITUNCmaDx6NsPc23vww2vYM
O3e6kWYWn/TEStZVOnxJ20EckqDrNyM6Sl/O5XjVhNpwlTnxz8QEaTFbziHHSbdLteFG8mw9j5LX
n7rBMwlb3Hmut2md8QDFn1MuttbBZDGOQkzPXDnYhYWFfdoxGtg+8mzX+kaP0JDUMLnQSYFwMI1e
X4+zDYKIbYU1uCctJZ2jq4Ml8ax7gccw7zIpG1Bi0bWZyDtjQOcLSafbFWpw8GYWtNPtw+DwX8hN
oj4uBJYtcwnoCRy5NvXgSzJ3WLKK+M0GQOKLZZJqxw0bZOriKf0GaG0Bz/XISsbXLLT0nQZGjsRE
vnQWyQbpCdtZl9ExI2s9U7V1A+ewHV+arGyIf0/IL81hjNVaRp3u8P6GRrsLSvHQJahIm8WUYBYW
pg/URgUfmFfm9yaB8ShEOR1R3WNSEM7V4gZkhujdSrjtXk7IVs8DeuUIwji6BQI2FXhFUTOhtTF3
ihyISlWczB6zrHCUfjyTIs30LaunV61AMhEnwMDcn2TV56xcjjTqsW9GPyXXUjYu56KQ+DmVu8jf
s2tHWOsad9Ama+qjZ2ffhF7uRoTnciCy3ZiemmU4qKqbPFRPnTJurRBnQ2V9tfVFYonVc+eYKJ+o
cJmPiv7ZNtpvU229Vk2+78v6KQddcgzNRa04vwGIy5RYYf++dwiW3OK77OKfmiVuQ5vFRkA5N6HG
wzI+LYWEy8Mzmm9B04eb2Jb8BYu33mCenbwnMlonLE3oz3N0wLqI/Nka5BrKl47aeURYUu/zuvom
A/UjqW2/nzmT8/7K0uq9q4fZVaYXkP0qa+vW6gvjSj8O+VAAJiQHBAm4lilyJghU+O6pyoBKA+Fq
XkQvdK4/la0t4Zz7Cm+t5Sq+xgKmSn+dVRarfzhnG2fCzeEqYtJwNoe7Jq8SX9M1oFgpWbzceGky
z+Sds3IEw3RA2vdaz1havDjDzDqKhyC02g2Lp/Uo5GtRoU23p4lk3SgRmwIGVpF62HU6TJtWnXV+
2wOsEfn0WPYTwJHSqdAjlE9eHE+7Pi7vDTLLrQhM6ag6FM1ZLnca9vwVnqUKkgzv7yH3snswAd2m
qm+cKvo2xRxdaVVM68Gzdiaab+S3xj3D6wRorM9JvYThsQxNxLqbcANIiguo4dUd2fXVpq1JbBWT
eZ4cG3DblPTbnCEslBZ+2MYU+YOZv6aFm51y0t25HDW/TVG4FnHKfNbpvxR6i3pO3oIJJHQD3ymV
0wpYF/KAEQCkI15LfPTIhBaD+JB9iUNSx1unO/bNZgSrvMmx4quhezTp1jGm2RsbVdsesfDACBen
KOCFoJKckrHZXPGkv4ub/mec9O46d2e1rTHWhQ1n0WCm3MAWEjwcTnhVgrM2bD2ZV0SkJe5uYgjt
Q0V+7WvAzxp7+XU/tkfLYFTXReEx1KezM+g8iuoA07SWbxH8+lz756QNfyIf19YtialTxhHaEZCx
ZjrCUs259cyMx8+NoRY5ZJT+VAbR2L3b7Sb8BE6BFaKjRqgr1r94CL7CikSDFf7A213u4zr5Wevz
kekOMEKjLnhwS9qLOX9vQ07akENFSP2BU3c4qva9aKO923OpC5he7OyxjwvkICO/ryA40XxteWxb
MH/PaI62phUqADnhjnBGPDreHB1g7T0X69IUgsKBvGUaBx+SxnwmYBj0af2s8gis6TkxlHE1KqRW
ccDKxZq/Y1U616N9YmUMpEgXRDP2gwkYg+o8xzULTdldT3p6xk3FPKPsebedAoqDoanSs2afNikQ
XDC3hTY/9rUe4FOX1T2vHOKW4hjRqnesyP0D6b40sihgDt48n6wpJItkcuKjrVUpEpQhWgFZqB7n
ob1Go57tSUg37+NZU+e6SL9nTQqjz2A61SpWxNgtTQGQLwIV5ztJt6fgIS2BQoxlT4xYGYH/RmrY
ZQUlzTxpmyRgSCoCK16gVg/BdtKi5kgqSn0sB/wYnl4BBoqmo6Zibw8L1E8ipibMv+uKJY9ZqaNt
DdXBan60leyP+tThcbST72Qcb7MZZGqnF/qxWX4Emv6C4LD3G71+JHf8tkNBtnXaqlvztjmEGSUe
U3zkK+oqD8+zMRC3xg+VNRgRiYhaTYa1atBEHw2i4P2RcIrckyTcEx14JLQ8P/ZYMleiI3jl8sdM
5cnBjLtTWSDoCScL4jy2m7NZx4BderTQeKV2bYYdXBsxtcT0G5k+fw242CDiVuNeWYnBsyAwT43X
3zTLn/JhSbBXrsn8AUW2Bmp4H2Mv0nL103QVwiHPvPX6Fj97iYNEz2AxZcN7zqetacOwKRMcpS5Q
LJC5fBONZ2SbMWkYERjdcLKKaF5jaXrUmgjR+lDw1B02tSSGPu3D66aL+CwQt15ffoST9xgRMIKT
jmVWOxL7gE/58mMWABQzGKuUu4jckyc7MZ1zB7dV2uscIxLB2dq078ltXGmEmMsmQOUS32NOQMmR
1e+dYaxoSrHDpfs00LQ7WvfUIHh2dL/0Q42UTN5WVXovkQFwpp9dZ279WZvei5mnqVliw1Qx9f28
GKysZgte7RpDKpQ6t0NNPh7YfvvVHEabOomuNSu/sWl01pAe11CzoJUCggJ6vY+n1FjJcKx3tQUh
Sd/UYXFlMKDI+nQtuVzasXkzhvBUVc7kdxPwgDSbWOZ5e55YS5Afhr9AR+xT1GJlxtnO1vsN/KNt
aDsHkzJE94yXMKZ2ASK5duyZ/cUy/yg4xGzKagJEYNkZW6037lIlbscxf8AucmPWPMFsqb5VU/QW
6Y1ct+13XYN615H6U+XavDIyJMsecxpvdPatZuuoYIhDccmJyEsB1WuinLeExVM0D88ODSarTUh7
3RZZ8s1YqEdP+V0VMRaph2/ZCJabYSZOvPIKUe6Tw+6MivXaHiHjSlhKq6ZDYMzjWbYz1wlHK6Fh
ZnPTTvaTJ15dh1zfeGhxOfswVc413nzfmGlvQx68YOhpuyp1QI7q8OWND9L0XvGZveqJ8Qwtjpa7
Prpzv132vhtvGH1LH/H58rdZ3IA2YfiAexXDrac/MPccuJmMLS15R4PI1ZOgWERAWn0h6O/RtBMP
hX/ZrqCovQe6+hZJ7QcS/FfDI5u3aE3lxx7DnMqhrGvuTMXdC4KXBzGbzBnONFTc2AKmMufuCnjN
FY5DjLYQkCmYMUfORrJyS+OMZP3eTV1MxkH9VtmvpeZZa9k69+M0e5u+G3yitnaTW02+tSx2mRqf
AS63vbFp+TcOXa7ZtNfBfRM4dwQIbCFxEcMRBCcM4dyGhJPEKaW90WjjRsT9FYErJ2ye5V2csFEA
Kr5n4cggIBL5VVCXw67L3a+i5jodw5bY+RRYzGCQYgIOWkucw2AX/Sl0GC3kxmSuqarwn9Cardyh
c895a63omIAdqPobQyCXxSoG/nI233qt5gIj1oF6MD7m+FrHJgbvRoo0KToIUgPzDmhvvV0csdQB
oASscqR40cw3YPqcA3MJQUM9GSrTj84gUE3X3EFmKWHbkTav6vC7VzrmU9N5Wyc1fd2O7BXByuY6
bJ0HTIPXoBkm7D/UJMUXoADl2RDaU5tysGo1jptkduHzQPmu4OR0ta2v1VzcZ3VorbNmKf15ag8Q
u4mu3aiit/aBrOv94lOh1ZzWTaVBqIcgzglVqWXk5C8ntF86lL2zx32i11O+Km11Xztaclv1CWFK
XDxS46pgKruRrRiuABN6JEZaCQY2awjJ4wRjTiJj0eybzvpR601xIL3zFDnkIKE9QA4Z5uMe0Wbs
i8FEWhBM4V7CEYpqSdA3XiFeCxFsZVHfNUEgV7LtbhTa7g38svemuW6Sp1KgflP9hpixAN5uN+Ka
tKutCNQ9Du8db1/iG0q9XQTyHB0KR3oewf2opJ5vWFGBbnZtxAdTNd7O+Fu4D1JnY1KettXERE/v
l8Gc9d2BJ4rrUmDTQpwFUozJjDnyVI3n7x5RVYnRZEeYueV648El2CQDg/NUT8etxAFWDN1N0o73
sLDy7VhXV6HqaQaSCU9qEkOeRfnTgnV3oblTrV5rtAtwCtRVvm6HztmVHkD8dlBct4uoChlydrF0
bxXqIDxGAPIH29mj6i5hYCWkDtWQAGQaJmcvKX+kHmBMq2zXYuDoqDHJMBFK772WXmEY+p2q7XLt
TNzApbwjwhIMWNe9FA6UmjDweIDZwToce2tttVmMaqp/DA03R2guXvOst85e1p5z1XyvWt4rmZbV
FtzvG6MZ5ukFWYRR24ERbU0TsyGyd3cI9lpl3E+NDkAvyL+lfZNuxmlS60qf0uMsMtI73PFYN+NL
1MeATyeZ7WsR7nDRHVLQXZPJNmLOjfLU2e6byOpnMbgaDyP84mntTBss5hUMPbRfTj++QEhE3ONC
kBH0TxDa3dtILxOWfdkXyKroYTSFloKH8xbdDS9fmQtl0d0ZzN2P6D3uQmFNK8S6I/oR2B1al37V
JJ4lmZIoCHSzP5SOE62MENu063TXllk8CzDJd1GgMTWsr9xhtvbWcPSiDKWQVW1BiyBvkEceN9O2
o3YWMvNONmZfYG+RR4ZK1Jwm2IZ1+j/YO5PmuJUsS/+VttojDYADDmDRm5jnIIOTyA2MlCg45hlw
4NfXF3qZZZXZZtXZ+97QHkU9UsFwuF+/95zvzO9DpU9OgtKnMrcjjLyraCBFUK/RSBC63Ns2AzXB
Kb8o78W1SAh9dZIanQ1U38xUpEH39mvtNLCPBswzo0SVr/npBRaxc/B7qC869vnUA2aaQP7p76vF
SOT925PQQ/wNO2Ky1ZO1yyunfqDrbAieFM0ElXStbtnKwd8MJkAn2iGvECrVNkig3ojCthFL8GCC
2Bq2pDJuzEgHh0o33a0GaYlJP2w3SgKOTfP7MJGIo4IGe6LselH483fUAr8sKvhTEFXtVcKFY6sr
LmhDBGOD0TZUgJwx4j1zmHu1qjcaSRuxJlw0jbB6bJKhWc35QtWFxl8JV8u8gxOUX+/rRJAY7Clg
gnb0MScZyCU9bAozCTGINMnGa7mJJL19oKfYD3Vx/A7r1l95fSSPKcFwy7kXRB/iX3UwqAHrDzZm
DyoGXgKtYc4nXwBqJyWHTiUip22evk/KEPsCMo4Wg8dhjCGqv2eLOYBCA2nwWxslVDTBBgDxvBya
mil5+YTlxzy6DbiQevYvwwSj5M/wJ+4uRdLN63QMsQX73FOGCJySTrTY7/AWatlUG60Y2rYxc4OE
CE5yvu4Aub7aVJBGaJ4dsCryIRYXk2DJnYcblge1e3GMhykj/pL+mbqZTQllT5NwT3bI2jNEu+z8
qtkFjnGuu4n71udQlOLU1wMAPTVe2/YWj+GtTooPX8ZEZ3TU9ojj21w9aNEPC8fhkG9T5qQ+EGJM
mCt7sOROR+O76EugssoUW2IicGAYaGisdCcLXTF7HBjYF44F0TbST31hz6DF8oNfm/6trbLviN1h
b1I0rOtSYAJrYw1yRcldryDSApTnIkFWcFL9Tsa5u1HO49w0WnMpq4AxoNGuEXVPBx+ScNXqveIW
c6xMT18AKKZbNjs0eg50wiGPHrDlO8/R3bfaEHrctbhuxgwsQF3P0TEnNAakBm9Apk8gEec9/JCf
o2RkYnQMguqBCBS2+b2WFZ2mLjaOhg1chBPKuKhhoq3YBp+5iM2n4YUXDUkTXlkOR2NGXbztfUpg
iCJOFbfvHT/KZ9pAl7aAWjJWPS2gyNuR09g9pTkIQygPsD3bq9Pqk6c7ukNuDdY5nv1FR5eKh/GF
y1E5bD9N0qe24J/HkzkA27KQestRkSQhf4W2D1HJxUFbJuO4d1PNWBVqhMm0gy5KJ06tvTZKGxer
9DKEaPhhsmBXGDVywIGhRDHn0SUfvls7b18il7SKPMlOcz27m76Hmlgav3wHGF6p54M5pjwG0o0v
cptzCJ2IzPMo/5v6Ea/oL93gM++tEaLk7NG50eMAeZiDoUnM5NnwtgySbtQ9xqIV83q0o5rDQDw1
bbjvWj0tCaCgpoBfshvyNyA8R9YHyT5NsoXug/47nIwFYA9jXaAd7Hq/WtMgM/Y0K9k8+8HDeowD
KOTyJ+8cuqhtOcFDbq99Iexjgt3b45Xa/lY3IJKLHIwpD2ZY54ckhJPqmd06Ms0SK/YQb0qmU4D0
l1Pud6cUguCx5e1+wAAWoVvUxywLYf1QgCAbwwCYz93Wjoo3wfVuUXUFojXDXDtxyLkVpt5S1OZH
Gw7ipaF3SBlV/47vRARk7unKpg2HO5IDr6iYfg1NSMXV/oxbgoP60KGimnHKhmawV35abXpp2VtD
F0w7nNFYec69T2qTb00XDZRVPOcPnQK9MRc9fpuIWSslZn1yu/ErCa1fseu1mykV/aLNKLmbjlOk
IuwunsTe6KtrakOKaiG6rgTG2UWdmvVpZHrJxcnYxzB0yBCQN7KFX/0qSq9peOjzfahcYyua8pbN
dgefggJsCsuTbMb6Oo2zv2ote8ZaHhHhYjr+NnVT96FMDXGx25F4DdoBVtsUG5/csptO6vGGf25d
BWNzrRoxrouByb+rjOgwOt69uZRat/r+wSC+eGHkMWfH/VOGZPaVJbN2g9nMqcGned1iOF4rqp2z
mptL3ObjU7ub+5YenJ9aT9Z9FhTEJlSF+5/1oFkW0+RAe4JuCq1F6Oc0jYsHc5z2Tt3oZ8dNjH1o
ASEJVlkkhjeivobL4GmW3FwNb8j8ATvM/Kv/fDW/S2r8pqRIiiWO8RC0WxQET6FhJb9b7nFtbb45
Y44K5N4crcv8MTcXBBn0T81E433KYDg5wOlaJ2FnK3eiNOKnpK3Zac35L0PE/9f+YYSanqfq+3//
x8+SA7+Zbt9RXBb/JOLzUOr9D9q/z6/P/+Ov/13zJ8XfbAvkLFwLn84rcon/0vzdv4T3WCJzk+Qu
eiYCwwI4MUI/y/vb3f3EuWV5+ItQfP7HPzSA9y/xDV3TAtCCbIDIs3+IEv8uDmv/5fP/LhZz7vqi
/ybhcH2iTX3TtpC3MfdHgvXPSiiQmqWTq8CmUFoIeiyzbz80AjmG0x7u4odg+OHmfbQsrPTgu+mO
4Ji6ePQASjjKAGhuX4WKLsIYaSOmOxV/OcUbt9mdz1V8NJtbcJ8jubSCxJwcDCs6ZVN3oPjZxVVM
G142ixAwOA7HdWL/MA2GR1O3l4l5VSLdmbr5CkIJc9vfVmBwUnfniP7GGUwJ6oz+XxLb/6cl/u9r
V9/iNK6+f8Wf/6pw/SfBK2/G33/+XTL6T58wFGLpPfbf9yXX9ln3j/ft/jf/3S/+r+8/3+X/toDl
/yxe/cy/4n9ewvf/4a8lLMTfPJNIwgCRmnRZyiyh8bvtUB5af+NPUWdL6TEEwP35XwvY8P9m26gl
EdHZwOr/Wvd/V7Ealv83kyYwgiGc67itEcX946X/G0vYRQj+T4uY7PjgLj5COuuyitE+/ssizmaP
ZAOrJ8xpRKvQZGzvQVHj2UehAhV3E0XqsQFLvf/j7+/dRjBlZ+mZ6WTv0dY1SV0CQ6NFx6q6hVL1
qzqvjY1M3oKy2NKTpGHr4ehwhvG3QVc/cZkXcssiZqHe++C6rN9u6nUHUC8+quz0DECe+z0ytcVd
g4WE7N7upj82W6nizKw/UlyctKarYZGbpIzBCpnrIT/feQ0aOF9PCIDfPHtcf7pWiuNQ25/g/CFU
z+R1+WRvk3jTacZnLqkiV+SVV6eD8m5ngCgqcBRrbcbhsm+7E1Dx7JBoEqKb0LMWNKAWjoswR8wu
SpXM67amh0JqshBbBEp9pxbBSIbTfmNxXiaDFHetTLqwswp8ZodaAKZvtFDOZK3DenQuUym45ZXV
uBFl/sURro7ksz+YpDkwRJuIYh5miF518kvBXKHlWSEaHM2XAs3GzbOTTZXYpH2PsE19/l80Y/EV
3ho6Pdv1Lq2Q6FmS230UjHiKiVjkoW1Pq3sNPfoPMUDCJUpgAEyMwHM6kBAaldXojyraNlD/flYp
SgQFrffSAZXzitA6jL2cN3MX/YymxD/35l1pghaiM5lmwaRfG35x6+aIIjAxLsw82xeVc8XwYWXy
wwvcjhzWdQ46OGPQ6j11FkP0woThm/laUoPQp8BEUK+w0hlgh0maFIzwSNxyIcZyF5U0ys6RCO21
7zIooNltIypwEUPM8a6PdX+ywnQvDGNTMZKjW8gItSxpVjcDCL9c1cY5DyR32imnMOCEuY6ttZ3T
zLz6YfAz6iqGcSWeIdERKTcGSJscBf11gPBpxvJbambqVtF/zmzLBJCoDtIZJR3SxGaverjCdl09
DLUcny0KRzUQD0GKiO/mw5YBP+xQb9Wmsn9WQV4ce1/uwrB9qNArQFLJiSeF4rG3tI3SoTgaaFku
QdK8isDMn9tOnudcIWqrVfHsXS0wlWQINiO6vYH2rdcGaCSujc3V1e1D8s8j/52yb95VdfCSJnZ7
mpryFxYWGDLcjfam1g5iUD9+7OKx3qagiQ817fhTVBBB1dTSvWGnT5YVk/cfItU7Zb8SBeY+/vkA
LINKlhYjHVV4gfWjaIPksVVT8jjd+7k6T1Z/PsuF0UXLPD3ksWge6vtf+PPnBCTvurRvzn/9hcBR
n7Y2rcOfL5odDUyAIczWOrQ/BaMbhCy5c608h+unBmZcAyT/MYRncLsfdjRDTMHzDjUV32uF2H5B
0Qwyyd2Q7am3mRM9ya7Sl9RDOlep78AGIFaAYF9+wBc3F2xiSEfGdBvnTLezhisgANTtlGKwsnFS
r8xJ1Msuoigd8s08074eMg/WJMyhaXQ3qjckl6LiJ36tnwkNZfY90qhypiiLtsAMlNBEIZXwuQ6n
T5RE9S5zX73BowUl4UF2otgpInN2qGDeMwvaX0ieYx4tHWGhsWkAM9EJ3PS+6JfpyODT6nCtxPQs
CXSH9mET5jMhEyk6QMldtzAl/ZKvYmjp+QMI3o8BbSfNvdGp+mA/mea3z7xw3Qx4nPOkowF0VObs
LUEZtCuyhwcY+xVSPlC0weOg8s/UpueW4YhPoYcCvHhNTcZdtu9+Jwn3bKJ4dqNNolMfh5rhV3+d
mgqDEc+HX3ePtq5QQc54k23FBRDyNm0nEmGSvsJa6erlQHxkKOzXqAQs3maQ+nWUEvVK7yxpjfd8
Sr/TqAR57Mt66br9Qz0FTE40ZIHKMnY9UGFuqXG3zv0ldzTnHt303ji5A2MOaUOBMNJ2GOXHhGbw
6yK0kws+GCagEcSRjvBrwo3flwb53JK+dOG+zjR6jsjG0IdP9W5MrccpQZ7ldGSzlzyT7FzroZBv
I+hLkiZTtYrjAJwTjGOUnW2/5vB7aoATwe1plp1NS6CxuqVpIQ+kzSQX44guk1M2uhhBqher+8iK
gcjSsBRmK/SRg6FehZLDalao4byyGxZa35lK+bCUCcZH6SPEB00728Sna3uho5UV62ME3TPL1Pia
BNeIpKUNWEF4aRPymRCAo1W7i9JphmUZ+feVnhA9GTDu1X79M1GddSADjviTgKu0dqZoHTjhmxW5
NCaIJYXFqFcz2L9mJAigm8xt5XKDDB6IOuu3dcWTVCZQRCe3ZSaTs6ej9JE0OoWiIzX6a66gTqkj
zkcEPPRQ5LZ02z9C21ei2sEU6HpvEFOBaaDY+yJ2jlZGy0PZkBir5tQguST2bV7PXi/2gvBKYslm
g25/kEmUnQH4HuQ9606enNE7cbNllSCeWJIOh6nTulPDPbM4djEgdRUGH04XHyHEQ8TDYUqMzr1v
xX5FF8U6xUHq38UwlEfCcpZ0tcv1aL5PJdS2CPPdmjF1umCm7sA4oxCqrWck1c16GEg2UJNv7QXA
oM5FcYRZ96DGEtNwD/zGbG1vQeZks1ApEv/CUsc5oAteuQnHcJ+R/2eTLNB49oucyl+mKp/6xtOb
oKHBF8DrNIfJgqPPyeX0aEuVBfCJqZVn6HDdusi653GRS6JMdGkHi6yAmB5b9Fu4TS1Tp0le06o9
9wmMtSTUCYIL5BhI/xfAI74NAOMPbWY+OIHBHOPR7az+B6mHb7l9rGu/Bk+DYTxiHi87CVhe64SA
voCJmzT1qs3CNVNG0tRL+ulOXr4wNKjIqRErLzS/glEOB4KbzxGt613rHIzGjSG67eeYxVwMUDcZ
u0ocEjVww9x5EDNycMmNZRyBcdKdPGQFvThfFxY58fMrgejVmfJJ9eS5CLh6bR5F/JYjFlaMlinP
g/hdtOiM0i2NPOuFQ2XbyGFk/73qvKHBwBxsELSOyYOv0XCv0GWuxwmIWSiGPRPNLzLt8JZmCASM
ZnhOw4jKh6Diu3s6LudDPz/3aXvxspZM1hEcvNO9ddKrd569RpYf0hbzjm1jsQ8ln+5ABTDbxAyQ
jYWEjlvCqiiIbZlmc0EjY1ipORKQzwax6Hq73fYAcj2skaeyLavzmDjLIcdladbFvEWkkk/9DBy0
JeZJrEVNkg+92K1uyV0YquKp1SOYXqBIexFVO9XMDqq6+zGMONLDjZUHpHC26XijKCmeFUGCGPAx
rQJx2MAyPyeIALDRhJwM4GUXTRvxo2cyVjHz91HJaFwOm5LdOmzJmXStZMeP3qCtmx48/z4t6QIG
2LTPSThaVJMd3f58KJEkUg907yjVKazHBF0EHwyb9mjT6GaFxm9Y1GyFV8iP6mr5SJ+SqR22pnMf
ynb5wWTQjROCrZiTMQaST8n+13/V1P1XZOPzmRybpUQ8rbrIXbfYI8irPFemVaxERoWXhCuXLFLS
qWjutiBHFVO6RxnTnbxzpEeyZB69uC229B4k6m59oJTP2Tc5o6zWv/Uw6K4SWOI1atRwnRDSptI/
hHjqBicuzkMrY/LXiINxk0Fc6P8K4KKtj4z2+ueTtiAhM/SdaZuIhA6wt6T3RZJxQhEIUfWGfs7y
FFcCVsJNkiIrBYFxkbOj0nT2je7A5RlRwQ0m+dKdZbxSGj4Eil+5kKBEZ4Q7C8cPotdozNcZ1LqV
1Xtq70aG+URkLmdKBgOykmeSUYILmjWPwzhE62RF9OVe/XwqLqMVe5fYAVKYFuwqVsMKYIbOIIOt
a8ucW58jhMIIKWv1aqRjcoL/Pv31qSDhdFHMzMNAfp1mb19RqD0Yrv3N9djCyjNNl8QU5p7ncO1x
YgRAtY+T3a4ZsLXPFWKnc/lbl8FLj9pJLV0C0TYQWx85oJ9hNJLSke2HGtGnwyR8RwFALkvq+Q9B
cOaeSLCAHyU8tHZ3+fNh0uO4JXSlA4O2iQ3SBU2mhWhsWVyMjjbSdVFx4zY9Kccmbark8NSmOVwS
WkHHjPdeozus7/V7mKn+uWiMazp0/sXz0E4UZp4spwp5QZvfe7qkwC2xWIsn3++Cx/Au+ffKC7Ef
/CqkMz42FkjRjKMOoCedYzV/mUSDr3WVf+OzCx9rF12W46L7aZEacFHBGzMF4la4lPte3LySJqPW
Re2qx5F8wb3jWhWU3xZtUU85TDi2ulV5IR6G8pm79y8dn+QIVd8ooGoqKgExIL6FBVbecheGRFhN
Z8uJylsV1OLMfYmINz4jiZWfxnqLU4EUh18v0YE1gFhWCZNyuMjoYNikUModDKnGRyVxMMkYhaSE
UFImJYsjdWjxy5ohCemLQZCpreuTlhinp6pdelWkfvTIyhH6sM6IsCiPwtzVPsZagFNonGyEeVZE
ZCDS2QXTZHnA+V8tW7d+7107PRHqyL+zXirbUnsmqBCNh35Rk3WwCRwUztDEEG0NCMTMfmulBJZO
THU5QMjd1J5/qhWjp5CXU3AlXJJCCdJbRebaHaKzZHizof04LTGUrBHPEFTPvF7PVrDwu4/Az49d
4rxkeWEc9FzeUasMbg0aHCtlZ8fiLvGTofvSlsNH3lrHmMDT3RjjxJps3EAxNoWc9xDxYjRyxfry
RiZGltX/pGlz9DTHX89B3iuL5IDIdXjR84+o7lukJT6kFHwUURegbpT6BrQNrQJxTWp4yXO5Cmz/
R9OAS2+y3ypU5mkwIf5CZJyI6+nSvR21r8+8N4JdMvl0GMauoaIikl/M+uoEEYiuiFCt3seVw+DA
uttgK8rMe/hGTaiXaafHqt27bMSM8p6YU5hrduRoRUW2g/oyrusmh2wRhRzoZGCPZfMjuWqC1UQ4
F59milTFC6kDCWVaM+FI1yaZJgue9TNo3mIVKGwnpr6ARgGw2VPxp9ow8BVwI+8kg7zYazYhE3qa
06smIErXtLJrMIP80Vj/BsFshJinD0eQltLXDmO9Sbq7hgTsQQ7Rii7sN03cZ0HydaoV/GgXauto
VT9dpXdTZSVMk6LnMPf2qFXJFEw8E/VyWR2nrllauCP6Gvp+YyGXgR60MLOKkS6wNtC1AW8D0Ug5
qK0+RomJPi5cUGTo7ewrSmvuxNHA/5PEaBFab7gwE/41jC2/QdG+A+H7nQf61h7wjREV4FjWchAj
XeGKayYTyqULfgGVaslm06uHuQ/ltQjv8d8/0qzzANhP8T0ydTMHZnOAufEeOL2zjzgqGVI6r4SX
vMweO5oj5EfIHHRhCr00m/mN/aCGCFJAp0uZag7cghxqhUbiFfRPqcFzZ/XWeTJYaGmNaL921AM4
+rWZpu6ynW13qZikgpq2N+hoXtwIGengjjuEEL8CRtzbUHjoBconQUzlFqYcKPPcsxd+tLPQaUHY
0WJLuOmPNIIl3iiBWpeY5nt3bpVS4e4Qqqzl+CLTyNy7zQTXN86xFPEaVDFlm4hDHKvNxvDcesG0
3dhzfz/jKviVYmq6hxSG8ORJa6qi91K4xqbHQVqRWxaI6Jhk3UcNM/oQT9m5j5dGa39BstmaFHSL
Wpk/sj664swAeez39xpT7xkbUqImufWEgIhOoGuszOQVhkC3cSmsedp2BgCVZUPMmaWd4PDXh8yD
a0wri+qzONOcJVztHvadp/QZCImpFnSVaQRSIe5hZONoS5NL2fMCuCathdSfU+nzDy9CvZQdFvUG
xvA0O18o998amS4aVBbX0MDe47Vjtwo6hWuBjWuSiQtHMHuvqLYoJrlydmw7Q5J8Up+nMyTipkP4
MBNYpBsCubPmYrvxL8iRaLEQcTrm/FyiV95UNbmH0jyZI8NqV0x7VUikgHGyiIZ8G4f2qrKLATFF
9xthDA+oygHfvHEb3zneLInUEWTdJNlzBsKRkcYK+90hS22urw6+Khs93BKrNq6JuvsihOfS2/03
Po1PDS+I3Se755smOVAS+mUiViZbeP6jCVvqUVxbS+WkzxrZsEnWWp4aJxGLbptwpNIycZt0WJWe
8WJ7wddgEA+mhYdmy80fZWrfAgJKlwXaCuK482FNAJQeawy1sbTO4MNvLU66VWQ1YPWb6aVLNH6v
MXyGKfBVxfFeJTn7pBpfIsest9HsF2twTMOCNuiLKd6LxPnNm32bSPnjIDNYk0LRzCSnD2HsWeXF
BW70knxfnkJNmEepdHGQxbgViUkdZgQrx89zVI2I6CKjo8dJzVdl6tBDCz70RbfP+pjHGpbWHCaE
4xanQCAHGMmxXYR3yAuuAtrD2pIovHu1nJo42liahsBMzAuwMRx2ERzTwghPvl2oTX9PpjOsgt05
S8/m1M1H0DDFwoDZuc1QtN0TfRNSULgoEQrJiSgQ+d5kRvUQo41clF3wCa7zhetdAaqdTL0pjddW
ioGFCB9/donG8Jp6PcbOhaB1MgkrLIFuxy1buPCTADCtUOx8tSmWqKlp2m2Ed99um12LBAeP8Kv7
1ZAzvSIsnvyt5pSUNUo9l54MgXcjokf6wWZF4IvZPcZF+i09azrL37UsF4hKSY3NZ4KpXIjbQhbH
UfD4021f5kZL/3YcN6ErP6bhXgswewCPI6+jHjdGFYi1W6MsHhzidLNEouauJb5KifVGGr9Fy+lc
bIgEuvse0GAbHs0fi/SeRobizbBX0x3Wbqf2dTAIfQswH6XpVXcObH6tkIzO97j7lldmwR/EARtu
O1RhV6OWxqrQo7WM7A9ZlOmBdqJxkMvJM6YjeYgEf+rgN/Gx5ioyS7kstYd/s35BIhsv3MxIdwP7
JkfWY0hNh5J7MfrNY1oWnyTb/qzpuayJroYdRyqaaz7PUBw3rNNziMJiN/KsIi4O+oMxk0foOpra
ifWL4O6jFSHUevGuNOmNY4Xj1jKxyJRwM2sD+DsYrV8xyp+5ymZcNrxDHlAkpiSDkj/LTrSLuW2u
CdJBvCal2gP44gaIQAPJ1DLus7e0GEnCqsRjIeePxDreHb8u7HHMwp/g8E0kGvqdsRxWLL+hQ1iO
v1qPZ9XDY4NVLVbciEAOoLpFHFvGbCGW2ZPsV/qkFdJb9CkZKR0xKEArHuCEctHDgmmzyRpchZPg
o+qnh44IJELXadtlwWvo0vQyZyJihrVA5PZYZweBX46H4A+90kKzP6LMTjIQ9xWNCqyW9ovVikc4
ADDj/ewXaS/BCUN53KHcksSr5z0pNLGpznEgLm1mqC1l4x6BOACE2GUq5P+ImgEGXYxQUNvJcrBd
LtLVVyEQXGDoI/C1Mh/zeuBqRGZgH+bLPgyxSrhP0sz0QzE573YyRkuj8F9gH5TLsY5NlKIesTr0
UtCzMixyFY3YajVbyIMZ6NmLMcYi7+Y0IPumuezjACwX2+MunKabXeIsclxAKXPZHENcoHMqv8iM
W1Ksofs3AL1azVvSS2c/ZQQTV2n8XM0pTA0j+NBz/Tbc5Xi9qd+qhF4vTSrclMarJtxhaL3yZHYD
GfFUxfmoIsweyQUZCrugTHHhyW7TDJJ8yolzp2r2ZpQqtMP2k+sL8uac4dFuN00cPpsEg+2qhMJ1
KiDXFvYqICPkWLRc4UzPeWztJFo3ksy50coeEEjjXDcW4wAP0lcZEiebTahLMNbCMt+2Wu6TpCFV
3LW+lEUFgYt3kTT2PmtxpM82SUJ4Knc2iZU+90A1k8NRBdxgzaB90XZ7Harxy+lZ8H3H/a00UfBy
nUQc6qF0HzLH2xq9fKPz/4z8Nr4EnX+m80IDHxwhKyncZKS1LOj6yk3bOasiCV7IrkAfLudrNfaH
P3b31vIgFVSzS6LPQGokcFDPrO19EBfOqrYfcbqCKnMc5pN9OzD6q9Xale2Pxtfuea6tvdf2m9b0
QSJQyhRMZxD90cnU7ROkn9csSiWDAILqLLd+Rrd45XhBJOeRBDcZrx4wIgRixDqgJFuGJel6pG0F
ALmKXdcNHk3NsdukYzuuY+9Uw614dBhuYKbu14GB24wxVLxgwRO655LsNcXmR6VSrEE4MRDI63WZ
Y0GOUrxscv7BwUFyt3EQ6IcBzlWvMh0Pbsoe7dRpuaqEJrW1elOYjrDqeri88poei+EvSdF+9knI
tQmmftKus6FFjqCqqX6HDo5WW6DuGEkiXVHhXdkHqgjVnXKEvW94ZmJNoOFUjGRQKtgnYcfcZMAO
PAYjgqzMfQJWIF8HrEeYhk65VZRvhZujzXqnlaU2Lr/WTfUHL29npzo0gIHgZOuK+c84jMfOQLF+
9+RyRS1mYmWN9sYVoFxAhCofQ5sEGVKIqV04K0zDvZZTET/q2bAONQdYGSzNUqinLA9frR5P6qjk
0qpw5BQZm73bG1epXAdtiTQWig19HTGCGRr3lWOwIAJaHOLgnjwS3VOddPXb7gKg/r35kNCSpTvU
WTAPcwzqWAqjStL0YZw8w0jCy1VczVyQ2YBTvSBDQs5q16ROR9+cnOE5GRc6k+AAcBUjI2cpX+py
kkunnMKVMycvflGvI8Ou3/KOm3qjjLNZVPY5crprmzjZcZia57SyCAFz2FF5q++xLRrSR0m553v+
Oq5nPKLZy9xwVTdUQVZbkrhrq0sZ1jTOYx7uZBncGhYTjcH6d+b8QP7T0Y1/GGfz6ubYxgYxEehF
o9hE81xvStOo79jBn01sbFHcosIe1244f49RTn3rdyvlxWQIBzHVEeL8hesScza7SBXtMyYnpOEI
R1bWNO+ivpQPdUtkk6Y3OeEAbc0vP8gStIbY4vPR6tYZolnT5bc1GO1RNtS1o1mHm2hqsi1ZY0zW
sEVl3TPiWrUM5zsGbNCrZOrJwcl/4Az8Li1iJ4oag7Mq31x5Y3y/US0bfudggsPhBHxFkmueeO/M
9eo1QfHY/8mpWeA1/q57Ynz75J6lS3ls0EzQsfGtQVytJ4MZdtF32Ir83t/QCRmPZW8MvM3bAJ/Z
Zo6YW/av04zeATDPtoza16CkQ8SsNz+WZJRNXv8jFWQ5lhm2YyhAC23iAhFfJsnTbevBE7/3JGbE
iJvIH26iBxg6A3ujiDm0d6ZMgi5hZ9FCdVrpPNj9rBZl6G7DsSJwyUxNWCppvIy9PaNNMBYFzyZt
woWd6tMUow/3nM9eTbtAIhN1W15LItxfJIbtRT9CiajmI4e+BAKSWquMDORjOwtsHwGZHtL0HiCi
MhuqL9yeGcn1abKx+HeQGV39QtrOeVl9dI3NGeAkeuXb8DsDetEo51MO3n3d2s+mRcS7TbrGTkke
nLHQ2V5JR15ZB5tZqd/KK3m5w4yPpJEQsc2kf0yrF4PnNPf34YCt0SynT14Vf85DF67KHH5BQaiU
sIxth8jDcu3fnVEw8SfTCWcyBAy68EmSPfhVUOzQTsId8sXjMFfBajIMtvpgMgg3NCAU0YeHNw9a
GlJ6OKOtxb5xanCLrcoxW3WmwmIviBmOtP6ZR4VeCYmngu807WpbJStz3A/oO6NaBes5s+tN7LCB
dvPJdVH0NpgEehPzhimad+LRqWTgWtSZD72GiL+o8a6Mku29PVlkdQH3KGz3Uxe8y4qwn3ZyxdIK
CaCzkuusQeTWzTKxpY9Xp0lI6dn7YKnWEFBLaRywFbXLIAsWcxJdVYyfd0JJtIDWxSFEdyDr8nMx
x8/pMIUHqmICZvJZnsIg53vWD8Mkuhs+J3LaVE4mcl4HK9wX8UYEsb3VzqyoGqHI9+bsg8eZmqUz
fxKQzRFvTk9JHnGdydBtAwgy132B/CpP24qooBYv5V3z0LiC0a1Tr3VKVykFji6DcEHExKUW9qmk
k7Tojt3gXFq8y7s5nVdxzm/CD3oHPhlRMSrIHoxCoLpPAFm1NEFoO3pAi8hXWXZoJNYYUXHFYa/f
2Caucbw/t9mmyusz5vMcknoqm+1/knZmu40zW5Z+IgJkcL4VRc2e00P6hkjbmZynYHB8+vqo/xy4
OnG6qoG+SVi2UrZlMmLH3mt9y7Zx+unZkKJzMB4XAGtbep2hEpJ8wTadqZeinbJdIhxr8en1RDXl
JogCha5kBEpe2ShEeEF9EdOhmkk8n/CguSSuBHnbfU1m8UCfIT+IRdxnfrzA52acaxby18QkDwmV
ftu04rc94H/Vu3Y/wD+HE4a5gpxByoOR6D16+sCZR4yIo41trDCe5pb3ohx+8GxgZiOWUcui1ey5
ub/V3eIYud0LcuZ76aNKc8rk4Ctjj8eJqCHwMoysqoNeWGczne+slPFYiV9LWYQnKyyNCP1lJ4OW
tK+WCTQHDM69vT8HCaEym8lo/CBuH0Y0Qz7yrGfU3wBTvC6UXUU0EI5CBhUvETKaYNK2JLet4bcl
MO9OvI8wnQrIwRs6smkoMv8wF85tmbcAUgUhaJZ7lKZLdA5zsdWsZW8tNb+x0wCkam+jpKofiCm6
CEU1uszMBzJFZ6ECSaAlprEdwB4y8OvKvecNtI6T/AlBiskcskVMVM6nZDGnp4rz1AAtYvHq9H6u
WvrR6BviNso/O9cHxh/3692AdycpHaCwfbqcRNU5WzbsneUaGJF6BYcxP/tK+Ly47O+XpXgxRmkg
TdG9s76YrH6t19PSTxmGYcVKG5aErOSGnFIpP8Y5v4HsWr9Y8Jj2SWU6e1hC7cNSlb9o3aM1yR6v
/1RxsnMd19t5JmCS0ouT0zg1Lo7Q3L1ElnIv14+u/8RtQRRexqj1ry/89fD6ZMv8ND3an9///frR
X09t4GsEOJdawtL/j+/115PRRKmTXLrw+2lgUf71w31/7vq/BmIBN3TV4DT9j68ZDWSUGar/9Z+e
Bmnqv//qeSpPlUNn6D899/tzBKVGW33gGPT9ue834K/PXaZ5ZEX8H3/G2udgiqQg+l/eH/i7/XHU
8tP3+/b9/nx/rhLdA7D/Q6WUfRlFZl9kSgwrtm8ez5EyiVps/vlqnpv25fp5MTE43Y2YagLO/foW
RRqxrNawBOT9JM/KSSUWfCM+XB+uQc3YQKJQ60HjG0Ptb8k0Ky+IsLBomdGfKH2ckcqinareBFPl
A4mC+W4Yn91uKu5x65T7xHFJiWuG5TQiiSGhwQsdVSVvmi530l7yD1nbIshq27jBAmPeqogY+5zI
qyJutWdXNQb2tra8tTNRPWVk4UhbcBdOZXt056U70zkhyIDeGqIp5yXhDLUFb8d9LAnPcfqM4Wnd
na3pyfFX2hrDEL2qL6Mr8jtiIlYsj3GY5vLYCPnuEiQasKp7EflmqfGh0RQ/u3GNvbK22yBqln2r
E38NGMJ5OdiKfhA9oYM1sNezrK2dnaLHCYorUocGnykRQEgd6VGIx4mAGvBQjMDyat0VW3LkSvVF
7UOAQUtNgPQmmBqkF/j33kCEfC6GnoVySolxguoDZglSkMhwEq/KpypjtF6mgGsZomzmCUIG0fFa
K89FFpZYhwhGRoy8FsHSSrc+8YgIfW2aQzrmKaePTowJ5kCmgo6b1ILeHTMqlCMx07/VIPww0vW3
lCPgxE0tgWxxRux3nL6CekTLjzk72SX6AwA95kkYK0NUSuhwfkAM0Fv8efpCe4N2Kbq8z6zmGskw
Yu6ImA71iT3Yjez+0FKohy3iAvZ0ipJhdM6T5fByjH6QohEAHI3xFhdLydy3ezNhKvFnZX4wYybe
SsyzK/VwCZl7g1Lw35qIdTjuCvQSGAaKj9QU2Tl2Kg5XhPURUShM95gyM/AiYIsDXdcTZVlkogma
rLNG5+mAk+egCeMd1Yd+9gi7oXeE3mlx622vPbQZjkTDcciwbeJdzqRGH53XuVQ14AkElqk9AIdT
8h52gQs+yWX20GPiBHOjwc8r+s3Mrp751FbsdGwygSricWdEy1tagCRslNxrVvEDa+UNB8UDevBi
gwjo99ys+o0UWVvSaB2BYN60wb5Uh2RnjWd/vMvxqa+42x9VyZl16BTtCd/aFSVqISsLnCI2DtTi
G78aVNi2oPP7Dg1kntp/XKvQuXARalU1iA8SQDYUuTr00AWtlaJkbKrPBijFMdHjx6Xh96kJ8ssX
Yd1RQRRwEUkPoJHCr4XtyAq7lEw7cgD2aKGhiUzQPPCcE1xumA8tPtodTTMEg8Mf1YGgoMxDQdEa
uHn1pjgJeFH8xYCVFnbQV6m+S4sSYYv2wxwjFcSNKHapziktrqofRgMUNK0N2AAmxwgJyg+FTbY1
NPpgWT76u7njDohrbyO7Ut03vXbLtY2jP2kPauyYoJv1q74wBff85rawwYrK1WNngCIK+76NuMD6
i15aocUsym1sIoTM7ENNANS0UdItmxiyc3R1aAu28fKmZbRL3IT6y3PkY7OS4Mg4DXNTb7djLESw
bw3KnwFBFZSu7KPv5adbkrpkmNzd9Uzst8pI1LBYeckjKrbzrLpL5b65yDJgK0XmgRwwBuE1+nxY
v599r0AMHqPYhUxT+GHrILgdPDcNnFIRfJ8/OlMxg8Y1aZBgYQzy+B4MfBRwYlkOg2V9DUr9VDQG
vJESLCsnomeLadv70t7PKj0WA+5kB8xcaKc3UPdakuXSF23qX/OJnV725m4wtJfRHD45LH4WgzOh
fMph//hGIAYaoiMSdG9MAvIsaCRX3s6Zei+snTvKbwaEC8StSqu2uPaGo+UYHIwKfZubAxZE+pu2
a1L7O+6mF3TMrldZPc79JnI0Uu3q7vf6o/RO9WrJ5d2o4moVNNA2xftNyioRD+1jmo/pSRYjUXMT
srqlMT/bFDyRl0ZP0UinTyZeuGTpFrxU4i11KOL+iYwsmqYN/U5V6Hxf+723Pyb8xvr4oekr9KVg
eUSWlBpekJol/eGKUZfIueZdhTa01a1Qq9I4JGBip9qsPcSm8ToXeonOS3WHKkbmMzSSFlqGjjpR
tLmd7MfgJ4+D4yBebVkmawdRgd7dD8b0MuclDSbdYgKb3jB6Sd5A/t26sIJdMagbu+4spkhhhB0s
0JOp3zfO7GMgL4hfi5EIGeK1SzkxaIislPnpjvK9w9zISHklKE7Y7gEfM4ONfzQV0xZIkIhie++T
+Rr9Jds54AJdsszZNdCaV5nDXQ6ei4gVswwMs2/CIMt5L3x7OssSfG1cZUfJoncAZRe2nfmsGzS/
Fva4LX63oKBHzyObEkPv/gjZCHKc6fRZ9WnCmojpmQEAoq8NK/Ylj1vjYEwnmsAkrQ5QlKfBw0oO
e7E3OBMK3ktPkzRo/DWY0n7yMFYwcWnyo1w4abVrYxI4BqcLTt4SyZg3QHtdyQsJgafK5CadoN11
BGDRUsyyvXKrZ2McPILvrYtft/u0G2VgEpfJVfdF1xE5rdf0u8lyeX/7Y2Vxam8g2dR6MgYgz0NJ
rM9+mRVYwEa+ltzhW93kHK4vIx5NoEuJ5ZNxXu+YuEecQqb8MnEy46y2MtIYyeGR4O9L6vrgWHfI
GznS5xCSPTIytPRFzRGQfSthXR7l2pqtFjjSaJEJ89TgszEKQSX27hUJUBRfY57W0H6OyRAxO+TX
Xeainom0r9rWP9pCRGfK924jISkhqus3WFGsbRo/1zJ9MAv7fV3jF7onO7eOtQPSrE1uq1vY8E9M
VYZAmh5iyY6JN8iW+RAxYJvAT4MNIedy1KxTTdL7wZLQIsAPbJoB0qPWiksqkBm1/W2MCj4wiYUd
GKwFdl7PG9z7iwUOsaSaUzYgZyfWqTl6n4Goeqkia9oS5p7KM+TFNTu8i7dTMdHmHOh/UWb3gezV
sa3G2zyCbTNP3sSB9bUwOeBPc4cGtcRHsPTr0sIPMUDKxa9xZH8HG1O0P4k+InxysD8XvXkj9gVJ
TjwfJziqMYOSWrY+utRDbSNqJx3rF5cEajr3wXAAmVC9MP/1URYW8fyVMaGjbefPPzKU7o1lpgA6
VRuqRD9OHAwxH/N3F1r5ROMbgJFNV4Bx317qjCIrB1xHDoEt4wUC2tATuqveTGg/AbzYDLTZaZPw
96gburNl/KbXBPNaOXy6dqKrUDSh1xUydPuJPcoZaSC6yF6OxVPidFwyS8Esrhe/xWDdI7Rx95Mo
QkjH9h7b3U9Fi19bnCEggNOnr+vGexcW7ibvMlw+e23wbxECanGJe732H1JneKsXU5yGkhLLUXSf
/aI8TR1An3jVycxaGQUteLezagtz6xmJDUn3j3CneyD27kU3IZu7SjVMWvu7pbKhERbDmT+MdvT0
/TU9gVYjEngRwvIg3Fo+ZhX8J6ZT+p7QOgZqhbZdJB0kvEQrhCZWQZLqG9o0LSGp7QwF7lfTmRmd
O+dF5M49UVNBpkYrWEgyCKss/8nQYjrBgtp1TBUPEbtBqYYj4BECtmsWDkuq+pR7Pr5Amd+Z6H9P
adrUp+tHAtgYSK/t9YGpObex8sydG2st1D8jAxuV0fSEeTqcTIafPpWbXXicJfo6oV/LxBdOQzoe
2ElCRfpuKIFnbtxRuIekor9miBaALf+IRmtP+WLHJwoLytjytEaB9+JPpcB9VG2znSH60DYpITK6
NjzNrmhPFrXNyZhnaKNi+a0VEoLm4r/n3ajT/JofshT5cJHSDPZmBD7rf2lWgvX1H6Ap/UY4TKsV
ut2TYbvPhj7OO7v3uABjl0hvM+22Cz87NbVLC0otsx7myM6Jvb3jygDXpWbOIet75kf1dFg0LCgc
SOagWiGE9IkQJdcspHaS6afGRUeeeuJzhkazjVKgqAWtlTkFocCM8SRzIIuEDKRHZYDthsq7Qp7s
dBtFOktpjiYzq8ECR66fI4FaIU4+K2MEvYkF39VQstEWQqnzMY00wv25d1AaQwrLRs5zie0yAhQ2
moc1r9em2tmaFkTJpnNoHtkl408cdjnik8zhCFygYU/S4pNw03SjDOdT99Wdkw6YTkywTDG0St8A
tARPsqMhyAKLkOoopompBKW31x+wiSqGTMfOWC46G3/psybGBbnzZhcf0rjfkbjyCefskY7UJwJE
jUJXvlYJODo9BQqBuIWjVPFS4iucx+ytPCpT26c9ge0tHJUdPtJt4fdfTsuByNK+eq61cHTQTaYk
FS+e79LUz+ptptjkYRO95D5eBjxd6BkHb5MzdQ/xAKYYpaB4qBLwXk3/Xvdv5jZtz34FlR0fE/6q
yLyLrIEpMldK0OHgZE4MYw+d8Zhbj+NcdRtrmrqtpZVdAAU7qme2Hdju3HDc0P1SvlQjWROL20Gh
m6GLMWXUFRwtuy9+JLH12YmLlUBMX3/PwcVlsUjrNq2pnR3HZrftiyfNc1+MZqG0oB6sOvGCxL8O
KnOEzpnTPFPEB2CeiAwwrZoHhMiN0xu0SLFVH/Gt0A1AQlgRFrhdBoRats6cvOW3a6QZyho1I4vp
uLFQGu71BHm+4RY72+1/9wiMt3CH9xmMqXDxmyiMr3zCQZ41wlSCWc03w6GYzSx0hf4ZFxGi0miN
RqPCqwvxI0aH8sOgUdsQlGzW+o1jOy5LOXMNiEmnbLaqIG34NR3PfVOGV23M5otza7cbO38H+sdF
cLfQsIYWvXXAFq8V3lQ8qpHLcQCOy2LERtlrGwQu/tqtAEpCampIvqIMhVhu4rY7YgTgXZo9sgFg
Y++di+2q10mMTJng2pmgs7A/0If0kYEO67jTaiCagZ8H4+WLE0qjxnCAskuy9iJaZBkH1SPRCga4
GmYubr2n5EEtRM218/KWC8mg3bJ0Vr+VHHsQPYOkbpKXQZflpdYei3qyN0WeXTpP/kZt9OQSVk5/
9w8Dsg6hAafLpr6XonhHB8+cKbXfG4tUi9hqGZmXzhsTOjyKOlMQBVNz23k5ElQnuxP+gDfTWxtA
XokURebEc8JMc6QfZB09Ft4kLAelmoPFrlH4xgddw5+b9lFH4SPgDVXRvpmWfWc0d4mP1ynz1HyI
6+iWs5Z30OjCbW18G8SHBQQXsjABbN40THu58LdmxKJj1PVPzOeEqwzKPWrThQw/msxIXdk/eE8n
xR6eAVjp/dBsDSagFPYsuHDmnHfXZHwb18zbLYdDsOk1X51hBrNDQeWAZNnlNaLH2qka0iqYmRD2
G2EjpBIl8wThHtODFj1fZT32wijPvU+pS2Qtq+MEoThPuoPtyek+ISsMVRGD9Xk4e2jyNsrMTolG
6VeXOKdMNWHuqx1aiJwS7non8XcNDZBjg4yql/5Bgyu8mBp09b5AOl0iROGcNAOds4rdZFOEijH9
HY9RtbcGa2ZHWyRdp9a96SoU9I3HwN+RgIG9Jc/2GoSgjesjvnClsYVVwbYmngwmHL70kP0sRChQ
sE+TZ5wUb+aUWQxN8HvliPupucjvzrv5LskJBQG8mIbyvhj9P1R0d73JUhFVg0WGUDqe4AKDzDG6
j4jR9W5pvWetr8FLCe0xUeeGGi2AoYbuFVTNVkzA/Q0xva2O6xQwfz6xSWsx74vvyySQsnqzLfMm
iwe0zSl0nLF7b9m3n+nrkDKi9OXOAXWL2bHYMiUFvVt55Pk0L141YZ5rNfIWlukJ4vl00rUi1Cmh
Qrw+915ev0XRcqinV0daOkR/Mjp6Tj1QgHBkWT6KfJQpes0OKqtDxF/+1p6w5bJUBoNvLttxqf/k
CpP/MhSPtC5GbiPOfrhC7W2qjubKBLKGe9+z7vIGWYZWDpCvksQOFy+6FCVNROxTdZE6BwRZBwya
WEvzO9UmKPvK7DDMLbdBLBGtEse7Idy83KsWFVyMyN2fWMdrZfy0U1nvas8KPV5Y0ds7dr37hLX/
tp/YCnWwwJsFmt4SWWMwpOxD/Af0iISRuGlyEePyNGfWHkmUSWT164gaGQ4syDRSusPWzhletyK7
jH1GqdI0dHUn7SNyUFBqDrN4OjaPtCz5qdrynPCeh9bQfvaNfeh7VKCmMO6FiQc5itlwJVKnDeUY
qcMdXW4fOXGfi6+mjd+RJgAvHC0qjRnzKgDgbtpjWKaSdCxEWtRtqHiieEub4dJP4A3ktHxBMMNJ
AJ8NyQOBk04937Tidc48EnxAGZjebZa2eZhX9QRrzvxa/2R96rLGFhys4APgGVfpo+PbRyEsLYwa
NvfURGmUFwjNkdWi7X2RaKhlu8CHi8dlR1bbTV8K2POu1Lf7OZUoyI1ZHDiwQMJ8d4A2Pkou0aBA
uEq0cnpbeFxJTaV87BfWs2EB0IOtbpwms3ytCbM5gumlk5FbOTao7JxPxV1cm1+ivyYRzV8F0QLY
skdued/jEGmMvxbl7o1m9nY9sk8LGXVeIO7GnPlL6VZNPjd9Mrv1vB0ivnzjuLSKu3ZViySoUBeH
dqAb+gPnuaRxph2mIouhBF5oLwbd5Y1cdPTtzZ0w7CxQiCuNGn6/sHy5z6T+MQ6ji6JTQwCizXdl
2077nHc0ECi8OUCzXg9+6u2r9G7povKGGM2d52MAxcQpEbTt877dG8UEpx+V5a6si2pL+B2nDmCU
a8F//Sey538/nGlgIrk+0uhYQDosv5ZywjWQGB8r7/BOpUa3TydK93npwTUJciqpHznx0yIsiBsZ
nP53ZXD7WZP7C+jbrU1Q1KHmtiI5Y0BvwaYCYQ1EqbdrWBB3cbV64vbxoEpGFlXJqYwOqSPtw1IQ
2IOlpga12FPIjeLs9yNaAidBkJJp98oZL4ZbfdFivnNzE/n4aL1LXd7UFqkzYwmJLpojuAS/OkGD
T4+6OgAtypgfPYyntJAUA6CZo3hsG+11EI6PGoJ8U92Rlzlmiq2XCYvx1J8cpDgLIKxwYLMMFi8+
1gidtgW+JK7tm44UGbchsTqxS+L7NOP3ZDEIxfHRrs2VX/Ar7yGMgNm2Pg05/0z95Xmy42hnAZ/L
PLxb6dBgOwVkvh2sdZeKUBNr0AhpeYFbYRMQURaFbeI5l7ZHpyHoDi1qPlZJk2CNxhCeohasdfAp
WkSsl3BfFpcKDGqh8PIj+BmCSHqSSdAaPFi6/UehpzwUo3juqo72tMh/9P6vKi9SUCAIdXKa7kzu
nbDkkBjQCH9JCsKVc2UvW26qkytOnotXZpiAvODzvZROtxPJpO2sT9dCitn2Wo2Y9ocW0W4qPbCC
neWt04ItQ3bmY5UGJLGj0ncSBSFvNOedTNBY04/ajPZEh4JoFFGhj676ow/vfVPCC8k00uixxKDg
b/yHCZl7qOKBuQrt9aRHeeiVpr8HdcJZDTP3smA+GqvHKGH8rBNJscHGOqH1dLv1n3MG5HBbibKh
gCdDfqrTApZ1twSa1dwnsslPsSQ7kJbobdK1B3JegCNK5+QIjAH10B+EI7WDW8WvChgljT892znD
+NpY/Vem/6pMVng8Zh577UNSC5S5+UOsrx74ggW9bN5ngW5JaubPtFQg9YfRPniw0YOpAImNZpIy
qbrJBpGHFb3icZ7YKq+qsMdOG/sjpotLrMUz1WqHRsBS8ZlNPT4D/S6p7Ax3I2fHPYErRcCQ9adm
KR5yo+r2pe6cZy8euGf1bEO3amvouChbIfatQ2aGhbMoLe9ahm0bCZP/lOgzh97oh5m19n4cGu7m
mQynGGLrptBcN4CB3eyzGgQsdxBCzDE95rb9aNod1qqGA3k/oUVOQX1yPJze2I+fwfM9lALB4wLn
DmUO9W+Ki9NsLthC7PASC/dXnfTpzpq1+8p8t7WyOLauz/XOKaytE7rKwn6WFQ0av/DSrYWyKYA4
w1JLAbLe4RgDYbB45FGWBqaMCUvSNikcNN2r4KJ3vjKveM59q0YXRpQf2S4PXRxEKdOsVIxwZ+IP
HU3TmI2Yy0ipLyfui9orQmaAWmCODWydZjyaqnlFG/WnHKLqKKMnIxqjQEHIM6JO20YNZ2jfNOPV
PeffRMlGd8UDWmVsRRbGX32iqab3jUmhNpdhCsd+3iuskIg7K0iw1F/M0NP9KLSN27UNkYpOAx+I
laFtHC00Z7qkMzbKyjSOGfg1OnLmwY4VO/c83vSNcyv4+zFK9Gtc2VRC9oDWrLqC0ScmffacnvIK
r1I5ZXdgEjmRwan1YzJQJsdGNL+AB+SQAMOBJkxRCTzqrDFlhmiwskRgR6tUy6Pc1Ksi3tnT57x6
RMdonYEzk0zrnMFog3JGi5Mv14JygTdqi09WBnmqtVuWnIrYZTswoCoBJN9FUr5Ppd1CVKPfqOHV
7vP5eZjF2xylp9KNHfZE/02ZbQ8PoC3OllXcqGgqzzB98FYgUiR+Ca4b9ikg08tPDHOHos7VoR78
GwwthB5xuwSwqLa6TbiRzzFTM5o9JUaJl6x0KDVxGGQVWT6da28WZ58xYKTupLYqfNRdU8wBDJ/p
4JAKVI3EcaMa+kVPkusdz3c7ea8IQB2wHIwGEwK2motCx7wdU2erUi6hmZ1Li7oWmSmtG5ulsxXD
O6Cux2wmfKeubiODYwJ9qNtcPxAvlgdJxbKBE5qhRXZD7OVNJ+bqYBnTIaoYQ/Q23iAlkhtgTQKA
p6lgbO5dFtWIFlaJjPdgVnGxtWwomC0+tFRjgq4NfKASGeJpilmODVycXIsgYvuTteh0hjO0XGK+
bSMGhZMnDVKBsNmPxsVF0RZ2wvnopJR70w3aJOpPvfGEQx5jyRKdOoNTTJ6iyNL89FK2xDbkCdRV
Lzmmvfc494p7N03uZ0yErKoVNgpuBguMP/wQNt4C0GhGt2M9i7ERRs0LJzcz8DpyMF3/dmZuSXwl
X7LIjdoNWs3lBxqrWNMvZtpdo/FbYLpjUdvgP4ZuZQ8liC9/i7QDx0U2TCGTN4QBPYhoePsNwzp3
3q7TxXmQFzMBjuPX3r1ewmnp8OmircdFaaDuTo30oeq699wnDWRxTLww0Vl3SZyNyJ5DFt2geifk
b8w5GNYRognUzAea5c+NQSIt2J35SHTCUt75VfRl06qkjYAQP0uqJ9XQtOqbpQ2yar7zuNhCTS/f
nOUpmgxiuqrfS5a8F+vFGulGQ4eE3kWZMx2OrQcSjGs4NitGwdqOInGPc4Qt3cGr5HS0i9wk4uyA
HiTRM1zisJS27Zz8sgXQCWkufmAY+2SBxDX33gVm0FfWtC9Ksw5Fpc/HgQKOLMA9klGsAgo3cmIV
zK69l3ymYRELw0B6sfqkVS5hJBvPuTsegXBV56j+MZOld7aW6qFTRKRUJszsSN0J0mw5KEiUHzOd
y3Z4ZHr8ErkjWW7ZzAkb3AVZMUByShPvB2eH9Zb6UZbSwB4Xv1JCTTcdxs/JhlU0ZZ9CEt1UVqw4
0Vyad5YV7aK9ya5CVaj7O4KKXsycyFZfbynqm5ktI+uHD44QLZEDDzNCf4BTBtp0FtnSZNKd61nH
+Lc+dEtKdrRLpJ8iYLM08pEwZ2ePN4Txjl8wCEOVC79n3g1TIQ9ahxfLx54kdC0+0JxMkS9ED6oi
V0U4Ng3Po6Ha5hxF69ZLUGLiEEiteQ9ZlF46FF8HI+2A/TFqpG1yHonbO2ZEFvjLfDcaRLxmxWkp
K44zvU5+dUriZFrceioj5VjTDoKKkHOeU24dnImzxGPYyq44xFqzqRc1HFq1+Ju8Z4HOLfzdLAEJ
0nxfnhGTnjJqYywk9p7oATYzfFPgUW5i5ZKXCTpDAAJroo6jJe4QK0IHOXGmZWMhr7RFCOlITJ2L
vpAQQTBvtXT2jsNtkLSiwVbyu4F7BOc1xRZn1X98kRKy4nKHDSI+Jjadz7Jl27U7BjIeTpNAfDCb
/BHp2mqLYMDoWh5oNn4wsUTHro2IXMSwzLA0PfiQrmp06xsfGDqX7T+voufjvMGGQGe0pLonQnAJ
EmfCP6Lzvsd3FVSRIydP1O7YXrHr8zYDGyNXlIYemW3bhPETcmu7Ld+MqDXwpThYr1PrOAzLE1mr
XLpO9OFbeJb6tkdchqK1S/QItxYsIGtgxF8ZngKh4SG8M2eON3QtQ72gJvBh2mAmidgNybEEk0NS
lbBWSe1PBgf6wXXYBdx0aQKOeXRZ0bvp4530vbs+g89jzOpudMf6XswLVzp9LLBnm5LVeyE+qY9M
6hb26dCE4Rhp5Jcmyx1AiqDtmEZh/Hz1mLjyqGPdVijYfW0/NbaN4TG5pQlJv6uFmtc01G+gCxj1
UdxVYwTNIbUOVW0zt/ni9yBgVMNQmPtREky/4vZmpE1H0WoVD2uiVlVVw36sR9rrGo50ZTT4qOo1
H7Ft8DgtDodXphFka20JL5suWe7fa6hGiJv5mGfiFjuyKjJCjrZOMT+UCYgtxvf4WjtuviLajRB0
Tlmqnp1C/mDE12zor8w7tr4oMNL8FYp/0dBQSeyOwJ3coIptyfcU+RdHKK6BNkXGhHJyI2O0FJOX
tvhS2eSLCo05lOSLQSXcjIx99IO+2jIFGprDRGCcTx7sXqkZn7sJA4mh9X7o2NQIZEOk4HITzHFh
hnAqOOGqAoWXOTIiaQGWBfogDikZy3uACLcYqukPkjjVSPtcLrp99sriro2lvl4L6pyX/SHR84w8
apob8KNKilFL7hc6f6BJrWNlUtbXoKeMDoWQYmXVdVZiS8efuACrM3rXOtk+9WuWDO9NmjFOoH/I
9UTrJNHR39oK35xF93q1/ucJ3P7FpSCXZk5bpIvOkisKzPS98CFh+P7vqvN9GB76J4e2M5TmS+ca
v0uLijIG7u35Dv8t1kigmrq7wodyHlukOY5FUYdAEKH5tS96SSsKaN7I2qreRym+auOexRJRXb/N
vU/ssOcFB6Ld1dWhQaAvXGSMdbTvKoEIQpvwK/si37bWjJgEQicodvQx7XEkB3LTD+YbsrM/AOo5
Is40es2SrmPHkCOPQukr3GVkn80MCmWCuGbBVbGd4AugCCC2rGUk0iK/CRQIoF2+mCZ1OJoohKGb
pi/fXS/PjqQ7oynE3rBJ3bE517RDZ674BBUQb188MWM22FSYBxjFyjSNbxtTdSc/l38y/n6bRM5w
+7uIqAYZk2fBduCPP5KOWNaxKqZdWww/0S0y+zTu0klr9yaMJOyFXUATCOWmYJogaAflOJN3jqAV
thjPmnpPXbgL+oJyoHLwU0/LHGpi+hhKN3TqPKO3FuNb/6OlLpEI9OsZUBBUY9GOThqmOxpBEwXh
37Fn3gh7PVVV1kXU7F5WwW5qQ09HYfRoaLRgh443UK8Z/tCmDFRVPo2zcWx9Qgw5DrW2PE1xLakP
x3991K0ffT/8fsr38/56yvUL/w/P++u/Xb/H9XNaHSFh/P9+mesL/PNa/9dv9f1LfH+71bLOCPp/
fy/+40/817f6fhni4qxi9o7YHelBElfG2Nq2GDCTqlKd4oJpJUIqy2h34IR2y/p13Sirk1UVa1d9
fSxG5Ern62cHRc9oc/2QXjxM+esT/nnu35/FQoe2dn2tJMYWyw7178f/vJQ9FPLt+5MN9mRgMcXx
OlofbSQC149krPEtrx/+/TiDf7D8M4q/ikpp8/L4+qGGoOlf/+v6eHbWIcHfL3B93Kyj/O/Xvz79
+lBk3r9f/p+X+/7SPy/3/fj6/OvD7x/8+3PfL14teh968fhheGlzAg5HOnFUO/UpK127OsQNHxpO
i6j4+lkFK/Nfj//bl66fZZZMiFsxdqfJkNHe0UhpQjD/E9nyW5ySUKWP7nCK6BopmIvJvPBnWP9R
a0z19SOCOU/ARJiYkykdovTFEl9jYypr8BLOiPG5sQiW9X7VI3VV3s/TDcHspoQGR0IJmiW2QQYG
LLE4heeKdnodMZge0BVoTvc1LyYd7pVP3Ja9WqdE1TbGzB5WRfW19MsT6sQzGiMgepJZO6MR0n+S
eoQxhdcUI9fHNXGvVcEYewK3UPEQQ3nl26H5MAUjPHhnadNjVOLUvq3yOLRc0AVph/Ov+C/mzmO3
dm3Nzq9SuC0bMC84ORkN2I2Vk3JWh5C0JeZMToanr2/qFHwuqmG4egbOEaSttLQWwx/G+EZ4jaNY
IP5f+TEhnE1j23SRN0XpvUNy2ORtWd20ef7OL7wNJjXvjF5maFMQcsXpDmCL+cRoCPJPCqvL3Ax6
LG/OHRVhk5V6qVlDRkWkPIfWTYyee3KEs2un6B4xl2ThlrylYmk3VTmSr111alOrLYjHp9LOXFZj
I4qQOcHn2+GbtZ0rc0FuOJHzs+5C9uBVN5FVLOZvkhQFib2Yj1zJICSNjMcx9/aq6Pq30O+pNArq
1mj0nmJd1pbrsaUQ7mVCCT796fo2OiN3jA+NWLbNEB5nLEZ4gYsfJMbVahhGDN5UkeFQX8UzDiBE
1GI9hiFjjxCkSLeMoKWu0FBjGqDBOkGvmuAMYlxuBkTz9Yyn16nYMyNwL9+KwCCNRxCNgrhyV3oT
hqh2GMkDyqxV4BvVzkVAgSrFIAQS1oPVFW9x8+QQlfvAqoL/c0zPGewHFp4rRlmf2WAhlnYI6UHD
v7DntOXnPMUhtAbduLUkLNnedaDkpyAKk6GMaDamRdZN2djeJiyq6D3sFAc3FnDXcLjpFmhmpWm/
9gW239BLrhhDP/mQvOpgAUVokzCoLAgNJHTOnCgsv87CqV8T8nGxfq8Ytsy3Vk9ySFUv9tollvUY
G8VbgM7M02nNFiEblygmsIlxaBqzBEahwwCBFCSkK8yToZ49ZEKQqEio2cYvWddPgVY9FfeObfws
iuxCA9jHmmIihHNp3c15eJt4+44gvBX912cpGFKDop5WLaDnAqbdrZnYPKXMMZU5Ik7Hwdgznafy
K6ZbRANgnZ69JIet2FFupFNHbJGtIY39DpEhsatr0Qw/U9lecqO8CyShnFmqnuz2RWZJugmoyom5
1SHxrIsL+2hWxPmCRMOvRcogyiC7YydbHLKo/Shxxq4rMeX7nr0IgdaU2lRuB7+AhEO8O+AiccZz
TbSzTB7RSzCxJ3xzG3bZZy3gixdouzS5I2ucV8PSPqTEIpu0rzAcVOKeY5qsdsUK0DmYPYiwxXZP
ZlsjUrd4pQ2C+9xSkB7DidaBEXD4TuiXJeZj1F3+U+Lr1JWrUgSUdEIhP1HJ98juB745ffhSBIhJ
cC02E61dz85LiILHTIDmoVaFeU1rsVxjQy/OmMgOnebjRymotcmzXWtjx6BpM1yvy++HHS/t9Sy9
5RIOy6qvFsxBtuui8NPv/r5pGTsDRPiXf/79pp5rYpUJdcmF1h3/9W/6m4ylJSZRhaemaKtlL+wB
tGYzHn+/wqWZ6yjvL3ONXciCzxBOxitwH/Qv1nDuTIlxP4MGK4aLWoo7H/LzobPkVdTZRyY2XCmj
mJTGnutxSTZhBKySlPWNh/EPMgmptMF1pvyzLLEjLRUjSiaGbJiDDOCFZfHb3GNRt+MGF847mp07
5NfJ3tAaSUl44jkvQLDKBlGEwGo7+Dk+leCkGHZv6yS7tUYCpyuaYYpqaDxxgLYrfqhnElxTy2P8
yvGzktTpKCxdj+NqIgO0GaNTFiXvYMtC7Xf/IhfoRPPFSgeu43bhBAfhJFFcRYi2xM4UKE0sRsmG
ByFiZr9Ae8EnwNKtSIHbM0CYtqEQt8QnTABO7LsGPe4GvgPaR3DOnDXHxnW/ifk4mG6F5qRZRlYa
7WtjFeju3P7ADx2Q0TnIDwN6lWf839YmykjTbeX7oLxHHs8uks63JdKHwCuvHGWP2yEBY0QOezHn
hyblAQo7INU1v3EW66NPHG45cwUPJ/a2c7AQa27Ikxoe/QYKmwvVyJ0Vequx3s5V/2R2hMH2yI7j
UWyFjajXDs+yXQws8FfBwGzDaS3GAQb00oShIPV+3xX4p+Lg2tOBSKwoMQPJ+7Ehzdy0wQv6A0+i
Hed3IVu/NRTviBgV18IRTsZCOE/7smcGMMgKjKXPgCRRwJrRCNN5BBLUXvbjnhaJgKeSRoM7Cn1n
T5PSS9IijJhAtgh9zuQWF+U8tp5PFgplau7ER4/pyGwj+DclD4XoCdTC0UUMw5Ez52esoNsMY/ZF
7stOQwF7s/uq3CGCnD88p0V7Z5fmxc/DD6ShcKtqVHJm6F9ojNa0zEgQ0ypcFyplvteqo4qquz7K
1LYJrGekU2RthsXr7HKIWJSK23Z+FLmLHbm7go3/WFEXDO7VHMbvKBhOLS7AVezZOHkUMFIEmO99
UZynJE84bEV4dlvi2no3ILHCexmTnK7R6XxqJD2VItsh6T/asXySM0ne0vkpi/SDpaUke6Y9zx0v
bircs+sBfW1fXTKRV4YJMQYibbEMz8AGCeReuPuXZvenNw65a1GNBZTCYw8JXsUoHJIGhotVVojK
914GT1H573P2kDNJWUnVHJcSSvPo10dPgKZkEmivm8m78ieOacG4YrswHtmEZWmv7Tr9nhpQW8KO
oPHGmNKw3aBBSyMOU5pkAEDUXoO9WRJsWmHzwuXKIqKW3HUUdOsw9p/m2B93w2A/GLa4GPE9elpw
JXBA2I4hXa/TIysR5HKxP9HyM8GaLXLhbAKd8XZcDxBBdmqwr+yc0D7LOQHiRO7vz+1eO7akjXO7
dI/ZaCykwHH3qqofrPOrATburh7uiPUcSfygqoDLqewB+3yHI6gZ0d1KlWyK0bunc4BPJ666aI6x
npdb/kjoCNAY1q7v/wwCiwvZoqsySa2Djtk1YgW7PLjUFXP3Kg2ZVRcsfyY3ZHfbRrcG/MEyh1or
jAhrtaFLJAdRUWtCderI4pyXr2WR6wX9J9gPcJGk9yarQMAHiZN609UUldTarBq3KQkQK6Mc7k2L
rI6ZO4vCz+AjYYxbwbNhk2gvXHtTBC+2EX47YRhxdtbPC5G0K2Oof2TWXhWLRiVTfC7Es9fFxEy6
8+7Jb2D1IsU+wEWwdbufCJIQAedMyjKlNukkrhAywg/x6n3M9p/qXq0GD+ZXTx8hk+Ri91Wyrbzy
q1PRlqc82+IsuZ6deti24wpW3SmbCiTUzP4JSOgIaLHw7ToRbslO+M2WxN5LYAf7Ifjdjl1il3I6
shOYlz5XATu6mjoTWUX/YXO7hyHZ71kvU/sDSgJ/2pyUZBcLHXLPRQP4YMeAvozLG0Mid67DCap9
ccfdu0Y82HyzgqW3xY5WIuJwKd+ouZPN2DU/asBpEzgaDEpVMACBWgOSAEEeIvTuMMvDJUMSVE2P
i2B8Tubpy0hetTsPz11kv3E5Ddaq5ZITZWeBXI6pa+hzClUuqjG5sO9/5s+/rlPQPdMc//Fx22iC
zq7EIWdokLpRGT8DGfU3rYwPhWnfLsr68lhUrKf4K7Gs90WhTGKdzAWCqNOwj4JjmyOfZCd4Ek3r
7QunNval191Xi/EBwpElo+YVcHnlFg5im2e2SNy7qIZ0tkQscTFzbJMBfWTiZpvERuVeht/tOGU7
2bBCMnshWBp+1CN+X8ObGN2FBYOeMqBHKi+8DPnuHzpm7L8UWPVYFfz3nzOovqb/+VXVGncY9//7
/z3Tav9dXX8U391//nH/H0Za2f/XSLYzIJPq3/7b5v783/81mU1/03+kWol/StPRwVTCtD1MIuRd
/ZVqJax/giRlgeo5Ugi4mX/Hsjn/lL5rBiwygBP5rmPxqf8TaiX/aTuIuAM/IBZe8sn/SqgVj8Kz
/vFv/xLN5vOrLVvYBNk4luVIsIR8/uvjPsFb+L/+If5HPKYTK3m6IbZnHMA1ou/JCxnzFqwJ6pYi
x5qW5Gj0S8vsVZ6g+JOhpA0WmCTWk7ZcxHgvAmOhZCer5ZR6+ULFOJe0JvhWBAkQM+thex1qKwf1
QXVytL2jNMhzCQLjhlXBftAWkNnWbhBG4zMLOkRQyNuZfmrbiPVrIEk0std3yHtsF4KvsZkQDlmf
ft/M2oQS4EapRxZJ7LcZVuBUyVJpMqiNPqICE0uFm8XSthZa6ebEhY8kB216aYZWAe/JkcXhiKm0
NcarnB9aB6thSIWsJdcWGqnNNIW21fy+IX0Is1/oAQyiEpvmodx2BMl42piDRLndDhmzNTH1kkH2
yAyITtnWCj+lzT2Vno8Y9Qi8IipSe2fjArJ/HS/YgrQ96PeDVFuGft+LcRF1SyZ2lSEqmhAz3vQe
uzCvF4rczAfClAvANv3OQ3hw8qbizdRWJeIlqBdwL7FdvbVwM4mK5tWMPtI5x3mtDU+iX1BHe906
ZnFGgDWhV8ikwk2QR/CNw2WvfOrGuL2fLU9ul0Jss8w6JlI0sPb3QI1Jo5z6s2IqsTdwZHETrDEr
owFCuOVdJL6tcvgBSY+lxwPhidUQvUoGs5U/heWV6ZLewKL2lPT5dimx2FQOCctz17/OhXe3RF52
m4L4MZk4FHszJLweqsEK3mi0N5F+7NPcAsCHGr8pxJtnlM4eLtq2QA6+F8omvMv6DrWFLdJmtuzh
0GpzW61tbq42vFF2t9sRD1yNF05qUxw4Ljas+ORK/HJKG+eY18XoCjHThQ19jQ2saT1vlGuj9IK8
cfaM6loKWholYkx5IS55o+He62UPboxxb9YWvgEjT6dNfY2292X4/Hpt+Mu09a/AA1hrMyARxBH9
CwbB3LvztWFwwjlYawvhMMA9Y00ylJ0khuQotNkw0K5D3Ie48b5KbUcs8SWi8cLEHI3HEcei+rUu
ahMjLuJqBxlhXWiDo9O8uCiK2GyYWB+74drAz9y6DqFJ2h45a6Pkoi2TDnK0ddqeIQouy4Lx22ie
OQtYwmUknDkT0pXRwb0oWWJOsJAzJoraomnjS4q1abMdrukjAS+01qUnRA8dPoLAKHaeR7cDj9rL
U6hNoLO2gxrUUak2iLraKtpp0yghCWpd4iOleLueeTl8bTA1FVbTDM8pe4/3Gg9qGuE005ZUvKmd
NqmSFo4QSxtXa8f8JHn9T68trbY2t8a4XENtdwU+zrLw1wKLF7bWpthC22MjG6MsqhZQUdo8a2ob
7aANtVH6jEDmydJG21Jbbke8tz5aKSvBjNvhyi21PXfWRl0oDNkFjk64z3DxDtrOG+OmILLgILTR
t6Qw2+R1+wIkGIQF0/N9ji+41gZhlHAc9YvP7nA4cm18sHzMxDLnr2ucL6/qWrpMdDwhzuMcBzJ0
DyKl8CT7v+ZkbVOeQ2ODD7TZcjGPUckHV502NQvczYG2OZNB/t3ie+60ARqFO7pUbYpue+fBwSXN
MwO2n43mpgCeALwFkCSe6l6bq7mFAYUk5SPCdp3iv061EdvUluyZ1YZTkR1v5RfZ4sKUuLdNPU4h
/ZgFNs5uU1u8hTZ7t5186nB/qzroD+RDHeWIoiTEIZ4xzVzvaqy1W5H4PDssU895Z8Ksp2M1tc18
RHigbecB/vNC+9BR5wIWw5o+4FFfpFPzgO1wH7JSN1lTAM0d3jOc7dGy77XRnQv5i62t77MsHwJJ
/g8GODyr2iCPxtPVhnlfW+d9PPQ5L2+lTfUa+keMMFF42O1HfPeuSfCLwvgwhkS0RNl8Xoz0HmzZ
I3nRqP+qktk0yDcwfs7G1Nb+pJa0nqn9wj0FGCykmzQoI41vpnEHroDbDFjYwLU4UY2NoIXngsWe
Bgp4AulSVC2fufgeYMDQR0pIAGtfdSN9Y38c8vEh0ZACu75HUIRiAFaL3VSMBsKHVmMNTPgGngYd
SOyc0Pjs5JSX3T06mVCQNzVXSAGmIYM97Yv3MG9evGDkYqG+GVGjFw7EwKYXmAc6WNCJGr1QzYm9
03fAAishgCxzMzrWhixthQCS6BuNcLA1zAEUNL/Z39oa85DCe2g0+CGAAFHk7moaE2ut+wEar/ng
jN7XBDVihB5hZULuuqHd6IdCNYzJxW6OortyI1lt4wKBXOKlR6WhFB4GQMMVxFvn0tiQFYEWUr15
yvuj0sg81F0XMgdhetu6ayR6JYaJYWbfdj83Vof6lwC0uSvpFLiBWnkOPvZkScQ8qS2+igaoJXUU
qA23sA8yJvM6rd/I++guvPq8xoG5qgUjHURMOqFqZv81VSzcU3bzefGZ9ux1m4X4tbOKMPxQoSBx
4hwlIYTqh9W3US01XLYSHgZbJSR2NaUQ0EEu+ekk210NhQPLCST2kIwNkANMSrcSCon6xZFQ22w7
jSgpNKwkCOpr8YsvkdXLoIEmBDsevFzzaJv4Rqqpv420uF1jUDINRLE0GsXUkJSgBZfSa3BKCkHF
0iiVGKbK3BP1FUk/3wF+6iFzPGJTA8ASYpQSbg2UReNZaAFDjWvBhMbLqREugx4NjFBdUugurca8
zJZzN9PfI4CBoeuHHPNNAr1C4dOycow9v0eZvsYLDZEJN8R7E2sIW8bUkJkE2gyVZnWs4M+QJO7v
Qog0xLSb60rLgjWsJklpGFVXM6D1vZ8igTXsEjqBV1H0W0HAShNV4lBBSFtzsvlcVDyybnYeSUPU
IfIx09u7xrppCms8Oy0yxESjdRIN2UkiCx6egirdJsE3IacsknEzjbB5UqN85HjHMgK1x4LeM2iM
T6p5PnB95EgPSD869+RyLhr902kIEOJ3xrseYCAWTbdugsBJOpODtUJWV1ngwzSWq3hS0a5u/OPc
kZJV5/eBRSMtFJRkk30G6TaCBHn7XTgYNhh+HorgHPrcbxdrQ/xggvwDCS8n81ZKojqw+HbxKdYI
pFTDkNz8kx1B3GlEkoYlhWzZRuhJJK0RZa6BSotGKxH6SN6ixi0ByXntNYCJ3FfMEgJmuNJ4pkB6
G49ehpxWGEca4dRqmJOvsU5CA56M0dpCxJeYDlF+xl9So6CEhkIJjYeytI/v0cgrrAmBtRWI3rFF
3KWOGXPczXjmIE1JiFOdRk8NhlzWDXVUOb9OxRhsK2P8bhFH/kKroFd1GmOVaqAV4XvhiWVAtvU0
7irEhFBoAFbdw30UVBsajVWkYPHbM4O9zwVy1qIRWqOGafkaq5VTDcKpObLiZ8Sn0VtqIn+y7N0U
lVr7xZE88ehJL4uzYQB+dGsCCKVbIrtMoMuYlPsRojiOZNzv+q6GIodhvXdW/aCGV9fsqcEc+6qx
i4GVQgchDScvKWYmRWb9GFuKYz+Dxw07BWdjRiqd34fJznPe3XE498Zd1jyhFCTqYGFalloD6C//
TvUIKEfl5LsxbHeJzMxzkk4XyKM65kUAVlyQbwZZd98tQInDns2zOX4t0Ftuqmr4HHpmwV1giqfQ
JPIIuI7e9lwHgm0FGbj1jmxGDZdp5b4OQ3FoPKdde62RnLqsPvrs9Vc16WxXwJOJPWsgckvoG5Mb
VZwdKVMmdpQ+8Ay0z6/OqAjWdHOxivvR2silK44J7QNFNCwqslzQxihZ7Jk1A4vH6hISU/ClkOxi
6n1C9DN99kH6GvMi7lTQuYeKLeGqTI2XWCjnjgULfJdDKKQ49GVAxzBpfVwNrS4q+n7POU4Hxqa9
Ccxr24EYR4/R3SOVfkPUu02HlqpG2ZBHirNX4rLqDCw2qbZoeEYcn5URPBK1AIm4Hf5EVtLeDCq/
IoH3m9Dh5hpLTLhAG68S9R0b4gvNUXAJWmTtkzuovdegiORD6tKIXkoprjql+Q2U09o0BJKtRNwi
z8eaadsUbkgnZ7aV12PhpA9j+TksipeoWq65pquTXeMu9Cf8+mPwGyz73XgV4NA+8LZO7boXYbkj
QtFJE5trYnJ///H3jdSfZqmiGhRfiX0x939/7q/v6jTTsNLwSLU0BGWMSJcDptlEsOh//P30398D
NTA4u+ajVaTYFn6/Aic5ciSS/ygPcLv86zf/9YtbVyTnSVuXfr/y94dNwuL7E8+BXQTQ8K8/4+9H
/PveX4+iEQwIADv89SVkjvF9v5/+j4fvl8uKpafc/v1I/37gfz1Ma26JrUmX41+P5/fTf303uaIa
oirq3e+P/Pu5+P0Qg7W3aToHE0mWxw+98ZZGbNDrpXuRjfcaDuN8zTTcWdc9t29h+cnJdOarWIyH
STAjtNCAXAeY6BBvk/oD8Bwvf24+egWtamSjnWgMN4X3UA4kE8Y3U+newQrLPwDR5ebytBC/hsk8
L697uiDyJNgKDuZ7F/dotRFrrzFDBHe/b0I7QuMwBTfsy4I7lpw+2Wbk4OovMAZwrRQSDddCn9Y/
YGfouT0cGndM78ea7fmC76b9IEJCHJVTBQ9RZ76rLP8c/bg+SJU6TyF5YxtMeuhY9IdzWWL55a7X
mka/ryOjfVRZOpCJcCroHAEPqeI5kpmx79zeI8xaFJshpImKDAIsynaCOdvI5X7Mr2uuTnfDWFHc
Nou1j+JJ3qVdxrazmrfNyAo5S+ing6C6oYw4o6H0b2Xithu4ZsEhIQDuGasoJKHKVxfZl+kmdDVx
oLI/DNU2qx6uxa4aCvGcZR4ip8VHXOViqwnDF9dU+zJ3gax4wY1vmN2WoR5qwwrd6KTB7TbPCNSC
nosHiw3bd6vbCc72lWkUhIWn4W3DZut5wKYzmPHyM5bmXVeGNHw2IZCekd+l02j9BEjyl3iMtgoo
9XFx3VcaK6IJKvGRTCLaTjmE9iEdjRMDoR8zIKaz89jH9m17E9TsIAI1eTueaublBErqAiTeOMOQ
ffW6RiLyE7zXdgTUSxoKlY45p+2xCFNjv0xC3LkRtze3tsdj6eFkckLzWiWp+oYryB7Tevfp7A61
0PFfNRFlpNUgE599nBg2ovLOcNkaSYIAMZu+8KxsZtew3hmNk90V8ENzcr+fpybbx2bQ3GHf/KqX
ICEPgHlLWsptOZWXrKqqm8KIi6PV45IWtUUeVoa6GPgZkex28jlC/6v7BC5VmtItDlSrZRvf+WFy
rGw0s6THhZsFENq5BjMf4GwaVhOQDiK67NfMbwc4fYl9MsfkT6a1YgVqWpagFBLZ6rcCNMBPbEaT
pYE3NIQvYVtchwBgrn39BhJZe0l4Ldoe7g1OR57lPKguEM2nbScmigp0mWfYpA1MmJpxy5y/ppx2
+1Jly9mqvPn8+16QeowSimw1NFzrM5u/Oy4t9EhMM0xPxteCYMprc1BECDWMEXhyTOehsU3cR+Sg
LFA6QiemOw4tc21gElh1rGU3DteNpo+nuz4Q493kmlgK+ul5WjiqYgML0zxQqZOa117gnL1k+WKz
9YTvnMbium9jj9s9xvFlZgNGoPGuy3wA2nN1NdZO9CDcriUy1XZRt89fg5XWSOIaVoqtjZ4awdw+
q4rx0o7NbQv37zbFyUD0VfeaMa/adhN6ZwiU1WFelETCjJAtnzUykrAbFpgK8J7rytvR9oK176OL
kZVOTBvL68WZ6bfTDK+60uDwgiHtUKbWttXWGgdO7IW2lxBHy3mxFns6JYC8i1URiT1WhPo0GUId
ekO8KIJBkS308QmIQPCQjwqP1FIZlAVl+EAregw8EAOZ2Vob0AjYUQkq2rVWN19V8QtijgRidJme
Ua+4W+S7RAtG6fsQkftF+mNzWmbjYUyzaK+AS28ztv6ocPJ6Y8H0JzSGfKjS8wuwWst9gOH5ZOg3
v+/FI+nsopEDfAPPOJXmH4UUYGUiIN03DNiw41fjhpsDgbmFgtIZG+5e0NeazEE5/jLaUCluh8Vc
u5JBfKCRK1P45o1jvhVxkF6Fmfxy8Hetcz+fbz0WWSFjyLJPm/ss4/opTNTihjE6m2y0AVJH8aED
lIXoayJscGadLNPiKe/mH7/6DJpOXCFZ2jjTEm+brP9DdzdejyF62HBg159ORnAhoY83BLAcSrEQ
d+wup1S/KaTrMnQKIa8yybVa19vJROXnQSdWzAGCE16/VUsSwdlaah2Hp94Kt56u9Dso4GxdKO9B
53QXyWrZEXgtETIlk1dcexRWWza5ZMksjnOVvg4dQsw66BRG//Jt6MpD0Lhffl8fjSjFlxbA900k
sXPkht2GZjUx7QAsF7dqN6YJC0GequyJwB8ggQUnc2ztTCPkktxB1gOh2jfqycgz+hSneDQx4q5w
6URr02neF6hVOf0NqUZfBI8621FBRflNJooH55DOzaZp1FVtABQj225wgrsE70qFqDMpRmbQEavr
Jk3+4AN5Kiom5mEwoItCKifecwKt8ZVZJOxWTn8TMLWnrUAsVDvH0SfW0VoU8kwWJN1cHL2iPSxD
9UAGQxnYP/iwSed79mPEZJmabvNsuZ2YIy9woBWtLQ7ReNXWfgCiluBGNpRhNr7q356FZFxrBFOK
AsbIcWBmpL4lyXU/B7dkEcmNkTH28QaHC8lMR2BzkCDdWgvPP5kpkBQ6GiZP3J7dcCSrByZt0J2l
SF5d2XH/UIhQiVs+moRZngUhc5aDSUfkVDuzySpFinIr6kjLqW4c1T24afNOm/AQKXFeMBMy/g+w
D0wad0HkNr7po+XP/QZ3S+UAF251TUlDjmBgZs6fq/LOc0EPMFm+Dr3hXOm7bmSjF6gc+5nZYruO
mkd3EBemwQNRB1Ansb1TltrfY0l0AFxLPRClXYlYWKCdwXsqnOCR4VuHEfGhCLUSRlg/CaymqTW4
OJdHc/mNxUmfHZtQlEc0BMGNaspgK5p9CF7jfnYIQExb+ugBdY7P9Klx/cuSegdjlld5fhcYkhQE
lGedhQTIKzCMjVP1ErBP3trhMoCvKu4yBLiH0cezyWSEqzK2vHg5U1aPOJRLiXb9bEQSuFDVzJeh
8S0qp3e38NbjgFYiGKf2Ps/aQ+RDDigzB8aOW970Tg8hBauOhQ9HJGCmqNmGbeIjAs5Z50muRl3D
8SslFVw2Mcowvxpu0RaXn0ullguPFnUsAYDdSGE+tOWOhSQTpgrHy2Rkew3LdeQyPWJaGng4pyaa
YN85z+kS5Qx3mTTkAU5uhE3T9GKnRBUIpusMauzPprcfWL6jEgGz5bpHElc5AoVC6FsDkKs8hpqc
VyXpVV7CPCb80ruobXFfSxjlIfeS2kWqwyRxxHtI60GPvpT1RVRevrGwOm9SZb4tdvRg+qTIejVW
OSjK5THk58HUZSGaUDswODu1qR+8gKbbdJPuNQ1UpIssyhdgFQBxhSD13YdekEpSODCLAcsFvoNk
A+E59JdNY2MJ5IIUHUkE/DIAP95y6FjILu1v1nqAukojx2jop/eLKTGScJdK4LEnhtqFqrbONfAJ
FmaJhtdLce4lyhyL7dPBxfcoElLyUA5HO+WpEVEmTX+eLv06n9rxmusuclZCVpBXxyGBZEuyd7D0
IMC7IrWP40gIBC2Nzz29Lvod1QLu1ESQUNnCVoE2mwWdh+6sPHeFuK/m/B1aQra85eH4x05sSKaJ
d2qj9g06WndpByz2BSzFTb/E2LWNmtN+qFlqjGj+QKJwlllQ7Lqm2SkB1setk8OQq/5FKRSkzdG1
g/BuKOSzXaQRTH/8R0UccfVaiGXC247YjfNYskvuZpanvlH3WF4bZiFerlDt42VqB58jCDjfegAt
RGp9i/LCKaY1vI0EGh8jTq7arCIBGnuw8VNOO7+5FbThROgJa+8vcthnqZfu8Mk5W8qXkA36Jg4x
uboNJ1XKTQycK+zucEn/9HF1nwOauyHxF+Bk6/yYbvrRu2QDVx1B4IpnsqnrR9ufr3BQf3RO8AoY
9NKkPiPAKmUIFmqxyHAVuSrdIUe59xpcnnaG9KhKkgcOCpZmTlZfWWnyVcXWs5HfLG1zncUUJiyr
/K3vu/G6Wibk4BJRInmiywoq+1Uoyj/hIt9w5+NMk68MtBGMJax2W6yOMIwR/dpspk49VUnqTP7R
Ksb8ApUoWDemqjdU8agWByMgdBMeXJJXDQ+1bwBURUdMHMMe9cxDpfr7lNniMvnlqejzj6IFyWIT
KW1a6jyZw+1I/CJ+gZ5Jr0mXEOT5Nnfw/RcdjJYYY9rKVXEAhghLXq1jozMR3FUZdCNllbs+7Nmp
2BgiCHXnvtxv2jFB7O/XICk6A5oCECg0RXdBaz8bffNJhNmAoIvVpOiMI9AXHKMusXMjr5nf21+x
MwM4QZdrEi2ZEj+TOxTWAEa7CkrA1B2niWu2lZQahR/4qCuGB1mKinFiUlwkMr2dn6Pr565RWNW2
mFkteERbroaZVG4/RbEeJB+RNMEHEU5kxUcwq7C4UU3SV1ZvAsDvJkNFsTIJAAOYj6OqKtIdk0Rq
qZgUBmJ3ZupCRqgsxRKQbggw7faJ6eJ0KH7pEVUBu2XJsmvMDOl1q9/jqmZs7M4x12SJxxYnIf/o
BxZHO6Sd1e8X/r75/QT+R7iVPdFtRb6E55HU45Wv0gagWkDlmAYPSGGGA5ZT2GI5OxuW72YwfzgZ
qc4Ws+E+7rLdFObOxpjVpzTIZzM6oVZFRyJKA39fMzKQRfctE18hw5dgPqts8rjojwe3JLsTIlhD
BtynVTjzeipMBxcvg/zBhu6LlJ4VvgElPx7yvZoImHRj2GtlwR02DLd2CTpJRhG/dGy+6EAWbmIx
tVUS5dzz2xgnpfOcEJF2k5ZRtKdFJHoH7G1XvBtUk2Q4zDgSsyKDz+ESqVi18zXjSnUaXHkhXNK8
9pt2D2vxCVaJPOQt7YMxGzeS/O59mgz2Yei69r4WAPPCgNtkTUXU2TK+SRlLF8Xsf49t8Vq044I4
0r6qlwS6fiffRnSzXG6TNYILcYKq+WAXnLpBahF7Oz+WVQSDaqCE7lDmDFV3w7VpxxI8PM9hcHHT
4LOsrHQ31kDRsRrcCvdP1uj1Ts2ump312YGOvEXNREEngdGUQ3xO6+KrYBVGe3rbWd3zCC6bwMxy
3sx18ocNy0Yl5VPXN6+TSdFOSEt86iVkqU6esoZOjhjg22gq3u2u29auwK7eMxtHStEx5Cdq128v
bVW9xiyp4nrahzVZ2o3hk8H56sENtVLrp4C+R+DlsnVcTsYqQ8z6kHRuiI+2S3lprG41Vt3DmLAo
KdHFAZl5z7BrrLldUm7Jfrs08zsrCCYy+KWr8r4T3qWu5Z+CjQubgQmqjUqPo43l2iW2xJ8SVqJN
t1JN8hRjXOQqk+yaoLoDBfQ82/IA1flbMwJXtleW2/RPDFTRTs2LF8JYMdpk76EM5QrAWCGgLGB+
0gvzGVF9ta2hV+PiheprhPd5Lr9TzrnN4NhfroicTWuvWaKELN7xxMStdVt0sDIdGtfaLq6zNPiw
l+Wz67nINjWuWrbAu6rqewQQE1nxnlXtynZbkZb170Sdx3LjSLtEnwgRMAUUsKW3IiVKFKUNQi0D
bwv+6e/B/Iu7mZiZmOlukUCZ/DJPnvotwP/fmq7ilTMYPvV/mGNGGIAUuHFTxFNYl2qfYq8nTb1P
+8HclPMvydd3Qeh5RB2NnqbJnMimPnCbcr8C716tGvcPh3jPhAU9wOGnGfM2RSYJppVjcrzSWzjw
jkq8XTJ6qHKZgGZR0+fIKbakxHA+rbZb7PDU34A19XznvRyxCBFyyndaKaH+jcaFOkbaS2P55tCJ
tMlYrswDPkq5zNpSu0dj/FF4o/yl12HZzkahMEvGS6Rm9ypy/sXodXcfWTmqBIQgTDREiHDAaeSr
QvOkw9iC6DpdtaKYfvCsP/vdlL+7hBbWJpviOqwLCxxqok4enfboxrJ9FRLXHJCqhtrB11GAERst
R+4BvbZXA57IEtdC+dOt5CiyH2mBGUpBAGYBK0xuxNYavJt27ETuMue3v7KSNP8o1HBmlnq0pe3/
qKG+Yasq3mMjVWve3ubUjKFNTzWYyJ6+2HrohqNDS9sqYMLrhKP1I3tOq7qdxrcgPcQupTqK4oag
Ee6zKxlR90DL8ML9qM7/EZNjk2yGU6zVgbO3IJ5dq54vyyqN8odbp6BiloHEs3I54hWJMu7gjZBD
9Yx7jCGCNVip4FqModjYArQhXVvE+Oj12MD+D1dJsbXa7F9a6MyVWEGfBlzcu3pkigL+hU4Mgzt/
C1P+wvQF7JerJG6LoT8oOqW5v1VaXT71VtnuuimEBYqM/+m2Luf1JH5kKpC73ELe1Mzp2NZxtdbo
aqapLtsFkllfDfMdvy63kDHjz0Z48RBUsTrUVbQz9ORZg8FKFg83Y6V9TQrnO0mj1j42FFwfzKZd
kZPpt3iCtLXo6jMVX90GOWhRubXaDXX2VOOL7GFUzbdLQt9Auhc5dnRI5JvGmDvrW06maXU10dvO
tLmTVJN1vzZBLd2jyHxNkvxjbGR0NEr36JEJOmgJfslOGFvoia+NASM4EwpuJrbusbdwJBbbgUgD
jLlyp1vWIXUCzGL+6zACOBskSCVXEVTTPfO7IEi1YOz9Csce5vXUM4+0Au00xGo+n07Y8DhFnjyS
oGslvM8CGsnsjNrmWOEulYKPruS+0+1r50y/RmAeADx8TdO+MypCNeKQDdgJWkwzqTIWI3LTIqP6
G9U5BOsS8lN74gbeakbgxt0aNAKCDkrqmt2yRzHEHUmwjoDIYD0QUb2Zmd/L+IgTtVz0eWBAuuIA
ok3yOWxy9/rfX9wmo7y3YnreFuVR1IKuMzKIk0jXbtT1eEqZpU0UzGAzHA8+RUFpBd7apsIvjYbq
ybEIdAp9V9vxE8xBqvOgX6/LvEQDn75SyETHehz8tczmos7BfleBY+KJx8fjRWc/Ig0g4447rVkb
z4ZffkBuuPd88ys9wRfTKzGdIPb6tVNuBEPIlZjpkFkT/ozNh+eDFzUYTy5fnKalK4fHoA0M41yk
V2tIyViRTYHquQhNW9t3Uf+mTymHnITmzLSK4D6AELiQ34CrSKCIabs84jtcGVw5wdvmQF5zy197
Jj0jfY9Xo6DRlZ5GCxCwuYoKTAth7q3ayUF/w66BFVjbzWOXtnbhV0Q0csE0OrjbUofZj85OCSSM
I7D2cilAJQEMpFNE/ox+Nd5GhyGYzpSX+sxmHVVVCBez9l7BpJ84TzOSN+wJYceiqhhUGIjfCUIj
RaOslsPa7vtbVnQF0GqG1lo7Ari26r3tOjvXyN6wgL1LgzBDGEMmg8KktfeAJC5aDvyoTmYMaAS9
14J2rNg0itWUayxteFQKrgHtyPB7mFhqDVY6GA252qAtXcJUvIKt3HQK814d6Iz2gmUprPZgOepi
5kFzyMpt1czuEe9UuUO3fe0whSxrRe+mwPKRqFc/tx5xCcy2rYk3FFPqAXEL1n0PHWmeFRQZVwzE
d+4ZuOWYHjdbs+UY5zf9OjFoBzIda+LvVl5Y/Gi1b59SqR2p8OCDTjp7n+XDLnJc3FlWOnGjgzQI
6MQCMYxBw4QIa6RWunT7bcCiskhb/Zy3zrWnTZKecZD5IQ5QtFMqPnvzoJrkNwwwdeZD2a97DnM5
8Ebsg06+shnunf//LyZFDJtMIKHUGmvDQD/vJmj84OIYsIUy8oFkCL9jcq54E8lFiQTg6dTfmiyE
HDvQJcgwacjkXzHbANMcK0ZV0uBOJhzWXauTK1fyMPqk6Ml18U85DkvRf/hoQsuebDJ+BodVP/OP
eBZLinbsfcCsi+srn33MoM8a+G1zRbWrHKDKFZC/0iJ6iaPkR3ONet11hLMdP37W44yRoS6BZgf1
RdpU3foxjxhkyZ0Z/3OMdF+qPHnJoxDOsBuu6qJZCs84Z2zozNh5D2hpX9RVF26BCmqrsamolCDH
tOsqhUUBZbVujv5oF8shim0g2d4tRpLbZN6oFkzuMwfJXS8a66j7997VjbMzgYqFdl7a1cssBiiE
+3HS7Y2dEu6ww+JRcdoB1I/fZMLJGzrth/ADh8r1bOWSNFxj1QywSadLuJUtUtIjnib7kDFnkx7P
qGLIDzDA30OtbBYjB5FV28DPSTACRkRKdrbAYNUb1SKYqtlzha1KI3MeTX26F5F0T5pM/uEa+wHX
7C1AF/sY8+srx5hqbbeSpKF7NxWeggzXexTintPy/MzJHe5k+xx37pmMNIfCxL+TemgX9VjdpZ7n
lyj8TRh1hvB3mItL74ye9o/EtXXLFJmlMmZEYQQ0pAf6CdQhLqkQ4mjY/FZZOC67vqYqfOZUD1aB
Mw3fbF1k75kH9KT0PshqppjCcihxfvJC0kktubcqbDIgf1BjTG2o15PJQdPOueZmXEiDMPK4vmSA
ACoSrMhk6FDZvoqtNyfsH4mNeFJhz9FsmMyDTalvhEpj7wyfQhvZvDFK+klDEe0spB9MIyU1TsBm
DFUwWVHPZZfsORwkzFWMaxo0x5AmvEXviY6hlnsA893SIxyY9LgwYKEpC8utNi2swXhECXlAyIxQ
DLGUl2b5VtWgG2tpDhBcPUhn2XAZqC5ZVwEzmcFz6d8Kx91AUt43BHHGtqItL6aTOcAaPqRRghd0
gLnpAZmP442M6Y/wEnCSHZ+IqBomLpYfrmKTAEYNuwgC480JsIMP4Qu7grWigOjTww0oK/cOdZXY
cWw+914IKDcSK87DL0k11CvNLPelVU2L73IsyT37+W7g4oq9fdv5ZNYC23mya/YDjJ4MveD72mXU
EFzzv9ipcDI61d9gArevBxkTE+WhDaIXjnNbjF03rrnk6a116lYlYLyaSXl+HgIHGcGKyYlCn4LM
DyrJ8KzFm8AiiUPil4PwerKfySLgfkLpXzJogezNqSlMp0OkUfMSZGqXRZieBFNjnJqlvzFdTFUM
s+9+bd9lH3UvVtey06BBDX88p/omNv9L+5HHLAR1CHOnROc0d3eyB6KK8wJAOJPLunoKjOyfMaCB
DgOrZWZVBIuwt2YmfyLTip6rGhISA/hlibKKgZ9NwTQvQLloAAwrTPVV/hC9y6ohCqJlJDgwqRHO
t2HJMqiweyiKpBVrZ5OVHbc4InA1XRZkFmkS98msitG6agJJAT4D5/zup2NJWTgSGNs4kT4grPkU
OBGxdVfe7BziahtoxM+zaVNH4Lx0t6C6qcKxIXOrRW61dm7ZXzWnZGuL8nsswNfYY7KOybBRGT5B
qyaroWLKs+QCC3eOYyV4IRJeY/HNFceBBK9kCt9qUu67EuaVPgtSmhr8Q9KineszqimyK9pVvIYk
4POlrGszBmOM222Z8g0tZe45i3DEBs8WsJSc9BYYswFP4qdOZukt4lcMQuc+VnWzDqvAgZEHnC4C
W7sYLQwGsnEu/mA+6TEGR9chx257VHSBFNjS3RD3gb9yy/rsgG7JgoaLNhnVZY5uvLBcCBd+jyeb
ODWA9rXTUfVrtC70ALdMIYI/qYo1Nje5n3Mj3Nua/lEk3nfKPrfSpLGpVb3r5hdzTnUv4ip7lx1r
WmTr67w1V3nTPSpDdpsh7nftq+mjmcVmfKhGeIrzTxfZgtLEiNryWqaPMlfniX12AQ/6HjW0HKBp
5nSgk4JqNmRKnI2G+rfuCmtjaON37oCf1OsDbIHh5PV7wp65drNqnx8NcN/Ci5qDtKkEQCksdi4T
wmUdR+eKs9qZdhATduC57jVMShYtGXnPOFhgSkRxeqHu6IXVki+6qZGiwUXMuQOtwnNmEngl5ECd
XpVKZjTZ9O0Lyfmtiz+5YBBwlcNzqaxkU/kw3q4g09GptPzUTMV9sNp91PHGYJTfcRsC0Ee3xTKt
zRcMAF867rOJKZ8axblv8CSVdnf00mtuetOq8MmxxU404861Y9EN2wFBYKGT2LiI+cxvTiukAWbp
5SZD2jFTUulT9xg8jxA5v1WtzAtuZjIAGgxntwcxp4mjZ6AmVmK6jozSAHiiMpX52nIPhDY9kTGI
Na0H/xqCAr3MlFLWe66Y3+GKhnlBl4kt1h6hYLo2NLG0HFjXjEzWkYMTjPa2zoqBuAUlQgkxoUVp
PI9+Rlun9R0RIMCgCzi0708poNO+S+aGOxzfwU2TxOrTyJ+bK5g4TLqxLrP6Nmp7ayQRTi/HTZiq
3wQDqzFnBRFPN1WAlcaJgw/d0nZBZv0IAUanZexPs80pLtBDzZiHieqPVRiKS+Y1d7J/16bGHUYZ
saLssmLSPgfd+f5dCYJkwC4m8pIS+vapb+ndzsenuCLLnPrloY3IHuvktMkUvqZcS7CfvboJSWmi
tDgyzU3dldvJgiBOYzJC/qYSnjwbHv+iao2jDX8FB49rgkKvMbAnxbHmUk2RoH6BcbZDMCBk4bnf
XEWX/WQ+DaW75ox2n+Lx3hkso6OHzV0jXeeER1HmLA6FaYFMiY+kvwyi8dxYSdOgORIW8lmXkU7M
Uwy0T9msFACtf3Gtwxl1Fqxr32HobtSAeb4mlt/oGQQN3Inkk576K2ORZocHDJORYa8Fk2IDOquP
q7ntGsxAvFB7kU1PSZG86F6CX91gNJARI9uUO8cLfwIedK43IdEI/WaJ0cE+i5QYqH4lSAf7JruN
oQMhcRxvH/C24id202XTMBahHqsF8B88KF7bRjYlpTZP1ppmsp1CZGMGTh8gthYWQvQ6hx6BsDx3
kfnkpdq4c39Tqu/+9wHYgFtDn/In7jhbz8LaQDPJntYZmh5ia2fk0JlYuxap4zJKia8Y+IlieuEe
DZdoS8F/n7BH2IbIFnVkXvuOoI7b+gwtFWlRQufykQXdQ6/64jA1JR9tVZ4wnDx5DLEWXke6jW1w
a4lS7GAxTVtM/irkY5mA+qzHaWLgDPdMcjzYlmV2GrPhYOQcSZg6w4GgEacXDisD+D5W5szgU2wY
0SfiWZXxsDbS5JbF4NcJGRDZxhkBHIzFiY4Vo8SwPjb5d+K3D+WwriYNyaFeAgXuMZBbTTY3cKjl
YCQfXdJ/9aLw9iXaqp56X4BgntlsoQPNspHBE4Ka8J64CMCRY33olrgBHGwpb7VuvvHom5mxUg8X
T6d4YpKNtbAz7yDIahA+40ZhNrj2RyhHC1i8Bk9L7S+SSb0g1vjA8adH1o75LonYNmGMLZh8Aghr
9G+NpNpCqfaPA8k3lzp0sOEQF312CYYtqvU6kTFbKgHemYef7FoAO0urGZvd1BuMGsoBvpXmBheB
06iKMVLCtEi4McK8/8u11sPLidtSk5k4xiZHt1Jae1i48Xoq3YT8z8C8w22PfWtujSkyTmHlHgSv
CXoFsKTCPju1/kaLgkdiQ9NZgj2ILMNuzG1csNL7tr2yXoAH+Btj+e3l9WcaQSKqze5c6DErPMrb
EsrDOuZAbXqEXxBvF5WR+/uOchCPjhwVAQoYbJJStsIxbQ03Ivb817CVQ/otC3b5ZkKqkXF/Gyai
sphGGTHhiqFTRZbBmz2WhzHgoB1UH4XB+mhXJCvdId+PmX7tjeJ1aMU24JTDgLG9tZ0OWhJcuzLa
Bzsvl29nmXrZxffcF0cE/5TKtVWEKUFoO4CuJ0yiX5LNX2X8EJqWvsVyfDQVYNh4+JYwdwFxhz2v
Olmf34wzIQrhxeVeDvi33pZhexzs6sDY8Bln4q4ripXw+SRcxYeLbCtEx/D2bI7bwObb9Lqco9M2
yVKMTm38Udb6O2HOl4YrNLfijfCCn5aHMIjm3RlxxljXJT+vKP1XabN5hr69cWrePec7ke0jqfyz
ZhY7h3d0gUB2VHZMWEbXnsPB+3Zx+GNmxijjBAQzp+gnjsfrRLdXFDC51IebYVolFzNGek1SYrZY
1n5xF236C7B1XacaPN96usqYQRUtan5GQtTOh9OoV1tOdC+SIiKDOllgSvwyMNlW4ODWVkOaeZxY
37hQAtkGiFeQ6bK7a8x9TfixTlVtvfHxubpWtiNbvTY1hbTY5/tJOhi3PGffdtrZl/oJI8XOlUB+
NBTGeRF2k3+qHLHByAuzRoB4UHHYWbKQx4o8e7pwPN46v3R/pV++jKWBnTqfli7GmsJGfPCaT6Y0
MDtSOg6NW8sVNjFRmeOE+jXRgEDp54pE+aSFdEuPuvvlJvmqNljVGWSGK+CwE7+H+i43StG+nYGp
0c84XJZ2ukOofLR+c8y0ibEBb2vDmZh0ccBMRR2shtcDQWpVWJoGUb9lYBDoa5s6GCST8G3IOM3U
mDV9uzyIz9HVP/u7TwaPxQEKXdgebDv4CfpinzBpdAL3bLceHVkFwRmhPrHLEG7hyGdIuhxqu2Sh
rjESleVS+vqpEuk1ZrRUBfYdB+4NUsAukrqEmlptsTzRnuC8TSK7pJXkmkGExBb8OtYYX+SE28gE
kzI15oMKarpGAORk9Wc28np0aO1L2TU/zXApA/nbgQPY6D6HeC7JUImn95Elejkf8GozeRsccUy0
/BHaPO9hsi5T7DC0L3LSZ7Pr22IfRMUhTf1vWaOKas1Rsx8DWenGzvaKkAh4GTfCQZJms1NG+9Yz
JoRKZ5SZwvavnPLShGzqY86u5acEhyk8oLp6bHTvwNNlUA1G88eR4S2hbdpZIKqt+jy+G3r2SnoG
5ox1k118mdIMqpHvIAnaKz91v9kPK/oeFxP7DIvWL+zQR0FCEMHD2g4dzmuU1R61LOzo5Ym1L9Oz
KVGson+ejTLj2h1nf3BQqNlJNL0DZa4XSsw0vYHBRuLdrSnfVqa1LlufpIPvPWdN9Abi672K4Gzj
AEIdy/9gNx+ZluE2ZTZPXBunDAvSTpXqw85qDnCchqoym/M1c39mr7goM7I9Vvp41bC3krO4VyaL
bj9v+tk03kOWBWMEGOn5tG9BTRZte8O4cAgTyGO1TrWEug9RtnddKBXVIC/cjM8wMoFcecPNb407
BmF/QZ3lvSo2hOvxLY8FOOeSpBOkuc7fJYUbLqnIAtakdStkb/b06b2h2Yf4+4P+oUUU+A1KXH9V
SXHpG0JZ6RMNMhy7A/9bN7prlfufdQJZwOEb0irv7trFTrTNwwzDm+Xp1MuwW9Txaz/ivBBj9pab
zm/c/7hm8DTQEGDZyY9IfdAtKY+MpxEuH9Qc/bpz82Y/oUhQpsgoyVLnFJh4+l8r9AR2BPAELyR3
6Fr3ticcMxgOcdnGP0seJIoi2AaT4Tr68rnsCwvDymaqXfbsIXtznZ52Q1df1pVtkBRgoXNondAs
7xl73YutEGWDpj9iLpjRedZ9ImVGcjnZ8BD99zVpJSUops4XVoQY9FnWFtHg3AlN/9o6m4PGObr1
uue8KDZ9kz6ZcfoX1qhor8qd/pK0o0+yH27NHy468N1hf7PUW57MgK+GrTSqr7735Yxs6HoWIXa7
pNbLndQZmLQdSPwO6yztS5SIsqoB84/QAeaXSOTh0zjIhkdoDaEMcgnIfUbxEBH2DC5Z1LfNrIY0
WZLu4XF78HxKnQBh3m7qukTtt9x309IOBXRW1+DL7yYinbHFUgsU5BabgUHkL3+HoL5VRPnw81O1
UvLnVJJ7VLVvPMbafOa5QMGGwGfE7Y8g9oOnVs29KPU6QnMDbq6JgsT3hjlchl6tnTUxXIcYa5QZ
8f2n1Pc5VvKiwvyQVoQ0+pFTd4a/xfMsENLpxmoDQI0J1g4unJnGVsNTGE7+v8ygCjQy+XQ95p2T
vPF4bRN9YEQRi6dCWDfapq/4y9HExvTVgSLYl1aDQ/gEbHsbuPCIjC77LLP4X+/4r5507xUAhKV4
UyGvSJEOhylv/A1eRuZu5LyzkKMO/Rk+FkrtNcB+FA7Zzmx5/doq2/CyUjw8AFWYUsbaktWT0V2q
v7Ucr7a1jF5qrsE99p7ZtsgMHS+gWeobafJHjOPoMwPD1McQulNDvtjmdEsz+RZ5b3mBH1Io89FC
2NjGnXGI2uwKhfyzcfViY0TT2TcdxiLOPI5WbIOTDxTLfELYf66i6F8j/CeNP3vR8QU1HIByTm3L
MMPv2JRsC3Qq8zcQMsfmaHbBfFIdOAHdckbo59jmm9a67DKiBUAhWzeD/V3qsl8OMV5X1FqLdPbC
tcgB4loyW+Cq3m1ymFiODvZYpyku5O6YXzT4pjWM96a1VyxkQcAFg9gB9NbxFKrh19a0U5tr32UV
XxJl/Spi706VHDEDx7gUOcBSErXUsHUEMGHCWEVbYXpvzGSKVW7NVwxfNWd+yDOFFB6G2uA89x0/
W3OZsR7T2mjU7K+ZU2PqGq9Ww/Q6JgePvslXmOnNk3C1F2parlZMse/83OsghG1zgK+mJsRmDgJg
VK23YjLEIukNuckFBp5M2Xshi2qVRqjRWYiPwxuzYyyxRiGyo9TQJKUb4ZdyVLE3neTm5+JvNHtz
0+khG33ErZH/BQ9Pop36Mv1xwk+UllkUGX7xNUTN+AgMwLiNfmMafuvxUI9lSwVFVZ/N7pXZB3N3
N0lWcTY3QQb44GLcL36KbjycdSsnfMrXOAkd70BlbPGT6lxM/EeXpv3BRsAxJoLTWbOXcANWtDpS
dDNav86EJOw4zX6kxWzie00j/WRxx16gjtIcz7RK75MnmRY+mTYltwQud0L5Ok7A+k9EySKQ5Weq
BX9ohfMws0f1LNVGNPRnpIbzoD52wK2zEYlwnnrjD68H4NfZH5QkYPGFboFxYxS76Fx7WTUEOjzc
p2nyJh08HnpvrBBooqVBqgc8nHEyIuteSnhxPnkpjir+wq+Lz+klx+uMuYt3b0yhEPhp+7AKjZ8v
6Vf0PZLgh3LAb43uB4QN1B++VaxLUT+P3H/JWRxAW84HduskItxMISztJnsj37vABetuHKBRgyxf
q4QvHfUeJCVpx0UyL1j6rHsO2E4X1El4jGR7moNEDsw1GuARbMPSu0SO126NefFgyIaN3fw2mvzT
ASxnjs2GQP/dbtJym+eFy0/Q9AuQOOA6mbwFxbwPuU9mysmndVfIQPmaaYABGpn+hQqpKG6r61j1
1xaVKKM46ikV1ouoTPSyLsI94Gd7i3Y4+5/uAoXVRsohBZJujMNTUBF79k+ydrTn3op+7bxcVy63
7GhO9iSltgobwgoMyYwKZrGemeY1adS/KCGWNeI+JB6EL1W6DFos5lY5SBR0+AU/lYXujMinYqjI
GIyOwEwICRCGcGj0JlaEyEiRL2oT+mdY5duInOSbbMO3UuruypbJr5s1N2yTDkrhEq8/l0LuH2HJ
murNholgijE3xf/cAFCyCAKWdPdhp86jCLiE0RzxpU9wq0DurDzDuhaaRXPtuKG2AuUtpjKP5hRt
mcQVm2LNtLXMtqB5oCLgfSNCbxoq388N3zBIo10iyi0mhnNDbfEcOb4Lg3EswnGSZndmMmgJjSlz
ZtYt8nnsrCtNBng6XCpMZHHseYquZkdTUOE9B+SdABBR3CFqvF1FlD1TXHiFOI091e0Ygls+poth
E7by3kN23DXDS9lMDDz4sCAUnXBzcg8hgLg0QpcqP/OENmZ8KAKMEWr/W5fzc/usSjJS2qVEUwrA
ODQlBBedusySMgl87tVLT7HSfOaTq0mB041pmAX+eaKwJKUZk00u7xkICPDOdsKM3kS0FrZ3R67m
BTDkzPOO6lWA6BuVr5Pv0nrCB7UeE+/NrATFrZIEKXs0NWF+R8dNfyuQcUjwJkyZ0IYSnQ9J2hiw
dCLBuBvim5iir7Qtj/Aczm3LqcL3m4PdDWjNAxaahg1I7+J1pHaAA7m3vfRoh45lzZfoId1rEl8l
4pFrzfJCShwFdHRRIYGaLgb5XrYnTWjHcuJQ6Y1Lnq4YtcI8RXZ76xzwBkjFRyu1D4mmhvVM3ZRj
khDu1IM9ccZwJcgOsiPEL31HaCgdey4CNf5Zl72HIjcI6lV7q+3Q2NjdW0XG45oY/XuO0Bgx1Vya
Ob63CbU14Mj0ksgERbhQzVaqF8MHDTqyWy8n7tULeA+YqEnE0xMvFr3D/pE7OVnWQFmrpI7+2jDc
hc44rK3KB7gwKIJQNfQr+u0TB7qKUWcXBZ0NKn5iHeyJAIDX9SzSjb3uRuaxcUKA2x/JhGPtJnTD
BlRVNK8NLoV2HPFSjSlRQoZm6j4MzVvrIeGnpNEDdJB5B2qpoLPldQitlWKGQzqmATREC2yVyxU9
RHsaHuqlKr1qQwz5ZQpEhqxMO0w2T+D7QkfPdgpAqOU541RbwHNZxiWtjsKPfiNHiY3hJx9J1p2R
d/scGVomCJ4mBsqZEL+0iNPhYLQrynazDUUgmTf8GAG1xV07PHIN5ytvzQr3h3uMbfSYKIabW7rl
pq6oIxlKB48HfGGapFccPylBr57bzsNoCtp3J6dyxAhq4bzimBNikFrX75NbUlKZtfXGoZ81in46
rev3dht5eJPArTcm8eFKxu9dHvzhSnm1B0HDYcSMoimGimQPCVHsVG3hUbZkqHXLFFLUtvfS6A0N
3uVplFFB69E+m0XPIgl+lLedcwi2UdQzGFM/jxyMLXN6AvKfbTRHv7WN9TXmzYNeI7G0m4AOxHb7
vxO8U+gwSqm4Tg3eb92uV8r6UjV+j2REHGii/mZg6Of45RPk/iIZ3u9x9E2L2Bh/GupTa6QPyOoA
lFjawVt78apiSElW/5Fq2QPXyGj6xl71LKXdnCSzocH0YuVGs/mVO0BGe/pUJ28ds4rd0OvGshjF
S2xyuhYGTtKCq65ODehUUhlmOZzDc7KAWmadWwmsOuEH2zkskRvCZk+2giwfj7CQYIVxHKe3QkoB
84rhfwIMl+FsG1IUV20iEvsBFJqVQo1HeeZipHXnWhBdG1paObKA9p/e4IUeGMGtIVuCUQ9ajhzz
GbqlNYds2F/dpvdxNgzXmS9XZSnIARjZh5yeyxKLA23e3NpKBamnObaj/HLS8eGytyyMPy/gVAqe
gHIpPr1OjVsHtD8+B5Zm3wnkKvLd32CIX0OciCuv6TduiBof9iiBZH4LXf4G9UQJNHcJdmPeLANj
LlY/MBrJUY6hQe4A8HOB9gcAURDZ0Lqu3xguZhzXbU+mq5CACafyh6Ejjz6yzAcfEVaHIXzWJWfC
MsPjNnWyWdfY3JedlH+VHXw7sr47Gf6laB5Naf2zRpoMUnG6q/uayWWX79vEQgGiSivxB9SGvGzW
3sQb81xOY74uexDD9N2fObJu4mp8iycyqRoJ5b6oqZut+bwPbofEmZAOIDzpojZOU4KI++Vy9inL
YGPa5g4Grbdsa39cSm+8D12fbtKWHoqJ0bKHssyAE0KhcQwjxM7EwQWqapg6jFBCsEb8b8SKn0xV
k22q3GPat9NRLz8TVwPaVVm8TZmrndLEY47aEwTp1D/btyrOiOTfOzuT0P2GaRGMFTw3DceTV39I
HKSahyEdB/u0jAJiT6VaCafI3uikiHC00EbFQzuUB5146lq1vAZmTNS/bixAlPDDPfdj6OHYOC1X
K+Zjyw5TGgVRXXFIWBc7DGFLI1aP3DJZKJCYQkoqgfKC3BW9jQzHmjBrNonTvwGhqQ+9q35LN/I3
Vu88KM3TzmFDoXIZeQuzfoQqWCcWhDSTKjD6ahkaUdmVeVR1dwh1W/aFEVSEhg2vIHijim1oky8J
bC79Kp92o95uTR00ol5Wn5icnnxLQAxomPA3VGQU+hyI7XWmZ/hd+1ZPN47hfjKipok+pzwQ9MZb
5FDLi4ljK0bz1NNn7wz/qPWmxi/P3+M+/lfjSNH1qT81MNpomvyKnQEWqKcOccMv6/diE/RmvJt8
+9fn6r2s4WiEmth6QmdqSQzesEncEX0EsyOb4YmIcbIbDR3jQmA0C2ldOMo3u4DQfNqAoVBpSkVF
wrte2sMFtavHYJT+0/WUiMqbp54MX/+imiE8kfLbdrGbsYi4s+1FPzRK/wcTk1EEva3gPyIuV1gG
ISTE21wgkyecbFCNdUcL0LXiink+CE1YDde4Nm7AzOZ5Y77vFOBMbnNWgro/ZeYiSN+CDpAXLFZj
M43hp67AMLWBq61Ml9drnhlxL6oXUzK3X4zOHasw9bqWRy8GUTyLG0Ku/RDF/1bivY0V2e1keikL
RZZFFECsOWjlRgUoSbTHSDe51qdgc+DRAFIBOW4Ubru1dedCRnkGwhRAvjJxT2qm7LMWXv8fUWfS
HCeyRtFfRERCMm5rnlSq0mRZG0KSrWSGZIZf/w7uxVt0haWObktVkHzDveeejVk/SbZze+HcO4pq
l8tEuAyOMIJUaz8rj9FYRCcySR8EdQ2cMD6pxpD3qY/+1AUWc01UOFhbEPHBEjeQFnSKlRV+AcFL
tk3Q0VSh12M1zoXfWW9svJn+xTck6Hj+S6wvEInWvuIZmHkCqZScSrg09mHyqEt6jDTod9SX9Hg/
bSMztwNKQ8/xESej9KX94mfVoto31BeAKKK/oCXUhkg1IqoNRpGkW7o+m40xXhZu/excGA23p7Br
c5DU7TskAVieVvTDQOQUQInc9oKiyqWnym3M4nUnJMUw9No0xP0Tl5dE0Y/irmCZMqFtx9B0GD3x
aSX6WcfJa6QQmY0u0yqee3DuD3Yp7iMB648iHoN1cSZ4E2GJP7wR44Ip27kJaSa4JjiaGP5s+gAt
HSzZQ2mVsNcVquHAs49Oj6mZKxAh80iuTVpfzQCTQuHx61gj6hiKGPKyND4gl8GpFD7jfMheLalQ
G49LYBw8YxcETCjrgCwnIvXmvY/Obdu53U9UYqHPeOyubQ8Uv7I6rj40wpt0odnNsvjwFDmXfhyL
fWyJPeYimuwEw3xq94dYq3jNJW72mh1NEj/1uhrPOY0QKRcDXdwpZDopv/xB29emqo+2CtwdwzuF
dwFlPpl428jklquS/ts2xi+qc/PDKN21Hs2Tm0wOT5ppgIlZPvEgi1fSxWuYVIXeysl4zxL9qGno
CS6In+IEZi9yy425fF4CcVbIFqQjN+vQN/1LL0mtwaNb7JU2zwrJ5YmEaIwDRXRkPu3RjdQdMh/A
x/a6ZqawmnGb0CfTUxbqT0xswMEp642eWA+omWdSXnbbiDznvWtE1jZyHtuEELxC2sk+7xVyDNB0
LAbSauuFXBRICAkeD5MfWW3aYmpOTjRBmx+KcadCFsq8J0VUv4x2nj4R3EDywFhfB5CpGHJImSDH
9LkL5Lh34N306cFjeYLKOY3242ASM1jYNLpBtOlN6R9ssIuHuo7nFfGI7wx6oz0miw7SLaQ/q7PH
TcWNR7hr5G2ygc9v9km4JLRjD6efngisgHZHXDvFBC4lvi4kA0KQ6KMcl/TFBZ+HbNrZZoOeobPN
X1oBujT3dNvxVtqwD/wm+lNauB1E9pnZ5r1JBPxOUcdgIP7EHZLFSvruerGlm+3TzBx3l9dxcTEc
pEMloL9uzB9C/OBAtvpnVNmkaIz6hZNsK0oPE0tsnWrIj5s6ImiyFgXXlk+VK/QD9bCHcsaLjvaj
W0dikeZh5UFJRoI3BA2ezaugKonLlrioJ/uizGuWLEdgYl0l7ApCgdJ+07cXz2h3PeKXfaOS1wK3
08oa+AX5Lj5iD4wTqNsmTTZZ27TXDpXXlJFpkpUGUWE+WNH0NQrE0bYK3oaKctZsR0TcqZkxjEWc
338i3CMihh07QtoEwoQ31juRTs8dwmzWH62/jlrHJHPF6ddjyzjLtkr0AsNb0Gf2GQWd5eXtntBc
LrS8fkfogtOyRksrBnRTizYnpnsFAHkd2fYSlBS4a89IzVPVpSufCRbHBZUZY2zOhfekqz7poOUq
cTJvoyIGbEk5r/GRvhUMxMICvj/GJWtbXVsGGEfkanVRpw+mr+5L3cnHIPxHy3hImlkfJIqCrOY9
ExgAT7Da3z1MRcwSkV8qJLaYhCmnCxKF171Sh8guIcdggZ/DPwid5CUxPzo/6Y+9y4gjqv4S4c7T
XjTFo51af8aZaVLB8Hti49/FpMGnGp2InF76arhWvRcx5o+HPWaeu42DbN9FCBkaMYLzOtkttPO6
s/+EjT5W3QhE2jcaDIEYMWbE2aFgH1RSQHoJYulomilbqxuELLZ+KKPWtd8dRT+5264LicAKimoN
KFaRHngpY7DAklFxNjV3y/NGJlzBZ7vg79htmC15aXNN3hhJYd2a2delGEqLSz9hRz3Me6vz9H7x
xtAl6wbDeftYgV0lZ/Ted3jlNQhF1lEjKX0AhHFe/VW4uZLaZ1fz6ls2PIFhfDMccmq7UhP1pKlI
+9mctr7zGqUtJx0+fiT2Bvu7mDDIOXpvdNEdzDL1mbGPd+jvwT729W+h67c4Kvx9nLW4cga5ixNx
yE1ccoTEI3KYEjJcwTlpyeeYWaPeZp0HnLmLHuvQ0AcVVy7/cga+6kG0qFEdl7k1nc2p2pGG++P1
PGqr2oMdDZ2Izc7WrsEsQNuAhi8aIAVs1fBfLITO+Q/TivBYdzGJJpMuNswfMRbFub1DC9BlzNI9
d+4vTj6nu8kMGOVUHU/c3mKdlqSbNkhfpiJ9lJ7QR2BCiw6HJ21eteLQgVpa5RYtf3aGveM8ABdf
9UViH1nRhg1EBGxsak3I0XVKDSChZrVB4wTirn2Gro+MRgwvcu6vqPU4Akt99j2IF2jl7E2Xv0Iy
FtvKQOjD9KJaebmJlj2Kmm3oB/7Ks0KLyKC77aHrIx9Vbcb2u+8j45h02c+/f8BqnTxW/Uibu4fU
xn40EO9X+DnBURnY6YowmS3FebEOs+IzGpgKwLxxTWwlvnL1q7OM58oEKovXwsFpIhpnLfBM5tTY
jcyABBFgBGWc+R1YZnxa71QY0L8o5/PI+/YS62xL5vdIWG+onJnbZPU9aJwlfmYydqgJtjqab7qC
/e/iEaNaQWwq6g9Y9O2xjJ0f7jey59tkWOu+eIBU/6WNAhua9TSnOcyHmKd2hGwBJ7fcuKTCrMNx
8reUCj7zR8piTB9osH1EyFXaXwwXVxiOa+oBM79YkiMP9Y61RknQGuJvOVoKsUX5HS7z6dJzCcwZ
nOBqAd2kVGGQUqJWW7tuxl4yB2kp6W67wkZrOiM0TrWcmEBLf88qEqk4EAWmdDQYJVrNlCN+m2Tj
zcqjkSIsiDAHT86aWEEsjQPY0ColsbhQr2kDy2NZhisv/MDcslMlrqwRHZH2QBiIMcdOMvo4xUNQ
eCy8Fl1HvfFnUhRGu7/HefSYUtKwKj6kXvwrRuyO4AF5bxCkxFUf+5biMa+uVsToNxz4nRFmgzkP
sSkELpPubesyM7AG4GBJxqbF7JqHxAy+WiZk3L7YjSsXDVyX9Leg5xFSELfGwqQjv95jfd2Ze8uH
9MrYBOA+6mvCFYtjGpQjHXZyH3zo4e7MDTE4Tn7695Lb6uyxSN/LWmOY6btdpNxdV+bQoTs2MMgU
CS7guHSc4JuQ255KiDWRZYSPySSKfQCQkZk8i9lBvAQl72hND8xp6kduv+MeLZB56XA9jM1PUdY/
psweEGqFp8qXVysVewzgpAs7ZbVOTBz2gO1yutgJVwZjjA1eHbxvhttuZG2SCp0d26TtznlnoClq
GVJqfLo18EpCLXxQW8W5acwSWZr4LnCFH3IeP0ufgm7GEVdq35zMj8Vq6CWbKVL5DpcdWSVddvdy
GBNdVjKTr8Y/usG3KQp2GS510dpRQ7TrzeyWs7jB8wiUhcSvdS4zBpCA1j0XhQUJzeD2E7YpmfEb
vevG9QxCqBLxWEov3cUQnm5eHu0Hir5F68ACu8JNCX7ugqJZrgj6uzvU9bQN5YrsDzY5TL126nc7
zvRRtfpVy5IVj9PuU98ZHnNtbEutYJ8tzGrXL7ej56KlUS+mLxmWlVW285tB3EKmbuvSGDUrVVAM
Ocyl0Cd4KoR/W1saP0bKM8ez9CHwSq5Qpk+Igve6N34Zp4xr6MWxjBN8m7UcW/IxdXYpNBgsv1Hx
tkrcCXhP0l/YGtwj2EK4gEj0sLzgd2tPh4neWnAYEyBfbWoj3JUIIjdWONnYE8Z1FrEc771mWqnY
FKjNSKZNLKtkc92HyLXx1fcuCOsOHxEH+4LICvs7hlky6mbvF6s3FBoS0mm6wKc5BBv6HDCjsNY4
0JbrDhOXAacKcyPrPQ9iZG4SURCy8VqhsSrwjOTfLZM5I+ufwaIuSVMlymHtHq2uEkS90vRnPbp1
a06u2to4LiotJsR4l8VWVRDnhFuLU+PqXWAk1XGgvY4Sy7s5E4la+KiUrJx75CGURN6kEvvNjLXx
JRr74gGo5H+xEExabDFVMxHgKrxjZ+c/dejj80wfMTHEh9YlQmQBBEo282c5hySPYbhaW7o7e2X1
B0yNgdEWByrZa99Mv5xNXHvmhtVPfm6Fi9KpqpAGLXWZANvMX4fzDeraw2xWn07lsr4IRuOz7oyP
agCyMHksmLQv3tScbZHGrdmfDd/CwUdgjMM1popCi55vMy/un5T/HRdutsnDOjooq8UbjhgIWkRZ
3udPhDVb7iscIsvibBC2hZrMQn2C25h+mdmvO7uXAPqpkSb+s9vN+sVvxcCyHr1bpB2HGy5w2N7x
HDFnKmbho7RVAWUNcQ3lZWwg//XtdA7mYWfZYXNMTTO6mPqpGoXG5VEeZI7YrbKhjjHVbx4YZ3WM
fYWxKQMnIyvPwyjkrskLmlB1Ks58H5Ky03l7FS9ARh9imG1UNhPcmeNeRA95TyFmgDeyXHdmHNYc
/KTuTrkwqweR2MEpn6ytSrvsEVtXsY1ZeyZOvuh52HeFZfxWeLK7zqNmqsTdQs8T4DoAxsMc+t4x
JtuXPDL2paTpYMoJ1zvvMa231cuYdn8a8jZPBaFhe0D41EVN8QMFgM0Xi6VQDeaDx5wXlgSb1Dqg
im6kiTQA+j47E5oO5nbdjx0+KmEmf7ETQoe/2zjGE1k9ZW7pPYoeQdzMqVKhc1bVxC3RBAc5Y3dd
lvpWOsGDgIsVuIAc4szxXtCT5IxeRghEUT8j1hDXKsOGUzvux2RHi6mt6F+XkQRVzrK2L2iPChfG
txHgOQb7EefMVykwH4dKpR9oe5+Rpqhj0kLF8H1zwTG4NiO9jiVGzejfRpGQZFl1BnPI0Bps7fio
a+uzjrgnYGYOa+Es8kqc36uwF28jSMhj1+Qx/mORHHn6ErcUMPEEaDDQJDOzSgscShgcXsvOLfah
iQiEPG1xMq05hanHGolZEdUysZKhhMbjhfYNp0a2t5lzLorIfF+Xf/3YBUk5zORGzbgCM3HMsrF7
zgux8sM22lRl1b6k7uiuQtuZNhCWuY5lOm8SQOUPgYW4uGLGvDNKD8xkJasjKMxgU4h6RLMfe9Ac
Q/+VID2IID4Rb4owHN6XVr1DNdrp2nyIbNxOrgGwREfZ0YxiJo8DQpN2iJtXwrlZRMEfZU7Dl9Ic
8i2L0Xivqr55JUICUzkm2R4U+i4BaP6K3Wrclj4f7b8vBbFSdKqZu//3Jc45vCfhazSn8ZFT14HH
urNmfpouRJ1loFysCm89WhRbLkPXe2wm12am6dZum57nubZ2yrOm42zSLBOS1yE/V7BpxJB/YuPf
z3WX/iCww7jmbAN85R/RiEnP0+2884elcqPqIIVQ6mdutQwyHzG14Jw0FnEQL3Bhm0/R+AfSzE8O
6J23JcmTBxn2AJ83ZWOg3H8CYHzNjxFUn+ehCxG/GGx+VRH/StqpunbUBnQnIv4lm12fpz1EZEAU
C9EpHJp6t7TWp3agk3JyVEzINKOLoRtrU2eII4tM9qdqecGm5a/CGan0NOO5MkSHBLGo+73f1SXz
05yNQObO138vZaIRnOQW3JOArQQa/L8pg0IiAp6bxu5u/146lfSkPacZS+AMBKURGOupUtUR7c8W
cVW4tmMrop6Cj0ZE9n0O9E8VWiRLkNxgZcI5M+YSPsQTpVp0VBWkKge+BgQ89+jlxS5ivk/yTHxM
ICAy45fpRZTqmne5fapdfdAym07/XphYPYcDv4yFswjFfJlh+4unLachZMOSSgrxy0Mn8SRlhvvG
kcrOKcuIsF1OyZaYykNQUIaYfWOBcKweFOC4fYFbfQ/W8qWozPERYyu1j4ONBzU+izvaaqx7tt53
tVoEDWV7ShLeq2qWB1k60E7z9Nj76speZ7hjZH1tTDYSY8rKv4sfmSY+ao7ZU09rEbfqYXbq5xmm
+mM1Zg9Jngw7L2C+0wZGcBpdiyW1ap4sEU2vwDoxk1LbgEsrr3hCkDeF9nwMZqpGSsSSfKKtSCm+
JGoEivaV5QyY9GXdnBl9Vo+NdJ9Noz+5JFkQi4wWlkoOVMko5kvG9UQJFqgjvpVfMW34OhmcassT
yX+aa9iyzTcGbhd18PKih302oVPsXPfKgjB5sZvxQO+bsl9E5mfbYXQaPR79HMHQ6+z43MbqDR3e
8MxNViI1ejI6szpgNjQfgyx4xjLc8TBdyKAUsLBfC+qY4kW4MIeMKPtpM2yYCmPKise82Bht8MVl
wKirKEknaQFE6eHZFqR5JFZmnSSTMUeq7tooCl85WM7OCKz8kjYaXYfTsd2Z+31UVzZm4theE3do
gNILDjguPkiNCw+j1T51feMcLGFeyjwdntJQywcVTVdFdt7aRJuzsfNhwHY+T2RJJMz/XPAZKXrQ
2piOduGYz5IQchc8XQEz+JQX4YsoWnEG1XDUE06SDnH5HjrKRcBi20Cs+GMEweNk8UFODmyqQoeo
rSa5BRWVn40ecKXGIbJHIpALQH+2ah+8wuS5gYfbMCcIyoa4WyZb1rEhSo6/5CvJwuxsRnXEkRn2
2wDu2VZpCb7ZqJ2HMUNX0VaCXx4cSmJGV591v4P65By3LKKYMv2VPr0iZnW9Lof2vSusz96ajIMF
dowBCwTNFL8xQVpRJV9mcMVHL6qWuXo6HExQwKsmxIUE3X3P9AGPAIY0Vw8eChqkq8Mcs1LP+DXL
yv1lT9hdO1C+DU/DU+Vary2abcY/zAPcgu1HWdGSl4kLWroENEgWGD3bmJ2jYqzXI47IJ5BUh6nO
5WJORP5qGMwRk1FA/WID7reIGur5sQ3pjTEsmNuAxBOAEJQaTKnCtbbkJow4X4M8esFAklOKGOr3
sBmIFVoHUh5rjKZ7z005rO2sJSbFuPZKyN2ggo8Cct62BlqW4IR7IRbpwctO5aCMh9gd4NqMdXYI
Orp1+Fvs7dsDu+5z2DI8zwnKkJwom7K1jt6/T50okEUoh2O+B63VNC9OrOtTWmK3axahehTDao5L
hmJ+Wyy69VxCZWOKEVI24iLD6VYshufI/I12+zk1Iu9YBz5DyHFgpVhSfxdkfe+4W1KtjJvrH3PL
N9adhaCW3iPbxpEzEhXIzDNeInBHttZTdlFgO7dwOWqjSNmkpwQBsx+I7dkmiM1Klzfpoc7LZ+6m
nJWsP+O3cU+xhxwjq2nj7d7wsH7TGXXdXJ07IDUyNPejkfmkEWElDlT3WFfIBSlJPkTY41AqlbsF
xfluOYG/S3OEyWR2BUJfmghIl6MV0CPzOMWwhklWPtX92B/0UN0n23JPEj6+rWOPlWHw3goTjozU
lGTLxKcosmcZF0+9N5/mHhvo1OExaMwNuMb6CJknOucHHDTNVgJSRdAb3Bak0a2xfI9NkAcUVYZY
SiWBR2HEZTJ179A+lOHhUHS/MS3hzpq+RJ9aB3toV/0gAyIKANqICvWlpXo02Dy2sJa/kcMAx6FU
5Dw5mj4KqFmlWLC6tXGoR4t0xtzZT+aMwqeSuJl9/zOd4Nn5JiKp8C5pdFE3mlty4M4zbqikx+iw
mBz3UR98/OdTmYKDYftbgj2GjY5Z4xr6VpQRwfRxczQFEUhJDhLbDkCkmQZFs/id2++9/5flGIWH
iY88p9vFDFyYEc57c3jqv6awzR44t9FiN+q9abLx6qngJ3FQxVNrINQ0gE/LZiq/LB3Ca2D7j/jr
6hQsJ/Xs/wpVcOO5zfbcIHZbdtzetfC+CLnCN5aO26GqCIJPOSIcUkrZn/olUiE1QDrHLbNCMSB5
cD50WpzorTCd0fFu2jQ8YCtfHFGgNQvl9LTUPRnRIE6kNMVOYQoHoBfdGD7vvNZn2tsRagpF5Hmp
xcKRAzgdqIItKz4NFRXvGDYnEh2wN6YivPm59Qw3l5LYSO9lDl3PLzr7wkLQoASq/yRxb2zdWn6E
jnU3EqJqOGKRaaSvAUnNs3kagpbzihTok5Gnn2PN+sqK7L+ahKrNMJ7SRT9skZW29yHl7Gpw0KKL
X12oLxxpxacDBmZdIQLbUomv0Yv9lumEGy0J/f1sYKKImvydqsb86dJLTE30n3Dddpofy4E6knBa
7StWn1uVQTcC1GRuZqxIa8UKNgvMG9OcZpOXNqFidvzheiT2VL5+SqJkMdYRTUUgd7EStTPuW7RY
QxdX50QDuLAROkRJCSEm0OwL6h60MUR+pFNVuUubY6np9SJTH9oZE5gxcgvNQ/qa6sUQ335Q7e6b
uUDRX0PVpe/D3+fspK2fHavsEagq/BCqOyQO44rO0l/thCqfHdMm6QReSRDhIESGh0yY46sd4Bmr
ftV+QlAPQp2TPEGO/OR0pcib5j86K0DB0M8ziu9vZLh/TSj4+pkryU/WLbFg8BXrU+xOPDna9EWb
MPsyohoiEk76+qfKNONGhUnMNTJoNM7wjrpIPgSI4A39DWK64KBABRszARrwLV4I07rPVX9kUgtj
p2UYW5vGXyvaNuInt+eDpiAecZuubel/LrGekLZYVUS1ZudkjNwtC7bJHG+uYNWGdTLCOFj94o5a
indmVkCK82PYOpDjncbbBsV+LuOMsFWbhtGsGWm35TqM61cntioidfHrMqY+Yk5g9OiRqZq1Fs7M
npIoMeJ5Wy1BmVVMZC/9HXMc3ivHsFgpBO5V5Sh6x3qgdZzeGnxxTGfGPdQJmuXZPeaQYIayTaCg
WtxSJjdtQorY4L7VjrFNm5Ebiq9W0AT+yjbGf9JPl6CvTnmISiF3rrAD2qfAxVKQSiAGRdvtg6Z5
NuPfngZIUrfuPXeLP6Z2XpWTvsXltW89JuL5o8jaalN49T6ey6PnIWBmntaHBHsB0TmOhs3MHhyI
A8E2MC9MW39jS4OcBAL3zsyS3TbCso2doIEWmfuWnsISHgbFwd2vk8/ZDb/ZZt3Mzn0YmRhzo/Kk
m+V4a6LoS4R4TrHHNO6bSrDL1smr4cRP8Nve4iaDxP177vMfkbbvqmju5OAgTgUpEzFsJlQ5vcOn
AzzmDM9VGx0x3J4shEo+Ng4mqealNrGPGOJmSZdRSrDJhxLcqKS5ZxNPwsCV8oAigSgdAoYOtcKC
M3zbc/TsNIhIjL5o11Ji1LHjP2MKMscUHMPZQByECR8JVy7jGbKLV4TPixZNSmzirHMNYh1NlqAW
gYArrxTNTQ2ohlTMstKX2cVKELDGtanWzJFPrA2RRHjpcZG38vSrVtriryxbJogDbTTbgo9Jlh9V
K91tWNyBBT77KvtjgNxN/Pkd5QmL1XJvTMSBZviqN8D0ZBuWe3MI1vzWZ5y8NrMSYrznYg5ITsnu
kWy/TDRArgIWOBCDELsfpZljMFMLKEvFH4LDEKAiom3nGgwKJd+0avBGBPDr7VogKOFRkW8qkkJ3
ZFTwMGA/7jf6wV0kabDdKGZlsaVOXddmzvw2Mc5zFl6ckDxaPQXbuTzVHdJjrFJonwo+e7o2f1FN
Npl4a7zp0o/uQ2Fw3svwz4DshzTvx1FiCUOCjanZ44nFXuNGFu7NHeYjBTR4xRytMypI6EjvEtuE
1sYzBMVPY0rfiL8EsBtxaMw+HuQBowIewPinn8ROLCbCFBZC6OpT5qSvvjSvZNq12ymaAFsw80dc
c8wDbnpu/HuR+/mmcNNdGNBQ0CzxudeUzCgseZLjvsma8LMtkPCGtQQr6M7MT1IFzINzvBYIK3LC
A6SgLCeWqmcHJb8IbJ/3ac9gy6iAdDHSvzoOwgLk+z6oI/WUd8ELz1pr9RpFrP49icZfXQyv2Vg9
W906Ee9cs2zdKiQw8L171wPJHmOIplg5VVAudo6RERuJCa4njs/RiCjLmHOJRxNpSZiPlUZilkhs
t5JZYj+g9Rpi8ZZ2sIBcZ1NORJQDWmDaeytk7GycjGVp7kRvw2h+denM8rlu8jVW05trLu80UnsP
MQa7xImiB1DuEhw8woJWJf+nBAHxQ4AVYx1tnVnCIfTrmp+GWYsgk53CnXqdTBUe40jx2KxtXGQJ
kO570lRtAy8poLKbAhszpZALAXln0FAba0uqNWfQGJIyiuiWKt6PiZFHco6scPnjv5dmqMHULC//
/95/fwoduSo6FbFWXLLdXXqAk9u+GBKBtREBiXNwcZ/cCjyfv7wMgzFs87L4S8pRdPbDJF3KMBzJ
MyQp0qRYTJhJnOzG0abFtAT9SgaeTaPSWLU+ggg3b6Z1WcnpXLKLdYbJ2YJs+9ANqbkyxWsad+Rg
RMMy0nVp/gmbaHa5FNY2o+ZfT7YnHzi+Gfcb8rVH1fsb1pS76e242Bddfy18uLSD70E9Wf6ELtXe
TyrZlvgGrm0K2JYQvPx7rFj3u9mrTzL2b9lSGeERf8Q5Bka6SI+RLIMP9rDOucZ4UCXzp1mP9A1R
Hu9C6fO2p0VxwwpF5Lzbit2/L1Pf/mynsoZdB0MMrcWLbsKLntX4jtCmxtVlm9aKRZ1BWJt/4gpm
vMNkgf6nEAcwKgzBJGYOioT33jLDX3Mf/wplxqAzZ+Ph8R/LyOeKtWbmql5zMjyyYgrVnTPYFg8j
8k0gDeY2rBt7yfdCZZM79XWhka0yIwGTq3hrZNvcTNJ0dpFEfl3E47l3UjTmPAoLlVgPpUGwm5xP
FuKzDU4+SOZTx59iiBKTJQ6J57N318Vh8uMDsSI/9oIrxs+GoSAiaRVB79rBq0yaRTDtkRduSfd5
kkXr7I123IV2w1oimYlzcZLwhaC+FI4vwVxTtl1q7Xj2XaSk1JNqqvsNu6I1MYXfCNOGg7R+Mdqb
7xo75bOu09PAwwW8ivZ2blurnQLxBzd+5/qptxIU6Zvc9Go0mjePMpjRGO9Qh5lnFTO2PfEYVkc3
cfEmKLKQSoomYqpw7i8puaqrsYM3aOMq6C0PjjkejNo3N8MMCKxQn9XsoiWbre8e8uWmiCgJHMev
AI3xwkiTlwJuwKBZTqWK1uTf97zMQoVPchrTj7Szd7rU/rbJbOaqwVXnfbLSxUxqtsX8KVDA/kcY
ahsQtG9DZKl92UUmcSEIX5h3b3RT7SaChlDehJA1cHfQsXz7UWVhRPG9DyTx+6m2it89x40lbeca
l6SvhfkVlMDK8aLFdhyefB0EpzJgYor8hXFOCCziO2WFtEGF95Z77R850RYn9Gq7ysJLpFjoCuqX
Z9PvytNIOEkWDV/GNN0s1V7aXhXbCNbwpRht0Ez1AIJB+ewsDUVtNhiwITLrCOnjQhgGpKvaJ0yu
78rzvy/b7oipjWK/dJ8m6Sw6M654c8ECTsNbR6OzL9sxvGa4F/57cVv1iQbG2GILXMWTVz25kCxh
B1v2xmEkArANjsmuzsf8ppggU0LP21JW/a7Js6ciIbliRf/ColYE01a13O+CJJAV25wJPqzOzx2p
Jr4sqPb64mQ2jZFSj/D1v5dsFPk2XTj6JndI7DCNlwluOrxY5alfXv796f8v/74HVhAzcx8i7BQl
GWjjkECNMlB2aDiIJ2h1/gkvOYjshAz7XEbwJpvI06fIStA6eYue1Ea3aqByPiYEPkyBxNtaLR/o
vxc368MTvPbj5NrGPsESdey41FXDiG8VsDS4pJYWyJ/ZUlD+MHvuNIuJ9AS61MElhu0jGUeODcQW
eJCd+tSaA0YDVdYnHIWYblAXBwTUnWd4xmRa906BeMO6QvGGozRZ/TrH+biOMAWgKGbP1rSFgJNs
oE7QKNUnVkpn6Iz6vxfY1BbqdbrhPrJ/sOe329TxFqntzGB8TOeTCc9nTxT4xbHHFDmh8Xsa8f3N
DvKcwVhr0kmxnX0MPAQYkqI6ZU3GPgGRvitavlUX52k2f7KAeFaUaRmYd7IoEyobuQCJs4mfBB0v
PGcGJsjqHqYoAtrs3oU2hp1ufyogYo+NY7736HeNpAMIFO1m65eZeCCuZt7XGqHQWvr6OZ5zlDXk
KKayPWapuZMomBgVrNvSOiUdwnlJgeDIU6MRoBUjZoZ6R3AkM/7g7zRQ8syqfB0k5IqaOShLSbCz
Iez24qw1H01eBowADkPfIZqqQ/aeVPcByUIpC+E4Af9NDf48VvYN4cx+QvXljQXjc4sccHs8isF5
DFT+ZYXRh2xI3JlC1BHlwUt439qALDbDlYBQx70lmS1SAb+C0EE/x0AkY2sR4ltRU8Qo+JwHEEsr
Ff4lYuvi++0pxdzceR10vAW9OKtXtnCYjYd5awuB0LQ/OXK6jf9gGNVjSpzsKuqS1zgZf8wS/FqN
79StHAOPWXiohf8tUgdxavhdmNhtRDPAplHBQfXIU+0bKui9QhbkudgJ7eqRjMK5znajVf14Xr2D
Qxweopa3MKmuEoFD1FMIdpXH4oIIjnESdx3uBjfqD/ACPgYBMcmKX7lOCKEngyT1nBc4KzyVtHUr
PFJReY7tg7D4wtHKfgGGuiPN1wqFKeiAClEaFRxMBbWyUWpFXnLKqujJz2tOuDHciT+24K1zlrd5
ea/ipCXgmn2Ly8+sPP1rGK5G4DwF9KQrHv6HOo8z2AV7koW4oE0+BsCGtA3WRwPsLXbbZGd4wd9q
TJ/iOrwr6R04DHiOaS7JYaArV1b5AZLgXU/yw0o/qHPPKH0YrTvYwhNMYpshqpAWA191/sfVeSw3
zqRZ9IkyAi4B5JYOJEWJMiW7QchUwXuXwNPPgTqmJ2IWrZCqq/RLJID8zL3n5jZDkty4x4CC+4Jc
oLgYP82Ei6MZbVwS6T/2Fy8ubeo8cbWDHf8jOxFhVaQXsBP0zYArmsFlkRvRkvcP1DV3aP/PTS6e
UmFGBzcVTEzr5gadRGCXJleb5F3lDcIlCS+P+wh/SN1fU5RDUy4ukkt/Y5ryNqtTk708ReZsOgtt
Kb5rJk90EOTt0TNUPUEpxdWtwiehDI4wY2BwGRpBaNcIngtC6KhdvIiZRhIbAIR4gQrSg4eeC1Da
AAtCLJ3MM3k3MAKv06fwbjJAWyoT547JvNWOkSY3xEdjmQNoFm7EwH+f3cVKq8VyawDyepr/ZGXS
b5/ROcBkVZdRQOvTAG94wH/Y1vAmuiYgn5vhTa82JribcfYfUQ3sKldi6Bbxl1eLoBPkLFrmAdTF
ce6wxTRWZWFe5YclcPRgtfXetjAlFuQDeE58r7Lm6GMIwD8CE9gnYxFfMRno3qO6b4BJbsnYYViz
PLjF8i9qxAmyHKpD5HXS8sGlgcbPxsfedWISYIyLAZfK7iyCm8NLu/ifCXiH2foWBd4ro/niqTYg
5g9fmxRtk55w4tdrp49O4ywrFtAhiztCBzdCIj0mc5cHwMgKOl2+vQoQk33y0b9uotB8JwXLty4l
2HGOMBCiK2kvYy1feP5ft6jfxvBtjvi7rMvjHRGna+YGqZKdye9qPQPJAyoo0F+mHMDKRiFutBbp
N/NxGXFNxC0TGJHu/AHrczTedxTm1NDcpMJhROzWq6pQx3sbNfNo8a+1x+Ao9J7AyNIOXUkx/rYi
xIPabtJjkbn8Etq5qaCR2ZMxnUNHf/gVV4um2ifQzj+48wAGyEE23Y/XYgXy8MBC7flvYX6OgiIm
DZIT0OFJzLyxP8iivujK/Vdg0OMFEZtZMr52yvLDx2sUVDz81Ox/Z62pwMiwduwffULyMJeBlMuw
xjGxxJ/sxfxHSSiZWJfgeA6L7ZJ0hM02sbvvMvd7vfKIdAhiZm2ghsaPARszui6To4cHtpuZ91PW
XBOfjWmJoNqaMSWzz+idNboSC/WmDBh+fIkhui/zVQbhz2ifeZO6SiCKJE0BSOeXW/CCOmhnZwmF
uF3Gj1E+Abx8EzYlZ8qDbwtDj4p7/Y62M96jvWYa30ZHf8Ctk/Zmv/VNlxYrpMvRh/RoCx8m2Cov
piW45sAbVDOt/BN3FwriN20NKHvwVdAPfU+pzeMxlvZnAdmFA9rw82z12zdsA5Ynga0VoGfJUwae
mA3zJXUygA8uiuX8Wt5KrdixWAzFGnVJaA5TAuhnm4rOWpqzPTRBF1YE3DhnlmO7oceB5xYS7yfg
5n1n3tesa7btYmGDNqsbJhor2mnqdsxa6vGh8T8El3rTo8X3/8x4jYSEGUvk4gqVq84h++DNOOON
cEfcYNmj10SPNqaJJB2gdzPbzdWLtzTovHyUNLK/WqrnjAcMSKX0MAIRKdUIacV9SRQ5puH01LrG
vo/mVwT99j6M8b4gz60HAvoaKHLMVUkTqxj9lQWRqJH9lfrxjzQd5mIk36cgtsWquaOCvChSUfGy
s0QSQZQ5T0B03ZAnnPLAr6QehL/laWBEKzBZ5PFXnYINsDM2e9IKGjZXhVvhSKlOpXAubVkAkQJc
vBkKfWnd4qgirqiZzNeVBTHDHgkG4+73sbJA1pW2d06Tv8pnYFNO5ksbj+RGWp9+3h3yBq5PFqkX
vRgPULHS7AN5OzM3oY6pTn9S9AC5RmokJ0EyYPg3J1x3+qlDCr3GdTsmOtjfF+tvNEN/KrHDt4Qy
ePkJYkwJYZymDDCZmM4IDFoWedrCNDpz6ygTSEBWlecms+67pxm51CRp+hv9A7if8rYpn5dOgayR
ALwsBZ3jtNbDdcQOt5/sY6fq52SSX5ZomlNjR9hAFlibU+E/lC5jMAkv20rN97IFJzA5I86ocYXx
S/dUR+7fOM5nzOconT1HGgzaDM1OvAkmA0+Xb3I8QwJLYaYw30FwuXNTH/Y6Qavn2TT/Lo6pAmWO
D67W7qF2YrZmVkjW3cz75Nqgwer+vAzQT1AKfIksuyF+wzsXiU8EI/AR8qERm9uwx50OWYPyzdvR
FqfIScWJ7LP7JKSLco2o3vPvN9Zq4FXXXEIR6eKuYwhKKaBMuMWDO548OtJsTIO+1ElQ+0t6oMBf
kZ1XhAnqPMVheRhH/YXpF0q4bEDXKfk8eG287WVsQeOcdiaFcC+YP6YeS3nQr/G+piOBil4gKdNx
jY8EBN3BinSxj+Jwx5JifF5C472FfrUbWrz0RSq2ycw6Gk0kfiX6GgSjYCRlMnmXPi+ZEUiDcUOW
WDcIn8sdxXyy7driQtheQrAp/XoDnkfU2FdGd6y2FIw7XzqvjRHWzPQEAlmOKz97IiA0Az0QUSfG
+a1XA0zQEXVMBQAoKsefaUQVYbpgelNQV5RkbG1G4NGa25SDLPYRm+QxQli4mubSbwuUyiDaH50x
eyoMdKjd4h+SGvBpU/Qvdv3r9E8/efGRvtaIBMqivc8VEeELVCmSX7flXBHBekx8M0surs/QQZdB
n8tLGrdeUC+IFta+2W/Gf/hyM5ozcu/s7gnq7WofUH8Z88U7qywZfIxOfTY9Nja/H5b/fvb75f/7
K00ewQhtOZaTysefwW9cnQb2/mnHiT7ULKQzawHgiIauzx9bASTco2BAlg9q19mPMS+itNg/DIbW
pxg9VerTbLYQv7IgKVsKU6YvfWaZAZZpcQ9MOz2tGKjZe2d1phhh9Tcycw5dzFA8qav7UBj7mGUj
UU48qCzl3vq5Llnm9+NODySDeEMw2THx10mJ6HCYHirftrDBOkAQSRT0ONe5VLCykBsCxmlIcGfV
2Ogryo5EvmCWeI60dZs2zq1jjU/U9TDITbKLUNmVpUnNEEHM6AFQCITnO2lU10E0Tx1XVAud3GkV
HTWuQLcLby1Go9tQoBzG3G9s45L1Ee6oxraPBj5k3KXZT+LdDxyth6r3gDrb8glE7zdG2z95DQxg
saa/tTFGINfUd1iBjulPVmJBHteP0ZiaJxV1LNHXD+0QMgOqwvdFH7D/0ZgC49oibb/6VnTCWniG
lHwnEsAgdU9MAkKQpuIhPGJUwL6XwjuJb02zBNGp0jOa6rsx7v/l0+QEYl1hq2s0I7/UPMj21YJQ
RYnpJvLn8wCrB4HSIwIqVot+z4MeWDV+H+yRFrAh1pJJT0pjlPwxBvlInYEYRadvOeGfMH/u5xWB
27FTIhgjI9l+uKCKuE5GN9yHC4bmsNLvKmMzoBYdoFG/CTOD3VMFuMFujpZvnaoOZtrCUL2Vzclc
Q0NW7K9jlD9D6150MrNJ665Zn77oYTlajbyvwjsf5x4wguoJ0MGLG5kj98+/bEhZkdkIyLvCYH3d
suP4gKaBJmIZ612UUsKM684OHq5JMRum9Rdw6gOWBsYeBbRmS7bQpKpmE6tk5ys2bqW2ntjf40SL
GNARwVveWtJD6YZbS67n6cTDd2OEqTgz/K52tfryY2wupRqA0IQjf9KDYQsrrDZtYjyGqfNZz2FJ
wKu2T8AuQGQm2NrCNHAztSKTUSiFhmrPQpqMdX4/lUkOPLYdoIKFygtyU56GdZTai6Y8/w5Vfz/7
/TN1nCJfwWrBp1FZnr6Rtby1/DoJXPCx3K/rsCl29J0U7s/EopQYZmZQw38HUVo0oC3nlgHz//55
RFpJEE5TQCphPt3Ibm7OZuqchzYrA8+EWwTtt2vcN9xc8GasneWbzxTWSHcRNSHVBiHYSuA2YFt2
aVo+ynp+s3Pzj0VwBM9bVnLErGaYIDa/39vKBP1fSXwLRDtOzCRu91oC3a6qQpJenNTvPmHrJCLU
kneoJ5wu8lGBN6BHaSqBbk8uWTSKzcqaz0wNqg9VrDHg42ZaM8w7aB+D3iOw5wx1SGFdWibEJd9v
a/Jw7JDTz5U4EfEcH3WcuTt2ShdykCYjXe5t1T+brdud1iz6jTulZCqJBlg9d9hRg9rTmbPCqnFv
4g2l+4rIjUf1t0raMObTmnihCOLEY/M00qinqBeYiwBii6PLgrQuET5cXBCgjbbrg2w0Tydd6SNz
k9swjHyW/KSCrzh0JCzmnpju+lz2fU8miEqSoPfZ11K8nn8/8A3r/3zmrH9PYXTbQrsHord++fvh
//7e75dGp13e/CqoUUadqeyjTSNCDLwLQSaN9xQXDm7r/45pG9KFz9364ffPfr/8/Qz1J6jQWZ9+
v7I5AP7z1+zfOe8AVispLCRS6erNWT80GMnO1frh98sS0zbRfsCMKnfy4LlpYGM93qaqi/GDtdC9
xoWBxWxO//kmzno8qvU7Gb5dHaJBPU1RzaZr6grzzN7a+M8HLzKfE3jQ65hirRM2ZulCpiC+HH4J
PnvMRwb0pvlVTN13vojqEPo0t8ucHGZNj2+RsdXCLFwigqem5Wkx4TOxeGHGg93dBWzuQJ0hMBGI
IYPPP7G2A2KB0BzuEtcazg01k8lDl/ix5bVOqwf8y4bdHGLte/t4KVg9/QNmzR/G/psiqC9yvdum
S+55bV6MiFa51fskb26XjPghMfMPPFlcksxYDq7z15nx2slx+c4q09+ZS3SfMwN1BpUEgyZj0q+t
oJ/yFU13/v09vL4+jVV/ZG/93df63g6h9DmWPKfhfBACc2Ukf1KbS9y2F9LCcF7vbNz0zB9nDm9z
3Pbxm+6JcWDK8YngkameR5nV4BmiTGLdmyMK8ySXNtmfh5pAlIfQ535r7tQsFLgDshcG+8EGBcfp
YPc9mIPM/2yLjrMI8MZUtQ+zxZwU48LC1dsSRNF8lm33wCC/26W8mZt4GQOoAuewRVZv+vGb/YLb
8cTwYMrAJBuJ1+4j798ACugOuLC/F4tlbZZYPmk4rgd2yy/kp2Rn0eKsSVT+zemN7vsBVOSnr43X
ZgDBOFj6o4oLH3vYcNfqusPubcUPcZEG+He+YesDcG0bbOstMXi+/RO7EDKIKBqCxn8Qy5vltdDI
lmXc2lV+08onSjog05KG1zEKL3B8j6FvZp9Kg16cYOn4iBTtUMATC4DL5HsSb7bsI0g1yRwayCVp
L3X0DwPRznQtLgx7+ijXOMaifa4UrgbMt4Ripvax8Jf3tBU3fYQvvqwoNKcOoVPiDhgFKBB/F9lR
CLkxZq2JdnLNZslIy0xWvL2DssxS6/q8v0FsQtz3Ep/UvFzYTg+sKIFyqtTCHkWiskJG2+GagnFD
meQkI71STfyVRw2aI9wfFTEQbLKJ/nHe+ph5U2+hT2o9vHKmCO1Df1v3Pi5DDWFi7l4bIWjaCvwO
NaPFmcxKVFFrtQ1XaMKKuIE1wKDXRH6fVU6xU04VlN3wYzftfOJwZuMAzUxJdrw2NDY9pqisJlUe
MvjB9XTAF8faSeWPjqeoU4T11TMcN+v4zpXHZQ1jr6LiPR4NI1Du/Ec3IidUjhDzvDiOxF0HwNTt
TQ0ehZpsnveKgV1kNAd29txkEPN2hVcCV61CcrFhxWPkxN0U181+ioDr9d6R5zGjmCRNjvbIzYyB
tz42qc/uvyRsy/EZE/sZHYp8EA43oGU2t+WYyt0Y4zvwac42KEoTwCVkQDjJwdISq0vEN3K7Z5t5
BpsHZqUmZeyht5NDnrrRzZIS1zpUHIJAlPDC5JhH8+Fvo455tm7w+H0xQBhno1qiq11kEJy9+7qh
a9MJouyot74Tu/0eyeADEsAWKckOhkVIJHTpHhsn1KcHw5m4YiEkb5Eun3wSJqBwxXujPrnWwiCR
QDkiaptc0fX0zBxiEZNdOoXDMUwqmyM4OVUrKJhoEQvvDrtCIhVYERW2iWpKrg9l12LGdoXvjh9W
/ptoB85LBNIEkto1dohwmn196/h4qbSv1X68IyOPKYzs9l43vKa++WHVHRfFzDCiZepbTvKfjxIn
Uep1ZCG8nTLmUJOyH738x9eEUtERjTSyuOx0+yAThTCJ4ZDtgdcZypUrOtFvxEv0EOa3aDDaDSMr
MvpCfFfxTd8BctYD6m6ewoSQdQaMaMMGyzd58DJfO/QfJP64B2rnB8a2h8m0nkpV4tO2o5fKjFho
m3PGTm4bOybGSVK1NqZd80Sy5LzXyGpl95q6RHh44i1RIt+Laf6ROdHf87J23YGbzOnBWsuLEkCC
CZdWTCrCBaLfTTTRKBoAnNlb4Xn3YZ1/2inYVhKgn+COBoNZfY2299q0LrFBFdMuA9Pk8MdxPCRV
nfOiivrfZMMR0qrbaacDKseUd0OcKJyb/IwMn1rLah9HI7sC+3uU6B6QVyqDRW/hsa+qPkuiTRwt
mc6Cs2FDIci1mbayINEG8Bmiyc5LD+nY7AqZ/Ytn+WyOJR6XEX2JqBcyMEwJmmAKWhS1qCx8wpiG
i214T4A48xsntR7Gvr66neMeJ7Ov9p5V3ZfN+IbMhRwiNij4wVkM1+aOBSkHOPidgIr+qkpTHEof
d347wQwtSNH2ETFIizU9ppnsQK0beGwcfdt+lgPxptxus4jZocTe2RjgXnVpT+/zQULDmfF5uJcm
yyG0EqhPJbGG9cJDq+6577RevW8wJEeTxD4pzH6Xf0zJbKCnhHKZTlO9GVYu42IB6BTldB/PK0Z4
GM+AOYnxkWxmKu1xkZy54OqYxrVT9u0c8chfXJPdZtSwwi/QF6VnTfJwyFAY76w3XvJ8/CjtQ3Eo
6rLf15L22YWS2DnLcCp6k6FzubOA5Kzfh7z5ugdwBUNyi9A286c6AI+bbJcJ9lXBWjNIKuYrdLcG
syPQi5EjvrnLxTEz74YqfLEMM9nZ+DO4qdFFGiRA5XpEMbd3elLEilxV+wYVEMC1IHNB+87FRzlz
qgs/eZps69iS9sox4R2nQsM81djDIg+Yo+OhtSbsCdZubdyLJDz6HaaCPsv13hqGme6RTRgLgrc0
hjzpZCnCOkTgNxVxFkjbmFbW3c9IKX/TkuhlJLSrfg4eKiyNP5Ez0U+x42DfUPW7ZcxvemvFRXjp
nU66aFfUbLukqJ4VCZ6ncuoguFbyZeFoZK4uCL2BPwh3+xp2UHCZ66MsWSqcyE6BU9kqd05mPAKL
1U9OBhEpXvqXEjXQQbLM7vmOoaAMTutmZ6N7hzRFKCdWuyBMm5/W7g++NOeN6cOzgXPLFlA/NBXG
+I50a2Y16mx37DHsLEtZ+1IVe7NlszkAsIBlgLwKYC5D2Pxtp/I9lNn3nI0RY73qzxiq6DLl74YP
9qNCecXATMVbeooxGMJVGQiVcaiywGDZd2CgiP9b+/muN4izFQy0Ns7sk40k/VNtFttBsNjDFhNj
kWirexkzb2rUj1btggCAQ5JYnx0p21TlcJ8XlpOAsbzdXMV/FiNRN1nXXyZ4fgcwp9axQGe9TA43
VIR0Lsy9i8fUs5jkm4so64AEfUv3Op4AjBco5OB3YaNhSdPo8+DF7ZXE8okaoZm1fYGRxFDQs9hh
+XBsPT+iIcN3hFngB/Pqsm/XbO4yZGJsMmDrTYlQ3CAcL0UW7lf/qLWveVQ++BMHWomOADMsr+7C
fbNvbQsUw8AJbFm0Rt6X11V14A0tRp4ufAr5uBle84LDHK1wRIqOqc8Q7iICZy5aFe+wNKJg7vSF
CcKT78zXviAmHvys5nbx72ajlgyXjce+d9Shoy46M/XhOZYDTGgB7fsVU/vUKm8mx30MnUgSQkBu
djXbvNJedDN3/NCqljgIgWUAqYNEBJl2IUkLL4bgkee44O7XB2jBvmUyQF4qC+F7NtO/RhW59H/g
ZkRHmyRz9lwlMom85tEJFqjRJTblJOIl5cQGhTUfc9f/gQ+R3gibOadrodXIUZ+wMpJbC9kgkitj
LSGpvjsXNv24QGWTnX2oPee5ZvRl17PYWh47EWuQX4rwQ7Kw25PojG2pczZuDP4205b7AsqMsm5z
NAwHCoC2GtLbuq0T/DgwMhyWtwdXarbfeNNTIoP/EGq2LZ0fS9nFm1MRWONm/Bh15p8EvsyxeHeF
AxwCNdhgtADcxX1X+O9p0asny7Swk6ft/ei147nw2+o6+ax1GJgTwZV/eUR3bpY1BqpgP8DIC7Kp
UFkRJDPPiCotmuOAAJFobJE/uUJvpxm8JpAcPivBPnp58j7N0XAPTpuMgCNCEYg3MeawGJNMMVre
udfrgKA3AGkI6MnG3MF2SVbY6KOP4WpFD+a8wtlrLjgVFFnYgSVvPITNMOBs41hfpkxha+gmNgCI
UzeJQzIkka/lYR5dB2nX9ABD0yAeIcbO6vnzsYJj2OQWlCON9y2S65YGQsButSu5dYYR3akKSFMD
+dBoCMmwptoXUMNVynrKwVjqudNMP0KJLn2FJot0FUeMl26gyzQ6eOikVGebAhM3ktNH/g5VgeO+
krdDNCNOv6rVrIJCjs61wQ7BUG3qfGUROHCa4VJuK4ysu67/Sxtfg7JOt8XSSXKtC4zVQOMll0mQ
FxgZPVDXfawEeHWkCf3UH6qwIy2hGraKFxaiEbGUYXxbu+mZ+FzMzolDNsSEp3LMzm2jAHrCOOXH
Q2jR5SQOuOOoeKrk45EdM1qILD/qllWmpAcuZ1LPTBwAmzgT4uiBylR+cReN5pGCywhEAWqoMYrz
iAvMX8ipd5It3cdyknZ8IwQUNXoAOMxheARBeCEV+wHu8VftNin5SNDu+qa+YZM0W648dawmizp8
QKWeHEwDpcmgeNfCDmG0zttjyWj4ECaCx6HKn7vOGLZm4jJ4zCaOzGol59g4nLAD4vQ8GqPPtFDC
jzMjMgFAEVL/taiA1YPGSLNLhvHLVCV0XNexMehkSxaotn6pml4dWm+UG4vFlEJJ6VnXwkkYlyat
gg8ffat2eutY445wZ6lewpdhxjwQucaf0QDtMGi9gjD1HJgwO0TKEM9aH91kc77M6SPhUCxSGT4w
EEB7p/orM318Br2JRm0pHzRDlJvB/BMtcUXiyMRA3nwGndLukpXmLUyTESZB6nDg/JfIwU/aL/pK
4Z5t6xF+3QSNuDTmUyecY1I3L3Gof1wMCnksAH5jbp8dxpuTBlyUZZ/jZJIpZ5BdbBsNqWwhtOUc
W0WCjoFAMszsaeOdvE4izc1Zrgi0f5HzsBTssiv2Ugr2CAsdHgOAOj60/Tf0QWck0Z80qd9UzytR
ZsbVWtbsTt5Fapj6SfoFm02U/Bstor8EfV2nvTlb84kAIHVAq/zclmZ2ZDwcQ93wDxXChz3kj31Y
oIozgPweKpj9mAlOMB2WA9bYj8bMHlgh77zEk1tfc4eZhcRMUfn37Uj8FREbl3pmJ6q9GUYmDwL+
b72rE4FPELXWnqQXlKv0QxADeSR4K5IHTZFls0/P/80tCY62t/btI4LGMTpUBWL/SRGC1pRU3vwS
HBflnhmGvSVy7EVMzPBEWoDEYoGkR3c4O6y2yJ2CEi7XkykpEpxq6T2mVVIHdfhYNOlJNwV1LzLi
lvsl6ycQ/mahVlRyiCDVCah165i17hLtIAu2AXLerxL84b4SF69ysJNFs0mgB4LKQt3ZKVnaziyT
Xcu6gyeCTUSqFJvYKqI9Kn9CnSIeEnM2HWYGZJM0Upxi7LyLtp2OS0zNR/+xDNyoLoRy5MU3qPdu
BxlnO1Wyg7YRSrcWiZ2Eq97q6rZJxLCLSs4N1wUF0HXrsn++G0T+A6MOUABydUc81Nb4QRK6OIyc
p8QlNb9KnC4hE2AkOq2LimYX15dVZBjxDJ18CGxu5r5mbvSleoRTYeN9okuEE+6wgstiU206+le6
drZ79GNJthCqzMNhoZ4WU39Bq7aqrbGap+vF6tE/1YqAA5P98QgQpVr3qrPsokM5qlvSbPuj0BmO
3eUd7R30H5B+zAUiDJBDdOhCXdxEcXaLLJKQM7sZ9mOt3ihU3KMOEzIsrbeQjXNKSXhoHMKYtObs
JOBpRrmsDSjQg+QKnEti3ASjuYRaR5ccuQ4dEO7vb2zc2FoFgjHFA4heNUQdzvnn6O+lzKMD5jLQ
ByH8QDoSyIMFbKF1mp+V1r2jWrQujNMDEDI77C0soli9bLqpjzZtHj3KQqfXlK4wljMcfr28Fet8
zBnJTyjRqK90F+5zkuCPfe3eNfN0C2fA3AqEDInvsTu3V3xBiM4cjhn7b7HH1EoLKFky2fgsiTmC
75VDNjCITW9xu+OxyrA5FnMQY1adi/0yEBrTrUFOlTXHhJXXhMUw2gR65ENqu9Uo7jfFMECpAnC+
66DM1u7KUGn+FAuwFavP/7WyfcXZfkpdpiVtGostbOl9rrWBEHJ+nWyeX75jnyAHfcVAO1WC+A17
ay4naJ8EMqaM5e646p6Hwf3psEbtGETuJwkgPTcLxjq+ZW7riZOPRj8y0GanEn6gHWk66txPkDbA
eaLffUb/B79SriseT+0cUeSnwv4APnxfUewcojr8fFOuBCZTxs1F40irVgB4nSbnHAkSCooHq/Gf
k0y/xSNiR1x3ctPWExoGyVwxlfLRtCdGT2JdnTMLaCra2oyByFYUHoKnSUbBJJE4WmkjAzJi/nDj
UdoStFCHCEzSpLja9o27xiVIMViBjhYeodnOzokN1qzhYOH6KB2GLqiW/IGhKfYfpA2/CnX0fBQf
EkRFbgqqccuKbvSs5TaaiCKwuuliFHI4MZEKdTMe5phC07O2I4TrPaPF2zij3ZhYGHoJg6KWQe4x
LnqkosJ+p/JdbvL6o8vXcnMpx72TPUQVk6hUP5DQ5nO5SbQaxidG5B9MyK9FwrSFfh3F0py8DsAF
j5E3HolbiLahv7hnBo6b3m6PhjbzO3LdDqavab+c+j6KaMMnzLA7aLDuvrCKepeMs7czpXfD/7pj
aA36uDQ4LVVMRtZYPs4rMN+JhQDFicYEwVEQYXTZxDaP+C4av/KS+rAnwquIsDnajitX1cDZd1Du
wW9lgWzsklbUh1HqHwv6VhMzgiMVbwbmQW2/dKhpiZBLTyOxQDgudq2DAzz3J8X9yhRQoZi2sS+P
7Iy2079C0HUP4IVt7g86LrXrpoLLUrA6684dFBGuYwIBfKN+ydlaciCN7n5lYPDIWYWNeQKj8Esi
vv7jZyAspPPclV1xtA35LzNwx0s8/trEiEgO3ok4cjuKGPnE4Qupo+yQcJyjMTulQ2ttUwFeyvTN
+cT8kSwlfXId+twQcsnemyG8d4CXha/cY24oltUMKlMDPZHboX0TORq9ij0RpqXwgCngOfaMd1V4
39rwb9vGvjeX6dPNM5D62OJoCs2/pkVRB8OADa+D5ae50x7Q0rqHoCZqHB81d+iYgils8AUCQT53
HFUHF8zExuAkKLOc+VqWhAGQorfYcB6jDiacoaPDyGpIDuA5zBD4EQNjf292WCzDK3GyrEAcBPGd
0d5Gifdhg+iGwSKvZED94Gu7EGr9YLALPtQz2z1/sm4GrhLWKUu1mXNmpDO9qdNg8XdatlZYrUkU
PkGGSzaVospBbOU5LIEriwqu7CbmRxSTSrThkdwlYMbhZ+uTROTN+i8yomaPZm1rjN3JsrKKNLKh
3sRa8gNi1g2GqE6vUWx+zQU3qayWz9hkWxnm/cmcWe+ajNLxt88jBhc++/1QUNeckQKhoi95iqFR
N3INEQYhpKcDYeQYp1lG7UZPHWZmNbdFcmWm4Ad+zZjMrNmOExs2b/Om0UEo5utY89QkocQ7Jq3x
ZXIsBUYFEaLr2isi75RUbcs+eFPLqjBiGOgOhb8GhjnHqHYR/I48QeIK3j5nAb6sOb6ijb6XxCmj
fYCN1/j+oVzwd0mtqwBV6mfmGnZQoXC18EzGA6/q3HsBC+9PUyETSv2JJAIXGJNs5h9zKIDWlPZP
qvMrLeiNQB+68dpU3xBj0Zwmu3gV7WKeDYfjBfXRM+JJtWUmDLszbpO7DOtL04MMkXqeH8V75djR
ThizddQJr96NA/dx1xfEFid9fZvwfh2aZin2jSog5mC2iovyLs2D2AZyqWpaQ9NyxF4qeTL65FGJ
gdiN1RQFAoJuY6n+xSk/bVnpbemO2b4tr3jJH3Xqh7vaepXVDCEwqu8ihcxC2jBMx8r6KfLW3MY+
ieU2d50YlNw1Pc+O1srNTWbOAeGGvo05FcANvhYmtk0TfVie88MGEbZOQSldizRoYl43tRICTBvl
nWWZ95Ykg7OwXFI2+m9ovct+xj81TYgILKN5JGNE08Ij2Zy1+ALhkbDcSWGFNlZ6qSVyIXg2exad
hKDlhtjyelN8EKLH+spkhe0m8QVcG7JuQO9Lihl7HAB+jC5zaHySIAuM6Jj1yV07eE9dHa7YIbAk
PrufpK0OZW+++7qBngvQCtOKv2HJVgSqigksiLjohrlhRFikx66JrSsO4GSU7nUNOoBM5x5tm0oo
K06zH16MspRcddx+hpGCP/Gdq0TOTJ2HnOLE/An0pbfAqUdgukVL99gN7O/WtwwW/0LiNq0SUgHw
j6m+w0y5VAynKSI7RmCOIhqOtWKf7rBisKb+zWoNX4vWPGZz85ay9FgQzaByzfeyhQsyOez3kT9s
mOwzVBZ0G7r0Tx7saLdCGCWnaT/2xnJlXL/6K4b6GWHyR5vYpwQ8/qPj2LdNW76hlYq3IcNgxLME
cTb0xHuJ0M3Sb8PS+0e8bkAHUwTKlabcjAh7tsQjUVbG/UyxoqSsDxjovmwrgxwIcOMMYdHZoi3C
5xCbV9gp/8Y7w+6SPZtLbh3sC2AoDRRvAF6AHcFR40XDqvE/jJ3ZjuNYlmV/JeDPzSyOl2SjIoE2
zaNJNpu/EOY2cJ4vL4fn/rP+sV40z8pAVje6CwgoXCZKZpI4nHvO3msj5udAqx0CqBuxcXITKRuT
eS5Z955l43o3lsLHchoYGYLNKU02TtO4awCBKJiKkrF9X7snc9b9W8qG+qaCgn0o/uxBEbAAsAmL
K+KR6CfSQXGio1+3NPp2DIxl429LghlYuWk7KSIyOm/FrELnYzHl8C2XBpPjg/ZwimzfhjYXsHw4
NKUxq/bShRHBfNBbuYW3Oyzh0JGykYDYNS0wqF4t7hQAtRZ58pagN7RFRKBgomdFRrIC+W6cYcu4
4YRgdetBWBELPmuBNurDElgZGKM0G2ERXtaLn2bc5usJGMnSrI0zHSt/Fa97idGJAHNwXqICooyC
GHLNsZOMUkMi/ZaYGV4RpvPLxo4o3Zmdyfnaq3PiW4bBonm0AYsHLovr21YrAgpiOW5Dvt1Nw4ip
HKaNjIpgQ2DtNuoClEhiqpdIH7bYOO7pp44swECU40DACdCzemC4cdNLxrMcs1dSN3MCBmhY9CK5
bbzUXLREIdN0oB9GDqqzDm0Lx0DNddCmOY9T6Sc2VJj0efkzQqBJ5bTuma7Tj/gSIobk14t7Xe8+
B4clcjmgttLu6HXCdquiJzgs1KyF+zLCK1xO85jTTWtKZWqRtVXhyJ8Yi250kigImj6w+ip2fi+O
cwQBlY2Aj+at9NE39wFm7RurKs/UQASq4ABb6F3+ZtZ42xuXKM7e7PdG0T+bJ/AYagM+miFfinTb
doHH+8Mpw522AjKh4WYg07TKCLRDjGOBAl5MqDMp/+EtTVNxpzt2sBkXei7iZTdQPIM5cff9hFuN
ZOl14nwM4DeAa+CP0QMELsyZF3nb792WtrfjCJf+pI60GLcFrgTNCpOHIjMfRuzwxMenOy0NOIRM
/T0dLYTO20GOp4SohEWRzPJCn0ZVDqDMEvRIKmwSXQUHLdOHT9JaSDdhdBBSutBumHpYEHq/yjoO
y9AwbzJWrFrBKn0yMm3paj1iAk4mRooH1VorOzlNGUc78nMuNNX0ZJATWvQp8G6r3zcppwrXtJ84
v4WLqNVXbhEAyyzua2arsKwbRNGNDQyT8/joZy89/MtlGp58Q7z7OnhAuxyXjqNuWfDXpOKwe07K
XeZ++WQ65Od5ms5EwKTZHkkYeg2xgrbZLkMfRR0nvrum8RHLw4UraRSkMZFS2C1YnHnObad4d5Wk
aVXLhglsce4D/DcsaYDzAIzqElKWRbnSaeyg4NMJrFiB9yCKFgqNRLXRhAmCYQ8BZRNzcVez1lZQ
6Vvah1NrMYj07oOCcTlKvOEjzfolvP+tuZ/fZ5aZkHCyJwtm6I0/49/zCL1y2jyjpGRtXcbvJool
oy3f8TWsYQuEpLlEx64NnOUEmqUxpmOrGmfHwHnqyTMjUNgcCX7HobArMc9aqEXWUc0nQsvzHnil
sYp7+CNe2N4OmvVugSSG7ZK9GxnAhVgUL7NU1bdtjsbWoe2PrNK0e/QCTUfQWYCbwgc3uQ4dGgQx
WcfwzjnpRKkullKh+tGM7FeRMH3pA1fjhMpYrvdZIcGfYq3l+vj0S/RvP/74t7//+7+9D/89/CzB
ZI9hWbR//3fuv5fV2MRhJP/T3b+f4nekL+WX/H7aPzf71yf9/aHM+e//ucny/n88/PFVNn+c7tcP
/3nL+U/652vzJ/zjT1y+ybd/ubMqJGe1a/fZjHef0OTl99/Bm5m3/K8++Mfn96s8jNXnnz/ey66Q
86uFcVn8+MdDu48/f7jW94f1+7OaX/4fj53fcp72v/6njOISyNz/8ZzPt1b++cN2/+Z7wnCxktOJ
FsI2fvzRf86PWObffN/3TN3VfdNkbit+/AFGX0Z//jDsv3m+oQvfNkzTolZ3fvzRlt38kPU3Wzdx
mtDVdkzhWpb94z/e+r98j399r38UxJ6X5Am1f/6gCOC3VL+/8N9vDumTKxzb8oXQBYgPncff3+7A
ybC98d+GxlG9jduDSj+b1pb3WDfRBUYiZJ4SefMYV8iKwnpjqlruHLThNmqaS62al7SruYiLHuzv
IF/KEvF0jrKBfOnw0XE+LMDBxDV7WxGVqB5JEEmNiMs6VnUcLARk2XufnBzaJv4jS0r6uCJg7pKm
0TXMrAFVGjRy08ixaGWD8TCRDbQzKhS9HoEBDzFirZPpV8/f92RlqbOfxLuwq9Y47P1fHVBv2Dhg
cJkTY5d5BNhBiAgC8TXaxunsDs4rLWvvMZvKpWgcAz8b7skshtNLltZJg890Y8934b6qI5Lm9mZ+
zveT/S4VBx15++8tmhQAH0IZOiQ1ZvOvsK+75cyJ2OUmDqDB5HLVR4C/6r7wLwAnrzr4ih4C9Mak
PwbobjjpM4PEMOVtqTr35Pj5KWY+fjeUtXHnxsUzCPkvQmrCjVeGwF/talhrbYk5vgHWq5BIEwHH
CKmUXyavS/etHri0NfdZIQXq6DCm3xGjEaSPfi/qTm4Jl1RQh62BWh2C5vzzvPis4ya8+70RQwm8
KUQauWm5dwOCfnyQEI6y+o2u/Nug4UxMC5r0VX/6pPAkEzP07a3p8+vxopOCMVmbrE+8c5zZR9UE
P30cbsxEBibo0GBSaRCsIegfoQRKbhJylFaWRyVn0SqkGtzDb4k3yoruK7zMvaIIbyFA3LgEZlEE
42fQ8rvSowtj6uB/vEp7z5lX7jEg75J+W0z4vFR8zpkKHlJwcs1EXwCJOjad2U7pwDYsfF8uJFpG
MhfVPuz1dzfkmuoY8JDrFhFycjCGKd6jLb91SeDYsfwRDkMdojd+dqV7IoeEcJhPL2SoYSUos1qk
nz6iJdLx6P1gYTOjqCYd2r7Ng1qjlRyfCkrNbapMZlTdHCsc3zlWwzUB9EyeaW9JCiqvMooPuuI7
qQl0SsN6TMeLrdHLJZWPg3JI8/SURg6QUnlJY7IYmhDFaudzfQcx9Jzb6oUj3UCXPEL7IvYZai9z
KeJcW4e8najkY/YAwt/0AnG9i+vYJNz9xhYoHZCKLbhGrKQLr33qGd9qvfZl1itRU5oGk3mbiOLy
rbku2y8xt+doHT+UeD9bjIEDcnE7Yn2hk++RY6wCD0/D0fO3+McvSKruWb3Df2YeSnYXnSDcpiMS
Lr84WqL4IpwsXxuigQaN2z3XkMBMch/mfPuuBSe/Ra3V7Id57DzLydMBZlxdVxj5LG8HQueBokMy
AGdsRTrXegjoeVXtzzQvXxHuoof0TO9hfmYx6QdRZNvAKLYAqFLxUJa9v3JMfI31HOk5IEh1llJz
n+i5O8E7lJqt4bxX0vUokSC+1o3GToDXseY8s/KUf4+1xBDUrymGU9Ib8Zh4dGurggEvCQKPrV6/
SA0ygoRhJsLmhlmVBzgdqzdDaq7hJm3L1vgZqhgMNY2JvMGtW6jyxjUq/dbpg0vkuzt6EfG6cKDu
jp25YMq6Mi3c+X6kLwAmUw4nARO8HoytYjgjQrtCdSBXmh6eVD126N/VSz9js4wpvW1UeNcRXAwE
9DKSPSsxgFaJtfY0dAlKbbs43VSN91lP9r0Jsn9M5cEo6o03+r9C/SQACYaQpsOMysUwYkLMeu+d
hNk7tKGP0h3vTU0dxiF4V6DZFBqafMAlxr63mip+s/RDxuXDpY+aTRb+Aqz3S0AxVaJGFsNpPNYs
JArBY6Vh9q+yLzMfn5BctSAKxs0konSt9chbUb0Sun2q3OiQRtVO9/rVaKt9QxzRpgjBB+W6+Bk5
X9XkPCS2B3Jg6H/Gxq7Ma5s91UZ3gn/eBgEPqA2sHgaH4Nas5s3u2dVWhq4TXFTGBH7SpVzgSaYo
zia59r3xZ9WxQNTMavj0+sehp3zPOP58YsMmd/yJXrmkV05KHUBRe6kcCSKinEkGPbQTtHSZm4LA
4RyLJp8YS2TwlY2PHqQSR3NPjPtSCqsAV4Xbo6pfJn2CrjPRImJchcq9K7ZFFfHiVl3fjAqDKMGI
LmuQdEAmxVk5MElgpewVte5sqNJfqqlpj7iWVg5Cz0U/UbgnBKYqLGf47VDdYja2lzo0ndZoCeGE
zwwSkRaKhyIs5hqFTad7Bq+DmE7Gz2FF4B8xtead7GuTBjnBhTF2gzjy7gB5wG4wV3pQAzKCjlrP
ErkeCdxNqsf3gxiQCr7XXskQczjPsWbL2kXy/xcRSssBIsm0NvkoYGFjlErQ3O3CMt85CLBZDpOe
TTgFJvKs0lad7NA9tiAJe6MaWEWUBXnWMlu4VRKci7I4oyCJscLldIUr5iotOCz+MpUsjI68FHgw
3Sp0ImNnU0m4cf7h5708VAEwQ9C62zqmKyhN/7FP+0VbQj+wtJTrgWirRX0nWm06F51oDlGabVK8
YL5HvNpkvaReBAp03p71CPQtc+JXgfBMUzgQJHxtwHoipZy+4jhYJfmEfyOAJj6SJ0R+vJPsNemJ
LWlTzVJgl3VsV39BhJvvdFvfARiMFybBXM9VheYS3yeIasdrD8XEYLYtpw8vyKJzppX+Y1B0z2YU
a+fKattjMZc1pnIfLM8WZ9ueqsey5rLgjYM4ft/1gv6aV+4ZZE1O9yR+Nxz8DmIEFta1U7UlI5GR
qrJu8eNW16kDPOWjo6PNUK9iKHtnDhrtkrWGdomc8FM4XrbnnJJe+O0daL5bVqjhbFohA9C3WPZ+
/1Do43gzOMreDH7h3aJEtmwzOJuskm6d0TiOneKIiEuXOS/K8NseML0DdwnHOPds4igP2KGP/lCf
GYkKaHkAupO8oLc46+DEfPP9r++bqhgZxFF4HrgUoqnJaQpK5hoHspK5YbUFdp+7Tutx5I62cW3y
SYMMMG8yP/q93V93Cw0V1Wyo+JfnfT/ezM/5a8vfr/jX/e9/GdK16OrL2f78Hy/x16/pMpwskoIz
7Mh/TDOmSBKk4DUOCn85hYW8k2VAWJxhWPeyMZFM5WbySB2K1Uy5/VPmDXMCiwhfVIzDQkTJ8Kp8
8OdFAo8VKs3PKjXNX4ViEJeF8mMI5KHsu+QL3u46iwFrotPOFgXVAfOi9IgKDo3ZEFHGOrQQB4HG
0WY+So+3XPVBaXyFwtr1jOM/Yt+4jU2teFdN8RyqVH+LzforRnqKl5NLczxl/UuvMdHVzSR8nncT
fFdENlDNMqXR+uyhGgYujX0u7qrRZW4FGPDqKQ/ra6CVlwHtzjrHgHJLK8UCaccIvBjqfmP7DNNq
bay3oqmcg6pkjiFJOHtbcWy1CNl2xPLGB1DCAXKFIiFssY+3aTFlp5Y3scljvzyzdxCSYMTdLfFZ
jD0ZlFyC1kxhqiv/GjiccHQzmHNIUpCVohkfOkuQ0E2f4rEPBZ2buOqe+2xCWiED/4UQ3ZwUbogf
YTq9x4MT/+KK/ZARBkO1YZ9cdvdP3SEEvrIxa9OGWyI3oaFgyl9JkQt6BTe/P36hPddtk8a0R/An
YjrCGIvVz2vt8TNLgf77tvfOQPrB89vilwyMXwVJ3T8p+rKbTivjV+Z9SBtKNT6bJeyibmiTpybF
LVGVsfWQepPP5N6q76NeqWXA5PEOgES8Qr1rXwpm/viWCQQfdSpMuE7tWbP7fAM3pTyNDk0VRe+C
6WTrbhm8ZQdXSHuXJirH09ejzlVBuYMebB4G1ujbJHatIxdWsskAKLDIs+CK91I7G6KL19HkZRfy
RVp4l4W8gq2xl1bumnelCGjaa0iIOfyRudZR91jjf19o2uA+RZyjbgyta16EzcoQFYD3KgZy+MhJ
VW+oeblgc3ZLiuaCZsL5oDmDEVaor7Y2aOeDpGLSMc1yDMQWmbP6/bnHZJRopospxaV1a4KPJSmR
kV9HI2VOHtEtZtVdVFHrV94vsHSvvuOCHDfAveSNMl45iqBGt3H2gnPaQTYKLCpSXFk1QE+PVldw
Jqh6997RqEltUpru6pi4WKMryqsdEjjXoq2+GJWRMRVTnMK7zF87dmKe2GPMDa6+CWSg228DQnRB
OkWSDCJjnDuu5Fw2pb6jxqxQ+wR438GMH/u+8zYIBeUpGTp0TIHGui9smrUlkfD1LZkycRv4F+zw
4UohIrmLUbXQCqT01yyygA01eg8NXjnWJHX9pOMtxSIL0EGfe/5dX1SvEdS2uWHr/pRN+1bJUv1q
8uw+yLrkI2/kkcpKfCZtsRkcATFHKbS6TNhRI8R3qS9oGZRvwOZHJIEIbjj5onKYWMRFsR18zR0H
l7EwJHD97IREn6Wu9hj2nfs2GO5HAtD1Jzv1PjRzSud7mANr0Q/5uu/j5K5gWrqetDoi0FXht8Z5
AO3en/2ZaB19gXmWKSrlr4Vd5GpOvXflIkexRLNm9X1X6bWJ97L91SobVrbXbhoz0FZJSqOeUqyF
xJZ47Y5Rkbi6QSoBnPNFpPYrgqz3QRIqko8jHfGEOWEFzCvIrenoaQST6+Ztpcpi42GKAeJRB9fS
ZTwTuBFH/PDi2Az5QPMZW61mheqkp74xnds2/aWjZb2ixfV2QLiRbdd1fI1G6M/j5G7shGkuuqh6
5Xo+kj2mHZc0+GQ1uiiJYDurtCQBT0BS6m0V4LjAu5ymEplccgirUm5AjXwGjrZLPb24xpMi5JOR
tlaG5XWMGCIBmDLWLcWX0NcYccqF53NB1oaGOhCoDSKN9NPx63naGxw7UrgDkRVHzFRIrucbt5Gc
LpkSbCW8owPXq6faGGed6oh1hvUpFYONoDONt/TAqMGIorwD8ntj2PUbNNx252rdRBRhMxwHfDX8
dvsQe6VxxVhuXGFtrnJbt84jaYi7NGjetbzcggv2T9h+OfmIAUisuHXrrj46vpuR8zgtysoLzlFv
6me9DRjVAG6vZNouPBbbAB4iqJJ0PpY0DxahDd69zvv6mrpDtxQ7xbewijnqroad1lcnQO5UO3wB
33fBuFe3NeWoi/Vk1ScTlIZ52wj/4zx76rfUWVtUAC3RUz2neXgpYJJUtBzMOepXVfF+LBkDuW3V
XjXE5+gx5ezvN1D/Oc2183qBIGL+SBpqUebyw8doauaZeQvpNShktXY+CIjx29SkaqMFZtDSJ8gR
ALukVxC5zS6qELkZWZZdNRbalg3e1jDDlEkrq1+1RTkaXYtUWzcCiMtkY/OxzXukuP5aygmb/+DZ
1+8b0fItJnKI1tDZDBVZF6mq4mpYplr2Gh2M77uZZbUHUhgfXT+poDfziTmduB1CqHQe1cZaD5Db
6z3hlr2Lj6yH1mQagNbZIgFnbiXXomHIiQX6Z03tunL+efiagpa5JsyFZqZkBsIWufi+HUBD9pdD
SIeqmM8GhpZ619E1HgIM/PtmyyEckPA3PHdlcwK7ykiKy9KcXIHhI0fxQ66XurIIUFcjVN7OdPu7
MtOXtCc5XBvOkfshoKi2Tw2hWhL2+yWpGdvV5Dmey0JtMyXenLhsXmacdDmQH3BTpucyQg96E17L
rK74f79C/Yoc3pJM3jgzkcrcnxwytjA7hNkOtR9JKZQ1Ly0dNDAXwfQUVSQf0yqkmQm/7ah5oIKz
3o0euhRiaxYsZTS8aHlM6HiXojcs4vKp7VuIzakfPVo5aCHbJSm2dr17Pph8GTjFdBkQMCoVHpwE
q4RDbwnP21tvxmojc76PuTu7l3hllrUKuI7SYBIXEHDWfZAiSojcipmo4mQEAfUYeNo9l9QGuo7q
dwPZLvuos19dZrlJU02Q+zT0c/46RuXxbOTmxbQiTAAyYI3EYKYb0vu8MaGRWrYBvh64nWki409r
LgaY2smpGJYMYHe4owb4/FV7joJ+A4RhJjkMLGYMaIrJULhkJRrm2k+ylYiTt6JHt4g9+it1fR3P
f8IRDmQKZjPgm0mX57GtTJKvEd8QWpzh+HNBUcSFfRLzzfe/Cj1mNZeywu7C2Afa5TcreA8Ovvfo
rSLsEnHm1J4iI9/opoPErEuNJ+mCC/OyfDwkQ5mc4hiFkOUokyExPoG08lGe1bRFfaMlPcX7aGuM
Uv1or1IU73neQizAO0pN+5kiP7hhCs5yPMLWZfaAYLP03tLffddwyOWqnLs4TL/IsjrWBtAehH/O
4vvH0TglW23SWtLjA/tOm7evrOjZnv9WHyEsmc+4urTILThNX4nCkLhywbaiFdkPFJyefURc229E
IcNziC1rAI4P+OAujKW+yOxae44Hi8VGnG3UUNTbZih+EsL4kQKjXps1uqycHx86CSR7UlZ15iQF
4SH2g13aW3AMQyHvvm+kGHdNSZi5FkOE162puQU/Ny37kASWPCi1peqqaqvFpnlHR25TVXBnG5JZ
IokLE9SRvBVZRcuow8c5TuYxUuRt1s1ubAtro9pwi9ch25TNCNVMnE2sFct6xAlSRha8VBlcO2Ru
+kTKHZfVBj8msDUxbsFPwMfTN42PvZTdcNfEmUGYWDTcTMC3LoRFw6tw8vxVwwK3DIPM2Wbue47E
4aHXqVT7JsiQ09f0ZVi0WC6A6THRw03TT7D3K5Vs2QfrTRYMDGpmnAI5x7iRSYdfiMEajya9RimG
m47VjqoDb0V3DJ997MgD5yhtZUi7u1WQ6LrMPLCvFq9pEtBYDYovKwm0fdBG8sTSk9zK2GEoQbOQ
tQUff2CdugBdXKo5WJsA15TRRU8DjKNa/BEFDoB36ymZy6A2Si+qI9alwmpPU7Vaak51RsFDflwB
8aPyZoUCX+0qRFJa0vTHK5wHpwxi3IZoj3IxwmWjuZksAyJd1njsqC+JRxqdcJmY9tbxnEPSEj4a
JOElzn/FCSxfw8N1NuulKOHptSoJVZSpsJzmEgrqUWkaCTLIWIdmzUyWqMcVXAoacia1fgj+4cZK
B3Rgip5p7pQau/bYXwaar1Z79JnY39a2791GICJxmXcb0n6vfFcEwufBu1XR+dGk5bFkiEBXQ/ZX
ZuVRI+4MdvCbuqIYHrIp3tZTuU4a8kfspnxOA7RcThq1axaTiFvzADlkVf50oxQ0Z6nzlTEx4qz3
XkQUHvHcZYM3vLFLJut9LWImWNACS8noLhqlJOmR+YKtCJdKJrlphnFtRViRpuRVaSVp71oJKCVW
tAEqokoC4dEQkxvyVVAi0E5flN3VyvJ6x6WIlNNm3clZ3SqqY1kT0h4wz+7CfOsaTPgGO7+tpZPi
7dHajRYrxgb+5CwmtK/70HVIyk0+gnF2aFkVnDTyzMsaS1/rVnhMj0T8LosQr72hgWLCXGItcsN/
HNed4amVnuPGgPHw2JEzMxU+koBpgIIoiaMht/ZkptCJw6pfyvaL5QVI8PYrH/z4rLuTQWZkOe7S
MLzzgQZuY4IAS1sdK4OVOzRY0sg6MjgAEzf909ATy9l00W0PpIIcKFYbUXxqMsAtTmyyHGaOQuLH
3gVTcxj8AYbQ4NNm7cfyUA6MkzACbBFV4vAXMbSmOMkJcwxAWKlu3PtGkO4qmC2j5lKP9TrrJdPu
9rC3u73DSX3SKyzfU+seCbJdplEgkEG1KM5TwqLcYTjzTXM1TrTudpxvcjnsnKpv16Ycb1MR49JR
c7gHTrxDkuavLh1QdpyY4VLgHZG7LTyWmBdAsR4i+/A5dYt438RyJ7qEC3yYEfBIXhQKB1LbhK6a
qyCBvYwhowNjezLbOXePK3xaVMFydFC3NWW4dvyquqQ9FOkRSHdH63hR7VzsqpjptKtmYR0pnHcL
2NIDCMOTUEiURjGKdSkUXMtI37KzggQ05nzhcWJ/MPQBl0wZHHJzwynXXBdjJZZC9mfDrzbW5Jlc
2DPatZ61T03fXyRNQG8vxqg5Ec+AxpfZXfXau3a9nww6EDmoSqDKJBnFA3j9qI8B74YmcpAesV4+
3pfp2F3STHyKie5NAgsEqRwYtf7LMXM2i0wX7ByJUDYVIGAxZJ+AGY0l8DLkgqQmYXWqlHimHk1e
6R6/YtVCt1RoDoc3QaOSjBTqVzh5UzfHM0bsSZMrix1LHXSWTYHdJGz9DaTp/k6rLXIeixqZCKuC
G90oWJRzsuLC4gRBsTMNsLt1EsLMcaH75g29HhILFUUAu5J7UthJz5mO4n1k1gfhn2QdYVZLKD5o
nHrMD+W0maQRrWsF3ZvDPcGGLUAAIdi/MPEOSVLyq9eubpylgWtyB9IherWeZxrOq98lZKk7kMeb
+W40qg/bcO1LxPnz95O/fw4tyEGGVPk7Lyqi1/SnWXb+U5F3r3XlHyNXDufvG0LShnMwqzv1LBTL
zMUB/9cDOgOEXYUFF1FCfDDcxLrQy1ePRLhf22BSjKS5R933in28OqtM4R1i4noTNG56+r5bCuTv
7CTRER+oeqStScM5MsLD96O27kJFV9Ja4WMnYmcq5bmxg2Rd2Jp+qY3Eg/DqRfe8YQf+QmQ8ugWS
PYv8l5fMIpSHYIz6zeyTx2hk5tkM8H+mFLC5kRPC1AiuJoAaqwktwE0V2avQk+anxdmdce9aE2P7
5XrdwuGwpZHXnWO7gQbkTRlra2bPOB89xpIKOg8c+iX2+/oJ+QTitqqxV9jym6dE2Cn2R91AkcGj
OsKUhd+y/nAMs3nKLYamCW2x4/ejsRie8RtXt92Q1Dg0yAiK6N1szNbIGfuF9UOki7duEvl7GNUv
iLjdB8Z03ga88H9hA4d16kMktDdrjo75v7wCIrT6Icj9vzYw7dx9+Otv4GT2+2/411f4/27w/UcG
Y1r89S6wqpeHNsGIG3eeXOtDI1CWhqA4dT27s4zH7zvfN66jHBao9Hq+7+JQT7Hq9b+3sNy2vQdc
Rh0Qt9bhewsNI/fWDei+6PMr/n4WYvJIaxSLE34ExgQicaup+btpkF/44oJtePn9at9bxDEKPkbO
FkntbNEEWnj0LO/j+8Hvm8nwn4vKZCrTsWs2yusOkjBYerb0yYwOcHmq893FFFieKYN7DwfiMhrd
aUNETnBvTQNEyG8ZXCiCe7+NgnuUnY4LRaMOPYiRIV5cK7dZXmflQA+jM8BQ5O0SsAzyS7djUtY/
uLNnxkjoO2pp/VD78h7aGQQf7Zeugqc+x/6n6K529meKSWZdjuCL3atU3qsx+0rBo8AJgdma2vmb
5rUnaDqvMnR1ItuAFSCOp8ttVx1mQmp+kkWYil9GV8eT6NePKqiBvaLYGM32jrgu5yYPZzZzmPeH
Ip7zS3tctBotu8kIsq0HoW8hU+dmDOjEdZoBhxxhH2jBJ8sv/LUXIrSQsNe6qVs25nCNc5ydrqXe
auXcMaixDoyLjZuOGPiYq0waM7DkhyrCLxgC+tl6jeduPIwwbYcZkcwheCdoCEjwzncDEr1Ip11X
lSyMCjt/0CYBxqcjkBCFjNxxJJ8TLf3U7RlXaMA4KIeNmihSWZkQp8I5wpM9uttmspAf9sZZ0vDe
Z5l7/r7n5h5yypHaxGVgYsnqM9TS5KeyYvjBprbXvKVeAFtg7ZfL/nVwcEb3Ld+zhouPyrBB3cC0
hl1oQoHpomQ5tg2wkh4teVaiW00avlkdVr3mAq6J3KZfmgkmucFTb1GZ61cDtibBoMHdlF47nAJ6
/UkhPduy104ff+lT+hQ45WsVr3IBYbHtd32Oa56eNNigePiiONzmg3p0fF0tE5uxAx3EBkQVxC36
FQVNcXABCIGHscFFb8IXmxZ+UHKxhIODbER64awpJxAmGbM3stQvMu3rBXQwIAREdOm6vGkbkyFX
BrzMa+bk0YmYA+DqhBZ0Z6yQ1FnC39HM9OdYmCc9ZTo7sH8t43CGAGDPAv4Eiv6dpSURdxrKaq1z
WTGM9k7WY01he4w6/4sCJVg1rxlkSMYm3S8Agg6T/aTgbZeH2GJzL2JZIycoqCiplwQeeAeHzPGi
n0gaIEpyBQHEWKOyO2nMx276aIC6TfagSsJbmrzMacvWXVQds5ac+MXI0jmOfB3AjVCQzpD0Z12E
3TWhJ67l0dYgHtEtqR6CYoRCDc/UoEkdhiucerSKaldbSRaMK4YnUM1K7EwR9mSrMULGiN2aUuYh
itAxR9ZySNIIm4Bg2pL3C8RZDJmaeKEX5N0h0aHtYfd87PUtI+MNkG7EHUbyjtR78n196U3NI7IW
F+1EpN84IDOG5CjH/EUmqXPF86+j3opZC/Y19nuhdHUzlnzVXTY8lDr9dtHpmwwfrDk7t8KeLgYZ
CneuleBFAxvuGgjCql5n4UFb/r7yz/2UpquyIBNN5d4+KAzA0A07DLimq039YCGl2VvaLHNOGu/G
x1Dt+ckd8lf61QGBcJ6Wc8HmTcUyMRcwS4HYef5bpzwASlW44IxGXndsaJvaLY8C79zKAuywRI72
C8oMUyCiCWGZOOshYXrRJi7YN8USbZD5UZrsRoPZXnSwf4u6pT2jOaQbCnpmeN2yZtDQgye7pB3H
qxqTvTQhB0DAhEAZA8IoOFZXCfvC5JDybJj7Nq9HegzUzXoZXmrRneJWIErAspCaY4n6p9jYitXZ
YPuXRjO2jkWkNrgERu+sed2Snb+ApdvMwTJtl9+3QVcsjBwSklWYn3aOejoaQOb4HG8QwoH5EKkG
jVTtmj7EnYlfrIt8OnlpQxzofH7ssl95LN1lp0/HoETNEkezokei4MZJkjTw2ES4qCf9iwYbYrEI
02Bcdkw/TAwp0Hkn1fJ2WYYus1ZcKODMTTKpZwDZjQfhxEfcYMTneIrq5dC42jrSwZ+79DDtkW87
uVfV2G1cbfgZhFtHwajiFIu5wyL/Q0F9Yu7Nt98rGuWaC2zAFFZ/JGI0tYMDAP9q3VvBU+Ryaqkz
aKQ0NDLP/iBt5Es/qo4rXT79b+rOpLltprvCvwipxgxssiDBmRQpatYGZUsW0GjMM/Dr88BvUl9W
qUpllY3KlmlSIoHu2/ee8xxmseM2m4lBKuI7/sSFmKFf6jZkdfCblTfaIxxl90Z/QpJrjwf9gZ6N
OuFHVQF+X9EL8rciOtJus1wPprdniWD9Jdi0w+2RwxgAEVS9NWn9g1kauxpbqpTRJtONZlWbPuL4
Vjs3WvKmha0WgCsxghQMAHvQHAgZPWbj8CGdjCUeeguskd8Ume+zDco7P+i6f6qYtO0Jz/4MZ3yP
nvoT5rW3xuxEszUP612Ylb/D9GvK0Pn7ve2BuYdUYCJXn8bm20zrTd/dMjK80Bfhk54m/OW9btnk
UARjYWi0zLPhTtu/3+Muk6DygBKs4RbBRp4ARPsYju8aiq0baxvISwV2a5E/b/UMWes/fxdq/iw1
2jp/H2yQMnRxPO/8z1NhuCo2tVHjN1me6u/LTRU6jkgpxpZ8azSH/sTQ4WtYfpS/3/IHIL60C0Et
/X1FHZI8E0D99vchbonOGZWoWBFXzk/bEJq2AmZnkXvOM5iAjR4J7WXb8C5TwkVkY5YhiAg/t0ds
V50437nbk5bgP8lU3ZIFHzMFXTlhjcdrirY2XkUat2dkukefKTXsgQIshLD8nUsIxUplICPtKLLX
rZvfo1y9Ybr6iBx8TyNEIiadxGmrz8Rxz7rOJ15m2m+k49D38JmhiFYBaurklMRkldBOvcJeDvBc
fTDDf5fRCHusC8BbMQFJ1onIW2YVPsCZ0WDDDFoX/YZgUvNauuXJmn3txdKQ9tmO8+iZW9EW3yY6
6by026AQ2XtZoDxJ2nsp5bOvvBcgLkssRvQxNjB46hQeNQFqMzGwZVLfS3+6tzFgJ7sefrXNG1Gf
9NKovsz+0BMcuWr0RS8FCnMllHOITImraGghtIcUzPggQonPz0kgkeRttln+4LYq2fqCGSHWHqiF
Tb8nxGod6+ojQk5LR4/3zQQG7YdYk7zORnvqMi/ETYeHY1tIQFhe6d1pxn8ajfHmIRHAJRpumhFD
Hd3WL6urz15Uf8PRYGCQ159ziKXYyj26w0P43PFg6KEtCXooJg3n1Um3bSXGdTMntwa+6pPLBCJo
OoPzPfHRxSirXZf3L6Xt/SaNBSfHZLgb4ZSbGBfRtY3Ub03zUWP49S+ZD+EO3WFI604nGM2Enyk4
VdjRU5gzdAXx8pmA+qE3Sb0YetAgQChPW8uZaNjhKXOhyKErxwJXzR/lqH1jYaPIFWJBFHvEqS1C
rkLzmMxr3IJ2zLDWja0PNIQ4fbmnC2WgY6S35vuJu9PM6uwuw6jU1q812R+bpTsaRyghSUj/6NiW
aeT0EBPweGa23EypDy556EB8ZbmGwVoBGXcyyhQmDOvG0h9mp+wDcCvD1hRljJZ2REorMJ9P8srF
7K54BhH0J5O24EayBknS6INk+PSI6CA9Uz13+mK4MfJnYHuw+JZ9OQ2cFDv7VEM0BHfzltSNwj9q
vzlG/khHCAg029Smje2TfbHb8m435cHIOhRFiXykWXkioPUlN3ZNiWaSkBUFl3Q3j+kFql567ozm
F/aE6qZhju+A9l5CQrYyVzU3AmLKOxVMYjvy5vFdzVlQYTIqztS9Z1q7W1I/3Ktr59kTIg+AswuW
agLH1VnWD6GD1aNLQ0go0nVyxb3Iq8Rut9eG4o/nWG0wDbO17NLqmZwmgX9I1DUVdfVkEChzimYs
DRw0fEdqoNVQF5oJl5+eM6GLoCHnHt4E0pGe+ngdC6TPkSqZy5N+l3I0OVj1o2pHbTtOuU3j038d
yH1LyuQrKQzieTysHw1muhXeFUV0STTeLL331z7RNNs+WdypjHW3meFVF3bUQ9Go94KwiE0ZadvM
phUpp/5Rgy1y1u30mbGHerA9rXpmIM0m4rj+jlgAa91XlbVTzUVXBArVU72XmCWz5hJKYrpaMw8f
E2/MT7VJAj1HuF1UunqgGQwxWAnZq1A5guRE0pQ6urkvwvGpyz25bSGpsQaZS896CpTSAY30gu09
rVDlRjiaVeRdCwwBhEhVwLrNsHjI1C9QXmSFDGayL+3QuOmT/ctuU7xnBCfuyyH7VPSkGx8RTpsm
I834RG7xNlqcMrL6QbFAFD3rTG0JbT/kafMM9Z+1jH3HmXIIxhSesN+SmQ+idPalmk6yAaCoaZJM
WvuV+SmNgUR9lJ2FBvjvF7xGW71rHl3aRus6HYsALy9xPCOMOF4rSBCPHQafE21b6dE+m3q5dnxO
oonJvM2B9+MDxl4rOtPokUn8qSJrZdeFAe1Tg04hFccwu2JjK+6+ZKCFQHukafkgZHoyctT1nBwh
bhNwO7J1wAl9mVMalD17xspwO46zjsfllACBBRax0OgObasrfPsdoquYh6J1+qEM5gRio6Mbenq/
sf842xIYfcL4BCUwdWmiTk41XjKjzg4OrD3kxvm90pE4GxGHm8Hwj11dFZdhxszZ9HlCRDFQy2Jw
ADhUU8ntYdUoZ/0LGGbwuqbv4W6eT8ZoOrB/dNYQonw7Q8G5avH2+278IDC0ZM5w7ur6TWauvcHz
8dZK8zJHwzEFch70KUEzWcMcxA7Hq9+4LxUrUJBnmv8+YlcCEx0hAmkIp4DYtzGq2H8TozgNlRCA
RELoBrDhjmNGOceBjetWFsZOQX3DDkUnOxJvEe1l4net+Fz4xecyuHgcKVquaYvtCg7QgxeivnLs
0dv0uYn6KZ3IzPab58oxT2H50aNdgbrFDIA5cs1gc3DxfCbEF1MB8FFrC3zUQigfRvBHfB+EoFt8
hz33T27ZWEGx8FrPplYXCGSAGGh1tCHnrN2qqR/fw6GiB1bPrxxmnfO84VRv8oaY7ktDaPTO8qnJ
5SBv0syhzphgAceC4zhnweakIx4pxqdJG0FOkwix8dR0CQk7IbQMt1ldRxTXKtLWqB05iafOAGzB
flWxZ1xzaKhrSvxXfWjRFLnO74hxZ0tS4GogmOe1l4vHYy7epe7T8huryxhz846eEEjMXSS1PcIf
tIWWxpjPV9EWVzXxRhUkPsY/auPj2NkNzfBFi+K2hL3dqZR1VOdhsq/a5k+WoP23CercxTZjLsN2
llUjPA7RS9JDoG3MkN8qWi7iXJ84rLnxLjPDa2+Kn2ZQTeCYM1Gwnvp24g54VDm9NSTbrI44vKFR
eFVBsln35mIxJmzXdY7G6IG4zBlRqVzTjsWcPOv5KKnLdHhBCU0gXM+e7LQj4WExZ02rAXCWMuEe
WPhDhD5rMYFLsvL5MdOUeM2VzVSxsQvgOZxg2vZnIETHtG19AwkhCzra55fQ8l+srUXL8W1eSFFN
Bwe6zZKrUZX7Gq50QEVKMA49ca2c4ldkiLQgQ/s3D6TuR64FtBdGWmhZG8AOW+UyeW7Q3dVDeKG5
Rj/G1Kqd1k3MgTlsXVnHwqtP/XckBxlQdXYV9ELW+hI6jm8MY0CIKdcYRHYXjJ3icRbHIQUQZcuX
uMfhPOdxv5K5DhC+/u2MM5BE2kX2w5RXj3PszQdPATsM6/peeYu7EfhdRo7opbUZUkFUguy88Arj
IqRW5bYkDMNFKq8RmtD9aWFdH4scrVdM86bqEkRM6C+BmQ27edb6AOqpRyFZnOfKBSurvcWaDSi8
kLuCU4iiJLNNLvQMhKHBCwWm1pNEbSIumyEV2G6t3UCpUESSVJGQCC7znqwaerh+5BfnJHxsxy7b
6xlUIhhDAVvoT5blX13t1i+1NZIuajgXU5iQ6NXJJIvm3S+Y3WhpEbR1b93IzniZpuI+k0Sxrins
/LG09iQNGBus2u16qNrnyvDJuyRd9LnP9ScvG/85rcD4I2JHESnvpFHyFtfpg+c0MXLWm8anADNu
ii9q1Pn1oN5w0cqjWRUfiM/tW6rHD9COeKPmuf2giIUF0j82nT3fMERj9EDiCZUQQlvTxcYZ2Amp
KcPwALbw1UIHTaKmNb8ambdqRLwAX3zjSZTyJ+08+7Pw8h/UG/KY5cyvaBac6kg8RMJ33tfONBFH
2B682u935uTbJ851AYah7BGWfVB3dDFiHRamudSlndnezKj8sZwSVu9EeVp61aFnzORbCGFKC8Rl
HwOs1KsLiUMslSHjVt2zgTs3RblJCgY4ZVIissL34FU5dDRmSbZL2hJ0iuieznQ+8dLJLWah64gs
AcHgeBdWujAfDJXfCHmhB9TWxV5g4Gay7sVUiiPK9gEun11GR7iR/VrV2t6sgdqyoxAsNC3HRCP5
lqRDbhLNu/nL4aQXTrxRajSDIcn6kxR9F/QCB2Y0kkplhHe9r6dTK1q2Qv3Sd7SrDds9pl4K5Jr4
na2oUGRkNdE1TTUxtmi07pQYdI91l3Lqo+PtAxmKsAEvljw2Q/5muQO6a9ML+rmDXe1PsGDb/kFm
g7bTK4h2fwvj2cuiXSbYA3GkW4FroiFn+fAC2pGIc6L6wYr09hyF7OyqjcnSyYan2Tb7s80Ffs9A
iYW2A+25yC50iJqNJKUlsHC9kLrtEJBzb8wsPRPSUp4xNZRnlzRlPHzUSHnuZSCJli/RyClBgzZf
LH22alNVAJQhGef//DsSzGY7T+lbWCKVHBgArkmzmk+u3s4nM8GCNEqyOwkCGNDXudaJ8667cxA7
HPuKvqCF1DwQHhlvRm55QYGJh2dx6qAHGHnuG+LjsshkKRl7oEIlJy0QcSHoJq/iAEMPlCoaYfXJ
0tJyA3CjXI090Qh1TRuNm8A+ToljBLOP6G7o4MKjsO2Pf5/GVG0TTPXorrJ5rBaw3W6esA9G3CNj
3RN2tMyaCVoiDA2t3r2tJfiR9KOFKbsBAoXGt1kVXUWqZ59/TDOOtupCQZ2dqjj+SHLzmY3Wp0LR
ETugVVw37Ghr6L+HxvrypDHtpjJ/TjL9E8/lrpE+mCMpvsDsEhKS8EHUJyNmW9YL+TmG2kM+qces
t9O1ZcINTWs+YTE6m7FGXgEZozOnH67WlqrbzteQ2JzslePLvqv4Cd3iK3L4RfTW/zVV3aPi88ex
OYDr05bYeeDrBXYXS0JIBXQFTtz6mQotXMvYeEh8M98XGCOUrB9zmHuajhGRinzdZekXvFjm8HG4
QZfU0JSLMdvgcWkL+BHIGPk44jt9AgdyaUH7Kns0+KHt+o4w4Lk0n0vp4a4luRNusP04JN5vDMWP
eQGQBKPouPJzwr0HyMOuh+x86ndUPV++BSyy9BnFzE5aQ5lnt3Wh7syV/hR2wwZqI+wOTVytKf9d
2hKvdEbbiLjhiBAmOtvRrajrh9EkAJdseblxBZxK37w2BcrdHrmdgoEla8yIjlggUIml702jeUz7
6IhllniiyHtInMeOlI6VIjCHioAZSkV00uDpuGDaT7wWrERG8QcGkrNaRbjx+XyX6ZGx6D+6ZDtE
477ERrnREC5ZaLhWdE+KwKxfjY6kEFfBoMmnVdI490VZtEbxr3ZIbU8eeZVupg+rVvTeurKGVwSn
O903XieKvY3lX3s1V3vVyZecuQLqtGus5HNTdTKgrL/UU/koOgZ6EEju0uQHy4HPEp3RPUWWzunY
AiDXZ9YZGhuH4DQ2Nwii3wl3AhSwmxOQJfi6vryZ6NVIe8Q3vXXd5lBZ4Yvn+vam8XqS60LnhmxJ
HuMKlJgWkZyS05gvixdlTecm0doLfXF9N+q/QNI8a6LfF4X7FVmUWqpTO9uurMABy1cIAEIkKh3M
0KgCkVHnUB7uVTr8ShMKPdZhCjDvIVIpuheCi20TPTvXKOG7iIQti8VZk0+pTblB+lRlWAcrkvTn
l0ibmJ125TCtKvLhIBs+ClYjEoOYZYwnRWcaQwkBipRAVBgshGFuFutxcl+BTj4oDfrzhBKu7uj3
z/Z4l2775GCE9oz0pdbySzrYd8+enWWXS7hQoLSnMUdQm+prrC3ihrkxDAu1etcvilCDCFn/IAXS
b5aNbdF474OtRGBl8BhMQ3QBYp8nJNpHT3feqsFCZR/jP+hOnWAf9JtwS/bWqzbRqAFhCHROHJyJ
DnKd3UgN+dAs4W0Tt3lhaLlGZ/+a5jFA2BaS6uQrnemAPeGhqX/r9POg0T4Kn8Mp0xT0keaXBpiP
ar4nZSgZXkFFKKazMHCbuFanPnQeypTQXwzDWvfQLawpzt2AizQ3Y2Q8PyV9qePlKkG1MA/SOG1q
OnrOrhsQ7bTYUuomB/ZJNDAmeMqpUmBsapj5aX8MZPzNGB6X95iSa2D4iaBu0MINLmoO4ORN9EJu
iIyxFsZZjoeCGLHoZZ47eUKyvVYOZ1d35KBMs5xIC/0jS3Ai2Si8cRe3z7Z37szhVAsH24YGNZjq
WhJgoxKG3JrzUFfJUzMx3/agRyJ1vzke8iOhU9kX+ipeRrZxNf2mBzJcVVZB5fdKIumsdC8nLbuk
jbkDJvbGfn8YaM36TJlXAmxpob9gav0oInUw80KR41zsk5R8Jy9s9kSPmz06V8tCRahp7lfrgU+y
x0dgokRKEMbgJdWPH8bfhsh3dqiB7YyYAUXA+Wb/uRL61a9tOCDNM7yi26Bpr12NYh2FRhCMzvw+
1YKWGnU9t0r6zQ6PQp5GlnGGMLk3iSiA42DvRa3ht0N36XqXCGEYl+jlb8QySvaOPqp5Cf3y0Ent
khbJSxSnv0OrOaEgfu1871ioC5cMOTkzpn2fScCaifMWTgw4ySzBLpZ2R12Oh64lYdTCruTo+Pgj
XHuywC7hjZj0Nbz8Ax5WlCG6wbUucz41R91Ntelm3mVEZVKjLqsbHEY9dd9yBKhoacjwwlHp0y85
jvdzexWTvMsJyUbveZcZcmRsqE9gGb8zrX5vITaUDmAwI8JZRfpFX1/wL9Ij7dKr0JC/2SWp6rVH
xxKJ0GrEReW34qVHw5SX/gXr2kOThys9StckPO7Duj/XY3GwlqFK3O9zU9svOei+0Xxm7Scut30b
1y82KdzScP70lf06+bEVkFfHuaZL7q6LAHcw6emH3vRmM+lCojaSnp1a/BzAUr+1Kf9RuvZqVy4C
BuNFn8Am9mFJduZmyDF+F0+VzVnbsy5o3z+9tD2plGkKZO4WogAd+6vefYQIcOYYiV0UazR+8qNh
QatlisPxolMP5pQe0KrTO82Z5jtFda2c8ZbNX0WUgP2o9NcKHvcatgxDPXFucx66dND6Wj4PrbrB
4GNXs/ihJmVkW5NKPPHB9VnZS0QDfj3VoR9o6EfHYZFBcoVOQ8xAKgzS1r8st3GU6Gc3HE5JOm0j
skK5cL7NojhM3aLarbgZosQOaHEHNlW6iK23CJU9pJhtCzmOuEz3YsYwSAcDL4cgbRBS3AW/GmhO
TlirUnwkfXNKdOTr0FPygvReKeTdES4gq+YUFlyncxLd3QhKqcNgMP5NXzzZYHH66eUl0xaaviLC
qcu0D1FDDayxORHq3h8sX9937MCQU/AilH5TEONHTJHJiK6F82u/IgL+7uPuKB2LN1EbH0cuubGp
Dq0BSCjK76xnQ+DaMYK4yP2I3GGHI8dc07TMgwkilxOPT2lr/dH97jMfcjQkMe3rhGHboDqoi2Zg
ifnOsFk03NZxjAvGaOOHrst+/B4nfl2vBkq2NbLMsyYABo7Q5aPJ+Exd81fDr0bDltToCNDrZIc3
tpO1VvZ7or53M2JxxgoERk3cPE3vEGAM9o1vmcsmhyGBrHC3Ih60wOM/hY9+XxyQwhAAoKGTmWHZ
7DIKVsoja43Qhn4PPpa04/JOF+ePv3cJnNCTCQVjpO/A4wd9T5qWP+do/RG8un88diHdUM6xBNq/
4vRsbV9wVOcXbSlHffVdqJIhYGrD87hNtGATm7mp9B+KDLwHkkO5pWUYaBFSQZaLJfK+ZsvdOpLJ
vIfOhtwP70DD7Ty3/acJyGCplfRmZOiiowyqu2a13A+d7f2YPNuiX3QJ/2MsnxQIRdAXbWwTPGKv
lFiXTrRz5kQhEfDf1ZVcVm+FPfW71crPAjExF+0+jSGiMnZ9n2aELs7I/W/rb6NUD2g3viNfTzaG
gYs050ZZ4js1nwWcgpWOpfkrC90B377YzzWwAcuoUIoxnyLmQmxIIzGD6HtoLRqUdnEwx5Rt4Oap
5gfQZ4rMJWK24wcD3o+h1Wlxm5jmQfJUiYQbkWF3E5i/sglYS4vzORi14nnsmbYbHhXEkExUfFxn
XpecesP7bAlpRvMThLH7J4z1J8OPfugmMinNrwTG/RR1/FKH0QMmO6yFNNIrRGm7yZoJVCLOGuH7
asiEfRQ4v0UTzceC5WTdNRjg4NgPj5ZhkHtqFfqG0YkKtEmbNoTKMApDYWINAkR8GXi97xyKigQ+
q884sFfyZKdEE6LRvfY9b0DH1UdfZFVI3GhNf4XzTMnjz+8t0lFOQynNQ4+Z0PQeFsP2L8de+O+d
ro5zQ1JK3iT2zix/ktC+0tarDyGHEBpj2yEWL2nHEFu9eoZ7j+mCspPNt26cToO0Nm3u/7IgmXTR
eIokFXdnuVcb5OHakGifiuiF8INlRHbO4vOk0Qyld3SeWBjSZrzFc3kt2yHAKPfWLRkBBdriwWAq
/lPryWunTHuTKnqn1mKZ8X/YpremZGWoTNLhkoSoVhRwv5ip/wY6woWpiVPGoL3syVhClXRgan3p
fI3xBTJD1YZQyvsVkPCNaGsdeDqrSAgAd4Wyjpa/5tTkwmDfz70JFihYA9fSgtHFDVkYmb+p8WoF
NgkJhgppbMvRO0R5iFOb7pIpk3PnOH9ii66hp2/64k7nrvopbDzP83TpBxLnPFfwu4O6JR/vQqmK
AssFbmjBtMjyb10YsDPwj9D2mnrBLhXTb4mMZy2RzTGconRTGjm8HY+5RxSTcU6s+x1n39PQD0z9
bEANVqc/Ec8SuPphdvoZEV/3Tj6nDaQHuMQsYzzL5PLSW0+rc69nW9UqWFKCiSTaTiDVkvUdaghM
0eXY6IQbQsEoapP+ye7Ep8kAcE0PxC9PeTHlgUJrbbfT0WuBjXO6K/zxhnqx3KU0AGkgptuBl+NY
SKxGC8fIQ3jGEZqgpDx+Ffie1zOxA5veuFSV/WLWrMoeJ6R1YpB7pIr3yGE2MdBJYzpqn1udjK6B
yn2orPswNDOvTZWZpuGXb4AU8ZX7SMx013iHYmlJk6c6zPNOt+jWYsD5ZXbGs6PMK3HsanETPbog
YCsH9A2BaHQ1w25Lpsa26MkCRXZyiIjW2dlW/tuUuNdLckTR85k+xq9OdBq3KprFBmP/Ps8lxDXN
fIomX6wXpomIBn8NpEngsHGG3eCaUJiY7dascvGc9DvCddgSLIgHtX+hSt3Sl/g0sZQ41XxqU+es
u5C+E5viaRTtnxGJ8gwxvSbe19Fj8NhF/NCX5Kc33mXJrCy71t90UUXwyHyO4P7qA2sYg/eDMWh7
LfRciB0u0tB3UuBI06R8NF/J9XifpT7vevj+u8rjCGf9JgqQrQFk9ooQCZQeT35kvuT0d8mlnz9d
Iz0YQofbGcrmQ9mUuaZPSEzfOXLjNbna8YYiwxL1R6SZ+S5zVIhZl8e6UXSYxsR49hrlnJEVL8M7
03mvypWeE1qGLA2tw6wRsRpVH6k8ysGNNvwa72lfWQ9lXDw0U9d9GuOCrx868+iY/F9Ah/HJjsRn
gjQe5JVRH4exgjlbWP7ZQxly4CK9x027jWt+sbYz5KNXON++B2spt7ZV9pIDwo0j0oy6mrDQNHSX
cTmpLtVxNNu32StBnVRkiEQWND1V4g324x3MANbN0WDuW9b2qXIlTCxrEUr02VNrSH8bN6UZ2LXa
18kt9wwniAl0IgvBCQRy1MkoHsgvGRbAEAsWUll7HHZA8/VNmkXk/KJLi+wQp2gETBqfflNPu7Dm
OFwW5tMsCEvAsloBWfXcbSecu+Ond8I8TkPa7tFV5FsrsX4jf2qCOCF+iCUCa3oH855D2KPZ0Cy3
lkuouHplCMx0xB+kjZDLMz3f4By6947BjBgVASQoyO1AlKn81CdG0oz9ULInWc9Gw8JjRIIg6rZ/
V/M9j2sEa7YIcvsJUMqjkDyAqWW4DjWC7IvmIktBWCeAKieEX+qMv2mWZ0E8iqsTXbKG9kRPaZBS
pLvCkVuTdqPeJMXG73rOqFCq121NrgmZ3HU6P9VEo899QmHI4pfp7Om9e5hbUunn5KXV8y+7cg5+
wlkkE/6wUXPgQ+kn6/1aZfHdpZI7xeE97N1sb5TR3sjqq5k6r2OP0kKOuosDjyWpKfZay3MwqO4J
vqe1KIaj3XMX14MVjI3GAj430+JLY6oPla31aqKsQ+1FRrqxtk2kDo5uILr9CMcy3NZ5+umDYwal
EK3dkiOYENVRCsiGdGO69T6LOLZmDPWxaZJ2i7y2aenZzEbGjkuidKM65AdMaTa1ZR48QS81y8zH
BLMshnj8J3E1cH0o86UFwbhSOjmOVpI8oGozjnom3pGgOxvJxHRady0OyFrCq8+d7D2zc58wm5bO
cV4R2Mj6apIhzktD0Os1pzpmsAe4c4jYZIkyj1Or5RRHILTLxDeAvxBNKwB5Pw1+g28HcatmfCZj
fQGtM0doE166wYx/HDf6xalIvTPAttYwffDUn8Ik/prK8hOcSY4gBRehaNN07+h0IHJkaqNEoQGc
P3CgC2GV1f7Y8RIrrlV3pPgpyyUhswNh2xPaFbJAC9jIcCJeBDhXLIh/BHUAyeQtdAkJbSCdbnXm
v89190PDFUOq5jZHBDQc4JhUTeTEQQQdPX+dxkZ7/PvF4Rjnp6d0fIc2Vp0K1g8rQ/24iCsYBqpy
g9UIjjLwAeKYigDkFzWgbjbHSev4UkXt8e9f//UFYOx3jWVj869vieVhfx/LEHjfNIbAeZDbCGAH
+/T3Tyhi1T42OLRkuQIHMkTxhvnhF23fmeTutskopt3pGFXtfISgNB8Bor/x2STbv3+TMyAboCmU
miOQgsR49CccMiYzpq1XUSN3iR1eun46EMRGCp2aEaxK6ybDlEGATJi5yv47Nk5DO3KvO8SQpoAg
3I4YuuY+tn2EMVTnZlTTvre6d3S5kGD+UCGG+9YI1VZapA4i28DBWXPEKZxfBKziNiV8G4U3xVoS
vjGGQfBWFf6OQHjabwnCOE4ktmv7h5G6iAWkPwo/5rwm62QbmQmLQmRaKFcvIuvdF2CnmwTtwydx
ZfwJh/kh77zuTeAdYa9BcIBoYInIs3Rn02QwRes+p4nmlg9a4mtPDQ2b87SohcNMxZ8JWzJd5mG6
eTmxzlOCz0OzsVj59RR/hmao1i4yPMeBYIC1e1PyZAeLpixNU/fgu+NeE0iEqyj9A9MP+qOqAHhr
gJYauuuVhYFLhXT4Ct18B+k+HYy8/y5sfMD1Ej6YVnW66Yxx43aCwCkFSJagUudhsGi7dnIwPsMU
FV6URN2NKANiogcyDoUG1gM+Bgju5dCsHC99pBvZX7KJXfLvf9PM+NvNTSRWU+mtbGcqNmjP9H/+
sXXK9z4u8Mf4DuwvCZ/TKY3yIZ07uAG/6B8hxExBpwKF2rkxXodmjqmQ0Xz2KhXbmCRYsrgyKJV+
u7XirtoaRvOUlmflMzbAEW+Bi+2viTHGb85gUZIqZa3IY8WbGCb4st3wamdehJdnCJIFrylrWHEt
cA7Ciui3RWwx4ygHmgD2H7cxrx23BHITei/uuUdpcnIkHBlr4Mwp2u5XTIs8booYWKLYpFQNSKeW
NirmwpCpp5uU/envn/71xSi6F/weRI2WNqG0c38Wtn2MRb1JBvNUefSPS97Ts1lrV9KB2kCgx8Aw
6JpMPON6k09IDy3vTxYSQtDODusLY5nZWoY5RihRTrJKSBfUK4eNgHMshuBBUnabODbwXZD3yy0z
EpNgAKZPvPI6JMXTFPffymCh1zvawXNM44HATK/wgjBkJhFxgmFxprRuUawM+tmZs/7IHB94Vd4j
Khf6nuWVhWpBFVZ998zGCRMVbIqMohA5a3X0jH7iU3XEm01YFLFLyNg8hJxHSrGapKXGZ1BSDkfT
j+A1wFQAr++Fl4IgzlWXybvwSckiWM6TxTe7VKDk2O3Nytefhma0jpPttisydbcC9dtBdGl1iLQ3
Bhs72zdusXJqSlfAfREHcsTWGwye3cbq/K8qo7MzMxrhggKXKcC9zIuVA+/aakmbs5NPYfrfhIh7
RDscvS6+eJrhHnUithDH2H/qsL42sts5EX64ngrZ6/QVUWgERYzSPmDIRB1GphaI/+ckd8eLM8zT
y1zQbUnMwHCGp0iO6a7uaAintNPylDQ/1F9il8nxU4ZzeKLdUu19hSRrGuxjFkcdQHckHv3ESt4w
uzSc8qRLuR5sGNdZt1HVtKlDdytj+6OIxceQIpxL0PgVTRgSxJEInC18gXhjQenoPFLm2XQI75hC
IpG48QOLMcfRhHWwEtqstr1b3eaKhVnr8HGhusnXgKx70uIVw9AM25Ypp21sk6qCnfTLLbnoaM0B
j7j873ny/1dS/H8Hxf/77k+x4Nib/wc4edP/n3Dyp1/5r+9f/x0/vzz+H5S8Zhv/5hgA4tBHuKZh
Ye3+L5a8pltw5f+THu/9B2vnsdy4sqXrd+nxRQe8GfREEklRJGVL5SaIMnvDe4+n7w+LKkGlU2ef
eyPuJAO5cmWCkiggzW+M/9Y49HLRdPdMrmz9VT3e1P4bSJyBA5ltLw3W/4t4vOn8Jh1vuot0veHw
arYcm8+kmr9LxxeVPQdTkrkPbuyk88e+dRW45Vlxy/5ZcQvAkFO10it2awwqechCyyxeWiSRUYpT
0rk6Sko6iJO0n74q2E2xmPPnu1HNUg6x/7WhhH9yHdc1ZomJqR0Cr3sppArZXec7vrS8a9ZRL2Ge
pn9e45WBxWqFxdp+QGLttluKcsgSrA1HdSfVwdPq7Zu/7IsY/2/i+xgJvJHel9+fYfFX9BzHMy1c
AH7//aHWYEe4EJkPSB4/IOsQnmovzA42QtVWYwF9TE0vOEnRafzeogQBmDqB4am5pvZxcDqmSYGC
WyyHaxjK/sANwkBfvwyflMZ3tzo4oJveisaTk3G055qY2YIWKMHme0l1KL2Syz6Ac2YaBn+SdrmU
urRL4Thhy3TbuH6fx+sKBnNjwIQ3EE/aBDZeVUGcH1wM/05FqaAvrKfxx7yL/opa0/9LKZ9DsIk/
24WtFufJ9FSzb7d14yjZ/PMv1uG7//svlu+2YTJNcyz8E1Tz3RfTBow4m07SPrgob7Zj0h86ve0P
zVLIVRqh0RXw5N9I6+jonGe95v0ptvb1zKQ++MAkQcvWqqs/j27N5PhXDcdk/wQo5Ccbv8a5ball
NStC00QeLigVpLQXxvDk9hjPc0D95OVqd+xH68eM8hy0ycm5LjrNuDNjjB5blmgbe8J/8gi6DHuU
5cMbwNWqi6YMpsNanIORFnA6gN0YotAIWAC0SU7h4FgPs1n8zNVBeyhy+OKd4ZbHCSLjpoXR9dzr
CBS1GID9FaLGqqh/lRmiS3E1TdjDIDjeIOBzCDL0rf75j2Xz0Hr3x3Icy0E1AqUrDGfcd38sK/Ki
WAEo/dAA3PPYqoF79dT02tcQ8agfsat+mbtB+2Dxc+yGHJUjLQuHD/+UEJtdfDshV8rqd6EJG1G3
xbm0YVZJgd9rc2csaolVghbAGqvYkN2XVXfPLhX4kawoDhUSrc+wXG283MfigA2dfq6urSxQmMBp
THu1rr1XlONoKvEjitTxo+vq/j4LLRzBl6o0+ObMjg/Pd9bbv2JMr78byDIeJOS3dcABBjTbMIfo
CIn0MIyRfZArX50Jdq/1tblu2kfENXhdc/h/+Oe/kaa/f1RpOs4lmo0wKZ9NV23390fVXNeaxebt
8OTYzw4KpOgv6Qmkn7hkrpu40VGKhU7OvtBSf3Npj2l8ZPFTHCbv3pTKCBpi+8d+fK2fpiJRdwhW
4m/3OvT7Qc/j46utXVqMDQiNm8rgPPntmEOg5aPoCtY8HPZZWFfZ48emnfzrQfONYwdI+EHp1PrY
WtMdDrH1w7CEvF8hNLdhyEgV3t4d/KDmQdIk1NNJhpDQ7+NIqutV56GhVJhHxdPQeN0ZroK1vTk9
VLnu3gCY+S41zhGmhzjKw301sXx065g5/mhx0uFFLQ4f0oOv377GoBT5AhU5g1mznL2hZE822+kK
GOP5usOY8TA2xgLN9lCXYItducqm0EdmoJn2qh3DinID9S40avWuMmJwKGEQnGNrAzA1/B+AFG4l
FkUQXGfEkcEsDskRH9W3xRrDMe9b0COrsIbW3DWGeUlyBO++HKcsxzB2zf/mmhjWZvafvrvG+7eB
pmOZZHE84ZqWaf7LNAXteDOzq6p8KpvBqL5XqnII8TU7si1kHuUqVZS3VWmYWBt23VTvzrUlN4pn
BLLWvvDmssPi3LWG3g0XQ/XuORWws4062O6yEwUELcC/IAb/elCC1D+FVf65ZdPwQ6fo3qMVgaKx
JutDv4TmbObUtikeJATLflEXrUbWm2QwTwLKrfCnlyqaR6yoO/RMG6W2P6j5aO4DXDIvZaSeuT38
J3VUso2jR/YuqUCSRkshV1Lga2ne1Glv3dSTmuTY5nK5tsiVxCRx7SfDmEXGcnAdYu33bhglcqpN
yGP/PP46li4jSD800McdxPPmBB+nx8UGoezRch7OtQmDVdgTqDMuje2QZLds/t9JjaMwQsuLVknD
8ZBmNlXs7q8VDZ0BacUl9Klv7XkPh1c7aT2QgKwIrsdJQa8WD+eFG/ZJz4sBLSUSpACapJ/ypQjR
Fbk2G+WzxKe2phMHiJSILBZXEUQzbBZ/9ZMr6SdXVWL/h/cnk5p3L1CeyQaTSdO2+Jqz5H/3Ao2T
rq1D22ieJmvmmDBWvFNbliifozR+yMEil77qnda4XEmhjoD8StfKga/Qay2kv1eGeNbDXzyPKa3S
sOaxw7OZ8SM5vIvLHefaw1PRLHnsvI6+5uEQPR+agd3b1w8sV+uHLTW2ohMYcv/+040KuNx1gLWv
xJZPZ5ddfZDaWsiH6IHMoz4IM1UapOv66fDzggM6alcSGitUeLtiH+A9+G0fp5rzzYH9v+GkurpJ
bSd5gnL3fUY96ZuagtfM2TuGNmJGR9fMuytOA3rkr2r26pyghXKTcsjIe91DB6fAg86bIw91zXEP
C533oqdP0fGcyQwlOnbYe1RAzPe2amrpJ4kpESgV3LOajTN4VfRjitR2A1Md5E844KGtaH69UVFK
u5gqq7pugvo7yIbsFjOIDMsNCqlOoTruKy1Cv+VXSOIYp2e3rZ84N01jXUvINm0ob3LppZj1aD6q
q38Ysmkq4xQ0G2lbh11vHAyfwrjCrGV0zG1eI50cNOZ08qoOEhj/RpwJKfOF1ldImhdzXe6kZQza
v9TRmvFEHlg/NFGG2n6iT3cu2k57SUnbaD65TonAa4rvEfSn8OB4bvkr2yx3hW8GpzhKa/Qy9Nz5
D+sOjRnR7/+LDusug61slsQYqkGGeLeky9ieKwH9B58Upccj1Nr2uJI/63VuULyp/GrROFd7pgK/
OHxWl7R6ekkbE33TOCEYXfbz7lvMPhs9ynBx0DGn9U3cWzPcVJ7aFjempVVqVuWFT4UGb2jNSGBF
SoY0StoAAO4q40jvPIbcocgg8HXbku/uYeSrjOlJmXZbNyl/XYZVsIsMI9tnmYMGh+vCp+uVQN1P
vW9egy9xOa3Tu/Sy8BGwtnp4u8inUAd+GlceWHNvqA/YRLAPuoCJgrwrPy3Uh91k4WFsOEH5KYLK
e6kFVnojrWljPU5KBDMtxis0x0DoCbmS7NKFGrUPMs15KqsAy5FFU1haByfyH5XuJG0S8YrFFKkI
B6SLW/cJpRlvp1uad8kEKUU7sdyyT1uBWSnqG6WukAo41zXMvP7lUppqbahv5GqKLA5vpX6+HJZR
kHSnq1zKqImLC1XSTN5VPyjZtVotpCm9MO+rpZgSdbjlFPcy7j3jXooM4GKJju8mTYviWALbwuzG
DfewOYsTRNBm20LxetA4ybsCNjQ+Fx6MBe7VfR3q7kM5ht5frgNrvWX265TYG2ldfxfZQfPg1Fr9
0DRBc1Tr8U5qNR6WD7mj1xIKXrMMr2yOBh3fhV47mnprHKt5am81h81RtamyY6G78QkovXfVzEP/
WeuSk93o9s/EVh7R+c4+ranVkpqnzFfDyu8/o/ZwArTv/KyZBsUI/t8a+nxf9tC+7cGtT7qV2bs6
BVuy1NZ4g6E4YCHk5G3c1aQR6TkQyfnSVfLMdPx7RPZpN2JzBVLWmgDy9B07ogXMMzs3vVubzc6T
UXrx1TDrTMzBEjRR3YJg49/QmuzuJkfX/tHDNu8itPL+ux3Wn5U8Lz7gtuRzZNU5W7NtvU9FqcEM
JWEdu09sPliJsfQ/jl0p+LB1aZRvZ0hl2zZGqhtEaXrXucl8nCzeJMz1te82YEXNRGDH44xujgfY
E5nt3SUI8QJF8aPb3J/YOrYC/SabS/0mWQq5kpgUPa8FDpL+kDOmSbef6+HOzYD5qQ5H92k4hbcc
IT9g/4Bp8BJqWu2h7rOIkzHVelK1FHhXZOobqVZ2Dth1dB7ChMaiHOabwfZv3SaC4lazWKvQ8bwp
FJiNVx3HzscR1amjEwEll2YOr/Wbc1WatdSAU7B0lBaJnZvPYwyIwaDnrATftQJBLz7bV9EU61sN
fwXVm4+QTj20E7XhS4lRc1OjS6zAzYe+OXZPCGj4u0gN52t/0rvHzgU/Kym/j6aieHpqAgSNEJfx
kXK3+i+gyphI98NpMkJgTn1zjb5X+J1ZCSfpLmemKle3TNzKy5pF/HfUIw9YUI4fo7JWdnNmjTsP
hWkbasSpMdr2OBkqZgGtEgA1nrUTIsrX/mKlwDZI/tDOWXAHIuPS0eqXUGzkzb2dnKSdA3GeZ1gE
xJmF6E9YabAevdw+yJUUSsYkeFHFR13Ht940SBXw7w9EbocdpA+HLdksxxjRyIC4GMCNlwLVjI6X
83IJ2Dx2TpIpTWuSdPSTaaESR+5LH0lEeOjQVO2niaP53OzL77FVTFDgbNSTOTHeD1OUg3pRzadI
gWcR2Ln9Eyn8c26AMOub3MjWFnHk6i4Pi5sxD6HSLgUP4BHvEhwTYYONwc3SKjFpRVJ/BH+9tPa4
xt1MA/rkS7dowijyAvfm+KUFaMa5xYrqG1MFh2g1U3VThU5143fsTMPU45KlI6wIaZIC/3NA0efU
xWZQktbmN+nnzEDxKvQDSxg93dg+9mraPsLqRuIXWvKNVGFTxPeRjYTV0ihFnaL66FYBLlM12g18
+5RLLNjsO73hvYq7pvsl1WNc7dkEPbpJHn3o0/Y0AlP+YlS7bPSLDU9aeLpp3jwjTnYwNMX+iqbN
AHgDwboZUNyT3lZPEtdi3slp0Q3HNgBdg7rND2vJV0tQW46r2Cff5Ri8GBHgwQbP/oqXCvvQc5bf
jbEb32U8YS+Y7j2WebF3kR4/Wgq+1uqkH2Ij8I/+EnIK1T+uVbmSWGLubC9rzlnSW/KlWLMqe3pM
cEO/lrhX1MbBzjBZU0zUAZs6+u4r/XUF/e1T1Nng7MzR39mqN3100KSOsno3BMbONrKOLcdPfuX5
hy63Y+SkLZi0vaZtFMXGZN0DPqAX29Gz0m+6CpUsjsx4zywuQwih3utNkX2DufuktNXJSYYf2Ary
QVrNfET/MsWQrP8CN8N6ZMVmPQYTXN2pxJK2LsH5l5UNwF4JlYPAvc6Yr9AjKJeh0sSbrGIS7i1o
sDXnTWIk6XbFtgWa+j/iEKoA4MXkGvkDaBw5jgb8b8NRDfETghWXT/l971309nIKLtm4mv7KBmWh
7xQtQCCoDEv/wrizbqMJ4B0fAooqU5YrqWr4CN027sQJRacCdHzXMi/NklP7i7BtXN9JhgPHkfPR
38dCTDrQEHikS9kzR5PMc5DHvoHNwOjtfeB70G3THypbCRfWOM33PfuT0MBBeBiuEXzhqbhthyo7
Z/iOlR0SvzhWY41UFUDJCzdWgr1mKA2m8a3ygF+UkVsqXlHoQl5n1RBdSuOfOkxLByAvvCLU0zh6
15k9tkfEy9vjPBvNtvIMcCFLVRqkqPykO1fXhnRJ0VIbXZYcZMA6ijSs1cHFswG5PG6iWXBnNRaL
63hrnnRr9W4zIEF0qtFUcUt2BDlN5C/v+HyPjSIwrjqWfPcuxHSkhXim4Irbb+wEbo+X1e4ny08+
h0XY32uYgHxAGHbra56DoWyi3tgwTy6dJQt8dI1InKftpTUK24MfJuZjPQf6A9j9e7Mx1I+axfaY
5bN/zWHeS1H27U9NY+e4K2L7HFfdnpeV5AG9dPgFLtl8YPa9zepn6IwI9k7+E1xOpOy7Oe5YsZIx
zyAVt15YvKTIMIZh99cxoNlgmsoeotvXEvuNQ9hp9hG1E/YnTb1GryTVh6txwO5zDDLkVEK3+x5H
vMyldTRGOOwD9AUAfee+5+HOrdKjK9w7pYT4A3ZugO2lB/teiy6lJgWu7OONXMWZPZyv/hQLl1ZJ
mVm7sL/LM+gKk02kmpeWgv/6DOO4iqbzdVI4N1VX29dx78xHM07xwNHCj8CMTFB91Na4vlTfxWpQ
1BeogmnbtQFM1ttuMoDEbMjkIKxiffN/kVwkuE06OlxRSX5386ktm0NS69vQRyE461IwGX4I90+f
01PWqerjgMh/ZYXJ16mCdJNYvXOTBbp5X6aY/zlOujdS87vWMH9iWvpSLa10xLCUXf47/VfMrAZQ
MChbNHeWiXr20u1PsWQOmrt26Zqk4IUUlu5b2xmaDQLu7fn/ZKqriVUav0X0eG9cjH5xhswURLBK
xJARKcf6kX8nKaRrjWbJuavEfNipx5FZiHQqULHZQS2CecqidBO7drsrnd74NJsjZI0Sxi8MpPJj
13yul7CrZMYRqrW1bJMbn9ZOUoWY9q4T/XSv0m6SYOZgt2iC6uBiLRPt+8r8OZY2MoVaxznvuWWc
QCwuOVJ0FooPtgd+D3ri24Y1+dxZ6UA6hv0Cd5TOpldu0IXpL5FBw2zSTKzrYmisD7mmFVuvzbHH
AYj5wYj8aW9CmbuUKoQu4+QE7hfJxa5Le6xTGPtLz3MCZ7N+Fg0P58EWdVfb5Nch1f8ft+qMS/TX
NZacuXIuwNi9XLFvcFsknrl/E3pNQ7YGroWG2uvaVa4kGcuOAoXb4LA2Wl3ozyAFuU9UxueB19a1
648sRHKlzMH+2LmqIKo1deYtKvTeEeVAntSWcduBGTMu5HKeXfDFRdBtJO/cJUlcj+Om4FJikidF
ECcmAHMmQ0nWoCWxjLU2oAby5h6S60d0kIz1PtIQtO1XqKzxrQGsgQNoC9sG+bLqf/tqEn3EFSq+
c3p4RvIt5YScjXwfuS7J4mXyp05BFSMWFwx/1SMz2agJ+g/aZC4OmOOnqLb6D6PT9B+wbOiMOj5X
6qH53mVGepImJu/FVcwezE6qOpti1zLWubXvzmNJTQZkrDQ24w9yryxhuQ5FSgt1b4cWamXdaHxs
1eABjCYU+lMWMrS68gEKEA+KcGj2Jf5Yz0OHCaKmzCkKT2Hy3Ju1vbWsqdykoRY/O6zxrvuhAdC8
VFW36w/oY08XUkXUr7ztcOOVruBR+gd2FbdScwFvPeO2unSTGy3Gl2NZF6fajm5mZwjuTTh6U6tq
D6FbaA+xo9hHD4cwdQlJHAnf8EZ3ArBfr2k8DNSda7oFdinkJagXnfIZitIESnB2QmdTLjMkdZkX
gQ0/lIsNnoS6tiiPWhB/lDYppBNIPrQrl3y+4xQ13noJRGSM6rxT1AEoRbPAhfWNohBrejvACGM5
U5cqnyR8W3WT6LJZjtj9WLv95xNsXV92XosUGZl8//N//stkZxbvGd30XHAhsECcdzuzNYfAaEIO
9ccoqKeNiWAFr//uMyDF8brIR7heUH6/lqz9HcPpPvuKPVxbWlVv40WB1ia/e81f47/nV8s4fVBM
X1ve3+/yZfzX+8r4HjTvc/4yvlM6yZXhsiNfZHV+DOOSnVM7KD6XOUyFAVvYPbow+eeR0+x4dNMP
mR2Nd7WHPL7EfQ2ZqThLop300ufymzPo1X1f2sVT2I434zIYfCQsbie+uFIFsQwXaMCGw2Wd+cmr
r6UzmidMv4KxXqRo8s/lNNZXTPDV7WRp7g0TL+UkRVUC1E+alDOmXyHIPjzupD5MMESGuLmW2psG
nT8EGuEtLLTEeBlKz1CDRahW3QWqymQVPsM1eKbsk6WyU1P7XXTLZlz+icUuK6B5ROayse97rURy
lLDexyDq2a6ABDjlnzIsvDYRApxYGDEG278LxzpMgObQWsOtTMyfSd1rB3MqWLlAnMlvpcAQfjnW
0GYVFAKE0aXiLKi2yACQfmVeRIaf3mKcAAv5Tx3Kjt2oqjb/zpu+VS54IQ4wFDieiby0Q7cJRi2K
lKZ+kWqRcx9mlsNE3Q9Oet3uJRQDSscruJk4+s+023N16gq2lGu4zM6EhfrktQ7iWgwg42M3027W
2HoPGV7yAn8MT1Ff7deQdFjuE4EHvj1/vPN9huHls0iy43Q4sLb1LXLBD2np1cfAnOsjAgH1ETeK
Hk+HpY6qZIeaMEcg1yiLPqw5axeJnZNfh+kQcrlW1fLc4c14a15uZemN27dXRljM7iXkp+FK9dHX
tLWyPASqmYBjQ3L/IEVuTi9XfZ/R8qa+5JzTpaekm8sYY65uPaU3YZdQW+NyNbMEufrn55FmLoiZ
355HEBMWgTDDgndnue/Bf5EVtro3jv7zC+zJLeLv1lw7TOs5BpCTAXQ2IPyaPm+216MBr9Q82CPj
xzUkV6X+l8c36G4N2/3AskpGtFCazE2UG4CaxXPT7Uy0j64EiJZ1lXsfed6VPQ8pjGi7gM81uP2B
E64/J7eee2VKcurVb5MRFQd+oO7ZQOT4YoHUSBFVOo7l4a+YwGxq4Fc3XYr4saBo3sWkKg3SV/Jk
qD/F1r5yj6EIAR7mqLF3sDIOWoiczbJPWcjGZbzsa0rdVaHN2hyQbKSK3BcWgbhKn7u8yU7NoUWz
Y0n38rxGqzI35itciZzT73eQsc8d393hPIQE9WXnVPoxDHoHjNL7GHH73XcjVkznqs2bY9uH7No7
vnErhWrP5m0x28qWU2kOLpeGVMdt8HzZjdW5BxBBy7kyuyLYxbiQLSD/yN0tA2Zlpd9YMr4HyWy3
jnMerMYMI2ouZw3yTYrVysJRC5+kKFRsb6uyvpWaZOiK+ZJRmXb4hHn3+4ysa57++f/FcP7lZNXi
d2xroI2BdsKCeo9Ac+EZdWXjPNue/5eVWW0PpGl0DlUJgewKvD9WcZoNVyVxnEMNT+Qgzei1GOwf
rJmqc+m303AwvRAdIGmYltZzXTrKEOc6WygcarAdhSLgch9piuy8X6wPft0jTZAWc7tyO1cqSprr
JwBF8+sea7YacrpRY8ScsxkClo99rT2OW7spRaWsNtSEP1f9cvUu5itTe4FE4IyuNsmSl/dRtZ17
JgFsfKkH/7XQwf2UW6n3YJ6345KzNsuVqejIg4ZKqR6YrUJHUNIBYdfzdVhUpxCTsd056A1AIqSX
5CO8l96YPtJ94KhPUI3gCrEM/FJnAFi1olaPGUTyD60e7cc8777MHBRtUyPtdlKN82Yz6K73XIeK
ccjrCMtRPBVVdO8yu7gvjK7YdXOVHdoJSLQycGqMDwiKVxcShURhOpdOA6T1HHjTJgnQVdh8KjF/
sQJwcLpXoxMvY8k9OPFmqLW+3kquJEdapfpmxIZTKMufYU4sN/i3eWu3d/eQBomdfwQZQYIBYueb
1Gn+ltq5VS7PP9qbwDkB/7zLrO/8LQCgq85unW+oUZVXvZ/VR31m+8/U0ZWBu+p847Tim17q+dOU
5dVNY2fjhqVldqyCsN6hifXd7jJ3H6phfq/MS4Ej5D4yINRIbG3o0vx7HPrOOTfTmpytxKDYpyqu
BpyeZfeSKw3LuGiQphdYPaB7Y7bOw4Tc9AM/zj4oY+UktTgu2/sKY80G8jiGkDWvHjfyPkt+vHTy
2EgD+GtjELF0l4bSZwZgcwS/Wcc1erwMugDRM1777Z2G945R6unJbZv0pLWdsYPb/lVbQmucLZzs
TbVSUWDU8jLfrHmSDEUZdpYMFScc5sMkP0jDmieNRYe7dD9MPGav6r+xjEJFqLe6zQRW7y5EI/ax
6nCQjWo2nDJpZTlyn3vxcELc3X0EdWjt9Q7hREmWwsJX7CJ3wTFJ1Z9HNj/79od0KJDHelww8BdO
ZDZ7yfA4kzlh0oUaHTeUopk9nelkpO0Uhxga680959aXa4aZo7PFsjDeGgz3EGhodCw8V8Nvb5qI
f9yLtS5Xa/EfcqRZss/jrPV3Q6xVufq3eZqRftbS3tv8Ka2sMTuVrrMSfVdqQEbFAu+UQtFKC4B2
gMCu1Eel/dShXLR7lxLULfrnoU52g+vxPu5jdmJ/jbIO9S6GBw3OEFMHR+s1WW65Vte+ZvV50Fkv
y13W8PnWUuf/192EtfHyYdfEBPbwpasWxS5XmnSDkkq50wVJZEItlGpldhq7BUClMrTU7+puTu9M
jAeOix6j1CSO9Kl188+vas18h+jn/Ej1NEdlhqhCNnJclanvj2+PUR40//Nf2v8BW2Oy01lOz3kR
u3vFTO7qzNK/OHyayz7Liwe/yvqdmjVY0uHidDJDVV3+acYPLofpFyw2jR+hgXNojCOCmSK1HPzI
UpDBJgoKTWrf+FGWHcKk51RnCjgnlksJStq7qtJ3POslKM1rb4lBaZaRSy+aLxuEZy6rBQIlRZ9A
WLpyBAKlWGG3DVxt3mIy/h0UGNNraVnTS8lZg+j+4NUOC1BSAPPiHKXVnCUW9VNotdnNefd52YeW
Lewlrtd6BmSDkBSyjf2av4bk6jUu48gQr/F1nFz2yPEAfoqXe0qG5EqvJc7Zd3aDWzaqRzbqBbz4
84MUSv7r6l0sjlr0SpNUoZyykHTT4Bxx1ourcxA5VsQbpnJ+GenP9XOujC2jSL7r9d7eZKbzdvjX
jyQp51suMS8ry40/eojnBEV0GEIFzYul6PKpKNjj4RKSwq/LtT338m9tP6BI+tqljUAMvhtGWt/F
Ohk00vP/BOX1hEfx26rQ0ZiQwvIDSKirkPx+/9fJas3swtkInm2Uiyb/w4TIwyX2qU131RRqcWoX
q4O+7587f0LhXcMLbCexpB2GXVF7P+amwuFDkv0kRinJN8ZnpaxRm1wGCJ3Q5eQH7lDf+Ai8pgAP
L1PWwNta133MLhr/tlyu0FRO0atCPReBaxIlKM0OVsg98sMnqb0fRvLOXTxrTNEDJF0zx+QG6v5d
vJiF+41qnDQ1X9xRjB/YcEzHNyFJcTmW3EUc9Vzgim2eJLb2lVjQYA4Tlzwi14bzoFJHQqlww+l4
DhXdDApwtO2XUZmDlpc2/lYHH9LRzlU5nfDMJkQq0iyv2iqdP4++f1+Ng/+XNlRb0HjTt1zlvAo9
4vqhbiJ/hxzZtLfT6KVTEs3zZ91371tD+5GkBvKXy1Ej8AVfU4tj0HEEKZFBjhflEqo1BjWBwvHz
kis5gxIiiDMux5dIOjLHQ0XlqsdlAzHdckK6L06wwZNLfanLFVLRL1drDODQxg7UfC+Nc+s0B7k6
jyX1f7l8lypjO1112xiTik0wQ7z5JHKrasLgfgx6jOfVtATIaJdsWXECARCeN7Tf48TrOrNx1YaV
fmFmar9FWijVLiRd2vnZUPNoRzYuA+ehDRScS5BFQ4KEDeNbPbBshBB7ZBeQuQSb5Crq3k+qu3M1
QDj0trERd8wmB9UxaufOSPROcZWBCF428IfOdKHCefVVnZdjsYumCuFALGgrqO99sM9Z0sH3aZcN
gTpxrs71YGTFH6Msj/VlhhnnWh9w7ORr0yCX0Y8omqT1Y6R0+lHlKAstGiisQ4smJgCCx75M9SOS
lhqnmMH0Nfe7N/msTt7k4/bz1xgoYY1mALuISBoxNbEcwDxmdJqc7qXI/QLbeqkPyuBsokKfz9V3
iWtVd9ryqqk5opNua0NSauVwIfWxTZn9sum/OQff3Eba1bGOLrq+9bfrR1kHWmPscwL/M5/9Wc22
uVvX94Gi18zyk2LvlZAXHeAm55i0Rml6i4aQeejsufMgAKfttk44C5M8RfWwbJydfema6t05BXEv
/uCTPm1kZPxU6vsWnZQTbJhdoMXOtZUrSCd1uHCWXTl99RrjM6Rk9dHPEJNH8cu6DEzjHFdUd8Zn
jfiaj3DEZ+wB5nN+x/8p+q03VWk2t7li+x+L5NoD6PEJPyu+YVGqXlTLIRhkk3LLtyre6XZlfgJ8
yntJjdrXTpJlB/ZLp9xqjetS0dtrDtkv5saMWcZjvlIakftlVk2UmBzPf0iq2d6qaj3xugvARhiJ
vu1iJXusPBWpMd93v/jVuLeUFrhlYVtPQRF8HXh6ALQilGZsgXD0HmycpQpDDMGjGBVh7JlxUi/d
HRTH+pTpfnXqW6PfoiiAgGakIIsjQSvGps4YKu1a98Pvs9thGY84iHshi794WfytC8XzapHFn+St
i0LJrUb/ba60LotK83UBeu5uAOqXXFmProO/LlZ5BnJ/9JFe8noVP5fzEvR1kSrL0HfjyR3rCp/t
tszyTYLZyFGKQLNTrvb1NLxETLvgGYz2DGCQxkdxU+F3dbX2yBFERib0P44gI9o+Gyn85plqsdTN
fvjG8Dwp6CSuNMI1pNk8i5YqkkrD4UxFXKrD0mGtSn/FXIiK/66vpkEZM1J8cRHxK9zryEn706AC
uX1lqWoc8OxwXtIuhX4qDUCRk0vT5qRCYlLEqYtUJKfC59CvgdZO/3agsQRf1cbGX5wwqjdFmDi3
bGqzUYab+lcsCTeq1iHB1rR/I+oSPBuAvLaRE2vn1DBM3qQqcJoltbE4I11T06lzbhtQXVeYPr0b
VVJ90KBY2/EBoiiqr3kHDJfrQmHO0EHJGlXbyBIhgZ3jXMrK4M3q4c1i48+XMl5R8hVfhzovS2SZ
IuNl62XToKJmlDzoLJ3fq1/MQDRH60kK5uUfO5D5p6RNrafMtePtbHC0LI1Zbhu3Vqi9ycfJ9qNX
Rs0p3iMztFApkppDZ0Nt7/EldZ8j8xOnweUnG0zore+yzS9JbpNm162Db3y4sDHqwUATukMedhzm
4pNr58+pyg4NoiAuBl+fpc88jC9D4Krd7Ru4Rrs2QKjTGMy/W6+9Zqtx/Ab4O7j0otTEq7uftnrW
Yqhd1i578iMOI3mhPCoNftxz51jfarp7v7r7YTy97264s7bNUe+8UNi/SAIMfDWtwjwFoaHiuvar
jv/UPL8/B19zIMVm9zZqLPeS19Rdd4ExICKuKLdC7ebbezs6GrgZaplqzLdDaX42QhWe99K21M6Z
WXtuk5qhcxwe6OFdinjsexDkGLgZh2H6pYAeBcu4puh9mh9d5gIVW/hnOKWkSYY0qqpxGTmGCXac
jfD60ml5+QA+gNwPiNzU0Av/4o49MCHmmbYV+H+l9Q8VN5ifuO+o4Gz7+qk3TH3LL4FlkKkUp9Sb
8g04jjd9yha95yb5GS99ur7gjLbqkNrgsR/O93WAxbBnIhuYLt++we6zE4//T25imQgzE2IPFExU
690Oyzc2yv0U0AouONLY+uk5PwIDfzX4M0KZKghhpUo+DMv3CtmE4KarSkxQlm+dp/c5JAsnupZW
i6/dhZeYyklau+GnBWP6+XUIiVos1W+YafiX0ker0UsKx4ajxLx46kdX2Q+dZbBg6o1TzlHQ1ZAA
iO5Gj3WABKVZG2Pz1EBogMDiXEtcQtIoRab57k0FXO5dfM2N9MG+avHEu1zveL6P1JfR4YM4KJ9N
/8vZdy3JjTPNPhEjCIL2tr3vcTKjG4a0WoEe9O7p/0RxNGy1tLvfOTcIoBzYM90kAVRl6juRD8WL
Dq6oGJs2QLRDT5SxvO9puv4mw6H7W08HnP5L0zVfkNwAEjXV4GyjOjpZjQUBjacuSbtWg5S6GlAL
LamzPY2omUP82YWMABBfHZMwyTdFkRY7odAT8GErgKU33lZ64KzHUXh1bbEuuFJvVpAdecyKNpVv
HnMoJEh7W1LMxndzzMZzKJp8npczcFEYETD6B1AUqF8vICOjD93toG3XBl63PtRhSBowvuAnD6iI
D/AZ1UCqAXxmjfJJI0Bio0ZgxBt33fGDp8USeGeWvPh2yvZDPTwQQswsp17fet+zKm/3oMOLBUry
3+Fp2lxBM/mmvpZ5lS1mGJp7GxrfqQG09QR4aGYGf8nejvaBgvSL3hswMI8Hq6sOgGXvt8hyrUGG
rbRkN42BxfzmQtaz+i4M2f05RG+ODWCJ1WTkRKY0jEGpvUbdYLP1QIwMBL1K2yZOrD0CUM9/dI34
InM9OtMo6Fn1UDUAFFcGwCTRHpEE/12gYCkBv2p4wY2jwi4svnEE2kFQHTIyBG5SPQfgIRQzfMes
kFqC9GZycVDwOVn3IKm4Fea+yXdkM8fmcfigMwM3sbIAWoONg9/aGxzA8qAB2nG69+0RaVoA3yc5
ch9QDUNj4JgC0DePiy0Z36grr538SJbXPyw3674wnW2sKPc+p8hlXrc6AGyRNWg86CWwRyh13bWN
TZo77o2FFVb/YUExQI9lL8Ieb5nAA10gESY4RF7mHkyrcw+tYb31xkZhrs5jUpPhnczPuiEDCQ28
qTHee0IqDY2nLulRWQTguTpIQSv5Pm0QonLuZvx+GTcysqEQN1PeXObNdPPVUI+u2C/aYpMk+adJ
dDfjbHcTEZh9IJA1Qc/TKAqNLgbfFSDWQWei2e2h8JwNyfzBzpGkDGYs7AU4ALIEdSpw19jZUoX+
uSUZtNGyaBPvSPJGKTtsCIBzqfNRhaQAAoEVh0pUZTx1ReoCZ9wAruxdLBpSAxAavLjjhGI9yygC
Tay4NQFnke6tsQEjgZs09oGaBrRf6x4olUhp5MCAMlIg5VJ3tomROcR2JOTK6GYsXTdHOJSS4/+o
gk7x2xBrQ1BblMmjU9rlocrMElgmaPx0OFksdk4kyqyqfKxRdtfUjXOiEcmVVfW7iBxHFqEIVTkq
q9nxPfwkQiXSvpVIU0BZpn6JAeC+xOtRu85HwS66g/pK4KSX7JJHa1O3kstoJjqIzZXWjQGyD7yy
aNmTkFwojFumTyKwzD25TlFGlnZ7BjZV8p3CkDHQbDUUwMVyczMd6sHsM3JMJxG5UHjQs4HRwcr0
ZcFGIDyBnQokNFl+qDX1rlW3AzgKDKfND7pqpjFvgdp3o6IxeZElNciVSJGv0Q0o+8L/zqH/f4nc
q2wR8xHMeoNeT//7oRQQTqpbs9s+xaCmI+vJR8dvYPo6zXqS3UxJY/DBgS2sks3yJhse6EUnh+cn
EgkqNzLt5hFUjnhtoUT6DCgA69QAPLRHNSps4OnJg8tUsoIqjOTUJnhdA3tVh5RaR3tIy1Q8Ap3K
39gxOCRIRg1AT8MDK6IfNJLKTMPN85xgu5GcZlPD/AKkbBBVqYBkWYOgkVupcZwtC00Y4AHKclBX
/JwXMNpIO1PXQl6kAMeM9o/XUoYtKMqHcpyuozISIaZrxjWYTPQnP3X5To/ALwMYDmEfGtQjm0tA
i1sHWzWj7UNFXc+2cqBdK0SWGwdSTeMMJahIz0w/kWygoJPmPtSkI+nc3ExF80+XQldFRjeT0kWU
ZRkveyf+VPlBtmJgtX+tB1R2+LjZXIUu8cSvvQ8kT4p2BKuRx3fVqOevWfajL/LxkyhK++AJkGMB
ZLN4bZW3ZZdv3szQPpB5VzEQIgVPbPCzZW1rII7C2Vl3LKmr+4baIcE4Bz3XMW1r6AclnDUeyIW2
6aBfblzqEBAZy9nm3nsKlICKDA/oBFhVtPOCaSbFPLZBLIB7gZpxnvZ9xpsrLYagWvsNy3EqxnHu
oOooAL+maiYLLOZxSLclWabKKmYTGs7NbJIXBXzn8Z1NAexCcHBH2MpWAanx9AblH1NLM8yqOQ5I
Btg6EkG1LUvkzSOrB4dIQWagbtSrAg2ZviNoUkDYtpr0nLHoanthB+ougc29ABv4KJ7CitHAC6AR
lNDmIr5WkV0DybcddqMBVMbJOUGOs4fCvn2W1DnIXVIHJ3UmKqmOQCZqVraGMohJiIo9GLQuqJE2
ORlPLlOrW00abCbLGkDHRz3uvnPw0K/jHjud1EwRJpvfvaYIk5wigC4zbl12uJ3+1nm6iOmC6Ipj
LC+A1huPKAGqcYfbeOB2exg1JzuHIw4Lwl59Aar4tY385kBKavyoN8F5WUYr19JQq1emMlNVDdtg
GFCWqTycrg7xN01Q/bnW4wrnOnUE0uoYZcNjZ5Ynalzsqp9UJeepKF1k4lJ30ihrrUxQZNyFIOyY
fajH6hY5vJO7sgwqWP45kIpOPlNw3UumqwDkCF97kWi151DWb5mJyBs0L45qKM0QGIQbGycQSMxD
QiOJqAGEY7ppuihYzrakILsKWPJY+ZtHVLD87bmjj9pdvH8DP8o5U8+2C4a7Zy83s8Kgd3ejyLuD
EQV77FXiPR2cls556pLPUOGHS8JCaXo33RVa2AHou4+iMyhndoTOAnIF9piJAEcKOv/Q9hF7NIpw
R5gugD1njyZGBN0iIoyUbvZ7t3z3c1PriMrXdarlIQ5jkGB9oMZym7denwKFa5blgYLiIiHZNE7M
1hUOqZYGeET6hQ70hHPmoyIS6wesyTAiUTnWb71ZhnveJ5e50U5rg+pMFndmTVaAT6MpQAOj/G+m
GHP5uZSoj2OLsjafzAhQ3oBt8V5Cpg3YbErHg1kCSaMHzB2eU1z7wvV82tqdbZMSiGY66q4n24x1
AJZzjmnYVg9FHYFBN2/0te9n+avbcZSOAQISIJ8eaPz+xUK6ICYFisA/x5gtwhrUmBMSXIcKCyxJ
NAN/OVBeFgrMk4YCa1RQRLbGhybJ+b221rFlNhuDcPDWmLR3vqWCArV1VNTMvvH30UsN8KL/kuaL
KrwKj/50+nnc/YCsEGByYSGz7d0vqAqD+sDT+BK5fXRBxqWt6hVAKfeNx2m906mUQQ1Tp653AbhB
9K01AC5Dad8weFU5gzIpVPnCnYzcLKqT6FLw09mZVm8IVGHA7uSG+yCKDhjqqg7NgCpDPQcazYTD
kACJEbDgz9iPBBNyH9s7OgFD9tALyCPdhyqKxEsEPnoSl1EQHPmINCEa/pNTrwlrjY2wELeCNnt2
sIFOWzaFEWXPlRjUaQhqvGWLHC5maSDetm080kzQOaaD6Z8BwuaAQo/19Y7p3SvJqJlNEmUMzolN
3FrxcXKY7azcQxZokY7AV0S8O18wGfl7vXdOk9vItWRfpd6Vo/jrFIIu7dSEdXCi4SRLcJBZm3q1
wKP0VkHa2fhPvsgleZRaZm7/0ZW85skoHBLF3W3Pm4c/hlQXQWZ/cgWRBLbQcedZz9r5ErXarla2
LgFwCArxFbcje6urzDTT6s1V07jWlKhGWhoyBXo1DymNbTb+f/JNwGB0SLXk74w7cfV3ZoPeJO1L
F9iBoFS2qtHa3cgqlFgiURCPghFnEJIf2hb1qTWybeAWhLkAjnrnLgHBVI+vA/YJxhCsvMIx+hXY
V4Bvj0z1Taa3+jmykby26IZEP9PYjYEWZGLXhURO54yTnIapl2CPwZrMGw9IJVOXlGPidHsu7fOf
PClQGQ7gLgJe0iIE4OMy4OBmoVr5mzJ6Ko+fm7kEP68GgIwykBy2IWBk/2QyhQn63thnBXYdjH48
6yLD+TtSjcHmUAbXyOmfkJQbHLKxS7F1omRjDCwSzxagoAED7pVk1MjWsrduAsqhG2uN408SgDkI
aey22MVm+ySaMjjMbhTFrRxLca3l6ypr2arFRgqSnZ30JR+cZ5yFhRcaoWa8BYQUUplpKG1p7vGj
AyUOb9IXs+c1SMbbFXMbB1mTFQ7Af3XNh7bckm3biFtX1Ds25ErK95mHUgtA8JdlL9gHa1Z37joe
dtPMXLmXPar532f2msLZxFr6pXVBREGNqdgo5qE0nP54J6Mh642/rNHMN7PtnZnwc5XW9R55Dl/6
oKD/9yxPfp+q5upAl/dc2/N04Kv+DnU3hrlhgRih/DCCJmYFyGq+D4SPSqqfSDwMd9gJk4dkIhsn
iwlqZ7ajJwVp8SZxnCB4SEYmoULsaZ2C71WqztjKDu/A4KUtFqS+MSdLD/sqa5VqsJxDzHFIVrjg
zuMRSDLuFFOsOcL9B1BXQi5kgnXSW4Q/zUQm8yTkVtMJqMCjEziwjy3AiLFfxs9epBuPjmrAgubv
GeCTFnlTvYSFrcoMY2R5WECUxlNOojT1SiPJvOYEbJ1ngK7hqL4JrG5TWUkKrMmfDgmmW1gR93fk
QYp/CEIG4DB2d7ixd1tklbXbvgKXhaUWboZa4FEDrhoXoLXW1vlVTmZcFTS1yMGZ7UO/iK8ZapYX
YFgvd7OCHFAXn62AVu+s5nCkmOfnOSAlItAFgGoFV0J2DkOBj7qIdoxbE0hdapGa4l0axHDiTHbz
RPPkADgINbyCANOK5pxtqGebSDjEYUWD4hfMhPTD6DBiubw1XKtS4MeNcejAupsC3FM9VtQYZ7zG
gYY9swbviK1Y49C7Y7ZH5R+Y7A0bdavUktFszuxhXAYDgNyGoQCqeqZZ21JnDzRKsWzGNqtShFlj
lQvqUoOyO74DbN7+RhEpcpHZJMoC/0iymJy70Df2A8BfOhVwtkt8AWAhGt+7AEHMPERNiOcSXKYw
k6GaCtTjSA6ax9QrO8M5OjdzAPF2CFejIfpVWA3YqqQsmnYQIOfhmcBr78+8G+yKSA/7VkO3H6Jx
H2h1Gz0DSQSUznUgNmANAmgLmVMeDTI4sC+LGmne2zy/9IBfdF1NHEcQeW2cBDARzKw1gJA7bgZa
QaTbrKg7SZnWXqrGznd2OYLLKW0zwL/OXVmU9Qa7/78EKVUkMqJA1JtlqB27cJT8725Ec1iTC4Hl
9vu1kXNqFw/uaIu9FwARCfkMyIbNQl2cwel1IwopVTYv+DkMgnSTCFDNZ70whhV5UNMZNujNiiTZ
+sqQxaa9FjVwopyy4YCFifkJBMvG1AN03RMojdLdLIp95Geu8iyrT4X76rp8rWuxi919QC13A7ZU
UwZmYBqOY+c+6iZKyoZRUYoqE2q8zu6XIAbPt7PMzaovRRyUR7PVAAU6tCA1cofqgSzsBIhhuWPt
Z/umtkCiPPbdNBcprK42sBWRm6v5mrAzHoMBIwCfmJpf2EAT94V5KoCldExHrdlFtrujkVQiq+9B
AgjWwOaoZUN9JA01nDTUHezIzBfUJSNXgvzRw5HJmhxnxTy8D0Fjam6mxbei3qlDw5u5gE4b/MeT
GCWQv5YSu8wApZruuNxzPcXEcpc03ls4aMqNwnhugGO0xlL2oW0H/zsWWLuwEEBZb0dsKqPYOERq
/14YEViY+ubiOFyGi7jIVrXf+j/sSAcla2l8zzPjEfib3Tdett+YCXYvoMj8Lbs6u+gAX8JyHNRm
ldEKwOmiGtuN2+wJh6XZU+mDh9crimKv66l8IkXTbwMUYD9OAySjHAwXW9qzk+3iDSnME7mJkQIN
Yvqc7+LG8B9Ls/iaWG5+NDokPy1jsRN453icdIZdnSJteALH4wUoliHACuHCWrCbSZk2y9wenWgZ
OJYG2rDa2NRWAabuMNQei1R+tZ2kOHZlmW30Li9XofL9PT6OHp6muV0DNEgU1zaeC2N0HshlDk+z
0xzqqrMOEOAx8IGLaJP5kYV3F99SJxI2B+aabrYo4HaCD7IxQYAc1v42YBIgwWLINiXHkSAN46Rv
dp3rB6sBAM0f+gLEpq1vG1how1g0eAfVR+2zpqtRn7SPwDjfkI4a91Lr3H2hvl8AEF2mh6bPj+HQ
9VuAz5mHWjVWIYE1OCZ4W7ZK/DObFPd+0shy9PkShxLQx11b6jvSIRXWOhh5WrlrMpu68dh+RQ62
t57iTZY/Z5v9bqZ0dSPMsH+kpicxssyT//plTNjnv9ZTgLfCMx1QVpgWKirufhqB7esVEp/qj6zF
2XDXxu4ReEqfUBEktkGCFwnfAMjZN9Ce21sRBg9uZVggi9XKdWjqwTOwcOOL0wIeUo16LlHuXOO1
z8fO7o5krrJATvFkwUwRPgNzGigNVTDs/ECXx7f6/mEJ5gv34hfOjwpAiZ8AUc93aYVFMg2x/Vmt
NLMp9oD9QuJd3CGBPGZXFrvWx8JdkhS8kO5lMNgUIdYZ3zkO1tWkpAjumIJMOweaToWE1mkTpvWx
L11EIGSe9mhonLLWmd5/G0NRMjWCr8Fo3SwqBZsHiOxjyrXuEw8LQEAHDcgmosh5RJXJm0XKUIHF
jfCRV/qhUZBY5oD3eyMvfhh5BG4JfEVWuQBOkOYrqEFLUa1ZnqpVVphavWryrOT7PKrvPYwUL7MT
GcxYe8VWy5h2bT0tP+lxui9Lzb9SQ/IaMHYArdR0HEdAMeQFSPdUz1df1EiK0yx3kVRywMPus66s
mrY1lm6UpqjqKpJta0X2MjOc4onHcfEEiukaJxG6tUcCR/FUgLbO8CW7DImWPqAEwUGmXdRs/Ywh
6TAtsgdk6AG50QaxubKY5aDUdhaCF82WzJKm54AOtUC7g5yxVVQZgNiReXLK6iAD4LNnfy6BvtF6
bvR9ADDjYhjr8AWYxOO2NhWgUBh5j7gbYM9RmcRetBS+XX2laEZaeWfbGJITsBWydaai5YgWA67q
O6884DLIIHxJLA0ooWnxnfHqS6tlybUfR/YxxFckDVPtWVZcvIzMXMomZR+FdzKqHksvBzn34YBv
oGo61WSdQlUMUTNBoz5zL9rovlnERhyhILdJdpMW+eugARfYtstDnOpSANKEWvCCDAv3QOAVBo6f
9B64sTOURR624M6ISw7oUltoCyA1ogrPSoYlC0HbCYwWS+Jtzj9Nw/cwXmU650nmJ6W7aGyLb+ew
ZeZjI9fWtgbwVB+Fj1x6JEHoX0EIvHE0EGuNQfQIHtXhc9VFxapoa3GtQQywBzK+pzAW7p1AEuT/
bQfJY20OqFcobWZvoyH7Aernck/4rqIFzhOoFmYo195BlnVf4aYSNtgdXjr4zi1ivPLhC5lsvCwx
r/gHmdcqy5Ij2IMuwM4xr0Vl80neAxl4UxuiXs4K0gJcCYifia/dBCFFXVu7AaA4pzk48l6sE44T
N2QwB+oKQNRpbW+Ah+jnhZAJkyYDbmXvrO8UPqufXEBi4af38zJxP+svlvv1LrYOhttdFKLATOQ1
QEZJHZRNvwK6jyq4+elPH38s3L9LXoJu/Fe5Hu1wmoj16bs418LkwKr04yyiCEVid2vhgMD3TtHa
wI5ozcLezorpQ7rtKky64jx/RuA2G0cZoZJK/T1mOS+FjvRkkdwEpxgoXk+WhazG+//CmOpHN08Z
eJ1+/mVTT53dyHI1/6UANhptigR0UKg5NM6u733VG7yqpGUAwhGSBR1Dt/yMRM7uTJIuqIzzZGGB
H2+H+r3PJMNayzgb2BAdViN4q1aG1YIJmfzJkfT/ONEcwv9Ak5FgugZ1cdSjCUvufJ4D9jmoWmMv
wG3Py+NzEWK7dJGxj4EHrAsScWREhtuhBVhjbtfnGIdb9SoKRXxO2wCLAsMCmwXYw0CYMatIT42D
3/mijC19jYw6QDfOGuq1jjgifbzfTzNjJQgsKNJwlnI8xapplIDYGqcrf9uemWzppk8PgrF31wyH
LtdGPQeyFrRg5kNRgg41L/LXKNbqh8iTb41ujWB3z2ucVv6U9y2PUTDlYHeEzJQi8TR+TYFUqiSd
QI7+oBo/B42BFyK9ZVbQTNIqX+dJyEHN1IgRM71PLjwP5axqJopGiqB0ALkpcRwcAHrD9uT4lITe
8ITMpH7NfSHxd8W6kGQi6PceVhMXGmXYpDgA+iRd0JCaXlgpXo+aYkde4DfrHnNgMqiI1CDLQ2yB
kSFWswznaJ9YE8oTibQSVXKpjF9oRBeUhwDvw6oAiZfvgSI3WwwZUm9I1FqWsUO2ItJnlAV5dQWy
ib0sSA8ki31HXHuj284x5s84f24HJNYgGL79jCnWxDef0bf0dMk9sLWSl5YW/SNu2vPEOTPEVouD
4OYz9pF+8xmNwDRORbsH7nvhNMdS/mU5z7aBRARfQTcj0QnbOqVswQqrxiBh9mGEYRn3Y7hK5Qvj
dnBEUQ72aCZrMmwQb2fwyorPFhtfKhyDDVh4PwTEeYTfGXLwkU1KQ88e9WuihbtUMSD5iigJT8N+
wbiVH2gIanJrn9Rg3sZRtJcv9dRZM5CWP2gCFEo6kORRQGcAhlP5UjhQmu9ISTNQuKZ9u6AKvLVb
qi0XNrJvnSARWyown8rPw3dhN6DScs1E+2Y0QbjGjVUs5FSCwNoBVfKXzjWDbeaAscXJOm9f6/Wu
ClpskygRNTELg5shmbkoZbiTJ+8O5AU+METzihszwM5H4OVW4WiKuDnjaFEbOmBwhuDzcd3oQOhZ
MtLHnWnn7ZKGYJ5jT/hCCsXpSBKgofGFX+jRAbiJANDyQM91Zx9mT2RKTWjmqK1W8f9k7xcdA67C
k6nAuKb4AWha6HpcO4hObhQ9NZHpYyGXMGtpmzlKJ1Ci6SBr7KaPrAf/QE2njGOrGRZF2IyrW6Pf
+1kQaJPbrW4ONk0U6A4mjagFTNU3PAZRjOOANwqMW8bRipHtY1Rgh6dGf+/RkLRkdzfkniwWEWfI
wFcef7Ijxb/PAfylp6GI6y1NW1mDWSzI7X+4DLLLK5TNJrmxnz/Gn2b8k4ymqHUkI9XR4X/4ELNJ
mSf4NUwfOeLjLvGwO/bff0sh5MbQ62I/KkArpppKgVQJtdBFDsKh9vmwIxEp78xIURFk1ewb+m6x
RXnty6R9DzdHoR5NMZvM4X3wvC+y0qjWk5bC/7szxTJ15IDp6XW+krurnaegnon6itUwVu4mZMHW
ql0gGCgsU5QVF0eD5d9vgEuNFgWdwADbzDJei22Mffg/Ocki1ZaaFTmLBKRf50w1pqV1Z1kDLZOZ
oIdQI5RL9mejG81uxc1q1xnjB6AYRA+RLqMHAGDlaVdgAzUuHmPQvT6ESPxUAxLnQ5c8Fsfy3YSk
dbf0JPceyA5cucXGavFsMnlj4wTMHBepurFRE6ueMAqQBv9JXRg27m+luns6EY82AIgGPq8duhu3
SvtPY1DtmSPZtzoaAHCNJdx1HCLtWAXSWtVVln+rkwUZdDrQLDPPrcFKxMsrcn2QhqRZ+rfBBrsW
K9LPOZ6XwBqz6n2f+ukzyp1+kGcYp98Sw7eesZkm9jR3ppkdzW1z/tvcGYjXVyiSm+cGutrb3EDD
Lq8VjvGWrK7Cq+Mg9ViUAHTGJvhXUEfjvKas22tSFPHBZBnq1atMvtidES9EjPpR1hmTLSqxOQA1
wzdbzbHKZav7T5SF4LcAfBvD2NnRMMHW10qKCrXlYw2MWqWdh0MV4Lzj3Xj2RYZYe6l7zQfKvpSr
ysvEl14HmITLDUBe2smlYomL5DTIOQAjF1WmlxfXddvHVkv/KpQct3MQegG5+Yh1f/oBsBrYlIC8
8Gp33UaBtUuws/qKYyMSmyBb2uIoABSrNgrrgMpSLKPRtC4eavFXpsQSyw0b61JlXcYXSAcrzxIJ
DdOQNImyNjkqOMAErOH4XRmSpkHZ3THz2IECkt2k9U1AsfmMsy1g/3MXIOiOu8Pe0tcpVpkBYniw
y5eiNkC8KLDs63MmjvnSZdhyaeqwfmJ1aO3aKvcWNKQG2Bk+OKpjY+fphblKI8dY1V5g7Ks2GJb0
j5FA1t03akjZIvOQ/k80rEV6a9z7gM6efUk7G1Mo0oKO29j/D76VSFZdG5iPBk6Qdp3lRltsKVWf
295fpeDb+Ira43hlBb1+GgOJ7SPguuLIEgrNyj85ve0991Zi7nMAr6yNRDpfwgE5cdDLDmzfftIJ
MNll6VPU87UMxQVoO8MX3XLwMj5UHEhqRvzoZBXw4BXYgcziDPRr4ZvCSHD8QopaiGzycAV2oThq
EkA8wnMeAP1Y56B3ATUu9agx6rJf5bUEB+27AoyHv9lNxnH/IyyYN0Uisz/FnGy9Y+j1wYms/Eri
1JXkcwN8D20LgIUXM/RqpAGC8s1EToqDeqwOeJY+22U1snwWetx411AO6drqynxVhpZ3pSbGD/06
avyxG3PnMMsrv2DHVm9PJCJ36iUZCLmxKWqAYDW61mWnGJiLQl9oAc5MDDvz4qXVnAsgVGEXNMqe
ULMJWisD5fXTUMls0fCVHY3eepZ1eAt0uqI5WeqcxMrT8IrE9c1sILQQpdNR2yw7cMnuceIrlqZV
9EdcvY8szMh4re0AhEACJF+VNJoHu6pxntYz9hrmLF1hgy86RozlHzNfW5FcH81oOwR5ts2Vf4kF
uCay7mMaZtohaTkgwJTcsYMAxWYg7AA2swkMKl0uZKT4rEtgiScjkBxlOsgrazLvKJiD/IvC5V8s
ywKoX5n+9f9nwVQM/kuMun+sC5zPEUdVbJVITkqQUouzD8VSZYrx1XUsa6Orke4mP/49l+V3ClUd
a3ru6EBc4twGctndMUGemhxoNVb83FR8kyJ5aGn0Wf/R1oS5CRIZbCwcOX+UFTgnfQDF7kjbmoDO
LhOGl1Ol9f3iswRWz5WUcjRW/iC6Zzl2/oudisUk7ios26P8gVxGPE5PmdaD9ix3uycX6x6kFYLB
MS5M7DT37ICHafBMTWEW7dLPrRj0NJB5ZmhcPOyz0YicHGQ5LTXcaXaD8PpVy3Jwnv26QmoYzt6Q
AjFsZgUteLBRLqvVrC7phYGWS90o0vUosKzRvbg41qIpjq1qaJh7Obgm2sF6MDnLt7MJ9WY7ciNZ
19jhThuMw2x7ZwbeWMQktTvwBzxI3gLPdm/TqsswnWLjOo2zAyoe0jLnieiaY90ON7kRjlcUDI3X
gOFZaNqB3Nh62ETrQJN/A/c4wq0XJrPd2AOxwCyHk5H4zrLudH8NprISS0GNpacBhw1j01mbAoAe
J2rMwH3Cwkeh4QprGaq6R6yd3YPmWfqWx9lxkI1mgiQDRZTYcUp9wIHDpqMaTJJmDAdBi3sDANyn
fEdScuixu161qf1c8io84yT3a4Yc3xezMJMXD9wCvS7yJxLJBj8xbrrpoUXF3osoXFBoAOqOd27w
wFSTO0GNreOyXnZ9HzxQI7osfNBC91GOoY/6epa5oCJrgwOyPl7vzJA3pwHAubn+x8+R32FjuwyX
hRRgx9Rxng28mzus/nGQKIlHFfAzEACbE47AkF/Pq72Hc2oc98vuZCOLtlnQ2IkydKUJvpDABArE
bES9QO+702TjKs/Jnds7YDRVexrN8tl3moCi1j5yUe5npbCzOfXerzPvUNUlLJSZB677w5G+95Lo
bNikVjEedM1zLxzHFiug+vtfqgRw1RUIMiOYmnqPdPrCHTY40n4z1TUJLnce+19YWq47P7W/Iycq
tFJdLXec1QyQE7d+9OCtJ8AbBeNKvcyKzMmShoSJk7RYl7xZtgScM1v5mnd52/towfa31rIoB8Ec
Tj6psYzgLHHKeKGRbY0tynlsOVkE6pS00LTTnYXUfLmMhhzstX/Q0gzYt4olcFB+i06+0lQAFLYb
A+/pgwn+i3gpwHZw8LjAk1ALxJOj1+IpToWzjko+LgIPgBctSGyTERB/fpghBU0Nic1W9mIsp/FN
F+8CYbgqAUIL+iJ5IPMesD3skbpTE/bV0otRjEPDZvHv33xuOL+R1Vsetk4NzzGQ1cFAVvErAGCX
uLIC6GT+bDLpHnxLmigHH9gqDuoMmYKxcaWmYXI8ZZ69CUAueZ3MWK75W5mO9YJHrYzXvRN1q9ZC
fh25+H7z5oyk+wwlx1WzmwOSVk2ETK3fJhIxForv7uREkwGDv17QsLS/RU3ZnijPkfIhmzyQxxj8
3iSi5ibxk2VmRto5d3LibKTxu/bGg48RANq5AWJhVRnJwaeH/AHVRT6nfZCqoZ5rq0JJ0qQ6UOv0
wL3RjlQXiSpT+1BTsSU5TlJyH6jkco4Zj/KDiJDGjiNyeaZm6D2FrG/WG18PtGjSSAM0T3LwdmTS
kHHvaJ06WpfnXBd/d6YE56DWbrvQSvAI7eWlVs1UbKEqNpSyjkKAXiu5IX1sJdQAVekyFFA6vjdu
KVeAJ3gQdX1VnWmYutES+0XeSw9MzkeO3QaQiCDBAHfrQ9oBeomsKIbWVfoUI6ri2xjjGIMtmHsv
uYO6hwmBjvcg/yoVIDk1BDmeJ0G5Br0tDpyUYoYht4t6ACPNOyw5qZnlm0vfrwC2hnzz9VCAd7tv
bKD9kTp/j30XjIbkEqmp7qICXBZTkc1NU5qgtMSpOPiryz194nzwX8M24VdhacZH3Crpz4IaNesi
ygqI0yoNY9SxltAr01rhZC+9anVQYQPE/SLGNnu1/ARZ5Hlev+ggcsBOSBc/BJGmbXQnqk7I27P2
AXPjfQfUhnOCF6kN0IfFI29lsUrGrP5g5o2x6LO4/BIz56UG593foi5RU4/jsEXv+cBnacIfHlK3
kAhzClE2e6Rj4jQS2MUukcI0HQoD0Npc4AcW7eng2HIK97FJARsBQlByCNu22mFFFGH74idJKNAT
/8LynYMdtnfktpXDsCJ6ncB0QyQFV8OKuHhyo74dZkbpbAwvTLet31Uvfg6cVGze/OVn7mesC8wX
Sxb+lvVuvPvVoMtfgT3EjyVRQeoOOBzBcR+eefTtRgQuYXnpUdi4MBskE1rRt1YIMK0Megbi6OEb
6SNAS+JvAzZFuh+ArdWrAHw63UVUGvZE4Urjn8rpXnGTDw4FUNvevOb7DDnhwMMEyOQIaIRYGzch
luU4lAKP0QKAQNkJnK/yZKOSuMDJwyEmRaxsSJvpuliD+8/GywZOb7GwT3swECB/ifzGunX1M3Xd
GlxLvm5uHBMpRYFm6x8y/GkXqXSzH2vPrtIf7f8x9h3LcSPbtv9yxy8j4BMY3El5RxYpUnaCUEst
eJtAAomvvys3KKJUp/vEmyAyt0ORLMJss9ZYp+iOKaePqbTFFnS7xUPu1j7Y5lK2MwsHTW74hQMc
0MZcRSuaHUGFWi1a8Fx5iSZNariAi7a4IG1as3HX5ohU8EbWw9YsANGOTmpQw1oaNWg5TBrhh7ZI
rk2rBODKm8YepzfDf/S50d8sKYjXt7+EzQeAIea/0Mw+gTYB8M9nA/i1yc5mcX5mocQ8lRbSgWQi
7lq+pmVDS+DjXwGQC1LWPsC0b9P/Iq4ZxYLE2pUZwwirD66xS1euWSW6Ao9SWjYbxQJLMdYRGkK7
FUraWkP62d/3E3YsWkDge2CVvdUEVY1X+hITyZoCLyUWvZyO/7kWk4+XjUjz4AWtfWKmlYBklaOt
EEMwwF3K8wYE91qdp+VepIk8+WDuxLe68gu8lpnZBp2Z9oOvu3/RZsHVivZGDz4jI4mR4BNjuy8r
W57zqN/kQ+8r9Kajy3dexjW38Q7hBqt5n5JBoA0C8PKuQs8sV3hTjNe2iodr34rhSivDBbLq5KIm
QtsAtyZvxfryV+Sr8EB2GGoDDHTpqiepWvM0m5A1mmp3QOcZASP+Ox7JGeh/e6UeF3FX4BbW1D8S
z5I3Z7faoLyg5wWQ2GO0MrusWVFdK83j+tFJqicqdVE9rY+LFzNtvYe5UDaY3hYIvGpL24oDPq2N
mycyJad3exLloBjZhoqP4PpC8YzsdXyPqGvsvHoBfOJb7Ow99lxoA40vnrQdr/nLYqm1VqaS6zhg
IzJSmMSgwxDJ04TUycO8A77yo9eiOV8b0KgFq0pvD+StBl0Pv53+LVBTgWeNvNCOOgfC46y3sfF2
uO3D6GCOo4v2cKCj0EGLwq50HwgdhbBVtKhuAueBKecnLnb4dBpRJTXY3teWCzDLn/Fs1Wx7uweY
syZzyOsMz7c5Msf0skCHRhhAKw2bWbTgeeopv7UAou2OyYn7K7MKi4cMpI8UafGnmI22mzFDKR7y
nrvOs1m1BYz92ykXPzLRoSjK/IayfLQ7Ox1qCqOPQ+U8Bmktzzzrt01fAnSpUiCTyC2/XrmyCgCW
gPb3s52GwJ2j5SwlJ9prz3EEXNOsuHF6i2L6RwM19bOryUXx1UR1Psz9/eDIIcaLx++9YQ0ogYtG
U4uaeFZEWxjfz8LY7S9j4YBJpc4+5pbbn6hjsegMNDUq0JENPujqdf8i2APf+hxzHw/y+H9mc4vj
okjN9hAJU14Wke8CTMHu+XeK4SgMy6x6y+rWAfObHZ3GKg28EoGBA3TNuIN0KH1faNV7YsCHA3ey
L41sRQrXGvB6Tep56VS4sDmpnexIKPoBCJWecWh1mCUWre5kyunELtShE0BvIOGZDhi/dTC/u7Vz
np79MiieODfxwYAe8yMZsm3+p4VXhd1hUk18MQB+s7Ktgv+so5cwDcUPO7NLwAmmNq5ENZruo8IB
6IfPP7SpOwD81PbeTdGpXyL/v+sCVNyCVdw1fCPcXapE99fYcLEJOzN6AHZl8hjUlb+2I1X8+MMA
8MIYdPLM61vLAihzLVwtsukL6nLgR2vjn5VT811ts9H+XMfZT9AL8J3vIgG8sbktNqoymjUZh6ED
+IV3PzKkXaE50kD091srl6WOWORc7YZ0O6VcYZC3mJ5oVUQ/gcRUX2lDB+T6MczKW7GPtNVsGsjs
MMQpbgXaferH6Ul5gXhyPyyhyNxM+gHNQ5M4LJZ+wrN9iTZIvHjkwPA0AACJwRoMpeoTNL1sUbTJ
kaVGP7U8ymQcMYSBqiXX7Gp0QGrlbTUFfl6vFs2dWk7mk35S39/JaXvvu0Rd4pEsDHK1sbLKXLOS
P+D6kl4knsnClWOZxjoeGsAEARImXJnjxAFdV3qree8gpfGIDhi8TWvzkdv2k4hx2dchaEeHJcwc
FiAdb2F6m3no88bEr6ExBiXG01s9p044ot0fOx8jfp6eaCf80cx7s6Sd9uNSvIxCykMsHFywuwRD
tHoF8FP1kLbAaQwlOnxIQTLS0oG1sMtQaNp0XdOvlwB3dmVUuKi08GGz+C4BpF+DIKj87GUC/bhh
aR2EWxUf3MEoPqA5do0xlfyJRKAiss9pD2y02F3VqbcFTrh/bZF5fdHV7H0xIavl2WAZa+0EVGO1
v/Wczr+SaLEgB5K9x1gsyqF7i/FuQTH+6Sxk8V/PUvfIcFvVUGP20qgeeR9/ddDGdaCdRE0QsBda
ganFWdGaHIiaveXvqqk31qB4NDc3ryXz64jocgMA3a65mV9M3BRkLn6SFsnj1Kb+Poq7fWxhGA4k
pE66QX0j3LLCjb6iKLjLwOj1EfhCuP2WDtP/ZPFXUGbb67EMx7NUXvm5SoF7qeVDlNYA+o/S2d2c
pmTVtgNQBybHe+Z+/5HCFkOe7Vygpu7J6/0s3HJAklT6gNfVZ5c26JGnP85CcjoLXp63VhAcUcn8
OhV99iGUSQYAtYBte7zCbmg7K6YYY3zGCLx+bYK+9CdniINL5/8AkLj7RNKxzyywjRRfY/RbIa/3
Hmfej1Her+KmNo7e0HlbFqCsnIn4qWDcfC27Pjl5PhiTcXUtv6fmiAtJGH1VoyGRdQ+nfR/azhek
21dkYABZcQvQnfKUV33/6gbFs5uGxXegbk3roq/rBxaZI77jYNclhWIgRZt8w3lKAoDCODLb2hWy
DM0kyu9/fgwTCbUtyfXH0DnuSzEMw87xo1OaD9OV48/24gZDtykx0rqft4MRgzHXFSvagighxHPp
S8xT9wNJWpAUr7Oi6Y60FWimOiDFM6xpW2eJ84w3xnlHIuUCSd4wAIZtuit3GLJHWx9oxfqfKojC
C23wfPsmtipAh7AROE1qcI6LnMzoIKQBVC1vAK69tr3zZ5hNXydCBptFsdixAs/sigGvbomMrt4R
pVUTMLLcs34tJ1pMGP4fT0qg4Zs+XewpY/5xWN7Ej8l+sUyAhvAgwhmOsFSlOAL6DSR2oECK18ve
cX6A0KDDTHpVMzytsZybO8n6Fo9bGi7JlSPYD8zW2ZCQDk4qfHMX4J07q9ItxofQIIvH1k8sCreD
5vkNuYMXSS3nf8gjH3KyFzbS9aNCZkc7AV1HfeOeGlGsEOPRL7s5GMkXp/eTlHh3O+euavaJbvN1
7PooXM+8SN0uTKIxFM0Wb4zdJtGdxSQb4qZ5HCNc59MJ2DkkS2ploq4Lgut5q415MeApWSXZCpzN
Jvh7dFR9jjgbzctiJ5Ky2aIJBefQn4IOQWs0jwDNQq0LIjeaJnx90C4UG4MHAG35N8ZwUYJwZfDc
e95L5SUYRYn5tLNrXu/ZBKui6h8AMWmiNDoByjzpHoIMyOJ0/RZFMR76sazWpjJRN0BjxUPS8eyR
ruT32ljV91rptqC5HgM9pP87ciOCi1NW+SUY+m5rTpgFlxogXGnkcFol5dcujOJrn4xv4kaCuncx
JasIvNPbfOJ83QedAfYMlYBUDgMNwwrX+mcHj1UHT9POBV0xJfvRRDLCd5AT1HY3xjyZvnZ96e1y
PC/MiM5VxEH0IpE4OLqRuXEJ25nQmG+WkqU/AXFt7pBQkhdg2suL0VTmzvD6CE+6yMOTYlRd2M17
Pyy6cpN5zqe0aNSeXMYEYF7RseY9aEML5wfwAgZgQoEZnsjjTa7EechzXC0sUD2JwD/gWWx46vRh
xDdsHxseCK30lhQoZZV4uFwtEloFyPiuzCy29osCYYdDYOLu4OHiuu8yB3MIY74xSw4uiTJJV/hv
EilIuzZd4sfZCr3h5iRySNAYiZo75rxb5C/9asg1+zXft15n/d1m9WUMgupnXjvPjWT+X9VYfnFK
oNFXLf/bGdrym2eiytpJO8C3EehZbaTEOmRZuBuCLn31MftNSVHaTWiPEGjl+viuo/zpsnvXacv/
P782SVaeKMUZ5Sa7+WuKUUwWSEkB/AF4vZo4JsaL1ropvOhhKu2Q5JkM3uQAJ4j/Ve4DnHWJ4zrs
Pg7FN6MA1EJjumdOcqU+J1f1Kf5Vkys1UHG9+1MXBdGVgHrIUu8Wv8zMrtQ8ZSk3fdK6fBzsi4m5
3vUEVIO1Ymb2uc2GcoWZyPYvXK7PWZ4Am7aPt2DpwojbhOlLWRXmjyLAsJQzNV9w16vXjLnDCwN+
wCrKQVc4JB9ss/O/ZO0YrFmR10+205bAU1Xq2OV+/zigtLZJu3T6VIXl3x7uO78wVRXG8pfbFb/w
pt5/kmHANxj3Kh6jZ3zd8fA1uvaTgcHgdVFZ3mfhqe/6Yv0L3HRo6UOVIM/658ntbWDwuc2aA37y
wyRbuUudoLgAJz/E84d9G8d1Uv45KIf3OKYcEadBNsbkvbWbkm46xD06KsGnxL9Gw5CD/AirVMsi
EKl+XbTL6r/b3Wn/NR7ZoZsO04fSA5mx4wPMqQpyNDEAoiwKzdvtom01NFrbum9a2i5a1igMiGV+
CCJxsIQckbdvT00L5AV6+0VPIvAKM3ztUfbfE2EnHZDw/4jGQnZeODy9/iEaM4YLsiYK9az+gXfT
ed7pgf8CAH1HkWDe6cYnMs1t1DJUud/5QSuD52s6nafdSCFl/rEH4MFNuIRf6HQUrPUiib7ecf44
HfBWj6aqspU9ms7V+Brhe3b1TQDHksD3ck0B7P7VphKdwSTrS3z/UMxXmyIWLAP9fPVLARDyOHZt
mG3fYvApTfjq3X82XVwHhhYyb+qO+ImyMx0cnTj3KJ0egZjlTPtFPUUeEu0hABDNqbIPpFjsyk74
J2GvSDyb3lkskWi1RKcgdzIJuEmkRzr55MXNhhIw+FInq7SNxtdk4O4ukGlzihy/vKK2wtf5NHbf
Y9ZsKANTdC4gB/g0vFZZgqkwkLRWEUAcUB6rMrTTYpmrAmNhZYTKodN6s5pkpAU/anahVR9p2rBl
HyfmqUSJA4Ob5peyKfp5Fdn12yrRq6EazS+0IjvSglbM/HJnt0Qpk/oELqWfHChW66KwLDyOM9x7
KTsTUkLHiWK27gdmzQmdOcuD4gm66SIUXLkJ5jvVYea2KgCD4+otyZza8UCn85EkDdCWZrHRtAG6
0EDGRYoBVfnGNcUD+QQ50pmxz97ikNfoJVzHoU0iy1d0Aoyv7JnYQYac56tmALFO0jBvK4GIcSnS
jp2NwowBK+Ko17pEyUIGpvk3e6415d3i044532KYWZzKARxjug8ERNET2GY9fqTthJvwZfJxzVa6
wQO4rrdagGmAd5bnV+Jptwv5ivu5eQYZHliL+g7fGb1d2OJLY7oRkZOAlWk4xtkVtXgmU23VdPJW
9GcsLrJ818Smucl7ICK2wJib8qh5apDNoR0euOcdYXX6ZTvvXI3x+afl+45075ao+Pib1KqiR9HW
T8bUJ6+8c8HRG2LwPYiL6ZuWd1WSvAZl8in243w/AlnksWLi7aB6FKWRjQXI2RAxA5S0vzWe62F6
G7Qo60W2ODORYETaTYtZSwq0vwd4owJx2C4XWbBarHFNeDsf2rWGnQr+OFOVpeKIOeiXghfhY2mZ
Yp2Mqbudt90ISkitcJLBPYSR+HEnp22N+3GMvNclcqMabd3BeNAACU+gb8YzfMK6FW1xPVNPtMqT
ayAxnkaS2IVY2fg6CIXM0GKqWD4ehHYnkxsFnlCjLN++EeTUXf4x1VwQM8UDMn+PlVsGp1jLJqJ9
cCFrfRC53FBDvMsAOe0DhsD85lqYzAYf1Zl7rvhAhy4IMOI8SGBUvctsp/rk52WFpDlK7X86kcgy
7Tcnge/BWZQeWhY2FYrR67JGlwD+OJZzmZc8ZQBnKEq5vhECVg3QewGGtPB06lyS9wObsmcrL8WB
jE1QPs/Ku61pSgaO7WBHcnKfz3YXbjl5YjF8LrK8+Rx0ApR/ngO8Le7y2h2BvRYZvo+uU9fdMNsL
dg6Sma8VSGpOdS5AsKG3lulmHzKQM41VCcy9RrRfehb0D2Y6lK+2O7kbxadbVxViGpBcQcQwPWW9
+Ckdo70oLuSrz5W1yca82NO2NyT6AR2hkNKG1gbIxmMXW8+0o4NRfg9ZmLygxQl6PNdiuvt3sLJx
3oKlIpKv/xTM9CakgRnD692EhpzJdNGlgG+G0cfoLGtCI3igfe6ggun6obkPnAYZ4XcFrSoWsJ1q
cNG/cZ5cEyG4QLqER8F5jkj63kSzzcC7YhfyNkKKBywWSgkwGbgJQChZWaCJz8dAIoDKsgfbBx38
ytFLJ3E+JBbQt8WAHhwM9EHW6Tlr3Kidsxs2aJnHLhpMW568DgBXPLaaVY322gcyruOiTfaOYSGl
m0agKqfTzGeYmkHT3vTOrh2r9jQVmSVPLRCIjn3kHpdzzefGo1CxTXozXKUlQGTN1r1ate6hxQhU
vzIDQ5NEgJKVDqQxtJoXP3uUuM8SzJw9OFS0hz6Q2bJFK0e8ilq85oINEYZLqJ6Dv7Hi1QmN7cU+
HWq2ciKOXKM+pNGQP4W9f6kNT7eS/xYxDF3uB8w4r8hicQjBL+Z0aXBaRFUmjUMag9BYxkVxE5f7
0bc6zZNTmHu2jyELYG0Mlvpl6dNEhZa1CiS2juuXR1kOjr/K8ch76oFBQuEpHn0AP4ralT+in5K2
pCjQkHxWvnqesgyhSOZ3HHkc1Kn3S4AiEuwcpO6567xkPalc7qlOXA8trrSAxptzYSHgT65AOgWl
rMTllrR6S7ZULvYAhEwOswVtVeDMFmRGMZaQ7zHcQb1mVmh8GmzkTqVw4k9cZpiddHrjSZQj2yHd
HV2qUshTYsjy4AKw4dHKunI7CJ+/oBaPXILBnK+a1w+cn8O3rMiqleeLcWcmqfM06NJLXCfu3owU
ippUj+krlODdst+2TWx3W2OoHzhXxWXWmj5IuSgCQOtQvWEVvGsG1GczxFuXrUZ7h8KruN4cLDzN
qz4Pd1EwoXyrxi+e3wzg2oglOoSQWsFn6S+0pRXJWi94qADghEnNyO/Q3gO7eUmGo3aWVRIfjKb8
sLjdmBSiHs4V+kME6rRIFKG/zBBG9WRkHbCVex7/ZbTuawqUwtc+C4pj2nb9TnaN/GpGMUhgqk3T
JMGzbOLydejjC/dRfHaAQvmaFI6HFJhZHUhZKOAOqQ7TUulYoXFcxfGTXSAg7bTDuzvZ290EZNcm
qw8xUu9IwqMJt0n52UeT+AdUCPynNLU/WZOZfYm71Ny3fcq2tAWbtlhlYBB/lNYIyAhprxxtVqGL
42xzZK3pcR2TB5hNtGKcwcbox4U73lniSvsk20ai7ynzHyIG0GSSVQDKewL+GzKRAll/2pJCMVyf
gGT0rdAWI2viY5un35hu9KRmzqhOwGnjUtuoNSnvhMt/66ypE5SsohyE7g1DLqycauFgkgKupJ6d
FHpBgu0chiIuBrSiQ0NB//kspbKRtwDRbPYwUnMTc/HfrQ9pNCbn4X2bSw5II6uUuDRBkbIkPTdp
1YBPnawT7/cyQ9Z53471Z+6n/qECMvwm0/BRVuT1IMJE9jzRW1RyvneT6K91FUSfy0/ME9XnSMYY
nTTTv8mDRQa/CVDWDCTiOgBplcHnAJEDguQQY/7rSQ+DpDRywUYr308Bf8bgd3MW+kBaOtzJZg/S
4AuE147FchbqWC0auhf57MIz5wQMT38f27Lz1j4uhtUqUGN8dm1kPad6NLezsKlQN9vlSuZvBrce
85r8Zgt/BNKCAQSxPXDazm+yJTipb6VzdHRqxmeKMu+5/iDLpxHgAMeDEmxu/ElNe9LMjiQk75BO
Ov8IvWcIb10gERanyH5Kja/Vx8b45CvLA8/I+Dhz5JAsdAF8ARCX8ywTCnC8CQCqNp12I99/cxtK
4ZzJgmxHxn3kYT2O6U2cjA6Bz7zz6E6Pi4hs9VnJHcMhxhlchvM1kS59lIKmK1+H6XHbAGH3nZyU
lKSmFTm4tTvtXJ7Ec8p6UZDvsl18067/jkRhtp/KEmPmd+dYwme4kh3R3oyeqN9X8dmDznvnlnk9
iIULJCeXAMsPdCdzMIEL2urD3acLhYfPs3jRKVreABINFcL5ZhLW406gnerS6RLEFCXj1fcOc30B
/UIYuwnCfoMm4AzsVnjmBhyKPeDmfAz6ClqqWSwm5Fc7KVu7AuxrdPOKMcO2KsB7tactHehOFwK+
fZUFGVLy+u5XcZefZdnwlekNVy+IJqDaesV1OfgsRYtGbIT7RUYr5YkRDWPgJ1sUAyhOr+aUltsx
yUKAf2JLWlLUPV7yAg+A6XceObpW0E5dfryTgwbbvUyl2iwx2ID7+8pLn50pqh8p7JSc7XrIr05U
tw8DDzd52IdXEKyFV1qFfae2KBSytTKGqQD9hvGCn3g6LXa1aKZz2wSX2P7s5N008lMjkAX04g4M
OCEguh6Wg9m7wLcwc4YqPZ7O9qQBKLN/iNAkERbum3FcuRGK0rV82wMA7M2PPPyp/1EPACM0TSBB
gunK3tZxxI+YWqsvEpdx9+h4srrQ3is6tkb7orlGf291WRS9yeC87EkdCKs7ObaxrqOpzzfoiSo3
rlcXaykD5BBDoVDVQTPWuZ+AJn2gJR2CxDaOqUA5UBt2LIQhLRcTWqE/7XcIW2YNXy/6xdwZGDQp
6DXQbOUcyWS2vnEn6YT7BuZi9Sci99kKNJrZmYRqMp5U7OFOQ4bLKRjaSYMD7eefKsIjjYl+uX3B
8aDCjGbAy+voeWc6MCP1T7n1mZRt0rcYBcI/JSZOtYmwot/LWZcbYbWLbOsXqV2pJuD+aMvJd7ZD
iT+QnWbNxdUH/WIyH3o8MvpJPZzu5A16sm/MZgctG9FGu4o8v6e3m8tdTCAEPfR9mB18XjhngVlt
wIaZeLeLwap1BtsH3rSj4UQKOix2tC3Qr9agIRF+d2onrzDMpNpmTQqKN4e+M1ycyWbZtvg+50ia
YOz5j091E4U8SE9uBRoGNpOZX5wIzdYyH9SXBPOmm6TsxlPSJ+qL1XwWrMo/p8CDuwR5m2MOAmKk
p96sOP5tLxPwI9bCx/Oy24r4K+iQBgAtAm4hLHj7wivUZLXc6YEAgZl40IXobVFUF5fX6gUk0s1j
jqTUCmzS0ddc5dUmy0Bjw+Pe+JJZs7hpWXKSbjhuyApA9C2oF5x6PYayAe+IKy5KDR+nsMRkjUwB
pKwPJKdDHne3W5IZIZ7I9fv4Yvavtl5jxee2AzeIPhUd6Ax0rn+SyXJMD/2UPv9ryLuPVI2gPUfS
UK4WBVgMyk2R4/F3eqkBFX6KZJme6dDKENfafkjPtCpGYR88kHKRMux/m9G2D5uuQhs8hHduJPsn
l8UuZY54cx6BZH1w62Q+yV28ZZsqNLYyMIwZnRGc5NAGJ1opvaVVi6sigMX0fl7e6cmHN8Gtt4E0
0io1G3tzpyBjy8aT+mo5IdncbedT/bv5jZ6PQOIw6qjcor8fYN4oA68qTeAmaa4A8Jd4ZmaaO46k
MRoF5tWs/8d9qSN1jQ0gaHLPaKYhMjUZHDlQvABUHafBO+SMI4PNjfHYC+AeecIFqAxI36KHzh/w
pvaumQ1JY1XgfwMB8zT7kIwOoEuEIi/DbJ8kKl2lHQarI9xVV5i8TPy9yapj02EWsAukjWFWJ/wP
NW/yD10coo8pU5jNbIXcJfrVfHmmQTdBslbgPprf2RdFaQzRGmO2xqzIO4G27MTxQ1xpG3tXRZU4
e+Ac2oDL6kujIaKR70K/Sl7ght5okna9JQVHEwvG7z1/52YMMq3AHeBb2EztmXYkF+Ml7JrkmTZp
ppyL1YTXsWWYzJrKFFzI9QQ8SO1NJiB77zZWGKRz2ETWFTq6VQnSA+MaAnoD4PKYXsAfQW6HzPO3
jUYVc6IC2B528MIq4I6R6N2+0gauYLf2SGIDnlGBNEUHe7fnSdg+0o7sLRt/7HyYT1Hx0aJTqKwG
DAQPhmvqKoFMKxjXbdX5G2fMbHRZDZN5pgNgAqwzErHDumOFt14UN4aitcF9Taob6eJkYC78bMsA
00uJAoZgWwMolojXO83jLoHRu3LyoMZgkAu4e0xjzQTvtEWV17uE9QttyH6xolUYgwEW3xOg0Nrh
j6md2I7Kh1RdpIOgmuJShix0QZKHI+i0mXNYqpCz3eJXxf3e4IoD8KbDAELDUKPz0HyEZpgxk+eb
5WiPzSbOArbC45k8G4nK3Qt5GfU0rpH4z5BxBRAMHqc03QKopsIzEgCABaSlGT/xDOjMpHRykBJt
FjtaYXYJDRbvvnCoBX5tXZkVO2RYx2rfANz9ITPqx6JsBcDCCmA6IaeE+UzVbQfbBhax5XUHVvW3
q6RL+lkWva/u7NSfvoPZ45WilN+byag3rLBDPIEbyDwGPVgHjCH4Y996OnGUl2jaI/tE2mtM3AUa
fbDmSLG2qCLSjjUjqlxpXGznLXeRHZyA+wmYD3SNJBG6Pau8P0YaFrEENOmp96JuRVvyAIgomJ/w
thBqpMOE4bmTwpHFYPRzuFwDJ1bTCO4Mjt9OI1J2RFPRlxZT3RyMmGkASNA2WBd5Y2yVBqIx9IEU
Y2PsMLfiASbLfRO9+5PBIl9ikKKb8OTxRnMTjI08FXX7NoGbl9EEZouq+BQPbrun4de72VjakmJx
I5n2UkYk9nfym3FcsuPceJBosjpQkIA3n6xWtXvSzba0XKJYER6NCjEi6X8zMJfnlu7tiY40AkeH
m6E62vv303Lz5Nyio5UOVJZNdJwn6mYbrufzQFiHnLdmnPzvQ/jcvqdT8C0gwZiol3LDcgPrbgS/
yRtzQJdg/KEWAzq00C+otlFg/qrb0fmmF0h9Ot9S2/mFjK77mhmj2rjKLY94d7A/xKNTzATuXdte
ozEeP02d1+zY0O6bpq7XC3zlDLKCguAbnKWXtN6mi3PAUP8J23IHdrnYhWAS2pq4aq9lwIHM3gX+
run88tEhsj5acieRK8eUbxq0TWAuT9twPXKetABfSpwRHQZg0SKOqwyX2Ys3uj9izbU1c2o1n9vA
Cj7QxiowzmFFDT/RFhM0/Q7tdfm2MoEHUskqOuR6mKypudh1CrNz6AxA/iIygElRt8PWspwO5TK/
ffjvfznP/Y+/HMgnMFMMZio/QHFF44r8+A6AzEj87/+Y/69JeJWiyA2E7cryLwNDYQZMgDUYoG3+
uS4YhoIwyGNnAjCovgW6BKPyAKXKfbQDC/4hRnc+OobD2j+jk/VDTz0K1hT5Z+mK5zizoqcgRus5
rax2wkQGjVIBrPvJ1wdSuOh7cgAmE0jkZFdhjvMMvC3XpPQ6leE30SSfXaCcoB6nt8B6ZacG5Nih
DsJ7gdQRuI1WxA4LvJBuz6Vkq5kdFqAt/JrK40wdq0vqkS6gG5UrMfWadIfZjNzEgD8IMCOAvx8n
wrtyNrstvpZ2c8umO3BZa+7ZDnzz//2vEhjBf/xZAs/xDdB6+jwAUu/dP5SP9BUDcWj0UnapPCT6
DZ/3LQ4CfLrrean3i8ZN9XteVh1Juchp6wTVWK0WN3DIYQ+wXhzn9aKbT1GZgDdIbQMNau8nv/Ui
e1d/hH+OYvtBnuzIoEbf+T5h7fwTYCzBOfrgvSwmK7wK1D+fs0R+z/Ks+doPQ7G1WnRT0zZGJTkE
lPxgR+XJGJjakBi8LRkmYGN2jVonX7zTxiq2QL2pjy1Hr04Y4PUeFX1zNcVRsCd85xkGuovKI1M+
Hq11H/aiAOA9MoWleVnkle2gVbwLxIZkdGDtBLTBHkV6s0AHOMnm8wRozl/scpTyj8WEB4kF2Zq0
pSGOvhsYl0Xe6PPUBdhNFmhraYUNnQc4NzgPfc4R5fCVkuXbebrmBdxXzWNkIhOp8VW+JxZ/0VMg
r36WiWOBXMXOMP3im0h/kL5zMYFmhuq5d/G90uAzkT6ItrDWlm+4e5JlkZVftQWxc5Co0Rb4yr5Z
MCMC0mjXH8Ypm1aZ60vASGgCGbv/G6dQTzN9DPJ0D1GgHp1BE9L4uWJ7XDGIwJrNvDROEQFatGTV
buaU0cQyHbN+pYrZJyKJIfnvsLPExvU/TcZHoqchEfoI30LPJ0Z76vMSeonzZ2iS4908NXMAAycS
ZB4eHZmDll7wPYB0tEuOXZKYl1k0q/vOMS50wHNifBmaI21qF+AueBe0ttxP8suAyag4AZYeHqXx
TEwivXLfV3eyEOmDcyCAf/LbajEgmdNLUJ7Skg6qrbtT0Yk1G6wAVPGD8a0FhEkSqvZb3ctpjUKF
/ZQ3SXEQDPiiPsbkrxGwSzcYf8i/oNryaqoag7Zl0u3AspHvBwxCAHXB8D5OovJ2mFUytoUf84+K
Wf0Oo3PhrBUuMFE7puodC2GMQp+7bWvH2JFvyFC2V+4wblygzVh5VDzYtZU/dKnjYAZVL0k4dY6/
Fnh53NhxA/bzd8OmzWBI+94P9yCqyU6G1i4m80q7DbzuDnbhvixKCtdNg/0WBK34QChv1/0PBWae
bYfkyNVIRQi+l9L8XE0lQ5lW2lc6ZMrqryikzwZk26Mh/jhx57strMBbkdmUO/kWaDHl5kbY9SiJ
slhkB7JB9OAhtzE0kRVg8y2j8ZTzsvxoS3aiaZhCRf4GrZsjgHCM8mOBNIqNV7ozxpeqTSDEtFF2
EZyrOPSeBFpJVmIYk7+icfpiTDV6AHrDOGLoLt1Nsi++BRLd99qAPCf81LMnU7hnoY80Qe/t+AUs
qP7sGeN9cJdYuD5oTzIgz7pP+50DKEgQEeNuWwiGgaO6PvaqiJ/oYNfoQubARmtFLsqtjVEOwKQC
IH8xoRXeTXSC0XzEhRWRhIjLvQJ9HUivJmC4zjaV8Vc75dZRakw1EuVNPpw7L3z4P8q+bMtRnOn2
iVgLxHyLZzud6RyqMrNuWDU1IARinp7+3wqqEre7ur9zblhSREi4smyQQrH3JtP8KQS37RXYQ1wU
ZP6OCyM3xbLBqiK2dySYVKvJ0bSV03j6qTKEAao7pKEC8MQBjVUoA1nJ7xR8k7K+PSymOfq2P48m
K00hcvHUKoZsMk0QrNuglgULJBdMIaa6lE7hrUYo9qwWG0re6xNd/mTTFa0ISmhOVeSGO+CGxmKe
j0Ysk04uUqiL7b/nI+8STPe96aZ8ekvxVrorCo6n3+QIAxRFnn6HlSw/Zpm/oR7ZzX7UZyfZdBVG
rdbg6REUXJvQHoIk3noC+hEF9jKnIU3juUU2RzmoxfwwkcGN+09DbmwuEHUyKGyvXCWjYazITTPS
XJOrc+z6oRiHQ87mRBdfydiBNthQIHwYqa8p49JdopFfT1EAw9M1xQE5Zh4LUGl+we7nuxnH/XNt
hvglAC4K3uwye4O2HiowLaS0fAtSckKgKC0ZnScHZeA7PqUC0m6hebE8FG5z2XffB+1iGK3zg0Ib
FAtchbpuYc2hqYhvQ1kKBiAOibGMmSJAbiDBUx3SweaIEiRqFSC432iD1FY3jhF4zINTui8UC4JN
qBBTCPNfAXEOz7NpTPp7J26n4wCW5as7UOhyh6zFqdpioxbdQYz+y2JfPhfuwsBEeiafa4sc8qN/
/zdkdRytwhz6btuygPoHCKXOCm97JHIjYkYaFT0StULhzs7FtIRBk3V2Uuhip9i/T0vOQoAWhVof
zpl7aRn6MeViWoaqUdMYRsdORwUtzhGzO7z0gNTXUHIjFblwb7kPwLalL7WblEC1gS2B7OA1eiiG
ZjjjjM5fEXlnxFWBBzVv+8TSecXzSX0vdPWNBWZaABF/84sudJ5km3k/PadND5bNN1HaMf0TjauA
qg+gl8GTg2XG31DdMqTJqkmQnaDlzIBCtLvI0FYC1dPHef1DS6HF69aJ3gae788x8xKq/lgd0Qyp
12g7sys8aIPF9Xbghfmag2IgQOVceU4mZr5OSL3i+Ps18Wr8X6BsEZxSiPIgKb770yDy4gjmT4NC
NYipO00W1u2t1/cozf7N+l6jsvLohHIzkH4FOUJDkcCTxwbwhqtMQuqXbbRzkfEHDRTIwmsHC62E
t0dq0aVONfwMlz61uAqsIFQHXBKfdtLn7o7GzbarJoXfTJmxoTnezjv35+s8yzK0rj0mgtsRiz+N
PeT549xfZ2kd3lcmu2gFA79pHdpmQDbQmgKCU5jZHEK22QGiitMgh+NiGuqjlkENA/UFTbiaXNad
ZMFC5GzBcgc0OC/WThT1p5KM5B9UkCjCOlyRy4hze83GuLs3s36XxzKOAmYU2GRpIaBjxbTCLwVU
bxZQ5CxkboLq+IsXS0C0bcg3pSZEMorICQ9hEmbHybavL3+y1YDiAolh/Iqj7jKMHDc2H6sf1GAg
RXTjoGE391hC5ntIdhdqtrYFmXl15IxXRxMpSEjuqv7crGO3PEosIERAAUsodRebqzWpviK3Huv8
V3OehKJuJ7mKYp2/66Vmo1bBjS7gbZQH5MmioKW1k7KRIzU53gQlREArWtsph6cVwCknRuDQmq1R
jsy0wbTWgLqNJgAYHZmafpqOUWwld5HQULGBY+UH5K0esLM33u2KjSgI1LLHphm6XZWJ4aiPqTiD
nXTaGGDWe+Gug2dHntvfoUKAlxoAfZbeP7Mu+qtG8e4ekDyUk7YuTqAAgvo+iY4f5i55kGv+yvOx
vLZxUO5Wdj4cuN9POLhSeAbfq1+9Cgr3NIpMCXZ2D42oP012pf0aTza/a5/rZMyOFEsXKMPUUAUy
H6vMbWa7LPPjf2d8mK0yOleym8idma7ho1LT8kGq6JF2/FUiTsRJPlT4gz465eeO8/Ret/LymMRA
fidFXT2lFXQmXJBef8NpLUCV0NoTUfi5Lov21RtSSA7rKVa/ud4FKcj676xEn7ogzAFdTm3xhWx0
uYqZm6X+3trTc4hNPFCjsf8V51WQy9aMz9jyx3vpOPUOa1nvte0ybDOQZNBxOrfCFia8y63GffBA
hRHkmak0NuUuTSHVvuK2Ox69aBqPpizHI2RoWbd3VJ+MdEGZtwc21uahc8381xCUG5cZ3gwIbLOw
sjc0kVvjXHXl91ChT3oLugptW5/yqrkvTUd7MJDTxlaiMZM1QCYdtOztMNtUmbGawtA5Qx5QQ9Wm
wDfe7+UeL9g6mEOg1g3ivQhJCZqHYowyBFE+WMLbrDFR56Bk2vSw6zYFH5OV4ZnGmS7kmGMkSq8D
qwzr7eJeYqhVlRE+uSdPN3bq+kOTHaveOdCcZKKLIMU6IMb1TVEOGhKwuPlNDNkkQ00+0jiAM6qQ
quuNQ9OnPzxXMfT3jY2NdwVFt6kZtgKP3Jc4CmXAIcb5EwVGbpK1PwA8MiEKCf1pCbS3JlaTjleh
j839EABqgPM/2Xsb1w3NDjw3Wg0GnaI5q0L+Dc6R5MovpuYcpaae7Xz8JfZAenwKeyhsHjUIJ97F
xnHuTan8kSTxe+knKbJCDIoyPh8f6gIwmbAbksdEB7OUb2o6jgXqdB22dvECzr5uJcBS8tlyWpBP
Vf501uzO2Y5a2OzanJngWzXG/WAkxQmEss4Bsl3+AQrJ2Yk73Ni3UvyMWAel+imUx+Wi5zmQiuCi
1DeLEV9/LvdLn1pIhgzTipo06Ma92CzATcV8n9wKuQgW1+1EV6FXzatRc/N22DLh1Sefm4vr6vMu
H/XqLldNTv9eGnp1w6uAqybNtdwlrabk159qMV7d+mrk1T/rjx9omRnAKe/w349Xi/2DHx2HGwZz
bd+CDp3vMP3v5xzcyXobuhjVk9tZqpBTS+8HJBnua1eD/g+IBNed6tpD0bC1XeZi6w5Q2MTjetID
iiR/afNir3XGN5rBKmXL1n5mWMfJQbkscJkQIlVz97mF8qPMBwXOpu/tnxYAQfc6sy5uXcVHpnpa
klo4dEKrkdmwE95Yomo5xE+NPBRTMOfCcE5ynB1kC7tm2DkTlkfSbVF6/zF1Kz+DH8Hn2dmopnXv
GOn76BfORlbVdKzAoPQoUzDCTLoZfY8SfnSThIFkAMrBkRUaB7yayqcocuUcIcfogqWb/Fw5Zg7q
GMGR62INqjGsw+giHUc0WMuF6LK0Ih3PGksAlBicEznJDuJPsNNCMKQ7+xvLqkD+SnaK6LiPegh3
60x4rBiJOfhrHKWB6Hes2y2O9UGTBjlOM3C5r+06P8rUWT9AlmpBu1z85EvdCedMluojgGbKs6nd
LqHUKidogtJs8y3J6OjvyyRQ5/mkG+GLVxbWvcCT796NH8p+8M6OsixmcMOjBlyCWuvKpuIpbqzn
QTQDXYCWs+5HEN2uuRpENstM35oxFwdykgkDobfunakDXWjvmCbyRD26Y1SBEIzCWzPUWECeyry9
G30muptajsx3o1By/P6IcRz2QKtmaYqKyQhHTJNIZ9rONPe+ZW0nkd8AKacftcUjJFipQxeQHYKt
aQDF4WIrGnBGGMaERPi/zJMAfPZQJchxKmYbF4AVSEze24bT3iNx3d2Xld4cWOM+t9BkNwLy0sWo
inyTWkApURz2N7/dhu5jORnbMWTJf88VNzUOgDxPbGwcqJ6gCau4BhufV2sjAnEndWe+wExRB1Lf
KMC0UdsClJ4qeuYQlMo9N8lKFwdv06vIq4kMvQNXkVXvlmC6Ac3dtUBooUBWgGjU/EKbZGSsQDRW
zYcKZLnZadOem2wVlsMfoWReNtwSvPNynfmBKX7GEzewnx9ko9+5AixcovhVAkbFYNPo2nf0/g7Z
YAd+UUG23MxSgOHgAHHMpisLcHSOdQkg/6SfqF6+xHP+KB33jXpzXb3ps3eJ8lNkeayyAooeJdov
YkVtpgyJjF8NMXpnwwn7l7AGYZ5di3Gfl+m+QELvwSpRgq7z7MJAOgtqLggcQbwrtbZ2BjXHmkMy
Eke/Juu9R7KM+sB2YFyaVtQtVYCwjHfWieSOTMzI6zuWxa9uPJnZqrBaa9Wxqd2RF9guY2NC5X6V
eVq8M8GqNler+6rqfCk9n+vYGx2PTi2397eV6VSPvsywjCMHXeYZLF08Gklk73M/+Wp6KK9JlSir
20NW2CjAxkrdRNkqe1z1WVpchmyA5mxnywMonsyAnGTLSujYNVwOBxALaliyD3EgWlEe6dIn7a+W
XQ9SIBf5u7/E8I/oZUiLtROyGcpz415ilhk82yuO08DZZnSt/ODJEBCkUW9WERUExCWgx1f9uqqz
XSv6BgQVqmBg6ct+rB4txVKwzAHGmeqxNssUa0OotWkCghmtM30CUTNysZ03gfTPyr8kU/YEDZfm
ORNGdWdlin9P2fGx/tKgO/gY5T6/r7CGDcjeODhSEtjJPEBkAjuCskV9N0DpX0b8PwAd5fdnXTja
Y8mir1bc53f/vQYxcK56u8fDeb7j4Ezf0x3TtW6VKgxHcUo4on0aqhrHZa6rHQt1GZgV5sHcbwGJ
BChim/mjdiSTBUh0Htz25zGzb26PdgoC749h1BKdh7Gzn27VGtawzH8zZJ6Nbkqjb/vkoTH/vDvN
3pftV4gVNFsN2hPbKKyiQPNaA8y94Hr91czyIjqTlS6tLyG3blmfk4rhpMZS0qcGGD2jMzUbR2Jk
nHF/N2X8noaIoo2qx3l0gePm0em2c6FVVx68zBxOTZahauV3j+qykCj9YrdJhs1mZmxAUiD3ZlSN
b0NbHYtK6s+gz5IPXYwfAdkprPoIG7X6yIBbecZy6DrMZOnK0nWkgOkpmlrApfhlcWephy1XRbex
umg9iOmVHVKL9Z6h8h0EFvjmyxRizKbnRkFDpTPUB5d4FMw/lKVP4fTLMFjxawx1yUE2lFZFAf2W
lrlpLuqSo8wgDTf2Pxkbu62NpN1zUrXyMUWqoDMdcJHEfaOvbTATbkklK1VeI+tRepnAy5WXxkYu
TtXSsjnZrIyeTTNN9uMA9U3qhoxFqEKoT7Jx8FJXEcMYt3u3Z8WKnGRzu+Q+s03tTCZgXew93l5Q
K6Epe2s1AItiZEa+Ktx8eEXJFdtELQCzUWEMr9DUxRGF4O295SA/gi/PRk7RwUR90RuAjmLL+JAf
/SqpHkEpN+F/FV+J/7cIETnxfqw1/S5HcUVaj9kbByfjhhUdoE7cq+8AoKo2gB13r4nUHy1FquwJ
OYcmRh1v8kFch+KZPYcWilRZhbYgEx7N9hV1zsbWcao+XiX5aK1u+/EgAQmOi6OGxdkK7OXskY2R
s4uYO4GwwksBT8+yNSjz03ccQJwLx7V+dqAQLllbfmGjZa0KWyYXrpn+vq3tdm8kir8r8rpVDfD/
V+F526pqsr2DFMk6qoD1iJkdQ6UmN4qDI7I92WyFqaKWqVrU1QmBRUa6OF30zYRkwJZCyDSgqADU
+WDghd4WAFfg4Tu06vlOPDVDqP+20dd/6ZObAskGns4UspKed07cFknFTWfrIMHrQ/UVaMQDNAbN
Z9DXH5j6TUfcLfdSKyaUJPjDG4oHgPbpk6swS4WFyd/CoGiBMsQx2UR4ce5HHSQziem6n1xL2nuH
IfU56dL7lIC6F3+SYViDwcP71GjC2GFtGK7L0fA+6Q3UbdpC1hsaq6epvrXrztnQ2DyqALeAwNCW
vJnEMqQuM6iiqbG2g6Wtj4LcHXmB1HPWYw9WZOpWPggrHR11Z8Lvio1Z2Nqq4Q2OV61EFSuok1Zm
6L+bxZQpMK86cJWaAUHmUNtTOAXOY26HU58rBB0HegZHnGBn56osWnxcEtPMtzhXiYNRFU2Tw6wB
HrrqkxH4mzogsSuiPDLzftsx23igHiTf2l0JqYpVOgygm1Te5sM7KC/EGf0riSyZdNtygJbTMt5U
Ecg347n0Mbswvei5Tvvr8X+/PwluJVZibwtgBD2p71Cf2L7GXY5iHfCK4Ixyal5LcbajsP6cldP4
kA3aV7I2Fih9GHesNXWB0uUgbOPOYR6TTE9D14aXKa+dFwvs0zRz6ruruIlqmR4yGyIOSsEnVwXK
dJE1x2mbC42mxYF9IGi6qK91DUi+KHJg8ldk5sag+/qYh7oUstii0oYEmsCSaKysd0KCZQwaBTwL
8x11Pa99kq0iP7R7+6KiCFXmg3v4Kip26jlqjD37AnmceS6K8jgSA4nvj28fUR9zDQqhRnekKOr+
M4oG5178MIz9zlFl+8sXjb5ef7J1GapuzSqFgtPHt5K+pPP3lYw1fXUXv+e7LVKJeLfQtHNkIkwB
bEPqBD2ACM+oFH9C/bp5lrE+PYMlANu/OHPW5Gwm1750+bSOW2BegQ9tdXDE4j1M3j5GRR+2W9Gq
j1XRh5mWqB0TUARUU9mgll9PwAzsKLhMbfsuc/r3eSp127pIrbPt5P9+29mpIloc1lzd2s09aPKN
mjb/I+gO6vadBJW8XaTtkYb+6TN0xfRO8dCin5Z/vtcXyb2M2KFVOIyhdtsTtWrV/W9bH4PIBAtM
wJjVsP+vsX+6R1Hjd1CkWb65ublDcBEaUnoDCiy1BjhUl2PZ5DbJBXmy+AlJgOfM8py3Sc91HMdN
xW6QHmh5yjzF1tY3t6mLR6iOzekTXVB3DGVuK+H7JuEoAqnL+GiC4P9cWFP8VMUQIbQgQ1upHpmQ
BcKeMA0t8IxjEpF0GmB9RbL2o33OHbB02l25s3rufi+65qfEUcfbmNUSx2Le+Kz5+By5yMsHs7GH
XQxwzak3AOccJiBJGtTH3HsOXhytaLKn2saeuc0q9zMfdKhyGBH/Ng3+XQUtjSj4X/eToZyekyxJ
N01SVuvEbsHArMgownrCY4+aUMz4Dh5OsfUdtzjRhezUMvP4d9zippb7ET3PVZvJsCnAPYITMGtl
yFhcHAa17QjqE3vU9BWXNjfZqi1l/QUKjwe87fyfspzuysoa3h0XB0vxEEGfD+mZgz710LPV42hX
9fkWB/YQLlYXQ4FGOltjm7RtXKyb/uaY0uQLCABdnGH9tld9GN79fY5QJSFjvynWfR4PZwGmgPOo
Wp6AaFzRWj9wQg5herJRSOwb004X7g/RhxwSax/D6gI5EbtWgAsMVRHka7sSYcvsPmopaWK612JP
hhGA2mV29UkoJHcNwIw+Pg+NyOneywwfw9KwAm8Wtr0japhxI/Ux/LEv7OPHBPN8qe7lqwpLilXk
QalLd6zXogGBqM7t8OJ2ffEQARdBPbLjWxtemN1vfQPiP+B7c7UAO5YEtXyMHSiOLg6eaytThxRK
U+eIEXlWbrFhcFdLTNKP02GYNA7eLNyNHAwi1Wc/9Ldzj+Znbh4YfGge6Ob0MUoRv9p8ik5zmFeP
e0uHUEzaQ1Yw6NxQ3OfWE4TRBb4j0fVFG/JD67XT6cbupYCcFdzE+koNyO1WB0OCW4i17HzwgXzM
QpOimsvZVlHiBIsDRH39rslC6zwZqI6ecovfC93qz7FMtRVvUvObbv3wrSr8UjmG3LhVmJ1AGMIg
Z85ZMPYG+4ZS3Tted/ZnMZjZLgQ3Gk6rcvmim917rGaQWgXm5kFAs2Xg/QHYehDkN514A0P+rhjL
v7ApeTLBkHRJyta68M4ZVlPNpm2kumQbBmPciQmJkG6wrQsFa0bZnUue7qhn2ijYNXoTtLOiC4+A
Pv26jL5p5wpAFR7JY324qcuqMdolo3W5GYZC33+ZZUqArAciEXe5as6T5TjzRmbrb0PJM9AgamZD
9Mhx9rylON2UP71JDJsoHLsj4End0VUXKF1ia0BNyGigSX5OTYqiPvmptQyfYxb3En3lmee8utNy
Zxp5e6NlOmo55vQT+rdO6D6KxHI2C/h3xgv3jbACG6e6sydXSOIr0HBq+dF5iZmRxGSMjQLY4X/3
LzeiFs1hftxn8RoT2FotCCmsygZgi2LEtw/azvFBSIPvTK5nn10fNFYRz77/Z8SoTWKOGIvqk4VX
0L5MfZAGjHX3xXD9J+Z13TOPmvDkgwd7jZKQ7os51Z9rS/eeohJbbdeu7BXZi1R8GWtePkEt0rur
HW1Y0TyTU/+Qtms+piEo73OI/s52Q9pgzM5y8Tga0zugTVkAJs/qSBf3o/Unm5tbLb4/KiZNi+//
IxNoOP9IBFqOxyxAc8ECjU92o9bMgTryw7H1H7EaaO78quZnaA3xM7VAYPWrlaE2VECZdk/2fw1j
8rsYK9DZqSmEbtZ94GWMgxcaE0lR1cemxHmD6i32m9kMgKx3sjb+msMgytkHFLIMMxyur/McvJs3
jqVLLUN9e7N40jdXnwXiVvkKxXDF2htYsTMBrV/PUgMQ/97wQb3QWTM8Ceh3loZ9oosRaf0h04qN
oVTsySRI6Z6aaWZnICL5cMkkak6JsTZNlBMFdRGNJ9HkPb4pqkmXWLbxLje0l6krfpnIXobWLraN
5FhhXQICINMuz42ma6gQlnOPTIMGNNa6wKoOWODqJ97y7U5Ab+9M3rrVQUhJfRNCQxBThpDYPOEg
02rHOQg4wrH4PjZZ8dCJTL7uTTcqXlO87h54yL73/SRfrSaPDg4o3CF6BWdpMoBFuzw+ULcy/wd2
03BvIYAMWQHm6LqBC0qPbo/G/UHP2gQFoI8CjLxBW7eNg4rCnB9t3fpUpFx/mG2oWop3QylB9peA
wXvTxKm+drljrHMj6Q9eCgws0ASWGFc2+HYvUFl1HhI8evPQQF6jQ/2Ipg04+lFOukjNTC5m2IOw
sQNu+8NuhijCERxPHrJNMQS+A5z51EE2JuV+CayKzLwLTXMXZuoeDpCUgUwZmEKwlEcVR/45ihK0
pCc/A6fOVxmIoj/HsY9jMXeoP2Pl9cM3qzUxJM8ZqS4r1jZKgqBm6FczdfKgbFDj0zYanV7gULBY
W6yCeA9lrfoq/jWG5iHO5cV2Mw8wa9qG4lCdYq86Jys3Tp4N51KiCLh1w3KNQ9/+fHWR/TB3KQTJ
uXJtqREUQmOnHkf7QdMYv2bw3dTpr+ahgaB4+tvATsfytFKTh7UWrTTfyOpkV2KTAd4IEEAgyxMG
vSlBRYVSywcNewVcBn9v4USQ7HQhe1xI/Noq/SCY5lmBF+bJnWH4P2PDAq5EK/jeSpkOVsNKv5fY
Fd97MjFPIZ+2N3bqhhb+ieDr7tY0gC6NGkqtiBlAluvhSe+B4YNKSgJkYxyCZzYeNUg+Sm8bo2Yy
yN0cXXXJoHA0KSkF7TxbqXnlQjYPvOgJihDI2HM2BrIHUk5DKfNTXUL/AkR6wxElq8ZT53XivhvB
vlqnU7aqGlDY1z4A8XPfEeWqsaLuQmP7AcnDEpT2QVmmOKQUrPofpYPuP14mjIGHVTdRPOg5zLNv
XibIB4DHI8/siz2OA3hyO4ji3JHipx829Zqh4hYZc7BeyIrZEFvNOZaTYLwgW2dF2xxlpqj4N0cM
5kN3MHA8dSDJSJKubEzTBBXc8J2kJclOLQCiQSKohzFU4ibHREYQYiFgtQa9igHOxm3J+29XjCkz
kQpRsHgKjE4tuszkKkt/icmx9wVRLArrEo1fJqUGl2jaPUvK9GKoXoQe+ZjdmJ80J35gic5nn+rV
lmXvPJdPKy11fDyjtB7S1RVKM7KKbyrHGl7y3GUBnoDNV2mXd1OLjCn4hyHPk3R/gcfi1cwhfBLq
OLvEUqh90oww3U5Dod0ZScX3/70ysG5xv4wxx/Mcxwf0F4pT7s3/JXhMgPtqwu4xd1oc5wTxAFXL
oTM2ocdbSC0I95BFfgXpyLx6EIU5rQ07E599WxOB79fFD8NrVx1UW6LABGmuHJLxayylE7BqcJ4j
A/lmY9S/uS5UiHSPo+ze900QhvIWj52xd+7w86nLdZrH+FZE8mg5skBBqZs5d3MQqPQ70DQi/6j1
/leZWBuRCvketSZe97wJjz7T6gvOUlGmpyFHXqRDt55r7SuF2kceZrgr4+1V+b3pfv7vv6LJ/vlK
s1zL1JGdt10deLkb+LQfDdFUVVbyWHMwVNUliF1bd3gKZYbCaztqHvy+HU61mL6PTvPddizzLzA7
S9ATZPx740X8tQix9Q6tOn3oS93fO5ke7gev5g+6VwxrB4qwrz2G4s/tBy6Ycfah7n3XbNa+G7EP
SoIm9g9l5bK3zt+2jmzfRS/jg9+V7YaiUjF8anomsOBhEGFl0EHKBme4j6wYuXypT8A9JMU694v8
JYOE531RtI9172cvJh+yl9LTN82gRY/Uc4QukOg120OrInw8kncuMjtrGqBNEkIvsn6kyWiAa6sS
bHA0QT8Fz21Vq6TbsrrPAJ4Cet+ca4motsiIi3zdS0+/qhwihwamKjXAS3bjiMedY9vpI1YG6WMq
9PWAtz/01LwhWpVpeuECVeLkFG2bPmYR9C90hhwNtmkI0XweBgyguR1Xbopx3A6QwtBPt2Y9jRGy
FRMOVUJP6RMghm7HPBDSeL7ZgoJAzeNhzbUPYwleLhVDNxz1KjyC5+Rt/jTx1BTnOqsANmyHyy/S
8jT19lZR4rijkliJtAx84oYd3heqR6bl8ifbPPZjGOBg4cnxRHgyE13fSkdzAy6Y/ymR3coqCrC1
DZ550MGztG6gt/yWjCjqkUDLnymsiMEIpOxxppsHSFXgK5ENx6UEiAqE5lofy0XNNdP6r+QFjW7j
bN0wSYFwL15lwn64WPU95i000g1LtitCnSq7iQq8P9mzJvqjPXSh3mBArX5FZKbEbaqbCXQyovRh
5lEF2xIwbl2h0A9YkQVjWvn7KfYk0A+qT7SpWoZaGwsKSLPNjWOJtHmVrAFv/QHxKe0t78076CrK
n5o23YPguX/LuABNr92gGK72Yizy7WabJ6X+Eg0sDUBdjA0jY1/apHc/+aKVQRV2/vfeS9ZDHSsl
oTqGNljif418lDlP2Zi+CCQjN1Uo2bnRa5CtduGw930veeCo9V97vSMPmVu9ZTkKGSHA7Zy4YjCk
Ftm8SAK42+sm6qh/O5yMFchIqSFzkyKpfzXPCNV7Z3QKPGU/AqsSBZmoZVlx2tTEagtU1WFeQccR
Tbo0OQQAU+kAbapXebyudesVPLHNNpkm+zi0nn1MSuEcqZtKCLQFS59rBvqdCpojP8bE5CHj4qZu
YzdIw9XvtZH7e0NtRsLJ/p5WWf5Ae5EfiQiz1wQpswffB0mIimC9CSH2pB7WtJkxU29co7Rcm3c6
HsaDCSj7NX50rBxJvaF4CGWKHPnZcqCp1B0dlkAVJQK2nS6Wbhuooy6jX/1UoaTyQsJI/uImchl5
414cNAV1l2knGY6r/34T+dY/3kSmh2oitToDPYrO/JsXug+ycJx+8+4xTqISIIDSAbMMlO6/geRk
XSrhmMHMX5rM9V+nMh3XfLI1CCOyHV5gEaD6uFhe+UWC4+jgCvbLRHa7BpKqZn2+vnGItoiOSBo9
3dg9iO48QFZpPfiQyKA5mkTfmDHbowAG2zwJfFAIMpc36H+32x41UDvqpu7w6hu1f7FM3j7lrn4f
+1X51sWoGphENm2oW8ZVE3goCL9nbdR9wqMTCvAIq6EsdBzbFOyIo12+lQNw+GlROCfy2nxVYGn7
2rRxCxrZeNdxfIHzdeINjzzhfDewEeIsoDDQTzzr7jmY9y4ZBMjnSwtBs8Ax2n5fOlL4QWb0/gH0
ud8oZLbFrvXFq4oEhDEqJIVE5R4ApiYQaq5lQmG3Z7eU6d7w9Jekc1CmFWtPiWNV5yYtBKpfhPuu
JcjcFi44LZDrHh9Tbn81Wey9RwBrrV0gxI79hMeRByaTcprcd5Bm2VsvbLYoP+lXDgOBUBeBT6hR
F2pFAogXx5i63Y2Dgsnb4SRoRyNuJgBqKAsyniAN7VnGIWHTfaPQl/gbG3etoq2g7tzqCgfV6brc
LDZy1CqOWnQZxDDsGRRb6k0KcuGnnk/lE1Z78hD6kPT12hHkokPbd6tKz9hu7ttZt/JyqOBRNIpe
u73MLmAAhKYZ6nJBveuaqClp4vxkRJW9n7tdY8m7CpkD8PiqIOpTyw8FsD5eCRUut1Q0v8o9R8ZG
O+3LIp4C3zS0TRiL/m2w3R0V+KSTwbAR7OLHsuTdceJ6FXQ+SFGwuMD/INfce1DeG8jYIE0ASZzk
mzeIXSxQCo9zz2pXo5hm7w+5+Cyr6Y4Cpi7KADaHPuwyMtEj/gxMG/afETZBnRn/ZdT1W96J8C0U
XQVuRdt8qlzQD6JooTubjVcddC8SB+QVrbOVTeamAQfHc+eCudDuy/I9QT6i7LDpMP2XfmLjTqLS
6IAixbXdTvlbFaHgZSqqcQe0ZP2W4ujS9vT2awd4z1qXRnbS48pAGRTyrVXWfh3kZAY6CkaR84i6
Fd6/WKepqq2GFzFbe9bA7/0KdLuopz4mnfDzE6BmTYV0APmSuozYurGGi+uhlNmOQTUByTLNxylG
kuEcS3uYIKz8tYMA4ao3WXtfM5Cs1xmqbQEKY19dbbzkIdNeBACih26S+dbWfP2Ly+80u2ZfuYcS
kLBZ5SgTBAsRflczbb/b8WhTMVEHMYhC2gt5RAeR4S9OWPFTGteI/z/Krqu5cZ1Z/iJWEcx8pXKy
5bzeF9aGs8wBjAB+/W2MfCyvT/ruCwsYDEBZpkhipqd7qmtvayuGsiw8fhczdh4zBL822LsqHbj1
+72EOnn/00zBnGmAjXYxsmIA+8ZYeg80jo0YXEevOveqSqIKmVFPZEgc5677aNbqZ1sGJRTESu8R
wD+xaJOg2F0GkeldAWUSriAq4z0yO6h2dd/Ni1A7u5nRnJRgeNKh5ztdce+BToBmkgn4kH8/UxDi
bk9rmf90JlotA7PpP53p4lACMvT+N0HY6aeLupTS9sy11UKr1NEHA1DFSysG/SaoUnWfDpf+1Umh
FPKDeyMXo+yzDxaa9cELJKGLC2NY3rmPHjCVq0bL+WJrgyqDInkeuJ/sf7eXmW08Cbyx/Z29B/fo
3m7TesW65AcuUSNKPQ7liSDGqrHxpRmwzwv7TBxzbQczJBSH++wVXEzy7+ypnMR9D8TXxX/E9oUh
aQp4nZk6yaLCO3mUmQCYjhCdBbmPlZRr5jDEg6jP5nE8jnONhxs1E1I6GUSJ2tmmXZPNrovybbhU
HhZxuwyM1NnHeZcBcqdDZ8fdikPMCFXk0E4h28WHpFAuZ6xU+g2K3cXm8lnIs0MMFidDtcim7uP7
C1QIT6Y+Qd1RR8AistGh1DCka/eDrcw2yWz0uwriK+B6/No3eYe9Wth/CSCHpLBJRFkMd25w52si
sjtDZa8Ci+fbyuyGL2HnY0eNaNkw9NMZmfhviJgPXxoLuIuYOfGaJvFJfSmF9KCBa7X3THq37dhn
wP8P9brJS3WgQ5DPcjvjJ0G9lCOVW4wV0NsC4suAFbcwkBXMRugHs/02kYw1D8E3NRnF8jKJjIHd
g9ee1sNTvN24ACbKOaqD8itTrL11+5khfQhtJFAD2MlqAsvsojTrCoKRGL4esIULsVfrW8jp9E6y
SpqJLfOhnUCh0LvJakbt7qIBH+wy1nnJAijODQ/qYwCcirMKofG6t6G84qxoGMVoKG8yPlunsk0e
yYEmBMJHuKdSwyoeQndj+v10Z/rOL6gBiK9lmXQLUxrDiTgmxrprljOQMUsvDbpbKfyv3B2NZyD4
sn3QQzKDugOq71eAG6AWAkKJz6MN2oC4cVDJr51dVd5OYV3dSZWFT5DAdbUTLVgn7lfq0YKuWXsL
6lrI718WpK7RgrwN2tQRLUomvWiDipk7IabwqXZu6My/f8o5xFsbLfrpU1IX8qP5h09p2igkAezx
sqCD4mDeJi+/f8osVfGiyKoJKknYnuf18GMuSrWmHTvt8clOrf+wCf556nU+7rnQyXFdZAzCRoIz
Asj2kXEgHUeBwhyZOIeSixQYoD9HjXLWon9VbiwXTj21r7PvOTvex/6SFx1/zcf2F+AweBpnUp7z
Nv7DAKnvazuW4RIvhvaOulvcGt+mTnGO/ameiu3AL3csxRn0U/MOVK/tFl8A218PChjkfcsn11uR
ET9J8ONTMx3MpoMg0p/+jAEiFA8Ii5pTZoMgoV+EBnjzoDALpEkdNQj9HgIt7VL0+BkccfcHF7sw
WbJOSpSjcBnWG1H73S0qCustyD5xTaQQCo6Qpe9vW17x7VyC0yLVpftClRhphDtsgZYv3ow0m7xz
FK3hZpxHF0daQsy+AnVACtHUGcGttrDuyrrlL/M4AwULsejMY94qN51yB42XD/ZcAW0F+Ea587Rd
YQ+LTa/8Wmo7+Y9exveAwgQRsY0OwEdnlmHviI/0SkAqcbtDFl7TiLy7EB+pXYDY3i4HvDlEqNoB
0/sSxNVsA0S5twxyFizxLjSch9QeziiD7E+aFi8OMwjS00AwQGihq5i5Le0elIAZK7ul30PEMhPt
caiaCk8o3ZzaAXw0HnJ0ZHNkjWGOr3X5wTON5RFl22pLw43yUJ2gJ3/2noJyXCAQXC+T2scZaPxD
kybRdNaACEBa3x1jcIE3k3LhKDluqat82aLy2jUj6taNhwxE8NXz3eH+kz/ept0Hc/Lf/NNKZAuA
/TmyUwpy7bsylOo2KRwDjMTpbWOH6pZMdAgcgGwD1H9EVxu5KMsDqAckXEsauE7D3TGOcNmG66ut
0ouKmj2NoCTdX1caRGPeWqCtgEJ3cnNdqMu84JghNH41USvx7RJK2/bP69Jkdz3ENRXrhgV1VQak
HwS9cDuWwpWXVWiETmhPGrowOOOWbLQWfcJWZjsfJKvH6/KBWRk3KXZf718LeZYeyIkyR374pmhp
A5o6G2QiFYg4ULNpdkm4z6sS4CQUGHzzFNtNcwbRRjBGLcY+UT+z1sgi2wA7BPMhUewDAHROAxQk
zL0BcjvkHo69NfB1aiFZ0gQzXzQ8U6/maN/zXs4J8rgRKoAycL14YJjIW+8LKhQlCASYezfljbX2
Zh9Ku+0EdSjRDhsDsJSz6IpsWWOrxVpHbKoJGjaONecsomYvqo0Xls3hg63QPhIk1GZbOwdy6zTT
E9kR9m7XJvQYsKtUizAA4zASSDKq2t54ZaX7NRYD+6Hyft/4UiURAhGIP3EHos3JrwE0B+CsmdJ9
DB7wH/FUfw2xcfs6gE0PKPjUuulQe2jqIl/fqFugKrIxGqhEl4wFhduZeWMUiu99jlpiVx/GxnT/
Izfo2H+hFXHBJ+J5IOR1/BCSv58yIeng5DlTfDoXJoJKli43b0cwVcQNBwffaBbBZqyzbTrY02Hg
I3SsrsNxqVIbadGeHbHTWkJ+EITIfTsvRW5OD+nslfeSvWKLPT2McT09DIjDLNyumLbUZUy4B6sP
wTmjRz1wxD+AfhR0lGl4ollF0wbrvDefERfPIzI1dVXdW+4X6tB5ZC8+rpriTrAsGYqn09Lmx2YY
+BD1eA88BggsHKmV65GwKu5zt4g31Lv40RTqk58/t1+bdOpwURhy3ZYgbGux0Xy1bAfAjbJ/QfJj
3PeVKRGmD9hrYsgfLuvKO5un/FYq7KWceWSvuZjtRQdFgAPKCcunwq63tA4tawJGuomnJ7/ez1Zh
qHWuwNEuc6c+GgZC9x1U0XuwILET2ehQ430UF66uV9TOl3k0QpPrxjb6SM+ui3CEfKZets1rf6t8
yHzKUkDiEKEN2QxjhGiAcTa60T00Cf6LNBBU3xMFBK6V9enarl17Fzq5/fA3E3tmuwdXDghWtvb8
NZx/hFkYuVxlNwSv5ZqsHTQc4Xb2gQm9Qm5pAHymYCssA8So37G4NPD7IjTohWP8eZHOdotDExRf
bbxXClTavIwKIGs8+7H/1s9ybZ+0fdb24Df71R+MOR/8rdkxX1qFmLThl8aqnMLLOld/Wt+rnBQf
u0Ia0HXbapk49aZKXQkaJddna6oHv8iW65HUmeWOar2LYQIB6Ggj8pccnTRoX3qRyrUobWtXp216
XyV2H2XCrX68e4Q+qg3II8a+875mIK0nD7BLHREE+Zc1GjtfJqI85nHo7+gFCJBb6Fjq96NK1M8A
mfq7mRlTutLdUrsJUnh+d/lgI1Ho92kX6ecAG4dVjNs+VBZcNy2WF201CIW2yxzY2FVC2mulwatb
7txTYThJrY2ZqM6xdku1WzkI9wQypgRF+nkoQcIzyBvZhIPxwGsv2aJUL8TLoGqNffD7wQn8E4rT
+s3V7tTgpwF9VoISWpTD7T1egviw36edriIlYs4k1JWnuvzUIxJQMlKfWkFzmuXknSD9E9usuOmU
a9/keDSBgCNMnKVvdcWSjHQAGxFGoL/iTl1xk+Qg7yA7Um3g8tATSnvaTmOGs79nDWkLwaTtIo+D
tHAXXdpkrlyjQp519lf/vuWQLegcuwk1mCkrNVBcduNS2aaHTFvGXRAkos+NCQKPVmxEQESCyhZE
8ahhnESkAiNYWUUDaSbq09AkZXeiFu6F4yEIxSKjURoAV/PbKHUBY7/vvPgQpAXQXZn+4etDbU+6
ECWezQVgzPGSjLbXZDdTG+KQRzOearj/u2WU5U7RLUD5A/ZBbPZJP4Upp0bxVDNsqGsCZHOw8BOM
UmiO3Mf2KY7LoQPHCWpArwfEEvmyjt1ikRjvw0M5oE6UK7wckyf1Ly3l6DXq6tGYkm4Tgl5uL5Fr
Zw1Cgj4kPxL7aMrBOtZzBkwXNRF7aJYNZ2phQRsYSPjreNfY1pEDKhm18WSuPoyDnunP+U2Z3fup
rLcfhmnihz6SJtEM7uZD6RLYXp8ClaHW5cPQGaH9Ne6T0EGS6H3py6ecQNS68Wfv9dMM6rb0hyD/
kqysuksWsgcwybY9KwKxNrulg22O8SnvnGgQrXUxkb3wrWTHK7yaXQc67eINfbNSDardAlM5HuBD
MPp1yKJMTiBg0isD5M6jf8+e+f5nmKwXQJAeysyW5zkm+wyTFaVXWD2AD2fUYaPgApKOtzbwKdvZ
DWa893qQ4qlVuCycPn+uQuSiS/Cf/ZFAwA7Y219yGl8c5iVfLJaUy3nEHTCx02JRFohkO3IoT7nm
nhQ2iLP78NkUwXAzCh8/Sm12ZycHsl02a+rSpOyPN47MfscB7H2SPj8MWemfO6Qtrz0aSyfw+eqx
JmDpGi9VAKbqmnA6hL31iteCaZfZjbePh0ocEB0D+zYqihFiHsGJ74Ffr2BD/rNp/gBEu/3OhBNC
PaGVN5kKJYoZbLkCXNB4wfV8nMIg/2kkHTBahvc42vJRemkt7lBrMO9cJkFvmQEZFAcVAwRVmcew
Ds3jpy5og9R/AJqsz4Amx/MDhki67QEe4FjEy/SB1i5mApc43iseBWryQBPNjuk881e8S4j1GCrU
qYiMv5qDvUpqkz15oyyPUDOaF8YEN18jJ0pAZE4yNFHgi+luq3a+qCz+3Uw6vMsKlG/4wl5OzmQ9
Vc4RHKv9K1Kye0R926dQZPO+rD1oLykW/Mf1ySz26QJ1fB8MUBDLAakDC23zE6sU9Ie9pInH5NFv
u5U9Zo9jYGeol6+Hh8S0t4jp+C8jeDX21ugA4ADZxZcEpKvLAbIOexrNgmyXdZI/iB44dRN1WuTV
qUFtZQwSlscRxCzn3lbVMYFq99LMzPS77auoqRzn1W8SvgbCu9+JBLxuRsafyaExsaOzISR2Bj99
tRxKcLm3oliaZtXc24FX3/dlmmz9xmwWVxv2QfnCMyfISmsXGpBTvggdVp6tMu02qd8zyA+CJg5E
8T/IoSlriQLohkUhFDOOYcAza438rFiD4TeNcEOahwjMFy+gwQUGpA68V5AorfDai4i9CXp534Lw
kNvJ4NkzUbGt7fXkqFUQDuNOVG6556lABaXYF/qHKVWT43LA3o+6PuvqdSjbckOksDzpwQ/lgXYA
QlTeM9jeXDygXyR4Ag8W/thYFN/9EJKnq9QGNDXWvJiZF/+Yw6K+T+v+nDFQ8rggDInatjAfe2UE
y6mR3W2Hgo2NkfrhflSZOiR8bjd+lVVnVhiHxAJsIel4fpzlcjTd6Th6/XykFqDvby2yoegKkT7H
Anl1WA0oFgTf97/fN6G0/JfrMsBPTtcYmLhx/gVG2ItykE1TpY/ISleHunStk2+P25akpKgrc9A9
pTGUo+I6t09VP2wrUfV3BbgPb5OkWQA4PZ2bKhCrpnGmc1Lgf0Ytsn0Y7T2IwXVTsBisKnwom2Hl
aCAICOvlUUE5PbJ0twelwKYHYnJNo2Mv2wX3wSpFo9IcD1XlVPeoQkC+UwK0GVds32cWu+kcL30o
i7nYts04LTx7TB/SrpZHjwffY15H5WRWT/HYeXclS46I9xrPhQlx5QLC5BF1S7cfNxZoc1bU7RDd
BolhpqBTC+c0m//gteGA+Ro9vSK0J4J9kPulep5bhJ/uWoDdhl0TazqndlzREwFwvWIRuCo4eHSF
zf0C2NrqaZaZfzt03jfy8kSP3bWe5LIhUtA5G3a9PzvFCbn2h9oBYVwSgyQVQn18j30UZLWY1Xxh
+PnbsgNhhWkBk4HgC6R7/PZLo4AhMeO5X5vBhOoHF3uTA8SX3AObMqCFetW04CUAdW3MwipdXseb
mv2w8hbYXxZO3WFI3A0UgVBBo//rYeZ3d34RfGOVD2WWd1Ms3G+o2cHrNRFU1IZ16dIkcns3SeEA
d03qQLIOwB/bTnLXQi8QdKQ4AzmrpEZ1otQq5PqEDcC56xEcFBBZa6BbEEw/Q8PlkeyL5MkEOAPy
SGV3GpN03CPgLzZQiqjvujiV0PrLgtdiLG+CqmW/UFEGvEha/ygq4Lz9yoghb9AaKwf7HEAhRHmo
cZteK+R5712fI5uP6/dbyd1dkTv+S+rVe/yXnVM6lO5pbH20dFeYtR9hHx2uyOYlQMYmkA3HC3Ow
8pTNvngi5wjj5bbmm53vxa82RuoPaibuT5AKLZQ9e9867lqg4HDErZ1W2R4fDgLISAk+km+d5jzi
vgX6lNnpjqY+tF0wDtFkjAhn4GbU5Wa+od7FRSEJO9dJIe7iAAKQYGSz1qKyxyX9Uuj3YQ3Vwux4
cEZ5Lr8b6HqDdot626qhanAVq3I6XfdqYAfp1qjPmhe0a+PyJp9dezUiCfqScsh36IvRKbC3skKj
gfxBC/qpvg0AL7eaehMkvFtfzuO6mbnzpwJKNgnqUAewbi0TXqr7CqkIx+CP9KQundc2qK4dEC3w
R3pxghuNQIKzP3pVpX8wWeh/DY17kGGAGbpPIbshFP/lONhgK1RXh3797Fbj+M3tgCuNi7x8LePn
0Trag/IWIS/arReDZ0FUXbxmHD7zmKvnhmXjsnGZdTsrmW9ZbRd7yENmJ4Qug1U2xcPD2KAGArpC
2bcekTx9dbVTWdy1WW4/pWUFNqo/e9Is9k0VmtAGUXg66OyFBRKiVRAn6TLTXVtvya8DKijTJZ4n
SHBMesd+9SZHmlKi/inLuVjNSFrsIbAG7kXdSvjULZWmqaMwBDHLXYnmLlGJ0Tx4BfQlyR6UVr3A
H+hExoxb+jTOyW5OfPP1VxjM6lWYc7azeDWvjLRlr0XJ75TdZA99kJknEACCXUA7l12SLlzZiBMC
Y+UDbgxQ94I/pG3FKijbIvKLxAU+FxHb1ErbhVKoTevFs+HW3s+0h3wJ40nyAMSotZkm2ew87LXq
xhwORu6UEAZJ/FOSA5BDLbLN2pZpG7XIlgWQjgM8/e5/8P33NY2ZfzwjrWfkxnNVpcCua8JDL5Pz
bQapxEtP0xk6Kbe2RQ2lRrLRAewr6ZJpVoGrTTjG2daCpoB+A6hfZy0YDREsFqg6iLFN3AIXmWyt
wlaP1RC+9jOvfvynQwl8HUp2I6+28p+I2O5SjhA6KG4AiWB+cbSaKj6ZCa+XMs+HbwYEYCejyn/6
HVIvCm9Zd3Uzg6dgBkZcVE32GFaokuzt1LkdYtONWDe42HgguZJVdfNUp4mN26VT7KhrQsd7Cf3r
aZOxpH2qyjjHzbtM1jTqVJ7aQGzOWtKoF0MyZkIQd1FnKORvKi9G8gePwhbv1PjNCYn8oWi+g8U0
muLK+wmlVCCd48J7aAAt3AjQqO3INyxAJu4DWvjJtwWC9oFr30n7hiH31//+LuV93oMifG670Ndy
WRB4oWtqTrcPG5hxYJkZpqP1cHm2Ifm2aSHitzbdMX3kyI5GIKkv/pD5D9S7dD+gOYAvvHaaO1EA
UYzcNgpOuOB3OR/yhT/6w4+g+3qZAoQ+FOoK48GthmANEsZ+b+PRceMEqlhmQ5d/DaZ+S76GrG8l
frTfRQahnqALugcmmLttWmNbMAb9BjA9mqAF/QbFkceJsfoxblGCEGKbuCK7BTXPktXf5lGmeBLW
024M/SOIMtPDHAtnBaar/Gw43VtLatucGNm5LhxnJXUriV8by0b2eLDyFZHI4Nodo87vWmQ6XOfR
qnqoeEF1PJsRXSU3lZrjf7zehr/vKV0WorgDuismtpa2iS3YJ0ythawX9CsaoPeBNUaG0dsD9u/t
qcXeW1fbgI8AMqp6+3e+V7fr/P+XDVhQpA3Abp/oyqeLomeoC5yoT7qbY14+ynqI15/s5EG2yzTq
X1Q7qXkdp2UuSp56sakwYxAU/3mSkmRELxKfY/LdDfNhAOlhbSbLGrm8ffv7ocAbw37uA+T89cDQ
Kxd7pncfGkGBrgfC/Ker+dMsGiAbtQDChIjntf+P864uweyAhFyrW1MgtQiKfpWDqW1x0bn2OMqf
/Do91V31H1SMuqjqtx2Si30R9IA930ZswmKe+Zlu3xHKChqn8881sxHOFct6cqufeR2jiMRNOEgg
S3cLvdNiK2K3ubc8wEpBeI97FG5uFa9+SjWB+845EZ4tGXLsGrrRPFcYu8niNEXaE0A3o0mAiSjz
t4HSgEwGDaTQKwecIZ7PSBWovo3yqjB3oD7pwcpS9SbSLY1/doXyz05fB9u0A2v91ca7wThlUq0A
1h2NiPygt7Z2rNI+UY8OPkSEIktyBnR07J9pfok6/pVKx2BJLrY+hT0a/uUUZCO/yZ/uEs0Jqkq2
LgwWPCRJapzDLgWiU9gvU8H87WyArZ26uZEqCLWKeE/dv05CMc4Q1WXw48pGCHFC6RfuGYVj5bHx
py+QkQAaE0w1CM8i/MPxbrbkDiB/wFT7Xwq+mFF09CpBXQFyF5GtKHiEauEfgEiE5yauqjOyYigt
0kElmq05NkCNbzvLLuTy1LgGcHV1mz/ZeOGMKg8I0Rm6V6A6cH4FXXjnDUX+qpgBIr6KOWcISTqb
iVfVfgySt+mIe75NV353nxfVKa2RoQEZyR0zw+ROZH75lBcMescwZ8MkT8g/ddFl42tn7oYrqBTQ
aOcnDoh/URRKo0M83Nl6jenPNQBaiOJsDlFe6XpFlNujuZzYBDiXRpLjXQyI7Ir7zc3MW1w0Dk+W
LjAVm4vML0o7wEQFemYtSwtFr+pRAB8WCWkPx94eUUyGWjGgvMt6TS4lQuWHCrcqSFbCGdQJw4OF
zY3ukD9PGkSHUYq7i0lHuHeCeT3morjE8fwJ9IJhD6gnL/2jZdT1gv4VvpuUC2ikGcdZzeoRf8mO
/sEdbmkbXei9oaignu6Yk3OTNmJPcHdCxHe5zjQlki+vAPk0zmrIPL3Q10AONg/45Vu54OYrAqvX
ztvUuYOCgqf6aWe4hYB8AA6Wk9Z7rqrd6I1vJrLPulukGb5vb4C4jYPYPqoz1Ia+CFZXE5KAAMHT
V9J1RnrngFGJeuThxOLODMRwQz2aXmWhvEyvpnHaddhORGEwrVQQ7quxmR5CaNjeFhwyNzy15ZfW
8O0VwKvl1tX1YhAeO9RtMD40QNHfpjyGcJNTqC8V5Mn+0S3hKSro9fROr4btRinjGFdSaifVukEF
08EdOQ8WedxCmcKckxZqsGh+7vdOlrYRTbg08WrxVIzSvixysdHMop2gfEfND5Oo79WgfPHA1iRd
76Q8sN2DDj5Y+wNycK4+UMtqweHuDU2wF6zYXO3grYUW4iCTYVH1cb4iP+SskYuheQC1i5OtExJY
XfgZ7ORCfcft3eWInM7CB7RKLbMibaDkIsQmjqufV4pyniFEBGpHcDnqV38amEezjnhvFfsrvXkv
NnZVTndk6eM4P/zTOmPyc1Bx9+JbCr9zw2SHImi75x5F0wAf8FeNiNkWoajWru4iznzrDEb2ANWK
GiICFotm6bev1+kB3hIfIOGzScb6j6rwJYDJEAttkxlIXlkVkCm1kFq99qlFPnoGBOLUmvzIXjDP
i0BHKZezhexCYcTxA7WGtjMure691aZFulOxBx6vpKi3edfzDd5Q7BdcOBtSnfRCy1oApG+eRKuC
m1GpEvxqiFe73DnaY18AdhpUl5ngy7Vf0uJRCPDL6E//6e+4dmnUkl62FaE6laq19kDWWvswA5XY
oulqvHiUBTKHaoozxOYwfjG6sYMh8mUa4Xjpv014Xyawc5C6ieEn0d8Q106HrH0E+th+faXEIVKd
T90xzc+OD5VUA4B6MSbNiQ49SD8uLeqOVg9VZjmdPtk/+Tq6DCJFHdYahSEf5wdd72xdPg3nuZfN
onBnGxznRfxo9/GGbqPDGFeboBvjNd1tw9oChNEbH8Ghn58qqMNd7sLX6Zk/x4+ozdik8bc6YOIe
wWz7ycd7gdGWT/3HTqcTXRgpLKt8+tPNdoYvog1WgI6g8tgJnktfVncMqJR7hAEk1BEhG0NdOrSG
7BbBUMY61zvckw2ThIfwBlCgyMvNTryY2gyR/zx9bsw5fUARRXHMyO5bCJWX9rBM8BYPMlygZY4d
pI173AMF4rxx0i4TK2kXhu6aMjM2cx3cQk4ZLmQjP6cvf+tX1kuMDfCBPGjRy3J6+U+2y9lAIISi
TbDiRQolvVvkSeSBDl2hwDhz7VvEQHPtG0y+eUogz9aZp/6gwav9skIYNwuEpb8hNwuRx3oc7qch
G+4lgOhRmLvNnrqj6TdnBxWS1KMDdD345tMs2+u/Fikgw2Y040EOqEaRFRsPybIVMIZ+xOuscG+Y
Pa8zQ8x7Y+gGuUcGfgWan/Yu9+rgQWPskV6xn9571uRZlx5IsvEXf+xdx/5/85qRm8g6GeAuMa3s
iw8Fy9SeXoacVacyBTkDmXtAgVeAO0PJWHu5KryHpuF4h53TdO8Vw4m88NIabE13MJCEgReodDIg
BVLoKrwt7Zjt9OIY8dvSqL4qHyxDioP0quFm1gfoIMcowYe+cZlwk+HNXD/Jp6C/aaAGwlnS7LR8
obUJB6S3Oj8/kcfFOU7K8SDDcF0rgGGXl7lc+Qi2swyil6lpAW4pwCXNDGtRjorhBHptOn8NjpbL
qS9neD8huVRz5+FlzzY2eO3bJEniIUBXZXc8nR9cVC2jRjMItyGL3aVkvfMy25O5aCFOsoeuoP3S
gkeRJkEzNburJwusml887Au2bPC3foCqYvxHZXCYsPG+HPCLCZFpVgpFdNqYUNPj1hGAl+ZtztX9
8xqXfh2n4cLJhADZDdagNalllxVQndfp15H3T3U54dWFWpdlqXkZ7yZ/OJioLwvLmzB2jM2VFCrT
5dNEH/XJRgOfbO/zuS74Jg86AK16nwQ5qDl92z4Hom0X4H1INtS1gG45N4nXIDk6FOAVggsdWC7r
UxhmW2T5QL1HtiSwdpZVBUfh4yKMwqZ8W4pW4RDJOEiU37thY6/HFPoWU5LmdxPnGYphqbI66FBJ
wMBsoQ9h5TkHIAUuHmTX6gM3TokvW0+iA9mz7AdXiXt7NU+ZcXTmUByvptaEIiiAhIC06+VpQI41
5L3ytN1cz2u23F1CKrBZoWKeJwtbf15XATNzXYs+L351fXS1FXPuHvLMu7v+WVPjo7JoQLVXPrzE
7Vy+WiMqiazURoJSd72xXZjprJ5Z2ziHAfiuRaDt7TAEEbJC4uRin/HYYgmyF2ooNhwiZGuanrYz
aE5b/wF1Dz42Yp4TkR1lhd7CSZx5105xZNhivjUQTrxF6Wi3AH9QtY7nALb3gQEEeBGbuLGhgUCP
Uqud7Se3hlTt1ZfsmYe8CPRPjp/sEHuCmFh4czUnKhtPo6P1EvExLufVnwW3lOQQ8uHGEtZ4smxQ
jaASHlSp/ccD2XytKU8Dgb0c69k5/J1r8zczAwlExRjw9XXZqxsKS1n/+awz8iGbLlWvn07xqStp
Lq1aISW2hNSkBzQqPrtQfbBPUSsgHBBxANGbR0QnQQdil1Aot+7LRt5c7WaHimPUBSr8MExxJi6J
Amnfz/MrB5keaIjV4Gpm3jEFzgzIflkk65mVY5RICUYby+q8Iyi83g4iqfgU5ZztBErJdzRAsy/e
l/7EUa8yzN+JT9xQoX2POAV1UmjvPfSd260sFDisyNaL1gHd08WBLPWooBlgGeaK/B3ck+85Kl81
ZXlrgnStTIohagYBWasgLraZAL2VY3Yl7mfA3EM4Am+/gFBAiwqHSvtx1SGBPxvtmmy9Bwwj9mmY
nOjJEE1BH9HUDPSyFnb5UQ/0pRNXxeF6sH7v0kAYT8WB996XcUz69dV0ncXiEOh57Xa1Uesfl6MZ
V2eamw6Q4PFH4EZ7s8YbzwRtGJDuTJvRB5MIdg3AJ0wGKuPB8Vovarfv7vra6e6gz/hmoy4NkG3o
1mD82XaZf1IQnN4zfWhiG1z+1KSDLQrwy2Y2j/eX5nXo4lr7iYdNnwzeFvjgJdXYbfTyNAd3cWs7
mv26ch3U1uCZiqvWtY8AeiHwRs02y0D1wTPjDu/hLWg0MmCUAvCDRZemdk8k+Bg8JEr3OTj+3anE
aI49yNqaEX6g0iE6DGkA3bAx2HaWhwojslGZERUg/e5CdjL5EDvZsMy7D40UmyCpGLLpnIEGE11q
NbpLrb/r/g/TbFGxCtQR88sYNw9TbbPtgM3aTRDMxrJjZvsElB/uIxB7+WHZHZ4a4PiKprxCRbsU
340AuFbpTuxxdv1mxUbw6IZj1UJXqA+20qjBF6dXQu1Y+wTBL/AAlg1Eiyc8XCDM4BzbQbwdUFlv
rbLelxHZaNQH2K1dUr/WjgNIOaJOlu7ahHw6SgFz3wFehwftUoyahB5sUdSjAVpC9G0Gx98XvxgN
6IxvgQYC+T6wFdb/kfZt3XHiQLe/iLVAgIDXpu8X2/ElTvLCSmYSBOJ+h19/tooe09OT+b4557xo
SVUl0bbbgFS199bXTRHqZ5GG3Umrf2UZEAKQR4aJGr3JY/AIi62h4YYdBcXVPsdJNQblEaYIZNA9
0FgdyWZD4is60goSxygBvAfI1FtVe4wagb0vcLj9EZtxUB7YWdPsa8gwH1GdEphQlBhVgPL9w0qG
dmod40QByzJLfA/FRMOnSNA0S390kdFurawG1YRXzU3Xs4dmAujszk7DBMdQGVQML0s82W07bs6u
1fp3dhpCrBEpqsh8nkc19OXyzgKlv49X/OwitKkZoJiKSq6Dlo/dCUCiR9Q+9rsgLrqTqxrqmRVg
u1sUXbS3Y/JD9OCxboF/svWoCMAXiTkUSAuGSH8G/rIQeSB94oEw/a+JXgKmlBXFzF2aSZGu4YCj
yEma+QkQNNizAnX8QI+CqRXVfuI9eCLMHOVM6vlhW9qpNsfU7wNILQdh24GhL5U7bSxLFImJ7iUR
xfQ84vuZcpwXkiXBK2Jk1aCsUENIU8dnVMP/SSOUzSCsKJFux0vSPEIN77wgDXH2P5yA2/rSBdDS
QRmTANwZ3JN2BnZJUzU0pKYPQZbgqpABqKd+PXsUeyR5Bon34ZFoKJcllonL2ot3ucCywjCoW8G8
tvokFDOqSy8rSN34MjSmsSOSE3eIwMyGt6yFwOSOz4TYTihWDOAVVbGLiWbRcOY+UbwpNPyIJTst
KfFvd7weofIWXNx5VL/i1Ad1jJMrUIgTeKfBCooXxyleM+I5+LDnxli8qHiH2SCyGATgbBwJeT7l
flNYu6rGFgZLNaB9Qs/qZYuvtMaK1TKm3mwk/zKHhtNoltAr1gFF/1iMHHwYzOs6hfKQezYuYzJS
uDQHY+9qbP5Mi/3+49CnnZexB/xX6J5peZUfG6WBPtQFurBFfbRqaEgN6uj8QC/1w2KiXhhDl3me
RuM6NsuTZZr51UjjZQ6tSuurBeu2576mf9FwY//sjd4m1TP7q9MF5rbUUmNHwwjyQ2lume+1loZH
uwFwmuwjSz5PeA99rvU4hB4sdhVkz7Ic/A/Qzrm4jsGeRR6+MjvmXx0XBRK1elb0hvHggnTloZhC
4yFq9D8LO+v2Ie6DDuqtM+NoQo6Qq4jZ1nKrAdAxG7H75zqDJtFfK8S+EYjpGmZlTN9MXMOZmZqL
o0PksKjbACdQxcZwTHucx63ouqi2G6Hd1P4xKYbUVm9AUIg8mXPuNDs6ReBvPo2SFaBM+RiTMYtz
vH1Slxpyz5E0xo6i9ONoVOUf/3WNZSEzxMmaqaN4PoPkeztp40riVGyDwrfcR3VIAD7kHigPztnX
PsMrW1Dr5kVKzxyBhBb6KYKOBkWUU25dqEch1OvG9LoUDanJik8R+xyB/vO56eqHQozJBRU48XNR
M/EI7NGGfNSUeHrtsxGMgYutHlvuN0KI3WL7+0IgwO4vRsZ3qHgDIZJE6goFzKe+8+SJd8jd+NRt
tWDMV9Qlv9tW8jR5KJ2zx9Rbj6mt4yCvv23+r2xISFzn0rTmOI4Bnv0fK/6HxQqozqQoO8OHoNXA
7HzkVdZdGqdpt7mIABmTAf/UBG27iuIJLO+1BD2P3b+nedZueaAzUAoZOP9ikKAELa44RnXYvcog
yLYhlB43UWVjmIfRCXurYUVeHWwpnzxIIg+grHilJmqsA7IO8RPF60aFUjOGvTQ5bbwmzKvV0msO
YRqAKCtrwFHjAMd9mjRIzFFvGaKAoIXUWxRtyMYcVp901WSQJJVldKlHG6rPquFQnkIO/blwG+Tm
yFTFyQq7Vn6ebZ2sDoC6mEfPLPB252YAYjlGdJJg/r4kioWfmnaALjEoOo5kzxVb/+IUmQsN9toz
/AhshmHriB+1HIUvwjp7dJOhvGQA0fm4X0Y/QMyzySBA/KXNMjynuez2YFREpaEcHyjAibAhopkB
KnkjTy8vhQI15x0E1uo++Y530fxBjCJ/GFXPMfPxcE0Fo/rH1lZNC45v0PWChkb9Nc549QdfjFAk
M14yervJki800iKYGiK5uQnsR7fwQ3Pq1jeuoBnKfZzHz7lKRFMThyjUHGqb7yg5vTio1xnVT9et
5H4eKSa0eZaeFA9m7XxvNNnOzliZbFAnQ5kOqfuajyMemrF3zGynfu1s01Gi9Hwzll39ipJ7ENBG
YlyRN9Fd/gm3Gn8UydT4qMF8cAsWPwZZ3rxC7XrwzcFx9xSr20m3K1FzvEZSEmcupTiEKMstV1Mt
2ImkKO/HonKSAw7+QWENzcolbgIV8VXIkjyWVwDUzqU4B7ku8VxtuvyVyVIhRiD7qyBtl6VJwbcx
D1sctp5AhThHLPb72A4kXJ20dqmFr8Pvwv7DtawGGUmQo0CWcrKHlTWV0cZUPxaBKJeGbODGxC+G
jHcxNCzVCkytQCFaQb9GMOCgvnCAdF+kV+8S6QwQIXLHO9d1F5yzzEbGv043Q9Vb0KKckuA8d8Hs
EZxpLA2oNWmRd/RcvDmvafI13J1+QnBT7uYhrTi71WTqGa4w/TIs8zUt6ARGcdZBNeKxPl8BuSNP
DbZdOWibcLNmrR2fyGgoz0hBZCR3Yk8/jVw6CvGD2/9vl7hZbe5SbARq7jXwzMkW6oyfCepSCuYB
Il2mZ9FkGh5W9WepEMldOvzW/pt4Wif/WCcxp+pQglAQlMDDWmUc3gA1spFL6tdEof0xIgrtdJxm
H1Fo0+jv81A5cbfKMk/5kp1WhdNyjeWKyrvEqusvow8ffRoHhSIdy0AoLopybUqtXcV16QSA5pXp
qVWNYWdxvG1GkZ4GfUpP1HPbxAZ04CMIOqHjDjnuCyeHU0+oMVvCdTCwACY75Gu36etLbnbtVqKm
AFXdaX0hG/WGmtcX6tVjWJ20ChtBNYGrhnpOCSXheZpeTicT0hmH2basQr0Kisg42QKA8s6xXIM+
hpN6SNurj7E4aAZd8+NjVB4YrrqiBXRp0q2jUdulvqeuSV2v9SwwpjfF1Uou3mkRqs3syjo6yYBS
Nerak16BnhDUCf6Qu4NPU91Ks6EkolaZF9RdQ66AqLVXoS6yp86V6T6tRjAsj4XrzkagfsE0poGw
A7xBTxSH2/E1jobUkFdUoGVwmTgtdlrTc1usadTZPJ+8KjZFlu0UTLg0mbA//Ov6KjboJsddfcQt
83nhJXvDNroVXXVxfMQu9mVNiRv2hiklK23FJKs2PSHlQTeML0DmFJtuBtIH6mTgZjyqtMmQBGuU
jWzw44wnK2rHE/Xm4TBBEWrxaAZIhIwSMufEtCtLxdurGhr+zkYhvTW+zZS/H7F3U2lI82k5GfJ2
B8onr40PsgiTlQZmJOy9+MXNKoGSG3Hb3Nh6LzwI050jrHiCfgrkvXBvxn+nbdoveZrrTyBq3RB6
mxqX5XJVRRk7zba+g84LXlGAYIbagEYaicBllq6WKvx6dUFikUE5C6XhTKFL5AuKfYMfi78ooBRX
48NiVzkGmrXuRZY/ZpBb2/Ghas8ui6tDJKvg4HaaeTLixtqNBjhiOxCybnIv7z+xjqE2IEudVxG5
4CJ0++5LbslolaVx+2Ps5EMz9uxXA/1E5gwD6g77z1xTmnp6mB6NXh/+KLXhh+46/Vfot5urDPQV
YEBzPF/gMzyLYmw2y8dC1V977gannD8WCLdB9Gcl148FPmcXxYcMGCZQyxxSWfFny1BY+p6doRDD
n5vI5M+l0sYxCiAakxS3bTsO2ac0fiUfRcU4H9lIcGxtKIAcVjmsQXIZP1FECKTUXrPy2qeLkE3Y
/RurAYqheLzLusfJQS0DrUERrRKW5wNU3WjYtBCCjHC6ulzFztxwHeQRpILUxx2Nin3y2AuS4SPg
BiO4McBxKt7ZGGAfHuufhGK50AVoUrsAiXY880HxoUEL/iPCarvEB/LM2/Zu0qFGHeIqOD73qjP1
cojDoayj1HwaIj9fz44lrgUs73+hbTZQT35fH+yg6B9VwqYFJ/QY7mrM8a0Duyo2CE+VHUMLGABz
5ib9qhNJ8p2H3tMEYeVfvAT/6xS7AnWC05p5afQzcPQvXZnoX5FtdFel15qvTtVN63ayqqe0dB0U
yAOUJsWIXBOEbg/M9WUZiz0VQKJOdRUXSfTuRHF6SgQP12SvKh35AsmthxEqClCaTF6o0kfPA2dj
1KzZRzhMSjnkSi2wm3/1AOBscFz4o62maK2hoBr/72P+OMR25FfKkbLphHKx6XMGAjPslfSjkYDs
B4UkHKnUJnt0NPMx1jL+6g5l89qlfqIGZOksccZxbvCY14796kX1c9tPq74U2SvXw+QhyYsXGrXK
xEa2Rm63+oR7QfraywgVGVywQ2U22euUJM1OB859TRMcWY3beKyiUzLZ+UNimT1qiu10w/Hyb649
TeYP4F3v/UQZzXT6nrvZr1paIm1XqVuBYn7stJXeVPqeUW2SfSgBhX0uVN2RFZh8H5eFu9JVpRI1
FG9nk75vdIFapvJUGGn+nE44VBmRArRTxwfqMEapscSxnOJLpYaGoVR8qaiewF60Yuhm3firzVsg
D1XgpBzkvZv3r8N5KZpG6wEL/cvTf7aGIr+CkiKzc+doeBq/aRYbcuYc9HT/UwjN/Q9x/yHEBXPL
DhvY83+IXS5bT3hsr+bx3z/p3TJlf4YYqnl0jKY5gdm1OVGPGskZlL5UQz2yFaPlbZM6fVtMd1MX
x91UisPjHoety8p2CLoXx/izi2KhuDsB7QCJCdB0aKj3/2OrCm9tggf/UDrNP5aDoAsHu3DcbwxH
7/2qFd63rsNbTz4EP1suIIlQ5V9dYM/X3dAOj9ZgpAfcXot9okf8KRvbh7Svz9LuthAgAf1WVKDy
udQUPZPYe5PG41Uo8H1vlQW+OQo6XNuiBJG1mfBTBu53iDHYz0kouh+lPX4fccP75mUCnPttIJ8h
JDBsA6ToIR71V+MUXX5xZRhdhq931mVIvVZLNL/HbWztikYMK5opoMwyrK7zOdktEHT6sqkNjsRE
L/gGPHuA2UlNPxLOqMueOTYM76CdK8863k99MlOUa7m/8IbLZyya4YSuH5hAUkgFXANYOVh3+Ivv
7Lop3rQBJALSSr0Nspb5m+E4xq4F28Q8t875FcdGc8H2G+NEO4ZEo5preDhVCiwH5x1qLogwItwY
+bdsyrw/LMN+hARi9C5tkWwngCiPOO1ycXe1CnCzWO4fxrgdw0z+0XaD5RdNZz8UtQ5tOnBNrnHW
5ePBOeCxCvJLT8dzBwen3hPyg+mDcMVmMUGszAMPn9hUmUwfKIqcgd5K9fAdDotNa1EO6CV4iYCO
rPdEcWmJpzJnPPMpjpZT1N4nL+evy1Q35sWTiHe2dKGTgxNPhuMWbFuG6dJ5loUXvqmvN3g/Aqu/
MlLTalk/rJvSBl8oNBbWY5niHuV2PV74naTd3keCDvJVcM/Yz4GAR6wrYHJOFGeB3vPCCt3ad7bN
1dF60+drW6wFkNpfoM+GLy9rWnC7V0qB3LT9JGrliYY8XXs8F190UzinMS9aVFsWkCuoOFhGok4e
6x4AYTzPc+AzAwnKJMBWLXzssBnN7xloen1ue+3jElsW7TVWiMx4r4VxmEkWIPEQr+sEssWegroz
VMMfBxQgy4s+FufB7b9HkP2DuCQaJ2uuTRdqt0PyUhyF/G5IDgrhmrQPETC4QwvSAZDABfLccWyU
3exzqoieExz6InOuupUSj6eIJBtAFI0y4cHxwPS00lwv/iQCJ157vRteqOESXHFrw9SLreV2qD+r
xybcFaUMDqKrXVRUQckOZZMSFIKs6U4ABJYB6CDQdReh7ptxkbtsozv4rDRpDiL/zRjg7Bap1QlJ
MoNVHWAR0jm3AvgwMwXS48boWY0DTSm4tY5BIwRHJHznOgE7GMx7oWpjbEGa59IB8qkKWmPT0rMe
lfiXFujbC4WEXj+e1QSTXhyWYPKOGt5Qs8o4LnXgvSxx0CtBshUbeXAj4kpV4hTHclCwoKAuH1Zl
h3rSyuU+8vn5qVDgi6UhGyMAxu/cwPddowOnheBMPgGcrFZYgpHtOPV4vd7d2e8XTdXVb6ZFerpN
+l4+ZQ0ovztIYBXoaD0UsSzQDuAvP3cE9OF+fcQoV+9w4z0Fr5ZTbt3OcldzRWVX/YqlBdakRaiT
HHcllXeVlx9zQ+gbb2lERZs3qyC5j/I7bDmMB2vSyiMOBoYTNYUph1MSm9fhmKMoTBZic2enIU2g
2LvhslIFCYNyRW4bZelDp0EeSF0MOYjrJWj4O9sSwovRDxnPj7X6X4tbUI7FDkrmaZipf8Kxi8Aw
R+O5O5TGL1Y23ZZs+sD2bh31e9EBV3qjnkdj1M+UJ5BcXHX0fmdjPfJSztvvIpeJlem1m4HbDW4b
wC8sEAUJTvxNoyRM7xw0XGwg4tnUcWji5OJv8zUZ48EeqVVKwI/mVZa5SBlVEFRLG65v3D4xfJSy
QetXGvV5LAK2NYPgJ5mWBjRj9XkZUs9WE+pCExvABVDTrhZZHMvwbu6Eag0QdoYAy6kF6LJLMNlo
uDhC7KRWoKdrN1lWauu4nZxjBVzpwehlt2Wi7PASUp3szkn+qFLsRsCu6H5qM48fAtdrt9gIdu/M
KU61QvlTBArr+/31H8jIIAPyUTBMpcJz1fC/Fgx3VEB8V3dMVcRUhlxLUW1Ad+qegi70Th7Ow040
dACLAxvhhyfA+d+hB1vTEkIzqEFBc7bLPcsEW93AfWaA8r+JPbx3j1ASBCbHfsePcjEtFv1Ze8OP
Bqz+rwLglJ1lZv0Bkq3Jp8RKUKerIiztZ4sixB84egh83uCgJurr4MjCrlvnmUjfxsLR9swzLJ+G
MWgZT3VsM7AP68kbk9FwGYvwT3JCrTB5ql1ksNRML2yil9bkoG5s0jcy5cFFS0ywCGigfJY8eLVx
XnmJFJTRKga8hfRJumsUCNJNPe0gDAlCbeXtU1AJ8anz8RiE0IyqTCywr912SFOv5xrFvmuvYyo9
BANMjeSz++3Kkum5KP4i9BiSicN+RDYQRwF/Icq0GlAHzQmcLdmo4YP1iNKR4EyjSKTlY+5qNzC0
u4UoDBpfwc1CPd7+7FnHACw0GYrLs2kVMZk9gdPcw6aXB499F1eneYhTpAB1luU1pmIdjnNVjO2l
YB0viO+z6rr3MenHLz1w/6gzTV7zSrcfJjmgCkrZ61yvN9pYT2Btx3D8K0w4hf0g2uEbTrO7U9Hq
eM2SZf4QWQH29WlsHpPBPpDdEjKCzoX03mvINZ5ankFd0sghIKnws7HtsG3adc1MHKUrzn/p2Gwm
jqpieShA0vbsDbJ8yYx0RzjaDhBBkE/V3gy6pTVExJrtoBSWTU/GfuxZ4mgAfIa33DxdLxQq3Kj7
XVa1n4PAwoEU0afMlK/UNQrw2YyorxcJlCogiDY8UTNkORjDG1AoyPFJ2GjIDCVbcLI3OE24CQWa
cgcAT4STrb/iGHLQj5Y1TyKzbYP7tvL6B6eY2nMNHSUtGpsj+O/aM5nwJ8G338W/QOx6uIHTGCcS
005vss80uotbbOSgpaTWRX7W2DhdVetZ4YDUMLnn7jLHa+X8Ef4Rs1yGLq/FyWdae/5c9BGXZYTz
Ci7gUgSodS4yHdKu2VOkl/ICxcjmuYlHcRlt66nTE8CfVBOEfbnJo6re0JBzu35ORfFkW+F1EkO9
20VwNk+qYjBEc6/zVr06iafGVsfx1Ctwzgt9WufB7JGKJXuomTHUlChkMPNynifAXvK37sekZcXA
rZXsbYC3P7XszRSKWQJ7WpcuISVHlVFq7m5sc5fCAdDFh1lmtkikI+MfIGkvmwO280BjmdL0DWw+
5yHER0wI3cBrqlwfDRcvBf8/zgUlkQOsW75nKNXZDJQLiRWVEaANoEdVxpkimKiEk7oG/gPQtc3C
QLw4KFqoyWT7V0ehkBT1BFK0CKm6Cgi0HoWYG4KRphcGsAuIu3i9qTSpH+02655NHB0CxBpFP0JX
i1eodsbxRI3ns12Jj4lDYjjfozxs5ok5wOJPZu2+6touzmtI6+aAYPSxE/ZrGnej2I1NOh4nPUQ6
G1DcFhXlqstq8WfEQx0YQ2VLPK1bC7UEdFmBhYy6bDMHzsaPxY0JLLld7VQ+XWu56hKXoZoVyH38
OPmk41LqjGfHe+9nCwGqEzWmF6DaP5ZdsZExMoYVlzoSS1BEONnkoi4T4N7ZNiAIjxpQc89Dmg/A
0aT5y3q817Hr0/Oi2HCU467IMxuXoA41tKebRbwowiScSe1yHAbtKfDmuhRORr2Mu20/TN8Ggewg
UzVh1GsjJAAXG0MJyuQweSDTYl+GnZq/DH8XQrb/EEefQl0Reqv/uGJahDkSxupqtlVFfmuLeAMc
qX7h6dcKaIqZ9NlUPPo0NMCWAmEED5Jlyrs4aJJnfVksPNM1BrGT2oegFLCcogGTQ2wdiL6PGmLr
cz4o/RbbXQgNAXFZs8Ix5/ktyspnIsAlVhZ2u06sztsD8Q1BQ2N6rpAwuOg6HoyJqbGvEL4SPtgi
R6XLrD3XbfRM9im1y43sq+owpqEGMv4dmd2y7/ZOA7qnFDUuX0HCdoqwY3iVodOd8U3EuTytWrX9
Cidq4aOLM6JPU2yisglXw+EqkDnc6YHErqJ3gJ7meHcIml0NaahtrpbVwVOH7Ff8WU5BArx8nayn
HP/Oml2A/lFW6XYsIm3tjk72ElgVKsSteTAYWf5iNQLK91ppbSlA4BXxERC1fW1N+QuZJEukn7Wa
u6ehEcv+7Jj8K42oyawmhs7hVJ1oyWky3UNug3GUvPnQl09FjjfIxPuauaCUnoiERdQgo4d4RLGd
x04EIFrKKjCssgxZiabAWwuOnj4Rx0oD/mU5OOKRyFZCRUIMktWFpkUtzvVxOpKf7FJCH0QVEm/J
NjO8qIswVP34i40uhNvjOsFhqV0A0SCDKTiBLig40bAxJiV1TC25Zj/35Ear9AmcEX/NuZtIQ2Y2
4063w9euGZFNVA3ksmwc1qCMBXQa9YaDsPhqC60YHNqz31RF263WvNNEXXgW4FjkN6HduPK01lvX
aW8dXTxZ5mYCuv+YYi+SgbsMXfJQjJeDNnM23vhvuhHkNEx/WcqFthBwAPxd6Ja75gJlqVX6aFVD
gppOJ7lMqqHeMoTOrgXCO9QuUVzRcbNfUVeA6czVg/Q4O7Rg35UsOCzLLYtQD4V+0Bto5aMeJ1Bi
VteK3BcWetn5LvLumhS/LEu9GAy7QwZZa+byZlrV3uigaqS39sj7vtHItnLn0tu6hcxjOvwKON51
nKRrr8HkdsG/STPm4EqOF7wFgqaheUYpSbGi5G2i25e2TNzPmbCtrS7a9kARRdgWoOzEXvYjwspG
a+vk7DaC9sN4HbjEseXcr6FryJ/aw47O7BOH8bVT6fWBhpBtWhvWVL+VYWxfuKLsJjvkajgw+C4I
j9V+Q4cu9F1Yp+yehYP/fwuz1Go0nVb7+0X7IWzmi4Ib8HrR5bPR4uqiFFZpSCqYLnQRZJ0Mq8DI
x0/xaAgQuRb4J7VL592xvUMTyRSn5TgEHBIPqrYfETwBd1OZhu6aCpUrloGJguNwb6lAHhhOyaH+
Cx5IVdlMTQCmcz0zoYqjypvHATIrvR5/WQJS/Kr+l4UGlgAb3oD6z4aI+iHVdcXNB9kmrppW+qJz
6heydEOa+ZoGhkgSbVriSaeJQox8ju8a4yTCZNrLqW2UvIm5rvETfO/y7/Rd4agk8SPojz78S4CW
aqMvrOoawLHhzsED45U9CgeQEng2bRDnNKBn/SN3pyOvK+3dDSdtI+3cOOpZXj1NKXQbKQLSA/7Y
yuAZQqtPiRnH58IE+xF9YvpRtDjfdXhBfiITKnChv4wKn60IIEAWIv+/cSSQtIGTWifRgl59tYzJ
SI1p9wEYkFtjtdiopzVqCnV/Nw+yIDbeJqGDB0IBSA2iAoX98oa62pNC0CwTpFSEvFSLDynvv5AJ
9b4qUe8E5oNj2L+wU6j2pCs0SwyFRSYpmCWQgsErTriluzbkK3DPX+7sN+O8gipvHD3QA2K+xdfQ
Pv/HA6JnwaW1e+9YGKYP5nHxsJR18VEKgFAdEyQO2l91YSoOHFkhUAnKVuUQXkPKrcTT32/xpNQf
6gC6FjHvo61RiQIU2k4rL5k3bMO+q4+zLW6AvK8hINdLcC3MNtRjJ1sNW2GUjJlP/zPlI3Kg/2CH
80zX0HXT8Rym6949r7slGhBYDU342HUoTMwcrYPwOmrCUsbTTaPO/VMz1LQtB5spHhwe8x1tLNYm
1Mlw3D8w7Tx3yW9bFsoghd35s9FjeG0fNDfLCZa8ozIBKglYagX+tXSg7e1ojVyu9JcZdwvMpQh3
a3kV1DwtV1xCYPfxpJ7Sr3c9y+yyr6LG0XcG6YB7b11mL0OUJVumCe2kTVaA8pGi6ralEjshY6EV
KD+Q4Yq8i52G1FjG8FiXKXtiIwT15PStLz2xsxpu7mzNc7861ganP/ZqFDW2YVYBLLMqHaP6MZE9
g9TFeCaLyfEqCFJgHM+pgNSFSJsUqbmi2rReCY9YbfvTHsMItJlJAdrbQXd8DQngDRnLtIoewfkZ
PSJ9aOwESmZxI4Ztjk6qJLrodeuTbfA8HEYlEnRAqKJ5oAaYasufQOO/QXlMwVY47r96ALzEkanT
niZyULTu1eNB5tXLbMOfbnygGThDC3wAwZz1/TIuaBESKVEJI0oIH2pFvQedcvjQecW1qbCxC9oa
iVdYohBbUmSg0VX70pU62FsXhTgIiVp5vBi/xU3ZH8GG4a6RCx+/WYNz1Gs9fwOvWX+MevABkhKS
snce3pBrpP93lfr1upaSMwTm44hcKIT9dEik4yANFHnKW4RV8Cln/Uq3A+2ZAbChZz07BI0zrp1Q
j3xeAIWwjSMQhnC8AFF2TBgFEmNmVpkgzGgAzlWgicbtcaEiCiDYHGr1Ppna1NeS1D4IJck8tFEP
Xoi62dJwNMJpzxz8WfO+tl+ZPvZnYIFRkaWGoFPMPg2aPsdqEeYnY7uqkdd9poCexV+6Qg8utBhd
Ki0a6H7pzqVU9M7UjF44xesWCV9uryXwt34NBoNHVCo0jy5DxgkcK0cy6awf8bnBEngqUoiGqTBb
MNA+qyaPy/GEVMORTFmLO9zQROk+8HRfKHxNKlFipY+J8ViExggk4JRtwCDLoV0J6QbuWPrK6BNg
p1BW9x505nTmigjfyUBiPmVgkTdQ+Zj7rjnceG3lpbn6AHk8cOcP7/h1T2diCl/muj3r8dS12Eoz
skTugLIF8VjnORs7YMjiNIrQihoc9+aXPB9zVB7j9Iy8YWFFu4jboM2IxbRzsgi0VFqsfw5S++go
XIsOMJ8vWNk/6MEAjF1UDT4hYcba2PNhzN7bJk1RBd9N23lvEqkNCz2KqLESDXVsNWRfNmajbp+0
dTHN8cGB6u7eRiLtgDLDywLMGTlDzppgOJBqxz7fTmfvAs8peikhsKZgPKXK0E4CX562BRFDDVj4
o6luHtQrygip9LDbOnaSWbOXHC0QyIGLSq8lluyBUYEIhgN3TMOlEXlmgbANl1CnzgeRg8cvmLqG
5b7GQF5Wk1SEavpc34K3iB86gFrOHSlKKHthVH0Ggg90UyftNnaqTaslxiNxiWWMujfoezINMus4
AFsPkOR7Me0IR81MB9cFRtRYdvOjrt3pjEphvAIG9rTNoupP0aZvTtThKcvrSMcGj1rCwsKmmcjH
6bUEx1ubBWdXwzcgNrPhzQCMC6cK+vCGvNK1Nylbg6LVYyOZu12AcQtOLgmHCXQYClK3uDuzBSf1
oOFvqRw32Do7ABvaNXyZCbA7vgoW20xGBKWcGBJjUyS6TZxB/iaZ6pIBz6aMyl1O8hu4MPmeTNKC
3vwKaOrkLAJrvYRRLwBKwIhxwQ/YV51WL0WfV/tYmVq6eZF3+RZ+hMzfteW7R3E98C5V24HFOXPY
EZId7JiqXttqPIVqFbr10iV/I6SJvGPzG/8UkXaRWuWmO691s+yyTJ5mj2HEte39lW6mUzS4vY8d
FtoHf5cPIg0hyEDp59YZ31D6z3eLiXrUkN4QTZ29Y38fK0bQgNgihYihBipiDbR1D/WQIfkjv9Ug
CHpjfd8+4Xf2SlYkVL0DdvMh6LV4/l5OVrKJ3DLZk1d3oF3cA6CO01yUlnveM4Ma3UrgdQH7W2yL
aYM8b4bBXA6uphgKA2oLTd4ljtkTdh4ApUD0M5MbEVe4BaV0Nhs8ZsRVUv59CDk6dXIbPLIYiEhf
BTcOT1aewW15KWJUSfMgyt1DiPsAMks82VwVBCFzISbF0Ob3I5RhibeDSD2IxoMkh4Ul6g2Lc9zW
yH3lAAGjIlaCi4zULNQfi023e3fVG1m9mdWJl8XnMSDHt+vMRloI77mAuNnIfI+2DFFxMWrHynE0
FGCgR7Yqjt61wmpQbwg78nHXiIFZQQZij39Os8ZSy1B4iMib7rL2skbXVAL/5aT+i+cSkFPqhRNF
dJvYGPtDljU6KpzV++jSzEYm+bMeygqS5m29MsVYbBZKvjv+vcWxcPL9LqSvUVolcbYYtSAsrDX7
VTO67DzIMV01apjGwnsqImdXQAWq85PuJyroixfdHlEpbYWfowr8/RRZj1aEPLcGoWY1EcI75QZk
xROeGRV/NWNZ720Luu1JPI2PkotDNIzgRkDJXn+JdImiySgqtkCigoFBNajeikckKtCtJB5n5KZo
anjdxYCNG28hDg1Ojo5jVJDrGW+BY353agbOCLvfaYMdf2NxXaxRaF88eDkOAkq3eS8h8KtAsBzo
DfSW5sZmjp7fSzv07RBS4DeOf5sLPtnbpX53jZEH+PdbLve7mOVK0MT74woXqXLgdfH7gHSv2mcg
w1/4cd/2l9Rt0k/RcdbWKUJQAEziW9CyYjOA4eXU5Y39aBmj/D+kXddy7LaW/SJWEWB+ZecgqXV0
gu0Xln1sM+fMr5+FjVaj1ZZn7q15EArYieyWRCLsvdbKMBpURGpptep6AKxmAlsVpSp8P7c5mFQF
3KpoqEfN4iZz66sxuXFmIY3x3eMztwdZlYSXFHhTL2E+FqcaBIQrbtfmD+AchZvAKfS9BpKJH82c
fzfGlGFbQyu/gmENt99GLz3oA3apALB0MwfImKJHTQtkpfVk8EFiZEooTIK7VEiXyk+qe23HJwc5
fLdQd4iaembH2BNBnUw0zhc3PvVIGX2twNL++i6hgdVW7WuHc1hhQ5JRGM5XLxqQ2MsdZfMhjpe4
37zBbEIuVh14s6e990KUseOwVKfZmZ+ZECk5CHj5Oigqc91jlY3qgdB7KnnYgTZnsYF0bxoHD7Nl
pJADUJEOTWnoocIBK8jO+NbNeiG1dOBKWjtLr9oEdV6VB9ianAMMc6pAGM8idyUXDMhwOdTtDJA6
4o/SBOs4ACGsFz4xUzYmj15RaQzagpvcA/vgk1lFK7JS8qkrvF06p0AsE+5KkfSRtZrj1ti0bmHv
ean90gUGj7ZO0CQnNy+t/Ntk82YFKEXcC42rLCtWsxMUaboHOUCNYle9P06u6WQ+iwFqOGZBuZlC
G2ljVhD6gN8CaPGkRYegsZBwbAFSLEin6MfYgWzXCI1h7Yohx6NmUxYcJUdOEv1IKsAXuWWUP9FQ
m/CoRrrXmwHu6LcRVLgNKCxi9jViqPkHDNzA12WCtM4mR/nxMDjRyhP7/83EvGXfifMAsSWOGUiT
uBvq4sZsQ1qRXpqSKqFdf+qaoZP7rmnGm1n499gLczcUmtQR0GqQ0VUlm8AeMbGrizk8RWCVsVeP
XZcMvMwJT7JbI7Hr4ODs/3NLbmo/vDl2SuOLFk4FcB8ipC4VITY/F33QVpiKl+m6c7ixQqmmcar0
L3MbARFrMewXG0xev42YUmPvsl6w6aHXW/CxdGcOppIjaoeXXYD16EXPQSmYh8v4Q0uHnzoSvP5C
HDuvkeLqrLsY1FUx6ASZyBgQoxHJk2o08xTlb4Ao0UUpTIxTmz3uEUDBYkjVMmAaMX3UosUHkpnI
nnp1QbbZVuxlwf5ThhkhTscjvMfL1tCO1Mgxqe7GvYkMdF/qTG7z1ZDir42sOuygnZS9kpG7UpQg
WT64aQS4gm0RAPUy09m2FVyB3E36jRGBXXnRrOH7J/IxGIIXJ0zrXUpJqZHABJ2XwDoBHc460fBO
Q+Ol2HY5IGjILA6Kt9kMUal0syf5p57v7j02Ru4uYLHxSwsSY9sBC3Sk+0D+ts+hUdI/MGilPN2q
gEsBoWUtO7DmeAc+JSaYyVI7PDKt2FIVdFUN/W6ujWebudfCaADd5SdqyqWyS5/sSE1CGlKPZNEE
ClX8LuBDddHUo8YdrGjlTHURrZupAHKw7zVzsk6mJD5RU4/ttfcgCyY7OoE6DkfndVmhfTAnfcZ1
ZJ9bAcDVRZw7Q+npNckvJSpiBfnA7HrgcMgxo0d53AN1OEunbBu50ygV6tE/VsnfcTKBz1FwjaNO
03vJ84U9iRi51h+7pMEMSKAtYLe9eWrboJmwo4sxgPDWZosX2p2MbEhrjG65WmIw6nYlyOj9bqzh
SPpBc7O9Y2Q/yHDm4BjGQcDvKr12skPAGi19MQEc5BKyHnhGlKurTCg/18Xe+4l6qiGZdMH/y7br
8vgAbOKH/CQSyMSjpgrc4+Q9ZjxRLhEPnD8ArvMTJa/uiZrM7q69R1msWYBuQMW4sis+Gv+7L4XX
hyOe4CigE6MHW2v2sk0YlL18atB/uHwyyKcE/d/n4oHC6NlCBs121AbvqB4HZECm988W2X94pDgh
+KiaDOekQIDF3jcVYcuubXLUIhbmgWRemieocKDCbfpW3QHpOIXNf4IbdN65OdgnFblXouv1imHT
Y2cv4AQjRZTZewN8eM8kihbbeyqC5ohdhyFdURCQpa4qA1xshiDFRAE02NNTN9iNIi8RiPPi1JXZ
T6QF9hmoY7rhm6v15iU3tC+hSIhkJrgI5tRFXaJbJ5syMcKwf9EsEIPQpuMQjT/rGltetPHogZLF
AvpOdydTe5NC3rXYPFMi6t3ktF1JImpEbGWvnAqODbK4ORr2YG3pPPvhUJuOrcvZWc6es3s4aSed
Ouau7S7aYm0HAPmPx/LKjhQeapx9umDI4vhgts53/LCvSVqaG0wl4q0thiFKtwERO1Yr0raR2T6z
GXjBTs++DqAt/DqDmkVYkmSy7QvIXL1ncs77OV7NoOU8RG6nX1oGDqk6whuo18cNFbAmSA8+u0kI
SkGsWdtV1wJvMdDfqJy17ROcotU1+BpFJSw2x5KtlTfHxK70jcwplfx9NnDh/TyyZgAaorgd92c9
qYzUyBylghJQvdqqDpluiPP8ACRtUa1tumxEWY7bBWsSRroD/FLq9okZAPQBljWI4WRvwZGhtlGa
u0AkBDr8dBgbV/IyKHIGxRvxICtRob+uXEDSk6IQCyPqUaPTwkiNidkBSRj3LqR1+sxeuwB0WDtJ
U7gHM+iR6hZy4O0LWsxCJPdXMc+tJ5zSVltMBlK/Jq5M0tuWja2VAY9YqdIBcAakAeE6lrPHtuRV
anPqy7Et+IrNEMcNc4qkXqxzwpNDUz1AtGGqp8bcw7aNL3UkJoMJpH8n/Tek3dnHkCaOys8WztKN
HEDp9heSMOJtGICOcksPnIGeMnHyynLLPHqU+HmnMPWgWjWVk28TzxhOURcCDnjqmzdqvDT+lllD
/kSjdnbdXdsExoqGXJgN2I1ixuK8kggEyNGmrVGFqHUxDqLA8PwCAoYtKRdmYy8TuYV+H/HqQDK6
qI5tYj7M2xA7jtjxjczpPAeebW6twUa9qYlduS51TWxVQ1NEhVaswy4BzYMOWC8hu1PUfY9iYRbN
56IKehB3RM2aZE0W4rQMfOcO0tZ/AUftxUPd1JduaobX3BzeUPtS/oL3ib3rNOA9pflSYKZg4F8r
GOpnber0b2U0YuoC77L2ZlD3AmyDhljhYaEQLdFJDqPGj2O3+p5ms/UUTKjdomihOeOsPwyLPQ3F
LSBTHly5zrxsQ9NGlaFoimpE8dGAUntwvtlSoWHzAOcmGQqhWxtnecIksU2D+9LaSKp1WQYTlqIJ
hCrO0jLf0qfoyckzLkOTMg+LYQsaKsfvOydx1ihaZ8+9lr/Ny8jwfBAjCmW1bXFYyvgHXYgUFIqD
d3Pm/Utp9ps6iJMno8LvmokmQMnpccq0VxKNoBYHh6WLFMcO75K1sqOe2Zd/DA2bDzGQVl967CG/
AMZ7eObIoSADJdc6b9mNUYt8GWGrAiUg7ly5QcS2ypi0t5uLgul5QiXw3gh4cwL84rXBHr7IMLqN
qads2ITNPxfEAkqkbEmGw6n7eA92pH2QUYCwdvGrQwkguJPfA3xmZ1rWcCgbsCuK4g+ttaxNOoiU
TNr6VWO5UQwARAuM4ylIegV+NfmAJ+sfMrLrMNtaa8nQvpIxxVK+8+16Sva/x0uQE7nCCSbKvMAN
bfM7Gi0i1LItozqFU7Al4iwCbJPEYqRITG0rzQTjmGLgGsD5q7yUK/U+Kikkc8P91HjVUZ0mlsUI
4rBCxzb5xxNGzJjqHnhk4GOrGN8rrTxxpDEKwu+deTWg7Ig0wg/5R3yPY72mX5PMDp2/wWjb1gAr
TLynMXZqEJQNAXB8BMBAIsAEqBdXugsEqfkM0O97OSmpyd0ESAEPbkpNociZZAEKmPwg6JBadLuG
MrbFxdXQIBACGv/r5VGmpI04ClNWd14q1MNtfHbxzp08VE5zJJp/vA1l7CwTAzfhxzt/GKo7ZV56
WdKy36l4ZKu+DVKQrKRv8V/Vqfg1mPg1kMcCBAws3VrfHAC/2In1oxFPgC+lscY7E9CdQkrN3ZiR
lbTVml5f5bPRrriJQz8UqAdXBzm2Rewg0QCVKt1I4Ex2FW2pqy6OaV09CcpR4SKjS5fZrLEunSdn
E+T443WK5blOluGrwdx5BaBBB3+TGM4pCtM4r8FuKIZpxtszOFpigFVpw1cz9pI3bMSTjhoRrBk6
kFlJNKRxFrANfWm8UrPYwQ8dSccnJUoE67YVJi/arBmvo13Xl4T/rfQO5kGYt2YXJWo6rTksnQdk
yFC/RubAnt1i2YWCNRGHjIEFNqzz0fVweIk7IIXpurYP6IFhTzKQH9SgdqSdRg+MpDNKZGrs+cXg
mnPxqpbjvojNkxGY2AADwlrtqzEJYz4YJy+aNGiydVVW7elORCbUMBGBetKYjJY5NHfX/SLmeYYf
lt+tZvEwwSsx70A+BThYJmtCcmU5Mt8GN9sGy3f3bKZ2WR1d4GJsAakRoqqKs/wtY9JbX4B/qYHo
Yg24OoDKzyD5OUd4q57djrubvBeYBpp2lSltMebJ4JNhGC7AcnAMpMQgbWrwyShBbkO1Nr2hPCNz
nSJIbYOyeN8wJ3vT0xx2cPFZ9HAAsbiYvdLsFgAItciRtQ0fhYr5hnUol5NzZtIHXRwdMNN4rrIy
uLAOp45NlcuR2S/BZW7xCK51joI8YUGNwZBZwzzMs5Us9TjqRGuTrcjNdVzv4mhTeuRj8heJyNYc
8GdvcW0lR+IK1Au7dGMPOX//Kwbvkuur91w+AY+37zCRpdceveeciYUrpuFZoN6b1k0WzyBcGFLP
wrGqZYG4srVByBUXjU9jI2boTpZ29goxwaAhaQZRLaE13PA95BBu7WwuLgOYW1FG1TlbHOEiW9Gs
BsD4b4uEs18tY6xXdszaL/bI2u0yl+3Zs3rjWFWVvtObVj8gA3de2ZO+o7wcmZxT59ZqyQ0d1bDI
1QHjZPvCyuXOIsYO+GoSFuRwswhbO111C5CsVSqHzccQeV0i84PSQTw9iJH1k45bsrlmfohEkTvL
xAgADGvOzyoOVjETqLWp8hrAEXzFQE11csfl2lhTCvhSNZ4d3p+QqE1mxs32zsvAabsWE0fphGzd
Td+ZYDWIY3buLJBr6vl0JBE1IDJAvoBoNNNBRhbZVSAUPFRsON7JZBdYnvlurJDw+4pF2++0As5L
kJ3l4Xxw8HdsPZHsoyLMwrj7Mgm0MGEMVA9wXPb4nbU6itOsMdqARAAErU7THchTLsYZsjcHD4wh
d/WeSM7BKjLukAHqgA9EVov2Hvg+i9ybUG+8aCgSdfTh7KHG8TSy6IMsLMczaYMuGPCQQEO9BRSV
qC4yxzUNQfeIX64yrKNvc9mU52pyqn7tYXbkJzF4eDUBtpNhMQmKoxFEZCzUn4LCEpOlSt8CVc0G
FTWLn7ljOHjXudnPqtnhf6P5A2XQHTgwZ2tX8i5GIMBtV5huzqBDqoG8zapdglwqZAIClZu0YQkg
a39GSfAePFNfYhriG7yqyQZ12QwIXaG5JoUHAoz9NZEBSxakGwsYLAcpFgfqju6ELS5sTE1+xIGF
LcekSpG0mWPh3oEAru234VAkYNBGE+BPHtDTZlv6NO77OrBxNpLrh163fVIHQYajr0a80GVXec4v
gQV4EEowLGpnPGfB5ppoKHIO7dYqkFAhFHOKB6+Tt/fJiO8KcpeQHlOQtcAvrI1dhAwV282CEwOA
ypaHeeJHkYcsaxI2Ik/hcRwsSFQgTRpiM4h8aKgUyvlBJmONhjmvI4s31fKGkivBItOUb17Et5aT
5sc4nr2zxbq6QREBukxC7AqqgYrzzZ0GJC188HtmLxtd7zi4FI24lv6hgelW36J6UISgJsdGtO84
fbmhzXy5ey837mmzX3b/odNYEOzw7Rz/YSRmayybZpy2ie7SGEeRT7xXWRye+K7UEEtREwDr2LIl
BSb5+KYp8diqanTJksYyQ0R4l7FtgnVu4asHhTLOHSAjWNcEN+J6ABjkH2aKxYXGGZLe7hPgSJ/q
8c8pBdrwvZ40BWh9sZeEY0d6QjsOjoyMmf0iH8jyqf2QoEfP89pqf2AFPe7UU1o95x9kXspWozPg
MCzDCXLLR2Az1Kxaj03YFD4Jqflvx7pAlVPu/1cMJrDmyIhuIR2rPfb/sDQJtP6kWFAeOFVI+x/I
+rydV1WaMEnKQgQryo16/5UM7+9rPMnNIphe8izHvm9nHWj7U22WzgHgKivX6jZKAWSr9w3VTzdP
aW/1UWNONWinmn7eusWQHby0ck+OaGpbc+6az2RxjNxAVOEBN+jfjP/3eIMbb4fGaQEE/X6xCcQk
U87rP8Yi/VILIqRSNNRzOHA+qVd5HOTiJndWSoaScrAfPRjqGbI/hyA8kJwaiseIU4nGoDmpD2Ax
PKpQ1MuARb9t+qxHgTmg2lu+jsWRbGE1mK/dIQO5eP+MTZpsMtKQkewSOFCaYzP93l4EiW9OKtBd
YOmDFHlUX0bI5bLjJcNrETjsLeBMPrCCxYIgrMq85codRmMiBRvKH8WUAz5CsItJv7vup36kJ2dr
KWZrpcjFgBHVH8GwhAL2eR17yOIn0HGCG5fQ4Y0nkMlJQM1IiONIWRxAM0F9EpMbINu0zTjZP0lE
oOMkl9bKTkZG+WAUb5X0HzHtLHl2Sxw5q3uimMplEi/diyZOgLFEw9kvdcPaKK5dGlOD/AIQkpAm
AHrticbhpGubYop/PtgVJQfijBLmwBrdXVFJmGFeHCCEvPRd7D63YD8Vg9r0AKxHPTcPtuOApQMp
mGfrjp9kOPxzMhAvkTAPwAXEusVq8X9imxVQ30vg+oTVsKabSyonjLbyI3kNsvB9ul11Q+ojUe/u
E8uPSOZpPnGkjyIoGeVIW7xOvZ0cG8jakJ4GcCyACj5uUbVspngnogpbavSpnbozScnS1KLsNMdA
XV2REIQ1SCQHu9zSoOAZ9MjjKTeDGazJmMJ5UYP/Hpqk2WHQ78oMxO9SqKZ4NPWr88kG/F3ibR4d
aVy7v3dtuZy1MqtXC0oc1zHqvE6TONtNXWvAjvptTD1qjL4B944HIGShVA25LcL3QaaGhT0VGxCE
olzyZgcubpxwOR1Se219GDZZots50nxrJJ06mfsDgBHFcKEJIAqJOuQhVIKkB+tyKstPatMEIRy4
tTFnA64nCd04SE9pwgEg01vYZ49TwOvi4EIaJmRIQmwbAollNq6GPWi1N8EMgkIXALF7MChf7spX
RlEdpkDiPpooOXnoBA+HGuB2l6Trpe7yX5diOJalYf+J3MzvvGDj94Gl1mYwbX4CiLn+FA2zDiI8
AFyjlrSQa60SZ8glCqZm7JE1+UGtvyaz188MWyt6VjTnKOR8baJq7nsWZX9zJJD8XdXApgeyG77H
31ptHH7kfdGs074bXrqpYJj4A1u0WfIIREflOpwGsO59Qg4GQOrxqcb59WqImCDmw2IY1T3vBGLk
UnN7lOpHxY3oq8q1cUUXoYCfXklcRN2HvPAtAA0pCt0HDSUpmbwFYViIiyi1jCB4zFQsdR90q8qX
TEimTJT24XPRhWLxlSnF49Vu34mKrOJJ49sHpqHSUlDA+7PDYmOhePtU6mLy11DTZ7td6O53o2Kp
W737tlQg9WGBDA0ao0aAnd4QOULklqASDRm0QpQqBA0JpkF4G7IrdbI/AI/6irRBfg/gIEBqwYme
jQw5wKY8LQMoTZH9jaJDAWJQD7wetjS2qDLoo80/1GQZeu4TE3GkC8lQ/4kSRor50QbZdMHJAaER
KEw8WR4i60FG1Bxl85eJY+GtKkQWIW6Diu9yu8/9xzqTrMkBgJc62DkifwM80bo+A8PCqL0JoAFV
hikOMLTl/dx9MOpSQ0Z1jjQWurcwSVARRV1S93n6RQd/zTZgKOCzBLQyFzN66j3ItMTqkJQobAAs
2+86q0PSGUbKjoZIFLuGouH/R2aCknPdYOcJy8zpmpMMaFrtGM1/kESmHGtCqSwagKi0dx5hhsyZ
tAWlQBg2ORLxb/nNOGOPzncxjAQMFWOF79UQ5E9N3NQ7b4pe3SEQtCqCPUp2SX0nHQcU8uI9GWgb
D1DFfjxsTKR9v0QVoDrCMM9N3ymrXyvUmx9IRlpqgoCXaxvFpusHRbJ00z7HnpSvjKmnGaJG6XoF
BnjjxLXrKnqd8njZEB6qFoLOzc9K76eO3awtyabW6U+9QFul3oMMQM/wkH5uBSrkaTZxJOHN2H9v
RmQazUgF39DYsYxgt7RDH22WDIw+j/rH8dD2xXZpefgtWNpg47C+3ptjVf8KBGFQiMwAiSj16lSg
MGxVDEb9KxhCRtQxGfpzA5LpL4BJ/YKDRffZcetpnLfaWGbLd+wCOrsiM/NTYnlrHRvlBxoVwA5C
po1QzDkK1EeLO6UvVUI4CiFpSIbDjgDzIluf9n3Y7+SQNFpRFyeNp+/e5HgXXQNUrIP6OMRczAq8
5rUDwKeH6JmGLR66moxM+piuKU3p7pYSj8elDfONvIiIeRdeuqp7JiN5Z/IjiouqTyi+jwTT64MM
ERkxztdbTFC0oUP+sAQRJbDfTOCJeqkXI6U7KrekoYYUILbDSid3IuDqCTBSpW5zO/Yr8GFtpQ1p
miT4pW4MZ6v2gKlHO75IMsdjKmjx7LrtGKut4Lu94zKe8SelVGSuvB8U6gKfhQ3AV+ZXejitdQ+8
kor8Edj+f9WGoW1I/sghqexI/eCrhtQjMknqiaCLeAA8yBWTpbIlGQ61keSp1MqPZJ6evDVjGZ7d
1DLfwHBQI7WgqXYjlV/mFjsZeQEo5CbNGpGrssG/qXccAvbKkC3+pEf1BhXyWrlpeyAseWGEFQvh
KdhLLdWRYOahJhekOMpOG5BN5SNXeQClWLNic7Sw5vcU+JMeQLqO8lmQuMvb3RBEUm/gqMBhlhZf
CCl4MAFY6CvQYIkpDEJiSB/xheUY/EIHt/CKvYI4pp6Zl78NqHBDXR7qUXtUGLwv2QCTFqxjNxnX
D2s5y9QvGV+0o5IDDcQ4BRHmAcK9jutmywdk04Q5jggZ7TYbYuOZ5+N0bJI3kutEqIDSdTsB3Cmy
q/MQnBZjIGqmeKqtM7DxrKhSKiqb6Yl6sqQqagTgq1BTsdVdnZUsvvroTQVY5E3ayMny1XXZqjVD
tdUM8IvWy/QMgILuYouGa2W1Hqq53zATRQ9+yEG9B6ArZEok3YUaMg5iYAG2bGgPSpE6g4m09MwU
h4TwJcMwdgHxoAN5xsaGCO2KiGYyTaChJ0DpI5k2zS1WwMYfXszqowsE6X1UI1caSUkzEtQ68JNW
+eJj/wMQl3ZXXmLQswhgS9fSigAgLInuD4DFAqUALLJgAORlP/EdiuexoBWyKWThxtCRRG4gcesp
djrnyQUPwcYR2AozcFEX8H5YQCVq8Otrk6Q6V1GGod7Z5WoETsiTlqT+DBTw2Ech/rUnZCO4wi74
XSdYJALmuCPOzXDMMyxMMVaNN9mNAxBnCEm9oMjF56Gbr5XsU2s3xuMUkLLNcc44uMdnbdxxYPZ+
oyFmb+OODTbwFoUWZavT3ZC0xrw036qfKngqKpjpJnInyFdLW7jyxiJ8lZgLi3skm4c7y6m8mRw/
/ZxjB2JVUF9McsmlpvW0YhhdvFEB8Hz5bP1AsiIAOxTYzy+fsy+/+8uVgwMcoGX0Dn3eOc+DYTjP
JmHkgVph1YkhyUjruUnzhHwLn+TKgYYekMbErru2JUVotYMBuJqc7S0r/vPBmGKOIQ4l0hEIseLS
c4mtHw9Y37thjms8h0D8ZuZIkcR2VfSMs91M9wPR1T1UZ1fl9yjOomfL8MwRCcjIjqyW9EAyD3UP
VwfMi82VWc/WmoSOt3RsrULnmJ6tMLspVvQd0wJJfitjWAHdYvB+PHz5cjlFWhda+rrVukoZszYq
AYetSQsyqwRocFTxM1iCnBM4ckDVpgMyOUIKXiga6g2s07cFj/HPKrSsq8ZnZacDMWeVdZWHnAAo
yENpvag8GphyHkmuAvdpu2xZkg8ojzJQXAwyxE4c2BKHtjwiEUOJCUDjm92d7K4rvd9jUZhkKVGN
Qc5tfb1ImY44oZrnqeWrrnDSfVNpwOdN3PzSiYZ6gOf6NQiT7EgjVHYXFxMZ13texyC5v5mRYpzq
X7UZL7o+nvILiSovBsS0sF1Y9TWY7fAgn+KqhHZqkHvZlo6xUW8CeqBTQ893MmFdZAoGjVG+LEhR
yBfKGKL6aimu6qtQXIHM1QVoSFfBW/1lqdyXVNMwweIuQPiD0St9OY5Ah/GUVgZf/FIDJ1RV2qdE
b2CJslRAmAi1y+sIMHVGt6YhKaSL0Y/pySq67X0wuk5s4Lh6jppldxdtdgbULXh/x9VvNJO5m1ZV
NNOh6Y9J3Nx38x+ypXHoBPjDGn7emVgJNqFq5IGiPinrdOzkTpXtpy72fkt64ifi3RCJZpzAgZF0
5Q6kesCNu8mpRzLdCF90HJfrSA51z17S8VUsgGVD0fQDcGZSs8kBfY2hgdPaO0XjYHlOMmoGUC29
NM5Y7pWCopCvUhQa8oWl30N8sgYk4y9jkIJAFrDw4bobGxOZaGjATW8Cl9UoTq3+D2UPeL5TKxqy
xeoR2ck0Jo2OswAfaDfpltTKUA2d0oGLGlOPGs1p+s1ihq0MqBTKWDqH3vwnuHCszegEy5EafPcj
tlbFGIDfQw5IHBBOjw5H14j5In457wZXFUxNvW79oUEx551aOvUytPCnqMqJwqnh3eVJI90fL/9g
39ONkSs1TrAF2nl1DASHpSOZL5GIc/QEX+bd2OLZtAN930nK3Adzcicf6pGaekphpiBJw2k04mJS
A4wJ6kqpckKeOyoVTf5VJbUlpReuihLZwDMlxv17GpvUU2LcuFjNsahH/F0jL45cVMLcpwl0IwUv
LacHuGh2AvDEj7nCCxM5KsNZF+zPxPRMDdE9U48UAWBljk09rx7kn9lSuCHi7hoUOJr/rzEffG+3
A1KI4owq0k7rgdCXuvEZO9vjtKWuOWXJuc2NM1iTur0dF2Msal3jld4u83pB4QlYU4XPzMYWx3nC
3MFZQrIeWZgBsMtLAExlLNqrCmd5+HsGj4gf56xmB3M0mI801wDYLiP215DEZ6ydCoUDcvzwCIrY
14wbzvnuuUVPJXJDmZqxUg8u6oFgz3mSvejbnasyI9dWzw2kKcBWXpYehvLa1yuqG5EWOHnERgVe
HBoepqs6mrWnwinum3FMzKO9NHslt/ooWHwaN9b4ilVCdfjMtek0tm7ixUZ6z4eYZAxEE0MFzm4W
c4w8Bt9w9FcNJToH5Sov24mgcd3fBz03qH/ARiQHpk1mc35ExR0/TgyFgqgdRFeq8rAHRo5ltM5m
xlJj79T5hrtWawA+DUakpt6djzv1undSKmmPClo/rNvIq8FAzQzUWYQgIA+xYDrV1rABfEyJ7EU0
decWzzS8KclUyalHSiB6bR7kFIOUeJFI5YO7BjYzf3L7Blmmjp8aXnyJOjf8UoCR/mxb84sel9EX
KVrKbjdrLXgHhAU1WjwtWEAAURGHgle72GaXOWIG2KRh1qZpdfHY6CunlM3BYUxSLOiNJk1XwGmr
NrydcwDDvAfhPd7WKPOxDuRHChY5vsPL5DIMg45nSVqMA2i7RdIjUijPgyAP0LCXtS/04pVGc5tV
xpa0BrEK1GbbrsYoabFv/e5iacPgPhnutDVQqHiQhtKnc+NiPTdWvW2DECwVueVcGGr4L2WHchpQ
aLUbkklFPeZ7zcI8WMlKkycAVUgOSjR5nQN8DQuFnNPyTHIScUC0gnrOaA6huIwDxCs2AmdP/GXo
45ThodBNuzAHeYqvSh240OCwbNqR4Z3amvUPPrq2hCj3uUk7EfihqoK0KhpdRoYkDcuxxLwrvxAR
yEZFfbcucZd01xbTJ7C6fazbEI73EavOd7WwRabSDfAMWzQg9cYzmaDLlALI18ZTwbEL8REhjYYo
qn5D4VFwoFG5jNgrB4Qd8hCB4L8hYaoVy76VOew86y3AwIaY95rls9fZ7tEUUHnIoB9BNr3UUlZY
IArxkc8m7cw68Y7kRc0nchLd4pI9iVRckskhXRFwiUBROmF3rDyBd1F/ocZDNvlLv6U+C7qr1AAH
1sn1pmdlSEo+RP0OeNvYxrhFWISXPfYL3iaMrx8ULSrV8BxK5p2KTh4aNv0qAI+ecMJdPzWdu56N
MnpbtAr5bmU/HmnY6oD9zYfxz8jUozcSAY0SaXAav7fI8uVPUoLwJ3xrORJmKAZ5RU1pnW4WZNaU
0aVDtWgFEJABGHAHK8OziJo64NeeksVDEwGzAyk6JGtvJg/GZR0U2yougUB7i6eCLp0piLpjIFo7
yO0kXxVK2SlfHJXf3d4yTT+uuf5ZHPYHAM3jXUEvDNEkogEjBKDFSAgebLxrggpJjuCVlyNSWEhj
w1v/5qjilOIdRQqS3QVrVVycI9bG6sGUnO6M5IVy5yVuQCkHal7jqKOM4hhV7z0lY4AYWTesBy+P
MFGKxu69XApJ86D+r2QqKrmlQxj8R6EZmARGLUIScQUQjhj50FEcfDdzuzuUg65vcqt97qq6OoM3
5UzYOI47TpfbCGCOckQwOlGI53SWI0+Ox2NZHmQdLHCDTvbA44MHkjkS3ZXPVq3xewqKyDo9xVgZ
I8kMz7lQB/hUpZUHGqk3Mr2MmTlYSEWvkbL2/mZXL/qbkkQP7v8aVg+WA/5Pte4QhF67M5cZVUGi
YQPqgxbR0DAJp7+mKGMbGunYYpByGpIZOdDwP5CFZlYDUUWEv17IwJgcVRx1dW5herIAGQgETxNy
d0AZ4mVZAFwfk0XrWcg63QA/Es4pnBM1s92XO6/NvykR8hl5tJYRqKtUaYGCpCXs57WS3ZmPzcy6
LV0Haevr2nCxN60D4j2NkZgjYUsIg0Rhl9zhlDxAnSgb5UK9wQv2heGUe7Ig0YMryQj2pH6ASlEu
n9rcQpP24Q6a3kbFrmH+TvAtjjFgYkldagpgTzlzfKZBWbnVgOpZ2z7Lbm80zXoqUB2mPKj3GCYG
TWWJdY4ye7RgE3gKPgtFl6ut5a0UpHutV6VPcz/g0HUJf61QrBPvDHNJAX+IhkdztOaDHq5LbOg8
eRmbgOzrlvMImgE45s70a8ORikfWyo+USvZLXGDuRcK7ODQOln4GgxdmEqvSMevj2MSa/SMDnW6Z
ess5jvDsmK2u/7YYOJzEQXHwF1D/sBLJ/spit/WtyMu+VotbblsAOCPDXu924RQvwE7UMpTwABxq
A56eDEjXOQfsUQeucWDg/m6XJqDAkC4PRoewcTZyLKwDK0Gerlkm6zxtg2fkyQfP1Iu1BMVWSGDb
kqwtKwvsmxXmYUUJSEFlKDU9gK7ypn9uRAApoggazmO2ckxh5xEzRooghSpOPG/ArAf+ZnEfdKF4
Blj6umq8na238RlUaS0ozFGsxoA4cp7iH4/LUFpBpigtxKnTZAIBd8SSVi1Bez4XWDNGs+80Icoo
xMyC5gJ92e5STGJeSITNrGWX6o61UtOLCOg2WdGC/lZMJchCxSAvESMRFjRq3AJowOIqzBD8ggtO
0B4S4JI+ZkcOFBOSU+ocJcZRo2w/mikLrJhTgCGhgKP3BmBrgdV5i9SNHtXOsbWgsndyt7pm1ACr
sqZxnwE3ZFdU1t6eF3akpp0Wb5Jj3aiQXdi1Lvsfzr6suXFc6fKv3LjPwxhwA4kv5psHUYslS7Js
V5Vd/cJwLc19X8FfPwdJl6nWre6ZmBcUcgGosigSQGaeAwDWKAKSwofX4k/mK8+5S3YyLZ7UE+ZQ
uveL0qzwXgFGUuDsAoPf0RBzsviKV0D1XWI/rsxle1zkJbAFQCOkf5Jljho1skw2qY70jjlM1Gfg
ue5rfw0QQZxoOJl/XpoSoYRTLF9JI/Mc9b9yRB680VbajpQNB43RqotBWQn0OH/lB9m58/MDV6CO
1CCQy6/EG12b4hX7zy40QsYtkB2XWW+mIdH6uGbvp/VeK515wN9OnwYoLKrHAixD6sQPfDLWoVYf
iEQDK7N8tVioR2ZyJJGaSA1eRLIiqQWDF8ebcazHSXZvsz8Wj5upaslwQrh8Grt5s00cwVGG7lJV
xXVjlUpkc8zVV3PRVTNWfGc41Q/K1511s72pkeRcTx0Yk6iWqwVsAiiCEE8uCRil17oaR31FCJih
AkcMAwo/16S0YtzpW8SnwCKuqFNjLXX0raOKSmcvGgWcOmd15T/P11VymxhYTg8lcB+ASJ2hTAzR
p7So+nOoYlMk6gYDdTbWiBvSkXXxM1n7FDXGBJbQX0OpJzOAmnR6ME+5GGmO5YJdzQNkIhbZDkyg
/NgnaS62dey4YGSVuymJu2qNShx+nLu8TKZVJSNzo4/cLM+DAlhjIL/2QzkiPwPPqpXegpaaxtCU
ddSiBF32T1dfXRdPurtZvuSre+rKZIvoK58mZC9VeK959KXPk9zcFFdj5hussAFBrQdSrGuFlmKl
OWBXuKx/2i53trNIFs6T8Ug9X8GskJgGGV5mRQoikg8dudQZtl/zjEEEKJkq+oM8dODpdqgjx5WW
EVWLOqvWZ6OW4XXG8j1TCDohnjptrLWH+T6h+wBw2CiNjGFpkIR2uLpNpBpCcoKPswlBtO2DtxGF
jKwNPOTCRDsp/cZDDBiyhnDCHphHYB8n2YhqXUXwnwZdNIHX60N3zn17HZhm/GjWTfw4BGH8WMf4
L5X6ZYjqLgAaJNsBDJ2dyEauzB1e/ZH5h9mj65nEO5vJO5qDGiS1I+ArmnE7X6vGHmJTI1livpiG
b+Lsh2JllAYYolDrgJNTp0a6XAAuQqVz2gYGJVKPdGWFgw9pyvsbNzIyNapNrXE3JOzb385BhmSY
/FXE2NmOsw5/Bw2Ze+YYFWstGcEleCPLNPnhRt10HHnVXZqpPBkKy3RS0ljXWNqBHbLx9dnG65Ad
E/xFQV2pd7skxc+5E7hhd4471eIhbXSksgUgC9DkpMp5rSMSxt07rHOB/e4r1G9qkObDjpMfp1t/
AE8wKCHqlVmV5p2gLBFAQ6c7E3A2nkYyYLvbh8x8caIRmNWc4+yzD61PWeHWm4UOd6xG1CCN/QOp
bCPixxQHmyQRr25ujNbW7FrsJRSvLjXcth08ETgyCAwdiw6ZltsOeXWXVqVMRQNrscaGSDokRgWX
rHees3DAC1/pSdVZ4HwMuP6JXGeVMhbIV/BMrcdrsRGJu5pc239IPHLoxzG8aFqUnuKo3rSmURyc
rjyxEvetKdLrxo+DetsDFHZ1Y9CVny4A0BsBy2uzWMlAIuhvXkzT8O9oYnd02qvZW+tU24ydbtXq
w4D65WRyUDimKD6XSeSAk7l1HoGStO1R+3smiWXT9OCD1xaoNG3sRX6AKGyn/SB/XtvOY6f3wQ4b
PRUXwXAytC1IYctk6LY5jv5j/LTBnCRTFh9oCPgSsG/gjr3x4x7vT8us7AM1oxsC+3WabODPoke6
unT/RJbXuDEWN9QpAbtd+S3DqHcz9kYkl2WaZezfTuWy1MUePksAjisqQC1Sic3SDEPvgTSh20dJ
gfppMojctsQdleVwnGwWK9Ja1C0aJGMbXf4lGJCvnDcRiplU8fZcrU1damocMcY+4ltUxU0qbBGL
Ezb41bpDFcqqQvGRkDszQOEy3l5R9dXpRiBBMeAQNxMrv4qs/AlEGP0y4Ul5GTL/T1LrzObroBv4
3i7M9Gu/ES7L9shmQe4ESGXWRZ0rmhbLfAEw/cnup+RJVFJ/MtvivvUr8yVJ6ggUq4CZtZ2i+ixA
ijjxVD/K1GVHVFSyuUc6JzGGeya+LzbDr6uNELoOiqYmvxjlC9KiwbejchX9CY1h2s1mnPA4Ix01
2N/8NKfB3pUA49qHsgfLhRVg14kGBSSgh1nkMR9mF/ASwZB8OP7GZVFRL9aj8FSH/fvMNNOAMvOp
BIgJABZa1XQKS8Em1AWS5y4f6j/rWtFLUiVvp+g5yHMZQ7ocsUrF+XyZxwYAnkZKSbExjRq4r5OF
1UojUN5g4BcDjHfJy3MigFcABGZy0ZUfR/xlg52isdFUziLAMjL9Oa9a1m+y4kALdsDCjDhUnbJd
1o7Xa/0QRIO7aWDjal7oXy3vqUvufZmvmBgfNSBUgJsS2L+aI8BPbAw7AgEmVYSq8W0ZT82aRDI0
afK9w8HXRjYy3PRm0Wy7JNdfgHF3MGQNWsChR3htcszHLIz9/f/dAyAzhWcxfdpZiaXfUzM1oTH3
/lnXTdEzgv7V1VDd175bmssAhxu9V039tcAK2/gvRt+PX2TvWxtwSZv3gav/nEtkhW9Hh6FSVcgG
gAqxl+LHpUHZF75DKXGUM6Kq4Dg1oDqH6sYDyNnXOnOIkK8TNPmuC9kIvBFtvEjAoeyawOarVolk
AN1GfgE6BQmBVhU+MjAQVc1DEd8BbfwTooLPxgeaeG8XHKkeGmrcP3TUCwcLgT9DswHj/gt6nHpd
3noFqJxOoG8CMLRTCeBIptGlJ3Hyw5VZI3E9msLiOAKC+JjbbYGIQLhOlIr0SEPK0/VVF9ssZ8VA
SrkWrYCJXOMy0QDaxPUabA09EgFDAB12CtJ77qlH/5WoDFXqh2unsdzZuagngBqSt10VMbIE/jpF
rUTSucwAZG2npuy5JUBEp7pX2oqmWgawDKga7yBF3Ad2J53tzeeOfwufvJwT3hwtLmeCWoEFdKL5
lfc756E2PLdLq9cmRmRCNPqLSC0+rIsoCrdZ4A9AFirl/Q0NRZ1MqF7NQVmMmiFbrGaZPKcKleBb
xH4mcOsyeTB4+kNk0n9GAn57x6Sl7xo3zD73fvElDuLsO+rqf0Sj//cOKDEA2nBq73K/3/V2hxoc
S4/DY9MbKLJRvSBwE6QWfcikZDX4XBPH7DY3hjFqQ8DDoiG/kWYkuU+wv0Dm8K5vmu6uD92DOzCc
zVVgSp5D+rNMgf05ek/RfK1irelRF8EC4C1Qd84OmLsqAtQylVMwD+tb5HcMOvOxRPkYMHc7vdXv
uszH8ifo+mfgIQKXA6T0IJUH9mQz9SA5T6wNGflYmQ/CtHdkDEL454kF7lrc8wfS5UJ39kXjmjg6
gZVjyWWU4eZqT+3H2IlPHBknRzxwdRDfuOHnsN8S8wAJXbEl3oFfFqYw3H8JZOETsBbyCJyLTt6i
YAnZfWhLRzcBE44oTCAApkJlTlTglOLoON73fZNsisn0VzpqgEAEBxJfgFM7z/2EOJiNspmVrfC5
SZQKIbyTIeJsykpN+9FbDOQnuhSg4v88hOaPrHBf50WPDM9AvsZuggPZujhHCL2eGxeJC4Apya17
ZQBIKELmFeguZ/OATeV9CkMCZoddKYJk5QBp9t5Mf1KZ61L1OiMHLWhDv9yuwIXISMMIf4hEHA70
ajbT8UosnU63yRrdJE+a3P8uPKQpW+VcBZ2WwQHiYycnPlDMCeSA36c2BmCqwslYIC3yuN3YzMz2
i2pBuRCpoUq6CtmD9+Yvw0hXC5t5TJiWqIGlMoYKUaF+nBRMpNmVb0OHDF8H59yhx4PmWoyn7k2X
EwfrFO4H78O5ygFRCcKRehlfGkn06Keo8oqMfS8ArizbrvjDMH+GnRN+kxPYpo2ocu47JLxcOobc
4cJswm+DH3wNgbnwbOGsfi8eq7rvkJkF3rGsjeOLgQPjFE+aZ1Jpk/6nXTQgW1GqFmVZ2wHBAiQU
QtQAprz4k0fUWVf+jcb8re0jK8wFj9L9UMlm44zBy9A79bFJdPY0OU1+jLLktbCFzLzOLG3PR1LK
Tg9C/SkE/sITYhJkG6wIsFGq0p5GUgNI9BeTi9Er3OrOUdVPIJLW76m3iEwGqBq0dHtzY1jExXmI
0uIQgsGJMsFxDiIRKf0UGw6IMX5JdV6OBVJP1M8iKD3C0qSUjiWvIw6sFTcBrr1klCxuQW2u+iZl
imxAguQBCN7TJB561RgAUgD0sXbgCjaB9CPOf+99Q7sn1aKvAuaDg60b1qQTkrPdBKLQ8TFhwjig
XszZRHrKDi7w2C6j4VurduLZd5+Hu5oVzcnt8MieaRbAc9yufQ4WWCJLIC6F31ErkHVxkbk+eW2C
7LEFFSggGCCSWwvfNA7XFeySoTnrrjHAr/tBV7qgAi26GTlokd2Yv49bAIKoB4xclUfYs71d2/El
EO12iln/jKPx/nkCHJNCZvb3o9JxFxnndsKn1WxVumhsdxaIZB9IlRlIdMd6aNyQmLa1jcdwXd61
IQ6oG589UdOLut2CM25Yt2HBMi/Xq3OJCsdTX1T6U2eZQJi26uhqRCWMzNOBaHVHE2AjFT6qOaU9
6V7jsq+BOxhrJzS1+8gfkos9Znw1oEzim+aHCNdZzRcti7FgmMroDpD0+ue4aC/kABrAaRWyyrrk
lujum3QKNjlzw28NCm3VDDS1HCOxHptuwt/pm5ZG0WV+tgTi7W+lSLxVaRtdZBfiGYVxutl+c4HW
sG1KsGkCwrXASZRaFJFMDZf+6B4BqnKeMtvcka7qWkrhrDeNb+Uv6fCJOL4DM5wOITcjgKsI+eo4
Tup1udMcRzDKv1julVdku/DqIvlqhKgOW7za8jOpkXUrD6UVxrPXlCfvXpkAe5HDsu2oTz0okCOU
q1dj+OwbpnEuO3lgTpCG60oh22PrSZvQedvas0zuWJe+LVvU240uuUxBceVCe1eQaWN9pwXHUBFe
ID6DM4z0gYRSsV/oJYhaEWIFPp1yWAysbFBlhrOOXeKkurPy42oVo+xRFkid0fvNkht8k/47oY4X
Je7j15sUYhqQoEoTl4pRvEayk2UCgJRjAHRpIBqvbua6ctem0MMhGz/QuGVuBGLyNYrhsBxNy2Fl
B110AZiYi/B1V3mSW/Eb6I5emikrn/0MLFu5znWkM0CfyGIX9679xUWqxZ0BTJ5tCmbst6nz3Kln
fwB5z962zCnvQENkvuCUZE12MAJGGw2HxIc+r5NPg9s+0XxWkAE8ts+yU15b/KINGtY76kIGa1Dj
HNjRBcWzhzzrAfI0IXBtl6V8zdqGb4A4Gt0JK5lenYrdG5NfPletNT6gLhrx7dB8d5P1EN2R+Fc3
ltqPVp2tsQbY4lDS/tSNYXnGgUE3c9hHPuKnwZAHe7pFLbiBVlRHEm5frK3I1J55Xn8J88l+Kx2Q
KwsrNR+GZshOUuBRSgY7TO/auo1f3GoSuwyY5jspuHgJRmtDDnEZJaiBLKcjgFWai1UggCxlYr8h
y/ctQoH1s2HGzaHhCKeTnqMUEck5b0Gm8U1pl86+tSrt2R7bLz4C7WGOt/kIJrqn1ppGr3SRlh59
ENzLJLlnAzgQSNXmYXcu8UCKYwM8GnmNYHiP79dLQH+cIHCPCTIQGF9NgFOy/5cJaHq/bZtzZKXb
RmFQRy3W1Zkr75GVXpw6pSI9idTEFcpBW2csvEVHvcVPTml9HBm4e+u16/vDYVlkgmrdKda03qTm
w8UhblVObKvL6vTDB+d446Gwwj+DhOPY9mMhTkvyiDh9aE1Oa3AyLyL1Zp9lBR+kfuT1zhiuF0ca
Z3EftFtz/MfQAGng5KgXDtym2oSqosZSFTWx6tnK4GhgnCID6ci6GAZVYEO6xYAkjvcRQeSoVM84
wa6ssQok/lGBkGEmjheD7vCQaLV7qZsE1a3qTMkYccIzaPprUoRi8zuPkNe7EoWwr6bGUcEcafXa
9y1jBw6Y/dAkE0iGe19bJ27obELgaGZYE5frzHHDS10l+lNf5NFeNhXyRsgbqZAVcnm64hB0FnsK
tHg8q7kCmSOOVebN1lWHtctx7nymGxvmVh9xcu1/WJ2wBaLR4ijt/Mw75LuRyrWG2MtHHIhyCyH6
SJGVUs/CzdMiYrSoQdyAjI4my+S6w2rbG1FBNCFa8msYRqCCDjEmRWkKSmWU05KxH+v3EbWykJkM
PJte37cPWLfra3wf1pkQkpBzY65DW0vW2B7/gk0iSCREX+oIGMLkNmMqJcrZtZN0TcqrEXCWtp/O
zvoQxef3guis2reN0e2wA8fCLZ4ubmaJP9vhzXEDWyUZ9xtUW48/gPb0Zru69lqj8NnL2iH4FGCZ
B3pxPj3YaYRNRFfaqPdOmgMDlcPdZJQog8hqd9MnRb+1qwzB00QHfYjiEAGQlbsvNX+zqEhPzWg5
Y7u6ktt+wks0Oy0qQl6msSFDWRgy3kaUlCPLPkhZdMYnTz93WgK2KHt4HbW42TtWzdfdWA+vDGjP
gIGOpxMD79Bnd0SoVblljg0WotgFTYSWja+FK1CCqFk1zu9Q6bb3eeF7BVAXTnGBJFkW4WHXNTpQ
qZD766Z5svdZjbIOcqFGiwMc/leJ6TW8sfodjQO+pnq4c7YOB+NcWOJLFeJ573Z4axqqljmd8Gwl
UVeVzotI1kI5+8qZKeebsWQNk2QNzBZEcksH8A9zGyLr5Vd/4MVHPwN7B2cGcmFEp99TY6qj30Vc
dNfjSPsxeL7Gf9jJKa6x5ZFhch/mgXnSxx7nhywId0IHAApWRVBS4yoI3BTJka0+KxYtpVwkJUhN
UgTvQeX7m5Ht4ODsE5XmeFn+mpJSOjJsviWy60HbbgPyjC6zuKCaONoEFsp+BtsvPAfoeYgqgLkj
LcP+IVbN0CGaLwJgGJOBGlT89A95AhTxsHS7u5sRkYxfY7z29zcDAoTG3Rwb42UO6mlDvfUjORxJ
amIENleRk6w4jgTOi29u6MgQQgZOGynUfNXgjAwQvVjPziLp/DRTOL1KSeYrbyzgWgd09B9sWQET
OQgkETsk8iwydIZ47vqwPpIK1dfxWkQB8Glq7mxMC8EkgPIUJ8RF8DCl7tLoHdvpqVYcFhX1HPUM
nnUxu56FDEJZk/wuwhnOk/B7/Pa1GhFhtbHD/qXfZxnWMqDTBBmPEP1aRznnhfZ+DIf3Gx46YAcA
ieuzpQf5QzaJfdh3YJu9mYqVVb/vC0Os2hE/jywx+C5r/DvkAIXPIFkMn62W4xgHfD27yuJI92+y
6CHV3NlDBl9RCcdTYE/5PoD8SnCGgfzGB24T40idL5h/JDlP8f11Iug3JBpgSNW2ZJZYBK9xtFt5
JLp5iIGOGriMdorxu2Vp9d2SkkjJjMIw8O0lRbHDyxTJKVnL4t3goCpHFqE2pys2AViziiF9jdoU
74o+Na0z9nzW2RbZn0goa+5IWvRZP0Z7/Bq+Mr2xzoZqfPDCnoLKyb4UTvclQdALaUCrkbgxC9f8
XGNl8Oq32uQZRiQfAZwh8J/zp/sutgdwBeTatsbIR5QZY78rC/M1H5svYxhWap6+HvnXSTOe6UgB
+QgvlTX4W5KWZmF2JF0pcj5TRN64VK24Hc+RndoBUpW2chyBp2E1b/fqWFvlNVJLyLJsAXFI53g+
iGAUDUfzYFhIh7RxLrYwq6E4VT+CmniXGYCs0OrM3c20EBL18QFYWteAWO8/cZnopziTr6yI/NbD
GyTl+Sdik0B2BxBfivJE48Rk/n6a3lVcUrVI907SDHeRHk47xJ7qz0ZXgz80QdxAi3/qicWfZwfe
4zXCccTHzHini/o78bw7lB5CpPDE9k4NWT78SNUgOWw9ZbWNt0FVVCEoN2LrYqom1+VPCwA8+8Ex
zQvp/a5w12U0aetFJwu8MoWJbxaHB5q/YpnPLi7qmDFocCxorFa/msi1gbM5YgUBZmhjcjbtFInD
YNjugXr1b8TFhfwAQfk+YhlWxM2qDk22X3ydoX5B3LbaYjvOkGz710ssfnTFRaTezaegsTd+Iwjg
VmZfFx5XAIttgyhWlrt8aykRvGnD3JCVdIsLvjPg3dQKEXBxjCTwMmkGGtK0U7PHFwsyktGd7qRW
yj2rbeSXiLbfNIKByM7CKsY00/CbExt3nROAutYSyLdzdfs7qJPB2zQ65ucKn3QtUqGdaSZAh8p9
2segqhB5vzGQ/HYWYZrd0ZOf+yJG8vf0mZ781BSWLLd24dfrmUHRUanMoClHSpodDok3hubK1KLi
Qt5mkyfLBHoMuDUNOMO2BoAr3oL+Dv/pMJfDaU3wGtRcAZ4EpfOH0aXOOdEC/QnU7V1lhs/UlNgG
buzYMjYx0pmesQZtHsr8rchTjtUo1j3r1geq/CxLG6DsI+CaDuANhR3YiSuZcP/BjSLtUTr4FG47
oe6/8h/jzvAf3QLcu7mJqAyJZBBTNq3TxhYbGmXVTvyAGkmGlDzEXcOjL5z0Htvho1nYzUMzdu9N
4drpRmTJNugK/ehUrlz3InbfxuGxGarsuwDQOz5x3p2F5YOGwcBnz0LkBupOWm1Hx8VjngtsUH2n
5t6SvgZ4McSSKSeNmhyJGWKS9b6aBvPdAG7bbM6EMwapb/F1fGGVgXWE4dyj3kMleqWtc8/xofp9
zoFKTbIF7pG17PTGKxpkIvc9yjod/4/STHDmMak8QqLpo14NmtU9cMxOQRr/ALFy/bnq/XqrTdLF
cXkJLL2hStfcCYY/8rTfarHPfyhX2+LV7Br1xYQcsdg+ILLVn4cYmAQcwK8v5ciSnUhkvk0nw3yZ
BE5QpqmIT2TFt5nlgn9ZBiXMLi7TVIYoRFaAe8CdE+WqM9r+HudAxwyImsjY/9C1Cq5vlq/95/4I
BIP7MAMnnunW9nHAb8yL4in7XiWfHekab8aEJXsR5eNxiPXxnAITy6sAU79lSQi4YhUTEgrS3O4L
fAiSfRUtoh7oRUEAPuqjtxhciigtMvVupyirQG71qfqOv0qIonTA6CwN6YQCwQ2a1F3jHfxuJUPM
osewb8M73Y0lwv6djaAOEEmOnSxBOVUh64B0WDe9G6g3kTd1C4m3SmYnYBzvIwCFVTnil4o5HjGS
+lFlos46S/HLLzosjeN9q3OEsxYfMhdupp3tPEBWkz8+A7NJbsvBR2AzSeKTVrkVGJu06EvM45+1
qjnRjE+9pTU/StSgrZCLJZ9ByCO3xpjn90mCuDJy+z8b2tCcJAJ/y0dLw3xWLZ+MVCV39wLLtvO/
//U///f/+j7+V/CzuBSpDIr8X3mXXfD1ts1//1tn7r//Vc76/Y///jdSGcHLYwnHxb8mKMAtZf/+
9hTlgXL/H2Fa13neFuY5Q+brjqB2CFZHN9Mt01HjuKgIeWcRZ/SdCDwteJZvnaSNZkAe8rgB++mF
AMCrbhnI7vOTo82BcxAhsujhdZocccaMr5m6IHFIkBcGHxKpAdVF4nUJe4ykZXkF4pVv4Cj38Ofn
PyT4g1ZZqZWfNMSgtqyx04ORyfbBtBI8EwzAvxH1j2bjdB97veBuZtQjGTvL4C6l6OUizwx8WMn4
q4BH4R2R40l/M4n1/P6LgyTelhpj4IwokZBIcq1kyTN7WCNZWjsmeLih6PIxd13jMQpBhV5L54Ek
M4vGh77tPCdAwMDrAel2j7LxT4u/OST2HXgWUfJNLlkTZtuM+8WaJqAGHEPx2hjHZtt8XIeB0Hxl
hE6wn6eOcusJIGfpkaZmuhWdBxEBoUqEzxRf6KvinGIleyIpLpkOth+ELhx/KLx/vtMc9h83GrJL
XeQLcGE5umHyv95odWoHMgnEdGaOEdwTjxKvxzKcyZdmdqUC1X1RhOOV2QzmmXsg6ebdLIe9XoTr
v/qwqfSbLWoy8XQjCEOG1+u+lW2w8qWRXQjRkAxJO34HdJi5R7gAdE0y0jcSN9VWC1ZZLJ1vuXqR
Ga1VnkJQ15+EbuKzIPES6Y32dsb4tsMuOvNqX4woydoFJpDpgsa11i3Qw7cmcI1Q7VXFmkfRJqCC
IiWdQku1lYJRVGYPPEWYZZaAJzzt6iCtjiAOrc6tgWRB2syp3Vth5pUHktF23r59eDCpZ4WXhg2s
VvRuDew//vmrwk//9rsCwQ8eBiYSPgSQRx1lv3oo9L02FpnljmekZfreOLlHRxjas1E17nFyrdIr
+0D/ik2ouULpbnnuzKR84ob2mfR+qMWbqTCnPU4JjddQO1hDp39FSd9wJyPD35AXx/aTV6mzCbqm
vbPSsnnIkXeyUYFWj8RYTM1DqJouMa8NJSrzTt2ECHKtx16s3rg+mO82eVAGdzIuzZchAi6hQLJN
3vDyM+uA1ai8ZD1q4IrBIL+bXvWgaVEanCB9iuG5s9bMWni05C2EixPYUGTrRnePvs6Gr12n+V7j
DOZD5NbhHoxz+PNjN3vR9Qq1Y9U0/VGE0b5UD/8it4+WzDexFsI+uM2T4GGyKtxWP5CoC2k9jFmP
g1Hko3u1mwU7FLP4oHQqtb0WOzgxj4xXWfrxN9UBHm/yLUJnUBrVIc2HKWfT4gPTTs/T6p52i0tD
+0acRDhrMPcUHhlMPGq2/3z3WI51e/eYnCNDATQKpoG3Cr1yru4eaSROEoR2fNaQcedV3LVOtiHx
kxLgXm5N/ceoCpJIRUbSk5jHLLs3Q7a50ZNITTj07drpCm2e93d+rZ7sR4aKkkJdeRlKV5AjSIKc
RH+50dNncHK3P8RlsLO72D2YqmEZYmOo/OHOYdRGdMk0d0lLMvWAMeEeFt2tD023mKmHYsO7ANW9
d+kQPuPnZGzfr/e3U119iGWum6lvr0yO9Onm2cl9+dwZAGYzde1Ff+W3XGWZZtGNWvSZ922z9fHV
HUSSgBCOutTE4E46YHvHDouOejc6RNdHICqoKai5kmmKWXaqCAhNLY6hfjfH73R0GSQDYpV+Yw4B
UreqtDrf6gL5DXrh/0TOHcKRYvrSpjXwKKxyOPFxcg5IxwSnn6NFzwgDACcRGQPfFXVK2lr+T73U
34CbOn3h7vBrkFqkVOXYb9vSOWENnwKLVE9zz8mbCfUvOLDTci08J4N90ul5LpW16JJ3a9aXEVkR
KQ6facDUhdfjySPCeIaA3HZwk2g7Iq3i6Bhm6hU9oLPrCG/x0UhAv6V3xqeuM5FyVFZfsT6MdomJ
mu1BOuVXI+d3fNT1TzRcushtsJXbMlzg/0zDEcUKQbKMfd2caKdrTKxBKo7/60eO3ZxzRxZXN7aV
k3fr3irSV9b0Z6cx+A8EWh91LRleLADzbIbcaoEpnbvHzDTDTdYY6asY28W1ikFZ0YbuZ7cqrbNo
HADytMD9VFLq+CaAliYcFnKpMw9J8dWG/MhCDcrHUJOOETf6CVzjHpP1tDEG5OJrMmjnKNcSOVsC
XAO3sSLNsChRQbI5fkZ+vYlMvM6P38fSiJvgmBqLNwwIOLRwR1SBSaahcJK6PcJr7Uq3g03TRvGB
dEUpUPpGhtKZtD3eGxzcLJMokXijKooru9IP1LOVSL3F0Kn6457qj6lL3haVDZMTSqlRQbyM7Kq0
XEnRIMFaTP3Wydrvtlp1Vfrw3kx9BFYlkhnO+OpVp8gvF/tYpMhsyJAfk6sKCmoaVRpRU70FySNS
1laGz/gmUekriyMqCLV9gIP3+X9M//nIxeKG48ExcyVm6g8y/9H0+N1Cfynko+he3KqssL4r7vM2
fW8qXwBZepHJLA2VrEpKkkHuYmywEIxWs+X/Z455Nt7U21hjZnJyszLFsTGAaDUhxAVnpcNBx/p0
I3UkcyBTY0cJ1ORR4bdyMVzA8ZAHA4DmqqzzbI3MAPsIyNX9IPpuTxI1QukXEcWE3aEKauS5olKw
tIIC9SFs3Eizq6oVYZ3wqJP3s0zdsLLzcktdajLEuVlVmFuAx3bFnnQ0G/Uiv1Qp42p2G+C+OGbl
7TFvsCmPG+TKPJJluQ6NwTF1jQS/QYu9etCLPaVZSkAI7CsHHOKUpUm6YdvYPnumvs2wuyN3VwGc
owbq2j1o+sbjflp6gI0W3Fh1ff9j0k1cCev1HZUoRhPgx0jUVaaz2VjZplXWSYlkNeK02FEFo8z8
DNjkxj+MXZxprGsbhyJI3VWNMt/7RN1nFk7kwR6NKD4qfpSWlVOO0BjqED2SU1RXop5LmaiJjazf
DIGNIKHyJN2QR0GyJZkmXbznIf7Qr/95aaYz/XZpZrmoAjQMDt5GXZhcLd2ulmYOCzWOYwnjhPSt
uN27X1n8ajqVt2SX3iSlLsmmf+uC2LC2V5OEBn61rQ/uYL9/wNlScepZ2qL+2RXHRAyPWTe2T6Tq
jLLY2F3TbUgkw28G5b58JAdqGjXIUYOWiT4GDVZfrbBgT+dtX2kBfa5I3W+0/8vAJAHY9CkMV3gO
V3tS6gYe+vHY9yiOy1wt2PwHjQfeNgLPy8NApB6UDp9TJjx1DfCqbR0rLvFCyxGvS9wfVulgRVDI
lyIAjIIBTJBHEyDf2yTogmMDTELwY7bWLp5M+6HH3h1JrDr/HIyyRghucL91HODSOEQOkGHvrsSw
E9hh3KNMEAStSywyjROxthrsEMPCDsbVEqCc5dZAzFcNjEC+/c83kPiPjaHlcou7jDPdQe2LcXNa
FPtFW+Gn258CAdCfwESF76qaKtS8FqlnmgFErcrAQu24OWC/UHECpO8SRGppZq1JSY2GXybD8dLk
r/8PY1fWHCnObH8REQIhEK/Uvrm82+0Xont6hn3f+fX3KPEYt2e+nvtCICklu9tVIGWeBcat9crL
db6xBZ+wSYKOn0sFrKiFhnKbTdOKmrB9BWZIXSh6GcB/QnOlkGWA4mjGslSgrLtYIbI3r85R9AQT
5aEPNdgryxBGY5YFAhVIWSuPCfDP0lcoIhR7gbLdqlbp1/bDMoXuqA88k3hnafkDWaks/f8W+ykk
8Yxt13eTG41juBrrlJ0Ly5TPNf/TUri/BN6kx8xGxa4Z7eGVoqqgZ2cQcZxnkf1pqqhyBGTOFyjI
URSOYkrWFGtRFNai7iWKJtFaOrS2zr//ZOim+PpoQanY0rlum7aEH73+JWdgQDCyDRyzvZhTLVeT
UtamSxDpsBS0oJGz9NFdOg4rSLBEN8HgwWaC4nS85T7F4QSW3trViIRUHd20MvQPfWvWbl4k6QO+
61Rmp/K5xEl6FRqRtaM+YPPZ2e6it7nyPlnVi1Zx7UyxjQ4JngR//jXFVllZPmTnObIPfGfVVhWf
12mxxTvXUfNNxgBQrsYwfZU2VKNpHdYa0640Gg0qN3a1zkezPtSQSwewWXcOo63Fz8iz7PLSGN/6
NvjcX4AeRf1OkX3uV/ERi6c3Lxm/aaJ+aIR5A+p5c49zqHcr9fwlRLro1artfKfUB7eJ3pSv3Dcv
76CoiJuAjfk/c4g2XAh3o1qT73sXAuV8jImpMZ4+WgTJ+Wh9zIOE4KdVaM2PeVBb8C7Uyvxo/glp
DGCn7wPEqpb6X5MThP/u16Nf9uNXoMiPX2+S9WrIWhDCElso23mjsGEYK7Wr1vUpnJhF8eDjVIXU
XVM8ZMx671tGlzuK07qa/8d3wfma6lRJdSlsW8ejEukP8eWr0PYA5/tpn1wKG4wxvemwzacK1FyW
gnTZzjCbCUYIf9enuFOiSi6GszZVqECAfbKCaJb1qGl+fME3608/EuLRHKV311jD2tYT69FRF9C6
4ckxpvcU4NjlHxGzysvcGkA679omP1AoSp/ANAa6v6WmbsTjxjD7b9ApSVyoGfK7Nmv5XVXX6W4I
NMBqVR9dmqB01nFlt5ulT2u9eDUGtr0TQrzHAeL702gdcWy5jUQzIK27xPOLG5qV1ll6l2MbpH4K
9SATV14A2jwtK/Au8Y/LbxQLEQCi4GfHiYEKmte1uAXVrle50gjZ8Gz6PrbA79Ve8uJEYbivujDf
lQUzXhOPrSgALtnGehBgHQxItdxziY8NDdCStlxpWoBEtJt5iX34j6ci//pUNHTDYswwuWma4AYw
9VH5tOEqu9AfYMKknQMBNfWFRCJQ5ROo9cyG1Uv/Qib50gd77mYtpQ8KC1hsbpD60yc514XME+Qw
J2COOc6jywBpxhopLBFo7jLAAcLRXRoRYdKABlrfNoRczhmQT3EErFStbk2gW7eO6Y8uDWtIMsY7
uoXd9MEzfP+I3607Mgf7gTTXitcCGlCrPBTZNm+7mxyP7p++qL7cqKEhKuqf09R8GRrQM6mhX2JQ
E0lcLoZyX20spyyuJNcqaedQrqlnblB/tdGxTb/+0gPEWuTWTAEXcqdZZYr6niqtK7pkk6WfIygd
NaRmhbwslEli2/hR5pq9/xSnptkAOW86PWhXkwQaWa8qfdOHIEHx8bDo2IRF0TYuySORrs1yUezO
qS+2ncILeEUVPIgefnrY3gHmqlpwrNh7yPPgm9xaoKPCmTlJYGXYA8NfuXRLl0x10p2UE0Qvotba
fB3oxofff8At/uWtb+g2HnDCAnNN51x8rRRY9QQ1PxtggMzPkSECof2pz83XIjKsenUPF6rkMYQm
0mOb6eDSikicGt6mj3FUAO0YlQJ6J2gyDY4UwGCmADxZIFa0jlLEbJBUiBLmAA4Slzsq4tAFtuzx
OSijE+3jqcxD/azIDyAyxMMdSyJvJ8JWawolpbMJtJ9Dg8cSnn7ffRGhvAv0MYiLH00axYH9e/NR
JI7/jpjrwRQBFeK7EGe+uQ4DXSAd6EyUlKhyI3mmn3sneRko59fxVofrWPc+GjWDfm4xWjqg3Pz+
r4DM+j/+DA6+046h644O/eN/FNcsLiS2/MiUdLE5gYYIZfJp5cddHUAXkZVg6Phi+KMcWXRT4Uj9
YCTpBlqtsPUBBOlBKwKOo1jbofpSYusS6tMmd3x5H2XgzA+ZzWFRUMv7uNC6c4zNFOQvu2w1OWUE
N0TH2FNwxiA7CKWffReXQ7aqujFdF5nvbSeP2fdFwsUWUG2bfZ/CjN2ZU9dsIYDX7qfQw24W4hk1
6pdvQVA0SEUPyIxX/fgKLpmb4Iw29y/xCXI8S/+v8bRO1sY/ewkDDeKzMngN70xkhlaCuKxLm4az
FIp9ojM8+PgOxdmPcBFjBkOpycIl0vpDnic76qLBJcxI8NAE4htxRgjytmxlfMp7wYBmxIWDTHPT
5uyxqPLu0CdRsRMZxzHV96fGdRJWnyXdDk0S7dqx+j434fF0l0+lvx0TSPu7GjIKx2xy2BHHBdyZ
Djqp/en2U+h8+ylgnqYWWJaap9JIULcweCmBmixK/RSG7bduDPi2iRroOBmjhiuNAAypnz6153A1
h+4qDpmGHg+uzdyk6fMiMCiFLFfh/v6jb319wULRzhQS5QkbWy6TGV9esIA2dLpIwHeohiyYgJgE
Bw+uaQVcfnXzKfq4y8fgvW+5+59xuWnibxN63V3mPeLckHybUnDynLAztvHUj2+yfMqtIfmmq+4Q
5e6tFvDy0sUZFN1z34PPmsRpozCbZ7NjgGaBFOh1QXjUcUhYR4pJaFTyhwyFEV8SVo5XMeHxufI9
WF7aml9d/BQG1Y7e8lsPGvQ3HTQFUOnEj3byAkLUEKe/bUHU+jRAM+DF9T5jNCFpSjOAqk5dv8PA
BNWfeYYHn/u3JIqwFMobv/+bOI6q5X8GlVgG1x0mbeQJhG5J60uaoBGs67mVj5cxAbrHgBE38mSh
zE90GeOkgCMVLkkD1JBLt6PeboYMfkoUoqVtcbLg8fQ+71N7jlazKXJp1p7XbE1PC9xU6W+GqOtu
crvMr9Gg51e6a2xY9eWBl6y/DEzQvtsGBU7QNBCrHQPdQcAQQFkcxZFe/XupRK0XjF54jPjwsKxO
EQ58bs8Zn7af1lAzLRyeb9p0t4TTMjSn6rNVCul0OGTH+inKhuGmLNIQVaccbyorBWZL9SVGnRgu
Ti0lANyApKU6ylB5OvKfgwjdKjJNmC5lD6zvrNdCACEDexK46PWgXdSwAtzovndCvbfm66rK36K+
B5/bwhNo9y9NVFjGPdxWsTME8GSljXCfCtJC3w2OwbC/tBjUNBXr22p6iNbDYnHXcgOCPvikAXR2
nSOgHKLv2mJibjp4iKUJH7Mm2U67BnJkN9MsP8D5HzYx2GDYgFTQqGdrAhNBfxpZNMIbUXsZnqFK
CW+trYZTWetCE3OCgCnkUCEx4+RrSby4eZa0y1OB4ui3Ou2clQGM78U2AN9CBapad+E0/GiNNWGV
WxXAVAAce72DHvnyRIhP2EzaWzA18FIcFLJrwYLOANEJvqcAsqNirIC0dPkUGHwMLyZu0MnEOpGZ
gB4P07RVpuodvh+8aMEESwBqmRO61KWlwtAcAjLm3vCTqzNw+z6pshAWNSA1jBlezMOYlJuh7KfN
2EfynkKM6YXj9e2GwtxzwcWDJ01tXecgUJRQ8nkIUOw890X9BgEtOIlmHUqfWdiuo9KykFkBYS9M
IL4HSYbpOFjdLXUFDnyF3CK1m6Pp6Hd49E2o49lQjYta536ZRXdjKyNoh8WPX/rbGp4ioP89fVoS
YgMgezTymX5oQQZaFR44hzbJXqlvXkT9XjAq6g4sNr+JwIeaVF0DomPq5fdOsQeXMCCJk4M0vR9O
6fi7BMYFrlAVvVrx2eCmAN6c5gFwpFmrL/0UQX1xOGarzoGGo03UOOoMFN2u02GRqeZS8KfRebLV
vM+jYJoGqJS9gsBeBq5wCAmFOvvBfQEzibRlT03QDWuUdbRrP7TDbugi+BjnOMNCWqzcRaiAwh5z
qNdm4/nPpexh/ZUV+o/EMvYQAQoDty0jN0567U8n469xHzqvYzZUKytOyxsQISHbCJXp3DOqQzvy
F1KMpstC3RiddMtQJjhTf1d7UPatIDq20rKm2izMjXnYbKuD7YmXOW5ZT62Std37KiLeFuWOatoM
byAwSG1vbtpCOjcTsL00aFKZvLQ+R1hV5t34cXtY6uLaRwT1/bpGpWgxhVH8FHASQe4iPgH/izQ8
0M4s5mDepXYy9xEM2u4GuMXD4MU1u1FCJFPpVvbc2IAxkxw1mepnp0kgXjkPe0q4Ug2nA7SzEiiE
Mzu96LWyw45TIzzxCPkfch9JK/h/RrV1Jjpr7sHJsNfCCNtRUGHpQgORARHzwEeBfup7JMHfWbF/
d+b0HTAyaOQrIdVZPXU5R/bMe+H1CP7qotz7t0gvskxOJl/CQVS7T/NmLdYRE3U1cY4GtDd1YTwH
uZcuDO6bGKqMZZA9tupil/pLEBnDhWP7+diYSOprrAdrhjfZY6Un6ZHpDSQhVGyTtMF92YSAeGKQ
Jvw6XQtBpQh9wPONPtl4EB3at3IYX6GWtE3agT16Latv8BZoIMuFfl2FSRXWq2ZdiW3oxOwRjOpV
ypP+DO1NCAgwbXxFDiBRqnLOPkjiecVIrVhY3vuK1E8/mMK0FGirBBqwSI91j1EYKIp58aJrwr/E
yBa4pu0XL4bvVTu77awNNe2SdysvAkaEmjJ2LlDNMe5ojTz119Q9igiKDWoN42ONMMfxt9KsdZnk
Gvg+yDxQDqLNodiBl/7ctfQjEcdXugeqNPXNeYkhBXxNiORlbk4wgC+tHvrLyDxeC35IPdHdZJXN
YD/sDzcynoyjz1rkhzXLSq5jg88yyJ3DzqiBNFgneR+BrN35G+wr4MoStNDk62z/ShcDHOd9UWuJ
W6ZB7q1lOuJ/0th3sn+PcOoUROsstr5D/c0/zE2aC2s1fQ1sEF6yKroL02BeNNLa/tDhIU9hSz81
p+av2IxMYGTgY1mBu7GD8RK2Iz6MyA/gsj52oN7deFqc38wDTtQVq86QKFoDQ/zJulwApOK1BRQP
CVz8xc58ti6nIZr4EU0toy5PlfTk0dlwKMJ+oq/T1/O9Fy+v+jrQt9aBhHJfXGduOn2vrTVc56Dt
Goonv861ddVYALsDuj4GblibLQA0A99LPWwvY6YqohqKlZTQ4FHbrSxQv7cxVTAzvZ5jlsQHhAen
HRIwsBNQGPpYwey/COHnsj9BDKk6LMr3dNcAsqT4GkfI5d6BRTY+5uAf3kdtDPMutLpWjI+9iC5e
EvdX6rIaw1+xofKBMcGgB3ToBls1a0OjU1ShTtlkPwsR55C7ibtvdTdiry2Yf8rz1nnuRL5qxNh9
i3LN2TWoHG8pLJL+Gc9k/zG22uSCwng8h2lOHa6GpitwuvOshziDpmWGD3DBbPsYJ1F775f6Uzcy
SDSBm3XPkKC62Mw+J3jo3GfqopUl2+SdCDdLn2HU94YvxJkiEgn2SAb/Y2A/T73BxNNgs+ZR6t+o
0UFS8CEAYYBaAn+TB2BKoZoeWE9hoHv3wHWt50hZd/d4IuGb7VmPOAWWMbQ9QnAQCi3E0VTmGUTO
DTC96QwZMxRqfTzCro2tTdcxhUmGl3P5hFPF0yLxkPsx3kYkNtbbUO329iQHAUeCBpteveQ7ACMm
FyqUt6i5Z89RrkcoLwCjCiNi7V40TewS7iT2rFsOgOWzDzW3OaIYE/+hbMr/d4T6KZ6AK54Rs2Iz
grrmQvmZwbS7hs1Q10AGKBj6rYgHH2xFvMTXKCCNmy4YolszSEFNDGR02x6GutGu1EuXPHP4hhnY
dL8vpOLHCI6oYQlxdtWa4yJP7DRoEbstvj35Zoysb0mbBEdado6zovzY69bLHFGECXfTXoOVBNi4
779iX3WQG1ULQFrk/Vec29oxb0PtuiwH3ALfVANDUZAmaFazy9UvZSSDv/Y7u9xpefdm63hVFbAu
f1ItVpafWnGg1Td1ahhPphjmsdrr+FNu1v8272MMqk25G0baoRU2PnNN/yNyOpwBVAuG9f5eeuB+
U3MQ+XMqUSqqxk3mIVE3KtWors6hr+5Vxa5TdORRjPgeOdqjQ7XMKph+xHVanRs1GPnJ+4LzaG9u
QsfEQgXrVxlEIXdWgedIbI2zyuiiNyrrCBvnIjyTIin1lxxaDixnwYZESKlv6pLhpFn9LYUt/R/T
E08DCTEt+q0c+hhO9JP2rZ+M97ul78tdMQX+2wQFuXmGrOqrndanZipMeAGPxjO4OvCm0IZ7cFqR
tRle7CoxntWr/7YI2EOrYiAwxE8JND9cy4qySxLo9QbY7uo+N4YzJLTNF9jR2Ycx8HEiVdrG2iST
te4BpkVNtM5WNLT3adWBhgt9bpOFhbciTtSAf7n35HcNoAWB9FYze6riWbwfbYhqIkUFdghrLpb6
xXrmAIplBfeWWWhPUbuj3iioBJRMtCu1amh8nwMObj81E9axfYEH8pqajZ/qG/zn5/PUTBSocIQF
O9qiknvNwiETWjoGd0FgwIaihsjDACFvB+zuaYBAD8wRqVnxwbkJDOfPMHaGPZ554F7B1OTYOZDV
6qu6v3Lwra8R6Ju7gsGyulV9y8CIPyFMx6FmuvTRXVL29VqHCOj6y4BkfbUaZZNsaWAZ5WanFJqR
TKAfSQP001C5++HEbXmg/tCyp4t0pmkjxm8egFr4bNvZme5qOLw1Lt36LUYCB4UV1/TSeKVPzgil
a3TSMF0iGqbbLhVIzGWdtuYsB5wUItm1LMWeWn4/xtB0Us9uavPBdk7+5LuhGqDRBOpp/wHkMmzn
a4aNOzjtSiaEIxzwpr5k2GzpBGZfjOGFVfngziiqHr6W2OBl2wUz1eSQ3C9Zf0OQqRF0S+XU9bYE
pP9jEqBE1rZBcRwGAn669hKQdxedbeRKUPkK/lh66G4J9aBsL10Kc4I/7LpYRQIaVKMRXP3G9h8L
CSnaaYAiANytg0fUqhhk80eAB9ToZDreA0Afaog6IP6K1IZWm0cKZ7JO8EyL8M9V4XDacG7KxrpQ
i2bBC/jSOVMCFAfX3d6PfBgZ4CMv+sw7VlCif6rhYbrGATncN6oJK1Iwrk0I61GwDl/7Pc9GsaLm
wIAyCK0BXEQVXNRGeZ2y6HaOrYEfgUmliweI36/aBG8x1FDv6cdMevokNK+/odBOx3cWr/34ROtY
geXWUGwBbGeCBb3STMEr1V+PvzZpFDgyYx7VKvtzMCjpn5v/NrfMoV4Qd7Ap9xi29rD/efD7Upyc
0K7ukBCr71SXSANxinGquKP+ghlzl9PU66yIwWUybKi9QbbDufY+TNOl2p3HrXOd1CUIc9hwDPIv
Clj6cVbrIFPupVsamBf5mL8EBzXUNYaJtesZFioBs4n76I3kO6kLzLKjVlf5lYCicT0COJ2IZrvE
Ay7xRq2yivQ73oBUqPJwFvHWidlDHHWvA148gVwsGMIq+0ZBWaM72w5nn1WbB+lVtIX64OTjWw2t
Q/z3teMViorptUlC3c0UpqdBUnQeoBkhxO0/zYB3+wioWmohBxewHenuIr2BzZbzCIqL8dRknxp/
j1BYqe0p7O85Qx3eA2PgwF8HUPBR9PxFj8b8WMZIAJERDw4E+d7gtYgv0cRe6fVPOwOwgbeaxbwr
tTLQjTZ0oSYNqAjaAtAmAcwEHVkeFhypSXcg2ANRSJuGj+XoJ0BG8H05Cg7xQb9KD88NgW+yFXT4
Vga6PLSNlazw5pCPdlROl5QP36nFuxQakiaboNpre4dQG8PHTusYNlgKwKOaZpwW1wCbi6xogROM
p/CScNgAcNRjHjXfKNZjmva7rtTCx6mCb0QEcq1LU3mcZudxHNaQostPfgDIUFn0cEDRooKao2cg
y6JlWbr7ff1Dp6r3L/UP27J1B1VxSMoYwNt+KUrxIip0ZC/wkva14sgNHF1kof10PG2r9R0EWKCZ
OrTAHSoeMwjlJtQGJg7GFg7Ef+Dx8N3UHP/NNPH5Qm1LPNcsQqYh08TD2GnTOgPO6q4oO39byLq9
iQZvgny/FeHlXbYHv5z8o+6Y3QnOENG+G5iJ02fWbkdNy28BgPU3vAqaFSDJQBZgu7myq6F7kYAv
AxdjFD9E4l+gizr6bt7es6YIoTPY+5vSSeGuYIG7wdWWS/cU+c+un1DyztexN+Z3Y9Nl27AspouW
a/o+GPQa5coe+irToO9MP9IgCYRChBFj15003D9YQhgncLwdV/cq49kc7HBv80bD3grNgQHYHbeD
gMctmrC8B10WSbMTNR2HP5tFaVypFcnWhdqo+WhVXfxQBdGWun1eFTcTuKfzD+hz/QiPUbP8IYQJ
+RO3MaBpiJIz6kxtDJkGBYprnUi4uTWVJwKh1R/NPkDaFUnGB89L79ohHV6SoQeNpZ1AY7FDeTZg
TbQBIjN+RXHgRtdb6ycSXHeAPfQvHk4Fmw7Sr2doWNhnK0z0NVfwz77qd0ZaZrdjzNJbDjoM6BUj
LLEt5AHAAk5vNQc6qxw+KTtqUvBHXMTLdsc0L4TxVzRstAz1PEPAuYeaJqQ0wHECDn4ZJVi8ZBX0
e7QwPtN7JzC1FfeL4IFaLbapS8ua/HUBF52TjJkJdGY8S/PGJt52OABLSG/32XmoubUehjT7zvT/
d0RUyA7E2ML5tzUiNpn/gZTg+ldsnuUAj4CSMbd0kDCkrUqXnwBZzANJWiuxcMV7qEouwgokvhDG
eryJZNTOWgy1AUGGWWWBhmcJBpqk65xl0LyA9gK1aSZO+C0Umj7EGkAiD1cN8OFrj/vsJNUFB8rp
RE1gwABap1vqpOEYeIK1lVnQ/FKBFncQQ7fLxC/rLJMdUyuhaZL4oKojnTOBJO4S1rYNOTDmYdzt
qQltwex2iEd+VHElxVnJmN1SXI8M8n7upBho7TzOGN0Q8PCV7NURwRv/IqDqwOtqZeh+c4F6LJA3
cT/3jyGqDdQ/6aK/U/EEeNUb/XO/igeC9i3ARnxvFZl+0apBv9CdkgG6BO3GGcb0UzccaickU0On
OwRpdUOhvubB8JDbt4CX3Q1WONjACjbymqJaurahgLCmJl2Ktk73vjae4O+ePaKUNa2RnEqQGe/R
NFDvixzPcYOSp48chz3IRYiVpWJpAjB+T0iBWpdlelzKZEfxYxJoB2iWvk/XAyQ/JGhTh7bqYJjR
wjUDYm/rNGnrEwMjYERxHLuosBINRFzMFwrrBkcbXS3WvdHlOIViIwzlfZpMl09B2KbOi1EfrbXE
0aqyNF6oX2d2fdB888y6XC+gbK3Vp+XCo6L51BTUZEOJpKGxXsLojmLnCLXIl6kU8vVnUExQ+3Ij
sjhwu8xghbtMbKhdaxF6aWEaGsMAmxpYKeD02t7HseSgdLDOLSVr72t1gX1RvmL2FO+pSQN5C/eM
JrinScrNYV9w4bmT4XdzHxxKTKAepvhA8ZqA0r2o5zFZAhke2fyGYzcK/5m6/h4b/OgJs/JdyXBW
zJz2p8+AwGxhn/HsG2IAnTrsrmHp5PsJm+Adfu29b+FIApyWgobn2hsDGXxSb4O88P5yDE8+plU6
bTPsYXHsQWjPpbaySst7g2rMhl4cEnYkDQqmVV/wJyhcjDeskq+d2RlPVgzlauwjXpexwRGvJZPG
k2YUkFj4O/Jf5qlIvJ7BT6uDnW+bKObY4XiJIJEKMiNk9qhvGRBqlJoSEs8wOPQglgU2Gs5qanLr
a3JTVlW10fRUboGJs49lVvagXYJGy6Ds8lw3+vemLrw/27Bwg9g0/3CgMAiiSB4+eNy6Zl3/FEio
hbqj1mLHoC6BzutjOKCQ7X69pXEQ7upjTOPzpNJv5pnL9E8xdBtCAuT3Oz3x9W1iM9O0DFBiHEu3
wXr/wqfqRktAXEnW5wb2cNyQwTHT29CdNUaonU/D3+0yxba6UOMj6kR3JCzCk3DYgxrrVgb3Z3aw
1Eb7pqtsOFEm4A6b8L2GbL9TrrSwd7B31ECDXTWm2C4nIwjdBG4caxpe0eDQpV4UQuct7uejFKAD
+S20QnFQsi48qlA9UU5iX5QQYXYwbseUFzOhSC4aiQvByIONH5zq6kMdmez0+//Lf6Q0bGTnATzg
umUzuJzoX97MBlRydAjxped3XTc9hv7T/A6TPr56mZN6W6gtONIdJ6jOyG58f0vRqwv1laPV25DX
uJLokicD7xzjheaS9INvxPF2LGpkxZRgU+1w6MbgCHgzOt30/M9JKcR5Vn0w5PteQUI9A+TzXvPz
Q6EUhKhP1Fo194kaMkI04PNf4lo1d+lrCqOCFFgA7zQQo2WztW3kIx0/vQe207/JykG6Pv5/vqVZ
DAwZlxKV1qa878vpmfrbNBFrZCezo6jT/MVpi1XfetY3vVb/MOQ0d9RkbMIpVoQvTsDKYwhM2Jqm
qx/HUj257+IgmH8cxVcJXKLox6Ue8Le//8PiRfIlWWUzC7KWjtQFB4HlHxpDcVdapg1i+dmpendy
zNW75k5khNcBTVLooa+D8z+68MFbzcI8FKHWoO8QzcQ3J7qqCGr1JXDh+DufsJ3Oj9Aij7cGEF+v
kHPfWzgH/cEZvBUs6Zd30VAhIq+Vplf2agXsbgrK+q4vQlguGMGePjhgXjN8ayf8xKiA1DtsJGCg
acYHakJF7dMk3Y/2Odc0F2z5Zht5CpH966XWwUVyqRPm0eleNP3l3+KWvpJlF4AzTesNRajeDZXX
TWSZfF9m0yu1FgK+bsMNJ1CD2HO9whMiv6GuJYxmThic+z1+NwAk4sr2huw25NQqHKxW3aC6xs+s
4MO6hCLGjymeA2rAnVeBVVY3gQ3izO8CLK8sDpPjrENQI1i6//2n6h8YQ5vrkBMSpDNimlx8eVxk
yN80o9SDE4x3UE9z+7A7pm2sPzem7cqItY92nE8PXmSsg4Kz536EGatRZj+8qGTPTTU4ACtk0EFR
c5wULFBpxxXMZhE7lqm3xk+I9vOKAsxmJqYBljuYqw6ezPPY9ePHMc9e8wFmpwtIPcyHae1AR3mz
9CWOYV2hzkY9C249YcbnUBqg0LpfUaW36yHSKEzQUPH1KWCNkplwd+wKVoN3C1yCVZrfmg7PsKjH
vwWFOeqFyoR543fIRffw4ngBlFvfTzp0nWk0+XWJwtbnJVp9oCV0tXBosvclaA6rbTYv4St0xPJb
xLL6a2Kef1jwUKDL3RrSAiiIgFILhCpwjAQvJxNG5gpztQwYQfwfiRipPgOf8zA23ssSaHju6JbB
ABX+9bBnlYFpTcVUH5FvAg9EpVBbdeCHvg8O9yrfWv/aBB71fVRkjH8Krivzh8MgBhQVZrZpGEu2
vueIB0fzIPFvxi+gcIsHyOSJByirXGzRQApSdcFm8z2eBmPAdy9RE75Q6yM+wzbjZl6wrHpYBI3Q
686tVoc/gRfuichiJBrAWgN/a6Dlcq3Uhfp5ldXUT61eJMWN04Ur3shsa/dG/FBOOM7EkQGuFBAb
ACV7f6UjdEMYbFe8TpnPpLH9YGix3MRWh9REa7MjCrTtLoUTgnocQtTFGqNvPB3vMxgK/lUnb0Ee
pX8OeAi7gtfRcwL+7DpxIO8Fazf/EFi2dguri9em0GyoDHjRloXM3uXdYL8mYKRp2RA/+pGl/cef
nH8lpEgdDFTTNoVhGc4/8eDx0Jv6lKFCJTuJNNCoXVodLIUkaNhmzKQG3070LRevVRpvZvhz6aI7
DSn/tQHixLrPx+cevkZ/do4H310U/l2nqNdNZHk/x0p/8/wm+GYM2KEAv2w+TCFMxuq2jq+VJsWu
a4fkFDRFdBoDniL5D8hk/h/PQqQVv3zQQbflzMYHkIN+i83Tlw96LHiHlGhenUywBs+gatj7FqjW
Q+Pn/s0ghdqd682j5iCTC42e6AeDaV1ZFi3yYkW0Rs1M+yNLQRsyauAJDa6xNWvr8ppZRbUfRylh
yGOXF3DqTKAb2ulhwBPTDVMDqcoJ+SpaKWhxeIA7959TngZQ6hHyefRFseb4L75lRm/vjC7qjkjG
GeC+henWqltx78UwBvMAiH2Ttn4VqYB0m6HddtIL/nKS9EcQMPECmzFvRUuE0OWvrvgmdrB3GMZd
DrbzarEc04zyN321ciWjYIorwhSAWwG7M9D85aqsAiAqhr66B0ZRTJVx55lxdW/hUX6IGXxSaSwY
RnmTDMiC4U9ZPAeodAAiPXbf8X9wLTvgvlzdefL00MbnZEQZvZbdT6gNf/dKfE5wnA5XEnWiG2jl
R6sgDd+WzWNedwAgGPEbbSVp7/hrVxYDe5ZDzn/nB9UqLxk+i7/eRTwGvXHIS5B/dNx9Gt3g3AYs
jFH19T0dI1ULgt+fWjRGh8osnzamiqRD5ce8Wh0x1RjNo7ECrf/fvI9VPubRKqAyOAen5cOmCsfx
ZOvacCoylrhTWxhznw8yLOxV/75Q3NKkO+rrEgh6I6+772GwU4JygPXyZEgg1dEZmzluLH9KZo8H
Zg/ZvQ3i2S4MghpZBDS7ycnuY6gMrgI5NXvqa1QfvgKuY6TFLXUhP1ScQrP+g1qtH4EJwHS2g8Id
0iE+7DRU5oouBiWr6LZGiXHXIk+MA5bKcyUTuzAapnarB4Crj3UILwWV4FrWoDs/BjsOAk3hzgTt
7IDUOtKJwAL/H2Xntd04rq3rJ+IYzOFWWZYlS5ZDuW84KnQz58yn3x8gd6m6Vp919r5hERMApZIl
EpjzD0cbktMBjXPrwarDGx+w6JNg2rddqW7KCf2CxDNwaXLacj8ZBUJjgZseu7y8hib+D6nhBtf7
CBnLxAgAxVc5Xh647/zrNWKnOJH1eu2sKPpmGM3KiUfzC/bf1mZwTWtX1lryWvr5RQ4IcUhbjBpJ
+zx20BJU2miFwW74rdLaFTQ180sW6TZ7GtRjWHzAiAw6f0PKrWAVSVMzg+iagb1w6wwIughxV/wc
ITtl7J8j5DUm0ypWgM/rU63aVzCjqGtoESnEuK3PMXiapTka7jfcuUhRIPzrNvCN4emUmK+Nn2PL
KbQexzbbRWk9LieHNbmZtjulCJQ/S9MEKepXH63Xhqsxt6anBm7KnipgtdO9Eqc8MWkQk1rIbfhA
ts82gGf+MEnyUijZXs1t60tvp/42scZwU5NkRDxx/mOaFQdtc7u8uIr5LsNQ4xQwjVg/YCz15KXD
MjUq56LHin1pC8t5KAvrR43yYIx4RQ1eHy1R343dfQgD7SPBKUVH/Ssz572mgU5OMaf4UGv9R5GW
xlkp+4Z8QU/GSwxDft1aGUg/7mEWRkzO56R//++rec38PZPiIkpj8dv0HEtHmuZ30UDf8vEp1LX4
0Hq9gbSDNggnijBdY26GIAplq7Ubju53O/GTRW02+pvaQvgPtGQ8G14Iq84wm4M/9xxIYmyFEfe5
NVNsA2bKbHrWvJodBUKU4/MlJJPm1enn/kD9WV0kolk5QHFra4gXXh60r63ajSfW3e9yqpu3+blw
g6OcqZiWcvFbDwYlEzs1dK/58KOlmrNqwtBZlaNRwDTh0M1BeeijgcTXva1nEbyme1ux2kfVToYa
QYuw15a9UL3oojE7t7aebWECKAsZux/0pH4w2riklsRYefhlLKbrpypVPnDP8hZxHUHxyVo93IRJ
7C+oWqoTy8pJWd0s5BAGNw4V91vpCidlIe8WA7IpDzOVlYMCufwekhN+GyuHWbirrqwxVZWFX2vu
edKMY1NoxaPL2kHBLA6HJOgILtopom0DMVhz35g+5zh+p+wqJcG/puN9LoKi1I7k5DfyYrc5bA6X
gWNMJ08NvLPsQOU5WqhRbgDKejZb+ASqRCcMZHBbe3i+udXJWA6bZmVlaPb9EuyGAUqwrZA5EHgG
gXMAun+bew/JeOULW+/Y0f8/KrlyR/LrjsVlHccCFlVgnRLyfwg0DTDiAqOd4oOTZXCgK5LJpJAz
9qlhhRZqHj13giheKMLuOUc6LvTm1Y30jJ06M/7779L8fQcFs1JD/1X1qGireMD+trCMI8sqSZCh
XOSo6eMExIGvKgd5dm9mRSWMrkpSbKKXO0238dyyprw+4acAifxUY5EtW/eDa3eXLAqxqxaj5CGG
srqsY8q3UWaQaR4Uu9zlcI4WUY9zSlJ5FHBToUNXt6O+8xKImiVEzY3kWkkfVHl2J1iZpvr3EKHh
L3t/OYjYEBrP//1z093fAFoon7ouwCzDsSDE8aD77YObuhRd3bLHXBIqHNa6qa2lmxG4d/mFAhPc
rAfkO3zK8aWxQO8j+26q6rYaYTxzc/PhYc+/joCRPX4ps7DBBwRtGbmTrfoRN0K38faq2MnOIZLS
sldubGXv3CXeXu5k74MhL9VPQx6eXZ6+m4Z706oZXCtagjHvV8ngemvUoPVLLA6joWEsMCuZ8KOE
2RDVbxEW5IfRtb8BnvLxlEv1y+2gKtumQc5HtuRweSavoyUtHYyoisY+s4cvD5qNghR3bpT95xgh
4UrRXN5J4RyaSSV4OxXtIHUI/lvP9GR7s/7rADFKXnkWl5eTZFOeyZhsdireSb4fqLeXka9QlD0+
Yr+82P/rWpY+XPo8EQa2vMb98v/xFu//j0JIfSB9e7i/rd9Hy+ukWbzXs0DD2t32j+OgGayWnOzD
LQp7aST5QLWtcd4mj/u6URSIXUwjQAc1Prh+HePKavgUaMWpPFhe2hWLe1uezSGIz8lCZjGFhXQb
eL/E6DlGuPmtx8Jsdpl2gbPsqmw8o97+HTKav5/0kieKo2v1JvF1FTc/TBMWs5lOpylDFrPHs6h1
KVMVJbrM6riRzHyr/zPpSAvIsDsk+UpUvkg2DEa/mGGR9ItwVJAu5fG76TXkJ2UzFjF5dhsJINV/
bLUUo1y7xts7N4Zj41Q/yK5pW9niC4pfidXpkG8iXf/Tn1TKe2Lc/YBUR7OsO2tYsjLvtkbrYA8J
d+vddp1tNxXmV9tDI8bI9OAITy84V7GLrgNkuK++Un0MrtZfW2vMH1xuSGsZ51eK32KN55yPTWCV
W3vMjJKXRMlekwzf27kmQ4xoKuB5pFC9hRpAtaGuZkAOEEGXX9aBZAP2qsTIVpun1vAVtPMjxDDG
DttAGZTdVex9GAOG1Gxybv+MUZfAAlN8NghN/JBU0KD6Xq2PupXXG/T2k4ue5uXK9PLmtegyYDwd
e047q94SN2n/LMd0lefReBhDmzKComgnm/rsGvHJZtl5qn66xTITOf9o6PfxNABo7KrPjlqcmXmh
br0ZhRVM+Rgng3Ke1oAbjWp1V3VhcIrjR5nIB5+1VX0rPN2y/IaFO4Vo3ippdQEpzsBRTBYJQica
cDoPehTJDQF5A+zULsj5nyXdfcT2cZXEOVsxpryIeFdG0x8yHjfF+b/f6sVz8Lfsi+cghmdTvNJc
i8zD7w/JpvFHKKVt9ZDbpDos/svW2rdVvo6CEUAiKljIZptBAjBqFOcNmwppK1gAuQo2KfHdYVUj
prJAJzM8FnELJsvIDm5eh0cZAmsRwyARbTtTntVkdC9h6XvbSe/zdW11ypuuToj3jEq4l03FUZNF
Yk4IfojeFEur0nPrl6op52esE3Z26CpvNY+dx6FgESybbvRdxbV1Z4Z1uowbuHA2rgBPBQi8yWlg
xtVW/8J6ahmFnXKRA4K+bPDxqvqD7ETxAeHztB03snfWEg0yboaEUK4s4KIX71Cw/U0Njmsj+XGO
b+fLLmbdLntJEz1EZVo/B0luXs3cWUvaHCtXfIFF7hvjd+MQwoVfIk2kmN95Dv+IhxJTIw//y0lq
r9TvcVrbz5JKaqAXte599NyrzljZbRoKyshbYBs6sFeeg2ExsG+ejOCjyKENTuCd92DQww8FpRe9
z+L3po+0Q1nr2lJOJ0kcLousjth7d+krdIMN1rYiB6gEu37wWZkNYA/NAdMbHp3+rouGFLMIbAdu
SpRak3y4U5k93GhdqDtHi9h240WteOUWHuIEfsy8qLhzP6tToJ+VdvxDhnGn7DdmlEIBFpISfWZf
jCiIyE8wKuzGPwYx2cnMfiOv1YXT1qe+SDpNEG2b1FwqQddfw5CD3q5Mky+TbGCIkK7Moa+3sqk0
U36E0fCaqDZ2dGOnfB0Go330nbC/dpq6tmwMFOYpJhEqFHyqMipOdqw9o2nLQs93lVUPMueSCPEf
1Stkqmvee0MOM7Qp++00YG4VudNJsZQca45oNBFsH9782RrP8qDgAHwuEnuHhZ77eBuWRQZcqDac
1umI1V1hRFYUkOep3hxSm5vcxxMQJ3X7Y6ijPwsvTi54aGEgBc1xYY6N82GqiAgHJuIcrZG2Vzdq
zpjGOh+Rr6HDV/vdPhujHuX9V3mZKC68rWLY40Y2A4NP39Pc1xbc8CFxTKyPJkjKIWviBXliT6Po
V3mbwcu/35pBW4bYC6MSVizaoNX2WhdCvk7Did2Ypr0YXe/tIt+fl9hnay9uE6pHvfA+ZMscvfYa
lq9KzEgZ4Wf3iPmR/iQnW2ZqLdK8mh9uwzOrxj21X5rgadaqoTTPpWDFafANawxKjjKk2sH4mKvF
C5UPFe+BRAvWcoJnVzgLO+ZbMFn9ggQxrxLk0VOpz9y/U6R5ZIdTBMbThLLDk9oYv3boYoai4Dv4
24x7Ry0ulQg1nyYu17pXh90ez79tmDjuJijj4lQU6n+cxT97Rzvt+bALOzlOMGyWZGso5/rNGyQz
zBQrHeW7pA4OlGdBO1DB4g+caCTFyvCHo/yJbof/Z0gJuO+TzzlGgdYKIIyA/XptYn3dMMdyVdwh
zfucpE2+91PjP7CgUEDlULlHQMXZK25tQ/fFS7sRS/jWDdHGscf3+wizDOyLGvm/j6ituV9Dhfqr
HrGgC/UBvybLdNpN15D/drTpCjhbe0rgNx5Z3mAC1lnqRxM03Hm6cjhOJMCuhj+flT7HWsPPp7WN
bdguHGh6K0zUxg9dMeK9q8HckJPJs12wxAiugzKeB0B3m7QxOqilnn0NNP7klWMZP+z0KD+mtAGT
zLbQes28EDvIYSRdF6rtAdzBahqnXc23h8UpBa9eHBrcLPHots4y5HVVsYJx0WxlUQu88XSYHGSP
rEH77nhOvDYBii9uUhOFsRtt4WM51tZV1chsO5ShdjdVCh9JJdRkdpaH8CucLEQAf7o+3dpdMApi
hjCJwrgY8qoxpJu2nRvezxDPb9DqQboJRKziP2v4ab9IIejcuOrd9NmI6qs/1MIEU9Wrb2UzGBXm
dE46v0VdUb7lGVRNqzPCIyRq470uUAsNzLc+t8aT3aPqLMMOolroHSbZZjCGkXcdYiNlcIuzy2k6
Zbmmr2A0xyvZNEVMnslDa07nIfHYy6WRsD0TvaGb+Q91ED3cYjXs5b2FHMRO8y2NRAdp0yjUX1rK
wi+dMmQUg71uo7Yx/FobLVgxoMm1auUghPFYQIw898g3jGPM01ipuuuQDd0aSjI50c4fd5ruRELI
d3iEZ6hiS9oWl6pRcK7BAu8NpfiM57ydfZ8FFztucnxEQfq6Zhb/FaTKm4I/w4eZxukySws22tPo
b0axaIiScmDrryg7EIn9i9ogcTAoibWSvUgD549AZJKF7E2UynsOemoYYmovDqFjnPuAYjZygANW
4hTsOm5bxyS1DmlfJ8+TcII3FTQMqgbhGNm8dbh6dpsgY/Kgz0gjUu4/ydaYYjjrakO0AKKCcDpY
Neq2QfWSaiaSc2gJ+OWs75y8wHRcaAmYWvtnYb1roeVf3dz21hlicI/UHPwHckTJNqk16wK0vl6a
RdH8Eefdo2cM5l8alMiuzsLvA3yshWIG5oMW2d8tpbWuzreCzcNVnnvBkC5hd2V7R3T10Tjso7ZA
Qlk0y0HtlmqnjIiIYdc4OHq/LEtSjvd8h8xtmHWHCaeLaHmQI2URlCiC5FX+eRYRG2AXgCWLYVDI
s/u4f/ZGZm0uzLBvtk7VmLs2VZ7uNm7yTFq2SQc3hGuNfe1YuyDDITOqa+D6Yw09ODGyf7R7v3HW
jcFrezhrz97RRVXg6A0kWFHmCI52MhfNKkJsbF/bzhHbqO+aH9fvozW/GK1aXAs+70PCwm1104Dj
W6IO3O7nVgNyk2nhCvfveD+AOFuCXww8vgZF+IfZoY3wOlb619nx2/aKJwIGfl6XoVkGUMsIpnY3
l66xwL0GolRnAMvFdMxAaJjuW1XuHpM+cXKOHCMv4Ub4XQZmZ26q2IZ1JQhEXgXgyLDgjBmuFe5s
DEdXtZ+Zh6xdZcLWrhR3tE7cwH5ryo57rBxhLORav28mJcD6YVBePXg/t011g659HxnBwwB8+B73
J9Tw73E3zHfyI7N+jvfI/RQNt2bkhJ+kZnbgo5HkVsNehqSC9s/4CNZmL0M6uncbVZQPEImMyTO3
wbnO9eSiWfrXPp6qD/xZ03WdBvU+kQWGZjOkOBWxJs4eXEWdV6MYpYrZIwTPusZixaq1ksqmlpy7
NP5K0QPN7prNhSo5DGNrLLQs7A+SGiV7ZZM/Ckr/YvC9NxWDJzHXEHQr2Rz8ul36/D2WcmEak7Ba
O0kI8EGsU2dK6we5MJXNQoVkZO9vWpZohKeLIs+8QxpQd6kLtK6iCs0fRMytwywOsikPZV6Vi3by
5nUKsqxe3HvkQDklDXjkxllhsjI0SrVmz4W3+LsFyPOoeMrCAfi/sjOWjBKGBpn/aEZxjOJBYDzb
NrgnAUfrI7b4Au+5kqMQyqpWZVydMVbLxsttqZSornBinPNjSUV0DU1dfwGr2y5Upfe+d2G6tHma
/WUAxVVLc/xoOxySx8aKLyCsxm3TKd3DNBZfZ720qIlibwNWGDfQ6dFWp+hbFU3DisK0sKeISuzd
/h7QlI9RPMTfZrP5xwA9eR5nm7uK5+XoGRX5S5j0T/JbqRpYxvxLXOtRouJ7UxwanT+UGC+/9ZrS
dKvQ5UlT+O7c6LCH3ehxUIYDhUacRkRtXxb9RchIC5RYpN3fz+YskLiJ1Xinm+hol3X5cfQztjDA
Zr7h8LBQBXAbDYoWAHhXXEliDFtEQ7q9Vwb5bgoyG6EUq7ZxV20103oo3fzXJ7ueDpu8UfXD/WEv
n/0JGyCcCIo3GTcC4+/HPqoJ+pJHebqWV8qdtOIGbE4Lef9x557lHebU6ztI4LeYvBHZP8fJphz8
e4wlJhJiSFsU4Fz3c6V8ZSHaPN3khzIRmwz3X2ODkNa66xfFFdke37j2Od+c3vXiby0LVWDN9g9r
GlFDG2fvGthtsjUTwZm3dfMJO5h5abnl3uot45yRplnlU9WekbvgKWonqGkha/4AWlNhSzolT0oK
Ca2ABviC3puDycTU/tEW+qWOxBJasz7XJHkTHDqzj791E/+zMByc13FO30bfRIdxTLutZEOFLYZD
DSZuW7kylE3ZK9eG96bkSjWx9zn4/zT3fmX5Qve54T/fhnxdPkL3dFt4NtSHwHk3CLMJhBwoOoyL
TX3Mj7CEfwPN3dB1I5mdJYSbcSUBeB4wx8NktrumUayXWaM6UnXlZbYm66WxEQbLXW987ERnPKPu
1rezupNNbBu4SY/luJaDvT4w96ZfIvUq5mpD5h3Tlju4aLVx7j6n/riQM+VLJYjJDUgxfNrM286L
J7bzgcVOXp65qf217M30welLdv2WWivrpFK8pS+zALaRTEd8VDdNr1oPQFStZWY10LzFyitzDBt9
hrw4KnYTvQ28q95FCIqUnL1PE3t1+/R42F+aabChewbcDA3HsR9Cn1dI9Dm+5kUbLAfXidZF6ZY9
NStGpt7RtFHQKYNxi7NRcsbnqlnhEp2/AcgohKhR9R1h/80A3hDOYBetHPgGPwpvRF431JP3uFKC
lYU1+Xl0+nBLCUc/kLyPDvKabq8Uy0bxnMfcT5DTsMk6jW6n77WKTA6gqvkK76xCjYkfjIYjcqgX
wyXzZn9ptdrBQZXpZFaYdup6WSI3Su5LGnbKg2bipS2yoEpYVq9eYu/rPsgvUnBkUNGjhUx7kaIi
g2be+vBKqDZRC30PUeJgndpWdpgDU7/YtpEvJB6j9twfUFX9Z6MJygfHGQAOuW35VdGw7gHpoTZw
MRFQuxhFq91+UogHsQ4VTfnFl81pUmmKx++9KX9SiN26KzVsq00RewtpsStNcKvIvvgGCsl3S1ye
TZAtp/DxZsQr4PcipEEiRd/Bqy9yqAjJiaQMy6dai147BS63bddDuNSbIt6yJ/tHO+IusVB6gBJK
vM2bifxbPn2e/Iz8eqIUqhezZEbxxZyPpGAxHdMB/SpqcJLvQb4bGSIPfArkGtLXGCGa9/8jsq0k
vNzAA+KB4ORc1Y8AjE1nhVexvW4DPEjmQcNhVE/nFSkZa7hNNgXLoInr9Rz0w+0V5UVFqEZ+5Dbq
Z0hOvH9AYVStZSgUf6ZKUSE2VOOS7ZbxziMCd1uygzvZpM7xShbPPvuY+qLVkG5kGGeh6LBKYUc+
tbYm3m3yPIOBfp64t+7AfbrCbTl5locUDe9lBxFzc4/BrjpHYe7A8GBWHsbFkzaSBuFnAM8l1JXl
SM14m1VjePVwQn9CKlukyWDTyZxPV6QXxDT4ws9ls8uEVIHUK+ic8TN2VzQw4prk1Cg1gRuWOoaC
z9tMgpZqdv3RxmeZhqrHzLqFszGtP5D2kGE5mmSeK1MAKsoVkab9aISkRVfiVq/WzUEJlOwrTEnq
N6ySUNNs+NuxCz+Wnhc+eEWU7czInp8qR+1XJkLgb41Ay/aKZZ90NfkL6q15mtBfJSHmO1vZ7DMf
j5pAUdS9PrhXcwLIITvkYfbNdJUm6otbePPFq5MlZiUJG02sARAeqLyH2w5SGyhhWZZ72zKiMBys
bpkQ9jMbyZHQEsfb2bivL2RTHux0/ozJgsyt0pLXnzHZJOeNnUnShbtaNS2g6OC7Ks+Kn+WBKuQK
HVj16dZS0EdsQvMiW7icJs/tQIp2HBBovseMHKmwip9BCgBmE8UtLuzigFLJ51mPvkoQWcfIBKSJ
HhKdOvzorevheXYfm3oR3X1JISAXl7LMmJLlkIqVrFCuzPN0fIxhg5ZC+HJqqJmtsqb8GptVsJdy
lU1RMi4Lc0pdESBsGUySyd70VqXtPCeKd2bJokWb1frq9kV9HSNkX0rk01K2S1cjYgvmk6xby87K
8RGxUpW17JST4JpES6sxor0cgT6vgey9WL38vGTm+m/6CHXJFi+giBflz/NYVDnyD3qkLhx0YVZV
2NbOsiJFfnCaoGsfDSVMD26O1TfAGaLyIINykkFxG8CanyfJDtCguk+xBskgvKfRpo6ydh2ZeGbP
JjCTxPL/LDPr3TJVSAPWaK+UMg5ObaAiOtk7ZLhcpX92sxBMeUs+wx7KZSfYfebkvOttXrxXFUxw
OSk3dzbJ0cmAgNtggnmOR2oR8qB2/O4KFXFmIrLPZFe5zlLEzlySBr8M1VAN94taO90vEaaBtw6d
gWK3GOsHFnwYLcMeDt7KtejRPhZg/zEdf2n97JMAiUk3f7AMYlXf8fNpkl5/QbZixlFiio8j+I6H
WSlQxTSV4WIVUbfUsjr/I9P0x0INtL9UAGlw8K1vKsTfBRITYKKjNN3MVVzgPNR3B2rAxibuwMyP
tRsuPVMfvjZWufMde37FfOzd6d1uWdSsvcg9W1eziOMHBNpRWRVNeWiTi+sp+rNs3McHpWJedTE+
AoJyGz8b3rXR1ewIcWY9N4n/ZAoRVasAG6elIT7boil1UivqN0PV+08y5KfgiZs4C6llCHvpf+mt
RO/NylRcvZl7QFtF8zUlbbupE/D/WT198bJZ/4Gt2kNJNvujAMO4cEFLLqid67va6ZGZzWtK4L5x
DpQqeakDrKBFuHHt+KD4/bC068h4d0PbX5Hrs3gcIGtBraliqQLb5B0OGVkFrR640+buTnqYWumX
ohyc91rJtQd+TAD2hbVpNeTlImvd5om7pXmB7vJuW+WXIpzfPTOZvxQ23DOspZ47HwQdChw/Khwa
v3ijk2EJjqBGX1DHTzOj3cz9KdND+1neXSn2Iqdl1vpONjMnCPGmmc3FYITWFZiGdWV8PmyAL1XH
RGcN+9D0abZKmiZe6Cl0C/mfVEuIaQqY3638CEoSoouqy9WTZQ3qWzSfZJgqpo/UHJNga24cHqDD
tPHmR3bU50rvofejQZqfTbOaFg7boF0KyRJ+pIvGiRgj6G9LvLOsm1dGpMQ2vFt12N7ZR3wY7qEL
P7lLgT6W+1thprZrvhFA6hBPjL7NsQJvNVCK59KjVJeZlLFkhjlYKH4efEsVfr1YTegPpDLrZzkx
0Kk3OmAJ9k3t1s/PZPSpRom6FJhJY4cSC4QKWYUyK3AQLeuqnW3N1sUKN5akVJolyTS/P97ycSXN
wpyGo9zNznZnrsp5niD4ZwVWsBzkGZvlZBkZkbG+xyrYML/0Wk5B4kfMuHfIwXKuI3plhzxQYPgc
d++9X1m1wz04g3QZFcMXV+/4BfkxfqeBCWI2ruPo2vjV8JiU5tKstW6hZGZ94x5ls2ku0NWlOiEA
XE7tIs0qeuW9SzbvvXLw/2IuSstAie9V1JCbe5cCTnbljitEpGo5wIjZyPKqHNe5rrIf2vG7bGGQ
l2Ao2lziXBjmlXmGMP/sjsub672rIiCV4OhYz5ZxygvKPmmnYP7XZM7fxEbJcRw7SnxuQeVfGS1/
3I+FU8PQLHqyNGOcvEnQapPN7TazgKfLptcVfHvL1j1oSInfwK2NnuHxnrbTDpgRFgtt+VHqOTZg
WNktbFcrn2VRGTcRMGS+CStcpPKwPrE33sBSV/bys9lHDaUUqersGHq3ynEIW0pZZxnzhZ6zPLji
LLLNeNc4xmWaKp/UjYd0fmk/dX7msWGD13mPV71e9RsZ9NWxAAmlJfPbqBdPXV75qO7jRWME3B9L
X3vU2Qpc3Rr7dxw6EdgxTUoKgWJBX/SjoyQGQuDPto7AxUry350sWDbVg/h9PlpOle9Mt48WvyWI
ZQ5ZxgrX/UJ1K97ec8v3sWNrgR4nebmCxtM/DaHzmfD2WY4/1fw1br83hyWStbHjziEngI+LVWI7
WJfq65SU3aWt1fLSDO2bDJcktFfQ3nZxN6GMqrZGdm3coD97RbqxpaR8HGJTUEyOLWqtPO+4K25r
O2pXWscuET1wx3L2XzK04F7rImaNw/04yrxxr8SZgW0DzTbjVjgiJnLUKHsgYo50a1JU0bFUi2Wp
jSg7qGUWPHm6o5xKf3p1gfPs7yE0b4Mn33H6FT/UYSWHyV7ZYQwzC29teDWB7IA0EYPlkAEBO/ky
cizIjYBMKQc2Ddais1MLZjnN27RGtAvR80vw55uUF8356nVoqdlJ6R5KW3EOc9o6h4s8vQdl899i
vw0xLVvnRwms797h/rz0Pfbb9Vihjzt29Y9R7/gLROTNT1X7W8YpVc0M8RtvLXNKt9gt3STHh5Fh
3rpuQUnklHOo169DoYl/m3PPWN1fh1T3tMGrAfxlP2qsYoZgC7fMfuYWCQGzrLvvAJPJLLGutFGb
UqsZe0wfmeq2yI1j1GgZMHnWhXVVBu+wgHeKNlsgvMv0JdPjlYQ8zVnqH01uQQvZrCfD28UZuWjZ
HKs2WVe9x2ZG4KPyPptI9MT2Y1KHzkOAdf066MvqIA+uindE4GQJPip0DHaAYpQM3k5vg9KUtL88
dcapOqBb8zn91u122kYfi2DFw9eE/fr3xslpu2QFJ3TeyG2S7Oj05hnk8PgoQ2ESmLA87OV9Ujuw
AJIXms3wEgFFeZRPxSAmiYFAZrZUTFHDurc7Wa+S7TItKIjha3Zi87KSCeKw7qatjN/zxXIsQsPZ
Ul76t+vLmphbx+TAKddvycxq7B6qehOi7EGCI7G0/ax4f411NZ1vscZBNTVUUoxQwCDIw2TNp1C4
q8d1iepNKo+WNSbLJPPa9SAkc25Bbm6o54iDnrXLkBT0QbZuE28Ddfype839KltBBCjEyPpg2eak
R44NLuqLOnCtdWY7UbiOenu0rZWpIj7/T2CBBBPkPMEfBhXotqjR/TIk15ViV1jaXzBapi0OlP62
5qb9huDUQ9A54TcVTa5lqFfDSfXH4GRM/bj0kir6Rl18h9JL/l5kRUzOxjvbmh+yBkITEMcu72wo
ERWWwXuRoanftYWXvMiIk2QnAALTk+yC99Mt+iFTD7LTUtlVZwmGtbK3sex6g6fNvJa9WoMzWoXk
7VL2VtygHjUTfuLtwsYeyETpO5d5HJX1aGfNI4RG/OoC81z25XhAnwspOygTj6MrLOtlu6+4XC0K
lzwOt4mSAFvBAF3dyrarsqu1CqM0UH4nd2cYLZbdpPb3k9tZbzk2FAuFLzlAFppx3+3yQB2fFf4w
r/yxWMESrqN4egJ2+oVkofWWeI330MWg0WRnGGbptqxaay2bUdeVqyBSk70bhjz+45jtoppsEozC
1hKT0iIDdYqVFnwLeJVAsLf9cHqr2064LVXdwYwarIGRRgG3/6mPIpvsEpcAKevDPW6HUpFUDK6y
MAHSG0Fi/Tk3661yb6jjoYcERPUm6qbP095NJgqFY7sDRraXrRZRimJ/G8Mq9XBLYxtzN24CO2gu
vpvE27bs2cA3AcnMext0hHHyPWOpiMq5LJ/LQ2ak8YMRjdt7WV3Gu9Tyl2Uf+KuZhMNTC33FHNh7
LSMMqh8CE1ubpNP9izy4um+si6Y0V9HPWJiSgu8bwLtyiOxoq/Ah7meq9GJYHBf2rstAEVcIxnam
+iwPSsDOGk/2DBCFO2fLSfG3I2W7k+z1K8vbO1rSg5v+e0abAi5D6gbZ+irRnocJvYWh6NZxoINz
j7VXuSa7q2v8Iqwhg9yXHp0sbna/jbM6y12D96gWauGRvtHdsVrVSqov7wL6APDo6XTny41TU+Br
va9Mz31yhHlRHYXs82dzWFqiKWOy13XDv2CDF/t7nMQdVM/YW8oBPGwpb6jjCdFKjX1qXp5ypUkf
hlpt2YK3ybOdoLA/lt38TZ3CVV6M/p9eNr16Wm49Df1kLOXGTS4MdaBlq9jsEYRRgZbeO/Yh5dnz
VHmPGoATElSetTPbwTxhsOmtJjfvX1MKzosRic7vGpKYAHeRt0Iqd0uVvfnWKfoMJjwbX5QuqkFF
wiE3Y6vBlzackctl2RUjUiuRtlbJp4n04S2VgHQR7i4odC5B8IxUCCAUDXvdL1Xw8aoBXUVj6dUh
u58/4FbIs3aggq6OX2Qj5An1ODSRs6gyUjkIFestfCI4FrmkZqS53y2zNgaQJIJjBZl+pd5P4RM4
B3mQQSh1O7+KlJ0M3a4mT28Tb6cBCTE9mo82msL14peLWRlO1N0Y1iv9fxg7r+W4kWVdPxEi4M1t
W7ajEyVSukHIrIH3Hk9/PmRz2JzZa+84NwhUVRZISt2oqszfLFlYtDr7dcBKtpVUrPTJXZThEK2P
47qV3O01ZVunv/VYxxbA6gZw88303e0CxNDD/DfrQ7AuUzd9BP2XnP5LxOikwVpPxvRx4deffH22
13rV5vcj2jqPdZ0qLGpGAHqKplzUETk5LTGe9Sg2r13SP/f+Stc88s0f/STdxxVkuO5OIqoiudeT
xRlz8SAZk4ulDsnVi0R65OKmsw09p9Z2Np9Fb1NSMthTuilXc56P3qbNxh/XQ0+MHwQEyJIdlsmd
FECU4L+07X7yt9cNSccRbpO0/teJ5eC6tPiQzrLNdZXJPETsx+5PqKbFqUfbZqWp7C+BGh346hpH
9ke1sZFzOu+0g7r0acocaNBS/s4K6ATz5jKOt8P+LCHLDHlKZGSVcc0jfDz5duz/55OuP8JQEAzQ
+dFFmR1k1ddB5iCqGqb3xoDJLUp1zXXVh856VKve+hZipbVX+07fe30avfZOcugmFyFAvXqCuKPf
R0n2dk1O9oN+Hxvxp1bOOjhR1bszvKBHzqHCdiI2w2ar4uu8qnUbfkBSGtV5yh+uuIfRsdZ+NLOt
FMvLlPfFtY3TIF6D3cf4FRNhWfp7vCAm4LYWj75+7xrmjFGMXOV8LMdlM8y9Pa4NL9LVdfW8pTyS
80+CynYE6BR5IrQW5Be59UlTIBfSh0UQsocfGA2rhQYmffIL3OY6TYesppjCzpgZHlvMQvdJGg07
OSOCjP+RzS4AeP6w56D0nrIpBaN8RWYUOsfsGuiB8BEq0p53cL4X+jagMW3W9HtQxU/D0pKuSfkT
uL7yLA1e8mCT5qK80h/SMDE3YZ0le2WR4Kq1/uzOMel7JJI/LRDo6VqXGHt7WQduC0fgIRlqD7zF
/jXQNs8x6tkD684zpDn7aXTNx9DpozdaGKH6E6mU1ove7MJiAc4b97yInr9muJJG0VulNNo5anXq
ZMucPmqhMUSBeiejlPRZOXmyX75c62itM5jJxWnecA9X9h2EphfL6L8DZct+8zX5MQAUeZlRM7jD
s3LGXKn7mS87MM1Pi9XYcvqWDVlHFSZxNPMZEJjz0k0k+pddm+VDMEwi97vMQYrTOA7O3Fx3bXoF
0cdoPfe6ayOzhtJzqZcHXr8B278OWi1C73yoQRh0A/uCMSCF2S5YhSzKk3usGr71S8tP0fnVkxQZ
QiVf9kbVPjKL8EkGU1TAV0VR12dpJqTD1wOO2nfyIMNRhsUpEtJxXuC0noIKkdehznZ7FYwONocf
L1d4yupOcakm3d6iRhXW54j/fRBZ5uOt3ylcaqyNdZEueUs3veFsWOOLSzhXP7M4N/bgDooL26Ak
4cyLrdKom68S4cu+M7eqbjNyUNywq3LWYZ/+9Dkc7H0ZkEC59AnH3iB2XlEFRyj6+gSJCcLiZ+ik
DSnhDDhzkKHroptTfqh8wOrgXZdDm2/mTwOMeJzJl3PiaKZPNcgdtvOU1F2PorRXuScMLQLQwosd
+PUWwEC5VcaRGV1QIGnKpRO38FvMpGeb3IlYu9w+PdWuOj9gCebtvSzL7oomrV88Z/qJsmn2OzTm
t3pqMbIHdb8ABz4FiCJZVY5vfprmz4OXJdvcMfFOWi5yN0Hf562nReEF8ng8Zf0ZclWA0cwf6gdk
ovPxTcuVauv64EVNjc9P4ZTJRtFS/acHM6AstfjPhILYqvNK7YnkQHKwCxXXjVwpySQof+le5z9G
PshCzwm+BYhWfwFynJ6tFn8PNdYRnOfUmuB83KCOvHB5rfFIIfBe+lAYxFT84+J0wznqKpynP7ok
rPWUZuMV+DfIgIEiG2SKvW12FX6CefI7jX72mAr90arlWzb68RdFo0YR4KB00Ch/PGIwhECkC866
svsLhorlF8RVDt7y0sjx8jroiMVspEnavUbE19dP0qz6n3HcT99y5GwuPrdw0JgEyQBzKyVjrVqa
qH6+2kavPYaJzQbCmV/9uOwp2igdomjcUXHor3do/LwOqmvspN8SI5RbiIfBXLlSiqk/ZSG8wS7C
5jbIyrtKvAkQ6rRWiIH8o52TVthEPdDjbjBRdOk9bSWYztAI55NlLWj4BR56awo8VIJltMoCg31O
9FWkTGI8cGK2axxp0Q9Jhqk/+AW5dxmUS/h3hLRMhDcPtqG+R4Rp290lYwz8KJh/uUk1nBzbap6V
sDfv1cjad2raPksXUIB6V5V2u7n1LZPKzt70zau+OMv0ZvedFE76iIaL/ZI1+aZbHGZSJUcrGu+z
tdKaxqsJc26rhyNk+FBz9nExNju+mQWiYW2401SkTa9urQF0DWyllt4lMwECmaB2uchdDM/AxvVp
X8cYd45oU39D6W3eY94+bKVZLK/kKrPagzTtCrwDgp3T/TXYnVYh2fAXWA/R89QpR83vg9eaE8iZ
15e18vz5Tqv6376RwPZe+I/d5KkbBbrwXgiPvRIhoCjNhQ4pzXGG6DzrKqafp7JKn28bLrnr2YuQ
7LDmnWzgTLGlvY1EpA6ojbPbS+sw33VFrp2qbDPPwfDT9v1xy1ulPRYxYlNeGv0lmzXTQO1ejQL3
CV/y6ITvY7zNezbqNeZSLlkHNVa/dVam3Sv4eVMz84xXm5L8fnBz6nYCmikTtEWnwT9Lk0l2X7q7
yG+gCiwnMiVUjPsYoTtp3Q5p/mJsX1hsma59S2Et1kZYI1QQfZTzD3ZgsZYLuGNINiY+PVdygO0p
+Vq3g/DQVT9LpEH3JU54F0Wt/RlOMrfky9t1X/fptksM5SJ9emFgEFZS97tDTub1vblE32IUJ9na
WTeccEcOdq4T9NDVOrzvvJJMp9yqpLCAYXPpl5H/1jd0VBxSc3r+V2wpT5FOPzuXVe0Cza/9NRRu
yiKTSnY9i5OzrWNSG+tH3OhhQFoV5pq9Y51jPckfy3xYVfkw3UsrlS6l0Le2VQYb6Wu9acki9SyF
HXnbogmq0yiJ2ltbOpNg5m+S22tQVBtr3i4tMHjmBBqUnxXIwvdnSGeV7KpsGh/KzlFWZdFknyqo
up5UZ0oyRzmWyzmcRNqA74bjrWSxx985xxb4fFu8pfvW7IIu3wTIEq5vA9f1PkRj729ws2fm0bar
1PHfgPJoAaLfLlfQ+RVlLvjzpC75QCwTwfqaOXWzPoy3KQdsp1g5gzWhyppE288bVtm19gk4yDp1
o600bxcHuSnF6f2TiriMs8qS3DqqZfyMtkB9wXuOs646Lifc8dHT2j/a5LiHm2VYq2DxlDrIqksY
GP3pMWlMBwes95nzgHaACczL22uFm3wP7IKE4RwV2yRgG+P44WueudoeCIG99wfH/Kb46VGQixkb
sDWgBzzX7DG5n0Y8FEV7CuL7gY3vvFXCONm7cd+eOmNW1+3kjG9hw0YXUt5wGhS9f8OXx1KKF+yX
9qUeDY/eCP91odYmCpnVfAA3LHzc2dMehyIvnhcLRpbqdOZ9iL73N8Vrf6E92e4RuKn34iNzNu1u
+GEvnXrV1HvxkPkundmIy1rlw6/VBqu9wIhWYMqBdUAFr2HzC8AnHNv6q92quyvoAd+P/aBGxrVZ
5cXJ6er4C/ybaw0BuYIV8ormUSoGsV35T879rbyAEEl/ZIsRg5tmFV7DPMC6u3DrrcQ3hjnev7sW
RlSA8C2yjzMJ31uBVO5u50EppEqzWlI8IfLVghG7/Uidj9wGcJEKqpnKhwws+DB/AYpJF2l+7cEK
ws1tkkDM5EE9JjobXYCuicuZqAqHJvnmB0HwDOXjunaH87SLwQs+yLJdV0a3d4LAW1/X9GWxj/+X
CNkJVGORntk0nK9w47z+6Zbe9NhNevo8JdmTdNtUkPYtfqS7AT2T1cJe34hW07R4KkB1MTpc0PoY
UIn0zIuGldJgayR9GYt37mrqJQnGb8FC1nT9KNrmVaYfVKCbb11/mTuonrUSdnclsvM7aRZWf66S
PHrRJ3wrvcyCxbzM7kADw3lR6/uOXdTz8tQy/J7XbZb8GXhF70qlLu/awGF/CdtvL9a8ndOr6Fij
RChNcyzKJ73Fjq104G4DM3p28Wu6F+Pe1mpPg5BJkIY2cO/Crsr23PFQxBwSLZ2lN9WndFstTaSY
ppPexfVKRrVKjZ9LDmcyKJc6RkGNk/uDtPgggKdFI1GfDe3ctel0ShfNC7cqSbmFFeyrIv5Luix9
Bo1gy4CVfcfoOjxMWLhh5aO8BEFUVF/hcVdrf1925fQD8HW1HzoTRY/E6H74+4BV9Ae1rGo/qyib
Si8JraD/z4yHgV06XrMr2sh5gs2L7rdfB49ximyJFRXAClX++TvOGmdE/NjCj0mwaxoVvuAy0NvN
cJY7AAdwDqR9va3s+pg6enyw9SHAVGSZfZuDgJGRLWY0Qxg7T2pn/BFEjZP4+cp1A/Qn3To/8Z4N
toLBsdyd4Q7FT8DT2ja2jOLYACA99haWClhEoNy+AMhR+161UVX/Glt9hKiU+g+TOZoHH5enPawZ
44vElt2932EX7KsWxjVJ5p61zMaNORvWuDSNZwvdirOxXOwZGf9d4/rtCmgf0JzWCpv71MPoUwvZ
3vRWP/ZoWEBMUz3sSZU51c/s2W0kFxSQAE5zYoOPJ6MMGOXUnKzl4tfGMSI/uf8kW1Mos+bibImC
jeWHyIdYdVLfNT1i3ItYDTlqdMzk1hJtG2eu2wOl0E/Ze0NzutOk6atrGj9ZLHFDrSSjL7cfwzc7
XGryHCOlncJZzIIZtUnPDO+AQ7xlhlXhWfX3hVNuM66kPXmUbdOeio3Vfw5Jtbi+zqjaKVu7MXvL
T9Nuz4KDle0y6gidkyLVGQMIRu8TILhR4T1tJsVBQDadZJZTL8vvJFA6/QU+fIXoLNGq6uYHY8lU
y6hchqHL72qUwlYyoIfWoQbofZxUtb8flosbGDEZ9RLJJwQ87m8DcueHxTFpOK3KYBgquNcuYa2q
2CdLQYNhaUm/xEuz01ij5gC9QWnKgFuFfC1DaH41iLcHOP7fsBJCVLWpwwe5SH9uQY4usYoDK/fP
AVUt7qykxNF+GZBguTPiMru38vsce07zOij9zpTfwffEhzY17v6Vx5UjRNqpbykViTtpyeV25uiC
6Q3HU3c/lmQQXkwvytbXTApW4E9u4ySbYLaieyUpg3Pi+uWWlNj8xtf86DZ+9EfrODIBFi1eKKLi
YRs3Mf4vk/7UeaO+khD0nsnCaPNPeRqJ2Hrdzn6xLwJHQ9TJUL5qc5yvxqaL/1ShtYYaTYWmBUaF
tbnx08wAwVe2oXxBcwKHmaKeSIioxkEZPZbG0sgeUrWYF/jiIQjZ78W55p6EEtJOAhWMPjc7twaG
spzVJBga3+fmXGvjqkqt/ogKorYOLHhiOISuha0C8JDzjdWFL7YfRPsAGMyR10N01AOqi9OYUQ7q
upNl40VuLBe5QzQpO6Uzh/w8Ge6rrn/vl8G6M9JdrVK7kOZtVOYHGroBDbXo3W309pSPH1hz3ETV
qPpi27iJNU7bHbA7Cr7XNSoWyfCasYyf/K6xkT2j2+JdwR7Cqy8wgq0X4CZ7a5GA8UbMxwCCg+pa
wtw0elFaNXxuKrQuTAerbGcJswrEEtwpfJB8iCQ3bpmR/48+Ccn1WTk4pY14PamUa55k6J7COdao
pEEjsRo+0MV4pKLDntuO2TOyB0h3/0om64W7TtJOu9z68xQ91aU6KTv4AHElinfVcU7irtq4Se3c
FaF76ZMUkDl8VHhR9cKLyjukc620HHfXSN2ykSsdkcBAGHl6rOz2iWROexJql1zyPE+2Ojbtmxvn
ixpydjbxZ5JJV6JXwVRzmSp9t6kaPj6bOOEdwPnsfZqM3uKWn9qq5V2J5MxJOHWlH6JCHiclQlBk
geqPphCPEi95H5Xmp9GFMyzGabe5EqxmdnERltItONHKbjurE3/dYgPvsiVW+nDrLV7v1uZTI9xj
0dchVhpToiPxwPE9MbXT7TI3of65yW8BQuAjJitIGSGu9nuWAXXuo03eVIiygdZo+qdQH/2jCYN5
gw7I9CMOhouKKNe6iet6L0fVf51c5fAbLkgmGZWL3WTptm09lNU+Bno5Kt/aEiiT29pAIga0LZrE
iA7Ui6UmDqX+HYeIJ2lJv/hrSvMW0Rvt0zSCeVjdBiROmXX/rrfGJ/vmzSkh1YQ3d5g6B7JBL4JW
txfcOssdX4wmaUnE0SRji9O4U71ISy6o8FIamZv2ILPaog0vyzNuEfIMdEHenyERyzNuP+X2jNtP
WZ4BOcU5TaX5HzXXghcvdb/agCAuGICGL1EFwX7q52ongxFY2ROOUFjgLaPSp4DULKhtPEuXxyl3
PafRfOiXiBqhUzJmwHJltAqL5rFa/G0/psMN2TcW9MCFpZ1WW9/Kw7+QiaDupAX9NzXWTIrUrXpf
KFPJscubABmV8wNfRiqxXqa9xvP83SNleDSRAql+NQEkw5Rqt+G8uoVJesv1px+VQRV/npKXuELe
up1j1MTmAake+h3Fpz9typOKLAgfaTQDNMPPd4IJS2N4n4amYZIuGDPyYP9oy7hrD95asGVmHjyH
phNvQLOM1sqvsvE4lcGT6Rd8cfqo5xVX+o/8DerXwUk5Kde2sU6bOvplexbv/d5+VXDN3qdDV9xl
sRV+4yR7kYAWcP+akzBOk7ir4dEWHJwWhorLf9OlC/GiRBzL2aauV39z4/l1mFrnT2fYh9gsmu+O
0k0bfwnV7Gw+TR0Cfh+hIgv9z1CWzOjYkfso+FCe3aItt6pfam8DJIhEa+M/rmMEsI67/AWd0WHv
+nN0gGVkPoHQQQlpCSkTd5WGzvgzn62U7c8Q3rMRDMkVvTVmnq+p4wDWs/rih9KE3qlplfE5U93y
ElbKg8XK/yxdCs47m9Kxo93fE/ItEDz1QUZBLiItUwA/L3o15wQ3WkgQdq1xJ8OmYeecP35epyqe
FoKswpFMBoMWTZWGGvUOQ5Xorpv1DFSBFj80dc87IUl79dw2mCUsffj89OZ1WPWw/K28HMf6JlJ4
F/IRDo3e3PfoR7/HRJmqstur+EjdJsqPUXqkORQ81UKE6c6uqkIXJsN0sKcEh4pB41y+ZJeS1iw3
VW4PW8VfUIe5yn7VBV7uV0H+4Jd4xcZe0T6i+BTydfE6zP1oTrCZHhHJ0fcIeAO+lubHQLIoM8Kl
wbR5CVv6AzVCgjyDeRK7LoRElQ/QOXesozzpGtc3oBub3AVc33deuqsm1z9q6uwfO1ShYMEvbSwy
LkNaN+xOPvoio3oPlGiJ+zRcUTlUtjJ0uxS+oVprr0ny5QuUwsmJ2NmXiaO6q1633KMd6H1yDmGS
+XzI97zsR+OOFAaJCBb69aTHAHQVw7nIXaTZPipM85dbf2oO8M5D3hiXFkP6VZZm495OcmPexEun
pk3XKdL6NDAobriyPH/Yy4g8ceg4CdkFdWySZ4hywj4rxu6CDu14ufaIJKe0gXjkTneZlrGrhOdN
rrMHwsiYxN163bkrOS9629ZN0bZWLIqs/aQ+t0oVIAy0MwoYSQDnUIr3AyWCpby0FbX/UtajvTiJ
qc8qCkOnYnR+NiHCH2sOGhO40abdx8NGMjmSv8Ea2t0bGPCtJOlTinUmiiAPU9u1Jwlpl9yP1bXu
PstD9ZNytzxliW3L9D0WEvuJv8W7jG3SrAzdTo7yy+jWoN1TyTnEja8+S9dgwThj1TFhF/LrDmik
PJu4DyZ26T9IV+AAKHGBtK5usyjD/m7MP3k7U8DRU/+pbsI3r53U7yQ3/I012KiYTV3xlsVfiz7Q
vveNxju1gZyEv7D2nSQHYotp9ZKP5XzWIqNdy2zfKKiTwJW7z9PuYXRRYxhWV7QcuVo+mIHjHjlC
Kytt4bZAo3xviqXurSmjt2Dx33Ui7G7TeoaMWc7GPktbldJ0B+Ib7thPxWy2rIT+f5R4wsdizt/K
IEA0ZEipviW9dRhRSVkXM0CJmbPKsR+t+hIl8IyD3nJe7LRoVonuxX+QDFg5ZmH+FcfaozMg5ppr
nraucDSEUOWoe8fDBsWxGvj4TtAdWfmUQ5Ca7b/vEvB6x74OlMP/Hcd2qdgNyEzt7VqrnxC8h933
axRQZ+unSyMsy/HCft9gxx80loF4FaL0YL6O16LX9dq07rnD3f4Tnsn6YD9piX8ulxm3A+0VD7UM
pKw4Oy/1lv8tvwy/wlvchXpg/ZWGeGdT4f5pIUO/7q2uem6LyN6podWcIMvm57xSsp1GbuvL7LvW
SjXJMC3THbDPWypOOaK0kD7+2HH+bGM9VMyedbBzf4LQRzNF4HKVUgi4Z3dX46Cw4IuXKtntog3d
l6B1AN8v/WVq+rvMM921E4DysIDyXTflt6Zs96VZJWGEvi0b+lvz0yhF6Ivs/mW0L9S/3rmwjaNQ
73Yyz9/mrukdnRQay53cpkt7mEY0KOTWz2L3PSpAN+eYlByWYmN+GvCdyiFt0zdYoX8EtGHvimH4
4gwz4g3LxRwTNvlyq5rue+dtWPoGxfiul62OZ9Pf01o7gqVvBvjq1uxKjuiAYFGNqu5pTFr7oVJS
KOCjlf2OHA4JamXee47+Cxiu9uCaChKQLqQzG3KiDZiVzmHg6BYktrurx1J/kD65WHNw79qcya2q
5HtTj4p+b9tPEtV+hCI6D3HYnH/cZstgazmUFyv7uehqEqR/w76SFrusPGnPV7iZNJeIrC4e2gLx
G3haIECXi5w2rwdPP80ppPXxTvpuIXlJZWx1a+MCAN8LJs9WAiv8DigRTx6SYD64SDctzKOuwjR0
8yLbDolf4yCSxFvseryHebmAHfEe+nk+5mWunNAVgpATY856Z2qBCc2S1+9/Msz6BsFwh35ZVqth
gW/L5VP7060MOYVeHMdF9mkEtuMNw6Yw/fjXYhnUK0BTLBc8JS43FazUpDmU0LL3o6ZrL2bf/5EI
B8HzGV+QtxxEyjYvC53MZ97dO5qmrDWdrb5iKQDTnDRfw3Erz5Db61c7Wcz8YGgZAwLiGf8S0vyf
URE0gjekUt+jokVKVqKoy1VnMMfyLOn2B0s7ZkUd4p3Co29RVfeYQmM7JNEQPysArHC10cJfbg4A
x6a6zh41mo8oiLTbPmmtn/VXNUiiXwYi5ttYN9yjOW/qiNM+9FtocU7cwddbmHdyiZQWYnaqeNtb
Hzk2GHpLtPQh0QsuUQLjPvW3fpE4+7Hwv/6vNhZ5rwL19uEf3iws5A4h1+ByNcOIKjRjJCZeUEXd
ENQnA4cMxJ1SYwAmRH463DlLfhqYOflpU7LU0hGK+npUgmPHU9jZ4DWOnYlkrJMleX2d4OgalNpY
14FRV7l+RkRwr/SdeqfV+gSkdkmXIxBFjrwDdYZWUo1GY23Zd7DL2N+M0xsLUXyYUZfcBioChV6V
YAvZ5uk9erDj/dh45CiMfh8OOJ2IZohIgtz6blolreW/x0mIBN/ipE+CpW/ikED2bwGL3WJuz789
Kx5wrC2zVqeYiH6REMOEQzYnWrxpcyja0pSBK3ms0lX1Ev26hZqVn61GK8h23cRxF9pXbJ9cPJdW
vmK1WxuI8En65E4uKtaIzU5ujWhRjb+FB3pe1CsZ0rww7RZJtf+wTal24VI5l0silXK5RYSO6dOi
6Qbi84VFo8Lem8BPMXXjE3ObLncyRe4+5l2ncAh4/zFONv4uRpYOToF8fuWjjCiWc1zwB/IRl67r
qHNF3S4ffBgUzjGD+HT93F/H+WI1ZOGxJnOMtjn1PQmAz7ejbTyVkZfvdTSDThJjhFmhn+VWC+3s
GIzRzGZjcmqPf5Uwa1Z1r4fnIWpR1/m4c9kHK1DpDv/qj2XGLe42N/b43FbDkkr8eMotTgnIOSLH
8g+xinxGCmQRr1DTpot2seJ4O71RnosPQYtPWhfoRRHOQXBc97JChnwjNv9m6HR4AZ7IfV+5OULQ
SQR42WlYIw0AXrfS6eI8tH1Xb4e6Xq4bBZpBG/T5nRQqUSu09qGBDZU0h2JKLyQif1lz1r8EpR+/
cCaUIbkolfbqDbN5kZY8K/KVF9XVjG3Xx8qrXRXrGKT5D1jT8W6cLKyawWPiOaTvIZtaq2g5dIbx
DKY35jTKS0u9l75+OZIqICE24XIajeQ0Oi+n0YzTaIJgb7UdlsNu2Wkd4FmiZd708WiPFRz3Geug
j5r5IBf+AHtV9j0flKXP0SrzYW4D68Hzza3pVWgQfMSmyGycWnM83brkzkhJgTl9V6+lCUSmxCPR
6jew8IBIgvjS1+jATRs0ecaLXNo4sM55qfWciPVoJXLwVKn7OwNgMhkBHEj7TMs2sT1OB2nGpvc6
dlnwGDlx800pjuFiRFq7WQfyzqmiH7aL10Odoc08JRRze6MH0+517NTM1mG95TLV8V9DlBpHaUl/
OXnrJHc5xS2TUAN07sk4bBvLarGO1GGvhFqBrNkyXSZQMx53kY7sosxw256iZRJaHP3TPqwOdY4+
2GqMYWXK5do24JNbCgxyIJV5upGR620yhwU77MrcWVX4J8FDmEPK0hcRtDPLXGfVQlsCEMCSfRW1
10C3qk0TI55267sZ24g+rIRUS8hsZ3zG3PE5JHt2jF1YqCLpDS7xKziV9EtQzOE5w68WKUf0uT/6
UweZrf/Sj8pWeA7b5L4cA1TVHMi6natvRQz2JhDbSGVV2qbnaxhnsu4pIOCD/S1SZvtswjeQB1xy
QSpnaeFkeuAm9XZt5nxvmAnGVjR6YBtQsUjNX9InOj29iPzUPthec9LPdl3pm7iczCM2Ar+LwCt/
hlZ5vYn/vvkYWm6wfax+Sg82GT8s50fpD5d2QSimdd0+Li1BM+b/aH2MZdAz1z7/TocrUMHIx78U
1PHvbFH2KmLUaKfYfBMsQ+Ta2Cnnd6K2GOtILgKt6eqFQe6ngPU/xBX/7pYYiZYA0v0SPQ4D+dP/
+QCJbEbwCU6R/1UnMztXEwqia5bpndqX00nRpukkd6YRMHqNwV0iVdbS3eSJeVcMCnQVwnUmkylJ
MdbGWfX9gZ8mStDtcnu69EGwQ4w0e5v8tj5GqIFupJjWRjogwwoJ7Q473i+6Wl6kPxwzBYxQEvIR
oeZmGs658RHC5/Tf39f2SB1/6U+Cvt4Yc9UeEUpW3v5IpxHyG1Pk3qMMH0NcZGPLXhorC4tzyAJq
eS30r9KdT1BCEujP179XftHrHya313+W2x9y/afREO5fOwZ/kAT1KDNttarJV9kQDe1qHsz6bMSN
q+0Mr/qqTLW6d8OoOaclpxMb5Xz2+TtUUKwvhmWgdW54DkYwk3VQWOO+TDUE9dyxy7WMthEEh67c
ktBfDKQQpEIA/DwhMH7WLN9c+35jrWv8XM63gVszzYO5WWGiNd85gXYMsK6312U+Baf/69ZFNB80
8xAXK3D+83HuttJlL/1yJ4+Qu0pH+BSNTqSBZjS53/kvTbQDQaecpdIoFcjI6O0DWuI/THPgiCUD
veEiOxmUxvbaWSTxo1m2eJeDxq02KPSu8niTZ1jyzUhhmKsQ4eaHeB5/8acHh2ZM04dquVh8lR40
tUZPwQrcrTSd1gKrXeBjsk0A81GocKgBT7GBAbzp//7XZMoKNpgc9B4TAPwrGZXHVKO3lt9AukjZ
HNCzUM+Gp4cno7AXGwvtsR8LHLJc39x0ih/et9JM8zldl0mZ7ovMVx9NRBAfkZCywDJy8uuXeTI5
zV3/Hjmd9y6ZW5btz9QZyqOEycUl/7GFR6Jtbn3UU6+/BSiZhTPlfRubGq1ez8j34oJTo5uQlj+k
F8OVj17D1osfiYqur/R2izNO/Z9Z75UnvHaw3SoQeGnGQf9R9vWldQKwDAXC/RiHZ//pI1AIoFD9
b3mnl5s4dpWHyO49bE27+hjWqnN29BrcBc4DX+RJZsOOMu3TqolAzIKkDpeSSYJNzc5U3PSF4026
WMNYf9piXufdbP0cFHYKXhaPD80iuhvF/a925KBY2zqKqKYNis+Iyqe06BA/ilC4WgqCuK4g7bZE
SPMjQloyaUgMddPk0WODKcr11VAq/jeznbMnvn7DU5SE11eD3uKNUEeqtZOD8lja38ysyp8i4KH/
ikK5ysLoDveFLE7ZjS3v8jALnrUkb9BqoSVdxvJap3jy3PV+/ak/61HAagbMBobFP3aaAnvYDHY3
XtAXHi9ehoZrHtkkPFGc3OIyNIZ4qTpPXWAU1/PJ7QDy6UASZxYGeXIYud5myWLWQll75SV4T01w
3x9rl7ydCoFusXsLv5hJD1ebtXbRGTXrLkEkIZz3mGWP29zQrLth0eqOx5/aOBqvkTsbR7vXCgBQ
WIeGNmuIm7QlBUTNeYpMAD6LdWibWKAEBuXFsMFXGOSJnhJ9UfJxSQFqWeA/qfzJV93TFIUif/6D
6MJ7ZOyl75EoCwFfNck6CuYEhwq3Vf8080Yn3XC58h6uFAft22A3+QXbTJgRwoS48h+0b6Ef5big
YIaK6N5FMAWq+SMunOrB5Szhr0q3Yp1gv7W/QhSULrDAWy15u6tWbRwre+Q+QWF4dnoW9hJ4/Brq
pRM/R2aqHTJ7mHcwyrJXkjVnu7Q4c4opI6oG5AWL4jWDUHyG0KE+80Eozn3hvAZCiMeMxVojj9Ds
ZdS21Pn5j9zKhYRtBYIqcdZ9k1C6SNTqlTQNTMhaOccmgItVMsz5GteeeespCWwPr3PWg9ovwhrU
enMSOY+wHcN7zTCjtez9knZ+H9CpdtwP7J3XZm1G+H8verJFhfp+7mtfqNSUK2SonT/tQNK/SNtf
Cgy6dR9lVCCD0DwU2lzsI/Z6G1iZ80bLh+FkqmO5kdeLmVRPemA4X6S/5XxD0oeC80c/GMsLymL1
b9dM89ey6JX80DoUqRy1zS+ApRFOW+T8yMTll7EGByZlgx5vN4Rj7gGK+CeF7a3guP4N91oGAxfW
eQAH5ob0igavPKIokaFwtR0WbpXaUJI1cq/E8zqP78Yyte8ao4EXjPQcGjLUer7Ufom81zBq945r
25fy/1F2XjuOK9mafpVGXw8x9OZgzlyIlM2U0meZG6J2GTLovXv6+RjK3aouHDQwNwGGIeUoRsRa
vzFIjSodkh947u6tvuw/YWcx7Bs0kNZ7p313DCCt5VI8gjsYN8OclQHcdhOouq190urv7aKiVee1
1iGPppksHlUDTSUCxu5TuYpINeFQb7RJAAZfz24FwkQWVJgP0q6AhAJFpT9co6yqVXzUr6RfHt8f
9d/G64baH/R8NPypq2YEIROwGEDSg0FHe87pywg7usbezXgrvxuJRhqCmfgoe4kxpCi3F9ZZ9jqJ
eTCGtHrOR8dGaPsgB0G6ch61un6QNcMWM5jqmKzfev18aIixZmjvFvAiesvpsW3w8hf1OwDV4WVY
C7NA3lJHp2ovq0PjLiCzy6+yJk9xW/HJMdUIFzXGA2Ea9gkyi4EoPeOA+xdZ0DUPVxsl9Ik0rn2Z
r5NtMg83ejaQBTTib+2KEmu7NQR6deCVY2VvkQK8XcfKpiILwdzWM5t/vnMf5PxbXUwzHtzgGXxA
jNeqLfCEInMwgcgvwotVte8yBUGGMry4SvUu0xVu7HmyT2YrrHWkw0iJPvofzluvIkeGJcRVi/zY
Tqj5Xi4f5aIxVFCsd+w4uZfLzDiMo71XTFMge1mVZo+L8WnUcY9fhZRlUSFrfQ61cX8L+Nno8cmm
a7wPLwjvnIBlDBsPBZu0zA5YFX4KV2ZaFpvjYeimBBQkvDUrBkLexlpD5JMqBNmt2YrhtTDF8Ghh
KVGLLyx+wp/u+DMFuvEjV3BbiheresEOz9gJcOx3bIBQeous1bkia99Du/ruJfMSuJHd+siCl8BX
MepOdM3eO1J0Bvz4v9Vlf7b295nOX7iGLvI3/XVphnIjCXl13LfPeKjw9Knms2xqlBJ5xUR/kQQ+
WURr5pUwJLqwK8/vWvx/nlTFJBsnycZV4wevXHg7eeJsk7Z3j67UO9B7tws+GLoDIO6dk3js7squ
BrgyK28WHGoZ/7Vd2zyiqjMH7cyaBTMGsbw3MejAjMBQIOVPpDzdVXhvmANytDPLesPaw6R/sc3S
OYtVoEsewZtyzl3Nwz+uunn7R4ccMpJnwb/JCWStyHGpyyZEQrLZtLcx8mxbSaCQVvKeuUNwpAXh
A99Cq7RDS7rwpGGYNm9uELGpCI9eVImTBH0tslceSigZYQDA/dO/9V6vsPbI8+SlRidRtyYO36z2
HSYpVQHL79RDrt8bw/eJyR0ReSKfrCxYzBvycA2UdlqJFCCbjBbQprZpI+jh+TDrwfVmkvXJM/Sg
BMCt7m/915tpTIfLVfAinzy4JxpCHtHQKXfJoqm7PjWjZxWbabi4RvtlNNznRKpG8/2lpaX+Cp3h
i4o08ecsLuB3NyJ6yrDP20+jMx4mS/++TP1LJ5FUrd1iLkL1+j+0Et266/XxRVSKv3T6VUfgiged
+L42/JY8W+U+y1USccGk/LrhurZlKZYtrHYaBMYNwJdR+zpOk/qpD3h+Gp9I1ul4ZhQ9kBLP+ITf
uboTRmvsZG/jYrNlxhawEasHo21WaCr0nkA5zsRuwChZN2pzfGd3mITLX1+2DU2SbAwbmLysGqrz
MURWZSGvsgdKPB60RcVYt4ntr4s3lR+oVz6JRvwr9es0n4I6Q8gKjeou2ksSuCxuPbc2eTRKirg8
1HoMEhA7hsYktJM+OsckhovluMZPXVHv09qOfhQpEBgYnCDN0r+GTNG/2nWBxgB+v1+aCCr80oEa
01qgRjDGkvcoRMpvIrD9Ola659t9BlVTZ7mRZeyolpjHYl5NF82z8gsJMNKvTWR+ywZ3n+Urmg8i
vugb9dvgsS7X89Z+Brg07Wre8F0584y3G1LC0vKsU/r0qOjTQeqRySZZ5Kt70M0U7Tp2NROS40bT
yI9Dlh6kpplsqpX5PR7dAepMP7zMUGX7VHEevdXaEcJTug3jEJTAWoVRnjxk8XAKSSMgvAVqmlSy
Quw0t4cX9PyaY6itSeX1ShVREPaJxuryAeQVo9cPoOsN8hrVjl5vEjB4O9Mtvtxgr/Lot3Ep91WH
+MbyTsTEWHd4XuwAIlXiJ7mlSwfk8uCrcTusO0LZpiNcqbtL/CSbuFGRGMyZ+mTnjKD6PQTbdyRV
i1fhFAthJ3jzg2C+cnWMy2fWLJIPVeDM4oORqI+Gp+avAvzrflqMPFDUUdnptV36pRJ5Jbwvod0j
sbsLlyg6XdvCrHkphtF4cDaVYZYI/+QWFho26cB1DWcb2q+iLkfQjcbyOFrWT9lMtszjKe3oR6Mo
49ehrvd/OM5bQoNpEy1weNe8tSyQwxkuU5zigG59NMn2vIr0Xd8Ymc+PPwBRWy1qHGJG91IG7Oqu
5aoNDjOE2XypEhZZgqe4XRSbHnEH8ucw66uyOfeLEz3yFIwfm7UwS+H5pgW4QHbINtkrwNarK7pj
HS8vYUcqDwgDHP8f10hL9a+p9LSjPFF2Gvr4hiSfcdAGmDili4OfzMtci9z6XY4ttVsHYIlz/G3E
v5TXbm2jpf9qwmcow8XhusPT4nTZF9Hkbq4Ic22axWNhBjZGY+0WjRgEINfRg9PuPyw7DTYw4K4L
62VsI/tFxJ+7NhyfZUtWjBPoinY8yL6omouTUmEO3UcgLK97KLDPy+4G+SjEzO1/q0uox2/gkK4t
3kk6RfvbEH2qUcpjtjhKQzx0IC2g6C+I2aJXE5URlnyxei/7itCZgrla2r3sFS6q9SKekdsFOP6q
WGp9mYV2PbWZtWaTtysWeopMHx2JguTN6sliE9M45m76M0YXo90SygGQnyjn63eIceY2W9A2bUrN
Jv8MUCcD8/hYRVVzSWCt3+A8sl3lk8BBY6yHKshvY4mE/DY2XM1xb2PnavoFxBv4MRJTRnmBiz3t
lVkpWR4S0tXC/HsbTfVjYyb9MzjKB9ksmuRjlMQ96Ev1+yhDf5DNMVmKENG7IK5bA1mfyTvpIR6k
LG8N8BNV6xPxrr5GrXmfpxj3dcMYGLqSfI9LF6vxScSvedq7W7wIS7+ZUZdEzbZ7tlFtPMa9165W
E+2zLCYmV1Ydg7qHM4LXauJCjET5+jFZ0ey9bZvXfJudsBFPzGU5yKSbzJ/JHFwPcHVCv+vWvJhh
hD/y8EkOurWXwsm2GuZVwa1jKGbj76Rm3YYQ4qrSDUJQFT4KSBggjngsXI80MV9wiH3OLORyb+2y
U2cfchdym8fm6sAg22SRuHBGe0f/xd62fygckIqVDauLONOnSR2WO8IzqY8HR/WpntAFtRWB2Ybd
lp9gyLkbJzPze9kbLebO0+bkqc/Q5LSCrAzTrQzRLGP8w4rr8Cj5H5JTssC+3FmOZ/nXO9KNFPsM
b+N6ghySTTgvK8gWY3aMmVRhh85ZHgmldM9jpKHflCzueV6PCDy4v/cm5jvxpsh3ksn8jBJJIP1u
QtaqQdRM7v2k1fqDGxK5l3TzScEYsNHSt9HFDSNsO2sXAdH27aFzjuDoTD9S2nAfRkyQTAvd/YiV
spxb5ZwpxPKGEl1xljVj9V/WJniFcn41Vndm3oHsk4WL4RXwLOlqMqaE3xsr3g9Fbzx1a2G7XoFB
tmofo4UZ1G9z874F7nu+Vj3lSBowfJRjrZLJI7TGnTy9BNr5tFRxdGdp018fw8XqZ03Y0tf6ju0B
Mal5qzXIRofzevVMCVVfvgN5tl0Pn2ZDx4BiTVHmBMh8p6ui7S07KXOSt+ptiOukBD5lD1AbMgEy
3+lqrRbMS62vQbbBqD/F2fjEGoGIdDOfMNGufi1a962rJjSQajNElj81EQGrVqwCfpzCrnPSrxBK
isKonqH41n7VO6CkvPJeW8YGp0HCvDaLKmu/zM6fGe15LEWQRjwE5X/qVsBdeWWbWJ9kk/ynOhHf
phH+kC0keBAxjBpM/fTFKzeysXGUYPRCxLCMCdZVsYTeYcias7HqICLnWg+b6+G128CUcuB+QBVk
HQ6DnCxdgmJ2VDnxg7HEzUZRKn1vIOD4MKLTZ26WGUWrxFBwj1sbrwPXI4Ps70nRi6ffBsvD1kLo
cUm7822s4yrWoXWdNwlpkhCmJI9cfyTn7BcS8oTAV3Inu2VxhTVJhNPtnN9gUbfh10Z5TTk8b5Hv
5oN9w0H4hy338YKoLwq+0w913eUnaFwi0kSs4TJhHyI7ruPSv8e59SIOhjr9GP8lD9xxs5w1Eudn
RRg/TCCNe9mZSG1heTgLPbvvOnVzG/vH+U6M5ZVVFbiF/evCcxIfNXT27ltnUB5wMJHPqBs/rY/r
aVNZYXW4dbSsLvYVuIWNbOsdb3mo07O810vYJNh5zc8hGVrrZDQKVa1/bnBvLvd2XGj3//zH//6/
/+f79F/Rz/KxzJjwi38Uff5YIl7f/vc/beuf/6iuzccf//1PS/dctjOOpeuoabmmqav0f//2jEIO
o7X/BSh6KkVUZCew3fnWEikUOpc/+RoblRF0GTk3YOgSrtZfJpxeWj2bXnVm7yOuYe4Wm/XlmyxI
V7pbQhTaMSma+dWzGuR1VkqrpmUo/FfzRQvBhzfjhDSumajfUD99nqZeP+jpYsNnG6E1nNDPM08I
2t1VDnE97MtXVwF8wjdY04c7u1AVHau/IrpHHXJHSps0Eu641whdNIXYBdQwwLVCDGAl1qrIkFtS
cYpwSivxCUUkOFZQpDP66MDKsj1wh/TaJmZxthXufzmirBf7MuF8fDsJBGl+kBfKMpzn//Ov4er/
/msYquohzU60xnItQ+P3+PdfI0sNwi7gLk5ZCs5ntqLmMXObhoSh1ga47VZb2SYL/CO0c9Um1yZ0
5GBt9cCvdbNNAjKu6Ltk9fgAn2a4FhhyFGBFS+ZdgNWIu2TxCEq51/azGFux7dr6B7q9wYfMR+W2
7kXppsiPVaLLiGJBb7zVSTSQwVqi9qFZj2SHXhMfkG1u4QBE6Du89WTj9ezK6nQUA/aZZYRQkdkw
XreYBYoZS/mx4VQ65vpMMz42nMgFJqCOmpMcKk+azZZNZ9wbJzkFwqloj7dLXtu4ZNZ49qOsyUv2
5ZTsZBU9v+QBxaLrnlVeV14SrLRxfRl5SU9XQjTe2PTq/IEO//mnNlTjj99a8xyHvxxhYsMCOa7+
8c9TFNfAbKyID6JStdOUucTtW9wh9AwNYBwM3KCLZ/A8YUm4TtbnPrPhxrzoc2JderPCMK/FP9dH
0qrZXuueUNp7D2E3R/R/j2lafoUp6RpyGZVziUF/HxotH4mkp97r7KVfsclbvhtL/oqJkvc2I1K2
M5R+OC51ZD/xrOcZ5vbq96jr4AbE7ZcwJlO4EJG8w0onRPihxbhzGZfvyM114yy+26Ht+XnTFxc9
nHAa536HYmM1UAoh+Zm8Whq19sazRuVxSYsMUXqkPUwve0EaNToZkOEeZKE2hBviIm0RJ11cOLTQ
t2Sb7J100e/63oj8Zhi61faQ8+KSaAS+dudrWzGtzMtB14/ROA1BOqaC2T9D4zrUO+JQ3Prw01HD
kYVOTKG12dbK2uKM09m2prub4LWFdB7+yjy9rxeZXNLMLYuI7e0iVokGBhCE5HrhrK7rIzGwHDfB
RCM4iNMBj3eNNFKiVZc8w5doTPUK25O6ulRrWwcbnWnOtX/GnUgO19Gyx+yST6HTAwuR565nyNNk
FUbugzIC5JNN14vIQ610jtrQGRBVDC4s2+RVPN14L22xt4YkuRsWAAvTvwrdLpE0QFEeLDFp9D86
ZDWOOlg0NbBiWZVn3MaZtmIcc3Rr/2i/VXuUzhwPN7P/6fTRnmGN5QAg5QlOry9BHCNZe6N5qY0T
uEqc30XI0ZIolwSxwoABTUe4dtyarqQy65y7bCHVr0qZT996UVubtq2mB83MzHNTu4MvO5Z8uSBO
X7w51lIfky5L0ZOr8m8IZ8p+DOL7jVYZBxXRkQtByO7iTA4F4PetCSrft9aqCyDCRISelLYKcGJn
RSDLA3mOWhcPBl7ZR9N1dW0jh1uCHTkop/VysuHaF9aNfTTt7vE6SF4DL4JiB5vT3cjRA/ztAxtj
ov9EdJOXajg4OsZ7Va/ft8SYUfJ3zafUQEBIE9dKQtT+bPTZUXb16yB74M9Hoi/H/YyqbDPZf5Fa
hI0sq7LDXBWd8dLICG0zTrbpRD9wsR+L6/XkRSstYpm2QnbWV5djxwSkWtQ9NcZigUQ2lnMVITxl
AwGZiVrGio6aQw/VDr/ZBQvbpDYehlA1HuRRnZvLxtbdeS+QpbOBgtDtqeWunR3z/trmKEl3n7GA
l53XtrElQQHpFtiQfAHZ1VqTDokY9wdZ/e1VMoIjU9qcpvWFZXu+jPBGh9WXzQOws7ZX5Uw8cIh/
XNuAd57/8xShq577x/LMdDxPc1iVGRYLA5VP9u8LAqF6hW1rlXVcVGQUYwh5i+9peYGDmKbM18Os
ZO7YOGsreJDhWLGS0vQ+2pkQ+rbaVHuvbRxmG6AKns/uxvRlW4wz3307VcVGzQzvNUcR53FMrRN6
dipkTKK6qfsqR4pF3DkaYlb6OhCuWUF2ha267ARQZfkxE91BVuHPKVuv1ZStHCwm6Lxu5H5xwHH7
TGX2q2XPy33UkQOQVZwA8yfWubt6QDNYNqEqvOnKOEP6kPFo/L6jC1BeZA1JzNgXupmc+n5mH+qE
zsmMPNykgCQGMRDqQz/29puXlHXAV0T+pCMPnTc5CotL4l179ciz2en11VEOXirD11yENkowKse+
W7q3AaINccAqP8iqpyKHyPvKCNzk3VspNHxIxx4ywjpYz3r8xvNx9VOlqhirmUGUTkGiqYJdGDhJ
r2mTs7MW4OuT82KrkHO9PpA1oDEf7XLYrQ1TeZjF6YD6oFP+7EsVad21sEVZXY9ubZqmP07CcQ63
pikL0a1YC9kGPJB1XCWqzR8dsleZQ0E2QzSnssus47UNozKYmywdFit9IedSnIssCvmjEz3aGQmP
Q9n4W8+tPhIc9Rw7YgfDebfiegUjXwH/Zv+oTfpH71K6pLBRd97pS64+z+TOa7N8lpVUdfX9HJuz
L6vqOiDDhFmD8Hknm0IBBL+00idrZcPKpoLsRMDGeN7Jtq6L48dyqIKKG6xyogebKfI+isfxeRQq
D8KcNYSsyiI1dWtTNY44ghgdn207FU95vqoJc4IsgFKQaq9D3A3WNhZ847MQ1U9rWlCNXJt0pAAv
NUo5siavMxHs3zpOUm5lGwnFOLAqy9vl5XJ2SGqfc1H1zzECP/ckDN5krcJp/hkwkElMBDCGbJMF
AIHjQOj3ImsdAZk7HGD/kuNlExRWntWN826kYxc4qtt+HUycnHvj86RECzovOf4tRNS423ViW7Wr
vmXOZAQQ0OKgd/OvVlMqJ/TDir1TphMIyL4CdBTjf7loj2K0kRUwloLMaKN+GTRx1tzcexHoHMDo
Xr4tCvJ4DbseXmRctmSvhsOEsi3B+gLJn6k7TbkK23lKDmoR2efIChPEtjF5TNzBuTSe8VY2xN/d
ro7vPN6Ep7XZsUWvYOuN7BLHJt/XttneK8UZpmo+oGztDRDdNN7RaB+0LNmlRoXLaW0l+7rMyMBE
86aaF5YeRWw/qSFKh4aqTKciFioWZdp77UzdN2D5PF8qU70glGpd7CqKiddW0d50Gm3bTZn5kOaL
X8169CwLAuPqcelFx8X/bouR9N824L62t7bRQ00Uz6PwiHpnfD03aldjvSx7lMNUUjP3GIQ93E5S
a2Xk2YNS/O2klA23r2lOspdtM0iT+xBFiMEsywz9t7k+KUkM4VnWS7P6qMtGG8LgLppRWgRFlG2u
pY5ACAnyoTqlyoAnqKzrg1md5BFhRoYua38rz5KtH6eq1bQJ87EI5EwkJymM7uATrYVsu1VvbX+M
S+RcJruvh7f+2yX4szofE971MM8HwEgsolDMOk1t91GICNpluhaJY8XZRtZlt2yUR7e2W0cqMO/Z
3Lr/vMTt7I+RcFz2Nbs5LPQE0hGW+6QAGX0R2YCRcP8j64blQR3gBJtDpAet6Ya7QcvDlyXLUb7W
dPHTMn/iNV98Z5mR+zzFSWrifHOovLZi9R+bT8OYo4AkuvQHLl+JoSU/EUkZwDeE+YvSVe2+1DLz
aGBbw6YcfJZrOu23ZHaCRUUyw/JEv48IYgcWeMA7ZFSzNxjlRwtG4Zc4G8TOjZrF5888omnkKXyI
JHrTev6ZfZv81WlD9KZj7OiY+O5hVdJ9SZd0O/Wm8ja2S30Q+BV2kzPe2XBv7yBeIfJubnHlmo9e
VuR8biV9MvCsCQy78Q6WXhzFkhjHPiK4D6epxvPO+Owq+hf5YE9UXWzd1iqD8I3Zc97ndgdaRtHE
l6RRnhq+0OdEVIcYtMlFhRu8QaweFv6CW3uF4LCbL8GsdO22xp86ADNMQrvAiMqIsEDQe90IuG8w
nlJIwjqEQghkuxn6l/BWMeQ8mDjibMKE0JGtOfZfEKwOmDGgVTLF432f1s4D84qfK8hAQF//uUTJ
k+kp5pcpS7BPSt8ykhTfWgVlkMhtN17fZJcSr8ULaqjEl1fl2NJV7kLRF++AW8pDAXZrvziW+YL/
795rxL5wRf+9WhCLmNxmeGJ77h6zOZl2SYg+d6uUl3T0anxgpyLIw8L0Yak2dxB8s8/qvOUpqPlL
zg0DVsgLrJigTq1j6VtPxV3m4jjk1OUDOvPI73VR5re6YeLCZpQPg2Z6wQTu1LOrYGxtY98L07vY
uvrZ05H/YSVAeA2C6jEJVZAqkf7DQVP3BKiEbYf54vIYc9KyOA1JjVlTpbLxySM8Wg3DBf+Jx1LY
V+rBVvKTOeIO19rVxhNZh+9iUQclMPmLY4vsZLOgSxAnVrp646k4QmL8G37qa4CeXe45L8lRsK4E
GqLfLY3H4sTKT30rilONzPx+TuY3o6+Ll+JojeJp6GxEFUllwifrl+d4KMednTYKpvGKu21yVmGz
/oAonXIKDSzrp3yKME5hs5eTME+8xD0lanPfJ9MTnipEz54UlBA2cz4LHvdpf6+rfhQmx/Bnj534
rkVB6iSL2muyYEYyZS7dZENCtDvVFbyeOveAbBTpwcKCHqNh3d7aad1jxGV/URng6NC/x/iFlVCH
ZvtUnmShY2h+PZJVpbLLk7cWsoo2eMJj/F+j/+jOBOBdp8Kd3BrdU7Nqw4C2nItrvS3Kv2LrL6e2
uA9ix0eTRD+VeaafEKK38k3J+jZja4nFwSbuqq8oCCDvyVMEezBk4zysnxZfHuqp/mbrcbWLK3x3
xgSPHWdmaw5AdNoU9TFMhbcp40HHogzRhyRX9sJKFCT/Xa5QNpWfJD2zfvOgm7UL+WA1d3JIlXpQ
AXye8Uta8Xg3knQLLejJHlXub3Wj6nN6bBq70Pwpy9+d3EHGYn0Hrod/t1od5+6trorp5BEFOilr
gQZ9Vsdg7cqhOIVrIecaeUTmM973c8X22ka5MhhHEC8qolan2DYR/liPBmv4XjXlK6xLzJDUlG+g
XqdYIxut/cyMgFhIw20+hrtFpBfoKsqpWQV/ZBEKUklKhr+6moLoauejJfhg8vfTzPrdQtUNT2s0
xMd5KU4sgPDUHU6tXphH0yqwtNdy9mhOC3Xc6IutqfZkwICSnkov/2qUrbUt1GRuDgUatrukLt4j
zWtO/Esv5frFmpNyZyeIN2HymDqes5cfLAaN4hcV/roaCrwnUXfLyepACWRs0BzLrU5i/b1Zy7t7
JxEsSAr1lK7aIXlT9dev6eNCfE3yKCvq4XqUgvE/dgb7vpDUDRYiOpaTJT7CiBUvu9a2nowyBycV
eRCnlLg9ycJV6/bUpzFR6iZBb8GaWbuX5YZgZHvKRfgVhv9Tg0U5f7C680GABkpc37lNv1FDhNcw
34hE/pzUGfHBnnXnEIH4L4xhoznWl8ZWwnMyDYvfJcVTmeQTTFbtL5hCEFza8S6fzBkGUAQU0i7c
Te4AKLb7+yhVu+c6baPAtlkRIabe7gRUAp/YDBrCtQmAQuxMYCTvsx7mO9J6SUBAuNkiQKMH2EdE
7PyIDCkVfzgz2xWh+y1VXDew7O5lLqspmKrI5RQv9BtdjzeIhGe7mJ29vZjjS+wAQJ3m4QvL/4h5
1qs3qWUjkukAKPBmFe0rZ43VJs5mXnMCnaVvNehyO1KkKRTz2gz4U8Ekdhvr4AwItLZex+LAQu87
9mImifwpJy4YGOpIRCyarINtEYaPAsSjo02o85/QwmLak2M2eOlJBynE50niRds0E3YTPPERi9P5
lD1rmaY/5OFjlkZAcjNP2UcCd4vE6g6u3d3bIeqxaVwdE+YsnFLEvs+Tjq9ycAhtI5uVIR+xQYIh
3zZLiVq7rqBvoUSXVOT4BDSNuuXZam+RIpyCyMne0QJSt3ZSxTDGa5jsE1Fsgej26OmIlAKz26Zu
9J6bfYtkd4NdUDddmOwe+A81d0WM3KAz3K/T6oZA6xcV9FMguhrul4s4bsOqO3BVp/RtTfs6uIRH
u66JT244+FZjz0jhteQlB5Funb7rAy+qL00sjkVsuDwFzQdEwRImZs886DEmg27bfvH6rN3z/wST
3pZPelm96nrTbvmxloPt5tY+s4ctDKx2305ms4GHxk2dI7kbC35XJUFm3+CW043j0kxix2bisq7+
71sBXiabp/KoGQNbg0Hd5C6r8XTBKTvpmejnCsnvCjibBULiLlPFr2Tu8yAa1mz5ACsBmAVCMni3
hSopYxc/902fMvl540OUzs7GUhayA+jr3Wf9Y4uTV6BWfP5uTn9YVV1sNVcxzoqF0hsRmF+emYCX
yJo3NlN3S6vD17DIeYyu+pAkBMgrb9nrinc2s7j0U63zTpaWjkGlkTtME3eXwmS5dN55irQI7kAs
XpxiCtn+ZNbBVQYnIIZkoaPbPSYmgVck+3zdRuBYEzBcYsD4iReG58zWIF8SIrvUsGUeFguNhMRD
HbqeT0rWL3tTqb6WJYLRaG43j+P4VmYZ/L0RhUEWfNqWddToN411b2exdYDEBLJXa75PM8sVEjDh
HbPRJcms+oBBBFApa2N1Y71vLCe5szPV2vbx2fGGNiigbjZD5T7EE0xDo+nw9Rz1bmNEJvdImDrn
elF56i/YwwA90pB2YEU1DrkbRF6u+11vVBvNsPLdVHkbcDHOs0BqwNdyvKK83FknbjwVUmTQ6wHO
fVQjXkRoC1jz6quVQULVe2t9U8klHopHBL/BlkVhSxoKlG/qcZ/ktq3i3SsiPE8cG5TfCXwMHx/2
6FK7sa8sxGQBB2Ip5RKW08whwKXhfU51pmhAP3vMNXZIIn3FVdEIQtS8mT/08lhWInsopybxF8P2
8XrteL2i943CqtBbx7gbuGfqj4Ru/Hl0ptOYa4961De7nOn5IfewRCgs0W+YBOLHKCrfEDK6B+J0
6RE2v4AWnhGUuHhaNe5Cd/CeTGvYZzPzT53XxtZWkcxtapE/zMqMl9PUr5+HpWhR2/OuUcuXrB3a
rWvgvVUq/be0yLud7SJ9i6OK5hsRei5pDCwIZwQduq898kOw2Q8XdURtvQTnVKEw3o6m36bu21Ka
yquXKI8pUr46TKIzoY9hp6sJGyDk4i9a3O2w6Nbu4rXWd2K82LmBYbASWScb5u2YFowQscWNX1Z+
Nn5ellwJCp5qFxEv+iVXIoSNSTH7sspD+zRBOIdoij65tiz158jEFqyr6vZzVY34mRp9/3lqeZce
Tk6fiekOm5mH/eeIORu3zWz5jMQMkjok/3DNwmjKAsb72UMsaTMVg/G57e1us97Qn02ESEgTNc5n
LWXPA2jM/czyg91PFWIq32mQXkxiM5Xilp/Z73BHNZ32KWnxHAoNM/60Usc2RpgPuBXE8LzS0X1r
hCIgth3Gpq/f7EJgqal21mvcFwbplah6FTlP5dmONd/xwuIwtXglZeS/niNUeYLZNKOnSDvrSS5A
KQ3Oo6XNsB4bR3/w7LHeRbpHlicCNj6JZj57iTD3SdbN96XTjAcTScA7ouw1zLNWO/XxAGSmQk7O
HSJyZVgCHpQ5QxPFTrLDPNYG9hlMUXmOKXeCbz20NCeAW8dbUnksjkWLwq5Q2caK/imbVaS92/yx
bSA+dsCANuliWuTbi9cmRcgnWapPZSSawJ5n1S+RZM0K884W5j1qEhq7IO370BrvQ9f8Kmzkl2Gb
sgiujynrh0m3ccishX2a2Ij32LndLfH4UQypcip4L0jAu16Qp8295cXTvnHmd1BqY2BhO8lzbzJ3
ENiHbZXl9R27EwTDIQ1qjjYdCkAl/gT2a+Ma+AnMSL35zrqVSCxjPJpj/mx6X1xH1d8KZf4ZD+zM
Te7XWDn0SpQ8NLi27jLP+RwW6L9XltW/uREeSyGmSfuhqXdJREhXafTuEioGm/G2uwxidHeRV+gw
mWaksojfDvo9libkncNIZR2Tfta0KQtqLz9aHrF1Y+CBKvI43uXARYFhiudZN0CjZ/F75bQvbb0x
xsUKjP5UCUXDB0k8MXEFo4mvnzaTGdbV5hdwe81uyo2Sd78IyI7M5p2JoK4QG6R3MUldtOH/cXZe
W27rWrp+Io4BZvJWOZRC5bJvOGwvmzlnPv35CNW2vNbe3ae7b2hiAqBUskQCc/5hPWVthu5mdQw0
O97mnvpB9DrEYK8QrcKnSXlIbES5CzhnCovAW9Wmn3eNSf5KAoAtJTBAEoIOKdBsg1dTuNWML1qe
6hvujy9lh+qrlkb9qeULv3BChKQhp2zttoqPqd4h+VWgtxtZ/euQlNbW97wGunL3VdQ5KQXUiCcr
4N43eB12UCqLqhqUVYZtbFgUXzD2yjdY8b5iKhkeXRYMk6M8t5VHfiTkyaQUxTpvVHRvbR78Zfsz
bvG3TrGXW7e5FbzUzqZMEAzKRedCaaaY72IsXCAsa1DViwJ3uuaspK2o+6FowE5UJwaN6FE+tezn
VPs+oNLCLQbSdTq0Xx7tIHH+cguIUBDXliZUhzrzD16txosK8gQstcl9BMdnHRpt/FmN2CfG/fyB
hE51gbfELaMOSXqC5b74bqht+myqDzX6NCsDEhobCHIFaVn3pIpIUaTo7GNgV12EJviChy77jmJk
y5EVKEE+V6LdsxDutqPslj1VWbLsAnnDeBm4XeCPPnkVLRUHI0zHrWX/ikuv2netQt2kcpbCQ2hN
R80URnajrdRCWDtI0ctCZQ9ZAOdVg8ja6uM6poj1RJ3znIAbXYZN67BpB488uKH9ihQuvOhunRko
rPeNFy6VOONm6c83TXerZJb9w4/6PXRIKpljPq2sKSeH78GuDIH2C5JQOCTo7POL/lgEWNJ17ZXy
WoGRQFNuGzWEray3j+2U6ktLK4w9UizrwN8HPrVRPUEpbIyNciH8WRMojRG9xpEe6EzwlGN7xGrp
rKAHN7pWQ9nZ1MFgVd7K84IXhHrdpWYfmq5TX9vkRYx6v4ojH8+avP+J0saIJHAZ7UoRUD7DkDWc
HNaVFbig0NeX+QAeRFFGnM4p6xZV/Rp6FZU575fXZ9mL8Lpv7O9aSCf1ZvRni3GL32JRxGcL+u4e
YTR/6VrWmjLuF/bh8B3Sdlq3tsdmt3a+ohCV7CYFPrMedZSOdKzU0tL2F9Ct+V5Vb7Fh4XZt1z/B
6bYLO5pezAJf+eyjzAPjm1c2J9RmoDCCdU7Hdz9Nc8wJTeSMxvwJlYR2Y4f2kz4k73mG8mdYf4kH
9dVrm59Zwjq19b+JcPzlhFXGisJtqRz4PnW5UBwdlWq3Ge7rst0Kq52+QZ2EmoOom5Z0qF6Vi7wh
laJkarlRS73BEiZTF1H4V4OyBoWrvDn1HYjEVCTRMS9L8Jtuv1bDul4p2oE6Qhqjzgcg+FedI21n
2qj9A/UX164l88Y3N7QRwEtiNK+cZilGVh8dulXuZNvsrb2voumRnDZHZ9Gm09eEDwaJUfYj7TUv
dXczpEVw9QbDXNjhOXetVcjG+cOuh72JB+7CoIC3BfP+inVUeJlyBQKvp/CIalxcTX0XBV//m2Kn
X3Kh+/vM8/Inv4p/gPEbFo6KvqmmK8fvNjcIlg92fvAp9eF7CLpmcrtk6Qzc4HesuuN9jFNK77Dy
wgS3WObIFJFSyMCzA9JfxBADS73IViHYF27/bKjCwFU3EymXldAMYDs5ZljyTG9It9pW9C76vP+K
SQ1uCHYVPqJZuffrwt5ZlqUs86hQznrOn2rDMTahIvMVTvRzGY64Apdkc1ggKW/u6LCZSOJpXi8p
b/okIJn6VrLTzDq4KlGONZISWEDTQVVeNFB35FVc0tp+NFVra2x4JeQpm2eQBPA3kvahwc1348dT
s7hJInxKH2BBkMddcMJRo10YU5I8OJFVrZrQ5o3Zk3fSGmvVWAE457KPfgqwwKzWA3J/KnBT1C1C
Y3kT1w5GClLkL3AndSNzIZ2qKz+tjmPss+nJBMU7pHxgKGbmAqlY7VVEJKrvg2WvbLKgXJoRkh8J
idy5MNxBN/crzIBF0G/SwXMvlpp/HnAVR2+/vtzDmq4i9DP1rFunSap4fg6tFMROozFm61a0cDFA
jT4oZAq5Qc5+MAV+gzUULEprzmWsEvepGoeTDMtRlsMSAk2M2yiHbdZlqk3nSTO7kwxbrCFtl8pf
rFP0mLVOWe3Vj20PpjeJ4yOrT/addiXQTxjCo+yEq1g/ytA8gnQRrHHZnK+hx9reifKAR7Vp4/jO
QUt/lghRXGCZ8AwR/J+AGAgP9wGpDa5uYtu1ZsnVKQsjcYZtgDPvMpRTKKyiLYGAiJySFVOxsqKY
QpIVfbCqGp+LZqwOgrTLDc6reqcKJstXOxjrTQm2fK+a/oguWHeSiN5gxGpE8YVxytS6uSCoby9k
Bx4LH05Rn9oBQMfowiRM6pj6JHjWreJG713nBtsJo5JjMGAn62VB9qaH1YcUfInCej9ORvclR+16
letm+5B479z4oqd84vlmWdgXRREq5pQDmk2SGPZZ9vqoyJ7MpD7Fmoc3dKB78VZ1BWoGhhI9GdC8
zm2qvnTCWimtoSLn4GivObQF2ar6gq8prbGKtafO6LTX3yPreeTcMtB5XUWNfrnzEm/UxQmN4RL7
J/U4aiomQ5LPKHmL/6A7RoMV7mcNGak62eXIV95UKdGwqLek0J9lR4CGCjnGWc7yJlKZT2G0BxIy
izKWvWM/3LgRqp0tg7rSj59Q8X814SjAq7bsTV3tAKC6Vw9W2kbXJnXpzk150FAQOox5+vMe8kOg
2YiRQX0MDAXcK2NRc1vbFY5K92FDLYKFk7Xmnkq6d0U2yL1ODpk6NAULKKLMkh2guRz2wqRhvkW6
seilYVychtqpn7pmlZJBXWlBFV3U2SRAng2hDv3JGcvFPzpGa8oeYjPZyHh/MwuY59bswcsMOJG8
CMh93Ae82SYgE35Ieo0h94NiiWZVTCpM/3b4KVlH2TCZ68LpaiB3M0Vp1GZfozQ8yV48qpaWrXQv
+VSLR6eNzsiQ5+8x+f6D31UAY3AcZxeH31Lu+d2m7KE0SUGLJiN1GpoKa75Z3wJyICqlhhmeZJPP
50FrRfsoWyOPR6t/U5NOfSyBjchg3VT5KarR0JGaGmyI+r1eB/6qHSLxFoxZR5KPCpvhWD80F0pq
Wncl/6HgV0Aapy9xMKbgZ2CAaAUCCX2gf+S5Vp/kWIHa8CpuQ2cjx5p6+jm1m4mwcipby8+pXWfe
pka4AL8gpGVRQrbtzW0sWZMFSpMUIeeicWm3SBZ7fnzBDvCSzy23CNWXKV3DMgpvjTQTr9yikrPs
4oA3J8JSWHgyXGuBVI19I9ayN8Qz7lAJnCmCdmgBCZOtQUPl3Jdw5dNUDRBvbhx+EH7zELOHX4/T
0L0X6fDoALn86+9DLUf7HNoJp/zH0H5sz+Buyxh+ZAF8rvXLKzg6C7hQ/pck5JrT6GNVkIz7Hjvm
L+2vFKWZL0WXeixFSH3LQXKyh3DgNZsnI7/7x+Qq1Ma9HFaxDzXhx95ny2tqeRQs5GyzImPXlbGy
9AZAajVI1p0aeu7VCRTMCD3qy+WEHfisej9o+tmd8vBLVYfxqm30+iIQWFmgF0odZWaqiq4nOTL1
2lI2x1QJn0ykn2SL+4j53MU9nu7+NBxqX6GEG9nJ9BYnl9Cd6gvuY+XO8EWywCIcVL8MlnmGYBM0
yYUOQ/I2cKwM5DrwiFgm+Dwu/DYLH6reTV8UUOrrJmqUtWxmtTocIx8UjBYN6UvgRM4zkh+yIQcY
BVk66n0PY1bXBxOrD/aU8fTR+Cy868rQDvIBbeXXvm6ad54kJUC8RrsKdveZOiln6V2GxOIb/BPl
XM1OZnMfQmXKOUTLaF8iErnyYxP1c9P7WWKHAyfLY2mve2T3O6xhhkQcxnoKtuiRGE/mCEEzUdr6
h85NRs3qa1FLma5ouBo2xjU5Yt6Ztgp6SpMUmknXYmA8nyjdHCkohfzbGIFcxaZoXFj8di92XU3q
vZ6fRggCiZ0oi3Q1ullxvL2UYWGB28Fh1kkSSV76ZPjfRRb4JxnKQEKvSZeA8Zt/yJolaQXWtJC9
RRZqTxMmsKDbZ6JI8zVUBfUS/MUf3LjxryCIYcvnQf19aB3Yh0Hylputs6XAbm6txi3esjQ7kdOs
v9c2MIAMubZLnVTlQ8MGGda92x6zLsKUDjUrZN6nbleryVPXpmTI7eJXb2a7XKvKX4J82d9P5jEy
MnDS2wn4Qr/2rzaqZKsU0sg+nxdglP5WZdG0r9gN6qcYiNhCfg3GLrJWUY+lvWz+fVjHJu82bKg/
tNB97xuzD9YC7XXS/DhKoGxHrkRhB9yKHEv4Mj/LMxuL1JWhCmup9hSZqR5Ue8hCLoJWmfb4jzPe
3mdMz/riCB8puaKquJnYdz1Jl725VSMX/FQLPKqTQENPCz1epBKRdkWgz7BfWPSYUFJA2OSlNn4N
qvEhDcDdSO2txvGUnSRQqxrahqESk9XuJjAqbdcUJ1JCG0m0DgUo6lgRenzKRAA9WmrtNhiobWtk
YUhUz2YrWdGEgCzA9AHXaMRO6Qe2OoFDiR0kfvrQgWdYUJa2inE8N7ozAn/jTB7Y1wwbqzB41PyO
3XuHeswpvNrDVsYKlPBuF9CHzjrp4QOyhdqhSvq9O4R++JROxXhsrJ2BMyZK0z3FavDOHQbSNUqI
s8Jr42OnBLwG8jUhebhpuypFdK6MaTzcx8ozMU2w3uenvWwCZXJ3rZ1DL8sd7zHT643aswFs51ZI
xfuMzA6FQFryMIVesdctEmH3GNiqbK3PBzlLdjikbBYiS8v9rTn6ycXusjV+rOS4Oh0fS/jPU9uS
QC46CpiBdJFpW/ZcVa/su9mvJTFC52wr+a6RvQGY+nWqKWjYSEOa+XqxFnQX/C60REFruGtRVLT8
izJM9mNJCvUxwcxj18QhIIS5KTsGZMmY6EVrM2lRLFYCz0Wpxa93PtKQFDEN7zqZxvAgR7vztazH
hA3u7ZJhFurYT1rxxh02St7Y597AbnltYnT/X7VY+wBeIJcinx2hMoYPeY5iyzZW7GBV5w63NtaE
K3soUW+3RW9RV0ROItU8rFLnw4CWOU/Z7niP91QAulVRzFJErp7z0TCuycfZcPX3PM+o7G2Ral/v
IXl2u0y0toxNUFX+tdF+3vdnMoKA5W171ta+f03TX0kGyW05ZVAYTctH2A/0htKsNdVAWSfolZVk
Q2oTu71e93YIuUzk7TVUreKm3NTGCHljbsYhhr1NqJbnQtX899HZQH/U33VIng+QOKrt2ITwoOdb
PQ/sl9uN4CYl6JuQP1IM5VBltxBNnbVMTHNEsWXA3mKWtwRxwG+fbNVKNfzweSJ1vcL1L92ishg8
h+j1XWFvrsOxSClS+3G0wkfts1cvo+jq8Q2VY5MkEMvO1dv1oFcq9Fdu3MCtuo3qa/FCipnUIYom
8kwe5JAq/ZIiPr9WyHUfBlXXTk3iKKu4Mp23NA2+lkPv/WzA6rBO637EfUdmIPSsp4i82bYq4mNT
R97K5+7+bLS+uh98oGoxoPPnQR3M50ZfZsAEn2WEPH62tNj97tMJnYPc199I6KHTPnyP9KFaocQU
neqsUE4VxXrKcmP6I2FdaPvjHwO6ZlJOhk+1SFRj81Qnfo0um0He1Pe7eJ+eWyszL5ODVRwS6+mP
mIQyiujBV9SWijU5p+4ImSJY4abqnr10ClidqNVzwKJ+504Wpd1RtV7H1nwqpiF+cBr24FKFWbPb
bhGVudhKnWZ5+E8dMpaaiK1QIbc2zux7EeiiWQRinLfJNGVMnsmDMnsAJL4hAJpn3O0pZr1FMx7d
tv4lSRYLdakUYXiVOmZD1zaH0AbNJUfImA3Bb2nOsHLF9r74Bo7YXpecsYTqXxQ/DY8NsI6VG5DN
C8rsFkegLjjGtfIZdxjfzOOtOZ7O8cjya7jBTbKuXD9aAAKzz0WsVG9G8p5qiIUGfWg+AEomEZgo
+ruqdegLpkq9NeemGNxHUfjZ9EbOw1ohydivyUMj+AOV9Bl5HDfJlw0qSKumdZVmD5rGBRijDI1P
VdexHlrMF8nqFeNX39S+5ehGPlV1av8Rb1Jxi4eC+X0HLt3KLEisLo6Fdiy+OApynfPqWusbsI5+
/zXVS7EUGkI9Riu63WhVyg4RU4QmbJNX13FBj62ovoDwsg6pY54hW/eoogxtfdF97Raj8MYCWq8L
NJFFDO3OKJS/dL5ZzQsGDOaT1rNIa9tmL/ejADPEcRRKtJTNJPWqTTW1Bp8V+1BKfw6p3iR9kE07
dTaqWbkn5EGfVX6LD3XhRiupRZnNKVvAbB9ZTEmpicn8YC3vv4rcfnTiMvwutGFmqA3mRU3ycHNb
cgT4BO98rdHXbIIgYtvoRixFYmAoEbTKXhVO9CQPlftgCh34VJXHT62LV6Sldt9llwyZdjOXOqCh
SLnEQMPqB3WrgDvMkF5lTCowQqr5rqqlA/cEW0E3RpQvHEayGZLw51CKKARqZrfYlMMVCMLwkAt4
sH6smo/3syktnFUwFOajzxJ2BZVsOkRjeg5VM72SzR3WhYbdZEnt7Bpp8efBhRJQKL51lvEuKcRS
cytvOQDpg2oWq49jZ+LplejlxjNc/d2dgfHzHec+IvGHzxF6XhnvcZ7fRmgUWXCwFccuzUBbh93U
Lqw/juykMU930xgocyseIHrXtiBr5aHWOemjv0cu5Es1wYX/w+cbdb+fKe4luzLEuJFExs9E+N2p
RpKnsXQlXyeK0i0ddlEbbxbbSWdhnkaFhKqmZreOKhhjtq5f0WQ0rtp8GD0Ec6KCx3ITwn7WO568
VatVMDIYJw9hU3obDLHKpZwhY54yGA/z5bDoAgaJ9DLbS49U79YpC+NM9mkWHbWVRToK70HGpO69
NfcW9YAlEGKnSxnT4NYaqWWU3+Ou+eaEKKkoIZ/H7DbkY5Sy95vUW8kmMu+k/tmInAwzyHgS4/9Q
awhcVtmYLSE4oF5UQ5G+hB4amFLUiYIFRYESd4ZbdzWMizAEwFHr5Qp1f3ct1whK1NWP99g9a5vP
4+puhpXKtC3Mxs/2fW0h53VFBYNbqM5V3rtUVzmb42SfjPlOlru9sQutgt+TvJuNZnCRvXJsEBTG
rvGaeGkDUwCfQgG2wM8jwOT6dkjnZgwCb4n2Z7+6dwxWWt+GqN0wrbvWA0Gj9e3Z78d167nVYxAr
lBBut8ygDKkd16YOFNqn5OkW2cuU69YmwWtqpc+bc8oK5Wms6i/tvJGv50NaTguzrosnOT5QVR06
oLWNtFaBvQPuP/DV6DpNyeeZjEVzbJhjUW/mmwEI4o+yBhNcu0NwMGeNaaSjygcA6F/SWX7aNptz
bwpUDfueeyYqdONJUGjoesXnq+aBAK2tfiMtGFS0d9foDg+bet7p35s3u4aSavI4UNd0G/gWHXK1
VCe6x7bU0aPUqmrTuI6+ks2oisLnEhdv1U+2td0b8elTTdMAdeFKh6lC50dlgnlbUahSH+SDWD6S
4SDzq6bu/5Olp70gz/YtVCfnUipB/ArACflHbhqmVSAsMyKJ4c7NlsLf2lRUqp2z4iLS27dJjdr+
ryaNfqYeu2r+A0sT08J5bekDJdrLZjXnseG0fjZlbzD+rRlDfr4NjjUFZJQfvaWVUa4KR00OqWGM
HxZGiUlYTW9CMW34SeBOlCFMN4Y6+ftUYXfpFnr1lA8kaFS3qdYGKnjfc7aYPGLQXCrghCrGoYvN
/MkdWRm4c4cLeVWBBy3f4uS64iwC9UO+w7ybxNmexo8OisKr4hf/7BsZGaCiAKDUpphp1lRfCkiJ
6AWJ/U3fuA98QO5TJ/Z3I7oOlcX/GHPmQo68TNBZzfbTPm4K1eIwpeWFHIeD2hpVKHkWhySxM3zK
5uTHnx2oap5aNI+O9zgCDunRGKNd6gC9nHOpMoNq6vXBImd0kanYKAZZNgir38lEbaSh4gyOR1/K
CSNSHZd01A9TFheHsU/6pZrEOQhHP9ibSmM+Z56m7tm3uIuegvNzjj/Mcx+vCpGWzzLCc/t7BHDP
7wL1e4jBdF+mP4K+8JYizNwTBe7khDdzubIz6iiN/P43Gp/xLFyPpHt4orK5kotVuZSV8SbGTHGO
y9Agf65/j8lhctbva8ixPciqm8NJ3I1rcDhX0LUgd8PsR882HLuvpqLw2ftHvpvTOjWw5JxHdI5+
ueXEKrVZS+cgeQjzajj580E2yX1vIxP4+QAGdGEAIt9Gw6GoUxAps9axdDLzQMkF/Xg16qK+qR8T
cVJ7vDbz7VIOJKKXzlbTatLE0JxYIUFiX97yL6JABsCGlrmQ6RmZhZGHwfSg6kTtwRvdd7Ufg2Nh
kNDLQvd8f55odoK5he6e5eNDHrAqWyVYDt1Ccujvibft6tystfrQaBXAtBTX46Eqx6tW59ADwVRs
ZMyaPZGhHUC/iRu2c/O4W9nWBlmD7Ko4a9X3YRz7jzBgwV4K9ZUKTX5gXxWuZQ5qjqtt9hmP7SRc
w7Cevv59vIynrPKvYOSiRRxg/5wExvPgd+pJGcHNy6y3hTrAsnHtBNfYgEowC8tb0ryihj3W+rCR
WfCpJO+lIGvSZMApm7KFpNXVB8BauGnIltnMeUHLhEARkshBpv/pdquuRfPaO4F4rEOgkH+ckQnv
1aZcDygRkZEc++U0qOIjTLIvaqRFvyz0d1scTRYFMLksifRvvQaCIxlM66Vuc2WVd+icKApYvWFy
oxlpoFNP9Uuw6R1AEgem6y/+GNwsRG7Fp3qagKp1qvkWuJG3cbnvrV3ZxFNk5bZOvZe9Rm+noNQc
7VQWufk2Y9+LtHKfOifQXjrEcuQkkKrpJfXNr3IO/KfpIIquXZrwNs5ukD+nduphTe2Xq65HIa3W
PADzMigaoz5EcXWRLXnImoE02jzD0YdjGXXK4R43UKSmIA1OAhNXxIT1biNdMctZT1Se+ZiPhSOb
vnvcbHR7hx5UtJAx6aUpXTXlRUqnopbhh1fS02PJMnDGnihJslM8pT16UdEdU3HEDlgcB0ctt2me
f1S4+zaLcXbPiZQESkWn4BPa+u6tO+4pSq5kzIhmcx0fNMdqHLtiqXarXhPGoVU8EpFRJ+Lj7RRT
8vjYd258lGfygPxMCdlp7mHdjnvcH1EfhoNdGQdvsni7k3ss59q+fIYAg8PNMXz898jtkVP86sIx
erzp7zNYtuRT5f8zXaFYvwvjBltT/Bcu2F20AEGp3MpmpagBSUU6INEUh8gAl2NMpr+jLLJAPrw4
ZVOP6tttbo599ASJZ3ufJjsSka08K8CbCuFTgOhiuMqDHpB97pv0rZnvE/e42fp7ih/2g6/Mduq+
X2DW8HuqHCyn2lH8JmeN861Inv2eakuz9iJuP6c6jTruc35xLOtcnZS4YlM1iKL9ramo+cXLQ2ri
dJqNajzxzp1V4QqfImthPOXzwbG+twWrdDkKB/YJA/UAT7S5T44CwfcMRcB5kC2BWNBRaC0QxnmE
nBWb468UhiSpB2Pfz7knXAjh5jWiWDoxfExSkslznGxkn4woLOsX/6fxSdd7MGzDAfuliIRD35sb
aWJhec4IqaX4s3nvlYNlr5jxM848+N57nysNMBRHA49U6ubm5ps9v9B97v1S99cNfJDSpWZvpUN4
mQj2gA0C6DIdbY92tmkaqJZ5b2DXrmfeQ+3WDsYsSCwYkYm/YNbHC10mqwu3jJYO0i27Xgn6R8P+
rutZtlMdKlLZXNFQx696oCofbez/GQ6Dby0CMx/30b2fk7sJvv1jtAwP3TeYF95ttBE4+hrFcL7R
FVTvyMnf4eg8lYXrXCkIl68+/AAZttpYO+kOYrtNWxTvYMPtLa43NTr1bf6upIG1vF0j/WpXqPoZ
TuRHSGnwbW8MmBZmY0Rn4QLJwkvXfDUmVq2D7ec/zeQ5zQz9V6YCFPGD6qMMY/LdRR9f8d5MdxUJ
4b39e7b6e7ZVDNlPZ3jOMCaWsyMtKT8inzTjVNjxNYW2tus7FKDlbF+F5ug1xbNq9slL5wVgGG1v
+GKrxTsLbvGzhrXHrXYIFlg8rSa1cv/i/vZV6UP3oxnSFO8XgD69SRGjJtF1Vo1M2XaF4h4aA0yW
jXP1NjD05iLYZq3qJk5e4vHdBWa2iDAJ/wsVgQWgV+WbjQroas56nrNOM47CMdp1XAT5h+E0R6f2
gBua0U+bN/eCpE2xLdE/hL08NlQvSAXrQRztLWDW1OyK4BjF8Vswg5wSNbSvYIK163AIUVXClcht
CGvFS2BP+fEWCztwYlPNj0X23mYa6JrkPeIhsZxXDrCLLN9YRIgUK6Hx1XfVX/Ik0Y3bCZiUX6oQ
+tf55H88Zp4+zbP+dp1/n/57jMBOtNMD/8n07O4E/eJDjfrsJSh19tLssmq7jJ5ky4phCUW2lR0M
LcpeyCCzbIAutnK8oTsBOI9Xehwtb5A6p2ufPRuS5nxHiCjbPf/uo9h865NYPNmnMk+28n/NQ34D
fMoQ5kczLZHD9UghgaYwXq2pPstNGc65wbKogvQSU145IWiGxkmLrY1AfYTcTP1WZN1imtmHST6A
t8hJvkbzGejZzzMZk71yHLIH/03v/SokdSAvBWOzHyGNo8mhfulcm4SpFlY7I+zVL7X+WEai+QgC
xdh7I68sR5Vj+44+Z0heQuvOeKSrCxmncFMvvbjSHjRUEl/Q6z72LmrySVKpT26P0KKVt/XV1Crl
oBmZWJNtL774hYoqiJvta9yH1k7MndRti2ona8zUO/Z9RaK1G7T4gkN0eqsxB0DrbsNkxXoexjJb
f54wNbtUCJ7chk1ukK1iJ10KJdBnGGa+za1G+6/P/vtxTqKKI/q2S7vW8y25jP/5lWqBZGeASJEx
ozhqpW6WtZ76m7ypRxMnQlQz6hFdHQmxwNim28q/XwuwnO2U8gkZ8vbqOM13R3WaB72kzqmLWn2A
q/tdFnhkEcdHUjdQdSiDc82nmJmtOgiTjSz34KHXYpsceFuoCkA1DZFtZJlNolXlGejr/AzNx1r4
Rftnr1QolePU2liPXbzopU2aapI1Vsx4OMm2rZADEPDENomdkxBVRx7yhuuf5CFHrP9EqmQpfBdF
mt/xngT3TtUrKhs4Nkorx1KuS/No1ymqdZQheVCbrmuQuxT+ysZ8GXkfoKY4PlcYYPCZkcbo91ap
FVe1DRroJZWNYVZEKgqXqW581jLtSX6usIfJjeFsc/uYQ1O9sJ1rn/IOSBFkgR+lhhDqpy0xeGl3
c6/BY1aVQedWf8nCuyzaC1j/2sITFUYZVg5mtvhXEf8+BiE5dAlz90GW6ntHqVeeiK0tRuCvWmvr
b1NVaWswjvbRL7gV9WGtU1jXlA9gaMcuC9NvqmMtvALmTpDxnTZzs744PSq2L82LWSKJD0QdgKth
CX9bW6ikYP1ZP8bzQcYSzJKW3YiJugCzLMYpN09xV0IileUdVBGgvLEj2KFQWbGkd5FLnw+9V7WX
yfiRDnD0b/FaaG+ZNjjw6HPjNkrMq049B1J2j9VN5Oxyit15+avmAXcRWs/XXY/NYBcEdQGTUqNq
Mx9kt+wIZzi5gGO1LBCO3CZdFT/VrabucJmAZj0jTWWscDsej6FKmUZCVcEfX1PUyR/kEGyGuwu2
LrDTmJC77PFumYx40JrLbXs/TtX46XVRhvuqid0aTe543E91ti5E3g1wMtizNOrN6LOaLT9vNqCt
+9KST9rCZsSbRcZSeBMPloRXpJUX7obWfh5lkkZTbO3g6COyHwrarq4Z6wfT6i8IlWNAq4kA/bIY
mRjsAhDYlZ/E/Il5OZ+ebMmD/KzmuFsiPnYP/R7/z3gIetEiHbzMlIRP3evqCfOcmWrHm/jdmt/D
MCjRYkKvAzUooDiYa84pmSikPjsg0alaFOv/1aIKUK/DfM7Oz/+jloUegdKmxq2ZpklzBFhyvP3l
whshXATe3p8TW5OSXW+whVTrTjIH06pwAgJSYTs8MHkVbK+pETR2t/sEDMz9jQrGSeZn+mjSN1ZX
BTdbcStoIFpK54khmuKVo3cg+f6DJcU9BvBYuKTR5kECzvPm80deB+4XGbxdE0WVdF07AvXS/3A5
aXbuFh2XQGY+IGGKTD8XlPGxLat9CP0h3KpIKCNFKg69pQ3a3rQ1Y53laLoq1wztK/Kxv//teRDM
7fHz39/9DvpviOPwfrQdqWrnhlTvUlCSYZrhXSKB6CQF7B3S0rPxLGs8ORCrT/fkNnixst3FKWbu
8IHgjJQ9Tqh4E3Mno134uqrtPAsxQpNc8wpIjdZ/s7Tka6jZ/abVmu7YDHF3hK1ZIvVepgX0oKJe
SA+Nu1+GbMqD4lFYtexxdw/9p2EyBgCoAxc2RjckkkQSabnHrR2A7FI274cM7+CHkqTZPSShSyg3
oI5b51BhqggpKPBLrW9YeyQtQDl4/C9EBrYFRgmhzho91K41zD5OjfsLgXPyLMFUBWsnVcQqbYfm
CQ2bldAH69KJpHmadDS5RTbFC9kpY25sQF5xHCwA5iHlKD5qbDKpT09u298wqprvrU0Pmo2pi+wh
j9AtkGm4NgBMlurOdMr00nr2neIh6PuSxJgCRlk3RywLRm9hWra5lQ9kP5icXTnF7/cH9f15/PfO
e7zsq41H4evQQc68MUR0RNtOmgdA68YfIaV2kr2iyvRX0tx/9rZz8z5X9qJh9Dz52ORqfjjTJ+Gc
y+UXq2/SZv74NCiIV/ph9Fc0Osqy6vrh6A9sHR66PorPpoGAHyvFvZv7yk9RexBLw+FLO8NvUU/X
LxYWQtB5vGYnoma6mhnwAh3/jq/zpP/H2nktx61zafuKWMUcTjtnSVbeJyzLgTlnXv08QMuW7G/P
PzNV/wmLABbY3VI3Caz1Bn/oj5qGgb3Mrw6+M5/HUIFlLLIgv1OzoZu+jT5KSbJLHoJYLKWz2VvG
RjlcEm9YRWVgPVChfKelDJRVLKsFxCVYKqOudAsU74qL4TTXMPkpgyEO9tU4/0eYUuJKWQnApY8u
pTPeyUdOPCLxPkX+d9mSh4SU67rD6mEtH2CyDw8ysIGqnh3yoYWGz8+1NPNm50NRv6aS5YeIw/wZ
rWL9EMrsUIbA0np2SWB/fM44MhQUoFH9E38Ss548lHkddyWf4TDgboBIuEeDn/z1gZ170Itc8q8b
GSGf2oUZhTtQOMb1MS/7sI4uLjUCjx8rAr11S7QRNfSCFzhwzNseuZIL+AzqWWkPtiUGlpVM2BOn
lftDPie6ftrVlNmPsnVdB7Tx+KlPLgNgf2K4bbKpuKshFkKAWBhm7d5582DvJ5snGs/a/tktmqOE
IP1bRGkO/TPElU8RTSN0RK0WpS6xoolixT0Vmro3ooQljfyY+RyjN93m54+PWWbglLwOSOdHH9yY
cGs5frGUsxKedfvZjeENK+3bMOT1oz6RYYdpTjmka+obar1g/HQvI4s2LeBnjd+nxuUbZrewm3TT
J/3m2jv+pONdyz/sGpKT/1Bz75u89KDroujgwk0wbEyhk+glw6LzEDd2e6j5QR7sCtFjRyPRZ81Z
/9CH/XjMcgMJk3juH+qsC7/Mgbqcishvl37anhqtnW4aK/Eg56sT7oJ824LYTO9qOG6HDpe+TR6r
FUzLdifrRGGCnrWMwIatPjT/u4ikyyp0DLpP1/Dmsl2reNYtwVwkW1eL02Vuw3EBLOvXN0r82k0O
jLhkghbrh7icXkc72NQrs0o2mV6QxhMGmApKocs4sKOT7qXms0nxKZuK7nECmn5DNu2bjCqC0tta
RsckPgIfbTpGQciSrghUNBfEqd0rfO2t4h6OC30B2hmbPhLcdAFTVgvFW3VBifDLb9SyPIvA+11S
zfIQuEpMHE5+AZtrcWaRNFv5jpetvAGGMDYGe8caPADdoEggO2MXitxTBm9IE4IgVX47lSmSg7n5
aGiIwqORUaxMJyifhxzkTTFhyhzmXfmsxuDitMhQL3I0tKBvzsMTvEX3pjftl86N5gsKCDDYqgqK
khJ6Xy1fP5hW5gUAk18nL01/Ntr8ohSO9TK3UcfK02y/hGxgNgBpw7Oba/bezVV1F/XDAIXESFcq
LIO48rpNKWp6lijj6WnOXVX0oX3A6g2zi/f2IBaQMlD22V7cX+fJPt8e0JPQETuXUIk2BZOitxYL
acf1T3M0+6ep0oMVdFpliVCEjUOLmil4RjGc6Qa5Vq9fTqr7D0pwzs3HobbqZGUPITL9YsDt2FmB
XwhPmoUv3kdchr71MUe/WnalqR0uCt+dsTr0Y1RJArWPz51driuyMjeIHlk4h3A2DHWyZRfrCpG5
9z6v1PtDHVvfp8ha6khIP5LN6M7zjF1wjcX8SzchkWr2lro3g3qCBsg3JYvv38E7olIs68eysGzE
+pafQnArW5YWqat4Kr2NLCrXI4jxTIl/ypJ0H45fqY45Z00c5Jnaqi9+5rW7kPxfu2WHHu7UxnuL
nPY9olWraYNUF3tPD18pRMXFgnGAZGEXE9XsQdtGYDLP12aqZuRti6JeyRhMDZpbu25XbpL1lwLT
M57ACNSNoZ295lNmIXgwj8c6GeynckRFM2myV0i0024eEPMxdd8X5adxAV2n2c0GUyfp3IsMaX1t
k6nka+Trxr3pa6+TaelPYz4/Oo1uf8eg7sjPLnhNEl9fJYBDztaYOkc8SnSqN6hsqZ5hejVih5UC
lmzEvGcMi9VcoMff5bUBCAta74nbRLIOOpwxrjGmsAGCOTNsuRXO0ARU5JB0THOXffHAuvE9e/GR
ryDlnKDvB1j65KsPk4VymBOvUdjq93bK72g7O2oEUiIp+KQFXq+yEzrEjS9iNgkUoUVZdcNZ4lQG
fqKmUT8DO4guSUfmXHaXKsQxrXf6jWzKSaHW1EurHzF2E0Wy3KkU11uM/E82ZNu6/Zxq9ym3+Pu0
5g9TmMihCIDuP3Zl3E/e+Lm/Ec/pP+NnXB9Xae9d+yfUiuJ8qyc+5H65y03FBjf/fUD9W2x95RHm
BoSXkvcBPw25Xbt/7KCsHHw0x1bypbTW3w/OPDyiUFl96hfxITURgZ1uznnNpt3wzTvLccP70pz2
8s7emh7Uuc4BNEoN/xn96J49J7sMu0yTu3eQVcl6JjlrVgo3C3x1GwmLSNNBTSdtKGgNgGWvmD85
LA92mlsA5TO9evNLx99XaB+snAzLDk8IHMxhOO2nGjObJHHgT5VuepcoqMtgEfUgu1KtokjG2kfG
q2g163V5SEkUnP5+xsg2wmwaCaAatU1fiTeq3ijLIar1C/qhSC5qMWlpywBgonTDDjrtuKzH2rpP
rXb84rv8qmjMEOcPiap/k9aqUVc0y6nGQVc2Pw4Jxf+zbGZdiqYH2MYtyk4DRAGXv4TF1nxTUUna
U5N5dsYo5YdSxVtbwOYw+8xvVU84ZwoMcKHob53dYYApIB8frhDyrE5bEBu18/WvfmkIgfbGeLaN
FBVDE/NV4RiBEsh9aNr1wi2zfas10+sIKw6DLsM9N13PNlNDTT/K1ezJN9WXMCF1R8WKwkZ40pXm
WRMmf1hst5QWg59FEKdH2VV4aXbTjvlmFgGyy7Z8dRMnSrbKw85Asm5o1sGIea4xWMHVyAhreRdX
ysne9yrJx6uRkZF/VxALx3DNuWPr4eyryOk289gMz5jGHCVyHTgZwFJRHEDCjTtsEF6SvIEkGhiP
taojmkfLoGJ/bSHv9M0IkeoZ/QnBLQn4adjNLkY1Poahrn+ZImC+bq4LXDFoNdQw9zUCWgCLaUZj
F6201I0O8gcgJlmYEy1m00VveAgB7s2eXRzZUJ0Q7iS/Q9aLdxqGJ2R5sptOZvgGbYNUpNC1468n
/0K6409Lw1PG7cef1SpHIMrufCu7EPsJDkGC3OHUxBWpWzA6uWLEIKetaj1MTvmqNPOrpxjtXVhr
+o3Dk2Ah+9FORB/cD9tDG9v5S9OfnaGsXh33odc90iZpMr2kBm9dgSRyhu7rPyKPde23ksrcU2NA
oyF2VmOh1pd8BB/7JG8rAeIUEv2gRIXDNg35iw69AHGQyIhY07zNjGnY8q+BvERhqa+xh5MDuucH
Ox971oOOvtoYVI9yZ2yly3CiIffFjKB3WT0iSTlfNA24i8h82+adFrjqKeCnV2wHY6LGpFXabVNV
qVDTzX7UWD1kGA2ryvBo8817GdFbQXZST289tJp2rWEaezwC4suQxtF6SDPlZszRpLJQxsAWy21O
5VA9sj1ElFUxQ381N7W17tuo/SIPGlkFO4ntc5Z3pCBcP9y5kaUnZ5Ac2tbM3DvoGuqN/EbGqX3H
108l18p3UIzJFpA378uszetgyDa1xZ1/wtVjhZ6retGS3D7gB9ZidBXmj5CWvg9+Zn8XoYPZZMsi
TOzqLXDCZN+TCrsUWvxkVWVwbflKUlxk/ygGrTp88qkX7mV/AoxYW9jJ99own2vpgi4OBs9QWJTi
dAC0OAUqf2ceoHhrO2c37bsZgJNarfQsjFcFWjWbKxzpSsNzkvqpN0EJRx5LIPmPdFqMnT6aH6Oy
oGd4VHL7MTjpecLH/eMbhEq3sQK8i2rQnwO5Xl56L6iPH/1N7tZHcQ1vqotNNRdctbOM8ygOWV0q
KJvGFCxSOCSf+q4xjZPtgkl5lQPykMgZ8hRZiHyZx0657ur+/YLRNsZxFCU6w5rfnM4yd75QOAr7
BoVJ8XOMQqdcguGAtdK44aMaTlvZT/qeopWCjJRsotR1wMusfsCDID3L6bUTPF0FBLwyOKsDJk2v
U+jBB+GCblAcE78sjmzRA6SLXBWgb98BRWClHoFeZbwlfVAu5Omn9nXCpzHPVfWFYZTFDklN98ZR
2lv5vUzCzr0B8narWWGNf+SQId6HmF2WleW5EW6mQ10v3cqyHrIyae5KZ0YhHIrGhB/awSaltjRc
tXz2UQRet1g8bOWk7qfeAS6YjxLDHOuedVslkCH9HjmKbrJuf48FfmFfW1yBHYkWXoYS6mhbK8kB
+XSDxIN2AAVuoXM7Bl/iLLukkodWOfPe8IEqe93c3LoVyg7mnAXaC35tlwZFwYs/W+NtbGc9t/Dw
VTGT6VZ2XfuTbtuwJTyHFNSu/XzUeMXdnnwQAiDna40mHPKD1vu7fAyUF2tO0nWcx8UJB0Cw5n5W
rkyKzV8tE4HcMANK0MKb8wzeKbsRd8fjUNsaloJrROairGbq0XfXVfADw+f1ugxqHcNbs5jzD20e
3rcT6n9rvUd9yTDbcvdpqxqRmx3N49yyMTqUow4T1MqtkxEjRq2p8UXeoqjRxSe1mJ7lLUp2FaoG
CYpc6/VOhqljdR665lTH+o4Em/HazlFH4qoJLnie1UdmY7AD4fEJD/hXuRH4HVqBnkVFPXoPbXw/
2IxGEj6hNf8R6vWVc5qN5IdcETVhH1yXRY6pXGDhO7uPlZJcLk22Bj1lSmDX/2aslMpDFfjJjeSw
SNZK7Rj12pnwIpd9Za5dFKV1d7WvA5lzggqpZhcfjrBxwM2Vg9IfkD76Zxr4r4bS/d3X43sX+KCw
5/OF+514ti7TOXK3sukl6oiTfPBVtuScpmiepniKz3KSl/ktYnNZvKKcqWIfM6tr8tLBuZ3huJC1
yBelKLnKgxyQZ6TtwpOdZTC6Jm9a+Fasf8dcTKyzzLhC9K833LvShMPqeoCoZtVU79KUnDWeU+k6
qUGp4yr0AEMowKnu0wlmHqHsYadxPXHLynm2sE4tOy9D2TCx7hK3BR4YYYM4+G34VsPj7VocFCzq
/hZLioNuIa7ameMPOS4n2uhjLUvsMG8Q6t07rA2/OMHQ3WtCOlX+/meehSW2MAvFxuS4mwXkq0Os
QI4WKXlVu824AYxR9Fio5rrNwSNBwoN5Fm7rvjFYErbeqx5eu1VkWLdqkr53Ez0rfr6ufG1ABu2x
EXcO9grdAw2pgCAbkYmSJrSIPtbliOSj/2oEfo00JV5Fd1fSl9UVAOlsCDnV5P7jpgguJOxwLo7O
rQwAICBdtDYf3Kb9iUDy9NXSfDIw43ODmdJupnp4LgbQ6tuJvo7HUULy/GECmwRjMizOEqUmm+g2
F2eJUptrxMXkKHtTbOrjJFuZFvZNg652R0e1vfssVm4rXlN5iOru2tQSZ/xHhhXemzqDgZlLNGYF
G4t/1SsVXu0hinplW+pdvAtrFfFGvx13tqmNdwN8ILmjkIfUS6yVXlnlphb8WoSjJ7K87xG1CQM3
FxG5PZUoNbIPCZ3qAb3n/M4wLRZYRtScWW/FD7gtozsYVa84rJibpkvbbTODJQmxUHNZ9cBM6btT
nNXI1/V2g9aQSCgXunYBwxbeJyZ7AN9HnovkCtzdqVFwmMYURo5GYjRQGA0Fzzc13OB+boL1XNnJ
7WQ3+T7xyXk/UalPdmGKWIyh4lZwhaQWiP1Rs6CNLzLFeNlGPvVXe+5NLDhRaYYL7gKAhIsblApa
pxnKTrIpIZAWdkf4DNzLnswrEbQU8bGItzRsIT7iZYiL8fK/xBsZZqVRWCS7WjhD946hr5QcE0nQ
l5gzXzHURTJEpEVFjVeLsJBL8+lkZAu5v82x0NuVVLaWkdgBG62Tw8twTnIHLPe8Tj7jSlKltzLe
irFVyOEf72ykbY8UlF8RWBIYYrV6iKvO2HoFCFokGhttiXhzvc5VbV7aDWu561vQM3uGhsEqRWYY
0XGCMYcAAHe8VcAWHjkvrb5zESG59KkjoG28b8WPrk05KMNkhJJZqxqm9LY2arj7Yhk51hhSeJlp
rKPIIzfze30pz/gV4bjumXDZWXdel5zXaVOz16/muU2E/Bh/zXYKoA3PzbgxUUSnnE3fp0MxoAKW
40ovQz4GphGFK+wwQ+OEFeKbn1HrljWRwgraKwyiizTE+8WArPk7V49X0en40XCNltUSOeyJ4qkc
8DRMtn4UbloViHZl5Q0KIOZ2sKA+yH9YC/n8EhfRLXwXB3VLp9ygJGhd/3UKyM5lhof3fkjG4HYK
MREZpul7qCrIrIs1fISiv7HS8wyx5ucoBiv1BiZxgmnBJj/kC7KKVYrIf+UBrixSOdxQU7wOfyQH
ZHSVzerSRWbsuj2YQqU+9jw25ct+2jHgysKKIEL8Rr4V18RD1IjPfoUosJtXysa0EZZDV1VssZ3x
G7gnNruQ5DULnGtQ2U8ozgQY8jbxfghVAxNldHckJCtN3eAM5nY1VCUKDLKpKPVKRqSA/V03E9qx
kXmRh6Hqf+akL3YfXSrYqEswhfEeauWL7M8zDQ6BXSP3yuXdKgvP8gxxr3ltZghHffTJAVO3omVJ
GXKT5kF21KP+5eM73WTI1iEE9xKJH0KETjkkVcnJhjDDr1fp3SPKlgn19IIikI/27shu/oeNuHgx
+j8iC0qeOrjJI57i1lovjOakakBFG9ObF3h/W/eaMSFo4drxFTPmIRt1nuP6SQLKJIzMxz0ty1Hz
gCg7LtKutDf5PQL4IVjforvJhujNNCOxVA/TPUoZ/Uo2W5A6qzwo3Z1sOr7y3XGn6Ea28vvZs/Ai
lGmRuUcYqrUR5skMHfMzoZs0F4WBvtytYQxJvayEdlKm9dFBKitRRsyXXahvVMFjkGwFyWiQZ9dD
ZRnc0qMH2f8RpugY+hp5VUPwKpqLFtnrayHjr2Ya1LvB9LJlnzXBPTeUeEnJYPoH6bzz1IQNpNch
XDjApn7Mxvgz5afxXA5FAdFViSjwtM4WcdP2YCSeiX8aTml6qWQbe6h/pF3upXs7I3WaWPXXXp/G
4esMMB6FKNiRpqsdWUa+Hz6aRTSRKJbt3J9wFWGH8W9xsk/v1igoBGd5n7LFzQrKuc4NsHQX8sb0
cQOTo7IZeIG+xgziPeRjoLFQD9HMm6CairUPVXaFEm1+5TzLszi6USKnvPno5jb0OVSZif8V2llp
9Sm0TaNbMKCXFEzIXdIr6mZwrfykzMN0CNXW57mNJULXFvqKEm//2PcYxM6syN5abvFXcpFvaQvD
zksUbsdvLv5yz/VQmcuudnELICmIp0NlL0PwBW8KwhzpQBKyBny48aPe3+uFbn5hU8yeWkTAZ/qG
Sv5wn3hlt/f8GQFovTNeOpPaiAiYYhineHSUF3Tw9LNjcy8DTq6cXG6aZ0Xggj4OXfvaNVN2+uiR
Z59CYXWt8B0blx99ZKlWDjXB26huyk3nAVax7Hy+7/F2vPXQ6ATOPN8PqjPdl43Vs/PUxoNs2qUS
7nXWNqACw7ZaGv2Tpg/1Fzloir3ImJLtlk1WbdzgZuvtGuq36HQq8I/kYO2wJmuz4AigF/NKEl4X
JLwQdo7iFn1gBbAlBeaTbM1aNF1kSDwP3W5Oku+y/3qQszDMKZbznJisqtT8UICZWtgFW0BX97qb
jl/kCoZN/4yYNSikwPqZJktLUfOfqJAjHuPPT55n6iSCavMCTC/b+7Har6/pr5l0ZO6vEuFk5Q2V
izA7aNvY84B2dA2i8ThzHuMuml7ceJ2JqMmZf0WJbpNMyZ9RSlQpn6/1O2rukfKW1/r1inUUrvwM
nqMyrdwM6dx5jM0vXRHHW/SSoRyI5gxY6EsPUx1H2Pkc9T0tZ8JYTbPLBZ41sMUVK5oXxqhjpy2G
w2DoL1rfHuT864yiwcQHjt0mRcmSGdNq6PHAufKoxwLUS9ljmpOMIzn8mHyPkH4vju9LYKD76NOg
xC2HUzEc+uH7MBkfWJRitjthdBPr1V2PlauG0F0LrXKgJPlXLQC879G2W2v/16NdPt9lHzYjxzLX
rb1cL8iuKlaGw4iizr+VLRLNuJ17W93VuIENCxkC7AUXBblh/z0sB/S4KLD5cLjLyVGEKq+TJxLC
v2bgu4oSOztztGqT4xyg0309le1SdMqz7hXXSeUgz00lTK+9tpIT/xElh/+Kkc1A6ZMj+sKvWebV
14829PkPI0YVnFLge/rh3z6yyFKoaZ9fJ8kP8pGvkBOGLEcH2plQgiwD4c6kuqASgmLfRXp4BBD1
fsCeg1FkH4Jw89Fbu5WGb60IvQbIIaEYkzkYfhqltW0EEGrZzfmTahY2KO3WuZuSiIOP2jiLxWtD
GErHrnW4hvtjkO+RqUbTXsTH4qA2BqmrNtJXcoYcCAIlXzriZfpK6Xd+qQjjHHALwvFAb45O3mIR
4/Y+0tCu0YLxEb2ZnQQ4tSje+u8RS8ZDsqAGNKz8pClv2sSowITE2bea0n8el/o/A5Cr9RxnLnQE
Sqce0OJ9YeiLSvXiOyxNDUBG2Ett3tf3yvAV+YLk2U/6ct8LCxMpcaOOCmmdMVtUlDk2+eD4YGrq
zNnpU3qYy55aqIbF9RQluM+N2JqVNfZ2hW3zhXXkwq/t+CYOLrIPPNCNhTAREYkEFq4JJpHQsskd
xL7O6qxay9yBHKHxMfIr7NccOICkQJLcoHzVC25oO2KaDfRC0qmrCb7oECFE7psCnjH+jpHDkolt
6/l/zEOCJMEtpLn3Sek92IHzok919s2bCvTeq+Yh66lfgKHytkVTBAurALFH3Ss6gNHDDq6d3Ocp
t3jukCPI0cdYuLY13P3PEZ2VPTZ13GJx2TU3Vw2fEf5S3wP7cLUQELOU/hF9iOoqp7/iVNGXq5O2
DdWGzX0XhZtcK4NTqIzFiUW1s+6TWnkwDHgk+hD6PyycvDXjhzG6qHRqlfqQijlTOAcntHiKkz+Y
DlBp33+ALfE+pzv9NUe+jjfgORm70ZPGDf4MRlVbo9+BwacoAnSjRxEA3VyDXCftech/hGPC3ky0
fARGpoWcx2Y+P00F5jG/Y2X/NcT0hwsqoHvP7Xea1tnfE916LRACQnNTCzdNpVbHzhhCvAFAaVCr
NV9FaJXP88JPs59U5rwG52Wnb7cou05rnt3YTWgo6XBXrO/j2vqaa274VvYVBg6jVt5htTscA9QZ
VzIdF2m3lAasf+LGeI3i3gS3pE071UdYJhIPRVzPStIYOCkg0RQ/5B75QyVu9oHqmLBZKb/xxEIK
vtGcamWHFUtRezKf2g4sNMhvlAmLAF3FdMoQVwR3mKwSnaz5HCno/zLQdlZyEo5ty9ktrWOomfeN
4UdfBuh+N6TxcW9Bxf91CDHsqfyp28umXb76OnmyoMrRRE+RmuSOEr6GA0lN1zKacxS7xgM+OVvZ
j0Yd98HEYxMtLiZexAUFtUA03d7VRe8f5cF2Ux9RaPO9WU0xDJ9Ox1zrd0gNaiNaueO4GHjn66n0
u/uGW8ehHXGSk0191nsWcnjFBIlyAbPS32tFmWFBh5mOHMQuiKScZS/loJyU9HqApZhS7H2zYwdj
ViNfpRmDPKd3vijVkOyhV4TbsEqaJ7tmC1LlzWPv6sOhEe51Qr+wFAfX9qMDN4yUR4Vr38mBXFXA
iHvoWWi+3sTLUIgUIvoSbq/tzNW+J0XnHHwpZyjmId68NNtYvZFXQfFMvwxxsRmUrtj00GQPuEl9
b6Mk+4bjwFPoF/mj2VfatrW5c8Tx7N/XRvFvAdWYdbu8JzOpOckmNbGFheb3I/J98JMeWEiz92Hy
p8ZbNIB974JIfxwabFiDjC9EzHNrW7a5jvTHGJ+QV4crYgzN3QzZHLCarj+jk/IdsYLhUoqKj7wf
h323NmKvu+qJWtOAesLQ3cWj0NSPsPrRC5DVqfvc2/ZefiiYKOyEU+SQ+xxnEVZn+UkVKAQXdlKh
hsatbOWV5e3dyEYcXwwC5mi/INAwLscyVLcffZgF/j3LMvRmISfIMGu08QNi/fLfzupzSjoQghsB
J6WA/DHj2havUU/dkbuFfwIcGd4PhTdvLA/GjDqkLBjxvOLH5PDVYz8AIiRWNyG5FBawAhIyMkom
L7hrtPVAQvLZ6tl3hOqAU1LnnUIXUateKEnNqUpRzEgTHC25QRiEGWk4fgqT/TKsy5B8oFw7vVQA
ZGVYoCXvVxt/X80RV5NNEVaCN1/MwIvPvskePpUVSB4YzzYFo83oIKIFHo+tgBIKG143uNGwL3j0
9XQp+62kb44TgkLLJGSV37aTttKnstjL0ZEPU6FW+cWeRvPO9kdgMVxMj6m7QvoK1rJZztTDFbf2
j7IZ9D/xrK3Ar/CG/MBalbpjL+oYNeY5yOIX1NSQdjDrpwlhtQui3C1SgVX0Uo+I1+Z9MW2Rk4he
dDd51RSzv3Vyt7+fymQvu1utmvbZiJOLnFQFI1zC0h+PcvTPa6txwZJdvGaTWZ+vjcz+a+e0/W3S
FsO/XVsX76CfBU/x97W7/EUdyLEZxml2jBCFFg6q2r6fGSX3EcdQpIhZeMnGHM9GGYgIhr9KjQRh
PxGNwCojcvbops0+6ro7mLfRxdTaTlvJKXCCFsoQmqfBrKwdQq5PEaqfyHwqKeVD5JJ6tbbwFmrL
fKcUJbt/v9VWMsbyLPesnzqM2LOjobmveGYh9yCmy0Py+8yc7XRF5iXPzHGTC+ml0GXt0jvhnWMO
2p2ZKvfsntFFChtkEkpckiSkk9raX1FysoxSUbdHB9Uxlyn3rINb1d/zwYq/ipPy14lJqkD2yJM5
7L7LE+3XiQj+P8X8Ty8hLwi69MzflCWighaWMpTTjgXA+FLk4y7N2+ihy0QFSovKheyXYb6B0IDN
4umFh8su9NP4AZzaf4R54moyTO27T2FVr7BpCpGV/rja7xedJtTqxz+v5npqu5YvalHmWpUK9sVh
hBFZMsFvkIUs2bTMVjnJMlfK7eU6KuUWPkalkMOk2P9f58q3IV9IXpm6uHL6eN2PN/nxunJ0+P02
pqjtt/AKnWViuWAmPO9sxYN5oyq2eSPP4gYvFD8xR4xaxEDfRc6i8nR1kc/tuJWBuuxs6mqV2nVz
/pj8v72oeLWgSM2bjwu3eYKRrXzN3xe+9v1fLirnpwDrru/200U1kMSqE35+t6GB4kBgKNc/wTX2
74//++8iL+ra6riVb/zjM/+/Lvzp9XPfztZGt5IC+H2YPHdlrGJbiPye4uKhS7Yz3MomZDgAH1mN
c6VQ4mvK1r8rI+ojQrlPRhR6+Gk6dp//Md2t8s/TG7tYyov9no4Dybwo40Y9Bx1JTFuAnBPjazZP
0TeqpGxjUaRGM9KFToiB47b0++Q+oOz8L6GJ3byHjjZ8HBk6adWPZBiWphOlj0Zhmut0hvqBF6t7
BPgH/BS3uodZ5N7qehrYkSxabvY/CvSg6MmybcvyaKGJssYsDkbZ+0t9MDEXE3UQq+7hzqEGaOL0
ei/DZL8TWNjsKDol0x67lg5V1qM8+zgYeCBQc3TfQz4G/gqWTd81ymXmgAWkCjycE7+G8RB4bygM
Nwij/GrGwLkL8KsOfn+9Mq8LKgpoiKQghqJ8EnaQw4HFo3XvoyQGVA4HblOIuSEgmX4hKQ8Z+Sca
ifEDFOD2oVae5LZbNkrlSW7IC1Rq/xxJpk9hf8+RaAC+f/85Ry40TdNoHtTmWV7azgN34ykOuvfT
0/9l4r++J/zB9GU44uSpql2xlE8nDAuUJbL+5kE+wxDzZEHWPwNDy06eO/HtFGyFsDQ/R2naGU5t
/8z25T1Kneu3tJ1zUHBqhIDlqO091bfu48F/oaAUvnUqkK3ZGFyUTiGzTzPifVL8Ni5+jKpb/DOK
ifAxtX2D+MG9G7ovchwky+eJcVChhyOu2Oc/5cQBFOwmMp6a2eoPTeJjZo5AErgZDWKVxSNz9J/k
N1iJvO9tGSRPlAiqte4OyZndEhad/zKnGp+kNcXvOb2Y04Z5ch6rIjs6rTFv9GLXmIq+YdFR4Sbk
Wsc+600hn4Cce81vLKSq9pqqSLlAQQkWXr0oy8IX36eXEj2BF2zmzWWvdtmdMcfJdk7wQTYyIb4K
lhflcXX21rMpfCHHMblpnFGjCD7E30pzL5FcSpTGyygep1uW/d6+Q1d2k2Hv9GiX3ouM0Cz9pjBA
apbdVyWfjNtEMN3mEkM2rAAo3tKS/UVYYEww81gt1ZZluoLP5MZMNX8ph+XBVg2q95lyV8uQOH4e
bYy9AUXEZ6Mp7H3VB+qOUsd0sTwzXbtO3Dw0E7Y4Iai9rwgPnYta7M8S9vGmqf4si+nJ6ZP4dZq0
epmC7P8SGPw328zFrKTr6438bctDbpcjQrP81J3izYry9lSiwLZXWUAsApIS7f00ofrv3Sg9qbw3
5EkLVOoFj1fq2sZxt400dz46kumLGl65cbpYwQdzNi+UlTWUWqPgGNeAI6eufawDIJKJo4+7GEWz
e8PVfiCQUdwGSTItC71fQm2lvPfnWWFOKAAFSYdnrDj7c5TlIn1sIt9H/4wr1Ibbk4tfqpj1d2zI
rFjO//Oaf7/ifxcXlKfMCdTqDYB1CtHFVL/wNEdkrxlG1I1p2lbW3YwFPvcpdqBLv5r7dcSaej00
CW280rYNm8AbGTxUAZpdKonFukq0Lwh1ZVsDodV1SY0FYcSvJPe8dZEY/T7MwvJRn60zDJvmq+Um
CMwjW3W24SPe4vfULeRAmnGznUa7u8vxRT2VNtbn8kqKU+5BgTfokZfWrq3MftOkjvGPaa7aChAf
mjHVdrR55kDieyQDi4RCWn2XkPg81JxtkVnzWjJG7CYIxf4uPUn8vJjUgJgqQqp6yEbNrMauZ0FZ
w4+O6RtlXwCW9dNo4jTUbVwNnJ0+rtXabYD8gFvHkWA/z76NZwBFbNjIKM40fnWPN9kTrpA/cjux
v2mBcq6qhjt8ZfIT6w1QChMQ1zj1WEoEKp5S8XE0SlAgvu0t8YOsL9YcgNkngbXubKN6Lc1wm2ex
823Wlf9i7LyW3EaCNf1EiIA3t/Rsku1baukGoZGB9x5Pvx+SGlGjoz27NwhUVRbIZpNAVeZvoEw4
5fzszKgWs4/S9rFWV694eX+35th/dMIMmeMYVoeuW/80QU3e2avdVz/Q0+1QNeW9rgbpUXeV4DjY
Y8fO1I62Vq5Hb1ZpYCPLR/JVmX3sOgcq2suVmjSff4q/RxhwoKrWJGvd6G0SVWN4X4QTOpjmaH+x
2Pq63DI/UCXvDtY8YocYNM57SDnKPHjZRaC3w1gar559EbVgaQBjk5EZQbVl5Lew7CIA3fHnyH/m
6JAxYYhxR0xGtFFKq9tSatE/kVbfCDtjqKtwXWHh+fj/jpijIj+BrK/DFuGoFf6wmIXkGEYHWGUO
fCYIYuxcLv0+wYXYJQO8Ji03W6CM2XiNSKvhpFZh+bHCzH5Hiq1jxTZqz4qhpD8jCvupzUv3Dfvx
bp+0ZE212vRf3CD/en2Rbv7UhvPwqlHMPTSAFPcIoztra2EPAvJ7zAwnfA6ctHlqjeGV2m35rmpI
iZGc4Gm6NDX4eqshT7z7zA2t15oEr/QXeuUcB0VrYZBY5TuqBZSQWKOdZdR7L9Dze+80wCCVikt8
6HrFe2eJXF07HmUOdLKdPijVK9vE8kFx0RTG1jp7K7TRhDRZIJv9xFN0W+Bhif8pZ7M+cBbm9m99
cdJgx14iFXcr1OF7XW6yYuJW8as0JoUvadpjEZ677lWDmnSu9JkkXp69dmMJYWXpAszcUndZTm8h
t6acuQpO1h28ts0fA6laDGirY7KN0S28kLwqx1O6HJokGE+WC9vw2hnV2brSdPcoA7cQmXGNkxFH
ptzGb+EgR10kHYJh89u15dRLE2+F4uK0iSrNOnFTsU5ydjvc+pIwfiNxSx3RqvN69beQW1/T+P/G
tFZwnTeN47cW/uZ7jSVXha/h5yLN1IfSfIqVEXxNaZjHHCnMK0xr7jIM6JMMfzAgXrdSrpxJ3xJh
g7o6Sz1X+uXw0zvg39HbwJ9lY+/xJ2vT8o30SE7IuKrf43KJJU/rqptbXwd/CNK78kVfJPRv/Y22
80YluSrrSzd8oYQbctMe534RECZzu2tcVKyhSfXpnpJWtbq2oyks7jWnLu7HXyPSBxs90HAp1It7
mROb2E9eO0NYvtu4Q2Mdd5kHv+nCd9cZ4q3aInUxdt2AG1sCeRgM00fLtx4FtQ7f9wEBpZ+hbTLg
zBGS0HbgiP4ltNYUe81eF96snzYAz9HPsULLWjsxbvE3oeervjMpL3IFDNyC/xiQC6RFPK+bfkoQ
3wetKDifAWjYeh7A3cINBJkonTe4oqU349oOKoCUfwE4St/tCrerClxocKbxxB5xY5Zpt89HgKea
a+fP8Hzy5wTaLbZtis2zLCue3aTPn+v5n8YOvEdpVINn3VUZlhaOpSOvr1NcBzofutuh7JRkTSX/
xc6M4SyXiwB33kOH20lLLnB71RS4+7bqIZ3fFPxF2v/W9IoF4+eZ8fom7S+jDSqUWeZ3d6FXe7Bt
hbFe99ZXvDfSYxsY9srLU20n2r4d9i5XzV8raMw9skrl6ib6K2fXuO5iqUNyDb11m2BbV5Sn5GE3
AlJdJ5OGkXamQxxcml7dNkd5SJrD/HP01oyW4CZXraOjL0s/v16xfRq/g3v6JzXa5D3KHG09zZn5
5GntglslHeDXbnun+3gBh1gNokllm/iideUbLofDap7G4p+pxmBTg0m8KmvKBmmEn49A2XtgAU7T
v6Zz2W31LkNKpAl6QOsUH6DpU6NaRjV4cI+dUvPTZfA6gaR45zfTdbpWBQMFSpicWRhmj7oCl6bK
K5Sc7REaX4GzZZ37B3A581qawOO0i25pn6TV6WX30rpkMogMEk17LYwePWNVf7hGJ3AMc7+f7qJl
UO/Cals3o7mNqAiIhIKFS8K6dNr6TppYQjwZqhc8YRSUvcXOzHMM3YWqj+cLvmT1ahzm4mMeV9be
m8N+2/P8OBtD/SMPgVDJwSjc9jhmbBt7VAZu/emvCOmTUYRLsdVUfX9bzxX3pV8zZOCP5m0aIDqS
8zD6N3/EScjthRwb5M0qG7VPPlSA/e293F78dlG51LXZgC7JG2S6l7f8v7+Etfy1HUw2JE07/OxA
gzRKbb9mU26vO2PSDn2jWCRW1HqnY3+zVWGvvgaRoh9z7gVracLVdy+Kbr9LC1sF+znp1ZXMbJfp
agCKPnCrJwlQfB/EkmlP52i20A8s+TQqZaovQNa3GPZhtDhl4WO3HBIAV5vZDLWNNGVAQvS535ku
WL3bhFCDek2pFXLbcpHrYUQGrW7zFhOUOD9In1yp+PcFdSfc9gNVU/YRSXtGZCpaX8ulnosZG1Wl
cXttlx5PIdbV3uFWP21U7QwivLhI/ZTMQvaEjMA1Plf85FzF+osUZyUgaNDPI02PTKmlK/dQjNbs
jeuzAFvRTV4kvcl+3LWVexXvllG97dFOlNNrjJz+ChRobC2TrwMLmDZI8Ndw5sDc9KMZlztQByg3
tMGdYQSY5jZlMJ06c47KnZwC3Z1OoaJBokd8jIQagqQ7qJ77wnWhd00K9wQUVywbi/kCIZMqXhXQ
aiOESoCw9y36mLe+EeHG2+jt7P8nrv/L3OV6QwACQyySg0RHbZVtW1AW2qc/zoom0T+Nqpmt5kr/
H6Pj0jcvo/97nIySsPgZ98dr3F73z7gIDbYCIf4lVyk6IKPVbrA1iKizk6/Eez3ZwOpGu3JpNnkD
+6dzMLcPu6xeL8FOrodPoipyC5bLQVH+GSyjevuZBVf3WGrmUcfX+0NcD+M9zI2vpTs1HyK8706q
PaFJtAxGuOAdVc1NIXsymtqJQ0lec7YymnsWtn2ZjRjAEtyN84IJCMs7lpT1hzxWQHiqY8BtexmN
22cTTd5HaQ1NDsXbGl9Cz2nfwOtIb5G39pOPak43uR48WqRsFKOOdkoedWcKtNkJYzMckihUPqtR
wZ7GaI3P6OycHGMwfxhdv83Rpv0HEj3WTuSdXkyri7ZN8LyI5WFhHuTnXEODZGnpCiIq4AvgH0s7
nvSWiu4Ub6/NRUFFzoZRce6ayNhfs0uBMkybdhoQjBs0mHtoR+Op192b0YxM54yuY7R2Q+PFcxIb
hJpWhTvSByxDZa3lK/OPTNW8O9Y67Yp9ZnISBxJLLYpdPcz1VppBq/RYhQ4/Zpw2oDRZJy3zyxfx
LpmnBxuC9hfbY+kQVaX9FmfGuGk8w3oIy9aE76lZd0rRBWcrBKvf6mYBLaty123hjB+r1P8+IJ/7
rQmKtest1gyaM+z9srVfh4EltetO8G6m4ih5FC/VHxGwHZ9QLi1f5lw/hB3yBLPrDtAcgM1KLkYm
5TgTJzWw23odVinO7WUDw7vVnUs3Be7l1izcauUndnueK8WcwTUSV8VBsE0sY1jXYT5sk0J1VxiW
1Wc/UL8ZUYBz3zhjeu+zHz7bcjrZeolxclptU4f3UY/OBYAPr7acFXXQz8sHzLPGCxro1HTaasoD
J2yglXt8cRFPcNa+a3+222q8C5vZfyqonNwPjQnaqlKepCvsPecwQ51YmYHiP8mAk3beRg8a9ttL
nxzKyq5WiQ8MbqSuEy+GiZusiuuHAOntdabyLa8nEplB+b3Bo3bV2b39piVYbVdVm9wbaEUe48Zi
AxeSn92E7ly9u6XzZrlu/qOvAb8flRjKJiqDM/oV6kg+FS2x0sIuT7Pi8KnxYyypyCYgPQWwGLTY
LdRJA4WfaawcsqQP8SL9N5SrGoqbvkbmPK2Swh92UYEfUz/WmQrFLlqjRPJiY9GGgYlab/VKmy4t
NRakzjprD2jW4KmbWGvfJ9UL6fUJHpX5Q0F42I+U9lu6UFKSvKz2TaV1G/zJKvbxuNI6tVtDgsXy
XtI3mWY/qw5/7S0iQGbltwjLdJ9b/llv+aCzdMMXZP8bT4iqAHwPdonoPuLbQFr4Y645BhJElbJp
wxRPqDGzXrs+4ne1CDgik2pc+Hqcs0X/UboaQ9E2SKivQ80LtlAix2ejqKfnUFFIOzjWRbpAV3Yn
12i/8UUsMjStUHeyXa/ZS6yEoMKutYCkpBHEU3UwdDT+pSkHBdwqCo0Yy8skr6/jBwdbhltEXsNZ
Nas4vL4PvXM/xgtAAlhpDxrYTu8tTanuG9iJ696Kon8CXzmqaEN8gAZh74ve0vc8+oKPqQukdQmQ
mYMPOLhVx5XHL/6Xfqmc3Q6iaYpukbWebb/a3AZ+E18lrWqc9XLvt7ayA7eJM3Ee/eY0WuJlg1Bg
0d2JTHWDQNcBAqS6FkZRg5/OcwzfIgsoAPXA+FByQkYFaRcA+jiT7/WlWeJOuvW5n3BLQ1blNira
ATKKig3p2l/B0kyyptiTDMWS1y0urjrr35aTHLStnARBFrzkiU3ubRWx4bCtTdHN7gfDtKmto4x5
md2oPoPSibd91MSfGvAQgwK7foxxT3c0ap+t7ht7UCj2oazz5NnuMbuTEHaleLTPzmuus7YxDN3d
RNQePhqeY2ymwJoO0pxayDwdRMyLND2z3XLfVV8KXa9ePLPhv6QpH2a8Hy8xvu8rafpm3xzkkrXB
x/tTxzYy3OFsQ1gAC6h2T3aatadscHFu7FCVV3SwsLry2UJmZBsPSkQms8pfTMP7p0SQ4T3FrwFt
6+49xtWeUpPaPg7LobNqJBjd8nTrN/M6Z+0c61AriJVDP0buQ1Lsbj1yNqYxcokVHM/bQEpJ5E6f
y/e806cNH3a71gPNmfNVWmvYn9QBcH482rHyCM1oXyDlPUw7cKnWSpSAEUqZToFTvElr0uLm6b9d
9aKQpQzzNUpa/52ox6TZ178mKYsT4VSO6n0W/3S0RlbvOZ90/ygiszfNWdeb/U2VIREkA01R4uyX
2sDpUif8M7jMbP0+m7/EIQl3Qz1dBQHkYQZArs42LEkTpGp2iTv8wFPNPumuZ53q5aypQayufjuV
oWgY7JNPdfBQmM1FugIFyKg1sJoJExV736jLjqgDIBwT0wxsHjXqB7L69ot0zG0XoEmJLd0wZiw8
8G4bw41Zl8XKxGb1lLB5RxXiP2dYW//sA2DzP0ZvMwI/RbJRnUDn/iVuKB/72owoPRLwv4fKC97i
/ng78oKBYb0jbDDeFX6jXORQecgXaUo7Yb8KrOQ2cG2GIyvGpABg+WvGH3E8TvG41C+3bozGnXWN
0xl3iKqOFeAFZUWhdqpOchYHc4nn4dK+nt7GMUNo10ZsGdc5MuCmJIhXciqHSY/cQ1Roh3aevYey
N+t7mAyrEI5mtk1xPdxN0YA382KHJyFyFo6IfSLBahxuA03SXef2y5Vu/XKR0qnz9R8DWV+DjVou
IgNy9apPyVqgaO3M6qfKwSoxzprykNRhuRUjxTlRinUTR+pJhOk8K9uESmq/GiYM+r9MkijfAf7C
r/f/OimwavOptN3v1FGwKXA91Euo5oxYkH/GugoTZNupLro6GucaXRt+eaH2yRi9nTp38bew5sbR
R/gAaIiDHxLVQVAcPsdzaSQgSTWnQSckm4/dgGXLsNwi6yYzH3KtQz5PnxcZo/7SBXb6QdVLHxi4
p++ttp8+WJ59koA2yMJ1mkXdQxVO9lnVi4xFdlL9g1zRKudFP1NmV7YTFJejNozBC7fL7zLTWqiE
VjWrz21f4Nw6thb61Un/2US2RyJIdtVoXTII0xudoCJ8jUfr6oCRa9F40HSsX6oFRDfruG3pLhws
e1DD1y4xD9IvYZOBj5W1QPVUVwN11+E+49tOIFf7I0wkjbXlav8N09PsncUpptDsXh6SCWE5tRr7
DU5i0C8kqXzrlKSy5KJvAwaA9qtD4S1J7cWYSGcVZHhTRfWWn8q0L6za2FdpaH+MOmNLun/+ovio
N3UQts6qopRPVpgVq7CZ1C9UgRAkKFDI7XQTDWMQcRuZMXW4u/ObfKc4WaFucxc5lo+Cia2/Qarw
rk2R8bo1r8pQBrsuz/L8qxb22MTNXT+8NLh7rbrYzR7tdMof5wQ9azDdb0laT3e3fgOXxIPE8m9F
P278T9y1r9ONnzFDVk1QyIxo648WuHsVKk7Bs+d8a8aY7knTixyetMshWXwb+HKvzbTOHiBSO08s
2K1jOUGRstIOllZK5nhneXm1Cdq0i9dzAWQQ54dyf20rlf5FGfDDRDzCeWLB5TxlWPCOVRg+ygVh
m1f3yCbtZUzjTrQtgsrfF1q7V4ty/rGcjKl1Pen/PfmfQ9Kj9sZ2Hofo6jQp340sHIsj+7ov8v2Y
xQ3hV59EYCiKezev8VvctXTROs1D6BX/H/1AU4B8eE59LV5I7SHS/eVRrD1KTeK6/ZbSRgqx4ujr
86PdU+Je1YtOw6yMwy7oC23dD9m0Uh0MjVIrTN/CuESZDRi7GCLXyMVcDZFtXd2OoX9n38l+pcKq
ctPbjnrxO629YEjC1jTqwq/1Efm7dvXz4VHAQjjEAHiKlRdl2Qnoz1KZjFp0SJbOIOmzkxywdP55
Js3fhn+bfgu3tXDemQ2QuHBSLihU8xDDDlK5zB5plyAvlZ2MuDaWBhtnEYENMjgLEnMNl/HCN7QL
lXNpXHsMdxUgiPLoo1CFpI5zLwSEECDqyba6rzdOQo1684bPqttJxByM5Z3bZfd6iUYSevnoVixl
DFTQ/m0u5Lcsmn82BW13awpC7rfgX3PzxXBKzc0ctdMoJdMJdSitYDSWxTylGy3yCywC+A3uVGxa
V0lF6acFk2YfzSkvzxSCEyDxc+DtkLD459rUlxH0nVL7iO4bmgN+vnfcytlFQWS9ObNPBQgMRqZ3
b33tOm+xF9o70ETGEe53+hTx31vFC54jh9/ogSL4ErQNOjitll006IsoMo3jJkDX+HM7Nmt67K/l
1OJa72v5UzVk+tE1Rmc3l9Z4HFooIVWXf7ZJHHyz2+Iw2L79qVYQp3AgO6E1qpanpiMVhnCm9/Yr
FKDTNbQzzb+HGn55vWpo/QxtltBuUH9etbTH366akqpiDwLSoZjHs4OYz4EVwDOiql6+iZY+GZDD
qJbjGdXW8ZzZxlZrRpgyS5ceJNAr/zydksX1MsrGjUz+27WuE112rQfscNao22E7368mN0gXo0Hj
LcXfhC1jl5z7xbX4NioGxzJadkZyZhPxM3j0y3jTO6jdLT80BeQjwLHUzE7+8muUztwcxpVTsgm8
9SXy45RhOcjIH/N+iwEv36/wsw+7o1vqxr5cYFMJBJq9m9UsHjtTfb4eTMB6djufpYUXhHJqjOTz
FZQ19UAAO12b9jKKcn7xjMikXEx60jxDyLTKlDXiHWoGAjF9q/97tYqrXSFdt6vJBcpugpger2PB
fxVsrHet++QmQ72vi6p9TGu0K6LIHT9MBtxcL6yMr3HVblspAtqhvbGtKvim+Rix1qVufVDDIkWc
XVUf89zJ9lai9qfS8MoTZYJ63zo2zI+xwMCQrcaDHKp0cnCe7fPtrS8onfCh8BR3b8eIJ/8xwLdJ
5/7KNvrXRWSCNDUvfQlt2z9KS/rbKTwUQGrussR+CqGlNOuuCg56BLhnrBADmdvUZBfkVQfYyNGr
pyvxcXbsci2jne9UT/rcsmGv49dImaJXf1Les8guAIYSH0+8eYzO6p0MdpY7nvSS9510ZoMRWghA
s+tfroOgl+H4+Cp8U6Z2ph7sdZuKszSdHgVhFPqepFWH0adkEW6PqFjt/DSdnybyDhvEcdEWJ2W8
shFJ+Mxa+RUNnvm7o3lrYEpwirIwWmnp4P9Iu/qhLDP9y1yZ1apAEOcDjmk6+HN/embtOW49tTbu
seCwkTNHZa925/luYJ19GDzfuQTLK8cGHKc+CdkfKhQ5jb507pFMN/eVYXYY2pHyNXtAk2ZrmZes
MOMdtu/9Ux/G6cZtOu2tTRL09t2u+uwU81vQzN13v8yR4Q14r+34LfGUKFgpqnk/aaX9BX1UFjZ6
En6MwT2sy1jTn+WViwzEq6Jl+qYjN2ZsSlbmSHjwgFSb7lS3Xvho9RSPlSHxKZgbwSczKmwyM3DU
87Ltge/PBwun5E+ZUqjowBRorSxhOdJgqmpVz32ddw/Qg1lkLv1gtJxNpsfq0VlmjRbfas3+2C6k
NkMLwSulnbEW3tpUIHg1aYN+KkI7f7dxGV5obo7XFyetL421kOAkqoeICB0pL94tDHx/RVEzM9bC
ZrtFybXc7MqgA1tYgJ8nCj1KdR92Y8p3EjhIXqnWuogt/jcLREQO/bJqsieydbcBCQ6WGbeBSZZi
0ln+5TIx7OATfP5H2U3YVuKsBgdvDKCEyYcCORHp9zvbOTa2P6AajmUIoo4thr1B/2p67Fc9I3uG
Udy/DlkI2VVVtZMMOjrg0cC1tJ1AAVBq649oXSJRsUytzax9MO38IoNBoSgHFHK0Ncs755r3yk2/
2/u1M28lDTam3NRTX5uO0qwV/XvVJ9a9tIy0WClNmLGQU52nGcKuJNiGqgvPZWgiuVbYVPcrx2L5
lbdh9abFbz7Vt2A1hNNDi2LdZw3v6HXb1NqzBnFg15jlcNaQArxDmVfd8we2j0Y7x5ua5cFHow++
OVmWvzukt3DIIZOEhvuaZM7c9CtXV9tNH8OIsoMpWimF16GCF2U7ykvF2UEA6ETC1tnVeFE8z7jv
UEErFUR5yztPN80fjh4jaei2/3BRa+V1pbJ1ZluFG126u6wkrS07FooS2EyMRXaomtg8y+5EBiTO
QXHnGlfI5mWa80OoW3D6ll2M7HvqEePvPHSPbY8hiaiMOSJCVvNQ2P21s6tjd3UNkvhb5FDzBfGU
vL3LIQQ+dGgW/tf2Qi8Qb0A8lezuYoVhICl3F8fDpwj71IPbs7XrKgO5wDqOXuZ5OveRV95LV60Z
PyNCcxHGiCr13JjTz1Ej9IJDr9vmyQkjC/emRPuQdUV/qC2D1H5pqB/yqVK3EW41exntQvLpjmH2
dzKaReUP1CHaexks8bwJYiN4MRJkdSPl+/UKRZOxxyheri2NhzhaEryaSj3OqbFoRw6kv1O8LF1L
GvvWlDS2o/FqMipp7N+akuT+y9ws5vcnSe7fgkOVpfVyqWQZlRfKsfHeh7wVJwvtU65QnpDqXIaL
wBb8bnKQkp4WZ1+SxvEeVLWK3pyaVceise96JVu/MA52gIrMj33snADEDhRdxvJZHRcbjtH46Ecl
LluBm28saj8fHddJEOY3/WNbR3fYmkI1VI2jY1vNM6zw9jnNw3jnz4kGd5U+Odhm8EmNVO8kLdWy
EVhmUprzI8yL7lFx/enza6un4+dQGRA6NIx6P2XpabYL/NOxBEHdqrVebbyAVpU1et95GqF2NqVD
vrLKwHmN4Nhtk3xOz6hbJ+dFzdCd5ocpdbptVgJRGcQST9pliETQdVNaxn66T9KwXNt2/oQTeXcv
IodDgRHy1HIvlqYVe+0x95R0LSJ7ObaeT76tb8uYJzxKi+VT4i3UYxPTTfeXw+XN63JegBaagDOC
2dC2ruWgaHXrlFPyWKSK5TRnZXgNul3DUfERMDHQRryz2I5xaXzUuTGu/UKdT9KM0mKDpJD1OpQo
kKt9+cmKEvOjqxrlwQu8wzS5L1Ql78TpSKyN5Cyap30Yd/Xl1p+pAE88o65/c0UqTdXf+bUCZ23h
mcgBRoV57uPizs2wYgvjJYWz6FdS0TE3TmgbOxGVMzukOpvJ+5q5LlwttOewAoGWKKWhW6xMVWcK
dkusDEpXiKJc4NrGg2dU0+MV25FMrXeWJIKZefZ+nptmdf0Xh7b2sy3DnQGED1Wmb6IaD80s3VKd
qa6a36kDgXdV2/FLzeP/rtEdmmGWRmcNWzWZUUWW91AXNYS7xqwP/Xvt5QoMn8F/osCinXjyvA+F
6z+BGvOfeuQ1d3BfrbX0SSzgINQ4CzvfS58c0Nt7C7w2RLCAC02hajz5n8MA8d2r5DqaMsk67Cr+
KbU2sCDgrJjcYR8vZ6jT/DyTvtsoWJ4YMcrEOfktG69mrtstGX/nscbG4NHBJYK6dq+zoKePmjoD
lRpdgqo4ShciIK3CgwuP7k5X768RS6xRwrRzrbk53vpKsx4xC+dujLEfzqqQoeP6khlWhcmDWiOX
sLQpnul3PRvZ3/okppKYKohfXR3FS+mrq6IZV9fIoHDNze26loHrdoUUktqxNTaVVHnwRnaM7VBl
X30M+ZJOtT6VeYbz1F8ilAE7kSGyrxGNyjcgZNH51HXxJy/SlQ+VjWebF+fIcMNqupv0ADi83hUv
lQHN1SswjPCQF8km53tV6ezThuNKK033akkgSvFGzdJTqV14OPK9kk5PjbWVZVkzhLB/vQtk4Dr7
+pW7zZTvnETeZje62yM85Ncf9CDbVMgqfUw1Nzo2PobDnRcv8lCzTQaabUwJXS9E1KYFsLqZYjM/
g68mY4xG5KrJK+RMpfO3cYnHboqUShXsTVsfjhJyjW4sIPGJFYKmdNqTHMwRPstqtmOzXElHpiKq
bBuLibV02hJwDbue40Hfnswh6U6/j8nkiG1IWejB8ff4qOhQOQMl0p6Gmo3vonK0Ech2AiwHhXSk
vRzw3ALqln4BcTe9us+AtJz+6JcIzUQzaJkpg7fp7Yg1hmJ53wKv005GgomUnP2tKX1K6VDKldMy
8bxNHPIFkXlKOuAwNPmPPHn708jT5NQCybueSV+zDNxG/9an6Q5WG8W4+yNWRedEJ4c1VjYZYrU9
JDOoataW+UNnDsZBZ9V4ttzePaNOWPi7sgWxlOHytbZaK0T50h6mI46bFpmAfIq+Z64aI76nvwud
kmfdGiu77Ks1L1gwfkzPALphMZrzcFfXs3uBi+ZusLXI+R2Z+ab0rPh5brEf8udK3c0NK/J1WQTP
SmPMvIU0eZ4wOHmoSrimS6wctGCwD+CVrZU0cWB2N2EPuB+FS+7BY/0AEsN4q6zhhc15/aAvi55l
TFoyBsPyt9avMYlc5pmVc+n7MQWAaQyXG2fhxm9AFOZ7MKsjvBoi5HDTq5PmEtHW8PBJKvq7RHeD
Y+o099x+9LdaVTHOCer7ekk6RXOZP/4aKxMnPmMPAO2CJK2l40jcqU5Bda9FfVU6cydXLnqdlPuR
vCUsGZq3AUvyuioubFaTo2HP4LVLTpsoYEd9FP2mQd+UkdV+6eZx2oa2U995WHc8K4P6Xca9bBF4
DnL7KYC5ecKTMNqWA2QfXCzMtYMK4Wl0XTTF4+ZBDlhHNg/Sz/bkdFXmkoFffRJxm1ApcLKQOMEg
BcHWHOPT90pDl8er7JYvKE3HsY9JpAJjCzLtsUR3YwgxNmzVQN878eihDE0Uat/LtqnjK6bHEKPV
z2TSECbJW/0kl7aR5z50YzdvrKVAWvTGCRCIeapMD2eJpctDv+vO1X2EbOiSQ7fUR+tA7fE8Uijl
/4olg6yuTbbZK1CsxTYOFCCYUbRYkrXWpzkzXrPUmn7U1Qc2dJTvqtk6sE61/hnCjJpuO7UfxiFY
UmGu+2iYPCaGos/ORRPWd6UD9IcirHYv1y77KFpPdpiPT6MTtg/IbPqHAIOZ7cAd8TMZ8zVVVe0j
3xH/UCoOWz3dGj8r9MdFnVyQZnvvWoyumuUgZ3JwemXVpa5yJwZY0jWanYriKJWxqVbTnfz1IULk
Hqu4i/zx8tmVfjUco2j4Kl34CamoTlipti6TSNlKpxxMaxpXdpS9GYuXfd0EG9dJ00u0aClLF1YJ
ANEm/4BCpelsemt4hPjJhoCtpwM0OBr2igbqj5RtjbviLhoHC5NilSxN1g6fPGpV+Eu+owsS3TWm
j+Z0pvSfGiP8po2D8qiqNaoVdcfqfglHKTPdOFMQnVBkNz/Y9rRGO3v4RP7G3M/oN+1kehE2d3qt
dq9mpRhnSFTVWqYjY8s9DfuvS9Ep0YvuYzy7XFbelJK7M9rpts5XDGuwRWt5jSsa3lyLgpMcYJbO
2Ec+i6nSGOfKIYkSXBR+Bfxt0uxcJ0mUHys4erj5z0lyIceZKTf3rOh1L/6o4Oh4auK+emYR9z0t
suZL1zk4mnea+oBjh3vx+NKvG3ZGX+Kkf07VpnqFI57clVXUb2WCNX9VfIDLQMCCfdRr2QHwfPMx
79KdzLPCaNyo6Eycwhau+YyG40FcKdGwtikRxBalr//YVVYrB12WxyluqvO1ZIwfJ76Oy8NXXQ6x
4588gLB30gpU1zk3KGKFeYxPk5c722kI8IFamrWsrrPU/tJ5qnaUPm5h3oOr6+nFTNutdE3LMont
LJvs2cDRS0EASt6kHCR9YHfTs5Moyp282+tfEATFIUE00EAoIA3NN6HMFIEfPPxq1XMRPkSV/SZk
G2nhLXBtDdkcSuQM+gO/uCpH41VvFCq/hT6hJ1KY75Ku6uoKBDsFprPksvzY0zaeieynjFrUcA8t
FubXTFeJrcO9XQJHXkgyciD32GZO8pJ1c3Cyi7BftaCCSL0p7KL6AoW+krSSDEgTIET1kjjdxTQm
HuKzWr/YYx1SC4UVIoMSluxLhLIRseMKdlC0m9nDH0vCnSKe7r1mPN+uJy9ZxJTvFPRmhyjMHo2E
LPeQmzNi2Yn3qiVWfoxj3Omkuchxn9GxJjO/jJpj5T42enmQlhw8c+9YeOZJg1rpPbLU84O0LNtp
McyqWV0tky19ijZ+2wGSXJrywtO4t8z33s2R6Z7VRN33Bb4ZC+4dEGUdq3sHavnWHON6jfWvyXKr
sBHEaZQ7ftpULyAmFQigZTjedA3yDS0sMaVqYKb2VYYxiFechgVfxwP8/1B2XstxI8u6fiJEwJvb
9s1m0w+l0Q1CM9LAe4+n3x8SHDWXzjpx9omJQKCqsorkqBuoyvzNk6867pOjtfl7Dec7LZT3YrLg
R47WV2n12VzcGVavb6XZdeHimEr2bY1dFozG+h5Zvf6hD+fyIVewxUTcq9m3dgzEMc6xFAyNEYF9
Ll4ZdgcLKyvk1qLpyWqj6apT5KN+xE4HAgC5DcArPARoQv/7aEqqqKuV/6NpRtpH8G9zJVhG+zy2
MHQz6z1H2+yKnm56bXwrvbp1bd5P6k66pec21i0B0sfnPjlomLZvZPS3NW5xANwy9IZ7/fBb3KA2
oPGV4ZiFitOzV7bjGQrf1BxbjSLJsCSw1/zLrfMT+EQP7eZIhX9eHqBdyJEY2QJhdJSd4+Mdsh8s
P7wOc9ZiVPfRyke1llalegnCGuO+RLr1CqHL3TmONX8d8vneWsqtaa69dlUTfcldb9i7tRbfF0o2
7RrX/Nkv1muubg577M3hGC1NMTaK4/qlyR3rXroMqG7XIDQeZMxzQ+yAxG2nKbovjQLWtcMHbXY8
9b2Ayn+l4JxuOn1Q38sqI3OmaOZWRrvGsJbPVXiwg1p7r1QDQ9PGUU4yWoYzb+HZne/HZalZSx4D
L/OeZDBLTl7au3/8+nE9rEIe6XeZ6wXoIg7ll+6npw/Kezr5/SMZpe/mIto/W5gyxmrb7aSpTKYG
a7oE8d5qxRenG346luKcKWcr+3JM7Z1TDJQeZzNHELrTbLZ7U9lvQuRtOXTiR4izItnYILB3enc2
yOsB9c8gEg2YYFysqIMuFMQjZ5Pl1vFaTFdaMmmep1EgK/UvYs66mreCaa33sN1tkhjLz5OhESl3
NohKif+qvahjd9b9UXIL7oTbo12kwfZT9kBu5TKRPbiw895Iy1DRuzjKbaJUf02gC9dVpOtTdoLi
FjCeVbfY5uGza/HQfVZH13zuMsyQM13VD2XagBu3m5w8v5c457WdOeld187aVaL7rmxgFGyDGpTz
1iknxMwK57qG5i1wmLKljiyxckHyqjh4Vl5gyslPszP3L9RLvo9eS6ImxBcd5Z5r7KUd27+Q16Ia
ZPpJ6xL3SUIC1wj2Eb8iXr6W8xQsl4XQchpqE1/UZRUZ6NzZXywo97cu6ddCNqZ7n8rUl3aKqwOc
gZA/p5qfcegcNlqA1m+Yp3cSkcVVdeD7GNwBcJifExUDF3Lr+f9PRJjBTogyDtyWq/HZVZ1d6mgA
W9brZEbR2VK0109ol/WWb8KxyI3gsqJdBMaS2j0SUiZ8MqU48NhP32wDNJqF9NPPNiLFXfg/28JC
Ib3Juz/YmwLv8cndI1amXeraKg5BEWdvPLM/JtmIw7am/9OrYa+VmYrpOKerfVCZ8/1Qah+TdMXK
LhZMkpWpj5xWechIUN84+r/z+LWF/i98f/w1s3qTIM/PN1C556lW7/ywtN67Hkq0aSjBTx2pZP4n
kycHQHFflbX7zfUUZTN5Qfma97wtAOGgTpf6SOy7Q3DCBtV5lJXgA+E9ErTqXQxA+a4Mte/lMNXP
wm5Oly4EVdYusfKWqKVLWhIqXXqHNVXDR1m6piz/Kx9xn4QhcpBEVS7Jrt5S9H3O55u6Exu4tXNO
om9x2jrnW+5rKPlL2zw9BF59V9i+PgAAtCMgn6s2B95qyQkz46OW9vN33rsRzuv9fB9lpv7kDNBc
ZSBKohCiv5+8uE1EbqlWDaQvmJH6OJ1DLP2aDaib5RCZT/VkR19aTgoaGlSbtilizM+N/qme+7Ow
TvuFelrgzEMa+1V67Kp6TSnlPQgPdUrQCYFOXd/JYDUgBFBlpnOQiVHnRCf81gGLLoRYnr7uxcxQ
XJO5yHHke8eLsVWL3b+bSInOa9r6F+U/ba1P/et7sDH0tW/F0wnMkifG3+00v+UKRCanDcOrXKJI
+VpVhXW8dbGNCq9ToiF4khcgZ9ADAFOhFh465Te7uMJQDlbXZnfJYign/b1T/LR9HmfD7Kr7udC8
HQor8YtcspaHXZLE8Z2zZHekLzVOVhO0z9KYAi29hIP1923OZA5/ONA7wn8SVBI2g5h0KaX2RYNo
+BrpKRUC6DUIoi0mXaZVAnjseEwtrlzwUA3MbJOOzN8ymk4VZBLDRk2Csmcrdrfs5TIgl4WLysqI
Oq3TWz9S475aDIHGqg82rdWZf6hONOxBCTj3qguXRy+C7pCFLWDLyH9AM07fpXE9HfSxg3/U1cmj
PQMlW1pyKdLE2HQdFQ5pOkbs3cFwLDfSlFmarT8pTeJcpau3wu7oVi54+2URpY1qbNfOk9/NL7Nm
16+uWpG+KfV9F+jTUVwnc9d68jNleE7npKLSOJ/EddJvk/FOaylYSbNK4erVi3Tt/3OSm8LVm5Yy
0W1STtWZV5WubSt09nHJBf8g7tMooEXnQU9zQPA13tRe07xC2rZnlHB+jx2aPjrPqCRuA5wSXrvQ
ktg4NkkDeTZPQsRblZ0Kaq/Kn4AouvsY/cUDbIqehy9eKYmLYchRWEepgZd4WttnGbDDlnrijX9E
/TE7KNA8N59GPt3yW98VDflQP7P+Xfb2s9Qas07DHVUl29cKMAGHc/ppxbsb2R/9HNpP5YA8qW8k
B+m23CK+ZH44bgUGn06xv7MbyA6/Jqm1jplojkGdNse/T5IoN0U1SyZFZqVtU7UfL6EDgF4bEXzF
9oRUfpm81gs/L8sz42RQan3uYRyzpyIE2YWNRmHzL08djG2DmfBjoUc8v/UiPxgwrN773vtjUILm
B+9mcnfd9MUbMfhN6ka/lJGBSS34p12MX9H35QdTletOTskL3ckSOExeme0tTR3fpz7BeKACqK2P
ORJ5NhYvWaP2dzI69ygAmVHgX2W0UoO7xtPdZxm0j+U0tsh818kLe/GzhJhVkzyEMVpbzrL8nDXa
Xe5zZJMp8sPDTtW3lZmfTDc1vpU+cuqLKaVrdT8TCst/FG6OiovvGHedgv9UDOF29yt0mFrnh0+o
Q9bkv4Y6ufpp1V+h8dB9rKr0w6KTZ39aNUf7V9eT8gUji+Kgt7lyJCuJhzWoVT2MynewVMYFW3UD
o8Gh+jNLOrK6YZg+oImTvWIA9Cjxt+nhQBhq9P91em2PH9MN00pluizrew5cqwRKeFPs8nb80BgR
4RDP6FyMPNNXaTW6bxogWQiJKgPWRjdcZKC1Z0hKY9HiQT3xDeyl/RGIIx+qCa+fJsucXyv89iN1
XEl3AWi49XcxM6h/MxX/TTzOVNMjs0Vd7/fbZCyGDVa05k7GM00JLnI36/rH3a3v02wZ9lw0BT7e
V+Bmd5WbTw+JH3jYMGt7ad0uFhD5B9i45T61jYknFLFghfkOya1TwZ60pvDM52l6+DQt9hH2cAcy
zQOmcMsr2B/RqPFQmjhIUwYEtY4h/eeB9b2cN5xNvBSG0afzqnS6kekfbsvKEu6y9v9iQIIjnnKj
lymXTPerq5KyQypD/U5acsnVgvLqMiiXZgp6bNJUc/fbQG6q1VX6EhY+Ian8ikwU9di2gGmzkcl9
gdXK5MaoLS5Vr9vlVv8a7IIy1619i4F5irR0GNfrZKWumgNMbaRjFita2U0gn7SY+CwbiyznX6k2
QhIesgGRzlxxMvg6dYPttZb668zeL5I7c+gPkG0bynT4wog5zGoB40PNCtUsvHOqPtPvZXg1k1nH
6zJ66KBY4x6W6iFQ/zzm4BlhmmGQ2bwA1PLsrd/RK0MVEiVljNtD11U+cJAlXAJ1cpXnYqw31ji0
9kGy66bSoPaJ1MFBMu6go6du4zSRCux5SbzfgtLeJijMnQLH3vp7WikJMjUGZmWxx2l4bvU/bk2R
tpZm5kFi1BdOy21UpK1vzdXfNQpBrefkUZDULHL3BWpr+u6+2PbQvGuZ073EbXUszbh5Jw8fY53t
fV3HVHv5RUyVP4PBGf2Ec0pNhMQVM5vAAJ0wjuySltFyJOOi6EN/lNEycXn2ORNbh2U0NzABCkO/
u5dR2CTvyCf2CIwxuEjQyy8WG4V3nmtl+BDlkhps1DXIbUZ+sl+bizDXh0bXMuKU5sdIGWmgQPlL
Pzp/F/K6jUjhV1b7rwvJyEyWc7t6ZikxzHtcrU39u6e6z5NtG09V7ZY7Y0JXUppwksynrLHcU4wS
zcZYmjKgpmoHt/9vadxCsUJ9B77q3EnXOFuYJ9p4zFhk+E5Ae/2LPbj+RbdKBBSNeAAeQRIMYvqI
EfLSh+rnWbXKH6i/bAXIoyq5cuFwh/jLAuBJZ8Q7nZ7DHRI9xpfcHv8qLc14bNW2/GOZNFRts7XH
tny1SnXnu2PxvQKrvNUQdls2D8DyqBAfdM6kb2rshhtse9xFgYOQye7ImeLmgv9v8wJTh1MlopQR
zPJ9UQ39qZ8wnG8QSOrCMv1S90p8iWM73Em/TE9g0OROrCPe3CyKy+EYIENtIbeG7S1iZk46v/ue
bT/0lX4Xq4XGDWA/f9CSkxYl0Nslfftr1AdV9opWb3Kal1EJDqyxYesx0uKFHMYxFKd3pR7g/3Oz
9jAUNkvP55gBoPS+TxWcSDJlfCJZk1IC8TXg0ZBHONfD+krm+GsXquOTW/mZv6lBp8eGHl+lz6oo
XQB/ufTk5faOb6hsYP6tMq7FMhOVTza351t/zBPjClESI2DKkLd+x+92E1iiGUv2oEOuK0vM5NAG
nN7TfKxQf1HnTbNAWv5LxGKj+OzjY3GL0EyUwPU01BD2zaprX6N98IsYKoTPxC/8PdpG+souvbFD
rTj4W43a6SwkUumncj8Bi8nDh9gsfkS9Pn/n4AqBqqyKJyPolfsgVpwtdaz5uz8M5zEpR/SXMXgx
jNQ71JZT/+nq40YClBA76zKqwwupFvVFC+LHTs5sIG1AaFdV96r51XeRKoDM3rDFV7LnMqYM5pto
0bWLhsGgvCROqH/TzcDbl/3onZEyP64+9qlB/Zyy07BFciL9M+uA8IsyM9lCszS9f6w6+9pnZvO1
aRGQyMjuPCOxkYBps2C56519iVXsYjrPs1eF53JM0HgtZrQXKTm/5qNe7xQrsQ/hch41kRZ7qlRR
ba6uaTy0+86yTnCYMYH2Rn++OsiIQFGE+wfd5r823VY/DLxm/kgAiyJI7M9HADDJtxwpqQQTbtKj
KVtrND+lmw9jSN3n22/Ry2eUCuurAgF1O2T1o2qF+J+PfucB7eChvrZNk7MYZlj96QbAiINir+ME
9yhdzWgF12WBTI2VTaLo6tGb9OwpWNw+gay9uR1f2VRr8rUr0fv+5A4oxPljTkWSb2cCdAJVneVF
H5MCxIlG2UvzNiDNCAU4NLI87TCUTfgYs7nZYFsE9VinUGBkQJmk6Va4ZCuJPt3jRWF8ycwfM9mG
dy/X9rYdWA1iQJGG3Dv0yXFKgJxgr3OUpqX2H3350ucvIVGj7nVyfbthcb5tB8WHe4W+gJtY5qv0
IStaK437Ij314PIgLTglWkX4pPV9eA8XrL6zgZshGVFO3yw7vmvjITw2JlW+92ZAQUJX8X0FxDAd
EbKN0IDV1e1sxP2fYZ08pVlg/jPG0VYPPf9vf+zQ52pC861SynHv2zBNDMeMtnnT4tFplg+xauMy
Rmki2QS+0Vw8J+xfg9a0TkOlFlu/BBm9HYCPDqDtn9PM7l+hfho7z3Jg/IWwUYYQnZBlKR8v8c3g
w4W8kQciO3D3uNEMWyEGyMDKNJhsZx84I98m3uHXzBu3KKnz2moySJcQ3/3Lp3at+pQV7OQofXKx
Sg+vrIQPiF76j95s8TjtrPIutOZvgZVMT05f8sB1B+0Qkna6SsQaVnNiidPcxWqWuMGO9GNsqngW
60F/cXpUqpfPo3wM5eMZm+xjEj1xSOD/+9EEc9ZdsiZ/lIhbvxtr6iYG2bt+smVgMK3kMuknL9Lu
yKsH10pf7CezRZ12BIFHOVbvhjN5/jvpk0uyjP63kIFa4T2IdLaKMeV6tXhYOSwa8lH34PQ2fRf+
BUFHO5SRXi6KOMEfyM57+BuRoI0Ra37rp4UdlNvv4dKiGpm+uNCSZEzi9fFvEy3s1yYclDdnSh9z
dP0fZchpkDrIddSZJVw1qbfbQ+4B+GctVYPGai+ifDI62Vl4cjOn3CkjmcgPQZF5qkOUk3IMGxS8
WHax2ge7CqrxFcV/Y70gmIK/neJmD/hQTGcZ8BvVuN7i3BDQrFGpd2vsbW7QFsc2ty5SQFVLlTSQ
4/PgWSqyzhgf66wFlaE6Do9cE9g13WPU6te574uNNGe0mU9Rh82ANNMRsKYy5jkgjUx7sGywNX7V
FhvZ37PNRZ4mJQ842RCf1+Ztg/+p/el8sN7CDcI1WLcuWEYl93Ix02hqNu5YUQhqWwTPpC1DM28k
Kp29a+6r2DGPnpZClsP17yJ2W2EEYwm0T7yR5uDAA0S03Dn3d+48zhh7J+ZDnJeBsSlwVAGoxPtG
OoOYkZrT/APQiuK6mmaPpHY4A5W+g4mb8xwuUsLTUkuQu1hqCdJeb6W3Fn1gcPvjcZmjU6rbfTCV
4zAEYcHzLsfk871GOeTo+KW3T5cmLszpzp+y6jzxJX7HID5f6lTzVZp9gxcdaKmX0kUUwmvwBF0m
TXZdUdcNv0kQNHu00JcfECIKdy5AOh884EDYjlT5VW9Qjt1GTW3BBOi+CLJOGaxy10d+d+phnaH6
4n80b6NFrXcnwKHBNk8qXgaTV9sn2dhF+j2aKvrjuq0bBi3Y8gWsj7KH+9jIOf3JqrtuIxP6ZTso
A0yNrcTg67Ts/sABBNtyTmpYZFWBTA2775NPInfjyI7R5an0OE2X3K55kPUN1Vjcy3EK7HZWNiVH
MTM39cElPwIewRA7c+of+C8Uwd5R04CpfXRa+MsYhC4/Qn6L/J8aCu3T+kOMgmy5Y2FpLr+m/MK3
WesvijEoD8u/+V6W698hUUFvWxRgQ3P9y2U6pbHo5FnNc2p25xgiEi/sRQZPFPFE8g4/hk0C5e2+
gGf/rz7eEsjhXtlFijtsDbAsp8jpDLKppYIoWJQGUNAMpTw3Cy7y1pR/rrxzzHVUcJK3pozegm1e
oV9c3/3WeZWDRkdz8C0Tew3DSg7lMPt/gWNkPweMCCI5/KHaNpsHlGmjs1658bnohupBD128CmLT
ewtaB6g07nVn3U/BQtswx83Eja8CHfVtNeEJlyZXQYvKqDTnBXsROIzegq1AfYY4ie13Yz0i2F4/
c0z8JqeelkwFoI0gO9tDWf052HfU8Xi3oQA67KSrxHtzY9ixfdaV1N1rndMXR/hdmOBmlL05tE/M
8eEOTjW+NfLBkk9BOuyQrI0/PgY427gUnvL508dYAQXMoYxpWh3sQ7WAew76Pgt3VuUkp2QCC89r
XEdWi/0L0mHzwEOz0kHToJaEIF53X5v6FbRDe4hA6K+nGTVKgQKSS4di6lf+aW3HeRc9gBUnoQvK
cu2TiXCTLtH0PVsELETKYjK6L1MHqFRaQKqb5yyovuRjXF1WOQynBom2NH1FS8+Iw6kAdhCaAdzd
urtMKdWNIAZ+Bw+APEKPx+2Mee8OqJBGdXVqwwJUuF9jS5LpirrvUbB7SRpffXEg7Gpuj3fI0hpK
nmCKoaPkVwAX2bZh3W14UivngCLIS5SbzsOyXo4V/c4ZBhw9dngnAHBLHPWJwwGcMa1/kwsU2EMf
q96TtBzT0jdK7Kp30gwm1dqbbeXvpZnXVXc3GzPfYS8c3vSmaQ7x0Jh3OqZwj+x/g+0YkukGGpaA
caZPLgAW9X0RqcNW07T4sYlt3FbYZg7nPuq+SN8tOFCU7iGreZtbNu/0IXkEVj3erZPID2j3CbZ3
girqx9G8KywlWFljAg+S5goyauzPo81/NrulWaKZvM0Np7xPfC2Z36lnansU7njXKz65FXR3FjUj
3zmUi+bS7dItAk0JGJsDgLKedxejilpT4pdbc1Dtq/XwqUe6ZZasqU7wdbSB4gZkZvBAWeJfo9D2
rlhU6TiYVNTFZUQ6U0UhqE6QwoAUdjHKuVX5OhHeRuGwA0KkALvpvettHRk1VbauvJHRISP201Jy
W/lttQkdMsTSlLlT2ZxsxWiO5uTBqHMaZCGpI9hmm50by/Z39WK05A/gdwYUFu50s+XMNo3R+qxf
H+Bp2235h+oe5JsvFzXxBr4W5XhY32ORF3Q8XqneRmH+5UNGn2OQdS1NLduCyc1P3QJSkgukSpI/
83Oad+1LUjkFYvs6/OwlIKFid191vUtJdA7P1WQpL1bbJksuKPs7UPSnGXzfu1Xk8bFAODvNPfeo
RG1zjTkH76fUNsFhWPainNJ/t5vubn1O6zGeyFnY/GhwYoG9yxphqy4+9Ubz2KV8uYZEpfZgK9je
O6hiVUmMVbGKdXDqdeBDLRcKWZ26dxkFiWM3+OozXLwW71Yv+zYY0VVOUC0aFoVJXsTSwYWBGfxT
HdpmryQBf5uTTVdX94ZTYM71/Qw8Z+7qw9RmBnti0OJLwWS9k6YM/NZX+raC9hX/QLeBSql9/uWX
FWQeRWXat2Vvaw8lP9Y309NtUJbR1EG9c5p/ygBj42xxPO4Wd+O599pjNg3o4P5Hfx+M7CclpPCz
RW4we3PiILqafdqfZzLUbAkpsUifXArOg1e5S2PPwHJw+FNan+JuIcpANTVRK7RRflvmtpYVeM7O
1vuCvB0/+DbwW1ObWmPbOUq5uw2owRBtzSQzd1QlfJAAETrq+AiheaGjWqB75p0MyEWFpYAQvlyl
w1oC5Y4nTHGpkMt2J3sLT7vfWioH6AL7cYACi4rOTaND7v7vQh0yjOzfh/THbd5tCqnvaFuGYFLt
qtyaBZ/1oEEzdKHzBSR/n03nHCsJmq8zVL3IMvOLFvvfpSX9oa6qBx15v530yWXO0nYLTGQCyMo6
0pfBG5SlseQLNo4LSGE6WJbv3sEiqC9+SSlYnzkMcKwzH8TnygPMg6VIMhwsGSFtH93Pugpg9dJZ
2J1U8YNZkgJY8cW5+s84duxmF5Z9qusDDGi/XZHJmu/Mp0zHhEVGKeUWD7qnrDPjhcMf9Vctsoxd
XxbuDr+u/sG2rf4BtcvhwYzNn45r5SfpMpf+dXAJS8t9aWvBGnmb2LPBOalj+VVW0Hz+28gkn9Lf
zs7mZHdbQ+nesU5hR7+cobaTUiIQYmBZnFvoheSNf9ImDQxIoTakXw13axjPspHsC3PLATh5lSOD
z4dSWn6vuBtTC0z+F496W20DNIchuwyjt95Sx0djS3rX2ybW9b3q1Sga36IoMzYXtp7TyeiNYnuD
oXe53h9ybBW2RgbI4Tag55grhWV1bcPutdfg20lZcWiBvApnVQ31VTrt1q9VhnevRNraL8VAKST+
6peuth5ReC2BtN1KtT37XgeqDm5gmf9w6596qilAdcb9rU9CdDRqAPcof976PZcEEc4lGt+rBR+L
zryObFqe/Gl7+CRntTteS80xL+asGHs/HWdUStN3kyzijyV0Aft8Ch38xLoA0fwIRYPsvSwMW0ID
kNUHvhll/47hXlxpxb1gzQSRBp/mODqVff3PLlNhiyDIM+m3VG+NunX9mngDqS1dMnFOsVMJ677c
TyNw1M2kjNV5VNWHmwUKQOPxKgpi0ucldnXurIlPM3XidZbcyqWqovo8+sNDvWiK3foT7DEu8AB3
Sq2n6sYv+vBh5tS1a42y+9zpLiOuYoanqE9/rNEI7Swuyoswl9/C5ybCA0L0EEYpgqIyYbm0XvpV
Yxt8uvXHftYfyiUrMHZBcZ3bEnSTUmynhvT6Tvq8JF5MP4EqbBurilAFIHDtzGpeOJtiQtRUZVKg
52lylHG5DAFId4g36KnDy73eBj5mm5V3ygcf6k2wTaIguZJvTq5lH45Ufn+1YxeTMQgSxab1yuQq
A6MVwlCQ277LFzktGFrrxHoJmvIkb3f68i1CuuDsp3CC1iVduVWa5e/8jx+L7kOdFfVdTyH6Mqlz
dummMLtIU+6kjy0KelD/LQbvDPLnRgvumQWi0SBObm8r6K7mIu9u5hS7bATL50G7qH3TPRQpHMch
S5O/GuClbuNHP6zcs9HwUctn6iTNmURufrT1Qn+LnPSHRNi5fyn1LPmKFDlKNOyBJOcxLnpVyOLg
08WZWv/Ppro0QWF8jHqG+xFs2HV/RilU5zscuXq810Cd37mIYR3LvByA56VU2SIj+KYOztWySElH
rbK10Rv7u020Ef/wvHyrMCzfT13q3etTBVBgXa8x6nLbqwBV3XQ5TcVo6IrUrvRxoKrQcVhOmuMS
o1S0V13eJbCpQQlIXy4xMof0EVbpq9iqRXlym3pNqOyoSeobEIHKQV9OP5FfcTZa7ib0D/eJH7kf
gQZyoydVn/5mk/8RInFq0ejXqM+AAVq9uZE+ucScVrO2zy/SimYd+mmT2vu2hVY3gqm676KI/UbR
nrGDwdTlV5dEyCDGJBll8ZeMPc8h8yxzN4/kGbZmh/KnqY3P5cK6GZtuMUwAUwl1/Bv0I30bOUH1
VLV4aQ4qwgd+12BbEkXONkgj909SqIjsBf5P0Hq7IJnu81mpceqGmBoW9Xjt+goFQ2Gxxmh1RWXe
LF+6f/skUC7KoL/L3BvjdZ27LpMhhLKsrM4lnzbYZVvBYQhiY0iqD/yn9HFicNi9w58DzXGDdNya
cqd+jvqE7LiFoX13W0d+RpQsJPVBn/eeFM1G8PxnTiw2pw3+4E4NtwlJwIu0bn8HKNv5Dk7z35F5
H+l68d5UffRk5s2XLHaLLwn58nMAYGYHwrb4YjejAhI3hyC9NDuriTc655IHaTrhlc1RTHnNUTZo
siKFZ0XWUbSatMnCMqK2X3iGK49+mf0j3T1sxsP4KwpZok9R2hB/irJbssCR501feQFewSR/rNUZ
wT+i/7SupY/qoTR8zIoqI3srMGbdmVkYH1uvylAg88O7KCtcAOWM9l3lPHuYMMpgsHSlbvvuOuRw
yupnC8ziWCT5cOxggr815hxs+kW5fBpDNGdi7Stk9XI/z1V4X2hBBGSs5X+UPU7foS2soUgFoBia
5Obz1JvAQLvGZ6O2bMbcuE831VL3gq0JmDpEPHdK8Wl1c5SCi38CdBZxVu2fiyQM9+PgfdzNv+5u
o7c7JIqG5xFU+/5/EVdMoCB4DR/9zCz1L+4Yb6kKTWAZwX6rSEBsY/SM/uy17GXFyXvVcXbG/p98
aL7VCmZseui74CoC96lE7x3fbGikWANE6BayTqGo1cbMFpveFnOOTd0D433s7Ne1yNxzQrbMrkU1
NGnuO69r/kBe6MDOHuPOweyOvVnrBxd43J8LaKmtvOAtQpv6atc+xa6lX01n3upTVQGnLYazgW3K
8zzl93pRWe+GG6n3KLIvAsMGefepGE7omoIOXprYfMJ6UQrjKMFTNVCltXFskdGgHF/yPuyeZNDU
Dx3/8O9NX2BX5YZvyEqr92Y/uQU7gf489g4votxT723DnDtK5KB957pWqnZXQF6afgTJWO8DVT0V
da4fWgM2X+phqQUBTNtEiZO92Zo1vlR5tpFBkcaBBvPdCsiwSpfmgTus54ATuBkc+rKpvmYc3dy6
n76Bw2Ur4evWhdxI89iME8ct1w8OBkST/UrAGVOSzCRTX29aIkLPKa2ekvsvfRESY4ccIcS7z4Ih
Emj12bBN+tTAPscCKbdcZJ6f+uxhKKxanNKxMd0VQ2O9GbamXAYrLTGlsKy3vG7mJ+QCT9JSIrow
ny6ibn6VHjWL31ScQAGNM6RriKU4dljcyVpaTzqyxjfwIE35SW0YQXfCyo6KYpzb6n6iXHwzaUrw
9Mw4cIGdK7J0PkB3q++BUbkIpy3qQHjnLvXiZXx0a1TCl04JihU4Mgd1aUun3sUfMeucW2Se2iR6
5uSIt15ySXu9b6l4czsHfB4BBWpnvS/jk6nkNGVELl5umd5JM3XnpFKcD6tuvsDxwGBcbqEkw+zT
eny046w+/z78KXK9HSJH4fU4TZu17Q/GfEGrYVK2cutX2F9g4nXOrV+2l8aQF+GuSGvAbo2Oot5S
8qLKWoarkaa05bJGym3dQ1wzmzneCNFG+tA8dZsD0gX/EiICWNwrBq1T4vnkTsk3QYr9JhyiN+ok
gyu27Db6a+AGP7sNhpk7ndI4/7ZaScrCEucpOqYuWcvnADUr8EFs+9UO/U/yZ0qyd5uU707TXY1R
Mx/VNrAeYarlJJ/KhzVCd5LggOX7tL2FuFplPt6WQu1gC8xiZ80ZR/pRj+5Mcgwbb1L6N2dw0qe4
mM8yKF3dWOxdz26eq3ju37zARibGg1glg9OQjfsC/YJDN6rDQ69DPDPtRT7MS8K9lLrxTy0egL6S
TFjurPQ+GCNoP9tgzJ1HcVnpPWAxQzl5CIWhDyb2K4FXorOoe/ppDZGBjZd1w92HDcTkhNq5x8xY
VMfihIR6ESTuVpqGnYy7uAjqdVTt0yffHrTnIlL0Z7NcuDfOv/rOfojIwyLFaPYhMkeLvrM0+7md
MOKDGDpA9kdnGynoMN+LFPQaOkF/AYg/fXVDpDoNzfLJRRL224pLGB5I09ebsHSpIQJkxDbfN1TW
s0GprqZlWK/YeiWQrKkeCc2i7xDGRCVmHQwWNoXtDu9lV9ZXCZB4MIAAaBdaBhIG5oM3D1ckma1X
6dImEieeFm6agqXDBWfBd3t6gkpooqmHio6/IDHkYqqac+6S6OetS+7QO9o1ZudfpSVrlPykreUs
7ItlNRnAfc85W43yQ7ok7Nd0YyIxv/5gRJELraxXGDPCTzb6hXBCBZC84pBvaGa1TKr7Sf/yCZl8
AzgnC9QZQRsU9P06O65zb1jnJKMAW/LBACJF1jfJ7yNt1i5F6aFIki5pYc27JEuXjIsXqFfM4OCl
zaDqVger/otXhnZZi2W+W7/91uwMSKTraDXkb53hJOd0NPTnpoOFUy5geKktlhWfruZ/SDuvJblx
pd0+ESPozW1539VerRtGy9F7z6f/F1HSUNN7tGPO2TcMAkigfJHI/IwV/K1ZwtsRpUYRLEZFqbGc
gsVc1AjdB1nBAhlwGwALCmqoNgTB5ymFAvMi1M9y1SvDajDrlLtjr2AHz4iE2P2wuM1JKneJCq4i
0i63OQl3Vks/KREB3udB9igySFHbQNCJo3Bz41XPbZGLEjHiLDWHcsmuK/gZKNpiohieM1fQqAG8
idSRGZOdzW2KQTf5ISFH5MqGfXIVOz0gFrWJhGBR58gPE6V3pwlZIt3AXe02Dy22PcC9g0jtiGRO
XNUa/Mi82c3pniLsf/b5Rsi2UzGnb1fjNztJn9rVX+ONYtKe1/jYvvEcE0TETN/RNrnBDVJe2y9u
g8+sOPhkwy+SZFuXQfXvKl0pD1jToYOaAH+7DBitrG2F/LQIFn3irMpIrgb9dp4uzm7rVoi3sFUs
N1FBUhHECg8mHhp1spfWae6STtbxmKzyXMOozvByEn5xduTTyo7ibD4UruP/HP4QU5olI16rRId2
ElmcVphDtACTNLWKT+LaNF+gmtp6lGUv2//mjCxGpwGNJM7+J8h6Am7/NYAz3K8Z81ISoAgxQ1wX
0R3IdqUKcLDLFBdX8ijAd7mJn8cCjSjyaBerQYt/jGX1ASu6pdL6CsZw6X7K0D6JyKIiPxiNyb1o
gcR5Tfq8vM3DUASdcGRkjmIQA6gOZR00G8WqjeFbK7tFVECMSgUC9s6EixJNVUcdOtJR3M3EEwoK
BK/Ukt3h1BRPtxxRXfbtEc2nID3BdwJphBxbeGxcDapB4o6/Ouyq/+JCK9z8FqS4cni8tW+RjssV
d4kVWkiOSy6Wlprqp6Lu9ZMeY8wXUMTJppYiKbws8NO/TkWMCv4e3eg6WIvmPHmo8qBdzJ1OWCwB
G3hH0XUbnaMlGaif5Ch8/bfWQJLSwX7t5Ftyi3ic297O5j69KuEzWTFG0WGK19sfA8VkvT1S4MPB
aFqpQ2hkP0jVgFp/g7CUYex9kvwDshARvgyG2d0Of426CpcxalQMhCIQJOgRRvqJPwit2iAWWsFq
yfxH2/yiZqFyL+C5udKkGxnm5kqMiYOTf5WnANFAG/ZngIj3lPbZ9Mn21quJI76YX3WNF8tKbxJ8
4aa3A5QtosfzWyEC7emVibNRtRcq+gaHuf82Y24rnbcqvSR66ExbGXbO0Bb7Oh3vW2nivmnVJR7K
5FOc4AwYKJ5zsiyvPtl1Vq6zES/LHCGyFm2cpYbv+Dm3DeOhHcxHBJytN0qtHpiY0d538P1fMaha
VONovSVZ028TKiXgDggzwdU5KWY3TaIoBzjSmNRPYUGmfM4M1CfRuyWRqaJ0JOKhcoYoLUbdGfuc
1WCAAW/d4Hij1vx22vSOv8wlxHJE5w1aB745/D301ssNUL+OOlnaaTpGgh08hI02Fc0luf5hy6p7
p/il9UCO6Gw7TXlfWaidnj07cGHSJOZpTEA3APeCIT/04WMVpPZCc+RsjTHimB5kvIU3N3RC6w5U
v3rtVVYXA8TK19CKQpSKcLMl4aq9anVhbxqQqqSuaXqd1i1MBXegLjQoqXFxXw+hNvHuSen6jY31
VIgQGPZyNkbu3iLKeb8Gh/QCgl6LqihLHk731m2jhXeOFXu7kNLNQfFt4wh+L9q6YMUnlkm5QnzT
ekago0Zx2ZTghqXGCmK0wb1IS/a0UMh+IeGCI5g4FYewUgv2SG6wmvvEnMBytEVR2M3SxSj62kWK
emn5J5rRsuKsk11/1eEhyd7+F4y2VQr10iFSLbpmyKw0hMFvsWgD6/sC/MFO6M95GY7Jjj+cZsG6
IZiU7fQGl50BqXlc61tTXonxoHCBRPrWjw8ad6IZj2GyToYSB9YZDiLAHw6Keksw3s1aNMXhFjM0
fjZBA99rs9JbEjmASXxTXboTfCMuAEuH7KGFQKk4pK9x6srXucMAujIUrURGAzlUoXiKwMO49F15
uM3TJ01UgI7mRvXbBk4NTdGX6HFxjCzpUXSJqfANPyd6iCxR4oEa923ppUOGfjMOTbURzUYFZ120
KDCIpl0pz1riBlfRch4QXNZfIrdoronSPJZGI72EVe8cxHqIpaBW5iOqH3X3Y9XKX6eTLPNuJ/1/
9PyXGK+r6k8BObTR9tDgD4sXEwDgWoMuf4qNLj3ZUQA+DDDWc2X7XzsHGX8N7jJK4MWXJqUsPmqu
h61RC53QG9WdWzUoAGdStdTRZn7P+Wb7RdR8D0r3c2mnzUVrQF0PNpvw0FaTdxfGN+ZOmnEnmeyi
5MACNIIR4Lvsmc8u+HkUrlr0KOzJfKeM0/ch0Fc9ULJXk+rizgAjuy1Qe3jTjatYsJRka62PabdH
rbt/Dn3IbdMD5bLmoX5SNnggFv296QDJdpCIeoq8fl+bmrnzfbNaDHHPVrZqQPs0kr4WH6f4TohP
l033Jg0b/Xz7rKfvihF0DUJ5vbqb+0o/8tb6QBVeFsuVfy1vjCOFHjfY3/yH5lpj2MHyskdlKyqH
c/+tzDiNdgOJVjHqNfodsKtsVXlyfh5iv1+HcaY/WRl2frIaet8SMoz8Iek/xiq+ernTvGmqLi9T
bp7uqVWAfOYncmhMPVpGmqLe6YabLPxWt5880D3r0BmTU1IkwQmxG2lty5b6lNkFVeCisL57K2SM
kmfUTi7OlDR0p2ziWKNbFZBcXNt1TA7RtRPlNoKiOm1LRDaTGMoUNE8kT9TCpSz07STrM5fmBseM
9nUvw1qi7DbX2vIxp5Q1x4mROUY0MYD9VcybK3xiJKUgtwDw8Nb1tbcU4AsBw0j4Ca0GO/X5jRqw
69Isxy8c5bmDiBFojiKSwWia0VV09UFVnQeScjjmWZipcL3Zcfnx8IPIo62kK8UlzeS0/SaFkvpZ
S9R2jaWiDxtr0K7ikMPbPKtJui2RkLt1if7YGg4Fd3inYFLTFl2mjpEy3hNIl03TxUDhRPVWLMlf
GeYh8NC83rXsRW53azLi9RmBq+Q6TLr+3eBWm5Zc67IJ+uQ6D/w9VgzKGuBAF3OWpQhT2hS6ohSN
J0QWJ86I+S2b1HM6Sc8RlZPabeq37V6r+uIa2STdY5QHH2RLeWy70jmUTqWmC6twIDVUveWu5Vr+
dSoCbr0i4BZbkwylQBq2K9EpggrXLY0lVuDZPkb2pfYj4HtKYbin3H6EV+WccUdzzr2HV+5Km8RV
B4WLfmrluEWUfdHtRq34JAIditNAMKYF+tI+emUdYLw3xcVDF6wNjTdJxIwQKbl+pf1BMlJ5U0Jp
nW5Sure0DdAGDZOvPXJYaIKnydVCDwI/Uk/cxtwiBHjOtJTfI3IwwQsNGLxvtcGnwNKbSVHbOWPd
273YDpoMdHOhRztcQd/Orp3gk9saw6pw+mYvRg1V2/PdKh6buJGvjR5+yrIg+IRLl7LNLRvqtoER
409BRiU4dlbl3ZWFGp3ssrdXOjvh9xasnRBkkqC6sSv24Xny/7EW3nhlEwDXDa0LLxpfpdB7bTqw
sMrEQJaN6MNYLdXW5b/Nw5uj2yjci+MAaGUXX/fuai+wyd/12cVUk+wi+sXZ3we9xPGBBU0h0wCy
Ofa+nmbNU7sqUXZ9H79ZKUo0nZIj5w46wpkwEb4WYms1nSGaCjOv8p3VhwERHHRZs8UKKVrMM+ZV
ptd3ipLvcw9fiFYhyRw/jGWd71FQy1Z56WZ7nBsRyYyi8c6vUnU7Vnl4zIe2PkZy3mx7fMHRPEQE
V+aVPMshFtv20HbveZiesSGZ5GRfCsw1vEVpRHd5KnvvGNOpCxME/FOrw28Bm8yeuFy0qqvc3Q6V
rN7hKzesJLXRVx8GIhDgUCrIpwSSo5mQy6ZoO1xrHfi9W5/XutrJRoUVhVP1zpJHbAoiqQx24pFE
56AlX8Hj5EvA00DQpCBqLi7Pq071y60rdm0EOao4X4WBN2LHQhNB+AGxaHTguD2OB+BhE5hGUd2v
QMFV/uunVpexm5sveFhJfNUisEyiS0yYL4ShHr/aXlRsRdre19QfgYLZsGiRAOS+WJzOh4/iWmFa
/azcWfVDOckAGVhPZnFgviemTNZDMrp73baN7YC66t4cG+sCALZiD2iXn7pauscdysUq29X3HmCo
tOrarxLa2dMGqHhSHQwQW0yoTrLTqgfspWCYxG59T5IdNQZEE9+8JEUWUNd+hLgAIL79EJe9eu6E
/UQbKIsPzarw060jqwkZBQTVQ9Lzu3r6Sxf/y+FkSlkp+rP4g5//1udYMTDHovb0LFpzv4iNAnwk
7QDvpbPiIp+EOgC+NIk/Lq0CGpVoWsoYnCrL+y5aAyywR9jrD3UoD+fWTdtHzUjCrQU9HGV5Blsz
7R9C7zZmw4VajkA+t1KsmXcYg61mfVy3MmBMDqazpMYvx/BCJke/MpIPRV/WD2P7Mhh+fYlGD7Fh
3Q12pG3xKfZVQHNT3zxgcsOzKIvyZ189nRWpFux8HL8XczAXC9uN+pOALjWZYeLi432+IZ4+wJkE
sKkaPT45373hnwaBnyIBseZ+Ml2IqrtkRhJszDFaDFlqocT7lANMeDSo6z15HTamzhjKRxHa65ED
WUFSJrqPusYq1liLD8WU2xfLHNuDaIkDABhl55q8qvkjHqSNUw0eCgIGV4/9b4BEcKiwaBXAXDfU
oh+hnLXQJpiiwDIqVm+FezKUFkYc3Xgo9ERe2ohBbtGFwDvIQlE4Ucr+CqO7fpBzPTjUlsevKpJp
OoN+l7uoYQQ1gKsZGCd+qaP4HRt1VWyobnTYl/z1u77dvoohMdNQkKyODKiCU9FYHpsfvVF3J1Eh
Rra2XIe2nt0KzGWURUfotZCypnpzmSF+pbjHLDaje0pAqwY3NFBBVuyuktQHsvQXNnZGycbDQ5+p
xllAZkks+dtW6IxxK6spkLniyZJEkH2Tk+rW46PokGI5WjZ2hcztNO4GAfc3U7iKuhOU96kQPV2W
rOlQ1HaKxuU6jnrjrA8Z1yzRJQ4xHs5Tv2h4+DjfoAOlw68p94bjfBjbHOJYqPXHrGyyAuogbbMr
Ee3Os4OIE13zDHHm9DKVpPzSVVpwbCy/AAeK+HgDYgpLmNT/5KfJZ8BhHe/zT/qUbpUPvZ50b749
MfBcL3roy2HYtIqPuHzdBMfaaXd1oesLTM4RG5oOMaSZi9Ra7qYMcuU2IPrEaGbYw6XBeSjAk3kl
umrHIDNGJX6b6U66gxqExZZRlfeZq+N03FG3vpVORDsq81/tsOzSg2hbBQiqZTLFi3Y1sZQKvcVp
pPKKzSBTQtGN1n2r7BwxT/QYw7g9OFQQPvfVpEuCXPa1z0YFHzsMlSV9DK5/n9RPyo/TpISc3udx
muT8w6QedW6sEsIaZVIy4KUqqRcydcsix/9EVlPS9iGbSEQYvDPEJfaE06FxYgDbphft5j4PeCKC
RWW3En1iAQOK1r41YHUX035S9CnpZDFqUUSosFCASMtBnImDl2hYNpoFVwxF/jmg9J4MnOFXk5zi
pDzcTU4vzBUDImReJTeSeFHrADvnvg+r5FWHsEhew/P/tfC8iOV1NjTa09wj1pmfa1FK0T7QxuuH
/qhj8z/mYbgvpk9UNydQClyX2+dtu/3vTY3NTNeVzUXENur3Qevie0CJ7SGHALu4+WW6Jpp1gd5a
cCfx2zTVvrxqUr+8+V92cAo3nV5Zq9lAEyrXAaHE/MJmWn5gL7PXstjY3yASAjxxQ2AUqwwpohuy
ouxKUgWOshuVAI2pxFEWoVKrWMnWw2U+jJ02XDJrXThZcBGhYkx0j2CFtmEBWWSOD7A+VAGcs1zg
JOBjpvnzsFih9zdiublbnGVK+ftyHx5sXhJU/pXfRHi4VZZC27H2UqA9fKhOiVoUYNCHWARM1a25
PNVEurT2fCdZzuWsefRWrZrbojQWTNFa40pr8UBi1CqXiH67V8l0v5hxpxxutbZJfpQS+FfRJUp6
4jB11RUGTLcKHQIat+YM6IY2LFnKNfFS726ULP9Z79idUum3joGSBc9RibGzBkNmL0atcCzWXljq
G9HEmZ3aT68YKxGsjBSyJavMlmK0g0AGBIuvqzct1ZadBO7CoJxMq/Bj5TE3Pouh22I4qjgj1xzR
KvTqQTyrWAHNToLytefbBYmn8L/pWieD1piaeNgGp9sp9kycolx4EmdoUQYnxEBq8tgAJjPji+Jr
5gE68c+DNjWNsSlSALh0yo5kIvVq5z/bXemV/3kqQm+zxAL/2J4fScQoQFOWyD63JCF+PQVLPLBo
W9YgYwVZLmrJ9U5RRc3a0Xv/NDeDqS8fhwgyoNpfW6Wztx9CKDrG1eIWI5YQc6xeC3FjwRpkWlpM
EYMflhZ984CII1P0JdJsbTP35yRrq9uzzJN23NhKgoYoSJpDiBHiQZz9U/N/6fuw8n9fyv/T04gr
340W8xP878tEScf15J9i/vhsHDWHdToMVzHr9nC3ZaAB/O2hfx/7p+U+PtXf438bE1Nvj/Bbr3j0
2yPiIgazV3T8x3P694/7+6OLZcTUKmrwM5jXnkfmvo/P6veV/ofHT2JADx8/oN/avz3sb6fiaf1z
u1RH/q8st2BLGqSHfDqIs84wko/NfwoRcROe7CDO/jh3DpnjPjzaH5f6F3M/LDU/0/nR/rj8h7n/
4tH+35f64/vSSNI9At2Ink9v/R+f7TzwPz9bCTeVCKbC3z7pf/Gi//ie4u5HBuzfvifzMvN78k9z
/z/fjz8u9cdH+8f3Y36W8zv/x6X/GDIPfHi756VMNMmCyEPUpcH2zl4M3EBcBnbPS6Or8B4FV64A
O6TTn9AxbQPdPsoSZy0CRd882rUhXIdpdB64rQCSlRHNAHE7LYNY888FRdNDqWeJ1B5uEmOOY0VV
rgqtl8+Sl/anKPMk5Ces4c2mwF2ngfrsYDAMfE7W7trp4ASmfQpjC+V7WuIQQGNn058M29QLJ1Wl
SjJvM7wBMFukN8otWgSKKeQgqEpm+WFewJQ67w4p5w/rOtqIglqMD6jbO95LVSnmIu3G5lh0mv9C
Cbignpyap7Av/BfTHr6i1oyn0NRKQ8QcoB3eiRY4eJQDIRSJVq6NZKDQDBKrevGj3DnBIkOfYJOX
xWQ0hRjW4bdT3fVKddkDH/rZ286nIpb0R4WYXIhgTACuEHC4gU4zKhMr23SlrfvJsxvtJcHMmbpQ
/tjKkffa17Z98P0QH/hSQ8jIZXut9Um9EaNV3rfLIJKUgxhV++C5p6B2NV0T/AVFTWUqh2ZIvC4S
0O3vENu+Ir6kPPhyiIq6H0xeCGn3bqX9ktJEsE1KPLBcre/uLBRs7zBhOARtqh8dOVeDtSYhLYDU
zGWOyBGGuVTKu+gxCTCRc26dY11jiDqtk7eTjjCp7h2WHs6ZxOSLCwwCVym5e3IRBpKy4Mki84DJ
3Ylkg7XRMT2/Mx0d7F6Njt5IQsbyM/MZozMVscYuwSCQpmmSjkYmClDR1Cx8290CO1dXSMsbz6aB
TSYGLe7PUXQlt6MXpZCCCNZ6dHQTULhrEZwOcGWQUDJ+jg5jsQnbPtiI4HSEPqCg0LIRwbqua2tU
DNTbKDDUZq04rYckrMzKshKvYyRAtiI4ywpnpQ+yshUvQSOphZ+S5O3EyrHqVCu2zdVOzNU1sNlZ
a2g7U8K1yyh8Mv48XXyb2vSUk094dUxcW2y2mWMaSY+OZGCROHX7en4O9Z6a7TiGr1pXBTsjKuK1
GPVlrOYl1Of3YhQJvW+wbdyLnuXd2andi9z24cqyFRcDcKl8aiBr7mytQ3hnamZarVzSxL5K/VA+
aU1ZPbVDsvTCLHoIS+lFB2p2hKY2bvUsypZtrfc40XXYkrdpd4gcM8VyLPmKFmD0UAMT3yYTeD5W
c1h7wdCFGzD+6Kw4hvLaRmgjjWpSnkSz0XRsG7gk6pOHjjtkTxlc0twC4J1XUvZkyBGKoYggHOII
Zha/F3dTZL0J9E+7DHGpo0Wk6vcaGN99ayKuJPp8KMb3luy1m8JDo1v0iUOWoEdVRw4JoWmuiFML
svIUx2OEbFlKDKilc1e1rXwKnNCfHM4eRq1D2kKBdRFZB7UJ+Dq7Zk9y2ck4Wqj9H8VBDAX8dG/N
Wk7ehwpbMh9gUjBinmiEhf8IRJvdn1U1L3GfUfrA9PJz1mRvyCwh1DMYOPBUWb2uPX3YUFkoYM0c
5oMaVRX+1VNn7VY/R1zy1IuoQT+u17Ly4rXfGr+Nzri6v/Wlk2zNEuW0MXB1EKDqykeGR7HVE4aP
4zU0+lXQmPEuHqpya2W1d8/W31iqUq5fs1i+pPBOVz647G0bm4dSr6DZgpNYalE17ho7O8R6bd2b
pWHdSxFwZnUk7yv6lExHCpO/nEXlD+G9oljbEJ3Bc8Ib3Hexu0dDUkIOj0Ope8VWsrxkgYqCdLYM
s930YVMtQF3VNXrbcFRup1lGlTlv22hdowxyaia2izgTMTY54nUtp9Gy9cknKYAe0k6/S9JAvooe
UgyToYlvgYYjQAyUjtwjQoi6tOjTLSWiPJdiXjFVxHv9a4ot5GW2vTdrfMUCMC8r0ScOaeqkV816
xlc9urMpY11TbZliEv5kR/pTiBzCpYjr8rmbYKAGhLSzVHnlM1p6ML3hACEZxObczbzs3lHK7J5t
x3YIJfNsI2kAFgA5RX50D5MA5ENujerKymVp5U/VwDHv033kgcHQ/aCZ5H4XQAnLtVva5tL2vO5o
1+EhLnr7vrGdHraEr67dKojfWin6VBdSd+8PJW8lwqVUQctkoUgSFaNUG1CkHN71zm22BmCZB2rA
vi6vWm80v9uSecW+B/mNZKoYlhoy9qre72ObFIReh+mj6APbdW7VAjXEnGtgHGXpTguK8SQPkr6l
LBI6PliOxNCuTZllK7QRgxer6qoFTnUVyJ3q3FqdtihttaMQMlgncZArPALnpjjTMyvZkZV+TIsG
GXTR1xpT4c/U+lWsGdZmwJVsCaF6OA02Xt+eo+IIaSnxJzyZlk4kpUsEba1dVJjKM95j4arTENTw
dMm4d2NpiUnUeGjN6R0qcYNbF1KcLKQmfB78KUtNeVct+/6HMdTvmtmor5nngLer42CHbEu6MQEM
m/0dVqj9nc/9116v6x5DdV9ZZXmkLU3U689aUrqHoUKwflRPCPkihmLnj4Gsr1upArcwmJ/1VotP
xkim0vWwHbKyPD33kBTXXduNr1KNnYOy5UqiSos01ZyrtYqM3ryKc1ixzrUwlGsm9SY4WlqeWxIT
6s4CRLG+nfuG0srXnlIpKzFLDCjhKO96BXXLuQ+FvHwF7fEtl9kp5wCznt04/h4HjfLdcMrFmDUV
5c/OWUBFSR+aAJHT3pHxelfJxGWtBIUvcnBSTdO3FPPO3An1a0s15GrH1vfBVtK3ulG8taq33V4v
W6oHec3fmZtB6G3Th9oy9KeyscFWgX6zWru+1NxWILoNms7oAvjmUZ2txGjq4mbuj4W6lbo6PqtF
byxaoJuVjsSm2R4Upa6uMQJCT2MGa9MMjB5skmXv/K7w1jaIkFUv1+Zdj47kVh7DDJdix8SlDZJR
3Vc7pauyrVVkyb0PtRAxt9T7mnjmoUjb5jWKS3J5id7t5TQZHuyOv0cRIQfDveF1zrPs15i+QCra
BUruPSEN/CV2kNWzkna4YDkfruOqCY+KUZn3tW1xt4mI3Zek6r47emc9tHjCcDeJCHkpm8V7mm8s
HNIWCk6GT1o3nD2nUz4pRqqshlEzznzrsyPSSenGTgOA8z6SeV6G1VWe9cuksqIvKZSeSVmhutoh
ahxWXx7zuM5I5ofNJm+V6sH0tRyxqdp6G3zzOlY+RIHEPCtmEv4YjeoLzC/1dbRsb9VR+rmGKv7z
ViXJWxTbENAI0Gn0Kb5ITQSZXVOAn2nlBdXy/EerTfL0MhJqg4FKVZ48KnJpfjciY21ZmvKeOV2x
xDEquZfNMNzJhlXs80yN103eRMva5YuqNoa+mxhI16BstGWtpBVWUj3gCMBp3PKhUBuXb3yWwSrw
nBoP7LLcNy2rgTWEJFAaBT/6+wiJsSfYjxbyBwGCcEWdrRW0IO7UbHBR88/sk5fCc0z45A4pxHj+
cAtQpp13RbsauLrCbinE3fquiIxh4wTIx3uuWW4Lt/TOlponOwzenaOTReHe9H37UOTBD9NENkbu
pdOEdUVNQUX4PS/2oiX6xaGbIuawxjffo0hrt3PXHOZ7bbN2op6LbGUZT4maLosx6R7SqYX35Lvm
q8O5MxqMrHy1XGrAwPaiaQ/ykXLel1HVkwvebvkVDxRv2WRVshXNWGrya6yCbzV1UuxThOgSg1T0
wQxKjQsoIS7AGCNIlAZeuyqGrl5ElWafuqDtnlv9sW/C6gcEvCUXJMAkwZuS2UKFC/kIKnjXMay/
pJ0CNsrRvjWoZ1tJjdZ1aNwl1XDNOt85eN3FgJi/lEPzIbM9zAWpC9rLFnP5CfYGXjmZem+nXCqG
ZeKN+Qav02ZvaMALst4uXlTLQfdCA5krmk6ftuu+Ys/sq1a/sLiruFchWdzbEOsWrWIM+7kvG6Mv
TW9Zh3Fwu3vRH+n+vWGWGewMLtLLrrd2MQqDZzGI9+435HoToLUpwvNd1b7ECIMcepQOlzgcV+zg
w+eujXFpd4dn18rSle1XnwU0EoUzBbEmCRsJ0RYHAGp05r63zX0NU3pCRL/AWmLbaO8VpzkXcuMf
NQm0tuTy38tdTb8w1La7WHkqPbiDecdvOnnLGpR/sbsB7jI1ncZZu9yVZvpJMpOAu6mwH/Zj4D1g
ZZGefOd7loThsQ319NQb5VUJ8+qceoqFx6kCV12Rn+XSie+arHzKTSRDOju/jl3+qbUG5ZwZmXKG
/GqsQ0kql43nh/dupD3khawcu6klDuEQ8/rs9iDgVjZ2ZlhxTziuPG4OhqJiSGtk8BZii88TS2LL
4BdfR921xLb+i5LbwcLD+OMudZtPTaCZmyFter4Dsf46xBV+ioNzdI0gXReFe9D1qN9F7ByOmWFY
26rGQK6PyAVY1I/yxLZWXpvsnNq5D7PM+QHEp5UNKIdeB+cCcuXX3tbYWQMDejVhAi5bakxbk8cB
GYImruLqzRc9NV+lEokupPYXaZ4hlevhF6IqzfhuufJdxR/kg+24SEsZXGEXqPsC8RwKb9lmI9zd
jKTipDSxlmyzAqIx4ESnyeXRy1zKokHhfBo1HHHVTZoF7Q+p7dYp+09vIWXvenwHT9s4ikPXB+YR
n2r+iMLivu+QMB/rzl+qsEu+Rom2itxBffPM/GyiM8/eC6F7OP/udoxt8xUYDATstnw3c4uduoJl
btEM2sNQlF8gjro77uWUnZ9Vi9htg284XHSLNsi9TaAGvJ9N0T72ffk5DkpApCAtH91RldCfwvqX
/5o9nBh3h9dUdsGINV+Di0FCrAqvmlygD6D6w6uWAFF0tMp5a4ryWw3u50sStvfBaMFjKhL1IgfY
1zhFIF1as06QYou/ZVFtvGlBULLZdp1DhI/A1fL9JxtNYhz6lJfSN5U74H0volV0RcXNR1wvcjWb
Korl3YwlCmTEUIMqDTdDwl2zPOBOlfjyU6739kIOnPrYYN6xqlPXwKUmczdpBYUjw8huheJXv5nK
tPtsKnE633qsk+9RvXQNzbpknuksInJZGye1uGnhr7q6mzuNqen6jbmiLJovTCT9sB9DRQ/iFO7T
DdK9LfA1ueg+gxw138Fc3E6mnr+GMms0/h4jR735bhGMHk2/xLMhvfRq7y/4vWVgR0zrmhT6165x
izdZDv21p1b9XlhZQdI3S5TMFnrr6yteAhkeDXQURtetu/exJrgrewhCiPf5X3x2hdlQOM+mYxbQ
3vVkWwS285o4MO6rMvhCAk1f4qvVnkuYG2W5EorDQoZYnAkVYknrzFOavXzonkO5eVqikYbEfRss
HH/y81A9UjTtUK37ybTcTqyAr2Yc74dITq5qUqTXKDBw242KdxHBDneivvs2aEXoienG0zz4GRgH
Xd1CVUhejsXWT53h0S1KrOsn2bIeV0E1GbIv3GhCEiV73o3Z6+CQ4HKsgLyb5eWvkZqEK9fL9b0Y
1eXmRapqtp9BHL7E3b3oddWiuEQ2GsNuk4H7QHKj3js1qDVYtOmqTTTIKZOGJjQM/SuoTm4E+UgH
iQuX5ErxlieaPYhDqenboQ2Vi2ilalBtsJDexT52YI5h8lXEfO+z6u0kya/fR0MFfqYpyt7wXecp
j9o7xM7rd9Br/RJyS3e2B886jUMSrDy7jt6szNsIYLOqwLFSAArh4qdZ/LqQp/17xGjwFe2CzDhA
PnxWpUA9wp3UVplW+V9i6RVCQPdZ0wNpDQHV3CPvmK7LoDEWJfRJNmupsWyxsX7MkEG8H5CF1aXa
eGysmlt6rXrXMgNAoFoW60RKITnzKheDBtEnj+WcewEbvS5B8q2ialNU/kFBIeEyOk71kpv+EUhK
f89WvX5J9LvUS4tniyTnI78wSBX0mmrk3o3u8JinvAueGbcr1esLTOflJF/UipRtW7swjngzp/A/
sYCCjfIgDoqDVEUV/h9j57Ukqa5t7SciAm9uE9KWy7K9Vt8QbfHe8/TnQ/Qu6tTp/cd/Q0hCkCQI
MTXnHGNAk4Vt2CeuDVTTC6oxPZgz4piiTzXY5DXK8Hwthw2T0l2Xk4Q98u1oWCLB8I7HMmQSIme7
C7hFYLTEhqy6+OInzr+rJEdnPkhFXABHDrnlkhF9iRIfqQwIW7+ItlxF0/pTSezNC/NjP6kA51PY
+U6dpH8iodqo1fqN5AzxA+mYBr7LJN6HICkO2kJaMA9xeLf0JUMjdkt1SA6GQHtsNosAh1gpBljU
6LYrdkiyiqsAU04aPbLz+idRsvDsriXnvfS3vTAm31niFekDGdPR2plwE/7Mcpx2sp+Yz/B2Z8ep
ZAFXmjqKtzOkGNYcFd+XviDOddaFi0KHBARG63RyzDWNjOvOnB+gHx6YV2E1GgxorPRlR/2/d4gj
1Eh+iPv4LbRakoqiWHuN4A47imqTqeor6x31WBVE08ELejPq1ReJHNqr1IalW5RK/DP9ZZSa/sMA
PYGaPMuOdo7US0Rm3sG2NPnNT+YnKYCuSfOH13xmumhavYfXpWv2fma/RpVslSAkQyTNJVlL7vI8
Du+1tGweeDbdWaqDr73sUxNNyyZgqXCO7OiraMrCqjyFOuoCjEtezKD8gVxBdJcokX6j5kWHr/I6
mN14FwmoLZC08Q7NG+pkj1wg8jUzXrZjiHAWRG740msQta7SskA8MHnMl4lsyX4BjEQqJNB66VTP
lhL1RzVAISgDvH+Nl6Q6ewJeNEhTDmkBkzcwQfW1VHvLG3JdOQoltAnKYk+20OUWWmdi77h0lpfO
9dK5aUiRV5MxenAKv7k2gXoarQaik4XxNBt9tGDT9DGqoTNlxC6aVZV1ETvJeiYdtyFyIPa2g5Nf
5qaEZWs51OmJ4sBQ6zZ+r71mvZQe2rRJUezgqUO8mB3moC73hZHuUMlkvnI64wasJQqZS1XMYbIU
HODiHq6iKQv6xktCm0FqLdwzBdAgWYmbR7nXPT526v3GpLc0BUGq3ZeWM1yTIHFlE2Qprpr8ZcRW
e4w1pG9F1rGW+m9Sa8t3+pJ3rDMAvbLRwqOojmaUXMSh0gjzXA66dheCIMJbPCe3sqbDLrzVM62d
PfJxoD9Ydm87Ii0rAYxAoy1baHU0cTzdGDjQXg2FSRhOZHwXWoYAKgHP0irDn3PwW7EK6VcKeFDL
JSTi2pacWC2o77QpCm5Si0wsownL56xICJLOZvCzGX63TQnv3X+O0bM526PpXd/JdaGdo+Sx9536
kWVd6aIL0xzXmV7UFYeMuHbZ7ejWiFkyj57WTJkn62Z0EBmoYkPQDnqlRv7TJnJLRb+BrKvDvDwO
0c8vWFqqWmPwghE7dSWJXNDcb4uXQCf/VJSi99K2VxqISuixjGsVLF07dPZDaRQO1lPQf091C2dC
o77FLfipuYsKTGizfu1qH5c7HUYLIT04AoPHMRkKPEPo4k1GpPHZO4gOuq9OMMPl0kW3XqZFVhsU
OAEO7YyWYbZWRDOxifikFTpBpqXX1rXVdXsXR2V6FDvgyUe1L0UXs9QsxEOkJ2GvihvN47RvtB5Y
6nJfRbtoihrrab31omrQQ+zUF0lwx2+tGx9UQ6JZt8IWihw9vPiO4riiqlpNsW8gMjgJI0gb0ZDW
JzCgYq/d/c70QHlVKme+Tp3xnKVSf86dCOR3OsA6BqqgwNuOZrD/XspamcBLrd2IdrHZuolqFicQ
IDV55W47oIRMj1o0pztBhBt0fn9HgHO3CqKKNsGJy7cyIv4N1bFo23bYIc42k4x5d2vDaSufhzj+
VsDrqTg7ubUf9BbvikhFFxnqImE9Aqh3QS/yXjSJnaJdlAagFdD3AAP5QP/8foTokqlFqO223tXS
W5xL6/NDvcDXBO/i6KfVRYMueqN0FO2J0OeCe438b9Bs5H2SKItz9yf8AvNxRKP12OnB+EXv5uPq
liTl3A2ixLjLu1q/t7SOrPZSQcfICm5nssje5HCOT84MMFDvnQMGknwTdYV9yqdBvpH64P+UWELb
p7/1C4zgthXf6gmqqfER4xvOnuJWKuBDEgaJtcQlfGPyz8IgMaNSPwW+0rhi7yBZsM854wPiWzZc
ZnwrMCcBxS9V8ekAQtixxqQqPixjHvdu0yCzoKVhtEBQSP+XkF2Gyy2+FT9hRLJ0SB3mFrFXc6r0
GsnZUS8D/cEgGLYyoE76Xdg2yu0fAlSqEjkOt2KnmkIBPsGxdsRT0Dx1Tgu4KnVC2NSowuDUPhXJ
I4G9+lG0JG27fM9htxf7pCyDqNYxoZpLUQVO9X8bYvjFvleXRYidBWcB+s/NWTooUd6BSCVAYiU+
TOKtrn0pohAWtKh/qWQNgLnRf2n9SvtiDQvBYKrF+6CjV123HR7FQau+r590XOsyFAdR5z+uzbmm
PWSVOn2tWKZ6fuZUN3OH/HVYxVe5MG6qPzyu6cJfYMxOfq/4nXSsrMk8xASBv9roQA5oTJtjqR2y
6XZVN4x71GE6iM3iOjNuHRCqXhHHzmuhw3rUcQEohL8IYiWUooiF6PFaW/aJmmq02ut7T0GytNX+
s09VDB2JGEiEhAKTNpmjO2YIaVa6iQBlV1j3XQ2p1cI0LjYD1uqfHiA4kaiE/6dr9LWHOGg7hzjA
kqDveT/HlOjadVSJHirABQAMJRcpVpSXOmrmvS+N+QEHiAJbxFSdSQ1pXLHXLMfkvu/91zChr4w+
4oti7cUu0b2tywe5t9KHtbcCN40GV/NF9t0gXHiJ0FvctdaYnizhX6gMoLFKJzcHYwHgacumWtis
h9AebzCoXFGrFgrrtbTsFN3w4403gOj/9FjakyrqdlGOFO4UlbZbhRVs9DJSe71FwsBk19+glZvv
jCCXT9PgvHRTKt+JJgu0wugZYexAtRcbzDcT0JWqXxwG5SPqMBNQxVKWszvxAsxTId1iYT2K8S+a
YHyDu1Ql7rO9NH85iLDI+g6JXg6Sl3tfHtu9muOadf9fB4T+3Dxtv7L98vtBVlL0p6ZiAuqzvLzo
IEEvjdmXF1HVZBXJ6TxqXMIJOmLNIwZiM+V7k5HnGain7csQJhEctW4BvDLbD7yBO6vR+pM6jqqF
MzKa7yXn11rT9Cm7tYf+LOOEOwRqxuUvX3Tx9RYffyNSsl2V1dzs9x3jMHT3PROG6KGnEChFphMf
OmJb13EcgwODTXFnmahGPWXhVeyYNOOKSmt0o0xOdF9kxN37KbraTSydHRlCxEjDPB6XtoZovuJk
jtvDwONWalPYF7gViL1lRXsIZPhkvVjz5btsgZBERXxjYURA5aDlOyNgre6lcqXdNjK0v6DV/B4x
vuHfgqnpVgd87JlBSvy4hMCHGIKFBzep7sVGQoByLbWterQCMIbqZI8uSOz6fsoNPCqhD0QmKiGK
tFjOeYC36vs2QDMHMBIk1r00e+FYV89qUyHz7Mvlq6RqsRvoev2lMFgJYui2d0kahW7YIswQk/ZG
6kfHQNYnJN9t6D1xHBFM8r9OCAZ5g66Ub1KJmkLV/PANf75qrS4fbYgyDqS02Tt71ru7xLGeExMA
cTOW5THHReTlTeKGQTGBmWSTZMp4kCNEz0UbwlPjU+aPL2kRy8SkkFmtAOJGUkyuodzWzQO2fRnE
Vr5H/qHbR7aUeJWksdr0o3jdhLVzGK3ev518tM8NB30uGRb1i9ikJBDD15kVdwG4P0/ushEmHsN5
q3CF7JSkzu7UIPffYiU7QrQagGxkCvad0BO9Ah3PSg/acacViD8Gylic+2Iq1r06gB1UmOIR84Fz
1Ili76xhrHaZmqqupWT5JYCs/gLf1J/S1iZ2xMUCzha7LZVUOnKY6C42oud24Na2dRElqPVzUhKt
ad+p/ddJG01cbRFnKSrzfxeJQnEpdkR27bxkT4u66CpKok2aWoC+r0CO26PqROXFqcb+bLbli+Y7
6mG7/CgJR7ee4KVqC5IQR+lGVxeJL9IXLsOS6K8tqeDmbPwsFLMkeSM0do4RSC6TRbvMGO2lamyc
fFs9bkwoKfI8Ow+kOuDmRUGwlolhC3iAOOkwq3Hzj7KcmkgcUeOWHJRLqUz3DRF90kurfa2HHaRr
XXyyYuy6uCD3wzXmHMyAGZQgf5EWyNcnIm6duMVis3byW5VHspZFs+i/dWVdaJ5GCdWwpM+zU7Pk
KU+KkWUncQMLptYWWCUPYOgI+iJqutx2OCJyVK1yrbpO2t0QdcQIlvbt9ouHKdrWR7Tt3vZsbaK0
bcRz2aqf+nWRzDNvQ9M/6dAyoGFBOJ8HvHWTxKgQ9Y6somm96JTMz8klslPBSpP25LByxdtmu3bR
FnSd/edAURd3ZustSp8O+VT98Me345S+5uKRI2Tlmowvsa7Z816MgNZS09ntwfV70GrghWqNMd2L
x4WzO79sD3qrirbtiW5VSSpJSNseuNjz+TjHdry8BDIVBWpBXo1cyoRY2wL6DzY1MTrGcyY1sysa
mInaP0U9I7UZZZaXqcctOBYXg7n7UhO+Z3AuRbFBebb6WM8iKKG7FjpS8Xy22/XhNV+L693Na3Pf
O/7eUn9MNsZ+H/DVXjbxcj+05Xf+Vv1bmzhC7BCHbVXRhkfsz6nkgeCwLA2/+8S5Xd9U8U6KTbdM
BKJkCdCOqIsX+W99/tYGlQSPZdvz+RfEHnHa9RemjNzAuopdMu3wAi1/e3um4iUWD/ZT21YVpU+H
/a3tv55qO/2nw0LHqnDZBP0uWubISEZz8k9xqffLCBJz5oc9JYvqFG4Ldk1ZRlEcKurrScSZ3g+f
SLdAze29UZTUvpqPTZeexMkrGEO9WdtL0F2u77N4TcXUtX0UPrVtb/LW729thbIgN8RQFB2304i2
rbqdRgzprSpK6xu/NX76qe00f/ulXlFhDAxeU62FjXn5mq6z3+eiOPZD4/ol/twqOnzoJYpbpzCq
+nmdyAcxx374LdHr81mxvPJz7//YJg1jSQrbqskysYjZRbSJqij9//YTx4rDEj315lhtTuu0ul36
Oq2L6/s/RfE8IjGTi2JAqhMJPN+2GyE+NWJsdwrKP1oP+F0OAgazmMJSAmrtjZgkRD0jbXFJoHyf
4iqURrr2dZtaxbn+Ot0uH+rtRRNdPvXb3jGxIw4cifj2JK8f+U/v8adj/UzCiyVf1os38x9TKRfn
xXifXchDYLQbCFyoc3rQcbRQRsX+P8baB/MgFAaGuJBtI67aCmJUxbW9SXDjIG7GNvOL6qc2VdxF
steEcdaEobwX72wuijbp0Scd79dRGvWvE4ntsyusLVSEJOB+y1svuvtO9zKEsKpGjf3BBl2vXjzH
plekP6ZmKgzQ9ZkKA1QU18G8PekGWV7J78yTGDSQ9aWeNOcT5KHvd0T84/VRisYP9ffHSD6fVs/j
eRtM6xh7t3nF6cXPbqNVlESb2Pu3qmj726lStdGhTfH0ZW0vLk50bZPin4BsWNYMlbdOt1rFCg9i
AYcsXpZwST/toE/51S3WnZiJRAnViI/VIsyyvZkpvwNNrS5JhxeSzLzq4sOoefIjPA13fWXDvhMS
g1GkGc6Evjp9+KRhFfN1276S4tM4FnEyu0NRAHIljrAj++DHdmNESWwag+x/LW8PjfrQxaD3t2+0
RCLzgUzFe9FRGg3FQ7eXdRBwak69fJVTsgpPDVAnGLnINUYoIYrMp6pxgJKP1VHMOXOdYsoUIMj3
PbdMjF7xZjtGx8doNk3W+V3wrwRrHRKcZbbrmsbwRBelgdsfGkQ+wOtGr/n9dlQ8cSfFBlsI7gzr
LK5SPJl1qpoQyIU1z34WbVUcOTtcLFfTmH6GoGrOHPfpwaSDlBET/yle8bQI90rct1yI48qjehGv
Se10p6TDRTTP4w2GUoZXTkV9s/jOFyPZ426ETX553Nv1SeQ97yG5+IYe0ivJHdK+QTJidltkKM6x
jLsOTbB0B5Xtv6PjaHujmaoLhp6+ZwD8Iy7+w6puNaw/tK6vmjC3t/E9NHa1pErgWXi32ba7qFgJ
kZG2PYnXa71ly9pSjG1xkk9z0Pp+i8ZPh5QSYduwhB6RtfiE2BOSN8Iw9fNDocMOjToWsUPEpZjk
QX/tssHuDtNYPuq9jh+ILFFg+ydjyB4JnO0UuGyywL8148TN5vbRzK5F5Fh78asJlJ5LxHEHXfoh
KFl3M4IYLMvLBa3UzjBKhPvUk1Q0LE9S/ayHtbYuUtdV7GpZiBdRvOebcfCpTROrBdFnLX7aL6r/
3cBYjxHDgPDtQU4K/9hEwwEUmbUul/6r9WFqNbzbeXNcJ1qN25j+U7ehcdzGam7qLjlDw0k0EVHn
eyLmlLUoWkVdlMTGDCQ6BShYYD8OB12dId9Az0dvjP02caxmsBi97ya3Wpj1OanHAn1avB/vfggx
TMbYDHYd0t6gZtIPL+A2i4qXcrVnnFmOT8wpuBcN18nC8SRGJAkwE1AD1YVowj8qSnoQr5944kTa
dmof2Scx9Nq5XzuI305xunl5Uc+rqSiu7NPv/q0t7JwlNBvdtj1fZrccTflAFtfDOp3VQ3+Au/Iq
LluczWyC4pi1f9wp4ozW2Mi4kMKvapgr896SZqL56XGGJ1ns//CFF9e9fijXt0d81dbXSfxDQ2mi
y/xs1rrX1lJx2jwfWa+pXjcr+e6DQSyrKGCWup6vw/rDEPxQFBevJ3nhBa3WmbsGFrhTkVl8JMg5
OKQxo1B848X6t1HxqUlEs4MyOoC7bM9x/1zNkXlMG/2g5Ra2qRhNVpOGAG9aqNPb7369aJBUlQrb
/LKyFm+E+GFkKmcCPyTjbcNPDKzPQ7QZuqes8D3kaU9zHS7Iu/94rT7cwfWOLh9/URJ3USbRe9eM
Lfq579OW3hWTV1QR0967pUA20qXXsy/M9PiCYFhbTCIjN6PTSEIB+pHMwmINuhaFoTfqoUm4YTnH
h+LslzgJKj9CyC866TBaeqK3GMFhUHFrRb2FRH5Bva0mjvi9D5PO9tbXmHteNgbqepPErWnCqPXK
XIXeWqzqDRwJU5Wce9Bys6vH6nhQCWCL11XL2mdDj0mEWb/9Ay4EtCm+fjC5JtLX9kkH+xc+58l0
HQLBuHrVhpthogi2/MM/t6r71s41DLnCBhXDUtxmruoSwr2/KAo43XG7/45CIClevndb22rLtsv/
ghxRXX0guVL9NODz3qf42c559iCGhBgNkjPNvNaDO8yAhE7ot5ANxIwkftkcrWgfWjA9fnhrRHHd
FMYuVSvrlC0jBo+cs69QvzmX0BcvBqxUy0dNAQw0TrjdkZ3X17W/YWWgKUMZq2yZ5MTjECW1hpUR
wvr3mXS9KLFvHTRKIs97URSNYiOemihpxLJd/5fdZtZj2RUeEfB/UUlS10WdHek56WpSOZAUqvuo
bw3/8dlZXSsdG6vsVHeAilLcmdWyE/ORXpG4fhLF1VEpHv5aHO0muBj699ZPh/O21kPxAENMN6vd
p0Xg1PqQss4pLJrK/Az+M9sH6bRLzYy0O1xKofxbD19GAp6n6WgszxFqH5IIxDgR09b6iC3ycHfJ
Tacv7gdhAy5+1HTZ5MtmhgRvHwXpm2gSG7266VEDOIvueXh1HC45XazgcXkjzbZGbCJ7ledvfXg7
1g8qEFAvzg99qT/0rUZmi0RY1bLIjWiU0VVMYC4YC0FanXTywaHdDHd6zeAxCfTtWWx1O6lW0M4k
m/BBs83koZs17QzP6jVYlLiiOJ+PvhT9JJnN9HKplzyngg04IDEJZ77VEGoPihe4Uw231es/1bIk
mAUXkeZGgeGBy08vcWeHJ03TpKPpRxnwWgIVxWxrj11Zl3wvIwKoSxWlnS+RatQHdY52iIT613l6
mTW08nLy/q5ZSrqT7GQWajyE33pp4oQk5jmHCMjiczL9bsibvpZ9aV6NlrEipXUHdDuCqdmOnLcG
CKtH1q3MDCftVj3QKvAZUhM4VCkAitlOt+hU3+QsHhoZchUVFoBIknXyFIx7O54dLtSLnDHcz512
koI6/lrqX2YtlI/I/ppeMkhPShLAESeBm9EaL89L7YsZ/tuDHGoWexgFJaQClqAmsrYE/n83Q3aE
/hKsd1//1pCVk9xYwbQl09Ij4XP2oDQL3CqNK2+eDkqizhfZjt+ibgTUlCGJBJ+7vKvjYjiYuh7f
9grK1YumTy6ZvKuFeZ8Hwa6cmBw704bM34jbo4I0opfGpYZwcZCf81l54Xq0y0hawcXxCT3y/hV+
DwIzE1tS4SRwQYaDwFrN7wkwotgMKYnJ1az2rrmcQZzGEr3t9uecg1RAsj19dYpvYwkwZ3IG6zVq
qjdDbcGPtnH20A4jGZLhbN+bw5S7emQ0++0Dvy6jIMFPvBn0g9tBrmp1ZX4Pl5s7BNwElH9v1OWR
agthRWCFqSe+253uO25mapNrds54n4aK7/rQRXr2UpU1+Qo6oSTFRz1LGVrwqB4S7orUaY/Ij+o2
CbAsoAsd2cSlclBzOCRnZBuqY+6ku9TuFPQyk+6UlT0U9NGYeEGXmJ4118BM5WiHgm9wv206sFcX
J89IUuPpVjoxM9anC+bsbvINBRkeuNx6qX5ECAIcXz1qyJS5sHdHruoY4a61zUeny+Mboiv+jrRc
MqmlHjyC1ST4th/9VolBd4wxdIj37UC27bqZdBO12OIap6qB0lb01vYpwtltaewqOzsnVoIIQGCh
i4pCCWn1Unhvl0H7OOt1+9jE9b7vIaUTNS0fldts0M5ZWSe3ybJJLWjx6+k6F8B5dGckFzf4RW5I
/jjPyakurPEyJsr+lwGnKAll9jlWe+0GQvzqBNn+bhyrwgUSHCLAbPANInJzmGwGlA05hqf75biT
qtm4N+r+aFpZc66HgqQyPnw3orRtSj8CKaQle7NDO3UYx50NWeXVp9b6su7VllHAx2u/FIgFkcmQ
3jtGUbu1DbuuMSfOSankxoOCEGijkQWXUOvdoLSlH0nhXGyURycoO1q59X9AcJ+QglCDmSmmVj/G
cXzUigKUrtHZ/8RJ9KwUaGhKc9CjWtcQ1LPgGhiQsIBguZR3bRVCJb6Q4Et5aZzQ4CNUBZOf2xZ5
QLBugoAwKlGrNKXgknaBm+fz17pV/F2aAi4IB6hLK/1ZN+ryBTwsoHQHEGrJY8w6M9hbvq/tyq77
2vsFakZp8lWq471sjhUUHBFugaSL+NvObRl33/SoiGDM8FGW8RlLpknMPcrN81hBLMwQLc5JpjbI
FDlPYdY+TN3UnjpAfu6AxMEtKLenqicILUnOLibOf28qsrTLOrJiQfUutADM03hNZNdACLZNJMtN
TJojjcBnDSK3/dUqmauw4AOdRrpY7NvHdrEDGqiECS0sEAmSIE52BQTOId8FVjzEPPUWSchE1rwy
CHdODOWn0lmAhpbBSB5ot1Mh7XVJvXd2cxU8VWo3HZ2srXdmQS6LihZuklsGQXFun5Jnr+TUZ1DL
o3xneG2WtKhCjY+4WkfdMu8a3YepsAHQA6d2tFNVY3QNneSzJruztLh8C6X2hwKc7canrr9i/nKt
aPBV/N3KZzKrWwnu2UYayBIHKxWogb9P8h1hgV0u6cZeaEHP2n80onuQip06wqBQN26f6KwCk9Lr
hh6HaVYwZSeF5XYSsG8JQECfVupOlxXjqgTmF8fRjYvUVMYVtfHfvRw3B8vU0TVMXK2K9FOd4U2I
o58DjMzIY2RfzGqoT8Z0zXRbOegokLiEv3hNyXjegTjSLqU6q24rX9OybF2mQ/s27ZTvUT/BBtHF
JK/5Tbov6iJ+NWef9Qbhf/wYCgExRStvFRP96lSxz6Sx4rPQpuBigca6lRWpQkIepmOlB640A2vJ
cAupytO00Nl0XX0/FpXylI9BfSE193cCQURhuCPwq2NnSvdK9q2qTfkVYt3pHGZF5ZmKNBwTBeej
0fbmnbVscr17rLvqpvBD9dzUIaiORJ3I6ZO/l2VgAeNRtH2XE2yHtHMn1wmBcpLkbowGGghDiknd
rCO3QvPeTTWIWrUid1zeZRC5hvktNMzvhR+kh8TJlb2j2MNBi9vTbJaFa/R6CBZvGEn2aCvPzkbn
nNXlsamxympAfKzEThK07rcYq74bq9M1NccWReykQy9ccfZyDEMKMOv21uJNPFWS+dr2VfVohhJu
oVH1UmA2e2lA3Wtu1S8J4q182SZyJ3Uy3bQ6afaMg/oytGZyCnJtr+IZlQJD3Tup+lyM/XyjIgq1
S41RfkwD4qx+od7mNQIPxiwNjDBE79JyCC+W+hM6Yum+NVKfdaMM90Yij3wF+i/AZsH0RvaF1HI0
EN43sV3ONaYnjZMDZxLnAVQ+v+TRmz9M/U5rYvmQ+YF2a0yosjbTkLl2cieHjXOd+8dSJye3AeZA
ci1eG0QnvL7iCc2j1h0wKdJ8aiG019BIQ1v4APSKmJ2B6lQf2s82tmsh4RCNGuhlVO017RFs7/rB
Pi+ylx75BBKDOD0Xmnwv1VbtpZVU7gyUcng6wSmS3bHmtZsRQPOUUrsx5NDYk9bjgu9H9rO2omNB
1KtrihFogvJ7cAb9kHaddEEcavKUyIZKtFmm2VjNdpnzlQQJt9FzIiXo3XtZj36wXDEjjkV9RisE
dBMaXVhHpwQlMTc1imeliScvwzNrOdX3WNGhEQKksnPK/k5CL6zWfLDCZvUl1WWC0Hl6W5eNfYfk
nY2yVdIewgZuHHS7SKeUh5K8p30VkOY2BdmdPdYArGt9KC/ToL0addhzJfoI1N8s72dyjM/hZJFC
b2TNs6KY9XOC3StnavwgmnrsNei5kT8WO/syGZ58A5KfsIepwYklN2jsERcVRxrZNN9JSv2kj139
TO6TtnemAIvKAaQRKHlyKEoJTRNkKKqx88/MaPwwmfJLPr500w2jfN/EPkn9dgU9FY/PE51Fm6Z4
5qg5JIOCQoMo+VFrpfpsGyVR3zbllhtNCwFHFYdeG9TfRzOHX3t0snuz6i15N8oBUhhF/PShTRSt
NJ0vWlhcRE0cxkuORpM53SKrReiiH/ojQAf5yZTb8cnyRFlsjKCBR3fAdbe1VYr5Txf48a1DDtdT
Fckj9KPD69Zh6NvAS2sIuLY2szv8RCqd5PGeHHhblv2L6iS/IGIInkiECp46VLEPCXhsb2vT6grw
WkPiXq6mEZlgtX0cfLu5F0fMhTbfY2sdRU1s2mbAqzypOuPVDp5M2/ZUK4+ufQ0dh2pqyVkF4/JU
+Kl215nTg6iJTWPAbVuBOjiJqpzH0/04c5FLf1Wtgue2A7SAArN1FG2gCboHIAxHrPilB92mCiUl
MLjF2qNSsvra6CiYreegBwnYnacPaH2LtjSXKi/PJH9fdb9LqbOeAIRaT07Xj3s7ixrE3tGbISN/
RF9HCh9FlyiDmTfng+3KrUqOOfm3t02OmWuS6fakNgPBHPTPdqLzuhmGhUQ8909lAOa66LTnQUVv
GSOgd62lOlpZ9FzGR3kwtecEe+ZZnuvARQqjO4sOA4uoczxLiHcv/UUX2FMS32HBG4z6OTPV6Ekq
nfyiTNAfpEkdPcXLplxSS2s9K/BUURUbO2SFWpFWecEjVibIykClAeC+l/XCJaFQfykRb3EzTcVi
rHPtBWNu2BsKCqBiLzfIOS3QerdwZu0lSMzirhjLH6IvEkfjk1+F675k+ClzW6Y5rJD0NpPbvI1/
JzA2AJCuw0vtW80DIS71eYzDbB8CZE0RPnHjqeyeG2NIHiSLBf9SExunWFQz/XJY2/xA1wCwsvbw
VfTI7GXTqsUB7Hd8XY9CHGnPBD3txU4ZWd5rhc77dsrOyc0d+aTKWbSh6jVdwoXdXxwg2vwegH8I
gmvtYRMeyJGp3IvqqEfl4+iDdluuMkc68yGTopPaObFrQp937hRdfi5bUuJljYVZbSfKMy4v5Xl0
GFu91j6KJjMyEVqfzewoDvBHs7/ttfE7RpHyLJrS2LnTS14MUbNVyySBSer3ohqZ3Cy56vdVEZ8q
tVbuHL0ZnvRhhOmjVP/l4zg8ic1sxyjDGK2yfDD/tJWO7c6FEl3XHlNhE1cgz14jFnCMLQjowg6J
akXxw19afycYU4pJ/g4wW3vjBtiepOfJvV4ZUPyFinIEht0+Si0qc0WrOl+nKjzr81z+Rrn6MuZS
dDc48Q9/4WJ2MLNvrWVjVpa/q0AVP2gacZOqKprnroz/nUqJ2xZoM6M8h4qjMj3JiUIvB5p8n+yE
iyCsYfEYlaw6yJJe73Qjk0527eajel/1CmRydeScrOeuy/aO9JU8Rf0BucWaAC1A89FUirdGd868
m8HB8qVqZ0Hs0OfKk2VDUNH+aFIknQZYuiCHtnB/hPZj3kP+ojtaCTV04JzkL3lD4nAgexOiyc/8
9UOtmNG1YH6cE/WJBM/JA3zrsHR0xjtjrpR9Mhkwhcyxa4da8rVPBvMw1DHuhiIn/GpYe1SVFUQc
8bm2Y6jfaGBFtTr6NXSqfAlK64fdJDdz4UR7dZ5B0KhV+iUwj7KtYtshllXgBXaduJLf5NSSDmEc
WcR8s+ShjaSfIB5hk6kimP4scizDH7wb6lvhj1e9q151JZteiiaV0FKsvpdjJp+TRQSC9SQqm6hI
nhWrhbIMajSM0U7dxUkSX3MgY+Rsy/43Z7j4pgnVQ59m60ZBOLiSRnjFonLeCXM61eoceQzChdE4
vww6vIYW4q/JmMf3aO7EWIhmvldapTmcIBmNflqQe7hyGZkPOSQZSwDYxGwrf2pTOL41k/WU/A9l
57nkNpZt6VepqN+DvvBm4nZHDAmaTCaZTJ+qPwgpJcF7j6ef7xyqlZK6btVMhITgcUiYg2P2Xnst
ywo/a3nyXFgu8lI5/F+EluB5MOvooNVTcO0MTbZvzKk6QdVe4kGBhpN1aPig5VaxjgEAf/Ac5ckZ
quWrBvGMI5SPiiDD7Qw3Aeru82pMquzJrWfTX+Ko3cMkoK0stgYIstZtcw31IEuzUEWUJK3QFIyC
4dwPfffYBXb3OIsQMTsf7mUq0wu2pJG6HGRy0rVqU+lVv5XJEfGwq4wIgVXfFf1jaosJjfjR97PV
hbJNdcc6y/pa7NhI1FoVXH38KctM8200JtNGJj3iRw/oa7B3FKVRw9RvWTPcRaTkAZ2xk2uOmNBE
FvU7YgQgqJdJuxsJyQPT7sskUjjLTYgF/9vZnNwUM5gsk9dnVc7LYhf6UV57MNqJP+B8v9SY84Zd
uDdjpRB/qmS+OGVW8SRT3TCHfmSm2Sqcg+h2QFntFtBCusqTrsDqQJ48JEOg+docAvlobMWfiaZH
11ANbxEHhnMfBtVbRVWKa6c2z7/ky2REJKo1LPPN0GEkWMm8cOhYqQBs38r2I74fMPZesumH2jvN
U63umgm7Y2s4dGiZKQ9oy60GlQ/7PQsDoXcqAdSvuylxLieQpbLAIDD+KsuGV1TpT2pTDWys9NLA
gx7Zpy6aH2dXXa5+yJuJUdqyo4VwQFQp9MY+aW1EEwdwg8O6++aSZHeCUlE+Rnsx/eAEaq01sI6a
3ZdoY7TlcMKeLxPyAPkPhVCSIDA3dzhcZFoW6fOcH2IikvRct0+mOFxOBbg4X4265uxkZg8/H/Hp
7bBN6mw5wXSrXxOthsQpKZmlN/o+HKzlPEXzFSGWNTw7o/lEyD7roF69pJDz27HqC+66yDOfUivZ
1otd3suajZZvlmxaLql4rv02XrxLqgKJi1pV+SBrogS+apZmfoiDynrqdTaOZu9dyrLmsx6wOV08
yz1AB1Q9Vbm2daJJu8tGt3xSiMXu06S9lWVQkMJRhnb2scmqfGumuBtMt7kv0fodrFWsg1M0bBds
p5K2uAFwUGeh48dD9ZAsqNq10WLcg2lnx5CowvQ5N3uoKoo1fP/0f7pexuZurw/YVeZBC1eGi9CR
UZX1ldfPTIGGap+JQNJurKk9GiJ+Op3d8Hqc4O6USa0sdWhlbBZrFjCPBHHBCaKaNcyKrh8BHd2l
0JjtlPmPJmnit5D13xqesvbswSy4Ip4/hYTQqXZ8QM9uC6dgqSTFptKWfl3kIrilKA4V8eKwLcEN
kjzUWm+90T+u2FRZT4OJTSEkPjbKUuUFgD9xfmiVLlNfxNiU51VycnXXDFcDCpGNq6tfUkU5eoHR
vOVe8lpLGrIZ3aw2R64Pw6qxRxjrDfGSeyvUY1iH6xSMgJbehkZgHL2Kji2yEnGQv1w1MXYEgiSr
gEgvWJWCByK4VsrUejvUrJfHqezOg1eXHxN8iUTE5NrKgFxp7WRKB5ue1t3oeuP4i+FAWuzUM6hB
JcY637w4tnebBzs7TxsQMRxiRKWITfLLQlEQ3TKKdTTkD9lMsEtZIT+emf2219xqkzP2rcNhHPdq
ETrryk50iEPKZttMiNaORRA9FUOq7W2d8H17HlLEMupdlvfxxjauqmpsHiGWYo7pIa2EYvVOpjov
eO6VqTvZjp09zTG0UEQjEbAtkqkS9WtTm+aracYC2YWMnmOmvgTpYOyKJe+fdMg8Nq1hW2AjR/sh
hVIXY4fYMTdg1Ie7PNazR30K413oDNnGztrt77/917/++2363+GXEm7WOSyL34peYIOKrv3n75rr
mb//Vl0Krj7/83fL0KGcJABfw3xoepi0RPnbx/u4CEX9/6WOZabrLrRQU58S7drb/ZXWteGZaJBl
bWuO/hH6HaBfSfbFtpIvqdn1T4kZpdu6BphKa+3o6rrhK+48vi5ZcZod8zNLnwQ+X9z4cwjFiCY4
bqpZzdH9JWk6LQwCg4NbRCQN2IEK11UeKm3U7s3FudSKWrO+MUfbhJZxynzWO8tVOyOh0ttPmjsx
gcfGo+Gq1cvU5MT0ji5utdwuXzCe5SA91ZT9EKWwSr/oykNfG9FD0iTY7pVbhMmie5nT1VW01aYl
3ESEyJdrW70UqlOdowYHkS0UoZicvx+manph+UrgdDqkN/gPkkuh0blwlr6nZbFspgcVNDBGCNDI
wl9vQvpyKrzWXKOSXD6NINFBeFnu86Ri5rXmbHk19aFcVXbY/qF045tqt8WnMlcf+qVNP1dVcIjU
IP46ttVWV9mjEYquQmhrwhyX5Nhv1fy5U7OG/dcyvrgONOl11t+HUCvc9wak3SJ7WMroqp2UZ9Vq
b4ZhGMudZS/TMQty7UrkFQDJRl9PsLQAJAA+2O+USgve3CCI1xa623dZhEsFFrZwr6LIdO8yMLIZ
6e3PbDVQPP2Pqu7EiGBrJg4kUd/Sl1/qO1GCQUecmhhrd69DTnY59U9VEyO0HsPefYuXRr2J8n7e
qAQGPSmF8bVkH/LFGp8zSEE/s29AcylTswdFtQZ2BFCnR4a38hzdu2rCLn0sLbPfxVjl/cHMskcW
NRgLdeVWNfWZIOgi2kPkXZ0rqy/Xulnnu3bq29tRGW/KOITzWqQcLZphI2assfPO2BHM+iHLFPVZ
m6aPOJyVLzbmALeJoBCGj2LVNn38gHQ2yvFq7lxjm2LfYcfJphCNFhqB9VC+TDjNK+iML43GcLD9
rBsmWIvK6CEd3PugMorjJRV7xZWHa/VS+HMNHSJ+1DtFkBQawZClHS9Cat+TrMPQTYu6Ci5o2FtA
VU044CtdGU4lBKR3ZtIN2q5XBpyaUGbybaj2LbuI5TA4+Y3MygxwT6sla2eQ2Xj4iMWyb0NxkJUL
hx6a5bBFzGNGVOYI2cy1Dj0viJzgLhYHJvlr1Qrto8xSFCRLIwYfWSazTPQSrlu3KH5ohHkAyW1A
CL6sonaZn05GjtO/P6pmYN3q4iB/1Xpn8+21Bu7xEhFYDc5JORLEXaj57eT0W6VqImwVUX1nEKcs
RwZ5yGw8SZ6n9lvZIAQvfhdoP9aQ58jLEkxv/geTB272MCKcbrKD1SUJi8ntMLW3LV0UNHq06Wsr
fZRlpp0+9YpXnmTKaZZ6DcqIxb1Wn3t0tzdqWGs+2/5RzI4APRul0oUZgHRXfMCr6Z5nU0nuEyRq
DslgfbiUvbeVpdnQpPfv7WWessTzbZKyxvbU9Ty79qex5JKTMWzuuzSud/jyqusFbMapQL7VLwy9
f1lq61l20JlG6vdGuaHW90Hm7fBpBbe1nmOArZTDEAbmvTzkwr6xKMiFZxZ+H63P0ufIJaqor+0H
1KCRbVjZrK6e80hREVnsUAKjShHOwkvdXssGqtpktzbzROnpycMSxOkDIGkWNAs2MZmsLNc9NFX6
WaYmUWO0ynyVtHV4SCzc6UMZbTs3CfaTlcV3idjoq07tvFnJlRy7piJTV0YDz1Sx6GyMRFW7t6NL
1bKs3DcPzvMuTVdm4Dy0cWI8FVURbYrK7XedoHMqtDna5InW42n/d+l7kmi2nyqLtoZbHbM4tA/N
ENp40BQdDlysVwzB5dGNq+YhQTda5ivaNG4aV2wAa6/94IWrlGdLLC+7ajxqybqeo+bjVCp7OOb1
r7U17+A6sj62aQ0XND7f+8lr5q0FJOvgDB3296lMBEhpHwdWtpc6zqYbDL42RvleijWrA44dVB+/
lWY56ucFFBu+GuiwpBc1DsKxMp6mIk8x0g8/Jj2RbDB+PJVW9630PSnbVmbWP5QVkyO8AgfDyA2o
g6PRd5GS/BAP9S6sx/nzUMIDHWSOiCS2t3FZZtfgbYxbh9XXOk88/VMyfpE1YaCdcU0rvMEyMHae
gDs2Aoox6THm7D7u1pVIyrwwjb79+uu8CsKXJZz6NasMe63lTsRQCa/EbhE/IWiv12MxmRBLTdGR
2J34KH/JQx53zQY2Tt1XRxUGD10/ISFcvuI8rlCotYZNV2nlq1O6BJHXpXvM8yZ+Bku1ktUQpEX9
oB2wSs3ph7n0OuVhrEGrWD0C4Q6u6j+6GCV3RVHHk07IzVkWjASH/6HinFu5eKUvBZAF1qtCsHDI
gvcWsoDdF8q3JrzVbuveW3VyxeLMPclUYHj6PgiHZC2T8gA34TNLx+eZYX4FavWrLbzrDJDmSVLM
XHhm3OhD7fXx1Xt+G6fn0lFKYRVUCJyD0Au2pHKVqbb9JfLZeqC2bAHBiAdIq1UFw78Rb7GW22yQ
PJNxL1JeR8u71/rR+epNn2sQLZ/BNWTYcUvzSZmccNMTR39CGmXCuxGuXST+ri3E149xyB4MF9ny
2rrazagE9mecZw+KW6YvQczwC1ABxxCbGkGq/rYM5b6bY+gus/xYQdcZrkwoZOeKKP5Bw5AUpGUN
24g7+DPrETzyYwYyQX9pHfA48tAMtbp1MsAK73nyF/KOPtzL3vE9f7KQySlMNfLr7+1lqRkf5rgY
b0FKJN4KWWNvjU8eBh7Q4pqC/RC10exTro7GwXR69uPxnB1BAt0thr3cyyx1Unvf0hHFkElZABIK
e8lsnDVRrSFgfG+ZoFCgAhtw1jIO5VjQwipRz+rozQcv6AN0u53iU/QYWcXwKZ5iy1cM1zlEU12d
RxMhWLacwye8JscpsNVrQl5qAr6CKlgTV9UfLj9T1Uz2zVzhd40pCVhmHlxxkL9kRfnrUqyU83DA
o+2iUZyhkRoqBahLu98UXuQcFcjZ1nNmdYg1VEO0eU+bo9ZuLCeeb2onQ6HWU9obSDOTlwzRcqMA
8QJLp/rQwkfJ3Je8KH0EGfcQTSuZdFLN2o0tJL3FXKQvRguzZdrU+pUs1Q3jjy6Jh1tZ6AgS+Ulh
dZNEd8WYGitVdeOnooW6hG5enlNWbrt50tObADJwjIGGus+GSjn2iW1tNHXu7vMlUtdILU8vgDqS
lTq31Rsm/H0yOTMdMLvGy47XStPyWzaO1UfwqtNqgkcVsJ1SwvM6ODBxeNpWGUf1ZllU/DChG13x
5vojvMTsK9vcvksi21njVL2q+7pdlUnU3oS52t7IX+8HJ3DqLcoh2NU8wp98M2o73wEw6g/styAS
Zr17SVe9Wp56WUlm1hns1I3IZMfQoZ2dPcIVwbMJEJBQI8++HybnY5yDcoqwmN8vjjEcUiv9KlPy
0LUNBLcWqi6yflLEHZJECBqJ+opSOvdjmCZ+ZU/xrigdeAFxCF5DpDn7aq2W14VqDq9Wu0+ztP7Q
Wnp55U1dgXr2XH9Iyvgjqi3FnZPkuNYm+NgD3NRQAtvlB21ivdfbRnw94Rd4jZEfEdlLb6m48avA
vyTV7ms4YEMeFsVgVGo+uywNPth9HuP+SYarsGtRcwH240Xqa2E05XVq0hNkdhPgskZ+VrtVe3W+
K9PxNYVlh42bO964BqQcSzRoe8iD7dcA6mYAm9UTn1d3zJHaWdmA5V5Hx8193QGcMKSR/TqPfgaj
+Ws9qOUBGlYbTBHZbZBm6950l5s49RDwKhTC+aE3eZ6Y7J+rug/v7KW+lVlm5CQ3OnurlUy6S5Ds
i6gMLw3iNg43uA3SvSyV9eylqkFs1x0m9uU1jqLpkEw6/Usc4GRdFWFfnsErOHc29uYTptfde4Wq
QT3VqYB3vOfh04Pp3R1yP8NCBj3khCZGr8EWKc8iKzpp/rXsF/1apmR+hD+50Huwe4CbfCOykWUJ
wnK8sdlCo7JmeNpmzrJxZaL1W/joIQ03GrA6c+sizKFZRFDKvEULZjhrRLFsEyTQP8ukPJv8NcZA
GHN2MLE79ecwTxBcVyLIaa08XnPT0SkcteBcaGZyKXBiOhnBivOxb6Phzlu6r0Y5jn+4IB3WuMnT
I0FDyh2BAp8uJ+rFyjp/ECrhkbuc0OayN06iCBvBtJzAqQ5IfYmfSdU9F6NaXP2QFyq5da27cCWK
trNVAFjGGhf5lqObgE1oFhqDu4X4EC0OwdCnOc5aa/PoVkrofs9CSyG8xRvT3sl8FZOZrCWzFqvV
1kQdDLvAAshSeq220tvFvfLcrHpoVCs7GILCyHVgfl83VvmsKfjqLpWdosURO3dIfvVpte5m3efM
w1mW5pUD9q+s001kdOVDHiXZvWneX6rm3fgJOakX3U6ry1/ODcSeARPfyD8sz9BAmHq5mMsJtTi/
XIxMykOZND9cEC6Xdm84ereWf1Ke6eeL6p3+JuzC4xJ56TmIyuycqCaLB8xZA0yA5/f8viWMo8MX
vn0vwLFfn+LSXclqMh8K12TdGC5YcTEk1jqRLoPiZmxiSHqLlR/hNb4v4V0r1lrDshN7EKFBotQx
1eA275KNaXaHshib6xwdltWiqenGgrYN2EFNBEuUoG/UL6zSUXiLt5KyUh4muK39ulaTH/IyD7mj
JI+yLWIN+q07Z6ATJoAFRtM+253+UDth/NmMtcc5jAusK2G/zVnuQH6TxOc4MlhXixojN1SV6psG
SmAN+Lu/9XSMHHYZQ5dq68pzmRjnJhnjz5rlvlhYJZ8GXGmQWDcEBMTGuS676BZ0DxDvXgycsXXW
xyj40hjNVoFX8eNoR/VaZ0lxp2U1CPssn69koyQANwQ30fKa0agop+DL0CF+0tbzD41yIw52oNnn
q0KLo1tihCo/EY2+/yVnjrej381m9qH1Zm2D98MDHMe3jtagu+riNH8bQ2/z1zVmajT/0zmCSMve
ojS4nCOdFB8i0+wIf7qkF5cHSTsOyrTwy1TvNrmWui5zRh/dUi1Zetb7sl4eEdYD2NlFI+tk9bg3
zLLLniE1BpwOWReC9dd5YRpfLc196awyeLEWNfMnc7ZvtVlBrQYy3ivZ2vneGp7amOVLpn9v7bnG
i4WtGhQbu9+uB8uL3tj8R4G4CYORkQFMtZaTLEiWcf6jgvdRHzTebAXrr9IjvBc5Y7LuCFYyfP2+
jZErTPVtZLXpXtVgC3fdJ7llaSYWMGWRpay7nfSD/WP2T7XlPkbWTkb0IPHIf+jDDrcY42lx04mD
WSrRpvUc1qRt2ew1WAdXTsjwwfouze7hbTV21lRYu1rsUBetfHNURvDBHPQns25+SOmk4EkLT43Y
6YqaMhU1/fRWKA+EgY0AJLTqyeubNcrq9ksYpvph8WbUdkWyHzNYWbVkEnrw9gtaak9pNjpn4P7W
A5AldBk8+yU2NAQniUiCbiXBbgkIYj2K6w31sb01guzbQe3ijrgCKBxhHmDJWxl2e0nLirGorVdF
e1MXrF6tsE8wH2YWBi4vuVNh23JTy3yQWag4l6umzKsDMFvrQUXpevdLg9DK/VGbrIfQipoNDBiE
UJT2wopQxd0cRLgumWIxXNGvu/xhNDLr46RCmNZ1yHwVdTuc6ADMGFH+YbTmcR+xwwHuB/yxNbxp
K02Wupcnd21kgqWtmDHfS10VXUo7NtqdhmeMnVQ/7aBirF7rfnwkMKS5Awih3LlOgE5bVb0mqu3t
BkUhnFfU0tkerWBFnE6tCV4yq4bmMM6GLwvtwlKuVMfFbynqppmCAwCF3oMsde48TnZda6I6VsLr
isiEy6Fm8VSs3tMafK+XksY12QHWhGqx+Xeu39vBOuFiEZpOetHjJcJ2duWZaXM/sAO68/L7YBqb
e5mTIXizLxz4sWVSFixRGKwqtFj3Mk8einIbzGycLcGukIMLXo95XYbrxXWLq7IeiAvT0vhOHkbk
AW/Gor5N3LAi1mhuR5B+LL5kEimYcpulerlWiYP2jdhCvF2PTZDNldcd5aEui/64ICW0Cz3vs8wK
qqU7/lAPhFdM4EII3om6skqGLUeE9rP/0NxrdooLEncyGEEc3O+/fi2R1SMUUtYW8+FaNpF58tel
9hz3Bo4x99oIoR8Mwyk+yF9/lvz/yvMSwhBmx0r89/MVY1HtskC9V/J5PMoDJonxWApyywrZT8ZZ
d/Ne6H2vJvNmlS1sRriWrC9bhkOYzCv5Ux3r5CYvidMTrWTTEWfrqrmwouYhEHYZQdABL70BdRX4
fRNFa1gGtBu7RXVn5cSDCPbTNX7LCtgHkWcSFcyaIGFcdG7d+XBQH9nY5PiOlfTObO/DxHXRHUCo
8gp1UyiRzdQhQA7lg7D0dvHcGhu3d6LXUInhQW886D8xpL4EwaHlw3xtQi25KXVhrIyq+HVAawQz
VxFdyWTQTzeZAiK2h8vjbgRfZxFADqzrj0Aox+YFfhm7mfSdTFpQ3dtwNSAn4KraRVxWitR6Qqk2
N6orBTfHQaZk/hSl+clwZwDAnvESx+CJFqAMa5kkGN/1K9W19ixUDVyQ6qOnO+65TNHMdVRAKpl7
6ocSaUH02IKrpmjvG72k0dxPqIEVxbVOwMTBZBPCtDEu2oFAM/VwlzbDSz8o1kHCaxcVgael8yW4
VsJ0ywRNJexXn2X5KIC8dZ9m2wGdiR+AvFFy8jTiIZ0nLJbVGXXD8LmcHlLhwdRbCHBbFTS8TM5q
V+5nSOQ3MukJQ0SUGtaVTIpTODaI/cIZoUittdI3e1N7VZDPk6unpSVoQZmHj1MLAbwVL+VdMIXK
ji3YdBXrRnybfm8UZMOlUTlPl0YGZp2ClZeYAOSMkQ+Rr3tRfidTRjbGBNTEGv5Q5hTLHYqDambV
SjaQeUUT/9AAbNC5c0YzPfamcIonb7ng923SgPBCvUuOAEOsO0xZnythqQRI060HpSuOQ2uqd31k
fJH19U5rkIvDvbUU4XBXuwl4XnGiSFUryAza6ajFVXWn2VBlCN3TY1S4HsGVuXsjD4SdnDynx8/o
Dt+yZL5MtlY5DqthLjpfy2H7/aVOrCsw3QSjU1/bubuR7UAjtFdzbKRwgU6u9mleumcVhYbXfkSD
NsXxfK41rdwDXlSv8ljJT4QxssnTkuAp7yMwk4vbfiEKp0lM8+vPrQl4ii6tI9v8sTWo8oYQbiIS
pBFGB9FAQFpQnppZIzjWY3E59AOAe2mOqaEs3HSG9tah4AVxRuDcxmz092bujHsWTLjUjYh5Wm+r
R2+yTlCkXsFfgDl2aW6yyNM+QPriEYqy4Ah00HKSDaN+Hs5ewrZ1clF7KlE7Jvhs5o9GM9LjjbPc
jZigry5rP9VpLnm9yLusD3nCdzIpCzPcRFchWhMbgIZoADln226IqUriH1M98FZYh89o2bV3uTiQ
Mxv9SzvG1W2pGAkgNTVfoQQwv2Kamwm2G9noiWQfqFfAaawHWS0o8RqWpjm/EoRkrUPCFTXB/k2I
ICorxjzeSDeI8XNSlmKyHG+mtAg3utEzA+Tm86xW6RP+XlaWZosBCqGNx6ow3rrFzt/yaXk2av1b
BV2x3c0SQx5HSMEdAe7Vee4gwNCau/ecIXqY2pDbl+WkZFGr9cEOPUcR9exQHYw85vKo2GfiSUhe
ZZlXxVWxl8ngez2ZhygJ1qv6NI6Jex/32fVY4fyWqclNlT2oGKbADoTn2hrdD0uQ5zeyFJhYtWoL
HXOuPczrVqycB3XWrmRSLqRlMgKzvX5PytLCJlRHqCMYhn6WelUpf+bgND3UyFDTyiz5K/Ia5ZCH
3R5LLYIhxVgzVCfRvmKS2cc2/LaeVv7RR1HxBuHWh6LzlkdZQdAn7gdw9I9s8y4VMi34ULvjtwry
DNEIKgooUnHzn7UmpY72jJvfTuPwd4xwzt++n+a9gryQNm/+0I28emBnZW+bVrGIt8qW4GDYKTsz
3QKvYbP8OsjMdNK3FYTDV7/ky0KZd2km04Gr75ZC1+1dn2vanZZ31jGyWZsYU+t8qDxE4GB7TU/e
oEYEnUyvIyb5vwYIGb/Ag4D5m1DVO4btaI6GL+YXeBBEFJCxJjyN3plfcNFcS63jelHZkKp4e1eg
T8vdJT3h+L4RdfC0fWBDCPC1qrW7EGSoX+aLevkl80ozD+BZoTRqkZNeYH3+VpqypYwRQ7jIcc1C
hIsdEfgNxcr37ztk0MWgkvP2XtZoXXslb/y/foJGtRIq9VZWM6DYqPsl+a/dl/L0Mf/S/rdo9b3W
z23+9Vjm/PvLKv7D/3n87WvZ/HZ82D7+WvOnc3MF367Q/9h9/CmBxl3czXf9l2a+/wJIsPs3zEvU
/H8t/O2LPMvjXH355+9vxOd24mxhXBa/fysSoDBP+6GTiNN/KxMP45+/75ovxcfPH39t8OVj2/3z
d8XW/mE4jufanurgMfRcOsz45d9FbNYczdM0m3WoZ7i//wYtUReBM9P/YRmqaqFvbJqWoenW77+1
MOqLIu0fnutYOBg9jfgV17B///edny84tstr+x8Ab9xK9QPczfIIaTJh/NNtjlyN/TPczR3dNCu0
JsEsGrCebXzgZmhUEj5g7bXI3AdENOUjYcTeo2Mm/g8P6tvV/AS3M/7kr1uq5RqmqdkW8LOf/7pW
qsWwWEXi2yZ6c/xZ6GrWAaHVmoHuV9psTfSQymzaubBDZWawGnV1HWt/81HznP/jGdi2yoPW2Zh7
5i9XMRfQKy/DlPhoYG/iJljlSoNnbdxVVgIfcbMqC23913du6H/yNx3NdQVZBzfvOT/feVUReDEN
NYYIwtHaCXSPqyKT1G5sBXu3qq6HSAEviq8tfAtG/GD1TZ2UyO02G73v/cbktRTxNVIIsIfsB+Vs
DB8lGzDhFCkPyl0QkwUfmT4YdrRnqUd0VwsrAiAcyGb++mY0x/uTu8HoZRqm6OuWId7zD6BJdMG6
cvI65PqItxNPbMCVr0XXbfdmt+ZevN3QaDe6Nu8yq9mk+CE7QOxBrcHZ8qlRtbWg+mbfBFkGNzf3
/qyOO93pfSIV1mkiAjiaFQvetVYWR51XA6M/oPkJu/cKJYNNbqtwSjcrcaPif6uCr+aUi0L4Lksx
Gyl7lDYAaTYbezq3U7vRCK0xm09jytKPYFlReyTY1433yNbdZ5W2LvEQQ3z+7GZvYV9D5EH3CJVu
m4MoFtcknqaTqgd7tk9J32xwr+/MuN+KVyjKxQU5KrfJ++uMM+QLK4S59wUvouUW07HDjZ9c21bv
D07xUVzrgjUHDoCNMpyJaVzHAyJIQBfFZxGXChMpBJK8vwnGBIR8iLbt7wc+CbpBgWfaJnRQ6z6p
Djdedb7oB3HMGbzkWu3brfiWRW3xnMWDSOjqQ9P5Fl60uaaX935t8CxD/pjTbDwQ63XfwKqIzYzn
Nzn1Rpzanh04rmTVzJwPMVKw2CWKud5Ak71GpHVjzc02z0Vf5uT89ozej7wzYBHIqekj7VaFJhhX
+FbvrBOCiTtxgyNhzfWQHsUlip4hLr8PgOS74w4Rbi6Q2H/RL8RzV/Nmg17uRoxNTdf5XTXC/MBL
nwjUZ+mdmPsEPRs9Ws5e1vm9Ze0X7kMl7EXcp3xopuov1Umzyr/5HnQxYPw6qAKCA/kO/yJDqxhw
fvgceluFA8Cu+BzoerBzrsXQJj7mFslSMFzbhseqtPR2HjsPpuVbwMGwES9GVzu4ZdJr0/wkBrs2
04Bwq38z/Gh/NvxAGemYOlBnw2YS+ekK55QAQY84YV/FBuzivxBXOfMC2H6tZu08j7wfpEplV+E9
VV7zdw/pT0Zdk4EMhCtTDyDwX8aMaoYKxDJ4SOISxAghxja8Zn5+3wSfrLbd9sZZvF7kicXX+O9p
oVzOgNycHB4Ino/L92WN+zKzfC99Ft3IiZm06jVbVTGkNm33Nxhxk7n317dr2o5qw0FjOjpP75dn
V9kQ8mGO9FVAJTY+Yy4FYZ6dGJZ0u91EQeOjQsx0vrUbBAfFe2bk0OiJVr0Sg50YHCy+VcjHV23W
+7Lj9oMvnkAY7Q1YHRzF2Itvlki1tQ4PpviOK8vElmUDD2EcHAnrMD6E+XQAlnGaKmMv6A/E0BnC
txDEWwL6jyGEhQxifzPc/9mb+/EB/DJ3Rc4yWJrHrF07nRxhRffGJ7URU4t4k6ne+2IQzEI+Sgb0
KO38UfSofFmLF8cI7NbMTQCQ/ubS/qRfm/RoOo6hIf1r/rI8X3SPWBcBhRBPXAznFVN3G0DnyKcl
XlTMaJqo9UZcRmgwezrm/q+v4U/mQi7BhKtfdy3LlZ/eDx9/GI2mgsUs8UVfEH9WfOxizO+9+Dpv
6eOKuTeN5fDXf9ay/2TUESs4z2GPaeumKvrtD384Drw4q1wP7XKBjWGQjUxt7UxnnnYSQHFrzMTY
ZNdTNO0yRz3UZQ/fDJ84g7aNA1t0SjH4WExH9TztnDS5ps8aFZvhHAX7eaMvxJTwqsWSZa4HHwDY
zsmtPXNbvnzS6bWVRycWixamYC+FgYaZTzyGpmEWolMENecWj4NOOZneavBg3jA/hdN0k3uPGAi2
BmjKlIHb1FMsq5qcAQEDr2reYavWBMOm12ncbdokPwoOHnS0sWlsXMPZFDpDGd2qTvWzOYwHjeWD
ai0H8bxVF5kXLs4NEqjlmFAZOlCF3LG6qrjXOJl3hOJvxDc76wb7amuPZs5WUaaD2dGUJWjCdN0w
fg+DxjSuoAP55sAPoxoPDZ8ugEbfGcedwsQlvnqxboH69JgVE8SurKcJNqgxerbYX6leteoh1VkL
8CDEbYsRP/+/1J3Xkt3Itl2/CB0wiQTwCmD78pbFF0RVkQXvPb5eI9n3St08Up84oRfpoS3JXRtA
InOZucZsx72odSyXORzmYjeFmfKP27viLW63XQ1nSK3WcZ2DBjPYDxUXS64h0eyj4G1bWe4aQULN
bNmYh/0G0pDd41d0xf3/dVKyG1amEdgczGgLbtR1qjBEvSkFB7a6RhvWloqs1LeGdW9jKzDgQPPr
6HLoWKKujS5VHO1pRBxVXNVrhGu8btwQdfSqp6XCHBUZCQfaIOuq4VgvYCKpUKdBA+HdqgegVob6
sinhoPog9U1UYFRQGFaxnuRT6qX0V0zk6h56RvyofgCuxDuxsrtoU6gWlnqezAOqSdYAE5+DCrdg
YwXJfCO+M7+1U09NhZ0Z6BcXmo3gM3+FJ3wbdfZJPkzt0upuLdb8xJz6Qa3OccnPsBp26o6o76eC
E/gluKEO+4x4L20uxcJiGAmjiC/UElCvRVr3INMID+kNqUuZML23NnHjsTZTXUcxmQEo5rjV1suI
ILnueIYQQmLCNBX/4R64myA70BvY2yudhM+ttY8FxmO9OR/ceDswMHtWP0UU5a4FaUxh7zqVxfUG
sg8inAodr6aqRDSOKVm2XRqHVcc/1UVqDSwbLk4te3XIqshTvQnqGdfm+gDq5KAWsAoEzCnfg4X7
tTDFdLANLi7LzknDucQuouJddeGqtlol6HXWCy+zioDVEla3Rb2xDnsLS0MtC1veo9ELKIBcEAwc
KxyrVNjTMNygAk8VtKXOeFgrN6i/qWBWpTkDF6127HwBnmbJb9M8Pal4oBkSqs0QKedPEzOneiLF
YQdQ0SQQlYOhd3v1oU42ozPMrlUmqf59srJzp5+4ucelYsciplzW5FpdbikdDIZ2jqOUndk54/QC
cMZmmZ1FxL4dfYj4Q+WE6nPXjq1hyq43Me6G5XvGGlY/0hXmMSXR6AR6EdI516FZHKpfKZj+SrNh
r/ZAtSWpj1Vhtkh2nmXvXJfth8hUxdHq+6vgBp7uDgrMr9/m5fIbo/CMajeBLeOz+j3qFqnAt7V3
/eAGsiDvYMFZEVbW7Kwla14SH6lrVPmA2gFULqB+VAyKTn1HwkykdHsVN6hfVi+p+snqeFRhtko+
VKyeN+pVsYOuYXB2DGvJOcEbYfJLFikMn1LDrFM/UH3Kf2cRBOOcVcfWda+ke1Sfqw4Eta5VMvor
tpy3SyKI/9ryWt2QjVhwwvuvNbLrzDOgdT7XnDJqK6fCdTDsdpcmOh3rFmDqh9qiciN/J15MmNXQ
coDvhFMqeeDQo04QzUNIQjf3FDCWO3V71arkvFJ7iMoLBK+2ynPgJ+nIwsZhuajno7bliLukbu5k
dvs4Wu8SOTzkHXwHqKjc99ljnXXWUS1LGE57lXGqG6uBjIED1StuWn3FEESVOnijzGwB2VmFa0MB
kyx/rBf434zxDOyeatH8yoB4aOr5q4fXO4f/PjuKnKSIDUE9nIUwSsWEKl0d8xxnLlCI7G/qVqjf
o26y+ioFHqLBtc5TV1m0OuuNkbRnIgWCOcH/6jyyOZalk87hCdNKysgFMCruHM9V/QSVLmVst26X
n9X9r4bPdl2DbCAB4y+1lH9FMP9RifH/tnr4t8Lk/6le+f9giZGZ07+Ee/9SY7x+Hynsp2P/1yrj
rz/zZ5lRWn/Yv9JN3aCQZdiSuPjPKqMt/7CZt/AoVwvdoTZOtvJfRUbN0P+wLKrYni1tMH2uJAX7
ryqjZup/2KYtqA+6VAfRfBj/SZlR/D1lYOCVeMc2qGN60jBImX6Ly+u55bAomF825vYlHeY7iqYP
AuKUv3AGxRvUDxAVZG2Nh+952p6sCuwbg5qcjn3um1r25cmDHC3hN+aH4w5LgEjPN6BUMkHd+9Um
AmqJpW827m0cvYOTPfKyXcshPa+otROHqQe3fGj6iVhs4SUZ8+Q9S7ac9d6GeYu/TDEBQx1lwczD
5LIViHzfJDkCZnnsDVfurDaX/mjCAI/ogNf/toz2W2/hz5tEGZIH6emCufbf6pCobZhDSrI1QAPU
oeGKtCJF0VQFVTvfVtEcJDJ7UkWpkcAl2eLLaMBXQOWvwp8TxLULfh7XK/LuG9uNrvFgO/WiOaKC
eUy3RYYSyQa3OvbnfHnEnNtkUj06pymt4siprmCWHMYIvMaWf5ZF+lSzq/1l0f7v6r1/T89cU/Dk
qfKa1HpNsIzeb6lzZKeQ1+mGh3HkvqZef+PwJPSUaU4kdMiZQIKNe2uIPiBocjQjnlo+/81X+HvB
+9dXAGvnOGi7KDkj4fh7lkTg6i5J7DQhaNK7xCuOfeQe7Ua+/zTrHnWZe7QA+yI+2Zlu/2/SU/Pv
ueGfP9yTzPOqy2cM5Lfrh3pu1injbWEWyX2yGb6eXuvbd7OQTMP0gVyfy0jgN4qT1+Lu4hjxHKCf
jm26L/ZbmTyVQx+4cH9NfExpufpO0+zt+QEogF8jfxuN+lF3Nh+ef+3t6jo5//Pds/6eY/7XBbhs
FbzMtMJs9YD/kmPGq8x6vY/bUO8/OwNWcr7ON7FIl8ABnBHkcXu0Taoz3XZYV4dW/Kfb7COOUL8a
3EtvLb4pEchHCwp1rArq+Bx/1sx666CBgIWO/cYsFC92ZsyVv0aHcjMf08V+aTFe+udLMf7lUhwK
c3RXeBi8bKZqzPz1UuBmN0wFjcQAlbw24elUw3ilpfYrQ7Dvq2UetVF/H534q5f/rkTwW/mN2+hQ
n2BndRzhCdeyf1sH5tbXBjp+yttFblPys96SnMIk1TC/q4q9V55AbF45CWF5RUS0tNoU/PPlC/Ev
a5HvIPgKFLFgunq/dyC2BJ8ndjR2k9RgUn6qvtikyVvlJyTX2jHf+tJ602BI+tMs77x2zfwRbR6Q
TGqBHhpAL0KnXU6M5ptNiTVyyySvdqW1y360O5CBpV0EDZFyt1Vs1vKTpmaKsDD7iA2oqXm3poGG
gzGY2PIotqM9JKpUnc5B1bGimbekB5NfDOalZuJrBLw6s4Cm+mRdfkJdbAKyzkAzN7I5NdDfBP1a
E0pCLwgwT1+Y06f2Yu/sSbwNzEXFy/VaWq/xjAX2lF6aPruUtfmmMpHeotrWiw92zgTd7uRea43x
1gP8FTbqCW94SCfvU3fFqzvIz8xLn2LSgDV6dHvrdYmmhziOx6AfWyK9OAuX6B3e4lffbH0gdBY8
VtJ38Pzl1EG2nV9aPrjploFU0HoDL3fFLDGydwvP5/yiKVhkXVIvMfZbZB761t0g4VBxHysZDqR0
3mp/xo13qgRa1bnW3tt8O6aMFc0GT1J0w8NkVyfLGXYMK9Q+jkGPbfMjKZywautwZdi6LFOgCd5z
ooNoKOJd3tnXk25/LgwVqr/6zER9bR/j2HorIgDbvK8V7Jcytl4hNRRBGXPj4vZj2h6yjl+Xqk2d
q7vZk0IzjzjhuD5JaCZ6jc2qnn65W+qiplt3MxPUnes8Z6P9yizuyRTjBWUA31Pnz2B4/qManmQ0
PHQ570bZDhzaMdM6qXWsrdHP9bH2Y7vJj6lhvI1AixpxblqoIm3jHmI53RUJDpqijL8mmwNlseCu
lPpbLYw3G7UT4F3BVLwlbirFx2CvmZSF75ZY72ut/+xxm83mhIqCOUFWK33khJWf4vn65zXa2RB2
lnZxGxNCRHopkyrBiNo9CTd/ahb7dZ4BkUi0bPI1ktmpb/S9zI2zHHWmsgbuyACdhkmaIC9LHBfM
5FJAnsP+jHcdmQVtgeSLnf3LXYy3TeoD15qmNH0mmKn1xBlhJl+uzXafzkZY1rpfiO4xNfmsiel3
xlmr27otL/k6XOVzhu76yPzruEN6clpjSjFdVSd+tBU7zUKRYsdNgrtufRXTbnQz/DBmccU4C1Im
XsTZEEykONA6Bv2dLLnxk+3sareFHoVW35yilh87agXobxkVvoUOxdU/O4epqWReUgDC+eB7SeqL
xnx3R759r6qJHTnY6irOAnrVgvrSMjXRwdTJlOMF28jk7GGA7qd1chl0DWRZ7CGGn9JgdTAgWO7z
Rn4uYoA6QbXLnPUDsLl36Q7XEHuPfBOaYCtytRj3mVR4jK/mePHAHYKWXzpBKYIsWWAnD2jjmCXR
WvEeMW/kwz+6maw3WzrPvbn89BZ5sEpuqRD1FJAaZ9bbhKtziJ10QRHKvMG8SRbOJ2cEuVfvPHf0
typRhbHdXUVZdj+8mzA5/cp2npdevNdjftgm/R7x3Vtb8KIluFH3glFR1v2mpeDbPocFk7SNm7Uk
e4ZZiYfEZ5PE4K7t8VikDjykWWdBj9CHpPMoBMx2xJnXwPhvJDNMsS7vEhvSq4sDgmuWTZBlCXt2
BvBhhrZfu+KEQp23qHtoOmtX5RCGRs49TezW0gllp123I+WXJfoycFNmojMOIyZM9pGZfbeMOIzb
kleh0U6jKa4tF9vloki6AMMDv47sXWXwPSHPlMv7RHV0LrYrSTnHHuzzQpZB9C4+va7Gm6mgo5oa
5UfhcvlRlMHqUrygpuFIUEcP6rG3eLIiUvr2x1A+2MMbMK8Tn3jrOuOMKAYD502zX3XXu66NJ1mO
V6ZT3ba5+7yk3KSMuWNbLpfVSA7Twnz0yqtqlWLw+05sdI1wPZgMK4xxp/PbOvrmqTPHqT3GVPlK
lj1CJsn2TMZpwYw2lMpoHXYZKCkjo9JAF+Rq2YbMbwq8KRzvUTTFXR0xqZ97d5FZ3RogzE37YDvj
4z+f3cbfO1C/wgdiZzVRTzvDAuLw99DFa+fRKwuDpkpSPKFBTBkeExy+5r4S5sGEAr7Fkqks3nRv
uc3EhipYnnKRPRVsp4ljoWb5J2zSbw3PX19Imgx5qRzTdRzjt3hmBbDflBFtWPq1zEjjjJtbR8cj
tIPlZqfMdRnKUct+3Xrx5jaMplMNLF0A9lFUWUG08TzztbrVjUodGwZdsQIfjpaN8Z+/qSFVc+p/
9Wb5qmSgJCAIawxJn8T7LYKVtptDO4MuPQvIEW37UhgTcsXsPAi+dwoDzIDgiWryWK6MHTKo6OQM
CJTmbdk3r8ZYsQIZGCyzG9FhcDCgV7Qb4ddxdpthDMjsLvvu8ILwdydi/Tqpu7M5Y5SVu+E8JaoA
tsOEIqBn/SUzg4XZPaxz/B7L5dm0npgqXn3mmq5g6J71eeA/evttyzjVvIM2WT/thc0oeRur2fZt
a9kn1nIzWghmGjoTLtWkj7VD4Bvd4+t220W4zkz9JepKPyHXxlwi8EZ3V8v40pkLsHx3H5uV8HMp
cVlMvzegSnaDKwi2Esrk8eOUjJ/FVO11r6Kdmp6mQQSpCtrW/cQ74M3xSctSCr2IoJlUuiDcfyq6
9ugNzXtDRmPk8lYwkyEG7xkzmr22uME8fnpRcW9K7ao1kqtmftaFdSsbUEyt65fDE6jDvddUP9K8
usdR8kHJUEchrkfD4CzALnB7Zk8+Rtp7301B5Cz7ttZDpzQQ08hTeSKU1SuGqeBPS1u71q31y6PW
HGyWdTUWgaSVNICj8qMOclLH4Z9NbspBv9wwOnVvtQzhdjx/SiZp6LjxtcVJ24K6A3Nyrro1YGAu
QE3FnNgPM4ZlVa4jsD5KkmY+fuCRfG6H7TDVwx3AzVDf0ONr4/XCSAND1zf9bL/l23ZvloQL7FJG
2xVYZnqMkM3TyW7p6/5a8v9RWe3/o0qYqWpD/3Pz+ZdK2GNafrx/zD//Wgj79Uf+LIRZ1h8w2yzd
dYSktuUq6d6fhTDT/sO0HGoruol0TiKh+0shzP6DpJyKAF1bygIU0f5SCDP/YF9zLCR8roGanNLa
f6C3gwL82+ZtWKh5DUeaVHpsV+dT/755114trKid6QNFfbyToDgY0cvTGz0HtcP431pF5WWp8pWi
FZoepEoxmfCIQ2K0Nr7Zcvp7ebtzO+ZJI9PBikHv21uzbsAqZlZ5G428j1Xevw4TL6Kr8rOJCGx2
sj3DII+9XOIAdzTaMFnxWg6L8K3GSnc23bEwGrJTZs9ToG+3UxKlDy5Uj5DTkEZmY93rm+exgfSg
UNLZDDJBjFgiCLJ6dPTFiJ+wy/+Z7B/r3GTPQ14KhuxbCYNKaExbJbiUOElzm28leVV51gbO20YC
TR4NjIdWs3kFN9Q/Lnn3OVrmcwNx6TTK0TzAC9rbdsb5XWJ7mESledM4OCyaQxcsS3XZxqIIx3HR
r+cyXABE40aABGNLl+Ut69NnJ3p3yy+3JC/T1uw77UDZLKmPjVmASevQ0apu+n46Cxt4q7F0xxGW
9HFzy+co1xRNMReXdXG+ZhnX302jVV+baLZcI+9Sz7DG9Mk2AwLq8WRXaH6A/ESr/Wg3bkfv08ge
MFbOd8PIPN2YT2KPaSbap6VrLxCGkBzqOqioOb3OKccycaf/THgc580of8Z11vDby/FoMod6NVoM
qQ5Vaxx0PX9ukekf2sEZDqM7E7o4RrWf++ZnTVB8IsgqsJlzM7ZVVlbZ0S514jV+9IypCIm87Edr
S676FhRCSmX1aXaIhnFJYnxmGU7W2H3A6W5fAfCxg3HE7vQ2qg/uaO3K0sE7oyFsyuPkuy5WBaKk
O9f2Tph1FaKy/Cntq29YW+i73CNGnLSeAWfMAYF9YAxRr/Qd3uJaMx4ZoS53TdxP/iC2dkfLUcIu
HMhyi/tYdBdTFPg98Nbg4ejQXYqHXTam3+tOF4e+wn49zhwENN1NqgMzWPU0DYYk+w42UwtAUuA3
yCikj93NyS5oeZrFAg5pBFwDGxxnj7W+Kk32cCcdBZjuudmX5mFo0jJIqfcCrAC80Wv2z8VcOYRk
Xb9kMIF9PRI/QAJWxwUPB2JZZz8ORZDUpXsn+C/yIY1DhD0gZL61UpOfLlyJ/qYuk3tOuv6G9yd5
iurhHrnI9yXt63AsiWeXTcSHYS3DTo7UN1a6iqWTP2Xblh29VD9zCeUN2K9qil7byHB3rRS5T0uJ
Wah6GM5lZAPbBcXlL3SfVqm3R7g9xyxt9HuZdPgQJdmu1IaDp3ccU4N9Ncb9Iy8d0BmGoAKRkw9O
FQSBMbrEktVoJwUjLs3wNevQWIerxSj1q2xzVcGA4jnjiH5mMamZJtMhAzx7mFv3kprYXeq6d7dq
ZP1NPbV7pxzelxifJvy4NL0c92sWEYSjkfdbrT9Xtpdh+i2xCYQgCMmnpMFbV5dqS7JXIctb3GRK
+CqOtTewcAl1LSJunDmJe55lGufibcJNsMXbCh6PeJJDcROxx2yzjMKpceOTBBuctd1NIaYPfDk/
4k0YTEL1D0MWPeklbtZzlN5m0vgUI22vrtSR3GIbsuju1eahJ2hzAB8647i+Y0UMk3plDPDAYC6K
tgTmHeZrgzfBJvP64MFdGbps7zDQulTR07ARNxXDBlQcf5ZeX1cqEFYOSxwjBsof9SFZvXOpx0/1
oJX7YnXKAyWO2x6QoT9AhrszMvAtblVg9OVk1Fnxb16XczKZn62suJfdT0V3y5y7ydYPTYXKIV91
ysCaJC8b269Vx9XHZJGHxkKcC6Q5DXqtBZRZEoRobb1P2+ZZq6d7iMWSYwZkz1zaCD48OvZpBsgo
jwWi3galwGT5hhZTadZjMhxf7eMHL3fuEwOZTGPuMG8/AV8mzZyVtQUSHQpH9dHDBfCmhn2Eo0SJ
qg0sTr4W1LAnynxQz6bYmI9Wrsnz6EV71F01TN0tCZsayk6PGWH8skn7JsYsPFxEDdpmaO/qeQ1n
WpWRbiz7TDdAcqVvrcbwaTl6Go49EKjipWvCtRGXvslvNjdyw2HKe4BLjjhoJbmx04Ker09jx9sj
ovzdYM+pHai0LNwFxNlz02b3qbfuSz6J/g9F+laJ3brOhjg3z2/Jmr+X2A+iYzGAalV5WKNx0fVk
jzpv4jKx53AY9R8rcuNGyCu3kdjixMtLHfOCMC949nj9V2hhtOrnn0a5MLcqMZCZ9IbJprEMsSsD
jaf+DTnt3nNG7C3T6WXSAHpFvEu4fLhfU9XdZAihrpqhOZpsVThODbeJm5Nrw7v1x2TBnXfGBBS0
/rTzatyxy6L5wfwmjIMMjDvzptS7oiFIy4my1cyH46sVpOsk4QLhOtj4ai58l88Uxxrdu+lMzd2X
HhZFpb6Ve6bjpZ+7GRY+y7kyHi2PegEmXj9tCj7tRP/OQpKD4Zbrw6TB5Kp5Bo514J41b6iY7qBF
BtLoG5rr24gSogR9Xl2cESPQdrK+Jbh3eqJF00ex2i3pVXuAeXdQeCF3UfMAL6qFSnTNUlf1SnyJ
MJ4vj1k/dre4u3XhuOCWSHKNWMcSWuDSzAtyOV028FzhWq+3cznhtVabd91iIOL42KJ48OeV6aJu
cX460C+C2AUOV7H5DE792CzJfGoHZvG15tpkwzk6svsmnMM0USl3W8sLhx4F9jwhlMCZK0k795Qw
jQzFJBza/sYuMSKL5nOS8qhXQ+69CGcVE0BglP2YqGnvyqH4BlKT9HEkzUit6s3wck6Eftauix9i
WSnUY0Ps1OZ71DAczWDFrUimFrcHr7jRB+etcrbhmOrxATyBPVf5wzok146XDH49oGToRzb3iO5q
3ufDna21P1KqxVZn+mw+M1nQgM6b+C2L0/UYVeC4mAAuiURFgfaeYhtY672bAUBsvWjdrwfdKmfE
8UjeXRwVWHwtTFfAxnHK2TRZ1U+eDnAtCluVy4aRPgODj68roIBG2gde07aYjnEaG54W5JFp7bqk
sXxiBRxCSXcz5VruKBFXOqL8GNwqOuns+psa93YIIRwYWVfVIwjbEVIQCA6nmj45iu0gaR5LiPc7
J03em4Htn+phOOfN1WznqZ8u9zIV91onf2z9UB2i9md1p3U0X81i28JNIBttgA3F5JK1/egMtodq
klGC2eZIcL33bHMmGMnNDmfOH248/Yie10wQdttBhdJ5b2vRfWJ/YsgBi8pMrOvyfS24bXFykvjc
xHM6HuvNuCtJDiocjy7VQmlNE1TgpgRRYKk1OzPGD2atdw3BVugs1hJGjflk9vq4MxhirY2su72u
aJC4nae8z5gZjDQDG54Bu8y23E1DQmtGq261TAycVO5naWs7O7I/mnICNiFTlPjuVU73B0AIEkSB
m/pZ5w9NWRx4k2uHetxBQsYbw5ijLGBBpHsd2oqHNzXnM1QZG2dNaTP7K2mdR8UYGDEQBXKKQ9Rk
FmYUsy/N8SMHuOLTNH7TecbTlhKBpugAhinN/XVy9htOzb6kAh7TTfUdoFm7xLhhZtsLXbhL/lDB
J2y95LFNS8D3mkB43QSUbU36yUiUIWI9AiSDVNlsmK7l9CZt/XnJbKZ1RUnePo/jzjLuBBrl3dDN
n3iNGj5Z+HU723LHxhwMxhAdi9q6a2R7PRj6CyLLNxOGLEQrZW7Z5299SuBvRLfSfiWX2PaMh97G
WFr6kbGgKWNiUW68PTjg8kq61sOYieIiTTBlnm5eUV/9btf9j77rNywQnXwXlXnvd3I+ORibmUat
HRjeeo1b9AClywSKGqZBB3qn2/UezvULExjmhp+TxUciJYR/pHSwRfxu997PdNIwZR0CzdYe20Tj
VpZJHbgcxhjP9hg00IeusLjYU8wwjrHcfkwx6vNh7O7stfwJCpELKnrsu+PxRptHsh2KJgQ6xbPd
teOOSn98MAnm0RayeM02+YE40YGRUuN1pU6TFLBeUpTvWAMjvGg0K2St4WzYzyKEzHUsBm09OEn9
AK6ThgOr/jQ55cs8anPodeXHktunjMFtPo3VMKJKpU/7BeuHIX97pMK+jedxsqxwZn+wvNh4nDqA
AYmTBkbG+RrnVRqK+BsQZiBr6A5Oba4dVnuJwtzuh/tpjN8L47nrpD9FMBiisdmCrfQegB10/gIs
MRw61jrw5z4k33v0KB4fEhsVtZeyDQKttfembhDBOfVBItGgjFwymWs7BmpHjBWNHpsajSGFBsfI
e0vOA/O5wyvgKTiFI9/exXkxLlqGIEY8z1eWcG3NAUgcdx/lbn+UTgOoWQ7fkgkRJ3STbyjrliPn
Y0Cgda5arbgYy8siacCZdtugkN0SP8uc98FJ7x3Nm/1htG6bqcH/QdjhVA5xYC3xW90DwGLgjUaS
RbWQzmNomc77PKLkdMWHtbjHzVpU8TuBL1POG3XkhT7tg9ZNBc0fkkBMotCYFtFLv7gXheAP8dV7
pEF1RO2xnprIRmkSOzQSMovxH47S62lZ0TfUA5mhbEm8rOqw5HhkdRjPs6Nxx9y6/9RHi4IbIbCM
oruhohBirqLHbG+2AqsLUttIfSAi0xUD0efCdcWuhAjq5wl9VhAR7YpK1MCCmrzDDZjl4EqwcHOw
MveNWH8sOtqxRiVOQ0z65YmF/cs8ARKDqykrcYmk+VmJ1jhmWp8FQnZDMGzxHHTJeIywHHfpZ3Q6
Ik9RzddrHU8hdrw9FcxnuKDJxcHrhCew+WnWvxH9GUfKIG+NG8X07IR90Lt4e6aBDK8oLXomPhqC
QWu8HgrcDmqjuDLl8rpN/WNl4r7dE7LssZLObvFsvrixqRO2OPZXt9ifdkQAnFqPQzw691mVB8Wa
kZGu46UrgdYk7hLdVPZMSD1pt1Wm69iwUDiws+XcGM2ng/GaMWMsyYM86G8E7f0xc2k9VhNCR7tX
0uWR7bhEJFjo7qHCFOKcdaqV1t7F0bRCYI7leZDlYzaV+j4fXAxN9+uge2dKYJxzshOBxh0+//k3
3Sp2jVP/7CZEmw4jWdUQtTuh8bI4mIgnrue7Q6VRn1m23dznKJ8WY9hrtgP2oHFgosnWDhjlOOXu
Kk7SpbcX9Rlg++nTmyuPXoL4Gc3dBd5o7/OGEnvsF9euj2WHEcPqvUzCtHfGSGN12whLm/quK8Y7
Jy6/iOqQwPZuiiaUzWzMnhLoon45irtRTjdbZ6jEaDGZAxgxHcZ8ZSo4JildrDJ/MLz7OcnTsCFh
9Hvdu0pbJw8osTOsJI8bLuMmi6pc4uwRD+8gXcqAye86hIqY0m5NC44/cjct7ZG9D3Z/Ttpy2zVD
9T3Veg/4JO+cUVNK1lcTxy8mCspyeRpK2oCrntgB9auicVafdpoIbac2/Kaz1x05+3SdG+Sq6ZyD
MrcLidJNemHC4LlvYAqKQBD3xx5jZlAIrB0aYNXQKN5akgdl8TAyYkg0Y4Q2uxTlro+6yREi173m
68DEfN3YZxy4J6/jCG+G6UeLqgvHkvKQD1t1TNtnT4wvqjZ6GqnY7+aG43Aj/8zqHJn8AmEYwGcW
ZKsFvCyhq5Zk7sE19IpYD3GfOZsxbUFal+ucIxlf3S8PrLpuNOupHE+a1tl7AuSLJbYvN6HREF28
CX4PoRQDAuO2q/CV9Qven/1i3npzBCZ7qD56KLCNhbwEnwZpoHO2PYosi/HNy+Ztj7LhJ6n4er/W
9bwriotbl/x7Fe3Nfn6aiOsus4WocWauS+jZwB5TMqjWdFipA4yjyUUsYM/xGUdyVeQnA5ptu6JQ
tmFzAybDqAU5RIHJ1zjlKN7mlyFOu6tUYjTo9mtYJTwiOREeksqFTYlXsyH6MO2tH83UDheDioDY
dmO3Xnpc/XZVBhB3LquGkR3+xiArnZmlDLFURnwxNS/Arvr9kEL5/vW3Dm+egh4W/22aQMAL9edj
hBS7Ov85yJUow4ZNV2kjL3TXXmnYcRw8zxjOIynJvl0Jgnp66nYjf1B2RmM5t8o9On3JIwHuYi4u
TYrQC/UQEmUZ5zudc8jekEprS7RbtezOTsfkUHWNETaucTAm3rWJ3IbmjDxOHb0dI6kfW7fggkfz
OXKpgUc0/PZsDUyieNhXGQm5CVWZLtsYVu1Nxzdglu3waNwCm271meHPg0jqXbq69I/p4ROWCaTx
9dOWFnVIT0CEqEDBys0LffLI1LFmfoNCVMOKW5AL4ErrZ16OeY+9XXVGFaPFmzC58mrKClpfhhxu
F+avvo/pVJ8bqHkXMzPO61A/APrDJz6IOzHScXauRnkFKHonPcWJLWR90LUR/RKufvvB153ROg0s
1t5ex0O3NVfNOkSnpR+DfLKtS1WWp60bBYMMiC+o+wb6qL8IMzWv49a1DyiksLiqOdlrsbOrFgBX
0kPKISzfa90g/RbWBgM4W4yQv9QRncjxEN21GHOcx1U/9AjPeZ37AHHpEtrUIHiy1lXTu69FNsAx
42FSJxQVDudoWoaq/uypbGMvTMErjswyFFBzOHMFglKmflqHGZPYxAY+SluU7bdLok8vECwDe5yY
zwqWldO5Q/CwA9voGkcHy4bAGnCF0MEUWRK3Fc1C2b4JnWkoU3ve8JjL6OX5A4XPoOmvcOmDT+3Q
1LipE9cC78NEOIxIjW4o14EJznW5UC7AKH6fFNWjYZYj88kUa9OOrofWaEgaDNkdMsd6TWpjVzBE
8iKEicahRgeRbfe522JT7E27SovMC6vlJV1wUf8f5J3XctzItqafCB2JhEngtlCFcmSRLBqZGwRF
A+89nv58YO8d0+o5Zzr21cTEXEjREpsiWQUk1vqtwHLwU/Sub2T9nVWTIEk+aEapgG7gWmvgOjTb
8JeUIbRHh2GUjoGyjOxkg0uqB7zU8EwNimmp1rWDBOPHg+72G9du741J1rgnaaov5vQjbTX0gY7Y
zGHqi6VitE4ovOg78YKj5TvGO2/A+8ETSbcPtpH4wcJLSO85q2/K5pXWzUOzGO1N3BX38dDe9ZM9
EfHTOodInw9aWRQ7RrOPNh5n0KDoJQnArcz2SBYogehR/prP6iGLKXFMeP6Y9V2VG+02FAvvYHLm
0sAaZcDAFtGyIwj4Y1QZjcoOlZgl7IkzERadYGLdPC8rCGtXXPsI+U6tVRNdQDZ3qfMYlVEcbE29
g4TF1eJQDZLpJTUjotwgpkQZNsahl79PeWRs5zT6QXYGz3MbDL63ql1RAuhE7Yst2/pQBfMr6PRT
TJVNQ2/2NotLk0f0uGahObjXVfvWFQWufirhppG6qQVsrc/UHUOzjXCEIrVK3rblQroqg8E2dkXh
8Q5hgQI0jlMimdMx3ec4nyh5icXmArcMYm2l6lDMAZucc7RDegYqEVzTFg9gTeSjn6c33RLXGy3C
BDxknM5BQK+AOQc/GnFLi0xKZI1hn91JVJAJyrhrCtiZxuYWArgrdmlIJ1UqiYbMzUY/VYX2k6WN
+70ibusWXfnh64PIwZKHXmuae6mOf/4PX3+Pf2g7T5m8fP2piebkQTPLB2APu+xzHw1Hsoma2Hr4
+s0tXxgYDzok/feAwiumot66ljKpfUJm6ps2tIOTFZT1Pi2n+CFVVDiRQlCQVIe0JtazdzG1LUFZ
6pk+peVQwny7s1nthjbWdpl7wYzpcoi0YhN3CctCBM+v3UpX5E+0jUR3qTBvE171p8iGdhH0OZgB
kDe60dQlCt0ZXfYv28iA+fhJBwJLlIvyTe/6p2hKwa/kXixav7cyF91c2X5Yn1yA41PeFveZRS7y
2IwYehRs4TRwe2gGwaAqsToElTQ0VMZH3SBxDmfnGCZWsVvWcqlQ5xE/VhTCOKV6G2p7uSsTgQlz
lHdkV7KbDZL7TmnBbeGsoboF+CwNjj2lmwb5VmbgR1NyzMeiv6Fr61CYZJ2rhsUohUIFZzS5pChd
v1Wj6r2wDMxtIw0fpHPNGqK1JNfoFQxLVeytqLdpEeyy/aQhwM2Hx2gOJaY5GrSaFIJW0Dt2EH5W
CnVYVNg+24WL51PRJWdnV8DuXUTYxKbVger73PjOPoZO1nR/hRTh+gV6i5OFHpKqx/DSEfrrDUB8
b53l6wQfolovNyCK0878DgvWYT+jF4ofghCygMA7UfLF+7SJDiZIlA57rMvIc7JBXZqS7iE5xTEE
xxKdc4BNvRopKSNtuFGivhrF/Exf0XxhHNK9XoTvVOHx5LKaeI8Mify4mVoqGmHPjZ78ykQ8+rZG
UmvOqn7pRKvvJs1AAJeONLfQzYm9M0EMONj8xLHtqbD+oJw+8Ks6eJ9b5HtCOv2jrS3dvpkJBC5d
RDSwmPCe3O8wNTnu1i47UdR4A+LnevrSzLu+HgAxg2b0Wse4W4JLvRgEMRcTKuoAPG2R8tjRbgZf
tLyybBlnbZp9V694hPGkiDJkiPdDT5VG2yuSRpoPp+edEAOze9iVP8n1D6Gexl1NWtQGIovoL4Pn
om0M5U5gCrMI+0KWqrqTHS6fwu+a6ggpv9Po1/OajFp62X0mIa04VYYYLYKmmXl6VYnmazbWvdYc
r+UMoq5pUCqxvBEWdUqqAs4MEnRZjuTWMAh4PAJi3De1TnMHaJ+saEIyeIRa5PogzA0yH9npzdiy
uUQmTSWmptbWG3bm4tWZO/2wZCTvt+OEsDz44DtcoB9sMra5aoICLLZeQnibClN1TGA+uifPsrqN
KiyCMxVIoelgEtVeS9VeC6vS9lBKim4x69RmRQX/FLrHtKnY46pqJ4ax3SRS/pyjNye1U08M8k0K
ec+mfRgyp7oLK+2TRRPPKKJqq5yxMptQlXP07kbBtBN6fcmd58oxFqLWStsfAhgj2Yll03TxGfX5
Tdoox+tC84ea+5cJ+2ru5t80QpY3bTk9IeMdvI7exD6YdZagjodbghgegRy4GxCpp7oUB2bxqbji
aW2orX0ZHmkF9AJw/Y2l1x9hgUuGrqaHtjSnXRKbb+ks87t5jLYZg5a3BC6QgQq8tu3rU4tCSVFK
cxnzdj/qjHu59rMjhYC8iBsRRQquBQg7BHfyhti+6dwa0yG5wHp+g/mwJltJEVqeJC4SqjbbmjOb
KCMYs0k4869vFgsNsTTo9aaec9cO2rbMszerK+OdGce0iBBjO+pyX4LGbHSbGukFqUBTMQ+Zy20F
xYcVf+g21H36qv0M8hBJrqHvm4GL02jVtc4n4o+bFJ9hBJda2Wjjm9twqD5F2U8I6KsXQKDwaObO
hxy+KaQ6W/Y7uYl5Drpd5/UYmb84fV2OB1WPVwOqG01vtEsCbdOhRQWP3Qa6FhGtxKG2DPBSRWEw
gS+Gtywca+PaB8uMYdWsEBqSRKlRmUe0CCLshOacJryf7aDwhsIifkfwk9YlIGrr3oRrMn0M3FnG
iTyUiCjwbcW3ynE+RafxIREne0JMd104R/dtoN/2Tvq9GNWVL4Z+1+02c4vPbTR7esFCxws745c+
p9z6/QNt2IC5dsxHPyaXhcVJ1rTpWbOOC53x5ug5RtPsi07imLBOFhvhptHlrRxV7uu1uhAsWvuJ
pAS0ALZMgYO2iZO1G1NFR5lIv5Y2l2lvyVMjaV4QN3klH4mEGH0tcp4RGzHP0uiDUF8etfqbiDXo
8RoqeQbkcKIWLGSCenPXyFJH0hVrhoQl1W3nITf54Jw3eck1wfHNauMSCLISabeiG0zPIZEZsXJ1
FPgLEOFXx2ntqJjNq+VaP500ZNTdI6YtYXXrwiNrdTpP7AzKQfaQ2xIYQzuUon0fCY7cjMjkWXr7
l8wNthm8vPvWlSPqxY6jk57kZLem+m/pCgSqNh1fhdxkTmN0G2soUIqYNGcPRndTJegJ9YHOH3fO
bofM/eV2jtpX1cS351AKOqvvlQ1PoBbC8U0MJNJ85jkj/dieePJ18XCoeGBRsbNCviEFibhofUfp
8tordZNNAWYf+mcBYR02M+hk5dJp48RPkyja+77lBasNWqQWsa07ne+KbC+0T8GbClLTG7UQGeY0
vHOKH+IqXV4KK6VdpQypjUd1CYBheUsTZcdI79SeleQ0tQgxpmbyggbSTWIlOJlVwhOjsc85TYqh
ajwo7fiHTeHkoXPQSQTq3Lbmi25i/fF6/mucQmIu4yz3MgrYtgR3ouM3BTDWwhndpFP7XdO0kbde
i7aLy2pRO/Oym5d22nb5Sq2H7fSw5EgpM5unS6CyXbYCco25lZWl7VnN9Y2eh9Qm44Az3A6aH15s
rrthG2S1tbGtO+FCJxZ1ZO9Vb5m+zFELx6WVHXODfDSUxOTpZ/1NkRJIbkwphCIinTQodzaSL+Tf
87tFRCQXNq0GiXjqg/q1SBpOOPbnTmBxMFp9tcdzxczpMu27CIePwRVfN+zKubYbIq6LMkC6bOS/
SH8kCSvtHnsSnTcsKwWXgoe+xfZ74QRUrFRoSJPV1diAlDkif8hdeTYGqUNc6y96xtHVmcFNL7Jy
1yd4OZ20nw4W3bgsgj0nFDqmCuxlldK+pGpsT1z7IwEfitth4b0ceyrT8rhAxAABMXUBqoWWBAyn
RMEPXqYCkmDpsx1j+1cLcbDvLYq6yJj9LGc4iq51b0MHD1GVj77bkZeOBRchIq9YoCkKbR7ZjdBc
LVZ5oSPMX57r+zmZWD9B6FF7ND9bG9EftC60WVxke5PyW3A66zDlJUoxvFHjxEnA83lT1eODZBfb
taqhsQMrbZOZ2X7pciKU8dmusMAlnByaiS2Qw16kb2WeHAh/7LdV1TMn2PlVMzhQVT8Wu9YdaDuU
DOVsbE+5WpbTUutXjTPtsNZuT/LsxCk5bvCqWl8+8LDhSVeFTzn59PvZLEBv5vE8NRb5D1mJlwpz
4q0qeQZMy2mkHcbPRm7NZkqPMsUThJCtChbtPPePUYBWInKQ/+f4trfCoK0unvq9Icr0lj06vQXd
XK190TcX7HTnDPfu3Eq8OTUlzYncFo3zYNffwrb4qTomlrFruKUoHWC/lqStl9POBtDyDPPbWGBF
LgBTiWNbFeGUIXoWjTW8ZvGdTq3jqWm0/ID+5N1yDQiq+DvDav2IudFHBUDuBRjacdCuTmHchcQm
TDE6OwpF2gLdFwPWtmfpYnsdLmjT/BkXhgga+SI4RbWsubUmYfrIAQvEUbQc5j+NMkhBfON7VZYP
LrdDVDAADHLO6KOM9kbXBkfbxrxKoDNzBzNHEDQXlHDHUYkbkdkPZpTB7RNmvTXsxN5E5IP52txo
np1aUDV6TOSjh9cARxCEZW8rzR9T7R3jBU9uK65P4ep+MOtvJBeg7zJ0dE14Z06cPDHIz27qrfrG
Jnt567TZR9bBBOVdvy+zL8jCPmpD9d2NkfTJ2VvGDODSkE8FjcxeTtHaJnOiX2Niz17UQ0PUPPR9
K+z2tqRp3hERrbz3ud7Gvka07pb3K6B1BlmhgG2Y+h54UHwkeYwiYnUwpKR/ILOL78GuyBaByLIv
5IV+y4zsBr8TlqXoI6GVIWoJXo4s+wpE9WC1zj5ddLIGA0jUKUYSxwS6sfCneeywOBnnl2o6K7dq
UHWWNiIEdOxtZXhR2tbeHKgL9u8amoNIxYC2cYfDJEt/TQwjkXgzFXVTohkPaynkTglhec4Kq5ca
1TuDouggmj5mIzK8qtI4neeFVyiMtv088SNqy2HNmFJzLvAFgsiaLVoTWk/T/dA5aJFDmwDKXPMm
hMpBArBndxtqncD6UlKo8rkZfD38LKT2o6ua2150Bi6f6rVzV0auAx9sKzKe9HZ+jeruCLDL5OaY
xjYW17JyndvRWn6UckoPStO2MU1oHvw1OS4zFF5galvmYeRYCQ5odtSZApOtXhQHxyzHZzQyyDEz
opUs+EZDg7/pmuVMCAKn0sgFgUljGqfxzDJ1Gnpgd8Pk4tYDhw8F3Tl0en9MSFhxnDbeWnI0fXNs
HmYtIGMH2FVq1rAXXfSDynqMiiY+7NoY3iIDMcMU34Y9TTdUvRjekJ+kZak9Rj+6IfAlpDE4rx2D
EdXh3ggNNFH2ril+zDxkjrGDMoDG7xkZG+IJuz9VYdB4UIUHWwZvsh8R5xTFu5ILclK39oSmZ9vE
6kMyiNxLr8t+g6+jYkvPv9cFDj2BizEgaXurAyi3+Hy9gofx7n1MYBs10fwow+5WDPN8V2RL7Rsw
WZt2QS+0ZPLoTHRaZZhL7UVEp7xMX6wiTXe9MXw0IoKizMvbqm3fYNavjWnQowH2VmQFu+EMozMU
O+pY27uctq2knZ54uFdH033CDg0mRkPTfkj0HLlIdJkhWHwUuEiH24oknH0cpRADwa9iCdElGONb
G8QPaEVv9QKnYpaAl0cT6D9aa2pOMBkm6qAb6iXPQFjR9WHhwxzbVhcNRcq2B/sg7fJuFqxliYwx
ORcPo8VsJmXhF1WO5FOSnUADEbQUwpfaTt+xtiNbHI2NFioCObOFTBZqCrIOUSIXybeq6vA94jbd
LCpYu6+opsii17AlVNMe0Lss9bE1Bj7LMH6UDrNIZlJCKGXylJZt49sGIp4lfGs4GqkhD/dxmYmt
PdJvCC16FdMQ7zGWmlhZtO9RE744ERO3JszmWKTVLx3Tkk7gBTvbtGnjwWTWPhuuOoN5TXgxs2Gb
TyD5zIZklU9ip8/lj4Ie3I070l8JE3AuWJqPrVx+ZAJ+y3VqMsESd980eXkok/HZbYwjNyAPuIEZ
nRI8FwG9DY7Wp8Scz/VJD5mpbBP5XZ0YXHrzBA9tILgpZ/sh6iYDQoV9aUBLg/1zvuWY3/E6cYH3
o1cSxQZotGtr5CWupR4BiAnRl9iBpkD5HAeHGTThkNfxUzzcK3vGrV8s8UlNLeKJkVDUkTnAGLWD
zmEGgQO5Grfula6eR41F4etXFRqUPklaTZLeS9JLxE5AGIBVHUwZkdlNPx/BPttWr19SzQgO7Tpb
hnRj5pH7QlvpvZa8pIu0/XkNLRmRrwTtA7th4VV19r0ytODACnfrRvOBBre9VbOtZrJ4bEP9aZPG
zC5xK85T1B7h8Z+kXrCxjMknQ//3peof8Ujz7nX189hNKK3m59Tiri8C1HEkASPU0w6x0xmMGAO6
rACtAdklzna9OxmhnlSQ39jk8a8kzzURO4mL9jT2TI1arxDZzAxQWLr3cYwGUI/kU6kwZEKafC4m
QHxdmzw54pJRJFoqP51T32ClPSs1AKSl8M21079PmX1pBmWfTXlMbAnplIRshci6FpT3XRsiQsUZ
us2GZNky70DTHRqzNdnLgXIpJCfZVvvQQhj3Jk+3jNceYGXtTXFdox+iUj2x45cGNttTuYMjRi+v
XY59cMgKREAz/hhHEZ3aDc9hmd+bSXOY7Yiyz7L9ZU6S9ywkLp1K96Pe/VBfHvUweonqiWIXNIB+
anWHINPg7gPKv91iQI5IlqZb73O46DHE1Bxi/9wk5mhchnU2XpFmkdKSnZqASt0+H5IfaLvzHnJi
HunJavjgFMp45bwOFtzH3gqKjx6syEkBe6JAI9kt5dWE89vDAvqVrd2jWwPRm98pQ9aPQ1beUyhA
ybE1HxN98APPVdHw2BigX0bYnZU1vgw0Se86IjoIZViIHjBpoum0Gr536pwVvUCIy9mU87Dfskoi
k62Rr9C6Kr3I6umpMZFNDcknbX/abmmABpb8TY+oIbbZUY3Kp58s2Npd/5zY41VbLEkNp41DW3Fu
uNZN04Qu2gPziPXmrXbRAk/F2s+Sjj7yvhF5sAL8TU+ZFtFRFfiwkbveJJFh4n30y9Td2hIRY1W4
6rYonwt88L2RuzuXUd6nWJSiPqvx+nCdS5fqG4aNEHz+CWFau1+91aORt9scjQxhX/s4s+WmhnJK
O0CJRceK/uVH76sjQ1Z0nGKC/BqHxDe+wJjcNNXaDqgx6xgiwXjndgvls/YhFxYIl7BfKYfVEBuS
xTqnbeTFBOeoKaxO5GkUXIRkcxXhclFpmnsDAHGO3ezGVuAWUqidkxHY4AKspYhaOp5hm4UzNs/q
j1rFiDmc+p4U8uDWfSRJwbiyI580VDN15QKfx12ASwFrCpfm1jbM4OAu1L8nqQtP38fN3pLZDVNN
uOnj/t4wgVwD/Fm7YhCQ9Xo0ATU8GG1ObF1Xp16hkG8EESEygdaYRKsJf1gIbbUj1gQ0PQE40SS6
R7dGQGIiNIaH4JezM0s0gmpNPszLJT6q9uQ2+nSr1xrLnf0TWxQKfqWepzWvKFkyllGu98Sa3idH
Kw8jY/emrEEOR3qxN+5S7JAhGmRUHlBfjZDMg9qaOfBxG39zHO63zGGmt5FoZgPdxg5l792IwSN9
H8bAa8bR5VFTnyKzI1Ewd2cY4nupN5C3BkSO0+rlbgTe33z9lubsHIvim4qz5TkJ5QDbqUVcovkL
AgrwzUlm6OyZaEa3olph3RDhVk5BUfQbk3l0m+tNRH6iA6A7j/yHVt64DcEimaulUJtAizoOrQhJ
ZaMx1wbdfE7AzLepYKpMM4yq3NssC9UlxM1q04siE8qsy2F5jR1SSvD3ddtk+DEgiGWChnY3Y3Hp
tPJkOxagYx08zEKGnEOj3/X0ednu2Wjd4EQ65He3Rfa7nt1aSPSxBLpJMzCcaNYvXK+PNGDWu1ZT
JCv5smR/0rUUERyGCn8q+iMSfh7Iw3TjzC2SSl3sy0EH7AzGZBt3WoXzSS929sLeI+Um6Sm2qbjk
Nm5h6cdoHl8C9MWsqrzaDO2IlTSbV7v9kbddBcYN8JsykA94aLRWOLhl2bEGPct9KnxRDxBWOLtm
e56pqc1c3B09C4ZpYvwWqfUgDEBrJ+nvcGJmOwSitVe6gQuTEdw2Vro3l6NjjGrn5mRgpQosyrGL
6TQp+MUmm87QvTcYt4Zd64zxLjLToxnOL1LRt+yIsWF3alDHhkilAKf3bPNs/cjRUbGsjeRZcxcl
JXmVwXXU0Or2ifZOJd8O94Dt0d14YVqEVhLluBXOmrdZGlvHamgIsLoHTQXnALWbk0FHjG7ua6F7
QUySevUrktb0iKcAP0rTkvHBBZLn+UxrZcGLIJVHT6XGGm6iUGtYWnvlkU90MwcrgjsPx67TfzVB
2t9w83D2pQ9tBOzRmmFKiNLtEBrfx751j+hz7qO8qQ5h5FejgRswjH9Ct/jjiAnbrgsYLKJrXQBE
b46529Iqw/+EwC7r51dgUtrKu5bdbGQBDe/TTMWncKog3wNkVDpp8/lyLSB1w47DQw054fZ9uQ/R
AhpyuIMw30tSVPbCpnutyZ1jWtqvzDsdswCLal+rn1Zj022fgZ6EFTaCuc3k/ddvQSyvc9OROYEw
cWPvLIU3Jevw8CA8LZCT4abK84PjEIKBehvtebbV7FCgFCsxgNOwx17JY9dFq2kIBFTkcG/MsvWd
ycDwkVbqEIxg5QzE2zwBGaiUgtOwueqdcvvlSf6PPNf/v0YZmiQu/M/+be91RuetHYv2I/utZGX9
tH91pij3DyU568nIcV2pf1m1/zRxa46OG9txhDAsk99cgVP7350pfBb7sqLRhEwMZUqSHdp/daa4
fyCrFKbDP2voBulv/4mH+89SlP+VIWFZFj0hNoUt5BliJcfR/buFe8TJs4jJMXy3Z3WYERPuonEk
IMDy08C+wf7/bphVc6gFh00LK1iv3u5woBjIHDY4ol5pOj8LQlbww07oznh6LKV4cTENuW7w2EXF
K0kd/2qXGOEJXOIK6rSpIXiYv01ZPfT0vXUGwv8yImeHR1TUnBhmLvVQvZvVY7eWe/LXcm5P2tjW
SB9LzdM4Vgv9bFj1bZZBOKRza2wYh/nWG8jOmpylal5e6s6+zNl8TuPpupRahjYLcgqbD443yEy9
SQmcyACgCPHa6nN3lc54VmVVb9CWndes8zUqeCjerTq7QsLjUEUpu8mn4cZlxB87F0jQ4N9dOnUo
u/4sjeEF0eNrGtv44LU7Vz2GQPXbtumk1wnOMS07ae3AbDXBoEDMF/OfccbRlL0aBl95jeuWuAO/
2jWQ7OT8DyNBPPPqv/nZEt8SoVJfY2971V+lUd0Av+cxiV4lWoM1uL5eQDx/zJ17HuzpRWvns2zj
V+KBDoM+XEteFyqtXnR48yUj6cdZLRbDdNYk1j+iu53MoOgEkxJdWa8NVnUlIQN4YTr4IWDKQ1KO
1zWFOSUVJTRg3uWIRaqQL2kkXsZhX07Fa+I0/teltIaEl/zrTjGdpZzOPbN37RzXP0ILbMPJvjDt
btfUXaYsLom0xFQzvsfkl9lG/KpwcIT8hOsnLFwW0/AKPQ8VaF+WHr5I66+R6K9Nwd26jFe7XdOk
E6jeNYhR4QhPI08r3Z9pnL0OPftXnomf0oqPfctw2uDPS/uSAGA3+Zyr6WqE1gUl9S4lvmS9tr/i
aQnVNVPnoiXsBcXyw1ECEkbeEEj6I8J0aonsdcYBqXjh17cRQP5iO5/WusUKixJvxERPc3QtgunP
H4N8aaXfCnu6Xd+cWTcvCVnAYlxOuFu9ni83VfbF6pNPiathE8zqOKEnDBr3pFXVTa6Huac5yWuR
c8v01Xk040+CXl4zfkaRs2i05H4bhG5PCX8erkqzL6k2vGQgIyM5eO603K5v7vomaTMsljlxXRi/
FnLo169cJEjE17XZPis0Bt4UFRfsCX7v2gdIZrwz3IeRxX1tiumqN/xYWvY6VfytiJdhryXJiz4c
kyb5dGJ4k7LEaCgeoEc5RWrz8pdz978J4/wqV/r9FLN0TkopCYB1TCIpfz/FojFDPxJHur9+N2mZ
gk/1z1FbedJIP91UkNM6o6eTL7UGe+CWhzVofs6zz0CbrnaTvmqjfalS51dIfGVdKF6r9BNPDuLn
lhsygf7KIi5NN5u/41DY9AOCt3h070QsT2INXRqC6HP94ottHRu3wVGRfTateKn45ZBAPQzjVTX5
JzzediAUsVwPy/WMIG4yQOqa6/pN1+KinKeSvPs5x/rPV9b77l0rQ9KbOXSs9egqa/vRIYYqsYk/
4hhYDy/0MR8NJXqoLu3tzOCQxa/EYXFMxfHnet8CMt/V8qUb+Lv1gFqTmu2eexaGknznbIsx4ZoT
S6eN3Plk1f/D+7M+Rf7+/jiOSz6kkNIw7DVI5C9ZmyqKQ+T1tfDXx0OHJBwcbrjiUn1w7ObokF27
GTmoSv2kZe4z8tKjMytMBEDxDlfu+kAZtflX1ps7sDaNplMWr6XkHZma73UcvGbmrpHNt9GcrpbC
oTyyqWTTFKPnS18JXAxt7Wl9/23MWKhi3Ld+9Rwe2wwnvgEAhsmJ5xSZhRuiPj4tjYxzlqZs1j/W
94jG0BfE/a8Syf0i0m9lAWCXWi/reUl0xKvtRq+1y20e5biABbqn9Z43Q+tIdvWt1j0v/fD49T/g
FUM9v9BR2ALAa8pFvEvnq9el4/7Pf2WzdKibIw1joZm0yUZyp4uK0MEs/gz49fW+lkLuwzW9izDr
uh6u/5dHvtv4DR1c+dn9P9CQpzscHv/z0HeJ316b17AnVuzjq3BvbdX7+px/TXyO/IM0UmUpriJh
MlMRVvrviU/9AXoiWfcgoRz4S/Jy/j3xWX8IiSGDIDzDkTStcIf8e+ITfyixtuRZ69EmOHX/o4lv
PQp/uxUt22HWNFyXb0DazI+/34oZoUJmxgNfVPaeyY7TiLqCAEIWOVEfz+cg/xWGoHssRENa3+v6
dIP0HB7VcXZBNP4gk+I4LNapREGe5SWshkvgZZ8/BX27+ctL+9+c67/nujKcWrYrLHOtVSLgzBJr
APJfjo3SNiorid3GH1V5rPPuIanSvVHgAgjvRpRm5nLfKe0fDit9TS36/RXivQNulLaJ6cLh9f7t
q6aVcGbIg8aXbr/T6FzOtB6Ny01IyGSW2qe2Y9dqf3Z6sa1o3elv08x4RCRtpJ67xLtOsBUSvFb8
w4vxt5Tf9dXg++KCEjbNOCS+/e37GpoW6Jw8Wt/WcaT14S4PccOipWrrHf179M0ObM3EXjrmP4Q9
f10Uf39JJK5k8uaUxe9/2xKsqiQs0KH+rM2iDZTQUYB320N816+euDmIcEn0+W6uAqwo5GDUQVdv
YzPZW2jcoWKiD1gTCyouISy3fXBm2urH8apP86Mh4D8/Fqt/HuyWooTJM+CXc0ymG6KOnwx46GZ2
vNVjs3ayuW28K4SO45grOAG8Xj0Qcb8X7nOM+jN1iFzoA3Itqu2wqGdnRgoDM0f4E6ad+s40l7Mh
FLytva+0etuW1jOffq2QQi31uW3wNVml9W4RCUrPMcCfMx5qqLdlNaAVYiSIprnTw/7KN/didt0R
yvJodfOycez5LWzltBmqmjmJmcoZcsVKr5eb7uf/+cb4ysf//SK1mS+Fy27ILcwlsd46f7k1ElSg
euYSrTzY9KQes2irQ08OZwsnVrzXYNIxBGOGlBuuEGRq7TOl8sxA6Q4W1+hOtJEQBYFXYX7WyQJI
n2y4qnYjXxuKiL4hsFIYuSbmZvR3uzA+6GC5MILEPJt37imNDhnyn+mYLnvCRD2TR+xAdn1Y17uk
yHaSoKec0uVLTES7IJywopbvTo8JWEB1RSBE/JjGt5n0BlRQ+dva/YHMtFq/YgNIqHmt9FHf44SK
qD5RR1MdAxdtpD8XgI87oN8s37M1aonX5XubeIFxOyWHqLzvnSOSdEQmmkD/51XRsS/vioKiiT3g
F9Un9FEENQcf7LqPZ48dQTpPVXzKjD0+DoELPmfmz3a165f1CbEnoDAWSk44YhYO+MM3VXiYzXMy
elpw1dUeynZiOW09Ue/r+I6LLq4uMiNv6dos33OMzNFjGB9RZpoAbjEpvR2kFIaoCQJDQ1Y6CGJ4
4pM+PgjXT4fL3JztwTfgxkOvfV8jT9U/HSX6//YUWC8fl3mZ6DYeUWL9+F8unymMeoniGg+OdU7d
b2oENkc5shQbGKkYRAunPDcTsTfzrZUzH0rpxXK5hWS/RgjWmWCQuGlbyhbxEhAqaRqbvnu2cfZo
02NBPtdUS1+n82U9EVviEsZvNt06mf1Rs8dIQxzc/r5GHwfR7KVoFFnfaUhy4PgIpFm0ncH1OmUf
Ao3A3CUkP3yoGq+N022WFHoNzRmR4rMOzwc2zvpIChnapIGAtebJCu4zYotMmNRoU4QPCckniGPF
RRYPU/6oKYoUMdEeJBlEmCZDXIfEYuLu2XRkOPXZXZRjxJq2pHhTeOqVs/Vf7J3HcuRIuqXfZfZo
c2hgMZvQiiLIoNzAGEnSAYdWDvEg94XmxeaL7Dabub2412Y/i07Lqq4qMhmA+y/O+c7KgsI42PPK
Dh/RJuvoESN76e7y7DzXL2wdAIc5KZTKdImOAjDDm5386epxOcKCGvwKC9t8KD1oEGztE5f+o926
zfvIFrnCRP1fnw7/lr5wuzY9skvJQ3T/4v7cf7vjE2b6OPqBSNTG/EVsONFBleWvk8JmmF+47jFi
rXtwEqYoVS4eBMceoG8eYthRbNCnkxWXZ9GNd2EfXv2IKhwPxm/kWj2erP7gthEkzejkWiWiriav
l57/Z0BYi/Z6VsgM22Ad2DtnYJtbqElu+8K8GgHrltaI/5vWjyLp3+9rairbsiiPwE3YXNv/9ixD
KSkRbofJJkApxgVxc4AY7JgaYE4rfAHzQvbfOeBfXBMCaMaIZFpH/Wb0PZAuHtKYUeWrueTor9zv
oEvTZVk7VwP8kWiHUxj513HISJrJZ8RHNX40tGuL7rY8kf6j4QxIrBEjZIwKQ8W0OLTnbZWUJlE7
IZiOgBi2j0IyD3O9slunxT2Yq5w3irVTptDkZTmJVubarduTd5/hDmGbSehUJo3drVUVvrzMbZww
na/XGu8AVHLlLEPnVI28UWlHnoKp05nAMM5sEQXYXol0jwewBFkOQyntGYNogAfpGqoNOYIkZiJg
GHE68I90BVTxoo5QnFdDsm/rlyRojuWsjYPv8WgabhOtTDs07htnl0JgvhKt1a+MtiLekp3JIjTT
+FkUyCENYR2CCih1E4Jw6ErEvkFiupcpGfmegDEdfeuae5PL3jlQT65Ceg/i9UTU9NJyEusxylzr
0bWCF0966Q4USnXKCq3XPhlLi94hAahTGXs2o+G6RpCxVPjot6477DsBaotDaOPNTnBWRt4/Dv30
2pv2iZlQs5/A+C8yb+7WWS3DdWULeFx1vMx5O85+076xg0XyYff33cDGGLpS9+TPdbe04i7cIn3b
FqlKH2JLvEg7I41pat0TnxBiY9kfnHRXmnazjyoB0VZVLRAbfjf2lgExZIhPhmL1SoDLTzGqfmOU
kbh2qZr2WdQzgUIFuLFS0zkxjWG6WcgfrXrIaFXCBE16CAasAYBbxAiMD2Ojehz1fhl/TcFko54D
mpb18bTuXM/YdAFrpiDE6B7mL03oBwcHWfLSLpoca3L4HdXax9lelhsO/7ZCCIPZ+vmGdUdZzxo6
bqOD2T5TxG2bFIsQ82MLtF18kMzV+LjIzJvc6wz1YQGLYGd38YsDA45NMoVeMRVPDHXBXpQJ5Cy/
Cbf2YNuslCQwSZfIHJMrAcDWOauIcewwztmuvPqh6NZyuG3o0NeuuA8BBCfFvLmVkhrnRpJReDA7
A/sTnR0wn6bFPZA4/VsbkR0gXITwIW5cGQATNexi2cC70UZ3jAPzNGTcn1EK8iQFBRaTssg+/gFD
UkWWWzusY0igm74kNcdQP36AZqcidJXEY3ujqp+6z5n/2PTaVtrA6UfNbWUmDDptbpXuT31+Kysy
4A5taWO55WEjz85tcN5bj1bWJdxRfX40LTs/ui1wvSZwOGyqVD6Mfhus4qrkNmOTdV+I/NrwOR0B
5Y2HLNXtIo2M/Lkst3BVuvtQc/zgQeOVdHIXdd30PToq3ecjlCaOhUOpCWIEErBO2TQtBT5XgnFe
c1QraAMx3rs95gXF5YnpuNzCYAObPvkAFQg/pezxys1kJ3sowjPicABxkkSCBJbVLrYttckiAhfB
JccM2U1qcjTyWztl7NJD7ypzXROkUL8R6BIdAts5cl6ba9YfvFSYyguZcW3awB85fqL6TaeCylje
qfLHSWMXRQ+20bwVGCudI+5TNCbMN+deEkBpv0bYLW9bXuS4eTtt3LRX24EEsyT1tnMx2bxZJXS/
mRBJn1+XMkKrmRHBtxzaqUVwRAWoqmplGht37mAaF2CgLVgxygCbAV7OXWYQi1fg9QxcxoeYUNom
MMErVJVkHB3EK1UzFMgEKo+agGhMrExxeJ5rUExbp0VvHQv0nqj7BcV2lyzcFghbDjSdjSf71RHW
AyAtqlkngFDafgeKC1Z2l1ATCmCC3uIcvxEkmIbhlNs5ofExMaxbAc+VEJxbquSYowRPXPL3vzDr
ZQ8JWw/ItbjHX4r4ZaxEsjAGwnZ8f3jj2I7RQhXNihW4vaK121i6wyGNd2/RNRhd83ifYD7eyrF/
oSTBgD9memk46AYx/ZQoNgg7cQHXybJ2l9opp91Q+EebDbOE1buY5xaM6GSdw+CGuyydhRo5kvMQ
QSDOG5ChmDM9x3oe++E9myYXirpBjAeCaiOVa8G7wOlfoB4EmKHYxCJrNi9gTjfC0DHP5rc7SfSv
/nwW+KXW9EL5cnAaRKThuOkYIvvjkxHHf2YB28yldIw9jKLaoIUcIGOu+JHtIAUgy9RZjzvDp3NM
QAXIFEM/cSkIIvK7NLeiY0a9LRohqbRFciO4gmzk0gCtQWwBnD8U3nimca0gUTN970TWLASBoGZA
36wMCCfLjPd1iXPZXUN2yIew2+N8bDZ2UCGv6cj/MYAfxFp7d4i6o1bYd46E+jkq04URhJ55AJez
9bh/aTwdJb2TiVhl02emzywwENvAiT4bzYghEkO4sxOTGu1HmJnxrAyaB6xuxN9K45DSLz5krvYf
PC/0jlOWHFVgM0Wtx/2Y3WA2zYy3QsESyYuSZbmGOdEF37iZ05NM5+jYfXvUICiUyv7093fU2YqI
nUfo9ybPOXsuu1vb4L7uIoLBD24VHUIt8EJP3rSeQ+MJqCS8mlJc4hT+RFY2/v3fX1LK1XtZ62Zj
msBWpqwcmbEQ8dBYXX7X3X75+7u/v9RquoxC8M6zxHNaOL9FOf16kzbFEnMKlOYms44D4KFVeKPQ
12lqbtivYYAt/Z2oomAfTQpwXvNBvqFzbyWthSRyYttV3ryGlYUDlJErUhPQu/FI85vqOTrMEQG1
Vp2n+9Bx1miYUf82frgBHss8vfCjYaG4cu/i2y/QZrdWKssTSgWsY7XUWw9uvA9x4VgKTUcaQl6Q
Eogdf9AHTOJ6p2WH0KQJgZY67rzz4coioFbnzLnlsJakLxSdNO78Kj4qA1kFLowv1i4ROx3MjyOD
qR1s92R1yyJKgiG7AMjGUovs6SOQ1dm0q3UwFtZjKYvgOISQXkj0cRaiHj6F1M0ZwUi7wKNsEsSY
dvecRtgWK2MNZFWdwQR0l4pnlz9BMRzs3r9m/AzuKliIGJE5qkOwWUmk5CEvppGZmPs9tvGwC8Hq
Pfg5KqMOzfyCdSNT8NSvjykOjxDaA9USTuoRA/uJmDJOWgO31ejDtXOxXN3Pk3Gio5tPfuVEK/AW
VMrNfJ8jrTnImK3h2MGYbczmnLrhKah9yq/BuN6CdogRlsFdXrX+XQqvZKeU/dlPH+4cdNjrSx6S
qjryQ3KeGkO5T6yp25W6XZFt3z+krtNcsKLwjEfzBrbjbd1a6ee+ti9tgSw5g2Tmd0xM+kg6G8VV
kMQowOYkvAcq+TTh990XjMQo+yMPBXiLGREusO0TappAWlmFmunYBIV57Ol6R8HZEkk4IjULWGF7
Oyf+TNNaQkNJdiRuGgFjxtE0icsqJ7zvZPO05cnK/BcZTuEKvedXm1AXi+ltHotm3SNPEcNj2Nnh
TmAzH0pTru3oyEYQBS2LfWh1+wbbfUHwK835sDGHm598ECjMI5yhGuc9L/vSk/FdK5HezcmtS2rx
R6nJ3yDZRcfu5T9pgNupWJPffG5N4uYYoTSw/6hE0a1SZJ9i1taYfU5TXX9YsVuCHnRXJWvdBUz6
G/2rYhyFNGkub2jEjyDUZ1IccpDTBYYT6LbcB+b9SLYsMib8GRl4yFZXnJdO9zvqDVk+JNjoYEtA
7NVupg/fepdTetss9lTcVnIOb/phU/o/enCWTg2twEjzk6VBWk5Zgx132qFVz5a2OZxE1+7mKdbr
ONCHLtPvFdgwzO+4+dPhtTI9l3++e5T8rJqKnVoD4ZECtcEd64rug5LvwINCBpPQOBIpZ9RbVqQH
zuoJvT20tb57ldZ0AhR4iAv7KiqFz5GNqiN91qr1mU+TmdcoTi5u2yX3EE3FhrA+a40XaoRQKJ57
NZz7oX6ezZKyIY1+EmzFiwo11IJAh3Wq9envl/Yn/Cy4zOCuEXhqgOUwi9t3pDLFS1h8UCmfTH2L
wrCq3/kntk0s0QqnLvqkw0CVP+fuxoOe1QkGyzzBrZGdWb0PIFRe5Dy+q8l58yS5NkFXMtHkbAyC
VeJSTynjp2enuczzL+rfexQvL0OR3ytlLcMoesEWsguqaWkFKZiRsdzZw3yxzeg9CbI/3dxTa8zB
2naNn6iLUEzfmHRq/mNBhmLHcm0G53l0q1XfFLjTqubVdtNzxS54CWjhechwEOV6uKIEOfXgeg5t
lOOHooNWyXcELDAy7ceM1Fy7ApYXBDPQMOePY2ZAgNM523lx+5YkyM0x1CJDLIwfFxUyQTUYyElP
pukmWFleRYqGzm8ZfbpXZfNVXJpwI9d7r+YbeR7T9Axzbh1YWGk8oziXpNcvfYG/TSi6cSYWu7me
r3hMomVvPodheecwEyYXkaTyDquiS54g0NrYyfdYcR7m+SkzUE7evl6FaSUIKNWsZifSyaR78nAS
Gme3fK0HUAOdhn1K5gYPDJDuZgDHjBzf6sIXMr0eDM95dGV8cTuemXl24A/51gHCLdtJ+161yGpz
56VveQ2rIkCGJwjxyjDVidIC1if2cQ7ptlD60sTJ2UyCYml73YIi495soD1VVvZaeRVyFcpmi/+8
pqeAwuEdK/TLtgl6u88ob2LHeyUo6o8TEHcK34aovvQBDhzS1aw+Cdzpi1wMX3ZHLNwkQVjBsZ2h
FBCSAmIqmZixJvk7U3UcN+0V1bK/CgKOjQnBwSTqaZN6LAq4T7fUtqCe3InPsQeAUDog9IAjLCt7
OKC0TBaT7UL4Lp8zckG51kqS6RSaWutpMMmkDoV/0nn8Jkf9Sjn/25mut4r0wJ8fatQwDPshyl9G
Vj5YHtQm5X/KuJEMpvTRtx26fAeTduzde1l7S5RIT3mXt4usUV++MH5MArVX0mCIIUJ0mFDoMHCk
yMA7HsKiX/cx5aaKc9Jf4/yUuOilwzJdtnMJK7pEKwMgh4Z96WNa41lD5CR7636YMdUaaDQ4u6Yt
R+J6nCzmNBG7mYzYL9Izt2nbQTkMXvMiarZZOV///tAhRu+x2j0CFISAmcq7dnIJZLghjzgjoO7J
DdatcKPq9kgPRTKtRMAwyeleWDOx9so+ByYcZ74ftbVIpqTrZ1niipEdvXsohEw5ZR12N3XzME16
kfvFz0SCWM7RBEAcmodBqBzDDsN/925s47D/NjAjoJf7LJzkEyMnT/0hn8WzU/oYGcbPpBDPqtBn
SKgPjj+dPB18uQWEJhPcI+CxG3ltK1Owy1FD9hoCcRrgLLsHAwWdsyaPI+Pcimk/VHtI/eitmHdN
691JhweaUS3NKmGgc/zdIbau3IlqLaxeiZP9US1jsp6akcztU1t1jA+RfQRF+c5rilC//oKOowmM
K94tgsRErA5V43x6rfFrd9WjOwDO9XUSs+RAuX7TNYVV/ZPDG8SlY8zhZxvw8W+KpGFQxCthQ9Nc
yXC8atJ2XPz+iDfSApNRG4JwchDjtdadXTMzuy1gZG4x/hMxUpV4g73prd6WTAusLga9YBFkRWsi
q/Zb+dmLMmvScptlpAHQJPJEFtGzD7lw2WI6WTK/fzMG41QZFz9rATQ4dMT0XztPAKOfcRV4muss
RemzYeC4JM2iSovPNmPAUoBMoCW1r0MVo/HLmHKGgPpcv/5MmnDVjFZFjBJmISA5iTtDms5qlNU6
WjcRm8RxHUTOa5PwB08ZwFpo5A1FIQ3VmpmMy7GQsKkJlP04DeJpymkQneTSDdFpLLDokqfHqBFL
F61X7i9D6ERtuy0rPD4xSvssoPJqaoBtiLGY740bDSOXAyDYRcHVmeAhxTYik7aZ914//w5B8ZB5
wweUmF0Bunk5T7VeeT51DWNEChPyZSbp0Gm387Nj+QBPXdgH9Y0Y4ruPKpmupD/tGqvcxy22WkSi
TAQNNCCVboko52CMyqdxGr89OltuHokohm0mnLdV7bxmKYBHh5ZnZTrsM/zmLc0AkpjJ9GL1rCgC
8D1OFO08nRmrwDIvkit/aWTDV9tb3jrEG0ooDC5QtzmOBmJjvFU7DStjUyfjT6HiJ0d0+9t5og3c
yJ2qmaUUhrWYiwIfJfTRub6vYbJYE0wxJzwOBqZuUUavkWS0KdiNB/5wAZDYUJ2hSB58+1PyBCzj
jL9K4S+xV5CHKqn0I3RiIvHITIwZ62g9Abivh9eyb9984ShQMODrrLHYGgNmUw8I5mKmAlmXRrNL
m+FBV+LR7nAGBwqivHyrGnA5Hp700g3uAvpvdhT62Z/xLvKBRZphYVvUixA+l3Q3ajT/+D54BmYV
uSyekojUIroIRolVunFwAkMdjJhPBnBH1Vc4VL+TDogBEeyRI90dcpsKPpx5aHkaPyL558Z0GdoG
F6XhwJvutt3YljgyAUOxsGXlsWGGNaycRD4VfkO8sYHxRAOZSR0TyjuBQEsf/z3WpEXfA86dS2Zj
7VjvRz/9xe2ZLOrGzldurvtF/j1r5y0NtznSKCIBGFyPljwYaXxRZXkV9S5R+bOH667B0ulH9cGV
gKp4MLlHMgIEkjxdEoyzScMWk0DGhspxflAeArHK62jpt9OLPSJhHxis+9QChhckZ4B032mnNQj7
8LkGHLQIq+kFdkCdlvuAeqQZasb/vkW5GfLYC7bf7JBXDei9NjkS9vRL0vcaG8eX68oTQU2klBbf
uT3BckuRzKUj1FksNbruH5oGRFjqlSfHby991oM3K/C2qEtf2ddY47LmxymXpc8cbPJOWW+/dDfw
uu/H2yFoKOWMRz+3zYMdMOdrPyao3TZKl01MpN2yvwWPNuyDB9faZ4NmpG3YVyPv7kKEy0KEXwYN
CDY9xXyFmiTUB9MzfxXNGDAO/FD4d3rashGfF6G4JokkJBJBtYSbYn1ESWPfdfO0GbJknzlo7IpI
nkWDJ8ctuRgGPULMR68XBJDoTXH0bO9bm5APhPnpjpqkZKO6xCHL5iyPg3ViQLcVI2iMXHhXEj9O
Ona/3EaRqxoxeBeJ/U4x8aJCs+E8dGENW+32hraQJarCWTOPrBmeoskI5m07NY9pPz3nc8UsySPf
Gq/Xn4B4m65Tv30DGdcqdLMKE2/fduIuZHkCEARIpC159fFWLAwrCRktcvmNeKsjiQwxWjV5tyZq
geDK2vnWjjzX6G6xMqwio4AeRFWIyrTglZeASKY5wXxuoW71j3MRxWunslYJKsqDSkGVz63PcJmH
eJHA3tDuWCwKWwysSPXzkEYfHgUifOvxaWqb737kBnad7m3MtihmPuck73jwI3xgvrxrgoi4eR6v
0GaePBRBtrIbLNcmPfqGyRRL0Tkn98kG+BcKc8s32z+qSYQ8Sji9AxvkgKXk2Q0Gvgq5GNZgroeE
/6ho3Ufgpsa9DKwXrzG5EjQ7QIvzMrOpVCL13KjovbhF3fflUG84urhhs3gTQBe7bX1O6JbZL8dp
tZ21vcf2fjen3CpeSbJPQfDHzuCtAcuC7qLO2f/3/iZOMRcNQ4zFNPvymupDzjjCfF/fd7WBTtV5
KcLhTG7HJ+1BQF/zYifVo7AibxW6CU2FuMGSquoxNuVbM0CwLlJvPcn5vRYj75Jhfvcd854p4IOO
YBgdh2ALI+tAmbWuaxUe07Z6JlVWAiW+cejq/kDuzcHr22zvW3G7xdz1XGVxCOcdJqdRP8p5qtZ+
Op6VnYPIqJZV2vushbmAvJYLXTYkcIHWFexNk40YfEJfXdUsaFf/mATEM60I7grJNYBvPUuscSVi
cW7rnMVOTHgWxt+ok4IpOTV/3U1rK82KU+F/YBFNNgjpjuCm2F+HX60dtStWmRs4vNdiYtmFcnoz
oq0gC2jlsyaCaEOdUMS8hKaiY5snYiGGxg1WXnbtisRddBE8UNqnfM0ablsybK0r6olyfPcEvnkZ
+u/hNhEw5nJlrHtR/LrmYO6bwaSHtZLvNFEvXi9JEjFsclc8eU76UqHxBS+kNYIJBrU8lJ7hH7XL
CCmcecfEXIFSV+mWucW344a/AQG3LmuQaWZlAYhkgOU4y3UQ7CbTvKOGyvbcjqR8NQUfUsN1O5OW
YtzSbs3HvH6A/UyXEwvCZxNnS24fDq2S10abT4NlvFfRMC/J8DiH3bCaPOswS9PlqJuwqYs7JAPt
JpW1/dhUTXMYS+OpjKcvZTXH1M2GowmBjIZFkt3Ks18RwbXpCSs4JTYjo7kCcsVQUCDIamoi2iPJ
iqfirUyefROIqjXasG8WmgTxRT4M3SIDPLiXxpdqRohDRuih/2uo1m9JVVn7WWqIhKBnL27YCRIC
SvvOSoOTr4lpLkHvLnKHlMAZRxmq6nAFdO5L6PIhIfLgAabuChXmdJjKh2z0SMLyKWhN56ut1a/M
uBMUJkPA39Z1VuM766s0r9DC4whmdJAxqXWTG95PfZiFp/fi5iHtrK/pJlTWrDTTcjAJlWEcmTSP
LR/gCV/sWSgs3lBaNwO08cBP7oPQw+4p8pKKNPoC4D8vvXHki03RsZHkxcRXGzg3KTd6xhtu4XBj
MOHWFpHnBviAn1CNL92gAA34/h327EtrBGvTRq0An7012/cydxlWfc++fylKYozIW3hJ1fhMQDZc
5QhLxOz5z8YUXOFgvtt2vfNjhBxIJogosJCDmsrvtoYxHUwfrZ+Fjo8d0GX2mPxGZCgExozAfqGq
6QnA8cKYg2Q9Fu0e/OzWMpILrgiD/eWv73RPkC/brWMoNpdT9MTSV8dTibhm2jmNJtsg988CWrWj
4Yy3WGMWgewefAbqtjnt08wtNkmB1Xx0VQXbqqENN9PuYM6IDoc5O3SuINLQa8Y1RxK0OqvTx6qy
eFr+/jZp+pnXqHyolJdR0BFHAp+u+6jEnc6jb6nj5KEKdLuFnfVbjUBwwAMTAiJRcRLREYM0IvVx
wQqkPKnC/4Rk1O6HtjLx+lE0owFkdlwmj1AJcKbb4304d94+6uWwjYLOWnd1/ktXS7Zt6sCgr/QO
vYq5SguGBVEwtqeJOzRoYuPSccnRSEucMtGrJtdsNfQyXdpBIg8dviki7fATETV1UmH4FciBhMcY
tULYitPQsJckJf7VsZX19JLkc06gB5g+v8zqreq6n3ao8z+kU77MGDyOPcx71BnSOUQyZgPs1erD
G/IJf/OYbBIjIL52SsNLi2RlKormPWEMkc2FWLmZmz8FJkl6VoGvu3cB4SFrXuEa0ABUOtJHsVzX
MMVNt9gDFVC7mqRuXVJwDC5nXvKLdwG8XvYUeitsngeZi2M0xR2+XgHfJNubsVjYHaqKAcPRpko8
0IwTb4HnNuauz923ThEYUoacCkGF37cIavMR/AYlaL2p88p5mdsu2YXjZRhr4FNcy3s/Y+HfVg05
ftJejIP97eZUCaTNY6xgmbW2FQ5fW8B50HUwU9Zn2avOR0Qm5PgSXQkFTBr+BUHoc9m09bao7eAw
USQUKNpeWAlSWZfWe+CSvc4BfRfMKl0G7pF5PnK6qKSTL+prQewhYRcTTFUI+yyE608WrU+AcSqG
6GC+K/+txHpzNHtWg21R8VPz5vsKwDpxBgyzwJIvbsN+ggvxfWoHt1qIwEGxXITkcLTIacHe1mET
D/RrkOTWPm1c1n4eaAWUPqPeTXR3FwZnCv10AT9Xh2uVi3Fjiybe+kFqnXLprlJkkZOpjU+HsGua
rkA9GKjsiAZif8Pxbc5hdUVAx1p+fG3a9E7PsBJkR0CQnCv91hngP3ULsC1jwbuaWzt8ao3uTIy8
/uhraa9NI5TbVvrwnoT1MunkqSTP7qpr4p17mFj4Oyb0IeNwXxukG+lWrazYyHYxN9hFRREREZb7
lFVBsa59s34p+r7ZxWwTVrZEKuTwqQNNq8+tPRWbaLJ6ekmIkJlCFmqremnbY/PgDEa+mgb71/e0
81qMdJFKbv3aZsoVk57tD7yLCkxb6fb9p0+NyhjVu9TUlS9GAqUn92rzwagTuGxG/yzssHmoGTca
lNsPpXaot8r8HvXHrd2byLX1cATXTmHh6q5KUMacEAw7kh2NsMcD3snTqPCQufmfFM67Pdvf02il
n0kyP7QTz/o8ZvM5KZCRjkabPNk8w62L/GHmNnki9hRLk5cctKxOXZaA1YShz4WQkQOr55AXE1t/
0r578fg+1EBgQsWBFEcZ07Bm5AkuCnE08r9yWnedu4QEAQdLl1PJu6q5ugggjO3TjFYN3EABSbBI
9tXYQ7+x3QevzrJNy7dm5OXEwRJQOVMDE5lW/anMJjr8Dl2wnhIYFXnOL4lEKzoGf4gEiw6ip7zU
PgK6oG8eUkfYxykSaomkI1oPDjdGjhTvnicKPRh/qFDb+rEXalyIY4C18x7pQLtE/iNXTSdghsl9
QvjfHisGHEESAHlRUU8VbAs3BvF8SICKbyxL1y7X+lJ5Q7xnP75IB8+EW0wISBYTWRohiCNmi90/
+SkvQIXBPeVMIcwOjnFWNdHzVA45qb0fDevDUAwrW4TZPixHDVy4LU5ZBzKqoTI0TMYllhtturbr
0QAysCzixPwgqpMbPfS3fFxkHJrTRxv0jGB6+W2L/sx67cEI5xxCMoSXfgrfSG/bueV8sm1XLZmE
VdDHwXYmHXgUJnV0oTZjxmym0SBEYEjUE+lg6mmKSgSxJt3W378HWSHaFVH2Y1ReeXDCpCK2MXoz
/RI4XFBfxjQko8D00/uhSb+Dpzmai4uGvP1MvxSYhDWlfUD6lP7xJ1ZUOEiIQ3LuDQ9DhDPJk+tF
egtH76doE3eLTqNaGn4RnuthDs+zJ2pEUIzKu7SYtsEMCshNjfAcgCCEzhD1h9qFG5GF6C58Z7zP
eMTaotMMNRCELT3EK5GdbiKRWmh+zegNTh/2K7C6d3//Ut6bmfcmG697nJKQLMOxemtLc9tngf3u
EcOyijsC1j3bdt5DwGqjLO5aJfXZdXJEbwr8tx7JhijtHcieZMXaUAJqaIK3VrO3bqLIPoom8GAH
F2JDRHt2ziySZpEYxRMp6HOd3tVYq5cZSA04dnGztaZxfhTBpWRERGxK5u9piP7YpIDsB7NyTng/
4C8dYxAaewgOJJUgorFAyRkFIaXWQU4JLYYgONkkdSEzi99QoqcxlXMoPKaewPqo2J2ckrnqD605
H5zbu0dozoZkh2S6RYXZ9nmoiSVyecBMj8FNHuevZXtbuilxdlLf2M7YQBjbduhWbpMWxtl1X+Oz
MJjeWWrexYlFhV3fOAjY45aTHwK3rF9LBTVcnU3FdzK3SbLuq7dhZNASjCkT0ZSqVfRy5ybHePaz
pZIKivGAoMZp+8ckdQArQ9ZJkQ4ND1E+QzAaLzHEm0Uk5J86esnyllpifE48/6sWdHKVWRYL70lM
8ktGLitYzAL1BNK3HXaD4Z4zod7SG8EbLdPr0DXrju0y4Lng3Q/Ci5GhxR889adzb0RNY9w4E0Zo
X6W7zC5PNTgYTc7GMjeGc2b/TOph4nup2k8GV+YxssCDmG6HhqWMvgYDQqaCB0QkWLEMdfvNhfZN
tAg6tjEkX9zFXFAsi5H5FfMH8CUB6C4QXrMR7BQGKGCjGdEIkgtTBO1S1XBUGlg7QwPllQk5fcSu
HjmjmEmsqlj/qtK4uE6GVIw8aDutb3wa+7fX4lrXY70QPE2d2UCGxTjaQvGJKJWVcliHU6wua4vM
4bTomLarZ+Z7sDeyV7ez7uDGqqUnUCIn+T8l6f+fItHhHL5M1c///B9/yr7omunpRyblf8JBmM7/
Jd9ffXVf/3IO3n/l/Gv/6z/a7qdpfpI/8X+yFPIv/dNRaPr/4FX0cWtwGgmk/fw//zQUhv9w7Ztn
0HOR+ocYwzAB/ctP6IT/ECb6/5vFz/T/yZ34l5/Q8f5h+4Hg/gQVCMRJ2P8vfkIulZu+/v+Yw3xh
caPxNdDeYyl0bP/fzGHkqBLrPFMoRxJMoBAFiSMgfGaDvWdJ4u6RznYduG/WKJZdNE17ORmM1sZj
BIxgiVFlBwSqpuZyPcYyJKLI9tNm7YxJJ1naWVAcAnQCvg9SsgL/SlQwmhB7dsHhRA9SeE9dj9Sl
dK3X3s0uAvddF1vNMo55lFGv5LfF6kZKwBADs7bQTs7ayc/jzJ5ZsrJkjdWfJjl80a2h9x4Y8Y46
/QyM/83ReWxHjlxB9ItwDjLhEtsqoDy97w0Om5xGwnv79brQYjbStMRmoZAvX0TcgBXDnSndX5Up
nMeiEJR2KmSJgbzjXGyYpbZ06Pp7M6Ke/EgsIBQNH3mxtqxV2NhIZlhehz2wnAeWe3SRlmK7+VO8
gWvZoWSJHSWsCrBNgKZtnwuA12scQuQTfP+ixQA2O37reMer5HkCt1H6JFOa9lD7rkv+BX0NzhUX
VIqqajwD5kLxir5ndkTlbaKjiLNPodmFWP2njS8tNLAWOW66VUWyp8lFSucpof6EhnZ20S9z7KyB
hyfzyK4nKKLor3BHykkxFTi1x0xrUZDUmwPufy5oFaH+oG95s+bWVoM00cHmTogYZel2AUTkWz3C
6pU9kakctVoMCQuNiaoE31sDCESoTmqKb30RHe0lB6RlcWFae4ToUS1PuMAF3tX1lmhDsGT55eZE
S1uPlLrGy47q7wIZNnOClibBnQsN7uYl2RKWfYrvKS5/GNXd/ZIVaRBput64gXNsk+1oW51yLHdr
aM2XJmWpPY5yPVNJ/2YVJSSmRLH/rsRJdDA+QXfLverp/BoppjiOHaxCU/lIevwvOdVersbI2cHm
Wupz1bOdZ5VA30NK3KVk6ty5gz/fC52+zpH/XPTes6cR4hk5Mlfx98EtfxrWU7z5TkbP2deGO/AZ
eN1ujL0nJUufOwCoLMuKTx3vInSkzeLY+36wWZrSgo6BylI6VG72XyT95Sy2EB7WFXvLrrLVAJTa
91Q0M2mxhOZvD/hkdMiXtY+mhR1sklSU2VC39rPy/xRUBOzHoRdv/pp+aJQhqh8SEfq37bIY+qpj
T2shT85zq9ktcgrBr2RIi3Ekcy+9NIkc6fUZcU1s/Ge8UCt1q1w7phxWBpaPPY2xAYwP49m32Tcs
Ll5qp82qA1+cfUk7OQxksiVN2vIDjfGBqylMipXlkcL+Eg+cgY2DVbshcjMzsGM74w6OarRwXRtk
/zQMSh1FllIwl6NGJdYP/NMNZTGeIDTjR2hMLrzgY4WPtOHOBcXrqNRTNNEklcO0GkDbVSbNXB26
8tXHyYICkneh6dJvbgDw7aaowvdJhKbBYqg2SSqqn2cw9R+umb1hm+sCt8DX0ZrJk8uOi28g7Tv+
asb0LPAn3Ow+zmwWCvioayK9R0Ox/dOlglQ+WtCSB0lcIbPCitegS+9YsHg190YFmK9JLCcso+yz
y8W39os8ZM3+myd2GZTs2PEUwzCnL16SVbukPosz3PUCXkR70cpl+z2aD0vbPLPl4GaiWWDggbhr
0o/WgoTSpum5lvrXcvV1hP6zY32Lb4ToneMwfVMw9CqNAf45r4Zd1FhMccqFJWabh4HVMfaeKSj9
LDm5SfpuV5g/cfDgG8OADIQ+/cbpkl+gqEmRHYZmqu8T6ew9ei2u1bgc+EtOZ9mJh3Q++Na41bHR
2Se4HbHzGGv8//ojz6SFdkjrGN3iFHvP30OkQAdKz6NpNf5o9HoRo8Rea+rneYAlk4k4uUVs21A1
KGmHCCtdukOMYB3a5NCNZYOcDx5Q11OJOjzIy4yB2fx/6J2XNFIZrla2wE4z4bErFazihFVK3uuL
qzW+9pJdp2uJu8jb8Ca29yEqJmm/wq/b9g17q5qyO2BlbMOHVtDA3Gyu/l7cFWkNdS0fkztRPLRu
owJD0Xm6CPfYKuuiDNs+0sqKrMNFWDp59564Hw5TvZ2T7LXMhig+vtgkJxrbc+lqlj4JZGr34YQG
N1h0XI3NP/RiYgA97m3YTbfRRicuaHxYZ+Nv5Wx1d0yfXdofRe1QW+tA5CsJZ6bD/5+s/GLSxCFN
zKhluzwYJcemdFLu+gjBy3SKjPU+ZkX8MvVgItPh0qcLj6ukwcOhHBONESG/zv29X/b8AFhqMH3i
GoVEc+A+ciT6kgX4J9MDgSDR/7HiGRf54sVnv+MGUlnFA18HdZwj619vIyYNhqBCLuGiTXI07moY
9Gso4ORRs5BG9HRMRwafI5Za4mK05QbFysntYKHiRf+ZJHYTZGM77azEgazBxZSCIMxcmK7ONQTo
gBcHo0i/b3CFwO0xr7r+mob5jLXjRH01IjyAD7YQfkDFIT62FUBqz2YaN+KbKdptWc1ToJPkWVdl
elmMkaZ0UEvUoR77IkaPSrC68rCKFqkX9voTcjxNECvLmfgxbrgYOVUgiuHNriPjYOns6HroAU5n
BlFDfUgWD7B3xoaO8C0cG2fzZbGdm+cTd3c+MiP9WCIfBAqfgGaOqE1hUDTuMZk535YDeFlFw7fX
sWwv1Y2Ggu4028ZpImbdJgrKaB9Scfg9aolcaVSPXqdvZPk+ljb1Q2dM+GOZOtdj74XZbOysqry3
apAISS+uZcI7AJ2YoxG4FnpkvWttxITZzrlQs0HZL/PDLAdaxXohgzENqIGDc1rl8anPq8M4uY9Z
M1JIlKgM1dg7Nlyn+YCUPMzgiErWAO0s8pDuHrWfBplg9/QOHEoGo5KbniJPvZsfymWhNk6TOvku
axrSQBGm5htGSLCQUwyFVwyHtMjZK0XLFzNMCgTHwFmbJh8rM1AXEzzTUZmyL+EHT7qS4bH8J8fx
JY6n6SCt5c3siNVOJtC+bHxEW9rks5kPx5w+cYngac0oVvSbur9bJjwAOTvV0BZ6ua08YIvs10uc
eEY4ORSKWynfSwpzzBv7ZvdkQeW5K2VKDB3cgrtGrNk04OK4IKK75t5+0SXsY8Mej5jzaZko5MmG
cgoLsGNLx+uBS4Rx13TLAGsGELtkV6rZFOxlzBY2IqRsD3YPIDh+70vzrTffzSKOIU+e/b7E0DgB
X8hxy5W41s6wEuPdLNj+l65DNjDuuPXWr1XHBF+39BvnwogOyhf0K/IOJjBzLGvPPBqu/+7H068x
xzc7xb+tXXEcZ9hH2kWmqdfSIuDAFbdx1XovbbwURt89UDjCtq47FMeID+ehi7qH2EDbmIlkHOmL
jZGdu6H9L67Vra3Af7om/Tmp+130ZnTyuuhFajw18BeCynRPy0aqSFvnw9xA2fVQPjoCf5LD+gDw
z8qwUaLw5qfVycH6RAbTKU1AZsui1DbHox/PB8+vxgd7xaVW9NndSpgywQWlVl61mAWoSBEadXSG
PjH4GDeiopjh8yfLgQ1myeG+Qza46ok3R2Rw+AtsMpfctI8qg/vDTGbRDBxk9szbMQU6JFNej5NP
Br/XzgaFbn8ygKpIbOtEjg3ulOuNe0q4EEvj5pSjeR1TfV1MKhc66N5BhKAQ2ttSb+I+n9aXoZ1i
KJ64C2Td7luPHJWJukIPoyKfTKM03xSclaP+rMyzWyi2cl010njW/ksdcjFJT2uIp0rWx7NE3S5Y
i4/VQowsu+EKr3fZQMnjAC4tj/lml9gxSAaW4egtn+ZYEB/AWuXBYTA6PRCKWF/jssNNNGGGIFF4
6bffgq+Ti6B65ZrZUDg3rbSxfnrDeS0ktOyo4OdFCv6wyfJnDachOqvVzNPJKqJ/25zdYtYlgo0z
ivgFvhuouJWWpKv802BtrRE2ZgKH2DEJwAiUN7BNo+J3YKt32cBHLSklxEfPuqseubGJlyUBK17Y
WwOFbz1mxj+u/39mghop9wPX421u1da9V1ybZWaFWdzyasxofuxv/DorNLwSFAG2y96yv5FVVej6
6uylhEi6yX6QRfxsecyzI9tC0U3fyqftOZqPgArZGrabSsuWHyMJE3hZ1ZQz8S82FvNgQgvabu7Y
nbnGJiYsmB31+icfQcTbRh4ug7gMUM2zKW3OI2HvY0pdELvvN6OzsxDZmBzI3UiKkuYWYsq9Z4X+
iKBXWs1zx+hDY1/9oLWlTpPUp8r1OIJbOojML4v0Nv9avQbjZrrRnvPfPC38/xY+v3MxeQc5eUtA
Rkgw9NDzVSDrEYWjvnWpzedB+NPV4VobU9JwoONgHxXleqZC/LfFT4zYIsdw9sjLiMVASdMPecq6
32ptjiK01gKZnfjUU2thlaFF45ZV7j0GjOEhpx41Eib9Qrww9uqVt6FPfgPD8LI6jJ9ZS8ApFthS
cHZM4/QWzTj+u650MWYRpJTt5kIiLbdLaVu9tjDQQjnMv4tuq6M7ynvRO9m1wEIkx3h87JjwH5rx
VbByTURqvE48UNTHpXjQrfln8EAF2uKxaxHtgRT28wWEPh9rXJHb8xLeoNH0TBPTG3mKH4wQE6Fa
3ikDr7NoPBkm0IzWaV/anC+PKtRP5UE8d1CcVgDtRje8M8Zku0YyOTgQnHGkkiWgFgF5cPa2A16d
p7RciWXODwO1BFViRkQIrW+Da4Ylp5Oj61NqC4P1anHAjrMvi5X0qLc8DI7hBWKZOBKd/EIHUI0L
h+RwFUfpFYozIQJuVkW0srLg7mpQ7D5LMi4xHURHOhPwwnpYUFpLDkfmthcXJDlcb8KtlWWErci+
hOXW56HWWCmTV2MCJxn31ouk0oJC0ijwrLkI+zy7dLwlNkPURZu1uAMHjjMR89UdbST8OGR4Q7Om
lX5GWZhaTxwSsnuUCGDHfGqSVdz1i3uoFRfHOPE7XnRs5JMWfAifOduj5mz+xjpKDnF6XaRGhVPG
5iKkQ0FQ5mU7lHmV24fiJopyFVIkvKyZ4VWG8ZZxBkMlrfF6qu/Mur1avfuQVo1AgvU+soWNbOoJ
Wo6xyRwAv4ud7YF4mKgjQe/C1LUlnqijBnt1Q69/9xcmqYWVTTswi48NXah96qPDDueOT+DgGvFJ
8c/qABOKVo8au2qBDWfZf2roNwLTwGUYqKxsbIp1qL0lloSPRXLD2+SKjJa2IMeouocb/blSrrar
Z5bKatznZkzLCM1tyPcGJHdi/v+Qae9sE67ziDAQxQhCSNX3+TLeUVd0Bs99X0zbW99e6eHpa+5S
2N7ihI84iSIA2dNytgjindPFIFrrf2PnvFtJYu+beb4MOT8y2pdm3Umatv2AhUg7F+8y9R840V2d
xHVoc9HbV3jySCL6x7wWceBTF1w7/njtBEnctEovSgC98EpwQtjgKUsY34b1nvviqVPYwu0Vy6c5
ek84Hi8dr6sgT43igAXpYWIA3tONCuNFzDKkGD3AfgFoCFcNazX+ahGHuaHbkXoa8dxvsqefl3+z
DCuaTugzQwR4KbG38TgRSvjjT/2BVsCnqlTOybdH9hGR+hrjcjlsaYFooYyGS2IXlDO2ibbNr5NG
vPI9PiffxR17nqzhjxqo0C2HN5drCJNackkrcYbiEiQrtUQ+ZuKh4xs7ccRnwt16aCtuh9ZvwUWK
u0my9p/si3AvmUuILHrhxzukVNfirFLciue/YM02pxo86p5CAs2zxEULmn5OhdfIm5dShD02tDvD
wKZhO9kDz6sfFOpYuUgh2hjksTPSz6XT/xa3L6Cs5L+g8j/Qf4DCKOefYXsXg/XbnIrPzKd3IF8j
OnmNDa0BDDiYa6KCqLjOwR76a5HDGCqSq6ppBYnHBlsQfmK08emg3E4f6YH2djkHLMJRwiYve/Zi
2A/9Gl+sjH2hX9fjg8l0TA7yQKamRZKxGkzDzCcpqDCvFzaE3fihxL1AcB+n/7iVr0BaBf6rIuZx
ijdjPPK1Mr9TjOoBjwyLCdLBwIBtU756RoMpuuIF0KLk675k3lLy2mcDeIIFbGdGrauzJldn9J+I
M0PR8KefDPBDWX5aDFWufrZYRwV1a1JEoouXoQe/JUgXD0v0bk+8GQjNnA0Y+sQYIWj5ZsPmIq6p
QegwadXdRyzSJ9eHoTspVR1g/5wnzb6Zg664jkQI2fIhPUFBukSO/2dY+XfW4cdsundJV9mFItqB
3V4jtq+nq389r3wZjfWvPeAudzN+J4W+DPq9cQGyR+ZxaQw0JWfg3dU5d6b/b84TN4wN+bnlyqoc
1yL1KjZOD549BaxZjgY6lxHaPFQ3j1UriAENg4AQjUpBN+uafE0/CFrip25XtGe+xUQdDPXFj9Me
+fADKapjhaFjZ8Fm8WxxtjL318eGrinUNik32gFqgAACU4IZAQxxzM9nCXUTNuQes+Fpzqr6Bwv9
sEskMAWURdimy2+GFWWPKetZxK6NdWb412zdK6BGIHF5znEql4s5rw2RIRO72lrau5hiJLNJS+xm
xqterbvYy659nQtGPP93wbdCLiA/NhPCWRPNpyTjJeBpE52wbYnWpcBZisr+VKwX7v3Fu/WJPe/Y
6FD/4+8zwWqwc6h/KAboc72b83sun4ps+po3KxA7euOdAJtvTNOxw3dy6nAerskjocaEN1V0TzXD
W1ywRs0xPFv8EOzAP+PBDbSn/nrN8hXPQIqLLHrL3PexJ+tNY+sY5k5CEi156gYLipA02Ub65V1p
4J5gnbvvFW9jhjy+rZP829b/RZpIcNyjFRQmELiReilHv6GLA0qe6O2M2q9B0w6+SjOIi47ltGVn
iPNTzOpCPNW9+duwry9s1GJRJo8VXChjvS2j+axxYcxR9UH8PQ/GITOxIsYBkedTXLXxubZwr0Nf
YexwaAJvUXz6crra/DZe7Rx2dOHkFp/OhR3zK2Ltxvv3Dh3Zld2suz/FTBkNXVaQcn1uNoW4TJa/
XpeJYruYITadCHtgus4OGQ2AS/sxghG/tD7jrSBCbJTuE50256jcPl+Y6bz85nsWFLTGrYDQSD6S
wdd3mWU8y6LgqOB1sndYHs3E7tLBeVIvcyXwK83GtzLoVxfLHyddrgUvHQfchoOt3y/9mN//y9QQ
4VqJqIrpBI/gVjCJEj860mm/q2gP3FVuc99pSnXj/7b3z9r8yysRthPmTt/iQsre5eyI9io5s2A0
PVSZ/Osa6+tk0sA4iv4w84/TAQXsEhdAAelwXg9ZcTSWsXrpSxDXI66HII7vc32a8oLNS8zCwyz+
5WqhRawDdtFLuhTiJr/BFTP3U0+gtzAfvFWRsvEV4B4TClVndaeU80OyTSE4KoOVzdrRWkLD5Tdv
WIsOoj7zz4v/4NrDFGhIWQe7Qk8dKvZTMcNNw+J3R+UymwFAjKrEDr0dJatikbk8psh/cDWac2YW
b2tkelRA2s84+2NS5f1jw5L8kicGrpeiK4/aW+/9Qnss1r0vac7DXYv7Y2vHLEuSsIVCEMFQ9jX1
oQtIlBdLHFBbal0L2FiOuby23mh9RA6LEHfzDHf8MrrBPOESeokauhX91nnwIMetlbRvgz08AvEg
cSU7FPcmCwHopMf4i40/YcEqYoeI1jBk819tN/8qIc0dmdtTEU0fqu0CVVv/qXI8+IrqkKER8X4d
9H2cwn6v15T0fiZu69x/eV19l2GaCPN4/rOq6LZ6JB4No36QaXFipyHYeKLatTZAfSGXk9LE4/tq
fug6FjWFM2GbIE9bpE60rUxfZ/IIj/Vmbp450U8stU2T/DoR9ei5MWakmipwTMk3NLvGXNoQYF0/
HLICa6JuHRroYYM5j6C4OOvzmByfDxFoUYKjfpNXrdNkOtit2jc7N74XJA9gSP8ZkXc2FuuUz3vb
QeKAzIefnfDOS1nnn8bZahqSfAMpu1XhHyzGnFUzz+uI2vX3BWyrdzUyZrmKSG8JnqEv141Kmmyz
EYmziVLoyWCknDjeAg6jxzFNqOeNK+srHW4e5FRHD8VTXUxbry5/Nkb4tYiN7R2l77zFfc4How0r
Go2Duq+tcGjANBKFUsil/8qh+vZNatpcvNk6r3zWd1lzs3GRcaWy3yKzB+c9ESnEi2Nh5R5XoqHy
x2oMksz5Io9GTNEBZXTdgzA95L2E9FshVOiLgYmtg0nFCjkcW0yMJrUq/JS1i0K7Ts14JgD/Tdsc
4O72KATsqZml/DAm3yNxb3YwzaYypB+S1fpusvDUqoiMfAuIVMbmz1JR/ZwKvFQtbeGM27fGSUqe
fKcgElsB0aiTM+HNU+/4QP98/iacVUZgUIfNg8c7MDOhbAqb7AUJAuIpTRMl95FStDpGr8JRH07c
3AShon0r0wf0s82XVDzj0b4vCNne2nm68M5vA4isDm176rt0J+dGavqusvVDwWcaAnJNkZLjz6bH
s9JE+LypTrGdGByIYpludDeul8k5wcjrDqbzNQme4BZPUxNl/dZQ8c13B1/pwJEyCesJf8EvlmTJ
s1rSivPQVzz/iZQtSfiVb7gLeoT+ILL7POB/4onKqcRCIoiS9IcwrgxVA85ETDHbApG84NPAruZr
HrOhxk1eDZw8Xnd2cvtcOmYR2P58TGmjsfMPv5d4zWZWbt4aEztj+xg0ApOUNiSXnZJlrS6qgpgQ
CfDKYkzilKb0C/BHiBJtHnjpnwQYO9nN3VOh9X/+U6txgY+vZcL9ggK3P3wXxv3oJfQBJvAfOtc/
zs6T4RjcX3hGoT2onSkXDq7R/BiVws42swyNUQ9snfjcHjAnF33nPjGGiKkUBJayz0VXLDN9xrPF
WsG5liCFfPmJluiHvTBvVp48DzjlwmEwWS/JNb3QOntmxbjcRgsyrWvUdHfSLvzo+81JzcZX6/Oe
aFGt9rI0FeF9/WSywX5MqBhCpSNsRWKCu63+l0zrnz7CSTIp648rC1BEHibgJC6/x2F1wnWmWghJ
h5xHb292fB3QVLeL1+Zn9QE+5P54Swz6q1Aod4murU+fJ2MzOmn6HPaJP8Enrr0OtC0dWqoODFsh
yXuDGUwutwPgNIeiTLby2PjLqs6DYlXRpTRaPWBnZGVc6zjQC8AOo/ktTUax1G6IO9tUPVZjxUpP
z8sh2ijQmdFw0OnoJjm71jEDI8tmwESazqtaYw93X+mQisDdcHeO8KhxLZqZupY49KDh2SkXT69x
KeX4yuDbnPPGovE1q19a+veCtqRTzBxIntTcPWn11ITCo2iv5fJqpULs+fmK3CUIW/208fBaaiZZ
Jp0K5y/TiQ08b7/65kvnMmV3I53gScUOlzJr1BAJcK5gn2c6TnFRbtUGNaXx3PlxhrasHZvJhTSA
Mx3eaBXiT2HJsbOi/rcrsBIPI1X3E4NV3QCUyIq2CpqetbsbmeyNVNujVObniMj2Uc6o6pCaGa+D
IYWRSqDuZWkIbrhpd+QyKE8chc4Iu5+Ea2Db8XVxnsitTae23SB0mEwxt60berJcj6smxSL9AUxw
TLOq8LtL3hriOJMMZT9fU3NQ/syzMXHdJd4fg0FH0YvbUDtI4ksJRsv0s0OlsNlADsAZYbN51CmX
a3AuP35Btai2R5fdEIaicenYJ9sHgWVh14mlA06G9pjprcCXCdgreD4V4wbJ+jrGiRDZ4oNUI9FI
/AgH4JjQQpylDIzsv94V0/+TLeh7f0GjcDBX61OFxEOlgSPu5mwhooXXcLzSM3JlBMZAkLjPiW/9
N0agHmiousj+Uq5pvU/heAXr5kPoC+KEbOeLB1V6vxh6gH9GHwnoMio0DaCduMjLpbcPzXDu205d
esnK2BrXEYHOp7FYzy5/tfhhkZGGxD6ES8tUNGvGm4GvZErV2lBkaM8e+4aBIBYOewimtUdgZ9x3
hcc7p1n++hUBexor6ERgKMmn+baWxs9aVjL0rI1Kim8MYoXkVmnc8xE0V/Nc2zxpvuZ3v47Uo2RO
yWTLO7kU5PSb6DtZ92lFjfSEUIYpHHE2K5a/cTR/jF4/htIvTprG9bBKR2M3SxN4+zxLmG4A1/xe
1OQ6GWy66qm19cz+rrqsjp0cqTPDM0KBJd8DD6wcCZ9kLqiFIEy4uERdzZEYutV9aE6DQEUpKqdl
pU/FXbVfDLt+cVYWwFk8s+dgvzzzFGQecjgqppXkBmt49zMuUDkxkeMBWNOtcdC5QLFxsaUR8puH
bx/lJmjzjDz10BZnP2au6nIqPvyk39cTXvRGstN+9qMOZGcDAtC46VXf7CGlnBE/WVw/LKpwjoMx
/GNnBas5qtkGWwzaWSoP6RL9Fq1Nl7U/vWWawJSN46NBFoEzy+iiUM/TbOHDybhCaP0pSeBcvZwT
H5O/Y7Kk6Slx5Bhb+2tjAIAf38UGgeA6DPp55hFPBSEE/BEXeiZBJQVpvPKQwhdnh6+eO7d9tqhi
TTOPkDZnawhViijbfx7vqUOjjVObtv4dELWD4eKt0nH9NPU1ApVg08NNgQ1LlT76kbEcBHLfPvFQ
BS1USKOyQfQZoAXRVfPA9OMyrJcwxjcRsC1uA1hrmCqe0xQwpmlDmgCe6qGX78c1xeqd8DFj9Dsm
nnwak6llgwGqNdHLVfACEhVgs2G9i4no76lu9S4OOXPUjvy5kYRKIUB8JxJnuy51aMKg0vNEU9L0
bZcllITcfJkGH5Z8VZ/xVdIn45JH6S22MRSE363SsLejbiRPyWLTYK6O+ikknH3JbGq7K8YHHBWb
TJnSIyVwvhPlD7zC4KnYvkI2BfKAe8GqRDr56xfee0RgDbQ27mLHqK5mnL/UdfxvGTxYx8Uow1TU
HhF3XCR8sCqS0x9cWj+G0X7bDb9k0q0clVmLqmNV3yamr9nWVihJmTi1819nAeAGZ96BRM+fgKQk
x5aHKOO8Z5Nv33nzv8pmicrIK1jLGSipFcyeNs3s3exS57dqX7OnuZD8rh5oOQEAofjw0+qUL8Xz
Mo5HSkMP+ZT+ne1OcEYlr2QrLop5lXhcNAaWO5IY0O9J1kXXLL03oV1huExJ1FOWIFMXACCyCuTK
RFxJYW4ZwNEhaS3/OMUcoOCChqo2cqTFYjlyscu51DnwNt5VdYLR3G45ed36TTbc38vCeRna4eTF
HrFhCo72qTX5YQaRf08IiUDbwSUdAybcxePJFeKoDS/spOXvRcZnoISW16yZ+O671gXnfZvwaSJB
syOqY++o3e7ayK2KiR+SuvhpDRAHOH39rMMRgarL1j4+wAI9I+YOx9RdsuvA6TfamOmifqDrXtMG
nc4QjWaT/2zFC2syQgaObZJC7L/HSdz7Djt+2GQn6ZJuGF1We/ZUkrOx4zfYkKHrXpyoqo/kRfAP
DWaBh64ODbUKgpCAndx5BKjBn0oSh6ufJe+H1ApqBd1P9NaXC2PcwQOM9etnMU0jNIv5aIKhA4qT
QSQ92PGxcfsXVrflhxTskXFZdiruzl02vGB2PEgVFVsj7gdPANG4bP31k/kR4vJv40G1zsFDgsu4
1rx377icUb6ZkyY/4ZIxmQ8muugJaBmaW6JEqBM2NUNUVX5MiQunbUUpV7aD+xIVus9uqgVPOEOu
RzV5MCT6mrCTW6cQW9TAcjwvT1Gc/k1Br7IatY/g+ZjOU9Hs3MxilqkJtHj+OZlYfM4QrceSSLzq
uWfsWzZCcGqIIubbZWGAjraL0ZLIrHZh1WJPJrbMjrzKnyQWsxVI8dlb6tPC9+Ek1MLrw5wvvXU/
1ly98W1sopb3nbUVM9iKXwGRl7t0Yf51GZSA3gcmQNZ97SffLEinq26faZ8MnU67h37VasfG7BQL
2wqNgWPc3niEJHspCfevatEA+wr1CDL+biF2sE+F3dxWYwM/30X5+tjktT6ulIRgpeVejZ1hgJmq
L522BqC9y1uupjaECHHlwJVZt9X0JkHifddZz6egx8vE3vtoUZ/KpVJOQVej0/awPyS0x93UdFk4
mDRPz1/0zb/klTEeHYHd21gAVxrTeOg501NuY0dP2EWIuXZH+iO622RWr+r2LnaRdWXsnrfjrDLK
4bXe1EjH93eToPCV8e/J4fwOTFbQSA/JNfI1BGZceydrxNDnkP3PtpHUnXsQ/hGRb8a4vbS9FRGq
h4gk+GIhHwctc45fmiejHZ8K3/u3/Rd5ms6nbBz+myU4jrhSEjba9E77MayhhMqDMrOOa86BUWdY
mfh+Byrj0IBiKirrP6y067EkY63JuqSCEYF9dXlGfcREZ+dkbjdXkNI+AQ/WwFsnIXEkvPVIj267
l+16tNxk/BSAyLf3DQzGxdybkbh1RGB2fWEvu6zpeQpoWWGzZd0lFX8PhZCx9ZCaCJ/r0tXg65kK
h4jytHn2ds0Wwozn8mwtNTdVQHmHUfJtScA45woG/STs1yjB4brGsQXbVF7ZrgMI6mFPOil1kozN
zJfdfR1T+4DTAxheecnm9Gor9yVuzbBc3Xs6Cze/FxhO1xvOGnPpCe8Hf7mCTpHKNgXBXHVkcPZw
Uea/iTjmsqWPdrYPtkPiv1nn+ahKWpspPcm2ZCyhCuNgegKU32gerbR/dSmHydnxn2q8ivskHggl
l2gTzOW8IJrA12ZHJ98gTx58RNAUaOYMoIR1fRlotKjZl/mhHfsXZ15qEBpRf7Ac6E6KZEDVtOmx
G8cPPFgneG0kX8EQuQs1Kq0I0DaF8ZNRRXMGT/meJ2X7BH6p34KWBltkAG4mUp7yv2VkyqA2Rg4B
UXSQDS1y2OiTI1aLQy/vq8yLbzy+T6VDI7KtXTcAVXaoplKe6gEFGW3hh+bmLOQu7u9b123uGGex
QqQEJCZIwphHUGd8skG9q+IDIaGgx2rdoMj8pN6zPRZ/+j6HPxqXKPnG08AnGGD7XPdcXpaA77p0
1SnJudl6Xb41ulVh7BdUE7gRzpHinFh4yFrvXERjfT8UY00cxAA4bSW8y7344LsQKKIif+YQy8Pa
HcGS1Gd3BZhJrqmf089WignTDtAmisRR5lnt7ubUdGGw9+99wqUEZ8TCWTL/j70zWY4babvzrTi8
RweQQGKIsL1gzcUqzoOoDYIiJcwzEkhg7TvzjflB9xd/SJQs+YvfS286QmxRKKASObzvOc8hrIWQ
JoWIrJbi1iIsd+0MT4Km9zMUzQs80md7ooW6bKQpvbvPapEHzO1BB+rkDJ2HcANOI/0KnFgdkTUh
JNlutFnh3OaFc8Y7IJP6ANKnS03xGJY0oZNCZ0hQABArRSc6RmXAIsKOgKQCVOGzu+qChZodIR/U
JrJiDpCnsaYTRe/OONplRliyhPdrtMWqbg6c64CutuM7gmcEYYooDp+i6UJq7qqtmATulowwP1ve
1Ea5yT2Ku5N4sNHPACDT1pXXszNcDDvsqtoS0WOPeGmR+Ix+dtOiPF6JnHfJpeJRyCWrFdlllI6f
+6xlLrVRcKHzBUio1qFtODdp3YiDFpIqQGgzUZUdOQ/quZVvWRxTvoi0sa3y18zH10YSy67OulMS
EH6YgP8r+mg6Wzr6YpnZKaxiUupF/qXwa4aPoQ5up7MdHSLS3AOSr6uMWs2csWxWrYkHQ6AKzyym
gsIVL2pALRsiiXcrWzKXfK5g9hNynqAgLRHcgl7CYuiH6EjXVeo2a5uK/xbsyGU7PyobQ4kRxi2l
6Cvsx8UWp8eVZVoI1kv/azqqeOeDr8TWjQwmFnBheoMEnpHWFw34fm1X7wYEBA58dbKWFAyp5s7g
DnISmqccLluiQ9yBdr2nNSTb7ondktgzB4b0EhHXszzbLQk4oUWOJi8lZ3XSvPEsrpQ1Pwi1+I1s
TatsFPWqSoY3ilhyk0Pug4Oy+AXaV/rfJmr+13zO3duxhBIKOYmlhNKuUtmX2QiRkxjxi9S3ZuyI
A8VvbDEstiwpl4yw+pri6RPUqU9CiOvEb16SosnuMxcE7MQ7tusymqLWczRiwQoTjkmhvxV17KyS
v9PXUvTjwUTXI+xGfebgEHNsTRL37IUwE4KiaHY6qYa1ZOEOZXFoqDKsqyjdZ4jE9bighDOv3Ejq
lOt+DuI957NyG3AYoqpeMiDr/grDvL22zAktmt9AbgntZAdNQ3G+8WA/RbTjrKETvPAQ83OXp1uO
VJBnpO+4RvSuW0ocoDeKbTTZcs35hFGVC4R9zrjouNEBaw8oGEfhilLSFzd33I0BEJ6QW5pkTYD/
ypLg8EqjPBMZSziWA9VibCSHUZiXyBYohDXze9jaFofKjh5tYO6sPr928qyhKWi2Z3hWUTzNrKR4
faZwQ5zGziGRBdBHu2AZyno/0xIvDAEDR+NbKi1VbcepQpr0RcTK3nUqoRogCf6WaaFWTk05mQz7
q4gQBCzS6KSUd6q0XV3aKU3cgaT7XdTshoLDfRykAC2Clsj2cdrS1+Rt0kO+kTUprAZ6xEHJ7CTn
Jrx0GKpj4l33rffcCKCXAECSLbELnOw6Bk5KfmsY4Y1ydXLPmsJPUO/3ygAare0C1EtMNRO2fk94
guhUc2lfWxSYVovxZyzqYt8uNSWnuveBaaBIKN4lg1QC6luXVsCxDxqold9EBr4AKPt9YUF3SJIb
zxwl5xlQmEZ+FQQx1Ash6ZaoJ8ttbzTA9WPk4RiIzPqN4AOyOULvPjSa/QxFdGOOpg1AKSB9KzSw
aUSs6o6PPHcy5bvJ6j2OVAqmhuXFMQuemAG6uCRM9+y9O7Letr2rCeUBGcl2vJqd8MwyNleBOoYO
IsN8ahavBUJe0zwFDa1YDnENk0a1pSzZHusgPmYWR3VkooiNg4yyuhrxJUv9Yvs5XqKGumpcoWLv
J23tc2mQ8FAGx9J4N0leYCtKL9rLhvJuJHvOVw3b+QxmbR+AOrCDfF9OObDV9HNB0/XBnA9t7t0W
dmyswwz4uDEe0pCvWATVJtGo5PDC0O1H6rjv09Fg6SJxO9TVBLedfmAZaNj7g0kzX02bxlQGC3DT
XFpGuqWxynrVgXtWWMz2QVhCIiv2lET6U053di+m8C1KwVVR+z3jwnmPGttdOOBIc23U4q5e1O0t
qnrTi8ptVnVXlTdLmmLDcG5lHq3znK6NNWDl8hvzLCx9ZgP+GLXJTU2O8MqkSrXqGyAp0iONuVDV
Db7ks9P7qALcMkXF4O1EdV+k5rSeXOOSFPYdJi72UBpZg26D+MQZjR1q1EDxqh1vpcxqzyLVrP42
7P5/c3P/Z3OzS7bY/zkt9X/9z2iq+68/2KGX3/jH2Wy7f/mB8F3MyFYQCMsn2esfZ7Nw/nIDADhI
UgMb/bsk6/Jfzmbb+sv1LM82+SUJTsV0/yMpVVh/BQGOaD+wiT9bYlT/HWfzj+GjHm1kC9O1aTmu
5/oO1IMfI/JkToZTi4x8RZbMTX9JXXSNM+u53333QG7+8Un/F5aXG+Taffff/+uP6WVchvAy13RN
gTrX83wfd/f3SXwJIofFcoa8oJ6+yNS2T+RpPbKDuq2j/LENnOCuK5jX/3NX/ZAlarrk+iwxxKsx
CuC01Q3SrkHddi6bUJNMutJ5Nwry4X5/1eVf/c4p/tO9fnikbhO6o4/fdNUiw7pIgVdt6GFxlBBU
rH5/qeWx/XQpqiY+B1GfMfEhAk8ndTebZoNJG9tqxKE3HIHr++Hd7y/zqzvyLIacif1eus6H5yhn
BwGkM5L6FxXel1jYww45RbGfC7VECP/Hm/N/OVA8IbihwPQpFZo/DhRfsu83IU5i6aFsxBkZoTvK
6/gZ7tG4qYGynfDS5+c6naY/xI3+6mF6jmna+Hc8cPUfcnjnhMKNQUt6JcLRotfte0eUO8Hx9ze4
fCUfvjLGv2cJZAJO4HgfOAKux+6DH6erebo3sgfD/ZSvxO1kP/7+Mr/4yjwSkKX0pPSZYT7cTNSP
wFwGLhPGZ8e6nBv8H/f/uUssxITv0jULw7KjLkL+SbLbhSRYwaZR7dDq/89d5sMDq1XtJCrgTqb2
alrOSj46ZbjHv7/Kxy/fs5mBbVqdtEHcBSrx482kU1sIKpxY86GbuZQYmqn7w/Na3vvvv/nlErym
LpwL0/cC58O8oAHJYAhCYhXRUbJUZGytHBOUX8LBJ+/9D+Ps48T+99UkK49j2aYN/unHGxJZRmRZ
afLOyojUEjoymwIU67exWGRWHMNAPKPkgGdGpQRYdXL7+wf6q+tL17dcwjkl//nwQAmqESYpGxRg
EDNOZvVq+eRFFeP0ai1tyALGJUdJ1OK/v+zHhWa5bbnMVbzCAbWwD+O+x0TRU1TPVnWbI0bDQoPI
PXcN59VCUBSRNq/loXHwNPhOlfzh4h9fuuXiTJCB9FhJIV98eOYe+/ZwSBcTIeeRhlyyC+wCO+r7
p9/f5K9GUsAMyRTpSNsOlsH83ZtnAU8NMs1g5UyD3zGDjlUdjaob3jqPpjFE0wxE7O+v+YsHK22+
R4qPlu+Ij1HMfWZw9KD7ufIr0XrriNQ+cw0doS93LZwx6MzNImzXdJVrhHQRzYTff4CPEycPF9m3
47iCx8su4sPDlZ5deLmD5CoocxSdXRwvyI0+KjQC0aG661SRUAc3m7Fc/f7Kv5gbYFZz8xRRLXZK
y1D/7nGnliEQ9DEDofYzriM1VUgg6+7w718l8G0ap9JZXtoP9+eS1eBRisK+qtSFmbzG8bffX+AX
o5OMURf5kmQKkgtH5/vbUKaf5Kayma+xq2ythLJkzsH3wqMh8Ycn9osBSoQI2z2Px2aa3od9iTFa
qjY1udV2NBrn3jY6KJex6l6B3et8m9JE/cMW5ddXZFK12aT4zsctypxVIVyTmJ3QooCL7Wihj8wu
2hGU4ATEqj+8Dr8YE7x9aOBYYD1psQn/4WFmwmvt0OAOU0H4HZraRX7Y/dtDHvuF5Xoeo46kY/lh
DrWQuuA+mlIU52pFCXCmOSGwNuO5pk/yh4v9fEeOidTB9Rl8DhuwD8MD4oplybriYBvJe9tx78LB
/cND+/lL4hIOEcYOL9OCUfrxoVH07bRqFkowKphCwHEWCNjN8rIt/rT1//luWAKEK1j5kDXzHf14
qcaiH5tNET1kZ65Q4qVW9WZBS3D+cEs/TYvsFmzn7w24ZB/+d2zzd3ODqYeGGNgUH9ccIQsbLfEl
CxVERczEYwa+IcCg7Blvv3+VreWb/2Ev4bjMglR42VIE7k8rQJaxoNORgXVWXg/9Le3tY2VlV8Rf
7TWZ1SKXO9/9nIv5D6u6tYzrny4seaUlu2R2TB+GJNIUNWnA/yuvfom76xxVRkwMYBg9NtFVhCI7
625zg4BqkHp/uOdlAH68tC8CC24Jm9qfRg9xpD3wacqM9To9YPhH4+J+C4/JPrm41hdfYRLRrH9r
L46YYf4wN/+09vC4l6mZ1wPJb+B9eNuHEH03S3+00i49D23viyo/1k18ISQXC7rd72/1p8H74XLi
x8FbE48QtzMFYVWLSyQOO45ff5ihLd/+cFM2vkkQabzy7FaWReHDgjPmsaNlHSMXw5B64aJtpe1I
Kl64SpF9edcas3J/YZipGWx7Pc/oFfE0Aqoha5dtq4mGdtV2PciOi9misozLbInS1q6bzXeyMb6o
xjk2uWo2wuuj9wq7E3ofT+3bwvLObmh764FxRlxl2mxwlNHMc9zs0vaRICE5ei+Mic6XO72WTv2o
tL7PKnPNZV/cgd6o8x7OD4UUm2kifQNhdT4hCneYh+GpGbVA5XsyjF0bfHG7ZqMjrFRdRD5MtiHB
BgN0hjW+JVW7XjhLK5hmG48gZwRqkf3YgO6RgBgGsshjr7rshm5ftsZj4dxbA13XsD06tOOl9VbV
3kbkB7kwxszySPT8bdy2a+UY5LT7F65rnsl8IgadnqJLukxSbSlrY+xVPbLRGMNP415VfgzS40mV
OIdkdRqR7tZjcuVOnr3KJVmuniIqQspwXQ1ospluHsK+AOHID/FSm6QidRSp2VUAJW4RHA9XeIpF
kCBseejdt8SIt2OZPtIwcQ9Vp98CLd8kK7+jk9vC1zuDJn3iiL2co5xHvxjcsp2deJSo0/ss6Z8t
Vx5Aja8ct6P2/WILYq2gX3oUTlGBrz1iIAyQjOFo79yFJyHBc4I5c80QJDNtQWc82fW31DA2YErZ
EJf5Fqvn7QiFZXLx69KHcNqStvZjGPfHBsdVQzc0tOitqYWgudL5IUfZTFKVD+sSAR0O5+ARDccM
Mw6/HV2D5hy4R2XvaQRfpNiGrfKCVhOkNlsRMJBeFfQFm9cYUI9PHDZqExQ90w5jA0mAOeb+dKsM
tJaAc9oCZzfZ0TgsB1du+ui5TN51fmOkBFpc1M7a8sYLZaUPU2ESKF4jHCNmx8t2MebLOXk2suHZ
I2Sppi+kqog2JAk0wYnkJ5OOUroDwgTzx3NAAhzn7qFFkpMixzY1utvT7DwgFbqskWwMHaiKWy0h
pNs7y/k2AusKAwizHTEZ6wrmNJxnFR7sNH4s+nCl5Xk2bpxg39d3YRyvhXsroXLJ9sZTd/l8ragQ
69QgbAIPNR0cokkwleuzDfEEYeDBFo+pJpJGkVFB2o31Za7JbkeVZe1E3K/Je6J991TL+2z4BMaK
9HEP9LpOHlPoNE52dsTj7DxW46HTxBbE13o+4Dx3vbXtobV4oFdCTke2dsW5gNTBqTdonzuF1Xvw
LwQwXCsarnGl8wW73cGn3ZumkJ9QxyNNKIiRT17CEcDPfCiHg4mArb9JFGFA4aMGX4QtUNyPeP+t
i4q/7+Nfxjp1yVzN+bMLwI1vuT4gRO1fW6CQVHtysZvGrFOSP5mnuAYhu3QzV9wOltcDbpGUkCpI
Mc4D+if5kItVHmNBWcvgXPRXWhwpTtkNiALNvqxYa3lyaN0bw1dzBF7UhCBgrSB8swJ13UgYwZjI
PdN/ShesrFm529wZZ1LthxWlmo30u+GGdib4gK4m69nUC1Wjx6dEVK/NC61bdTUBsOroQDQE7OVz
9j74S34db25CTpoeJr1rCnc3evHSUXlaxHLgI5Ft+jwRUuUDo7ou8uZa5LxxKElvZ4EhHI0NYRMD
5HUib5YP7Mburum9I9KWoz0DoIjdR1ctKSvhvpuERe+B3EYd7cyeEVkZqESQUNY6ZLo6MqEc/m5Z
WZ+VkBvOZwcCYfYpnZHQvM4V/On5aKdbwTdfzcdEXTuI2lByZg8UCKLAZnw/tNad5299dSKY3aN7
6SBOstuNOWzz4LFOduZ4Gcbbgoi710xu21uN9l4T3Iq3PLwVBdP00vh/s7Cp9tlljQc027BOJBgX
26cWUUe/z16rdDsVj52xovcKVGY1IYb0CAURBJaxVtGwR+HkkH/ercroah4vGWp+tcePAOqmrbYq
Li40EsHOTC+MaJcWBPLZ/db3X9wk/xJF/b0ch6to+NrzMWrIQQNIR9E1t4AnzgLR3xhM13Zf1asW
qZscRYBlRRKh49Gi95NPNYCgARVtT/t9AjOSYKSUaDNYuuLhUdEBIxXGSYc9CtELszlX4yc7e8qy
l9C67Zyzq99r7E/ujjjmPtkRF1gFN8NMziQfl5CQ8VFPDPJmVcJLIUf0YoT7LPcEJQc43ikXoVY1
sncV3DrDG9p4FhryIY862CTRZZZ8RmO6ZNrGcD2M5CXyP9kCoyy6P5hYY8vw/BbPq8n/5ma72SES
nayvgRY0Le3omVPARRbfmfPWsaEZ3BNkcSHBmsktJA6y9vLxGzut0EXq0DY3QfRc68UkZF508xOa
TicA30J3meo9JDOfDhjsRodFklyNh7JEzgZFmLAVL/uSA8HqIN4tuAiREolUo2FExY/Uyz4v2SLW
8BQlCYkt3Ysb3Uk+PYFEZ8+nR2wkO1QETppvrDFc99mtSKe9Z7bLuCX6iIDJa1wzWXqMAM0JoDHd
0j6u7iUpNCblato+j0jRnwSmrlFbd651SQiXaV3bznnqPYRIwNZAJ1T1Y+Ozey1x6LjTdUAOEsEF
j2Wf3KQiuEyhSU3Tbd8zj98Ti8e38hh4/VW7+Nwm694xvYb16DMd6TXU+cW1wNTqHvTsMdO6K795
hZ1lQ5HU4VU53WsnWHn2dWN1KycpNkN1DIDUjBz9ctxFivDwIn9HlLm4WxlX9oUJNjx6yc29Z1zI
fFuH28YAnarYFRX3DslQ5phsiT7s5iurfhzts1u+hri1EndeJ/C+a6DTdH5PiLKuWgtqIpj6SX7x
zBlyfsAXj1QEv3vxKVRfWjmc2P3uCEyd/W1q3I/hS0DjZiIUVel2iVpGkJKSh+pcFzOy/EFDDPGt
A4Ggt+40HVNLbw2P3RU6qKpjEprt3YiVGTmciZmls7vrKke5GLHg1PBh4pH5HCR9BmHQwdzso3om
2seYAfVzJl6TcEsMUUswvYudykA5h5GE7r91UEi0xmWvwhOr2CJ0Do6SAzmeDpD6jJxXUJt+kgD4
l7u4KcBxMUFA90Rpeoyn7N7Gb2pTJ2uL/FDo8sWdEfJ6xXASUt7FzpPf3BszxnKVba0xXZsqOSVe
dNf64250na8q/pQzDutLRJbryQhgzDpbInTORjjuVGweIvVWEXcmwzOB2OsedBpizs9pdRuN3nMe
o6Vu7nNO32paFoF+A+pNNdDDU6Dc8pMd48VWBLO4vo1utr7VHeE7pFi5+hG357YyukecTFthmq/l
+HVevON5h3oCCfYrasjYa+5iP9okbEdl1l9SiAEIduXUDzk8UFvFh0yDKzYDcAYFs6hoCFULQD05
+fDZ99G0RsQ2TePr0KqDghwfblAXAKQgVqaUpHqa2cL9aThQgBjfWKIOtvUQTrhPYvdBjazqErPM
tu1mGvNOFfA1A7ohaM6/pyo1bKukLc8yi8imMtPmYgzz4HogdOEIG2PaAbElCxb+fZWIzRwE42bO
JMmpkrRC4r1Dl21F0Ip7czbPfkqiLybDdTI5m8QtCpzZSNna6KlGpJv6+UYU5RMKsg0IhevKGw4l
fugiM266Pr+yLdFvSJ7wCTIJxn1GMUGo7sJEClOKk7YYIJ5xzTDkRezFEQjSeajFLtWLvVLfNLhH
CXw8tUjuo/IB2XiAJiJLMVdk2z55Grtjqc+pFhxytglJj/0MYx4MoHMOBGckizJMSQ8qrS4d7eOw
c55DK37wp+qC9gGS2RutwssZmGgfP86V5BtQ6wXahRCc81x1R47VfbukH36t6n2YD6dIR5tFV9hR
q528dWzhyuK8PniPGpMKkTwAsdAvA1EEYw/w9sY3fFTqaElSk4ohJN+J40cwkcsNQyrYY3tgyeG0
WItPEYgFNNOrAkkgr+xzkbfI06E8jkFwC+zhemHONWxLSBD60hJ87gLQN8uFirxTICOq0OepRSj6
q2tlkszLymu4n0kdA65wJgpmNUBGmSj2GmiKW3Xyx88F5WYSpdBY39h4ajySFlL5lDKLDoNzkVcS
sx8LMCeTkPNBEtxX5jGs+1MB9LtG51c07tEqT1PGsnetsw7Vxg1RKfQismsO4AuDZ2W0b+3YXgad
Is+D7icxzDEUCjuODvgAAchkuzQCAgPVEHj6vTEkuHjTZusN+VFB53jVs/HFCqwbo0Hlx8kbSx7J
uPzrmmQpJvNNgeFMhNU2J6AhdPlOgEY+tOX0LYIz5zwiDKsI1vFvggnLDWuklKeSlLime6/Zxwq2
YowI342vFxwYMtBjgAmUqSLLQHV75yniDJHslmV+iu7L/A4Z857vYczsi1TBci3hB0Ml4/zq4uu5
dqNPjgAiuXejmyG6BbdLnPmABDd6CxEEYnHaFlGMnx0hO+Kj9qwle2UOww15iGgUS8LT5h1OjCnN
YVWLs8MRhYiklYa/ScYU+6mzBkRYRFcZ+ld3azY4DNdOscdV5uLc7JZKzjMgaLwmJ9C6WbtCisM2
q+xO0jogQx291RAcLDaoNgpTNnlSHYhJxRe8T8N5l3v6tZhjazMXRs1psdtkBrb34hOnBmhksj8O
zg5KEyBrJOpNeZ68d83IugiyddjeDnG4ET6P6VuN2Jj8GRSXNY8b6AxqszaaVoHGrR0fYyi1xiY1
DgMGV4tja8nPc9PdBu1KeZchbRDmOuT186JQhRphYWJ7TwgstmhWXIXhp9l4t4ZrKH0+0UcT0SlX
bQEooXr1mIA7vSJH3qhWJLbZHE2N+RkGHzbOC4+trb4kgPqA4ssHpB1e9anChcV+fIBH/2ywCaYZ
f2nmxSWdwLu0xh0rViUn1pIKD/ERZfM0uubR0IBhgU0ayVejuB8pxuSk02X9vlWvE4WYCSKcgR3y
AX184qYo/WnwhJ/RO+0bzIE2+hT6Pxcx9i4Pa0jH9CVxhfsk5eE2xcFNetQqmR8ppMyIZuuMs70x
QR9wz6XVHnvjmMxoX5sHjKMX87haGoHxvfJpVL1KDu+wXagIoWIFFhh2W8Ph7MkJKeBk7lgstqBD
tnK8Tacb8oDYJ19qLAgV3F/Ffojdz3oCIdXJI4xSCvTs5xFjF4V9hbTmshzYjVakPqVgDjoSuOhh
q4xT6eMYmFy1fZiJiQnltJEJk6tj4OZ+qM2jrExyqn3gXP3Gc1DoRuUaSBuFDgePWIM09aQj6OHW
LhIayFy/ShWrMbaSybY2FA6d6roNjpFdozp7y8KzTXSpW7MxQqI+ZIu7YlCkGjmbrAzfaqP/pgPr
UM3FwTBhJ6sW4/78oj1MjMRlOqrc0FVi5nbXFJyuDCr4pkmYLd4P6jQUMCALooe1cUJDgBzM12xM
UNJeoUQ/Ds1zL24De7poouhADAKmrq8OMextd8N2jVucNnqWazuL7tsKY4bb4CeFJS7zektGVdjK
Vefn3kanGZHrrcFJLvQV0mL2/0ixiXKL3WarfDc99QvIGfH9vCmSDmNEYeJ8coqe2tgY0pHVdii/
qIC910ZMLl6bjoPaLYHT9gsZutQHiHXBvFlZA6QHf/D2aSQasOl+83kUFNIMfrgdh1egkdaXvgUo
uCpn7TBBNJF5V5cLVWyecJfP3dDg0Aln43Nb9kWLn2BZl7jn8maKkpHVWxPbDICT0Zjbg3nooCBf
Jn6KpD4qDcA3eUPkdNh5FRW6nkhkrFNEayK9ufBakL2g8oE7OG6bfpZBOl/6meddojPTwADIiIOw
6y7xXdotD12MV7fQbnVDdRaS1gjwAeqsq/YDjeY7E4HbUY1/06N9CZC96UYAHm2zaZSYnhyRTVSz
hP3YFUo8jL6l3ool414FMIbvMY4WoMkjhPw7Yy6zL35EzhIw3/iObl8YriOjzV+tUiUQaGPFvqaR
7bhFiYnTqSqsXQ8QAUt0wW51PejM2tgN3+IaIRkd5TxomxcXnORu7qg7AuIsEBD05Sd3GMyrTnJP
UVkN+9D2/ft2wD+bSEqtWDPxFEWttCjvSYxjpS3720om4qI0jA59qZ24LylF1FPsCoqPfVKUVzLo
WsAPEdpsc4pZuuhuuotxJoUgT3uacx2x8UC5nfENUDiH4hHuKn6aPqEyPuRj9ZQMzmBvzGlsKpLZ
W3U0gZOwY8vtW5S1zVUzFfqmsEX1GQeqxlSdNMxfOdb2QtrwSDDBYuMYulmm2xqhKUO/zLpurQXL
KHIexOKFUbEzEpGlCd9JywFyk8/E5vW9dddkln1WFr42GJEgH4TmyA+tIrt12TsdlWsY2Mvs7No0
cGqTSzWjAR7BIgzdSC46uQ0c+0T3OYJ+cW+KsXn1uzA+xW3qUeevqoB6Af7Dp66Z212cyArEkPbN
3UwNizKrw9SMbFc9hJ7OIUe37WfoPTCWRjJA2Qz4+g5P69+LYEx2T5057xreIuCGZjzbqIQXwUhF
jkit9iC7EKvjmyVwJfXKvKBsa1qwE9qGg0RTCiKE0sZh89hgYBY7R8Qc9BVAvH5r9gCWoJnnFkim
JFXwJmU0hJscxxrG7zb2FpsL4ZNT4bXYGOd2uaaXBtAvwrqoXwprqLp7ORATd8wKvEBXJRt2cd9m
cYOnUhbC21aoMGpSSfwi+1Y26dA8QMKU6WnEINGddTz7+hN6hMC+aBQWxI1LT9LHdJE71YPlFna7
d4ko4lQB5jJzT3rsZ2+r8inVL4ktuvGQoY6E5lrFHNV7JEV6FzuOd0dGsJhA/ITsJJq5ZBUyExMe
QpSxez9lERazrVPnfr9PKQ3lVxaxns0WWxtzZihYImCy5W61s9vYpaZiau0Q7jYBRr8OhjweN6hS
oWIYI4AIVum+TW/GyLAWOb1yPJI5SGaJMR3ILKn2wAExVAa5c5eOy+7GidCHYHiqRrJYfPYpAtO8
o9v90ETBgMJeQ3KTCVH2QbLkYGN+szAsKI1DvEFT0LLSYf7FqOwW7pWQWY7svo4V/b12wNnXSSWb
YwL8gjpW39rJVYd8tLopJiLhCZcdnLB5TesSK0Y/IEmlpDdM+ToVUyqvgjYOzcNUhLK9tpyuDg+S
bJ0KD0WX5+csdTU1Lz0U/adCmyPNFSHzLPws+GUAPUxKM/tHncD1hToBrniaNMdkjgEVXnTBWYNC
pm0Z5chumoCY4SnuKwiOFLZsT1B9lxBhaU20tcYhi5rI6t/c0tfuwarC2jZopJVR+jZmCWtaJbIR
YlTvtkm7med4fIRRWJ5nN9SHKYeYzQJu+f3KUqTZUPkC0HzZGmUTE7k3yMHbDIM9XUL8EPcpcWsT
7Z2ss/GncLP3qQvh6dEKCQCNqBV7xskhf++Tk8REFh4iRDDtbSRMFR0qUSf6bcRsV5+9tKrDtRwD
j00TC1PxqupxZvMp8Hms4aR1CM4M3kxA8UbBw0T/anfu8HXMdEv6Y1Fw0LYyLb3buYI9sRNysAHN
wCj3vFMNCEu+5poQt8+10EV2oxo+54K+a02AAIUKINZJFVxqTsTFpzhQlvvk9vOgOUR5OLWAlne6
OvZN3A1ngfEqODZNoJI3b9JdgrvFG4Teenk4NY+VholMeG0Oi31rlrVPunPCuAe9F7tWvp1ZiWMy
aH2qaSAmF4MZKJZevoUKwi4Lu8rUiwVcIGTOxrVK/gc5JillSiZz47lE3MdhCsenvJrCIUp3Y+72
1tHGG17sciyPyRWSaEft+t41AIimkTE8V4hIMGgUuBEvgyScOCXSxo1rjo541ZUARDdr4TaLCVCY
/YtfkYdXvGFgnLFHVIIuG87Rdua850LudZnrc8BJ0sPfHInUIImC/YNdmFvLa+U/ksP/1w6B3ddq
CQXr/tvyD9MhZV6J4v5//PjH7p8/R1+rJUvshz9sqHv2RHJ/XWLIOpXzq/xD//qb/7f/81/pZH8I
NVuES/+hXv4p1IyMizJ/Ld+/TzRbfuNfun/rL8nUhUTfRFuPYA491j+6f4tIs0XcbAoTIT/STHQy
/9L9e+Zfi8baQeeGbPIH3b8M/vItTjm+6y3qNzRc/47u3/qgBiNsFk0+JgImVywJvvuh+58qrCiA
3OJN0abOoZH+jSNnjZMaDmYncQBYxBO1DiBus3lk4HBCA+SxbSIiBRPV4bt06Hopw7X/oLWwPug8
2FBZDjpcAt8ctHDYHH5UP4hhFA6sDcJ5LVffoEqoLrxyPCgQo4dkKJ/cstDneVqTc3vhW8U6mpW5
DxrzU8wUyvwfTJ9T2p4Keypvs96aAii51Rf+Hz7o34Lw7wQpfFDbxn9hB5Z0cMmJj48Q2FJLEQV7
Xg33ewzVflIp0Agc7LACFfFFtJaJAhIYDEs4NUAPxGzYh8ms9Un1gDryJY25E8ZdVxGGYUQ9uQFO
fChnUjbDrsBoO8cv3w3Rm38+3vdOjF9/arCxYpGtCR7zj493IJiEzRFdTBQdCUet3FmKj9QOdV/h
3G7nAwpWlqhsvOq6iMNvV58yVvfRp/TNepdeKOIV52DRSbjgEAZ3g4aN5Ed1bkp/PCdd3v9BmiY+
SFUYrBAXkTFLG2kaWuIPqiOlc7JFtRHjV06Psh/1rR2P1wXNbvJJANF5kkZvug3t/knJoPpsuck6
DXsAjIxrMw6wIUNSHBt9zuuIdSgnsn0ww3Nle5j/Nf2isW0AQ6iO3kfX1lthtyccXWyNIc3c/P4b
+FvJ+cO4QTpl0VRHT+cJJDgf7sbVhhpa6sobvzaIGnHUaQj9TSGNR1PW8zN0B0rSXXwzdxZQpLYh
1Ak6pHFfEPSLwbZYU/EIaUDynzKw/zdj59XjNrJ17V9EgDncSqKo2OqgTr4hpsd2Mcdi/PXvQ/m7
ON0e2N8Ax/D0GdgURVbt2nutZ/1L+4lzVyUdKhrBDMRrHkMZNi+eKZlXhFV5zyaTq0a/7aP2XyWp
7OdhOhUm8d8uqo3d0GPeS7xK39su0ze3oyOOpS6Cz4i4lxkJPcSUqJi/3IUvSjK+U49VEb2O4XoI
xdUvYsAaJ54wQxUKEXBWiibCMFI6a2DEXf4+t6HMUMpTRbdkmuTBsYc4II4CmO0sL2XDQDMp55LJ
oubbfRM/Sj1vn5vSPCXtyOCZ7BVPr7E54qB6KDn3Y/QFpd8rqDUaznKwp+ufJOplOloI8FLHprP+
4icxfl9iWcNUDZGPhkDG/aqVq9WyIwtN0sRkkKmutNmRYIPr4l7vP4j0XXFYoiKtKeQGrwFenFT1
5gbMK+XO0dBBFIqLZH5kFOJUNNIT6tkPwyAenfAhWuqJ8eRkcryfIcqtsoYc5BTg3vb2PLix/oB0
iFqmz69en6eXOWMKl6YKscpTWgRDS7ScJhQVV628/vm7vQndPz3hCC95vlXDwbvmYnX5vMZAtdTd
fMwM+JYmjE81k4+9Ev2UvcmaXdGPSNJq+ibg9Zs9TTUssWvODtW7LYkZFq26JwUGTZorWCMpddXT
2MuB9txyG/98qfoXTSqLuM5+q5uI4NiQkXJ+vlTcv/XUjXigdXUJetHz8i6Kx3/01O12EvJoXlev
EQmjH8ooGVXCgAVzbvf0FDL5lDsquT1klyj6wKURZPStTMTZdQxyiWtzvH8XuZwYXcEzKU0PhcNy
mNDqio7L35So2qIK/HTTWVY8ffn+UaISc/Vl3wRRYoJVA0bVYA/dQYA8DRhnAhqg1rH0Wkipau4F
o1Fbx8Fpx5WwlQeH+STdg7z6iyz2q050WbEdDIoUOKZjG9jTPt9WNy7jLi2T1AdsN6JJYoW2hFXc
ky7t00vBm73s4p21HsPI3ANW9AIJev8vKkdz+Ws+3xNvKZc8Sh3+h/f/82XQA6oYQCeJb2dOBI+b
kiVOvChg3yDk04vvOVnT1BxDppaHovLKh0k2lwIyna/0LakVUX6a1Tz0acfwCabUo6mPJEQ0JU4k
1TTo/IC6Ny3Xbwal2iZwutaaC8150hk8hXXuXcjZurq5/iRd+cFxQSHjAiJVGpntzpUHaBiKD68K
mJaDu1nlZL2vQg6btCL0nb0se5leyaAk6hL0mfG35/+3ZdjWTTTSZNt6mEF5bD7fITNOmWkNjgmK
Y2KyWTOBM8TH3NrFscqoa4y6KR7zYij3ocUZtzPJJWt0usgF2dfQhJ9UWh5HdUzciw4g3c0JJZsJ
otlakglOO6pXokr++fNLS6n75WvloqkEkCzoiP1/SVv/R3VdmJBoNYoS0LrZZjIV8o6UcmeU9Usc
yXydu+TXVhBWpGsCjFHsnyZ2hLs2AUCS01HNjY1OAtHyceO7P1/aV1UtDz5bGfYKgzXlP+5naEVw
LkqANLg54iBMYLXA3hppK8P6U/vh5CkqySE1j+RYGVsthxI6FNfKme6zvkkfb59GgSe47Q3SYOc4
mEwvxK3eL3H3YH9oCGEzJ8OCU9IqtHii7V5+i2zlH+mMNiBFEo8q7FFM29CHqEnzrxsX8zGdk0cn
KYpNSUf82Qz1eytRn/784fWlcvn8unHYwaKDzB/5PYeczw+TUbHSUlLw4VvkYtILh4NjFnvisfKn
hqtD4mKlLwgYtlDS3FXoCGs3lMbTOKr9oaM5s5qiECLx0Hl3SLHttc6jz8inPekYDe9k7TXBXy75
91WTC+WcQVQ0tpHfypDIyMcyiRvBXIZmF8a9jgkY2L5YmsXaobo/FqV0faeO30SDv0SPCHkLUyJ7
FS8L0hZMMeeA6IJI8X4GL+Dqz6VeQDVmNVApV4+pEifHNv+bHUr/rwt3mGCh3V5MAF+9v6rWhmOu
VRHjQkiQYmQPhWJ6L22ZXERpKBtDGb7r5NuukQN4i34TBZqdFAzfcsUEv9ajfWMAmTWQVtL5otD2
WBCa+rK4PWVnXLfi8ueb7S5b0Ofng8MtZYFmuRbrzdfFBh5iMkJAiRA72ioIE+SjSl9FW1utUCaX
/Q97mQM4SvqCw2einazzzB9tZ05PnGg8hKQqA3cvUQltcV/1aXYv9qgfwSemJ9VFn5rqinZt8+xN
nzIYOJOnH1SNwTcXRRGlEF1mgIhASgd+EY1xMd3lCFeOhWkEBkbGlTGQNhPqYr4fDz3N03t60HvY
ZtlOyTw2K2dYp3kfgifukkAxfmRtbx37rrOODlFD2LAFnghOzSuJ+5Hljww70MUycJB8EplTBa1W
2ht09IOftCgBNKt9IMo5v59NeCuQxqqjNie0h1TAvMvO2QtF2XSpATtdmD+VHokAhxIIpW9Gw5h8
iMMgo4Q5xWXmp9ynIBtIybRDRjyROx5vZXMxJXzk0vPYiMt5pNPHsPnP3+zvZxoO7ZhN2WfBCWCE
+XKm0citVknLQxub9Uy8B8nBYh7M5kShuBuoMFVX2UWdTN8KJc3onI+vswyrQETFuJPmpbA74uVk
Fr0jR0VnprXXJgm1c9zDabGXn9PdhyzUp8mR9WCL1YvcXLO1iMay/1Fgqfj88px2dX4aHCNbx6NE
GDqBSGrmZakZ3RQGI9ElNaD/CSTehay1vxmc/qPwNVx8p/wDUoE2zZcaTLjwDQC2OpuqmNy9EnnV
vhDZPrV4O3PTnN5oKBSbLIqbAx+Y9qFl35fgK5sUMY2nxqQ1laQ+bScvyre465u3ERXC/0/ha/7H
u4jPnBEH1cnNEvh5rVZGp06wp0Ksag86/MRo3b9Jt4XckkyZ74pyOJGFCbCz6+enChdt1JJpLxep
rOPgb8qudjO/JWYcPsrIgQKoqztyTEnknGeeQO/Hknt+kcsvZrgjNYgzOhQwt8yvc5VvBiJYT7Rd
qx3ZqS7TnJZgAwY1q6IMo4BUXH9yLbQzom2CAZZLlPPu6o19cmxbIkItaI7UyV+MtcZv9aKta6zx
LnUQtj7b/VINwU6rPTKdQfUkMHxsl3FAVcP6H72Y9kDLvKh11MRPZFfeM7fhcseqL4m5LtduuMgA
h5EMqVBJD0gPDxV94aOyZLa4igFw2R7OJWHxdUyUp6hnNAyRPOgVdEc6ttZxdlLWQ74ShIotEY+D
1ILIc+7Dzmo3gwSyy/f5+JcX9/dSirIYFhHjB8dmaf7y4k5lWXTNQBPrdli4HRGY4QoEx5l2qqvl
GxuYtyrjtZUu1WpoHT0Awnc9K9rtQBra2VNYeOqp6ckVts1y2Gq2ql/pKvguJfabo4qDGtn9xlQs
Wh1Lo4WoquQu0hpxZ5pnuHQzqqvI22Lvah6iVlCieeSr07YWx8ad91EipzsN5rL/5w9/82192o84
EdBUcvFCaXRcv1pii6xwK7e1+PDLVbG99z6gW3xdaQgjsES0iS5FRFtyFonbMTLtQzCc2jSaUAN6
Nc/IBjq5yjucf7czomwGd6u5UbHhVkeHXMli39LCd8CYyYEhH9LWmvHxr36AxXw6QcT4bZvmMdva
LD84LkDn08anrDAG/BQ9geQRGF+TQypUp+mdmMpjGXZUceVU7nl73hN9aDE0EJs8KnDWGWoTppMp
lyqcxRmMGKC/LHzLNETsakU6L1GICTYOdGxd6eKnqivzTp3Gj7w3L6xp1jGUbh9up6gejq6ZuiqK
ngX1SmAXpYh60gvpvkQV6gXiGixtyA8z4lj/1k4SDZQyfej/gjLQl7fu09dE6499QrMXF7ajff2a
eAqt3JhB3xnxouTLiYxXY5KlKDR2Fjl3x1y+3J7MqF9cA2731rZwXtOZqPEsOg/ZcBk48m7cpkBw
PkB7ZRPI93YV3UukVbcmdt31VD5ae8mj4sftdfzzs6Z9XW91dkiLlj4LLq1/CuTP620fG3VMg071
wcPo6070Elkp6UwTBI1UIWTHjorvA8dV1oHy2SWK7HYgrmkSkT5vmZs/X8+tO/2/N5XrgVVA55r2
v2eDAPp8PaVKukulkkKAiUZfDfwXfkyAyuxdSOUbtiM9j01sIWFxM5rXwIpAf6LafTIMBzynlhBl
P37ENG6hl0/6Xq+JgO+YH+5zTzuQl0DoU6WW+wptvWcUH3wrJkle1vjIMxwGWMMgRBOitv7zx7oB
i75+LJ39V1dNS3U088t6loeCFVQiKMJGdxihN6OkDSCZZy8jEZqx0NNNOlV5uR5bZcPj1u9F6oz3
qadvBdrlsFO8f6akG1e3B6qbiLFgjFDPZDwa94pXIAOoRXrIy/RZK4tqja9SW89mUT4z44VQY5Es
RH7skALLtSwCRQvlsXedteqhr49AFCCv6siwUvAjLa9o63TuapojQZ1ioRjjtq/ow/LiJ8Rn9Qo+
JaXWft6W2qxuxQn9CRKMAStZONuHZKp9Ryu9S42D/OJEOLnCNCc1TOvWrk4DWxWAl92RGAXLqXZI
C4djO5vvpJWRJhQnxjNdhw2Dlu8aQHI+XPEeU9zCRgyp0iaHpdAJuazcJk5LoiwKJaI/XYPnKHKr
+sub/ntRYjEXo9thQ++wQJF+eSg92L0tqbEzshXDgXFfVpsqFPIk4u5xMqZdGrHJetXAqWxMRrrb
kX72FFpbTfrQT/Jceejy7bAD2YeNZkfjWQlwLWW7WLeS66yl34UaEu86gvHvZCsPA7ULasbCDVAS
xU+d6gTC0ijRhG5sksYZ9mDqO/bvKTq3nV77g269FxNHcx7CNVJ1il2n6F1ieCdzp9OBkIX9szYd
6xmT4J+fbX2hfn1eCG3QlUxtQD3xdVKgfH5nlZzk2Ty1VeYweMMSbLZJ1NM273H0kAq1vm0naJre
UlIkHkUGgHxpENtcOczqKL4j9xjXZhSdFUsXa62e003R4kIaIH1zI25nBC3rV7aHvAxlpPGcdH23
AEgPdmVn5BzNOialosKQk897aXNv0mnOwIHSagTJGheJd4Fb8IELZ9r3jhPhFKd1tfTbV4wS5pWZ
DvUejF5+HSv+vAVmIOZo8a7jPWhcWA2rViPhuhID/ViwkgHs1MW7M3C+6728CMFWTPWWbl1zasnC
mwci3TsW9O1EYJpvjnN8vb3wKTx/feVJua9yPdy7Udye3IT0SZuDsVTG96oihW+C2RNERlOubdji
QVHUZTAN82u9YD2lNw0n6dr3c+mw3aJxIw0l0Ov0bBCZcqdwrtuOnZuSFrLJUg0TbkZK6lQ5sIil
OOazBtq85txXRdXA6x+pZ9UqzjLtMwrLLtvVOB4eFSdE98PPb295kZG7mTs9xxtsiWGqXBTXvKt7
HjJXSPx/bBGmXr3qjfbSLBM3Aw7yrxvXUKNtfv22dvvEj8y5gYIYtxT1BIHguw68uIJL6/TvjVTy
O6VJvZ1XIDUqmvmjvfXn2TPqtRlm7SVJkbMMEB5R+vTYzUzPw2lohJs4dajiBebtjCmCmn5DRtYE
XiqAOVdZs0O8MW0wkuaHrp2IEK+HbUFgwhFoaRFwCifaaJlGUJe2q46z0UfXzC/M/S63My/xc/U2
9ub2Qvbqzo3GGRNHCxgZtMzrSBhbMbUfA4/DKxM2z0ewaa2UetSm49Dl186a1Uvczc9li4TXiHXt
iAhHIPbWrYPTIZbSmvHFlU2DQqRvDmzZB33qiE7AR7NHqog5fMh/2EM5PsoE92C8dM2y8NHksH0A
rIg/U10LNSruIQwRHTaEBtrOHmFXRzikNurPg2TCFBvdwJRN/zU9gGz9qgos1SXgztPtd7KXPwfT
Yc7x52Xixrb43y2QkQatUdSdiA4IOvi6iFpjnrklGxf3d0RRDOATAZXo9oD2kXnbxH8LXmDErMrx
9n9OEOxBLrvvntXsJtXI3jXr8dc5vrVqdWfllneYqmZzG+QIe/pX7aYloXJod1XFOqKibL3enl3x
bJoyWTW9jfU2tV3wzZO56dQxBurppFsvzMM9HbTiRFN3JKtvysj3ZPC7TdTceCTUifFyMpofcz69
KJOwrgwaqh3g/ye2cii8clLfCy9co5fWXwQyfttxh6NoSG3luKS8GPrkbaQZYhUIddzRzeRXzvzX
lfhrRWpwW2l13qb/NA6/IoGErqDdKYm87eG6wlrOsqCsx/uSKeKmt7znse5JXNJdxTeM1t1ZJCQQ
O9vvbssxUqWNJTTa6nORbJUJ5G6VQc8Gi/OaFiPQmoI4snQGTR0mu6zVy3OitxhSG6f8y7PyWyf9
9kGQgCyHQIuerf55R5EGrxFySg+6OJOG1PW0rUzif4xZfZG1GgeqWWyG3miwDBc654mcDTSqn0mE
2OaO7c9JrbxEjsIo2WMk++cH+bfpDRfHVXGrLYh8nOu/tJOJ6pBK1JOP2S8yExH2gYR8fazQOe4m
o3xo66a9RIRSTVGHVVNTrnDeOQ2YstrAa/b2Xdt9TwvMTGMXH28HdG3E0O4sU75qBAzktWBdZ8c8
jdEQxDNcsF40guiFyTlLd2ntMTOoM0QbrdbVByEUMBFTuQYI4hG7xZkWc89Ta7HzTZLwpo5Kr0aX
+kC+mhIIEZnn1hy8g4audQK3cPzzHbKp2L+UBMs9YoJpIJBgjkPh+/kLLNOsTRuVAEltMu2tHdJH
6IYp3teGyKMN9npEEHVenmrHLX79UpT2E8YElyW24EQvE2LDHCu4/ZtYfnT73SCSD2MOk8Oc1nfJ
OPRPvdpWRxOL04F+jcqR8yG2yzuTjsnR6jp537XVqyPjCeANP7rN/ZTe/tYbCqlm0lGpNMceRIuj
3d+aAJGZjYFJliPHS91kop0qOC3H24rYRevbl9so1gyiemqC279qNqFvKoEzgVSpaoWtkltuw+PW
ZU9eNXV5Qt5M3BqoCvDj8FBl63KK1NNgjmIN2iW5g0tO5uNMY8vk5LVzK2M8lsM3tsAK8Ena3bmF
sK9zma+02tUCTx0xpBmNEyIeqKajok3T0aWL+/8u1A3dozDzbwrpdsEw0iDy5rlYK7Gl74sOdC9N
jtWv72LQy3LfRNNwqEx6nk1vnMNEtQ4otgMlTs07BZXppm3xkEQpIlsrV4z7fqykb2qOvBrlvPWy
LMUuIiYiWmX8zHI57KqxkY8RYGme7OphFkp5trLpTdCpu0rLG7H7RNpu0Mp2VZYOnn3L+R6ZxvSt
1/A5/Lq01CQl3VCwcEbt0O7JXyoC02GQgI0AbLqmPhqO+aEwwfUJz2VSkl9lOlAJooAiblIaNY6S
+NWy5FON2vDJq60X2vG+yTb0ondoRvWK3MNQkicoUL089/Q+iDN8nEZTO5NmpD6O5BFtqr6FwzI8
xaYa4X2dx8fc2WB+OfYehxrZ1OW5TkR8QiTibBVpGq8OWpXcbh+dWbKRpIO1FXGUbD0Pq31eh5vM
9MQ5ZAq8TgC4bznvRRu6H7avasCeHWdUNwrShIeJkBnCDNHb0P1ysbuxCjR20W7HMfVovts9Wgt1
02Ccu5CpUlxET7xGNnjx2mlNTodx8SoJKOxjbXVrycDAH4LbkrM0NXyTW3y8/VIPSnB7Obqp1wNN
1SI/IUmzaeBzR86zlKZ6cvolOCqCjpVORXQmjekBSrC6L1Ik7KKmPhwN+xhP0MwdY3hxi+p98PBh
eRNWlqK4u7WzUkj/tKHoMNaEJ0fkX661OBUKIQPP1PikQIUJaSkdi7cZYXE0NZLqVCRUrMd+krXu
SxVKsR4SYDa3w/DtT3VvL4QA/+ZLo4/3qa5zpLALBaAJFWpvV16AxhvLssaglXTdcpRAvvRC29F0
hxvlDNXBwJp+HzXKEnZBGLpwSpPCw2l3M6R34Ch58p2zyc4e57d+ES14mg8tvnyI7NImKoxQE1CA
KaGyOgYfLR6PSEydtcjbaGtGjQENH2MNRfxWkEF1p5REe8bL7wZ7gd07SQzIg3B0yyyds6l0hD8t
L3xEGOidaKny3FQ5DUv4BbnXpY+6519Q8OM5n883HYCmqPb51qyseghwEllOoVYKoZCeg1M1/pnb
GkSB0Y33sa5SeYmimO9ynvO7UjTTIdcGy8fl7/rqjC4QwD9c/nhn2k1Pr7ODX7QsB5RKbzYLLyeU
fPQVu7AOXiiIaXTa/pqhEcefRQ99ii8zQZYXYzKwWrTVoZ1ZqwsDoVNc4L3Jveod3sRUJtldRIl0
rjGYp3WJ+aJcxZl7R/wJfeupeRjJ8Njf+pi3c0SRuL0/GhCFbqepTgzi0OZW+DCqlsp3SwBTO7qE
osrBIqAnqLye3ADwkKQEjOajEiXBFFex31p5S65yZTJmY5gzYqXaVZSoWzvqrzqrcRrOxJktv6DC
B6dPUEdguuSN9VU6+bkEx4NdMA80ju2BYIiAdjGyx2uJZXxNp42OQPotiwr1B1KPH6YDJod5ac/B
y+WEKGk3GxFJK8vqgR2pPKcThpRf9S0GZHxFXTAYs3HP2Lda3d6/ygEB4y5thl+SJZK4rWPtQuSf
W/tpUDlIljn5q8vi0uaEyjsOApbGrhE7jcXAwqAlu9LFq6IoZH4XpAQ5iNVU/tkO8RztmbaI0UHR
UWRwJkh8ee3SfUQyWNI28QeBYPFm8Ymh+gvvLYMjsSo8tPy6TZJ3Wfc+FibnUA9T0MHysZeDreL1
5JTMwmbMCYQLP8EPpXq+HejLGG4KIWloaG/trN6E2Rn14tzIxl5NY6dRpid+Z5MVYAjclJnG3307
4cyZ4u5mwr0Gm6g7zrYoeJbbEvba9tYY0grZbHXFuN5uUWaYP/EuAAM1kuyMqH87GTDrb89PbIf9
XiE061LZuh+713Gm+LWL+tEQkwXkRFlXJD8u75kxLIpAD/NBNank4xErO9TpLZAwe2ndcBsvVolS
/2i6lgaVDphn0Ye1AgwetS5BOHqk7kwvSle2VvGExsJc603ETCmcT1lGgh8iy0Mj4sPowEDSbZ4P
OyEuARucTsLUKhQTK3K2jReUBqWJBIiEoIN+3KGw94MBeM/co0+Q9blqrrTwYIMCGBjxTNoX7AN+
HX2fe/Ja+ms0/ht9UEmX/Im8DM0WdMYGfQOt3uXUvjLcH/aDUbyzRtE3XhGgQGDWAgMZVeqDRt/E
Khg2c/zWu7m5cWrxnc0xuqiTgkQos6+23pc0auNqC6b0JLKJjSiJ87VhiQ8oIu+pO5OhRgVQiG1V
uwFUSfNO6BOnDO0QEW/a+smsa9s6NVx/pkNzj1firsH+4vehBHllIqS2irDaD17oBHnFHm47JBOA
nyZUlVlv59zNjJrZ5/ejpB9VeMmb2WZ3dRymQTM1xToEPmO1Ak1KnJCVQvoaUx/K6CZl4NmT4BOQ
WSIya75QU99nyzTEEdNrEU5GMHoBpMMMmTf1AVa7uJ1eRi06WRFFfkX7hevBJRIMeQE+jUCdCg+K
nhLlWKrKEBCwpL6Mev6stNqLzPqtY9rQnUhMgcbk6Z4SWPE0MrlkG+RbF4hShupurCC1ZfBDE7Sz
UxzdsyC30IRRV6J/wsO/1rRJrolp2DaWfR/lql+1vbaMRM9u6/y07P40qNWen/1UayQsZB+Rybav
9OYBdf1z3hKYPZEEIkiz8fSJ7CxrfNEqCZbCm77XpIutLI8QOL3RV5oT1QfFy7Fnj3xD08mYCz/u
a/WaSpI5kTdX5K/J/GIMBqiSzIOmIK0CLzuqD4+tT+FwySFnSxPlKSnDa5mQQLE8KIhU6PW1pOjG
Ug2Jvarcg0f7lGBFYDxune0iQfM8uVfgHiUFASAlKAjrp2cNV290HhrxYQGHYLq0ZS+9hLF+0WtC
MvPJh4RQuYSuhgOGZlOHfoJLjZEBswPoOLPejhe+djMhoShP8acMiC6wpXJbDP27h7NnzRKlbXIA
fmk8f9DkO5dT9zgQS+XoCermht4AcTBd2O1pTmnnIVYh9Y3TLiHNVmB0Mq0V58o3S5L/M5YETVu1
az8oslOCWkOsAam5WWtN2Qa9rpF3Rs4f6DbVt62KgEvP8BNiVhDGePbFLH8WAJLc4sNOLZBVCrr3
6NtYZ5wx9IWjAQOvq3wqRxrN/c6sf0zAxtTpwUQQAfim8ab7ZOiRif6UdKk8FPdZgNsRrAZSwCJL
H22Djd6VQzC2JlIHtryuI2QrhFhCJpyzt2KVtL/63IWJspt09xW9r+U3CC4iL4ONZklE78tJKhuP
SIfndTeX3z1Ejnh1wYu9iOc2ZCh/J9S9krcbncZn6BDJlqFL7iM/7+JNmLBAUJfzekL1e5Np7r3g
6d16Sj7Cl0uUo6g9ba3m+fCuh3SgBzGplBRL862X90bUXhPCD9/T3gEypaCmsbM2PxQNoGqkaSdE
gekGBh0JMvPUbTnMgpRBq557cqeT3mrh2Ms7wBWVGcBCPIYAoXqimlJBVh6qsOatVosNgUFrg7yV
JpSgf2x/IO8mZqQ6bOt1rjxNHR8X96AGNC95tW2t3WhS93wmNIDcxHAB2rXEXW4nPQKW4pRyHzqV
uglrOBMjoImBm8gOUQSYs/eJ55n7sCVFbCIElffHPahlSMpVS4yNA2jQkmDZ5gfZSDaYiX6nws0r
bO8lDss7L3INv7ey79NgXdBAo19AXol7YWsR3wl9XEzFjmbGtqCPZWI5pueP3J+CSH6nF0SeEAIf
Zr1OD24QggKF39Y1rlr1rg75tyh51jyboK06xwXcnHqM7px4L25sfu/tadXX3e4jKQBRxNCYCO8T
YQ5JFKPrQ6xNAQnL6rOnDhiLNdvXvH/SHNOEO62LXKyXjiAHUQiX8OwsMTWHvlKPigFxo1aTH3XH
kXveVaV1LdI6PHdRmPGpC8z0er+KevKKmiceGNIeeZAdhl2k0I2I2PaFLHue4xFklrukjcXFKbMZ
FSa62TzIcN6p3czDJjgsRrbqbKX7DGbU1yqWm9IBNYv+SqeBLfvYPVklT4dFTcvcgrxSrzOGwG6a
NQjBGg++ntI4zx+yJP+QVapvy1KQWmmUyoNRNifU+RCQfNy6Tt0vh0BU9bcRz2PSu9QFxTXpbGzH
Z/p7sxmtM8kaXUboYV1y/Ups+QQJ8gwqrHGVoCE8C8AICBlCUCLawcVJ4rjjpiDRN0kkPrxyIF5S
y+o14jzilN258UujS+iVFz38gpyvhm09V1Sy30iBxNaNK9ksfEZ7ydiso7l9JJ772XOyB9wYtNHp
bW4zzWh3SwYAVFA9JWMyIWElNr9pCGd97izi09AlOJGfF8sndyJxjmmfppxtWhFPL7BEmj0g4R+t
jeNXHdNqI6TotsOS+2yxXLMBPTaRryvpq/qzH35q7kPM2i7Gjww6jAqcurM0muDU6CGtdY8/96wi
uILOw+oaQSHJX3JAVAohnuwGvJ5WlB04Qa8MTPillVID0jDGEn6U5EjowsOgDzphmxpq6UfSBnYQ
Ngnd5M5nKJG+OKUF4Z7+SHgmGpdvtGe6NAI/mifnnwHKTG7TE0hqhF/NZlDPc3hOPPtodMgHy/Yy
ADcpjWLX22UG4MZ4sMYIFXcltj1TNU0JlssC8fsaTbS9Xo1qYNBaVyNZnpb1QCkQFDRAj+pE1T8g
997mRot5iqNMQQTnuh/H73aTfqhuz8FCjrtRp4R02xQyOZZ9p+Z1rPnodwlKOHq6ZqMCe43AFVkr
zrDUq/Uq8jB9PExTD3GJZa9/ls5TnbwkxfckB8tlOlQEeuzn47CQYaKXepbWekLYeZiroX/th+Rc
QJDsZDje1XaiP6UVglveeVVSfbHnp+hcdahVNtmjSUXh7Kr6KwSwe1M5tXp2BGjBDFp8a1r6mtKL
nmOHJF6TzHl7IPIuzo82kOtdVMBJcRz0JNE879qWDWJJUFRjcHXZRoegtTUlLLFpkyFJFhsDA4U6
+aNyAK0U5v4wbKAUiHFjj9jzQ9s4xmxDXAc2OIhvNRJN8UCA6FqjuI9aB11UpG11nVAtByF+wRDQ
04sKLJjaPKPaAk9Udc53xf634q386ZbGlVMhJ2P9ta9MICBH0+TQuWbjhMyWTgeG/2XCYB+sl8kV
9D8ccKW5HxZ3MRIG494mjV7ZO9qTNDwcSk9q9lMolP4w2Shd6EYsY9djoWxZXQcn9Ycq0Ma7pHkb
wvveoK3CzqXPOwEVKDwg/566Z6O8inwT1y+oozJlO41+PGwcsSH/eCXUXQZSUuEEVvQGMSH/Gv20
7sF1hM0Ph9DLfslXJOv+baKpWFj/6NCzuu0I65v8U7kfnGMn3sQR5m3HWAydvh2wDbYvIRpad8Mb
6DSvNCbgbcblsSqZ9D8NLLnZyuZ2e5pyme1o46jSB2md43ZXKJxMrEjdtstFek1LMQO9HBRfTB0i
+8J9qyzyzOLK9DUnt/0yE62fMRbv8iB1JN9XyYmr0Flq4OjRME4aTQsm26Vb6BHQneT6C+HF3+GM
cXq2oPvNIq9WhCmHkEp/EO7A/ctyyEhMWGWUeXtqHVQkkzlcRk4qQQ1oPFMA6iG6qBDZj65339KK
soEp8EJBASuUdU53ctY/mPUlW1lJTCeNuY0GKz7lKKsPY29ZgTFG5mUeSWkqCfQbuu6pCU10N7Hn
nD30GkGvcAkRC866G8LyMTSxG5pmnK3Hyj3ita3BolVno9P2Kpg1pLnHBZUtCwRRgB+mjsFy2fuz
o7M7vY0guip0qiZ9HwMAZYfZ3No0pbYKq4mzwrXCWBJmr+hYVlyxT194nXHaafKNYwBvO4c5KvWp
2HZgq/VeBTpM9lvS7FKz2v0fW+e12zgTbtknIsAcbiUqZzn7hrC7beZYLKann0X956AHgwEagi2H
7pYYqva399plAp4xyg4sVjIuLyK5EQgbFlHdwOMiz8IM9FoO2yyxQLgeE+yId5Xx+sQ1QWwcCf4S
/SDBH5YENXvvaaNzvrQWziDzheu6m2D/wV+rgThytPrYqGh8JCVXFtl7mC5QIpOK7fuQudqeoAZE
hkqyGyjWNk3YdB6veO+B+KanxhO7wphwTpOCqZEeBndVG0WJSMD9CyqB3q0NMrNGRJWlKPZ9Z51i
Z6B096kMgk0kzc0YKH46b2OTyJfctefXmeHDqkypLu04/pCnGLAf5fyeeJVPMGeJ5xUtOMRAEkDW
KJZ0r6MH6i6+1uIl7xfgcDS9of2cM4CKxQ6YUsFlvg1yNvwQC+BR0UNNegNjPVwzPWnJ6RFTS/Tl
MHESu8eWslwiDFRAUtmN73wobmi2Kz2ujtAhyohdYOuPTb2pKwDpvCJhD7IM309en/gT55/x+ERF
xiKI5FIrJr+X0BZC+D1Y9wXLysPMaJMSY1IH+NoJcX6bSxfmhGK0W26xTCmgVpX5Wo/iI4sGxEN8
NHQtGttAfNoUIgs2R3jiOUvFxi1U3+pfWbtzJzI3VZIec3kB1Rfu07m5OZ8fYLa8tcGBULK+Tpnk
Rw1CrSxkzf2k9SvQhpr2hdThFR1XnlhheNtvwyCZToqXaOzSRkpxcsB2fbBXrfQgMji/0GOTCqeH
k6+AqyC6q8sMd1mWeAu7qdC4VYSHkIPQ2Xmi30LS8m3KJHVQ9Ln3V1CIwSRoouG8iJBwe4ro2dZB
rPInFmJR4CwNx4DprPhR+GHEzymhm4a6V1xsECex3xa5DwuDVagDthKfGGHgdFRXnm2s6sDEIHSJ
og9R3C26bNm5Lwtn8HP7eU7fJGqJhkyeCDSZaoMky7+5KMX2lePA2dmhGa37YUZ6QadRFVB6BsVY
YwR1asybU8Q/8jTf6nOWz2up6X+UnmcUTpylMaTmCvuxsqod4KijDWq6LqU46FXGtZPPMjlpTBk6
F6Sy1VubGiVtMZq1yV/XA7ez6c5m96V2H6nB8DTRqsKHmqLvwqbZdVndnPI0dvx+ykJ2Ydw+Bgdk
6xiGP0ynriP04VTLxkOA7ziAbZ3jSS/rdks9cLeipfgpLtMzZ/2mqoHEE+eDpxy4xbkz1GMBINhF
O5MiPpZIlAMmfyY+KM5d+kwBJ8bVwQN9WevspJwWnjHj/YuoxYvdM4XRRXMYanM8y1G+Y2vTnjvv
mWhOsGjUp+bNksVFASXaTObZCdtDoPztvWhtGPnGc+hI98RBAeGtRn+MmN0egd+pdFdGWq0K1Vsa
urumTRebn33GFXVE7ed689Qk9qqABN6wLkOjYoJzGeu/IRROTb8rIdYe3NBqf8OFx9KdS+oQ7NnF
rAaOgKC7ocWwN9jlygrebMjBjBYOfOBLTTfsWVmO0nnuyWEjp5mNHG4xqsSQt4LXWhIhNNjMrLxB
UEgOfYGYZravzerdpRhrZ3a0+Tp54/q6sFhLu+MtluV3LhV11WVheQH/Ulxypy4viZmHK5did//x
XFWaBFdxTi8tquyJVJk0q7fxuWJGFjI+PQytbKDeOQLa41SxuDebqyiZzjYEzLi1ZW9lTTWz3XrV
XdRSbmE1sBT469auuwsqAW054ucUIextnTSfEQMDekjwX+jlNRsc+4W/ND+IKruWLmeb3Yn44jmT
uqSx8FCXgXniGJa0UZ8Ld6p84oXFVZZYYkFk+aGpZy/u6LEUSl9CpIbDRCv3vHEOVx2krbXQHbky
Jm1tYeR/H0r3JYy2IOB2YaR/dEj2p8AUJbIOAZKgz+Bg6gfXihof9pFyz/KyWGuQAxfUubT7yMPQ
xBjXPhRu9kuH+HiodGc4PD5qp0nbwAm92lcNzrXdcO83a6jDsqsHP7NtNkhElqSzyqzUQjm1TORL
yKJJdTKRvytGe4fCqSZeAp1G9JOFWlZv8JCpxZpdXZ2WX0VSsASPLTZ68wM+vQ1UtW5hJgZrtTQD
UKbK4ogEy4bcNtZj2TcrrdWibTpALA+xMd5UR7m2+NPfCFtCy1W2FXOzu1SaR2duvDKnKeVgzMmd
Si8mPZV8RY7RMtjsqGygWRo3Z6giCzVUOduw8IF/KC3pKeYs7HuHNF9SLo/nW7DwKlCqJt6JysUm
JlZ11bdbdaiuydpCU41g7ywoE3l35BlIEv/j5rlnn3oaYOoboZwuVV2UR2rQMdBSh4u/Sy77+K3S
8ptNQcbCjoheC4PtaO1GTO2FasP1gd06ynJnVBqrR2kTdqwRTeIErSox0j23mpJwMQMhM3bTtymr
r5jnx+6jb9ufqJrSc5SEnl9X9LVnwJFxjCrpEe8/epdtvtrcjn1kmlOoOQC6xq8YeYhVY9muCR+l
e1uv/9ZlHuzpZiiAOg8IfiMM8ZYOYakbqB9G0O7xQ8CWiNYizuwVDJtf6tXtFfSpQ6nYc/OADkS2
11CJ4iCHIM5H/x7o26DLuUzk2mYlEwcOmP5u21kN7SHd2tKS4mwEy9ggpux4N86DZMmeIPClM3zr
aoqXLzXzNVZWMN8mTaPhZGYbxW6Ut1Bn5w7x3mq8aes2DIxQ6C4RBDKclmRWQNuO5Nxo6FLs18zd
skEUz1qgvqIV6aumGwzeZ087d1LfZCoUjikwk6sz6e2Z2Cps/ja5js13GLlc+KTTbcMxuJcZkAHH
chmoZGq1f3xka4kDFx7I6MMwUttG4udDlfmK2WfLAm901hveVoya+9Krg1juAFKscXJsLALWEFLM
GV+p2xAmzaUcP8ts1yfwPV4rxWLx5PlKtsLN5MN7X9nc7IEe+2VbryfOjLXIEnkrh9jgnu0An2Y+
8l4xCzDdofnkejiuT1od9jsni3aT11Y3J31ngLE0AuPZ0QpvbTS1fUKbnKDz4OzU2yMEwmABCbpc
daYHWlqV7TrNjPqIyyhcVMKbiEq71cb2igNWlG4PTObH6UMApJTNr2WtcDXh9XRLxWNAb0S+m6av
WiPMw1g4Z6eK81uO+5X/M5trwI3BGwpyGbnVK6it9JByv8FECvvVxmBxzzMvf84behXQVr1NpjXo
oML+NhOXeVIGr9orp13srKfOig9D7hpr2A0lSKkLwIZZ4nvpNe0z3Gp67CCmqsu85i1FfrR33VhN
r3UZrvsZ9Rhrt1yN5Bmuk37qS+ZsUeE1r7FW3Uk43HRzyPyhFdM260cMUQY2nKFiE5KJHt2biArC
jDM+eb2mn+d1Zxzme97DaxLE2QeX1o2EmLUcPcK4URmxqxi3LisJ2hCIbqDFqVl1LineOmeoHqvO
U+FxIdAiBM5P8rdbO68zLi11BvRA/hm76Jwx7NOhxS0eP/x4ECoOCVF0LIVMbCPtsYPpmL8WLSct
6tCyDlZaBKa4BEfmKGKVJ885l/7AgH8rsRZQWhSvO6dP1xOIb2kUzqqSSgBj2sLsAPR0DN2XISPj
bPV1BprVaokJeaWvY2uCarbIaD0wIpii+gqBUl3Ek0JvwjCco7zul0kW/oxZ4IuQ+3gVPOmsBks9
2zSyDjedfaEOZuRH2da3OrUMSfij1M3WIBepZ2gGYVLS9Mf5FsTVRjL7h/9rWaS2JgXxzy4CDcVu
avA8GVTVjIh3kaZSzmAavW9WXugrEvnIchjxeadKTgCyvcrFKPoHV9glbzT1xWDBUQnqEIKyucWs
xxsLs0CjbioFfJNdRd3CGWixH4Y/pj3vp1RU6JoMEqB42Ib2zqS6KAKat2LfvwyKEtN3srTaBrcu
2/ASoj+JH4tqSY5pBZ0383AjQGk8DgVmu6Rfw6aZCxbUkuaSKe8ES8UyX6Yeg3izQiRJCKD5monC
AWf01Ugo64GFuB8NB4YrI6MsPwOFu1ZFrD9zy2EoKwOmkjHlMBbmli4BVu2J4p05mcZsnHEf7i6w
nNHkW0AQeJ2dbUpe6lJ18mNgF25kxm9e5ObNo9xg6AzpNwMgE2cF9pOeFCU0Xxvw8Tp0XZwB+E6Y
vbPFKXV1pfEWhNp7ABB5sP/M7aS28S49scV5uRKGudDHinzd1UmfyZX6UXZS8RQjboTQrhwG4Ylw
UM0ZiIOpxewc7S2GF00Q/7Ql74uaKa+xbueHVk1gYt+CGvkx7mcnQvsp8+94mLQt1+GNHUSH5GLH
OK5dLbCvXAguXuZmL2HR7ZPeBU9fxGzrmfzszQQ4rVcrx3Hy7HVsmhOK40RaUVChlcpA2+XEfRZN
VYdv4DI8LlUT/asNm+eS6pF1U1XFrlcS5ZmB2RXJ2ul+CjF9IPEsURz5wWg9Mt40EXUCl22XwXmh
XvP6XsDfz6vvEaO5khvrMOG91/kCnU3dqx20vgr1jxcjSi1SdvfRAtDsPHaCU0HzkvEpQkT8uEBc
A8BBdo6kmCRDIrmCc75xF1joJn6/e1RRr9AoLIwrJZ7HjVyp4KQVxTKplV1piZWeXgEZ+JLjUGbL
Fg3B4USyszeNTWVrr+rm7GkGm6gv4RrbzrUhBpPjwaFDAa+RAVuOO9W5NslAr9DGMbnpeFGYfjUc
U244ANGN8hOmLwwgpdf6qW1EX2EAZNl2vRcIRnI3pRrLIBpF8jJSPjVXUqWGXyKy0m1F2jqOzAWl
EIuIWHjeqcsURSdMGXReg/TN3fTdXak3brinfoFqBQ50+8LkoBtfm8x5NpPAoBIL8khtqb8p19fE
yMxF3fuNFX5g8NvV4W+B9a2BLlrTrNRq3xywyvh3YlJNJXSfM6FD6+1iAEzcNPMmWEO7NH3dG7Ql
o7N2hy0Ad2LYOps2H5TlZNfirgTPWSGKm47oewK2yVQ1SdbxAdgYIHMnWOeSahw1fumMgoKFkQxM
N3Xi25xMX2loTmMBGVfXEBcCxTtuspO2BhEEyh2SUTx8dKP7E2E+vlZtHVz0lBHW4/mYakW/Z3a9
rrMnpa9P3TwIBaADDULtP6Ch2lBnIYA+PuXk3+Malc9aZxsElsb6v2+jS8hZSMEFX6s80P/heM2D
DiKMy0gi8GBLKKlxS6PhNrNmOoofDoBB0pvVk4eRStJ9MuIQIL1HdODm3HgpQ46Kkf4r++RFw/0N
ad7EL9oyeaFSjhsLBnE7W6eEl3D72AIofLRMCHCpUBRARC3d8Hm0WaGF79746o4vTkKfAGXaVA0t
Go1dIIcPRKaQ08zGR0HE3ectWRbq0XJOGoPiqqPlDr6/nrxhPliqbr6qvZ61PpuDql9ZJSvDEkMh
9izazpjIKYyLNbYgXYs0QaCl6GGaebQGD2tQ12uj9ks0OOvvzMkzJXOzFqWxGqHQIcAwJAsRhZQo
Rou7luGvYQx08HzOCrykwo2iLkNjHN3j0kNIgm6wdHoo8D9QvZdarizLWZahDCDKsjW9hv5kXaKC
QoOJs4O2gTmG41APlPg13QVF0PkO33RoWGI0MffUd66SiXZmtr8QyquF7uWy3BLEj0Je0IZpg2ye
CAHxLw8WotWRrX9LzpKkfm/LL+kpDKnaJSl6TST4MN2FsC8YlNajmS8n7jKB5JVk7FAZGGN1dxHb
/90Cc8ej8oVaOjolhgkDarsx2LfjduWIS3zJRX6eN3Kb8C0Gc+xIfWEQNOyfcbAUzO9TIVHgMaRr
NwUGUdt+oOwysi4R23acCMsU4IBB/d8sxJp17A/W3aRQXZpvlg1NZqc4HKdpvvVCfCXhk2M/hylF
DiqKSP3EK7mo+V1a1VCURMEeEauQ2gWHq6YakCk0P/Gb8xbS5wBNbpxWFNXNg9Mx3Xcc2xq1OyWg
aQwIfQ3SRr2bxnpufOj4T6YJRTz8Y0uWcnb6G7Q2lMcePBpKimBO4v2N+K8rA5LLfD4xqOu/bPPT
CP9kDUV0fjy8yJYxq3KmvsnA4Skey4Rfh701v0fY4O0MLKl0GZC6tKuvuthbbrbWcByxGKXskuTh
3CnnficqVRKELNPqbyMyH0vG3FTrK9pPZSR4Zlx/iF46xSNfY8NotQh30eiB1Ye1xwLSDAXVA7YT
+B/ed2C/uy61JvwtZmMQZlpNhljbGUc83YaK+dNov+nACINymS4rWYnrKxXdh0XOBu7wsoQlwu67
SxhyGsrS4W/gHxl3qM4NAzOLg8eg4WqIfM+9jzbMYPKrdolDtyZ3Tr2XWOe4r9ZpkVCQ5oKWsArv
XKiteNE1/CSSDM3aAan/EVSvTGkNzPB3K8hxZtcdmyH9R5+83cTY5ZmUQf88xdIf6n6HD3540Sed
Vq2AnjENdMdbMGifAYch3Xxm8+wa1kpayTdcifCq1EG3bwaGi9KWp8Y0t91ErQUX43MbeeldTVOT
ca04qPWQ3pM6V2l08TE115vWhuHJpB/jZsTeDL3AcTY9vIg7ZsL4jmFxp4chvr6sgFlvTtG9mnT1
rKjRhqLr6P546FiB2S0zjDAV6skWcXXQbaVkNDp4z1ozcavipvzDApg1ph18Zz0pPc49VqHqILfU
NlG0N1CRErk0S9KL2X+LkO/o6B6I+21TltreKozfqQWZ6kgQzjKySAv0ZnVStQnhmtlJQ1rtpY4H
wnVj8Le1kwtYX1xnLiv7sFft07+HSg2wGUdrmDr1f08/nvn3DeZM0CuLclj++wL3dtwuCOMowoZ5
6ueHaci2YV9N+8dTiZAUpT8+HIoYXVdP3x/fJokjoen/CXraL7UhVE+GY/VzE4f7Pox1sY17fTo9
vlBPtXoq4+K7joJ62YABwPpGwgwT73uZDurGNp1mrVmR8l7J+FlUxp+YtqeDZqF1eW6A6KT1WJsa
O/lQ7N7ySyd1lhbzmzlNW31MiyTnNNPVmIt2K+r9GHW//BM+6JV13ug8Hn7yKvgJu6hacAM1t9lF
GafpqhXi13RE+9F20wazAwzFQo8/dO7+fdPcTWl+l2MVrAbw/OvBVXh5R3R2vb7lRnDvTay16Gli
nyiIFOQmq0tqI3vairYpQKVDYtHML2ELeJSasugiFOcp8cotrQDpBktg/6579IkV5V6UuCuSrmLw
UokLrnJnUyvA1gNJ3YKXgihXzVWkRqwQB2GcUoWEkp5q1yKk+4RgpIWU2m6jUvwMQnZ3oEXGUkQY
hkKRTEccEdMxClHUF2Lowi0ROb2/K5Qy0EOED6AANh7WdrnvUx3lzPAoZOhIi2wAV23B/y8bWaXM
h+mwKxr2V3xnMjkrIjzRduhJCM642/1kKcbZdigoA1hp+pllnEzZ0ZVaBeamrYR7ejwQmULR0CFM
9Fh2H3LQ40EBvH8Fy3REKyVKFViCa26TWlsqDnIaP5GNyHRRkzulwLPTTLXw/6MsPX7YylBBAPoe
Jy/jWv34XVnGX9Q5WsXgh+8rownbZ5HQ8lsoNiKC6ayxhrlcNeIB+gPThvTk1CK/4irmYCulzrJX
oRil0W6ORu8shJG903bXkpyEL/JWWzHboaamwrOguX+HhtdO7wJtSd3vbmy7X5juADVah/x0fEsT
J1u7Gp7seIBq4yrzzX4qfsP5s8dTYXv32g2aoXHXYfs820n1UzJKPoo+x/KY18OWYEzskx0rtlkc
Gc9NVkK/aROSK/OndorHtnEY8T4+jTkuL6OnHarKIjhUAZeLUFSfXEqwaDEIRN+QPyeKqluI/248
5R+jRoeGVdLgAyv+YAnRXBJgscBA+rNS4FIc2W+2To7zMJ47l0bnLcwnhWDKIusQr0cp8JkNzhp/
psJ+VXVORqe3jBbN/GoXFCiOem/eI61zlyBquAF7dOoabt+9i8REGJJy+rJLTMZF0XNDCn8S1/bJ
PCI4lZlxckzy5yylSEM1dtvt3E4/i/mzx1eJ5GGM6CRHntcX+JyzJvH/r597fPj4YQ7sq1n3FMbO
v/Xfw+N3KY6h7DEyr/+/P9ppXr4KBZj+f3/x4xsbfbzQwBBtyjbcUKP9WaY4c8mJRw7FhQJlhmEU
KBE42Lx4DO77+jJbvC6TMM8N167947PSkbO/RVe2zCC0Q2JVtzDy7KtZ0Oc3Wbcy0LKtVSELEEM3
7rZ0Gc3XY7KVrXUvIC19dp5BNzdXskVjRKxkaem5dVo/Z8kp3oPGE9Vei42L0x/C7V92kmKvZShK
1tQKOBypsa68T2Eq417KE1z+aDGFBo09Jg4NLvR4cOvsT2OyqLdUfePo01nOGAmtRXirNKGsvVQ2
QAhRLXSdAuRZ1EDk7MHImRifwhYXaWosDZXy2CSdXQFtfRQ1za3eVHWrhqjeXiqoLxY1Ob6F1EO5
62Av7NB4x0uprKPIOeLR/VOlVrAhIuKSnmtf9IBgLdCQcOmxMjQCSfGGpe9crW0PcdRUW72pT0Ha
NJd4Jq+pUzMtygY+59gg8Q+DdRnMsjqVerOluEjdhBWusDgUmNV1XDtV+d5yiV7T6HbMnWozMTn9
cA18jAYtfLuEM6pquiNJA3Nu9k2X2KpwlZgDN5tYnMMm91hLJNek5GyWHfb8qgwNNhphw2LHyk8B
nPSypLw91WdHQt8mfiRaVnAO3lZuYArWn2jgekPxbOyyrxMti9/G/WMM+EMsG/GbsfYeI5WXMe7Q
hIMHPvYOVP+uASwouDrKb1qyaCCA9rcKelFui8zZdR2bjIL6oKUePtU4IxbcpX71wnjG6Fusi4H1
PDaxRUH+I8qrbudQkpmQt97WVq3tRcMv1IPuGEk1O1ukEuqWN4vIPMtjI97E2iR2IlYZJreaL42E
PgJiJNxm1PEoCu6MiULtz+NTewiQAeYvtE7Lgv/f50R1Vb9/0vNk8iN1slaq2b3QiZUtWGmJtZjw
6ihd8lW3+rTkKk2HHPgSijwKj+x5jMOkUk7VSFyy6Xvzoktz5TkC+ZB03jDaxY2yd+OsCQZH1a3z
ooHa1emMHKoc1Cmkn3mNV5ssPKo71/nnQsgIWxBRqyRK+5OWTt9Dq3absmNcONgNyUAW0QuYghlW
vmGdKVZ6VZXmq2KYvzO1XyzR9TGtvPakkyCUbjTu6yCVxxzhYoczjahs8ayb1LgbAyMvkRE76GXK
praUl8kzNqbI1WPSq+/1fL90jGguiKB7qPkMKu5fg4LvoKdq5FCwJ4ZDiUIRXzKKzNTOy7Z9HDKb
LZLtYNOxQRH8Bdqh4vD/oV+UsLLCxtq0yKzAbDXDlU4d0L0KdHAGkugaLsVtFtTppRkYwRlcrNap
GlxD04IioQi2zC6hl1qICQu3Mx4TOqrYKDT1Nu6EcvameNsJoJNW0L7GrEbpbcR1YHOLW4TspjMm
X9wJmoM7sIdoMmubWx2KUl/nK+zLCtvVvm3E4aOGorGsFc5jKlzSFY1sAJ80xFl7IPQ0EEdpUNGd
1vm1g1w9YY8vmb5rqfxhhp4zKZpCSrWKEGZVNylU+kTm37xPsj3Tk3WUQsIEpHgoJUYuN9PoKszo
BdHDsl627IbcQJKCC6DHYrXCRIKWGstjMdr3oDbcRcoCcd6n0oOOtmJ15HKGArQEZGhtPeE8lrWm
b4auYtedRN6q0FL8RuxKQsQZVQP46+Ujr2JtsW+eaHhpc+D1RbjD4HPKHFiFGSwxPMoQK2P6Cbmq
y7eu71fQu0CyO0+0Xu6GgMs6ycdd+zV0o3oSo3FnxVu8ZXhoFmUu6vPj00J7d0q3m6m3GlsnY5WV
4pQPXnuL4tE6pTYmrcl47sreeu0bG+UlLpWNV+h7pmyocSQz/RhorE5Scim88AMDEdlqd3w3KCT2
c43WHr3jHVejfq07L241WYuoyU61Kzmh9eECS8MkWIKW0WKSq+baPzXxWnbM6jEPQTS1OicnM1wk
+ljQUxyl3Efy/JpbpaD90H0tejbYDFrNVY9UkEfRskVOA57l7iz2gr7eDsiIkE0I9JC8pPc1DZ0c
0aH/HsPixZKVn7rFV5c0jNMRZxd4CJdZ3Ahs24Dl1TTk2ImCv0YO7sacp9GZ+wQbVPjOtJOWHP0I
Wzf+9wBFBbCdU5yH2JWHofNuoSfWUvmquQQei8qi+5pqgUVBbcJY2BpB2OFiC8O+FoazchMCVomJ
CtL1CC9Dq+k+F4ZBE4uiVc8aKaQStdQBi74El78jun/pYy3b9E30pNnTdxxpmGHpovHxLSV0GW05
n2n1FsMOH9tda/4Cy8yAbSFTAGwm+2yyR+9n+NUQ6ZAjyD+WNeVJo3TBBzO6GDmG0PgGbSVQLC5a
474Rknf33FGGvVCmF8ULseESOpZE6ifL68iyQuGrczKYFARi9aFxo59SAEmfZj5Sy4XWoZYfduE5
BxiSz3qDaDCa6EVxDfyxrOSvqRfT1YA9ntHYo6VNT7VWW63NhhlBhS1kSzkXCwtn4tzxjJM+xs5N
SbigKsGhzOsZOBQ41zSp3WtVD7+g+oJdPH/2eH4iDJxjl2i6+uh4SYY1mwtz1iJGtsn/PFTzRzbp
NorrA5TipOy5qKoUcozzQxKF//PweO7xqQ3ha6fTCOTlQ74Xieosx14bl7knnpVYk6tBz7486rZu
BtsTkDDZpVVwVBhi3MFokb7bVd0h1VygMaB0On54C1wIs6cNFoUzW03scxqp2UHPMY8yWOHDPIC9
bTH8xCo/p0JiwBIwTzpyq0gRUc9E1wJPeCqlSQZK50UuuPzu7TC8U38eb/JOlofGQSkTPaCsSCji
VLaaOD0+gvrHvbXlUHSN9p3gQfLGdX9rqA5Z6wQ9B9tA6fe1lbxqnDUm55PB8Pcn59/PIiD47sjd
tMNhcp3xkCcQdEcgOoUZ7IesE9ht5+cJHE//fYfq9c1eTdhRzHcYXPbpxaaHU8OIhSKbXf49Tb3c
NbNcsf9/ngd/YiHrQbh4/PQ4OBl1KRb2GKm/mbNpM2neSD3OY07UscfTNoHlTWBAk8wCzV5qCk0M
7PjU/ePBUyJSGoGqosDyniIUPB4fT6eCPuq8TtEUpyA6/3vIp5R2SoN7Uu55VGB1sEDUBcaldNdM
/dPjGwMr560TBf0hjXacZMNVd37h3UwChKoV//HU4yGxamNTpTjECLfQb2a7AHW40dJB5iUDDuAB
3lJFuSxdYtg3sILgPDVf8qRSjtLmflw4mv1uU063HI0pPIzoVO/tNyldMrQew8pwfA4CRbyy+hRr
TQm+9bTrDxhhymURauObazoURdERs6nmTyfq/xYkY51zAHDktScuNBYjNuTeOI0uhtT/vouwHN4q
ZjyVvLo6TGwAxBNmevB3WkUQy+hHUkA1RTb0cOCvKdtlp9iMlsYg2yRTqL2QQGVhzqKa/nn8xrm4
pAnrOw9P94fAR7Ic7Jy8UQdFLbLD9eP5CZ1n43lw6FLyYx9a2a5SBjbPTvmmkrY6unHzfz+0LaSE
OLLwc9CNimWHr2qj+r/fUpak3ucWRkQ5jCaPLz9+TVMWF5MuyEOLO1K2poPkkbpXWkOJZDtl76es
L495MWxIJGMVD4poMzr5eOvnhwD9Dyd9uu5s6ooDr7VuXk9uxLHFzbaY56uat+vV4u65c7po6uSC
5rhyldX0yjKVJi6YjoJ30+z+hOItrmXwleTDpeuzi4RWf5tA3t30TASr/E3Y1MuOZUA32qhhI3XV
6oYQgl5s4digHzz3ARY658cDm5hm4yokllw58gbPD/++WuJqVqekJ0b+vz/w30cy6vwo4CL27wug
Lbuzl/kOCME7l4HoPrXZ3VKc/ijnz1A7mmtLQeXja4/vSlTu2i22KCSX7s1MsS1lnXyilrNEsSFc
YWtwDD1Jn6EiqtRPSDD6OBPrHR1v64eB6PGA9CXIhQ7DUqkcdcdce9k7a8qT2othWS9uXSYnK2b1
5CSdxGEBI2HyrCP/63w1ULO+sTPWr24z2/xRIZSuK1ZRp2db28TCXTdULyV4h6Dg1n7nMPmZPJfD
mxJOhupFv+6bKV+0Pc6mLE4YYXvd66Tqs4cRNCRN533aHvWMUxczqXPqkuug/LCxVDe4NLKll/bf
WWt8NugNa4UmKAizOuwnr7APHpYTK+EYaEf2o/DkvSJ1970gClljXnKHlkAwdIRTSMlCFmbu3kw5
yyq1uFExAEcuYcHOQHWPd/3WKiAlSnvgDGmGeRgmiWCb3OhSvYaoO3fPmC2HQ96jZrjsnxeQBeI9
qd4PIwLbwoZ+44IxJ8yGrlq1P0z5060ZX1LaFXnprGBVu07pR7y5S1cVVHUhyh1D7y3sbXUbsZ6w
5y0J+skXfT0hBAsj9KHf6Rw01ko3Au3eRYwrZJ3+jUXYPbuMjBI7agjzE5hTx1Y/mmTDDgWRKD1y
x205ftdOsgtUr9kn3VNtGOXB1omAtZrD8jlLlzIRa1fNMUsJd9MJavTKykVagxa/15L8yWFPvOIN
77fs33rNemVnk7Mz7vJ+6Zbl7xAJRvkTfaFe3b6pbHVj15ud2Kq1bLsBFHUFsjQxCnMP5mtJBYB7
gIWKuEG54qIfzOyghTgMJLUI3IDm6QMmlr3Dfb8f6r0jLHczyv9D2Jns1o1s2/ZfbvsRCAaDVeN2
dl1rq7Bku0NYspN1XfPr3yDVuHmcB2kkIDgzZYvmJiNirTXnmKyafh80+6yiS9alTywO5d7P2d01
vTW/5Ko+tn75DoQmXyUFXC6P0y/zJI3Dmow/GoOg6yzBBm/1CNvi6DkGBneSPcm5DGKYaraY0MYR
R0M9+TsvYqGArpasOtvdQZzguwbEqCkLes5sYt8rQPR5wtTQCQ9jggyrMbzzaFndgSiAimPU8BXt
Rsws3BC7Qu/xH8bjgb5XsYJehjC6HPMNx0Fq782ADsqO9uT7mNdcKMAVWEAiOhojescdsGvEOqK2
H+DRQ0ex9WgrYCVvbQ5wa/RB5q0O8Me0UHK2OOequzIsRKvY2XcmYCxcslwmThd1G3umUWjzVg2w
053XZ6eJk7kYvJK4GXa0yKYbl2WkZTVtu0WRWK65FgKR++RCiTcHdgpt140MV0OoXjVnE7pEsQET
K6jZkUyZZehSvUfSKkyQDeWXqR1xUslJcVtRzI4NrU/7mlqZuNdj/F4R/Ltua/QhGXJV3rV9PCTk
PiV4zqiEDgHY/KtlWf6W5hi0aZdFw46pzUyb0YaGG00rTBIlYrffZy3nGgP9oBbBDaGRhX6wSZy1
VjXjrWYiHtmTxoIAi5Hy6zD1HkLZoEbtSBf8PjpIYCvZ5Ps2cKjfR/25sJgsU154tB+jOWQEEX4M
3XRQBlggoV1NUhcubkcpEPa4j1Fe3jXg6yh89XTV6qw8SH1gBzFxRrvxOOT1hyrdb3kzwbv9kuqI
400cICuCc4/KfQkK3H9x7DrXKGve8gw6jB2E6dW3/R99KL+qOs73EuPEdWJx1amRnux+9irVKNay
KqPISxL3TLckPUYiuZRmDeZL+Ht2xlXNGfgb+P7vuI2+UMKGVzV/yTlrq4i7pJv00gwJ0mWiaVEV
o4kpCkMTvJydTIPmCCI63ZrxCTYMg/3Mx57R8ycC8jzA7gSBKvz0QUEeEA15IK5vA3fvjY0a7Z9m
KX5FUHmZ7YVr043fNLPM704P2yMIBviRb4OD4qiRcJDo4D+5/gELZnHiJEll7xRkTiO+PtQlbbA6
13LUrdOdaeyHDiOIppC4hCO4h1HgPSkm/x6MRBW0Vs2VtzX9CK/WjkH6PtiXJtDLm2/V+IthCrn9
t04vkZhCTfXB9rpVFpEXhBx7DlM34jdbjg2yan9WlCGmyv0ap6OHXNY15C6YUv2QNs53cxqtEzGx
mZ4PVIvzOJ+WrjLNjnR5SEJ5+UKkNjJ5FKE1srBenKcO0Uw760tI41mXcFz4PPEqCI2eQ83zKmDK
HEScb0qLmZ/P3GtVqZrMkr64EmA3ULo0xrpxsQVnQdVjWab1PDMvwoQju1cxqEwJYMbR754Kg4Ow
0PYDzdSbx/Bb8cbfCjxUenYZSk8eRxNBSOYH0UbrlTxb3UeQGsW1FLW+RnoabxSb2Qb7klw5gX0N
AOSeGhDCB4I3AuTx5ZYoSbVxRPbmWRXS53H81vY1HZkA32sHiAeHVIFuH8yb3cYoEZLwJ3qmbqc4
erNBxAWT+DHdCqpTmlTRMOMJCA4fm31RE0ruOcFfjZQN+t8qx3GCKzjQ4OnFTr0Kx/Cv1I+cXeEP
36kM6uPc8+71OUXNahlPJdpjjjVq3zY4nrrO7dY+UKdNrYePjSm+Kwx+iMeKlwR7+KXvsz06lY9Q
DD/gZey1HKEvmES5qfCzo7A+JqPd74OuKyi66VaQ6QBfIz/WCT1RHfX5Ngt0c08kvEHPPyPxMUPX
Vwz8nVw0q4wdtR+aFhgHLbTMt0LYz4UZ4WXJNcAZhAMclbCmfTfPthuUTbvUd7wH3bCxN9fQcZtR
Hw91M70WVXzXkQZ3vmq2A4nTu6xpZgYlaSugZLd0oBn309TdNEUmd120CYNiO2Bgeiyb+tnq+/54
oMIG2NCTr5booMJsPm92hD3QqHiLtEGI7qNMkP/7dLEpnl7WXe2rs53UMPv0Ldw7+2Zqzk8nndSq
aIAplmWvrWPhvHolGoCw0KD/omnuabI8dRmhnXnwLR777jbghqY9N61xlehnTnfODj3axgLGTJOn
ehGYgWCrjLgWx7ueRtXO7lO829gkneHNzaJyk8Y64yfQITbjn1Ulpx+974/EK79NEbI4K46hXOTc
t878PuJQ2sG2r9aql3j9YwnQpze2U9A+TYzpGLBZ7Xqs54Fsbxgr0y3/ijAZrXSr+FXkLAOiQV5c
/TAMJufI3eudJPmYth6PYaSai5ZH3cqwCkRyYWAfjWpX6wZRKVZwY7r4jiRx2jacBI24DS5e5Bzl
AKO3Sh2sXBoHweWL8u2E6GPxq5AgyquKhm1RvJIh8QvWhrZWeTTsnFruZciUJsZltmmlhqo0Dw+e
ybJspCHDjKjDzmC+hn3NX4YDGOrifDf5v0Kraa+DoXEIFVyhGfOZImndJ2h1Zdpp54SJCtQjgiUn
Fu/kp+q9fV7oHKOC7Ifq5A9OIeE2wqDOaCzrz13ObKYNv5n91D1UVBjCVv5Oaao+u214AVauI47j
RNX5PTlA+a0n9XsXV2b3QouTSbE/7mxzJAQBIsarSEx0x3X7l4zaeJOqa1aV3VXTUNtTL5BvouHp
m8IrpvVpg4oqwqJAaBxSkY2epA5qFPMjYnugPwbDx+HeGSVtH32wDpMsoNFEGQyx5ui7oBiRgo4b
4ZOdopXIP7Uc32FWcUd8SnJcthuvxsTjlvpT5QZyy0D+0Je+ByQb5oIRaVfPZnsHgsYci8GVFb4D
UJ8YyHNItE0awEA1sUnVlAks8SvbKZ/ZC+AoEl3AwDx/1j1FXGdEQl6cM9fnlc+ppdCoUooKJqoO
kLkMrE2d65g9a09ndtgdKBgZHqT0YyXrTmVxqK37kZgmy30rZNfscm1KIHwZx6DFWIHwByBu8O6F
kOGtprQ3rtZjVmvG5qmXLulcY7d3U2ltUaa219JN0YwDDbOzhvn+/IWx5ndLJua+j3hSZ/oEy7d4
jnOk4cHEYhWDics1p+Q7idJgSh7jOqC/Hw+pXFcm7D3MHvhmJ9OEsuG6+8IunL1p4NVr7SdCkcXz
Akb7RGjHJpNb5Wc7cPXm3up19HcjXW8VxD8t0Nd72+2Puc/EN5lVzXmv9FNvl09jYpDzMWeRSMKF
Nl3ZGzuFqjw2rHUHOxnUqBVe0wzrz9jpkCNQerduH22saNAe7IQdMi6M5NUvPwbYz88+eUS4dYDX
AVeEy2Rwdsc2YK2y1LA2oXCdRz+hEdLNP1Knzt03NrI+2dcPkiSBpAv2aqYcWxlDmsEM0gfi5XAS
GyhaIkYkQZ0Fd8Npv0Pre4DNbp56avNZdLYQLu1G5BsD88oDgVS/msrt2Hzr59JPMt6Fun5evssM
pmGHvog0W0y/latRTsYx4OOh4NylRQ8LPm50tNtCKbQMedKZRyDb1KrrctMXmLgrawR8MzjRLXMN
whJxV1lAs3oOKnRaQ+zdEI6LV3iPrLE9sx5/myUGCiZbO1dxHEIuYOBTFsx0raK8NbVvXWk+z2R9
nGRzYtRCJ6dVs1YajIjS9PJ1KYtyDVoN9UmLIHw+gVq4U03+dmtWTsrjmbZfEd/R16U6a0X44Pfm
dKqpPNuCjCHNiKIr1Sr5ilglIkWWzJrcsGRbDpo49IVNLK/u4TUJa/Mz6MxQ5kVVGuMouNOrPPRe
9byYLhNqpT1x5G8VaTmnkHCjnR+rbk+rd/hkVPYuIUbYC+nEsetell95Ae6PyirSx6Gxt760uxe+
fXmIPEIscM1xilu+tCwUWR6tSihFD7J2nuKMoA+X7sNq6ihmCWmJeICDmqmkXWw8csTbRiPijDPL
o47ZiEGNJZ4xg2A30wNSjFOKz5RO/Hlq9JMtUJ1OuE6PU+UCfcI25bCaYtl5Kl1DvKppPA64Ips5
IyjUuDSfCcGIFWG1ZFVAKhx3okEFkkp0zw3CXQTYwQjxd44k0KIWomM8A7bsUd8NCmt96fopRlZ2
lXAgINcXSKn96OOT5ymNT7j+QtgPY1dHCjs2R4GGiIAabCRKRRvfdzS2d47dThd+w5H9oBkasjXe
wev8b0Mb+Qiime2O0QhgFDljOVTmcz06Ly7c6VvNOREXp3kuMA8xZC42bUurBHPsQIE4on7SMHeo
FEqMIG7kjop/w5OAfGMOfY4mfrtpROF7ERLZVZg73UMpk2qR/fmJB2HgUggRTirYJ9wozm5+4Yn3
wU9YQhDqrac+ACeh3L/+L1NaIxwlHHUmpEmNyLPU4T2Ogd/tJgJu6Mjk6QaQmnNwMIu8cuKhTToQ
vbnKCiND3xqNe01k0z4s+pe2FifChrluA+Xm0At/FzG7vVIMVIdQlMembkmS6L1foNTWnrtaInu8
wAdb38fOFRHVuJVi4BxM0MljR4n3WnQNvdc5um/5IowRjjw5E2QUwTZKRHjjzMrhevSf2Emgt3qT
wYbpJsfP69f85FWop5LRCGdLBFouieAm/NdN0GCSRSPAp1gTnZ0GUXIYSM4gI1W/o7dOdrAVqm3W
jywjlYairmoOVjZ5jz2wphQPsjm5+g/WDYYCkzHuJ8f81TaG9oWmPhCg+X5BZU5oGvMMS/nshrn9
GHfmIUj8oyTPY4WZrETejZ/dDdTWCBOERszsb8z17/MOfmx80FjkEj8YmsR87mkmx9fiV+kq3OU8
xvfldtt5Vx+W1x2vMEPHuZVjspMXzIe2nmTsjDTCpt+f4qVDPVo4zpfJffbGNtjovVOTRw8U6TMq
kY4XRP1as/efe5uHgCVf48q+U10HBxS8Ew5VZW9jIlF2sYmTpmCwRW1tlQeN/31Adgy4BJbVui1Q
NceTuXcTfJErXYt+Ynkm6c6lHUEpPiGnrZyEXkJbT/sUVfFLCuT4OM5JgiBywXUJsekwN6HJT+9i
jvVZ8o2XHeAzhHlZpLFhGafeKXbkAckbyTqkllX42AZbmmsSkIm8Kb2DUTXaRgvrbjNhi35wa/0X
Px3aKvdB0OQBuOANvrWZxlx/AexAN7kyusc4z09+r79ZNEwftRZRSK73P4Y+IPGLzkJjv31CktV8
tprCzL32DRm5GHJdPMDIEySdnR1wY/teNYjYIy1FU6kxmHQtjWhWDPG9pQ5sMu8x4uq3aaSPjXWD
7BaEVGBY59W7kgg4yyb9kjMpaWYQ/oSblZE6R2fcz8T1GWbOSa4M80scTeOHo2mrdpQR8uR3Hwza
Q9ai8WsH37549YC6up05YV59iW3irZXho8iEBwXnFtoVGsfS4QdFX2QOL4TfNopdiHvkkAcMm33K
aqOth8dl7cQXxJQhikALGhpGnolxLMCFezZvyTKMmk0Wmtu4c8fvQwgQKsjM3eezJltc16lS34mR
szEdGtBu0gYfSsMMdDJHDGKa2x+GTH5vwz7awrwgdCFtT3jqOGT4OLnEZKhTYKD/KEYDP55GZykK
w5/caONNKJ3yjABsHaJOQc/nqEmzPQiRYaaPFVh7sm8CzImZ9ORjlvl4BmSVP3aHTBBrojGW2JKX
hNKgVStjaugxGGaGEVFoB6+jUs57DWnLHEdaEMMBQ4/3YlCi2/QGeBC7q9aIGIab5ZTnutsng2we
yDiI1mUYOqCrOSml+GWWu7UshTRExXuiZLRx55XB01MsCJbZnuJhJh1H6baYuRT0VTr0rZP88A1g
rf1mYRfzsfPUSTdAzTsEt8aRkMc6/LPLbYtxlW1t40DKaPHgCKrv1je2WVTrB3tZqSqybUom1rtS
4s1xZqZsV9hwkE2f/ADHPQji1Digv48NGV9ppH9bfqouTXev9IQm/LxcI/ptr7KU28TjrS10vTqS
YkSiy+h8+I16MVqnfbI6XoPQC5jxInbmND7UD3hTZ2hGdZPdeJRFZu3VYMbvY43IMcxi/Kl9oW/9
NinuY4bgKBSteWs775sGU/N9gEuMlkH0e52HYdVXQ7oDeA9cZn55BkomjAF4SaPSXwd5nzzFRU5E
AyqtzKyrx7pjAqin1pOjj0A1584w6YCbwsn8S4u+9waN/F0TbnssAJTR5AYB3haQTUjM2kwADi8x
AVd00Dh6Gx2bds9hcSPt2ZpDLut9uTWMKFFgkQFWzZN4AtnaA8nO8dmPOQpFvtIOqYxy7AwcuFxK
gbNm5teghJ461PVDBv4aCBgXS5zIbGu4YmbYtHAd12ZklMdUB3laRXDskznBa8Ldi+8CWmZC8Ocq
TlG4qEmER19CyuiyBHfsnIxb6vYPQJH2c2OyKMgsmOeVINitWmdhgRZzKvPAwiBRKlR4hcs4G3bv
6GYKyArSsSXgtq+taeU4ZXhpUtx6Uk9fzbEefiwrAMOr4jzg+N22JW/GqIpuIzoE0I1k+a+jgdA+
jDh4/KzkVqRBx5GatSvpK+TjhjGdACmxJksUe0TVDB3aCguRAgb1BPdxlqWXsAknGBsjSla/vxez
iS/DnbbRnYI/wtWgNvUlAaIxfqQgr4Zr9FfDYmrF3+xqbG9umNnrLDbTA7h9DNJsqysX6/CTMsur
iyCAgG/9ptB/rTN8PTsuUT/Qt16NZb8NbMra5Y5Xgcqx9uN9X6Ks0GJYuykTnEqn3rrS28SwJ9Ac
OvRntkVVFce8Gn/StfHXud5VhJT9hA6MlrEjbcAE8VM5mrv1bHRXTOdLjFIZVn6/ZrfwCPBB3fmV
/EmxH4aww9M5Bd8EjC6EBjxQ/dNUeu6TwHS2yzs53D/vVtYRcLoUA0bZYpUBEoBQqFM8BzHg2LPN
4gtL/EDrf+BMAO2kUNkBhoJ/jh3FUUivKC1ZaDc1R/ftsh/jn+IPwVkpDi1yVl49aksTWXbzgyQ2
eQzm47gwG0yutYZwtLCwWA4EqY48mk1iPoelie5qNLl2HR31vOYB/K7ELWy87lqVaMpdWABLJMGk
KK0ncrwOHlCRFZgfJi8UC0rmD3TI3E3lYirV+I6tofcBeOmZ0iW8i1/YwUPe9AfVaI9gXiOmXx18
khDxC64h2qoAbgstVc+RW3SYjiqCcYK0XS8FZxdED07Q1he/LpHpIcg6LkVqXhuIV/3wuR8flmc9
c3Dt9n0B9ycaHuiS2uelRAVKjRTMkheXyM8H3jR9Q5O4IsECMH9va2yIs1NsiWdiGqq2WoM5wcVL
85D3waYZ7BeD1+hJdaF5xQzwVAm9PXaGfqFXW6xbBHenCQIc+kWtPrem/1r62bYwRyzeWasujjS/
5fbAEzEfoQzCijBm62doDdW5ztZZjePMV3QjQYxQ+YgA3mk3nLLauZvAVIg5G8UaOx+fVqddQC+G
V9h+NBIQ/6OXMzG7SDykYaWrG2L4DpVorB0Jb1Fja16CpCw3nx0ChmA2GLRb1Oiv4ZgCReyS+pYx
371W3hz0+42HMWdLc7WHYFKYKYzpVXZo11FwgNi1WsRmpd9gI737FYZ9B1eCn8hN58BYQOHlnXsU
qqjJk/mTjTSKZf7G5Drcm7x3tthmFEKsfjuC7TCrRLsnUvGxOJa7DgezfluW9qlpXoc0PU5RrD8M
CP3WqY6rtJjyY2OaxlNBFtTWIqgQ7GxinISvfTi5eJtCEbybDiPfrAXUg7rmBW1A2SC/sWBhP4iy
/EJhNVxU2pV7j3AHqH60icYIiIsuuv4oa7Uaa1zYYwqx8/OAq+XhN4139C0rnWkVxrV1pQcKOnQs
vpUi6W9TRf5hXAfI540vdgfovxnT4I5R0d7KhN5YO9n+vTynl2X76B1IOZ+Lf2xN3t6YR3NOUyfX
5Vd1i8u0w5F58IJO3bUqf2uFDL/WaEjtoX+IFfJNAlrhFwLM56I1fq6zGfPBpPMHv76n2t/xHTuT
A+OstQ3P+AsP9IbyQwtn5zwEWnCm+iHgAZVLpx+HqQqfqAWi13iiai3Fq51ahxDsm+FYzbSSdFd9
kqDWY6wPl94ckTcM/oB+rXmpHR1SS18+Y0hhjoDXFJqF37/SgsHiXPXHyAM4szwn0sfG3gwbq4wz
whQSQOCdp1Zx7H8spZQKq/cw+7b8JLRL+nOmWBL79jmIJumyxA3RFZ31nuaSviEnlImBxsAh8yGD
qSwdrrTNhuvSQGCyC4SDh22VEoR4Ievwr1JnFOfLJrqNYbGUPRQejg6Bzx5gPbL+PXdIl7ZJrHU7
fZi6p8+FObDW0sBZvDxcGnzSBMV+X+LgR99r+Ee94fSAqCl9wTqtOOD2VKOjO8k1RxL/mrVfmK2t
/N6jtk3070ED+twcip/W/BrGiJj2JBMY7LRkvcLAIOC68i6csIBwdWzZQXkcTFx5aWm+Jb6nvY4O
B4uATxPtQew+2BxF4cdJ/2OKXiUxPD+nhiVENHH25IwxZSlhj4dlcRRE976RCPhq5UPyWASW9ghw
7LHO+/prVDJmxwLm73SsFl9DZ0BIpokQnFRP3YiIbN7D0SVfI0BY41KgzV9yACcjmo3jUgYKSX5R
khn9VQtGUE5u+ergBVm2mSmCd61UW2lEvRJD8Bn34ShB8mMB68Vrtm4Soh8bk3xn1gyFKCC3S+hF
0lTmKR/qZ+kv/geh4/HCcNcV5fn/vhQpiQWCQdcZJegDqhRJnyKILySX6fvYylicR4CzQEQ3jsfg
ctkYq1GTN07j1SElSnidMsv7RXwXwLKxAjdeE2XnB7ATHcbqF5GrkMFyUO0jl48MH0x/kmKur2pU
tbkbMtGnx0X5pPK1PUWoIuhM22fYYO7eaJpTF4QaJEoy3jLOENtJZIytCswJoSjifaboQeQ5h39v
bqtGvZnTnmrviWPJfefyp1mo6FbSKpo77a38QVQtlzf44fdsgkymdegQaTKz3hjNU1RV16qfpgdg
3YB5E3zjISqpE9NM9cK+421cA8lx65r0VTgyLKWPNTUHfw6xtMRYHyxoJjREsIrkvjUc6h7LR5F0
zbmdnGAz2zkx1Q6QpzPyEtDFvVfE7K47izYpz1r8pU1O7hJfhJUTaE9kQxEqFGYbyLN+p03HIu+L
zx1ey5DCNlaNU1Tqv5aHqbYgwEUd758puuox66KPhBJ1Y9CEY0Ew3mIvgGvErWVn3USGCL6OwKYC
Y/zKenYIzCpa+7Ewnw1/eknAEJxo31XPaEi90/LwpRZYq7JIXmNpSujqaPV0zTX3VYTMCqUwGac/
rTg5wITA0Dhc51bh50RiSaCNcj841pXSN17HSTiMp+ZmRPWjY+TxUfc7mz3e8a/KAX8D6Jb83dmR
7+DFx2QBeMOoV2lUp1flIemBfHMN+9w/Lh9DpSH4Ngf9wgSNubRjcDqoemgzdO0Itfb2ok+99RLR
VoQc0GghvMCHsvc4IIK11Zi4vagcbSLYDwJfSBA06VM9MacKc/HoW5n1U1jVrTVApTQ04DacO9dU
avLOMdQ+5jmH3Ig61x9i7aVgSL/KBsQVsFOvceHcS6OjxRjSAlt6qTAOg+yu6iHYjln3E4jVjNFs
iGEKcEQho+qRWxPNlibdY59TtQP/i5GZCfnFS7xox1+SNJL5z3DEuje8be11xhdqkJ9xShcZCfwE
boPCXIQanV239S9LPffZWSi/5yS6PVWKrKDZxq6l8rw0XQ0OwHPz0+7N2euT/UVjs0WFbrjXsSc/
YHnIllPRsjpqygdvJtFuLf8ttks6Lon1OJX22zB38lXil0cnxi4JAnhHMfDKMNrhJhr2jTYceIwK
SvjyrzJ0iJ5JhZiZiN9ieIRvLUUpbsrxhHTvjAE3u1skgtx1Nvvl500OSN4wUuXGy0R/t4QZIk0i
0ACwuVjlLSk8VjSGT2FW3C0ZYCpMXT6telblinojrLDZ+mOX71Ff9CtCI74ilcfNNLLPL2+0WZrX
0iA7TJtuut5aPz0vfcR83bLpk9teWOfC7oy3fMqesADDuu3tjhkJOLAobtCxR1l5NMfoPW7y9KjD
k7k1Hhondo8jvlPQtoLuB/GCG99s/hJ05J4c3IarOjZ0EmroRC0f4fKzzI7IAo/q4hLYorssv1IW
rrrPjqeFnhu7TP1A7jD6LEn7t8z0F9gq3pV8b+iYHiOH5TtMJHhxAjfD8an8Q/LfEF3hFA2bidxb
9OhAy8Obz4u7JwEAxdS8oFlJ/GNCh7XESU3EL5R1THYfEuGvNrqlOdODGlJm9WG55JQB0KG3TkKF
0+7z9fRnDn4Ff7VIu3i9LO8omoqLMfrlOfHmfjQSTHUJ81+VHTjfBB7iXYFQXhIpA1oo3vWRjE5d
Ojyn9fCqOFIuZUyWjNOt01CWVzu/LalBxWBcgi6fKGP4dSqZl8ZvCVjmK6Kg995Ac/p5TClcAmOl
G/b3TPC+WE32NZZI2a2QulGLYBMux1dMvS5HArvbNcmzoRFOUc4Yr+WNyyiH8cXTph+rx46BwHlU
40eIafuOjcm+p8kUHmulwz2Ohx+FSK6gVpgr6MRp8KjqdDj5YuIkv+XtQN3rrmRnyS+TI+6fu71y
5MWAJdNR7N7qTFWPFk/KWjpEaSxNc5WgHe/ZKMPUObcccujcwPYgvNV6+PcoT+X+FuQpLGHpBr9b
KqZ0uvot7DQUMqGib0kpKEsJvZhzScJBxKrGGH9PD2NAg9DJkdwABILTYvnSC/VjWQyKMR+P1Rzq
BcolWxcqVgS00mZObBLCyPh+87wuPk+jLo9lMqyNQVcPfTwRJZYWxsrncLABKII/U6Gc7ZwKH5FC
QZdZWnUIovocRyjctNrbzxL2TSxyUirHE2zuGgAga+iyAipXXDM7064h3Xmr51KnfCSJJ+leqj5w
7w5xYSiewnD77zdPN/5x88g6cUxXGvyjm+q33Pi+G0z0cxzDP/d3dCWMGwPPYQxWUUq5APkUEaNM
VqtixzypOE5zVIER4avwQqQSvJLiD/G18p8XxVIrlOVaihMRnykX/fGDFdGv//d/9P+XpVFehpUg
EVizjKNj9wyl8dryH78CvctXXe4BFKr1ZuPMCfK5jbhLuDZzrYXaR1KPQyZUiG5QtuTJIfJas+Sb
FxM2mYbHkMG7u6uz8TFAwrP+wx2dL+4/Q6QNxVNo6hb6YBNgzX9evDmOtM8F+UWfcoS+DW/LkxJp
kgNkmG90UxpH8Enk5trZkxBIYmwrevz3y5D/9TJQ95qmpQzdsH67jLKlfHUmzCMwRkhIVq/CHBQn
liR61obnoMK3TIGoo/MBzhQxNd4OWQ2FOeckKlrjpLuYjEOXyClun4u7loSvjsxJEuI56qZW/wHn
5k/BxXJOTf7t5tHfEsLkc0fBotv/efMGPPNRGEdMwiq04bDgCURSqtgg/MGzngLf7ohPXekRMeW1
rpGiNGlfdXpBVzgCv0i/Igkziu1LoKGGlSYFWG0RIt9YkJNcW2O/C/xT2PsHuFPj27/f8n9EQgtL
KleyHdiG6SrD/u2Wq1zYQeNJ0KmpQX9jToHOEWGyrYTTOSNBdJ3Caz6CIbWfy8w7m6G8Tm65gbPj
vPsNZb8baOmuna0HHWaLP73r/+XmKpZIw3aFUoYp50Tkv71WzJqi0mxLC2unFj0N0t53Ig73/oRG
RaSqOjkOSqBxMrv1KGz3UEjx1cLwfXINWjh/uFn/7WJMhTFO6YIh5+83S9hRG2mVbm3KlAjVrpqH
CIxCdlVF3tlkdDZRIrVcG12TbPvRsQ9NGrvgu4P4mBdpuvrD5fxzydFN25XzimObAuPWf94bECqs
91o8C6TQZ43uB8LecGsD0FqHLTwDHyQjkUDgtlzLzJ6jiIMvOvizo1m3dl6l/nA986b1ny+C5LUl
n9h1XcHa/Nv1NJ0n8lZHWmbVDNKN5GtWq/7sMKoC6mb2X59GJ3AIirOMxzT25MZQLnPbiBqKGRqB
qmkKnsmJ9Vvokb1VYCO/OZG6/PtV/pdFRiLiM5VjWK7NuvXbE9UHyagbHXnGTdxAM2V8+RAN8MxY
GhHmzcP6KEcFvWxxBT8+dpnZIyfDz+zxfteyyY5+HY/7QCPrLJ4je42YkLWwLM5l5vRXu2WaG0y7
f79u8789fNKgRLOUidPPnJ+Gv70JcegUQ5w4akNv37l4+VQ+cX55VoCDUUisLaWwgY0UtwVN9i+5
PUqS/eYwcwZzP4LaRRw0/0anhYxfgQ9Dde1DmXNyRE/TyLQuRSepO7ZEONu94qR0LpYSzkXypnO2
dDggS3T1YdhIcl7Afi+jhCryviJmc3eLcsT3o7vnRU+eX9aHNDSdCy0zcoLpp6BJ1b5AWKf/Sp+P
zjsZj96HbTRkHdiyPnuJ/suhgj1MI5+DbDtOQ6GTXmDAqD88qPL305e0APVYuiuRj7nQkX+7lVWm
G5jR8X6BWMKR6/jIwDNW7M8tourGQ1lEp+XO0pC61FF5U1SxX9KCe91WivUw8x+JK+0fzEpHKx8U
l9nrn1Bz712jGg6a8YhBpfjGJFxfucrX+FREfkwScdGDSN9XRWkfARPKP+3k89P72zto8A4CQ+R5
/efBEsk8Cc6c2zd+RVtPpvkthT3dupgiwBJe8J/iZKOSRf6pfc1rz9+7bF/7WuowKjX35BiatjNG
olL+/fFddsG/XxhXJACtSB4gk23S/G2XhGVsGePoV1vZ+xvHh56UBXhk59DeRbDBWmpjTPupKiL5
CPmmJ9nlZDgJpkaYxU+1Mr/RV+CxMxptC5bv9Q8X+PvqNV+gI9lqBA+EqZaH5m/vlwZwx2uqgHpl
dMe1KHvvGIAyo++vYShoUQcMhvkC76A8EZYTP4QIRHyI4NpL2UBEZG34Dh/1+1i3nMWVf8UU5vxh
xTfEPz7deaOWwpQWWgOhz2vE364Rk8XktwDxN0ov/6qH0jjRgU+AR9NQbHXr0kezUldDeWX0Zkfe
SVhuUaR9Tcv02TI9deOD+aILJc5kHW2ImqNEtgg2GaL4VZsIAEE+q/9/zr5tSVIdyfZX2vqdHhCI
y7HpMTtEREYEmZWV96qdL1jtugACBJK4f/1Z1PRMR2oHwbF4rMwsAZK7S3L3tdYteI4BJoaCEDU6
E+oeSGSrHIyMmcHushjW/7ssRhmht5fXgOjfh7knEKsLHJzqfWJ72vfxwSMOWiiDLf4MnbuFmLFM
fMbudWUIUj1yjyaYpxqQ5iNuclDGofaxCXL00qBZrQGpQAnCa9lu3ZL7exXkAFwnWYZSj3UA19AI
DQX26fcr/8f34f8kP8E0WoxJxdV//Sf+/b2qwbAIlnPtn/+1ff6/L3/7Vcm/fXq+efnP+b/+759+
/I//tf9Z3X8rf6qLf/QCwrCq1P/kw7B4g3+94fZb8+3DP3a8gdjAY/tTjk8/VVs0v18B3zL/5f/v
L//28/coL2P9859//161KN1gtCSr+N//9avjj3/+nVAc4P/jdPx//XL+xn/+/Q1c0/xb+Zf/8fOb
anAlMoN/4LaEhbZxiLHM+WTa//zv35B/WNitHOoGZoDTBEIFr2ST4on2P5AI9xycvqDLY3s+Iruq
2vlX/j8cCz9F65vnIabjgPb3/3mzD6v471X9G2/LB9AWNrigzcfef0craCc7nuObnj3vHCcOhmeO
1VSAFEMCtoL9FiU6+3AyCf961OnQHyP0v4fWrvw1mrbjyuBD1ADTN7NkPAkfUUQ5xUqoXXp3LcKi
CcY2BVFdVI2FF7Lchc5MhnPVda+vHe4qCAaMYLnqoqxCbc1X0JhrK8+8MYY+2F5+xNIHaCcz0MRB
Nnxy22gED14BwmHHCPaXh57n4Ny6zo88Wdc+z7ohBoY6wqHSJIeOZ0ADtdix7Aew4aE3iJVuC6KH
lPD8yq+ZL7snjwwaZPtYU7cRb4xPykTHJvO+Xv6aJVOaw+jJ0FZrtSCD8NpIeN4Iqq7eFI8EsM0d
g7DTddakb4djnYFwSAl026GR4ZFZyLb6hWOuWNPSUtsfv2DwJzZwsIhFJWCl4H9/EAH5dXlyPu7n
//YzbQ8hpKyhRGyDeRi86j/AZlWgnU0GoPQsVQrwtA+gC1PgbAM8c1q5XHw8WP7vM3/vaycLMqAP
EZBv1URkRAJHJm00mNb3MQ1uA7/+1hvWcVTk2amBD7v8kQvzZ2lxKvObCYwnNrT0PL+Gah76ah+Q
TZj4ivHOXn3GX4gWrJIC27BpVC2Q7O5zXIs7JGojJLSaTTl575e/YWGhiBavaqBe55s6npE4AI3i
egNIx9DEb50fAy+ByicAmCNKdFCe+Hb5kQvTRrQgluJujPw+xHusbgLeSvAe+Ghsc2zlILM0vhbB
/LaTuM6mbWQLs9kHYGFCm1W6tugLbk/mp55YGXC9wHpDCjsSlHzihv25I3YXFiCuujw7WoL132as
eaUL6pxijJ0masUYbL2UO7i65REIJnZylPtaNg+2rL+pAgBez3idenPW7EG3U35z+Q2WTELz3ToH
G2ZGOMKChz5qxOWDy9AYRf0HNvW/JK37bVtXK5+79DAtQGdIsPE4N5vIMQGcqoGD2jomaP3RUxj3
Et2p7dElEIG8/GkLpmFpHoV0EAgbTTwtA2PCrupdGboM0NrLoy+Yhp6DRKO0l7dm2YDuKBC3tEGO
Kq9HA4BmEANd9wjNd5qgY9mYw/qm2nus6uaHADHpBmRfz5fHX5ogzXdIIUawxnkqSrIYCD/OnR6N
aJ2V/7g8/vyeZ0KaOT/3xHucJEnSyYO6eVn/4ARykiCtmabXEdJu1z1A856GARiRG4OMWlPtoLIN
CkOcNLryLuH8ePkRC3OEM+6Hb6hq9CzY4A2IvGD6TPvslqKacXnoBQsyNW+gaQ2KcigGRVVCo7oX
D6UbwJrs6PLwS2+uHVkmr0FxD2R8EYCugM+lYVJ5K/N+/s3dQN8LAzOeLJfLiFb557Iq38Yu33fU
Wdmmzr+5G2iOi6T+YFRJLSOoBqMfBazAYNto890184KM5McVrQlxU4hEygjJHFD/g7CIkcPloRcM
3po/6MTge7cWyndwAPVq/gVdcV94PkNS8hK6ReKq1/d+7yQnz5ADSIKMGjtGXfYvPq8jNoIU4/L7
n19XT0929G3PoBgE0cagS0FOO20FcONjmawE5KXhNYM3A/BZyxpHNWfElODk/0ffsnvpQpD7uvfX
TD6F+BcuTTijBXmGuqllGUBYcBsgjWZaMf3ztumZmum3FljjGpaoKJCQR05CgizaVS9valZP0VOI
rZHISKi7In+a0z8xKlmXB1+wTFMzem4hx5VyAx4r1L4YgfhA8nWSKRD2azWbhdU1td1qQN7BYPUk
I7A1g9LDdP5oavByxPaX6z5hfu6J4ZspkdD2BexkaI3PaIm+Qy/ynrnkrZXF6zWPQGH54yM6n6Aw
z3MZTan9GUnjG8lmYZkyYCHUVX9dfsh5CwKI7eNDqAv4ke1inS3bfk/HCsUPeXN56PNL4AbzI0+m
qIJ0upv7CTYrIKbnvHPrPoGO+brBtc22tn1gjea4iYaiLAGUF1A55D52l0dfmhVtn/WVl3CUHn+/
+g/B0fzoj/T7dWNrcWfsB8lauwKzWYMzoD+4f0KHYcWxlqZcCzk+uDgyUTAoVgAOg1Tubhz47QRx
psuvPvvnX49Q7px9O11RV4FXw3UKTItno8ZD7wBeOFT1XJof9hDc+u/c6ofU6nqmzPW12FP7hjXM
eD34ViXQjdWbyG8DshywG6hbyvvLH7Owxr4WhAxSZ6qAhmEUt9avzhy/9MUfl0eeHfTcNGmOGyT5
WA8Kq6Bq4KEC0MQDi8XQKtJ9zmS+4gBLr685bqIqkLs0FhyAp7eoBD+PnbruxOPPjzxx3H4KHJA+
Izy7qfVLDmhFViXEny5PzryI5yZHc9yKDROExwwRZcZDiT7Xpt+yDsKZb2J4z+1mZe9dmh3NgUv0
ACUA4yI8JxMPgw5UVEZN3i5/wtLgmgdjX2+V2yKwoVl8R/wDBS3MdSNr/gsNWWAHJEZ2+3pLBbBl
9PHyyL9PfWfm3dN8txYchE9jLCI0k4PdI5sbFB6SCWBj1Hdn8NMm9tByCrLzZ/Q534h+2qEDAhw7
1cpxdCE2eZpXm51too+7V1HhQbCcyC5p3+sWk/kWt9R7vfyZC67naU4dSNGgLwkTOMk6BFIDjmeF
QOiEwo9X1mjpOzTvLpXpD3UQiAi0n1sKcsgOZyMQMK9Y7tLw889PnC9XCHkNmblpBKQ8I9q/dsnP
6yZntueToc3JVWaF5p0I2gN3wskPtm/swSy69UE9efkR81DnrEzzbqdlHfSQPBk1wgH2cQzAuiTX
moKWBtecGgmBvoKOl4zMYCiPCeBEm04A/nj51ZcmXvNqZIMDUGPMEw+6cDf+yaz3fLquGOB6mmOD
vgGMAeC7RgdtgA7J6qYxhhW/WpgVV3Ns6BI1QBrCsRtO96kFtHI+rlzaF6bE1Vw2B1tjP6CbJELF
IaymP4A/3vDy4fJ8L7235qoWFAK8VGC+FXpxOlui13qtG2IhCriaixLPTmzwO2OP6V6FuK0duamG
IDS9dmUTW5qY+eenntQiYtU2FRFgfJsAWAWAjkevWAkBSzMz//xkdOHwIm9GGEuAvh6ZAMGu2uN1
k675Z8YAhWaujRcXHEoSkMlBG087rIy+NC2ag1ogyfOI7yA0Otb9yHzgLM0XFfQr5jhbxpng4moe
6g0KAg0tkpz20HkQXTEN8uc4WDYo4AeoRUIQCKo9uailc+VCaF4L7vs0b3kJ14LGg++oPwUBBOry
SszueeZjqO62sRhFNfY4fiY2VMgBB0T+87UQ3Yvdx++QyHi3p9zYpOjguPzA81ZF9d6KwKgDHKT7
OgL9HvASzc8G4nqXhz6/7uhO+2iwgyyhuG2A/BTAXlDBQK+mMHa5/e3y6Oe9meqxs2jExIsGLZ3E
Gt8ULx78zLwlifnZttTb5UcsfIAeQy0T7EgNQWfPYFg/QBRw6Jv0LifuzeXhF6Zej6NyNIENMarf
TalbN0ueEp+u+MTvbNhf7Qj39Y9zTwCLIjiBiChVef4nuvkYqBB7INMnCZMyidp0OYgIAdC4B8mi
tS1GhsKkGG5o67T7y99nzQt97iW0gGuBLTJA3UZEvON72Rvf3NZ6gkLeLRNsL0fvUFTmu3AqsLwM
x6lyvl5+7oJluPNyngRK9DtAUxddQlFCHtP4pUqAeoNWmnndfRdN6R/H9yBTbLEOgRhi6N8mNJ7d
BHH+BNDEDWQhvnvCIyvBYMn+tLAcQI8hlzXsDxD3PfSht2pwN4MlVtZnaXgtLkN2jIBmDfZHgeNy
y11c+0+9JVa8f2kVNO8HSFDieGPhbAOxZqCPHpid7+NW3LrEfrpuobVA7IOeW0A3p0bxzGwh2msD
U1dCIbvoQbA1jk654qgLE6UH5YSSugpADYw2AXanVL+DqMCxNtqVxMZCHKDaeSoL0gKoR+wnaKLd
DF55M4L56fIMLQ2thYHY7JiXKHhgOxBQwoLwDeXzy0MvTYrm3MIFj/00wHoKbzp4vNxyh25yelWy
gdL5qSc+XBKa8NqYlxYEaYAOGj00m5zrulgo1Tw4sBAQa2jjRagQgfmQ3NplvRJ5F8xe78fGFbpA
ClviqinQof9eet30DrSX2b05BbosRxOM6ysrMC/imfCqF/7BppMlhIjgmEE/0G6Kn3nBvgHo99mg
7ddWeCtetmBDvyFOJ0vBYmgCu+jlPjogzfEoEPT8uvj2u7f9ZOTYhsgjpPjqKKjZQ9N7x2CSN7kd
rxi/tWSieggKXBw746COEHJ2mc+O1PMgxQcqg4rsoPr7SAARy+P+k4jLTZNOzynNbp0pAc0xdkTm
P172lIUJpFqYiiE/BU2JuAa/ZbfLaXuHBoOVoRes7Teg8GQGscO2caXwhWiNBif3dJtaJBos683L
5faqt9cxiV6TtQWdmQ59D+3ivT0+NyK7rphHHS0+JWjq7XtwJEU1lOUL7sqnzmbuF9CO7i+//YKP
OFqUQiq0hCKKV0eGDVUeMqpt4Cd3scn3tHKORb5WGphj9RlfdLR4hcbsDKpUuBOXHmjnetNqHq0U
YqZhYbW1gsSWC+S/ctLyq5ROvBIAllZfC2NZLCWrurGOoGS981J2wFEed08PWJNmDZq68F3aEaRp
OdqqW1pHfYePaWysvCsyuhIAFjzDIR+jfJVJYHoU9C9479q/UrCfRZB3brMrh9f83wLkQkJPDzWV
zi9fARUoniuTGlc6hubWA/TdiqkzRdSRKb3lBLJeeZmplXdfMFy95diy055IinvZAGJIo06POajn
3XgmvEb2Nb/qag4BlI8LAKFV1rsWMhat14hX4BryrXBcEzpDAXQYL7ugpUEi/6eBjNqal3NqJ6Cv
CKpITpBkL8B5/DZJi215LkCHEWfOzisGmNeA8shdPNj1zkgd+qdheOB3FwGa2RQUrbw4ULs6BWwM
reOzjlEBHSY+4DpTBmTXD2D5AfxXbJ2u+1mCZXtfdJDVlDS2w8yd2jdQ6iQg3Z+1M40UlD8GKNzD
IQVhh+fz7ADS6QL8NgTs4ujQ246JCVHPEoSHwZhVR0N54KO12iEkkEm9YbIQG+jcBSEI50bgSoGI
BKeTAekEKLaPDhAH6LoMQonr10aBQQ7aOsl3oFj5Dv2Yzd6T0OnwDDAj+V05UymkGSgDIdGUjPVX
iQ71AwXh7z1JC0ivtkOzQREzhRjCrB6ZtRAGCGqyg1x98chlP94S6kGJ2hAQcnYhlpUH6RtTKYi0
gczDghLwcrD6mZfI4JvKkTemg0c5YGnbOuD9BJdaX/3wfcfe0FQm26oCmZLiIPAaGUTfO396mpWA
t10JbhvqUXtnC+dHAm6/T6DDye4HqEM/lZBw/lpzUBwNSUU+CWoqyBDjyZ45GBG4LfNbVLqCPfOd
FzJ2v2IBguLeJs2tHaA3ZBAG2GoMJMtqA2oLPcjRkZgr+1fXxnlbBgUkLw0HDI/MbMAp7SU7yHWo
bRIQtmKmC4eF38Z7upWCSiG1kio4Gu2+sIMNBbSNspWq4tLgWiSikwSJh8WDY+WC8jbbotchDPo/
LjvYQhTV24wZG0DfBWa+o4cIt5kaHPMttDCuzMvC6HpPsdPERuGBDPLogMVj67doTpzSobguAOn9
jxnIOhMjkO7RyGi7A2F/8uShs/eQgopzpQt7YZfUmyAH6hlu4dXuEZzY6ZEaTXngBvpWmcgA74yd
63pLAJrXYqkwCPhmXAp2sTj0qbFrY2MjuiuTATqMlgtVO9Bl4FGPxDg3vNAwzTueVSuX0IUuX2pr
JxjVT9xThcijKjfUM9DU5oz6I0cHvKDwaRncArHr3VqtR/6QINKDhKQHCUag87+NKcjeJYLCisnN
yc4zhyl7NsUTV8yGvgP7bAfl2K7aqLSMpsqCaJkVpgPbjBDnEvDPLl2rCywly2ztkFMEFZcBuIiP
oBA1vrT3oAvmz+QZdGbiDyOyndC8LgzY5OOHAV/SdJnEg2oDOzn9rCDzyeiVpylbCzJdbGUushPB
0WSp/1hSTp6QBaQrUWbBjX6DEE8WhVco2yUuRu/bb7L7apbfQNQW1tmP64LYbAsnw1tJLosuqYNj
k31TikOgag1UshR7tTNOzPo6gPZEcORq15NbIMrCDgIsl197YfDfV8+T1w64YBAsBWuo5O6OVO9u
vIfcycoFdin06n4Q+H4PahD3OCnQBLp/uv2v695aM3gnbsGTEhfuscEaQqglf3BqCjVPqlYMfcFY
9CZNz0BiiBsORViP92UXbxirwfionlu2cvdZmhvN2KF1C8qPhFLoy4J8HaclUOpXqOpfN0Ha2T7h
oCiiU0+Pcd/f1HF9S1V/LxV9ujz8wvToDZqWD1UAM8fwbd3fsO7WqRV0IaNcrXQBLdxG9TbNvmNg
g6k4PQLJ7mzzEcdWyPz+qFFdDvr4JugEEMpFula0WnACvXFTEo9ZYC3Cag99u+WeA8KGWbFpaCDQ
dN2MzTN54mdqZLbqSviZSR4b57VIQGcnniYurzuHmPOnnYzf9z2obnhLj9z+IQREKiE6nzmvl19+
wVZ1jEHiCGZN2UiPowX4os9acxdYztr9aml0zZlrz0D5ocXo+QR6oWYi/sZELF3xhKXRyceJMZBB
BtIbpjqk9K5qGcjY1ogXlobWXLgBtWSqSgSJquLimzEmXbfpFTPUzXXTrjkxhF6EGjqLHrPOtG9o
kUE0i3tr5+KFAxMwxh9nZkp9F9y+Bs57+XsFYo+gs6D8BwwvQpGdf2HQXyhz/t0PSOhKcmzBhily
Y+VQe37u0IDy8eF+0YnGJng4sTInHDoXdMJ+Hly16I4OPwiEC65fy6fHHmKEKdQYOgcgPCsZfl2z
MgBtf3z7dhq8wUulcwQ39hbJ2U2y2us6D/HXsyMI9j8OXVSWL8yqAPlrn+xwlQjBSRiKydvKIrvK
rhy9g3n0wAIxZbUJu8Ks40g6kGAlzC0tq+7LFjRjuUrMo4jZ6yTMZ1GuWcw8AecmRnPkkqegkku7
6Zi1NWJnn4ZkCrZlwNfi0NIDNHcGMUfdeJM/Ql4VcseBycOxbN8V6CgvG83S+Lo7Q2NzEmU6HZu5
kJ3xDApuo/Ch15tStnLIXZh/vZWZg+GO2Mwbjm7rztTNOxWYK0MvGKbevjymNUU9dBqOSLlsGgcs
r2kG1TA/9EW9kuxeenstzzbFRu7IeMDbA4QX9mPwAkbOlbPowuz7mstyJOz8BPkvMD/X6S4VXN6k
EHqCjLbhb69aYL3dYnQUyTMKjlaeeg9oc9lmA3vq4uuglq5eZhWtZbjSzwSku+so6TKkmtcurOfX
1tVZbEY2UwY4GNpKTBBAFQdzMm8dad4EmbsS8M/Pv0u1+S9lFlhtjnI6mNYazzm4BQ/j0ri5Zupd
vdwK9FfrsQRd701fBEPoek35mQB0DXo6AhnT6x4ym+3pGauS0KluFBLmmWGGWdA9eqPzTHPohl1+
wHn7/wsXViYdZPehgxNZE3M2AWjxt15p06vM09WrldLyRIw6sYhcK/cgBggCq6FHTqJsVxZhyYq0
AOpgW8SuiD4ApLwjIqqjB4kRxiAgZYhi5SOWpkgLogAW5qSb0CwrhtIELz8oucDpO9VgIry8Bgt2
+pckxKTALC3Qs2LmzoahTzT03GoPFt/ny+MvfICehohVDZYl3kAyXUHOQMhvnsR56/LYC++uV1Pb
ciQOK2GggFFsGgiiisIJM3Xdm+uFVCNWnguKVTQdgI3JzazPjehWbi8LlqOXUeO2ZskIDswIxZN9
nEQeKPKECc2dtevX0szMDz5xXfCUQGG0gWeBRWoLiNWuV/YWxcfddRM/P/ZkeLTXSXTulTLqqSpA
IuDkOJ3UMtsJ9Dj8vPyMBcPRyUxZljIaF3OxdCySl5qP3a2axfmuG107uPkkDqAVKERU5+53g6pH
AwybK2a59Obk4+yMU+OC/BXdKpkbQOXRv+tkMV45thZzsrRAPx6FUfaD+zNv4k1N2vrKsbVYY4KR
rHIgjR7VokR72dBncbYjaM+cHq+adJ2MxmRFmkJvGeAV3z0Q8GVDPfu67VYvv4rG7zkJEOzJwA+t
X38ZIWZWKePLVW+u113BtAe6yQoOCwTtPYjuosqdVnI/C7FAL7ZWNlTOUcjCpJTlLYWgUkXarUz8
qO3WYAvzefKvVwlXL0Wkdu4acY0ep8C0cnE/EdDxHXqL13E4QYzV3BcQRZ0JI5kxrHzVgg/ozDMu
aKxEA0w8ulDErkHrBlFrXYRLQ2un5sbAXS6f0CNHE4EWByBHg/5KqITOLMO7rACh+YQzA65DqfvO
+K9idbtaenEtaqoa6ji5h+K94uVXYGB2DovfLtvnghHprWVBywvwG6J9uLIHcOo1duhB2LmR4nka
293lZyy9vhYyC7RqggkLzR8VSR4y3n/mPF8rZs3h64yF6sXcwlGqQqEcfQ0q3hpkPLYqhdkUW7Qu
vRrZ8NxbkG6trWdo8gEBYq+RFy18k15EaxOo/voFIlLWi199UKktk3a/uTxh87qe+Si9LGYwJptO
zeB79CIgpuabAo5g22ztAraw6nodzIeiekAkzlalGN/A6HRbyyD03f7PqmtWLvFLE6TtZcwmQ9lB
rzKKR8lYWE5QsU8hhflweYp+x4Mzc/Sb5vfkJIFDhMOnGSSTucOxqyFI2KU+qMRiqPIxDpF0wEwP
nEDEzR38e/AQ3gQsBqvoFGxsNdxOM6lkFrzLQqGjcrqHMCxw6mpbTPyHVak7057+8NG4Top+UwWz
bh4S9+N0C1bZm8tfcD517+rFfGeAcBqyAmATzVpoDHj4kDur/4N4KoQU665fY1dfeI5e1s8EsdCC
g40/gDghemS2ihuQSfI/5RJS5+AtT8IMMr5XfZRe5Xes2HU6G7spMJ0+SA79m6w2tlOHva9pIN9g
fmkDtnIWXrAwvdwvjKRpoRQI9R+R3spUQJPeWEnhLDigXuFvoVHOE2T/wERobnnpbQfLfIBG/NPl
WVp6cy2eF77sXABS0WmZt29BYT1C425l6AXP1klf0Opk902MrSKA0qLM5EvJnFcD/MsG5Mgvv/3S
I7RwPig0U9rtvGXEZhpC6eEISdxtG5CHplhLgizNkBY9kB/KrUBiy4BY6h4ch8eiXQNDLA2tHYSr
TPne0KCB053ynZlX9x0Vz5dnZslstHPwMKmGMSvHzaOjaWgH2eeeD9uUJdcdg/VqYuOj6TyY8OoO
8ga21e78ZA3qsvDqeiERipPQlfDhuFLIB6mMWRjrvhrylWb5hUnXC4c+VEPJZGObtlvzNXXMu8nN
VzaaBXPUmV6qADWfCR1rURH7711RHZAlvvcH9lJVzttV66rXDJsBcJB8PiR1kESxMylCp04PkPRe
sZulT5hn7WQvo7QSJbpXkc7CdnRDq6F5B6IKstq8NB/9HHo/l79jaRU0z7Vi9GU7EltOqvix79p7
16lXju1L9qM5bGmLCdpuoo4qYd/5idgkhL7asXNVd7Krs5N1dOjsYMIm5tI62aLHLg7zBBCFy/Oy
cM0xNb916sFt0GWEiFa3L10ldl0DSaBM7AejpWHujCs71vlJonohEedUy84YeqwBqXke/eRzXkP3
sDRXoDRLw2ulwrTtqxScJgLsL/mPsoRg7WBvFDXtFfM5b6ZULxZ6LWF+AoWYyMva26Qdnvquf0N2
bueWze7ySpy30L9IWnhGgW6GOXVvQM9N5WRbQuHz8tDB2UM11euFzA2K0ZDI+UkwhIcUQqyMkjcj
NR4lGFStyjokdbZtkusYoiCu8tGp+7jpG3CO4+aP3DeX7SMgsgfoQqLRGeIJl7/p/NmO6kIGXLUU
FP4Iq+gtOxSucWBd9u7F7Tbpp68BNGBx48m2l5+1ZF2ah7sZqSezxeobXO1rN3tCT/mLcNP95eHP
+yANtG25y3M0DWc4uCgr2Zp58rXBgXESzafENh4haHilj2iunlgAcNAW93QGmZQQhW5IuI3l994r
r0uGUb2ymBVGGnfQMIwg9xb2CX2nvbUm/bLgHnppsTdjVkwpWK8mWXUUjaFu3mwDAqXElUVecHGd
FCkYiBOntVNDbgFKqWCJkY395DvswCa5slMs2KxeX+zLtHERnJBA7bO9msajVXq3DbQgtn4f+CEU
G+9Eaq1k95YmbDbmk501Lag3xdicIrOwPzntEHmuvblssEtTNT/yZGgwzdhGAVnuSKVFFtoppOqL
fBfI+pPd2+lKPFxwOl/bseMB6nwN8AyRJ4udR6eNlaibMVm7gy4Nr/k0d5hwGgc0SeBEvvHa8gfu
Oj5KgdPKwWZp+jWnhtJfY/gV5qjl9NYoy/uMXVempr7myEjBG5SLAHnbzPpqJ8EvknZ3IwRfVkLr
wqvrfEmJO7Zgn0T4Bmdeupm4P4YSqsUrxrM0urZVS8hVQlSdyaizhggFnQdiGt8u2+XS0FqW0x5b
wwZmF7WtCju/ESh/o0DLsfLiCxbjzd5wYvVFwKcuBylFJNJhN5jxjg3xUwe863UvPz/2ZHgF17GJ
Cwzi2I+vFtRpwO/zdt3Q83ydDC2hTQO1QlBDoZAQ5mhFyjt/d93QmpcyHxXjyUHRLEf5495rbAH4
pL1GTLSwoERbUJK6JhnU3NZMxBZXMwCOnZVr2cJq6lnr3uZUtBWGtsCtZyvor9tGOK7SFS/s6brU
VlpnDphy0AUvB/LVqa3HEaScYeJ5e3Q+vVGD9Vc5q60TQViNiM3GpOoAYVw/7Ln6Hnf1WrH4/FdA
fuuj4dgZuN6KmgDlxMoNdd9Yj1hTbIHfSqsVnz2/DrarGRDkdw0+QbvjEAfeWwoVJGTi3zwHBHCX
DXRpfC3OJ01t1XzC+NYwgCa53SPER6Rd4zdZGl4L8+6QVxUFSv2QQKowrFsDCesk/5PjXr4Sds4f
GmxXi/al6xBp9rY6ZD3Ieh3KvhP0hzlE7HOmNh4PKgBx3OtWQ2eBaOweEt61o5D8VUdwKuySztha
aFe6vBjn/dnW25NiAQSxh+LowYc20cGkKWqxrViDky6NrkWLVNoVQDSYKd4aKNVN27KWh+teXIv9
bmUwIKvw4kFW7GOXg2zFvSoQQYP0o4+Z1ZC5YzOpg9O/52ihbbowzZLrrF8ngaCD8gsAqtShALKo
5HfAOnrDyosvTbfmucxM89r1MLYwXXrP0YYXNgCsrpjKQujRO5FY0PqmTSAQKl0jr8OiqDrA/mp1
57GRHa0MmtTosE3blYla+hjNjwn2Mb9WjToom+39hHyy7TUgxEKI0KkRAlqLMRMD5P2Ksto4TXUf
+yNEnclacmLh3fWWHiE9NGQ0Sh1yp9k3XbdNONlfZfd/6eexCrS7Fhga16+oyOxtOZQr9cult9a8
NQbYaursDjNuBOmnGELqN3ZhuCsvfj7lYeucCCzOcxBPmfyQm8Z9koivaHP6AgE5J4QGdkQq94vi
+dfSb/zrvEEnR5hKJ5CWEPwABPaseOS3OQ1L6uZrFrpgRnpvDzVGzmhR8wOBgjlX5Ksn+5uUjS+X
V3rB3xzNm0sQnos4F+owQnxKGBDGrG+tsdzgqaHfrfVY/S69/bV2aetsCFDYDpSwSnFIDGD9ix9D
Kp+SGt1c0NepxuBTYt1CamlrOq+J/5JbfAeypm1ctFuv/hNSqXe+4WwZZF/G1bzb0odrnl/lVgu9
p2k49IWqoXpmN8zYsnyiOMk6spw2lUqt5oX6cbGq9fI7fX5uGrRNnZUCPcx5UB84+smdF/RdppE/
FLS5Yy6qY889NAHYi0ryLLNDE4TrBQt5r0hhhbOCNFTLEZ+UbMIYPWX86KSFiWWy/cp7KtO4D+Z0
eptFahzKPKxU0bF3YDNaf1/4lu3vAFqn7dGxoJp7VynBm5vcxFVsh0S/KX5JAGPT0HQaVqG/JQ6A
oE+oMaEN2jMEtIaTWmwtu0mSQ5yqxL+BZKb5PUuNatjQtrXdg40cHLDUsmzR1ilbUYbVIO1kO9UA
26NQXTnVM5puu1/TAFhqmPVsApeAqdox6h0lqh+2aSUNhkknWu1aO6uzW8KRcbgtcWsfn9uuT6pn
EPqN7QGAEJ/ftaMouo3bFUV7SAVufw91XsfJQzwxle/yyrTaTZ4E3AXJL5SybzhXPNkVuXC6W5xy
62nfdTTrQz6HpXdAgj0IUNvxkGy6KrGHkLayY6/ol+r+yHDtM4+clhMaH9oaUH1gAlok1OIa2BSF
O4u3GXo6+aHbuJzfuIDzF7cx8amzLWLh0NASDtC3VZGDxmAaM4dvMjIY2ZYVFau3hgtZytD3TSE3
iYhd71gEk1nvfbuyUrCcBsrdBpi4OExxkhp3rIhZvKWtO1UbiAxn9QGylSyGhiRaZ5JIuXXv37Rj
E/thC+54vkU9UXYbIcbmjtKeklA0We2FibSyP03QXQWhA5m+O1alebeNSUmsZ7AooOE77rOqDZ2A
FyAYRg+RA61lMCJ+8Qao4f20jbrLNgbjwbQtlMecm5FL8CsjsIPshA7TFG+gBu85e5pD7nRHaeYS
cKr6NiwUZKvxpuvkNG6GKYVGSuNRSULJoRUeKjvP3a1vQo74ZZy81AuzwRECElk0kLhT0dTZ1W7b
TIcaQn1kU5YkZQ+8ZcDugo1PdHuP9z3IAXPZ8hfDFQWoLElCzOIwWWZRfbbGIB3AcOFVrPrpZYEM
tk2FevIuYxAj3VgD+ALB35SmVphXSfts+Tx3N76oBm9bjq7LboAOnMywkclIP9O0Ry1ukyMhM+1A
g9SDILmQvC+OPLF978YAPNGPeGkAHxEHpgs0FYdq+mYsnKE/qtHNzRsz5/UXtFU9u8LaTbEd4Gph
OuLWK7oyfW18dHda/f/j7Mqa40TW7F/p6HfukOQCTEzfiIFapdLuRe0XQrbVkCQ7yZa/fg5l37ZM
u1QTirAVxVIJBbl+31lY8tnYulKPuvLyrFqnesxKBdhqz7I7+AlmxV8kgfrXGtQ5x+sCDx4Q4mLU
MDj2g6KPeVKECrqVFUSDtD34YCilHTlUwmb9Vg1A0B+8XKsMEA0lzBryP7ONe2bl/U0MVZ54K3OV
R385MZBUNR4HzeOvLaIk9cpw4oyhStreucT8M+l3GQQ4+4tIc4BIgEXr+SY3dEz+NKpR9QG9rZeG
DCZX3kPZKHTGJZPx9Gj5Ipb3QqFZrqdkHOgVLC18tc27xlEbruEur0KtaZYlwcRbhik/V9AagVLE
QFcyd6caJhtZnkOZkYCWklfwQQuo2xTZIQWGENoFnhvTtYNQKazNDbIyV6llDU+i8Ip6X8KuufOE
89S4ohKodfcOhFomNO0CSxcWJNEE7/PmxsQQbZHtnbIa36xT4D/+hNVVzkNRCKFvR1ryr4Ow21kW
2iQK/NRCp7vYmaDRteIsDWFO335QrLebUBDhBEUNeIHrSwh0RRjzStdTwLDInG4H2/azPe9gdgAN
9vRzN8orxd063cMFN3mCTTORgWSKoEmkVvYIrJMywQRP+xuetl9xSfWZTDT54lR2VdyVyhNQADAC
UTKQdW13bRmIFV1o6XUmxKyVTCsN/051l1FlV9dTLE0XwmOLNEEUZTV0CEtPxFf5yOkG6fki6Hz7
CiJ8GDfdUZj+wJBbb7aymtoiCZS29LBBJD+ur+B7SvCwYEpuhyZFEiSoS1LTwAehsAsS1UZ+CNC+
tAGgcsUYFAKezWEdT7QLmq6L84uKTc10SZXuq8A2bgd4U5dyfzPQUhVbP8+sKXS45H6YWJ4DCRzM
8scLu6TkaqJqNCsGqpgIocbcc2S/iKPXNbiZGAWkLbrLdoyh1+SwoUQpCVRR6562LtRBpi7b57FC
L+hHaZ2s6hajYChYGXtXMrdqVAoz4VEwkRoWiLgUzZ+V6Wr56E5JyQN0ajzdVKTJ2crvBqdctSYj
KiyonzX3WWzs+gCDwDzCJIx2TjAzzadDaptoRm1EXrqurbJK4WXkxnLVGdXRPdwVZuPouqhuLDuJ
SAibZ2faWo70ojCpCivd1tByIkFZWYAiMU/0f3L02BVEcKp6DMuhIGw1cXQUt32Sl+VamqIkFyXP
I741TlY9dnxgQ4glHyGrBGbXJPC0M2XhmEBCf5dF05TWAaT6uvzKnoauD/OuBy+xb4DugnrRoB+t
1u9K1A7BxgOpPL9b+xSvNoxbSK489fCRtJIVZE17ehcLrDwCKJz6dDuOhu9aqB97f+qMtlEARcDc
hs5mLuQKQLJiOzYRG68R5ATB3IOqM10VHmnqsAejeridIuC/g1j7eKI8Akv/Dl60RXpDDQZrVLIc
PoJhQoYhC/uqGfW2hLxMAh9c0HVXQhcFhte0msYV+i05PcJxDh2HTQjCL6hHMBlXYFqZVVHDRXAH
LTZ0tWL0M7pKE3Sy+7zJmwEq/AwtzZV6iK54L8QQwOTNa/YNWhFsOhGj1U+qgjvobQ4+r1ihfSbN
zuW5nqAK1VXVJabJlrNunMZSAdp39iFxU5AzuRpatWe+jrpDxuiU3xqMvtZftm6pCXnO01mXNsvR
19UADgZEM0+ujWX1BGr4pPU309jSMsTdmL+6gjZeSGTkSLxj1zMbUbWZXBODXMyNm0PCYqNK1BjE
u0gVh9KCah4Y+NaQrmRUZDzoI95/qoo2tVdgjEl3k8leTPciZZStzFSoPiT96I3AlpVGhtJHxmvT
uY3MgsQMrbXOYOfHL8dEQs0Tvt0+Xymox/vBlDgl1Ma7zhlXQ+3jjWIulQuoNRr49nQWZ3cgt9Dx
qi7jNt5mLC26bVVpgzpfTJFeEwzXMMl2pM2DKu7rcqvyMWOrCIrj8aOltAPGU6mhbOua3P7I+wzz
YunyoVwjqZAgXuWqukC6fNDlpRtDrYvlKb9EtLWlW7+Z6ng/pUXO3jtTPELW3dyMGg+kdIAQ62At
eT1IP04xjJr8K0VIHgmEQlbI+/WjU7aXGqKMbBOhi7imAvDawJDMsXcWQ2JyQ1o8FWi6gzuLaaKt
+QojlnowLen9S0c4Qx74jvbJSk+pSdej00OZHUN/ApkxzJvyNZVjlV1Dui1zt57mfhykFSvlVk5R
Nn3KgA+AzonRFr8BUmPqIcjljzHwAnpw9vXgFg3yuXmpNx6guOzGcsQAXF07TM91AQH7IJdG7LBg
aNHXjsTF4Jb6VtkETkHlgfLYxg3YhG1y8LISVAwszld+X+VirdpORiHGGB2tdUWNDKCz6jmboU08
dLCGuc9O4pIEqA4d2eukQi8RtHEq8tB2E22v+ZSCAZ23PvszyxvrM9TFDV5k6pZWOPrQJrqMFADQ
qwFz+AOmnPYWknmo46ZTeq20C11RN1LlO9fTEvrAdm2TwCeJOwasSSDmVXXj6FwUUee+S1pIWV95
YwJYMvGy2r+OMbXKyDbBQGLdRxXWW8Af1P2tYBD4D0tG6EfZqcwOYpUXNzyzmP7SGXeMA08xIVY5
eml7hwg+A4G7w6PhLCNyXUU9gMO1bdA1AOapMR6jySQB+PZOHVodAcbOzosMXWHPo3xvupRmofIx
Iwo8TIPuUwC0HQi/KfXEMWF+9BI1+DssWposzLJqYNtocoarFq6tt+WgSmuL3r0FdMmd61mf9YO7
jV1hJ6vRS5N465UlDEidKq75tYrtvr2GEbnvbsjQTdOd3zSKPRVx0n4d0Ub+mnoL6nIDaiGUFKcx
HsJ6ol61aqPRJfBSLdPhUHeuUFuK2/dvuD3xazZWFJ2i7Oi9XUbDkzZyLLZ9C8uUgCcIHKw8cLvJ
qkCoq9ioqiviTSZGrDm4MdAHsKXlknDyfDPsa9N4RehKWZH3RSMNuaLdiBxPiaElgRRcxaswBnEv
vsC4CcsBLFLoWK7KDIIhgT10cbFhKmftqmlyP9u4tGjldRmXkVqB4CyqtSApiXY2tOTzq1aTedgC
1Z9e5o1Dp3e0svxpTzs6kXdODNDL12Rqp/q9zFTrriHIKoYt1guOuMEEpvD/aiTHXULKn9ApSKfR
iBuwobDyH7LEVA+prarPBPk159NYC00vraR2/T/LSZcDJoRYlYY8S21/7cdlwi7cwcbImpVI44al
ZQ+QeCsMARfeKmLCbi3fsp+wZsTavKhr5a/TtrDrS8hDdfY2dfxabcaUCTMr5XT1zu6IbJDqhGQp
Vu4FaUILyuBpQDoj2BWpozbZGWcs2+tqxBIda0eeV5vJqKFDmAEkW8AaRKdWyCora5/r2EBgVyfJ
R2Nq+I9W1C/IutNdVYeOaEl17aGXdFYRZS6/HwvbqkKMHXoAmisvulu3S+s1PgDH1FORq03kSeL/
hRUZH9aFm/F6Z9leMgb10JPsfsRKdMDSYIySfZ8RlysETiZLbyjURPxHig5VqqCt5omaB5alEyTZ
RJ8roJeafV1ajtnDOtvTe2EVvpwCl+VtDwRnUak+gB/mNDynAwFFnI5pda8hWfhUEEMRzUjGxAQt
Z8nXPoFB3o6J2H6vUuY7odXbERyYyYT1b9mhH0Fk3jXNbsClslU52r27bqGv6H2o4HtX7LOKQ5XH
1jTxtq6Ce1cI5FPBPniAczlBhVV+ukonO3Elwg+S+S26lWJknyydKP7ZMzXiA1Nfd1gBa7gshZ1y
RrlGJIWUwZjlfDqDVDyRqVryyXB/KpURXJFbeCLsXDevQUUhfdi6Dl81hVPdFqURW8+n54AoJ2LI
S4pZQypS2nlT7UYsr1ZQSjLBzL5+U06AeYvMDOhxfmLBrX3f2Vi56WxdJNHm9WjrnDf6Z/yPefMP
epGRF/6A0A3xhj30O9fOwJ5SP94a272OpuLx9Uv8+tmwJX6mhNlCbEsflyDNwcvGbdm9jUnPvEVO
NXIqCEm3VreHOO/KbZO9x80q7syZ2P2vI93MW0RkIZ3atbJP+j0ZPxbZDWNOYPHb15/KqbIXgdcS
5okYg6Jub2DGa6MXId2wMWel0k489CV0JmUTxFsRLUKVGYb7GkSpbdt4+kwq+FTpc8N7UWuykuYj
TexuPzSuu3I8pdZ0OGcKe6rwOT7+svAOWjsy7bt9y9XGqvPLeCBncnknHvoSOYP+e5ReGff7qCZb
QKX3iSugoKLPNKZTxc/7X9x5T+uY8brs93XeYgDKv0DG+SIn9YfXq8ypBzPvf1F8PYx1NnUCkh2I
XWrNsOQ8x4Y50Q24i6SL5/eIyUnUxpGVACwlYoKg5gfVvIMhgHfm4Z+6/UVj5WNKdIP49z7nvIKJ
cxaHqY/119sezqKt5nUKV2577PaysO5NOmykEp/fVvSiqbqg4Y/cTrt9b7qLunIvPJOdeaUnaszS
lYZXRd9B9avbawhxjTzeYBGydbNzMIdTxS+aEoIH0zhYQE2wBuFrJE124OU/jRBbfv3JnCp/rk4v
aiSZo4KKVN3e5xJ+bV5Ie4yv8fr10k9UyiWiqNCZ5h4klveWQPzhfeGTrVSAX6Xn8tWnbn/RoJDJ
YUZ0A/pg6fQNwvgV8iypxOwyhI5zLx5e/x0nKv4SWTRqxEpLv+v2qYETbEM3WXHOBO1U0Ys2lXbM
T0we6b2vqhDq0hsbE7G33fWiQUWGVpNTMr1HzLn4QN1WXCItcO7Rn7rxRZsSonYxhlh6P1kRsOYe
A/MZwcUzA/eJ0pfoITfpUwRgJUa/lISZRxEYk3dveixL5BC1mTfQAY9l0GJL/fYAH9LN60WfqI5L
YaOS5coaG6vd28qENXLLjOp11fEzjfXUQ1k0VqOgWUuHBEuITx6Sn+Ubi51/zYs+AGFTpLcyMItJ
b4XcTfdjF71//YH8eh7PlqAh301dKSBRuFfuo8nhyNTqm7Q20ME1q6gVc+DyzI849ejpzz+CsrG3
kwzPJta8WkWjrPZ2b5Fd1b+1L17iiPIR+c8pc9t9k/L3rG6udDJ8Ajv7nCLcr4EmjC/aa1ZlNSyI
J71HaG1X930fKI+vfAJReUs92MCvhtOgtrVN3+Yow5Z4IqcdqA81rnY/5s5ederapc3GLc+BE044
mrElnChBWFn2ca73tcfDom5gZ/dOlMgPAThM/IfKtoNsbFZ8DpvYxZlGSOYe6Bcron8gjUYaYyWR
6j3rolUbi81Y19A1bHat0euE030nsbjz6kMR1WeueaL2LRWFhPYaL810u4+9PqioDG2Q3Ke3qc6w
JQKJI83uRBqvKYKbA7Iza8ifrF9voKdufN7/ou0P0wThIJG2MEVy2M62smhVN7leuaowq9cvMU9V
fvU65t7sxSV8qyAdkpIt9LlSejEg5PNUAEuYYB3c186aplEvAlpDevfMuHfiNy2FH3xYMUe+qOo9
p3/FM2ilriDf+zaUNFuqPohWtJFMUXrvNuVKR8gtaM8+J6x7osNcYqfsqRycvq3wqo33ERbfKsh9
HdYivauTeutZzWFk9pkgy4nhZAmgyuEubHk90LkFEFqbru5EaKfp28jnjC16M2XpMRcNmgT84e2A
C29Ye8j6n6Eknegr2WL2AVuMSacukl5Z3W6t0t3DiXmTiKYIUjp8TX10lYbAMaOKzoHmTjytZUhq
yEgpDUxw955oLq0qPUz9uUXtqaIXi3EKtBV4xCWKnrxVlrUQ8zqn8XeqLSzWD9AVxQAFb5Q9HR4J
YDYRzENMck6o4tSNLyYk9ujBwN320BaIv4rEuGqTevV6r3Gq6EXHNOUlMASZqfd5GcePANgkEEbI
7LctCJfOAmUHTA4S3PW+JimMb7IdwGm7t934ot6nTRLHfpzBWjt39AqZ/HFNINdz5rGcGlKXgn4V
/BthXAannhLmNiPSssS97+G5UEXbyL/IrIus/jwSuWFT+7ZV/1I2TA45l5E9pvBLIdBsRmp2+JC3
Blng1x/YKWXopVgV2lWE0P98gfox1dYeeKrLrELs14F9RZ4/DLW3g731I/Q+roAKDDpAAag3nhkt
TlS0JTEokblpeibdXV92cajKqNvRyMrvX/9xp0pftJAJmgqdVTGx41QEo/SDVP71tpIXDcTWEsA1
KftdO2X+BoIwBGnQoVi/XvqJ/nWpaAXnjcaNedzvRqYRGQRLlkRAoRwikQVEtBcyu9HnDD1P9FFL
x8TSawnXCKTusgJyDbxON61b3zk8fff6bzlVvvPzBCQbgHaFl0i/k830Lnfophrce+TV3saMYEsR
Jd/KW7tq8ax41AHxOKprpF+zEMT7M13KqR+wGOxo2lRsGH1UTNP1q9Jq753M10FTZ2eWxHNt/MUU
balulEdJb2Wj2+205tfSuYF/6CUjdRgNZ4brE79gqWjU5IBxTAXtd1ZWhSRNVrOSMwxvz3Qhp+5/
McqRpJ4sGMB1Ox8eZXa29wkQqtmhcs/c/olW/A8lo4bkPRNTD55R+mfWpvvSHs4QuU8VPT+xF7Nj
DrBTk5QDGppXXxIkMIFNXr1e708thJYyRhXSTk6S1P2O5sVtzdv3tWrXbT635ricMQXO00jyZFXN
1jR19kZd7WM//+In+QxKWW1X9rvEjBuPVDc1MWe601P1aNGU+1whmAAPJVRUcuXEcRYmDOatvHl8
/ZGd6PaOo+6LWwcoAlCdru93QkybEZC2bvrUc6xQLetiEHoNwzNUrORNRA+42v787t3ClmUNaPRu
aE0YY/4HBuYZPZ8TD2opctQCeM8Rau13RdytkxJAR16bdd0A2ff6kzp1gcWc1eqBC68BxN0xOVjr
Kc0vJmXEGriDr2+7wKJNWw5g9B0QfDuTWKvReuyLLzRxzjSNE63OXgzLtqdLhI5ReGelkC5WEPYn
69fv+8RydylzFDVkql2Fou3qK5SXAwPHwBTQ/tr/4rfnloknOrylRQqIEJBMh3rFLkWcI8it4ipC
Urmx+VND7DOjzqlntIio1XAy5c1YoAqldghQxcpJpjP99VxJfjHe2ItmnHI77gn+73xgaDzaPJSs
D3vr4HjOLmbF2oBc9frbOFVNF7NxQBgQstdoYtSwTWmXMMfk8cdKn0t1nnoRiyZc5FMLYUag0k3s
XLeAYrb1XedSzI/O2ZT9+gp0KXdUF6XvtOX8GiZ3lWLCr3gLQDdwYPW5ZPCvHxJduqPYHU2Bo8Lr
yBH+m0a6I7q97MZzTK1TxS9aMvD3bUaQVN2NgJsCYwlM/RdBzkWvT5W+aMoN8XtL5SmGBHNd9EBi
200wwt/zLfWHLvWOMqcvnd6yuh24NKGhNBB8DPohP9MQft1Z0KW8EYg5U20X6EWrmo9hbbkPoDVt
JmLukrzaF8T78vrPOHWdRVsGWFQoEuNn+H7z2fWse38wVwBoHWBkAKZVdWaedKquLtq1m9mWU2a4
DISliXfnOn1Qu1ej9/z6rzhV/KIxZ6CgCBtaFjtGy6DnNxl/lP1FkZ6Zip2qSYu2rONEcD2iJnlA
d7eyCQHyBaD8XCv7dX9Kl5JGdiWSpi28bhfNqvBeNrVhrpizfv3ZnLj5pahR4ikBMTGsEWIhSnjU
AYVq/JuW+fJMVT11+4tWPC/+3aHB7cM0YjsaaztgCvm2e180YeI6zugKgeWHU//ZsGSlO8DuYEq8
fVv58zN7MasDelJH0BDvdpXl2pvYq5wrWTU1jIfJORnxo4PhP4c0uoRhAQ7nwQYKLr51281vITJ1
dZNUfheFnPRZ9JClJPV2lWqGZCs8p4bRcWnV9iZx7TjZRCzyx1UuKqUvlKXcBF40/hiBBp+wt03Z
QIf4+THwDONgD2oqxsLsSzeS+6TFGlg73uc3PWZ38Zh7ZQFAnFvNzlT5n4bRAy9gUmzelqoAj+nn
2+9LyhLXUe0OdCsEuqrPpRqvBhAQ3nb3iy7SmLxWHhzWdqDNagiyxl8US9dssM8NVCcakLvoHEs7
lqMhst2BIgxGDzMV4rzxuZHkVOmLvrEDCaHVNR7+IJwRhmoFD4DtPieRd6r0RdfYIUdDhwj3HvHk
0dbDnjbWmcZ5ouiljVHvSJP0LGp2nROvGCYfUFh+U+SSLrE5PibIhGjUmN66k2mXhT5HYuD16vLr
KSwVi+7QHqqMy0I0O/ATn7LuoeDtHlGfTaz6jScpEoDnnPNO9Oxi0Wx7vFCYh4ONnPqsuPThuPIM
TW0P3DJQOT69/mtOvIQlwjPqueiLAsISYhZqUWpCp3VWJ/1U4YuK7/W216Q+lB+ID9+cgVt7hQe3
etudL+q9zGMOf6QBihV2tx48JBFNDN7R64X/OhxAl/JoIqZdkkcNOvUi2ZoiwqxDFIcGBpJhGkcH
b+aURxW7zmz7bcKHdAn7jCLXzoGzOy5YIGkuy1I/1amy3xQXoO5i2Z6meaKIXUBkCO97L8E5PMQT
xpwy6oczre5EfXUXLaPzB+hBQiAaEIb3EkpGflxtVfd9kvZfX8b/jp/L229Davvv/8H2l7KaGhkn
erH573dljn//M3/n73N+/sa/t8/l9VP+3C5P+uk7KPf7dVdP+umnjXWhpZ7uuudmun9uu0wfy8cd
zmf+fw/+9nws5d1UPf/x+5eyK/RcWizL4vfvh/Zf//jdmXU4/utl+d8Pzj/gj98/PDfPs0uffv7t
QT896efiN6i4/va/+XMj1dM/Cnp+avUfv2NV8i/ftanv+qADEG8ek4fn+QgmVf+CF6PrC5c7vuPP
/S54sjr543eX/ItCwxgCWmCxznJjbdnN+4n3L586oFX7xHGJ7yJV8p+7/el9/Xh/vxVdflvKQrd/
/E6P4ccfUyUmPJRu+4JQxxU+9ZZ5n4ykTUEGxZ9rWl7xwqbvAY91VjCI9rekF877gdXQrjWNvz0e
tT2LfDvqNAX9djSD9MG3o7/67rGo48m/+i7xnyRoLqu4r+rL4x8vAw8ZRKj/bPvjBKL8/GexL41N
9Z8TrfYgCj0icGGaw48/WeW/3JQsty5LELZrn36Mqyw/UOHHoTVvAvtgr4chcbeOqNlHx9Vz5Gi4
iUcTkCRZl26TbpQZpk8QAAoLTfyPfTxuuJ9qeM7ZrpnlIEx0OU11dHn8JCo/uiyiWDTBj20F9NhF
36fQarXjNXNBOdcNTWfJUEMuweh16w0Bhv7yuJ2I7saCOP3nSsl0N6UMkk8mKQ+QTi0PCehXYWZX
kBr4+cBx8/hHyKY8qEpZ4BLPH6udHw/qcDyWjaO1jpHyW8fx1G+QxvSu07bpN3EVedfJ/AnmbmPQ
+LxcVQROQrT94Nu1hRxwqbbKSkA3qXqozs9/4OOIPy7I0kDjDoHWoGFXAG+LfFXVsb+lWl9DBMRc
x0iFPyDd2K6dPoo3zdjwhySuhqu4Qmw8z6OVndi8v1eQQ7sYk9AVvL3v7Ezf43cgACOl/LbveGBu
K4Ev03h/3BTGie9f+9KxoIyjZ2/Kcj+Ayg86leymy8FTL/8c91WOO744cNzXs+r993fu0WsECnaM
DNlNQ2XyEEUW37ZMkLBhInkYQQlBmKIFxRNs6W2tQPUixOkuKhepBo/U8hpobrEuPFPeO6NHQ26p
5KPK3CJApqm/rKAbACukMYMpXZt+OH7K/v7UDpb8tu/HJxdE1B0spsSaZI1EWrrgWz+JuiQ8bkPv
hG/j3I93PZm6VW+SOgDrM3lwR1XskIIFD3i0vfuq7Zugt/L0K0Qa1rpO8k86mkATZ5a84tqJDjFV
YNrqKdqAHgFhJIizkIDaMxXXj8pNlTnldQJ2/LUNgM71NP+pXeQ8RqjKbo4HGm+C/sbxsJVoPluK
fnE70H2j7JOT5sAkVn5tXcybRdH3SVi6xoLoPvzqa4Yf9PdmU7DmrjV7Qk0OM5RZspIpRi5TEAHj
lVblnDsFS+2489vxtCWfRZUnOxdp9XWZWCLseiv1ttz6Yul8vFJuRK/z0Q+91M3Mhz4bsgBBj9gr
Ai+G2gjh1RTEXE23vuHjtz9wLcc35Ms98egB+NSYbcRw6piN4cjA4p95/ndlBEanMzX5FznEuzHt
xo+8ba7dAkKAcz9y/INeL7rkcz9y3MyPncmPbbzAm8gU4Ngi23PQPcmvQFt0VxhuzGMc2QfRQoEx
keaBGS4/5p4/rG1Q5g+lafIr6fvfT+0L6MOwvPz4Ymz8Ptq8HF3IAk3AhG/7DijdAnbJAgPWMkTu
klx2iUi8ZyVktpe+SqHU4svqwqpEeQF5OWwfPy63l6e+2P7Hx+V3W7AVQyCf2JpRY7/v6vi+5tN4
k0uZvi+HMMrbPIzKKQI3Ha/5+IcIw9CHQZGqyPS3/blTJjQ4HvXmb4xWE62P5/342t/f+LGfOyam
wfEb568BS9qruhhmCf0GvMW+HO6k0zTI8CfpigtdPWEpcwHx+/hD7ltyz7wo32BqXT31l1rG6qnN
y3ajwS6BuapqP1hWvof/QjAY/TDGpri1hOaQkOqu4sntHifOwe4Ugq2Jq7vHogedIW/a5Cbnbbxr
YhBu4bAD7nkzJZ/6qJ3C3LbHQw/J4Idc1bfuvL8Fc3lt5yba1+C5fjSdHR73A/3gbgAIc7ZRrpJP
RN8M0+g+ggFn7fquYevj7rhne51W8n3se3omyatVNMTyE3XSM4sRcuStvZzb+K5L0eMxYLcww0FV
/DlYYVLqtQJ6RV9BUKdKIrR7C+6t+cTsWSZkcjBngITOfQeUXx+X0yc780UIL572MDuC3iex9XFC
gwUrukxXUwbploba6gAZyu+fjvssL78FUDPeLfYfzx07MbbB8bwfh1NR3za0wRP/RXHHfXabbquk
u3M5K9dj1w0HMJP5QQHguobOAiTlRXoD1SXxlUf8thaQADme6iTs+6m9cV6cWrqZ+7W06G1a5eSj
iKZyDa5lsmoSHTMwiRnAh8Wt1w17NMnNkLI0hrBwurEzpuIg7pLvn34+ujzPGuUGAqr4xs/nzeCS
C6fpWOgVvn2wJvPyj1+RfUpFs1/s/3Guiir7cNwUvDwA0hjtpJomKCD9orjjPl4WN86QjbvjV48F
H/cvv5b79r2lnGE1Am8dmWx6h8EzhRgAaR6h4gnpHaTvP8eVvjIqxjIqVTqQ0oIAVi6rALoLzT2R
OTjUvHhP0jG9cRLbef/3lvFj+l7K+r3T5+kNmbfmY8ctByPVjzP/X98Dd/VFKT+uF+MKx62fr3Dc
mo/9fPXjmbzI3L2qsLhNob155VUxC0cO6ZrcZfHVcd/x048/6nggzhgkjcCt/3FgcXIyRudQfMfV
6ouGjLUTpZCw8akgzJ8XPT83ZIiHWA7kYK2v0F570BADuPPcNL1qVdSHxxaNKcEXaJ14d5j6yKv6
7/0e9rd/7++NhAVa7UzzFOLLCGWwF+cf9wO0/iWLnmTj3/s6M12Axk0O0d/V7NuneZ9t2nqdSsEC
P2ltnDhX6uPh459jbTt+Op6I0RHKQZShxOPOb4V7ZOaNm8ReWSUmxTXM7qHj5ReX9TwpzksKY+7Z
9eK4aRdedqdJ+m0LAnz8gUZxBRWrvLyU/JPRkJ2JJn6Z1bq9GZyhCrVU+Zcamu8pYKGfckyT1z/O
EPxrxC/a3hN7l0KzDSJQmGT92K7OuYcc7b7LbIrLYl5Zs/ktzotdx+Gw3vXo8i1W3VRCxIN6X604
I9wKOAHy/LgwLMk26xzr3XFDqd3AK+tdJUX5IKenHqYKUZvGV0IgbB/+vVlFNm44HaJvR33pNnd+
PK1sjDfc1M6BsizetZXtHKDCESPgjn3HT8d9P46WVWRtf5x3/DTI4Z4URh4GF5Z5LnPGja6b9kZB
G+zbn+OBErIqWBT+Z9/xFINBFjoAOFDxbORAiOF7ZN55LOZ49vFEX01+8PqM6xjx/PkZu1gcgsLt
M+45WNP/3FKOcTh7TOhXXug4bKUkh+7vP6KVqKnHbfBeMTus4jXVsr34sasu8GIg8UPXRnIGL0HF
rtX/UfZly5HiXLdPRASIQXBLznM67fR0Q7RrQAxCzEg8/b9QVle63H2+jnOjZm9taJcNkva0Frpw
U5s1B0d1zpFMg9YnqZMvAmUBOOfPCT0LxCR4tiRZtF2ABjWAA9H8iNw/gIUIf61kYm1c4TanRnbN
CYhqzWnSg3xXrW+2AFfITk6X7XqnJ9eRiOBMabKrh9K+2pnyz9NcZfqf5ppJcpwBhFm5WghiVJtm
KNOdvkoH9esq/311n71fxQNNdxlp6v+IrVuaY/bPP45Pfc/xXN8MEA76Wi/PKItyADvU37O2GBtn
QctgWQNs6ZCDTLI0ZL/R0k2FrvYxrAv0rwFlMJjlN3my1vNplgBdk9YbVfjGwebM7VcqEJ8eoye0
LVByHCAgoq4TDLjpLBWj8eaS4iLK2opDBEhUS/Hf2D5LUlTvQwQkqLwtzEcTxWOLQhjRoSrNdEMS
gOj5HrMPyI4RoIum9SOq2lAg3LD4fXoiy5BIwxOdKM4uvs3qlWMAjrAdKv7NMc1VJQeFdDGPAFhF
h62Ve9FZW+S1NxzzFEAkrX5dp9dTOp25p/qdHSpVhq4d58vu98zdEGzB+dxGMHVWAFj9IZAAaKwk
e3SqgD2SoSPzJPCbpdb9tmhllc0tUD5Uk//ojqxYkihKwCkJUeuSnPIlkKnSOdUeZ/xbRp4BLudk
qHVGkKbzEfV2D3ri/iyuHdeCOKHVGO3WqdgCLM3FsYsl/OHpihIujqULThGrihdf9NpCT053atP7
Te50Zz3d+fux2kLrtRlJ5O2xWvXl9j8f2wTiPwqWNPnNHy+7SzxgbKC12PWw5H+t7m+9xEwVkB6/
ZaqYWxYFWhrIiuChm3DTPcvnOy1WbgQM3DoFmM8InzDU018MU59ROruZayM5PUNb3s31I7WoH+mX
KE0gNl8maauOiWOXJGwBPHwsd1ozDrY6ZlpNyzRaxoMpwxybOgnv84jadiGlebZCzlAdb9O/nmIh
ihQCT8hdiHhRIicP4FgDkFRWCgq8ub7UQ4N2rh2PF1owB6fefzK+m6lphpl+sDPyRVKWeJxW3S4j
YBovW2pHy6jJxaEpCrUscWYPKWJvB63Tg4vIggz1pT/QPfBT640HrMNfurshC9pfT9A6ICgF/1FP
aek2qT/fgMB04H7B/8cK9Y/ETRyMQG8sW+MjA2Zvi9gFIBFA2Te3RCfneo+47yV+H8ij/64VSVHC
VO8pitvVPBvHX/Zap+8ck1Ee+29YSaanTrvU7Vl/Pv/2P01S+pPiJcgkbx4AeN489PTCAL96vp0Z
poMDXPC7JvZ5dkZzkdMRQP/iK88A/PYYGH08bxzhrOIocB+L0Ut3XkUqoGBiVlrSfZxucCKsA1qF
iCtuGMYQgOvFSp9tjCDr5vhmxFqLMa+6OUFT09qcgukM6GO3WR15v8/qyLueNSfjL/damVlcBR+A
G1bKnwAC42dmsuI2GHH/fSwza6NVehIQRf0mJfVPbjXFOQdG8FwGxMa/hIuiW6ZAdu6nk2PaN9lM
EUDgVsrsdgBqKxcTSdt7Q41ZHTH7FRjAc4Cxi1UkOzbH5sIe+8pmj4C1A3hVa5y0SiZS4CALNLTB
TbHHASITyEVdsWRG0iPHKYJT5QT+iU5XpRvHaG4YAYr6ewLI2s6hAmK1Nrvr9UO6tgD68XS/nkCs
cAxt08BhI4mccdfXFaIbGU5zaSnOpuF9axWVrwppnSW1XLXyQI30GnXi5HX+cMkY+4+FUCcLP38G
iIqZjmOilZgibfMP0pUO6MDAfBvlh6wR6TfDQhpFCMhM94Bz2sMEyFnOaOv8tHsW7MbU7B8RtkUq
lfIBQKoQ9dCXTx6geIHJAQ1J8N44lEZLLTKrcA9x6j5oqYuK/rFPop9ZXnU7FM4Bg6ua8qNTsEsp
YyGGwdhp6Raryv2ALVmfZ8D8/dsOWMf4sFA4s6iA2GjkW30I4wFOylmZm3N97hJ/ioEK+Lyl5RJp
L/dg5+JRB/f1UGb8HPd1edRShD/BIkdxzOKWDUhr724vgGc763FA3TqAKZvrK+5J/6lS9R5A4epd
6x2VOVugZPpPrV9+1duDieNQivKxASWu0X+d5DQ8wZ9/U486nm16gQ+cS8Q3/zxm+yC4aYF7Kj4a
BeDEIopQNs67YypVpkJZMHlAJbk86CuA1zYbr26O8OcaF8iDMJ5EPkSpCgP7kps5PQQi4esyCNi2
NQZ+AP60twByonzEzhKEdZLwvyiXu6xDk0tY535I+4x8pwBpDQvTPRLEBA8I4heIcPkKeSWcSKrR
9IFanqviXNAsDOi46ngESLSeZMkPgvaieaEYn43T1nMfPDBv7v1puOv6ApC8FmAOKUGNdoDjXXsR
vbcpUDLCibRf7JQJ8Ag57gagiPZL6/n7iATlpcvVcAEW5A5LYPZcAnOUjtkeP0q211d68MdaNWHa
tzuBIlUgjWG2DnpkiICGv7q5zUg8PeUlSGvvjrb2ze9iNHnp2u/+batV2gJEXAsgmYK4u4zV7j6M
fal2POdrwFGStW0DCx/wcX+b3GTKkLDyonHjpoNzGr1h3hW8OtiTpFUtdp2d2cqDlrDG/NL3wkyW
KjWH2V2nTZDDebc61awGxHjrj9Q2QYzQSm9jFx7cr1LFb9wuUL8Cfp2dULx4ASbdTS+iSGwUS1EV
hYjUmy0axKJA5X5yeOE9WE579Sa9iwDJMkPx2qowaIEkkgIaaxhNANC7Huhqj4UtkmsrljrwBNxY
LeiIkcN8QJKLpRbyySzuP5nFybJKg/9iBbS/UCc4QBnG2kiJR31CTdf7Wick7aEoATZuf3CG74U6
pr/Xg+GP6bJSeQuwvr91DmtVD8j3+pcNgArNPb4897eFtv0iantgUxZhzvFPolX7CDw4tU37AIHR
aVCuOQOAgjzeVV7SmKGqSLGuAONyM2O2ly2B/+3PtM4eMmvugsBvaQKIaVbKhgPqrAqeKs8wFx44
5JdaLEenXmetz+B2YDZFL9bOEmUbarHzXevUm8BgnCYzNoqn2L3dqDXc69cAO6bnOEi+pUAL3XEP
QefOQYGiToGpyQH5ojMnHcDeP9vddYaLzPUt1/blvs721c4dSBaORvzWZTx7bvreWFiEYUtRcXTw
RrOf525mvpljvAEelff9T9OMYvdxJlMXMBrzRMph5deMIvPSs6M/DUDaEHvTZDOW5OzouRWg3vWs
lgdfHuHsORugIgJxVesCsJEfAZjczmymisWn+ypwPIANA3UAFWM5sKDb9xEF+s9A/E93DkdwTIt1
CaxUmjG0N0yzYOBIFmj8jlY34zxiM5L39U6LsVG9go2gO3kgU3gGhPnMt90fXdQhmeja7qNyq+RQ
etar3sW0Crm5Hfzb5ERFQPdx5lwcJZDn1A6ZxUEqUFqIJd09tbtbpmeBt42agsm1u08YkSk2aCf2
twFg7QcU5qp0WyXOhkmThynxkXJXzQ5AQ80u5mWDhCGuRpEJrHbB/K7SV9pMW2hRD2ZLm10UWc0K
WfckTGMwi5CI2gshkuTVE0KFyajGQzbE0XOgToz2yasZudFujIpipkUSAP4cELMcaHCYFW2x6wsr
uqR1+gaUmb8yC60TsRfJbcAEv7Ys39V5r961HuwGcksc81/1FDH1LUqHx1CnQ6UXZAst6pyozobq
iXva9K7rxnZdjubGaEwbpERMLLH5mUh6Q7wPwW8xMl2OLi0nWenZGLEPdbOuK5IexmSDjiv7kAaA
LY0lumTs0fYPEm54GA9D9YbAAXD2mRftekQmryXATyyZVG9OZjhAY83bZQPyj7eKOIcEO/sjil2D
2+3jZPbldrQtz7UeRyVn4SbpPql841P5gz3hxqccvS66/AEnAevUjBb+DiiaUAVtAaaLUyIQArIT
7a6JjEAqCK8czgGSjXOZGPWiB5zpWetcwOCeCL0C1f0Ps8J9BSi5I0IgwwcPjrqAVASMGFZQGHPQ
TyZLFyV6j2ZQRdNkNdU+RL33HwAZlob2+XzoInDhUSLlmZbtemC9/hLbpOiwqvqiL9/LCJ1KaPrx
dmafAMraTiyMt2svcoHhTUtzBjB4Z+bqqZuBnroNtVuu0gEY5Uh+Vqse0Mu3QHQ5iT7ezYV2uSLh
lSu0+uYL7ZB5IFS/zaY9Fw8BPlVdv6DrGfRV13TXmnbJ5q6/l0IMf09qe10TcTcLzOGajs1FkCIc
iywBtqxc0J6Pr8QCjgE65A2EuGr1iqYRGQaI8R6zYLiZGSPtQdlgkJk+8OB0YS4jF8QR9yzE/ST0
JaNxN/5ynPoi3p+MfSq5ZTHuDyWy37d26p8C2R51XpInw4NlZMOLU7vVwgEuzz4wsmBvxIotDNDv
vTZ2fUwaBPg7HSAu4ja+RNhLQ6tsqxOw4OXjQMwtdm31agMteN2oGvmCSdRmBKVM+9Lqi1BEqkJY
W/Lz/V2OFb/2pTS3t5fZ9kqJDlz4uNpED+304jNPXME2b27v+rutfubtozFccXteKlQya0YGao8x
zy6IRFtz2bjBogzc9KIHwpN3EIipnZaiwfLPUfaqBX0PoxHZ2G3QoFgG9/zbc2SRmYv/nRtwNUmp
+JSAISgmDEwQklvEnsJyX7yWTGYNusxF+d4ywkHmXrBD7gTxQTYgBsvgfMwBTFw0c638t2k90Zbu
W9M45U47mm1w6ry4v2ghq+tmTiKfrbRoyM46mJG83JzcLDN/VILG+7723bWy3GQWSekOc5ADxnO7
KoExXitvXaXdSwLXZyFQuTpvR7TQuM5gAbN3tF9QXJxutQ7da8EpVQZycVG10tKonG6qtUNt09CX
WAGFaByQQAXOg89GYHHCM+YEkQcz89hCe8uR6NgDEtkzT8TDo7aonRwJnCIXGy1W1PO3wxTo0aJl
505YZckASoKx2JeOnLc4LR29UqnjWLWIM1rMHBZxZ7Qz5neFN9dT6Dd6D0rfWasgRqNxHLO1UAXI
/eTUBEKbfj4iuHOJM9XP5XSVTjoR+eRg6GM7zawAe2SCVDpwWFxGkDaZhmbKL2k9nL6zlsbEXCCP
Hex8L6Pn0ejf9NLRiHhcAoqGr6x6iHddmwK2tYge2lw2B12y1pIi27AAdO/etKTrweDRQwaKp4OW
7ha65E3f9fsZ2iKJwb1k44sP7+uiXuyI1bBDGwE8/Y+6MC3SnrADQlVauC+Zen3Uc1H3/b5Y6qvK
OfSNX3vHabMq/TTbo5CbbeE3ohgmdYeDaQkUywAqGfE+luCX6qbPHXP6EKBL4q+Kt+cgd6KfXvvR
FwqQPIZVTqBe5DsQ4N8LLyjeYvRzzQokPLYlgUNNDJseFEnpIaUtPSRuI9AemD34Gfhh52zS6YnC
f/QYzoC9aUwOuIzTWdGTeMLo/xWaA7T6UgT9AW/Bgx8z59vvizxObxqggN+nWoueDNZnO8/M/YPB
mm4Mhxqhxc41argiUAYWKjjnVRuVy2KgCXotXHdbmjIJWdeaQMJw3Hg+kUcs9eEAq0/9kKpTbvir
CkVs+/v6R/HbWOK8x2e3pa9vLi3zjQW1UGY5JFn+BPtXK3K6jy7xeNiDReQC+oBmS83SXlQ1ckiU
N2BQg4UA3vy8BaHAgXcdPXqRU86yipIN2NSx6fqBuyvhue7qadDifagrczXYOdvcVWC9G1Y2KtXH
Z6tuuhUC3gsE39gRWMfOWSKTffaN1INLNdJVTx0jCoWPbk5WeeZMTzuTYSJZCs8jRiKzAj9okgPM
preDVZrX49biRbHPsxY8JlaNl8cBmVfjRvSlou43cNcUwJO30f2LMj70Oai1UdXyIzNQSwF+U0Cz
IygOikWBhmqDgcaDeA9541ePIu2Shdll2VJP2gkYWCIjWOpJrYotAFe3CEhutGiY+bBzY2DC8iFr
S8Rp8msOYogDutqKOUDk7WZZNSZfAD2H71iO5IoJEgoc06ZLrdRDNk3frkziirAskHy522gRyy2Q
3B1pbLMIRDGhdOpky5L0VQoZnKKKB6d+uqpIAq6crFQLPQGqCbmO6tgI4b3QWRYlWFZ8qV4JQeZM
0peyJ9EulmUzKxDiAWFNOj6PBSAHO5ekFz3ExrWLquhsIOh8ad1Cgqeyfr/P27XjL4ZSkrnWEbP5
yxcyxUGBDkqCDyxBpiQu/2rBHjMPPCL2CYivjpalhhneFP7tXyzA6Wkth9J5teGeXWLEP4HDTa5a
SoEffJemOZw0kHKeLIVlLO7SNAe6uOwHRxB3l4suPXeombt9b1WOoL9EJPR2XNeFx0XT7yIHBXtR
yY8KPBPPrt/M6nrsnyKj6S/mxA6QC+PZKVy5B9y4FQ6TVQqwnBXaREoAk2A2T1kzZ02J6uISJQT6
0Wj5zc9gdv7kHPRDL1Z1lP76CdLY5qs2ztKwyXx7L0dy6TjYYPGXSfJF7yHVaw1+c9ED8qVHWQp3
0UbNydWFK3WDDBlLWgTvp0jbTZkrV6x6NFLOozjFFgZy30VCsuJc2n2BUlhjOKVsozV39d2UWS4/
6wnQysnJ1KRGsOpL9EasE2GSBWLkTYjq0vxHg+IyS0Q/KPcTZAja9urmAUr2wVyxl6Vl7agRym6G
Q6IxvxXz5Mk2AGfZ1Yxpve1j/5MePW7pAfTSHzzm9gWbz8zM7eBJR1oEKLaCZCgvWkoj+mr1UXSL
yxAEQWd9V4mtnuzBQjVHIi5faTGxvXaVJpTM9dM8VastJQYNXT9qlr0lUoQ0A+SKo9rdmw4yKzW1
vHCIWvaBb+8B9BXx1bGxgZWE28sJmeSgpgwXvGkAzxvJd5qDjAJLcPcYjTFYXphSa1Qh9Zd8BE2V
NklB84gaNfM9Hwz8RXqG4jXC+/+IgWsC3C+HSWpSavlg7vBc+yscj426ztgCZO17AsYND3QUZ8sG
KFLWkmxbNlkVomqpvWgdOH4sLPo5yNonEz0x2vTrXRJIsUoErfGIRriwGGe+BHlc6HT3C9RW8Afb
jMkC0SiUBFAbIAl6iLhbLYVr/gUmrGZXxFSis5OSZmdOgzbRolO0uE9f3m/+dI9+jlT12/8+fFu6
uOOP3xfFPoTuH9RBoy76H78vgME0bOD28AYYLL7ksQXCt+k8YU2DvkLnIrb1xGwvdQIAYK1LpkPF
ULmYQB6gWVHDTkOt7LLEPwBIi+6znsIFEjGcUc86fbnqSU5uOvn76v/fbiD1snXjcaXzlC4KgkMG
Oryddou1GDtpttOJSS1mjkw/iXr2bny/txW9H34xvosxyBawmxnRzAQLFYgThTj5KlvzqbpDD4jX
2zMOBpIVArDsMR+D4uSB7NUhZvVRZ8oIUaPcPqBPg6zBAsPXzHcy+AUAkUhl733PADKAv/Z3kOka
Ic9lui0tLMlgSStDEPgWr7HCkm+ABGulxULSJyBdFg8FQTIO1XlHO7D5a5KLZs2MDq0GWkzHMfSG
SB2GtFfPdvEDBIrF65AXxc52/OnNxqPRaZDMhW82Wz2rHGMWsKJGwagp4U7gJ9APM3kSL/VPcBOd
4En4ffHQBUV1aXr3yGPmgn41TTYdCuvmtaQuUhpldE7SqUY2q5IPfBxvoGywH20ztTdeYrFl46b1
u08/jJayjy83Rp31H60AxJu6kz+//whReYSiFsQlJgF9yZfozWhj1QT/J3/2JM4iz47lO0sABAPi
Kc7nXd9FO8Ozox3rqweANzorLWk9Mmu0Du8yumkQeUcZ2HoYHL5R4KMIC+YIPqOks0Iajc3G7l15
qSqvPAuvm8V1ri5aVQjZL3ujaOda1BMOCR69ukPB4HQTRXPOvmHjVUt6kJFVorkLUZUeJb+LlKBv
iYKVbyW6aFyAKch+wSGTzWqzzfdAfHJeJMieEEBRV1TSxZsqpemMAUqpncqhxhlxqD/XH/Htk9ef
ctKKlePUu7gD3biLbWmVBmNzcpD0ug0lcCpCJ3fzTxNsMtF30OkObVyU3odlRx76Z0r0x/Vxh+RU
kFW79vdVrWe0jESv7898n36TZYCC78nQkOaxNb3zlziAFu860CeNqGIDSSFCCALb0eEeMmhBk4Us
28Sp6hdsiw4Q4zlOo3cHa/9JS117yh3hXzmJ+AOY305IOxnPBJgTO9N0klntdsYzmpSSlYdQazOg
OvWCBpzigrU6fQCx1JxlpvtopBgqNogwKNNqp3W8DED5yNUqSst+Z0RGtzOE6ndBTkBBd5f11d3G
n6y1CLfvyBBkJr0l1zcnDsxr5pZF5VWXUejCCX3lsA6w1iJApbkq4ezFCCXf7VyBDrDGSEccDyzn
ZCUuOGRrnKDsSdSD2cbuqXDKh6mid6tqN6EheHCjQ91H4ReztGpVeOuOA3mos8uamp30UMg6O/rq
rAVEAxF2RmT5WXQgvCrGgTuhnqHJlHxyLIRtp1sDvEw7v00PWHHSiwSfbS6G/Kyl0ss48hfJtBql
Fz3wHCmuEf1VOF78rXNKhrN86QNFpWeHolbfm6i3r5lX+loqk9S+psb4SULO7SY1nJBrBgLUu2WP
pqg5Qq98HpfeuHVZam71VTvI8XaldejDBI/6kKNAv8urLXX9cgs+bRAKerQr8vB2bTnoU+RpXoC+
qycbv1IKIOvAJCR+hH48Q0XHbuDjwkCq8yJ4mcydgrXXwq1oGA3IW4CN7kcKf/KbW1h4nWWLDoAk
DR3QhoKbqwbzWRbzGO0d3Z5Xhv/hseZnBBzy1yIARp1TWvwq0CU2j3w0I/3vA8U/OnfBzOibcB6x
qGIxxfQXOIjMi1gxVA29MhAphnrrHcqumuVDmm91+Foa6FQFvnu+1Vuvnp0oI2+zpgWWZz17v1fP
EhcUWUSUD/92//0GRlBh7NY1UbuikqhraVkR6raAe0eA16HkHs5wD8onHcTy02DYOyRpZvCXh2tZ
R2BFD7zh6sBp71DsahgEDFFJ+TL6ybiVVEwZWYiIFJoLP7YVFkmIXkxRSl+11WFsLfHiugKchFUO
2sM2WMQt89bo/alWbk+8aze6F+0IqnYE0hkKnh/TwXXXTWxWqxgI1lejty8JWqXW4NB21rastibQ
vkCoi9L8BMfcg2MXZMcC4i4C4fVA3vWedZT7tykH6d7NlIIf4mbqB/JFDKUxR8ckPTg+2pLnVo7e
qVR0uzZgONN1ChzDBCnYg90O/gfh48XDR/lh2tUPyqT3Zpe8A4VyNL6gaw0tkZ7XXyVFEwYPSAc4
m0LNqw5BCtNo+4VfMedUFEa/RGEwO0Z1aa7Add7uvcGha2LIYBv4lG9tQ8gNHQZz51eVWCsPzYBg
KEpWnSzpsUxdY+H5ajwTlAUjBTh0lyIV+TxN/PapqQl8eVIMz1i47LDj0npNqJGjamIw3uk4vuJf
Un/DAeBAx4r+cAe+dDrBtjGSNutqwD+nd8ACpoSqHgD+/CFT23qzYscES4BVbcEfKl8sAMVrPZct
XdWobVvKmJpvLHbXLPfZ09CdQLGUbUYwJ6xLtEqjU6pJZkhqZd+cCnTTVdb9UJUfh53XldckyuMl
cQ1711ZFfPBjly9ys4pfwIr+PARj98PI0mXXuc7SEylZK/g0MwFOwQsXkb20O7PfUVSzYkGMAdJe
s/Kx4SmWS2bzD2A6Lq2ybneZSPIZzUp/h8Q/vQ1a9JCNwxnEBbX0NGFRa6hDfWnyFJfa6HYZTLfb
LRhusuTTY7SxD7LhGTVFviEGSAHlYNbHyEzItvMKsoxRtfiEgscCG45T/LDZ2zCy8VuBjXkm68J8
INVYrI3U8deOEZOzAbbiWVzR6qOJ65m+p/D9nx0xxbXkAHLv8OrtXBud2YZVUJTwgllVRLWJbRFA
k1gNHxN9+pgGezqlaH3djY+o/PyluuuRlXzU0hARNEXkSXN7xv9Tpx+i/w+yz1+5jTIBLwEVB9pM
4icg7TTHlvtnYqTsSasAG7ZtkEw+mZPKD2qOBsrEXOnJ1PU5ysmQDNBiQBTicd7KoSZInxvZL9Be
d7TzsT15oDR/bFmyi/MMYSygRq0ry7UX/RTVQut0GvYkaE6VbXePpIs/mXUKlZY8eLEzqtYlwnQ8
GFDFSyoffAHgn7wNWuSZwt/PdYs5wkf2ObJEfE6TLVpzEa/UKmNw320zaH/pwFCp5igDqBZ6FqeM
8j/w1hBn+POA7qNhxEeVJ1Kr+Dgty/yCSlLZBR9FWpAr8p9Ixiyx1pbbYfRXHuJuD9W0kY9BsELb
5i9pmrtL05y2bKdtXf5h+c/7tGUzPfP3/+H3fUlm1KuhLsAP0kdIp0TdgPRKsDebHjWTvqeOWqMH
hWKplZHmgCL4c6LxwKlwCxT7PjfnQV1sGYiDD6hnTC/4wMXRraO1lvTgNIm7wkJRzyyXDRkqEP1u
1ge+WrEC3MuoW0IPYBecqEqibWKnD0mRBiet0ldGgnRNF48GtoG/JxDdqpcFj9UR0DsLh4/kHE+n
VsWrcu5lRoWyk8J9ZFZq7nB+yELFyUeNOO9TYvk/xpawa231w1IVkbW1wHt8dByboWI4Bs6RGIIF
olHo3mrdCy15+ZiVBTiwPfHiFUO6d8GIGmoRqMYEq5bbLgElWr4ocGbPDGvribI7GnnB54hJEdTf
Cw+f+eCKY1wvRqtByWhjGBscJdpFz9EEu1Lj+JdLQNWtsh44vG7iX7uSXGwkW7/xHikUKdASgtIg
b53byKT/iwXilxNhh0VAYl5ay7FskdQgnB/gA5cLXpr8GXvZdzSKRD8Ieevarjnn6Cx21hGtY7hO
pYvoTe6ehxx09ikiJQs0XbivZmksmXT5N8sA6qe2wE9vbqemswX1kL5qSqeZgeoZR/Cp5Bch9W6W
1/CVSYkiF9ScJoY/7G4lchHr4n2i5B4kb1WMEEESgloO/aBN6gK5YyA/Y8s5IsycfdToCw57lMK+
+GVVzHAozZ5Un1jzCP+Yc54E7bJA6fjBZVytZYtSFgUyzF0kXbEWvvAPCDfmy7QGJAD+YgBlAMvw
XMXca5Y4g48HkLKgN4IIexObhnrNJPaAUgaImUf1QaL/INR6JwIfss0kzKaFS1byk5mZVW7YTiuY
oUApI1rw72izCWSKZ8FPbO3Zi4NfIUAU6rcYcAeL3PPZvgUY8zG3smgWo0HvwwLySGx63xIwsc3G
NgtQGRWQbdPWCX5YUr1kgh+5l3nfeJ7/KIyhfqJVVf7X0dedYOA+xRKwVAWW7RAL4TTTddDu9mf5
bSszi+adUFdU6wSX2nn27Q4LL+Aytm4foGMgz6o3DoKY0ANt36kfKvtBEgvQGtBnY7bo1TBn6MOY
2aXMNtoR0WICssxPop71RLurkvIhGP18H1nJsGS1LC95nQGcEtGON5uPD4muyw38TenS6mfjlX/Z
KvdfDLR4zvhg8Q2SPz/btjF3htkgedOV6p3R4gJsSPJYT3qGYvx57NjAut6D4VecBhOhd+3Ri2w0
l8Mo4pn293VcAAkueUhI6W68nDrtyhVmEVaunYL3sMfJEo3jyFX6Rf0rmE4HUBO0Ub+nKdCoQ2bK
Ya/lKBbDPpZuh6yETL9OaBOvBKxlqA3boJYL7str63hnXUmoaw/R5Z7vJ5WBpoEHVtIcEBP+MEfz
pXnwaVstqDk5QxNEFzAy5Pc2Qecqid2f1K8uaeQbrwAUcGdZWlvnEc3qWP8txOJ+3w4e4l+34zd3
u91zYwdU2/1ltFV86pxoWFNQjJ8atBWEIvaK17pOwHBPPb4yAPr5yqj31kXOcE6qMXkM0Dar1Soo
/DXAEwDxM91UKHh/DqmjvcPM9iURa8eO+GsgSm+HLHE906I01CP6b07pBAhU1NGRpm71FA9tvhss
u59rfVzEJxTVVU92q+ZFMFqAxS+XTtviCI6T/B7F45+Hu86k7bBwRG2H2uQ+oUVUig4L9CzReTE0
ai4Jzx+CqggWOG6Y2CiTfpWkvNrHlRKbDMfCLUflws7GB7q2064DRgi3lkB+RstEOvKF4qm85HkQ
zUq/aK5ZK6JQWlb3arIG1Eepsv8i0ZQDLsWPumyWKvs/2r6ruXVdafYXsQrMwKuonOW4vF5YK4Jg
ziD4628T8rZ8tMPZp766LywCMwBlWSSBme6eMEQBG3dFXWBRZ7YKZx0qA/IZKZCECf32R8fFow2B
xfh3DzDFRmfMhgZ5gbBLLmTKphVUbEM83y7ahozO1WZPpPgPm87C/XkcS+pojiob1pU9wBzhAVTK
orVGYIIba2+LMgI5a+JIt9w3lo5MS0Bd8YvsHhnhGyzj+W8wFTdRWIg3xEJMPChQMiJlqb0lkLZZ
ZrHlP9IaWWwBaZZfMXSHKSQUarMis9FCbVRqjsWqxWJgO3DIJXEU7JpXVqreiorvBEvbQ0MSe+Uj
kjdD4JP/BuQ0yx37t1G2bwWSy69+l5TzinbjyfZLtR5tq9zYYecsEyONdlBKEcs0asydXZviQNoq
XQD0lbzaMn2BDkD3CyiXZZc40TeVQLej9FR0BjECTxro5K153dsXP0oibIst97svv2LJDLpBmtvy
IDRNwRtKuZvyk3LiK2gDEEHvZ46JIg6tW4wzolzv3Mv2rS7Z8KWnSi393EGscQJitaYzJ53BnlQq
qz14TSi61jriS1fEgKvh57HWTTbWh67h8qEO2/Yii+TRmrxYYafrrFUQpZmaCN4h8mlEP1D7vTsi
n4CvogQZ6QaSGoXykWkWiOV/gK0UqnEYkJw66S4/98W6TqMVcgX2Lk0GEC64z1ZO2eDJQFJj3phd
95R4gzcjdS+/try8xPh18FlpLJIkQUGfPC53yu7593Y0Qeznwnkm4/G6MDCSH3hQv4StY0PA3BzX
XZZHC91krO8Cw8CddrXiz5I59/6LZqAuc/of7z7PthEgtoDgNxn5E8PblCMo0l5lPEmWm8A2ofi6
qsb+RGSWbBtZh0vQJYunsMCyxLEy/2cJXCBvcRPffBV4jRuVHLEsgLso86eyitJZWdjezT0jUKTS
U6cguG6vvtPU7sQmacIW1e41qTsfO0Dq03TXIuL7q27NLaQHk69t0zuBaOP87CS1tS6w71jzwozP
HKzRwDMK/jUDI5tjUa4H9dJPEAUFTmMEbsKangSlm4knn8cza8rORxC8ekokkr/TE0TbPlqoe3Bv
m8YB5eL/F1kZQObuVx9gnNjQMCCA0xFIq9zB6BC+CR3ACf0nG6ndedKppHxN3XAGiFmyAlCs2VEi
wc3Up3WHdGQ7Ha6W3FEs0J0QAUYmclQ04JkLJKkHMfAPOIw+u8PE3DWldBXUI1rPQSEOB9pAKJmB
BXhPH33TwqKT9t3ONCp/3yZev2ggrfEMqRI+m3ZBv7JyDzEG96celBkCg/y4WxIbe349qEk4bsuI
2s9+WmKpn54sq4x+dhIV5CCFH80qXgSeAhgG7L5vfuuNX5jZNgG4LO4DUQlosYnwDm3sGJAiTsgm
IUl0cAEXWDqjNLYscl6iEAG1FCCbPUJ0bAd8aLw0slE+5eDE4V0p1a8Q8ObWwQ8EeDzgPfr4WSbM
XQhWvw9CIFxcB2HbWn0MUhopUEOqq04tcR0UT1eatk3XK4WWIZ9I6CFFAgDQqndYtsgB7BQvY8u/
mS4199JO4u1YxgyLXUQZmxBr2WYY+NqZYpCVTYqZWyl2jUFCXmo2AZOey9SdSwL8pmGY3pey/91M
OPe2a4dljXjKmrqxP3VXUPw/cyf5kvlZCHk0cHWbxnqFjGF41F36oJssS5cIvMf7u36nsaygy2S9
yNVD0tlqF00CiMiAgEw8nd0Oui/hfblO8j2eULTHvo085skEOE5Dd29OFFQfErQzi+be3uo961lb
VUdc8LEeeT00GytL7NdkZEsk6bxHMvjRpY7kYzqRwAqnYWszS7y5MVr2wuigB1SUdb6WiL/P9V1r
UpWjQBDtrk1theD2JjTVyi3b3+60NRsA1F8ijOOhC00jNg8V8J8PYfHTVr6xb5jyD3qBG5lL4ZPq
cF3zWtRrR0TnrX6O4DSWMyi/spAkhnpaEwFdjaUadpl8DrmCaF/GUfbojvHn/hG7viF3s8fJ3+0y
9uZY+1QB4Z+14NgmXbRw9CcSKAyApT+dS7sna2908Q/IonGWtS09QC68eDZavtD7TJV35SZDfDiQ
idU9qiEqVyW146VOFIZJZs+gQM/2Cb6y1zw+l8RUL0CfPV1BMMB62fPRNsgSa2N/m4WdcaB9i+1l
3FZf3DY58ynW2cfl1sty900mQwygOBOnCpXoN8xompXgzHlI89SaUWBVfrbW0kma3zm4Dm958YBg
cAES4R8nhnHf89mUA70Qzz775FXrvxGQ+3TKAdiXKUfkI9w6/ZzyBikjS5h8qa09aJJVob5Tf5Yr
7NVD/DsDUAnaYyr8ZN+5hYD2WuO/dVm9aNLW/JEVHZkxMxkvKRZJAAJ6dJkKyZ6ztn/SHnUmsGEV
6XOL0r2rjuZiY6JW60M3Bd+0hw/hidLt1aHEM23eTnoj9XSQBGQaEmXmnJqRwr4eJVhP0vfsIO38
+DkbxNG20uqsXz4FWhhQnvXPeLLdWq3NP7U+xoUhfoj/nPVhxP/T3teb4DbI/JhI1P1ZC8l2jcbg
ZFBPI9vWhomy6yIDJokxp5/3ReztNDFCn/EuxAbIAcdpHjehASxZHy67HLI/IKeAh4/YxK5yBors
OXlK/IQtPDyqVspp46UX5ogKT9BiDTKOJ42btoA+UQXCmoCo0c7Dk/XFd9hLThPrpFuEQ/U8j58S
gaiN6eXhFs/tes5z330D4/qnD6DcpWSNcUzGHsUFwDA7KmZUiEEMl6jtG5D/up8ulGrfakTWgF3o
1WtsdyIQdXpOFJfHIgYLXVBaHGvmh+vYlCgFjd1phj3kQnVV/zhYZNynovtqjlb/qKrcCuK250uP
IatQ4l33k3nNDNrp5joxY2Ndhe13VUMHLnOyEt8Ht+fSZPU3E3d7bpX+q6OccAU6cL7yqrK7RF55
QMEw6y3N7LnOK0GLPQqULKKzH1cXaUSo3j0Ibxfm4KLoA16fQCiizhTWmeAJTbyq/re08L5FhkZU
7EtUhBDatEm9o75qT0iJ4VXaCbWw3aFa1knonGo8nQIZVnRJJRAFM7C2odrUJf4DDcnJBgzumwnA
zKwoi3wW+mWJDY9aFoS+Rm7ef6dUFLNK1s0iHrt45dXEDPAEkK/M88QMBR/6Hxx0+JpXElWB7ac+
d9hvF6Lt2BSvW2Tn58oHY0ElKLXbmhDnzyK6SpyW7YqhGdYeNbbhWOQLU4HFnjb9jABd/Trm3bDs
gYtboqYjduB5e7JK4PcagA6/d4k8UyRbfyHlhJiNzwIeRnQJuaB2mwIWo9l+cPiDFpijkiNoC+l+
4FF80YeqIubOSADhm7oSw6gDkVF3UbqFeZC+Av9All8GWp4rLy+fgMp9MmuWniCiRJ4Lw3wpuOkf
rbhsDsqtzyACANKfxTG2cL9i0uV7IvgDA697w/1MOCBiF87eQACaLVDBNXuTHqLGZUfqpW4ayjvR
EttDz+rlsfPaYcaNPH9zjFjMa9JFO4t1B8A0KfDPUBELJyRlxHBWQbMpKSO+ypR879fGBEFMhGsm
F92G2thXwy/yeR+qZ2RG8lOVxs9YnTRHNcS4k0ZpblFssX8hFE9qQMOzFYIkP/HelZeM9vZhGPy1
mzqRCCCohYCeAwj6ZCQqlJd+8P1tOSbfkWOEh4RCwoYJ6JJd2wKKuDMF1uQsRFGqRYnI8guWMd0C
0Hu81qamZ3ssIMzsNjn0mZeClSqQbWNA/sWz89311Hc6bJOw4qKBnHoTjhcUtYwgksdSRmyLSoXn
SsXuiWbtCrvPhcPsn4U0scKL2+/Scfvz2GZlYBW0XtbibawB9I2x01Fd3PyWzqOkvnxukojtq3AE
d7hKQatIOpBIYjzSIeEXrokU2azE7XzOjK4859OZ75jnDA/9ne7Sxr5ospWUNg90E+Cm7GiY9fcE
KeGi8d2nOiH9RjZeHeimL/iIyFvyLTZy7wnawvIh64ognVplAcam4H23GMhg7MfpADTZ+1ma2P2q
j7xvt66b282XgVGM1Aau/jHS95odULy/q7Ck26FCcUTahQyU0CFbC8fkBylEs4pqOzkilaiWdmlX
p5HW/oJlkPaQkp8Z3szrIiuyHfSI222E23/diYLubSilLi1FxtNQtZDaB/jjoRsTSE+jLsdTmV7q
2gXqgI7ZBbrW8bp36noTc9aelOgE4l5p/WaF+YFUuNOTFNgCM2++xnVnB0DqZWcbadc1gFRk3Zdd
ElSFBbodoqgb08Ns0jWmV4asAurb5jcPGwuL1N4vWmaPJtYQKOBCyFnaxgLiIuVvB6SyCM/CN97j
E8ooKc5uLrp1rdojxa20SiwqV4MLrAzxKWILXmS9Erf5bnlZ/Dv3DkBpQmABN/PZQ+75zY/sMqh6
s3mA3Eu3rNK22NOhRgUI5ARDbjRnMIy6IG+QCaiKIYiKOv1FImyzWI41iUedfAl6YbEbR9s9WMCR
zCMmzS+OVAfEQCgSlczEI3vZEK/6JiJ3RP0EUm0RpvQf8kb+ArcCD0pk7bEjbrxL1nTxzhYcSn5Z
r44ZSqyjCJP7PTZLDlpGq9Zm1HYrj2OJBMmiSweU7g8GmNzMRJm0B5U5EgjzmizrvO9eEZ5AggQe
Ylo406rILpZsCuAAmjXxebrxR+ZtzDEu9vhfJitFWu/EnIrNhZzkqoaYrZUl1D4vAcdHZd3wyXWc
5uzXwzYBM1XaEkXlke7lQ5seBAT4VsggtwsN7uL4LueeFNVGQ786CJsDKUJbiFoB+tV0qB4KTdMn
Qvr8gYQFQqatu3NRGzKwHdRJ6DqTL0Zq5m8gYvxC1mU4VwzUjsKOforpmesmbFb2RhkIC3FYxYi3
6UWvVkOf5A/ckgzxyg5F0FgNMc/O/GUgZVER4T9XxBkXppm8UVWX8yK32TmbDiDYy5kV44caeoZl
zBAIMudj7ZeLKKzZWTsy5jkrGjtsduuDshv4LS4eLNMs2i11B+9Mr3NfJ0s9c8WBaujl+KoMHi1o
UeYHgyMACH4g1s+9ne5ZzL76ic0Owsb+OmoeR9sWgTVaEKxlYLnX4dZn1DyUIKgEI/S1AT2BKD5L
G2uT96k6ldNBoIpdli+xORZr1BcE6snrrFfInX6z62H4jfzcCKQyFirYbddGms2alhULidg3Hpcp
H7dGige1Y7iXAc+RNVFGPE8rz3z2Yu6vw8TIIdKY43410y/AzKTzkTZYcJFS7ccQ6JHMdv1l7NkD
9ICSYkmJ8vdF1XU9lJS6R7fws7Xuux3Mhv7h0lALcTUf8C+sRqBI2DSvtJHNLPcd8dJD1H3eZ659
TliELSqwEMBzr1CwDxQBEBKA74EQpLQqORtFe5C1jS0gIlSPGfJMM5Cyh43uMzMUiu7HFqRig55j
W/i/kItCFYSgDTl94DZWycIi34hhqC2Qp+PWMcA0mYXQThZqCk1UhsRCMPliNCJ9kyQCYB1woAm4
TBEAj7ZApfcQQLO9IBlovfCAoXcjgYQkz8SelAPKgow57oeSGPPKHy2k9lj4oHz5wD1+ADeaRxAH
MhBgSbpVaNbFBfE0UJKNKgePrQVt3MOqCZTa+tkrVHwYENdAKKStn5OyoEeWOE/4/XhPowKbB3Tw
Pxji/qQWc6OCVdjFzaseCWBNENeGuGrCY1v+0A0visii8FG80/fr8ZxAGmtmm+0AZoI9nq99UPtY
WSkF9mJy0QbsFqCRYkADBj2ljJOAuDkWwJOA2sD8at916ftZapfJArKRqJcrZNMiDwuf6ymeRPhd
paRfQjIfuoguJCcNAmp3ZrLwoA/4GbBNB6aVDW2Rg1t7eAFk8QVFmhLc/ngsYgXrX8xxgDgKvpmN
W7v+Rfe1tNhaSTOui5haEJgCs6tLPWThB6jBkRyaKpU6Iutkn4lSbmCHEb9E+NQr5asUlQol0gF8
BBtNTSGEExCs894lDl7TQG6y0gIXJ3beepD6DlH/U9kFEq2dKpeMInBbisTfNmGDtdh0ZiaQz7l2
6rY+tP4RWV617DvRLhA2RYqiBBNSGulbmETJVxQTmBRRjPYFz3szaOOQPwKLIhZOXIcnj+BHgZom
2FwhAd/VAO93Ll4tU1MfJLOAqnUZogPgtcE0lYfb5nJuyNQ6282DcBoQG4kH6ZUQXzAkEaCcTFid
bkLPQmGk0TREUI6IBziJm87FaNgXfagiUAKx2uqWJifvfXXbdUjYWNVmSGvn6idN84iEnrdPCpct
y3jCifums20FIi0MGtZPZuQ1D7KRMwIR3CfH7xcsIcZlWqiHXWO+2kCs7hEgCK9Nt8yyIFYyXmZW
GdfQ2kUFjBLy/ytIMKXIxRY/aBgXqBwg5Rb3msCO2RkuLpQ0AsXSceWykO6S2niJ4iJ5kGBIOl3d
PHGlatTIoSA9teax5Eb9xGzpBj00qvGERRNVWMKV2SM0E7bh0S0AqgJ1KzzmsffTHMf4lWdxvREk
QkaI8eTVA1tm4chGrLUVjAhod0ZOCfQKrCgzAZXbxHgk1CEPeH8AxoLuwe/BW4wKb+Zho7nzjRGA
wd61Ufa+SedQEfHAmEIhrgwApjl44N5zhlAC6ldQVEKcmq4i5qos8Ho3Et9FiCWCfidgogs91mI9
X5Vm2S2uYzuAzvC2R5xvcsYKr0GdOSDjtTXpEftz1Fhdm4Bp4YWlBrLUzrlMkd8cHMgZTtclPMkX
dYfA2HXsMIRzHwntlXa2+9aa1xENr9bUazroW2TV+jpWSCTeeqSE9J+QoFBxgAxrskIxnrXrs/7U
Q/p+mYmx3NNkB/SJeDKaoDeJfDJMv3/K6uEFLCp2KJx8WFc9yJuGPchT10KCTvQM3CFDeNe+1vxW
jdBTu3b1ECs4Okg2h6SEzm2MHTOA5tGWSipPeo68Fik0T3KxovkQZH4uscQT/hzw6XTHOYjfYL39
yBGc+laWEcpBFLZ7ykI3XouBbtt2zM6dmzx3JOGv4CNbW9S1gOI1G/hrnbTtErF2tdRWgAeaADlC
ttXWwqkfs6boz1xQ+6X71lQZX1tRQealdGsohqD0VwPe6qqJkeRETQvIILES1UEWsev/cZpOp46Z
VVbwyeHTqZOZ5TJRCB9w9yEECfPFw5/3yBzAeAfGX2z82i5hWmx1y3Clc4q5etAtVASGBGouf+hW
jT8a9G1RId1aRS9jDe0gOiBHp2eN29FehkCmzGPPsE8qJO8Hx9j4huSnWzcW/OU2Dfmzdrr1p05n
LiKFTPGdoeAxmVUh2AI3Z+2CeAT2OtAxkx+XC3tsGN3aNJ/Bh18K2ao3OnrhfGwBalZmTg7EQrgL
2Ok5hdYL+O91FIiJ7a4PqKv0fpbaLsXtneMd7qMyiraaH2dpkbHF0INQcmfQztoqO4N/soLsg/Ir
nmwQlUDs9Tpr09BZ2owA7nUgFSPAosZ8C7mw90OMpQIqOOKgz26Gm9/NcOf3L1xu048AxCczPf9t
nG7efG5X+hcud1Pdxv7tp/zbq90+wc3lbvqGT8C8O/PdlW7T3D7M3TQ3l//t+/jbaf75SnqY/pRm
r6plF4mH25+g+2/Nv73E37rcDHdfxP8+1e3PuJvq9oX9T1e7+wT/09h//l7+dqp//qSQd6ixOrSL
AAIhWNqJ6TbUh39ofzIhFYVReUrfR13bnZMU11mu7euAT8P+8gq6U0/1edTff6LbVW8+BHnncXGz
fJ7p/3p9bGaw9ZZOjNX57YrXWa/XuV33c+//9brXK37+S/TVW3Ag3Er2y9tVb5/qru/WvP+gfztE
Gz599NsU2pJO//K7Pm34F33/wuV/nwqY+m6uUOFn5sSqOXZD5C9qIOID3Yz6STLAyRsgd2AFRssN
SEXDuUGbwlqlDYr6NTXDinIya8dBcWDiAF7Zg6Reb60CNZvm2sz7heOk7ADMLxh0uqsfWbqrGFaB
pVVaK0vZ/txBUikA7y9AmgHQy6lc27WYm67rpku6gbMHSU996g5jYgS3Qm+W/z7w1nUrBReGdgyV
4yb9ForG2KAytBvkWZaskJNCPIpkxQNQmWunytsjxJbyBwPRl73L2rO2aa8Kd+6SefUwBy08f9Bu
VoJSYhGCLVvtYoUES6QcS1PMqh3SsgCGy4kBFpwuog3/8uoW7c++a6Ew6l9dmSkoL1nhd57biMDl
VB5GILHUzIP2x0G3UWwyCoaUvZtvBufDxXMMuBQDXAr5PkyP1Qftxz5mcaskWhYOyLtmCUaLXcfI
AuhTfUCUECKlt/Ynp4TSA9CXavVpDJCnf7h/6oW4YkqDwSYSMn3Q8EeVN+/Ym8I/6rMUtSv6Pu8O
d/1YEIk51qf4Dd0NGNpo3yccag1/zKE99KHE9hYqUF6/uvXpsyj1+zVokL/u+vUkZUN3dTl6W23U
XX4qlxlRclMBbw/MJPKEKOTk4ivyA5TlZdd+bdT9+ux2ALzO2+nmqAXw9ClFMiWs4/exeljjiHAu
7LpFzbNsWAIC0AciHi02g75ec55VJoIkKGpk4FcLCDXCdt6wjFnRniUn7bk2S3/r9/RJd936Ib/1
5GYtxV4DrvqQAY689BzeB2oaqfuu19Az3Tr1dajP1fU62kDK8UtW1M1K03T1GXSgLu983TvqLkT4
WDm72q7nmrOr2buQhQXaoZ0z6HJGyOFuSWvbKXTNq6zZGpXh4Tw0SP0f561p1yTQ7mFb98OuNS1v
xps+mzex/c6dToyOUUQ3wI6+HeyygVgnovm665PLPfNa23lMQcf+5GobodTDNREb8gUzAZ1/FE5D
zNqxQZRuUurtogkUgQqR5GtWQB1oqqRx84g804RosMwCa3MH+kkygM+XutOfqoWC/+oiADIvPrBB
0DTa5R5H5miKAOJOeRDIokK4ErJ4+gBB9gx15dr+KppXaj3pya9FNuzqB6iFXED1pIF0XNlcJoWC
pWjreB5B6j0KgBTMAQfJ4rkMWX0ppaovus+c+jqQulFyCDHapW5r8908A4lPTRfyTe81ct8Tt98z
iQzxTLdjqNDvqHUsumLI51cDgk/AAwx+9z1CcRsk7q0e+su8nN9m6PL4fa67vmiaL7SOd90eEcbK
sIZL91El9NN75b2KaB2OAWII5qc3zPW1gxTg7uqj259GXl8yqOlOAg7QUwCGH/RxDWRMs1S8SvDC
VvlUbE4f0o8zpYvK3dra3MvkOuKuXzexg+5XQP5/aWRHxxkCn2BNMZCYM0cYh9shD5v3psPbWQeY
yF4bdf91bA82TsDHelzchiGqHs77sjKDq9qtA8IhaFASYoCOLQRAwGa1MPzmzVZdxrdt7st9HufY
mIqm2sRjWm0SO6XkQbqIHZCB5oH2qSfHRFMVFAMyukPWDXHIo+6ikVUEWIxKyIM0JskCZnnQKx78
cY3XnHkCmdU66bMMdUCtUXSHW7+F0m37zHKhXQRXRgCqnZlD6a58fGxQ/NB5OyCsh78EqO+5MNiU
GZjMwmGQqvy4mu5rpksOhYGUDK52+wBRnTf7vnGuV/vUn6cV0DGoiydHazOmolohTk0eWZdBqNII
vZ8WynlEXSa/0zaXQQ1S/zn88BW2P975Sv9LjcukFfSUuYkUQNdAHC1lDcJJOV/b0GuSV3PlCUQk
gXR47ytArCqGChV2phHXwXoeGU1BvSqis2ay1NAxM+d6Rm+I1trlfsg0N6i1AqrvGKGthVvNU8v3
B+8EzHq+oA2EhvGv8356EXgiZlJ9i7wYuh5uk56qOkHtXxQzXLrguTxpXy3X8p++pB9dpGkAfTCs
2pj5Jl5JmjPQoOoByDAJmhOMmNjQVdNWzTbQVp8C6KCtemzRIQ9JmO2wOggxT+AgTz6rp3pSiNcj
Al8BP3Vrams1VaLS1qxAVZnaAaCpMaHyy7qZE6bNCUIlYPBMZzfDrS+arEBwmCsvBltB++mDhBrz
1QDuxs8RGb5RSiRRbwP0Je5m0pdQUDuBIjQm1s63a6fThwL6qjlUgDXZvlMuPAU4nvCG+A08KJSD
IW8cXwCShQJSw7Iz3yrXBMiqVI+qkODnGUmKTDg33/yc+Eh+kvDA05GgACJ+sNNwPWve5vVmQLz3
380aDha0MQwD9X2weNy4krorM+zBzAY+awb9sH4vLMFfo3Lc8ArR/pbG41NRFcEwCaOBP1ccrQ5l
o/jkBdIi1s4easxoK0usCn8KptRWPSVYeXKvrcIhn6bMVY5EMeagbfETKYUUGQZWAEHvdw8EguOb
jkbeEsWuvBdjFEf9Hr55pAB+bkrhu8uocSG67ECdSs7q0a1Wep08xsLeOX4e3K2VQarECnwkxN65
8bv1vU9bRFN/sqgBr5/ZdamOhM/aLprHZCrfaKcpVHScZtsSacjjRxNJUX7QhzH3NyBHlwfPQD07
TFSsG5OKB31gAHiUCbB4ugVtC+tQOe3O7h0UgMlUNqyyTvZ4yGLAiPv/wc/SNpjqb60KSNGhSExL
tmXb+QftoqxQHj06rm4DLG9M1niCglWvB4SkcIMW8ulXn+t1x+RUFkV0ncSGvOMpUkh86k/hA4aP
su2hO9O++gDUdDoHtkkunWn60aBlMKAqwqORzkmMMilF18hHxWsrEBKFb3XfAMTtHqion2zSe9Vd
VeFAKigjB3/qkkCnL5PawypyapbY9D3Y7hdt0+5ODB4py0DZaUnobFUWvkE7RO4Y53KnwgEodH2q
D3i8GwbqWnw43HtVHxbto5th0fJqptuQOhMLyx3765w3n6yIVRjcRut53Vq9f47rFLpdZv4TkTVf
3bl4DcEblbPnyK1RSaVjzpb2hgB2cCQ41YdbW9u1pzb7kMp699Rt7+Z5NWlXJCRUYHLojGgnPYc+
u10StQkMO/jLq2lP7FEjqA4CmUisZjj5EBicx4OZLHSzZxH6ens49XT0ZxIaFMs7QyjTnxHyLZv7
/mLYRmVm7uq8Tj2UU8EkA320VCmP3OItwEmZv2TYWV4gal/PwnqUG93Uh6SjD8Tp471uVXFsXjp3
mOcoIHQqphZzOL+AmHkbUkGF49B17jpUzSgC1rVQGWDZNxP0bxFA42XELWJB7E8Pny48OJFcNiID
TqmqA8B75KX2SfQIIgBwleGjPtix1wJB5IbbdOqjDYCq42iguMvURLa+O+Xc2lYOex9g9YAwuCgk
qLtARcsW/thDNnbyB/Y23/eF//vmD2og4F0eqttNDlVfqYD3kVrr5tiWHcBongh006Cp/ZCXL1mS
vl8NqkgVwpeev7HTNgHqprARtKFT3TJoicb4y2I+h8R6cdB9onABIr61nY0Nohy0+uEQToO0l27q
gy28GDiags/vDLcmarc4y8j1gBF8sU2KOjnK5iiVQpFsGqBj7wL4OG9lMy6RhYd0PRXRhQg6i1WZ
/cmqxzooyaN9U5vyRz0e5P778dojgjjt1eN2hY/ra+NtDoCCoeULEDqD1P/SjaDhldQooTfzQN45
UKNdgJnBISTgyh91G/NtPGGsZ9q784QfqMgezvrQQjX1UIYNZO1bdc49kDyyOMxW+jNBYholGdx6
f21RpNEawx1mif46Pqz602V/YU0REvs0tpvGyumry0nirpGr5mA4paDeJGW9BVwQ2lIAwD4MUZCK
KeE/9RQkZltvyH9r09WpDrtFWlGxuI3hskhnqufv82gDxIz/P85zu/bw3z9P148ksF0olFWpa++L
xlr1seVu2tDGeivte3uvKkyDpVdq71PPjrcDKMAoC2nvdZfU1quPdq9AylmYLQOXZBqiPfXcumkM
qB4xrzgEn9qkUgvdqc3XK2r3ASSkBchX9UxQkbw/pUsFnM+sdGy1Rk2MBarfCSdAUMPZiipzAd3G
M7/leOWhxATaTD/ftR2xHEUXZdW26/d1TTiIDaJ8xhE3CD/RLqXLoWhRLuyjj0wG1L8DM6e2rv05
lHdQLHlyQQXzL73llhs9XnfpASZ+PnP8UiCLMo3XBtlndO9ZyljG2QA+hyz3wEpU+9F0y/1fNbVB
uyioWnv1CGrtf/fVM6WCf/M9KKLV3mNp2EagzxyAVq5n+dRXpgaK/31Y/9kP9WANoIIRzKTp4k4b
SzctwHiNXAAwO63jdJc+1FHPP5XhTgEtSEMbsm0ZP5g+B/kM+WXHyYBxHhwbAOb40Z66w6xLtgp7
6UA33QrUe2gkGQAwj8WrZSIIjygQBEcnZ6zor3OMWNOcYz965CArveKQ4LZ1sI5BhQsvQ723VVH6
D03ooXLZrQlyyKbnEDRZGQ27WjnEyi6x57h7SIQP5xEyKa6yux1E0NQ5dHBohAEV7EpYc78v8fAa
Yi/Zj/R9gB6lD9ROr0N1S48f3CRe+IDSzEtapYh1dmpVmML+f6y9WXPbSBMs+osQgW7sryTBnaIo
yZKtF4Q948G+NrbGrz/ZBY0gy57v3hNxXhDoquoGLZMAuior81ah0crvKuTJTMuCpJ6yBZrZrqvS
FnMIOSQWWIGZrThWXP7sQosdkRo2biA1PepJpF9Y17rxunyR6BW7tcolu1a7MHvct4bjxRDSzuUx
1fg/c6SJZi2g081yTddcPkwWgus7ASymAob9RPas9dp1DYmP3bzU8mHITR8wcbL5gyzLlS/MS51D
kfAQhAnY2BlqP+nGWr8H1B99Wxq29KvFyOQE3C3tFykcmG9EgrR+jlmWWByLbVkGaj/JasLvFFr3
4zNSaC9oqNSe2lJau7Izq32bN9kTmPx+cAAf//o1YIwheNGESMsQFZDU0SdjgMiLyAD1yDY2dp1/
HJpqSMHkpeBlSN5Pc0sb8PQWGOv10FnGJU+BBxoD9yvwrSw4hgx06WjiActXU2kSaZrEvCC3a1wo
WoztJm2M4VS2/2SlZR4jUDyd0EmK/6pag04lOkPLBiRisELHfDwhJUReqULojA6NQJPU7Pk8tuPW
ONr9X5A0s9EXreJoORojidShFbo+JjIEXXuY9jnaoHEwJhZp+7FGwn7Cc2TdW3Xh/pNlZn4CGrhC
6jPO85MAImqdOgFb0yThZp4fd12Md6vC0cwLtJrRtT5IdAAqhXQ1BGuUvHpR0EGE3HvzWnrf3CZI
A1zQgPeCXWf5tcuTacXKOHjpOsCRWF/Kl6COrZXXiuIlcCA7WJahBxUFoa00Cz27nYGOJpQNvCOD
Ou3cp20mSTAPGVE9gK3mw3DxUl/d/9+5WRbGa2fAlrxV3Z9GB3iM0cQM7wqec7EV2wnKZ0CxS9QM
T0NY+2QbAbmcNrNbTcn7kvmNWsFEQ5fvMd74bqNVe9CnuH6Ktt1vPE2eBVoMbnpf8+uQ19mK7EXe
m5tcB4zcU6BetD/j1Yx9Daa6PeIPIKBUkqff0N0mViL0gjtgAaeHSmtvZA95Xm+zwLSQGMNFYtFu
OxNwohY8my/xqxEl49/DFEKuALe1W1+10x7qJ/VeN/PwAdtBYOjtwv47fuUt+E8oEvRm8mYnoIV5
e7MG3yQ6n6DpuAGFRYYeqHf5eTKi1SDzpXSyC9B4zrWoNW2thRaeZu9nYYFUKdni97PFO58lY3np
CpBjxaF9i/D2esB30bijA5rYzTsrCaDaCOXA1ScHDWUS3Koqdw8Uu0SA5x2ZMAuY0z4LH0DuVzyy
Jkv8QAfsvxRoHEu0qlpbvZP91Y7JejLl+BpCXcyfmvRjhFAlkv8ZQTxRWRKv8ziCmmiooeGjANXm
Duw2OX5Fmh5dA9JZjjxnY+ngBJtFlCPanDiL5nKI/gYttk4eOEO7jacc5PUyFz+arLlIrWrQFKL2
NB+mqbVRAx5Porm0SmqX90j4GrVXPUgAEw+Dq/HtOFXaMzJYc4SBpp9VLkE8ZCdoiSpQH2aKTB1S
cd9RemYnMOu2D+BRlHfgPt8bBT72Wi9lubUkHzYUSwdDz76Dwo6daFR38YSeyn4PPndxj83lup8a
lCUDiLmRUG4rkIcrDWRHJtHKLw4vNtQCDXpUbIchp7KhLmeXO2zl2rZ+QYPiOotYrz3GgZQ+WPdL
G50yoMWlQ2Tr+lGz1AFY8xx3EZwCW2tytBR0P3LcG1EpUB4KVz3t/3VahBCBbNAOi77XWo63WN2v
QfZloYaTWdjWo3Gh+DkFbbFdJD0n4G6h7ldDK1A6e7J/Vv2kkCIxxlMmI3M1gYVjQ4HkWJaiszAV
u+R9qU9hqXvVPJaLeAfKFZ5s2tzatK1d3FtVho2mmSa7hrfZRvAYO009Q+N8p0Nn1Gx+DFXubXmv
T5AigD41aVeTrfX6aT1qo7iR4z9tupqLDj+0pi4xNCVrxLDu5Mg2VHhcCKLnsuWHOmYE9aJtMAxf
qGo5u2fu6N/P5/KmaUCSbuac7srO3vZl98WNNyC/XFl8zC6D7PvITzW0ejrFb8NUdRkXAzJ0Wd/u
aPQe2qpe5EYd3u20Io3IThHv8WQ3lUDSezxdkkK9V7sGAVOlWKvpUFaB7Yu+mVaLjc4Uf+aFlx5o
bCnGcsFLiH79t3mtO6ApiCKHtIaU1pA6flmnH2OWFVsQr+1Qjfobegn2sa6tu/nvQUOwXqEtGn+A
5V+EKtscRia3cFAFeJ86D8nzyYaM7/cgbOoV44PuixZ3NmIXqITxNwD1/TUEtBgYVrYiDgIR1vnZ
NMETSlE0yQl7sC8oKvPfJ7UivbyVSljMoPRtFmh3q1IJDSnIM6/Syh4vNA4hj7PtJUqJZNNUzMdA
dF37uFs582xyIyfMUFlE/g3YawPEQ8lPE5W3g1ZI454OU9s7G2cQob/YGrTXoYSoh6u80E1siyHV
PijhMDogWw2+1QY572IMwOCohMMiOzUgRv1KAR/MXc+2oLPN12Rb1kBODrgn4TjzGuSwC+ZdeIhX
TXWp7v16QAFl22kyh88OvHP8hdJrf1gWrz38DCqzw5fP43swKIESRom2gtSwuRm8RJ+1Y15FARV6
iEM2NxVAJgqgQ+J8NFGomgiwsjVP/HWtZflf15Jl+9WLE3Z0ebRybEs80CFhJRTvWdC96dq0JUiR
+OSZh07P2oe+z737Po9UjgpaMkMIfdVAR/Q8RuIKtfiCvUU7aMe5L7GV+Ry9XI9m6Gp9sklz9O5H
rE+jrmIvcR69jGns3MYBr3t1akQHGlLrjjc5J3ShiQv18OSJF94SdqIBBUVgpkcvo/kUq74fsiM6
2KU9UFONhWawdQfpvA0T+OXQDIpBB/LbpZal1KUcJHEhu40Pw9oyugUN+vzUGjo6r84DLpN7qrKl
B8U21COALIDTv4/y/q6ZMnkiEx0qsDrtIHvNQeaIMGQewSWfIE63AB5INac+1qOZOFAShuz2nrYS
KT3i6JQO4HAMNi1jbEXbFLLRtoTOFtsy45ONFjBR9Vvpbtn5ERpAARkCX9gH0jA0izqHRs9OM50Y
2l3fCMNK2fiWxUGR2UNccKuhf3LbqALplFb5Fm0G6bZW1dTFK0P+18iAoEFJL16jT8nxP8HkaUje
CiXH2bvA5AlOjyptNM/95JiXUt50wjcZ2obIbqGLCJpGz1MFpq6AgdHf7Zn1HHT8FYJMxZWcXctX
IMnjT3XeeA+SRzsyRzmE+IwBfbgjj+3nsdTFodCrdENeKxSaH3oJ6mjqAgG0j+cLzEuOzqcLoJj4
4QKxK9wtqEyBekWbS3u2onSNIdIuNMwtAPok4+ss7Y8g8HTPXSDjjbDi+EeNRo6Jg/8UQnDmduCl
DVKLMv0yas2NAgCgdEB2ERrXZSbkAaMfNcMm2AvMr9mUW1uIu+BrZYG1Phtz8MMozEqvwC7LgWwF
hFdAb1vsFrsXN8O2BlASeS6Ig32aSkONwJRqLvp0oRf1vrB8SGJ8mawubKpVp/Qp6GCXHRJVdNok
gGC16rC4ySanMNpMAxJB5Pi8xLxO1aBQjCz0xuCNfV4OQ9eLY18BuvRuD4FGOhsjiPY2/56i5bCf
xIeYso3HXdp6P/pwLO/AlcwvjbalAaihIfNsK+Vmstf5juxkobNWzRlSwS94t1nMIQQlwWmHIusv
i35Yb7H/smgIQay+ELHrrDk6p9SegjYgVuDau3FMX8m0HD7tP9Ao/BWiX8DTqpnAl/FtnIzIFqvh
Euuo1eoofp13QOSd9zN9PWwAaHJPiZHXSOkUzaPI0MCnaxOaUfLaAY9w7TxJG53pIKz5BxJ27heG
+ydyeCw4T0nTnLgBICT0i4xH/M2HVaS1+t9aeyWdLzXHqvnbnIBpwVmEMaS501L6bJBrmZfYFSOj
/dri/rzqQeJybUQPOg89xO4ryqdX4YD7AXyRcp0JcDk6gyw3qKgkV0CPx4PtSm3HHVHeXObV2Pmg
D8vwQLesyMNkPNyPveBfP01ibaOBbdUsb20D3gNXcudgDp7MoTqBF0j0BzXONrUK4zltxrtMutlf
qZGikxJvbw/g12zQY4qISNON52bo7yh/9qeI9zX+MwJNbO66QBfwxu3SL+ClyO8J6ND5Oqpbz5YU
DRrAoicCVJSRbh9HcGzNMIe8MgD1hBrG1hjBXtWBb3dXGUW/LksTatsKCZEU8bwozW83tKgEWpIW
JQwFGjudedGOyc5PIFoCaDFeU3RnuA/1ujhD2wA7EIiTzUMSqSfeWAYTcidgWFGvO2RXpibRizMt
8b4OmSDouXYSjeHPDPp+G6BHNF6B5CM8TzZPr0IJ6XVRVPzVRUBMtZ73Kic92GTYaM0RVqv3qwgg
HQ9Iu60tEjRQvedTQQcgrmWVMTggIycpf7oYLfBgQ+ZSw9aFZqNoU684OB/UAzm0N+U4Ib0m8/ya
V+ASJV3zrk5GAKp+dzS2hr2EcoTIqM0z0t7Dt1g5wqQyz9wAD/FlRKoqL4UuHt/yO4Ph5NsRBWrS
u9sEvdS/t+kLlELzv5Dp09exJ6c7BnzTGQ3soAh7Cyj62G8yDXg+LXF3su22lt46J1sGlrNBuiTd
FiBSBMoIGvPkjjXunGL8e0A/BL3KDK13h4yjiZ3+ZYBZ+wbQ/y/dCKaPxQ5uHN/M0ujlD/G2svPY
K4FsFOAiK0HvkaUNfqUqJ0lj3Q2bFcrGFgTtkLvwKjauTDtvIRlbGy8ClZemRRISyYG7qOmqFbFs
gmcFlFYa+A5paNrm/55UMxPgvEJekKQqQX+rDhp4KgEvhH5GO/1rU44EMmVQhBkAe9JtX4LduGJu
fU6ElLdIHYrR8kVVgt1djegAwL8ZC7x0KouXd/q1Q62YRqB0BB8HkH2QRA5PiykZm/w09Po3MtHB
7rzy4Oq8nWeKuIkORWP9hERPdwL3J2SMujHtIQ5admsQoVuoMQ0V8u3KSB6KpLM5nMZmmP8sMl0H
XiYdz9gyMb+e+mFFWEs2oPsG7+Xw0Jhi6IwOYEkDb0F6Xsyg7wWAs+q6twmNgMR2PenXlDuQMtJa
z8E9WeP4y3VN4Ms6dDdJasgn0UfIo1rejevAckVjBfZQm2knck6DrqOhEkLr5HVB/7SHaHWwJq+L
R83Fls53dBbLJwtc0I+QAyibpunWZaNd6wHcYhRZWujOrmWhH2gd3uCnI6xB+uTlohuODP2uYMPE
JwKOI7lPeHWkZSkCSEgQ9mn1A43iAkSU2HLWZ1oNOasOJPa1BI2WDb1RE3p4FuuxDZsi/iVAMysK
HjFooqBEuh/wRT4YoNG9oCsbt+YmrJ5qkGOs9AHKbCX+aAESPiHkgsRGD5Nx34UFABcqp4rtNFvH
cVSDFQ/DnJeRsQKaIb3goQS+lspEs41mOpukTdg6C/JfAiMHIgBBnW/1ooYKsCrBaaoEF6jSXIYc
kNeP7R2ZyGkLENjonjlsKYIcdgciJ5pPtmURZnXA6ObdHdl1oQ2QpIFmFvr12bnp6mJfRcEtmDQT
1F9EaRXmHERWDBypU5D8leNZDnIV5YmEh1NowaRbG9rBKzKCuxnhdDqHgrqy8LsOZSnIU2887yUq
W3ldUgBSM9EWEMTanhIH5IiFOUIIWzQb3GCNe3JkXKDmXbIXEGRkR6csC9z4PL4z8867q1roGuRW
DEGFYJrWeuMkL+3glitnyoPvtVvfDQMS8qtxeq2w4cNftWzRQdLXP1Mzf7aGtHjtNPzXon9ZfsF+
IN9ERSZuXV8iIWBa7OJG47SXodMda90boMrLf7tyOZofr2ypK2tRdVfJEnmWMntF0f7jlfsufU6q
XF8nhdlfp7jYgsQMbNyTqe3MUmrfjQHfc69LOciwG9cHxb93Rs9/f0Qdne2MIdHvUxCarR1RV18t
0b0o0Dbm/wNqI1Q6p/S7xjT9JeyddMPxo78Ps0DboX87OcZpIi5jm0y+5U3lkxMFIIyOTPYDQhpv
H4PhY2hBGP7oDCQBP30MOXm/fYzYdMtfPkaDF5uLgffkdTfi91wPkK9AESJ/AhVseTNa3FbUyPR0
HIDlKxxZ3JEJb1ti4wmj29GQpkcTsEo0bI1xno6+bkes1VQ0BqDHHKTIzmTGm96IrMegZPkNWy0A
E1rrEXoC1mMfqiQMRJBOZGvCUKF+FdcVSI4fgTDKb3bwNh2SYKgnxhayCWann7vWfDsIdZYC/m5r
PdClamTH/YTcSmYgcao8IOeBag/TDzpYKjck2GAyZBdQApnOYIOFpp7+F5mhLgqpGBVFOjUUVUxS
nqtav+G9JVjHVQU+TDmYzblXDCp04G3f4/0YZNAx6B8PiwPSCIjW36Pl2PhlG+wh19mtDeTPDlS8
y1JwX4FhwgUZKnDW5AXntXegwl/OJ8jxuqCXtYPAn4ED0xBFqyAY3F0Zs8bYkN47U0ZoKrg7EnYn
sXg6Iy8Hi9uqVd66BXamG1qoroMk7DpFxhMnllo1krb+RBS25FOjxaci9ffIX+dBYHiOrIzGQCMZ
YGHBYEk/bcGhRK+A89sgGce4gk6IelmkUjkd5mizNdDli9L8cvCkJn1Z4e13iOx9YmoGQAqxfAWw
a1NlXvoi46ZCqx/sxE2bxh6YLOpstrtSMYy5gXxV9iWecfMnXt8G3MOQexkVYzsd2pSjW2ToYqTb
YFu8oYrLnXYC2IF2i0WWR3chw4OrbQd0Wkhn/Op5QbgZjZwfqbrjlPfTJMXLp6jBSVRt8ZhhB3/T
8J/WGTYKF27smBu3iFDgVMKsgyHGWy3xX0pljZ5jz0bltdHQnFtm6sYjWHZ8Dc8baKZY3VnLsF8j
pRqeMbzO8QhNRErHBrIvBaDpkTiRt82sowRtxUMYRiatQeYe0qLnKMcatKSBPBjwSGm+yqMyhYJV
Fz1Wsq5BvwOgUm3E0WMJ4n6QtbjraQT77Lo2emgaBoGzrU37zZtiW01TyfSn+SqCnA4a7HwLmjTo
HWictlL/FDETmDulWZ/xTxEzZ7luRc2ZvJOqjJMX1XEER+A3X7z0a6Jh5PCPc/8UTL813NXS83Aq
YmdcF7anPWmh/O1MjvzNNryffYrTEmi5j6IZd6JIjVM0uiDdUV9a4CAeZDXKR6tvjVPVyQyqhvhy
NqD7NrB7+WCnL3Pwb/yQgAt06svB1v3KdpAgAonJaRIRP0ne2htIwhsrsi2OPw2RS+D1iuYtbqOY
7E0bQSH7k4Op9TM8cTeta0DiS2PRlQ55mT2hf9UB4vFfE52B181bg1M+80vSyyRjlQjQptguKNB+
jY4jgN0z+8diNmQYL1fInfLtCo4F7JZijfPWPIwyn2YswbaWP4ZDftA0sGyieylZ1fmYbFuofEJL
zuWHdtLrO11VerUo9056B4iBqvTiSSseBHJOkFmooduqIsiRC/PA0EM2T0J7cbcREDeTbAruIEfa
rrTMq761FcqRFs+jUx701Qv0yGZ7I6FSBEEi06/Tpv5W4V2VsbJ8MIoAbEW5BNJY2Xs1HR1Q4TK9
huTqY2h3zxC5KDfQ3ksfBx3pFjoj26BsUtno7P9NnFYivVDo4Joex4itPWMC3b66o1m7qZftV5NH
8iR1YJbJmmY5W48D7ihVZEC/wu8mkGB7EOHRQJC3bUTCdiR0MTnGncVK/SHNx/Q+FvxvMlOUG7v6
rjBN+VVF6Z6zM3LgYUrNfMS7ZnFiFm4CqMdbj2Qro2gzosnxZliG9ZhAqHnjAHW9owiaYEqkO5UA
7CPZ1ITeBnvrnAdweRgDxJf6YO2OXgCXbg5B33A/UqkvB3artT7aS2yLXlX8n+zDlEF9tg5W0Rh1
d2kxuNuU96VfFlH+BTSGxh66lN46Ctr8yxA1aFp2QmeleRgmU4CkRAV6TApmBvh8+ny4I2daJdND
ChKyEK9OA3S2NnlY8ifeDfFtcNph36e2qyMNZ7fHCg/LbDWwMDiYxo5ZQvR/k0MrQXd1yvnYHudw
yPZBbwYiVEBP1WBhmarxzozL7qXd2KM5vOiaaCE4NWYrGoZVpxgmNcjAKi9USSuIK6CVhYb5CAWz
0BoeUZn2bm5nX8iMvy4YikKA3Ku0wZIuVNByCMHsyesw+RqYst2mGfZ3y+MW2ZFMrmJkSKAF8OEx
TE/b5eEbjL5q6v0QQL6IFFjgnCDzMj+raSJHDjoGGdLZBLs79pBs2PaqypZ3Y/sQT8G27aLwSqZO
d6F3HDV/k49My6TF9uukdpzqE+uGvyn+/3ZS3AEtBrYHfLROuMiTOuPVS0JAPSoxGPUP2YQnLcHb
5mMRtOVTkQb/MPXWVTtNvHLxMnkBnaAxD+1fh+RdgpGxEpdlOKToOGNZWG887RCYqrN4NNzpHqOQ
+oz7P44MpyhWQ2bXD4CE8LWVR/zmcia3kJVuziCC64+DgFiO57jiivyysdEAmPgy1RDSkGXd/HDr
6CAY8LarEnBu8BNAKDQ3fkB5J/pqc4evU5Tb5iV7TdE+OsXbksMEwFI3WG9LoqX8HOK7G7di+KqV
vAc1I84kevBW0DkYvhYC16SzQdn+GFcaE2hiPRCWrsc2j7akDRYgrXKxHVBc1CBO9mnYdA2EwqHI
SUphpBlW5dy5vNtJWsxGAgMP4zTBu+DFLSAbvMKJGeD5s4JUx3zy0fU/YnQAfo79FBvbsDO6TTQ5
wSH2PPnVgZx1N5TVs2BlcsnAEL0aoevxlcLiONUO4AiGzqbprCree/sk5cEuQrPiBo3Jph8PFf6v
q2zqNkaZQfeDxrI1O9CKmKY/QlQIuqD25Bu6swOW6e/AkuGBeOsBumqvdPZuX0xknyw2xxPFPZks
BRgZYcdTNTyQnUzk/P+0f1of3/EPn+fX9elzeoToeF974NbWQ1fblmm2iS/kv4ceRLaSd9euSMH7
Xg8uShdF8qMxnCD1gW1H/qfpQDKiJswxxpRA6CVxoAqT4C79+1KL5X25eXoCSl97zKEQrtQQzNJS
3yJRrT3mZluykXZCB+bTuyHTV0bPwYuNR6lhhuyA0qg+48YGNzNXlnC7iwOW+S9xbbw9gJPqLWyG
kakwry27C1hD7C/pv2FTO/622q9hNL0MQvwX2/j2GxM2xlBguraVBU16o3ZusYjNG9CeA/qH8UUv
9XPWgtmCIoVptHvbNlxwJXJsSlR8M8WgOowacN1SjNQse9UIoOk4aixzjLoC2JetD1fQN3N4NgTT
GbQR9xRNy44e7lvGXBzSxXgcHaBWzEDL9xl0MJ/1CiWJwAnCCw1B9bdr8jZ+1KBI95hLYyNVj2ua
GRxdT6Jc0XCamLEHGbM+e7MxAhBmLIo9eWnJCIIbFxqqJWUGTj5asgC9TtaF7cUKA9CiaB6SFdGa
U95EHUSTAyYOObgz5VK6sJqgiReHWxqyNBpOXIdmUV9HxVOIutGjmc2pFApoalA+L9OFqPW153Q+
aw2oFIaJdxtrtKpxpRZaDT1oJ5wWQOOuB/vD7xGD256aEY/6TxFATiEtrkoef1jDwf59M8YG9OHx
zpJzH0gcpFRsw8RxUrT7faJtiUh/ts1+kOqDZL9uwAJrFRrbWbWJqgQHqynqYPXZoSFKJvOQEDaE
qYkGazYtmJr3SYTWoah3E40o9H0iRzvCOQrRSp3w8tpl6Qnyg84joMHOo8P5M9q4mgtIYh1Ilteu
j/z26JOzdTTvIpGyapWTTEWR3ZVOxsFKi9lpbCU+WuqbLU13dcGwE21+zLPVJEhp7ADvj+/JpLs9
XqpA/LyjTzD2bneKoAe8Ii+twVGDK3Te38g0VBo6iAYn3dNHgLp2fbS4rQMA8u8nAukPVL+0B7K0
eg7Vp+lHkMT9gRJwAgS5u6nuqjmBN8RGe4cH7Y2c9CVDNRai70l0oy9YlLZo+/h1usirahPZHPTN
ReoeYjwHgN11D61X508WT4qnHO9JxpiO17A28B23uLm2eCT25ARCetobIEpY04T36bhf5SBxlY7v
2mVyZxiPBJrgeAhtAOmdwL4Dvvu0RlG5Gcb4B2hwv9sd9H1ANOId8ghqjE6WsVdMJD9NlJXmbqwE
oJlio+kJP1gKgs+0Wu5RFmcKeiFuqAtbq6Bqsq0L1oIBMkhfuzQ2wHaaoYKRKSUpJeWi7EDW8g/2
X+NRM7xwr4m6A1qXR0BYUyAVVObvUw6wcuJqbcQoaCyOD8nChjKBzgBWzSLGPbzvS3BpDMENKl7B
zWaosuD12Nv1kLG9gSMAOX8brV+D650pggcJux+775O0rGSdeZGt6MN/Bs5gJ2tLsQM3akmKpTVo
SatuoNmnrlD3HMnbDurdQY+mN7Wzw33Jhoxf2B5o2HB9E4EV9kuMnQdeW34Po0dFb0FB28vbP4bV
ajUCMr+HqX3MvBrZ6aJaZ4rlorRa14NRuU8HACcgTLZrpzQ9QRcsO+VMM3cSKIRrNJSAsZfMfewC
pK5rbpXfeBx9i6Oh+lkn0LtLnTFaGSMg0E1U/uy8+pvUouJbXhcJpHFS51Fy/JgrLcquEKh4u0rN
xo9Xsc048VEHa0B//Fob+htrDJSmhxMwW8QR88EMbciZVuZPNpqkKDjckEFiw3P9DLm3R4jElEcL
JRsI81jmI9lC8bUdzP5hYHgceBZkh5sJXFhLPKSvAGkUOt5SG9bc5sNL304QLS3Ne0uO9tFQL6s2
sBtblsoEZexJXFFsH4F2/dU4i8eT0VCRiW8eR+G6f5epftbBcrKcODabLd6/J7/ElIknn+O2fqV3
ZHpbphdl2UNsXgT6geyD514jwwX2IZu+dSFkB5b0LqWBld3kEDs37XBLnQdyeK5CKFVAKoJtYtQZ
ITmXTHdGIPQ1BVjec9rW5joq0KzeiDBbi0kPt1NsmXcaELfzgXk8OnvC9Ps8QHqLHBQyQG5pXeBH
tiVbj/6/jW7FIYTpOnHtB9CFtFY6bstC4O9XlxoSkEIe8dIov4I914FEpaUdOzXkfFt7o/NSgbzm
ZLlQ74uUdjTLJ2fdCVD4T45WgAmr+llJQ3tVJ25avZ0w8OOmAoIgFkN1sWAZe67dtt1EnTCvA4O2
QNrE+REFAzA6BJPnVxyqCAkLinVWgXwnVPJ0hTrrXKC9AeTBWGco+iWjzvz/jqFAOiQJ2E4iFb0s
RmdR/r0oWg/bLeNMW86+jKZ7rk1nkiFLEy7vlY92mORrOL4tanP67vtf88CHApb70XxtIMuwAvFR
9BgZgbuVLjA2A2gMLzzxYr+rBXsute57Xo5QM4/Bg4e3ur9A92ysRjVJ4/9OAvh2vKChJwGzpqY/
T+M4T4Ks6jypKZHQAtxEC/r0FNeWts6mIVkj55SewmAESTt52iCRb6fkmlIdCRQrn47GiAJaodoq
Sw2N4DGD8Dq0wOKzF4BBQ8tF86CZSbUuKxG9yny4OhZ6vVb98L0XbvsTLVP/RK7lPjuZAR5mdzSv
qaOn0H0S0RF/2eqSSoP7wnSdR56IlzgId5OqH9FhKKUHbE2EvnEaZwbKxak1HhlVoD7EvLsjN5JH
GrU6FOdb6U07ggSVI3TK+wYZvRkhpOBDoGT5s03YYKAgUWoKprjxfS6hjmg9ivvP9awG7+hu2p7B
v4H2FN3RNkuGpTf1J7CkA3OjkjSFCVBgadmgKlPoaHWgSQG0nfzFNiXeHdNea2y7j7HrVdgl69qI
v2G4mYfjkNtXOeQJOndjD+kCECfF6kAOMNkFK8Mqot2HaLwtbxqZ9Zcl2HIUsXdaPX4Ig5B77I9W
3oAL/AUEMd5FlJVlrFrkAw6eEbxUnAd3UmDfsgH8fmsbYCCbQ9BzNa2SONBwd5H5BngiiBos96eR
ZxXIrH26MbVkN2Vn3hVZm28GFUyeIEMFbqULAAQTMQd/uvnR6jk3GMgW0Zau2A5tRY8Y8gJ9mXSq
E/Hh4iLjwBITqD5gM9QU0sD7EBf1rIw2FGjFDO1BRuUYB24Os21ewZDVvoFMmxmt8iqH3ARj5n2c
TvXeitvsUBiWvE4QgoRGXFJ/GyH36Gih9tMd6r1dcue1dfJxTZNyO6n3Q8bAPOJ18mpgyXlSrtsX
uiOYRbtHjsieJwXAtd17ifQ5FPpWuepUsFWnAh2qsV4jaeVdDHNgwNWorT24NiLQX6H1AISMb3HY
NYG5RFQ18OZI+azeJ+tlPOygjwZ5Y5RzrsAMj9c8HeoLt6FQL3huQ3wHFCh63Mhj6ek3GtnKRGfg
Lcn2na3aE9RUWoQchRamW70C/M4JmuJtFS/L2g3vkEmNmRvEfmFiozmmHISEy6VQW8KnAYJmT6uN
MtkHSSLuBEgVfNcdYp9+UaX6Welx8QglN36mURN47aWoO/D+wUcHr9YH3wbiwk9K782GztVbUGru
/FtEV21xqSbjSvH0UwR5vPDDaKj9ZaEhEPcGZIsvtA6Sw6DfkE6CJBMoVSrFf8XS+B8xJM691UO8
WwRgrSe7sC1nzRrGT01YjF94Eu1a6bJv2cCgZF00ckdhKUroGcPGvpl6fvyvZSeuVSt7AA0XLZsH
Q3E0CBbYaJ2xR9dg4OfW1G6JhYyGCXLrH4aRGhJlmd7Ugb94gwFJCb34J8Rj4UsPTaGjSPGvpKEZ
IVte2i4aEZQ3sRRHZFQBl6iGegLsoVA0/TREySC+pFWbzsNQDvolrLSf80qoeNwlYfGdRqGwrLu+
1Z+daZq+tIVorxp0xMgXMSO6bzLvjnwjkIv3jTTAGYArglGjvuEFax+AYOVLrE0aMEVyS7685+zB
BmEgzeusrnmUbbwmXzWF8ZOd/1Phm7cbEmDdu6DoH4e8SEHLlfUnW5E7ATZs7BNuVtDSAV/UHIJu
mtqwrBuNkiLjwADGbEvDngHDXaTeHY1oUoEX9BUSBP2JhrSk43Y3J02epKI9yfomfdBU1raoInOH
F4wecjdRdRjRu39HISjKRHfQoDgsE9pc6Ds0AgBBoRahQ/d/WPuy5bhhJctfuXGfhzHcAJIT0/NQ
+67SbvmFYVk2d3AFt6+fg6Qsyr7uvtER/cIgEgmwVCqSQObJc7KoniYJsrLdW4AuL8Aw4SGVXfBF
XHpAMxe2rS1MjYUQ2aq9lS1H/1qkuX9FtWS6iyBvtNDJpzRRZicKeaFeOpDzcBBewK+TU1Lh4VLh
NzDNm3hgStJZEuzmQfO1hLqMEYPC1ksEW6HgChgSL9DNI8OX87EWyLoIaG1qf3r799GQrqWDIHjR
6NtYpu2Oo1roPgjZWxiP2Xehe8gcOPljBrq0vzkklfPoDXkxOeDF2+6KAZsuNUOKzdKdAx6ZRcSh
aS+MoDg7qWY9m/Vm9LPouSj78tJHAXDayixFF24TAMc3SEZZz/Og9yZW6zEiWeOYH6c3Y296uEei
MEd5H+SRPh2kD8Bb2A5Q+UVHpd6tdAaZd+eCDU9k9d6KLJ5pYp2T5PnWTwXU8JjtQdY1rdesNuPH
OsNSMGqC5i1HrEozbftnjTRW4QzxC2sQ1EiBz8ZOW2J7iOX3wSgqFNup4T7Ebqbho6tXj0h5tOs4
xWq/UlgIrvARdWXjdenIC7UcHWwKY5PUS2MwgO9QvdLt3nuDAOXyJcuBmFJDP8Z7bi82ugcG0wgU
1ogFoBC+VTUqqQVaFdwg98jbu+CKwl6gdUz9q+weqN8Ht9vKtLzxSANTNbCh4paxfyjTaDg4qqyi
bFxxYeqMmgH3cZ/67ckYobUNFg7wM5Z5dyI38hi1IN82EmSxe4CP5NJlWYmM56BNtQF+GueLyNC7
q9G6xQXYFw1oVqROeVfk+H0WSpz01wgrSLxbEAKCwzy1vzu1Wx/p5SSryLtABm3bhHjTLyszaDdg
0qtW81JPDeBd2hzJ1IGmb6O7FkDSCI/WMe+/+mmxB/GO9sNgxgnCpeNLDWaBpYN6/xvwZmk7JvV2
h/JSoDbVIIehbjHWy/3Yh/nN6NtikQwiPKeqKjWJAI/uIAk0tT7srGaiXmVddhAWuBRnkhnAQqHr
o0kH7Kq6OFBHip/XOk9t5PhNH0quUh/OJRjSnuXPojPkc2D2AThywYrmlZ71XIP/axMbXb8hJ7C2
vo8xeWk/G9/tIN11pYhuZWmF92ZmARif6qCvquLoPq3z6oQnzgt1jmFYnEFRfRY9T0/WkKQrKONC
YFE1PYk34IJO6eBrMR5hqmfoE/Q4EO5UQj18TcaWvQISl97ag1NeUuBHF03r6V/CqtdWeWmKPTUT
ZCygjtk9JobaggFnuwjBDPPFj8se2Ard3TuhGx9RdcqXWA4tZFLXT2MWhGddGzwQ6AIGACHZZqXl
bnDIVVO51cpND8rwjHglNNGCCskwoLBWoLIJD9T8cDPUbACLgRuNQAVj9YrKDjBsFfk3jyOmriLm
sV51QFpJ99J7Ij+hIo6vPjyQkkAJQNx1S648/AaU8uQBTaL8W1C+z0EeGhTnwEUEjmQ8kPS7Bsm0
9ViiBqTPS+MOpfTGXVp7mwpRyhvyyKLYAuLA6xeIToFn14n5uMDTZtiTs22hJrseKmCuMJRGVGpO
hCOrtZ13Y7YsuLbpW/ZiQlNrn4COadEoZhg2+sWRmhCpsR6ZrN+bQT9Emwilyqu+rPmuEBAMo706
x1+9q/MuWtFGnnqpSbv12dluOv+IoE68oKxWYzegCo5Fu4kqVwNIOZOH2rbcow7U1pQdS3xQcvXI
sNIAslPqrBr6aDsAAzTNNA/4c05EiqBKuEpCLHvMFEC3MGuTq5fgjdaPzm3pC5iAITj2pvt1NrUx
hySCnXXLoEllvHTCrF7FWpNspnYRjIqzPLL2U9vw8fItc3GhKfKMJ9ehl9gfqsHA203zpyixBUld
f0ijYxZ0yQmrnffD6MYA+/zZDvOiPWbVkew0ovE9CzSqOlHNWBdHgc3H1odgsINaSsvXzAXZmOrA
vz9fCoCi1jMNCJ0hjI40KpB2YZTdj2xgD30NmMwQ3chaYw9ksbRxD/oIea2VqbX0chEX0jmSh0BG
YlXVUEKrtIpjRYVSyboEhxQNDSEle0AxlregJkpijcu/uZJjlfIaAeJSIQvvyZShUnoss2OjDlFv
oS2HMANmaMyOdEbduS17kBNbPXgbP8YE5E795FmMBfh8/jylfq1qyzWktKKtnQbJinTD95mqDivw
O1mZld6dJQD4Z5amySrVTevY8/xH7SfyZHTy/RDEtjyRjbvg12N2eqTOUXlIsDUgjvbhQj09KuhA
6QxetUy7ndNUY+uER30oX+qPynIbaQYyUZqKDloDikrlRS1ypYFj2EwDp4zWr7nm6X+fi+wfV5zn
Mn9dkWY2hbCOqMXG4xMPozJB5S0heN2PJrY75mPc4LEy92I58blJvUiIh6lZnW2mdeferP09Xm2H
xoyB2CHbdOoCoLKPDeNANjoIXqCeWR1QZgCS0uewwQ4CvF21MzxqgN+7sfZcNGX+Kiz32cUP4RVU
0NMJ8KTTyW9dut87T5DKOKhuoUb+myn+x30gAYYqL/B3r5lk7FT23F4Q0UMWpuGmgk7txA5hOVB2
KQqdXRr8yU+m+xCNpvX8t0G+a1YTO8S/DurjwnoOLDs6dQLFlzLT+isdmshJoZW5nC0jAnFXHqkF
eRIq0VddsVmKwtgaEfaovDOGT0NTudT8MvenKVsDXB16r4IS6goqpnct/dDYJj6IYMlmI0O5qBpH
gBpUFOsWNfV736nTp0Ebt6I0AWpVdt1KvNneBfm73QFj274Evu6J5dhDfthn/9/teYn6NcpeTYkv
lb0C5SU0mYcpWVaCtvYkvephzp+lrVluW+b2yzl/1iGFiShs5G7mpJi0g5c0sPsjmSZ7uMx9VJRR
zm3U/OQUWsXDfGmJB862LMNhOU9T+e3nqaljMNJpappIB5XzVXJzORqoEKz5iMBgCkjKJS04X2pV
naEOoPcvUw+eUMMedS2PmbKRX2X6UFAEgmRLM0xjaYKPWTqw+6CgSU36ccDydJppNs1zllGyxfvG
OVIncGB3MUvlqUUZ/6rPHKy41UJmWnngxVcMNlKzyuSCZ3qXpwOoulSTlitMBMi1dX5yJBt3QXAA
UPgNdU5ual6OVPhmtgnz5zytNrifp6VBnoZgVtzVCfZRWAbRtC0YramTDs3HtH6NrcJQYFXVNxrb
Fw1WdrSecQPgIKhJ6xlqcrftUIiE1MTcpF7UsuF+SU5ugF1Piwrird+P37wGW6LA0dsTCMWxxqO2
o4x0RofIF5CITaotDfXBso7XhhpC7XkGPwfBv9VWd3/Yp5k/XWRIvWjhuKLbIMTR7nsnuDftVv/q
QIjV81n0PZNxu6z62L1A8Lc5gcYD5YRD7n0zyjM5MKgSL3MHnPJlXxRnAR2RFXXwrQWNqVcoO5cr
XnbR2QuD7BKOwB4gtRV95+ZDWxjjNwtF6Svo2Aq1bPa3SBEj9lBDuBPv3OFrptv1Ikqs4CoEty/U
gS0AaitUh4YSu6mj0MC/7Juoo+jLg2OEoFZkCgLV190d2bqGAWU3tMNdicjgxgq07sZPQ/PGqPTb
Wi1qY6SSqNU1WrjRwJgPRWCIPAaOYx4QVdlTUctc6EJNqDuzA8jPp07yJzsdBqSWDiziuz/talqw
Q2uH3Gh2n/yVnS6QjFp4REHO1PnHcFTvIn+sd9PHm+ttyA2QSHEci3Q7T2sCU3+O3W5ZanV/5hwJ
nR6Y/JvWx+sahWbRXZ14gP3mUGzoK08sDdsonp26QhlfV6VfXRcogK4T370E5EmCy5/SFqskyRzo
h94hGRRjl5LWy8Kz/J9InQHGnSavffSGGr3y0ZZyWId4NJ5KXeRHA9nVzejaWFSCfGARZG7z3TKD
pTam2U9wcD9JNtjPntYjuI/I+4Vrur7PbZTuO9iT3cbCbZddoxtfB7vdd9xIf+rOeJCDV34FaBMC
XWA/dGS9CLt2vNdNEW99u0wOpVMnN7YbBivDa7uvQNJvhyJJf+hD+EWm8fDUdv2A3achTp4h7RPu
7HzttE7+7EiEA5Wr1Yz7yHHDY1lFbFkEsQQFNquPkWuM901t3IOng32FRjPUnHy7OUE/rLgDTdsr
2fHHICrTlt1ZgLbutqpDAKkjd6V5KK4DAWZw0TIRnUsjxGbfstrXiq15HInvANdAJks5mDUftqih
DNexmYgril/ENfdR4IWAQ4F4PcuuBrTX3EWR4ROP6Q2ZUMOlITPdeVa46LV8F2hNvOkU6AP/au3W
dNNogbBxd7DUe2/q8FEtMPr5lVoh9/NzZobneVCa460/hBFIPD8mEkgYr3AzxRuNICJYUL9PTD5O
aNSLzK2+E9nbqPg4i0QOxyZbCKYo3ybit+lIPnT41C76YDzWwLpKwz1AwmbBOFg88tS6TJiFEdIY
CA7EG8I4BMKszyjQeKJOMvHQOJtW++5fA+GONFnAjlrlsiXRUdh59SWPbOPORNDs9Bd7W4rP9ths
vrC0fvcvAQBaEnsFfjdfPD827/oA1VRTJEv4bf3O74okyMnh4AYlTAKVqmXgX2iqBtwTvn3FF5M/
tpBk2jUo4d40g2V8GfHgDaQTvuIVBvqUOtFOg2TjDVSqXRBloCBZjURON3/s1cg6R2Ao4MU0khyY
jyIwGmkBUXEjY4iOO79G0jV1BxBFGslCV/9SA3xEDljpofYiWGdBZd8BIR5v8M/wTl0SgW8Y4tU7
q7YK5AVCC2rhUocetQV6VctMvkO6aDMUzhigJjFcg6PL+B7bqCwEYjZ+YqPerTyzM2/yLtC27dg2
B142wwl5doiPO3l5V+Ixj/K8VrxgGfHgJwD3LsK7UVZgDCucQqmK2C+1povl3z7bKK1/+WxBoX/6
bJGmQWRX1X5R6VbY19mytsLmMBVnqSZQ882Byr5qU7tDHUm9L7ok6RaIrIJCjsJ1buWUaysCY8Bk
5Ejbrt0+1BZIYwvsWhtn00PMbBn2Pr51MtZ5hHd0wE6jUvHq1UFI3dnUAcTOnaLfWr0jDhogIeeO
y/5MZ3SQcQ6GMp/z1dxRlv5rVOv+IqucfmPFgbV3nSK8cwdV0jaA6hfIkxNKPItn8hhsy0R+03pE
9U+3hB57cOjxKLHmtP6nGP90Sk4jnCgF4MQR23R9iG0/2OgGBHeZ46IGxU/XpYIV11bdLIwGyMAW
sKAHzgCRtpPxC7n5OmhOWVEgAtdirxFFTXNplFsboJZPDf+bW487fysARYSMlSMfqyzbopQbeT3c
eRuTheM2U80uLZYxdEOeE1Hqh8TkkB3XRv1FZ/2PIfbcKxLN/Q3YtFGxrvwtw+PLWjrIXKlpMym2
5D/Ezvu0OeLGuzFDZTuotcGwu3GBGVsiuxjtaWtLzUKP4/208VW9qNiIPjURy4z2cakjE12iutQl
4GoQsXZhGC1be8LTT4zQrnhJtHyD8ozr+xWhTnMMGsRp0tFsTigyAb1EBqLqEwQ6fXMTFCgqz52+
21A/HTQn+hbzwtz2wpSoYcEhEkF7zusyRyl/ysAg4/J+QcYor999LC7lsqhrZH+VN3VIJ+jBfwml
haRA8hZa6/IsOx9gQuhLLZscEo1dAjQ/Uvc4xcqr2YDxrVm4CE32CzJWqofOXCBl9nnp3Mz2wjBB
/TH1SmtlFAAa9lgZMLzGjzXdaLiFwnOT2Ljn6DR07wsrjaFwhrg5HZCjSjuEdH+1G/ALCfD6k+XT
SGqPSWRAs3xJc81jICSEULw6mJljre0+5ekF9GDNRgcX+KUwfOusy0dDwb3oQGY6G8POWvJ4EOsI
KxUHexDfPY1BtiSXhGyDJyro94T2ep6hivRH7E5C0PS5Uiw0qJIdPHWgsyBhjQCTAocR+zlvTdZm
rGzAd5UXc2wondfDjnzIZLP812iacm6TDzXzPGP2cu7hhpOvDA5ByapDwqgT0fshRjSyQr082mnv
liAcCn5MtpR6yJ1VTr5pM+0nRSA/BSmTKILKTwjy9AZo9hP2jp+jmX8EN2mwy4JHLdKegIK2zqYG
fsDOCgcoxQ/xuRxSAe4lqd2iCM1clk1oIsaTBgswRoq3PkjWACkKYD8iCNcwP/wh4/I1D3jzpRqQ
t9d4qN9hweOCe7LW8X/Mkz1eWi1YcCpU8zvJmuPlivuBCXwXcTecplPNktrBqLCmEkmJSiLVQwfe
AZk1gBavx26wiUwU7YEO4wXAy1uIdVb37lh4JxQLVkuyaxLki3kVljeJb41Xj/VYv6gBIbgCkDHK
2dFGffGDm0NOt9PFY5CP1aIHI9+JDkOnZSddHWYbNWUn6yVLzU0+AhDeifpc8yB/9ICCvatdf6mb
VQhcy6riIn1kfZM/IvIKeGMh78gxyNMLUFLuDbWquHrrRTlMk0CvDrSqaYj7UM2Zqw0tHkTdnprp
yMYVsED2lpqNWyA9iAD3hppD5NfYjVXuylIXBVdotEd2w1pSLzLx2qHMQW9BvS5vo3PTYIVKvXpv
VjcIGdxSJ5au0aJgg77LNM0awbacVCjIqA4NFgcIJWWJf8Zvyz/TmdYVX8CX3e1MI2fjwiz9FgH4
AUzwRoaNYQZlZnVGhwCqAAc/wmFu/s1vHkYjyIWGzc3//lTzJf+Y6o9PMF/jDz/qcOpO7lvj3g8h
sqxBJSRf0Ol8APEHW+VW0S8glJAe5w4nAiV9mWe/hlB77nbVjHOTzv68QNogI2k4YDn8r6cJy48P
RlehTzIZ56uSkVelnS+4bdyOMsLeTX2IeQg1Jxc6pSFFET9DebPca1aUXxtIQzKkgk5CMXbSoRgY
UCCaXywH03q3dXQWJxsNokbnQd0BwEbLelPJBLUSH2NpRB4DLdc75nm2jzpqt8cUTyK66twxgF6n
411yEW6IlbkMW75OishbTlf8mBhRKhRug8O7o2unUmCXXBrxapqKBofyJXW68GaaKpVGsQ4jrZxc
PM27WCAh2oJhQh641OVhOnPS9v3sLzZy6V3bSXFjYxwdxMfZbONqmnlW6phtJVhCl7GNOx70bt5d
0TrgpgrBpE5NnyXenTQhod0l5k2oPErIq+3ChrVL6ixt17vLEW/Jyk4/T4M6CaVAFPEg8gWIqJC1
uHEt6wKalPKtGNlF43rxZkvnEjo4EbC4flyfnCgFN5On+3un6h8JkE4w9EBh0REJmOyziTzInpXj
DarMF/qADUHK4isI9OzbOIqdCx5Ia2rRQRvB5pxazVs7BAkyfQ0QeYVX1kuX+2AxcLLgWKW22s+X
/KX5OEti491GZ21q85cwHNKFnmfOy9QbbHXDu0+kTG4ZY8kteK/5qW7GI5kgDpHcNgDi3/h4lkE1
rw+W5Na2tyHImK7kRYemqneJlXdnavVRnNxWIn/OHQEmDTUzmfoanBVcM4P9bGtzq1q6sZ5syYU6
Upmh6CJHEQ/ZaM6whJxo0NjJar5q4Ehrm/RgoJ7nC6zU3DtGD7yW4eIDx/noHm3e3NIw+pOAiyih
VFp8mt0oQcMbTx9h/hMS7Cg7sH9dZpPwq2vvOeFp/mTS8aOFAZpE1KTiCyPfmlf+QtO48+mvKk0f
MFITdFXkQgdvBAdIbdTG9FfRpE7rQXQvy+RyvqzeCHenlcCtz39pW7XaQXe7L/MXhwApeP9lup8/
XS+Yd5MHLzTX9D/0+kJFXYebqTkW9gEMG50qpun2jgmRBC3P+m9x3TyYaZY8xJBsPDi6DoSuskPP
ztLy5jJiHQ7wp1tvGlAZ7d2ssB8liO7ISeemsWy4Xp0ji2krjeXZQkKA777tjaeuGcS5Uy1eeOMG
WBEwJ5eecV/xvrq6IL1q3MS4J1NrgNoryILoSLa+DYpdFuX6chrAzOC+Nza+lAaYOAHRw7q6jfc0
OThxkwOiIsaCmjTAw49F40Z/S6Z2RCgx7dtqS5Oj2iQ7xZb4QZ30cbXIOCKFG9xMV2+sDmiziK9p
MtdJuotuFxfyp4MXx9/yxDFO1OqxPNz6jtmCTgR/0Kj1wS2QKivqJFMOicyFXfn9gZrJWFg7J0Kw
jlzoI3SojNPHezJoDjRevHLUd/QBQOuhHwLZYyuJPVUXPeuR1d6OtiOvxdi9+Z3nfYG0+7CGIuCw
C3o0Q6mtQLoFjGbseaeiyqDAhwrqL+AptEGJmzXHoo0AXTNvJ3MLBT5ZluALQYxm+b7jBoXabsLp
zdj8BKmPYyuKxSegnhXXEBM3rDsNH7sI/GfKXwe6eJW1zB8KJNl2sobED6K03oNyoNQ21oCvdv1V
Q5DzNWYAQCad/TOx0psmHcwXGTcD9EBNccutqN26pdkf/JIniFMkOlgD7f4hGaCMKyDQ+V0Nh0ap
/TPCcCdDMBg/UX/jWyl+GqmOkgRVRx65GpgtjATFZ2nYP0GjAlzOsM9unao+Tz0HaUQE1CY3jtp7
ckN1xPtsg3KbZ4vi7z4RHUDyeADNN8o7tEU2vGVOCHSpZz5DdrgEKNHIdnXfJE9la5+cwghfUc+T
LgvAoy/SMfVzbgxIrVlD9PoxskshRkEjcx4Atm1Z+kqLYySIApE+0ZkIeDKddX+x/c0v0A0dz80i
/ZRn07g1HMEMtvuU1ZtybGy419jI95Rem3odZMnWTCtRZvKRoyNnmiUt6x3Z+zhdiBGJ3UvRFsWW
g37g2cyKic+Kp66xTiy32gOFBHHeNJ/4rLCWhj1uQKBtetqT8ncRJ0OVGmAKbMjBo2wWnblW2Pll
yD3wYJdh8p+0u2UsF34k/aOXQHYEUJkkv2QjQ8LF6FbUgTxhfomgIWit4rFfAUPlH2c3f2DhZghS
Z9nbqObsANQ4yqxtH8LOFGuwlPWbqTmCiM3mFT6S6bQPsjNGELimJ+qkQ+eAMAxFXbfUotn6xHif
zTa699kCSws2rRQNIl6umSyIMwvyQ6fONaoLtWo9rXexl1VLatIBQV4Qcwb1xS49ADaVRw0CsaWt
pETI9pc5Jg814Pc5/nYVq4T2a9GCezIc7OJeS4wjcTP4UCfdJai1WvfqpoBGX6Ri0d1NCdHue7sb
jzrEX9d4ODrHsA7CZeOO9qlOcutJB136RFsnRX4AC2WxCoCa+0JuflraJ0MPtq6Ztyiq5690x9Q1
hCtKxCxuG11vjk3Quis9SKJXmZ3z0vK+tgloV8dmjA56lop7NZD6qySHho4JuJAVJXyfpJiH1yZ/
CxDwCcOme0W2tFu2thdeE9cwIOY6gmXUykeIKCfvvgyKLBJyjGJlIHnagqEX3B+2vurpzMJWtRPS
RbgAZ1OvOrPCb6zpoeLuokxIHUCKKYNtDUDvljU2krIST6IGywjw+zvj1sNz5rZ0kFpXfGnTPyNs
hlXNEXSl/2UatvEtlOWUBteVeTr7moJrF2KK3Vdz7PWlTOIOWnpBt2t4q+10ZDpvOpSEL5GXG1/K
vj8Rh7YnwN4Z5d1XvUwhB4n6C62LsweB0nuUbuMsqArIhuKR/KDF8t0299KZ0PV63YkKzEA2HpQo
0cgO9JF9nqYnXlbfpk+s/hRegOyLPLJQ7qBYED96WXHKc817iEH4dMATRd2F3fBV2VMdbwszDO0D
d0CV8rt9RCJjkRt1ucPjrz9jwd+fR8Y76EPb+TYxi2hR6n08LKjHCaNx0ZQs3ObdAF0zDToIrqeC
Wqo525wkHXbAtlW3rTrUINZH9gI2alLHbMtrp96UvtkuCeVGeDfsgW8dm/t7wrfNds2Jx60O7PAi
JZrWWdnKs6pb5NbqtZB4egSaYd6IhGnrSJ0FfHg/I9vfegEsBX0OsJLbGL+eg4vUwaYeneKxqsSb
hSjjW1TWGwTiuq9G5icr4KeGi3RdRPaMvN6I1OFLU4zawncz4+QSIwIFiqnNEJHDOic4kIkOjooi
0xnSFNByLUYI0QK8uokdiWplVXBHIC6ygQAA+jcWPyOQk1889fgV0nwxx0bfxTbDI7nQ+mRv6xre
EmUCDfS2DmyI6Rjxm4+7wjU5+1Z4YbwyGMsuXqK7x3DM63UvhUStN+rFoeb5ZtfZzyFvmwc3jJqt
7+fZPsgYlNLUZOQxWlBcj2r2DaH9eOU7o1g5ujvsQCFIGHU6eEKUa99h5pqaHYr37vi7g22xLc8y
wMWH5n4UPkr7kyjbI6eBAkMoPNxCGeTdVjpnzY/3IuTrv2lW+BZetapzVKl4R4T6CpDFTrtHdA3f
QhcFxYpq/xOkrnbI9Zp4hUHlCUSK1W2IYMxkoyZ1AN3e7Kyl5oAAobVb8xFl4O3BNgvFTe0ifFhB
GmJuchAo4nu1zrEVACHtcm+ZKIZxSLU+8boK7h3WpKd2SPwlMXrzX3aZW+kpt5Q8EyLwa3D5phAl
LBa4bY1X8G1IYP7N9OpIPoDrBf+IlEXtve5WIBxSj9ohfPdtQzAaW6YM70ID5NXSRyILe8Pxq61D
maeXwzPkYt7tBMQAR+ZkJ/9RxP460EbUGDRNsrO7KNwgyYG8njviuYhcOdhtUBSSpOnOSLLmC3mE
TWRvY4jzLbDYypYT9Xyj6f32r20inke+DFUyzPV2Jgc1XMhrqJ/RVyqrz03qRcS/29P3X0bdv/T+
MXZ2btVUpavJ7RiMh25A0hVS6OWxRwRgIyrDuheAhEHmWIxvuX9T9J3/wxrLnxZz3UeZGthZBr1/
Agq8msbIrNDWYkClEt1v+mBX21gLc8Se1BpIqgVPpw6pN1pLXf8210zPddUFyCT2WQlxHxuV1x3P
aggUD/K9Env2gyYD1uZt9mjrtY7faVeBmyazNikDuDhKyuKMInixBuypfKoc4zuVNmr8Ox5byds8
Ro/GcKX57EVy/DOpag0I43IzN726LzeQRw43qRMEJzag9Ir1z4R+z/MW0nShP1xc2+1OpsRGJip9
41udTA5Wf6/3xgLZghIIEdwSOVaYCAvbxYlkaDLVZKpJvVaL2k7qxV7RfKTev41NeIjMRSZAoKqJ
C5YJWFdCgNYse/dYSh1LTWXvKg7CgKF5KaWbWz9l4rh30KNdgeE2yG7DQBUwyOgEpm5mfxeoIV6B
VsO+0Qqo/g2akzwGaV6toSQ1nlHylR54kfDtWOTW1YoLtmwZD19aU9xlaW7/RGE/8I2efAvLX8Od
UAK+0SYmiPzxrgA/godQjJedWNP6QA/0T3T7k920Bd86RTWpD3mDmV1R230UAsJIsyBRVoTNlskQ
ZLgjBInmDqOwIfihXcFgAyaqAqh9BFcWJYu6IzWbIX9vUukh3g6fe4ffm9Qb6ygP+0/H5iMwOqXI
VqC2PbHaEXtPLbCARoQim1tm4ZnadFAufj6KfZw40cnA4pP4DGLZ/fBZHl5519t3+phciAzBEp21
BWw03pDXkI0/UKUXXLG2nbzIbA4WvPoUXmrl+jEX+CsmL1EXfCPd2lojQgmAcF/pz5EFbjjc1/6t
CGvwcePhf0aNDHJQfhsi6NJZ5xFQcYgj1tZdk9fNMjdE/yX2rG+t5yQ/zLLBcJWHYmmJrZKevHEP
Qqt9wHQIsgW4p4Ma3CjdgDRJa0Rn39C+pZpvTwvKNjGyUx6H32iZRhsEF1WuC9dqkwMt1jwbv0EU
wxdrYvMiXi/Z++lZq/CqUMxfZG96idIOZbc7dzm7kh0ynSleDF65AGHvuEXRTPbsQF5cGG74mvko
g3bAxXaJ07C7uCigBtSgCV9jSAMwHdwbphP5299HJkY0XkVmPQusbM6gYBJnrHrFGTuQeMd67cm1
ouhoxdEmMLPyPk3j9soTB4CWDsqgPWIuy8rX9R31ai1rTkHgfp169YG/1Sj+OGJxhF0LtzVIXiJC
Rr50AHHdhnVCu6FWVHp89c9//O//93+/9/8n+JFfASMNcvEPIbNrHomm/o9/cv2f/ygm8/7tP/5p
e67lMmaDw4J5YB/h3EX/9293SILD2/hfYQO+MagRmfd2ndf3jbmCAEH2Fgs/QG1aUCJ069k7y1Os
Cqikv2uSAWW4UjpvSJ0jfS6+t9pq2scGXZgcUbGyTWiF1THW7gA1Y+mFj2G2dYlXDnKp9iIcymg7
qQwmUfNbG3XElxBAmHmZEScsXiEbk0EgBMxEdAgS/7ONnMssXen4jR8gTwz0rDowkfVnSx36uKk2
OR56YGT61ZtW8gvI9LMda3Ws2FnGK+CR3HZyobHkTBNATUFf/NdfvW3+61fPuc3xy2IMOWhu//7V
gx4v17ra4fdNFw07JIEDoKaMcZ3ZWvlSJUiaqOVEN6IOunTt6koeHDVPKNXWARP7u1clfO2Qhe6n
eTpd0WxYvYRYsXZgrA5f0qgyV7GVdGcHkpjHsgBPxoDc1NMI0md8vfxNuYJ/Ghhv5ar7UBoJ0uFE
t5lRDTcyjK2DbZt45qKkwfk3v0vP+vPLsXVEffHt2ICGcMbZ719O5yalC+i8uJ8W6bxgqMvP7Sdk
KPJbKMq2tyjVf6THYVQLbUOPPGoqL8C1xO1QQKvYDL1viAHLNWeZAGsaHkyhqCHWwFjzxZTV2VFr
RLwU70Ss589MKyAZVHRwHXL7WDvXUPv/jJ3XkttG166vCFWNDJwyk0NyskajE5RkW8g54+r/B42x
OZa9/W2XC4WOgDgk0L3WG/LqAaD9joS9+ZzPavol2rbIHcTenaxDMizeNwX6j7JVDqjCYWfOuvxE
zXCtrUID3p6erglORcfJzlDt9zIoj4OHZobex9W69mARBs0z3vXm8y99DfWhtrSjg3PHL0t76TCn
taZ7mhul/dzU+bCTeoIeLH/FWTXCP6reTV+a+UCksKjMCAEwCmlodasO6uEpdYvsRWvVaqeoU76V
rXJ03yfL6Bzx3vsl3mgUmthqRhN/EpfvGnt+KqvNTjaUmgj+xzfCcP/2jTCFcFT+N3HMtqEh2/r8
c/r0pOLJoo1IyfjPJq8o7OPEcO1V5JUlzzAsv6hurX2XizBD6Yazb3rDVQlclmhKhRVkFF+kq+zi
EivNYxd7WHlauUVRrJrZ7S0EBIj3ThlhLhOXd3KQbJDF/2fdMpkvYm9f1w4om1F3koPdT+qdMBz1
Tp4ZQ6yXqywcQVuRKBIHw4mOt+Z/9FkqjKrd/49nz98f+/OHiQCUZQjLcTWE6Fzr7x9mHFRCTVLh
PdlDPZKKTd2VCn/hQQsVF9B3qm67xM3ec2Fu5VpX9qiqAJZeb/Qo3CI8SxqxcOAed8WhJs8wP2er
+en66QDJ6NK1mLfRQVbj8UHQSQ0Ip/lTtq5iFXlXTaSPqhuHKxlskQ0iVT4ayM6ERAmQdVeMNltH
RYGWjecmjxY4l//+VFz7H18x3bCFaasakrvC0H/5VFhRGX7WJNaTwC73os+GGUibxEDYZpdbqYnq
W1G0GYrH0JqSzSfp5RxDAymXLOvQz4MY6yAlL6WVPXsEBzdYzaauIgUt7rReSyhgbiLPgRWyf2fO
iMHI39ttYb/detUW6DRbYN3Yz6GhwosQxQgV/yCL7VzXOzCUglH/R53sV8yhpqXz3E/WjbXDUttQ
3qtZ3ntl+5PxzGMYXxHNj1DqssqjbAlLPLa8Chsu2fqpt2vUNQa5hnsOWm3+Cozf+DoVu0irp0Nm
AlSZ60U+WDwjCCqimsKOH8F+BzC+6ay62h2etZlAUkBEJnXLTmkuzW39iINS0hCWwyIs8DPknXvV
O2LuXVzbJkRmfmq8Oye1vyZZ2zzJqpxX1yYhh7GTRdmgJlCohPr9v78jmvmPn46L34arYi7gmga7
8Ln903NodAWvu1Evn4JAnaPO2VtUV+GPrAd06A2WeCDzEwLPAwCMvl7wo0ARg/y+916QVtrhm4pK
hm2FL38f6VadYAMznt1UCeG4osVi9VFFTAq5Wll0wmkbFO303AU2qiJ+tgtnR7wiV/ILMrFATeci
O4zm4Nizys1cTCvER0vHHA6yCNHoY0pZxAp5GwI12zo633LJCAo9rd6Gk9V8ol7DFmdlVFULcYhA
1XRMDKhuC/XaTBGSwAlMXajXuM3l955ufqJeF/5Qb9s+bZdLyOuMEHPAfWux/a5pdvtoaa5/H3fw
XwdIPO96q+EULkR6BqFgv6h+efSCQn1HVaTZ8Uz19rJbFKF/XpDr6hsHvFPHDkLWW0bz/Tat7k9E
gOfhctqizX1C8cW5bo0J3CjWjWPZBS9orhvgc4jWVXZ9HGsyAtAK7DXqF+HvLJ+yVTqV3mvcTdrG
U4bkPgMbemjzTjvKmcyGDOBtpl6k/pNbDJCT8cnqvGGtYRpHcBpusjMfZL1ZNeO2NvV2rVrTR51s
kP0GRulC6MscTrjHxKq+d3wiKJnRpt8QgD9JZ8gmau7MYXLfATFa68geA/gT2KfaTaUehpCAvarp
OnfgpN+csD7VXvYKmSG+FzwOH0c2RnheYHBt5t0LeS4fOzs/f8nTqcYmoOj2smiVSXusO4DjsogJ
s/5Q12IXtXr+SIRd3eQisZ+0Mk/uRWnv1XGwn2TVEHrNxtO8aafPdZpR1jh3LN29PsmuWpEdZbAW
0yDUDRPrKANGgcyQzXXNYION7gSEcBZLDtJt70qmPoaVSVAvr4+6V5U/Oy3+rkeTA+e19tZs042H
UtXrvZHUCnigCbkGWJy7Imzzp3+bJ4mPQ1qUewIW3bbssMTLwuKpmNkowCBxSZ6JKJmSY9pYJxk/
KerkwcQ4QPa1Jp5STliSkx/Gr06eb6YxH1+jGIKGU1oquRZ27KxuDQgaOS/SWdzQTIoNxKLh1FdN
RQau7/r4Ukd5ua5V4T6iTxrsdacIcZzJx3OsEZ0Hkmg/WxqJAisPnB9wqrZJ6hs//da96xoyMnI4
cAD30fCDcA+gadr995NQ//VtyarBELrgxWCpqsoz5e8PQsJQZaMNSodhvEqItfdIL0nKAHJTD27Q
qgekwoiIyLoO76ig6V6mxioxvEEl37IL9THqMtYDfZn+lvOtBFxmvN16gOH3SVR74cGeJVakzkqL
yCr7n87dSlGVdjawlWdYOGKMu/brOl3WETro43VrjPG1DRrtQTYIMiAP//0xqL+uS+ePwRSsG+b/
LEvusD+9D+xhAOftiPb6gWm33ZlJyk9e4HyMiBdhAF2b0Mu8/egTX98Yg17++jCQI4oEkL/89QcF
enZkyqL1f9+yof6yzrFVR3Uc/nIODw/jHztPmKYqRoNhdF0W9JNnVyih++E3YsLJHJRHbSfel64n
9n9Wy3d8pQKl+me1j27jUi30NvyG1catdx019sYMywyNpq0Mc6a2G75qJlouebIdgxrhYFIemyxW
gyfFLz/OMEIwNn0LzSPzVWMzzme3fhkWef9jOy73D7dIiMk7nW2wwcZCt1xDUP7717kfpyGsJjM+
jB5UL3OtY8rSTVht2yw0CSDZT/3UY6g7E076Nn4A9FZ9ufXwFGMiP6QNq973cG3UoDKEw4CVU4DA
dMI7BxZoHjybIi1P/dwqi/LgkwgercE/B4bAq+qv8VlvxvCEVfWH6O/++zugzdGFv/9z+fE6Nioh
hmbbcLL+/s+FapGOZLL8w8Lh0ov1EpEhtu9eND8jcYmGSjUf4smv0QGnvhszOG0IVK9iCxVHv+0Q
5hM2YWtf0/cjWs4B+wWou5/Kt3bJCXOq//Ft5o+kz9GAT/8YU2j8S1xX14jwGI7zaxRL4Oqb22FQ
75M2Nk4tduFrkEIg2HrT/xqmLhJ4AM8du4IpaQzhStaDALJ3aDGSgA6z4Ksr8gSzI9O6quQcXlPy
orJblpvZnR8QdpHF3ESWuo56gahjyGp5aIoTGbMfgK2in2lxZdHIGynzdTJSnvM+Sw2viQy2T4aX
NLtUlOW5STr7RBK53zeVMT3AzfY3PMq1t3mervHCn9P0MY+moPRokUwsiqvqB7xAUJDsrgDtL44f
5yeNX7c6h4daFKj89jIprxW6G1fZS1bL4tiW0wH283dZL6tkozyMXeltVJb96+UKsrKep6zVoVu1
WebvZd2nizl2s2/HqL77VJd2WXpuRLkx+xK/STlEXsqE/LXXkir9XCf7KGaVzx5oHQGLf941VtTs
CR3h7llplUdfoIKYwBzDxVGFn+kk2Qa2n2aeo0IjXB+rHjJ5rdLdyXLu5P668dWQ1e24TbzawlVt
isc1Asq8UawmfbbbwL5MhndvGQGluapNPHVVN8LEK8RMyd/4xp1ipD9vPXpT/EQE2+bRbsSsFxlJ
Is4+NjY2y3IOd54I4XREC1rzInsYSRkfiI0TgJ4bZZ0eG1tCV8HDcqXUHXfpOE6bZY6QFW80Rfd2
tQ/rGKW4eZxWO9lWdVV7u8yQe+Wjjr/lbVJbncINRM9iL2c1psK7hol/ckxh5mvogDhSFN54SMRy
ncb3jDPWLW+yu5xnIK2/ahDSPMmiFzjGzNoB1znfgjyUPnoaiaWd5Sjf8ZVDVfA3kXcl63QNOgK5
7qvsHxoh4hyeGmzkZzMO3jc9r8OzgzYcz5hupwWG8YTQo/GkT0hh4SfhbhvLDLL1oMQrHFvSR9kF
jIEOhQ030lDT8q0WGc3e7VATrpPvSZ8ku2EywqOhaMWXZPJYgNjJdxCQ9cZqcu0O19HhSem6H2rp
xd/BRbGUyBr16vhufM/q1FrJhswafnalrTyGXh6fp7pJNvICRMbvnBnOmHfjFak+ZOwH/hTyIon3
kheujvrqkOyTonf3taEUX7HeXo+i8nZaUkMtdUnjKM1dH5XkHlqCgWueLtFRjW0Bx5qPjMijWBVD
KMq1x0PMU/3sUbaqVthtLHb+e1kMFBc8E8ary1QV3+GSGM3VcVvxjCFGuPM0AnmyWGaVuIfSeFj6
NgP8bKwC8p1X67/J2ezCVvaY7JprduHqs6YMxlOq38m2pSaDCZGCeFtu1VGa7MSeBauV+c71hP0V
IiLQhmpemsRjP+55jolGJOv28j7aXBhn3cg+7rm3nHvgxNlyz/PXYYe2Qb6VV01MEOyTbZNJny8w
H+R9E2/ul/v6r3uWg4Za+cc9+3GFYD95t/smG3a9Epv7tnKPBbk5OGhtAbBD6VhayNMxaStgq+RE
itA2D65scZQctmKWYOu29GwgdUSm4+PaNuNC5jl6ENU7L3TeYj3ASFrWCeRFg7M8XWqLThMroHZe
psSbIOQFoMfPUV3C56hQeWMJkjzDu0yeyxRHyt59lB0ADehbAZVqK4uFiLUnBsuOcggOYM6mD/ps
J+tqh2RxG66xQh2PeZesP4Yxbx004HLaEt1trUuehW8296Nq7W890nJs+We2+UHO1U6Ne+ETybp1
WRR3sp8cWvkDdmxiqI+yLhtEfx6N6H0qp/bo6GWyIbIb7Y1mME8iztKLP1Ss1IeNlxVHJ86xtxJZ
ukqCYvwjmHZJZtc/x2T6jR209sXJSS5ElZeBCUf4bqoNNpZa4z8OHjoyWael3zTVIVfMIACz7HQa
7Xtk6gjxN1P6JK88jLl5iqLBOiINuC8cC3khbbLvmij4Q++1kjSpgril5ZiXkLfGzih8FTYdltlj
XLpr4YF5UOptaSDMkYCy+O744oqE9pz+JGrjDHzIEUCBINTy35XW/63E2fWrNYh4bfSj91yjT7nB
hkFA+5g+rg2Lvzj9ct2w9Z1H+BDQ5oKg/wJKGIKzCqLgb9fDohs+X14XO3csUDBH/XxXoQGy8RIs
dLJOZcE9dup3iHkrr9Pqd7eGah+gGncQxDK+uIZ1KtN51spV186E0ZE+dOp9FsbkcuRIYpFeUI7P
nqsWJxsz6a0ckGb7SYucb1BLEgxy+voITN95mVzrQbZPVkRMVy37a1AQnofdiN/5fKXU9RH6MuwX
fnbNcRBBvCu1yvvmVbtloO50W62d8pMqiHBh8vd1uRFQsysl44OL2RBcNPI363yeEODSKQ/b7Mvk
BONBgwq+S5u2fY+LcSU7KDr8PLz70jvEl8on18F8Sl6qNiFv16waHnwwEGcLBcyNbFDMeufy1Hxr
Hd3YO0iV7oN4UN5yg7/8fE0k7srNFDgJKVwQP3gkl8vHlWOsvgLv4j9ZCg413mwiLEdUEYgfAknv
zWT5+2EqqgMuJOOXKcdnZf6g4xRdBQQw04s1KS4QvEhbTbySXklWvZYjDh4heIJD7sfYhi2Jb7Lf
JtoJxLMsUpezEIxsUH37WRkw55zfppUSmU/FfHAS1nalHilb+foM3Y4G57fAGurlhVqk4bTP0f1Z
y0GyVwd6d2Q5eZEla2hdXDd6XsN5ru1Z5qonGFQrG1TMa2IoymPsF3eq1/lvg53z4UD2XGKRVaUC
cxLpsJWtVuonG4XU3VEGH0GS/kwKR1xlaZ5RA0Xxms0zIk+HsDrxS7Pkun+SxZMAv0lIIWewp865
NTtWp105aIfebu+1uQGuGySyT83KUBx46FvHqYjwsAOX5Zw9U/vzdAwsXHam4Xdf/dYbPmLfbZcS
BHP1eB3YQbN2eEfuS10Y8Ro7xr3WOfq1hm/yNFUiuOipuP/onCkk/IY23SxljXghDM2ywelmnqzO
8CEV0WMSuskTqXEC/oH7R2sltGmtk261puZrJi9UG/lvbdGoW5DoYgveWUeJy4reEl+xtqni5hjb
UCx7JNm9IC7Osjjo2gEMGquo3DOfs6nY5mMWv/lBRSZjNvViIR2/4Zbg7CvhfbRGyRBvUGwaj7K1
E/Z3Iw+qezlU8beTLmAsJGXxQPDlVV4nzYzyJG8qneeHMv7vNyVbU6KP8qYUFD5ZLMTl3hsncZYo
zwXvORczEuArj53MIhYguywyAp+Qob7iEWCfO9lSTOA20dJJzhnOncw0nTZl42/Z0q+BJUXP4ECm
Vx20e9zADpYl0ecs0VBjlyVH1Y/6JOKllBTjWffz/kG2eY17j16Xcy9Lmi+eS6QllxKoyrd2sNWr
bMv89IcamOGiGi5wmCc3YvSX5RKiSlb8Nryz1AZHYLVaZe4IIGS+Oa/N0SxQE+dOtma851dqapCn
ka34v/ObSkDatr54tWw3Wafi0lhVfCQ1lr9Mlh3tY0WoG1n0E9FcnMr7agsr5FuMT6k/ojYmG0XD
pXK9dk9ZreQvQ9zluywiRC9be09Pz/XIE20Z26CT4iQvsmuaIVVOoJ6F+3zRoO27LY4PCdl3JnJR
YDiB/k+qvr4mOtYCSZyqG/Lr9dUs8fkFlMNpFICxGHFs2C2VZeDSVNbqQ5R2xpHQw4gl3DyHAAiS
6unXqg+OwwRGHXHE7Fl1+/RahsFVKKqSAxad2LCpOnZCc6sZ1s2dN4I489Iyf5Z1GF19M1MNINZc
Fbo9pvHzRmiUE4wqrAUtr3n6Mn5QgU55AeaOsihHaMUuiDvxJGvUgLXeaCbxTrYFY9w/EAZZusse
/YDhdVsQSZJFh7Anwv3d02QP35DKac6yulGANfIF7U6y6NelAdMIuoAsykNfaS96kyQXeSV3gl4R
8vaCssSNyoMwN3hvbPiiJA+9MYitLtpuy5Om3GVNbm/kwC5Xlaf+j+VfW5futBkhmwPLY5Yp0rX7
OIn2WjBmz7K7mZGY1cSkfdy+4xvsgcw3N8Zvag1fFD6+v8bZCWVvW9cfYntGZivO6VYlz+LB3oHk
Gy6ytFRhuEHacBj2EGo/hqPzrwMdH7s1SgfHoBjsbWLAcxhBwT50kZMuB692ZsMF7+S2OTIzaY3c
3TBkH/10t+13rY2xnxsU4aaPffVCPru5gARMN/GQBL95RxlmvrULo/vPdjmeV3PK5i/Jd2S57E1J
iuiubeDmS3f0W1GK6NyKUIeQn5k7Q1OkM8vv11urHFsDy9xUrhiODhms+1pXf8qUsOUESLRVlbWX
KWFWbZcRI4KnhlWo7OVF9uvYo1fsp727WzyUNPW1a8Pm0TXc8jHRky8SCVNEvrOzi8Ldtbw6Scmu
RgtaJSTjfH/T2UqUKj0HbFviOAwKUEB/dpEaW/EQlBukcIbt2OfxuLLd7AHdw+goAVJLnYRJWUNT
bxZzNzy/AYgUAwrolnD40BBSDiYDyG4GcQbdP/1VtmIxhsExvg5J3Pu7wSdOVyg9apqqlotLELtb
lezYgz4fRtQvHvy0+DFqVXySJVnvtNrHUFknD8JShs3Ipu3e1NE6DhGnvhvtunsx47beNmVQ7/q5
aCiqfbQiP1zL1tyI3PuyMk6yUVYVXbdxdaE+yhJ+Ocjzjml+hwf759mEugv9ynrEKbt5UuJLq2X9
ozrbn/cpKXTXa8RKtsk6y1ewsQp7AkJzf1nnxpemarVzF6XX20BrHMRKFn8ZqGcmaXEGwQfrCVNM
H1eSA6I08w655jjJNWOdgOiCSgjLtw+Kkml3mddb/zhjhb9TbQ/0V0P0iEgaUYqZhQA8oC878yxL
7aCYdxhjfJcleQDyP64jnM73etoj1N05/lNHPHUeLKfxwkaZf93hpqtjVLfnGZvANM99rwRPVgBI
KsnwgJy+aPKfFCFrvTECy0EClY9PHqKqukt0XbnI0tjDox169YssVXbfnavcmfYJmbNz6Ac4Ss6H
+K8zM3TbfROX77JHopYfPWRxTJK1aRQRtoRGgwQtJKAJy9qVi1r2tS8T917MDenckBuAWRGEhaaf
9+49ZOOPEbBdf06FBl3HTI7dDFHQ1cl4NFC/nLT6KZ1hCjaP9kNdEEaRHWRdP4sBKWBhl0F1rhiP
trvL7ItlDmsr1kLA0plxlYfeHbBhw0N312GoxIaehsCZgc7j3GLAXxx0Qmqyn2wFXPjS4cp2kMpa
mWthiWI5d1JYy1XR2F/JBlmeWxXP/w3MJ/z7AC+hzO2159uZr4zBppjrFJ9WI3Y/t976Dbl5xuzm
R9D35TvBWdIh/Pmv5F21p5JspKyv8KAnbFYXBzGE5XvANikdCutL17LgQYKTLfdcfxue4VJzVwHN
fmg0FGsmfJze2EgggD6fVXOdPJN1slX267sq+LXVcfuPsXnlVWu3D7S9MumQ5JoAkSSU+E8AULay
6lYvz3Kr8S+tY9R714ynFyPxLgomHb/PJ0Ame3mCKfxSY1c4+S5W5B5/iTZqg5NSqQ+Jxx4ilH85
eVq7E2Y9ztgTIOFvas0H2aBPWnBy/xzh8C+9LlQgG+MWMB76tNHyodn3Tqm+8KdU9n3iZxtZTGqQ
xiZhm5Us1kPMNo2Vgl+FWrvWFW3X91EEdoihLgjHVckv705pdPVFTlxFJYHVuRhYTOxmxNo9Irzo
BI/OAwJj2yLQhqs7k4PiAYtQYfqbDtYTqWyvMfQ3FMOQNIzTYq26ifGmWBnRWiUr4bmV+ltV1O+j
qScPPvHPl38ZpKij2GS5Zl0ybLUVJYpZK218H9Qlv5hNKE/6acMbyzpYumXuUkXL9iMYb+LjvHxl
Ua8Ndlbzy1cWG/xU11MalI/jmBgnLXGVNTJQ41eBaNK6a830TMilewOTlhl4JsheQWEo0M3c4avr
INqL4FN61jtF9pKD/62XrsAFyVQrIBoSd2+GcpEzFE37cVlZ/OWy9KqTPt+VSq9uyB+m19sh0tGD
K8TlVpOqvMdXYLLWVWUWZ9mAu0h2hfzengXCvl+zlN8y75lXXMKsQzqW5i4m8/m1q+pNMmOWIhsT
A79onHOEEuz90GF5voCZGOlVUfyalM3HSNVLl5GyQ/LXyFJL9WWkRDthMfk45s0hxKvie53tBwSr
flY4Ua7KorNeTVQ6tnnXh5eqVOK7Shm0nWta+TORFnJbdmf81k7tSo6K8/G9DabwrSEYvwFVFlwD
g9SqahK/gwQbP0W1F6z9NCl/hL2DygOZs9jjjaoU9dcpdEs0W+rgHrnI7uhU+TuL/nRTDgaxKIyX
0HsanW8sOMHUtuHP2egkhvX2nqWqvfZyM3xQG087OE5sHXJdJUkE/h6b3n54N6wcGxverarivbe8
EFrVdK9eqeYvHRSCdYFHyEF18/xFkKqC7ulO68IIipd+7MV9g1siv7v8RfYwB+fgT2PyIKusyq3X
keMER9l/8jtzX6ZqspGtBPGbK/Joj/JSssoJhg1WO+2jLDWB7sI3wsdEzh2GlbKz8FRGGpabsXw9
BwRbfJN9hzytrmlowvgOFR0znTB9IXR17ZIs/6aHYKQNJH1OleOArZ0gddRq/m30RtQ8W4MvBV4e
XwvxQ3ZXVLBJg8PCXhbRZbDzpn/P9bY84KxX72Q1PqabxohSuBSpdsy1oNzKSTvFPOX8GF+srIGS
pxtHMGTxU5wb+PYYgLtru8OfKu88XoUl72qiyU9FA8ooGDtIXlkfry2/ag+oeCkkSOfy/+fgZar5
av86gerjAho1Oeors2JDA7MfPYvXSEWMrFULcyXrM3WYNoXf60u3Khs+dWuc5HM3i8XSUbBOvoyh
tAQnifh7GDfuqrZV/BKayXgTOO9m6EF/EcIN7i2rDFbT/BBlfdDtXbgZW1m0SpM8PIGCsyx6+mvn
W82XQK+M65D6MWlMJussEzJxi8Rh1K0scv6/wWbfCC0jOAGw6S5SXfeboeMmh3WieEKspdsNcaPc
eW7Z3kHudnZ6WCiP0YjgWwDH+5vZtVdNjp9iZKD6sPq9yLCoGOymR6EV7+HCc7OrXYztERnr8RB5
dXOfjgqqwliRfCFB9EcadcFPXxxMTec+SlV7dRJnwI2G354yk8yiqFT3MAPaUxNMuLV2mbkN0f58
EfODgt378EOxarSsiYnhF9kdYl14h1Gp/E1Ta/prFjbOoSgJQsjiCKTsECtxtBQxOdUPmlvHS7H3
+ZWmWJ9tRB4Zr4kYyJbrWcb7lWJjRgNFK18626SrDyVGikurVfnNwSYitIwNcpt1XhJgNTiPLSyy
J/WoYv843xX0nhTbOKVbWlMTImnrCFQo51bXLcKDryrj0pq4nrL3O1UsrVMSeXtS7JAx5pkrm0QI
luD60mqqOD2bGoLjcqogFPpeNOioyiLvNnU/tTWyBfPYbOinvWZ6mKbM11U7bdhj3wZVa6yPtVM0
B2/MXvEeGoYVLMv6Ig/8eT/OIv3erqfh/GsP2S2A8roikZfsZbEuMBnOAhPTpNk+MjU05+JODTij
wrvn5avbiKNY4a70ET+VlbKfPPh59MMOQZbKkmy0FPQn27TfRfP4W9coIRaVROTCbnXyrNHEi5Zh
aXqbu8aZ9c4JzFMderzxZDcvgnNbopWzkROrKQ+fVQh7PIVlfXe7mJdjP1Iq+UPMhvzT9aFw1Igc
ZdFW9r1dzNbio+nUxflW3/pKekK7+ou88m3uMNOcNYExdZnDfvZsFarobLciD0qI00rg4pI9zqyy
P6uTJDCblSxrWGX8dWqSSkO/BckBXUk3AoDFeTmVXZsiUVZBgx+fbPmP6Zok3GueT2phvuQ4z2P5
LbsiWTZGxUFixNW2auSwNkMH1+1V91j6fMtl0TJjm31TkF+E6fpfKjzcZL06OPqxrATLWMBXX9Ua
KphVA3cG5Wy8pkQDZH2cusNxCgbIgXJybHnIkYArJAbCglYlFSAPRRO552o+yGLTmOVOeBDFZV1f
liSpyfEXK6EJg8hUZF8iu7EvcVJvWlef7ngJG8TG5gbLs7stgS/eK3HGOlt2lC1qiG3j3DuYx97q
5ZnrqR/DZHEZW/nmycjRXP1RJvV+HDXlDKQhcYz0Ig+jESJYNR/kmawLSRhtwEFX618akBqHgDiP
lZ0jpduPoshPv9TLHnIoaXJvV7FcXq74bxeTY9XK/UEAcY7MEfpNem/cidkecZwP4Lo+DoU0UEyg
lRwtX2wrWbz16XVfrIWr9HuttqOVqZohhtKVf7SLNNn3gZ98Cb34UVJKptqL+Fo0n3u4gNH/u4en
lM1mnBrkYV0URN22IXjV+NlZE/bW0PHavVXZSYQ4wq18G1FpcXvQ8/ICPSY9y/qlsz0Ke9OlONqZ
bds8oDUPs8XAsWMgduKS7qvsA7ZU+aoczeZhqSyyeg+gbxZypS6fD3WVhFv22GIjp1kaVBv/mBg1
7UnMNk6zt9OgjGKdJF67vtVFTmDbSzmX3k23JlVFTnUlR8rKT+2yXNdoYfwy3b92HOY7kC3yIGe0
VOej7lbkV8eLXfZxshJHmF0MAW3jknEZVoU/FpcBN0YyO3kp7kq4KUIPKMqW1qu1duM3FdxK/so7
WWlV1mwKMurRJq7QPtX7+qkMBc8SLbSPjhsTLumr+FFzvso2WQPiNDrYRB7XtzrLxMcjzGDTqbFZ
PQVgBZ7yJ9ldHhLdZdkuHHu5hqwzAhEhGhLUBy13+oOaCjAwaZpcCMYll5rYxyFABaL0crXnu+tw
lC2yD1jOBjx2h47z3Fs2wJ1Ud3mnIxmWJtopN+OufvFSDH/NEis81/GfUzMc3tUUzHplpg156BJT
usQHIJHV42ksIdWzcPQfENLEoFGBgRmzdV71qTH+DtF+DQml91dJ24M10l0wSwaCAknYvigeSbxO
r5DusJHeFkkcHZV53QV3Kd/qwzi8FDVg8tBCWV914uMyE0anBFc8BB9bfn5Jml29KUVEtSnudFMj
j2uPSUF26M+yPJOHOqzzg1HriD35/sX660BoDe77wGMtDR1tL5z6XTbe6n/pOw1lMGPb/nWO29Ag
droTnnxbOfetXp7d6qbCCc8hstnzHfxypVudvJl4QnrZwYXwr65OZoT70soQ2vLN+oIwLEb1tq/v
Biett1U0gd9PH10bIqeSN85LkWkPBfZL94JE6kvdqtNqspvkrutT92Xy2npD3MXmM6DVqHtrp7P8
32pz0Z29dCcFCI6cKeoqFd+Y4LtsNJEKevL4ubDmPlexWWDD5vNTx3udozfL2ZKBAssgy/IUmfT+
BKJ15n0M7mvq4fOdDP1VlqByPqeZ6O+XUmAQ2HKGh6Vk2Yd0ysWjLLkxERIL3YBMt9/An0Mb7pvp
Xh40gLDbzNMFEAXqstL4aKhAVGK54jjbRpitBcN/bkFUZeXzhDrcZijRCbiP/GCfJSFm9H/NDDne
3WY66EsXE07oTqmxRXvMemgA3TwYuR0dRsOGWdYVQEvmg05U5JJiPa957EZYlVLX6v5er6aB5Skl
2TcKDW1VWSF0dex9HlpMkyJlOItw7Dcpka0fqPCUqvWjQmlvI+JUO+tKYV/HjrSabPg/ys5jt3Vl
zcJPRIA5TElFypact70nxI4s5pzq6fsjfW774KInPSFURUqWJbHC+ldoUJuT26l+jJOFhlP2fxBk
ucel66uwIKwBE8Cvhyn07JCybieDNNarsNdssrtmJToT6QDmjKDSttr6RYzQwJnh2zPgXv1SsMA5
tkRh77azBeLC+3Yq3gCj8z4YJum7Q9I91WtRFZcZ6VsOKY5j7BEKgEKKWJGhVMNOi+TnISunfzd/
KtIuMPpV4guoELqU9VEkK/Gv5nbiv/ry9braLYmg3Z6iyX7P2GKdWuhAsxBUPJZC7B2htqhik/RR
s1qUME3X/OxG+8WbVeMlG2bzlDlmdMjrMfqmICOYodL8bCSWo+W49NdULYz7mWpn0LRzeZsToXbH
OEaJVsLywg9jis5al5EV2enRg74e2DU112kVsqXA/Xs4sCzSu4nUGE5ulzFF/wG+TsPtNbaDsBNI
4PEBWSq8NGFKss2xMjSN5btR1zhtUkgnFWpIj8kIIzwaLXFN8XG4Vo3A87WLbJAIml8nxNoszB7q
k0EI09cJxbaaewXiptOUOOeWnfNuxBFey6J1LjbC4m/T8NNeuyMyoM7DCg5SJWh8GMzxSUPrigPW
pJCOait3iIfN/RQXFH7WE1vfdtbS2OZi1s410GGbAA9CXymkc/N6GOKuYyY/1SV/6ppGeamhdp06
aeqHvCmV99JSgu2ChYTt3dBk5t32zKiEqrNFrxAz8lRoKvXdf6IgeitntsuMW2pb+g1EcjrEhUKC
yP/2bY/aVDTBCmccFm8Z0RCyMxqX2eWHyXO3g9Xm+tWrXraGUTFA+AWkv/NcOb+ddhmyPevufG+i
4Nt9PatZnx8b9eh3S+QctxPbW4ngPhDhE2Myv6ZiO0jxlaETbwuZ77ex1mKfgj6AcyuXo9N0zn67
zI0oEdimx7y7nv1/P8sak+Z1IHxJMfTxAXOi8QE1AlYfBjnJVJLuvvqHpKRQLKXLdpDLthNZrqp3
QKzn7UlbP/8vpg/9tEJcjnGj2g3CPrn2N9VS3zdTndQ74jvg/FHiDvt+za3fnE6xd6MHv86IRX/u
SIw6wcwyblbd/fNsPtF32MN/jXj4w8vF958+f5sDoLNa0wiLFKckItDzyxpwO9GP863MM3Wn5xpk
4M69XzRc1TZHqnTUj7GauPdba+tfu7arPCmi42fhVy8rCH+mLZ7rRY8eleIJkjCSl/UgiWTapc2c
HLYmdNE1RrlZjk0qMbZ0h7tO65ebJQuMLKm6B0iq5Hk7mTjzciCFudxvZ8m7nS9FSQ7PdrYtcPRa
4HFtJ7culBZQbc3ltrWsCIwh6u4itjelvlvzpvM1TmOEULrLIaQHW/Mrr/oz6GZrz+s1XaP0wZZp
rTrujDZaW55dF9tOXSHIlCWvfFZQ9bCZmF+XtbV1qbr+hk1sfr9d3/GTPRITz6yzXuFCI3ochQmA
z4t5iCkw2YApphOjoydX4rFYAs6MPnX+uKg2q0czuacupe54Q9MjtnY6C1ufcfNxbscacqWeBUux
kLenjKQEDO9xb3kPWWgz2Dw6aLvzZaHamhfO0QRdP7iOZx/MKn+v01qBpG8rgaA8eaIce8YIOHn0
IgZ3DY3idxeg2+xxaNZ008Djwpyv2yPFgm7U1Bg46jZfa6pMBfHt9Wp67AXgT8zSQLEgZ0zJkxqR
dtxF5s6tdFDcbGWSn5z5cfHWFZGHtW/M38cCY6lCQ29l8KonqLyxzwi5/2cfGtuvCou9p1o14nPs
Fh/eGP8Qaewdo0TzTlmkgG2xHWaWTPgVyVcrWfKjvbIZ3G4+p23N/4p/jpsQU2xa/oKd1EONEvEg
sD3IItjnjfYyGNp3T9NdX4URtjOHCLRTcfzWoECkLhB/pngIxom7B5SgJHOqJ7YLzxD1wfNU7M+p
E/q6FAiAKETsIT07CE/rudtR6dhP08C8rObpZYa26Iuqvx+A42MQ+9+ZVWIx2xj9Pq605lD3SuFP
JgRTPR8DfCUhOiUfmj3IH30zHMkvPHfSuhl1q168Dm4rk9O495K29LVk+RsNP9oS92X2vn+wwuaz
6D5wGTymXvltLCCT6PWAFLd60mGr+VNLuLyufIvLLLDahmml6YkfE+aPvHzH9+tg8MmUHqF5s9P9
UVkm7CzzDTVAE0I5ZndC2ItvpiOQgaJMgS7LHIKV9V1PdAnhmzWll1Qi4IIPxKT7umSCXQrCppo6
uyY2zGoZU7ezMjIK5mo4whb9oUxl+TJEfxssdI+I0F4V0FHWCfJazwBIRbIaTs05k4d0dqqmX+Fj
8p/IBlcm4AUoktOfPI3bq7YYhKHlL8M4aq+GE44wKAMlEi8aupBdhbPBbmYMAPE0z8SLX005h5VQ
SeLKiuvUk/mkIZHZy4wvg0LveEzgk4ZJfPaafu/ohCdGVUtEjjk9DlrSsvjsm2NiYzo4jsMD1I+d
2S4TLGQz1CpX8dUkKWDaDc+OrChYLpXcDVHZhiKdzu0ANxerJUqz0NeVQT1NExqzyiwhvsLrwrae
an/iEKFSUybqB9LiRlIZksi+ug40Z1JzxNDYx35I8M5M1MCGASmwXjhJiY7BJALI16JSC9mWu8E0
KCzdo/YMhu2bTb/A4lDD1BPow5sm0ffN0nThkGGcftseNujecv9f56Su0lFW9njs1OFc1QBdsCN5
1vYq2nb68wViMoLSSPeLWU5HxB4lamez9Yl6n/HRkF0ovEQ/WIN6U/W6CSGSS+6wxCUuhf3xrlsg
mQz68oe5ykYmI73HTqxu8qwMfGa/OLR1zBXKOIhqhwyq3P39RJ7TR+qygVucJvFL/aduO88iGnyd
mt45Rqu6d9LxV93x9QhPPtSmjYFvjXczFfiqXE2yR+/W5lmCfzDBq7Z4KRPZ7PMBInI7/CkcPEsg
6jrYptb1XiqJexvb6FxIV3mOMPiNluSiGcNrafXVAeeSj77Mlb0TdXx5GDvi/jPeq7YYKeFTqNa6
6rlLxu9xa/Y4GSb2MbMpqNTTcIjGtgx4v9mlKOajl/CBFDWeLXphjfdNxYel5eKlmKjr6w1bl0gc
s7Q4SADlky26u6KosPbJqtepVgOxZsOQU0lMFJlpVDSzQ19Fd22Nq0TGzahq40Mdae+J7gDVdO1F
Zb8RDHIc9ygXrVDRFQFmn5nnXGBy0fbNX6FVlU8mtaG2f3HpSf3ZTIkm73ICU+PHvjS0Ew69bTxY
OxyQK6d7VnPx1phq4nvGzNbXLa6JY8eH1pjwF47hprZecdY1FgmZm733rSf9IXOXwOnu6j73XXux
feGVBL4XtXuoKPdcByiLbdz119IaQHOxI8FMDR1WL1Q8KbvhFUw/9cVovRtVjCILyOkmVO805Xie
uF1YKcsfz8H/yvI+rKkg/tOYziWVJz8RlIuZnOdgsaDzVbrnBsDQ84mdV051DTebvGgu6dQzBruz
eSA8Q/eHNenTyLU3BN0z3NX2zlxcb5fWI9kZGeJUMaWX7TAKK71QHb3kRWsjHbYLaLzjs5shsABZ
8gtb8Ye+/Zsa1ps1Lb9avacGlph3kLEvNSpEZwFHNG232eGD8K0jbHTvlPkLtuLWdWa69/s2b091
3BUPxQIPT0mGRzFI3xyKfF+wqNvpCLMwxUpJ+NImuLSFHQwaycqNLgwMgdzs1BZufEcsTYTbj5Fc
pFdY54iVWiiSTAvTyUChmZTyUqXZdCoxQb6DGm4cNSGW+zEpYhazyFqhxzSHcSIYkVqTtq/TzHko
+jjZx+19MyDrMYVNMZUASLwzWBKXDTmHCea/wcqCDPpMpW5uQom3hLBebMMjLlCK5rXrTqNikzdQ
pu5rT9E+aB1rwG0/wWN4gAZkLEQyYZGvfpMNOyetGat3paEm6mX9fK4t09ohee38nuHyfbZQ+iTo
Wt6RFfeQk+E+wFMl9W8QxjsTGMmKSLXeZ3sYyPAVKtmaFvkZ4CLvMYYoPsP69A6ezoYta8Z3zYtG
v4Al9e5ZWCFZ0m3f44ohAh/D5h0J2YypNhZvsWKEBA7qV/wnPQAJJ9ptzVRI/VoqqIjm5F32WR2g
SzLhdMf9oTFnJlnTDBObPXEUm+O1x8T12vG/Xma3PUA4Y6/MBLSrvQKpZe5Y96y1QZS8B0W2ykuf
8ZFNZjDavEsshjKsvOcJj2RMYYbYWFFQ3HygRkH7jUnQs2dTC2wo4wdVVTqCU7of7phTYsYbBI1/
9UxNZzmM+InsYArZAWlYhj9qRn5rrMnxF5EZ+wwI2Des8ahXmUcmeTodZH0ds2Y5DV0aXSX/i5La
d3AWX/MkEg8AqYOPJxVTVquoN6zQcfQr5YNtLkzYVbsEAAmw63DupjDFTlYd0yFAzNAfjDUEdSjT
AEV8drOnoTp7kqRVrB3JYKnl92qoyBmp5LEhlW+/1N4b5ODd0E4pwhfu/0jC+F0aV/Cv2HBDCBzu
JWxtx95HWRL7UQ7Q2rX44AgeHtIUyZCI8PjSpvzBVrKrvg7dcQ5wZRdDuxvwDlXwYWPiFggfAATw
Yo2sYPAKx1eLikIk00OfRvbTVHuA6lZx6Aaj9qcKUKPyYneXEQDnd1SW911S27vFbccQow77PhVa
yo9OwlvogMs0kwG1ZAl9c6r0rjQaSLrG3YI13X60lvSCtqM5svC3eGc3fNOak4ZjhlC66NJzq2IO
Vf8yHTkQxCas04gVTZKkQMiLo+37PqqOVSzywExfO1trHuJl1n0Qte+M3lSYJ7GEpeWPy1j7SRcr
N7vuhutsz4pfUq6/78QkAjyb+cdVL0yI3igrYJ6sbx9AuyE3DBB/qhYHytIiQNvRNJzp8bz0MaV1
VS27Im888JOYr31HtZEYRS+MI5fE1MK9x8j9OMZK7o+uejMBdPaGvSy+1ith71WvQtjOXdkrf9qZ
L2q2NOPerJty3y3Z786Av9NiKk5yzkM1tOldPk6zr6SL48+kDPTM+7hCMK2odhES5B3tl4j0IDGi
lB6iiNA1rDuEo/wxZ3O6mBH0rblOgmSYraAT/E6GWi9CRYxIQA2A0WWuzu4ykgziVs0dnmNXtWVL
ZUAVMYhE1IncgCzLikwU9qWdPRJdZhZPWjt2R0S2+2RWkKw1Qp4KK++gVtYvfVc9KiqENwy2u6PT
dR+ayPXAaDWTOyzn5vPMmxxmVHIyPrsxqUUrJjqMSbbHDpoVfKwtO5XdR+0lIkSjpFK9kt+7zoAr
x7Jgx02BhoKc9UDOM+lDg/eRR6Xp984I1oFN05zjDd3ZN0ql83WGZIhnUXfI3fjNwaxmP3s6aaYi
38s5ttkMj3xA4ygOdhype+HkbwQCzbsGyGyP5aq6zxPYhJUSY7Si13fljB9WFzFFFbZp+A6WcAcl
HZ2gL9I+EFFyBIPLwwzrXVvV7Qtr/DvCLntszNMHQ9OUY82N5EfLQw6BYypS8dixn40tCs2GS91E
oCvpm44dq9rqrPTZ2dVGPB+L2tZ2KQQbX7jYyaa3WMwWy5tuDAoYkjvLyR4TT1xsy233PRa51K0L
9TAixztJR/VQ/GJywhiOlGbMisOA8bsc7Ao7r5QsBvzUD9Gi7jvHbX3kyvkh8ixGkkjEe1yePjR8
d/bN0E3PWgEsVKC+aXSdqC/PI7PUwPiridJ5R/jjM1+VC8bi/gD+zA9CIeliMXZODkcmBpSDre+0
JJq0GNrpUQHNZxZvCfgMOtdAgRsIqb1vg5ElxaGxcDBvcIKAHV71T02OhMugEOhR829nGPT5bC6+
ykraHIgGY/z5ic3CdBFp/qhEjQxGVYvuRWd82CZ1eDnWYTpk4lwuDNemAp2roppROxeHXSbS0wvZ
uzuNFLqgaTQckaoI6VwETynrwl4vIXnNOZ6OceNHGKweVYU9y9hY7efBkrAgzKogGsm2HiMvkwc0
moRhZAhSB6mwU5+LFCKA15yJvBzCeRJjuD36OsS2OYRFCnUKTQ0ztQPcDr/9uJS5e+TLrUMjV+vQ
Bu869LK6Lpj9hlgiyTAt2LR56JKC7dXcnmLAkM/HhgIjNjQX0AvXB+q/Cs1rw6wp31q3AEApzak9
yaRgi+yhanbzBVviYQknY8DL3OnIwrW1ovAtC3cWvTTPo7IG4tXHeZFlyCxSsgmao701VG92Aiug
H+OK1wdq6cjZLcwqUJIqYS/lRuF2YPnKOjTJrhaw+yFS1DaUQ4tf1mQdW4bDsFUzuIsJy1K/aauX
NOt/dX05fH5W26PtY0qkhff5EkkX55dBHKM1jXLbZ2yP3LW5RvPxfe/aupx50xzsOZpCO35F1FQz
0O01rP7ZXVCV9Zz0zSjjUgs6tcnOfS8puMudNmWPmuKlpNnzj1F8s7ChxAmCFXzXRVHAILW+geY2
Vt01UxgusNANkmyJCj9Ro+go8+Y0dQ3GCiWpiGlynnp0iQqLNWiwsxFu7wAzD+rCjnylbFeTV2G4
MtgedlpSs/2NDD/pIVFiFYL8+6UqPbZWkwleQyBVCNFBDwUa86B20LE1P12Z/wR3cflkIzzkRt1y
2R3TJgOLGNREnLfvqtbnKmzXw9bcDiZmHvzM16/y/zodEUT/r6snx+sOyyQAF8ujVk8BYcsfbE6G
oDNxhdvbionBSJmdxqbwKOpwQVyT/125KWbpi996LfxM4TRQ7jiMMP4Oy29BpgQVwFlT+rsoH5Jz
rhTYud8GYgIPQzI+llF9lzEOhLhkk5BWFz+wk4sByjtkWgMZs1K/dXjDA4cr7t7JWsWHGE05IU7l
U9QUJWO3LA7aFD86VMWi4pnc9ddWdY3juMIEqmUV4RxjE9m2+mXRiLY5IkRwnoeWe9gbXfiSRfXi
bTJI4gfKGCHlOJ2Vys64ddzlKhYM2SxH6Vg1gTN6mDc0Yx5GqsCXu1dYViHGuvDRnPGCUSxfUnX2
lRmSlmvofubF5jOOR2VdZ6FXyd982eTTQFo9m1NJtqae9ruEEpk+9d51EtI4AirXqMaClC3Ezmq7
6qYWiBpHtlGByOvUH/K4ulkpFWeMrDDtL48I7eWOKozHVRg+GzPOtmTc6K7M3mH9t5eoTM2ASORy
1ymyucswzjC0SnmrGWYPzty655xcokeyM6lJW7L/NWfi6Mie7PnefHYcUR25BcpTBI7+VpURjgmp
8mOIzDrAnnaEMSryq6Ky7+m8cV/nifgR18krSFJAArf5McbiEUNU508hwNOYF/RSsW95xPKljNPG
b1Vi28zO/gky74IFMEY5aj+cAEueKA2icRkahFagJbsq7rKzjuP8zilMecLFVB4lpYMdLE1jJ5W+
27N83FX1lB7VZsU7PBCpEqS1F4N9hehPXKEYn0r0JEZaJR+RUtsowSkm6M9ZrVareCXZq4Ytn7pJ
/eg77b2c+gZ3cgSTVPupw5DVkrqphw/QVO7wXM4eRZoViFuzhUFq3y9FfmmKerpYK3q3QPWdjLY5
eWOrvBJ9vReeAaSKYm8XDfl+jtP4FabgT0HQ1L3Z6sqLoVoK8RnqtHeHAmajVSWHvJ3djxb8uvVc
uPVdtFwAPuNdbmKnNFJBPuHIv3Nxcv/ReZMROJmj3dgBGOe2Trpjh/bsOTF7VO9Uwv+02AdbXvq7
JZCY9bRmPHpVXq/ZI+bJM0bxaDQR0IYiyl95/QdbgYQaaVL7srW9Z9jG0SFOHATDjSRjS2byBsTw
e9H7s1xE/zx1vfs4YGyRlPCZCZpujziBMxxt9e+cNxtuNe+MWlruf7U/T29Xbp1beztsl389+6vv
/3yJ7bQto22cx6xMOccgn6g/1lDjz4fVRNzx1t4ebfPNmKhctLX/9fDr/NflW992+K++7XW2vkXr
y52h1rPP3i7H+60saybV9aHqsIQBTv1PrzGaLAjW87kCZXdPHts/7c+nfh7FQhlQsZRDnIkm3A71
Os1OZoX52NY2u+U/bdyrWUWO6V216PGTpancDm5hBJCI4qetry5sRvfUnI5b33ZQ0aaryRTdfXYV
dvYQM4x9PaknufFs4ub/2bedKDvZUt9ZvY7XF//sS5XO17RRPX/1seMMMLM3bpWZa/vEreOjVWM1
XimNdVVrU71GhZcw9c39j9bV3gqIyM+6qsyhjESxtwkgeqwWyfYpXnws3qqPBMbFMSUA8kRhBNUy
6kRC9naa7o27sc3BUqLy3q7G7s5M86PLHHshyZMlkszyM8qxY8aW/1Ji2XrE3OW1bHPnivxQ3Sts
uxhWYvt+6ueUFb56n819iBlKcSG9VxCpA5EbFpXcG55mE3pS4B9XyR/CwXaSD9p7BtC/L/tW/cBv
rdyJyS73qtQeKDcPbDEHbBqrbA463A2PZltR6VExZNJ0hHIsvXfZOKqvjTNBGO2zVU0BkpSTD0UE
VWy8p/Vvoxs6dsoQGofYepOTWe8KtHNPeYJJQT1XP8Hyl8vW1cb6cPXy4ry1tgNC4fjQIf3ebddv
ff2gv3rW2N5trTGpJBWm+b7vFw+eWi92VZFNT6WISmSwybRX4ml62vqSisUu5Kjr1vJI5bwkTfEH
G5p/LpAzVtWgknBQ1tfYDoX+N5ks8bi9jFfL5KwSXeh/XTAOxD2YSpuft76G+/auV6Kr11HDX6od
fonxgyYLlRDPbDk4brzCEwzbW19sJY9FSQV167KqEdZtXv3axvWtK5nkEqi1ph+3Zrp01dMCKv75
CiUR2DpEpY3zupFcoYM+pHXqnNKO8RXLlv+Qbj8v6STrcy369tX/39cB8ZfQIQ39sL3e14WjljzP
VOPY2RRTgINTdY9loHk25tU/p0lmf+vbDmOlVvf9eohTBTqnvsjV8wlpzv+e+LpYy6RzqnX14atr
e7TkUXX/1eemxR/Va1n9tInnu22X3lc6JWNBWO/no68+W+khEbReuF2hUGH6vKyMm/yk6JBheh3X
8bQ2CUNRi/41BgjaR6wZDltTE1VBGsKA7tqxulcRRSvJZ8UK14uTSRSnVAhI1WtzEkNNYjA8E6ya
2HsJ+9XwcvhtlQnCvDZNiuonvYO530+D/TqX7XQSCiu27Ww+d9mpb+tlF5to5cfedsKoZVFiZ6Bz
qqIJTNJy+8UZS7ZgnnjbWlahZc9rnWBrJW5kvximhUtSXzxuXdUQs5ooanm3NWFMmQEZjh8NPg87
fW68FysZFSzBEmVveZ77orE0Oqkli7qtWWH1gv8ai5ztYoPh4gEFw2U7GcHoePmm87Meg2kxuK/q
+kFdXzTrWe72nlfebRcSS8yabhlIRiK40N/6JmaevehwofLY33tJPSKiYcqbt4ltm5tc3YmAO9cy
Tj8iFwkMW5cnJ+8OwhlzuJ9xcixxC3mJp8e6bouDpxAMnU+r7+VkPwMSWBR/tWFfwcp6VbIRdCpX
vw1xxuy+lMWrpc0L63xGOUJjctbihnORCXJnfETz11GZKbZ40Rt20ERwzJg/e4N53FpNPbUvjnFm
dEz2NlmWDqyg0NF1D/lWhhV1GYnXbgbJyhtKUsho9JNWxk4gqAmsKJ8TjDBd9kluDgdgrBUbc1nO
F8/LYJSBqRfxydN3mI+6D/aaB7Md9PxkmMrNKNtvg64QxeM2y403jQ1HNYNX5+xdFANZZErxOIjt
GqmhjocgrlnVj74cH6KoUV9IMtwYN35retFzAa6VNazVVaXh81k02EXrYXsk1jWGXZn3cRnnn13a
HCWhYoxPaZf/qm3XOHXEWFyFhT/cwhL3UjTFO2vv7pdrius4F9ofYjYOmddZbJZu3SJ9FuQlNey+
hy5hZb6HufK3eOVfi7L1Y7IxXs20OycQeX9pBcZwykNOjMmTblcXnHnLQ6WB05ZKWu7dKa0peiff
WPQ1x9FFyCB6T+BPn/UP5li1AAF28qsVP9RY2kev01Z2funuFhWMsExFRXC2C2irwoy1pf4o06l8
mYZ0VRfmItyaeYPfKKSJO5T39kM0LNShhqlBq2HMD0lrrvqytDvACk5PXYNHiKWUJ+KeCHHI7fYE
6NfuzVVWzs7ceGLpz5+X1CApUOwgQe1ThUI/Ra3cT/U+AbyxfVN/JHXwKZaMQAZD7SGO9Iq07xLW
l6LVr7rT41lblI8Wu7XXUbraY9/ph+0c1qfeZSBD25/t3wOD86spHO+5qLHnJyLjdbSMhRRtQpjX
czNGcGDNpJquLRW/xadmBLlfWyPF4qeSJN6thR9w/dR52UFEtfXaVw1hu2Vx3M4NnqU+OlF7+mzV
ZvPYT/JsqpmKrYV+yppcXov10KvTRaa9DlxDqx668TC6io2XkW5fZ11z2PMuhQ+ig2fA1mmsZ1KL
OWZZikuht/ZVnTTORksv92aSjBjWru3t1HaggEnM03jdGp8vVTSdRVG1AkYtJnGaxgJYshMEprlW
KxAM4Ry2Nav1D1AEsHn2SnumagGdiObc61wtXVWeB7G8fDa3M1pbj2FiZdciH9/NKq3OBYjXdRyb
fw44YDp7cuWa4L9OTKo33+u8la9re8PRDL+btcaHQI61yPoqSQ8YNOsphgFmFN+MzJ0PYkRMqeVq
fONOQiRgj3K5WzOMtr7tOpdooNvWdBvzAcUdKMP6/K9+2XTYF7W2gi9j3LKUi7SdWCKB4pRDmfYl
BGMkllNeU0Re+xKT0RMjoBg6h92/FFb5WkeNuG4tz1uilVpJIvl6cupT5ahMdspGuhxeVLvU721y
P2CM9JBeuKKBlsrm+HlriJYaE3718m5raj1UDsR4+XFr1kuZnqPJgzm8PhMbz+Imp+TzD29dtrUE
SZvHT1vLKiYg1glPlK2ZkP2+t80ViF6fLmyrDtFi2P7WzHXHemiR4G6t7f31sX7K7aJ92N57sfK8
ZitVyNNc3/dKLFp0rd5vzZpweX6aJWk323uzC2yQUoyg1tb2akk0PuQ1EC+FZUprllaqgdJ0bWhT
LABIXhrGarPqTqpNZSgm/PPVmavFT+PY+QGB+NLyiEw67qfOkn/BLd4WkNCPekAuQlFePJPzzVTP
0tAno7O+wuDIT3VlR2FvSHGJIiU5UYcsTxUmnje9SN9y7Nl+94vzZC7ktTtu/bssKpvI5WwOtZpQ
YzeFfQP2k/w+U4jvQPDZGGixm17zuUxh4sTxhRLpMZ3liy1Lw8eOE/pGndv3vRwq6ReNxs+bO3XM
i9t2UGw7v4GGYpEd/XBweAzGDAW6OzXU0+JmhHAF9RwNnYrH5oCKxevnC2R5eW675iexmcrZ0orl
xRoafnbzg0Ye/Bu5a79K6QYU6HHurqODsMWfZiiyW5Im+NbmjnJApq++1VaqsWjtD5qr26/CPlIS
y78ZUk4HQ0nSvavkl1jxfrFcV0OzTf6YSfVzmIVJeadxThqMUapsLsFZGI3NbZrjwIT4wRNG9n2i
SJQvlgsVqaFY6XBjZ83s7XRBeamBCPBUVUcQ+ZSSH6HnfZkS/oI7MVUC7VsjY+9keVQ+Ib7n+0Zg
j2k6kJUmuPBdN0Z31ncX1fd1KrUnQ+1ChOiNTxUqPqgViJiF3SXAywzeq7I2bx3jNs/fdRJPjMeq
t93TUgzYH84QlNsAnFE5aQp1NTRNzQHtvI49SGSEv6B6qNccBGyHv5K9K+1yzZGVZ6ZHLDbt+KMp
3PZZ6kzadOk3h8I95G5HgJhyUMxZ3M1e+mspCV2cJ7xziVr8K5HB1L3ukQYYd4E1iv6R4q12tBpL
hLFVgsontbuLS9V4g/n5c7LS+q+JCya1oD/JMDSIvwVgfVVjDjH1g69iUncmuW96UisteWhgqWyt
7dBYvXZAOA84tl6xHaJah+kye5cIscoTNioatL/0BDdin5LFcBs1U31eKK3uPZ1a99a0MFK8File
8OvJEXbh82Qgxp7t8W7rMlAfHJ3Ebnadm2nP3mj0sDwhEK2trUszLAzf+jwLtyess8/ZYGZm7ZKc
Ki1a3T7r4XmJoLSaSf24tcikive5GxGhs56c2dlQr+7DreXp2vCcKDkMAQdL+q1PJyPkPHqljYqG
J2wHFiUHbg3iRdcnxK6y7LMmU2EjcAWr6vRh0Kk+rCeV9TBPAH8KooHzdgVQ9xRGFS5QXy8Zu3mI
+Wr2+Z6LZKqCxFuelxS4Y7E0/bmLiEYrWxHmhWCmq/r0r93b+EqzdnpyhP30P4yd13KlvLqur4gq
cjgdOdvDqbt9QnUk58zVrwfRc+Ll/f+71gmFhGDYIIT0fW+Iu185nrgvxDTXg2b0WJOk2kve5z/9
CKEJcYwQrbxGnNI5gBjVX0wFP0OpdbqtaJtqqncqsKlZi6OdTKYH+3Vj7+qPfO9zwDDlkJwcnxkE
VLTgSWwQR8m2ReRm2+i/deoQJCuvcBDvNtXgafB6UF6ug/a3vo/9QHu2s0Z7jkaJQR9My1EUQ8lp
jsoIPEQ0UTpTe+YDNlhJMLdPK9LIPSqtB3M6vfDKHXB3F0F0uG2F1FhPYhOFFaNd1fVHywutpxpt
9FsfStDMVQBome7BjsaRZi8aExH072jJsaZx63QN6rfacoP6LcDmv9crmz9ZIrlbmP0Ao7BNeYJL
p2JxVzVzUdTVerkpFb5nooSJabYfCwB2c1F1OWtM9i7AjQdR1Wsj6bwmlLH1KLxnUTeM7klJeTFE
qayl9lAbZUYLflRsWnN4yAGHXOcqWJA4WnXOSrPS4NGyec1rtLPMQdVX5HbJFGud9yQ2juzv5Uwb
b6LUu3Z1C0p7n6lxEK3HaooCl4W1EkezgK98bKiEzqoo3C11mhP9dmSZj16bV3clgFX228JbtK/k
J7GhH6Hg0ZKtXupcvXstA7m/oOgjP7WeG15Kxfy6NIhYp6C8UVX7pc7Grqzu54tWbYdgBTJCa6M3
h4sahI917yQ3voHJjRT6qYUEcRIljDJNeSV2ndh/Umq9Pn6oE6cZVfajrF1vo+RFAsgnte5iY5dE
CS0IATDUqctlCZAuuZiy20RwVJ/L0M2f3SgnvOaEwV7UJUFKrDIEYu6nWb4eClde0ffdo2isa3i0
ZqgUazrwn1zGDitmmN16TVA+l2P+VBMovKL3Wj5nESK3ui+5axk6KF4P3dlq9JYbwEEf+NSGRCpI
KcUsn+WhDB+q0D6Kg6IKnzGF4H3lHJWhy2+D3p/N0m95np32WuldfnL6sgEVNHjJtfTybZpvJbnL
N1VllRvF8EaAR2610yXNurYRFI2wdaPJfmyLj9uXSnMz+PDtxc3bq9F6KLb75KTgJfxwm3Bn+Age
RAYrnYwZgJMrxaEPzF+jnYJgK49y68GckHww3XKrbmrmIOuK2Ufq4C+kJqsRlPC6DySIpC5fc5Ht
Ax8Du14Hgy5L3QnExKtSWsHe44NAgFsGkg5IuW3VszyiNVcrkkZyAXaSLe3jXn1j3cVgA3phk2vy
LWniI2bU0qVocuixbWcfkxYCnKa9hlUXsvyzWSeD9kxa334eE0M5DWS0iXfUBBO1bJWkQw1naiX3
OOmiTkz6dsANwMnbaFWPfCNZDF/l9q74lfM4ifANkBjModDhPXraRa9CeSdhjLLKgrdxHF/ICG2C
Wsl3mVnb5zbBDYZAALvLZuhQgDe14oxo2RcQFj0udHW7yy0fH1dVdW9t+ovL+CfkVrQVus/d2tI1
MreZpFwS5qqJ0ct3LebKXZGMZwPBWc8HJJJIWC5GKpy8ITpUSleeysYtt9hHdpvKsrxLbJfjRq7V
L16PfwCIqWbrjVA05DG/G8A/7oWqv0phUBwS1BovyCSCK+Gbso0rq77kWUaURO3gb43u2iuG9gKQ
4NCUCDLWZbROy3zvJL1zTLWh2MTMG1ha6f5Kw01rXbbNwSgmRKDXKFu9M6MdAOEfSDV9n8xEDzpZ
8jV3q10Dh2vWqLMRwaPfmJUEXC+q67PCFp0E4FpoSbBibzS+9poJ20b+UUTqAK9OL88dQIOjNAU8
tOouZtTKNK1mikI3asiDxD7CLGmEZETQ1fKrmnxvTekWx/B8EUdZx+Ed9PKf0daKE/k3mS9hVKK5
Jp+GrFCedBgeOt2edK9ZdhH4G6tYa6kfXJq08E5ezwwjUXh/Bx9fnrjJkdvrpt6bJ4SsrBZNCit4
xaiXCWZEDNUsynLvm8MPW5ftS29H9ZpQYO0TCp3BDnirkVsyraPX+jhCeJBplBTTsqycIiVfIAKk
6y4MflVJjkt2oB/4lrcRiBXkrcodN/RPGWMR0xOGJ/uAKUddGI8ERtRVCLps44bVs2NXcMzsCvc3
WcuOfsk4GEr6euzaap03xATK9BFNU/nSBoFyqaeNpWNYaUHCjNOVr3ruVm9A6vmKygpFshrGXqPa
elFkrwFl7YLM+yWReUCJIUBRiFDGz9bo8rcaWXM+2ocmxcbOsuE0qR45ELmHnuowPb56FUCe8c6K
pF6T9yxy/YatebLCDeA1DmWfn7eMCUK9GSAXP/QOAfZSbQaywt4Twip8PusChJIrN+Dw9fDSg7xc
YZvFrIJFYRPJcHj0muD1GHs705nUZ4v2l2e7CQJlGvBGW40BMegpwEN3749YNaoQ5leNApWp/t1B
GgyA/W4rBzhfaVpEna2VntbyGqHpbCtnDQjlRsKARZEl5CPRi/E8l8RCbj8PxfDU+2Z1IdSYrMdm
QBQtqR9gLz8Raa5WBnryR2dQQYGqrnG0TPskua1zkiLXPhkTTqcIm++V7VzygGFWrySGsbgoDiMK
S1iovncAUfdF07zjfaDBCTa9rZRHw7XDq+hiETzOJgKxF6vPsWWfwT8MzLJ7lzvYvfes2olueMCX
wnCrao27qjJIFElYEKioPZ2sW24cCrvIVkZk1nug6xmgOMcAdMPHYAeZ+WSlJKXUDM0tpGOfc6Ox
ifJkyiYKw30+1Pq+LQvna+y8wGVq5Nr9OZrlBs4731JngshIPwOtXadG4p3U3sMfsZCrDSt159AC
PNsb4EDBnZCSklwWbw2Ee8vICHrI+oY549Xpje4x7tAosighJhNta917SRPJPC+bosusuWgy8z+a
JRQxbL5uhsvc0ekMcIx2AtCzcJyd67nO2ndQX1MY+tYsmVeq7PEqurp2HsuQtCmzj19xqm5TLxpO
8oh8E0JRdyX0fhuTQxRUnQu6xaIzsjrjQzxtJvEcPe2Vi6yX9b1r6+FWh9PITcnJvfpeBkx1izLe
554l++vY4jGCCTtKNeuPpo2ZeRjBWxSr6Bzq2aOh9eauTwPW39PGta+j08BDq5VwWzX32Kqik8/y
4BS7VrDRMggAsLGDs2Hqd9XTYG84PT0Ku8cOxBXxvXDbSeV9xKCSwB6Ls2YSOFOSg8CAmVNGGqow
sETdmLyuQGD+dyM15ItatE0zB7sMzUdSy81BavSJUxNmwa/BQvZ8SgRIo7pVXWxdMdyCI4EZqAPH
2mtBYw1eN7DidDmX0MgFQekjHTU7V/rwKPtjD7XDNTc9qjTrYSoiUzCsW52Hpcc2QDPLj+GVNEhP
jgroIkfPziAyDt0AIwW40q3Rm7tU4/+U6mG0UTHRHNcCM+dPBH4D/NnW6oYUTsFo3/pYUZgKNsmD
Q2ruFFbF2wjc6BWvDdCG2Xe/C+JXOcUlxql/2ZlL5xZRAmsKFZSjykonpkNZjq1cxWbgEwbAypE2
rmiNBjj2arnYSoA9XZACQ5nqJ3EZXCtfgtJLj0mYM2T3jbXBsBt4CCkFQHDZuM5QTAuszOS9MNc6
Q961U6D0lgAF8F/rdlHF7yE54l5DAqyHaPTffKTgEB/dDVjLbSyrh+A+4Y0AaG8ihaeL/m8sreO2
/MO6pj7XXbIv+5LPJKjAyMLSWo4gCdXwOMvyaPnfsjTXviAhjyJn/6RGnnGIO+lpJAgw0VvlfaFP
xgPhu9xoh9DpfbL1GyccnaMfGLeQVNo6VpFVquUU4T8NxLh5tnV1uChx+NLLrFL9wkNG0YcyPJk0
FS66NlHF7wEFepsVILykbHYmCW+wXLk5C0fEw5+ms5RnYLs20tjSwEJAZ5xWJlx9GrfVJotN5xEW
gPUgDy8jCL5HDTCCmXrVrgijLzkTA+QrA6CVOclUURxjNWHOlycANCVpHzW2z/xJi4G/GJvUa7R1
kWftAXZE9tLoZXXoYYusRVGNrAq8cWngFypVV6bL/D91Y27U3Ps1mNKwz8J4PCP88diOgL1124we
PKRcHrxKKckMI4VptVa8NUqz2OfQwDUPdoYUITGX8OdNTA27QyrY8kkyZt7KGvtkyyr6QSPOwSi+
SZKHxgcs9j01XzAtq4/JhJnJJ1ydD8LiqFsPwYQbLbVBPgKM8CckqdgMavAmSZq7Df9bJepF82R6
7cpT7nFfnRo63SrJYrYC6FmpIKeVsvA27m7AEfJg+C9hBVLAfe4rL9550HnNWoNb1PXPCJWjbojn
3ayrITBCAjeU6CwY7NBCyXsS3BAHGjeGJNn/GOzKO4HLMsYtk1X+ErEr3mijgEt2ELvRSAQJFhb/
XldmoH3tWkVBKJf2wwQpZC6bnLIWuLVX4fXgriJJmeII1HpgsbZkVb5ZUrqJZA+H3F9624Finm5c
NV1R7C34RFOJ5HEroIqish+TITmIloFVc2eQRfT+nl9PFxGtFF8eVqaVxBvxV0ZoTZOARfhscvXb
e5W8FwojlrOG5N4dwXD+bKbn1+uBdUhRoxY5YLGJxP0XuyFLZFJaGN+JYpIUez+XVPxnpr8pBffp
4Z1xED8p/gycl/2g6BAnaYutk+e/xHlx78Exnx7j/IRFpcBLpS5ZF2MijS51fa42e6RW8GQC9DFj
f0VvgHZLhrof4n4rq+V3gQcWmw4YdVPCryOeiuRIUnQmZkSFFTPG29VWJL1nnJcve+8tzMWtU/k8
URMJ0V0dVc/i2ZuR/dAR99mNpcawbnQBentM3UlvZafYYvlX+2i2LQ8N7LAKhLryNuJxiach9nI8
PqOV2BW9wPBVl7xys3KyNj3h6+iAPhO70wYiAn1D2hd4vTO2dNEIEAGYM1bDGIF+2BVnWzhSgES2
tfQ0745xCxrKDA7i9/qqIkZdbcI6+jL26kncufkuQS1dZUY8bMS9FnclqjPW/7WC+MqEARDPRJwh
9kTd3B1EWWy0GMeQqvGBaCL62DVP4sHPXVPcmqU3iCMlkc9VAYZ9I26F+CPVtuT+1F6mromgM8s1
ih/1ZBuC3OV8f/XUakeAV9ouYTZAr3tWirSGaevv0hGic60OT+o0dIjPdhKa1n70RpDA2PGtZOic
KOFW6AkZUZr9Pz/84W8Qu9heQXZXfXVuOT891GRwKG01dSOGAPF9b5AbP5gAsvqnGC7vfHNnOMWH
t+YDqOLzHdRI42UBrMmx2ml+qozb0PbfpSaRt8sdZhA8qZYNpXsZXOT2McHEcif+ltYtHmJzlHdo
NLbjukr8S92pEjCPaRyaXmtxptj71zqnyUeEA/xoI3pCG8Y7pjAsXaaOoPZIO+lwrJfuMzUwi5EG
urrukGA7iB7cN0Z3GFKDZUmxTa0O4yN7Alf+6++aWXx0fbDCTqoBV5gAKUvfG8OrrU4ARi0zy0ne
huFtGpZFTxLFpS4j+jONSIY6WlvXKjowK/Gj5UmMkaK92Cxv64cuOu+K42PhdAen0teiJ8ynYCuw
l97qigSBGAtZsFd7FLqPyxu+9GVRJ4re1Avltt1VgPT2vhXsxDFddHbRYjn/cxcUZfHUxN58jijP
u5+Oi+Knurnb5oVp/h16sJUjwR/rRw+u3CoGHpPFgNxaE4Tz9OFQHYimnspCdVB3+FCQp2deIJ54
Z6oYg1oP6VjfLeYGrA8vKhGLUc7w2I7uKaCUrmzOxoRVHfv8nnZ2s9P1kalEpcob2cuI3bQIzKxI
8O4E72BIJ7tIfezKjRfkDxbmxcuDF78qivPrtJRF5dJNPp2SdXF9aLEfFJ1RbMppuBZ7agR9SQ/h
PIm7Ly6SgWccwKzQ7VoXWv1avCWw2qkVux9qO1v7mhqIKIl1y4Br8BZS3TdTcCl8blgTSvGRODjU
kHDCN/SR+hq0wN2RMdmKeyw24rGH0/QEoVzWyEP8Ix3UkxNqyU4e+3Ok5wiUOc1BDDIKo3YNZzdH
PXfjZ978BdDqX5Dyk6O4oHjyYo+Rvp7YMGbQ/Ro75xGzOHvGLLuR+eziebZLRY9YBgNZka0j5y1/
n1r3yqYdIN4vdzFPLEbSaPrMJHZibFwDupAglcAL+AouWWMm7iA/KpqQW4NyoqGL0ivGdtYxE5Mt
8LrFfrCt4wAwh3zuHnokGsWBuU5wDJtnV/MqKlC8jJybqsyDMFzqW6lF2k5cX/xdrhn0x1p9GLW0
3sm6dhdPdXm0Yi9tmp+hNgSrPstQ+odC/neBtgwckvj2i/I8sWN5muNIw/IBjP9WScwUdn6ddlcE
2fUD0LTiJFg7XdAUJ/rCn9xPkvn5iiexjDHLg+ED/TuGnqkPTrkxIEgji2FpOJxkvAQ2I/gGhcBt
zi0TT0Z0a08m9mgAD3YzfEP+O5iLBsuIvjzJuUNP4/1yE5ajYk80+f9firlaD3vpugz14o8RxXku
vpTF3lw5Bth+MKFFmEFMdKXGPMh4LIom4mfnKZfYxWGTV23eJa/9F1Y/fyjF3/lhljGfm6f2GljA
hYQg9hh86MX8leQIoWvxmowZcjBrb9Df0Vohnuy30SGrfF/eiubzrjt9QQPAII0Xz/M40VPFjG7Z
LHXDmJByUFCKVICJTZMw8e8smxklKcof5rLzX5+PPUyca5+h69ayXwFP35lkqcY1er0ZSagftvhD
9PKk2qp8FNMyMakTe2IzX3qaFooiiSA0rz0IIEtj0WQpir1lszzGpW75jU/nBulrg1AHYxhjphg4
G4AA6UGUxZvHHY9Yxk/H5z9+zJVsFUid/GEaKR7h3PPG7x5E+6PorgFKuoCmp2fgNw2SG6Kn/POu
OHseqgDlVAc7jzefqSAeTJFlCfeJEyIIHuLocmBZA4oDYrO0E8XO/dkpZXqc//qpJ89kj+Wdmecz
c2cWtY6aNuRP/vveib25ldj9XBYnzVf90OrzD3w+S1JIbNTmizIiNSvGlWX2IM79p7qliTg6z7PF
7rIRz2Mpij1x3r9e9cNyRrQWDT/91D/Vfbrqp1/ypgEfo7my8WH0Ta84Hs7kKopxXquKF15sCKVA
zoRGxOJ9CrMtm6VuTPAEhX5Hm6LW2J0bieFWXHxp+uGI2HV1D4QQKfi5R4uXRbwny8uyvFT/Wrec
Jt470e6f6v6vl3LHdCL3ZyFov35j49DGtHaaC4sP17KZV7JL+UOs4p+af6qb1xPTZedfENf51Gb+
hS5yLorU/ZEbx1+LoUGsQcXe8o0WY8hSFHvLhGxp/KnuU1G0c1sEA9qfSokkQpSZEPl4Ocm9M70V
XXjeFbWiPBLKZlmdFMlOdbLnZXgHTAVtfClL40QjF2Ux8jMX8ogoGYlhz6Ej1zPqcS2GB6L/SLJW
KAP/pavNg4YpE0MQo0uWj5AwEX/b/NNwu3QFSyz6lzZLN1jqPnUXURRHe6+KCVnYML06edQ3jaXG
41qsfyMABoSLov7Fq7tgN7/x4qYsm3lYXcridv1rURxYXl1R9Aik/B2+RfnTFUTdmERgJ5SI12gZ
7OeJ9XxcPJ/lzAqvEhZvydEgMKJNEZIPK8elmThXbMTEYCmKvU/txCC61H34x8WRT6d0TiFtR+0K
KvCxhEqBa4BoQaRcU0ByTB+uHEe8+lkMXW4SJclB3Jk8atPkMMrWqkos4yBe9uWJzu/+h2Dmh6nC
0lTsiccbZC0RvbnRHORKLURPtDBAJkVFK7sbnZx0DGouynATr+gcpxQ9oB/VsPoqXuS/Ua1S9rZY
Z5M6qUgOpmlyjJAIhiUOaU1syops5Wopu4YnoX/mG6t80h22RgMDMgbkJfJhqIq311X3LDjbBgmA
QEa7RtxV8VzKBCqTWmQveQjPRPDJ1ekBjzWiO/Ucz/x0+8VN/fCI5qXrfNfFmkXszq95QHJydPRh
K+6y+NllI/6ApShu7Ke6eVUnjnwmcy4txeHlX1J9X12bWOutsDHEKs5L3bcmC/u9hhDgVoUxSxHq
GQKk2RGfSY4aKrkzzUKmZzrqOMA81SjCu6n0ngMl2SvTNeSoTK65V9Yr0Wpskv4gjbm+kdsEkF7X
Zasq4FUXGyex9bXpAPBUwBRd4sjeyYFvpFskgzBcZmW/JSoJaniwjpXqVQ9wssg1IxoL8TyxcC8K
5Uvs9i8Tov3JQwb2Cf5NuUE1rkeVg6KoSxA8SiLSE2WPCkRoFvFT6FgoC+rNdQjRQrCALexUcvt7
x3DHx7iofsJ3PLS6kr/1qY6rVuy+pzlT8hIf+JPrySDFk+qldUbju0O0nsyu65FwUGrUcbpu5VVl
+aUcwfSyJM9fVTk21yjqAK8KkO2Ss8kWQCeUPKZGgX6TLG8KJIJRhsrBcWPEWNz66QihJMwEOhwF
/EjZV5mZ38YhKm5iT2ySLLPQPUtThIUJwhtZ6G3yAvkhd+i+6STP9rU8SfklcqFhR4ISx2YKAK9s
l5VbmIWoXssQPjUXI1EZBcNNnWRggpy6Yz1cZfYJpAbpNYdge43q19AOwWM3bSC6BI+uHL0jqykd
RVWeYNKN7iKqXBnCZ5pBtsbyHivUsB9lMqGPsaQo66HvPVYQHAhNB2hVbHIvUyxF8ZBdDV3X3JSo
cR7GaVMmwPZM+hbsalosB3w1iddKbuGK1pGd0QfM5vpeRRfG/T1EwXibS6A5UP616HPL+UVgOA+o
zATrwq9X6J5qW0sx9M0wVCkab4DpM03RT6YF1BlYq7JRTTWqV1jBI4OBA3ju+PmlgGp3qabNUqR/
7qOMGGqHtJEJNy1XT+mox9pa0TXlJDbZ4P2nMmsLaT04sNwdPybYjKjBS+sCGLXNvv0WdelXjVQ6
uHDo/rxbOnxmkImgFbIClZh2/E2684ufRuq3oYpAKyCI8+L1CbBrdLAeRoVcsjFExrmw0/aktmF9
iOMwu/EIFCj/tfxU9RKdK4n1q6y1LyWqQVc7iB46s6igvkrlU9iSOLIQe9yKojhAKvQV+fV0W/ar
FuOO1TA1D5UYU74QLNd0HhlsqiwJ2i1jxubDyUb6bsWjfhaXKitduVmOf4AchlNngizajg9OsVn+
gtqL/vj+GM3XLbWxfqiaepvKyNqsXSyWWy95xqhwJGifVayVTf0M0aJ6gnve3ggdH0UJo936CdM6
yFBJj1jT1ELUWVr++aTIfpFt9LhwDQSoDe2HiMW0K8Ggu6Cf1l7KjrByHqN2Ig5YKFkckcGMQLNx
K1RdqveIbSprURS3J4nl6VNlgQmb7o/Z9wBdimmiF+7N/s/878RR6u7NrIRzNt0/VKdB5CWDgz89
fabvdJRTxK7YFN4Iw30pi97W10hIfqgUh8WRBnLHpnsAOAMCz+tW4LqwVMgLBiW1/FqWnn9ozc5D
490v3vN8J46HnV/uYhXVpmKULALWko1bOPHAY+UF3qWZNl2E7omtufsPB9o2xk7mzXPNcAuFITzn
fYKH4bQRe6JOZ5WNZYOJolqoBBV+g//SUJwyt17ObnrMAf8vp8R2B75CVvafL1M3GSK39/6Wy0QD
15/+OtFa/MiQ5Wp1ieuJR0HaUTdqGLAoUl6DaZMiMHEVxcF1USwM3A7yuhwSXJ8O5zLK5aulkdjD
Qe/Mh68hj8zJoU1Uxc8LB0+MQZJO1psBFB9lKXH006miKH64RnX0YCEEPp8qfu3DGYmqb5scgMbn
A9NfNeQhZMf7mJlfY+xJQS6NdnyuhyI+230A4ERBebNJyDPKZCu2UeYrz3LudxdbLX+kviI/d2Ym
P6t+eWsYYG/kpmG6IDrI16/V0P+yylo9m0BL3uyES5HMya8xagZvQSF9gY/sPYiDeu5d3Sw0H8Ux
kMLbGELdUzq17Mu3qFP0F8UNslclOoomfHOSZ7mqoF/e/DIeLq2nxNd+2iDup3YrPSrZNatxxZgN
Gm8qijYQTUnkuPZvOepwL7WJXcJcit8Sp0RHW9HqtShqbdUdNFxTN7luoIi/Mo2mfcLGCukio1e3
AYTKt6rFFkGGr7ef+JVvQMHyjZm4+qHHMvMxN/sXIDTNNyP/PtqV/cWQ7PqU5AHSSabafKtGgBSy
ZaSPiOigpeu3fzzLrL8B2VI3Y4iLuFm5LwrgMzRs6w68J3uhX29HrGHhC/+nClrk34Of6lTDAhWb
jJe8c8otfm05CnNW9pJIhnmq4mZAc7vNXlQY009Yv6/EQQkY2wsIjC8weeWrqDLdivyC3eV7UexR
kzgqzhCtRbEMbf1xJEsnSuKKTSdfZbTeVBjRZ28YwSVkhq+dS7RioEWXLipsZnol6B42G7B4yHoi
Lbst3M46iSNt7TpbXekM+h1uJ6PLyINgTPDWykW7huMTnETRCmQTmELQnkXRxIgIH0jVvYjiKA3f
bb75N1Ea2uSR8Tp91ELwPW7vHfygk+5xUsvXwIVG7LvYVXVp8QjQZ4vsRHvPnfo1Cmv5DFihu6tq
zasSoipfRPZFNBD16CLucqlMbqJKbHRUjgITAkPZqBiuZrjHJqZ3F81D6GiPqX6vqmxnN3aBYWG5
RcY8P5uDlZ2DBrLcJBacnyWZTdUUNjKz8rAJnRbRcTOoHnzFwgp8MF5QCIu/yUbhbNHNzA+iCEcH
SL2aveV6jySl1oIlmJop7eCu0PQDVZP2uCvLNUDxIv4GijrZQ8e3diq5j2+moZ1TWzKedT+xrnlk
ALCYmtWD/HsALXnk06ZcmdYpuBGxZ0+bUYndNRG8Cvzuf+qWJmLPkOrfRasq+386X60BwDRm+FD2
Y3XrpQK4dGYjfQeqS+dL9DuV3Ve978y3yurRB0rV7JL4momycRGDiOvGL21h30XTXosvZaA5X8sq
lTd2GRrXOHcwYClL1FLQhX2FjvRTQvxqG2ZrG9jQRc55qew+/N4oAMQMza4eHL3xTpJpRfsg9uVn
VFXKlbi8NX6Vc6f62ZA3Akakh+gwDtqBmG2O6m5u3B0TzXFedwthSyVdRUmZoYyLRtUlZ0y9mLm/
aV01PJWIk/89MLcRh/OlFh4J4Gdk/Dfy6MnhRhz3wT1exNVCy6bSLKATFpZ+nIvisOooUb/j1Q7m
lp6i3g09Mvay2cHdXi5hWPrZBF5+snxD2sZKpmJL1VkHA7zvEa+b6qJourUzo2R4HPBx2bS1XL3y
NspAf2zrnbnzHW0e6U/lvNhdxJS0z4zd/dmsM/0nnETEInXGeXofL20SWZBUvHFbFkV5C9W6POha
0Z0CuzZw93VzbAkaC30swKoMfDAz1RxZLLd1v4Ve/xoFuvRbAmk5/1CSKkjFZcavIe6++5JkfVXM
KkHtWBmffRNtcKYo3gMUanufTKLisuTG5zYOjT3hgPjBhgoExrkyiJ8xkJnu6H9jAH6HfCj9Uj18
kEEnMcNmEh55tv47QRlZbdoXD2uOqn5qGzDL6BRXL07NmrBpC+UB3EYDPAeHJXhX1obgmuseVFXD
g6q3JkkDOcYtTmmSs9izrJIUIBII1yZC1gX/mifF6pyXNHa+KkMoXfXWcbgHyPeWflyeRLHRUJ5L
rbA5qmGLMJXCvOzY5EDdssp2Xj0I6aui8+VrW+Tua1CO31TDU2+iNE4IcEs1HkRTR7HOgWK4j6Lk
t96+jvP4Sc9U99UdySVmRvWca5b16u57N7G+hXwq93Uv13ur7rz3TN2XXWm+5yCysMwpykPnddlX
bO7WrRHYT6wjL5g8ZLfSlRDP9yBvNK2vrOa66UCQkXHGWXdisvR7xI4GXiKE17RA+y3sDg3E1HzL
a16XBpVWapvCbIxdh6XgrZk2dIxhU+GNvBFFcYCEbXarRty2sKw+A3bil72mAN2A4eiK2F1206aN
iRTv2Za0a2oV4xNRgK9NHgzvQzABPWr4HOhAIbkXq1/DsRve+zIw1v1UH0z1/7u9jeTS0t61Xa4D
PG1deTaCb/+5/lL/b9f/3+3F76pFB3Pb0bd6aoTrjgX7Pe+G8q5auro3pzrkMsq7OJCy+J3rRBOE
Iqt7PtV9OpcvJ3JWkrMPVb6JYmNMbEunqOQdPSP5WydjH+2k+m5pJg72oeOsyhK+gZc/SEltQJiE
89UrZedtLd71TYuOzSbplexBbHqd55W1b+pKqYqt6kfyxSsg4jFIiQIK7fKlnjaiaGoSpPu5nBSb
luUaWo//OSrql6I4Q9ShbXdOAwBtS9V8paUcM+iNvf2Qc7u+t9h/oEjmfIvgM9Gp8vTouHBJ1d56
GszW+a4hQEe00OkeDNvGcDRCbyWL5YDsK2xiiMfHKpd2muqMX1Bk6PYNVxWCp2/Qso7iN/wEOF9b
1MYVJ2zn5jYKia7p2phXPKjctVdwIwauA5q2U6u6P6mlj2b3ZLgjHHVmcx3DzyDnsvgSB8SmRat7
awOygoneWkc91nPEdWr3nliRdEcgutmoBwcbsWgc0XTR0I5BhNzSV0xB4MWEfbmXiqTds/hDFl/7
U+j1OxIj3ZcgxAk+aur2Iaha5SCHdXJ0+1i/+Z6KJ4aUj2+xH/8BdJj84WQfO/iTpOuoY2H9e8dP
Zq/1jXcrsqq6Z9NGk5ke+hlyiVMDTZ2oSBWQDaPOb0oMLx7JZHnbOVlzE+1FMwyetphGDhigIU4T
TZ7sQObxkm2ju4dYB75qVfyI6BAGEQbGaFoj9zt80Mqb4TXRvoBac40SSBVar48XywZZDDvePFtJ
FxwzpIzPjh4YR8Ie2ckZxu6UFH1/lOQgPydahrGP2waXqHKReOos+xLlA16vJUGSoIncXVjXMg4M
crmznayH6IroMgJQ7SP5iXwbh1Zzd1F7QjcY7CAjDmigom2fxwarH8yd+5fAQB650Vdt4xOU8jL5
tSIHvfZ7WXvrbRstb3RPv+A9066KYOivLj5USFCn8aYY/AAlLPTj+DZB+HDj8UdU2VsXP7KvZK8r
dG2CiWs/Bs9gSf8Epjz+kCLtB4Ff6OWGR6Dcs9VdUvNxdjt9305XsEP8O8CB5Vg89CyozAGRTiAm
PzJwiWqjf3fAGrAETLoz2qj9Y4mR+qTGPyK6Vl4dY2iQQuYNYGWUH5JKQUgG8b7+FqLWwqS8P6S6
FLy4kmPdLAU2rTCC9/UWyp3hdoc27ob/Yew8lmuFli37RURgFq4LbG/kbYfQkY7w3vP1NUC3rk69
eI3qELjt2JhcmTnHfBUGYydFCR6tgitFmfICbIA8vkY0AG6Ccuj366vUODnU2qAcc1MZPHKJxRFF
UMxQdekM1m0MOfzW+VklJoCI6y7r3D8rjWXLuvJ/bvndfcxWPiEf8Ps+67qqstChUcBzMxwDr3rZ
YuXYSt1zh4HlcfTlDHwFhySDt03eckDpsSxCtLM3U1vgc7ksqmJCtCT04rAu+mmtOKgTYweTB0Ry
hsmgYJmoeYjfUymm8jTaSYWDBXPr5HefdW5dh9M4ezcqLUpDTjfW/8frZoBRJQL1/+e918V/PtrE
R+BAJOT8s+73Jevnj1E5H7P0tZnC8JF7ru8UsakfVB9tRZ9rD7Jt+jttCCV3zvmbTbuIb42q2K9L
64uEZj+0XWZfdF3agy6ar3bXICls8/alH83K0QYz+GgD6RFBkf0lFGWbW9wO4IC7gZKrETsA5e2y
+Jtkxg10kPhPFdUxj52mfV3s7t1E78oLee6TDMT9glCguuRKFW7Bmc5OIuTq8rth3UqA9Z/9BJY8
RWu6cvdMiwzOzcs7rC9Zd/xd7I3RdMyhpmb53w/5H28tjQl6IdV/TulRBZi5fMjvG6yL6SDvKX7F
R88aJPPcjQEGRFiH4vgi9SESEtW8FZAcb1NjufsqBR0GIrR+1qH0xVIptfYmqYKLKWNcEsug/n8W
l3U4dQ+XaJms62jBVDb4olEFWbb+blj3W9dVtZxtxYArwLrYGlq+icDCeF08kd6v6j8RwgW7kOs3
JZiQv/Xl9GyWDNrrqfEf8jnvPVrF+ju1i6FhmmN2Y2lAVWIgbpdJ74d9QVctBMeInn1sqw56asME
We7igylH1zyVq23GWPdWhrVLxoDsdarXEon1Invi24UuOW/rJTEgoOizEO94ir76TWp8lrp/lElk
BpBw0DUldUIo/VSUrQG+jyQDBY3ue5zss5/nxafWxB+SIEvN3ZIGerqGdL3HDUuAWtBBemZzNjz5
9dDANGcAsW4dzbA8hRlSwHVrjoXn2e/nxlm3xmmY4XkJU27dOrVGeq0l8Z4s70TFI79J6+ph3RYL
i5wToCVi8uimbGXpGuMkxHygz9HNOrdO5Cx4m1W5OvyuWudwQw29GB+fn1f9bpXNzNzFFKKcdZ3Z
hOAmrQbdKXBQ93e/38+Rh+zSiMI4+rPKvnOMKxVKpIcxsUtKRD7FEyVVTrbVKScZHRWa9UjZpTOo
mHXDOhktqEGutOxTS9JUbX9fo/jSZzmXkO3++zb/7KKbMRqy9c1/363HpsPtzan0ft533eynMR/x
z56zIUkudljC0wwbIdjy9tJQIxFEwfrPC9cNPx+5fsEwk/2tLcTzzzpt/Qa/Hz7ZCaegb3byoQlb
73/9Tb97/+d9la8sgNvw8x2Wo7DO/fNlly/3853WLT8f2pXZTQzYFan4Tm8t+VQsu607+KImzbPO
rlvWybQe/nVWWB3ohuGPTUXoInXDlmgDO7WxuTRJVLk1BhZBhNQsaPIPvWgmGHr0NPbywQj9eWfa
3V/acicvBawoR5+9mmAdKQz8KGz4YPbQHcK0/aoz394SM50sEKZRpUaeYkwLytb+NCQssuPOkWpu
5IBmBTh8yybH2OBuZdXJM+PMPSK8J9H0ttNz2cH1mB5rv6K5uHtSgpE3Q+YHETu59nJzNmP0lxVd
TyR0NinZrUKoH2ExnCWqnlOBJeIEgqFcCn6FRNEhQe+7R0fMMNVOTpGk3NVtIt3KMUPeEj+j28o/
CWIR7OWWVcPYI5NKk8vPOgUTF2cuhuzw+6qATJ6X1SCX8E2VbtcNaNA+2hnFVdX2SDnnh6Z6aFIx
3A4EQq1Zw0LPGZIPMy0jwMtivkjwJJWYrOCQg+1B1ZmQHdrRGZGaCpt+Qz299sqIA9gymVL/rh7Q
8WfFyQwGna5/JgXZYheN2bhVC1hj67ocAsNuxmWNhOn/XdfNBBIgTdVdhYteYen+TbZMwFHYpVnd
tga4prSFizMSw9zOyyRKtXJvTebkrIvcQbTbGBoFgqHmZ9Xv+sYQL5Heasd1lSVVKlyyccYutCk2
67p1oqm+SpkIZuO6yz8bIOZpU/PzwetqXS2o705Fflg/eF3nh4Nj2K3mtVNNxXr5kuvGKJHzk24A
IFxW6aTVr6YpeUMQxndFuSkQBN+2ihLdUTP/HqPKPwyKdgFEnp5HzKpu14k1w/oHa6Vvf9elU59j
4gaZP5GlWELS6Gt4XnfHRE/0W5L9+s9ru8jYzIWP+1HYNrhoWQza/BSPoVkvrd3PMg5J1bYuUuHS
58v2sNTV0xI8x411M9tEB/1cUSuqOnFr24l0o0enYFnQovg/k1Gv3zqylsdJpMuwEL0P7n80Zvzu
NyZQjtKZW+/6RqZcGHhXRLcY3nXXspi8nzNqLqOAXuPWgYrc3BR1FtwJkmR3alw8lH4wntbd1gkh
mepgC1Tu18V1XwXKuqdXdI6vr1rXoahIkSQkF8Zwo2vLgX2b5pp9C5d7Pmpa9x74NZSQZb1qZj1O
UrHjxxbK/3U3CJgHKvfhZd2DyO9WjhTtFM2cf8UUtXspsI1bxKLmLQ5i1UYJLbwMxtm8XTcoLXBP
uaQ4sy6uGwCmiGuVEjDivCFBjg1bSsma5vYR99+k18+/+4bkTjEza8xdqlbx1promABnGd6VqCE8
7FmSjWZCRnPNtvK3mq1BDoffcgfqOboTbYM2VEvIH4zkQy0txVRo8TJZJ8QuM25ZuHmq80i0UQbY
4UmYhfgLqc8HPPyfuWURvt5L3uLlh7eGTf/dYq3iYw59XOewa86oXx/bRSXULS2M69w6GdZGyWXC
oJbGyXUl6NpuZ6tUvMcY4EsxPYY/jVdLn7dM2F2/yupMmqVlFLsIH34nxMhIHdblbFU99CJ7EYvw
qFuUNPXyFfAmQnlkrPojvQLsBg2SpADc3eM6Uat2nDE4qhf+xn9n1dT+jBIVBkaTg31cN/f9jEJ0
nY3BzoD8T2LKHIDzKdpB2fs5YtaEBUkCZyS2DEqI61H82Qzs5bRkZXawT7A7QGGGfEFspEmTkNh1
f6dOfPnQItKi2o3Yf3m68hDg63gsuv7V5LCeIuzAtq0i3sNJ2Jtx6apNeJvCPnHHyTbr7/092uvc
+g9Qwwo3IuBYSbikneRO9eokEPsWo7ajoRXlwWCQkFRx7UhytxuE8ZTyq3V9RKGPqEPmH+YUUGpi
cgsg/SzpXlwjYl5EafnScW0uf9Y6lwFt2FRgQXju9sqxgWwRVAaFLq2ExJek4/mfA4NEmeNm2A0I
RVNxJSnzyfeTcKtC/VNkobTR9HMx1OOxCY3hZ6KJaDz66nLksuk9U9TqiOS3Otp5BXR8nc0tu1c2
6+xqvbrOrZPE9Cu6nWxoGEvvfLHYsZRahUCHoON/PbFK28wPUQYIYNGILj9znaw/+HexyzTIMgq+
mf6iYZqXHsX1cBSr5nSdbWcSXnlmTt7vP7Oep7+L65ytDNhbIeDl5l3ACWSiLW1/vxO9E+GuE/op
WXrv1/NgnUTL4kCJYztHzXldVfo65g6BRTSy2hr0q6OBIfX8v31R3KdKU+M+quVowBbV2M+s2anD
IQHyhUieY7rwISqBjcE6WRfjCAqxEknfNSHlcMIYsnXmxuxxRZHi8WRahadh09UW4+QEGda6If7U
nmxVjGJU2d+R+/my0/FRKRewLvEIvrEFhnNI6SdK5xs169GNJpesqEIHRhmF0rkMzwa9MJfA71zq
7Y0zTNk1U3hE5HalezaU1ZNctS63jJISOpnFsuoO4AaWoe0s36G+V/fzgIOQYeFJa760dZtvBUUY
uti7Hi+WJthGLUaUInekPqM+QpugxwOXm0Z8I1TFcCdlkja+1GIL06tb2P/g6eYnTaSHvCzJ32FJ
FDXirRoqPAundAt+KdroCP2KtjuHQS07PBxRJodF4TUIMsLuDPiVfpKYkq4kU3oNYpIqaKlcoGzR
dqgWj+hWowuXFAXFaXcu1QF/Y6vxShAVjUWusR+/G5MDY/U2Vim8fu7tczAlsRthsOXnsQzXFIvS
SCFd3cuAb7UYOj6mmVX/HfsosmU6qdxx1q2dD+tGKtt9q4YcBDh0kTA40iJEK94Mgr6Y4dm2ltQl
RpDEY82XyaN7ubcoCuwY0zjkyU6TJoTAEv3+3SDtiChml/rjO8FzuLEm9PulZCSwiWjTsWZiT4E2
xwKPRvsmPzzI7WmfWHcjCKQ9FU/5TDMt7hkWDgxyzh9dotJFM98FAIOtwJLx2uoEzClUT6H03fp4
y9TjZTmD1NhoL2k4/9XZ6OYND8qKQbZk+tdC7T6rDDqSyiXqKkOPWdM0UG8MTRxz5Fh4JETPRdLg
gGugE0PB7aWkEzSBKHxO5NQ12gUpAmvZGdX2xed54UF5dfBlxh80o4Rj8VlGZUcwIebepStnguil
X7pK2mZB499NENfnyvpTprjqBXLwMfXStrUYCA5K7y0BYG9o4Yleua1uh18SHFanGPEmVsb51a5I
WJCAVKS/JhaJcI206KApZPLsWL6DuGC52pR6ftg/Toq1xQiX9pGQVixJyFRbGSFJyWdSKd12rsbO
m8K03ErWcyjluaPHmb+p05z8TJ9vdUMqznPIGw4tmcFIUW6CMW5BU06HTv5g5B+69mT2m65+aBKs
Wmv8usjnbwy7fFPaHjwLgCRLw/S47Z/pyNWAHcWhi4tn5hANKu4Mf9WxMUx12mnMnNgM97qQZKcH
2WXE4hmQWCVokgTzlRIfVbKXx7ivWBBDZaXbK1qgs216Cez+ww+qGqhT8RXPr7OaAF9Lw0+aczOv
UZ+wUHzq6Zek6gItdTjZIFOX2kY7dpZHrm2cOpOUGU3Ahq9+k74BYWK8xYN+LUaK9ql9Fiq7Zcpw
0WSif+7p8abHdbgtm7M/dxjI5tMOe14Dd9k83E9/cM4mX/2Y5N270mEoL7fTrYiJ/Lt5wfUWJAKx
RqfQJ7hD50AmO3qGARsGnBNuXXQAweKPnoPk1CWmwJImHcqRICsUSuW2O4697KUmCX8sBU5aua0z
3b/D27DdUNqJ3bEyn4wx87S840YggaFN01c87lNPsSl4N3UbOU2TvdAvisixZQw9JhF+SXRvGjVG
wotPLJ3R46aR0mdg/neg0yyneekNCHRVlKC7Hw5WpH4VUvKVRepnU2mYBdaQ+WXGUGS4d/nQTVsr
o1gQKfSyWyl9ROEUvCpkQccM2N8wFQ9yXF2rJVGVT0sh9q/WmFgvDHzhkFbZphcO3Lt6M0rGIncu
b/owdqLCIFuyNOpWwXgoFB4KGT1CBvA+WC/cNY3AjZVDnUU3Jo0YTpkW1ywpvjPNPFSV8dFEDLxG
cRtaaeYJOd3TqEI+yG/xaxl8dPXWcGxxMwtAVXsVHeibTosh8gx94hkSbvSq1E6OpOej52vSpwXZ
KPR7GtEjbSMwlVJb09hNY/2IzRtl6EzsyALs9JlMZpg/5aO8Fbh6b63QoH+YnpVI5zSTildbLuJj
7wahtTDE7nsthDaePk9zm3rwZx7Dev4sRuNFLaa73nDVzKi2RjBeZtCciQF5rsF/UjGMSwHG2ioa
OIOFSkVNNIfE92nTNnZDJHlWhNf92xSV73aQPhpldx4Nehrl4Tls031DD04yck7EbbMFyQaapj+H
gANpaAOMVqe6l5SMwKXa02quT6jyerqvmmIgiTvBjIMPDTQA74pAf5/a8R1v6swxU+mpsQDZtJH6
1mTJ5wBOT6vGN/Rlf2nbpS9W2819dOhE9jghI3dTubgvO+DlERymPqGjmuPxIDAR2xWUAej508gd
NfOOAiQwteYQdN0dnkZ4CFrkx4fW/NuIBjQFT1g8trF6zwXIXwDKjiQGLC/lHGxTelbb/C4BzeMo
86BvhG3vRsM+vGUNgD5oQ4di1Ft4+wnN8hPtESE+mrixnzDFKK7ohmnhM8Gmq1yRpU9mh6xwq3/K
WXtO5OG140sx9HuJaMKA9Jk+27V04s73QHNZ6XSdyaEPrgrO9IWu7tp42I+Fv232zZBvGw4LNwlG
/tQOR4faXkT8P4ACNstrRJZq3+KnJjcYi432OSlgfXZaQj0l3w4RV+9g+X/TFAvlhP60fKxfjK49
q3Z721mpi5/DXdkG73rGuBEJGdYNQ/pmoqmHT1r0LqUZXB4E1p8z5wYVAbDxOWFDrQxENOPG0mQa
jLudYJxxsBktF9kV69GaOCCSyVVxuXQvRktSeU6t0YHDc5PGY+NUJkRAWdBwpGXBY2Gkf8t2rJ2s
TQevsjscIxEd1qF86GX73tQIIqcQcnYe9CetIcouO/+9a7nu5k7dGsC8zaa/aGTvIKckHog7Q0qp
hlY+KFF6p0DuvsAgpNEpIIWmkTuse42DbHIYsTyZuaErmdeppo3g37KcPh4yL3toMhhRfSLJW1WD
2dDU0T0G8K0P254HHJHknf0lj113VgCRMRrT95bfPkpiArtpd++ihTQ+SRF9L9173djboAcp2kR4
FNuJ7aWkCGoKHCmN8V4uS1w8BGGViN0qICPQyXJGxjrZZ3NvHTCZfDEj4D08wbu+/FJaYuNp4PIs
4OvE0VlIBQ5zAwzFmNOliu4Vbj8e6iS6mvDvmaPqHETFNyajoSOUjrKS9uQ3FkYl+R8Fcp0116gk
FBzB/MjCnzO/dEF1MggWgza/9jZFQ/xFQF1dEBA9E2s/WxQtXD1YvCLU8XPSGQEkVj9eLZtHjTF5
idUtDoM8zQ0MpOIGjmr1kqgVV8fgGvUs3+h9NhKMp4kjLGIwI6VvI4i+e/LZ7UkvFkKWPsJ7G4cn
vRg2iqqPBFaYZkQmbAeju5WGsTxEUnKrBQTkeNLmqp7vNDJTVTUPBLRhv0OkrTVG5pEQejLC4A98
K9ipCT17oVJxBXDSSN8k/T6iIjn4hjbiDNxSrbxmJRgzEPfCSem23c96UHsNREx7iN141i91Z9Ob
2v3VpSNWy+cIY9acJDTAR3rvknKDlPE27oXYynn1BmTh2OUzxOdiQTS/VwLj6tFWEOsX4VMpTCIh
eqAskgROJQfEnUUEZpIW9Nza0bSkYw1pDm5sIO4xJlQh+kfcgYDshwnPdkPdCm16VGXjXMVcgSFH
OBGYSlCV/Kubfu+lLcThbBMqxi4yxvd5PNI585TSkergC1JtMoXjhJX4FSUGbSMz43UDrVI7LSl4
/UWCzLf0trnQQ17V5iQpWwPDI8fWpQdRiG0P4Ha5SRUOHFSkUBMN1LuFLof7R8KNTdJOoAPf+lD7
oxrStPXVHlgyElKIhgxP0xS8HRGhbnP2FxLaAQITbBND9CvE+G0UwkhKtG/NaHPHGEn361CTuG+S
QtTBC6ryXWTJKlQ500twOXUkm7PE1NUPEi5/8VAuT31C1VqlcD9hVZSoyj3AvsyjVQYBpaZ4clLo
yws2ETliT1Up7FvJTuhwaZVx3JtKbxEHxKULaq6BntK+xkoFjro9SRFnW1ELp0nLpzjNkSMZR8CY
3lwQPw+tjasvSQrHSMPdgOM41M75atDCXoqvSbE/y2yOPRrZSk7T7s7MhzezGT4hie7naXINVXkv
xkiHljyA6EV84Y+1Dp9kyF3qIHIpHvrEvOsaC1lGnF16q6OAUskUsu23WG9xtM+0R7+974QMqhuG
KA5iOO7Ipu+NYX5JdXEWisGlG7T4OVHHqGXzpmTU0Rf54IWRfIvhyJPa44ppd/k2CKf70Nd7egHN
OwoqGLjEPszm+dWy7y1DoklEXVh8WTu6bRsTYBNggq8LvFgtvAmKLTbnTl931BvCnVTmlzx9Aptn
U+z095yTbl2G2maMFUZivcKuapRvJNXQXOvYBAA7SfrRu4A3uN3Rc5Kbm6GSX6U0pdTSqTt/hLk3
+pjhpWDQKrNzg779DCta73XtQHzR5CkBxmA6OlElo6/hRk4ORNI61OEUl6rIdpWiN/gY/BBSW3J9
enPzSlNcy4q/JjN8DalTTlOXuVIPGzC21elgTi+FiNKNr+5SQUE6R4eKBjXYGPjAFKJ7TfJgyVAz
8vdj/jXbqF0eCNRKaoVMK3510i5GRDoZydM48vTWcfXelgMhR2+0lAkbysMhJtG2acNQ/ip9PDKS
sLy2QbjVMBLZ2tN4KhP1Tyoh2A1jyO8Lb6hqP+lIeqIgXmwlelSciit+Y0smY0ObS2kYmms+bW0o
wNNEup1+rsrzkwA6W4EssEKJkFLVihu0f6lPLiSKvgo/PcumBNQ8LnEW8nVKT1GzDwFsODQtmU5d
qF+DBnYqfVIMM98FhfJuKtLenEfyJzbdPFr5VRSgTuF1f8Gb+SCiHraVGl5nkMOQfZPExQ0WCsF8
U4dYuN6OPE25FBEc5h+0xND63X/jb3n1bSyWI+5RCkbnWW8+28p4mmpgJHDm8JLX6pu+Fh85fxZI
lLsosdWdtFguh+V0TnUZ6nuUd9soYpwmE/uX5fDMNUobCE31y+3Q2NTBtON1VMG7APBteMBW6ClR
VMnDAWv3jJDUd4bKp3voyx5fKkt7Ibf9aGYd0SaNqfpMxxnW1UgnTmliM0zlFuVrBLxcmzTZkuut
atpr3mRDfa8UeqkyeiZI2N4XHDwnH7Q7KU1IGQrttaduqQRD7+H+s/BU7OAc6uIxmI29khKgiwBT
Pu5ORACQ9hjDWirs1qrTaDSGJEzC6tYOg7vyLzden8rPgLJyDPu7VDBSM2r0NPGALYqQX8Mao4ZJ
LfCDGh4BkKZberhuY7M/U1ZA6CelV5EGrccg8Dws5NZJe1A+gtz6MLvmuZE5MRP9Ge+LB9XIPRHg
U4gFMBRwjGSnY1NztSDrokN832jya9fqfySzJ69Mp1uj4V0XyyRjYp7/5hxpKCb6Q9VdkwoOODcA
2uAWeLPy5i+DV0sKzjOkQpDa50Q1ZhJ3zWdZjdvKlJ5TLIkdM9QGdygIvGWdbgafs4UopssLG6m4
kB1dpMfCb//kAglF2M1AKWl/qrsHMxUnLTMaV5U6Yqqc9nsZQPUYS5InFn/ezlY2SMGxoo+LzzAL
94ArjnUUbuVE/wqtmjxVTRUQJ1WsFKOdOpXXxMBQtK7SQ9ljmdrJ5Yau8I9EaWgXVXHo1qNNnFB4
jlv63/wccLC+4SucuvDGjHKahIdzLinwnQwldBA9+oN277dIKHz/e86lRxUrodEowkcpeYeZmOuz
6kqBTDfWoF4n2GOe1iqfZtceVDt6KAYq6ygAv1p/Odhh+j4p/UuSo6vGbQH6VcFvjobrlAyXIqY9
zw8+CCE+MFYNHbPot3o5vXflosuTeZBLmU1H4FzAHlfptiM2XzKV444qXuhpE6lZOVIxgFfJJoTv
to4jRdLk5yzFTqnQ7zNrEFTQpbc5GM5yBULazi8qt3BhWru2KCw3G4Dc5e0mGqLXKK2F+13p5aeu
pX/8sqTXUi3uMmiNrZlxczFq3Jb0Fjzeac6HjY9/PF1OaLWV8oTO6EGVeprTUf6isthPA1jCEG/Q
OJZJ6nV5z9lIz/ksNE+mpgqDK0ALkg+u7LbzGOOUGCXbOTBPKCg/DFG9p/N808P5oqxmXLhCXowE
WpvUeXZe0INpBTu1jl1z6Gg4lnCLiucr4qUj1Np5V+naRgdvwPNHwY8ydS2Vq6uf5X6PpwMUfdrA
R6sDss6PKjX7fjRJ3pjkUxyNiI6zOL9o6XMnEg8D1ds6bF/DnhL4cgrOExZTNJbI28DgREE/cZ1T
f0dG/NU32yuZ2xsfUD6jBHRoaaVscCE6pSJ7aEP1LRsNwUAvJKxFT2XZUJ5Ey4Mxjx7WVoFAJilD
8rjcMxp7wFT7tWzjT0a/j6hA2wPYfDyVZ99D9/Kql+e69N8ID+jHCAlRfBL1Z4lCTq1gttJNerKx
MnVPlxFpvXjSCBmqAH9I6VyYpXRlrPkyZuR2587c4pede4VuDIzpR3ubzaBoZpEm+7y+5IVEgYA3
2FiJ9Mm415nQQojIt/bjLKGbzEBWYpIVjFZw7KOBQSPkBGr7klvGOrbFk76bmkw5SikVrAolApUI
k4GaFcrIM5TdNNnVAXlc5NQTHkyjomX30tQAjTeTZrcu/qwDQx9zXTap75lIOADxlyrPqhazcTMr
8DJY3J/GV0tEwLgxsDDMcXIrezoUJpJ0RE7vBnlkRdB/amqdtOf3bGeFQLUTPpk+IPYMbZ7ntG52
PRF6PfAM62sSkFH7gL/wR9emi7KLp88sDQeh9PbO9L9NPDvdKVU+6CPjWdPQ7hbLIsDnOH2TOoCq
hUZobwzKXz+3uGiIsDPf/6PFonNJEVke2ABha0Cc5ZzfZHBbsqpjNCwhWyidQpMePt/8DG31s29o
3564Cfudf4DEDCCdjFVrqy92AvRb35aTdKmWj4uWCoxm0D41QL63rWf4eWAPc5wl5tztp/g8y8Z9
Vt6UseidOB0e8oDqc2pZh7oUpDTNm0RFTW5aX/WoA/EPqttJT+/ipXRgSxlpw7E+CTkY3KbWuCJs
XOBRlR3xx8i9KqhGavitR3A9cFlrh7wXGOrojN72WhAKYBN0dsgGRALFLGGiJpoJoTGoN7Fe3tRx
/zpmi9HiGPc7X8u+h2huLi2kjYD0tqwzUtYCmwfspFEf0LSNHcqv0WRe7OBbbTRqsjV+aBYDzjKy
cm6P8UM2PPtaBF3IYowWBlrgILF2xhaWw1iMrmXHjJ1NfXCoqe7iSFZeEpu7NexYRrekWMYMfygl
OomO7IvRiytj7EdDzl6azEo3Ui0iGi2CVxgjSNgtdYeaSXZp9OA2uDQdmtgOkTkkSdW5S9pz06uI
1VX+Y3Wpts4SxpB6kuwwMuVV6kmjFraVLeNjRsmfDaQq/Z7iCggVJO5U3Id2ZAwn4btk5anlJoah
oGjqH5UUIKCsgXzpi5K2KhJWevmVxBXsl3zYpxN5ZiXV7YMqDm3Wds4UUJhqZpJPppl8dCT5eNoU
kpPT9NCkRXgI4n4JoNU3HYmLQ7YyAHcy1rdyllFYUfU/xVJ68t8rMiyukkjEru25IWdJm2x9DJAG
dgQjd77BWZkXJDs7Gd1Jf+3R17n0qJQbO9ehpE+UPYzFsaaryPhFczdQL+OEgYyQ7OoQSgXhnTPW
SXdX4ZnuNdgbLUD+E3n5S6BXbtqRtxkhaigDaU1iqfIQ9xXED54IYSV8t+oi+dIO8jYjpnQmE+V0
NONYLuQbuxTaTshdtYUQeZir2HSMJN+EKoYtc8DDIQhEcxrItycWDe5xMj4bOU2mcvtE1Yz/P59p
/SEj60dNfEwL0uqMW+HUxgbWK/0WFgMUiSqPzq1J/bSqSdqX2ighioUHmdrZZm41HsZD8wqiZ5Pr
S/xZII2b+4OecCdNo+I5N2Ztb6oF3cyimI6iWWpCNe002G/Qw2cmNXFtip842o2NCDktpEEgwG5I
BHKhMcwy9OcsrTPXVHLfBbmS08uJ6rWMXSzbcgBQyyV5k458RDJxCWtprbtCiMVPoTrrIn5pDY6t
r7TGPo4SGpi47JH5PNcGv7jS+Uj0RGRiAoPbGiUZw+pfdFunsTjJzqA+x1NQ3MmkUDijcsfnX9mE
SQPuu6kZ7vHZSjltMRrpqToTZZnUejaGVRZuHPR7wcAde+EMi9VO5DuKxRqMmK3dX4oQ8xa0sh+y
Idr7TPU3fTy9aAOqy97snxofrSdtQPUux4iGW3R7M0YzO0nfApcg0jrBn1IzOs+0umNADZXEoa0C
Rgkm0uZG+QW/mUM0xbe93EmYT1soYHoL240cYUJV0k+rkqFTMRvpcNjMOZN1H9waFxKq//Iippbb
zZirB0AlxUxYoXPOiVL5GgP9Q1a/+3H+Aj2DuQWgcL26nRtDhozjk4f2P4Bv8WqhGls5RUFByRB6
TYPIhLyHNPTXgRqzgYtPHPabJpTe7FpYm06pMVyLkuJC5c/cpLOFO56gpkPZy5UVIh3GOYh7iVgZ
1+4A+wgXJkbi8dg+xJo/HQ1fprbB0EfktOSYQTFuJVjw9CE/tFIqb2vrFsYFgaE8Pfejsp8bmazw
WD+1PRURY2hdNcgbdxxshUAxnfn2wSVs2rfUoESmfat9dGsx2mcQzFOx70dajRgOdCMF6NCWiNn3
NbrxmwA/EqnAzBpzJ29opK+66N+0AF+v1L8kHb2VovsaLBL6ZUwKnu7Kx5akAH5vNtzf3CD5oT31
PsPDGHrDBoHOh7So10JzOo0m1gVZHN9JooSer0+ccnNZOAWtKJ7SM+YzFyZ+U+Z/ZW340/YyEYsx
7BXuPbsFuj0U6R96N3CvhH5KvZeRsWrW9/yimLMqjEm/6OkuBIFLs6GXSPE+kzF0rn3t9v8wdl7L
cStZun6Vjn096IE3E9N9Ub5YhkUv6QZBiRS8SXjg6c+HpLYocffpnmAEotIABaKAROZavxG1F18V
Nfe2IVYBF3kxlh7wQJLgmvCsddj0/bl01wbo2ZU7mLhttM/jWFzzho2ZBRsLs4Q+VxU5OJByM8Yz
Ybdh3YFpGwD5qXyJIVmxVIjvdNXzl6Eg9BoWVsQnAidpULTXuQ0zV/lGrL3/ogQ7sq8q0k7muatJ
s01D/s1xZm0Wk6VRVQOs6/hVNHXaBt5UX0fzxiL6loGkvZJVdiqwMiLyUCY2/209W9D4wy4D/ggm
V2csxVjdVTxU/KtuXJWCcdgvtfu4jWLuA/WpRl5ipem6swyMnWvb1sqcvKcgCk1YbsS0izrr15XP
Qibr4UHEi2ooxF4M9X3nlNNWj41o3VXpeQAyRu6Y7JxRpWLLw4Oxsdsm6AgP5GrJxDGFY4yFpY9M
BdHhtVHV7bkr3ds054LmU7rISq06N15T4uG9cXnpuyWaLA3pDVTHrit/JMhPmLEJh699q6Ei7pCW
j1vt0bBBFpb1l1Kg5AKji6lQtvYq5zojI7YqJ7NeMmld+1AHO1KsaObMRhv9a1yNK9/uGuwLr5Kq
HTYIf4Nc9M/eFJwCm7UKy7JNopfhslcS4jFaf6XhP8AkZ3hlyEU8ynEvmlHdiDYhDGMHj+lI/tPk
vRSgIF0p4/cB/+DYN7RzZBndqsmzYKOkOCMIzf3uWGA0s+ZxaDp/YSKDvHRGdenUI+OzMb2Yg7ur
DGyy4++OzQ06Zek3McCtVZ2GuZ+CiVE+BofeKB+qBDBFw82l1/fwOA5eBcIn8MO1H1WoeLT6wvHM
bzPjhIk46iS1pxtLX3eOOsjrlPzLugvsvQfk5wqi4oM224wHpUK2veACOOZLnUK2hEdUEHzdDL6L
qE2c3ns2eWrdwaMILZAruxivO4PsgWX6n8MLCBRGlaXfT+tWB7rfVaexTdItsIz92PnX2IVAfSEW
kWgDUB2HYwbj+JTl1ms1DSfTbK+ZpSJbHB4Snx7cnQqAoHqTmC139zw7I49ybcehyXS2zoicGDth
NXttwAc9G+6UcdJOLVggHRzwpoh2WcUUt/GMVz0x2kVu109K0UzEuRJeBlw3HWamAPRUueGhIZdG
zO1ZN5vmqGEWG4fuuFGaxlvVU7H0zJC7JbpJUWZYBoz1RbVFVmkPZpJXeaLq8PvLL6mNnZg/GDhO
K6+B1T4nZvK1qcKJu1/f9oLfxYwwL8RvfWNP9ZfAIAgZxzOdPiaDZuDxpBdusDSRKCPCQMbW4jJ3
VbcB+MQIexU38QO//63ztSorbxUQLyBMS9C/9tSF0rOssoLXoR5ua915LdPmyR3rO7IQ/lKPFXTy
HYyzPBSlhM9ywNRm9A55VAXXYNsEko3lgbtos0mw5FfJOju+cUAo7avm9+5S5ODE5mxW3kDPZ6WW
rrDd2XeDjfjD1WiMW4cnKA+KbcbA7dvKJ6ONviNulhN5FsO2UIG1QX8Pq9fcqZ/wmSIanRfXwtxo
Pm9OxnTUlb1dZnaoH+df9cQFmz6sWzcCUqeaJb4M8E7L2X5GGQHY+dqLo7+S0HTX4eSdBiBpq1xD
GgHodSRUML1eeDVYk7aIo/BUFgqulUZ2tGGrJbnIts1oqWtgcxazi37Z5vZW64cAtbFSYMEibnUO
jMIaj39iXlUsSgMYnbg7hhCvPdEwwm/HMn4NCzGLTjV7I1f4v3HlNG2iOExvWYTNHmhj/6hNoXcg
srEcarzHXSvS1oOT34dldTFajCCQqeY0olWfgXV1iZbD97ZOdsJSSJAuX0ajinGVkRzR1LsB/o3o
31CSsRpIYgyYO4Gc2opGKdd9ed1MqnbIs27T50qwEgmTsrLeFbnGvJWYcJRH/HpDvnbD6RRlDEB+
KPK1WjZXgYtxe6BiuwDiSPOUeu2lCnTl7lM6VOuqq5kCNMFF0Zj093nxEpDQEzFmlF6gRCtl1J/t
RlybarPLvHRcNxrz3bRJbOJBBmShFEUWv780gfG1NA+BwaiJT6BDOuy7B8ahMC1o7p33ikfKM8Ev
U7iPZFC2AzZwcFoOBovSMGAaMQT6NYSV67BXr6O+Be2h7csgzTYa4QE7sy+D7s1QHqajpcBIcQTr
Wlb6Uz1E9yAsmY6iQ2U1HUSN3D7nk3HnG/GtyZiycZ12m1TT1iu1K583OWTRZVuQIMOach3HRCNx
7IyjaqGLwVgBo6TkBkx2SnAxdUbUHC53VITbsdM2TtMwKyHY6OFZsCiV9GgO1Ysfdy9JTa4inhaa
uE1F2/LQQPnzi096aL9Eg/XadgV6/frKUNNyi/g9+bIRYQXBqt0OvxKSJWFf5hXBM+XaKKb70HIe
Y2fYqbqxFyFTVaXRj8jvQPcwwei0vBCt2m0Xx++aqayFWvLCQBqi88yNJXjDqv3XKkc2MPlqGiY+
bMmeoO6N7RCJS5viafK9VTVO5jZstAcPH1YhvM9hOyPio/Co9AApANrhApENRyvD97TQCXBn7oOK
ilvrF9cIHnUgr7o70RGLaQLIsIVjnyCOYWjnl7cZRIaFN43HvPVW0WThokQXMiZHA50U0qzuxnKr
W8PKnqsarzJFddDaB5CmdveeSXjZ8KAVWO5d32hM2KwVQy4ZaDQSgOGaDwkGndBNkBezjOo5V9uV
AkpV4Bo6RPq1rTl4hqIbGBNzb0t/N7/yyAs8TXliLcwwh5sO1ccX1o0w6rNVDe6SXCPLbkzrFoow
Lmlr1+scTE/vgnwcmoPekg0OSKdUyjeUHLB6JLa66CsUJMGl6g4/bU++PE011qXOnhA8Y2OklbzX
pm2rtY+ZSggMVaSZkb5VIHbXns2khIliD1tlTgOiJxUhO6EGI8EBZr9+/UW42qatzGPrOOihlDhD
JozZCFo4BQHNtjn1pdmctCJqTwQgJtJ6vbIDPtIvaqUc9lltlrexqSS3LKvnz7KiqOE/olPEa9P2
0YL0w0BbVpZab38001EZujW2huJaVgEHIA9hmZ/fDxL3Qcw47g5ra6rLW+Iw4ha42F2pIt4hqwzs
Xc/CU3dvHeZeKQamG842XL0fiEA6LP1eV/ayH2Dr4WYQ2NfPR5UbuCW7EEIlaWvOTNbVdt0sQdhZ
yLj8WZdG7lJD1Oda9kC7awTtEhPQtpL+2hy6HxvWdjeumfdXH+pN5gZI6fQktP7srwkbFQvzSJ5U
P79Xp1irnQMQRvKgsj4tRqynQuvCWmRT6sK/xHh63gsf4FRR9s2VLNpekcwecNM6GuL23quC9KAL
Yol50Le8ORr3Bg+EZQr9plnmznDqVQZfuetYefUyAKy3l8U49eItxAZz9XbgwO+PeBUSNJu/tkpR
nUu0t67yq1yvfCLrYp7kN/URlo2T7wYEJOjetyLbsZxWlrIYwTw99Z7+kAmF81DVa0No9Z08jsae
hDIqcZQHsnJAfSL3/I1sbWJrOYLphVWTFjdyY6Wi2iQVjxZSWWG4bO0CrYs+q5eyGURzccMXRrsK
D2ZG8blPFk0hqCuSWu/HSepxYD2QbwlS6JumMaJrQuzhpuiH9EIKfkYOlOUNEnXOqgii7jZBUnNV
o6pwN1bCXvqwb+6Ze1XLoLfTx4boG8+d1T+FE3p2Tmo5n/LByhep0hZfzKp8xVQWumSVP7ldnH0b
yhzaYGy85BNA9tQtvjcDM4qMnAoZjmLZqSUDx6Re/IEZzaI6Eq0CkpuhQmPaMfADrImZ7nT0nopt
SC7klUTEwWgm8ZJWzo0Dwv9r1Mef3TysnlXWBMzeau+zTu52kcTpuInKAGsUTxM3mMmjq5k6DEGz
4bKsC5ISSuWkMPnphLiRDVqgOQwSfrmWRdlQRQSH4iBVmO5wqLd+ZTCsbSBmK1ls5gMUju6uu8FF
Ue/nd+D1XACfJo9m9aIIl1PlqBvF0FAhnvvI43vkBLeDsLq3U5UNee2327wmpyW7yOMPigrOvwvJ
9xcCPBuM9N3UJdhFkgK9xi0o27XCirEELcMTj5mybpQhvkPEIFpWmtV8yVLlrFtlH5AjvplcP/wu
MusZgLf31Nu6iwVyA222d1KiKp44KHlhHBy9dzcsXjue/0wnL250n3q/+2QVSLmE1hr2AD/QlEw3
uVPanwdbL5ZB0E+3nhYVG8/OkNvJ6u4KdL+7xbXZv8bWtF4ZIlEfQRTGCCaFF6Emt/mk62ejzBBa
MOye1AS5wDYJxZkbh0RRUCTnhKXT1kBr4ZQkZrptBSopaU6CK0v68ZRYRrM1clAFuUnyvzW17KS1
o75F2SY4aZ5ub3lQnGOSQAQoGHB5yq5yQCfbEmr/zrDi8IbZCFM6zbG/BekVuhL2S8M6fFE3wXgr
u0bWpBCV+bPr0NUfuhrQnG9VPL63XWMx+rbJHeip+Ij32bb30TZFbZlwhqwj4LntRNmH6x670FVZ
qWT9/P4m02uclWN/WuvR1N/IDfayztJATmIji9rcT+tg4gZGaW1LhjaMu2Ni2aj6BHs9EsPbfmFM
UNnV/eqKJPjLhJsfQlVE+sH6X5rSQ/YGnhKrQXdX4KICxrKHDAwv4cZAVXgFaGdYy7q+cP0bZvdg
9FHcJCdEP1nn9MaqH5FnkqU+9LMzEmU7WZIHgp/m7WLc84Azcwy5sUzLx7iZZ+i9DjxnRSrX1vft
z37kP1Y60nbXsqr03BxJt2pXVFioD2narFS9B11BAKXZKLHJb4cdZLiGjQgfU5kSYll6fe3wWgAI
MFcSm0yWb+VaVAjwEcd96ymLCOcTapo374eQDYUVNNc2KXU0p11kYPr6WvNHdScD97mSchLcmP+f
ysCy1Z2iEeKXO8qOciMb4KGSDp53nqYS+Hji2ftgXoCKsDLOHfGf6yATwFpQDfxC1LAmyWMVF71E
qMKa4OMULQlHw8lfc73wbqIA4o0niKfL+szx7pD7UO+8eborBLQYJWzpnxeHokQVyhpxm/bHXKxl
fRuyIurb8oksjoM40YC9akzqMrOwnNXCXjnUDnfTQn5sRpxL86FDytxSDrKqihNaZfnto6x9b+88
iGtppnz/UC+LH+os3dX2mUjWvUsMFd+r8RDq44+NqtY3Ucv/OpngxbPQsT5pMeQDtUzKLyTtXiyz
tJ8VJ39sNK3Zm7Zhbl0tDtdeZqD6gQb8o1lopM9geOS6y3gaaOgyVWn0hOMlpsYMmKAylHVtjAcX
lS1/jI0VqHDGv3w4j0Jkr2OJqGdb658Cq1ZBkBYuK/ZeueqfdrrWISuqkrpfqL0R7PwsZ2ndQO1y
9ey59LTP+JMrtwhmF4dcR2YwciYACUO7EVmZPnUqSbRRSbWNAoXri+0vOUC2bp+6KiivNFGlGxWC
2L5og+zRHcc9wcj8WeuNAtaT7x+ysItvfTP4Lr9u0l1+QTEU106RdWc/IMswzDvM5wGCkpxWDDYw
twNzi5zk1xhJ0pPcGPnQnoTZAq+1XCQOFFbpAoDkydAjc1jIPnA554/AtOHAmYcfxZ+HkN2zsnzK
srTYvR86NYAFm0rXrFsBNWAYpj26Ld5ZlvIEAprTIXsvi3EFigV46r5367NDQrDZ10RAQIep0bIQ
SvU0duRV49wUn52JvHU0pPVzkWZPwDz6b1g0n1rmo691Z0PJygMc7ItpUbjQBBYKC/k5HO0F8Fuy
AYSMG5gz3T6DJ97AU57F5QpHoDCna+Uiwlp6K4vvDUmqZPggg7PsCHdfR49Kh424gSD10bVD4W3q
EohvP9j1PjTaK1mSG9nFmvvJopjZRWYfEC9rnJtoUJV97sLrymCps0rvEFHQIV+torlZ9qkUX12m
KTHRyrLow2v1G0t65eptF11Ll5UeWNdvnfmdzhrOElZlOTcQhjjIz+9427/3s4o7i++ogRQchrLp
N8sGHPZtkGT5rT8vOSK1Aqvzs86t22aVEAIDuoMkHMwV/VKprnsUelwd4bI8sSa27lVoVeiN2Zey
dpCUjcGTO9yIR9looWq/AgdS7tQSnGDTGeU2d8C7po0RPER+4azLDnEEPR7gUUHvxDyng+o2ZPb9
lIKy8YpAed2QX/Nf844pqVE11n3GsdYAZJPjYBnhqoxTCEQgBe6IZq4HjnUxLMO6myqfwKmjs8KE
ZMfaHFF3w2zihWx1DDKdY+P4R9LzCIxGUXoua7s6OyDWSKFX0VfhZFdVHluPlVE6cCoC5ECmLHoq
FQIIcwfn9z3JpdYE1d3wK3iRtz1tRqxlOdb6hdwSEXdHpPd9CkMJAc/oJvZ9dKO0piBFkjrbfrT1
Q8w7AjhM1pLRjosj41uzHTPVOZtcn7WTJMZNkWJ/F6mKcz/MkkXo8S6EMN1t3frTuMhmD4bWGbUT
qc6UwCWqW3NVDoL/VM6bt35NZRZ4Wyg/9pAtzTjikNybPhaEkNvJca9BJLa3ttGGd6WNZkWE0Nta
FuWGDqZjt7fM7GcWEMJD7x1kHR00k3AgEZB+73utiTNtFxzsPK1Ofdhn6yRLm0c9ir/Jn1ozvkdW
H77E3KsE00eMLuZ9XKSKDua8T+oQU6his36cjDl90PuvZv62T+6l2kJ3sx/7CBtcSpLmByhV3kFr
Ru9AypP8Vq+TkBBxHmwS3g0Vbtg05bLp40cmwcZKaaNNOoisxaTAhMeHq+6i5r9H5Rkf9TFAhGFh
qS7bfK543zRphAEwqNf7CSLtuh1wXK+jwTgWuZ6sIytWniDJX/fchS9W1F3Mujee4C3kpMXrv3T1
s/ZaTl3NcLiUXvSj64ejmpOKx3ohEsKIz3qVGw+qX5X3QfdLIeqetc7W31o075eWj/uUXtlv68oH
hDKJDmfxWh14x8L4JyGqmmv5MdEQBIjmTenFKEy61yq6XYcqmddr8mOOBq2Cp+rvtbKMMnx1NRmE
rL1Rucqt4ABlxNympIqvyMorV7Ie4jvBU1mpZYOLLvLcm6Sfly9kr9bWWmsnO9SyVn6UG+Fa5Mqc
Nl6UKGf86C9bRi340npVeBgZ5y8Bj8YuHQjMaZnIL36u5Rf5iVnoY0My9eq9fvADbecaJO7lrr/3
BW36o2+Ddu8CjYMW2WE3OMmNhdAn91Fmrh2RoV3StHC/5cf3PvVIuuNjH9lsqxZiLR3GMhEww+Be
Qfz9kOeNSnx6/qgrIL7kJ7mpA95dwJPCxXtdp7ujOL2XE3tKNnGGjpncGYojSk0fjkO4kiRNXdsM
Vy45sl+OwcTJWebjoIKvKeFqIdfXedEFIYP8EqhhfhHp6MAR942VN+rZrw27pkPA7722NAxnRabV
WMkd5QZp5fxS76q5p6yoe/BhNlOOLTyNDKeZp4l04wkzBLGQRahMxbY2UFqSRd2EMqrA1TzKYmRH
K16Q+n3p6folycx7Wd1HaLc2Jh5y8ZiPT7VGqpclhLOXrYqlXuOkOd1glG3e1fn0dmgvNdtDH7cl
ekrsRMZjXKMrxHp0Pi0tRU2wsBTj3OOr9KT7OJP89WzN+WyZhoUbMknD0/vZykMmnG1WI9AsYOlv
pRJ6xuti0xQBuOhZLP1NHX3WU38vijqEieYBoZGtsmEaUkZ2WU7V/HOqpflOlsZMHBgqofik2tqL
metCC4yiC9puw6omnr0eamcEyhRmSx+hgnPBVAjrJN8i/VAhnyV7v+3oGCHYaeHOvh7RxVLq6ALe
LGBp0d8k+F8cEZA/tMrgPqk6Xz96A6wjz7uILnmo5+rcg2dTJaTTmzZxn4bGiJcE4qOjbG3sGE+M
MXkMNNDTjYnFztAr7lMFaWyTV/GwkXvpek84so3js6ek3uMUH+VXukqnHlF6JQM4f5UfxyRyq1zZ
yuKYjJ8nfGfRsKrL+zrw1/IrvYbcmDbhfN12qf5owhpLIvfUpAYZD1WFXIyR1QmnbOfUC4vcS6zZ
PrhQ824cUxO5oZ/NgwKG4X2XaZpGBlEk9i1erYYF6yTs7oKw7e4wWiJ0mAIO9QOKSN5gINOPz+89
tNZ/6GMjPcn+uJ7UW6ODaCmL1XzAOYs7H0vu01eZtURTxNt6hrVt2rG6HnL49kwAgNpXCk+rikhm
a9jBS3jThl3xgodTBk4wmL0GTNi2U+NC9O/jB8uuv3qGkr8kvg78xRafDN0S6wZlwiPRSPtUTprA
A8lzvsSKWMmuwiXPp/eqezuleMONasSbxKr626n0uoX8PhuSYtrZ4tkvgSoqYmAypiTWoYZUuS4i
230COHCSXZtY/9y5KhxE3dY4KSI68n8o/F4sHdZRf/4PCWuot/+hyJhTyf+hgjX0EOXiK/DdbuOL
xNykajLtAAdkKx1hjwdZ7KokX+mhqj+YTf2jdfIC45eimuhiR9Io28B2Jk9iKPGjik/6Sh3V6gwY
vt8LLal3yCajI6pE6cpBN+/TOHZPQKDN7259qFNlem0EwwQi5DGEcvaePL8618QzixbBhd7In/tM
hFv0sjLk79K+PBKZwzJq/vSh2CLyjM2w2SxZB9BbiH6EHYENtN9k9jnVjLU/KNGRtJG7TIm7rmW9
cHWwQBCd86NhFeui6bGMCFr2MLwI4xdvcN8O0O8Nx8RVS5vt9RxHPZomWNC5JOIAFE9RjW+NXRVq
66rqUCSYG2QX2ep1enEggYCKfkyCCiWwTVoF1skkvnmy540shmlvHybMJWVJ1sseWkb+iKSPgzJ1
HkN9n/ftCzyOQivbhLjeLKUAO0zXhxKh/7soADBZa+AspBC6M9UPtucmd6TTw7f6MnWWrabXX1Db
gG3evaA2zjsM+MtNUJr+LkA6aOuGaX6X9CQ5GkXtXoxeXSIA3T6rqDatkHHUzkin4oDWptFmEEr9
WKnaQ1AlPZI6GGWNufdkxXioxJqTHNtS9HiAGCOq/WNwYY0BGTsPbqCV90dDb+wba96YOrhFq7gZ
48ieFcXaExDMA/w/sJaVmVR7fWJa8d6/retoozYs2WSd3K0LQeGPUZttZVE2qFH1imy9dfXezQFJ
5dRFdg15075JhV9fu52yfO+AsgxTs3j89n6Y2nDEtpkg9cmdZEPbRsMqSUMfygUHknVakw+YXUfZ
Xha7wrc3eVSChlDxxvEC68llSXfoPUAAsliPY7hGqUbdyaKTFA8N6a4LZCr/Dob6pm5a66kcAwhs
3q02xOaJ1AUS/IH6HRiWuo2rkiWNrJObKMrrI5wraMv0VafC2PhTVe6bLv8MFhjquefrK01149t+
zK2LqX9tiS1AnMGuYo+MGZTXubGoiuRWNSN1pZIdWsu6twa//GyMunaQJaQUrYuXf5XdZU1kaeqe
Seuvx4nTQgUV0Sjryuk6iKRN/TmAQ/V2DBYXwLXF9Bnyi7usPDLTMal/bR6AIvRe795Lvv9WkmPV
gMrFe1v3W+nnfnKQ+9lT7kfOqb/Te3LV8wD4s+fb981ts+DOv9jPGwLQj0G/D/oxOcFsTE5W4t+2
2djtkGNJTu/18tNbnRhImPUgG+j+Xp1XjPQLWa6n7lsaAMzHn+HkZ1Zxkp/kphYjmip62mIg9meD
r6nR8EvZdKJdoQbZVdzjQ/l2mPcjdLUyrrV41u6bjy838lhMCrrFH3/773/+77fhf4LX4lKkY1Dk
f4OteCnQ06r/8Yet/fG38q16//KPPxzQjZ7tma5uqCokUkuzaf/2fBvlAb21/8rVJvTjofS+qbFu
2V8Gf4CvMC+9ulUlGvXBAtf9MEJA47NcrBEX84Zr3U5gigO9+OzPU+ZwnkZn84Qamtm9R+jvKpFz
7VzvOl4wwGtlF7lxM+Eu8wq8r1goUe8xUcEkIN0EcWKeq8ky3jbZpJ1NhtYrcsNca9SSzDOo/HKr
aEG7eO8nG8i5YaBZREgmlxFBUSvfidztT1aeDSf5yfj5ae6BckrONA7cacjS5OTr2r6J2uKmjIDS
+ub4S8nL1b0VeuPm3195y/t45R3TsG3T9SzDdXTDdX+/8pE1guMLIuelwsb1ZOtZce5bNT3jbjF/
hr1dk9+Ya8TaGnEmA7YxIB0yb35Ux5WHbKCo/ZNCcnOVmaqF4M1Q33iRUyGhQN3g2xZwUrULYfX9
WS7b6ptIqxb3mfBRANe/jsiGP6r6Y5o07YMBaeo2Acsta922iU+aD8VQFlONpMpgKIjnz/tYcA/W
QVpXkPdb6xGsRbqcnDw9yNa8SH45/lD+cnzFUPd9W0G09DVcT32/Qayj7k5En//9hfaMv1xoW1O5
zx3T1aB8mebvF7p1c5cJa5C/EhHp0Yvh+skrHGQeF9VCygJiH2p58hq/N/cFsqh1nl+99QvrFqYw
OqJXoTlVR8I68GETbrjMHltMM+fKzp3xw/Kj75vzR0f/0au07NdOMO8SQent0awy1p3bTM9Nsxhr
4uETBjEbNdPbfZuZ7r3laxfZnrHKIWKulzA5fftcIW+8rDt3evbr5H4gxnzPGPDhgCnwg1vVMwAa
LocU3dLJGi6d44THti9PsoRI4Hj5Ud9d8HlGga8rc3/RGSg/AnMxVr753oVdGzN/21VXzGo1MT/Z
FTEojxDpECTso+FW9cX9OGgaBm8dsSS3mf+XQPnkOOuxtdTPKur/O8BC9lvRHqNzDof1znAxCYoK
K8Mwlb3/1VHn3SsDLQR5a/z3b8NfLYfDb0U5VlEQNh+K/zxF36qiBgHwv/NuP7v98/cie/046uq5
ef6tsM6bqBlv2tdqvH2t27T5c/ide/5fG//2Ko9yP5av//jjW9GSzuRo6Kvkf/xoksM1Y8TP0X0+
/I+283PGbpvopf4WRh93eH2um3/8oWiO+3fDs23D9sioe7DD//hb/zo3aY7zdwZ/19Q8zQXnZ/CO
yFEsC+e99L8THVVNz9QNnY4OD1cNu0a2eX/XdZW4oeVYaNey4x9//us/3jxv1/pfv4l0vv+XN5Hl
uKZqWKqle56uco6G9ftj6sbkOITSmI+lOQ6XCblYmHWwFCf0LDA81eF1Q5rwj0bcfUVxWD+alXlw
0mZALNddRSW6NQryG1ud+wS0oQE90UNoyB9x2/aeSoySH/O0Xf5yhf/F+1Nz/nrWls7IoluOge+Y
9eGsywCiSaD5DsZtY761eiQaNL377Du9uypQcvTiPF5mwKGXbhyMCET0q7p1wbGb4DJiD5U8VGza
+naMHsqoaL78+9Obf7oPF1XDtdg0LdsybdXzPpxe3A4tSDY8GPq+GhdEMaqtHZCASgGTX01VV+0V
QrsezFvbU18V3yuQtwPEhPBMEIbeuh9rE/osOD1g3Sz2Au+Isth3Ek6I5YBo3gBt3olUwRe21NoF
vr1Y4dYNv0ftkqvPVChueXsbimU/jPrj2GM58PYQ//YM/zqFkVOU9ynMfOOQ5nPJaOquzZ81X4Nf
pjCN0UV6l2HI3bnipuP/OcfNVKyyeM5hg9EErKAiGTO6CxMA4tBMh95lpAthmW6J8njHDvRwgTgY
lNH/cPl/f/W8nZqlmaauowYBafPDqfkZ6UPH1fzHRqjR1m69/og3d56soa0dcrOs7mKkbtZagqUC
bLMFypr1sUfXxOrH+zgDqlnmucpqY/oKWYt3bIarhK20SJFZOfqD4whdOIOWMPrp0kBOqoBEAXc7
1Ik9dvBt+miL0KCxyEhI7MfAvymCHgwzWm//YSLJw/7hTgMzabkusZT54VWdDxNJhAmstAym8Kk2
PP3G81VgpsYUPJuz9r3fIyMZcvOUaBAOtuZvhDVUu6rvpiWY0hyD5fhW+J57ZFyC468D3gSCv5OX
LR6ts6gMcYfyJ0pO/hnrMQKHVZvvMnu6K4rQ3IfCrfZFsp7S+T8M0N8t4AMNVr3zwMEg7WWe3WF8
cWZNFyKzi14brLtU8dYVGObjFEBgNRo3RHXCmBUCvZ0bBTZI4fAzb8ZKzYqXqn/AY/xTXyP60sQp
cU03Koebf3/DaH8ZBB3N4jKqDLS2Y8FS+/1eDhrFqca2D57kD9YS/d03SHptuZ/t1NpMYRttNaMD
OsocOEhibJtyzHaCAmGL/3Aq89Dw22PlaI6nO67uqYY7rxF+P5W4VcKgcRTv0WKE2bt+BqIblOoq
tgQREh7xeLbvzU2fhz1GvMSdrF2ch/eJE6e7viIYq3qBecWw8B8e+PlN9fHMWLA4qm3bvDRU+8OZ
OZ3S610Ze48kHkutBNgVQN9LhnE3CZQNRfe5syPv6M0/dt6U0coMK3fZORpqqvpkoRdTVVdJYG+m
DoDaMJ8qcRhsWCsNHZhCWQcwrU7lPKqRnoCQyZL5qpxvzFrtseHLq2HbALFs/OJz7yIk2yIPteCH
NfaWBi0CnSqsdd1NoHQDUHiAMqPh3ndThcGdU0bbwGdRVDJDz8Hb8nBD/6mjlnUOwL5sHG40wpUC
mRpFNb6oY7hq4McuVK1LV+X8iKQD3F11zONVgegr9u79VT4WzcrT2rugLZJDbP0/5s5kOW5k27K/
cn8AaYDD0Q0r+ggG+07SBEZREvq+x9fXcjCtXpK6JVrO3iDTLFMSFYHG/fg5e68NuvbfPw2uqfY4
ywHj5Um1D/5jkXVbY/CjttOeyJkUDyQcJcACUWr2XZwxXDlrOT0ssPq0c8inAELEDZgAdj4Q0njr
oI73YJdDEwJ3++dPJtQr8f45FYZAV28IQ+f8+nH5D5s6njX2gGfZ4VIyK6TqsfTSY2PSdeWeZeXO
N8G5VWZggMflc+VQ3OqJM8qg5UxGoDUYRqyGb+riWi2ex969envqpbsz6jQ5/fkzG+rI8eEzS8Nh
X+BCmp7nqCf8H1ezHWNSv8zWR4iIU0UXGDITYlsuEDx5qxLYa+4W2RnTzjkB97shgdjD5Q73uE+a
Gxbh4tQH+s0nH+r3FVzAbIXU6BpCGKarv/9QbkkJadlV9KynFC9pjmtNi3EjLMttN1X609DTuFr2
zV4r0kPvJg81B6Zb5CxkLU/NJ9un+C+XyTYpX6iwhGdJ78NqCCRtMuOmiJ6b1jIeamR062jsXjK1
k3iVEaikoZUbwSCbCrYEd8qRLJvaQVrpyZ4meZ7nNrzEURntOYUTJjsmyQHeiU57hfNV7/frpQDw
9Npe9SpiEmHg8ZPLqlaj9/eaCtqQNjfbdW1pf3hzAjpZEBma9HmYR1igpQHviVqKASoO45BBEtgF
9zzmIdhHTrAXjUcw+ayx7bdGercUU2REhyfhTXdznNw4Npu6AR/mk2VV/L7gS8fxbNUR0g0eyg9X
2w9ii8p07J+zIJhuEqEZD5nfvuI8CE7LDTDzBBCiHURr2qouoGONUWoJALLOHFq7MQY0f/a2hRe+
mgZ5t2HOpLEz+jP+iDtmGLhggQvBsQ4wL4FQMGYzv296YvM+WROM36+5ZVjgKUxTN3lqxYcdgpOg
wAVrFs+6O71akNkvU//ozF12lCjSb4gIjPZ4dIed0J0M6qjjHKSbXYnK5ojNoB7XLBe5Abp5xhSH
0bEg7TsQtfj3CwGVOaENfETWP/PjNbdwu4AczePnILR+GF6U7YGuEoFGXg4tdIfk+VPpDNs00b6x
j9jrpfxYNlfbmxUz3L768+Mq3relKFkdWwjLMmk+6Q4Lwoc6TqQtlC1SC547y4j35GzZHGiwYy/7
H45KjjUG7bw2s6DXxtYlpoN2V7V1tI8EAcmaMF6HWTyHBfk/kwHuxTbSdG82FQB9PXR2bRMXkO7M
UznjoM2NroDPZaDMSEGpm9Hr7LDtEvFy1yR1efHnL/ffvpvJk0GosyPZxj6scHkaFn2bTNnzcsRc
1rWii86FW85vp5ZkzGYgc/F59Ckq//yXG7+/X7aQqqgyudV0XdWn+8eiH/mGOWtakj0vh0NctwLA
0m4pMzBQx/o4HHO1slVWAtYX7Qqm469N5HGOUlWDrpPlgVHhk2tivq+mlPDN1imjXBOLOFRE/eP6
xJ1KSqm1j37VadtFdRGJjug5vTuVNgWwqrZHfDDbEcLapkvzDSoufy8rOd6EHHC2vbJLLguVHPV+
pfdDgJICwrqJ6YPsg+hXlY/mMWLBLn2M3ixBb+tuYsKCVvrjqJ8FSBAEhwY4ZxVnfo49WO9/vgPy
/R1Y3jDPYjOBwsNDTtP1/R0ou7IkEc7pnjC8YOdgws26sKrAAGw68q6uBqdAbeok1yE0zT1As4VB
eIl8atOW2AaGLooAwhRbKwnCr0RSXQtsPHcFsk/bbKMt5JDXrtZuTOnCDdU5Z0+t1u3xoZl78Kyn
pOqdE26wYDdX4i6uEvcArCU5OkQ8wE+zfjoQjrZ2muvn2o/XiQXOq1blf9NykInr4Yxh9mSoMytu
UVCpqfPJJfpQmahLRFeap5PHlH/41/tLZODeCpHq6U+EwZNlw0FyqfWXPdSdPFWlQuv0Gws6WJhT
DVT2Y65OYOgq9VXHPDcae+uTrenDsUh9KosX1tB1gx4Gj8eHFzfTmciRQss5Wr0OMoH3gaD63sob
8YCwKrnUO9fc1PQboBRnIK1igQ0K/K4MSv2zUvh9y+ftw0Av0UmMgZ4p9A9PEVE+Y+Nbpv80e2P5
dfCn6uBUAUcIUhAcb+d4zUhysgFDx7Ah8oe5ccigi268pP06px58UZ/zVB+86mELMD9yPpksmOpq
/E/FQZFhqBMbxHHE1a5Bc+S3ezj1kM2Gp2VtEUAi9hBCICCmuIX7ntpO1o/V3BqY4EDyBHZQ7qwi
s3dR3aNEdkzIsF4lMXkTrZAN5rrilu6HZrMUow2YfTfEU1LLJ8C74Ur0rrNzWxQ9dTNMu7eK1bpZ
9K6FFh3+/BIvi/T7b2d6LN+mZbFgWfrHojDPOISRX8BLbJGfMaRaRbw9roGsIueqtM11YhS4Mp1u
V0wjPRLMC+suIDikJ2fEypPkCIP5nCjDe5Ga5lsnpdNs8wiNiEAOvag+eWKkeiLef2QeF4CGlkP+
K43WD0+MJ0JphFnZA17LzQ1W1OuSrtEl2n6K1siw8KxUNQVokK6lNZA10cu7GjfkukwTHPB+q3Rk
ltz7dFBxgXKESZ1u3DuGPmzcdLizgFIBO4KOuJx4Oh2cgJ7Ecq3NcXOG/qtpB02O4wbDHfy7WmxL
UaDbKYZmDQEfaKgXXpQmknNMMMURfAVTC9v6Wowm7zQQQhqMdA9TN9ompt58ckc/9FDV8yodnf6Y
y8cXHmfM98+rG5d2XuFofJpkk6zbENJwmDBzj2PA/LHDxNGsut1yvl7aimkNoKUvxVf0tto2hKSc
qlPSUrMBY4xXfYvY78+PHfX6bzfREtLTVYecQSkqxvefMi50PfFm130a7NZGXjLcLkfE4MpHmCWl
QRyY2qa1uMl32lEbEsIHRyCeRVnz0Qrwl14v97BGzrVnV5DFp2bV6/S+Gtvrb5o8/hHUfbhd/ow/
boUAE8/WrBzJBGmV+cmKxnLdt0hSevW0mvP0s3JkxtXxxn1gRLvQYD1JeK0t2Y8ouWHkOgFcYd2L
p91SNC69juUFzaLJvo5T/8Jt/bNLeMZq2ec1q9M3tXzVLLCUSmhdaSGPaOBvtETYGyJ8jR36qX6/
XOzlFMKzZ285+a+hSdNn5QRwKHzxZCbxeFg+w1g2L72DSk1CXdj51qnyiCvhQbtv08mD4JVFQPM7
QdOjRGYWNQnO8cJtfsAnIENS2ey9BMOTM/pnynfsZNVwTCkZaZmyXQ/5fAK+uRRVY9eUqxAMDhjZ
7mch4l+mqlJ8IUmod9Gv0wn6ksPpuQQhDmvbxfoo0ept6cSRljbm8phYWXcRYCSj0zg8aWKcoLSg
ElwqX9VPiEwZ76QFmnjpTrbAN6s6SS9w8LU/li1BdcjDajwkkIH3U+HrwKcgexftlGIy99Pj0jC3
yQBdjWll75qYKSFpTQSnQ7VbOrtYRhhNZ82Iih4zQk4oFMMFSIhhGM0kvGSsaZGZbCBolWt9LG/i
Kl5j6nIvkojoN3i3JJzUF/MM6Rue1Z7ZbKzAZfrGKL0BrgWo4LoHATRr3FsnIu/ClmBtB7/rkdam
91FcrzuycFEKzGePuQDrQOev8wyMWuYcSVrKzzWmp3KCd8TvSXA3cWwZ4NROjrHlxLN2ax0RhADu
oFQYY1Q/cK5s39bb0svvQlpKW99Kw43w8p4nQHWS1BddVriGUMVVNIh8PSLUwOnroPAwIR4sI58i
scp1ANlvRabIblRzieWAooYdgrxV8tp8UpBAXmvOnsYRFgw/vo4T89q1J6Q+PpntS8Vaqi8UGuVX
XCaKgOHduTrErK6sWZpVmCOgtmogkzIR2ffRGKF1lth1sqb9FQDwXftGGu1T3/JWRl2bK3QVyBqh
51XFEUH6Nd05Y51ZNcj5vIUVb/gPQSlocwv/MbDkvHWjLiDDQHlg1cNVm4U8Fo15QEJvPJhwxKTe
H0mEJAUNQ6sXlYgA1dlfYC3bNvFkr2Qzqv2jIqO1++XpjwDHXmtDLxjL4FAgqXrYgiMC7DJld0vv
xrWtR6J+6luib5NVYMXJeSisMzja7TAgV4tqcRURboVRE1R/0q8Bgi/7Sjump2Ruh+NUo8XWWtoZ
tae3l1o+PWELzbdDJ1xKLozMY5XHex95aUIdjwyO6QMOmXDPZFKupJJiOETubJXmdy0ySJQakSYg
NtZe5sFTV63UpPDgsXlxtpq9VB7TKlMgBvD36jrpJP8EYdQricJaB1K/sQJRHGypwSjPcQcXiG8Q
n2H9kQCGILqkX6VP6dLA+d5g0eHixv3P2cZdkz7parYSltq32RcPLQL1E3jDaB3l/bjRMqM/dUFa
bKX3fdC12x6l87No8C/ANIQXFDCFUSkq7cFiwc3Yq5cfD5wtJWyD0JCG1K1mmrfL/w6Bm9MqR1JX
oxagp8BfUVdTt6482NBdEPFYcHv9JMZslTd4/mvWBWtM4b1xViDLGrL6aNb30HTGY6nBolgu7PIw
20TzFDUhkkmnskEjAyyIrbl7jBEbr9Lcc207Dz1QTHhfoAAIVguuyCBvlF04Sbd6pJl7gy7aIcJL
bVL5HlMtIFQGc28ACo/Su0c8vKL+vagdEqQ4zG5bLz3H4Ea2rgu4TJSU4eqXRid+GZr5OusSztYk
MSDfE8elzHIxXGMun+8JGjgN1uSemUiy6dhY3EIkjLqpNchPjkbtNJeDYX3PvRJz1wwiYWKEtbGJ
m/taJgVwtLxh6W7TfAcUuV69DY49rV6bib5pinHci37omT5xsDUDYLRMiSiCVPPKsHvzuPSyk3Ku
L9BcELtOeodaqpZBlO88DB6RrsteOzGJZl3uNqXHp1z+F+ZigECuRki3NrtbNzfv0mGQx1JF2ssS
pBE16jYLHJw8nRPeN6X7aAcgZ8bUhr4bWq840WGyaHBPqgR0anxRgyc8W4H84uUeuXvmJ8NgOvW/
lzC0dW3kRvwagq8PdWjPdGLqh8x6EvgddzQ8q33a5heeaLMNjfXr5bxgN1ASUh1LX1P4P3TxgCSW
eQMNnJts8L70kTHcQn01j3pHPJNjzheVll5ktlkdZxMGsZNb95VD4NpUHUHpWWen8ZqV5s4zzADu
0lDA89R6NqDlRlSe+QSHcdxGU3Dwwt68IXZgvJn6/mHICg27a+PjYfFacuvs25El+MbRude2ec2K
XW5JNmh3BEMDPMY3fO4roMeqY7Fsoz3ZJhP+hy1xQ+oFJh2XfYBYdQvDeZF9xUXsHiUK2o0+R+KI
9KVwvO9Ls1OWcQthNux3RpfeL4IqkoIQ5Hfz6zKcm7uUflwtkk0S1sm2I0kXLjXw7zHlY5Cfgqx3
n7MPxFSU5x5x9/cYl4Ym1evdGOmqhv1/NWv3tZ7eVU0cfGWw069bP0juKi/rdkSl1NvlmTb0pGMk
gJhfAApgSoEu6c6I8CES4uSyMDTldrmYoUEuBB1+8nFasRqx517YI9ZRNqooIRSQpAgbJDi9zbgh
BX4gehhcXDkdin5uiSupSEUV5Tc1BTjG+fUEeGM/I+vb24n7dWjb9gp768PYniABRt/tMr2ss6Q+
EQH3DXAQWFkgy679fRA0kM02oxk0qYnl8sKAZ0NjDydzF87RxolRgeutHu/jmDCtZYcI4Kt5Wc2j
r9ZOjWS9Mz0kMkun1xkqKWO81NkMW2m25Vdy338t49GpnZ5po9pk6MWcbP3yaQKp2bq5cRI2ttWl
SKNNzALf9yCpB7rNoS26u7FM75eaY7nEy6NP8IbNcbY1966c7XVlg1wAN/tS2H0GstKtz4iDnaQS
D/4tB4gfU03bsxtqY4MTuLx8+2lqe0prz90nEpZh45jfwKemZ0Nnyu1qcsUgy72MiXDvQp3xIMKA
HTExlIIxSyukHA4T/nXj13dhJKzHsa4OMLq+2Z2N4zubxKrK8CZPia1i/VprzeQBFf6EeKxupktD
XTmwL3I7mBj6NMHksCeXfsfJZjrN8TGZQ31bjzI7DOBRt7lorjyH6fxSQuHuvkd6f5HlIZZ10kTX
7JbHBuTJ95xPOBBVF7cGuwA9TrjgyXbZi71BXWWQBlM2pBddkfanQIu/zsbMb8/lsEFUaJxzMTyr
NWbsvADRSX7ZkcZ3ObXqitN7W0VlGz1MdnrRW80OTafxgHTy4DlWivZE7y7MAlORUlEwR4A2gm/b
6k5+TSKfV1QlHi4SxHiukyuGP2yAPFk4mO1o19HoWPUEA7ctsRn8OOqxRA8OPAnGRTpYBwCrb8pW
HyCdW0giy8PhKbTbe3IOcDu4xo0ehMadl+e3nZetLXRU111Qs0Y1zmMNP2doAvvezXLVBPHOVjsf
W4HZTXOvZRWNIPaaedWS7XGJw/ZH6dB4SPpuAiyK00f2xT7vVC+iy8qjg7vv0EbacxAIgl2NwnnE
Yr0taFhm2SkxNMD4tj4em0TCgwxxygKm4JrKJCOJKv1K3nS7Kpt5uHAnHEZqcB9GhKOAqANPpwba
ZVwT1acTohz24bwuLFgpCaDWXTMxlFoqb6mX+LDan9j5o+04oxviUH3QqsolrgYumlvP8y4CoE8s
CSfarKuOsJNX8RB9C5KJsBH1ypvaFys3nYOTy++CftFJBYDC2E9IRyR7+kkDw1M23QNJr9ldTyC1
k+keihEPHTDABNDyqtpQrY5yKFjNKcHXAMdfNNvqdlN5iz0SfwZrzm4p1Qtz03ayP+dciNG99+aI
OKWIkDgNwx8HgZGaUtrHGmL5NDrXupYw3skTH7AsmF3u5lcrC36lHc3Yoic/t55dTMadd2VDMFum
XYZBtnslo/q4PPScF+VhSKsSO2DEsV4PbwrHj28JlXoJC+9aT0ceY73ceyMIDk6sio4A0x+5mg1n
ase4r9k2oOI2vfBuUDjZpPEMV1VuoXpJUlTfMZqGfBDXjgHkatEqqQlalVpH08jjk9SnbwyBaau3
1WUO32VHzOCP3OjvQV9mVL2ce+2oWedWU98Sjjy+deiXvRFjlmqXQEJxmCiuc7sVawVle6sRrZ5U
9b6/caFHkjgQ6Mf4ihwWhFXhd4Zj17o9czalWb9e9thYKC2wb0H3h2u+J6U+PTs1ZizTmjcZ3fQt
LJxDXyNTWrrISyOiGUeCqpvkiJo42qJGdGmZcuRsyLjb43Bl5l1rVwGy3iuFkFm7nSdo7TbysDwT
CecbsJ2VtSKwTZ1hEu8agqMdGdmDHaF+WJbiUIbuNhj4rUVQjiCtnJqxsPMDc8WOEUNwLVWOctPt
nbTw1ikHw13aFxEUTRYSr1rLLsN3wRqzpwm66ezvIbUI5GB1ii9Jx6sxZXGWy8xqPWUiPVmiIwQH
qN0yVJ4CqqEcYdoaLcuxdFD8FUrZqFV9sPf9mFex9EAzOETNaESwecavJvO/JLJqtqLn9bACMqq7
Kq2I8noONloRUbL7iCuW53FI1IRSN168KbnhbN5uWsMlEmC5vJqHfnea9fNU2ddNMvcXkfRu/N6k
arMvDY2dOO/78GDjpN24kKW3su6S7TTj3XJADqLOvCgBxp9mEdwMTvcVD9G06e2xvp4NTrhMMCIu
EgfqdOWyAFwQpOJ/0jV9P6xTXUHLdnTTRBgidBR0H+ZSMuvGzKLL/dSYdbmeoNc7RkaCUEdmlh/B
p8rDXj8SSqWyEbL5k6bkMlJ437NlFIKMTbIwMC+0PgxCsqBGiOV04bPZ6+kprtp+RRPvJspCcLXR
ZK2zVpTkuU3WJq1aefQFXobH2cwwfzYzNw6sMWcoj+euced7x4T43810p9wkPMDFedV0HNIkvGAv
nkIgUEm1TQeWdc2BO1O2/XyyoxlOScRBFvcy7sPasS5oW19NdHXov9QX7TI7JxsyWrXQh9bLjwyS
mpzKkHhDIFyf3JP/dlWQg6Fl4IpYNgOZ903QyYwatpIcfZpgm5MZExYctreDS0OvcnKyRn5ZurTX
Aad+jMXMFepGECEjqw3E5H6buoZclfzqaVmIwJoRVlaZ4+uyNOQj1WxfVNM+x2C0avTO4ChKL2fu
XpbdC7TzGMz19WDI49KBFBmrt5ySKzqlrzGB8cApjLOOJWWZmfqmZV/g9wAlBXD7zx3hD9pa9YAq
Ra1rEmDCIIdN7P21GH3DTeO895+W88IwhBLEHHyNpSwNyKQlgi3HZhabJBLOaSnWodOaUCOJCiUG
Cd6mbZ/DTiP7zzIuikp/xDoHLbKJgl2ex/0qAG6TNE59xvbKSqeOrTMRyMTZWveFxYocTivBRImg
EzfYCFG+6gGl9Z+/5gdd9vI1MWwiXgHk4enOR5+KTksTwBUaVidy+r1b+yNpz9Boiyr4wuJt3iQ5
fcC8TOhrIKRgBxyJkAlblSHmO5tA0CDDDfsLlbl91ntWW3znBF80t5Ti+UXsEemZ++WXoZra7Z8/
u6EOtO9fYlYR3mPUQ5bh0hN7f4tg/IxGh5H2SeuYuVEb49kzwo2vZT5MNAqSZS9fuhK5XpD023hf
ls69Rr7i5SDmzz7Q70MEBs86ankm7dz2j+NV9mJnwFIVou/ULNB+4t4oxHdOjMSuzXN0qlwoAIXY
+HioyINksX+b/Xf2bVtXJuM77H1/vkjL1PvDRUKhpCPCIyDOMT7e4BmcGE0BO34e2p75KVEy21Sl
F3rR0dDp6QSheFreVkzK84pgU3YNcz8OCSFviItXOaGqe3vuOOdQVf3P5oQd9S5oRrjDcq72k+U+
BOb42TTW+n3YqTwN0HKQqHqsLeoR+IeqoqO9bowScFVDO/Aukd6RXhvRD8vrZ2XES7rRtLXE9x4b
x50ZIkCkxw32swV0plWAnJdTRYA07DYMUizqJDetFlGxHn+Dw0BhZlVfkjlorr1xhE+qc1QLiUph
zndcvm3fMxCZLciZagxlRcn3xpbNPhWhYEsNm13eVYzwQYKSSESnC7Q9Y57o+3JkH4xupsb1DDqY
p+UYTLPOMUfnuSuOI6dcvbO0W/iB4pNR/welz/JiY/hgRoyyjsnAx25QlhA6YCKLf2pSDkE+o5lK
HkTgDfsWDAlB1yihWzDMb71fN/I2GlCko48QdJcXRrsaDUJrg5LUT7qh8x3JHPdDA5V5HIPyHLbf
ylmvjzWe8o2MqUw4b8ijw8QeteqKB6cGRGOuFpHVJ0/0e0mo+mbIqAGN0JFkxeIA/P6ZcMt+jh0A
PU+2mdDLD3M4xcWmcIpws0wKERYyTlHigcoKcSeB0X4rzSWB9Gug2bu6yL4tR93lBi/N1eXmvnUD
i4liN6KD9efP/V8G93xYptpKeC0YcCv9yj+eZacNmhaYePq8XHJMbeJY0Ds+JxA37zlmHDhZ3cTa
6OxoNz+XVeIfuyb6IWvmCxyqVnXHVHh5VeEG/Ar4ccchHa4LnOjLWXAc6k3SGKTwKM3zWJIFBQFD
Qxodvhpiau9ToRZByH2f7JWG81F6w3fCdGQiLZOEgbvLr//jq5Vx2OERjZPn5Qpii0csMKLAHb3x
GJaC2IQYwFl5GFVZi4mcbEcj52u+kI5c7jj9yR2TMHp/1VunC/GUFZbmvgUNunQjk4m4cCliQG81
U5HYqS57fQYjoFmKvV0AuNkE1fw9QN5Ai3rWCRGgV7L0ffJqJNWRg9yBDIQYLRBpfd187NUQyDCd
dBOZkBJDQeK6mr1YI8oSyO+XSy9ueUKQw8Ij7JjWiXIt6gZZOZh35n5UZmEsLlBOOqtCM9g2C99c
51oCf3rdZc3J7Hz7fgAXvquaKTsta4Km5DVaaV8sT6tm4cmdW/t+eWyjsrY2rUmErJry6S463ILo
XF9Vk8tuVufEwmgTJzZWDp35BRRdGCac3yb/YQCsEPcqYgN1Z2JX4qpecghoFHTJ+BVeENWaNxmb
oc6dHabqARnww1KcJa5OMiUUewZyj5qbGec4lF9bK0j3YG9+hlE67GIv+dlPw+VyzgXj9hAwya7i
SuAdbdyN5/ioCW13PFSj/7Vrp/nSU4NeO+h+mcOkn9VDEF8YxmNvVuXF8to1k9lSR9ne1fKfcirs
7dKhWP6TJEn3rMfnxKpCcC2SIChO9cA+iF2xK3OdOZZ/Wo6MXis3tT/opwqKxTr0voyGPTGi1V5I
2fVXaZ1cwRByNwNwJvSJZbgqADgNdXAReTA4hqn8MTayWC/FXjZGV5h7690gHRQIvm9vY3Vy1LTg
Zy84m9RuRE4wbRQXBNzihWBmu42d+U2U4iprgiTDGGpTdyZ/gowSHsE/Lyfy92XQdQ02RleJDqX9
USkDgd1Je+k1b4LupGOKtpyLk1oTjLitcgP2klTaIl1JImY8iae/AKvdF+16EVo50/BgZTojRgYB
i+TXDZ/cECLNIvJfhrXLxR11GDc+nMvlpkzBnY/XGLEi4bzGqHnXSP++zzajMSBI0WapWXOEVqvc
NWrwqOW+mGbrjmu2kk7yqklcQqUSKv35gnxwiql9wUPcZiC/8zhTgml6v772VTpKO7f759YerItk
oNPTaEj+Jlsv37xG48gsw4NtuQkUGRqHTXVcWqOu+n/tVGQXcU9iqpm1vLpK77F8xH/lSN3/LJSh
s3nvQP1faUjF8vWPW/CbI/X0kv/n8mX6+c7EuvyZv02pzl8epknDs5TBSOJ74hF+M6Vq3l8cvvGj
ejiP8HfQd/h/rlTH+EsdvVzsCOiq2OI5m/9tSnX0v1z2T2wVtonZm/j3f+NJJf2QJ+J/auPlxyMj
F9TqGAuBdX7oAuQjyuYUu/XGtKofmsZAe44QxHl1fEkozbChLUVutz4CSCDiIaEVn5MSs06n4dkk
bSMX8rLOR9jIo/9APMU3v6z3ZAzvKtO4pmZyD1GABoBtxuqxMohcrSaSt4eFrClr3Az6RGrJVZam
QBHCX4mX3vhB/g3eVkqzcfCTq4qRrgjGu1hrCcxIftUivspq/GzWdE+9D7O37MA4hb98D/lJ4kq5
CjQmZg09d2nOKrSGGFerbr8U1avcG62nyvQ7V2to/qTlqo5APHawzDx5kDNgeAGYVLvkELMNzO7O
NHTCsSU6mqhL77RY3I9+e5lhFt4z40BAMc7Jsc96cxuZeoB23E73mWJMuGRjGKljXep+CECpJ/KJ
EI7y0o2K8hInIT28PPSgwzPjaBPHYlROVJHjbfXRzraOO35xCFPYWT4najnaO77qZdsQ65SXfOqB
2J8w+ClSgz5n8Kuvh+fEqiOVyXcH6G49Wt1eGwu+vbDd9ZyFsMvy7Ck3WBdop+xF6I5Ms2R9ztxJ
R/MzPlojeViY5aazXd+Vswdery72dlWjt5q5hE5YqXI/IRbKdbT1hKxtVef5heIbHKw2e5zThHZw
PH8pTOuHsDVrXZrixk4ThlqkcW/IPznErTYfSOQCy+ytq17+ILwg3VRj9k3UuHDT7l4z5seoJuis
aPmX5ZMON140LVr60IuvLFGcw8g6jFb/MCcaPn0iK4VOjzUen9OW3mRYhWcPSCyzcIoQGMR3gEVf
y6k4t2GHOuiSXKpn2aOqTGlS1WVxJhaExHaSNoNOAlt6crNxnQU/hiI5mEP/LBJBLRWiLwLjt5od
kEu9lRQbc9z2wkg2xiRpltW5wF/XMwOj6iNBctgQH3/Xwk8DW9GTRdkZ+SZ1/F1Mb3UlsLK6HJWS
UdvU+rQJh+nV7AWMMF2/wVuibxx5IvoWLYlANdTDMt4EvXGFko4gDLN/mgqePQ7SEawBYhRkprNV
ywJpU61AuhzTkqneDqFlEfOiN6tzG5cxajf7fmxKTHUZXyWWDLbAFh/nRk8oR2PnUIzxzg70uzaw
wUjK8UjZUYML857Aij8XiA044uHaneMSmkZyjmbvIVZpZpDIJwij1W1j83vK/LXT+2uHBUHg1oeL
XVO4+DFjWb9B1W180UzOHwonnOFfxBcUYANxkTS9+AZ/PvFQvsKO2dL4Eas2IfZGizoc2xpkKMPa
qX/GyNR23Qxqk3zYVQrEY4cM9U72pbctTY6cWSpOQ3Hby9k4YTodLmTsHmjemPte75q9DujSJBZ4
axnZN9JUfqn5tgOLnPTzG0izr97M98popayswb1HnoUOLpMlZJehXlsVd2TW5U1ODNTKakxePbvy
Vjrhu3qsrcN8ZiARlBmRmDTwyRZ4qRrL3EXnKGi8bex7L70gRtE0a4IqZfkwIFtZFbPiRDr6Tau0
VnqoP1Yg81ajxco2ye7Me3xXViQvWKX2Mx84LwXTo+EbF+W0dnH8rpPJj9Zx7L94iO+2WcP1ysf6
PpLOSxCRFamisxEy0XF3Mip1vVrJDDwNYEAMmDEaqyQVcjWejCTFkOv7TC1iJvnsEKcsKw/S9zcD
RLYpJ11C8j1qM/855i8JeiysAMjtQvWu6ek3r+CFFXn2UIT5Fw0c0ZrYqscuKr9GFROrf19UPBT8
rOxjSfGOeLG5/z8P//lV1P+5vN89fPyd7+AY/ztoGCYVwf+fhsFhN/8Z/WfzUndN85K+ZP/kYqg/
+laC0Nr8S5UJpo34mKaBKmj+xmIYkhLEQJZsOx5+ONUY/RuLYf2lS2oDnAhYk7ABKP/Z3wUIf0Y3
EQl7uqQ8UT/w3xQgHypW/l6UCbQCTFgtwjXZnN9XrHOp6aE0huyYOy+xw2zUmL5nDi8GaMqHNrLJ
W9ZjGzcwuXVOejH62VbvPH2fpv4XqHx4mufyavLiT6RE74VEf38sj+xSBkFCXYT3HytLw4SAb5hp
GjllnplfYLC9sLxSOUbLT6p2dQf+UYO9/WWmTj6iBLQBv0f9+j9aB0hjTD3M8O61uv8comoQo6BJ
6mO1YOtsQ/tWqANrOZ78ge5e6fsjF0TRVJtXO9abLcAoViTtV2/Fz5zyi5WhkcXW2AStur+8HhZE
6Qbo24X5JEySTv/x2N28FYvv+BQ8Jx8/P6J/mh+cOHCN/GZX97RCmT3TY2J4rzbCt5Vop+9pz3Ax
jTYMEYvi6AKJoisRkg43luSL5Ns/f4j/csPefYYP4nXNTkxjQgh5HGgirNk+SEJzb6E/mmsawrd/
/st4mf70hZ0P7bfOmMKUJS89huHwfSyrq7zRXsL82M3OjzSyH//8twGc+e3vg/xB24y0Mof3Rf/w
5UqlRA0tTzswVyqOBdxrozXZc9saoq8eUwwRMVBObDbZtGUXE2VzRCEZA59lVybiuLzKhoSYZnK+
yfS6sUgrvKi8PD43VlLyI7xHcNjDhjwooqCVNOBta4pIqMDHs8n5y/ocnJbKPumGqHmMUoq/qQnu
gpGANfyA7Ad4vinXpLyV/XBlpyfy66rj4JjNlvA72FfiNe/G6qof9eSJae11TsW3MnSyTwLoxMRA
IAUarxCvfx1d+wCRnQ1GHtKgPXdMFfCCzs+y0CP0C/+XuvNajhtLt/SrzAugA97cIn0mM+mNeIMQ
JXFv+A1vnn4+VPeZU6TUUvTM3Jy6UES1ugjCbPf/a33LGUg0bmISjY3qVBqSbOl5PBaSNNjKMNXN
MJf1pssLa1tSEBTZgE8N1f2mmJ2DHUzNKlCeCKXodyPOZNVN0waL0Fd2FxGYheZVj8p971TDHr/b
d6ytyZbYotdZ2opkT4O+j+QUJIY7jZfBmldPDsF7DkDWQfVb261fSxrQ20GyBfBzeNdDbsH+NORV
GmtsTtMvmSTTcyyard6jRcT6n60TjDpKyevRJxO90NBRAgW9txWkkNhFCqrN1dFOi71pZl/Itj34
oqSGYZP9mMldNjUvPuKmkM9kwmJTn9JFxK8cPFud48zb0dv3edAQCRlRVwxs3ATq0S9puuqGPI8U
u6gj4uSDglTf6TArC4ualt4ucpxOPXkdNfs5dseQbh2udM0HkypopCN4DLvmzlm6sbjuVrPTjZQH
l5S96FSV6ZcasP80r1rPj54A1L7XZclk5H6XNfFDzV7POFp6z1VFGMKkD68SGxCyvrw/O1lPKmyg
hchLgMe0dzNFe/qkgbfqh0IPK3Zclplu6xH7DnfrodcaNqoh7bTzVVg4A/9VhQeCHMcNOqlnqfpp
BST3FSGASz2mfUkw+vLEgu/c04RsP0eDXgH3HM1xgZpZD8O755AvlRcxiaOJeYwDeoOYmG/dTNps
67uHtFG3fk0Ipk38t5uUxcYwOT6PNuwX2ujtkVhFkr/Lfo88jtYv4aGMLVJIHSTEEYNgWfMqYV1V
5fCWM3VYuXk1zs4jrDLy/lK5ah7BuYArz/NX15YvTHIX3xMboSmb41VjhLpHPc+rmpWeBV3oJfHX
SmTPiTG8VUpXqwzyvJxzsgI3BR1ZpLAnvbgi+yZdpSqGNG1HJQnNOQzzwbm2pI/A3fEb9BL8Ql2X
X2UB59WuGh6u9Jj9roqeB1TM95VJALHqDQqzHAv11vxaWMEzQVZa6PckyQcVmeb03dgRp69uYT/O
9ayFSgbPFU8htBr/WGXYMMRgrC2bkI+hEC+Kc78n6/XEV2il3TX7dLWWFChWFNjIEUmsK/B8Ewqw
cdU23vOY1WvSNMY1sUX2wSBwUkutiYQRX39BLKQ3L7LwnC/IxMhp7tMNLRFjk5QRheCRLGEOxYWI
iwdhFHe+gHtTBk59iVMcJ4XhbTtQxgebrI296Cn0kaDmroO6b49x77AlwUTFYWQXa5wf0MSdoZ4f
VNAZX0iXuBDCy9caExfmaxQQHN5rmNnmvCvGWexwhdtbrfIuuksYWRsQE6wPonpEkGs5W7w58aXk
VL0cC9ttkCbeRZDt3WR6H2YmopA2BmDIGSzaBEt+DWa3VTHo6kbSNjmkYvg2F051iUxZbpf13jL6
98AS+skX5jY2OCamvcCR1YoVWWKwgJCv1TyAo4gZcApb5wrkl712lwOCrGnSNun0zlYjXkGqtDcE
HeKg1DieNyy76xqm05wrVlpz8MnkqSRNBXw+sZZzUsvE1qlSiqLMaSs3r249EDBQKQN/k1XJOwCg
GtHP2rGK/GTB2QD/Dqi+jLWzlRR7N4ddmVR3OiDWc5bOX92oufdHE8XI1ENLJnxnmQBnMXO2b71N
lp0smds3tBMeBVPeAfkb1Swfo0kUeBcIey5BfoXmcBi2otsI3yrzjR9TBhrXGRrwdeK2/kra6V5T
5hP5tj7xqJT23b7wQrhxLD9AAUV/CWLbOXaTxiEyaNZdmwPZKZxbM57u3F40WxcHRDkT44egPk2S
ZlOhoEdfdd1HxhS2o/lGGYWsxYT2DVTFez1BJkCcUqDKl0Kpa5atYFfZ/dqjgXJKhvFQmt7ByIzr
QAzF2iKeeiQm5BYV29ZUcXajl/Q0TZ0gezLGr4yM5ldDzhFip4CM0p6sV3JVNpak+5tGRgDDGGFC
WY0vflQQOqfGsM0VuZy0c3nrJUaHGH5nGDeKn8E+p5/BTbcpsUG+XHnzS+Mmyb5gF9QqFgxhS3ox
xRI7ZG6aJYSwrbxnJd5nU+YbZwy+5qpgrp+vo6F3DoCbT9FsbO1k+PH77ZL1iUOw7KehpYH3gPEA
DDD4a7/9t/20qiiDB3CCGAkoQFs971ktors4oQOcFeYtBJwG94JLjY5aX2v7L74uS+xw5gV2xDVk
/3wls16eO6oVwIm71SCZKXM6LxcHkajtGl/IYTBvKtsj2FfbmFHB8YQg7KueHBNvogRjm4LVFvV6
KCyBf9ogDlZZqDnLBXpOMLn0ZLEiFH1dF7rYlJPY8qFsDAf/ahR590Qu7sm7OxkMphhZc479b29Z
JuGQcfOMyXLaoEb87pUvEcz3zVhlaJktPT6lbn81eXpy9Awa89gbH0TgrPwKZfnItnUVBPLZJjvW
H+I3cN0YX1rSppmubqzCuCcMcL8AVeG67bCK/sgap6M51bDo1hskgC9O3zUbq88vXd6t3CG9w4KE
bKDvDxThvvpmdk7n3L6qEpstoIxCI2UNs5vhhuTo0o6O0Mq0Q1vZEPrA4eJ/879VqeNda54iIDvf
W6I+t8tKHJfx9aJ6K/Q42XczSDMNXfCyD3OIJXREsetg1G+ncWDB8TXS7nCgJuCuNBtprJ/b7+6A
xNwPxo1hTCdRRgmpIiIUeqP27FdvygSbRo9oka/lLDI2ZIQfJSRnn60or7b+NAoCk6fVUNldCJvP
DruEZGMP98UXLe9fl8ukykbOTUaa3u1dj112rnbKt4D8B99YLuZV5CSvaAdeh7bCuMoRKMcwZMqQ
OGIGVcS2yeAO1n1ycjrxEo2k07bxpVLihco13D6nDtGOJ5SCCGZJv8/oU6TZHX2j3Wm1+1zE1aUR
+CdJqW02ovdus8DdN2b+KN213kQ3pjPXWOTYddS2c9uibwqmjvSefHobqE+Gqdtg7Buy9VDxACwN
CXBeMBuaU/I698Qe4/t0MmKWo+bNQ7JLALb+ZnrFRQhGRNR7Wcjw3leUdXeOhtNaB4neVf11GhwV
RwGCoTdFWn7jVOodXIkKiPUP8j9eYBnhfJQubztK4RzVSKzicDIssHoOFucssH8kjsuOXrKKOBjI
IjJz17bxLeXlCcOoL0NZk77SKYAc6CZHAgbccibtsizojuftlpgxmx7muhcWavCmuXX6EYzTMPa7
yu0PepVkj5p4ZgNgeqRMcw7fY+LC42VSQHcJjy1d2a4yQVk2H+IbtqYub5lflKzhi2jcG4I7vJUy
B4ABTfRUDvi6UUSdI+rUEBQWyb8Ake8ELwRF3c0yz1ZUKOU65a9qNLh8t8195jd37Nw7qGd4GFFP
oWx34nWHWY+gDRR25o+iit8xxJAJTS77SiXFl7S7NGmbMiI1DKJ2fdB1ZZy99ly6g9x2se6Fgsyl
cMyXSrsiJiuPjNBW1g1QsNEOunXDsWTsifgqknhtYZtfF9lKD+zj0oPfRr3iMFMcNVtxbmjvlF0j
+h3baEcx8xtZIjunCpx/HuH/o9bg/2sV70O9739Qn9E0ONP/+1rffff964ce41///38W+Cz/H75N
5+6/K3L/VeAzDXqFpu+BZKAnGXguRZN/FfhMkzIetBHUQyyWrrVoO/9V4PP/wb8u62bg0JM0FiXL
f0C9Xep3/91fBHUA8okSmm6yKFJG8z5pSO1cw82jdQFihR7XsL/18+gP1ZhPpZ+/LgELBGUfFF8K
UJ8uAYpIs8w6D0KQcmyMjFJrtLBWJorChsTEFZrjoP2D3udTBWi5pskFdd9Az6sDjeC2/7bF6DIZ
sOulkJ3E/ZY0wYNBDwIB+4bUZkblzd9e9s3PFbZf3CGcSsPyYUeA91ne49+vZpM/bAcxcr5xKNeR
JC9NPTdefsYf8If7+vWVKGksJA8LH8rHK1VDPE9BTNl/rs5ze2ridCsIpjWxlv7+ln7xAKkKgbcE
e4fx/i/V498e4OzKuVSS78Kuint8NG8cjlZmwJ6t1vfAMs6/v9ynCpplwrSwl675Ury2gcd8vK+5
FnbV6aYXDuatYY9bL5ObfgnBhuhQlfY2iP9AnXL4gR++e0R5lgEEC0bGoj389IFMcTa3RQI/tFP2
PvKedWT08R8/w59vy8XtikAAJb8J1vBTIVKVBr/EAkkKvMduobrlkAQomtMAbW+y9jEQf9hc//Ta
bMTgTBzMGnS42Q1/fI46eHCq4s2yde7XvnVbV+IEn3PlEX20cGh+/9Z+mjxYnrk/nQI82mn+5ePV
GrNtqmHyqAjRn7SJYW6xyv7+Ess8+/lFIQ026GRYgJb9z1+8L5GwpU7ghC5QLyqkV5UB6KHHopbN
6i4fuhP8WRn2tr7jUM1Jjtq78SApwRfgDzK7vO2whHn4eyYYE2n28vvf76cBuTwChD3oeZB8QIb6
+Ag05DqNFDwCsUj1YLUSgrhhVttTNPzn+vtvOdO/eLcYHhwmfGMRg/zFHPzbkGzTOoixeDmh7LW1
kg0NF9p/dXkXN2KlSPb+/Z396uVCu7IM/uAl+58+JUs2PcMVjZRAsUFCwBqs+B++n58fHmPPNf4S
yiwHwU+XUBrcWm2W4LxM45py5VUSdw9FBvCk0f9wN38NtY8DfrkWrhEbJiMA2U/XIm0CP1Ibe3Tg
p2mrOdmP3IPWqcWWokpCK7vvx0fE7QSFmCQ1FAggf/88/9L6f/4N0LiDV+YwAs7+U8+qNIM4MxUE
aUvWT3NjfhNV0R+sCqwAB6ofhimOs6jvWRRflUtMa4Ev+e73v8PP85EHO4jF3od1tHAAP36tpW3Y
aTPywNOmR9hbmad69B9lo1/SJa4tm4EbmN3T7y/681TrQU+1yP5Aa2V7n99yHTvswHEJhyrWHz1B
/rWPia0aVPj76/w8PogHAMfFCAHaan5esmwZOFHXMhTt8jsWROoqKO2nl9yEp1uqPwzGX71Ntm0Q
1T00fQEn+4+P0pBdmik9dUmmKqcQ+v0bVCL6HqQwhn2T/GhwiSk9eemNBadgwdoy9v/5/fJEdSYF
GqE/LWGulnbjEgPMITnbOLLC5opX1O+oCUY2Z88GkPDvr/iL8cpHA2fD01G30Zn+eM+eUZmaa7Bo
IgIxQhA6154yvurd8I1SZ/OH1/mrJww/dWnuYrL2FyXdh11VMSfCztrBo+WznayT7c/A12vr3owk
BfwRRfm4aRN73aX+YybNh9/f6y++WrrdrKKYUha4/6f3W1RmSpmGuqSSb8qF6FHcM6v8YQL85UVg
Hi8aRNaPz+ORkq9hpCzjYWNQ56i+CnYhRVz/X1yFQc+yAVKRkfjptWkGpuxBJy4mCm4m/+TkP8ro
T5Pb8jM+Tm5wPTjMuDwwD7Xip5eVGBQIdI0NnGekV2bH4Zny0q4nht45Ny5KP4MuQG3V28Cr//Ch
/DypcelFXYw9DCVE8On2Ssk+tS0od7QTsEgA0Wr+3hHJLqvvau5W3fj++y/j5x0J13M9qpfLKQMZ
6Mfv0odt2LQJ5ouUjdWgYUu1ol1vvDVacVysPhWZi5VX3f3+qr8YDkzZHASB+HGiYU3+eNnSIJAp
qlCqTXoFfHJ4Mif33KE1mgGyUbMP66h8M/P4GM3paRbpHya8nz9VLr/AsBePEzqCT+Mh6jIxaRxL
8B49EjeHdupNopb//U3+6tEyh7uGYUNY4kD18R5dVQinUHxFTn2E4UERFF1V8t0c4Q9mySrDHGLO
fxqEv/h+uN5y2OHJWkh+P1406wZvGH0QM6rwz5bVrtz56GXpqk6GSxTPdIn+5Nz8xWYEayVTGwcd
RBmLRufD1NZk2ZA2y6a2FTDpG8p4XvtYD8EpjTJMuME1hsKVbckjTZQ/zOHLQPw4UKG9+wxRMPoL
nPPTQK1aE5FuR4skzp2bPK7wp+Ve84cZ55cXIbKHHhvKIf/zUuyKPMLDwkIR51UUEpf3VabNH0DR
P3+QC6nRcAMPM7DBDP3xGeYiGFmcWYBjO3aPo4L+TaXU0TZRZ8X/8RZmuRafCAIPAynMsjD+betN
xYJg6+Wh9QOQisKtmlt4YdWtaONE/OHZ/byN4Y44mIK38rGef15kg0QUFnohFFZOfOvM9h0cuiyM
A1qTUffudvP4h0H3CVbOjbGg//2Knzam7RipqS+VSys/SwFsmia2BOVFByFyjBhl3LJfnrNNAXZ5
q7le/FVTEzikzBvYLJPN6DnQlYvJaM9zFU3sqX3rode0+GGoeuPb76eIX40dz+U4uJBXWdM+bydL
IZzaryo3DGLx3W/py0gK9pUMvsVBjDAypeyf5zJEMXJDnM3z7y9v2svY/PsAWmpLULR5QRjQWXA+
Py1g7VYx6Q8AohqaOlHm+cADc/ajHVHYsSbep9KRlNmJN426Lzrb7WCHJ8mxTy45Bca1YYjSh05I
8cq+YW0sWDB9S3bvc2WZcbDNGt2hN2h0ZJ88UnDvanrsaEySFol3Zy+SC/7xxw3vdHDjlRMFwkzv
61FNi9fVLNxIO8LGGul7TF4/P+kOleoKv7RM42TjZZVVPlGfH+cLttu0rg5FAXSyejFlU2lj6M3o
mstdhsa1bVelJYXv4lM2An6gUNlsoIQpkJIXG06GOWGhsZ0mzo/KWzTg1hgYWUWugJqsfj1pilbS
oTfjWQiM9aMxgbNSIiWhsm/R9eyzQcKRoh9kYsPe5CQOGOjHq2FpW5ddMM8rv2Qvuh4Jx+6+EO+p
7G9tPCTera3LNBBoDmJj4P3X5jRfp0k3W2+tWUBk0/qyNIaQGFR7uFHJ2MP1o/XswqQj9cA23vpB
72cCEVzHzCpMuMTDfoeHqo+X1uqkefJ0AfuC1uS8NL05ObG1wE1QQZHrRUBhv+890i/D0iKz8t5r
WuXsxJRNADFpjC3pu6PVAIMExGMTJZ30nktztaQy6a4KApMQ85eRbxwsl+jjpwF1aEzhy4qtzAiT
SvpaF2qpapxnXBAoYaAMVrO6r7oOCuylmGdJ+wcLgue9Wm4a6KCCOjMhRno0oiVu2eG8W5lhbTjt
+Kbn1phvkbBp7tpvMf+nocIc331zhyqqH7q+Vl2zbtuADyLM3dzJLoWHVRmB/5SK/FTHXmOdymxJ
FG392Jm2fUq23sVly9Ccu4JnfCgHPcc3NRt+Ghc8KQKAnypVR/OND20IGYSoNPOaoCUdIKCd0BAD
xd/ie0giK79CZJPkJ12vUu1GiKiuAHn6Yzl8nfhFmrM7i16USzp7ukdpRntStwBhhboWlc4Pq8T4
B2gKF8n8njmTAjpbiC7YdmyH10RHBuUPyvBx9NKbXZO9IdDKFy6tbSgXBVbmueMPrctnuR7rmEDZ
3rGjZAMbalIn0NpJe5m60rbuOhuirVUW8uRjJDFQvbftqKzQNyaCZ2YpbGdtWXRoMEjG86aqKACu
At3Q6PWoQSPlN1S6U+dftBLjbzdtbJr/wgat2VL6IDuZ5t6b1thFJQ4DJHSk86gIKDz1WAaDKmia
6d6tWrSG9klvrMEz132uRIUOnjWph3LXDOXSvsTYqVBtEQ95CzKq9l+zvqlTf6X5LY2+2QGgCUqs
MwK0PeVE5gfcIuIi68T1qyOTtgj2kwdtfuvKwRFbpXFEe8KNOt5HsS+bQ+ekbXxjRxrK19Dom0F3
IMOmda/Ao7oS+Y2RT8shXMaFMT/XS4rfO1vbyTfC2jc97AbKbQzjHTVCNTIlUsNzVp42phzanXqM
bRzepUdpGwe9Lh/MgdGrJYk53EmcQxlRvwrz9Xcz0LreW+WT7wy3fQY28pk6ITC5tWjdIH4wsrJ1
yzPNZdeM9mz0/PyHm8DflRs7xa9/wEQfDXd0IBEWJQ2BQbfSd4vpyG1nqBCisTHwR7o6YEqGn9Zf
5xm9umNTVwPnbGkRjFLT1g7a/p8Fq//f3bb/QT20xe3471todz9U95bF6f86lYUo/66VX/67f2nl
6X3ZAE8oN3NcXtpf/9VKM3DksddkKDlUCzibcbL4VyvN+gcQH4pdbLb5x+G//z+tNA0dPUsrRziY
GPRU8AH+R700WLEfNgdLVQ1dS2DYFmVGGgyfpS2GZEqLpdpqJmdDYUBrjXrkPcbQuN84OBV2W5MC
q1g0lMW0O1vjNp66ZKsP0YulQWdUuPZWmDO8AwRq5Ay9tWV/kFSButCcT3k4lzHttcuQDP5F36RT
ql2CAGhA5OfWPhC7pmOx64+TT11TgO26CcBLHnwJeEzXx3cJi2k1x/Z7NLryRHMbAYOdwqfN2j3i
ZWBg0uU3sR+bLiZNzU4RGGnwFRIQBpXN8T0FKVanAZ594c5kBfnpY2WJQ04h8UvlwoNnv4nGoso3
szevbRVbLx4n11DktHX82oPrig/4GHjpYRjL72oUpLRqxZem7+N97mOTcur0Ckdxfe22KfkOozWv
jGi8N4sb0peJ1fLEQ7ykEsvBPqdG06+g0J/6gLUO4JS+6YpgXlUm2RdmCQ6sJrdhmxdaRuOxeW6L
aABOS4jzzH4htGkUbmqKzdaYjEcZD/3OcDuBTKuPSZBMEFXpz0QNo83vaKjgwNtjYnSg44Iij23z
fvZf5QS4ypHUkkuB1wrNcQ7kP8yIQEfFC3Cc9TA0GiIgywUu5xgYuPIG5inGAJlpT9jz23czeNDG
6p7tEtGBCBW3ZZy82ZN01kYF37tGJ3TsXKKNYJ9WLlIQTXUYH5Y/PNuRYay7wyXuiist86y3PGcN
EAP7NTvx7FOHoDrRFyDXMBPKvC9RQ+AMbOYHr2fbENVo0pwiStdonTuaHWfgjuNjGUsyEA9dIeHV
uDI/ikL3di2xOjstF6jLql0gsu91Md1rxW3VWu4mLuvXqhCvRFwC0evaVW2ORejVjmKhVMDKcmIn
aIMFaXd0a0esDLSeoWdlV5okhgcrlYJxpTc3EE9FqIMndzSeqzSadjW347ICnOwFaGsvVibWX7Da
bCDXJNOgB6YLYsXfTYtLRn3RomriAVizvC+Hb5XQvrXDvvbG6jYyLQRDCASZ50/lBOM6G8rnKWMt
tNwftjahtBpeBHwBryNWEH/ptVdNxxJtYeUM90HF5knL0lvRFFk4KEjKCEo3Wt7cAph6mfqcRe2L
bDIUgvZT5MR3RZ08Ds585TTuUwxOMm2/6nryNlnjjbFYezMdA7ws/XNqwnR0o29enXwNZHOLsjcP
k+OcuU8lgcxUXC1iRQkdgLrk3jJt1PHKGNsvPWTunHiGkpTXAcLn3u1obEKtS6Azux65tTNfpUd8
J+FKa99Nr73euXaD89DHT460HjO3+F617q0LCWutx1/8hnRBZK67xDKvWA/rrV7K9i5zLhm4OoDP
9ZFY1yuwjM16aMsfahx4is3YHBsO4NPgPtkI+ULTIVCU4AaMbMC4BcjbbnYPVWNS74jHnT7rN/Ws
P5E4sLVlxLAL3IurmX3YCCwBvVFPW4YMGwzT3BdSzRs3lWKjmHhQt+Lv07RhCjOJUVYkDaAy0Bd5
3T7GCW4kDmRgJyxnU8gy28h+B27UQwkID40OaXGIm7I+DHYO6K9onpty4VjrQ7IimPMmEA6TsDY+
i7qSgPGDJCy9uOP78L8OiY7GR6JGS419w/TYFZu+i9+VPqtwUTVCGxoOxjTfjiDUrhKVHhpaBWFm
tEUojPbbOG27wbHOnTO8uBHdAhGzfzMUf11771nlvJdZYkLy9fZYpB8SF5Np0Ktj1xtz6AQCi8h8
nO10TebgWw4U2U0W/0SHu8BQ5ndhJkxiJaTEq8F3cV1kJfndWfNsN9/GLsaO6I7ndmiGVUrDne5F
tnaK0lqxD3tLHR+wsej2Xi+ijUtEx8a2q3uGgbNVZnY/z1O380fO1c2ws7vh1S/bm97Ol65OtJMi
ZQsrmj2JQrjHoTY6PXRMX2GO8Mx4X7idHwpQ3RzD7HVcqWjFg4OyoYnNXDvjrhRTEaLw1lYxnM6w
9Ks7x6MA5trxawYaFy+sgoMfGDca726yauTRJHaTDKFzTu0WhLMq6x3Gki4c5v69iUDbsgfHTdEC
5nQMjgZod20fB+WYBbtZRd29kdZf/KGjzOFwopYx8TiG+jrJgBqImT5aebNuXBwaZpRruyZm9urJ
CkONDbvC/kH2L6dyO/86JwAly9mRd310lK62BRf/2PdqFSVDte48G2Ce84q8HSWk034vWl9bNQAr
rsoAJ+mo5beeV+fAr+z7udOiG3tii2z03bH00MgmhRYf/T5am4sSH5I1OOv23hk6ZsHWx93vuttR
iyElYnD2CNHbakZ3O9ZGBQDc6TnE1dUKlw+mllHb81rs9egx6eQ+1tu8Hc58gUKOIarBcaVXNT82
rkiEUs5mguXcK3Wc4oH8rVhsgBC8JSAnQ33GIN0QH7DKpXfj5u4zzQfa7rm8aE7fwSuOLmYzlW8F
SvrQKDCmxI6GxlwE73WTjfhLxMvoI3HFsZ+du7ecTsVdbkgis+3N2NbAU/BqDA1MSf9HV73o+Rdf
LRrGzJlX/dScHMmXD0v24HXOtFdS3UytEY7IqNez4W2GzN8rEzAvW8fXZqyaXUqrDGvQhNS1O+lC
33j9os+/Dgzm1AY/ENZs/6twMR9MU6tvLLSi1tTLXesm2p4Ag8NsR9upwdVfzhxlgN6QDpCXT0Fb
Zms0xf1+VvEPINDpCuVRgJupCec+NQGLT2+NWWxFsdSpCv+I7HHqXuhlDeg0rGE9t8EOV6Czodfh
hQ1v9MYuvZskw/iuChuxMnlgjTzNlqoPoqEiwqCc+k6tOm8+mnFxlyTJPfvDOCyNPF5JveeFecGL
VcVQcAfz6HL2OyKTv636sd+TrHgcY6PaVZOBiUKc0EBipekiuKKABWgP450Ptu4YvXhd7m5SD9tZ
m9mv1oTH2gn66yqO0aVqmb8yI2PXotqEMaxOFV0z5jQAr8oQDWlOWn8uJRVa6KDrCqT9vsrLe+75
PCgzRck/0/qS3rroqeVWWpGewFVotRNsRjyUrA8idMfrWWagN2v8PYmfZ5i2ZcNngl2xyo7+TOQZ
mQkUio2tpiOpdFxktVpO6nfTAJCmeHqfJa9JpsNwrUBOmCKpQtyQMQ3i2lr5KWOQMABYSczQGwAf
Fn/b4X6zpvpoTt1DEvtfpWyxuEQ2my9dsuhDoPdqRCmVtEpyGGw+Sf00zkW3B1CDmQ/OZDpn+ymx
ok1pVtqZ0azs5NzTO2K3l22SvKs3dFVea8e1toEmrn2tatdFQ0PZGiJtpwqHAyqA3IHTaiu/FBNF
C6dJODhM9baiZ9hYBC9FiR7sgUsMYcdxdSN11s0ChDdbAr5QCvAiWMzeXuKHeLXaE8xVC3xUt2+7
PL7LJqNeDS3gaytNi5UiDUo0zH4ADBIM9UW8DgjGOzsJCxR5i4+6TMpj17W02aHNUpl/nvvlcbR0
olMsazxI5K381CXmOEe1PxEfNwJrQ8OO0KMZ9oXTJbhPkv6QDc7DbF1xyojWfk+zNa/VXU2Vap+7
9lc76F9YUygpgcJZQUP6ASlCbFq8+6fFwKB1yaW30ODWLqFBA2Btj+/mrCkLybksUN1HUb/RZY1E
H0/XacqStyCFBwxlGg6FtG6xzLk73JhQU0ZzB/OpPVOn1VfqMKUeZwQCCLZ2o+WnzLA39fLWKyEK
yBXwzT1PY94wv0NvyJew2qte5XJXT3zzTmAc/M7UT2YnHmsDqnzM5oWK1070mXmvDPyBXCfEmTat
xyDdaVk0XUpzpp5ey3g9FAlpn/58SaVhnYUchruutq4IHnP2rdPfUYmM9nKUX/sg2puMArILCnuV
JS2lpAWSafbDFbUicUhaUVx5aIG3+lKxNJK64xxpUhztzKPtZjmYEE4dLVgwvxugzpnYFGLxbWp0
nmjid6BV6pmNSfGux0QsmZF6AIVYsKtMiTHIOMiOUXcaa+1+nEfjek4C1Pv8hiaJwjWGknu+yyeS
1BOK3+MtAQMmR98iPmq6IC+9Ag1u22TIg4F+MLXUu8jaOM9w22fqLPd//ZH43yynOiBT9O+0GpsC
HJcGNMn8TISSPIxBz3STR/PVVJgqTCLCGmIIxxwcxyMFgXvFnveaSak5RbGhVu2AG68wtzr/042g
MUJyRpuu5XJ6kfpBBgRiUYEoLxG9h7AiQSinevk4JN0doW/p2nFLgF49R+HeVcM2U8UZT9hwDXbn
fvJNcZ6JPjLaCeSNd90LJ77m+28NA9+j8h/LphyA1YqLk6cHuwTlOKjZ2qdJufKh6R+jEd8u+q5q
J1vcOHar4dF2eMw03ttdqYzxeqq1h5Im9I7liiUjqggKN80rJ5EQ4tpO7BE1ZARIVtoqZTbFDOo+
9ZZBTswcnC32WHwFgLaSpVVNUl1GBXBy4ZvX/a6ZkvuKu6UCyB8W/k/8V/axiePLoCSntJ5FmUwp
/G2FsQERvaUT4uJ5GjZNiQuCvPaY4645n8Z2lfeBc9JA67SeUOfCat/nRmtvF2hZ2flyS7cePjGe
mrgr1UGQ8bVu7QyvFUxnLAFJv24bu7v5649hzO8z3X/ERPIjCzDgzpxwiVQCo+Jm7oyVhT8G0rp2
QVcTu1NwM8LoknCeh+FKQ/6w/t8sncdy28wShZ8IVchhSwRmkcqyNlOyLCGnQcbT3w9/3YVZpu2y
CGIw0336BCsjzqlwlfGUbS+bTdcus2YdLWOWXjTkMkEzKLAGhOqehnSVUZFnYJHUGw5+nTd68mZN
svfBxqelMtzmwW3U9H2rxcyMcMOiWMpn/RSDx8gFya1qKn0g8VbHBY8ao3dF+pbW1gmWFFrTpv/6
L8tTdfC54Ryoj/i3FAHeSfJZEaShqLKtaV3UFTe0UuwSxRafePmGGrMmA4HCb1Nb+z5Tyi9P5tJP
0hlxsMG5X7M5HA256NFi6/kZXKDy07F4aIGVH1FuAIynyIX0om5Pg3xjfBV/qF0kGaJ+FHj4ka30
lk7wmEdHiFel7+y969Al/fcWUwolKtUVZ53tb2XfVJHIJx//UUE6htu96iU2gFx2GaLn7V67xSoP
jVxk8N/bzEgHwqTKlY9U0k2Py02rcPhpc+OKHCXCpDD+MAUVL91e78cC0Z6XSu9V2Bzjaz7NPmJ7
DxsihawCKlHKdneMEqVrsXIbtaugbEUpoVQHdEwLwAB0O7xk+xfXxeBIdzApar3heXaPgNCZT9+y
PHZrkh4U4wfIvNzXit2HTqcW+1HYd8KDzEu+4LXSJABH6pY3iqE8jp6ZdhLGTP9PCMJ+oa3qRppO
bQKFMoaaRV+1VNyzBRBUu9lRH1pa9a5WjoOtv80JltqqUnXH2ionXynW4ZwK82s211tqzfGphfw8
NOepMC6VhPZE4gGHG+J9v7MwoKxMh+ZgkfGxE+lzPQ75p9Ert6ViCa2r2waeqVwxQTD3eQc+tsQk
/WETtc9UdXxNkanueqNyPvtyfWw87cHt1TVYSm4t6iBOBLNwX5K2mXZ11h0FPl/PwI8TfXL5t5WU
GmYKIjcTcqp6kWvR6yXG6txA0J9MLT71q/No1DtAxfzHROvPDPjXWfsP+1cxFu1BncleamV6yRW0
4KM3YDyU2RoxzgiI3Sp5IVa7+o1RXgJZdXvXbvNT70z/NNtqXpZivqcbf9OcW4/0zG7Z64OK20iS
PRpWQWw9npqHMR733EaQzSodH4YlfxOZol8UKVU/BcszF6WisWWXFKoRuiidTvqsNNccD+GT6PqD
KGM1ILKDdDXh4dQgkmvBn9TYoyOdRB3EVCM7C2tw9ovrXZI65sz2qiWIHWx+kN03nlUcRa8qwaxn
bCx53F1bc4p93HxgeJn1oS/d9qC3T//ZDhgkgx1na45GTV/OpKadSlE0F3Oq6kPeNgN2QuSuSKcf
LxySNhilsII6r9CHsSwvNmXjS1xk7rNlKTdwMvtSkEaLZWmym4SLaYsl9DCJ8RkRhHAyanPD6p9a
q5gvIeMPY20dQmKFksPmqohW+9+sDeNTYlTh0pbWwemWB3VzlSoB4b4bC8HgWoZ2abwtMk9O0PqZ
VCrJl0qd9rfQN0lTReKiGKarajZL4BVFF80aR3+zdiimeuJnGJyebTPWg7wi/IhJ+Len6qi6RK2Q
1iP/DWI8d8hu+VGbMirr0vOUivQ82PldCo0HNiejBrgC+OF3Vh1QpUXztZ54j6SZAbnSJAm1zrzo
HIR/k8x8a9ZL6sxgYUZjYTpV+/YyYvapO/cZvbvAN+bYKQBdYMgnM8nUE+k0upzWI50rzH0n0Pvi
oZEwC4wt/8kYGhD11sacq65P9CSlH5fjM7bqZLfV36SiVHeRwHyrNCCg1ZFqaLWmu3PU+TDPQLJC
xRRXkA2h5O1ZSFwvQOHw4Qd8RN0x6TuxOu+G1FBMemJEK6MPEOu6o8wdvMuMlgt1dBFVLnuJpiyo
zzRL9bMeSKxMGjfcTFmHwTRxFsDUfyzjfZnbDZkuKc4kcD1ItGztRvzJeFr6WqVSj4vHPmONaTJZ
911WpqETJ7jbEdN4carxEo+IhhuCWkf4HXybbvJB8CJas3EH9yC7cLCgD6UMMbRB2TkdR5VOy9Q7
Uh6ylhCMyWwjhv6x70KtvKv6WAArQdg1uhetF3xufUvTWb0oduT6KOB25Fo+33iK90bfkyarp++W
tMj5+xLphCoEngAdO9e/eCMaZuexSviToo2vfEZST2XiROYao2okSSQlHedu5mkRDbF+S7cCFgf9
INWSz9zNKoJSEszO8/LsZbisKP10bJCXjuuKhUZGieis1b3o9CRy3A7ADrNAIGh6O/zY/omVfdYY
yhYIsHpMSp22P4nLSHOcLCg2F8M4LQMECuqDAU+p6rB8q1MhD7h5f/cdgcEZVvRqrlH3d9Xg620b
mrI3I6Iro6TWh3OulcdM0/cDc+1gLbbJPGIPZO+G63vEQ5GmRiKlmvZgoEvXBaLX9ii/HmaFenUe
qyvckd957n6tpiVGE0n0zktsxFGIgDOpXEVNZbBO6ovSs/KYBID2V6ToiBsDFbnLdUxHvTH+pyvN
Zv9WYly4QjSmhQm00okaVRsirMZRWBvzfp6Tc92lFWp1Xto64xGGF0KPVzyiZZz31qpUR4/tdim7
OBhQx+4TU9/nM6FsDIMPmZ5VfiIp4wf8cAgBLPyeOdmeD58jmIy/k2q4Ynjb7vVUUi3gQry7zrJJ
D1pKr6jBlNjhEhL7w4RqAbyarqe46KctTQhxEX3uYuE/2ZXFO4hSe6D1TNPsxgh7enSZ/dRqj3OF
JvEFFE4kcdYIu7LVdnhvKkG/xSbhwBtM1LJ6jxI0L96RADH7H9LXkujNsPVaJPsUWzC3LT+zcXQc
qmpGa7ve1VGiBR6ct7wCdNYYHGDkgEYoXgWZXcSD7pR5ENiQeEmQIa5NJyF3ZL3bfj3Rks/LoIYl
8WARRu+CtKkNxUCvxT4iv+OFa05M4wcYY9Em3R8aISMp60vlEZkpDZolZztHcEyYVKo8uA8e6Xbx
G8M3eNBh63rNFhluBDiguD6TOTKby+Zq6U9SqRqezPVvW+GS6VaTP3PY+ZPr/C4ct8e5GD7rCleR
lsMbDhKmKLF2X6hX3NJSohmaWTCU/aMhkxLcJVPvk65zGBrncpNjZ+XfJEcJvhbJn5GaL9Qrke5U
/QqvQY8mUqtg9BvYXG7Zs623UCMX+A5iZrqDvSRf0wSfRubGLdPCL2E0X92C8RC8GHL3lmxk4+2N
SEGni1mG+S4566+KE/8bm7k9jVX9u/1aRaMgFfyWDBn5AhwcADBw0IV+xVHH3RXcK1xaXLmvyrjl
rZcFnVNzO9bX0sks/KWxvp7r9qzUurY31/GhZzj50vcUpf3zmsHiydY2SK1U27DWB3dlM9YTSiKq
Xbp+QkWATEQ3koJaLNSrMcwy1s9qcFA2AoUGZmNFlmCtPZlJCM0DHo9Ec6ilW7UwnN3OHI+1yIWf
zM7VA6BJ8C2JCBVUQ29cX//7XEpBMOLWAyarchEdCexCZoWPK+V6zGdRhzN0laXxulvWbr6TfceI
laQiyogXyrd7v8pnfA/fCo34XT0hSiUmGDgfk6DLraNmDSEXukZTRpi7hfe40gM8dwrvZKofJAIT
uJYkwy5JhfEKgHZTh9IBclq2Q2LQgszK3vKl5ZGsX+ykuJWzcrVGqGmDO79Dfsn89GpWYMbSa+5W
ai9AYMm4Ud96/D8JqulAsDMJVu/sc9X0gko/jYbt7Wcv/Ufg14fi4TDUN0MEne5zKCoeHq+ljm3L
zyKLf2uTYrlrxEsuXIvD0gZGRIPP+ZncS+xFZ0IzweytHz0enicPsxVN6k9qbb0RNMM19VTLwjn2
Rapdaqe9F+Uw+sBpHSaRHPjq0L+7nnwQiuVEczc+Daopdh7pzNEEGcc3G/FpEFDJOeoUqN3lg9I1
TE0X96Wbhu7MDW80t9mbPUVtv+ohrV3FrK88OiNYEEKY1qcpgD3tLNFcx3AJiYpKDOXNUvEHmVZh
HwibelNl+qrf66XgUWrnPBq6do/TZ4SDqnOql4mBKF1vksH89FDVJ7lrBY6i/y4V8weFQ8EysG/L
ywj+GSmkaioxUFXWY7I0GAhp+2FcbXYwoFZYiOgeY7s69zrmT05KTi3DxCkdPwbNk6FKOmeQqHpY
3FyZ/qmh3EVr3Z81fjmZdonxk4iyIvbzytYvU5vf68YJZxX4fx7kvtNyyqVxWv2ZTFR4b4A2dHl9
ulaBXpbFweicz1hvRkbwZFpM5h7P5X+JNX2kg7bLDcUBeLb/UuNWe9VQmp2rDhcS7lrfSdAT4kHR
gcGcTdHPwTwmFk8+LvEFuYaRSWDKzluTfdzary0Od7sBRSSkdTcLiV5PcCouKftpEjsUyVHrJblP
E66wbb655Nyf6YM9J3lpNU1cAEYp2Jc56nNYit3EwtJtNYlgEJ70Lv014U/4RY7ZhFxz5/In9tab
bY9aYBIkFk4ac/ZcrymnHTs5jDjrnLmIT4bhL+Vi3GCXfY5l7UVmIZkeY9aw0OX5ciMLOob4Xje7
rWUmG2PJs44w+UyPiK7RdrYCxmqaie+Cc1iZ+S8tKmMHInkHs98JS33BHjHBuSMlDzRxj5gNLkd7
9N4UWdnHGP4cVbp4aErXDptlImKAGj4dbnjvMhJqNrZcCngsYkccRpOJi/ybOuUhH7uauAzvWDRv
Rj8pIBP41ySwbpmEkKhtm3QUGfHBs4pTnqK807085h4P4Za/OOGNN8fpk9WgPHNon3Aj+fDG7gP7
ou8sTcXOZPSc2cMxF/EZnuDPorg8qljcdSSDUEvCw/bXziYHbcRCNlFbWnDOFSazjNjxdi9DV3te
PQY4HrG6/rgLy9G5qXPFqUnQM4HUV10mRhjPJEzG2PA1s17jkIKFbEcEL7x1XDQSC4/khf+D/M7Q
1IeBzVBM10pfYOWWud8aECBGRVXBruwixA1LhVXLLS5ZnVkNh2Iyerz0QBDcQeJ4Z2Cm0xD9Z8pc
o4ctWl8u6TOJxzLQv9nlmO/14CaVabcPsWlzdK3GXw3LqaVIv1TR/pkg8Rw5S2OqBe2zbLE1HBiF
kRprnC093WYO2eQXwkCIusZTkKvpEOYl5SMB3rBZs+U4uxSLxQwboc4ROLi5Fu/mfsOUWuzvMtEa
oW5mtm/onC+5Y5D3kyg+m1Tqt2lD4M+4HqEBMGjJiZ1m8iRPi51FLKvhpNjgLA06y0uZ0epUmv4E
GsM90NYE8VEC1YQCK9LlPrPW/IknMCydU5HN65tpl0+apms7ryhv2XYzMKvC9qfIvdBrgREG5mAn
rRtu3lZ7qVWp7RyybSO5Tun5vxfiE9cTwbU2CC/MBwgxTJF8HNr6bs7Avchx0R04A1AVT6VTB9ix
4IiMOCHkP7NCqySNHQBBvHbpiFmXwbYw0V06dolBsOm9wvwq7kNnHXWmh8xO4n90L2xrDL7wLktv
WqGMu4e6dLP3Pi6tB1Lcx7Z5XQZ7uSW99VjDPwrwlMHbuGyopXW3eusHijOkdKjpt7f6oM/7Xp0w
at3eutqKYjKe/1VFT/43WrR6iucH253+bkMAjv/cOC6mqbzOZMX5Ng4mgSKnD5MizsCD4Qi9/XtW
h/dF3/4jrRJHJWGrUNU3FeHZXmhcn+JSAWCO6lx1pRrfoDCfeYKXxyrTxrduJW4VDysKf5Li56mn
g8/Te7Xgst7DseDhg2i9TzwIRQ7jhH2MfnZiDNI200vTmd9NmrwkeKxG9jL97Y3ytILxtPVL98pc
IJqrBjJrtv5omnbH6R7f1fyMSpMnJ99gQy+/z6CuYizC2aCqhHcLf8zqbr2s0BaY5lFRB7+Teh8K
vDc36Wzux3E7+YTF68uXaE8G7k1+NWtMM7m/Ky2PEuNkX3HyIf5hA5j1SF9GWGT9B3TYi6x7jnNL
W/yW0BN/MI95yaiV8SxVG7ZD+LB3ks2c3ghDSW/CQc6No4ljitk1ZUqG8X+7skOW+ceapYdiHirf
dmE7DV0f9o0KXV4t9wrp0+Sqt3/AJz+JSj95q44PqMogfqodmrEsP/RK/ZLhVU0/w+DcS2BUEJrV
mEd3ig925l0WNAt+3cd/sJrwtKENdaMwiJs0mwdcHf1CJ0Rexs+zTTItrBSMqJL2QxkNsiE7GVaO
t26hUs9dptEDdtt0Bis4LkHzqzYxd6hLFHRd8UtjmD/5Sq6RKRCh2Gm56/UMBUra+lNslwGFjvAd
vQ/0tj7rsftX77W/qk7WwVxooWyMcFCGKHblC7vNEPZhqbQeebFQDzuTOh05BBPXoomQJV2zeWp9
MivPndv9NMvmtdM6P3HmGf6gp1mweYXRya+PWdO0uKPHEAE7mCHVG/moN2B21S8MvCtV6QDJKjAn
WpdezlO6o2WZf/hi6FM67P49jVjwsSJ5N/O9SRinOi1rouAZ26+VUVw7bbpNq2IwRhs+AOS+KBbg
JjQ7Le/P+KaHtsU+UeTDwlPld8ZOc9pDDO9NjnQM0KmVyItb8wzAmu4yIA/q6QfDmqeowfF+5xYb
Z8WeIhUNFQ8nwT/Ie2heUyNSh6bfGx0Ock5hhnz1sAT1nFGD7LWA/OxpN4Klt6TVYDgJgWN10cLF
Nj6rTfU5623FHEIZAiu56Xb10EP3DxJc46PeasWjXVbBBBH+kFvjfZmcbd6bvMdz/VIb8XTScWob
LNntddQq/qywh+qIrCEGqj+yJ1FJrYcPVDhFSG7eUR3tB33kIxCAgM3jWv8j2jIkb+KJauLZU8R1
VQom/8JbXmRpEMa+YlcdGwET5SqAQ9KeiL94ymqqsASYr5lIt8g63GcbfXwAbkh2i8HS7wUrN6VS
GBLNX6gz3jwH86oKzURqlAF8CAa1j0sJZ9Jsxk9JOwidv/uKD7kJYAJH0w50PKRU6Ol5Zj+sZhxO
mfE3gdEEVThm6RtdQB7Ui+X+G6pGwZVQ2HthOc9Wb14Kp832BSwvvK0e6OFfSeh6mlQvjCUsSaZt
eDQW/ZdCv8PkdXoq3H+asB4aNb7ItCR8S6l6nAadU7LADqO/NXf7VTZ4QzhkZbgKZQjIPrpcjDTt
Mn5SYPbvilHxGcXaD5OW8Hxi5eoa/bPmbYAxsG7GPBd6u0sHSOk5qfZ5Qv/towz5YE/2fG+cPmlE
5azBYJkmhyLeKwKvVj+EKIadPpDKa+Vk7xBkSuZFdarM9FpOhzS1A7Lq38Z62uNDXbzGOZ1o85zq
GoyO+KnGMniarMAeLJME3UNbbKZhJaAVFlvpaRoppJA3Bo3hdBevTw9LTsR8lg3f4wLPGM4LWHel
veeFOrF7FV3QVG9IS6MyZ0beqJgP2M56d5YncuBfnGHKr8tcQvhoSAAD3U0dXEDhsrHJmzj+uXEL
y6H+5Sqo9rO6AdPi/hrqZRI6vjioAICHtY9hUedwsaCxrjMgQTeH82TZTHDz16KP20Nf9Lu0omuz
ytsoFS/sZvySEbD5JKnUIV78ID2jtltz+QFy4TGnz25Gho+pa8RIYFOwALNk4PpfqisgeAspJ+6G
Z2hYEAnhDusYtPazuR/d5cNGhT1UKZRY7Q1MhsAE/Yrag5AH8rXTWrzipZuao+943TGJ6yfxK2Ou
pjLSX9UdzitrFx2LQjyAV176wnkpDPu6euM5M8HRYdgF27VoOqxeyiXE7IlPs82oTwN7g0FJ0RUl
OONEyN2+dLaUnWzt+GJvGhHvj+ukoA2Exo7zwCy3gyurrPd8lGeQMhMDm/YAnFY/esZrCX9+502r
AwhyYQ0T9JCDGtrTU96vGzCbnPoRxNydi5uqd1HTMNbn4X43nKir1YGsyJTBvBJe9IbpRBGTdN4T
kcbIxrgLt06Y/ccYtUmY2thBKk+NcEyasO45U9oPjE+P9qB/uzh+gifBjGw54lSgILwdrEMiEvRT
yoZwPCLAyiOtJmp3Xgib6UbnbEgLiwJV9n67zvohSahX5vJkYjyy14ic0aAeWV75ATsrw2bSw8OU
pDHPwKGPW4PnSgJBv2EH217gAsbEDmMbPFmgLYsrTnLohqMrMfCK8TtNIEIEpS6gQI1mc/rvhS9g
hvBGcCuEQ0qXzIoDY2rOiZHd0Nml9L5KuqN/rU+i4cXWCC6H3YMg1E1mCvmhinoWVoSE5rx0fX1S
8dZa/f9+m5G0choqdd3ZMHGCDg+AU5/nlJ5D1QeqA9OQSv6ZSc7TlA7tqRiK/78s29tyy5NtXJeq
hVjBvRMXDznEGr/WJ5JHlxY0DF5adYTcEABKh5YKb0JTDO3kaTOAtUs/lrnLv9nDZFMk2yC7oj+f
huWSgmb2Bv1tNURZU5/t9SlefiAbtCECwufYS05Gv6J+BjGd0+6+2uotA2ZZzfqYKkUETeZswRqR
uTVgb7wrtW+lsq5u0pIZ1zys3XrZJEb0lvWxEfpbbModusRTw9nnNzAocJO2L870J7Htazxjf9bL
v4NIfxWb0XfNgaHYReCk9UFfkzpU/phm/wFtifVssJHmbkGnScx1wchMR2LhY5r6OOoEIUna3loc
S6/o9yUdrcciRYf9wZKGc8MntvND1WSXmWkqC49YETN9RQyGaC6L36Bn7U2dhDXZKPzY2GJLyuoj
5UgbTbhpewZcMYEsbl6vhkpCmU2fbOAp7bcm62LrEOUYeYDDWpoGGXTwmRsP4HdFdVmF2WR9E+h9
n4vVN9UHJ05rfpJ679r+3CsoXyZKx13smgdjJJ9EZcMx8tqHuMncfnouCvJ1+kL6ca0dC0EdhZri
06gxV20YbVB1kT5f085AWpuNl2qGIT9QrgKlvZucmWhhjn1lxrsv+ExvseATZxpdMpY43+qo7qW5
B5E+zzZgnIqdu5JwwJWSB0DDpYbhYH7P1pe+nO9dwxcPag49VWlQj0h7jxyYYEZGwrqXwG5PiiNz
mG8vr9g0Nfi6akqei427NLzQD1yhKckARHS6JvOQFwV3zrno1j4pUWzI0jm0C+wSQQrxTkvAus2p
+PHcGE1xLp/jJv7L0rzNojoIKR4hsDG/NGhIAb0AzV76xv6Rnvamxs6pSqd6NzE3Wb3mA5HMNoZ7
rUsK2VyeTIPYRYDK7R+X1nIrCVxEO30qGxvdyoaUdiTKp0Zg6NPFsToOcsyy2JyN+rWoxmd9cH5U
a35bczeoZmYRdHQsyYE2QOvyO4Z0l8zCPoF1D7/Rwz5zfCak+0TgNHPH5rKMEm9Wm/3ZKe5K3kfr
4H6vBSecAySQjMwluq6BOVceOyjdTQ2NK8c0uUnaZ6+DjpX1p7yOseA2zS9Dut/VRDGw2hD5EypS
ZJAMDueLo4oX+qBgmNNXD4oVR1/nm918AMy9lNXKY6BsyHR/lGR0+3YD7NBax2Uj3g/Q95re/PHq
4lMnjqLiz8q0+DuA1Rie7IgZ4vfLfYAyi08SR9ElXeS/VFFsxn+pikdWdcqyAi77GRcJdlP6K8We
JOYOkAb1br0nvfJmv49F9W9GPNAW3iPi6Avp0WEtpwvNMxxRn43woauT+NKoRpQjyw7cTltDErzY
3+3+2S3kpRPjX0dPzynbSasXEBYQxqgOTSnzPzPlcR+M4dljBeJ2+9xmLlMrPX0F69svs/kGdpSm
FHeUuBLFdTpD2l/k8hwPeew7Cz7vmvKYjdmpMNgMSYM9zTaWGzJmbLuk2VPZGa+ttP6Sa8CETp8Z
QMBpF6pkCJxuaiJX1YLFJkir2yxnVvHpNAwrk1HjaaQU8uqJtQZNHYOz76wvjphnTtBFc+r9IKUS
bGAMJSmltGN7gMaubzCvIDxVZiEahBO8TNiHS/OqdfTK+LnlicOxzBnhjFxFAlvAmq096mnYxM26
QNTuH1DcPxYuzOPWvk6mngNESY56E/gqLlQs5eS5Fw5FUbZEWVcd64HpVuySlKIOMqIXe6/L+cEq
NLhNZX2ykMBy2T+d1H7HFXzDnKBNKsYjqDoC2eaoo83qNi/oaXxLi/yGqe6FEK83BU90hry7gW1x
T3LusIOkm+5snGVpb1+yFaEIYWbgvfe5igkF1fSo9NwTw9/PZfmy9f7eSnD3ivCIYS4OLDmgxTJw
gJnnPDvoTnUof3NuWmeSr2DbZHyb1jRyqLEZwSmDrGZ297GFVDrKB6b+NOeUtZBSelPxXaeLQzZu
fgiHqNW6P0I2785onNzN2TJVtTGc2uFL5NWH6bWkt7VPecL4TDpfi82PURbjxAiOQ3fRmF3TMuA9
UQT69oPnxH1U5Mg5S+oIWlokYdzfWqw/PU+sAnGfUMz+qJkX2cFGMKb+2SNbr4Lmail8+sEiIYFb
tpP7eFjRqnUspEY8js1XnOH9HgtoVpsgQDFyzORqJjRJBiAjfHZlWKct2wonBN9AGX9WGhI4IHD4
q27OJHw1ryo7EtHjr6mnHs3pKx0kshH+znU45Ov/thwn/XVy9pw5Y4nU7deSEzdRMm9OzQmumHOt
bHamviOOTpl9MBiWvXXAauHJbhlarcUMoVo7tKSjCUs5E3Ct+oO3vGUF/Gyz9k44vu1bKLj6AEnd
su3zEMM9Gxz9zxSLx8Fii3A88abk8/CglNm19aA8VvXwkJeLHa2TYHovr50YnkyFb0qx2jTs28c8
Vi+xASiI3Oi5d+1vtPuf2kJiXuf+6UvalXgy/wj1b20DGpguuHrjFZB5OSSzeIGHCn8fHRLbmTrC
2i5JJx2qE+7FH8wrnZ2pqpuX/V8Rq8rRcs1XRhE3lPfo40VOVF46/0yJ8pC6GY39iBPF5P46C9L4
UlNRXBXmoRLl46LFcUBZ/dEJyGVk2v1ZhgJ4I4Zdqs996A1Xt8R3jDv/UfQ9ioGfrPksdPrc1XO/
JFEVIHQ55BLTCBm2e36OfbyZo+fscSNh3k22cJz0695x6RpMSK/MbmC+U9TCf9Zqcu1AgkXi3NJ5
eXTU8nnUumU3FhLL/oISoGvu9cjtLkzwuzzVPzbXRS/Wzo6m/Sk8TpXMGLNj0hp7i8oFCcEf4iz7
k5mZEdC3EkosXECi7N43ergFmHKFHiEKk2HEv9Ni7kl/b229+1xqbdvSXtO1/VGn7sPtq1e0buoO
Mfy7zZINlmG5O1I7z4utPpljF7E4iP2bH20xahTT+S++Has/zaZ3kPNRaQukPDXcdFOznit/8lrk
NQZFB9b5+HfaaRpaDY2VzZHGjkuhPyuS3c+BDZJZEkpR8c+BQ7vvpY4lPiBJrt+SWousiaKvjCcb
EmiMTXl3swfYiWRbirBJx7NZKhyfJkQoJXX41rKomPPFH+wR+asX2gyDANI5w4eRox6TDci9S4iJ
nfIIcSrwZvkM6QK+uCUu6zjijs2pGpcwOFYzlXdGaa9gQ48e1MeJCKZTn8EetaEVu8VrZz1l1vAF
iUK7ZSM5npXXR0IzU6INuNuJ56zHVH2ya4ecEU177/NTnSnqQdeMzwHp8gEjiysCisSn94DZxyRp
IS/iWvTiX7KGK/tHIPFd4GqYkDTNfB/s9dXJaQrQZl2mYqBNriAkK6jRZP4r0lq5SMcIu26wHj3b
vecL6Z+Z7F1U1j8YMxEqs6kE8Q1u3PoB1xa/p++L7M68FpvwkEP/msL4mdIlPUm1wHQBnUMH/5bB
YbF5VdX2ESNWc6DYHPLfdu5/lY3uPAzeCdOTLOoSdGlSa4Nq6g6A8Q81W31ro3vr+vlZpTZuJr5B
9LV98Z6u6nDmtOHB3wTOsqvHaLXzd3Ihh9zaK4nKwFS386BS8yhLenDrLXVF6a3bOltiU026x3lT
Yrb5eBlTbQz0KsaOnYZ4N+owtyrl2TAUlFkUACWkdWD0QFr9X8NJv3F2g2/Jp2pzyu2EsX0iOsYq
yRrUAgadFCXNKib12s1hojPpFU+v5i6+Udp71SwfNPXG96sE8ESSKINxY0jENh6xkZZmXxM1ZRKn
w9fXijPP9c1M2SCswSwPek2+k9lSMzInI/aEvUJXqQm70fsDs+xboOGB5f/k6lrxPMUXDw0QjDBt
DroG1pttCfCpPImSzj56iVLtFzH9JMI8l0reBZUko8paM8hd+qsHixyzjJh6xyU/fhIHGtCnuKhy
326LMci7x1GhQNTGEbaCUA9D4YUr/sVHHApByZYCdyBRN2cBiKZGrmjpmyrjDeai/Wh5BtQt6L08
pq+eO8FHUpviohKj9D/qzqQ3bq291n/lQ+b8wL4BkkFUbKqTSn03IWRZZt9tkpvc/PV5yrkXCTK7
wJ1kIvgc+/jIZXI3613rWcTbi6+mVj8OfPobDhDHTqelkmsth9eto/nU7UitaSLUe97/ORv/NK4I
Ho11vDqEv6RJC0w9MsfEYMLtWHJ+kFi4XM0vWEPh0ukIFoSC2HXKLYhskoCP1n05m3Q85Gz/RCJE
jKb8UhncD2CIeIneaQ2GAXfaN2W+nsvVnji0WHIniCFw4m8lVge/uPiYP5AIribrnCtxTKFRt18D
9DtblkY4dQ/d0jzoMr33A2M6/v2yld6zIwx9b/wUDqvaiA0Aq06OL6kReMSlnVj4kaLKXw2kXNrI
LMZDNFf5f2rG35tjj0d3a4i2+NV1wi54lO98JpjHbu6fGydtQiL0bPr+Q0mdzLFaSUDJ2scUDHOB
02EqQrSDuwGf/75kCEN1IVvUqNZPy2jVCxdf+n6JvSOwndd6CB7Swsn2m8e7xrDr2RrUW23RPlXn
T8aVt1XoE9Yoq0UMxeE2M5fE9oEmYDwEonHj0c6KqEAyy5m0nTL8Vmyps0x6adEqoxv9LaFJnTv8
GkobSyHtQSbWt8o8Sbf8tQyMbHWuQwSzZbBzsIpQ+Jxf5THe3N4stGvfWxrjcNyC8VYtE5VMlTip
6xe3rzMQCfhbl9Hw72g5D1jK8oO/jtPp778KJn+zEBYKPE7EBEI5KfQ5QjCIieudsE7p1fJqp/3H
VBWxKrM5YcPSb4qaCqHqOkuH1MKAItg4UThYuvqA9bZvuvmvxDGN9Nx78xnk/oA5yYuUhmqn4AkA
ymKAr9RtAcfgkLrreEvDzY1jw0odhnLekcg6BbX88jBDcb0JxqPfjZfRQDakpGzZCSPnolwXsais
t5w46h1OQR0ZpXuVNMSijFfP+NJkOM7tFylJ56a4dxEkwgW9d+9sCzK35++8eVwPhGO3O9Cyb6ty
LtUYqDu7QdbofYlvz0TF1nDNLGnbh1aH0Str8lfovhXyU4wd5WPxR50BswxiCW1T4KgajKJO/FZ/
S1sdoUqUidm5zo57Zj/y0YgOB+ImyVTwjB1TqEuhvkxtVFvLwADMdPeDzC89XSgnMaCzrTaVfHoR
NtbMUKnvXycDqK09Y0TEdhoOGJZ2GdHLoM9enF4Sm+vQyarWvm4f5UYs3qs+iBd/9K7WP+Qeus0q
ug8sjg6HuMTtFWMjzrdL0fpJsWoX/L3Wt2u1jwI9Lejb/pCbdO+kXPs2t4iLofR2W2nR+dKKmjok
0GPDpvaawv3o53iOmzUjTN2ReqKlqST/17+5Ymm4UVAnVTYftvB+FRlwlVm1B8Pc1O0V02R3tIcp
wyJalQ6xbBkOdG5Bg4jeJcGUchNHzNZZF97ZMRQba70l+qipd2/FQT7tRmOyInEFGotBfzIH49bt
ve9+0KbXdsDEgP/hgsuGy7a9G1pXRFXeTfu+FvYtyWmuf9owvOLrrU/5ShC7crY+crzawcIz1Eiq
HlmIjLfdmq6VPr5+sPzWCy2H90Wnw7MbuCnyEbxwZWLYmeuJylJrX0/Nxd42VPH7keR9KFLHv2gW
6tJAy1Zb2DZJ9uLki+VXYC/zfb4yo9e9vdC2jaFZ8T1y/GArJ1Zf5h7a11KdvOtQscwVFkuuwb22
PFUGFg6uL6SkgvV2SacXdjgCQaVp07uQRXWV/7Dp6W9j+mTMvLMtwe24DRiqeCaApXYlMxE0Gi2L
WHYDoX9jZRIPXISIYlHWBOUc6/HRZr4JeKyNh60bXrZgfg2adHhyoEAQWy220DRPBhfVF1Bz7Jl+
ve3xYuuyGe61sUSkmRe8oe1yyDQt5SSKC2pO0/1YdjejZY+7rq9grwlsB0BdXyhSvIXcidfWkMXd
aP+IDNm+8839aLkwtLoWx4U6DzWu+4U5ITnSPI2X8OoBjZUQx2HLea08nTPp9NeH7siPRhAT2NKV
oO+1un7ckDHESk6JhJWG+ThmGJhFMp/N21n6/t6oqAEXtQkbYZw+nQJBLHCKxJiRMMaStnY+uJKM
CRLJlp0qce0mH+drmybXVeJMm2M89LnsuH4Zn6Of1OYUPFRjeTdLyuJbifgAV+VuLFafXAZaD702
C6e77RlaFlQJNj2iJwetNYlt5kQT60dDTeZ5u34ZJ4xzvinbxCufDertVuSNUPNEE7O3e0wLk9bO
G1JfGTbhBZ+XnOm3nl0kAVuEZbMaYIrQq42ShLRcE3PzuLDTpHZTDdbvxfHWG6thRh/gFxODT7Gf
Y4qoHr1HE9hegM/5VCjQAS1lbZHZYNkb1u6Q6sur507nseS8QGXV9SgqjJvOrG61DiSwSVXdFdxh
7JqJQE87j+Yhm/qjWQMR85ZSwwh5Y9kDj7xSaUxn7nq3BdsNKbkeLoTDZWBYkxJ/4wUi6d2isXd0
7pzew7GgjN6fYNwsInGRS8JAc+0bdu0lYk5Mw5c2UkA3dEUyqdZFY73mFHWCLPA0MNOXH8FCarzF
B3BjNsbA9sXlgcfOSjqfwkrP7o5NXRc3hTROA5Wh54Xsvia3kusdHhLZpyRrtvljkbXxBIDggf/r
8pSSZQ9xbyCKsWeH19iilaKTEdm+UgWIFJMuM9OUOScHyEpGhkU5uiUX3Mv2cCJr+VEs4PcMVf1p
BVgLG6oTzaiTjBj2x64ldOwxGysvtuNpmM+jZh/GRf0huwPBVimGz4Z7nGxW6GJwEltD7TXKEekI
HQjXs3ugutAmXuK2+2DaTnbF+HPBT5R48BhCKhIPC1niEOzzqy2EtVfZOj9QO1lhbtLTg7dwQp2q
Dp2v0zjm5tpvNxN5NFdiJdRDL7rWXcOAeRrBRP7DBYa9wXGd8zKCopiy4kmljfPRTE+pY+KAsCqE
hrT/cRmI7oXbWhfaab890jxYDbHrbgssotnXfnvMlsI05eBZpdShkXw9DjO2fZtDzQn9Xx63yfnK
La/kscanrq3yqkRR56UYRbndwWpaJ4a9aobjVDyjF7Au+dmRk1y68xc+vcDkQ5sLmEBO0P2eq+0z
U3kMehKaEbYXXfX5QQ7TA28oBnw4YsPHqLlGQs87b9hsoPIPozhq1y92tqHx//1nMVRTTYapfRo3
34/InXCEchqCqXzJvIkZqKPjLjbVcIeIlF8WXewNucmjz/HiOE3NmbMAix0NaUizh1Wdt45Ft2uD
lHEQ13k1ZRrxkN6ltgVdnTpDC7UG+4QeKY9jcAM3Gspu+YltASM+OZ0KFyfz/gYuZjTjaDq5TMRr
y36w1quvtSv2bsN8XF8rCrCEfhItJyNzq39vPvGRbR3epMDxh2QCENTRuK36Px1udppMMcduuGQt
ew2tNM/jTDuuuOh3peaI2yW7hnGCtQ0JLdckwduvTktL2KLDLVrwmXDH9UmlSs+CfHnKZ0Q2OSqQ
DzoHisIYkTgC+7XSzLiGgGSUGNYdY8fkCJ2hp29Uyvq1D2he3AADmX7TnIYcgpc553s0gyXBxxsi
QDKbUP4PSKJjxbDCBDV5ynwEfL+oonFGqiywse82UTJArr0P6c2Ey/Tmj+jTH8Kv0y5tmcNxlnuZ
WuHxJvY6cyhFnMNME1ufslvhgP0YgUZ0JQO7KpNHgdPkhrMo43JqVUIu/cEtmNqQYZ3GkjHdehjF
o6XSt+NkampX6VBVIAbQAzwxAje3V00z4HKtOBKHhqihlDDXNhNYseD4QXxgxgz1MFlYPhU5QFxe
M+M2C88MO6ZUuX7QDTbRbcGxIvoX1x+1oz9igbbnY4ELhRlm8Vup33WVkcWhOxesGnXldePEeGgO
LTzctl3apL0egTUbW8E0zip23AyXw9u8zMFJPRJI0e9TYfj3Q6l/140ASp/aEZUk26kU9hGnefEM
yo1Ca3L+uwUO5fOacw8Y1XhHCo2S5fVcyTbYZyLrnitPYMNyJHbz3GGkz7r2NFhF/lTYmK2VSRSk
zOiU7L384nYyKsaVftLAL4j3X2tZPwe9uadr49LhTt0xDYrX2jzpi6WeVg5vOZlO+g06+YwFMnSX
sTgPZhsFNn3ZyjHCfiuJCeZEmQLKV7mb4RxD9UHxLPaMR9m7AqVwas15wqz2qOP67hZhHEdT/GQs
lWFl05i3YvTcVshT6OxGfK0t2k0YOAiJFQlcYZ1UfxcQ/cr6/YRT7UY2RRMFTt+8TLJ8NbMcuJju
+bEaRu8V4NxuquwvtAFB5BVvhNQj7pcelAwUAbpH35w/xVxUDJQ4kk+DIHCaD/qRVOQyBNsv2/TX
71SQCU9zcok+emFsWERC4BtwXKaGdkAljsFCqdhosHbO7Heh7u+rXKU4BlxKo7Xt3JXlG044Juo4
TrlecAix+vTOrRz9VKr821bZ1zCX9a2PYBdWS0/uGpFdsB6MzXMAuvWRmI12yq+A4FXPqmcFSxXb
Jqmlip1rrC3vxfQXks9dEZuzeh/djBev70W4XbGwk7k8upO1b3V3jWfD4t4kWus57TNmZjbQlavz
f4aWA5EK1QIXJSSYKmHBLe8EkgdTijTccocFx2XDlyaHkIwPyXberMx+dY3V2a+quB/y/tmdg+ot
Mxu1X6/H79QinKxTPs5Cy5DfHp9yp3lc4ZII3HKJsl3Qx9bM2S1oDnUOxHQp3QOcVrHbdF+7Aw4J
HwBkg939sbgdcI/hCmXb0JeKdWGaU3Pptf9Gdi2PUESlXmy64i9pAWYgN5uLZQxayN6GlwPiYNgE
a1xiacW9t9z2mnZk9W13YoMJhPt9vW25jliKGIPDDSRysvn30q/bvgSVTSgYqC222xXj7uBQMT7n
eFil9Q6r8ljK4GGxa+9W6gzomrJ614NfqZi0/Wox3gnmXka9xV1Z2A6Eid4yTob6wCVvolnBQau3
gu/AOaRL2T1VDU8hbAXDxcpu27jqvB4Zr+o4mBiq4H5ZlxcSaRRmptzbMVNg3KlO9R5eiryTmbHj
QsLuove3uiQe5XlQbsx+MX5Zpf7AYX57GWlIB9GRR+ZALWsRBOo9d8fHbmagb8wT/P8OAIe26NmJ
SXAXC09fXvzUAf2oDdFstlvkM8pmziN/00zg4dxaL2NmkXQOavFYqgS4BsFsBoePyrL464K5dkwN
6UapECav3GTdN6mNCuFP221WAprS+peqLJYff8D+ZzW18bqIEaySufYXYndqDykAOXp0CDSnk3cp
MwJiyADdVwlRqsHn+ZMu62eHMPpad3qY0XzHRWltL91ky0TJzD3Z3dYcpZl5+7nr5NnyzzWHo+MC
5Tsst0V9klwB1V6IlwlL8Y3fL85ptDw3cbyO+MS8DHRSuyB3c9PmPjyuz3gFit3KaP3UpuTgkNoQ
XWx8JlrpMUteTPfQu0+L2wwhtrci6cXESVubAT4t3u1YAUfDtmexfczyeWx8sJPsRx9eNX4MW/3q
6Vb2Mtj9x8hp+8nIyRVe3zdzI7Jiimz+qkCMd7n9JdaO6QS7xjF1bWjIgfZOxCF//ou+/f8N/w2f
/v35H3868Y/bp/j5X6+/+3dHwLxgiPW3EvK//ul/ESaYHpy/H9Z/9qKFX9PXP37aCS7D3Vfz82//
8jL++qmKcfoffZvX/+g/IcGe9U/DMk0oY4aJC4nClP8LCXacfwaB61pEbg1+OvCh9/4fSLDt/NPV
Heo2SSzo/CIdfjCS2JT/279Y3j8N36aiJ0CX8kzTdf9fGMGuo18LAv57gQDdMTzKjmGaPiWetHDw
8/+tTMIFZYh0KpskFyTzam05Vr5/39mrF1lQ1TlHKWdXMMFmB2WS2BoBFHs7q+NcI1dly3bfVWu2
y+SM2gm6iavviN8uC8o9sEggXQV8oZoJXUt8uisy/wFzPlXKa/FWk+yNmB4fa91tdqanCPQaA5FK
G+JSZqzYNdQUBgwJGHz4cItasOam+TXIyQpVWZKxnIGvLaYVOU2nRZje72sugzfU4PiAZawHi0bd
dubYZLiUBFtUdO7qya12QdqohFF5emmMCGiwcxarp6A/7Kfpw9QFregl60hNUi9pr9DXKVjTsLW4
ntZd+hM0wDNUFagT7d/DTTd9F2KtHzMAUsliueDAnby/IjU//cnIkgIQ0gmvdbYsLEYrJiBzkcei
1OlgwCYed7n/1galBAm1+wt8SFN/PYIBcZpzawXZ3dD1+qMGsPWY+ZzLZPartXTrpR8wfhhuwVji
SkoRmIGSsaroHvfN4RMr58M0pdhjPessRJG+eui/ZUvTmtPmPyAJL85ql9/GhHTIw8ul0QApgUts
pc5qlRod542e7t11oml888uEJYvzKj6m0g+6d1/ay3HSXayvWKDeTQHo2DPS7tR3rLA6xKwbSzy4
nJSIpfVYHhwbqBsSl8BLOW/OOW3M8hZ1eYzoNGNKqsz+DBDuMYA/dlM3aX8ooeFWk8hPy+dSB3NU
C5qb4Zi6xN81f3e1ReOu5RsqVH6fDkPzvGhdfZonGNGmLk9c6vv7hXFy2Gr+Z2dU/b7Z5AqA0hyi
8bEffD6eKxos8LU9mhUqjVT9tb+Yq8kMfIQ8AuWGgwIQWP+x+vWXqdeHMhvzu64ssn2PONH7Oofx
qkzkut1j9wxHsN+ENMtwqbLyaZ7545azxHqtLxSo+Jzqq+6e6AvyAMeunY2J4HEamrDgSB3r0OKv
gaNxN86gD8aOfX0b4PEEncPUqxBxRg+31m+PZd0YjwgIR9FlDkyVEnRs7qJVMa8eaVJ9SJndovlh
6YPUllACJyBSp27EJ7tPF/EhdM04Aukho1xyUFido2kKDD5UnGUegzpLgfJwF4xWpp9fIFIBN+ud
Oy77MHxyogid6J1X8CnRnGWfW9t23+o6yqhwxK1WNK35LwkODd96+lKWE40TptzPZXowZoGhtNJ/
K1R0YbCCcJNqAA4MiaVwyZuuFpUTvWNZij7lw0eIXUzMe6rabwbLOhC2307LUHTAYbExOo3+2k3q
2dSyKSyV81xUHXkOt0Eoa/vmK3PwjnQyP9ETO8Z6E6Zz0MeLheffHBlmMAhNPM+NVW+Zx0DaseGl
8lxXL40THAo4QCclWz0GmnpvM8EY/MiAmBdNVfNCajE4jAWOvLiazOJsZm/t4mphUG3XXJ5zENyz
K8+fPyVyVOwv1ePgmd+6yVhZ93kwXP+8DpnzvtGRERYvXZ13r/roPqfghxe4vMnSZdhiHASWzM2/
rJl0mjHNiGjuleIhjWGfDurL9qpt79vFwcu2CyvIGDmY3G90J/sgsNlB0xhuxaJY4mHR2n0md2Do
VQLVBxtWq0+JaQGi8H3yxMMcU9hq3gT+BCW13061ntU3ciNkoMO9ORhTMdw0cEBBf165wLVkSivy
94rRJKao9KnsftvrNafCpBAQADZUU7t1A0TeFXXa+lRG81Bm3o9wHW2H8fdNcwKVzEySdp23Q710
T7mDCrMWNSROH04NviTwiB7s1ZYyk2wrxtDU7Cdr1C/2YqaR3LTDxsGRmGS3o4Vm1y61BjTHbPn9
GdKW1cOWucxGOOe+NJ8T1iEYL5a/33K7QeTH6a0V2idIlHK/ZM5j3/kc83qtDLcCJCivsbfH3S2G
wog4rpPOZiUgQD1MYAnqmYA5c2K9REbqiJ/hfFcuMaCT7Y7pL1h5euWVLDsgDXQndCQeuUXVz86k
kyXXxrPk4+n91o4Waz0MeclSDeUkm6jSgWNFhNkDBTAPDHODevytV2RmNPaRXV1sn+PU30+5/1lw
x6i5Je6YfV85XU1zx5TqwLj7Pp0s4zmzWKyCvMZg0LffZlXJd/azOZ5k0Set129PyxacZWYmKsjc
ZCZ6R/6ZGBSurDXKG+0pF/vV18XOqRYBXRTjHf6isGTmsiOwr/Bhu++g4eub3mU26Wr32zyd3PWK
oPc1LgSNBPgreePIF5BIwTni2tGQjrwCc0dxbCuAPtojwN68HBF77fUYmNhDzWWMhEYGXvZmgBEy
CCKP6SGeTbtnP3ZNvoc8Fg45qRqJASGWPbWJDHyfmKAxPxClhv6VLzXEV+g/6Wa2iW1MWGPUsapq
7wiA7BkKj8d/0yCM0dS7Cat8yl/8wktqNjk8hR0Ucj53kdF9tEn8y1IDlQDZbCntgf2y/KNQyk76
pBsP11CYN/Dua90n5/wSK6eJyRbNe1UeWIvFfwadAI5aa77ZO4adX9RDWNPrQZa9Pc6MBFw3YFyp
W7uOCzovm+kCobKmmxkG2AkaXJJODjqE7p5b15nCheFN6KRrUiyecf2jDzuV1n+C3GOH8tRDjti+
hxZR7JYmB5vjFNmZ2etZ9ak84FA4QoO6Yv/IhQ2EGsraqo59A5q4GNpjwXoOGBL1eVS7VorqcZzx
Uao+I45gbmdyHfPZ/UQyMG5nDa55VXRnvtuHzsPPu45Q0GZy1Ob81vMXHVO6REHXjI9Jw/68uGMf
MWg/O1eqsFD3xprj4kAWED69u2XazGgbV9PINTPW6jkkCR/IQ1DZ9rHRejw6vpfg7dGOhmaPp0YU
Xthby34qsja0VvMLO3a7W1P70DKG3ZnFDCl17cLuT13XfuQXJrg+da2E6r0knefn3BG/6lJQXiAJ
62ztb6tJ38TSp/t2frIG8N5b3/1BIQOEKSl7dshB1nMWRDKDVRhYduIEwVHRwRR6E8F2y2LdGroV
KFSDzabP7QJPXbYcKAb79of2DNejiRyD80+uQXkYRkokYMt4iE6zs18C5qJeme8Dl5gCo8cxmh3H
22VzcwBl7EYTLVBmzVkoGPsiUjWRzL4JngvvfmzN5pbyvWqXOumwR2Cbd8E1RPf3918ofAppAOZY
jj7lBmlxb2l89rV1wFpkkvzY2p1svQ9ONl7kLtV1A6pIttoMuDbd7EMNbY7gDmnc1FfJyvvIBA7s
WNORSECeem6+5AaoiIVOEDK3dvm1xHirBtTtNUtwWy0PPUuMsoBt6NKvLqOHltoiDMUgKlmqrFQ/
62XZhbYnwQgZwwuwhGtiF2MTQvE1jz8TU1DGSVJ1q80+uDtrSA9mvd2txq+t98WODYKVYWHF8JYA
Jj9qErVFVOWUV8raoL1jIpmzRXud14aYckreuilPAhdZKBlL4zzFvjsMBJravsewbQ03i7C/N0sh
tjGrDMXIuGVy8nU/dIyp8KG9y/GapCrxgrVdzSifaFHcOS6kCU5DtHiZ0FgQmgpIIJzNSV3rnbtD
Autvy3ze25sv7/SKKiVbe4RWbd6sYsVERmRJqxY2LBKT/X4by4S4N0eOaz4JC2MeGizvmj6VsVZu
oAwxIN0Je95OxWrHyJHGg5EviUvS2B39/LhYPgaP3PDPTl/vOn3rH1wo2grbeSCF3P+dswUue0+b
NXQKFE2662zA2KpnnaBrotmzVU+QQryTP6FVm9qEs9BUHnuEGqNGdxBM2t+mKuECXL9MSxkb7Xry
s9RLuu67kGK9xUWYxU67PFOZ9QBHY7h4lRCXvz8SBvD1/BohUJYDzk50l6z73eVjdycnQ5EfyF67
VuPiQLUj9QMTg2OR35AAcRinD+WOV6Xe+4wLws6onWQ1zZ/Zq8tzk3EhTJlq8PpbJ4DphE7Ac0XG
2LwMuQOgCJfjkeyYjFmBPgKJnW8Q7UUf2iHhKnwHgcSEUsfA1y5mpns7r8RHVvtpdvDdh9Ha0Lht
Zq56zay/Dy5r4e7LYYEJZw0nw9LwHuV+0nKlOXpcvBov6EFtESgCb/mgOneL9bXdQl7lNwNT36HV
04euD5g9MCwYs41UrzcjJFNV0A4+teFuFoMZ1RIIKuCTiCmCIHNCjBwfKRr0NKMKdxAVd2POjWMz
AUQ6m4eP1zUuusKJZVqM6DwReRW8tnnKIpecNpu1fK/ozqSbCxP5IKs7cKcZR3dqjltfJB4Imoie
YEpCNGobmt/lrEEeyBzBGdv1bqRW3Bk0ofFikR4bJhliiAdHjsxfjQbw1NQIcWN44bp6pNdB2q9d
dRJLyqRGk4eUgxVniLVk2GM8piiqmL9p47iOJoL+GXl9vGtgq2grlmpjzoCMbMZOr9PqbFX2n6Y2
s8TVkR1LjNeNMxBmbNW+3Qxs5ISMue+OJ858bugUC5aNlhfepsAoERnHz9TbtAQHW6G+axcmYVUQ
o3R5qaOJ0vs91umjtNtomHWI+bJ40m3d2NVMyidDovo3RXFpegvLwNi8l33mnBpgAobnXE2VOlcY
kHQlNQlbUBFGt8sH9pbnUp/peM0cunMMLgCGslogB29lDVyFx5/e6aGO07tRzfiTK8u8Gzlbxpls
wsFuAfuNtrfT7Mph/Xq3i+ElndL8bRbQChqiuv5sPbZ4bkN/mx9FEUzkBAx3N6cV4LzAf/ZbTmrD
BDFKiXIK7UD/yuotdA3O/73Ri7g03JOTjUFUlEsyudt6ZzgAZnPqxkhwEezRPUPdbrkL40SffDST
nlhfat6X1jXIDfpDB+ziK+b2PtELwtn956TEm++/SWInPGT5R+O+d6NtRF07Pze9wcoEA2BZlXWT
YjUAGvbgbZb/3NJi5bjBnQBPeNH8BI2Wbws6aNI3pDc43e+nmXSSUXLKXptXggukU64Tp5ZlQGkf
Y/3UeVYW2dkoMF6sbKBo1xhEoTTQuTPFVTA96oO/PtDNQlXlbhrWPc4pf6/p9xN2ebgdwGywy3Ku
JOw0W/pE4tn97awBllqK5XA4XZ8qj1GEb2/9y/si++rodsYeOuA9Ka1z487FKcDVAcBJ3QPMwl8C
oMEwhm+btR1dKv8SKCdR5hn8cXx0ram2Yp/xfdNDl8MTls9OWNEDBz/bfFIWpsjFP9izosBnwTKZ
UeGSkQOwlkxLEGliz4Tj4jpVE1EIMtzYJDkIuiKhUdeiSNbtnHEscN3IJVyzX6JgmrfC/AwNJuYU
WgRnW+/P5tBcMqsvk7biOMIeQsqK2+YEQPHGs3prRytZ+uizp+8mmSUlNE4SpvkhAF54W+eKcEbG
lWuYmU4qdUAKAd+EMwu7qCGefOzZozti+3fW4YFToRerjS5it9F+FQhSx3FQD35p3HmjJe9L2985
NJ5GVlHvPNQBqhkkZUHA9Ijho+Ewt4BgndirfSDmhEhmNZd5bU+rc1MJTD4m1xo+4LO7WU9atY2X
yrGpCJJEiFkWE1Jfe1+2d9XqV0zfKNFaEQ12mzWecBBJONsZyyi50uCd8mvtlOk+COrUP5ad4R//
/ijVuUgrG/TDIHnhRfur1rBw8deyUbDBuDD9VU3MsUDzpjfrql69lMKqYfVCnRqPeENtYM1zv0Fr
QRyb8IFlCi5Gd2U/CS3xbYMcSTa+mpiUFomhYTToH6grXp5rQ0WsYZjBJfAsyUjn5KuBGZvYJbaL
QXz72DIgxoBZJ1Vmg49emHYt9XLLEHyW83tdCMSmNEApMdZDYxo2JAqedtxcITOpE4H5FbHTiaWu
5YmXM8+ruWfkG2dUrSXzJtaXzW7g4OlEV3rTHuMF9y4XMrisrt323AyWt2qz7NjDEeJSJ3ANbbSR
xTmftVOfIkNdNOqeYMxWfaIrzOGqdU6VlC8NccqI1RSCs4OZlptef0DhVGBZW4esUKDmyAvMu0BH
sZo4rtIqAH1l2XCtrGu0173nIMh/jZJ0VO06AxUs1cUWT1tlp7uqYBcD+fVsO6zdeT+dB6Y3bbn8
bmjziHuCRPQCrje9ZmkRAGJ1Nplur+YSGsJwiXvI7QFW0XLe3P69k+QxzVXGKtAgXa7bH9PSCk4N
ub8P0Ekr7cPEIZ1YAXwzx4dSluICrE0P9GdeeEDzs4sOSzbpk26rQPJznjsy5KODy25/5Zr31FEI
FMGJb+OtBrOjWZjDxnKLJ4crK3/0BBJ8bE8NKHzGXRrJuTUH5mmtqPld103nFCJ4wNrZKjuIc2fL
ozqlIGkgOXJstWVv+/Yx75QbeSVBZM+V68OsF1VCdyurT4FUmGVDcxeUYJfoO/gDvdOANJpV8RLo
mEEyyPLuYPOoDtN2XMZsTAbHOiOuoIeU84+ciPq6SuCi0APKr0bk5yr3P9JKbqdKb/flTNy9cAvI
zAQ309l87Su/OG+QDfm1/W3x1TpQbD2JETpIq1NqwiUps+9+45LAAT6PIfI/UrUpDwzV+3guaYLK
MMzcUJKsE2yACtvmWhdrFOPsHMsusT5n+2LjRF0E8+/c3H4GB9ce7uHDQjpOYffnm8W0hGN5p4E2
v4g8/dOb10hp/h9Enddu7Dqwbb9IgEQl6rWjOjnnF2Eli8pUDl9/hrzPvQfYaNhr2227WyKLVXOO
SSsK2QVHK2vs0d2hYwXRZc/K38Iy27UOfch1D96l48kdbnByFFp7mJKebu7bIR8PbkMbWTnut3Dt
P5pak7Nkf6NmGIHMZvzWFfAPLx3ebAgiylhuvnVC2TXvnAa/mrJSkMW2RzrIvOxzN3GPlLJHYID8
zi03WOk5W4mfIpyG7FYJ27xbQTJ+5P8OgteR7JuuFgeMDfXWhti8I/fpI/by9gRF5z2B5axsXJED
OT0e3WNUntbJJT0mSX+z7v9agvVOQzujY4lMorWJnB4NlF0EYqQ212GA+FIiiVfuoymTj5LWr+Og
CHTt5vPiBdOIuIqkLS7IayZaUHtI60wKfCSHxdqDzXdzptLDTOdpbIhlrE1QJrZlgaNw/fbFnqvx
kPrOa1QjL89z9wo11du6o0Va9YKWszGS3SLHl2VUr44+zIQrHBvXqw/x5IVyMRHWY8SJPbFw+v6a
J/1rgcu2Scdi2qGHWvPauCr96VHN1XTq6hHxWQRjykGPkyO+28Xm66SzIbRSdRF1jAXLe3LNUgC5
c4hHnOvQE4WgZzt+9RAhhIGPZchnsbW8Nt+xELHbBFw+AUIjbmushRZNkvFvS/gyUPBwGJJ3z1xB
OAZIOfIFq1CmdFQaY9gjLSqPdUSpEK16gqawsNAZkLzgM+3gof9GP9M3qM2t6eACNWGFZxOdpmwn
FDjRdcK3xRdFLYgwsqR1z7pMZSmE/ob3h18xKF/IlfJPhTWro4XgYZu0yCu8pocVUH9j/0dFSGdm
E5TZvCNhGj0nJ5yoKbtLPzZf/oAmeRAMo+jxYotsFtzp5NZG2XmS6tV1C9TaVn3Fx3FOcvwDZvXc
8r6FaXzIe/O5WL1MGclXGmAsgylazMg8fM96toWSFPeoj6HOgF1jW2iTDt+tYY9Hma1oGEhRgfbb
0OzwaVMXnizt1ns7wj9Oc6LZORXRehUH6CGUOVSWrpHdLo4/qwClMEhp5Chm9Alx9zgmxge32M4O
Hsn2do5pF9aqmQghoCDrIxPbW55+puYuKif7INYz1JBJtemwYs9AMamYvoK8HPc+niuUDMu21ek7
Exnoih18RiZDHOjzFIq6C4aVN5tD+F+CkXdxmWMXTSLuPAyemTMjRqiMZ1+N73K20ZfWX0tP0BSg
bg7D2XVq6nMa5L/6xWcOJ0do8zR5ttgTdlU6T/cuYhMHmQ5DCGEsGFAYBg6SpuusZ1xmNuJq/mBi
tAKP2WpcASIFPTFiGUK1xFvY21lwRYJcb3OU22hk8ocSgo09j4C9fDUTeRW/zdhmtwATyMp2j2Ar
ylCDzHFqjJ1G0uq7PHY41xHIvXNMXOV+U+6nFJZ33PSvluzwhKCJvcD8n6+qZmTX/suBVM65ejJN
9hXbBJBpCxiGUzsc9JyIa4IXfTCreysf0m3TWBSdqO/hYmRn+HwENvYYjQJp3ep14uukYNBUMIX8
dHiZGe/sYuL3WYbyJCBM9TUISCJ1kz30wltt1FnIENu7oFl+HaRaV6Je0ERMfzvZmYySLz+Q32WO
W83Ezb4pV/pdKe4JrQFEial7YZoOk+UFUs29Z45oQXtnl0Y+GVERphLpCPBKgj7TXIAjLZX9b0x8
VlA2VfIkCPBN+INLu77r6GsQ1NRwMnXvDIGrllkhMiKC+tzEOCz8HkjVeMOStPlavGJ4yWkX6QJE
VZmsgQvxev00hr5OpngwDQ0G9mMQTYn4CHRu3w5s+LUqwoCRIGOp1673q70ruWrMhUkGoBhAOLw/
wpy36CEXHpjgln7xwsLxyKp7ygBVbt3BB4MVi1+0fdNjYc5fZk4kYxcZb8ytMJ4g8XfKhqG1H2La
opKrA6x8qs02WWZcIhnN966nP31dv0ugCk6KGIoRrnEeWlh0XoLzqVQxrD1PnMsey7cTCshGG3R9
+AJnTa9iTrniyfuKoSP6dfU36Eb0zQ3+j9FTJ6PRpLpG7pZrHl7MTraiP1hu8D7ABd8aFDQ5fWWG
Av2T9Gm+E6JSzu09CDOsdoQFlLmPV6o8lC4Cs2XUd0ErtvgUTeJ/sDoooXlZkr49DCNyx15WpE9/
GkRr3TpqNe1W1u1kIsbYQ3KaIcVk76hHqvNCx+xUFPJ36TK68mXRAD9SoWsuex/b3DV3ot+ThT2q
sfH1898KkehlsFNlleLtVs9die3crE3JuBtHJ3S+ySbe3rUFeBtAgY0Vxktzk/4w7W1HMqksAWY5
H6Ub3HQtXhtyBrvGXo5gAQ6EzJkEVGwg4uKEUU/50Lx665i/bdkFM7rIGc0vJ9YHC/Q17xACcD0Z
H7RKKlqoJw6wedgHzYMxMY7wI/WYtmjCDCp28pILuS3nima38jnz8wpVKTByGDTYyGuw4YLmU5cF
90j/3nvKS6nd26ykw59X+4R7OMT4dtk1YAIXrBskzv7yiblGmCtGtwIMDT8mCAsF+z3z6TDG86Lx
5LZUMxQLmS5wvcN2pufdnSKf8DaePMyHBB7G+Memw70gg2XAfqvL5nmewAqw3uVbBDblLrPnENKo
R8pdz2sGa3YodzUT+0E4zn2kD01QqEMPUH7jNDO1LlawoyDndmPr4CxgJONmEBDt7qNxTPfRzO3R
5cAnTdr1vel9po2rz3Ha3DC2SkZqItmPMUasrEufjBjaYDzFcqcIAgUehNsrCZg/dNGCZL0pA/IH
hiD0IV35MC8uae1/zahlj7YDp2LNKXUkyalGAv6V/sE3FyQdgeHvhLKC2pwBUBEv5oMxG09jiqTH
duLrwnESy1xyWcUtiBZecOVRlTSQ2uOAsACosNi2UOMzK2VZSgfLP3D+JoN6nNxDTQ8cDFNHqU2Y
RDoBL6kMv9hXNsoSMb1BDhyrBDqud8hm99XrFyaPNq6YOsL50ktKadP1sUsXFb3lmtlFdId0gINW
3eKi8PedhFNYtLgImmB8iLV1C3AabouFd9mJ2IxdAJ4rLOwGYOuasjWfB7dEb9caORPu1dHcuYes
yR7auohY9GBeGJpRy0hL7AIjMOZpkNSgwHcgF9UY+60HRYF78V1U0//E0PzuFPaAtkca22ssLlaz
6+MUugtxrDiIuAhyQgWjGd7AhHXFYZxHhHN8r3JQDCay7oGzyTbzhrcZkzuA3xYDpmOEg19+wLCg
2bSyu0BCB9QDsA7h+WVGj+yp5cwIXcvPiFIb9StZbvOWdmqwydzoaxF8tQFNgNSYJ8+eokttT9CN
/1EIlozKqXaFtx+qSh6AXqI2kSgk5SfCndVpN5AfVGfHin/e18WwkMfFWiCwLntGS1DpHM4gFmCn
Alsv509aorcymcgvA2Wz1WJ4sAkvOhGwvEuD7EIjEDKBhqiazjib8FOfPcO7dxvzIfDRkzptDrGW
1T1GwHbWFkYtkvrUVKbvYNdwXQKxamk1gHlm/uPcpsCnwHVPKhiTXU6+KT6D8hEG4EOSC6IOeoJp
UHPxorsVtdbizbxABB0uZnKxy/aiYkzJahC0N+YLBkHCi4rsX4ZOykCmLtPmLUiNXzJBqpOI2txg
Ai+wPPbfdVvL7dQvL+VgZpt6pLVH1CZ2IbpuuYZ9afjDlxe7oCb07wLYLa02ujvuyBTKxORhRPb7
QIvgmrcucwLABxQNSMjwXNvgPkfYWpXTrRP5DIhO35xma4H0IUNSBxBfFSnlQdMnO29tvE83i/61
AzgIsZb2kYmjA/R2BC+xxbU1+DOuKpJ8P+bMfyCn5JcRDecYDTRyJUgwWItoJTEzYDJD9TJHwIlH
+VoS/LHgvgRx2KGla+G4KgfgtKbN7EVZsIuKIXSBTXGO0DhvuY/Bemcp24JPr0ggEAtjj1cSXk+H
sulEUBJqvw53mZzW4pSIj6AUX11ghc1IDm557xikShVmn63WvDc1zcUl7bFwJv6nqdtlLz5VkbR7
u7T+cXm9CKe/Gmay2l+Z30nqltJsP3ETUMvbMDFQlgcueFhu0n7nx9O3NWa/zC54dSfehsViqJdy
MIY74BKZBuO9MG1xc6sEYpd4yNLZ2rfjD0hU8abBdZhl8bcZvmNZzExFc3XI8upO1DYm1BUHEeSh
2xO2R/snVovgqMObpxjl7uJCPMcDSXxNLyHRJUVy08vCRtcGQNQxLU15euDoT9L42jyq6j6iKZTc
KgvfiJvRwjTLQVBcZQ9dgmU26ph0CedLeoLLur0uJYZ0xMxiGxgjVmho3Nu2kcWhRTJHGiluciU4
ERM+7UFn60zE7aDbuiNjjqMd633XuMWJ3ATQ7VH7DACsPzp7q228Zxu2go0DBXv3nSvBcwB5B/DT
6AsbQ2iR6XUoRwy7IyhWarGPgOPSqhdUiQe1xMkU9zL651T2wUMnv8jJLPaFjrJdwYGE3FtYfS3Z
mDvI9KyrxYgHfKLxlTfdXqD4ePDt9kTU9KEs/FvUpdCwBGbH8hvYLeaneH7l9NTvJakDW20kByrj
s6wjjmiUoIWNWgQgcXKPPOjSF1ofgNQxSorQKPEBXKkanEUAa2cBBkbTkjkyx4GLZJJQMF9Ce43f
lJvWxkqAwNCmMYti2LnMGXwadyRpF71jjY6rEoHF+RCIbpw7j124kDazVe5MqNsn07c0TNDsyNLY
uOuURZn9H9mQN9mN+VvRmA2nMs4kDKXAuJqUQU70DV8YAHudXnTcZfskaq2jIDZgU3ijSYPa+muL
qUSWxTlrTLArazCaqHjozllgZubvqbmAaV0uBvIm01yKywiOQ4iADtVk2ZzI05vdN3qDsKrbypIc
Bt3S7NkJ7gIkQDcxmCcg9c1UHP0BFM24Yjw41YJ1i0dxt1JhfIu5gFohMLY5cDTGZLhY6PD0eEch
i7IhKbswHyEYcuL56wTzaz8vLOvIo8gR+Iyglh8N+VpI3MKM1sBUmmCs2OHZ2RNYWgraQ3PgWIJl
dbKCs4pn/ZzPB6NTAZM3BbGspdHR6QVZDT0Yw+MstqYz+qnNaLDqYcN5JESIrkZd4zk4xOLpT6K7
sGMd3RhNNxwhEt6azv/rAfzYVIFMQ/d58bv+ZcatGNv4rxJPPa2nr2GYhq3jl/RekiTgJsruU6to
aUDkf0TPpIWIsFNvQKxA+h8cR9+ud2a/VpqkXu3njLTfOOMEULTdMWtzRDZdxYbTc00RezptclKu
JMG9FDuHzFvFqhHbCjglfUapCT9FbiZdRwf0GrT8VUjA1jHRiD17bR2TvMH+SZ5RU0u8e845AUBw
jVN6Jl0VwPIi9XvNIr1fZE3pWUTPc43XxWeS76Q3HTN/mHNBRoy5ipqL/hLpgHeff0gChrgDfm/h
46HrEFhtBnOytl459WHiP+pZkwUu9VtAKsdJ79yeYWbaUeSYPjTuJm3Olhl/LgDIaTX6LbJeUj7I
syYPqVgHTuPfnmMqtJYm/xoWe6fWFMw5MaC45/QWgFeX4eC6oLniCCC6aV94hj0BkO7dPEBKSB1v
68ME37Vg0vsCG1nqv0O18FFCQjXOXu0CC45NfOAwsEeYeMoK8swLbGIYztnZjfwlVkDG85Ey0dLo
9qit99lYfcoArTt2VQyLwZsLGpNqZ+Y2Tect8qYRebQUZ0+m/V4Pjs2wt69YN8xjMKse9mMF9ACB
2zFjesjZgbZQ3lGMuP1fY1oJb9yuJ6dFU2Ql1INB+gzHrSfk1v5EaHhb4KmeHR+2T3WvI5S37hB9
DBbq6EkZ16Ie7JPnLpx4nGsclBC2HHb0JoOpYSYLNNHefWpjVn3a4mgLUZzTfRehH4CdbTVSvRhy
RhnMZyePLiM28Xer/KcXd9yPJg1p7elLkcl+v9QxZ+bo2x/dBwGKmW693/xLI7LKdU+FXdXNq47c
+WgE3AvkTl1m7oF9j3orjazs0sXTI6hx6BALLJhSSgTglvWnBu6912QrMqUsXxwz18eiB+wKb8GM
O2M1lTLtbd23gc2Yp6y+6LmWz6rnuKrWwNeLmXAlVIvi8Bs86hFyZM2gdlnQfPjd8umVBdLonHQO
F9M5QddtOGjjN8qaX+WyPCZLXF6G6V+a4HcvOGin8TpZXwoVBhW++SD7gJP7OoM+woyG2j628V5l
z6pKmPj2wjwHMcHKMmK8IYcGhJpFruvsHtJaPw0t142Pzm3fLP221gAiy3lvmA5BR3NG1t7KQjdJ
naV7+Evm1g3jb70fq0kemq7+xpl+kKizXrJlUhvWMtq444OIGDCIKVnVtt0Nv/rzCBCSKjTgxJhF
R1NiBS4m+yOb8nY/Odj1JgQvYCNeUxsbtWj6UA9pHWLtHDZDunCsKtXBkzMBDi1xqmPuwwPCRWoV
/1ydeOfF6H47BvrjcZ5+MXVs99UCNSIwra9Oo7+pu/ysrOCe+i+/5vRoGLGin8axS/COfIiCzn2U
60PkYUmtFqYVxOokEoq+BGdqznSXhKvMw7i4L2TZtLCvs4bqs9kxz4eFX9BAxSTy3ttGiAm92riG
sVW+n28so4sg2ONDza4D5cwxGv1i2y3+HeE7C4lBefMmaA0fPWEne3QZSNMyzKHOZMCfqKv6uBjV
v0wWsBPRT0WQHKgtg01tlA+257Q7KwFYWtq/GW4C3G5R8wcMWTdGLQrOLRF1GLyuqoWpY6QeuSPu
8BawRu/w+syArtw1q6LjbxTFL6F6VODUGUSQW6ye7D+lz25jTox4TSPCn5/TtJtgmYYUbWXYRvXv
lEHlJeeAOnntoxFD+fXcZArHqYlvllvuph7hhdQYZgpLPfeedXUGHAwVShSJIeTmIl7LuLOssjDp
chUEyShgvVOvH1J40lhZShOfOiIthgAozdUe58sbsjKTwyJm3rW4IHrB+bSt+cUbuKK6Ni9OmYFE
N6aeaZLiAv+AJneJ4Blr0RNp0mKDypHcV6tDe8Jni+ruGoQvO2vdwYhYVzPzYg7/mPFpiFx0Zm3h
zDR7kft/x07t06h6haa0HGsCiWL11RMUcSSCg7Nb8NvmykEeQ5KZlE10hovx3baAiIN/UjCtsbxq
X6Dm2DgGU6fZLH71s3FTkWGeYuE9CCI/Qke7L1XNDJ6cEjYUFaTHxSewmcbOfU+6hucoc4/bNjpS
M7D3OjNCCbSeqQdYtkhwChYDqmVPP1fFuPMxf54NJDy72EhvpuaPdAXrW75oB/538pLINctlYMdt
GJiNpHPWtX62WsbxfDWIAZVmdyyBjZ04uEgTYt5H/7sosi/LJNFlpHLcIkFjXqDqmOUWzJGzSp0l
3aBl8eGjeo4FAHE1Bn+gm0SJZFHiEwBUD8nr4HV/k5SzimNX32kHU8r1iL8jpvNg6s9RyxZlxJjt
i6ixTwN5l30HQqlsMbUL9Zo5xbT1QFGdiqh7zgsnJCEs3xqMVaX0ORLGhKKk/QKFMULHEhM/Kuts
T7uvfvSqhci2YteJwHtHKfmaL4AVPIXQqqYowwkGHCVF/SsFinnmaEhNuq/V7kBmKQjslr9zap7Q
/v2BZKJCBlTqHgkqzc4ER5Qcz33th4U/f/a+BW+3dJ51GZQPTed+ShbsqGOeLGHbPZAbaV1y9C6o
06ZT2Uf4AMyMXilJyRsQIC9ExmTbFifIdjJpWvfd+9IkLFS+PI7LguUh6z4jIwDQN9Eizw0051nf
PuWIctFDBP4GkdZ5mSR1Qjy+FQogUOPJej939oeomIxaS5acHEWU77KQqh7IB7LkQKGVOcC+srj6
NEptF6ql6WbvTdRzR6QkH46e/k3gL854z6WFnqGbsIcIp53sd3ZS8NXpk5VhlIH9y0ijt7H2MKXt
EqMO3a7qd73eeV3XHQqCgpkl0HmyXOY7NiJQpnHvNlHIx4Jhc69QTgjG3Mi4n9CxNDe7bf8wtjY3
SwqNTl/bNvhXzqAtF9JRYWXWxqebSVIYaC+2lmM+TzXwV4BC2yzXjA8T9KGTu9jYJ1zNiuD9ranT
t14+ik1MWO9m/Nuhw3+o3GuGdoCO+b9sVCcJViWjJWoorIU+hpUGZoDVoy1xqsq9ZWX+jCJjpw0K
UhqL+QHD9UxCwJjv3UJAgy1sBEUdNXPtYOo2UVlaNb4yY991xMUTuZBI+l4FqoasIxE5Cs69jx2x
JWCBsgGOwuS/4whjYm06wao+4SIP1ItRBUh6JtwFeWI9uzmm9znid3T9DK1zr7LQ1UT4/uQKBMv4
0IxS3iRgg8A+GUM+PI5D7LxMq2ULGFqNNujsdmn5jACjOFk259QRrdKzU86cACOxUDx7v5Q/R18z
Q0PMIPRGmAeu+OFd7ubzLcZyj51c6l+67rZGM8MjGRwuKVTuHDxBhnekPJok4PiG45waY7ybMdmF
zOZAZjgxlUaZJjvOzYw4+rUTuYDk9c2MgEG//J4sdl3hG6+IPOV96jCIt9Vw9ZoJFMhEaOMS+Dug
G8GJRgZIBt9tX72h4NBRNvsgGRm1qRIdc6995IR5wsCfFCKAXWNo2bg8wL+ilF8guUy0w2l9WE8n
H/F64v5LSrpYWVTTPH0Yg/4laWL660720VUC7FHyN2mpxb+YJFBFU+i6garuES23RXeXKkxuhSov
pQI7ADnkXU4dqpVKwM4eKCWLY2312NsoiRoF/qe7C8b5GlXxazcEl/ySrZCylF3arwiV4+x1r9sm
RvISbIcE6DP9gx0K+w/iPvcGKLbcYHiRD7Q/zZF+g/q2puSpwRm0D8yCUSTdWq0W3FYcvK9+ND0h
LJNW7NNu9X5nYv6u5PDGWAc0XvSrajqMgdVgM8amrUtxTRoDioai0rturo0LL9NvZufZcXDoWJmN
xKznU+pP5d+kj5pLXqtviOe/OfUWRzMtztp2MfuIKzfILzki67MzssdaO3sSc0DTaTwNSBtkRbda
98NTUpmgf8bsW/oQjOq0NR+1vovUiDFJesPNeC3dob5FRfLeth4phVTitEAw0IDBoUgFP/cDUsJJ
DIHY8Cl9xwSaGJZavJXiTFNVnEkbQDXI9ijOi1pgKml5XNrCOifFYFFukq/x30frv/18KnkVDmUp
36olMM+Rq1hVCC/asVAUh8rO0GXB+79WDHgnt5uPWJxQWU62ZjYOCrnqbNoty+S8m0tjHUAgw7YG
5njRfupf3Kb0wqxsQ+jcTGHkuenwG7c1+jo3UqxiVmSmF0lK7YWWkXMgyf5V6iC6WFZhoL2FNFMl
/l5EQXr5ebAjQA3/96lcrJfE4EwQV3WJBr1gBEspteGQwadJx5Ly8+EQQahWOR4Jogbmk2egta0M
fehGXsZJLcRkuSWN6l40l6y5utZ4Ge3FDte4gZtVMOR00gTTQY8hp3Oqqwbe2W0aw68PCfATArdN
5xzMnA6ikntrfShjJmrYA1Y2eXVylU82SKD0FXeWRslGDJ408hCuU32tI4Ie4plm4VLsNP5F7N9d
OrOIABonQCLzDg3Kugur1iCXZW/32dEqPPc09igSopjcJlHCJ0mQHwsfHfDGdvFqtDAMdmjdDCL5
eDV/Xtefj4YI67CyRoxy6zv186Am+7bU2Ctc5MQMghouvWTax5FJ/LdLrOnki5hQc6QOK3/Hjtsv
nWOHmPtTWqroogvZUWyMu9YwjFNd/pH4ILAPUvIhsqeznZpnE5vCOThoL1sOmbAeRSR9Anj+OCmS
MroCfxz0v0dZjzfRQXJzKSHJtJ0eg5aGHEeGGB+SjX1kGe+diP0u6NPHIOmNc09GEkHttP1iZJVj
NW6dsqj32cClmdJDNKuYMR2TzLFWRxz90bbvSphUUYtKtEu2s7DOI8AX8iPn+qB0M+4ll+Nj4E89
N0Jk7KeMVgOOpjZEYF5HUYJVsrcP82TtnazrQhiphJ+1sbPzRnCRTgWaCzmPyQFidU/IkYm3iDmS
5D0ugtaKlvXu+/YNv90j4H7LoTAfKjKuzyNhcacV/QE9JWDsW99UF9HtlcN0/u+j9VNRPCjTWk6u
NkgpXB+K9ZsbocatKzQnqCXqzrpc2jPVgDIhPNYkFjjmSgZR+R6uebbHJDRAlMYtTRBpvxsX5vpz
263RglmAAs6DOIvSZCMSlnPf7K1Hgmj2s9cGd1XQvPhIIi5+7HJmCKh5BmanEiBpMzgvwDTiVX1I
Pqd/iyMiTPMI3WVrrcBH16QbTOh2adDOq4JUPkdoxupiohWo5wOd4kPgxVONzUm96dl5oWjuQmPI
7Gd/gu9hVfVfsFP2TqMUZ9mjCaV6z35YyvSAKPF9iZcJlKrDZk4GxiGwMXJQw/loDx08Zn5Gbgt2
2nSHooErxZZNmBq+8TEHbz8GY+nUWBI9+E4QHSK6A1V6B0qH8/pnRyB2uKCuoQUWTwdagmlY4hgx
k3J8y9ZQBzgAd3T0JyK43frJzZYnyPBk6RYO0PlVfR5ThhwTQrNe52n56CIonE1aJ2cjhQZWEOWy
4zcvGRcR101PDpqfUab3bQQxWdnLZXD8G4PY5lgUFZsTaim8mxYbwgCnm2bpJuLAPJRIwBcrZR11
792sMz7RDLvH3JTikD129ENOZjbIHSO8E9RtvdVpVexZnhB90p2REFvXUnKBhbxR6OCeMg+iv5Bn
L6334Kj+WMKJ2KKRGphN6ZzbZXkoId8erar6rbpyOXpWUkPBHoBYxi4tZ5XGJzs3/EdIzbBl+Q22
HdeMHUR3if3Xx+PGi55f29Ifjk1CECw3IficeoZAj37X9FMwEa5aFAUsnTgN2fURkk10idMWoXEf
kWEBiUzFwXGG8Z1ti1rNoU2kO9i41A8XczI2MpG0uXEKoro8RNVc79C6YTKFM+n9pm8mHn1hF9c5
Np+qpUcSKklLcSPTvslYHDx/+MOz7nGOEvjXi18uan7f0vriU3twY6uepsrNCMjNShie/vdAElB0
1mr6ljjOt3jlYOYosavtft7YHcV5oyvmw4464GTbDNF4lxOichiK0Tn/9yCVe04Eg8sEhe/BTz9m
ZusnGy0S4Q6loAj+ihhSbM0Cf7sWYZc61pljFAz2fOzykEv9XFrYvRlBGAy/UbJ12CYpMJVLxkiV
IL8X6kLLU11a6f9h8+cqibTJ6I91Wbjsp2jc2aw5Djh7Mbjf/+3dQtGg1QMZ9w1VwwXolH35+cj5
/x8pwi2Ut4zHoAAYHLNfpJ6N22p96Mxfxph750bRx6jM2cDNafgMiXdWrOxrzlGEyxoEQK7xC7lj
o4E4dgfp39tebl2avp+utqXm689HU0s+WsLVuDVHJvmo19aEW6rqYs4rjIMmcm4s1nTPCyvaFxZk
5VYwzIni6Ve1UJDBysO6oD3vv4dBTOJE+GSYlLOLCiQAL5EiBhqGUe4stYoEJrgnndXe0oLWHiJO
wtTm8X+/3VmfqBjqmJ0/v1WceS4uYoCIngwnl1qGzGCZmSkJE/D/PTTRUF3n+lTOpbp1yJ0SsLPH
yO4fu5oSQNuSRKx2iK7/99DlhCc4E1AYi3mlJz5A+F3ShOCmyeP0mbvz70Av6GFLuCU9vNMSayGv
alD2hAbkMDIWVFnL/Ad/0SawW4NXVNxoc0ZEz0byqtanirHq1uUkz8MwRJcEM0wbJ9nVsUnTW+Jb
xvKIek+d1MTES65/IZPT5PbzaRSSTRAclZo+vNzpt7hBq2NCcx4ZDwO+wMr3+VQXV1y7LU2nSb1x
rtM7066tB0ysxgHYcbKiTPpzUNVVWCKdurOKrtoPWe49AytmCkIz0fDz+XPplrfAAT9Jr/riMNOq
FYYz7KrOqWqG9DfdSrJwK5G8mhOMj7ox7L1XQ0AUKjGPWZRYF4c25hgNCl4KgK+0oNRQjiN2dNyb
q0ZGtsFOzZqCDBAZ+q8irZCcBttqsfq/ad3tkUf6f0qDW7o2tHk/1e1H0FjouOokfSRz5OcGeE2i
6sBeXuzTlXrXjuxp7io3G1wnbMSU3csOvHzv6hDFFSkF8kn7/lfSi2GDQCVtjU/ZZ4DdDPd70Swh
6WD+AdGLoc+d5pdiQo8cT8WWXZa3hkQ6eomZecrgi23tBsol0gBYDtSHL0adN+DQiv6vTaXagUzd
96pqb3U8fAFq8Zm4aLQkJkdyAFrFvbZ6VJ34NAa3QAa82NB1BdJlI7DfKlRJb/w4QpgdTlZ+4gPQ
tOncD7yOe3+w3DcTnSFT+1KGP/8XOQYt7ciNbz/fa0bVeZgr9ZQRGvdapA8/XwRkJXmw7eWlXp/f
inL8QqaD5WN9QvIVZlRfJKX/97WGWHYusLXw5wk9m/Bjt7fs68/3Lo64VCgQHpOUC01Mx59/nRnI
PzCdevp5Bg80BY6m1Nj8fOrXvnOs4pK3ef1xxGY4LAYMnX/+L0JYejh0x68/P85f9M0ZowZ7cNO9
MZH6+aJ0dOwHV1oP//s7cBSmuPH/+5/xoOIQzF3y3++fQlnaxbSBw58ftwwSNQ9iuuvPM40rezKA
MfjfT1tfXz+oE5ja8u7nC6puKa7I4jnCra+VM5lFmI4Wo9z1a11iaPf1OBvHn0+pQ8j+TQJ5+flZ
ru8+1L4Q/73ooDlyObZvSsbdo58WaLp4BlAHA6lv6HR+Pp08TNY/L8nPpwzHq32wtM5/r6twGMYn
csA2uH5v1DAt01X73/MbQIHzOn7TRWo/WrwvP18jJojBs40Z+Of3L4rUCvMSKXVf9Qgg/NYmlDR3
dxrBDYe0/2HtPJYj57Lt/Co3eo4WzDHAoDVIb5n0rOIEUYYF7z2eXh9YN9T1d0tXUoQmjEpmVjIN
gLPP3mt9K/kZ1YgUmUdXj2bMpzSPHexSbjmmvpQuMayd2/EAwIig5vSuaGnDuGluv6gquI8c6d1M
L3BeILwcg/Bn0kb69nm3o8KHrK7F71sqMB8iup43JzTtFybRj046T7/va3hbw+x2v2/pvnmCytL8
fmQ26yebNef3fdUwPmOUyH7fiqf0xeqz+PcLMEBQSXMMft+nyuY1GibvTmXoojKnKHdhEO693hlv
mBGCTeWXFQZObgq68SBeWhI2xg8i+Jr7OPEe0OJDCCzRmszeYW5t484ipZlcw9481DJob0xdW/Yd
i7XMdFEpWZncjkFd3Toc/2cVGEdTLBwVLkPruqqb22wWLhwY42hbr7QCrFvkd0v8F4WXWtgdsbrT
OZPyVvnRIawwRYNKuxSZ92IEjOVdIm+RgVZIxksZlyffmx9F0Rdbl83xAvUl4413wzxeHJ1cv8qp
E3ckpcjDnMXfP299/ogHBTCUUBt0uc4IjXCksvDYKwlG9UFZmOSzyxOuCxPIP+xLJ+6ja5aDxUTk
4WByZetL3FRLMrnycO4MvHmi6XAIlJouppLLkIZkOuvTah9JcWch/xysyb4QmYFHPVD5vmf4OuPg
ZRTBqht6La1AGjiruhNE2MeJuJvDSe0dfKGrz5v1LJ074d6YGg3XMAE8ROohAWgYlChwsFMAYCMI
OxHqrk6svYc28zz4lXcwQvXuLC9FRZ28+/zX5w/JR5TRHD62VLH0zwpITD0OrgLVz+fnVKveP4UU
jubyHj5/FbTMfBuzbsk/5dUlhEqvmowhYTrOAeJuIgxM1yOXW2BhXxUCU0Ex4WhZYNUgqMEm9V3U
Ylgmd7mvm+GW6GyJAozRsQePDd2eq7u8ys9j4fNfiUtrTdKU33zetIPhB3Mr+zBakb5jHn4pBrM7
zBS13kKj9jGZ32zfxNfazaeY+Nnj0BbMQWNcaR7kD09gZkeES+Fm+3cjvNF1pud9S1L9WuelpJoB
cDCWtXuZqPStByMp2qOj9VejryA2zeiqwrlGDvr5YzFfUFgkOxPfFNUMYPKxgYTWlxmSVPdDeZAo
uo7NLikJ8Sr10HsPdXjJ2sTaRKFBzkP4OLUGDFCrMBD3jvLK3pat9CWngt23HtoPbcKeoepjP+MC
0+xTSEVwbAjXWLEZe0rb6lufibtwiglEy16hT6yyTkF76bw9oWunOAtOdEVIZy2qs54fsGxETJbF
XUC/hYkcFPuMYQqSJ5eLPLFJpkVYpxm6E0vI/7wNsys//fNmIAiVYdKcE9NXxuP450Pt5f///uXn
UzWwBtFDLk+FNgwDXN/aSIB/P+JfnvfzP3w+AWsuZdW/3P3nn/39b5GnPNc/H/bnX7A5Qurzn3/t
n0//+S8LeU59/vNdfP7pz/s+f/x+jf/6ev78y+bn5/TP//H5Nn//yc9f/vHmf/+df/scfj/bvz74
9zOa4ESm3kIMRJx8DQXiCL4s2ENheOjoZp//+DF695FZLGPqj6GOrmNlYtCfs5+0ortTbXVEI2Ox
jMrKOlMN+Wxe3VfoiPo02TeldHkuxVSeu3LPvgazUobIShfZrp2D8twvP4rRKc5ZGfyitdnvVLls
MVPjV7RsxJrM1ztY82++zsRZJ4M4e9gCrb6jTJuc9ITgilnD+0C87bZssgg2hn1hX0vIUYUtciDE
px+WmTv66TPUIkSoqXdxUx2c5yQJz15ZMn3wYkSwpkUWtmcQEyOt9PL5I3f8ClNDla5TVBDneHAY
9VADbSDDi62Zg2xVOa6Q0o1ek7GBOIES/0pS9cuE5mRnNzUQvUakJDswmZ/j/TR1MTZAXjWNgFNV
MirOpxqdIgEhGBPPvi7fcBkjL4Y3fTRcg2aP9T0li/I0cF0nHXE84K9tdolMdrMw83XDIhXFhFl0
TvvcRPHRHsnxU9mEFTlCq5i2XxrhmMepvCIBcA4YGLdJWz1hsUwQLp4lKtAVLb70NUxuNa3StZjd
H+4c0aOsAc53GlduyGbu6kWop+Ll1bpTYmxDW7zmEq1C3pl727YfhXbzpQP3UmV5tpcGQ1+DdCjd
QCFPTANXe6UvbgBS0KfuGGW4r2hXXTpbvWIea0525/1sGa9RHSwznYThdxVvyhpigjAcd104VzKK
aukaSNMqkt2avRvTJRnymU4YR6SMImdr2x0cL9hpGETSWwxgajuRvLiiC4afjakGEz+itd0IfX7f
PQsY+SQGYAFA8XmtOzRnnvxhDv2w0zhLXTZAp5YFvFrWydTG7TaW7fUch0543/RIKbTlEd2N/GWo
wEQrK3lqNPLuAfuMz85o0yPKwdXnHFNMiL7XbM1AmoemmVjxGqJAg/RjqkWzhbqH3q+fj1Slzn0A
SZwJNG0139iDmnwKglyvE7htL7i4MbIaa9A71hldDg3soP0qll8NWbnDUn4nsg3FURHN/StATQ9t
bEU2Hf1RZ4C6g5Wjv1r+cM7TOri3sUvqIez2NpWT6yb3CGxG4j35H8JgI1ePfLihfEwX8BAO1Pe8
jhlyIbc/RGaw++cZ7pP/1c9zTCc4Hk8GRtxA3Ohld8+6YGPNTAmrF3MfAOkCt4I8ihzKZtqhT1cT
X2xJ29ZXHZdmO4tJXIpclnbD4lRDIJqO+XGGmHPEsYHPfOTMJ7uqw7/I0JCJgRNnxHk3hNk1UPOT
gLGIMU323h2jjyzHguP789Ldx783JQVx0VZ0JirlokILXD7e6NgLolOTNk9lh9NF8YkhqofU7oMq
WCTfa5z3a210TH7q5Etel5gLPGbbbtthwweY2grxGBEnsPdVch9WWq6aNmjAt9FRRGcop8Teq27T
d3TySNA55mJMdy5q9UHXCiuwRE8v2qMVyuiWLF1rnMm+q17Mikq4xRROg05dmAfhBiTeczPUU895
kF/xw6PjTK3nui7mc152GMJMYGypE+6cPuXALMyPvo7f49Z6W2IM0oL0R5ghawsanYnzft8aD/7g
3dcNWt7FC9djVF9RcHxvya6EXs3UZIDl4S69A8mHNVsTsn2LjSKZFm6ZXJKQlNnRLJ4RDyIDtoPv
XkCEeKGmH1UkoJIRWwgqoLqMjbhGQclnqgiMtHCG7VNV/MKCUxMKNNd3uW6SfZ2XXEpbm/i95S+1
9Mc5vBdxWUwMWKLOdMgliKYBAoPl38K4+pI46OS1VFxUyvrQZgLsoZbgSmgnbntXvXpN9JQozPTC
tukceuIx12EL58qmCzkiRowbzBsIJacMNEmQe/ICyMzucPBzWXHWJJtZWPsq8h5yB9S7hlVVzt/t
8udcYDVuy4OcinadE+nUk61CV93XV6+ksVZNrV43UX8yMRRsY04GZGcYR0ZtDLuxI7CHefslASiJ
PkFDKLTsdltb9X1Nv+HAWGALdXLNaFMTDDbaZ0cyJwJnnrvpwS4LpOWZts8NhzWd5SCko2tsAum/
eCkYlambL2Ho7fK0NM4taNyVT9rp1kujdh/J/KrEfa/0yEIrziNcZNdBoMBouB/D6uoe6U/nj8Qz
4egK+61bgP6jb8X0T8zMnaC1N759JNc+xE0yeGzex59mh1LY87XB5/bWzXW9iYKIMj2iNa3ttN30
MVdB5IHDQ02whOHBKpxj8wbgd2+HWX8PayFDizCHO7fxjgkh4MdZserUTi+J2NExapBDr6jG/Rpx
hgEBmi91eCrI2yLxHiyC62sifhznSkB5sksGEqpYAi9AXeOD4jInKss+DDNNWl2AZCrqQxoU98FY
lsdMdjfILEz1TXMzKBVule9/UXU3gqU0v3kJMfX+uKRdgZ9LwqY5lK55gbiyLQJUH80oGgKU2CUK
woKguzRckHGaeNl3RIvFOspjZ91lP/Aks351DfcghwsSdjVRw0wveuyD/NlNxmLv9s7zmENbDRK5
qTQg4bIiCCVu3vN2KM50+UNKgXYdVnH9K9AUW45pHrMRxaIpkONEhS7vJ7Z7Rzk3DZN2i0Gp4aRI
RTOkaqWb3HHqcmDBCcg/2nChfYpxpEs0vndaI9si2GIXizameNMBTNQCiN3YodFO+QLyrlTbODKP
dgJRw0ysVywL7yDygj1ZIWvgVafa8eO9BoYOcLzDq5Wio6xJ+vUi9YLCOz0HM93zYCYRovY6TvaO
llhrKzTOMusQET6gillsIjMm+hj7YJwQuxm0FagT9jngh+CeClLE4zDapW57jZ1FH2tUJHsiIXA0
EKvAmKOtKa+4Xf1xMrZ6yD1c3SDInUAts77gEX3oF9PMg4e2L76ZBfaIxHmpMAnQVDUgWiH0cX1y
6rsIwaBAXrCuBny2jirKfcmkYwTC91x28UvLjHktU0K5Io2bE/PskyWbiLbpkj8kU4IM+ASqJYAl
XaqOWG6NHABciRd3n1CxkCmHUmOK1wUI5gOCHrrjPWbRuHA0IVj9t2Bwmt0IqQ8XtZdtHRyDMo72
/lQ+RBXMDy2q+1Y5OZGYI1JfeoFNz4R/pGXYE3tNIOh8aEXJRTD7OdWTcbAJrZ0hMYDZdAk5x8jL
hxwzG8wOtPvocPnlVnRmd1JlUO7hwTwwMlOreU6/zkvNq5xXNESPsz0iE+815NiaK0TrKTJQmvee
9EWUsxjLFFPBCfPADC/8aby00zhtI8t9Nq2i3pOYJSGiN0ds+9ZBYiuC4U4hgfXxwyuaCkt2fZdM
TvfUR+4G8Pwuwbv6tYGDbkFntace98OAwbNYxJaTl1i7sm7Si3x2ZYU1USX2CuNytaHfkAfdsB9F
YWwEDfMoVc4mMsh1jiNkvItQVfQYhYzWeLEHD8E7qpIlhd0fuIZLEm02RZStPVEaO9B6d3aQEcs7
o6NT7nNa5T/bWXzEi25Jy9BgfM2KEGXhtmiZ6yaZPazmAWctqq7NYHUBWeCohGnX3A3liPwXtnBq
5+5xHEhD4lRvG5YLBp+2wwgdBtuIJ2vrdnVyNqf27JjjrWhKxoTpUhMY0UFW8uTH09Oyh96Z8VBt
pga/XkbwrW9Liwq7LNZ5fkMBtmCYu2QDfvQSIpWZxIBPEtwS9c+cbI2MwAnTgRI5+ZwrMCyrjWGi
1wE/zGTXapbZYL746qY9qoFsW45+vk9yuno5YHabDOQu+zKIQm/DNHuyPIYqJkXRpSC1zwF8StYK
bXdMFYTtuMPVEf19tUj6wxqvr+jEsSvngwVSZBtaoXse1PA0wqVa0W9U59JkEg3+8ikiVl3ZqKpN
t380smBXpam/RZE9Lqh8qIAqO1G3X/u2Qy0bdnjX+qpZKxkUjDNxYXXe1s7z6oWrMiBX4CZCoOsw
1Xzv5zWJh1h0EDJdvZgCoC4XP73AABzVCMh1/qNqaSJhwMfvOVQ3lqKmdr6pII5WbTtJdneYblpC
YVGUESlrLg6CD1Lm60MZBIC/43LFa0eNOrAEdp24+EP41ifSuBIXwVQx88xNT/IGvKnXObe5svWK
Gbrj67tC6Pdyiomx8eGfM9pb6EqzfdU+0I/+pfJGNE09hIFODUcW7I+xYqsx+Tmp4R1UO7XQ3rwk
KwmMtsKdN2aXOEMbLmf7WM6s32rZKVUYDOom8FHODuba/ExqVs73wdKkus0+QA+73XEGt6tItByh
Ldoz3TOMLK1vmFA9gGMemunGOw8tzhko1OljDvgjLc34FCXxiHnJ7R+I4UAP5A9PCFU4Bll52CT6
j228H4eYyWaHdSrjndNqMGEc2TtaWDXQG35VBN09AjusZfVTr8liZGCptliAnHfFetFkrrynrf3o
+l12Jxr/VuHADIwpes6RCayEDv2jD0wOlbENWRObgvtKv8vc9oq+CDqL+UKl9BabsB0iZ3xJmlzt
BI49J3bzo0IMcS6TXebqiW6HjQDXT9K9nWc3FH3tKRyzh76mp2HpvjzlZFvhLH+0+x6uiZ8Q1U4/
ZRVpx9lC3NInLC7ZgWnkwfBFD5QiZ3Of6+GyqaA9nh20aRL8UYBph3BaQFyOcdfWZOFNVrft+2Ba
gmN2rTUeHD1Wx8GB7QOKTRKnEH8Z/XFk+9Iz9RAt22P7ZMUO3AMqsjA6JZFPCyKqr6l2CcGh5G2o
9MMeaUVflKB2InTAMZvfMUEwSHIjwiOKwYrZra53jO6XTv6InFPn2Ic1tB6eb6bw4XwD2BeDEqDQ
yQ226mQ2IxgID6b1IrLY343A71bN2XDnd8O0SnIA9EvSF9/HRWlW+0gzXXiUA5i2tXLbx0LPbzLH
4Sl5obiJ7orM/EggxRmQ2DZGFGAYn0A/mXN1o5GJv2twntE5gVBbOoozsW5gaOAV0zLfiJA1g0LP
38JKBMIDt5VNnbhycnibYhJgH0At+HGyKS0HvCbaXY8r/grBHlCqHNdFVbEWtpsclMwuSUj38u2m
PVYT8mlUVnQ8Ghv1B6q3sx0SDg00/WrBViZelqZRnlOjzBAD7RnyLxN78omqbVS3VwMs/caQ0UfV
khwN+orI+gwDTF7a8JUC6NTw7XaFIb9lbnUo5NhuY7sWNF96b5/5KD2tEXZz46svcUbNiB5nM80q
xukQO+emR9RAv3RrVlxxdfsVd/A96Rntc0vG45ZU8ZjKJ2JJGazH3CVHPsnustxtLtjg51XWONBj
XXWbOxvoMmKppOnx5aCNTYL3UQJlRpqaY2DboPawVlSLd62JdT4tlpl5Rt6F1RvMMAesacOAtaUZ
6UOm/gfajOLASfGQRf4LxF1n68/zc1HKHhEjTHXHQThoLqp6XRUQqAsHtbxKNk6XntGeN+vAsL7V
dn2cZ28kaINsCd8Gf9AmwZkVXYDGsoYNu36oP5yCg5XtwR1GdfyApSTarREZTRuX5MMHhOqcmR15
7zPZTnmP5cUP0ZeESXaCNmeeWYQPkU++t56LY9ypbDORrmU4zreqA3AwI/TGhwAnNPxg6+ITtmeQ
p3JK4tlCgNwdu7ozdjZC6cCQ/Q7waYNUfr4NhEevmrpeeAqGs2m1hibbmO8Buu0dMXxfveJSB8iN
8tmZkeoP6REptrWhhAV4gIBi3wfFCxUQavypeWcBLO9bm7MeUsdVkluzaxhhHYwAPrkj6TLWrKmC
hfe+QbS7quEoEgxKxHOrLh4E6G3Xk0gQiYKiXqvXNCmvTqziu5Jv3VSjdTaxmsDFbvdQIxSTmYGJ
AOTFFgAqqeTA3WqN8TFntrPRnTi1M/gr7SU+suAFeeGT5KZQDvShkXK1du5xWxu7cJwLdIkrQgrE
zl8gWcKGyNdM7DQm04fsNUb2PSYTRqJohMSCEzs0S+aIsmMES77wN72k6ZLYwt76yIDglKF+7wuF
JMDVgOrrmy/Y+xRdABkvg4QjIFoNGltZUVYvScSYyZLldMpMnA7ogrdeTK2dTSDZ4t5GV6HRhdM4
RdL+GlAxvlJjHXp3/A6EhZJYiUPcL/PcrnLPzKbmN52ROpBkwzPqaHlfOxAn3X5+Y1hF0kyKouLz
UWWZhRvbL6MTiTDTm2khN4WK+VhaRvqUWubh8z+NNnI3j5H2+vNRzduckgUyVKpi/Z2H10LjRPe4
1p3s5WaPwGjVATW8zkYwvjqGvLTCaS8Zo3mq1Ph1ZCDtBWT7zcTy2ab506SN91Zq9D5hynXk805G
j/GWXPLk8HmvytDzNVXbXVv0zC8Owc2dx/o2GLQKu9578aOB0adrPIFl8V5YzNOA7E1QN49ToAZG
ZBzaM5lQiZpfsrZ3jz5eTDaopOME2C23dQNPFhcGaB8oXsB+cUMIRJJIEMzv3qC5qMQxtLFW36Jk
fpn82n6NLUSTTVzlNL+oMyiekrUbJPC2UtYtp+e6FJk98UEZUamNBGLu5h0PKTn1Uhce5GQn5Q/h
Y9RnBXun3WeBLx1OBhOSV9PEFmDUK8Dk36IU8absBmDytLLjMHQeM9P4xgpPgHgFbsno1F2jJNcG
ur0US5W9L1m/dlJfup7QatqV50BV9XYshPnmeGx5ilxzSaiBQ37WQH1C7QGenayWpN+5bVM+QWU+
EXllHlWGDdWZvPCQu6DLmqQy3sb4rrC6VzSYxn0D1/BxbljPfe/DpL5kzkxFyGFR4ebGxCvZc7xN
8p2yrNiSZ6oPgZukuz4qvD2NSPRmDbLfjt3nPLK1oviOWKfkiJRPl/0+iJik5054RHSAXmlpA5ck
3OIyu/MW56ry702vYu4Q+YwOYBKGFaDdPqQ9aw/+Lce09IVcXFgUHo1G5UCbalsbf2OnKVzAodYN
ELCiHMJVHdvjiUhk0L9E90HrwI42RtO+H0LkuD0hrIJa4M3Pu71lD8FBTHC3wiHBoWHG49ZAxPHW
uNaXiD57jNPlMExCPTdo8HY1yLdtYtQjYbs5YjCJMtbLs5WNtH+P7Wl67iRscV/NLrkvIcbiXEeE
d43ekdO0XMPiYL7eXapIoffeIJ7+lorev8G7ZdTAhfFIgtEr/AaiPtjPw7RS80Pn9t9KzXQmr+oz
gk/zgvLJpEXGLrHuZ7HPAELiXEByhcSzP1TYD2IRZNeG85lDGB6S1R+cSG4li/mPObHkKu9RpDkp
3U5jRPRkGtOwUzRFXqI2+6VKS/8sa0pEL/febReyu3Y583MFlyYpAawMoQvKp5+/DqjFjNSwviNZ
2Lk1q21L3DDqS+E+29FtipzNgM/ztRFGex+bgotvC6OXbC+gAFl0y6v4JSDR7aWex/ZWoz4Z5fRB
ARJcSaRqn1PSOLuzkRvVdfJaWhZOeZaEsl/gaVR5ad08KG4Yxar7zx99QuoFBtkAoUXxpjIzPw82
3ZyhxIIU2wUxPYt/CVLxZhSOuGLCh9bV+kTUKk3IXZK5kME92FLKhBo93tsOJbXl9pRkkX8lbfh7
Djd5LL9g5nlHUgTzXqb5cWxOFpD1dcNyT7I9fMmw0EcZ7aeOXl24tKVH37mvyVV9QQDx1ge0Usfa
uZl1x1aoHbpdh2po6Biky4ZtUEKHgVo2umcmmBITJ577MF1OeHc49R4hxma5DWTjwqndlhQ0BFIX
x2ocrnRCUQhNBDlNSClsLsU9VgdqLtohJc2slmvEKKbs4oXsACuOygOCdt5rP7tA/qG8kSEq6daA
yPI8+2cZUwpIF7pK4ts3TD8daKoBAOPQmael8LRCT9J7yccryeGE8xUPPRB0YijkeHSsXXMwkXLs
1QB0t8zYS3i0JknMcrYCObcaXoZ+SPcpOAQa5AhP3PRB5IpyjuJEei0nFf2ZzEOQlFnNJkn0L8mU
4SosPlEtUH9g6eJyPyMsYuzJRh49sKtNZN+1vNpMqdc4cZGYV/W6Z5vYZhQ0ppl8D6rgUNRzc1/h
Fwx9FsAxxoccg4xz2F24D4VbND+1S9wIFBx/4zVTfgyifsWC4jPfzZZhD5ZgH9HM1pu871HdM7I2
WdSMrBd3yKZeh5hJ3B1IM/eF6bUzF18xBDoPcym/jXTe3SkvoQG1jA6Qx+wc1bK/mcHqeuWadSi6
6q63r6o/hSUWkD7SAdLID9oVsKhLhMZDIY/IJtZCDhwUxZNZKYisEg0d46X03hq7rdFAgoaGFRAz
VbAfV95+jggy8GGfnoa0zI70jvNLNmbWPpF9did9TvF0yjifdLBj4kiZpvhuhK9WTmf06zpjh2R6
JXuihlwFpfVZiRmLTosmxc9FfYeGFQm5rsDxIHXXyGZWWeu3V5EYxyyxg7Wm17fysq7cjv30kxY9
VOqeJCyU67/mJa8Jdh3B3fmiKI/xM0JT3SnSpVYVwjt2f/EbdTz8ZZyZK9LW2fZizQUtwzS/nDa1
RUeYvcOVE90m0xb8Q2M3B2+JMKnAmi7RMLvYBdPkzTbIbRadWZLGa1SvVuFlgBtodMWlDDdUL9Eh
otLJ5hS0cmH8hB5blhgaG5MRKsLbW9VaBbXH2NHEHKatD9aGJllV3GqxKLKRaANHgErjEuKwTmMy
osO4XxX0xU8ZPe6UQ5xtWA8spzHtm6CfyWhbooNqCMcDjpS0amdOwKkBWt+wwTFJYvUA+r0lUqRl
ENLBFNHlL7bM+GhlhgvQZNOAZui+zepjks8KRQ2BRw60EDJ9Iqi0W7gp27pNHl2vHMgo2DkmCMUE
+hxzB6KVqgxQokOCuZWMt3CZW+A2tw9YSr6CK+35zoEwiwx7B9p5Y/9HRur973TR/8i77L4A5dP8
42+W87e/ho662nMsy0JAaklTWI7N/X+Ejjbh8qH5Obv9iuStUdM6bcUFZku6YWPl7uC1TOuudw9i
wNvLHnvHdXRpzeH5r93+8n94OWIJOf39Mo8///E37fB6EO0J27KlkJat3L++nlLZiZdZOQsKaFIg
JcsXjIZ7A/3jyjH16Hu2vC/NJGHZuTFQZFsal1wRFjhyB+NedcYrmPz45I/GqxmdRFWwTOTWrYXN
u0I7RoPDkAe/Hr+nPj0CZmibJm4etB9foVqmXCYxvfY+EW6e0bzXtIGr9hcHx7e2gPKayuxFd8Mt
G9ldWF1+y13O+CyGE+ebj349EHBtkJfqd18R83cg44z8lJviOZW5eU6D+o3k5QnUZnMWDh1kq7rR
0q44Wmg8aygHa5kFAFwR9l4T+WRY7EkjOm+bOpBfzey1DxoL6wNVl5NP914e01qspbO1bDpCdike
FfO6IUVd4A0Z5Lcs/1IZ3QmhGwELuDq22FQepyLfaqqdKp5MqheaFml6n82zwLQ304ZYiOkNsBVN
CA5QGnmX5Dkt3xGGYIJllPGMeQD2ui6G6NXx52Ib4X5DcVIo6q9m68Ydp2ZJFSNVdpCLmyMwwncf
CSEZj80PiFi3VOsRvlBt7npn2PoyhTxTsbyqyXlAU38UQcMmJEPFU0pv42TevT2ptx4B5i51gmPo
JJIxjpXs2FM85Yk4CrMFFewn75rhEVxV2HWLWRczDg00CVFbqeoXHaUex06+aXN5J4uRkZAYLvWY
EghLPkWSyeQ4LisjRPkVY51g/V8f3sL816PbRcppCeVJy7RN9lZ/PbrRKPpW7oZce11sn4z/eBX1
9AgObD/6TXnsEqmPFRfhFPPhviZ1E+hLR/x3uC6z+qvXzo+96Z0NA7e1WfZ32gwuHcooZopWu9aD
D4AG9g0VVLYSzHTXFh1XnJAQAkWAKJvhNPY8WmrTnEZ3yfMYWNam7KXadIvzWxkC46mrqRogpVKS
xeiD/O8Vhpnd5yfx/zvI+n8XT/3jz0Tr/zLt+i/h181//wzDDj6KJT76Lze2n1HSD90HH/dHg8X4
Myj7Px/5f3vnfwZSP08lgdQ/QBy2y7MFUZETQv35B5aLnGVyEf5vfz7/X4KsD9+iNvq3x//OsDa0
9XdlOQ5qeuHgRcFO87f/GD6a9h9/M7T4u9BcOj1Lam2RAvHPFGvb/DuqDsdB2WFL22N78rf/aIrP
FGvL/btpKS1NnlR5/PD+X1KsbeKw/7h8SwS0gDksh6gTU1HLqyXj+o/lxHQiplFmqOEHLbrSCU2u
LOxtaySbiBPiQMJoRHYIRrQZWVvBtcrAeivHe1IRX4tKfGjl9HuyuglgGejHwuFt9oOk9R1HS6JG
RyRDLHdsu25gkWa0O8pcg9R0NgTbbU0IYeiZB+f4xxfwv1oliXX/tzcmEduCIGd54guw1F/fWE1Z
ZRrZLLeMMq/5ZK3B/MXnEUjkCv6Wve2dR8vsCrBl7W6MJ1iKvHCrj8zVkCtAIyXNMZZYUBJMHk2P
bW3t9TDcs3Q+VEQmxR0lIfQ/uuA+MtlRVx8RpoFLLVjiKHOcVZQ4Fu4MdcxKbNSDV+iHRLQ/s5lm
G6SKB93uA6Aex7IEBkg7BPIQ4MRB9uUOKj/oiiR4ST1iqzoUW5CUr72muaBuYYHVpC+dG44HlgIX
o2XzjR3QOh2tO9wDH1Hfb2Ti7Ll2bTVXWTd99wdceKE+5tq+K5qnJgp2rEyPMiAYZIq/I2i+VU77
SATTap66O7tOH1zwqr2s2B/quzg1bgqR2ipSZIYoljWrfPQsusZo+lwjyElCsY/D+BRX7nOpuC8f
njxwqaCULuIiBQP73jpHTfU4J/4vYT74STGuGG/9qMDWjtScK1HKB1jSUMAbNlXMBn2Peqp8rfnu
QL6Q7zEW39sOHVvRgc2Dsr9xh9rdsAffBBZ0E5vxGcBmXpWdy4CP336gs3EplE9KrPerKduvXEUf
Uzz0fRx+DTvizSRdHHvTqeioK+viW5oeo34LXD9bOY6A2wshHc7PRk04tNuwY/I7tNbuRrXqBEbA
9dkhFrJPHmBBwWEN/G8ikmePUSUYmfC7VuM5gp091U69dRXfUTaOdxp3GfNNqtUUz/ca3NEX6X5P
pEdanQP5aISA98uOAa25s/jhN+o6hta19LxnEYg33zef2in9mkv70ozEaIdkd7QRTMgJuJWfyJk5
nrPDnUpHdVeTD0B7vhi3Gf0YApMhUUMp0qCOanR0lc+kzDJBlovZ/Ikw4EdMuBS52NO2dOt43YbW
cQxicj5U5W6Iu8nZC6ovRQqaF1FDv64S/WD01MAGIZnxwFTdc0AZtB5Oc9tpsQmbsJNQnFGikXFD
XsyWCB5KH6tCLuA7ciMrpjtmVy6xMvsh7zTDhVFiDU9fUlRyfEYAl+paeXTRpfUMg8G89oU4DSak
X+xU4tg704d2GId3FqIMiBHeyjActHXT8ohybPHUuOMhxCupY+AUXqOeoKpTZ5AIdBWCLyNyXJIF
0X6RBs1XKamZEGTmAsBbXHxz/YJ41pC2ZmosDfyQVb1tR6QO4ztZAtG+M1jD0e3zYy4v+n8wdx7L
kSvrtX6XO4cCLmEGd1KF8oYsenKCoGnCJmzCPr0+tHTjSiekM9JAsSd7nxPNJotA5m/W+haNFz98
6SHCcgir9OLg7w/I5JoxOaAbYsUtFNGIaqe4I/vEZXUbEjM1FMc2NqjTpfECdJ+M0BrpvYFqN0v9
XZZH+85o5A5x8PtsGzXC4ZCg5oV1wch12iw+XNR9lh+Iob76o9vskSV9NFFc7Dy2xnqtWUfN+5Ox
S1z8MZzTnDUWgMtgsB/R/0QIkKkntbramIP5FEYxg1jUODmzs41Y9EZECkES7DyP0WtYBoZbsipy
aLfS0MefrGCtz2mV0XIyWBBVNG6cHG6SCfCeXJCWKm251/aitN9SciaZzf7NHfwzddw1vc9fXtdF
etCdRsL9jlriywXrLiQCmyGJ420/8bBbuj9uUcCP954JF36Qi4LJ/gZKpB1IK79WIm+Dsm2vNeF8
Z4MvQFraLTIYB3omyALdN0+NZ4hTF1X30uwvHWuznbQX7WvVRFvPT4j5oNvZY4vmktvpqsbQM8Wv
Etb1zteKl0KB9dfICWDoC14LWFUXKwT38AGyOk9P8bEEcBhwn/IElhEAH50nOSXBJ5WNzdqzABPa
4cgfbwI19t6u9W/aYgUC6i9gtzu3gHDXFn5Tj904BSXRJtXQ3E+mExR8f1vUzCumgJBCoZAkyiAJ
l1ysus1P6LojnC7LoRKd/QgPLDal3vp2FsmKRhlfmyi/cVzRu9PK4rq7SzoXpSZO9XX3R2sbCuoo
xWVVVZs49F8B2FRk5aWs6pP3Cqo+s6axWZmjsHcsUgNT8+6lC2uswWGLUm/Yd2PUvejdVzVY4Ssv
oLFivpluenh+LFEm7bUnpXFTUadCb+8ejQYdlzm642YOk+wx67zmoe0Pf//DaQf8b2Z29D3tTcBP
WXVjjljTL04pHsCVYRYfiQd/tMRkuQ09AXYl0+5jRzAtctKbTn6fr8/ZuaniTwckIexsNBFoaSOc
YeGjKb2TgEv3klRyxSCDmNunghudwBKmV2Sj+ne16ZGx0BG9mqVYzVkbwvt7xSoBiwGuEDG8YxBG
7X1JgY+mNgwwBzQgWqC7pPek06pNlVT7vkbyqbNgPqs6/ciYfbfoB9ByoyrhCutHYmX6Thkso5lu
N1NzjpqwwavQitVo5ndxPdY3i3wVTXifXo1mIgOIZFu4oayCv08ovpzugRu0QB+tiuKdYhRnaMID
0ACmQINfHxAhLbvlji+JfnRMjfks6nI+6HHFz8CNH8NQ9hid7EOTiDIgdNpOu0Na1m5AEz91McGu
4P6/zaFHA4mZ7277l4ubkYgy2ST4iDR/x1S4s4eWOF2j/vJj+WIR+rzz0dJ1S7YPOb7+waNBzfqU
fIq0vLpIeg54Ae9s1HeYFTqXvZ49M9BghzswuB1DlkSVaNdWaJAavrhmsenfE9h2sqWiESyI0a19
P9CW46K3OmhR0WeSpE9LMnvWtj/oN+6lMO+nbrJQcM0H0zLdNSyCIBYV8QG5umJYJ20DuHhTAAkl
cfwBDcBY4ZWbNkLDpTOUR/BRK8f0vyFVPLfDcPP0ikU3u38QQFA7md9qjF5YLw0Hhj9vse9jz3d+
i4JFAo1xijoS8XvRvhWIDxBNwaGP2g5k3PBnTLT9lAxHr4NMpCo8YJr73GEwSEKaQ4DvlwFXPqjC
uNrIJn4QsfqjRLH5MM3pZao80tCm5plx/8tUOwAu1c6sp/chyo4Oy5MAY6c7sn0AIg7/gI9VIfRI
+4M2ImfvtOoBCsDemZ4SnwuKjRgqT/8r95e5sZHrq7h02J+mu8wm/dnNtUdUnndELIG9Z221YEzs
qr16S95OnckP5DXTBj/nuSuhZuaD3CRFMNtZQ/YAS0yEJXsjNl8HsuatvLmvkv42DWJbiWSTJ/Ne
MzszKGb1FmX5r2aH73iiYTkp7Q/gsECbTXpdO0a90NwaSx0N61mOIBHR2dg99QOQ2nWMI8GxtkDl
gVSH+jfnM2ON8Ykme2uxmAC7rhE3CpKOXdOy2sdZ3PT+ozRJGw5dOh1GrQGSJtQvIPqyGb1zMo34
/ngUs2RPJ79vJ/moh80nDJazTF1OTCe/eOhKa1a63sw8K02fNaM6JIb/oDCJBs48PsHsWrEv+DEF
gVOjTPeoAjaVpRM8wOQIMZJ2qCJtQ/DKvMYPwMzJ/HGqSkcjzNOgDPFeNAVP6kAqN0iRHQt5uapF
0iOBsXGewRZfpIn5VgxziGqThxJzb78yFBG6Ezxi0kJt7er40yXR2mfEAEzZywlEAwUQFGZYsImO
0LLqcZKY466ZrVvFxhYJcBzzw1tOs/NU9WuIZsldLV66lo91ALJaPNfYqYO0DAnS2abh8FYWzYFT
E0FKDTHcm0YfVC/5BZ4sMe6jaujKjTJFtu7Hvl1NLfsPmW36GOYgmuPfuiKBj9ox7+U7ljEKULIw
XX/8lKYk4q+izIdrg4UGLXU66t+ijljg5w0z4fZ5tNSvWVnfmZfuWgtBuyJjaUwlZgDWsGpAnOFo
VO1W3hXntJFPbe/CLQzpg/uGhljvtjMtE4HHRC5Mz1IHdsgo+4Ni6KCGPST+wJSwhBpi4CFgMlTP
IFBqbfHoyUGt3BaWYhVfSWqCtcGNsJozRKVTNHnLvnsfJuo16t8dMgCCoiTnDkRcCpbE5BWHLCbs
JofaCO/LmO8a5fMW1SSKGe1XWg/ELPl4iBpB+WzlN8fwX9z5YrrNO18Ekmr+MnI6RJpuIikB+2Lg
GbMIhV+59VNnKN7RUv/p/P7o1kiRyBdZkR8Lh5oALCvmDVKwhhhCrNtBwqNOSM32h/Pkit9lr0Nn
4AWqAeoQE1g4gANbwVeGvrtQYjELqlV55i5OyW4kRYa4jDYiF2j2HxsrQh5T1ecBFSQg8doEqowQ
sTReO9nJbcfPgSg99YivasyNrhRyE835jlJZnE2emC2StT9GOOaXiJSoOtcsOKAQE0h8Fh0LWgIh
+hM7qk+NhDpzpDdPCXXZRJnS1/AOd7GG8qbmWd/x8M/7tvGfrEX6TJbMSu/5+lXuv08w7Nb6CKQD
PPlTUXpZ0KBDhHaMJht8AvHFlB0zTIaNayJgyTP8KEtw32b2JHycxdeU9/d+GqHZyQBGmCUAhcQV
qLXxV9TVWB10JBhdpYkAXdczk+SC8KaCMESi0pbYgmr5FsskOQwxA+bKn1+nyPtyUoQ+Kkwf26gm
z3XEJYUkjV1t5OIV59VpWfGzuZkOcRHyFnYOLYGNoYh3lGQH5WEQIRLZKbVfJ0coUMpsvhQzQX+R
kRPoORb2SjxYbmexVLTBbXf9o2xcdSxasFm5UdwkgLSgBmTFZVdHj1ZkQQmWSr/GqJRj6D6YTYbk
QFLUcsKHx8KctYPmvIcNv0B8PhgxYOtEDX8UkR/MtvFiuUQxaGZ8oQPgtVhHlAgcoRHDEFYabPvH
bIsIvF6TG+XsRIHatWqyM/Fca5l3HoNqjgVidDF/tVvft384obJztw1j5gM4R4IoEZ+6N386WFTD
REJXcZ4iSw0XaFZrhjXhGZ/k1TVIvCWikFofcd5gSaTGUQyruBbaWgMdG9gas4ZmdvcZlMlA+r4V
yFzPTwxWBtPOLrr0AYo63pvpa87RKsl29jpwt46WTYdugq85FmG5M/RLG7qsVsGNPk1h+NgDNw2y
UtJRTR6y8FBHRWz1MO5KbVOFFeIYu2/Ow6AeaTLz2wQjUIXNIXbtV98R5G7yS3CamSVlMe5EQ9dp
zUsqHRemZ8HmHmbepZieDe8ky5lEgkypFOlmheWEx7Su7kREwGg+NT3UaF4nzs5PPx95nglBDSYx
UXEZBTGsLBehyO7//h3o9nkvNFJVfGAaUCvBbaPTOhv2U1gVydrTF3RWb+/j1sah7HKEWemZMMcO
xPUdPYezNoY8YFk1b+ZJ4n+DcDO7Y4j1AD1C65rOHeqdi8B3xG7S8k+13MzsNe67ISPWN9X0TQgv
cdcCFGy4YwNow/PejCZzAxLzUha6IhbQ+FU5fh/PIiTOMVFroqaQyZPdW8nDsJJeZRF6JS5/Pxmb
KQ2iC+xqNpEjhzr2QQ15xqliarEZtJFNYmeGt9wCMWKqe8CQJLtVSX0gtJqn0Wh04AYZpkukF5wY
4953iCog+xtS0+zfXM3bE/6W3RcoqlblNI47YpeuSZdMhBDoe8dBAQA8ptguDftzGoNyN+qHQoaQ
Qp2BgVY+3Uy79Z5SoG09iEQ6WkAGjV1uSKQ5Ye+4x7Ty0E4eFp2Mp4qkaJJKYvus42HB9srollq3
OJPKfU5AH+6aiX/zgKQLrx2DJkaSGuIZQkEP9ay1dh3z1RUuliC0SrIbsfIdPe6DiA1jKx3CS1zp
72wr/up81zknIauJzLaCjoFMwNbxbkaEtZ+bmrst6c2zsNrAdjMN/FnaBQ39rRvXfHM9EBspl0OZ
5iMdJoDijCSIo3nh+mZL7IHy76ApblKjfdfQy24HbbgQE97imY3sDaHe6JpdcEVQ94k9snrKOZk9
TEny1KcpUF8j2SVzTR4D96AJjzIgG2ve0sk9DSHDKGV41Lla/tsR0oXFlq6QDf7RVuoDuXt+H4Og
48XaWuyajhXJtoWZlkFr4iUKNeRzJA3iO5kRyjng0XZyIset7WxWr3r2XgJamuekeM6leUkwD5yE
fxYaEjknna4F6c0rHo1FVV2JldItoq4YVjHTdu7Cen4XoZXDD5G/gwGZKal7clY9ISDMF0MglPoz
mN2zN9IkakDq086Y93+fZtLlCGC19oPlXpCasBkveaBHFxqhQMRbTOBDZk2/FYlmHCzOZIo7CqRE
vkWxwFk9Fi+wnMQxtbpL2LcR8uWgrMZVytzx5HGGMcBgMl6P5SPeSvVQOhm5hvO8zkYTGLtW340L
C4D0yg+c9tk1wzVDYh4fTD+G29p24kdCdlLDdXe1HVe73sZOps2CA65zj1qtVqmAOs05EuBx97dd
SBxEakm5myESresIh83fO9bwkMn1zDV9ewY2AL4T/BvGnhhhE6vgbjHCsUTjfPsl5cZlGNpRejIG
PVcV1JTuHSYIsSCoqmuD0Ie2zc/s5axjbRpE6SUEWneZ8wjXP++cozIK+5BxBMco525pXDVHMwuP
tayrICIeczebzbiuGNnsCKx177Wi/zMZzbNd8qSTJ9BuPT0B+/MdwrRazV3TXtCrvGk59pcyqSEU
WjoRBvipt1Fa3luxf5x7RTDInNpbRwq15zW+NxqYOmXjYnJ0omO8ZP1OtJ0tnu+1kRNfogPryVPv
qqgkr1Rc5rHsneiuxGJ+rOvmbMwUF3M4gZe2GcD1dAeh0EkAUdYRw5K9y1tmQaS26ujj5ZV7tD4Z
kOsesGWgJyY/eIjGE+j2mhUkcQt+AXhIAOUk8RFpTuWdoPhyvjsBoFoSnpLYPHr0D7kbWtcJlVVN
tXAr5/xuxg+Bk5M/XVjuvqiqd6LviN9zwMSMelWgTup8HuLwRWOWGbhg1xGcpvhtkINihENvBd4M
v7qr3IuV90C7nQaO2jADfpDqbYobTk8ljwiLey2aj56M7hXLOiDQRXkBxn1N4qfMI9xJP87puauZ
eJCMAZvTn7SjJL2lavr4qJzmWOaaeCRKlTogwTo6W+NDPhQRrGQnZkRRV++NQWBFH4fjxh7QB/SR
9hHGgiGo+OEJGDe5OqftTLaJX4Yw5uDblWEUwNym44eKjZK32kJUmpD6B6xOKiQ2sQXPX93pGlHc
pTeeijkeEFfaU+D4o88Wevlrh6YAHpSqoLYZ1fHtf9v45h/NA9qh6czEdQLPgYUyHmycMBpEyGEG
slncqAOds8CUsx0crJfDAO4ibzZlGhcHHC3+js8OW9VMCwzMJr9i3t0mduzeGZ2VbIWyCypSlVy9
wv6VbY9/pJF4b0diqqpEvzbW0i0YDSANFO0WosL1EAKbTgy6Qx/dnsNehwYnCBXVFQuHMNB9C6B3
ZLkbbZhgZpDoIXXMmWktstVgkAJfiDRG4xfHHDUnX+PAy8mQi02cfs4oK2yH9adm2oyXfIKv6HRg
UWS41ocJ1R0XGtlB/XpkbrtXpnq2cmdGKhWtcc5Avmu8F9aukIw764lNA0FIzAo2I8j6YDZ7SLUp
qzyIurRUmTgJV6veQ4EyaFKvJWlGstWTi+WwC6NLPboIyCBSCHJOvY+sivxAV6V2qooec3TrBJM3
uFvH8Ja5tOuuLZF1h1EzHoVJs1BWgAy435JNMRHFNfI6ADwRyppxmofPVc2coSsauvZolzBfWjYO
BVMB8Wu3WXcctQbG7NQH2uJt6D2fcBNsDqwLimbHkUcOOKFWWFCGFX2H+1TkX1NXRAcsicynlYUV
o7DeqFjym+FH8/OQ+cfI0/HTG1l+Dgv/iJG6Qy5Jc1c6Omow6b+LsgLPoBQ2mMk763T70uB+7DQy
Svqk2LkO44HZ2uY2c7s+2Zn65AFOMl40tKvbJv5FI/Ftmk67omue9hKswMqNIPX3hWdeCn6+f74n
thb9xv9XLy3rb/4xWQE4ruGAAlzUTf9h/W2WTlRblWOTF1v7BLJfPKSfQehgfhnltCHXpgyypOP2
TFneDV0Hj6NRRw8T88kGAZ83SDHSfGCzhah1tIi1Z7sL0ntfOXDxbb37IEuOJYtuHlNPf7Ssimra
U9A3vPG1QycUiWFHqh21EK/pyedZQHS01XMz3UAML0Be7sepDk8+NP5//sM7/7j7d3TdNdlzCEsH
rSBM9Af/8YcHgYIqiicAmwMw1Wpyd/lQYcKPjzhms31Mi2NgdsDRYvO9xL9deK0xDt1zBZpNA2nD
0fZEA7vnNDWgFec9HoLC2dW69Yn1Pb36iBD58vwpn2MZmdg6MjnWvbkNcJxb92HTnOpwoPFls22G
f4j3io+VFxFUKn9mZhbfaR7fm3d/eWrochvytsnWyYbZCQRKVEAJEJJdYmZXAznGG0fiJk0b+B0o
l449/3lNZPfuUk4GXqZ/YfJVl1qiyZtMOV8SDDtmN6f3gLfsq6N+OT2pSuwMWT86rZG0vbA8W6B6
nWzSzsJHfDnf//PfASq5f3gCHZ1Xb3FuOrb5XwgwYn/2kz7hE9Zr+6v1y2ckf9TaFlVuFHfUWzls
57g8OM02J6xuIaZhXo+jL7zrXESe/O0t1NodSWkB1f3G7r08EF6ZHfTpmC3lYKtj+xMMqHaD1qGp
zJwb+QfJkz/2rEAAnQfQ8Jh2GO5jaxKd7FmYKvCEUa/p1XjO6gF3qcNTMggvGMvs24hqEtJs9clS
5xHFX3zN++GoAadHluUNgSPMb2JMIQ4axrRdQKP6CB+5d3LtaEhv0w28EXHlslRineCg2X6IIvEh
J6z+IBLJtpwzQsZC2E65Zb7LWIld47A2q6DzSFa1q45lymPITp31trXmq3gnb3SGQLOfKAiOVDeb
IvQdhh5jx+gcXZivMxVVM34UfOoGEQTi2yCoK2ADNp/NuP6KUsc+WNP80fL8njShlsgaowPF0OCQ
KuYSmA8z0MVZzRLIQAXwHMGatwQ5ZEM6FVunw9DMxIOhcmlWGy3NJlLghwmOWn/Ext29J/YhNniV
vaziB7Kguy0gZs0srk3cHcLecLZjR1Q066olGxgVKb7nDnMOnpe/T2wXEzXXqVc1Zvd/2xgvNj67
ws03f5/K/2mx1z/Vcf0nxdd/Jwv73yj2stEA/vdir/Mf9pufxc9/0nstf+Tf9F6m9y+M21FncaF4
trOoYf9N7YWiy3dc3fSFayDsMhe9EpQOFf/f/yNQdHkmS2sXuRB8QB8N1r+LvYT4F76GJ1yBUMwx
Pf6v/ydD+3cVFAo5Pmlkb/+FKgqFyj/oGUm7MEEmCgtZlIMo7R9VUYyp1WRwFgW9Pe9ieCMn3M4p
hMUcX4+lohOZSRg7dfZfsjoytUDsj/aIBC5vZzQT/ssDTstlzKBCwp0aLDNFVm+L1iOOqO9XeALw
wbaMXFrEKJlPUCDIaWdjdKDLupwQMmMZj+nxk6zkfZ7nxot0EHYztp+N7G1uUeMwnIm2hJ6gNurO
9AqxyJ01/VILn8V6ZT1E6mOEOZEY14D5Vj0Jf5czGIpjBsfQJU51CqUm0x6N0XnNTULy+obRvZkJ
4zLpw5lQ8CKwCR1xwFd0enwpQBd4YE0NjGNbv7HeXKK4t2Iy7bWjU+IQDYPFk3xd/6tIys9Zfs6p
9cMBuLVb0AsN+Q8Uw0rrn2k9DvbA9M2MLYFUDitFlN8S26JwpjYL8z/SeB9zalqGuj2IOLGeyp7P
Pw8/EVuciKiKlzgyLbwOzPpK5C9EWR8Iigva6tV14y1GqpUWmQHJBTTR1q7AakXs5c5RKJJmDfR4
uYkSj0xkaZ1bMr5Z5YtNsbA5uI0NGYIbfdZqVu1UaM6qIUpOkkCYCsDZYf+FZSHPSOHgttETZKd1
r9iey5e6UC/p2Uv1P4lb3i8fchOTfeFPX8oHFhNPxy6sgAiMp74wNxkBiAbrXs1yvnqsJrWbwyU+
ub19sRMc625EuUA2VK75jA71nSKHr+f0VLZ5aFzrBlR7pUHlCsgFXJfS3Wk8dbTLocfWhOG75cwm
4i135XUk+Xrs8JTRn+sJ7JM7i4fs1WcTZWREwfL3pPeACdeRJ0+MgoPe5AvljnZIsuLgS7mKmZqi
RolS1uTYbKdNP9GRusjVk+ITYtLWpYELEAg+OXljnipL25KN5eFg7amVGuPE4OK575MjwLysumLg
gPCtvpmcBe7C+mg+Mx0W99j/NM9RCc6AZRmshmABJx1JYAy0Cm5yb+loXeb0TujdLxYTUkZwRZRh
uQKgPrJFgZ7ekPxkxd4tVNg57EgnoCSas6CASAseN3uL4RuuG8P+aIUBBafHmx/NEOxJE9rZNqTS
RCSLy9wlBwcLSkvQcjHsenrssSjYBhwRYa0H4mB60XLDflrio8D0G36R1bRjp5Qe+thNiMGSRIob
1gFFI8vhrp9uRe03B71QMAY7SJKo0P0DIPOtPpoXvWVaghYO+ZbRNVc3h8ZuS/tJRsp+7MqrcjtF
cQuyAlyj3uBCwoYBGqMyHnxY8VmAz5Ga5WM2zq1TnmItO42URSLOnjq6yriPv/vyIdYvKq2Zasm1
8LMTaN29jWvPwzZezLQs43OEAIk/xF6fNHL1W7v6SmfL6LC3i5G/O/2z8AGEoM8fIFW2WrVuBvPK
yjRA37siIjgy3wbD3xC6ZLDWAtIiXf2xxwedk+8uxGeITKfLTZaw30VRHjzUNhViHt0sN4t5egFw
Lfs44AGrGTNn316cakBql5CAg4YQoPDYaOsOsks970bAXaB/gtxNN615G4s3h9KcPF+r3JtIPNy5
BgH8pGZYGczgeWBS/UodSyjKrb0Rd7nTKeOF8la28YwdPjBJIW2uFk7gHsdIaAAFj/WdNLRTMjTr
0rrzwXBqLCmt9j0mTJDh0I1fE+Hc7O74/hJ2JjtCh2YDNGZ1i3XvvqQQZXgUgyEQ8DVXcSTJIo6L
16Ien2gJ18KlacVOxuifLrTZ4rgmrCZZWdq02FTtl4WCqxceLlemtmmQAJoJo+lFGohlxmB2flu7
P2qIYoFtreu0OoxLouW4AAnfyiZDVvmaOBfEP4Dt4s24LbR0C25zNSX51fOSzYixbpiil2hI7rPR
B3S4AVqTZN9IMhUr4xninWSWKgFHFhgu8oFsrSWdDIAv9yJES6ABrb1JWLNFRb5W5SEngSbMNgsi
rpboFxK0mMwdzJzxQPQuu0+JZjiW5sFxZEQgMZKfHiEf9bL/VhPR0Cf9Vkp3Q+JrFP/W2KVJFgcP
8F0zPp1GZzckt8Rwnxq8KwoZSu+bN6SzBEzj4TGNNb94anniAPsflrNM4JdwvZTouV/oBdwAhHsW
jAmMBhFv215iBu2enh7qtrylgxaMMdMhQiHdnVATYVmm/5uK/P3v/+YzEqohrHZpfe/0xta+NhTS
q1SHLqFPBIogw8KqZiM3rK2azJAyX5sDCcla/NLP6En9Zj81OGrRXsMXVAh9skeRhztNZtcBM+Xo
fITGe2jcjZJs+OJLQR0jXTFYNNkKWqjXfeEJL4hhnVl3LJFWnUArQvYGkKVixUKAqDIFUmBdpo89
qCRGMOfGfEDZzS7uxQHJgjrTadG3qvmis0wbD0YYH6KB1AWj/MoYM4tCbXFLBpRvqz55CZU8l+Re
DbjqxoFdOAruXryT3MjUiY82YbXfAY7ZFD3yxqbAF9/y0COwYG2qEVmyMpirTa48NqPFaiBCA8xF
mu1RLu06ZhrSYXY32YE7jQiAT63243O6xjDmlPhTcOSVCer4FqFKoyglpjeJYBveBttRppu80wYC
6yqF1sNMMQKVpdd7rvddl5a7CXFS3jqwkDJKNrH2Slh7yBmNkF+b3mRfobXr6/5dKB8xDRmt5dju
o95/KPEH44XkzOdinBHxcnumJdsH6f9G9rRnLclWPyiFDujKfLhog4RpZzuPREh8xtPw5BSEr3Y8
4PQzWxfSSmyZGOKzJaQdyqddPOYeD6oso5GjUxLPI/UP6hgKSUgqMXnZdOpW3zHgTvpNWXJED6SF
uBr0wzIivKvus1XxA5n3JwcWvhW9eGbiTwAynDqeAOZQGDaRdGihODL0PXeFgyHJ6B8isoqNdhdP
iGOi6Jy7wNvzynvT8CMQOOLsG+QW0RgFCduwzkgeOw9RKqven5wlBxFjSzWH3M/3n820vqN63EfF
9IBh9mzn/uNITlnPJrDxB4BpUPwWZUN/rfWTsszfyPJ+FLZ6l4V510w4ULFEssqe4SEjLOP8qDkO
uhN7FI+ohDd7GChxVrMHxOMqYP85MQLrnjVxm34LGmGfUE53Mlcg2V6d7IfF2p7NOSPXcW2y8J88
QbW87BHGTScilC8nxlc8sTDuQNt05ETF8m6cvrQEhlt8yydQNwUuXDs/Q/DYIvu68wE2AYbnKg/h
czBONHQdeY54D/1fcu7PVd7sYTxv2PILXR3Iug1gMwTwMDgSm5M2vzDcPyFU4LzmyKqqPYc0bwHW
U4+ANXSHzPwvg4XqiB/Ay9ZQdHb1EsdSPpq+tS+18QU87j4kDxiN2KR7xEUapM6ll9hy1t0LaQHr
3v9Jcni3A9vAadjPtX6M9A/iBTY2s1pXe4JRvgcpfQDgQerDxEQYUzRyjKnvuYnzJ4dzY+KZQwxQ
km3LPGW2OV0NZtHU3oufDoHreJLuY17uXe+JTTOfbgMNv1izxV6Lyd70g7ZukvIpsVOy3hgulA7K
m5ywL7vZoiZaY05bV/oyhK/eBqGhCf3mNT1izl+3M6lwg77XKONjS938jvohtA+FUSFYldWdqXes
t8yM4FbmH974IC2xigYuk0RWjEOpYsQ0wsiC+axBTaLIdLMbu+MeASYQh3LmuGRjZh+Zsrz1lf3u
ubHccMHf15P1mKJgCEMwP5rBeqrOgTAToQcdef5WNnlP8x1Ku9UiOhxIg7LJyPMhDMZMOJPwxeoo
Ramty/gHeteqpIujyPFH8NsdIBo+O47ONUZAGAdYtc11rP0U2bNyoRJVBJOh82agc9C9g83Dm3F7
mWJx6EefShFJEiLSQOPlyz0KkWw8qh5jECsdUM+bzJ4uwj6z1uTCOPkwFpwaql12gERM0QUwYi4f
hnDRSoZrgoXjEUMgwrhM7y487RsSTNa062u4IeQjE541wZOaT6aCQGCBchvD53rst7M/BFkKuoQW
10RhHs/FnYsuM+n17Zyoi7x46o7LkouFewhQh+5Ep1F/Vc5S/II9VZ8ICCGudWCrx4dIGGdR/eKb
gJF87Kk2Si41xWHRF7/558y7mfADzunTCInBgtodpxLwsER66l1J/L6wKsg0Wk6TTYGh9gbJ0jIV
KKnKtQEZo6BIkTMZh9YpN18SJ9ln7qtBs5SHX9IP14qFgVGKZx0oHE1NYBJXnWfbpMyR6kQb+LOG
99k2GEyAPiGRawp2Lv5nYZym0NtJpAbU/VtyK6wnTxf3qTRWHap8FMFFc9/1LxU1mCBsGHsCiAPs
oG99FG9mhxsbWNCs+FRBO3fAynwvXUmAxiBYRoUadyJKFZorR0WrPYopXw8DfXBlbg24Mj0ZFXmL
7CJ/nUm+HiBTouNFmfSuaQgCMajz+0FnuZ11d2eHEE4q2MUtbmvGyk3c7ypd7hrvInX/q58pXXI3
YHSHPHiPWWVlTpeKRY9jPImpJQjw0hVfToYuz/jBa4eoGxhIS8BNs3NZj07FsJ0ZrQk/ujRMJj0F
xLR8SIbuBK1XlIwZhb/yyOyeZrXjxVg786dLCW8SdteOcgcHBnst+LmE0BGvWitF19O2Z4cAE7RJ
OTu54kGg+s0gtsIChZxw37DURZ5/NQRFtZZf/dh/73SweWHGleytcsqOicB4ZzSv5tRsM36HXdkd
5q7bWvmLaf82+XyZpL2ysgbtCSROu6TYSs59N+AN7kq1QftzMP3mDgwmWpM6DKxe+wJ5esu1in0i
pyTAIYJ5bQzamhYuBpbHySQ+kbRxFCuvruAsqPkEc5iFVQqQYaiGW+OSMWemwK4Gpd1NXb/V9fpb
us8JDB4YyP6mNOQtixh/auShKR3hKTtMIXYEO5B/IY+h9QuyYUVhum3d7pb66r6h4PRTD0xXttOa
aT+MKHvb8m50zmpBpjKoBrfLhd3Cz6G/G3yuFm1fO90yNkBKgJdmsHcqo/6eihvzstX0DU1uZu5i
0V21KiDSCyUDp3NpfGPJ4ZbKj9a0aEqrQ8QnBBjrfeBsNSP8T/QIvjgZmAPm+RsV8WYW8miH4Oss
iBUPic7nVhUnth9BFI5BhV67sawrRsTXf2XvPHYjV7Ys+iv9A3ygjWBM01sp5c2EUFWp6D2D7ut7
Ue8BbYAGuuc9Ee6tKrlMknHM3mvzTEDUf7Qj/xsV635wQadiOKkTUIYVEdAI2MlaOKOO40bRa6NK
EcYmeNnm05RFd8H0LnosyOjHES2/mx1Jp121qlq2zC5gDumxM5ieIQDgtW4wxSPj956hA+/hj5HF
+6Hcb2KtJ5OEuSk9gAp7aMmpHE3ydUAmF3gPQKJAgFlLWDGSaVBYgDItfTTC+ksqsWV7QRTJ1G2H
x8yU9+Ql2gPZDiSoDF8D3WtjPfqWrE9G5x3SCj1YZ+a7YSBIryp7VDXFNjCGv0Upww0xKLhYTNGv
PUufJryp52vMA+5v3yE7N4/Pon5J5B/2ndtyoOxsEP+sDBFss5LGFY9SfoyUdSC3aFoRWXyJ/Prb
cb+dBHiYm15QAvEajqQZA8RFo2ITKb6ExVONyJuYGsQjId9t+IxL49VDblpidkm5vUdOhwYLnrD2
ejiWWXsa0aimNUv54Yi5gwpja4746RArGRq9gLE4Itk9h+BSGwCr6CwacxMC+zQZhg75La7dJ8Tg
vHhPc1EeLPEnSZn944DCj2X4wYbBzNZHBYxAC5MXp+4DIu9HwX0wuhzyuDLCEHXGJMo7XbBkoI3y
hPkcYHzKFioq8rtPsB0bFRC3i/1Mluwb5j+066txLjYmwN0mwBZkrqW9Efpi1G8Vx36ABrRoSS5+
t41oR4v9c1KadfJmtMk+XmiyZrZoMjiBqSC8X3ZM5m427eTwHY8JFaOkSjSBb5NupN2/Y38lzLFi
gkZWjmPtqe3vxmYZyNKiyfk9oHtGYItbJ8f9UB5ph6A5PtrZhNwMXxBREaLHggtLHZ3El0rrl9BA
zMFSn0MKI0STNq9O0n416fBdNx0eFzozdMlMsJ3CB8Lwac+I9ADY4y0M2Oa7uGgtF0jyoeZeCWAP
xUa+Tef8NHjTudD9wrTbMIZdV17zVlTq6hKpwqefzSR9HWgZTfuAhvgg1GVKuoucGFF31zH39pNl
U9DGBAqW63GOH9CL5V589qiBo+4t3RJZTDm9xBUEeXZthlcX/Wz7h1ytu755zgkPhalPI025LBe9
lPuUw6Sj2XIIVraReK3Soq7WQPzWUwCkU1URwsY+OvhW+tIS1RDm3i1q8rON2tDN8nhVeL9A7ADs
VBtVl88I+f9UTHwMu3wibWAhC2zba5381kO4J9EP9KPcWSVjJCYAxTFqgbP2kPCxLfJCbLQ9nd1F
UMDZ2JLCYdkUsHgpcoG4Inlw09fWJGy0R/9ev5aRPGB+eR7LgXvjd+59tnZ5V2UfvBznbjGlvnru
S+pxpyYug4cvcmy3E/s9nQgSympc1iYQyP4KBHs1qPFIlxwM+mnAPpeVcN4HH4k1cuHMVrtkVncI
QnlyfiYwkGaSxprfIMhI0gZ9oLu9tOpvL8eMkp2mYDwMtrcSrdq1ZEQR37q2eIts9QgjBtHx8IJz
nfjWjUnEWkdxknqrKhTbTNJZxdVmSj7D9HWm54i8T4WIo/etB7ja0PC+CxYKSTbvoITsdMhGxI+e
0JX8iZE/CzRnR62acVtgkdikArNdDqyqlfsWhxVRjq9RNp5ISbhSo98AYKeYXCV8M0jDK9QIp7bg
7EW+BtoTwymHCy+V1cJ0KFLfhorLRsNC6wdZsA7952hmC0Ejzt2Xu/dNRq1mFNeybzXDPB84nhFW
x0SoNyvpyrs44ckQF++5jF87PQ88X4obAccETUUMMqYvLI6ruSlOHJrTQzsuupEkfpOd5W5nIESE
qjtHiOPkNUzj3rGpmlnQWtuOb4BQcykn0VjymOJAvRmwVhy95IkhZW9PGR6Doon3RYxek4GI2UDK
E5w14FP27K32oT+dAFyvcjM85UycDHTlRL/QgMo3pq1tM2N27JaEB/bVzPQk6bg28JHOhipVZIwr
mvkNF9Z6XNJtfz4wTQ1wXpoXBEfQ0UyqBZSoTZMeQoeUBBHvDYrRUGY7QrqvdqAPaR9h4Pk9cOKz
piFhoan2cOG8RcRxr0T1LBb0+qmSNbDkAl0+fsmiImyMPmTtTOFfMJWMgM4VLJcmNn6nHWbqkNqH
CS7ZMjt84zgNo5zTOxlfxtF/A6Ndru2eEnCyYSlXFRZPhk5de9A+MWfbllhowlq8GkcKvorOiZC2
nxrNMQfKLhI8giroLMFw4YW/TCnE2/i9YOOmEElEMIWdCFW0Llgqc2pztWBHJv90XPUoBxq9mKTM
jWcgirSzkmJ14oZgxHNtJNlHho9b0K43bkWz7KRpeJjG6OyJItzbXv+Aj/sPVP6OYTfnlxEFwUUS
ZV2bHXp7F4G8lsN9ZzTIUi0yha30mk+WhfSdu3gUhE7ES8Cjhxzfb56JlWCUBDXRtPpFW6QogsP5
OOC5YnilGHGJgDsjw6pm5M5jErblzs7FoUSPuJolP0AcmdEuvIweGjzkVIsinqN+Eo9zqHeY1X87
FsuxkQ3TXYrhInBPflBcJoyLFtHCgGXyGpFFOQcfY9u0uxoxGzYWevfGPf98IFteH42aps/Mukcz
hu4i5vzFTV/CSmZPJjiYcq42kBUecJUme9I4IcxcnQHwIKHuf8liQIvm6SO2OvDTWnpXH2VkNRC0
0Rm8P7ViYiQ8KFpcBM1pbpW962JWFSBoz32dnoZ+CrYtuVCWiccixXW6hmnbrZHUoPjoyMPxB572
NqkRRcApIHkt1i7+hXXK1T7K6sWLYEKqvr6kOCkvOCG5e6W7x0rh7fnRXnWnsd8k8MIc31kl0roo
I8CblBfc1hldLZ5jz6cABzGFUTBt6k0DWmE1xLjIphpe2dynybnM9TEjTIlI9r9+iaFAly2Egkow
dRzLL8l2E2cPAL4ZGZzvDPde3vmnIDNiAF/Jb6W4IDXhqJuyx9w/cdmf/cp9x71WALziUZ5R8HWD
S3k1MGWwOEMEtRIe9XXZ6/k2l0Z5jBieB/4oSakwX7MSc3wDe2kzSlbThct13Uf2gRh03jnkjqpi
qycBvx0xtbM73Q7IhcnHI5Qqc2TJxFmpfafjq4GYOinm+Xxz5iC6I/F2nyzrLvR6v8SoQFzXzp/e
/uKtUK/IS5eltA04Ffm9G/7JMFeCHsWEmVN+5wvvO3vvHWDzHidAWr36veHuVZR8xL2l0ZKLdmND
rFyBXOh4OflB4Uzf4obnLPT89JD6bC71CIogvUa0njlDDJXI1ziHTmh0Z/BxADQcq9+rNnvVJZ8H
eBWwqx9htkib84i56OCi4E+L6E/ZEl4/dQQYhtRggONvoYq+DIuVpBqrmYKMwVzNVVi7wUQjHd1n
C9hKRfZNEaG89vAjELwcvfSO7tdCE5SYeMGtUzbP/URnB0dTAEQzC7cwBLbfygIRFqIgpeqvmNS8
zxafc+VVbKllWKHTNN4d2RF57VFSQhy7jIl+K2S6s3VP6d5i06tn8ZSCps+iCghSMRPpYetjUgwt
CkKW702OpreKRL71tGQOZioy7qfpL+rTncuVf8yqeWPCADtE2vnrsiKnEh1uoQPvr2oRVuHOp51h
HPHzwYmkyQteM8N1b4M1uudumXXquPhNAurfcTVEzhNJEdEqjoIT9GnK0iO9Q3RwopHWHeE55zbT
CZR/oofNhvdlQcQ7D4PBrCogxJyv3l17SE868cGAEXff5sUt8X0IY4ksiRvHmhuQaUbs+ybX0xoM
eLhOStJcjbRpt50rt4EojK05NNuM3ycdk/js5MYJq3xwMET53c6jZChX1I/+khmW1MZpNkOutSgw
dqYgbidKu1enCWpmRumpgfk517o+G+xakbfTlHkleq+OcS3BDPOEGLvAUrXK4jwkSC6kUAGdqQog
boZI9qUxv5Ref++UgeI8QaSfG+a5b84ZcSE7nm34bGCoM/HKT72usVaWH4HpDZvAD3+xWaLmIGvF
znMsH66ERBZ+5WjicP3XtyCy8q2p0QezTqrWoVdSLtFIAyjN0DRAaBDsqBxEOptxTtWOM6QD80g4
S16R3UUK50ZXfrltCJRapWDjMPrH70ZXbXJ4tsem8d9GRk2r1PbLg+YkwyoT3FuoVIgI6DZpJ5/C
oX0MXXxXeTUccbSsZ+kU9A8pkoxBoB0uCanPcxslX5PQLY4o+xpW6QcJspsw4js/7XDiT/U5jltv
Kxp/uXcd6xm60rYJBhvKGhJrw5VPhlF8G32qgfd70OmgyW8RF2B1nLBK5ItuFESk9Qh+V63xQLDg
srU41CU2/MLzzhUOfF5BhJBBjnZG9XeR374YCFPxcufTQEPhHDJloz3laYtcBz+cnIWxbQsMiXkh
1UOCeLD2mKEzcrCeG1RR9IEprATT3Rrt7L0X3g4j8Phhq9Y75IsTra9Kkl2C8GNO8k+j/CP7Et/f
XE/PWZ11a8SKNGix99r1jXx2Jp7ZJLMjrFn+t5rQkGbTEmPsxk9x7vCEyQmVaFHXHnrLA3k8sp6r
2uidu6nB2lT5u8QUxXNcB3uKYlZoVludRJryq6dDurLMur5hxizXkHc8bHRWfaNCBoDOOfsfifZe
DtMkMCK8PUDmmL0w0FAGYtyfD3L5r1jkxtGP7jyvlCezKRawXc9YMIicnZWbv3K7XFyqBTuXlhXA
5Os7dx4Jr3EDApXK+CYT+zAydz6F+UJpZLO1jWv4JMg8+zMKnZT6QxbX2Q/rq7V8yFucHk5ixocg
4bTVyYSfG2Tp8+LNiFwwy4OLvMYTX46RRM+Bi1m+hf2xWONKSECNtyktbGqWKC0yZ1GAuZOHPtRr
SLsr61tvGZDuWJuMHbB42z5VDWOBqaF1xAycPuDd39dd8YcsyuaapsmpCmk1JZbAThjJJUYtjWQm
OzS67+9curu9U6cfM+O1ACHjDVItci0zKm5zNf7NF4tcmEHND+KieIWQi+Y6hJ8tWROQ043KHMIL
MY5M+iR2L7sam+eidj8GB9sVZEAExBwj6PaJTBNJZx0FHmTTzMvHxiB9V3VMh3xRPPppXzyylF1n
AyjoBpPOIfFG+exzLu0cDeS0wB61o47OjmUsNlVjE+CUAJxEsaV3WYydSjCF3ZUVMndHCOtUO9nf
2U2ic0IyOhna9y32tE3eoy4ep2knlFsTcR885MNg78aW06cyK1ZtC6bGXz6I3vmcR3vaRqylWgyV
93NVG/fW8oHEMm+dWu5LQmuwHimhbm1kjjc7Ecye2CS5jhpuP3/uS4hTcAHnXTFpfKMtHsnGk8y8
zJRsjDiFrNr3Xn5FtXbmvRgfhOhhz/jhcLYN93VuE7V1TA6RtCJQwy1Gfa0sG01UTv5rAiABLAFp
KEIyDalKdTFT3bIC0PkWOAoa3ERDBe4ptEGAe86dggvJjJgsAlHgI8F6b78SXaaYj+W4fBJ5cybj
W7Iw5dTK7HvAYySHARgrnb78BPw51LqhN0ymSzSq7mLVBf0AU0+WbHl5MNM52wqz1SAT+Is+C9/Y
MLQ7IMrGR0c3m8ztXeVSyg4EDq2YvLC5Rx9QB6HeVtIgcaJNwmfdeIiIJsiUVK9XMy2gnw048bPJ
SzbGQvbyW5soXspsoasA8Z3zjqK4vS995lwhCDwqpGK44EhpV5UDb3yDAFKuuWTmu9rRB+26sBnb
ZLhvqxiJf9jF9w4Z6inJGptozuevCBonD+7gbQ5N9DgpmkPu319h1FGmDeV9GogBbz/HCCfQIXEU
fuDckzdg3/Km8CIROY4Lt06gzrko9fA2j96TnRHpaBFsZLlg+5Tyn3FTH1J7g+rNvHptR1WGQGwt
2p7eV2cUEyWOIp9Ieppuv/bRovXpDnOQzUy4q29TPwCPCXo0TZHFcogB0Ing0+q9WZoyRPl6REhJ
NvV0I1CY2iUriQTzJ+eaEw/ctm14is3GQvXcfEYwx4hjQVmZyoYBt0pykg1k80BJ/hzGRkVe9mzu
qoB8Aatosv2IhgxAK2NrDNP38UBJmjEzGesi3gpSSoF1jU/4/h5Cv0n2nvbZ87qp+x7H9j4pmMFP
Hhput8oY9RAbx0K0/yPxvLzjJsCNLe59MUKT6NlxhGOcHgjdttYkBBKAVyc0jlthz9PV77EUjWa/
izr/u8ncx9zrkl09Z4CfBY5wjvRVOXq3Abt+XtG6ilASNNMHGLINTFHNyN6mQ0GBl6TkKT1M71AG
4hc+EXMpWY1xDADHkm92UH4VgfkR6+mVFygmWDSAklA4ZDAjDAlLVmOEVd4VZqVeMDlsIjW4n1Nv
LUcOh+ZYMC0Pc60ehCkxcRtyo0tAyy4kONOGRmL784V6BJqWTwq81/cfdkkEexO4BEJm3nMkezIk
84HIY0tcE35GgsGqVRoV3j4zQhav1sWHNE6MAsleQTsI+iKGFzAcqMCCnp6M9qMizxIHqomuDdbt
2fOybF8syq80iugVALkSnFLmuCKhmEOEvLis0ILQYL8CW5revcFJTUTQSAYQRiEBC2AgaLgf+GM/
xXT9plTnPUThF1La11ZOwaHSRMGbZf+kdI3egZOzCWHcWSYhGMO5SZL2RNxhSGU9RrfRfirDMj+4
A8KDxT2IBInQtrnsjpUPZbDSJB+TXpSC6IQRwsCT0UvTMCoPCVEh7/mClRBNSfAmaU/Xpkyd3U9g
Vcs+fpuZTLjzvncuaUXz2PsFav6ycfBfMfMlQu/slAmmG+j8ZhEcfSRmV0TDj1HdWkwzadZ1ARQL
ZmOxDX3simphPCURKwM/em4gzV5H5ALsjwjpts0BRVmkTTQvaDgr6ZApi4NoM1nxfT6Fyb3GC0qQ
295lNLwatRdQkEO4LNVcHGP2laRgYUp2p7tq9v3tOMsze4odrFvnEltfU+kU0PGNL22Kdkd0bLgy
BtlsAQ34O5Ipf4FPMk95Nx0zheM9YwDcFbhoVU9/J5hcmAQdlmaRH1XYn5z+ocdcxYLbFRurPpZj
9TULVKA+bJVFNpPW1red2B66I2aYxFETkhJ3Nv/wHsRKdTYCtgi+k+Vrm53YRdZqmfB1xBNnY3NS
Y3MxoXblpfndmUaFtYtFfsfAcpzUXeai5fMiDkbkcR5GTlZMoBT2gkHOqnPxx+SR/5L4PAcDgdyq
ZySSQpZj/Ts6Wx+Qz6q0JuOJ0dMqUZNceQWJnnNcLpqDtD0zP+vQATPNHXAmcu1RfjMZcSVIOZjO
xiovdHKAb41Zmqittp1rtj1iE5C/By61SA7kTYhdLdqXZpz+1lqPJBG448VYPijb2FWQ9w51ONOK
UN7vqmQC2+c6+MktcYizuN7kwnnunfJCuYzVD64Sm6iK41PX9t1s2fO1Td9doi5jN4CnbaaP7AxG
pDLTdN8MHXOCpHX3ZatIwHIkfn+GdElhX0OrOhPP1B5Gl6hOQDMwiNzpr5sZ8mH2av/BKEE4WcOI
XscY7zSQUWyQcbRix+VugUj5ewYZxzwdrKMk63lkuHlynkNzNi/ABbelqz9sgoBQhAJuqb55kBe7
2oeLmnvjV+KzWk8q548nXiI1sowCr3E/+8eke4duIdhW+MQKtxQkTWxBDeqQZfYxUEhTJVR3BbJE
2uPRRFYBcpqJOEd4XbV3PM5XSH/HI1EUu1RQn8zBbz8ry2OFJ1xY4BfnnJxP065bxvr02/BaXx33
zYTPbNs9mzRcgXaH3cBlhBcL5OO6vssFCgiwpfSsuEDQClLYe3jWi8FIjolD0BAzSOYbDawAMLW7
sURvGCc8Ao06Pw9uW6MjstKtWyQB800aHCuDgxC3WbwFYeMiFUjueHYNGC9ZdwfGRfm1hb9KPNnF
iKuSOB52eP5ODaRmCqfKL3XePrH+DLaTm4CCCGn/nLi8dH4As9XE71Twi/hosAR1pBFF5tqKveTW
/dbujnm6fc2QuzC0XRMoN+4NYx6PtShffUZK+8FGoenUxLIj/ubVWA5pCncYeOO6DGLurcwbL4Wd
v/Sd+2gncXfvDj1pLeGVZ/+n3c6/YnOOjwF13ZglFygWy86DYW667LhTTFvcMEB8IdyEfrxziz88
ZjGSh7gtsl5UsDfUpWSocOopWJA9s3SznZlx0gbPABESNhGBHNmLFic5I9bODxPzpbaxUB+Yab+Z
YrEC/vKnQd43K+IIc6QsLmmmNHNkmHZ6ryvRH70sxPXdcHhZgFShTMZbRaUY0OqsrKlkgx+X+5AM
kTka/8r+o9AWnXGSd1cVfhO1w3ixmaj0oiXCyE53Q4YJIWYAslbUn0uTOfGWoeuXrBAmmH0bsjai
PIuppKOXRmOGbSpu1+XTeESabdleFKmCzCeD79jOvY0YMHMLC2VOsqsGobYmTvUNkQl/hhDjcmVb
OaG2hklyTGzs2/wYwy3wuxilkjU3Gys2kk3RldZ2kOwaI/ZOoP1m0rTa+orx3T4nHvqHDs8sXgay
JJ/rmHQoJUNFzAnrtFbw5o+TnFGqJHI3tP2zVfMDhnKK9t5cfTaAOlkPdR5m7/HRZ2e2GSo4kqnE
w5jM4XeP0yFjIHJyTWtrCxcxAoy0a9s8DT4XPEPtaJdrD0qAyLYD1viVoB8kHA39hd+9BEACUUTQ
ZwF12qd1wZxp4Njw//TkF/M4WrKU+99VapAFWyO8YNNB7x0r62LO4bCEDiyi0rc61/7PQ8AvEpMO
YOlnGRZHCZ72qNyZp3JAUxPP03NczopZKiNlxBdwZWxET+Tpkj8HXo5HMc5ghn15PW0da34jc5T3
mCkB/duHETkVWRbfUKWai0EsFyc3HkrX7I923P/qLEFiQpOYh+nRLiFaQD0Y1lHHuNfP2C56NOAh
uyc59OVJDz3L0haMKDfvpwmaaeuXDpCS4KHu6gUjGWoGEbzdqicOwIdhfRf43YWEuPbge/WXabfY
iipDrX+MsUjEn+F2AmWjuTmFfWvdScR6rvcbHcIrCJnmo3Tiq5tL71sGxlE5TwpG+G0ED/LM4O7X
wIPqEuIaGIfsQRKRh+89X4gZmh3kkD5F9XDTuAAIsovEfmxHeWAqFuLSKX5lqf2sx3h66DxqoOLF
b9KJFCy2DordLUkv3qOMm/JSaMh881j+ckkiksltgVoevJB3v1026H43IH2kFVzPrsdimPuSt4Sx
ncoxQ8CuNZkcCetgN9kruFefzB3D27vQKtfAaVFeWrwk/2+vbKb/HUtf4H/+n92VKM7BJadfRdz+
jr7/7fG70r+yOP3PZsvlC/yLrS/8fzi2g6NxIeQLX/I3/zRbGtL+B0ZK1xfCcUholz6Wyn+5LS31
D8VnKTodxySvRPFZ/3JbWvIfCGRphzFomr5let7/xW25IAT+u7d7yUMxLd8hoU3aWC7/q8HecEA/
9HU+bDES1xik0lfFUzZyu/7CV6vXsQ1VXDGO41J13X2ajgu31UxPqVeaW4zoWy/K9LpIW/cREWdT
2jcMkitT4U+ZgpmqAzdAlBvlQ50Xu7aPKedy55ZClN942lXrqU3//hD8Ca8DEBTo6tJh7hEenkPR
Oca+7DumFJn3QLr1gMQKi3NvNeER3AzrPhNCfZjRIzvDxR+xdwV9b66jjLm+QEJyHiYxrfKpQuZa
8nNVHXFOeuZrxz1EvZDTZKu7HtNPQkCzFUa/TEV3CAmA38E0+X4Bowu08Ai60TZytw5rB6fHqTMx
D+jG/5AV9TtWujcxGhQTg6O2opzUtvJoK2OCYrKYfXCy7B7DCh7Sz1ete4zx5BnnazFi8ooGZlKk
OW9xtL60lvsrQliE8aB5U52KN2F/77UotKNW3nIVGcfUPFDJvxgybD9DjIxBjVUnK5stIvqZ4hRJ
iGWyZ7OCe8JlTzaI/nUxjBwbTXl0M1ztfjV/WBPlqu8jq7PBCcrWaDb2YF4rgd+rMyGfzogoFTOh
Hww0XAyEQLYH3KSD6U8SIhAyI0x2UTmxhJ45Ief5romRXij04Mh2jZ4Jbrd3MtfAFzcTqYeqk1YE
P5aCxD5JFyq5fkQy0GyJQzqpSt4kVi1MWalcS0VKqnobBOlQSDWBuY7Vh710JoFVnaZlom9uEeo8
08Tb27wFuiuUPs+yaQ4FYDoOIL6UkdUY1sCsbBlGkZAmhng/I4hwwqG8tgaAKadE8jAE4wlQ4QWt
6toReObB8ztHIqOgSCqMEC1nAjELUc6ImmqKeeZK+uwgSOzld8cORoW+CRP7KfBw8wM5em+y6iqZ
opx1C2WnlTDvXHfo9g26PkZYl3hIrHXauxy5QO3A05OPyLRuKfO3jO4mHCIAzec5NbhDymgLns/f
NS3fJk0RAXEPkRTAJE4Vgohkgyv15wUaraE8Kw93Hgp/XmJ+cd9O/9J46INwqOeUU1zZHd90HVCK
esmlAIZPh9gxfBH8a8arcRSK9WRS1k369ecVa20MGcoL7n9eSR3TGRYdjeKoCNui/Wc5lfCKGztM
cBZXJ9p6gSuht0g3Fshqh7ojKpHZAotLeIcWgKkN2Ae1bYPucbTrfNm//U01SLtRyPt6rr6NemIk
6zXYKckPXwKl92zO9D9vypBn1SIU/l1mJRdSD4KaSMkjmeW/Tb9iOKKOeTvjADETdIl+mF16uFsO
MR9rb25iwG+kY7B+Q0Q91vvl7yzwI/DR5bDytI2pc4buFigZb1lpeYtrGe8eVL51EmhinXyolZHV
s2VyW7wbi5AVTC1ZwbiV/THee4ZC9hWWw+XVBUeIfBjVRViy4F+uv7GCix95Sb8JTeCcrI6ecI4A
yvCs5zxqxZpZMBPXdPFzWtt2TJtDyMB+QniAaJ7Hi1/x8KAnBpvD9o1LqJPc2z9BJYWJbQVVY74u
etyZbCp/YFBIpi0GXdZmKvEMOn2FPn95HhTgJNeCG2jzc3sQIXHsJp+dSUhNP7efmAdJpE6q9mZb
PlRukg1Os5wfm8LL1ik93KbypxvO3nuDMK1VjX1jZ2fJx8/lUDXFY2eHjJF6kBZTQ0aAGMNtOvAu
LneWFOBK5ub758cl0fKFgr7B/kLBDadDUgpi4LEH3h0hypIeNeG8cZwjktJxxDH+c8HjnuHezpKb
rjKK8eUxyWM/Yr+XdyvBpnNrGH+NHst/hJAKNMe9yvu7PuLmKsiB4asiqPm5rKHVxXtXTI/K0M7x
532rYx+hJM23naAZnVDUKnLa81I86jmOjmzqr+by/UFpXmKvG1Dxo6/izL+g9WPu1svXn1eigDLL
4goZslfuHB9R5yxmrMr8EDJFFB72S2vRSSRqukAj59o0tyPesXzSCM25NgBN8fL1BMvmKtxIVR3a
zMh49jLVH4bKwQKeIWZRrKVGm5ZRl9ExHrCE5uN0Ckeb+GVJGDOrtX4JidlxVTCAnYvsvhbGV6K1
QsrEb4LMfGUB0WYKzGQhNkJrM3DfkavDlc2j1J4qdx0aBIL9/GJ+Xsd7FnRsLkNjBhbl8vYsZhvH
PAWx20IVcw2gdYswd1w+PZj2nW+B3TSnZumjMLfmbrLR9KmN6+5MryfGs8TR5hGjHuV8SgigcOv4
/LiVCco4Z4u38tsU78ES+8NjAnxk4u+dYSEluDYBgYbcdTphWBPRfEAkdvBH0PlCCMy4U9RnlpGU
wzQFqxKKqa4C66XMttvNnnstUBPhAfSYK9chAhSkVntZ8R0XpFrnIn0Zo32hDPQrdVFs29lyDzSN
pEe09T35kgmKm+BcLMdBblmfaIrfGMxzb8/R34ExNPojSZqzGFY6zXnatccqwcDTmRXrQFcWGwu2
QunxIAwTC+k1biddYxd0ebzJIPwz13WyYYUE1BaGB928ZnNMJnxuPoDk1wckGvOW52ixs7JsWxGI
u8684PeYZxWr/jpHRxKvSoPRpoYWPsE0Y/nvEKqdL3b/EJj5oBkCB0umBwYWjR3/nNjhzmGAgtcr
nDmcilfUYN+xlSrIUDBbw0pyoXlv4ZBG18HtEaOGyaGaggx3B2+BKC4OsaeD9BE4Fs1OQg7rJtEy
3uQGoKFX0BhOldKcTlN0g66gN77gRmFTTsTOIl1mXZNmEgsKT5BHwZM3MED92kZ1ELYtjyS+FoAx
wBTjc4jq9Hfr9IJ6Yn5NrdB+KIR6KjqxAvZIWeDZYg+w8sKSiNJgAe+4pKdhE+V/nRYcVI00dszr
88+fqOUKT2Jnk+kyPyahDeMd+6jDAfxKdoM4ouBi4wfwPh2Cfqdyg36sSx6LnikcMIy5AaJqYUnj
8+cVQX2L0pmYu6VCcfHTNbL/DqeK16HiDB9D7p+wo/V0c39jj8491Exm6k0DocgdcK4o1l2+y5NK
NfhPW0fcYYYcVn7HG8Gki1MyQnVhRlwyDupqr8DG05uYOZLsF2sZHwDTFBF9jecv91/82eU7xI+t
3RIXVdX4/43xo2o6BLAhGtV4sjAqxgwilj8qjZ2aXfABFYNsNlv73nfjS9ygkA4iUK0Nn2EtN2PY
TIyEuHl7lVSbefyMCoKvB4XkxHE/kzg8N7bRHwyZPaiAl++nJkYCQyQpM/iIdYyDWb/Wkl6j0vKf
703K6Hxn2+m7WA5R5h38ru4t9GR0mZn4wqNnmKmlgBeFk4s08JxdB1Jax6MBkQ7zNjG4Z2Nq4Sti
t/NcbJC9hw/j53drHZbIhbWArKhp8vpShlg4GnFkssZ3C413kVf9rrBvBB318AE6vY06D28Xpw2W
xTR4Bac3PrLbZ9oYThtkWkwALH7mMGA6NCjtA3tIrbsmxRIyzNUf5D/jYRpLal0bbA1EXYipNt7t
Gq92BXaqSx3zOCWoSnTHcGT9U7bUoterLOviDRtmd0kIzmZvfFzWgTHuwa5f7vB+eahxK8Znys0B
qIKZoNXzhufBR1NW4Qo4Ez66Cs3uI+2ad0ElfJ478YTkNdlZKJ0NTTtkugMgyxQPTuz79cGEBRFk
/87eeW23jXXZ+onQA3kDt8w5KFiybzBkW0bOGU9/vg2fv+1SVbtO358bDlGkKJAEdlhrzm+S4OEi
TgDUjT1y6NKVcHp6SQFLSgFtUjGYgR0qnmt2N/YS1jbr+arvF14jN11+qa6w67JEZ0VjOSp5LJw0
TlTdQzSKaJwIJGnlwac4JDHGVzshN1O+ot98Ij52kVKcwO6NG7Mt8NdbNtUqi7q5NIy0EnPF0v+o
ok6m1TitQp/TGmJ3OUDJihMWPPALDeqAar9FHLBLXS680UZ7VvUQMF3+1s4DanU3A276kSLh98KN
WNjq0ifaMEYOVlwcPHP8wtmIBB/578EoomadhpZzanHUs2+hydYXstdITic0+wLpdeLRvGVTd0nH
8mJgFdp1duieYiur7jF9ywnPBq7JpDnbPVU4hpJlKxgvm3J4zfL2Zol0WhsD6z6A0gnyUS45Tjlx
UpP2LafTTU08wcEhxGNDyhV2exyHdC5faLVz4TnS2zmEV1MwVxR2xpseNJqp2DRrgYV4npsNa1Q2
SkEkvY/UO7MLwnL6+smndb7v6/JLDYJz6+gEkCK/8BeCkHGSJbl42XUjR0Ah2mlED+nFgNWP6lmB
e2RPofs+JnAC/BSKujn6X+ehpq+Gc+JAwEPGyWYzpXI+DfQPqhzp/STp/p33VmomaSpkelORM7ci
7YJ1Gky3ebSkK8BZDivulHX23kn5HnXHOXcs3pkSulNS1kBiYvSY5jSxPSHpZFXpICAVg9SxBOn2
RioFY7X/jHOm2rBlI5sCzem+itD20Kdih9dNfIkOoUnsASJis6IfFt79Q6wosArCdkdhUQCzyz3Q
+don1QAircKFe8D4desIUOOy4VUBbFa7lvxgLzHY8IiBIan90Wky6r0sTSR3ZKVwns4naxGhCUNg
wECJanRoEZ/MG8352mohFoDx14mtYvTH0ouEU57vFqCaB2evSu+5LlexowplSYG7gVLvaxDKhaJr
HayExPlIo/EiYMGRb1AhMGPu6Gj97zTGkYo1V+mO71NXkhqlY1Z0ouTcNPhjGTYI/CkiFqwjTUBT
Vo+t5AceJb6vCYy0U0Dj94K7MQGxNxyIfXqHdVx59SrI1qPtYKOVxxrEQAOpVUiYhL2IDIRTQ6du
o/LRU8IfCCGrndlMr81UnNmc1Ph2q3Xp9g9RpA/LqCYRLK1Y6UEIXHsDwWou5YTcqW6xSR7IPJJX
HQ7+GMNXgQDhJ5LVc5TtVOjPncvyHFgeMR4UfbYF0MFQblwj9O4dkq2dXC7Tr+EUZC0MSgjTCi1E
8mDXDLbszrqWnLc4i5leJuZbBCFtj6yfWIKn2qSIEllUy+oKE3uh1MrSc66hIAMVYnGas36Xs/E8
urXGuFQ1fCl+zvZDIB3XE+YAy2L9Yk3MiI7IrTe7TvmGm1r8HCXDFle6k+AMU6zvEzuaLOPrMVtj
RxgK07ycw70SQFAiW7ssp/m8iIYxZBSRVufJPiItAFzSPKISBHfteAO4clj3uCJyZdzwqnVBtMy/
EvVFMTTcV6xKNwBVr7UsPqCcYstZQPuQdRFqER1ueUMDsZ/ujR6/uCi+thOryrZm8CP62sJ1mJMU
2/Zv80eSo7tcxOOj5nGl+7lrrsxX5KTM5atAs+1VUJiPvuqY6BnDH1DgviECgNbRtrtoZCR2k2Br
OGwJ55GiEu2bPm5GJtLbXGdhGmBso6LoFLyroMte6NpApCHfqmVwouJBIhu6qhwUMRYTxIehDSHd
75tkhYz163ytsSWDG4bLN/V/uGTV7lVqaRoWdKTfP6axfuYk3ZgyxiUkzwW2IcEuHSInGfWS0N1C
JNa9mXo+LhIV5r8ffx4oB4TMTujCfrQyOCYgQWaAjiEwWy+sgf4tQE2TrBkhQ2cUTOsIZtHFIsJw
FpkMp8lIqQm9/lU65ImuKWSITUWaDUlmEtfVuNknzJTpUpB6o9vEPMgYHKaenFQcZdDuQ9oBERPU
RpDbLzMZoUNIGQ587BCujNeBpv/Mluqsly1CzUjryTKycEDKMiZ+T8pDMqoHoUlCFRdQpSGDfMLK
w46sTTIAmHiIhOuIEGBaPonxuWlT2sBuxISffbc0TVmNpUNdi3qQ4ig49QkSQm2MpLjAw0DGkCbD
hoRMHdJCroLhqZZxRAG5RFT8KPdGz4K8ooLcIgFX2CTHyPPwqaeTd3L69q0i6cgm8YjAdyjmUKJk
FJIhQ5GoTKQyJGkkLckVxCYlOgFKJUlKCEDhYYRoB1NJaDPjZqXT2mIDE26U/qkJCGQqSWbqZUST
ZWw4YVdwnBANuZXATkQiZPysGs8Ekx5oq90tGfnkkf3UkgGlqs57lAYukgDns1mGP0RSvXoyNiom
PyonR2pAjMD/uEdZcetD5AZ03rCGsOJWYP03tIRDlnkI89f6qH2DUXWqZGhVqEZfZHrhAunHJZfB
VoEV7khIORiBcsl83pdJBFZGFpZPJpYekBhr0XhDsSi+spFdBzJAyxqfBFYCD4e/PxKwxXp4jy75
YrJ4gN9ks2ppCbGiqBP1K2K5Dy2tYkR/24nsLq7OT9j5nstA7fdt3X+6sGNZ20HznhbKHX1Kvu5k
FBiN83NpQwpIa7BY3TPQsGQhZHxYObSHRnN3Hblikw/IYqxKqhshMA7vhdzPbsXqGrGljCWLySej
QnZEffSqhU63R3ADS4WTsq3yqyvDzVxSzlhm3v2wf0bV9q1QscUjomQ1fNb4zPpip2GQsKIHo2yD
hcuwbivUIPqkuZCeSu0KQzxcW0HRlEU3qca4WcwbZrhbVNffW1/fgqZ4KozwrVL7qydD3Ig7XUUy
1s2QAW8jSW8piW+hHG8pkJUsisiOk7FwqMr3GYtDrMZExg0yPM6QMXIueXK21Yh9R8Jc1EXEbZM5
N/lI3xsZQ0dlbFGlvb51gvQTHeOvBGpHm0Zm15FhR1Ny4FqEXU+0zwkOd5tf9Swb91kzfWN+69An
Fk+Wis8CGcageFtPF8SjpQa0DpzzKQCZ2ojouwcY2JKuQnJH4l5UY6YTZYzkBFSkwpJrUYUmlAAP
vWxlvU5c6tB+ILwBdKS5LkVfJpMBohOWLC6pf0TMvJm4Y0IZBzjqyZXNPmwTy2CJ6BQnRYYH9m2j
bfsBa8nQES3YkjGIvWpJ/XiB+eqLOmhwswxyLBL8CX6iNuvsoict+BFiqpaDGbMGw+7u+rRyZbgh
gqIFgl6NBbL1QtERHyoMXI9ExEJGI3oGciuVtESk8qARHpM5RTEAxIY1yPwE8vfokLRYVCaZj11E
BFMU4J4mj9GRwYwTQhT6Anefb+u5YIN5c0lxzAbiHAPYbkdVJjzKqMdMhj42A1+QjIF0HOW1kMGQ
FgmRo8yNrDh3ZXTkfEeTcZJqhYbOlQmTMZJYQWLFOkBr8VLBsl+qvo2wzCk09kKFh4D4rWV2/ZRr
7c6YkIulJat0T7FvEDpXaTqaWyRRLOvQhFyjOvwckYgphOTte+6LSVZmKUMzvRo7aPMeyzDN0vLg
tpTBNQAzzHBj7BikHewDghw5+IDUQr8F7H85AUyyOuvSefUMwjuZaY9oy8CIeikCCNBkjKzLHIm0
aKQmitRcbShuCgTCRQ9EaduPCdA0rXlLtMDa5d0PJkgMNSZ9gj5NKiRrjkrcJHsGG/r2wqSblY4G
8kNZ1GBlulJU7BqxLMwras0+I6TikaiQgUYLhzdNln6uPlbRjzoI0HKN2yiwMNzLYvjcweICcdc0
1x+KOKNn0sZbTTbGRnbnTRgmPxfgGuL5le/Y61qp3R1iaABNbo7Y21h2NmBBq6dyrcn/jWAN2ey+
11rrVIyXquMcdSpY68EYkSqtDpIWOjraiirRstXZ5iIS1jZFoO49SiOuXL16GvoHGPWv4UYVCWwM
DXarzT4CmXx0ztyMAqcX45b5gryxZ+nbaZdclkFDH6VwZgffkCt569/62f/E4P17T9ig8Uy/mqoi
vWvxoSfsYrZCYs4Oci7Tp3LG9jLlfQKUiKUAuGgFi99FWT4XJFKrYKiDr0Jli1NyXjwSDwRJXRYH
SWZqC/iEwugRbEPfUUNswo10KXjGXtdsebb29HtLBDVZwk7T/ZKXI7sFVWFybP1nPBjK8s/vUPvI
1Lc1S9cd25SkY1PYFon3f8HKo9xix0/yw7zzLat2j7uUHaJm0JHo31vZT8GNypdc3x0EzSRCSC8l
uwe/pGkb9fFD2lmwyJNdY1LKh5n1L4doSbL979h/m/Pdpa7rahppnY4uyfi/Yf/Tjh7UaEPmnNsj
QUE8aV7d4KSrBz0zyEJjJsbNVYIdHvNNZ4NHDyu6Mrgc3E/zXiBn8KAujyrGDyGWARq/RVrKJxuq
P3L6VxfnSaUqtYuc4hZ7OEFl1U8pv9iqfbBGe8+ahyaJXvrrNK5BWQw9nAuDGGL0YPESU9ebOZji
mPZesNJi0E/CprBvWdh2RX6dwm9zF210ucaQ64OjdSZ1dbR6hnjTGG4oCyKSFpm7584LH/PSRA99
/P9Clv9XIYtuc2X/z0qWw3v6nv2uW5mf/1O4Ypn/ZRk0hB2qJpYwEYb8R7hi6v9FPDeCFct2DIuk
E8Qpv3QrqooV23GIPnNQtnFO/0e3wl9BDgeQ4Gqwl1zzf0UJ1z4wwqVghkwMy9ENoZmq+1G14rjG
aBA4JpjyFTDIOR4NvH8+gk8tPPtkRwX4rMZBjkke3pnCQrP720f1D4OkJgfBX9enmA+B5oJqoO2g
1aICS//9+qSX838PgZU4LFgFnbgftOwqRPxgECcTGnjHsc8QfJRkQBHC4kKSRbgyvAZOf4bnNfKc
vatilgamuvvz0f11fPv7wX2IzSgxyMEPoI4GnbFbTLWfHFxRxRvSlWB8Y9BeKsJq7zDlrn/+x5p8
23/9WDiLDMvQcV5pmqt+GLawCTGvuZGLvgY1g1574dUOuxjxOoxls+nheCDCzIcRSp5bnkPn+6hY
4QsRckTn1JP3L8Ooztn4t+MxcHZiIFJ1nfH0w9dUYh9PO4rJLDrLI7auh9FnX2XJbGNT0UFFOfF4
nHz/GJdTdS6xvh5igfShVH/Q/Cpf8NdI/gvb4cHS2Y2CBm07GaJlzoOduqiEgDYiFFLm8wgXK9/O
zUzM0798sH+dlOVXKq8pZF98vC7GPfmV/zYfaKJwumRMwE1YKmX8DIVnHHb7aqKppxOwuXM12otd
beMod6jUkD5KAd5c/MthyJnx4/fr2KqhaQLBmGV9WBvgJfU7h8xoEmSaY6Pmxo20D+r2jdglhnVp
YMoLWMl7L0YBXacbcjX9ZeZDOv/fHwijjMUwhIDO5Nv96+eRMIGT7yfTWAugr24RnyeMpquoCGpg
UbF37iLt1Cbjy8SMiLEoGumB+TQdtdx9/POx6H8fjkzL0gTjGv1sC9LYX4+lVRq17jVym2Kda74E
N5c7dMxBEJbXTFBVdfvuJcObSQqB0m6QNKibrNJYgcPrrKeWteugSRC7n257W+5TMUMSuWcbX6ci
W1Hv+fMBoxL8+C2atq2bKikPDKUsvz8cMD2AqG9QdDQRGmifYe5In+xKVwqbbdkPp7LsXgujKYAs
of3pbm5DPWYqlb3lsr8HTttt2nBIScW23a2lN/i6UsmFNbsHK9Dr6xjAM+vzahUmDQtxPEILzAzh
SkyJcyt9KFPRUJDUHY/rwnWK8zBBbiuq1gTXVorj0DS4pBoZCVYjb+vZYhQN0gBVLs6USpzqVDsN
qBMWkdkm4NYcQhn17lBa+s2EV76jtHd0SioLg5cd+DCja4IUH3Bvgm2s7WlMDWXyL5+q+bdPlVWz
6whORsdEffu30yDRnNDBaSFD/5auFhsntlw6O9E2hDpmdjjpkTJhYoEuiSnjhFvspFa6OHX4BTAe
BM+Zqx9UMwW3bAu2j7WqrIIUdYXu4YQdx0vZuvDDoknsAwljbNUjjVXlR2M8eVoH1a11600wKp8o
T31uO8VioIjYnKYvqRLgw/H9jUeJ56Bbab2fNLwo363KyZ+toaIqD8YG41biH2j7EaVYf/rzSaf9
dUXLCKYZmlx0s99GCetoHxbdStDofRrIVN3eugZdU1/qho+iBTC7dDvHeBqr6Ztb68DtsDYv3CZI
1pqBGdgsxT0vEGjpsW3s/3xUH+K15qPSTfYDBstsgBpzAtVv42qht6LqaPBw7lbBVXTuCuNSu0bj
6Z00VyP/OQ3jzVR8jsNEfau6JluHZMSCg/XPNvAHbM0ZglROaCu+KHLvHKsYSkp+XFL879aqoquw
PMB7CRM5mq6qx74ejg5hVle9p6RmjTR0Pce4uB4YzjoT+ir1BwcxZ8DnUk33sq+ewZvSfMLFaFU/
V8j/Y+SKXBT+PqSbzCyWYFFv8hGgMTE/jKQR5fC+dKmqMKu3J5XqErXdaBeh6q97PDdZo36n1eaC
wEi2dWOEu77vX0IRHANz302jfTTgtmNobVuux8jwd2ZpDrd81IOzF2vkfwvj3EBJWed2YO6wW01U
2hp9Y2mUnVPv6mWueppII57/bjSzL1DCnENUq1/sLLw1Uagd9V57JxaYmlGrB3viZVnWqPUnq3XV
laZn7okAOHwdLj7oitKUkxn1sesw5ZJxLbtBgNtKqCBT5D+UKcj+hFOB+jjtgDJpkWyWRUv1jjJg
lKloCaaALTjOJIrlr38+4bQPH7e8DKSkW6N/a2qO7X64DNQ6q8p2AJ2Mqfh7FLr5wSObc2mEToXQ
xLN3aeiaWMEznZpJUW+bvol3KU68f1kj/sP1yBTAWMWiiKWR0D8sEkNORwRpCWc+BSwqake82q/I
70i06SiZhYmT7MNsAGBYFjq9jHhnB+yPrdF6opSn7kWg/8sI+nG1Jk9FV3d0su4Mzkb346kYdk5r
Khr9onnT2+X6W8oEsvTCarh1OJSWSWuqW9PE1GgqTopzIkyoGcrGFBv9Y+i6l7kxxPZf9p5VNgh9
Fi2bAtHYrOhTehLEqxTOXTl4d+QG/mqM73Xus7f98/dMNfhvWwTWSA6bFC4unU94ni9+G1o8K+lk
8d4Gi2Vnd8cEqF7U494IAaYOBja90Z6GVZUI6HtF4m9LKnXbsMV0NCJH2Q5NzwkoulcrIDY3F7G9
MfpjIk6ikl0LpRUPbB82HdEa0MsmcTfNRkFYDPyzLc66m7SXZCp2KWgGqk7K3Q46qrhuexdY5tZj
HhcPqBZIonXaI4JBMPgKPKQJOC1Bg9kpIyNyBTm7WZGPSOh38d3wgGfDAxwWdHKxMTkRTH4sNxfH
Yo63cIDbKNlfp958GNE2/UCOQgF1rE3nG+SPkPGlUg7CUs5tGWRPo16vrTYDD6bEZ8xb9oHTDIYV
8P11qubV2XXg1LAA3CsunLj5/coiMRVCE6PjLoBNsgjhI+Gty6Vo1qjPlXjVq87f+CXszdhLLn1E
xbVECbayRze95QD36WqbkJ214FrCmFsV0M5WFtX4Y29cyyJ5b5EdohpIJWNV/cTQSDdoeGgct3sN
WlzIxLH6QJKWpAkn+7oYPxU9rb7WJ86ujLVHzyXymYQoPa3OgZlREddNnPUFnd0Y798BFORirKPs
CVFrtO61J80zo5sQiKMzm8YXgeD2SdRQfSHslAvDBcs+dKMPKNH67tROjeAG9ild7q+FB9PJy1dG
JzpKjWlAfQe/WJImw97GYdVw7J7d89mBgF/lA1XX7BsBrfW2sknhS3AYtYSPbijEhvcEOeWd9CS8
CpKFAvl95xhF/kklgQh75GAdiD3dg6lKb8yWsGkGOj95V9XI/nVtA3MahqKKf4AU3/cmqpSd2wyc
+lBBH9KwaB+iukXSEyTNlmotyCnUMGj2qgsSdN0Mz/MN0UigYhz3ey5lN/BC873n1fY6bJJbpZn+
e5l5Z8GVuExyeBmKpe96lDqfU1N8It0JDzwseILswlPAzpsWu7JoSHn6nCjpc5hn0RP8KZfTBxtY
j6TEsttDrwLXE2FjbAqC8o5x6nx26JDwt4LQcM1f9c1JcS1aG30XSsX+N30I8iOF+urkjPV6Korw
hNt1JD8mppdS7Y2oMfeRGg8LtdfhL9sufFT86lQSc2DrDrgj+iFLd1LNgzcpT2MU9CBtKkGUV6Wu
AFuaB6FPd4Ud5zGohgMtHHtTN8jDfdW2jqqvOKeyAqfUFXCYprTb9A1ETJO2wKFj0yCRYk8N/LqL
X/VsvU1Mf4wS9RpRVYVLYgo36H+kRSNQeP/mYnB6wrONAe2chRtgPjIQh+xl4qpfjw3hzJXdP9Si
DFbgsNwV3EnZUkp2IbFlB1cfafMXRCnPfunC/a43XKUJUYULoWrxJZzkP8LA4Ha+e9Tbtkf1QoZS
MzlfehO8OFsDccmFoa3FAOFByI/GHOg36Xh7IBxg8VZ7y1zN2YYu7Cwq1OF9DFv9ISjvU2i/RI0y
njhDwkchzxqt2lUluRU2PSwC1AkDi8Ls7A0N5eRi+ias8rMNI+EZfWyvefmtZ3CuG2V4YImO1CtO
h62f+cbZLUpu2MKqwRTjvfWTzUjm6blilX1O0NAcyji50Tp1sLJAPWuSadpUMUILFuQ60SjcqMjD
F0qUoqwOoFZ0dZEAl2homrfTJHaugWt+KNpLobFPqELGyNBUg8dY5BejitheCXQVeeBAU4sOsdmG
F8t4L+C5kIONEA+nQ/oZpyK4B8P5CiknWwIjKU6RqIi48SAEt1V5lCHDe4QEaLn0e4iX8YRtodlg
EXAfQN2iz20NirdZ91Xr253jPjpV2f2InB3eeRJup87blg6TUqPxf+0quEEzcB/toLWP1uScirj6
WrWg4XwNWQ2XxgCld01ZgkyLujjTZ2GFp78joPH2uYGiMU398aErq696kEWnHq3BqvXVtzDVzE81
nquVbngA+IOSPjALkdNkQd4CUzEdo6F1l8Btb0UTh5g9q3jvI+JH7N9mx1AnDdvoQ7gydZKfUerV
cInt70nqTsdBJwmDHC93M46krLe2mjzobrhmniUsGZvSOS+c6AzB5dx38XDWCMezSi6DjFMO3p3S
bBRSUNn6WUdn6rDscjnuI834kqhB/qjW1CK70MESp9MONT2phsiC9mgp9iaTjPi60G5FnSOilpcf
mcmYqdr6Gw6VL1PS0V3tj7V4yhEOEhj+WBSxtsL3jQaIqCPsJI/OEINWL5UdvUowd+EbraJpr2cK
0qjMuTtGNK4JE1Af4+naqqa1Ax0WbWwH2mqLpmbTZKQhIHKLnhAr7JyATFbVEnuLMx2psJ1uBly2
m1RHRAQxuDz6fTRgJMkm6MABY+MgkzmMCU+CHtYPDryeItlUtpF9T6zoC7jypc5J8FAbbQTGxXmh
BekeNVP7xpD1TiIr3heIOVtyx17aBgyYyEJnA0wAMUAFmLVNvKdGUcFPP1ZWJB5bqZFs3JyAkSFk
81AXWyPsJqT38bgBhJ+vclPFlz3peyY1H8cKiFG6FOOiyGqPrIMhY1C20h9tW7vbToPD4XT5zmow
D3PGDch2C/2pQkmmEODR+ulTWLF774LYg/TAqps5hgZt4YF/hAd/jV34NYUCzzBvpbmti8oXEbhf
Kr2pwP6JgvgZEPypZ7Ph63zshTnEgXDsTUySgkzAiSC0CafNsu+yA+Fy1s40unCNcpCu/CAz78CB
p8U7p7i1rcMx2JkiqjZ6UMco3mQkvYGzrGJzPARZea6sepPYevVAmAQJUk16N9NeYPvj8nHtYZUH
AKSiOEf/OOk13k0ps0TFuvNtgZ6W4JRO+E8+SvVmTMIHsEJm4RfXvIPSnsV6AMpgoNNLNfBzVNIA
65tyB6Ej2M3jE+QTyNge7VCy+Vjc1J76MN8I7BW96pABxJJ1qRGYpC9i0wpobgOc1siCPYs8xQYG
1KtPODH0Grf71DJsV8Z3m7433Gp3eMyVfnh0ApJHpsq/RQShxVPosKiqnTNC1kWJjECwkxSgzuN0
X3u+2KKT9xea1TsHRU/PwWQaB3WoWAbpNGvLpD6juqOlF7v3vNUBKAjmZl2004M7wLxqkqJaNcUQ
nS2jhRCbg8/Ge1AB4MXDQZvqqHR6erXjUrbDwvJzQiJdpPbQKFk84K1ow+cKosAyB0y2ABxB+lij
O/fxQCvC2HvwB0AICTb6zhffL7rHNhjFOoC9hwnN+qy4fAuN1+Eu8hG6BNMdddq4tqasw82oK49l
gvFwJIR4D2z/WVGA82Ezii3GIfwaiEUaU2AMzyEiSfJFArD9rA0d6JjW/K4phjgb8qanKbAtVPEa
Y6Y0fJUoYf9ouol+ADvZmSD3QDvWVkHoEBJThCGOYHqH9qbSWd8ooaotakkhLILuGv/3TdpAIdTc
HCs7iS5BFV1/u0m8dhvl4EAR9pQkH6jeBvJLfcZGWBOiRNQFXwvujudEa/G3NzVgCa/8MtaJfpM/
OLQREXzEeESMLHhSMq/YQzdMl91ECFDrGDaTTTHC5wkYIYUJPJ2zdVVWxGqQFgKTzrjbY6GusjgG
HlRa7p2q0ieTGZSIPax2+dCj3pgCpMpVQCnNE4DwiDhnDTJ1TNVIkL6UiN1Y1IgFfiYQjqN+KiPd
2nuhtk0dIDJ5GTEkhd/dCPqKtxob5HyIIMuxPXWJTXW0ckISmWESq2Z9aQ3kBJ0kNJfjgsJZ+MCH
76CsAULDSVTcTMQxTNTxZb43qBbGr673+cpgAaACTBeNHaxsEKVonRlDup3j71THeItARkJ5QP6l
ePBYBn1YGC0QjRjAyWM96Yw2DgweGx8jcVIsTlSfj8fS/Efb82Ls19kPx7KGQ1iP412FmCVay7xA
JZzuiYJnxQflTbmQ5rA72fmS9TqstsY3VpnTXRusslelphNdt06PR07AUh+tawXWhqQR1b4pvUIB
N0sPmLGyq8cZ3NpWe1ZwRJ4Ld9ShrbaHOMnDDVaYbAftqTtVpXYmvRA5VFdpZ/ItKvQEYIjUjd9K
s3CDw8Z1W39JKROcYhZ7pAdaBPfmZPGhz/d9wmAQTqKpYr0BC4xaPGFq7Vbpw7eiVfNLZZJvnjXl
jUXeAcikdWWhnN9706Nr5hLHGKjPbKhWkW15+35Qo6OTIIxWsUlBEiHyxJ7wx4vKAhurwCMaaNYg
jSyCFctH/6R1FuSy0oRhFrL8SyFPrZupS08MEs6aHHEi9ZicNoZelY/ZZOHdaa38q8LiXtdasTHy
3DjmobdmV2B8m+NCTN/zX8b8PcehskqF8E9eq+Q3lmrGInQjcurR+686E7ispo6Yy2N7eoRhqVwD
s9iO6Q+1c7pbafT2XSeQbN+EAcCoOLHvCWlV0J3V6+A0+s4pqRuUZh7f1ZSnTQ5ZiNPAKqBrUEjw
tvvHmIAyAZHzWg7WGsiQfZk3PAGl5wOe9N1gG1800IJ7IyCAM+/Y+5klpkVJR0tsyzgWWvTqKGqO
uZJ6z9RWbPKrikVdk01nBxveuLDhJrkltBJBrsmqDNP0oSpz76YM72re2k+jvHEbHC+a+zjf8XUf
+rkmLpoW2E81RdCFXtjjYb4rGt0lym0Efy4fbbVRzi8esk35OmBa2iOcEOzD8m4hbOfquMmJJpD9
NP8B+raKtuDPO3rjXdohp+8xH4mgMTHFtX/8eRhtDrPaStvtfHf+ycLet5pf7Ofz5F/4ZZ8fpkSH
rKJX9okBKdjblX7qM11HhETmsdtJUzeNm2VlUjxWdfFltEDIUR8yFq3rGBi7TkDblSejGJWnJiw3
cVD29/lXg6e8FahLz/M96ih4xIokO8x3hQLiHvhJtZ3vek4dbCt9pBIjXy3ED8HoYWRL3GPKU6tn
8ZmL6cf8oOqkyg2q+m5+bP4VcmeqHtPTfGdI7QPtkhKkKi+lwv0k4HYcfx6nCGiL6FhT9/Ojaeei
BU58bTO/GOph1kFBDrpQ/m0ReUxR8IIW86O1NyQXcm5e5jdLfHf8kFh4urSG8cgk3cezy+px/ksv
U28RBYDrfM9m/8PKhZC1+XWIk6IzZGTDbn40pmO5CcNGWc+P9rnBAzrBZfOjej2oRz+HOjQ/yiYo
u6Io/fnmrLSrH4Mx+PnYz+eP/aonR/lhfnqo6C8qFO7L/FigohHkrNQO84No17tV2aXmz+9AVKq2
UQiR+XkcsPYwi8YdrnP5WSRmN520HP7T/Le+N1U3auQ/v80UzfITliVYf+UlsnMDN7mun3/dKCl7
Ww93HKvW5vTh9/PdwYjgVSXeK2FsoDDl8z88rVYmrIgewJqhtMUIPuwvz8GheSpbzDnz7+dX+fUC
wxBqB69G0vTfx+XInfavu/VIGpPD1nzZza/+6wXm1yNuyadfWI4/X+G358DBrc7dCFyUd/zrmPC1
kodCfSLYTiamv1//6ddzbLcBgUJCOUHu+a63h4vr6ulJyXqL/WRLDqsz3yQR5tX5ocCPeTy0sVrQ
hkaK9Z/nzD/NN/NT5if/ujv/BHLtYgfSnChfZP7Vx39nz//JMCBxV621np/z2yH8eunfDjGySxLV
0oQMxvm4/+lf/zr2+SXNMXjTw1DZ/ONrz0/59a+7zK+Pk3ubf/OPR/Dbu+hLcui8lI3Cby/92+Oa
M2A3jiMT3EX+ncVaf/ZUO32uC9aYYUg9LiD+9jkdAAQruYqsQD6as1paBR7pcfPdRumrDUIycz0/
OZ7YoZRyUe5WWfZsx4a3z3LsHvOTjR7mRZmCH50f1Rutu+SN+mn+06gfo7sSNrv5sTFPPNKzn+e/
m29wWCy6GHjnfK8nhi3oO+3285Wm7rPZNdFlfqWGlAbYcJF5/PlSBvOW4XZIP+c3UENE11NKkKio
0mfDEMq6StpoMz/KFAx8rbW1n2+g1MYOri1j2vxoF7roVWS5Pu3K82D39ZOXI2apJ2W8BwNqaX2q
nV1W2+rNGKDwsPjKvw7szRXqlu+Y/N6TQtTPfa+xltcr7ERGUp3VsgPbOXX2i1cY9/mpZl0dot6Y
PtvUHlZ9NmoXLsrmoGHx2nReaj12/lAtnGjI38P2kLdW+t1WiMbp4wZgIwv5rU1fYZ9afXxzTVwT
BYkMbxqmjvn1NTx+hZ/4n4TfmetEL/yTX0fOyTYCqtNtlb6Eivs0vzzFSByjbv7FBdu6CmjFXhPc
eaDSm2wLkTp9BAMKjkW+Q+9bJNdqU9HcjYI48Di14mWtpnG+rMf6yirFPNfF5APdcB3sD9hOKWlE
OTHs1i2PTeo+heI/dqEW7mNqQYv5yXQUgkdyWB4ybQRu3nn9Q6WehcLXDAwwI8pGUSlRID1AvZO+
lkp7H02WUhVk17vI3fv8a9vEYK65vb6e7/Y+rd+y6oOL/38oO8/dyLEtS79KvwDvkDyHDmhcYMIb
Rci7/EMoJSW9O/R8+vkYVd1VqanJ7AEKAalSCkUweNzea33LNbXHDlnn5f+bonUO5QiGpbBzi71w
L/wHWX+bvFLunbH2bz1WOTLjZf7eACOGzdM/Dz7GT9fL3X2Laf5WC9m8wN/N32VFiTbwzOfBtdHF
21lwSINhAhgQDH88hxnZSHFz71kvCYtikUkOKTyLW3DhFxNT/p7S3agDvdoOXumuk9pyyxUmeX+T
+PUPx0jN4L7WKfeaZWrQvbEKOleaU5Bakt9YcdkAkPivBxaW5mh2BRWwy//UOM78+SWVw2JfsIMm
Pi89lBOxYGgGrvwO6fZiKKv50a77q5COzBUU3GHXNup8+ZnLA4ft/ury1eXHTFw/kDR18ZRN8bS9
/NblH/54qr++v/xKnMtiE9rwrf7+9/56yqbOy53Iuo9Qh7GkOeO9ngflfUmOR8LR5LmDanPy51g1
3HThs6UD48MOEK6bqgye46geVsit3V1tOsfEgD2oUTAgBkafyls/pKYnmv5Uzd8RLJyA4oIE0kjd
dhY0CIKjZno3lzwHNCI/LGiF0dYrnHMkaBIEFZjdaK4QXB5yaH621pV3TdNR5U+9aKMk1MnRAbC7
UGGfLRO377ZZI71F51BtHCkWEwdC5mRozxaFqrWWaVh7R1wI5KsF/ZXWSxReU0R1JbX111gBlOyH
HMFVyk44HeEwjbZziEAprQwG1dJEcyczbWd2/jPhaP3Kizv/CQHOVeY29vfejndFlp/DyK+/U+bY
dfQyD23a9MuyqxAtDpxRV1U8Put2txmDVt+XOqs60O5lU7dbUw0PZYsvbuhgyetAHA3/KDt8W/ZI
Mtlk+ebC7LA15TCSke5nVFAw3FEbjW1EWqKWEFescEY9E+ee4ocn64TKB/XpbmDgOYX20necF71M
BHtmMIR3nM/nQtZi6ANwS62y9qCPAjiEVISQZSf4sxeuozfLNq9I8TSKbOF29O41WT30FtCuPNGL
LczuujOyk+bzdFEbBjuCIN7dsX0JpK9IZNIJwtK8z4aN5DqzwuzGmYZx2Shb25qx3m7JNo4CjflK
Rztdd6+pb44rMYbDKoEYvofO8KlIVYWc0O2H4tA5abLNBnzdU0Vv2MqJk0D5i7dMNWqNhHND79FD
0Nh89CHocBD3LwG4YlKJvrVR29/jO/8ci+6mNmVwF+jpesrkeONP0aNnaZ/Cy4irB1uc8T53igbh
UvRkFj0i9AcH4XLMoPb3KKxsk6KjXNhu9tgS6YExnamVenbIFXXH5uDpubd3xIriRfQiLHNtypMX
Eu4aNoI6ea9vrJ7pqCqS6zhhborHe8nHnlCT1WTxQIUAXOggMG87fAouLGUbX7Gs7g2rhU+Z9Qfd
Qn5lC0jYOcHbKz/Vd1Rqzn0bWxRgYoxyRrqRUXsiY8NdlyYni4AioQ5leWu4Z2rcFi5w0JbUO1eo
1wemcuAsScFtFqqA+41QW91v1hZUaogPLrvEkhgZ/LqIa2w/IMAb3qnt/JDYeRbw4d0SifLEkNtJ
7Vsq5e1Yc9QGzEaK0rjKmq6+Kp3m1VQ78kDC8yjYtzi8TyHzbOsW/ux0ek2409YxrIulZlSvU4mZ
rensz04aVM//+4H+4WNYAiONA3JzEC2gzoxf6jZ7m5qU4IwSs2dqpiQakJgA3cfb0oknabAGqxq3
iPAiZpykxApT1/49WNAQCwJbaiq9/oKD1o6CvgmNaqaQi2SLvi6iJQNhwKLqVuZdQNQ85aoALR7O
kDSDJvNkXA8aJpgUT7HHRDm6xlZyjOXpomWpaVxRx4QW5xgZnywgIcIKY4Lh4mHr1LqzFDrslqhc
G9kZs6cHJsBdmwlbvkidu5xma6brH1YV3A2u+z1PpNiSYFKsS/hMioiMKuofLI28xB4PElQpW6cr
IB/YQN/jiMP9PuHFT3RrX5jRtvakfi5QZU1hCBwb+eKibTkGQOdJKc44O91wdxYZVstibPwF0Y8V
qy22xwokIYC6BAqH1Ts+HhdcV7ZVePt6LF8qXX562Utnqa2e2aC/yQzXRIUMLPRfuS/rI8e+g5VN
x0awP2JsbKLJzjBlBuhCqT+hj9sSn4czS/WvJLAcTWW2u9KRLz7+uAN8xB9pl54GChhYczBZp1m8
NTX7XQluSvQ22do1P6IuJ8ivCD7siB9zNI9E8+IMBMclppdsjMrktjcFaeWy3aoBynxStsVuUtg6
aqeH+J3rn/kwPjIS+73m6ECsgtzZNz11+iRi7BJxI1eWTw4mgwP0rY9Hqsv7H515cNpUnE2TL/Xg
VKcTBByCvtrJeel0JjZ9sDflWJ+HLnlDtP4OAeo1SuMRT1/+meVjfHKI6lq37vBpuruoit4CTbuL
pvyQ0pFmc5qsa6MZHjIvgrGeeduWnrilDfGeCf2hVgSxpHOACkgzB0P2JK5aYX7YwiJ2xC3qR6XY
luHh+k78hbvQqvKYYPmGEEhcilPQc/S/C3FEKWee4hE3dZbVJu3iqp1DEOMHjU6Hn2TR2R+ys1GY
NnXruU/Y4r/trR9OTSj2GYVodDQLgi0mEbD/hIeedyi47cwkcSmkMWnVPiuG6Z8EELopktSwy+lU
ZsBPsIpBHmNrO/XiKmAbcXZmK6Fl2qeyIe2ySQkadNuhWgW1063bUMCaStwXJWky4sD/4frltiK6
ah25lnl0Q8mc3BTXo8fyivj6VAVFvRdB6nEGE9bRyu4rNqTPaxFzMNWrYmUrA46JB+enQB5vSVyE
WqwjWyXy5Uhb9L6EZUX4pbWsJCXDyXSegQHR8W2ac5GkzX3X5rAN7PG6k2Zzo00jZ5GUbbphWXSs
AHUUFEf+cO/3NEnONChlWKRPpHTCw/OSVyUtfRGahrWMO/yCVWZosIwsZsxYXNV9+jkZsdgwG5Nx
3pLPzRcrEtSdLYKlb23QpBwR55BXvSlWsovHG0sN8QL+G+GLAEFo17dbv4KxQcTMbRMUJkmukdxL
Ad9DD6NjNPtWE45x0g/zlXQycsdYQA41+QLtZPQ3touELe/Dz3gaipUeVOxtc/26jRAqq5BkdysJ
HkVo/jD7+AHzWrewIKcvBlleO4mLnaqpKV9Eg7ovdJfg8tQEgdD5Rx0TxrqqjGpFjJK+19IW5F8D
XZypaAsTo9pqWf6uPwPEys4FfgyMEI2BGsKD50W9ex9G9KrNKhpPygX+Fvcl4UuuuaV1Hy4uegsk
ykQEE4wbkK1seuP1QD4MjfPa37ppBkDcvaa2Wz4nGceLqfbAMLnYz9XokHNdE3UnJiZRjJe0rZlL
vBa97+RkRE01ajUMJPc2yAIIFNNfy+RzUOmw7kB46cP0LmV29CAhaV1uvLpNchgT46oHIv/Qe1V/
goPzmIujrLzwXinAFGkSHAvZEVopAlZ5K/XwyZp30COTO9Q7RIwGib8JrCG/xqM00p7vwyMERD1v
V05DL124D0XbLAZY+AfIFx9TRyZWEJcBErF5S1HH72nbuee+mG4kcbOxawJ9zzGM9B15Ak3jXymH
pkPdjf3SaEXwjOOb4B3kHvzYxOYEWMoi8oW+bUGF7pRUx57YUAqT70plyRHclOQqd1QPfD3bGhWA
J8fz9P2URzEBqAHZCSTvbce+p9Uy6vto1K56qdXnwDnJui7vCtIsElXO/ksr2FBGwA9S2DdhObIn
pYOxTwIAVllq1NvaSIJl70UefydpNoZjCaLOA9ht7lnEQ/aQzMcPCTSxRzi9Bjo1sCVP1NrpHGcJ
16PfUIyPj3T1Ea5hFV62CF42qo+7m86kmi0qREdWfa/YuXyjQWmT+E5GTe12D1MXhvtGFbde249n
TFFMSmj4dqERLzM/tq+7obl2jba+HwnZSaquPAlDe9KyQhymYRhoayFejCYTBFDfXBfA6iEfkN5E
WA/szTy68o2+3w+mN6wd6YqDZN2OEvqW5KvQBnIHcLkN3XdyJ8Y1crr3atCjXdC1c2FeASnv42it
2f6hd6cDPHRrVwvrfarMYdfAC7xDRojfpsuWsqePVEOCg+x13+iBt7Y864TIyVhPI4qEyU6NK3jB
7wHbbjqjNF8yJ8TJHtXtPeSi8D4gWS6X7f3lwbZLZ5lsSgBB6ziriCQm5VKzNfOKcLhzV0hzV4qt
j3hrUbe9wPwQ3jRouBeJnVyjPCI7xEFHTq5TdXN5sGsIU01P4rvgX5btOB+sRWvah0xAAWgNwv5G
ILRjaeDF1opyjZCb6yXEbRzTFFqMGpAdMhLApu04dzS04TdRMmy7QVPHZn4YgQqQ4OUGa5VZkNzt
68FMIoCJiYaI2WgffavKyWLBmG2hWYwrETxKXYIXSQv9UTnFXRNn6zGajKeOlbBScb2O7CkE/W+a
j5dvQW8wIZvJAO1WBq/shJaZqh45dFinRmCBB4az1EGiItSh85InXfGgaWm26SwPrs3wlPcq+IhW
SZz1m6qI/SPBCC94MZYd/Icd+e7H4ZI5roybhhDPa4zysUUrPaI8eu7HOlwYTl9stVg8dVrzXkM8
3jY0jSJqnAcr+t70PpcPIkIMLYTcTsqkpLA+OqhmOFzazmkY7HZFVUxbCbMT67yAZ1YPbbkKoQNI
zDVbXWPhr53IhFYERCQIPLQC7eich/rax6M5L5/Fhhvke5yGgpCTQdtqOeco5rIAra5v7L0J+9Mk
fSDA7JAoqNzbsessO8hYe9sjYSNXiJ28IDIhiCYkuXLYvvEiEkQrA581xNgER5VCqzRo+yEhmiJK
E7loRVsSUZh6x2Aqfqf6xvz51YFgO5w4TEfHOCMN+4sSPQ8qkTfoIZYXkWOSN0+ZhdIulV5wMjMp
Uc7W6fryttwxPYIFgKscZMbZlC/VXM3PhgY2zdSWR9Nr0WBWxenyEGXryplmAkglrsZoAOhp+teN
q7jMs56S1FB4YUVsQ3xCG8am1zkZGVWBMaSsYLRec9fhGKonJtxyHL53KHFZtwNkXqPY5n0JgyW3
9FvUSpu+tN56LRheOMUMLmlgdRiDnBiA8mBFAzrsjf1NAH3Y08U3bzL9vdeyN4wiQ9+kgdkuS27u
BdSfacEn3O0v6qd0Hs8yJr0ut7Jk5eO+QDU5eXTYjUUqfXGqK1VfZz8m+H+9fLl4vgn7iLaWSJ4p
NzjbixYewBF0QUcV57YaHhTpKvuukxGwXgp+F2t4ULLnCBL9W1F08q2g5264pUkqFRApIBaz6pik
vkY1C9OV5WtNWtegZHRHAUFt+pHIFbRfzkGrolUxQ91iC6E6Aq99S/2BhBt2BK0VN9/IMMVxyWGj
/qC2DBIiy46VzbLUNH0OzhDZtQdJIfZs2A3E8aJhbL6X8EkPeV1sWypiV6k0jjN0qujNeGcip1+4
AxuudkoBRAQYWULsHygPvnUZc/lsBZjJZxXD45AXprmKaUkvoJDC9YWAQF1zusml9503WK7kWIV0
3DtrXbkKqoXMfIyN4olN3idFJXUoTdJPqrq012Wlv3cRE7msE31D3BlCGmSibO7SFwbxcBcVYtvp
2cPoWP1LrdSeKQpHfhX686hdmgGvSeOFlmszB+vlUUxUePDrojs7WVLdB50H9hMdX32TtlTyVaK2
l1d8oQ26MfRQ7qW5JOHf6lZHqKVm3Xtagm5UWKDLugpMbTh8FH/YXJp8RXr3tdY9Djzb5mKUCNk2
C6/VlxbAJZ7JeC30ocXJihtgBptGhG4Ag76igcJuV6dcqcJnBYHxWwdTb+EP414Ntjy0uhm9mGAt
kHGRA6Xam5pw11NokscaywfkVOG9MwyI5ggyZpHBMNirdMMhobxNt6nAbxLmjnhkPn7Xj/HU8wd6
1ncx47MTVZevZN/IYz560XlAhh/l4s6FNYnjiiQ2P021NblX6XHggJn4k380U+3N98AoXVwd/+sn
t1T97//k+/eiHFUERuHLt/9GgMl//zn/zn//zM+/8e/V/f9++I8fhfqP0/3m4Zc/uf0szm/ZZ/31
h356dl7Bn69w9da8/fTNOidXbLxtP9V491lTH728kuCzmH/yf/qP/7NcjEs4xP8bJ7AlOPrzjaCV
un5r/44VuPzen3kYhviXLWwLa48w2Tu6cx7Fn4EYhv0vB0CADXDAdo15WP4FFjD/hffZcT0P/Zru
obH4Cyyg/8ubn80ThuV4luu5/z+BGJK/8TcvHEY028UNKFCl8xot+ysYBLQ9Jry8unYab9OH8Yeg
DnetUp3RYH50RHoDOBL+gfhvd0TejRLwKm2hidZmyDoeMKN2lVYuyeCqt2UcvOI+qKhp1TYtjchG
X4zzjLrRmoIxfKW0YfTOgiW7cMWmzVAORB1VgEmPgJhVo7iGibeaukHfh35g7abA24HVvMtGGhCt
cVO1bz6qoWtHE9RWNBpZ1hCs3IoUu1+bmayfgQKX6yIN1miLqyNpr35ZoRNl5ZpXh9e1S5cSL2G4
SLMBG5+qv2uGtaXVXuEJJg6M5FM3Km87wjKEm0swklZDyDJ59xkqkk1B+2nde6NBXYc1SLrDximn
9ooi4UdZIRkAG/1WdCSF+o4pD5rL3smDwF/58/QmySsKJxHuMxRy9Bgoeo4rpLWApsdxl5D/vVQU
z25897sNdSSif77I+MSZlfpoYUYTqzDxQUxCCMda0h1Lty6vPeDFG5qzVwqQKrFECtmd90kv0TzE
Co2E7lTPZV6R09MKop613xjFLqa2vyz1f1xbE501riVLuuZX0osJaou+q3b2iRXe9uqudjOcG5O2
lY1u7C1ymda4QJJVVD3ViPS1OhbPmo3AA79/WpXJPbmmq7IftJXBrnAxWFayzWOgrJ6TiUWMXGRZ
GDleirHpNiRunaSO+pvIWLxnAXrnOKJU6qgo3yDHhu4XZwV6zDZcpb2FC4MwQjnLhz3G541PptY4
AsNrZP1Ebfm3vIafTcJ/XAxskY6j24L9oPxyo3mOGMdIamdOX2unsn1I+RCf7OQH7AgKKyidQDDh
lXfHWwLWH0uSMalVk7M9jKuC2M2xZzFtqJLS3QVnlX3XwrFYOWZcbiYz/VHFdbEa3JLrgtl2/etR
8gV+8eeLBz4obUgT2KG+WDu7ycBWRiuEYxu562218QZyrnBxbrBkUbjGloCeE5pzXqGXto/yAlLg
h0B01O+/fjGXqerLbWXhaOYS4m427K9DlpK8qqUTXZuVmS9cYJZo0gtU9tiRVjATyaphB70evBTn
wiAWnETq6yqt3obYoUviFfEjE/tNblEj87V403GCsRuEUwYnn9vWhW5ba/YVLaDzzWJ0h+rBr7CP
uoAsnZT9YiOo6oc2wSq0fmad64IcSf2Eetffx7aHXUkzvjdDREZ66pb7Cm3FxrdcGiUeQ02j8rTp
q/EG+h25AkY0npeGEP0OJaOzSJxIh+3wYFF5CzP7N8ZY8bNv8/IxAr3HGu6BdZiXnZ/pCAkhGZjB
5bku+nKDVmQnSSqY1bvWzu3FGuvRUucYu2y1FnxdbROuE58zTVVbC4vl0u5bYqYloeM9iV4jkQdT
XFo7gotWZX1lMwDhYLFTzspN7Dji4AQ2m+o0AgY+c9Ss2S3kaC6HPZ0sv1ktfG8j/1xYCgkgk2oF
1JN7+te3yxdb8uVNO7qOrhF4jjF7gn9+03U+uqM09DOA72hrdIbCAbeNUZCsfMOmhEIMy2YEF0kC
SH2dd7r9m2nwYv//cr+y7LI7sF0oJ6Y1L81/c8vWgxkJ5YszMwtRPthHRbHjqE9ZQGS3uU7wUk+p
EAkvJfXyQD1BzNT5310H8Q8TEHMPqgxpYdTWLzfH314Gm3cn9Xr9HNb5VjQB7iD56WeBS8ORToHW
qpNZV8mJo9+dXvgvqZfIQ1MDgy31wFn6OaDjSHXWrnX0/MpQ3Buun3AHYIbJKM3EUOodNZFY1HMs
0gqgeMQ44aEcyfJpQT14Av+D7QVvld/sIj9AeB2wW0YkC4u9QfT968/d+af3a5hYloTH/kp8hVaE
QjMBDuvnKhpuegO9gJkX+aMKtqXljudUKDzDbjfT99zb6kAmVLx0s6lb0RLfWio9VFo1nDOfAX2Z
aUudaQ99BUd2zuXtmJ6p3/orPf2om9rdAqO8NXITS+uovYO59ba5CMZ1UwTyYJeDufRTuAAjqVyS
MlkOvm1nhvKbPso7UKrj2lDlTalXeEtm+iduccpoluWSadu1CzHaM2uGgl9re08WeVNi2ifQlZFg
HMPCiDZ+2zd0/FFra/pEgmAJGhafc75sA8pOcFnSFbAUxE0eQHrntg+RdLj12Xnw3Gs7GIMD7Vyo
FQhFVNaVezdH0sswTiPYiXJok+WvP5x5y/t1O0pFXc6bX8Hgs7+gGcIGZE2ktedaEC90SSZrjOJb
7nTVAVwQywbU9E2G5YVzo47NV1s5sXVw83ybuAqqZlWWm8LunuIozZCeJcs+7QgmJd1yW8DZ4PQ5
Q8rBQdVeevr1a78sdl/HMzQcS5+31AabtJ/Hc9y7WBGhq1omHvCmU2Qw6euu04Kl72Aa0ul/USkJ
+ihZeRQyD+0IvYh/a2geKyNcVQU3BtXO56JNdpBEOcsqBOqYnq+1Jo7PQUQai1LGLqaZC+M3o62j
wZs2FA2WOna8ndmnxsJLyBR30cTxm2F/+PWb/IeVgkOHFOxX0Pk7F0jY3yYLGeDP8VV5HqFScAM0
+4ClcjnV41tZJXe//lv/NFA5HQFRYX9tELf08/UsCWzoK0XI9ewUm+nYmsc+59d/4//aNMj59MWA
YTIwDR3c1M9/JCtMnZQR85wooBiKhuzCiBikg4yIxJwLQHNwU4cJaaRLWGAbW8zxwUk9KShAV1rK
dlqS/ZCZTbCW2JokQZU6VQyKU/oSE0a3SeCt7ov4KB30rJALtYn4rKaV95qyvyEaLhblGN2MMe6+
zqiqxaXZdtm/KW60he7RM8My4o8FOzrieejJlI8hx6OF7WCxiJXnbilC4JxHKLB2RHalrHEpOjIy
SoAVmIDJCD2mFjqt31w758tg5dq5LJ0OB0cJFunr2XEqjQDaQ3X2NPVQBzI42j490NFQ3TKoSbF1
oPl4khRdIMIEYqGaW+b59CTS/GmcWwQpJFYX3tyuLMx9WDNGLZcspZ6UcDLmyJURGNZKzn5TjLJm
JElHk3w2DtHFK/BJ5jKw3efS8anE2Za+tjUUvRGjPLAa7ViKZkvgO59nA+zJKsrbAiTDyihx2bZa
ZW8LxtzGSDxSg6c02dV6zBrX6WuF/qSY3Zk+5rU+yYPZ8b6JMB7Fr5yiYTWZhNaWIQBkcsIRV1m/
4dOwGP3DhcVUC3UQuZAuvu7HilrhkzbV2YntCSyJadzhA4StV+4UMYA3vY3aKiyGP9ZiYc3EqMQw
MFrntx0+DtAlvFMVp7C0Y2mtI8vH89ovSovjZIAwa1E5Zbt3HXopcUvQbu0S6EOWAoz9ZBFINJq5
nVbrTi+jc2x1J1NU5hzN94woxNhjqs+uYklVPZLfwtD2TlMxV/cmZawJLYqpHsPtKSNm6c5FGpAo
KEADgpQZG+GIZlz11nAmAcms+xqMrkn5YDa+VmFrbCq3eEsy096B0v90nVJjS5HdBFO3DQ2eCx7U
dOxYpIwJT2vQ1OlNOluEIXvRUy5Bj5Fthm4XG39PRBNRTRhpLp1rlbQom0LSBxoLL1gVgFe2XLgJ
cfE+zkeuyM3PoKqiG6uI7iBEeIzl/FChGmaDm4VXReO8u1O5RTmLAQptxME4hMgFDjRuXyjXLDlU
fMo4QHHWYJecE3SVXQwHOoUR7NMrquPkuAXhAzaA5OxMYYCehwR6JqW9yGPS62i4LovKB4ovs2Fj
wTYH5G95c6ce42aWXVtZ+aM0tV0e5CZSCJTkAc7ssW6ozA8Azcv6bHcfCn3p8rJTDJI2+M222fq6
AsyDHukPnTt8eZ77dYWeykFObpmdtSTud27NrOnTZ0DMU3tkX+PStno0DIRYkiGmQo1KtEXsMPzi
TtF/Lm23pQXOKMZ4S+41EqNY4GTrKu+K+E+xaMAtEHpAJ3Q0kg2uwDXVsQ9Ovc6hR9GnaZYPQglL
IaYXLhQgQsW1dZF5hW037EH8HLKsQ2xuljNVBZiLx7Fw3c83IqLPe99Gsma2002icf5AFPDqjXDW
sMFDLZfRp900p9DjMyO9tdy4OGPBk0SLaYwRcRNSutalC4BkrtL+ejb9gvikGjJfV0hAM2rQ84Cq
/bwSRa0WWkJpp6Y12uWF/XMJTbXGmBwlJ9lSShPL6VEfm5NFatNv/vrXetf810E0AXOThqAeOS/G
f1vYFR46TOHuaVAjflD1aBspqcsYic2Qlb6NUSzPXaOxJdwjnIkbGR9pbej5yos+e48a02iK63Yi
uq9PxcFI1O9e4T+sNh4VTwRwXCZuvy/Xx4FnifjFO/WkzSwH8eEmbbP0iuGNwBCiujIC4QIiLgb7
dWwpkXsj1SIxJqD9mXbGwLNwTpoLHy8yztTfXD0oxV+nbAixNCZsthESUuvXU5Tt6Gnqw/53am/D
HtGHqzV1qO26a13HTo8JnXqAYycHP/THfZipGxTfnDQM1halqZ3ZxBMLypKkeheTUh2c8qJxn5Lh
LXJLg6OGIoY9TnsyMLIVOv6rkibIeuwruDylsp9awxu2SIzaddpL+4mWUr8axsbeBQGyqpzz+MFT
AfAjW+Hzm4rsKY0ZgK4Cywci1Sh1cRc2lbFpS0Qql28hJns7XWMT7afdarIm83Zs2v7BK68H3QPQ
lpf3E42jfY8kgqHiWrDh8PNWovw+dS0Y2H5ORIGwjzcu581hdGzTkuBZ0pEXVuYhPqfam4MoQ4g5
IuYcnIPRnNjM+EfDGxF8jtG5nZqdyW8cQ02OrGJEV42yQDoh+kOthUQs2zaqeDta2t7Zab3NMLkn
r9L8mxpE98olBG3X1tUOPW18R3ORhaqOjYMtw/Ip1zVUqSTNwvBpy6ey6R+0Lj4NbO9fGitcyNFN
dl4XoeQF3AggJQq3BGhkW7/M7gLX+OyUvdMTuII1LXfDnbYTXr5lqNPmRAnSopRdSeWoZd0je2vk
alT5eCUD8y5xk4ii+jT7xsnuElMFIlfrd3LIjO1EckFux3TkwuGba8SfgsbfKqx8kpL85Bb+nCdp
4bGUHt05lkPZHfd7T0SIpvuHoYZ1T2qwGMwbc4D4HZEoJDTK1CR83/X4VR103atYlPd6xEnDis2P
0OgxMNKcZGNQ7HvLvG5kC3KrxY5WRvKHDXXkus2cnda3P2LL9BcNxGvmMn3pq+Y2BfDv1dxdYsqe
KxD8bFVNdNs5B2FpvxfCuSfh96OYmms8dP6iH6nQSQ4nAzFNi05wzViC73TdoczfHYa0+1bW/jc4
ksw/mVwHU/9OxxTxSUIEZOw+JBDhfae91lwH9zGxYERNbRrDf+0s+5BPyBJ6NspGCwmi6YNz2Ld7
4gT6RdykJ8+Kn5UXf2dRfw5jm+ZqdMhHbR0o1K29Txl9qGfbsDxYgfo+RMQ+96pENpRr3wZdsjdy
In+2YT5F3Ei4jXwMEIgXkAhpB+mqFv27fxiFlqwVnd8VMdP3WgjGCl8iNNamIEfPcRtiXLxpH4SU
SpXKT1JlEzLV9pkYVMyk0pzWSeT2azsFu3LxeGt1UC4TrSbWJfR3Tj1YZ2+jPDiEZsF1igXhaA4j
By9Ddi67j16zunNjcSU7d++2BqozbLleillO9mLjFlOwQYlaL3MQaUjW6vuCfCYD4l0eIqCA5GEs
xjn3xjEOYyeaq6Qgx89g80nO2DUgEf0KU/gixTyw6MHBZ6UNID9OzpUcyyMKtUWhWdkqAUe89lqH
hAASFTyOOwG162M3RbT+g5cuw9sMIfHVoS6LLC+7xpJ+HCTZ244hCupIGE/nTO4cBlRTICiJq9JZ
xUUqFyAk8cVPSDznpB6k5p8I3kPknzkf2TBct2p4smt06hXogwVFfocZZAyiZJEjZKrCDw1i0io0
21Mbc3Lo9e8aArOtFzy7gUVIXBYjSZkWMBI6+A/+dEW2CXvnsYEQmFpHTTRvFqmInLxfTPj4No2s
CMeOoyFwmBSIQ03pP/pQvnqTl4CK0wyOJux+idCJprJdOnCRsJObnPn8mFJbPnEhvXFHzfI+cEdY
FSPriC6AagTFuzdzWNpS7xdNOjwz02Nci/uN3nErYatawmF7BVzxEZvs37M6XWqZvp786JYY2Omg
FQ+07l91wjjXHjqkKEmeRauDOtCGlUGk2ya24RXYxottDDGaWcUqYBbY6kySnpwak1MwmNdI2hzo
QPUm9lPi7TTUcnlR9AunseUuGvZMX9qdVlffKSjROJHhOxxwcykI/1mIIHiNmqDfjLL8UVAi3oMs
29TCT1aD1n1IoU5DPVRLNzEYu2xt0WsOamsjgpMJcgjDvlaQvU5RmxOZU9W8u8R81GE8kGQriJd6
M+2q3KEUz0C/qGPRG9nBV2kzrRuynzdJXN3TCvU4/ZjZKs+ygROMXrFiMCF7mbEjwU7tZh/wYkzr
bNkY/a1XobBjdjhisnylYiyXBa0BUlELLGX/9cAGvDi04LOWGRpZFPrgDr2ID9mBBTjo1PtpeIi+
YQtghfpILGuaQTzkl+rShQp2+fLydEkzPFOedNawVf8Pe+fR5DaWZtH/Mnt0wJvFbAgStElmMq1y
g1CmJJgH+/Bgf/0cqKMjxsQsZj+LrmhVhaqUJPDeZ+49tz79/QtxKd0SLskSAfrx92MW1wuxa/xj
u/CrU1f8lHXp7HTZfDgzc24GxgkF46SBr6lSk5+n33nu1m5djNryj3Kf5t6A0yWeBfUQY2X++4s1
HXGiAzCG17srAX2cKqisp9l33nQhVTSZ5o+e3B5aQpumTkvBWQBLzYx32HAHouEICC3t699PPCin
8uROzn40+Q1t7bxMaIB0Z4nsueCLBUCxM7JWezbXl3xOdVBCnJ3bxc/sH5nhAoT14dto2Wmc2jOV
1nKfjWDZJ3MLASqYQr+umh07KbaVTDqHaWK2lnv6AxXBe2Ey5QxcEtw6ICCFRwzlYoMpQwnG6K1h
zQqh1r4aMdAsfX5pvV4eg30umjcEzyRzZV3ou/4c+tYExdV9dek6N9SiWLs176MoKTlTr7n3igh3
P4//aP903PYLGmHjNqzGXOaxj42PPKnFT0u/63w4HqKVRTffSvA5pCvBxW2DB8nmekgzArh6Anp0
2yp3i8yZ8dLUPlDtom/s3XoXFG7kdt3XhNFxq9vadhrRxUmreTJE8ZaRvXQBxqYBZG+jrByobGqp
Qh/CSeglyXhuS+eqGQDo2sTaszf/4SpQprpGdCHTtfisHPy8+pI+Yb+8SDKbtt7gfLXZY57k9oVp
ZXHA1fI9yHjimYUZVLTqFedSube/jaF4GSslIk2NhzT2uiNIonfdXej9Zs3bjtYvXEDLFvFdfsBN
FKBtYkfW0NFMLIhfh7I79zGwnz6/zL1HCyxOSeYxDLOSu6rGa893bmR+/yD7jpnoSgqG3Xt1qUmX
XJpbQr3jULJSm3l6z/j80Mqt/w/WBaJsm/Ewz3i3z30uqpqYLWTaZ6cTmG/rZWKGsfc8p4c2KX5m
ljluXB1jlDekGG+W9mNBAUweJPYuhA3hVNUHw0qWU5XpGnku5bGakQiSN/oczNWhnOtuX9P+45OD
PpA1DsmD1u+c8Luzy/uEKq68ecRIWwMsU6iAjOUtdyaUmVkhgNHG1sdXjDpQlJys/qNau3loe3Hq
CAh9GuYW72XVbI05Hz7GBXQVMYonuLFIbxeXksSw0ocRixtM4OySVDLeCq81ER8X/ln4HGi+eodi
6RPaVj6UOG/2ZRq10vmSJCwNIr/q6Xjl1yTLQUzzJgyPOOEeysZjMW82J7Gk97EVpJMzgLraTP/d
QANF5qHlGusW8R46uc4EpmWpUkdtjfN4vygPeTwE1NkBxdnj16qYIh49yc+L/D+4Ky/7ZiPaRGMe
42yaGngjE1sgyyNTqIWUVpS4XQ26hfrItQ10IB505MXdGxwpopo6LrpsJNYWDRepwNYJL4F3NQfz
VtAfXKqVI1KiMYX8Bs+O7HJ/M+n6tWv4+07XwWfu4yxU3GWh7mo34r30w9/MShkDSqU0ucWGV+94
0TAD++MXCp8zN5gKc4takWpC7WpjsUIw6FeAexaoKvK3iMy1NznAtCPCkK3rZe7rYM51mLvMGIQj
LgQ86htGyRehA59Ehv+MVLc/FkkbDhnw37xGH5J0XahXi7mXtv2RDVN7yvXysyX/C/+Qt9Pmedcl
nXtPtf6cuf5j7mvxLbO9C/HM7FNHS1xnVHshx6TVNsGl4hxVjkvL3BXOgfRQkxiq0G7b/uQ7MRxo
OXRrWrwbFQMivMVkXmz1pgFJo5GPrlqna2xiF9dpP9B4bqCrqHNF8OCWmCjOGh0bqLSMeV9U99So
s1cxjoeAjVeYr2aNnOdmAx6NQlWDiNdPvbttgyznAvDTM+Bg9IxcA091GeuPqHXhiEn/JyOHTbx+
PRgI+ms6YPtngnQn6LQ6WGX3Lo0kW7vhKSKDkIdqiJMfKU4CzOh6G8ufCxQUUlhPAx4ZQLPij8gZ
CPyFclZaQyRp2v4y+On3OvkeDBfRPNuD951JDMNIPM8djvGz48yvA18lr69Eh2EkN6cG3EO3f7Dx
N70n6sFunew8kD+rGromt5rOVDJzpKV2iCcbhJDg3JNwzw4ZY0GOdefBhuq/S93qoFe6ujL532eC
tqk264/ZRXhEbCOGFbe+lV6f78hbww406T3cCP0z8z+N2ZZQJOkiCzLVtCU4MaXX94WTjqGv1dMW
gUVzKlrGoNNsi31Da0yLFxNIq7eRO/XJXjnVs6DF3TWMCbB0JptsNPud6mR8sNdZCTZost06hwQO
e3wp1uEw5ushbE2u64yTBAhjwEfvGQujh+SHv6LVpjK/Fnr9YXmDvnL3XkCytBFPaUfNqbKricYl
REwb3JhwX/KmunbOkr37nW1sLH54k9nP3l4PBdYF2coFXSXEqcauKR4mTLx5itFNJWH35y/ea5LV
2SfM+Ex9rGic4vwpD8SxtxvgbMpngwqm5bQeReXqek7xYu8z23jE9bIA/dfOtZffrLIat6JMbTzN
2FhakgtF2clN54AH4yBkbE54YBToPQGjQUWQpZxNHnydB1sl7lYUZFi4JEyEQi3awcPQdRY9w5Cq
SH8wnC4uvd6/Q5ccYdsI6qxBExd/IbfX8YedsLEjO8qgfoQneO0Z6XoeI9U0eIJzuxEcWfMCBN4e
L4bTZte/prSJxA8IhMGZz3I3VLhCgT7reLmCEwTllmFl/rucwOVQ6U8IrFv5Ys7VTskOgJ7hVmdL
yg9vTrOjlWvDuW4RyGaQwZ0iO+jFPEayRRbuAk9Ubt3fREu2GXDRekvcB//PhpFZVrG27QgN3uRT
5mwYV47YdJABDwt8h0TbmYNPRz+rEp+CDqnNkUfDsJ7sbMQXNDnZvkG3DdscfJ/t34XnvQ+5dUa6
xggMtOBeuShyc1jARpHgOJsv6Gjz3USRES2p89h4zU8ahnLHJavvF09rw9L/GhrmlMmxJy3mKpED
dU7C1DZNnHPsfA19weq0wP+a2ph7UyrtxmX2kbufAc8Zcuv8XQfGBZ4423IYpxenestJZL8wo7km
HW0w8iNvl6SJdkhEitdLW5zD+uELjKw5hrhA0tlZOhRdjho3Zb7nMYLbMk7mMiCgLMuS7mgX1ofr
YqjA54jMMQBoZiPr9YHPkxLURDqxmX/12wjZkOWXyb6HzPOZ4BgASpVqpfFQ5vWLDcj2gjX6lwqI
VDKHD+r64KIj38DfTZh402O3XuOBe9f8IxNcqolBOKMjQe3XGErGWt9jY/bZdwbHpihj3PJzE+r1
KenhRw5u8CvpqWkSbus9ZHQ650VT3KlFvGvEx2SoPkpjknplkbx6KdtRSjrxIIzkF3mEb0geEZT3
Oo+t+ULKdXGgS5roZiUp9a6MctPzt8pcrnqTfBtVS1B5yl2RMP98NJA59QZr5bG5wTYFk7dyuNXB
GWvzhVEUOQcOSQIz3u2mgNWZIcI6rkQOHVYdOMgm2TFkI8Xc5O9naVJgQzAuXmv0r0K+Gg1lndae
u6qyD6We2ZGDrWcvMDTfEp0FxgLmmLFOHew7xyGbdtEIbh4Jra8pX0/BaD7HscE8sbMvwXDWucmf
8qPG1CnsqOTOWsU3Ka00IH+dTFSqlPOsy2dmhwpBKwPp0SKi2VDQfj2pd6GJEf2a9fLNA8hAnqhm
hxy8T7PIspdxri8mYdV+SVpTJw+L6sWmq4ZHbejGo2FDwmZ5Cqh25It0+/kC/F/C95q+FrqrbS65
rV2l78Y+749ISh87oOC7boS4bpY5eXr6aJytk2rQFsVN10RuPd77ntkegFp+XkxO3Wy/aBJ6Cm+b
2MhhejMX0Ali4D+mY+lAzHUlpO9nwIbqUAXa62hbUBaBqqPpHzelXMQta7kfU+nhBlQi3WvKvrsT
r0g+6vPJ98dtUQmWrLJkjVDg/xBLcW8DrXv2O+zXUAb0W5bV33lv+heASK+83ahQTsKU+ldP3F4o
ck5nm5vhLxbYXejchjhLbzN3Pq/PuRDQO7quapmKuBH3SLPLhnnatXFqED3jNIxQxl9LZZk8pnV2
1Sm/wqkxVtoDir5qXCne8GLClktLNJ51Vly0m8nVm8Pcace4A8eYrCmarF8JK086TJLouxEJr2Zo
8IQzlUxggZBYODOBUPvHrkXSodl+ZGoMxBLpjzgQ4KvERIUSLj1voRACMlQFYlxnzFl0uugqc/fs
U4g/9Q5e5Zz0ZnbWLwCVN2pKs+hvlASzNUo6X4u4HgyIHQMpNCsCxPehZTnm/BiwHdj7CVXTMgfo
8jICEHDgbciMTbbKpbS1E228GeVwt+fgA94251/6nFeTeyRfkW3zulJbNByU2Ge1yHSG97QXQCZr
YsdM+wxrscW4hz+68mDXqt5hF5Fi4Ef/sEEQYIZax+pPT9Y8uGmfSZaBMzAyKpxWkF7OUBgs68gj
iQVJZd6rIC77VJgZeppxedKNIdtjjHG25C0C1Ai2nhiqO3CMuE7jc6e/dlgYr0huIfd78DUJUQ9J
/WH0yp4igw5V9g+ZiXyh5zUJlVa4oSTQPEvM9skMWtwntXybRja+eokePsliMCWERwNq0fpN7qkk
6sqYaoh+8tI35n1esBnGvvLv1pReRFM8jpph7TBx5rhwFZAKOqnHkox2tEO4gnTXvNfK2cgxSLd4
DbNNbRLaxYYtiFvnrDyABwO7/QlrroHtA4GtFcV+U18MAoQpb2H+o7csxBNpnObWwgI5kYFcaeXM
fEy9/U2Nher8zc1ZbmZ9HfC2EOzK4E8wEXZqApU9sEUCKTu+ojfK/7kV+3/ryGpAeZmb3//+b9/g
DtRqRElgKf5nC8i6vf3fnSNnDDCy/x+/4Z+WEWwhiMfYATvwK33f9cx/OUb8fxBcQzNlUAP7a9ok
XpJ/JVFa/0C3i5sEibLNinRNy+soYdN//zfjH7g6HDaWPvEvOlqm4P9iGHGN4L8uYj3W0yaSn4At
MTmUyLP+m2RKT11CZGczGhL/gVY2Klun2HU2sjYT4PcmrqZgN0X+gj5hzPqXWIykwK0jF6Ag9kRc
fGp/GYn/ZbT12TV5XxUpiEPi4itrGJqnpIy0OjnVphS7AkPxprXs32WdvPT1yq1sU3tTsAJ2lYnk
QaKKRBEOjGAonmsvWNCmyl0yWqS2pu2HbgPLnV0s+l3yXJpoVQuLcIHSbrCMFRahBX27yzEfq+RH
OyQVCVbxhV7mkAIea8bmDpCBDSt6jI3QfkObfQkIyz5MtUfaPZsF2k6O7aI8Ldn82Yj2BzU+7xqJ
WHtG9VuMMGrn+eBvJ4bWvp0dxAIrLa7oA+uR7D6TO6r1N7HOlrRc32Ctqg5kajWbBtreIShJxVPu
ieFCNKxMRNzAsWPMYVerfsPs4ZJ5H71Y5g1xYWaUBd5uGgj9Xlpnj/n+VDAPRlIq6PMLL9TaE+Sk
nxjlknYMi24QHIJyAcrj4z/sh9BQiXNMxxoVVX9LwAGHxIhB/hlLvj31DMPg0e4GAo5rBmLSZc6G
pRAgw+OUL79HAhAOWhFH8tVq65fKRKJUn9xy+YKglkRFnb8UGb31CAbEn+6J5IRCOrenbaFC8uhH
dZZN03iWvlF/TKN9nPuctEnmaTicHWdrJzZm5BasmfnuFRMYHFtnEZl2etRMy94zhxcK++xi6nqU
G8O3PbMeMlAHJWU1oWYPkscgzXdWlj2Vttk9JUEOA4GiZLKHXwkFH59GCnFA+1kGCcFeQ2Zd+KS2
JK/wDLKccrMfKvv7jWhfve29ZyXyW01auEc6/epUn7M1QxCZuz9ag5ekdvkeFs7lZkSvMJv4xSGM
Ezk318wDp+o9rYiALkZ+/Hx2NiQW5Yzs1am0hR/2fXM1spTxdgwenIjBqG6nFNRTcaynGulvDpfK
NPNjbNo+LJgBn+WkLuYELjCXL1OZgh0ZvIdlFr8YwIRs4aiw+NeD79hqQXn3myQayupn01THMdHO
NDU4pXd21xzZzCKskK8sHewdZvpQufKrUepcAjdUVsGtbt1tqbHhO2Xr8078MT4i8Emb2SIMZH5W
gsQaJ8utXdzpcDxl5CYEl1sg/ZuMm1C0k7f1osFx8iODpFubFZE3T/SbUGmhthjkugMA3TSdechm
Qx3ZurD3piS3ZXXovJTeQQkjbLwB5vTitRtZal+MX1+BTh1dQzEJQCjUgnINrZhzIrYfzSW5QyA6
Fp69GwKD1YNDP2TZMXMpsHKzep5QFm7ItDgxGeG35A7q3M3C9w7WI2/2oMg3/aABshBZEMVpebIV
v8LMjl4UdUY9vFS+esLJUN0drzjkpeVGyhwdht3wb6QgOcgrzaMpGJib+JZqOYJnf6mnZJ+7a/R8
mzKfNc9pq/JIDdZRBFh6PPM3ERQBnmokvWNLUHcTBByg/Ix2lhP4VQ0MQEMAg2ko41kdxtL68scf
flc/GqP3oPJev3empkfWKL7xlT2aFLHbEt3haXAL4j1UNp5ipFyb5R3tURWigyCtT57BDngPhRmE
TT3cNNaKfyBzbl3e4lPQ8E8cj/FqYW0KWT7QPJs7e4bW1qROvRsyvsyxTMRWA5WyYz5rbegPuQUS
aT4bVo9qQdPUT2WPp4I94wU5RrejZJ3Ei9F6zofq+NxgmnAE9Wm9I4GZYVwTgGGyn3ShySsWZGDP
06luJRZ93z1POUsdJE7ZyQ26u27hcatrA3idQQ6w1bRwOWHTZdrqC1cg/Cbd0ODZ2cFhFHb/UJdd
BVR1Hp6q7hldArb1mjfYDzLn6DBnCyGY6/t6KW5GzFuUNQy8jVkRhbIUb2KAilLG5gXptH7V5u84
/05FLX5YEBuA7hnbcdQpvvN6H7sdbzYIso1s2i+7oHyLWfTcijQBuq8ngqCZ4K3dGykAOZo092CM
/mvpuW+IVT5d7rIdqUlnC1bXFudGGuW2Kh8HWFYMYOL0UPmY/vyEbZRuVL80rX+bO5fNkV+pPTwr
AoqWp9y2EySMK6lxfXI67AWMsj7AVYS9sSxcxrq9K7u74d9cv2hDpgP2Bpd2ThM0PcDbankAtIoJ
eCf3zK6KPnhJqo6BvH1HHk3cuUQGir75vU0fSvla9JygpAW9DQkz5sT77S1BAY4/Ir4KiFtBPCii
FV9bLzlAGN1kuTjYxoNjulHMWHOT5Bl3WJncq7GInNz4VQh3/Q1/7Ma4OwHcjFq5f+a0vOeSvbRb
Tq/VkB5J+PqjaC3hCKF1qiUbfF65mHGCKivQQaQsyYVo9zIbniH73P2WvhMd8sFyzZtdiciYtO86
BQYHv+1Vlzlzls/USlnfU7JP7nTxU/ePSPDrEUQgf4nJ/yG17ENTbPSPQNzvHXMv18G9inF8U/pg
bVoGPDAKJ7iI5S5j4gE2oEbhjXlRu1OSr4Ibc41T0b5EowBilwsRKUn95JHI5c1oxtqKDyNYqhuE
xG1dIWuhOLoXVnYvkuI7tfGcx2YEWhEMvgOFo0yurvfo+Y0bCTiomyw3ju1dJA1atPFLVTIsEgIi
tdL9ItwlKrTxmQQTTm13+tDzgYnr8IgDg4SwKnjoSGapu+XU2f3HGK+M/e7bhaofpHUbypE2U5FS
krZ86EZhgQkcFeFVMSNCTmZWx8kfSyEG559zWeh9HApwb0Ne8fXYfEdWMD5DEps3XercVvWRK63b
MFc3gXdtY6UKYUnP/VH/NGrHQk/lNggyxh2+2RJHcPMNTxROZ7xadXV1MlVhbtawPIr4Eu1N3vHF
mAQV2+NDMvOrohMp5+mIQi/Hj1fTtIaOIb4gE5fVt7DmZ2BAX0gCPl3VvPo1In2UCZSrxr0S7rde
N9q+fRoRkiEMC6pNoJc8tSZyuAaOzZSCuO3yPckUoR90b0GGmJjBOU1+ykot/g1Rx4Fk2H0QV0u2
nzEfEn94cP0m3zh+SbwJS7wNYT6I55zPwUm+A+oM52fNXba1rTjh1NiAgGI8tnJLp5bgZKNw9nnH
jFnO84fy21PdcSo4uo2CZpyuxC9FzFO2ad5YFFj1O9brD9lytycBUFrZp+GQQmgeNh7ugyN5nj/N
WR51tEu7EvzxRne0kbCkd3eykQu0/MVwP+eKn4mp076yl8cVSTkTr4FAnVdzZ5bo/soYB9vYIjRU
zrCnXILVDhe0JDpDgFogvp5gNPdqDB+JFV+agBp25LOMvLx6FVrwpetNWGceuTJGfQgcigpmkpyo
RoKnstW+bZExL+G8ltifd3rjLWGbzJtk51TjT31UKEZ6hneT/2I4xbuWuz/7XCLVafQvcPuPAuTX
JhiLKnIvHVI0xjg6owlW2LLsGOpU0124Bao8ryEnVNMeZY7oDOs64Snu8oNlw0nMDqBWb36EyyzC
BCKtbxVnOSAeBu79DEJ6Kw2r2fRee3M1nHFjwkNdzJsKYVrY2KxdbYsxITtmuTGYA002A2PpmXHY
lv7jUK73fkWeBBqGAH8APhWU9on9rfiMyNu2fk+OfpqEpRFYsR7qzVdj5OSXTdbT2BsffcOXN0wZ
d7hxQYnO8mHfI04ouAK3dULtLduD4QmNSWN1ZB9HQtbUVPvMFPleryjiCcZdfKQ17fTKdPCpVkt2
yuPqMzdwnc/o4JA50jZM5bEwUnLhTcbBGYMudM0doEmSpdxx3C81hYZf9JFG97uVciy2hdSbvYY6
EFxhPe0YruYkmnu/Ra7bZ0u1gBgzD3KYzzMk0jpSHhwSL17FhJc2kFM0Fv5LQarB0XL7qBZk/mHp
7U+yax+LxLrN1QSNl5ROEHXGriWfYacI7w7zBE1hMjLx5X+ZY43ELsKG06tYnIskYQuTYiLPOJuh
y98Ju0cLBqPXrNVtHqg5zRhrbqXxajHIJbFuWlWtkPc67ZKivAe+D1IvR/y+Jx6t2CbGR0xhiSWm
znZVP5u0PvyWGfFjFWTnRYQqm/tD1RDabsvmOr0MMhn2Y8fEayIiDvQvJ93CiAdJJ3uRyaEpTQeW
T2tYmGCG2GlkYOr1p6lxgFRMnUPtpuBVvaeoWpugf3ID/3mW8xvbJByuCcJW7VYQWFP0znBuV0G1
G7uX1uEOZjZ/d5o156sBJivUB5SpT2dCMDd3l8ERAE90Gi04pz6hp3o4135/SEiSUJ3C3EyHYSZG
de/N1TZJfxOmwXKYCJg+5e4EaG9mvJWwSvdbGgOF2vCRf0fspp8ZxDMWhwIlTSsfLbiMQvJlxQZS
58CrP8BPLyqDSzA06H4FKruFYJOpSgEAVzFoy00OjVfmJZ+4ak5lCwKsIMjpDTh6sKkItozQ4zzp
/nmp+anZlUDhqT3qcaPqI+qH56IKeMiqymUyUNS7OvY1PEBx/xwPPdu1rLjYc3yBf1Oy84CrXsJX
ngjrfQWALQeD1tp03ai2kGoKyDBw0gYRCRzcnZ92254UCal1PH4jrRimlmNgjC+K3SmtffZc11Ww
5pozedfngzYYy44a7NOxE0zCBkZsPvEdWLAU7mb6yHENz6VCnS3nCBiTu0PwvAWhmx4b04HRd8+y
9t4uqXqQxXifu/nNmCaaopx/HWEoT5NfvrVD6kLBRWaRWzWbQ7m0YTUDzcxk8T5oDZ4Oi5DXZgRH
DSjtOKPp4wucDzItjgWortnJkzPphKjXXYwyMnEe2NfQntaPgdW+NorLqfQnDp0cXbuARzws0F7x
CoPEfyvSYk8JXOwQWz3WSZ4edIjNlW/FGxKFP9lm3FLlhsL0MbhqV8UI7NAtCP50zLCOH2v7GErV
zfYqRs3VhtPmmVFKjEsmX7ZlI1zqZHeTUQvsNQ49Oyh17jgCr/ige7e4jY3g5ea5cfHF8lg+UqHj
SyoVC2nbunXzglJo/jBl8RDL7qH1HfgKRPgYcUwyyqgOU66QvwuGvBXaRg3EXAr+O+MDcgtYYx3O
Pw+S2BE1kziNA0rl9aVp5ffUKu2ai+RXYP3uXJShrKomCJKHeAJEqyfmaUj6s2Xz4fsWmrbpY8Rr
t6ul06DbEsyYPRQNCVIVYsH5E3NrTrl8FKXx2Pe5tWlPvsrTDZr0YrtWr5rBN2u3bzXfR5PLp8Rd
/7B2Xp9lGYG2HTedOZznGeD8YIHD8GYVDqLd6tOP0W5vo7cQO1wiOLammz4OZ3fEVaaRiMsMa2Cy
LiloEFXOo/Mh5+6nVyQO9279WTAooZ0KKhxbY+SIqd8TyqhQ3kxno8KQE+s2e9v+hK0yEm3+q9Hy
u1qRw1UKZhyBWSdRQ9ROP3F/VD/NUDl6eu4c8cjI+yBMzuGYVsTwhUlyfcw/12GCGEGkW9lvbzK6
vRN8ypFnvhdC0SvLDxn7l4WMVCRTzWsHxSs0A4d510S5oD8qj6az6Iloj63toMiAqD3vVIxjdput
2t1ZjbUe5AQvMyzEGcOVOKOsR4QzhY7bq03qm6iRkr30p+lousVyqIPGwuMQpnNyqBPhvRaLho3J
c5m/aMWFZXP5IJzMBCVjGU+L/bqwEaI1xjSRtbCyKW4U2TilY9WwF6rfTWs+ZoXmsCiUzq7vvy3b
ZdFgctzFjdDPnZ9sDWQN2lKv1pjJJXYdpLQ+o9kdHEVtgg72kHfwGsEG4qwOzrHMhtciy8lDLQsO
FfD9bJO0ZbeMOIEmoG5hYtQ/WWACi9bTlVlLQczA+Eh4GWGKncsO2gMI2PRP3J3OyTN1pPKija9G
u9wKT20nT0sjztGjRBhznDr5s+2R+2qGkxyyZoU+mDRkJAAimyXBYLSLx7kkmK506iu3l9i3ms/H
4tA+Y+HbFiW6g5TIISPXT3lru5uCpNywHLMv11k+Jo8mOhHDuekB4k9e9seXwYOVL5HephD/2+wj
KJeSPEytOZhlfCVX2dsviHcZxlBIQvBFjxX/bgYbGZiThVwRvIu90HdeXKPywl9BZB+BfNkafFea
LMCt5mglmdpxBN1TJJibNsHIN/vmV2l0FaPS0NMYE9Zxg0F4AmpYIQunXs/LmY46b8edXM5lwTqm
1Kc4JIfwE5pp0aC5NjUPB0h3q5fAD7E9QcdgpkHWI+a4FN1TmuAh6uHXtOz7WQqDVa/qkvNvsClU
Zv6IiQMBOTYfEgOmB9HPQAxE7G3UmF3duEDulmG2KI9zkLdH/DM3H9GLSV9T4W9xrOaX1KuDwfQo
BwNfCghQ1fRRj/WxzUq6fhKx47bickdWMe80mggtIVlUi4+uNI+qQHrCPIWowsZ4D+Z2F7fFr4Ja
9mQR2JwYCd9+QTcOOginhndA66xHemw8O9RRZuKPvNFthvytZHZQo3QeMwJqY3dedTNPM+5VJhKT
/aSIU+nyPrStqr+VGg1hEVO3819bLmrUWDIX2j6YL3qKlqIjfjlN26e5YZbnp/WDnpUna7YYdAns
qYbT8A4QE9/VcfyjAiEOg4F2rWwjP+7TAywDe7MM2WeuQarMrREnR7fm3SqmMAxvdB+ZxTRd6rR8
HjsQofiMX/0KcUxlBe2TGhHRQXKlQBwOWULkailYlrbqRa+0ORwTfjXO7tvsoLGDSwK3CGC666XP
0CW+ANf/sVrVARC/eEb1sXI/O4K7EtqOfZ0la+r3gS3oY8FvIhDZ3WvW2qT1I8tNihNK02NZE8IV
FC9ZrMmo0ynGzGmb+1375AB2NhJx11jlhK3urH7Am0uqjcVJu7T2IRcCwr+mHfNAcvUWOs9tPtN5
4zGpi+aiHHvY60bmhM7ZldUvRlP0CLYXQU9FJlfDJ/cNobgJ4X7ZctrGQT9gu6g+M7TcB92j3lC8
UinAoJ1jufZ20LzPCQ7z1k15sYhVRniozGnXWMhkunIoSTsuEakOZcQne0VgjtquGR6cpP3Rz8iK
tKD5qqycwlh5n43DSEJmbb+zlxmzFR40eGwb6n8YuDnnWM+MtzE1+Y03ajdo7X0NmN3XlWL7A6Jt
M035WTraL3ojNtDLEBkDd6hDPUqqxGNuUvlrWJaePby+mesKhgCSQ7zuX3obnXVS/MrHEjvBvDDp
M4dTXR7ygULe8ZHQjl3iPrtl8WRjWnLTojg6+ObCIAa2inpz2jitLcCKwLB2nZL1vr8Gdmvv3mhM
FPgkYDvJr2T44vOXZ3x3Z5NObttJLPGlXQ57x4rlWzkUV63p9DPKdJ32kJEBaUQ4xb1uW1mzHxKq
8wQHrzrix33yC4GkbaGI8BO1I41MA5DevfPoMEOXGM/zjFj5skbnmlgClVTDtRozYtQORUOa54iH
PJQsjijXaVqVmH6j2JzDKdVf1RSRzXCaceKe2ABhwJ2Axc3BeDW815mjUXjjk1914Bsn6Lwm/tzt
IhjmdkGCE4WYnvWDj5KqnRHBtLtA94aTHPSX0RQroUZQIgTlcwyiOkr5s1EqWJGb4gRq68a7zASI
6BrPOA7tq/oPjs5ruXEkC6JfhAgUTBXwStBTlChvXhCtVgveF+zXz8E8zMTG7Kx6RQJl8maenLEd
45S5I8j5xnUyCZhoJYFL9obfDTor7gWOwxQKLbhlqLTd9qU3gWBEciQreXJ6NlSft33TzeuWptFK
h2a9I5k/rcib/VAPB9ycFD8kuMXm1LjjnPpTAN6FKuH/S73wIvk2mfEjB1YVYk+0kB91AIRMSXvN
KYSho9Qi14oLGMcqbAJeXMruT72Li8pKecHJFDE5paq1nDgcyobCTafHXAQQI0K/2hYdi1m2TK/h
zOpAAocWkbQbjs08dFy2yWZkb7lFLgkfIhxZ5bxLj/lIko7xRll2foDcTnNLboQGZnCcVv3RyhRy
OJaMepE3uzWDBLUoaIcG5WVxvpIeDQEaxkhbJwvZQhEVcAmAn4q/CKBdpD9/qooJV+fEZ4/VbKLv
+r1hCTAFeQ28EgPy+bE1/pJtw6IZZ/ExBy6GGxrqdw8UDMEo2y8GMVCbMMamtLCSOyWXdtNN7C3x
/WsaG4dYFp9TlwMhoryXnAHrkEaOBAewZdz7aVOxw8GsyfeNMfDLoFKSMhoelYXaWJK25cqNUySH
T4Xlr6KIqqYGdwSYILzq1Pu3yfCso5yTS6gWCn8wIolMESLlOEIkFKxbaXChsap1LucpGrHkgMVV
GXeRy4JV9n69nfbaVf2zUkyOyuTdpvpx52Drn1xqAkfqfnXH4TwXBe7XVB8IcKFCJOmVQGSDuqgJ
dpmJgU8TVcOzpvdSu9VJjG287SrnMfEI6/tevFlUjsbLJAk/4ybFQrsvCt3sDKhBkLB+q2T4itOM
T2NUNUXsIrlGqnExfO1jNaabDusPF4Aa27Q3/SRmdtO6oIegtpHrQnWJJrbIPCUK6hrPc+GPRF2Z
urc8yUduQ6t/h/xuSfuwgdRNuJcpZu+b29yG+wSpjRXToCJ0mbw7F1/s8JirpduAKr6TknpRJQf8
6fHR6sz2VPRrs9AgThFkQ05K3ZHb3sRIzPgYHOc+ShlULkApd7OR0CW/oEw6ilt2NnJ1mrDUjYV8
KUfxHENZ2Rgc3vmMg3KKM5Kz1Stibh7oEP2o6Sdqjk6JCXh3siYMVFnxxi6j+LNwgHk94qY5lT8V
ji3ckfWFQUO24XfAvN7IiozMuchciqhKZ++1Ot4J9KyljEw45lZzbOTCKXYsNBqRVxy9djhI/ZmO
Yg/KeaDh8aRGvLF1Iik+iLlzZPqSGfbKKYU2DrMSy7yd3XAOjQihPYMAEZ+aURyn/7NmRUGLoJjf
UjPBJqTxmVaVphsCaMeW8fm5AWO380Z/Iac4HMkDdmqKjoO1nrj7y+CuWItuyo6z338M/l7X/EZD
osxAc+6M6Yg6tLH/NrT5P1mUxl44wN1jVZ5N1MzR1CYrd3XJWrZqtMOPFCB8tRpo54YpLHAqvhc0
uaY+xXXBfJdxf27eXIXeZWea1IkB59cukA/zOgGph1HmYKLM8c3G4W7A385SUX6OtSiOyKUbgp1Y
RuLxZgBRZItvuVZ8hY56Jpp4dNzklAwPleCUUib7uoZWPrfnvrPOKOlbw8Nbz0yu5MfPw8gzwVGx
qG+0qX45gEZ8fy9JunlbVY1ARpAJEmv1bTD5RPbZxrbxkYUAzqRcPqzS+67s6uTJ+om5MwGNZHy1
FucjljwtESfpPpLXZnbZU2h8GZdvvFroMZbz0jdttLOj4ncqchieFu0e/UPXq3un/iESnnA3Gs8+
SQucxc076iYW4YH5vWTRtvL7UNVk8meoKR5t0gsnjXygZ8ZADM4f1y+mY+1B+//DqeYR38ipnwjg
MLZMioXXupjPfezfEOOx4LrExlM2rVzRTz3f7EL3dJ/PZ96INyGeWlwM8g1nRsOgu7JZ6uO9OV1h
BD7JqHpNtLork/HJ9k74PqgYqbonDnu7OO6Juvj1E9vWbzJqI8g19lr9XUV+EJv/ovkFJWKtmIHE
3iXOfdZcKBy4h2ixEQRp4gNTLcovmIFyEYhf0Gd6PMZZYC5rwz2xloFeyzTiPzT1jFsyZLJSmP03
F6HhTuf+jgHBraytUzel3y4dAdy4sXliXqXa6CBogTipCczVGHICyahnYB2DQ9KjunPmwT59Bwqx
2fWT9Nc55JdnJ+jS6tw2TFAogN5HnjzZvqZKiUSgDjt63kCZKPfvOLtPbW40O5I5LDdcOaFUH4fE
ZcG3rY0lecxSWdxsHIpLZmI10v5HXCxviWscY2v6Skxx7jpE9gZRaCts5mjzmLPdZC51T16/s9pm
ZxL44zzLt9nnX/zgr2p2aGDijY71va30zZzRuDsnv5/LYgPY+lvEMOf7h8FeSSoKBLvoD040/qKt
vfDyMXiDDjD446kfwg+jMG4Tz5gZz6zIqI3hbxdDcemG9tLM3kMskycou19eizExLHgj4mwIAOBw
9PKyXzIe2Mef4tUxHPXFl8Y6QgTps/Hyhzaiyq7H/w//IkjNcYGeRaZGcJ52BRuNrvId21hQok0y
EOGf4mfQNufgusWqTdnZkdDnneURP+6c0dwQtdj54OzXT8RRH5OV/+kK+DNzsexaaRE5HqxrP2BF
0BB9uMBRUEgZF7UKjzkrPFM5k52AtiTOHAU/LyKsEuIpx37GObyneAh3c3fijLWzUPICs6XfGW5Z
h9JJvVfXz69dHr+ICgm8tBTDVdsMPBAQ5aLBCKB6WKl/E3Y+7PTcE3gv3lPK2BYXRaJYjBvH8S3e
QJcVBj5Fr1mapvAz7pZX2Ajr3BXw0FD/tjY9N615SWK862susA7DW+bio05dTiN5xHaoSn688be5
Vgq6ny4a9BfF9I93aWM1esSgUT5UsxC7ru/uPKf+slwYu3LxfsJIH0zTCOy8ZsVWYHu6VbtbKBmo
ql+/9R8iJzuJpn/ojanambRczOVActieCZUlTNTYiwCmNlCPM4gsK39clt0DFBA4YOx2i+Bo6rU3
vhJGH0XDoWUVIdwZ3VkO17jrqnXaeSHV8pXyc456ZpKiS/+NTVcioDxH/Yh6iAl+19+XMrHuuMsz
FfG5+w+M/7tluobsIlEYfpSqYiMezT8+vSxpAs8/JKANqjKBTDYZR06DEBmmXuOfii5tRwecyr18
J8QCeT/dF14oCevwReZh+VD3+AO7a9EMgjEeFo7cO3qrtj41P6irONDx82PNTr6tKWKknaeQMVfe
/TgFokB0J1Tx4drJu+oxR+VWjBvpz7LMwBaMtQcx8UiXEJPNuQRr9g5po6qQBg0w+F6knr/hebsk
vcy/kQ8+lWhUREJLvhQtrVJxL7CF+V9zbDUBJ+du8zJYVDm05alxllOJYuO52XO5JPHJaOorbp1q
b1skDCyvQU08UbdKy1wkoSaX7oMq3IWb3rpPSP3H7jjmwKbGLMfPwrvWNtg0u9m7VlEDHZyp67ZG
QuwNZ8+xWeLKSLwdPcjc9eari1AcFFikTyE+NoSdEPIJ6lTxSAptImZEORRt4n/ruPrJmOPQ8cMi
PvA6Ve4auf/TCCG45mQviVk9DRlNfkCIXlwLwEaffUF7Xt8g/w80WNYPnNRD5/7mFBkasnk3K/NV
RrBTSqyUCUaEO/wEnNCM6NVPq2enNFYLEe+/46REAHP7e4yiG3vcq81Vhs12JaVivPBCvvXEVv3e
1+mWlX01HUVMKkg1aU4VrXtzAmI50LmAfVDYPBsYvDxc5ykuUJhZPMRGfBjcmLmw4xt8rgwt43EX
UzIzVtTksLVEYd/uhUb/KviC+0Jv+rpId3jhUFAwXNlwHJplyYMooUXJNL+ZIH4nC/StWZjRxU3i
N/Bu4tRKQgYuA4WN9htx7QTEzUh/i7mDY+ORZXP1chTmkr4pNG7G5UGOp27yQh8Dbf+amhVYbFz4
xolXY275d8y2+ayJlOHZorSoMtnNuSIRz8Eg45pPeRnHbPTWz/9wgf8xA7URi51Zxj+pQXuXnPyD
10f/6mJsCSL0v2Yi7+0lgWzjWzgES8a8K3VBYqTBO5Reirrkax63sWcC/Wkn0EimU21r3zxI28iP
1KQg20bt1ki8W2RBXfn/b5UCEdN3M6YY+aLRhyoUFBg/wFvnuSlOBEluLQPmIIEpHUBfPcdFdFJG
+k6EGOthJkhtcANOB3z34WB9SK8TR0ZCkfai6+LNNpV2C/2dKqRjpRUPRfukGkZShgwAGNRjDhWv
BoSX+t5fJiuvIuIQ5tWEKg3vWha1f53bxb+abfHYJTCKIKEw2MJLFHuTcTa0SbyN4z1sU8qKuobB
cS6OPNDmxsm739ZbblZ4iRCsVFu/NmjWQWEFsmxfBy97VF2XHx1n/qqELtbQLRK63UXwJb4tbc88
OzBlwNJ6PJr6TsHGjNSHm8BCT3uiI6ijNknFTl+T0t4W2ELxKm0m0qCQM/8usfzgU7hrTPmNmRAW
dmJzOfyGO8+5ztJ7uQBv90fjd6YukjJdezNOWAyjcfF3nSDnYmlmmvSPWZJ2QrJ2/N7ur2+KH4O0
Dht4FfKw1Z8keblCePK79tFaRoppdBW+en14tH3jFEkGHF5FArNYsh5shT5lc/1ODyfbLtekIcfw
1B3I211i/A7buErdfRXupDLewl7a18fBTh87nOpRL/i/4MVwpZgYYLP+afLVCoFRez/Ijkad5VGk
AHgYhrHPGpxK8uGliYafxaAPF4pkEvgWCpwLvTBPn3uFVUgiM/fkxRBHyUO7v4k/Xl2vouu0VI8w
0s9Ro+6Fd3DErvUn0KEc5oVh7XSUE8Zrcb6G8YCvwbtvKU7ryyHfgTECi1Nzd7cJ/0f0NlgvGcez
TUoVIZLCB256LI6nRcJQomr30rhMCN+acnmN5SqydoxPa+E/1ap7gmJ47u3kHqMmTDdqXemAeIy0
9UEDtLmpl0EQxc9IZTOBzcP5Au3lPfKM6+Tr1zBHU+NCaiFDhY+W7F9jrwe+DkpIavgWjOzPo/Ed
jt0Bs2QF7iXvjp0vLzpvvwi6g0/DP4SDOqIABU1iPGl/5PXhAmE0dABN4bMru48QMIXiAFGsTGqi
OW1tbAvAlGHGjTwloxDUmCmSeglyai7nkLmNo7jY9xj0IGKC3Zgx1tmYkZXgTVe5+GjAEnHE6tv0
I1nt2dWyi3qyQKO5lSYz/oaxYFGfinR8SGgohIfz6EbGK7qUPE8UXmYjSEcNHWih9WBHnkxlFW5l
NgijS/56I4NOtRJzHA7yuWOUgTnQJ1CU/q8Dc0bX/g/G//RqDjCKwWQPBqOUumSNl/NPnFssiXF3
TNr2bJ/p7eAG0bGY5DW89gQaktmPrzKjthRx8cs0GI3bZ9sKP5JS/0Y4arAMXEAj0wHE0Kmr5RCE
Q3vuYq8+GnO1BrGMz6R76Xvrpn1v9aP3wfrcoxyhu1JFTQbrjsqtbeEW35q9aqcoHSK3IXcGOiEk
1/bmZJZgtJtdhjm/2sqPD3iA73VlNwELS9nz9Syc4awOzDjVBg3QrfAwOPnFDKuceRQg/riMqcaB
NL7xYfUcXAe8BaZleqcYiSeY7c+l5OqM9fbYk28mbkKphg8JIP3Nwq/ZpCCjlA4ZB9f8deNf+p6Y
JQ1OYKZ470CUfJkxvpmwbgmAav2weOWWTH53q35SBlB3Q3vfRH1zCN35wzfThoOf821aiOP/d91n
zpM71E9EdN/LInUuJEJL8pCSl4KpVYCATo0KSUcsGIoHtyi4jReOv4UuQportGk5zWEBNVx/hwoZ
gE1m3M0pre1e4lLrNNNeC3ERUkK/7MMa7l6YqVtiu8c8b9Sp6xFCxoqSKho8mcXqFBruu1lgGbA7
iApRP+2pOiA+HQJ/9X0idKssQ8lncuzDs+VRWMUBNuNxT0FDFMupr0q193oDvl4bU3VXapAkdAZH
Rehu7TZ+seHCIH9TOeHjIDv0IMFQLk1urKHa6Z6UPW/lF8Csg3RDhFKurQC+qFa10vJaiuy9Tfmj
hmT89QYRbqBpbriFVxtHowp7GS2RiwZ10+B9nPzobSlMjwBDcxsJEm8WjQMtLqst4Q29Gfq2ORQr
rg3ZH2ICx+HOB4eVpScqQtXTiA+Q7ia2G1DgpQHGBedtPEVAE5DHQN1WD3KiFQ4nzBbOaI/TrDnm
0SPxh4L4uP4ZRoLz8De/Imf8HhNLoXloLCyUy2pEF9vQ37jpHzTFxDK3/2S9SysjFqDAxOUHt02e
08LbzxZ94kP7U0j7w1PVtpyFg++xxWzu3sDTbLkP9UEpiN9Sg7Xrlvchq4t9jfWib72PMkHKT2Pu
1WP25jrQep26faWkOt74RGE6FL6z3ZbPRdvFzIDgxPXxJ5+vuzG9ik7I9V9MJU7SKKeWbY0JtfB4
alz8IddmWk6Qso6FUB3Bz+VseuCVvAdr6JnNcki76z3L23qmuMeKDGuekcLY+jU1Z96lUNSYR3L+
SjOQa5bpUWHObgdEbVfjw9uAJb+kVjcd3FdM0j32oU+VoRjXU7Mf7+jp6u4yBRV4qlsRjBZ3OBH7
gHfpsoo756/vDwdb5vQZhjwWzUqMWGL/fSrDnc7IjOpQXtWo9aGFHjhn7qvT6+joxiILSL5t8dZG
d5Y0OEcb3HETapeZefrcIXEeJkXIjMM1vkTt1lsbbT7o7eYSTulTlrTJHTW+/zCO/Kkq+6P3JRrf
hiRGdNVh/jLRz7dH9pbszs0dHCbWbB4QKpL3FhtRG/XqMJSAkWCfFsbwPZY4HFU9w3tYAyBuWO1q
It5CxMR6EsHYivQshqB4V3m4u8zB5VbtAIbDNlnvGj3cSMg+tWJBq88JiIEgM4Kux9YwNpAviZuA
v8LZJssluqvIgUugc3XLD80xkW3pz9pw4ZrvcFUGo5Esx5ZPEFT3fIS3AxkP88ka+QQmBxGzr5Gw
PmU1FHdOwQy/MfjVHdf641jzh0gQtT0ttiVVOhupGCuh/TGa8lcnGAsBFiVUsJR4bK7Vplcw20DQ
EBhwtRdEWcdCSVk9pOCLPdPyoPpsh+nuX9pFZ6tV2UmWnzHptXtXVPc9nSJWO7oHv+C+ySFAnMRv
VIkrjnaeX3MUj02kWvS2mr9UvHc7NnYbNsJxFDHm82mdf7ZZetOlQgDEgQH02+thjk2Vflqq6trL
8cw7Uh3Q/PWpZKavr36UHtrBeLM7+y1ZGh0YlKob8bCD4QXTQ47RdlqS7sC9oMGV3t5IpdHtPHiX
sjCmXYwTMH/CtS2DYu+RvcXtK7jDI8y0RKkSXIgyBb3XsTfOQV5Or5Vj6z37xvt8cVXxozqoikzK
AemaEk526FDbC9VG9kWMg457ZSQT7D0gekaXCtQwdJ6kvLZVfVeXhB9Zurkf9DwsFCdRBlC1xAb5
aYXtkWxjzo5pK9xkg8NDJokQgH8BjGI3oKYRJWsWR8wRCNy8sXjxH9pQzafSz59S1UOdmb/MXmyG
AexSkjBya/sQ2vd4K+bh23bhzKb9l4tKz9C8vw2UxbccHB301UkRvBQT0JxerJjqZVMbcO+LMv5W
TnPEHLnW2YOCaQbvw4ZQUi/ls3CaicyF99yUQLKWEXhmk/E7lfFX7VfRvsidpzHOz/T6/JSj99z6
VYhl62wYAMcpVf/oZyxogMs2EjjROI7Tdm3E42Bdb/2SdZqUKl9L+j1E7uoaNNcbFGz3iPOvsabM
xw4+JDtI6pXpeRipKm2K8GLISZwkU/1N7Di3lHQnG5N6yRQGoRa/G9i7zVSi/ZsrQq+s4JGnBEkQ
ZjB8lRMMIP+P5FhKKCArwHrk2xgW4Va1xr9GuPJgKclTpYa9Y2M/zhPj3qpD1ERcTkHEmG4Xi+q0
RN7zkIYcKnP9IyeENMCtW6/Adk3UxT0Uc/HS2fEhappXxprDbkBdLLVYtoSTUsCuBIRY7oq9U8tP
A4YYU/BfMda/ynKW/fjce646zOFCt6j2jmLACzyIWAaqSh/0cmDvZnqVPiTjuBxCf7qOtrPLmhnR
Kx7j3cwpItNYXXJl3WGHdzer4XFs2j+y8P7UcYg/OkxfLd6NgmcZfXbNwxc5DiZ5b9oj2L3awlXB
4hP6bIpcGrPEIqOOobcN/zkgTVVqc9Hr+QY742HEduDb6SHzw/keNZDsJp7jXeln5N/RdoHSMUFi
pu/PntqvKfulACxmuPWTVCC91rHVtq6cZzUQmDQW5xtOcLSfAZv3LZ4lsZhfABqoZMD44WKQ5N77
VTLtH+aq2bhivUJOzjmBUOKhRF0rXJKjHU2MCo1tGKP44H/x+8TBdgWbLG7yK8Y4qkz7fA6y2eQ2
vzqXU68PDGuCTMqMxwutD1HrVw/I5iZi/A189J3AEzBXOKCRjHFnd2wAS61BbVH6GDipR4/24PM9
d/WBkrDatRDkvPUF6Mr8UNq4tZf/OTDFF6GQjdYewUZB0syeIS2Ontq6HL2wUDO9djHHO34JydWe
rJsRLX/DzKNZvAybQ5bMO6cbvx2cbUx9kRzirjqmYJy4uRcznV90Ak6h/ZIYJqcY6qYhU99nSQy0
t4FX6ILYFI9pwzqCdfy7pI2r1wOsMszluDEw3cR3A0haXOsRB/ZeH4I45h2al+mPU3kfowi93Wg8
ct2lBboaPaad1Hv2lrPrcsZ8+UyyW0XpZWRys0sH6jDEKsZ3WXmPHvgxj4PJJVZfa6DLvL0U72i9
JnLb84wjkiAW5BYytc/g85ZQMQESRoeJTaE4YIoLQi/6B9P+bvJAgDkcSUB0fDGefazL/AZgknCH
tCfWlvsO7y5mAO5ZKj3F/gxulJ7UxR3HPeSaFgpuOO9sdzaIqcanMOWF8xM/46KU79y+mR/qgH7e
I4wjI6CiyA1qa6EPxzSvbmNCuElbhvyQ8vcA9f4tzSzP0cAkJTTX4sRGHZmm78jvmQd6vBhEEu0m
lfJh13QGeXh8AmGGPjQ2nwNJNMEnoV6YuleOBkQ7NZkMYnsliBn49rq3cBen74OZAqhRE58bCm2Y
fMgxq4KFfQbV7EkTsi4mxOukjAbMQSvGi0kf93TPOwlXfw4gMJn1dufCV390p964i/vo0uVvQ0iC
zLUT0Hjc4rVwrmGvf2XZpCsDCgS2SW+KyFFeHecgANJ2cDWGORuvTU1oZc6G2wB9adcZhjgWAyES
0fcPpaThw1nvx+wm0OnSBeC0L7Za00RniGbX8gngk71PQcRtlpE3J7MWd1N13mlw0X81Fv4tYiC5
n5nvcjExLOqRAqiMbvMco0A5pGCcGsHqIDXqRnR2ZucuZVbXhiPOdUS3XZw3BdISf3PH6RQKNz7R
VPQPtB4OZcxVuYEleIyX+MLllv2kMNUGlOBblaXMsSW7yhJ1vMGLvOtSKCgE5J9Dp/yVSMmYKYuX
2v50Rk5fU2Pae3o4cdg33XBuBCfDuYB7RBliUIj8B27qvhVrpkLDphcLDqpFqWLnNI464DHjd10Y
DJkhb3bmeylBNkBqTF66bTZPezMa33oH6q+woCBWOZgSt+hwAmj3Jgc574fU/2uQCt9BGaXOOU5d
3LD5d92SaDNUhdAUin2socLMIzY5h8aTQ4eLI5TA5qImNbbkzofnOK7Pv8BR2MP5t1SF1QiL1jcc
zJ3XvFiq9zemwwWSu/0XbL5fbO8IcDk5K4M77j3AGn4Hr+bBS/I8cIT7GfX5zxITvi9L8UUB+hYc
FJhIk103GTaZxqtTp8tVjOLBdJ5KTJ7biqr3bVRZ+zlK3J17RuASh8bkFBY68R/Pbr4zAxzS2OJK
X+SZNvqHKSKXgsHL3eEZjzaWu6a5bPlV5urIQ36ppqY8u858FAZwWeRreG/jIrmA2t2u9zC8aPfN
h4Wxk1Vj7EaMEOmSZgdMBVQuhOGDnxjnKQ4l2Pb+w0uZwWQGFuYa98e7dicshq5Bbn/hbevUna9x
RIsFY6JMih8ZdU+owfhRaBDcjKgfkVljsbrLIkAImbIutZG94Hr9GJIIA1kbkeOvEAgrbiuBwSrZ
J2a97YxrOhIZ5tPm4g3BQtoNhSw2AxpX2feTxZ85JvWHObC1T3m9Xz8ozWLD5fvVnYYLzYtNwP8I
CrYpVLC4oglq0KccaceXtregfXQctklMB95EhkN0SbuNwg0HPMKaMFiCyrPGgIiHDHjP+8Ok/b+V
3/zQUsUU2S5CFp1hW7rhUxlKnyt++FKqsrgbl8uifQl7un9qRP6GswC9VLin0pr0OcVRojJhXJQF
g9Mpgpmdqwd5xB3Zu8AdCBgfnWUzZygrTkmqTF5D/yRA4SWUo227qLo0HufFsMRGb2Tllxn5P12K
47XQQ48VCC/VHC3PywR6qQoLD6LBHph8eV7IPW3G7CuqMVrm7IJZm776TnFRDUacGUTkZvEYx+Kp
4OBFq2YrTEgcXEq2S1tcTa4+E24w0daXMsPVFXvY433cLS0dl63XDWA3x8No1IcqJTNsywSWVVs8
NKr5sSDTbieiTaxk2YGybvOokqoL6OnuAvCc5TmZFyCLsc3xfAEtjqKVXxam7xrvokfJ3D4ar4OX
j8w+ayCYEwi7qnq28uEY9uU68kKZGKNfKYn0dhZfaNHLNyoNubdPLU6OEIISomEGuLInpRxTOzGC
YA95wh1jvsFvpp8FyX6SbxxciZW5b8oHrUlQIuS7mVEJ2WIIyagAuKhDxzv5eznbxyhpA8Rua19Q
K3GITIpeS0KFmz5Ed/WhJwbWePJq+ZbG+aN77kOenBKSfa7OrCCEe+tzhJb0HOmWvGVGGKOfmgcl
4JSFxR2fGVhEXAJmkqIDDvDDFGZ7A+CqWCd11H19lcNyNEMn5yPCcGRlrzYuaVxmh3GgDsNPFibm
uc0yVZgPvZYKl7T/ypubPDvgDnFA0D1QEkaK5rjGEC1eCqZzkMni707g5Cleo4ygiQnvaoxIgQ65
ug6+++3HKCDZVqnpVjj5N+6oTS6a36iIcXbI6VnU/nns4N/gmeQYDuWhIgMfTBmLbWETqQ4TIklJ
gjsaN9iogS94rn0siDDiVB+PVqIQOnGjY65nLpYSAbAsGThyftNh8uuWzhscmjs7rTxm30u9SWCs
LTYnQycaLobOtnNMjHjWf5AzxoeuXsSx5EBv8gvcYg6dUAB6vNGRBynG3mrlm0fbe5RWihqVmb/T
pI7tYizUcrWsC+n40XR+fTR1+4he4GGATK5yNvNjYvvbxtPcysz5TofVqQpNShJb5uadt9LFJnEg
r8gVgH1jI4rcv2e7hNNXhFNQFc6DSlkJKwT/YKoutRl/Rd2wz+TUngy67tOYVsW2sO2tI5YHr8XR
2UFIJYRNMBgrRoOLBWQGG0FfgDKfJ1ZO1jlNyAoU4RrwptJua3Wxdanc79LB/wL5Ya9wJZy7xtnF
odueYfSDS7EO85Q9rBJqASTykM2tc8G2Nc5jnaJJUKfLGEaxY2+cEXdDVEfRMxFjbEOmyD5jVKLa
FFc/TREPMVY6joWsO9a32vfecjFwoI9P0zI+I+J1GzwI58x4AxD+2uQFIYDfxJqw8HBgL/PmVKzR
7Uo+hJU6T5jhjc668VX/mTONHg9MpRmg1zR+jsm/8UF9OP2h9NPvOQLsXGJn4MzBXc/vCCiK0dsb
1Egh+qr0gu+H/7JnCCniAYDgOgHnFUj4Af5iGVvZ0SQxTAA++wnqopiKXeMguuOpTE+N5ZGj1PRC
auriYmi2PzL7anT9PJHpfwINZCPHQ4ooDMkDi/ZMZ2+3H0eIuK5pftDnectp6WJkYHPUMehjXMIC
FqfkIlrFlrEj1ZXsBGGTpcCkzQA/KHykJWVNIU457Cjt9ALk29gsLjDx6QbOGhAdPBUiQhgJQHtG
h1k7KyrxHHHe5z2GxQ2jt2FCJQABjR1dVDM3zW5ENiEhPW6somPhh+sMk/d1KThV+Cb86DZmzSu9
gZGCuY6tzCHe755He8I2zIuhbbDaftcZgTnzxKuaE6XpdF91lHzYSC5lJvbaPK6rQwnNu3f4ZvLC
efd9ToQwa36IfYKOSEnhpC41mZkpYeATFL1C7KfQD4GVQzff1LEKATX6Yg4vbtHvC44mJqcezv7x
U2HP2OR5/MU4PnOMhStdEI7sg1ZQoQ7gpmQIDBgrnv92YXKgj2oMFmuNxS/ZS9QDns7H9sMTii7E
5d6CfzPl2WvCXTgewI+Qcl34WDHTAjIhY33QsfOiJv6YgST95Oh9HxKoqYsDG7GxnQtJGqUvj/HI
+N+16amIkx81VK+pI3/byfiXrmr5xAH4UoF75DCddnfVAou6GABJTpWHO9fEVJvNV5+KpYAVDc8P
0IamNB6wCdAs5r4RoDi1ERa23uRr8OwfBY+07SSJfNTqSCGiiB5+Vey+RZ+lmvdJU38sfnXg2V5n
HLax9YauvqVCy52V+xi0/GRPP2H3aNfLgaoVeh1dlt3WCO8io3tYBM2wcBS5pnLZ32C/RcJcdq7V
7DAroRiPUXU0ufm53Nk3rrw4zh9L1Z9TTUVtZiDeZMOBhpb3IsXaZJvZjvH32zAUmJo5J04+pm51
YZTylUZiV8b2W8q3MCUOFzzkyICrH29485YyOESEIMFf/MfemSw3rmxZ9lfKclx4BkePQU0o9r1I
daEJTBGhQN8D7gC+vhZ4b9qtSqsyy5znBEZQvQg6jp+z99rUdypkW656Gw+EiF6w7a5ELy1KaVlv
XBOt3DAiOtIrsUzr57bX9z1xRWvp0X8wtagjlr77GQWCFQ/ZkKInuHNsBgN9xhtIc5Fh6NFpKrCf
SrcnWyRk8yja3tsIk8Zi7Khkn2YNbzwa9R3La0bydkhSJ0131xJP4KTiq9fESASoQCTdkCcMXD7C
CDtberXnXcvWNGhk4ddw2bW7Vc2e0W5K4FT6U2m5XybWtm/ki2te4hrdK9f+SD6X1xFTY8TQ3Eyz
3lgywYg/Tzlc5j8bmPnW3sjVbRAaNquyHRdlj7U2gJyaJQ39DTxC7BAdWEcx+nEXO/9PY4xhbta0
pwGaUrGyyvh4EVrGigkzXj+9zHU1otZvcJ+sGdxGRYLFrM41KtGiwWSHLB+pYvcah9anrcXQDbJ9
rtJtNMb44jqXYYuJGZebLCi7HzrjcObzDCusbDeqAPGAwHTSs3+hTEDLT6I6Hpo4uFcGVXmuhf6u
4nUBdUvPScfQRYjDPnVQVwTWhA5ofkAO2XKeCAAqGF6HxkuwMrJfxf37rM8DIV7ErTvRj6qyqN9X
hNMbZF08mRVlkhOH9b6l6HOdeNOMlMcwxd23QovLA5ix4mlPWgcGlVSzVnpiXroinhZOGeNutn7W
rvbLCWq+X2m/wfVCpp6gKsMslQvHO4uR6VQfXtpoTFH91i+ASFjTHP5Mn4gs2vVBsinH8RkCMFtg
x4y5xDt8kWXUoH48NAay5KYECEdQJK0z2/1TWWz/vAp//VS8O9LYNXFEi8Pr5CaWyTUMGKmpHDek
ZZtnNrKweNCCISlFqIzi/KPy5tgin6RsWYGKHhukN9zjkUMluxzmNkLGP4ZLqTqaHv9+6Z30CTyq
wCYPX8FYNNVw7a1fesTGzlXWhokrs6Og2xNzcTSlTiOgLoGaMCunjWnL5KJVNASt6WgFwz3tmKqA
bT92lpURaHCtJkzjtc+qqtv6m+bpMGVbNGqDevVDuRq06DwMznEy7WLNKAgtWnL3RqKKNTwsK6dG
3hCXFt32npsZPXUSq/qnJEaopjU05oo0LRavukBJgreEFGfP/AqhGPDvSXCW+dJaDgolHPQBbkV5
47M2Q1SpQCYUeMtWwSS0xWgghBkR5JOklC5pxqDsYMg2BWqj64NaiHCOGBtGeLM2ITASzLONW2Uz
Ge5ZKrYFbiniHXZWtW9M69nTkH31AdBuJLR3u7HsJS3VYVnFDUo9Jat1282jfbdiauyAPQ9SZvaa
FV86p7UPNTLJ2ECkYwVQ4Mwsb58ns1wlU5hgpepGqk4ImLRY6LG5xc+2nSx4S5V3TFgunqNSgaMY
tGvbDB/Sw4QnNHBtPSslCgLjEHi5OI5EtEx1gFgjmmhrg3ah46YBb3SUpNsjSSGzYyLc3bFBeotc
9wcBBcgamrJF2BQ624hsB2ZME76Itt4J0EX50u2jPyqUKdYeRJyFBaxqrMSxihPzdZQZADUM8jS1
zN3UjfI4xoX9FMTwQLKpPZvlQEJ6RW6gGvs3oQ8Lw6mtd9N09k7o5Cct8b+0BMcHtRxsysaDxOsE
iOBU0j0VpcTfK/I/sa62Wokxth97Zn+YahaTRaRP3A5xsiE9lFGSS0p5pBuvBBy9qToTw1PhAMaH
UWDfE4gDO9rMdCq7rW+S0BlqtLadoItOSdhQc4bRyna16gegcjr9Znhi9mBtLSmvjSL/zkJrrkEK
QRyLzFlrgmNRz+ksbVv/LCm7KW5FF+gXCyrE8+A40DlUq+SCcpxhg5XKdY07A/qIxksiSmolV6MF
zZLBHJ4uyELQkiPKKiquhTJY0POiIP7MPBhj6myTLvCeRGpdK6/0broVtOc4sVZGQR6Fn8T02M2i
3VcRUmGFlWZvZuVXh9zquUALgcOzviCA/SUyimTqQ/bhnlFfYu4/T0io5BLwGjYpc1rRQw13GPH8
ZYeAYAfn/GevueE1Aii41OtCX7coEo/AgFZxGAkaRBxmZe/YJAcXE9QT+3j/nD7+rMxnQN/iwV3B
GzROjjS9lZ8rMtYGrIID/YB72kpSicmK3RWgxqzx7hjqF6JsdKZ1/BY0vXau4hKM5ASIxg68s/Ix
wjlGXp4NnbvoWN48B45RJyk14niL6QJnUdltC6uxzoDlwWLE1btO3MwmC3rrrBkFGtiueheNfe9K
yiZTa28TAXtnYdDf9GKRbTK0T+9Gaz4Dvz5qddJsh0zLr1MTwychEDgaTAakvFKVwnAwJZ67cTws
OXbwTefhuxtT7XWwdFgoKGVXg4PnPgvq6YZ270a9Nr5ajyATGhrh3vR8+5BPOquDjkyiY0S8t2Hj
0hWigWO1XkO0x8QA147jn2HTXKIiXJpoMN6TEJdKOibTmx3z9gmiNrkT+xWv6Jj4l6LX7bW0mrPn
5OrgegVVqds0n7rfbaU/9d+j3Wxc2+WyLLJzl0v5gkzWfnK0OV+SXUcbDv4lUMp99mnAaGP9/Djp
TXR48IgvpZ+/RG0q7yz48t6amNPgbe0U2BivTEdklf9+EAl1SZLt01QqkF9ReglR5GxxpQ1MkgAV
GTI82fzWu0jnffd489lWvDYLyzqgCjbPmg87+K/3SuvWc6QSVAbSKbjVJa5LpBGjtDwerwTgDccq
mjYWRk745AwccN1n6KBXFfY6AHezj6CwqyMBictsgOXDzTL3YbD9h4f0kA9J2Tr8vhWtBQ9mOtMX
X/d+TBp70sQcuBkm1Mmuk/W3vqnSRXmXUoNp6Uy7LMkRifbFJfQQ1OYIZUktM5Zaoq5JC5Yvnz3t
7vTLpy41kFYKNhQL13aI4WQAr+co5LWJjp/l7YKJgYFVRC8I6M8ZvW5Iv0uz8J41JNYwR7iJ6TS+
KD6IBIUoTyiw4jlQRnMjpl3xl3WLpKi7bTXNDShS5cjuDhCAuj8VSkiuTKgrZoiNqgMRGOkA4gpQ
D8wLWGuz7VTAjyDYXUIp7qI1c2b2Bjhxs8R5YWjKApLGs67rK7JvBjvxQyy1197DzP6GjWMt2eTp
WvfuhhT9QG396qz7EFu8IrDYHf1RQRy+k1mFqh0GepTm26CNkEN3c3+xCeJXa5j1tuh2DddoD9xU
wdaF+ZZ+Ku8TsCJer5jc9uPm8RXEiXjpbLIr9o/zzAL5W9rpFtLavIGwmnJhChUsaYrZe5wPqKZc
QDcRLfWJGFaN6TSaIGLzZEvwnjln52WWw33DFsPynw88Hv11eOjbs+DTgQyxm3LoalZZ9jv4mTr9
B7sdKVEjt94/HolRY+moJNcmLtt9X9PGAcQOaOfxkMWI7uEnln9iC3LCazomPMqOvY0zEjvh2NVO
yv4PgV0WW8LIM4s9lUSxNxiebKC2bxQM++0E8a6ymZ3ETf05aNj7UyorMm1XCE62vdnfM4cqcaBF
yD+D3N60OpRh3qN6rzeNprRllmKSYLRL/hYjMGz7dY+FB/5lsEYPtTFngEIK31/eUwtAz/x1dKc3
+QxdTKrphzAU+FsmTEOL1CfU2T9F2RukLyYMCJzdzCrWtRyBpI2GfMrJIcHHhpa0rLZu69OjJdEJ
ReTvog/vUnjfBCjt0gAx1VQywQoTUleaJD0xQBK7llCWxumfs7ahM8iFXLDRpf0FkAUbp9bj22Kn
+lVkAymIS2zw94AbInLe7mDpEkHt1P3Jh+mkmqeaSTbsE5EuO+K6iqEaF1xraEaC7pqC9BdaNyGa
mt5Ggyovmqy10VOylunNIGeJ0CsLfdBHgdxY6QMj3Nqh+GJ75+b258Oz40B6LGLWZW+TRhVbyCm6
CLqJG5UaYJL7M0rVfiCBPjU6e63H07ox3mn/qgUQ6ZNXCnR3+ltkdt8Y7y8qa0krgnlgROITrCxL
E9Nd25VXKJt34cxGzpB8yMz9BSNz50a4A4S5RDaGa5e562JCc28CHSzto/nRwLWQ7Uj+R9UvUPpa
MLXlj1obbow3P+yowdmbFHSvsV1QoYenwgUATaZZSZeR7xqRumXHyI+8ZGf0V1tAx/KQkS9ylC8Y
NdgJkt+R3ZibP7N9pluV2p+Wgw8nXOtRv3ZnNo5NzKPKpnf+6yc3h6gFnzH2n/RbyQ0XZU1ftR+u
VW3Yi1A3aECnCWzeaKBayWjfjCXz7jC7pvC0BcLpfGQLESTV4WMig2ehEvx9CoqBZ2ryCaPTEQMc
9q9kAMTofCM7uGqSvX2c72a3+RPqLlvM5UT54YeIgMYNiDa5sEb0Laa7ahntFBkH2TEFg+nMAqej
XVKoeZWtrlYtX8CrQi8Iqp+DY3abzKFRWSSHdgQcHfsNERuxdgmCo56FAeFVXo4dXvYMWZFJEkhX
LSQ7GURT3A9IIP2jqorOTfJaK3rucQO0uWQeBsv7t8+KVSrosC2lY1ki4zRC/YhbcfCYpkPxcD25
CXQ8N3MGGHdshiQG0XHit2R6e2FX/3OcSrlB+l+C+sJRz6rDDtOgbVDV58JGhesUEoedpgASds0N
izo0/XHo2VCZ+H6Snl5UXLHlIj6vt23zZGv+ucdvwKSYbn1dl3tQgmoRks77FPY9uwkUNp7XY07w
GtbhO3A+GDB1yRC5yXaB9yxd8ZbEGKgjugALj+7vEzcrlNvWsG1kL5eKkNMsmq6ezLbj2OADDqI1
qk1tmSZAZZgnEJAWv0Kvwt31e5pQekUVN0BYX29k5daZ927LYdiidWmXBKVa63a+YWlhdoSKqHT/
pDvpa0VwNYw5JpsRIen8Bow4Xe87ED4chW5d91r1hCSQPpoNUx+/Tqx84oEhqbt+TL95LqhAYdE1
KGY/64Xv9DPzvC/yyi8M858d1f9udqBVqKTTSzeSQswoBe1dy0DK/qJIYzkP6p2djh8WC6o39ctp
jPl1QNPp6fijG9dRrU8rCIQ+3hOucsdkOiE0gBO1/qNq+I5O25ib2j5URsTlOdi/qtY7yRnDZOOF
KZwGsm74OcqUzkGn9sMcgNuQJFh7y3GcERCjs5VKvAUyv8xLoDbhIS2N28B00k10LL0P2Xr1kZvV
Hhf11VGIVltKHzVpX1p68G3nRfe9d9FWSO08mj5UYWL8jLICv2nV3/scWXGKI4GO9ASD2RXojzrv
ZMZsgpzuO+2cU4fVHm7RhDagSbqrKBl+F4U8ho48OT0uhtz+1eFjaxtxLtCh6nkpuZv46znty61T
gO9khuJ/2Ux9/DqnFei9CYJnl8OYUfGR//nVzqst74pj3bYfambNJERYk9rLhOBXT9U3a9IKm2kl
VajxVOkI57F+6HHJdtWFJjKO7d30iO9RFOy98RZMP/Sw2AVdASpfX6WdggDbQTTIiFl0mdMs2BRd
tRdlS4P3LlcM0hd8HsjBS1lt2sr9Zdj+yxRzAaYemLwWf0DrX5Ko3jN//+2YU0jyLxwATXbPfqQz
uZi5isUkficW8x2PaQjLiSn2lp6nuxFpQhxFpOGm5a5JvIYiyMX1SS4fGjcnP7eJNmxK+lIrQ2U0
aUyj3hNw/vchnE+jUd6YY9wx8M/N/qIjm5mqUe8x9NUeWp+ugIz7KJCGuZBCBsRa/XhILPxhYK69
TlFmuNEgl2HSAV6EDcM8yY+rvTUf4gCzuTRxPoUm0sK6PiiGRLyvsSVYgl+r0Hu2DwhW949DZiBH
6XitGOtRGqakvdZ9C0Bu9II9TklUTxaaKUCcTzyo94+DbqATS1uf2CTHvuSVdlY4SngrJasmLT+a
VpqL2UpR1+YGdPXeN5xf1TQY205v4AM2trVsJC1wmMtLvTTRKhqAZTrtuZvnXGEQvfTCYredsxWM
6g9PRzNIcQcE2TZ/TRhlqTI/zLy7+yZVAWkT2o3JzBzGR2uN0LJoFUnfBAaXzHo4PEUGjq0PLWM5
bUPEvXD0DXcNk+AdKzy9RVYjd8guLa0repDRPukmahlH3SoQXBSz4GCro6cmFxE5s0DPfDX6uHzW
PazRRJwRZtEQkDjR47beponuYDKo6Ml1452T+T8QoGtGEh2DghA74gq/QkQ6a9QyiHHhbVDdTZbf
LLnz8DWQz3Uj3zm+eRwm2tUWe2aW2sOgvJPd+i/B7MJqgV+MKqF68PpDEmjfbUjmav5boCwGz7+L
LIk9/ynCslf4cJpLO95EnXVy1PhLmOKNhu5vm+rI7RXSlNraYFjeaNq2iXtMwU1/J6aLrZuZbAcj
GukwAR2Givtkca3jOwP2RpMzGhp/rQ3dx8jmipealZCb0MrKMEM2Q7zDCuavGgNXCH9Ljy8n78J6
G0XFqx8xL8zbgfFfs4GrzHxq4KIMNFpzrKxLGfDXjKZ+rErnDNUfkUiPGbYwsj+tKN7dkh0XtxQ4
334bcoGxuJD5MgyU4k6v0hO4phdnvNkur4hONdB7wIlFWzOge7OmusWAYUEx1E2+FQW9W2gDW371
y8kQGw1Wgn7abY+VZ5PRJ8udlkTxHotDQS+dUlCTW7u3aeQohRQZghT0YubZy35o7qo7Jn6cvzbD
sKmF+QaxFVs7U8H4pOyCWS4/wErDn/3IdhCYVQ+QEVmqiPOlxBDDrR3BmCpWdjh9urSdkLQjHhLo
csrKYx6IbY0+1JNZo4rpGrmo4sxErSDvZWZRYjK9mcLGOadSA99HtW4D9SfEGcWW69FSYkKL+kxf
aQ3jtwOe8FlUgXZG0PqqNXwYdQyYutRDojuts93+FnF/m0wdSXvWffUN+wet5p0udX8lTPsWWuar
nfDj6OKlbo3HuCOwz3bvHW6STVdgGuy638ygXxykVEvD4FcKG435kPlztEJaE845mCh+EF6HXsoA
xmLgZkFgrr9qWkcLXOGfQ86+LMiegfZunKlYkvHLjb0HyKLs7G0CjYhl32B4yZVoU6mRw45jXoTq
LEcLmjVWnGyo6c6V5aYQbIyw3e8nTSuWbpWzWVf6zmytdRD448uoZWJN1O+pHNUdZ/gtyUEJ1s3v
ThMpbmwKgknyO/cwF8EbYbfoP4BnIGbwje9eRrQRNeaYwuAVY7rVbkSRngszVHtNlS9BHL0Pyk3I
n5dX2gbN1gaz1to17k/NBGYwEPRCe+ZsRZemS6nTjJrbZVV8oqz+HD2mMKbNr1DVYAD7uVifW1lE
/YilZ1CAJNNIFjuMDoNUTqb+FZkUeQwyLuX/YwpS0i3K3IZhHooIbVPm5HQY9qBQxmvn2GuWzoS7
BcWVdbBGQudkTCyBRsih7tZbMBR0YKsOiASRjfybvWKlp3NIcU9XAxmCXn7BQvuQE1v1Rij8s2Z2
YuEloCDOqVhVYO6BqhcDm8aIAsSsMUUlJrtTy7Z+eFq7A+WJ/Fgy7PZ0A4QheN5lopOTRIPtouVv
SrY+/Tq2qimCcLsbnkETkzlgxOCEYkZuqna/SROlg+O1311DdDNC6adHlth/5679J3LXhEXw2f8/
eO0Y/xy//6/ctccX/BW8Ztj/4tZiw070gWQzZLb+PXjN/5fpuTqyGSF0z+SjfOTv4DXT/JdwcJ/r
wjFM27SF80/wmv8vW/d0gilcy/KYcNv/leA109H5KVXJPrMsdr//17+5/G5CuKbvI2oUuu3w/f5H
9evrhrC6Jebtf3pWijjY4Q2Q+hMa+FUo5oDP+1TNMRflsHDS77SEVaz5otujgzoZletfVLhra1tu
PdwfT6Fv5/d4PpB0sUOsAjl38Cpamn76nuCVHVHOMt0r76MTDs92XJ9zU7EZaQZzDUba3lNz4h+3
L2M6ZhcRY1nKK1sdle391E1l3v0yPVqgf9ZKr74NPunFmXXTnp6+DbYseJcSZ/gRgLl88sBTRTrq
OC9HzT3Q6qZ6FC+2bMSJxs+Pkhj2l8SgY5QHQbiRJixZUp+2YxEBI0H1ddUScbScojgaaf/lO64A
hhQsyoqk7UUEAuPQWmLr+MJA3cegsoIZ8VT5Vre0FeiRvp/k84TsYJdrLjj0xrEJe0L9q/mBfNa7
mrEcmKGneBr0jT6hQENgJOCjowDsEqP8mOAyLACTThhGs4tbGPk5kYwZwNKBEsPys4Qw2lJnOGgZ
c+nQjQUGVWvhW+FLRDA+d4banXUtML1QW3vZWjaOg4JPEVDfeNuskfaZ7kFLF7jRf3a5vsKc+zkm
ef1hscTpLtKHsXKzA/uGdDd0xVeqgt8q1RFQGkxgupbQykEEv0qGFXhIyNQ2R03sQabVl4yReGhb
9XPa6EfEh966cMGmWwOAvzqlpvYTuqc50pUAqw0GOBBdPtrVzkN4SCSCYoOAlbYW7rAVqUknzoCV
Z2nfWB7li0ID4WWaf+us8kJjr19pOOsJXw/qZ5WD0cjKQXtKkuab7sK4jzLyQKyc5hWZRRoMhcgk
T4qpaWJrYLJVcUyUI7+ccFeX4aen7OmIKIreZWdATUVpuxvj9F3P0N7rkRhXhDeZN2wTyblR3pmw
HNsY3z3iNZEpXQbbvqMCzu85wUSC6hp1DxXpYBlgiayQu3fDPSJJTZuBeugcrXKMQbMGV0811j5R
JvjNmX3Tq5YhaVAh2xm8TZT1Bs10pJmVVXlb2kgvQxcpjEj6VrEZmMefYisMhCOWZohtL8fiXTPg
FXm5+xnOkTzRUsORfQVyfiX5WV+XKIEx16j6R2vQTGUP0F+TyBXXIK++cehiTyCaZzHYkb5WoX8v
hy/o0h33frM8tdpZ6oNFeyg0lg37ZdPwbl1stdtSWMHG77Vlleu3vk6jm9dGnxIZwl71pTy7BKqf
oeQkXCji3IcWe9E2vk2ViczFC9zzAERkl1ayhtKb19d0BipL9SVZwm+GJfRrmX4beaQdZOm/YGtr
NnFZt/s01On9NMmeVr98QapCAMUosOe2Fjj9HMW82bX4VDiY81SgwP/9RKNXrsJ46C699xbRK7kG
kz1cNQyV1wZV5KJOx3KtK2cVSnpwjwMy5ORAjwDj7NCT+0oQ8CF32hyooY07JDLaS4rB4hJHjdxP
JX8Y5K2IEBkn6/xjhXYlWBsMTg6M8uDd8ZwdZNcS4vDRMfvoXuBSW+ijb+8fp41NP7LMBWGuiQtp
UbOKq0ZWyQKGFBU+IrWyNug7RoyHfDPXtl5dWec2ZHaHF+wVcqUAg1JibwCunR7MNn/pH6eBJc2T
5ZfL3vbzddx7v3vidTBVKT9auz4mYWhxuGsrIzt5XQt0YX6EYuzvRy1p3YnXoWkjH/scuSO2igTl
XXcoGcAbMiuOvi5rLLJpBogY7eNXOZq/yz5nct47yUZzzOAQuRzIQbgnldVeyNxhYyPz/GiKylkO
IzKNwWzEsSbheyeptuBkSvOVxoWFSfqttAf/JY3RDseD7vykUb9uzP7VDc1mG9d+egQK5e9Mtz5b
OvG96dRTt6foa5yqM4+6i6UGRk725Di2PDe9lOcQz9lumsK3x5nllgDroUcS/cAloXXeCNqxxvTA
mrh0yXRZe7IkfJuB21Mp+VLcfc3dx31zaEyweBA7F5Pg+5KTS6TGfDBH/12hhmJ+WHgnowMZlpb2
s9TZYNDxlXANPYLo5oOSokGlNYy7GGs4wdx6sMkRwlwpXnlVe7/e9lCFnx/PQcPplwzuRnYnEA0m
OeZ7pbvjvWFAgGY1vD3OGHKW/COMamMZ+bSsNAYVu8kw9kSImfjQeYc2onl2bTK9BuTbS0NN3roL
iODwAlx3uDHMDzRtmONUdUM9iia6V8CDvcTZjpX1p6ubv98BKSXxTkW4QDI3OjKUM9Ual0n5xOdm
K88JyMQwiHtPa5OeSdCP7lljkDdnR90QTiPYefxAi1kDcmG8yHmBR+/Jy4S2Khk14qDBp4PH7wpY
blo6RpO++DGvrpUl5ntcoIdPB2v8gg8iGmfju55/fRzKrAyYd1x1qWGCmZ82qtMop+JIQhKAoUEi
/6yqL1qeA0WICuSxdpyovaop8SkWTPcci87YThHdvbxzz75h9ubCU+KnKT30GlySy7ET2hthM7we
VqwQGnLa+7ONvfXj4+MUKN0B9OUqZKB/dInJuo8JFl4vl2SOzqclVzJQ+pYtf14CruuNY+xY2s3i
ZgmQ0BkY5dkvcd8Nl0xq6Ztv+Ftwzs7z46wZ2WLXTvGS4Dt5hUL0eDZDmXnQ4vGmK5IwwtD+GZez
/9wttecWteU+JhVobZtu+gML86pPoJRYtOKxvZvhRRjVhPtU6wnb40vro05z/SdabvTr0q+PGoa8
BohFCB11TUBQhg6OW0SENPRFl4hXS1dXPzLD/piotb4db1gOdcw7JcY5Sh7SsHUl0fMqUzdL+e1L
BxNsVza9vorqSX6JDBPFJD9xMKk1mz8H9sikjjGLwiLUBmDWDX0Ur+p2ghy/ZVP5w0crWIE9L7RO
ERa218ofgUjD9UbJsY/rIT+WlmKf/Hj4OORlWhwboVE5hDQgC4J4cVA1FmBIm+nI43wSNbUq8uAN
qHt1KdM8cZhChd+ISBjqlGW9csj/+ZiU99zZ/UgurBxuU+EcEdxr741EWpT7qbWMBj38SGxsr4Y7
GIfJ07M3N/pDRNtS033tGnAN3gFauDBXNLlOGO/ezYHaY0JjaPJiI74bsm+3r1jtgIaTOAjsoqwU
1yhy3xrw/fVxaOJKXmuZ4eIdaG49njNzG0kfsq8noqZ+0f+fLsBH+1fe1UjFU/PdMQKocB6Djcdp
L7JxVZgtuYyz3GWqpl+6I/+fX+SiPeH+8EG8afDDCcWLS5LdL6sKDjXNjD86gZ1RbKFhGlHQyKjH
8EUBUGcMpEaHAYg/EkAnDMybRRQQtGIetRDTtZZJ99R43P2DtHvrgHww19PERqul/Vb2w15g6Cbe
EEVf3NrO2Z89nU6H+vPxAV+mIK7r5r1CPdK5Jk1pPAUAmevXxBeSNB7wOY/Tsk2bM57Lj8cZIWjN
tUqT4+OMxHp1S7t6SaJCChJS75ZRTPDm4q+jE0Q8rvoZCh2nh94I2iNesL8Pf33O/3EuimE/ByI/
Pk/LulcircYVrOHXshurbJXqVQiGPO5IGzbsC+NB5/J4lOWA3VGBzJpQ51LNB0GaA9gbxuG8XuQW
ZHL89A2yo1QdvuljH+7RdRUrglPHTy8qtmrwtVfSiHm+DYhilv74mbbp1owT/qbaMba48GJipsiv
q9y6/hq2Tt9kX1pXNOuO7KYtgvryLUVR/fgwO8GMQfSUH0UlxHORMMtp5q8jJHEk0rqIrq7V4Yz0
7WutBW9MAMcPOwPBC6OqOvC2Hz/SV6MhNbMyw6NnDuV2qDLCravYuw+Q/hdd1olfItROFs7T91YL
KPSCcM6RCRFRtuwOHDFuoAB3y7aPeBuKpFhZyouuJZmIa5ACzdPjNFFFfH080mV584PA2z/OHoem
0TWGZ/HnP0+h3to4jYr2jWBa70phv6E8y3fAjRiZVbMiWAhnxUgVdNL8UZ0b9JNRR+6ezTLYPFme
fKOqdjYKEwyPTYryDVgFmU6QUKe4jG5FROTVHD8ACkBn/NJF9Ni5PzEvJbHLwkSCUbAvm5U+z1a5
G7SaaPZ5F2uzoRHgnYkjaPvXucYobx0LaLpqyujfIdlC8VuxCxLpiXl1e3nI0R4HkRJykZIdgyW/
CQ5ZEew0hUqG2fmQnGTqJqeCZISm87PD46l/nn880thoqpBgOcJd8AhpRKBbJc26RMvN3ejA58fm
e3HmK1eS2ZsjcW5/KH6ltc79hFlIOB0ejzofnHRCmhBwLKj6/+EDj095HGwBr81K3LmN7jFZwG3f
bhFxvTWFR05KkQ+nxyNnfvQ4zfqk3RqN+OszHp/f1MxDs9gc7mELcJ25o9gW86lR2vmBvRTCBCvA
fjCMap/3bnppvXq4M7W7IoMZwRmH1bYiVWCGfEIcahvnhAI6B7pEKkJMaarhpnhmBnd+fJYJHfFQ
j3NhwzihaL33tGZUEgWx8WJM8/UKuOZ5Vtmu40IFJ8HG6Ak4CEkk8C3JQ+2Lj8Hv53zjNjg2tuje
VUTEME939uQcgLRglZhPGWu2ywGf3M613OID892aBRKFDyXrZsql9dJ2n20i87dYn9JbO3mbx5lI
I+PiVOHL40x6DtluI+DnIRQQSkbY/GyD2GNl2MO0YQrWzmOfwOxohXp/eu9GWP5k63jnhKlnU2Pm
hwdK09yNguTSsMYndjFebfY/V6e4yR7ec2VgGyJ+YKoy52dMBNbSZj96MrjvnUdHU0RkUtrXQj6h
7mXq08F6NYPaNVdF6a0SQ3EhzweLFMGLabbjdsYqIJfmNKpQNBUSmVgXBj6mgNkLh3ACm/CUXPNc
s28aA5PFiHJuV6WNcytCJc+0ivePMzTaIGoAGrOrTtMTGtv0VJnyC7DltOGdmJ7+eT7qs2nVFlNA
WNuCJvEYLyqs0HgF5XevRXfledUXqW8IdrV6erEwUgXGaK6aSHc3vTmGH/lkvDcEeSDm5SKsBY6q
ydTeU2jOu1oSF19lWfjRKugSAgD1vu8xj0XRrPjxR/dUto1ao62hW2eV6Dzm5x4feDx6PDc2xDlV
Vb4nG+y7joZqz2skbtIiY6OLunFrjHpyxNr0/Pi7Hn+hzZ5ii977/vjr/zd7Z9LbOLBl6b9SqD0L
HIIMctEbzbM8SHI6N0QOTs7zFOSv74/Krqr3qtDd6H0DCSNly7YsiRE37j3nO//5+ef/MmDFJhLl
9DTohtqpiDRrg9SUXc5+RTKtFb5jCe4OSaaWQ6bGtxH8wyVzAE/2tnp7figLhgmDX4NErJCjiS4A
CDcGGcCxUjrwvyRK1kYPL88PwAqzBenC2ibj7X5+ftBQa6/qUAEcMmIyTDwbtUgl1Jo8P4QBvb8e
EWtcK+G5GG4L79oVnbZt0rZfTM97SK9Jl+aIQllwZjnb5yQcyzOh4C1ymbw7u9DrFRRQ/msGOLwt
BZhhvmdpmKzl1WzForEgEwZVlYPB6fnheVPPYoRMnHV+DFNobf7LXZ73a7qgZ0tiJxDGEF4joaKD
yRnoeUtlErjj87+zKbCexMjOx91m7eU2Nk38rR3wVxAB7cF2++kjdMqjxLzxZpqD8YbkhsZLNH34
PqvYNCD7fN40Y0G2DKzDlUi8b63VZbPbzd8gxRSr580i1PqzGwXfIhJGbsn8oYWUPJH/94bQeScy
qV0Js4XYWrn6Xme+dNM0xdw0wDzt9uXceUXT3lNjEGJQ027ox5+sf3NU1i/b4zcqkNz7slZEN/h+
/OhTQirqOhy5wOuEdPFM2+hzItrQaME+j2ptY8KqtFtkRN1klZsapUXj65fcTagTlfdNym+uCrNF
iXJsneXOJ89XtZEEqVEVEVwUOLYi5MF0mIsms8I65ADfqhVnVmdDQh56CLjyEFfiufkcFC/oqOG9
KNQecTP4+8QcOFo7C8SiUOMQZhKKCrbZ9soakiVHmIQgv4PPg8S/5pzjXZs04lzN+SCD7myt2Hxk
ZEMsMlnKnWkxVq1yK197BC9FSvNO0whUKptsY9mJ8Rua/T8OTJGlXabfM31FK7qB0+0au6rP6WOF
mT2DyLelQ5/AJOVwnVPULSwozssh1CgvUis+qqQADJHIbetzkk+c9B7FZbqXHD6MOvbhOlifpWln
3wwbSs7ke+gaPYychJHbJUCLJvumogaiHaSepWw4X1ekex1a4Q4bvRXGFtGNXJZZpo4Zfb84+Wgt
6t/aTOptHSQIrmLnCEQgyTt5oRD904iJXairelILOMI2g8U3dR+OIe7SHiNUTd3a7pr2Ao87ck3/
EnoIpfpGB2MVyPSFFzhjhBjom6nCPW+wecyj47Kp8SdEkOdiTzCVdMzHYJjeugXvIkutv3iWmx5a
WpHYqA913pMOJcZ63WBbU1F7KZB7LryA2gXTslFVFSN48W4DydmiYrUAp8pkbcJD5jUr37WmfXgo
zl9q29I2HlDdrhEgi/ws3tHJTbaABQkknejCzoYmgrDwbRtEilTqhxHE9qstUGjIMn1Ff4Rb1vvA
fQKHL+lPNQCHl1jzfg7R8NCTQqc55o8HsCIcNgjuo2eQ/CkrlZ7SCCFRY+LVikHj+YDZ0Dt4qKVF
zMwRqS4oEQI2SmY2PtoiM9rrCYk4LcxKTXbj0p042RUNG6VEUZk1/Ghy5I0exv+gp6ywKASEbh2L
qYctXRUQH6tPIZ3fCLbKA8GmOz9KFAriDqU2nSAEpcPGb/Doj9WtRmm3iBw9uwyp9Zo1ESRMXcbL
tG4fCZFRGPCrjelo+OIa6KwT1cae7WERko9w1YqvSjXuToriQRdxMZQCgS4bFefxuln0nvyED62/
9NBUVlPhqxWMk/TCWQWznQUAZJtBWdbtZedNxpUAiuTa64fImZMdjGlY1UQoxdQfCw3q24YhF+yE
3sqoYPJ8hwNozTGSoX3qALue003ccYO1iu5ogrAIHBFNmqKBWxoV9wGipz+AVffi6ciYIWAi5NeA
DHQAvVN7msLcJMTa+QxGTqWgJOsl4Zlbo2uMtQoRu1qZJH0ECXVtDbgiXeoemr5nui+7JMeAlSN4
6JwofDFifNa5fYSowXjcw1Obw570jG6Rw3Dd01Rg5hMMuz7kGfOq5JVZn7bJqcKwuASbkrbE0hUo
wPyeYX1c/cSEn6zqvJluxTDd6YYnl0SI6aZFyKBrPNmmTvhmYpDursfmi5jB9WVXnFKMlnLYWmSF
YSuKXo2JoHULG/hOJHPCN1Mgv63OLlwppHG2fVXeqRgZi+Fa3g+MNek3tBrYouIcq+YT0hLWpjLz
NoomduTKlwxQc26U2rbzaJg5jnag0Hxr1V4vY8gRLbES9UQ1BV/OUM6fVNf7q67P3nRBXpPLGK6v
UcHim/thRANq9crYks7c6AbFLIB9yiZE7BOO50NGUczl3mBrnZALiMFaowM9hp3Tv9lxy2aYyW7v
ZjCgiiZ118oU76pJ1HXyxAjzwnP32FpWlYOJwO8Mk8Zv8CrIYA2JTKZpeKtD+hYMCTdaAa4oLcfg
sw0INoNxQWrn9CNU+KpzqxrfM6ITvMFADVYouR2wI9tW/2r5g7GIKS/KOP3wMLVBDQysVdUPe/KC
+jO08nbDgca/dtWnHg0WMq7KelfiVonCxhhk6CtigY2PAnXPRIKEhV9UJmayArNioBkN7gM5oltz
cozVYFQjqt0SClHjjevOnTadZhJPiWjX96vfIy4t/pjo1axr7Ti0ksHpWO90xPRPc7ufQv7VEDhP
FdgKu9ezveUaR55VSEi62rpE/qxcLU83bCn+2W+9TZzXRLvNO0bXeAdRllA0GkJAh02X5M4cDXw1
cee/lSmlKU7hZZUZ5rbTu2lVKQL/DFt/haGREo/mFOuEeMvsp8G+C22LlTmuqDdb+3OioZHVDnPL
oPS3854TpOizwePuhgB3c5JDD5KzHod3hr4AxfhHeJx6/MH8GoaeR+e5DjLSoF40fvDpEQq8UhAL
8lnuFcXGT99nmOgWwx3lDZmM45/eacEVeeB0gtTa6b1wTqbRYwgJIHe5OAv11ltjuxS7hmH4menh
sEHtNr6MwtKJMTTym2CyUTfag6GKG4zVVSWQPgs7OEVIcv7EYAlbKbpjUuG/JPxFbRyNZTwlDgb+
77daieCj7ayfdeq/eeFXM9ku4QDqHUT3oTIt9yXX7AoQYqlv40Saj1EzAd6qryGRxX7QYvM29ngM
GriuDBiHehvEQfSwNI6qRP8Ou2i+6XeJwXLvwM6YWt4I+TX1o+xlJCRuPTaJuS0G2d/6GKQytpaw
MY5V6KFGnQpjZZEQUYZh8qhLXLbR+PAYnh+bUI8fJC4S3pHE+tnPSP4qKsIcJXrGi6MtzdRVm4A2
GSPazrggVETjM05puSYaWF8+PzmQG8xl7UW7Yr6P4cfGxS6tvd7r0RFy614T9mve1B0AMWbECT4J
GqzuhVNRdcqKfO0PSrcWpCCfI/ACbOe06QK3V4fn/7DTq0PEIH6tBNaWoVH5rpDhIbMKc59moGvT
COdy1h0qiXJtzJjzmF386rblzIJiwItBHWdLY7PT2I+Z1QcFSmeZ3qdQFRMvPqbFO4NEczc0hbst
e+vB6D06Vm6ZbvCsoc7lHXst3JZQhmRaVwWYE9ssj05FzAyTVoqCIApOVdFrRz3o2o0ypl8jXM/S
/Sa66sXEnbK1dB/XwEj8CwQ0XDKF2R2fH+wGSEgMc2dRqLLZoVpc+rHmXMeTaQFpGYKUF91L/UMe
kClQNLy8VkNIRgTk9ezWONL8JLlSJdD7t7Th+uySP//X0jjlTTblQMhRhziNdSUVJXwvq+lSdeze
dYlWvQFffi2sn6S0eNdkjGBTJfPo3XTvdOTGU5ACHqCVUNC6YvBihbta7c28M1/5zAwUsePtTrrj
eHKd4p2O7Ad2tH4zes6hBjSOVkAf6cqUYptneEHr0CHpDDc9SGvoHq6ihKFcA8NA/vwmseRX0Gjr
JBjiSyW3YGq+CnqezFphzeJ1Eus6NaONPzZbEH/fwfaAtQRZylWliJE8IUWMd7YuVjqWcSbUNas/
5Dcnqyok3clRjsUrM/l0P3wrJYBxVZGtVFoxtAkGYxH69pCO2UqVr13tZUdw8hdAKi+Thi8hMsO9
G0jAwSoCm+z/jBO727oaovcKNuIafbmOGxsiEUJkrPLZuXIZXvdhrYDLtb+sAXO7H1TnJJDvxdy3
Adq7lIai6xhM7tJnvyBAAUGeP5ovYySp/DVvH5j1I8TduczgBRPoSiaJUhqfIsJY78gNkNqrNUHE
7ML4ozHaWZJPVHE5Lit3KNdGUpyrrHu3oBNeJvBAY9RoZLIb7tp20r1FBsqxlMlbX7Oy+B49a1SJ
eN2lsVEMo1lSo+yS9douIsF5VQaavcSPS0C9cjZ9mX8WAJuAdVo3266zi5U6276Tas9UFM/MmLOj
yF2Ql4zepLqP2mCf4gg2Z+oXHrzMHIluBebXtjnPmIIgpkF+KXPwr8ji0QNAcbMLhZqV6PFB6xbC
xECIHW0hCsiYjRndx0TP8BRZL2h4nH0DAkZfEKRN6gKeQgAejBnIHB+xbFo7R3ebTWOyQRFsCSvI
2Q/Z8OFp3buejvEqCBn2qcDUV0XSyZ2txgfEh/6NReQ3B7gT71/AjQP1sTQiZD52/NNLzaNdCOPN
6954APDGvLJfNL3gXFWUZ46+Fn1qK2MZH48h1cQZ/dnGycLibY7BXEoXE18Lv1N3twV5BffJ9NUa
x/yXNF0T9CnHBpvBc0HXfInNzHixYvHLGHNgfSzXRKan1sWft1Y63+DiE9r2NfpZTD2SAHUEi4Pk
JCTluzTNh+o5Yk2ZgNsjtD2JZkheETIkZXEIbF1/m0dkW9czTkZXebSRmo/E0IDHOKygxBrk29YB
+l0AqxW59lHwxotsF9d5px9VC4M3SpNhF49zJ8jq5EZPNfpeIZqpxKE29PwuA+rJub7A1btQ7XQZ
A+zNrM3kcsAjgphPDgx22HrVJ8WwB4EzFzbuxvUadbPl+MPr6u5XV7VnFX4Rn6xdncK9R/1FE8wZ
K5HDETTDYm0JIz5J1976XV+vUlSCd1Xkn00UtVTqCrp8mpxg19XfRnD4a9qY9ckw9PosQcosLDf+
MFq7OmZheMK4QJmHnwDzrbcOy7wn8WXIVokRRBc6pB5KF6dZAykrvlFEEfoeh7dMmgCsCIIjx2FR
uKW8mNowHvyx1jeaU1i3Mca0E+Rj8/Aq89xG8GjTDqW/P76ZNDRRZiuYi9C3B9f4mppywEBp68CR
Av2XCQlg7A3UzpW1MtHOmoGJLC4fWQohAr/zOtExCZP0dz/1mI5hQTSSciOMCMDqk6TeJ4GC/ZsF
1t6Q4mq6hn5yfMQvUm+/VBy9Tx7AtmHyS8gntLEhEYj9mPm0nhXeF6WV3yKRA9dn1kGgxydODpoq
nPrrnN0No5QeqUOppLcGSPno5bh2CIw9NlG/xLBY0RpDWd+adbfygKjWqOYHlh49ARvPea44UPlx
9E81g5iQ+UMb3ir4wHZeXuocgKKXR8zrzzLcWY5s9/6YE8GrzYZcpy8PqMVAn9Ud1pO//6W3GVHE
Jsh9VbWojKB9Gxj26OURwDadaMEYUv8d92N8nizsPiL0NpW9NSFfbSw5jDdt7OutbiMy0wD0pSUA
uNCgovRH/8oWCxXd6oZtgQkbO7GGxubfP7SS1KrCJFe1EbG37JwtC3extrUg2BsRYWHNkPevcwPv
E/ueeimNtMM6hcZ6yiqGeNXAECNt34NqIAC1LqjLCsbX0yjVoy3kWqFP/27YNqFLTu7tQOc8yi4u
XgZNu8CwWNiM6/aCw1EN/GKJw40B7Ozsq5v0ZExgimTp0JWks3nieEE705z2sSR5xOgd8z4SxNmj
S6/9co2kzyQ206ZUombSgrUzOMS5d16xFwUHCun0Cv4K4DCuDXMBBoLW8cQCb3uglgbrtzfCp6xt
cAXxKE4hL3lK02vv14b7Mrqo0lULAiaOc9x4gotmqlTy5jJOe2OlcZYJE6Bt54tq2SsXx2Eee9ew
xh4n0AYvuywAFjNkzsvzQ5FBS9BmpYPtvYCifCPJsiG9RL05SBr2XgaO12YMFyXnTEa7Xq+OiJco
bjhrLpsQNao+zDZPjGQt9nqiJiWN53rjo3k4NrQJBB1zio7hnBrB0kyqu91pwyupMMj0OFBtI8Ff
nsCcdKvkHSEmf26MbmNHlx+ZAqOEiAboygByfsAw9d3P9foiSlRg8+sZWqQ9x7Cfabum297TxT0z
mIo1ZQiJhVihOm+v4Zibx8jQTaSA9veimCVfwgJGF5Y0tdoj4LQBGc7POCZfPDS8aTuWNSYEhjJ5
QLveLeQfK/EuPQ5YejWhWJUlynyXo1ZI3NI6bKtjP9bYbwODrbvBJ0t3PGYqG//MZSu3Bonh7/pk
/Jj8wj0VOOffJ5oEa9SrxMZYrk4xFqilnfsEYkv1HbONWy/7r3CKl1mpviVOYh1Tak7cjs33CGnC
qsKi6CQcc4Xg6a9pZ3pGtuLqHZGJOQ/TraxdPrtvihKXRDyMsEGbtlmUWfCdSGgg7MKH7JdVrxKs
+EdbWb+aPlsJvRrOwZifSmmVb/U5JmNpW8BBWVclSr6hs+p1+t1IdX5n2vr0enHbKYtSJJy4p5ij
uHTDsXa9EF+R3YfHIIauY0IF1VLBBuuuVFMQnmbCjEqDzltHJrKKliTyhQ6FDt0M+4Ou28naISB+
obpOLkHOdKSHsZqKqvrJXJuJZ6PhXnPUhWPawsB0EHB+oaH/yQy824EfO3pz+pNuusSvle1xsor6
opUsKnkDij6nw8GFTypMxxJZN/hrc+dmz4PguB4IXdLuqZuZm7+O4UivLoYGCLY49rSuiNwIWofu
ovNtxmrtCSUxLonF/EfaPSgDH8lNaOYjyRIlA2sbPJxmUJfI9qKcrL0wdGovWlafGw6DhyAyayr4
jugCI4YHTnEyelT5YaEvqU1/e1U3niXAea+L9aXj1tArUvYTQxFeZUm5jNzSukSO5plIGol1sOzA
2XTdQ7F9NmrqgFJhf8GZhfb2ZwRYF+UCjpPRMk8pa9jFMbJ606HrX8wSe04avv4jSkpeQrPWkZBN
33tWuL+36oEHo5fvlQ6atkjJFZunwIMZHqdErpOP0YzGi+lM4gK4SVxIKxMX1XFE0JMQ6jYXPp56
lNWZHb9znKLDPdRco/ZA3I4vXwGUUs5lxJPTN6Qn4LTNum8lolWyt/e6JT4gDCQX2ajyNLM8zLTQ
t1aP6JAx6CZjSIveD3e8X3WfQdj80bNyhjaTKJPUbQfKxGJdro1ujSJnWAtrn5Oh8F6KpCZTvQzY
tspjjCF3Spp7ip4S3L9oH25QkmlgAw7wUb/WI4+sahj50htrD10JeLVrqvxVM1Pr0AAdE1mUIFkh
fTKmKjl2VUrKXc24laJUNKBN3CCZluGcyR610fdES6p3ixVRhvU2y+3+0GNHPVNb5WuO5e69dAmS
m+y4/AMoE70hP4RRvGcyeW0j54+sq/rRAbJf6akH5DvIlrFhheBXcnddZOZrCzJoS5nWMQpSl8bQ
fow2qcOpYdIDRi4mWiQxLH0/QosSMsAReakqRUC6F3fnIo43Vq1jR/Q5ANhNPF0K1AOr1tTEh+ar
XUuZqgs3ZmjVyaPjEtMxgbtMtGUyAPDhpQX85Ya/tZFOmFUTruRhOp/qvjyG7BOzAIQsDLAwfnyz
IhBjnmABRkmMRczN8qMmVXxTtqc2oavxV5WgE3oPXuWEBHuVdfCLp959S6r0ZWJxAkeGnTiqg33s
t4iL1QwmsMRrSSrLTQxE8hBdjplPtN8JZjtGBHtcyBYhNBnCYjbGVAed1b53OSBc8nh8m4mSbX03
qle9K8d3u42N11A3VmaUqhtCmBFOKD3UEtoGHO4Xk+6OVbfxpSWc8N2gol5ZhBBvOQniV+S5YPju
WEeSbljb+DtlpvkvpNoMr0GAlMl0R6Ta8kK4hkFidrat9OGF1UYwZVz0IxAWWIHr2Iqyo9aY2jvF
Ce9a5G/ETaDJmWrymKo02Eq6uWvVk20Nq3Ex6tCeppjuYRqT3FMU7Q0lgxMW/TsqlWTXlcP3MYd3
lzpMxESUnKTTbIy+uySuX7wwcjiVevqpIvk6zE+eFQl5AwmZYC1w3RXWF3nzsIsfTCHXupZ+G43m
MJfgV1vT0XWjzRsa+zZ6mrhBHz2BtvUQ3BBvWotx43vgSgo1Tcu6CattmhSbEmkpvvPR23INDL5J
/TawsPKee89EnR0bVFWkpYyfVWxaq3AOrqUBPN6R5WG8HJY0QAkOne9O2xb83vxmg9vNYJXt5OBB
qthMZmKshP2N+SDiDd1pyCvzVk7tWJcsknc5HMuBVgjphP6OyrA4O/6IPpoz6+R3wREIWH1rG8Z4
mR/SZtHK+uaUWXkUNQVeMdFfZu3l6MREfsiKdl+LOFgU8V6iv4Yyo0PVKnqTVl2O4dC19lHQwI2y
T5M5ckYpyNoxOcMVaEUxTEo0rBtNjCDOvXK6kceUX6YyRhvILaSQzLYt+t/+miRk/fb8MNHC4Zgy
XEjLIQXBYGDoBqu0R6ptajZbrMTGmHTEK+kJydVJ0UwrrPnveJOHswm27TimyZZF6JwQzbuuOup7
SSH03mq/kbk3b8QuMSyQVrwf+4or/DHVo3fxVJne6DikgFS6P+SDET2c/2jo2d9Mj8B3USm5AdQ8
3aJEODvFaWrZACsaZWHvzPkx+f0j4Iy2mXRxqJnh5RLITk5xN+hRuvJa1b5P0S/CBXk2ZEWulF02
r41r6pdIa864NE0UFkyR2moTKkTW2GeJaElsag+eROBC6c0NZvl7IsKlMWMUQo9mK7tGFDjB2QDL
wpUc2vtMnzQUoIBKZwfFrvVy8zym/e/AqaJXW4/2Nr6uF03Ldu2MDu1TsHJtMF0QN2a3Xmo7I51O
E0CMC/vbJ3uHPIdRf7Asy5uBEuO9bq9lzR+JHvc6tHl3SyqqAPTOnHfcqbvlyohZhDFskQUMHTDo
b3bK4ZlXc4UVn9dRwGCJjektJ7kiKyxtZ4+0f3Bg9S9+Pu2yoWguY2S8Y2lQNwOlBfbz8g/pghEh
ROrYVFl9pbd7EFi57xHM/0TDfWLKJtuVacen0uwFZUJ3dUCD3XX2kEWRuAK3CF+sG7HoWtLWG3f0
98oe7ZthWYAWAuwObpbZN0e4424MUV04Oo5Vljl2Y6NSRKsjp53m7/CD6S0d8p+FVjMqnRAwssVo
N1s1zrVh30UQuolNV7tpQaK9hzhIkNjcnh8Q9q+1vDReA7vBk4qmZisFNVFUuGe/KoN7yubJgIqX
JSiUWqCIn+4mc8El85iWEn/aPj81WQ11lWJsZbTTN2EO7qlxIoc1K90LsiU4QebZXUC+W+kDqylE
OwuECJ9LcpveShF9hU743oYhzdHcZC9wJTt730Xs5u4F4b/+EkZ0gZtAfxfuJ0aY4P58gMTZrRLM
Om/PvxBQ3WsKTCesElbrLNH5w/tuXXcGQNgWyCKxcdmBUjK4Q3PCXjxhaAeKSg5qMEUL6KI+kZou
9aOi1rI7jkJ1MwQ7vXPxj+fDMScz+kZW3dyL5whYjwrGdxjIHUdAokr08hzMssCMK6ctFd2PqPBe
Y4ucX5OwU68U5gk9u3OtTPNqqtPYJeOtyOm9FJYF5h9tbEWlucp5724j31rLvo7e4n5q7k3YnSxN
1bwrg/aOH+4Olcu6yKAlTKZEbB1CZD8/79pl7rDoKyWO6Fbau4NwbBkL2R6eX03sQCyrtEAmMn9v
MP+lvmuTbDbfufJgwdGe8zbPr9JQJ8p95MD//N5+KMptV5Ex9/zJcS6bHXN9sP7zQ0zHatpnKdkp
zx8VGa17aFTqghfmJ7t4EE+aA9XgeeeKbeIsXfPX3wdlyPLqGNXfv9UrO/+FeN7934eUcepUACSe
t3BeDjcGNFoaA9WqYyQdZXN7fqnlEvbpq749b4U0dqAyOC/PX5D58btQMr0+b1mV9dvvQv3v84U1
Aoxs16agLHigotZniXxsAyjiCcK8i0CizIf981t9I6MnTp+R0C7u3EdpvM4sJ9s+v4p2KNhgKJhT
/fjqEEvyKTpRrJ8/ufKnaKeXUbd6/mSzLelmiMJcoiF5IC9prwM8ml1NfNyKlXHALTCna3VZslVD
0z8U4zLIUqO9R/+Z0znQ6gNagZQheF0hl5q6u9tzToImtKf7bW5a5N+PWlHmk+QxHZ43FSfsBXoa
9wgRLT6EumJGwMuH6zPITrrW9Hci5IjjqXyaxPNNq/KoT+04P5RqXI9oDt+KQfvRSnUEMhkf/i5l
hodygby4nZqv65ayBoPJjUw7BlhlfwMcm15LDR2jb+mSln8u7kMad5t84t1VB7n2hi90NVn0PTLY
QxshguJVpc7Oc+twbbT1cSg4GYOeILdkShAbtIgLw6wptnqNmnZITR2iWF+u85ZY+KRyjDtC34bB
UriF6AnAyPQ+rHlXCENeNCQfsBVdIDs2dfXDdmi1BUGtbZ83ub9YsuXO/akYbGoxXuOU69mlc+pN
SMP/vhkGLh4Dsdg2nC+Aoo7YWwCJgVUgk9NQYm3045fm8HQi1uVYUysmasKShHP3X7piw0TzvITJ
nx1MiGZ3g+bBkliy5DClA43qFt92lwxfuQ5hvJglr7aR0SQp8+wYDCOGABmHy6kV1dHLadLRkvmh
uRUeWi9ptgNwVBk1+j7LCZIYKu7fV9/drEZFKCcgx0J4x1Gje9mCK0DirqNmFMWG7ot9r1pzUbpC
7aMBYDBJksGCKHX/0h0NM17xnoTbVLo3YhqI9OshvyCGRPQNj4rdm3lua+zNSe4yt0OUWdFOZFN7
eJluX8bJ/uW6iqSKQAHqTcfDJPzoHDX8/swEDt6WojqNOWmbXso7vq1K/x45nFPHlGNNbZ8ROJ2T
0Qo+oxDgmYQURF9Pp5xFrh8WY7kvpxm1IhDtdRRLZVAFazlfUFSOat0TE7XRUsaszbBrlET1acDI
DGzUZrlTJstyjP+4eUdgcst5tFONB72cNT/RrOhhCIcJqM8WF/bxH6/nbQ87A02D5oFpii2yDUbz
MDo46wp7+ObWAbIM+MCjPt1KfteIVuO1pKTlV925oLxLY47XhrAeYbQLocX5m0Qiu49RUSAeQ7YX
he0xTlxi7jpB7Jlr9VuV9DuLwdzdQbfyanjRtszlWlNOTwhGHZ1Tp4I2MQw7wxujF61Q42pyPGYK
SKpCz/6D0yR5gCYo9phAfAYlInm4ThWvw8Q4JlarrSotTR9OqdebMcEhYs3XSA2cZ90VzrQlBsid
DaPBwlIoQlw6lPswbLMHk+huYdYf8P8OkFz8nWy18DWz2x3pMWjHuqw4A8UctvUUWQvlqt9YbmWk
u0vNcH/4tWKIOP9mTrnnqh6dl+cvBiSwymKsJCF6VOLHguwBQY0YPPRWPurJXNox+LNB7gaHhMOB
ebd7qWujfBSZG2MOi04xb7O476tH1Yjxgl73pyOMte55H4SxRuc2o81gw3migFnochoeAxGceQJO
EPFMvDLnT7XCJM2oY18nUy47QJBpl11KuETdKuq1HG0HuI5gh/DNWXtQcTcBg/0HDA9I+UYy7fI0
LB6WV38CXTrGDe1bd8jesikb7pZSEHMN51xH8JPreNRIhifIuwkPju/2Vy/QhtvIO4SJgYMU9+FY
khl561/7eWvI0GSc4wogQdRq3QMmU8SuwvECQSepmLXd36YhFi9oqLaj3TSL/08Pqcd/+SL2uB1v
Y/n1P/71V9HlLVqkryAq/gkG4kLc+N/DQzb1D6K0vqJf4b/+rx83Yznm7/nLDwH3ITz6MWQ1ewjS
Ear+Oz9Em8kiVEC4VEmBdx0q//8AiNjGvwEJ0W1Px5hoMHUy/wMgIox/s2xXOq5wLMNCsen8vwBE
jBkP8p/4EPsvhUS3kKwBSQanxMP7R3wISU9EJ5VMFukpjrveUszsOawRX2+GpyFqw1NqP3MlJbQm
JHRD/t2KCZCma0KrRU7kNKuxHPCSQ3b4hyfy5e+D+Je8y17gxbczrOS/PTZbWCZAJtOUjs6zKP/5
semZVrZN0ZAvkpWYRLsuB53RvlThqL8WrO9FNJoE4w10S3P2opNH3hCqLq4Kb3S7Va+37qrt7ARL
q2Ws/s8Pbn7d/vmJs4Xtcobk5Z3/SV68f3ziigo3tq8npGKUE4j/xrKX2FsxHuauvR4/hxbbQ2x5
DIPZBFZBqYn3RIO8Zd/7sifYuv5Rpkps4HgYGIIOvu1YdzauYiURMO+tiu6p3zTBXs256M0QdmtK
Bgj4o95sU2RqNJOcg6VoiGqutscB7a4d+KHg9EsPDz42g+cHzwu8TWSxSNBDtf8vT4IxvwL/9O6x
PcPwdN20BVUNcsB/fhKsogOpj2V/8fdX6wFQKgCxw1R8hLKYNeMkjqWCxkZg3d3YOP5Pws5ruXFl
27JfhAiYTJhXEiBFJ4mU1wtCqpKQ8N5+/R2o7ui+Jzqi74vOrn12VUkkkbnMnGMaHPAHHebr4d9P
k7cca//I9UBsCO9Wxu3//zZJHpT//A5tU/CYGILJjO45Ng/mf3+b4t6mgmq0cjMPUqNIintvH0Ul
+fNiuRC9KjBHknGmux0vrSrv88zIggH88zaT6bijegGHDEjnPlnq3F9aC/bh1M/k683yScX5t8dC
BFfgo2ji5vDPtCO17NFKMyQca/LymKPTYA+JoBsjy4gpeAve3Od2AP1gFhFJnmh3/4UrYBw9Liib
MGp05iESCyKCicBRKzO+a7XQIxbDQxfXgatbSJZQc/mVJ5Obl3rqTkTM0CvSn9vVEGL1y/LwP7yU
/88n3uY15JVkJmF6nFbrS/3fSENiEmU+2mRwKNX8HfSsu6F+7AI850zzZuM4V5Lu1Sge8YEwMk/L
6KFK2TDU4fjQ2+1dlpL3ucm9pNiHjXdjeNxcctv75Pfa+x6g6yV11HcJgvxCMoYVLEPdECSc2ige
hHYpmSD937djtHiJCJkvgqye1NNEs7Wzm/4shIaKcTxbKpaPEZu4RZb3chLEq5D+OFj1x+LM1rZv
QYQsU5juRkBJO9et4x36Z32NB3Ds5joMU/HQ5GCRFrpFe4qre9UWf71sYus1Gahb+uj8P7y+nvuf
H1bH1G3L1E3dgUlEjp5u6//5CudubHuTRFdujMmyWnBAknUe5CXzWqeWIKiWDiGfJcpMl17YVB5Z
ifdhiowx6s5xKXTKLNs6E9dBG0DAMvjWSyX/NA4kv1BBOMRe5mxmWK2Adp1LtvKDe0Mz/aEyvpvI
hOk8zcK3lfmr1gcZ8dDHNGYB7UR/WgwDia1MmTgzW3Z0PKdF5TVnuwbTphYQ3JBWYWYY59JqTJSa
dGIaAHv8uFtAEDcysV8GRuxmqn0C3bTvKjSB/tQkjPn0fQSlE/dImtskc0gTmakkdrtiOzJjtEsw
cajm5ujpJVZuxXCPHqtFhAKRZxHtTeXjtfKWjOyk+sy6NPMF4xUrdb8zou5AYT6lKlqXMT4GQ6Vl
NDeegScrMl5wiz85xtNSZQVwIyfEiWbAiWLzJs3kmoMXKtn4592+Xzh229SYHnL1Cz5W0CsAF84N
BktCnrBuP7qalhw8HYZ1NRTWYVxrvaFkBMaOne1MZqXww9viWhQXU3eJi0wfJhfM+GM4uLiJDdxI
JPnYiOwKvglOAcBSWuxsG9sNl40E8wogsHw0UVVVrvY15rpHNzc/IC42H5Kq+N9fpAlYu5BoTAnc
AsuQL++mVx2dulf+BEzvSB4Tg+JIREgZkjHoPVU90JUke6s25NkoyWso6uJRSmwvjHbjvewrOEeu
RVSik7Vvhlp+FWOIv6OXbAljlrlt3rd4Zh/+ffG6UOxBwGCYJE/OMobwPORhxDq+EHbAH0D2UBUy
p1DrkVsqVG5TKn5E+laVK0zPzKsDNt3obxVmH4nXl58xMCzCQUvxCo1mwgohxyd3CH2ziO1zjyP3
Xl+37IVB3n2jGZuo8syzEx6NjD2M0ocPADTT/T8ZSs4ePSNpxfGm4REZZf8cgxYwbVJq0hrfddQt
ACXh3oPkal80x3tt59HZs7VogqpW6nHhvve8Tl4b2S0PQ+chTJ9KFLCF2HYY61mRpAHHp3vwBlSY
uSvnbRYzdV4wVe76uTKfmm7GPcxn6IXAva/JMcvPsEYAOxvJo2XJdhtpA5OEomc81DW//37VJm6F
VHL9P2rEMMUojouuNBBDcFXR8a5fTO2+BiemODuA1ar1Ga/jKj5mTnHtyxjlcE5KhdnX51roA24o
5b154X02pV6gVx0GWG85ltLrHrrWht4ZluTrTsW8s1pz4IM9RRVjW5ZRmDXc8//6Im13qywUq9t+
KB26+R7r5f/50pphejeUrCq9mjdnaMN9ZKbje9jq5NzwrcDMV+ZRG+rwzLrB2nkZFg7HJGxGKf2a
6PyAJpvHg5lBr3Q88RobVy3ufqCsNJhO0msxzs0DvCn7JFOhrXT8MxZz88seduWkhu+4Jh7L7BbZ
7gQPwL4h2u5cVYKZftJu/v2qUH3oV2ImMAsxJaKY9upasUEQk7ywC22uHWzJNsYBE6fQbpN0Rlks
l9pv+tKkB09+29w01wIHl04t38oYUfTM/JJIk/m9WnQDl+SMVyxkyrHR9b7d5w1MvsEgKdNwh/lO
z1GmaC1uQ7mMtzYh64iVpr6feqSXXvWhd+OP0bTf8T/TtEW1AhOK6tHUs2Pt8sFDsmleo3ad4TXd
LY3tem83e28y21uq+Xrbebcsqm4FoY9B7JUd9iu9e2xmTIdmaIZ3iVdAiu+QTFeRGzgiMY4GjRKT
/fxPySV8nhIGtuhoA7086jMAh63Xsy0c4vhdMjvcajZLRbHmkTl4Ut7/8ShAOnXFsxxgt6Iu0YJu
/WWak8NRLq5zY3bxM/S8e/lCMk8+RQdXiSdSGubTvy+945h7A3PYq9V5i1/k+JdwixB52DetHzke
yXreXPjDZFFYjALpYkLG2l644ZfuwjpbtI5Kz45R1Wg4hO2x0O94l0kxacRwM9FuHxuBb01grL9p
CfPRyMveBmn3t1Lr+5uD79mPBVI/bSU8D0LVhyXU5YmkgWiDN5SoWorP04h/az8rrmsiMZJTrAni
2bT1H//9+t8/uQWLC9fAdVD20WM2xrH/70cL25RkAvHWWDWQHCAxQPLHXctbCpbBPMtK5ASOpdMu
p3hhkm+Y+H6oN3k6vD3jHKK40LnsKgsPysRltMuRjhO0N4/nZk4xftiYLf7VnixCYO+h3+I5DgZz
MS9UOg12zvy1DgvnChYAOV2GypWb7u+/n1OPqkNP7s2jw0WCg5QkbC92musypAiharU3zK4IagTv
L6zNaCKLPiB4sX3wxqNJsPKO2HUktOQRnQeWtnm1DEetzsuzqRccsPOI/4L4z+ewxjVkEItH/KAK
d5FDmp6mCB3Nbat+iiZ/Ni3jpskCPH2Qc7bDK2tiHm31vDTlmSttuCUYkfagsFhAEJ9WTShCEn0s
iAFD/FIvVr8fveW+qfTq2rnRqbX7/owAOliSqPrIh/Qoh8Ayh5e5qNwjYWNQUlyZ7+ABcRO7Vnbv
LA6hJaz/8J3MTx7twoWnsbxFxQ/4dvstFWB+zQlwUmNWlb/kevukgfbFFBD91eXY7P7953ljxsfI
XquPdvzujQUOfW3WT3FqfEIUHHD1xs0TEsQdbCnp096Uu94F201JiuIu+XEXHYeIeEiSZXqoV5g6
vM2CW6Wa8/bPkph/rbFUz5Ych0AxUYzqXh5b2H0NknyU5pV7cZAQnJuUq4sGJItUTTC18xEnhOZW
JjqCrhgeC6YZJ3QqcL7LYg/05Ca4SI+UKOM9VCPii4f0rHuVsZEsPVWFoXVKrS2h6YnYJkp8iimJ
DiMyO4bUlIjV0sUM2B+skYDN0qHVmgg0SPI8vugepWnWXEaVpC9zN1zaobyiwuFhIQmXw8LaTaFe
+mWdvuKgkOeW7nrTxYjTZWs+2Yn1avGpP/HaDUu2syd0e0nWnWoxx8cKxU6ycwasUuE8X6ykg+rL
mH0DqPzb488h2IagMmIsIsWCItfyYOohYNXDluXBWIXaZba1ANzrtEWGOpztBhYyALk5WKr5ATmP
8MWi+YUORk30Ytc7XYExLN2kYx0SkiiPlqcpjgZ0NH10i3sDjKCnUcQWmKgKQpQqywXBXz7oGbir
qo2u5B6MW1kjQjDoYaz+aYqGks/Wr5YQXjxkR8I9znBrW9B1oOCwLPjeUnMLpIOGKWj+xCyc3Kx8
r2G4ECByIs85mrplopvgW+nVeK2XdjdVVnXq0mrXmSB0SNWkZtMhkwMqUWPxQCvCbdiYk9+c6lgn
2RxWA+28X5gDkKYpfLILzbvTFmMXVTjLbK//lIXnbGWe/fRzdC9I37yfKMyaCfq/KXDDeoUfVwz9
yTBbyFn7u3iVDx5KP+NDeVaRLO/q0h38FZAcAum6i+fs3M/44Qkq3Tgzn3YXvQGz4fEZGy7aZ+/D
4W4BD10xPnaES7pHCbSWsJrB09gIK8qYtMGB3Hw2lodwUYYJ9+EHnfUaR4p+IW7z3ZLNP3izQV2M
uNB041XmhBAnqKROSqsuve5eEXVrPsb/6o68r0uUeheWEi8OaDV88jLcI3h7SAxHrnLNX4bhbqDM
YebvpVqbjY/CQivDDf8ezxpUiFLiUKoWAuG0cEfgZkbMyXKsbVKg6U2H85yNj236Z7QbYGBZDln3
W9MTd09dNz3lhf6pv0BitO68cSK+fSEF02stknUiPrH1cr6Eg+lPIXEevdOCVMGN2cupPLszyU4i
Wb5ddAetXYfB6p/1iVaVRzLRAqhVMxMbWqi022aVZCWmCE1VnXUz8ABaqeo2c2at9TvppvxIUAKx
4xZVgwUzK/R7FhmX1qiepTfUOwwFOPeIkkAGuekHPs4W20p6oznICoBLYTGfoqibzg5HvU7ulon8
DDv6/JPE6R5ex4S8QIRkxOZcIh5iaTa7m5piMsHKeGDK9xLn4nEm+Hk39Izni9L7SYCL93NNoFKb
R/vi2UF0uEXp9BmVIPvrWtnE9HKcRjNzFibl7Wy4x2oGBT8Mzp2+IK00iar0I1rMbKmeIzTFeQh5
prJa9+yhYafHTXCUyKSl1D/mOczBHKlRoYXekzcQx5Lo7U3DcradbWT9bv49LsQttBFSH1sxtptm
En68tD+sPVECm34D4JE3P+EhQRXIUFjbgb0iBnrhI+xxHG0sI6yAqs0bOwrZoscLCoU63MhqumsG
zn/V6+Xe8bSvAgcMySTLxpN1fspa0npyYs+3TE9/Y2YLfqXL8tRB2XVShNZatnAbWKeQlLhrUdlX
iird1MovV7isZ1HZAklaSueatPa6DSL6QjpNsUdjX/skkvlLIopLC/5jk7cQ7YqRZgpGz36pIYtY
ncEarf5TeiNXIw0Vn0mQjn0PXShs0K5M5D3EK40HS9UYUAZZJcsUNwcXmoXZhEJt+lPrAqDoUB+g
7rKMq3Lht+69TICrgHX9qxuQQWc8lMVCiU0UjvDdMmcuxHcO94/iDi3ihEl7yyek3XZrurYKVxBP
eUbSxRFRpInvJvlhWOcRIRIGP0WxCtWLP8l2RhLy6ouRhDoW7PSUDinmlZH3DGczHmxd1hvmFRvB
jvtoYVdmKACIbvlsjSndZ1rW7/CMHzJzdfVJ3HfQ2kCXLhA/FjREMkxvRQkrp39LiRraroKknbvI
KwRNpjrUcdvJLCSkfOIQJkmiUlUbnI2GRDxKPAgJu3h91kGEORkw63VeA/jFDL6NOAmQOWyykrO0
UJCMMycOCnxDmIBgMyNt2KucFp322W9cIsx7HWE3eIV3EAIkq1ffXYimEhP5zh6MemupNVmHCh0U
fn7QrPbgeuPHQPpSJH/AktVb4D0lUSY2FmmgiyXhSU8kINHCjIRuGYNxwHALwpHdaa1G89DLN+DQ
+NFKJESp2+4Tnfq1h2k41vGwQdwIpioRqLgMdUOveSU6hhI2JbEtR0m4IdwTgkTIWTbGgeqTS4R2
Dl9/iChxZMQua64iVy+DKJnIYEeDgxKVu9vWIG+39CxQQrjHhN7ywcbHYoBs1gtylnENqTszlAeD
KSD4UCaQrBtit8YBOkSbSqIFGw1n17RsKN3MqvY6kiR/VCVRTRCdSe+4NO3eNAzCebCEBFPu+TQF
7YnRkH1hLNwMHKSxaZY7mTINFnp17FwVB5g332aPC74qeO16IiGslQsTQ5idsR0RAbJwpZhgSUQy
+rrVdwGbcbCwvYnJi7J2NHgqWNzvDFbrnKckFpCHMPjZ+qlcmWqBK4ZPMx9Owsw+i5isrLLQ+A4k
0IWshrQpiAQb2Dm49lM3G2InXB1Tr7ttllBtTeQeSq4HGkNzgSBntFzC1fKu3SZvtlTfuub0Pra4
53x2nrq+flVFHwLywrBJk+TLmXdYLuCQo3KraWbE1RBeBPfDDgDhndux4xXFwI0pC6KSpf5tMvry
68aI8CStZR0w700k0qeOdEKKU3uDZU67pB29A1xNyFOZayFsgLcydgsRdS4g7HhGPM0LV9dEfRFy
wuiUdXvr4DDsJqLR86I+u4n5oqnQ2WQVosZ0dIoLUSuEVBc4a+BvcwE52nFQnHGuMHiG5v7Emjjd
2lFm8gM62Kwt7tQ8jgIXUeiWzylxOTq/R0Nj4yUdTFKeK7kYwWhglGxzWl3cwtSz9tbh99+1MbV8
StL5aCbDsQyRGy+U1eeW/NtWRwPmSSDDscXfvpTaEshpCXI9uqfSZxxIIEo1OiFTQ7SLOQcfAkps
cfKushjgVBVydVu1/A2dvWI7fVEhDnbHRx3i0iFipsskRl5b8uGUmx5jiX+l0sw6oN6cQ22fmcrZ
VKlA5YtERNiSIw0NihsjBgWmA7qMzdTOWI0NjPED2tlnD40m8zTuEj5KdY30RorGr+F4ben32qMG
RxyZe1Jx/ET2schson3JBd62jVucjGopTtIJkSVGHIDNuAJyRXM39kjiRQJLP3RoxVZ7a0J8lZ/q
BPtk0YT3hPRZ0dUfNe/PZbL6A/rcQwgYfR9ryrxAHMbokSfHpq38yKg/uqmZj0ZHElNl5zz0OlB1
cPi0kTNCBVK/nYoUEkl7GfYcwO0QaY+0lzBeZKl2AonGZnACR8PjYhYpTBEE/vAq+g27pMfJfkwX
dDB92/1GNiyOzlb30oyAd4/fmmzuaQ58HTlR6d57LpefGsovaCfIGl3rnkJjM6HR87qL6sV7W1df
DoSzDbyIMZTYUQLA73+mmX9lZfmda88H4I+HftXb2+VzX8s/VGO3lN6Ti33I7J+wvSOGXn7gVr+0
aHvcaHhtZahvZOSca7zTVAr8kPVUPLPiwfBMBJ09zqAUcWdxKTsfADYAGRorRTT56fPkNtfm2Ui2
kNLuq1AGw5wxVvYQ5hrDZqgYSxKjNYrvdsDd5hDnuTHCknltcZv/wK6vt3k2vRn5bOMv11GM07bI
+WDOYCvp4mfftHPyVBZ0ETk/ZuoZRPNMzBMJhSCWgEONgjKvg2iESj1qKg+UzTeZzMofWy6hribW
d+6N7eBUOK+8fZ3qL2BamO/r64MRP4jHoSyqYxjCBRqyECR+kj13Tkd4yzUJKyrbEQtO58FhTtwB
k2GtP2Vp8Zo5GqPkCRdpimS2WYNu7IS2otcaa6OLVvhR2P1J6+6VtEvGvzkW9soWnCukkqIquEhT
w/nZ29hCAdC7IF+3IehIuC2ZucWnfhxbtdLJjV8vhvDCwGUVr/jO2AIDa+9a8Gusv1L2w8LpmX5H
HB1DFHSeLfETim9qnWnXqG/WSYE1uuLB+dPKddJiY5dQjOV94hGCkvULeBTqUs1Z79fkvqeKPSQj
O7hi1V1NXshpj2Btk3lTeE8szk+3ECU0tRdNnxCGydeO+TnfTwX03BrtTZoSYJ5AqNgq2W2nvIzu
Q+I3Ap0D7FrVISqlx1kv+wv+Nrmv+b3dbO74afNzAVxEj+vPMdT8eXTbByhZEUbl7GfUGSfo6Rcm
Gm4AZ3qv6E+Ro9lMMdjTB2ErUPYyIPfJstomXQxJlFn4NrJpyktrYS1vzidQWdpbaKU7x4KBhJ0w
Pkp7fBPjcPKcmcyzUsU7lTICrq3uhlur2mkGuVOJJPenYwV7RjLJXY7sq0QDRu6K030TQvhiTyK9
6Uj3GCikyJDGcb+Yr4Wb6A+6muEeDA2XZMtrAu4FGPs8xTsHFQinRP+qatrXcJgfmGbH+0V9iYZ5
ar+CZmcktRZbCASG9EQhHnwWxnzIzLY+W7bl5zIP3CGw4278BvW0tRiBkGwEV6Zo1FNo8uC0FVA8
Xm/3yXGyv62LlqDOlvckC092igUDK4dbHv+5AvTOOU9m8j7NxB51zVOXSeh1gI0wA2uPAtbtBugh
8ZlzeGvNfjg1ZXFDgmltvdYttilWNZ7S7Tzk41FN0x7RG+1/azEiwFW6I6OSMLllpBNM+yPqEWya
kg+W5Yh8y0t/9OycqZ9BCpajk5/24pQlaMx0QWFpuxyekcdkwaVYGjq/azDScmIlu5qRitujumBl
7NccvyKsvtY9I0wLK6riO1NI0sOjdrcI7a12pnCDD3AtE00f3c4vNOryLp+1F7Nw7rN+iE4s3cdN
UdAiFJn10GgXqwcI0+u7aHA3dTXpfts4QRUSj0KQbcXOb2M7tB65Ez2Ts/UON3+tmMPfiLEMgVic
hJjUG42TRVKp6sY1H+R7KfD00FBgE+4aX+tlRQGQUKkzPsNJt5sNbEnuFcOWGSQGhxBv7o2Ak4ji
JfmwHWp/vmNvO+AtzutbmVog7mT4LlrmlvbFiAWoEpI8CMVjirUUa8QESW3zSKaPMe7MDpCt3v3J
sMelboWcoG33LaMjOP8m+tK4eiyyBBxtt+JhEjqLgepkGtPTMCTPdtjeqEm34aR1m1qXIZr4EIoF
Ct21f7JSmwBxc6CKs9j0jSMZlQmINoZdhMg1yB9MC8u4maAbzEVfBqW3mvI7IdneISbqU2t8iCpc
Zlay8HbNJQs0ZjIFh+60JOnZahPIfzWBN7OznZwBveFU1T7LXgRxrAvDqSq35UYQArCNnIEYRb32
iXBQyrk6oWfclYwkGEv0CYPZkiIzwbrkjeGpMcwnBBDRMdfYVIoswi/EvFtKYlMXsIOeYMlndMrc
xtiV4swaALPDpobNth10YKD8mJmvc8xfDAZ7GopMPwWDirGzxJRftPtoCm8LBMGNVee7pMLNAM+S
Gw3YJ3RUTCc+Mz+DIPEt7cit1ZxP2+x+ORoAOLQq2w6MtDZebrxnzJW3sitSQulOhsNeeTI2eAQZ
JenPs2PslcYowCYtb+dm/Ue2DGeZ1eHDOG8QXHpnBqGwizDI+yXXlSCLMgxh63+bVQbLS5a/9oCx
odf0MKin6NpzJLaAFDDkZ2LTdWvrYusH/CvaHRtRMEYsjO005tyEVKstd+T3/EYQpbf6mtIdrphE
1LyQmxHfKjIAUMZPdK48/HU+EEO0VD1dB7uU8HE0w29QcPrGKRmjFTaSgCxaZjza42eiF0E/su2D
U9cdsyUFkpDloP4LYktByZNnbR4hwhMfT7p8OeN7cSKKlHmi9ze/CEHgQQPXH5K9Q/Avq5bSt4f2
UBd8J3P3BwXcwFzCk4x9e/wXiy8NqjzHnM2LaWVnBdBFfmZspl+RrD7WLS7y0cACmjC4DOpk8vze
GlCvQA5Np5gVocNBA6jrPiqNtTb+kJZGHugj4RyEKDHjgl7SPFPxCy5qe+DdsCENQec4QE+0WDBN
/GGFdh9hC0zl1O6t5ezQSwZRTkpKqX5hJwV47RgZWBry/048FYjGHQj9//53WmqqmFb5TdO8aXVG
JyYqElRZH2lDDn52XmM2iuxJquSaprlDycR2lC1LMLqYFAyvwxB4AlvEOMtlKVYmaC0SVuk9spwG
NTp9UAnLFqrksc3fqKCKUz8Oxxx0HIBHhg6Lm+yWUTuU9fIlSVzZRDpFO5xJDHZRLvL3tGUPnJr3
dPT14F0ymkdSzf+oquUO1AjatJEfxNx7ft8Y8Y4tNjAo5aKEqgSfSBgKk/ih5fZXOmPPKIRYjNp+
T6I1Jh0LBe3oAs8wIopL8KLrcbjz4JM5nv2kwF/i1KvKYNXxeV3R4gniJofmsm2xVnVhSOyJB411
duF+06EWfpU1P1VWM0qrifeO2CqCc2z5z98xxpRgkjTcU/g1gqpEBJEQquay7z00zxVh8KSweYc0
g2+aYU3FMiY5TL5I3nl0J0I+i2Gk2Wro5VObp40RZuBJnpQUW1fQF5O9l6q+oAvTzqP7Xrd1dDZT
qFAqjLItHrkH8IDy7EH7bAvn6DTtV+Q9KVhfG2Sl7jFrbP0i9RxDIp9LkDsj+gw13AsvuqqGCUer
9/p7YuavmjTvsqoqCQFn41s9Cuqu7QhyEol8+TctfJIG3loNSQpoa0u48mhChddTmZzBUUWq/45k
RCEXIoCLFf9EzNDffMakSepXZNsVjflw4v45ZwXoED3lrI6BbMlZ/DbKVQeVLUQoYOuvPXDJEipM
IeXdVJdZEPUYf/UwARaSLyThasadBwK/6sfmIIqJVSYKAEs+FBg4vuaUERmu8nSb5jK6Tt4+djnu
WRDDSyS04Kga0nqtaQr6zjmZjgc23tjgP0UYIdo3AuKR5ZH5rC3dPSK4XYWZcFf0kO4JntSZSROd
CWEdj6xL06sL0m5SVy+uBhIdCHyFvQHm1DFx0naNRtuREgAeQIa5dA5HuaVFiw/ga9O2DsTQQosP
BRwcVoynbnYOlqS9qkw1+WVSBvai/WZJ/GjMaj/ywd7pdXuXLOzZyrHm2ViygPHZmnFiYIo3ZX1g
X79dxgXGqOeiiCujHXabKp0+Oa7IZs3MawGnC5sriICslJaf1q55aVuYolnHt9rtegkbV0LRga8s
t5bOuNcOudoTatq2g4E8T+k5yU3gfmkR+u3LnNi4mbPvFd+9sXt5sZjk+cicUEsxI94O61RWS4mJ
5oWdHLc7KDm/6OVubljNpRGJVJoLw5G0ogLJYZZo38Af1LZSNptYWjpVe1QFs9syjzpOaYwiIgNh
L8PpqrTukb2xuTfr5Cte3AePsRMjmohprcnuGUB3KfpL26exb+k4c4eMyamtf09T8jiXQNdGOj6E
xbSDugXWNplxDuv9ZRHUoZHX3OuaftKT/ugowfrKM3PSc8J7lFI3S0X7EirDxraX9543ulTww8Bb
r71sE+CUAdGhWc6lsIfYR7SxIrdoVbs2fe0AWNVZ7ZclMylzbF605UgQxivHBOnNjRl0rBCPRRtD
qe/w4k8w6TgQ3e3YXITw1liq4bFNGq6x+dIZ1UesWWcMqlXAwu95GXB4ibo59Vj4D4BR/tYiQQ9n
UOjmzMo3AyaDLQKRFmUYTGdzplPFmblJYldty2ZCkheir4ms4VDAkKVShVWhbG+PtBJ5sSZuUp4z
J4wAOoYMf6GMlNhk9bTiTEK2dUf/uw3RmpGCbLXBaCPt0WcwBWxJ6g3xLY9Sz+7cxvuiOFs2o115
bElyxEYUXZuo5h4go6sC9Oqw1tNwe+t4v4sZ95IwfzI7BinXoC9svI+xXrVn6+QU5TcZInRPPaK8
Ah0Ml1HBRjrvuacc7bGxjb09IYNUi0fdyD2GhOBoMUZi3Ah7STRvUQTLRwcvvckd9zAvNuMTdDCx
nAnYTkN86aNPGmdMf0F9lnudQmsp7wAbuhlSxbzW/pTKmTalWe2nRJ4Y7pD5AW8dyzgxfeNYPhiM
PcOY4Le+lBWJa8S9xW78yptfMP3SVWAO4jZKIg8LiOtMyUk0QvpA++GHISdvAtAZkEOm9ixHQ59l
+DaZao/1ecxDKvJTPl5kjxzAXn7y2LhwHs9YgODB9eln2jpvpFBsQxeAl+pX4puRwOghAE6NORWg
enJFVPluVfxxc/kYV0L4A2ysDcB1otms+1pLrkO3VDsgoKwdBVPITFvSPSOeXNd+wxabJhNZAwBj
zro00yikiVnGPQeeNN8ubSjvXR0kek46ZpNzcxBpkG+0JMTNUrQUiOihSGHhgXfMcyLHxAcct6OD
ezZy9wtj4Q8rGJiLGsCwqMt8VNxH+igALKPlbPWo+Fs39rMzgcshSxUcTt3ulfryBFKEuNfZ5Gdu
xzEU9XeJbQWuwVhuyStyL5gUynrfZDnaHgvIpJVOXfDTW+bOKVqx72wypEeXqJbeTdKNyRSR3Q/D
CE9vuGo8SBTr4yrqmreNkZoN+wr5OXfoAHTA4XsWcftiR2MDAJXTu14JQGMIa8RAbbUWp8L9bqzp
rNZ21UNBHTj9clfqzSldst+4tpwdsRK7pYO9Cm69QjKNxOVv0Zd79pkfFGZIlMbRH0RRUEECxrbr
Kwnz39E6K+A6yjYziiY/bGo2L969GdO3IvtZfYlLHpDlQlDiUr2ljBn1UBQ72TAej6I+6C1v3had
QKNglvmdGN7CJg4D9NrlBtged5BX3GVWeZpiytKcBVLn6DieoppMdQJwUnu8lbrTB1XXzJuyrz9m
j3VUNWvTxvK6s4Z3gqTCi9IsCp/Bfq1ZkrMie0/Vr9lN0d04cqUP6htjbEmON+YKywn/8CCC6VsD
tDAXapsKpQtE//S3rhwN86C9J84L9qrmI7s9aZkOKUz2N64MDjpQGkkrDN+urD+zA+9gNeYjDbKp
LCfUHgdtWHfP/fKSd2q1oY9qI5V6n4WotlXTUZXhOUN91Jnqp1faCcgFaaaZ81s4G9nwQei7HoHx
6glWJu38xOUAn6DwwPUxRNaLP6K4Nq+5+EHM9NKMcPRGZhxTIREau9EXKz0yHtHRJv0nRl1K1Yno
IIEdHvE7TsVhTNloJCFucQv6mWWjqU1PjKCCKHR5aBr55SlKTexIYBVtEvn+i6vzWJJUibLtF2GG
g+PANLRWqWuCVZZAa83X9yLKuu+zN8EysvLeFAHux8/Ze20tPGONYzqWQSjvG+IHGnv4G3cBqjgv
/nQSX+029sQPbA2Vy0HJWeRu+e1I/auufG1LoAblRYGBfECyliv1HTM82uCY/ABlDXCKLpeWooAl
yzCnQhI/WzI7YVE9RGVXe6tAdUUbCLC/CAASVxuB8mml8XySDoFOfxze244xGtaSev1A4vyZCbLo
EssmNwLGGyNk2q4jJAx68eEljLSHMYQriweahJDW+3jOw2ttfBHN8CNpU3shIozFelv9Yfr/zl8t
WTXob5aKApp/iwje1XMPWwM5vMvhvTDdqwuBOLBje5O5tO+ywtrnpgADxVBtYeZ6sp0UB1pGvMWK
Zfeg+Qy5qFsNipmccQA8LNJKg70RR+9ZzB0B3QOatCOBwlGZbGHoo01sApzB6tMFYoYxFYlkp79m
Vf67YwPHuezcK4Njeuv27/NSuxjP0GXmYYTFrshsB2bKhyELrNROc9OjRe3kD6Ohv9am2ZeWz/y8
rv09VRy6JqBQ25Kl5kya03GabG3Ra3JYFWbLxjoZCw/40wK2TeT4f5VffdMtfPStTv7crC2uTHh6
WgpLozzrJmTHMvEITbTw0XsqWtsDsqS40dlGcvltidc+V+zcdn1notUu07Z/hM7WkoqQMCyUHmdy
pNgc72Lwe16fvYF2uhm1FWwdIINVFR77FsV1FsPHUHqyAnNK4NVHmmUvTi5sus6QolDXztFCoKlG
NDLmWtr8BmXKskoYROb7s9iSVLq4bnYEWxzdiqK4MI2dUZQ9sjLOlLVbugvXINgyt276iLSG8fMB
PBaSMHXQ1eBv4ETSZRf0fM2yfKsr8xsVGEsrAa6LsYKYhJfrEClmEZBM2nUYgZYcO1qnmjEsBphu
+HPLU4darunCdq+5YOkSCMROJe7wwYOlmwbRVuccIqKw3fqU/5Cg1SPIYHNMHmeIXNm3DO29lHi0
patzqnDLNxrw9EwnHutOfZdNyXliIP3IKsUrTgGqjChaVXH0wJL1CLmLqN8ruojTq2eY664gmc0Y
6J7gUjr3zJBJ3aG+mHJaDWXsf5ZEfWz6YbqEBbGtYLuKCUyVqrcTU7dj5RgHXdBywxRrU6uwuSoH
0mkTrYhmShcRhJbZQBUu63Yq8Nkm1THPkMe2WkfwHaJsROMsf9qhJkySkQwUHN4X3R4Q8w6lWOZ+
BjKZ/T+3Ub5WpXudHI0ihn2w4wQ1Bm+c59pdLc2WeDTGQQYHSjdrv4U5QaBz4mw5YLYtO6pQtvYE
z/1h9PWllM6P0m9BZ2gZM8M4t5aajRwgEkQG0Gc6KEs/S39Fw5rZPYiEVR8F38pE3lLMB6vKaG6N
4NDlMJ6ETQmWK62ZWjXFyTaHL8Me+l2Lz63zm3GfWeVn6aUXlbjk3bVgZYMNxZ49inMhu3bjaBFG
wkisI9gA0GVgAAB/+FHMon40vkuygEnNtepiA+Z5GTgtDNpxbUwp3voMKkAGfz7iD43V4KYq1W1j
u6tXZva7xt2DfSl9s5zppe5LBIAO33jSq2XBIQ5Bo73vxn7HCfq1kcbLNMfhTjGFTt40Hw14qSGs
riGkui1bAmR18R5Y3UdXkipKaUe8mFbsS8V8qev8lR3Y77aR/g3k9EWPHIhr3FySvL86XrRkpUg3
WIgAh3JDLrSBN6FE+W4JAcSaKYFOvnlUVgevaj8s2+rOqCJc4Af0PRy7IwUyB8MymWvDlSCmJpgQ
AfHTJIfzHtjj2kl06lQ8og4lxGKU7Yr8QLooVAeUZMMHlRSGMTaywmc3Jd4AMjDGuW0GIl6rxV8G
byxTMJcWtfwYiOXRlAlNO+4fsJkhyIRedkpNd9e7FzAXikMt7jv9O0iyu4qlT5+ZLmNXxlBjqpHE
s6paw/DVgEBqHwp304ZI4m83oLwGEnQOnJLMclOeXJopkKEZ/U8yWAxsxrSQAHLYJYQKS557AGkg
mEkH91K1VK6i0lDcQAVVrB1BfKg5qrYWD1iXy5A+qRJ0srAGNkiJKFenYjdzy7CXM31CY7JEBvPL
bOacN25pJecu45HWImEB83/QIz1d2SWFcl77apvMuzauQmi/LQEwhQOiUOuRQJiwhIcJckKouhvT
m3Dh0btbOq67cTXDWHQCZIrX/hrwsG4yrfgmuoJN/q+yCYLRaxEsK6hgmGdDbR3ZQUtfn9JpLp8h
rQ7cHUwy2ig8OIXLHCwZ6fvKX9hYtHNaD2cgC1TqPhwS2Lo+5NqmiREnJregry9BY1EF6uQaDRfM
Kck9nsL7mEXyYBbRS6ddBnd4gJgg+lELj0E8pqsxI545Efa+yMPPHnHLfgB4mFbELcYTt2lFkjp6
C/uok962HWWtLfJZ0qOZH7ERZFvKzW2RNWsMhqeRmXJCKFlcWJcEYeMaUN9bpwgW7Dx6Mta7hSts
mySs127oLx2/J04uGq4h0k4Wo+K7Q6HZ+DyOalpVHsJKS0W70CeAQmJTXEiCQxdOCFcgsJgFR1jZ
AvsH2O6djNORRhByr9GZzkNvdst2GL7tYusppzv6CVQKmunzvf+QoR/e6QTx/Dn7bCCcuN0mdgSU
1qVh00bvwwTsxOkXQNSdpd86J3NAXJU4+b7rkNkwtFwHQdeenLTeahEoVxsnG0JT8sPqkA9E4r/A
1+FwP650L4DFhFBkCuAqjPlbOLXkwii1crIAFAgiQNEStaIB58OwfS08kW0lYVuy0Y/oezLCBqIZ
ChwTCg9OOJ9oxw4FTAqZ7fgaDpERINucwNOVN6uLy6GUm0Sw2UeOcy6p1mdZjDwU81ig6Np7HKCY
ZZg6T0thKrAGLDoNo4RJSteIFwdxBTlUgzAXbev9yND/LKWmvjC9uIjGB/evbaUmwAh4DZG9KntY
2QkQz0U4jWetDW+pLunuVKG+4DG8Di0cFDONlp3T6BvX9l+IDlB7s6C+yc2fcejQbhC6thESIvHY
hns4KWodkfAxNPlqW2EzWPcZCHXHbMuFxhkD9hXJBAetCW/J5IbsjtE8r+QNcxR/aOxg4pIXP/Xe
+p2AHENnPxG2KpMjPxPaSssgK4kOPod8DCkzGH4g88gouiPKk23mZr9K3Or7oTLXviRLhQ7mL5wT
j4YKb1OztS51CmxLa38WNnyUebZe2TWy5kGsO5d8+WSgQBb0SBZjCjy5xqc/zzLLsfquyOhYGS7a
EhNuC4eEZN2Qa7YU47djcOgK8UYtSlQJTBPGL6uogNEmFYxCPBpeS8IBO/MOxBhbFM6OnCb4urbc
ahlNzBmjnPLMSkLvmFJpYslHAhxoq1w0nMBcOrCICc1t1osNwAF/4dYF0kGwPBstnzZTzc5QNCV2
JSA3jM1UvMxtvplJSWWgNzX0/CffTfoRdckE7N4fdrpb49ABnbII+G4LYYZnvC1JgabRiI3fGijA
ZQ0mmUWHe23a6iZYD6jwGFDCFRqKHpZj8NZW6m8QlzcEGHCDEMlrXQXGBHoAqwIhBzCwh2PZc4YI
K4xIRDDXjDVUEM9w2eas18ZX0XHz6HzZFLUnuJonQmGqa6LpkrePUixuqk8BbnBdueGZlrKNbgrw
pEcnzxle4fz5S+T8wQLA0MNg3LD1pI3yIpavuPP+RKYM9hLfFGdh0D4GzXWaqbgP+965RsCXXdr/
OxwPXxrSMeREjhFdYtogS2cUJTT2IL74gpHtEAc3ofmW3GkZ1pZqdo1O0lELV9FViYETXTPFVhP7
7tbqct5XN87ufYdXpOn0746DJs2j4IDaBM5r6yHgleW99wi2R5l0z2Vz9oaxPBZeUxdsMONrK0uN
6T79EUa1B7bYcgdtGk8JOiGQK8cEbMvBzTQmSL4xZTj0GnIbqiG1YE1Ff9LYhmToTmD+JzfemRby
gqzpHpx6KmQBBH/hmg9/lPEcMNjL4aowp1/ixvwhGYtnCUEuRBw5cfULXaC/H63hBOpQuzHD+C7U
gKVmftVZ3XK0DPeYx4V+rkPX33R0tj0GK7sGQ3s5kPjkWwXSLGK/VkS6pms6ICgU42hcd5OWHZo8
rw2UnH6yQxLvbphijEsRl/nFnC/Pj6Az+wfAPef/Pl9pMt1ixE92ZAUDlX0pFRYfsF1sHwhfBCKc
hxxQEsWkQJFEgZa/gZ5OP5mw78D19klTBdvSpXpAhY5FFSTEKhVGe0NQ6GB95etwHjFxiaOftWsZ
a0p+sdZokgLx0xxciqG30xtqboBBewgJK57n9BvVP2sdArh4Jk+P6YRennTJZVbb1iu87R9VGM71
jzG9mwkDA13E4UVmxfSesbr1UPoehFWoN8PZPqV8jDfDuwmW4/mf5I5wTv3ogiI1wMLANNgahZUd
bAsVoqgy8+3/ecm2d9FK+71qje6eVnvTF9nDmi8IOvI9Yp9vHaGEObby4ulOfjTHftv5AzI14R5b
Ur8ugBTtS2eaQDHI6sxQYR69zJXkUuqvaTyZALFT59AHGVr8yU7ObiOXYSmso5g868gTzx92YN0l
y9A+/ncZutg5dpGDqMsOJ8iSrBSmIxuyLgr5yOJWXYQNZK1MjWWWViQ/qSx5K3C3x95gPgbCAt8A
qlzIqzKvrpMEF2V07+XIG6+g5u6qRhseFiSWe+Z9xOM0POrRSgA4D/VmNCL7rBk5ll7MHDWI4cJK
PUL8Iu+34Ol1ZJIeJHiZfTzF1sIunWQzkbCwVpYDMnaWMtnoRtYN1ckO/Fr5VURshE6VfmAwO+Sd
OydQaOiRSV6HBTYGQBqJZciwmRJhBEjR92pmV2F9T0zn15OhgUBvtvm+hYQv5gcgBTZGYlr/IzBo
4s2tbFcGItq1jdRPz0vDTfTvo+dLwQhgEYbFTtAM22m96yKFQonspt2bOwb+2ZkTPy2kD6tW1hby
PR1clCLR0mhU/26UhKX0bNJ7JZt10BbtMTWt8vzfxfa4qbNy/n2zvXBMgUbkfy/+LE/tXf1coRve
Z0+LPMrYmqMRNAMlzQBuLzOlZ0Jy0jfNCc3Sup0TduOwnX/d4qh8Ro4LPcdIZLkoxpFGJcFJpTVA
McPfSbO0DhqhBM76+WEXZuQA0farXYARos+J5PYNNggLHEtd1PcxQX6XFXA1e8+t7pryvqEIFVty
EsQRzpU4RtqnUUBOWLtd772xsWsLnuXmzoENHUs0w4KQVBUnazyOXpatdI3mrD6ARc+tLL7aJr0z
wt2EYLd5ThLKsDmkuJU3elKcENa3f0CZAXiX6p7r02dujMWSlo7+cFjfkKc763SYSMGzLjb+oXd+
uRZLxtCfLHq5aSQ/RNzqeFYT7BJai+6YTEXSK9yfQx+ERwvbOMOFkVGhN6dkh+O+w0JA2RBwjElh
OOJi2YP6QW43CHktiswBn08lnmLrA7ybor+b/w7Pi68jwWnLYVNLnfJjNgt3hjqjqDf2cvaA+x49
2nDOOhViqpcJfpVN3Hz9WywS3APTELPBR8k7Exj6BDMFpkRRsNKngqzh2VyrT3W76CIgZNI0Efhj
JSqPzK6qfzHpMc4khl9memPQKNcZjyQVkSoBqZp4xMmnjLQoWDtDMBx1fDfk8tBxrRnPIjVxj2h9
vaMwcL1OUTYQogTsvY3bBwLyAJGZ5T9QzO2HwWcDd6f0TNiwWLqaHR7BMo59a4cLv9oW6qIqUd3/
XeCKXkOiMhOwBUgAyltPD+QWVRMBwW7obutp+lIFmQiN5WVbY07HCUv7ltY2kl69JYzDm4oThLOc
lWzYR4WZvPNGBQff0IINnoB0l5SkJZum/r6ShAYe/ZAcFSf3otOQVyVyRfkVFz0NQkUaBhyI10r5
3VthVxFMXerKRpofIoSyHbOlShDzcMfL/EVYjI2YLIQzdc0ms8vsuxTNS5J+moNJdF9NHi/E8/fQ
nEBAjMZLJfrwknAT+fBevqeEPFjatXtfMN1x4j7+IIIrWGsEihLvCeZ6mpKjOTkJB1HSzFoIOyjN
eemUTrmb+mYnB3NJFHm97wlCxKw/r9o5Hpk2Iw+BYK9VbNvWLS8Jbhv7mgywvKy2LUrwS4LI84KJ
hJ+l1X+DsJrW2BAQunBEWDEyT09VQMqbZdfG4oljihPHv9HWw1FKo2s7zfjhKhzU0iFICPBMGp9K
LXW3VWhTKpEaLAFwrXkcGWoBF4eF/o55sT9nuqUtkx6ZaBprxJ8IuqvBe6Pn2plCtHs1tZZDdXHv
RsdY0zCiNlGBhaln7OPd0NZkoz/hRwnRDL3T/LS0xnqR0e++pfi1aEwD6i6h++CVMxBCsk4E2OTS
iINuHp3LGfCAD9U4/lt8YvAL7YwronH4StOVVqLX16hxgvwqBarz3CThy8/HHwrJh2G6ybqajxJD
CydqorQ7cGsmHl/SCuYx/T6APHzLtOa3SJBlFb4pTlVIFgUiLevFKONzgPMaYRbYBol11S4t3B7u
EB/ABmS3KQqStYbCBqU/RgNLNH/twkSLxW95HonAPLcQI3ZVaj46A9tRTSzNtso77xj0QNBV8rQh
08jryNRRjg4dJrco4zMXE60K132I9T9HY7LAQmasnm8shMGHqff44Mt0OnpqNLeYJ1OqNNtcs2B7
GIhcjsBBq50CE349iwNtUL0eT4OkAouUh2SiLn7VBpu8zyHguUK1rIUbKuC/Bnk3qyBywJVMNl6D
xvH2Isign2cz4bLvMUCMNUbsIPzyIVy85D4NbIo/e29zPoGQagqYD1y0FAg8asCZa9UhSro6NXkD
kqVPc80Ep7iwViJJ9MNAtNGTqjYEgCsELcHn4j/Cjl1aNc+BkyC18N1WEF7DZTBGzt9umtGEcSmT
YxEyp680axvI/hMNB+awKmANcS3oSEGDltkxxCFglLge1TCd+vkyNA5pB7Q6IYhXeNYtezxEc0sv
NiNCEnADadREPpOhKxt9vRh0VR2KKP1MYJSdcZdkhwytz6I2lc5DGkDutcuOTRYFhYXbb5vUNSlm
+VxG9/4N2I+7zX0h/519aghwbxnwi9nU+A7cwDp3QtV3QOYVBOD1c8kZgvpgtU25zkRyJVKqgcLe
0xgkNfCi9xF6YpaibdM4zlZD96ov5u4x7TBGMV4ar8gEHXetX5xK9AAPJODasuCrtr6JDr3KMuJh
SrVIAoqPuouakzuonrNY8pKy8KwwNPXvFDTlJqmmgO6UgqXTjSfMLtq28GoL7nRkPzqA1LSZ5zO9
FXLYhPmrlBFujUStGq/byaoLHplH/VDjLs4jezmVYXWqKxlszJl+8e8nH8L+xzCvgMh3b5NlUGMS
ZAYEi7i+zbOc05AHlxEmt6wqhpU+PzICI8cumV+aSRdsRy0sl0hNvCMfkHI6EKtcZhHYC1TNwqpb
Kr4cdlntod1saAqC9EWm4U9b6Kn8WYsqPjH2jPZ+mZHTS6NyCBzzEKUqOvF/5PhbkvCi2wlR50kz
YAZKQbFawQ63YMLRHwyOM6KcL7zJP0cQvFyVnLr+q59a+0qsO+EVdCp9jHrX5zNnG4VYRXZjn71e
ZvCdjbcqMg69NugfPYIqAKbyBRNtdZV0qg2lwHxRlS740YabStJkVZb5rOLFK5KiQBakHaXTCMPJ
Taado5c8qTywNASj4fT8qCaOQn3PXqBJ+eEV15e6CcrSm5qzwMvsOCSeQObzv59GHgeYCexaMqQc
4wdrHcVVemgTkn96mLSrUde2ekiMhGoYjHFSMHekN5g3UZebkcPZmS7ati6j4hTNzDwsCN7Rrtqd
tCtKHtgWq6yrYvB6fnwmN2XPcgZYelSvet45R0w/ahnSx/4aO3vFXrdO3UwRJmYQPdxgFqhUQTTY
GMLstdryaBC0cnOiPN2TtAB6rSMa4HkphXn29fSPnkx3mdrMvCkuXTGALp+8YzfWcKgslDbuWBxD
1RzzyMqOVdS6d0v1m+dm0E9lufp3r7a5/IRtdjU0bgdCjuPX0rJ5M3zDIUw3k9s6b+O96VrWagAA
ha55hE5UtUun6K2j0SaQdQae6gnv0zEvBCNzt6b4g56HXNLIHlE+aV90P5lZWMrfQs6P5lx5AlKq
aHZSVf7leVEmGaSNL8dDNUf3ZYxV86KC7hL1cD9Dc0CsYUTanSePWiImf1gg0RMtWt/cnkoGhnim
o1JMK41UsLXWhfHDlK8JwDgU3or9EFpQw5R0a+QOzZSijCmhYymOrWDkEwn26oqm0xgFubcJRk1t
bBbtRTDf03hgATeAwFgryg6C++rDFA7JaZgvqk2+WBRI0WvDmIzRvNy4xYS5Gx3G60jV0FqEeamB
TM6ib90dtpu7qoV3bA1OgPDGxaHGe7oI5+9kziK80i5/ZIDmjpbZBi+AmJFIGmmw6zpiBVg1ITEX
TDVC3cbHTqtpY4MAQvpqJrdeyUvnJ9baCtxxU3l1cnOFujxBUHE3tJuw0wnPaRFt5YTBkELMTEAl
NYy1KnsvW7Io9xaJI+gqCPxNmyQ/IhIjJAP8+JJc2nxRtE23KeicZrlBYmpqdXdsTwD6QcMgHTLO
XmjdafHUL+ZELyOMkj+Uvv1XjDepB7IMEM9lZ4WmpImRs5eRkB/fu3+j0axOTVBCaXeZWzHfnfbE
eeAgqUSwEqNT3mSt21sdf+ahUgGwi9EnhK3WltCr02vmWc6KiGmAXZXjLJ4/ektDmzZlEqyeLzHY
sKJlAX3eBmkFAqR4ZcFtX7QKWxM/0xnPMe12w13lvSWPsbBz/NMmUlhFoKHwTLiptmdeWHZBP5TA
FrsUm21E4PqtayCKmT5Oj6Jx301JWdFw2luJyUGdMCvql6ZRqRPlmjpZphfuoTm/qDLfxZ4b3qZM
+K9mTyzyVEfaVhA0sMjFVB31YA5ECSzm8Y5atboRfqIiBUyBQPMyDtrPSJEknFoWuWh2QD4jC6oG
djIWqqcBAfTb14/KnkgCDdQZqfvcT51/S6K5Piz2lJUmEIZMrVm/PulKJanB7iAvkJLkCS0YnAlb
+mdphMz2XabFqFKbcrxJsu2usfPlWRrVS9UvbUNTuyRsL0KkdKyIhiNXDd2/5PRCS8U0CQs4Fmmk
QEfqLSYLkpk6pqBzV4tTy4KOiXYRbfPiFl7Mgml91goUvhXgOub/2DEo33Ou9Vb/DlpGVi0nGgW4
X1x/WznJrNl0U+jjzC0prBw2NdZpmsngGs3pxziB1XhioFrDvRWm7h9TzwJ0nVCq+7XaG37yhyCX
lW9F6KRByNZrK4k7BrYkU81hPWc31AFwcPStjA4wg5x2tYsqB2F8vuo5uhye3DYY2V/lVDEpxI29
rkunOUEcfQ8wQF6i+aLISBlklR1KeCKm329NO7GuPAA9iKG5kYmPLz2UtaLlWKrftUEk5hD3wcv4
3WLn2CQZX6mRV38Uql3bHXtMAYdzbIT2Xpr0yGA++cxBxbvXpP4NSFL4sTTpNx/LyiDsG9HBJo1A
Zz2tyNmYBeeWdS3JftrQPRqBtnJZi9C5/vcyLWV3kKCZ/pHPYr1ztwVjXJw8ibcN1DJrm+JNkP/K
+EUb1y2QFt5QUjSl3jhbw2XzrWNkyflcUHRx6YMiiHC9hsUbKSgHLYhQhSUvs2L1gsE/vD0v8UhB
oOLCPOJJ1t4QBy1SndvbDr4BtjKC9es/Bmne246goJ3IAaJLEs96n/4RjCsoAtj+iPDAm0nOXrnO
tc7jfSlouE9j2x28P2Wfd4eqbJpPJtQ8q86nXWM8LRIvfXGd4kQADufwKps2XuxKlN9lRfB2V5H4
siI8ej6njPpXrpu8X274cFKG/Hbdvcaw8rNJA2ZXIglwAqs+tHNEQlFa45ljl7/xJXg4T7XeAVE4
ZhwbqqGpVZ8VkYJ7D30VgeQ2+i1yfTfpIKdjHHp/6VShGXddSGssmizG6M9EFzhoh9rsog0Hq9dL
sCyAljXCBlANdJG20KRxkhpMj1Son5ldTg+i1UgAkPIqUPYLqLj/XiUYZE2R5BsdOsHnlD1oodpf
mUX4lD8k/cYcavurpTcEe9J6o5+GTVV+gMHryNawzZc0gmqoMT4/QjEAA8vMsw2TL3D65b7CxLPK
WN+JHhtfNHxQJM7wURgxKHx+1NPyw5/br2WDTDmyQuP+vMiwQjFoo2KaP9UOTnKZ57KVchhSEqtN
sZg+mnTSbyE7dhvVAE3ZwamWqxHgQKejE5svkwtggF50s6SmuPcq1TcyZv4Pxy5HooMl30EzcEJi
ZC8iCaJB9YG7T4NJ4KThRND0JvNfrT/nzkCyLIJOaVAODe2ew2l0lHM1UfYce9wqflUQj75gkHzg
M9YoBkBUhCJpSJCg+u6Zz+8SsNMbq0TBbkJJwQph/ymx2Nw6SunC/03rMbw/L4xt5S6YfyA7M92b
/newsXyGmt/dLRNPYkDH/o5qmdPlXJXFA3yVXAyLyI/SXzFaWHrsdXwtMROsONf+6nNVvHZaS4TM
DJ9OPBd6mCJ7MjZvFsozO+nIWSfca9LdP+S4ZCfT9ouPlWwpphCsOg/V8EcsSFBa5vNDQurdneOV
/9111GOkF/9An1BvbatI38qIyT2KA4GMOkRUCK5Cn5o1EcGYFmrbEfQZJQSYyeI+9cEXNCPyj6QD
N9ihHFxDXrVOQ4H+PLbLzxh329IM/lSomY8VFYJVV/dMx//7rIM7crOgIXMA0FpXIt4qFBulftJ0
5ye2ZWS7NqpTem/euhv06FgOboSa3kZo3LNKd0V6pOY4MhLawIh198HcLRNTkO+eG0cdInEh7Gda
J1p+6JJ+/JR61izr1GXcQXERa5Ca62lOE7HQ6T3zvwaM5QcsWAbf/48+Z0r2g1u9WqglIZukR0Ok
Gizu9TPbKdHRA4xjLl5tzEnrqKnF5vmyMzIYapV4AcMFD9Fhmm4Fg/NdFt01NLv8va+LaltrDjJs
YgxfA4cItVpYlzq2iHQWtbykI+6mDE3NLp+Q7K3afEjW8aifmQXjDJn7ouTD1fcZJMO5kc9pll/f
B0MlB9hEgMlCmy/xG23XpbydqdaeDHcYAQvSC02TxvqpR+M39Wn5IMsjcKf6ynJX7AB4pkiJi/pa
E7uMWSkstqlBb5xGFI7lMDLfZM2BDBgyLkRi8+J+ct4jzTy3k0p/1VCzfGlsQALpD+p28UBMgcxf
R3ktXSYKNoyBe5XPMsjSjX+KvN12JUWjbjJ9cKp4OnWSnORp/rOm5AeRp5NsTSR0yGFbY1OY5Te2
EJyBub9n6XEOAWPelT/ZHdm/8bLCxPvBEBcBi8Ai79eRcaTFkq4n3Li3ofjjMAJbwgnpPygCYFPb
dknGxsAbTDRMu2nJljwDOArPhDIyKf3vtdlGLxVNi93zU/99/vlRHjTMVDSwSi6h5BtgNhbuJp3c
1/+72DWgbVt5vyPNb3bPzweqGxgSiD+60cTabqQJfRxQLx9HVRNt1UrxgEHavbU/KwOFIA4CnJpV
M974SzOtc3RSbSQDei8DmeQ2bvjZgUda+QFZg2Lm5VdNvcP0tdMHSguIKNbD87wzm8P42TEIpc4Q
wMdy9yWPkPIY5u/cxFfh6618MyI2+LCvd0qA/nqeV5Hky/2clpMzt+VxQzVXu7QMn02JUof7MeKJ
eZSm1txjbyve4VO3v4pRdEsjopsgVJ6Qj6ZxO5BRP3X06p6XXh/gbCCw5Q/+Rltg7+ate7bni9bp
xJwOtfGX+1KC3TdyffXvX3BIb+texwj+f18N7msCFzBRhnR1cRvs6TcND2P/fPW8lCCjd2yHBTtN
TgJT06LlqtRwVKLKV9LEddnh/EU+UJkH2ub3Ovbk9fmp5yXJA8HDD27n//sH22vehCqvVQF62yGm
7qxNpg9xJflwprI9dHon1/x1iegJjb99NJZfuJfo/k++2pdWmn6Nq2SeX+ZSib1dFTeKVTrDtiEf
tdlx+p6EfEcxwx2m6cVbaGePqXI2eVuMP3rl1mus2gy24fXtYdNtSOkNXgj2Zo/2RnPzrK6j7IhK
epmHvnlokhK9Y5Noi2SsPIFTlCWdXtVv6QScwIys2fkjMgk4cn/hWM3GuyqHbmNWH7qu7zUfeFYt
8heILPXSLHgFcpShN6AmRugTlrFFVMlbHPnLUjf/DuqD1j9HU4OY1qTBBUh9iTRZRiaC+S46mATO
8otVJKpxCmGk5aIjTOY1FY2qTRuhCr44VuhY8i3awZLAaizgKEG8VQoPDSPoVG206NtkErwzQwfQ
HZNxRCurwIakqiLc5y7lpoNmjuE2ho4CmCJolvyom/XN6xskTXVQLPMRbXXDA5L33kwMRBJsaaS7
lu6wYIhsLlFLxnAWZnsaXTpk781deSXD8Pk/zEB+0qKI167m/Mrm7qdsEeUz4l+2ooLbwcFwXdbU
bEHAGbn3fw/0vy3qzCX+YKY0QIqrLisvOK5gGtPe89zraGoRQEwi23QV70MJsoQBaHFILHPrwFRZ
OlUJomQ40cPsrinmtTyS5aIspgZjKsmecUEe32RxtG6Ro7miBoiJ4UVFFFDsZD99j7aNTz8WKcRs
/ZTjl4f8bZHpojiPBVJlXzbdrsGOnPTYQmlAHoZapvepYbkImecWklbYbIF3ZbTvvPRUt9mp9Ot+
2VCnLybThIIRskfSf1uN7Z/KI3GEmhrAbu7fWs10TzoBI4XTAlTp/oe5M1tuG0u39KtU1HUjG9jY
G0PHORXRnElRpCZLtm4Qsi1hnmc8fX+QnZmWXOU8dS46ToRDIYqiIYLAHv5/rW+xyw8LnNqsZqhY
6sMibLHxBjay8zbfR4a+JWpyxorV2iYnKmphhUPJgI+pS0GjXzZp+ajrACSSrgT0Igpv7cmC36C0
qRmn0I6LZeCjYbVQSQ+WKR81vVt6bh0t6ykCHmzU+xQlxy4PcWh25hWxzPEHJ7DwXYwttTak66aN
aFE13hVaYYrfM1F08rRZesWMxiZoo8e9uy87caYGk2xpRi40kPx7Lw/DfVdqq4o9zcohZwCjF/i1
KQECMnrOp6BKl40k4rOfpL0Li1UQPHv4xm88CJd9W4T7qYUVIB3ecoM98JA1eBT8yFgks+wbr4xq
sE8BoV11mR0fe4iMhBtTLsV0VI4tuBffHgC30n4eF1U+VKgn4hvoBnSu0u4rGLtHIBwjCEWz2RTl
cB4KTHIYRJOZY2mgzFqN9vDJkQFkxNh2ZpXzwVHxBwR7pDtzO63HjoVrr57ZRK2FUF8tNBEr1yJQ
Lhs2coqNjdnVzdwkjVcWm+CFaAuJlSzd6GbnHbwS0WQCMI5OH7hFEIS0+iYWcSZxoBqt44xgNxyq
lBrzZ/JYyO7tRXs20ZHaElriVDTPOM7VfcFAmbvmdpq8hyjFLFqNNCoVRszDEIpPmo2NLrfUlR8a
KaY5DNhaIJ9D2+ZMB9qjS6F0kw3tzg666wKqMMviZBNX+CwOhu3GZ5cdUjG5R4Nt/6MZNNuoiey1
wdgLKorrTZbPtUMkeUwXksyQdtn5ZGIUY7kFLfAU2NnnQSUzCGQGI0FdXwaouS7z+VZwdNNYK3iy
iF66ag8M+GFiWu4ImVi39l1B/eBsRhD4fQFqAYr9hjB7eQxDD+F0NQBQIbGGCYChShSQbUx4XyU6
bWvEEaF3RHTXOZkRvSTJoFvWVvGZaJhTaFrFFWR1asYRgCOqGoAiq/hrTcdkYdFHpIprlCujspFg
q32ja+2h7a0zWY3HwkAGT4/oyhFwyqU7hftGWOEs7579yiw5gIKiNOguW7KpFnGE9Fvv0hsSdPC8
e8VjV6LDICG02HhTV64CIdZTlckD9ENEz9FFBnp8VvOcBju7ctsmXBeWfxGXxotG6Wed9cUu7hPt
UI2Od7C49SjqTNMKA39PZadi2ZH3CL9b1MiA11804I+gv9yLsnFCNOn6A1fSQxnCLUQ7t3EsOCiy
NmxutT4Dz8oZq41qlQtUfDJHkaYpeCJt+hXmGqzCcJmVPmZqQ4Dbva8LgLJJ2t7GpeYeyGArK5zW
+ESKJapSVEiKDoYbgxwcevuclBBpRr9HA8e4szGvtJq5gxqTf1O5aCUFDXnWe2Jv1lqyx2SIiz+o
jnqSuScCn8I18axoL25anwQIyOqXk+BeM6oxutQG7WVImnOB+2xb6MRHjL3xUmTZA5UXdFFe/FK0
3Yesmj5WkziZAV52LDrkK0riu82ZdGrCvXHZZMeQjKvy09CApmn1/mM5WvbBqPGm9fwcYy1c24QV
42Rw7xCyeLh2p5xGfKNnu9Tm/rCbHR32td2HxgW31i1AH3YZSc0ma8RQACEO8fyWYLv+ECEJc6LM
2oOfPlp2f7JQ/x/QKcAF98JD6g4kVPg4TRqtzA5tGBKqmHEtxbhRh5F9hlemxONZG4wMXydfv2q6
4mz4ubh06vhQErlohZnx4MzyEGQ6CXLp8NF1Q/6oUFtFPHfbe35G0YphHc2coIS7yLUw2gymp5/E
+GE0RsSlwVHZOuLEnDFYmFiUhEQvAj9d02/w4eFdxw29G8LsswvHJ9Jae60aslJ1QbVZ5M3WEaw8
Sq3Xl97ooy9r1LrF3XwpC/bvGTgoqxLIRZCMdHn6TImwO3UN2lZJhgIFrKU72/ERWa7gs15PFvEX
E3GkHSYwbzhOzeesIEQiteSmTvVtkfiPnl58zdSAmgksAqV3uBBGdMp0Ge9oKCxibatpLQVezU/W
Av/Flk7LdaeJeyh1kZN/FlHxGA7dl2JQKGuw5Gwo1vaImcfLvgIRayfFC468l8jMrnFD4USgJ7Bz
BlaEXePS3nfD4mAMVXFgzUQL+bLE/7IoXAg/ZkW+AEJE9S3ZuhjEgwFdGCt3Vq2oLice4O0szj0s
z9MN4loc1HG2i0PApEHnXEcJomg3d0EyAaNYC6dHBKZQkCnZLpti2Kcd1VnbIB/GYyF4U0l6B4YO
z3JYxRG2clpX16EBDqGlfLpUyr9oqlrue63bWjUB25UzHas0Rl1VudZZFVRvp3OASPZr12vXGMDX
PXE0HxpGrmoGUArrjsu6PpXI7KcEyq/VOZv+pfENErwlUIcGFUmOUrjp3GJfCMwqcgiOUZ3zpfS3
NvbYCb/WJXnxtCjijnyLwtpUKgXQqOlPjl8Y5yL19DP47sbR/J0LQ/JgZPEGNRVLn3G6DyYIo5WM
H7H8aLfSqJu9j9hlMXjWQ0PbbhV7xg0FBAsxmkp2KE3UbqwdcApE4tjcJTsatdCNC8gknjn05xRX
a5o25oHt8v8KehpDMp4RKk22AWvZ70u8qJFPqs9Idu4CxlyIqV2jIKJ6hOrExKR+ccLqZ95ZeXHR
2dCwBnOFukeYyHkH4zxkQbTLQnvPXnqTJy7NFVqZOz8mRSGfbqzYYyMvqTmOm1/nZxkW6Vh5Mvp5
NkcuUh9yTGFBUnINWyjId/PzP+STIbyywe9h0K4mkmacFnBOEEt77ZCoQ/cLXYnNjIho0M/WNaca
dbPUj1nr3IpRffbrpSNCk6YZypM4HE6//uvET9lejql0DmCY2CEtWrBv/zpQMex9xoa/zmfeiCPi
R4H1eNet2mAu5FTWdrhRqb5OYzneGGbzOIzhgzKCS6YdbVMXUPWovh2xDhigWRhJMkFlOdV2xH/o
DxM+HrzIxV+EkkljDsh7c1ZdR7ccYduWqeu2dN+lvlU1ubJp0oLee22YwKGNT/i90Z+5o3VEp5Xe
MDg9YSXNdkSyJ980MfBy4INpkuQg3HM0rlVPHa4aN9pYWYfecetDNXRr1EjxnRTxne+O6cZHN0zT
qt0wirfoHVP9BoujftNi7NJqGHQTZm1SLCAj6KUDpDG573TVHdss6vES1wL2gwpWqgEJilkJGKQk
ziDPwQt4TnhE8E2qcj4NqxIXBQslc916ZX7VtEZ9ywmQgLtIgNAKQF91VNALN6hQJnoWXoRwD5fo
5xTWyT5kyB5g0jRRyKgIrW1HbD1q+x7vU1k4Dp+ugspWYkNnr9VcdBlkojg05gYv3M3cbdcg2Bgb
ROwefAyBEGdB2vJ/CHxOQttGuVlfTlYebGUw+ssgkc0GPX15UIUGg3/+8voQjPp9hI5x8+ePkiAL
NtTO7mE10BdrYspoTBLkUc2ven3960vtwCLHgNwY6U3BmVDdgKI1FmAh2uNUFVgwcramBpjulTNm
tDdpMzEGiC9lXztXCP4X5VxMrPzeuaU6RLiHAexcsPuJu2YEks6XpIY70SqU+RjYTq+lr8Iwx73R
ISXxKWSsBy1LWIK3RJGEgqoCntPD6xfLsD6gR5ZbvFLRGjdPDmmltHdurX2po4544BjSB6GX+eH1
oYzD80g7xqn14TCl6U3bqHJHrZY6qnaaGnKxJlNcdi5SUAhiHw3WgvsxMCG2G0VEogGY/aEerWtR
FUg3HJIewE54x9cvWZkAqbBrsKYy0I6pnrMm1huSY1hnXVd9YX4IASq6WjTdTlkmEBROYuWzljIC
3370XdHj2wKBYvpk9IiBVlNT9kS2k1yTUPGmx4nCf+SzcCd5JYrL2HGdcyNyeVWPJzuW2ka1jXtw
BgQFfdUArjWtgS21Mg+k0UB5L6rxeDVwVR7xKFeonJUPP6Cumg0tEK9dTHYojw37Mm1ulmL1Sg6v
OkwmWyow08Wg+dmJQLGS9mH1DHSULFM7bfBkFEtR9sZhMF28pGLUbqiW0BalGrqkRBlRqCZOISuN
YUkScnjRzHdHtnZ9K9mR5Jc/dEUWL3zaW2aVFjcSrCCcjIkohRkkQEfJPSoMEOue4ZxErRIyPhlj
gHX1j44B+EJ2AnsWHOurxMctkGe5vQqseQ8TJtD6ahsh25TWS9seqoPAbkvmN8NRDV22cjBSR+gr
aMeGh9Hxv9bMEKhTxuM0SZS8sOqFKAnKsPJ940TVXrgFS3OqXzttDOtT6NV4SXOUZF7p0jGZfxYx
3pBfhvWkqh22KiyhUYA6ZcnnqpkXtuaeCJqL+WuL4IiG4oun4oFm9iWLBnn0pEK+mmSf6MOrC9vr
fWhHFYbAuE7XlcQSObL39OZEWLOQbE/0rF6HpHBthzRDgKEZz6gpxo/BjEt381TCFuxp4MAIrtWA
1Rg1eIqUCp2n4wYvuHYFsdx6sU+hSK56hptlPWowPXu9uIrMyd9hmb2wE7c+m2GlWKwW8Yc24BbR
mkMu0+SIuDDadLWjnzSbModTucnBtFHxyry/NHGBY0k1CXXJI8g24yF2ouhTOwOcx7i1iTEwqGqg
d8COjpZDeO3nVx8Qga/TItIeiBsYYFQdnBFREPxY1d6j9r2g4Obu3HSwt6HevHRBl16HyVCeMoP0
+cY02xMKRrkeGzM8qj4ed53oPuUdlY+uxyw82ISJY8wcPat+qLOPoUSy65vsMao+yVmfQMBMulOj
2rm7ouVb7Brd2bHcgxcYlyERKmfPk9p+zJyKQJFgoXsmaweoWSfWUnTkJnYdRp9p+N+qbpPm7XxC
51aliTFNI0yB+r/1tYAtdIx6qFGN7/eHav4iqaAt206oNTQTZlC7NHY029K7CTr3zmbDQTYQS0XT
A82UCBhDoDH3IfkYK41ywWet24HYyS6o1ZTbVBGF7o+olajxo7RO00vJWXhIew+gqecNBxq14lvi
7//+Mvwf/zm/+jbx1//4Dx5/yYuxCikcvnv4j+1zfnpKn+v/mF/1x2/94+1DXvT9P109NU9vHmCa
C5vxmjohadt1mzSvh+Pw82/+V5/8r2V3G2TY/uvs7sVT9fnpa17/mNw9v+Jbcrem3N+koB7uWqzZ
TNvQ3b//rX+um//8+/wUJlPLdIiPMIUQFqu5jG5fQIq1+RvrSYwGvFBa9It5FdK970/Nj0nt4nW2
Ran334nu5n99szRTyhU4LYSSgrWvRPj8Lh+bDkQRsO7TcP67q8R/6nJn15rWrq3Mo97BurAH9HDT
UgOp7EUlKaJUFWMS71X0OTdo7Ayp8SUrCCZJYGukEIgH0CYypZE2oUyP4VsXwvgy0MebKJ8BlD8X
6t5PrWeNA0Y9mXQzaiFogudY6R/RR5MDu/I1QAF5qz/J2P/glCz5moHAX7qCibYe/Ri+47RMS/OS
SWfVULE2MOCjJ9m2dUDRbcD/3DKDNCs/0fepPyctPrgN3EIt3SCjgX5WUegj74+1GnaRJahyMkmh
8A1XE1Vjgiw2PcMaiaRr7DfrKQYk1jrIovBiJ/bGSACwDoQ7FX7JwuumG25yatBoSTDMJsCZakzm
DF6GiD9p9UUfaRfkk+AsgjcdxVsa7ascbI0k/qOQLvxAd1WS2IsgcoXkZe2b8bZDUWxm+S2PF5a0
N01kwR1BBhhcgiRa5oP9EFfd1nABneYJH4d+rmN7Xe08kZwL03gmvfyjTPXruHfoyESbPoivy+4x
7ynROPbOdqNzGMdri6cjevCAbupPMm7BwA/E6cQCsFSCjaWY7dEtDIyeYrP9EtXh3gpJFInI/SmM
mzr3D6HYUJ3A/MVonetXvjduqOgdAoAPEo+H3eVsOnlOfmELvMP3gPKbNo4WrI0q2UiThNXJW9tV
eirnROIGu4NbzA7s2IaznyxzaXyK6MU0ZfNhfs9tZj3U3gB4NWUPPCEcBTJQ7S3oA3o3bNrc3uj6
8JQVzZGQ4VVl7EXHgsdpMD97lgH/LjpkmYkXJb4ou+lcO+k2GeHStONVg5UpJ8qyttObSZuj00D2
pNF5nMJ7pIkrRCipjiG2AwQaUUOv0q2l36vyCovcmpTW26msD4ONFs26Bba6LLST9D7UPl6rAH9c
m55ko7a9xiRU5JfJ5D2WA31f50a2zj5P9PNgJOT09LsBaVzjJxeIFejZ1ETEWQvbI7qIy3M+BkKt
lUPlONWadY6kkG75quxoT8xAXJhYHFsEnwv/PFQ6G3wu91Ic0g7Zd9tgOZes+pABtlS/s3jZU5Tv
szuSFSlQ1Wv2lFDLkvOkEXoVgbcYr1WQX5rz1TQ4CGOgSETQ2mzk/r6HP4PPaWIzluaX6IcugIz5
VFTCa+RrkExC2AdqFoS7QIpf9CRHWa4ffVByqG83QysOOIg2jfo0msaqRTCPV2XBspoCVLbk3sIf
N1fCMZwQUYybChiJp330EosVBLesyWb4AGjtGlzrC2X6nctZM9ANmKYH3y6iwAVG1bW2LevG1Oh2
UL12VmsfaSw/dv5XJaPr0E52Tc4CPR4vKvS77GAPDgAKTUzIdZKLsYAn9zpL/FuT4F2e8u/tnPd2
2vyX8+SbWXN1+3/v/vaSV3+7vN3cvf/v3kyw/0NmVMF89q+n1IvnLHx6M5/Ov/9tQpXGb45r2QiN
dMtyXKnM3+dT0/zNNZhfdUdRxKHMwCT8fTpVv+mmOU/DjnJnM6KgPvF9OtXkbzTQbVvn54YQpiH/
rfmUWfvNfGqbkimV0owrDCRUynT5+34sIPmQAUQ6QaAwLNF1azYF8bjC5h5/tHHgG6vAjLoNYZjy
iRuQokLaorlDra+nBDi4Eldr1tjTh0rKoVjUIZHZsHyJ053jUjg6+y9MpD66DySHgcCclI0jojhU
wfD7pC0hTS5oPRB4N7ilpKVe6769KgYzGc9dX7rjvuU/I4Yt1se8eyEiqTaPruZFGjzdtoYr5oCe
okeh5SStIGayrI8iHYFMSengkahyN3wguI3QgxG4T3oAPfTkQCSW7ZilyyClczb4LaaAQrTjqutc
O92VXUHRKnORHJAKYDTEhyjbpxPj1RPJhbQCuwsvjosSqR3xIQYBIlYvQKJigqvAGqRUGMgbivzR
elRO3XXIXKBdlU96qGW1+6XuLBIKCMZwS1I7woYoM7LZQqNvP5MWolW4e6yokNEymdtzm6SIRvuq
9y38O22ftiRCuTLr137RsRMzU7tTF+yMYZ+Gnp9GuypBss9CB6rHlVHMyROoVVhMrcvOhvCP969W
D5h8Q+QFppvW1QHpnVNaFOfKqQE/lqtqZFyjadbs9XA0ydNycxmsELTZsGycFrhlmUQMm00+6bDz
ImHZW8XKaAC4FRTNY1ZzlBiIozDzdZvK7CtkRf6D3tMFiLAeGkotde1s4C+/JTVhyNZgf4wW6orq
bMon7Ozr7NR2bkbRliExKEEoWNWAi1O4VIhQBVPkvR4MdP7eMat6NX5s4AvTmQ26kcYInJYF3t6J
VkCJT2Mpo6wjYMYzRgKpmsHJcKM7CaVeggJUch16KocEr9mq2ZPb7knijaaaYBuTxKVyno0mz0NO
bSVGv8vtrIvcCx09XnxWdQZEMexdL2ARVtXmyh97kkBAGcnxEoUangscATptG65zd2OpjPlqGKOW
vL2OkvM6qtuiP1ediSCp0S0a463ERHfOKf/iXO2KHO5IZ3b6Oq4yIiWaoUTJRDRbCzba16wk22qy
rrNl4krke9JUNsAW1PFooWTWdhtH92BGVyMyQ+hAXYyAIVE4MIrG5vYTYoRBGVtpPPI73FrwkWor
/GpSBVX3ZjgInEPCUMjviSGpcVAYTg6aTZu88oZKuHS2k6kCex3ElSq+WP48kDCGFdNlN5tpjqEg
53cRqhE1DAHb6NVERQf5boQY4eytoTOIlTIiuhgGy4Vm4Yfu+GIhOilPQuiMKwiOxbiXrYX6R1jc
p8uQHi0cfuABJCrGrWrFtZl0ln0RO1Odfumahr8IIG9uIhZxKfjDDPEceDHt2AHkzRSWIeINIoWe
wNBkeC+tTIDBA/wMc6P+Eqd+iAFzgViV3EUBnqQc0Y75iL6lEfnTOaxiWqvTQP7nArYMAvkghmV6
mOIG32jnOnYpwCDratKeo0yotFlPHgPDpx9mmu9b079lbXqVh1lT/+ff3w7fDnwAqqO2MNhfUWM3
xLxd+qH+7+qwkdFMwO8sbZBQxBpyRWMajTCTu93l4ITO7a+POG+w/qyNfzuiaTA9GcKwDCWNt0cc
0VnPjlLIP65d+4AN+kdRDyyxx3EyT7Yt2i9a2pB09+vDvi3Jfz+sKdmT6opmx7zD/PGNdjmay1Jx
2HKSPtsny77pNV3c/Poo/+x00luzYM7ownDf7y79OtZMSyBkxYkOR9sjv7vXx+cx9yAq5wBtf324
t5tZ3pRjMOUKxzYUOmGG9rdviniNJpnIXVxMtWlv4VOjzkLLsevp9ax/faifzh+HkpYjLTHvno33
56/SaaO1XL/sSqj2Ekz11S4j9y/eD0uWt9cGB1FSt1hK2Cwr7Heb84G/2ygtsHqCWtGSfgFd2cl/
ILOPzKXuGiUGlBX5F+2any5Ix+AtGWzNDBphpvHuoBmKnjwsOIleNZxTfLvUcfFSVAMRcD72S83z
gv2vT+Y/+dw4pDOv0WD3/fS5+egB8jLhfUoVtPfpFDGOeIisoIGMyAL/GwezDNaQujQE993biwSi
c9qPEZ9cNDT+Vg2FcadZoX4A9xdvf32of3KRuKZuSYkEgMFEfzeaxCT+EGUWwsHutXrHhnFpWV76
bx9EGOBNLFsXFpXS90NW6WD/pfeCJzsMTFDDvX7Z27hmf/1Wfr4qBGvo+cZyTXO+Lt6eNU8D1yRT
h6uiTdcUuvZtRmScCI96PLYYw7W7Xx/v50tCcDkIWwpmV4vV+dvjmQ1o7SKAJJYV/SeclZ+Equ6z
OvuL8d6Y/+43w6/DcUxOnCUYpLil3x6nKZh79WC+xUp6JERz+hRXpIJ2W6iePnCLT1fh1C8x3AMH
aB/hdia4ABMfzQ8cERaVAXJJb8niobv89Tn46fKhHmcwJXGdunSl348xuteEte5B5ddKC2Vok93Q
Vvn862O8680yZuIolQpGg+k6bK3en2hf18u2Hxii256KXt2fehMGc+JQOoMsGEhgMyxOyWa1MTaX
hX5PQvuRtd9BD8L/xmeu6LnTe3dYPlvvrrHcKJFsEdiyMMcKe6mKWEggCYlwCDc0AsPVr9/6P7vE
LFZ8HEtKhrB3dyexBVFjza3FmJVrdEhyA7XCOJBuDvuf7c9fDHI/fZpcaZZjUrRloSeYeN9eaX4k
XPw23Kfu3Higw5aZ+V8MBUJ/fzXPH6bNFe063KQ/TRiKU9UUNJ5pYVmXtk5YUtW5SzPJPoT+bPUh
TbzuFz2JTdFwnqqr0nnJ4DXYHsZO+IRNFy0ErO8FBimsy/0Kyuz160n//1X3+J9YzXC4Tv91NeP0
3NbPz8lT9vVNSWN+0fceAWvO33Sl5quDT09nIPq9pmFY6je0vy4jgKJfi/vgj5oG1KXfTK5cKg2S
icxybF71e1FD6b/NfQOYFwguKHrwut/7I9/XwN/6MX+2a35cExuvqpc/B0nlWAxCLIgZ+W1FieVV
NfPDqrgdBWo1K1Gf3bwK9nZbw8JurEs9rMEda5qPOdzsz3T7ozsnT8NVG/WUBOeHtuI+ihCeL117
iO5MxwlvLJJSXp98/ZKq5mtXKf347fdjY1pDv3PXrw8rPUf8N0/Wf76gcZ863xI3rz/BSGphRCOA
E2yN2tRmqBG2h3cpyJS/j6zua+a5xRF38GXbhZIohya+Cbwu27V5Bro9KdtrO241NBhD/ZX1Vad5
1tcqw4upt8H3X52iDpq4vndVKrYKI/5dkEUlDqdMX3972PrN3i5tFGPzs4Pb4XcX8msuYuduZmJs
Kl/Zy2Yq04uJkClvB8UzpdPNl3YM3vxQNZBdsMeTv8sTGg7FVa2h6TmLElQIWp7xWE5WAZ1s/vb1
i+Hq49ERKX8h2RTvfyUKhoS2Kz5+ZErbWqRboPIGQRsJdE5TA5Zk2vm9JUDp4276PJSUXTWjEqcm
KgGE2HRaXp+QaLKidqgeCNkewOZU2ta38/G+RYHy+gswZIGB+9p9UsjkHDkMJvR8eHOF5t+mXRld
5E6PPI8RBinGH0+HVUfRYDLa65wIIvbuz3WJgSez+vpOTEG3gdERgZxtxaXBIE6HBHJ/U6lr3+nL
v1BYyXcrbvYODmVCFr1KMSe67xVWyM3dXivN7pGE6rVeROiGyc7Z62WK3IykmqU9O3syr/8S41zd
OsSjXiIkJ9ADXDABJXV2FehBhqGB6GzTPvttbq4sgD+7dMIZ4iJShPXTFw8hQlTR9ua1hG9O75ak
jRY3LtoR8rFsAHyzRQ95pTtvmXIzXBNIXV8bRGGsJQioyz4jU3KV9BWwXgoX62TUAc+l+UMyIh8C
a9vHZyARCw/dl1P75aOpwJqXqMdOREX6F3kS/8X8Zr6b4FyWT2yazXnr4LAYNcTbCY5SFyvEYBwe
KaCYp7zWbwmKEB86aTwgnHO2VCrUIpdy/Gjq3UTW9uTS/CvpUkNnAZyh2qPVG196Y1D0TsIePG09
p8aP2AwK2VybbSx3r4ib1y9B4ohjR13zgsSUm28YgBDDGRwlG4k/YwTc+Vi76wxEpAMRZxCGxRre
Jmy8Hwb07wPmjwOkfLc4dk3DokvLu5evq+PXovAP4yNVKrNiJZs+zVIVSJMafsTWDj6nI1RA1BMf
pWdjmotTcwdy8DhRu7x1FIFkXfIRip+8aP0BqJ7eIOEviMXr5Xg1puH3L1W3jMMivaJu5K16mKSg
whNM7L3/YKSeu9KFoy4JchiJG8iB1Y/TTVlF+R6B2O1QdPnJ0UraYCO5lhIEjVF61dP8zfT7N/DI
sb2YzpE/Qd1GblSufBGWW1/XBjyVMxHj1yeMeeynU2YK22FiY8qzFcLA+WL64ZThfQlIpWzNJyuA
BAU+gogPrPMdxmh0/DwMBxQcYYkWsKRb2ATkoC+dmABXtlpU1GqRXOfRw2hEgDu1gbhpuz/yDLDJ
33+E8YhuD1X3RTCEwP3QydB3tQx9k93JNhK3vm68xESlHIf5kmsIKN2YuPZdWXHBpmQ06r4VrH3S
sde4EKprtKH5jsscagi1qCSXL7ZQn7rCnB7M2CM+BYbaOai8aYscflGxXdo2VWPed0V1AK8Yfm4S
GnEeCrVTUcCLy+rJsLYlxdFL3LxBNKVfvKIngiNpWvSRsTFbtafVIC2U/uWUrnSCGAxd0+9tuyEY
CAzkUsV+8ElEIlmSwUJSm55PHzCk0iRvg0/Mdij0PAOSM21lnQU17dcuuK4gjM3xZ8WtO+RHwE3J
wba0M7sxaPBVp2lbdjOPdmBfpfngPXfAcCrLHp6SlsiGuE2MM9kQ6INaaEhZUhyc1G0vhzJo10Pr
eXdNoaNRykLtJiajd5E7akPbz35BkPztmz9+Mn9Duq4OYZxQwEcnHbwPBuxzYqR0GvwY2w9xcR8N
zGBLdLjuis1uvAmlHty2dmrsVEPX1Nay45D191FTco14RPit7HB01pkYP1LqKy/c2QntxQUpcNjE
QIjpIDMysnrochTl1iuSaE+DWduMYbPDPJpdVWaT3SUDGYNofmcidZDddQpqvB8XHwgJIoGlqMpd
rkiGGf74TtejcqeHzbWr+vQog8m8GKZpX0MjPHNt1GewU+5S+PiN865A9UOeRj5Y3Q0Xz6Fui+Kh
rYgQR0dFdIPOqZZRZ+GbZxTp6riHGFzhoZH3ykOCRINii6edS9oZDJxRvocjT2uxE1i0YKmTXhSk
pdL1NNUVUshw5dSe/zB48yICIMCdZfkEpziNiSkwbND8W/RLA5svr9/JzoV24gUPr4+gVxc7DfLw
3g2JhfaTFhuRQ/YVWLoNu1iAr3ivQQe7QltlfXSVYD+5C2PSdCjm16vQrvHC5+ljRyNFBaNFjnHH
3u6P72oCYr79TCq6+U2v7luWvmswYMlhmKzwdvTcL0Xfj/fwE4JFYbfGHYp8466ELayFqMvk/Ij9
LQnAhWPuX38jjnt37Wa9zXKiIwUeeBZy25qIMc/AgYS/QJBBBkgSd1B9VoHgM6rL7uRFfqfdVrKv
j1JMPqnQdoSaoOpXSkTyMsvrIl57qt+NVl8e6bkPV6HKxiuWFuOqtwk9i18fhijEE3AOa1ngqLDy
ShxTMZgPZviEywkMQAqMpZyIm48zVDC2VdSf2jyk0lCe0lKMj4iPsUZHbXhRJFl3N/98JKf824fX
A+m4DC1c/wCaeA9ahcqCTSzjZGVa27EVaheOmr0uvR75KKab5WQM5QbkRH2NeoyIHb98UFE87CIW
wUtP9MmNApSezpM07YJ+BdAd5WaUeucO/egCtxzD1ItWu/Gj7DHE9GFi7VLqeivVgRNYgF2BFtCN
LjUL13zIibJETELqyevDCgXL6Gn0XYqi2RtqLFeV5ZlXqo6ABuiiO7pB4u6jsnZ2gUJsO+WFRhsk
Tm66OjOXRoEdoshIRPAyI7uSFm4csm/p9aVlduWwHF1Fga9wgDvYWePOOaEjCVmPo0xq/QcN2XIK
mEWqKy6k4mRpxdPrEqWJFHmMwtYu7Aq+EEbe8kAhIN/HqTB3hLPjPzZqemF67A4EWg7BbQTJBJiX
jQeXn3TEKniWXl/ITMj7gSjQbjZ4p36W7zyCyDcD3dQFUBZvB1aEuwW4x0gaKxy7pIt2KJ/KG7j2
sILn7UfSrBuV3nPj+7eDLzzsHgUorQg+/1DvfWmOjyLqvE056xvH4lmLnbnxyHrezxzzQzuVt+no
JF8qLDwosKr2tqJ0iMHN2UL5Tq/8drgk8V1c4CdIYR7SwSHrugHg6KeI04E4aFgEK5jraydnndr+
P8LOa7d1bNu2X0SAObwqZ1uS8wuxvAIzOTmZ+fWnkapdtW/hAvtFICUvV8lMY47Re281hTnsqSt0
E6PamAwLKOasoAfvRu2O+DDait4REIVwRlL4yuFZL8jKBR5UoNRiLJc0d5o52sYd4H15yE64mQfn
f4q5dtAQOTqtuh+77CksLAteE/IJEHlEok/LSSYM2YsWZF+c2pASTWB6cop6kFgcmPw2ISnPdf0e
mctEe841N/x2B2GvVM/rjui+xTWNepLBXLd5ZgRHRak7b+Q3R69BHZlbDUTRrrLs6EXP5M86SrKf
5GVvTUNf6K2tv2ZtxAoyIvnyn91u2kXtry5cBjRX/JK/m9pQXkdTgcSYCtYJZq/ta6czk3MdafEj
3bmWSEFX/0Rf21W7SHJOg2VrYbBPU6fZktA8ru3QVd4KjXThMQ+HvSxF8A484bdD7NyliFL9VGnm
1zBFLY+VG65jaWEBnnIF55d42urGLtk0TJ4XzSwIVUncXglTzUCgIafNRmJ3vRJzOI9YrV8bdnit
bORWjtEZX3QrZILRQjrb3AR2giYdf0ZBrJstTPelCNOPuiuzn7Gq/LDxLb4kgVzy95NwGX3u/ohS
k+nFE+Sk9aiHhBrU1xixl+smX0FWq3c7Ha09MwGu8kK2X0372UeKdXF1UnhGVWPJndo/LR9PX26n
5b3nxrFzO1g2VtQP95RadTH/iNqbuJGG7EP1NW2d285X3gLeijvBo14fEKqJwjv+azdtaqb9tll+
t0p2Y+1ALON021a6/oJXnYj8+cY+vRRG/AN8zM0nTWI32xZaIPQrtPA0EUqE1XCdy804EEM+4GU8
aYHS3uK2+UxcJbwqnq+thcCvIQlgXqkW0xw/trLTmKXtusGD8M4f9JbB+93Q+UbtJ4duGQrfuTB6
LE4+4aOp6T57BQDcvJ3yzrLRPGco0xt4vZw5cd5cxpRnbMqwPjaxa6WEWfI810Hy6YReL3u/FJ88
jhA56GsvSVlUlWmwBq3t7EbJILvwsaI8gtmItUXiP/0qVdn5OceigguyxkzMrYsyCJAUxr41/R9/
F3gtGc7RqBA9wS8g8uAyuHH3C/8Nz8mx+4XO87Ex/Oed+SOX2PW0JQWuJh7pAGyuXGGhSveDMR7J
vBpueujlt9KNznOuNjqCH/NXAC2N+7a18rUvZHhXm7Z/ivNJ9Gaop0QrtVOGqoT2SK+/9DDT1ori
JE+y0LVF0nrDVw1UDctBFhyUQvxRFKXYcKak/ZUUCn/TDAgKQqt6M7P2qlB0k9rQB3eWRC2xPI39
y+3fIUDVa4e4zO3QO3fhOfGZNKqQJIx0T3gLprtQc57jHHjXvNWrHRnTZoBglQfHmMXjIR+xy4rS
H3aiHVs6wm5w/uelZr2+LEm0Tiu/2Qy12b7Xijh6qS+OxEIk28wjBzwQ7qfFIVjLDCfFoyJQnbL9
QQbUiowv/xMHeLRoiZMJV46NR5ysJcRENLFIZ0qUeDHm0LHJ3lSuQYsAxOrK58fp5PZ18o31F2xU
7GMNbZzfj5NIFPrOMZ3JpQUbbb4OShwGu6j1QKWpyaVr8X0w18GtRHLr+Feh0hSt3MxtObJ8mrXm
muIzBXvMVRY6LxVpbJMBZjSZtHDZck4gW/g1Z8+l02NCloW98oxWEPOXk26TOOYBjRFUYuYRz0FY
tGsWSixxp7CjwjfDp75FORAKi6z/PjmSQRlxsqrht9muacwXJO0lz2WOmCqwcyL7CCcXoOhtoiiW
kOohlinxaQYLuGCkSbvohq+UjGpW5uC+4w6v5eMKIucS3/6YfM9cg0itBlx5Ml0GFR20lW1JdW+J
Kt9p362IBlZUWQG1K+m3A0+X86iyTpoXJ3NFNrTxabrmjw5cbcuIGyCvfHvyDKNukRjtopkPpQbJ
14EE6jboSZaFq66FFRVXTKjti+jjcWE5g4eRJTMOEEH6RVMaxJKmsIsEfuk9aot4VZSaviHPBQdO
GdlPoeI7+8AV6ZZI1pSAxOkYmEwZFqPbe2cSDVsaD934WdjRvsmGmHoBH0Fj186SoXxwpEAdPtJo
07EO1Ghbv5WmCpS8tKojtV34gujouQ8Q3wQEwO/n68BCWBzkY3pVYZQ7ZnWGLhtexC/8kyyy/fo8
Gy0lIuATPolroxK+Pr8VdfU9jslr4O+U1/cMoybnpIpSG5bCc1W1uoQGg0K7Dow/jWpw3SVeB02P
DIh6X5RSHkGL25vQUuUlsFp7E09bBUZ4YH4mYWQE1X9hpPRp1q0eC6TH1WUlgP3MQoFn1STWsbQc
Sj910GiuEiSuxsSKwxMoLujsbglaajTlsrjMbyW05tYs9IcNSOlg45INjvUL/7Qfg6e3Y0/9gGoJ
Fe7PX+nTXb4pCdN5ADNIJmv2pae9SS3B+szJc/YH1buPhX2cM+J9lNRLq4n0cxLU2XWyRGIZYRWk
aYnYjqkVbYJpnaC5cmkSepGsFayWEXYeWOxD9jMP+2fMzMPz40OjV+ptAiRBdxNxnS9zjtljbyAp
5+x54pfWOnutj+MfDDaSZYAvjqwbHNmE+9fHvC2zU6B+dC7BnUIt8dGT6fFe20q5HlSOGFku4bMm
omuVuXB6U8ar+gB9A5weJmWn1ioqlPFkzcH+ykg/dN5MDDyHpfpsRh3ap+mG3Ce7Ssu9n6Bf6WmU
FOlx31qregjqhc8dj+Q9pIWLxxHkn/urcCqgTR6FBT4oJG1nTc9BsfqAtFlJ+7+dmDwOvfytxlit
aMCKFyRtGdze3jxGXUOsdcHZlsTRsBaRDT1dTltxYJ6QAKA7rlF/pXBSXoyKmJYckt2vNNgHieX/
Vltoz9VADotqpa85xM8FSBHz7MfxuNezetxpwgueYPpZK6QZ5ivuSXDWVSh2gyjC/UBKZeP/RFFF
J5o54JNiWsMBBIDYSBiZbzGlfx8OWCbr2oapZKQ7vY661Yy1IVMy3WGlc2DtLvF40IVPeEalY/T9
WNA+Dn4fuybBgoR7uFiEl7LzMEKjtbqiRyRssPdvJlzFOI018Gg9afNKQii4TsC4pXXlGyd0sXBI
8vwJjWmbFwIpUx4MC1yFw2+ZW19JWPQfCqNesGhmfQsl9w2EivlZ96ly+yRQdtaAByAISXNJDLC1
6XT/BQUOkkbNczJiBcKU6YN4+iBsLD5Q3PwJqnP35ORTluI/H0z/os3Vv/7FTloV7bwObqUJ9vYr
tWEPp6QynFLuhBczoGh0Al//7sGksbT8qUF9A4s01E+a1cFkSlKVuQDfoOdWCJBK+4msBS4aLgpp
6HczC5RNpjc0/AppXlK1y1Z6FUP9Q3AXW1b+2wije8zc5B1GV7TOci8+F3ZgQ7ttYNCYkfU6EEhI
D+WV2qSTx4lMRARsBZDKgQodK29KEclt4cY17VF+TOOYG/SNvvtIbRaNYhZXSaR0R04WGvecPFQj
Qp9oQJVKI/NioTg+o77NCExorZpUzKE7Jo254ji3mwFnDlAmxm7YOsJ2wTcMX2mrxes4GusLbdBw
L/Ui2ceqLC+e6dDRcctVlgfqocJdjpTPXwuvHPd2EekvMlavsnXHH4LfPjlEGu6zoX5Jgc4tVYJ7
VlCl01NOsocSc1ewiSms9zLFmKLOFz3nyiGwy/BCegodqK4Hr5pGxSVW1ARXcecuIz8lWahm5Ljw
LftXEQ7VIU/88NTV5bead/3NIMxkMhqXIxn0jvlitix6CUNZ2JQzjET43zPHD8PusmMsAHST7/IS
iMr/JhPxsRGzMZfHVS3sV1iztZtWv5UQQkScp6RDRkq6AW+ZaiNhAI4ZsLzmZexze/cocrs8Txn1
RLgnItukJ6vKzz5ZEzKhfFL4RTu7IO7bnnZ5esMidLK3BPPWQdbwc+YfizUsP5ThkJ8Mh4OgyEvf
MukA7q5+aoFPyeh31okmdfQSiYZWitA+feY8gInGA3MkbTP/GSSLAtgx7JYJBahr8kyI9ISZVVLu
9bDrTkwBCHVqMjXcxrKPcNq2+fP8I/FAxIjXi8+iKVFQY+0kKbIyLpTvzb3NBTmrZPIqqQq8ME7V
zbzLMbxphpXdlLSxnzStixbz+4jIyXpGTbztWO1kTqJc1bodz0jOjhJn4nV+qyjjZke6p7fQ+9q/
zh8QdK7yeMA0GssA+GDnXGsvca4yjMj4EZ7cB4TqXOcPTM2nRZxYoA54y4jFyEPu0zEbJExkDj2S
NBURWpewG1bRvGDMJb7Jx+DjUT4/zstOI8J8iMnOCjrNvAykYi6bqGBxFQCpWM75m84YfCSJfx39
jHGzyUJ2aYZJ9dKZCp2JVMqXYjLqJ4ZU9s7g028Hv4M2vk+AYesONTmeAwge5Vdt0Tqbjsv8Mh8D
eEzuMiROzRzuhU3PbA7/i8vnljQMM0/rn2oxhPylDNKizgK+65C66kmImAXRiNQadxr78TDkxyr5
77d04o5pnRMrS7SAdwfFG5VG9hJML7lFzrSO1ffE1EVhXWj7B7eUv0ivjX9MG2YoHxuB+YczIf1V
v3nCUH87Fs4EN6wG6lIJFDUOj4KT97WsxH0uO0YDo+vch9aCFgKWcH6MA1r0pJNY5Fq7/eoCaCdq
kthHLQ8/iOtskmVp29EGVmnPZESJbzRVf7h1xWkJ4UmKl1jLybAxGdpWhXWYtzpdN6FbmK+s9csl
3lvrTk+42Vck/CznoVeewyLIw8paJYYGGrFLCRqDNIZ1qurwpEF2GkjHWHrSrh6gJ6vbKx1h4lHg
/Ql0DRofG9F/NoitJIyw5vFPvX2yxzS5KSZCtrZVj3M6SJp59vNYfs0ftdAUIlu4x2CaHYMzOegF
6U6PUa4dd+m2bnKWJtN42auCfF+SFIUzKfae3IAbWqk1BzjoHqoH3hoSIjyiNKRTGCQ7HXrGZO4M
bgi4UCK69fijF92UIeLbz1rXt6fUgmXhMHb4kyhHjcCdO3cenfOOUAISoN7hhGs7JmYFpKkalgIL
qanVVCq18ZmDc9gkiiP3vd4ZZ7WuSdONV6E/VjfVUKpb0IfNLhncCBcXu622ceabvILEagOZPr0I
td20ExeO/41xJxRIvjVBt/UxIOpkGeGOvMZ52WzaSvYnrPbiEDAV2AVkmj75Ru6sSNuIX806PzUY
w2jyBuQSauB6e43+FNWLXQwsDBJzbaP+Jk4uwwnpSxQWYX+QTcPYsW5BeXZ5DILeYVk6vzh161+q
wUGKCmd5o+EKYb3o1c7OMibRGFoTVt0KShJmAjeW0cmNVIGNmtvuZX7LrPR+T3bUvrfs23yWzWee
XbbPNO3yS6A3rN3Im9tQQUmEjqVyZsLZvpcv6TQkGBvXwQzb+zDKYyLRsMvd3SKEPeEF2bcRa6yu
TeOPloXb0Di0buy+JgKebzIlYsx3htwcdqYaUMV2eX2opmm8luz9XCcSGbjdwbet5mCF/q9qGm8S
42ivHo+rKse1VNjeizuPLbNIW+R0aJ+ttpOnriSMqQ3LcBmDsj4Ydi3waGSIMpom5kFGcI6oDdIu
6M4qvpVCZmCQpjikWDl2R7dKpAOcDVaPZ8Oo1LNejjigJg1mWlcMRB1AKusR9OtPmmfxzR6SHfAN
qtXSJ3it87jvz+gDPEL8slQqJe0NZzwI2z3OPaHUbs1NLcJ69dCaZDZJg6NuPpP+RJpdJuD5yjKD
4kxdg8vseUBA9AyAmhyzBMP/vJV3Xr3iH4yXHnGc7tjftVUW6PPV56EnOvUxIab2u/qYs2APTL0s
Rbe22GPDVWcoHDHmd2Tz990hyppTQNv1LQ9oMUTTVhDAylWAZVeFJy56dfVCn6TQ3KKfrFeBcipk
Tl7bSKZNZtB1S0r/Mr9Iqam7/zGPNydtxj8KL4xzLjZwGykk3TNEWNa/tBvwVYfG6tT8RyKmiU0h
+3MVifBYk1PVI3I5ZK7+Rgcg+8yr5hAmTCmmd6Ke+RoOcGfT1TmJBHVvAI/0xrNRkF6u6rTm0zgK
uNM2slqVGTYQcicNUCXeE1eMQzXnH3Q3I3RtGrEyCKsXqG4gZ+T1T5zUyWlmNMwvJhFQ1cKJ863n
jfnJHdWVr431uR1H76meXhJFtHu98X7ODIi4MxibZpdopF3MYFK8cd85wvuJvl2jQU6PC/YSJP2r
UjCv6RHIkhfMCwE74KICu9jqUWw+3tNwo5ERDSyYMZy9DZNC2du+lx2r0LMR7fBQG9o83z06J33t
6LQX5oMfCJ4lgA6Yo4h1P/qTzVtRIMlk9h8Wk/mzok4J94ZjfJsVabuqle1Vm6T+hmDcOirldzBF
9soi9Z9cGu4DWCblDng2Pzm5mW1bF1a8FF7/IfXt4+JVaFB9Ulfvc710sNk3e0Cxzu/OrvaKkke/
Yq1ax6kcDh5WaXehu+24g/h+9zqYC601Au+0SRwZLbs7I5ZPF4qD57b01H4vqYBWArrbh1OFN0FP
OKlk9D3kAUvYKnwTbsbAi9nH1uV/82I5lbowN5hNhtcp3hQaQIqSWQ4DLee3OfUm9U0yKxOSTcl+
1F+jPvoTp2106omgfBoHjzYwdCqMue2TlNZNVkX7P05+99/nPgWVRtdP8zysB+go/yUBt6WXCw19
zw9lOmOmPhMWtWxj5Rb+xWk3a/r6hjDlq9I+J0HXay11oJ1cpc/o5O5y2quzsHubtyounqWjwCLw
s6rG2979nnsveg+VRpYh5V2EtP0cEhbnUWh+c1shp0U3tbvnIX3QUruZmKy/a+A5Oys0uCZSZiJp
VpIGVLoIo8PvStUuVfce9T5HcEYCUl6ARfWL3ZSsh/FLJaSBhW22VECPrPWTFQGEnIHNUkvDg5jT
c1LPB0xb6caEtaNuqqcxuBJ53tHJrKOqk8Pb58I9WMQfvc67kQxclqE6ggMtXjtiYOba6qT+RL6E
EW5FGlwoCcAjS+VKNXJSWCqr21T1WExyBbRflSTm5CUsWMWVE+zQMUfupg4k0rSiJvofd7aHgv+/
b206ohXPRqJFqBtrenPSTP+X0kgFV46o36x+wLDIq08AB9qhDprxSaUCTFw3pSWmARliNnVIppnZ
/BL9vTXvZtbh8XAyAd1pZhDd7TwMVmavl9uEXM5tldfjxiy0lHTyub4JaMWuVWloNCdb9zhvYSf8
a6tzFdgJHoe2iZlV5x16PdLQ4EomMpmaS3qbQOUufmZuR0q0i9xAFVxMmINrVgVRQPBN223qDDci
4p7gXe96kr4pcli382kRGS8iNj6aCdH3eFT5CuulBqjgrGUikPZHrAwgBTqDtb/myR/xyLUNHend
TxCKDlhDCS1O4kldtJh/AIVPvnak1x6oT2xm/aR9zPPzrKxXFjSR2997SWE4zOypIP1sFUOI+v+J
PtTReaP74H5OWhDUSOVbGwJNsUlLCBlL7efrrkE19Ewc8WK+FPsGGC1puge7mrsdE3iZJ2+8ZA5U
YjwW93KiXBal0MAWT5sCQyuRkv3gbuJBEhCLMmqV5spd2FH5VFJdnh537ccMNvBCsrt00rWc5K5P
EfpRRH52lad3ErNvBqSIpSqaW21FRJUjwbW4n5fpaaQvJLrwVHhedkfYpj7BkKJKDFHd9WSxbxPQ
UxXRRL/51n9ofjavPg7wtR2oztHDEHEa3FCsgSQ7b6GqvSda1m4fQxezL5NDnjbxOoDbeBW6fdeF
DBbw8oyi+VDUbjhGVMxLgdCUrrVScdz8fuG2TfcU8RinSubUmXUDYgz5azBQf8oqpV/J2E02fhQg
vmYA03CbfPZqHywKe3SfxJHVM3KrgQGSg0Sbbrz2bDuE+3q0On7kChZJKy7zWz2Y8qgFCJVCu/GW
reT7sCpcqFOH1vCnKZ+su3tAwDiWYICVepy/eEofXgx0QuG0yjSnt+K6WqEWJu7XI+p5GvrGBFCD
Gpxf0urs0p+4Riglb9YY/YkMVyxCOh5E1gYmE4NUWWla6L+ltvXpo0zbPfpZrFtxHxoOhtjJtYIN
2Vt2pJo/tsbpvXT61FXq6OVfP1eNtbcnx3lYazSC0aa9mtMLISIrbJrVbX7L6uu7WcXOZf4sw3i9
oF7Tj0RsR692qBlLeKzKbt7lDlWv41gwou17nLvUDgTU+WuvsNB/Trv4ALy17yj1Rpu0B/On/+yS
Is80y1IpIaSx6lmQPGtN4j5Xcoz3mQvO75/3fDhFF4cJRZRZzvP8YnTmBhXccCya7BS2jQcgTBLL
PMXxH/tYbe+t6sR7AMtkboe2QRisDdxyomoV+Jon0fplLrnmt+YXndnragxMwMamj4md4fIHSwbd
Ju+N7jbKox6OlVUbrxbUu828O/pyBJIOjmXwprjVVondra18MFHjUDnJvlFjZly1GN9L5Vm6T4pO
8DjB/MRtNtNV71dGsFAYmW+qyCLlCoXVoRmN+CnsUm/J0A1DcqKJ7TC1PVjA0QGRsjBJCzq2x871
8gO34GidTjNhyxF7jKraKyJ1Uq6LWNny+/batGDlGVXf1BD9cI8UDC0WIw6U+eHKixicpknH7xUw
oFgd+Nek0f1rS1pJVrn+Zd6zo7a7yDHbYhil3KzSH4GlrsMQluJi2qJ9pDGFqJ3yW9OZCs3XHmMe
Sv7RtI/VdCmO064z7XoJl0rEKsYZtXcl0cV736JyiYhsvESlXx2STM23acZPWKMVrP45SFkn0DhV
/BcNlFsI4oh24KFHDv2HErfVdX4qMFGX1+Mso03MTi5ttGk7cxhJaA3hAT1O1taSazBQ4dbKVU7W
6dNONOUyDYyP+SY9vyTOKjJr7zrvOLG1x3IOUnyavZBytq/pqb96UkE86mJAtlCoANOOXogZRDwT
h/F2/uY+CK91FRfxdn60VH4t1sM6aUsfdh4iNTVXuXFmMeqi3ngy4SIvZpVkRLW3ztQagYMQR3Xq
+JTVIHepkKBdY2TODcCtfdhUP+ze/gon7W3Z1J8Sn/k5iWJYXwqOjb707I9I5HcRm+afsowhKY/6
L2JkCnQn+s43wIApviTfipX7Qg4OYR9mm7CMxoMiXCa9DqprKuoQ+a7L173/e6u34CzZjVglHqha
czDKf/8IYNxnBfnOPtYjALK6MInDRRuIYoYLgvIdfmYLI8UOm33NUGEXl1pyxdIKATT0qq/HU4SK
/xq2+ft8BBovhuxjoGPtfN++EdF5QF221tDUv0uDuncsw/bi9VV4CIu8346Mq8hfdtLNgIwK7n2Q
fEayecFQyWkMAoJKT/lTtuEH2KQM0D3NCdUejUUJTGw/T6B1dTxnmQjp+CfVgZtseY6StqM1n9sv
GkPAhRKl/rcd+hc3y6uHpIK6Ltl7ol8Ukpay2wAxrjOd9YCJ0SVVWuKb6wRqc1/mUCcRe261OCtX
hlMXl6Ig3wnndrqJkqFbwG8FvOGk6E4ou8Kz2uBA4YKAWNCXmY4210AaOqn2Iubsq0iGzYGOUP6S
A94JQFWue7dxF9GQpcgc4/BZ1UV5QvXk7DGCA874e6WgFOAVC8s+saAR+8JO0r3ayvJYec2PkQSW
NZWLvjUGYVwp+lEs61gF3J74RkHkiMIfeD27TAxH8t20NjhziUGAJE3u5AAGuoVJ+AVXfPjKPSI4
0rRTT+ToVjez7g8N7F0fo0K3UnRu/Z0pz1wQ3Awo4GM7d++wDh8atliQkluPxsDikjpJDaV2KHMa
4m7qH+e3fBQZx4HYk2XY6+4qQ0q47M0k2UHUVG/mUDTXKn5PbEXNlqbI1U1lhXKVaSk5nEmbb3Qb
CrjZe8MxSFv1CWZ1tjSmcTNyXbJRivzV9IaXGkI3j4yk/JwCVFZ9k/v7shiCTy1apFFivBNyru5m
2Z0dEu9i10Z9SH273Q82iHAI3csOist9HlNX5I/TLCIh+0GYzDV7zcrAPbO2XUZTd3RMGu9p3iJK
Ai5CqyICMwT9ADR8HklVx66P7GMzvcy7jh+QT+cN6HCn9xRRf4dl19DG8qrqHoxtQaOSRx2tFetO
/E50Vujtz7fxgLjMNdqEqXc5lcIau1XlkCI5rXWJ+/jrU8PtAuoehLHgTX45iVSe2rpo76Hm7Zva
EB/Mg9ydBkd13ZuC3arGyqaSyRWHrfWWJV/z2yyAkiPsXX1ZTf8InzIPVju3DiCbCPiteZhrwXmm
1I9Jt6UTkr8GFk1hsuvl17wVBEO1DH2tPamG3PX2QPTXvPZjD/OxWJFNGB5wF9UrmJPWbd4Ketu6
YVQmbk8rKmouhMDDhNCbAmL3VZGrK+qu7ljZmbeQeTM8GWYYnCPBtyY7J/zOKRyL3NorMpbfQ+8x
VIrCX6UX0Q1yJ616LLp1H0KgQdJuLetAPD9kcG1K0yW1Rn9hgD1MaVwlL2Oo9icwecUt+bIM0rxm
PYcV2N8YAoJbrozKaRbz9EWyHbV4fOtDNUCg2OWnx/IcAQ0dK9eRB+KUlRUNPQY8enG0ewx7KyNn
9VuX1QaXMoaNksWK2ylfDMR3hTokmzERw9Jibnp3gMec1CHfzwv0WXprpEq37RoAPojRxu3Y9tVi
VsF2E2Rz3qrpqy9ZMfT7jpDjfe1H4yZQZP6emuVp1ls2AewJdC7Ovggimrv/749N8q+wKX/FZSm3
7eT/qfuw27UOj9+qokuNSkThQX+3XPRWWeGH2yZ0IIGOTHjmE3PeDYSGVEJzJp0NkRr7YDRzbxPn
obV0Q8JEDR087vwyZgS2wUQwFnoK3rj3WMqr1mC9NNUo93lCf6vFwvgSYvWEtS2+K4fckbqM+i3t
hvQ0v3iWlp6c6WXemt8jzmbbZkRWeUHRnUJHbTFy+u1jK7SOHqIUxq6utRNVK+/kPoYPimIr9Bsy
BOfVSwJ9pYfWG+QQd4VHappmueLsxfUn0mX6jzkqZtBOr2rhiIsRuBG5N/mdK3OCyMX+Tla1xT98
CupW/gihC1S5Yv0SZPfS7MBPo2qshAmJGg5dWTqr+eKCvn6MY798MeUuzAzl0knvdb6B/b1n1PEU
uSjtO6f2V6V07btt9XJV1VHzpIfI5zrPRQw5XoYhHScgcVGtgHu8p4+6ugJhdugn8C+N011KhxHR
r2uQLpibl9o9WhrNO01th30n86sF8GmneqRvmcl0FblN72+9fEtZm76QinTopueegV5r0+eq3LqZ
jkCP7PCxJ8K89lMNjlmR78wCV5hRMpsogmDb+XX4HVkG7k/lSZ1WKm6LD9YOUerP33berSuQWWpk
vdVWHLwWKPsTK1E/MwtWL2Ysb/8YAOqK2j8H5AN7VjU+V3ObzGUqigq6/4VV0Pqrta/7vyybb9Ma
tbbuax3JfNCjj8uJxSoUn8PLgiYgCfww9xOzKCdn26ILr5beyfCG6DYM8nuejlhjNlC05iA5GXyu
LB7SV0SL1VUPQJhErX6e3xrGokWMYoOTmJpvRDLgQbXJVGfJQv8G9OgnzcP6ApemwDAP7AWn0vhG
cuXKiDrtU/MRdvlOrGwcZVQ/cYqtnSZF+xTSeWi09iUYoj+Zj3kLpUTzYti4QUbTbLbzhyLy7r0X
jss4BQ4zH5jY83a2aqio4Qv/5KN1W1aFkm1VzfKY6Xs5ecnVcAoDzXqNNI0WTRd8ZpVe70yNRNd5
F8rVV24P8ZVbUbjjtvblxdgUnDKqjjZkxQtWkGY1WlL/RLa3Q1LFOr6uP0mSDN+qFgkut+MrZyGG
Ea6FpWX5/adQ0xsEdyrCrtlqnmj/eLn8irsGco3nPCV2mzyj/vhVD07/wZVC+KcptK0txPBheeOl
pIlFLxvRLbe/8N72CP3Lhp+YdyE5yye71R974eQBw7ny10+g6Cd72bXThSWz7Nk0sxVjmQnfkqa4
GEqK5KIT5o3HsnkTsBMTs6mfH3sGeR6j7zIDMDNUxUT47cqcMk1SuRxKQ7pXKSc/iZW3MFySd7PS
6hdnUO3dBIbfoD+vyaeNzDU2Rs6lwBh/jRQ4BYQQyOh43vzCjH/mI70KS5rhW+mOYmUx+KM4HN4T
YUYX36e0ZDVUc4MV2I28ZIxOJJEdQ09/C9NS++C61JZmkddX7g4KcA+epzr60mPsCDAGotEXNWLH
PUunhgh7P/qlqToDEokdlwnwCjl7edaVEQOSTZB3S1Wge1r2VPY63qJGDWkXDeptfnEy9Ok0uMpd
h1D01uacJ1bB0wMpeio1wmynbgDpgu5TIaqGxWAYrZzpvfkDjvM6V+rwhFVx+89vbbECrEEYjOv5
PbTN6g1e5tpC+fMkSQCsI725dIgsd0PLwDCZXX9+SRg/IW2XWuYEr422vSWwsIj1LiZG9vzYiP+z
wUddP+o/PV/uI+lv9VQvn2fniIBJuZRi9HfzUyCOYNf6unZpbJpT8+2+L8pm5cV2s599JdRuT0A1
zJVrkZBRT76Z+Qmu9M2Pwkr9fVVyoFIIpxs/J9C06QrUa7JDL88ekNFsQ0e+WuCF7hhx8hyU9PgQ
Wp5TwrWHx/shf0x4CQzPVUZTUgMBMxG3zV5i74SaKlO7Y7EDh2tUxaerZD133YBCe9pt8SsVXfSO
wd+5a6UdLIkZM09MZoZniURszMVv0bbaVRu04px3aQ2ginVjjkfF18ESc00KeFkvTmVsQqeNPjJS
7w9ZVOWrebdGWLA0ojI8lqTXH/6PujNrblrp2vYvUlWrNZ96iBPbgQwbCJyoYANqzfP467/L2c8Q
9ER2vT77aldR7ACW1cPq7tX3um4ncULY4RT8O8nHf25yTUVpZ2AOd696p5i6gfs+1+K712+TZVFO
boSrKXL+3XZy3O7W9vJvGX5jJGzxuQIsUH80ay/6+Z/fTHn7MYia5oepvmMNO/vTP/7a6z88/Z0p
4mLQxKzuA+mO8LaWgCdf16MMm5tb9oPjxoYIhgLdqm7HqHtApFB9632qaS1V68+Nb/fbrC20e/Jo
4Z2NeJUyBD27oVwQgQpi+PJR6s53jC0ll/kjfm1DWH5lU/arQnz4AL+te7AM/fdrt8QF+4BaaNad
nyTpVyrYT52VhexVhBK7uuBL1HmeH19/B0Q5W/7d699D5Zxt2ZM9OJpZ7qvBco6ucoMb2Zbxs1eN
al04hfyGAPY+4KiLSThxE9TPg5LN+MkukvgWP6FpZ+tB/5kTJ9XAZvtD59Ya9z6Tg6wy1fFUx0ol
WmCX8a6OB+8FP6J15mbT97hndw7FtzwY+Lo99TYe1n0Sim2SWuXenxDXciXfPlF4k+w9QuWWFIP/
NRg95NR2+8OLUTCQmavvqbmzMTOksrcJ6nqTDY36mvjqvjqlxYsO7OTpJ8Ok6o2dBMOHFCPk/Uht
1a7zSZB0SV5tQfcn1MNF+jGzjH6PKQWlb3WWckUAAjzhSvSLZ7e/KOjufwn/u/+aoHC79gPW0803
Yg204yB0n8oodNbuiCbBxA/uA8hGE0uiGFUXGvC7ZAqep7pnDXCGv7GQtuhEv7ofes0/cByctnXX
93dTm9V3iR2wccdu65/b1II4aTjULWP7iZuZ4qrUhhVK5YLHtiHtWb5OEqzQ0yhS6Npbox85vaNq
2RjD1GzakcIQDpvxIcOW8NlICmNnIN456TK69T9XUP+IdbXI7l+QGVHITDoDuZa+xs+YBDwZs48+
N8MhTkbfmwalcCeD8DHwxugWOgmGNqdqFzM6mTJnbn//6onXF/FXN8mbGzdykom9Wu+tXUvL/FVR
du1WamZFTYk1PNROp33851jgcuVCtVPH5v81UxEI/G516EH2qMcw06mj5nIrZWZgVWpryQvJEnDM
ogRU65e3iZP6H7AtwaQibQb/g8w5Pk+2dff6B6YBktOvi/RuyvCer2G2fIz8IbuzvDC/TQoqbPLm
gOsiuXA6GSmXYgUJso9921HaJPsek8qkdR6pqULqJOXzqx/yf/6vMyRj8fV4QwY/3YZpWYw3A7Uc
twohokTFvolJn2DYOOQf8BlqNuXrlSmeOg2uI0XwgyLDamWMjVg3ec6NvtYAT8jS6RHNxrrDyuq5
LvdOm9lPVSr/db3t5y+gdAbEAzkv4LZPr17tRMBsXyWDveaGp/iSFVCwuQCilBYHKnIErxeKr9XJ
r3XKr7+Mg8WEQbUGhnhEJpRr/3oHgV3cjuTUj+qVnKEC9BaOV9xGJv7uZLZqvzM+xU0Dg7VoP+KQ
RL7Mdv8+f+9q/EmigqUMBNlGUnJiCALTdGaCklS1Xsz1mfzp6mwmHH24F4EUPz1+Y8ajs3VKhPt6
98CVmPvSaYzLaNKdraZTAVmHYL177S7ktPkSlpS1Ujj7rFl98mB08feBZMILG651X9pfpXW6kHPY
UDV1ch+P4dtf+gQLy9cX+z/xq3b//5hXSHEWTvXU1lw4/Immev0n/0ZT2SeTChiXlnPCljk6GL5/
7Ct0/sB0LUuA1rZsyFCoJv6F23ZhdFu20IVpOGAPX//Rv8hU4LsxLkNlgYeFyT/0zP8TmOpP5QY3
PpQZ2g7+sX9e6bdsA6K4xmeRm/E28LcI4mVtbttYBMkXNvAkbSJbOd+5Qy3DeJU7bK2xOJ3M2mwe
SRkZyY+ABcJm4TWT4cLQ/xOD898vNSOaQNhubJII2TGxq/grJUUSP9z8gp7h9Gb/FTP898Pp1bci
BhuJySBzqBLJq5IqCAawbkqv4PnXpv/PGIcZ/z7wa+kNZnM2J1Ema5bEo0p1vDtKhbXmpu5LH1r7
fwBoD/983be8nJOg5r2XmJE3U2JhNmZxeqxdIi6oxQmSzfRYmsn4KMvyQlMtPWWm9+gqh2KaPqX8
iC38U5LLRxEgc9SHDIPhLv/r/LssdMhpYrztEKzNcoPFSh4pRcMPWZOFwYGiN6g/UlbtVJvzj1l4
mZOzzNvHVBS9TCUuJcdEjpn+7OiZSHdcGEgdzvlgi2zlFMBc8tX5x72ymt7pojn8tbZINFJQ6R87
4O4mF4D1xNUlG+RW+xipMtLMjVdDV8CdyahTdcffthPclzUMP+81biwbtt52d8rntm1lOReImEvN
cPr5Gw2PXnmIaMjXHvO0xqm08jBPKgQJsWHkMkpc4hMtTAB9FleSSdRhQKbwoI3qS6+HEiUczzrf
tksffvr5m3fwnTEPTO4Gj1JBMQv7OL73kmvn7ivn9M2nJ0MtsSBRZP7qaeTw7pJiTTTd/Hb+yy8N
91loEA7FkEjujWMtQZz/jdP1mIOIjPQ43EYepvfNla00ixFN4YUiHUsqYeMON+HGV1SdZUaBMd/5
N1nqhll4wLuZ2tCij46OkyTFxnWKRkOoNsgLL7AwVE+GT2+7Oct8k5NQgainJi6keWhtKOl/wfDN
vyfN/vX8Wyz0h5jFBbyK4zajoOWQUcTErTEuan5YFJswycILDfUnqes/S444/fzNiCr8JqpC45SQ
T7h9NMruLw8L5Zc4aPtNXuQ3Mh/C4sKzFjpFzOa3UEXMBc6QHKkPqXdeHgcvGTXp+/ONtdQls2ld
SKPoAgqIj7jGi6021NQimNJZBxTekT5GYX3+OUudMpvhVHFMuZ93zkGaitofq47J+xotLJA2vADp
Xmqo2T6gAbSWaIKUAVCj6JmiIvWx7eLn899/6cNnk3zAXyiiwmg4BHo4fDbTyUFNyiWRe3f+81/j
6Duri5hNbiRAtRBks49NUWius5a+TSG2piav/6tyQCwZ21yWmv6X6o2g+R13uAZ+rafcAZwNEw2p
bYk7grkKNWG7X8NEo0zlFiTlpD94tpW12e78F13qyFmMsHzuD1ytFAfNrX8PogietcbEwCWarnoA
WpQ/55bH9Tj2fLZ+GGJNP3Yy6XdRrOtP0OiCq0YKMODZI0g1culQSS7wjfqu0qzymxvL6sILvD9U
OOP9+ekTleMZB7vmaIjGWKly1F6sCfOVC/Hg9CX/d6Do3iwelDiEuo3pJEdN63T82Xw/dX3sGJWP
d4oSmd9990Y4Cj+lZQhzorgYaxl3e7733w8XuBb8+W6UeGm1RvEvFaSiWOWtG/wqCu/RqJ3gqbSh
oF73mFm0MOqcQ5VPYUgRVZhodXiPuPbU3JUoIbSq8S+sR0s9NYsYHEoCJUSK5g2sPhQBRxR4lFiW
lJl15SNmcQMITjnYSeUfOCmOECns6on7LNz6zjfU0hvMogY2odXgUjNxiIaws7c95vRYZvZ+cjj/
+Uv9PZvto0QNjliXsdy4QfO5RDJERRU3mC5lPT050O9538hev9Dv7wcXbr7+HF693fr50HfdIY3q
gpIXC6CvH+r4k6behUC+8EbubO4jYx3sEnjNAW6EWA+W7NYs3e0mC4vH0YrUhSCw9CazIAAwphBZ
ZYb3RZl+0lrzL9fPqQwLQH9c1TPuLAxMIbQQkQfRfReGX9yEHKkFHtUKOcn1mOfenH/KwvhyZ/Md
Hqem2jRQx2iw6yMVHfneqXCBvzB8T63xTixzT499s48KFKGeal/xFE/DJxeY3Kan4q41Sm3tZxm7
w6m/0Fz6acS+96jZXO9lqXyQc9E96fnPJvn9tvoQOtTWmG5XrzC2+qzHxsoeMGIuW0i559tvabTN
pj88oyyWQYL2PfEt6hkaufa9GtR8MdzCRp6u7KZZGCgLbSojO5FPAurEQ42U8AsmlpdK4ZYGwSwI
JH0QVDDP1PEEYkw2Enf3YucMsrnUSgsPcGbTPjCopeZO1Tjkmpd9k11GC1WBJr9e1Qkn97u3o0wp
R03lpNSxVam20+OOS+SxCXdNawTbPs+viyxzRxqqdAWukJkCeViZm3EoPlphkG4cN+aaAXXlhZG8
1FiziY+4uHEMO4/R+9cUP0dG+GVkZ30hbi0M2BM5/4+2sgaHKiY/uGdB9FAFJodc97Sb3kYm0TrO
hVVx6Smnd3sz7yvlauAFDa7MO1Cme/rFmHYDtz9+cGMaqYdUeeL8bFYXTjlLbTab/HKYarM0Efh1
vSfXRu/qBwxcnetm3zyfj+VSFBhKiqc2qIbvUBWBiSqwsJdY2kutNZvdLvRs34bveR+xK1oLP/4i
48g+ZEX6gvWtfqFPFlYsZzbLFYQBj31QcM+mDtkbFmAg2mpzHemUwZ2fiPLU3u8E4bmhynDSrE4J
rKDMzz2DBGobS7SQSW95o3NbN9g4oe3Xjbj9NgR1Vt+afkQGdJ+hDC3g7UyRZu1cVMMn5zHPrfp+
NanUDctN5CajsW2nvnS+i57ryY9OiZ/K3kuTOPmSRL1o9w4ZPM9BAtxgfrQaubENf/oF5P8LpPxT
uHrv7WZxJjYNt5N2l9yXXf5ZVslTLPz1qLXd3kyal8QQO6dthlXmY8R8vkEX+sye7TJ6I4JNPYbB
fS60T2E9BhtpKAdwGejK655wGpNvZiol38Ale0+DHzBO677Voo2v1RHwk6m9EHKWmu30cm8eYbbY
KmPnmNzXjf7bznpQsoWG5U7Zr8zAMtanhmvsHvCPZtkXBvtCQJgj1nu8UDuMvLSjWTXJE/URerfq
nDa/bts8d+uRsWWGnuLye7SDfOdrzgP116ShUlTHyekNr+uc2e6iV1M1+boKj32RV+mLp4yYyoQo
yOEPDGXgd+LCg04j+L2RPY9A9DsJ/SC9P+3T2kD/6Addto11RO6D93noONx6p5+cf62FXaE9i0Rl
gaUl7FPK/AsVb+yysdapRf+LCOmY4FiLWGn8fv5ZC7HVmm099IQUySjY2/QdBaaNXnAXOySbysj9
Lehs77olwpqFhrrNqhYRefFUt2G2wuJveHZA5nw+/xILo3luJVjqte+FicifpNnlRxfk5zbVzfZC
dyx0/rwG3M8GXGU100VwF1HwsRk1ypbvDCPr498pWltkKVYCX3o3RVZGkY+ychQgFx6+9Gqz4BBT
eOsY0VQ8uVatHlvelCSHL4bb8y13+ph3BrZ1euyb2AOcRc+NoiyefA7Od7CBUqy36yhdDZV/7TSd
Wy9SRQwWn1w6YnGDkr+0M+N8J1KVwLuL/cjYnH+XpaaaRwPQrvjp2DRVjEnhKu+C/K7OrPD5uo+f
xQAp6xjYeFE9ma7j3mH/CAoCaeU4XogxC7Pems36wKJCfAS0fOgmCmpAHLhrqkZGYChtuEpb82vG
wn9hyVno9rl7nBmRRAuoR3lKvUwD0VOUCHWGILobMLX9+3x7LT1jNuXT0sor2zTC40RFXviX7iG6
Pd1BSJdNS9Yw3M4/Z6HbzVN7vhnCvuF4IQMXwqQmR9BwwkBbFaXgCc9//tJ7zHYAI8nFNpHxxJ6N
gu5SAVaNs65ec3KPL4zcpUecfv7mFaSlcNmj1hX9OYXBqeP73+JmNPYVJoeX1sqlZjr9/M0zwnZQ
VuXo9VPqTvB7kGodijjVLsT3hcFrGn9+uoB8ClWztqk76N043jCEe5ycK5zVs1XdBJZ/54QpSstN
Wdki/3W+axZ2Tq/kmrfvpCVqGMLJepwoF2+HG70fk6bHO8dx1OmMq/nAkKVG/GxvKch2LXh10zQ4
H0/22XZ6XTZ97tKb9rGLMDdh2zuYiuxm69xCEgkujI3TMHsnQs8RFTmFRQ3FbPF9SBvfjBIbh06N
+4itddf1n8435EL3GbNdQGhXvuYPOa+QUjUYpJXa5dwdrQMx/h54ZIa89MKKs9BnJ9u6t+MQQHRT
5AWHhFy4uKCnxb7NWWnymL3N6VFyTL5Og8pWnT/9Pv92C0N/7q6YIxcM4TRrByjCTn+X650rvxgl
mPILIWhh/r565L0Zh5kUojHH0Tp2FOus85ir/BvKskW0Klqj069bIIxZlKi7kQovTFKOlh+HXrsS
lVvW6d5tPKu98TpIxb/6CVLEcGMGMKYuBQ79tMC9MwJfvb3evB1bTyuIq7E+BhjEO80mzkvLUjca
hAWQlWncGnuFsEYH3i2Cvo0/TFUetZiGVmWYvCD/g5ynD3UWeBeG0FJzz4ONDpZWR/V7VHok+hUs
pWZHudQAbmMo3AtL5KuB4XuvPdtOIHIhNQbp61ClHfmTW8e1y/Y5VmVhvgBCtJt8bavJTDi+m01r
Y1GRROiFEXOylWrvJJAU/3ksusG6TcdJUHA3YvcRvwxxFhfNyhaV7m6nMXcbcV0QNmY7FM6/vteV
2fSRYBjn5r6Jq87I1nmCUiLeB6bm4udTdhxkzHVVm259KZ21NKdnWxcVaJiXqjQ4NuUghuxGRS5D
kuDr6BsNMIz4bTqRW4U3BVJ5BPi5bFJ/l5Qulh8XxsRSd8lZCMsq3OCtzGsPodFG3YuVjuiwV1Yh
6cYbw5dDeGdGRTPV1H8G8JZWtQqjaF+3XVV88gBmhsZqbLDyICOOcvB3WGN9+9OwjRQUL6pUShjD
dNAvzuaFoCRncbCnmL/pDUM9xTVu7quxUrDkKIGwr1uV5GxbFGhGWxaVFz/XcvIwP+iLZJvlqvYv
rEty6QVOC9absBDGOMOGkw4KyoT6hx9s3wewQrqgzIL9CMjEx4PEDWR/mJIev8hV7NlDBW+XOtcG
9ZQfNG6/lbqfTVhsjlTG6DuAmjoF434bJtO6tnGuSKCs99RgVi3S/YDrkSLCpknrPZ8IiJdAZO3w
0PKs5razT2guSt7rNNLW4NhF+PWq9WMuKS2VawyYVtlHdrOj3MS25Zvbrmv6h/OfvxDPXlv4TUu2
FE161BwlzwFs72IFL8H6jMIFT4FKxO2FlMzCEv+aknzzkD6hyCxz4/DYCivc5GPlrqi+zdYUE483
0i0/kOoaLmyZX5WO78ROOYudllQZ5SmegYlJZhrWDfj5pnnwpd1K966m4mfUtq4ksdXsgGgWyBbD
MTN/Ng20hftmGArnB2aGHOZWiaPFItt0kfCUS2GQG+ifh6jvrROLRUWIN8cAKnz8IUsM41dOiayy
rkuaz83g8xDnuqkxoufW70N/05bATQ44tPaXXOcXtnavjs1vumRkzaztOgyPVpCb29ypv2QQPzZT
az7nrKEXOmNhns7VqAiC6kRPWw/BihnvqiI6af6jWr8kjFx4i7kMNfDcvBnJ9h0bf9DWju0/upOp
3wVufGfoVXnhLWae5P+WnCEd/zPcBEY1JUE86QdZpCa1oL4sM/KiueZ43zKzgxQCg2Foa/2mSosp
++TVY+iAKQrVRBpQd3ov+ZRy6s2KbRAOmmhWkwMDEdykiMSFL7nU1LOQGLWULsVONh6xezBuBAYh
ycrVx/7z+TixMIXnEtRYOexD9Gk4auMI1rIonjuj+1Xp1XSTYluxdoxLN55LfXp6wTcjMyxS6dVe
po52NU4QVoa0TXZWEuN8xFVxNxi3k54Variws10IgHOB6qDyVg+1tDpUmjSstTE4eryOgxj6uJNP
5ZUb6LkJLYnNE7ZZOWjY1DCBpErZfv0cw9rhUsLzIoo0XXR6/WOnTzW21Od7bWlQzHZldumbJO1G
9RR6kN2/hFVdqSezyofrFvrXC/83fZVCbWY35XuHTKnqGYrW8KlKgr/Of/mFnpkrVtPSL+GNCzbB
jjaCr63Bbpn5cwuC+kLznPY77ywVc7XqCJymSccCO2s7y33gsK1TAFPQyharBk8vdAC5Ht7IWBIE
rvklU56n99eNu7mMVbnmMIy1oR/6xNSJLLatvBWmwmH5HFGS3N2cb8SF2TRXsDae7hpJQA+Zpdet
2cJ8wqDhL3hUOKKJSwLNpYecevDNMLB0LtyCaWoOo9uZ9meA22kYroI+nbKvEb6YxtbsYyO6FI9f
z7bv9dssRAzKDGv02BHm6lkz/Cpcv512bu7L6XnQEcmtyk5QnwMgNoAKuSp9FUFybMCLm99Ts5EO
PiF+qZmPXar33WfMvCOXTCQkinjVZ+PQ49fI1LfjuxgZrsDqF2tRdz1R3jo+jpOhgFVWfQi8L21r
jUiviixN7K0fYhjzQe8yXf6gYLyjuNiuBi372mpjW1h/5wBLShxnYLisM7DQHFH0gMuCF0l5d/4y
tWCy+3Wo21W3jysKKC9M04XyCXCJf3YQwAEYeVCaD3gJuw21pbLIp48wsowJKVlRAF/MaYrhe9zY
bgHCHWdW80M1UvJ2K4HbF58ApWvjN8zhlNlszw/NheAkZhs14SScA+PQfgxHAXVndEIdtkSrJxeG
/tLnz4NfLHNyFLpN0STXZzeYgvQ7pDSy3Jz//kujfnby1CzuxMaGlcMPqYfHGZ4SBBP6jnS9eAUU
Wsd10BAYTFy1VUfK8GcnOqkI8lwzmyMO7yXa07i0XgI/welL71R04aXebzQxl+eOhT7BaS2qg6vK
bos/Qvy3kMal08asDPPfOykx1+e2/kSSNgBXMmVWbOGA3bph+MF2EdTdx2RyAHNLx4sNGGWdY8gN
6GORDCsNPE/L/R0Etpd66HTR43OTtKa51jLhZ4ygXIQteQ0vM7e0f1usAY5R7ANCwLiL2pOP2aq1
hnS4z9NGY5ajRBue084Rk7rpfUX6sTarCiqTNAvctGI1RPguZVrNPN9OYUMWcjXKynCnC6P//dVN
zKXEQLW9XhYt7r3AAD45ZCrWZucX4cpqq+KqGSD+RzFso90eLQkc08wH7WcuOep9t4um/Hl+Bry/
KRRUTf4R9ztDREOltPHANUXv3mutk9UPlGcq315BITtRJCkCK1dR2ulaeuUIncWyhnN5l2aYVCpc
H4N6NY6yq48qHIPy+fxrLc2BWWCyO1vDDzOuj6NXQmGQnJOo5oqtv6/7+FlcitwCsUqJYYFV6V+a
Iqs/TBYq3+s+fBaUoODrpqUmd4/F8/TFV9QZYuUV2eZV2xYxVwnrCsBMYfjBYUjHIMN4wStdDOCD
OHLWJ51n8v2q95hLhcWYD/7gR/mrU6wNxi+u8CXxXFVdKN1bmH/u7EzHvTBeLnmGCUpxAqakDo7M
+K7rIXcbnu5c0vAsjKW5VNh0qQnW/NZ/aqMY32ISuEl2a7i6vFQa+f4qJOYqYeFYbliE+EJmbfQy
FFJsp8TOQQ8i7bOG6e58dyy11mym25xuPd7AfypTjMxTGGUbKvRd/C2n6cLIen8zLtzZvMYPRJMB
WLODCso21jelFuju36mVKs8il+p5J2PHETzsyrTd7HNrnswGLjx76fVmM77U+ihQXuI+xeMUr3G5
8G7NEq0LTNByd10Lzma9jycKRErXeyr9qdsLywFXeGo8BbN1fd0jZnMfq5OMBjQdTnu1tQa4Fa3s
JLfWFEJepxYWc7WwncLZRI0UH9nntw/R0ALv0do+vSRKX+iIuVw41LS6jgbXeQJOhn0VfiqUxEGy
a8TFVloYZ3OpcKq6MUBylh+cvPaeG0jTIfZUboUxUtNowW9z8NX0N2TTHGlfRv3WdWPMOU3gN4ck
SrCrsu2EhEWjOfuxl/Kx8EZ112TcDp4fAAvr8VxAnNpBJSCCZHvdMYb1mHWbpJTJxunbEcBpfxNb
V9bDCmcWECDf+VrAWAMV22i/8qTqIQmyezn/IkvDYBYL7IGzU2Q1KWR3L4rgqaWZ8SVMfQHFc2pU
cmk4v2bw/vckKebyYVatlBvaKT40lR1mv7o27nG7Yv/i38A2NKYHS+vVyTxrKnSpVnoGBe9z5isz
/2j5WVhNq7i3y+jBbcLAvhsiqL+/yzHCU2eNi0/e3keVh04Qi2NblPZVyWHhzEJJPRaiaBrHfBJm
J/27uCbBvQpyaNKb65p/FkjECWWbkpx8as1+HP4a8Un1dgFiNHcbxbn1+fxTFpbGuSC5VG0Qww61
HnHryY8jVg+PoPHr6/a+9uyOy3YnsIhTESDJU1X6pcUfT4CfCav+ygfMNhACR+2orHr5lJL+xwPB
Tjz7BuX0pUu0hYsMYc8CBqVlkWVakQPaPurMx0a1oKsxtrFdY2Mb1gRYyRz6Qa3JVLgHU8OLpt7l
yAHgQueGdkos4sCBZMitJvt7mI0QYteF5RMjoECaFcWtRe74eHHrSSNQzCuRCuehU7lJWup8Hy9M
ZPv08zdBb6yTtkNTFDzjdazdm64XfgjcunpJTDVe2E4vBL25nLgYDEergkAdOiet1zhsBjthD/3e
wGZj6w1tte45IVy3xM7FxVjC8F8X6nvTFMz3ZtKNFfyHYZ+awr+UK15qtNluhLt+7FkrLX7GCjyu
VzLrEmdVW4aCKG5NF3eOS/NvFkaGUaomMjNtr2tRoqPwTdt2W3vCry9E8dNAfSe4zrXEuYgSt/Uj
bZ9UxsTI03+5pYIU5/lkmNL80lXWwvWMmOuIbdEVlQXv6hA0mFWQjRtJk9zGcevoRynDybuNBcAS
8HB5HAPh8km9MejbHMsSsO9a5FRr1RV+lGFRAYhhXeQ67m4bi5SAkTxfNRPmKmTbQlAXhE3y7Kcq
DDcp+Y1bkeRjs4liJE/nH/J6PHqnyedq5KLW9UBqYbF3QBd4LleYpqU/1XbuVSmOrJYd/sibIBxv
nFylZbQV6BLslW7KOg+w3G6n6EUiDulvpikPu2ATSB2fSaXhJZSudA33Iaj0Yzs2x5RN5gAHW2BN
+jAVbtgmt6aJI6C/jxD0Zr8hjvsAPfHBE9/ZsMup246umSn7Bs5dkd5w6uqDT4nZpvqnpCmhu+80
h9v8xwEPbJWcaPhWeeNSbG/JHTD2vv+ZD6b03Q+62+PZxTZadtXWrsE7/grxrNflBjgEWnwTB4HG
3g5FrdSPiKoM8RgaWhn9NBzpRXckdcw0wgu6KOUDkGpHyzbFyImMqzMEBDu3IWlcYGOSB9qHgvR1
+YXzjmusLQ8Xhnjtl7mpbrPQ060KEnxuyf2E+7X3geNpYY4UahjtAB6vbMPOOuQ1ULZvsbR8d1dS
/GJ+cQbDz5pNj++DfhfRAGW2SUzoT1+UFvjNXgggzWLjaUh6Dk1emO4HrsIM/6YpRVN/qWN8CMtt
FbVN3uIWR83upjZiDWRgL8KgLtfO0GinzHKiTfdxKiNlb9K0K5pHzjVhxtUGIhTDW/m5ZuMsKTAT
iC6Mv1Mq8r3hN1uyTEOIKWqU2DddRpCMvH60X4rYVeldO3V6hBv1KEwbRFozsr9bZS6bqGRrZE2S
XciSLkQ1a7bi6CT8Csm9/cEusB6uXVDAK2jRV3JaxFy1rik7Fp7fTwer7XwHkwTQjZtR9+MLK8zS
9zf+XDFDw5QmuHjt0Wztvr/hwNukNCHi+NvzMWLpAbPVxUSfFZaJGR1iwv60Gz0bvyH0UlduHq3Z
siJwQi7KQe/3TR8OBs6Rdhx5OJS2CJw+kWWR1oUMztKLzHepnla7tVmMB9cO7XoLVjIzNtT3txd6
YmH5mgvVg67yWyPTi+c2xPLYjmF6pK7brIUbdbfwgC5BJRaWe3O2U23Q5IEq8Lu9J93CvokUptIv
WW9G/RbjmORSXdRCc8216hje23mC285TmRkxCaIMcdkqDELtx/lx5Z1G6DuT35xNfr+uayuHCfnk
da7TuXdpnNSx/IbRSBAkm8zF9JwjVC/KMgdtHLSwq8MAAxcJVroG7zqlqmKgjLE7RL+ZXK67b4gd
+UNPWl+HDxlp+qrA3s+4J/nQqpvU90z/Bc5Y9Wj6STudajzYBZRoBOTGDa1ueA6dMZCfhD4Gw72f
gZuHSCrjwlIrOIBCAMzM2nTAFaUL5LexFVVLYqlry01fOXazD7Q0KqpdO3lNBXiGF3o2U9JqLz6w
rBSZQIOSaO2yzTaqO3bRdnQwPO5Cze2Yjz03ZbVKR3015lWX4dHEjgTnn9rWTutbPTZNsfKBcac7
hJPUp2O2KJpyU7IjwZkQ5bjYh25QoerlLFN9CpA1BQ3BbBqMpzRvRbArqNHJNphGSS47AldYOdaN
2EfFoP9HMe5Np/CM7M530zQeVgJVYn5TJgUK1rvKbXTtg0wqScoQ188mrbeK7E6hIarTfe4I3bFG
EYYSzomfqNDKkl+cRzLvIe5SuJx9OQqnoTU93WvXkOZL7l2D2CD3WBd+n+W7EEx18clhe6xTmATW
N7a2fgIBj9JSpy4wuUEIDx5fgcGtV1NvocM+dk2HTfSD3lQR3nrs4Jzuwm50YW0yZwuDjDRlSUb+
UxgxnQV00DUkUKrqlANnq6WoApH7GnThRw/PyM35SfEqI3lvUpxm45sDEHbidjGYvbWvQz+3PvaW
6G3wdakxiF3sQ7XzV/jvhFwrCTOlVVYuVnvy1nZl7wKNt8oBY6lQz+DYgD00d04Me7J7Ov/tlppk
ttZgepoHtQEhQXld/UFKjB9GPMrbwKH7Q8t0bzVNmn64wRK1JnUk7QmDRbLkHliK65IZ8zoKT2tz
YLlZdAQHpJpjlOIdig1d2Y7b8y+5cD6cl0h4UTh4KSHkEAGetX8lDWagX4ug9rPPVW3Z0Uio6JyS
CI+sKPt+/qFLwXa2NjVaB7ghJ5c0wYhRq7alfnbVCt+/7ppnXjRRw9XrJ1uvnzlGuZtWV4G91nQb
4/fz3/9VuvzOuJ2XShC+rEwqLudz+LXCuofzjTXaBrLkGOTbkS00/gzcCNaasQ66Iseash9GBwhG
2eNXHRtWyY/skOvWcNfqcNTGTQbIq4tXmhEU4478TOf8SDoLvvfKJ4R60SrKKvEyEHpVvM0sHAus
G6KgD6VY1ime666nefjaTXg3uZz0nVq/MzMZhVtl4hC4z0WS6B+SsZ6c6UI7LCSL5+Ubsm0LB168
fLRjl4UKRE41CHhIIgIv7mLeF/4/zr5rSVKc6/aJiBBOiFvSla9O0/aG6On+RggPQgjx9P/KOeei
RtMkEXk3U9GBUm5ra2uZJ0oKJ/AeHYkK1jNkdUS9xr9cSEBsagf8imvGWy3PFJ6LG5iKD48mqjiM
o1AMbz21xvldWKw2uYMasHzbkfXnQk44C7I2fnHi1lth5i/1woqADIoWde4I+kZ568BIkl7SAVGv
6EWZtF795faCXWrFCmVAbU+56Al96/yp2aQhaD2QNyA7MoSPqMTWK+thqRkrecZVzbA+7+gbrhVD
4kFTZsc17KB8qj/HbRitnFVLy87KoXVLfdnOsjvLoSghLOCWUffMvI7IKpGA9/TfgoKYatfBRZVN
yRxGMCi9PZBLi8GKXMBAAks/Ac3nuXX8N3DZJtrWJS6KKyO48H2bKyHRCcCtPHbkJaisRaPS97nH
5fquX/8fZkOEBAQ+Ed0Z2R9/1DLrDiWd5MpSXsjUbV6D7geo4ncsO8FFwX/3xLUuJxxoJdUxy3/d
7sFSG9eV9yFhYHU5OvAmyk9AhA0/TDxDRo6Grvl7IAFnK+trqZHr3z804hXeENVOMx01bVoYYiow
WPZ93sAVvhRxe584C7HJBbSFw0QE8ufJq4PwLYVbOkl8pN+X20O1oNsIHNK/u8HUVMUZ4Erv6XCV
+wNkwDXksfM6IOdxHJV5+wJpJnlpTJtOIvHgAjfBBlvVgBTBx9XH2x6cJEh5KHsxN1Cfc/0yIpt5
hl38K4BuAwq7t3/qwoa2SQmwLEjz3JH8BGv7KAHX4iudoNkQxBp+1ahKJn0T7gavW5O+W0h6bP6A
pnHgaGzkE+A/8k2mCICiDvJd6oI65pWgsYwlvU/Qg9hcAqrAKZtybAsBcAPb8lLhPYriTFmr8C6M
nk0jkFWYtbi1kqPxRRlMewPQTBbvADeiRgCc2+iI7VFt6GCJXVNQPZBJZF5xZ9HfZhkouEUEuVHu
MVVZOb0Zzedo6zu+HzzUZSjKFYzFwtliswwMHJN7XXftmRjhfK9EaFCdEZpFTw2MNuGxDrbMWhRe
WB//MNn+FQB4BI+KMDjC/wOrInDIo2nlX02uvSPT4+dhWFVgWCrP29QBBQUJWlV1dKyaisNnYpKy
2RA/KKmEwEDpjeOWVWD7Hj3VBEMJm0e/qIMDRnnItwGjdfGtcsIRxoaQreqdDfPAHnwKvQlejbd3
50I4/OeXfxgN2sDiHHaQ7rmIkIx2+Wx2Ou4n1MXpmpDHUhNWqBJBNsIWe27OuAE7j6YqrvEKRhUw
LpryO7thJScYVjyfpnl7FnCK25IWgbadcJXNXec+QgFcFKyI24+DP3qxdwbpdD6qMK+/5ZBG3t83
D1bucaUrDLkOzZn1pdiJqQGkmiLhxSv9mojq0plhswoaj7szG9viVMmiSlINznnlA1yQXl+HUWu5
/g9zxn0KDauE4VzfVpn/v3/+Q6U46q/k9xmxdOUkXtj0NgWhKQmKMTDWOadK6oRp9a0K5VXqIYjg
5Hzv8rPZBo0oc9Z11DuTCk7VHA9lL6Rz6HbsYHR51+TZTIM0xCmrw6g6s7ojW9jHITz6BKr9YNMb
sabAtzReVubSlHE0a+6m545B6X9LTex4sA/N8JhQRBlM38a6y8LjfV265rAf4gIsxLsmpHV6poN+
g+xfv0sdnJ9DTeXD7RYW4rANzK9iABs7pdIz4GxiX5WR2vF6IDsYlZzmrg/gTmboylJbCEE23h5w
uYnOBU/PzDE/u2CG1SbqgRuQX8vd7d4s5Pa2jnbVxii0DjI9p8YJXNQgxyzbxAVcTVeGa6kLVoAA
O4LSKMWEAOtSQ5gK90joLzqbuedrucYfm0AAvtbKPsw5i2dSxV4d4522c/Yym9Itq/sGLoDumvDR
H9cwmrimOR+agME3ymdMhkfA6epvpChYFwORrkTMNwOJW/Id73RB3Wxvz8pSj65r70NzFMbp/dWk
4tKkI5ir1/AC6Eq/cbgmKxP/Z4XXq7/Sv9vwKqccDeQwL7zr20vadFN/EIo4+Ub6Y+OA7oY4A89L
OBDCFRB5zXgFnIytW96zMvADrp3/0Ml0nFEVwZv1pQqC8pm3zScmW5h5xXTlsvHHtY0Grn//0EAF
+ssMeylxYX3RX9W3M5jF1+PKz1/6upUeBI7EQRQH0wnySO3vTgXDV8RT2FfeXgJLn7cyA4UaqElD
YU6NNNMPJpp21wcyu9z3dTspAM9Lea1XXdKoyItkgNuATJpmKFZW19ICtna94v5gYhIXF/Boi3LD
9YzjhFZz7yYwhwfA565u2NB2NsPcvSy7+EQKEW07vKo8XHn/9yRnNLYB7dRNkYtVyj+pVDl/gcIj
D7os+ga6IdAKu90D7583w/+UbdGKtdfB9ROOFoyeDDwK85cGVp/1QQgAC8rdyLEMfuTE7Yp3kQZT
+VjQIRLgo6VODLdUA8INbGZB1DsQJwjiLYqqsHBjIgC0UcCMHK4UEO5qX3nehc47LrRxzHcBjXMt
Egg7VcOj2+H1jiZ4AJK7uJpFtsehiVcuE3kOLIHbIfo+wvp1eGBgJHw2fiG9Fx3mcJtBNQjF666T
XXvp8qxgz1LnxPSJUABiJo1fjjC/DDRpf6EAVtc7WjrAMHC3pRF+4hT7e8OL6Rmp/PDLpPDwe+Th
XH5nPrxCduTKRtlD/AnmiqaeG/eF0SyFZa3HpkPTtoQ9I0mO/ucMPNB/qVm0xVcF+8b4QGDdiGQw
njoKCz+Ix/9VxdDb6RJNKxxuMh9UB8G/2q824A3irgZVObqhw1QgORFR86vqq6l96hwPFyoW9f0L
hTrZq8SIT2f4Q+q+23kpVPAuXJRl/g7A1Axr9xFAku8QlW7KQ1N4lTfuYFKeDmYj8WAJrqIK+vYh
zaDblaAgL72NV03c/Giiegw/Ub+bj7Rp5njPq67PD9wX3rQzcRjO+6LAxTKBmlzOH0gWVe42iD3p
JWyae+cJclI9qBAJyQzsEOe4xRsxBRmqfBzyybxq3I2CfTUCOd0mKu5g0AxhbY9E8xakSjAgVQ6+
24FBVRoqRBX4Vgok9yns8KwrmzF4mQLVT7tubpqf0QTz5ofuCjdKanDpaOIFyBQOWV3k1bthhn0u
3Byap5Mv2r8ZGWasCcz3V6effegpVeM8/wRjV6jHpvR1cZF4K4UEC4euOVbEYL6OmZp/K2izBEkK
e9x0O2ZzzRLNAuc7D3rRvjeq6NoNbR2R78Db09WLGlw+bgGvLUkiprBpoYEZevGmAQHCP2SRmJ4D
EruQwfTg7JbBMTp+wdOoMFsf7E8gnTzTmX0wybZ4wqHUQViqg8jUrxbQnWHDZY/lyo3Oi4M/O0L+
Am+t+x37yts4VSiqB6/lkXnX7gC5VThLR7j85LgtPmoDj89tr6Bl+Vy11zGDjTMsgs3AK3g89vAC
zytKu3FrfABe9+EVyrwJ5YiSiHFo+13C9S5PZjWUn2YgfupvvHUH8hDW/RSgj/PoJERdj+o6K+YS
BlNXrQkH9uTOrmkBkt4a0rd/uwjtX1hJdPYUZ2IWW1Tag98F1/gDNBChKBOJuk9aPHJ6z23qFmQT
DBH4U3Vh0DzvAAbY1Bn+/VawoPWrxIe45BNIdlnx1lWsOpNJxCN+EAQHn/tyqPPdCJmn4hHv+Ibs
J5R1X1nnzOIhUL5fYY9V5fzSFk4deEmhoPvxrY9DKMoWFd6yX+bSdGdndqW3w5Kvs60fOwYOVBUp
v3YVn+CzA13Y+RBnaogeW61QU4DLSgiwG28h6VfIET/eV7Mb7Dtob34pRY8X0LTzVLzlhBKJZzcN
Bi8Kw+7wxVVe+VULiIs6YpYxUP4CUnRZA/D3xbhXmLCOa/M05dL7GsGXdkYiAT7Fs+PolK4cAgun
pc04SkMFCfqpY6cgLKTeUc+J/W2R6xZCXZFbsftSCpt3VBWkz4Mg909SuFW1hS69DzfZWp1vH2UL
GYvtThBEEcuCbIhBBAn1pkDN5y103DXdxqUxstItmTMq477OzvTKZJIp4KKw/suTaYjylaRlqQNW
yiV95fqjzrNz2mv3QK437hZ+8Sujv9QBK+UikYImSdD4p8kLyrOvlHMYYn+Er3w2rDn1LLVhpV00
k15Lito/jaHXtgfsKTcqqk9ONc9rFOqFQbLpROCq4DG+nNnJ9wb9pGCeCnObVK1ceK9Xtj8kQzaZ
qKDAphbtxE5mbsetJ45SIsrBlw/GPCNeHzXJdzAd/z7GbA26vdSknX9J1wOEVTFQM/SRYuINfA42
UNkmCUKc2SC0bIcQz7eZ1ua+tWATi0TdXSG9bnSqwkIoAGJ1PSQN4zgLRiisr1Wqlubqukw+XICI
D9nuOgc1S4rMkwmJROQ/wF+yWpOQW2rg+vcPDUDs1E0H1kQnXrXA/kjpO812JHL+fVdIiaxNH4Rp
TgtTglsWgTK5YWQeNfzlCeScbjfwx2IOjW0yUUpYFAWcq4sew3InAL39AfpMc4QKmjpUeNfrtmMY
iXuoFWjNCgE09NMmTRVaC8E8UNk4YgPxKon4KmfxWpD40wayIoAyRRdHo68ujKe/5RgGbSJ0Lw/B
UEETZZ7MdoLVzrtL+XRfp2xOEDFTn9dCqIuBLg+o3dgkagA9N7s2e3uWFqovNjEICnwmKMMGnaqC
cqeG/rViXfQATafXEnSn7e1WFoKn7Q7g6UrQcGTDBdgtlbDQl3B6Hd9mbJeVFhZCjU0PuvqbwnRP
uScPJwxQAazdkM4k4goO0aQeExaoIzP1AeKXK3fYpSatENDAoli1nfj/TRJ//mng98oHRNV/WoSg
SJ9Ubp9MWOcrm+q6+/+wBm16Dw/LOu3jCY+4VHjmyRRCyF014llgpYGlmbLCgvEkm3SZjxc+FrAo
5Xk48acZBkHk4ODV6i5yLo2p9+/oVsGRlOesHi4kY/xLB+W572ZmzlM91/HKI/PSUFkRwcU9iToA
bh1j7c/8zYPwp7MBaBYV/9uLeiEe2IQeXbcTTJrG+UIG5N9Q1zxQCJRuCx1/8Wv6UreR3g5tuSbs
/Gf1VxrbxB54ifSzVGF3kUb3+sRA9UIy2DuMmMeKz5JuwSci0VlDEJH9ZMz3wvfC1AACJTyqXZZE
cNZ23m93fiG62wQeVQF2I1KFJ5Rs9h+rUb4GuNoCJuuK55JFn5CxrmyzhWEOrSSiQzXAzYfKQxld
so3HuxfeYGS90Psfr9MNKl6vPRmPt7u1sPxth4Fmynu42OvxwkiRHtXQRd/TODavjvbClVx+qYnr
3z8c7GyaPDeKlL7AgCF/I0oCHkDcwjwiUWrWUPRLJWibmCFGpKoRM+QyR92Xmc1pAhCt8+rV8DJB
gn8J4jQZJizXOJ/DN5jIrszWwnliOwxAmtHpYP8cHoveg16dGONi3tKAuni8Fi4E4R3o4dJPt2dr
aWlYUaQDEDido5KcIYtXA/fpbUCucDGaDoBhHh4rHR2eJhKv4ZcXIr5N5mAVCgsBCnFnAr5TUkDc
lDr4+D9vlIBw1xvISe0yDwYhcENd9Yu7ht4/xHzbjkB66Sj7Op4uePcvarJBpQ0smETUIQCnSTwo
3M8h4Ur8eIuXBnd+gQh/w7+jKuY5z2UTN9m4hcBXbqKdoT4TR6iPItdbmYKFCbd5Iayr5qoASeOk
Ri7khfnUKV+1jLPodZYhKg2oflTuD9Riu6ja6laMc/qzGKEdJJ7GHM67DwVwpRR8gKulRxK5JMaw
hlXzE17tQn8VbQx48qbWXSF+SdrXhYIoUMyBYAKkGEWPJ8DHr0/VZRcWzqOAuA4cnWnfClTb0oKg
cMKHzGnCBJoaY1Bug7404+dpBt4cw5bO3QW6MKXcNkQ1JUCMBYQPks7tnOl34ZSBA0hSiJsD4Pw0
9+IzD0O4UiXAhTl8q2poKTd4a60a/xG3Wq/7qSE2CcPIaDAtREFmL+gTj5GInD2DmdopiPXCYAqq
Opm3L0CucOWuyAkFTyeFMXhdbKucevroRbC1EwkYV4H8XEG9Fy+IaQMs1oUG0Fa9ABTsO19BR+B5
salqPkFyS3WlN6gkJ2PYHgEzhZfVBi6To/88RUVJvwkJYjNLqq7I6IMTDVlBH6hx8CK5FSMI7vil
qQNSKspTsO556Lsu7w1kqnXF31HU5V6w1YxX0N2VwRBWe5fC4eGAs9yDxYMPSY/6scmHaZQJZImg
7e+lcesGQC4w3dNdNk4k/d/tVbe06K4B4UMMpaQNdERofTas2Bv4pm5JPThAqKhzC93ClbW9kEHY
HCFSUZN7rojOJCQo2wdeOVQHvBUW8UrSutSN698/dKMb+1BMxKBkAQzc/FAap/3UQPzrpYHg1vSQ
s2YN6LHUFevQKYypC10DjhBMqGjveBF1ztPY+nBqvT0jSw1c//6hKwzpHI9C0ZylH7k/Qe3N+1PU
QuLjHjwF8HpWXurB7IMEbdgdg5KA+NSN7Zi/xWVZpVf1WFzFbndjaUasE6WieIhALSy76FqOG0Yh
klzkabbJGFL4gQ9iZeYXTi6bhtFBADVnauYXCC+CQwdm7PXqVZC83noxha9JhE1bMbqykhcOrsC+
uqL2pjs4cp4Z1PkS0sh2hxLJFeHW/OIBuFada9rvKSTMHr1yDe+60KjNygDVIR0z4eqziep+c92p
0Hj8pOC1CJpEvIE/9KZlzVNWrOUeSw1aUYH7KiK8l/qsFfAQ1wabsvmkri5auOf2CY3cTYTrX9iU
a4aI1/3zh7PZZkQ0cOno6zwSl1TwaF/xlDyhvKV28ENzHm8vyYWd9R/egwBbua88fa7YkD9oE45v
SPPX+EBLY2YFBp3C6lL2TJ+JaH4xpf+ZIzrhqkSG8lcX5Pvwms2jWrSy8hd2mO1hIQUoSJ1m1YXB
6foxyHz2mLY9fyxDZKZ5tNrOwg7zrYBB4Hyhfd0OZ0CLnb94ba5UdSGTylMzKvOj96Qz8lD72HG3
52nhRuRbocMzTlanc1BfGu35WwPgPTIOfJ10QbzpKTByMVQYN7cbW1p31uW2yVGKkrOa3lM2l1uS
TWRPgvR7ycq1cvFSd6yQkXpVqZhuzXvV8az+i5PRDw5xF6YQntYSHFQk3KAhma2UjAVrHjsLi93m
Q1T5OMkcgggX7cKTRvO+Oc4GS+T2qC193QoQpHO91q0yFAmzoX3z0lzsS0mDNZ2mhSGzCRFAYQ01
g1Lo2bgQNdMzprybw/ogJdwYJqrOMW6vKwfVUles1KHoCpgp4dXpDA/R+Es1Qy8ISn1IIFdW88I2
tZ0WzJjVuQ/y6SWlU0QeKujUSA7Nz6oHaRjPr0FbA24yqWalnrCwoG1yhBZ1qjq8FVwK0wAQjZuW
85fwg+J3TXR0um/6rZCQilDENUS0z1Afg9K8iiQP/8oAbZ4utxtYWgBWCFA0owYcufIC+alrVq4M
nv1RFblWJxO/Keqtm62mEEsjZoUABr8Up1dlfDJkcGAtgzo3lyHkSTLiraQNS4vMigFFQKrZr/3y
ImZFj1UVqfEQiS5cE2hZ+L7NZCA8pY4LYYpLMQUlcBJDDGcUXkPo4fZ8LAyRTVUwM9dlhUfziyxB
d982PZMpXIFYyPZTTeM1mtXCtNtUBQjItDKCl8+RdXP5UoGsvEmhTgyJ3Z4+QffsS10HwUqXFval
TVUgjgD1otfZ0ZOZDhOdCZk+haaJ+LMpwtjZZqPnsofb47c0P9dx/ZDU4+kfxcyGRp/g8xC+BlfI
gWeYXNktS7NzbfXD1/UgJJ0znl+AWqEHwlqybSYaP4gS3rS3O7A0WtaOZ7EPwjkUVi7GiRgsa+hL
d60CByHULH0ONM3tZpbGyd73gsbgzKfZBTpYnnmA1e5YvPoMtaiVWV9qwNrrQRE3QQVYyEXB7xA2
O+C+hsNkVs6SpYmwtrminYSvt+AX4jE8zXqjgs2tr8Ns17d4qL9rjGymQQGfSx0Mk3NGnjJ2CbSV
4J8KGBvf3f7+wlTb1AFGvE6VkGU/k5GWOHID9xHiAQno9JtOF3/dbmRhp9vEAdaBLSFD3l9kOORR
vZNz3Kk9lWNNu00A3JV5h/YQG/+nmDPrNT3Whdm3uQSmrgdl+pSdeNeoesO9IUsKOldrUM+F+SfX
v3/ciCpzq1yb7NLB2Y5A7bvxgw1oyTF9muspXznhl3px/fuHVuisIXjHgMSpxg5COCgcZkNiHFzg
b8/N0vetva513ZssmqNTUzH/vegnHgDO1MNP9fb3l95fbMYARDhTh1DX/6RkmbuHNk4h0A6YXts5
0N2uuzh+8SAROX5zAXpTXwMiRh+SILQdVJEIqHOnlzx2gjVAylJ/rZigIGPdFmXpn70J7yIMGMUn
F3fu7e3eLn3digkFhGWqegj8c5BXZgNNUPLShnfeaZlNK0hRMwyl5v4ZF3XoGbMCrC+vLepvt3/8
nxc0VtW/l5oIAMMzbued2ejM8pU6uL5uKlHjKYLJ6tftRv4ccJgt3t/AF7wBPdwHpCkAqGVqyQu4
tq991ENx1m/vO8KYzSWgsI+LW2gIfRJlB2qKhGOz+9XL48F/iGDClL2OpeLdXW+mzOYNwKtStqAl
+uci5/E31kjYT4CbMN9ly0SZTRsYKCAts1H8bwgeeel7BFmVb8D/MOfL7Tn586rF8f7viTcVLxyZ
lwLcW5z3II3+0CxbuxItrSrv3x/nENPLvNbPzmZCIQYSdIA+Cpr7cje4EDu9rwfWrmYcpVldjepC
gWGp92nWDz+C3m3zuyAlLLb2NR3T3iPKjc9qnsWLSFP3BzWy3oXNXHy+qws2c6Cp/DiEX73zAku1
biuQGe1cd03Z4s9mh5TZzAHjNnjxc3L3U+H6Mn9S0FkhkAMtRfGdVzzKX3k2gkeQIWMKtykdYFXH
WR3vmhHuY49zMff0EJW4U6rKL9rHdMA9+p02fetsuepxLWRKKgMgN4QKW7xZjlFxEGnno1bF+wnA
P59BlWoaoP3yAwD4fk0YZGHp2lyFAipxRZan/CRDNb1A0Kt7asP6++0p+XPewmwUbMd6JQuHc+Tw
uPV4Jd0CiPPFjMj2JLQG3aFbq4EsbBIbCCuBjo4zaDhdeDvNGs/bPrjaXeACBz805i7eIxbBdRA/
5BJKhb7rjSl/1abm+yvspkrhMy3duoPhtbMyakt9saIJXOCF25ZT+Cllqn8OYsgG8MHX7xNt17LW
pSasmEIHMXPwHMNPmnv5K5kj4O+7mm26RoiViLJwTjErogSwxG5b3vLXf7YjH9W3gOP60zE/SjLo
s21vL7Gl9WsFFjaC7ZKHnnM0jFbmEVSCaq+zkYqV+8PCErbBsR0N8c4cye4S+NI8iiz+xFOwAgrJ
1bNsx/3dxVVmI2VN3nqa+OFwoZmI1IMZ6qBAnudrhMmwy9fk1hdGLLr29MMillHgeB0kIk4S9jvP
lI3skoXQwb09H382F8LLynU9fPh8MdaTjxeR+Ain8gqCJg7eZIcHVFedOCE8KBkkzorKgNDi0+q5
QGQMH/joZC3faLcNv4g4yGDKCB24dKNqv5F4KzZXw+KmLdMKRPASG3MX1Byki309CfEEVzBDLwWH
0fIzLkCqf+Lx1DxnWSbnJKRjGSNPHkIoFuIpmZB2q5sBEnwCQljZwVRxFUIOewAx4vYILCx8W/9f
4oEhDKdMnrpuCl+btLxQw8iXJsgvcw1b89utLOzg/0j/lxx2wY5Jj6SCQtUTlwX/wWnRxm99K+9y
FsRcWpFIFpA/KoesP6VNVDxVkRP+rCEVd19O8B+k7pATMhV+ceLACW05bhXAHUzlA3TExeb2KC2t
dSsIgSiOB8hAjSdORfxGtZRvYdaHK7FnKTZYsYfXwheq4/ykM3VlwAFEP/pfGz4D9aHm3vfejRky
9n0KKOQ2VyZ+oUs2OFfj4NQx7Qs0WoMilNYw5UxK3Tlrxn5LDVi3GO1NhJosjI+Qm+LhUwFSDsqJ
g3L/d3tOFvbHf0C5YAnpSPP46NLsMx7EnBeQcGDYF/glcDhNtuonc/3B/30kZTY2l6XMgf2SU54o
C8fHrpWgLoKrrsuM7z2//B4M4z7vUSe/r1/Xnfoh8JEBxmEGIDRoWkB1uRN5lXhA8j3KCW/AmY+c
53Y7CzvfxuKysuedLyAHmnp1zZMGBM5hQ+H2yOGUNht939ah1t5P634E5KEVJ1QA2+JBBpmrD47j
3Hkns6G4xikBrgAH+gRZigCoNtXhMlP2JLzvFYFRa+8DERjBd9yrT4Bhe9mrgUqsPkL9ipo7R8ja
/g1kF3tfmfgYMMDZISTTA3lYC9iW3p7ohY1iA29NqGfIw08N+OIie9CwjpEd6tTSw7NeHsm1AtPC
frchtZACoB7YmdVJxcSDuxPoP04fnm73YenjVrIB1vBERwezzCE+tFUQ2ABaePRWko2lr1u5xrXY
yR1Zw003TcUzQab/2MT55b6fbu1n2JKXcJuJ+r+LsKl+K8Km7OA2uBnu7vv+tVMf4gXUskCLxkvU
RcG1VWyLmI7BM4QrkffcbmAhUNiYWCG4qeO8558lUHtbBpfFhEysfozUqlbQ0gR4/+4DhXpyDvFQ
9wjzSOkmGKMW0NDK/3q7B0uft7YwcYhoQ+g0f+5cTV+aK6dGKX8tkC593dq/BeKOKWvuXJgH7wfW
9C4EkGm6Wt9e2L82RLVp+xrHzNydUmmYuzFwecg2jQ+p1C8hMHgqGVAv7Fc22sJk2/rlJgOR0lER
O3Y9+Ls4v38UoS/OMzE/b8/FUgPWTgZBtqux/L2jitzusav7cMNGEuxRE5lXAt7CgW1rl1ORZXFU
ds5JK+hCB3Oxw3qaXhrWwrUBukJJz3i8b7VeE5b9MwqJ2WrUBUTyccfO/UtRTJ8hyQ0x9BTSLK+F
9p/m1rlq3BYbP55BiwefeU2pb6mb1saHgSmMPKD1eoFkfp2kon0GePe3wrtkgkIigLQqeBpcZCq3
J25hmdsQxiCcp0yUcrxQN2y2PJyGbRlnv+/7uBUAIDkDDsFY+cegcKZ8T01Dq0PJwuLLfd+3IkBv
YHgPD5n889hCyOFVOXXagTTvRGO1EiWXZsOKAtL1ldApHy+kC5859JSLohlxO3XqhCmctE4Nicbp
WrK6q0c2PNHwPqVtX4VHaDQ3L5p33ptLsZnu+/q1lx8OFQ+eab6HAt4J+v1+i+wwjhwV7+ouVOAJ
3NeGFQkEpD8Qkx2kVJD431Ow+PZz2Rxuf3yBQQLc/r97wOc2mEZUcl+BaHkyQfsSzHrb8OYTd9hr
dYVQGm9+D+PqO94i+EqXFoKbLb5cTRQ6j1DVOKqyrvYB3CCg/gEJicjL17LF6+j84TZiAxC1bJhf
xdo5ka6X+ya4kqAblAOKickdZCW+53i3WwGcLXXH//cYNpQB4h8NPSRy3fQdFJHibw0/kLNDHM9Z
WceLE2VtfV7MVSpJoC6edt9hHRE+/IMI4qH5aVTVvOBNAdGtboF7iIMnJ73LWwY2a1ZIoHMgCTe5
e+Q+9CLhuza74yksw3ZNwXEhYP5T2fqwh7TIJ8lhkHP0ZiH6PW2yOd4RxbyV+u7C922woXb6yuG1
8o4Q4YSBBp/pHB9mh6u/b2+hhdm35Ze7IIjw2pLHxwYexLDVgOxQ/cQKd6g3fegXbEWHeakbVhho
IFRUQAE2ODI1em+otaOOSIF5vt2JheTJs8JA17RRGURQLa7wEgx5GwkVyiz6gSWWnaD00q+s4qVO
XMfww1wH8FHGG0yHMtoQqXnPQdwRL32ftu19RS4bYAijCZVBWKc5dSzVB8nj32kAbOasycpsL/XA
2uuAL7ogZinI8kK9NX5ghEDycdBBt5YkLS0na5+bssu55+FI4XAZ/xl4iFLF0MMAL+oq8u32bC91
wtrTeCLXkwPPw88iiiG1nULWJkzGcFUceSH42uLIpiBD0cDJ4JcAfLGv9k5UC6eEAFOn2FMcmij9
5kqGtOixE9DVW3u6XVjENtBQBgLy1S1EdyF3MUxBAlVMt/wVuQHxv+vAAyowVJC/WnlFX5goG3ZI
6oJ6pJ2az9ArL7fQG+PPXODJZWbTGil2qQlrz1OXw+KhnqYjonD1/5B5MjXpzymN9OGupWAjDYXb
N9TXCO9q0l7ztQrgbn7kceOvPOgsdeH69w873qMkGsMqJ0f4IJnhQQSxzL4QNvv9rp1TZlb2/dLU
X1f6h2aaidFQS1Z8hv+e9wyDxy+Ng8wbWOAOtn9AUt0eraVmrN0fiAESU6XvHYExn6G/zXkKJmPC
YCzUbKFCIEc/6Uf4Mm5vt7ewUV0rGHhjEOgicsvPGt7Q0QbK0WHzDA2EsViZ/oUrma1tDDyLW3sp
LIvYWIBOqyNpzqKjKn9NYU31lGmVn3IpwloifQp650EPsDy63bmlpWFdBbqGhDQqRHps8uqCl0T+
mPXu+wxp1ofbDSzMlg1G9GA3LUGFco+MVcUeSUa61QprgfNAnEdPrUTTa7L/h1TTxiQKWVWd2+r6
ZAA4fzCQeJMSjkIB8uYszykOuwJS2G8mq5RIcmdqw3JlBBeWhw1URIfEHHHef6ajAg7C8Fn9jkY8
zd2X2NqQxFTk8NiqfYDCUbV8CeRQhxsSR/FD5o+K3dkJK0IQCvqoKwYfyrDYOruuUjmcHlVjVuL0
0vRYoQHKTf/H2dU1uYkz3V9ElRAg4Bbb4/mM7clMspsbaiabFSBAgAAhfv17nOdmoh3MW77Z2ppK
IeujW63u0+eMpRQZ3k8lEPS8AR8spAkS1QmOVi4B4ruKbUtcEivzWTjWNr1x2s2FikHOC8T+MIfQ
lOLFXQTSRwnlF3YdExlgr3/6uyGYJZ5tYj5R4oLBkpHA8+eNU7CzVs5l6/ntZD4711aUwHpGg8hV
KZ7OwPI+Rz1IgkGSlyMmKRMD0sDqHsV5Gv/qQIKXbSg4nrItOg+j/E45lT9sgyptsu+oRMf9zeXf
tHTgLZcRsakLhhQHfvDPAniTHDQE5CKxVmL8/PuhjVjkXku6uOniU6u61gEfKgeGVUyc9Csv36UB
zof0wz0FDF8MXaC2e6XQi70fDMjOwbc9vV9ens+PXmiDFZVfNQOEm/CU4j74MXnQAyMFeT1UrIII
hEVXnfDQBiuClmSQUN8KTmrmdfiYysb5pSvXTR+CyVdrb4WlyZz//mGpeItqhiklRqHZdIBmI9mY
OAz2fetehVVGqPvnCLSeO3ClcP8E7RTwHvImrcAVnXnuynZ8fv+ENk5xSD0egs6zeyVQIbxVWd4k
OoAsAdEB33bZuMZCv3SoLGeQIhddZ5mLeThQA7nJczOyu2I616svn6vP4/kwtjxB23kgUffC/pVq
1T2Aj2KWZ3x6APZJZ47nE4ghpN43zAf09roRLUNHf0VYpMFZO8Zx/b8gx9ckIoU8NSduvc3TBkUz
skp/vrB+NpQRd2hKtEv8ky7d0GzTSICzMA3BAHx5Mgsn2QYz4qETxx4BcIFVsttgycytnEq+GXF/
rwyxNAX7pTBUMfPhZ18Bd3TBlWGcJ6/3vKuu0NAGFgpZeBpyc/UjcmroEmxoe1eVmUwqv6E7YJLO
Dh/SIX23miFcwDWFNsKQOWiIBrtQg9Cmc86ApsJkr8MwuW3C2iZKeQJO4Xs0seRfegjsPc19fkcz
Erc7p5idPgFGje8icK1vfIip7Gg/yhcaR2BAZJrI7ZmDmEFxoo9bAMdHNt8AKdsD9OUU4MHOATvM
EkeH4C3RIfOyL5OMRP9ExsKXfzcD1ON4khUZUftG0zy9vXxOljbx/PcPHg9sDS2Qpvn4qh0nPgFj
orM7p3MmehVrTxhZrxdZj2FZQDb1JGhJno3uwaSTqejJzBBjQj5gzXMv+L3I8ke5V/I0VvX4Snw0
FRoIRwwS7djejLwkKnTHy6u1ZFWWUxKAGFU9Iu8TxWt/vMmhp2s2A0fQmrizE6w8kJbmYjkiaFjO
Qcza8jl3nOqgS+btBRSfNoqeecxdATGJq6ZjIx9JDpKc0uT0JFUHpnECGq8wEWBzaPY+qFXW1CQW
zpiNelQ98mHpPNaPuinNBlDqYderNYjZ0sctLwQw9TSxcvBOcvCHfd6YvttNRPbe7vIaLX3/vEkf
DITSCARo7ji+prNgdyZ1APVxRLBaKlw4UjaWkHZVz8Ek37xqOXvmhrK408C4RpP8Nnu8VafrpmHZ
+TC2jSx4FJ+akFQPnafz76W/yvW4cFnbKELmlwB8VhD7Aap9SuSsb85oxRs+jD34c9KN5+VkxWEt
rZdl6BApACW06cdXOfVgAAJaVzt4vUPE9Pt1K2XZOOonPp2QV3/2ech+0IhptomnObtKoYqFoWXd
JuW1n0eZeBZBCfZVdN3cpMCSJn0GOazLU1hYIxtASBuE96pC+cGEsvpiZrQUJiSV8WPXU/nj8hgL
Tsqm9zRNX4edHBCfMfeQg5saXPt5vSk9NI+60nOuuz9sKCGJRxpMCtvtZ1qiVguquea7AgeH2YMi
JTebMY9JsFZIX1o429gjNyqbpphPHPoA5c4PsyYhhnKy5WjEvc7rsvPgHzyKaYBgJmTGgy8d8Yz2
9BdTduVdM6+2SiztjWXsvKAgRJ/S4qtkkj5pkcZ50hRu+ZCjkP80Q3X8ugZPhCV/zgUj9R043Ytn
1YNVQ4IuXiKLcufM0Rpvx9KWWPaugrxA3xhQL6rosmnHQpBS5F3gOvs5n+fhyj2xjB4PvxIqx4F3
IkEQAKzBggcxhdNXrjJxc9lgFi4Sm9ST5c0kAIDl8Cu1QOePQzw+beKqhPrGyiwW3LANJ2Rl6EaS
U/ctN07not+oYvlNMbgy2IwtA5OdCkiaAX1S8euyxaENLRQeOH2dgXgPFRLgPwDFnvtvmVtwsRJx
LayazdEppikD11vkPaT+5JY6ITROvUdK4ilc8TALB8wm5tSaCZE1ej6RsJD+lneaftGS52wrhH9d
JTUMLJuPJJmyqgbhnpoJJNRk2kKHADSnWb+76nTZrJxRmcUZaQb+GBVhCRazCDDlzYRG0pV9WHAp
NtJwGEE8k4dd+tCCCB89HXprpsjdCuRkbpxgrfP189JAGFjGXk2eW0J/ZXimXZeD5cLXmzYIfp3J
tlgEiZRWht3WBMMtGiJ+Xl64pYlZlt+a0MRNXk/Puj3TradxX+ktUyV0ZVTOzAT5rsxZg78tnWbr
7qeNrvpIIfsjp6b4ixDc/dEYrj3IF06yjUYsZJ8Sf26m0+iUalPRutsNKieH3BlWFmtpBCuV2Had
U59pw0+8mCETH4EMTXRl9zhG6bfL27GwQv9hRsyyoPXronlVMPdhK8qZfZcQqGiSy99fOGE2AFEA
j56SUZKTXwzQCPJCDQVjOUzOr2ikPkNsj3KhwCMoHkWWqLDm+fc+li147S7/gKUJnpf2w+1P/WHo
HECwT8MMf51EaR9+h/pJtFKUdD18578Z9NA/j/vh+2031ePkpc4JMs7FgH6Ikqh//SxQwy0EvUTw
o4IwE/jY58DAxLwmdMIjihROtA26InMRvPkt1bsUaXjfScKxycaVmS/AicL/wBQdLQtCR/0M2WRv
U8Wg7iRxsJMgzmtj75cU0HqLCp9tGjJ8LVN3rc9hwcR9y6swEfqRUaY/QVwOfRRRXEIWdyS7NqIk
mbw1oOTSMJYnqWrhtK1RKGvLZmhPtPHLfM8568hOCzQKP80OQryVfV46RpYniWjjBJr70VvPnC4J
znMKx3QtRF0IJGwEI/Fk5nnUCd/APpvueYkyWVIZmj2joTR7DpU031vHZW+XTWLBq3iWVwFwY47j
SpOTyFxywwN4RV3k/KZw9JrmxW8B8E/MwqZThGpX6lYQIDlFTpGZbynLxsJNvAFFOoUMuWnFfRPW
Q/A3wzKKmxz5j/yOOKodvqRlDsHcRKWVI4C1KuYJAmqQpq2g0oBU1rQH6rh2wQTZlQE4boYu9761
nkBxNHIbk71Tx/VQ545CaJtNN45xryRVCG0gpSpYC/ae2jxDJwmMNCSH8Ny2kSZmK4/thVNmgyad
INaqAlPwP5Apq4EABlltThMJsEG/1uy2dNQsfyXEOGmpwukZ+NWvqmQx+oeLbncWcHFjMCrV6Wpt
fumcnV3mB9foOzNPqavCt04M8x4cSqjMQhMw7psV4MlC+RLwuD9HEGCX1RF4KJ6V5/6rSX4LrRIo
fhvwpqm4LEAu6z+laOYDv//L7LfTYxBDCKkr/ZWk+YILsoGTbQYwpROp6YHiDlBiB9bQDhQMEerb
/DUdoM72NtNhDWezNJrlgwanrZQTdj5It5HXQ/S5KZ003uVFd2x1fJ0wRWhjKQXef33voczASzzN
ZO7Mt+MwronVLJwJG0mpNYiootr13wioXXamHHcpJDahbpxfV/D7D3VjEdPZ9+rgTYORKt1Ec9s3
XwEP8snKoVvYBRtG2dVgKXbnGb76fLupsC2TrEzbJHNQXyyjK3WJQpu3UYJ8PCrnPj6lRRy9GMMn
mdSokq1gTZc2wvID0O7DZxHxv7WpCvBycf4xPPR2fPDKzeVrZsGZUcv8Ic3tgTW4yk/ANBfvZkSO
SjnZcN2F/Pvi+eBc8ghqdADhmGffpQxKCHoYhi2Ay+UapmTp51vhhU8rpFhVGb2JBuqWvYmG21ZJ
/u3y4iydItuWhwz88X2pHvTAgyahIZTtc5NXaOgPoUjg1ciEXR5pIQK3EZMgGA6K2IucYwpox8YQ
YxK/DnZUYjDjgqGaOVwlU0M3oQ91ncuDLiyeDZyMBxPFBULttymDRvNL10TAyxEC4cr95QEWrjGb
qREJDzFpNom32C/BQdfoL2EqiqQekRZTkh1dKZ4vj7S0fucd/HDQoKkny3Jy02NbCWC+hNhB8upL
Sme9iTxURGc0qk5V9zTj7l6xnAXbdM9//zBky0vIg3UCQ/KAvIKhNwMXh5FHFOLXzH9pg85//zAE
uhbn3GhenGTXNS+QK8leoHslViaw9HXL9Anop5HSofwEisDc27VjDvGGvg8Csb28KQvmY4MmS5l1
RTT5/hvL+2BbRN24LVuQp6nGeWLDRK+ch+UDmIB678BzaPCICXyglWKP/w+eu6VttnyAP4B/qM6m
/oGik76/j0AJeO93KSw/dYdwTW1oYS9shKQMXY+LWAwPNCQZ9C6UNtA+BUbJn1cyegubYYMjz0QN
+qxB8dxypEBaw37kDNCkKsVzDyo1p8tbvjSPsyf4cGJVNYp2grLGM0fz5x2Nu+I97oY1UpqFvbBh
kNKfWAoxn/QEGh9/JBvpEuCeEkhblZF7l/lFvGbc51fWJy8jm6ORcwp5VWB9T9h9dcPj+GmIjoqg
Mv/bJROII2zGXrxct2rn1fy4anFUQSJ4KE+0kNAwh14yLkgP1C31yuYvLZxl6iwzU+qyQT9gJh5c
b3zLGQTq0Y1xZRLPxkEK1w3RT8/LExS52b7yR3rscnHlRUIsE6dlPEAGmIqTkANgw9gOyfVJM5AB
KBp/QwfF8bqdsKwd7SN+FJF+OPnuOZeXoSEuJCBoufz1z08Vs1GNshgmOXGnBq4/fmJjjjtxcvdt
od4jg0tKQi8Pksgre/65KUKO/c9DlUL5poEu3/CqRyKLBCIDPHiA6kwcrryrlmZj2Xrky87ry7Q/
ydxliT8hUoHuZ2K8od7JsFA3ZzoFiA03KxNaSJVBxu7PGbV+3kJFvlMPeYcsmfHR7TEMqbrNKWSm
0fG/g2x4uoP2QLmjQQ+Z03FVeGJxbOu2z7ssZwA65SfmRsczA1rqyAIctCA1ZlXRbQZ/PkwVQCho
coMQVtuMK7fb0ipbvqEaOr9KTZSdfMoeRZe5G1ZGL5IgrZW7UieTSQEqRbBz+YguTtRyFaru0ShC
fXUQhSEA/JWQQNxDOLoRby1g1ONDBXlCf9cEFBJItCJM6T0dRAcmoywk7ZoewuLvoH9uNpCTfUGd
SeHI5mYP5vtiK6j7b+oMOxOGR98HrMyoAihBHzCysFyTmfw8ZmU2xJKi5S4ms8lOUncxVAVeKghy
gHqr/99VmTrV9vJKf34ho1L+5wTbMO4jX6CI3wO1fcxY1+5NiXAf12f9z8Szdnd5nM99PxK5f46T
mkFCiaEb39oAzYQVZDpvuA4exxrSbZdHWPA0Nqwy7Yuon3nbHEDTTMptr6P0e88q5/26z1t+hjUF
Kxkp2gfBJUTHdsyhICyAChwqqjeXh1gwMhtX6QNNOQ3OkB5l0/gJR9JGcWh8QMC03Tpy2MxCHke3
WqNAWdoS25mc1a1BaNk9kCBDxzfxnNq7i2IT9N+7IYKA2OVZff4oYjZtY8s74qKLvDoxr7tLBSCv
cvyJEONhKDRPfnsPlwy77hzWXB5x4UzbwMZcRXUVzV19oBXACOROoAdDgCII3dBo+W5FlYcPHQ+0
WGs3W5qi5SVSZKdHg5fYa8q87xQci39HjYeU1SDzBHZ0D8KRr1MQIA9cT1fGOsymeCQx9zkDnO7U
DnXn70lTKqizQRL9r8uruOCCIssz+D5o+dy2Fa9QCmo2ykVm3SHTbRogNuzJfVCvClUtWK6NdTRm
glB0nZcn9D+ULykt2AkM0f9cnsbSx8/G9iGqzbsamt2MFgeB5kMEai2n4c1Mwea7vTzAghn9h9Gx
AictnpHlKXXSDCQWbVUWB9kh3QtQcMwJu06ll/2H21FFoSIulmkowkhscpw4kpiw7B4Cx13r8VrI
k7P/gB4Z7YF97+WD1s0IBguQA+YAQ29yor8AclPjnXPWja8ICpF+X+xl/9LL7skZ14AGSxt2/vuH
DXOMQ6He0YU/PHCvJnMusn2DKuGKb1jaLTuwCLoIvUp19cr9CV1f7exth7YLnlyfy7fLB2LBG9jM
iqwOFNINwjmy2GDd0v5dFdO2QkhNeXenu9AFDLNCAmpVlHppyayHSVVEmQkoIJEszXx1B7FIyFQK
U2n97fKUllbN8gUUkpuBFDo9VmDH9ZGCbOYT+H4RbqEbdM1tL6ybDY0cZumNPmgtjnwCARHIp44m
U4CaKIQjOpj/9Sk/0J7/U87+r6umZQMlY1C/5FPDxXvr9no3ewzoHEURyofaWQmclyZlhQ2coJd+
or5zBEu/RLNBdAPYGgQCxPnuo+w4NGTv9uJ5PL8iL89qyYRt6kU0MUFu1+3MP1Xa8kMO/tZNRTK5
5w6Q6lUDuQBQ7qCtodHp3tEV3UDlqUtSFf8dAqO94hYXzqQNpUxFSzywMJo30gfyNT3LiVI/rPeX
57hwIG0aRq7iphhYlb2jnWC4QcK93vki75OawqCvG8LyFAGka+si1tk7JHcec3dM930IPUg1pc3K
2ViahBU2GFZrAsnP+hjlst2ToTL3FToak74f693lSSyElDYNo+JeOILcNzzKEdmWs4zbGQGOZia8
kCVIllTgQ3xp7dWytOeWm9CB8oiT0exdoYN3R8q2+VJQ0MZdnsvC120IpUbzvosOve7opz162UhR
ugoP3Sy9MjFiAyaHNm1iZLfDo/LYo57Tp4gWaG09r1M0B3dTQA7/DzNd2H0bPsnCWZZ+q5sjcYGW
r85XOEOvR+KwVXXCpRU7B8gfrlJohYnRTE5/lG0p7wYkxkgS1Kn59/KGLM3g/PcPnzdZ7UCcmquj
UEhEI8c+PlEZvECiflyJQReOrw2dTAHN5HNNoiOdJvjLIXxhRL1X0IXdGIA1fr+IpnO65/KEltbL
MnmgM3tAheT81jskEg+kHCdUjLg0YbYSGywtmWXytEIKsU+b6n+xASL3bZVps+tb9nLdFKxQQIXg
6OKBBFF6BsVcCRDw3exqsrv89aWfbxs4BKIqcNtUx4qVVb6vnAYGMsAT18+BV4JX/PIwC/tgoyVx
FdbAs9fmaELve5pBWg29UNcVnJjN1RiRdio4U+YIUvd/BgbddsAx1lzIwtPTxkhGs8NE5xhzhMRq
ew9xSKgHgDP9aPggN96w+sRdWiHbspXuh0DE01G58kztPsXev0LV1+lSMJuaMRICsup6FO+TP70V
gnbbZlpVGVp4WNowSCjlZixHrHdU4FuFMp+ArD36VR65jMimxj3VRem4kq1dOLA2rjGNRaunxu+P
gwd1Tn+mwNp4k7h3ONGvlw/r0hCWSYseZylQncYQNSjvwWAiq0Rod5i+Nmfy3RXDXhrGMux0Dhpe
xTmoAhzsBKS3KU96KtBEQJ36/fJUlk6VZd5pk6KtEa1uRxqP8lHqSb31bXQdtxCzkYtofeqkizzW
Uc6g32sjdpxymPbln75geDZQsZVFATKucjy25FxYpOifq863aZaBwKyY+RpEYmEbbLDi+ZHiUxEN
xzYNfmmDbI4/9n8hubOGqVqaiGXZGcCj4CQx/H0qYQ6ARKhN2HjPpKD5g/TCFWTSwk7b6MEKTFU5
IKrtsZrHW+Kidz6AbtLlrVj69vnvH8ICv+lcHTkjvg0CcGTHUf5Aw85amnchJLAlnsWcQeFhoNXP
8y+HlNR9UdG9I/zH3wPN0fhXW5O1LtylqVi2nWq3dHUlWoScUDWCMCZHF0L593XrZFk0q0BEFkKz
4KF1Hb0nsw6+xl289kJa+umWLVPgxocurtojmJVnjmrr5IJlQpbXgarYf7B/U5N1wxA1PyL40gfe
OfOz16+2li08m23sH4FjKLJaNz9kL3TnJnHbM7fbxe5kGnYz0DrsHyIymv4mhfJjoJEtT8EflnhR
2Kcr+7P0G6ynu6dTwbyhEz8b7gLFM4GbVLGXahq+FhoUJBBvAskXgczo1F5nlTZecCgqCYKQSPwE
oMxLWpAP3OBBtZaoXDgRNkpQDEGRQac+PNBsdPwNsnrBlPhgGbi9fJ4X7nWbbFGaSpLMacID2Mih
BcTL59+hG/I36a6a+69X1/mZjRcEKcvY95rND6SJb9sQ+Kq4XiW/XFony+gZCxw8AxoG6lYvFU+D
6w4BirrEY8nlhVoawDZ8CADleTGUR6l4v0uBfnyHx2zWXjELN4hNtzjkBJSR/Tz8RMdsm7QQq9iI
8wVY+BFNRg9s61dNw0YLkgzUd5UZ88OgiMie5MCg5DylY17sLg+wMBEbGahnpoeym8URmCe0F55v
qcEDRZIJUeX2QnJ3eZiF7bDxgdJ3sslRZYlHDZvDJ44Ez3BDq7K8TgeH2aSKleJMijHPDyl3YXgQ
MovJdnaJqVYWamkG52Dlw41bqcEnaUTKY84lu4MKLv8WZEW4BpM+n8v/wpCYex72w+cJSj2u1yP7
ClX23P1bjmU1/Mqhi6dus6AEOY6ehzC9nT1fO095Uzg/JgmjuamAwv/O9Yg+RIhht2ODfLtLvK3O
uTvfG7Tc4P8F8/OdGXs0Ns1IljobMCnK4Ql9DGWzT7MqbzaUGi/ejA4r6yeIDPp+kTQiUtmBIoMa
3RBfju5TFYQF+8v3ftddoriO8a+QGWjjA4BzHV7BImqaW9DX1eKmVUWqTjAHHW3p7Pril8QS4nJX
cVsFeP2PPH13isqNxIrJLx1lK7Pgl30UzzIWR1pl7kvbneGhjXjxJyVfdTi+Xj7JS3AFG+vYRX4Z
Fm7u/Oyb0t0RRdNtN/VfgxaNSBke1BvALdVmcky8ieN6S9E+tzLB81H77IxYPk2bETzxHBOUNbio
f9sq2I1GdO6sZmeW1tCKaKos6kFKGWbvPGDPbl9GG9CtpjtSyPgmb6K1CtHCMDYIMlZF7dcaaxg6
XYEcPVA9LsQBWM4gJs+rtcLA0jDn+PaDUbFp6MaMyumhG4diE2fyMRQ+SmoT31W+v/IqWriSbUbI
MkKKGdxs6c85Tm9jx2mTXnubsuu/oKsLYXlcr6CwFrbfxkRqILeNj2zdgcLioh34IBpxiNpci1PT
1hBaWTlmC57ORkSqPuMavJAabc7RtGlSPm0HQr5fNp+lj1t+bnIVGCedXLzPRnrVho5F9QX8+tE/
133e9gHN5FdhSvNXA8ro5j6KNXV3Q+MU1727bPCjn0E2tulb+gbKmjThdcq2fZGtRRVLi2MZeO5I
b2JRHhwM6BIq0BU4qP41qoObvW55LPPOIl8Zr2zdt6IxhBxJob3HeUZuZcU5fj6BwIY9Bj3gU7Sc
vTdXyfTQsH6oHntvqOqV8Pdzgw5spCM3JeTU07R6EzKOz63p9aaWIKpDCuq+hfNfMenPLQ1NaH/6
jZQg3wQKtOAgICyyyXFiE9nzFrIfZCWuW5rI+e8fPBMPJx9kenX9FnYl203++fWIbM6maNwfogFx
9zX7Hdiy0zwn6L/ts+BAGoa2bgJce58UJAtW9mNpoSxrjmaaaRXm9RtP2XMPoqsbiKffNINyV9Zp
aQDLngfj1r10S//gG/asSQh51d4vdm7YDCvvwfNd8N9LNYjpnzuRxTEESyJVv9VZoZ8LIv4BCYMZ
QWvG6j3vjL9TYWe2XFbTSqx3PkWfjWhZeTUhioTCT/UedewZFMn/Gg+PKyGipxzVI6T6w+tEPxDx
/jm3qpodMxU9PegI5S+dARwsQo9tvGZaMfiFudiQw87kQwGoXvUOtXmIb9Uou09tLpI6Qi5HgYgh
8SYoDF11mm30IZ3yOtdeGNwrB5A6dK+GxtnMPrTFrjMXWypaTzHvhmnI3t24fp4YlM5DKGVc+est
k6eu4+qhrfk7WkycZJoL7+A0PF8JDhY8r03eCH68qiNAMgIA0KhxVxXozX4t+rQerzN1G2LIK5O3
WTg4b0FJKa5UZJVdcHwj2FkDJC/Yug0pBD2vBIiMhgdJkIPaEmyHB20S7qChq87UtL3uFFkGP5TV
WGegtTwATFhX98Dldy6s3ZnFVW9dEEX8aXVs8kw4jYM5sF5/ocW5fBB2+ubyr19aJMuk1TSSkfYV
/d/VVA3jbd4PNUAZrgHy7qoxbKygQkSTN43xD3jw8q0s079b4n4PUl2sePWFw2ozIvKgQN60E+TA
qnLobvFqBVuPX2Wglr5uBmd39eF6FS4HnWfR+QehgfKF0JFOWlSjNnO9mun7nVn4xI3bUMGcuEHj
g77mIOsq5Ac1lZP+NoRBrY9T5E0A9hkQDqOMq1TUPEEcsqq/6yZjQbRhHGruG6MiN/wrViBmeCd4
q0z1dgRMOP9eRXSeSeJGytA1NeWlJT+fpw8rkk/MwafPFylBs7qkaEAb887fXV7vpa+f//7h63GH
3ql0JNWb6w+Pv6EDKJ31K5u59HErBqgomUok8MyBUBfJjGpU+QaCM+N1UXdgYwlJfubYE65/OLet
AghOnwIUIVaKo0s/3nIGjlHQ7DRd9ZblebVpTEO8JE57cu1Jt/yBrhwPGZqYHLiZYvro5wMtb1Ca
O5d9G0cN1comfJ6oD2zgYA7W0kJNFb0HDAUtRkQ9RWHwKJDlTipZP8gpeAzxh06tveQWHJ2NG4zm
2OPKGH1IuxHpgZDsq7xz7txhMCuudGFrbG5FqaMxEA3RB98j5IbNgbuFpsnLZYtY+vnWbd/2OVD6
ukXkrSUgaED0eq4aElUrCLN7RLar8kvnnf7ED9kgwLog8C3GmJ/QWRNA87qQ7M7ypMrToogfMhbn
4ll76Apstp0j4uFgJOgxoTY/t8w9Qr29GvU2HmhBb+duVunLkCkyxk8hl4OZdn7j580+zqPQPY2F
5/hfO9xB9ADCiLSNk3xuTASJAqRfD8bx2tnZDgJvAp00QVaXJgGXa/Fe1xBW5303HSoGuuUb8OsQ
kswuM/kzCGfC6scErnwQFuPtqM4aw0Ms433gjSb8OraEq6dmrj1SbIK4qJqTE/WV+yVP87a8gcIs
bf+NYnco3iKPVvUuTYNA/aOhc1Sig6SY8/hvHkCaBtoxKat9bx+LymfxHRFeS/uVZ8SSfZwP2QcP
KMFyMTc8m3+WgHRssjB+qdCQ0PXE3YcAWSduXfzDgVNOWN+usfosPF1s9kmVQRHci4IZCSFK/DtB
o66785uR/Winfg7GbRAyGXc7KEeTGqkphlzw5dO9ZDr0z9lq1VSctZzd52DTetIaillUB9dRxAY2
oBIJ50yTCvOSZRDdVWM2f/F75QEceGYfvjyDBQBvYPNRmkYZkHzk9J4U+S2VKH78Bg6n48lnwZ0C
1J6z6FZ446th7ubc4Fhy8K9fHp0GZ///idXaQEt5Riaiycn5kZM5Su8zg3T1SzilmVPuIt/Rwb5V
qpQ3rNKsfUihv+0nZSDqKE/GKTXHoG797jEWHZiYnTGF0Ba69IzZMl71aqMniKW/UhXO5p53PO6O
bKjD/KEiMab9qgtQxxZ7AyEqsZW9iubX3FTFtK96dPKDjyKfxM+YT7S+7zJVY2mgVIVXVoqWUueG
DCEfeYLkC45bqr0i2oiB4nfMUx1ob1dADaf6l6BjpsjPTdRTfEunMK5PqUDD7bMG35V+EmzEMwJ0
bdq8Q7gPjQ9zj2LFaySGbv6rRcXAPEWlaupfKqfwOhveRzoIkrLLahALFFlTOwfTgQ/3a0aDwH/2
WsbRLtEXAlzYABT4m67u6ddqdEBxN5te8A0jFXVfMj3l+bfMEcp9jDWII18bCBaiwRRcQXSTgr8q
3QfMzJAvBh1HH90x/LfdgzzFY9sGvVvRru6Ay98H3AHqO0bI023qoRyKLyGh0LQZUApAL4JynTuu
HCN+sYbOTcJkqoYD7ZrYe5SUjNENLaXX7uvcDzgoBFUG4hHhUd+9naiMnQQzCdQ7aq5+I5IJ6SG1
G+HboruiRavVEx9DcIrX8xnbBRbdPt0PSgr579yEY5Tv/EKP3b50US7o6jgWjwPwljLhChE32fSh
QsMBiPqrOn2vW0MC6APqGfVR0H0V0Y1Xgg8l6aso9dWuSSdfzomuIXT0EvqBF5wCDbB5BCRZYcbj
mAUh8mR+kUdYRzbnaf2zHSu8SlIZ+nkCzto4/GWA0ecnHRSBd294XLzjHA0AfA88BOY3zdnc3+B0
jp76W2ZD7X8vsqqY9+CVCfXGpKpHP3gj42bCZSqpj46Y2E23HjCA5RYw6FTsoExAyT7SwOvd5VBw
PWcgYtQ1kZfou8cZPaaum5Rl2Quxqd3Mae87Q9PDBLXwcZNmfGzvCwby/5sUnLHppiPCfPUCM0Z/
eWgx6rds4pFzkwHdy26R1ITNVdKZ5XcQZdN2Wzu84tuIQ3doV3vgbLrVqi7VDfNkJyVYwxp/xxXY
fW5az+H/R9qX9bata+H+IgEUNVGvtuNMbdwhqZu+EO3prkRREyVREvXr76ccXCCHu7QufF82sFNA
NIfFYa1viPcyTtrifiqbHgZ9QzAsh75Ia/3YCqB7buOmDelN5BumHstOtM9xloITVPuZ/E+Pw3r6
jMQh5Hzg5w3xwA8NXNLihzmTiX5IGMTk5l1ECJawpgvgLknVxu3HBpW3bIISm6K5ONDZixT0TBcF
6CeyBvQLN0EzfU78OIDBWlinGnkKaLT2ep/nIXlhHRCR3g7syZHP4KeMqYchaSk/+rUX/yz5OJYf
IWrK2xcZtVF6KJRO9VNTlUP5FbLiONGrEHSFU9mODX3CvX5Jvyoy18VtgZpD9wO6eq0cdyNsu6Y/
sHwr8+eqmczygJqoHwHAyMroNlJZ5t1kGGB6yMs8KG7LxmTxAcaADcpWQRhFNwipWDwQXkBArY+C
jN1mqDzyO+nXcX0fLZAR2YcKSPc/qWwH7wGEwQSo/VZ4Sb7rynbKHxYOruYnnYTFcFc3Rd2KI3LB
efcaez3UIDw2gglRdpS98DIYvy9Vl3Cxg5Rmzw+jqXV/8H2Sz9/xNShe7sJBIMF3RJkWr7BDypdy
KwXrOIptQP2UcHgUZ3l3qpYJpUgQTmUD9mcu/1w+qlzft57SCkiNuhqI9yy16YbHqvSxdumsEn5d
5soWIM78uOgniOmeQFo2KJ5VsFN68FA9Tjcepw5NUChY/+9tBfDUMsFNonok4Lzt6MrVyUR2FgSr
Jm0+wKL2DiTzaodtVe+aKfktAn2Xgz3rRey67Fm0ju6762HIJVE46OdT6CMhgSyOt4PBb7Yf9Hxl
UsWWKFaait6L8+WkRZa+YF9n5QGnj7+VfV1fLn+7sVh3Phz6adnpYjzFMxKjUI6EQnDJpkNFtLqf
5fj18npzXKTfLkzvRoqAZ1mEmagemV8OuzCdXxjkj1Wf/17vY+DjIsOpn2q6CfN2vNQi6wXdZDqN
C2Q2V7AZg8A69gw6gC8AXtUWT8sxdDbWXtClpjPcr0/LArxpUkUHMZT6WAT6kBJvK9vvyMXboHv4
soAJmzfzc1jDWnIHBf8YhBHCbifZZZ+zMvk9Q07h8iw5dgUbgx8y2BPmSuoTG4cGtj5xFNI1eBkJ
tnQhHAvBliqGoDoLgqkjD4SI00rUhxvmYyhXgFLePKy2GoMG7LXbJMU6FoINyG+GJR17TcaT6nhx
A4mWEMRyELGLeYu75cCORP+G5Uv48w1J+RhXeHDoouU3BnKoIHqoY5ZHH2ikzUEZUNrLnH0qcYHd
KD64BtPKocmg8kyZxuMTrm9pdQwgjqjYjnt1G971TROi1InH/oI3ZBam9zOHyvmuDaGizzZ+gGvB
WLvHFJWNxyGW/Qj3xEne8sDw/D7IEyh1X16RzrG1Mm1w0YbJcjL7D2EPKKGYnnTCPmmf7icWfXh7
z+k53s0QdIHn/VaB1TWu1uaBrOG4eA0pHzMsUoDhi30TQa+Fplg3cRU9hwv7WKRoDqJxvy931BHm
NsRftGmhB7OOZOLjDTf6eBNXOFGiXVxE/o8ALhSwpRyh0rExso6ps2H/TcY9X2XMR6lEErHPcgLn
Xb+G+9PGa9jVgHXFEIk3lshQ6GeNLLIHtbU2RtrJp1uut67vW7k4SZsMuWmzILDxm3kH4X684LbA
8o4lYMP8VRyGg+SxOQF4kidspyiy69BoTeI034HeFs730Kco0mhHILcafRd1W45wpdVMbqGCHTtX
sHb83ZnJitJAaSMZT1O/EMgltdBe7upx76e0OVxeda4mrA1kIgGQg2yZkGeGWwue4wVQNUgeREs3
/oYtJm837puu5W1tFBXz/VD7lT7xmbEX4g3lB1YBdT7kc7NHjqJ89JNx3Lh7uhqz9gy6jOOcVX71
qFuIcepleoLc7qNSFVTxTf1pbLaUiV3DZ+0TmSqDmrQ4W1jRAr4HmWc+rbpVAJps3DBd+9+/yAJw
i/TBOycP4fpSzkDSWMWr4pickF+4y8b8Tk2dOCwy/ejzekN4xhFaNocg5BUyV9msThwADQMMtCeD
fW7gULnRgCPHaesHA3br5Q3z5eMbkY1Ak3+dIYP3FOpMKJjl8Yc2aPTx8ip3dcfaKap2GUk4QqUe
1bI428tGQlE8Grvk9fL31+/85Q5t0wMmFRdjosRwAgdhwRs91TwBYJzqCIkFeGdzMR5rBovXLT6C
c1VYW4PswRISdS0fm6Eb77gI/9Fp8gns1Vu51MWuWfGKuB7C+CGbX7p5q3rjGkhru4iJ1+ZpolG9
CbOFil0MrYKoOSwdHs7/XB5LVxP2RiGjipFQY67U0N9mCZyK5oLw2+u+bu0MISguyA/UWNglhFmy
EZmoKNv0jXL9dms7EC0y3GrO4tNETP4M/XD9muR47lz1223SACDQQB0MI77OFNmBANXdLDlEk6/7
+hqp7w6brK6whLOsfKxSKI3uqOfR9hEJLJJdN/Q2V2DS/dKGkJN6FBpJ3R3IxFi4MjLicLkDjr34
raD/rgOSyETGfj+eoIrMnrNcKPVoEJk3Xh+m8cZO4jhZbM1gvWSlKOcwf5G4jUoVPhIft8CVVQGF
s9MiroUV2cQBzXoPnNgRGyQn3qOMgvbjZEqyMVaublhxTKAaDLP4JX+pYvYpS8JH1UbJDrpYJwhm
vg4N8PzXTYoVzTBpi+IuTVEghKriDY2mZd/MXb6rU4h8XdeEFdKx7pRfqGg+0b79IGL1qy/rT1gK
8XX35Lct+N26EhNw3+B0j6eQTomCcd5MsvuAIuG90QHH6WGj5gm8ebJM0wF+g613lCn/xufBHCez
irJs98MRH7Z+sFhGNaJ6qk+CQrfULP0vihz2pxSeKF+umgkbMr9WRVDjC4vHsBMT2KWmzH5FzRws
r+3iBcX95VZcZ58NmG8CA3kt2mHxIm+9p7niu96D6STLvG+TBy2gCveVjxNNfq/yLGnR/7rcsGN3
twH0Ki/wFu1b8QjlEaUgqRGhDp6gsLP1YHJcisja8LuVxjgqJ0Tz7KUKQc6Q3vh9wk111W9SPv1H
TXkFq+TrHGYjYm0BPPPEkEhZP8sofGSYq5skhXvQ5aFyrTUr7DXhmSjMhKRi1n7rUdvbUVJ8qfmm
UJNrLqygbzjqan4VZi9aw7xallNwAP9+C1Xl+vnWOa67rE39Xo0n2JsMO8Xx3DIlBNtQaYo2LsB/
7wAMxf93rkNceaE2Gy0vvU5ScGUyEj2ZcWYvlyfA9XnrNI/HPvHreh5OrGHtmWRkqXYo3F5pmxHa
UHoA4QqdjWP2IuJyfjSwHwNrgqV3l3/933dEnM7W4PTBONZloYFUhKjYNzpPcEz3KVRJKShx7Ih/
gjTBdW2ta+Bd0GWp6YMiMMsLQ8LnQIui2VEfMhFAXLHDEFxJAglTK7i1NySY9HDC7Y38aSRE7AKg
VTbOqL8v2DC1gpkB8lDFFZtOc5PPd944BjuBx9Q5DXGsXx4nVxNWSE859ojZE8uLiheDRHdIH3FM
ffVhDbZxQXS1YMV0X8LrsYyj+Rm+BoCMSqgFm7sqbJPXgdOcbuQGHAiR0EbPZ6irkr7V5sWA8Zjt
NQBp5iaee8130sAl51ihICpvW28W823YVQt5aGYoAx1Cr22mO8AgUE6PeBbnN5dH1hGrNtgejnS5
j7K+PuESlu1FicKuBxbJxrz9/VCB+Pn/rm+e5nhUo0D9TINGHVkWPUiCFPjElz9TC54TRChzJYKN
1hxzaEPt+wgs17ry0BezJHdqIODJaz6wl3bWALBcHjBXl6ztget5DKIAXRIK6R1Ztp+E+Px2g+1l
Ue+NRL0PJKLkcLk5V5/Wv7/bIXjX1hwoi+4Eo6n6RhgoaEnt9fcBuLsbS9+x4dkofF4FDfxhhuxR
JvBrgv3oD9KhBZJC+6NoIT14uSeulWZtE3HgaagSobwDdV+y63sgD9r1cLvu69YO0cN+DJX4fH7A
ph3BUU6WnyIIu/64/HXXEFm7g0lqNSqG62uvdX4LV+50R3M+wEJipp8hZLdFN3aNkXX2GzUrCDs2
40mOqCrDjZscxmBzBhy9sDH4UOaMtc+I90DiGk7yoFcxcKxvMwMT8P+H4qcjQmwkvvK4aZga54dp
RF161S0MU3bHsJnu100bQMpfnjQ/L8+MIz5sFd+4pjpPI4PTuodmF55L5Cas1tRTu2xxV//+Xg1t
UH4DZcQx8HN9mtIiOcDu5nfaJFBMKEWwRw5K7lICnvHl7rimyAp3YwYzhCXyCDIUq35KBSWbHEL5
I0xj9h2YAG0Nv2YZxJ8ut+dYcMn693fbi9Hag8YB7OZBTwxudavL8wAV1Y2dxfV1K+RFVngjhKiQ
LV7Txz3sSQCIWf5c/umuobIjful84NQ5Ui5p3e15NUTwAsR+sl72E8DUby4341pgVuhz2LNVi+l8
YGFG715V8YE10HWffBT+Lrfg6ogV9JnPPFoa7gPHAdFmI8myf3tJsnqOHtNZbZVLXZcPG28PfwsD
/Z3aPJg4+iEwWGDIQ4UVLgUCkBXekVtFBnpH6wBpai/84AGZdTUTObTR90rWpawNJajClF+qRqhj
l/nlxjT9vWIW2sB71Ki6YmE+oKmquYXHBTtMSXMr+iDZmTSDELHPX5G/PG6/yB2pgNCW6zWJ4miS
YTgz//bNkyX0T2Lo72UafYh71HtWMf5Qj58B3tpiWzsWi43M1+B2ji0ALQ+mQHW2GpE+BufAexyS
SgOeJ+KNRIdj2dtCvSaZQkhDEHLSTZLs4ANwoOtYglV6uGrV20BzGc/x5DdogNNaI4mJ5JyEXeEx
yer/LLzqj5ebcWzesbVLsBRHTpYt/3cLGuCCIsLwmZS4qyVefufNgfd6uSnHbmdDzOVIaxp0mpyQ
XA4+xLHJv7Q9rjqXv/4mA/TvOk9og8snyPpD16hLngHI9ZfmoAc5tocCQAuYMZS1+qHg0qXv4JSc
Nd91N4TqC48InMAOtdElKe8DMqQxuwGZLPC+wjqXhE8sNrSCCBdEQMifEY+4GjTbgsVdt097mo10
B+eaJidA0AUwP7/uJmjj1AEsDIoyVqDqLfWc7SRAwgK12GlLPNkxETZ8kXAgo+a6paeqjTpzDKex
z55L1jTZRrnCERy2BLCug7zwOQdJwi+/ZCv/byrGz/OwKWXlamCN/nfHctbGZAmKjj8AZECOQD3D
ai3W2S5hwxYh0zVIa9PvmsAzlyFTSpZTP1DQA9jkvdYRy7dy767Pr39/93mVelxov45OE4fmGvwu
2B9/mund5WBw7PY2LhGO5quDkIxOvYweV0wOjpNgV3XALgOX7UFZ4TnAih40YBmXW3TNiLWPyDmd
/0voqyJgBuiiv2qS5J9Sr4s3FtVbregvAW6jFDnzFLDuwPw0uJZVt3FBYSovPeBkD4zyXD6RthAP
LWDjZg/rtZrdFUBVe0/A48U/wiHz2ufGM5X8rvik9Le+Tuvpu0DtQ30MqmkJrnxm2+BGs0AqbBpC
/hQQ6Bucl87EoOg3HpDy/2kXOrAtzU7HGrIhjpAZIGXeEv4AQxbzHwECktxNy1hs0CgdU2pjG+G2
G2UEjN4TDUT7ZWrbTxVUY44yN+XGMnV1YD2U3gWBgGM57tXQXiHeOP9SeerRXV4hMXrVmrTRjHwB
HaMpg/ZkmMweSYeMnlCt+JAs0LS4rglrl4inZOlCKMD+9xqgdPMIN5Pw7v+jBWujYPMo2q6hCnIi
5oUjN3mUwgS3LUAmz9f1wX6FsLH1aOa3p5gjdMEp/ixhinIDduAW9cq1kuzNgQ6rSTlpTkgW05tq
wJ4Q4qG9h55fsJE5dNz7QusZ0ixdFZZQYz1lY9ruG4MPVyKOdqEff80bIl8uj5VrxVpvEcJ4BhBR
7584N9k90zNO5hIGDRtT4eiFjTMEkyIGLtrQU5h07IYlhdmHmSbHhNXkUK9+iZe74bj12fBCMfpe
nMAwHjTcRYK5hg9rFOyAu62Wn+PQmvth3DyMHLNvSwurcKymNkgx+/VS3hNfB/eC4bAeIZSxcflz
TEtg3QekDIiWvOxOE3gkARgyXoJKQdL3G9PuSNnYeEPjCd6ZsoQCRA13nUrq5BX8rB/xEMXHVDXf
5mKKH3IPXLbL8+Pqz/r3dxuj4VkUCN9g51qM+ABJJ7xlElRXztd93or4ymi49RjenppYnPDshS0e
Ks6Xv+1awlasCzn03Ix46WWylEciSQE4yRh+wcOa3SSV3EwLuJaVFfHTXKRZ3Wf+SbGxbA7gGZbJ
Td8Jn8Hkb5XnuK4/VsSHqVfiKiXoyRANuC/UqFQCEe5+IOExGpdowxnSMeM2kjAkaTkDCu+fGl7p
P1M2B2BQEkE2TlrHYNmYwT4akcQMIFlgCjxhdFrFP4cE897KuN+4Ljj2FBs1GOqENFOLvYtFuGB2
SC+KNSDWF3Gy/l8rkZu/PCeu3ljhzpMJSmHgd2Dt4lXP1jRwhIlZFp5tjJdrOtaW3wVgGNZdS1Dk
etPAYrnmp8DgP5d/vuvjVnSHVVXouYJEVCaCztyQvMp+F6nKq43hcX3fCu8QbsGl6jDZEOIbP8ND
gb5CknErk+QafCvAw4UHfe1VwUlARvyWj74IvhW0SJOD1wZivL1ujKzohk40NQZidw8iJ8UvWXYG
NFKmuo0Kv2uxWlFNpgHrJ4/wBK5xjivfhxiOabLkyKeloAeowpZ3xej13fGq7tjwwKquly7GbQdY
5Jp851k3x/sI2vdbNSrHlNuSwhCaCysVUNxL8qF6IlM3F8e8keEWrsexq9v4QKpgjFfSNvhvGQHk
6GfG5ullfUQu4Ipfd4mzUYLNwCdwpfPgBE4OMASyq2f6AGNG/580M/QukkU5PV83IVaAT4at8hFD
cYaeJATuVrthnuRbZQpHjNgAQeoZKAo3DXZzEfY/e49W/5gy1Dd5Kbubyx1wrOA34uX7HcpTSAfy
voYMsBe3j1ARCPQNT8Dx+UeAVlSDaSTygB7mHlL8W0lJ1zKzYp8F4wJVWuKfZNM2x6qlRb+LPMb+
XO6Ta9isoKddPGVqgkjbW84TbhTN45iJO1Cu1ZVxaMU9rwfTyMwXZ87yBABtVMSDvc4LT23svY4u
2HhBPdYDr9iIU3CARuYkveyODl67G5QqNs4mRyzaWMGpLsFkLn2cfihTTBPc2tPG3IcJf22hoXfd
/mvDBXuA/PORTMuJoYII5kTgBSjkNbXpDpfn2rF+baAg1TSpoQAlzm83kqnogw/rlTqsUGz1IxSr
IHK3RTlxTcr693ex0jTxUHoEZKQ3NSsDwaG3/LYuw+vq3zY4ELoTuapB+z+xoBvfsl/Gn+ixRTUM
gnd84yrqiD4bFVjlcily6WFtJdrc8zxe+K5ssnQLuuH6vhXdsInjWSNXDZg0T5+EafRXGHixjQl3
fd0K7sbzGe+0LM4m5dOtFKAvHSEhAT2JywvK9X0rtFWT5yU0GLA30aLWL7qFZUa/L+Mh09+vaSGw
YYE0FWOT4OZwzpDTe1DVAuPjVpLmP5c///e4DmyhXYjFlAnN0+UUQJH4ZlHzz4kMcLLAq/k2AvP3
qlUU2OjAvkD1qOtK/2QqZeJjE8Zj9xFGAYBbXe7H3ycisAGCfe1DYd5rhzOk49hjHNPucxFeCfgJ
bHldASdopPqj/txX1fwtDJFNoHMT7cuh3biF/H23CGwwoFCVn4a4dsJhFHrTumefJviv3yZJvMXu
dLVgXdDpWIYZ1Yo9NG3f3ihVv0I+v7sJ2NZKdTVgRTKkhBiTCe/OvPT8A2/oPpvhvohi2FXHQ5Ba
wTzlHeeMtfqMCgL8JBoxphq6QyT9dHkNuTpgBbPRIinGgHRnTX16h6TBB1Y35QeIsf9zuQGGrf/f
xYTAxvVNrFATHXs0gGTRfdjQKH+axjLKn2GeABWbKjIkeWGz9OrbvCNbiSR/HaC/tbv+nndHEbSm
xq6sA/mThksNl58Y8L+TyoUc+1uS4j2owH2fPHh/tl0R98FxSHwd/mRhNc0AtPeEsMcIBhTDFuXf
MdI2KJC20wwrHl+foYkTTzsoe5dfIAjEf7SLuo7iF7B1x3vXaQbxZdgd+eQEx3oFgq6IC72vqe//
vDyZjh2HrX179/1pLjsFZabxHC5N/wn6azNcTbky/UZy5u93lcBGAJqx8vNOEfEDIkAif2jK0bTx
A5TRor7f5bTq6QefRzQ0Rw6VL4j+Xdcta5vQYz7QUIT63MMAA6QyDu3QLIiHcOMkcE29tUvEcY0f
DQnjk0TWV051f/Q4+YPFmV112w6YtUsI34MXWBqqn1mlyy9D59UvcLPaAoe7fr61R4i0hbRZOg9n
eGEKdjR+Aj2quPbIt7bfNNFxTL2NCQy1gcpTx6uzWvGlIzKORw0FfIOk/7HpwJEWDRwwL8+3o0M2
MLDnKUuZTJMHEuTyoCaUbCcBHMbMNzNnjkix4YA0nsHrTnhzEl0/Rjd93nTFA9wOrsxcBzYYkEHA
aigiUp1Jn/YPRvDyafA3n2+OK1JiBbrxGPw6IcF1hhYKC+4kfCLlU1hXLPoYC0/+nincEDYWr2s2
1iF8t6k0UM0aSSmGM5/nEoJ0qFhkpJ93AXwQrrtpJHaAN/6g2kX3Z8UBImLg4txiTeX7WaPMd3lN
udavFeMsSUAWletBOoil+kgV6onPUCyDIirp2qr/BoaezJFbA4kOz4nLjbpWmRX3bIR8ZAFVxHMR
F/y+bAN49ij27fLHXWvACvsex1JjoN5y7rMluFdEf53WqBQLpEyTfNOpz9GMDQYU0QBFBJFX52yg
UEclAeS39mHI7oaifo1Mrq5bA/9C/U05xD0y2pxVuLo/S53dR928QP7tygJcYGP/VF8Ofhn49X9z
XdBXI7s3nmdUIn1zeVIcwRKvo/guWFC/92cxiPoscZ+IdyGSnS8s4KnY9eFq2Hy5FdecWOE/ebKO
pa+789vNHCY8Ryk9ca+ydtqlYriO6xLY2D4c4HBk4kN9DkWTHXuCtwssx+tduo1Wc0SIje4LlUF+
UHJ1NjQyr1kzw4jCk1tZLtdsWEFPRjOVOqprbF2dwAPSX3ZNCLeyCHaWG2eVqwNWiBM6gE3Sy/Ys
YSoE0/raQHw9CMl1Ce3ARvPFLfHxYiHN2cxT/IE0PL2L4+rb5XXkGB8bYGdokrZVQDH6PUC+3loy
XCiQdv8PhtmuJux7/mwCaIEJvMA60GCwQU1HCfX9A5y9tjJojimwUXZiNnUEt632HHqMfpYh9D+a
UNKNcp7r61ZE86itxLD09ZlUMR4CinvRbQyPqvnm8hy4vr8O3LsdIxRB7Ne4Wp2ph9p5XAX+r05e
WeEObO2/zJeCDn7YnKe49OsdHwAP3Q1pB53Gyz/fsRXZCDtZ4rCuUlOcK45slvGAldGpSu7opD4u
6XRdUiuIrEiG2Uc+pUiKn8IGWld+2h3Sa3O8gQ2og+Z4k/RykWdkqPu7KR86sgNWBlmt68bIOqnJ
kMfYsaU6qbR5nLxi2PVs+tkVzad5NU++3IjjgmOD4GgcTmnTN9VZ5gW/q9Y8WT+07Q2XqLckLPrS
lVIeL7flmHQbESfrSMwJm4vzm6FDn6W/ic7NQzGI09vL4HIrjq3D1vkTukIqE/LHSL1D6tF4HmRt
QaQfQUQGkGILBOxqxYrvmMCkCGUqLOAI2s6TSqZDgyN818ZAml/uiCPEbXE/JnELgAllcRZZoPzj
5DEfCAokyq/zDgpsab9s6PNy9hcFNhBIYJAv/9CN7bjx612THfzvBkWqYPFlFcuzaSBiQHH4fxQr
80Nkpd6hphZ9vTxKf8fqwmX9f9uBSfbiQZc7/lqJuSv3VQ/tm8qDcE/m4VLQJrzY6yLo75oiP+Vd
/Hy5VVfYWOc3irezkSnB08PU4ihQVXicBgAk3945pvXMZ6Tflo0YdS0EayOgMXTXyllUP/UyJndk
rNqbuWnKja44vm6D5iqYYTVzQ4ozUDNhtIcKBChhnBIWXffzbbQcM9DfkUyVZxNIVZ+gzUf4fTqG
EAe/ajJshByJ4FPF46o6M5yAtxLbCfZHCTtwOEwnc/q7XLUqLzflGiwr7HUDAWhovaLu7QXzD/Ab
+j1Y2NfmZGygHIrpWMmadg+cN99EoSBGH6IQNrRjuUG8cXVg/fu7e4OYdVL7EMh+4H37OGWgMkZI
xmzMtCMqAjvmqawhgkz9MwCky05mRZd+IAKM7ACKQgur04eCjvw6DlEQWJFvlkmNnsxL3CHyaYSU
xRh+hw07e4TpQv7PdfNtxTmATFlSpYU4N3jgQ6JwpAb+wUs/b1Q+HcdIYIe2aqoEOdERsQEf+ViN
T30B5/XEQFbkqh7YyDhYJ83ogOweMs8vX+O8CeH5O8jqutyujYxD4QKJb9lMZy1Fc2tM/NwQuOdB
I7rbVxImv2Mjh4216xgsGyIHmfp2HvlYnUXJl+Un0V1S3TPWR+LrXPRD+eu6EbNiPA66khk/Vg+w
9j0JfzJQhd/04HL1Yf37u/iraIDE5GjIWSkA2JjKb0tZfukEUjDX/XorwPvFm+ZpSrIzMaxewGgI
qc8fCZSYprvLLbi6YEU58yuqM56OZzGY5BXObuPBKAUp/xFowuuasEI7Nkiy4pm5fAWm6aOGNNFx
rlG/qeHBvNGCYx+kVmCDhDp3GVDJ6/tMF3chJqZanRD06+UeOLbCN5rd+3me2h5qapn82STp73yK
PrBV/rvy/d8+Hb/6qwrL5YYcHbGhcU1uMpN0gzyHOUxMvzSVpIAHFKWu/lxuwDHdNjYOqk3wKKf9
8nXyps+oE5X73q+n44Ak1QY1ydWFdQzfjRWnlQnBBszPPYpOD0pH8bhvaZJcB28PbFwcjNjihPF5
PKtClOhCIL+Be3ztoW3r5k16MXnUDOZrpWBjRGtcn2AGWdymRG8hcFwjtP793Qip3BBY+sTma8YW
SfchEcZ/CCp/jDdi2tWAFdNKzwT2xGhANCX0hjWB8KW5UmYueGOMv/v5PGg9f6iH+cyDJld70iVp
t8Nz/zpsTPBWLX73/T7IIIk7h9m5KqEyDQ6OFsttno/JlaVEWyePKI8UKbSBvsYgvD1VSxb+xj2n
+ueqCLNBbyYsk6bSnfkKD8Vlz+D7daj6LNgFFA/xy0045tcGvTXENLTt8uzcUK8t9ipu9ZHOw7Xb
qY13QyKEwFBx0k+8wj5deT1Ue8mmU6xjC7LBbnAe9gmwBfqpz/nHuEz0jVDJEXdNs788PI5HpC1/
VyV4Wek4GZ6Ekv0OggnsHiqOvdq1bK5umlR/jnqY+DUyPcEyOhMbza43ir+gGf6Fe9MGPi1e5p9j
yBXtaGvKg2ra7rFJi+eo5GSjRuKafCu4YRLmF4gLXAnWomLfZEjpAR8eb9yXXLNjHdZ8qhVs7Uz+
PVOBvm2y6TMTY79nPf92eXZcv986qyFFzlskUGM8K9YbDWvHJLmHM4lerrszEesWrrImIlA54GeZ
tHH4UYPClf1MVceaje3170NEbeibmWg+ZwHW15sVpUE9f/d2bxrh67TRB1cTVsZcdyOEx1tjzpmK
gfOfAt15N/ChaGi161S2ifz5+5qlNv6tKoPQr9tkOU9IHNyqvH0Vcmk+AWDzAqHKLQ7/369P1AbB
6bksfBNO+fd4jKp6n8XC32fQmXsNuz68gY6Iupe4lFwVINQGxTEWJymKOxzn0yB/iKgc8904yuX2
mvVLbUScBpHWK/MQx187wJ3CgOwxHIoaPguXv++aeiu+ed16Xq7a/HvFgjOKrkjhpo36WgxVtBGB
rhasEPdhLDKxIdJPC+9UdAhbHfNfE++9dE/wyO9+X+7I3wOd2rA4RogfQto++05IG6uvgiaqeC0n
2HJuBImrASvQaTPME7LA+XeaZP0h8wty8PUWOM0RGTYmTnVJXeBIzc4mrl9Vq381NUqfYVqGAJ5t
yiE6umBr3omlG0TZdd63PuuL4KZBBXfcJz5oiIfLk7BuGP8+lKiNaAsJNpBFc/417P0/Ak5aR6QE
P6yle2Bc72DZXR39sNtYuq7erGP57uZmCl4OFSmCM/Mg4aSz8J/Z2xRodn18Xc3vPi595Se5Xwfn
bPSX3/D56R+kx7cALq6vr39/93XCUYpUfjM8VVXCXoBtHoJ9XXB49103D1ZUN2BVoYArc6guQINF
iuih8rpdNiMzpPGiuakhLzOWcOW63JwjxJkV4rGfRSnK9vTc99Www5RMUDqDiF4BA8Prtlkbz9aX
LZVdM+TPUIqTD7Ce8e47A9Gu6zpgxbasmqwcwYj4LrqyuaMc5oIBhyc5W8RWWsIR4TaaLZNRUkeB
8b5lxdh9aAI+HXg6zXemm/htwraUfhxTYQPZIMCoS5UN4Vl40D6F9nMFzlszxPXOCyL2/fJwOU5Y
G8rGRQWKxZIDzdSU4oZAzHgXTTQ6LsP4OKvs1h/51u3aNWxWkEsdztM4YWbgvwuTwWIs9gIuwLde
JIq9327Gu2vcrHgPe8CBS94IeLH20cEYrm9gNWke0jT8fXnQXC1YMa9WpiOhq0Nkj0cA85LpNM6w
5VnCcvl0XRNW2FcN8TrQQ6MzLVABvp3gTKL3RtVzuy/KZYvC7poSK9phiMMBy/Lz752qypsAq+Gw
Wq9EsCrfJ6jYbNx8XONl3dwBlwNqNe/FdxiKihvgs9kjfIK/4C23pRbjkEmjiRX2tExbBc0cnIf9
+J1SJNDbbPrIUlSCGvh07pT2ovs68//4Ga0+Dj1Y25cnyrH/2wg36BKnESnl+AQ/YXoUHJzwJGVb
JjKur1vXeVV0SwafveK7mgDggWvoeCiKQR0u/3aHGBC1MW2VjieRTqR+eGM4QIYFupadDF6XjgQn
UOTEQwj/kBJuckbdcw2lZQbl058kh6JeFpUgm/VF+exP8XO/1GDqpZl3HS6H2li4KfV9veR+fKZ4
WLT/h7Mv25EbB5b9IgHUTr2qqnpzd3svy/MieBlroSiKojbq60+oz71AD90sHdTDYIA2IBaXTCYz
IyNS3BJouR/wptnz4ralNdxENQxRgwbW4RkSxBuznu9OqRsDLn7lwdjGfRUY8LAsxJT0VcYxUJyq
1V9TGXfQrL28eZYAzQS/RQ1a18rK974VDdi7Cr90D2BUm46yAY8XGFd/j248HPBEKnes2LZghrNw
q2Lw6VTXWcfrEOUvf2zZDeXoZd2ZkeUu+ovajlA8X4sA6RfIPaV5OH4u6lZ9YOA2bHVcHNcEAnWX
F882F8NdkFg2UEN264w0OPNxUaKVogIeds8fWb5vYuNGpAVnusTOmXJxGwTh9Lw6efLxqh9vMs8p
hbbupOrG58Bx/dspHrOX5bnu49vmvDq2QV0rXdDF+4YCLqjtAAdtlbiuKgVl9f9+nDVidriGTZDJ
gaY7jT+MnXB26oK2NTcMmhVcQG8ABqFAu5MWM3SD6qXY69233GEmFq5COhZUTkn4VCxNK/4UScio
C9nvymX6ZmE9QqfrHIcJihsoq3iX5P4Psmkth2WJiE85PSjZr9thw45zOKZeqMb7xkBd/o+sN5fq
Lg7f+/2WoOIvQBwFGZ9I8N4SFNqSdxDuHvxT5K7rcD84MauP5UyL5crJGIZcgbMOacbW+QqdcA8s
IE23rHeJ1zHveHm1bJGFCY0baxV6a7ToJxW5w69qFtLnqQK9lEbqfE3EdJBVAq9OB+oXCDQ6mkBe
nCGHWM+Hqa3jPfdoOYEmbi5PtBRgmXS/8R7KEUf06YwPSzOE8yHJI2+H0sOyeSZsbpwDPlRYU3QK
ulFaVHPpnmaUMMHNGYSQsddE9ddtnUkspwhfokQn7rcq4UH8GNSofZz0Mq17eXWLQzCRcwH1m5LX
jXP2hlYtx9wBbKqWXU5uLh8N24Zs475ylUXRVaATDVhGXAhYKa9vH4Y+dtCK6l3X4+oFxjMgiEiP
lA7Evmjk0ifit1HxfsqHZUz7VY/hzhm3LZThEZoRCGIvjFmWj4G62bRBTo5f7skz2L5uRP8EoiOo
O/VgjPQ4ydM6XgH9i2VyHbTFCwwX4FWJD+ZPgXPkBnR+F02NX98W8+jsiZRaJmBC46gnvCAPfPEQ
uLP/WIlAfPo/PFctcZyJiwMSqotURRGKBK24CTv0P8Z8aE/5RjMuZLM8ApcZpIm317RrObYmTq6o
w4RF05J/JePQVxAQ5WGVat8l4UcHrWZ7sFLbMMZdL/KmyktfCVSaYvEPdGHoUwGC38eicPMfVxmg
iZOrV11gM5Y6c4oAtKRj3NwWLzpAdV/vsExZ/OFfArUStDDSrZqsWoDw1BxZdWgAyKOEH25KdBhd
NxPDzjWRVR8EssnUitdd3/D2WNHm+7i6145g2DhEdhnlsquzZtDOIV/ZJ9+j0WGd2ZfrpmCYOQ1C
OhTxVGduRYPxYQVdqzhEDppOThFEdZYdp2vbEMPaIUiYNO4QiQfAReZ3RceXUwQ5xHc5CgYnGe3J
w1pOr4mXw/XeqSpK6swjpL3nY01OEwSD7wp32AuGLTMxMXNOrV0WuA7LaOg7B9mx/FBPEzj4Jv9P
0vd7xP+2mRgBveet8VJOa5PRuvImuF+4xwPI3Zt3HWmcT5c33+IivW2Or65CucqKLF6OPIUH/QId
jZ+VR8vrEsam9qwXeGhKcPr4sdBdP3QpFJyB9YMg3uruOSvb79/+/ur3c7Tqj4Uz4I5K1OCnzdCH
XQpeQrWHibV4ec8wcCSi0DHsrfz5hSt0pB82MWAxl3eiyb+/0PX4rlPueBPbbAxbZwHABEun+LPX
DBRQ7qJ478tgr0xqO1CGoS+D4wYgC+BZsjbDXdWM1aM3ut+o2/28fJhsAxgm3jrrOoPKmGcuKb91
fIU+xBZWCTLvtWVZMg0mWs6bIDyetwHPAKC67UdgwGg33Nfky4xAtC936c9t4xjpu2HmbdK1gmd4
Gyw/QKVAD9AMmg7Nor1vogA/MFNlf92um+xylLiFAMadZ30DHczUr13n34rVzo7jteyKCZ9Tno59
aL7xLHDmr2AgbY4LYZ96UAccL2+7bbG2gV/ZINGjvyRB7/+gPYqAQIs9gjleHBpXqkNSfAGl2R7q
0/amM5nlZFx7ZAyC/Cx9NCwCQSzQBNtwH5KkYIJKkVCLf/V1Heo0RAYBhL6AmLtpBw3qy1O1GKhJ
O6edcGzztRiftUfH0zxM/ns3XPfolW07ZZi/iMKaF4XDszXgbRo3Q5VC20unY+gmO2fNNoThA1QO
dHTc5+NzNAbzQYeQoyji4q6ldK9L2bZEhhPgK+gU+qhuM4FS4UcBVco5mIrzVetvQu2CJnHAZVaw
Z0+TAu9cPs6uDyksN0Kv9XVDGKYfVzUp25LybESp/N+y5tEDgDF7XCovccgb5XkTaZfTbp2bWJIf
gOT64uh4fbKqNJnoSnVKFxqIbICohkIxWrBWeGlXVmN0qnlYTMcRNfC+vIl6cPjH9+D8kmx+RJYv
CP/wpA+Q3G3cuS+/VZ7nh5CdI1H1MXZ6T27CNpB3rFWrU0gB1EV4OyG4a9ZbnOOVNGlFiM8Y6NrQ
lSEPXt4C3pmKEFjQ9lPTDmgs/FVEVAbljs+wnBITEsi1cpa5THimB2R/wkjpEx/3xH4tAZoJB6yc
CRDkcm3PAiRNB7A0uqAsQZyQNpALuO1Uspsys5iTiQDMGx4OCdqOz9qPviAYidNCTjdOIfcqPRbf
apLeaQp5MVGr5ntRcH2ISu7czC7rKiR0VvD5u5H61QmQJlw++7aFMxxQoLuk6EgtznIK/wUq+p98
alRxGPz+CUIToLK+PIxt8w0nJEIVtzqS7Mw9Wp/AmhylS4fewuu+bjggssZhokbenGcN388Ssfzj
AKfw9fLX394Q14QCkob4Eapv4hy8cKET9TOvEvcn5OWC02axx7gLvF+Xx3p7nVyTEi9Ct5IzJCvP
imUeY+QMJ75BmJW+LkvlmmBAD54myV2/PgcUFNXERyCbo7E7TfTukXrbQlwTCVjVg1vVfps8vtSG
UCd6plXZHh2oK+3st22E7e+vwo+goZ4MFsKzMNbjTVyH3l0g2ukwiV3WPdtGbH9/NcQYD/GaTFXy
yIr8zpvwYG0iNKNf3mXbifL/+3HIorpItBTd2dsI95gMPxHP4UuaM+Ec1ggg6XVEd/pVtucmholL
5sUlWM/JUxSSnHzyAJXVJ+o4kzhdns7bPsQ1QYCadyCd7MfuXDnue9TYG5FWc5OnrZw/NlN4ZQHB
TQwzL9DdRZ3cp4+iVOuHWVFRpTHJpx1km+VUmWjAagi9AQRL4uzhRX+a0SwDLn8kd/geaarlTJlA
wMgV2tdez87ACYCueB4jT6JTLd/Lsdm+vx23V2fWk/2az0vFzhKtfR+0bKr4UPdg0Ns5trYF2vb/
1ffRrek3XZC052iAelg0g76HKzxaGrjEyyfJNgPTsLuydAdSJo8zJFXfkRYaVH47+Tt3ne3r299f
/X5VMIf3/haBxH7epTEaA4bUC5d5xw5s3zfMWoiKhFPe12caJHg+ygXMPQc0c5KdBKft+4Yhx42n
xOq4PPO1/BURP0HfQ7PTFWqxYRPplzcQfQXHkzijY1PeFaFzj64WcXJX/zmie7AE2wEyDJgGDptD
wtuznCn/PJYr+xgE/Ybcpr+vOkAm3i+YItBdl0WLOo+kp6BuuudpZvL28tffzgy5JsyPjh0ys24T
PFVhWTmpVww0ecDf1vaYawY5lBvXBenNKQrnfv7uAZpOriNncE3wX5BAna3oFpEVHAnnwUtuoK0+
HSEmNR0cugu2sOyQyWYXKdVzUJ4HTyTxmu9QkLqncu1+9/NunsVyiE1GuxxklRpSDeU5QHYlgXa1
WpZHP+D5dRpbrqlgO/JkqPxwCs6gfBiDE2NlQg+C9nslJtsSGVauIbXu0SEWWeXgPT1r3NbSb537
Nd8VL7EYY2wYesUKB+3SsjyDrIac5AS8pRcS9RRL8aEN6r0GFNtWGEE5uGm2tkG/PBeRah+kH5KH
pEVke9lYbOtkGLtG66bTzpH/hGY5yEBM83xDSaKbtG3aX5eHsMRRJqBPuWtYiWUS2RxCU1DGnrwn
cyfvRK7EPw5hX8Ie1G+Xx7LYvklbRz0mNa2n5NGj4t0WFMpOvBu1dA6Ar5Tp4oyfY5eJm8ujWbbG
RPvN9cLyVrjVWQKUoO8kcpPzD8gfJGyng9dyxEzMnle0IVdR5J5ZkvxGvPAJXn59AvLpHEe759g2
i+1ovLpwg4AN/RAWwZnTob57iQkpW/dIVmxT2EZ99XW91ozHCRGZiDv0x0VB8K87y/U2can36AXj
zs1oOcd/gfckROLAf9JmKvS95dQBknNyNiruXLaUHS7vt20Qw+IhmAEcr6zDs+KCg6GkVO5yhAOb
ypPfOAG/uzyMbUMMi2cxmFCH0A3PuMAU4Iede1uvq3+8/HWbORoW7yWSY7G0OIt5ah9GtO18iGR3
nlEi+F5RVz2565W66K6J2iui2Ifa8lQ+gFt5PtE+6Z4AvFo/eEte/8PziX69PCfLipkAvmLUaATj
SpxRZYSeV0GiRh0ikBwUO4tm2XmT1K7gcJHlmLhnD81yh5mzJkXJnx2ScBdlb5vDZkCvDEW6k2xV
uPpnsQbIngcUOe2PK6Apw3XHKtzm9moA7UpWLd4YnqleSIbbsJ5SUPtqb8f32tZom9ir7xeMLgFy
neFZzzkHbdeqkzrVQyKXU61nvdf1YBvGuNk9dEoCZV935xyNmZBCb+TNJuTmj1dSbLkmux0LieaC
wUJ0oMEB2DJUs6Z4+ZwTiIMvy644rcU1mrg+CJ9VS9c33f9CIcZIfEeLynrXinKERAv7ftk2bKMY
9k4bpw+9hoZIujL2i9dwKXMd13/GqvcO9XgdWsE1UX345Ly2jeeeYYsDeP2hLSuVWxzqGl1Wl2di
2XkTrxe56NPowgSJ+HwJD3VAdKpY/NsJyZ/LA1hM0MTqCcgFh1BGcs8K4jKPUTvzz2Uonb0Uj+33
GxbOR9XX0yC6TFVl8eRVwXLfdj1/j6advcq+bYjt769sUIVO3gvNorN2FPsnmoroljsNRKvQsrHH
D2U5UCa9XZWAfVyXS5sVYLL4ltQk+PJCOR7NbP7pw1HuvONsczEMPYcYCLofRnImANccPFBBf6Qt
fRpygFOu22/jPpeVHwd+iJyxF4ZJc/TqxuUPTo38w07AYDtQxk0+x0KRKtFtFiGjod8JtCuAJKIK
Oft23QwM4wYKSHcyaaJzpMHnmhdgQ63HK3tiXROnB2JP0SsKugkV4iatFqlvmq0N+vJvt5wjE6dH
uIDcKuFdJqrZe64o4e8bL4KgAEgV0nZpP14e5oUN5e/KnmvC86IW1NMoRXcZSdpfUAf8MC/8fmZL
fqSN+ECk/jE3oMBFh9itBLCDJuU/cY1/vTy8bZaG0Ws/LEaoX4tMk0XfVFX3GIVyekCSAvK5VxZ3
XRO4N089Kq5lVz1sPdL5qO4LCKHs7JPlEJuIvZDGayUq2mW1H/yZxmo4Od5ukcD2ccPIA2g2QmmL
ivNYqLhIKdcwPndp9zoLbd83TFxN4MukYR+eZ5CM3NDV0bdQLsku763t44Z569iLmz6gzTkoSQ7t
AjDZL1Dxuu7jhmmDOEtHInK67AXlkoADEETWdA/ja3GuJhwvWmNPLbJsMzn4uB6csvXTje4P8qhe
siewbTM9E5HHUVYIYrAFn2e3b6PwFHUoazzOE5iK7uYmjLo1RVk/VHWK7ui+i9O8bp38BNybqh+L
XrXk09SUpfN51hPbi+UtDyCT7g4VaEAQna7NqM9y/xbMr2F/o8AhoY7L6CWPDiSQnCOJEIpd3kkL
OsY1wXzFWuScN/ABqgR/I4jbo28QuoaYTpwH+kVf6SUhIiH8eMujNnrMB7XHEmrbaCMiKPOZApJR
dlkMYYLbRsfBTcvyFHyb191x3mYcr0IO2YSLu3BPZLT0oIYKbMIX0kGZZufztt9vOIhwDfsWqbY2
64OoexZT23wXefEeQrL1zeXtsXhoz3ARXhsOOvRHfo7iyTt5bvOJy1Wf2AAPurBdLQKK9XjjGjKZ
8XipKcLXUmbRGrIHweo29dwYZXZHZSPkdE6K54eynXYSIrZTbriPQE4sKRbVoWGOxceoASyLM0kP
ZAKsaO2Su3Z09ohiLX7wL/QfCKqcOBT8PEL1E008WvxaQYZ05QVkMuWV0TwKoLlF5ocxVNRL7TwF
lNHrDpiJ8mPdijhnoW2GfmNQTeiSJNFHcB+HJIViJqihL58y2xoZcQDIeVnQ0tE7j/NUHasCIM9J
XskE55pceUHoQdZcjO15rhGpzZiK8y5OfM6vQgy7Jr6PAdVeNMC7ZzNFItKFLG3jsk+XV8ZifyZ2
z1t6iZ55Hy9HvOUftE/V+Amnt/Qf8sCl6rxWZbJj6rZNMEw9aCoVyrwh5zFmyzuyVRoPXQ62qJ1N
tk3FCAhIvYRN6RLgNvoofJcPI4M5VP7UfV8aL1cfQS9Nr7UKw8DRWut77VJ3cIx5/h5gy/aM6Hnc
sYoXHPUb7spE9I0zq9q2m8kjiC+H99xBDv3OrZ3Ef19GjAZ/xjZawvV24UpDbm8uIj+887xA/Yyw
AuAvGgeumz95Hi9oP6MSStBfQUyEmzaqy1KfHMebxccIxSXoV41yykcX+6Er8RlUw3P3xXcLP5jS
avW7/sFbyjzemZjlCJiMfRSEgIEekYiU/uydVOcWZ5fw4rrir4kirBi485pBumegkfzbUckmyvD8
Xt2diDN5+xIx4XlzrNkk0DX7qFwg6OZgE/NNSlDyE/TCCzYd2Urv/Ci8HwjfyR/ZFswIIBTSFBBM
qGUmEinfg60gfNLT3BwvG7/lejeBekWumB9A7+2sqV8Hz1EErW1QsUvoH/e6lTvbYhvFCCLA3avw
Ci/iM9JHzk3hzgSa1Mt0X0C5e8e12IYwXEshOgqATdQ9TaBGuZna8l8+gxMDYe1eSdNyoxPTuSQA
8AZcI7cT1j7od0aSKZoXN6AyH+/z0Okehji8jvrTNan7wpLoQBAEye6CqvIdVHvi6HOtZHed0Ar5
C68XkoLNvt89UYmuhJRx8Bc5gst252C9bSnExOi5baNmEY9wj3k0HNgUvKtIPJ2CKBjuvErgnune
dRoiyOvgNbeXD/PbpkJM2N5Ied66S+yeZfsOvdrfdLv8vPzlt08XIpD/Btmhz/XKfbwgpEyC79Sh
C4QqhUhXOfu/Lw9h+/Hb0K/ieNWgkUK1iIM84tL6j4Be5vhRDqrfu1JsA2x/fzUA6PTqmEBTDD0C
2suP0KfEzeDwst6JeG3fN4y8iqADPyxtlyGWn7xj7MYh/+z4+ZV1OWAr/juBKGcAbolp/d/oQZc0
upmb3UKpbYsN847quY15FyIOFfNcHpcYz4+ErRDgLXG97gQolqcoMdF5TPp+BLYw9aQ5Um0yRG2j
8nARMh8co8oFki7I+yVVCxcftet+a/cZ8y0WaSL31ogPZJj6Lpuly74Ayc6fKtI94Hb50C59ns55
mBy0M04qnVv0KF11rE0438x4HkCaLzqLAUW8EwvAL3Hql57u2PzbIR8xaf3GOvFikP7EZ9mDEG8m
f0TiBze8FY8xkqY7GQTL2TCVanPJEzJU8MYz3nEHNFgkB29IuoeuCPbm8fbzFCok/z3cBYGIJCul
PjOi0I0LiXheVOIOguhuWvlQHfAr5+zqSO1MyWKtpnhtBSgwgVIOciIFyN8Old+4zqmUqElfufGG
Owj6HoJXAapFkgIOmeK413AKhO+1vNlMyWT20wtgWPWM8+zrkRwb7oiUJ2iaSJzw3QLm43QiQn+e
3fw74sCH/0Oy13YaDE/hzXKaJrSCZFo7/D0RE7j+upEGcTpzWV4XKBNqvC/w2HPHpEbafGQK3bTg
mLuvk27ZQbZYtt+EAHIx8i4olHqKCiR20pET0LG0fRXuHC/LcTZBgBK8ezFrR/UkWAeWx6b7ULgk
P45QyRSiZDfzGs7HDoiaq7yMCfwjHpH5wHHYkhZSPD0tu181gCeny1+3Tca4/YGXVDUZPfWkqvkm
gAj83eyNGQfjTIVIQ6u+Oi7dXuLIcrpM6F9FSycXAe4hTQV5Pypgs2jHyTvuq73GRNvmb39/FQnU
C8SccRmIzAs7t0lXMt6XZb7+ubxatq8bhj8gZ1esoNfMoM1BD2rMnTvf1Xu/3eLvTdQfciyCoTNG
PYHroT54fflb1uKh8IYsKXZLY7Y9MCxcM7UCLDfJp7GF4haQa13q1ciZOwyNLNetkmHeOo+S1qnh
f6tOjTdjg/bTzVVd9XET8icn2bNg8Pjz6Fe/A40eFjnu4astxmBC/PB8l2sgY/2o4mFJox43UjHz
X6IoUCBpgIBNWkjUTlswcXkytgG399ir0+oFFCN1GunHmX5aJwYaaImeVqqT8tAt0Rc0Ak3HcN17
b9uGM4x9BEiydGPk0yOv+q2FSgUt30f4PJ5LD7nDj/2yh8N++0VJou34vZoZF2Ep48Tlz1sclifA
R4PFAv7yYSy9bzX+f3kBLYGfKVzr6ibisQ/nGNRuc2g0QwAGUIiTUNA5h81h9hJ643X84BV0Dwhq
cQImHlA4SdXmw9A/vbjLccabHIXMm8sTsq2b9991A1xj6LymVU/obUnSailFqlV8k2+CvxDkONZI
wFweyXYYDEewkRBKjtzFo+6BqhENlGJU+ZuI5le+DJ9bnIwm2Gt8sY1leAQ5iH6qQniEehWPYb7M
h57TcxB5tyKo38/rgPIsauOXJ2ZZQhMZSHwkv6XO1RPvQCfLm+hfFYIql4xQ6RoSgkLVrnqa5SiY
4MBx7BcNeRF4OrD2p0HM9UM3KXV7eSKWVTORgTmbYoVeU/0ogzHEWQCpzZZs2AxW5H50IF3waTvb
l0ezzcVwDpWmnbsUCGteLgY5tsdZjntQBdvHDXcg6qEFxAOUGpp5+S26cae0LFHQufzTt5/4d0KZ
mHx/cVQuYZBHiCuqWJ7cqJCHAUQBcGeD4imvZ/d83UDG/Q8hNqeAOq16IopCORJW//9v6YrUO/Ge
5YI2IYLgNKBMyW2pWl2kEWunY5RAi7vzdgWobEMYpp+7+dwPk9M/cdFF0GoGFzay/OjYl7pYd5rp
Xmosb22KYfMaTOtzsZL+KW8mb7whomz5A4cujAJYXoEp4iva4UEmn0aVM+cggVRFUP8isiDD2Wm6
XOZHAvqb/sSFjp1DnS/I41/eRsv8TUAhNHohZx/M/HnWQ3eSoIoo/LY7XcsZQUw4IaDJKNI4CSDj
eIiiLRXcXf+2Szh/vfz7Lef9LzAhaZF1hspz5pQ+SVH++TWWhHyZVhDNL1037jykLP7HJP3LCVPz
AP6ADEor2YKM7SFZF1YdWBfl3c1WpQNtGFWHpuzWbseULY7C5AEENxG2nCHCDgeiHqjO8zVFSCbL
nae77WltQgxZrOPWYXggbJCtVuqsrKN3oAnznsZ51kgW460d6/BT6LrLXQxaqevcq8kOyJJGOuMw
8WeKbEsauAgwwa6wY2y2VTOiBkh+F0nT+W2GCmHycQhy6qShD0LI4+UDZ/u+4TBC2RVD6bM2m5o2
PFasFHfQt90jl7QEcSYpYO8EjLSDB9RnK8aD060FkoT093bPac/7t+yTw0uIIAJyZQxnwg+h0uwl
vd+3GfPK6uDNgFc1MeDel5fLMiETfigHL6xXXiSPFEqCqiF/xqXQv8DLXR2Ddm1ua8hv3mi1Fk8l
HMWOtVr2yMQionE2XMgQsWyq8v4fEffDkIoy9O8uz8niM/3NF70K6FVC5wAw7PJ5LpsvW7QoRtU8
OoUX7jhl2+/fBn41AG36lk55hTOm0CniO437E2iWvX4q28/fRn31dY+ANSaHYMkzqqhfwabQnURX
D/dQud1TZ7CNYMQG8RwNNBfgj3J816++yQBdez9BwVosj/mo8uDDdftgmLqu5rYF3w4eVhN0zwD9
AiOwDEV4dFvW/bk8hm0rDHPnce7QkowsW/2cPUCLLL+PVoJm++s+b0QGfOAFjeMW9wojQXK/dG3V
fI2oCK/jSCUmAhFadrxB8y42O0QTMHchKp3gNX3511uM2wQeqjbMBWoK8mHLmBVV/jRHRXITIFN7
i3T9hwEtJIftnyCxdmWO3oQVorlmTkQV8wwdFnVaOV2TAr2CdHDU7IXQltP7F44w1PmAn88ypUp2
dJ26/xep5RA09fNw3akyqQFjEeCGQuSXTf0cFl8pmcCkeeBNWMQfL2+NbRKGkSvasGUAXVyWbw8m
b+yfELXwJ7Ta7D2aN2/3RlBrUgMKXhMJnnX2v7oo1SpEfkBDWP2TxqXKiFzJnpyaxQZN6CADvxqk
rxaegUDDP8zuip0vOhp9v26pDBMH42Ds0SlqMrJIWqQa8jhpFzfOoRfOnkimbQqGncdRMfZNqzcu
m+ITAKjrrQ/L37kuLDthAgMrOYxDCWawjA3RJ8bQw6hRA75vcTN1sS92vK1lCiY+UMhljAoOZrOl
nn6zIE/j3eYBy2E1wYEdosGimcFaukTgsAGQV9yTXAPDi7jgupjTpAFsKxENKi7hNzpIGOOaUJDp
ZZrvcUfZprD9/dWlSqBDxNYgboCeDNUp9Hr/e7cyKD93ss0un1PbBmx/fzVEwHjJK9LgnPLlaw9B
9wMUx+qdBMuL2uwb5mziA6sV5MNtX6BSCIdNI3FLAWdOh7WXt0vEvdO6vRGC4DiNizoMIc5XCcr1
4+Wp2VbPuMnXoIUsLiqj2eSHw7F087iCbhuPoSDgAg55eRDb+hl27uEm79ohZxmLZ/mZlejtPrSs
3OVVt7wRX55Zr/bHWXswFfatyFzl/FIbwxNgcNmWmdreh2KtWFr63XWAWmIiBz3w/7R1SZpsDlz/
uM7jHKVCQ2MNWO5uxzNaVsxE8SkXOLewCQBW8ZEYTT1vaL7FXSf0ddtu4vgECcbYj8T29ID+bqpE
390JGrp3UZDPe89cy9kywXw6nlu18qB8JiP0NXIPHHg5IfMhDnZV621DGMYvKFnR6AsH7E3oD2vC
+HEYAn3rrl1xuursmgC+uqqjykc1N2uQibht8ShXldpDB9q22QjXi8gJgmFEDqUa2+90hixYwvrk
fN0vN0xbgIcp8f0WjtGp75wwFsdQQgL58sdtC2+YNGExr6HKDfKzBRkK5jXHumOnGhSPOyfUEuGa
AD1OR4o8M/oi6BLdB9VynLfEkljycw4RVx2OdwXkE+CW9c6D4M27PExMwB4PAXVBRhW3bEv/ndee
pV1HiiNaWxoQofY7rvDt1A+G2XzYK1+Vu4wxMJLA8hAyjAsglFRATrsCaukMQeHHlSF2QA0EIN7+
MR5YcXPFhmHcrVDxalyB/XIVBsnUIKfDXLvk3JC6pocpQGf+zhq+WfXAINvavhoEkipDJRufZwro
uhdz9JtJPbg+lWlfBh9kvdR3183HsPzC0X414L9nlaB7Vi3xfJyTLvpZs8K7Dk2G+Wx2+2o+Ikr+
n31ubQHxUH9atipRvjrNk5Mo/iN0YmAUBcQ0S1mS85wotlNTfNMzYGTDM4RO2bgT8qtZHLg5ekZH
GvVHPCKDT5eXz/Z9wzmQwQlhwOCSZ3Ul7ld0Un8PQj/8cfnrbxovfr3hHZRTrGIukEzb6uNQGE4L
TX8P/ayB265+1eqXrtjvRlZ7Ldu22RhB/jz6wEM4iFc4aOrjtGNRl9+ALNNZdg62ZQAT2ycArQtA
8sIzOvTLI4QEUNYt5RB3x8sLZvu+4RV8MaE0GSAb0REZ3YZFJe9ir9lJylms0oTwQbpDhNHaoZiT
L+4t+jSUewLYxQfhlVJxyrmqjhAk2rOa7Tf/Fc+GiQnmSzqIKdF8aZE9b357G7az0mt+O8GEiP42
1YmEmkC0dxHZJmf4gcB3o1YpzZ4LlFudEYK32mP/8BZNjuLGm2fXzZ8WPGRJd0DNzB2CnQvQNu62
k69cAyOylGMkG9CKhsl0r1nn3ATxwvAS18J9BKnVRx9cbDuj2c6H4Q7atUL/JuqIWcvdKaMr436q
RdJc847FlhneoBqTHhrsDnvWa6C/A38JxY+oKnly6IpVPUMXUA07M7FdgCbHH4+Dakj8uHhSAnfE
nKDfeqMD11SGqaiXH9AtbY5Q6HrnDuyTC/zRdRZmuggFxT5okCPx08ShPBXrmDR30mll/OXyAJZj
byL+GJhmiOOS4okAenea1y/brLxI/pwHqPHwSd677VUMlWFiov+aIlp7MPDxzKuhv8SlF32Y8utg
/vj6duRfHW2NLPs0aQSOfa+775LGJLglhNTqeHmlNtN8w0GY9H50arme/AF6EBqpyjZuPqCFk9wT
qKfsjGA7ZCbIjzhgLO+Tss04eLMOJTok6nb5g7wZVMnbpHpqaH+vmvmY5NXyI8Zj8fLM3n7LY+mC
/y6dO+ogCkcP94R0//QAzgXhl3xrJyx6QKqACmGHDeLkxuKB1+x3N0PZ6vLQ2whvLarhIaoux4kO
iyYrQTlxype4/AAkuLi9/HVLcGyiAqkbzXni1CCnR9IckjBFA2olKW9BOXjuym7cCVJtkzDihrz9
H86+rTlOnen6D32qAgFC3DLjw9ienBMfblSxszcIEGcQ8Ou/RZ4bRzsa3iKXThUaqdVSq3v1WgLk
K+4a9KuoRlfdWqYail3ZTBjHOAJEKhqCm1s9MQiRInkdhTeVdtnGb7f4v4kJRJ9/7iNMQOybivPv
FM4a9Kg0+QWRinhghYp36xcHkQkTJEFRLm1VlE8lRqj66k3ztI0FYATj2NVXALccSTJ9XybyrD1n
X1xnEgKWUpYZOLYgT5IED01e3WdeRR7DqS6Oi5PetlWrr9MejLx+5DobF4ZlT5gcgVXXRcVQ6egk
0kl/4Wg4e3Cb/vXyvrZ9fD2i3h91OciideRFJ+VO7HOeU+/faUTNfd/X11Hffd2Fkl3l9ROWSzrg
06O0GernIXehnLfP600YYC1mUUPiEV7vUShRQOGv1LFs0nHn4huBARPguO5GnCp1mQY07kTZjp87
1xuL0+UlstwFpoQvXiBN20mpULao3a9Qnpq/z8qBPeay3nhKWc4uZrh9J8IWjM60eAIARspD0VH1
Bb2Mw/dU1j45Bj7l33ZNxgT9MVU7NCzd5Dync5HGEC907jRbIJ8FJY9kK61mOWhMvJ9K8F6vS2Sk
wFVDY4KcQeGDPAV6MI8sal59N7tCg/sGjtHiICb8jxUcjQs1tJuAbGsPTTCMd16xSR5k+/pqsncO
kgP4PUxjGJxZKd27pgOtnizUVpxh+7rh3A7Y30NJvOQsSRccuxHiGI0LCYvLxraZYR313W/nwch5
3wTJOZfiF58GYLUDdj10eBn69fh5FPp7KAAzuzyaZRObGr+dntNeB9D7+11VRATdH6DJoT4C0QOq
xknu0kQOIhP4NxQ1W7KohLLnWr10kMM9bjMhWJzdJAScKWndZsjyp7nUHzweMpBdtP1HKObWj5eX
yWZyw9cdkPymPOoykKuH46cmRFIt8zdFUSy/34TsNS7Ck6hcsqff9ORF7iZxCVDxrVLeP7t+v4nZ
y3okgeWMcgxYG/mHrGM9sqsuU+zq8vdtMzBC+wbomaAfqvScZb7nXYPKm2Wfx74m9TWaiZatGrjF
DCZor/Oqqc9RWXzibd7GMweJW1y7nbcz2DUBel2ZjAkY/8on39fpZ3y4AJnJoue3y6tk+/mGa1eu
ElHhVeJEUfqL5diVV9n6tN/3dSNSz0uVKz9CzVWlnLBjFrku/5SU4PDeiEQtZ4VvXNpCzsnEJWAU
AK1Ce8jp6bVL1fJhLUsjEin2+ZpvBOtO0+q67eFrWgU+5LSjsP6nnl2U+S6vk20ahi9LJFbSpszl
E+tR25HYVMcJ9EiQBCj0Kac1BBd3DWTi8BqnRtiRavkkpiY7CNkGh6ZNm7ulQDsHLZX//fI4lm1l
IvLmYlgAp87EqatHfpPki/gZijL9fPnrluUyoXc+AWHK5HsSmFL3XzWSiMRV43/JcBkdXERs3cZq
2Waxjv/u3mv9UntQUcL27cq0OVRBX+bXkdDAblyeiCV5bHL9gYqnyhToeJ7cZSw0OmfH4ROYWpqP
GeRHX+qwo4+hW9bOMZxBuuzgiNnn9iYR4JwvqpijLn2qpsJ77oiT/AjbJD9enpZt3Qy3RyWfpVWZ
4/KgU/EA9WThxqyvtnAulpPdM5y+FrrIYIviKSin6gMSouqOpiE0B0D/s3Fw2YYwHL4bWF2rYYlO
vwWDVBm8yAnKY4BdvF5eItsWNjzeHeU4017IpxCQaMoFofEqmzzORJ4aWu0S8wsiE5nHFIlGbyTp
kzNrqDjW/GYMqnnfg8ZE5lVF3S8kzLKnCgrKxxKH4nU7sC/TGIQb/mExgwnEc5Ig0SwYUxDS+cUV
62d6FCPLj4sPQOkuQ5hAPK67xPWGTv7OZcyRw7877VpWA/Lh6PRoY97nEyYabwU1zWjvjU7OIn51
dQrJqQlV3suTsDicSdznJ8qRZBHpU4O0zOdu0sw99giX5YY72L5vODSa+8GN6SGj7PppdKwGt03A
8ZBHX/f9fMOhB6g0gkMmSJ9YPfUfizTnTxqpgy1Yli1V+R++PkQ4wzS34xm6bvJhLdQlDmRUh7Q8
OOguj7UHQQmnKosHX6kMgqDoJ0ddet/kTE8vFzfpi0I+BVHCPgmnrtShSSnZOEgspjFxedRnSvQJ
MthB3tfRTbkMbf9QQ+hK77O9CcljTuBEsoDt5y6YbpOordDttbjzFhhhjcf/ks01cXlzAgovCUjn
k9JB/r3Ee+Ohn8svbM7QLwSuze+oVe8zhYnPG1TqZ96SQlW8KqMS0o480VfRUG3ZwpaLN7n7FPME
qXvkK+hQ/ajBbbkyokxuHhzDFb2x8hIjE/Pgookx3r3DTEY/zwtcr2gC3CVZUJyI29Tf2jEYio3D
xXJVmaA9FQUhm4MJd4jTRndzuvbKs7E6VLzU1w50JjbGsRz2v5ln30VbQxVpz4fAKio9zZ1M1icU
48vHaA6KLV0D214zrvVphJ4rGTWGmLUfV6W6T2flsZj2BKcAc7tDCI6/nRnL37vk3YQ8IZdwFH36
BC5NX10XpHKnE29VsJUpseRl/gPPSxd0vgEc/1AtWsXJWMxxFYYQA/6aJGjU9zM53Jd9s7MObCL1
JNdpkkS4KnsyEdA99WjLXFm/Wr8+VLT8lKHYtZHItB3ZJmpv6UkeNWDtfwqREI+XnP6MouFzStW3
oBI0ZjU0zbq1S7MqPoG8+U7XZN8hYUL5ktLvc45u7Sda+92HKh2ZQMJxHjY+b9mCpnCuP3tO4xeY
GNBwaYxLW8WMUqgUT8tPsETn8eAKddx19ZiAPuQO2gC6bMAjow18Kip5RI5iazf4fz+3/yObuyAh
wbMRJaameu46AIPqEkSrl3+5bWfTP19ejVqCigRzdK4ycUZj9pWsGhlXo3cfLdV9mLCHot+iALDu
NeNUQJUUxO5+2dzpGfi7UU/xzIavg2o0NE+wx1joHpYw/eiuAI+Mzz/XmubledoW0QgOHOUnAnIC
QNXTqFjiqhBqirPc31JI/PsDk5tIv1lFU5HVAtkpFGlXaggqP1Pl/6PL4WkIIdfcgL1hGvYJAwfc
hPyFoKoPO+L9bzx3WvgRQqtbfYuW6xVFyz93BUUWMpvVUDwVfftQ4jJ1yryP0c34b01AIgyhpY+1
Dzx8zau71su2xD7+fgFyE+o3yKVzxoTyk6gR9UgRXvs5Eq2U4GT63X50eS/8/f7j0fr3d9dFF3Sl
mmTWfgD5Xfepa9ucfsxkSZaYsNYnt5dH+fuO4ybOT9TpmOVNFZ21gne1YKYrPVDFXf64baWMd0ID
ng6PkIqfAI0c+ZHpMbkFr1l3JUdEc7R3ok+XB7LNwjgfRFe2ijZoBmsGTs6Av+kvWSTlxpvQ9nXj
QFAk9Me0B+akLRLypYWG0HTde8G0C5IOLzG8HloirqPlxE+6SV/8EUBiOkPBBxH81mvTspdMEJ9Y
INEdjoU4o8UlGw9NxhHlyHEaP0HkbpfwY8BNPj4WucwrKSmQ5hHucihCps7NGvNsvDxskzDcvarz
ehhpw09VlTxKB2JNXTR+B5hhSxbaNsC6jd95nJ8P7lDMIjzloh0PPo3OfhlGt/+Hh7nFIf5DxSem
0UNmNzznfYjzA02R8wT2NR6I56yaf152Btsg6zZ+N40KrZ0iBWcJ6kxTFqPClMTgXX5qIuZduRHa
Iy8PY/EKbjj3PGMLLJ07fFBz/6oEL2/C3SeHCctz0tr1dRCEJ2cssyep3OIRnH/N10Yp0Aguc77J
Jmu7RUxUniNkktVAoz8RMn9u86b73ImVkKMG8XK4kgXkqC1/bcc5OwuV/5JsCxBvW0DD7X1ASoap
Artb1Ynos9Oj8hKHpJ73IWvR6/7nPkCqbOoc2rKzH6FEq8pO4mGTqutd5jeBeNXCZbeMonvFYwYs
6w76dJ5lsRPUBWjVnz8e3Mq0S6AN8mFm0CwE2zbiErbJEGBZehOHN3Reo52CjR/Q6lUfwE6fZTFg
U+NG/ebvQT03MXjoDVbLwhL9QQ/gqUEo1x6qASDFTgYnvJPSeP/RbuLupJf6czmW3QdaZr/4jK4J
2Y4JoPmbnUa2xTIdPWKDAGhRfwC867bLIRq1DJrswt9yE16X4E2iSjk553mBeILDU/cgHWe+EuPQ
fdjOr9vmYF7hqYB2Gl3aD7SJxCPY9VMJGuEp2qVoBroxw5c16xo/HXz3LBrevTol+lqA/1ZfxzSf
N85by7uEmzA7VrBspYh3zx135DiCMmj2xL0ra9xbsbtEI+9jOaCOcKtBJt5710AXDRWovRwycnnn
R3lXMHCzBVCQuHwGWC5ME4knlon3ZG7dM+X8E+8AVxzAFvK1ZbrbuMssdjNhd5U7t6BcK9yzU7r9
UUXoLE4DCGxc/v22rxsXfpFAjL5rkQCETFlzSrRAN7kst94ntq+vq/buHh4mzdtqVPMHXU/kvoAq
wiEA+99x329fR333dT+fZp20Mn/yCUCPHW+8E1lf3fu+bvh80zroQwfr/euUq+mQLV54m6rG3/jt
tjuXGfG6q6JCiFEBXIekqEODL9AIi34EPeMQdQfbbVlEZwWR0WtnDuq7RU+v+6ZlHAMdm4VUTGLD
li1B27rjfZy1+3j54zZvMM6Aqm4ldC5wxkjQoD7l+fQ9EeFyPzCIN+wawUTZad+B/0+MnQY2fnWi
vLmRtRJxKenWOWZJEJgIu8JHT2mRReRnCqjddYZeBDm5920OTiAXV9oBScVfJCzuHafeZxITZkf9
AJn9sKZnwNZnfiWCiiX3KW3Aq3J50SzhcGA4uVxcGbktdc6/o3qp2Te/W1q0Fye/lnHe4gSzGN+U
4NUoVaF+kOFwLur5azII/Q2M+EEftwolko0rwDaI4fOUEQTdbu+cwdOTx3R9Asncc06FcMdPl1dr
/dR/yy/cRNtVXdlFCfecs0/092FESqOY9nUUB9yE2Dlt1gPUzvsz7xgwtXgJUxKHlEQbyQzb7jXc
e5R6FImn86ek5TSevKKKh0z+ElX3OqeJFyeEKHASB/eEZVu8jTabGF7fRCTvA4ntVa1qXL9t4rel
f+V6nXuzyyYm+K4SQZnM7uCcIbGefmkYJeC+LrdAJ5YJmMA7NG01mTeI/oxzyv8leRB9alIGsvEp
rYtv+2ZgRPOsT8O27DGDJiwHdASAvJtVzcapaNmyJuRO6XmqBsAfzzJS9IV1OhzvS1BczxvLbzlA
TMidDPMoAtMfO9FQNvEcITvqkIbcl9Ey3JBVWGHfIq3ze3ejVx36PVhfOyijjMUD0P/V55AP3Vax
y7ZMxpXOla9qTzvsJJpAg5AXkN2yB6/Gvh9v3OhOUpRjEJX4+ijIeW48ckZaPvi67+t/Ovblb9j2
ueGodCaBF4JRENJAK2+87xZXg4CMdbGK+VwewhbXmHg6tD5m8yQm+aoJBGlX9mBN8vobXXNUZYOm
P49EbVw3SB2Owg3uQQK8xd9m2aUmxI6PAzjvPBKcVL+qVUzffycS8ZT6dwrUFk2VZQ+ZSLukK5oh
DFN26vwkeWHzUr1FKU2/XF4+29eNm7opHVWmy0L/d86hjAc1QEQdG8axXA4muA7ahQUZ9OyfVlqF
nCz/Oq56c7h2rlea955XD5nbN7ce/mffdAx/nuvIRfHYCU6CZdUtqsv0A7AsakMTx7KdPdOdp0o5
2eLIVzDHAtlfVgJsKRno978to9qE+ttMYri1XKhEd0UqX5lk3XcUouhbARzixn1tm8Ofbv3/ICEH
GgPoS54qLvQRGUUn9gufHaJO7EPuIXD581Dlka4hOesGJ8Qz5V1V9aBlHFDBOwagO9xI99jc3oTV
NYlbI8u6rpKDJIZL6Ry3fXlY2yPmstXxgM2l8/4Jkah+yMfix+UNZlk+E3CXDAhjQDbATqyof/wm
/2Gu+tGOm6SptgGMaxucIJNbTGBvqwTOLsrKH8JR2cFzkMK6PAXL/jLhdsD4gMvS6dJXZGfA4kbY
XMR1EKo96nABN1F2VPgj4IJLgAdTx39PwGmy8pB1oJnaNwHDyf2iqdBT6WGJVDdFMVN52cfTiA6S
y99fl/ov8bjJeNeHjbPKteSvrKPUORJ/SqZ4pEn0RKK0u+FTHoYHUs3fLw9ns7jh7znPNTjwafUB
scgQO2BkcTynuHLXrpt9Ixg+P/cZi0S+VB98Pjw1Wi+HSE1znLmbAa1tTxku70CzB2pHCgAliuQu
cmDJqeebeRfLCpkAu8jLqtxF/vBphJpX3KeijrPCZZ9RflSPl5fIMgETYqfQBqMXkeSvigbpl76u
38JWBPtyXia+jjtZQatAVx8cWmdQoED4SgTo+/b9dOMKpwEwERLq4095Wzngb56Ak2du4Wy9gG1L
s1rlXYyMxCutmjADAphNzS0fZAgIhhLVl8s/f/2Zf/E2EzpX9XR0BqS5H6ty+u5AFO5bw8p7QgCU
rklHry6PYpuEcXUTSbO58hh/DGdfPuRFT0CzlEbf933dcOG5gGLoOEbRY0LRJEB0Tj9pusk5aPvt
hvtyliatU/jR4wplnJGVPTA2bjXB23zL8Fyee1ExVYl4HGZoYqCm/6looZJDVjmYy4tjMbAJkZPN
7FB/HMNHmYfftPQW5ASw+X2FEaYyZRtPRssqmdA4plvqQcarOauWQu1Y9nVRXfEaqa6NedgGMG7m
oRAMijhO9KiaITgGVe++NqqZ90EVuQl6G+sIWMGijh6rJChuo87v33RKvA2UkyUSNzFvauzV7HVQ
sJZlPR79ZPqsvXOOMIMP+ntFMueYgjuWLOm+MNPEvQ2Ro8JEyfDJ73h3V3UyP3KUl3+0oG/asIdl
5/4H/RaCLz91qvAJ2uj+bb1ExbXbEAWu/nKr6/Y38PUvh5NjODYDj0uqe17c0YYd5RD8w7P608A/
UcDP9Ki/O1kAZo/yU1XyWxqg/Q0E7pe9xjY7w+lHPTRDhH6t12BEIHBMxcqzkQGnIoOekOPlQWxb
2nB+p3K6we0i9pQoRt8qTfVHL0QFZVfcEZrQt0Y0smW5Fz6WefuW0iQ9AofxGi7FLpL+IDSxbuiX
ZF62ZPxRZMnwONTOTQuFum97Fic0oW5DX1acUp6/ZJx7J3caahWPVSq2NtffFz80MW1yGRwWzkPx
MivguZNh7I8Fetw2vMP29XVfvbu1XZAI5ks5Fy/lWPhX1E27ONftFnzKUhgNTQybTDkPBxLlL05X
QM8kKQ/tqG+9DKoV3jJ9J6O6EW14PabsYdVv6pty4wFmefiFJlddD13gYZia4gWdSS9d191yx/+Y
gp0Rr5k+HhN9rT19bB31tlI2Xt4KlnMg/I9YbYePu6QA1Zc/3s4e4vTgd5sKheIxC5xDl04/05Wd
HptcxSs4tRDDNaN6603y9/MbMmJ/mjNjYvKbGlxjEMo7J/VwGAqGZrik+OEjlRYA53lY13ku+cY6
//3WDk2A3OBO9VB4jX9OfPKjKqpPLO3plaD919anW9hYyyY1MXJOUicSZCXlXdNAP5cJwH11ADWS
y1azfZ3/uWbEFZ6Px3T+IqOqjZOW8E8p6oQ/L3/9d0fJf++G0CS6y5sFgU1e5y9zDeDguh3Kerou
9Xj92yfKDKLrNfwBffX6UCzjbdirh8kPn1kKoakKl1RAtpqw/35bhCYLnosdWxNHsVf0zaX5oS41
jinwz7k/dVWFu+700ETSdXwuKdeNd+76NTUhk+EgF5TCQrVF/GSz2Pr3d4eWQGeG71cRPfM6fWma
PvhQKBQuLhvMtkbGE6ByBQ2R84peYQ+d3s08Ca9TkvoUktA030p52qZgRAxOEYxNuAj/RN3ii9MC
0Ab2oi1Mvu3jxingRL6bLA0+/luHlbP5Zy7wktm3PkYwgAQ5nUjC8XGON3yXkR+aATdcAuS0bwQT
HaczDmLIDCNQrxaxIOEncDX3x1YBQn55Dqtr/8UnTYRck+dD4SrmnxrSnph/R1F6rkL/qgLmoWDO
x7H2N3A4f08ShSZYDhrY/lDPgX9ycD52Cu/6zhUH8HN8F4z+M3B3I4aynMP/gc15GfrIQkV/Mo+B
bJQkqo7dLPEPftr730Uxb9FH2QYyAoa0bbx+kFP+MrWDuh4WKAaOvILSCkXosIBc7LKFLF5oYuf6
Dj1DSz1jmCCZb5ksroGZrM+gltqKfGwTMfzcGVUf9ow6r0WaBFHcFoOOu5I7EPYA/Qvjw1YQZJuK
4eram+YmAWvASz6ClqXxhvCWyjyPww7se5dXy+LwoeHw4GKMoCqPa7+uoFXn5C25D/S486wyEXQS
2rsdZKacV6SE+xPD5r1bneTyT7esjgmdk0FVOcIvi5dIyeLL1M7yxFrQFe0fwbjfE4kSd9eS7EVN
oAmUeL/OgHaf6mgTBWBxchMKN0ZNqjNADF+bKb+eZn85BIN7iJrwBFbmGuoSeiOYsNjZpJ2jQZ8P
PRTCX6Uc3ZumIRBVKZtmIRuniOVcNLVp0U4nRe550WufEHqduQnkwUvC77jXTuiAm8Vxzsdl1Ryj
1/vMv8703VWe537Dp3Dyf6KZhz3WM9iYOZTzrjioXzecw7bDDEcX0xy5KVzilUysvJlQ571qvbIE
Gyposy/PwmYXw8VVOnfNsLj8cSRJ/hFd5J0TL/i38w1oEtLNhe5JDxDkK4zt3nSsDL8wd9iqV9p+
vXGjz04zVi7J/QeOktI33oBSOibeJo7Ysv4mNI7kOvEIBEVewEH70Vn5IFI9khMNWv/bruU3oXG0
01oCdOm+Dkv/uoxcH3pc7Bs71OLcJgoOynpjEvLMfwCXIfBK9OB0axtQDtDS2CUvkdNseZ/FDiYc
TkPTEYO14rlwB1leKx8dZcfF4/7GTGyGWP/+ztfAtg8pqzYhr12E9nARIrBtPFcl8ZimWzeRbYx1
bu/GiEZQ+2SNJq81VOs+/uZkdT3SAYYcbCX0bMtk+DOb/ZJL3YlXPo7FFz4F/BdJAeO9vJcsYYEJ
hNOyDF2yLOS1GSHRntbNqe3xMNMEEWiPXpSNE8M2jHFjZxCYkl3WkdcUdZMDuuTABRhBZ152/ztf
91H2h4Hh25VT+33RudMz+Oxa5zCITHSfyeRlW8A+i8FNBJyGyh5acXLyGuQjKpJTdp5S0h5niANs
XEoWe5souAb9fENdaf+k56X7WXOH3+/uLAtNxdjMXUKF7lfxKjuQpQeu7n4ME1r8upo6G2kh2wTW
PfDOJ3g50MgPhJ+BjFHoG2dQ+p8Ui7arbBiaILhhRo/SPKXJW5uBaAsCdeymB8zx12V/sNl3ndS7
H6+nfHFRlQwyiM1GrndoSI7s0gy5k46R9OryILYVMl169Dtgi0eaxTOiNeQEia6zMwGjwLL1qLSE
Nib/XJ4A31+1eYgh6oU+jg0A+VUXPCRZJm61LsFXXGbRXSDLjcy8JRVnMtHN/tDMrA7nZ+SS2ENd
uxlFd+cyPAwQR5cPIEpXGcTNorKHrtYsWnYs8qz3Ns4Xm9kMv5fN1NV8GebnBjyK12UnPpGk4Pfp
KLdGsNjMBNR1EnTSkFWBzZISdPm/4VrIYW1saou5TMzc0KMDU8sePjOEhb8c81UWGIoJxa0uPH0V
CDkeJjGWwTVARCPZ2IcWm5kgOogXlIPTy+U5yfQ14ctN0D4Xfn2KENcLQNG84FtD6303jakb20gn
6HQ9Jm8Jz6JrJwquHB2NZ1WCO7eettScLBvBxNZFk5BNHizidXQBrYKwQT0fpz7Mv8y6VPvYv0LP
OCSiIe9ABzrNzyV4CmPiI50JzVU0WkGZfWND27abcUTMzpKXi+8SpC4JpIEosOQ/mIMp7TqBTKY6
NjIOEaRIvDaCLPn1AukcMAakwRZntc0Mxn2vliTJXJp4WUxLTa90AOjOoJAFGGf1dnkKtiEMl08U
cVqw+5PXDHq733+LAkH7oz4nqb/vIvsPmC4XHWN+j1K5BF5Z9QcxQP/jAJU+4m1Bxi0uaCLn8il3
srwO6INi/FNF82+iRxldJji3/LVyU7XleJBhc1rUlD7uWjmTvK5DLrafKx698oyQ59kNv3WFqL41
DTp4Lo9gCff+A6bLEqbnuuWnYSqPeRdcNdBAjr1UX690JZfHsNjfRNRxDjEtr3fEY4j8+zFRVXVo
HUjLlI0M93mJyV5XNVXYV56gp9xB9zWu0/IYhskWd51tkQwXBybM7XIRFBBiAk/yCDHAY6b9F7Xy
6sYRICEbxrAtFP0zpPEgTDCgS4C/tqWurmswjcV+EibHNN1SQrYcViaNnZP1UzDPHn1A12x+nKk3
XPV08+1g+7rh6DxvIGU1DgwYsdzJD9rB1cj5VsHKsjomiq7pw45FCxWvqx/kJZ7riQoeeomy3q59
amLoBrx4nFRH9JQkFPgeNDNBgmA+QjHty+UBLOtj4uiogpRyNs/kVWqUQ4+iCrL6lA3QCd6YgW0A
I6AfZi/7XxouL9Gx+5NPRTfdJ4iJm5t9M1ht8y7orpwx9yD7UD+3k6dvlrygtyTbUu61JDRMJB0D
6Lpk5UgfZNmd8xFFFV2h1MhEf7U2KbRd6B32TcNwaIpwO0orIp+ozIb0ukqWsIsjMWh/I0q0GcLw
ZMjEzdAN6+rnfAqrlxDsxf2Ry1Jv1QhsvmDe2lK4NCsJuC7CXF4JrxQxL0I33k5O24xh+HI+V9KJ
UOw6aS6SI7L3NK7AkXOda9S3oRUHLhjq7FstE2GXczokJY2SN+TLCITZOxKkDwtpQDtz2d420IUJ
rpOEQNqMglVojZ8pSKzQxvNRgkdRoYQ9D81J+f3XsVUx2IxuL49peSiY9HON9hFkRl3yNkPzGsRS
3ItLDQHGcum+KNGWV0smb8eSQIjk8oCWPWcC8HxcU2MnFT/5iws+whocGHWu9sH7QhOA1xB/kO7S
0Oe1LpwKvz9Iv9iyj+2nr39/d6w0jSO9ECx5r7Lg6iui6RK9kF7y+fLCWJzlP0C7UqoS8lZRFufu
8hNQF3H0B35ekk0on+33G+7O5s6bJMRxnhsKTvRBjuwOMstbNHm23284e7UATJn5vncCUX10YBCn
RYsqsrxLGv3at0KGs88TeGwDOMgzBcTV7/IC6sysuGqUO1/vGYGZUDqkqSVDYhcpXhl+cchc3Kzb
n4hs383E/gOlQ/O326IfMotF67T/JFMh/egQFQ6Q8cfLc/h7GMhMQF0DTUt3YJo+Vz24nhDGinj2
wfbstcvPrAGN5eVh/m5uZuLqEtdnOVQJ5JuvHBYjq8yPdZmpuFyJWvYNsQ79zt8ix6962Sr6XIDL
9kbNeXsVthW/UrXewmX/3SUg/frnEKoKU8C9uvQNYPLmq98WVRaj/WEfcTgzUXR6yLVyKuGd1h3b
Oc6/fhClhyjAoXd5iWzGNlxaT34H3fiWPreD94I25OTgB4D0F71fHYt2s7XFNozh23Iqpdd4vnxq
RPmsSp3dDi195P5c3IJ+V27Y22YMw79ziJfzrol4Fjs86PiLygOVP0Kuait0/vtlx0wg3MxLaNWX
LXArTvitCbhzgiZddMgzHIJkBKsF9aIDkbJ6vWwdy4RM3jjApOc2ApXJW5TXzTHw/PYIPqZq4+q2
GMVExmm/mFmolH/y8UI6QiyQ/yskWDzdCEQ5KUSLNjz97zEWM1FvSyB1iuJd9VznEK4pmtdEjgh/
8ul6FIwd0Pi+rw7MTOhb47DRmypaPQ/tBJS32wFSsrRbdAC2eRi+nkaUQfd9lG9NXecSLWCQ9Ky9
ID2ETRZ9cGVIrro+EVeXbW85H00SuVyRNgKYCudjnge3NOED9Enz7rr20Du9bwjD+XMQSS0U7/pn
gPmm7LpTQXETQo2b3c+U7iQnRB7vzyNSp24mcp2FJ9qjY6Uai+FeOGv1VhZbB73NTwzHbwISBG6j
vOc55yH6Vpg8/R94xCxfN/FwHLEr9aTwnwOgPoafnkPH4C4gQ0i20lMWW5t4OMfjaZmGAsWRZChT
P3Zq+r8kX3ebLpu0hBY0ODPBcDkfgqHN8/K5LdxHH6RY19kioq899OcPYQJkl3a9e6/Ai9T1quFr
xcr5WqT5r8u7zbaM6zH07jbGIx19ErpXz3NZpceMN3eQ4Zg3vMX28XVl331c5XqGFGTITiqpfzQt
1Ycx2mRwsJlnHfTdxxsCCaCgztgJIC8V01GJqxU9WKAjdFdml4XGS31IUSyqPcmeG3RIHFAv9u4i
tVNBlZlMcl1bTX4hy/JZOH17n5Oh+bq7hQEN4n+uTgEV47JEre0ZwNQZEMRxgdpkohJ/45SymdZw
bs55OQeLk70Jt0RCGPLa4LnsoIi28Wq2WNdEwOlGegrJr/DZL8Ttb7XuwGtPrgOB3l0b3+SCm2pZ
AS2fqmc+uCg2Eo+wNNYN92/2fX+9r95tT0VmEJ5lOJ8o9zx1TYGgzm5C4vjL474BDM8NvBLPvijP
0OnWTLcplL+/IuTtN/a+5Vo1QW9DmOdiBJXMm0e0I2KJ8lYW87Aa426Erx0IpDo/jJRtbiibwQ13
jrqZs1xV+dsIMY14bKcl9gq6xEJ7yfHyillCK2b4c9InIRiwWfDsMFKfizYJ/TP01Gf/6I/DmB4K
KLY3G+tnm45xiwMyOIa5i+msmcV41OzXLH1IzkPR9PJkLA5oot8ckDqmEzq43hokrpoD4BliOnqy
Sv4/Z9/SHCfPdfuLqAIhhJjSN3c7Tpx7nAmVOHkECCFACAG//qzOewYJCearnrk8gEbSvmjvtde6
MQ9ZirE2jQfZuJywpxAfcyDUvneJaE986LZ8yMoaLTFwFHq4SM9C+YwR2h9Kw7MyL/w6CKSfN63R
XxC4TFZzzWTxLGob6ZOuIprfxY00N6a2SxhcyFs5M3AJPYOn2r94AAW/5bMuNyhTVs7rEvom2gb6
GGKqnjUO5tupbGGH0GH60jCRn1pTbmlIrRylJRdchOsfyIYq+qQaTEvvjbCBPoPnWcvbXFW0sG0S
CAFSi7x8Bk2eONRUN+/8acq2FF7WztHCriNddyNXHXvKQsPftX1F6jQfufsKclHwc7x8lv7dggXd
25/+nAVtGFcm8c8urz5clRauIwu+1I+tix9tb19z81AL9/blt61tySJ8e3UXK0mm/DmCBEYN6vNq
yFMomET7l5+/drQW4Ru6an00BLR6JhOBSohjgAyW007NxnwvveE2RXC2xMGVUMSR8Krh06/WaDcl
48X2Yti4Kq8s0l8YOONAmQeS2WceF/O8M6OZx1QUVXKbD1+i4IQfA0BbyfApHBAHNWgDqlzZNK42
1dtWouxfVHA2ykSl8vCs5/mbGKN3gtSnDBCb6wxMmGy1A1Z2+y8wXKcGi+tRjmQNJe6Iz146CfbJ
GzG5gFnFmzop4Pb700IoRO6Vzk30JIzBKHnmIO51GnuIwm8c2rX9Xth5Cz6sNsNQ4lOHKZHztabw
nGR5vsV/u+JGlmA4Dj4nUG7VHfIc7IZuavNYYzoPMMji/LLVrVSqlug3npG8iiuvfGbDkIV7aAbn
b70A8S9HN4BzHZwjgAondOu2wClrB2xh51eVZedEAC5AlCpFkZfnabJQpnIsexoofgkkmLZqxyvb
s8S+BZpV2qMIhu2U+5Ci4lEDuFBt+UY4XHv+dVV/y6gT3mFst5XqGSNc7Ruo6oC0mlndPr28OWuP
vy7hb49nkMlgOUQHn4OmCoZ9lQC/e6yher+BRFl7/tU4f3v+4E25tCWirMxLbEPO5H8NaduNct7K
4V0i2gyUawZFC/kcVVEwHDC0MnQoHxhK35Fh3NqCFUeyhLQxSCvHBHRkT6HTXGCaB4x6TqbYaNBU
7WU+B9SDvHPji2TDZNZWbWHzdRCi7+d08Vxm2RSnOrniCVgMQff9bdu+iOva9Jqzrkce7dq5Sf2o
d0cr0BzayEHXNmYRybs4qeOZavU0FtQ7Qxe+aXdU1M0ngFO2NA5XcpMlaZwtFOAj1SifaI8Zhqv3
osTu2l6zg8bg0q8J+wLcyJ7zbjOWJegNSsWjCVDXPU+d/mQqjmtgAkL3LeHtlUX7C+/WobZwBTc+
h330obtmuhnItf8PN4OVg7wEt8VBEPUlKAmfaUK8XVdHn+Okaz5XEorSdWPZ8eXDtfYdC5tHJB+h
Fk7VE0QOP8PJk3vVO7Yr3LxF9rri4Jf4thYg3LjrEHQT3MrrQx9N5o71Gfjdas1QaCeAQUGSBIqw
L3/Rij0uwW4KPNsYgBvFMwnrwoPMbH8ewtbWG9ay9viFuRMEp9pqw55APlC+EbrPP3gQVrzN1snC
1il4/mcdoXFXcMI/GlMnlz6r5i3A79qPX5g6r9pRY0Lif+VOYsC7G4sbZ4gwgvtn+KBhrWwEJXXA
TLEJFwiVxbnEgDmELsZ9jUR1a1hp5SuWUDcxWwtmG/BhuMwzF1b5Y7Or0JTiG5uwYhNLpFsC1iek
b8Cm+MbXdxVmGh81wN7/Vf20dUjXXrEI5UMHrswpmPPn0m9N+9Zi+NveZYKDXSBFGS7cMr619yzM
2/STXyZtUT+jCfytyNrkE7pRHwBg3cLgrrippSBr53u5tRqtxrxU/ERZWaeZz/qdZdqcDNDkt1n1
Ev3mcAdxXd7zJ9YE7MIyP4LXoAmkI1/2GmvfsTDrTtcY6Moz9kRi291DAw9ICTGJvbJdDThr12/c
CNc2ZGHgxqsqWukkepoVyU9mkB8Gn5QPtQF58stfsmYdCxvPMHfBMUYZFCnI5jVyaojqNfs+b6J2
azR37RULS/cjEWeFttGZBZN+RWYHhs4u6+cb9aTZEvJWNEMdcoUSRuH0/ECbHipIOnftsHelJ8Nd
XrigTQXSoSENOwJhxwml0yOms4AEKbki48ZirhyLJTJOkp5zfF/w4IpZ7rgr5xNANPVuVskPr7HZ
bZn3Eg1nwnzuglKyp1FBwSoNmPW+d51fbqTeK/u1xL55kYPl075+dpZcR7OSsWD2qwHXcbNVrlk5
10sAnPVkPBNG6+e6ie9rQ6Z9XXMsW8xuHCVhS9K5lk3YjGIC+7Nfd2iZA4fFmmJLfWttpxcOgExG
5VbjAxgN3iCxa0+tM2175HF9AQmn5aeXzXNtoRYOAPJFHooPYf08Tl6zUywYzrb29V5MRXAbBzDz
Fy5AoBMylzSKnpraDm4fyBLsvBS53ruXv2HtPC3sH5rEZS7Kjj+5rPHB/JcXUCvWE8YMX37+v28L
0RIOxxRU3OgwoyZQUvNRuXrsvtkBk2W7aBqV2/MY3Ew7DLx7aBzO6MS8aco6thsDXv/+umiJlfM1
FDYnigTVhrH8yAYISZ7KAQo7x5e/7t8JMUTQ/syTLJxX4WqwmAvaDjtLRf+hrdQ7g9i5LxNtjl7m
JVtF4X8f62gJl3PQUPExFn1dSqBarpjeQgDPNin9yqugsfryJ60t2fWw/1Y5MIWFsE1yzcji6ZvC
1XcXiLHcsJi1T7i+9LeHV6rE2DPoAZ7CMvIPvwjvcrjJ1EnX700b2A1fv7YvCw/As6FS1Kv0s4FS
dKbQrQezqbn0g4r3k5eph7CHUtvLC/ZvLwDAwp/fxHHdNh6jcPimyU+V34b/HztHNrtja3uycAIN
0mQ1uDp6mqoQNY8q764yc7beUqtc+4SlE/CoBGQgZk8umd8LGoCKkOz62b/trgIR1z+XqO1AylHg
QD9NCThNrQ9uaBPxmyIidDX/fLhxqoswP06fDICqR+a7KbX9MKUv7+7K0i8RcqOnfU5LtHswGKrC
IwDKmXrM2kzK88sv+HeZNlpC4/IroYyeIvYUlOoH40N854bykPX6YuxwYB4E3GnZ3/o5C+uuR2Pr
0Qv0c50E6LS7hobeowow7fLj5c9ZW6/r/3+zcAmV6YlUzf9qwFrXqM03yJPZjduxNGwvAvCfWfYU
QX+tRy1QeHrfOY/eukALa7Z1JDoIAOtnzIQMEI5w1Q8Qjcc3VbIgR/Xn6qhKzLVUuLT/Ym6bMiif
JNuTCyvelS/MeOh9RerMwuspYBmGpKcpDd3wNtPXC5zJ1Jeb9niJhgMusLQAhkEoZCiStB1HcjeC
mWD/8tNXvmKJhGuhUhW4CLoX1+kVWXftHlP0bwXjD0nbk420ZO0li8BNrfJGk5j43FIQ3PklGp6Z
yX9kre92QRN9fflTVvzqkhLOZ12mgzGIz6acPv7SvczG9iHJ+y2y0RVrW2qpZkA8StUM8RkVrP+m
JA/THDoUL//4tWcvLFkXWTfWyoBvfEYfr2hzMCN09kZNuGiJdwOu1eYRcdnnkef5W8dH/whyrb5K
cWuf3972CQtjVqCM1NpzGIZqwFmfZjkbxSEwVG4s0dr+LsyZzgUUDghQgUVJP//aX6XEj9Juiquv
HdOFRUO91IH5CB01Ja5VJTWIKrkPFVboyED3GAFyDKXDjZvrytcsUXAtw0QourRQGGoh5UVG9pWx
OTvlyabVrRypJQyOmpAUheD8jPEksyNwVmDgHW7q2EVLCjgbAmzl6Up8yUlUYXJhCumuItA92XAZ
a8tz3aPfIhulXdn4mkf3xvr+kbVEXnjLxB5N1q08bG19rq/+7RUkp0ULaTPyAAlL7EAPerwh9rYA
smsfsDBow6OZ9tlEHvABACH6WT0/Wte5cjeOAf/4ssmtvWQRoDU4FsSUzPEZ2t3wqSqpT3PgirTn
8bx/+RVrq7Swaj33UZkUzvvsyiB70xS5/6rhXXu87ekLmzaWyywpMu8zEm7vPOsYUPV6aw5ibXUW
9iwkkFvTzOIzIK1QX9FtkQJV/qELbtQMipYwN915clAG+VfRBW8yItoUHZMb74ZLiBsjhOQQcgST
fikxF6uHenK7m5v6ULD/8/zXslQQWLXe524o1MkWZXsEQ8v7lzd2hQY6WiLcCotWhipo+AqRDQEz
edC1b08Zix9dqfQxI+qJjDXfsYwdx9g/9Q5jFnmJxGYWmFMYg6E+NKrbyPtXjsISB+eDZ8GaIVc/
EumRFDFjPMXuOkRUbCIS117xl8GHtBmbRP6YyjKgadsPr1lMWzB7BpisfHlVVyLUUhIVGgcxLzqh
fthOlTJ1YfYJkYnvMzqH74JNOoe11yxsXvWRkxzKm+dJMuiGhCA7AnuUaLKn2UPT8bZvWZh+puIu
6vK6eTZxFqSSMf1pktZ3qedhkjbv+nlLb2HFhS054dqkKsd+Hug98ZELKuAaUpCp+BsuLLg627/J
laMlEi4jCIOm8cMzzeK4hPSnHxGBKSveF3A4icvZJ+KLttD3nZja7l4kdTbl4LKIAa3YV5yq4Ttr
E1VNqd85KKkcMhkNbMMQVz5+iaTL4yqyPFTZj7KUEIhytrJP8VyKDcNae/zCidjY0EZLS++hozJ1
e5uPXYCBIGJuq/csYXStBrjGDyp6z2OP13UqOzvrD9AndTJOZwkJ1I1tXPuQq1n/lg0YP45USGp6
36poBOlW7PYFRghePutrD7/+/7eHA8EDnlkMW9+zuXqH6c/hjP7fFvRs7eGLJMCajvXKJA1gLl4c
7CgOVH3KFQ+Kdy//+pWiyRI9R2dOIaQwXCekUFl6xIDygyn87M00yHc6CTEgq+eiSuPmRs33aImm
s4y0czfJ4GeE2YpjR8ro7uYBmogu8oIwmOuwSzBQNBkr3OtESHCCzrbp5N3LC7ayI0u4nC7rpJ4U
Ic82py04E7gGD0gd6NvQ9dFfZHGQeJx8MOw9R9AoTf0KwjedF4T7yLlqw65XotmSGQ5ldvRWeh48
95iHRt2kiUm0a7zOXIhXbOmH/MIU/cN1LinhYh0NIbJvv0xHkIWLDyinNNkBu9/qJpUJC/STGRRE
7T6DXGh00QHoDu2XJ1IPQ4cLge4a/w4leZ3tKNQtf6qRarkXso/njyQYvPBeBGUfILEcyu4doVMH
9BqEAjQejy4pyk8g9G8q5Xaig9bajKZI14l7K2jJADTXLsBsQUSybhqOhtOKHZ1pnHe8kk6GG4dl
Jdgu4X0uA8nfVevw3keTAdVHb1c09n0hg891cJvsFOaW//Q/jPelBlwCc6aauh2f3dE4DHwE15T4
tiO/cEIFVD+KMcqAgqoSS7+ZnmIIXOUirjec0JpNkcUnRAW0QljfP+PSH+sDuDfq6W4Y3bhRPVp7
/iIdkWoAJR748e/NbIHHd27a/x8St7WnL1xOGVvrMj7pL3MxfBx6EKl0vNxSd1g5QUvEHigIu3kA
S9l9FszsAkbRCIwkPL9oWh68dhNEvfaaa3j4LYj1mBNjdeP1P6OmrZPD3HkuSadZhkO5w/niySMl
qvl003laovhkzmENsR/ekywKppNMpCl2jfJqu9HIWNEuipYUdT6bLCIWSLJSHTstW7BRli3C2KTa
kIf7MJwhAAbmUucVdzKp7EiOPnSuBD2zqO+YvefofrBiD/PNSwnejrzgx9s+fpGLEPCmZFmlcfOb
2busB9osgpLG7raHL3xBXESha5WSkKCbvtsIkany8YbbHr5wA4ZYqpn21aWtIN4F8XiaAqGxsWUr
RrTE+KGRJT3adMnZzfCUWQAGE1TDt5C2a09fOICp8ruKM8butQEzFfLwOXWObnivlXC6hPhJamtw
mbD2chXKy0afHK/KR127qY+88uuX0D5PBTSrXEB+GjGA6myqi4icExYP821Dg9ES3EdnnQwRCjZn
0vbfoWFYHHhG34HwY4tNZGWN/qKxC1Xgoe6HqW8KeilduC9SIQuPIvP95cO59oKrY/vNgWlVJ2Nd
kerCciMOfiA/WKUjQKi3xG/WNmFhtyIo8r7HzOBlcl6w97sGdD7J1hjA2sOv///t15OsJGoCIfsF
ehEg8WD+eNe7eKuHv7Y2C8MtekOtliX5qSeQEJkyeuRR4n3qXLCFpVp7wzKAWzHouY3zixkB/cWl
H/eJzh8Sm3bU3fqShRETKxOFefUMNbMBJJGIhyhbjIi2uEimL5+itX1YhHLWZIltYiovLjHt3kDD
YDfj0N708CV+L1MoDgdu1BeNHP9AFapTGIX79vLDV3ZgicmbfDd7Rk3iYgnacFwAB0aBAYLaLHgE
Xn7FyuIs8Xia93XLMBh4YQ10+HQw/dc00W3w4miJxiNhBGpXDPZffvVzCfSdU6vifjeU/n8v//y1
Fbr+/zcb88POmxlIsS5QCPlEAvaBMDuBnGOTynTtBQsjniBhU9a9bS9TWcsUJGKYG5cQkio1TurL
37C2BQtLVobGZVGVzaVVwJXICq+wGViGbns6+XOFCtYCFDvFxQWa3Y+/Vn+kaCzd9vCF9SpQNIyD
H1UXf3JHRmd0h/N2S1ZhbekXdmvzubH+VKuLpYVOrUSWnJUgpA684bZCI13C7yACaAJQulQX06HF
oPj8phk2mcP+va90ia5Ts1IWk6rNhSSQdcpCW+1ndhuXNl1C60wmPVkJLI6zZYfYi+h+ZcENrw7o
5b399/IDYP7nwTFJ6WLR9gruf/giHKXHa2gc/c3a+NoLrv//zXbNpOYorMb8wnMkzQDr+9Rl+x4k
P4eXv2BtAxa2KzRpGuE0SD4DYfZFDAhwV40fX3742q9fWC1HRhuHdsTyTHDLnItpNxsQA4Gpe6vg
vvb7F6bLirZT2pPqIrk+gRk12lfixvyBLoVYBWYUncexvaS03xkA9DsXDx+7a3R8eYHWfv3CfFE0
h9hR3rYXVkN9zyoQJHagTP/y8tNXlv8vzFxhoJjVe/nFjvxIrk4H2KpTuX38V37+EjfHuUWbNrvu
b41Wx66FhcH/GMVuO5xL5Bzk2OYOVww83+lnyL2RXTNt3urWVmdhu4VKutrz+voipuELlf5/EKbo
93W4SRy5tjrXF/9muwTMcRB9rRB3ZQsaAbT4Oz+/jcQd5e8/H26JA4PnQMsLDckcpoLW7fA5BM0x
uY3Eli6p47JB1sZauObQNd4uZrF4O/Yo4t12Nhd2KyDlwnkZq4uK5mrPHD/+si9cCN7d9oJF2PUT
LQgaKc2FBcgLNQ7ShTb8AcTGW6fzelD+rvPSJVbOJcE4tgFAwKCJEOnkgHHhwFUfrzNVle3M6aYP
WULlMHTve/6IKwZGmN3eyf4L7YdjuE16ce1q/eM7lmi5AiwIPVyPukD/7pV1AKX410g2+YAWlnIG
FXCg1bB/+WtWjGLJHqdL3uMCz7EtYnjfBm7GPWOza7li0kuwnC5sH5YewZdcr6pX9Wx27YtmrL5p
GIAuwXLGhj1pHasvzgOnxq9gkNwokE3jhUm30DkH7jmRF4oSXoquMSr3uM7ftu6LUGzjqMQtrK0u
3GfhxY/r5NXAbxT7pUtuuAwtiKi2GbS9w6H4tfCChmwX2i1eiLVjs7BmmyXU5ZPUFzshT9S2b+/6
Kuv2ty3OIgwrcC6hdcblJQMjq5hAnZ9riKy//PCVQ/kXJm7OItBoixo06tO8g/rGI4grdbot6LL2
gkUJG+TpWSLzBDdICbyUajASjpkinQZE3YZooktgnD/lcyKRo2D5wc/+y1PH+JCXF2hlb5d6qNNQ
FHICSTeK/JPe/fIJiGOfbnv4IgiLppmHOqvqy1QNh19bG7DN5Hlt5a9f9FuE98MYJMQ5aS8k6IpU
FeO0n8L+fS83VU5WYsySAk6BJZKDEREnU0T5OwLynSNEK72rYOKrvu2L2wyALaJxFkWQBx6uaUqJ
Ybqsm+XHuN7s5Qf/m5b6R4xZsr9xlw9ItXDN8EeuvwKD0DbvLeLmJ3uVgzoQUDH8wIx1WR8JyKTv
TI8Zoiyd2cyhIKtcB6GlgUM9jB3I2FR5CjRAcygs1iYtixrVWuISSfamyIvggGIlUW+CWY/NRbu2
kXdcWMkVSt9kouJQ4Bdz9Rm0yPUodyYGpXsqa/zEo8PcKtnrcMzzHfFpkR9pLMrXkHfooRYa9XNz
1K0iDy2h6oF0ur0YDNe6e4c8+4wJpGLcqdwrD0kcNU+4fg5ffJ3n80Fkc/DNb23+NiZ++KYds2A/
JSR8N+V6huBiVrwXQ+3f2VApvI3YZOegDfNo69LzU68pyi+UViDw5Z6SBwU1paNTcvZR5gX2L5hc
fMfrwR0HHamfTEl2hkQrH07g/7oK1pmE/ye7Ckg7BkZbbDBYTV9bSE1jxfIMw3Mqg9Sg0RQA+Rkl
BXBjdG191tE8fmVC2M+4CLG3NkjYESro9oBGNvaAMYVZtQnCsCmvOyjLCHAsQfC0ZG+BIxf39NrO
Bw2pwowpUMD9rkpqFqamzNwHkdfiSEg492i2BdV9nqGzmnHjjfsWoopIcwoypCLEvtOwKg5zy4p7
0qFbnfphHVNMAHX26LetiVOIz+i3ovExwOHPSXPE5ML0tcOUDQMwSBZIAAGFRYGhh3c0DZRGUCVs
x1d+MmOO2GZj/0Y3Ez8zgiuY6pOQ7GUsW3syI6cfwcFQ2b1g0t77tIopEE4gxblrE02/6HrCrLEY
xoAeM0/ZzwlWIbjD5RxQucGfzDe/r5oo5V4e8HtlmPkobeI94V4p9rzLGn1fs7Hbu9DlT8r0wU8R
BKO4tIWc632lWxrtQw3ylVfAiaDj6RvMbJaRl/hHUdXR3cg8+UO2rX2ysxJvIMmiMLjUjPWh0pV3
BC2COOeA3n/UmJcCnXkQIK9wLqruvH7AUbXlzHk6czkFFyNC/mAmn4Zv/RmN78dCDqw7A7UYTHet
yLKf2guu3e+kBxMUabnRoLWBsyjGBAgZ3pbuIU5QJ9p1OuOvW7/Hb/HAIKLTcgKObD91cTvtiETL
ZTfNSf5oFA3AztmTHkM4/hA/1/Ov0e02N3QPToLWT7N+ks3ZL4ACAbC8zx5YNVMJsJuYSUpy2feH
tkHDc08nB3yTCWQVH8oo4/WDRyE+eRSigG1zkwfTxebM/1hh2tIciIQ72PVywt9FNQKYEHBL8DNa
GO8737S5eltOQmWYqLI15DI7qJvvUCTU5k4xKDe/oyNOUOTAbwxRFIAWkyFD4bZAagjeZVny+rvz
YLY7jltrJ3d9AT3xuyBusvwBugGBRerbd2ZvsigU7/yIgX8Kg5giT20XRHKvcM9VO9X0PbYtM+DK
AB2aiw9xMsb1IUFvtzsx0mMteNSBKyXLYl+c+JwH1QkaAp0GioxWp7BsDUkxEUbuZpAmNkevjeIO
iJq68U/4sX1rUmjaKTrsMsoy8rpQqoh34PcVUxqHoaw/TlWjerWztozmlFV9RA82nIN6JzFrmdi9
7xd9/dpFqsA1l2TsQhNrm/dFiMJY6pQb+7vKd03wapzGJspTb4hKYLnjfoIqI7eCjHuriEeeRSvK
ESiOydouZVLUyReW6Bp3EN8D49EXCac3vBJQj7UAuJaMn8ccmKTpEMVDxIZ0JsHofUWxFbEYZs6c
e6WDABLnophHeg/mWe2PBzfQSg4pwfIPR2+G/MU3if7B8EOKKm8vqO+XmqTOK11l0gn4bYuoYQV7
74cQzzqoye/yu2KeKmiLyE7OZxrMkzoQVRq7y+OkCY5DEBi+U2YybA82RMeeIHFiXks3J/NbObQA
S+LCJU0qm3i2OzV47XiI4GDdzpCiaveAV4nhkeWxqnemmDJ2DoaYzg8+iO53WlAijjRo5lMe4xh8
gxCqHc4umVp7xI0nA+Gjn5dAt/aYdbpX9RiafV/1YdykGMns/McAbN3Tp7KrlD0lNJHFeEhU1pjH
WPAWVGu2CwfEVq/J/HtAkbrkvzzyVPiYZSJh//mMe8G3AmLT6uiyBGExnpNiOIGciLmzl6ugnmFH
cu5+TiKJxUdUm6Q7As4hJkzQloVL+SRK+8FQkn9Aa2vyP/aJGsogTWxJTI07NPCExY4VNonSIpJM
3uMu0caY9hZV73ZKBsp9yAKn6rvCYNxk3LsKcFXAQMcWFDO9Ykn+TSQKASR2WeHvgEMl8Uc5uqw6
gFgaRp9NwmtO/hB1flrALTb7SffVB+BNeITZFZmzu7IDifreJuUYngQcy/Tg2lJ3r+IgAvUuTmx1
ljpomwZ1TW7LO3CQ4JrpU3i+HSAXbb0nfDJih1PSknNTUNoeJhsM7oFZH6KxoBjxpndANJbN2fAx
+EaYiRhIhPuq6j7OZenMPQGtwbz3hgG/JJLhDM0ljTG5V5Xkwh1Yx5Ex7fxiyKB9gAMLlfN0FOXV
hYWNoTwVxvVyhAcB+fixskMy30d8Kr/nEBiMTgrYLHMIxqFCDB3zoT2wYpzNE+uDOHmA4kGVfKdJ
kwRur0ooDt3b0sbhsQtNVt0NtFb+kTPQ/31rWTAnB9vPJqY7yFs0U3eQTCt3qVyYuP+034evhri2
wUOGQy3ODDj6JyzhWISnIgv7cDy2FDC/MMU9Jhr5Sepujt8WIAlrP5O4ruRb6VMxfcpKD/eQPeXC
s2+4q+p6jyFL0uBe1Xtt8kZCIkC/AldIJ9+1QLMlB1LzyGYw1rocT74KMm13DGq9M8YBlezwe5u5
q35Cf6oFVFnnzVQ8UZR22scpr2iXWo/17iufGLILFiUqEPiNNB5OU8FC+V7gOt2+ZqwW9N6MhBHI
iinbtN8xGtM/RwIo00clVA6YTQCyYHfQQQ/aqzavIggWglvAn+4y1thkb+arI20LS8l5HDpwGbSh
GJO7iqLLcGzHXievbUE4OG7kWPvTmUngr6HFpWPcKKvRTV+yIO4ceF6B21bghByH+HtfzT2CRN5o
0YOIKYmg9OmXyvKjzrPonvKaene0rEa+nyptgoOawW+yJ1mQIw4wEARj5A1kOLuCYDymQoTBfOAw
SHHgPq3pe//KoPm6DfXokr3otP4OXGOSn0NFq3cmG3L9SqEfziBxErro3rqxmi4QClFco2JWoCuP
OmDW/agAvGp3ihivexN4YZh9bYyP02lY3rlDwCVIBEjSVB/GaIgehJfrQae6Qe5z3+cTgu7olSR5
7RkR3buwoerOAuhGjiRBZTrfZ06ViUonNMjgaKSspLTpOEnKe9CfhGN4LHw70QGybeCJz/eiKRV9
oq2rg4/zkHvAzmFcpXykAjSb9y0WLfpk2ACh1jSc6yzfyYYgT3I1iecTPPHkp7GWmBf0S5Pg15HY
E+wOVK+B9815reGXGGNsl3Fq0bxLqw7injtohkmEJkvGNuO7ts6gP4EpIp+ms9+N0UfcNMPs2Jcz
8Q8x6KG/Kt414hsHTwkYQCekAfuJT3XdpRDPGz9ApapoH5Xq8uGnKsKO/+capoq3QTVEKgXbOy9f
JSZn1U5HvRgPBbib8iNyW6OeWEGj/IDBzcr/SShgfnvEwFk8kCo0qDWbLMxfixI7lPKx7rrzZAgQ
V6RWc/yeBCHvvvM8LLtDmNmKniltpv7IKz2NO6ohsPhAopy5n7LFYu/jrrXtoarHYTi12qnio+Fx
KI4tFDLM3ocEtvnMGwSfOy/IkQixaOhw+QC/EO2OLS+QiZ4o7cevXYcY/F0MVShYOuScFUek+b34
4GxCm3dhrPr5Pqk6gzmcqkdGgk/K6PsICb8P5zV6SEv8KbPZyQVx8T6bkTa+KQiDSdEKROVfrOh5
yzEeq8PiUE8F/ylcALQgaTENtJuGaupsSijuT0fwdkf2Q9Ei2OxE2Tf8VYJ1n0Va1rhQoLbn8lM4
5Y15Fcq5rQ/5EPq7wIsQH9M2mbr5QOGy55RkgwtPLkmE2sm+xt3Ujzpnd91o8gIxdx7UnpkSqZZF
shLsTURacR/pEhxxOpfOP0cAx/5QAcf+gPPHkwfPddP/4+y8lttGui38RKhqAI10yyBSlCzJkhxv
UPaI08g5P/354P9ceDCGOMWbKZs1Rmj07p3WXkvf9GNGiFcR0U/7yfKKL+mEcPuhJTG+E0VPkAjs
fsLmOITEbcz0h37vi9b9NEYFpyIUAEmzdZO0SO9skvAblUlI9kmK6p9QwUh5jPXaq+INHlB+7mDd
6x6Gxk6+eMIpgi9BYJnPTudWOTlI3t5HwWD4d7pe2dNN48guPqRKcUL0qeNtZTCDalIE0aob2RVz
6azzcrpNXHVbjjPd20iPCHRMJcg2GEbxxE60vfPsuraK935SOvKJoAGLFjLAMcuhdoBKJRF/hqwP
gNbWlbY7fRxzPYw5wCtr5ynfaXbeEHjZK8RZ1ufcbEhU8kziCKRudNqNcozuwZ1Me9zxjOFL7JT1
j1GX+VPbicJ+pOoXJw85YNUv+M+2/tq7LTOZDoJlL3FWyvxAfKyqj6mGgNJDPhUOA5tdCMtQkEEO
MUMYK07kzDfJk2jPTh9Q7on6o9AVitndaE/arqwx4FImPTU/P9S3Ptsw38XDlGX7OMT1fW0KO88e
c9+mpNGSWrkPyE+JvdDisdqkjMkHKBiP4FCl49pfjAo0x0+Mzqu3vSzM+7gwow+aZwzuHn1wQ9tj
ZVjnlIET+uXN3X2lDf3ZT2cv4TclTGw2/hmGf20Iwl0OH4i2a2UNUQ9A5/bND2f9UOrEyAG7qtLd
TapEUfEseZKne9Uhc753dTKoNjdbmKV7I9fTjdKh2X+uyd7c7WROiXkzQOD5VXRzeceUI1ZlaHVy
K7J5GcSo6vGu8UR524ou6jZ+FhPa+qbZ1TcItDflHrhv8C2GXOKMm43LHYO5NKVJTki8kozj9zty
Ek28d5yux9AtL96YBFe3OclIuKX6Iqu98ETj3tRaw3aqiwFPhfpHbd3EYJbnc1IPXidr1FrKF7GW
EGqICVan3IV5ehuGQ+DejJgj1jjU2CT4Y/8MQebQ13B61my5oOK1LGcmNuq1lKyuYq/yZ6cgjM6K
yrz3CYLuvLBmICPu0UHzWlWyi3QtfWQObXK28dhEj3ZiOf7J14ym3MnUwpyIi5HrUWZl/8wtEbWU
6tMp2VSJw7HppZPeHXuYGvVDiWPZo8Opk6N0aakR5yZsSjm0NQ+CtrqxGT0qdgp2mXTb6KKuNgk4
qfTgF3r3tQ9M9olRFUP6mg+KdEG5EjUAZQufClLpDs6HfqRM81ralX0PbUMVncIgYairDTuCXzRJ
cFdhQ3kpNUbKfZkL9sdwRvsU1360S/t8VoFymb50ybluNT9pJVlmTWEIbIOebea9/HkklNwZqSCx
gGinPrVdZB88UErfZiu5g0vOePBMKjwb0C4w0CZuXyW7XDMmbSvBz/4U4PmGvZsGYXaXw6GktkzD
1A9SVFBqwd3ICH3sK/YEYaFR38qgMMsteuG4lrxFaibtWY2hTqcPBPWGv8viPviijE59jqMyeSI6
nD2JV8efYtTnjkgndk+TTQm21GRnERUEmriLyXuLvU2ydLKH0KnuMtwsbss3uwSOFy0jaM4rPPM9
IHPzA8xV7WuZTlmxCcYweUucsTpjKk50H4wd3Hj1GJTzVyCoU8MgAlLSUX1uiyb6Wfpd+xKrEm1t
u9H6H2XGmblpAjd9rLVy6hibkWrr6oyf0I4xDMib3XR6MrzeYdYjoPsJdUL6YtdUYtOg8j4Lah+n
zgv4Iig3+UdFlY66SayP+0zADrpDtHP4ntRaRPCTJ860DZUP9ywiK7OTayPxaHdOoG2yUNTPNj2b
e0jBhwLvaIYPEnmRcDfF8660Ge7ee/BwZCeTFIwyitv/CIYCIkfXpyLc6U2+Y8PY56bwp26npFvv
I4n4MHRSZrH1g5qzAiwb5RWbMctjITgq3Nrk2kNgFyjkRITRnj+W01YYMTWvafT6GC+gBdveExQF
YyYh/upDt3sQ9Llv8g6b1rPW2HJ6WvZ2SFV+cHXLusM++09JoZCCi3V7SjcWpdDPKL7Xz2Zg16fQ
6wjgs0Q0u7FJ4+9uM6TncQynv6uhj34ISnYEahxU29g3MCkfcNb9r/99Gofhu+vFw8+0D6nsj7I/
FFOvbll459g5Zdtv7CrSfkJSnz/nhhft+p5TaTfaITUDORKq7XI0crN9O8TpQ+2agWKsoM5Ormyo
otaZ15+LItC+wznQ3ilS6gz0H8NnchDyE5JtPA+23dWbPmirr3YwlGLL5EHEZFJaOs9W2XUnEhP7
C6WC+NRqjvjMS1iHMHKGv4yiSh8EU2zBRkAW/TpSpzSOce35PyRpcbIJkyp5jWWWf5S+qL76fc6p
QYwzu0HTiPNdOLpmvCnV4Hj3KkmiadhSLcMYp6DQol2ukzJuSk7oBh1UI8k3g2Cw9Dh1E/XKemyn
N84n/1CZjiG3dCjau9BhYKJgvwSPInUb90PaxTlBjEjcjs4bNe7My5PnxCjs6q5s7ercCltt88KC
dNP2kV3cGHRavlJqYfPrjk8aPzMAPqHwU8afIFayP3JMd0+mI9PZPRuElPDfUzPVvJKxc0+6d54j
2jfK7s3nogjNgOqk5RySqRcUwXKdxeyo+m39jsCq6McgPUB1oNyDy2z8LRO7tb9LbTjPN24RiDut
CkN7J1wmH6kmwyqEFinL4czTWn48kYX2lRkdxsZztZskBSiwMajGjDcmVaYXRwtNbdMNOJldUw10
7yYPf8bP4lnLhOduGWVgwXsZew8RUKp6B/3I8MKejm/wBs3tCB0AhM+uT50tQ32N4zone3Itbey2
UqiCRMaPvjt0CUz2jqs+2Whc3GYxFGzwYMclHAgOH4mcLP2ABy4a0HG691S6M89J2jXWNuDoJQLQ
oKAzjL5/7kTeHUNIqA/4aXmjhx4DMqXtQltqTJx6iR00r9B0gGUdzEJ7FuBnjxQXKfByopp/U1tv
vomuJRwcXJ26a92p6VBAUVGAD+s5CquiHDkDBjs1oSKN3Z7aQNp/oAJb3uij5zKvPcz1Yrjpy+PQ
aUT9KpHhS5ajcrkF7hE91tQ+t41LxgsRerWdI4RbhCM7i8KYZv3AuP52yxorMArXTfeJhUM/uKMW
7CsiYu2QtR5LmmqO+8n3I762goZTbVB2Tnz+TaEehXKAdjAwII5FVEfISXvU/aJAUN5zPPeV4Se0
zD3ZHgJdjz8JKaS3y0WZPPPO099QXGiK+U9FtVpvMSS6ZuZjW5UEABJHw16wjfHv3OrrZ1Af2a2V
4g/8wHD/bm2VvNlZ0j/PEcmRrwDuytG8o50E2rOG4FFxr2RKwKo0r6ieHcPOK3Blw7ifXBTBqTMT
R2egJLbWkGs3svQ5eWwhinIDnTVQ1UpTLBqaU9bLaNAaqUq6bu2YpzdJn9k/ssQyPrKXKT8kWkh7
i0d/9sqU4mloeoz7RRrR6Vh3DO43Q2L1O9F3/q5IBlyxaZV84lx56rMd2PSUXFowj25ohndBm8o3
3wm170baqEfXqKmfOAKhjE+DiMzuaNUNEuaGTw3Yh3z1iV50cMaEGGkziS2rztb9W5VTFfqY6pRu
YE82fLGxkNc1nqSWt3cphdlmp+nzRqnLKaoOqZURbeU9Atdl7kScnoYRRzSOLI6YsazFowdVcneT
61V9k1VWfXKSDAlQgo3GuSXXpaIhNL34kodaF+xBLznEgV350nSDc0yMmIRCH2px71W27h6LdBw3
o8bGFIWI7I1o09abB5fi+HvVSffWc0MSqrgUAs2TyJavbTsW34aospmB9Zjf1iuS222cFuVL5oIG
9UqIyIcNkrRet/NtW5wyjQnIEYKtnzFIlZ/Kks20G2ojeJ4oIxeHGCaHvfTo8L1MJOyPdD/8A96X
I8FFZrG+gyzQaU545v4xqPts71PPz5kLcDV/pxB59DYSPIy9QXmpSrZhI/Voi6iQW+yFrY9vXe9V
H9uCdpdb2/n3vM6Dbp8SWe0FGe4z2HD3wSbc+SDzMIdPXrTWLiPHycnHDFJ7lGnTx6kLA3MXldp0
50wxXqyofDplpYV6YqmodXp6Uw7byjCNjwjQV3sD7uyXeihQ+6rTOTHH8nOGTi0SNUML4u/dMLu9
JKwpF1L0sn/EuQwfJrrj5g4vFqudjeDgXyoiXtWQb6j2XmDFn+m+kF2oLiL2HRyUD0JywX4PYie+
sYNc+5nkbd3sPWHKaVMoCxRD3nfm/eRSPN1YyhzsG10F9iE3k+mtEuz3owbbQ7QpdWgxkbSU+kZz
EIe5cXHuDyX8d/HeGBuCJHwKpYg0S6OjG0fRV0Oz87/QLkyrLfIo6savzFLsRj932rt2mIpvccvf
iZnCh19dUgKt4DVnbA0nClZWI/LvHpzQLr4YinpF4Ln1ERUrZBx7aSdHthrJ3lynZ0gpzoyflYdS
7G5wOqe+SYYwDveBwwTpJiStYTxaul811zflsevMPD6mlkUGoMGVOwsK+zCJFVlghM+aLw36MvSb
mKssoITYlKMecKyl4lmmiABugKomz93Ew5kalcdNY9m0Hzo9nt5Q+0r6R2PyxbOI9PSLIFd9sRyn
/lxohdtuAscNNHCnkTZtwtn/0PpO9jXnSbIT9dAeaNrUn3qRlYfKKuguIE7GHzWi7aQYxm+yM/Tg
Q65oeW3qsBlvU8Ac3w0+8rOZjHR8pTLzu27A2+/CAY0YIkqa+1TQ+Yyl1T0UBMAlIL9fjYB4yCfz
u4o4saHyjdq/CZ5K9SMfQnXT2MLQDnE05XeDFo5/9VPZyH0e650fbWrblcemK52JeM3Tsp+1E3z3
9TbzDqrjgYs81Z5J9SdS0jGlAFH2STx7In9PLlZ8UVMa4mC9lsZ06XTpyxha9VGvo+Ab5enyheNE
fS9snY4ofbbgDBEPeUHtRIm5DWkXPuZNJnYtibb8Rst+PNFqz7WNo5sdSuRmjUyRlgDTSTb+YMef
XCXKY+rXFOvsXuv7Yx3psA4EZC2bumPg/piPBq4PGoJyp4a6LI51AWPMbmghFaSo7YUwZ9c24BVP
ieGxg1Q5/pAiIRW9aoGl9wcaocmzDFTpvgSjRsMwbfXkSxwlbEiCYhiC+kZrxJ0BRZu1o01kfEjC
QEa3ztT57VcuoTdHc3TURF9GANUQlp+4n50mG94yJ862WmFHau/nPV0mLxC+90Alxsi2XtMaX7Jp
Esm3nNJRfvSKaAp32jjRO8ak8/5A3kQ9hgp5qB48mXCekHXS+veCEXr1TTGxG58AWrTfLMQIgAlS
pJXtBVj6Gt5rgbYzRGaPRduq/008zQo5x0mbzOugTEv2Kjeucls3/fwUUyi/Kaf5FAocjtoL11/B
fC0JrAw/KfyZXuF/qF8E6a1taTQv+ijF5irI2pLCqk2tvisp5pxyE5Dd3QjoQVDGAE6UXfcFljRW
OZ7UJQHLT6PGRNj8CnD8XFLCXfm8S1aqUJaDlkoWSEbhI46t3vwHpOaMafwDjmypzEj0F3rkO+DI
LBj0jDLIGnzYoB+MwMxThuaGgGjOIQfJzFDa1yEUlwxVIhwI+Qc3BTcL51qf28XWSS5JJ65tqCX2
Tq8Bh0W5OuEY7C0ItG+cOU8NWp3XAVCtBXbWJsUzDCbmToyL2h9hMBv3MBKbf2u+d0lna+0dFiZN
f6AzaSUyxgsZ/IZA/5ttVNZ/oYNY2VVLPirkYuZ2m4NRSBLdT7bWRfKjrk35hRnVFaDlklHKKFPU
sytHvxNocppHQdc11QF7jeRI2aicEfmXcQKM+L6NryzYUqqROjkJrAPUntjpcZznxdopev4Pg3Vr
N5jf83doaq+1lrQ17VaOMH/0MsiIIcufUAW3V77CfOff7gAVmEpsKwHJT6Mj39Qw6Gw71Xr3Q5Qn
r+8v09pXn3//7R6SmFzFuUpOhjfYJ7dOCKMHu3XaC6ax9tUXqHgV0++zG0lFy9I2ks+7Fb0CKFNS
EMeLXDfBsaSaygmIy3EAvF7qBWgW0wZe+TT21OKc3VSTmVzCsa999IWlqzZFBWFI85PgmCS2yr7B
WIEZXhzoW/seCzvPG9MaAl3hXP2J43eepUlT8/z+x155+iXBFH3mQC+1jHMKFD5ZLaTKw/Ajqi7O
CurzY/7BeywppkoZm6X0sw7vob4rK3yU1qtKxd/ACF7AeX5TZXBE/+zHhKrpde80z9z8toHtTunw
izN2EXp5t5sngFNwiceO0+aCGa58kiXbVNzqAESbtGMGzycEMZyYsnWghHF8/w3Wrr8wc+EnNg1I
feYZbPetVv/MjeyCW1374AvrpsPi62UVmXdj7RpPyABW3Z2gyUORuLGoKL3/Ais2bi5s3DWCLBgi
07iLA13cAHpSFp0vo6+Gj01Z5HD9OyIvLs3lrb2T8c8PjtKclRlQBd6NJiMBscqDjz7hYdX43VWE
MdJcGHnph5CHNBWb2PDN7Yg1boKk+fn+YnkrFrIwcJu0ViussDmhMw/dxLCrDfdNaeZz76mjRECP
Es8puVaWQi5ZnsCrjPUo8+bUe0lCH1QWWy25RHywsnWXqoygKP3Jq8fmVLuMH5cU13ZJfHH0fu00
WbI5tUEb9bYTtieaTtTJ8+iNVu/LvFhtEHdURdPPICOPjpsdsurK5GlJ8CSr1gSpZlDccpOGaXwI
U4AZXJI9WhkFNBbGTk3JyzR/4JWm/sFvIVJTGZFD6ZQfyEqRT7w4/7kSyP9Ll3Eo2kRZvMfMHdQy
Aw15QbtPu/J21osbyHucUfv2/qZe2weLE8Cmmy20Qm9OMhw/lcyW7JrxSkJycIL/NHiaw6Fjhll7
cgfYWIy2+pmYzBW8/+Qrp4mxsHUlbF8DxN2eYkf7TJcNnHatq+3gX5zHXLvDwuCVbDxPa8rxXoo5
ZIhg5Bpb+IOciGrK+y+xcgAvWZxEzXlVZpCnlh7UhK6T0hhNWSrZPjjplQwhcsnkZEdaggiuw10w
RBfE2U6XVDLff4WVHfQvFifAaDnwzvqUSvvV1qNqS8/6ShIAfRGqx+Dm7ESa9akPQoY8XO+zeTnm
Wfm+v5isfwtA8t6POlNz8X4JomWMXftgC/Jwk8TDdWy5cinGWEIK3ZblWJ9UEju73KfVPQdS1638
wnbDWstoAiXNSQVI4VF5/6ZdHqJfW5yF7bpoYdrSQzW0pYJQmom/pyf5imZ3eSH8W9s3C/vtA/f/
V791w7ecs2IbmBcTsLWLL013xuP4WcAR6g3JPTRI3+rYkxfWfWVplpxNs0Zcm0z0wnwTvxb0tPMU
R9u1XKxyydtUOllW+CMbU03Jay2K8dYv0s+67tTXxUlL1iYBIrfu3aQ+iWkWVrPBNBbzJ75qXy5p
m+Ae0hipiYktWvXdJg/e0l6oLxz7K192KZ9Y2Z4TaXYSnpGuAd4RiMc698srn3y+6W8nAnB6e5pL
xHd5zuaHExAC9g1QP/n6/sqs7ZyFxQoX/klpj+ZdGuTVNp154scRqqZhDN6uu8PCbCXNGKfKSvNO
TLWMtpDG9+U2tmApAKA0MmX2/m3WvsLCeMdkVBBY9cZdGwN1Amz07T8M9q5dfGG8LpAakdG+VXSD
RXILsolBFbqdjDK8//T6/Jj/TnbNJW9TZbtl13QGDeo4CJ6Hoow3Efy7s3LBVAcJBeXwmKSJu2We
raT/hL8vu/7C8fHn1zOXvE5WPLhOjIqmAi5dN/3d5EZRyPgZZe3z++/351DVXJI7uZ1WaXXgsICW
7iS3iaW9VWbx2Qone8ts3dfUNC6wtf85fjGXJE9dglZVDgIR9ETrim3QZMmmoa1zK1LrXgCouLBm
fzYc05t//80wlahiu9X1FlTFjCYss+SUuPonlFrHm/fXbO2rzL//dgfZ+Z0+GAl3wFMU2xbe6R0A
8euYzkxvYfnwgzfjwICL2lSKSaYQlMleVPp1fRFwGP98eoYPQew3kqdX1fCpDNpx10TtpbVZW/2F
tQOHhBVysLi6l7YfgoARF5GPDwP1m/11q78w+QjtqF55UEFs0DAyq33JXHDzTEbBMPsFx7HyEkvG
p1SjNRFGAJg2sbRvLZ3+INoqyX4wDO0qt2ouOZ+aunEdvWy4hQ+x3TGaRPlSJszdvb9Ia2+wKJhl
kgFoQXcigCSsk4j+aPDyG5p1nnTgS+/fY8UMlnqJiatNLgNBTrBp9ObrENfah0CBErru6vOb/WZk
bd5VjSYrrk6p5q2NNOtgqsy9cn0WJpwD+AU15nJ1cPTOJgsIEOo0BoKgSCL0K1doYcl+T5eNaRtm
A6whGe611raezAkx2uuWaGHJtUrB9jiFy0vowMlcEH6bNLDAZVx3/YUtu61buX1uGmyiurP3weiW
m3k09oJDWNs/C0MeM5MpEiaJgX4FcBOIPn6lbHmdYru55Hvy6pKhV+Hw8GZm/ACeku7QwbpE9Lpi
X0uyp9hicjqtCp5dlig8KgF/Vaiq29mhXYg8VpZnSfE00AgswC+zeYpqArquI4jkT6ARr/q4S5In
qlMiLM35AHImwsrQd2ElhpLmwtOvLdDSfEWVa43S/bcgThm4YEBvk6BnvkG8sL7yFksbbmsE/0zL
f0tGGOcc3Y9unDGPDhIg/XUWtpRGNEtg0G0rsDCjTp4K07SY5BiiC5HK2hde2G8ZjjDuGhWbyBTu
fZq0zFRNmndheVYiO2dhvSaUkUzUtFx9jldTq/6gannXalQt+ik7pLZ+VXZuOgs7Vs3Ueo36dVJD
LQ4uaggOdg0s/v2NurKT/kX8FCaJiMWIKzPgDLsXUcKMihPkN1Z9iTx+7RbuP32NazSaHmdtD+EZ
zqD15XfBIM5mqpvrxOPNJfOTI6POdeeBz42ds1GBEcZMZfpF8fz+Iq1spSX5k+odhOKl8N8gnnjt
IwZeGPZNr9JzNO2FLWdxN1khIEn8gEaMJRRwuo3BfP2lkPTP7RLTXlgyxL5Nl2eFhNk6PObBjJYX
B8Se933Y3XTTa8FfHUfu31+rlURkSQblKqeH0TDgdQDSl7tWeU8QfzU/ALEa+77UrKtY7swlG5Ss
OxcimJH7CDOIdxRSxB4AwSUR+rVPvrBv2Aj0Xpbz6VFXoEVGzW73xUz68/4qrV1+YdXl3AC3aLed
DJDa4xZNvuAbA5K9f+F4Wrn+EmBmjODV6yLh8ZMIW8uKPtnHLaiB9x9/xaSX+DKAhTXYmVFStqrs
JzCD8ac0LhpzDyZ2DK87+ZYQs9An3GWMoj/1o6x/xFAs1duqzsYv173DvIF/C4HjALomt2a4J4Sx
676v269GH2o3mnUdm6G5xJjFUUMvYUoNhrmYEAYQO2416HkuYIHWPsH85X97fHQV7SChavGLo9LN
aYD5VvtgDpCFXbc+5j9v4HrF0GUk4ycqJIB2J6Q/AF7DVx/Zwfjy/j3WtunCR/MxfY9hju6Ugg+F
8chh0B/SuOsuvjDhPG5Mu8rG7qR8+xlWAEGZ55Ks3NrqL+zXbQPaINHg39SFCQlXkbiHUETPVgS3
+ftPvxJgLLFkI2OhQasb3CHsb4zwo0+XtqT4bFhULgLrgmebffAf6m9LRFlud5Nm1gxcARkPj5UR
P9qquM/Sbj+TRJSVc1NN13VJzCWczIIKrtSMkHvpebSvGveVcZrrQsmlWKGTQjSFCB/ijoqhpZ2X
QPpVxsMFF73yteX8+2+2xiw1hVX4xhiLtsNsw/z00SaG2VjmJZXUta+9tOa2qacG0YaA6WnGamR3
1ERyU8bxM7Rwt1Ft7d/fVWtvsjDq2ioio8l73kQb6NFaEXR7cSntLbQY18kgmEskWZZmXSH7XHsb
3XnYvEBzodHKS7DgtTdYWHWZFkYuq2mW8Uwnsfezvj4EXa0995D/vL9IK6fSUqUQRKKZDgzA8zEK
S+wtr6NZGKTGhd20YnNLCFma1FkgjIHLlzpoAgMW4DD8qERwZGzVgkiRUW9YI656lyWarC2rJFaN
wc2UYctPYBfGGyZ4L9FLr+zbpVghHjOE8KrT3uQwaBuIHNsb0FLloVf9JxFUxpNOZvf+m6zdauGv
LaROLTF5fHimZcSnX2z9jQqGHYOuxrbryhwqlb64YChrd5u3328mT47hj2Myq8VOY3SUo/oe2DH8
M9HzYMBbJorrKpVLfcBAdU3f52WsNiIXZ4SSOvDh1xYRl7AyMaZDwH+4egMp7tab/GKry0uJ3Uqo
by68t5340mksLUD80YairEkB9ckAiSHaAiUKDTGTTO9/+xWLXMLJIEKQEopOdVYtar9BzGkFd5RG
T/C66y/ceTjUbhnXUj/FQfRYGtBxo6ZzSaBx5cRawsfgWTHrKlLBmZqcfyjaNKLZ5do3Xtk711n5
EkQWCoaB4BLtTn3v1iffDaaHoqcf+P7qrL3AbCO/2YKvSY0hjyE4Q+DUbeF+sXZjgX5LZV0SQVk5
Ev8FGCtFa5ojJxUNP+tLFplbP+8eJrP74ZXOa2Nln/VUnt9/m5W9tISPTY4xl21sdYZQprzlxA1f
cjMLLgRUa1eff/9treBjK3yGUbHgsghFqWCMUVPhbSZf8+zrivfGwonDXWtDNNOJE7Pad30D6erA
AOZ1prCEihGedXWhxhEdwWnayqShMmRTwrxu8ZfeuytdGI8pctMjaA+944UvmmK4+/2rr23UhRm7
iaPBOWVAf0frOrmHIQzMY+6YjDPr9kw/c9VtllixNoJhM5BZdK6RQt2GfXzjWx4DwYN+ZXl9iRMT
kderPGuy8/8Uk+DU2jNXm+3ef/6VPboEigmIRwk12+hcVuhUMUFOa79mjv66qy/8tKsL6DBNkZ3h
pkiYajXHj+DesguB/sonXkLF6gDKLSPK9VMqlLFL2+yzj0bx0LeXKjMrTm0JFDNis68a5cbnZvLd
TUWd5q6y5Z3t692TB2XxpZrl2ossjNiGHqmQZayfVM0mYnQVVccJQvyqv4QoXbuD8c+jSOrU+eSo
iVNrjNmegffpqEzzZHkQb7z/qdfusLBmLe9gx3CS5JxH/ofGg/kV2ra/ERpJ9+/fYG2nLgx6tCGi
gUwzP5O05D/SZjTLgzMybn/h+isvsASQQajkWgql5HPqIwkR5tgZ04w+NCRlel2At4SQwZINreVQ
w96Z54dpqPz9f+hx/Ark/pC/L/FjsZ5UxmTL4ZQDf85vzJx2fbRJTMkw1UbFTBOcYNftp2dGGCCX
2fTdzG1pQl9eQZ+rh3Ab73XV1LEFRZFbpPyjMFSoAHVQ25c/ujYupgeLbjq9cwbDgX/aqfiqYEFg
yDxJLbPY6Z6Rat/CCYYro02050iUWfwVJrhGZ8aHcDA4GDGMtqBs4F2zXIiRdc8SmxR1oOJ1Jrxp
vU1aNRCINpXn6BfqYytbZ4l9G9txSLyp0k9hmjzbA9jtOus/XbUtl9A3+I8HLx/r+FxrHvwVspMQ
kkVRYAcXSldr+3J+qd+iiDaMalhh8uwcJq21DT3deIK7fNw0eW1d2Jdrt1icPxCSI0uuZTqCFq29
H01rZq3SZfGBzXFtG1QsjiCrgRFdjaI7T67lQyHvf4aSMrxw+qx94cXpA4toZ+cWNGNt28M6C7ox
GxiOe/8Try3P4uSZyfVF1qX6r6ZJaTLnZcPTFznRpZTjV7Twb9M1ltA3E8Y8kcJUA98mm+hjGXpP
IhjETZQ0H0oVggbFWHZmCatHZxWw/pWTuoUqYYIcLnjMUt5XdBpEudCM6Im9MzvruU668aRbyDNf
swrGEiEHRevkshG784BwzqYYYD02gk6hGxCEF3AKf15oFBT/udV926y6XGvTs2R6ACYMexMJNKYd
k4r2dS+xCEgGfRyqAr29c2KmCvZ4zh5tCuxTVzuXbvHnoMFYouLcFAUCLcnzc9slw52lsjtLM9w7
By4tZCsAR7z/Jn/e8YY3//7bseCCvHNyRfRMyeDJn9NUmK+vqxQZS2AcDC8Faipdd4augmkaK0Vb
3rhSftVY4uJk1ciu80R7ht+m2MqGscYoyiAfdK86z+Do+efaQMZRasL123Nh9iZ4heEhQRR0O2bt
dXm84S2OBD+VUJWXBoEtY8WftMwxvnhpwPmvyQRo0/uf+M91J2MJjnNjBriRkMnPsU/31PaRiQzG
1D7R4YZEzG5evAFitffvtbKdlig5qbmtUHqZngdZuXcFSDyxJcRCwuG66y9Nu1OWZSA5cq5GNDvh
TgyGv6aoMC9MTK2cHEuEnKg8M0KNJTsPunkXBH5yk2XeW2DgJ99//rUbzL//Zm7SyDMAwUl2jkP/
TXpIndkdlNzXliKMpT5i2AmJnnWdniPXyg4WbBG3qkMd4/3HX/u8Cw+vo1ESI+eVnqEmcqDt7LL9
gEbK7v2r/xlVYLgL11776DrA+zieXNHjvAqQ9KAt0woCuOgZLsFbkAWwR1/I7NfeZWHdY8Awcps1
1TmEZntThOH3rDZf33+TtWsv7LoWTgxvA5/ZyrJnx4zfXNt5e//SKztoCZMLXRPheGj1zg7yHb9g
onZa64ekuzgMuXaHuaL22x6lqkGXsAqrc4qYAUzkdLG7KoSwfPzx/iusuLYlUE7lZTUSEFZn0YWP
QSufrb55gE/0i2Zdp5tnLMFyrpuj0RMa5dl00BQ3oCoi17Cu9GtLOUR6qIg8DFN7NnTD+GLH3vhx
UmP58v7yrK3/vKl+W/+B6VDpKas8h10f7uDa++w5EgkrX11CoqwY2hIlB3JKzwq8wVkLtCM+7muS
1Edilw9t3R4nK38bzOY/oLVWrGGpkjhNRWGPPgpdsRMNj1MhEDgpw74ILgTWa9dfWLIN89GQj215
zr262Nf4z22sa+6FI3vt6gtbhgW4mNxK5ZwT8BVK9mn8f5x9S5elKNP1L3ItvKFOz/3kqazKys66
dE9cXU9le0FFFET99e82v0kWVRy/5dQBIBAQROzYG4TvKJDZNnoTLgclAbC8pWXzynHVeCAt24Uc
DGH395Jl8NSwZQEtU0hayOmhqBblncL5KjoQj95v3LJRTYwcaMHmEonA5nUGZTD0WBxU8ujqfwi6
Bys92IZv+NmybziD9JV4HZnkl3Rmzx2UG7ZdACZKLlvEAbgY8CIeUZugkqQ5OyW0h+5Pjm3oy/d3
VowH5EhARSZeoR7X/BjLJql2vkJgfVvz/q/N65KWpOy65hVyF19UXqlb75bOpkAH1Ft+bXyCdlLk
e6N8RYW3t4sU4+dEds7GmTHMFSqgMpvySLxObviqZQDdtzUMjcXVpYatCkdMEeQVxSt4pv9WQfuw
pMB7MnyOePvEnGJl51i6MaFwBCIAEveweAWJcranefCNVfI7oR3Q5Wz4DKmv46ZVNkFxYlbhOEDl
qdiBrPcn1BZBaNkOGlyP29o33Ok4R6TSAUnyifkgSY1DSU5+AT7Aba0b1uvVnUqiKWpfEYomt66v
6keeB+5hW+vLqfTOwMZCEB2qsHqFF932u4EqqEGRUm7D2nkm5ZpiEUQWIOrxGvegR3ysiab9DUos
7PO28RsWnM4Qqmx5Gp1Al9ofKc/VeZ0CxLZDDQvWdB7G3p28G23AKVRUpwXrVbDuB43c/YLO3fYP
himXbsWhDOT0r1URgcldJ6ia3vNpocrd1oFh0HEAkTHeCGgnTcErk9FPRJbX0pIWIhPPxMPxaBhm
L8Tow4H/I72Q/GBlBH0xicrAOAznWwnpljN1/h00Zye/zP7Z9FMmQs6tRoi6hHDwksjxTilEla6q
U1/uN25xrk1IHA+hfpHUlL0WHPjHEaTDO1DqgZcnI5/cpFxjTLHc/SY6bpEkHVhU4HqreQAdwOBV
QF/jAJZ6b2XpbT0Y9u1AdnaU0A18raG5We4jkHw+JLPryF1Utmol722pFvYC45oupzls/CxAwe4A
+Ufn3DZdH38ZVczpd8BVW3YaFB6K87dWVFA72yEql3oV/Jy2A7Ny1kYIEj+PDkjW14inbP9tnAve
mDGIkSATABE1Cq2h5JHEqt87w9rBZtshxtkAPn2w5UMY5pWBsCX+EvXAyKb7CJwExfcsQw49ZVOj
X+5vR9vfGCeEcHQAXBqfHtIevFAZyLoh1AfmJtp8vd/BslB/iHmbyDoIjVIf0ip46ZHK3ZfFkB1d
EMDdb9wyVb/h6sAyseiJ9UjL++7C6gzKzQPg9SM7MMFdcpBJ5v2435flR0xYXYwwTZOMOOoEAfRJ
lDm2F9+WXvJMUF0DQZY+8Qf56nSyB+8HFKLqE1Qieue4bfTLDL67jUUtSm9yG6xzC2i3TvUXCjLk
laPAcpv5xlGAHGA8VhRqpnqi18mt99wdcG3SF5FHTyNEl1b6sWxWEzkHSK4btmDAPC0iCifwqMo9
CUCX3o75z/vTZOvBMG7UgPhpxsPkVHP9UbggTOr78qUZy7WnvW0XGcY9AWswJGJwQbXOv/YzCjW2
vyZNzBwqTHAIRhh91sr4XLt9/zGsV+P5tqEbdz0DLHniYzzdwL/WfYBXzZ+RnOxXXBWLKZuQOebQ
UstxTk6sbVqIeRQ+PPcgB6Z7rIEwVWtHhmWvmri5mid43IRyAoGMTKEA5mn5SSdB/q2nCRW7yZ8g
sZB75fS/+zvK9l/LON4ZHk3jSaQKBK4ZhBVuNc0hG9WWTvoPqQcfZPy0Xdm6luUxAXWCE9CZZL57
8/AUSame942EisH9v7A1blh4T90A9AMyuMW94+7gyn9Nu+hpW9tLn+9nSI8QPJ3c9DQR17uAN7w8
Q7jk3/uNWwzaBM6xrCBFXtP2IRgaheSTPzs33XRQ3fKrqH6934ltdkyjhjz1mCCvdWKzC3H3Alku
KB+tzb3tF4wreuq1clsg6KBFW0Mz1Q1vExy7E9jcn7cN3zDsFOIMOu3btADXHZwsRGLLofw2ilD1
a8xBFisw8XN1UQRtMyhyq4WGekVYFkekYodFxyrd+SM0wTf9iomiA4lb6lfSi09xByIRMVfqFObJ
2pPWshImig6E/G7kd+l046X3X5GB6IPQ4FiNAM/cH76tA+OWhgykTCNRQhQeEdM9BNaedQrfcrM3
ZmLpCsdv4UjWwS3tHH32BtSoZ90apNc2esOQWwlpeVX6MWTUoxGlDg1EO6sGFF102JoPd40L2unB
Wlq10HLZgTv8adAMpb/g8FuZf9s2NQw5hTwfqAFEdq51/JQNQJLCkVnqZiGtdrq/xJaz4u2h8+60
Q9l4B70f6ZziArXpEDLtIKKV+JBg29a+YcwB3jrQmOzUBwH5qwNUpp8BfF5zwCyXpwmeSzOnaBE3
VR8god4+Ug68uVctGwkFBhkoIKENGm0kN/RMGB3xijTJ8wnFb3kFP2kEmAsIsu7HpnkyYXQklAzi
RS1aBzI/vvrgv9mPKltj8LbYgolFi8EHBKGOGvp2xTidIB8M1TRPhh/BDdEft/3B0vW7neRVbenL
LvBv1OtxdI9QjmnmtQeJbfyGLdMiVbKsSXqCDINkjzQQqjvGuqncj2TU0Ja8/w+2bgxzDtIpJBFk
pR5ELiCXBACQjrNdG7Qr8QNLJs1Eo9E0zTNonWCVtWihoOIC2x7I6V9Vdj+0Dp6XCWtBEwF00Ers
+Q01/4cHLzGua+B0oPLRZvPNS6HdC3Rl2Q0SQnUpBCidtIAod5z50L2DhM/0v7qfIUPXqwks7DwM
IfsGdbOK/KVcyB69+mkUhsehkuP0iSTuzH/Cz2gFdJoXF5m3ErQB9Zw0KQjuhRgPVaXz6nHo6LCN
isIjxmlSOwKxF5aneHFhB1PovB9gNGt8HX9efdfEw3EIJfreHBVnRQRHfFJFASqzDyCLdyvgisEz
89/9bfbnQ9c1QW0ptAQhFOQ4J8Wjlz6j10Ua5X7Tfz4SXRPMBkxe6MbQADrHkKI59pDKQRw34gdd
AphYd3gk+XxeK9C2/YfhH2Q+ng8UCncnISt6hmAYf0kqoTf5gUDk/nqgFG4ah2OWOKeJQ2OwTnBt
OKsU/ba1Ng6UIJGFp3SIe2+A9pMX8b/f2HZFv5Zbss2NcZTobm6hIYQ1rgsZHkSJ92OQBSv1obZV
NhwDaKzJXM6Rc1rqNxH/+5DpABXs1d+pUx/Gclg5PGyTZJwdIoeo5ejCOSDAbO+Dgn6gS655IUK6
v1ttk2TYc+GMMdST8+YGt2M6sBrMryliNPcbt4zeBLKxric4W7Vz6mX6UzeJC51H/x+o3G7LNrgm
ei2mBFK1QwS9zB5y26mG9wq01spVYRv9svTvrlPdTVnrZrVzShkC82wYP2fOjGzDyFcQ3pa5N8Fr
GnK9KDVJ6lu6sPoEDkR5a8XWng621pffejf8uA8HEPuI+hZzYGnjDMzy2VS+3F/ZP/vF7m+oNeY4
lQ/trZP2xy9LaIw4Mfiaw8OihHG/C9v4DfMtoswTfhaxs/LB/LpjNEyKL23IdLBx+g0T1nEOajSt
6xuBhuGO9E2wW6p8to3eMFwWeQQgl6G+QdWGn0khyTFHkdi2xg2jVUjyx4K0kKErUML1I+tCCOhm
zqZsl2sC1uK8c33Itta3oCvLj1Asdq4hCqEPm8Zu8rqJMO77OoJGr0jAuhvUVffBnYZsEwLYNZFq
KMsr59j36xtFNdteuYjJTyiOPLpkNQtp2fomUi3oUz2Fo9+cCateAtCU1xGULTQkZCVUjnf3Z+nP
bqprAtZ02LcFytyWu4t/BSVQdgHAI4ZaO7QNAEKOdm4e9Rdf0WTvdt1aPYjlUosWU3x3ZED+PJT9
MHK8dt0zwYUGec3TogriwENygMq4/3MWyzbRbLyaU13ymZ9RqUz3NZmnI47ClQyQrXHDqlOekSZy
UWcFAc6/VOvpfUfHtXCArXHDqqGFjVTc6EISfUI0L3ajn1Ci3YYQck2WN5LhhJu8ub7VfOL7CdLr
R9+Nf96fc8tlZoLWPJ4VjqNh1EVa8J2iuIK9yI92IYpkD/e7sOxZE7rWa4gieVHMz4tRFArVVkKA
zGfBiRYu9lBJPwCVB7HRuVyrYrVsWBPQRpu8quiU8DMFWwoJYBuQJV0wkQHTh1xvS1m6JvcbCDTA
AVLz+aGWcJLSHGcJSaf/7k+bZU+ZqLZaQCZdeGx+6AP6zJtC7px0laTL1vjy/Z1FM0SWZjx227NW
6SNEhfnOlxtJXlyT5q328jCXcC7ONIcax6IHkc+rkU/byA077lUHTnCQQ151gtpYNYEsoWJ0rajJ
cohTw5BpLSGxGifFNY3bDwLvfTU0X1kbX9xIrNEq2jancUvHTTMy19XtGSqzXz1UZ4E+4SeZkq+z
h+x9sU08yDWxbSxsXFJnAZa4Kj+RJVffbd4/Jp4NIsUpAKOJuHltr06MtJCoFcPKS9myCCa5Ww3Z
7mIqo+5BK8Kzc1r08PPSvK91c+2aTPXd1QlbqVY4dyw7yhQTpckwcwmgxoNi4+RdcATGCJAx5rvH
TZZskr0BYgi3eIxaxHYatSMUcrTAG75sa9yw5AnciWkxe9hNM1h22IwjYiv63g0NXxuqv7Ggou5u
eoRY00TYc71UuWwbuWHJQRLBfXSIuPEkDk5Z5mZfO2+oVu572yYyLVl7cdU6c3fjGn7LRPAURKFm
Qup9srz4t/2CYcpBBtHqsYMeOoM7f65HiDLVtVyrQLccFCasjcUsRYFyW1yXg2LhQ+/pS1F11ynz
XzuyFlm1bH8TxJb5IYoguq679RM2ECSes0+tXKWatvgXv6HYZl6GQ5d3eO+gip6htq9eqlMRX/1+
fwlsHSzr/+4mCwaJXYrE2i2QjgevnmX0TLo8+5nnY3Xd1sfS9/s+JFiCcdsU12BOswOP808LsYSg
5fP99mO083sk2DWxa3FQNSopRvgRQ//IFHvpEWXWxH8AT9JxqJNHma0FjmyrbVp0EHkZ8lXdLQ0E
PepApp9kBdT/ik3bVsOwaa+LwJaUqO5GAv4EHkq568fk65AjyHB/qmzjN8y6iLw4LZKmu4kYbnyD
gqkuKefztsYNc+aK99GY+jjuBuBEWQqMMFg+SncN/mQZvIlCQ5487Aa/7G+sdNpmR728OMlZAAm5
afwm8gwaREqzVM0PBUcuCU72czwV00oxtuVANZFndQRdLFfC0MgYPqc6AvlkeI2q/yFFv/a6tewe
UwpUFCkrJul2N2/mXznytx+KEG9aX6+mwixHqglAi1vXzRIv7G4KMAYUMqu/lrzKg/A96O80yQdE
Tza6eSYGjfXFCLjbMD+kiAQHwfgF5NBAxDjdjjlI1W9+KJhEblRULtVDL86Ud6U8N0UW/DeCNWst
YGhbeMOmGThoFNTC54cpBKyE+MN31Xnf+Jx8JTxcOWFtlmGYNSD5kDCVfn5N32iHpDdch7pbk7y3
tW7YNVTGJFD5c37VVVSdsyDQB1+ugcAtW8rEo2nWjizRXn6tJ/9bDU2tHbzjS1/L70ph884sWYlh
2Tpabo93t1AmuYSB5OUj0l5fsyi4TSM563H4Ap7czUV+rqkKCmpc8HDFrTh7S6VZTcmn9a1q+wXj
sk4jn3dT2PUPjHpU70BjGzt7PZby6HW0yD5ykP7fIm9211TRLSeKSejWO0z3uF6LKy+cYt5PWvjl
Uc1u/5FPRHmfN527phZo6rAuDn3Zg7EbbEqAqfVPLSHbWIJcE5mGWgzZR612r0td4Zv//f8hs24x
DZPSrUf5aBdC4wiqpRXixil12mmfl4VcCRrbFsAwbMhcdlMCboorOHHEwesjsqM54YeYx2taL7ZN
ZVg30QPpCtK711SWP4uwhw5FP1czmJDbfh82Gpr3blR2x/trbfkhE6BGeeKUztB7Vz0uLv+CGVMa
xKllAJau+11Y1sTEptU1RP+Ylu41zp0ge4ZuVJOcC9ZvhBZBkvDXk6T2PCFjATqlmDrFLUWlxDmc
021F1a4pBypoGIB+vMivdIlXBhySyImzljq0XEYmLo3WqVulTUpvRThnj3jSQQUsQ6iydhr6QXaI
629bg2Vt3h22RPIKnFZVjjeX25FHTif6yiaIMX/Z1r7hh8elnEuAQdsH3SWPqQChSgIKrMO2xo0b
22FlM5JxDq5dj1LbwySAm9wlnYz+vd++uzT0hwfLb9g0+FFEjVjioAWOFSILLqhssv6wPFI5kDJF
BMkcBo2YPU70lyDsxl1M/NtAIn/l5W15Mr2Vgr1bn17NXjl3yfRA6/hUp+0HRtK9Rr0mzf3XPHny
oWlx/2ct1mhC2WjpgSyMC/8ay3D4DPKlcLw4zOuclfYtO9pEr00UWtuNH8qb1zWIc/UAaqFCd0od
EYDwOR59NRxLncz1xleCCWjDOTyXBPWcD0UH9Ab1hbePvPTrttkybngqxk4HfR/eVOZ+YjmijiFH
rmVb48uZ/G7RJ557jQav180fvNchVmzHePXXtrYNg1eUNUk3deEVch4gLE5QMuIniNTdb922yIa5
Q2vZGcDRlV1B3NVB7SaNkyOyUe1jqYdcXEN4Wfc7su1Ww/QnaA6wJPfCK+1rfpnG3GOXRhKSnLe1
b9znrsOE66dQFt0hvjx8zOtGQsit3FbK7/4GIyNdlo5LVrHSpO2+IClR88+D47sO37SHiAklo5AR
ZSRLw5tw3JjvPLCzxvsS3sk29TDyG4QMiielqn3nUpclykSgvLkbyuTnlumHlf5qAb0qJ0JdsGju
3s7bNABu3WfbUgYkMYxX9J5sq8xTN9Xqj4wX5fccxXjftg3dMF5ARHVWJlBH3GW6YAcVZf3Onbel
d4lJfwb6QB+lfUl4zZSTHVKGGGNF6rUn8J+tipj8Z3qMe1GDjf9CQHUgd2kbNv96EjjabVNjGO0s
mtClssPUzKxDYdPCJDhzsg0MCPznr5uGtI7oK7dA8x0nwXFEmv0cVhtdJZIY/jdPVMVSwZ0LWBfn
j6CsDZYoR3TZNDe/YcVGjpnXXQaBRQRHgyW/kVdQmrnf+rL5fndkiAkUI5OOhy7F2EnS8OAQd/5E
9ikrxSlfJRW39WHYbBGPYa/TSoOapC3197mIgD2IG+cxEXzTrUtMxJiXMO2IOQX7Ip/BnPOGgIeo
zVoG3/YHhunytHbjNPfRfF/A1UtnfoNEJYFmAF+BRS1z8ad1MG5fAWK5CB4xvdW1e4bU0n7iIQE9
d/w4Zwo6elJ9v7/gto6Mi5j50gnjSoQXIsLb4jPGi7s6NDdXNod1N+jP7ikxGdDUxBkEEBLxkCXQ
j/KG04KB0zy+FECYj4jbgOjleP+PLGdTbFj35NN+mtoxQXhgBOAIr5Y82zlOr0/b2jfMG8ESIXrJ
9A2x5HanFcy7zNeq7izLYWLKeAlWFFTn6ptg8QnprR5gEMroS9DGj90IUNOmfzDBZVOYTzSRfn8G
TdCIqkTUkm11uYiJLZsizWUIbYVzUOsy2U0Fok5HObO1wlDLApvAsilAJWqY9eGFVWW3mwCs+C9E
OPPbtqkxbDtzuwx6NpF44BKt9zq4ER9e+/3GbctrmDUTELzOigaC2oGXXKA895ylYJpe4sZRHzzI
pC1WerIcUSZ2THUDtEycUt8C0j5R0I0cmC6qXc4msSlEDf3aX29Rbxp6HyI88ixk+2Gq4GDMndgW
oSamZGjNHGhEz250FX3y5CkprrPD1Mrhapsbw4IXyQ+Xtjm5xil8I/gHpS52TS8L/sEPg7bddlOb
ULK0rENe5i0mKAxfGQuzQ44P21wkE0QWF3wRfxcpEFx0ag9eCg3si+fXOv1yf6tarMyEjLF6Soeo
kuGlKJwh3gdO9DmMHWfjAptQMQ6uvLLygvCSTTOyim3u1Y+Vi/TlttEbVjzVYZh1NOsevJnVkHNC
wCX04HHcb92ygUyV0FRVRT21NCp2b8IfKPgY+Y52gXdrJRnblSX+8xuZmLCxQgoEQDyUQJEQdTBB
iNpTSud0V8bQn3DnjcA6YpKigUoPImeiZA/UUSGKsItPE2u27lPjNk5V3ZAwBdEzY0LXe9K1NPni
D7XjraXYbRvVsOY4Fg7gexkKWylYgHbxoD+/MX/fX2pL6yZqTPcoq29lRi8U4unpuUn7/AxNFrom
CmbZSiZwrKiwNR2/oJcshF+nAhwQtKu/RjMKTLb9wXIXvQsSFYvE3OwqbCNkKpma/QPon9fEtS0X
mokVEzRX2VCU9M19BEXdAHlwKqHSKqruB8gh5mjvTGReS4jHtuky7FoniDbGiUsvupm6eidQ+FbB
fxwoBBUSnTcHYLPnz2XbxvFuykQYyJ0uA310WmxwMF65zHnyILny3IjQEweMErDkcB6nv4XbEPYx
RdHp3xkcIh/cqrOAgzR54V9FLWt+ZG2ZpBfUzZTfvYLGzTNpffqDgzGzOQWg2/obAZTiYyqafNy5
hesriB96Uj05IPb/m2oZDfuZp1O5Uzn1kx0QNKR/HOacZ0fNgaSJd5Q2NKS7LGy87CCoZAWejm3e
QYSkAioZ6PnCAe7ygn8J8k+TTBTzUcWtFcjZKeqXI3GMy7FuXoJZieSFkhixHF2LqNjXwRz3ew9y
aQIbDJq0e9UXiPfgQ1rtQI03PIHlD59rRvznmUGt5AlVkfDcGsFK9SLcwY8/BswHpsilKh0/TTMK
0v6OGicqDhlrQb3vNaP091HcjD94AVZU3RTiW57HWf6ga6ohPBw2HYDOqQMatQFs/fW+dgalDnOc
F4WC3DVlX6oILGV7Fce5d6xI7sb7KKgDuVLLYts/hgOWshkMIhGllxSs/E8pgKapHNlDG67pvNk6
MN5TUKdTHYl7iodN0+17+DD0EIPhWY6lzg/bLNrwvALoOHZup+ll0UGIxSAP7cJasq1x48DmLogN
A16pMwM2Z68pQi+a+ts8r9A4q9PAV6wcQ3pZQF06olmwi8KaHPyo69Z8bMuJbaIEJ+mAJyiO6CUg
2beiADwzdII1fXDL8prgQBbwfMZlo86FQ6tvRR04jx6guX+HiSArW9Ry7ZsIQa/Ky4bNOrpomlxS
uRymEFEI3F0OSsWwr4SzzT81me7SoWxAKUqiC2MA4sRONN8auoods83U8v3dtcMrPozxHEaXOETx
St8B+lbwIj1KD8JB97eqJahgwgQh5JeAVx1dLGii2PH0sdeTJP+QDpfcQqs+om7mlDO/JD/u92jb
W4Z1xyKtIgr/6/9N2VIPH+RrxAG2tg2rRjw40b6fhZAXJsQ/eAFYNHIt1sLwtvUw7XoI4rBPs+yB
aM3ELqB9931KA3VMQhSf3J8eWx+GeQvoMPOsz/ELlAIaxXkKcgu8bwG+2oRNJ78hBmchSzF08WXq
EVulyO54nxwQzOUrmCLLIpiIwYyoXJVyTC59x/9HJlSaRhrluPenx9a44YlNDqfh2BM8/BOX63xX
iJCFB9aNo/y8rYflTHlndKrOCr+IQAbw5gbrPHh2KOJT2xo3LJqkdPGDZsTsoLdc7AVFbd2+BBxu
JfFr2T0mQBAoxKALHYLB83QpBEFQewHVgVV0Y3TbRAaiQqNPAkiFn98iRypDSBVQGbnbHvw3dV6V
IkkF7hWNQhDIaoMOVey4hy62LYFhxDHqNql2PX2b2v5RJYjq4AiXh/uN2+bfsN5UQM2tb1x9qyv6
Dx/bYT9luNr8jmVrQn6Wu83EBoLzlrRs5Mm1WGaHMP1ZJzz9NGXNocxXQa0WOzOZ6qiCNFoEXchr
jefCjkLAbe+AhmDbGph4QATQGk+5XJ1VtHBkZ2g9qvjTpjUwueh6PPmdAfQnV8Tu/F2qIKxbN9Q9
VGA0XRm/ZZlNCCDPSsHyNnZBvZ0HQu8VRaqtPJex8oLy1DnBsCYxaluH5fu704goLiAFju2/K0Bq
vYO6B//QINmwEuOx/YhxGRd+NSLiOPEH6Mv3gNLV4pSh/OFQRu2asrXtD7xf/0DPbiuSOYivkGen
R7xy2mPi0Zf7a21r3DTmhEtUyTj5I4rGw0c2p8nntpzlJuAD8QxrBu03SCCTCqepklBN91D9cYic
NbIey9hN1J/HEXLBmzW4vvHqcp9mlyGnKx6wrfHF33u3b5ba3jQZE7/YTTR8DSDceKxAgnfYNO0m
2K9A/Ujcd31wVXAhHnseg7xS9iCz3Na8cQXHI/i4ePE2eM//BlYAsW9q3W8zXhPuR5J20mmetIiL
g3V4qmq1m6LeO7ZCTadtP7CsyrvZ70EMMAA00+L0RBdQZq53CNd9vd+4xWZNFjr4z14H2p/26oXt
A6TK3a8sntR5oAtAdVsXhs1mvPAYeIXaKwjcyQHBh2RHddntxwou6f0uLNeYCffTGQHJuQzaa++C
bUaRtDtAUS39R4ZduJd57Tzf78dmCIYN11409ajQa69MtE86Be1j6a96o5alMHF8jEOSNvPK9soX
3hMu8OZgHHRxXbJRPJmYUD4tK8GiscwgDAmZPLVkt6Qetj0FTNged/0pgguaPbDKafY05BcEODde
8iYLHU1U1EWeBzsD9+anmKkEWmZzsTGFaYqiEuZOmWSwscADp9NE1V9Tt1poY9k1xDDgGrxETscl
dmdC6Lcg8eR/Q61ledi0KYlx7ZKinPOCuQRnwyLDWYGzVXqrARbb4A3rJb1feVGv0DpvEJVIKyc8
twPk2LYN3rhzKa9DQNT9qdiRwP0vAzrkeXBruuK9Wc4FE60XRC6FdLRTXRfUBgO3RorNk3Xx4zo/
xR/nJ0hMuF5WZwirNKK71mOoAdbACzVnTreytn+MqKB14+YVFS/AhKCLxwLVnScx9PRYwF/cBQlt
98AKyAPwe+HjEK8CQW3/Y7yJoZ/p6GIOqiur+P88IH+PyYCq4fur/cf1wO8s399dZak/Ky3rFpup
FjLcxwrnQ9agArBO5F++wgvnfj+2n1iO2Hf9QFWAOvMMi1NBA5mr3kvDaKe6ebzcb/+PWRb8x9Lv
u/bB+htHlUeKR8jPh9egj5bj+ikN8r8Uz5znodgmSI+eDOPO5qHiBIyPV7gB5SNPR/4FyhTeJtwJ
mjesO3Voi5otvwKNoB8DVdkWHzq9xsb8xwsNjRu2rVPZ1uBKqq58nP2rrjv6VCRh/+J5fI1r3bbQ
xoWMuiAdtAWprrFTfBIcL462cr3T/VW2NG4i+7gzK582bnVF1Sr/AJkt9jBkm1BLQWIC+6aKzgiV
aoUyagQMhApfgKBfc6ktx0ZsGHEdJmVBiBjOFCV/0OO+siG4MVd9hmbz1ZHOrmJr9dqWRTaRfWnp
I+FYKXWZZuV9EwApVotjkf+Nqm3n9f5C2PpYvr8zt1T0OGGHTgGboE9pm8sX2cRPUbV6T9hW2rTn
DMJLENhi14yM4kIr8C+IFCUv94dva92wYaTxhllqZ7hSmfeHGnqp52HhFNzWumHCHMScYL+O1LXg
CH8Eg2iPHqB9G1s3bJgndBRdOKE+ESHA2geF4zqm0jYvhvGqxG8zKXWBtweYl4sK87LogN+fFstV
YwL34rZt9TDK4jrNQZ3edJhUVQqE2gj8wF51DuNkn83VqpNnuRJMBB8KinoJhkV9XlwNntEPC7Fg
H9VPHeR0pFR/3f8ty5yZWL6iCFKXJpG6eE7ZyBP3ARQ5J5qo7Pv9DmzzZlzR4G1325gRLDiNgi9v
aSIK6fHjNIbkOqM4fdvGMoniFI1L0sKzAVkIxC7hZ4hDAgD+xtYNg4Y33AdkTtVFjcoJAJgGTStC
afm0sgyWE8lE8+mi6ZGKH4erKFvA1lNnmI5g5h0vLgGT+P2VsPXh/XrqAcya5h4tp+ub78cEAqaA
Mvzseb/pUQU6G8O4ESrNVe+PwzkopYPc/1jNzSGMiCs2LoNh4f1AvXpoquEyMfqPWOhTu200vPB3
k1+nh7dpNpA4koinld6nN8dbeOKx9FKysgAWWzMhfQpkgllXzsMVb7dypyU4C4FgLja2btzRPO9i
wGFCjF9n+T99B8bw5ai4v3dsQzesGCmnMvbDcLy+wdQn8AnvIzH4W5CmmHrjPkZ5bhnnsasu1HWh
SsxFMO+AD82+bhu8YbwknRsdzHl9iYP5X9Ukcp8vpHzbGvd/3TZ6Zq1fJf14ZUx/9yjXuzAJVmrJ
LWenCdzL5qbuKwQQLr2zAKHdMnV2AZmqo9+CQjuUg6Arf2E5G0waOAHGi5AVDPD9KC1uWZYUH+O8
H3e+2EYZiUU2bJfqsXdqSDpcixEM18C7n6UE+9imVTBRfJOKxlj47XgV45IRglrtsXQQTrvfumUd
TAyfSljWI/Q3XFVVPQuPRrsM4KZzOorHEJLgK9gZi42ZLHBpiFREUzjzlYI88pChmuWYlO1KyN3i
Tpg4vjQY8yCEWMRFDKj2ZJ7aTwP5BOKLc5xmn5YCjftTZfsJw5RVXkB7sK9GFEqj5o1kAc44sZY8
szVuGHJWtVU0F5l7IwWAB9FEd288mttGbhiyQBbU9XNHXeoFvQYabbIPh/7Htsa9X0+JHpRjQpFg
uGYNKt7OUDFP3VuYARS9klu3TY1x9RbISeeRDvU1but53mekVOEBoc1uxY2ztW9YL4pgpDtUk4b1
ItOX1eMX1W59FJiILg+EMuGQKtwuGSRfspb1p9BZfbxarNeEdJEGShd57+krybk4836KH0GPAy4w
Ny0Pub+q2WCZot9wXUNU9IIMGpXIgKQrT2W7iK6VcVkOaBPLxVUT+Q0o5K99kJGbN6jig5J4UXbz
1tBQYJiuJ3Lleg7B476EQpSOSnJo9PTvJgMwoVxMuqmPwjikuxWKAGaI3UObyCOPIdFuuyZmYVtp
04RnBQWIQeorCm8/0Tx+WmrdvLr56pA1JSfbIhuGDOITlJsHDFt1WCTZFOKAJAo3kTwEgKr8ekwQ
iJSULZhQEAIMj6BFgVwhDuoxOiEc9bKwpc5Rs+2gNtVHdd/pdhJaXWM2Vh8YR/xA68nf1roJ48Je
4nWv8/GqWlCiIFvHTmBIWUOJW4zBBHERv+g7xx/llcdxsl84FsFhIPdhEb3c3622DpZb9F2AqJeA
+KJ+rr+iXrZ6yioGhZeuopA8kGsUi5a9alK/aacb+fR/nF1Jl6Uot/1FrqWIiNPbeCPSiMrKyK4y
J66sDhWx7/DXv21+kygyuL7lLOIOQOCcAxz22Xt2xXPtiO9CouoAN5DooRnD+Tbk7RjfH4mtG8Op
e3BEjh7c4NEFQddjXXjsS89GfskLYN+bGlVAO2ek7Zr0S0ErjUxwl6J+GmQBNiAJvG+YtGOx/uY2
0xKdkMcoynMN5iXnpLhKr3UYjcUHJ12Q574/Stt6GY5PmezyWrTzo6q2aiDprShZV1+qVlXnYz0Y
fi/8vA4hr40HTkHLT3wBlmOuVHOdZApiw/t92NbK8H7iN4TME2L8XKvqkqbjxxpyxnHf8ucMd7ud
kVgimG/s5DjypeDHqKdHFKaMT2BZmqbT2nTtwSSACQGjoJzTFKK9jymDyJfyWwHG/L17qGWKfkV+
pcCuZ3P/qDoQPtbrlN1+ngOhkymeV/A03l8Jiz2ZEDBcuhafuAFWmyNjCSk62V2lw4tLgArqnRBp
62Mb4qsYU2c6G4N17R/zaKqfCCh8tAcZtH1xDFsH2++vOpA58yseEWA8+lF8T1lU3YKJl+eJAZB/
f55sy7HZ2KsuKHhXnBqsY4+QP8uvKR/GWDUAS4Ax0z/PZDmEXMSDtuHfbeHW0ZL3PdhkBufcq55f
x6kvH7sGLM33h2J54jB54aQTtGHbjMOj4hM5t8NaXlKK3Z0t43oOe/aYtZ24RttP9zu0+CExvL3u
QqeiUdk/Uh/VfyQkX0k+7RV52BbGcPKR48Iq3Wp+FJukSz2r8sQoFkbk3nwNplZcDw3ChImNdJhT
0mwpLZQvXXIXfFSBKPbAUJZRmLxwpJwap9JkfMiRNnsmDe8fUOs0Xj3oUP/u4zr46f4oLGtvIsb4
stS5jEadzL0+jVWdbOKWYpo+V+149mr5ggqw3+93ZVl1kytOS4dkUzBgKx7EV2QD9dkPnEPIDRqZ
4DG8TKwLasv6R9HJ6iSgo3yaomPwcLRuOHteS79Ma40cdSXCuNVhcFs7yFgcmxjDxd3C9cupzRGt
3KosT+2Wu8+3EoljzZP/Rqo5T4s0R/L4UTPa/5YGHt5elzw4ln4y8WKqabxumbfbDddY1hYTX206
U/e/3RLITeo3EBHTXmUFJl4AEqIKvAikDUjXF539fb8Hi1WaULE8bV2nEOuapCCZlqu7npaNjuR+
45bPN0Fiup5UOGUak4P5D6DUVHZXVaJsq8zAyH2/D9sAjAM7CwhIh1Nv+flalm6QRsdzvh1r29io
dQ2khNtm06NscCzjc8dAtRD+dazxbdJe7aB89nOnkWR6dENcZbpwWa9aunsB1DYt2++vWhfp2gmt
W0z9z9JpFDpnUC8cPh77dsNlEfipW+StfpwzCDxCWzA86db/537jlthv6pMiTYkMXL3h48ncFmeS
e8VNV71zbl02fEUN6qGqFxqZqqRQ7vQE5zM6grSKALlmHz74yzGEOZo3duK6qwXIrmCSiGstZL1b
8nVf4+lt1+ImWKzXKgSNUIVvB5kAu/LJh4wUz2D9YRUdyixyEzKmAIJB/dW2EHXtDRcSdog8BXLg
99fZNgTDc0mj+grnBv0IjaRPCsQyJ+lG2bnqd9ll376ZchMkVjeLh4c9JHb7SHwnVNQ/0q7y+suY
lhzcbFA4eABqOVxRML2sqCSJfLVjw7axbb+/cj+Xgps3FZ2+jXjJP7sz98/aKabLFOzW9Lzt4dxE
jtFqSJ1OkhyvflP2PSdCoVoek3h/cWytGx7OXbcqhnLVACB46QWq3Nlw9flA1uv99t92clxG/jtB
tdOXXFaevoFD8D1v8oeNl55NYBDU6Z6suK0P45yteR00vtNihtIIAHEUJn3jOLd8oHL6MKX44/5Q
Nnv9Nf/BTVK4loCet+ojfcubMDzRxv2hJ995rqmq3jUFrl0NPHSnr7fPq8hx/XfaZEdFFIEf5AZq
hvcbBe32niOQGqxDet3EUoZhr9zd1tX2+ysTHnvP047P9K1v5ZU43vsWgjIbD/uYB5+2guWhO4T3
ptwEmdE5ByWADvQt5fAWXQz5pSvmnSmzuKIJKyNtL3UGvb0NH5r65z71BxIrEXaXxRPNvHOnt/jL
T1aLV7Ml/GjqIRzkPFFeihgqcP/gNH4Mm8hNqVFerOtKIYH71AZ4vcZe/gfoUPYIHy3myw1PTyvw
YYO9ys9OYMl8osGnfARmfWwfN4TiumQ7xTM2czIcngRy6pvRd2/1FFyhPPIPV0FSDxRSf8ULX8cP
jpeeDzmkSRNHOqk7p3dgqW35MgLjko/d81zPF9kET/sOYltyY3/XoF5fgqD2bq3PvrMcF5bQB/Ti
/hgsVmuCzmoKVe2x7rwbVxVqONw86kDVi5fo4Bw4UXYMtctNrBkLcAASNTCXOaQiiWKf1mbP7yx2
ZeLLaNGyamn94aEvlguV8tP27EyjP8tIfQvJISFNCu4HI0qFXVPVy9Q9qAmvk+0Mkp2NU/f+IljO
DyayDHIE3tyDFeBBqjkm0K7tV/bCpIxzyDfyfPqgeJU46xQf624ztNcxJFWOEH1DgM7SgIJt8L+0
Jufad77pZX2/xd0GMTg8+DTHTeyZXIax42ldPBAPNXhpnv0dkmLv7mpxD5NEjoV6XvzGQ9BqIv8l
TUX43gGjyY6P21o39vZxBNE71Uo9A4f5gXjh9EdUTvSP+wvxs2btjS3d1CEVU9rLpsvUcyu9Gwk2
ufEF78Y/CyY4loNmxSfeo1ICSanuMvPhvIz9n4teyMMy7T4rW2KAiUuThKxOiGPSs5Sh+EzykZzT
ygMyt6n8HXCIrQtjk0c5nXBTkTpPUg3TuZ23bDcHl/3ghsX1/mRaTmEm25yGoAeLalY+Q2a1P6EU
HOnOpoN0DAK+uKxhCqaYYz0ZsUCEUdSxMBPPeT3+SfpVf0MGUV8qJb4vs9bf7vdiiWsmZK3tA9Q6
OIXCeKpLK6frGOBlgC8ooxkCpE4mJg5JulBuktHRIICGbBTJJ+Gt2ac8RTXovM7+JWvyv+8PxrIr
m0R0YG5dCu4s6nkOSPHMXVBdoXKq9OOqnNl3MbX1h27wg8QJ3WkvY2OzOeMkMIsRGTPK5ZPKpv4m
naJASbwKLlALPWrWRnQQA2vCaiDiGblKF4geMK7xURWniBx8xOEmqE04SMtlTi6flURqC5zH9blH
7f0NaZdih7HE4jkmtI0MVM6uCvBQXA78JmT4iOwTcu1dkV6bin26bwKW5fgF4hY0qdu4KVa/l1Hc
+mv/p8jou6AA0OR+DxaPMeFt4+KWKOlpymeXIA+SR854BSA532KBdwYsyvevVdGMfGcbtWwNJuBN
F93iueAke1b+AvwxqyWYySavY/x2fzy2ddlm8tU+zXrB8dVMPotcO7iv4oFWsYhk566so3e+63l7
WTzbzG1DfNUTXbpo7eEqzyAPQC8AnYvlU493N9AJ+oX/7LnEIYdAiBBx+m9fvC6iVgwpqApzAoUA
cP3459KTL/fnzGZlhtO3Si7eUOSo0pMBzrNtjcIYXi8/mu6YZAYojwynX4qSod5TqgeQyj9Ofb3g
OBjuvW3bvt847KuFh6AyqTA7s1eDZ7ARyLnRl4bu7vYWszWhcLkISshkBCAPEqhfBaZhOvvK3YP5
WmzWhMLJsPeyEqQRD7LLvm+ShnU2xXKYoCi9V79lG8BmxK+Mte+EkI4KGyxxlno/Rj057NIMoTz2
yMVNJBz0VsJUc798YBP77tG6Ocki+3zfPi2eZkLg8mUBJgt0FA/EHa+EAS3b9yfiujde8Yea8If7
3fx8uXnjZPkLGg57ek2w1z5JKPOBthnUaXnzlAaFPOHsv5w6lNRluK4WICADmnaP1sBivtRwbrJW
jS+GjYc0hwL0p42ep26a8CUi9J/7I7OtvuHgvGgAiCna8kGX83ZnAS1vUx4i/afcRMeBmKfG22CE
z8ehu3jEYSt6WDGGY59u+DbgmuHkFD8nJ13zJ03xvlm5h3gxKDcBcSJfs3GBgg8oYBkqlUfomABS
BkGNbGnn06ERmLA4CMTiDgItRsxPC5Wqn7cED1Z0rHXDsWXpZQUU2dA6GzZMnwTb+H7tnsU0TTgc
V322cJcgbAiAxk6A96znOp/6czPvqoRZop+phep6TqcqCOvgZk3Kl3mkSV4EnwpALYtyDzlkcQAT
BgehnWGWToZxKLnqE06F2D+nPRi5bZYMB+5lRzKCmIcRNP184iXOAHR7LoE0/Z6ana0Pw4UVhFNW
lG+hD8YkODfW9G9wzqaXMQrYsbOZb+zRbe/keSladCHXMEhQGcseG8Bhbvct1bbOhiejoGFClXvk
3GhVfsoJOfMw/VLL4LEBpO5+F5ZJMkFufVGXHZ9LjKBXQCvklZiu4FYLLgXX6eVYH8atnPaRHwwN
rbAQIg3/Uhn12xukNoP5ArbiuT0f68bwa9KzrgpZhqGkDHGvj8Y/OMiAfwuA4d0JTLbZ2hbq1Zmg
9Jq6c8rcjb0sePCn8dy11cXL9qBbFp8zCc9Kf05HSMK6ccv6B9IjOeZwP9xZBVvj2++vvp0rircv
X2J6OIVAkcjBc1rk2bGqPf4Lss0lmUcJpobUNZL6g4OqPdSUHfx4w5fpwFpZSa3jkU+npRtudSZ3
sqK2NTV8OC27IO2hv5KdCMWDV03cf0c5gYJM5N2O2dim3vBjB2qUPgCXa1yJ9rJS9wxF7p2vtzT9
C25NSWB2ILYWK1/Gy9I/6na43vcnS/QxQWvKH1Ledesa+/Vyc9anvi+vY16dqungtxsOC6ga6WaF
RQ1YH+deeGvDPWot27QYjkpzJovab9e4SIHkJN8itqd39BMK9caR18SmTWTIBG+xmEsRR1fQnp/A
JP6uOImLE5znnYO1xShNiFqQglIocsc1TqPhJZidl8APYt/pdpJ+tqU1tt+IpwCgON0au0t9W9z5
BjLwd1mvTrJTO/dv2wgMj22GhaRZX68xYz69OCBXPDcLuKErSfcq5Tc7eWslDM9tSxXRNovQRQ29
a5oX+RWKn+m193l/BSb5u0dKsfPeZzMow4UhGZdlKoCtTrm+sqkFtH0vOlgWw8Ss0YnXEJls1rgF
l/Z1XdLy1oR4EiOdk54WkdY7/mwZgglfwyOMm3t6RQxdP0t/uka13LHW6O2FMAnOKBjOJlZuG3y9
iiKpST1+y8G/dIY0m3gvoP9Rb+SvkI9+n5W+3MHzWCzMZD6rcxZyN3PQqwtJReQRvfcMgJjr6u2p
KloMzCQ/G7gGR2446Rh1s8i2Cu9Sdc2pcsPrrOgLKAJ2Ti62ldl+f7U1p9kkspQKL5ZF0Zx6Idbb
VOBd7n4ct7VuOPsgaSlwuMPus0zf9DB/Zf3H+y3bLNfwcVzJFMhwA6xAUNd/tE4YewterjL/k8rU
DnmerQ/TyceB4zZLIdPdiXPlFDFEEU8R1V+rKL/dH4Ztggzf5lExe6rN1rhOxc3l/ochC3Z87m0b
xYvNf1fWVYMciWCwIPG5dMH46r4L850I+/ZnhyaejTQaadRiO+/WFepBmZr11cOr7v1J2Q7nvwbX
0NQrJVUg1aRLctvQTGBXfknz6YF0w0fAWd77I31XNPPlfldvL3Fo4tpCiKQRENLp2M9lemoV6oZW
75rN0bUkwb/3+7BN1rZAr1wMFSRZhxY1koR1/hf0XTty0jg6HTrKhCZ6DQSeBVKdnRuDavaHCKBN
sA7+vGNEb4eh0KQ6i7oyCLgOdQwiRg966bR40UX/bZC4OeeOnE54gCwPGpXh0lQpyFdHmRunQ+e4
J1U7PH+3inLoduzK5hGGPzNHZCWfpBeDCs57V28P9LwT+dULfLUTlmxrbfgz6vb8gi2uGyOJ5Jwg
c8VvUz3vHQAtrZuYtVz0uubpihmamvRK1nz5ATK04MshOzXZz2Q16T5w3RJ35Zk7zzxdShxqwNx9
v3nL7JvQtBxEHFGQYmqUi+Rd26TVTYD+5jSlu9Zq62Lz8leepjNnaSDM4sYSWhfQuPwEDcqPVXss
uxmayDQU/4DyxO9xz2w5+Z3hKKbP1TTsVmDalnf7/dXnj0xpH/cR7Gmsn+f2XQ+KpPQRWprhMfKH
0ESoMZRBg1+cwIB81GZpMCU+rgw0KPdXeJvmN+K2qV86g2xOzeOE1gFD7rH1x//zsVZUJ29Cfup+
N7ZpMtx4LupGQRMXqyzdHxv7EjSo8kPXZRzi/rsEM+ERrvgwUol6y3PtQW8qzMdlp3WLfZpQtJ7P
s5qVQusl8JPCk59EhgNX1xzkHwhNFNraOpliXe7Fa4On06ksnWtH/Ox6f+Zt37/tEq8MtJWqg/wU
w91txq5POEpEKNkuPLo5xssXmii0vFdFDri/G+ckch9psfQ/go7U2Y6JWmzHxKHVvh+AS9PhCYl0
9KWuu6k9eb0f/X5/gmzNGx4MkNswN0UZJf0YeT8IHQVUzvabt82//9/5d528BW61CBPqzWx8N7jD
WMXFSNwlHjwCVOuxURgb8cjAYhQFc5iMbkPGGDRt0FbrK0a+3W/fNgzDgZHiIpT4BU+kZi+bgOZZ
1Xkbd7Rtdk7uth4MN3aHKUq1bLeM4Jbir0AQ1g45e/RVd7ALE1IGXPLIwyDjiXBFBko7FO4EPh+v
YDY8VhkcmlxnauhAutX4zYP2UNZRNO9y2f05rTRZir2jtsVgTUjZLHlWpgt0mpUsyEfKQvAYlw3A
d/dX2ta8sSEzUPy5lcp5kneARVK8EAWlYDt3J8sim/Ax0nYFdONdP07xOqoVdx/JOP62VHl4KPES
mqCxeUHxvaronKQBxCF4iaQsgS1d78+NZbf8BTDm5PPiLZ4fj7SBqihiaeupCzi9ngdZp8d2HJP9
zEV1PypNOXYcBnJ5N1XBl27qyG9VcbD2C2zy/w1KfTuXQ5SPfryJKP/cjoEd3gnX2131jROFCQ3L
B1qPUzlPiS4ApecOaHvGhccokV5vrsfyx3nq+fNcTB+6nv99aF1MrNhc6qbGEYPEUKhoTrkayZU2
ixvPXZXdgrAIxc7aWJzDhIuxAdlPp+R+PMv6L0khCw39nb0Epa1xY6vmtaDDEGRLAhJd2b300LsS
4uRL8GPsuJ+tB8O385D6WZrJJaHTCAl5nTZsPZe62xM42b70jbUPNrd/ddjog3KUnZxXSAih5Gjs
Eci3NA9l6ne8JOlzg3/ur7glkATbCF/15EZSTnOQhglUl0SsCU6qVNfgPnWaPQoZWxfGzk2iHuDP
sPZjNxtbSJsBpFLqEKc0pXdSkrblMDdtqNjIVLrQMucO1hgp0MhNSq/sqn+PzZLh59qdliJCdWQ8
+nir6lNcG7hs6yTrdlUdbbNkbNuCBp6nUOmAbbuAVvQkVQxs89cM29L10CBMaBjJQp+5Pa4oglOk
hclKcUJzRJCyk4dKLGcnblkWw8SI1U1YrK7ECYeyavyWKiTtPRRv/Dg2CMO3AZNcugLBI2l58zTj
cf6D7rrgtJae+HKsB8O36xCpHdXxMEkL9r2foC2U1lKeVh+g2fs9bC294d0mSqynI6Ndh7Dq0vnD
Jr982WB0YTl/yBby9X4ftlXYfn/l1/lcRKgzKHkCNEP6MK+9k4Qrn3dOB5b4ZALBPGcAiRnB1uqy
pjstDYFyMHTDL1Xv4z2OV9E5wwFux25tQzG8mzKX4L1JLQm0WpcCZbBDO4FIR7PloMUa3p1Osuq4
W86JzLugOXO8oidFCtTqTvsW1zap0ijEWqdAiv+d+Wts4s/eGnyP1oOgz9AEh9Vh4YWu2m6+lPwQ
fPXep9BU37nXWb7eRIXhBRRZgBB5E67VUzo6+iojf7k6vCkP9mD4tIgGhwsI8sV+5+BWnS/zBSnE
j6moo/iQN5joMMF4SgnEhONRB99VkPmnYqr4jn3aJmj7/ZWrMVYOulxpmAjiR/wMVeG6RFl4Mc6n
blyH4OAYDI9u14WDfmndUpQIgWeWQ/WvKw/SP4em9KVuR7DetiGUI0FZFZxmMrT5BWSI6O/YGhhu
jBcwlVPVBbd+ivLhqiqnVn9FjeuzPfSBJa6asDBIDWRc5xqRuxwgm1qxJ72y3/vc4SeniI5d60z6
s9QH8/fULZgWvIGX5z5CmizDA+jl/ixZjMkEhsnFQVZMbonotgGNrO6hbaqERMDbqA2O9bG9Pb0y
WIFqHSTHUkiQbsibtNXlpQ91+eC0u2z6lqUwCdAgXKgnaLnpmx6893lXvvT1CH0gP+Fht2dQtqna
+n41jFGgQEeG6ZT0qGy7iAHyoD+VVCcHxbr3Z8qy9ZjIsLmpHUnD3k2EYuU32lJvOjlQCz8k1E5D
Yvh0PeVA/3kl6A4JyIROuhqW/P06uu3eY6VlozbhYa4YB+p2Da6OPcrmQAcI4jM/qx9a5o/Xwifl
Q+Py6Y/7s7XZzxvnGpMCrUYNWMG72U1axv0X3qAWcPQRpdwUyttiXNiphkjE2feGg0nlXzjQ0hn1
ebrD7UUO/e8u6lDRD0oe+qw6JhePNTIO5mDdB3E6dYJkzMDCgDLn9DLIKdwJJ5YFMoFk0lNhPRQR
S9yW1p8Bwf7ICjQutgu+jkBkkU0H4fuhiSyjTbC0qF1DXws4Pz6zikTsIe09IIYQIHl/SNYVmmbG
fp4Tn0hQd7IEZcjFSc9VfwsEaNfuW5nFJ39hQJvkPA/cYcmm4UDchr3rFJ4a7zduiSkmysxd/Aya
8DVLZn+gV06yDlzngxtP/sGK5tDEmM1505TBtIKEOdyeesdA0eIU0m5vCLb5Ma7bdFm9FbsgS3Lc
v1Anp5zHzhcHT1KesYsTZ1XZ6kEDuq5y0GUubaDK3/gw1O3OS7htBYzDOCnAGON3YxCnaVAmoqin
hznKyXNQkj0Ek22GDI+GkgBLXVGyBGVvLTu10tX5pfA4P5aBN5FlfTaCNEtJN2FyKh7UsiDfSPOx
eJ4yzvaym5ZBmLCykdUhwmzOklrn0Uk2iBfhdJB1KjShZbqAKFeGitekn8n8D4EoJ9A/aeQeS9iY
GLI0ANGUEs6U5FEP9GY9A3and7PLFhMy8WPrNOs5agTKjyHweuohanwm2v8Obadl5yxu62FblFdH
D1QNZqxA8WxC50xeGIEGZbrtqL7y+bGXXlNFExrioEFWo9wKfvrnvgElYFAfZMAOTXa0Eeq64LHp
gyRfOL+kU9d/1irT1xkpg2NnJ5MXTQcjRHtTifIMsB/U/erjzg712/tx2mb9hgvTthtU6eZz0rNB
tqd65MV4LtqpPPQMyH4BkHFIyOVqxez3dfCudeb1HPgHa0yZCSFzo8XnVUODpPWd/qSQ37j6odyT
PX97biC+9V/jBDoQdHETDxKCpN6zjob8iQf05cjEMxM0lped6y9cYGI2cJqr+/JpCuc9Hpa3/YpF
2++v/Eqs7byQutqMfkSNWOsKkUR4cD97S3UscDITMwZm2wx1wwxH4jr/m0jQK61st9jeNgBj8227
KG2QSiIxlRCnFbqs47TzXaTIumP5VVSE/3eOKAmqKRq2sqc2lJ8Jr+fivE7a3bvzvH0iZaZKZp/T
ui+7DLRKDeSxUUX0XGdj+U37w8fOzULocRVqJ4zaLNXw4jrtQjCQuTQhUKNHFdS8Ev8xzBuaXw9Z
qwkaU52axlSRNVF0xikL9Oih8853+G6pmGUEJm6s5dQflrSjSeqEYY+9xgvYuYQ26odjAzB8WdJe
l4VwXeQ+8+gT1DPHv3GIGKOdMGoxV5PVzCvzPADExE3WvoeWslAvdTukJ1Ith4o+mQkba6E8zHUz
eMmooukPCDqwU7CE+V5Bsm36t99fxYu2KikngbfipFWN7UU0QM1eGhAkq0ObGK6tRgdQ6xgK1QQJ
BVxDh6DoGfqDlZLMxIzlPgvKuk9hPHCpE2oCC1QDTtMHLyoPCcRTZpKY1ZmIugEUIEgw9GtzApgI
ZIkTy3zvoIcZLgxNXV+GzuQlvEduvkYC+lT5B69jzASNUZR/BJkuaTJOGz3K4pRPnt+Wp//HddLi
AiZqrBU8qMLSQxdZWv+ermt6c52sjqtQNDtGZOvCcOKaEwbqX0linYPzR5+QS1nIRco6z//IclLl
BxfDBJCxrGK0DaYl4SUdxG+KAdJ6wm5XRTsZnrfTesyEkPHc4yixzpEPS8X3PGjYlfJ5+T40HXLd
lZT/3o96byeSoOv5X6/jKJlpfYoHMu6nZwrWtFmD6FzS6cPPhzICfum12qu4tq2O4eKs9FQkg5Am
vcebM4pqxJefVddr6YrP98djCVO/kJhlAy0gkANI1gDVCZXl6bUo8p23ONv3Gxdm4c4M0kiOToQj
hqtsgKWICq0v3tGXY2YSmakFmGINaosE+C6UsEaLPLMQ4lHLDPzaoSkyIWUjFYFwxnBNhD/XHzRO
f3+hePkYBIGZaDJCnbIEWHNN5irkj5wHeVJP6beOYyT3v9+yCiaYjHAoI7T54sVC40aoh5aff4J0
ygV3w/tdWKyIbU75arNLMx8n7blYk1bVNHyCdhEbPwyQ/zl4HDNBZS4E6pXbjV5MYZzU8WkMwF2/
c+V/G87ETEBZHmiPkJLPN02n/JJrV18oiZ41p9/zFbYk5qi45A3QNJ4b/n5sxgzXViWeFgfuenEK
SRkUPDS5PnuR7v6537xtzY2TOKldpZmMsOYpe3E37OMEMzg7u3As24obrs0clbmrhxWnPtQxpA7n
9xto48uxzze27nboadSUMFmgyvs4dcs2nsT6A+jRYCcRZvl+E06WV+XKHDDixFhtfWpDzZOpleuO
P1h2CRNDpoHy7sAumya09/7VLPhnLiHPWoy/pSDkPfXEfzfkQE8dmiyTfQz8aZBfzFadNN7aepdo
XrNKn2g4tiGwDmOImtH7HVm2WJN3TLBaRWAZ2YwKojtSOTErQRpZiunjQnYBZra520z6VSzpKUDI
gE6nSU2nP1z5F0ip+BW51wtLWez1oAVe1K749XbO+fVdiJkYs3YQaad0P99kCxla4lRfttqU2fNx
t1fnCAVu96fO4o8m95hOlT82JUvFyXUqktAiINdo9efHiEzdjtHZTNrweV1Bs4ikFYlxlHtMfZY+
ZiA93Ml92xo3/B3S1CldkbhMXE34s2rLqQL9Ec92wqElBAeGw4tyHVMSDJifljXvRqS9r26XTSdV
EXGSbLqAJhC8t9GUOC4ePu4visWeTdQZQ5Ts8ykFWXaLNCYH5i8Pijye1+pWecgr3O/FsvS/gs6a
IhwnSmK80+jqMoTrPyPo5k9uSJpwZ4u3rI6pzznnonPnddGARHv95zqU+hF8JMMxpltm8pLpae2X
PK10Uosgwk0wVJ68OtDzPXiXNWFnebpt7iXVyRhA0u888hwcMFyFxV/318A2P9vvr2IKrh5qCqfK
T35yd0HomwAeVu3x49vsyNjLW2SSqzqr/USwSsTj4pUXLpBOyClemEPh/Xt/EDZDMvybdP1Yuh4S
eGKpqjO0N/7Co3l78d2DmHFGDScX7SgJHgH9JB3BL1ugenhyqz6+//m2NTBcfKzU3HaZ4yUqVetv
M83lvyXR7aE3CWbizPQYoARgLfDpW9UBAPWXNYL6xf1Pt8y8iTPT1UpR+J/5SV2kz4r1YESH2Mm5
8NtjfK7M3/anVwaK5GztKaTo4q0HsX15MwXfF44Kn/tDsMz+LzCzMHQAIMgRv6Ft/6QVjv5tibPI
sda3iXv1+VIsa+ZXBSIpSgAhaCPHky92UWy2bze8t6URl1EUkQRFmKBvzsP8D48047H3FBNdRlBV
u+TeQuJRRsjkkFCF7tlpJeQ970+OZW/zDb8V2JJHXjYRDH/6Tfn+V11pAbwJypOgZUHBqXNSZR+c
vHTvcmGzV8OPVYs0RZUVUaIpI8VF9T5U7FZcxk9TEe7dmmydmP5c5Gx2NhEYFGNIHyo9c/iQK6++
BJNqd2KGpQ8TcqZd34/8jrNbWwuAtEBVeW0Fw2PmCmry+6tjOQGaspvjSiu9KI/EDMdYmns+rpcM
G1u9ocG8GoOafLAe7LihrTfDz2dSQbMbmciYoXU2ka+sBU+skPQFRSHr2U+5tzMui9WRbbN65ZK8
ZCuKu8YI+bAgSECkh1q7HvatefkiUfE1DkP/JxtBylVMdOeQuLX9xmnaxKS10QCxuLKKkIwZ2e9q
HWoJrVfwywA326Zx5g7ujtPaDMMICZBegIAH2MsgVED89SQ8r2InVq3t07KKPVJO23CMfV2XOOUq
V5G4narlR4ht4LcGGgNdAobvKH+eqQo+3DdCS4Qz4Wms7jgIWn03LmjGn0SXTk80dP441rgRDSA8
SLJ6QapBzn30DmRszjkVRBy0aCMMyJE7undhZ3muQUOdkjL/nYPnyT2B/819US64EM+jQyL/cn84
lqU3YWlkJvDKFqsyzjX476GHAVqEIQl9XX++34NlNUwwGqpgu67IkDyRAd5YUAXrex+XIQr3JF9t
7RtBACwRUz3VbZTwIGu+8D4s/kW18J4+uW1+DMcniyQ6RdyE/heIEW7CUX+xcGgfF8gK7yyBbQBb
169iy6h4OEHkCDdNN+svc0+hDIDbx07ksrW+/f6q9bR2JgmiM7BfNeH4PKG6CbonkOA+5ms/JTFe
NT/OeLj0UM0Sw5Vd91Lnmjhf19Wp+53YZPt+Y7+vCSvSqOQ8gcaG85VJimxFx8txJ8j+RBO+EWVN
RU7GoyYY+Ax++U1ajKTDn1ygQBHy0d9B1jJfUk4+6mH4qOlwDVV9W6GeFXEvOpWr0KdNzSXLypd9
VRfbeI0IoEPmLqJZ8T21IAz8tm69ofMPnlxNyBqqS6exxM6P4n1I/ZIsg8YGXH8nfFm2SROrxqPJ
C5uchAmjlYrZOD3Us8aGUkBMQf0fZ9+2JCfOdPtERIAQAm6rqqm23T71tE9zQ3hsjwABAoQQ8PR7
Md9/0ZZbxQ5irqbDIUoppZTKXLlWNN7pUT5M6xMASXsgBsetYuPXaM5TMSGwz1RBq++MFj/zBNGf
YfX84I27qu4OiRdmA9lYnprCn9EJzxB25rpUF6KgFdFHw1u2AK0F+MnfSx09AWbB0bIxVdcJScoC
ZN2AT/rZ7aPUNVnrpGiSvlCAlIYZwAL6TQ9JTbA5rfLHOvfdHXqDqj36d8cm9K1DQ3W+AoVKv14X
En7R0STPYBfYSxS5BrcCASRufUXqHHQm/4XuEANfLh6UZS63jeQgkETT2O8nHhBok6q6BR6U64if
K6+dTv4g7ugIKE2k/5Lp+m+/hPFJz81nf4geKtQbb3/btUB2cDDTNSgrjU8nfEDzdvJtmRAgVCmg
3UVPdyosjjvJVgr1EBAA+75CARmly/JEAfgXc/sjTMJ+x4YvzyOyUXEsGWqKLiTMA2oS8tIMIUzY
5pB9mfKPcSD+vm2ulycS2fC4JAZpcTds5tKLQIKYlvfz4D9Uce7vHEgv77XIhsg1nT+kbNj2wnay
lzngfXh/7NUCXaNv5nt2+WEjoWijx225x9xcgAkNLlvH323ruEa3vJ1Abbxs4035pCwZlKtmwNNB
Pi8PBQaRDY/TXTwLvQAYhMfz3N8jCodwZ3fMEyKbU43UCs0gU0czQKMjeBqSPLE0gC+3H1Dtvbtt
oZfff5GNkOuXNgfPf0OzrUNgaVQJzcbo0Q/1R1F736ZdlkGXO1huLUPigSJs+06noPE13VFmPvVz
/3Y0u9TXrtW27n1WF9LnxtCM5Hl1l/d6PUPc4fNtQzkmYMPjtPI5BHUW+h99ninaH9sbeWpBNHiQ
ZDCyAXJNk0xLOa6w0ZRkOcDkZ1QEHtYu7s6zUP/cnofDSDa9Gqt6oidJaYbdxS9qq+oDV7VjJNfg
m/GeefNGW7VWjaYZH8buTqbJz0TVezQ3rsEtZ27Q8erpaaAZ9B36U1k036qjWZfIFvw0bGy053k0
23rlh3w8g+PhA2qIT/00/HOYOCyyQXJmHXXdJNhG2m8hQFIv37sSgLZja2td2zTBUeoXETYQuuJO
vqaPwX5HlMv8lgcTH2DaIfLRZpX7Aq3HKxJGUXvwpLYJ1aiZwPu+Qs3hxEqMrgmST0if79HWO445
GxynC+o1pWLw3sh8BL3dAkJesKqBkQmi2Od43L3PHPexDZFbWu3lusehrSXzoRfh+WetB7TMLPpQ
9iSyVT45g5oXMMygCEnrJyHR6+DVcjq2g2xUnEb3E2TocDqUPjDl+aa1FPresbJFZEPiULDjOVl7
nD1eEF4gAf+EVlF2N4zpDoTWZf1t7z4/f0QPTs1pDbO+7QLspOjvZW3kQ2Fm73rbxVwbyYq8F6PD
smxZCBdLPhgc/+A1AmHV/F0A6loH/g5QzeFsf6DgwB0wrVCYzlAU/KwWBHP1AHjD7Tm4Brc8WVbR
Iuee4JRugTHQeIoj5MKRent01xpYt7CJoLkD3Qwsct40CldYlYBARaz18mqYNlHz259xTMIGwQGM
TamvKDhgusic+wr8o2uR/rw9uGMONgaOeS306elMs6RY0gfiletH03Owd1QHu3IiGwRXil4FnZ7D
jIFC47yAkfqk/GTHD1zGse5hUcx1hZQVKM+gNXin+0ZnE0KW28ZxDb4Z7ZmTNVFYgLBh41PzwGn/
H6UMZOW/Hxt8++izwdFbv5RKTbA8k9em5OFppgfbWSKbSo01ZZ7qGefPkhpyJzQAaItXDjs70nE0
2BxqC6tVD36dMBPK4xe9LPyVNHiT+0Cuf0Tb2D/TtMtg61oDy4XZIKie0Hab5cBAvfOTVT32HfQK
by+Ca/tbLpzWfSeijXKu1fBgwcDm0xBE0yYqgsvtTzgmYMPdfNTGIbGJc7QZUXtkE4pOA3jNdybg
Gj35fReVUzv09azCLAmg9wbpwPLst963Yz99W//nW9SnNSGDL7bki/nLFGCtHdVBZtnIxrQtbAjb
nFSQ0ohBegyiUHIq0A977HC2ydJ45QH8Y8All8fIfXAul9f+FoPSaj2EY4xsABuBmkmUrDnOtUl+
S0A6cI7UburV4WI2ao3QmpkAVJeZkOyxDOrHvAAnos8+8LF6Srs9/mzH/o+sOLqMUzXlJbaPrmGl
/zg7k7b5UdXeMWHFKLL8V1U+aRFqhRk3/ne1gukhriB2dGyDWu7LwSZLoGoRZrI0X025stP/R4Dr
cC0bo8ZTWvB8ZsArjR09cdH+SPpmT0/aYXgbmpZMRRgO7UJwqeMR4DO0lUDArD15Zj4mZBHZyDR/
VvPAQeWHpkwA/M6JD7ZGMJr/OmR6G5gmcxOZsGtrflLhDEidBHkczrY9Bavt/v6z0hLZsDQNUHbd
1tNWapz+Ii1kLDvxmCOL0iZ7p9t/7AQvfWNb+GfHmy+1v0KafIXu6iwJf+JeGbMfWk+i+5fyPKzO
cZRXP5a2StcPSxsWkBBksk7i6r2QAeS6zmPaQz/yDL6iJdU7CVvXtrPiboijV6XyBsx8BKFTE0HI
EVJke9gE1+iWw/MYnbro+w2y3h+gbw/B7xkp9WPhtg1iK2O/8lkKmBzwVE8ABtR3RYjX7bENZ/l6
Tmaf0YUANo7XFAki4Pv0qq+3B3e4o41hAz94ujQUYeQoDVg1DViVGgUGQQGy0MvtTzgsbyPZ0IaH
B2c6BFkCVYqQR9GZoQHh2EFog9hkU7QSfGyom7covTDaEchgo0362E+3gmy07BdGRxLo802oc4Fg
5B0Uf8udXbOFKi+4oS2gKdHsi4VEg4mGIgjoVeLpo66GtzEKSaM6xSmIGm5Pw7XI28o88/ckTUGO
OwGNsYHoJTp0LyYsx9PQs73OWdcaW767Pfs72YMBkXDEeosh8lKtu2oCrtEt31Vh2wf5hrwxGljI
IB0ucwqFrdvGcQ1u3dMNGFwImKmxg5T8wMPJv6u8vHx1e3BHNGPTo+lxrrwoBxUhF2hnXXrxqEBq
dQrRRh5uocaI9b79Jcc0bNhazmoPta4eXyKMfqIVK98kw3wMPhLZiLVFBxPEv2Ekv5lM9t8SdM34
z7GfbkXbzYiHwlzDSKYI1NkfJL1bF8Z2Nr/LMJYP856slVJjAH22/kEwyGUFzS4/nWvwzeOeeZaa
C2+ZGhwQfgx8dGJAW7/GaLW5bRjH7vmDD20NKJrp5zQjoIwTlL1iiY9iM/mV+PRxIw2+/RnXJCzn
bRCOdYRuxwOaOHSFJsZuHsvL7cE3M79wyNkwM46OKlKkU4psePB+CZozEfqdVMn9fqOL6/dbHpyg
7gTK0g5mWs0ao8o4gpGuTjvzeGwK1gXMyoYPMyBgmVQI85p6ekfi9bpllev6II9XZEPMRLDkuZcv
uAw8X71ToAnY+jZQpthZZMcdYAPMyjAe/VZvbpCAp7HHC/RU5uTXnFN/5yp2fcFy45JBa72cQrQX
eu0A4CdSvwHg/PNCd0q9jq1kU51JNN0i19XiA1RHJ56yBxlMGSmRF0zCPQ49x2b6g/KsGwBFEcic
+mkanvup/NnHbE9K2XHj/0F2VkMVKhkRCtE2eu1HxT2HWOpZSoCltHwzVtHf7VLs5Jddy2F5NQG/
k+7DnmVlnHQBOppIL0JQY0WkbDOUqLp+Jx3g+pB1O5MEqpqejzNQzMunMtLsdYp+iLb09i5R15LY
/q07ufYx1l10Zfo1iWTxBa1He5kA1+iWd5OprtKJYPRlLuVJpN103kcnOGxjA8mEMK3hXgfMMAdq
sUTS9tIEUX2u04NdFpGNJtO6WCHmACkzgKvMOfHS4ESA3rjcPvsc1rGRY3kzoo1wMvC5oSo/SFWl
ryON2unt0R0ebePFGp+OKlcQWPD96E2CB25STh+3ivthN7DZz5Jh9TADjnwDMv6gIIJYlAKpSA1i
pR0TOaBUkY0DK4vVKG2KKCMQRzep902vccY6wPq24ykNzlUUPVYrfT0WAEJ0ot35sGttLA/Pl9ET
ncSRbkCND/k9YD6Lrvx5e2lcg1tenffU8+omwn20vcZLAzF24HuPcYBENhvapAn6AdYtRZOA7yKb
ksZ7M7V9dfK28Pj2DFy+Zzl2mXYqiDQahOrKf1LpUJ3yrn01EADdbn/gZRNRG/9lKk+NaE4Gu1VR
N+fc1PoErd/m/vboLwd/6Df6PbSUCtVs4MtoZgJ95gsYB9W0NXCQD56Pl9X+teqahnVv57NaZdn2
3VWAafneL9DrGs9gtro9jZdXgdoMaYAZmSHyejiHWHt1lR4pnnw1sPKh1oXa47p2zWH7+rM4XCdz
2rB8BU0m+DIeFpYOKxRyG74HoHWNv/392fiySCaJSiSOwXVp7xaENKLcRS64Brf8WKIbHBw7iL/J
oFEnJPEHs+725Lx8xFIb/bWgaTAnRd1dNQ2/5HId3/fI70JfpjkVfrpX63GtsnVFg6MsbEa/BMA9
LR51iUI5AXjHi/w9iSSXjSxnVkzH7ZArVMtV9Eu101eipr0Em8NENu6r7Cs1qIlHkF/Sd7xjDzqU
D/CzQhyDvlAb9uUhzzODYzzIInB9nk0I76J1eUxSm/6B9/IkKPsKMFckIWSKFlaqU11Gv277r+MY
sjnRynZQuN9qBF+o1P7A8gbnJEC9AdKC/nswyDVvB9D47JyoL8fH1OZHyzk0iYItwmeryHKwP/8X
kyWryXQA6vqoaMHxvyce6dizNh6skdNShSUig2YEc1Mzg3XFzOm7Gk3Dh7I/1EaCsdUfIdduuitI
tX4ILe5QPH6ViPrH1iYRlsc4+EHx9vvhBKImplKC1LaiuEu3ZuQmGPjOHByOZ1OmJWsbpj1Q2RkF
qP6eN4b8iOtd0hXX6JZbk8Lras/f4mODMpyhKJA1C413tpNjdBsSBoULIsOoQPd6tMx3nIbsXOn1
r9uO4Rrcup85j8BRnqKQ1Vfsl4nQs55GYM+8Pbhjb9oIMDklkFGbEX35nojuZY3kYVkI85gWc7Xz
CcepZ+PAZCGGTaoDIB7dk/SNn8gW7M+q79BDeZohp0HLcxdE9JjkMrWRYaxtScEavH1xK8urj7vn
lEyApoJA7RhYG5v9d0cwgFNNqhVA5tEVLK+1l34cIV18zBNi65ruSknGrtAk60Z/Oi0lwLv5lOx1
bLtW3HJixoMR7fdIMjXjyl7DVPGJBuCcqpDfuBzbVNYlvaDpdm58pJgA6Nk65kN50TNopmtq9p6L
rllY/hyvlejrJQmyKV0+gtHvPavNkwzpt9szcPicjQjjpfZ6gxpP5tdq/QBcDH9fy7m9Oza65dG0
HbnfbV164MkW5zxBAVInB/kKoJ/5++aUEeD9Xo5bWkg14bXQ8Lt5u6qP/fbNy58FqH2wdV7LCpml
ohlPesXm7Aj20O3RHctqU6FBerH2lEJxwQQoefeIvy7UN+OlE7ugGNcnLN8VZVJ4ZYEWNWzOv5UP
fmx/WdeTF6Z7kCfX5rH8F7zSrQYdTneVFXQYhARuKw7HvReC6/db/ivzNe6h6LyFLkjD0EJ94yl4
a7ZU2O01cARitrhmP0SRHkD7n/VDh9aNOQqXEzG1aKGWQJtfCWj+Xq9s3WsQc83H8mRIySiUVbGh
8h7qQUSh3lZCWeYUbMfG7Rk5PmEDxFDbJ4wkmFFHc/UAGPQvOnORiW1n3f6CY8ltTjQxikj6AgGA
gMD5uRGgIYxm6PvcHt31+y2PFqxdylkh89YvuNHA1Bghh1G+T7dEwO0vuH6/5dVQTZhnOiE8avqV
v+IMwAJ0FpDs9ujbKH+WZqiNFNNzPpKcIdouCy7ukpTJz0zz/lQUY3DtDPiwbn/HNYvt78/Opm5r
iFAIKLLaRGmmYvMJMi/04OC2Vw8s74dgy+9V+h9ZtNN5LnY7dV2/3HLqBT2/M4QN8DIP0SMpKowe
le2xy8wGiPF5WaKmQGoVC1GfifbNeULy8LbNXXvTcl8+DRE6BrdfvqLhi8RQnIwXE77yeLcci4ds
mFhDl9gbSzw7TFmhrgBE6d0ghm5nXR3HnY0T85ci9pcK704TpPcbBhB68BAGH8YHEUtyXpfk521L
OdbYRouJMRzFAkntK6+QjL70zEz12062q3fwA5YTU0OabgB9WdbXdQhAJi/vOv8gUyy18WLERzdT
MCTySnv5w0SQAw8ZpL+O2Waz2TPP9echWPEcAJZUhOa89WP9l3s8NrjlueUoOEilAX9pGv2PCsC2
OE9Rcjk2uOW5ZhzQhdIZgI/rqj6DhuhbPZd74ZBrb1qBtGmBYAfdM0I5sJUjGhKnBtn+JeUANK7h
m7nsdgAArr1peTGDcM48eHgUsN4LropU033Mwu+HTGRDv2QXzEsIhOHVjIF/ZxKW3nvGmw7hUaiN
+hJpA9lBcLtlfjdTaDajwbv1+j38q+PqsmFfOaRNPPQn5P+WkXlH1+aH6tsPIOT5POTth2PmsdzW
gJQzomrM/2Vt+dN049dR70oOOtbVRn4JJsOEVMX/3SsazLlvh7koj+2a0PJaliQlD5BWyVCWKk40
hYwh3sqPt83isrzltUlKFpp7+OnMSz4QCZSjkcl9LUF5PiJtevsjjtvLpi8jTBZrQ+bu2ueQZGSk
43d8MOI89KDzvv0J1xJYPpwPOQcHtpDXpEL7+MkPYzw54uEgux61kV80LyQLfJn+24h1OYkBrove
dOS4Et6eb0/BcQzZkK9mjcDIMg0dkin8bxWxVyoo3jNZPZpyyubZv97+jMNSNvYL5YOZYcPKq/Yq
dUqgy0y66Rh+k9rKmKKp2iBuUnDbR90EmdXluwnQbXHsl9suXCvChypGtimN7mSXVJdw3tUEc+xR
m3isiaM2HOiAwVkdflNsmPVJRkPovW+hItLtuJsjI25DwMqSpgPKjN1VtSbzA3Mpff9qwuhBeyyb
9fRuRrnomLUsz6b1EBYk8v5vndHXlKNEVHNvB73j2kbWjSwNl3gHjOm/EnH0CVhyMJCv0U4s6loM
y5tZPtZ0SrYqBbq/HspRvqGtj07vaZcIwvUF6ypGP4Ec2g5eAJL/8bQEKLbT0CRva79nH28vgMOf
bQgYBQqVolDUXZtJJWeEoe2F543+pgNwW9Ikl6eqbvNjBDPUBoQxrvKOF9vrNcTXGobWskHzncV2
WMvWvPShyRwudZD825d9fhK0LO+WEJw/k3fU/2w0mEB+XPlD013RJmcyPqHBRm8MMmipOIZoozYW
zBSmbmbQwV9x80/srVA89EAiAwj+Q7coXe4cU+nL73AbFcZ5Iwq99u01X6A+VyRA5MmpU5kkkXpE
Gwjghv30WuuougOHf78TJbiWyHL3Plrl/0ovrAvBGzZBBpcTcPtWUInemZjD5W11TB6mwAshA3Zd
Is9/5QdzeC2MyG57i+v3Wy7f49IQouDdtRwYP+dpKh+hZhGe17KQO6eKyyEtn8drKiYgCcfbCnA9
afRXRAnmst2uwEANl2BD3NyejMNSNk4sj4wM1wRR1dJxkGYxsMHIlezJHjsuERsilutGN5Ea2itP
g3+lt3xXtXjSQf9qYPRNUQTvBxC03Z6IY1X+wItxaO34Prwyn8BvWs65/3oSc/+Xdxh28wdobJxl
Gk9jezVNHxUXlKTD8W4dY7JXRnLNYfv781fvNPxfiMuDsL72kyFZME/voAahHm9bybGxbMRYQkU7
h730M07NxyTkX5pBPG5aAwl4WiYw2xz7jOXial3hfCyVV7GMy2tu6GvoQ3on0yFVU/hmyYpQ7DWz
uIxGfjcaQz/xKhccYhzaQQ0BYS7ESz7HHRzm9mRcLmL5ew7mkLkjk7+RnV9J7v0I/eJgoGhzhSHP
BJFFadrrRvD6nteKfuoKtJgc8u7QBorJvJgSHXXojslxWP0ouazXB67GOt4J0V82fmhjxZJlgLb0
hIXuPbzDWJF8KMt4uBTIMe5M4eVnX2hThAEBwOs2Rii9wRhYWQMt619pUP9ocSzeXmDXJ7a/P3M7
5unIzGhGwIFeP5LcvzZS38maPm4b6dgnLM+m6ZSIdY39TErQYqhR1Kcce/YrSCrzS9r79aG+sdBm
DSuHlfa0x8XHUx7dexIMi563C+lyrbbl1iwcVwCiUXIABk1c+IT7WkfzfF+wfo/r+GVnC23UWJ+H
YyoBCbguKArkkAG4VrLm2e1VcP1+y5NJAaFCXjbtVahO/rMkMct0YvJrKLnYOSxce8m6ucEOUELH
PWqvVMprvvrvE3ScDBN9XdBjOYrQRo2xoUMXCJIH13KEms8ygjaET/n6NRxV8XTbUI5VsGFjeCeB
4R7kyVcxdTzzZZ+/R3f/sQxIaMPGZJBKkM+ViG4b+S3nYIcZ5B6VmuuXW77c8D5t8JDH2AyVhyoE
5rmTw57pXaPbbjzkekxR9Lw2kVbm1QKelfYsmpgf4yELbWiYP8l5nMDC9C8Lulme+rZHsF/Nu+Se
L9//oJz8/aij0OhMIP7ZXhsS38khr/+X4/K3HBeLc3YS/bpzFDk8wQaHLYsq0qhBnmstHuqyuiQh
pDvCxf+7LeMvx7ap7c8emVq/gIisGEtUKQlH+4/XM7kHFndNwXLmvlNMVdPGjU/QqQF7VZ9loT4T
tZxBvrVHTPBykBzaYDEBEvmyBIXONekgWWdUUSMn7r1p4no4E66XixbxB8b4z9tGc0zKZhHjulwj
43nNNerL5jx3+VkU4I5BOgcwRGy3ncjA9ZltBz67VAWArXEu/OZqaH7OC/NXUlGw867Xle8pLro+
sf392Se00P3Mg1Ze2ZLMV6Pns9CRf6mHVJ96Vkx3xwxmOb3CuapiqIReuQYajoNgOif9Wzxh33u7
OX/XVLYD59lUFpOqxYMSWEYT/ncfkjMTAoga0ELFSjzdnofj8LJhZAvSLT64ueRVLvxLrgBJCMZ6
j6DINbgVhYPWHcBuohDgpKs6Lxy02F25mw9xjW45ehOvZEgS3EebTBoUTMq7Nj3Ypxv+oaoZQIur
0cinMgJaPZYglSPL3YYTx4lrI8fAEl6sK/gHAcU1H5dBTpftPb895VOVB5d9MK4juLF5xdZpnYsJ
KNls5eSLHL1v/Tzxk0GZeScSdyyCjSOjXQ+qwxH7Z+PqJWpjVaqCvT4K16+3fDkHFBAK6iBw1143
Xcio2q8lhz5ZCj3EnQvJ9fstPzaViiFcDHaZRRRNjpSmV7FTP+gqyQ45mC2tKTq8XtA/jpdoEwKJ
4y8xp6fB94tjxcfQ5hjz89hDRhPKGQleixmbATeRQPOjPTj/HNV7LK6upbBcmck5oVWXAtjC9S/V
oysnUdPHSEMD+LadXB+wvHkrEgoWgS454Ru/i6/eCgQ6lxrCrTtb1fUF6+KWlGgh+NhcGUh6zz5Y
tb4lm450GXG6p0Tp2E42iKz1QG5vGjy1ZlAiRa+GdO3KU51W5hjAKLQxZNCxyOPCVCFgLgtIpjlo
7OeYHSPHDm0hTdAp+DwJRg6CtGIuLw14itC4hHfp7TV2WcfyZ68tIDU1NgHISzj9EgA1eyZecIz1
I7QBZHJIl1ANgV+ArKQZTgUbZBZCe+Lu2I/fJvX8NlbVSLjaLB9UQ48Ippnu16nZjSgcd0JkR+Ft
V4ZkWr0MLEhXgwBm69Vc/CqbQVMQHaRXCG2qMWOmoB0CYBX0CD+DMsd0Xjc2kGNGsrzYE7NmQRjX
V2AoL23eZCJcdyoErs1jua+WTegHA4bGZXAior3Ou2lix9A2doy0a960CW5JPgYf2AJhu1ilBx//
NnQsWeo4j2vAJJWW10GQ+xmSSqfcay5RtQvhcJxtNmyM9pDuNTRaMwhbyJMZ4LKMAx8bqmLv3eP6
hOW8Sd6OfmjUmhXx1D+tTW4+8bT4DFFJ79jmscFjPvMLYJYbPyvr8R81e/L0X4vyoZ1JLfcFL1vf
iAY1jbUgAspMm/pG7++FQZsR/gSvhtRyXg3+u5ojys046A3OG/4qX0BcLavifYy269tTcH2E/H4C
0RCH20gRToOwFDVSpD23iI5th/RMjuErQps8LAlAl7FwLILfQ2xGibw4x+1BuueQWk6clLKPQrC7
oP9dAce9ou19GszH2/ZxuLENIcsF516RILHNy8UDNAQCpO2yC6l3jb691J+d/xqkPVFf+fjpQ/pB
zODKjEx5jEg9tBFkyP329ShLQMO7UlzKUqprget5x7EcG8eWvlzCJY94HYcZVHffcL6+7gN09ZLp
0+FrxcaQ8U08iIoSTz2Y6CQmFMEqiJbv5A0cZ4+NIROsagd/RYUK5JLi3EML6TzG4jFGmWEn/HSt
ruXAZGlaNuscrDpJ9CgLlO+n/iB5bmgDyJKEog/GbA95nf5cQvBLBmKX/tr1y60rl3VCdyvzIajY
o16vBvB4dSXIJY75lOWwTVjNVVFuiKitm3c7mHNPJseMbkPGBM6HugZePuNr0P9VopPzPQMj57Gf
biPFfICr6qhEl7xECfX10qMkPwPYsFONd2xJGypmysSHoALIl6WH1p1llMF1DECosdbgOjtke1vA
EoTvCaDCg59ttL+yBlYFoZXZcSnHtrEBY3kk65kOOBMMqPHfh7NYzmEk9ooqrtG3vz87LFU5JIhu
gKauSD2f11hnegJnxzG7WL6K+FtB9BCtj72g4nUPNeL+hFOnP6YlHtokYT5QeiJa1w2tOrDq+1YN
b+K5/nL717s2juWvPa0pmiAggPqfR1EPhK06BO04Xi97rUwu61tOq7oRrUY+rirfeBUeEVVbFydc
LPQYlCa0sWGJ4UsEDJefCeF/b0Rc3UX9Qe6x0IaCaVCN9wPbfv1Y5fciB9Rw1XulIIf1bSgYDWda
oN4BFv8F1BlNMvuf1sJ4JyQT6x3Pil+OBW0oGIHsrPIYOix4BWghW0EajUb7EqU+NrZvgA/bCXcc
t7qNB1u5YKmKSrRMF+RxnZvLIvu3eeGjzLvXt+CyluXGLIoZEwM0DxJd3vcoXHa6vazeXjLDNbzl
yLQqSOttVxd6GNKHsgGXKXCe8ikyu0AQhyvYoK++gf7emqJzmemEfFxMvvwblcteR4RrqS1fLtfO
Lzo8eCGdrN6WKskk7y5lUz0u63AK9Z54nGsSlj+LlqGoFXqI3zSolSTx19O6Hn2z22ivpA1bqE9A
qkZ0hfedk3Tgp4nifXT7vHP8eBvuhXpZO4M9Fr0vKXtKUNW6K/Ipvr89uMMHbIAXKIIWACwDmsXB
+p5q8dTn7euki16ZKPx8+xOOTWoDvNBvusqwQeaTd5RCfD1sVfWaAscdX4aqEd1Ok4HLTNvnn92Y
JhrJmkOLOyO0/AmxyubUIvF9ewouK23ffDZ24g9BxAu0H23b1Pc3voMJQFv2IVz38FAuK1muLIMA
lM0DAfuU4tU7EpbB5z4ZyF0lpnqPNNs1Dev9S3pTNdBXBxl/bD6CB14hq77NYlPsvG0o1yJY/kxL
1q+JhpRMUjcrED9z+ldR5/Exii5o6/6+DuXQg9AvL3AYVf2DaeOf0doe2qXEBnUB7z/kFSSzMhLL
bzKGlyUlkvTpDI6/27Z5eYWJjeqifSXjlOO6yZfugQ3B1Qj6Rk3Jjie/bHpiQ7rWtfcmCYmdbChS
g9YFvK/zKa12XhovH9TE5v3iU6saU4JHE1a56qJ7IAte103aPmyn9DQO3Y6VXt6jJLXcWBeVNvEC
N+aB9ylvJfvexKgroQkPslMQqbu7vRgua21/f+bROiexHqFxnZVR+KXpip9edSyLAlXy34cG3/5E
yRjhUvbBO0FpW53ioNzDNroWwvLhMWhKYTZFnD4tv6WzeG/WJ5Emb3Ve6Q3MvvM6cy2D5cgMYu/l
jFa/TNTNda7jXyGaksa8+Dk2exUx10wsZ+YMATXZZoJ46CFMQU1Aip8bFXLXsEt1MEYiNrCrqRMz
TTHowMzAinPfQ8I8qRkH81RYHNtMNrBrBlmXLBkkkDq6rHe55j+bWBTZ7Z3qODZsXBfJgZmE6hcE
3tr4nTDJT7JUWZqqp9vDOxzBJgQz/jQWSYhjAwX04qQ5cG+ztwuEd6yxzQAGTtyArF6NNa79b1Gp
tt3KwKF6Yr18nyLRdXsSLhtZ3twhKEpjcGZlVVH/BeZGYA0QwiSF/+X2+MH/Eol/JqiJjfHqRdnQ
SEGL4IRYMv7RBA0T4NEwiclUtdQfmN94j4nfxANE+DQyykwuYK824zj/HWjf/zTGPcH/Jwx9HySc
J/TeJeBSAFYybUdUhesmowPQgHkH2ThFk6I5m6jT//ptGkzo+PTo56VV8qEEbUF7MgX66/KuZ6/7
KQc3D/pN0jsZ4BXQC6buaQ25PjGBte8cA+LxNay76ANLQv80eHMqUB7W+kGmwv9KSCnvt4rrK4jO
0/4q0sh8GtKOvEt62v1sMWPvAkGpwpwAPq/Cjxy2yTPcl3l4oRGf+h8qbTX/lZAWqW4OBbAFVbGq
rC9KjLGCailoTe84m/R1AAfJ4xq23VND0CMLvi3wALTt/EaXSfAPE+34JP1aZBzCyOGpH9vq7ENF
BNUqPikIfMZy7E6q69BRY7oFtId8CgASJDHSRn63IGVKi7H6qmut/+KkAUk5NSI5sxo8KydRrmt5
UkHq8VNCpvwiZja9A0sAX0HkVoP0jjWEru+TgcK+HhQnzVlEYn7ioBT4UYgElJ2iy2UPXGgFGTKF
0/EzpK9RH8obw74nbbq+YR4l+d+Q+B7EW1LQ+g1erVN0xw1Me+YjDV+DKCt8XfoFuYCNlX71g4X0
GUiz1NMSQtfhUrfrML5u/LV+VYYDIEup4G8k6ai+sLE00wkMuwBi8kYV4o6jjlE/4t/l3okZ1uRv
WKSqe6+aluHkAy70GTILqGwsFJc33qBzQ8+Bt7TR5yHsOTkB6TXCrgytaT1tmuWUmrSE8/Ch/yuv
8bY/KZmszSkJYogQeB2ByHwwd2/lopNrGaiYn8bZQEtD9VH6sakkIiZfjFillnJanUUe5MtjuUjz
uGj8sKWPy/WewIz920TivXcmcwkWQDBlajTbx+jwvPPLhf+UYJJ5JWKSv18SkO5l9YD/zl05gR9H
Uz++94m3hidYtb+oSmpy8cd5DF61kyLTnVhp9cOD+Aw/EdXhRwIcG3z3aU4/cbjmcALhePi6Zmk1
388JIf+PsytrjlNXt7+IKiGEEK9At92e4niM/aKKnYRBzEKA+PV3se9LNme3u6pfTqVO1aax0Dev
by3yqLTneTuDy8d3ZKSKHcQy5N4O3eDpW85Li4GjJ8pXwCKD4jI0lv0Ag898qf0+/YXlR94+UJRo
D4D7TTrSZWnIZwPOXZ1w8LFiwXBxsDwnPPyzA01CLNquv9Euble1MOc2C9zmt9WNeV9kX94UWS8u
Ju7h/fuUehd0wAFFfTE03+HoMv86ZBXu69IO9dXgVeyX6FYJ2Z6Ja1sLbDLVbSPjtBswYSz68j5N
R/4xKJ6nV24+uhcmrYxJpm4ovXhsJhTC0pYIxGqZ7RKFOhR/nKUrTcImkER8L0mPr+PhP7qGPhW9
gzMAhIjS8UBmUR/Y0ug9+kJeIkWWyYsJLNMR7VcYde6O1WOlJz/KhZJtxDIz8Ku20aV7n/dDr5Yo
beEG8gSd0z6/axkWF6/TrjF/qoI6uEBgzcsSaBM1CnIbjvvOZswJ41QquxzsTPFzIIag0y61FXZD
ZcfVVc4HnJbXgAc8aZRY1YeLfHjoOsJtnPv18JL6Q/AgC6GesUAQ1B+tULj7AD2k4gK0Kt3l3Cwi
L+LMut0SA2lU3HqTWi4yWtgU8mIUekqxhYz4b42N4Q8UE8296ZzwvoJhP4jMxykqZ71+UzGqP7KB
iyXEy9K9TMHnGEncpScODaAPo21xMcNNXkpIhSeYqnrpi8mpV1ysy+B+UgXUkbcSfu1p8dY708q+
9qJsssVy6IE3mS9Y0a9gHwVdrERzTruE1SFuSFzOA311TE3m3yqfvG+ThR7QntahDS7SUYx3IvWn
J/TAQBQI8bThm5dJnoMcuizGSPiitklDcDmI7zphXFFFHzli0RjlA9V9VEP25CYEdvDAl2Z4NySv
9qgwmz4J/VTTSE6sfK2Bi213U0u9LkYnw3Ge87DQ5ps3uLWIGrTFSEyqvr/B8tcQJmC+HKZbmWr/
Fpgy8Wyxbf9mEPcuAmhaxaBha3XE2rm8n8Dfd8s40w+OPwKaqoBZflIghbzgU9698aLn3xG6poRa
14E4zpLOT3Iu/DziQUXGRDmexy5nBgnjuynFBkYRCVOQ5YliKZd3cEZy/akURCafjDuIngHuG49J
KX28iBXeN1TmTgV29sZ5oLyU5KCdYBoUoAl1V+4FJGxbcM95iISgiHOzW56Cgq4qCSU7UzgCvjQP
xlvleuiE0HFu9GUb9mWzRwcve9WpX9bmEvviNn9jIwPlf1lhtnYwYmyDhzZoWR+pFMNyIjE5j2jm
d7AaAFufa9bRO6DxynsIfrFnM+EcdnWeufOHhZ789dRPtozDLmjNBNbgbqjeUtwe97lzBd4KaFb+
G22//rcjYdkEik+/BLVNGXmYlO2QukA9LkVydY0tzR6fjI5Zwqgz3nHq2SBqSFG5d2CedMNrUM35
FHxFCoqyMh2dB1sYv7vuleWgOHDyH8CaG3/XQjjpFw9t/SPMii6MNFW5jQNUaRboHU6vhTM7b5Dd
hjlW3Pj9tWh7vDynY3MzdMT8atPK0tgnbaFipFILiSWBOyy5X31rGqeDZrpjKXjiBBvggxHW3Bjn
PskYhMrew7TMCEa88ZWfSKb5Tzs25jHQuHOY5QPdNk1pcXAQ2w5Tw/RPkLchIZkkOAgKWZEhbsHe
kPC2MmGSBSHft2FXkqjw5FCDmhEk1liXQPQMwwyhOg2JdwDXUvXI3L4GiCg3HAKkKFUcGqVVCgJS
CSeCFFLq24qH3gMoqps/NoWz8ObGmfd8mLm+XiyEw2yOQBRNXqrTaAkg0wTFFMrfQfzdtddsLPHd
JiMsAHt2lgG2QmjJCY+hEddlwHEQRLBoNjlOHS5E1bdwSZCAj7CuTkji5E4IGvewhCO/1XC9Q+IF
Gp/UDTI1340hT8vdgFdckoXUXDyWbt5dTXM/fgdEdiHJgrmAvuAh1y9qGVkbNWpAAJ6hVr1T/uiq
OAzbIm5GrPe7tSPffbVUdwvLyxuMd/J4qjiAngVxmI1Sr9B5zDuw51xaYUUTYeI8FNGI5lkWK5yq
iko9ezSpRS3LXU/Djh7qgInDPMz2LShb+9r4hcuTtDBdkiI4siySRdqXSZfV3R4nhxWBsAnnaw4P
6cR8tkjBO/Qvv9Esh59UyDjVzpTYsWZjyhHcsvmaGs++ybAuf7WAm99rPdVXEOQgNzN2gK86EBRm
MZxocSv6srwPncnTu5AsnZeMyDzvJ1lmWOIoNRz46E92jmvPNu9pzsMsDkHCVcajmbMsrqkHp0l6
hsMIyqKtorxz0jdoUzbOBQEWk0WiGtPnIXOzB15I9T2AtzWQh1nQgiOoYZZYtiwdE+uKYgfh57aN
tRTyJyhAzBuo18qfgjTtXScNQmjaETgWXQJPtx8sLV+RjC8/O2zYBXHuOkgUDQL5FXb7fLwJcUDS
zsl6kYTTV903MYOhLxr9LvtOVZbfF1hXHrEKoxEKIKUg6ph5axM4R+3jX9Y2AEEF+M0xyauRZL53
c8F/srqfnn0JqjDVOfNPyvzwV5ULvudek+87kSE3zpbmeTKWR05gQXU7ifAtzwL1XaI6AUFwOD3p
FGB0XBORxkNrOImZs+Cs8TQk6DYcYCGqml/yEgSkTT3OHyhoPIP6TKGkqJgjX8HV5/6kI5/DS+4h
A45lV+TIanSLwaAhAzYCWUGLz2xlNWvawR4KNREkoi3Q0NKO41XqN9Oecza8irnxX0yLMlDpyblm
qN0u3a6o7oSfFo8pYCw26UU3xjkS28eJYjpuID+R2HpMD0BYCMBbBv82yIHliC3w6Fe6aoDUbLCV
lffgXSZskkk+1wuEaFuI5/XQXZwTqAO7LxnaHxEqh+k2m+iSx72HNm2DoctTu7jjQVA4vHUolnAx
4D/XHgHpJZoa9M5i7dFGAqTC98xU8DITaZcLOVEkX6bW+k5gVaTYo3+AeSwJgzY2Xth/V10Ao/fb
pbolwuDQm7Qkl6ru5hdZFfzQhb2fYEuePSxOON52amhuOtp0V8haVJyP5fK9FwUoUOdOvbs9kRfS
UJy2DGh3yCVrks7U5pWsuZF0UVWlnAQPrK3VJ7dDFcYgP+wOvjvyq6Zr6qseAp+vFN/0durEco3R
pfxmOCt2g4YbqhuAP9K2BncZDiEieWreKLKmOcpNq2fEOrmUO0Zs+YapOS2SHqqTNCl0lscNAEhX
0LWpb9FwwnUzloROVNXwD42PohYsUfNLKEFYiaWtEuc3q9VBe9q4aN5B77tSBb9wyVQGUd3WMMec
E/Bzhtl92kkRoRFd7YGZEAcLHVoIVynQ/KY8RYkvqRAcZRX4Qy/tQMcfXdCZXwD+a6TgaSV3qsUd
YxZhJxEkaG8lxmH3neDvtEmhVByUMr00TVOhjJ4D7xusExSAlKJmqdpKf0/5UN4gIns33PrjYYD5
PI4shXtGQz7zkrz1gSpiITAdfVQ5vqcTxAcsAF+gXCJOZAV2EklUZiT3nlRmnQ66FAXJL2u34/X7
wFyZX6SOoxVYWNopCA4of1FtcEh/zYmYU/JDocd50BLSOBH3afFBia4R0pbRfRhcSeYIyNkbS/pQ
P+dph5uKPAtS7QZaKuKRYJ3TQbHcIRayphqmKkIrg8FFLLJ8rWZvLv+YyVU66UiD+m4thoqIGizl
XrJeCn2FvU0YW0j6mSVFhh0TdMoEPlRXg5X8SjYuahWs1bryt2yp8i9MUGU8Fj0P+ktvqYsmcRrj
1VepSuUlENuIuVlb5dARHNs1m/SRa2tNTPaokImiLC3rVOWPjjtkOcipJ4nlRdD0jtkODI0Kd3RA
4RHZbMq9F9+BCwA/DmIjylHAFZpA4pikzQp+X9EBqRdcr/GvGFyXhov2/ClRvkO/s0YF/Cdkb1E2
Y6NZI+eiDeqi6yWvnfQe2UUYcARQt3keRwX1DcXnQF9RTgP3oBus+ERC1aZJIAA8ObccgproV0H+
IrzoKemDywlY+OCK5UsvnqGRtPrKLKUAKoHBAmLBJUI7pIlxAnJGRryXuBUlmNGDCWfnVig9wRc2
BTvbhqp+Vbls2ttQ9NMDqdfkHJLkLb1YHV13qbNhcvbCsSpNJqvsY754SPs5ZbzZ8QXaK3iWV+YX
DDlLjxGzCJ2kDnG9I6/Oygc7IMV5oyV2gO+r3q9/0rCAOTTI2zMwJZoi21d8CAjSDLjPu4pVICKf
3XpCu3Tg9FYFbTm+wpyqbFdpwotL2BnSYKtrgEbykI/qop4afm/bcZERso3hRYJpExkLqdZ6I29q
uXP4AFaxCEyHA/QHIcKZzjKy/kQvGUYfOqkqNU7vLr7KGFPA8z/pklXuTw+rhuyaVV4GnKn0KAZZ
zmEZUeId9MQwUbc9KlQu3IxAc1BVNKo1c5D0D+KioWJKkGfO5JephqDZpZWA25Cj5mVcgFBwjoYe
XQAQmAyixmo6VrmgigQdppiPq7SdKdoXNmj0p4QPxyxMPzUPNifiSYatiHMU2BdE5uQybxQ/qGLC
QkdlUnSKpOT9uCtHoNZc6ZTZrpjr9JeGugyQv/k8i/CqWyB9ZWos1KHKgAUKMAAj4TNWxXok4Y0f
trC89d5kBzkAfwVbVIO7mxZ4QwTHBU0HCsrjp7Rvll8ToelLwMBHDPCsufEI4FqDyN3vBYHU45Wp
Z31n0sC/k9z0Y2xHd04TkofVRYCs1IuE53sxqxHbQPwt0RJS/qDiMoBaelZAKTWH/FHVF9cGqXd5
IVwCL6pn9A1Rp1S3KlRzCC7v1uQ77SMp1fDaOQjiZXaPWte/A2BSHNKg+YTbQDXgCqdB9dXrPsaK
pItqjDsy6UnAZVShB4u+o4HlUzb7tzkp0GJwO7EjM5nfyegXP+WMfir2BvnNAonobF8EksR68VFJ
VmUHWRRKms9s6cmNO9fOcumhV/0pWoHSCcDum7Ic7T5kAYQ8e8NKWAH1WRkRB8XsNbMmu8gNTWPu
Fh56jyDxEGGz3DNo6/SJHCV6LboU/Q9SDWzXlRmH1hHIzp6zAU1LdEwD/5lpeFYrRoJhIh2vGqdG
q1eQzlwPFg0A0ZUjyBbWDAR4fL2fQXN/iSDe3g1dEUIxcByca52lQHTMQYkaLYU/eKpbfOMQ3c0d
vNH4XcKV84tswBIUyJbMepIIyk4bYIVmgDKvFug+RdOSet2FrbLwF5VLeC/6unxgE0NJy9F97Puq
+CEX7r6btkaBj3Y+6mTEP3uFfgXG86nt0fDo/A41ORY3pr076gCM4cAESjYgT0A98tLyeqmRK8jG
iZBoTN9g4+k3p2nbpxzbW98mNssM20JeOn24aRrS2EO28jxAh+KWskC+CgwsYz6VBFqPmmCAIJnE
2iyUv2OvouUS6bW/rnKQ+8Vm8OB+jeewiEG2JJoxgfwe+FbV2C+s/BaxLEWm7Q0NGMiMVo7cQT4Y
d7oL3byM3LKg71jYyV6NCPoUW0YYokVg6LI7pqbsIvCbqkrqxbgiGila3ztlC1JFI4YwLbpe2gdl
IbqYcWUWRZMFNIPNzg9UYW+queiduMdsoE9I67jlHkOU+ZETFUBNZbSTelKwbefQAb+JXtlEwpfJ
V2P1kss+VG+5Uzt75bY9Gmelqu50mfJ7B6iGZCpz1P2DZ4dv4GQRsdP7zfqZlPqcc4araqjdZTYv
myQLUUOA8kvtjVnqdYXNFc90mPgUG7TD0GQ2ocdRv7fZd/jKBoxE82LITg60sZcS+dyCMN6P8Lfe
gkpa7VpqA//J127aHRDkc3Ooh7yr1+70LOE0RvY81Kq3ewfk5SIuaIt3xYAHnRhQJsK31yHzvqUu
GjZaYufKdIGodr1IYRPNgP8BZR3EHaoe9TcsaW0fQSWou0qXfin+6HIBHVsrJlTCaMy5+qcwg/5J
wtRcW6/o3jRtEWyr1qJe9tvCvJrZ16h4BvOrmtn8mUtZ3ukFTdx5RsKIhJ0o/AUOiZsFjaTZxVak
Y0VIvmXEGbwbtCXzu66hqxdyIGKS1ghYLsG/VFPp+95OuImBy9+lcBHriykPf2XA14EFzStup2JN
KTxWPTsaeWfUjUZc495CgkNAgxdJK7V/6nJt9aLXinEMIk/zDoePvKbzTfnkpAg5Caot5wE8fujd
9ZPGrMlvOnOjIYkqYmsMOi2NBOi3Uw5KnUY15MGkRftQT3Xxw2M9vaMtZE7jUjvuYwbn0T5BG6ke
ogGJm7nMiiF4G9KBoKOP3kKhd7b07HfgxdFkroRPDquW+It0fPcdw7/lYTKh3lVd2qhkQPLhXdYV
mo5ZN/ESbcJ6AFPDPHhkOITQu8j9pFts8AZBNcQ1iHlCfzYv6Nghj/YETggVYELLIUdij62t/pql
1IAQyGIUweYJlZTKaTFd2spDaGjhESNTtwqv6rDl2gn7gCXoTDk26n3ogoPLpPgDroj0Bau0oCPL
lS6AkELy9dYTBNU4Y7S7SQNUsZc2q4rLikEWEh0j/4DBEKsPoG6tvpli9Kp95vR5sXOCWowXGIig
OmpBcXhKRPLYLHcDcKimzLigAvaAXsUcoZGNuBi8/rYMyu7ERP3YyHuDbaA4PSECADRITReEAXC/
teQ8GngqNqgGkxfuupfJ98RYlCJInNye/f56DH3kxbecFouq04m4rb/3fPIBuYXfU6DdEwCfI8f+
PwQWypPoN2CMxIy9gDzeK+3KNPIRqE7M6I8gSoIVIvAX4kZ1fQBPCpCE6MxP5C9oi453sjR3Y8bP
Qp+hV/Hvn+ioGSfdQPGFASmGPq7/VLpn7gDB7fz74RjKgNQvG9h+IOamI3a/oGqNKrfYl2CV+PoD
H4FLbBWPpDMAxdP0PuRGg4gz1PuiVTFFqyN0gvtlPMXNdewibSBKE817KCsBpsesChJ4miEZg3Mf
vjFgvYBycvJhwFXQYECODaNhwZb11yf037QuqDP//RVIqAlKCAgHlovtIizK7hV68Ksya+V7QaSK
ce8ATf/1jx07po0tgz5khJSAB6aaCa0lDJO9yb6VJkA37esfOGITWxoLVkPEFr7b32M37g8aWcnk
6B/MgID75JU68jdsCSxQwQNFqkJvr+X8jMK0jcfh5Dbikfu6Ja/oQwjUFLP294AQvVdGrZLtqC4M
KDICDu7nID/vS/CNZeusLjXobf191eSJkvo1GNiJJaEjjm8rhmSJ6fJxDtm+kvBH1ZojIhkcuiSD
czpxa4/9xvpx/vJ9lc/Lsh3huDHrNjs+IW3PF1CkhSsa7byrtDHpxmiWNRXxwOSHJKAKq7cV2QsQ
wbVrzOPXv3HsLm0s2+apLIYWlp0v4HHXBDU8r8gJgfNjD99Y9uj7dMLEAerBIR/iJuzrq7xHz/W8
V9+YckUAjHHd2d+TNL+UMyq/uT6pTnHk825JK3DIGs1fj+8lWolRE2ITRjvDj1by5QQc88jhbFkr
CBYSAz0wvrcg4I3UNKrYq4vnr8/miBfaklaga9nPROD1G+qii8RQJQPkGVoWtUPmnMgvjv0FWwtu
lSjrBviDXMufncRgyS/JeawJ1F8/zF/2pZ2iBu0x0LwQAX024/p15+7Uttyxr7v+RX89vDJdxQjH
xtO6f6EkhE3Q9BxBTG1OKdUd+wAb27WhDmja9P//+gKebUWG56a5abPmFGnpsb9iY7uTrlhrK8SB
laM/4iHOyE5miZ0Sc6rz7tHGgrXbBn7hNP4KYLgf7Zz0vfrFgFZFzXNKl+1IxPE3dix14GrIhUDC
RoNVtKaxCOSLxO7KuDy18OQnHPaR27oltFDQ/C1yrNfuJRud374K609ap+UJqP6Rb7FltNDZmAG+
th5UaDFurm/WpbPaH++//g7HXn6TaVPU6b0lHUJ+CG77jiAkYw7xcd7DN3YswQOfYv63AufDMlYY
ziXuGvTPe/p6Yn/Zmq5SU/ICTyd6/p622GEIeiiLfv3wY8e+MeQ8HDLspGpv3wFgFqHZN8QdaoS5
wz++/oUjt3PLYjGNxULS0vr7nk/Xi4c+LeIwCcM4wCpS6ZxZwDL671PyeJNO0FfE4mIFBCDmiF2E
7seppx87po0Z533rAxZtw3+c6Qo4rwL3dYDgw4nPcOx6bkw4LwPwqvJF7NHO+YE1khJTxOAUD8QR
V7qlsLCYB2Rp7uLhdXVj8+6Gr5lQi85cRb5//ZGPnM9WCimv0tAKYKH3GHKUCYqzKVLSC2PMVE/V
ykeOaMtmwUZiAsxlsFuuMGS1PXRFM9afkHI6dkQbC8ZoqcBefAFcpCcwFCJYZssum7y+P10CHqnS
tmQWQDBgwA9+JyxNp869FO0Ncer7zGO/2rBOSFqgpX6K9+zYWW2sGp4NcxLdI8Kkbp5dYkKs9ws/
j96RepvQnA62Bmt8IFB42BVNDN3MGoOE/ddX6di7bwy5GArH7diMd3d7Ne7aLgx2QUZOqHYc8Ube
xpCpBurJ1AJrHVUl9kFuHr3ZPLe9t0P3+730ghPxxl0f+B+7EVtxpJyu6tO+gx8aIWOjlYUGWbVv
O/f3//9YezN5UyKW4psHQ1yqt7NOb8t+URUdGv6lLxBGdXhlRoA6XKuaE0H6yLfZsl/kXLbLVGRY
dA+Bw8BcN0ha0Lwm5737JkYLi4aso2HhORk+JgeAHVec26qiGwuXReG3mc+9fdGNkHgVpoyFzx7S
zPMQ8abzLu+WAMOvW94sbAjAEVc/8w5uEMDB5UQkPXb66///VyIgUjJMoeOjE0YGHwNe1AvjdOaG
Ht0YNV+GYhl0yiFoETzlWJyMlwlIuPO+7Mamm8nHyEwatsdImUU5tmLO9910Y9IF+qbVMnnrphZ2
Q/K+uhi6OgdKiF4FGHyfiNDrPfkPe6bbCB10ATZW5Cq87r12a1a99hJ6MiWQ034965i2DBgEGAcZ
mgpIPiA8d0gopwtPnfwLjlyfLQVG4VUjGPsXjXOqh/vZW+Yb2jfFiQh67Okb45VDJwDINXh653qv
FBLX16MDYM95J7OxXmLJnDZjg6cL0wwHzNbzxPiSvHz9+CNRYct6wYrJWYAHQVNzWRUuZ79JrA+1
qLprPkKmp8il7anS+dhBbax4AlQBEFiG34I6n5fUqQh3qG2fvv5LjlxTd2PGZZkPmcb8GtGzFL8D
4EjjWXlYSeDv3PFOBNEjqcyW/2IgKWRXuLP+yKjU7h/93TmQd0CnptgmGZqYYnLHSnVeUPsnxv7l
+ABaa0r8XovUCTjIOLcLII+6PE8lgLob057Bgq2GeugAewbnNoucQfdYcZmz9vnrj3Lkk/8PGcbY
gU1VcJzXQFEbAqaAtZZ6OdEk/Oc9/8M1bckwZAoutrJfv3nuQ06kM3E1ib122XWQVfchMs3R3oqW
X2O38Lze25Yig7ppWFsCoDfQPSCgzAssdXn+KTXtI/dry44hxx4Fl6jx9JQCFeo6HzCYBNo4124G
rTWT0gug5X6c93HWkuavy5UHzRg4hep/kcrMkZ8hSnVAyJznuLYySKzDBlA5jv2vGsIs8eg2H5iv
esl5r74xdsADs0or0f3S4/QD6nkiKkKABb9++JGSjmxiNlpjAKt7rvOZD5CHK0zlXAeBkpdZS8NT
SfL6rP+6uZvQXfbYX+uISLEUNrl/nKDzo5WBsvPX9syqt0oLNKQtG6BTMMRQwXoF9/EMb9ycxf9K
t+QZY6HCyWLD688aXmIAYAEWK1R+Iu3577DibvkzmhnbRMSn+Sc2opMSHRVchTuMbJ5WfojTf8Sx
n1nN6K8brMwUhh4Aln9Mrg/WMY/EEbe5NZerF14gh37iRvy3GwOi8t+/YxCzMBPq7cdMbAoYTojc
p+fn8Um6WzaNsmFLbgfFPvUi9y5nO3QSsGOkoPfqh6d0z479CRtjb4nlOahX/I+SYI9k6utPkC0U
J8zxv92Wu5VEaqBwqENDnQ/bIj/3jRs7Y/UQ+k0WAX8CdGY2xpqxU421Y3/LxvrTueuzqkrJp1RY
L3Kmn36AnsjXxn/s2Rvjh5pTyRX29D75MN1N7azjASD6E2Zx7OEbqyeCCZr7jf0kXksSvr41X1R/
5tM30TzvOteBiIr3mWUVeoDrogS4LU54rCOvviXOqIvZ2tHi1Rd0kIMEezZhCMK3WudnwTWwW7ix
Mc6dANTR5FNY1zsA9g6yOuzlnBWNXLGxYLBaeakfOtUfkYUtEjRAdwP3vEDqik2OXhXhnFrWk08w
Mgw/S+62dzrj4u7rG3mkoYLK/98nM48Zg+6EVH9CMdwyGt6C72hM/oESY+U0j8ZW3vpzf2u6tIvm
zH/vxvNI4N2tVhK3NYOUoOAfqc6x/FQAuZEb0Fl8/Zcdu1MbO2ZQ5cEy+sg+nKZgMenqMcb26onk
8NjDN4aMDY1F2KZlH5jejyB4mx3syuUn6oBjD98YMgVPYAc5k/SPVQDpR5Ut6atXDtnFeQezseQh
JNbKpQ9/O9gli8bZd7Euk3+e9fAtbszLeFhj45Z/ZNjkjySYxuKqm0+JjIS4lP+b2Lhb5NhSLCJc
1zw/9Mr4WYvgN3ehI2+96o0aIAmXnh/ksmDjZZrpeca9BZO1DbhYRk7nz5b5CiisFLS0fY8K9usD
OxLdtkAyqFx6DSMO/732FPO8jjsQUNbTdFtACLMc2ivsppzwskcSmi2srBOt8Qs9DZ+Nyt57bAuX
9bAjLXsI0RC23Sm5pf/OcN0tsizovXSZpmr4DEGhdtVjW+oiXThwOs4IFMfXp3bsNzbG7fgEDalg
mtHNqaPerKvM79SeFyyCjXFzk0E9yLTzzgVnTAqCieY8ZIK7hZQ5PJh8C563nau+uf1+KE40Wo54
jK0CEi09100Fntv7EoRs5fBzwjr6icj/370Pd4scsxMNgXOwM1aGLi10xsY86vuXZjrPY/wPaqzK
+5m63bwzaXuYl/Yj7YITzbN/Guj/4S+2oLFKuHbMGZl32HO8mXZhNCR61yc2biLI/ybt7o4nWfL0
ySI3hjxzMu+giRRN0cupzv6xs9sE797aJaRYs96p5jp128gELxl/ys2phPKIHWwRZX0mFhpKHF7f
NN9KU185BDundfb6tZkde/31vv1VApXQDMecuZ93oUHrt5TZAXHoDiSkyVJX5sT9OnJ5+caWgaxH
0Cf4SDOpy6gAAVHU5+fhmMHf8O+/oMPEHTvcCz5s6kZDMOw5PcXKfezsN2HacWod8tqsPqg1Cbiv
yu8gNqOXEx+8E3X0sfPfhOqsl2rIBhxN4X/W2R12ErGFFrH6vNC2BZOFoUqDHMvGu2C2WBtI59/U
pjL5+u4cOZ4tjqw2Rmhd4e640HbgWC318Bt+F+6+fvyRW7NFklEzN4aneLzTPTXjK6PPXz/3n27r
f/gMf2OyrAC7jA1gUtNL/UR27jWoPMpXcNzQpLyt4/RE3D/2/uux/WVazlhbpiFbvAsK4GRNvQ/H
U0dz7OTXn/zr0WOvGr5gKr6bq+eelFHWfPTi5evjOfbaG2NlDagUsSYz76AmN/4RAArWsV/UU3fC
GRx79429eoYqAlm0eQeCXUBa/vgQxpFFF5339huT9X2olpU+Lk0dHCAGGSny8PWDj5VRW7AY1vaG
pRV4coFs+sO/vZ/j4eJR7ZvEnEd1726BYpoUbhnMOJpaQMUybJImPNNWtygxiFiD2MbWMKZ5302H
fGpBgZWd+KRHrsxW7whtJh02wfrwYm+dd35m4sA2htpPvgBjILxXFlxm9iF0TnjFI41/l21MU4PL
tm1AX7HzgiHOTfWg3Plp1D44K+inqwwo7r1HF/NnjZXHr+/PEUe/VTyqmZdirxZ/CyteRxf8fWpX
5Bzbox9fP//YN9iY7YI6ErueJbxNBg6d67440T44UlJs4WHNCEVurOnOO27z31PlP0xg6i8de8eU
BH0UPQGcP/b6G7u1Lfd9NuOL0OEmn6/K/Lz4upU4smHXgL24mneEBTvaBrEJTB9hX+VR5PV04tse
efktTix0RWunHuVEYcPn1OlK3KmuPmFcxy7rFiJW00GijwLHA8KQaJAtUB7YA3PANcDag8PE1RCA
nmgO4i47BW488tG3kDHHq3NsmeMPCtIyqbgbVcU+z8T/cXYlzZHySvAXEQEIIekKTXd7G9sz49ku
xKzs+yb49S+Zd/HosyCCm8OHQl2qKm1ZmV7oPk7seTtgNeuAKoNkjXENzTskhJzABmp1N9Tl6K8t
dk4GujlRUlxwq04LXO4GM9SnQGlzJ02yUz50I18/+Wr1baaZNNDylAHv753p2W1v6nBn8dVUCRUh
5q6sH3kH0ySxg6Vv/ZG2fg8RKmgz7HxC5xj739HHYKKitYVw4iXW3j/okN6eT51dJYMBkQToeMIi
ELEMdPbhB5ZnOw7XmVY2yRIsHRYlKA7glgGh8OiTqdjJLo1pFfY1O5PLB4YwqXMwAr2XdKds6uzy
f70clZ0tQSIyBSZtgobKkwEKiUOOVrWOhiIs2wJdFoEFJXAxZqfc2lPV1ISfivWSztxNywRHl1V8
BnmOV3XfHTMGP+3e24smd1ScV+MkhU1AlRqU5HdNv2X5t5odu9Sx16l4lZbtmJZW1awuN0K/65qT
BIfGtst1mz8V5FWC0ssJDRTEAWLvdflpscpzXbp+SVFXIDSe33a8Pi3N3ST2uOt1EaTkKWTTeWHM
mGZq5B74Jb2x3+sg05lWUjW0wPsHyjQZdOAFbp9bFmy7SWdXydPJWeKBL7AL9lqPga8Nd3aHLKsA
r7yigwT3nwzq7prLe3Jw26FCu+hSswLkhOvtzTt7OCXu+2PjXRfWV7GYDWCKwjFqChpQ1YwI9vO2
Xd3ZVZUzmhBfdhrB8HxbvBsuycNv65n6t8YTmIp2gl1TBFRMlz1wc3Gg1xi48pssV42VxmPsTjJ6
2f4RmjCx1v+/cg5JgYRwiDsFFgF50IyGhnjvSeivKtgbZ/v/wLhEBHzTAsqL2XcvICI4pefqIT5H
XvhxfrwnF+L7sffhSgzPeX8XfT72g5RUpe0wMsbgsby7YROIGo9VtL/V6JWjoGNaNCJDRaOgnkQp
uA35wRKgQrfWq+S8d8IpAB79JNl0Yu7e6UoTPypoq0Wqdk5mTgFvugdesM9lGgZmItGjD870bY9r
lhEVuUUakAsMQB8HaHfzGx49iFoAO7d3qauJUBWlBYaguHQzLKszJaDKNbssmKLqmCCcpaK0wO6L
FxQCB1XiXQQC+YV+2PaKbtirt17FSzE1bQcmRkyqAMsJu66UmduWNQcCFY01LAkf6gqWZd/erhzk
uKl4kTgJ4pbuJ13AL7n9nb917I38Ncm/P0HkNcnyHL5xn+tzdht9Y+9G72K8kNvqnN7y99XdlX7c
/pbOW0rWjhkjdVviU00R1MmjvVfedLGprK5lLEpwlka4XgTLVwpy7zT+0kMLaHvUOuvKGguFGZZm
HNYX+j7JfjbJe7P4csQ0Osn+9f3idty0cpge0RbcNN8dEvtDcmjcpipYBB1jUZdgqw0MpwzGqb2k
8+BDl+LQcQ+UoP+OvbdIVoAUBPv4gb9jpAjIyHZG/nacmCq+CiLYsgZ+fQpsCeI6wPBbkJRte/zv
PuO/4W6qAkU0lQkFV+UUtF9AV/Qtu/ZXw2eB8Jd3T8V9cU/9Z3bzq/ix87m3X9dNFWglRzstzfW0
Yz5Mv8MnG6TXTyYots7QAPnxJ3xXPtQPxk36wE7h92znN769HJiqgtEQGQU25ailArXDSzNTeDmt
IS27HgKGQu6cEdeD1VueVLK5FuHUyxz8sTl/iZp7UDKequY5tF6S6QIqtZ0fo6lP0Nf4N84MUZms
m6FFHCWTT+lyM4hVNQD8vhBBENx+rJHwjRifSSzvSx7e2SH3l7Lyy9IO3Gx5lLMRbM+mzrFKJags
c+BGiKHYw0sanTpQu5pPTXII/2KqgK1QgqskZ80UFGYRCHc646i8M1WagatQrT7Nk2GIJmwQklyc
GoOcoAX/PNW3cqWQ3nbO22XSVAFbQ8d6ow1R3CPDvXdBXw7yp+LOTKND95WmitmiUcvQ7I5ayblv
GhcaHbqvBPPfv/FFoaXbgH9uCkCDbyfXKvoOZO1wTLkbeMF/rZPExMNR3k8ByP78qK0fp8o+QwRj
Z2OvyUFV1gjKFB0Pm3UBGX3LwuvFPZ1BD9DdgTjMnXY2xW9vRUyuJPq42IW1pKvn0/7JriFl0TiX
tiIPoAUGo6N1OhZASqLXIFVjYH/E2wO66tl9spyTdCe1dLGpJG42R90gM4miz2nuFXgAO7O5AdW+
m+XH1iwVpIVN4GyOI0Y/yW+MPMg95hPN0FV4Vg3tYtKtexvpvJ9Bpdg8NMZORulMKys4yZ0+L9el
sOvuDXKTh0/5sZshcJr+G/ZDRTuIB2HUoJEQxn137HXdVOFWiYQwFYj78WhBHM8NfzL30O2hqQKs
cl7RxoDISEAT40TbHkeQg7sZpmywizAup1HCtDMHOXk082MbMBVSNUV1akGGGhuwqDhb3LpdeLlT
VjQZr2KqUGVDxxAxLmnsZwjVGOJq8K9segEX5LHVQkVX9RUExY0Jm4fSrL6AYfodOsH+DNCk2K4l
mh2kiq9yaLhmI36AHYZ+7IbAz+/B5DS+UbFVRZaFgJzXOJhVoG430ITVN7aXjMO7KW3QAOLuPUNp
Fm0VaDXEZVqUIsOHUvuc5PPFdV8skE0Oe29OOicpSVo5DCTlLgLTjbtPgBFCyu3jtvs1lUWFUIWm
VTCjxZpqVQySk1nkmwm4XqU15C/bX9A5Z/1Nrw7e7mg4IcQUJjzZuGZgFPlwNQDMP7lgEQ5iicbU
7e/ofKQkrz2nXdlk2Dhbti+yW9B/bdvVLNwqhmqygJR3MkyuXVxyXNIk0LagE+i8wYono6cx/bH9
HV20Kotqn9UigXTQFLBifkehRRWB/hp4ySf0/F+TYtz5jM5NygLrEFG0jTXgHqQR34A8hxQI53u9
SRrjKqSqamzOOopkBpu7H9PB65edOqeJUxVPFcpERgw6gkENLuXUOonxawsi5m3X64a9TsmrEK1j
xkMb4qJBFYNVjGUeLnOOWVYSdxzoNNnOWt3Ku264tnKnKGsOqyoPV1VARyavk9Vu5+XLfYyruBQg
4wFqO7kNcaDnHJqC279Bk8B09dor71htT6B1j99A2eTjxcsrso+C3jl78Ju/l+dvHE+pkrl5W0Ct
qV/d/+lH5/On9/PThT3cm6fZ+2AADb7zO3QhZP/7OySUG9Dzi8+sygrdp8kGUXr5ZdtHughSkrfO
aRWSBLYz8yaSt/HeyV1nV8lWSxJC8wV2u/YnmJG9sd2jKdNYVvFUooPUGmEFzrBFipiH+ACtjlVi
FU9FcIH7/0HP8+NS3ix7eFDNBKpQqtkxx8RkyE3osEKh1GuqG9bxnejQ+UPJ1D4OUwPCUjgUs3h8
qsr5A4FExM4mRzfy9f+vUojJieQVSlhQ1E+Zcc3i93n5/lDkqdgpBAQkeRqYrp37ir4Ph4OTqCSl
kfKwDBeOy+YuOZVDGABmf9oesqZ4qbCpdhjyGEI561V8Opx7y3B8aM9Bs4SCr/OcR7Z5InhAfsrq
DFQGtdiT2tbNgpKkVmrQzAkxxSEpPlTgskGboOucbOnsTLNmCVcBVYaEkiuPK3yga4k/V93XEM3z
J8uJl9t+DrtTBPHFm20nauJVxVWFUBcBV6LAt/i7rn/kx/qjTBVRZXYNJA4GHDXRfngx0voCLZed
kNL4X0VOZQRCsQbOEoHl/HFZMA+NN+THCrCKmIKKQIhdMsIVGt5/Ginlr8K0lh/bvtYNXElfYBvQ
kkYRONK8L+zPnXiBgO3OSq6bx/X/r0pDYo5NONvYXrZx8ocNYvF6ke1cG+hsKzkMMZ2y6lJcpsgQ
eiLxU25dtx2iCXSiLKW4NIhtvl51gKkRklO+k/ykxV1VfimjKtj+xFp339gUqJxaeZdniZwwdmhK
npzp1pq/puxmsI8xEZgqldbSQsExBUN9ABmmM0knzyTy1Mx7rSka16vYqSprEqg/4c0ld6DoWkuI
ttCdWdVEo8qX5XJpFdCPGwPJf2XxL9tFG+AeIZFmYlX81Jx1UOOWqGC98UDBKpcb9SmZnwT4grJi
2akDOt+sU/4q5KURx4PIIR9tdiyoakxpOy0H80kFUdWAG0BdEb/AqTPnye676dL3bNp77NU5X0lX
CVUtzKSFc4iz+KAjvowxuCQo2Yl6nf+VjIV6DxtsC9f/TXU3hh8XK/e75qHgt+BbPG0nlu4TSu7W
7lIL0AgAeFM/Z/lF4jlcOKs6gwGm4517aJ2XlJXWcdFuXlFzBEb2XdVRv4gvULTf+QE64+qeeFxS
6FRTKLfw+GHJs0uW85uJ1zvppSk8KpwqnVy7ciNEp0ibs4RcErQzPWTyKSrjY2u3iqyKyzpiI8Es
J+ZtJiKwiu11k2l8Y62T/iq1qLAyqIKhT5HTO959o/M3zj9ux80a4W8UZBVdVeWdMItmjZv+CjUY
c/61bVc35PX/r4ZcF1lftC5iZUhv+uF3ivfd8XnbtG7I6/9fmYZuoAzdHPeu6XKuoHpXB9t2dSGi
ZCkEbawplhjywr6L9L6cf8TlbwiEb1vXOURJUGGDBsIusDItkzzVE0ijOPMK4Pu2zeucouSmIWk+
py6eRufQcJ8I6Rk4wyz5c9u6bvBKcjpxCzXuNfPH9iHC03Is7sPq8yHb/wFPQSOqsmpMp1NOZ3At
niBmdOK9622b1zhGxU0JQ0LtdcVNWeio4aDU2dksaVyiAqZA8VCbTgm7LI9fQKAWFGN5XznpTq3V
DVtZTe0c1OXuGoyWG90zsFdAR/P7MY+sv+hV/sw13isnscA0tqU2Db1Iludt0zqnKKlZQ86NtHWC
uYzkabC6H+6y3AjpHHtGVKFSFdQ4IBqNy1Tb+dpb3wvn9wDdpu2h/8VivlEJVRIrB/Q45tKHxq+5
AGEptEU+pTW3vZyRO6gjm15m0Jukq76WjENWelrcW8sCo9Gq4ADuvycpq9TfHopu7pVcBhMfa4TE
S35dt9CTHL3O2EPT6iZISWQjWdJxXOc+hdyX7TbAIVQgYmZHihwRKp5KLm5ZOvmIF007fWFzzj2R
sa9VZ+3dWr7pGnyA/xu7oQsi1tHBLoGZv1ifQIxl76boTc/AsrLGNrZRgH4Jayy0H70lhLp56dH0
aXtG31xaYFzJZrFEzC1tZLMg4hYSxRdo3F+SeLzPp3AHRqHzjJLVjZXFRjP12CNMDjb39mfa8yML
LkavZDVOVHNSoWcpsHrrVAv3RPFCsu0YndfVNZfwSQJbBKoOcivRzEWa+0H+2Lat84iy4s4ONHSM
Yd018fGho8X3RYQ7u0mdaSVD0eES8sLCYj6757H+kI1/jg1ZSU/wKhiSjLBricuQ/ZinPd0HzYBV
bBMF9NDgBIbN9twmj0O1s+fVBLYKbHIk4HV8RsFnjmV4rYPjgOzcb7y18iu08PKP237RhImKbZKs
HMN5xvB7+1OY3dmL9JzmyP6DgLr735Ji0ZIKs0fitCNgWQUNJmE9hLsbbN3QlbxM3ClDG8dQ/HTG
tPUyp/iZZGgzAr794PjXKX+1nIshygeyXqmI5sGtS9DSoqN0Jz3XsvqfNRG+UdKTNVA2zVysRMSS
Z2vAow23Qwhkd6BBKsbzOCRfx5Tv6YXpgklJWDqyrrIlbpChhALxaEnTRnrNVOHxhebyLMLh2G4c
P0xJ4Aw6gGSyuimIaedRW1w6cO31Ig+241WXbkoezy2UjtG/h7Qg+RncmHh/jA61PROhAp1Agxl3
+TrfC38ou8929rI9Zk2gqkCnJkpjiNejyvPBuJ0lcBV8jPwxLn8ds68ssLJYus6ekWcjT6CGXX5y
eeuz6hCACG5R0riye9FXLtwylVWAswr0tazz9sg1s6mCnloXxJitAdPZwLyYGRD83QOz6Eyv/3+V
vD1uIujYYUdr8dlr2ukEsdwju0g4RMldKI/kUUGwF6uADAimcbbx/hLbO3sCTa6q4Ceo4k3OMKKj
aYqm+8nNLjwGQGa0TiPkKXZ+wZsvSvgFSpIaPVgDjBkRWfIHYkfnjvxs49uWfbLQn1VPd+beEvB2
wzm+pOTrlPCldTIZ/Y7juDxBI8zvoijxpzouvdJmyzXNIJNdV7Y/hlAnw4PHHhGoJgBUoFQbFo6N
jgxcDbZnt3yfH7qMIkJFSYVuX+fMhV3HTX3Hqq+ytE/b6aApFCouCrRGceWECCzSXidx304/Lb53
CtO5Q8liPJvkbiSAY+Eg8fHGpG68zOo+bA/87VZCOGX9Ra+yLc2bpZkiLGftYPy0K4I+lcHrhv57
78oTDQeg1CoozLt+j3O90/apPwzuztlVkzCukulzhkfDEmJSAQ2jK2fkCTqc4DbIrsXCdq4kdM5T
Ml4MTRo2LiamKaZLbpseHead07HOtLI098xcZB6jeCfk1sUFEIGuzvak6CwrSd6P3JbZjF260T2H
3Zdwj65Z528lpbPUGQkYFbFlHJcXIzSfyvwEPETKu2P7LhUV1Tl5F4ZQkwiS5WrTJ5Nd2z1IvCbD
VFgUqzlzSp4UP0Ul3NvKxkeaqU1OxegerDsq1dTUZAMEtRCOzIgvPE39qBQ7J1Hd6JUcdinJSJwg
g0boIyzDO262nqA7O1LNtKoQqTisGkYrTKuVvvTidpo+xgDch9PvQ9GooqJKYaeFuXaYhNVdZ3xj
zs6wdT5RUrMRptGKtfMuqVKvi1o/hLJ1vncXqXOKkp2mFZpNs550hftDGC/QH/PKMfdJ9f2YV5Qc
jcyhi+YW2T9ZDw5eNkp0UB2zrGQp7aQxZw4soxjWTbGg96B1gm3bGp+rWKi47bCn7eGVLO9A+Xst
k89zfOwCQAVDjVEJbql1JanbG6e4d62DY1Y2yRS3ygkzkO+CgFrqcW6e472ioim0KrVUAfL6IYrD
PgiNBZCzPv7iQFhyZx41EajSS4kC4kgIQZynSJR6roTEV2i5i5dFNPPABl/ufEc3p+uPe72C250J
RftkCERXX5lV34DCKqhn89gKqgoQgl/ONWXC+gDsC2DUdn2jO8Q1ToQKj8KTewo+cHjINhi0KcK1
0fpIIwJMK+mZxY4Lua1oCMKp8Di0A8aE7fhbFzRKfsouI/AI4jwcssJLTKiRG23d7az9ug2ZCnfq
K1oP9oIdS2IZvbfkCb2P+Vg9lWJ+mJ3S8u14eulri56qCdyv1eiYXjqbtteJpTs25yo0SmSyyGyG
0908k/qu7qX1pTYc68g7DhEqOqoNSyontxoCurQeE9LPh73OTE0uqOCoaWqNtunXs+NEv+bdfE0T
3GPMB7d8qgghbymF3AnMs/DREa4fyey0XZg1QUWUJM7GEeIKFYJK1MsSlAjdk+h222J11pWlVkSZ
VXchSuhg3VThAxkPxon9b+kxpQMOqYT3QdxmfpLUfsj4QYcoCdxRB2qCQ4kg4eFnC/ckHh5pvmw7
WxclSgZD+gipw40hWObIM5N3pXUVw8FHExUP1YWUN7EdA7RkJt8Gln2hUXEiTrxH07wue2/cP6qg
KGHkrdUaiEE89//mxbxcitl2/JwxGvBs+Th3dI+kUxM2KkZqsOy0A/dtH9RYIic2XCrsoranQGda
2RBnRrOQheJX2A5uNevMc/b6KjXLrgqLWtyGxFVG+yDJPsjl3pylx0AiQXd28rqBr/9/tdoaedVD
5R3mJaDOviE6eZZDHO/sdXSDVxI1T8DsU0ZoQatldeqT91YMyZ7oRA8ecf4S5rwafd27UEBeKU1i
ULPFDX003J2jn84vSr4y8DkP6JQd8bLExKkGtNYbDKs/b4eLLuiVjM0QhlNWYdxd514AjbwQI7r0
uYTC0XIiuMvb/ozmR6iIqHaKinRZO5Ms47EzIxAeHmrJIOCC/DdsUjuyLchQY5NmAFwwNqYXlvKc
192vYyNXNsmZzLFP+zty69Sld9UhRU6MW8lTVpiylssyBLE5AjTa114zhtnOXkczqyrH1JQOccZj
XMiBNV02kN+ST3Hd+gPeH2K5k6+6byj5aiWNNGVaDMFYP3AO4vzo3JeXJWw9x9lTiNasJyrdlMMb
IlqOtWoAHctE+I0bdnjln/YQvLqwVJbZPKkKXEwYfcAqkJvL/Lpw8rQdN7qhK2lbONU0dRmGzuUL
N++K6F05HtuCq+RSdLEHu5vgeWl8nMkn23rZHrLmClwFR8mlSxo7ypBK8l0zvG/4UwyNLqdrPMt5
Vxafw2EP2qxxjoqTwttXM5MO8WkuN7Pz2Wm/5MkeIYrOtpKw9eCCJnb1TrF8E7mFNfBXvbsNXqvK
G3sElVuqnuJU5CFmtS0fG+tLSJ9a9rUjf+hgQjd+ZxuvWavM9Ze9Wktio8ZlVo1t/BiZF8MGWyme
U5qhODetPLZR+w/hVNHWxIlwXTE2zzz8zbvrLv2CbvTKShv1iRNZ45qzbvgC/ZX3IN32IjqdzFp8
3Q5U3RQraRuHfMyWAp/oQXkTFe/r+WbexWbpxq8kLo6dtKOA0waRM+Bx+1dF4g/OKM5Gvgdx0Q1f
WXOXbmQ9ybDzA2T1oZuHL7w3nkuyx8n8dmHmKi6qypcqiXMkwGSM19mJz7T7VXDjuvSAys/F5cgc
cBUcNbVkrCwHX7Ht9oHllt9P9blMrffb5t+uzFxFSM0ki0bOcbCiVnxy+BhMEFjdNv32BHMVH1U3
bKCGmQ9BZj2PHa5fIuzvAcVH6/p5+wtvTzDA/P8mcCpqw5Qjsqsdm/O0zHgmjny3N3bMv12nuQqR
GnrmLlEL3+SFvIOCCdqkoYAQ534MhO8QZl6fzh5r89P2r9FNhZLQqZWA3INjh2XSUvhcsuoMsfU9
vpm3KyoXSi5Pg1EURmlkP7GXaDy8pU9+1omHKeu/1JTcgDsxOdUu21mVdbmhJPcSO5UoB7MPqHhs
DAB7cJuX92fQx/tMHFJSJlwo+c0hfg6gDK7IWhNkEaAJSnzOQItwaDpUdFUyjcks+IK4hYAnDntP
UzIdm2kVYEXzbCpmFwMHQglYmOEUkUMa8QRHlX9Tgg0WdBvbGqZjM4Ai7w0f9vBxmmxTMVVJEeWV
3eGupG37P0NefbYsXNNO405Hps68ksy0CEXEKJzSVZ+ganJiyyV0vh2byzXlXq30vGG1OYLVN0gH
6lGAPaTcuy3RZK2KpgpXaftsvUwlbAkqU56d6pAeBeZSSVlnZonRknWFLIx3JFwesrbf2dpqarMK
lWJYt2ozh7Nj+75MLjYQt+trKtt78tdNppKacqbJ1NTY8PehVZxYvwx+Y02d3y6pGWzPqeYTKmRq
FP08dy3udlpqg1nIzb18SgSwbMmOjzQ1TMVOmSOy0u7WZ4nqeRK+oMwj3fvYeTbCPQSnZhpUyb5k
bqLJdFEmIyvybUt84UX8a0jzFaNQ7/wMnZ/Wb7+K/QE9OxDTw1TXFE+2Resl/TUuu4OzsH71lXVB
eNF2AzIrXqpTNqd+uNw1uzVYN3YlbydGhqY1EUZN61zzUDyBwe7WtodP2yGkyV0VTZWG4HWDYkcf
FEPu12I4DeihPGZayV1oxI6gzsbWBBcQwnwxTHP+2FTSyHaQJ5rlXIVRsSbEMSrD6mTJIQed52Uc
yB9ezWfc3GanubWDxBX9ziRroFRchVI5HRAWOcVOuq/ioKl/ZqENWmQIJeLRUeBxogRqv7YraDFk
N9v+02SGCqHqbStl7Yxf4E7finD2lzb3Q/fSVy/b9jVTr0Kp6r6t+5TZyW8nq4e7KJrpTWc1e2dj
TelQ0VSYGWmimwRxGzpQurPOwDydozryc0Bs3GzncKmJAVfJbDumWRW5eNgsJzLe0RAcuiKXJ3uu
niAmaOFR0oQkiaR778E6nym5PqEvh5jVGgWO+90e43PXmJ+PTcf6yVdlpLU7e7RbC4WQt3duH/3o
OTlEn0K4q+yre9mD2Xy9T6cAgWXlfMqMPfpxzQlBJZzibju6YqblL7NPrubws2zRDTL316oqL3Jx
wJlQnexpj+Vf9zVlU51njLmdgZygrTgT8ojHAVInqDAR8G6BW0pP7IFPdKGlrN+RUSdlkuJTc3EX
O3+m/MmNPg3NR+I8E3fn+kUTTirWilOW99ngFr8qJ4aq5TDnwVKYf7YDSvMDVLQVpWUfp9yBbKwz
39pD5tV88UCSAgyoiVJP/bjfY93TlCoVdZUUzSBNjku2ogq/29hdPsqhs04WxX3MQt10p2LpPqNk
O0lH4YAQb+3wa690sW7QfPpI7eKcZ+HONln3CSXBc/QMo1NoLn/1FFxVUZt9rMX4xyTi3Np7ZChv
S50StHb9m+q5dEyXVEDpc/A2184vtOBBBdn0Rv57jKgnR4i242W6xE3xUpP31fBcRo/cDT1ckl4I
t06T8btMIXIxm0HZfrJbHjhNHBS0P3GbeFP6mY2OR2PzOSn29Fl1jlFKiLDbKLf7GXtNsO92lN7P
5Ys7FGBKpn+241X3BWW/UJAcDVMSKwYEU/JzmuCJYiYsvJlKx/VFKdxPx76j1BBOrGwWokZiS/s0
5L0XLaUBR+eQ4TKlt/0RXWYr1aMGlg9So/hIDVLYU9LEP8Jk3Ov9XYPxv1fD/D8IsMktJzOeQUkx
mX8I++jUy/u4PyRJSbiKAesbk8fNAuvVSsuZmJN1G/VL5aWkdU/b3tH9AOWI7gxWZsaRHIHZMi9T
nV+KML2OUXjsHK1CwpZOlgQEpmPQQZfPmvvbyMx8E4q7x0av1AirdHExn8NBHRNo7eOpAYyf+OUs
fbTjH80yp9JkzUbeDekI9gK7Pces8okMH4f+K01vQhadqXl16d5Tu+5TSl5H1dj0Bbhv0ZxknHg7
X9qmfBJk/DigxXkOm595w+5FTM/HfKckeW1aDmDRYEbMrCwAfDnxC1tAZAwdKNsf0CSeChoTbb1Y
VQpCjGUQzcvIK1e8792p2ZNW0FQplTVrMQSlfRwB5OMA1lnZ1bmX4rqMePI0SHqz/SM0+aHix7J4
WRopEGFjd1uRO258m4enbdN/B/pG8VBxYbZl4anQge3lPj8lQeLdfJT39cforrnE58KPXt6Td+aj
dRsAwuT/Mb0PH9pLdobUDv7MTtfw3TV/WCWKiLd3yaw5KqhYssVerHjo/xJU3A45xFjpHWSWGrF2
E+4s65qoUDFlsuNJFLn40U1uBS5EvuZu2MlV3Vwp1aCzyjyjBUZv4sq6GedAJLFfOMlB8+svenUs
cMRIgFHEnid2v9X5HzDxye7rdijoRq6kvllLu5zsHk3KJrsF36dTCjyoRzuZrnO5kukuLaq5z+fk
5zADYmkn2eCNwtgZus64soa7vA6NxB7XAhkmvQe0ZWxdiyruzL00eXuJVQm3Gh7WgicgFCDMnL1q
ZZ7Msp+H/K6iy0AmUMc4SaL5wU9uuL8Hx9JMpwoqi4xl6fIxAX+acU7G0bPK05jsuENzllBRZFXa
ysTmXfxz6lzsR5OrG9JThx2xzfOvFZj7S2cHga77FWvdfRXvfGiTPI5DkDEViQ1KXoMY2Z8mbhoC
OspptwzqPrP+/9VnhmR2u7lx0W16sgPnZ7Mzek1cqsqF0oqNDhozC9hwGPfzvnhMqjrZWdp0Y1by
tcLRkFW4awo6xy480LQZ3uROkKjN0qOfUJLW4ksiKo67zNZ0QRj2GWLT/rDHAqBZOm0laY15XsqO
4ja5x1EGkIay+pw2T0nxvJ1WOvPqljtqwthpYR6EkJ5Er6/zVLmzZx5S68Qpa91BvQqZCUCYuDdg
vyy7i8xcv5n33go0YaMiy/oEpPVOCLf3Nq77VrnwcScgNTHzH4ot2zCAAYdlXJR54BrnUecvxu9t
j+uGreTqaIRdmqV4rs2d0Ksc+2zKP8csK+mZxgy70h6+ruz6Ph/sb0m/d626Ttcb+x9Vs3CsiJ2B
vXJAN+Gd2cx4C4OwifNpBK9ie0awyL3eKJ13lHQ1KTdk0cD1I3qgays6j7w5bbtHE+p/+w5ehWJr
zcJGm38XiALaDxCe8sahPjklO9sFOdbDxC0lXd3BllW5zq7RQ0WKNX5THcvU/6DKjLEvanvNJOTn
4NylxYzYxClzJ+g17lHRZW6TgtalazsARioPWmUen5/66Lnu9tp1NMuhCioTVp0kSYUfYMxPJDzH
/V0R/kItI+7TbvhoMlcl4mqHfGnbAu7vl88dXrMj9isLDx7AVXBZK1wzX0CDAfUXQKudW9zu4Epw
pyzoRq4kr5uj2zCs/59hGLw0MQnWl+3I19lek+1V5BeT2aZ2haTq6HgrphwlpzqVyzGoLFeZuCKo
XjdJZs6BTcdvYU2u4UR2glI3cmVpzRfKmsTBQ940LJ5TLR62ID7FzdO2YzTVxlSytZzbmI0xzFOQ
FZBB+F21Y1lzPDOVdbWCBDAHbQB6GDPCgnJm3d0kO7+P2u4WdGHROan21sG3P8VUPFkxLWQW0BQD
/gcP5fM5yiDKXHnAc3iUfD7iKKaiyQaXZWkVQTOnwdXf7BZXVu6xPumGv/7/VXBGDYY+rviNta4l
xedB/ObJS21dUBeODV5ZcSeakqmnmOV1TanAczZHx8A+gCD9O3ir6onV4iAeWC29qbunhqXnY4NW
cnaKAKpDZ+D6UJsCGmid+2OHBaYqEoZFLlIRo0Y2BS7Hwaxg89AL42MrIFMBYwZLk7QiyRIkUAdv
hPWB8u6y7ZO3lyjcE/7r7WJK8I5VoQAP1R1Qvp4T33EOUcriULVhKjBsKmLbwks1ZtOWHu1/c/J7
LA4pkBCm4sLCMbIjmcPtSc/8bux8rE2H3KLCwkpqgKu8QQbBEYz8TovnkVKYP3Rzy1RoWLmElcwE
0idrntZ9H5ZseGmnTr5d4JkKDhNJbpLaRfGC8fV4gB1NiQzddszb5Z2paoLhIjth9+vDM85OYAmC
pMzeuDWhyJX0jMOhiA1zXVL5Z2xmcGwK56OnMqaCwyYHo04iDHyxflvll7q4g1+O1kMVH1YXo+2M
7VpxcSZjbn3ajURNLVfhYVYyuRGkEP56BYfJtbj8f+zxsW4rxtV1Nesbw+4QjGVK/WUA/eDBzQBT
gWEdIUMFJQTgspvfU92cpGDH4vC/iLBsRsMoptNZnguc+lac5XaEa9JHBYJJlhSJmGD5f6R9SXec
OrT1L2ItGknAlGpsx0lsx3G5mbCS3AQECNEL8evfJt838NW1irfqTWsgSs1pdLTP3hNOuOv87vEW
t3kjsA1uxM2K1oFeZuwmbNOt8F7jvVyYqKNF89+unPh5wbgI9KHIOvWUdhkkSiunXh7kFPOt3jOL
/Zs6gmOrZ8iYOxoc5fqlHqcbGTYbocg2tHFPXYKJTVMJoAMBu4FX00cODqrze2ob2sh5c9oN/w/l
62No1PWO217LNrQRQOtskE3X+lj1Xr4MKn9Y8ER5/l/bDothmLyuM3cqYD24vATDbwQJglhxfmzL
3zZBXaCRoIrzGLd2sdyEQfZU193N+aEtf9vEc5VRBLkrKKEfhG7nLIkqf5w+h550xK4ZtbN1dbSE
CxPYpUOPerqG2xqmW1hTt2Lf5O/NIqFtgQxLzarUgz4Q3MDst3+94nbaYvvnhqHOvNCgIMG+ItBV
83MUPE+4im3GItvw64zeZf89j11wO2B4hItqShOQyyYotcWonJzfYNvSGIZai3KsGYGhrmlXDpLr
htb7y4Y2DBUMu+DYSLHqCBh11oG3otvwLh+XSkJm2CmLGYMkLiDzEb/GY6b87RZD4hR94qfHzUKk
JVgzw2LzwY8LNq5YLdwWa+++G+7D+p4WwOcfL1ogE6lV9BCFnDkHniMY52DngXn9uq39YIsw0XJ4
TLAWcNbSGyLVA0FV3bKqPQTNnzoaH9nWy4RlH0yIls/bUsL1/C17Knm71C8EmS8s9/8QCuk6u3cm
MHRi0mwtedZ0uEnj7m5q+G5Mm43b78el29AkyeoqNU7RWuNoqz9LIaMEJlyn950gu6Z1vvq0wSvp
8/kNt3hTE6MFBxdWs0ZmCVWiZHVyyCzDrRqEbbcNS24DX0HvHYOPQZ0gxBDyD9wQGX6f/+8WR0EN
a57bIa6FWM0BjCR7wsYuSYEGuyyEUcOi6zjUol/Le+sbkY7o/6IGYVsX046JmPg8YF3i8TkqskTh
ygpZqOTiKocJnfLKwa2ntaMByOq/HvryoVfLe3f4a12VEf9b1S4b1Gbw8lRvoc8t/s3UEvScmmZF
iH+NO/E0/VmjC5wbXs74ZUI7QWhipsD69f9LKbh5Cw9XY/HgVL9xV3MvUp3EF4zw60Wlz/wGVQO3
CeYn1pfLz25p6Vbbl8XBmZgp7pRV5hKsESaQw2ZzHaEldQ0CMQ+v4/zPeduy+AWTSkvVo5hG0aN8
6L0CgJBUUbOyX19mWyab1iDS1kfIHH81dS0fytqZn2UdVBfBjUFd/u8TOuYZ0AwBGl+aMY/mQxs6
/XSMvBZMg+cXx+J4THBU5Y5xRACcPXTrOybXCQQCrs8PbXEN/4FE4U9mdTXqA1qOn8fAvQNG4Irx
/LrL5WW3FRMZVeR+N7iQqD2Mc7gL0vZKwM7O/3vLqTEhTnMmogWwXn2owc4ag3GKNt2+VOSyzNCE
NzU1hSRZLjU0Kud9H9W7kQcbQ9v+uWG1jbtUMZTme1DHTZ/KptlDcf7BXy5dmPUkvXOabT0jqUWg
PXSNIC/tUHTTo5gGFt96IR5LLktvAyPejm45p6rX8pC1iCZRWBdJ5pBv5/fWdjJ9YwqiIJ2ATBEg
jTS79fs2Bs8u/SSGpnny2RYOzBICTIVBjXQhnroaBYDBSwjvEg2oZrXsfDRhN87GVCz2a6Ke5m4g
Fe/xpqxaeqvdZT82W02ilgaq0EQ9OdjqZZy5Xh+opusBg5PBu4pmBQCld1OKbCcZ6e8UPfmbAnWW
+ZiQqGFMeTwUQJuu94L1zc1FNfz8rlvCjYmIiqTDMzLXwy9Uea7TvP0M6MZXVCJV4i30t/AWCKVB
yOf8xyxG6K9H752VTK3P567yelyiyHWXdntBl+NYRJfZuEm3VUZuMTdDMBziFMAcfi/cdscuLXmY
mKgBsDzwwM39IXO9T4sQf9iwXMY+GfqGYU9TNi3g9u8PuZN/5qtUUVmLrUqHbdUNw166UclxxODF
QPcZeKdrVj1VXfP9/KZaLNqEQzG2VNIdsS68RB1VPiBZyYN6X+hLISihb+TTfNFyjr2pP9Slc8AR
gh3ojfNvMS0TDeXkgHcGFRZnfesEqOveKYONQpZtaCORzrtQB9MASpSumx974n6J0w3/ZnHVJhrK
B+8jrqdYctQIsrzb42EsRRdC325cGm3/3LBTb2j9vuiwKGFNn8O+Txqo2m4suO2/G4E4q4oSfcAY
G6UrnJZMSfSd1skKgj1/Hm0fWCf1zskwJ5azWP88QC3NdMvYfRt/avotgIJteMNUl3SkDfRNe+ih
Q8OTZzvATpTzaaZbD9gWe/oPKCpbckHXEgqnRwedN9DWWVFFDh7KuEo3Fsm2w0YK3Yky9Px8BHBm
KL6WLYCGXbVR3bANbRhr5yy95B2G1jJNCvxjl24V4SyezARE5d7IqJ6b/lACadWGRyAvc7Fx5i37
amKhELOnPFbAojXxJ1wh9yi8wYX5/XBZcDJxULSg/aBrgLnSYPgmJLshqrzLqy1SGMuqm0goplDp
gS/rDwoPzWi1Subg5SJ7Mrm1whASKCpan/gVPzRT4qzKBQt0mIqtgrDlxJvUWssyjbXj4b87ubNW
nX3viOe5pAMYYvPJ3La9htlObe/7TCL/5+4DHa9Wt4Mr9UwfL1skI8aqtpagycTwcDpVmu+Udwxc
ss8AiTj/AdvRNww2UF3veK7A8fT6YyQem0xdZcNlkcqERjUhSM1JmcMbAI5DIZUQdFuNUh/nl8yE
QrkyVq7Isv7QV3/o2kvtfAIaSvn/QDL3hm7hiT5eHWaCoYCHoL2jl79fEVomAsIwm6WSj02LmcRa
Kh5Ii/bCDuLWZK98sI5zsj+/q7ah19P6LlYRLnRduGF3aEhx7Sh9HOItDJptSdbf3w3tUidI4RT6
A52HT8LN7gB020EX7/Wyf77O6N3wLYewZpnGuE9juTUrb2mkL7IlZqKhurqcZN/in4ehL/ZZnL3p
Pj7MuSuvm6XaYN2wrbxhsBNOe0WHtP8LuVJ+9qWpLqu/MBMTRTXhsygYXp/cCqRQQfkm82IjStn+
thFcNU/7paZBd5imvkl6weJd2cSX1V+YCYjqmc4WyLKQ10g2BejkcQ+hy9blz/LXTUyUA9IRL28m
8lrFFZC0gUBfXLfVDG0bfA0t745jH42smvKRvBZ93qLzTr24ufh10VE3AVFl52QNr1ryGqZxlPTB
zBJ/qabdZaMbdlo2Xc7w0OG8ObQGBT3HzaZp2vF4fnSLFzBBUVI2A5RBhPMW1R5LRj4vu1m26HKY
y63IZFv64N9Lz5YWWsg+07+A/WmvGXravvciG76dn4BtdMNO4zz0eF8r8uq40KuIuvHFd6utu4ht
cCOoiqxEI0836J8rTCqpaa+Sus+2PLBtdMNWeQmdByCW8jc1dlAi1rEXA7Ejl3Yjan+c0jATHZUC
+FuSLBa/6hVLM6ExMdbh5yHry93sbVFiWA6QCZQK5mqKZ1o2ULVn2U20pPE1KuMtCCZJtz+/xbZP
GLYbtW1TdcJt3mRWfW+DKfxF/VnvAaHmGxHl4wSTmeKDPZRmSvAEiV9TxbrPqojJcV4iL3EmXuyi
rhR5EhXscH46tm1Zp/nOFemiI5y4+Ngs2XM31NDjpJ/7jEIm/EJELzNhVIvTTsWYzcWPoNHTzUgK
fvTK8en8BCzn1uTSqlUVi6rssx9DxoadBo460X2wxQlgG90waBX5PQs6+DuXVN8199UuV6gEnv/r
lmzT5NJy2VjFhObdC47R49yJXRA1B5SDUcUuvhW62gknuHCbDeuGh5sdFobtC4n7Mpm097lwUAN2
22KHjC45P58YZ+a/TV7MhFlptoCZMQval1YFz514ahk64LiTZKWDEzu8BITdqKK4Pv81i5mYyKs6
H7mzIAt98Se298LhOub8jQ7BoVfpdTw1GxdKywkwkVfNsDTcBSn/C9ih9hUUbBMSFVtYd9scjIw6
j6HfB6CO/xI41Q7B6F7l9OCX3nMLS3TSrdu85aCZUoWonHj+0LLmJc6j3xzNfXyQt6PsvrTM/10W
+XUvtx7NV7/x0RlYl/GdP2GdO+Je39c/hhgUlVezaqOnfh5VuWe+GPnGSbN9xYjioSCjpghRrzQA
Yb8IaPnQuriAq9Dd4hux7bth+Z3jixguvv7RQRUHzPpSJWBPCTfyKNvGG7F8CrIAr7VZ/cON4y80
9txkjDLUFpvxZ1kWULuGOvJ5M7HNw7D8WLQOAtQ4vMVeKvdZB9GlrNkK6pb3JWYitFBG0CB7L6of
5cC+Ra5+yjJ5tZ6s9VRluvgeUn7kKUfrDL3oPZ2ZoC086NKqUL74kYF/E01XYrqP0sC5qFmBmYgt
PpeN66ZN8wbua7A5iSoCXbHkSQk2iI29/9vL+YGNmIAttxYucBgkfpuj6sjIp6YL/qSgQM59dp3D
mfmN2LWcPvN0eOhotOEvLQfBxHG1IQdzzvrVDhysSVU09b7Wtbs/f8wseYSJ3IJOEqAsqb+8ctpk
/u8onPNnEuYSbAsDbz8RJl1ng2jI9inD+Nuyx97MMn1FTVKEEHf1Zom+LL8qm8/DJCPp7jgekDau
3hZLNWFdpAtbZ9JB+hMQ82rc9X3+LS8k3xeuzJ+6tlL5rvc2K3O2rxl+IVNxVjvd2P3KHXW9pmOZ
Mz20ffulcL9vs2TbjoLhE0rhhI7whvgnHv3pjjg5R6c6kv7zR8Eyuon2UjNtRS8J+lpU+RJRx03c
Ai/Q5we3LJDJk6WAZW+9OI5+ZoR9Vo56GNX0lcvxum+nB2e47N2EmdivaYjDMo2W6Bk0fs891AeT
Nu4eAu5k+7ZK78/P5W/3+weOwIR/iQg6ew1JnZ+zJz2Q73Zt2Hnuro3KAmK7RM+i9o49jabqkaRQ
rw4SDjimk3QQzI6Dpz7UdXv0xmEqwQyEZgWwFvHALWO4q4hy7/v5v2nbzzUIvwvpRZsOCOWl+unN
HbtqUy+9ChuuLrNmE0EWDG40lmLRPysCThlwthdXYUeDq2gSgJyiMfh42SwMrxEvtPRTzuafzGdu
EvhxsNOkugxCxkwIWQqYgMPBy/DsqzJIWFh1u3oS9UbEsKQ7JoSsK+ZYTFPhvAW6aI+aKYA0eUyu
I2/ZOvC2TTZcgluksTf2lfrpZn6wJ7QAj43aYty0SDMyE0fG536geLfznseOqJ2f1UdKXC/pymgH
toanultu06nGe38N8nhC9s6o/0E6vLH1toBrYsyiMaqq0Z3oz9QJj8je7z1GDnms79DZfheNxSEE
uc564aqYezc3l2kqMhN/JgviKt168tR2xTDs8txhy1EIHxckGef1xuwsO2fC0Bjy7DoQlD1NeU6L
XejV3bxDt7LcyLcstzpTunFc3FD4cxs/OYTdZlw7AB44uGOHx5Qtdx1h3/oyvy77eX+RoZqCjrIA
J3lJ8L0WfNCJziXdO1m2pRBuuQqZoDSI4gSVn2fRkwItTvgbBNN6elXpiL5reOLU44noVblUR8jV
LfoliicVbyRglrwlMG4UJO0p040Dbi6vBd+MeAV16KEK3CsUsa/Or53tE0b6kENZw20gVPwrn8I9
w2EmZfmdx96uHJ3LNLWYCVdDFpnWmZrJk9vrcsc8cRoCuLvzE7AcZhOvlkY0n91Gk6emwqL47aj3
05JuMNLbBl/PxLtA1pHWhSLrop7Ghv7IJRSphH8hcQszoWli7hu15L56auvmdppBc5DqS8OLCUWj
I1Sn8dihnvI0jRLIRsldkbVbal22dTECfDuHY7EKszzN3jjtI5fc0RmU1ed31GJwJhBN4jYAlbdR
PXX98Dg03Slq4GBn17/Szvi1LgENzWiuN75mm0rw7y0OKACCgrHyVMfl0O9yB/iOXezwy8TLmSkD
GTSecLqZxU9ZAO7ofJWr03x6Or9UljBvYtOmjg5DuPRiP/jh8n3oQagfIiZfDe2f8x+wrY4R5J2l
8cACysVekKXcLXFWdYnvpeGvi4Y30WnD1PvgZRT4/0540zSTvCtQ5NgIQ5ZzZLJ1jX0AeZmiFXuU
wq/FnDU7meIeG6UQN9dVsQ/8MfjSiukykR9motYWb8wLVK7FvvHIcJSO391GDPqKly3V6sDfuSKI
V6SdrpXYq6k86Fhez91W1mHZZFMbso4aEilkz3uOqlLmtr8CHf04/68tB9Rk8fIcvyqov8RPqgmD
T7NUeRJTN9j1pN9C+NoqSp5hwVHWFBNg6eFPIB2VU18R1wnbeqd6L4/uKZEFRD6KoXdRIGtkWrfZ
jtcZZCpxawqboDjOYgkY3dgm24SNkL3UYcWg4CP2UwuMVRQcnezo0su4I5nJ9YUb96S561V74k9p
dognUtyLbpnvi250nf35PbMdB8PmJWnLxouXal9nYXmci5I+zwVbNl71LAtkYty8XrWSp3W1z1qC
TSIxSaol/eY35LKMxgS6gT0MtL9BXkEjbDoRJ/w+sf6h6/MsyfRlEuLMBLuVg5bABItqL5yhyJOS
OtGOcUhvXXaKTLSbqFiQgiMU44ecfm2KctoTPdA8cUe1kVvazMbEvRVeDY5nJ8pOHVkiWhyyEq36
QQI+5ljuOq/iIN4LHadp+L7M0cLQ7DKpF283auJAXa4U9RRdeORMhJw7ZPk4ZwV5Ir1uQJrZtEs4
7mK3r9zTRYfaZAwjnuflhRLR09KEA66QIn6sszTaKElYTMY1rF5EweTjvp2dZD/OCaN4q274hcAS
kzJMLU3c9lPRndK0RfVSeSr9grgZbGEoLFcAEx2nq17OvR+Wv1yndOIjK5V0s2udu63aBROtSHVd
U63ZRnnUcvCoCZkbFB8yMLa0P+p+/Do3NIlwl26y6sDb+jYLQXSH+3Ye3zfDFp/Qx5kANeFzvu8G
Lujo2h+CrR3CrsQrk7hlWXST19X9ehkN2i2uq49Xk5poulS7LAKFQfvD1fqWNcuXqO1uAfJ41PlW
j/jHp42acpXxMKNrE+f5FOZcJIN01X4o+ZbvsY2+Ou53iYYbdUNe1hHyI55OOawe5YJdmNVi3NKi
/jgEUFOtss8FiN5nmj5NqprfKu0UzmOPAqrOkyIkhb7o8kZNnJ0Ig2rsqiw7uZ77R1dOg9SjyQ7n
/YltDobFowcKoMAid56iKWjkvbsMZfS9qxsS/ml05/YbXtq2Gcb13GdNFUFGdTiVvsC7AfeCqU/A
GLJVZ/u4VENN/rEojPIgDwfnCTW88GvoFywRmsi90PQPm/N05y+opuio93dxv1nv/9sN998yNjWB
eJmboRhZD3KfajXl6UkQkt7lc4Y3s8QRQxhD+62RncP32qVFB10+gPnVDzXnDqc4mMobvNtxaJbu
DVBY7f1UU82GJEwj8tKXfu5kCfpxe1okEkoAZYBSnZiir7Mf+6XYV32hpzJR6NMTr3GUFW57cPya
y/k6mqDN+RiWrS6qJO0Klr2FRRTAH81LLIedA07aGKKkKGLF9VWuWQoKsY2g//FDBTUBhFnXydpR
FX+TM7tZJZrUtG8cefW33BjlG+7XsuMmtxoZ+s5x05g99Vwd+Tw9Rv2KnMvrXT5poP8G95jGxZGl
W7cL27SMi4suioLmmVOcIkwrlc3nOlKPS1jdR11xHMW8lXnbvmP4LdUGBGLcejz1gfenl+wzZbgI
U+8ObKH3VbYl/mmxSBNxiKIwq5205aeMZ896Ee2x4Szan/cqtsGNqwwuIvMEFTT3qYq7PPFJUSaa
RN/PD25xWSYJmywoUx0Ee9+6LLjVGf+9Dt1M4+Nlwxuuii1ot+95Gr25rbzy+cNar+y8C8OqycLG
5qVoZF7GYHuNjoSjsZao6B8qovsl3yz1WpbfRBwqIKbhDdDa6goa+r+R+2h6HXqF2IKIWM6oiTYc
Zj+QgTfSE/z6t4xMczLV4h5TaxKH6e8CFn9+M2wfWn9/F8SZ4/ZE1hTpblR/LvIR9zhkPPnM2wTc
6xVkrLaUrW1rZph35OOtsez86Ak5XQzgMJwIdejWy7DlzJqkbYuPXLHTQfQUj/qr14Q3yA2/sMDf
wG5YkjUTZ9iwjJOBlOqkXH21VCW7VSswX/sgtSUh3fiKbYlMq2bDkE1x556AZ3J2conc3SDp2/md
tg1uJCJT5uUV/qo6odwB9bOp04kKgi1mOEvmbAIOoTo0u+WisUA1+zaz4HYNSpUHICB3vk5UX2Xd
lm3YttooO7QSrF8yHOeTv/gMxCbpUAqesEoN6WMMOAW9Or9glimZmMNYqzxq/ECdKmfayyH8HFXy
vnDmuxod4qsFjn172cabgEPO3CgaWzKf3HaBBJyboiy0+TZhm4dh4qmI8fRdOfMpiqbln9CR80+X
5uDBjvAele7mFDaJd9V1KXUKPMj51bMcN1PJE5R4eFRQKnwL3bJMQidskqLexP1a7NGEHbaa5BOf
GvIWR+OxDuc9oAlfIjG+dO2W3KLFM7J1Yu88I2lGVk+6nk+gX7ohVXq9dOLve6TnQhq42mL5s6RZ
zLD5NGK1F9Zd8LamWWtGUhZ44CmdZbyqO3lVjN5bMFNybPqtMoFtYoYjiFpF2DAqFyK0Ezi22L6d
2fdAi0/rxLJx2TAf2wEwwjyPJ5c0k6tO2QJoS0qks5v7eatd3XYADCdAtEpnIrv4tDhBEgbOrgXx
8lyrrzz3NyZgedunJgIxDVId1wBSn7x5TtZDpqR68eLsbuLBJz/DwhXy00CLArxW4uin7cZ7hGVu
JgyxzMOIlw2+20/dsXTdfe+STxmVb2QLJ2jZGxOKqPJ+qLiqptPE45MsIBLcuuFW37bFP5sYxH5W
YR460XhyI5clnY/uXlnGiTvPG28Ftn+/fvidZXpdH4bOKKfTkFUuHpz8/ppDtutw3nHZ/r5h9wri
nZXL+HTyqlqgCVR8B2bg25pAnh/ftruGwasGd1MJutNTO5dHPNR8XV91e0G/aby7btwQbStkmDiR
AMmVJOxPLmnH27x0q294atjCVVlclkkYN3eIGKFXRqd+JntwVu5EJ8bEW2+FOthTXgE23bwiATie
XzHbbAxbp1kkabmM4QlQ9gbdeFWJCn378/zgFm9oQgo9CIHXknr9aSbtySf092rYEe1xqxro/yLR
tkzCRBcCEFbVecr6Nz6zN58p9PW4c7o/PwnLmTUxhRErI18DvXySFXWKPch/u5cmc7JnP3bm3flv
2Cawnuf3VucBajXhXnhqW7zg43kpAleRerxscMOk3WlsY8Ky7uSW+sn1gCQPUmhSnB/ctjrrjN79
c+g8RVq0ojupadUNbTJ5M6n6V52mxYXrb9p0trgqzd3uBHxhtRu9XCalcvIdieVl8ANqwgAjxf2g
qmh3CuYR0kNK9g/U9cvLEtD/wABVDSyFD+3hvBxolYxL1S47LTP1+/wWWFyGSSTXl26gZ951J1ha
gnD6A+DdhMt6HwX1VViEn9fcY5UWv+hzJiiwpxqEz3EwIL7x5ybN7rwen5mya+EURyGLb85Ib5ty
qwnG4kNMEGCKdz/XJThgq0tHp9WVriCFS6ObRQTfIUhwEZ8dNUF/qo+yampZcOJUyx1Z3CXJode3
YSUW+zbBfhKvHZKCb/pU9r32P02ib70dDRp0DJzfFIsZmmi/tqi8zGm95gSsw5fRk+wwNW0DUOb0
cP4Dthmsv7+z87pq0j6T+AC6AuUNsH4IFkW6bFTYbZts2DiwadncroFiPU/9lJVJBWDieqDIiC8B
GXBzfhqWBMEE80GfVzYEvQ6n9W7jh9NjTPm3oQX49+IU02SfI5kWwQgVlxOLuptKg52jZvxuQHH3
Yp9uovm07EjX1b13ipQu7vo444c6Iv2Gx7KskgnnG0k0xoyk7gktQOCCG9XeF+2Xcalvh9DdKIFb
DpRJN+cFyyLGOvdOVTrRJlHRUl0r6Lxs5LEWp2ji+jge0gnrfPfUwxtx4d3JWU6JRN40+PXea+hb
UAxfCwJ2w/Mny2KBJtaPR2CG80fqnqBqFHyLdQXjkKHnTce84nKL+tpiKCb7XFig/JPPs/+KCulx
KsOjbNXDWpKbG//TGIlv5ydjKWuY6L9Ild6cjVi9sa2+aa6zRAThMQj7L2uNBtEY+iH5hu3bFs6w
fa5iZxRp77/6bvPJV+x7sYC3CFeD81OxnWUjXW906QBi1vqvSrObnPBvo8fuq9bfqWnYAB7YNsW4
jcd4I8+jtKxPvRCfhVRfS/CSo2XrC1ftF9mwy0KUSVAHBU22DI2znHooad+6WkRXxcDj4/l1skzC
RAE2DUjtQRrrnlBMPEbZ7B6Kdn5YtzlPcSngdNiIJJb9NhGBaddNvZBkOUEUvEgGJbyrFNoCOwfV
zY1roMW3mCBAKUrFaDssJ8Kn5T4deuemcYLxn/MrZZvAetLehcKYOmUThvVy6mgW7xe3Tw8QoG+P
o/b1/vwnbBNYP/3uE5DzrlINCVhUKdJs77OKHwWl6ur86BaTMPGAQwYpHVW5y8nD5bvtYN0jca9a
pf4JFrFREbctkmHVTVcA29SMyymNM+9QpwzNuOj2XkNgtTEN2yIZlh3NYz340pGnWdPhS8HbF7dR
5YZXsg1u2LRCDVo7jTef9ErYIcn4wLOtsqTN1Iw7d9nFHlpMePQ6DPW3kukrz/ffVDweXbn8oe3W
I6llC0yQnwuijsgZy+iVM+/OQ9sMHigeln7INyKe5RiZGL+21WmUBU74Gk7ssN45wC91Fw311YJm
4vMn1bJSJsSPDPlEcu5mpyUYHvGcCVwh5EL4YRlBT7BZTbVNxDDoMa0J1BQBHCMuh/4pZgLBzAd0
+f19jbhsJoZFZ0K2YzfjG4Emf9ZPwG/cZAW9WS9n28HUErhNDB9eTRi4ZWjwqkJ+p5bvPq6B68mS
2JZp+d5EciNFtNiHCeVrew6ywZIFr6liexJDQGTz3Nq2w7RrSlC3HzEHEqt9rcJrp4cCygzICT5z
fjdsnzCs26sWFroi9l+XUn7CudK0AwNxvPO2+AxttmeY+BzKigM9mj6xOQamnt16kf6Ea/PGNeZj
uyAmeq90hijFKvl/lwj/f70t0Yl9KZCqg31mw8A/3mNiIvbGShVlrbLglZf+nZZOnTigPdkY/OME
nZgQPaABGyHKdn4tfHYfx9UuIOKK4KK3pn8AHq5UGqILL3oxIyZaTzXFPOUtEa9+M+Xkk18HQ/1Y
xIW3Baf7+EQRUxG0diSYPeO8e3XqBsIWu8Iv5uVKtATdDwn0apQEQnl00+L3+RNsW751z95lCFma
Zn3V6u5VxemuggMGTutQg7F05tM+h0+ZRvy+eRQ+9ivEhPGxoumo27HmNYYjWXeqxEmT4M9U9XSs
kSQW8Rbhge1Thvln4F/lZI6aV4nZrLPD+V4fvKEEcFwppzzUkM+voc2KDC+QBo2aUrQfvCqmHrQf
HhkKDkEMwDf5mXN/ozRj+4rhCnrXyUiDFrbXoR9uVm4AMNMcSRN9CQd356Kwf34ylmUz0XzxkAdF
S3TzqtsqWT+lsVbllO6GGFUIPh7TTVUzy4xMjJzs5k6VqGi9xovc59mTjwfbjKe7ov5V6K1roeWA
mxA5kB24QwoSv9eU94ny5VWqSTKhiomu9mSdTwSfUWB+ly2fkQMACks82gn52g8i4aAWF+sVETbk
liL5vyQ1xJQnRWnID9GclJ9q17/OQn4M5+mmy6f9nHuH3mk2TrfFe5sYuaoH30blB/FLC0TVD2hy
AiPZSlJvEepaPJ4pVtp7Xd53sixeS4Tpv6+oTn0/eNPXWGwlyh9HUWKC5UYVOpxDDvk19TueRLm8
6v34tDbGnt90C5MDMYVLXQzLPad3XnyyLKROJj+DqMMOMgh8lPuuhnRvu0OlSrJvcBVNfSv8uojF
zve90YkTJlvaVtdyzMYKlZE+VS8k12K4ASvbxDZivW0fDf9Rx2PQO2ENJqu4Ic11Jz1w85Bl9rYo
5C3mbALuZNy1hZdT92XkPBWQV3ZmrQDtm+ciuBpBn1mj+gMiqng3h5loNy6IlmmZKDxcDbOm0/H8
AimigH4mBVqSv0/usvSXhXxTI7Wl2ZLV+dS8+Hkjf4xw6G/ZhP7n80fH9vcNf8GmrprxZNS/yKau
sv2St15/NQ4Fja7Of8C2K6tNvAvwEHcF70/cDy9OKhIwtO1W8oMUpkWFf1uzrfdfi4mZ4LuFBPkS
ArD2EqSQY/zhqzlMH6Igcss3dDiw7PGy2QT/no0fZWkM2HfzwgN5u4YNzms8QxIwEyDAbz6DWIJG
aOQOIkcD5eJH8qUt879ePEN85f30VURZkrrerkES0aUXpiomMK8EukizaBQnPx1+rhXSNSvqW3LQ
nvecZU/E1xdVy/+HsyvZcRvXol8kQCIpkdzKlmxXpSpJZaikN0I6nZCa54lf/47fqpodWYB7FRQa
lDncS/LyDIxbSUD2mZskM02/yaKXn3tYln+uA1O/3J6djVRuo/EapUyAPKO/ORi3Y740Jm6kdyY5
M8feNOPOEWVjrdlIvHYSMl3LXMOTN+hNiIHqHLyFOdAS7dZB7ymNbX3mGlFvImdRnoFKSSdecy6f
xqyINeffZ70nnrYR+Tb4TtUuSkK6Fa9ZT5b+ewIdSx0OSeU5H+6bDSvyx5qxfCQpf12b/klxB0d8
dV4MC7Ng/nL7ExuHRRt/x02dzVVTBa9eoOu4hX5KmLRdEjKcp8hIxHGAx13YNiU93v7g1qBZ8S9U
aoLRSfzXaRrmZ52U42sRLNOePPDWlFtxX4uMwdpck1eu+rk7sd7l3uPVzMXA5HLJ5/i+XlgXBkUc
Vro1z6I5h69X386hBOJvJzq2gtAKcdX1xq8zAQ7oMMfXiaihQzwx/tAlcuehYuMTNuhuJIsjmZsP
r0mZOq8eqVVCYxgBrb4JJxx+3flDLuGbsjNcW5+7rr43gVj3AECyyc2ivJvEhyQh1SFJUu+hBag4
VhWjv29Py9Z3rICvA4nH23LSUd4Xn/sW73wpqR+SpX0yyy7QZWMF28g7khaZInrWUbLgLAqFK3G4
Al1u92CrcSvkA2Dd3WwNskhM65d0xI2nIMPeBXRreK4ffTMNi7e2bbdg1RZTf+yx+blMvb9WUF1J
v9/3+63wpqkX0BrgtFdsIMGPbE7168B07+2ExtbwWOGNZOsYsY75Kx8V5KWqQpjxUF1NYXc+sDVE
VmCPjtfI/+uA1YN6bRf9T5C5J2rYA929z26kKN8Kb8BZISxFg+w1V/n8xEzD5DGvfLaGU+q1ewKl
Gx2xEXcTHqOGdQmKOK31R6LdD5xReO0tD2JSdyYqG20HZWX4n3ZjGUOktD6XtBh+T82YnuDmBJCl
WEX76a5VZSPvSrNUXi38Im5yCh3/VsyhAYd4Z843JsRW8VtSBknrKiniRXX+37AgoOOV1s0+M5YV
WXxfF6zA7iGfHZQoKcWmHuqDV6fLyczLfaAcZovweRmHoVhTYSYo+ETnHr4E39gMpsvOFWrjDmL7
tzYKEgvCwRAlBBfCapbpSVesuASLSo+86lfUr2b/cN9QWUHOW1XlqPcU8dpln3zsDlHt9Xt6FBsZ
xMbguYwWre83mIeMvddrExyWSu5B1LYat0J7GFsF2mqOlTS35DKuYx3DYH1vnW7caWy8XUIYL2hK
1Ct86aqwGcn/K2EQAYrGpjOhwWmBVj/1uAcl20ghNuCuNEMQqL4q4tqT57nw/HCEMEWCO9oEV82d
4NvqlLVlrzg1e0M3q1e3Ts/QIDlCT7eFtK3uQRqm8jN0U1ffO921smz0XZlLDZH5zPkcKBcFxApU
A/CPwZ+4s5Bso+8EI10rC+l8vV47r1fO67PbaoaIzMMBx+mdZLKRsWyJvdasguS90BEbRh3OOH3U
Cxiq+8eQrVmxtnGA8kd3rALna1ZUj3r2DgXOgnk6HsZ8jLyyPCUVtJr2sstG2PwHi1cXKmskKWKU
WREyqlZVFU3+vMid/WNrvKxdvfJHCByAQx633CwHb2JlDAVnelqBeo9uL62tYLFC3++DoKErL2I4
JPKLJyQ99cXgnn3gDENRNnfu6zYiT+ZCscwROareZqQPHjeOgEfGGBwUS/T3vtGK/X1Xl/4DzGsm
CvlLZLN+FPNf02KG50r6s3MQhSEfjXLknvj0xvZiY/R4WpjRwAQy7ro5e+pI+ZIGRZS0TJ+cJgP1
iO/BPjfkTpiNzsOTUlfLqeRfydU1FAVk6PbGytVn3zgnnDJOozfG7TSfIT2wszS2enddlW+O3V1Z
QFDBA72em+zsKhXjHK5DSM+9xyXyZDK+V8Xe+tA1vt58CPzZiaxtk13hI5+KcVgOK6f6QFsY5fRd
GidDsIfF3/qUlSD80QkGhyosw3z8hVN/Dths9pjw5OzIygu5Hj7fXoRbH7IOA8Eye3QZ8jyG08In
MSe/Ms/51k/kRFevCmmX/b79nY1CiK3d57iC1xI1fRCNTR5W1IDHUFwafzqLevoCsPbHAQ6Zt7+1
ke9s/F7SzQXvOqh5DVQm5AhKewaD0oJUe6akGx+wIXw18X2CyQm+lhM5DF3+fczT++bDBu0VXHqV
cuosxhvjEy+cNBxl+TyUFJodeQpp2fzDXYNkQ/fSacjcRTh4FJtz5hyKVmRPtZfN484pc2NheddE
/iZYuNsOzdy7eOetk5Px+xxn2ymqF3MxIoepV7on6rI1GVb4TzgKwglrxoc6mn4P6GS+98KXaucA
tdX89e9v+qGT2Rkmh2TxEPSjFwpSZws0LcdF37dabUE/h1a4GyHQYmfO1mOQrFCwHut7f74V344K
pmRVA2JBafc7HWr64Lim2pPFvg7yf6VtoCv279EZs3RIUrCYYzY4z34BSVGQsmMB//edZbQ1/Na+
76xjwDXezeJBdH/7+UBBxdbD3uhsZCUbuefQ3HV6qE/HPraOJSfPqAl/IG71q3TUeej9aFprs9OT
jYCwUXzEd+ZgpTqLhZu8WzRq2ZM2X2naxIxCiXK+9wpmY/kgIuFhyNIs1pqPxzKnJsZN1bsLHM1s
sT7pB8K4HhI5FFAq8MkhdvNcDhBm2NnNr/nhDyvKFupbK4hUmBJ5aQWFOFZFcPbd6tyJvDlCdWqn
Prs1F1ZQw7FG+Ryc5zgoDaqkcoiRWE8TQy1eNcs3l/NkJ31sdcfayNt0zsnq55h1x3tcDP/LZ9O5
rJYYb+53Ma2ZLcc3A62ew+8V891273Cqh7Cyo2DXDpfNlX+6vVtsxLmtytd6RLWoncKrpiq6SJSe
hyNP3b0bZDve2Q0r0oeFdbU7YNnKropkgG7I/Fuwjg++SS+3e/HnZEJtNN9QibwcFTbXHiCNqMrE
ELHEvN7XuFWE7xfiiclNdGzSkb+vZWbObWrIHoxv67dfl/LbfagrSzgDYniaHGj+fp7Uwd3F8f95
eiGT8e/GE5pKTmcsobzSsD/qv2QAti1Vs/Oo+ucgoDZmb3KKTKez0HHv0L9TGnwl7kiKsPG8OmzZ
3A53BRu1pfaCwdCRM3SD8elJV+Z96Q7ohvdt6Pf8Vdj/94b/JihqI/T8BWZxpeulX3CXZuLCU2nS
01BX5Jf0Pf9TDVM68iXoUtMd68mrnQ6vJVk6vXgy7ebHbnVTFTtZlv8VVPjvMIKLJT4VgZ+6DyOu
uclffFx1coTNJ/6p/LxUIavrNDjKRNE44AC0qZGvzbEzczsdpzUYxaHM2cKvZG9UCTUkz9QJIkU4
MQJRFbTtqRzK6lsFKa8mFsnE0wPvYDhxnMbc82LfU/V8bCau6HGoKvMP4BziO1kzrwynpOu/GYb3
yUPr0uVciDn4mCsCLwhRm+YZqjLQ513kOAt5cE3hdke/AnzIn4QZwnkVq3MBhdvoTyT3GWopCsbX
YdGOLg37QvYfTd6y+m+STLkTe1CtZLFa6fCzygdsMW2DC1cUENk4R8JRrjoEDV9JCHOw0ntudaL7
b+tUCudFT8T4j53n5dOBZSIJwrqAR8wjMmH13vhOu8YpFEPY8hzwbmXjwYdC4noQgaFJbJplyk/O
pFpxToauY7htuWmhPvCmY8svsna597E3VPntAXNOYQlYjO+YCth4hNDRGBcekIZzWht5xBRI/tFv
Wl0dobtTsScKsiuDJJ/KgC8JtBiy76Vxcu8ZgMikCM0K3Mkh6GoxPwK9oRfgo/MV3h81ZOwh3ifw
F4oXS4yaFhnw7AVPU36CeFD14MKybIILFyQk6t8JuVrfpDJF6iy9rPafgxTSVGdRqak8CQCuBojj
0Baz7NPcw0kNEhcyj5K+aRYnzNwG+p0hUQ11y9jpVh28d6ZAfJWKwJYj4FkP+0hKnBUv2On6c/ba
9dO8Ov0lW1T/wSh/bpGRMlqHpBuGLISHUv5S4QCKR27NOtidSWiRxxCq7srpCv6n6Q+d0Sl4XYc5
aX9XU6HkL3C2Id6/FC4gr3xNYXLA6IDp5LjVTeG6zqY/qYb10yWdnf6rg9JT9VL5PqR666CZWXGc
pNOP71rAtoJQ1MwLjgMl5GdAg8k/uBk0l0KIS1YqrGRa/+3INn3HxLou79qrwHSYw9Ouiupc9MkR
Cx3H5bZa/4Jy9vqzCqhfPLbBAqlY1G6y8eICypidCsMr98VdiB5CvNQg+HIMmgrlpNLm0DVajF/o
CJXR0ASOeSnKZdHH2uUkYrMRn6oV5iBn7EvBD/gt+M98Gib37C0Odw8BpMq/qN71v5q18ZPP8ywL
E+a8Gd4PK+/SB7zDe2NUkcqbIOs6JN7jnGvhvRtwPMu/LRz15aOTL23+VPJEjxHTXb1+xkPY0D07
uvHUEQ/67reucRnc6EvdpCEBI8f9WI39CnlKMgl68t2lGsPWczCCq2CsC3soQqZhOhRcPzKdNPDf
avsPfVLLfxKewWAFeRiqYtorO7zjZs1LYtbWOeR4ZvqiBheuWmPvMD/iVZ10H7zVF5B44FPBx5cx
NTPEllZ/kV0TIhoregqgBSEw+xk0srRJe+cwQEqoCxcyIZE4vec/9dNSf0x7Lb2T4w2BCoXKzT89
BnMIM9AR3aOuBxmEQUskP7UsWT94HqHtsQdIoj8Ga+9kBzrjZg9Nzlp+Xrpx+DFBPws2EqDo+gsS
nkr1IV8GFRM20N8Yh6GPJlVRGftqgVRnXbbGHJhXY+3oPlByDDtZFPk/SF4dDCx7V/SHYGIo9fus
yU0WKqlpe56kW0/vZ+YH9ErInl0TTR4EHfPIJ3UfvHfV2E6fRKH5d2wEWHfAtabLuwUahOrQyXpO
PsDqDRif0WiYKg1tucpIFmBHRymHD9sh5z1heEPy8+RxIAtRJzCuYAUJiGPw6oDRBeQvNpU+doLR
T9awY2NP4pqX6XLUxdx87oxEibWEfINzyrxmEsiQdd6HjJbJCWrj0OIJC/hquyTsGzGNUelB7iRO
Eo1cyzI8tJtDNxEf5g2L1MNvBGzfH90iCb47PHDXiDhD8XnEbvKK83JdPEvWG/fjjDce/zIvS90c
Sy/JyLGpwDa+rCVrscM7HRlPoMiPfoTS2+jEkgzN+sInpx0eZWsy4AWhzfDOL8iaoOJdUHFWecub
j2xIWu+VJQvclgApgiq7qFcX/HG5EBT8FXTZEpVDnbnUNSdxV/B2fpFwLYEoakoXcgLdoG4vTtcZ
IKtmGOxq7GcUO08IkrBILwWYbDCsbCe1jGgwhY3HqnteHV0BHOOLcf25wZZaTT40hQRW1ypb/rOa
sgJotjJpWqCQGpxloskY/J8Jkn99buDQ1UdwuSb5YcoW3T5AGqD5raUBwAfe423+xc/K5sUbVPmr
g2psf6gpDcT3cZHD64LM0F5WYMqnS1HUfj8dQMcJ6qdlxsVdHGSl208sk0XyiodZU12FAd11BsY9
z9ULGGJJ8DD1Iy8j2LJhd+6KdBURWNLd/ID5L/snoaXzQDUVKvJnr/8JDxnUS8O+61J5qGcvA71I
XosEWRr4+kRVO0JRrdAMpj8epBvKSHqm/jyzVjZ4AM0y9cDcXLXx7RP61inXqoUACXB1ecUxlEOA
/VElrgRMJg8+zn1Ldz6xdUq36iE+fITr0cMlwC/guVjROv9Ci6b8eF8HrCsSzM1cjwDYF/dG9/ow
47FtjoZCw3Q351O5V1Df6ITNcEgyfygylF3ATh5fSaW6o9Du3qvnxiTYnIaUBFOeoZQZO7VbnCUl
v8ueOFFWrmpnDra+YN2USi8oq6qnOnbbMTu3NC8PM2qDF6rSvarUxoVGXP/+9jIm8E6cL46OB87c
C6wE9EGzmZyCK+1EL9V6uj3h15/8h7uGzWAI1oIrkaVpPA7madKDDPPSewIZIEqCEuWEPQ7I1oxf
//6mP9QnyI0++pP6M96GnWC+uEXJd65lf66yUZvAIBULWjBwNQAHCOgkkJe16p4q6h47obuY5jiS
QVtnB0uxNTdWlOdOakoztehLEXAoahfPLhBqR183YLzd58NFbT6DXnjRLLLWwB/AEYNPeRVDErjf
WcFb02HFeYtqV6fNmsZ1nQxnCssgQINFVU3NnTdlm4qwjC08fEWSfvHF8uyJ4cK9/nIF8mGKdi79
G52weQdQc/YUbfoUiBwnOWUUxgoa2tg7a2qrdSvIhQtrcAjAINF6df5Da2DNQ2xI/n1QE8qtCMeV
d2gpuSaRmUEIq2w19OChi1XcB9SlttZvvvSB5zizjhNK9bPCOnp2Up3exRqm/2Eb6GmmY4HB9wIJ
D0zutVfRZQMwyJ3jb9U1C7niTkqNjmvpMBx9wBVcuNyzf9pI4Ta9ACJFaql9XKoXp68Pkg7Nj4ZD
8p7h3S3f6cFGbrU5BTjewV0gxQwvjX5vNGvC1anPqRofMi7et1DJuZ3Dt1aqFcwl7SC707o6rnDO
PiTuAFm1XtyHOaU2o2BK9aobHAdiaM/BUyB9Wfhch7AZiDN/95Vnows2n2BdJbyYYAsZzzrQIcuA
pXSCeqcouzEPgRXJM6DYnBtXxUk/949lkpzA73rK6nUA2L/JIbra7KTVjX3IJhSArDu2vETOWFgO
Mdz2HTNRLfK/srS5DM2Im/oezHjrS9d1/WY/bVztNOIa3GUvL1L+1Sf8scPNrOdLRAEuSbPxviOh
TTCABiNTarn2CSAOuE0iV9EuL6OsFulOoGx1xgr1KYFD1qjw3rnU7OXK1qRle1ga72xMGhfrE+/3
kIl/hkXRgPx72LhOWp32I3JiZXA0p4clzd8PiYiHnj3nEzlPjnwpfL3zqLG1rK3DusqoTroaJwV3
0ACBOw2UpMPacQJ/J/S3lrYV+iTFhpGlmRM5jv6RVTICNOpa1uqyQ9b0Dxnb86Dd6InNN1hanBCq
rnQi6G3BM6nLh0uinPXldgbbyMa2lC9xCFjVBKt5afq6uHgObnwHPLHPJCoIXO6Otz+z1QkrEWSq
UywFcz8CxIqHriDN0c/UstP6xrHQphXUqHF71YJDaJ11w2lqXPe9SufsyxoMGo9lPD/d1wsr9IF2
IEMP06qoAcrvU0uG7qCytLvr9ZX617F7k1hGzdnS4rATpRM/sGUYQ5pMeybdW0NkBXrqumYqGqZi
1ur6AUdzZ5nCAV6tabjCM60cQpqW+V20VNww/t2TfGw0D6CxFpcJDltfW9Gm5bOmwN/tpK2t5WRF
twkYK3OCq2Wh6uKjD5P6uOtz/86JsEI7qwfXWRJMhEoc8s6sawIS+1x9ub2INmB01KYX5HD7LlDg
dL+iog3Wa8LHwumB4Ricpo205/VeGfcT7h1Q+K0g7KdOQVOmCMgAFUzmH7xSBHqnqxtZzKYhDPAZ
GsqiTqL2KrsGZRL2jFd/ESnWJYeKBMuBTDAHvN3zjTVoUxGCgXZKN64TrTlC3/hFcuqydn4aYeRx
RIk8iW5/Z2N12KQELTtVTlmbRJXO63giHuAYA/xPbre+kTGZlQQ8H4ikARLTkehm5zKjWH1AUYwd
AaCpD7c/sTVQVibgbSE8epVEg9XJeRpYG5oFxfMBUEFnpT9uf2RrlKyM0ENZnUD/LomM8arYFZ55
DyZNvrP/bnXBSgEehHTMumCux1QEoa/b5KMRQXcgKLqeunXKdk6YW72wMkHiOMlEgLaO2qFIDk5N
YaksK3Vn61YmgMYpRWF4dqI8CXzIGXNxYYnYKzRsrCSblOA1fY5zSoV12knnuLBgeDJBkj8vPZP3
JUqbhwA2mRuwHpMMLkjxIZHcu6R1sqdbvTH4tt6vyDI5+Nc07ALVGC3U8Q5tovaQ+lutX5fWm/1Q
yo77s0RugjVI8jr66XBRedrs7OVbg2+FMZQqOpPg3TYiOa3ONZv0mUzZfM6G4s59xKYasE6YhAQ5
lA1TgauCnvKHQBm8f90O4I0Qo1YAa3+eM7glJpE3LPTI+uJc9vVlSN1fg7ekO6lo49hu8wuCDI/U
2bJI4B3GQxOMsaPpQ97l57yGKOtVdg3xLNNpJ7luzbkVzmU5Qzy8Qp/aqSHHxWPZEeCqPT/2jd3O
FvytVu6KskTrypWXVoyfRVZmEaw0wwXwgoNLYKNxe242+mFTDZQxVacClUQuUdUBLr4O3o6yemeU
NvphswsQDxDnVDqJGM1/QKI6DyFk9X2i9MRZ+jf8WvcgoBtLzCYXzODbZTNBhsIykK+qEPm7phf9
xcVFN/K0p+4sCtnUgjpLOjlXjoyStEsPou+y8+pX9KBL171z0KyALxwhPc9fnQgiYx9Ivwpc1vLv
eLA8B0GC1zzV3uffR23hX4/5JYzDvCSa1ZAOf8lq1eqhzPDafSmmBM/ssObCNVjMwPDct9ysVFAF
ah36cnEi3nvLz5J7zcdELM7Lfa2TfyfixoXGBB2kjJxslgeF1o8ky7odbKBAK394B7HZAzSotHFp
jdZJ/gloiTRq5hJQGPBIBgfADF5AGb9ad3b0rRVt7ejYpyjwTK3EgVcn8ZrQIvbcuT/PUH4/tGrd
E1PY+I5NI0Cp3e+KgEDWsUwQnZfEMZBthX/STgV+Y/uyuQQkT+SUlGhfkSdnfpfhUOV/uD3dW01f
s86bfbfAyz2kjNC0VtjT8XqvQ78qdlbqVuPX8XrT+DCWddoNAO7w7Iu7nJb2J03v/N12gC9lD7gb
mg7YZ3d5Htuze+dhwRb7JbyDdL/0ZcSzYIBUH5GHDEIQABvNd5aSbaoALEtIQEARicZy5seg4uYw
mpbvnHY29iPPCmHc4ZYlkJ6MZtniADIMqwRGynRfby+ZrdVubduAJhWialfAsfwhCpbiVMPitzNV
nHb5TuBuLRwrcJtSTrIiC1YlraLRgw8AI3FJpp3mNwboP2yBeYT/F4UMa1f6h0F9m1B+uT02G5u1
zQ2oRFs2eFAOjolwgfbEqcadUOKp46TwwskVO5/ZGB+bGQAGSOPkLjpA9QkQsoPssjDw9q4qG1Zj
1KYGMBydAOi5Nj8B1PbYKxUlhfjE1G/OYu6XkSqdI3zoj6zee4baWFQ2WyAnAeVTNwEc201AH5qH
jhaHqiePmdnLRluzfv37m2xERlaWbopP8FLgCe3jwvcMrrZ+vLUjt6NkjdtjvOr+qz/pAwdIxnmP
k+3x9qraat8K6FZCWDbw8MsFKkKjzwEWFBDmAh7O7Lm5bK0oK6hzw1IzLfhEu64PiiZHRNwp0/Qu
ngZ1rYDWrl+pMsMIKeo9VMV68A0/cK976tYqbr37ApvYvIA6d/2uv07xkphjsLzWhtwVccRW9qU6
gHlIMmJ8vKe2+LkyFdL6x+3p/fPCBGrx3wuzbtsSwEm03Xl92KCooffoMX9eOMSmA+D0BsF31xXH
YFAXRFic4PJW++q9P+7xQf+8cIhNCRACtpRJjR/f55/K8a+pfhbVx9vjstW0FbB1MEzp2KNp7cPq
W37l8tO0fL/d9taYWyHbM280Hjhpx375Atp2uBT38SVhzf7v2ZxTXMyB9kAyaP+ZDOTniktdx5yt
YKLrnYv61rxa0WpENpEclt5H09UPmp0F+cWD6qi8l9ujszXyVrjWo8Nzl6MPHlhIgfNxqZ913Ue3
G98YehuVNklB5dT1aDzQh7X71q6/72v4eul4k+CFlxs/ETj3pDTXD3otQH7Wnfp1u/WNMbHldbPW
L2a/wphP5fciLcPFbw5M7MA8thq/TvSbn54FneJVhQEXa+2H4PVcOr4+FPXect9q//r3N+0rF3s6
kPDBseFfGvFQucPRZcPxvpGx4pS4XYWjDWIpcYE5K76bOoIcX3Rf41agmkYvEFdxcZgtxr9Rhfgn
9fsr8GKPp701Mla48jS/WsJ0CCUn7j0accA9u2KvuL+11q1ALRtPEDlh3En76PCYLL9uj8pWu1aA
grJCSp6i3XbtPw6N94HxPd7mRtM2oowOePDICzRduvJJQ8O2p3vG0htjbSPJhqkaJ5CncK5kXzs8
oPh9PMo9AM1W49YuKsdpZSK7TiT9OhY8LItYtNVOwt1q3IpPOsoROKY2wKn3UVVg14DjU+1VKrdG
/PrRN8GZ+mL2+xXBL73ya1q5adjreedssfXDr9980/ZI/Qz3BPxwvnySMj0v6VNC7gPoEm7FZgcf
bQ9+vZjPID8V69cifzAJj24v8a1fbgVmnw0dWHM1TkXXO+B0TkDKmoOdfLs15FZc6glGyVSg8bIq
zgto78TfC/mNvdkWnh0GCe2cEU1n9GtW+eCFgeXJX0TrHW8PzJ9raMRGis1VoUeoF2BKHfep8FGk
w5WpWTqwaMp8CP0m/5u7e7qnG7NgI8YUbOHS2stlFLhlckiqOQtFyqeTzNe9hyWJpfjfmiCxcWOT
qZpZNyXmoou5AAi3Go++/J7rH2vjhhrqLOlddTRi48aWTLC8NDnW69xeZp+HKgM7Yubenkn3n6//
xDaC72mX0N7PgqPP35diufjzhxmC19WP2Rt3KttbE2IFdMBKnklofx/77OJDfIW+1NCRuW9lWfEc
LANn0kHb9eo8COdr47QgA/1dwCDDHQ55fhewG5Wuf+ekAszJYi7xmUn/4LUIr8Gd4Upe7m0FGyEY
WNGNRz4cL3XgH8sJ7FpXPpt1umgTvLR1++X2UG0kkMDagFsgKQbP0TIqVbG8X5Ji+DAuZgeosTHH
Ngos6Ewb5BoPSuByNeOxdTo/j9rVE8vRk5n453YXNkbJRoPhEbRxyKoFWEBrf4IRdHb2V0VCt3RM
jF9Qf7j9nY18Zdu7cxincV5REaVt8Fdu5HLKyDQdJvCPvBE8QOYm82NPvZ3i3kYM2viwzEw1Z/4i
oqUuz/CL+ilm801V/cmw+Vnm3l7RZ2uSrn9/s7PmcDwAP6zmEYS460MqwJjm1VSH64TD6u2R21hk
/wGJwW1lAcmMR9Ag6B4Yl+xSNkW2c6bZat2K9hTSewnYD0Hk8tV99pNiGc9tIeV92BliA8Mg4jMX
ICkHR6cbDpkTANlMTiDY3beF+1aQB27Xe5IXLCJBByM4UD0fGuPoX/cNvRXfadHlkmTCj0Th0fnB
bRaDkidNF72zTDdG3waG1S40Z0FK9aOamOGo8K9H3rnB6+2fvxFzNtSL9FovrJz8aC2805p8S+v6
MeX+0TX0kUKxaYJA5e0vbfXDOnaDFV47EKf3IzU64CAr2YML7P6+r/Fr6noTY57fLD0MTBjUPdJF
xqIaq+UJN+NizyF0Iwfa+K4RFbIZli8s6jN+cYPyJ+Hm5MH8ljpmpw9bn7gO3Js+jALC+pl2WAQx
JZGcYS7fvVu9wnkxhND3cJlv2M7RYOtLVkCPWbBk4PcyyMCm74Mmj/NaenBPz16y6z9uT8nWR6zN
e22mvGHlyqJ2BNHIHT8lM/+Q1el7TZm7842tNWWFtiJkwesMYVG5+NOHlLX1O6oWvKDc7sJW81Zs
Q7TdGwRH86RI+r/zxO2++d0sv95ufWOAbKBX6YFqj+oZi4IRJtnKY3NEugac9ICK4aDherxHbdr6
0jX436ysAWxhU6qu/ISD7VM/+A+JP8N3uKrfucz7cbs3G7upjfrqRZKsI1/KTyLXfyVl8wCLgE8o
aLxcXRg9Hz63933n2sc3fRHAz/QFyFmfRigJwr8MsqMDirLeyRv6D3m3Zzy8MfW27qyb48g2BjWJ
2pLmD21H3dBR2Dlud+K69f/hJmNjwIDqVQWZ/OHFwG3os8G5OcqconzCJaq4r25t48BK6Ne2PhPD
S44HsvPqEAXPOtxkbndga7bJv2dh7iApkw0VicQKX0/luT9mbBTjOBVHQAujZXFPtz+0NVJWhA9Q
joC0tze8yNGY0JmK6rAWs7rQq1zB7U9sTbUV5VAbWVnDi+VFS5T0pkl4h0lm433bno35Stx27rN5
Rgf8BaImDujvUpDX2z99I7BtyFcNY0nlGk0id1y/uNBcnbPpo5y7iy7u/f3XFfAm3kjZ+R0bgv9x
dm7LceJs2z4iqiSQWOxCL+y2Y8dtZ7lDJU6CQCAkhEDi6P+73635+xuPq7IzNZVydTdC0rO+r+I8
6vYmFKouoS38XoPXG0t/3eA1N5uvNa2Xs4aAUTU4OVWhgabKf6/OG3vnmuher3kdcmrsWcSu3o9q
UVWG/s5DEt7N4bz1AJd//8fqtFkKVY3V2TOL7l39O3uvHvfW515Z6FlB0kgonZ2bgv4haar2nc/U
X27Jq8Pru0x6IWusC033hQLgmb2H1nrrd18d1zhlULJ0BB8totJ5QPjEX96Z1xqvFr6cqaWfzuPW
3iXL+hlT33UZ5++V49746de9Wbguc8FdPp2LjdH+Ay2gMnpO1KrTl//ejm8c1uvmLGNUMvhZTedU
p+dI2a8rJhA54HA6em+K5I0dfy3x2syOkloSc8ZU/8MKQa0y6tPbWWBG8L+f4a1FurK+duo7iBlR
c/bzYEpA/nxpqfw7k0UvT/WPwwR99GhYwzidrYYaPlRxvjuWvBeFv7X6lyf6x4fruiswB7biw60J
x4gU402IrTtNRTpWgXXTO4frrVdwdXLzKL2QDnNzzrXpl2pDP4OvVhWTV9aa2O7++z28YX+vO7dE
QuJiZKM7jxEmA2iCmC3+Mhhz65v4Lon5+e++5uo4N0hRtlQn7LxMfJea8Vu/Tic9plCsh44UR5/A
f3/PW4t2ZYJ7hKHWrp0/06bYNfNSmgH4U/7evMMbH3/dxmWhBuTnHJpUcB17iGW6GJJNailF1Lfv
PMEb2+u6n4tjPMxZiPicdWbuLvHhxbvOwBLEHvv0V4t03cuVQokgZp3wZxd9TIkuOwXN8zn9u5N9
3cq15hBsHlLrz7IroFPEIWVEs+Wdrp43ro3rpi3uEkWVwrVBaVQ3ZWwZFMCTzr5zcbz1fq/Odp3q
OXVCmbNpxs+Y/Xu9UGUFXd6r1Lz186/O9DCE2M22js+S1v2u7plAgePdT38jBXOt5qqAy2jllCdn
oE5fLrzpBXPjCW/3Uuc30Qw7mgzvnOcCl92/xB3Xoq48hBCFEMfnjiD+G+gREjAVWtC/21Qdx8I9
1a36POJ8//eOfevrro41QJujNgtLzogLzqFf9lli7rPZPhCgKf/3ZEADQJn1nVjh318TvW7qMlFc
zBtYsvAQNJ5PZO34tFmu30sH/Ps2o9etXTPGorWnsT7PMvu1QvguHoCNaSFu/s4ZfOsLrnxtZqfE
qInintok7ql8O85CoXfEvAe8+XezQa/bvGYKTRxNOnOe6fyVUHbqtuGI8ArSiJhOz5rincLNW99z
ecB/GNsom3SyGKzUuAWIfmX7YbE/s56f+P96Et/7mrde+NW5b1RUZ3Fs9LlHY0k5O6KrLmzv3Yhv
vY2rU9/WC8JAEG1wLhdfelur0ksFdRvgmf9yx8b//zqxJUqYX1d97uT0c1HzvBPL+HdC1LS4Mt4h
5ckySuWA/kCmBHd5sa7PSMl97aHF9N8H/K0XcHXA6z5AWJuP4zkqNnlqoP14R4b2vYmZNz79uv+r
7nkNfd/EnWPHf3M7t/LJbWN4j4fwxia91iWDBPKY69ap87gUNxeH2Rl5SHusU67vWfLu1Ne/uwb0
uh8s7dUAHbdtPpOi2DwA6xtFdQtJ2BIS3vkLRHHFy1+9jmuRMksRNEK7aDsvYeIlDX0O+qv4Oy+K
XkuTBV5HdejVeE7REl+16UY+ETawEqDv8ed/P8AbR+4arN4Nk+WF6tSZJp2rjIcCE0Rua+B+3p0p
e+ttXJ1qvg3LlPBJnad1ewQy5uel2pEV/HCJlP7uKa5OtQjwzmBoh/MKf7AbzYkM/N5lEPT9u8+/
Othdtq1MQVv4nGwDhJ2VA8EPNdp9Y6C5+d9f8dYqXR3sZon0OsdYJd1EH2djmwNcq/uWSWAuh/7z
X33JdQNZ61JiY4hjnglULu980egX2O16L6EsvAMrt30vZ/zG01y3k6W8aeDcZv25JuPnJHc3l3LE
xQ+ZMMn4zkt547L6P0x0yCinGAHqz6mc15Im+bBjLnpvJOGtJ7j8+z8MKuuHdZuZbM+4cB+hm3Ir
+PblkmnV3Xu9EG+cvWt5MkhBF9ZOrD1D2joBxla3VVGE6BVduOPuv1/4W19xWbt/PIXIo86mWSzO
PEvuVuplBa+6jHL8z39/wVsv4epwr7JZ1nHcxNmT5KSK5Ucn/af//uh/99LptUAZpLn7BaJVZO9S
BpnzJ+HvJ3nfLreIBDAJZ/bvfA37X/PJ/3XS6bVMGRdTus0mWvZa+th0O0W6Nn5GF/rS2Z0aFtbk
O/icJBkqxZNigjo6BquYR6kCVLS4RAKCYMzHmJE1oiyg5TGbqonSSIS9N/XYhHK0nYTq1sDQ0rRD
T37cnFPeT3jlgw0p/RkCTNYvgp7AqHlUzaqjeddq69OvqbaD+R7Gdh1FGfTW16+xLGYLpsbqm7UU
CfJmJwjH5+1a5tBBa3TVrpP1pOQ80P08xvK0mpQP+KGG2PZTHDllpjKJEi6gaeuYj0npXagbBhW7
rKjhe+U0Ry6rGwRbPs5tE6kEEuiLyu/rPA3z58RRibYjEMGqNSLtr27YxtVDAznvE/R3DjqiRwwJ
sE3dyjTZ1DnLV+g277utU/3rJgIxZhfHmffTA7xWF0eYxm2jqd+jjTsQaJ+ZgeuPIUqGeSrXATdu
XFE/xg3Em4vAxS8PQQi371DNk9sRkt9t9nVFG8nCnxbRo7hQ5X5SYdoPEwKwaZfMczs9aN9Dnx+a
wB1UXSDiPy0zlNH7kEIKSw0deRaQ8o2+QXbSorPRspplvhI9oBlsX3eRnIcbZ4Xjf2w3kCYqx2Xs
+FgynTfZkXYC12tJppCF9Bj1li5bmUP8fniFUrxah1ICX5xGu2lVKRPPGHlu6F0WAzhW5B6IzRiI
v7rkcbtmZyu2Mb2hADV3fxaad8WPgtT4qAP8VtSPS+gQLwAGrL0S6KFa+LJ8J4wonEExjoW9g7Zi
i7R+3sZ12pehR3rHnGTfbXw+hKhvLlrKw9YjDilo1iKlK1bJw0MBnfFWHqLNGQoF8hpsoM9o8i4A
bSkwdDB8Q2MSMVMVEcH4a0ZYuzb7hkO77iGiMu77O8Il5z+iqJnpBbc0L/z7OvZasjIR6IY+s8my
+cX0bbTd6cGn7a1N2WghXLrWifk1aZdoWQn01my0XKMBrzDNo2V55HzNBxBFBszwDaWb0sbMu7yj
ansuEiYSIBz6nvmfGvLHormHkvsiPgx6zUnY0ZqAiFypySahL6maakwJNLTmid/DHKYQc48Ml4Qc
VD7m232rpz5eS1/ULZCepFMm/yr7tVjyAweYR+P91y2/yYVTM9lBjlhAw2BNkvxb5BaxsLs6rpnM
dguSzxFeLKsz/Qgan0pu0aZJ7ENqdbQcbTOO892yLLKeDioDSeDeRNAffOlFzekXIshWTGVhscUw
4RCjVgZBcOFPfQ9p3A5+wbbQz1CgJOvXbOJRvVZDbFX9XPCQTD+VmN1MSmeLtX4Y6yJGEKo9TiUk
HiewgUurtDAfpYhED5YNWGJNqJRKwhRKSkU+7FUByt+vPIbzpkpltI0x7IO5WPcDcltS3Md+qet1
Z6A8vp10Wujm+6iYCWeR0X7eTS2kJS/MsG3KHzPI28+fVoTZ+SlLOapPOy+2yX6qY5HeU/AM2IPr
Oza4xzrLF1TLi7nbfFv2U9rK5wwCJOIZ4u1kQbnedZionHAZAqzoWaCdqrYVn3Ok2Db1+hrMBbGw
b2cDwa3SJJFd77hDuQGS9azW6hfeCzGf2i6myed8lUu+U9CvH3YJtWuzC34ZLKgh1Mj7Dq0CJ9fg
wmJlmF3Lh2rsW9s+iaKR9hBvivYojjAyYZy3m8PwCh4C42YnVxAQutuMh6J4hO7vBFlHBeIFQmY1
tgLy9TOU1NfXiLBIfF7Az1B/WuIa8zSmOduai5ToOp4Syc36W7Vjar+YNG67PybvQ/59AZNgjvfw
UQhFSamemgPgDjENVWEGRb7oPhAM5hZM4F6mY+2Hs0uKiIyoqvO0NiU0GObxIyPMyAckC8X2BOX8
ZBBVRIPyf5p2bjWoD1g6u9MMwgPnIR2zmezzxCZ5Nc5137IyhsS9B+F9NRosQydjqElSJag+TRYs
ihoogUWnv1Q+TzG257qs9hE0Fy2PEpUHGMZhSdruYVgQrlVDwDAMZkw1KELPaToW612f2Cn6ukCg
Z/xqTBfEbUh6uYLdUbuFsEPtTOI/rrQOoN6ZukDmBpnmFo2fMcnaOtm1cZ+jYD7keiLH3CNaG8qi
VZvBQkB1JJVlm1CudLmiPXxcjxjmd0kOzhNJt/xzIFDy0B9sjEivu7fMeh/ftWjyHmdABgjm1JoK
UuqXGxG6r50/mhaK8kMZOcjq/6a2SfIHtDLQPOzQ6++yWzUbDmAYizMjS9Op0Rybbpqg2AOnYyK/
2tD0yKd0cbRA5n9btx8+HxZ6a0nNcEs76LXn4oj2QFK/GBtPLoAPIIsE2BPt5vFoB9VOu0Wzejlm
OE1ZpXk0tvzUFarncQVwGaxOOaS0R2sC1JSc/6LrMBx7mrFs36BtUrP9hnuPVS1aUMueet3xciLw
f7cSGvsb1AIAieOAk6UifC+GUSSVkhmke066WCOck3TbRpQTlBuCuvULIe48aZ1EulwGdL21B9RX
UfEDHFmyKS2tZ86b0iYR2okA6MEvHeHWeD2D4eYN30rd5OuaHPD6gvsoBFIrP0VqGp7DqCw9O81R
nje7THI7YR4669xw5Fmt9E+8LsP0flJkG0rSAglDDk1Ltm85SIk/YkhOQJRMBOoXsxugUBzHB1wZ
W5dWCgw8dk5AIRqHowA3MD3WQHoM97XuG/HYgPMwEhRDPYgZuBSxbPddC1Fd7ISkbwBSyxMY1zy4
ZkHVLoo6rAcZw/iV6cQD0lO4idwQLtITRfmzgAxA3rEFTqTTau3LBT7gAK/E1zBTle8WoINuoYvk
AUNNE+Pog4IRSI9dF3ixg/fosddhR1z9EVwazx5lAY9T7goP0/taQNelfWr6mopQCpavdtsbkn1Z
fdymz9iTYvuWbHGyZlWhu8yz3dzU4ElVee7CBrbFnKrxw0YpUz+yzJg1K0cWQbmnzECIRqZgWTWd
P/iG2NMCWTbLDkNC+ALmJaATLfgDjZ2hy1o3vIsVeicy0vxepoKbl0HIjgHNvcXG3sYAyebhoGYY
cgi/d1kX/WyW4qJb3zAZ6rUsCtPVH6JFG/XbBh1rWxrZJuOyizlACnFVtBH61i1NsduIdQld4Cvg
7KXIa7iBf1DzFs2/skXBtYWo+OIgbAP/aRB/hk0oqx7URokFIagb8s3f95lvkr3OE23ZDh04o1+P
nDWcdOVQ23yJShDGV8Jv/drG6gF9RTY6x0q0/ZfQeQp8h9pammLsOUin8tsUt6s395CBFOIpMv12
J4jNIRwtoKwdnxe35cN9M3eNQWN/3elE3sb5OifDkYhmafVJNIXWPydQgfW2gw4MHQLaW1TmptOE
/4DNNCm8mfGm79A8ud2MdToDCgp7K3R67FvlnN7DX7F6gXvv+CSPIOHSfjnnIZ1iME0SxyT6TgJY
RieUhLXYKtXQQjigRsKPaOuAzNFSdX5nC8WXp1zNHZsBxqqLtq8C7vPI7WgChEeOLMnMQlttF3en
3XVbTawt57zgQh42ma8gCUvXItwpZ7VuQDVxlGOgukbgwIhfG58gbl7luEeKL7iMzPA5xoxNS24G
KZN12YOKueAendeebdAWFlm9Tbf51CD+upXwwjU9OG6TTB9GEc1meepIkmwMOcdeYVQRz7PAhqkE
fmBXQivI5ncA09NF4K1AgfljplbLv2xUa7xOAj7Jb9E1cR8QhxWaHwKyf9C/ZxJH9dXOawbaUuoa
kZcp5EgTHGa66hzIphHKY686nvrkKRcbHLVdvoiIf6bN2vUfOyds/6gFaZKvToM9d5bW1TE5FHLN
EWEBc8ZzWfULipFp2SekhxQMKGHoaiodRaU724EQKnu+W+Dhwn9R9YJhnZQv4zyUs48W+9CnnvYJ
OrnGdHiCiAR8DgwmLWwZd7HvTKP2ECR1iI2Av0PVZQeijsuPNbfZuJZ9TbKtqJxyIf264GbYvvVw
F92XhSiQTzGoDY/jUydkIZd9AlTV3AI2sDbj/ByW4ORdk/Ub+5MQx9qx3HD6R6gbD9SkYK9khCjo
Kc5xrdnHBCCqYi0l5AmDLMc0Bs6nTP1YSF2lbTP6XwzELbRdbZmPYWfHghOSlXh2Be0oCvH7jsJI
xa55BajJ0ic6X0R6S4k7eccAjBnKoYubGrNfCsSmaVe4rPCqBN0aIPW9HEE2eF23dsU9nk5mHu/o
zNt6eo2LSbQUUaJSgVTKt96aU2hly1Q5IwlgigeBYpg9aYadxtFZlbb0hdAwWIJHzdLL2KOQ7fAr
GgxoX1U9LaHn1SQJxkbKOhmn/KWD6eh0BZiVALcI16zNj9AtwbbqgHnh38g6jfHHjSI2OSVwJcF0
yIqlB9OcqQlg1WmT61yqZsq6D0KEQHaBgzEC3533XN8VPnMguTdbi/zxYYqSpHs1mcVOLFOULcJj
ZzCdCS+uYTT6viZszO+y0EyuP4IexrYv8JObZioHDcfFgLjTzfZLzIx2rmRrk6M1pTfpZQB7JLSL
vucDUEff68JEY/yAjkIZPUQM3t6EsNQTo9py8AmIb1BfWT+51tHsech0BwaZ7ja9PWF3rrjfuxb9
cADQdzl16Z2OVQG/T6XDEEXlOq3p7zqSgPxtCXImoZqIJkBoxUjpJO4wF9BSDaUpRKT8UeebQxAV
NTLKwmEQGHe667O5NwD+OOMi3AgTom8OPGPBFlMSsQxjegCIMNSvBaFSunKcNzrYWz8UHt1tIQVL
jRyMkeAYXM6OFV+kW0andzpkJjoWoLPZZ/QQbIBeaUS1ruTJvD4KbLstgLKH0jMpwTSiF5BVuq3R
i/R1WD/bvIkueXhh7PS4IDk1PUAIJHPfLjlPPZTCwLn7MoCSZfMd/McxPROzXSZUga1BQFd21DWI
oppkNOFLjvCu/pDOiuB0QYwfTVfABzJo4nlt0vl+biLdHDNg8uBJ2s7V7Q1vUBd97DcT+bATBBmO
vkowaCvgPYJ9JB9mBtKPreqQyHCv6BzHn+KB2gBWW9tsUZVuYFE9MyG2+hEdn7oQO8gcT2hzAMIK
n1NuNJ21+TI2Av5IRcPcLskxn5DfgAUlHspLiI+X8bwinqin0zwjLMMhrqECVTrut/G0pXYNHJE8
VPiAEKOyho+aoQnkwibboJB3QEAEl7x0mgRDcA3EGfk68gQRK0ICldSIyRAi1awCD4o3CYoGcPKe
bYbh07kiNfzYn5TowvBdB8c5wiBnxOKL+C+umsmVXYMZdYsfhVTbWLFiohuD8Kk18WccxQlZj7Se
kb0oDYbXTVpNcGFRBPHt2DyOcBtaXnH0M2aQLFFthEkAA49TvgZc59tpVEZ2jwKucvgWln7h5QVz
x+AiQqXPHHIXc/ox531Ywx5D/kp8baFyOeaPpKghub3XkUYEfpzoULQBSGoUv+L9PPGZD4cYHIzU
H5lLXEA2JSN2GEsHw5Gq24HmEF/Cn4tP8KhhoyqjR2Hy/eoh20aPWQy6WneDcwAZECyjc37eee/o
YirRUD3LCq6km18wlNMR9RkTOtDXKHuOlKi57XTsaXMTYcDDT89z06QfZ6+y9DFNIeE+Vkkk4E/s
AHLDDOI4zbVPz6wYvVqqFpmqfZs2uatRhBGAtIFIJ+R+TYLsq8mM6MtF50sHIUne4L0MJeIrjXIc
62z0LU+T+JCn9nmNia+rLpF98itq5eps2U4CbmSZ6YUn6nYRE6JiXPbz2H/Mwd1ofxigE/UpxSaq
L4CJhuGgSbsYZCdhe7pNHkaAMem3dYJrg68PHcR1QTJvaPQMjqxYUlTLZ9uDgNEvXXKACVS1vnEk
Wpf6peadH1+87Wf5iuJkZFrk6c08/5GzBIesxkxmj5wZJ/Yu4zCAxR7lLrQ27odRxv4hhgHG6SqK
eWauBHpc9mFfJ8QnzWFMk7HbqgLIrOYHJHR5juUYt7SdbvGDcZlWK29CfBHK782es07FQE4WaCSp
vOXIayVI0ODwmXzJfpKCcdxTikaKfYJ3u7YGQRxmaw/5RX8DZTezjUctoy3Z9kkvDA9VjzgIEVQ8
w4UZEFyYxxmJA8jGaESczaFtOtTpQAkFvOYrT4kvzgQ5xPY1HpYxnE00D6BUZAgMxAcG1eX0s1Z1
0fwyEsMPaKnp3Qpxdg/6aPFUQLt7+YLNqgKy93mSf0ACahsB8ev8D7nAnteIuZet2AfnsBfhn3UF
+dDAUSE3TZKF5UcvOcxQ3Ke03hWdLHCP18J0ZlcHADYR2cbAzVUeqZMeLWG2zf2XhiPQSSq8W488
mw+x319GgQmit1z1kOLCxHmY/ripTdOjKdo2/UE25MY+QRC7c8jXENxX66mOM1Coqmzp5vwEB4A+
D2push3AixYWbIIrXG6CtlhYJB9BciWOZFWkEFPe18PkzQl71h2SjbZYliZPG/CyAkClDXCr7V2D
yMPeoq4AISMa0zFUeOBhqTq12G5fFNH2ta6V/C66BS9KOsOiO2kgdwJ7H0eWYNoYYqNIvk8A3tl0
6W8Dm7LHFSHkXcJa+YHPGiEFq506NQPLkBri0/w9XX3+qd6G+AtC9PSVE8i47wqyLDdTj3kC5Foi
mKqRqmMKab+h8rjq56ODBhXBigokxmBdnoeBm1DVZoq/TzwsTwN37l6TGqhH40EaQTbIJ1OFUpQ7
AMPjDiIZ9MMGtEmyXzu+/kbemxXPoLjx9JxAbBKxNBJW3T5eR7vsVaNR6EHGWP+Yi3i6LRJAWHd9
LZGTWput4GW3jOrnRCI+v6LR/1IxnZDpPSCtrPVO4rAgE1GsZjyqLSqm4xYE3U75DJFezA+OYNPG
0Fo0ZeFqQU44dpA1QrMIWIv1bNTXngcATUeMvyPvkI7AEk5FNu1i5MdeJ0/CKWEpWK0gB4ClqVZn
Hgs6TtllPoZ/HqE18lMB7Uhx8i3rqgY2JNs7ydqvvCc5xl6zZhXlTE0+PBjioHGd2EZ+hEwA8ISe
cZl8AAaUPxPobm4l6WWvbkJokg9IKsY/O5rjyoMnVJwSiwNcYrY2tgbh0gby7YAKBNDxIHmaPQ5i
SndF2PiDQ9UqfeCLhJYYH3qwF2OUY561Cl1bJnMMVGOCjtZT1M1dUcY9PEC4HX785PyA1+l7ORSV
an3Hb7NG1l3Va6LmEoNnjamocw0kVuPG/WHb6KZHpNSNRjnHxl8QjgQG5lmw/S7vt/AFqMh5221I
zvHdjJhGAps6GXGf0sInxzmB/30sOPROkZ7JMEgKPIbz4P1OMH+46DcPHb0lCH7XeoxElzQn9Ble
LuwZ9FgbOJoCAPIbdkl6gBqZ6wfLkdzeGfT1JdWmVeJKCA0CVO6jUfGqjle8e7QToJO34Zn9IeeA
1ErTLnF/QMGQ29vFxeFPsvRFd1o6jNLeTKh0tKXKus5/aKLLUiF5McldnCl2wyCBL6ssW7LHhPHu
LH0zuEM8dNi1WUMQMJou1f52AfcTCM6VLZj4UCHyO1wC+JtilP3422ZBvOQstQZCpuuUHDBjDpJf
kbQtP3Qr96EyESBzp9z46Z5ZbJQbAQ/HPIGgwB/6XOTpYd2y4mlwk0AVJB3g5Ret+0Y7dMVX3Kzt
nWZApx77FZb/tHmXXow4t3o/w2IXFSOxU1W9ERQoejlngDersC1ghyJIgIXG0MpnyJALgiBiXDlS
b70xSGGgCPAECgW2/zR28YPgSwMAJ6oYO1NIgfIJi+j3RIH2BoHh3NI9k8a3WDxYOVR4WPJClzp5
abQYl/tVzMzf5ihsmiOdrH9Bl7R6BOeBpx+bZMXR1mjT6PYzgkF8uWG5POre9RCf2dLtse57PDd8
JvsSr74X5QQAHP3ihoL+FplOf/o2FTWsnRNx9zjnLfAFSHy0pGrh59OKYfaNVcrEoJhTqeb2hITm
Wn9zEwoP5aaB8H6xyPf+6d2S6R3ESbk7JWQCJhd5KK47JA4hUPPgOoCqkWTcCHsBEjztq5EuZP68
RtkKo6nRUCdPYJ8G9AIwoWmFdr5Z7Oa5EX0ZZ1L2OzwlCb81KgXbHVyR2Hy0KMYFXE024oA9gvBy
Y10z/EBlgWOx4DPRW4K/YaWWUwj3qU8ypPRhs1EHw08jVdGYun4O8PYCoJRInpVTIiyM1cL4w5Dg
Pkccfrn4YR35cNMPzLvbhkhw2OvL5bW3Nu++6y2X31p4edMvqUHpuEHFkjxu3uBnxSPUBcvN5Mkj
nRfpyhjtD/cMmkxQmsZoJBjCUffVj8I9jswvXzFsqhBKF9EI13zxCTumORG/Bysz5NpRHe7KrU9Q
VG3Q31yhELWcEAtGRWktoosqJ4k9QdCgVQcIDZhfM42ZhkpvnG7qaCbKPRzBeqGnGVIUv3r0PT1R
eEWsJAYa2AebK+PuYjQv3TYIytXraEDmQHjN4ztMsNlzsMhmHlIwz9MbObQF+cncEk9fWdPS/oBe
vRxOiumTDwAmz4CfwQChuixn0+8h/wkzSGYJyw2nDY09sUn9a9ophCvABieIk+YpGn5JhbLqL6ix
J3YvBxUqCoHdJwkMCaDP7TCq80pRcj6inJV2H2oIXi7HqEm0uPFuqtMbk65FUsUbCVnVY3bwkaAS
Zm5igf6Bw7hh5T6EDmzmG5CSN3Y71RYfOWWY4N/N6LIg90m0dBl2SxPJPci3/bBzTSy3+1rCbWlL
BPdtt5ccOf8j/JG0rZqYa4XfpuzHXK7ylSJ+y0/B1zap2hENL/D6g/AfBp8jl4qmhRRXJeLr4tHC
De9fALNvMZSQFaIb1mMbNldMFYs5xssdmu3Mz5hmhT4inUy376PvsHlsKHQo9ZTb+xZ2CMjjaaq/
t6zQjwQJh+kOiQWYi2WcqNlTSNx1iCdNgYGdro2AfqwoVOKDh7dmlMS9nNdq/DO3MWjZRwf1tOlr
ngtp9dfgWNz1jx6o0Hi9n3tCdOcOo92QIv7lN6UEbhqDsdJTHxEbVijkjEPmS4NJbMAI0YEYtf4R
BXdFH1pOMVjpDDqMfvUOZf4PCLQlHPo8R347DdE2VrlEEKNLDmER8Yh2kKjA/AySaFUnFQL1HF51
toNH08e72V865RH1Np91XE9+t/YF0nhpUTOY9IYK5INRTlV3AA4tDXInMmK72EBD/gYCx/+Po3Nb
jhNZougXEcG9ilfou6TWXbL8QlgeGYo7FFDA15/V52nCMTO23A1VmXuv3Bk9KdfdxDGdN311eebz
fbB0KwJmZlt+MmGRoDNOBTvQtzZX656cRqxWPYd6OjmVKNunBkweosGL2g/a/eVRbE7/H3eB/8uO
xmp7rruQ/pz10R1Qb7N6OO6iwjMriZsf43702Dyvy3ZxXhECi+lkR8iZ5xWoxUqC0at83mdWyu8y
I4pLeyuj7/Jt9JjiFUH3SpmVpvvaHUT9axrlyP0p0/A1kLP7pFur8vZVK4Q7x3OnIvadOV4Xcunq
orkv+tlZOMJybT9OjVvWr3pT7XmVbVU/1vq2Yj7qU+QOE9SpOYF8EqusmU2YvQQaYZr3jhxc9jpb
7GGIKWjcbdcVt1eBPQ3snqcurainROgV+yIMs+phVFJgysw291+XKdaH4US6bawRr8tzxxQ/we58
T8XeH0l83A1+5ZT7rIGmOIXeTLWzESz/inYp/61FFd2Xs11tcbtgpz8VpQg/QxbWlR8Sc+qn8Lvi
Ye5y/N+eV9d+sGC5eAuxFbkBq9TVbxtOgwROWr3tvqlvC3xFunT6yBKafEJWUEb+qrrB3343Ig2y
POHZzhqRGFdnGzP6Y/ZYNwbxeA8kVDeP+J3sHY9EZ4mza49T9UP7OEePq00+fuKbkYPNUZY/vbaI
AtXHKERkHRrmL8RhXBVS3JKp6KOx66h7yKJo+Z0P1rwdtBVmy3u3Oqb8LqO6shGme2HBdpVGSFZ9
27UrP26RAayal67j/AlN0TxS8pnxiEyVyyd2NTFyvKu3lNUZSRYR3vu4zKEd3pf+NGFsLiY33sks
RdWe6WPGZr/5IlcHXXq9S2yDZ7zjMms+bgsnJj+yhIiKzzU69OKOjYOkfLmNY+99Yw/ZrkLGfp/Y
zy7Oqva9bBdG7vwr7Gfxl2PIpaodpDXu9cAPl9hWN56BClgCRl7mXtOkpntajy46W0uTOse8Mx7L
QOdJFoBsOXpFf9WdmLZd5Yphupd9ingcD5Re6r6BVSj23WBlwz4wdjY+GSTr7E9Nt2g9Wqm6SYUt
2tNrv/TLneWa7qqiZvnDYJgNQGAMbPYMDTQiSW+zd1m9dBtZmz5t4oErin+LY86DtFEGPvjLWj+W
ndhY41KnwzPcV3RxMcflzitsx0v8Ji3WJ/Zlte8bn4pKTJflu87TaMcWxd23R6V8cjYAqj+Kp7I9
LbTR1b4TYvhTS+O/GeIm7kFwo3+Rk41vI4zRcxfJ6LWuavZ8sqnG/sUiFmotY8rtP1o6nAVaufzJ
kNXz5NN//0urosnQv+vuY1Uqkj8FrbZ37JtAOAmWIt03UnP2n2lWtMep29Q9WwWFuQnozXXDe/4P
IpdKLYWB2ZGaTFsx5/16ltQRh6yHWzgRKLdhViw6bG3vYFgP2D+KQurZQ/uNhDhJRbKFg0G7JJg6
fcvBsmFa2ZRbtFlrVbL1wtEfo/TXzyzifbuxv9lurGbsga4Y9ZGNp0V5zObemF3kL+WzXNkcxTlq
3c1hWvytGGc6++OCtDqazE5hiXH0Vm+Zz51NKbarbF14l7HVw3zJJsGS8GUrxz+hIu5r6lrzjkrt
70fHa33E5WmyPyfFgcmOG/F3nP3BOaRMmAxJuXlU1NSGwXayfa+xEwflMNr5dpcV9xnoPR7InHH1
47H4H/RYNwXY1+OwTyMvCxOeOAnmki/dnk3x0AYpQsg1UGqY9xkVn06ABdvgQJThVFzqeVT3uW4q
c0B+t3eofrOPrzRs627r3Gzdl9BIGcZ9uAUnhKr2o6MqQdI2U23HKWgKITVTM9x35lb4ITQCnFWS
HonwEeZeZRXaJdX4EAb7MRX5k47mbE74wXI7tm1oab8z2X9s9sE8oJxmg2obNq7Zrf7CXmQr3NQr
Pnbx6Hayya8YyL0+Dqr30gMEVFE/LKKb2tPEOtFDtjkpan5PASOjMX8bBA+em0brtTaRmxNXvoiT
29kg5hl54s8VFOElbQvnDdzFNftcWxgIdgcdWtR6qBMPzq6MPT1V91FNNiBsWZYVJyTPzD77IjR1
UulevnMyCjz4raD4RIlibwge4x++ZiRs8g/D3zbbhVpOM8FD11jNEK830XLn9WYxCd5A5CS1aoKH
0XZFzOz8cuIrRfIyFO6FQTeYrUzQPtD9+3G9qcG6maTC0NnSN5LR4FGsY1wfJ5gQ7q3eapxdtnmm
fHOXqvqvEUP+zNQ2OTMNanfSLxF/37YsCowda9iNQ2He6RCaIUnVhh1qlUX5j5JYy/MIXTjsusEt
jktUix9lS1md2GOjyYRrUnqO3NJ6l9apH+yjytFd7HJjUvS7afHg1LhuOxa/Z2ed+hysNhvCrUuZ
Gk9eUAgDWKO6/GuFUa9xo2xOGCROa4zTUm0PdS5mHa8k6M07tEO+HeC66F4GrBzCkFr3QV5QG+cm
u+0QjnR3LTOBtybU9DmRgLjDsLdellTYb6sJy4vKm+jDdxCXqKr9dS/SlLWjZh28F1WW1Idd42Be
tGsorxObHr9VNTvlX7ezfHuM9bx2MsF5kdwSi6OtS5r2rfO74YNbT5Wg1SRH1gA6hrVSU7Jy885H
dBe6Le11neJ85zDccZA5031m1QA1gZLDH0eXCII0tF7Stz1unppkWN3NTSTwaBvR/oYV9c4BBmHO
LVnzELgt74EGK/F2BtLiri6CDqamDtQ9unv3dwpa55hajfiCQFYWomuX14fVCXCwQlmlcjdPaERH
iOPy15CBFiWl3ZXvA3JCDjSIFR3rrm78VzTo4K4LhGI5qMXbEuPK85dowCK3gyJcYzzbGf0iTZ/w
tn8ccV3xwhIlmx00qSzMPd5SPRxn50bxhs2UH2GmJ3VO10HPD9rKM+8UaYc5TThC8+NR71/Wfhl/
y1Kvn3m/MKfDE88SGz+ay3+NmkwYW4OaXvXqtuKQzwW826qt7LkqRU+AYxRod0cWwuRBL1dGI9JW
U7vr0MEmwHFTPUVBeMvwQpDck52onVhMnBcpOvF3xGdU7qp1M6Qm1NBSTlXUVznr+nUCj/7lzcWk
4kyR/JWkKFzDYSIzlM2ZyxaxHMRpvX+SRZtU0UO4/gUknj6VvRR/XWDFHnCqoR/osnS+1GkxN4eO
xa7LBSHjRg2poNmuIBZe4oigF6eMgexn31ghwGHooit3k234JJ3pbpZR8zl4Gk409lZ7nP/mvB7r
QbRWKE43OOKOOI85Yele/Wrd1jNhRma13okl7BJTmPIyeWn0yv3pPqetcO+61rG+PG1Ze9/HhzeN
whn3bz80djOZm/5Mt6HU4h4su6KGBkzKj1lUcHmyZP6I0SEo0Je88PdNAaMQ9j2Zo2m0Nd/jWKLc
WdHkzzgu/vjbg27zj92yjLRCVR3uZ0uQb7dt/7bAOBicjR+J803UqljQWVlnOmOI/GkwXJE4d+4V
AD/8HTlWJw4DXsDrbC3ub54B/zGw+/xDu+DQgAUaOZK6FmaIs3j81I49/HJHe212FXb/bhQVIoyn
o+BpxUzdz5EDf0P2HbB/qPPKQgssnd9tXgzTtUtpGFFsxMbcirsZSGr+aHTd0Psut2593QQHLIcq
3+QaOPMva/WrI7L5gmnprvfBlnV3RRDcmoTab/+0y5j/lIRD/B5GpMbYCXNc2lW1w5RUveVYcY75
eshBcN6XuZuGg2u73XoateV/kcBYxiHQVzJSKBJ3zo19QOVWza7uC4fc5nIKHD43ZgeSqc7Gb3fx
55KLZ02HZHLr7Zk2abjTaMB3wXo7+JmoBeBmrK9OZbvLqhEZfO57/VKujrqD5RlkYum+avfMd1MU
hjADT7OLxdkE3RgrwLE8AQO14r7T2Z5PWYH+DuPAE9q2/j/b6wLSxzXVzFiSp3dyGtcb9i6IQhkb
fwl+BUse/hjiP960u0xfw7Cp6w3iMHHtNf3BoJYtuJCu86dyxo2eao2e2kp0SepsHF19GZwA4INk
qYaU6mKi8KuK1bsERaQ/OJg3L+5bkR4z9Igz3r3B4oWXWmGulUN+LajKLrVgTnfkUBI/ITlrfzTQ
GGf/2ENr3VY8R8fGvzkEcFtgCX7etN/+bIfTg4AQvjKUknLOW+HwQ86Iar4BUfQQs19zKZKUP+1h
TVmwalWFdZhK6ex6GdYPU1630dHkIQKDarX/FqkaPTNlToCpBLCY/eDUpPEXFA9EH5f87guo+hh3
a0nt0HnddA8N3TdxsOVEMDt1ptak5M7DYRdqfEPbLf6EDjg8jhay/BjZzWXqelQEzr9rSSzgu9Vs
HP1jtqIFFthF+66qxnfI+/YuV036FEFDvFlgbzx4dlcfJujFR6upcGessTiZztWgyGH43Uc3pToN
FzikZl7uledy3K15OZ6kLCdSopvbwhtT1sGJV9Z4d9k0OD+s2uGpGjh3mn3uuWiRYwBfBZeBROqE
5XruVyPPlLC63oe8djourWD+z7c28IewF3YsrWH6Mn3muAkLNao7hyab+2eu9nYr/QMy+3IK2ol6
nc0jpZMQ4ODuZyrxv4EYrZ+IC8tLpqwoZdKg8JmE6SNMOrsvqdnmsodmEc6k34vKV8HeMi5rrKfQ
yn5wUbJ/PltPX3IGa+orvQmvlOxnToU8pC2tK8d8c586x9nr/V/c735x7vmbvQMDFr/6dC2f22rs
rKOulvC7knSzsQbWhACt5d+lHrbusLAr5Xs0a7Wf8LgenNZW+UFZCxL3spGMtMuCxTsrw7kTRxxL
ybaa9jRMrv3Yt940JKJe+pMGTquYqW0ze1dJKumzbrL50i6VvLPBV97zgAG6qa/VwEzmkufY3JX9
a9bQHZ3HPmht6unOs9f2HWSm+srLYH6qdIfSyMjUCVQjeGOeo3gB2ZzYjwAkr3fDNEb3qePJ9Nhi
Wvexv9Q24JS0+Uxz8NCapqdMmwRQWLu87yOOjd/QNO+M8p1dXubRbmEbNqw2O6wm13CMjnIqHnD1
rG81GO0mMh/dBw52uesDrz9r0oOdxCxj+a918+y/sZYVEa0U5XRliMWGmwKhQehTBL94QKO1LohT
YC5Y45ZL7kLTfw1bhiRYs7Yi2m9RpMGR1xTRu2XFjTy7LvBobBA53yi2Rw0PEsFVbIRIy0tWUi3h
nE3TLgvH7b8lg+3AUgc176ox/JydkJ6YD848VHYuHu20AYPDB0Fs8ageyjiYRFscrR7S8G4UuKNg
8hiFrrVgjxTBOJLh4AXhc1/Xvber8i59sEfP+KfKZ7E2VYMamuUwMrtQMscZmODSz+32vHme++yh
hhw0/n++X5seBnWlTFsS9OoC4dTz7HvajIydKCiJ4ds298r51BSUKT+hwHix0iItDlHkjm/UrMu9
XOnLmcRDu/JosqqDEp6FXtLw+frbbN4DxGiYG6/VY1KllvPtMykCxMoAWt/Oo8enrngwJ5veA9vF
qbJ37qnoQyn2WGb4Yq0l8iQoixtzxLnrjQ+gVCiQUOyT2s9sCJUsosyUfANczvXTZnDMF6KXFiAY
1ZuO6k+wyXdI+rrnaxOzmZ/cPK1fc8THZ1Hb7a6uo/YFxs1NBmvL2hPd//zg2DL4tstudu4C4Y/5
OzuT7XeUcRHu662ns56sKHDP7Kt1FtQSIduFGiBLc+fiq3EMiUfPZwYUTWfm1WauxnGWLS7XVrww
pFB5j8HG5VPvB1OSqw1UVcV93k/PYQZuSxhM8bgMS/fgYOo/tSlYNJdbLts9Qpg3PIMuCPI9a2Co
6N4BqWOBN5t/nOKRMpcKqtgM7XKUIm8mDaJbFLd8/lXCzsvW2aVT5U7HuvQ3tVPdZMoj7B0LiSdM
CRdLtQCsoMvRWWJR0RXJlm31eIAva3c2MzzE8btFb/PGO/ZZ+WHzzI+PzjxuANxx3tj8AKnLvmOh
ffkr2JgmYzi0wvmfB5FLzmQ7/R21Fo1mvWxX3Vj6Yo2R+S4GBdwzBOlKEBEYhiJ5g/8E1NgV6ll2
Hre5vXTTo9eLdUIOIbnt2EUV74QjPOa7IQvCH/bTYU4EbT7chbP8P0YyzlESNBO/OXjEHO0Gj9SB
eLB5kkm3XtnHyZGVSlw5t2Eyj5a7i71qVeB5UBXva5lX6NHUly2+L5/eXeg04i9pLdWJIrV/dKzZ
wji6vcUNxa598i174bYIvWmvO6Y0DmXmMbsquArTS57b5gCrgLFmSfdZG5J4FX7iQa0lj4rjdNsV
kmy444TNzk2JYbKrWntE+R/AYxkesqrDvEzbEeHIPayI5tdQojV7E0cOTWnYP/a5ZywcsRnH+bWa
+I0vepHVG+PjJMtsWxHkp5yv5y1ohbzqPsBQq6F47pcgat+EKfSV8PcCbi71+TY89rW/WxV2cYzb
Oe5SCC7qP+41DAdGTk+hLcM58aiu7xWm4GeLKPQkoWLBMykIz5pFwrc8WlTd1vT5p2Dt2oOTBe6X
VzjZRzQC2lD/8mXnVZB/LTzx9wgLy++ZJ8DZufM8Ltz1N7nF5UnPEC2U+y0hXy/uEKH8QdbB7fZT
i0OAaOd86FQy8F/6LRG+k7wzVapeVcWnFG09ds7kMgW6x0rHo+0mveYJ1n3wL9dtzQzQXET3XZZZ
x1us8SdgBqXZ7Mqv1abjivMWdYCpo9T5tki+XTiR5/G3HrvoYnIvfBSTqk9ttqSPiM3RPXhY8FRP
UU3J4husvtUerENX++p1HGT9OFhdeizZX/lvrG80SYNytxcF0nvNTGQDKsCYm8u4LkJQECx/pTvw
LJVNDgNjxlvyeIGFU+PVHDKUz/LL991Rv2h7REBiXqg6OSFZlSo0Bls3l96088c6ADgoq0zuWyZ0
fgJsdkjOdmA0hbkD3vNye6ohb68V3XBCy8qr3XpuQEhHFFQ/ucIeDYehOgtpN0cZKrAhXWe/exsi
7kS2f/bljtXNwPFuxZfBwqcpyImNBY3M7uxM6z+Wki1TXfDtjwH570erZLxh58xrWfzxw2I8l1mK
PmI482MuIzjAJPAYFDhUiF0fc70w9S3L0I095eTzYWBGN7qgFmzOiyNJceak6agvkZToGd128/pj
7VfFHGdVnc97bU9OhAHWe9VXUXgGEzsMBaRJuEbtob9R8/dwJNOwL7paaKZOvGHdhYzEfpKuaFtX
JqkpC+yol2JHIz+yv2mcF/lGt7r+c+ZF4/FxAUb/emMNy4mlEOjoIXNmcWENTBVvpVLiFFm5Ym4w
knl11XVAze8zDtzE23ADPzMxyfns+G1hn0Y86UvJLAXzk30w430PG+eyI+V/BTtd+1hhCgRx2RdZ
eproihHH09AG9SlsYKFGrt0D7Lr/n1Vmkbpuok4jtiAEHvdTBGUb2wLgZydZWLw8qMAOakZeQvPN
EoWKiT5dZYwMwEIMh/lWD0BcGj5ekh3Qr2aqOy9mZMHZia2WDEbPs/nhUpzneywA50OsAc1TAf9h
0T2mBSvXdfS2yMamGaU3YcZg9T/CJqqwrkxZdsemIVGj175hAn8taSr8uUv3siwWHNRy8Wv0jcgG
QfWklb7WOUFBZuuZRVN0nYkqWPSQrCLXb1SG+XKEdfWO2cpu9N2KOvHIwaMqRglEWh5Uy+g5INyC
opZByOe4M0VB7rAuhuGuKNq8TkQ2MbEko6q4wy7G0mngnkVsGxme5q2/qZ3OrWPp4RiS1jZen3gs
svix5FDKx3yNtmrXL2J8XEGOr2HXu+ux1yiacw+mz7G4pPXe7RihYy53gEjPSLGFbeK3fkAVpC3c
3Jx2l0hAxvJ95VLJzkPIo94zoikHjNI9y3kqRY/TI6qaDu25o4b/PQOCnkzkj/+knDuOFpjdPz0D
UeGz23b1T51O61cK8d4d/dVr113TV910HbKG2aW8ErvIFfrBjIaRyDyl77bWwkf5zAo2OJ+oR/Ac
OeQWVCYEzTPlaet/M0wd/cfMCS4fF3TEJ10O3XWSdZGQhtyqeOGq4ahFkvATTeJ28As4J2BjQxuq
vq2QOsa8Y2Zy7YmjbLxq6b/GNtf43L3n+MeMIST1kfYu7rq6tJwnjfMAS1YN2T2QBTIgX8K0BHcp
onadyG6DRwA5SU8tGZ0vIurD/gavDDU6b9My9H0U6eT9m925fO97F6WOme/2Lt16m6oozWbBvZeP
1pmN1UIyMDeWv0nUw7eaorI4bNIJpoaSusSQX4sw/VyaWstg51bSPUS1vz6Ew1zZH3C+of9fqZFJ
Hr10HO6x1ut6B0GX/c56BpNji/gmrjuYUrO8WUVpgh9CZmYuJjpFEvzjWlieoCRVNPdMFKNRRX4Z
9oeJVsG+gBYqdUBrzHAIF/uG9Wxd+49OV5jHZoycftfmqb7Ygct9m0rXe6lWYg7iWdq9w4HgNcei
Qm2VjOCzvMFGH3eNu34xDHt73x3J/alV1f93g6RfarI781hhY4MZ1z7suLNgVjrZEBG0GjVTWyRS
m9Y5Df66iJ1jAeiimkswNGZoM2ChkcG8PZff3LhJb/tFsHewJ6vn5gZ4l4lVAALfraTm/gENr9pd
CT4tr8xoymrXMhmZM2dTTvlLBOvMTAuZBlGcSx/YjnVVQbhnAqfxGcZnNjqOwFnuuUq6h2he3frQ
KuYWY3Iy+PIiXWYfhqwX5pQUT0GHhn5vDCUSDi2DRae6sBz1otgiWbwxvO/01xI9GOqFX1yFNyz3
fmghtnhZXrZIKhTRCdTLfE3lpMO/ZqooEeYGKKRXso5wvosQyQFU4MKfv9GgRBKclRSN9iKY2FxZ
F1zqn2BppTx0rJftjzn3L1Yj6Im+awteROwq+m3yE4xDQ9kXY0nYI3Ogb6PVufLkjQFIVLzVJHLc
LlfjLNne8kbdfVOHIrLGNUQbbXHYesiQrcPM/2vBqJG+R0dCC16FDIv7HtRmZvDE0/MrQO3G/iRB
z7erADqGhMtrmZ+yrYvoH/AJu48JKOPFcdoq3E+6UMtxCjoSLnw3bbF1CQF4KrQJXMQmJK87KYs1
2uPOKYQAB3503zMLii/cae+pH8V6huTuoF57pS5uW4FakI3QH225Oe8c1UP9ZfcWKGUVooOdhQ//
dCYOoi4oicQq7lYa+Y4XvMyG3xGAzmnkCk5PzSRyZnvH0WqvHB0atE7bbl88r5Y/PGdIjv8RJz6g
U/ahP9yDBuXoPyGjW2rXjlX73WC5s/RP66l4bpjfxAhqwy07VkFrs7a0tmekQBLnwuWL934SfkJm
MDMcoyQX4ycnRMp8V2rk5Y/dplfNr7xBf39C4VztQ+6SKg7EHHQWdZw/yCN+l8BU8YXRXnC0nVlW
Lw6D7puzC0JGps91hM3xXJTK0d+L8fFDfG785uKS1CL+0Cst/ohC20Ixcb+UUxYcc0bL/BVg+taX
JCat52FNFOWPe+15DPxT3Rov+010gjP88xGCghSfi4P31tsUwjvZDK5035J3Rd8VbV37uEZYNl/E
Y7lo967U5PU0ZSnqOq58YwhmyZqpeupCpnHP6I5BfR3XJZAOCwuAdBVQzVebw0YT3B5s5ZnMA+x0
PLToX8WoXnhvQK4E8F4/Gu93h3936zDnzfdJZO/76LBkfZheZt8Z1zsLGyW/t8ZR5z8bDIG78nVT
4H9lDFfXAApQdfX7SP5Z8SEGz5WfhdbaS2OVckh+uFkTkttflizKwQ7VYSfM2WQch/pUeGoaCpS/
UgbWvjdh5aQvKi+MY5LIqZruYTSGAZC82RiIO2Zk+eaiiEFlTL6XUVRkp7Ung0vulo555ljSe4Fz
D23vH0qn3rakG3K/40asA0lKFMrOGn0Ms5t/rVsmirtopMiP54CKujtWc88jPiMJ6XPR6MUi07dZ
0vcbv0V+hmry7MUvyO9sd+ngN2gTtu2P4uKKiXHveAAVGN8HMKbxhGuPpp6a1vI/bTOBaWSrAzg/
jG5U7xcMzPEVFFs0z10/jN4dVFlA45rWa3nILVeqZz6T7YnZNl/tiZGhqyhw+l6CVQQqUXXJCGYf
Su+ltAZN1exUmHjwAVF26hB8zSENRMnRECzRqV6sEXBlMODPpdeN9acw/ODUi43tRGc8jyw/akkC
DJA8stk1rNCsroNHytODq8u1OtkwStujUeQGDTsnEG22V5W3mJMKVcpffV6iuXuCjCs6HnPn5nDP
67alsY/eyi/Al7XPkW0NwVoeG+EzX0+8QY19hPKCWcmpHTjqGI6B1pKrMKRd3usGfIl/jG1I0BDA
hNuNJzN1UfkQRJ0JAaHqYRDJrEO13c9NypInFGcbpzUNb8oV9jVUqlg9VLhmWLZjVsrsp9uYK2XC
eE7Fw9DVuEiNgtXjqeqhotbIobJmwP+VUZJBxK7VQvDj2S1PpvFhX1ptbQ+iB1RnL6QwLfEii/1o
Y4Zu+4hJFCqqwXtshtJbz3YtmDlfJlfhfHkzvqNjRfYflygWiAPlNTJeUeKKvap79ZOGISJ0G4zZ
O/u2XBIvw+HFIjztj0M1xqlT2NC1Yir7fTPMXJJrxXWbDHrFgCv6MT96res7e7IG0PYIQ1DlNZ3I
Iz84rU+T54x5dvBFVbxiAAFMBxFrephxm6vPYm0m8BiDqBLn00DzpPtbehc3ovuXnn2616kgJmFd
HKReUXXRR9aAkSZRvoCUbtvC9qApz7qXPoggE6PlpseFtUEy68Ohdrhi03xPpI37SfgpVBaT9swF
FjPuvMf69C2pysH601tk8+yN31p/5LJN6uLgt2zkqStmOphHIx5+tuwz6BtpD+utpTZRYzMpv2KR
+JG6gQj4KWlckFP6TrwU87+EpjjzKbM6+1ShTL3ezsW7VXdcgZkN0kmO1tCewyqjiaRuYHYtCgLf
iVN8/3ec8vrKPsWsZCmy6Qb09a46b2Jw+b/J3dzBbwVXoWzkq3zqOPqaPIirecrOamy361JCPcYG
6Ifw/LlOM0YuF1u3f0KSwuyON8MelwcdjGLC1SOHaY8Fl+ujKbgFq6NhMD/qmG530LVK4k6G6BwE
m1QdVWaj0md7dXs1JtMK637YaFaqBRd2XEdWtdmlfZBDoM1X2oeZd9HYs/MhjxYTUf5Ms7qMUc1g
XIlajWFZNz9BPnpABkyb3af5Ir6irbW+Kc34TGbukGq39sxK4rTf6mZlXEqnNF1oTdaN7DkeMG0N
Rz+EEb9UniXVe7f0ES6bZMKZt3/KzZkpYZ6JvF3lOTeUtmBv0BKxbxf6F2ojpbW/UeuelHAIl+u4
Y5wd3Qq3iiHNor1ubZu59QvgCgNrs93bWZXUm+3I+lTmzeJeAqhABrhLSKP8V78uU/6QhjePdl/q
NsKCkg4iNFMk4NN5SYCNzxgUvXO7CnPyPEZ8vWc0pmn72AS7hiBsgrQJd0zF1AArZhrKQyB66aBF
Ty3DtcIoZ3iZS4Y1qtWlTjOYHNcOnKjczW0m1IHzH/asX22gCWhZ+rnAZLh94H2USwwSmOUTECpg
pNkHMItFRzZezHx0ON0pyM4PaPJcX9tpMcshqmRtXg3d8X1TZJtOBIlH3LWhxo4o3bkn121xmbKr
U1uORxGOlv7M/J6PAM7W94CQPS/Ql9ybmJyYx3qjiOYtBhMqre5/HJ3Jctw6EkW/iBEgSILgtuaS
VJot2dowLNuPBOcJnL6+D3vVEf08yFUkkHnz3pPz1zRjIbmPW8A+x5TnsXrXBTXa0ZiY6eLqO/5P
4h18cOFaFfjqlIvLr4wGUf8a5kw99PCnxnPlTL05Dxa1/omjpxfzfoWhR6IWc0OJ69iP1MmldMUm
Tyn7dxliKG/86sk/OBZWxwMPTt0wlE1refYB8g2/eowb/zka3RYvwJIN+5gi/NfajUA0tB9W7sW0
S77+EFm9rPtxcFRATiZ14oj7ya+/5ilpxjvyOYu4W3FjfvhDZ9J9H6FTXApSxPqsV6f75SXW/kQL
pfPoSieoyK1mTXFaZT3OZyh5DRGeMXrrKpdhn0Vhy06ty/z2QDym/WT86v+3aoym+16NKwnFdtzi
nZLByBKr5Vc5TRBh0AHxwKWbMBfmfqUPck38ipCq0eY3Kp98UXMaDg+bTAUvcK47/OYgi9crqU3v
TNjX+Uf+zr22kFOnG3AJUuB9jYG0lytCJC4i1M4sx3adebasTz4z+7s+S3BgB0UyVY8EEuuKuqkg
8hWFVcilygrUdY+TmvrUdj1iCgqvgoVFv71hfDgEb6iwBCrRJflyIoLm05V3Wwa/4ho3xS6MPUxs
CFBcafDzop89fRGRDbTHZLcOFZVtO5f8R+7bbAShUDePRJTrD9cJlrfKUe5X5gTyTxggx/1zlInG
a0YXTyCQHHk+fcdTQTlSD3m2njcwizkQNIzw3RYuDdzS4eG55MDLGERi1z3PKdIfMhxkt9UpnwxI
h+UwC517ZwmBDLcLq46wowbCj9GTB+49HwrT1ZZ+IgBHSvVJLDt0D4wd1ZcLETA6pQwS5Aae4yDM
qPnfkS/HS5Ct5t8CGeslBEt0A3m6/Odk1EU7yIhwVMYtGbdLEx88gRzyGJYYSJibXoP11W1b55+X
OvO6Z0t59JLgfPyhLHC2HdPz5NglSv5JmT2vO37qbXYalN7DylCbDoRbkLLXZJdGpj1MhDY5itzj
YmzWpH+JZOw9dYRUAJIBuSEjXTADNs0gy4OyKnreFFxsLdIXgleGKXo045/0EgQep8JVCDYqKT4U
7/dwNcAnr/0AGwjXRaYfa6XocfM+0NccoORDnlXi1ZK3Wo5tsm6lDHFes6/KGLiDuzo3ACnTz6ln
cQOekqUTWDFTNfM0FekPzwONRiLGINMVqSDpXiXBD78BAwE7MxE/vba2EgJivdgdLGIcv3gIg0Pb
2tbsBpfhYtM18ZPhdxzjucJhzZ8refiCKEKY5pr98rs+/0gxljLKX4OZoqTTAvzN3MGLvNQmC/0D
VWHd3cc24cdTUH/0SZV2crZSAS2xwrv9VkeM7BFr81c+TVIvTeR4P4AMjYfELzFp9KnK5d+63kb2
a1G6JxCKGTafcAs8etAIXgE50IPsmPF4zv3kFtFJoNlDn1n5dD5YNNmzASJpSo2/NigeMQWR8Iev
JYcnGiuTn4clzzP0d7qQR4Ijc8BxXDevYgAZte9hvj5M6AGg/0KWrMA49ITgTMYlgIq/nfuF7Mrm
5E9tVz1nA2TUuyobEos2wpVypRulChuYFkO+CyKOsgAlxNun1YgEuRsipaBoBb0Tu+N5Gn3G3LtE
lc3/TX6M1PTOZzbr/nYslcAxyMNpuCzMdImqjLJUJ7zIwRu27CA9TSZW/QktJmlpAHuslB8deaB5
PJe67eiwlPT+s2x0eAmUiusDbjWd3o2TToZXJ0uyq5oC5mZMn6dvyZsW7VrMuy+rltmtg5T8l/9c
LYfO3UxqLW4CvsORhN+OIHBePGMRNPE7Qy9iu/yRTvEyQfUIz5hOp/BIa5JhN8w8VZFrKbAFxEXf
n+MBENEBqI3zPYUU9Hu30tNXENP+rwyolip5EmlJynokvYDTlR6Bz9kQAp+GOSS9rzFKcCjgicN+
T8mqcozfiIcDjkvYHnVyGLXHzuiSDq268/s0qK7I0j5uNowQwcEOsRv+0FXAxAe7yg8F+feUENxM
joSviWrXMWmEM3hGTP9FzFVJuRQ9h0QjYtrUkuFs5U7yUox9Zc9RDpNpKyb4lnJk20eZtxgewNY4
r5SHcXhX4nX0rkontMFV3Zv6rrQhWcskjrkJdrmRCryPLSC27vnSll/Q8qILXJYFBhxvGin0QcCj
qokMEOSoi/TWIaqgovZauQ+GeWK3EwOWEAZOhNZwZAYMBtqwQRpySPgvu3Ap0ctj/GHvMyrBWQ9J
JfDmkuU7xioZ3kNYQfu+i9vmA0M+X2FURsFHKvvsu1yZwk21LvQ5z4jK7ALll2+tNcV77feT/ZOU
i9f+xrpF89QRput33CpbDCfu5+G8EtaunzS6Zf1QZoV96BjCHQlGleF5asPNlDDIRr5C1lEvqNcF
w6AyI9qO/YAVvpZfUu/z0cafk171tUUOY44BiejENMrTlzyZAsaXEgTqW+PFiT6RyG6zs1+X+KHY
SrmyZNsu/XOPAY7Dmw+H+54n7BzME4H3qmHOziRbMoyxqeh+t+tEvgNLFBN+mDveHislMoXtsuXP
vBJUv7Z4nhlzraM6I9Y2z7o3U/WwCeTzXhsS13viwoF+yrRlWVKIdDGc4rFxP5S7ZOdMerX7gAlI
o+eXJVXtLEyfn3CksLjEDZB//+BnoJIllKKeaWOLLVgBIvdON3pCa64cosbPqVjsWXkCLaD2ytwc
UaYq537GB37vIhY/L30VVH/7qZqigxJBUv1y0omIibZ5cM1Bc1bnahyq6hwQcTQP4NgYvcAJqr9a
4JdX7Ed4UmqIjt6+cWq3PS29i+dHY0LM4WuSKDuu0ja3pN8Mjanp2+7Zn3JG7oT3IqJ9tU7fkwD9
nUgClrDjgunPv3Iw+//pViqMrSQ9dozWZnFC2dYGez7bEvFZzPkZqRcExS4BO/yB2zMbzxFJnS0X
Glb9pQySpgXp56lO/ZXUSQA9y859Jx7gv+N7oGCi+0q8x8ABrLWXfUz4NmpI4d2Pve3HU2ZWPGx1
2Ivs2hjfYSjnZXj+E572kaTM4jtErhI6nbmXbvGoplitp6LJMgVdeiupOrfOLiZIi7+ItQhFFtA8
LiKWEGO29CL5Wa0R9sWRgvxpyoNtxmp98UOKgYhGPMYGU0UWJzc/Qhn5tjWD2jNjbypMm2MguKvh
C9wDhWEUFaqqs5faWzXIwkBkJLaWmcr71K5skQCBKQEc+E3ENLvLKFXgrnYsYMIo0KfVCS9dW+wh
MwC4mEU6/G4Ix+snqGRqeMIMB2/WJ79wUuDKkYHbuTpOJEeJF7ZFeB+p3HCRAL4k05TTkGzrV+TL
koexe59MOUI3AMQtBUMPp8iZDWozPZcwddSSGrzBQ0jCua+nf2Cr/XcIu4Qq8sQnh51yRP80gc/x
XTTNWh1yG3PlkZDD/4r/MBkPS0YWpUZyX3fT2BbDNTOA/fZ51iCZxDIwzDYaobuTw3iFL7qci2vi
rbjcSoV7rR/ykCX1cQW7Mx5ahiKxx40CQKqkMpJ1kn+FpCizXYLz/VmgVGLxJLm1J9hPzKPtqZuh
Ebv2DG1aPgNXFeWeW4ODmAjG5n6NsRnw8fRY0SuAZS8NkQmsDRZUw07p7d9q6IuYGy+wrnZ04Q7s
WnTPV2QVQZSiDYojNz2uGMleik83zxiv5k2s/25XpNj5/qieoeGoByK9JLvCCgwN1sPN64n5E1t1
dgYNi2OZssf3jr0S1PJKVPgMuIiK+iTmYUyPQsRJia2qSLtTmbTJ00S7/5I08fRuwpWa0h9t8zjJ
Tt+My+mA5S8BgODJDXCB+MlOBozc5lGOcPJOMCvlb52MCnZi6yRvZYNzhJpY8gct2IzULViZ2S6M
VI8YduPiwvmZN49KrvpHkpfeL7/DHgYjcNmkL/qzS5sxvdmLYg6JfXQJH8g0EYgBwD4Oj7HrZOhL
dUX0w2JwPsYu0x7cQVNEatknekDZ5pEo4xS68aUVv0wvt9RzSxXNaz7KG0cGybFGZlhlgppvAZg7
cSryVluGKq3iIwnebQDTbKCXCYrljMg4p5/LGAZkUXsOiL2ZG2zDFLxUSsxdeyatlcn2OYGoa+0V
nINBYvEtlKS//ilQQtHRZh5HtA3W6M3UQ/paznPxGZUm8XamC7eB/xqan3bd4Axy6Pi1utPVtxih
IvB7ow+dh0QIRKceNMOdr3j1I++w6Tjdvg4h5e6ClhFqi8HnjeJcNUdTuXwZdKDpS2zTCHdX09fy
bWlix1zg1+BGs2qz8yTK8S9GGEgBjN+LvxAdVhAwTHS+RB9h6OhLbd5qYuxfJXtY2ovGYY2WjPbT
H/Igw4RQKySmnQotbsqkZGBvXMm/yfS6S/YqDDAeOyXuNSJbvOX9YgvSQMbDXpHE20OvA66HfF04
5Uqg5FzQbRCUZ7X06WvdbZBpgAwciYCXkJRx/NpZMTrQlEgZiS1galgLt8Bf3NX9fPSRq72jSph2
Hra1cL8oLjjbmUGQ8K05ll8miQUUFyM/TZvgBCq5c+o92jrPSYv/58uJFroA40x4ywiRGFx8S/0n
6boqAWrlywv8YPS7mHEwqx2CIW+OS1Mvf9o+wvdnQGLiRBespob5z6B6iNru3nSatk4XzvALniwP
eB44AOCCdPOc49MmIkbPQgQCH+JfuSq2JcDsbT5tj1TFz4mmeGAcwhyjHTrxI8797FsSpK53k2sy
l8VFk7pLSMOuZ83TRtbVabxf3pxjMxKlTyeVw4ytzrM3YVPEIAyvhJVpY3o31XMf7mw2+Okp7TG1
HXu3ivIdg9qxuGFpx/nYrZi2LhI08XRXtT1M9qQvJ1LBqxLL1ZeCrA4+GZQN/nF+h+MTBFM/KJ+H
1Yz8W8RQczwO0YjuTSKqvYLUxBdYD2q9b/EcqNNiiin+0QwLECq9bgKeG4gOUbIfg+k6T5wP9In8
jBTR+qozZvyHtqaDQa9wGmAcybb1JmShz1WkmpJvWFbOgxa/JZZBzRKEhzq03nIaGyqlhZoxu8ed
0S28npmpLzWtQYAnBGNN/iBnk1cfhm/BPPkM0LqXRuUojoBTtdwnCeUanUrQqPZeBVE4WlRI4JtX
3wfpesc5U6XPvAZzx+lObbiHc9RFT35WYEvAv9mLCzt/G9PtwfQpoD3xxLfJAtoJWASz6n+sf1Ms
HSP6ZpB9G8tfAKwkTaeLHtzKioMV5bAOFx9yaMhZk25kkTgOR1rBjg0RjzVrURYkw2jKD9pjJG+P
JRahrn1g8VQev04LD+uTdXuQxiaNUG+xdnL5X4eMachjArxd3U+oyc4RSBLtDbVI3p2tCwuvhkk8
TVVyl/u8gj5iBgZnAJ62Je9KwpCR+R3FEu6mvVREe8kXZQxRu0syYRn/WWK6S8iPdEJewO+0Hc6T
yF3rv2IVtP2SYzL/2cqK0fGxKCDYYI1Pik4+BuVAgFSteK72ZVBa8P1mBolzon2SDkZE2xICtHxy
5DkjTFQYdWAi8az6uJApHsaRrx+KUUT7gVFjZL5mqR+IliRuKR5kLw2yfzdXaciagWyOv3O9/e9B
ermuiGTMpEsx8uRNGXwJB4YM6x3Y9XMYlUG9N/nIcwxHSnq3thlh+ia5ddydzBCNsTYq2JP38ZwH
+iHEag5Uvh58/66YlB+652wosuAL1la0uSxxsZEN9hYMaiQUm+raVXwBmzujljFfElmj62iCprn1
5daZ68bS4y65qAD5uWGqxg/4sWP5PDGUzv9LkEfQQpY5X5/8FqLwZWkkjmrmbVLfyMpzjogKKNZL
MsB+ewZMVeJdFV3l33rA5c51xDMAhLjyS/9N+a27PCfSRyUTkG1yXNLt0Ox8nGftJYbvhBJMSnw+
JWPmpe91majqS4tm8dNj3roUqfAFsXpgaIoeZFqDGxgFMKmQpqDb87AuzXUOC2aKixOO6WFyWVgI
wsFv/lpe0z3WlWn8yd0J/ChK9VDCZZjpVHfQCkkiGfDO8dVWCGlI39pb/uIRF6k9oNy0AirV5tQe
1lqV5y5zkY2IwU+v1sOmvzeeyH+gvVNgsBaMVEisJPZjaAoFWvKg9IGRjlP/JQIcjO8oGR6SCd4l
xkN5HCws9w340sX3oEplf/ejV0M5ZmXoUJ7l6q4D2Czp6SemYC5lpWQtxkeZVU3+iTziEKvPWP3i
HBVGDAIJVieqvpNzMKyEnVFU0LAtOe+7BrE4P00hyZsUYtp08DOAez+LWQ/xZQQZSRtaanpZoGBd
22IlTeDNk8ZN6MPxgTOcQ/VNqSkWikSCURQsVV7be01Xv8S84D1oHaqyCBoOjLGGwMu+nvANjId2
sZ48x/OI+rQYmUyfC4lcMH+JaZM/BLmy5I4YKPmpbQ0I3uY6pRYBBk8OBRZDcmPKs3kLaZaHQw3c
pOQmZSfUuCOy5c1XGI2B8yErg3Xd0Md7w14nMRMJxm8MGlIruKuwXHYUI7glwHhK3UVgy0J3eekJ
fDPoc2ouJ8kiufqfyBwb3HGotU/sB2HxhdmAHF2+FfBgYEnIlW4lfAbJIs+TVzAATfXPVAVWxIUB
pHih28VI6bNGKTvhFRj9u4XJO1hiCLFIF+tIG8GhqM9AwYY8oS9bdMCpXatryftLItr33G9TCiEe
k9E6u9BE5fBzAY7AAiuCDJnHIwny/B+muT6+o6Za6kdZTzh0TkuHYYQHt+YTfYX5JYMn+pT0VINh
HC+IBnzjexy+TPutm9T6pefT1uHOoygdmLh6mBL8eU1mOIOjQSVpI3raHfs8wvC+yaPZHppCqKU6
Ih8Py6Ek7uldUVzm5tnYci37BxYmKPtipnKMij3DaaAZu7lJmHoIBh7wX1eiEOmbRQlq/pZ9jKUN
coSIu2c2NWxMPsyUEEwdzcSKXA/XLkw2ZIrEgJME6GMYx0vt9ht7eeUskSAyl4vNGiLZQgXDsw+E
UNz3NP8dcW3dtbeaMP23HUC+XBNale67XztPf9aSzZ0HDfK2v19GzJkvrnV0BS3DX9/Jm3vucdLt
4t6VKZyAn9Jt4vkptdBGTh1pAtHjS5Icpku9DN3FwgNyIWoMhDPi2Pb5TS/UDvfsMyXZ0tq+MV+T
0zj5p9KL4/w3mZVqmHkjR4EEPhTsVJf5esCQydz2uAZ43bfVJFtAJevzf6CW4CNkqzjKlm2jb61c
x/URerUpsTxUOvKwBhH4Ki6gofjTACn1Xy1Ub+Y0RYbe2oe0m/QfovD7I+I2G0Z2Kar1zU+W1p6m
IQjeqKohuQnJT7jXvBoSYjRKzF4m+M8PE5Qb86IqJLWfFIrFBsrymvYkEHg8wJsp/RNMlGY5w2zC
20aD7WOwH+mf512UeZie8ryL6HlE3zoIIHNNVhoanxfw8mfLWymy0nnynbHWD76LMMbxz5KCbEc5
V9kfWLJyxOkN+orzAIcG+aElfDFZHE735BHkjVgWnA+gKpIICjoS51TCYjEsZEok1n/HARMO58XV
4G/9ZSUvI0bTRk9s9yFChKISTu8ZYy61vUKe2gH0jzfdPlq+/SgZ6XnrkKM5h/naHadRAhzxmRtF
NAWIu6eOQPFKwHy7GQA3h84J7F0cMMc3XbG8KX4bqSlOjvXOkZZ8Qc8+cOd34sicSe7EiPey4sFE
UyGTbw9xvRj9SyUM2E4uNJfgNMcMyQ5aRd02/okac9/DNAm/a5/lTwyqUP2WOyJ9Pp67CU65cyQT
7B6cJhjaU9OTZQa8A3z8WrYx6pkPiMnuJnxyn23U1n/CrovMUeFarri7PdP8jie2tyyYBXHW8xiR
hpx9xEkzFfhnBiBQB1qsUoI1BAp8RoaZmzN0f040Fpo53gPPK4dwUuFGvKmxYRgWE1cXd3XIjM3O
Tjyc2tHVMzHYxDiPUpe4iexQRcOZXBIEab8P2/5FG5xH99YObkrBELnfdAW5+0+7ee1+ToRccwkk
FXRnueDcOZZljpAkWAPVPphpAmwWe1QzN1VmaGZc7rMgnOPBw4Np7eK5rJcsPLTKa4c77MP1H9Z4
4R6THJEL3jLJYdOseUoUSIoggDgGmXw3j6vxHwMAdOsV5782NwYveXvQ2BQw7KqVeAFpcWEuLsSw
4kzDQfySDnl2nU/GFkPxJYBNquukkdxxlKOn/mgcF+93Mvfd/ARUIHjrm2pSR4S1uXyPof4yMygb
rpB+HKkblZ9EOCCKuic+Q8ID/NeayoDcTphU9RUhqVjuFEXvdOWczdpn+g4a9mTAnBcT0QrfRNHS
guOmAjMRo40eWMTHKEbnyeL9tsFQVhddzRlNbLhheRdBvaNppgXzQD3RmPYReasDg+9CXiA05+mN
oHvcv1jikm11RHzjFl2KhlmFXZku8l06DPZLvKfqwpC1AJ/vyBL1atE858wAa5brVHj4oOKbyVYn
bnayOwQN6oi/jfTP2Zb8P/8UaJbwsljNixqrCDwwk2c6OW5XMk9+yWqei9QeeIW2DVf/z2BdHP9J
08H0qpdoYNtau/LIhKxnv2FuWsTLAKL8C4ti3x/7bqECkXGJr2e3eHZyDwW2J43TZZ2xstZr9lS7
Ix3a4k3kdS3DuZK3QbvfGII3v10Nl5KCulRus+8dL34SUDAYkEL37c56mbz5kSGCEheLzcUe2DHg
FDe/akVxxosunpgbJcF9mjWUuoaG8u80b15VTmvP/szXPtNPMF6R2VFzyMMLrFEVlX3PpVNam5lv
E7f2YVI14ZIu69fwPnc3Ax1MFUpApUvYeblbb4te6gE9HBOKiaGkbfk57U3IJSZMaBTr/7fXfsqc
ez85vv9uleKXQB7tfyQsv3Le2kBy65ENV4jCmMuah9kd5ubOjF2eI4rBUHIY0xbb/WNmNHFILoUH
9QvFru/FUeBS4TTPdKT31L7xgLdy6n97uFpCGrGMS7bwCvkz4vInfs3KqU+Ke0g9Nh6hHuqkIb8U
iimCgTQQIrIZSzN2nGWsTvbwsA/PVDykoKinPHWUow/l2asUzW5HiWRvHox99yGpsTfB84mn8UsS
dNhekbkf3lnTU4i3TJHv+MybIRzYq8joml09scOoACExyp8IHWxg6TkpbitY9fO2G0/dRzKieh89
5jBvVaMCj+qdhXU7XlseHGQ5lFeYlPB7sMrK+L6n4l3vapWpf8RmIG6qLsj0PV7R9F9Mhi89scLQ
FSzjqXhK2qwT/pXgqxu8LCUgsc+cH3t8LMZZ1ndzLNf2UxBU06wtgg67N6Bxg4PJFHPCfmAHGwNw
jxXN5y1pYQ69IFAJpgpxDWEL59UbwxnNSxewwe9RUugH595K/EASZzj+LoQ7zPgKxEJZFpH+EO3q
tOOx7mNVPbEVq3P/jt5UrbdxSAMPgFJjWcdE0zf8c9cZqJ3Fyes9opZWdNX55Je4r7twht5gW0vR
XwftvDz1ZtnSFDD82cIzi7Z8BJmPgrSENTR6zs1g+fJnH9lewxQtTm1EynqnqjEUFzpcb0P6BwZf
1eDDBA9N4v/HpE/5LEKGBQnUFCgZDZALd/YnVhZBokLMwXxJQjW9lxXpQaCOUvYUhqU5edQi+ZlY
6yY5Ia/+ZuwVDE85nSsLUwdKjwPcUSnP7bJZpDlw0bY1mzb+j8omyqB92f1MHAwIrDslDy3uTV+N
47XCOmify9EJinuWWCHlCDdp0ZiMkkF026rV5MZhQow26WBGXUwG1P9Sl2MORLaJYWjCSBzsYWqw
qR5AH831I0bHtcA8vEb+m5HjVFzJi2IyRe/3enZCCeEqopljmoV/ch8D/h1XIYMbfAfqn9DN9M9A
zy8eG3YC+EeWQWRvCstl+o4KXuenpPDj9EmzQaOmDqZm8j96xfaUt5z5zbd1Xa/PGTOWrnOM6dgh
HVQiMU+u6jgvTC827H8mVHQTTPr5tvjLhpcJX9T8rXqELN6OuEiH1zqmYttr1s24J81qkOaVRoig
La4eM2hcyJ4L6cFDmPhv9JhYoSy76/reQIOamdBFmX5dkPRBkXuct3mPuyjpWLlsdlgAGQAxGIfY
JCM3BcsR0j29Eh1M6wspGPKtwxyMza8FtVNjjCLytR76KRvEvVA9jHXsKYgMUDy3o9zdCmITpqM9
8C0sTBGwv4avpeNut6r1vPGOpChHxeTlfnrxMii1b2JpFEjWGiYjdGZAan/FRCnBxGAFmucTPy+O
U1JO7lu0KARAH0tU8OSVPmfXhEc4PGXFjAYrvBZhqYitFsQh8wU9s5dxcMe0hNiDjx/BJ6LQ2eSp
U4ojGSrXEp7R3EuXSzLoy/Q4qYT6vfVDRJnBI9t8AEIkxKFU/XadaxiZ7cFd2NOyYw4OW2+XNiNx
Fy7pbH2CjevPzt66LCZ4LBXWmebMn70EDxiQl/V1kyN5rsoQ5r8dG8jfCE6alYakCrh7VJ7M02Vh
+Nk/dE5Qui8yWFQGNyAJGS2pWoCxZ6ve8GyBvBQPctQ5MzdS+OpcbWoSubI+C+c7/q4wutNRHrd3
A2mUVw+yvnP2TB6fUGZhBvp8etE/sbhNdRCoaxOellE9sHqE2EkvtopsLh0USpb2zvfF7I3tnU1r
DhPm59kNHWFDo8nWoumDj87VUWFB2fzyLS5zHJToFHWz4XnZD4oDjw2IDDxqYyCVT4PbZ88UkSRd
TTlOGTct+S7/ZBrflgc4BynGIdU0w5fVkd+4x9bY6riMMbUt1ktI4TDikzo/5Gk5J591JwfnJQOC
512ItqHkiokk/8Fg1iVzmQOOZVjncX1LmxXjdZobi53QgCz4sgThW/5+hvaInuvqRd4pB6yFgZij
jzjjErFw6TitdiYr5kS5eLNTGNkv1t6qZ6tJ+79RR/rpY4greHYvVck8+Im6xvY/uxbd9JJrLIWY
4CiN9jPhKdkeii7baAliWrLbSqOxwLigF7iko6bbnLwRsnTPdirWRGYFmV+f0CUSiAJ2npRQ6r/h
kvb12Qqe+DM7k7kHuFXw4+BJ64KbKUpiXCxjDu7bpZ4WFr0kBeNVYwmCYc2MVn0f+6TBzhP/bHNl
8khedtIT6gAD8dT7xVsbxC8MonyS7YTn+re2joANG9dnfu7ksxfQpzZ6eRRr7Jm3ZDu8jwAWdH6L
fSiSdxv1GdeEDoF7Q2zOgrMcwKaB/l+1/8xuSvkVmbhu3usBusbJWhlGz/FMRHVHl58OfOcMFE9J
CU7gpbMEpVkpmyPU6nx0fzNExjVKYAkX3ARsorjquffMDRMrUebc9yf1Ps7x5D8VErer243Oeo7a
mStctL29r9zZFAdUW2Tn2c8o0QlklgPQbW9kdUUogR57bLvFcM5aRo31QtawU1hd9f8dLXOHgjSO
GevrYF8wV83bHi2loRRSWP9nIpyexK99oPxl89YOXxq9XMsn3+0TvilgOwNhE1C+mJAkyKUAlByR
/Fj+GV2n9p85LqDIClCk5tiGfdAecUz08ghfr+nudaYIglKXcfGyNY9NUrse8AprgNOWfQD9vDGb
8zoo2LkxZXwNDCetZsFS2RYn2Qax+VN2qGxTCPjkTnFQP0HQ4fGx2+6h9yBgRykAbSaH01WwK4Fq
wkXM+amQ86Z/7IthUtR1uKiOnbA8CRQNTmLZT9kzAvOD1JhXzBnKfKDt1TxYkwU+leGpSn+KBtIG
eEUKurDHDbylRxbmiRaC0FvFrRug6Uh4w6Qug+aFfcIcVFwENVdoR2SVrd8oLHDEjwqHaW3OE8IY
5od1Drv65lrXRo8tuzDiG8g/YGeGdCymmHDsxDGEhF9CB88z9QwqZgnOTLJh5JfgM5j9B7WA2pS1
IWAyJPX/9z2OJH+ta0lBBz/XEwjczmTL8sNnMXTgfba5A5668ZhKSrdERTvGOcZ2kE+h5iJcsMpJ
tm24rX0r8cybdzCSGMQ54Lz1CXoC45XdlobHt8tQWR5GX80Qz7ChfHqWF5jiJw+f2L2QuWeGGJAI
JrehhwkI7BDncyis3uHr4GqV3Vj6NzEFE4uTgqZo3B2qA29WQ0i6P1q2wgI9aKnKLsi90YOg9pw+
cepwdKPvEM6HhOI9aZJBa4s5MBgR3LEUQ8PiyAJyNZTeuHxznoTirZKIZYkYYrKSdSFgXqzCoX4f
iYuHn326jcJTFpt8KJ+c+GGdUoexVlhSOaCR4xMIpN8Nd03tzeyels7Kc5m0GEgOOHA8+RS6gQzG
Hbxmdk3S0nXdJffhEzysUdGDNQMreZz9DiEMb13I1j64ArjZ10VUwRFYAKLszFg5wWiwvf+XZOyF
c7XCNQ9INIhNplvd9kFn5fCH26twnz0GMyzaLYxX/D9yHcCxljnb4OjzXBLMjBEjSzwfxB5jxwxs
R3CUiD7LN/weld33VO0UWXqTQvtQuvFfJgOIa5DEkT061laaNB0IQs+tegGvCtPzIpTPl827U/DY
xKNf3IVYB9w9HRKROhrXpLuEYabQssl4JEl78dPe64bnjX4W3GK9xe3gttbVP4VlRNw7ztReasBv
6X/JUkoLXpvsRbOlPdzxa2B1Onu3cSbbK3LSANdez0ECMWR0C/WaZKC9zU5rZ6A2TedNVVYL0j47
fFQf73r415vNuPT52Mtu5ge7qbWrk+ZE4BRloW0CziyTav2DNIqvq2M0K1TBSlImfuNxkfKH54d0
D+tocwdV1e9wpgHQDUuWAsQpW3tYRZWojyJmlj3uWRWFwN3GpT89jdhNy+vM/l3nw7UFdpvaruSE
WAYa6RcyQAxEhBrLf6rZbrpqQe09qhHR6TzUMMqYvFVe/j+Wzmu7blxbol/EMUAwga87J2XJkvzC
IdkycwDB/PVnsu99Pafbbm1xEwurqmY9YTvmSUfCJ8s+UDOwfNPtSQ3LPGXjB8WSUX4r6pGvkzsm
UfAahl7qvJqiAtsBiMJ+xaVhhR+6brrXnLAqoq5VIuWFpYNS1i1ZfYpFw8pUTW5eXeiAxVfFfQlT
NFsp9DW2S5O9S2nk7njjFB6341ovpBOYM2hlfMWs1lb1hg0mMhwqKmGNYz0Mbf8IJSng78i1Kz+9
jA6yTUfTJ1sLLPv1PS1CBWl0qUidgEID90nTsyC3ijMkUn5z7UquAWjPci3eRctCf+2ZTqDDWlhT
ImT1ZluHS4xXCl25vuRdPTi4cGbQdvvSb8LwkaeHOd8Eg5bHgJ3NePA5IUB+hrrHA0DfraC+fpT1
t8EWgKXKJ/j+Wmclvcg0heOZoQ2XFe9s9eIBL+8y2OzZUHv2vsfxvqmk4LzVtoVf1edSie4b5rh1
SgTUJTkICNEh0kfmV291lmQfiWHDRo7SAmXJNN4B5/4mH2/nv+cG1e49VCNk2V1VUBUsgVBS+0PY
nU658cC625muKjVhc+btiD/+Mo22eQOMN5c0frnWQveBrj2nqLcxyyEMIbi9F0GhdzzCAkr63IZ4
B6G+ASAeunVMcnNKuNsBQeIQjJB85qeYaNHyWXo5ATeB3L0wFbDZIfuUeP9xHnsYpJ+8IwsmD0gV
i7ivWDDhpmc6KbiJwUXDPkTZEl8dFjuZ88FjPMQ/MbJns81HUjzvLCrt+QzbdaHfMqpMgqt6jS7w
omzHL+YW4Ce02shsohCwYpb7CfkRon3DChbAlsMGNNOUvlbh8BORoKg2FASl4z8bnk2177yRDuUN
zpyVgcsUvDJLWnQFgL1LvM18t/zp4wojWsZONDhVOKX/4vYkb0+vjXn0mNnloyXJoT6s8uSwsewV
siAwhN87ae2V+Bxkmv7i61lmQNM8iZ0VY/E8xifKDmpsSUNlKMRiAc3ONSKvTrvZZF0DDNd80SdX
PqWcuHwVWybR/dDC9Lzy8U7935j0XH1xXb4G4Pwktwf6DNm+zNG6SuIUTBxgLui4wjX8VhPWYON2
iHrZ3SGx6uaUgLCjjVhqVr9kICL/EvFyQPY2ELaJ5lLHTbJ3VsuRBhfk/bRPabdrCaaaW78Wz6Oh
e666odwQkkormjA2gzdk7TO+ScxwYRrL38LBWMT/XPU+/WzrEnMxiw2amRD01epirHNxkvE32eHQ
ozAVLqKFpyqgWpxx6/qCvG0AajL3xgdkHkaosi2LYssVOle7OCZTA+C465q/0iItcU6tNASNXCoo
MVj9ELvOOREw0IB9Xctv32nZpBw1IcAf9oihuoxjnH0sogNYSjrRhcUc42zAauql8uLHbpz91IjN
tr8l6xQSheGwGvoOun9rxwc6twg90arH20BVFJ3csZgN/5n1r4wOc0QxzGNkADI/WkPgG/q/8EoN
ZHbxv4x/EbatXL01LsvRs1OWQfjmYoJhs4l6tvALZ+1sFKNvWQ3iH4Y4oa4YjmRXgapZsHhha4OD
9eI3LYvcXRhxZ73QtObMeLy4+U+AxNDzk3957pVp8sAFFgvE1rhUJvPtGOsofZvgTClu53yEEg2+
iZfoPlY1AfCX3nKLaeaw1lOsH3gU1jeZze+PQTVj77deNMNGhVzJqwgML9ez/iMZSOPeFd3cFOE+
HaL19RCkLZ23egJzRmtY008nURlvoFXIdabu1NBJ5Fu7mLxRCXw503p5ZNZyrC/fa6uCcwfkUsGO
A/M71psmsCfAk7T0VMclrx2e4pH7QPKFegKidDMnchTvUQdZB85n3eNIyod2fsngCNe31NME13wV
rJfU0qDUe1xeonUGrXJhfXt8QyjbISCL3wqo9ovfUjWPitQ73Z4LpznyC1CfQWeX+stXE38iwuaP
atfCIUFSCYBTJeVhjPGpYzkVbDHmwvbu6a6tuYF2He5c6hOD5o5jM4BuAc362StWiy7xeGSrdC3W
E55WRzZEzs1kOvsAiIVpTkcDjjT294t5oEgqqLcJ3pELENul2FJHE1GEh31CodkULK65mPfr3ieo
gO5uV6Kj3mEKpe+yS5GSXu3cB86262kOb/otzrBRwNWcAol6HDptSEw/WDrEI3tNbbmwS8AaaJtI
AxeT0eaGwRj2EpB/XnYITHDLsyCwo/OIopLsJXtAauxagfxQJwntZGjYsf0aIQAiLS71EtzHLa5w
ENxjMGDmszL5RwHWnk6RyMP6JGiA9g80FJrqrsGH4GFMXfKnEo9bRH/lyntO5pYQTz0Le1X9Jjvr
4XkNGuUoVK+xSU167bF+qKfSOHN108XstTc9ZIm/zbGzFrvSTcL04qvFSxHQluAPJ7LFVs2K3Oos
inZlPxUroCBydPEaL5ZhnuEfn0g/rayNdAdxNGy4AaCgRhAHPHbodBSwvV245P0F98RuyM1wzcad
h8cbKhA7TJFrWKt9zFb0RuSBgH8UVv5XHGh9hAoyNt/tZHtXnnWrZSHWOWZnFlIHB87YAawDmbOl
vCPqwMPUNBOAxJYABczPLKO9KxKTdee2zZSccUQ16obxmd8FJuHuD8FN812rbOLev1jIa3IJg/Ss
EnDw927FGmgLiUMdUXT5qRVP1UNd+dLd1p3CwsM2X5oTsMre/PiMLQDpZIAR+GPA5foL3iuDYDl0
HEdUmAPDYFYNHrwmTekoA/rBf+I8DihJkmkRSrI1+c1P7dhd+St3pfyE6FafiA7kzdPc263zHWNh
6kg4lCJibYXtOmedST991u51Ied0549p9zvOOXeOwmmC55FD8qmPfNIhK1x4ZGhdis868kzGdrb0
nKccZDlY62YK1KdMAWJ8ws7USBEWe2hJP1Tj4LqOMy6ApR2R2NNBH76kownhYMcukDGu4th6/7t7
siLCYat5RMu/TeSxRgEgOz7brkie8fMyKmgFSHy/Ggb1pfCwUWIaXaX5Ol+Z/4SwMVAUOkiIqf+H
3FzalmXjjgkGG0UbEnz7FtSP4nOoEd/F90oQGykYCKkyEi6vkbBdWUlZHjM24eXQD9AS4uExY4lJ
mSWtrL05QyvQyRX/zkRWcildBknYMLRi5Nhgum6bxJntPKZ8eAO2aYk9Yze3sCv+kFIfppfYLE1q
824oVPZl5mhi14A8WbrEorx8Cn6vRgYOXLABqjxX1hTTkxj6gXWFnMGXkxw+SYhvKSFgfSDC19ZZ
slR2ELOFUT3dfHFiPUWsvk825ue7CunSe/SIvrfHrsxgcMaKvamnnFicgeHTy0YQCyOggiBMTiBX
PgufEO25bVlKnUyXcXMBlAkcXZYI93NBCQDb5DgfD4FdSn3AotZ/ciaviMM54VvXm/5TyZYnfVqx
qjfWKjFJ3gXBsTwuQeKGZzvim3jLeJnVn02zhiUVrizvPsaicQmSVDzTyOXKve8U9s9MB4Z66jKf
36yAIws9L06R3+bIYc0YEI1bFy4UBG7Im8W/JNmg9JAAzXtXbZBWd4wb8m4KoAOuJxrKPvZ962dh
lMVaG8e8hV23RMvBONzrtD0GTRX+nQJSb7vaZnBh4bt03DwG33wFDTtufOCoy7sMB8ld2kRAZ8dw
zQ0EGDkO4I8YfHGzIVz4s61pKi4azqs6R7DZSA/ILPSRVXAak1wHHEU1M15dr++E2MHcjR1rfOCf
NW8qypIT9EHTvAQJwTSA/FTW8KnU+ajxho+U7y6aG/mmHoDne9GEhiBs7ZIssazgEZ8mZlZv4Ct7
i12Pm0XoJzF3vjbodPiWwrh+7XEothcUhSHEd2957PhR1CL2gxGuTU3/WkLR2h7bNNZTBVzE5WLc
L9zTMIBl9NQPHSW92wRlqrqUXSy/WzAI7QEfW+/uObK4RDIqwS/lfRdUzChJKDu1DfNBuc9ZGcKB
NBGhkjuq38Ng7yY22ZC+x5wloF8ADYCZlZ89wrQdhpzU6g5eo1aXMTpbfQK11oXeY2ek69rUuXrQ
FXfowz08ZJdE4JaXQ9yembAoUzRaRt/oNDhLN5iJS3N18JaUK3257aN7u1p3RXMy0WWFQXeEQw/S
xQvJabkAqK5mSbjMwDAAHIkBbVgxfuHCiCUx6eoD16H8zcbnFFyEEel4cnU5v+R8piFS29RKP9u0
xnT2GdURZ9mJhGRDy0s58i97zFEEF5ns5j0tfFF7ByamKN6sKuaEbVSQ2LtpSUf6n9FoihuRWgxb
nCrjZD+LfiANRJFYbWJ+Yw27oAcCik74Ezb45MKt781FeJ+6XgVdk7Zow/SJw82JT5GLRLOPDFPc
Hds/t31eRA/4FB2+4Z1DKJC3lYZhoK5+aGV0JTsduXTM1MrjmiLinF3CricpFwG4o8de/5SMw0V3
VJDvKRcn1rbsdOcorhr0ZBP8hJ0zlXc89oybfmrjolKl4ayHy1Ga6sYiZhieqCW2lc0Zx380DRXc
VJINbgia5YEUa/tfXKSZ+cMsiaKLSps7iIcqFd9BWUdUPA9YTa9xF5BtT83ADSsOJOBLtsJM4r9L
gBDuflaYAoJd7Ih4eJYpefs7jd9z/s2h29wrM2hUXFX5L6PVqzvDZu7EcgaHQE5Nk7jhcvHS6+Rx
lXiE6+Nnp6QZ16yx43Xpvgz4H4SfxQObGUS3S4nXExpfBnEPX0I5Bd+6Q0uu6X9abRi+gzuD9T15
iU3eQo6g8pCKD8rVa4YlRC4qZiuYlVt4KP7P5AnozFRgpJ+VO3hmiw9UdtclCMgpewF6JQduw6hZ
28SdOO0QTsucMAuERcJ+dd+lDkQG6jtTV2I41MPI1qgXDrYqWpdzQo5k3ClMUIte/ZT0aa8uP4Yu
KnFWhtIy0wHhOyRAtq5y1ryvZuFSph3L8XJw589QrTa2rMjXekYdUwI5UNogTjNnmSFELYl6qsBD
DnHEetNnoTJ+VHVG307V4YCC4+bwQhRqsKdngaOyekwBgI1/CWjhf8lB1bafxBDXvhMUGfyo8+q2
wFUt79KsyQ3NPgu8YeIWoCaNKQHT9T3y6Gyi8cquGpWB2ZOGijJZWhtpr6aLN6Yr4d4jYFEem/+2
ksILY6s/cDGPKR+fK9bKgmB4vwO8HnZfLq2cNen1FBERNu3YrzmDyvYttvpAYFtnfKSOVJwCpN7o
kHi5HxyHyJr9Y7ooci4z39SvNREYX4Vex7LQLrvfxCGRPCa7df86pRVU+YaKoVbeOH5FdUeikvvR
OC2J/YNnd3xLMankWz4oLvDK9zmHhNWH2Q0hxfww7vF5K584al3yQt/GTlEaGumt+nmWNlJhm9vt
h59mSPjuLGDpemXzSpZpNJiRErQrH6kFVJ7NTQW6VOi9ZN6I/sYWTH1giSrUQ5la8pEMte5x2wjQ
iCmkw244zEkQcFZ7YfUBFad+GllLM7EDd3mNxxE7LXuW8eCWNX7I0oSOeyCbU5102Wb9ixb0fInO
BgCwqGREtFh9QCgjmE6oJZP6F/sV2hwJO0dlehu8xTwrHlLyaxwD6lAJtkDQV5xl2NGczVWhTmkX
nLFb9NGW2z73nquP5YOeDPbtCq3K6+QD7aRVdsvtNb4eYNVCoe5w0/J7B4g7k4tiyX6sJjJv4PhG
TOVuabmMi3RWDhvbSwOu9yXmJXC32QtVOixDRzuBcTa2uOOOaQU15w8cUbz0JB2J5aZY71HBYeni
pRSh+ZWyR4CxQx19RNQU/K/LSVwjkkaVc679icitg3lqGxddYN2vId7syM8Rw/4CpoDxH04033Q2
p8E/lKfWOgnjC2svAsFJvpUaeeCNrqGk/RQtK/433xJwBDd8X+oCsHuh6jh6Ym2FYxVuT+VxbhaT
3UO/yk38b+ZxCNQuoWXCiW/sRtzxnhAdazc8/RXESyJ3/lVkKbwdTGdg/5/RZbOkOiMLF819hHNh
eGGx0rVUDjfrUAcUdnKu7G40bQso4252JmXPPIGF2LbuKZ2w+jXXbhcufyS8tHmnkkEMj6MGbPjj
yR4gN792G6ejsWdOSxLrvjX3z7xhRas3ftfKFOej4u336FENYRjKMIn9sXUT6fnVqJlY/mZopPaZ
lBj636w4SdJnqJ0TszWramwdAEG85Ebys5wuHSw5+Lj4DtIRp7xbRPO2mjy5sDwcKnFjMkY/BUAW
tKcFRXl+RmGna1U7MMC2I4UfAJThK+Yjrkc5CzAmKTYSEXkELXGXTf5h/UOh2Pnh6D3bIsWp2oPu
8G4zZVLytyOb+T0tOjs/MfxlFAhwEfTq6+K3bXLtGmARVCmUTXUlsQS7zZb9NP7LqTKvdpBo2Iu4
C4uZEpfi6nNbgxj9UrDXgC/EhC0AJHTvsTPitup16190GHI3Crxy1ncEWLKWA4QBBdNgC64OTblZ
e/+isH1KcHETO8rL+FCTysUIRwv1mnzqnCL8kHTnOBWvqIW5oLWT6KTmSnykyi0q+pJhIf5yl2K8
TcCi5Log8NofDwoRPx/BbQQdTxAmB7op4wN5O4gVm2Die01OP/vDIR0UwZqICAbCM6zf0VFcSRE7
/kpHZQG+V95d0VOVzEG3t63czXOKaNq1VU4LO3jnfWsfqqlp+vsqrLmpOI6FzxXCEZFvOt4RH1k7
rSwqUZDZgGXNFEPKkpXN2BDTo4SZhhowxZb9u0zWTG1RkZsGOzolFLBVtKWDFgpL7za2K5Yn5o6K
kByxWTpCg7DDFz5O8CXNrCjvNaWr2p2Tou/t+0VhGC+BXVubkoCHgTLEquRglVw6gAyLF9iu2P3z
dhLzISYVGx5nYh7xQftMTgeWP+IrRiUixoqX7mrHWU00StkkgNUg3HcOP1synNCobDMYE/3hL9Ii
0khR06TbR5/l7c9SmNGBc47QdRd7bBPv0wE44y7ykMs2GdbeEA6Va+tT0QzZyh2iqnEjpWN+eEy9
9Bk+7KI/8oFb6wl2AoYmwlR8o1kWs+YnA6Pd4+hlDZNF7XgNsFj86yBb4EWkDkl/VYWPxrR2ccTU
IMuHkTJN75egkENzuucozSA+LIWIjDwQ61/apC3+xc4N2IOhmBCrziUmuz4NZHFZOjzRh8JmdHmW
4Yi9KAEKqm9m8CEISgtux8XB5quvSyJsuU9cToOfYaYOxIN92Sze3xnpIHli2efyPmM7DColb9Lh
AIokaIkx8olDTKpnim9JfCQX+lSYWmbPwNdn48fLohdhxTmbtBnLXZ+f6pAvJYsDXng6usdxw/mL
ujSbG74lQpWQuqYU63/LQIY/hwL7CGyWOFNHAqzXzQucjSCSelixoek5XJYkxgekHRF89YzgzQp9
A0USoKVvsDbr/CrhD3H3aVcXQA1hTl/SlMq1m/AyyCM9qW0a7duR/5dXCBqADrk+7/K2CJxt3Dqd
PAjjUG8JYXvBc1pKNh1kOlfzAZQXwWrmm9pkvkkA3b1f0pLe/bwUfFb0W7CBgu8iul+MvNy2dazA
+BAxG7rjylD4REtIfniyGCUV5vkv6WTjs2prHg7dB3iV2AxTtj6y7+AgxolpbXqos/k21xM3WGxm
mEmAnv93pVwBOWUqsBHVGPf5YaXHIyFo/OFFtbK/NwlQvT/wGBFXcohrHwXrAAsTZ5azePDYZ23d
pm5/K6OzCwpbYu2grvmUugLRjlkuRLNGFYT3wz52Jkmzg8XGyswXC+ZGFvexeo+Vby492dX5GsPx
/YM1nsx0Gjk555umYmz18pGeMJLesx0mevarIyDJp8gGeLHHjdY0uziXXLDKCUjNhmLd4DXFXKt2
+KrI5kXSWL/5AdWbDGETYPTl2MK3lOrqSngP4x7eU7gW2Jz4L8w7iwWr7Zlf5ejhw8MNA6wYpqz/
LURpXEJTrMTdc1g4/GowcJXlpaUAFlyD3cDv6QPMgjVdJeu9GD70xoygTNkE4Xi/cEdmkq8j+ksP
AKgx/YpojoP73AEXsYUlStsWcN3iKqEMmDNEfm791NQMA5RcjJDEOsMLgydna2RZxAOFchlk9Yh9
cYMqYChla3OBBsGfTtl8plnJ8Yp7asTEmGRkE96AHsp3q2+IAgZMTO6jkAjqOyGbxHvyB3AkgNtW
YMmcEj8gyLm2G0F+nm5QKwqCKB3eHd+ZCfsxl+WP0ZgCFcHW4GK5Jje6BxnDj2FmApw7ribzdIs7
8AKrljrDIVstfFoWXJRY9rh7WvpG2On0WnVnhcWZqvh+gO1ERIchWwuL74+b5UzI0aTpi4swg33H
lbSufE+I3uNR9p98e+I+WOsUv3ZKoSzLumqs3EeOHYZGH2tvAIKyIcdhKtvrNjz/Jjm3iWfF1zk0
dObkI8LFLcFSBO0CX1m8ZYVv/57JSOwM20I2w21GNE5Na6CHNzyRuxm1wX3rU6sZ3/I0hJ6Whdh7
S2oMz8Q816mDYgrGSBxOvEEpKK3hHsJA+pNjDSy3y1C7bybOQvkZVIQjrmpU3gvbgfxQhRnHrlKg
ATe5k5XuWYcCFoHEtctvNw6xKUdLPT5nrmSjL0xi7+d5aic+/QhiGZAOUjH4IafpvdMrkzBq0Kgw
KC3GP7rU2jDcEaEn0TGNxtuyUy74LZtiTQoBs3qqYoxzBz22gGlcqiEcvlhFRF8GHBuywIeMLYJ6
ZydEBQGYBNjGxiKIskNA9E74JBpsy4mrXwhAcZBLPqj8pZ/x3P4/izga9fIvImxAe1rf57RJI8Uc
+3rBAp+FeLQvtECaU178l61z6QzAhd1goCMN5He8QeioPNO0R+LQQtSgjNinWPY+BimnuUBm3WXE
XsANILfVY4H20AHO8J1PbTvxfRT0yattAoPRzYFGsWYZ+wltvs6+taspyPUmq1QbIhwtr/DJDusK
MTn3H1S32M2m1WgB58hY4SNWDjpjCiaYlzEGZbPth8BSlK5wejAwReGR5CnJccpyKm5GZMewc1Qz
BtvAD+3xeWHbCPuk60HSB21nTwB/XIUd9eRHBTaqINftLcRR1j/IeeLDgQCR7gOJA+nQs9J178kL
DtZBGjudqHzPBkxGLqhsCrI6+ZvQzBixli6CbNvU0/r9AWBAyy+1XyPebfbwB89hrmyyGcUW+AyP
ivab6cuj7IMynCLFHxEW5N5ppB4Ki8igi9Dxf7XkALHI20TU12UbEFD2L9NSYz+UJSYUIoeOgOXr
VAaE0dBQdkcDxd9Y9VZ/rgd/TbC1E3LIVHtM0zWAGybGemAEzEja8FJOw5JXjgWfYebUuzpVxV0S
U4/V7UJ28ctZIdT/tFOPsbfpkMIPU5YiqTvkl96DeYCKAoberv+GTVaxZaVPNngPyI7wJ/JLYoEH
ty9K4P2BGj2XmSto7uutOjzI2dM9Lq4Ud+E2IrNuLlbSNRxLAJ46fKFEeklhlJHnYsp0TEDLi0xb
CL45N052kYhydvM2RyD2sKng6Hu0cvIT35M9h8VXSgkf+1YWtGvVQmISfS6xs8tLoawBtdTQg5E/
mMZZw+dT0un2MsVBJ/Mdrm6fjYuzOMUxhfpMkagheG9w//HgsNFH0su5zeYXspQAAMpmTPkoqQ2n
0iimP3U5mTZrG7hGdAiNj1KsUBpPrIm4mRfkeITkWLxCrcMAooyFZcmdB5fvMraJ5JKy95/oHWrZ
IwgG1elW98yl+xrvl3x28w7bFutL1HeXl9OvkpwqEafM81Hbfa8vXiqW7uWrRZHA9NsnXvpea9xn
PHBM4rNFswV2yqzXf3QlJoczM21jm60ULcW8zBYoBf9KPXYjPOG5wBJ29ht3oP2TX03bvvfRIny1
WSuNG7ENCMiLLYQ3xZzd9gMSsvIM4FkwA/Fb1A3GZm/j6CW/8Cw4D2VcjV17R7iU58v3eL0w2+hR
YTpHuo6ptmMmgXFe1fhRdyUU04PA4PgLTx01Sq2R+py57JYKoqNx4bzmruVWv+swpG0XHGZ2qxPf
QnDVpImko/1Lr+RklyfXMdD6ae1hWbSPq2CJz04zWaAs68wpv7QrdHDgyhum37im2D1T5O40z5XX
ufFbwdtq/CzagL0IannnAxrtsN15b0kBvQfi3zqsql7w90ea6+w/lmKha5gpuoYFh14QRf/1A5cI
4AkGOyKoDMddICymQ679l74l5MZJPUA/Zn0cJjPsbSW7594KuvKjz6CdXHmKJpPupF9TprVVBaPr
BSF83TbGnk2nhi5Cm5qZMGbhn9o0ID/0U68A7vS9Ht9wSBTWjMWf58fa4kPJ1pgNrCbVn3LWLDP6
hlf7lGotreL1NIiZMNe42lh+IS7U1ltQqqB87sEEOMR0ZBfnqDsYO1ilxvBZJFGoCBt0Rg76sfdd
P6S/iDtBPZ3R08ZUYHIzafMJOI5dP66jOhfPVlParbepVdlan0vc2r7cLv4cE8GgEAfLP1+YunIO
9Il5VbuTRqrqyaKDooY8YNPKRcSmsCK+rAUkd7S5KGAzul/IYuj5QKFNrKzbIhX/1qwgwbu7Iqq8
EscVrufJ23RkJES6SxIv+8xKscDy4c7+EmdJOuN96upPjWghnRu9qcq+lI1Ne0/Fs3rLE/y0G8Gt
zMaXGhAVBYcCZ3ZjdJjrIze7oQ73SbqgWG5tLTH/7xsHh9xT12Lev2fD3lFyRBZpHP6An3TmP5VP
E+qNyWUJ/0kF53Xb0ZbQXhsunIKEDe/dS0qKCNxrwFjBY0Ou8VbiV23uDe0p7WHU3ojMZxr9HLoD
ddkGglhAUKeCPLgF6TgTGUqxqb/ZUdv+I+GduE+TzBYMm0bMxUOEh6PZurFvZcRyKHU8JWxv6TFf
xvJmVVb5l94kUxwpuxWQcEn6Ujg7sph6HLDQx6dJc4pU20zCYr33DNs+zea4TGSz61zf+qIN2qbh
puUjfKHJnGFti5cRv7wiCgyoF7O1OqR8GbNvdDWvuGMtJAjqsRNnIijjjDpxdtogPunXQkRpTTT9
UHZXkKwvGJlo2MocukuwRQ6SKmY3ZlG4RVNq30Q6jTyDA0cEGyqUyPtctbBVAvIUzpmA58yvfKSr
iUHKhO2/ocymp9xBFQ6QmW3V7xF0w5CmCdqSogdyQm3wm6icBmUXqeKLAqDIsMKOrXB8yXiuPB4m
Yc3jppvawQdCza9rEw443m9usET6fpwR7W5DXzowJKHLBz8pspvz2kzMKfhOIxgcYUbYJdyGVqBx
J8ae/xC2Qx2AKpss2i3CrgGZZnvi2JmwpkNrgrOT9fIX7nEudY1kKN+SiEHNyePcwgQi6eLZBNA3
sRhliXtpxkp9o+JV2TahqEaw6bIxJ2ep5e5w8YQf1SIJbGByiryNYuM5HjHuUcIqPMt9BVKkXggN
dGzWOawb4Y5fDZjfZLfQCAHpo/dz9zLgEtNs4HhXc97XGD+JxcpX3grznaNGWIMZIF16iUt4N4R5
sv4Ovaf8ZBltxSAbNGEFAJ3lP9wC87XWajik3Hve+zitH6nn9g4Ds8CdjTH33vKL8FfkjdNnz2XJ
gdUPK4G1Up7eJnbCX4rXG0T9SMTqZEm3JptNKyI7MisWAdMvpIztMrbdd1A1amVnKnZKXHmaA985
WtsKhOEfyGLtb1lox98GaZI/r6aFF9p25Qu+r4kYWBqLC7AmDjTcA1yq6i6+LypDQbBjsK5znwTu
k46YFEbqD/7JJnCuEFYK8m5tDCLczO0/QqLTlfGe+pXF0KHA9FNNP5bdx/7eLVlwwowg0/NKQXc4
ExfCJ8KfzHeE/E6VlTz2TsJmZXX1chOv6BDgs+THfhvws4CHcTz92048/VbGEDuYa7z4rosIgp+m
anKqPUNiThVbH8NXtUIU6CGX4wO5aORHpf16W1qFJ+6XNgWLsamwrCxvM4OZTLeDXlo43gY01FYn
fvjXawgf7BLecNei0Kwb6xZH2bZoQJeWypsxFPgeF1MkujH7HIfG/UxG1VxLh/6LbRsGTXOaCORQ
FwH25Ww3jai2OcYyKDerzImHsvFPYSZG/0CvTh68J7IvT7g3OekhnAX/YqrM5DkhzRnu82YcU9zH
wzI++tIqiNfHg3uGFBRPu26I1LJx2VazjcwoBTxS0yaibd2K+b/tkfHp0JBJuodJUUZbtxTeS1u7
pd5MFm+gg1MAojqjB5BOIQTG2riaNZRAzWtQXHzyM2IXsqMrtkOW23d0zk+7APAkrz+/UOa8YNH7
PQB18XZ0tfPCYcdXYaflJvU+koQqdj0abP0W+APmpt4EpftnWUu4+EfyQD1ij3SHHW3ygXvyi0xZ
eys3HdJ5RpZ5dRjR+EF5jQs/mw5qhzBhGZs6co5aBUN5ZYqwXTxKVqG4gQRzzp/1n4Dh2mXxgToP
pmGsSmjWwpAJcCzXvI1e4Ycb1fnirwNc6MvKbAt4SOx4XxBie4g0CxZEFNKi/AyUjQ2ZvCD5xgET
akBYRpWkQMHtUH3dN/rJ8zrWV3XVIxSHUl2mFk/4JcrxfO5Dz2W+ySTuqz3IhQ7N18a5hhKmLfeB
36z8NqPfVTdyNiZ9q3VnfdqW3dQX35vKe65XSPREg2kkAtPhYuDifkZPXD3TGdN2Do3W1AVYbzhr
2j+zZCynetYS8U22ijfgZOkpZbzCu4qrxyq/hM7DnFGWmx14S3RUvU9L7ud7JNnyTdmJ5utIfdEt
mJop5lLBI/jcjakfUM5cQGD2CYU+mb5PLnXOBW5ndWH2hpWhffO4uV0Et6HxFFKhRKoID0QEErER
yWtYkYf+Q76jmu6qGNmMpa6XR7tJLgXGoiSWEapF12D4SXCa27csdLLmrWvscroj9Fqb1zyrHRLJ
TdKoYoOkq2s8ipDUj4zq9Ne2oHjktQcYUrBcKfLqC/NUbr2OJHenBxdAUEPCm0DmFhIALYIqrDre
lQDESxZ6UyXCDIJ7JpYdL2c+f6h49XhLRVIWezspagvlxxNYBqzJiu5oD7DcY4r5E+JmOoPLoh+T
BV6FeBOc1/tn+5mRSAldgqhuVJ5zMMpwxgT5ze0IMIJnh9/TcEdRTyo/R8KOZtrC8Uk9ymbxZ7wL
m53arinBFL9aC3eWXyHJdGTYfIyCTz4Y7bIsorzj5IRTPL8heoXjwSCgQczCJS6PZJMz0rgxY/Ud
WZYqOC0j08Z2rAePVzDTCSmNoA6y6GDcLnOP/RRa6o3QNkbhDWv2MaMENvLe6XGyKbHhaAp22f8Y
O7Mlt5E0S79Kmq4H3diXsa66IAGC+xKrpBtYKBTCDjgcO55+PoZqKiurzaYnL8JiE5NBYnH/zznf
GRlXklmmbhKuU+zlyarAjEWppUN+nxWkp0N/oGncn9UpTo8eo6cq0MlK1FuaPdvi6ji2yyOMdeMY
NwbWM1Y1PQcx8E3oTtMwB5jrac3ypK6ei7Yv+j1Xu7J8S6JaMTdZmenS8rHqZCTNIrWWl4JEn36d
HG3uT0Od1OWF8IGzoPFkM5IhmwEPF4XaePuuQFt6nTWgsAESAn3VnO3xvKH5V6+esCnqM3xP7tjP
OobZZF6XpklRPYutAvnWTjGRcd+qTGKh5FWfC1JH1ofWJZVzvSPK5mBeBC+TXwHONjEczXhPfWtI
GidACykLXG4xOmcwQeO641Fkc0s4exGfuAyxSsRw/sumVqcLlDERrANUy/k+TU75aCHsZJvCcfvB
79P8zsu1E4aJ1ggglmngjKNjqr3m61LaDsMo02mJUuVjT18G81dI05C4c98bHRmdm8Qzz03GNiMo
G2X+Qc+GwWIi6zvCSvZEHt6nXTQnIIO2txq5TmMu1T39RZItJX9eshwkXsHwnskTSa21aszpRbA0
vFtfkvZVpYOGwS+6zEFAvRgY1GvtT2McNe40RtYBf0+9dtiqOgI3YIGYjmtHUN4Hwg45ARBmzaWG
0wfNVJ08G1fW7DF0HUcx0hIUyxwRjT4RZs4IYvVWeHRCBnXLWJHcCLCjoCtTTwZzQbntDhAwS/AE
fS9aS4WBT+A5VoMb0kBpO1AK1+B+ZHJPBXl5lyJZSjtr9O3BXbVGkcYbuHZk+C1cVpR23Xe6K95T
0920liMpQBbcIlagVfVXJ2IuExi4cr7Dth9/xVGPKRFKCjUIrdtwE9YzszD2HGf165AWc8hE2+4D
QRA1C5a2UM0t1y4VrxQ7qYtWR9CZlznTF+B6kXxxTNnOLw2Gx4GmdWWc39MxY8EPVhIMDa/sOG2p
GknOgGE08cB2Co64OzezseO2ERuoOS4kEmTZtu71FQ7vZjxj29TrrW2ByIGMRwfLJho9loqNLHXC
NbJV0lOqkKNYo7RX3jZR5FwTTBPUQK7cdHCTA1j5DIND39cJzgUz/kHm39RhyY7JIRsBWJ4X+jOX
kzf2nX0Bi7j00DNB+PiWothvDnTaeGXJdODGWDdFvs1n9KzAgXBw/04qzxlm6T0nV/899sj1ccQP
+VcR525yIfnv5Tta6uSyKRvLeYDeM04BjUgEgrhKjvXzwrAUCxHR4pxgOVcQdoT2hMWNHlTeCCtT
Xm0gfOJATjiqDnaZZhOvCF4BfNhdx/DPqyIbaFbTBwsPQ6MG/F7F7xX4NM+2ThgcgBMe/Q3vmFye
2dR7uk8rRSU4kJr5DfsUBZR2nWhw5qHtl9ehl5Y4ZqM9Zkfp5qzeFvKXdeAtVQ81k5XtOwApTPdV
2cu3xRLjEETUOQ/8YWnJybYYFVn0YZk3dpeYTiBnF3hNQQeo8WRYcFJ+akLFBouwmo3XhYaS2VcG
0xBhIxlihW7BXWvF9bKnaWU2XNev9XJ0GEoPFW3mNVeUDdUc4jGf9e4XaW+ggCT97EvU4EfC/9Zj
qx9tqPy7DEvPuFVcJU38geFq/7Nk2A5aPkENh1Eyyig0GHlrPp56cOzF7HhPca/g3NQhcBT7oVS6
ameotlR9tGRl2ODIYkxoWUktjqVFPNyiN9BlTQ8vBv9ldK5HnTQ17O8PTbATbiCInQ3E73B2y7p/
s8q+wHAyuN9dQdOorPQmtNpKeR6MxsWwAmH9oUhncbGov+CcB3wXcEpMYeU59UdHS+4df6ZhyCui
SGHl7+g3wcjgreU6uFmwmu8tdRD1lTWEdjYjxTFDw8nZuxmwMj9KmXjY75Z2TzbbhoWoT75EkX3k
kqaHaaJoZUAo3w5g5JYhiIX5JgbVIEFWQeYzWvsHw7vhUSS0te/mZbDeZ67IB0+blF3TRct34KrA
XWvXadZEmxhXthRVbjMJBmmj9pNpcQdRHcMXVdI+1slk79uWdPU6FwNG1BTV+abAZTHAmWZ2iC8q
DSqNUlDI2/aGbgjsNaU37PG09io7dmGnZ7jPfbqrdNPhaKBWcd0rQPxElka7pF1m+i6x/K0I0qZf
ZZZBch2FwQ5aSfF6r+CY45m3WiPBgcHJM9Cniu7L4LUbX4EVJw3dsQnpc8XW9HFbN5Z8iGIDhQF8
IVCMJoLxgE9WK08TZReNWJF27X/SFebAj24B9ANbUNuTwmCh9S0ECsLCWT5T79lUCwu8drZIE4Ex
6TekU2cY44Z2Yd7vHZOcwDO5weWbM87GMz2rOB7YbZrwJEmsHHiNk3RH912WPeWoi1xWFR5LbXT1
20SMU91CTLyvjxgDdshuQw0LoMthGXEgxu0W2M4yHufKyOo1HBpSGwBcUZt26pQxK2HBWBZhZ5fG
FUwJGNOhaEJtbOUBAJ0RqkCtLy4orpe8oZmDJhC5YdXfPsRFJdvQTT2wFpLNG1dh1+zkQc+x5Bpw
LM1mZaSuglJSQwDwqYGaGUTE0tJ9+vAAZwnNtEcczmQaXuICPHbTjOVjPbf6iTGfJBYOwOZlXJqa
grHGRSd0sTJryCb2UNVbl4AW7dUUBIPWhGtC+frQNiwNq1Fw8448MPRU+PIW4oZBHqbsIwpisWSn
/j784S7AgKnhVQOnlbfqDfDvtJVCG7+iuoIBXCL1LaU5YheZs7Ul11TtiA5lc+DEBNP8sViUfGey
cC6/Kw1gxo1R5SO+S2o9zbUqPAmolZ1fvsZ1p2VBnKGkbTHIU+OUEXVkmi/B8Lo2MMtKEr0dyEjS
jdqMNe92x86OtsllClOZDy1G7HSJDmQMFu/Zc2lWemq43rI0sFraL+fMjYojkPqemhaEeYZ7CtUw
quNavuaK9EfGsXlw4s5kRGCDtJaGdcXBNbE443uiHgpsno1Gflk0GSPKvv85apyoXiWbeWvYd5VZ
goKg0JSk4+TbU7RQK43lORzkQnJWUKAVXahYrDofSFB+huKVXWii82ZcZqncD930CGkmM89qkREI
YTyBH4nOkhS+E5AiPzMpltp0oHhBIDAQGYHbKUO7x2antWypTJgY51RUC6eqgbSTQtBF9u2fZwVV
ihuCRiA1DTPwJRrVfR5VvQkJfpZF0QVf+KJMvoLBsg8XoqjsDhVLeOUTzk8t7fyyVS233cAhpBeV
3B4+lbGrr05LPGWslAZ0JH2IQMGCsmMf3PmptiiWCS2sNUXrK2zV+/pIEfFSPFNfrIjXeWwHnpXo
dHPaW1qLOLqTjYPy47uAQOQbhseBhF5NNzECw0j+NuEkJ+4d+xbD7PshZzsd2hVIx3mteKb34NKf
wboAVIQy723u2flH3wkTscltVWkilbbJYgcpkRP9qmuWou6+/PGff/+v/3yf/nf8wewP+FpdtX//
L75+r9Gn0hgh8K9f/j38qM9v6EOf/+qfv/X7Qf75Jf/oHw/qv3Vvf/kiqLq0m2/9h5wfPtg+dZ+P
z//+/pv/vz/84+PzUZ5m8fG3L+91X3X3R2N+WX35x492P//2RdPUz7/v9593f/x//PD+B/zty64t
3qqf/+0ffLy13d++KJrxH6aH20XloDC46zj2lz/Gj88f6eZ/WLqh657l0RfucUh++aOi6zP52xfb
/g/L5HbqOZ5j2IDktS9/sJb9/BEPqGqG6nm2o5p3f9KX//un/+WV//Od+KPqyyuO6q7lbzG//CF+
v0H3P80iLkNpOA/Izswi463ff/7+9pAyveC3/9ddS7LTyeSM7IxxbwnqTWY7PTC9eNEaye5Ox4U/
xL7jofeMqcWkz7PP0Nwo8cgsc4t9MPiXV+8fT/Ffn9L9z/63p6SbcO401DrD8FTH+etTQsn38nFo
k0AZNHOdLMBJqa2g9vZiLdWFe8/wDUV8x4QVYtjdw2tL7QyG7aVv3XDK3OsCu56byzfPZuPGMj8Y
RkH9VFIcWtKqvj4rw3qQxtv/8Lw5Kv76vFUHiobmmdhkPNM2rL8+b7ZE+GqQX4JECPfGzuoESof4
sVz2MAUhoFj9gxD5z4Ll+SGaO3rOF13ddC5BLiSr41iN7r040jlaKok3TG2PZCFpyS5xhy1qYW3+
hyes//sT1hxeYcfUbf4D6Of99Ql7pUISWbSK70x6yC6hwtSe0YY3pc03c8QBZhdPxBm7wHbqbB2b
Y3ED+UXyoa5Ce1zI2SBpk/jon7BVl0+9/gs75dEmN1SNynIYZft1Tsf58P9+2tBA/tsRoms2EqHD
2eESpVX//ZWGVsIYQreRt1CdJAvA458fcJh2uxm++Z/fmjGT3FP15pG4C53wn183FF35dLmk6z9/
UcHdSlEQVQTo2IZfeN10KDNjOggQHr8/+/ze55eo0bPvJbhWP3/l8wc9Dj4zXS4N0JEr/kF2vxgs
2FdeWVlk189vG0CSgniof0yD+q2L1OWGoxCFcmyrwDHLG0XWOYxX1JUtsYW1IWGyW6XtbUrOzpuH
C3JNPVv6vUIDpQc3hG2tfZ0XbicesvuZqFe6T+kPDF1v+EqLkn6ki0OnzzvL1xWpK0BY//xahdN1
MyftVwNabWs5Sn+GisxybolsQoE0NfhTB5BKzR0GwoogXc8RAo3aCYAeNMfP793H5SJF95+1ZDji
OR2On59xsRuO9RSVe+KDPlQmowKUbHr7qbP1lcs2AHq/3h6mO4M3Hqi2LWmk37Ns0vcg1hg3ybiw
6Wi5f2OQVbUxC/cV/gZYEujVgVZCPV1lSLSHzw/swk26fwnYLG2i45A1tX/5MNwdcTEI1UZCA+hw
7ShK+YpVsgwUNZPfVf0pTTTla1ct8N66od58fpuiOr9zh+aV1Iy6zYwPliWEqGgUflk0R8UxOigB
u6PqRYHPGSzMpEPMGtUL0mO01tpB7qRlQ7UATVDEE5hd3WvCPFVaoFmmdhJt9sB0vHv8/BZMi3sz
U9PDcOc3NACru5FJmNaWMHap5XmI0KMexoxNr+027u7398rSusT0V39+ldx/jTq+ejMu0ex//gMw
+Mg/GboMTIpnmvz6I3ac7gHfoXnCJ/f7q47o3R774yvdtAnDIGIthyIS9UEkjCAlNSB2zP/YAj5+
VUvPPCnMmfPFtM6RqbhU9PWUlNy/jNWOm8T9M0XhwRPZ+IrXMJ7PqEx3MBEeChrIkETvn0KgCXW8
otusUOhEoJp72SN6QTStp3RYAx5nrIbr7nC33h3Yx/LiSLB5vYNIVyaJsh8yM9pLq0n2RfqdLiOC
KUNaoTVp8UVn8wLfHgoVmReLHs9GYqdGWWwxQR7JloEKE11+WEaPbkjX9NO4tx6YZB5jO25vmivX
2lhX+4xZ+Yk3JYZgOEZ7YeIUYDJinSbtZYTPf4ZhagNoGNQdW/d3XHlZOGTUXsFLiZ+tKlFZq6td
UNide1C2KLusoi2rp35KYVhu9tWBCZnHROr+KQlE6tVx+TH+ZSNTDsWDqahrTGz1mf0Y8c8yz0Ps
fBG1xMPiz30DcWJ05t0wDcGI10Cx2k3GfvHb7KIYkIJaY8Fqj5HVWEcpVEJ3VOatMWBmZ8ltCk+o
EZ0rS6X9KXYdepWGS1mZzhGROMgImV+70iFjZCBBxhHxMGYo+qWpmNXQIX52l2EKgMKkwYSR/TTH
6ZrCV18vY+NBkM57IEcf1vgofU010t1Ua8MpEeYxt7yHjHPtJXfyimvAcCYYX5LFp9mjnfb5cm11
K6LFhsLrMc/ZFHiraHG8dUS+mPIvu1wjsWNRYW3fiS5IWGInqUj9qaa9CyXpSERD+FRwFGvsjVNI
BuDdSM0PMojq3kjF0VDSVayP7UU6jRkQ5+Zli9hN0RTdX+so8tnaGLuIdE3AGFsEDOLznbdM7x47
nWszim9ebbdbvS0dtojdQAiZUHAcC1SZYaKMwcJGWiVZOtN8gM+tVuzq5hAcALNnPqn3D5wEaw7V
Yq2jL/uaR11rlGB9yxbrSXJFau7VeNDzL2OVzS8gEl8bxUkDY4YgCYmXwyNf7D0ozM3U2u3pHnk+
uXnL8Zw5U4Ci8qOZPVq56XrZRqRS2DkOP0xl7M+2bYDyUtKnzw9VrG+jrsROOB+VDc709KQLvTg5
XVucaHY1Ribg5mszT8sThqO9O+UBe5LxsZimE3bZLEiIpq9Z5zSHaLGmK64XfavMyoOyyJBwzXyz
x1BxS+3I5kgFodpvE+7vIDkY3fswF+JT3SMv5P3Juw+kqKhM/Bow3qnM7AL4aDutlGiwtnXUKidt
VLeQLn/QdDmRbYYlVFfRDgvf+I5LZC3JQR61KvombSKH1NRohyENBXUGV8QLeRu8adWgO+9x9Tsr
ZyRfsl5IIoeUeoK0KsYTuEy/sSW23sg60PDc+oVVj+u+VZNze/8wi4R9uUiXjWLOl5kiB66U03lh
745EPlKUapgtlEMVvJBTUJ8A/G6FYyF5mlNsy/G9eLN3bp63JLOvwbwPoi7JOGShogM+U+5/0zAT
WaBxKQpUIWeIdFAKLf0b4IOElXpF1TkG/k9k4NYkzb3WjatR2EhuprB2dV4IX5Ft8uBa/Y9JFwsr
GWM+zCCCCaWz0GY+4z6qorBPWeu8jW1a36313qpmA02ArW+35X2Sq5bFGCZOf+16R/EZ1WUBs+DM
N4zJDbW0R/hdXiLK47m3CycEvZIHROe1h4jFRN/lP+81ISdIkn5qQjRZId+OB0fDLGMrzqHXupul
AUr1QGiuM3I3R9zSv5C8OjCwRwQSYFrzV3KmFKm4ibuixAXT52amNRmMmzFxeyHkeshHVNMFAW9T
otrBKchY1lZUmsGxDOZkgIbXFHhimu4ds0i5SeSrmSxoSJT8aoZtb9huHW3xrsIpBvGB/ZQgUHyA
JnJkosmZJe6qixcDEqEHTLO4MhGD19fUDZlEevYuffNcgjjMPLCASMCJfuxM62UmpsU0onpuTEzF
tM2seuiLeoz+VFHFuVZSBOzIsleLQWNggdiCtMGlgnT12mYUuHHb9jKqiYQiOMQbZyqe0MpcIMw6
wzgtNsOFaevJm6JfMVaRcGqd/tAn2muF2LexSEimgnWFgJ3Abqo6JFPB0IRqKMLKmPgLZyCCWCMh
YXLA+6NUVhsYDgEbBh2ER7SGhrzmx5hra2UQ3+e4tQ6MAT2Ud9NcJWU9E6XoKbvKnOrJi7w9cIVh
lTCtWCNg/oqVIT9IxcyZEOFHSPPB81ljGtzFo7VlOAy4EmfETC4ems9zNnE32lT3u25gatsJrwKy
zUkwEI0IOLwtjCgHhWjCpp2bd2zsFbdqAmaL7RcsGO7BCn0Pgkff98OhGlm5lnSprwWT5/teTOal
x/pRcPzVJ3fouv0ywjf1uCjeeydcaNvOjmRmvv1cVqAoR/vU3JBdoMokaijhmMYo3Sd6emMV7p4n
9oIr0SjuJV4CdJf8bUqSH25YMui8iLHtQwcvLlE/OqhhBbaBSfRpPajWcBy0ud0aaf80Mx/jBhsd
kazl9s53OLQ2HtNGKam+uV8rNTsf8UtwrXTHRTs4bkTWURZQE5W+PP35QcvA41BSoqynWd1ZMUkH
VYtSrNqCbCYj8I3VwWnExSI3wP4XhDrkcyFRiSGGwqoZiYok1hMdzOnWUNt6NznzdcKFeJP4QBxn
fKjmmj4ZXafAe8TgnC2UudUkgsc4+e7WE1hR8LvniT6sAOblsp4cw4CMZX5PI3fbOMINxf36C9q+
ZQTnFenGY5Idm4sEOX6yBLs5IrwU6+Qd4ke64t5tXBQWihC14icJQ7Zhxv9iKul7W2tW6MZV5TtY
XdaD2X6l6bIJshnFsWJorJqCP4XNqV3iV1LU0R8o/Xsk+uxPmZbcarM/uDoHfopMFfaK/CYQpkKu
GVrRy7OWKOWOYfXr5+2o7AfjNDW4cLqpMQgMWhdVpt5pbEbsay0KhGy5qaRl5k/l8hxPlX3tzVdT
N7rnf5xjpu3cIpJaBEhpxG6GIT0XrVcGsNlOs1xaLH8VaUVH35flN3204jAxzDeD7hOPYpo9NjPz
7HhxxrajYemzxO1FceLvKFdpCDGzOSTcKXjrjY4kGSNHKtU4ZDqjH7dWnUvsHWa8IexVPzSa+Drr
sXtQo4elFxOrT7M64oyGz15Qo5W0Y32x5qMzfgClXL5bmbcnJHhEAlW/RS6QOMz/7Ranj3m2IVWR
7TCTa0olur+Isn2lR/j97mB7d9x8OsSZ2R/bKO+PtI/MPlkfycU+SyjVBll6IpDaNNZq8SaqaIdi
97lGcLrmVQEOHKKfuMcowquDqr/L1eixcdI5hHs7MK0QbbXylK4L0vtGEEBWcrBc+5frtmI/Ydug
j8llau2O4LbRQ7bO0nq7VHfCKqKFtbU3NjHeFyVlUj7FXHDJih9dXpArwD2XFvBBCfG3Q4SBPclb
Yocdzo+dWXeP7HlTBk7Fk1sCBHFkyQU5dwkTGUOg0x59ZJx+YDEm1zD13FPqdM6pXUACVOpIf1/b
ACYi27xeLK7JoN2YRFSMpZnwmziwe+uF2bBYL459jWVlk8MlMwGRkj0nqudmgJUYFBhy1wNmaXwK
4o0QTkVpvDzTvdKuJwqYj63qTr5ZKJD/TONaeJw96LwCB3e7GQZb7qquqA+9XnpkzEwCZSRcfOS3
Ypt2ey5L2kNr4YVJChefM7VqOrf2G/xdXGwUS+JyacjKA+pPW9BTqjcCda5t+D4lLEEAh/nR+P77
0I/10r6WnWEGOCSh9bcyuUgDczVWPGM39Z4FA+m5LaF5U+f+q5dmvfs8F7ui8rgPk6JdZLv3svTh
8woI8Sf10zvKgFrsfmVqS7ORnSyDOHFfsJVqqwVy26Fz4y3V7M6JTgV11WD22qgSBguy8fdaH/Zk
iIxT1KrGyVCSPYCd+OyRllgZbb8Xuted2l6NLgqHBWb4VYHYex06oe4b8bOiae5Gkmk12v0vmUjx
oMeYQeVEdhRyltimObkvQ6n7vT73KxmlOt3yOc58Qkh0pzAFUtsmD5r7elDpQeLBxzt8ftASasIJ
OYuVUTOyzkjJ+4gKLvHumGoErAhM6fLuUBi2usmogkO3YJAjeXHh8O31vHiCdLu06JDLuLbmUvqm
nDB2I82dDFU5cVg8pgWyHv2t+eMY3ScJ5Sg3sh6iAxmBGpgGl2eciqAOjJHjEYv+KR/4n8d6eqic
SjmRzwHIC3Mo8aEwtL6HwA3LYq5ehuaRjo9o08XsBBbS6bxRoqOwKopCWK53/maxQ4M5FWgvoAY1
5arJ9u570N8WrXvX6bT5gesjrKy8upW5ccN2F221WMkCDUDbIxLfTnTAWIjClFvQNMkT/CcW2Ut5
+FwQRI4nuAtwVcGQjX5WnPD1UcksKWsiZ2CGbEK8fR53l8+blclYbN9481UfbP05Mn5O0EXY6E/i
m9GU+3Q25FElRehmQ3eQ3Vwca2G/zqJ9A4Lk8NgOrEUIXNukNodQON5IiNU077z1h7GAUls56kSD
Yj4f5NI8ydZudoqYIQvA+CD41bv76+fZsmQ4oKJoook5H7atIJWtJqkDHNBNfl8qHYR98NtnqubY
sOTmU43P9clyQIV7zW5WWEn+PjPpBmhipTlF0KkpVARGdKJwmyIB06aq15z025gQ4YMIvGY5ne6F
Wxu3SRjrnmBzB8n90lnJXo91pmZA+bkJ2zyyRm2sIrjAOKwfzIqLSEmvBxUMLMTn6q1n1MX93yQV
JRTzsSA/updcamarv6rpUWn07GRTloy8OlShlzj6hoY7JN6cETT2FrqNgBur2H/9wljmNa7Z+UAu
2sOxxqykzwfSUrXCzsRp6SmwaWGJsLjhsOfFxFsVreEVa1/Bt/qIjcyku+w8qLI4VMj+R5h88LY9
51TjHEnhgu9JXuFHKARsgEye0kQtDyoBAEYWZCbjWr868uXz3t/hI1lSbbxbBjdV40UbWSgfLJTZ
SEZXOTJLWVqWzYoK23KxR85tpZUs1Vks6WWnntmbsp/NHz8Xd7jexrUCBXw9kdhDQPLJN3XnDj8P
OPa8X8dOqxyg3MDtG8tprRTVvFGZN6PJOvgbUiWyb6OgoKeKIzIfC0U+ev6ey9672rN3qOt+2jRa
tmxQUcOKlAhm7fvoLZdQUkvlwGz9O24PsS9VJSerEE1bXVPfS0N8q1NmX54EyU+96sqthckSMIo3
YpzmJwcwnE4H1hrothpibNvTi2Qd8lZhcLWUw5M30EtQpsNxNFSOTe5uqVUY/lLgg2kqU94oAXRP
eTzgfynZAtQ0pyfKcJaqSx4xtRaa5aqJtS177l1u9UejI2hO9KgJ2bHOl88PpJjni+G98nqpK8JO
kY+vZj7q9w3y5y65XyJmr707ZLxAAyfdwIE2RstuwW8XKLGtHgzS1zu7sjZNO95R1bERKklOHltn
7tB0OgccpMS2JlKBf84uN1gMqd0BFbDGUo7vlFAhTVf4HfVi0ffYkus9Prdrdr/L9wQCVrKyWKQs
WNCGwQDDPGiADwc6fRDahID1w7Xd3cU4iogyxU34e3Hn2s/o8nFg9iOmN72Nr6rTbtJRjieFyWdS
aM2Dhz28llX6UE/lS1vj8Pu8bs3JfBb6IrcNRztHNbwpWotetMxMQ6Zy8bFnnQ/lufAs3/bMUGmN
1z8XTWoKo406xXcyZpCyynl8xQT2aNChhjvq1pupR+cmLYexpvX4H/FkTpZdrTUtYlBnetW+qSWT
zD743LAYxDB6Mx6uuGycQ5O+V5Z2ZV9t4pwt5SZBc1pPnc6JwXEprTBOyuynW3Sviohurja1x2Vu
Mq7TjsUAwVSPVD6JjdGSkFTuI2DbGcvNNGNwMnVpH+l/gn5Tk9+1HOYluCQfClv+orrS3lMpUTFE
2MKVgcL0jAFhYvIVMyBtKP9yk/TRKFuxHr1R8VvbsvaMVQOkhnpPUg1bKP0FYF/a4pCpEpMU6Y62
7tAp8DCE0AKo5CbzFsZj2fgcJOOaTutyn0wNia3BqrjTr5m3K6fFrEW46LILSFlq2uje1A7bjYoR
gPxfF/Zq92g4gt1H/KuK2geFXcyGR9GmdZeUCVMSbZNj9oT3khkHmipV+MGZ+7hgMgvUgiFIWrTy
5BT7rhfiVSTRD56nuyXpfXQxc24WN9fO5LwooLXNSzZJ9UUulnWwRmaMHpaLaSzpF8IhRG8pbVaF
Eb+V9C/s1Vj9vkSVe2qUZZdUT4vatEdckEe8MOaR/qmCkaLZ+a3CjIxaulu5WPV5UUoWllO01R2J
K3W5ExK0hIMIlNemqK6fa41+lvRB29FydfplS0HpFOSUcfo6uc6HcbiMCbHIlgzTx0Mcu/R+Yt9Z
AT5DB+sILbvpG9HIIYQD9eIshr0TFhGRRC0OUQ6kTSp2H0KvXUJCHj9kWl6Fkm5iDPw7OjxAQt5L
6Ydaa1hc42xkBt0y/19mFB+7PWCIGnxCJlTD5aaz1gQ0vAVBFgLkTKJehfNl4hEyu14JhzXMioF+
a81XBaO1ApiLUVADRnERnWyKe89WkJugzS4nklEm566vL7hMN7EmzZsWA8ikpHtVqwbwFNCMo2GF
SeNymOn4nvWmSkNjbDDHeZAPwTKX6zabVL/A3RekNKMDUXTNbe9Sb8GifGfPMt8NY/eCg2V5aByq
3+bCPbbzW6/3T5NOkqKSc7+bcrXf6EUqtwkeo0nWALZJWiP/pF9xkOXwJOwiRK2pD4Y5UeuUM/3S
lPkeRs7Z/cXFgYoyeK+OEmACR6RiqR5+wMwglcekwh+47G6AnLOPx8HEEIclYSpgaYiy7yjxRjsc
2aEfYlM+mObs7jRVV3mZ8zc464BbBicPmB3W2Jts7WQzhvFl6TD7zLyH3GbKZo44jIRFSRGQUIKP
hWcep47MJc7/9mLTUktlELVqmdIpPjDA7OIBtyHpGhebaamiMEPBxZHl3txMI0y3miANPlsL/SeO
l+Qh/bb1IdVwY0vgBXI1dO0ZfzTLj0yL1nY2ApAuFoZuDUkV7Ph6OBCoZA++RNep/r2ipH1QWzKK
0oUmD9JLd6qqL+tcatqN4N4O8LfPaB+4Gev+I05ZhF/aadj1LmVMQY5D6HWA+6eQcPNFjM0qc5ie
pndgarcuBp3qF3v4Nmps0PIqunUsix9pr+KK4LpP+vSClQgDalO663YafupVIbeS0jC/93pMYUM/
7T3x3CtDHBCku8NtxxRsSJJeoAE8Kpn1oRqFtV9woZNnMzjTYogEIr6Xd2qsdMbO8+mMmDZOzTqo
ED1D9Ht6qknIZFF1pO00w/op4jGHl0JZvVNm+yxpPkjCf2DdvYHLKfZ15T50bBJDvMrLEQCkD+px
BHshjUPbyXCoZ3HwFMTCXoA/WUJVG86eKF4aRljsVNJxTxx38XlBx/1E7HgHU65rfyZqpe2HoZvh
RY3xQ2UvK8tq8o20NY06z7Tbpm4UOsxyP6cOWo8GR2qWq7QFQjKV6k7qsNMG08P0UE30HUxFiPkE
h4aU8UaR5k5XbLLVDWl2UxoOo391qyOC0T3n0mgSlcV3OY09bkz8swaeSoJgowgaY45vsjd0crPd
tGIcRvY8Y+uZdXWwGNp0nExWQgq93Y6lvikNxMW8ljcSkpxbjO4DXMfltkRH32sFRaiLmmbbwf0/
PJ3Hkt3G2myfCBFwhQKm22F704ZNcoIQSQmm4D3w9P8CeO4dHEQzpCO1urHL5Je5stUhSfbTk96S
YIP9uz9in5VI0pGxrXHDb0E+W9bBtoufhcyDS9iDkgbtw8grCu7cSgYivOOMyTFVt5bYg1VOzSVp
EWOdyuwXnWpngYLw52Csj4wzkS10FL6+f+RMEs8Y+smpsatrthcy/SNQFlJKzfkmrLikKFrK3fNg
d/KBCYZEQwReR7SNtnfo8HB0WIEbu+RbTfMfPZHKWxXj0QCdzix0Lq705MUP08wf0irNt0F5/5UC
rHY1xcyG6YlnTWfUpkqzv5ieF3OCKwpUkMCC7iL7W+G038cm8q52rX15o13tHMkyiEG5PmpBc86L
crwnNY0l4OlPpY2L2o6ZhWftIgE39mk9i0Qud46/Nw/A8AjxjX5OPnVveiC6GT+ceqD40QzItuXe
tc6T4cpPX+4lKpRfUVWwaP9fEKk4eM5lsZl7UZ3nDJKyEACqIdNksOgALU+ZAvDZ6z64inf+JdWu
JYqxlw2ZxnlBkztaMeGJVgdLcu2n6+eih3VK9BxtBiS7tYXOFfllHvNfICN1LdKt11ehn7mqPhV6
HCCcKLENRg3sRRLOTAXIXNfhULMFvBtwM35ETlH7M5rWziW65lNszOVWYd2Ngxtbl7yGafkex4km
N2aZvMG1k+fYrTRiWg3oizSJXsCbzjYxjlceALFb7kzEuQv47AO7swmXZxh6cceN/i3Hlfg5Z8bB
hly5YcbeY97rXwSnrWMtZqi83DCf66klHcVhGGPnohawomcq/RjrQ0cAocFpYakbol3zwlmBhduU
J0j2wbvKOn9SL/KyX11dD3dFxcqW9prmEVFhXbaZRiOyGd1JX7ns8GRMoshzTn0gyysdFBhbbe3N
NrPq2vWFCXzGfqWYhWELTt4WlGuP4dMjxN+FFr+I6DoQfH1EBoCCmfOwz/TUfsTqRw9SbwOW/ZeZ
hMluNtuGLI1T/CCgpOXdG5b8Gur+yRFleQYTNO8ikjXYH9KAK5L8LpDknltR1uICbiDbS2ZyjGqK
FmTPvoPrilvUfrgkkM+N8thzA3IZSEjdzba1CUO7m2Kry9OHFUBtCiLG6VPnzmcPT/oxhWZHsQvL
DBJ5DZYhN3vEgZGsv8n5ct4QZN7oHfE0ggc5QBdORhjvkn1ZlOJYN5XxCF0EuaCscU7200+EyatW
fDlWn51AyDyhrsxHXR0Car9PWhL9pE5j+tm0bBeW8ccsYihspPZuBmvnzTW9c0/07ow1WrsNaPsb
L+oKFAtXkCTsjS1jg8PMlNYn3a4+e43LZhV2o88PJmHKiSUHK7+9t8F1HopWR2AgCLaF9E4RptOO
j2zM9owSIlbFHN+IM99Gyv+YgQ/o8wg1m7EMop0BB+gy16jm3HYzXZm7si4nWCnTtSYof9cHuRQZ
2rfRi5CK5+RIEUDyprVus63xcB5UqSfXqBH5uSFR1S+dB53lHeMozU+qM0FESu+3i8PqPYyopgkx
/tPSjelbeeQmGTmEQs5naXdqY+nT8NtfBbkqCMm0tZqJ5oKRSnMKMgZ9DIZ5GS81uuxx1+iojgaI
EYPUTlg608nuUXFURfOKqEEdQ1OhcGDWA/axptraHRFk4j7FiRntcKJKh/CnLADURop2s2Wu3/Y0
10NMMNwz1YF/pmCir9EDbtCo/o1Bn/fQbIexJmFBpjeOdlG0Sl/JjN+dEe+ggRZFH83UX9yU8pXN
6EmBAx+qm8GU6j4SPrjXVvUq+G1DzNAekv2PE7UVwTR16h859JJLnOqnshu1J9vos6JbYp8PqQKC
waGPxUVthi7DnMSE6D6lDVy0ZTowvLqx9s6WAzi+koWxIfyCvmRwqY/7zvRTF7lJWFpJiSAviGbI
3MeFWx8oGkXx6VIqxurUua8jnabNtUOHXXzb2u05C+jEwJmCbaqbrV1sun8iiZ+l4bINoZWNNXcy
/68WvqDNx0XsnZcHRkZ1BKB2W1+u+a9zCeaRB2LoWtVFsTUiRtH2sgtXhCDYsTSILljeT46ZFXdr
6D8BG2qASycCMuiIIP4XvJLV3voY3MeWwXlxauvW3JFqI/dgUUMT9iq7ex0KhZyxco6mcM+uLEF1
pbW1BcVbX6Vtp5cCf/1ELochhwYdjMhIjHtly8BQuwFh93x3iEsGr0P/rpoGMwynlDzxGB3Bq5Im
DOF1wkPk7iFqKzumRl3vVvlDG5J2eUdCTuopoEgPixvZMhQddkhy2sNuAliIt30cr3FpIzxpGj30
BaQwsmf3RtMhhJsddB7S5JR0iRMADf3S2MYvK4U4TvkGUgF5iywCCAjp2tu6nX32NJVQ7zVDXPDc
61BpJLbtZjzZtEsdSvJom1E3IjSUyPmqZfg+iw4sNJKKnxKjfpmTPBSe+BxyDRZLH1QHrzX/hAgb
wyakRnHVk2s4SRh4df0wuFLbSkvPKL60Jnqg+6XfNGz3ZIuebjPaJ4SM5tiymG7TbvDOTdZcXfpv
bnSQfpRMfsnC2RcEmWWcnnGzobpEU8GrnI3+iiB+SVlMLkPvqYsLwoXYgZhvDcTWTZepV2C5lxyv
5AH21GFIrJcxul8Dzo0vChjCs4N9g3G/s7SuRIROExN6SDJm6GHwkOmiyQ9Zm7+ZUJq3/Go0ThZd
+mR00fpeOtq+zdt/warAd9HZJ9K6nFuaLvFJRRd7oTx9a4Nq4WcVfu8cLkqyFcmeypqD5ZS+YYsz
uITwJkbMJQz7i5NByx3ILGws5Zc25glngqi4J9W73o/qbZDjEZLreMCYZtMinYYHk+XIBzrg8lu4
2CQ+j+0k5yMZczTB1hx267vodeS7PZGzUy0HbCcYyp2loJK17eAPmhH9lcyZkGX7yuPnDEghP0Qj
hrNcqyvfdJi/z/a9t4wnEGp1DWZO33QZKjxJzo7dVqD3sCdUzk0ue0YI4Jkih37mdUgv9uKqM82+
8zWoKvDS+R0Sd/Pujqq/YUsHC7dcP62uWzso8C3i/Pj7LXmI/MfKHJiVHXnxo2vR9D6AQjzWPVsY
A/Nmnx8RaeIt4nC8K92wgMqNw2E9AgqBbpR1EfrMTPuIYdxXDdYygn7HWMfBvjI7p3l525IUI0RS
Akqax73zfb0CNmQ5gWqq4WoEDoCVmlGiDMuvMRifhRVFz6lZDOAMLDnBiXcyTOVHiPxp0giwMwdE
5VHT3wijWvfY2HuLUmwnjGcJkGyc2DG4KfX6xgIzRLmvh2I/1/vEVQX1s8Q8WceqLRxgHUdGEi2F
5dAGWnRd1VKvrFf/1bxOW63sGJ2XISWHhTryagP6sQSGk0Q96Qb2Hn1EP2bBWRA+4B/OFOF9fTDX
cPcQBkC2VE0g/Sl3tRt2qeoKsi+3nA3uA/HOwesgAFs/h8LwTWpe9irBRrTaJBy6ky9NHmrPIiRb
I3Dn+bqW42JeRqoJ7/Ml1GGbUArNAWs5DjgSXwat43w2ysXuh2fRUUCFvZm2RoQ4g/TTKWaf/Yms
jI2P5L4sg2dVmH9Ew1m9dS1tWyG1btwGlFGWEIx17f4fkfYIE7olzlgJg4vX0CadMnvytfg6qzx/
5iL40ujYu3HypSzPrX4HeHUPoVlEAA46dBGW/y3ACPxKVdUjShvMM4SFt1wt2jHXBsGP/5xm0vCt
GZEMbNiFvz33G0npkc7cjT6V7AL9lKNc0eGzVH5aiw5zje6dhJHRrKOXUBaiJDh2kT4+zQJvs6sG
tQF4O9vBBaEJdgT1kLRfQFFhKgh/K+bTuGpOJqHbk0ZW75BU1n8jJFtKSaAwYrnYR53hXFNyiJsx
qMrF8dqeRVy8N6Y05Gayxj9dbkQ+vh20s6ll7gBVDeibDuSA+0d4mZdHvHi9tKp8M7hiYsCfdRSt
OPzK0AkoxLjjzxvgMJAfmN1uOrTIric3HeYX2O7Zy4ET2Lb7NdGOxGCraA7f00aKWxn8MfLQudk1
i4O5PKDQgeR2veiD3hD32IaB7oMqSzaWwed8fWhKYsTWqUYtZfSICqfjRJYTKF2MM7Sl0WFvD94J
5wgxyl5H/ljW0bg2EJUqBilp7+J3FvoM7n35Cbr2sIXiiAE7n/AH2sXLgjC8K6P3SHA0j7U9Nlv7
LpwuOrZd3u9ixAZDC8dvDurF1mut6GLXHdXahuX51lS3FEfToVTQPvJNG+1zN8vMJwMJjKwWaDtu
8cn0bPQnQxytiQgJiBaQna3axBBdjqNTZkepsceEfSW/uukLo90vrYoFjhzTfnkW41e97uRej/qJ
dkScy9NY8n1Rg7Rnm/8ECT8+CbCxTgqKNnrb9E2MXVj6hP1aAuBIxiR1My3ze7K++4wO4/NcoX0b
ZUZwxKsYzVcDuhqr41MJDp+0jMjtSEDXH9HPjzNqAwuRR1dNPiOXeDNYW+EMt94Qry5M36EcGadW
68hctnHhJxjmMLZE06ZoB+OhD5S7ULf7OUvxcERGDNxox5NW0MpT17QVlL1LBNu2wnP806HE6JSg
423S6oNTpuHj5VF+F2cWfi28DN1cyxM5O3Ag0MU20tSDe1cN2HTqiIbTyf5h83p+IulGh0nRvgF/
9hIFo7rOdMHs4U5E0GGS4XcpXHntWd23y1xmX8r+3yHufsKwg1tnOaB3hRpvnCTovWoROWhbWe/d
oImCWwWH95w24p9SgX+KAtv5MZOkRLuscFmJ4AlgwK9F+o/MOVIaDrVldEE+mHZOb+nsEeElcNt0
7MMUEg3vbSj+mzVpvdsYkXAS2P9l6jPw5vZK81UA5cF5b5kSJUTKn0Pimg/vBjQ/2odLqB8GinhP
Iycg0/OvS8VfrOt7XiDvESRccsHUEPVVzojfxwl9HYj6aULn3rNWblpAux/urFVbwcuBl7xNzyRp
+gNSjzyYGmQWpoa/GB7MGCo0lpURx4bhje4ROs7HOhC2q/TYc3IwIfjctcj1G0dDeqcn9wSSxNjS
Uhj7XcD0sB6ZZ7CHjwcmnjpWwWA60V7/HMl0PhzsS1sswdLn7jPugbQbbxpGtoXTFHHdMDHv/uhA
821KT9qP1tO0V1x0H1YmzA3nes2PIGv6ReoXXLSBUubTJ3ixmld1ns9zVCKwusGLXNenmpWxo10F
vp2WOm80qjI3H9KPkdPEJTIBFsJC2XtRoN/pYzC3qwUnxUd1B+5vfzIpFJc85iSatNOd/3HncYfP
YBgXU53Wn1bj+kR2W8ycvLOJfiSPG3v79zLaO81wdT56u8iuEZf2a98yPAzHBFJRTBLDGvtqH8Z9
cVoXfkOyNDPKvnYRlpzRLe6x682+VUB4QNzEcuCmzs7jZ7hR64vazGRHmM6eQ8c2aYpEctcHPThk
IVmHgnn35e/dy2XJUPFMbyoFMbtEafxOR8N+eAM2BP4dCZdd2znCg31AwnevmaEaX5uAiLqUhO5t
PeR2LtT0XG/CsVpq4qZPfkPFJWvNY20Pa32Dfpg6duF+JiFBawPirOq8h2Npx2wK8UTkpCTSBME9
jTRaghV3Jc81busDy548OKWDThwQyd9Y7RhfMJ1hsxmHc8XlaLa94wCQ54G/ANhw6v2s7Fh7y1X4
kU/zcCbx3ECyYC0YWrxokW5+4iNvt6ZT/aOjk+wT09U+GMfrJw8mGIGufkdVCtT3jKzwlIvilMP0
FcSr3+yms7YeBQY7OcueFUNq53p55KFbAcqYy1NWLrTNMHz/u/1mj9WAnLq8C39FUoPBlRZ2/btJ
QnYvUxg+RsfBOtRmyn6APuwGoWvbdWKjz+HdqvXgnBPNXypOTnHbgoPXwnqP+0mAP+rFeepUdzTD
PUhJ3148aS0OsfVaORTKj2Ms6SEU++P6VV6p/JgPurvvShOjzFihpwA6+wo4zVP71Fbop5xr5/7k
1R5Qaif+Numa62sj6iOur3ZbCrQU4NjtrV0eFi/ZZZHdypAK6RB3hjV1mAr+/yN0CKDT1BAfZAwC
adUZajXDfVu/XB9YJUAVWvFr0sp0Z2NaeFLVXj8UYZbSzae705Y7bnHiCHHqp6P/6pUR/zM4tX0x
ywKsZoWuYTkVN/9g+CpDatuCrmSSzjy5mNXl741N9ZQBZIAErhDTTYoImUtYNa5okzbHs5NT3ABt
jNmsCyCgrzsyt57IFIs1Jg1NcNdn1ZI7OZTj0U2j/hYCw4LZ2SomJIqBn4WzJe7STwL2+TNNjGzT
MZL4X+aFY0LwNXkf+FGcygmOop/8yOytS7I8SOI0RAIHsc9pgzpSKgAIjuPJaVrMqLHtWgfMeH8M
DXHCC8I9dE4uwVHzo0yQzSNGmxuLEIWel7QKc55ZXRWLPAbXxbr0nnHwpqj75HCxyziOfCf9tIHs
/SEn9KgI0PpzirPmYdmY2WAxEEK6l1mgP4G5Gs8+MXZiwsDcuKbkCDUmdwsY1339SqNrauMMlnty
u5u0ZPWKAjXdbIfuAEidBZ1OseR3jU+WetzOkowi3IIdF1IahYPEfRtNM8h68hDhwP6j04OjscyU
tlBnMGDixIeUTZauCo0L050rOQl/Cr1tM/V8ZtDh1rKi+pYPzWfIhW9KRqKmkFaPGoYQLWzVr1aG
N6Z7hz4smmdH5PoSW93vzuNzFZslw/nAePSzxLLcGx7FQEF079IqupujvKZl+NZ3WnxK0SzehzRE
PdOGYjMmcKwqE897s2RimxRjX6k74d5aVlEL5GFYw+brXByB0XJ6tWcnO1Pbdy+DObypDH33r3dN
B0Z8ogwyhMjklb9odL24WRkeSxJz23jR8Swv+lVb0+zHGW591edvsCE7bPPNG6Gf6GTEtO0UwsJL
MPqNKsQrZkp2chPGACXNOCDcIB0QIvbg5JvtdsJws5vq4lQZdFg4iQBYmHb+YmZ/j93kpQFmfi0t
z4DWeInaINHPIzQK2n0U1wdwOntQsf12DTctdWVP3MV8JDbgQWpmnFrz1uZRdh4ynTZV2OoHY2Gw
rtcT0F4cFmz8BoiM4pZC4blGFi8Fp42bDGn6dUeOCJy6jquZRyCYbJwqC/G9Olhx6La4DVn470Q8
hiu3mz2ZP2v7v5ua8BjwNJCgodJk43tYPmx8QBvPtDprQ5EG6QYJbEKKJ8Hg/bgkvtKqs96bhXY1
kZ1wnN66thY+3p68bWt9KpIovqEy92q7vUs89GL1tXZhBmJc9YoVnszXUUpu5X1yNSZzIIkJ105j
vEveZLoJ11EPxTT0yIXpV5maTMC9YSJqvkS6IGVbO9vliAqP46NJGqb+Fy4McKZKlJU13lW67jEA
3byRCHa7hPIxfyTcyP+N+2+FBMx4aPHU9O/EqnBSx+NtrktCkQqeCVPZC1138tLbZcja73nbTK8D
b6scs7103PuIUxrnkDAiQ/mqgRyThZemoSy5x0lgV+3UMEXFjIF3dNh4VdnewFa1t2B51CXuZkq9
mJ0PSU9LWkundtGUaj/Zwc6G4HxeH+bylTJmQm8jU6aNKOJP2Ts4izvbI0+b7iYRtscomv4tEDIB
B8RMVb2Yb2IBBpBhnOB8R9/jTMintFNnzyHP424dIYEW4YcN8uzMtZcrCoa3PYWGvKqL1uxmKWVR
1DFGiEq7NloOfmFowZu0513QGPoBI7R2o2xX7K3Z9CsRl3TmyU8BO4dQrP6OKD3S8IOThzcn0Nxp
AWOd4IqMTAyzCDMeBjYvlMaLJjR3403DfGyhdS/U5n6rUzxZVGXDPLzRMHFy41t8I16Qf7aJWtj+
s/5CT7yGZntc05dkQ+eNYsi+HWaGJLwB/O1dof1MdZMEnTkTBWBVo5GwIkX0pKZrjvry2c7REeDc
dImWQ6lDKSIHY4hFdMtpIv/URdOekCarI2n16TLS0WGR33wTUf2mDcz4Vq9pXrfOCfPD8FZbAMCs
+WIQUsGHqEEezczD37Uo+l3Yon0ST/gNMzW6IMqFW93uPT+IiJzTJvEjKLWXyXz0m6KCiY1H3rlx
PhrMxdu81E89tS5v6ANAoGcSL7AVycwgXYLlnw4pB7hbPJNrZv+YT5lKlsMNoiKK+m9qZQ+R1pyi
qtF8HED2nuQRlXB28CZZ1wziVuZUk2yliaz3e70LSELD3VztZKvu1iZW4bui6BiYie8wQzPsCB3r
BSH3PcIIAVM8rMcQquYmEcQR19P/+ltTqq93NJbYAKqn6W2Cd9RHHiEOR0sRLvqPdCyIeHbqiRWZ
aFwBcVWYuXUMWPK2fOrmH45gsXMM7Rs/iuKwvjszkKnZDZB8lb1zGQKMdf4fnt3yAMURf2mFmDc7
/XWOtaMLpP+Csvc7hlt+LMXEEVs1wX3q7XzbDdhN9LSJTxwmfX7owN+CsT2ETea+OjzetMohTwIE
nG1qhUYLul8XOaSl8c4or2CU1Nf1WzEUf5IAj3c7YrXKzB0Nzv2HM6kBRxsinDCcDvsEd0bw2jDs
afF6TssK/NcVhNH8NzhxTJoFmMNQl2jckfzP6Jp031pjve0HGicigryEXMofDBZy6rEp5bVNFR1y
UJr+ROB3a3X2dNYH9UvT0oxwHYWWNWzzZ0d81bW5BgFXhyypbO1q1aT/7Lxj1R0AP80BLIymK7CN
1Zmx8yy8UY5C/4Jl3qDvs7lXPYXKyVZWkg927dCiZNNVVEZpe5UTn2xtJHCkGGT5YT9ox2YxB4L/
0zhE5NFZLxlKkXt0kXA+lAjNO1OR7wofborjzeeci3lwYS6s9AWArSMt0ME9nI3uyd0ZPBYbeF0o
HJVaphOkLsl/OqRiiUncqPQYNw0mkx2lm/FOhMc6PeeDmb8RfBb7WDbRuVpW3M4dLkkGhHYdK3lj
nNympxvUjCC0OLnAN4uPYzxcKNomPEvFzD6G7rCdGm6PKVaKrel6rBQSu0IQKWjxdEMfRZt1dJHl
/Xadwa0PU4cjYclhmY/+W9EZ9+ZNnvWWN+rT1g7MDR1G+S04/Gh46AYbQpwrdfwbahKN4rOk2R9C
6K6HOYX+lCJox51AKrdrU/vIgrj5mJhL03R0GDI7ZnQuk4PFsY1aUizfpT6FfjzBI2lS/ZvuNsIf
ZE/0DFX8rkkPba3Q3qFyNedVPdVNLd9p1lI1bPzbxemeodjwXcPsu7OooinrZWTCIrEPyTcizrS6
6StDv+uSsJ5BhzwWc9CW2GKxHfUv+nAIDuH40P0Aglnev6jIyR+549DFlwnH3vQMNtku9kmH87bL
BvssaEuiaY6R275UVMVQCZZBBuZRON7/vjIEH1Yi/de0bXXy9YS/mtTAVcKfDEGb7Jhhvknsrr2g
SaENJ3r/roFuvXd18YOICNvaH4o0MIXa/D9AhfI5M0nBOZN5xQh8AM9uv7sux/YuFbhYGkl4cnCb
t1Jr9I1R/6FOMrzl7E63pMSezgVlYzZB+yYYd+1GGwoJH2EylMsCY5FmnEIOLIvuqs+6+ZCM+KYa
laBVSQVf1im+MvbUuSAdRBCR477j4MTNsPNf1wci8P++QiUjSMQHyV503vVsHDND35pK4pnmQn7C
H/Ip6DI6B1P6Z53UCLP9k1mZfVjns/0ypI1NB9tQwvwMYfAFpxLk5FATe12uEpAqnW0dqKUHMKgh
YnJFdWX6q3Sq70oz27O9sDviSW2Ngk/hcYnvP0yNRcGOMOMM3m39716dYOvDraXBLsX3NrfG3cP8
F2Zmtk8XsUq0BHIFpZuWDiRNHwf55SU1KD7UYquACDcIAhAtQHPOQHSjy/5eTIN1KACXbP8um5Jv
B2RI2DxoMgfEDKympfcYrUI+oX79jhjQ7Jf+gw2hKc4BJdAQhOB7GlA725CT5dy3TF4z+231ZOJH
/H8rcu/NRC+xhgvTLI+EthhEZc61C6U8lnr5z+ylu4bO1pduuleP+/YhafXkRF3nDwBqui8UljBy
ZGyYyAvwkOsDw1tGNl38Jt2PeTSMH0TcGWHDJ1Bd1fm1Hf4OmiTaO/h/dmFjViDq8QGHDHYBPCS4
2EARc5BmFvX3P58+Mh/TEY6Ktv2dMRooOclawTy8Q1XChGB48kWan84jt6zhJi857XWYr/cnglef
a3TRtTmohO7UgVDNbaLpnC0nx6sOJZi2Y95PpzVvC4ziOA1eQIiUxbeZoouTaq9pGQ9pcdnhcsS9
61DB5XdAgw+gPRQDghycFRYoFpCAHoACFiVH+J4bY44Bx9Qv67h7ndIu03WhuJxJptTLo592eC/L
c0wqAItL8CJs2V8tL73h3COLhX9zA9dWHeaSuKo1ZJLdL4aelzofc5HmPq8NuZUlDE1wyThmeMSW
K/PIAaumauHeDtGtrH6tfwcFH9UFX+lGh1x5qutxm44uyznf0slisHQGLIozqIHYOdnyMbl0Ki8f
6gJa02ZSwgLNaDBeHtPZz9ufQoNGqloz9Kt+BNfd9RTQDu7wCKzxfw9eFii47YRVEPiD1CuwJilA
cpvjyR5Oi3dd0+RKSb3HRMSf2QC3tFNzZyzL4Itg348+q6pvuom5DEXCFzgrSULZzr1bgDLD8ujc
98Cs4bst32yLRWG5a0Z4/+XeIAN1WV0hlv4Nwtk2LbBxIkp8aqX4xjfkHll7kGP5B1zWr6TE92IW
C3Z6GauuD7mmy1Pc6rqbn10ai/FuLYiOgXWrSmIgw2nnnNeHHlkYTKzpDXAdgveSFYdT98/QNage
GgfnjWHYwyFPCNAtkUmIi9uMRqNdjakO6wIT8H4KPlp8jdfJo1hTEkr/+ydUzUNS2sgYID0+Rd8R
+i9wt8omNw90eOBRbHTrpg9CnmzHOJsacsFAyYXjzSQbVJcfE9v6yUDZ+go02n9oV2qpVlX/riPR
Km/vldtMp9bIwj01vDkGbUalynkRYiPAhATkdEwF6DWadsJyH8Jrvb0zT9h+Brs9YOlOdyDUwr2T
Jz+iEsIbiTTGz0HoHWi8vo/89q5dcLJr4mmxV7k7rWJWIVgz/BjP/RY9nJh6EhgMGFJEpRiCppbl
70mHvdSM0l9ycV2DgmfeygrX2MFB8a5umMV8xDoDm3U1oFqB11tvu02ntIVzBh8VIWZ4W/8q/zzj
vo5Lu8mFgGYXDXCJfiYqh3mXJWUnmeft+9JF32P4e6NELjsIg2BKKObh1VvFh8DwUyZ2eVNWFe3d
hg4pNlHzUajr4P4i203EU4rv5NAe+ohDUvXe9LM78okk7mHhbDCt8dQrPjBuZFU7fXzQpYMOpQCH
lbqeQt2haHp1UGH84Ly9SPVAJCQKDscHJ41IaAnH3Illq3J1nzrunCFFx18vT2HsTUTkpuBYOzP6
gD0yb9N7HU5Kqt9cg8lmQ6QgVxMCvAz3lKR/TxFmNo1Lqpr44mJxdxIYDkb6ELhDzjTYvrUOkkbg
Of3GtvTuuFpUm3H6KWG8nt1hbA6tssyj1hi+3WTTSQ0ZFWs0e0BORRzuhPuzYho8tKL5NoGK3wXM
oI9lUOIAn2Guqz48SbPE4L9El7CgxYdS8TvIhoCQqsyyJerZXekM5udBP9SuG1UPd4SxbdrjGaCM
d+Dzg32KmRv8Ncv4rQu7viAqdQcaxhxfK8p/0WS9ndT50EEzVj7Qp5/oR9ZGNuyaGE6G/YyvEjjE
dkgmrtcFgahm5nAfgASqxnk3Svtb432h2LWYmZtjPRQSS+QoL9PyWP9oKc59o41KTDFZffIgaMAZ
SowXmATjVdd2B9lWx6MkdJSG0Hv3kFg4xYlrN4iHjGLvpczWexXc9LyAa5LnpQFtvJr1ytwSP7KF
5SKeKWYJCy7YDbd8/FZmDTeHt4hSQEpzJiX9FOs/QSDaJPUJ8ZL6BRPSRk57YNdz6NdnCx7EEnqb
cn5DeTbnx9EIJj5TtDbGS+obZ97XODHQqvAcbPRpvMjO67ei7g7TsjbU2QxyGyIbvQ4eBP8sIJpT
auk1uCb5NGIplFUIrhfpbbXLtUaxyWaVnVe/fCltDIwYf2IaF5gZT/zQOv262sdpiKaYgvIWK4nS
w3qVxFRM63nRoHm19huJ3XSnYoBbTLWSqz7WV4IwO6csp+96kXzourAupGu2eokBGYsj1gqIeoHH
XMOg4z1fwoZaM2UHr2Ts3YFLnxJp7MEZ1y/6WVmWCNVRhs30dUvK1HuDFATxlfBS9Fzj9WVDvTj+
xx8hHnwiAjxQbZdFeTk2ZgO92HX8CDtbf9NMcgaWXcPb0nVC2Bh4fDdgbGigtJY4vdjDB/OSI0Bt
V+c2RVbGVk6Gef97okEr+x51+pKKsUk+JH4bSve7qan9qFi3we/c0uBfRgxMgYKZ2KIefeS6vaGA
d7iY2DmQYVy4TCO0LVmRHmIFuHTKGiD2ouaSYQ2YCMn02nvR+NCK5FQLRp6rVZSf71tIcbZfquHe
Gq65qTKS1+vh2xPwUWikghy3JMgjjfbjojbOlLxRVmDl5stmHl4OVgXjZDAZ12skghihHIS07GMQ
syKyzml7Cj1SkZzKMJyIS0bOx6gezlyQ6zOz5lPX6AceGYTiQZ2bTxeX8FngVtw4nqg/jTL/KXV2
Pauk22yxv28td0ETT2zZqomuKqMPCKM+NvCm3oUeZgeboPlu9BAuhRiqPalfitDhIh/BrcFtxVyE
8sK40IOMF+r6tXXzrdWQvcqWnJdd6lgyVSrZwOOnV4eRn6Ye466xFThOkzes1RCvyshi/krPFtc0
ZowNxU9eKS4Z5zNsEKaD9yMq72ZVkaJNVfKcrJxIgmktHmTN54yAykr8E/TRNjEghjehrW/Tlo+j
3mpwBMyClE9KnyMvwnPkw/AaKbFlDkM36KowEGDES2hWxAGK+Jg0zFsamkUOqVqaTzkpT0wisBg7
/zBlImyS4W+ujoU0LkQ28pNnKHQJN7a3Dg7t3bisFeuD7y+8cmD9P+rOY0lyI93Sr9I2e9AAOIT7
Yq7ZIBAytahUG1hKaK3x9PdDVvedInm7aW0zi5lNGVlFVmZGINx/cc53GIRXkUa9tZzP7EfFahMo
WMXQ6G3b9VTOZUIYdCIrJo7LyGPeWcG26DXseixrwxwbQlc5noMR+CwiKuQ0qseSRfHl9y9Rqz9D
UMAkygf5TBA1vW9AhKaz7VwMK23BTOh/65iulVQhqqmZ6aOec7FlRbnKCoy5uWYef1mS93fZrrNf
GUHCJRpjPeDYri4jgj+G/sNl8LLYsryxdLs/ctl7AGJezEAaO2mibhBOOp0n9G/nhkrA30UlQCeR
GFeiuplyi1IaxO4DAyK/zNonyGCM1fEAh57ZF2hR6pV/FMQ/EIf0rEb63ptC8RnOVU8JlJdYX/gF
EGKaUGh9V3vfvwhNB5Q+DTTMSJVWPEH9vRR3Ej6xdZvvVVXkN9OYXS12U54b/NPN92/FbvBumqv8
wAwfqiLt9t/a7hp42VmoUeoOeXj836sLHolTpVBgZXPyCCoC+Byj+8u4TfbfxbO+gjQmhYBTgOuR
JqpAJEU+qkeX996Ybkm/7uiL3gY3OwRRZTynQnwEXfVVpMVlXxnhRTshxEPEOj9l4EBwFlKzaOMF
kr/Mz3qXKnBGJUOIFeuWMC83Npyqp7xNWct2+j6i+PepGpIrY9L3oWjEbaYLcYsJSvkaBSmjnEmB
5WMWSMTtmV44K4aIHU6xTkptKOdHk4T0fbfkkw9Cvz+MpKTRcc7qDgv3eCPseVP9/Ldc3aUWHmqR
48rWm/Vf00ogDeZT+/0/LIWShCRWF99/GBlsfnK9fk2yOgAJiHpW5RGq8a4kvqqsp5VsBMM9KjPz
akm716kyhgGxA4ujv/8jsXWbQjGR/P7NJCApwoyr5yAN5CkpsRC4UaFOMCE6r1apvjdwEO3rnFJw
Ri00urTNUseONrJVI5x9iQEYROLArN8ax/RSQ6N62bVuY9JtUk1obgNtKNF1Brz/+ONAN57sPjYO
1iJr1glRll0WMb0UWXKsj9e/4fv3wtiZdS9d8Xm5NMk3RbS30QygGTi3JpSwdQlSCl3m+fe/f/+S
ZNWViKz+kOrV2/wNpItNkiSx4aNOs257yjlGUbD9vp/6ce2M+/UX4omfIFaEyOa67ICy/uK7I7Er
RVsSgOn//uVnl5IZ3U/48/8VBvuv3Pb/uIeSUeZ/xLT/7j/x7/7X/d++yuZvF3e7+z/+l+t39P4L
Bf7/AaC7CS8aXv0/4blTjRTxZ/G3vvj42+GzWT6preMCGPjnNyx+xaavf8FPvruhfnNM7mEpLVe3
bKnkP/Duhv0bsn5hEY2n48G2LOjaf6e7W/Zvpmsrg2tbmCYre5jwbflNd7fM3wjec4TL36d0XSjj
36G7m0jmf8f4dk2Od0MqV0BT1x3LslcG+C98d9ecM+5isaYxoBzT868A0NUNUWg/jJHFaFDUTyFJ
0bvaoXclRQ4H+zjeshCh1w5saD+ERZEAqLj9kYT2pZkfwrTy8Sg5/tLr710EHzlZ+ThqdjyKj+UA
9y65XfOnMdEshK+iwLriJf5cRjSDs27fjvDmvRh0JBC95ioC6hkCn3lwnfS9UXnrOSRcDeWV0c0o
/Jrmra4GXOlzSrBMdh3jMbojV9rYcRazpSGAdw25erA6eicbIMZq5ILwO1bXU10uZ0tSFF4ip+Cc
8GhzMzOA/54pO5Gb7ewkZvsFogVZWX+sZ8c9NUx3rQ3zMC5sMiTT4oxB33yVq/iTImTeS0Ldz6G1
4vw1WNDYpd1edf04cQ5DH7Vyv1FT9GpX4rNMw8eFwKPHKLcrL3A2Vpx+NQON9UK5I1HwenJJmV2G
Naaw+jWXkE6WOew2ZXLQtR7ZGVeWl+ZNfpWX1wgUEBWG+o9cP9rIO46kXMG0EKzYJKVSWrDOmgim
kEMcI5+gd6IZmfH2Y+dpkBEUJvtjqqQfFl/a06S6z9U3ZHIN4jBunBJRco5WO5klkDRj6UglmT0N
Y8k6MvpAx4PT202zc7zgQAjnER0XpqiRKVNUQ/RkAe9rZpR4BDIHUBTmm9RNoo3V4HcOipFACQXX
fIK8CCNAyo0+QqLN8TLDGKKMF87nUmItzNv3YBR0bAWuThznw0bWcQLMS0CfzueUqB6DSezSWqCU
J7zNbdJ7LrrJH4lxi0CfIqZqtq5gLgeZCITiqN9/Q+FA8qqtuxQVol7cdSwiTwCn4YVhG2inyryy
xMSuHMrQBJMS5Cb7PnD92B5dGruy6IKdgOhwgDZKuCQsmkMY26xk1bQVSYabtZqi3TAgkFcJNvEB
3jkG+Hq5ipCKbtruq0DAjL6dbQF9HsKtfjK2rayK86QLi/OSGmNXQEDyCJeSBPFNWz7Y/clxyNQK
COBr3CHz8OFBA7QwwsUBS+9AK/22r66ZuI+XuzWs5uhE2AZU29bbrO+1U1+j39aavN/xGhEXmbdo
DKd9VYuDTtaNLMP+NZphzcrUfHbcwdiuVhn8rNzZM0icChxcLSwW/CK9wo2AyRywRCXWTWo93mfd
qO260XwkzhKj/AKbFS+GA3MPV6+Y7B8yr4FUtFBix4iInEURciaN5ZG8wlcLFj1WrgV95uC8MAri
tGkv59A9znX6KRKJaivKnFNIWTPU9Ruu1PBsGq+LTl+uMYE2ky22ld2W/Gw9DIfGYrOuJTfkqiev
xghIUcMsJPK6OrKGe+gxzFWMQh6s3nWQrbUxXCW7PPQwdtCDYS2DuyrHgnDv0mQs6Wo3Eg96I4Zj
4QbLh50vt8jB8zejyD6dpDiIIa5vjQmkZw3vnSlVeUKl76LZao9WVgQg74nbjUn2kSJ+t+jo5UIY
lgOKo68ubKwsBbMXL21a4jeoXPGBA9SSNSaFpSfldVIFgi8MafPinqskhacZCNeftU5sshEJRDx1
p6Ibt0iNcc4HYQhToL1BDZNu8QJ8tkI89HY+72I7JYm1xOBj4wvPngRr7JMTIC2lKpz4Yjkpql9T
P45eo2s8ymo9ExKMdjiCKj/olo+xviSXyOdv2zpRRZ7Vkj6k2Aph30wkUkl92KXduV5mF2WuusMs
B9ZrCeIaQm28vCl/RHV804SWQgSSXMmiP/Td/IVz9M61Y5+2nuY0Gw7Arw4wqj6sKWauHnRPyKYP
0nDuEmXcVv0lLY2OJ7QguKFfSL/SUQHSlwxNfOsEt3U1WgezAvxSF1C3m3I1tUTNvS4m4Q2TNDDT
ASLp9Bi4xDgeIhIIwg4AfNyWJ+62jVkiuGzUkw4IHcmDB7KvYJa3pk8R4cRHNmebFj3j9m6Zn85i
uxDwNPPouRHvtmG8ymi1vLLV8HC6C84M4FtGu5G5c5nQBYPIFwfVxbcoQSc4xMyo2PXvjnxAQZAt
8UnTEfvnTXbIrIY9I0sunLjVkYX8xGFsPFo93Rt6Fcy1hQGtVb7GwjkrQMrSXsA3GUX+3jY1aOeE
haSeR+GuVw1bkZVUXZUtOYwA7UNscN6YGiwIKfxxVNfXQwWmJluB+tP4Fo1TgObdwMtq9deo+6wz
K7euR2J5hwiGs4Z+8Rgmy2fEiAHUxocw1uilrOWoQtI2YLZAzj89VmSCkpJ4x5CU7YTMSZlQH0D9
30zwOL5U4bEqIO6kXfDqLjWasaD04wmRvqMFl1bEpsTR4POrqnnULPc46XZ3yp5p2T+cLqsuFuci
LnmJkKgzckjb52Ttiy3XHjfLxI0X19XNQMDZxkh4wKGyAIG2muPU9DExmBoXBPxkr3LcfWer4ki0
6ODFJSJKp6NCGk5sHIiXMJb9mMfbTGJdzYmygGY4I0Ux7eapVwvNidvPxzrQPnX4p0ACzpO6Tu/Q
jFKEmKcSGcfR4NMK+L5rz1mXNwnRXZODihDDxkKCNHJb9RCTgNhAfPHB4iTbMkuIICm6QzrHxY6p
EC0VFnPPZFTl6yUDyESQiTvzPZV1gaqgfuCVuOpVpm/S0XovepwtNFIPRMpUB4HXyDNzO/EVxmgg
5uKTfpI7Ve9pTYr5MOnjq6FLBjjw9Juu+8owkTNgsO8avT6xl6i2hkAiZDqGZ8zF0xgU10Kv4KSN
sOic6EFKJjNYd5e7Gv4rTiG6246prgEVug/K0TN4pr2gK3CV1R1an6FiJ9bh9sBk6TNKavcSNHTW
Nl9dBRClLZJhT40FvYOJQgvcyGkZaDcmVtq42shunvcMmD09Y+JNeCsvq+RQ6hAmHEdIgvEADNQW
j13Sd6dxlQI3ZXISuLg82xRHyqp9mwHtVWGEZKwtX5CAbudIT4DmNZ9REo07R/8cBcNzfZ4X0oqF
CSrP9irkQwxew+qMG7DZBawKAVyMO7X072putV27sC/OnwMKMsJ4UVvrNfOlBKnNBIURqMcmL/Dm
0q4ixGN2wWYQWoyWDm+2laKBjczLOq9fiFleA5EvhmD8QH4FrgjsLQgkYuzH6b5ZJ3uV9oYb+7Zt
QC8nBX4WqN47GGHLhlnTzB60+wgGNE1Q0D1cBMJr2vqHVefNaV5Yx+MsQjRgd0+phSSjTPDiyenR
FsldADigAD7ptlfaYn6lsMP2GvirCFgEIRE30tFB/Ga6b2FCcpoANA8lzQRFAhwBU1Lpq2bFXcHx
1Scr3limjUh5sC4IdDwjpfQ6Ec0Wg9BGOiygFsLmojl/Q0sotwPeU71IvvqO9XmvGJJvysWpDw0F
UmaArSgNnFMqt6+bSl0hPD9Go5z3RRm+Kp3Rn6XBGEmdaw03PMlm24lTFP0p04+G6Ns6MV4QYGE9
qj0XVFQdhTehyra2nnmG1d3gsfQrod6zAQ5zvbyNXXpVg/LXY+cyhhu0GQ2WJPYaQt6KD4lClkpJ
vS2EQUZYEsImX7ezk0J2FT2k7XJDAN1FZAOrkjHYMRwDutkRWoUWfDUBX4WUlSV3C0kl/WCRArwG
wyE83s3J8qPKTcTSNj9/gGeowPmC4j0cwxQjNh8oAlHwVryGfHs4272E2t5aBjgOGP7JARX7gfEQ
KoodG/9jotz1QQtuSrW8DAFtUw2qs5BvUx3fu1azZ+LFggV5Kkd7xJuZ6y+ckjdzWUvP1tiAIP70
usCxj3onX3q3jU968MIMdzrLmGF7wwDQxGjUmz2LBFjvQP2OAXumpplqVeJnqi4Q8JIdRUpeTKqW
N0C38PmPv7plOs+IvoLLsh+ZmHlNxUlAY3arc89v2ZeeXDejtdT1I7YlpGFm8jZKEksaPQRPRuU9
GfMrlDwCq/PlzgI2b6TgbPKqxWRimoe5AaNpII6D3g/9JOtcvNJcoCFzzAj/B66OHyN6wp0s2kNu
TClaPReD0X0zd5foq4wzy7HKTZJchRO3aOLK22lo4Y2gEoqry8LljCKmuiR1UnBvypkQAL3hMeCc
YJIGva0pkVEMEtHSqt8PAgJC9Qg5ay842sSQZHuiRx/StL2O5u5NTNG0WQb3vlwi0nFM9aOZQZas
MF2/hn+3RTqeeh0tsQ7rvw0AVUBmm3YBGrMEbZg1Kw/FE2wWjsPL2e1j2rXHJXWWuxLzG9Z1dTFP
l6AgYr8BjrfJIiQ+LZ6YGjLmoRX2vlyoYGAtgjOwJDDWvIgOYyOCjes2gz+ocJ3Vqc/CDC3Cb0A/
5kvCzXPRkI+4b5qKtWUwRVsGlRSvTYTtFx2is+BdJcgldsoGdyV5EpVh7wGIKMpunD5FkPmoKxqk
rPZXqWHvgIg6AWsYBas+rhm/mrNuZ3Du853BPgwuZGGkflJ2RBgFbHeZbs96nCPvMTps17SO4EeJ
NrbIGubnloIuFfuzPmnngYlUwkxY3RS2tukIZvaWurm1e+pRPF1NmhwCET4H6AlIJHIP09Khs0Vv
EBWzQQWJW13jai0aK/JQ33vGlGsb3Zg+8CQ8jpLupE+4awsX2D6faVaE0fImGi6gnvp4M1rWiwnx
YhcxtqGHxsFgs+sgcNfcSlU9oUYmI4J2K4NNVSHklpI92kTpv2vmgQc9fxQx54eNMHg98qGBHTKd
vNIObJ1lFF9ByCaFN2+H4YZSDWNXStRlGjGczbX5C2nFBnkCC5dyRGdDlpGowgbeaPLiJmK956pX
A/a+O5XzQc3VUSdKgIO3BTwa2kdY1GQo1ASDaIuxNW0zuohymBYdLhQezKh0X8gOajal1Zb3o9OV
HgIQoolzLO9TVsZbV+Ih0vX2I4xsgPGBSx1MK8R33QPprtpNWq7/ZC1gtor5rKdf4YrtvXg6Uwsz
dtbL8ClddTdwcJkpFpRel8dgAX/J3cMOL/jSG2gXwGe8eiqf6A8PLo4H4MEKiUIWopPO7os0pVWY
2D8QBf/kTEwqOoBRXmej/seSfjkt1UfvFPtlAIHdFYKEn7g951XwRK2d9wkZLJSz3LPuvTMixIWP
Wm0HHRUYvVXJ/1OQ0ovkPH2vcwKQaIqpkJsZzX5+ggT5mOVMOmJ8Qy5ZZl6rslNlTw9DHlyoLMkh
myMUQQ8LrOpmSCGxcdJFflsgrGXms8G5QSVhNU98z6SGIVOnEACt0HUQ7FmtH+HB+Fh1gRGlclcS
oQCVCXfEMr1NyGgvqrU+LWp8bVFzIC5748SsdWOWrn7rRozASamvIdpva4RQV8Pw7jjMIYihXTYh
ohsiF8xdV6yFXfTiIrlmmjFOmH6cnakDQu+mLwuE1S6ieEIiGO0TXbsPM7c6ZJ4D1fK4aN0+GjOx
UrDbrQt4tasw3bcGzO68vqkaaE2B7TLWkjnEtCLeEJ/cbvogtU6ZrZ1g5L2UfMkN6dNArtjTLsaI
5StAqldVZJ2FjtTB4OPOoGKv/PNw6sINZigyZrKconTBXMyNuneWyN5Kws88cmW4HNxlV07Fl1ze
9cFcgaRtytJz2Fr2e63VsEoSmgBHB4jTIRJE1LNs4QPdSxTZNP/xM2iM21yly2rijAGro/GcWHnH
S03zSb7ARri7oMGC1PM6eHWQbIu2abzgnEES2qwZSdrIoBQAKzEOOcVjaKKYnFS8bczstVcT4UHg
tXRwq55kKu33EVZtpL6vs8GzZGYPBjnRTBcXJjF8l4mhHmnBKL7zIwGT4IJ7wQXIqAprKBrZtK38
FGFDag8sToHi6oP2YJjJAgHJ2hdtVnhiPh9V9FEbznBZ9J/92FJUOcmd6BCPWBb2BD7q23gcIz8r
eTsQNBJFHN4lzlWWpqzBLBAZVCM2QFw1RrkfReMrbEev7ughRCx/gLezPVa5dPRW9qSP/MTwRF7b
xtwa9nCHO9He1+qEkx5/CefyJtcZNtqF9lEMGLP67BZUs7VdKgCrmgoucwieO8RkBO0s17Juut3g
FM9x6H7E7IbjJcPd0Q1rOcbIclxSzx1yh46iRRZEtpgxsnhFZns2486kdXEE05qJdXRP0N2qGcyB
3Tf6+OVwhyiaKCfMDyJh7e0yVASxFXqEtDAy5IvhyKwObl7sNJ4QX4qpZbwUkEzMxcsFTBpME97j
8XuSPD0+AqOXrhaPPLe8ILm7bCrQA6k1MXybjVMRhPAAVPvUU9S5TJc27OP9lIoO40Ljg2Qgstl8
Bj8HUW2abORF+osIHlIQBM0SPpJnTTF8Swe68LjTZ7bCdwsr3wjqaq9QGUIo+vdE58Kd1eJVXRkh
YikJwFg9ko5teAV5ZtyZ/SswGtoHJLlmv2p4wKPgy3oqw+KxCCZuCApKmYCcbkLxjOrtO5vH2gzD
/NzU2qWS9VVpIhHL+/O8k5e0OBVuap5T1SU6klZgczplWNWe2lJ9sTAuPdkZCIzy/jha2KSYWe8S
bV2fRiL0kzEDcR0G2xGK9Yi0xtP0md0rYXS2rNMNKNj3OL3XTT3eGJhovMmSm8qkRQnAjmwBIHUh
3uzvXxKnlHz1wfRTZAlLHH9ieCNPwEw/gqYN/MZ61ACgAieghJuY/oQuY08LXPEGGQiCPs7HSW37
wSRFoSLom5gWRA2k59nRQgOsEqT85a60cNDm9Ui8y0rw56z388J8cmdx13XoTrj4UMTx+St7pbwI
vIiN6WZ0Bgk1F0QRwe52Kd5Rqk7ohivJ4Vid1dznnkq7+9gd71CiERBukUkzhCfsSvRw+oo5Iscx
kM2XDoaKaSQ/w0BtW3Y19xa1RCEnTEdoTKVUoDAB/SWyeKt1frwASS2UCCi6du2LJgGn0KrraEju
Yq3AK1aO7KTTa5GGNwosBnslqHHggDeO4mHciDzA8kuGoa86v67sNSibSHl9aMm+JQdmlgT/AJg3
Gk3fhCYz4zWjTZJLBRsjJlNParrPaL6OLWIKGld6ZHm4ue8MOobYyj10jroxS7RCPOB8fgztQSk+
5UCOPBBzJr0UGWMGYQTIQ84r+BWw7yjh82XATNk+LMl0G0KXiROCEVwyMNKWvVUlhQVxMb4j6uZu
qYxTG6Z3icvrNtqkCVvV3h2szx7wjUr5ZKflmpiQD5zX86VGSBGmj+GDTKVt11KTzmbzGgkIV3q9
Np6QjnMQNOWj0ZbcYe3wOqYwDDSzPA6SynU8pJhdMK6an5UcPbPSCAWm1/FAlt30RLHloYr3wL39
MO2mzUgeXWil2D/H4jmp+GndSP9aRwcWA1MvuQFfoNDZhdZGk/Sjgb2vGvWq5yiQhi69DWpi7+z0
GaAFByBbDBuxAM8vvRxLs60lOHKKTn7A8aqu55G3NwySd8y9GfIsrrF6+izLicll1b0GGQs+bIpU
dthpcguNOkpHr8VYtg2FdWnU3b0d3OpUMYB5eFI7JiMI2XBAxsNXLtezIAIOohz73InY9FQuF6Et
om3r8GfhHN+PRnRKicOtESWlfcW1JwDgzTXuvjx4nsn1wvAksVrWYeGXVxkoAy4fTlUKSn+Ihbmp
YIPLbDlA/eWs5d7wdKaJCGcZb8/WgUhXNlitjVA9ZBOkp2mJ3PBMQxDoUyvfOllwTTEONE9l50vz
IozMQhCG/37E0h0TZ7rpOhPp7YRgs7J39iI+dDbKTAEDcFBTcCIgs9vZGtizMUbPa7k3usUtZ+JH
XRVze2eYFgqLfPblUt7h2HsNo/BKCnQK3cw9aSRt6mEpu4gJ37CKH2XPG9za+VeOWtOLKv7UTGjD
dWJQsCV4PcpUD87vgSTsz06tHwq8RRsdp5fbJa8dQT1lZXIKG9lWg03BVDc6MMl8ZBV+/fPzI/LI
p/eoXTD/TV18EHJCfF87Atx1xY9p4o4agmmVTK96Iph6LWVRC3pVfTVh/InKSfhBZF6LOn6bK6DB
vXsHVOe5zHu5pd6Cu1n0R2qLfh1ISIjTXqsRbWVVmKgUdU8X8SqrglEG/oDQ1F7LJLzqeXw2cQx9
LNCyS5WsMEILJmbRmpex41y1ieunCS8toTWIaZg9imZ9s9iEYlKpnvVKe5oNS/hDgQ/adKjtMszo
PbDaDnzEZtEaUMvlWVSHiDer9bmWNY9EBJtU1uf6op5jxWk9s2uAdBTj4xeXY2bvhwzKm8vbsZVd
6YND5/IByeMWXP5INM/qRGf2ZN8ttVZuNSJE8CHYe/RAL2PZJpTEAvTa+jQY9XRkWeDz4XmuR9ZY
DS4HPHXlZqzwKS38bBHBARvTyG+RMa0xfBSb7j2Mm7Ou5ZNUdp3c4vp8Jeab2CAX506Q8TqPnFZM
Zu6g+R2WhBOrIqzaL4zg1Ovha4cHh4PHzxbxRtNMM5/KcOPMhNJ0DpMr/iF27HczgH+ZtJzwJNsR
2xGoz2y8B3m/+f64srUGuISFyocUeKdYoTpRAJvNvumiYY3vwQopIJewoNd2i46tZWByzgTKsxeF
4LplBTaO2ke56mEmi4TmsdE2wcyHXrXZHgNHRzMO695QtrFrM/qdaE1rfbZBJ21iET3Wy7K6y3kh
xzU0VGU3VS/3M0mvBad8GIQ/8mBC2e986GlwF3f1tTSRUtUR6w0yH7wYm/KWtLNtXPLzWy4tcqqF
r8BtUw9X+7sBvnazhNpr0lY7V4cz3w7d0Z1Bw08WFo1QWg+OPpGh7ITpVmGp5PbsE+Y6w3s/ORin
gW4Ucn6cBnprFLE4MHA8I7PHwLtPxvgm6NSZtboSGzf1Cks/AMe7dweWp0a1NQvtnUnFYRmSq5Gm
pYvJfFtEfQ7MN5+D61ZRY5sOLjuqW9+Or8yBkTyht2fLoOCH4VEZgqulAhqJnDcjJ6MFKoQJ5Bl/
FKMU7bxJC/OMO2zb5NYnQSIumv5u3BjPpAszx43WDFXjuY8XWMnqAaMXMdDMfvQ27jcmIeXYl8yd
W9zKrNGwWDkHAx0/hPuO95ieuTArGkaQx/uOJDV99jqNDGTIoHjCWnHJ6OqtYS+Fxz65WzAkbkro
MaRxuy/GsNW66sowiRbAZMjIsuMwMqK+PpmGqNcACNCW3fOAV4b+Hul4dbU0fBhRu7+KaoARADaK
PNXraTSdU4RpBzXLxKeTSi0xe+kDhcTfYl4b+RtaDAo5HlM+B1T7kHk1NRDzBi7Qc/nIjF07Y+ik
7XHiDmo69bQlkzv21k9NOLdYOQye/Ta+RUdwrmkAynOY10k7hyyBcoAR3Prrmas7A4dv7NxXaBfK
qKNVtkEghGp8apqkZnRA79jWb5OiWFmYg/iuIpktyDrUZmtOalzQYQiE64szb0rzBywIgfBfpyGX
Q+R3BvE3JJbE9gHAN86OiGgmqyHmaFj0KzvsscWv682IQPGwOlULQ7N6tgjV0V+KHvjGUJAfWtSh
hbMBbH6pvbYLmLh2FKtkgj/Hfu3Rgx1bZT0mCRN8oTU09CG/ncbPPCs/gEoTqWFmxU6nf7CUAfe7
LqGPWm7lj8jCN2YgdjPIsiO9OGGipKDk1eK7oiUdrYcbS1oOdjQ+AVq9t/I0o8XPwHMOX/G4lrsB
m6t6NToHyJiKpIFpytzFS6vlMLschqIt4DhoLZNdC0oGNwiUfRQ800OMOwBVYcyJTSzyt6js3xLg
/Z9q636V1v3H/rO8fM0/2/8PBHiGQob2zxV416/Fa/47wd33//BTcae57m/ArJWk8zAc3cAJ9A/J
nSbFb7qNNNYwDNs1fwrr/q65Q6fH4tfSdQWaRrKodP9Lc8ffp1xc38oSKPl0R1r/jubOQvHHwmJm
arRKA20bjI7rItxzXQe+ivNHxV1hE1NtkSywtZwM/UNIo9V9A2Ctiog5dzyMofNlYWLYM54hyN1m
pFdza4QCN3LdyyvlKm3jjM7n0IuE6CrqocQO8ckgwGqFddLs6tkRs4D5PWRc5YG5a52o3ycz9pk5
4CZywpKbrrvAWeYw62mtDYi0eqtxfEzYlKw3OdXTNtaYzhc54iqgbJqP5eaYYbLxomFkrGmR3xGw
jkSo50Z0KRbNwOzca1yU/i9v7vXPl+ZvRY9HMS669n/+D8SQf37JpGG6jIlcQZqkQA/5q0jRyDRK
ukBhDWDL5eWqup3jhKlMZz/DT/AkPislukv8/Vtp5YwX0adHNUH0S9DuW42li+rgj0zmKDwkCSHd
Bk27DYmv6IhYEzWlFEo89pPWtqlOeQ+jam4r8ChSQldNmGkjWNeN+1Lm02EWxoNRmp+mZJXt2nv2
iaU2EJKZE7gkqxuSt5jU56KkfRqRSMxUiAHo/H3tdO+1494Zib1WrMRT79ApfudDviAI7wk8qLqd
KVfasvaE9/gSJXOxTxJ1SHIo69Ug0Uo1zqcylrcWJdMeHp2vy/M2rV/MatAO5dSfCYkXsIuF7s+J
+Qg8IUFsFzJlVsljp8jdRosXYPPQXXjasyZOsfZmP8DJ0Cv8h11beQgcL9JW7nrmsXrteCBsLX8c
6lukzTEJ8QxD6/rehnCxQ7gV4ZTsPh39OnGiy9I9hhAtUDQ6vhVGrylLv41t3P3rJ2LV0/7hM2QK
Q1eObrlKmTQyv38g7IaEWoLgeSCgjFIHOYNPuvCNjJAEVEVtUb+nj0603GkumTDqZkLnsCH7kD0f
sKANlpzSaxxM7Z2s/KlMq02Js4d88sgfu1jzUcszOYTCPSTXFmDZ84Df+IufYVXW/v4ccDifHJMT
wXEQ867nxC/KWyymOZ/9dk1otiMet4QdkGMdGlm/YkW+DeR0iPPQ9nHczoyuwhtc2rspq7/iyWJA
NN/YVcdbOWM0AXrJrtQ+DXjXtmXxGSAqZRL+UxL+U+b8330O//wdc3BJ12GWwatuCPH777iMqi4d
JtltMdjtAkd/0ZLlq3XZO4MHYotVvDnk1WOiZBysl9u6JNVURU38F6/cn998V9qW0q31ANft9aT+
9YUbgIb0Xe12WznqzgYrzVPOZq6V1Nr/+i36/pt+/xbxlRzTlYS6GUJJJNq/fqWiIlLcxuy4TcrV
TEgIIIONks1Y84KG4mIEieHD0cTOZtaXcWnx3RgdHa4ZHWcxcmwEjHpkUsG5pOXSCOn9WST887fk
zycjcDJuDFPYvBxC/8N3GPAAhVUFI4GhRDq3z1EpJuaJ9cqwbPKNleob2YbuNtMbPrDLVwStnaCV
h0LMn1p89hevl87r8cfXC2e3LZTgdfvTO9OyHk6DgQA7Z463Pbo0PShfp9p5Wjr4zqS4HbiQOqk2
VVJyv/9XBfDfPJx/vlU5CSAxGI6w1riHP3yaYgJw9KKPgUWIRXlxRyoCjzC8nBDczqC6mgwW+5jj
jPnXX9cw/vQzS0NRGBimRLLPff77ZwTNStsWrmq2ZDEeyrHeD339EBbllUscIe3lFTxaZzwNLXEq
Tnv/F199Peh+/4rz1R2LusWxFFzy9R355RBxCRJN69ZutuS6X/Vjf1+BJAVgsp2VvEbH/RHFy22g
igdDMy9GE+QICZRR9YDU5cIFGbGU9V98S+b6yP3hWzJNbA2SgkryovzhnWjx0Lg8rnjvDP0WJRb8
TrEVcBxxqeJU7F5E2B+ol8/NGLyt1l9oc3JBgKRalsP6FI8Bq3GYyQPJ7PFFOZtHlcFA6/o39gu3
NGBXmTa9LWWz63jFi8XedLL+i6Puz0eM/N3P8IePVdfmJDcQlM3SUZ3MQl0rq3vjnT78xdu3HlV/
eq3+k7Lz6o0b2br2LyLAYjHeNpsd1C2plcMNIVk2iznHX/891Htz7BmM8eEAc+DBWOpmqNq191rP
chgoGJL1lM3g99tna4CKEgOqvRc1z245c+xdrgyfvJDDKJAMM8+i2vgyB9R4+Ht1OZMeAo2VTrwY
PkEmg6/S//ZE/+uHYj8SvEymRL3++4cC39slJTkonLVGTof9Hm399QziPeX1YpBwD6HtkKniFZv1
xRxsPNj948rw7qoGHIY/TxBDhur1v6/VvzzpBtgI29M5Q+s8779/KlzNjGQJPsL/q993S/naS3Hd
YgNppjb471/1b+80RSbTQPZmAy/uHxtdYmaeXls9aKgUIKto2sfKIusdZGTKjAC91YjiAw0kKTU1
EkDTVookParOv3yOf66nqEAdyapmAYwV+h+Ph9cIYU9J2wTSCy9i3kXqEE2Pnn0Nb+/eVs1nZwJn
VfLrv3+v8e+/13ZWc5Bu4Fz6/VrXpIIb4dzAgpqtLweDcY43cZ0SXAMDhhmV38LYuSUVfEs6FdM1
00zeWZXFJjNCThc1zU1dKZqUU/KrjZE1ts2zMVnD367Pvy010uWMJ/Gk6K784zXtx1DTa7g+AZCN
izCHz0hUr1V5BBi0GkUa4UM2/gL+f2G6wPx81J/QrzOa16Jg6dofxGJuC5nupedccPt+AnrT/vYZ
13v05ytufm+HOtsikZi/X0uiJMvaWDE5c1jCX99Kqd9jbb+eRfdYierZMHluCAd+b2jfk9619Wz1
l2VG/ttyZpou6y4ls8vb8/tnYPXI+6hd+ch6+aNZJzJjNaMRqBmC1S3kLlEzdSYSqCzaU8cEPlzy
WwIwrjIvR5+5DHdFhly80hmHQ71FBGuDW8BzPGnil0sYhz8kdxRCtj9z/N6YVYiLviFXKt0verUH
Fe5UaMyJCdg2keM3CX/TWMpgsEK5/e9n95+Ll+fqJFlQG/I9hfzjlYFR46jF0kVQjeaTLazpWEZk
qXnu3iFPDAeFNv6tBlvv4O93mJ3XXs/0gL8dYf5xdWEX2MSIZ9ATSpvgtMoIiKn+iCR8BIB/1CJI
bgxctrlhTVsM/R6uanUG9QwyCBf2f39/65/3mnWLD6TbjmVYwvhjnUwQRKYTM2nA4cPZYSJC/vlN
2nLgi18Q/9zMRctJbZ3nMh3g1m5I075Jb3JTEkEDVCDW49c58u7yCcbN8FNBakM2CFNwyqwXO6Ka
b5z+nOpyNyXRvmubzwyZ8WYsJD18RRiH9NNc/ciH5ejGHdyG6TJ49IsxBQqnDcxpuO/IKdjoC5k0
tuc9MamqaGxic1mjPkbGFXadPqvRSDdVN2+1tLle0DOiZsBz3aCWSZ6zOrr892UTf95Eh0RVmjI8
Nt/nyj83vSUxDFnixgpUhokjKyqf4cpzhADHt8xoB594JYu6TNvT6Cu3awsH3jocYBA1jN7/7wb0
f5/GZfQCucFwvxsi/1PWoZVLBr2iUx3V5PLQ6fqoyOjEfIDojSjFq1EQQL5UZIwKaZXbZewxlLnd
z/++KGul9r8P9vopTMEIX/d4nzgG/b5sQBwllkXPF7DaS4akW306JikeUw2Du3wuGXg39fKX91f8
yy+VNHpsh2JWcjBeX/D/+epTNeIgEekciKx4Qk3KQ4LiTk50OXL3OSSQyRbxASfmDy2f77lnvEQ/
sGA/SoAWvsiwsnuV9uhE8i6F3vCXl934l+dkPWrJ9Zxhghr/45pYmM6SDiV8kOfzrZuGuBaj+2x6
cJoQRAgtBcaACa2GJsFeJPEIMWWeux0hEfsG26reD6TPwW3I6k97yT9Ae7x0JRoJAznVJjHbc1PJ
43/fxj93SW4jJ1iWfQd+gwk75Y8rSh+DFKJmDtqUSLIJsVU4RebRXeZX4bkvbgxQftoWkIP/UkX/
o47gN7sWUBbeKo+pqPPHYpxijOqgbk5BR5gyk2pmSaORv1ZficzvZhLkiRpCTGIv4oPAlb1bT8SJ
xZ9EU72aA5ICMByMqcMCWafJ+dq9USKiHTYf/vsC/eOc//05DWf9jC51+Pcz+T/PXF+D6hrplAWe
5BzSDrfGou/WYVrUc4Au5UmLyVON2q2s24oClI7rJK9bABaQL46c+80Nb0eNGiLv/1I/GOY/XkKx
NrH5HxvberL9/e6tjJcSJNMYoPH+NQHFu+lR92w7U3+ewAngXkkIhwzTnS3CD/bDcRVZYNho83jP
MpUcKodFuSBsqkH0j/UxEDnpuZrKqjuT7mcikuhk2dVtCHMOoEn2t4sr//lGU0QSBctSpLMx/fkU
9FkN0bDXhqAN+pbpDFIJBrce2XFMcOK9IdNfmeLdyIC07t2Z3CGmg0TH1uKRyfNuMEAPLVKyv8RV
c9DRllOHE72MQcA0EpKxB5QKlqfuAKwGbcMUdcDPutXFbcGudhxk9VWoyTvWXfZip7MDHwLNY5Zq
IlDRSKEAxiwmUmcys+lsZmXDO1JpftMwXsW2so1z+uZ6PUs2OS4jjgKyh2r9Musowkpi7gMvLhbf
gaG2Ry4SI4VC1BWapbfvFZrkeYzPdYEPzUxxgrgRsSeE3tNcvcoWgZu9se51oms3DgS4TWWmb3on
rsFa+6Wmflla+bx42KSsrPiyrEvpIIIRRr5zsDkIEYBlyXaVuTyqsLxznOE1R9YuEynOnRDSX5KM
Xnjv26t3s5U8E12MRGNKQAFbgOiYpGyzWYzbJRtJYlQjfufKu/GQR/hjhxXZGootXT+PgKQaUveI
Jgia55Unp4SKVv+U+nQ/mTl/F6MHW+V06j1DO9pSgV+B6T/wrCJiXRk1ZXNrkW1QUUhgVKPLCnaD
FFONGFM7tYegNMnZMFp1jOoo963EQCqUW/mO5gdaZhtVuDDmj37h8oezCYdofXrIOx78jJhbBEFM
7nqFa3fANuC11rgDoty//mWt+LPfA8aBzqdLq4kepPOPDQCR9JxYvTcGUSEfrch8Qgb3WTrVu6VP
/mSbX22z3DuETXCUiGbtx19+/Z/HCX697Zie7fKrUdOs1Ij/3R6XOsHakjF81zJcivkkKeBmC0N+
tM2dC/EH9qYhs4vURxSrc1eJXSXMBt2Qc/vfn+S7j/N7dcAncXWbYZq+DtP+WNzRuBausrMhsBAk
7/H96lF1DIcBD95aabeR7m6tpWFcVCR3dja+o7UspCuPYua/T3MeK+2IZTu9H/ivsvXx6semvS27
eAcankCfBqNF7Y1kZUwYct0Sa2/lafbWsSotiOWaS61rP1t7HQV9/2B36m6M/k2ZWPy+39WRWO51
UD4hF1TlHit+n2b9eUSGUDSLvZOjuhSD7G/sfh9Fce330UB0hj7tYViz8gOHCkh5Oi6TLu88LfLx
zZCxWntB5VWYbh3eX7Pt478U8f+yIZks7IapM8vD4GH/sehTxMxeM45DQLpHGJhNh1HEuintkscf
4G1iuL+gsqUHKLoo1I1fEJMR3vW2e04XyJIM6SH5EyY2Ingpxn78S6NX0vD/x7ZE9eNSifEpPUmR
+vtzqERILl1IQwjBu9yH7Sj2WpgZaxVWHBYJz1az76psVGT1HMjwMK46zx73wzyPT0QF7mLi4m8Z
3E+3kHP4hlN2PS0SKQG5gEZft/53XOCaVc4BmhKBGlBgFXscOw3SkWxaUi7JIZ7oOR1Kq9vZXl/t
dKqJjYGE4UAw+ke8LMOe5mOMgR0+6Pr/Ajaj0WLTaFNykbqBVOpOeAh2QPggTUp8zjSf83LFKYdE
tP6mXcXiY9hBXtAYoSVAe/Iej+b3Fjz0hHVESe8FIDE60H4sOv1FgSiqyrK+NibKOvgE847mUbgL
sRtWXqoBYCTD2Mato5RUF2JDid7TwAai1AfVHxcjRm/u4aom0Y2SdChPwzJXUh+NXra3xji8qVPz
EDlyXxMfdjYkVpk5G3nlUXo2CqFRMtXXZQnLvJrg3+mVHw7Ac/vKfVY21Vg6g/kP2xxlYzV0Jys2
vohs1O1MnIvcJa55kniKSaStC76vkdA0+VFDXnm0UGE8eAMTv9Tb2tDtb2AkXk9VbN5afRUHsKvw
JbLn5pw/naYjY1a5+MfZ4o6t1WR+FmVZEBlJ57fEZjBEjvLjHIawAUaMZ+uvSxrOmyBnv5SFAEh1
utijz35b1FuXWvOdhnK7aNsVMgyVBUSAwAC5gM2oY7hcnY42zERxGEekPprrIamsk+UmMpMXEdef
NOqKp2ywd6j4L0qfu/e0Si/DYaIYOOZZNvEk6O017j/gAPAECQUCmEhs8lnNX9VctV/kMfAUhYEb
8VK5i/HDGRJzpxQRkWQoXnIDQbCpgcy2F866NmgZF8clmZ1RcddxGnGRp9r4SZ8FMdJ5dmag0Gzb
xlu2rKcfhFbpPtoY6yMzHDDATtLB8KscbA/KOIsaWkTShcSQRAixMPrEdnK1ZHMQMSP1E4N7yaGJ
J1Ch18IzPjKUXSwTB6jeYLHTSP9Vceg9k8O9onltQt4S4hQh+pcBaubiyA+Um5pxBTFf3bTPna2Q
Jlq01Iofc0xrp6bQ75PauSutuXsrlprf59242IIu7MrjPc1s6gsEYb0tH7U0Mu9SgA8qIqcOTXl4
1kh9OIVGFflhHWJTrtCn1um0bZVjX4d9Pp2adW11IwtaYYMFvsszXJtuM+Fs0vMTmeTUSwQopdob
hMLLgBLcb1AMMwYQDkXO/CYWCfqu15aDQu1xa9caSPPFvtKRqFMWKeKijfvRi8033nFjRH5ah2l+
VHKutxzf1BHkxluuVfOBiArYPm27ByZ4DCWpRh4cJOLOd16UWnf1TOLfenLjLqk7vH6biYSiG2tk
zq+lD7GBGmD2BmIjy+WVwb1x34+Iq03zEb/ZcBzDnGillsTN0TiqliWO4+xZZQnUCV2czVEkm5av
sbXL2VvPT80Ro+3//Um0+UubYPWQLZ0XosyBDI9+4dBe8Ubmf13I/sgL4qfLnF1GMmtKVuN7JAFH
l0w/R6wRCZwkNuHqh9cNVigME2ieK9+pWFTjtcKtWqAApZouGnEqRV6j1J+z5tChqrKreb7JZtvH
qg+u3C0P36XYzMF3JHph65q1GzR0DqB+DuJACOxsGpxGlAKYLtV7g2ZvQ5ywM4UhwVoY2VKwxhuc
vs1WgcS5dWT+hCALmSJfRF/I9OjUWAO1DqNt3394Myz/Tp/7Ne58S8pZdbbWf5A2DcJzKg6qFtaJ
SK3dMhM2grM2P3xnrHIAta+NBL/5F4WGpRvLdeR0001o8w/Qk/ZVmOrX5NMaxL8J4odZMB7IyJDn
OV+emzBXF9NDQDHo2X0EkmobZSOx2esfe51kK0Tl1W5y0K+StEeIBwTPmFSWsfX6G+rJ3McgpOPz
7utdJFwH6M+pG6+7iAItoazcLzh3ERKbgAs8zCFJqjRf44eQlGwGfVXTR+w1i6yj2ttxd2RGczUt
pku+LERLDujkbK+6Q3P97FpRTL5uYh41jdjJaEGtQ+VT+b2bODtousAN4U1sB6PRbzAMfLCP7SdO
mItdWsHowpiCSXc9JeQKchZyAVZvtJFsFs7lb6E7MlpO+nMNHXJfTSA46gTHpItb12gIhUvChVTx
jKKOCVpTv1mk9G3Nmtge8ZTPCOgQLWXgNyjzZ8tD9liZZD4t94lMpoDefUpbqyDBI+7Q3Pb1l0sU
9PcBxRiGu0xfjzSNN9zmInsizuT7eJIl9VM/F2JLP8Y8Vh1dyXzYdzZXkJhSolZ1+y6rwXOBkN/H
LQzrqYo4BmtIW2YFmCQSSKNTu8Z6XJpb+MjlmYSH09QR6mvSU923CwVN355puKVnb4jPhlffd04r
MK2FNZLNL2DKJ9EUrASWdrDdWTzEFsihAcXjPhsNyYlqYmSUuDYanHjs5L03pId54HTVVNiNWKF9
K3QARMX9mrKTKuITZR8QgnwmCvAXen8DbKjpm7V1qnDbb9rGwTbJwFsa7bErl0MV21+V7NiYqxxR
v9dou7EmoEKPObkt7RKiyCfcAWdYaEBIqfLiuYO05GS4ReapdJAsI25PCaW0isrbwHEO94mFP4Y/
9tsqHFYDDhlWrSghBojlnDVIg7Tc4zXFMjMNuLWamPAPuCrnxmxeyBw7KWwC9ITvXIFWBSgE6SKr
yYcABr8nuFdLSs4DGQELVWnsvKYiIIE07bShJmpSJ0jMFwsu1e33WXJ1/3QURTnmAkbNy841v3pg
21TR3jF06p/GAs6htfNhR/3BAAt81RCRxuRQSuqg2q5kRxSa1c4nxwqPrerMgHY0eNkc8kmB2gmh
Wb8n/L3e9PAHjkmynAdYt+jGk3vlGi+N7tibGpW6X9ele8g1LBSjHr1GuDEulZUae8LQp6AR0wmJ
tR2kaQOrP3wr0xr4EKfyfS+f7EIWp4eC/vJjneLU71PK0WrOeXKXBtJYuvXyTgtM47M111WG1Lu5
YvtuwRNpZI/ehYxpd0mmX/eOVj7MrnhEW0zKWEqMS5Tm86GczZ+tEQO1TZvB15YUkxukE0gUuC+/
T1uOF9M/tg3PBziOdNmOByJK2InyOl180BxnsriZGRV3WcFrhS7a0kgBs8cyqCgHN2UVanuvNMn0
AkSjxfX5+03EnY8N554M3vJE5DwO3rVTLOF1aiMUkYrY175W7UOJ4HcNodZKdfXdi8Bago8tH4kD
GPv7KQJHoMx0V4jstg5h4/e9sTMMAXisWs5OhBOtdxvtOCl7PrmNzcubEgraZ/tumAGr9wxl4dgP
O9l5rzZQa/ogbXIG4i+PRmaiHm9sdWb8xoSzH29JluK8hMOT4Hr7Ysz9Gvis4EGMsGTo/XnXgx17
57qpbi03lifhaD+rpuP75ejNmhidQIV9qZ2Rg8PTaQ+SiXETpZCHETSE6W2kh/LA/gv+JJlx0Flv
lZMxVE+tZgf7DBzR6L1pY2ogFDLzi2uT2do7IEgzSeZbdEWg6cmoPcwUZEiz6JXPk25G50VDgA2D
GB2ii3vLGWYQjWjOlTOG6NLRJWa1Fh48t3krYrBOvG2cOqoqIEzGvMW0c6jBinDt7DP6UPfaw4gz
1fg3lRHa+8Sx7hUTLnTeTDo4SrINaDSKG5rkG1bEebcsMVSRxmbjSvv77ycAMfUhnLtnW+s+RTS8
FzAWdnLt1mSm/SDj+35giSi7dPJLvNH+GLmwfSLLOEv7wtmvoaWaKVT9n5GM7LvZBMwgObcIEiJR
qKbPMk5I060OwBG8B2UCTCrH/tZGs7EDBnQUU/hUJ2W5leWALX/tXnlVpG0ZxH6lC1eQlOL66JDp
8Qy+w7pWmJThR9I1Ia4j5wqRNva9d7pFJo5ywcfVQ0tutOg420XtjzWcuXjp37RSLruhoJ2hF/lL
pK1M7iFMfNEu0Q6UPVmOydDsysbZVzEdN8o5dBu4ffrkQRNcSxXJ6VDqxZWD2+qkhU58iLadkg0J
gHl/8hTtON0cdow7WCc14A9Tp+/CeaxeM4wUYXMGPYVRYxqxG1jiOctBliSudzeP+bFOlAiIMIj9
uVZ7Nm3nOqFVc1c0xfUCOjIY65qVuo0p021D3rUFMo9sLoCE4Un2SnXgrdLvIj2yrlwtfJ2rhNxO
JZ8Rs1JFLklzrEta3zhZHWJ3sbv+CDXOR0Yjc+qeJGL0OgX14NUnNFsfYZ6CILbGD1OHGjNh1tk5
rsO3t2hIagkum1mXW9e6GawuObcxMnsi1h41Yzk9uomLZR+ysL8UA57n6NpE69RlHjF/RfUOjlQf
N4Xe7g13LZm9+IHGz2cydMr3eKbz1ni35S30+OwocgJT8z7DtTWmP2zUwVdTxaNXxNMTzvRuY0ej
c4enE0SfmnZtKGmCTpNzPz3RVTWusDbnG8cWG1XYv5gldleMKtvd0BUlkL5pp7HQOoa5XDtWjqu3
63a9/GgT7lIi58vQr3nisX4Tet19sxB0ESZ57bvVz5qhn29Gr30qkqMXt/duU0PfsiNnV2fdZbGr
/Vglw5UoF4h8dDo2dte8RpXZ4hmVXpC2z5hj1B4oHgqhBYdgdMXWAK44MvBc6aUKkmzwcVsbJIY+
yMKD4OKg0JxLfdySQFZtdGErtOhI2TB97KXRH0SIlLlj+O9Pyjg6GKy3vR1/VXn3YWLm2RuMTSDW
dw+cXHFbENAFPSxis9XfodkAwe8tXNyDvsmUh6p2GN4zQRVlE9Ai9BShNY7yqilJ8OvNu8Gz7Kt4
9V33VXkDhWU8RtMneIOHdkhxv7zFc4lR1hup+W2n9nGx3A2Q+U5i7gAO1mLvJNqBm/SZdS5XhdSM
hP4BhXPyZquaZhEGOx8KH1toiKWx5tuwjeKCmS+0XcmlMWlEeiZOpqLznucae5GRuaT61VjY5eJQ
jsCSZGYGXqnS+qM7gF8ycKrUAIh2S9a/FoTsUojLcpvo2ZPh9kTxIaPp7beun17dsi8uZLhVuFc8
GHt7p28+2lrMAdG0s4+Y0zuSBPKUT+Ou0vLUp8rE2ziJq6XS45Ny1QZ0bRkwNW+3i+68RzQ8Nzjk
6bNYjdgmXfPmhHhUZadr8B7T7BQ30xGu+ltXcsCJ2vggq6nejI2OKHIynI1B044QyyYwhow1sOk3
snGrAGxoJhL73JREdQzQeMljtf0SjFpMA2cwD+y5xa6hIQnCgiQWN76Xg+j2Eo+vm1jOVajmx2z5
iVY8vuuMFHp+vOX9LHeIUVmLwjW9G2EQmlssUlTp2xGXDx4hq0dfrtGsSLxt0XXXaUw0RViAHcHF
f7/0zT5W5j3H4Xd4W+cVSNV05BZO+kFftQI25xYCciqR3lqNe805/zYjvSuT8ZMxRBN1IQ02CIwz
7CIQHswmDA86ZT2Mz4VJcIHB2BYJLW9R3dFwjqMLg9M3rbOIWo+rdzsj5EV4e1FCPgF1G20Hi1Uh
ZOZmdl+a2Z3UwkpYUxNuOOc8g4U7cRmBkyDGoAE50r6lvxHOabpr4voyKjKEyhGxQaslhOLAuA3N
uTqRyYT74K7Mzdcs5VlqQyLf3MW5hBTmNiyfwKuVG5STHe4mQGVQsyhUV/RZF+kA6yILQHJMJoiS
5Bl2NhKMMvWLNt9KVCcv3WTjdxsf53oRgMWpGrQ67IKYLf6YT2iBSnIrLimjHbau5azpOFFz2uyH
Whg3BPBGQbV4vjFrFNp9lW5bO8LjPV3hbDvpuQM+i2Gz2Ld2rY455Ae/zBoaqMuVFeKVTM3G2A9e
vB0dvd+bmrY1B8LjG6F9mVH4EzjRatjTPb/LnK+qAEyXOOnDTFrYFOFPi2Doc1LDApwBkyh/mQpo
W3gBvOYNtXeOHDygcupwa5U2rCKUJqTJP3WheTC9jl5xXgdTC922zKHaurKc98acHvC0sRt3Q/5o
RPKHgxFMWK1x1xFhusnXQtZO9c9jMvHvy/42renIqjY52EyT8VCMRCmsCZdp9ZxJ1lC+53XfC05z
BLIfSuF5OwmnCitSEAJUeiZIG9CLV7/Q4/JI+st+kpMBbbBjM+qEyRICeiFgZ3RhL/UOetAELzvZ
DrfmlJPnU0Oybjz1NKRQlpt6/EnChndyHCJZlFnQobTpH8cMQRjRvCRpRShy1dOG1+JfoU1+WwUE
psD5kTrlLw1c/T3RlwMnrc6EMaVlRral+zkCdLMIko/UTWKJwHSi6oVj6l3m4oUotJlxSrHsyxrg
i4Ufh1BUMeufvUzjDabQCGd0Cc5v/KIzX5Ld7BvANAAYZMfBAIU1dBNPcq8dYlAlHKeC0qpSP+wI
LGgaSH+MKGEQltreNavuikCTt++JtubRg/LUglO21rbfFXlF131P3wo7UhreeBxUr/Ih0XdEYr3L
Nb3NUy+hQfce8HHsg3CowAKAbVaNdefNCyxJEgELbogAQLed8n5vZcPnpFXHvGDlG+qWgy+NCMDJ
C4stW4R0mUGoe8/Z2QyjgZhkXN+RbOwU3yRLFdxApk7ooJnm1vzrsQX1NpcBIjhu7TthtphuY+PK
aZhEwLsu0WpFT6JZ/bqcUsHjQOTmgaELlPpLNu2a/iFpoLci6VfMOcVFleZXRM/aQM4tLSWpo00U
Wo7vSJv5Z823idIaEOZMeyS0PvAo5BzMxzfDO/AONhuRzYhRismlcs72SRrd5nhoMoVMW9NNSJkd
lCxlV08miqErqaPdzPv0kd3i0mBFZ5yWMnQguoYVewpQ4nGS7CLGeZO9Hxr93HK87bKI8yRc67bm
CgKq2URxSVQfxup8ZNSDVnHXA0sIBP0+Buz2gZLDoTcA+cA1W7ZWEz8/DWIMRMwyo3lt7NJKzmKD
E1X3jlFUx30J4Aubp8bG5XwK2TpBFD2mYUFsmTdAULetEyln9S6zKHj0HqOKbMBDZBV9lbg72/q+
xquMsBocW7sj6w1HW5aRbYsvT/VG0GZwtXIKcRCGgJEiaDB0bPaDml5hfU1Bkmf3uTNBSw2TbNey
jAjkbEcAWU+AkNO9ZpjZqS8foe6W18ionO5jtgztXMbpyRyH4cowL5m1G5Jj1HTtU4MVmARJwmxD
azuucUxDU6DDHDhoZC5T7pWEwfm2Oi5ypQ90dP+wptPYrQOScHbrfHg7SDJsMu1dwOs6IPX8SJYo
Z1LAaF2qBydO9CPhzn4no/nY9A2m+ZK/DQCkq+TZjZHeRKP7lY8xoMUoVLBXS+vDsOQauRxBJShf
ido12eJW/kOcUTSVIRTdkWwe0Q4IfaLnMK9u0yK0CSY1fQEPVddGF+FDsnI8PHm0l4vmoG2LygwI
hFFGB7g3T5NksoEyf40j6o7x2BuHqPSSbYqdbssO/pWNDZUpS9zIyZTeOcG9JECpkqDktWkwC+me
F/Ha01DfkdPBEiJ652yAPiTfrTwNv/SRbQMN5ENe8i551WRuUkMa11aLjKY2oy+Tz5005cnWtYPB
DrZPh9rYdDE81Ejxc8xyiQJRysfK6xmdjGigJZeo7k21a0gV2sXte+qlp4ggpjwe2aSxV0KueBAd
ITDtRKCr4/RHyVPhosloZlRrWkc3C1rWk2EjisnxElFfAuP66uMJyhXQnd050r3qsHTlTaZquBzO
l5mXvya89ZuOE+9qeO6nsvUtutRQ4I8u6zBIk7Eg/ra8hxfMST1au+fhZ9fwOg1pOMJQnelJM0E6
end5sk5p4nK4NozYoIbQGUUJtPV6wSGBXFrawm2Y79OJ0psOREsNTJhgz7yPzmFMTEHcF8fJ5hyA
R4CNVnBjC6x1W6ItPd/EDOtXjjMe4STg/6iIc029D3PNTlVGuusrogU6zaFcVeq2hDK+MeJO0kum
NeW5JYnKgHFp3AnzqtMEkGtyeaVHNLGmU5NFFWlyuuh9lRrRBV8WoXbSPcGJDqoh1k5IVa6tUASD
Nr9kNR8AsKXaWgnerqJx6kC5a4JSr8GyBFjBWgeftJwuEzrHylPaFYb0GDRB2Ad5kiKC1uyDvhj6
o2EMz5zw26i37nqe9jAXPIAl7XjYxwAc1BxiGwg7oN490at5YkKZks0aCwiRhdOJz48iZ8Y0ALLE
IQZcVQAGT81kG0YxW1Ecm0FSIWXBk3GCoQ+qc1I3BCtA6xHmrhR9+TSPNOOatvDxvLLWxNkD8/jk
7M4xzn1GKqauHmorevteLTIDRqoTuqmv9fGBdOcKfv5b2zrNQ5RbZ014x6yppkus0MFNLrg1O1U1
CL1m3ihp7UZHGcwuI4bjjIJoZcXghZBCtET16SInS4uIqErDq8hX/vAqN7uK2/5gJaN52zcq0IoS
Y62HXXO/2DyR3zqNrLeAz/HoFDXwxlY63U6fE+DcH4O5q2DB0EUkBMJ1poNhFd5eleqlS5Zn5ZWk
XYr64zsymTPQsZpDNNg4hn360dcFueRHp0lAXYqmW3uPuwxa52We8yfuqH0dWT0nboM9Wk/f4NGv
973GiGuIZGvgoSbhs+y27Qxrqkiy5EQ6ytpCW/KgGJR5iyCtY8cHksTGlB01+71iC7yVUcQh26rJ
o41iOMas25xx5q9szn+lJAiBhNNvu6lyQZoLXiuAz0bvhdvv84BqRrhSnSLHyfxwzcjXkr71yRRo
Dm2LTmGMBrEtWodhOnWUTYvfv02NsQZPtLy2E3u+AxtqasUN7rCYsFrnrpt5OIQqNMKq53048+X0
WsEub8xzWgHB8RL3qaArt296yq6wpf0HFILEMvY7IIQQcaFlwG1fy9CpSDYiIV0uAxUZyx6VIUkc
cc+2FJXLttvrdgGFtXH3TCeKW61KeHqL6qYPAXhqob2VWvqzqNFpuWP8EsbNvaOGh7nTJ9hu41vW
xmSVwJpIQw2VXkPzOOyTl7pKXzrTOs2Fa2wnI97Fw4SFG2qFPUOFUVEtAhuwVT4SrRSnj/iS6i3O
218TaXKbsS+uQJE9RWb9XlstRVX8otMFZAPFt55HDFxtvm4bTQ+EalLZRKu3JTI/hsp8NWvneqrl
J2TEE+gTeig9FMOkZdyRCM52lYJjbVs7VnK5KTL5UDmLtVMElbBPr4mPcByzWt8XVsPsNKM01J1T
6Dn3eW79apzY3Sj4Y6mlzoifb/qBwWyGWKTjTALqp7ktHSpDetkiiw/su95WESuSFr3pSzpmYMCO
Yy7uK4BjYApbqjrnq2PsXQzILA0n9/wsRUZAdHq6hGRxw6IhPB4aeiQZVJqGOtQNUYEOnCLKpsdI
mEE3Ob+gv76ASIXoL8kbNY2qv8pc+IaA+2517tVot3sZRtOWhMRbldsjwcbZp1u1Z8/AbKDaFWbd
X/0/zs5rR24ty7a/Uqh3XtAboLuBG5YZkd5IKb0QSilFb/em/foeVFWfSrEUGd35UECdI51gBMnt
1ppzTAGfiFs0d72yK1xh93GrMdSBCezt5tloM/tKFpxCZUTEXoow2vaydqdWHhA39mYDWxuDXtwK
XXC9xRYPvDDrbhQkOSB9GrL54hBx2bgPs3htVBCXI5ncCN27j+KSnDiaE7nBs8wT8h6gWTWrYvIN
uD0b2LfDqqqSGxP/0+aXe15VpoqyEFBNGh30LGj3U/q6IaUkkhbZxSaKBMtQj7FCvyjDiFcbDFKL
/Q25fgD6Yx/O46Wmbdw6uWizAhXIjKxh690DYF8bDWqeCBiB1tWHqsPqr5QUrkJK3Brt/DU53+ZK
7QkzcTS6o1f9TCHIyWIzG2ZxQ9D/qShJZaFDxalK623QZp/bhn2qp1Nj4nocgDde0AK7bBmpaoAa
CprMc8/OS9gkvVsRFouwg0qrFYG6CV1+5eTau1al8asx1NnFaJt2Dv6g02CtEgNHRroejUdqSfAI
G/o/idkTSdd7lzEHdiWqOENT2zGHiVyckDJ0NM0kTQlbqe8Uyja9vND04r7RTMRdBZBgUsXVjTPD
iTEcOdckpI/bjNQ9O/tkGWRhAMYsU/tn3Cj3NQgAJJ0j9eNaElqavXqGYa+M+0EWDi2N7FnBlLvi
fIHUIJTXoc1eK5QhOJjLlGPXTmnKL4U2QLw3HoDiZUWyT8N2SzyFvlM9TLnVUaOrDqz+lSSPmdTM
sQetAz7vvLuPJ/vVIfNnIAirI8h8Zbviuw0ovm8uKk7iVKmYUqHNAd5EVGRmNdUjO4EGQZYTtFmO
1qhd+ieMWQ9WREAK5rNVqCIzIxX8qrFttmEjKTRFqW+ttLmN2xItT95TJZ4rNdN0S4JSCq9u42rm
11ESodDcVIm8btrqOsGAReARR6SAY5g2pbhDIz/Kq6uCnPa841G5Y+lsJlKcXWtqLwaKkUmtcbQG
q7Qi4hrJ0nPZoswqrXRvZhy7dEoeZECLmDZGeZNENikmRURSUNofkjG7SiZjIL/H+JYKAovbBMeD
gSC/wiBv0wTTkoLQCdh468oaaQYKX8mIBOFELsmk7H6Iirgf+luQTGLfiVWyqy1gQVmrkmMzReMF
CGjpIpHzlF7BOjFdE/BOVBQ7vbHjzMzygwy+Elu4CtfoI1MCl+kCVpXF0biNH3R2eVuRAwXIapxY
JtEYqc4mHf+gQ4kVAn3EXrXhNzQJsycd1DV7sa+ZIDiJCYeFuoeVXHfffu0fKtq1JX07oJZyTVYq
lTrYMQzezNkb0tZ9q+Lkk2rOdKFLenCxM/Y/iJmllZPeoUdjK2HUr7aiGc+OgJJhwTB7xNw3bTJn
nMDkYesUbE8gwROzDHz6Mi3rL0XtVLMSvCJTQl5bkXVrxdNVITi2BKik4FPTAVUstv16ryACNr+7
tvyK+v6FYz2odgi95gjZtB85DTstg4wmpwySl6wM4Q3DKUhUEl9D+jYgsUs2XbHPXHKvzjk6tniU
acJmVeO2djY0QbkNBY/XoQvd99WNTM2vRZ34cpiOXlv7ujscwsCxAOpat45Z+hW68PkEL3Zeq7L7
rCiNxd9i3f0eGSwwHlIqVYCKEw6hqEh793Af5XFsiCjQBaLGKt8TVkNphTi0ituwdVv5WYd+Uzna
JkjFIWTkIsahUZx87VLvrq+LT/VQrW31WWj2YzN3/0NT3Bse0ihwMiDs9JxVAb04Hv6AwJDx0qa1
3MKApJqPbiO373rRXDUt4No8pJVcBS8m8DXHiTddzszZsiGrRmYR1rWN2TdPCVBU1IrqtaIDKBto
gCLVR49D6/egCEB+qt4+5WZxWyvjs+hgWka7hPu4cuGGlqbKMc/+plAs7EcP/rpLTARnw5VS6VdB
DtqSxpSK75r9fDVcIIuOyL8ZcunHXb4ZqwetVhHhy6+RAI4Vep+qUbkqJrq2o3E5QXr0Cc7xc4E1
gIMLJ3pxXUuzveRurROX+AVQg5cQ8PeFIdAJDvrPOuvF1ugNl2ySXCPZp/dwVVAFlCBt/E7qNJuc
OMgPdpH9z/9lq1/8858p+5WwOAhQ0Mc8gXGus50tNWg6GuKz/DDCrZzIxnlUQygQqV2+GtMceuAC
eAV5+lmPOmNjFoGziYx5Z9r/QJJdf+mGCL0EzK5tFPke0o17TsYza59zupZ3NwUFQfpjintw6bVA
dFubM5m/c5v8oHQgVTo29usmgp1qePXGqSBOT2GdoPRpPcIhyhcDVocnmde8sVXWgnK3W093HvnH
1CBr9k0mSkWHk4yrWQAQO2jG1uwCiiOge0VvQQePsrvcDGnAG+hgtAjRiGZyZPr17/gPDUtn2qpk
dwkCvIBitcK5MVL9HHhcspJ7VL4kpqbFTZDZhI4gomDvScJW4lI1j50UAaZk7Yf4DkgeKaaOEbws
vWuplOS46BYh1YgmNJnvaRk3rXE7hD/HQVDslLq2JZ6wusr2pWmsJii54IHS706OcpT4DIKeusug
JEBHuFO80dvoM3rmFEYdOX1hwgHGctQtx2JYmTYR0jGC8vV88FFBVBlFyR4C/QiMoeGxJhPDd+N4
DxRir5aiX/fCG7dGpt0a1auOyhQTyeSBae5b+xi3U7LLPFLHIHMezB26mccIbdulzFuENVGn7nSE
0JP0qJQ0E1Lk5iVq7L1VOdGxEOEBl9yXNGS3UiFGww6pbioFM0yB8Qez/IVBqMAzD4fmnT68GpYW
3BA2CUO8mvPN0/qRnvVT25OTgSYFI94Q3FOw4JjVlt+jtPmZDOOLQw5DIdt0rzI617nXTBvhthhS
0VR3AnO5kJG8wwhII083X7vEphRrHdOS0WeCtA+L0b0upmdbBBN5DfEzlPzjDNvepHPUVTxZq3TS
a7wy8U/O4t3Mbgm2Wgps1sxhmJs9zVvMpj1SWExb2XMdQ02mM9f5SqG6V9BX95j3jUPf67d153m+
iPpxg20kWXv0bDaEKva7ztR+8Aa6m3+YKyid7006E1S2DjrZUBsqGwgdA1pTChmnIKmBNziWMgeP
CWsDM2lFnxC7NnYjBBDhYaTbs49wmknKNN1ADnPfZoRtdxrE4kw7qNqF5Q7dNqIvsTdU+tSeHPI9
yl3qE+FVXtr2Rmms69jSdD+K3ddRh67MLDQnbYVPJl8+0bTvbAV6bvxGJST1xgI7SSzZdVcRMZAX
Rz1jO21FJW8eW6ujMOhYGOCg2AVld9RnLA5vWqZfjIn5WNGgq/queEgwPN4NIPqCnr0qu3IblmLy
Uycc+sKaWYpmFIyHOuK+yk8oAsdNlaDtz63sZ0Z11BrVaaeCvoK4X/LimmW1rZrxO2EOL7pw7XUB
kzAqNBd9FqrfwkI17gpUkbCE2RXXA08Ac2HVWd8EgpE4Jj4aTbOLrhMD3qSOV3ZMWnaHSpfAy5gA
x4K0w+Be13CteQqY0zRokofGY3YcpP5Nc9jQjzVQfc8cM7CE0SuabX0LmfhOU4FctWx7Wzip3eRJ
uo1S0sinkRWHTbQzlWZnYepBn9IRKkkNGZJSMYRkHzdXtTQIoNKYvCfTWzuyfhktfpaSWjsNHdl2
ltob9n3VNz/KoM8oJ7OZjam4NbQ/hu4Ysg9dJymu/pLmcm+5n9KO3I+mgY3b2O1la6C6LmIKjpKN
ZzywwiYVlHBVFnt1+EYrnKp0ycZy1CgGJfb3nrusgW4fe0vb0wKR9BCwoadti8ptgisTRrN+/RHl
LPEhjiQsTRnuI2uHG5KTzrSpQIKRPxs1e0fniVhZmVB6xzbTC5t1xtTXsWynPUp6HEXoYyuTvzoS
PjCnYI37qKP/TzkExx9BFJvBUSlKoYWd5vNQbOnTbqg/o4RAvUeUHQYKdSqurbD67qg1MgzzKO0+
2bba5OFnbkh2LRg0GEj6wVGY5vqrjNI2WF6YwMLlF3jhE32+VZJEhHLxQIawviiLuWCWO6+u4D2b
tZaSBZ2KKrEmmVZfd6VOXG6dUCYPm29BGx0w0WVbEiaLNcVf9psgGraq8PYDm6Yq3DY7dVJIrJPK
zdgiHghLgiFhXoL5FLf8ThyL1jFP2QOq0OnYjrfUiojKIk0JVTIZsz9UD9q8cLuNrcY/bY38TG6r
w9YZY80kV73oacqY3jdJfY0aOeYE6lV1jwshJOB8pdrpa+vaJK3mRFhm/YSEsL4dU4tudR5mMHyH
GxGM36vSUi7Ih4IV3SJESSzV3DVJJ9akDK7IlafQTbstDMYnJcvqK7ev4x3l3uzY9A5rL6z+3hpu
kxKDiRk2l+30IwrLbqWWVsiaT8gCqPrLngy9TZNPnDgCTcVazxFQK9bm3IEPQhijWtHz5lMtvfBy
5r2RYzml3mlvAeXd5VEs2Pw0P63OOcqh0w4okbdjE6oPcyKtM6T0oFSX9APLG+4bG6ayJEX3rhU4
dcPJCA/FWIqdAAn4S6gWB0H/UJdFd0AAkTNrxFURXvXMoJNF53ls8I+TgrM1Y9HtkBd/SfDg7wzS
YNH6/+iQla9TKrRIPCI8lK280y10JA3qHtlQ8NBVpP1ap193oXs3KRbGChMJcFD8iLsHWjWAC0Hr
SAp3xDWg8moHT1u5bCbFmL0YYrjIaIMol8IcvujOAzq0z1T1uk2UayQwzlVzW6AEMwmVmG0Ls0by
l27bHDv0lsNRc4HFUVlswNXRxEPsAqMR78Kom+mFUs7uoZo0CJZcgUHKToy7vpjlwpm47FqKLpxf
1iJU1FUpLKQyjPsk/SmU2rca2s5RgJIiGsLvLc1Np86/5Fp4mNixEpLnOepNf9Ds/Cq1G+ykdXc3
eOVlHbPRIXztJQbrj+XriFvyk+0qn1PsOKCVQtXGBdAdSVojRlp7bJTmdVPVGIv6evpRslquxRHE
IiHTeU31bxAvA0clM/1JOoVY0UEKXxSN4pjVI3FBKSeUxxYIeFS/OJr8PobNd3VQDyaxV6Yx8G5o
5AIQ05B3JfN1p+8tHZvWL1ZGjjRumqj9dDEP0i6VpxR+aOES9qGbAMTVYxeNxPwE6XeTnOSgbV9t
lXNvgp9Cp+kVZoewnx51Uz4DQaWlQ/+oNKudq5Ptoc72X/YRHOnGaNxY1q1r/YgpBjl59aTqFZlH
vXmnhQ43Rn0BJ8LcUDXPQ2zdm5Qe5OROm4i1cENkKtmJlAOvPYrqHHdiO99DDe7JtaqTvcNrT51o
mKAjd/dTBqNuvvtKx8IS8qRxpSTrokysfRFg/wXtAwlDbvSGcjGOt3hX2CxH7Fl89hJhw/48RJW4
j4vxE8yIa2jYjW/YiPtsVP9znEa877PkZlJb82g1/X0KNPZ6EMWh09E/xI5y0TX6j7zpop3VV/TS
jJKNOhGRq9qiiWWhVcrDaWMMvK2ua9+z8OBPKtyHeixyP8ooVkVS3OhGC2y5qVArT2L/y7yhJDM0
s7QeROHac/Ixtb+G3Oe0m5wNkXlMv4N8MIkF8BMy1CgwyYoK9r0WUMT8JcAZFO9Vq5VuT2M6wJaF
9AKv3Hboi5D1iiLL3OpIOn6iSwOy1ITmF6mH87zA3h6rBCo9ETbm+nJW8hdDzF8enWyjI/PbeW5o
bhUvftGp161FEiRMJlmyGkgT3Jol+u8hoPHh6vH9WEXArwn/NhvV2ypdomw9alebCrHppsYk/2uq
6SuXrFue5aq1OOjHHJuO7Bd1dnaxvjtYOk2JpBHOzmkVnCtKL3gX3F1NcGRMoN4w1t/TLtu5Sf4t
UECOyJCdhDpMypbUK2PtaizZrRn3ZKWib+ubYW02HolBdUpdJg1ZICMv2daFqW9lbzxmNO1WbhuX
HEdBnlbKQM8Km5vutMbeUYqth8eQ2Vk8BQY1PDjZ/VYjfnIKkc68b5Q2/53gMCPEkLfYjq3OEKjf
rbK9YmDkUfV629sJIQqFfjD68oHQlmLVO+HXgJDr2HIuA819ICSBXC2bKPmcJOSiwcVIhfApydJr
yia7+X+BwmySTZ8rpbGvGqD0Muw4tcWkG8ftRRNRN0fwvu2EOtcp45e2IecQ+ZeC+4RjnLRDe0v9
A1x2vDfNuGP836KhIAzYLZ60PikPgg438O0i2rdM3nyStYbBkJ6Bg/yCc/3uH7ccE98bFVsDq5W2
uC0mKm2C3GctG5Et5NSSckmyHeefci+QPeSV+nOy+nBjoQbwpvyaojf731zmu87JPld2yZtRUuov
wfTa6cwIAUWf9xfQ4e8aR//aKyWsYkR31DBhfCG9AOgHXgtPlDFnMhqN/TOtzO+mpaLoSTLOZz/c
mXtAaiGuK1EcgwpAbtecMXfPAJvl74agihLBM/nZ2sLBb6jg0OGkI7gw7WttKun5uuG3NnMxV6Fg
WtWC7/D+K4gj/98vCk0IhPXs17dde2Z0vCGcONak6O7cQgnb+7ypXjsV0+RYPzGr9+tfUcgocRXR
3TeBXlAY1o/EgFEJKnJ9N+SYDCgKKECIV6buMjXmBIFaMZ3P/NCpZMupxFuSPqPUtiArKrmC4ISz
wWzmBKzukt0iMVGZcRNnIRHlTreTjjHclxEU/4kpWK3REIbpCwkbe8ujR8zuWOyc8RnP1Bc9p5s4
srNbqQ6BuUTPT1tVypyCblOD/sXrHjQaBqKBsG4y0z8FWXU5uF5+GdZPQM1IrXSNB3iCmKm8HTQr
0gS6iPwYpbqn1+St0vQyLYy72nWOLZyydfMZfYwg+wFN0zhQ9GALEvFC/Ejo4eJGwXaN24odKTnF
0aB8pRqQ6BUNypLaiB3c1Llx9BKQIZRTOhJr2xunV65nqRWo1vSi1AcLOYntXF4Hk+N9spsrWgot
vhoR7kSZ+HmscYIpiy+KhSu7aFX3qJifh0xwvqZ46bmDvY4ybrw5wnQZ5TcEpOKpaS7ff2f+jbHs
WDBcqV54Gm1S3ImLV4YoaCCQfU3ciIeMfijMq7BMP7u9KOnwRXLl6pjBYqfb6OZ4Ry0nvWC3TKYH
Rrwx2SS2gagjGDB0o9bJBf6iTMgvTmp87+J8O/WDeWHTQSaNZMrW45zrW0XlGY7Wv5FngObouqcD
ktLpL7mLn9DxJ1VMlXtrzccUEs+ua7M+9hXbIwzaD5ZSQ++Iyotfd+7/RO7fPPz/x7/9LJu/XT3s
HpfEffC+38tqbAgVkSex/L/9pT8HAczf6K8PEv/16zLha7n5Jr/99g/bQgKZu2tfm/H+VbSZ/K//
4L/859/83/7h315/fcrjWL3+59+/o1SX86eh2Cv+/s8/mvH2OrPdX9je+Yv888/m5IH//PvV+K3I
vzXL/+Af4H4wR4D7MZp4Kq53B+zY/3D7PX0m+rsmS6ehzQgrpky0sjLieu7/s3iw4FB01zagg4LD
E2U7/xFEfyY7m429autQtl37/4Tt/20CVebXZ2aNL/G+01QMjVG3ld/YWYmyJwVfZRSIAN/ch9t/
TP9/e8O452u+WRT+9fHz3uHNvEx+YFinalr5ZphUl0rv9UTjjvhaSBjyNLl6/yq/Lz3/uspiqSXF
3ukqWi542uuaC6CFe45y2n7rSuh667e1NVm3gM9Jj37/ir/vff51xQUeBPaFVdr1VPoRUYvmute1
6ghZrziLi/sdx/OvCyygZrVMGmIgx9IfyHzpfAnkU/iWOVVflE6RwUELrf4Vv074qGS9fDamOWTW
raIEKLWpN58+9jMXnBbab4ppmjTCOvTVtPiSss62TjKexYCdeD+sxWYh6rDjEEhd+kTNd+g7XO1n
ktUuuge6BMOZ1+PURRbT5FChTogQq/p1jJphBQPMvYHGmOnrvOmnM/u+E2+ENb+bb950KVt3oG5b
+9Q8uxu3rvpbayr0M2SaUz/B/v3Ty5geC/KEEstabD6ldAjzfVK4Dv1eZ9L0/YcetzVf/c1vUEMK
5rYblH6mIKeZ2Adt1KyI7z/26Yu5IMENS3crqfySCeeu1qq630ROYzfb9z9fO3WTFtOAVqB2HZWy
8u10HPobKqmjeoGrMTBmsxRmDeo5bCmahK0483AMzl6JIvsABytWj1YuzBj/gopBq5jyimQqhVxu
ELupHZ75ivNr/a898l+j2lpMGyPh9KXrMFEFk6tw4CtVEW1TMzTzHXJ3r/w6RmbYbdEpIVS2HRyk
28okQO/u/Ts0vy1/uvxiUrHMqO/cNKx9u2zcQz8G5t1EktOqooV5VIrWe3n/OqfGwmLaaLOpSpM+
qRE3h8U9bFG08ZFWUvf50OcvIWFhXE2pVqIXzqyM4IJAK/InB+fxmVnvxHu0ZGDK3m4HI0GG3ANa
oYhnJQ9K1CQU6+v8zGxx6hKL2QKNWJOpTlr7CnXaX2SEfKc2U48mKXKcjw1nczFpZFPjeEVESjsB
ZvFczjcEB19MJ+fOX6d+xfzv38wXLLY4fQKWB7NUNMGmN6+rTQuYOuN8rSaf33/ap66ymDcwX9AF
cizs0Egb3VWvtJp7pB/YZVS62uBcKsbvm+q/xqa5mD1ab5ROINUC2Es/DGuE2Kl8cDSssVfFSDba
msJVQR20BN9+12XjVH7wXVhMCl2k1ppBIqVvd3Hx6MSaadCaAgZGElBIn+T9uzg/9D+MfXMx9o1m
gM5BYcbnFFrg6Rx1gxZxr1AA3eSIhkda+7Ycv75/tRMzgLmYAah4cAgZ6tpvReUW26ASSAinNiqe
PvT5SzL6UDmqYZY629aUjfUmqUT5w8zU0D1zt058/1/MzzdvNm5FcmPruPJjz0O+4iK27ckh3r7/
7U8sA8Zi9GOZ0PNGTUpCELgl9FZD3Gxb8pak85RhrLL9FN8+5hG2cy5UqMpFZh94/bl14MSIWsYL
UQCida7xdJSq856D3NB/9LSzSUKUrnJmrTl1B+drv7mDtqI4wGZG9uRN2cP1mnpYroHj/PzYLVxM
CgXCQRVbVY0uAxLH2mwFBcUwU6gkk5mEVgcNHjbCIHApYbcQtXAO28b39y9+YiwZi6kiIjmU9jQb
DTWYtQOmLZDwJKk2Dncx1gDlwYkIaLl//2KnbuRiekD7gQKtyHgVzXx6SThRPakNdewza+n8zv1h
XjAW84IN4yiuB1n7MhtxHA7qZ3jO6xJk16aoyycCHM+sRqdeusWUQKpZRI4si7ZrdbNge+hwftol
vDKiO9VJbt6/XScu8yu+5c17N1p5bRM2ze0ic3PVOtQAXZhfXpV98AKL04SRBYmAjFP5knxgBO8q
hV6cOl2O4aOX6cv7P+PEY5nrDm+Hj17TDo1LzuW9leUUriOjI2inzF1jDSEycHYYi9DlUrZSlTM/
7MSLtiTro8zQSwRqvNWJVtwbEP+BDHdGLs68aaeezGJG8CqZOALjE6ifkF47zAOn37qVjt12EoNp
3b5/5079jPnfv3kBwgyZvAy0yje6knBhYaMSIKvpgz9iMfTLvMkrbx6N9G2NY+E05YYMdflYjtG5
uKlT92kx4IG1YbR1Oa7aBbQR+mw15Mf+QRGxPLPjOHWLFmM+whtQK7qs/Gqgo9o4prpr6lA78+mn
vv9ioHeM6Bw5Mw9AGMZRZzbJsilaG2V2bvd84vsvWwyRgno/B2Pjx1i3vuWq0iFJBBv16UNv0BKX
7tal4NQ7sG/Ox/IGjca4rSkJn9uJnRjav+C4b15Qe8Lep3PA9OOx/4mrtlzXhdhk8RCuqO9fFUp0
BmW86I78taXV5vXrzZXGIs08B3mNXxXJ7aTHz24wkr/Y3AqIa1WXH6pI/8kiCjBNi6LVx+7eYpgn
6hBQb/GoXCXxwUuUlylI79//6BNvlrYY2tIUkkx1ZpDIMRFIeWhEtUohGFtBQf3+JeZb84flcNm1
awc4ITqmQ1+0Pe5EieHLEKgfdW9T2Wb95f2rnHqBF0NckqeZxSr3yI1UuZoGi04D5IbN+59+6jcs
hrcDVqUxKrb6ZR0fE8VONqMEz87DzlcxDaaL9y9z6mksxjnJxx19bZ5GOE6gfHITAX3NCQMPlaYi
Jn3/Kidu1TIBEKVzJjTYVb4GMkLH6AZkEqfQ+x9+4k4tU/Vqo3KdiBar7xLSogF1HA2clOCEdHHm
WZz6+ot1PCqk2QGGrvzcbTQD9VGAjLDI7ab33/8J2vxU//DGLoPDXKvGP1s3JYDVCap/rLeHpgLU
kNcFqjZgF/dkoEU3KJ3NrVZN9kND/3xjtWL4/P43OPUTFwPeGtBQNkXJkJFgZQ1RivuW7IAz/boT
s+UyKkbDoIRWiJdZN3LlBoynFKsYuYaKhd4j2JQoRPNLNQ04Kj/2cxYr/Bi13mREKhdMtXpcT4Mg
udSVjNbd+xc4MW7UxeCnSR9O2jzFeLZUVklgldsyltol2Sv9/v1LnHokixkgKkQcZQHtCcJy4X82
yOuELMIzA//UI1kMfAnJpEGrWPADpuQBENAukBFApbrdF2PxAg+yOfMs/jw+iaj+fQGrKgSpvSJ4
FtHIdNxPWG4co78EKRs+DWwotu/frz/XflxvsafHsxLhgBq4X3qg+yCtGuCY5XNhRgdLendTPUKA
rKV1ZsT8+Q1wvfnGvlmXc9EZsPwq1rG4ShwCBfEbo2By+yellkQ6v/+j/vwSuN58U99cZQJp2GHL
YSFW0GKrFdxYl2bjmXnn1KcvRr0UZgSwh1eMse/sqqpsLzzsBx8aIyhJfv/uahN0hlcwMYdtBpOt
aKwNJ6LIB6Z/bhN56iEsxrmulFZrwMTxR3KgLm36A7clLjmiBYpS23zsESyGug7VQDPwTeNsx5UX
cszdgk8+G1ysziPu3+d+tH2/36bK1W1hpKLw9cwr7jpSiHyRtKmfq+50qaet2LeWMSEqQfldF0i6
3UK0yM6c+NugRBKsLHlyxHE7DWrCtDHA/rm5Yd6LqAbPUyauAyZABv0jERbaIXFTc69YSXpwpqp9
yvCPrgK1G45xZgLbQPv4ve1F89Q1fWitRrI3bXw57MvXnZcQ1JsgVVsTMtldxXqEKimrJsfa5GE3
hmuXDRFwUxNzeEq369Aac1Jo4JY32hzEB9qofZ4KB1KfihvouSYZ5CbqA3wrma38zPoaRLFb4XUb
dcXqt2aVZgecxNOnbqjlp3YaZg9qqNs3aT9lT+Q+fm2SQX0p03g8cO3kaz5G7mddghxQhRX6UUld
wipw3vED2QRaXrB3u171sdDIPQ0m9Vjaanrh2plLQqsCLs6YJh2vv+n+aDS7erITAMqrWBl6alSz
USKwaeWuptyAEWM6jvOIKN9a4ZKdRLsKXBmCSXOk/TOoGueg4+jWt5nidsCPk8C+7c3SBfJTRneo
Q0FrjrHhfsptox4vAJYCDgTuFbwSLhKdqwecGCDoC36bP+C6mO5kVrkv6TtvlMIxN23lhVtDEfLM
/uvE5oW8jd+vURAYMfVCzfwwNhTr4GCPjdeogLN6r4aDRnNMQke90Fu0VntMY02ImYDYDz+CfM47
a4CNM858mXlR+dNgWixrlRiMVEeh6FfhJB9locfXFDC/BX0zreBbpvio+zzXiX+sveugqezszCp3
6kYvVrmR0kERYxj37SRXoayF9a6MVQzzSSbOzNanLrFY4Kyi77M+jUt/EpKYBPJKRlwpgfnFxfxh
fvB3LJY1gQvGDo208GNXS7d6ZsgfoYeniYQPPKAfmlHdxcKQaRjMOpBT/mS3REhJw2nVtdO61ZeP
ff5iVYAxHndmOGY+eazY40xI8Vjhzp2NT7xi7mI9GIOu751RT30vsIC2RSU0fLybCCRnhiIkCXoY
MJbnf8wSQOgf+02LVSIwlVjOEBafgNNwl4C62QOZsc8s1fPT/cOwcRfDpu0nxa61FnVK7kwD1NlE
/oj7WruLaoNQQLs3cT22KObPvAEnXmVnMVqUoB7AVE7CN4dUTdZZVeO9MGOU7/TT8+zTh+7ZMhtS
s+I+NamC+2mZW8cgc7JbwKjVy/ufPk+hf7hnzmKkRJk5WK4XSZ+IS/BIndaQcZNhj1ylbQJ5vayS
pj3z9E9UgVxnMY8XRO/By8iUvZroWNSNinZcwMqcRd+GLHoSctgNMXRwCF+H3pR37//EE/tDZzGz
T1qbiKgcAo4E2bAvQ0XZk2HTnPlRp16CxTSQWsKLg0JvfFAtuIG9HCPp1g1yz1zneRCUZy5z8t4Z
v69PsoJh7s2xfKZnt8e+y+v6W58aUXWcwwyDQz9XgHeZjsWZCl5ENNBQT1Fy20ZDM535EvMc/YeX
ZamRquwCjrAkhaRoFPGV1Ccc+A4Mxi14U+oKhqzBm9vQ8qnrDmcG9amnt5ioFPatakxbyw9haD9q
NZDWzDs3tk69/cv5qIwNjnM1YJ7BdtZpGcjN6Bpg82m4x4r3+f0X8NQrspiXLBG3FgTK0E8nxhvM
4Eh+ITSjJ4ojyM3Dhy4yKzffnrFcHHY6VQJvb8aAnIwaKwdWWIx7uVlu3r/EiUexlLZrfT7m+CFx
NwZF98k2DOUqGDznzHp34lnYi5loyAPdMZU02JPLYT13JaIj9v26TPH2lDXhAhRYqzO/5MQTsRcT
kQdKNXUV1d3XRWxvRjyBwPYnYxV6RnfmvT2xGC3lrBqZU/iMiJMY1MCKX52O5jlI8aro94oKp2Vb
U8mHFdOzN3n/8Zy64vzY3pyyRR7iQPO6YA/JgewGYWEOrAT831Vn6KxJapbi0DM8uzsnIjv1Qizm
pG5woyyyEmUvUgQ9a+l2EmOIgXnmzAp76gKLwR81Q6AOKRM2cVhEE5jo0NIN+ZjwYd+/Z6dehMUE
kOiTTjaWEuzRzsodNEnPDwnSPrpJ98EJzF6M/trSSYkbc24SZtO1wNW6SVxsgu//gBN3aOkdsMwY
KxTOdd8dss9dl7DA2X1xpuJ56sMXQ3ICntHjOSh8hQioGwv64U7knnPm3p/69MUgTOn2kCNCyUBx
kubYkTDhS0JbztyYExpMdykh9cIst9Qg1/dtaOfP0lEAQlYoeT3YZ/Ab2QuOzoC2EaovOVuafsQb
7h2cpAO642JujIfU3Zle97kJxzNzwvzL/rR+znfizQg1akuFOEBGFuVDoF+VE/QvUoerlmqp/dqF
cWqfWalPvNfWYmS62QgYpKEIU5m1vo5CohkcVTMv1CAOPiQEdpcK0iJUgEcFDiUe04ProCryMutV
/TEMJ/Hz/Zf71K9YjE6KMogNmDl9s6cQIx2YrVOdqf7Yeu2ZR3LqJVyMTsgWqovhIfH7AhkIFDoi
dlehU4T6mbf8xDNfKkRzaEd1NXABVTjtJ6uzDV9hu7SumtS6yUo8pe/fqxM/ZCkVTQCtMckEA3k1
WBNXVgmoEmhAOzln7tSJh2EuJoNSD8bWnlHs3WTbP/BZmpdt5mhUcnNQC+//iFPXmG/imwFCfYvE
iiyICbVJiBj+b87OrDlOXYvCv4gqBk28Qrdp27FjJ46TnBcqyUmYJ0kM4tff1efJ0TVNVb/aVdBC
2hq21l6fS9z6AINTIBs6WJr8uO4l55e/eQmXKG+ucdt9QpVXDl0Ga0tYlXADiEyQgap9uPyarQ45
//3Na+BlqVzfXcoTzC7IkYAeHs/Ax1/ZG1aAV4zUWbfI8kRBbPmgp7X7iHOi9wxPBPbtugb4fzfA
B+Cvmlu8YpH+D1AQ4HQ+kIfrnm1Fdp3N8HXjTXkCYrR/EguMecCMUddNTbbmc16gXFRwgMBaPnC4
N3VEwhLROGkJ/1UPPhxXNcKWfsK1dB363ilODMZ1EBoLkcHO0AnE3pXtxtzxf9rPBRbAJRX5KYVB
aqhgcyCr8gNZlscZTJGdpWIjE2RLQOH1JIRBUQpaETyu3vx7bgmPvXQ8DML7qhzYy2TlZ+KsL5e/
2kaM25LPvppweEW18GmcGCTz+ejB25Nk+h8X1hU7bdqIvcAOcZf6tXRwS7OssD1BIStPPCnW28st
2Hq6FdmLX/qLN2fFCd5rDniXONnh4jnY+T5b/WFFduZwL2N1hhsmEEzqM3pEk7siH8lP7UFi/NgQ
kF6GJQ//MY3nwmXNCCTrr8vOBlbMAxQ+9xPDqWXy/OUWiEnnWU9Tcd9mJf9y+ettJBFsmacXyIlW
kBZBOgO/IsF/twtcFDOU18JjCYXAJbLZoKK0VwaptcAz1kLUgqTMCTch89Hx5vFraKpdrf7GWLBF
nl3tBC6vMQIcUob3NAPDCv5v3Y5uauNI55+/4Zs1ZElhJo5yZ5gMVt6TXJon0BQnGJsG3/KVf20V
2XnPRkzaGs+eLZroHHkQGKp2B6XPXtsp8iDLnA87/bD1Cmtpb0ajC+G6ON63UGhELGzSx3xwCIpm
ulEFV77FCnxJiD/1UiHV4rrDicPwpwJwuVEqHk2tdjYQW31uxf+86h4AIeMkNNDwwFbDh2A216mG
hW+FP8d1dgGurZPgFgogxQFcpQYe9aVJd+Jv69dbIT5MmHdLgRf4qoPdtOfKW7AShuu2ob61sMsa
NnCAj8I4vhiKD8GyuvDVbPeEu1u/3QrmZsnqFcVbYTLqht1wasAB0LI5XJ6ZNp5uizmLhlHcFLXZ
KdDdH9HVXQwc7l7udOvhVij75YQCK0c5ScvqPOmB2Yy4C7bt5Z++EV22kjMYpNeO6RomUgUOFFd8
XGDZ0OQ42+r8DGO7/JqtRlhBjMtB4JdEi1wGA59rmubsCBPK8bpN4X8n+Tez3Yia3iAsuxB0ubI8
pjrMkrnx2+sSpLZk0xOLXjV4aEkKx9E2plOplxjWj5N/dhSc9y45tnrCil+45vpTrjHPMcP/ZNOZ
Ddx7D70HL57r+sCKX/Sswr1skZ1kCbYSWCeog04Beb789K2fb8Vv0ZbT4PS4LJHMm79VZCyPkoaw
3c4D/XT5FVuDyApivmpRF0C5JLCBQn566r8qA3fGyw/f+P22SLPrKUrjVjx88AB6Ev09adJXAu3v
dY+3ojgdOwiZwhqQYGiJb0Esqu+xB1tPy2T2tNJbLbDO2XADgVVL66dJMK7POVzLXTPc1n23J/re
+Py2SlMLWbGgKMIknMvqQ9eDzgZfT8Ajrhuf7rldb6J4CLIJZSlYHYdqoa9Kw7hMD2o+Xu6ArV9/
/vubp7eEzOGSM6wvYB/BCNEMp3yEpPjy0zcOXK4VvI0ws1kWrI1OC/9+CIRwKdRzuPH2d23mdTsz
0VYbrAj2W5/MXtFjjMLGAMr3vhxgtmkW98oesGLYr/IW6hGJFb6titu0qB7mtShurvtEVvQWC762
n2IJ8IoAJNhZQV+VsucJM1IMa41vl9/yfhDADuTvbvZ7UTol6hMwiFz9vQORQz2oJgdhkuLos1dx
9n5HcFtsWdZ9MM0w9EpqzBbxTEeKVClfdrr5/c07t7WVLJwMQc0PvhTV5Ja2EtZHhQOYuSiPbSOq
L0AEpDsb+PP88/+ZZW4rLGkDrJHhUCbBMLs4wKJV3oXQMd1yZMGPgPvOt3B8MeDStsFOIL4fKvxs
B/M2EE2LqZDoJk0IZZ9ogLsmUOhuXD08FSHAaZeHwVYHnf/+JtrhQuNWYYM7QV/AUQtAkwLU23Ev
Hb/1dCvagwJbsZLkTjJpEwAzE/JDUOtgZ0u29XQryrs5HYIJokNQ+nqepAyFX1Md1I/XfRkrxiFw
kT3gJzgmtBldEmSU2zlG2Tgvd5IcG4IDHlqBnsGEAhguDKkgnb6PXfhVh+twDJ31vp7NiTTtcOhn
/8WY8s5Nlz+Xm7URM8KK+wEuWOGag3aPui0wPBeOsp07ncF28FA2OYHzPxwAwUAydPF3Grox1djW
VToE46EtZifJ/Uk/hUAZnlziDJ+8Ru7Vp2zEirCWdLjfBytSkGFSmBoOkVT7DbzgUsW++2jO49yu
cuf7bdx6wa/p74gZRIr5ecXuoXPBo/g0GF9WR2j8G/PUu0PzlDqk9267Ch7uMEHiIPQqsPeWSAD/
myZZgzuwo6lad/qUjQUBZJrlsH2HzmRXNbURF7YcJ9VGz7BzDZM2A5On8RYZYS3fKyjc6E1uzRiL
0ZLiUhEHoWD84JzZXsV4B6bJVUcUbqtEpTJIlmYE4xPC/3+krlCx5nLdvV4e/udh/s40bmsKQ6/L
PK9bwgR04SNZyU/JHVxQlC/AAaQRDPafdWv6R6eYrsqUc2FNgaQHczMnQ5oAI/p5zZdHFg6P81D1
103gtswQbo9TA4Z5mGSgyIAot9aJ4wBDe/lzbXS2sCbBAeJylUHVniwrTGEn8Qzi0TNO1nsJ/q3n
W1MgHLso6C5TmKRD/Wn0mltnam9oOuwE68bjbf3gXGhI3EHhSfwUPAYxdUBy1CPo6QOswy9/oa1g
s84rbJ6KRXdogfDUr8LHQGJyZ3uz9eutSU1P8BodR8w0TiqCIx+69DSRtj0WJsx2Rud50nonHGy9
YDdhfkvdFofROecvdHZBVedO+MTl8pNV4KRf/kgbiw63giDo0lq1PdRAmZt5x2UANhdSTviWgot5
9EtUdPrZuLeubvWItS0QeZ4ORPZIHva5990PePNzKFK+s+nY6hQrIkoABVE8jwoBOMK6B7eD/TNy
iR0AkPXexm+rAVZQhDxroeFORdIT1r+QlPkfXWSFkqv6wpax+Yy0c+tgVMl1gFlHP7bhackkGDth
NoHp4YPgOBgQ1i6/bqMxtqStcfyxaiaEYMaYSeTSYwasyZ475n912u8MYFvTVky4BJ6zGvM5YC2/
6bzU9Ja4xfIbVIMAAujMPME488iMVzyFcFDNbn3wMUA6C42fJyhq+8VHQOg/lPDn/xDC3lxEDSOj
PqyrpC+FUoLsTBQbA8dWxAFJS8d+aUSCa9Li6zyU4WdIWRUS9WppT5c/9tY7zn9/s5tfFmdsqoKn
SVOQEUSNkZ498afj4OxqirZece7nN6+ogyEr53VCKM8FfMzD7BGAgj9+Vu5suzdmJGZNFZUg/UqN
h1OPzI5Tnc8REigrrMan5xGGDIfLH2prVFpzRDV5aypKJDm45/Cookt3dAs67Ex3W0+35ohJc7Bf
GpomSHVgL9EAoJC6fPh0+bdvTKa23A336y1P+zFMQNaNqSNReJQxDmL6aqICByHlZTubpY122Gpk
LrKgaBZM2xwWpz/cItM3IISmny+3Y+vp1so5km52YIaKdmTildJ++TimIn+5/PCNYWRbNPYTqdzG
w7LMch+g1fkDXM3vR9SdzSlcky+/Y6sB53e/CQXFnM4RIIAnDuo8bjjsrx6AjqRfrnu6FcvwgPF9
t8TWKwxIlTRlDp5nn4bHy0/fCGN6btOb376sAFqSfoSUNZ30V4C5nB/+Ojr3g3SGvTz61jusUHaK
bmVqDkWy1LK+7RoAkhaAP44dOnsn0rZeYcdxk5q2a4Hq8or6jpL2SLz6Owc//vJX2uphK5Bn4tF+
1n2Y1Cvj91mt69u0r9ydc/HWGLXWeYFSkAFu7yluYypyB0aVeJjh0HTbeAZiFySSwp0lf+Mr2Qq5
ucQ1KgdsJ8kz9aOZm2+O64LQ2OyJiDcOVbYybqwhw2Jehdm071twGCnk66D4UN4mbV+BmI5yu4Le
on9ceZOiykBFQws60XVxaN/hs3Ql1FtyngDx7B3Dxjgfmj6VT1eNAfvmfkjDoCpzwpOzCvMwZE5w
WJ3K21mxN8aArfkLWYp0gpyxnAKvDW9xjmMKiLARZcvLgvTiVW2w3SGdkUlQs1aRIKclf4BSuwL5
Ppmdc8pWG87D7s1c0sCtvsBBXiTEAUarXPIYgN5TWKMCKSPg91xuw9ZbrBnLTI7fkAq3Kn7WfpRz
+CVshsc+9V/AbSt3ppONeLd9IZ2cwWddIl0Nct1w7IaUJTKUcmdrs/V0a7JaO7Z6MlWYrIZswRV4
4x9zVrxe/jxbD7emKhTwzKzxNU+muVHgHDcFEChpB4POne+/9QJrtsrmyTQTGQU4Ykt6BCpqSPKm
0i9X/Xxb6dc7tZxAERTJaJT/gQIudmTgFO9MgBu/3Zb5Ibu5ZBWHqmHOu+KmLCZwudTSXDdqbH3f
mko1hgz9SqWsEqYANDz7u+5cPGyMe1vNp4DgY1JkIum4eAKHElwyGT4QXo2xYeH36z6/HcJEYbdR
DzwZUlV+9foctKqx73cmuY31Jzh3y5sJQgbIXfQlY6ild5Zn7ufy4EAHeQ/rqD0iyVYPW3sN3x3d
uXdzzHBKBCB/dUv+ypoC8sfrPpAVu67C2VGRgCViXsbsuEgJGAv0j3Jn/G99Iit8gzT3OMmQJmzF
SL+vpCMnU4nstl/W7PlyE7ZeYQWwzvRAUAuBpQZr72cAiNIjyr7KQz71e8rTjV74P60eJ2EhAhwY
Ur8bonJWCuBCELMvN2Dr6ecIeTOMphYzmzqvAEHGjzg4/ONTMOQvP3sjyv4jiLx5NgnMUpcLTs5z
o8GvlKGf3xbeNCbdomOwK2u6M1ls9IJ/btybF03ZWK0geYQJktwns3BAwIfvYRP8vNyOrW9kxUGV
Lk2tqxVHTxiHvjatKMsbLXxZ76z158PZO/kW34oDtbb17JTITTHuH4AX/TCL5dew1t9xZ32qhUmG
0Lty42WFhFdmErJSxpE0DIC7DBxZA+fY5q57ZVdYAcGdFBUJHc4nw+IBtpw3QHWK45Ky6yZVW+1G
lqCdR8MRDQvyMYc81FBFweCXXEemwBn877E0VlLUQCFi43WG/A69y+M8HPfMsTZGqq14qwKoZESG
YMZldx6PovpmXPqVo3R85/tvxJxtWaiCEcDUBXvfgJNPSwsIZAuH/k6z4NYx7s7asxEQtuRtqDR8
JDTyVXp1UEQlUaTmpoBOXA63/37rO/Fga97S2bC6SWdcPFZhnsEej8LTacm4AfLRg2PPvfDAWoFo
GfiGuhVwl2iHmr32fejIPyhv8L9lcw/r15SI/raEEuYXAQzOA2h5BpLu8o98/xMwW+qBut9ZCxAe
EuHM613YEDAX5wW45Z2PsPV8axiairBVBuAccn5GUgnX0O8jIOnu8fLv3xqIwd/DfGhGQMPXRSRt
h7rUA0f/jZGmLRujgYMosrMEvN8M7llTG4Up4IKSLqQr2unM0vOn7806s9frGmHNZkIi95tlPmJ1
yB8xZJCwC4r7vNCfLj9/69dbk5kyxmE9+IyJWxsAxlvWvCoYa+1M+xtPt0V/AvAZz4VeCPjLATTl
MCxBOu1nvoZXjSFuuzMWI/PrHmY7CdJP4W9sDM2LaIPpy+WPszGC3HMq9c2iW5d8XuErGSa9ET2Q
hYN7nACIv1UpeJaXX7H1hazNSQqbHdQn5EjXpVUGtHMJYXY0VAUV1w1PW/VnfNzJhajZTzo4oiR8
OdP9mmLP/WLrC52b9eYLZQMPq3SEqLYDibnKAhwyprOwead7N3LWtuwvdGt/5G5LE69bb1kKNmJe
+wmXw13eKLDn+vm6Ta5tuBjkwH9PqUMTlM3PSePg8qMixP2o6DpcOZisSG7m0lmLWmJZBwX3C50c
r4rqYggBmlkX59vl4RTiu7+zrvznAvemP2q18gDkbp4A7E5vZxOQ376Wyo37iZ8pdqilnj+jsiuN
5q4pby6/9P0xDNzY34MADAdoUQRe6vIFl7PBoOPA6feus99vErMVdMDVkcU/S820B7DhCqsofQpz
pLYncoS1+YHjaCu9XY3m+yP6P5ra2xFdG780qsPrCAHhIZr0DEtRR/IGbqmc7MzqW1/MCpt1lGDs
AG6bkA5E5EIocHZ7f/7ncn/8t/T8/yhgNm5V4BqYTGD1Jp0ZAaN1AY9sYlX/MLWOplSBCgsqu9/f
rlJFHajguNa6TqYOeOLfY6FZcYybS35+tfFwSxCEEQgWMLFSMr1yuFmBxExR91IQlsBQv0eqMPg3
rcLrXIMgY/z79xc6GLpAeyQZm3o4whVTxXJK6wiLys75ZGM820q6fgHZWMNxKQnoGWlc36SB20cd
LU+l74K9szyGqzgUwV4KYms02Do6bBy1zCVykshfVSypK7ftjuVY9H0UrM5SxoVfOWlU9WW4wmxf
dkts0hX1csxtui9z5ZcoOpvd1Fwl1cJV3d+fuMZhv0GlPVKODOK+soQxNI6ee56dG6Fl6+woSi6g
kstZMszyBgvda0XUTkpt69HnKePN5Iqy4nBaKXKlNVvMEWZHU6zUvKff/q8S652otTVmDFRcQ1Zs
xVDDJsajMFWTfYfnHwxcBNx/h2gsHO+JZYV0opSTNL0FDIjPkZtLl0cOc1wnBqvLo4diVb53I/MQ
/nRV4VN9J1ez/HQDAe62z55oqsE3XrFL7eIZFpPseHni2Zg7bdGaLCAocwpBk04OJy+tX4tlyaPO
p3tjeasHrNml6LjLQC8+v2D85aGbgWAvrisQYrZorTqn6rKVUfgcKfgTil/Nmn0OPfHr8sfZ+u3W
zFJzHbihxLF+ElShblfOB6d29wqrz/vFdwaPLVlDFtD3uJQsARZCf0RyqMqjBZayhw4Wa0fTZOF1
s6/tekcLVfKVcuyUJuL/HHD76MZVkGFMXv5M/6U53muJNT2gThSaWFhZJJkPxOXRoe1Yxx4UnS8e
3FIem6U25L5udKu/OrIogVNe/faxZJi5DqCGwFqFQqRjQEwywol1Nso2Ai9yAqK5zxsBq1RsiQ9g
KykGwIiZ9wqctnrg/Pc3s4OT+1lBUkoTrYvX8+A/Dx+eTUOUl9NV5ylmS3SXLF3XovV5UqEwaAXv
ifljTHxH77ENNgaprdLtgimEcBP5aqUJjHyx47mtcz/YWfq2nm6dyMNqygBxcWkCuraELV3Y3sFv
t7zuQheZxL97wMDbD0vd+bTpltmvuZfIaSGX7O65PmxMb9zaeHAMJT3NC8WaRXg0D2f9QM3DyEvd
6+6EGLcmCZhLo96IaZakOfYh0QxXou95n1ZXXSUyW8RnOMh7ldLogCYbboOc6pgz3e6oQje619bs
9WAquYtWFAVsgb5bF12f0OHXaa+YLdkDea5uoSsmSe+R/JA6IT2I1b3uIMtsmZ1QYNLoFmMngF1f
Dqfqsskiv2uL7K6iI/tzeXLbGEG29xxE8Csq7nBfNvrD9Jlk3P3EfVP8gtFd1u4swuf02TvzJzv3
zpt5CE6QEHNXmKCl5D+wmavhGOp28Apem4pgZ5fT32OYFd9GPnvTzju3et4KbIjhcM2OtTmZwzwf
4saDAzi2zJL8vvzdNuZWZkW2Mw0tzvq4CQTzcBCRHBUNYrKu4b+Md+TFQKTwevlNWz1kxTjKanFW
yiWSklWhHwvsaP5hUNJ+SivWXhmEVoxXlPF06H3cCTpsvKXI6eFqzauSqxpgi+9a0SvTuD4aMLdU
xvk0p48wNxP/COz1d9bojSFme9uh/KRgoIZSdHfJUcjOsvVP3vmERHTtDb/N1qxOH2aJHxKtkCaN
O+/dGAa2Oq8WZYCBZTB9ZeQj67tHXfPDikUR++Ey28k5bYxlen75m/gBHlCERTsj58S88GPQjOSm
r+menHfr6edx9+bpISENRjJ2sOvo5R8EybzTmNNqJw7Pe6R3Yt+W5+WqWaa29YLEtHyMR/iM3jES
ejfAZ49HqcP0JhRpeV2o2FZ2AWGlaWHKDulIX5s4z4tuOcCHtIDBLmQZe6iijYi07ezgMjbCvD4L
EoFgPPtufA6quo6LRVwXj9QK+ZpkdC2zKUgkLcxtXxY9IDhkz51tq8OtaE/rdPFGryWJ21X9TTVB
RM5nd7i5HO0bT7clej1898HqrUlyLpkcIr+YvJcFsOO9Qp6t51t3NFUPs1cnw/Pz4BNZefNIVtFd
lwewNWxQQSgvz0psM+XEoDwiv9UZdHzdh7GiGAlvOABJ7HTmYi3vvaooUEvfsZ2fvhFnxIriqVsW
r52Ql3ZV16xxmVargHqtWxEMhBh6w10dfs0nX/+83JyNggVGzh30Zt5IU1aMqyeCpBqLTkDXPsKZ
AUlWZ4rO+aqHsRMN8AM+EI3q0AcjEBhwZQUu6NAVI5kiAhqBOvo5zkpROPvMxCWDYTk2BhIo2bR0
4fSEqtHgTjQ6/335R28MHtuzyilki1QG0PMoEtJHk7r0UDfDdZYnzBbd5SWclsBrDZKZ46IvWvq2
0hHrSnPlcYL4f39yVeOaqnFnTDy6lIfBUyR22nY5XPVxbNiyXxKnWykGzDr70wlFkc0zbarr4DjM
NtqrZ8HhG+X6CbxthgPgHPquXXF9UtXlntnaxibAlt7NPQ79Q0d8pPGqj2YkEJn5xQOT6iVtoSFs
yOTf9Lv38RurgC3FC0bIkBhvgwSGOsHtPDp+vKSkOQm0amfndJ4a3lk8bT3eVOLmRMIxHuLjsOEx
aav+a+im3RAHbQkDQeIytbeobb3Lmp4ULHTU2ARe0tJ6PAi3obHb+OYhAAbhp5gCszPKtj6bNVGx
TKflknI/UeuqcYUBZxEdiVDlQdzrWk3Xzba2Ug/AeD2p83CbccV7AnsjPeTQluw0YmsesU4Xzeii
AEsFbuI0QsQ5YfyAvtkT7251hb38qyVTDFf4CfBXLQxFzLNyp/kAWgQuSvdM4LeaYO0CaqfmClgf
HwfvhXxB9X4X8zTovlw1l9j6OSPyijSd6yVMltOXntTlQ7U0e6S4jcXO1slPraiWtVNeIkJZRGuv
kWXUyknHyFGZ++LmwzShQN1Jd0olN76VrZwvAp+acprxvnmGJIGMTYxrZr1z4b7R3TbCeKYEFMpS
e0mli/pIGLkfanoz09xEnEMCel2PWHFndCZEvfReMjjZ8NmAa/yRqnkvR7oR1bYYUHbcD3mDNpja
FA9L4Yh7t/NME6Gq6Er1j213t6LqYgHVxse2OyOfMqnrh575/o/rvo+1tuajmHrsW9wEiPb6pkGu
6+Dl1R4PYev7WCEdYNH2OBNusqh2vanDsFbRJE16B9gIiiSua4Id0kbAm8wb3WSuvfTAwE+7X8l0
HTsPJ82/Nx+cykxBHeCh0pD0XzNnbb+gXG83VbrxhWwJoJg72k1dihijswSbjKrDDBgcigBLd+dY
tXHPaesAOS1xsG1ndLHT8y8d9qTxMg1ZxJx5uneKoAVyza3uVD9VX8bA7ClNt1pmrazcqbO+aDAX
FuB4+JEcBvozNJ7O4wXwuuV4ufM3ZhFbHpgT5WSw/8KSZAJz63lzcXRQvXIzr5k8tpMedxL+G3Ov
rRNci9LDccJxE68CovG0NgDdonC8HatjOvJ2OMKXoPRhCHzeol5u2sb0a+ONKzjjTX3bukkBoiZS
R3Dz0mMub657uhX4K+eTcLOz+f+iso+dcrzX2ph5Z8xt/XYr8MeiyeADV/iJx0d5HGj+E1jOdefD
bPW5FfB0GHyF+l/ETMf7ZHGd8NS01Yq6RC4eYSJ1nWE8IBF/h/7QohLBbzI/kQ1B/mww3dkKfS/R
HdD/rmPf2ejaojlHtG4DH18/WYIs++OSmSKnKrQp6xFmF7WqPhYD0gm3dKmmJVqkMTjiDk6xfk5b
VU8Hk6fS/UhnHvqxkW0zHeHhukDehxNxGsMRBdSIUtFBfQ1Rt+lGzJRkOrjOWEYLrBV0nrsxEagl
mMvvSpr7lKfN/RwG6bMIRvMMlpKKW8mnuJvyJZJiqLCw9V7kiH6OUJJztxTquze4S9SGWRVX+TTE
jJpffeUAoSjJfMfWsIMkv3tAXmc5hLjGOqRVeprJmEdO5QwRa7oUODXuH9sQFMfO1HEHNe6k2q8d
dZ2bqur/nYJ5gdV9hZpEJ3su5vV3O6RnMJ73So38DcrlV6rdL9qfWVz54xpNrp5jzyUs7vT8oVU+
bNg80tw4KICmPvi3kPm2cVbSu6lznlgeyEM7sScQV3UkS/k4Dt6nyqNf6h5eI9THJrTuGY0lHwBj
Zu4cZ535uWbLcOe4yzeBEskjDwHr1F77RdTVax5WHyf8/wjcqjws/jIlvW7DeKhN0EaVGQGqc6ou
CorZvGZa+UlGsKKU2fiwpPRzWizObQ4vY+Twg8hn7nMZjnUEk+4vLVCocbeKDLeqw3AQnDqRmqRz
02XmVzfCHbogbheNLtNQsGR3Y7gUUcFhEKeCnyVNZ9i7+7+7lDy7pKGPTjfeYYdUwJksgPijCH67
vjPAY6WuEz2F92m/3NVjeAey9y9ar/86itzKqgmShWgRFawG4Ttd/cOCjWmE2qYOTeymWObVD1kK
7zBOxERDCpc6cIvK24bDNx2JfXoCkKW5yxeVH7yiWI5BUH3nRf5BtUpETHs0ohQYDuLnf+acVFHp
19nzmPWfYA5VQoNIm6jSfIg6XEJHvBz+hUOTOei+no68dr/0fFpidNsC0GY1RibsltOixhQXhEoc
grGuDx6OdpEu9atPx89DKj9Sx4OkVyNHizgSuMuFYGIU+ecMjEdcT6vqQFd4YrswB06yVX/2YCsW
dRJudV2+DlHPPf2BGPmAoPrNe/fEMy5ieS7xn4Btitwg9I+OaqfIb/VLTRqcn7z+10jpD9RuIS00
0i6GGSr8hn304piJ71PbqGPrVt6xR4oiLkjeRWSu/hn8ELxYZ0SmZVgj5TUaQdf+Jh3OeVARP0ri
PU+1AHBzWm9NNrVxyKsPlIQ3MIup7lfpZzENkJlMJ+fe5PV6kqv6WKn80+qQTytD2ODiv006BxOe
O7T/etkYQDLcyptOCextOxpTrsMbh+XjwXPKNZ5rqJf6PnNiVq+/tD9VEWox4crPqyc9uF8KHj73
vtHHBtzJKMf0FI8uRCOzgvpbZZrcsLT7V8m5hGZVQhvTFxTcNDLFNVxOonVss9g3qNwVvvFPQV/k
h86Q/Eab0cQeEAO3g8ckyJ/GjZ2GPDYsz6Oa8V+dYa96SFF9AqNujJRxjCaYyyQegSlsKJbiM9JJ
9K4fHVVE0kXpSB+E7lcP6tmvMi1BLfVSD/4jcpDFcwjqI4lpr/xvBa1LBbWUZg9GCXlXjEF5oyAl
+SQHzDajq5sp5gQ57JjD8TmPJodlNwj/zMSBOzmv5QQcN88CmaEbfJnU3kJOPZxl79yhc08KqJKb
KSgJVhyGX5Gu43pXLWdWfOphAl0gobhFclJ/pqaSMg5T1Jr5kEgi89ab7oPbS+Qai4wWJApmaJQi
uNOGj+7YVn/WPKf3uodmI1Id75IOgMkDwWuLaGRBfk9HvzhN2udj5OFI/uQExPve5JO6h26/+RPm
Q/YsRU8/e5koV7CwPe85C5V5bAPsZmNB++aZiMz5l5h5esnamaN3hfORrkWVzMCwZFjjaHmvDCTc
Udu35oHLSnUPPYBcQPFQ1jiR9oPgQ8j1fFJBsdQ3maOCU7hqc/JHtb5MIhy/aOCPPzgGRfERoI8l
i5psSQ/SP7MsekPX5ih9MfzmcDofo7xYenjnG5gMLmP62TnXv2KGeMxn+mvQkKA0g2pirw7LqNf9
L5MO86eqX1ASEgD567uufOrBcruDT9ADKi1NFPhLIpj/Na2DzwIDKIL5n8TihTaBlNYe+nF4dfzC
P8DiBjlvhfFHRfttzZ1fKwbSPcnU81i2UE7B1PmlclMMEsaLOzA40ggoHP/Yu54bNQbFEpjGP9GK
36XUf0Xl5XgjGrglF6Y1d4XifTTMtIzVALxuPeBOHsXcC6bdQj5BP00OFBrXGEveD1UWHysHWWsm
eR9DKOzdGyKB/BRsjQPaPZcdgJZNN0AE3+KyKhvcR8r8Dms5gnUA5/K24/WjBpYUtRzpy6JpA2C1
fyRI8R/02FMs4JOM/bUwka/aXyoLUe5qWBmPZpowqTca6z8OIbWjkiboirhjgxMBpPpYrzqL06p2
YlyZO9Eaoj6t6YIvRW1UvLrYXnTj0tx2+fADN8MAUmW48GywO4lMoJOZYeM/CLXGBaUingFAO0Cv
/NIb1JaX9QrfMLf+IYoJyOhOZ8e+9F5hAltFuefV0Ba35DDTuUWyNJzixpH/6NT7F9YBWaQqYw6h
dE6M9gKk+ao86BJKQPgSvjbwRvofR1eyXCmORb9IEQIxbpne5Nlpp8sbIp0DQggJBAihr+/jXnVE
dWXlsx9I956x0DJ8oQHTVxgrIB9d4+M+GWWGm5aJA2FB6meXriN+NJM23LG9mfQ0vEbQtxZ+daex
U7SxuN+gMWnvLVSpf93uTYFLnp4hTOANCaekmY2Mzy0PCTB8eFryJBtlmS1T2nR0RScjmnS6Ch3b
vcApf4jpWQ8E78Xc76DoRnQJDPexZsqcM/jWm95/vy7YC7+bzo8ufmKOzhM8A0iTLONhSV/wkNkq
DJfswvLge3Xv1R/rZ3FJuPJnKFGP+tg784smfCpTnW1PmY3YNWz77Hz0Xl/mPPavlIXR4xI6/dKi
p1cU4RqTr7Zf9IsLovYBuZxJQ/KZfyh4Zc9oy2xf0Lq7Vivwjsc25+ovsg54PfLZ32c5W2+IXOyQ
KDSDblbtOJUtFbksTLjjhJgy/6pZhCS3TI03e9h9wbWMGvHd0/xGu5aeEOyz1zvCl5+Po9+rLZc+
wsk4b/d41sOPpRuWH92E+WaSApO4YDuseceEVzjh7yIw4nX1MqxHe2RwxzJZ4lvB3CcUUDGzaHbL
iI+bdYgDPLKHu++Wqa02lqg3G/TZVeqY90UWc3hYcJPf6a6f+sYzPVSd6LKSpW1YwqApKmSIdQ3C
oGJQ3uFWh35glzEPp7rn66+pJe1vtTn3W+4dfk8dC+sE5bRfebLnjzkQQTwZ2/C2oq/mxYyDabK8
1fWQK37q12Gqvr/ne4UKL0wWqYJAtCXnxfH5LOcNLrbIIGaHJfsVDmaJYcdDwgqSvOaoNy0x8rjK
TGP0zqhPbhbvbpUtTD9Mdp2rnqw7eIgxeFqh1C+X70C6bdhT6ASTsNrShDznaZyc5QoWqvAqx5HZ
tW34vvRrPp8RyIPW9zVZ9xqlvrJHk2k6DUXOF/ozWZFmVHgYSO+FSMl1pELCdTjRvQhb2z0Jv8fP
YJC3P5Fb6fsexOwmXdD+cmEb/Ax7mgfvfdxpAL6HDNEAsBw9+UwH/DKbOThaVRKyrOGnyAN5VL3L
+RcPtJ3u+2CaplofcAkimRipfmXPY/KBmtdWYj/php89Gwh8EB1Am2tgYyLrvttUW2BYZ1HFhm5z
Vzzmcr6yDOWjZWgUj2kxsVb8iyDOwVFOBjgOJU/744z6SRoVSx4bXi0HHPeYU8NprvcghwNi0Lwr
t2ibwzPaC5DTsaHTWf0NB3Sf3xZ7iPYsWxuQore9/UzRd/o4pGsMr/hsRXLroiPxjXEkEEWPuY8X
5ogm+2x9FG7/rcDGXQlFCeYkrZZVXDKl86DYSToukGqGuLMUStRQNNl/G/fmLB3gRew6rEjom59o
dbjW4fEb8BW8EFxDSKjlBu0KsMXn6hQsPP0jEai+lzBTBvruCKGDqNqI5+M12oZMXTVZs6lQIwnW
Mp/87B+iNmAD7J86v9PBjMGwd2aLniPJ4GRFyw9WBp/HK27NdO3pWBOzCJCxkvjXfFYjehJiBl47
Y5Hfmp6wIGps4twLLPuEfUGVCko6jGf0YaOeNxL1iPFdN1PkyPAsyAweRTnRtpU2QdKj6n4Wc2lD
m5iTDiamv6jYVooJk7EAq4fv6faC0DwmroOZetA7MxJirtkWBBjjdgTbvh6DdNnVkC4YT/OxzPgS
xNgLd1G5jIJLK6c1ewAMkPZBIZc9zMs938lSbAxfWwEdUYKixkNojvVzNH/4lB7q/ojj1T+EiUKF
eOEp58cXU0zwsiUZDgSiTJBdh05tWZHHG2pvwfqLGXk4ON7r0K3YDChiMIZiIFye57DtIEzHmICa
x33ccHYhebitZUigGsVNiLey6y3uYbuD+Xv1HaPk47smmzVbGGCYpoNgWHuPKXra2o0hHxn0RRHv
JGvv2RGFsuIK58ZZL363BUjxccDTLnY8VH2XJ/VhxEKAdsRKXzJIkelXi5qX+3gY6VIwtAJjcMri
leNnmpBH5GWQHw1FK1SIpT9QPR5vn8+2SOYt3/H2TsjawMlvp2YJ1vXf0sf2azVIUq52RNa2Z6Eg
C39INAmzaxgi3a+Emt/ZAmMcc3fo//JBRZaJq/vejvGKBIlMjhe1tmNQb84yhRI1M23vqTgC9hYu
DGcYbvP9KO3SZRRVmjLtrknMEG8cEfxP3SL8PLzrONXPy5CD18S62S4NbmXsfYxtg7gX5CDpdcPA
JRBpMKAJHK9gai9wyW0/2kUmP0nfWQ6kJlzi0tIWZESJDo9uabBJT8dvbzmLHkCe8ukvikKC7S9C
1/HxNHrT6jAjef879FL9CmLshxWMUCsrYnd4+zBT+MceRwe1X7kkWUaeUP9rlipr+63HSEUVyHI4
kw9cBmGEewHqbyBMTgt4jPZFddWBWQZHwdbz/gn5GIP56ChCXK696qYvJ/K+f45UOKPFMDbrWGul
5FpmR6uPq8/WIcAXZQYJo2d/sOIId+YffDvtx8mO6iBXmRzDz7nr1+7Z7sayYtv2fbrg2WFTcfg+
5xX6TGJXB37X+ymch+Afmzj9u9gM/94YYEg8Ybdb0juTLoHE9r3jLPLjtsX3s4VP47LFq6bXiXnn
L5EZjG1o1BJ1jycmiF9AOWzAruAVj8otTvaoTsK536php9jlGV71TzTNLsdfSiH3/cEhavIF4OMh
OmUsyZGJmG5IardSJhRCJ7ogv3jgo7lFq8p8FQRr2tfJ7qblLk4235csiUh2keGYUMTi6Sw8TYHF
MpADvMHmQZbdNxy1fn+SRe66iiZtItxBG5d34LhXdl3ctOId9rivqo3IIa7b1PO8XlettxOAuQ1H
fRsPeOoR98oLPi0uqjNhclfD8jFjSUCoAynAKFBTbBIw7A2TQcTvugErRSnMbn1FNxJFNUSI5MHO
su9PeQc7SqF7z8FUQoa4FIuiibhhap7WM9bCaDlZpvlRSZz42MRS1/W3XkV+qEjvQg+0TLX/KCNk
rxMxh6rq9SD/k7Ho3mHW1UHJDx3+SzkUasVoN7FWM0/ZXPFtZ8/wMMx/v/8h5l70S3Z1zDkZqiTS
3UeKZNmg8EkS/7dGdDAXF/JkqswxW5y9XJJgKmO5sH9w9e9xbcHBGazxLVC1kHFMR8AFO3VziCkY
m3TdhDgtSzz1V2QsJfhSUDe6heXW6rVvdJrzxBcCrxGv7YKgnpfvng5+MR3Sk3DkJp153nKUN5Ug
hYLk3jsNV1F3LI5A9OAog4FiHaUNr1iE47QyKX7eZkGcLUbwbDTYn3okL+EBRD0KoqRn/z5ZwVHW
jo0/KUgfufjTDHA6PjFEEbomQkzN8AqNapB2gMqQfVCaft1eUqEhQ4pjZBf9kCIW5iw7WKFqm0sp
LmZGguWfIO6y4JojZBjGp2AcxAeqruXY4HxOADkaFSKKHi+krkknaFSJfdPdIy4w1EYLQjKtCsSp
IlceAwgI/7sWstW9PFBrgRcjF/n8W2mW6LN3ae9gbNFe3xCi6Nj3SXjwsUxwfZkCl/rUFzmmTVzc
Qov9GetmiP+jFSBnmhFg4iMmOt01BhDTWmyr00c1J9DHXzimxeAaEZXOVw1kNbqOYR+c0T+93ElE
0aqLlgpnzxYyj/VzhpOzZipAsdA8xQykg45bdV7NMqTQQ+v4dT/8hDld6iEBwBKvgDsG27aFEOGw
VkkQxYBad2nMnzXeKKnw2+zbZzTXASpUOopfNSz5GlcIUM4aOosuaECcrjgV4R0TFfLH+uW6Z1P7
0eM65fcDGm0jLKf9nBZISPb5Q5z3M8TfRzBtxZRntmJduN/Qp7GPxap3fZ6XPPgDRJw+AdxOP8Lx
0Akuz32u3TBbpNnL2T9/D7m6OLiCUKlPgEqnas2f+XzsuminFOBxHw0oJo35Sx4nDAEv9Pidqqz7
wLVibwKdeD9aElCMuL2aT5P3M+ZJsfgWCzRiDMUYdE1IeFonyMG6p7tu1wKnEt7eCGc+GstWcjPB
Lug3/jjw2shWfIl5B0YyHGt6xzUSX8p+IzHgw9bRemzptuCOzWkNA/T2Pgah2rAUmfhdLsAuWgvR
Zy2MIHW6LuY64HsF+ZAZioenzcHYLwIdtAiSTZs5djt2a5T0wPO0bI8HC+e3dhh9EwOjUNeh7RDU
HmwbkKWIhB95t3nVLPMowTzwJQuxFDjgwmEWbgcmnuw4Jx6r2PMUjfM1DlrsxZqKH0S3aB4hvXhq
1UoujoR4DPNM3XfDHqMsJMlgaVz21OLMU+FD1INB6GxAf6EVajvtFpbr7yP7TQgXVx7k9y32WtyF
+Htx1kz8NZ0de0bXSPtJjf6npoyXdo/cVuTIhT/Ph6WswAW4A//dcxwSJEWCMsMlBQ7tbfAROGJO
kw0xX7O98yJMv0xicOAMU9zkXbR8yVUtn9usuusa8fWPTDMg8S4LVzhZsQEVLlPuPsWS8gtBuiHO
TLcb2RzLCB8yIkU7VobpOh1V52HTwtA6b1Fx2Dj0xXwEnF+2PpNZrUzr9otGz/3eYJ3/LXz/JvrI
1PDZsYcg8TIrA3ix6gnCekyC2NeadNIrrT0skGmB9y0EPnzsr5nvhg/HmKzyFRFUXWb5KzKj1b8J
HMzvzK/hHyU9hlcn6YArKTYVnReJHUlac+E7fVkzApK3Z79DXNT3EI+Bc+6j4ycbelNSky/IRYi2
SjI2oXVpzMtgJ+0bS/vv9tvh8LU5NqQGcsRRgTWyhSdAllKZTGcpWQ5gAdW7+LhR47Co1blqPyd6
tCAD96xx1PcAj3rZ4P5dP2BGwvwCTf9D59tz6mJaU4dagpj4obDjBnO+TO0nHTpyZ/FrG1a63yQ9
9vO2KbPVcAwQMEVow/v7LRH8ChEqXi+wFNbLgk6zNdNxkxBC5yJWWfobbuEkR/eo0Q3OmKg2JNru
NpTnXOZU583az1COqDQqwUPiT7dyuA59Qq7Jli0XsG/B+RgRxeUwaSFlxyVVKLP2LZny7ZLTIMFr
GWMpT+L8Nzq0VVrg7vUfA2EezXCo5sAf9n+YwmEVKCwvKQiOIkeEdQEK0mNiWEnlMU2cKMdyurJp
eUpoJC7L5hcUwDi8jWSIHhWKpSR4tmw6oUDMFSOSNUcIIbR/wQgfVwqfuN52yzm2dkKe1DzbW5Z3
7GPj23bjWLJKNxJR7MOKBToUyv32md/PCr01dyQkX2Mg0ndrW/dDLd1zFtENpn5QX7p3PXYgdEH1
+EyvVMbd5YinuczMODfTPE8fQPezpyPm+gOkzxJVmY1xr6BAs0rMmoz1HNuF/tBixLNErZGnLGVZ
jfgNXkHCrZDaGWemxjAV1ZbM7GWVcV7BuqmuXGweM2feF0KlARJmvvGMdplB5USumnzIHtap26pR
7sMDQEl14oEKqiB3vzpMBfdorudPfrCsgs9gO3MTunpUWG1UQPIynflXe7AHvszYYYKBlYN2QylR
HPUdyt2dorAdK7OKYUNreQqkWLUAFoGpH2A2aJhjoSM7vsYqinj8e58Jv8/lEF7XNtlDwM7foP8e
tk0IaXHVg5DDR+vbpLSbEX9Mwn2RsHV4302IcwkM04Wla/uXi2C5Icxhus78m4GD4yN6Tw/HwBNZ
rPJlOnXIZG73wN+77wbf2EnoRrB2vlDFoo84TqcNuyQs+2XK0Dzh+vBHIPTrGGNoLjOgRQC5+9mi
OEqAd0kdjpdiUoibLTqGMK8imOYNkRgS8c/H1pk/qGrwt9CKoZqdTjYwfQtq6AG8XEzGWjRX+7Dh
Vl4yuq2vBHqE9+Dolq9egGubMZ5WGSKTTrsfCYx9vbnXG15GuBTVbYxIehk3wfGQrCA4BkAyr1HO
JD4hQc+lxH8aGg8z161MQO9leqm7sHtFLlPe7MRFB4jALL0qnucAI4hgdYb4108dBcg9QzlXGQOp
RERFSh7wopsiBZT/20eEvs6KJeeI4CA0+55fLXogmhWL/M0zkt4D9lvu9bGAZAqHMwpbuxKxbf4X
0Dle082KJ8rk2zgG8urEPIArX/ZPM8tn+OTBck0GZVnQ2py0IvaCiewQRRf4pBE+etM4FwrB5vZs
NhxYW27D/7gcg7dj2AkC26fhI4mEPCkZBJiMwWpAgHb8aill/2iS/V0R3QzmYp7T6jtbAaxODm49
F2OzKbrcyyDemxgdVWUej+xhwwmP20l39CzEIisIZmB3knkynbLvJh1Fhb555LldIBHpPnOAXM+2
T5DTPG/Dp2OrPSkbH6/ZnkxXH6ykFqqfHvNpIdWhKYzKQ14NS+/rVPeQGeXiA11DbQGhR19lBC9r
2DsAwxxzdchE+giJoWtavnf3ss2/0oSp51R/g0x5OO830qXJbdgGEH/AbZ6jftobKyww/p6ysdQY
uWveTfhmExkjqzXCOQiMDogaTFdLjWiD5Q88UeEDyXPSbEkvK5E7SJYxEV/zOEhQTJD69wDsHLY5
kd1xRLa/TzzTaOMlNUP7WTWG+XgXBkg7wF/Cut8qyzys4uyXFZN60Lt8HukRPYoQ3TQGWNMd6IK4
NuPOz1Hcxu/oWMo/Y7+0D8cAcnLsZ32Bi9Lfo7KaX6G8DGpKVQ2JSfokMAvWhGh7ChRuxyI0sAJT
BVpFb+1/I/rz7rR1+o82AFpcJIC5qMEASrS89pEK6t2A/lN83Rrsxe0dNs70vABhbPBe4O4HEHWZ
+X78dfOG8ETj49s+gsYWCvc57SKIAuYtucTyUGBM+sbOh2zMaFgTQbT10S8rgCeRvUfJkJ9hO3IP
UNLnlR+MKOYNuhuoFMDaIBUzaywUh5gbD3sPIFI/DEwsZ5J1ww04BS+WTU5YoyeJ9wFpahpq5nLJ
LRiHxHfViMqz/2YDasT0WlZhiwEIgQRBuR/AFDhul7skyN8ksr0hwFnMHQGR8NpZlHYWgAK3u5Dn
4s5N/ldqOEGgS/svPYJaGyZfAhZ4RG6B6yAhjYvRB2MD9QdQeo85jPOlcX3rziaxv+YpnwHnLWEJ
zmo/eT8lD3BZEOBgg5VnryNSG5/8xksjkEXsprt8odsZ+9eOUWKQJ6DL0SsBHXWBEx70gUw/hhg1
ny2861gdUKVoQ3iOD3qYSyC/iY0DtIlzuwKmEW9Fi1X/xziGS5FgNL3kWGPLDdjBF7Aj0MXoQvhI
h2x4P7696ZwijqUdFnLDypFdYszEz7vtgovBwdSgmxNqGoJF896uuXiWsLt+pG7rn2SPDkzzrbhq
u1ldQIfL+97Mj0Fu4Xea/c8Zg0ANhLMrRxOT89rmD0ty5A2kMr+3Pt0r2kn+TjB1PA6IN2sGAy7T
pdJeHSiCc8+jjy7Aq98umw0RAzOMFUjvqcoyhnuIr/IvhFfmxGNwVCRb1/NBdlwTMDR2LQZcCAb8
n03LhCH6QKTXPstVsXsh/voJHFiguar3CEFkSbjKJgCdiUlECJzu2Azg9+sulEEBJQHECCyxXD3u
CQM03SW2hHprAU7H0rIP1HSn2tjcGSHby+GsO1GbITtecXjs4BC+g9FuKrIILfZBErrSdiQ4YROh
Tz5DgdAeJ8lUpAARPnYBOjqVilSOq5/+CIffKXUIxclt1N3ovGfARpZnqFrSIpFtX6Vt/Jc5RCkl
YepPS9e7Sqw45mQmMZSqdWk8daaJ2vy/KYMiyYh8Lwl2LUBZ0/a4ff+krlc/s17TJkMA1Es2tvn9
4hNTJusKwq338TU/6H8xViVgowsAhna8UPify4X0D8iPxIQZTGvFxh3AKBJcMZ2pjzHDOLt588MA
c6zcDhQL4n1ftaoffyFDUD9mU9cWPrPuXQwIvw8Y66/DQfRFZsPfMLEdBu/kTeRxWKfMMWhQsrli
E5CcJdS0Dico8RRib+5cu50J0refFVroKmQyC1xZeNV22h2QcOAwsRYBMwnPGX4crBlgV4cymSw/
50MY4HYJhztGHGCWAPc4pQFiy2LxdwmILWORdS8BxfmJwCpo61qXbo2Hj6xatAFHipq3ykOadBmh
YygBtSaFkqO+Lt+JU8vkoOcD51IAaVYXtcvtpATaIxYzwWijkO/CKX9BHhuBbkSZm4sjerc6232G
YY4/amfAbQZh4irq2mYfkvZ9G+GWaVuOJMx4XZ83XOPXjoyfcw5ud109fBe9xJvlqaymOU5AwGTy
Jkn4lbj4J0vA9rguDooghDIVgoM6z1tI1iB/xl1BJuQyqcBeacSSR7jn03sbD+E9CuF52a/0eRGJ
vURQGVZ9nuvqMJG6rRRARbQ5UcBUuqHu3gLn6KBFj4YxxD0pkyIHjQaBBFUXYLtQCgWIGGQBVtQu
XWxNI6gKFJpCk119tgI6BGjdaNFBelJ0UEgUFvaIksD/jkFy7O6XfsvvBC7BR5EM8Zm7dv+gGjFF
YDsC/fjdAltsZrQJDqcRQOYUb/4tpT02tM6GNVAQau4gvMufIB6DCCMIDQID2/3s8XpfQeAdT0jS
4FBO0gZaBnOvuvafFUH3A1KcuEo3XIY2DMSNo3YJRCNy5rrVmZcesY/lMiFZe+XENcA22zuQlkER
xeDV+oB8dQsAP7trbPWuUxqRRMqNkEshXRVCjK8NP+wLaLT5wreuL2O+PvcGX5ig49uwr9FJ9FDJ
4yiQ37l6v8BfiDJJyC0bsU2B/ofVPoKryn3239KNLbHric9clvitSdC+cQTRp/j6ZlxLVM0zXPXJ
Z7bPXxG41ocsESMG0OmWpMHDZpDOFE+ukMP0djD/7JFFVoU7JC4sM01K1p9LSt9mapHJ5TBmHJ48
TYeHcUkqENm52h7wSDEwA4yVsU7+KjP3J5ORoIwYgHD0Iq6FgizyJBZ+P7r+Z7pjNfJ2mos0SvRf
iiLDO8y+6MGEDuOBZfOI5Rei3o8MJtcfysmVQumaYz0bYOy3uNN+Bsu6nLLZzudY9nkNRiU+O5Nn
5UAgwoBgE5Ly0g++/6P7CZnJnu+kjMA3nsgKiNSbbgse6Aq21GDj+QdafbqfR0wFirJkKFqyT1X+
f7kYg7qKr9agWHAwoJyipIJsLAT+EXfAVKd0/cxpBj543bAeHMq+UKgIfyHfTv4ynfm+6m1yMx1Q
NwgAW3I99Mgw3BzQZtpgif7maB75pzuN7i8NVTAusMS+ByMMGDhkCMroybKFtMJZr5s2byPQ+hYx
C4wo98ui0uqcoTMMuXHpcYm4hU4n8Yt7XqdkBlG/z80eDcOp9R0tMVfKO0Cd4b1we38+djNixB4W
qJpRRaKagLXJPygc+ss6gOgSyWTebN5vZ0FSyFAUjlYz5OxZY5S/ugUOz33RexX50f5IdnoAosTf
VWUxXlUCVf+7iQ/+B+wiokDEmFMAmQiJ/wnKRr2hZHJ6pzzOa7ZFoto02W+U0mkt9D74Yuqm5Y/N
/WSKZKVH0LCjh2QMhbDe1wtUqggeG/p5LDrVpmd4O5bfaN0Aaouvc8ASjWUMkwS/x2pGbgQ9kHfA
JCUEa2INIev2efjryBE1DLmq2BHiNPSPbQJKEbfOBJkFBs4Hnq3haUSO70s3LzStYkQjA1ESwDmw
7YZFxpV8hxppVuDm0xXL+IG4u7vDa5qXgHh0DrnGoPYziDT9y3VUvuucbvc9lAZY7jyksUiVBJpa
goaEHjuZx3Svx/jIQYXE6XyLxhVbC8i7oCvovHKwOpzmsuZCdms5j3N0vNMdM2+Ru6BLywOgTT0c
I4ZCjldtLaNpYAB1YxE1QbjbDcvJoH9D2ZrO37HNIdaAKd14Sfd9QyFRtya6GtTa1x5zIKAfuWJT
wFC8nedo00/tEqc1mEb2oEdwWJfWo+i6nCBMSO43CmAaoylC/hqdKJoXZsmHa646PMCOgRWoE2UB
hjFUEgoMzDt4a7yw5D8BAHB8GVoO1NQofCnlAtzHVrOcYl3BtmizZkd56NZ8T3pPS6CjvJ4NM08Q
uueXdelSXSln/FhC+ULySgQEFHFoe8kwTq79rwjFKHExYQBX9SEzt0Pc4g9YCESy5Je075MUWdAw
ruIXIqd2bnG8mZz9hrR0HZ57wGNHARlPGN2OTCdhCYlZZGu0srVjaVMBfGvVq9jA8pkR8jdAv/6h
3wZtzpDYS1cAUMPvqcU57qok0ax9W3W4tK9OZYf+j4vRshEihV2KJlFgDT/AsbrtlPYYhlY0zx+z
OCk/hFnVWtW/i07OTxqxPj96xVNZEKD2D4b0+JQ4VzEqxRlPx2oMNGBtNjvzDp6I9RVQT+MvFm0i
UzkeK/9YRBC25YyOF3udd26Oio4uBbWd74v4DZo3ip7TIKXTI2tpK087dGCIoF+IBH+QJJBsolTy
myjZwwyXaeu+5dwHpna0ZU7+LXIH/dr10J84maMqCOcQ6bPryzBy/CQdFec2V2OFmJ31Rwp5aLUG
8zMWbndLEPFSm8gtGDiWZzHoFsL0rHMwBsSqcZughYLWtUK7MVBYfNAS+LF+8C7AQDGMB9r+UDz6
6OIpOApMbMCcwRvXYLTdf/Fhn3EhDuc+tOzHEsXuGtkue1xQpgDz3gxFk2/nUzfFOHI3tr55QGwg
pN3nRiEA6wYIkxXfeZWBfoUs05GCZ6E4DQhu+p4Rkfk2aP0KHgrjZmSHZxeQqYIewTZZyn3lpCb3
ezRBqRHDjL1b2CmJg+wE04RuqBAtSl/TCLNrasLjYcV+8djl677X+ZwG/4GqpDhhNWissJ3mj1Uc
9jJBDYJgSDLPd9BJElMqKKvDEgO6rsS2ZDXJsBHACYPDrpBz231C4mnu+gFbHxRFwf6QR8cM4b3b
zN+eAjIPoKwMyi3P+gBmFwlDgeyNg4gncLgm8mVv2BKHjznYDOCUeKDAz9rXLl7W2mp01sA3E0H7
L8WPcJu7i0mO8WKOKf4z6BBDYaimR3Xw6a6FFus1iWlyC7nFrbGHcsGlhoWlCGw08Ub30YREvdA2
aPvGwgYZHcqqEeKO8R883KdLwwFrVab9zTjrPyMDSKuIjyN3BYI520qAxrvgMlxq7CrvcZi0c2WS
DRV16Nz7MgMkOdP0P87ObDlu5UrXr+LY93BjHjravgBQ88CZEnmDoCgS8zzj6c9XavdpCWaxOhh2
OLxDW8hCInPlyrX+oZHuVDJP7ket4UqDhl6tAZJa80Xz0aAqv5JDDOjGJrz1LOEZ+ZOYllwcLNHS
PaY5+cc0TsZGRdR2SWTcGMDeXOQcvYVI5ZJbXs7Hy6+MKtorXSYuIhEAYZT1ANjEsNlxk4AWIRka
N1blJQ9DYP25nKzyri7sSK2vLTVv3amIIlfvWgRvWvMwZWTMpeUn28g0dKds9NEVmtqAxFMczVY+
ABxaFImSracmXldB70YGwL+8qpUjOiXXWQaYGiOvxyRIVYR6c+kbdmsvI71+W+0K0xG6AISUod3T
5+wXAoKaC7zXXwAWHfR6WmltZmw0odg3mv5gAmxFdWmoaPUEB9b7SA06g0tU+bI9elK1VqgxeW3r
u6YSLbQ+uW+F+EcViGRnNERwK6NeGmxkLdh7NYAruGgH+s+G7ZeSuDGLEa8xQl1j0yM0XHRJVBpX
6sJTwoZUT7g+4VDBvbPF4CUrZblpiyC4D/X8qExN62CEGzuS4kfkJ/mNN0D2yv2Afihf3h6otdIe
qYPUjko1XKglsL6SE462lq8s6/oUfbRYDA9kOC+pGlI341RZ0L3rQKHVBpVo7mlKXAicVpTfVa/b
ZpV6KPL+xZTCwvWt8ckCJRjQOKU37Sub0Jqo8vWGtsyCCgJHWVC3UMPSGekKb2jCK4vJDNJF20DG
UvrC+GllNLaMAe4Psr3KDrWr4gajgeZe9yOqXd0Quui/tG7QqyMoVesQ5ePEZld967G1tMdCSTCV
4NLULkHP7DtRKh4EIzmYY+o7YKwsvJp18WnU++JHYPo9WVkmHWhfJ9Ee7gSxkJb03sg1KsMCqeLo
jdFS9gD3N9AAxjr5VlvlcA3vh+Yx2AVn0H1tOyidtFYsZXzuif73NNF8Nyqp21uhfNXCqqIN1ot2
oxolbelQBmBZwCAqgxcSbIhgfh2Et5UgSjDSgPzXmREMTp8Ba95RUqBbWLU/GjCLWxU6X9Op5tKL
ZABWVXsTAb3gmDMfyF2BiwgA0ZOQvW7Q6ff1sV2rfVn/zCp5Wheyv4HndlC5t6wlOUiOEYAS8GBP
UR4/iF7xFOf+LgMitLJAFR9QZ25d6tGda7b5+MTkSauJhNoV0ubE1ykaYVvGbd7a4qjJh1yGtBjE
7FIjHQHwgXkI9vDF2ZJNCbWxUQFlG4rsjomlrWOh1/alaeR7Ottk+UHbvBqF6G+EWs/fJ431ocum
fjSISA6UKWkJ9Dpw4k5QqUe2xT7p2+ktNOqoQgabch5NSh2Ig+UFW1ONwucuQ3Mia7FtSjMl/55G
BETdiOmaae9wF/zdaAzyO63/YZsHXrLOuC0Cm0SzW0EMcd0MQexo2MQca9qTDGlqm1CAtggxw0/s
GrPOvdF5XHbEMFWfO3ki5wiwfV15TW1GhxQWS+LgRS6+p5NBtU1N+7K9HeJKAjgSWdbjkNbag4F5
b2iXeTEeciHt1hadxnAVl9SDaJ+L4bWsWtkPFo6f7IxcMW59wx90kIYaRDoPnbZW76FsnPRTdt5Q
6ntEyKQbEeR+7mTpMCBMFIq9q1lZCYFAF37kOva6AwSKkfuWr8VoNynpdZikwXPDnXrddd30Vk99
uY+tOGpdbuzmty6cCnEVBeNIkSECE9uJxrXMoq3tPmqpj3VQE8iHJfUeBJilOXk2ScDSaP+RqwWl
Rr2gKo8yKLv7WKDwotRFsoenUG+o1YAegzt1KD1ZOEwx7jNVEJYeZLcqG5aSF+huIQq45tWCId+S
dOoDjiZW+KSBnN4lqlhvwkwbVzJK1yBzGlM5AOJNb5TWzFyz7CE3NLlyECpD2pOigksIEUkAvQI4
pocrCT3fqu8zElw3kE5VPVE0i+sCvGLs9EWnu3XbJM4kyzQXmpCGvTY+qTL3v3oom8cwMIWlNkYn
3lRv3kTcfLniKDRLeujyyywZ3iO9DG8SC/IuLUWveIukgmyiBk1PNo82hi+WB0lWw60WJMNWKysN
WSEVVp2XDwdFnoQlayReaLoJTHmaFLdBcOYxSkbcHDn/r2hE32lSHa5B8k7AcsJaWsei2sFepQwP
KvtVVDOKLAHXsUlLesfsqOmVEDFsKdHvRMj7dtGV8P16qi+lIvv3AHu0TexP8h2CLd2iLkHAS33X
OF0i0TwKVPgJpEOwk4txAVZO4bLGPFSUF05IBcp5JW/GrZz7A+H6vlPE1A1yTEgbHyQ7uXlOyqP7
G4kWK0GDgqoiy/IGK2AKCfrYOB5g1etK0obRBmgi/eQYGpZ1gnuE1lYUMQUu6bhrD9wrkmtqvuaS
ixma+/SAwA72gC4sfR/WFN3KILBe8Z07VcW8YW9VQWcbskdnFiflJTorZOk6re9gao/pNIaAeXWS
B6R9XBx/Iu7lFg3WUPKuwGv0Dl8+WLWBuPej6oqGc0Q5FARWVNek/Lqp3Kmnhl6Shu8d1xs7G2IE
zbtAYjvW4WrsUsUWIa04jQi0CaS0tPAhIPI/nn4scjkFMmkZxz6WHiyrM5wclNV1z/Q9g/14V04U
lcznaieF4nWnZcHSMID6URei9MmNxZZKVKPrrvMXEaBNLgymQKXEGK90FDHzaAJDCzGzPJE1aqmf
bJySNbsSWfZqQm0uiboD+URqV36PBG+/1gegaL4GPE8qrXU1xPw1hYuoqp1M6gf1gJtT6BQdRE+1
RDrUUwuOj8J4JxBg7JQO6Vuqmd1KnfSf5MPVVamETOdEoQW2RbPrfNjNVSxeY9VirpvcLDdh6MW2
WeQl11255qgH7mUqQG+gO5EQ0cXJhMRjeWm1dEzAAK4i8LxOPIx08E7+5GGPjtEwFd/jNj15LJFC
ppl633AFZIHo0aq3QosGDjjciSvyFje57ygUWg6H244SdMub+5kLOCFdGBIOMtD/UhJ+hSY+7lHH
CNDjS9AKRkiW0mg7xejLWyQahSuO5nEdVm3FDbdsQDH6GsGgB76VAQxuuKuv4O7dmOCFdoJmJlTq
E5XkN+T6R+V1k/ZddjsAr2p9UeOWRIywGiqy7aQqjg4XwiY/CtHn0oAnwKNbGWYgsHstUfmmi2Pq
0Otgp2f5QLce2kBRiBkluMl47qwxXvc4ER0nAMu3Q9K1roAl1FEfjGyJwizepFzUKCUkNf930Du4
VinYbi8YHQw74uMgDj6JW5S5sjlMaKY0yhoFo7t2qiVXHKyTPkGuHVQIcw6IZurGMjw2rvXBtgzT
A9ipKy0ukmVY+/4q8aSrOC0PAmg2R5FgxplDzsFIcWZTi8C7xtBsvslQ42g0pDVwsDRaD2po2J3h
jVeRl0ewPjPSwr61QxCcRDaxWxC1D312Kv6DrK0rgDNZGhu7ZjLk+ybg2pB0mPo2YUFraDwRpuOc
0naVUVCOhHZFlapZVaCyrjMdhZNIbTo7ktor0MXfhF4QF3XiCTZQtPqgMO+uoabbXAm+gXqvHXEA
fV1opCPV2Bwpuk13tWkU+xqNx0KunwfdKpcx5F7Kbli4DDXVT1/FK96TyT48goY2gRODF3I7EEId
MRoesLb8oYWc4nowFEtgL90ii9NupSTBwVNVZdGa2p3mtx03D2utx2qymGJLXIp+7vM5ygfV4M8L
PIytNPtWxaAye00eFxW1As2AMFdiK7BQQKWsjTEOwdjG6carg/rB6JTvUzXF4BnoPWRqA/iys35K
+COTykmZoxosvHGK4bfD74UdnhAiLL9YF6pFPSwM75RhqF4iNdvqcji+QNSKd14s+1tJjkwXNiE6
tnn1UkixzMVNq+i2jsoVvhLdj2rI4+XEFfMpSpRul8F5WOYQE++SCsacVgHK9gURlIyiybAx1Ct0
AmhxW3T+aMLbCvc0TirYgmorObKuXHG3SNFdoErYYXgNN2mte+o1sqfkO8OqEOUbX2iWRMYtsPDH
qg72UsQZB3YudOoC2LHBrAOtaxbw21/9IYs5RNPTSdXZphTXLufqEWouqFMxOsqIXXCRI7AWnghJ
dhAO3tS5hd8srKCDadIKR5zLtUXb1RRlGxnypL/SpwgkXtK+65zACHEYw2Ik13QH9r2NPbzsWmb0
E+YUF/sEOVpoh+iDJLGUL6RmjK/DsNknqckKUFlVvsBEwFV9Lif5gVj4rNFJXXqtBYcvEFS31luQ
WFxvgZym4ZJzfKLfGfsL37fsqC6Uo6UENAIl/wGyBZskaaedGet3SjH2K38cbySQdgg65KB6JnqO
UxwnXNmhnxellO3I3coTvSbJKTl63WPYYhxQy4AIJHkCtT2UT2ZYvyMnAk8WCKYptCAcEs/fTx4E
UNBJkwP5Ee5PieutgRfuWs30wWn9VKQVSAKTJhBTpCkH3gRQyFZyMaS3VT8E/hRRyZuOXMNOqVMX
OR5Y9IUGc9oWa2WfNH5lBzE9TH0UCieDCGFTtb7Pc0WyG0++xogd6ElCzTHWVFg4lOgcPw2efLrv
IRXteACrXgpOyL1rYcamuQSgnjlamr55+fQ4WXqyxEzk1PBJrtRQLgGEFkDtYnCsoQaJ1PJK2rjy
tJTUabiy4lF3AtKmx0qZWqcQOo/dNfquUtLuNarYXKKBUuzorMk2PHx9WVQQ6GnyQiG05N3oV8YO
ZEFPoywIlyK4QKJS/6Psew+i2ZCsFLV57OLkuqScaHcUxU5s/HAty+VLbooPQdBCSeyDyUGUM2FV
08oexZNuRv1gNka1MNQOqs8JqF/I3KvTlCQpnR7NHgEIbni4QHgCHXpNrFYTSCssNSNKzGqXkqNV
xaSukrQGAww/0FJcYSRbsId4YpMIUhJeBYbIRwwUPXmFdVk/U8nKKlrumo9w6mjs4AwRAeFHSq8h
Mb1zK0Wt0pXQloLkjtSn8pVcisB+/E5AccasrIbelZZF3qb3gxYp2Tg0AjA6Q8l3FJTKWmlam1tH
tfe1YSdJVffYeyzf+1jvgJvIidfodq4rXrukTx7WdBysia1G/Vyn3iwC+gL9EV7S/D4jrSSeFKp+
F6BtNUmRDS7XulACE7cscfxhwqN6/1wX6oxsl3gSXfrt8aMwDcMganClpSkFHzV0e+p2uBIF+XhB
2Fs6aUx9pHt0Gvu3MfxE7uDtgnILRVWU1iTVkcSqo8jljAD4kO3JwwoPvkwPX0j2i9eqKUedmp4n
p4dJatNihVzLcPP5G5+RkxJPE/3br8HagS1N7Wnl5Tn5l1VysGn9a6p3T5MyXtDZO6MfJs6kMwVS
itikDb8qMzUlffS8R5liTWgnvgo3t4hi9rhUgj3//KXOrZKZvJcflEYMFHVaQXOjeCEkk9uqlXz3
tafP5L0kUelpz1bTKmtL3eXKo65FMQ8v6HudW4IzfS+yAdGXI5256miQgTkV4RNR7DQM75I++8fT
o80tVZPKykUTYMkql6wU7zJ4KDI5YRRc0KX+eE1p1kyuW8ikDEIcXMWgvAnkdh2rhTuSjvXCJUfP
jxeUZs3CAE2UBH2udEK/TXktPXqC0lF4VORlGVb5lxaRZs1iAfDlFhwEptBVrFODGDVhIdMVWH++
iM69wSwKDGhzaIUYTSRnp1a3VuerEaGKFYiJ0dUqyUNapCwWXxtstslj8JKh1vBB6k7DwVCE69Ki
jLAdfT9cmkWaUbrq/P9Wv/uP1+E//bf8+r9DWf3P/+KfX6m5VaEfNLN//Od9nvLf/zr9nf//7/z5
N/65esuPL+lbPf+X/vg7PPdf47ovzcsf/7Cg+dyMN+1bNd6+UQBufj2fX3j6N/+vf/i3t19PuR+L
t3/8hVRY1pyeRujL/vrXH21+/uMv+STG/B+/P/9ff3h6gX/8df8S9i///hfeXurmH39Jsvx3qK6a
SNVWlSW0yf76W//2608k7e+WjLGxqjCAIqoMkuVVEzCg/neFDISWuWUopLInM7A6b3/9kfh3zWRR
Uq0xEVzXLPWv//lhf3ya//1Uf8va9DoPQf3946+PVqGpKPPzLhWVBlp/mhz6G09ehSsZwbaX9EKc
/Eia+/Tw+RIHhuSFXpIcSMC4m3IN9wHwe3b4Cpzit4n+1/v8/vs/imSnIWYLm4bSgHYFv19obgTh
W9NdiGDSKdrOD+nTg2cnFgUxRY0UfjtFIAFhIVI0NPsGGrBLmMow/6mXfv4KZ4eaHVYJjH9AGbwD
Fjn5tACgix168INGcFjQM6OXf2GypNMB9dFLzQ6uAfkIwUQS54D41XDfXdOlIW/Ur5rn+qp7rn98
/kLnvsnsAJM9OB9NyvuMMTeN7CiUF2Q1P8ycTEWen1sndpGsFBmr9T2eaN454U6ObOVWVhdULKtt
8NZeiM4fqcaeRpqdYINZgaWj1HEApTeZm/aoP8n3cGumF+3p81mSTivp3z8GeP0/E6+YhJzGJ0P4
L8Nr9hq/q+/1jXAbapSiV+Zrc5AujHTuXWbnmJDjlo5YVnKgmlI/VvfCrXhFlies8i8YUp4ma7bP
YWtDxz29SaDJqLXc9OKFAHJ2jmbb27PqHIBxnhx4MH3bkNYgslgOnfrqfbxX6eRrrvfNv/AeH6Ut
p/eY7flcNNIpmrr4MIV7L+7cLgc1wVbpp9vPv/lpQj765LOdLqF8QccqTA5iIGYrv0ONh0u8uNUR
BHO+NsRsi6dBrXgGUPMDSSRl/efUWFgIoHzt4bOdDV7BQLeQ328gq+Pta6QS8qq6FJ0+Drny3JG2
FntdrXV+evYKKB/xEUiOyTf51bjxvk/6hVf4+MADg/TnrgsiRbCo1BHXX7t76Ufx7n0HWvf59Hwc
+OS5oyxkxS6BDZccmlHXoPIO35IxuXAgnXv2bBOLSRjHSsOzE+s1RunGu//8N59Z8+Zs7yowh4Q8
8ZND1GObPp7gyqJpWTYCrJDSh0t2uB+nAvLcVNbCKQ2CPCsHWLt0T9BG18lA5i2zYRp8/ibnhlD+
/LJZOQmp0PNlhcap8122FK+tbFe8NBe+gHTuE8x2L1BboJan3dvC/jnWL8W1cFsrtvKsOP6TuXag
06UXVtKZkH1K+36/lDdClflgENnF7+pCOOp77b04WO64+nyqzm2C2T5uvP95fMvjp3X0qC+Dm88f
fWaS5gawKBPFKAiwiUtJfS0Kjurqkr/7maU6t3wdfUhOksakVBzKmgBOj7oeQjI5JdKv/fjZkSw3
aUN1X4oPZV2D4AObLS0+f/K5k8yY7d+g9+QRJ5/4QHsEaTQt9dd6aZVPdZ1ZC6hdpwIi5HNIN5UL
Rg7IHCz1HYVgmiZJk2+lbPIu/ZYzgfZ03/h9dektpKgKIhRAHyc+ig9UuqrSEW6GByLA15aYOnvf
sq+yOkh6Yw8gZCGj/ohAKD10RawXaNbcKVUSXXidM4tZnUUwq4HdCSrS2EPNW7UlFO64eEso5E7W
tJ607MLCPhNeTte33ydN1escYv1pbZwK7nbw3X+gfYXiwHhp9Z2e9EF2MDe9xZ1tmgLdig9YJK7q
pNqU0UsAlPbzFXju98/CY5uolQA9Oz4MRbjKh5dWufaE99p8mQBgszwvROEzdwx57n5bB6Cpy4Ts
H/o4prSJChDetgy7ffW+1zm9GaczL3z5cwFhFiUNZL3aTJDSQx4FEsIz4QKacuZmZe9MrfzViZsF
yyzqa0XuGUU90KBuTSDidnwtlgv1kk/ImZg5t8OlXQiQKGOEtnkMmtjuhwsWNuc+xtwKN9PRs2pV
njzeRGg+IhXwlhZLJJojgD0QHwUHB6DP19eZ1Tv3xQXuCOctK0msEEBpjRcBESDzwnucm6BZMJlQ
/S8jg8Ok6WHtpHByL/hanFlB+mxTG9KIPGOcpgcjzSEyHeSKZou6tbr7zyfl3PNPL/RbcR3Z0KnT
y4QveyI6T9tKXofoQ9Hsv7Crzw0w29UIVagV0Nf4AASPKC6Btq2FhVAmRy2THz9/iXPXbl3+8y0U
8KqVCarqIFM1o89XBOOtBHP61gAw6zQ5BIcJPOu6tqAztxwti9ZrplXcmMIayl3/BV9nrmdzk8ky
Bf5BLys66KEZP3RN0O1PV53N5295Zv2qp7j526cqwtAsMi2PDlPp+7mdNtBrSwkSRkTA9C98rjN5
nT6LWJmAxvsUlPEBsxQ9dXEiHHz7VCUZXDSiQF9/6V30WciilpsH/SnZaORHv9wb4aZTL3yEM9M0
9/Wdkq4Q+l6IDn6Kbol10ys/8/bu85995iSf+/kGCaqfqBHkhwYgrY2zpLpSmz6lQm49iRFg88Ko
zK+FK22WAzXQHIpBw5pDhND8IzMDkRjQ+NiJAH3//HXOFPZk7bRpf1tSODOhKpewYCNQW5UbQccA
SaWibWW3wtZrkSu/8MHPrCttFsc0JepCH8zkoQPx1q2qn0MNogXlPdgLTvf2+fuc+/SzYFaUYlCk
MqZuegCyT1khVOhq7YXay7k3mAUyXK5js9RPmxsxOJCpsGYj26yx67QRHrlkBXpulFkkA1zfIMHH
KOkjtLgsghRC58gF/EyBAU2Ir03UbJcnWVOqSVaRX3vHpL1GerJTL5VAz+Tu2mxre7IK+t5vooOW
wC+ob5Lw0Rh2Asy1uP7uI3JRKrGj5BcO3jOffG73GqSeP9FpG/eqjJ+CAl4VBJk5vn9pntTZNy9G
RcH7Rpn2cl8jlinxpeVHozcvfIYzGe/cOBXhEghNpTzsoeTG2SL3AavakrbLg4V+yYzp3ATNPnVV
IzUkyNKwD+r7pr4LjdfJv7Ddzv382ZfWodT7EX3+vdUANUHwYwFdK7s1YX+KF2boTF41904dOsOc
5JwZ6uLnpNjEw6V4dO7Bs8MUJOugoCk57Ic8t5v4rhnvP18yZ/KduTlqq3VSirbisKcjKyrLUXJ1
RIIugUvOPX0WsIEy6xHAzXEvlAf40YCoTWsV1l87OpXTGvrtOIBOPQBmYlI85carr/x2W0Wvn0/L
mWU4Nz5V0HPsmkEf9qMBtjIed3Gdrou0u5Amn3v8bKOmECnh+nY8vt0L5Jix8GQN37/202chuZP6
GMm+dthL8bNISbBs1n7/+LVnz3YnShRqDt0IAesKYlws2KPJHe6SQ92ZdEWZbVCMU9Vs0AZ2D1Yi
tipaz42RrqQC6O5ULJU4//b5W5zLI+a+qhiGB5OMkMteH+XSbiMzsRVdvwL1jFhDvu8U5eiF8EaA
WLjYvwTO5+Oeeb+54aqJdx3qbMG4FxE31pWtF6ouev927j0IsXxhkHOFMXmWiIUVwP+8ZZQAFclV
04Sq041656KINbgTWojAQU1hrxdBfPTgCe0zA9cjM/RUJ6eO6URtPFxY5r/i3gcVGHm2/w0jhcsd
tAhPVLmwQdpBoz4NCOxHWZoqWGl/fK6oLCwGnVKdaITRUyZO/oIGeugCL4pcFUIzYnUBoiOmjKDz
6A9rLKZI87vJdBu5Gp76Uu2XchBpCJWgVuzFRe0Uai6CI2rLzaT1/hb3KnFH/ByWSm5NB8SVTEg0
pQ6KXyhS/BZ030Xe3dibKeVKe9TS5nYcU3lpYEV9a5RR/v75Cvj4CJK02d7UOxmBMCwA9758H0Y/
6u4F6kjSYfqoo1iU3X4+ypnCuqTNtinecEAGEZveW3dochog+I9Y2TkWMg/fRTff+Nfx1dcau9I8
f4L+nEWxzFhK2TlRuDLhRqCUCMcdbPROMjWohNKF4/VM2JRnAV+B6acmSTGdKJKrSXxRRtkxpwsh
/9ytXJ6l48I0xqLeT9Me/rWjwndXxwec23FLMpaJ+IQt6BJ+ssQsJujwtMOFmHqupjR35B0HGfcs
wRT35XiF0O1CU78POOFZEko28U2hbzrhp4lboTpeSEKl0/b7aFvOlmEhWphrDIxILzY9ZvfmDVHI
21s3nYPCzlZYZYv0Srj3LuXYp3X30Xiz9Yhxh5wOHuP5x/Exus4fFbdYK6MzvcRXX3F5p5ghzw4P
j6PCglk5Ig0SJ46m4vyAR1WxBPjvLcpUvvl8b8ln3mVu4FviZQePrxT3xp1/G8Geue/f1cfhpnS1
I9JCZbAIl9L1uEXWH/Vre3Szw6W7ysfRA8jTn/kODt3FEIsMPezbWxyKNvq6vr6UTJ07FOe+vjDA
GtEfInE/SsW27+ubeMIvTysXrRo6XhMt0Ki5QdzhDbuVu88n89wLzY4HXKdKDTGRaS9CEd6FzY+o
NzUQ/HLn6oE27fy+AClUD9bX4oc0ix9+1sUVOLFp36CPIHjylRIbe4zbV5+/zpnw9Csc/5aPorOa
tREGX/sJYEXWHS1sIz3lUjtWPbfylD8/vyTpFqJWPB5FYjfeXXVLYY/kD+suPnQbbVnboZNuWjd3
+gVKYDZ8g+XgHEvXWlk35fIO+tZmXNxVjnncJgsi2E5Yfu3FZ/EkEwwULNWIvSeKbtZ2P8zIP9Zj
+rU8/1fg/G1ecbETvaxKxr0JH3aQ0/fGq49VWFzIUs59tlnkqKxI1aCwjPu+3ffYxScCHkHthSV3
ZonPTX/rweyDCFLIPofJF5FcVOUddpKonFm2KF9l6tOXPsHc+xehrpwDTOCmFaEMYz3XqAtY/ebz
h58LenOSAAolSdNOvIW5gqMo2+Ih2UHz3WHdkl1L62YxvZivxKUH/Vtz6O/kfb3+fOQzJ9UcTjmM
edaBoyZC1K+o3LqoenHyfs+D4UIIOhf25pjKkZUb1DKvVsM8PEmAGerarExb1d/98r4rN7H3EA0X
bttnymVzdCXG7Mg6WwSgbhKcwDOXXYfYx063NiFO7UXzUwu0xddmbhYtQG0bWKyg44J5h7/IzAF+
oxfpmyLChFfCsMD9fJxfwfODw12cbf6+ZtlNYTftveq2z3cIIDtF+yKw1Hs84vapB6XPrVAKTdSt
vA/FbBmovvP54L9O948Gn2UWna8lgYnLyx7B1VX7mG2qPbIjTrH27qyHbN1tzSWufgv4igthE10Y
9VzGJs4iBgEpz7CA4BxBIGVZwzRZCdFIbzbCatRsLXzsghbWY134iFkk3rcCCsIKGlZ/e+G9T1/x
399bmrduVESDkAom6w6PzUbdam5yX+zNbeoI/Ce9x9p6har9lkR/498XjrCzXOPSBz+95Udjz9IQ
2UeRt+pPGf8yXouLN2PVLWApb7QLA/yq33w0wOwG68F0kK2YAeiN+cfwUVmWt7gMbrPVuMZMZ4P+
z0tyLe10u3kUDvp1vgofUIF9tLbIUx99J3b7pX8wVuUGiagL3/zjnSvN4Rd62iEFP/GbJLN3DOMq
zd+HFJebFiWKH3r1XU/GCxv34+MIE5c/j3mRpWUUjSZhgiTD08NmOH2rkC26sHI+jqjSvAKNmjEC
I5Eu7ctHA/LysT16j+UhuoIwZLrtfbWGlr4NN8hNvNdreV1s5aW/at3mIViJF87zc3N5WtS/neeo
KlegUPkJCDGi+IdWKk7Z8vcJjotjmf4q69FOi7hHFkP0+Plrqx+uWXHeJ0yEWBxUU2FJ9eY3uGeL
MOku3Ah+Zf4fLNc5iDq0uOBmHTGodfw1htG7flFssqW/wFSIy3bwAgvYrpzK6e0LO+TMVVWao6nr
VkibumVIc+WvAwfVMZvr/Up2lS0+nxeyujPXRGkOqB7MpKUbzhEybhEvW+YOvFTCS8V5Ly3ehZ/h
MthmF/bXmXMYJvefi6I8MTypxJE8L8XQQYNg2S1SV/6mE7g/XwNnh5jtLL0rGqzrjHFfy3j33Xf6
c6QBnGx2sqTZYnqTFHddr17YaMrp/PtoWZyW4m+rHD9US1BMbdxXy8E1Fxjh2p2LDblr2JPbuJ2L
yLQj2J7b2Knjb1Bp2ujuKt6EzuQUW04tu3GSCzeTXzWMj37MbMvJlj6hH6pTFNzXi2bf39aHEvNs
O9uhFLy2Dvr38hpjykXhYE69opnnKrbPPfbzmT87F6c5+m0urL4DEosQ4x7bkWdxYT691pve3Ui2
/rhMt8YuWiY2QWBhrjP7WmSzyO6r5DQrw21/xD8ix/j5+Q85nSAfTcMsXYg6QcDZhm+Sti+YCucR
rh/aVUsjOUHG8fMxzgRYa5YcxBFUST9Qxr1OGjC85dmVFB4K7+1LT59jukcUVVRNoxTUoCHn6/dj
E3FDxkzxEtThTHIjzQHdueSZmNTz+9No2g5tcuVrOiJzqBtxeV5oXbozT5ZsqVw9TmPzqgval+5h
ELr+XCSaPqGJc9owSUEfX0i5RHe5/CQE5iVE/Jmj1ZzHGKszPdOSmLxwnwY3soDmuuxd+O5nTrU5
8Bs11hrSvkA3SuywAFY4XbvWVPZ1JaL6UXvdcAyxZnI8jQoiBjHZhb398XoT59iU1EN5VtPIF8oW
7esxb1FrjZcNBh1lSkHq82X38cYR54V8+MWpHxuTtNe3NH6c6WY45BeueL+6Lv++KbEH/PO7WyFQ
pzippb289Z/zlb6dlqrjjY5156+R+3jC7ubQHrBedfFfzW6FmwnLHRuA/U5f5mvsssuLcAb5FJA+
+i2zoO1FRqdKxem3jHZw7d+NTnIVb9Fa+Z6+dN/k70ZFlhQ4/kFyEty4wKu66LG1xoVp/lXK+2j8
WZyuJDU2A62U9unR+p51dgzaZM+Ij55bOsmu3HtLbaEu0U/CE/RS6e/cxz1Nxm/RGYOzhKINLx2j
DCWV27A7nFwQS/O2iC6kfOcyljlfoeqxdkTgT957B+Eu2/yI3OvxtXMQplr4l7Kij98DstfsPSY6
V9NpjN5RV41rsVADlyTMBpvp1MvCJmF5+Hw/nDvRzNmcCYFUG7HIfUCjqpbbweoRjcB1u6Bh6CAU
6ATLdDHZbxKlNy72C9MuVuWicR+GRbGSnHoT2Hef/5IzS0aaUxuKMkSFUjndTK6mPYamK9UprkpH
cgdb3tSu7/Qb46a8Lg7RJd7GxzUt5JH+nGfJEoumOo1Yuent+D5RzC8WgXuNnrxTuhj1uBFphO9W
lwb8uPIpzTkQ6PEFXQe9b28hkXI/3Bnr7pvw/zi7jiVJeWb7RIoQHrb4omxX+9kQ3T0zGOE9PP09
dNxFf/xFETFbFhJyqVTmyXP+QD+OOzIoPWykKVaCCdyyHkKpCAgYO3QT7yDrNhwQzHAGu9sJZn2M
RB3SLXoIfTIP4gAXEAwORvp5fw2/M8D/e+w5Zd7RP06gikI2OQWv16EzmZV6ms1buZPYYPAzVWcy
wYmgh9dx1+xFszw0RniEMt1euozOL2D4Nrb0yv21LKjgZb6FEcY/TMKfqD0PMgToNCDezkrsdKOb
k9a4P9qVW3gJ/M+1ShaHOWNYRM8ymPTzft/RacuCru2VhQWHcjA05KHxftC0D1r/UcFF10PLUJ0u
vnRMtU9IVJgQvjMkgWx1uRIQURZ2pyF+0vNzMEY4+8+F2X5AnPAdXDDZaask4xu5fmuDLMwNP3Jl
DjkFHq8jyP24zCv15gD/SA9t3yH6k4pLAtpbHq5nmB7NCQOdGJlZ2LIXYvuouKd8vTYRs3WhKqrP
ZhHSPSZnRIaoZ/qHAM+/cUBEZmhnUDSeEgdX28HXwcobOqql7RKndaFYaCFdbW2V963ctpCN+u+2
nxJWMXHechVsZ3dordYBUazFHGhPWr6pHatTdBHfKgOVsI7sqEZk39+Ca09bZWHCUDOEIMMczgle
8o/+Ou36v8NBccFH+ZU/oVjEnl7ax+TP/d5W7OWyHMHnc2jGiugMEXRwa1/bBvSohe3nn9CoMCqo
ut7vZ+0qWFYnRJBpBAk3OioHNxV2wPf73INSPcaczbrCQAyyAiqadqi9T05jcFXxqBd2XLOjklvG
W8u69s5eVi7w4G6h+WyuIRUEDRLZ0K7Fi5CanBUft0hdbnu9nLxw5UG/EUJIHAdCAV0uV0S/IsCZ
65yZQqe93Z/OFXdiWcsAuUqIJszD6NPHYniRyeMINuTah27nVkRixebKC2MlpH4mdeAeQuhIspMz
BFhtBM2t9jmwXvEMdgZHtKnNefV+ay8KaxO3NFYjZOPkOXrb2CB2EZ3JVvHaBlGpVe1SK71CitAI
bHD+GZIr2ICQWjFuIdzt1QdvQhtFp2fpOOyRWhz03KT/6LstSyJ6nv7/7dPYCETizqsdmK0nkHvq
FGYKUVCT2L9D69+WdmF4Yo1XJ63CJDBdnMN0emNteRGru39pWtpokrlibls75cqJy0CXXRlptwPR
GqjRAWm9smbrRbuygZbVAx0pkimbXRbZkw7THulRK3ano7KFFFm5q5cVBCmoxfFkRvuqI5iTCaJG
O0KoUfAAJTozE1qw1mbYf20sCydIFKKpmclN4QRRCwoUh/al0zsP4gmHYhe5KByxRAd85cyqXzhc
YsPf/OCfIcp+GKzGcVGOteNNSI3ZSOFavRvuAlvZOKhrv7awNnxPW5lHKfdBfeDMp0EXz9BqsLZy
C9+v6Bu3+7LaIPDrUa3mCwJwJrx/n64TbudBv4JvFrFCzj5DXu0cGNC4hW9dWy+B6RtbNX+rYLGF
DaJCgdDEbINyJOzSE/NyYyc9WLyZWI9b8/cN4bw1woXVkdXAr+T5aQbWawRCY4d36MNgRlbc6JXb
m5EB8XbEA0uMWERElBl/3p8Dk9lg2NiD4LPcCDasWL8lhF0bpESONBUzLT8m9akBDsL/HWnRhl1Z
OS7f0I0ffvw0QYR1END8FIs6z6tGT557bqs2ba31hWWRhqaGzjiIxIl0Vatf4GCGoMyG77ASheGW
0PVAyVDs36Fx6Su68iduJ9g8FmoHgnjfyp4EXpefpKN6FvXgGfFAOJMFnkMnhGRw+o65TRzixRuR
wDX3TJg9qR/zKETxNJEW89j/BR/JEa8x4S2+xJk+OUOlF38Fr7hWp/BBvt6/D9Y8pyUMXumCJOKG
eeG+yNv0JAFkj5zN79guPqDjB4pXEIhP+rgTHvud+Fm+3u/2G+J341h8X9I/xgkwbgJReUz6uXvM
r82chKufk3Nvprvpr+YFj5kD1T1+n1tQ65KRAC3PxfNW4G0t0ivM++xH7w2JmVJ9LzmnQwyOPwbX
wmZH8ZG+oXyde7k/yJVdu4TSS12OvE4jcgdF+eRKZjDlC2V7G9t2rfGFXQGleDCMChoHLMViT9HG
wnz/3K2F4f87NSC3hgQ2dEIOrQcCbOwFnrpRhOJ+0LdHe+3a7UHTvefBYUSO0YWY4kP1Ve/DX8UD
LiEUs8u2BAbtt8ZLj9V5sPy9uJVeEFdem8LCd0kyOQATCn4NG+YQxgdxckMfMM7oJdjzFwhXijqS
/kZ/pq/+q+I1KP8qXqKddO17MGZDblCfoNAB5h8jOg5/hZcEVNue+llIZv8KJQt+Hz5sAbfWzP4S
0S+BYbiJBYE7ZDvtLbE7hC3Bi+g7TELdkDsVLuQL58iKS4guFdcMLjzYE9+DHsRm1rgXwP0Pkmik
/UdUpyiGYkZn4XJ/W37jGm8s8bIIYNJIKEKKFylhK3JlY9Ih0WYktuT4iDT/gQ7KeYZybl08KxAq
bgn+J2NUq0OB7hQ9siK8byc7tGW9t2XzUuiC0VnQXTJlrzNhbo9bMdG1mBa/cKrKXiubAdoYAMjw
XrOLLISN9TnzOCHrGH58fFB3siZrdpiKDV9+5UwucwUVn5cQH8IGbdL3DJRDURnayaa7snKDL7MF
Sh+Xhd8jQl4WBmfLhrrDBQ7Jwat2yvbaA292x85JzarZGA03m5Jb+2ThHxVySLm2R3Sc+xJFcNqb
kB1FZfhj4/Gtk35R35ggM7ZheNbABEswOJTe0gRC13NIBKo1FnNjWOTG7T6JJe6+4uscOYZa6Z48
NZvv9bUFWxo70IpMhYIp7fnxKQj4l6IV/pQKgERd+ViG2Unqa4dTQ1AWl1aQTNe0jq2gao4xG6+x
Im5UrK6t7MKwyaSBmk/UICYzQdEjQOWSNMvsgUMX9b0bh35tqAsXCjI4Iah6Wu4gOqNVn8C/vI8f
A8TIOE+2IeUAjYH9VmJu7ch/r/GP+zWCGAGqGdFZZ+cehMzPqVd6sQno8anbd/vGys3+rLpQLPdA
dNTvkcjaGObKnv12c370PDVEhkgBVhQFIOf8o/T65+BBsZIP9W166X6xjd26MptLyPgUBhlEIzM8
i/jeyjj46zkceEgy3R/GbKNunLxv7/DHKIaOB8k4KeDvAt8FWCGJH1XtReO9Lt5i1VlBL3JLSHhH
BjnlQvRRXQQUSgHaiqdn8Eu5Zu7g8V/Ch9rovrgJHVybsYUxkdskkYYyh/UKHiQebJFNZArc1kme
W7k1YQtvSJ74jsjhfJDJSUXotuu20CxrDvJ3Xu/HWnBVNMQQMEbTBsTlES2CyKILu44s02gXTmS+
K0ZgDNZWfG8lZrrEfBd9XEclwURpunAgp2in6uTiX+9vrLXGF1ZAa0F85Y8YjIDknaY/NXp52CoB
Xov/LBHfIrQEpISi8QYBk/EUIPsI8RCLx+1+/+9Xe1i8jiBdDgWE+fdLC+8FPXAgErcDlsdRN+Zn
LTC/xHsD4AHF3Hm1RQdI+0OyCw2oxZiTocFPgSaVjqcYEvI63RfPictM+rrlsKwObr4dfmy0Ea43
9NboPDj/gbmzoYwQbxqO/YbRWll8Oh/NHx2AFArgnIHD+sBJc6I+SXWg/0s9V4Ta9uWsPkPTTHqj
sqi5Gws232D/ey7pMpIskm7ixryDE/bArsIrcjZ6caQmvBX99/0ubtsV/Nt/BzU2mdLRGj3MxxL5
i40/X3mgUnlhUXil1NSiQ7uc/dLZGMCxeSqd+BodpU8gXXb5IXQhHGTj/qociL6cuM2o2ApkgC5D
wnUCHbokhD/ACjU26MSf4iZ4FiTBaQYo1fjYfr5gSgSByRoJlak6+LiK7s/n6jZcTChkgfu+9AF4
kQRLy59yBxieDJIqe+gghvtwI9Bxe9nAc//fZRsyYcoLgl4gEWMVJZQzCnVXgLHj/ihWzzH/3/ZL
xg/M53GYkh0Cp/1Ds0s94XVwW5MdKqtxC3c0K0Pyko8MDwDqKE9bEb+15xVdeHNlBYqjcj7H+ct0
YL+gGxchg64coYvwWCQ6Mop4gp4aJ3rfosRci2csYfmMFmo4zWvWQf2lh4TJCL5nMtVQQnjgy0PO
rqH2mqexIUzP9yf4ti2hS+gvIxqEsQd4eFBk1sOQ6r1ALBZfuTIzOyAKNWiR3u/p9k6hS8Sv34td
n849EejTQKVJT+RfHHJ691ufd/UNA7VE+vJQVGatj9YV8tl1L7EibDS8sg3oEtablH3CIKSMbWBN
tdW9KWfeY9cG+Gi2mx6Aa3psTlCpKD5y+/5QVl5QdEmeDFk4JQ5a9DjY9KV9aU+BJ5wQtzQlKz/E
HjGFLxkgnOxKzS0u2ZUYOgV1/H/ulFyaypL18Tx/R+5TOvaoroP6/C588CHKZKu2dkDF9QaWam3T
LYzGKHXIJEHiBIGLEjSWumRJQKv82YqFru2Fhc3IY6VWSZwgpKb5dlRRCFYlGy+8tU28sAlgUYZg
ax2gaSHXE63VNfYqDA/3F/52jgb6hf9dA18OBqoyQg9da2iI2cFD8fJdExn5ZWvmV/5/Cb6FcFKv
gvwZldo+RIzGF+ig6FG65b3ffu7QJfAWylRdJFWYHdTVPIuX6lhuPkVXrjO6xNYqGosgIzi3fVCu
/qF7hfKtTT+Dv1u1ySshe7rE1nIBhdR4iemfzsPZ/+h2Pbi4L/Jzfw1QTaxzDsQbQSEJEi358/6C
r83XvEo/HDnaMZGWHMaEPEX/N3nsPD8xtvQK1hpfnGgxqCg0eNG4/NCewhfE6cj7/d9eOb5LlKIC
KemWUrTc7Gav85lzErf93KSqWzm+S2CiL3F5kaQaPfDZoy98JfkWhfLa5l8c3hjakyEp8N+1NXwm
+3DzaTk3cOPyWcIJZfDfgREx4g70JXwS3AbeyWDVYCs/Mn2zZO92cIkuIYRjPZVhBbIjJJcRwgfg
Hywh/m96UWp98ma12C+UgtSvvdd78lanKyu9xBPmULlTIN+LV5TMCjP1Y5N15XGqe8jY1dfKbwy5
Az/G/W21dgCXGEK51jRZmaNNMxAVpFyeYoM9Yh8hnt0Y5J3um4fG2aQ8XjkfS7QgFI+4WMpwS4Q7
0Sqflb3yNuyYxxeQP0d2EFxz4b48Q8JVRRhiqzZhxcQvkYNhwU8iSHPgBKnEkNvG7ipmdf2TTya9
aiR9yBS9+TeqUbpkD4Zmaym2I3IXYnFqI7ur3wsq6HU3mPcX7DsefmPfL2GDSF2pkDzGaCBuaYBd
3eMdhiCv/1Ts2wNyq8ZohXbjhSfZ7d3WJWZkaqYIFNyWYsaKqVgyC2dpoKWgIoKNayDb2vFQS9tA
7H4no26NbWEs8rSrtJ6had4rgISWUOUTec1TdlH2ADl50gOwiecayJtcBy4N1U6yHZkh4DhAr7yo
ewju6cpuK2ewNs6FZ6BAglcrkhGvoFkPEruRSRsOzUpdFV1C+xoC0qpcGQAZPqAa2AZTRX5VbA3g
xWrf24NePMHZQdREvgx/g/fhIzrXsVG91Jf7e2jlFC4Bf1DU8pW67rmD35tISoya0bTXINZRfH2/
g5WpW0L5Wlo2UpNi6ljz3Ig5tLO/7je89ufLMA+RSaURTJxafQHBrpfVkyq6/bTTEvd+D2vna4mN
SqF4OvGVBINois/Tjn+mTE8d/yK8ziQ3SBGhZnkEtkx0YyyUB1VXI3Z+ZfBPtgLYK1fmEj3V+wg2
xXOqVohSSDoemuSVZFv38crtsiRcZWMHHdIMjStEtUYl/wCVFWTfeSdTVVOOqv2kcRvHeeVlTZfE
q13AqYQOeMwXqDIA+9sldSFUCkjIvnneLDedHxg3bMYSBdVmqhQ2c7BCzrQHCTrdRVu5ijb8oRU7
JSHkV1iQQluWVWduHJ2SRHY6aP92kqT5APxwJsH0Fg+0R+egWK8eqWT4mi5+tsrGOVrbCYs3WwSS
Mp6oYEAi8S+hg/AVEjLtRt3CmnO/ZBWb5JiXMhGN9/FO8s30ufMEj7Pgig8Imt8/TSv+k7Qw6CSD
0Dv0o+ghHQOrkdjvUhFtMMftBk3cwiCtTdLCTscZR1MqMjiCDCU06btShTrttyJ681Tf2F5LygS/
qksJIsdzXL636mt7TI9/Gh212abqdsctpcaVdDFd0l63QxITBeTzSPp1tqIzvdhxbrqLbd9GnEO7
JFv+3sr5F2fL+mPH8ioE78Q8RGQFfGQGbh7xJdurhwglxHOUTTMiZ7JCi0Es4F3ZeLusXAdLFgSl
VPqo5hF6aIQANfsnVbne314rS78kPWjB2eWD6JFC3SKzau03QYAglDYOyNpfL852zxdEhgIMYrnD
KyFvWfh4/6dX13pxqseR4r2eIVnfe8NZ9djRB0sbRGwSbCv6ql3GjdlZ8XuXqMWknjSpmKsSqVE9
yt6fzsu8zomd+8NYm/vF0a5CmUS0xx0fdLKTQnxaVdtD2G/lEFZnaXGss7IjjSbj7wEqd4oD6k/2
wgkK8/Yw15Xgzr0/jG8EyI0DvkQwgncXFAYzfiDb8VbtMI9YgQWO/XfRBMDGoRCQ3vM7xQkeEyd+
Vi5kF2r6iEeRtrv/Bys2colaTJNEiyYeA+Vpsm/i0agHRD1b7VFJ5Y0u1pIiS6BiL1J+zs7NgGzR
g5XEIEX9AOk5YPOlrU5WDswSllhNElOVATNJ3Fr3vztKjc4D9BrcBKPJzlsQibWrawlBBOwEOIV5
OC0KFiHdbcw1TSCoNLburRU/8xvg98NKdpMohWMz4ehEkcWpp4GmOg8Rgl6zWiA77y/8yvkUFnZg
IhNkynh00tTW/F7UJySso0v1kL7e72DliH5Xof4YhZTnHWEjOsgTL0HAsSv/hOXz/bbXzucSUBhq
KeSwOTReFvsmPecc8GnkKxaffUCM5ODE517BP6Wjq6BKr2Zv97tdyU3RJTZQy4OawrJhZSqdO3Ot
jgSRiIdT6lY7oOP2yExZLZwxN3sB+NZrXiqHPW0hjFcmdAn+y4UhHPsA7l5SHJvpt5aPuhw/3R/Z
Wtvzhf1jscqKF6Mox8A6/q8k/20VIN6HraPJ3/Zilni+0Y+CtOjR+PTYmWSfn3grenA4aMrrAERb
/zaCxY2QRWraKXPmtVBckQBwRi7QBto4LCt+yzdS8cf0JBAM7MNotpIodShPOPKGinD9hlu0chSX
mCuiyXyTqmi9s9sP0Zj0GaROD1ssoys4GLpEVrVTOOWgScbf96Yq2ZHLoTJWT6gOCb4BUQzerWJT
Bs2fwy5kXpPRvb8ma/G9JdgqZ3GIFxJ6TnYdij5rpzvET9E+tVRTclSbS3T1azwoG/7+WuJuCb6q
p+D/nSaV6SGv9y+ZrT7KqMxRoSRiTl5jKE+oCkapyNaDfS2LtsRiDVBm98eZ/KB5S19KgPJAFv0l
m4Lp7xqL7pm9RUC1gsyj33/wYw/yWUOjnMdcDl+g6Ugqk0MyOjR4K3DEc2ITI35BlTVGph3ZE0PF
E64la+vSW7ldv+3wj86zKaFDNkPOoAupN/2kl8VWTHGt6dlq/Gg6rsW6iuW56fy3HPBQ7dqK0q9F
upaALAbZwSEW8XzKDvwHYk3Y+6/Nl2CnVC8O3aU8Rs+YOAtSaJf8wFcu9IMTT3rnD+NG2nPlJv92
IX6MjZRiEbUqjFIny3o6PrWKaJDkMULhiaKYG4dstnA3fMgleCsI8ZrlIeENmBt0z+xuPz3UtmAU
Tu1tFfuveIlLps4RmJowl9GFdg5BrVYfhI0ju2JYl6AtIsllFze5eAinzOjy4FQkhREDZMhnwVGS
hIM6XTemaXZsbk3TInrHZ1NN42ECuY2I7F6pOdkw2USA9iXEZsGhmUuDDuVHd1T+ZLhax2pyxWDY
cPTXJnC+d39sBEgP8AGngAY5FwQbfD6GioqLIWz0pOE2cDncmp+9ZOrse0lB9LDGgzSpfDfxZdBY
IiPg5EGXmZrUFwC7hqHs8R3efG0efSlqoLhl7tdu0gSZWbVKZUwDwnGJMLKTHE6HUJVkqxRKqrdc
V+oZF3Zm0KqZ1UUcqvxIF9p1wWS9qFlmBEqomYhVo2hCCjUvGcLSaFgEtpuEKI4oS60T97niVkyA
XzuNhR0xTngAjb//yjqf34U4rr/i0J8MIDD852EsS73PYFGnh4losT1VGjgxoyEw0jJOzKBJQAHO
U3VHqS+6JIfKaNNnkgO2hlFP+yJGUr2VDDrygVPEfWX4YZPuen8IbDXvqmOaIyfO8/X4nAw928ui
UjxqaSfo0VDlb2ExNQ5+cwBvTVv/aRFGsPxYTJ0K7gBA3iHAMkATCy5RsxqiBQNvUaIU4NDKe0ss
cNNSOSeGP1Wp1cdVaPMVqtgxKSA1Zlpq06wJ3KjoUmgCaKCpC6J+PyRJtyeZpOqKBH7zoWHUmPxW
tnI1UHWtwL8lYw7teSL0RyighXbJ2vhMQz5xxabid7JIcqsZisGNi3Z4EpHiNrQyjgxugo/fgPfB
a9Ie8LM4VjY23orvuASENW0yMGnO0/NKYQTVn7EHEXy8RRCwdnKW18OYYWvNKdy2+YoDWRczl2lO
R742zML8or9lFhZ+Y1cI3FQOc/tXSGRj3p0Bz/zsiC3Pb4Si1yZoEUxgYgwmshkk0WqnJH5vqi8t
/hf7iVjm7FL+sCutmCttC7Xag3hEQZBJewQNeJP9GzAY7S/eBVDjAmkrhxs0+ACpDLE6Y5D0wHjm
ttKjNy8AdDDfnD8GoMRKFYw8OojL8yAadHgCT6Qeksyo/JMcP9xf5ZseNnpZ2H7Obzu/GuClFTwU
C2pDKs+VWBiseE8ETheUfdZ0G0+F2+EB9LUw9YFKizqDIT4MUatz5H0cd1N94atTIUUGJbU9BKqp
8P8SJ0Rvs1f1Y/78Po2qOhnAotQzS/MPArdJEXPz5KHpRYQgokJUDgwkyWTve/zf7AlpQU8xRjs5
VS73kD9lTH+Mn++v0E0vEJ0tjvmUElltAoxDLhDcxiZrUAtwv+mbxw9NL054XxFN1Vg9HRIZhFqt
aGbBQ5q83W/8diQCrS8ON4mUkjUSaCIp4oScSa6cm4GppnspdyFy4GQjFbAyiCWMK8iShBMqdKM2
17Q/j3lgJKhD3xjEyvlYwrhGWdDypJ4H8SB78bvqINp45Hacybxun5zTIx4TBLRg6W9xv+Ubr6z4
Et7VcbU0Jkg2HsSGo2afKoJZxaiiuj+ktflanHhV0GiWjNhPUaA+jSnudZWaUSpuLMfaz8/d/jh2
qsKaSRF6qLoIQneSoORhD37vu//284s95feIyipMy49sEjq9r/m9JDS/CW03QnO3H0a8tmS2Y5Bl
KGqthKZPXom/haGKrALby2y6WXax0jo7EuvGgZyYquMNxXtKKHCeDyaeXdgBJFdSudJF5MANrk45
XZ0YaOqEntlRWqMoNJ94HWWjjRVJcmKFlZpdxX6gkGpVUVm7sWlXzNMSk6aBhibMSSIcUqHvjSCc
sSBNUB3hjRA378StYsqbbzjM1cIyiSn0gKhfCgg1FuSXrI69kQxxYAdZ1TzWCUmdItW2bo+1bbuw
Va06dtwUNcJBLsvUTcHApFMmKjr0Kst/eYrw2hJV1nJ8HNOMZEe5lVtXBoebE0c9MfhoFK1CpVtC
Wis2ZYkkqxpBnmRFkQ5iDGFxRVTKHV4o6RttILbZhbma6WXNSdeBBQANNUn8+/7hWet34VFkWdaP
SqsAOxYU8qNSsfo8RmIMgc9QZg9drQXPUanVB1UbR+Q6m2YzjTov0v+4kpjZhc0pxZCOicBze0p7
VOBTga+OI1S+Aj2S8vDC9dAVg3a4hhC1VIG9RA8FsfyjTgDiGyWHC3Ajnni7gBo/srBOlExgSIEc
4L5B93pT5I+FDDGDvBZ+a1W3a2fMKdYkrzMvr8Bm16YgMGPB7yhN7BQPwTbXUvhfcCaz6aUv6ZcQ
0tSNtXoLgnTzLY4fnM3qD/PZhzATQVgKe6TsiG+2k0Y7q64CpdFBrCq7Mi/GilVLIVXxQYbWZcKE
BkURtGoOsiDSZ+TF+4ce8gS7MMdy6qIiCruWsOYjZZqvQvI2AIxaVkjzLkbjyCBskEDbNe/k2Mpa
td5i0F2xQktA3FCpCc+mYjy0Uyq3+sDi0eKloXj0w4icW6HaCmZ9Z8tu7a6FHeoKBlwspOYAVg4P
ZzP1/FlEQP80X2qXNTp1wKhO9VdiAC/2W6l0r9cfW7DoRU5kBM7fwPiCy3BEKmkLorbm+iyp8FiQ
Tami9WBd1qnxOb0OYOWbeeMfeh1kCOb94/yN1rgx7iWcK1QJXxMlEA75VBAU8aXyXoxqBlEajV3z
iUApa8AWYqVgICMEwwknONXMvC0PUy6ZgSb9IjQWzCQcoVfXqCASiGeeY5kpZpyXz5wwp+8bvNS5
SvKg4gdOA5qjgkqugfuO+Uc/6x4kpWsgeheBzoiFe9axNy2NIeMumEIwOkMbWIXf/k0TJdIrbSxh
2TpmSlEf6UFaofa8SV0ij5IudEFsTIV2FEDjQ8opPhaT/Df0S8UoM34LucNJ30DkG7O2JAusVTFQ
m4YHozd0P4wJxT07TYo7qitTqX1mUiVneoCIgSmzLkbyLwzUyhBiPr5OIcQxs3aAsvs0ppeCaape
IvchIhQTS53XNfwwOWOU+QCwKq2cWm0Izi1EKELE3DNt6IwobrVGFwSGkkuOrzFKP9O6wmrlvv8i
aQkB29Fv7LQOwFas4KIbwxByFCQbLm0Z84PJeMRVdIUMPI/4DC6Qq5+MxNXQ1DuU+2ahzVB769hE
nXySeEeBZmugwx+o/khJUEJFiKdfQaUBlV1gA8A7AK20mQmwijaZ+oJaVcIN15BBQBI6JyjWjMGp
PoxMU5worNtXYAhF3oohoe42+BdiFELW/sHVSZhVTEEEnU3kyF4hZ9AdGhFy3qUkVhe/5vYDybHX
Ik7TVa1mbj7wkptOWaJL4CUDZrAXM3Axq3VhlpCBP1EQqz4EFQQfSYYfx/nmH0JKqlSfuDw/VHyW
OAUnUgck2aCXqxLU3SNSCc3PrIQ9TDWIjQCCZAdVll6LPGivI15OrS71fnsSSQI0GAiYELrrpSw8
VZqIoJWQDa0eQ8fivUySYd/GXGCRseyh7zm0Zh8r6l6DdO+7IPgokJ4UGcTmvoSq8gK4nB57SITS
mYHN9E59oNL7XCsR9gPjuThWl6gSz1o9QNpeTUR9ZGJlBKJw6ESouU9ZAyrHRAYkWYkzg8i8qgu9
dkxyvzeEqJMOMut50OrHTP2aOSVAJkZotW87CtIomaTiu6KRAFygEP28apXyW5SKXxGfom4pqzTd
J9loDD7T9DQrP0gtVx3KdSCPFfXIAWlFfhG1etwPcpiZ4BcJ9Y5PgUQqtWzXIgjhDlBLKXWliwZb
VGLViOP6N8uI5kWypEEdDVTTQhAKDoc7xipRvKMPbZ06FCv57rdMvFBCwZ/FsVQPfGACQ+HUNwog
PP1jXbaJQSTtWPTJ71pSTnw8jJewLqCGxlLR61r6nmUTb4hz/kOK4sEdG+n3KARw/pTyzNEOOhbQ
fdOJFHPXqgw5o4u72QySX4IsFbtypIpZydoDF+HY1anCjHaMPxNWXIKopObYCHSX94CcZ3JS22LC
FbY4o9AFuT4VJZTEwRuJyu+a+yrLuLX8HPdloo3HnGpvtMwHrH0u7rqWe4DOye8sFrwogakrwumv
pPYglxNSd5CUSaeFn7mkkF8AMhB2Q1OCpSZpqD4FqJBoqhDc54rCrARThiyV8FJPqGjo6jAyu6C9
BH5+4khUwEzCnsSF/1H25agLNK1sLaaFEcZ+iTf89J5VQ2FqpHADrnsQGkW1EWgGkrgUm84RtP5U
+NUjCbsXURAHQ+3ZxZcTsPC1cfwBbjdUr2rsosjcy6j4j4xEj3I8FkbvC6GVYDWNsRNGh0VieCyk
NLWI1Km7JB88+CWCXgBOtht5Dgy2fOVpUyPaiS+JuxGPTldmObEmIeiNVAX/ZhUM7ZcCQOp5JAw0
TByHytYUd+drxnXU8PngI/HLcq+MQnhsmfqRRKgjb0PBg+w6O+VMkY5ZVBODBQqzJYGGdsFLV0UO
osfOD2HJC+abLFL3Ydh+hn7ykkz+mwY9K5Nrwosi1v5p0MJyL/YdlEAxP/synvcHLTunbCUKccEq
OE9DoLwWfrivxt7NQth0MSLjM+SvEGbmCN49FXmSk+Kd90ckqf3oV6/S1yjNpxeOm9hnm0aDy1XF
oSF1AUGQUcURExtstqQqBCuWIxTjq8k11wKq51OneINPUX869biOI+i/6gLfhvo4qXZTQRwrhTsa
CX1zUXuV7WKSQb+95V8DUuX7aeSkjygLFKJXkK/QoxiQTqqke9YKCi53UIfwEK8LR7OcQMOZyx9B
l3RGqYABPx4fW6lxq5qCHZUZfgksMvMN4f84+7LlyHEtyV9pq3feJgGSINv69gO32BSh0K7MF5hS
UoIrQAIkQfLrx6P6znJrZqzHxqxMpTQpQhFBEDjH3Y/74q2FBGOSBDzGNsDq7cmr+ZSZKV5z141E
0Q3L0024msrZP/rbfKr9uSCW1qm1qs9bhnXqmxc4qIw7yYxO+1hiKUqWLzUsIZg9C1/sVetmwbCJ
Y6hN+Bm1doFsmGDP1jXyuPiQdpWa+kTJEafT6OxC22m8y+W3DJRGwtvW53oN7hlrH9wwqnHErlld
hpmdh8wYsH7SpLJaU2rG+2qLQPGEG7wZweAcfQ2NbbilflPft6W6E+NyV+EOYR5aE+bb92oCjrg4
w76xyC6ohI+hUDtgkkT379pZOcJCK5BBC4zpe52ollwgVzev88xunkJi3BvO6VsTOWfSr/BGpGE+
wcN3WzGxVENjiATxolQsb7olsQvuSpzATVmf8ZZPuqXIBKI2qVpxwcr4oRYXtn2832NfeG4c+IbV
SIloQu+kBnlyhDnOA3bMSL7eirk2FAWP/SUvrSt3ncsxH1V5KA0Zz/XCFKiXphgALSo97zQdcWNF
fnitF7vlqI9O+Fzorq11UTl9Ttr46MztHmmbORSreTRVV3A4R4WFUxmZr2FwDAQ8njdx0dJe1grG
ssLN3KWiuSinfa0xgQ9v0ERXns2oS849tQtci8swUaOzJDMzbsJN3cDUgQ+XfuHwg0IwXQoc6dBG
UMPG3j0BrpE4YtvNQwXDnRC57uW+M/DS7jUSFcyB91EC7+KdGfSf7FMRzfFljZsxqxkvughbkG0r
UJnlci+sMDmduqsfbtcBYSVbomjTJ+sSvGIQOEiHyfxat0FemtliBGoKe5HUriPSGCrzOYn86M6d
6iFFFVGCm8KYVNW2Opkmbz0FzQg1B3FAz0TrkzRKJ6UdY5C4gZ/dcNP3ePFhjUsjnPmqrnfuwg9O
VeZztA67xfpd5nrkJJ1mj5SCNWNN0+LjoZCHg3m+tW9DVsYO9kjc8vVm6I4N4YM3kkcW86zvJGxw
gu04MFUW023Ilc/TOxvWH2jGK0RX6imVtjp3sF1Wc5uDRKxecKbAbK7GHxLabInf2wbul/NDJZqn
zZENsrQtZwn1/P0WYhYUKghTuA1uVTbGsKvrV5RyyFg7u/VEd3PsmTfShnFRSiQaVNgPiID3PuEk
dbwGZUvdmReEtS8vw7btWr4UwnHbH47vTLsAwFJaDq6XIrINtkGzD/nGjN2QKj1cGw9SJkGCT2MQ
rEbDHZvng7HyjfvsXDlir9cNb2LGRH8Q1+W+ZCAjsdzyrjfFwLlzrKQ8oInxdk3kLRc+ek+lLS9U
hhD2q3o49D7naLhrP40cjTuFgRxBq0T0mLeGeMfamdhXQDArNxFq9hPfDrOMUJOJvdd1122p56Tr
O6iHcEyHKzIF+Vhi915zvwxfFaf3Ubh0aQx1aRP1r2sYpkvvf9Iu+BQWfH9frjKdPNSB2kqgABGv
k5CVD3W5PfuyLVZS58iDModgNBjAEvGMihrlT1TJnxvWYCOFsysDA18X6tp8IWbJdWhFFlCvy5Xt
aCbXqs5rj4E8fYOO7nPetrM724uep0w2XdHGA5QhzfTplvWxXfnF4f1pa9XZw5uNjZebennkHnKE
0Dc8BU5cpeWKM2ErcZDq1B2D36uiw1mEfsZLvmaroCPylOHzsVQHuFY6B5fH7QEQqH+gmAKRNeK5
zdS5mUAJfaZTK7LR01/BgknLiWR1HRSqFiR3XDghtnOxKZJNA9Y207J/UpEJrk7cZzwMLmWP8lAA
sseUCRJ3MUYhbVrHWKCmbaNDM5ohUZhCgZU25lTHnC0NqqmhSkhoUeEpP1s1Ri1NeIx08IzR6y3x
6rpM7Txeat+cvRYLcghwtTdRpvjo3uiIYn6sILWLmUAwLOQTsFJIvabebSP+OK7MI/BjbArujPLO
/tK9ZPsKXHnCDKdHBvAPEggM1HUwS7ughr73VZ/qypxo1zxox97Fko6p2uRu8+LPioy/Z8fsWEWS
YGJHdKG/I9l9Y1tBnnA9vG+qHXfl6ly9hb1MLqTswqoiHucMyZNZN9FUCpFioiILDPIQYyfdRi+n
M5KHRfklYn6GIjZtZEOTcFqSzjB4zpvt0pf9r6ZrAYzXK2KMoWIIZv0QNWOTCOpPGSewkenhTtn0
/rcqO4SCQZ2lQ+qd0BLvfRp1STyNj8q0e7jBPM2svXhllzJ4WgZGZ61TfzbMoqsaziTWP/1puK/R
V61b10I1y/AiMFQSxdjgasyQxiGv4O4p56s0M24MzIcU3jrQRNP2ed6mXxEyt++jMvxFF7JABwdl
REgAc6j40deKIGfB97OlLK+Nu11YFJy90DvbEQb/QoaFT+WYcw9NUxx4xx4CEeroPulb/0oaAeKy
Rk2Js0+Rn31gz87SnDvaP9hZglRzU7n+0lgS3Ugfyvm7o9BfQ4lJ6c+x+sTUwYP0PgL+7fB5S3p0
Q7HrHMiA6UP5Pc3RvXT4q9LdV932gPUbhNzV1b0IvRZSwRVOGKXCTuEiqdWQx3kY1oz0nGN1BGhg
owa0auSskKaxPfbttGpNm2pVZz5lsPmyZZ8qEp8w5ImsPn8jx02C5DebT69LtG33E5CQR/92ZA/d
zwaNoPSGfJBevrnurnQAaLTuAyQz6NSR6TRGSLoPvQS17IW1X4AnX6vePUfrki20+iKbeag6gC69
ycYF3KBev3oJsbIa864Kr0HDQI8sza5BG8ZjZFCv3ni01D3CpwFS8i7cy9nNFt5mbBwKrIt0GUUO
JBvoLLo3t7n3B7pfzLDzJYPz7RrvwqZEf4JqrXKxc9G2CXbLOlpooLHEiT1uc5009ZZskRnTWeud
kq/MQvcjHu0m5LmOcO+6wMywTO4rV53LpsmFywsKq6YEkbzpGqEbVbAb9RaV8EHuZI/axnlBcbof
vaDJevoI41zI7b0mb6b1y+MLyqcwn4Pq56r5hxXofBe4i9BtF7RfDP+TDk2Dlv7AuYXWVHQ/KZ++
uin4obfpNYzpK9T2KXXIs4TwOqv1dAw5sCg1PMC0xoo+9Xl5L+r1qkaeOOHkpt6IKqosgbVLbCnD
a4ijV9Hf2q9fSBk9uV2Z1KPM6v51Fo91N//29buZXkxPIBl+s/E1qCt0e+/r/NUEY7JohPGSZ62R
0RphBhjqin59mGA5Wb3UokwGFaU9+vi1jHE3Qs46Tt/lRj9FFZ2t/IBX0nFFsxzNX5jnvXi9zoK1
PDPSfii0aEioY3fNKi8L5rwwdh792jAYWQhrTz6ul13hH+hfGkG6jKE9H4DtGH2qQrb3fIKgSf+X
oL+3cN/O47NqXipJ3jVTYByAdJEBT0iyMYLvmYmzAI933UcaP9wa/WC6116TYt8+hCMc8RRmr7Bb
kW8nPDIa5IgVh4RrQnKeApru3StdUG8n3flSTaE8LNuaiXmk+dxAZQsfxbkUudouan005GxhHqAx
B46LIEooi8cjotbTAS7d5rfDnxV54L3MYK2SCfjq1upkrH9QM15jCx2ZeWaVn9JuzBvyHTbbXlgn
wfMLLL4y4RqVWHC9vcs5PjvozFf3CXGm2dxGe61/s1nDuxUlY4RI2GD2U7vM9xEavImMpwiS2bL/
8OtBJ7AkPpAoPIhwzSwbd7RBqAQQlq7/HEyTBiT4rcNwBw/zfRWTXUDffKTVlXxEublkm29z9KBB
jxmduk3bFS6ZtnmIo/mouwCnordCFAZUuT5UICO7ThWEYQGHML7BNgZ1HNrUFjmRARCymu5MZE9G
m6dpNYkuFzj6Ls6ek/FAGPuYgeNhSykWyy5zgOXcbomDJqxfkHkJaMX6P7wWNsUW2hb2XlWfyue5
S4NnBVufXn+hxcDNa1Pehkej+VuIoeJxw9g1gPrFueOO9+6N6Bz169J9KFadCaJJyjXMRvrCeywj
jg/fLVFNV+ppYAjd6WIUmNg+2/FODOR1rdaffVNQhK72QwEjxHz0j86g3mtOpoKiBxcjB64cYOEF
lKfd5O06AY0qf5hHeKW7S+Ti2C1fHQj50UR3D1V4T5f+cZ4mzNv7QboKUOBdd1F1y1LpBGAsvTCX
84glUYbz3YZP9AhSAITXMid61dnkrrDUmY5j+U0mzDAHonyVWDwcFtxJvIywuafzIcQdVU9bVkYm
3TaeTID1oBkIATLNHS4Fm5KhhTKJt8hm8C62uwUzVblvW6DkQ0IN3HoqlbsAtCNnyAgyp8imsgXX
t8TEYRReQwKhIGrcbbp5RRdBF8GfKKK4/LIIIw4A1T44To+RhTsghrVU+crhHj91wC6mRAUow6m7
axq2l+ID2fI7FG+5Cq6s69OWu6nrfS+0PodxtRtkv0di5Esod0hUPNtqyYElZ35zF7hzyqedEeTs
cKwSPab+/FmH8TVuj031ugQfaFsBDMhz4GiUtKVsMQPSpZU1WTkgchXJk0EX9kXdwZeKYRPERmgq
SC6FO+wIr86KHMvmq+fnGuMFm6zE3oxXFnkQqx96ZrKItKnXXU15z3HTG8g24X7cTwmMF5JIbZCt
4fyy5jOu6s9Fri84DH6wAIWrRGzaGg9vs6ruYny2tArSkWypctEpLaiGanQWwpcAF90XtEddBkEO
QtZod2IA+nA5qykjXg+YXvyIfZpWSr82flHfYJa6/HJkBdABQoZ6eHWm+0nCRV/zAJ5r9QXaqvMC
BVFajmjsxKGKW/j4fXkB+lFveO1dLx9bJ0yEcPLRWY/CX/CC3e4UTxLki9yBVMEeiIEHXMfSpWJH
x8ewB4H5HDkf3sAOiJHJK3+91EyBSpnOQVWir4nr06Dr33rUJ7cKP/qxiwHqKr7vSPQ6V79nPr8r
4gJga9+5QbfkQcLmCOcZRpsvmsDUYfKeuJVHN9aPi7X+I3FjDHpc5+E4+zg4pmjHmsOK5nhojxz4
Or8lNABLHPakX1IWPpPtacON7JI8wtC0w+VOjPB5EtJNVhsWWL4vTsRQ3E/1rB9vw0m7ERnYaN09
t2hiQ977em0ClPOhUlmzbUFwmAn6zjRGXCrs4Koq+t31UzjeoZqe7wfD7HWtZmhLWBm0b1EzlB+V
7wAnqeRIE2JoXPDG6YtoG8mPeHGvg3CcN0ZL+iLd1R2TiFVcAVQGFC6MJPl/wUH+n4n9vzpmoKsb
+xis7t2in4f57OqHKvovlIn/FyHRX90w3HFrYF1g6J0IxFGO2zPkJq//f6/6L3KEyYi6RTgophkA
tyAsAS3CVm9x2ilX/ic5+6+fy7+Jbww/tKtQ0vzHv+Pfn6pfdSXK8S///I9z9amVUb/Hf7897H/8
2j8/6D+eVYf//vor//QIPPE//nD2MX780z9yOVYjaqtvvT5+m6kd/3x2vMTbb/6//vBfvv98lue1
//77H59qkuPt2QR40D/+8aPD19//+DOU8l//1+f/xw8vHx0e9zTpSuK7/+0h3x9m/PsfTkD/FjPm
ozZjnk+BcUGGYr//80fR39wQIoXYhazbh50kLoxUmHz/+x/h31yPup7rksAlvu/5kJYYNd1+5P0N
Ue+eDxlmwAihAYZZ/vuL+6fr8z+v179IQHkKd4b5+x8ERMQ/LeYgRHQdIqOwbFkUhigF/qKTgUue
H0gTgtyFCCydPRedemD9hIrOSwNo2iEwXHNeeteq6Q4CR1JG+HaRWtHTHJK9IQDs2VTBUF4IOJCA
9AZ1eOwcd08ijBoYkAQZUNbU12K+0351Xagvdy0k/JHbkjT2hjE1NaJRSgjiCVqYqGpvyni3CHW3
G6knU0xL2HRCD1jH3ZbTunqonAXtB5OvQxtARhNHv+lkVBE15srIFufdqs8AlsRB3OqT2skcwtt9
h/5vBr/JAE1OHuzFaPXsQCOThDGHOhAUEgZoGKojuRRm6YqaQCASmWpJQOR2Cfb8fl/TBRAmwnuH
CX7SvngVzcCfNeef/fQ9xqQ81BIOAKOi826VYEvccP2m3lSQbfgpvHvk5iGIyrgxzuvBOWMzvLTh
CLyDRE+03uB5NfMPuuLDLzEsJPxApOM88wRtRWIjxAVoLvwDWYGRxgIBlKxOTQMp0YKguYIuwZJv
KPWH9sn2Hb2EMHFPmckFX0HlLXgEWiQPoOvLMAK/JA4qn251kVmBd+O2UZiKBtgbZjF2aqmdXF2m
5WPjqkmjeXzjsRlSKnHWa2my7WZbxdwyh5UdsBj71jUoglnpQxbshG8jR2ZDaNosHht0WdTdl7GR
75Pl96UxgPzAFG9EdAdn6hCYGPgqVeNHBKIyAZUU52hroqJxfzkQTO0nMjxbhjqfgzD2Z+Ve/W04
sl4j9cNse3elbu4ZzDxMptkBfu5TEqwqCxlF7pSQT/3g1GDoJF7E6kO6rIYuBVhSVK/Bug6nGLdl
SiiD+0zr9xlSGtDkabB7gx9epvrJc0Fbe9EiMjhIpD38H4+Eo1xdSjyZYeO4V+74S5H+ji4s2Jd3
jr/Cb5djslGOZDfWIeTyNQgwsIVpTyyY9GjLIlOfLKjn09THfqqa8ITPJMPgzTNYrP4QqSizoLhR
sDaPOv4JU3EkGA08TstpfS9pJ0F34ZarQgIgOxj7Ap4OXsob5OX2mCeCvtzghkh4TfuDKqsmi0mP
laZmkXWMpeHGyqTZRLyLuK2ToB6R+xs6cx5QGMrhST/GEMOFliHJxOSqDTZ0ivAcksGDkRMyhhBI
derGzt/7G1AMoOjwhmYSzpsqfihxkXJt3pmAqJQJOFoOIUEByh+ArPxog7c2uKAaeeWt5xX+VINt
ErLMcJ8zH45DvTsiPQ8vtKfzvdeyBlqKZsnWsE8DqASAylXzvVUoWpycmLbBpuLKtLQDSWg32J0d
aJeirkPoYWgvpAQQqZn/Et4mR2InLLoakLyL81ZSg57BdHuv2q7SRXqsaMsXt2p/aWBwLcphIrsv
uAjN2QACr1hVdFBs8N8DNuR2QGU6xlumRDenc6CgILHrlFV9cDN3G3bV6vkXXyEGvMRh22ysv2rQ
XIBo3Ss4t/gcAW9MlRN81tswAa+vX2oFHiLeVshnH7vBAx4YB0vRB+RXGW1eAk5iJ2bcx3aGG1gb
lq89AqDSisxPNu7DFPYtZeGD1UiiFZcYKGsd7QeAj9gbUFC5tTnNvn6bSn/PKdQMU6TBTXyFyJbY
22Yl6WipTpsZnYbg8VM9TOiPt+tSnn3TQQhleZBNkCwsUY+JMDCZdW/fW1YfrFkw1e2P15gsVwU7
UwC+4ZZpp35pf3YyqmBxSX8PTXzsQ+STqkdwNpi5gCIy9ev4m8bRSZdkghBpeSoxp5yQFs7cPODn
uJXZIgVIWQUfXmdaLLQZ02mxUZ3ZRa9AqEkBSZLIFt3M2egAo50Iss17gqJ0hCgAEgKNJh21dR02
qbJSF037ENTqO6z4NYo9YBr0KZwn6Ocm7+cAjsy90Zq0WU4V7VPMkK170lVlSrFZTMoW0CjOqVkl
sqJbrLaQ5QyiFkALLtYJc5DdG/4WPSCz6iFaA3I3zeqh9Qi7HaTf2gW2skXhm+/DBLAjt6sJLjDz
2Y8S+w9UY8OeOxUMP7Btoy0yZ/A4QNv9xhSzhaZPsP64rvNJDg+IZxXpFJfmtJroR7gI7ATtowUx
c4ZrU3DCAPHDMtIlVbG98z1IJLde/wp6Z1838c+uWW5mW7A8lE7oZtsavzhav05nx60wAwgxQIgG
3SuzdmlhvA2t+6U0AXKOGkBlSsqsqpoIhKBecxvRC7QFu24hHQyybZ0GHtdpJQeQxcLfBX35HZgy
p2MHf0zUEie9PDUVP6vO/aCwShghzogpfXSn9XE20X2HZsMlzk/lOC9+1Xw7HU5BR+HM8B/rEtUB
x+yxgtQP7vEl7Cgf8X7BRIC9T6aYoTAonzEI/kBmqAr4CinMtl+l+yFu7DVFJ51UADH7Nh8VQCIS
KBgDeTvqOl8StCdUa/awifXc4Ii5mzEVqKrzMAH96KK3vhPoxZfyOrepNN1r9aqnDaMqrQ+DPK7w
O7bHlJ94cQ28UbEueLJY2OitOJpANm0keGr0ejTTmVXxj+5Gniki10wx2GxasyYMTUvm1HxMzNDf
Wbd181b28EmpS8TKeC4Ck0NAhgwwhV/fmPvxyLfuvonrOEcM5b0JuqLR4HLooLMmUDVkiQ8wV+V7
0a8j9FnxO/JdKmAc7rUU7DetQp3CnPkx6Pxn1pliksuLJdACBNEL6rc4dSwsLkL10Yl5P+JmGrH0
EK/5Awh+tkbjL9vwECEnLMh57HnZnxqxdsN1gRLlxPvyinNzH3vTgp2KXggpH0sbrylmJM/eHIP9
2j59HmJf7yuEXjeLV5Dxl8sNroy/7iwoq8IGyy1zsQKLimQm0tER5eBw5ZK9KiC3az3dq7VFAw8r
MbbWPFdKVhCEgv20vDyDueyPelSFP2LstmTVrpUwWg7wOY7qwTUwDepRqeP6rlnMgTbEAJrhRmiG
04iqTLZ2TTaNvCTImHcAZRyUwSZn5frdMAyDArpDKrWNWDYsqBdLM5Q7p4kfTa94OruEp1oMNne4
H6L+ZHk1An6FWgj3xgIsJd5yQsY3M8tl3zKYX02maAClF8ssUIv6GLkzgLFgk5o2q/gCp+ueZ9e7
hq59DUxAMycKsdW7YJy6UjxvEFXvpxDT30PHToIAeWo8WxiFlJiw7hgs5inaddu+9BXZwTKjPXur
2It2/h1hyve+ryEUXYxjUuX7987MDo6IEWRgUdpBv7ibOnxaFrXV6jgP2ngHiOzzDvq9pINQEJz7
WiV0mDI/QlaaZ8j3qoEkQ8GL5gBkow1bnfrdY92r7X70aRJJ8c6Y4xdz1XvHJi8h05jhG4Op2UkX
NY2e3dE1eQdET3UlSkZX/uwHEA0gkGNYvvR76P0PYSXC4+g6kIvNTXCco3iHMgxCWz3dOboBXQma
xCGAB5pJYgX53zP8Br2mVPns40xYuvWKMWO68AeEONoUnNDTIMVLhMnmSRJ5GHGkZbjNk557BE8Z
vETD66w89tBWH1BGYeRWYKdxm8BN3BFq7FKTnyuvCcRq8IVbfQfgcEhO5Ca/rGJ5ibSFZ1WHja9v
TNb6229gJNiv3KXbWR+HeNXa4yxJmU+PzAUK/8sgtMsdVXdv7IQSAQrOdcGtt/QQ8lYbpByMtt+T
FtCNYcZ3roZC9OBL5IQoyFK8N81WAobf4Fgq7nxBMMrcuCEktpPB9qOBX8fxDxfrFbqOGMqF4Aaj
lPMI7pq/wsUDhiqrV+1XsbngizbEzJXMYHoAktDOmRcIIlAjNVCfeRTb/ArOHRARSyEo8IrFww3l
BLcxaHrGWSv3vmteHA6gDEfjWBBaR9mALdbIODq6aN647d6Z6z82PqBBrsrzvE53fhfFf4oOKtO/
eDJ4cVFHjYD/wlrXezubFyT+PG599Mbd8BrNxE9GYarCsh6Tz4QHZ22dw+xGJtNzDSJxWdYT/mzR
Ye7htNl2SSE7xOnOB5FSttocU1g4oCfn4MXusVLdqQTFh/c7fcfxPGdACEAEmq47An/Ew+GX6akf
Sqqb9EDeMYzS57LrcZLrwUvQg1O8S+/AuuoA37ibTHI71wZeotv4gzqA1vjGpmIYHeQIeoJk4Mox
1A3sxsMM9GHa0tpRbUL6iu2CFeIMt1Uyx2VH/HVb38FI+cEgq3n0lgnybPQH22J5TmHgN/Tljg9g
d0odQiakbidNTPBFR3NhuzHMfU6hcZ79LWW00g/WXVL0uW9DV/kQYD+XnsZMlQ5/RkO8HDoV/iTb
gobd6dBWjQgpKJfrSlaVVstaPcYEUCTcPHdRMD9RZwYfoGiZMciQD6iUy7B642HzYRuDnWtspxS3
zZbSUfHCQdftO4UzQ8eLwY99jBTeS4fp9VgjdEq55H11VV5BD1p1hJ7RostiRa27haX/5A9Qmt5a
9Zk0Kg+H3k+XWvrHP7+EJOz2wvdATA0ljnYZ481iZn/MQyf8Kfi774z+E1cgfjTiNuBO0CTU2aqE
3Vy+K1n+8PZLiNbWqQPkLmqH3cWkugZB6xwUv9WbW1On/k3PsHF+B4WCOVipDrQn7Zl0psvZbGuI
0Rz1pHxSqKpBOCTiMDB5V9EHdRti8GFDkA3NL7C/EeqIskmJhiyCyNpNieKQt1mQSjbwo8TTIxye
1+hcd5O6Gu6lXij4od6w91joDc2GDa3mG4eszYt3AESvk/IDxIxM+OKU4V0EqH9OvPDWZITdYSzd
c7wKWKPM7QD/ZuHhW3wmqfUxXTPx8qCh17/zsTLv/vzuzy9NMMhilPW3ABN1rG5fhlVUBSqAKgka
4l5I1fLdGsJ/KN8wJpBMWxUf//wyWv2P7zwNafoYx6dAePJxZuF+MNLFx4cU5cVV7UkJx8s71kLk
IDuakw5B7h3bHMw22TITUX2/olq5OnNzcQg+V0Qa6x3B2Wo2Q/YYIxpRAcQqdd13X1j22PorlMiy
cXcWdRt4zBqVrmv6vK4pNDiRFfe+I8QpUv6JQ7wTRjJ4DJfFP0nZLKkp5fQu36iAWG21jgWEFfbX
P7+0DINWIe3WXTyZoVANJAaqFddoRYTo4lsIptcKTZ7CVg+oLaovmF5sLkEk+7sFcviSBCWUBuEM
babu1B0EpJ8lZbYQ8eSd0OGIbMC8BRJIR3FqHa9SiPgBmoZZgjpM1o57ua0Q+NhYtOFdC7sLhkEk
OD1Z8Qy7CJbUJDotMpxeUeS/dTdvGgysu8niA9UYINE6iU64yIVBuThAlXTUxIPmTeI4GGYmU0zG
ZLB2lI+4e+fCmIHcYw3/WLDKr6FXNCFeFuIyhhMEDNO0NI8xasx02qBfWzqFbRLnw2M1E/4Q6dJ5
Ft7a5BpahW685zZCtGAb6RNn/IRuVFzk/KVNgGmLUVfv5cgVRhWDLvUBVOBWjct9VYKm0YsOniAR
vdEEEP0O3C7ZOEF7VUmvzbtN99kiyvohDPzu4mqbUwAwIL638QTKOYfqLEoaTFnurNvvfSiJr8Fl
/W/snVeS5EiWZbfSG0AKAIWCfLYBMOrm5pzED8Q9CDjnWM/sZDY2B5HZ0hEe2RmSf/PRJZJVWRLE
zEFUn9537n2jFp+UZmBoXIrjcxyT/q5oBj/lPLRzjLHyEqOzbgPjptWbcpex9lD9ZPlF9tCFil01
LitgyfsmzlXZTftRVP1VNVYFb/LEiUsS2svQyIjiObhaiuRgJnp+nItoOlsQbi6Adu8vo5ghBqw7
ylb1EENWXH//rykA2zPqsrgxTe3abKL5GQRD97XE6U+IDS67yXiugkQ7t6FCpy5y2cMtxhl375aY
u22sR/IJOES6Q8iKx6EzPTfFvZY2/W3BjnIoa06gWVv3567C4YCAE1kPXNNvUzZaW0qSVS2d6m03
8TqaibJNbR6RTFM3ip28TWula9d56uJxKrdB1hT+mxZnw1FV6tOgNKzYjf60ODXqSUzntMP24fZd
x8w8c6RTKrIZRoS6CuVxfmCDf3XaHsJtXDeHzGleHI2YStsMIGWG6FZykB+6YngEgXmv5vrSz0Ho
47NSfPHU9bFJO7ZnGvVQZtc5xZttzpe22+P86PdNP1hnK+ckC6ge9EFxI+J+q1qZCbxvl8e+RbbD
McHKzEVfOvqvQlORGBOGuHIZNwuq8nay+geW1huAc0zI4xVH70OT1PMxmMbGa0uqCQj/R3j6wq3H
qjoIO2ClDWN/yvAKZcv4tS7BJ0M9bGHoZEQJjU9GWhPzdoNo2ToiOAZBVt/a1cIYc+6xnd0GSj6u
a4ztAYeW+6DlhFgwUsaN1aHx6oBhHdYStW7ngJJYJYx2Y+GTFmXp2inXOak5s5lmtTMplHyclx7E
FrbJqjW2avKlXlR5UEf5CSvcPfckOBeF+abk65HQEPNW0ExPwgG+ZR7HTc0lrIZ+Pg56knq9CcQ7
TY/WrAzPGs+qrwkGhRGEUx0YHOaMmvSWymRImVFTxTgJ6EXLWl72kScrBEql6qBDKkq7ytZuYK+e
TS14Tsz2plIvFssPoI2Jn210eNQGZ6SRW0Ych4bjJLhEqhV2B4pjtp2+d8OeK2rxAMIu9y6dcuc4
h3pJ66J8Ax8r9mYgVjOKHn6q6YGKJDqEgyTQxw6/2sBlkRPtapFB585RcL0EQAEVFMCW3anCYoT3
tOqKY6NV9snqiC9eEhxfsMy+VKdb+Fk375TbeabwKVRilWnXgy0N6j5dDG3X9jtL2NmLNTxmeg4t
oxMumFcJYwuninJiHnU3rKERy3WNGvU9LVDliHlqdAc8JFYaD14SAtbEKQNChkzxAiZj8fZuF5SM
OztpCFw0cFR0DkCCoRd3rNudW9NQcFGySEUx80uIEoHIWUwclKjnYwMGvlew//ec69rGTA5l025N
iiFBTpIXDM2CD8reJc5Acz4B6ceaieDy1WQfPA20Unw9VBixapvWpqiNZDvo23pkke5Fkr0GtD5i
2V8n8J7UnEOyXVmDqO8td2od1S8xwrlxw5cLQq0mwbt5n2xn7ySyeysEknaeFhsldgbmg0+Eceat
eUKVrI/lMEEaZFa9z/RzLzE0jvrIOShbnsH9xx27jn7CxvdczHXJB5bV/RI1DT1xm0o5YDKf2kM1
5WWW+YAtJS2V1YScj/1uEe3RNmaxq4YFR/JTPBQExpExgRODc3Y07To7fcN5YeNFIBw0Fu343Bqa
RxYUJeY6hqPPUc0SRcfxmMYvQRZdxpyvWGN8SIQZ79oBTapSbASueI4oRzAgGctrG3fgEWwLW4P3
9karNw09xH2BnZGm0HBdaON14ETGsauL/TKSLVY0tODMKrddxoZ2focVc7eu9Jm0no2QN450l9kP
YfRYXsKnuTTMyxShRQFxX0/mnO4belmTjmsCWwg1ZeUcuaKq9qyLYrvgS9rqdTHuIpBkI7DSEzwB
FMcs72fZkxuWBDy4Y26Q7K8hlfJ6OnXDSWtOtnUiFrc37BmOOgE4rbzvNztXdBoc64EPC1x8S0LA
U1E4X4Jk6nZtbqSHKYBvGahKVVpB81yiHhnL0ZTp/DAkJ4q3fIUyJUlmvlHfF01cH2XO/ezoam14
B7xgiR4JOaDUSzALGx0Um9Qxe8VASGyT0bNZat0mrZe7OewpS0Rt+tATrkS7dQvWNKPuC1/yKnkN
q4enTckBaNfy1Ly2wGo3WRYRLaR/6zjm8UqHO2K6qA1k95WpsHfGUCFV9DdD2pkX6cxfE7W9GqsF
bkRynO8mOQCw7vQGANmxMOvZyXiNQ/N6njJO6lb+Jao/GddTp5rvZVr5Zaq/tGxFHA/hd0sIsSVQ
2fTfhi78oubkK6iu0YY9SRXytBSDazjIBJwEgJ7tfD/G8aclib0mpXzkaYeXMgHfNNbajS0gRCzK
HG8IgxOTZ/eBET4SHvdJ9qjAS9bhuDSJU3ybtXrwMw1+RkqoqqyK9kE+eDlG4arR7hx8v0S0LbQf
cQh2lRm69hR/CqLc4myzrNz0W+zk+LCKcFcB6Cx9kbpFRkjPPJRIk/0FL9ETxPHkGdJ5t7Are/gw
nwx7AqmJ6ox0X8ILyuUx1YujCTtX1eOZ3hZIGeZTj/FkX+Q32irHZJQYg7MY0CXeGhFkGkPiXFhY
+nwjcAmFraVgPl069VPSznfxTdzFjtcUC8d5DXnO6A4i6q7npPlqsr1jt+iui4hhdoNmIgyC3MNb
Zkr3nga4/umcNqH+uCh4CZobvV87gYaqL/6oIxRzNxuaR+22MIOdFhafA86SyTgfy5luAsd9r1Sw
q7NbYG1YFC8Nxvc5GI8iNN4yO7ntx5zju6a/mIE97RAjbCBK0DezQu5qmLFIB+yQDEnL/Y5NcEnB
peioSa11MHSbIWkmjRePi4evmme+VVeXAq23hCcjrLPZzQobGSJ+mNL2UaT5VzWa0CeCgwjbzpvn
5mFszJMdmh0DKpeXHvYVPft2ZMSGanwbIp6+GcDfcxDaRsV6Z4U7J1HIO5QaDzaGM1FVrlZgx0uV
NtmQf2uxYcXezFDYDff2jkPPE+f4GxMWneE3QDfTS86sFXghKPl3s0ZJHNpPoYivp7m9U8d+OdjO
BCGrl1/LLP3cZrTm+qHYEQFKaOqAkkEz+bDEfFI5nhRnCI40jwgArKnOB+UsHnN+voxWVInJ0VWq
vgQKJAoHzh4+MRA7Jy0+j+Z8wOt/Gu36NKbxY9hMX205nfOcIluI2cUcWp33VvCkFsj6dt88Yjo8
yoAy2brIQj9HDW69MtrNC0iCTWlxDTjplHj8iC1ZLxvqdKiGX+yuveBmHFE+cQR14Trlw/aaLJFu
P2vlRpnNVQlh8yNpZ+lp46Cxsl3WmEtWd4Hl9rSbppygdV4p4HPU1oQ09GE+61Zx0clKcOoTpQij
N3okoZRzOo9YYoQV1ry6OkrN8btB3rVTVu4AZyOvqQzPBhRF4AOeqGb+Tqcsv46m3NuVtHzFBNQl
32WT9TnG2JTdXlGyatentEqbcR/XmMSKot3HOCe85msgCn68Iv9c2KLZjFg0vm/I+ozBN3BeAnMJ
OR+UX/nlV01D9UvEtWHYj44Jbp1FlORZT2JY5dujfou7/6Uaj51sH4h9XCU2STKRlm7irtkbmiCH
TW/3XXaDkxjNtO5vW7M+hAtEgMrzDIV6ZROvTjP/MKajxjPJmwXjSJv5ITXV+7YfQP2GNSah8MYC
/6JS3uqldZXw4MeVvSUR4HoZOM02mP0KLlQvfSesIl5I9YYWPXVCvS/j8KFKUNKT6kW3i08xNkAv
zpc7PYMhVxdBggZhpI52l9gXBtJeGaxWel5tUwsgNK27QwQpG7Ouwr7aR6NWdw69vKaWKif0aysf
1u5/q3tMYmx7vgV5C3vJT5K3fhfZ6S4vohnWxMRkHjsbUj2Z9DTahy7nBDvNtuHbUnRUI7LaVprt
NhLEPoAO9+k13kwE0B/sCRaiTMaepPUp2VR5d7cM5l61isQNOtG6JF0sm8IgHHRpH6dWPajCQufq
hiMoNtraUJ2a8D5pjNsMjZIeGQas1nyiWcICVFG48D0pYXrnLcjyz0I3r1M5fdMyZWdg0n1ZzJsg
ws9X6fPbIPnrU1xuem/OvolnCYcSHa40r0B2WoZ49TTgsXy8m2uDzBy2IX1+WnYQu6VxHvKI9Ait
dfVBPisyZh+YCjD+/ovasj6IqruXwnydh7jbEZxx7mk0ZErkd9iMdICWuWwKV5gZU4yew6J+LGS1
IIMP0z7vNLI6U/WmMAswfiv7tlj6qrMAqoPVgxfxKhAF+OJQPVAT4nw1xTac2smzeHChbQWB/0Qy
1S01mrPC70a4vOem6g6Zlp8Mh1Fy0v5Ux+ayZSazFyj8McRqYKBcrTDHzW+q3qh7pzJe4kXbqr2h
HFkBTuNCtB6j8MhvHa0vhdGpfj/SUu0088aYLlFUTB4E3VUh1WBnqZk4im4IXVLuPnfxE8UlpjZJ
1EyfNfoxrwfcD0bFRnQytND2CRu961TnQcnk7A0ahV9khBdIpsqtJnoV5Wiqe00fH61yVWb5pgM/
IJtHnOydKOkYotMkV40m3lQ1wkCdlMWm0qJLo/efSCNYLqAeVMcT4SytYexh5qq70lCvUyfkjdC1
B10xqz+5z3+FN/49uPgT6ejd/+fDf3wrm/84328fPiKOP/3O3ddyxQjbj7/p/0cOEi7wf8YgN29R
g83+JwqSP/AnBCnVP2xdGoal8j+ag9PyvxhIfkVYlg3BYtm2tIx1wMJfCKRu/iG4aSuUKDVT0wSZ
UX8hkLr8QxqSxh6eYdM0VKar/wsE8vuIqf+OxrGEJVbCUuBahiizAC9/DqHiBVdF2ttg3CP9CpkX
N5nzhlJ9DTIOnC/p1wbVsGEeOT3NeNhOL2OSfE4auavD4jljcFGEhJKrxSHJcp7WhlkQa5tVG87t
aB+t+X6i4UF4EXE1k3VdczTLsDdhZNs1OPDyMT4YxVZLs5skZLhg0W67vD3renCT409UFLHrrXxv
yd5nKX0RBozdosxElRLLYSXfjGz201DSbSCBp21RR3AeSlXufriff5GjP5Kia1bYL1dJqqxNwjKE
JT9kETo0IoMAeNgz2vSWSUdXYiF8KYBI++fP+T474+MH6Ra3RBpCh3P9wKMOk8zsYI4b+IdXKmd/
zG4i+oz1psTDrmuxhzq9tZpvnQkTSbRCXI/XZQOdWaNnmiJ7DYP3gJuhLIsfDIPbKM8RBsBZpFeG
8V467RbrXRnS1tQCSufhltLvn38EENxfr5Vh4Mehu61C8K6RdD/EmjX1EOctFmCv1Mlu5OitOXc9
AQHUvF+pjmHi7YfUNjloJVd1mfwmZH6Fg3+5VYZlaeCK/MfSPtwq6FvTtpA1vLqkVWQk3yznPdbL
z+bcH2qNmJCqZEh605CUITDeVw4gIX8Et/Windo0ZLNP9OOGIMiQxKjktWUhLTk7tyv5o2nBXUD3
3Gjj54p3RKd9lglOd82uIpWDRIyL2ZztoNlH+HGniMg1rZ7pKaAMRn2i7uumvwiFgJQ1ALvRaIj9
89U3v2egfniCiNu11mVDoqh8zLzqOzK/6PzUXr5wl4VoNynikJ+wu7lotwhhzg5YlgKL2WZKodF8
50yW4aHQ8a8VUlxCRDmiSNq3TNYkQKdPy6zdMy5rZ+Lbzsvq7CSXYKZbHqjJbTMAT5NT7kKtPC4F
e3Ya7rKqulgy3xfziDkGZX1yLh2OjYSAbr1ytnZVLHBTwJ1aRy96uKgLyQWRiWEeH/ON2mSkREer
VD1UWEIP+MGfZCjPJF1eVYqq4stZ80Gc3O9i42wMzi391rUZnKFF+6lV7lSFwC/iSFDHAAqgrQtF
e1acuxEKCBfryzTpFxKUGj9YjFvo2zvir3q53PcjVsdivhmp8GDQ/JoHRnbOhbYuIitntFarPKWI
9hKQgTLP04Xi5/XVkN4meKdZOLft0jO8vCcDIPILOXxBKlPzjMFFmnPpAy6OBftqu/aDkeJCNZpL
12BvNYprFcu8FY4Ho86PBgnGTaO8RrK7msP6nrCJLTvIbWPbOA/LayPqaZMMr9pk8LNG53iu95ZW
PETYgXH0fRtabmpgvgKhPxR1iGy7PqH0oHuFbkLl14Pmh1bo0w85QrpsI4UYniy/luPqiGJIdKGe
2C+2jdpBMPO9Blxq6UyI5CqfJdkndAiyIkL92KTWS0POMxZU5xhp1mE1eGFkon/R1gc7tq+TUNzO
UULzQpyMJPeBVz2ekF0XjH4T3OjEq0xTfpXH8moK5T42hvNCiNVmyQt3UiZCgubxmVae8M3vht+B
No4OEiv4pZRcFCsLbpYyOjkZ41QSiAQUZwGLp3Q807pyrEa5K/j3mCkAOT2yAo2jM7ejcjfp73Vz
h9PjBPH5VAt5CMzey9rAt2Sx/t3Hpn/RAl5ogBV4HF3QKKuL2huHSPpCx1SH4MUh7SarW3IsotPA
Eaxvsk+T9dWK7MuSJ98UgakgGQnm0st34gvvcaQeWFm8kUyhXRo4G8nNlSDQynDs6yerbdbIbJBs
VMjRLWfjRjTmfm7NrVM7N9NiHaQQaC3oGrqz1RXnhnx+yPiiPerY89TQvqoIKxBNe6PXM8L7eMjQ
Lywet9BEs40r7PyLuGuxTTBV18aMyNiPOkmuyHF9zWbrYZySbKdYfIXAQQzK2bAT4GAXHfBUFupL
56BNyRB0xukQL5Sar7Luwoql+HU5HhyFxINyxNcpUPo3Bm3MTaOUzFUbKGT5YtvcwuDXAGxtQuRr
4JvgSKTICiIilOLGt+f+rFm9lxTcv7zziqTaIbBR36vkTGXGQSEJoBL8UxELQGHiDnbJKYwxCNko
96jEBxTsrQUnQgwavQg1teDxMx8PkM7WJCWD8shCMI07omafylE8tm1IiOJ4Fah4L5UYtjkEsSLQ
5Qrftp9UyJU+wWG3KTlIbb12O+McHM2eSONvP3fk00pLPKlO4sclG2+VXSdxh+m5PmCCPSUazkNp
YnIeMRNivqZhuh8i43t5YzfNoZvKXeGYh9zpz4FVCRjM+tANJeE7lDSMC95muY0N9iXELaJNDqRb
wQlGLr7S9UcnImprSB7MhYTGEbkkJM8hOZZc500dG7dRsZyUUeU8eq9b+kab7eMY92dOn7tupo3r
ECeQxQ9MNT/GdPp4qTnARbcWdV5V9c+0LvaFmvpdrvkAqEwQzVtEOUUAJRZW1WMpaD9bS1nt0OZ2
tpp4wsJSzBo82OahBMDjTMh2w9tiVoPXJu9W8iISed2b0kvslvVO3w2m4s+sT4R8wCCxriE/9K0E
f4GLtidflLhMQThZkMar3FBunLhtNibO8VzBpTmb4BuEvKLsJ09lwU2K6oNFQ1DDr9jxG8VTkfP2
P2tqsa+iwCe2ys3FDO7nt8oKLNCjQclYO2CMHbbyl0wv9nVQ7mmI+Pa0vM4GyjU/Hv4Ihg5Jiqzu
aNKzI2Nymw7lKWjWASqdX5kvjn2PX85vJW529b2DHCsVzNz0Q7K6285jhQIRHJUqQJVkDAkdxlZ/
LhAVtfrdkWvqoH3dBNW9mKrXWCn36qjcG/god4LXnWwzHB4N90lmJcufte25BesVVqPe6whCGjVz
S91xJfpyn2ASIHwY2OIhsrJnWbBWxFSKZiOvGZvxEFaJR4A3z/11HK8jMtINdq4NzKKnkHC03qFQ
5K/r/5dLcTXNJm3uUvV6Pf5KKs6tGRY3Oiy9gVeBlFt8S8UrYVGEYOroSzjsjYMmJl+XJpslL6tc
eS+U0aFH0CcYBgK17yGHguhLZJYHKKnHsQ9P6zKmh8NxEfaNEpt3IuBgr8urLkq9UIveRkV5X+ea
UGe49bo0RJmxt3WCr7jITmSRCJWMd8oS7YpnKm53aYv72cj8bDqUmfYFb8O2bLT7cBnYjadLEnZ3
gkYMx/NDXmdXpXXmPrzZvON1YTyWM1cjkh4uFF/vgCPrBqPi52bR9mwOLP09MArmjG+4Li9pWB7a
hNtsA9PVra/uwbhA6qanMikOea/fzkQoSTh3LCThaPgkoz4r0Z0e9OQ8MSJlmnyktL1c4vfZYSb5
iMk9jBQuJnRYCxjdj6xmNC/HjOI1xMFkdDkoZ4Pwq+BUrdbWMXaKaAtais/LUfedRoWlp81ba8ff
UvOLqpInkhjWE4USQ8Lw8er2zIRFA+U5uetLdjqzt8/B4PAOwye3ueKnc87KWJCQEwKLjEYMEUEg
Y54amJ0jP6pQ3bQudwlX4iVojJdwVt6KWrx3zGeA1NSUgyXy26lXMQw92qt32bTQ/vgXImEkwDa5
dE0YHfWVB42Uhpy1paA2YY/BUezTUW/XIPVp05NKEToaXnPGtfVLtx8J8/hNJf3xHGHgWnRUE6FP
t4SprkfCH44x9EigoBqSaXroe5pqWz2Uu5U3MiZz+88ftR7qfirZ+Sgbq6XFkd9W5ffQ3x8+KphD
SpaggJBo3tkC4LNNzymrQ6xmhLaWvzmgidXy+tPHSWwPJvlKaAvrqf/DOBNCMUXkrFWMitiFwGhs
7fwLJwJ0SkZn9eUnLZZPcxufR5lflU15oImIvGpsS2vec+5matc+Cqd7lTQOJcu3djTto8E5jLq+
HcN5bwLsW914j/i2nxvtEbz1aTUHAdylboy7IIjXmJzg2ZpLolpSX5v+Xaw7qsb6I9qCmYHC1NBe
Pty8Km5gQzQe6pIkCxawsj0I0hr14ndPyc/+0V8/6IO92IZ+G+G5a8+aUD+B0GNexH9+On6OcP/z
I6TkNmm2WP/5cKCFJi/TOLMrD3cMJsbmOsAZP4fhkTMDrNHykovHOQt/c47+eRTN909VdTy7FmnK
pjD1D0IE2Wn2glZde+uNt2nFGaW56UjoadG3E31nhMFvNJa/eSx/+sQPjyUsjarH4Vh7WQ15NunH
pM2v5lTd6kn+m1dA/0UkkJABSHKrxKZqTD75+eWm8VTa08RnlZp2mWGUPdtUfb25EfgV8pSsNnX2
tRKff9O6Y2Gfe+wyQ73DBPk4PFahuWPysk+iuqfn/S4klq0ZxW9Whb95tHBAsyY4fE9LddZf/2FV
sAhbi8eU19Tpn3GWbQJT/81l+GXdWa+CqVoIifxjoCT+9Am9SppPFZVccdx/ugCm1+y7RDyMy+f4
/p8f4r/9KHStVZpgOuLHEc+EsuGZrPsaf+e2LHb46NxUe8owgE3B9K8Ghvz16P73ZxkfXhh0Vq0b
x4445qTZRRCdizrvh+R3Izd+0QS5evjyNIcL56jfnfI/3p8Z4KPpErX2CNl3WYCx8XSuxL74z1fu
bx4D9FlHZzdSNQIQPyxlxIFEmS3RcwaQyrLmaLik/j9/xHeR95cdQQpV2NIxHXSjnx8EbZjxd/Q8
CDj435pg8GkCeRWnMMVZW5f7NAJYF+lWxzDWEE+RBNWnaPztzL5Va/71awBOGTwklvw+H/yHJ151
+jIMTb7GrEXnmtzbZcHSGdwqznyrCoYasBf1s3pMsi8lKUbO3J766Xcvxd8sfD/tjh8WPhonVqfT
B/ScSHtYZsKrlWmfkvLofOv3Qxr8q5FVf67upro+kwY/tfh46UtThkM5NZRf3RdjetZIu/vnm/t3
z8+PH/BhqQMKVfHF//kBVXuFLeo3H/Bhfs4vP4L54X2z+aHQTvkEEtpPwKXeUIRE9Sl4SKVeXpnh
8hCKkBw1JdwEk+ab1hVpZX6tvNeBvDYK/JeNOj+08/wyLS4BY+3UvnRSvWiRtk+tnV3Ot/98TTR7
Xdo+PmqWrqlcdGlqtrluED88anolW1MxIr6ziLARYNUrK8aHpaQ5lqwUc9Z2fsEI8j3ZuUdFFY9K
CdynjAVWCGpgLdsPhkkSko3jJHcLXV4HVbOjWbsV0V2XDndNW9K0Tj4vJjZtc2Tcb2SdG5raMp3u
sWX5s1Pt1qqpckDZpH5phbgOBfa+jRETy0WkJABlVFJVzfsqU++6ht9vkNHulEgbxafJkNdOq1wt
MzJUg1BYuxkFeyGcXTCWBwYTkHJLk4XXSNqda5aFt/51csJrF0JuKtNToFnXJHjuZke9kQJMW1cf
1ndt4at1KXGahXPOyVbVjORMa/1JKsZTTr3WldzfOp33RJEZ1pU5qZc2jc5CKQ4anEPNkMqQv6bH
4FFr+dZQtEtHjL9Jj79mNCTP410QGSRqRm6s6Z60OMmU2M1z9cEu8OPP9k6TybnrEl/l1xv1C0gJ
vdx0V65n3e52Wv17YJ6kiXuDSHFiN28N2Ri9mW3JZz8shnMw1jQ+LG2dkm8deSqISB2yidR2ca2M
wctsgKGG5TdnCnDpM1ceZIAMH3Mh26wY32ygzon4izwkAb0CYxX+2NDtxqG5ka3jVgpGviXqyLSi
Wztm7VfR0MaqWf55FRRXtuV1mthXiGRfFrt67vB7FWl5zvLY05Xg0hvx42h2n9R2FeL5S7uS71YR
JZifWmSnjn4ZDKW6IYKx3nRz9NnpGTkrP81j54296VmqOSGGwPqZBCEDjAz7vA8FhrMnU9Rf7XS+
LTP7rzF4/9sDXhN1fpOFo6ssbP9zE/iuz//v/ynirz+1gb//mT/7wLrzB5saCrGGRVlVycX5rz6w
rv6hmwwttB1Jro0qbSrjv/rAhs0vreWZBe7wV0rOX31gQ/xBVa7T4+JMwB/kjPMv+sCsKN8riR/W
RN0gbIcep8m50OA7fmwFR+006uDYOvCB1pL3bid7AjsugxrIQ10j0KcaJA/p0OT38hYE44nJmOdg
STNXzBTHdkgOSiwROuyUQm+JTj1G4b3U81cduxiCO+2gWqKUN/iAN3lKmnAdLvjrAuspth3nUEzP
mC3WEJzR9vN0bxgQmJH+JCwtcgtQDH8JP886GWK4Chu30TO0YLV2l5IA4JZ4BJPzPCtTazGpNzqH
tZa5joUHKJudB310DksuGypOPcbQJS+5nt3lVm2cFa30Fn0gaTQhnSKfGm/IRzgnc/AH7s0pJ6Yi
Hnp3TsnVaJq22/Iuk4pXEuugchorBv1+jnA2jpFl+D02Apof+2pCsqdGnPyhVe9CkZDEj0hemzXk
r0VWex3cO5P2DPHHmXhqAKyhu32RDpormoBYGsshVxyDF5ns49FR+8lDM91BN2nukiKcMUfgPRyn
7rZCIixYdz1EnzutiA+kNABZmnT0Js3wBWT1EOF61LO+OC/AfI4bWG16pcV17Y4xSWXYZWU1aF7f
2s+VSog8LIqf5US+MUHZdElyZup5Gh/HY6QbPWla2Y0W2wRfznQ3TII7o+Zdi3l4YKvpu7YG2VGG
6nYzMy7kPLx2+jdZsnVFor9Ny+EUEPa2j+VJJ0AES+46QYLxL+oyMc/FmpdtW79PaQear2WL7zhf
04ZYITlWtV9aGK0ITyQ7lMFDEktsU7duZqNNzZX6Uk8OSZXs08XMcNNmCCAKsBKc1EmQcTkShEnQ
Mce2AdlBEQd1zf7uhBNuS/qhhoGbKkWgxD6ys5vqLcSAspkJwtyz6blpm75x8m73qQmWmuO0sKG+
XbX/ovcpQrbR4WvpKRGiebkS2pVSaYScYFSklRVsyaEgEzvWCWOoE+MUpt0rVEG7Xwb7bsyzcxiQ
d6lng+W1nfrCiTPCEA6Lp6BPkRCE9TnqvHACzexVZizA8SMJSM1bsozrVDFGGw6beR35MWSkC5mM
ziYm+sEj/RTFMIK2s6rSH+cCRa9bgxmnLPA0xgEsdQ/P1wb5tq5JmSFlAGzYxjUTYP8E9IIa1nWk
+eFF73ui+dnY3bF+1xR6wolKqyeQ2dtQqF6qIPw5LdHC+qqTE8q0ddLlxe7Z5fDcsDI04lkF1yZG
4BEvtn4g+eORgT1upOShP1UDESFZfMPJ/FNQvSja9DqqNi9UeSmCOSXfl5zIjEFEfVxL7Eix5kFj
iNhTHrKE2VXZS61L5TS2ONbJod6HVhbvw/y2BmZrCkHcDom9S0GMCkN+3XlKKt9wyD7PO5VMEyTp
UtGuGvutTcxuR0Dx2jPsDwRMM6uHtIC2ck4rxDks1XJIe22raCLYMv7hU9Um3PDNZHblcYHMciYQ
szg5qAkDdGiqDB7z7dypINpbbThgK/CQmblmeJOlAwtyYWrEzczKvE+UaSDvpt4kORHjxURya1Pj
kC8tbVsPVNACyHBeHbkC7rS1SI5fbG50URJMGY5EUDNVoQiYjRIzxiWkl40ZBnjY6Rx7O4nhTkuX
gZzcDDd4pj7FOu8OgWtQu3ENfJzOZ7Wr3yqDISbYbB/yVJ28sSsx+xId5a1+QJkEye0MHES/fPRS
m6aF0vdeNUKUKzPV1miTDRsi01cxrqvBYBacwyNlWHF/xRi9wrSMI2MX6CtClhsBg7ZkJtN9nj8s
yyBuij57yUR6xqumeZodfTH/H0vnsdw6dkXRL0IVcpgSIMGcKVKaoEQ9CTlnfL0XujxwdbfdfpIo
4N4T9l67KmD5WHA5PV+DbpLoPLUSi6jMYCBGjSN2aeE0coiWtZDkI2FpTlWPjWP28FmppodLjgBm
5fdj6KgsrjgT05xcqw3fHxRSH6dIMAaGYyozRjflA4S0Fro5k3VnNMRbEBpPWl5xXxc+KTGCcaF7
BeghD4LLfP+tVTniTNMjwaRrX9iNItsH52F7CnzHcpJeAOBU1wjypyf51b5r7z7eAcb7CAEakTz6
Vi1R+PI9NZqC0b0HOqx2bb3W9VFCHG3Vh1iAI9dlBS06k5QzOshB5QIWwawAu0jvZSbQngiF682I
9AF/2YosQ6xjqayyjpX2TcrVo/ixuR/T6S6aCugRgEpdxf6Z2ZNxBJbyjJXRh8k29LyX083Qgm49
uzy5v55iFvnbBBaOYgwYo81QWVXJRapiLFbNSLTGOIROqEefmjYBwfNqimUENIKpHGBZqqtgUj/7
0P8S87HYRmFguYCSdWzM9TRr681qL8ZDeGw1EQ/ysdQz8MTK/T+kCfmN0goUJp5bcuLsoZxSQFNV
sI4m7DeluWLzlD7UKd2LCHLpB7B8xC074iyJk+2g/3jBgOGBEmU9NqBUhGpoNn0lQuooIro13vO1
gDusbtpx00zkDVRGmV1FOYDJJuvDl8Fct4UtROhM9+0bJHRrJVZRmQhJYjHgbVk15DKCUdpXXmmX
PoY8lIsqzPTcOtIMR88sWI6mh4YtDDOEWEp0CGAp4Z15Wkxwv814C06ifNUjfilswqwnBTxXihKc
S5HgJb3MTgPw00XdaMn6v3+sU2axCQt3uya44NBUZX6QOW6cDkyOA/0ODZ6noAnXObSszrd2fT/6
QAPrT6vxun0gsur+7+9UYv5EjU2uI1aSt2w9PivTkzEtZX58CIz3IA3aLW4InSKoYxlranUP5WoA
PwyHqCH9L1eisiPPgJuCyd/KShT+EciXv6xK81tmoQOAeRwQ7vFoeHlPSFSAbofGWQwJhit9ca66
0k/qSu9Sytu6Zg+pFPVpqht1M8x1l+AfOzXP11pKmpnYptqqmfy1nkPZV+iIWZfg9O+ESEZ0XzqF
QJaWSJm3KScLC3zS7wh3fpYQfYPGcCPV2/h4+LcYknhU81szkFY9yqtMSB40Yxz7ih44pSxDHGDh
oUrI/CNEvLKhvUzZOmE3I3hD7T5L/cVwAZlFbvfgsxQvBEDnwTCoWcXFmn6Ho6y74KHZf5s6TrYT
QYyDUO7NslxC696n3ehkMHeRLsesKqaKYlYwbInT3KA0KwAmR0rOwQfr2GuQM4GoBHbYsLHNZfbv
+L8sXN52ZpZPNDu8jJr0K9ZMzaNyWlspYJFUwXauh/FKQtiRfQdmC0nRP7Qs6bBBdvuujLejmWwp
5PBNGHahT/gu42PS9uu0NN2yrNcaZ3vTkaFkem4lYHTR17VlrTK2q0MsrOpCs1Oh1GxgIhSazYHE
UaIbYjJKBhTWsd6deRU7e0pKGOsTPOc0p9FnewuP40fHwo1szNZwKVS5RIBx4kio8nuhXqTg4oLy
XcKuDPXOKaxzPzY2eFxUpuA2B/KGzA4Lj+JMQDcJ5hBgHGvmcj44VdC3xDXy4SBg8i3LbognUvWB
JIgJryTflyItOI8cAxF/AbejrgxUiez2W1O009kxSyrOKrSQCsqNQpxy/aMNPxH2OG2IMVWR5Uel
IQIwS9sOodtZT79x1YED9xER8gT2pc1sD8YKPzCpmZ1fLSy5OyQ6IB9pQLsy2UGWfg3yJbXoNwiG
pj4TW/R5zanpddWt84chwrmCw7EW88eY7WvACAZ8C0+RyRNo0aACVh4RywLHA5+LyD7OF0HJJ9mP
axXhhVhZq6hAeQvnoqxqxzOsD32IvuJIuURJKCzFRgc6A1dZb8njgdDupGVMfT6DSTVryy9RWuFH
nGeYS/Gn5EtUYnAkn2PTyv8aSGKa+soI34oblExyu+kHiTOa+BCBQVk1KzaQr+QDBl8GuxP+Hr+b
SQQ4emfntcvowtU1NupA3padDMigMeVFOuxQUHprRcaAOVfcPhclLeOwZTmJbWlGyjMBWkBdAt1Y
d2v4ONhsgt6erHEgXYfaigkV7mgN3/Kzaq0bWs2LUSEOyJsRJzKVRGkewnsZBScN+wnchxTqhZZs
Oh0lo+ZDF8OcBI5OvgU0ilYfw43QxmsyFW8LMyT+Ysye0+DxY5ppdArlFbEGqRNMAwkgEXrdRi8u
Yj9+9Vj5FoWaXIQmvQq1oNvE/33oIwVXS3WMbS3tfCbsltjgA1DR1UCe881uacTtKcGjCulwN7by
d6RVwPCmV0RKCfeJrSQYN9uSsINhYb5aiKmcCGQZjuzrJGSAtA4JpCjxJQtgzTJiOgR+RCJbcIP5
PNNmQi4Fui6+8ikFM5IVMm5qn/pdjaZ1CFoFORdZhln6R7PHw8ZriBNVJrZJ+fGqUic8wwdOobv6
/JgZFYo80+L6avh4AJ+Se1B5DxRe087SC2QAdbMZgvQvKIVvRKWDnRSlRGcmLiOIGBtVQG5ueAmH
iZ7vGcJToY3ZB/pEZWvhzYilYh00Gh7yGOqFLAgAHQSMFLToaEXloMK6o8nrkDrvjPqIww2rTk0Q
DT4ktfKYE+KXxpVswG7MgIsZ2CfwgqUJioJ4mNU/IRreWI+vul+hERwWde6plziML6nBMVMSSZFl
JCx6mUzDkSCfBK5AiXhUWexj2Gx6JytzoojUk9Sjpki1VFhFEZpKL4WeTx2CtZho2GbU2OeU5XbI
s1PAS9lEL7MsbAJGaqDxAfItQSfKhvGf8rQASGA8RYSoOEUgLeSNTIYcOL1FyNsgfePGbMOd2WNO
W07871ZxG+jJeytGPEDWmIoe5ZYX18HYAmRaCRBmvfC3Lr+H8Z8/XCz1VLXncdjG46vLNuWDQaRn
7iWMxSlHoX6rQ4pN/6ua/mSjRGhCeGlqIA8iBocmkjAyn26lAKEn+6GTc12G/Wekb8XqJDTfyXjq
6mQRMJHJ83uEx4WDtMVyjh46vmrpV65zEbZrUzgisHh10zNAPSs4VvISwjvjCXp+RIpWQxgYoTbe
deTMjvH/Us+VNoBzOf0NNG8R0IVCB1hk+d2Pn6kH4BhrnQDrsK+/fesVmQeUYGb4EXt/nvDjE5DZ
y8+e2Y2hE1jN7TO7Xkt/U/VuyeQcSC7hvfXwZv2+yPi88/KpDVuhvzC6L9TlpC6tZquZ6z54qfgg
jOth8HdIvELoONqG9BbGyNYiI2mz6D/mMiXA3M/2BdMroNO1MeuKoYT23nGclpoPSTbivrgmc2pq
9AoxSXWKR1tH1lK/EqVVoh5qgTOUO30debspuofxR5T2SIHUxUosYIv1ZGkoMAqJWGWfYfV/nbiv
cJZV1mbQr1JZOyUYLosoUWXbKiuud3QXnbZl3rwwAW4IRbhkyeBLK62ac+TY/bVnZIct8xdXlrft
+OW339WcoYXxspcupnWMy48RvGbC7Lw3d354UIdvs93XDVSQU5MSkEvcbyqvMJDPmGeOmGyH8Asv
CJ0EbsGp/240gmysd9dD9SKKhan4kilO9BgYKs0v82cgXWsTQZoUEacFFG68aKgRqYyYi2CA/NDi
z8Tfe8nbC88pNRJ8dvzPb2NYZpnrKXtz2k3yq+Ch7fTjWGwyczcnqPjTqqjfYsoGZ6nG2E9tybt4
MUBVvuUJiX4GksvmdGRcpAhnv9Y2RawjI7TRJgiwRbNV3XNwLQrZFrGQdi8vdjk/9QZS5UIh7Xlh
pW5L7zAZLz3+iih7VTf3fzXGPKLwJ4ww0fRzq+wAGKDfsNR/kvovwohMPwuazGWx0GFNxntLBEq/
Nbp/aXyUi3bjt+YF6ZdTVTfQBctpQv0YnDgqkDQX/R9pGkQZoH9rT7V/ozUv49Cu8O/QuJoUKp4q
bAhDtfXyq1M2cnPCIKvUXBa9eSSP1S60bzHcDjLudgHCw4C1jaVMtOlg2k0RU0q81HV+9mBvay2E
vVxyVUQRFhyRkzSctXaLiJOb3SJfp80/2nDDle2RQsekhgFxtwLzNuPYFnNh1YlHoExW+hAMrAkb
0ToaxiYRvgxcCQJlnsQIwcx+5JIUUjdMLzkl+2CejfxaKw8FgmRLuY2E2SpjFizduiyelrXlJfNz
GviVkd5l76MW/oLh12p2guwI9RKKzSA5zYiB8iko12wmqtIGojJN/mrrPFJnhmetu1TQqCyUgCdL
+BAJeO9+S+MiqeemJeB2PSi2hSTaxIxwSUApBd4jKQ+IsAXm1jtDfyCXj5M1X69Pwb44mreuEOYm
PuW8vi2mlx9fJvnopcc+2jJB7bOdTP9XpLVdphxhe7H/1H2uubUY8Ud8d3KxGzHXN5orY701ZykF
nzIHYEiwKV/a1Ci3wQkqJuJLdY9u3ar4/24g/7bZTiDIUb1WsrBCSqtjuyzC77Y8p/qu4ONTpUue
uhpeh4MVgIU7WAUpkee4PDYteRwXsb0m9dokOTFZ6+MjS6HCIsv8bMD9YwdjYZl2F1U5j8XlqTEb
8jmHYR56rEa/C/+zxWikbcf0lJjHLnqlIdG111J91sVeYMXZrKTWxtYeBQ+93+dcYh2jqfTX8K+j
deOMgS6Yygcp2DXeRS2+c02xO43TnuPVtyjyFqwcOX+m6VYIPjFIjArKf6W/mg9ky5klLoX4NOEy
klvoF7/6tEl4qZG/C+NtzlrqHDbRaU7v40oYkdH9qFsv3zW+y4yChDz2FJsxOsrxm+g2Bl5891Z1
Qy/O/jo+p+nH2JHJ2i4JhvHaUzqYhEUB3dIJjBl/e//ZglLLbqm0mbEHOv2PKruMLY3CofHjY4Ra
CgepX2RTxF+JYAk/TTAnnA6u6IMbc4vwqoR7SQErWEPk+wq7R0XRLERMvodnG29T/6CXP+XwmOp7
ArA1PtURXQ8C9pbjVYOpRJhd2ivrYvwX646Y/aj+PUyfTQDEmQensQaHAFbeEcbwuQ9FyRmHlTWc
UoaH0YCPKQZF/VL6Fc+Pw5i3R/XCvcWnrsV7hWyb8CHR42fWd4sTuoYCTqTt1piu3F98Mg2ZmumN
38rUjxjZiGIlC4xQyV0GsiT86UF9+8ztrPHdFANuN7T8/cdYPszhEgNEoxrnR+JXMJEL1N0SwA8C
Snf1kPpbFb5UQobLO+XK4fnNX9x9Eb6DSXctEOjJehSemvIr+a4lgAKwi2ppSAQQrIzmT6NjlZpj
E9+H2fCdvaZdVd9a60M1ljmxPEUPQh6rOCm0GdO0tWKuPRLE8VybkGD2RFzFeN6nt0edKfwk5smw
Dqq+44siTbXIBir22vgj0fg3u6l2vWwZCCefhS+HaCTwh94gAzJRo2KXk+OsEWfsN8NYP70xsXNp
K3YPjtPEek/xI9L20fxyGy7Zqo126ClMEuJRM3yZGXiaRQ98V+Z6jbMb9YYivvthm5RuzwMhEgzA
NxvgnMZPUYaPYkkytjqRYjCu+UeZwD0wPjSqe99n7G8efYNXPZ4xgkTQOhTWKsKI7lCpm165QWe0
dUayVaIvpVGFlMF2CasyxGbsYbGOjY4rNDoawHOM7lyrmNoJq+o2MfzyAaTUt14JrLNuhrenNZ/z
MimcSdc2vuJhURp8W7A52/SnEx49XkupuKTBKpNgRDC/qAk3Sq9Eu1YSKgt8fW4vHsohpel8jj1+
eK53urUC+p4Tdee2YDc0iCuj3IL5rOtV3z8IL9PrHzFZN82mFZcwWViCME4bxwv8alHk2gl/NeOQ
9GzzdZflIE+x4t1R3Oe9TX+biG5YUYdwIQrZaqj/pgDnutvwQMk0hrN0I19qyKJxCtWvLnpwFMdk
JrNLrLxDa5DMcJB7R5VcJiOZDwhl06KFa6nfGKK1B5GSLnAAFBO8CiMV4xe7RaNeVzzi4rVGKGR0
wZatCwJEBs7pwnT5s7LygCcHm+gLvJEPZ0NwE/1ESDbGstpfk2WYoiHzyoeQHdrhMMSflWHgTl+L
3bruCG2mrYjOkfKIVqhaq3EnbsFbVZsx4aC/Fdo7DZ96dc3zszjhXwFRtVTMbT5s+EbgmI3GztCu
E5UCWSbdDa+fkW/zNnHM7t4K6xrLAT11Qw8yMayKok/y6KP6loOwVx50ZsjNIOMhSHSU1lV5D1SK
46tifNfpTkr3MWm67CWxLmZ4gtpNpDBeiBYJ7iqFjr6fTsPwTJOb3H5ryk9QfDVsBWNI+m22xr5p
BOdK39f1PpEd+U+ZbhG8BZTJcOsXdfRXggpigKfe9fI8hNckIfXtaDZooMmHWJQkme11yppobzbX
cDp16i/kIFjGQbkdwZRJN1X6F0U3fDXmplp7kSst2BDmtrUgoQtadHBo9p6+i5VPyGVThOPikIQ4
EN2qP0/9X40/J1Q5qcHyWiLQZHtIlwN1Vw5+/Xsps8RVaL0/pAIc1aIJ8SqAXj/LiK6ybVEyY5wt
COTYMSkB/BN8DPylV56ThqtjQQSN+ELmxL/hMOxhPQhscRNMx9A65rRnIZEZrGOtZxPtLag48EO1
k9l3C5YjTiq9LIAg1gufXg0VN1gnySVVJV7lH2yRqJU+mvwFKZa69atUXJ5zYs2q7FRGL1/YNxN9
SvynWIdCBAS/6totswqvtAdrregnf57O+5AW+94GLsx07aPy96FCP7VOBvxMrtzuPebC01drzP41
lrvWQxHPpnRAlysUm7n+qhVXNXa0Ksz1yTFVc/5MMEnoQL3RhhoCnDzUV3qzqocDpTuMLnYhuLKG
jjAPGilZpYhcVioT1/bZCh+hVMBdhUEURIvR+03pBKrozgee9nfZ5zXcFVDQbVyQ5bHo6YyL38Gj
YyZBJpHO8ILl4JCr9x64n7FSVTLRdjEgxLvGHZ+KL17JOjkGbPJ8/SimHxbZDMSbJ83N9P8IE6Lr
1BZy/zkyPI76M3KsNmFlVs+hb4k9JCUEc+ZH+RWfFjaaU0zIGXwcaESHERFZK382gWd/aSHicICK
rm8hssIrtivNfYLbKeTHUrg7KvCIHhUxedPy9OL8Z4LtvnMCspZYqMhlmR8Trmy7Zd2s/vNAb0QY
+3qSY8uDwHHkn4P8wC9L9dekYU7BXchYtGLIS39bfFk8dwwLTvDGILMsiRRd5pDRYW1REydLzt/R
ftcMRAl2XtXRsyBq19vqc0VbrxPrgZWcB5G1J//xyl89/aAeyfNrAQwp3DXCa8FcnKX7YR5cbyPx
aqQWcGoKvvEfjSr5wZe0pwQP/kQugSGvlkmf7S3IL6J+zs09t+hgfk7NeaqPmfiwlI2wJB2MlaoY
n4kdZhyzwFoPOWQplj8+MyYWG7YKoDDuvru2ZAvNMJ4RZzM8M++gDTet+MQDFrRMj+i+onPafvrd
uEyFf1ihF0R4O8a4Z5E3PzrwnHtjlxhM+OTz3AGlA4vWBDo6qXEaWR3GIsZbZjkwaJXoU0zOZr+U
+7fmvUMAOJCDnJyeHlo07jl2H9HVyL7k8tg5b5k1lgYY2x5epbfUBNfQ9+Owl/KHzGCl/hzHjfkQ
hb0obwMIJywvIGqqm8m8TxLhAd84/8T8G/iaoJ8sPgQw920CsujiU2MUhCHzBTTP2vJcCWTBBOtG
38rdpWj+ovpPMW4iI+UOuYzJdhW0+qLIdlPwzMMPqf838quouYFFuycvdTYlyeCk3Grgo1hL0oc5
fU4MwKgiHEljYpx+CsbGKi9+8ix4DnJZYI7uTJ2t/VdAsx5kFGZlW014zXMxVR1tGAdEd0qrChCC
P955OyQPUSOuYoW3nldk3kT9S5hHW95WKu7NRITjDkO4bJwTyLNhcBuNp2Bt8sXbg9k3rk3jroUf
YXKI9S3QHM63RPkI6ouRfhUV3f5O09dmSc+zNs3PUWee2zoV56fkMdRgTCffTIHmW7yI2iqz1pP8
HpOY8VZvq0xv5MHmHKWI9E7Gwlo0xpojK+MeBaZAiAZ8IJFsGf41No42fUMhPwz1SxsTWEof4rAt
iq1GxdE5/QQSHdmqsMjMNRZEPXkyXBu1O1khVbEthJ0W6vjm+0VXzjWXLpOyYPO+Sj/MToYVkVU1
iqh22edbHwMSGPAoWYEVYj7GwD3U7kp16Al2hzdEjeZwQCjCqvwTI8zSGyRicukaybsTfkdildTh
6seQ3tgJKBEUqe4Rkdyujl+QSNPiCB2wIr0AxYPJwsoldM+twH50LOoIeaFzgKzswSbSfmvlU0zh
GR6S6JHjzWi4Hx29/6nid+MRAAVDctrovAqQCmWHkEIsv4+oXFOWCta6Hi+Zd+nTdR28knHn66sg
+rbgmsCEJxniZA4HLzkSgxYSOEYcvPya33uLpSNH1YFGu/7TdSceyR0nTGzXpiVyNIIQl51iR1j6
ZclJWOiwucas4pLOLHUuczmRGaTnZNmaXmUyVvC4vPxi6o9c3CHmVB3hWrJqr7+UyJjtiyuJY0lY
8HPxDFrb3NiVwQEF6TrFlOcrn1nyEDHhOam6U8f7LJUSKG2k+RCH02uMTkVwQH9g4MSKaJdxjsTZ
kwebNA5+UOCK1rpLHsF0s+IvFMB6uauV09+HaH5GXC3KPBNtzvjshmpd0SinJaN5Rl/xolE/ylGB
OQxp2GMqOX0lxlvDKZtKF7JTm5IhIwlMWGrpZDc8nbW1H4aPIGK/kIKcHC6q/9siAuvxmisK3zJf
hBe1J0u9UU4GH2e4OAcaRTXRGVyBsBiJYbsOAHdXE8TJH+LZbCNekaG96i2nX1AhqQJTVNWRyfIa
a65w1iqyZC4ENmGD8i9XGEDAyXMVdV/qK1SJZvFIqMK80rMbQ2AOoy+HBTNelgrhElwYPXIdIWGh
WItBNtj1wuD3vhycqLwY8r/IRsDTHAA0Mw9ARdTdk/nlZrXQDKyv9X07UhStGulcjDdfXPbLdymu
PYuqomCy31bI4Oj95ZVC8A5JDYq+YCFqV9m5pe8n6K3/6NJDMg8B9AQx3B22cxHwnNrsih01MLlw
NG5pYpaC1NaGr3BAb1iwdoielk2ag3yaf5yYDgSWCaqOVD9KwBqYIIIB3tXSoZ4v9IZq13tq1qlU
azAN0T5Pt/V3Vx2KFrrOXu+Y46tbsnsRF16T4mWpa3ZimHV5O+wQo7NCzh9xGun4UoMdoi2BNogv
34m01Qjdd736bxJubXUyiYWOl+H46wcmw51/6opo5vaaWu9U+DYqqFaAk0Ob39i4If2r2eGu7ohX
5BO1mF/TbS81b0O89ELwGFt3TL7UP4nUpP7hM761MMPL91G+8DGUydKS7HImuq21eZYvfQs8ElkC
MRAPNYuYeJk5JbDBBczpVUQHUq2nYRVGdl7v22jDr8wIr355rOWD6L9YAvThmmlrU2whpDTVzqc3
AGoHqii1YcLTra69DRUjDTsXo8ht4sNmjUgz65AuIGxXAB/5bx+SikoE1CgcoWrw+T0CnWFVKDgt
iQ84MRdleu4Qn5WwWmAfCsK4YG1OzplgA94AgPIolzACom3g5ms13xZuj+zF7a2LMt5VC+YAsIhY
umKPAX7yT04Z//UuWGime4VMDDVpPnzqs7zrE2hmassu971im/BXADsu+IYHdqYRYA56cHK39qb2
slpIDeVHdFcLUN7P+fTp4oec71S3X4qpGxqvhFN8iMH4djFPQIko9j6smIaXl8JRmVa5hsMdxcR2
5S3BjuqesBCw1MkGIV0nxXA7UvU8DV4nNSpqtU1v0KcTXGOz1q5OlrzMik0cM2O/5sNdFf485eZ5
H8oId3mrt0gl/8bmIEH1Cb8UaWRwwBjlmSR/ns7K8PgL5cc6M3JgAGdpB3pKagx/YEb1GWZv0O6o
6H6RgS4wICAHdlln8J3nS9kNI7LL+e9TTNQwuLNAJY/lj8kRtb6gnnoRzd0C6OG0BRy3CMNDuxRQ
S5xF9nOS24hHgbEQVoyWuU7WL+dASZj/tMqZ9+PXv3PypHgalQtAymXNo1Jyu+NrZ7N11vR3zN+l
2o4BB+yafcV+s6bhRd3iMB5ldGdbsMDX6WcuHMbxqSarBPBqZbJlKf6gUrK6JbvqVWVXbXhN1WkO
40aGoEj/ZMROQrlmJJxxsEfNplbvZc3PSfYTMsGAtY8EEVowKpeT0WkY/tkk9hQMAvZqfuZGdtAu
LoaTSYm8CdyiT+1WxFTPPqaDL59nh5CYSm83YHGYBRo12gnfpFW7me2Hvwpcv1ymDjE0/6zfYanZ
UsN5yQiWuIaaFInEIbJh6l0xO3fKj4jTfYKtEwIWSJecou23yRXWMfqvZG8RV/kyh+1YMyCbhLfU
vhrjSsVb0YwQx4mDA0hooF4FwQmkFUnCOl290lFKaa7CL7Ap9jGsWhsaBiqp1uEFkfRNWb+84p5k
bn4GqC6LjJywzODcYWAMTbav14L3G2oHHzo/eEXfBTkgtDs0v4vUOFuomHlSuxtH7cCVBevH5KX1
1qxmmLSfo+zaDiRvWXaiLnF6S3z55Fawha9ZxqmfrICQ3gz+nnMsV6HUL6EUF+GmEPYxgg6SZBZi
g7lnowtu4GCHl1dCI2OyIuAGuSdnCWXDIEQ8a7fBqUGSIDZfjm6wSYGBOYlb64e2Jrpn1yg/avWe
lWYiqiVQ4+y7GIYOMyaJbCiOHf+pw/Wcv3GJ6Uk/z37Z+QVaSITCTOVpHaNS7IZe1+eqEdAVRmhL
FPDhZYa5SGxpfO6p9FXH0opJIzqMtWS8E/XX669xAZvGVfOvwhBX6nBs1aUX7kvrACArza/zwERM
rU0zB4yR+SOXjyp9pTDV22xVEW9As5Q+W+Nfa/wU3VuUnQ6+uePDztkCPOfGdvgUmeI4wtIgPcIF
zkEIWkOlYXCYdnS3bfijBh9pe7k+u+ii4kiIXckh4HtwJpo8Pd4m8OFTQKI9pXTDDNa8NQqp5caa
pie9cCuYjPcybruGgFNFCe2BhUUq/MRseVFnceBazRLICegLftuAT6F1W0SEMutRTRtdtIuwlbUR
cgTOX8AR828ImLwH6/1UFs1yZJ0isecupFsWMlvfauzaK+itBz89su9gWN3RLPBFbYt6iWWdzIBn
RkYZzSu8GoQq9Iw/AE/ALAWjy9BxWsbhxaC48LrekTEwhFR7YujCz4T9M6GD6EGqWIxzz5ibSXcI
AGlz7edHUhxZguzlTyDcSMZVOPUbP3m30ZKPN4wcrgNXsj6ZFLA4v3vJjziEcJyQRWRXoTkz+bJD
f9PcRlbfFLdckyb+rQrnemDjOLYl6Z/efEQup29zrGC6I0WnQyCbM14VQEp97V36V/5lqi3vXQq7
qTlJFigXeiaZQ0PceSrdaXErPZW5Ctd8aQdMH8QVhjxYWwxPKEjCZSe2q6KZYy1fCXCmmmmgeG7o
wkPwqD0U7UX6ZuC8iL6I40B8MXOIYSo5Etjv8FQj2LYmzc0R1lcTaCbO1YBvquI/OnP0ceRHU1Uu
e1IcH7n3p/oK6vt1Dy11nLdiHCxpq/EcQBtxg7/eAL0F1NpVdYCzjDF7l9HaPOcJfv9/wcgfaIJI
RHGT/vbfhcqyMVtbwk/Bc5YPP0pBHq4EzHRXWBtyUaX2L1C//AWrjhMtOrxVvpBtlYd0cbKQSVX+
t2Q8kEKiWSPvy+cXnEO5JiCpn+y0zWAFlksSJ7Voa1g2Pw8dWHezLI7thAsgvIbBIZ5OQCFZPL/S
5Jc5NkyUdsOenLW+wBTipHQX6SxSRzD9Qp9ooSLxFTeNZiJ8Z2O3o4sdWDTMF0rPTNuulxKSBt6G
pDukkbUo/B+cbdyvm3SdIHD1EN0shRKNGwkUazajLhWXNu4G+m6eppwHl6KrM1InXXyN/+3qUNbE
7GqdSAN1jBYiaZYCcRcJXiByX1iDB7a/JGJtlmgmCLMGg53banB8Jq1z6i6c9eIUxtYit2R7yL/7
4om6ZaEER4ESxeAaJAN2OdKJiWyHoMkJjo7BL8JlgzjdEQzaX6aRE5R5/wXrJRy/yvyfjH2lHb50
8V5hU2Kibzh6daRq87JryJ60QxQwD990hWUAnZ2YkdW5bmqUxyEOy1WT/nXSJ/njWBI9G6EZQ+u/
mkeAFCS7JVubFoZxlky2Ez+eNu1QsCJPVPiEEfAztFMWoi1qDO6YySTdU/s3lk+5Cxd1uuntYjz2
BcZBZGq1yQ6H0BO7slwtYLN/6FGf8LsuoTwRiys5avpZmMfQhQpn3Ie1ufHUm5C95HA7NTqS3nph
JqzwNCRS14FzmVYoxwPDGJ4sC/ZVl3w4zRNhOUSuyp2j+R8yySxC8NOl3wYLiMGHsQcxL8nhWW04
keeJ2/hpGNsQard2n7y3UpyS8Tb/0ZbwZTJhgPhoD2bMQ4hINrhaQI1IoKA2R1K1SPQrXQIJq4IH
g2iHOlKXXirrdVaksf83hJ9vNrX6RlohzaPZSEH6auKmQQKiMSFK4GvVa/KKkAhXCmlyHFEoDPLm
q/IY0LE6yoNb2C8neV0xIpjnHSPr4CEGbG9SNoY4sR6ktdMLLNJoGWHEWIOgjl1E7eylKIk3gmCX
WFKQNCNbdcVttulZx1vb+UchMZ0clEUWfLeoGr9qNtST2MCd/NeiEDOCr4lOnJhiisjn9GJ5WMdP
id8vRiME2klAg7MTiI718xUGgakhyj3JT3lT21V97Ib3SDs9unN/9D+Szmu3cSQLw09EgDnciso5
WHK4ISzLZs6ZTz9f9QB7sZid7bYlsuqcP2r8pAsuw+BAETcyUJioDM4SamGkGIi0LHXH/6sbfjok
J2IRSgpJtCYAYZ/F1W10xy/kcToMedw/4+rh08omn1i+9fgVSIwc0SOYruz6SvA5VLcEyZKAL9r0
Cicp4TbCBkQSVA0L5ywTtPZra9HD1m3Z4eCypYCcLagajgTu1rKTUbn+GBVNC/wsAKzo1xRgy/Yk
5npytnDoCE6o9Q85Yt4CCa5eX32VAu9wpnAyd3cYNsILMfuhgJXWT+BKg4mAN7HX6YfvK1ZJ0S4I
KiujOVvYNPTRrqGvpJpGKk70i05yKB2KaIy/7XlHQuCMn3HFm6gAPgfGHS5etndjwaCZHivprRxl
l+fNG7ZZ7U7aoRlPHrNi/SGTji6dMpY/yvqsZNvOUTA7J9L7odIvarv2Js3NiYQD4oHNpctjVfNb
wn8IrGkxzUlmnNF00uFuGlCPq39qeqvkpfdZSleUURaf8zBeY/KZOutNI6cL+TKUA3BHaO/K8mjK
Gx3aKdfpm25d1eLIkJlDpls33sT5SM2r2O0CZ0YfxNwId0V0tvR5Mq6svF1gBQV720nlpkxXarzG
s8IgVBbXOObRRW3Be6cMwD/vlnkKjZuFZDWOVdcLH5r92ZI5bgFJnsnOTubQiD7luFw0JByq2yH+
ilGpzIdlGZJkyIv1oYRHf24vymne4ixzw2WnLR177ytPKXg16i20WG/OUfQlYZSjqQlEgcTNzBM1
mpQ1Ae2VnwECHo4I35zZXzmsORDG3HCW+aot4LOWdUaE6U7JdmDcgsPALiGeMrRYYB6LpOAt2RDe
jSiHUNKqW1npMoZBjqsXWyBPPJF6DFg/uMSCYNk6J9psHXhEk9Ekv9rGCov/PM6AP6guSWmuAtDa
YhIfnWDZ6+89BJP9FkRvFBw3wzU316m5BzmCZxqQmyF1cTaYccJrNi1N9RLxz6c0R7keumG8jnU2
9mjf1Gv6MofluOBnQW9fL/i2+TztzeBspGcBlD1sm+7BFI/iZmZQn8ggHHcg6JwdzpiAATPAU4tu
2kQdsq6KAxc+VlrCSmMr4SsYsKTZ4qkn0RWB/GxoIiygrl9hY99RLaIZuKa+8ZVhxN22KWo6CVjD
7md2hT5xSSsqopc/D00UuYjOteL1qhrirxjBouLWh0d+RFqT1tHwW18UujSmpe6ybcf5H0G26Dlo
OCZ3arRGIERe5nI7wa6wjUExobO6TSZUaH+wgPSV9MDEgNVwFWYWTwMiVgiunvVyARcT7RXpyyuf
I0H3hcmq0y4sT501NWAbIppHzMRXBGQO4DwkxYCmS9AhTJgzWdmNPL6jQTlKqc+67mXR3GTuOVyx
3vDidmtz05GXzXwyM1fUgw03Z2QDyI5muBlhX5VPYvCQst80No+JKbEFYJVOgUqxcbIMUkoQ95p6
j1mGpqvWvSJOGKPYipXPTHYDQESPBpPCNlSqbPc1EDPfPyK7IP6qNFA35zBqIMhmMg/xaw3du6+s
aDZCwTQIt9ksD38o1AVnlZcslwuTIiGGCCg6sVcUE/MPA0lCKkEHny1/KvU2zc/0z4mBq3hxxDXh
Z2SxZNvsfhmvvIDhhzmnMLTG0BuzqmAdgSn3I4RlJUYIXj3WO9REcv1Viy/FWj3DeMU9hKJrYRgb
JDwNPrdhW3sBFSmYDrxzJEFazOguxsLz1L1fBBK4KC1ozCNKcHGBC8jafVqwJHJJn4pA0Op9ZT6r
BCG/+kkKNuId6K6+u/IYtMlq/MraWy0KEdl082uE9ipBw19zcEJMuVoA3uN68yDYq24N1HoVxJFt
42hAbK6dyS2d26wfVoP66qnSe5K4qimUOKm9L9tyVRMIIUazkJZrCaNwAh6noVsC6RbHXH0vVWg1
UE7hf57zMtMY7divUN4G2cVrvkbY9gwhv3hPHBtlECtSSVzfzxhGkL/IjW+1Gy1HvsclaMU4Qz+g
aQu/oKHpnLnYZad5r96HDs0EzJo4TicQoKYWwhA29rH5CmE8BjectoLwzr1HwQMhjainCnhVfnde
G1R0iwHUBw6B3OG++CP+FB5CDja6dR5Q9xj8TP0b1SC+8+CFrbNvdp9Su4bFGygVNiBL4gAjMbo7
Z8MbuZDzoLnb+vf3CFQduLr+wI7t+tpfu+xBZXMMWEd/9lOypNb0U4997cIg5ca8viSB0CLLCuif
Djl699uvBimJOfCBIj53+HWSNnYL7wcaf+rOVUp5I62Gf1n2aj2d4Ra5ffukRVllumV+U2rdpU6N
M3ij8Va8h0juMYf+0sfKn+IvLBt0hdeBx0v64Mwpx1nVrulgiXJqin+jftvnR5ZKbc+swN360kwo
0Eslbr9dV54G+SbY/3Atlz4sA6hhf4HAlJ2SaH1EuSaN0BUiQ2Mbc5Lo/O8LHireISHWAGQqNv66
NT8M/zuFGKRqnt8RQAH3LxSKK8VfpZXNNRPERluQIMyZp5tHm5DypjoJbcNASOrQPxxlEdoLVvEO
Io9bZeowJfH380Ys05WFVmgZskyAldKaLYXCUAHISK+lvGY4BfRRqp3hIHPwvmzlb8rYx1ZoOGaT
f0CFBuKSuj+NviJ0Zd2P22bax3it++TYBWIAyUJUkR91uYmlVcyRRJE4AvpHVN4a/GzpRbAuUgbA
aSPZgvd5RxVQFkfR91d23wBuhrUhcx1Araf3LBbFjBveZpvmbcB6cchHDucPsnutVWcaQHm2ocdN
ys7ZtGnibcl3qP4mjcc/InAUOK3JzqG8S1BrmZ8w0bOOHlR7H16qXJkH9Ee1JfQ8En4/sVlVL3xo
A3n1C27TcS1QG699yPReqoogTJaIFYJ6rgXYmSATfOyCKJy4hXwKknMINU7n9xiJbn8zR7i9OWtA
3bE8eegWIeyE0+/IpTwh45KqN8oLR1Yxj71sTohihZSGZh9lZbbIppg+mLrE7Ie6vF9I/h46VJz6
6F0rmvU0MKDuWkw7K95TCwOUDAJ/7IoD+pU5sLIMuwvcJCVPEiZwbb1b3aK1lziyTKNAAnhDOwzw
r2ITStoP808lZjjZNPZKhm+c5ibXAEH4uMazdYQE3MLjLA/0vzRXWibdvqCPelVHi4FHjKsPc5Nh
/QmXhHSMVX5+to0aHjyjs3cMoOzsc6I+A/vCIzmoGzIbVjbUmE7Ghz6zQTHerQWRHf0+ZDGUIUfj
izhPubg6xAr9X1BsVI4pFr1uTno8UNuBJii+bD4/7SU533b1cJw1u1/O/yUjBzV0aU/skNgDHwds
vEb+2y4J+vA47wcX6AOVvgeMiC2g82yOdxur2g/+yxXsIuvJuOBea/dCF9emKw15QxdWhzr/0ZBF
KDO7BbbUvgRkT7iuyd/qdajHrxz95IognM3Bp3uwT4wKgoGQr0GVLFO1W8YqqlliHR2X1ioQOBLh
HRSb4GsGHX3GSSMKdAqQ9thCXfeCY+QMtoyNyZ+YARnKQ4FSgEvWujuIuYJVxKCe7KLw13cuqjLO
vkmn0M6tszannVcfvB/2i/bHl3dxzthr83cA5k2cddjpvbgFRg1nYMTMuug2K4Y8JsY+luciagHT
HiD3P9gPLIVdq2m3rHAzAgnEslqjJHWKtzr/HR+VeiZ5voe85Fkg/iucK9PBQOtff1SoNtWH5bLj
JVdQjIr0xfw7PYz5dzYPlgaxTwhjsWYO8cVAQO79OE5Lyoo9gxPD5cGp/WtLG0Zlla8pShCqSDbb
MYSoxFrPfBbvIuTtDMzMBfa/scqQz4jVThVPmCRtVeS9HU/Fne6ts90cxnO8QtWpb+pVvgJG4drH
6nJgZvAUrPE0FdvrrqQ6QH6Qg0CYxBe/m9wdPA29xdIAL6Sul2nOD76D9tkoX//QaefeIFojXWTm
oZnDLMLDXYbnYOm4au/sybXg/LqYvNOZclSkA91DYCfFqUTwyszEkGAkp8EDlqxQOiZv3EWiNz5V
PDcAASY8Z1ZpiQC8JWxuQtLVozpRjEP6FTqs8iK0aj0gnSGIggbIDV0hq8JfYOBg/16zDBDxuSNX
eR5OuAlejugj/ByjLbtyEl57ZV1KRwEo8d+cqpuJkbPZQynnLdCf7kYAOdWB6Qaz8n5srk32mWc7
UqsROayCXzWE+uXM+ba1dUfpgxP9hO1Ryu5gHKWxHL/H8MNgTC0/8+HeswELplroOsP+G6kGx42G
OA0wv3xXdM/19603uXZXuvSwOa9/uz+IfCz9hQsiU8jmFNoNFOoMVWDf9WJadnAo2MghKu4jL790
ieWLVBwo+GTAMxGoHb3uUzK+6FSHWh9nge3NR/8VGV9Smt+c/pW3UIRLadFVgmPupT8xGabhS25O
9S/DLpQaRdV8a/cOIErqby339GRc0QzrBKmYWy88aupJ7nYEyxNvgppmWOnBUaVcE/fzRG20GZ5h
D7gHkoaAj1OvfQrypCY6PGDsNq05qRoMRnSZc7TY8SGUV3+opJtPf0l0MvAhlvqYy62E2vF5/SpE
Q63DKwBImrLiCYHdZH/X8hvbjGUQxbHqQZzQBBZzcjJ8HENa9xiDl6oITTj+mvdSPzrZRgw/Q3YR
IjDkRl23HYOLiTq5kb6dcZeU8qxJ76FBhBHmtHs3PSTGe70e5zpYTWnt6+69pqk3ujrJMZkMoFHe
vP4KvIhDAEp4TZ21OAIYGR1Ym6pcDVR7YuHa1gOQxL4M/qT+PNTvGuo+/VTGZ3/i5lsX3TLKGUv2
dADBDaUOcoJupOQPGB8KaaG5KuCdUu/DHrmNt/Sb00QPvbe37Gtr3sLgL4wePVRCi7wL+JJHpDJg
wVhxdf49uOVjqmOyXPAK8Yv75atrFjD2HBjfNQLFNuV0Ls+T5PK+STSra2dJvutQexbieKG4Teqb
yXQeBEfByYllyInpGcgRmFx8Zd3Ya2tclgsuEljyWwyxwkbdFLgOzHOi3UjmB6J5ht0rblGXn2EB
0Dqxtg2Y34xKgR3+M6V1V+8URM/gvKWrxhsn/xRrulxfPev2+hiIP/YWwBXGVxUCN7e/aNlGdBYX
bIyDuk+53iPpOx6+8yMsf6gxbrvPwvwRFJIFhjNBe4lSu7gKUaeNM2FbbAk7CJ2dJqQWC5JOcrQ4
1S5LPqrivcVkmd87vhpNuZ+L4NPK7UUPxq4ya7d/rWGJ51whXSpYWeydYnui23bVNnsgpmoZbULE
2mhaOZx8n6ebOjX/l+CJJfR2hS4aZTKGQswtzV/Ae60zgDTOnd1pCBjBn7hmrBZIW0FoIYzyxRdF
10DS7azEYjuqRym8OCXMPWeBAJt7BOHbpj4X8aHOllm+DZZMp1wAlEAj2IkXI/a5gqtFYCR6v8br
IAhydJsCWdH4QpQYPz/KpKbfeoAFQqbh8nnVJGTH86n6lk26qeaw0fq5zFCW35OI2SbB5U7gerj1
h7cx58jDqCOon7ZkoAMbVOdixIAqRJFcoRVjZtPztRSswY+M6suuBkaJl8Jyaz07E+bX+tEaSOqZ
VlCpRRhVCdbCCY8jbAqO3F4OGHOAkgbkLdRQxaxL8zlaTw2wQI0pFJBOHe+MUTyAXbkckdOWLrNv
eRfLdQc3MmRffq/BzRUziX/BNPkaYYUrfQ+zW8+64dzoDOokaM5oiNDLjRI5bodBIgwxK9R/bAhI
UWZKmc4tejQnfhBqsGa16UrVu00bA21Q05PfX8AODhcKu7Yc9jwHHKEVa8XMoGHgTIRJ275IkO+q
D1EP0qwDkiuAMZH3wY+aJDMsndYk9n7iRz6Y/hv0gatA87QcDVXBSwWJQ8kQUhvWB1yKkvwYvbOZ
/foV4068NySKWLCuIKnBW7iUTZYRV8AX/s3nnui4KetuNXJZRHMCWIZLGr3EDmxxCtqkbSgQwx6/
c9K+BmCjmJTK/ktiuoRxVrQNgm1fWwaJa68whYOse6d/CovpHDKWEjRjg08jRpK1zxp8x3uDSs3I
iBpZ8IlWzwMS9g28Ss3CayBmiAijy8O1bIAT8s0mOjySCbV3hf5EVTiWP7qmXbJTzsnEoYChqomA
+zcGONUm8lYtxLFv3iJ5LySFRdzDYmYozU+edg3GE+UvhuNG0zaWJIZlDicXshoZqRssKpLwZpgj
iCBFuCRIjrkp97Pfn8pEsVKTQiJPTOdgi+0gvpYivjTjFWQsB1ENrEur3cLZb8f0j4sa2RC40bJc
B5tBPyfFvfR2sXNEqclHTx4Oxt946ATQIKTcVATNAurig7dQ/2nUtwnZnu4CFoQNCfRL9Yd6X3OO
kCXF7jI3CQChTgAyukAZ2l8tba91qyBO0Ikb85IYr0rbo/ZHI499p7Ggy7hutXCVsDSFAK+0tZK6
kkEYZX6zUpUJ0yCaV47xbVk8+CoCh1ub86Ua3LREFjsC5wyPEgUQXzT0AzV1fwwwrIJA/j1An9Je
HW7Rvjr1cwQnwTy2IPvmPTQe3ix2KciBtb/qut++uIesH7bpFulbZCEPNy6Ik/H+ziM2Xl+cT0zV
FTUQNFawWZYb0iYAsUDaEBkyuPfwshqRsR8xxFFHs3tfvtnju0mwoxySyPKbBruMSWsxzrX8NTYl
wjye1gxEgRGb7pyFP3snbIVa4WUTVGvxfNmsomGRb2x72vCs0QdyVPMLlAiEP4PWxv5EWSEONK/k
k731rE3qdCoI+SD7t1kGBW7i4iPuTuJ89VD+Eefo/kroKfTk21N+44gzKUD5UR/49EB5UfHtzWpN
Cw836gkRVOMOWgEV3KG2p3/bsiihvpLDSuzZ1co3mn3BmFBhdfB1shav2QDvBwli3ZDgki7G0R9t
iUwiku1jbLi68HDPE4ekR4H/O4t/n1ymrXnHFzYTtjgG7eqIDxD2masPmAO+QOCC9LLDs6uraWmN
Z2kp4+hapNanmvzBzpvRO3ECPnJ9Wb/Y3TrM91KCgoqWEscHLVx4XB8FxTpjXS6DkRkBOWUh3z3v
FYzZssNDiLhSl1668xfmd59IBG5+PlctWhL8Nhu1bYzmRmk5M/tbzIaKmXhSHmJq1MKvxGVkqc8v
tGU5rfJIoeLhWsFkC0FXMhwBL+hzH5tXPq1Q54gvoilx6ukqITqkw5TOIgU4/JHoXxFHmIOeqzuM
OK9jYnGJnAKfpMcF0/S0yzkDA04WuNZqQfSLmMGyeN2fOGEwNXnT4zOY6ei9aNREucYlOi+4vUkA
A+y3KahlerWdeSelnACJuxmEtbty/RIs3v9UUO3GA6mAOcYHNhr1Tfe2vOXSN09bwHDuDK8E3MUB
8AoAcu2i/vEmYO2aeCHe+oCcJWEbIVSrYg9BMvopxZzxyXoojhNIQNdYNLS/o+CWXC4jqEdhWIEy
7teCOGjCZ2MJh6mdPmpf5BM5QBlYY3jV60nI5qEOEcZhh1yZXrbqrIuekW6IP83y3B+C3lDbCMLS
vAzxxyDIEs5aAd9W+GOS/ci3mA/fPOu8uoAd5g6mhnTfWcUVngTictVKuIvv7OlbYHrNH5cVD1G4
qKOR0V51NVQqMebNcQDrYEJV6w9zPFIwv6nVd2kRribjIICMMll5K25d+D0hEiJsme2om8dciY6E
sIWry7ZvofghuOszouDATL2lV32pEiyLhuaSxJ0K49aZzGHWz7+4IaBB+/OBHOOHFZ350uYE+nlc
Fgg/7Nm98o4UYHEPfOvGE9h+poI9Qq7NkSxTZESa1FxRpkXY8+Pw/ZF/iL9vLQ6NAGkpRBbDRqP9
8t/w3OEFg/fUrK0d7gZals0eVEz9GrVzKrXr3LJQPNSrXi2Rxu3qAHnOGdhwzl7sKjZHaYA6cR67
5pRstALlPA9HZ1MAxeStl3f9uzN/hLPaDN8zzH58MjKcfiJOCl7PR+Fws+eIhFjNwDhIceUndQB6
60uHnijPd+IkqCySkBYJUhd7fNKSzMWKLd76yiqa/WoUS/pTis+OcY70o5TuC/nPyt80EWcE3el/
xOVroIEyo+AnC3Z1eq7Z61k+SSgpt0b8lqW4f1djvmdkBqAOZdZRPscULXrMKwyUw/t+L4tDWV5a
48fmDz5OE8XvPPCKAL0qdpEG4QIT8MxxW40hi9uRv0K4phSOlgRL8C7beCs/uU3BlSCfCKFys/O6
S6IJcJU82WAinwD2sCTgAVmPv5m2VoshiBugDqgwQ6JYTDFNd9qshBOIjhJtVzKWHr9OFpZVclCO
1IVJa5H3ZaDINzku+BU8ibyE3mGvYLYn5WqA428Y5mWGq9z9sQVKzt0WkiAm3h9YMGqvXQRdZTJr
oRC58SiyQu3GPZ60n5aXkx2IaC+xFkLJNTkZJW14M0DzQoVd5EEqnFF9eMpnq23z6gxRrxc0w+0t
5zNOLP5+aTlGLB5dMNNk14H7bJY+26WXdZjPRteGYPL6d9yEAMcgcl9ssqRZgTAyMZ7wD5fYnPmZ
fczNITSwqr4ZpvRP421MQHLHCsVtDkkXq93MoberhkpqZ6xBZrkTm5A3YRXaFglqT5foUuNgIm2D
46nVdRHtY3ljSEuSfuXHZKzJ6zVttl+koTyT+vRlIQVN1tkGN4e6J3hQLEeYjEeiUhB3NsHS6pqN
E151Ci7tBiZ9nfAj9lycuGbhuhe9+FlkjnyGO7sDAUUV3xUJ5t55Z3+y7gnrQc63LOZhNWBRlD6l
Yh2nAWPzWy3diJ/qH7Z3xKHZh0Rkjm7voPd2opljovVXi4WWtHO0uzQvqoy2dOUxfmF5mMv+Ri+/
W+mviN6Aw7P83KHl8AHKDaSCCkwskAHFfJTmISw/9sm3ajNxEv9Zg9lg1xSqKovBthp/mU35Gtl3
IXbN7yJj4dIOksEvUXO1dyEQS4nb7+rxfSRfQYRSBiS2W7bWPun+ivKmovYgH4tni6zPoZifubwJ
aUK9TrAjoxYsrDnPkXxIKwcvJCofvn28QcxphJesqXZ3KfYWERS6XczGHMfoNw1vxuzZZ3+Y3kES
XhV/0tjdaU4WX0dlPvrwUMDDxCunWukqNrNtNu5jQF9N6E/hGk3ZdmOO04qw36jjQszfK5KTJO4o
jJHIAbNwqb2TNyGOU0Xawjk75LgQnQ2O/MgMfCDH1oPp9PHEk2tdYpYrNmSaFsoz1BgrnJ0kf1fd
T6uBPmYVEiUSe2uL25Q+cwsJKYpIP/ixyRPjmkSackvEddzs1PLqqYcyu3kICTwCvwQl63PV9uwV
2YKQQLR2hvkL0OoXV4AMnZs+WWjOkRRYZFsi69GYyT+j/c0m6XLlpB6A3485fkTqt0E5qVG9azAH
BOQAS477zglJKgAIQrwqYE+/+BPfaSi9kz3pDtg8CB7CRL3heOaLaIYt3fAbHBUpy7yx1sNlWoLf
ftjSR+H8mfqOUyGX3j10FVYhz0baA4uN1DSYcEAounMeHc2Cb75ho4nJJFnFi2gZEcQAJUOnnjBM
hP5BsygifObNt87sUgTXSQJwIA6HposNuLiEKLElXXW60mpMehvgZoT2MaINYc9/YmCgCD1ix8Rg
a+9qpPHeUqM5J1HKCsBh5pa9VupNzP4LLmNNx7zTWGIoMqxeYYpyHEUH80NiHxIEZ0mzg2Ug+ScD
dIykDsFI5DYy/4h5Te1uQsbEAR/qHGgHrXmzjL8QxiFoLpAsdN3VKVJC+xz2+8C7+PUdKxqA98Jj
zTELib+Xzc77JPNOKFJAFiEmuAri/NvrDoF50NpzBRCUvmIyTcd1XTFWNvZcq0M3VX7tOZGl3guB
ppuwbkZhgTKHkJ9IQALInY0Tekmx8XY1LZYR5r4MaWaD4PmsEp1VSl9arc0q62MwPqep2himhqRy
WmQ2+pDkjQhvDAFzIPO0xL+Oko+NAk14ZlzrQMVwUO+TCqyafPuCiJyAlyGeHMi13yL8c4w3tXqT
vbvzNy7HORwLQyR1wdh0BfzneDtm9QoHGcfG7NoRCfsE4Ci3EXXbrUMzsn0QMRghngaINREfZrw6
dW5qW1wSNEgRx2nuIaol70Oo163uoU1X1XgXfr6JE0ttfrBmiYWdfThKv6TgGYyPfsSqtZMQbfNy
8FCqqINrO2MiwEmG9d65hTXOpMMwXKwxctO+d++wdeFfjUa0fiThJatCcjO+9ZSwp1nBiH0jLhwx
CKa+NfHW3h9qRtJJiVc0Ic3Gt6y5ydUXwAJz2HLSAMNWFKfMcvkj5HIe78ausS8lV7SGag8PIsp1
Lmbp1FxVmTbylx3vg2yBRnff96uwE8ihvzDnUnULnAt/Cm3Js1KfITaZqQgA8DUa4YXs7bmNs8Tr
oc0rrqaNom57EsvR6JKKhV2D+8xVuKu/ydgOjnJ/9MhIsWACIcIRSCzt/qPGs8lFJe5l0AIkWks5
2ycJubucZwR8+i/VGgDPMebxbgzmhSBBf3bWEcBKO422e9ShmL2esneUi2NR8O4ArEs/VvMxOXfQ
0wauxWYDG6ZjBcZCxbr5SNJLD5DYV9g6pvtYbiTaqNS3FDNbREMOhQX1fCLh9crMNK8/0XkRuEmY
V75yFkLlMSnXEVMlMLva0I+odnMHsj8zoIUPtrrD3KzHP4X6tFgmSqSP/K0Z2WPY/FUibKIFEYRy
tE/rDUqmrthF0pFw7FmFmVZZ5wladU5LgzoGxIDie9dCx9X0pRFuvOyzbp3Z6PhrCxRLCH4bj6+K
OlHCARm7ciIHhNccMYP0LjAr3A4zilLRCBzFJ+Grn6m1yycCJmH9x0NOr33d06hO/iajl+XsPHPP
1zsGZ7wPaJUrlGoRWu8GXsKWiLCjyBm5hVQcqXRuh4eFuoWMdpqZP+9Q19llnBeuEm/K4pSpLFsn
8QtE4bsmI0ibQ/Qqdygx0TukiSMDYYs1/AzrEPiIZR5p7Bk42aXWkoPjXOPZQB2vEDo+FYvAhl+Y
URUdT5cENucMBqf53NkOD0j6LRkEJ9aunH6m+jUlM9YgPcrXf7L6qBW3Sf8KkLCpaOLaOwMVWhDp
g7i3sJ8zCIUNlTgLqzw0c9mVJgASihI0ojUd4psNXnQZie6k/BbatcHXHy0y0GQPI1KcvCkAuHWx
tdszzNWdqN2ZYTxr+ZDhJ6YpPOO88j/G8qGidRR3rcrDmFFx1BpI14GqO7h1tAko4zhMS6TeUbGx
8pOBJjxcUUzB0ADJTCwg7E2wi9J5k9xSGazW/XZs6pw5XOOxYvRme/e+nOgg8eYC26K1mxN3EJRb
Xb8J4YocfojP1ukxH1VvTfjtpPgDgewqYmfmJLpys3+NxVOxti3BN8mzUtfDuAnDO2Xfaf0hZb9R
88wMbiH4hrHaWNxOkYfc4YSaCvfRrinfc/Bp+hj+bYuKSmL3oS/JLWY+5m7PyzPJh371svG0Zs3b
BJbE8j7Smuh1T1855eXO0EfQ2a9Y/+zQNsntU853AA5c4Fn4WZneoUMqEmxl8PhI33Nyo1n9Le3F
FGIiXVqEI6rrQGz/5zo/Sf3dNha5TeBAfknStT1jWSlOsf7XyqLUU5/9mMj77tbCoNIVmsEhEfTV
DxfEnpP4SK1t57yVGFtofABd+eY5K0skydbKC9kb+RjqrQCHDHQSNHawZGkBXcIs3jztqAbK9whl
+Zgc62xrFoLx7sZ38SJi/RjBMTEwK6RRsYHogLfWM+KBkJRHCdPa6S++mUk+tihqfHprBxWPBIVG
4gbbqflBS1fRdJK1RyHdNLwNMfMxcgzYpaVCOKKxSPeG8ZFnn8l0sLQDhsIq/kg5wgr7guqG7NUV
E4OurkwLgdG5a9bDcC4slAvOMi7uVCBkKCFYy2syt/+3YkGQcNinyVbg/w3Hk24sReNLTPvIom2+
7JzgSetLyCBRkrbmErFUT3EJkU7SCe/BiNWZicnZR8qt6gke+qwrHjuhExVcJMfXYjJYV1gj6qhZ
q/lrMJ8F2uYY8G2RL9L2PORUpOwGcy2cfNGXhvsYty9Rut5KiJMpvRq6ldStnA6ikRQNlMWFf26Q
QDH9/Fgf8c7XdsLRrzTcG0J3t7Hlta+ue32WVStNflKP4TTnkCRsVDsE7C5lmwaSew6vgrB8VqF/
ASqP1PUvs36DSUkc0vB4Vveb+zdy94HcQhkGh7shzG+2hSAVtqJe1g+r3kRAbP4yU6+WccKpkTxz
IkhkEHEAqNL/h2w69v+6A3BI+UTGLTrNx6iuDJUhhZ1h2VZfKfJbYrmHI0Rtp25pIIDh2CDQRcoA
7+QWjKZ3Gn9cvVxrGoPIbmh/GeEQkoLs8sOG2TWJ0GL2ABb3KOei4a4y/XAJ1kRGxjFMf7gegvTN
IvlH+pe5Evd72FY0VRF4r7KayNF68+VDwUNsQg5bAy7NzxE0wyLjWqkuiKdSeZ3JIk5VivfOkiWm
sQ4WEY1RZ7OKT67u/1XdUYgDSIRArs3n9O96OgkMLMo+LboXhKdpIpzXwPaWfho9SBSWayyf0yFt
rlnx5hkEXP00lQiwOhaI1E1Qu1one+dpF2cNabW0tegPCo6Ammm8wWEThKSLnRp9z6yU1hxCGJNw
8RYr+VumIAj5hiMSHwj/oRYCBPCNNIBkeBXezmYSp5ChAkWSuXYaSJ+BXA/YaSY7CsX0QxWSSCQw
EV5/tIr4aPk8l5N5GogXQnla0L7e7a2AoLe7w1RAykDBFOeoXAWQ/dox58H2EKFsAfgL9Hst2JgO
cCbWmWTQV2F+beMcd2Qyn+p3osS89Cke6JJGj0QD2FqQlmgn57YmJS7IgPhXIm3QAU4TWazViEmk
3vslMMRZoxe9fvLSuwFmJbhuDsgGcaimfFUtpoBV2/75mKwZlpz51KBYRumA61awqZl/0/h0Auc8
KJtxqS8dH7t8jnaoWfjW4/dH5t9nM0z6ly60GpW9qPqXBweGSnLeoZzr5V3vbEmfjmhyShFVO6/e
+hM/g0mmhVf6bl1f6hyYceExIr6VczSP+Y/YO1tCw7q3CKxSUr/JUZaLPf50sojUkawch1dOW436
ZZDuE2HOlvYYk63vX9Ao2vJB04STGkjE34Wi5YLq3C243aDcm/aROO+1g/j0lstH39sU4cECPHQr
IuQ2KNiohXvFXN9TfS31ha79WtlfphHPQGfPsmm+ovLuJE/VeZNnwcJvLzQ2uONSc+P8U4ZVEDpH
E12DNVAT7uSYVt/b9qARXhPurIi1dIm7zsvuHdiAUpn/HiONR4PIBde3zpqBEWPTB4RqzhEtzwl+
4ZTFyjL5ixZMCsw/aLY6M4HWrIwfKFcya9AYkgYkDOPmghfB+gECAs1FlUNfgHmw7Lc6vSb9Tzie
c/XVh+qmqa9NpUEpEwdECQ8VpEm/n7JjDVNLQyw+VFhJ5U2+megf0s2/qxNmzL+J5KvUfP+PpPPa
bRzLougXEWDm5auVJSpH+4WQXTZzzvz6WewBpgbdM6hul0Tee8LeaxvoDfs1IGke6QOQM628CsIM
aR9KO18CvAGSxRh56lPU5kfHsDE8J/ZL3a2q9ljHZxkQWObIjEAZZom5gfUj9JjpcVa66QRfNii+
eCmTFfd12B7awRkr9LYxhGNeKeZmMhisA0eASQ2GsCK4+MYfhwLMFItQev+f6/1yGiCo+x0RafQM
dSlUXOyQ+m9LzTwyPexYPEbqJ7QBgzVkVVHZdbso2jbjBnPBLPiLK0REz9ZlpfXTVxuFZR0++I6w
97mqP2P+wfppCL6lZKdyWHQgBvtrywSlkKlmQS3oyG7t9J/knnJjWY3IkVh+OZPXVcW0U2xaifva
4sw+/Cejkm5Mj2ZpAXtz2cQ71dsI6UHOJSsIrBqbCNeXgZqj4QWKz0D+tAbF/ASlPY/BMWMETJMw
MTzwmU5OgE4G1ueQo5U6wQBUdIU8cgFxIm2fHVb3Kt1ZigMqrsz3Vn5uPmASokUAD5Pf1OrC1j/H
cm6hN5+HJI7La3RSdXfow+PA/SI3BORQO7Kohnb3aqgYs+JWVa+Ber66WOXF5hLV1DXswIQhXYRG
ZxpUFdLFUO/kA1nNIfDLWdJ/tjoH1vjDmn+CdteoZZDni7bCCbeF3m5uGH937ScJCzNcCimjPgYT
uANpCbXibF/dAX/BOkQg3Ldny/0T+n5EH513iPs4sWS///Dzo1otcw1xAnXXWg93dnOyewe25sDi
HX4708yofUYe5111EDTyKhkTbXA0mdbnZJjTHWraRsq2CSmaOLDHcqUukgW250mz4B0ktA7hJCqg
v4iWSbqCjj75ZrT+aTFmjUBQzJDEZEydYR13u9Fc2+baTE9KsQ+Rakknkw4uR2z+MIwvZbgk0ia1
dwb8rooBqVItJb+ABkX4JH82NiXMvygJZ6n5pXAKWO7ntC8D14s61UpfQXcE0vGhJfux2EaYSmK0
O7Tei047i/d/H+BwxVK7IP8vdPeyfe3aN6QXrhjJ3SOtThXkfUiZ09XUMunRdfIzEx+KywOriftU
7HeA1IX4+o5XgpOxW1oGHr2d5/+biHMlZIBsm+KBtLWXV8kr9Nz2tqpRRsE+t61ZvmiSo19d8mpy
C5nbBivHoD5196cSv8hm5jWCQAu593Sq6PWRNYgIaWvn1MjQq8DYaj3TdBzLCkBEUphcFMfbXmNR
fql5YUwnEY/82cfQUy0cQ/QXMog9vm0flo5PHkmDgMXlsex1aBkYTlL+1nJEv/X7f50omE7joKFn
xWLGUqWEyTlZqAkLFYexRx4+pyqNeKrcFdofXEn8uzUqBLYbgXr1lJ1Owy2Mk0m41aTnQygDHZef
N/PBGhDsNGvNrWJuEwYOKeMxYoJneUc+GThCc+klmwy3m3CmY7SyF8qS9cyrHp5hsxG0R/0NVmQs
gbQ3WCtprAHGgeNxT/2SMH9D6x+XIOvPLBpmnC+y5eSkPcxRHrfWpzs16hCgWD8tbGjIMlzZnXZR
g0eKP8jCdseWMThB7RuCQ94sK/FAQ4PsntcRS6s9XJTgBl3aZm6q+u4hV99TWAsnUEOpAkugYVgK
/Cnpz1JzkKMHetW5z5wZzFS0Q1YamKdq5i+xjBsYzI3Z4K69es6kzl/Wa6EffNrutS4WYXSkZk9A
bjSIjWWUMNMt0ULXtPHQcUXoDfBEHK6Iow3hIxEG+/jJ0kwLQDpQjYknMnTuqCY+6cYzzniVLOTA
0TGObwgpYPqqIEBdoASW40+Li4g1PFQqimRgwv/phXxe6ejQ1EsmVnR5SYyZYOm5j14DynsYmjUY
qAhFU1eurb2e7a35nf5QfIyLDAAjuxLMMsTnrNqIWfAWqIZGsZ5tW/8mkLxL9rxzSVX6QmQYzhhI
Buepl0dTpjKYVQ+lwaj8USN98NYs7fLemap8nKgSbxtvPA/n2G6lYQemlodRg6kHP82w1o8vogLh
Osod4uxT3K6yibAFlci+x8lycv/lly5jV7Th1vj+5ZMY7RuTIV4dkNlwbf8D9iHXBWrLItJCPpPJ
ILUXfn+Ct4CV1TPELMXinwG2l4W+MLkZDa0myuCDOvqDVnIJN4/mmWeytYmdW7fRmZXJU4MPTvOM
iBFehGc8M94Qf/yJQoL1Jp8DlE/ccO486/eDv41LuudpJAtJqT1WFuKHldYDRoIdQlQN6Hm89bir
lWbFHxsiTZc8h3Av4h0SdBfMgVgLhE7mBefIrKrZuDkeGnmI4Im2DQAQG4RUHlhkMI+X1UNYMell
J5KB9EhzSMr8AZgQx6j8O4r7YV4jh5nGk0hUumg1Jq8U4J1d7YJhOxmQlWIxmZlVscurc6BtOWRy
G3EnCBse1/Je4c/VdwlFukx8ZUG7sLUt+jTUAwOdFat9jiq1PZPFkQ+XrAlno8cucgJTsIyQDM4L
RPP/l0YrlER8ez2EUUDq+UJ64FJuy9V4gxTpoTJN+2upgyvx9kH93durdnLMsn/0vtNkqeRHM9kS
DoNFEr8pEvXbmM+nwYubzCVqfHUfxc+OpSagAlVZKeRm0uzRKxqgqCYx/6DcGuM1ebHCrwzVtxjP
UzdnBQdpHs6Udu8hs/IIBXl4xWZU1sK994+Uoat0lNxrWews25GNVRhicwaOWQ8ILi7xpOb2mcGE
zwdgATb/vfYT2CeTRXNkfYYrfwXpcAz+FRJHW2bOeukvhumXrYsGnCPC4CrHvWdfUnmnd2QH0sWB
2z3Iw8aW5zJQiGHS+in7pv7e8zHU1KVVeQJ7SOh5QZZPrx/DeC8jsdVPiF/iov5gEjBdv6G24eUt
ii/yafiqIxYGHiFUE17M52ntFpOvMqveCbGDKkU/pyY4tAyBAdPegsLQy1Y1Deykn5SOFUIP6Tr9
ARtIAom8GsTTI8o0wHqpJkhYoCJGawToTYm2cVgb0VJSHzqjAEJQpsFL4VhIyWiELHyO/oY8uY+a
JhDlWRtwl7VP3YcI7x7DbEU+tdnbWCCw7SnI3QAMMk9sY24ocTTnkPKypxRFM8EhymByAhdMkyTu
8wQ7ZTCsWI1xlTLBWTXBmtxgrTxjb+7p6EX5DYdvUsKL6zjVKi1rUuMy6Zh7+2dqsbtNAb+j+tKb
bpFi1/zmLXHPbbNrk72i3SfbMBNbL9qZ/VbVwT/PyV0Z61+9eDXmt4faIUNsq1QQmBl9GMVy0BeG
+RpYpoK+89XV1LYFxmVyL+nFXPL2pX1gvb2qUB6z1gFTMNXJijh3yovhvYU2wIPGxxKYI7R4ZMay
S3+L7k5BFF+pdMMa7umk6w2Cv1q5BO4j+R3D4zdJxN0S3WY6/mYtbc0kZ92FhDekm5DPSyaOirGb
1mzzZFbZuMBkltVbwFQQIZlEZOI0cmmzBiRqs33QHTOzM5MjrJEIgCaaHTk9klGyjHlI++oiu3vo
fpOmC8YadTS/LUC8smQCSxYHjxpfxVTKaQS2S/uJDsUYOscsY6BoZ6X8TKXP2r7hYDYYPKjX1P+s
gLaaN3QGzXQDBzjL0UdvdUHKw12ONs00GjBR09bnuNimSGfAFutU1cN3ViFCtefsl7zfjrwVC5Qj
ep5JGg4ijqLH4v8iZrQPOXLYUUPRYj8OT8sLDlO9IUffLPxhf6Ba7TYM+RdkPAzMtBon0VYFE2aV
ovOn8rd6jlQWbVe8ZvtjG3vgkh91sZ38imyvp4k2Lb55LkFwKCHQYu2hlZu6mbjJRrxsE34gMkb+
yrmAPqtuYu9tTvgRb0+xzn8gthsN+ZGbHDBnx1b2nioTVpNFgHWrVaC6N8tT2aGxjOM+9hgih1k2
U+nITRjCnT0BuFBxLaMNrYKLapGGPjjJ2kGted1SKJ+OAALB6MI39pNhOqq+psc8WvDbi25B8wMb
Wc1YYoBcZH5cHsG4T8NNLbgQUEAXW2snGwhuRhWgIXCAZDVtFkLtV60vSUejwwob0ZK/medOkB4M
64hxkajYu8dWjnpm1ha0XBKeX4tmBfp1GTwk7VC7aBM71upferxKPZZTAUYoAq9BNEg6UiQmcooz
mOxcGHoV6b8WDpLqMJLTgrtvXLJobarbQrpWGdqKrYHSBXKk2IoEoY+2YK6MW5Ezowp3efs7UP8m
4SFuUYKntKPWu4w4pItNT0wQaWVTh6Up7zJJwch8xlx9FiFaLQtTaFt6MGAvcR+lWbxVhV0ncdgb
9GCsXTqckeGuNEFK5SUf4jzrvFtpiEMlhX9NWXyRXMJd5aX63JCU0zhOriNqxSSV/zTdPvnJ+Ehk
AFSlAqSBeb4aoh/zpV3NRVzmG+KeD4q1HvTsuxu/OtIkBV+u1pPL5UkHE5b8mJnPKgGP5rcrwTzH
L7xdBuM+TJJ9SSUZyA0rVeWOXnzW4OIHE9NdBEpSsKtIC/G/pRG5G5gsC+gX7uh0vsplig2k0Nc2
y5Sm5YErIw7NYUlrvUT/P1MDbb/3++bQys3BspWVl4tLpyYyC5eG83eRow3UfAndDIbQNrr4/biS
FB3cqL2SI8pNqT+q7CKRZIjMhkxkLdvaXPb0WRNrs+OsKeX6n9BDVg3W2bKn3Q69REz+OcI3G93Y
kGQbK8AvCuQPmbnP1MnML4UKKXaARWf2wBf7RZhBk7GGVTaicyF71hVIr0BLul65ykc2wKyiavWb
w1hqu7WSkDmoDdtOlvaxnzp5GxAcNq5jZIINwgfF495kizAkHdlrNi8V0h81WTa5tmroOQsAr4FO
b5xFpzER99bG6tGaxikfu70f5ivDA+yLHtmKlXlfTLE5OQ3diNYwRvgo7c1gqyc8EVRYCb43WjA7
ecW4T3qvP3iYgqBtOgYMATkqFrUFUxTu47TGyELlXNlg2MgoI554GfEaBX7hdDwaFCYA9FQyLYtV
mFkYz8ASgbaHW7xsBSAt1hejQnL9JAIqyaJRuCkVPN+idRT9LcnfI0CVfDp7/ikWABuLCIIKnlbF
0pOJqUtFoXMBRlRKLG1BOn66/6ayJEa2YrDX70+hz7Sc1VKI2tA3aJNQBkaCRbnB2g9qI3sLnbmx
Hh7s+JXTVw02nTNBG/1BqtE/EAw5mtBpQGvVGJ0NBqoma+JhRCdWw3xOonnY0OH04F1Zq+eJPlPJ
phDgwgbubJVyw37baJcK0sEUpIQdAoXp36PTYeX2p0ux3+TNwo+UDwPDFSewJ9Mb02kG49Idd0P8
WYzVkh90QczmIjaQ140Uuu0/vWamxJgkPArLcYNdiuuDYSqV8hxpklaxW+f8sPAr9FM36t98Y20p
ZICxuSS2norwqx0vFN1J9Mjx+DZkkAUWIjtmE8jQAqmbe36yqkh3EHwiMV6PmAyAD5dBmSuLEI+d
hRBh2OgA3LxkUaHt1BmESIl8Z6LYcCxOH+84cW2IQpBg4Fuoqy2djw3t/PTDBTS0ccb5oD1bMoy6
SX7JPzA3KVVC+tBJ0hKTNshijESTwUPyjt1joKZq4O0N2K+5rtts7nXSQg3Q27r9MkWCN+IVsNJ1
7rN+rBiv0VQizM6RKAQDVQloIBU9e6oATMVEmQCBaqdKjUepRK6FXgCCAJqHls9cT9caUK/cjRy9
VBZJOdBt0MAxGFwU5rXM2YMFvxngY5MZhsoTPtG9jDqZj6xzsykC0qaPrvgAOdzBF5bDJajpjOlE
FIuxGzLTjOQMG6lDjnbdgmJnQTD2qZfRX9V/evIWWIknOkWlMg9mWTlVrOzvlfhZtiBntR0Mrxvk
+opOGCAQJWL6IwVMihmRKx2XGBPtvKI0tNCB9UO18MDt1e862VkA0HrmXRW7OZlbO+Nn1QCRaLK1
7lr5Q4Q1yopwhhkLV1PGm1KXqGi/WuXb92CJJnzM506QYkorWS3UHlvISDhAp+7i8lWbuMJYI3T1
d+c+2/5g+/fYPubaI1P3VfBSik+gFaK8S/Geh1+jvVR6qhSDhoUxP9KEXKUerMAM0H/UtAQ9f5/1
y6bSuTKQUPTu1m5d1lP/9A4McPfbIFqbJqjTTEQOHzH3TG7xAOGnPKd8KUl06gs2+uo7FcweYuWe
h+BdYY5gtZiHkBTcFLNBRigBso0Mingv/0xUC5aZhrlXIEoNFrDjgVv0nuaI+gK+u++xO1nmV4Ia
Oh7dxWT+sPUAXcm3AVHlz1dvTaNAtmDm5jOMhZhU43IMgndQMbUnEopog/SvaxBPmqgdlM8Ko0EO
OET5VaI/wVQq/0qRgYY0czc5+calwBVAOuRZio5KCdPrM0BVPZnw1EsQgl3HvKeU2TxSAbMlH5sR
R2jxbvW72d/4JDq8IKyMQctFEoFcwSw1tr189vJbQpAu8KNwRwSsYpIjxBvI1pvEo2wzMB6S/VXC
ZjY6KdGxhaj10agvWaH9l5Y+C8GY7wj4hUUfp+FQK6qVgZ5t0GZJ4M4Em4CaKtQv4EfLhIhIORwx
DKQynwWOypptgSFe/E8I/bA+me+EU6bPqFrESuOh/0+KHaP1w2SucWM3wl9qnrlL6XcNK5/7jOJc
SLZRXLFXghjZf7nthAaMP2r2wCpDBZpCBMOEIrLQ5pc3kETgZus+K9ZROZ/yQ2hELDbuyCqOjKqk
iDCVg04MG21GsibvDWo0iOUPK6F/6Pbk3AxIKLtltsXnOCZL2MxTxa7e+Z1StiiGkxk6XnCRwOuh
aW92Mu5FXD16tslsuH33uPw3gnuVwH42jCkM5TY95En+VWJL8fiRM7vnl0SyLgQR9uFEyAZMnWK6
3DAZ1yHqIHQVKt1TLIPSD1Co63ctLOZae9LdbKkpF0m/S6RLauq34t7M5FvxPlmVj2b639FT+TjB
Tcp2pFA5uqe6f+fGZ1oeGsuDf2QQtEF7+KtxgmTnICXq7U/1DzqJpNNrmSa/snVXre+q36nuMQc+
Y+1ShDCKxnTxNy7z5aA+osiRwk3B51t5Cy0QS1NDE6H8tQy/3SesM6CwpbvjswyEwzSBtR3LmHon
2w5RPPjuK7ErsVsm12K6ZoO3Tt83aDcl/0wSRLZ//Jntwcn0K2/IML4yrtl0+OkQ8iXFF6DfOLqi
MBzhYsoHXVQEdJOWrG6s/l5RBySkH1aavhcsUpj51won4qfM9RPibC/tk9wwo9q7xcVsftJiXfQC
gy99S4CJj9D4dOTaZzNV5HfVt3hj7mn2HAZwUN3VqC9ThaDIaHGXGfZN5ZRGydz0HVW5tMa1ZoYS
wy2+tCbpZluxVL1D2F5UivdhFxb0cgcS0vm9hdh0oC3Gk898xFWvmvgsc2VmcKfG0RFDG/tEW2YX
eCw5vcrr4P8kyVtJ1uw0G/2SoO+mWTfGo1pvcOBp6k4mLUQJd648YKpdFc0zkBE7OnF0EtnWci8+
gzeodp27K1lVtoe8WOoV8IVtY1y0BpGlfB/NW4d+QUkPUNBLWkahMLypjhmGHT54V3nW6bbK97Hy
GYwHub/qHARNcOeRUTgG8D8X9q9qG44yImbjxpz+OBq9aJV+t6x1rejG0AQMe+D9Se2Dsbwy7IOQ
xelHDhaBkszTHJNlHeZFligehkNml112y5Ub8UIIYI9miAUJ3+F4ksBCTkuLmyk2NcMg3Ynx+obL
3GZdYTjstofmlbCR73D80NlOelfqxmjlGkf+ooxOsn0zGcUKgxFlyomONCE+GeXdMg9+CXPo7Be7
xEfFv+lHJJFr4HrCP/nIF4mMsLVjaIi5K1OFr7jkWItbqH57aPlddzbjb8AOMd9o1qDLI8ulz6m1
OD3bK0HYefobw9cs/kVcf8ne94JFg2JB+NZccR+uvm5LNCjLAsuS/ZbK78F7j+HTFHhTJcdOTnQH
8xUViA/buOQszbR/OXeNwIPVo6apMrQ8XbgI2G5l3tvoyYem1CMNB21nFh8Gn5x6OtCI9YOvvCP/
kbVP07znAwuYRZkuMAO5w65uHTX+0tnOp0fPvxj8M0jZZqCgNnu9vcncK+EPh2NlzFUPT8IsYC0F
Rq8+5vqeAUvFpBgDITJTBAnvBAWlcC82C7TKvYQK9RPcDfWquv9kvoDszhNRJBe94Qv9y5mVIWLk
q9cQ6YK5bbY6wnKPp/Yk+p3nvvVqmyvMx7Kvwfup5ZXRMf7O911/CImLaTdheIRnTAMvujUZdZir
OeCj3+ltak5Vs/dURy1f9NgyRM8wfErwNymjdO2nbR6hvCpQTbLWsHdxxoZ4E6gPntU4/6nKDbK8
XpA5mnxkSJAIlsBJQqoxw5NHgNlGAWunnAuckwlncQsbEpwtpPaZCec5gR7GKHROWZgLbxYKwazq
d3rBpuFBXjMr3IfGLlVWHG2N/sjJAEC/aCR/JWv8gIxJOsAZShTQOvxkubIlDNmTNrLJtAtFKqeJ
6LZV+4kPoh6ZcW1dxWF4aOOqDr2XyoybCvij6rAK82vs9XkTJjM6ajJVN6IhcFT71adABWqaDm1f
BL9WFpPKnhPVss4ivRgMFvKtH96mNo0fti2/6VI9eO6CMexUGLUoRq2SvAwX9ZWTxr8ajqSW8W+A
sdAIbt3wor3LKH/CU5icCWpL3WVRTKaHxGOr7Yjoqse/jcJ6X/7s9Z/c+CmyvwJBfzpTOlIFt373
z4z6GQbXqT9spH9T5mFCH9aWV119wgWrqEIkhvn+BcMqY/QvTUa4iZeULKl444ptUm/cCpTZSiHQ
xwJetepHsuEvdXQVgmH3y7cP8aMkdwGqogzjDokdlXz6F9vXBqVv/sMtyh++8y4ZHBxANRNjFpLx
KWcqErBMdPhxTXMJ1IAQSpM3jsLug5fGL568A7F2lDBmZY+BuV68Vo31kBKOegs8x4IJTY1Sbkv+
oiBLd3HXscZWe65j6o8S3DgiXLLRIZPx7RQ4EtjQsI/6YIMHfUMlJShY8RehdQsZEHFODBbKlY1B
viTqtDoH9iFttAEXBQdj7OWsUSouBF6ZASl8YL3Wej4s9CFED2J/tcn4tE31kcslQyaWler4Fm47
sQ7PgktAReHcJOlh4Fd8qB8RU7fA0vethm20E2CDwm2labyyGWKOH7c0qCCGjRHBiLP7ZJOIYmf2
1AZ55rio6BPBllgA05MQfSMF6EFVZnF5Mi335ORN4jSGNbmxFr6cGuh3zFNo6SjnyLfil0K/F0IK
qANVXcfRWkuqXd9pTidFeOg+RuEuxyFfSgwpbSsEYYiK0ocQ4r96lxbFwgyItgBH68ow6lXSEkJR
5sRXG8o8by8QyNaj5R8U1ztXojnXPQQOe6Dldurk6gGVbt+1PR5aiqPaByQQyYuG0rTJ+20RfMko
BpKBuha+U6Ou0iDeJ0SyFynaFAPhMKFuZnt0OesVmnW5vWIQyK3j4PXrhNFe7QMRQWo1sNTRYACF
9VvOzpN8N8AFE5Eal0bqR8ESUVJvUTnAARueUZji3BmdBg2H0mOarB17vAexNx9TopEyEnnI84r0
YSbnNarkYVNF3y2uMEY2EZkSWP3WfJXLLMao4k7WuOzHA4ZMO5pjX4n+DIYhZIJCtVKR13mriH9R
khFSS6M7AFHHSDzXVYRdgOuldlja5JeZRH4ZtIYGxViO0NFScS0jq6jIm2kLoPzWgmxmziO+aGax
KnWj24OecIuRHS4BRHXXXmUJ+18Tc+5UZnfB5NYmF6kcV1lAUlnjOZoybEXVXPEnjlnvIM905Hjg
hVKOaVqfaYBXOil1OGtwjUKK6Mmph5+QhReZbL9CSM946K5S/duLYN1Zxh28riGGi+rFuzb31jo5
WjXG3jrWnEIvb1IR/koxcVfmJO+tOse+W33+Ljpies3uO6zSa67w7FCXYvPvRHPqpP7QKcohNceD
HyEx5pSsfWL22ITZ5mQT1oafCr5TQ7LRpMGXFwgfUlKQ4iJ+V2XOIcLaoieSgYJGXG3IYD0tOpK5
1r4o0MQKgyU5rGUrDV51wepoD+jszYRgoUjJF0mvmPvnXRDdBl/+izUN8FfUHir7r1e6ayv0c6Yb
kGjbuamP647k79To5rbcH3GYoYqQoY1pOkI8youWHzppDXYKqKAzJKBGEM1dnunOlMDPWp8oHnDy
JG/NdYDLsN0yJgmMDhmzsoluUuCVSE81KK6E2sCE1pzEK66Njfks0dVXNkTtTj1C3ec2LbKX140l
NuqfXhr+9R3BKAgUNwXYOYcr02YqbzM+jJvmoyymcgORTpwRzlZEInBcd7xbQUJ2wxCcCUBE2CTp
Hxmpvn6NI67jBE0LAnY19q0KthwiaVZwaK56uQ6pXmZjzqpGN8ptHr40QqpshPWAB8hrCdZC9df6
6G41UW7KAXIvtBUkn3Ue7lRa2iZG9YX+JBGs20WyHX2DdKMOWp++NqFT2PK+JW3K1XDfwSDJWY+g
ruITWokq2GRdOB9znPZ1eZYHjOOhD/jEm+Es2Vha55gerHxZmru++RkA5YrdZBZ0vGdk38pdtSrN
hshMHMJVSxcWOgEN2xBkW7A6F4UAdx7+xWhhSdYVZKi3Qm/WQ4P1qZG3SvjsWx5upVQuY9N/yn5F
zgetdugfZUX5KRDppjvhuigLgQgX/aKIm80kBWAs3/ChMXckew2AfB+9TY/lus6+IyxPXl5u22D8
GUlI4B0/2bq56RvuygnBZnJD6/k8bVvsSnjjUcMoybivJL5vY3R0X94ZnrprLOgeAXR9CgSL7b4e
fnXQrmIYSwkyFX+gxjYh/XROk4eHIgy2HcjJXkFyCxoB66CbD/ueYaNv1GttaJaSB63JyFYhhICk
tg90NfizNp5UHKa/bQGltnlIinDHiiM4GI17rNnJl/24iIXEkK/fVGGFRqjejqwABVPPAhQ+kfFL
oEpEkSrmrAa1H3vKSS0B6xz9bBv7S1c7EJ/Mf/v6Bv5D25zUjDaaOUt9IAu0BHsUBD95jz4P3Plg
/6u0Zzm1kck7k1aW+8rlu2Wc8dYo/q0PFIbAAC1cp2T+XRbfAeMoL2oZsjPYMj/r0pzHDA+Gk885
5sOaLBRpZkHqsH0FzioLTEhZ2IBlBQeFfcI/29jbjoPdC74a7TTB6w2XGYq81XF5teljmmx69sWm
X9BAa/TVqa2nH0hnMlqQvFqV4M+st8dhWzM7Z8NOg+035BzCMtGCc417jKqoHtC370nPwpNPHeT4
BE94gLP1AgRxtKykL/4lZC/4D5Heci6eHL+tRcxuPbO5JPXKRkzuJMPZKhaNvB5pZ6l8axK29fIR
KWu+jireSu5R8d6l/qdqyMtvlv4u9Kup0btC75VR7mpXNfjH8554EK+/ErCWnvWE6YbvaKzQjDnL
YCLJ7TOghIUfzEH0Nz3TMmbz5hLZOCYYmRVxFB16VF6GD32cQUGKgUGySGNpcnL/eMFt6cNs4BLi
R6mhcNQWtHWs2R2pumP8Ck0mSH/8QRgB2RLj2K16b0FHqlxjYi/Ft4zZsWgxhAT44jqQzdXkj35V
hI2qFEhc1sU0a2MqbIzfGiDMnIkakT06MT6S+LIixGjsixIPiZNbzr5Dv+dYjuZ+Zi5ignhK1nOm
FJNRbS/cU6+xkIvsdTA0mPHQhPPhoislcYG3iH1OX6crw42XYT05Z8ulyfxatPQLwwbpB4loLIjJ
5ohw8GruC9QyqQ8gYVMgxd4WbHLPhN0NNbRI9cwzCdDA9m5fOvHrJ1yKMtswyDs6o2TD61k63fn4
w2WAuK0hPitbK/FZUu9umLCjeCfhr6y+lIaG4uT2G7J17WXIUSHMQyi+cgM4kPejDyeRHPGdsEKk
kB9zqMTB94R2U7G0Nfu+OaXsYAbWV//123RyIvn0go9OeaTA/ka6pRYOQlw8Ug/X94syKhH/PPlp
qvBE7hFHtXJtWrYwNZ5+M6FFQmrePUzLsfgafLfamdK/uCZO+OFH55G2maCMUbvzdgix86VzMN48
2NQMUGL1HbF08MaXl2F/hVPNVp+TZhaaxowLlZk5m2fpRRgUYvSrn+BukqCEvHqWsgJhH6+j/W4y
eTlGCh6uW4lOpox/e9JZWoVDN/gzEoPFH6vvQcLIOZN0gqqYkebxDR18jeLFML/CmB9t9IBokmfF
ULb5jSwI90g7WGdid0FMPw/qeM4Ob5mZ9mWo49X0KDV+sZgYZLWy8Kg1ptFbJfK14aFh7CF8KS15
sJBQI9SnCGPVxaj6C6ZKmGV8bDzY/9R0YefqxpZIHUTP25tcqUozHwx36zNtcjt910f5wmSfmksA
zchBNW1Gknq3DLmCO4i4etiTBML/Vk02/K1SyPvO684927jY4GXB/JyQ4Nn70YaemfQispxawcr6
6oWcl6N+CPR8rSDfkFxU85QYluIvhZws+anJHE+XWUmt3BWrNDQXo4gRviifeQDrpOgJDod8J1ZD
Zxy8Eq9W5rMBmQQQrGS8uwfVQkQI9Rj7dqg/KA/muRcu6uJq+BGpjKTa+WhugqU/suXDruwaKOwQ
+MY00LIsQRuMlip/hLDnDdfcXZEeA5E6WKBBjhTS0hztB7+1g+5JqCieU3M2yqgCVLggKkSsIoJ9
TcwVpBBDhwoHCCEByDSq6IF7DmDkkTELo6xj1YYFJ48XcItmFVwwYxo918U8o8ShNvNrpycBJky7
Qx2MiwSVRxpCvvPY/rfKvKuHRde5W4kJENpcBbhUyb+v76x1AMLTiJuVGCygnqzYNfnYMEsb3WRh
z0ryS3RXX0hiWAw2+ep02SaQShqchZF366HD9oIio7aDZQs6UkbqGlgq4qURF87eNFGus/vOQL15
tVgVTIIYWQziHirhNinEmr6kkbO51RD9JlmvqrLnMoNJ6nR+EVTBYxKu+7Ha+oL8z9koOSYNnUlZ
FbF8HJiB2IB/ZGpJj+D0345JkI7ipJssyn9S9JRzpk5RP+/wxUYW+yGMinaAHa79LmDS5EfItIId
nGbOsmlFHTUIi9nvEtHmRy+rIKD4K2C5P+AUtZqj3jxNtkSZu6nMS2T86NJXS88fyVQz/2PsPHsj
V9Is/Vcu6vOyh8Fg0AymG9hKK2XKm5LqCyFLbyNof/0+rOmdRc8CiwUafW9dqVKpzCTjNec8R9x1
+UOGdxdz/kmJfC/vkvgqrnO2hMvAc9LXjbIe06y7YD5T73KSqCudXq2tYdMs2xC/zkRISn0vAcoM
+yK7GUAqFOmrMz124t0vruTwparjlP6yrX0mHwMSPKtDbt923UcZXKxj97keL2w6OWmds3ELwjwS
zxHE4PZO9fmuJFlFtB85O7PUILgL3npxXk1HMbh0FKB28F6NKMLvQzYaCpVh5K6Sk3hj+noX+oSu
vyZSbUZGeTm7uVF92Ks3EwPT3i37y9TCN5dSUD6H9pO2xIZ/ALyHFaEObohmCVuCumsrPIjlyRNk
L6COow30oE9SkngCh6CtCS8iKbwjwpgt2PpjyhLzhD+zngxpMNaJ9zFN0Z/LgZz1BxnezhmMfYpL
A+wbByIbCKRYtld+9uzGhdQXhluolStW8+m+YBs54DWyrrVA4zeay7gjhSWDbRDHDHDh7sOKrCFj
dI7Zdvj33Il1mPdUcR7qsGf/rg+iWg5TKHfjZKNNnfZNox8s+TviNu0zeAVTnobjRoYZ6i99CFu5
H7xoK6N0L4y7HfJgPzQtmuzfcqYtgYsThtc6fYqc5OcS3ha1j1Tfh/I57Tu8B3YQcVOV+B6KD9Nj
eMt5+qzyJk0dCFrdHQnzIZa6uKlz95bRsD0XvOBrqYHdg4y9MSQ4BRVxi4yUTS64SVj1ZJPQWFfo
XMpkPpQRQ/v4tULulCGriN1fDlphVFYt6WdLWx9nE4JHUbsph8+E2iJdyHecJwLbEd9jdm1ass1I
1CCnt3QQbVUY1tlc1azhQ26Pg81k2qBC+Z6oQEdSj9b7SQa3emL3i/9tXbN3w8wp/GzYEFUBaxa1
7PQcbaZGE/uHkZInZzBb9GRMFmydUxQtzskpuJQpr61N4vAfOOpoRQ95+txkqN8wclDeGes0DOCE
Phs2ZLWD8ab8dgylt3hd+p7wpHiL0mwdqDb7ofN/unTgy0R0nZUeG3/ZcWaRC3Q2cLs9kkabuD93
Y3AKNBYLpz+kBGfMJehQtxEsN9jDFOchT0iC6gcOgeUG5NwrUpCSqbOanctaVFeOr29SnjgdcZfR
6/lK3xau+zaX7VUDFGwRN66ADeNzafx0WnwR60GvCmu/9BwzmlFJN10XY39oenKVCnEdh8lDO4jn
1XkkU0SOTpaegoKLwm6whRBR71yvV4DInOMw25/kd19FdQzOLDh29syFZmB8eWDW0mtPQL2r28tx
8W4X9yoKk/clrx8iBlOlpX8xr2PyXEPiNyAlov4TZGNi9ENRuygoAM7xUy0xf6yDwd7013kIXylb
eQHddUx8dfEU9kC2QnTLxVMZZjsfW1SeTc99rcGcUK2MLwXQFm25F8XMjhxFFLIqzIX5vK9jfeMk
DSL1Qp+4gM6D8NCZuNzTkCQr8SoQYqw2A6t7tX12V2qEdLucRJNfMEhFgYVoPexuU49eU3GCzV13
1dGIphlZdl7xMrgd4oxYfuqg3as4/uXG6jkS433ELi60HwkAuC94kWYL1FbIPO1nenA87isBzSMB
rx8jmgbjMiUrvJOa8YFl+cHueNZ1d63E+jmg7KzEYx0ihhHzU2gR5zI5tE1NWvzyl+wQuFTGnvs9
xvWFXbR7Mab7bozup9p/5sc+5G58LVFExS1iwRHtplXAqisp9j1vvAlDbHo9pTwbr7su1dx1UP3G
GA67BvIiUu5EfiSa5LCO3CDfOjdFsA+aOxj+24A8iJyLLWPPqVt99qFi0amvW7PmPkY9PrNFk32L
l/heLtPtkmEVw85ndajIV7xpQpg8AiKG8VkB7IQV5cAJJ5z0qh6WF6Rw1OfzFZ98tIkvNnbngvEm
a8vdTIp8r2jmFv8hR0BhOxk41/wKH/U+AKjoVQ9lXB5wllvx/GIQKWSJu0fjyqKXXPmoe1wY4/cx
0ZeOc57z8EoZJnE9U+L6FC0Eho8wTKEremBFvQnhj+S22Mr3hWZOYM6KRvu7s4udGNUxG+RpzuVT
Edt71auLpmHrSUYroH+UB/syjR+FMdfoIL7j2t3KxFwYuPH+uB/4uA1EqMNoL0xy0aIUSdBmZaSL
5U6xX5R5T0ywH/17JH7boS2uO2qbtD7PYcWCiIUHU1mY5Rc+Vq5ZxYxDy9t6IJugjZ7mqbK2FCQ3
o3cWoSAyPgX8I2jamF7ZXk/JTJY0umg5lddBpu+m+kiMLBzJKbKuywpIqESQ8h4E01Fy/S4lTkPg
Gylb44Bo3JzDvlqQuCzi3I7Y4nobIa864cP+pXr/e/r2CTZ1AuZR7hWbUQH9ggnfxg1uutG7n1f7
plFf63TNyaOTw36hTdrbdvHPdmRf1/aMFXM+mAkQl0cydj3cruKBlq5qtBaY0NVtUEHXq0BSuYG1
l54+ikbfxiNQBszZIizMnmbkpwYYIOIISKEPlVHuDWgCMQ8ncMK9v2wHN/hVd1hBI/Y3da43zCRQ
vi274LqqkF0H1Ksx5gR8K7mLLso0DyFKtbREbYC2UL6oodtPZB5wWrHuy7xNHvSXAztoGPZizsHW
hISe4+LIQzbifXTft3QRWT9u23I+T6yESHx/aw05cfoUVOVRhfosp+GikNCZmVkOKjt3CdLMnjD3
4Kqd8OidRYI+qWJ/NSoCcpoLY0H15dCxUlQ/HnN842zIUy/x9dUcgmQeNKwLTG+uo+cCwWI2f/RN
uW/mcANKTk7mWC71Pkc7NacuUVcBbAEJZsLZDJ23t+1h34BfrxVvfMmuK9IH20X8Uk/bEgJ/OR1o
Ji80qbuGGb9HzLemI8eHeW4JprLpyloMC3X+6oNO1BiAwJgGv9sAivuLldV0UmgjBIrkONnyFu/T
wmP6V26j1TiJ4q/VBtzC60Q2Q7Qlej7Er2eg1M5gxtequ2GwSXLUSCOqmCqolbiAqy5lTiJXyRoi
7PbNdKiykG+lNLWSdNYqxbHRwHZcGIOxmU8x2Aqao5L86iXBQT1k+1++hKtjc2CbEOZNi3UQ+Soi
SWoGIlM+hu5csegOkt9z9q6Xl2EdEZVgDD2MPvD8+DXfKqvf1hS5HF249Gr2jfU+kNg6vZPNGirt
AuYzDNxthTr70UmToyXuHI+kvi410LQpEBMpSNnpHXKfyzVskIiGul/wIYR0YMKF9dVYzXBRaRx9
YYoMSPVArD1Y+1P94ndBsnUl9Xryq1y8d5mZ1wIkzFbY6dZfMPwap+XnZ/Fv6WSUXpW4STsyfvwg
R1EawD8ZLZ4t4CMnR8yhXefOa4GclQHDmhrQXMuvUOeKMtBHkF3ZOSSasrkWrbnVkCDjNkW021f+
3pizFXGEOe4UbPwSladFoOqwrFuVgg9Z4sJLWdKg2VfEj8hCOMcU3EnYNtzVBKLvIEeHmblVxr6Y
snNSIjl6HD6koVJMQviN4py4RaRVkzf6jLbzrfYjfa4xFzq+S3InVmbLd9/b0QfVOhHkGBWPwiez
wsr7D6B926Hw9rlwdoGDWZkB0yagQahSZAPepzescJA0PXMlrRRkD6BtEx2dBB4X9S/WZjLpgxAx
bPrb+NVN3liPuasA7cT0/PU5Gc05U+2xGBuqaA8hgV7mc4B/KymGC15Ysc9Kah53ug2M/5BVEYQO
JxpA0WUPYZLc+aLc5SVe/cWTtOrGZl2COADPP6BJhICjhZxBBITFTSt6lOCB1IMfEqf+RYyn2RE4
NloTXJU5OCwDyt4mcGN0GFs7KkEVuP5fVWWsTH0ABfHEGWIj6lVZcNn1rFWT5sGZ1Lf07kjkAM5o
KaJ/4tvFhjueeb8GYmwdD7o/zzx7ME4Jj2l6m0oiE9gk14fKhYwmEz4kcfsoswYbipoObsHFJfV4
svxBHsLqlJqsPJV9dAh8xsilT48VF/Z4nMr43DagV9I0Qja+DTg3N1MM5zOzgeJXBYFgS1HsxZwA
+kgl4Pdo2JkOn2LApHojZ7c/dFxF7Zp4pLr3uPfzXZwsqwa9POZqpddAf5ycZdnOCx5Nb1U5kcsl
+nTcm8qadkEzfY5t+WEcIjk8oWnRmeI7jOnt7Kkj9fuiWAICuQr5FYGlbD2W1X3Ezlbq8tJuEYn5
zA/boL0SectSvYeGm+YAunLfQAvDSRGwENjIZ0roz9jUOFjyBXmDeKtGJNpjs80qZm9drD5004y7
DiSkrXiZevhaI6QSsZC5WBJPocvCgXuTox0N2b972Svu5MfF7x2M6iX9E0Fo9sKaexbRq0IIUC/x
R1eiaM0lSXUZ4u2wLF+aIfOOMo3OVc0izQOe1c6AFzvfO0asWLZDRUMnXffBhjDHru8gyBZtfMD6
jNGWY2PsL5QbS/HYLgiH5hj84pQuknp4uQ5GZjp6GHHXCmohIoXK9E0VMFrH6HFwYOYmrDdFjchy
EPFuSgj1sLjuXeO9Z85wyjqSCKpFEaWIccJpv8co+p4F84CJuiBtEM+1OW0pyoEqTmEl+9eaVmvr
28jxQ/t3xLRnmpD0ZI6zdedVTe1gXE5leNlKcOfC8l9DuHkDRBrtPuQBzYRU0Rf3mpIDi0GFvld4
TcQwfwrZWqBNiBeEmuX4oCI4wIrIXtiIFNQk4dOouTKq6XfmYTPOFnJhhetf1c1jznjKywaB5Ju3
w/UZ/1mHmqr4Z+B7G1nHgPhtooWtjpA1YVXROcamJiHKBSuLbalLVj7F+DKE7U4Bs4pKi4YN7XQf
O1Q2tcF7OzRoKnRLtXAf5vXJdwFda2K4szwFZTOgno1qHy3SuJ8ql4XmnAGeWOR5CqBbOE1yo9zX
VIIDiCKQo9Gq6w6IjYCQkIGiFi6vRgsBw/eneyObs3Qde9suhJmy3dI+FBuHFXBA018U7S/WtDdl
UAMFjqwLB6R22LunmlecOyczJ11EDwMfHpifUFktiYND6Xa7+NspooL3LPZnVXrlWO5CpMpd++eV
aN1s53TyMu+ZG+mOsLTeIPJQ1m2LrK6g7GJ+imehL7F3TfQ2fqB69KD3LTOGAvEMFraeoBeF93Bs
8b6vlVBu1HOoEXeGw4WIG3ynyN+7mKmX6Mx9ITD7aIdipewWmEzgehBdCbd+dZOYLdoUY6rLU9qo
DuoXoUPzYi5kquW2srizt7jq1ByRiM3oxaqQ3ozB70wjUpzsilW9cls0IFfDQiCIE4SM5S2Ic0iQ
4wEXog2te30dCaHfeqjAtNfda/Q+cJbYLLlh/VJFHVswyYAuue18+4vlwEPQdQQshnuifRHvh2OJ
HhQXnedxd/cFysHIj48pm5xak0OWl0Q7pF1/yXWJWTHBkKZXos7kQMGACzhnFermIQy2KACeCtuc
hVFgi4gE4V596SL+pVl7qbhM2Y7lmyQl66PRdrezbWKGTfqpBlILZqel5wPHy/at3XTMi1tLHbni
2JRNfNSjCQz5wN6/yGLWDhianNra1bnP112Bhg/dWzsTZxR2H8hqmaxqOI45pNykzp8Hhymt5eEx
VPRPfhwh6WU2NHD5MKO5d4uq2A6YXynA6804YiwKsz5mGyEewIjWfmpvVBcWBBQzV6zIpkWxiJI6
Y1DfOg3xliIEILEMOzyGc1TaW9N/qiqiCHSHF8VdqtVwbHr2PKpzHypE/oOsAJXPg7ebTQ0LIbiL
J38NGF+gDQxsqwskG4m2XzJJZeSKMUcIjTKvR1FL3b3snMq8YJzL3QzqgxffyUa73MiQL+WJf/J6
tr8Rq7F+ybsNH1JM2cN1ZjPSdpTCt+0oMFvFJTEMmA1ZaA2Wvpoc9Rkt7B8G9WXN2mbfOjH9LxiT
uZ46NsVFOUKQN/qjsRCoLOHK2KdT6e0XxK8Le0AVFgfLC35RMECNS/kkuiVhuVb6JPI5ZLiHnGlu
wuu0uyvsds0AAQyV9PiGxmF6bGAPuDmbblzkxA452bK5X0xe4PmMsBG6yGhVmjypQMZHTzKzTIfQ
O2S6YKk14IEIW/ci4kg9W1DjijJ7lZW6nTubuOv2M9EcmVbu8BjmPa0bxSdtgTqSPjWVmM9ddRvX
Ee+GzZymn2Cr+QFEKVrWIa4xVzkxEZnYJOyUhchSpcwDQWFOdUysL1wBMbfcDojNDBYGbLk+jY77
pKMSEI+Ltzet7GqtFfncsIHPet3gX5zwpM/1bz9bQxhL9gwOHgqIu4zT7fheOs0v9i6zRzlnZXB4
hk4xUIzuikBGuAbEoxMx72zz6ToZAmJlIunuhjG/yjvD2CpIb5x8wotF3RWn7B2KTgPP6HuCYJhP
N/ZvsijSTe05DdflhKtq7D4xL6KOXbAa2ZHc5X5iLqPCu2uMeauHnEkb6r2DRtYw9B5d2eTd+j4S
4rGusUXRhoRFIA5RTwVnM21ruKm7NRm+JovX2YZF+KoJ1mMU8N0Ups+qTz59aea93Z2XHItQT6H8
02PBTIcDaMoorkiGAWVPM9mZK2tpbibLx90q82DrZASyRdBFNB1iFpXMiEZMTVIzYchDNLjzpScN
iT0iZN4S2De5TQEvY3irFQ10V6COxBwYpRWrvbg/koazzaUFyUXQ9/YOscpjtmmQaW/EJN8n2bMm
xWgQLrSZViZ3jR4uwbW/OUmI0bpjBZVXIfNhDhSsQ66k/TSrFK4je8CNGxt4oPcYuei70yT4GegA
S2CzlFvH2lX+/DIk71ZbvlZW+2oyhgVRiJOlTvVLkMSY2wxvf6zdJ6Eeswq6N7RX4gJ97kej2Ync
+V4oXbmMOREyq9skpJ2aCYZhbmSIlKY8FGl9LLWGdIjLAOtnbeGBs0Oxn8mSxvL4UyfQN6KrZuzg
tsLmXL8+1pSJyAwJ7TiPazCecZmU5wjztqCloxCar26si2xVWiSrNjmJcOuotb5emCo3q8G91/o3
kesfPhomewlOYii2Y6869GoUI4xXtv1AhGVQUyHPo3iYYhbkpLgzO/hwVSCAa/HsyvDdKydiCWdC
KZMUCRADSbgYRNuma8nLHJElE7kDvrjRgfyNkvK9WdoHz+73GfOlTTHeWXJY1ZEaNGD9q5pAGCTs
tXS8IBso1j5wwiAtBXndBmZKag494AbUJXoEN1lmOEm8cR/GsDzm1CI2vGcB64Na6p0zSW4jiMo2
o/VLBlpoJ2FdrDMDbU0gNXEvnKzxcaJU5a6yeHn9DF9zHrhHYXGKjKMzkT4bH4M+QHBtS3xSQbBf
GpxxiL5eprJ6T2rmTUvHkgTJ5K+g1ljO3IM1ZYR9BiErD2aOaRUd/3yfSeMdMc/3dWk/yth5ZIPx
gUH91Csqa0fSFpbVny7pmCQVLzO7yGHNd3dgVNrZd9x7N7p9yBgUAKjhQzYvw0trLV+VRBVjY1GM
8qdppPdxO/NUSxzdFWWZXtgF5XdO65IOWPyuSXYM2nobLjABKiYEfanQlITqYCDKljz6T2/9ydKC
DmVzmsxsQwjHWBgWraSVPN82wqK/dcZDYBEzICUWvCxEc2Db3K34W8yr3nXifpSoWdM0eUnKEHLt
gxrxcbpe4W1DheyuTnFPNsgMObhY/rLs5FbQ9UG8bRP928NeViX4h1uJLDPxho+xsZ50mCWH+lcf
ZRPZa2e8AG9estBiaiAtLWuDpGYEFScjTMUw/yLFw1lVM05K78MM/Zme9ZgjgETilLuUf5u+x9oJ
QOPkDkO8A/AKFsh3CYi3a5J7z9gJvwaT3KWufWnyHnM3BUytoBU4vXZxIiMayqcw3pUeR0uyMx6p
lz5mhCYKj21I49KMQblTioPbXz9SRj3i271xolFvy4H3LAzMkxwQkC3+h20ph+0WxHHuVWr+bWK8
pAq73iY2/EhOnwIUVHktc5rLuRflqR3NSxk+lbF7mVfVpkCnNnsZp91UMAbEFF6zAy2qet4tLZ14
MTXffee/iPjYRfKWZ3TKYwyKk4ewDUIx8+t0X88TpUfPiGbMxZckjTQy7PeWsL5Mw3mdQoJDswb/
KH3EUfkINX2hGOxlPG39iCJZDhTbSRyxj5q2LVxT1/deutGFpirdesuJNLHed9hjcnSx1+Oeq4d5
I3lKzIfjeEcU/aOyGWKy63yKofkQhTKz51iVfKp4MQHDkW6qR/bTXbgph5RPvJmtbUvPvjQiQr4w
fjoW97ouphmalvnoNSAfO59PW9/Q+bseK84+OamC2mNKg/ZnbBcNv/1agYl9k1jPdkgdWCUNrYyQ
R6PGldKBqiMinobVTLZhsoxzWdTfS4eYoywFzbzSj16OnAjBwLGe5FXITR3HJK9MG/HKebLA6lfu
FuJbQIiOEDqbgMF5AcanZCLatmlwaGBgTg3OqULtJ2gOMrFvKxeheBNZ8JImwip7AyelgSXb2Oxe
jJp3U0daLLWgSKudnzQRwsLfhX5aFGV/nksccw7QA4llFTco15pih1qVQPU1FI2qqxEscE03bn0p
JkKeTYz2yNL+Ba31Ni75OBYus5Axg1eUxEyMRsO2iFEcnogV+RYHCBireXwOHN+/bGj2/Yz5NCPy
bEHp6mGl132VXenBujfcxw751L7JlnWb8Hlc5fX1aWKdrzPJ+2XXVKxifoj9ur4IJ//U9vUqsL6p
atu/TFlgblQtTnPCvapJ4u5IfXi0OjKh44ohrx1ZtAqkQBUxdFo1u/5+0dy+ZDG9hjbaVs9vk59h
HQQM8LGhIfzdqYzLI3WgHdc97I6RTyYrL/sG3kG2nSoMZ11IhEU9fi4NpZ6J2tvewtSUs9asA7Ie
a+Jmqhw9Xtobfen26i6Yh/qhQozGEr9nhXVNrwNZ3waHHCW4PMyBO/68sytCxZbmldkWZZYMmNlQ
os8LNk+7wM/IgU90YfcTxQ3vaPPAGCqgnw1eVSSu1czfSpSgUe78TY1IYYN95shIEkfrfkgIzZjs
tkdWwrBoaSZ0XIpUy5wGfUqSo6M8AH3CftWJtFAW9JdL1H1Vq3Yhu/AzOs2qAPXrpyuoc6RKkj+j
2qGamSOoBM2wi7gqZX6Re/w5cGCJw+Toduj5uX+RJdrm7i+BUrO3uMzsVM3sa/tv5jkLGi6wj9xq
K0TRYXk2ZOsGo9iXTX00pfxc6oVYwJI7fGjt4ty/t0tSXNxpRTUm9sdoACXVo7waBXJfUX1FcTNu
pgk+ssR06AB6VCJl8TMjhk3oiFtRF2TdNodGBUhjc83Ss0pPBRgQMMo4ahrff1Sqbg+5O23hlMRH
TYWMYCT8zrnSdkv8KrOuOsZDvj5l2mRarbsmlqxGRzc71EaSD07AA9Iuy9nqpCSnVlrlUXqI3Voz
FZsGAFvA2JhkX0rlOfjAWFUNAmpOUHzwqQIRtgzc+6tlM8cu8HmFCS6m2xPjiOJel1z0mptLp1Hw
c2UTBTTg95homC01obSlWYFhjcYtKkF35ExTfgYdNYysZgIBklxj+272UW5+2z29UTokz0sydMeU
WC7F7ET7DGnTqLkq8dElLTLZeEFWMM/zuBlbEnNy67GYmN4EupVHzh72gaLaxUSHd2W2XKWuwDUf
L5fwXna4KchFrcKPLHieWgjUno12o4nz2zgdHss5gGJVO6xfUPNWPvelpVrlmUX51ojuakjZyIiS
j03rZOBQqrukQNPuhKuVPpFPxssOk5yf+8r7KAX9UpSjyHQndvawmHrCasaMDyY7kHIBW6dY5iZI
BlA/fdsRpPRSksDiI+kIw2m12vXpNmNRd4jDV26ZZiNovbDSMJzqq3wTBt2rmji/peJWr4X3khhb
nFofPZ6jUcynzhtn1X5yAXgqF4ZAnjRoqZDMFVby2sZUXvmwl4Gut3W4HRXySY82tu4otAnHDTjJ
wpH4mwT6Vgxc0erYFyQB8Pb1bMERs3dZ45OEekqLfj4udGEbvvtCVYgwS+4nsD3UNzLEYgDEMlYo
wSeDfnl+ar2oP2Rcqz+Dvr3IVcQsMKT7xS15W/nekyg8s1NLzs4xcXdJDDemtwhf9RGum3jJdiF8
jimJwD96Ltu9uL/PC1SoWDCmeoaK6X9OkhGsDut9pzBtzHH0OCWKpKWCg8btk6/G0Yp5pXU5xhEx
9BkGGWINky7itJ4ZfuQT0ZsOlTW0elq5rmfsGN47JW1pZApe/QSlz+DN7aGdzlHoj5zoNgh8NyCI
rQx2fbtu8boiOswLg7O5wlMR5GV7jOzdUM9Xc4inr67cC8/pxwtAJzeD/WyWihT0oUKIX3OAYMZi
BODXe1BBquGK6gjq1IRTgTz4mADYtkX7zYIx28nYOqrRgQEcMlulH3KP9A44sxkWp6m68zXkhQYT
AP569JTzTeK23iUqyuFimbuvDNUHLNPC2s4jvV0inpjAdigsDXcEauHBKLIM7W00pyReeMmuGQ36
dXKIpeVHfE9xu9Rm2Kcou33ATSbk9UQ8RqTFWO1kIn6VSVPt2DpavhcS5KfvJyLWNIQZUjFIxvZR
oS6F+Uqpei6FP9xZpHRsuyJ8yaPoPdZddpaGrIjYT6KL1GogoCCUK1wC0fDToeKrucMnDrNPT8T7
pagZDQ006Lr4QLsAntRxwDe4U3v0gvAzH72LjMuR+5K+Gcmq6e0CnKeFjp4Vh7/tw1Pp8jOcQJ2S
AKqJmlPJhtEHemTZ4N+WztolZf4YzA6w+hkkdZ18dAOyviofwI5xtRe2CoGITxded0rcMb6dFtzZ
C9UsQryCc4qcoDhn3xzjhCnr6sYd7XI7JQwuI/wAl91k8A9ygjlMsrDyzUATUK+NMBIO/gDU2zTu
0Q+GcqtQcBUu/AfHiYAOVQypmU14PpRWr+kwlbIQxRGVv3qCIsLtnXHr+Xray7J+6T7SJTzEEg+L
xqU7DM2unO+XME13AcLyrcOrGeQwFeKUvLi4SrdLg3yJA/mN6/6N4LCcqnr6ml2X/CYLf9DCfjkU
VnNOLIpUCyJEzgIod5brqvO35qMrlNwrTz+6WXVe8HcuPat17EzsB0kWc98FNtFdoHOo3NZ0Py9X
gaZfrNsF+F2BmGlCby0AMNaxkA8hXb2bEOqgMnXOexrM1B2vjAURV66S7Fkho6atNGQ8Uyv2SNoY
YfrOZuWGWM5nuU62MeqB2SneM9zgiB3A0XHwr8pjlKIJ2szQMIWpMuRX2pPekU4jCXF3hbpdLrnL
HzOflSrzUSZiqrrTjrxqF0n5OaLEWHuYAgUmFjla+bp1lm0CS9UV0y3eq1dX+TX3wARvuWog33Vo
BkfY7iEvTK2HizISM9f0bdEjeV8sDDQmcuGmRsjUDTDTVSZmZ10ELHDat7lnEJAml2hcwTlHNQN1
EeAaGDtw7yi4w5iwHhfJex/xupUir3DKdzBDMwF6EZJgrrg9oJgjjCat9T7ruH2Mi2YyEZTcLiL2
n/js9rJDP9W2TDxNQiEKmxbhJ210M43kB6IS80UXH+bGPOUthCbsnsO27Pi3UTtPHXuTROtqN/jV
tQUwbttluxaJ2hZZdYrYguMoDUt9tpM9+cPxeYAuzZ2rQ9HYQ0nrGO1Y6aGJufuEXjkes8TcuIPP
baryUE56wWMUl4jYDaORvgXbMnfTOXf85ejZLHdxIls/f/z1b//4j3/7mP49/qpv64JFY6X/8R/8
+QMzYZfGyA7/9Y//eKxL/vfn7/zX9/y3b9k+/M/Hv77r7q+rh/3j//M7D1/19Vv5pf/7N63P6L8e
nWfwz2e4fTNv//KHHaeJme/6LxBWX7ovzJ9nwu+yfuf/7xf/+vrzKI9z8/X3Hx9rh7E+WpzW1Y9/
funi8+8/VPjntfrPl2p9+H9+bX3+f//xm7/c/V/f//Wmzd9/SPdvnu0LO7S9MHCQK/BI49efrzh/
c7wQep7j8U8lhfPjLw48k/CX1N98O1RUHkIEnnKk++MvXfd/vuT+TXlS+KEtPCGkE4gf//vX/pe3
8P+8pX9VPSK3tDL67z+EcPgpzX++1+sv5jvKZnLm8TheKBH7uQFf/3i7T6t4/f7/MaSJPVQxu4WW
MqN7tI0gFm6EpDpZAWtYaKre+IR24SZduCU0HfektGeuiFIO1Xj2MmnnBaFMtqECWdOuLOLR8/do
zN5d38YYbiQ+eohm6t2vMLyk83WwEAXNpj2yWxBT8R2jnCPgr9vRgqG0rGmgfoN13mr0TUkkObMl
XGE8K9/pSK1AoY8AH1MQoW2As+yTR94T5vHR8y1ESuVqkuw21mRjM1cDjUvCX7UL9Ft56WkeiR/i
lTlIVv2IdJc0yJh+obAdElG68LFc6SS8Ydau7azuJzj0jnmRG/FjmWcfFOLLbABq1KrLlGVkwO/p
GB4SqA0EN8FQN4uA0yf8J95FFoogYtIAipu9yruVS2y7Cpf7P09tHvEI2JED86pHR8VD6VWukK1C
saSiYxl4AWEU+hhdiWKUM6nY43fmc9ux1xOBXywreRWG2Prlow1gdNQZzAYjUr6gBBeLAkE7l5OK
0k2R9JBgumajAl5FbdVQnJhfx3Z406oCXbvDT1Yi/lL/i73z2pEcybbsFzFBaTR7Ddfu4aH1CxGR
kUmtNb9+lnn2bVT19AVuY15mgHkokVUh6CRNnbP32hPMvsv1SxyN6McJljfir8t9MQXHiIodyii5
8nzo7hHK7KeAR1ZP5BiZbnWcbAFW7Y0skXCL+RZVqf8muJNGQrIL7jA5YHROTLAyUPlWaMbr4mAx
87P/4p5LauaTxyZqsam68yOnqqIZE7o7FCMYtShQr7kjNOUsCYgl3AxNtWwaL1u203yDNsbaXp6E
WXOBvpxJdBTNmxlRtQtDh7wZeyR0MAWKJp0nyhMoo+FVtChgdkOGE9qYjF2L/JDNUEkzeyh2BIyi
qioeFpShRsK1Vz6xdpZSH6Fujkiv2Bk1gsJ6bBwEEDr4wk32l3fZxPdh5gtNSZY+I9VvLwwF3r6F
Z8aGlE7IWhqC6IsD8nXqAguFoIyoidLKUK/rQdAF5imcsj3HCII0bI9RIBiCTmNxlDZOjcW1pIqt
r7vcF0EHYa5qEb4suEJpqyHz4NFTz42uau8ji8KtglPVmNbLWNKhrUHwM1br2rvJhXNnoMDSf459
G+/XQAm273fRzAu2JDwEJBRPZRd/pXon042nIBcHNGlPbS6eQgQ54QiIePRhv3GBWiKVuWzlIosF
yhIICmPL1xmtuBBHlO6cdcmsjphEgkPmZ59hyq2FSvBlLuKpmPnOiXZPX5SbJusHctCawxyRQC8F
aGL9ToSmuOmXp9aXRE+lCiiWHrmdt3MEAM1Mj3UWeJ0GM2RAB0xaqHbxMPEEmA0ExVH+Q1gwrEvV
EqXaTTeizahrtr1DSRM1pkp+N57dbeo6+23SwXHzfIJRN7Xry2xEFek5H/qn1iQwPS3NX3mHOd2h
jGwrZso8bts1rTispPjD7fcOwdkqqJMvK4IG5mObuPLH+hT1WOCIII4Fc6oZmr8Q5b5xQo9XlUWN
E5MHdf/+VyE6ihJp+FqEBcExvBh9ynjVL4/j86e2YajoZ1eGFMPyiaKhTk4eYvUwxMgjO5KBR8t7
8wiX2tmUEI4zhUdDMrUVHmUUH82A3xm0T6z8BQLerlWdvVNxV2yssH11egem5GxgtvHCdxH2CQdp
B/AFziH87dNN2gQQQN/KmpqvrI3g4HiKzb3nnHQDk9dddvjZBClHhk/DpM6ru6xI1S42Zo4DQhxt
mwluYUK7zGqMKsqjGAcL21lDXYu1v0lQj1lFZn1q/OgrDCFJlpJ7MDVP0yBeyVeIJj4Om1fSYPxd
n9nDChHns524O56RItOK/53EgvgIzCzYa3vNY+n7/eVxVsQg7IYyXDW0J45tLunCSgjFS7XXy8JS
8NTqisawtLKZPL7oEGbJ159JXQ9qJGdmhERcL59K39fLrMiccmO3L5Pr3ujJQE5cdT1xZZdLtwmL
Sei8OzkYCitD0ErRHMmHYT2OxvCTEzqTnayQG2g4EPRVKm995ICT9fpuIwmIqX3iABviIhF7M6Vx
HS0XKznEIwage+V/On1MPYZXCespY4qtNcsBnR315ECkpPIFwCEpb8aGxbu3oi+rxCDtwd5GGfKl
v2SkEXsZWm4wvooI4GYc3Zrmnf7ipOXXunqZKzC/tKH35Iya8Rb76N94G50sRWuD4JkzGl+0OPyR
xEsacLxJg/90+bl9X3L78uzR7HdmaT4gzkA+hmaSeEsuKoMVQ7OdsyCQlsr0cNV54gab4c96rjaT
zRfry/Rz3pAluUt5wMWEVtIR72LIafUwRSlY0qTBPs1GSUVOPumPzxHvRln+k5X6B0SL122EOEEv
a5eLKkI+Wc2KxKaOwJr+UX/cCTrG1WDy4Ty0NphtL/jMFnOOGPh4mWRBu1wQOrAN7QwrQwNi+1zE
5TOiC3Dgi3VX6Bj3UjXERmWsCRFdBYusLivVH0X/jdjArVuKR5Ehe/Rhq5SNlvWgWgjlZxQsHGgw
TqDOoXfPx82Z/nasfNfIK+D1fOIQUNT14O30lvlUJTCpZv1qWIP9PPrRJwIWtlgpN9hJ7COtpBWO
h83lMekbYsiOU3Y0EN7Aum4aJjsfPdpS1A+CXljL8GMfMqxwLaybMvheCm5LrBqa0iTEurFzn6Ox
dnO+u9ILmUOyQyTGu8vD6xtq+FkQovzgKi73OvMgA8BavjzHmR0yUijKMoumZQ0sRbVkRxIL4Iz6
Woi75kea7pcymUh4QoHLteg17HIdVYzyL0I4zsaaoaQ/92BWx0U1h6GBqFAAckGNxw2qCOYWzp+v
mzL+C00C6PgxDwkh3vXsuJKdJj/b6O0Xs6zPUKROfThWq8YFThvSL6S8xuGZL7l8tMsnzmfWtcUb
jmhcLAYbP9eNw29/Gc6Xwe3oF7umvEJ0xXeVM9xbwSY0+S3080W9Xex8PWD+/NtMk82mb5EbDZLj
iTp8FZJ0b91efhaJ6Qx4oyAsRT/Sum1f3EjtL59DavhZ0N1eFvPYD56spqcPw/akxhRzGQWtMeJ1
qHD4QoddDR5PsdFzU8UmaJNC7jSwrSkT2HNvwFrkUgFWXEvPv1suQ1RgLtN24aguv+aJGLw4JD+m
RViifqVN/+ZQmcR674RkFy/bvOVi8xS3stf8JE2IqDE9O1ze+hCv24CPinA4pPy6bEwZ4vINbJi5
geQvGbP35bhTt7lcyOULLzcdBrpCleJRJ+tvSpDkl5Wf95Od21y9hba369OKhJ6oRs3A1pzEjZ0g
Q2SH0YZjDHMJLDmeQgfxJ3yVJv9Rz6F62qvIxDFd8gGopbMcUTvpWaXdqAA6QwqOUbLlr+fubCNf
ER50E0X2T2pieEgVb5GiY440vjP2fZZdL03tneI8WHVAuw8e+j+vIb3BGZC80F9ojpE77weTLBQp
6ZXoURsowLJu3Bw1hyS9ENtmekIBnoOVPd90yHRoE+g3VL+5l2OZWCgsQPu6DKxE8VaEIx2hksY5
UsFybWWm+vMUrGp4Cvt8q4dzq89BYYioM0FTHlb9IfZIh7AH6p9h/nD535fxugTFYy6LO1PMzYEs
JzdHAGpU/lPMHkZPkZEhj1Zz0v+66FWgxNGA+/IuaYevoGa2m/X5Lh+8g565rCR7VSXgrjzblFSx
Lu+yxCuR2enGqOu9FwffVsSL6U4hG0++o5NPeuenVxc6YbpQxm9RXDbvyzq/kwG34zKGL7NBJyNS
Jsvw2cWiHSxIixClIdiZUEZm3uivIk1/asvwnDVK7jjTAlfTkt4xGW/pt40g/2hFlW4SrQMHDkI1
iDXOTKo9OczwhVl/gvSI9YU5aUxo8xPXXmdlS/ic93shpqHDwBuPvPWxzd+a/i42yGX6r42u/kh+
szwHhS7GO3xfggCIhq3Fb+JhGH/2xdHManR5mmjpqPfMxSmbQmjJnNB7ddNHakO97avJeN56CvfZ
F3odeQP6XxIv/tL/DH124toKXEuaFYQckW/jHzxLPPWWvBEwoC6vNy0eHXm0mhplsZs6+27wfBkq
Qc/QGGT6YijwxEn0hT+MnSw/WXFy1Q/G1RuhSG/s8cJt9dBia41ysbFOVl7sjaQnfCd07/45yLL2
pZyKzxbIVEkCrN4SJGoipSoVJ4dLNaLeR5bKbn+0mUtsmwx3HbzeuSGnfPb8l1MpBeGD3qNxZCHK
IoIMzx8q2/qG8NExas2TtL0O1Yz/MKbz3WUB119ihFycNXoovgPOHLqqgQmFv6l7v6XdtsRfPUcH
PRPUWOA8rZUTRSZhqb/GUXv5nZcP+OdbKZd0cQ3E1IYMgqpVEN3Ib7GpHILZdLfQ10NQJjY1Acm4
UgGlUi+5GcZ7WHLUUvha1uRlS1LBAYE3BAndfihKsrtBomOkqzig632G3nhO797Sf1x+fsAEOPs6
jR6BfY23rOZW/TlPRPaeXka4MYN53BrRdOu6O9kMr6V+X6ORWa2pIYbU1r6blwbZObIVZOobkDo3
IuO6qRhdlwBdy/LYDRw1GycZrxIOqzjAmPx8YT579a2lNwr6Ti8p2D/HHh8Wve5eTicUfm12sC0E
mplV8XIAbp0ZYXJ5f9kni5ZJPRMLdjZ2nLEB3TS+ripO3oXiMeq/rDU0HCTTvBmX0289z3sjDPB6
MWAMi3HlGOSnRFoNEZpgNPQYmtOZClAyn7xiuvX8Ar3hGNb72eRWRm561C9uzqG7qB7qjt10wp2V
sr7xAapc9TyDxmke5NShtBI3+uCWC733rCjJXA73uihC3RdTVPWNtm9BLseLfymcXI5ufyko/qNw
99dCna7C/a1KJzx2BibVQhPfgLIpCP61SjfGkeVOkcJXU1rnwYUFBSOAukTu/kzLgOw5b/P/q73N
/D+r9iKc+MvT+d/KvaQafP78LP9aH758x5+CL3ruH6itKd26ipqq+kvF1xDqB1VbYVMOZuT8s9xr
2T8c5ZiO8k3HoSTsWv8s91rWD4W02lKuixlPmbbzn5R7kWj87T3yPCEcxzYFf3EZrin+pdpbTGJK
RODbazq7bxmINUI5H4yIc1FPKx3V2yoJHpyQLUNY+E8OnZsrFOvpMJyTd59Axabq3uxRD68p3Pqc
Kx8o01x2n/1CuqTriOtpwtU5puDxZfhZ9TguhG/TXM6SnpNPv1o6lg1GJ/sbl8XaLwaKObAWaEqR
STiTUJhKcTdJ+WQm4qYT+mum9Ntuxw/pr1voLr1J/wHHzPQy4RlCtEQ92cLBgR4GC98rXOHMooET
izbe41hxEwVjeQpA36OY8xwT14nTN6xLyylfHGMDwGMXTw0+MgslGhaBjyUqH9OEOTjUwUyxhRKg
rkmtj6djb9IL6wmXmKqIACF2krS9202ZwC2K2zBexaok/0YcwaZWG5qb9ppczKp9J9yk3uVp/VbV
YFbqHNYwe956G3gQwnpVQXxyqN2lBIpcWafSm4adbaJ3HdUCtnJMftMiPRicATb2bJBMPgKpaomV
qozkMezAiHQ+xlA0R92pROHq2Z+NdW66ZjgI5Q64+Mr1nCXoPHOUgMkwfswUfbKGVc8qgp/LgkyL
zfS6TUriDw2dYheZLyLhNNewFPtTQxgr53aXFiUwvpsWP8LWGUFLG64HHxb7dSX6szsu0PVSd9t5
PPQp26FKua1EeUA4+l3rmGhZPVZDcMwDys9ypnVb6bfOlkcAHR7trfk4YM5Gj0BFqd8MpJzEjrc9
gxBLeFFA8cIQmqhnR5gjcY9J+x6WFQFMehPvWXdQCACD1e0b7hl/EyfYhqqsvOtRKnf2k/JYoT0X
jd/U9RjCPaxtfngt4+K3UgLg3RoFB7q+0njyLfsm0FpvGu57Mtk+TLhyRPCOPHhQUGyGAE+dZx95
UemjhAnJ32re6taMYUBq7ZOLgxpIHiJXX5A30FMuQZ+R8uPtiEAN3vSXsinvalM9JVH/VrUCKTse
tIL4admxmuqtcp2xLg3VdLRKBE0O5Z7YfLFrMpRbf1sWOPS77t5h40zpQD7l6HySAb/O0Lr7Zky/
fQNKYmQzuiReJugqvEbs9FDkXyfsxovlDMqQcEPAm3G53AMkpZMYxk+K7v+h7+KPOLAnTOfLUYWS
8rhVbbyulrtc+9PjyfhETkm7Mu3WlmLING27wt5wStr8Y3EdOh/R4xxD1i5iZ7wCodT7YBuuxsn/
Bdr4o7Z086ayf5ZRtg1sJDajex2lZCn2mJoSdj9At+fUf/NchRQ82pRVSjOOtTwHdhHXvM20zHdN
hILKkQhMevGWGPWjM/L6+iBaYwRtGNM3jYuya3ydM/g8f5n6/83CbJn/ZkZ1LZpbLpOr61n+31dm
h8V4zLvCXnfYj0wrPC6zTEGIhb8IfMJBT4HcSmHvlxtUg9PpP1+lz/HPpmzL392/9lH/2kb9P+7c
/l/YlJUsXjSw/5umLN3lJox//a0tq7/jzyrtih++Izzpe7brWiyEtEX/tGVd84dJwxbJAK1R5QtP
/HOddp0fSBSVJV1beJbDsvXPddq1fpiex5Jv+vIfS/h/Xdk/XqI/rfR/35al+/u3t8p3PBq1yqdf
7ArXVLaju7Z/6crikhdFSNNjY7voIPY29u43KxD4bZpcTqyfFiejqAi763a06rWLo/8+ryH8+KoK
OOpY+dakJrYmQonT2JSLB6NqOJ5C1r1OBCwN082bXexRiLNFYW+xlQH4RnVG58YqOAlgoIjqQoPn
nQWJNs7PddLEyT21AEx+PoXwNHC7vdmGLTi7tDzIHJaJKJri6Jk0OeWC8muWXbySIeJXo52Nh6Fy
59/5DLTbcgh9chG6QUt0PQJbsvjUASlYu8ai1lPlE5mUwvEx3FF9I0FGg+lIAJa1oAxudr65BVuA
BCdvvFs1F6+m49Pe7OJplfRltBZSB3xXOeCwbGHdi1jY17nhFNsq8a2DESO7nO2ofaQAKlAz6Wo6
vwD9fUHZIo22faHmDZ2aal9qUWdGI3YN0Uex2w8ENyuyqP/iT/QUmRaoZ9Sdg88L8St1pcTHDMXW
g3KWwDaGx6Yk7gYpvVcHJrYLKmRUYiFVOpxnygL2wyKRBhr+bN4jI2a+WrgRcYiJo0kSuCWiurNG
lPOhiS2TjkmF1l/SE+dEsPbD4sMxUjoLzNdVy2rchpG6WrrJJnAttL9ml15gjlcYACjnsIInuzYz
4I9DPbv7OhuR4sQpGPVI/wZyGwd2SNS8tY4ZXCKbotDE9Z/VJhk5WZ/v6Yk6VyaO7I3oQue9wTr4
XtQG/ei4dp9CTqNnObrzdYrNFzEToU9sDqguXIFOHHeJ4XsvvVfSKHaCEcGfMUynUiNzfKoQb56v
xn0aWv5R0WJ+p68fnnt7ILeg8sr3CSMNBc8kH9BvRhg9kXrND0aqdNtjCt76uWG1n42IdLlB+NZm
YNO5xZ5rfZRNm92XaezdNjaulAxZPPAqa8itK8kR+zgGI/vHOCMeYSTDg3UGYoqVKnk2J5TEc9/b
p7CKzIcxr6OzmXUmEO+hupvrIqFsmYe/FwdsGQXjoLkhFTF7gtlTPKGk1NEdY/leBzK8TmYHpEPh
LzsVzHkEqS0Mbyj5TbdoOGgzY0Lp95XCAduSU0i+kpPIlZvBLErZFBw8p57P0gUPXUvhHIUArd1n
SbvrEqs4jsYYPw6OMHbW0syAN7yonNcqKMqzymtxm3amz74piwC0mMNIm2F0xl9OavrnsXB1REdW
31UDud2UleEjN0nXv/lBCqlWRNlrsJQJNpIolucJDMahtOIJiVw9YCUK/Pi3bEOS58fFuJMEa+0S
4TFPDA06vjDrf1V5RKfXcKJ7c0nIgWxxUZH2i3jk2PtDhuG1TYwziLnwJ8T35FkOY7eVQ5uwTbex
VqCSHmZaptzlYrVkFdSB1PP6j8qPwnslonE3+x41viL2i2uV5NODPUkPrJfdLPF6StPoDh60uEsz
tIlGIJx7P2uR4hWJf58kwBRNrwvw20UdvzEY5vEtyZXadbzJbxm5kjiWEmnVGBfH9ttwRfdzGGNj
H5Oj+JGGEy8TlooWF2AqcT8kucg3OCRHuHzUIXXiB+o0EZtDBR4wHj4r+rDY7RfZfFKpAZDJ6Ya8
kpy+QA0Y9MPO7WyDt4H4HX9yrsImBohSVm1+oKhsPdA3Gr6zRHp3IlDBdhyoPa5qBgp+8hKL2yGL
goAOSsmcZIlIAkug5baJFZL7zMDH1cxmeRapUWtk+XSjGDlEbHv1oTac6jwgToDG2NkgAQLu6G0e
Rj7ZQgN7PSnz/Dmevei+t5blfl4m1OJx4E7XxVIB3srnWR6Ad9QMjYo2ukAv3WKiyg7WbNWHIg8H
BRTHdwFWloZ45FexF04KSLjrvByjl6nxrc9eR3+Wg2nsVeVSlp5ioOf5kJlbOm35sSoRWqz8epwO
PM+S0rnlnedcAsBcMnOXAs836HC5BHobfUc/2KTnGRUGLLGmpTQZK8l8ThWRDo8ztAWuS9WhsJ5q
61yXA0EvYrZAFjYmso84XA0kJd5SqSRKnZULuDwK+7fWdYfTMrTid5UtMNXLZX7laFwSTi3mXU0X
l1ATek/0r4rpC6bT8BiodCF6LwMJWrY1sZBjB24E2YObHBdm/Q/GUPPO/8m+W7APV204q7s6pL+g
rBrDTxob5TGRg3VXj+C5uYPBuIaekLkr1Skfhqkr4kNmhR7HRnbnrwmK0X1qVNE19OFg79Laf7Qw
zG1oVbg/OyP0X3tsI8Bxk1Jdq1QmZ0qY/lvdOemJY2H2jiRRvuEw6BoOVaibrNqpt1EetQ+o5bNf
ne0tO8aEty9kh7YjqHqwo23XFkcwvR2kmHpYZX1W7vHOLNAeVblZEhAWGC+DdTCGllxVVUKMiJPj
kzFyUMGF23oPdBicl8oDlh+3glvheoTvmHD7b/TWaFwhcyHYc2gGAp1nWhfgelLP3Xi8ZVuzW4hA
Vg1hbK1lhbcm2S4vGNWH74jF1MZwBT/kasBjui1yeltdKoe7riHWNExytJ4jCpkzRQ7SUhyT/VPi
uoZecWaiI4yq8HGiaRpzBy1+62aT3HJ0U3eAGkOI5HSlxaptLM7Mniry69mWzrULactZKzvEd5Ka
LPA7LIR5vGagpMQkIAw/MMPXEGl5PVHIOrP6WqyGHn6N7eG2r8voWHYBiugqyyxMsont5GutjgZH
b6u+3nYzXeMrrwUCdWXURh/fimICjIE/S3xTwgw/GL8spm2YJgiR0zQ/LdyrdpMD+6IEMJczQLhy
fB2TKGTlj0xtBm+EV8MAKE0itZsI1rUcgdJaEk3Uje1bLnuwXlrjLnBCmMJZMHXOJsgy+GSLqQMD
F8MLH5fqqwhwSMz4fgjM6hDieKSFEbfsJtCIY18X59P6Zz/BlWnqdQC828L3Zi7lTesnq7F9bKqX
hJTh8NEf8AewV8wj/FHlnnPx7P9qEd7Y2KZDhfmdiEwPX+RwBtKjwQr4tmBF7pUAhGH3MGIcxcp3
MNwN8wWMrXI/mo/z0OxwdyCpqu8YU4e5zhC91M+515/8zjp6SYUTxnvG6rCbSdcNQvCqy08OwpRr
6CEkxIoZxUdptm8N7AfkGRDLR4JbklkdjNyd3kn7ZGt7ldnWlZkHj2acOidRVXBYO00S6uz+MUuD
fdJo9x9Sdithl+9a4y97GkmvKGb/Oe3q+leXweFl3pacyz95eUBeRT5MTwoAqmrTY9fO5nVQA/wf
AQVh7nWiYZuwicTgnDgTbaiUkyiU9Fgk2Vfs0gEcY8/adZjOr5acMLs8Cz5k0GfrKva/nZy+PQsg
B3dM3GNXAQafXqXT33U5KZJIVNRDnwq6gEGH0s1v5nm70DpUMKDOeADC+84MgVwDQ11FS4tFq8zI
+xig8c8I6bYUsF7CuiQJuyJAxTe8lHN7H+2D2SUYtzOGh7ANurtBKHQqwCbQ9GVsPFvudwVYsypq
ENmFk696d/7qOBmtCoHwqhsV5UUTHxnDtn6G2nCeSve+jCZ1VE7xULmjICFITetiRAfWj8MbO9WP
bqHnlZYhQj/CkZSBRtXhUIMf9ipeiMOscamu+4bVPo3dL2Ng2wBM97VDF7RtFCt6HFPV6w0B+ZjD
GV1Yn5ne6V+XkFHtlQYcvx7rQE1neBNMBYIfd3TA+YCQEhNO+2VMszWNt2Td59Vbb6UBzVOnfAI5
F22cbmJD7VMaqXL/a2EhvkqrieRhPHFwmYNyXRWevTNHolBjZX4iFwKIjgsY0yoBZF4WwEs0supQ
52QZeSZC96HuvDcVTd7tNNVkPQTp1P6WZIPee9FMgY3u/VnYgfeKKmLp1nR6if1hw/0wQX7+MgtT
rGhAu58tjWAcvSSFs5mjnGeIJr8mKTR7Tg3XulFwcggGgu8qdq2gAxMIQ2ptCftIzugAyRbTunU6
IwXiFwErCrpAPI8lUGK/ycVe0ATXCnsv2PS4RTbwbYNgRaCI0kru5KGy+aSjE6SHvFTyq8d5da4a
0T2NWYq1I6+y15TYCSRaoAnM2UE4M2bUOnn7E/abFvihEbVAzp4HUnmkavk6lO3yaHitvUVN1PgH
x13c51LZinJOZp5yJg/0dSJR7Yp+/rQNh7JsCfV2xrdmsYHGq8KwLbY0tKBIJArFez0F2L3wrkdr
R8beqY98EJU1/nRAsnIAoTKaRRODbBmWVw6/NPLxqutUqiUvIAPZxqrxfONDpnH1XQRmtovSnJNO
I8zlIAmNoRnrl8XjYqjcWZv+yLG4srxj3RXVvqDkcJz7KoBF1uIrGXrUIgSz4NKhVth550kujHJC
biydY2TVu0X17laNM7kLKBD3DqgKMhEyStVhFMAHmKmathBCZ9+EVq7L6PPcO/vWmD7rArcPXXdy
i6WKn2VpLbvAWiaCXbuFqIuo0mVkOz9lbWNeNx6KKoZpWJ0a9uyk2lHLlhwUN148sYbMY4dX2Zbp
rU3ewXuCxGHNcTr6HQhVcBIaeT8aWdxYPVF9vjUtR77LODGVzDfj2M8/LRJsrqt5wVYXsciCnc6z
UxmX023nYXyukaM+xmnrHhcfC4zr2zU1PI/MObconOd68aaPhZYEeacBilL2vif4eiSAtRltkCQh
Rzwfl63MpiW97aoA9B66ADDTslFoclD/cA7CEB6Xs3gaUo6S5BqGKJnmqax+V6qtbivZts9Bjn1/
4wsHLX0R1D7ox9Y8iLqmQVHbGp2dehEO1rmzPpdOe7WyTFN4CsPfV0uT9iTphaibwqFRvLU+Ns/N
0vfRk9sEEwGwTUwYpZc5mi1R1NM9TtMSVbpt7vyRCwSjC+QszYZnVEm3U0JepuvRUE8wgnfJbHMS
sDiJePpHQVdfVdSoVpMwBeclu8FjapkMCNOobvji9sVww/wRXXdXnYjkpr5iyYk0uLDYlEBmr/Vx
650tBY2mpJ/G1/+8LPo/sKpQIvx/xYBiuZQh//ti5/Wvtuyiv7UkL9/xp9hpqx8AqXxPQQBw3Evn
8U+t0/Z/mFQ5HZNipoXiXVEf/YcFxbAlRhNaj1Q0fZ9JWNJK/IcHxXDMHwILoSdpJyrXdP+jpiQm
iL/X0Hn0roUF2aKCaroAtv+12hk33Rx6i48FEZMJiqOKGPSFwFEhhEF6WwzluCtxVwVetRbddBd6
yXtCs/JQASgBsm9HFkkxtf+5WDhARU5+CP2hR7umX5W5pb9NI7AbcZ8eaM/cLKo+UP0tN0UQUMer
VX41jdjWjc69bo0hPjCt37ZsGrfg3JvV4iLkG9pDFOVUlMzx1UwlG5wwoo04izNLT43ilXJf3PjE
Zg2Y4KFmkXJihetw6Nu72aamwNLBsaFTnBA41x/tdDj42l3QsEeT76OJDiNMYnLGC7KpbRTpGdJJ
jV18UIX12HEU20NmounRwzFO62eKk3jBcChcJd0YbMyVW+QwtqkGU3bkYGPjQZi7B+KegF/Ig5MW
1apjQ0Vcm9NiQkPpERQuGLQYpu+cI2vKTVornbjDrYIeHs7dle8Y9hZTabGVJEUTBTdcU/BYIdMJ
j6nRfS1G2e5m6z5rJQp9QlN0M1kUZU607c7FjHnf2Mb72BAfEZjyTlb2s9f1+XVTGvc23b9YYqds
aCDbS3SjauvV57mxWK8GrbbOWotYt6V6HcGEZdz7mqu8qv1xgpUeVbsUpHHOimqO+aExma49NfCb
4+bZ0EGrY4QF1MBM4TaADZyOWMYsJyojg5e+tauf4KoCfIJ5se6oFz/KhNAcKo0oGI10P5YEXrWj
LTegQSyTOLcWay+aZQGet8Q90EEwFtgYbY1PDggX2/mF05xyzwMuGeO3HrKbqR9RhaNf4mubCKD2
HLifdmgb1KMIJK2H5Etl5mYCc/+CTN4qo3PFAdOgzh07YHJbZzKPlU+YH6CnZJbXYb6wG8cDCqGF
lASM/1dlOLDcBN159OF3ih7nAadJ9y7C78qT1bVcgnFcbO6V3Z0E3Eiz9YwtSi1MOjNQ70G0v6Ju
Rjhf4HnvPQE8RZNGYlT/C7kIS7dVGamELZQDNzWKYz2I32mmgoMsIZW15u/ZV+uhgb6QVtDHoAFu
fBvcaGOBQmOF4kWQhXYW/TQcgqA8v1ablA3COhH9jWHOPaFdM6N8CO1dSW503x6dmSwjeJEE5M3A
nKks4KyKE/IysMiL3jj2gVJ4mBz4GB0JoSyM7zRynnKavAlULgSA+DXCqtoiZe1W1Tx7IHZ7eW7J
ZTGJxtimHSG4PqFPafLexvV8SvMY0zT23iXubrUn1RkRlzfjN/0j+BpL9aykANhlQxfvXVYtk/Ai
MOvTe8PPuVoy/C4k90j6+tFHMS4PdD8ZmctLkpUcTiTxisDzZkSKIOW8hcSZyf0obGgkxtwfvf5Y
h6+LlVGfijmz2MjodwJvf+nMT2HVnppS3QgdkDP607yV3lsO8GGvQzzLSIi1nCm2Apx97sgNoSYF
Nrfzh582m1JiXw4TymTYaF4F6VegkKMV20XZtK4WaMaMgGnTuhW0kKsI+/m+abBuuHK/8B1X8Vy+
d8Idd01tPwrzzJbzZfYe7aWAkGNeOV1AAlWOvdhh0zbLSGBHJqOmKKtNSCoDHAPI0JKdbNO9ZhLq
ziSJUYgRxzdyzHamaV+HzVDvE93QcOHiNXYarRp8hdaYm0dPxB/QHauDUQ7fwvK3ZtluwP+dutD4
6VfptRjKk7m4p2KuUXQR5sCy9YvKkjnsVePeVKQpgwQ0d1ZskIcGuQPqsk0LaQk/+srtdnNLpbvy
oerxHgExoY1LLWM7SfZHLcWQDoO+oPMOLqNfJXWaHnAr0tKSX/CF4EKV1kS5ub+HsEJ926WT5i2c
sgcoQRBJdKlZ0t1yvl0HZZzyQCrAn7vrMnckpXBcJzWS6TaqXfo98x5pMwOhShq91tz1bQobN4KN
lbBaXdWuvbW8mENY4u/8KQeL2PUvKYXTbWt39MMw7ZTAuiFO/bJ7eT+33W1QyHtnSPI3t0aG2uKa
Rtw7bkA8Y8cK++p/sXcey7FraXZ+InTAbLihEukNk0lPThB0B97sDY+n14eqUqvqRke3eqCJQpMb
cd0hMwFs/Gatbx1crtrYJAingYg7FfYXV2rUmxeayB+FrhNnQtxsLdN60LwCb0TjVFt6gouaW7jR
rQtHrzpE3cQzqOQ74Tms96dhM3RriJ49BTZWUG6KzC2LL5rzGSBiosovbYDVmC7kB/CGwzEi7CK2
FIk1Sb1coHfk+BYLt4IgloZ4eVxHbB7AN7bhqa5Kf68geJSt9kbyGMyFu8LlGcJaHghPg3sGEqan
IZROYwCy0S7ds9VkGmMxqXa1k0W4rWYkHHVcg9X/tlWerRmKHqGEX5G+Y+pM2PnN89jtK9SkHmLM
AJaSXBUG/HMo7FWKMHiGzxDYDVvY1q43zfgoJsDyRYOCRvjhI08i3EWiCbsOJbwxMITqi72fPOk1
YEovIqwhnzmWGiYuQ+VlK6ZMrUHOWfqKKOLA4Ql9zkiYl1lkwuVfocIEYYfkK+qDuUOLoY2eeWYF
snFRU8O3yt2gmPSXWM8f4hmXX5GNsHBGLnLr2b8VUeN43osqqGdeoFBSkdF4EYJFdXBHYnosEDvr
gTmkL4gZW0Y+gEgoElgi7ozFDMOE+FQ18VmSBO0NiF5EuKCuvepXcCit7DGDJDIz7R1ZHPZJezJ0
FJ3s/dwQ7MRYvZSddxJ886vKJipMyvSjbaen5VFqq+GXMuynQsdNGlV1sEFrgVAoAzw2oK1d3KGy
az5rPIKbDlNTrL/XxOj6cQ8YakKZNlbzTjARxdx6sEIk2gSp0ToHY57+aLOTwCBJRTA481ZG2OFS
hKStkR1qDH/EcMGvdMmBGox8YzUWoipekKZvbHBw/PFI1OZUZKCjjB/6WMalNv4yijmH/m5rle1Z
QOLAq5TMaxVymogi8BJxtdkv8z2guW7n/FNHNabhe1q5yiW0pH0IW8Q9rNgawhXko90Av0nlDRgU
KevNBE2WDFrovOEZB0R2hSfNbhlUb8ZKKXaLsz/itBMeIiQXMZSWDzJwCiypvTccofOv8FFZEPeY
ktULQvsuVsQxTe30p5oJ9GIATvj5YDyztB63Cl9AVtfXKmzFye3al8bAD1zAM05BHsnhKVZDT4RM
+pn28M48JtLowJtuXev6vWjFg58PdO0s1oQDJcRR4iVKPKTOsOxSccCbJBN/rQrDRX/wxxp7siJD
P8iS/i6X2fOU1gNxCiRSdFrlBWGBrmkbu9g6qya5pcQNGFA+Vg1ARGRy2UFXChqewrkQ2zMsPu3g
J9ZTLUGA+ywD/AAuyzmM2qd6IsmVgf+xb+qtqdX2nkH2AzRf8Hj1Le/it8Q7chUNaAnyMib+PW+7
t1BxP7ikQvJqNQMUirCNZvNTTtA3ZXtpFfuNegIIEZO3ZpDlDk2GXUCIT1BPtp1+lw7NxfcjsZ1G
89ck9cki/JtMckAgzRIpLYh2QeJnGvJVK6tbbRUfth2aO3g6PkJBdQ9WlY1f9ccZX1UYQsTwMyIR
q3GXqZTvQalNlnVw73X+zjXwieMbWJWrwtIQqSMUDvLSe8Fg/e3pRnM0wuxP36IvB9a3QKMQaOs4
DYVUP35UeERNOickJWiJU3b/0Xbw8k/WJKjt7fp7huKeV19ySMxgyq3szon0XeJVkPXckASgvv1w
3bIkL9Y7oYRiZMtbaydk8Rs2y2J3E7buV9tPx2QYP6ZGJVtMQe+jd0JHDWzM/gTIAiMgQTHRdZZO
w5fe6cvqpBDE0cVFCrXTf4g0kWxYyynYovYm14Zb1UyMYqrpJ0WTD7lurdhVrpOy8Li02rtK9Tu3
xmcgp4CmCtt4LHaxBzWgBOHf6Lg/QjP1yD9l+1KOlFEmjHVf1NRNlfUeoaHcSpFhc4e7inZcbTy9
u5j6fK8kHkyoIZKsmfrRbgt2xq7/1EsfAYTZJ1toiPf9mNubyixPbmXsneZYR8NOm5m35Sn4NUeg
QI8ojPFQoK6dH61Gf8SJQ2poVxEwYKEICVMKjPxiGoZBllN0DcfhKTHD9wFbbeu15soKvVcULPiH
CInh2upf4ax4saXYoNDhFOZEdbqgz/uWo9Hi5RPkL14ZfYcMWFni8q7GFn2o3PTDteMLa/U/up7t
VKipzTtRfUcbnTB3rn7hcYaYldrPUcjIqmeoV/gEwukkoiFa5VVRtd9+kXykRjMRo9eZ7Ks9ypZA
acPdUNWPIsQ3nLonD2tnH2FurqKDjZFqazrFeqKl62iWNb38SjEW3COvNnaMqrft7HK5MmCMUcTO
1EeJnGv+bwkcLWjxUmxEzHJyrmA9Rdeq8Kt16JtHnGzmhYzFmeJzkzB7wxueQ9cZiwGJP2FuZkcO
Jic8eoGxZJUEmaZwiC5gEkWMDbPtp7Kbz64qOwQR8lw0Ep+RW12EUUzY34Hbu3jN9DTy126lH+ai
L++T2dnWA/G4A4/RYPXTzkNMsLZ846WMNQCT/S+Ed65FNZ8pVdpzUo7jYRLxdOhDMIjphFxxMUXQ
d+6Lgfwu1YTJFc2x3vX3tgolc/servnF1vJrHU0nTfNgamE3Wfs+uTwpcJnRTN3LxBHCYuZzgHCM
M9tDjDk+a5l2ZBGXHlknTpM8VLJ8akaTUW3EWjqTQan8Q0R1UqbsVYyoe7Cq9AfZ8bQb+vLOiUfG
EibbgVLku4zffw3McwRyl511gR0/512JMovj3YndN//XdNP70nKIO+ttIANqk1ouYXWevlrH/pl6
7zOxop94pEixUdJg+xS7sHZukv3cxsH7KDpWO5ax0HNinN3kagY1s6stUULJZRQkcUXdzJ4l4kU0
kXvLHCTGzNoZD561n/XmR5e0JYNOVBiwjDsQqvswck5tzDJ+JOdlFWYxKeakqengo5qQks7s2AIl
+S/SgRx1uAtaYbgY1cmLy1tkeZDCeoLNpTihXyBIsWMDNNnfrSFIWvK1b+kLaOow1olO8c6FTfZx
nPiHcW6vqP1pw0MXHprgctRPA3P2AYH+kQm9D/9fbcuwge/oCf+U1ip8pGYuCffBP3tONczBeTW9
jlH0QYX13Xq9c6RjXU9NJYNF090zKw7IHB4Ds60elcOiCPjKqlDjuBvNYSIXdHLPw8QY12LwVMCC
2dLWfytz5s+fhme9IwxgnmCu+Vq4vugRB6YV2Q8KrSDzBfJuln2JHIeTbtbNmQ3LkbHWDg7RYW5R
bYzWHa4kY8d0hnIx5YFm6qu2k45DyuroFFSzs1jOcGfBp9K6ao0YUB3CehfqTIZ6C+iT00lzDboA
arYPhbAu9ugC+aFW/YPR7uT5i4YGC8y6siIR/F8ZFv8/yTUy8JP8J2Pl469qfqd/Nrr87X/4h9HF
/DfdcFmX401hdCzcxdHy97myBtoISTYhlDjATNNizfPvg2Xhgz0yPAhGlsnWBi7Sv8+V+Ve4UkwY
5ovHyYIR8d8xuyxWlv9tmbJRIFJ8eZ7PwJu1nHD5Of8soWXz0dp0sANv6l8jvyY23SeSGnrcMPdX
iJn+CyX4f/TzDMGhjreHdt75i0WLzamRsuPrceqdZ/Nn0K9z/zKZP8AIyDX8L37Y32Tlf/10hgvT
F0SU6eriLz8NH5zUDB32IMzFVT6/RHutvtLfodngReP8ygbxjUmA1mNDuYtGKi+NrUNXoEc7l9H6
P90W/4EK3l4wVv/6bdu6bpueAF/MfJ9dw79+2yZgOFwpggrSmR/Z6kV4F6flfFPxtjaHICy/bdas
MmSh15C/CJ4ozMBEDveqLV8KN7xkM+4/E8CQ4x0MpHwADIgUsY9lltxQwdxZdAjKd65omL+miGra
h3RamSdILjfKjT5TL8gh0Kc+Nd0fI+T0mOVGWiYaW15dbr3lVF/pv4wCFpLUquq/LODMMRIW2iSD
11hCWE3z0uE2xjdPcAIVNSh5QaodVGOt78lbo7WjH8i9g9l1AZztoB128B9Y7bPkgwc8gIZk9oUp
w2VuiYSa/3PSiZZEBQryPEXImFdq0zHKCJ0C1Qs/C1WlsH6ctAhq+plEoVSeSIpnTZiSGBVXjIRH
LKBsKk0+FPx2IoZ+KIlUVQZm17L03QtSzhEI2vG1a65Oir2XiWrSFIGfXD1AzK4yAjh+CF5fbJh9
XKpVErNoQXgDSWHlZ2sb3Sx/p/SJHSlQA/8nmWkCYYrT7tjyZUZRtnx/UXVt24/Em1YzJnR0YStr
zvctwrpuyNcdE840AWo0gdrjG8csvORaeWRAQLXTvA8WnaBC+MarFz5zmN0PCwuXuY4LcCf6FeNh
nF7yCP4sHx0968phfutTOduNs1ryUGo6J6TRLL0Z/TDkVYo+1mZXACuCnpIub8O8AgQ5k09Zf0z2
T+3l68qzACfrm4hLsfwKC/ZygEDrhaitBzTvJMrD8iHVAb0kgrwEqCghVyCG11aDz1to5Hamt+Xj
AnIkbifaZKJj0GTC+QE3QfbyoP3k87lqPobk7PcPmbxhtFcuWVPUG2NsQeOXm1BeaxxdDorDsvwh
xYgZvLl2NQi8TJP94Wot9LQPm6tXcp2mMFvPrFLnDwofhqrcibBNYXQZXHYHhnv62DBpS7kuQI8D
4j2ILuJWXdJYsNflYN5Ti0A9/t0AP2L575brkLS8TDEKW91DU141nkgnfOCWCAEvdsi4QJisUug+
GqUEu7SNNRvb5TZxwfzqSFCo/jYzruIyUaSBItkYd7OcUWqGezsjeGxAmUY34/FF6/7D8gmN9Dfm
KjeCr5lsvhBqB8aBXa3ne8F8ybSDlnBmQfdf88yyNEL5SI5zjp4Lvf/EOHsJl4zTX8VNXDQ7bYAf
yqdM+l+jgsn2M3Jh9RjnLzdfyG3DVyljWuIc7SZ841K3ER8v0YKoYt2aijDDE63WqcjP0vZeONE2
Tj0/sy74NhRVT1fQ6I/PFvG0BXlTLfwxCYooNM2dTd5rylbCJ9ev3pMygqwPEAn/VsccVfPgK/d9
qBfXVbmqSSDszd9sxtSYfySRGSh4GxZZwb18MUhwqDu1zaufqvZXRBmU7dGj41veTeN4A99mcLmq
UN/GkB4YkqGoDFw4u6qgac65p7hKcYM5Qu5S1A3RpHZN4hD9BnSe+5L+PuD365zshrr/oNP/Ludi
D3+54PbqnYTwJkJrO8Gzwr2IDKPGVOxI8B1cZvEQmh9p9omSKagruWWs8FUqcbR7527uOIY48EIg
+mXzQbLsGL/lVYv0mROQP3x5UHkOML0Spd6yDTJg1fFcV5x2DOAtw2InxAHmZHvFPaylLxPmiIaI
aXIdbJ7FXP4sHVo4vsjxRfEQJZylZvE78QC67iHll2XFSDNvEoNBThw93Nhzgo3sCMdDTDR6rkUk
Yi3TehhbDicgcZ2u4LU4MH1hfqCRDKTJq+xgFUhzC/qXaOmFu6fjL8HAvm1A2Kl8/FaQUsCpmkCB
8+MgEN56efPmOxqSQybmDVcLpIpCD5dMBTgp+28c/AR1GLLCIeQO5qJYfDGF+1CR2NGZD0z+lpu0
IjeVRmJdy8AfiLLgc2dc46Gd98t62xzyfQmdFJzrGiBMsLyASqZDy5UDarJyjoR+c5Nxw+MeqPxo
1yaKdc9IVoW1GVnAQUd5r20Wvuy2uyJEd5Mtt3a0+/819P+pW/w/FWb8j/zrs/yLC43/4R+6DExj
LBXxlNmYSf9eCv+9gDaWItmibMVkphN6SpX+D12GMJFe2BTQnu8I7+9ijv+FBvX/jX9k2S41KH8V
pvnfKZ9Nqvd/quhcth1oQnQUHjoVnWV4f6nophxdjoNBDE5PfDJF8qsz684n7zIvN3nmni2ruNd0
sgZshIgQe2HSJb8h0bMg575aWEErNWE2i25Cz8qA7HQCbivnTNLVYDlvZZ6TJW8RvgYi5eM/L0cN
rHJ//e19an/KYvoJPga+83+tR+dsHH0V5siEY6KwIutcI89mXczqAz1eaV2iwQiJc+47ChK0CCqZ
DLjphNyFhL3lGXtu7DyOXS5KlOWMuLllykZg+AU8gjyVmAYCY0H2lRSBlQ3PzMFOnTXZi0feyLFd
xCxuxHnUYtXWcdpW5TO8cCa2zBTXVq9/x5pDFpxkADUZ7t2kOxc6qi9oajDKBMJPOHQ4ZZcXdZu3
H7ED2VTzJ1ITNcp3amwiDQe5aEYBdhHskj2AJqw2fmZ7xJWUO5QBjH+kg+Bkuu88Fx9CjGuvSbFh
G6wvumE0N7VNUlrhSYonKIa6UR1SnXzVqaaKcfz6Q6/OxUQF30alQ3XH/KTO8BIL3gAodsq1RPRO
JENFImMRgyiK2k2IbyTQvswMmXTfwaYiYmWd9XzMuO88iorwUeTVHfLL+qHCmzQL9TBOFssEKlKM
cagYma5HZkYHgLJyncaSA9SWFto09TiIJQzaNtBCWMmxN8N8Q04KUtLOYMcTXhCNgCsr8XWQwZY2
LVNdh1EY6jj+coCe2PMPOn+VjnLrmO91WJEQPqRlABEVmx556loGuWZ+aGWEjY6E4pU1uadQ8ipK
Mlqr5d/VptqjFN8pCrlVT/Y6vudTGFmXsNR/M7u5kf+55ubct03zpYOd5fMDIWxwDiamHtQOw5Bu
mdGL7qdlEseLmtk3coco62Qw+dqTV2F+7ofXJew4IQ805C6qwtzamz4EqaRDmBJiMTw5FKtM2EuL
EinqbeIUqgogule8keRMSoN5qyXINrIkjg4n/2r41HT3xyCSc0jC79JiFOf7D0NEIeD6r8XFLpZ7
S2lfIvKvedO8stp9TnsCmEhxIEb3dbKy7RjGL66GB68d8dxD6D6hHDxiUWC+DVvcrnomrDVdx0Ap
JcktrkJt50UG+k3jwRoRmOJmggRp3HejfUoH+WLW3siPtbqVNk93Y9uf26T+gLkLscwRf+pJXhIT
LuGkrKd4fnX8bsmvmlAdxOhX9fKER+/TVmiTaUA12zkxKcRd0LJLq4czOtFzhgHUn176JvwTM+5q
asK+//bHlOo2UVKRbrQh5epDdsOHVsPo6yt8PhPhsskCPgMl8TJ6NPJ1equNO1bPLgQu/dHGTbdy
1P0QXTWmeZhzbSh81TfC5maDI22i0L54mYCwR53SO8DjRqPFTsnKAdMWFpEqPGGfPflD+VCFEam/
YbXpWGPFZn+zCnZqVtK+TRXdfO04/Qq0Z7EynDMlCqg9P0Lt1iMLwc5HU9sRCTg8w89CBgEK1nKm
P05MddJZ/iH2AAMqNm14dTPU9i/kLuwwL2LNj8mSJcV5Mk6DbG6sl7kFKrJFimSb9uXFM5nPzy0G
m5LMStlxZ5pZw0h2ZIpShRdED8d+Ksg9aiwWjz46pG669m74qk3tqXPlLrfRG+TtTChMJ/6UE4bJ
6HkS9K/pkN4WLIbPBHfVTtO96tSxT4qvBsFZ2MdPdk5IdRIqHujkUirtFU/yO5ghfj1Gr2OWzrQ/
1JV1zGizTYpNPHiK08w9oYthShpzCDlpureN/rW2XHmYNLyVHmMKDAYbdrS7UjmfXha9ZYAL6YrN
Z1kDREhjfR2bXFit6IKO3Sd6FVBU84R1T78LC3trVzUKO3onFObQWb/5drjjrZPqwXrKBgqhVTAD
iY1mF8bxcTZpdvRRZFArULBrllVvMGv+eImC0qvsXe4vQPo8mo6xBj8/T7MDZV/9kGgPBMOJBQkV
mHrSwuXmneV27odW9k99wcKa0vBmIYaa2vIBK2i66iRVsBORr1ppx1EtTq/70G43SZFNaxuyR5If
e1HdcJ6uSO3r1qi5CQSWdoVwhrRnMuUBV4YzIX5Uvbrp3oMG/1M68rNcHDtt6YBlJYs5nfXXPPKf
/K5XRxBfmyHT5pNspx8XyTsI0ELwyhQAwHP7yHP56cKkPtRoXRYlCTIf7F2eYHhDbgCnLQyVIKkN
6mSN7uAu6fHYeD/WwHGCAk8L3ec6JVvEHuEgFvgO8VuTMCrRcrQp2/fGc0+KMQT9ACs2A8GSsPvH
1Gm2CJMq9CJhemwVx2OMm5HYh1hH6jJThmfutgaZgnu9Z4N+TbEh2UyIhAXQyUkqyawIIGpJ68Di
aCLYzfvyo3KGqxobK9NvQHj2G7ZX7+Rlc49LEqZRR7M2Ln9CWZ8LKZ+mEB2mgcip7s0bXoSrZW5G
I28Abw2/mu+UB5l1AQK5mmaVyC7SAxlwYEB1or20PlNr8LHZ1s8LWrfs/sQjOtepa99r0COdOdyh
CPxwm4hpR4/QxzgIxIWzJdQ2Ujy5c6XeB27JYLBZJNtHVjpItd2r0CeEg+qus0g1qbISuGJOvKxN
8WK6m1a4oO8M3FSRA2gLiOofa2JyBbgrG6zjMKefsQVOGZtPERij+SZSlvbJSIMWNfYlCytC5VS+
bTqyOiuvKldZ7uxlS/dcSTS9s3AfFDNPcrhEs0Em+G606l7o9FHK8jMY4MbacwubsA5UmpWv3zr0
H2hYW7S+CaeKTyT4lO7AfMO+ZatiZ9q+lmLrROZzbFSPljV221J02z70+9uUNrfOsi/dvCyh7Ic4
zH56S/0MMrqFpI+wWVz8OMWDNllviXCfDTDHZTs8+F0RBame6CtEer3JWM8qyOasl/8ev9Ko65KF
lOsDF59XteiHdTV2bUBwrFw5Q/fkCtzRhrWVFil7jj8Pa2i3T+rNzQDPt3FMTJzdscSzUTk5fXZp
0ROwPQn0lBO2qOp2rfr4lPcDikKnlmvnk7sc9qyvPzua8YfgypYUYbWuEXaaA04vs6t+isiS0LAZ
ctmy3nUunGl0JT+1lHfKYGJZTo+ypnadXKgsE9kaKXnWNKFkmbVD8txIvA72QDZ4lQMDtxuikJ5d
ooVZZVHYI+XbIYB+Zpj5SYHDNAz7gb4k9pWDs2p8s16PQ7QvnfGP6hoGMF5/GCKygEttIotaMaIJ
NQm3X0lWtWg50qiJAgJXxMqS2a7NkCfZZZ1zTJjfvoXwsuqQt7KSRM9dP2ZG8TZSDi3dvkFFnweZ
jWXK0r1TYozgi0wNrq6m1qYEypLY4qR8fIs2SUhbDI1xa9nwbhmMVxkYjRFojl367VVX01pLLH1T
koiEOycjiMxdSaPQtlmGbWJs7cfRDy++I4uL076nut0Q95O9cgq/aYX+yuBuhN5bQ4bMnFWSEojp
3Nt53pz4sg5x/sZO70/C5HNkCU++MiCCedY4pL29AcECsLlWBFlnoxCa7zLSiQKmlYyFx0OU+Jd6
Gfak+yT1H62KhTvyXl03v0oAsUHkyR/hRsylJrB9Uuj7vBhAXEMODMhBTkK8puHwJ6ynK+vsJ8Ub
Ocj0EoU0K0SHuhPXIXO1xrbWmp8B8Qm3fR3xc7RHBxYpDib/po/UVFSxa+TauBRDKK+ieuKk28iS
psOwBXKEDMV16DWw2zEQZ/Q7cLF0PPz1JR3HDfTqV6cErVAwc2KEerJS2o2+kF9AvRg7L11klgHP
dVmUO+OlRlgQDaNxNpr+NbLJuM6NYlck2QijMP/VSmzmtvZnGN3XkMl3XhlBUhjH3G+X4x0+Ldrl
oKvtp2iWlFQMwPTIzdbKnj/NYZ63tZF9jnqyqX3xJcz2IDKizae2MIL39BUVQsaArj3aLTuWue0f
zd74NsbuUxfM87r2kXbiDgnXIypRGeTTd5s5Pz0O6BUhRu1mdsS9Y2a4Hz1I+4OOA7SpD2nWPft2
upOkEUQOZ2Vjan/y8F1kLWGBhfkaIo41Zbwd8egI8g715lS39qmwlrib2TmXxhNGJKRx3S+ifoSc
yx9idCQwuu5PHW7auj9hUt9kLKFtR7yGltVuutr7SkVt7ZuMfYARm/ez81FhZQ7mmkRGu/Qo7eL0
OOTzY9OUe0NDA964ggeQBYjy8QfZzgVp/6dvMniVMn/TyFUf0uQih2E7lFq34eezRTDK94F8YnMQ
36k1TwGimKuB7ZmArpMeiwPzWKTiXPqMm1QAG2MDAljBFfWFKfKzyK27OAfwTiZSrOr98svko3z1
HP+uzrIgGZ/0RbOrrPJtyOtoDeyVykcroEvJ5zJDxD44haJAsn8il+HEss9BU3P1UgRPJFYGynBf
Eh49LckvXeV+DjG2zFYaG4wzgT5GJaQD1zvm1Z8KPe5eNSbwsn5AgPsiJswJnlMeLWt+M+Jsowq+
zSIet0PTAiCg5M0HyA/VL/48nb3RXcppeQiRI6y8gnj13rV2eoMtAOPNCQLZD27GmklCjQBF3re+
NwdG/jrW6fc4YMlIabFt7oOt8hGtCXJT8B2QjBjD1EOb60f2Z9d5D7GB41MLN5w0IACsASm1lSHx
Cic+mE3t7MqX2Lox5/DWdaHzDfFSAV9MTSOXFQfwk7WrvhhJxzYpiDBxHsbWJ65Qs98XysOqRWgY
RMXIDWqEMYobB6In28U66deziNOrAXsOQWRurCKpP2fJfLMFwtYePg7mjpDeYHqcOnJRloD7wmLM
ifbXCYhUeHcQk0kveU6S7MPXHmWTkmyZ5492jWSSwru52KW0ty3ZUFf2jsCOmzJ84QXxSupHfEqc
pZWsYYaOclpHEQ+PS87dexamkG0Yn5ymlJdg5VArzyk27N2k8kcvrt+ARZ/MpvlUmfeuQeXFuuod
Tb3gFZQjoEC5/qDCN9kW7z5hObRYMg6aJj/GE+xURBJobqtPUsR36VyFlFP+ObJ5TFKclKtZT3+d
or/Rkt9H47yWMw1jVKRvxJmaK+gzKGwtgkuLZ1v1J0YxpKD7TLNb6DpcGP2xz0G7zSK/69uYRK6O
eZNWps80QsyN434T69Frovgym1DYmyZ+jnw2NxqZ5gZ4hBUP9S7Vy2eJODSROhcak3dgm6SqgotY
dU59SYhZWc3RtibvsEHlUgjcNrX/omMn7BL7knoCvtKrV3dI4pOTsopzL9OfeSa5Ys7HXw9V6CHV
qn03OB9WFB47rVRH8ELYieJrXsHkKyAVEHWXsqIrk/uMLgbAuTshrgUE5MXg/JnQ8Ktp/SVm1mUI
IisQtqNYNY2PVgwvpKf7q6Qwfy1OQSZBh1wRLO67MiSr8Edlr/zXL0k2veFk2Hv2/OFyxq9mM9vO
idjPKSXQWOtpkAhxAH++z005b5ueFgaEILvdMoLQONJoRUgX3RYvL96JlT6dhN2pTVlROqtY3Bmh
9ouFBh2drg6Fya+KTA6s38gur7ZrXq0aS+VRe5Y21pkZGTbp7far4aPrl3pz9aviDZVWmZIsN8aF
uzFyxoD+t9c6zOEMtgyoAweU/xZ1TPSI1VcuX8Fdmto3xUaZlyTYzLTF1k35R96qWCvlXnwUV5Ya
uAAtrTBwIDTT/G7dwi+A5lksvGG3SnBj67Q/BEo6Qb0r2Yey5sUbMDRX4Nc3bFByxSG9inPrK4KB
w8ApOujOzYjxBGR6lawxUGEU0zG6M4/z8dSSP5gOpERldTC7zkM2Md9FLxnoQ1idGkMLA4KAAfIu
aj8cvZ2BkbvLtQOcvEWW1r/NFdeJYgSyAR+B1ZWQSbKWdXIrneTWME6VfCui164qa+/TvEM4nXGg
uMveah4tdsR09wqEB8nr1blz7UM0d5sMpGKPX8GQ1oHQ+WvWjW/NHH22JkcJKGcHgx544heZjG9Z
N+wTfuIa1RaeZLa9gngEMyILMfn1+5SwcQs+4qSoFKNo1Y3Z4yjVxaKF6Ug1Ghu+04SUIm1or2OF
XMpnbe2K1y69To0BhULvNq2HddDQh2+naXe+m9x8toQmcrOOGdfGH82zj/OjwmxTN0W3SxIyFGoD
cbxjGoe//WwN7iaxMWxvc5fBi1XwYq+Me63mNaM5FqgJ3yK2xH3OxPTRzVs7Hvai058YxbIA96FC
RF15h1qSX1Gu696SQYR+OkZ9i+B/5fNRqMPYpQGlesxQ0NdqerITHSf7+CKMjt6xbp/S4V1Xr5M2
P01z/AuByGaAiuSBlNHSG5Oz5xvbzGctUFqLgYX5RuaUZAEzmLHM5FSz6Czj+Umg2FlkBga8H4xI
ZejGGw10BN41YFdud5rYHARjEsl1yjpkpTfjW561O6pCuSbrXaztP2lpH0UozY3uawx0tXupsWPN
lP5MjVLuusI+xDpkFYSllAQ5wDTBoxxLZBV11n0rbIAolkjQtNMnZJhMA+Cab1JiuxtUrNQOy9MI
D0Eb8PtVnTpr3dfgOY81SNgVKEFwJDaqe5FZCKJ7ApctJAx+G+mgSUNE0gSV+GQwb3XB41UNw8af
GehnyfiqOyO57iOjNgyhKN9rDPTuvFUdnu0y9O4V0lf2887diEHbPC6Pmam/mKFAxKPOc4Em0mVY
EsRgKVhtXiQjEx0Lk5e4l95vzkjN3zwnsc7RNaH1bZybkwquv49ExSMLyhSxuZ2jQyFQR3uxeMbI
PzCir34ZiB9Dnau3TFzCXW9M6+WEKKrunp0GGs0yUI11WE4M3ZeI/zONfTM/2o37C+ovCkrIgIWC
dSZrkAD57D6a7V3o8HR5kX/TGCLw/EZxMJTzQ2NMB17OJ0sWGDTEcpihIC8WYZ9mgB9l9uOk1KRa
/jWiknCxsUJY4Sh20/pU+/0lzJ/7juPdUcx+J7JN4xnbnXdRXXxjdbPqFIsLyT2dNXoXCH5cuoSD
xDdntqD1zVSpeGCvdjtda6ajptYLmDPjW+/DF6lc7VLl1bY3+7fJdYJwQPHCfGOIm5mxsS+JD6N4
9hJS8goHTh9To+S3E80ZP8C2o/DnoVrsjwO3yjjGp5mnpvKtg2FOb6qMTkntMkqKTiSkU7Y7O/Rr
uDz9fB/P83uuYERkQ8aMv7Q/0nK1/MFdwq23cvTuTS9HRtjDXmr8F9P/ZO+8tuNmliz9Qge94M0t
q1BFV6RISpS5wRJl4L3H0/cH/T19SnmIwgyu51IlKROZGZEmYsfe0UMW983RH9KDH0gfkY17yqri
QKkkoP7+1Syybp/LHVh9hSceFaeF6RMUjo5OZqLVzPu+ZLOgQz8rX9LuYzbpb/3QX2sJXAMIQlA6
/ubJxht8F9+6sLCvqvrRzx7TPvpidV9NyfgwdPW1LlvfyGnNEA2OKmcOAZlWgGb0HpkUV6FGwYGc
cO+19cEy6XS2JJ/trW+SX5TAqVcZT/jMzl5bPGJWHoQdMpiXnGJIP3YOvdp/8Sz/F4QW1zUXfjDh
AaQ+9VEZ/CdqAV41tb4niXKjKNWBPH3qQT7BEQYSLpq+NbX8P1835jdyELgDCu5cxg6FVcNcPJLR
cgJK9+JDFxv6Lq/5KykLvxJF/S2ZJpgq6kUpUrNNt7MH3t4GYC//moqo4BhGrHOYmbc5ZEV+xtEb
zTspr0zwFYr2SfcIR1IJHRTyN7PnnT8Y6Q/YbE+oiHJUcF0ZYtJlyafcA/NSPkHYwFkbcQuAZ4P3
uxEc80j+4TnhtRzRuuJHUCMDoLCS6YsZmlTZaQn89eBtQh3RW8P4kCnkIxALUJzgV+roFOEYVHCb
HVCn2Sg7CyAM7H0vFBSeEoc/dDF1iVJzcnIDnNX4y/Gmb2nL5HWTTghZGaGx1jjj6Kc0nidz2jcz
C41eS3Mh6a/GHw+KqZHI0ai7Kl8bzBHI0xS/cW6dNLN6mFemQ2jDqcvHLBqeOR4N7asVdjflVN1T
8wyguNrFTusWLT4k9dfkZN0O+81NsjDZ+CMep32hhL+UYvroZPUrQqynojXfPFj+CTSazw0MSQhv
m29Vo3/pCHhgtC9RGJxqr3qUpq9Nk7uqps+Yi89m5V/D+HMvGT28OawWnKHXbTu+9kr4o+n0k9ES
z7dM/xSaWnwjRYQ7eCh9yLzgTvba/j6D7Q/PyKj0KW/NgkmFAJr7DscrNHGHEmUYhDzsj4mW3MvK
POdqB9gwy9z5+NTVqLkm4vYUGPVbDMkc8dXgV6SAcJGNZ19v3BSL1j35FJOOlrseCMjU3cxTY/r1
vV1iOCWwUpk1AsWWfog6/zkJZgyMkX+sumKnSDJSFkDCk1H+aOWt22bKN9MKD52kHlu/RWeFjxrm
8qp5F4ri8CtR+A5MW4DGMcXiaI2cEgNHDcfp46DYJ54Ov8JWu3Eq45lk4o6qnCeTvZL8Np/qaGRg
qk8ggJ8p2CCBAnTOTvpXhyyXzxOxU/1DJhEPkEkpzJsAsuM3jvERYlq4KU3CA4BUo2LcNXJa7iDA
3Ntp81hl0OiwUUQGl76IIujM9D965bVSB0+w1F4VTfs7pOXam1KYB/TneWTJJH+bBuOtTtRj1cQH
M60fGQnPFXzOMbprGBlR16F5g2T6fvSnb5Wh3iMJGFKGA+woM8pDhHqTdM3F4Bn55kNgfJcI+xtD
+GTU0ROP4Y+WId2ONvEfv38l2LUfy7e6GZAR7HSI8423pkrzvabwoJOnE4xtr+pI+DgsDcTn83Y/
X03LEqMtmiPh92/aMLzOM9zWzCjpBQ4qdKS5Uw94PPdtsvKBf+d5ubdHuDuGzfam9NNT59vTXjby
5lCFhuNCuFaHXDq71PkSlH75kAy3fQPRaRba/l6O2mMzqu0BZkHSLLVZn6AXSw+Gb3H5yuDB5Eb1
CATz/4OC/m9BQcD/ziAr/yEh8eF7HNbN97/Iqf/8l3+AQZb1XzYcmBYwH122VVlDEOIfYJAp/5dt
2aZsWzKULRqyvf+LDNIgc0EpgtiUDaMK4Pl/iwarGnrC6Ic4ULboDlQr+v8LMuhvYBCsVUDrbeU/
mM6VaApiAAechDBL7KBq3fklKEP26ZuzuXgHTT5j1/+Nbf93BwJmxzSBHMUeHUAB+9rG+W0+6ffb
mp7HdManTVWfHkcOuaQk7KFm8aFmcqLJ/AcG9w/D+DsfvjQzAhg/9pQQ36bY2zaHx4I6nlArH2x1
Wml+Hv978zKThZ99PIyqpg0PgImm4DX5hw+qAdl1Od5DyHm4PD1LA5jRVGc9BH1Ux6i8GS5EKndD
UbjJEH8HW7zS/NLCYrTnzfuAZfQJEnLXmoivx71noB8KkGHbx8/sQmcfr3XAM3UVs/E4jne+xQ6p
drCOEWW73IFFQ+/Mvywg4bSCoFWXewbPNPMujsvPcRjfZSXDQdw6j5Xwn4qkRTP6u5Lkf+1fnn8/
G4ipDgroBVZh0E1EaqVdyjEISvxoE3PzJXAFWZesOMTSmObfz/qiAqItqVJERVJxlNs8g1wZ4SNk
UzsiFDyi9bRtxpX5U+Z1fm8CBceGktzk9twSqOTp3CUlEf2DHMM6D3AMjs/81FKMiyK0xR3l8pIt
WJws+HveU3WWFvTo9x3BpGo4pXq5sk0pf9NW/XudBHdPqiRLJiqX3VJNjo0u3QxOcURh7tDq8fWQ
Zi+l11wbBnLSVfNr23iELcCL2sGrvJzxKNnPKCnvw7T8sK1pwfdjqmo16nEMt4G4xACx0dfePzIV
iwa9sK3Igt/DOG/Wqgy0CtU/1GW6djwavPluJsX3V7pYWmjB+QMtkCJlpFhcVeSbAPqanAT0lokB
fPm3iwBMJFcvU3HuWM2pSAAQ+c0m8yTs9XfTXReUBiXgNJ3K/Y2TRjHkNH68so+8Pye6I/i2OUal
l8jeQIm0fowonG21becod4m/P3zqe5Am87YRjSWsYOoxRjDy8nTPTfznJqE7gssqXhvK5O0Nl3pU
SohsoGm+JdW/CyhbSCcm2ulyP0uzI3ivbqiQcsOdDuf1+DXNnHvw1+7lppeGIHgpBe3t6Mnh6JZ+
y9vBftDZDa7AcRwsKiQu97H0+YK7BvGYGUPr00fkqEevm4l6CWdttHnBYzO7MEu/qweXBMmzEulk
OKsvlz9cmb/wvQUWXFXKmqkEQKS7Vs/xJn2W8sj1tCcNzuXMeK1qew8oNwYxbMnSnQ3C53K/CxMm
4tgTQrWE2trB5Q12pyfGQwfA4HLT7+9v+iwvc36IphNkZFwoR5DP+a4s5mq+htAumiWX21/6dMGR
QZM5XS73gOhCVEjtrjsaWvt9W9uCJ/MeD9AZBpMh62SdjWgijZpOKxMzT8A7S20LvlxXZJhzeD8g
4UFycdaYJL3j5O116VRfsd4nrgT7y+NY8Dl7nruziwzcu8rkRKxBpaQPbd4+xHri6oP5XJbtygm5
tMyCWyuRphdOXA3Qv42mG5ojnC62nXxOBjSLL49iaaUFrzarUVLh4BncXrN/JIb+kibOygk5G8t7
ayG4dEVkaozhwXVVk7rCblAOEdZq6PqTNaBdUskftw1BcO8O7k1N6fLBJUx2VGqV4sJhZY3nE/ed
IVjCSRx7ALcgGxnha+T5QOnWQBpcswMwR2TAteGKjP/BWtthlXld3+tOcOvEM6ay8svBVVXpYwsO
3KqPqkPQC5aGOLjXlAllV+BolCjoxv1QmXvCU9vObktw+civPNMgCefC0PklM5M7JQ1XTqcFGxML
4n0buLg92xj0i6Dh4YQDCuvLKyfHgh/OZADnfujNaT8PO3ZhjkWETqnAEWq7NkgmBHC6lQKfBVu2
5qGdObuWIagTQ4XkTrHkhhkUrgbAu/Qo+erVMOUrzriwe1mCv/sS5RqSgseQqrqGrvg2CtV7BSpC
yUvdNIBEFenylb1laVEEx49i0C0SzO5uUjRfwBaooCPDh00eaQmen4CMrnRr3rdG9KZkz7lB3Cpa
8cml9RbcPehUCaQyx2rXWcjRG3cmwPE2Nl1TXrFXdcHtTcHtsSHocSroKeeKVRLuewJi10bWdFfm
WHzvomdHS7528gEjkAHwojYGiLfZ6X51m/MiSyFF01ttl8oUhQBMyHl8zv+m7A0Qz8OVFBi3toNy
INoRQ/MsVYSak2pl111YV1FotdS0WLebdHQDL/tocBxNQbKyRSy8P3VT2COGKLdqCziWG6rSJ0v+
bRj3EPXvY+OV4vE4PiTs72xMl41oaRHm9T9zOR3JWMqYEjZDEP0zaUGev831p7nETo/C4UTp0vrW
u2BVprCLBJppy60KvHOUPjuyhMY2RFJT9acSZ147qazQZkdh7BaYuGvC5j4Ek5skNyXsg8BqLo95
afHm38/G7MdGISkhE5xGQQEl+4RsVp6u7C5LjQu7C9drSDSoknHbyvodDaAhkqbLNjYubCd905Fn
18LB1dQONLmffS+z8WnbrAjbCdCqoC/hlSM81X1ULevYm9Lz5aaVeX3fOXJNYTdxWpkqUzv6Z91L
C8jZG4duhozZXIM1rzE2lk/argFpPI6vA4HntHmSlJfLH7Bg5SJ9SZDD5Anf/ugmuvMpaIHVaqgF
Kk7/ZFAQ2CM8rILYIR+64lULdm4IVwwgFmB6ecu5djY+IxX3sULNPvKqG2eSHy8PacHODGGXqJJU
LUKFs5LaHecQ+1VAyQao0W2tzwM7cxFLbpDjRbLAhVXLIcrGM3Qkcb7tVDSEbcCKI3TIonJyJX0q
vvZAGL9C0x5eX/72pcUW3Bv9SwX5DoA4QEAgTQ1h8kaApvoiURZgk8fF8lZ3tKWFFry9IRMYDb5h
uDplK4BIdnIxPMvcLSqNUqLL41laacHp6wp1xgrwtKsBaoSt69Sm4cdtTQs+L6nweYVyObpKWD/L
Tf+WKv22OIwhuDwln3WjwE7o9kFwVAyoFupmm3HqwsWBqnWyUxJf7auguJBT+gSL7ornLky2Lngu
rNa+VUz56FptIbn6LOjWGdKvy9O9cPPUBZ+NqUAx47yaeMBSkdMA7zNf56fG/GJrqdUuopWr4YJZ
6oL7gjqhwFTVOCf65Kc5+g+OXd4gWQWTS7lxogQfDmQboNwwEWBI869TNF0rsbXiwEtrMP9+tvkg
5TLIzuRxhEbNhzrKPgfT2vtLWVoCwWETuQrLbGJjo7bq1tfeckpSTEh7x+hU59wb05PWn/r+aDYH
LXpB4nV+A1pTd93kP7mBjQByL9vCwpGoC16tTVoyUhw9uVM4vvhydDKVmcfDdi83vzSHgmdbQWl3
ViGNbgbbnp6ZL7VeHC43vTiHgmsjBmXabEmqG8JjoBk6Uo6gn4aSkoTencDQVwgW9Ec5eeXqrqM3
n3KZHPk9coKTUlDZbMCqPO0uf87CSDVhN+gaCRF0aMndsqRSWfOefcfcb2t6NqIzQwwmsmeVIY+u
MXWfea7cms3/0BMu5k4WPFQTtoI8kW1EmIvJhYXqe41lSZH0Ru26q+uAOC5//oKJiSQZgEXHwQpN
DkJJfZo88zbroUwOwYZebn9p5ud+z6YHyLkeI3eoukYx3A22/ISo1LbTQ5u7PGt6DKsilHXM1/K5
9nP1QH/KMouN6ypsAhSllXoxqKM75uHJVtRryW+eL8/J0pwLbk1hfpjL8PO6SqZSZjq81AGlKamz
smssTbng1mHg6LFq4HqDGkIJRjjastvP2z5dcOtORu9LH0eSA+H4IymmrzlSoVZX/7zc/ILF/wkD
nC2p45hhPcRkNiqvfdJiQJUmCQFFCb7aZuNe7mNhelTBYRNZga7Ay1UXbaB9AzdzGkkru97smO88
YVTBYU07RgHXnChnjqikCDsPXl3l2pqrAtgUDMh8VrxqwYLUef7O5kmtxkSqcyLeCBC+6om5H9Xp
MOVrsfulcczdnjXvNVCvTES6qedNdkVjv6Bm0qcpBQ039ugct63DvD5nnVhA+0dLZ7L8oAHrhlBG
7nzZ1rTgu9RUdrZjEyzWguQepcAPSVauNL3wcIBg6a+vjvRwrOuQr+aWcGWMyXcJCHtrwPAg35tK
c61Dg1ek+c3lgSz5g+DKVWPVdQDDhRtGkMZFyTjctK0RHsYZQ2hAWrPiE0ujEtw6qWEKSlDudJEw
AoPfpuNR0+uKEo+qPlGA3FAs0Ts7yIThISyN/abR/SEUPbOAgcIgxfJ5cYP//mF39j2Y+l2jakfI
hb5v60Jwdj01+qKZnwHozSM25RzgzHFTD6VZ1ftxuYsFX/xD03o+CpLvg+mQarcR/royiBddReTx
MyIVlzuYv/WdXUURnL1uJBiZ2G9duzlYtnawUdnLwyNloxSkJjvU31esYGkk8+9nI9ES1TODjMnq
E++e6hmA8TZCqhj3toEIHt8n5tS3TsCdPXlpxy9DM1wNUgH3CcmCQYF1ZaWfhR3+T1LnbBxcOZCj
19DnzWJL+eAH+vQJKeJkW1DlT277rHVV7zMZVbjRbcIAgU4/SIZHo+Sas/L11sJyCz4/om5jNTb5
d0ePPlBLDKlNhDiwSUVfd2jHcGUjW1psweUb2UyTsifroMrNMVKoHedKnFIienmtF5oXAXNZQNXE
lHOSDw3Q7zJKgpMdUYxce4q27XUpYuVQSjCTcIyIr+fxS6U3z9QaxyvX4gUTkufFOVtky4oHBf1e
Dlgv9aBmksxDmhUrKaylxgWHbmVP95Gz4wwJ6l+oniZc0qgDuDzxS40LTowwWY20Co8puDgosJyy
T/PD8XLbS2kHee70bFrqyEaYbcQ2dSt/qGCiU5vXFD16yI3l6nEqkb5qv68GzpZsSDjGIa9Eycpk
P9Li4Vel9AfZyr9S2r8GtlzwNFk4y9VITSzbYDSIF0IzGv+u088+CXE7qX6STLg8ZwtHuAiAa9o2
h/U+nFykrF5lx7+NYE2uCnkHQZS+cc0FX6YcsOmQZSO/X4Y96UmHOmUF8tvLI3jfoiB7/3vRo94a
685gOzXs8k6226dYW7tovj85f8RHz+0pKDQ4DGtC+1Gd33pq9ipV0kPgG8dS7vaXv/59I9JEJBx8
suiGohjq9vJ4DQMEWm4oZdZrZ9pS84Iv93JUjqmFjaoyYh2oplhOdyVr48phszRBgjebSQdspuMC
OElNsMshazLCirpk3983cLxenqKlTgSvbmKtHzQQFm7VAsotir3fp6/Qf+wC0uuXu1iyIcGV/SQw
kixjFUozeptzOU5crgCNllZA8GLgpXbowHLgZtAYqTk1Pix0YksrV/ClLxeOYyXO0M1AcdQNWvlr
qMEGMkobv1xwW8j8BivKFO6/+nRwsuhQGN6ujZzDpjkXUW+5V4etPUJShsg4JHWhdtdZycqnL8yK
CHuTKupZldDgeEeLp+6Cl9TzP13+7Pd3Zc0Wjl4PfUxdVjCRvEmRYy+VU8Ab6Eof4OJCxxP9QklZ
scoF07EF581HyWoKxyHJa0hHxHN2it1RWetvbH7u9uy0LIscAtqArR958eKhNKh4rCGlCLtwTQti
wXNF5FtANbOiAwx3o9i8Zdo+FYSqdRgqib1+vrwcSysteC5vG6kM4Fdz55WQq+zOQ71gW9OC5yKf
1qplpfGw0QY4Tar2xmn0lY1z6bMFt7UjqpybEgMtgHo0YX3nmMbKeSgIcPwf8L9m/+W36r+KeKQc
H+IO17AeQ6/YdbLh/muKJ/jmVVKKXts8+9Oslts4HrQ/xqwfD62+KsEFCfHJHVTCNSQdth+1kPNJ
bXJE23qqdjaUXA8V5pGupHgW7FtEkhUFMRZJZ4K7QPqgq95dIl9LbbfS+sJtUBPRZKrXmRUwz871
k99QaOpBAveacRw7Bx5KeH6VF26EhT1t24lFeBkKWdDBaWnnTs5bUZpPzRR/3GSIIqasV0jB80wp
3L5s7vtOP1jZ2h1zwQ5FIFkyQG0fKwMQkiy+LyAvNArz9fJXL62u4D7IgWWmNxD/lgPpFYnSn9z+
YDyw+pfL7S99uuBCgdXIqHtPBQXqNTAqj8pgitzWCuaWWv/LiZR/hUHvN3HDxJRymh7Q09jLdryt
9gf1n7933lTNCjWJSCxDEQqBtr1PjDXA99J3CxEl8C9F2chsLI5WVD+oVIdcDPqWcVjZXRZWVcRs
+JY+dJZNLU6Xjg+tyoWvDQ9WaG9bVEM48kodcsUYFWTXlyR0A1IIJkoQcysfv3AeiXA9NfFkxYOv
0h2oP3l28u6zDb4iVq1DmlTOpnc/cLC/F7e2vDIHKF24U9+EMDVqofqSRCmMJJftfmEFRGydN0L2
Vatl4Spy9jvp0ThHdXyA9nv095d7WLAhU1gERG5rPTaqwo3LGLKSUdrlyTa4hibC58ZpNBQ15us7
TT9kFfnVqFyJWyyt7jycs/vM1MGQMJQ1E+8kV0khH+Po51D8Kqp6bYefnf8/Q52aKVw2UskPFQrU
O9gzu2sV2ZhB+gm0MbZf5hy8E0aEVo2jnUs7oJ+ctwcvoGbe1yDa05xbYuVXQ549V7yOfKu9MaDo
9KubpjkhifrJ4X8ho7pLIAnpDA3GYh2+1BqOr1tSq+gc/UTB9coIpW+yU82BDTuDBDqZ7sCCuYHz
YdvSC5u2VxlSzhRSVZNZcCuT+yDzrWqHy60vHcmmsGdDmWU2qUm5iOyVRwuENDVaTn2k2DKyzWvq
K0tqqjSp3l3ub8lVhE2cO0+W1ATZ3Umu7oHof6cC/QZa6d+Xm18wOBGSN/qFYWeQmbtmajrQwvoP
Rgb8P7XzQzIYK1a94IwiDg9linJsqgytWaTmIQOZTpWxlr9ZmJ//ALHB2FmFNbttqMauCe2oFAVz
KmVluZeaFxwyD73JitqRGsKg+9BBOGxBJai2a5HopZkRvFGpLWvQPWraA0jCoHJzfnlWuvb2Wmpc
cISIUlbFrvh2ufVvEJq4Rghk5WK6ZDaCE1SeUsdaTDV4rUVvEIoOSlDPKgToUUN/edk0FwqaNRG7
piOt1aZdYbp+F9dXE+yVnNMqNDeJ0n1qveFBqfQ3iz9a3m5ovU1Re02EtcWTOoDYiaAZMJTHOHOu
UXv+iOzAyrN+YeZEZFtXqihxF0AV1UQ9paifyGG9R/K1lNaAQUs9CK/7MDQ7WQuxqaIxX5Iw/A2P
MfSj1hzbKlZuIfNF4J1TRES26RASqmlNeSfh1lmIybiJI9ttw+zB5l6vZcWpNZpoZQtcsGN99s2z
Q9GgZtc3PYvOfPmh9oZjFG50b1HgsWczN3g8YmJGqNw1MUIX/uTlBxjYyp+XzXhpOQQXZ73lTvf5
elQrUZmTb0xPup7U5KGU1xx9qQvB0QME41XDVA3XsryvLWK2FmxPVjFeVZPzdHkUC/ugLjg8hXjF
MAKDcCc73hdw/8hjeZeUlnu5+aUlFk65frSjqI56020txXe7Kn5qEnVbvgYt1b/tx4+HpO1ypged
jpNSVR3MdGuY+oV50YSbcgA5eTJAzuqqaMB5+TDtYst8DPVV3o2FmRERalbop/oEjaw7DjCCWtmD
kebbLkoiMK1pYWjyw85wpT6/9ybJja3w+fJ6Lk3L/PuZywZQ55lwWhouwpvGVQ3nBkIKwb0vV+mK
xSzsQCI0rUFDoQ505qW+TeQ9eXsvMj6oU73P02e1SreZvSY4r1m046hrPULzjZdcqSfYYYcO1Z1t
syT4rdXKatx3zJI9FvoT2IbkgADPeNsFabHtNJs5js4XAjZJO0gs1rgaEoqx5OSj78NlWjYftw1B
cFwEU7NugEzflUr7ZKDoFU/W3sGWNjUvotVkCnXzFM1rN21zhLb1XWza1/IUrxzGS1cMEakmhVTB
UyKAd8UF3GsSr5LRq47UbP9KR+XbZPUPCU4RywpCiqZDZXserPQ9H8fvHKEiks33gxahchZ/1JuD
McgJhQXR1xaGPc30IJ0c/BUrm7e59zqaT40zXxwkxarzkTHq0muePvJQUXIPFo/Pw/RVk16VJgtW
eloakuD1CsUkYZNURD70FmGVmqtAFTaF2/hlvKt0hEmhU1gL+y0ceuq8YZ4Ny7AbuXdmy2ulfvrY
o8j8OJZh4db+8F2W/W0gVW2W8j7vhlN1kA0kG+Bjl54Ty3JjKd1UvaiJQDdoWBGC7WvTHRztkcLa
ndcU15f9ZuHUUAW3r2Ej52bemq7OLRN2QBdg5H5b04LHyyRMQ3tikdt0yq8nBCl2RSKtmdDCqoqA
tXxQG7WeAtjJpgDa3GYXDOlzHtrHGLbOywNY6mI+Uc4NZ7RHr6tg9vwDGbC6Y0eIImzAYpVVnq7c
WWeTf8fpRMiaMhdQexn3JdP3Pw3UIu5sKiiqMVQ2diB4NWzUg6QWLAPyL8gyz+rZLfCfH2MoOT8u
T9TSGAR3DnLYQgIdpqwctYv9hPzDSW9qD4VhokGXu1iwU2X+/WwtilwZKI5nLZRoNA4ewc1HKOmM
t22tC77rtZ3etzCsu1GHMI2c3qdGPm6cf+Hs9sYhGOqWtuPc+6Fb0+MQBrdpv62cQvtzYJ1PjJpl
eejzClXzfrjq0faE0AV2zW0TI/jwoEuWXAXsnYGmh8o+Goqp2JE49Q+X21+wHBGaVhY6mo4hZeoO
BayFH+0H+B2UVF8JHy9YjQhLM6M45Zhh7jlrlF1a+R2U4uPkbvt44f2sqjnI7AKbLGFU22URGuRl
VVbXOUrh24xHFpy3yOihUUz20Fy+D+zxsfTk25Qk8+URLM2P4LgxwlljZcx2rwXlo1Mn8ie0JYOX
ba0LPhtRoIgQKqY5af2PPJZu7ETbdiLKgsNGUsKNKIODsanafJeEKKgaBeI12z5ccFlrKCxf15gW
A3InDlvUW3pz+nq58YVblghCQ2Kta4acJdVCJFYR5r4lm/dxNO2biYePYY7PYS8/R1nmrSzyvJjv
nDCy4MNSlalWKBFI8tThJo/SW9tqj+gX7i+P530bUkVIWtKHUo8MA+8riN84vBr5YLVdu/LxS60L
Z3A/+FXtFES1TRPQuD6pwJN9b9M6qyIeTU8mL878OWbr6z7quf4vROw2Gb8qUrNFgxlM5kAswRu7
O1SEb7wxW3kQvL+gqkjNFkhG+48FtU466zA+2616TDVv01NWnYlrz4/aZHB8yVP58qprTopU6LCD
lb/MylM3TrvgvIgcFZ2RzKJvzXTjhKgfojXz+7I1/nkV/ae1q47gu4Y0pinQed6Z2nCqxv4l1yWY
ruVjV5RPPDqunNJ+8sYnpCnc2elCBZEYJUf+Erw1L6xT36EaXJTEOOSbQk0/4IjHpmLzQlYXKecB
XugpsK6MpCn2TaR/CPt67aWyZOzCZXxQS9+0wa24tY5qPaLeza1TNdWms1ydKZHP19V2BjPMMvAx
cetBy1XeDAz/8qwvWKQIbwvKmEDZRNPc+I7ILh/Q6TxGabeCdV6YFxHhpljgLkOLeTFq+dSZyWfL
K9ZO2KW2hUNc1os4ay3SQtoYxffcjD2EK7M1kqf5nH7HGkVUWwCZUAADNEk5O76p7QzksXON6f+K
QnQvtk3+vChnN8DMN1KDQjdmJ7dQ8jL0eD8gGogGQu6vrO/SJM2/n3UxyFBvaD0LUHj+Tz+G4D/s
g3ibXdrCdtDrAUoLDY0HdrMPG+3OjvOVTXjJLoXNoAhb34eHWyeHEqKEoqKJFl4lcgIJrYoMcLPb
tgKC344DknJqTTdw9qIeo+dA8GdJJqWmauFyF+9HTNS/cW7Kv/I8qspIxUybtPppSv2jXlo5ChcJ
oitm/8tXjQ+XO1qYMhGu4zt6WCY1m7PsddnzGPywIhMZIsQTt7UvHOiJVZDl8BiI0iauX5o3aKje
YF8rt6sFSxVhdrruSanfEYftu7hHLL5/KHPl+7ZPFy7jla94Y6P47HJmfJoCdV+23THQ7G3nroip
izQjLQaTT3dK9WDUk36F1AzCO6W9gsNcsCERWlfmwGvHjEi4JGWojpnmozHWN1YX7puuMvZK4mzb
r0WgHQKSTdPnrPGUabPc/AfUvtaI7ZYGIbg00mCdxJGuc4r1971j3eiKfOhk/89ZnzprZG1LbiC4
9JTUk9zIDKEIy7vYTG9bECx2Zq0VNS21LxzGquLbta4Tbpe64TRE1kvoWE/D2G57wrDHCTs2injw
cjBNXT++QIa9J4S4csVaWAER82XoUlFCA0WYODmaiHVECYKw1kPulLdh//Oyqy24sYj7UhQdlp6e
HdXK1BmzPSGb00or2/VS44Ifa7qX+Z1l6q7hRNluVG3XIni4chovNT4v+NlRqQTlYHsZhlN5wZMR
eierGz5fnpSliZ+7PGuaWICeG9Wc4UOcy3TMm9qwu73vhJ8UObhGiGkFs7FgmyLyK45TMCaAegiY
q5+dbB8pzSGtppXjfmkUggNTURB0VQXJs5wrxCODIL2BuH+69SKYIzWCWDB61ms3x6XOBDduyrIr
vIalbpIBURbfRO1LRvamGZ0S4c/JvDJaI99fXp+lpRd8WjLlLJbneUvj8rmO/ZNkr4XpF8Yhoq+k
rO7L2MPnNKLdE/J2I7U2VwlQilRVr9t13tCFMYgILMfnJh/2BAvaoDhRRf2AuPS3y9OzNIb59zPz
lQYA97HDwptl/Hnm30qL4qVMuvsJcUJDkVbsa2kEgndnepdUSjXfVXtpD5j/buQQujyCpaYF3zal
nKerxd3IkyGySpvKvJJGVEcvt740P3OvZ/OTRJ4lOxofPhjX0iTd+OUX3ZfvvOaXte0abwg37diU
Ed2d35dynt5o0NledVE4rXz+PL/vPHUMwa9lW5MshSiNSyH8vqvLfZq9VlLzOHkrWOOFbckQfJkd
WzYtS9ORBzffjHE6KiRdW2uN5G6pecF7OyXR+wpuaZcKTudKpTSD3TvedXW4cjVd6EDEiyW21mp+
rqPo4FvPpPQOmpK6U+KvuNfC/It4sbbrzCCvVfZVR4r3KdLjrWxMV1T6Xdutuc0DREa0wOm6wUS/
ABgUlZtZ85i15ja/FZFijYqAsjoqfL8MEHtqx8d6aFYiZguOKwLDUBqsNFtj6tMMvcVQgsdSW83g
LfitCA3T7TbOmnDe1+KyetKarnsxW8V+UClpPtqQ7O+8qi63nc264MJSFytAo5mlKNV2gY9KKJjG
1FlLacyvsHecWGQ5qzq/TRWQLNyIovxZpk76djAz7yYJCg8R18HbeUblPaptvXpTXYBWqCJirHYk
6Cp1WXcBR1fyeJVo2S7L0IJ41f2fYwTBaPydy81VoXYrF8AlVxFcHTToFNtaxSOxkV/UIH2w+/C+
nOJH9vYVR5nv2e9MpAglmwynGkqNdUqN8rry61utDr6PmerabfgjS3lHyCj+7OMGW7x8fCzYuAgw
69C5dOSBQbWm9QAd8V2UDyvnxoKFi9AyI/FUuWpBsndNjIBpnVGX3JQNdXOBZxz7CEVTprN82zYQ
4QAnA+IbpgdiMO6MXzCMD3sL+aONsyQc4ZMJTD4NwLwOnu2Wmv/g9duoKJGw/Pv8rgZfQnWUTH5R
duqt2XryTtHTtTTy0vIKjt9IZtz0RaW7NRwGyKXpBtxwToOG6rZZF47vAGL9WPZrHQaPHuFgq7/q
JKSStzUuHN1yME48nQGwyEmpn3IJFnpKzrYVV6ua4M65PUIt1DI1WQeNQ0dejSA/VFCXv31hsxCR
ZbViRmFYk6JO9OpNg9f1So7tmyyPr6Ms2JiJEuFlMknq1Em4do8onPbArq4CJaxWbH5hLxIBZEbo
V3YgU+eS187RmeB0tKcaYnsqh/Cug5RW4W0hBcWbrvtr1WcL5iqyoqV13aWlWuquDhTfAEWrD2t+
tnCPUgUXLjpFIvhMWtmEAr0KlFc/RNncG6eVrXvp0wU/jtPEV1KV7K/235x92Y7jONPsEwkgRW28
leS9XK59uxF6JbWRFKn96U/4u5pT/9Q00JibQQEt2xTJzIyMjCghRJxYTbOBqL8EH/4PTWwmMwx4
YdkUxSKLYJASR3/Shv9qp346wrQDkl7XFCzRrs97Lm5C1+aeKdMOblZ/2Etffcank9x2Uw2rVVB9
2goVdFBy2HC1L3Xtn72R/Gke9as3/OlALyLq+JzE2DzwPR/bYTeocCfa4k+V1hdv+DN3TDV1vAhK
og0OsLoNlBg2FtNpf7gwvnr6Nbf6Rx1HfTewcKZ4ut9bTG2Mt7qzD/99GX317E819KrmykCfHqaf
7TIfm4KZtPCDP2X3X8T5z+pmXShZxeB6sYnsD6i+bElxA0fhHBWc/Nu++P8k5/+xOt0Mc5auAw8+
acZv8RAClZml2/738nyxcT6zxFA/t92qm2BD8YX3S7jEr3G52Bsvmvnz333EpzjMjdfWFg23zVTA
/IAxfY4n/yhL83elymdJMxPBF1UV3fWAxXv4x+bDHyex//ce/yUp/cwVK0yiGnQk0aca1c0IOTOf
tNsW65V6fHxtDdsWLd/GdZQ2KvhWEfUczLABk94uHqtdZJONbcnfDVfDD/D/PyY98pmaDsiQCzbO
aVE2ZMtQHefJKKa/O4n/h102OtEXtg42w8DLTRV1MCPv/5JX7H8ml9XdXFue4OmqdTknwc5C2XzW
elME/f1fbbbP0md+L/WC/zCAvtL+f3lHI4qHkv8JUvniOvlML9N6qHmEM4gJMHKSC3vl5k/jll89
+lOUhnXqzMMr8kqL4u766Dj5k0bSV4++/v0fVwgXXJG+Q3joZ54npjqLwPxdpfOZV4bSM/LCKQEI
pNe9azAkMpk3KGcs9k2YbvjDvvzinv0sdqZdO3Rr1wNFWZaTKs7DfOCYQJZDuZmWl//eOl8t0qdA
LYTjEWTeUYDKOPoIw0G8kyZa/jSR8tXjP53eRRfE8+YKrGLCTu1AmrRUzR+++r/nq/Qzo8wjU2vq
Vl6P7XDhS00zV2BU2hiYwbvkME/NL/iA6h2odCr/79X69zdCPzuAqrYLGXgrAdTdp+C9oYK02Wx0
t6S88eMbXrW9TLu6dXf//Xn/HqjoZ+ZZ3xZj1Y0CME4iLg23QeqkfhpBJ/rv5/87jkM/s89sxGBq
WiKSY8CdPM29nEhuTQwNam6hqbDppjn0UmVXp7NaKe/v7P/oZ8EogmQtdKXHNlEFjsXMhh9Qd87C
lt5jMTf//dv+fevRz/Q3vbTcldBY2YSRsumAnQ1n0uTvNOTpZ/YbKTFCD4MrXIl+9KptX2eUFn+a
uP3qq39KHthgYWgjCrbp7FilKsK3nqj6k87nVy/9U/4PXoVXQpQLR56wGwh2XyhXB69BlTRFGF5g
3QYclT9Rgr7awZ/uF2jhzwXvrz9lsQcZGPh6LVlZ0P3fveRP98s8q0B5V8fTvoFmaa2D+QHtYPEH
gsIXN8xnvlrEw4SbyiVQuxKITv31Rahy7ULQ+ho40sdR5XVpyT3a55DGie7moU3sHyDcLzbBZzYb
cXoumgT4FlQvQthNBR6/KahyfzcqQT9zzlbuehIXTbxhpvWfhjA0lzmp578bsqafzURRFIvaK/Hi
40hmTiRr6gxN/lBefrU217//I7T7pvcnIXC28RaqfJHsaIQc//Lhn05fFHm8SRY8nPKq2xKv/dav
y58QnC9cNmjy6fSh5vPs6OHpFrGq6NdMrOsFhcc9acl97NDWLsUvr+iOXdPc9xjiZyV6b8aDmIrt
SRoCDrCwyKul92NQ5v2/j9EXV0Ly6ZRifLMzEnSBjR7s9n+Tx7Y/VEVHtlO7OIS48UAxs/iHY/XV
2/t0aN0ENZNSNOEGk+wLKPPJx3Wi7L9/yRfP/sxLmzVdmppwzBjpAvZ3An42ZU4DQ/+wUv8ObND4
uoL/2HmuNrImHlaKCPsxFsVZRn7uTHKhij783U/4VLwTh5G4ZcT9PM9FmXlzV0JrS/0JY/3qB1z/
/o8fEJGW69nhxhy8Kk8qekfX8XE2dZ9bv63+8i1co8E/PgRyESLwPdQ81fjImL/zi/oP3V2GqxYP
+b/lKf3MTxM8WYkYgc17QTLXWZkEpkk9FlEQ7Qg51RaCLf1EbO5JoQ4LaKNQPgqWQzV3ZusP3bKH
b1VybLxlfS6DuN6LlTgo1MTrHQa9ZV6K2N+IaIyetXHvC1ntzrm+vKzL3J/ExDB/Xo7jqWdJdGl8
ru/rCmKXlUhoGsDW/hI6CboTD8hyjOukOYejad8C21Y7mkhx0cOI+NGXftYn7bxDn06fvaJZj2Ar
mzyaK3dv5xq4tKpg5YDm6WkdV+hzAdSvppsB3xpKR5hmSZp2znRUq1fqVnUr4M6Q1o6jSh9jjNWl
AgmwzBLhw/i0JvJN6etUJYvaGq6cGEJOgxgyrHCCLL4V5aBPdQjn1zh23qUJSg8qof24n4oepu4R
t8ewcnVa+vY3JeCSDkv9o1BoLU7V7OWz88gGbKZ6ZyoaZsbrfkTeur6tUOLaGONsxuVqDyy0a8rp
6vFcdqbJaDddemrag8cVvakoXba2h1VO59XlHfW523AQZXJ/wpyvZXGF6jY8wOjiMvvw7sG0WZXp
carSWegjDxXdLUm0bglaTx/BZIYd6yKdjo2psl6B1Wuvzr9kjchlBpsBCDo5VRjVzv1FxzmQ2zu/
8h7DOYAa5yi+y9h8t3Wlb+awHjNfjesu5ovaRHMi9mGYLHm3FH6TTm0PI9sBFWZBQgW7zbjYdx0d
0datXe67sdoksxZpOC5G5d1qm21TLb/psvI7v0VxCp2kFYgG9+G4zcwNRKDqSwtBQ5zPNjzYuPMz
EhJ8fSBUae8WsBg5BoIYbbxcysTu/GgweaD1mtYhZryZcWi5D1Lm81q9rAEcMT+6ctQXpWaTy4nd
03DpwWerEljowYU7Y828M+s6zKn1++60DqpYALToKJV6FJDKrIecuLLZmkVbuDcje9+aMWEbFZc1
pqpG3Sep9EpUQaBd1C/IhFZxs4ZRn5xqT0lxVy+1nXKmCZYtWcrIT+Op7tdjFSs+5klSLv1zvTb9
jMlEVnKXry0h5MaEtMT7BwF7R6Tvk7zu+qbAGkNWP6tN7LO8mWrVbhvao0EhRNn9SJzo0nlgEPH0
p659BQRQzdsGB/tJ0L6atmPQVHZTL5Nqj1O9rh9Yw+Ss1iFpoUS2+CKFmaN/drIJqtNoKaHp6Cfd
3cKa4tVAKeaC4zXYNJBwFUndAnmIUEzVM5yvVp4HZIjhV+tHlG5619p3OvHqFaaLaq8qS1k20sEm
6WqGCfIek+8f6kbCnnyEUfmy5QEdyF4UxselxHWF9g6krkJYgtJgTDajKCZ5hxEtG6fC2oRly+xN
LcZcJbt2a3y7M8xXQVb4keObBRjWBeYg0x36vdSl7RDNEobbsTO3JdLLejfoqbGZCIuRph5oFC1k
1WFJk3PWsfpxrnhV53U16Xo7BIMw5yYwnG3LwtUo1lbT0Bz+HPbZr3q/3UZrSKfc4iS5AwojkaTt
rBP3UtlmWbdiUiG/DTQv9Gu4urjcgCDQOLA4IExcpbWF+d9xTuiiDpi19z90ESbTUxAxH2sNhq0p
npo2svVZytrh57PaTTqFTLv7WQAimZ5EtXbxjWAe2KANH5NnDLoW8bnjRSmyQHewJzVNOKkLq03p
o7Jlo7h1AOHh3byiq3Ua+im6qZKxLgY4UzE9niNlEvMKbzjXp9AfWdYmrTA2zr20jwY1vy4xSdSB
L3AuxAnspnU2YHtR3d+QIVpGYB1dUhfVvsbIm9n3iADeHaeTjqY0WmMtLo4g0KsU/2/Q8u87xfRH
N43ow6WxhS07rqJ6WWwOjbiGPjWFZH4uSpSyG29taX01aSMhNPZYzLAfGxHnZaGD1y72u9tI+jXE
8NC++OEvjrH9WsjQ3lci6MnGFcKuWdB5FSLMPGBmbuobc+7jhPJ8oWUjcgd58SZ1ID8CtaSEXFgc
4FaScWem1Do12DwpIybzpoco2I65GUI7IEeoOa0H2roNpWOvUuJrA3X1scHD5rbQMQQsHTYdWJBT
fNRmteXZmom9TTZaQrzp0Hfpgkuj2LfCSLq7ihlXeTXI2f6oSmeGvanWVaVjia9zE8lRk2+zJsZm
qvClh4YxsOc7HNa6PFgMKPT3CqZaLrP9Uoc5ZmCSOPXCaHiTdWTJba9gyrxLAp+/uIqQBCd4Zl5a
z3P4KLtlZPtq8mN4hgwLOS0xXCTzmcWTRTtULUgnCJdxFnh+vGRh7PfisDbNwB7Wvm/nVLRDaVI9
FMN0iMTa+3uGTA5Lo9nizoWZFaaYV6H1Dpbug0xFZJo4rT1IZZ66hi90I4xu6QMx/Qx6lqhcuIUf
oxZZ481Jc7cEytQbE9VVfAjnGEG865YJfIKqE+ZgoPRXPBWck2FDahYMD7HBcE6Ku5xD+kcPXfPE
16gh2QzAL4Fk3DzqFkHg2m4EuDZMuKyDpMUZkuhOhYWE26QcqAnTAV4bzWUSYXLN7cbe3DMazt91
iPiSQ359CHMy2PUhCIPYQzzlpn4feI+2OwHiw/JSyelcyF4GGU/6uQGe6bMlY2QyMJUaMRW5nRXn
S5fKuoDeB+fe76CA/gcUZ0JsutQuOBd3kHgiGnssbj13yyBr3N5DYXJw+444/lZGhPqvVeJBFCWr
O2anj2SAVwJ8I0AtLU7JurZtuYHXjB3OVWXCdjtWDq0yjjvb39saHmwQY5R0uldX480LCyvNsloI
MUOSbOmqbY3Z0HjJEU2omfIrXgDRw24qwelYusJ2OYxk4yprJjeFPxHmumIbV9YTR2ThvE0LKC5Q
sIp0W72HgbbnqVAw5y6itk2+N3yyZhdhhkE/gPck120x952/X5OosGmkEmLvF2oxY8gmjARvANth
LDGZGRmy0DMuwaA8RiAeJtHFFOWKg8iZkUHR5lYkCtzRZAi6a5aIbKI0yfKrRfd/PbE2BrGDEQtp
klBWZXBk5UjNkNnZLj2OPsFtcpkx/x3d8LoR91HrN2FuMDc4pCtE/FvAsNFk8iGxrDx7FY+HzPPx
D84khoXAfg17zFUGvaHlY6Qn+mxLZEi7Gu56dMcN69rbVkHLNW1tIEQGWx3qYHMwhhM07Vwbw1ac
LoO3Y3bu4VXJKn9Jk2oqoqwHVwqEW5LwFdTSq9rfGbmOG9/bxjh3g0mHrjhUfsfkW6yTiIEqVvRt
PgSwJYTEjDc3O1z/xhOpWm1iMK0wwC8URUWvfpmgX5KMDwsgMr3WnkkH2lNyXApJEIfGpdMfgUCs
2TYDvBnx8a6ZcldMSZN3nfBhHrJ6U1elhM+B2/sFrEy2MH4pSVpg78TPC5doUUSe0sUbKxEID0C2
lgr20tOyfptWzPhkAvY2UTbiVPY3SRQHLI1XUbrtOATeeESqgLxuqE2kDgUM/rqtXzCv2VNpFptN
6IXwJ6QZq/geMFfhbg5pj/2vWiM7KIFNicyadqpjZDVsrJZdPDivPIzT6MtzONHiKvOE/Pa+LHux
7Apk29PetyYyF8jC1ewmuU4x7lGHCLXnsSVQZg3bof5p4kaTV79PbPlcYQqWn1c1oMuWYX64HT8C
a5pqv5bomEIH32PLTtcwn/3RV6xpt2WvB/0wtlBA25bIhlnmLZF1p242qsJ1IBxD9hq7CDbzEh7q
05aL2AvBd4QP59kRhMaMsqWudmMC2f1DG0dtd8JprufHRdYDyQqCHgu2hUKzOQ67Nswod3bIbQLp
2W3JigocZY6Kb8vpAinTybiJXKX9KnnQA415KsbSko2Iwd27FKtdA5E2YY1M1Uzj7N6GMDFFijSh
LR9WN3L+oON14Bszi4CilrRzkFkduOeo9pPh59olJQWLqCuQiCk9DHsWlsmQQ0fCuaMXiWW9C9Uy
ukxoNw+PrYA42klDYnLI6KjmG+Jkb7dRzLs7sWrlpclI+PSq/VJG+34NDUTejWT9L7i4DBS+AwgZ
Z14D6sx8Fyf3sgx7tZ8lCLZ5McvwZ7Dwwu8z2lgfcCfIU0F99vigvYNHByMz3Kla5m0QCgVWYV9F
ZwbWFkd6X7ppw3E5jndDiN98CDE1HmxDqME234t1wu2Ys0QFS8rUKryMFR4pcyiLKYaKo+4Tk7pO
z/OLgbf4cCjK1g+3GJas2h1AgCU8IcQN9BUaV1Am/Wn6mJUM/dtJIO+lSQXiul69tv1YPcf5toXJ
ks5cfdVuCRjAe77xVwKx+9dB+mEABj1mxeaTz23t7yewol31rR5G2wwYfht9jG9DkpxEuR3VMqHe
XYc6IxFk4jKwjITexOXo+zdN4kjAUyRCyiyZw5OTjbDjuLYpLM4MI3gdzRK8IVMTHdK2ri7lzxaz
NF4+cePm7QiTL7FXyneHsapllCYLIsd7yGfL37m0vnsYZKniB6VjVNEt6VFgcUPHPCYV2cVIOprM
qTDUGYrzZI+3EF/s0BUj6G7+esfbVk8HFGCEngKYPxVn7vXdQ4IcXmYmbuHgS93CMG0/srG7eI5R
iDqP67DxfRB6swAaKXCz0930GFE1+JvIKd7k2vVjGvuKxWdZyKbIg7jtFf7c+fGZqtKLUtH49SsO
WlOnfSPV3RIiem/C2TZQa+6Uu1lkDPKOiTz5HVLbOIkB8DYI/EZoImQQRRzfF99zb4jziHoNLuBL
PFjQ+ECgmUg6aSh19Utl9TZis6jzKO48mfGpBVMYUWext3Rgo9uNMKjq0lZNsd+mA5miFiLUsbDs
sRuhFpV6tZUi62d2FYpPoHtV/bCD9VG5C8T7zFMFva+SwoC1E/q/S99FIh38CViUH3b+nQ1MPG+G
GZ3O1IxwjYVUYVeH+PkqtKBLNig5pHUICXCsRT3ld9DT3URByUpkn4Cb7ltoPsKJQsSZ9QMvR+4r
b6RH/EtYR2MKl4zg1St7W8FqNehQTS5TgLAwlNWmxOkWKYGNBHCRsAkvLKiiNgudgiqB15oeuYFZ
ElTt4UCOuBfW5yEwYbaioGjyZfLqPYrpRmw7FCE3iPdux2Ux/+pd/w2oWbkPRl1tupiYTUL6Z96F
l941xbaCJNxRlXDjqpqKIueFj0paiNJiGaMlTomE5HuOdDi+MNWvgMfA6lAHFKcWuuSSRe6yjj5a
dF5SQ+Re1qzKzFQAfZi7N5QDd7MiyeG6AZ/EOi+PdG0eZbT0KLUDeRdJQGG171rxPmPXHYEDDUnm
bFPmSVC6B1aG7TN6xa2/AfIJYeSBh953Ysc2G2R9WxDU3m0Tkx11Zs3aDrPHXtr1gmYLX/wDhF5E
k8ZADh7mhWqdEkgB5Lqi8TcI10w5pqHCB7wae+vpYsZMrmaPgxrlT/QbTWoV3M8iUBFTlITmkQ6q
ZHAuS95h10jSuh1bcNd8Cb9ZhGQqxw4XRFtBEFUOSQ5HONRZXOrbhhWoaubhRcytyXkdFFltobl+
1P3Sv5Ya85Z5CROMIrsWmtm01nE+9wHg/A64F4cTTDRMm0I0jx7ixX5sa5idwMMBUl8aw+jz+Jsl
RQc0dTzKJLyfNfpbShIUS9o9tUqfSNOeSLS+CdbBYdaHC33lymMEtGn1/F+zGLoMG3NnY/HY8/mB
xPJii/kYhCiWqgIq7nTUj1XXnJHjPQfFchFKvhc9yBMMuUD5v6xzQP3RTP3jMIffrv/Yq3SSLYo/
IJtp7nHfHeMQRcDqT29NCP1SxDudR4uFtFtjdxP0fDMNP5DOodLz+ipnbXudS5TREbjQcioTEh/m
KuDQnwnDd5a0AHNt2M+5V5hdrekJIoovTIrHEj7PaaK8l4rwg3bhT50YCibBqHPH1yWDPbZL1Uhh
ZYAG+dyLm5I1Ai0u5JOJnvZ1j5NmhvimXNYzysN7ZDqAUgqZBZId+FTkUeMhe4HPCyvKTU/pz3gp
X1Ad/ijnEoYmbkh9I8/AQ9+KxDuuFK8Xc4m/e41WqmR7j5EsKpsP4IgngLAvhLKTt6BrpNyTFOjl
Iu5Bkr+8B3SEkBjti5r8NtJkUN0vMmu9O+IWmQFCvxWE72e3PqJkOAOceCsi/n0o+w9G2ucqJM+A
P6D2nbz2JfBbr2f7OrySl6o7PZon7uYxY1GDLn4RW5g6UMx+BO1GJcAdZllmZaN3U+99QHKZpbwy
dBsFvtjP3pgGrDwFLbpflUUSBS9LaGxc9Vajq5u5ty1s0KZrRZ61v0B/pcMQlzlo6EJj4D26W5N+
o+tgi/v/STf8NLRy02o0SnnlHQDXIq5U+1YWOzPABQW4wYBL1ytSndgMXC+WzoGm2xlKQWpaHW4P
+95KrEgTdcdqkvvCdY/h2u5DALwIMDxK50W7zMXuuIZiuwx6M9L+m4FsMYknXB+wm4AdEpmnMB1h
cxM0wSNFeo1b5Cxgf2WAbxWDeQXe/xEzLTesJ9/K4BqBGN0L1b2gRorSbhm2Gs8i6NCANwEZ1HXX
miG/rjtkI08K3RpvClJhpieY2J1m8KYrdAeqFeZFCbyYpiTeuaKs9qFsHq2rn+B0azPQ9lXqN803
CqPBIQI7PTLRbva629gvMSG6FMdS0HvnhvckYa/g1hxVUj4zjtbK1ebMm+NdgHxfTsWN6Mo6lUl7
qkWbi7jd6UlsJ1n+gEjVJmJ0AyD0xHlfocNQ4upjJgsLtW+L+QFOEUkGuCyXOsl9gyIvRPk8lfSj
JF2XqjZCDQBmVaqRfKVQ6KmA80w6J8Y9U1XVuK4bmds1fEMQeAjZuAWq2qYC3LTDvKwXIcKfgG92
UNk/yDm55cvwm1f03ZblcS7dbTDPl1ivaxpLVDCt2lr4TyRkfBxDhb/JvTfNt5UgN0Osf85O5hBy
yAWCFDDC8bUOBCTJ2y1azxfY4z16kdqVjXoxa3SsqjVvOIwobQxT08lLK4lAHNroheh+70X8BroQ
T1dz3gquyZipPFH43hEGVSGiot8drfal5+39RuwBiN5oTz61/nDkS5VHvn5cWbRt0PZF024zu/ge
ZrY/Yt7j5KHtrdFiT2fC7ihiY7pIuRXNmGQwUf6t+XrozHrfyNHPENce6qG99UR3Sxa7j6+a7sNa
g97vHXyLmhaX2UMUzFtgMucySqp0Csh7Tac7VJVvxSgeg7XYoFLbl1X7prs1j70SuS4iw2yCJ8Aq
Z6RRfVpV4y+L/Z5MXlYG8+MszataxLERejvE9aGp4o1IzNFHrln7/WFKyKHj7Dz4uD2kzwvgrO3W
98s89PVurWE05E13IGG/VLUDKE9ufGpAi1co1TXslRGEYMg6UDjCmf5+8ooSmAhQUtBug4zh9r2+
NbCWD5BM36BCO3ct4MgqHN56Mt9bwb5NpjbpMk/At8iRwAlrLpsdBUbfhjWoK80DpADeNC7ImfeH
0bN5YAucf3UX99iosVoeYjmewhoTBmSVFW7fZN/MxQkTUTmg8L0S8eMi4l3sio9umC6e346ps92N
141nYZsjCeiFz/wWA02362K/XXesU37m21Fu1NrsvB4gS+cfk549q6oHyuLRQ6OrR1CEzsskmzRU
Pmx7KYGbGXp+HfUPiqsXNrP3PvGmtCbhndQS4bd84bF4Qep/yxGV5pnllT/eFr546sB6VUBVQuM2
yTjuayRi1zmuJC+RiMB2SF1C0f8sk/4Db+QRiQ6ETvstjJt+ThoAxdSOF0OGfcGa+6nlu3UI9itU
x6D7mS1a3cCf5cfcJdkcB9C+wcHgOjj5i3DZNIAED0/up3AqSC4Schn7+FvLxMHKot6AabfHkNRe
Fsm7jvDqEy9IY2BOG40GI8o8vC1lvy++fL/+26XFVP24nPw4+A01afgdYilhMXC3+HTfVu2djtUe
aiYPDsiI7NeXTnvnwVxlHkh7gJ1hCm1Mli62NHlIwP8Zlic/rn7BzgwaiNFNLACa+YF5iXl0giJ5
lHIPbnACphHz6J1DPj570fLsYvUb6kq3XeK9Bxz9HQSItqm+h0rtbTLf1tacxNodI99uQyUexkb/
Wtj04GT7Xer5KW6hexOWr//b6G1pdmsRHUca3fZjfKknbDYaiLsp8qMdRItl5rfrC/rTgB+02HVA
vnJg4Qh+eKuYbD05WNhiv+64q287XxzCsCjSjvgfGHPYTqSI0lXxc2RHm2pgcSEHTl9Lkctav+IC
OHuh/31S8an36HflmsP1Bhvm6oMXPEwBylzIkLy0CsoDBXrREdaNw3zT9ckNW8NUNToLB/kgJVJs
fr3jh7rGB/UbGfHcIFJHMd2V8C+NqZ+SpdYptvULl/OSgky075fxGQIx2IU1rOfrxgdIiZY/kIG0
03CjqDt0QSrP3pcz6qYJhjmozh4ge3paui7K2shssBgE1yL/8FyFm6OhtxSBpR9InKO9feep+FiJ
ZUhB+hJIQVBrQav5JJES91H0o+7DG68K+0OLqhJj2kd0HTfOapKugZ+Ax0P5ObHrE/rEv4dAna7L
pVy4I2X9zZt8Dp+37uT6KdnOtPg2wQw2oxP5NgDzqFM1BO2r7ET7fdDrswAygpfRITGMkcR63wCc
sm9Ix2ExDpF3rDYqarQF67Lcjpq6o06KdlcbsDQBuh7bEW8NbNKn2pPLnk00SrJydOq7VxoY3o8T
1qPnIVqvRm9VH8hUufZDhGGceZ65iWCztGBNisTn0Mdrk93C1vfrBRS1y68u9hAxTPXet8uRVYDT
exM9Khk9W1hkZ/6M5AItAI54yt96cApGAwyqwluXTJ2Xaj4HCjcW4kVp0OOPJW02cx0c2FTW12K0
TSvSZRg58LZLGE8/VjDfkmz0OPkFDb1oyyKlgD5CfTcYVZHGC04fpDE9zGp78R7ZPbYDKMcpGpz+
BmC4d6nkOHxMyVRkaD6gm1g2wF1MBGplUKF6Tf1hWN5EHFf5qOL/x9l5LceNZen6VSbqetCz4YET
030BIC2TLknR3SDoBG83/NOfD+o+Z7oZLdWEIqqiSkoyEwlst363nG2nga2ppltcigq0eZkrVfWQ
Ac6B4iLiiNDn0J2xdu7qPtvg38U81fRJdRqmMnW9lokYDIQ1f5um2daDuUiswCTadPFyN6HUVpzC
cb1xSaOrbKwqKhqR7oxyVh5lUo3bjjPyQc9tBAUgWZRAhh1tM0L9SYhxmo274NFK54XGWLmevjgw
tfect2mD1BhmBVEWw+ug2DWKkeCdRox+QtaM6ZuTaJFWGEZTfVPSuV/gOian9JKoc85oN8jypytE
GdCNdzlyXTV6kWLW/aadrNMcNjpcdKWPqDaIhzD9xoi0FxKc09rLJyt8yRlxJ2oqeREWjnmQZEhD
b1jLQ2SpwzGXEEJumsI8aN3lLFpxGw9ZpF2mYxkRt0h/l8irTdk+x6kRlae0aKSyKbouOiaQ2Bsz
4sAwNAMLiFGGV2qctL1XDE69XdsIO0+lnHQrsFG5JEGOv9a5MrKh2KSpbtxwLtJzPw9n65DxnK8N
12g3oxRaQ2RW1Z+zWdePfd9Y98SwpJcTlPBlaJacE0ZXOZpNFm8Z+VnQuMLZ6bS/8eyUGZFq2E/0
zLQgywt7o42xdgQfjv3EnQc/shzeoMuybdOgJvFW/n0LejxvacujPFeDZj13UpS3Zq6mR4Cadt6G
WltR7kzDdWr3zq6JzK736gVUd8716HHpFdv21LB3d11X1/tCGj1oBjqhsZgckMy0O3R6kY5BA8BE
bIcNXllQVJFGdd/ncvYL4ML4tAyzSdOpKd+6M6Xrok+WZzDjPatPHV/JmKeYPLNjojm1b6FX2TuV
FQAqpsALzV60/cZsxsNolP40CYAcGsxylGqqIMtMWJFCe6BYaHwuKvIyR71IemVv2O5Gn+xbw11U
hoXzSIuZb7bIHouq54AGUN3CaZELcsPh8oq8pczLJT3l9B5gx3FISaob/qq139Xa/pgNOfigvYU/
5t1ZycYHWbiqXzpK6k/oZRRHXMJK7erCPfVWkvpxMl33I4S8SKfvur1cFmabeKIRO57vlaKK+rIN
k1PKGjpl4aWsOE3MSubTJ0gLere3t1o9H6xSf85TjTTPaNfVYjtb+kkjxxn+5soyyrdEqQ5TYWzD
qrwuW1ROUW7fKvF0srrW9MglT/ehkftOBuhgL+pu1CPdi/O83dICAEmMBoHWV5lNtVBT6K1KLtXs
OUzIcoPiJQvg7jldNkGpl5VnZ2wNZaQ/VOHyuX7rYRS7uh3fBCledc+uzDgNXGdkDNFWqyt3i+z3
ilQ3ozbvYtU4kqfNWtkVUBrI5pYGMqtYvudC3Kes0EEuyAZYmgI6RLA9Te+j4jTeLPuHjCGDL7K6
6RCoVUXT+ZKYksmCOVLXZiZ9xAY90gC9YyGdy6jytEi5HAbzypqnra1ouzyjsZPqsETa13U3c/gx
79E2v4jYepl1+gNWtgBRAWRs9O167a4y7crG4rEn+iHX9CvFpkqYY8CgqUprnyTaEz1FNxI9k2Om
lzV3e6c4drklI/GISxSwtZDnwV2ulyg+SbS1YUrFXBmq5Y1a5lzymO8T4jha0vW8nmbztAqp98sQ
0oqvc29GftPM3bslMu8jXb+yHXEOy/TUxF1gJNCKaNVQIEw7ML8bhbuuR6WnKFjZpXNBptG2E/Gr
Vig3cRLS0W86rt9osMnkKtynzOivZaM+65qy7YX7DZ0d0HGM7CYfAitWqYSFn/dZGtigLUbY7ki2
98ppegTliqCa0RLWxo5D7vV6R7WuvnGsbF+HzZWRZB9k+SNwWgK1lbedtQivRzVA+PgHEbtB6yaP
0Bu7Kk32wkBoNvTRthTpMYsnn/p534e3kxE9Vqv0QSji3VadszEagWhbr0zqh/VRQYb1AZqcwHDq
QC3e9US50qLyQtW0G8MOBRWS+m5AUawvlOCqkwvY6sADKPUelSWUUM2By148NocT8uugC6c9DBib
s93MfohipxDsEbr06/CFS7wtiG1SlQfFjg+9QDoxASDTzU1/G4Hg9FL3I1YAoTDMy+F2vY7Sai9R
zWxqJ7+mUrppBOOOeKnMpYekNCEQ4PrfZvIeOicNNFhdMrr8tO8vIuQImav4kZR3iu2EHJvksptK
0oA1MR0Z7lAjw1bt+ms2c78dKO5dgFWgNw7oys6t3ugTzfuDYnpFqvutW17VSfFdn7Szmve+4U5B
nJava6tBZS5ZdsE44+HQaOF71cEKT82x1F46Jb0x2n6fCbHPllfDHg/0uec+4oZEKdyaTwptUuxO
3QrV2YcWFZvT1HeuU+wJM6M/GP20IzP317uwjo9knIIl1gv0oepLWy67elyDzkL2q6r4GPr8m9IU
1324duFUqz0l6+ePr0AW21anI6Ileqq96NiO2S6ZnWcWrwssS29O1FM4KD0DLU97r0tzz3GyDzQ2
9YWpTuluSa39ZPRPiLX6UyKV+UPR4mg4gsoUjVd3CQqX0NBzZp0str2lzkcxhf1TUXJH84QlBrvP
hwNZDtUxQAm2hcIJDfLX6NLlgsOPey2Gpnhwpsg6OPWcfIZIIgNTDuqNNrCMCFvpmOZDPMIr9Vvk
Gy4r9OzeGLoowbCRe6qWFdMkU50eRUSdlEXZdZ93M+dBKM9shKFJG2KCZsp9L3azcCEqQXBTNI6i
htValwvk6SVqv2VbSkc/yDYu/XrSHU+VEj4e5mo3aiX+izg2URmlxrGh6HueVav11WUZDnMfphvX
SeTBSeJmpBzqX0247r0QbbLsqyKMznE43JdwkUEfZXbvmboCYre2GoIzHjaxRAg858ax0yvrkC7Z
Y6VqITbapXqIQVVpG8d+nIaPTlt/ExXOxXLIthptJL3ZUG/itM88J08br3HHzIfMN1ATVKpH9rfw
oNwjz04ai0quKPc5n3ii1+d1N8Zi03V6s3OnRfc1HY1uZGqfDd3dPX0A+GAhNw/loisMvym7cctF
AKwScxX1U3HZlc59qqun3kT96RBCDyKwHbVW9XSu0JvS6kLqymdnLiNYYqHsp0qp2GSz8m5oZLzt
Bw7eSGWl9WZx+gucvLu19LZ7bvvU9ZEMrnpQuOFcyu8gyS+hKK/6rlihpMH1xWw82rZ4cesBmsXq
QbDrut0R5EHVpTVPI3wggmLnnvFpX0xFlxyNxLyZ5nGvlgV3YUSIMe4ceziYinhw7Kj3SgSVF9IA
ubZlX/rISi5kat5FVpHv556ja+VaNYvWkAewkQTYN/yoKJqPXEibjWvpdk1phufINp9g7/pglPlK
5yn6ociqZRezBHmWtbzq6gDOi9xhZHwhSqRMTi6KkT2u1LBrT1Z0nFp6Eta9yu65AO40YNP+MonS
1/KJL03xFs3G4g2TXuH7mMU3w8qvKZ7pQyuiV+Jyc7+Hkdm09Hb1UH5BomfyVk5Tuu2iCW2brFxs
qg511tyda9vM2cDnwrNt47TM2h3UWeOR2/MSaXjG1yRTah1zm5j6UYmTZxS+t1phvcVdWaNuV32T
uAqwI2rOZV7A8GmbOpfNWxJr763d35V5p0CxUZIwZazAcGuyzEbnKdabqyyZc78zXB5AiTxrLkf1
RKaD4gvaT9OLA3DZhm6zmqL3HSCXtdXk3LLdoNnKTnbIeTzOhieVgsxeRz3k+NUQDjccXO9T6F7E
jfKpwIiOWGG5Idn8ym2jZ2KFM9STzpO6WpIWzg5aOh/VarlEYjt4Sdbeo93MALvWBq0CJjoqoxjX
7WQ/IUIpj+kMDFE4Fnhkfszn5EKUw3aOmwPGjXPWLLemUmI7HVsDNVZpnaSrfhIZ13qh1F2yl5A+
5wCEgb2elzo9BPWc9m08a5vJgESLQ5fn1gPNEgfKY63FVKAosZPF8ca8qDVvbJfpDBIdP6nOHF/W
UXY1skhWehZ5jtt3FK+Vz/p5kWnxVQU1jI/JMhGKR5fm0j3a+XKQOSRwXeTvpp7uSpc7mWYsI9Yo
nox5HpCLO/Br9vIYRlMfVIZtbgX1pbeGwY9OqntAtwdNxcNhKEfL0B3Qv3qvdSibpvkk23RfG85J
i7PdItD3LjI65WZ0LlXrTR2aXe70ZPPZU8vgslnElQdW9MvScXYupxvpFgcpFZyuxm0sx2lLS7OB
UQNoMLSIC5sw33c2BF/UIxyVsRtokX2D7+cbt/RFS1jw63oJiqK+DZt+U5sIflwVqcSoc7NWRrIf
jpNi2eiG+nCzpg1H4fywlNBcEwIvljCt96rEPEeOLahhdXwaSQmENEyfyHne6PF5tUA+FnGUsP5y
/paAm44GDlGmwBaRNX3YljzOGAbSUr0gxfcOKfeW9E8/s6LdGhbcLe6+z/U3KxSoP0eOs2POoXR8
rqbq0a2qK6cXnA9E/pDVy4vbQVnAaUjPJmemnrobc8oZXjjOqlJwDLZ92nWCyp3bxt438Jbl/Dqw
sbPisIEYp5RmAQY5Mu58WzQCTfmpkOjeedJlsp2Kzy4zrjqbrlW8fQXIMi48m2mb1BxTe04gs3vi
CBfRv5vUJx/BbrD+9BpsYVopTbdDPyHumihhA40v/8nTAeyliXxakwb5APY6IDJnsWnddhtZ6Skq
xq3So82ZxyCmo/3Qp3uVLm4CQ42uqbfCAIl07qP5KsxSFnkuU1Omi/XimSpBqLQbOT/RfjvXJqhe
hvNgnnMaPixaCfxDMDb3ZtHL7UIwcG4+ZMZ4oGEd0oLoQ7aPfGWH07+aldtx7RVFFtTYybdoyoO2
cK76zGGstz5XIcrQd9aMkKQ9hsQJGKZBVT3fTj3lfvzC/2kGZ3dVwnDAteg2h5cri1bJbpVt7DS5
1MHS1Tx7g5wGBVKnu4xDWO+juHSuS/QV97W0LI2yCA4eivG5681zjx8i5c60Hfg7lJBqhd6gxnsM
KqxzNPWDakkgjbW3JP8OuvS09mLORrAnF6N2B48sQVWmTkc72sJSFiV86rJty61aZlfmMiPK5fC7
FCHO6/xlEsWH2WsnwS7JGyJ13bSM1dX0Lc2nQjwsbcg+1/phHW/HsbgAXvbWWYBB48xOvrMkXFcs
Oq/t3ZrVo/A6s/OdZbwdIrHNJgURiQSNr/eMDWEUe8SWQWUiJoZ9zMv0Wmbp5WBYZ8EHActMubqD
9z1hFgtcW9xopbKP0mGXZvl2sWFwaeGm6NmNoaVnexrBJLEss+OzTy1B5fSAecj3tqGS10GqKEFp
9DeWkT8iFT+YbXviRqCXXptKc6JqcAfYM72Z2D1kkImd02PinJ/IFwBJRYwhKNjAkxCMW/MFD3y2
ynOUj5txdINFrW/MfNe78mUdRIqabDLw4kgHo22fkrUHUKx5Uz98rnkfoiSQbRFQe909jzFF4RKK
k8jUwCa7cLLbW/rIrZm3dfHDABgBt7hQwoBrLO3yNpEPQnduBtleWUOJ7cE4CUu7GNEGI4uufkw9
1XDeXLW7X0dAPhG7ZE0Dno76pWYJ0si7XyOrck05l5IpN5+7LNzZRG8YLMx4s/ddTVz90MyvRjpc
Z2a/z+fH3OUAMhLOzkBLOC1CVJTzZcF0Kwb2SdXtCKGJ94Q9WgpK/2q5NjhhaG0XZHx7ihg/B16c
KrkxmthbiCxTNWPrJB2K/wql/XyY6mJfEQ/ZmHjxaj+mmizCy3K8WhDCxKuVjTJwHUi48s6Znhx4
0+OoFNdZZn+L5Lzn1OGJLvQktkZEO8fKEhfDZFzbljL5hiPvV/SPgHMefaqZN1kcBsrQe9ks90XP
EUFT6Wt9Ao567YblVHC5APwcacODJEXPiJdNKVfh1HwfrqV1J9T7HxNuTfBszezJZsoXxq2YaEkf
FVuHRYpuaz+2JgcYVoE0GVCKF8iJXHTjOIlZvPpk+o4oCNAJfVzmcmaPfI7L+wYob2626y+lXYY2
1r2oZn2TTdolX6Hm3MWD69t5N/KcVmoJKceN2jHl3I/QHagOJKr28bAeNpIUJFQFAqEnx0xQhDkP
W/JzfJxoT+FYbxutOHZKtlsXdBG/NJGBZ+BjfU6sjJfrM6F3qW8DjVtTQi2sB4zcdflYH7FZTftk
eVVB1tfPtS0qkvVXDLoQTGa4kfG0ddlTpma7rijc4RKhWYZluqL9WVlkp6TpNvVMW7fyIWaZHcnL
W5ftpEiu0i7+xte1pYARJom11fwpSa6jXt2yRhSF9AQWSpMNAjUeRKj55Lgh+q6CuqVCCjP60nEP
kWv7bmNvF/rkaJOzTVs7QPRERaYHyIAOfJseXZi/bpfpkn4zRxuPQcESQFC0Z1X6ZQ48TjW1n2zr
bl1fawIn+7T5aBb1orWRU0FFhmeBTJs1JGVgsYYCVuzaGU+mfMjK8DpL6STcT8F64yt4ILeoNusF
ZEYdMOS1XvVZGU3+s7RPVrmc9To5pDCq/O36uNl8EXMG68xpUSau69hCRtEcj0Axuodt5oKfRMAO
XFP5JGdfVrZ2NigSu3QA0CpPC3duYZDH+TsKQOiF3OOMkFdHvPRbLqHP2wAIkZIRsfSM/ULnqOje
0I8NtUfDI7OuXXScfl2Gx7F2J87eJMoW0IYelhMdwLcFACrz1yQfX2lb8M2R7nfWPsxjipH56dJd
p+Sa+ji+6GFpMZmNkCCn3oJ8UkMHNNDcVUMaE6EiwezW8ZPZr70WPmnCum86jB/rDYS5CfJwEPsS
Ii1f3zCOKXEps+7bNY8VEfGtoS9XWg68slDFmUbe+UszM8lW9d26Aq+v007zmxjKzzYcy3eRixu7
mmB4jBccDNQJ7d2gZsFiD+dqnK+JKLmpDO3dGtSjpUhGhU7bFqXsL/J+xFYzfazDBP72e2Yur6Sr
cm9j520oxe1QGmB3Jti2Xd0REFlt1aWkb41OxZS6yu06GiFyb5H6n4aifM7S5TkxWk4G9TUx5RtA
hS038RAp48YsXITB6rPVaFe4NE6tm94JM7u0re5egfo24EUQkCn3WTXgH66TWzV054uaNnhb/J/H
rm6eolR/GDPtJTL0s5lzEEhMdyc0ojwLQ40DzRhZctzmNhyam2I0rhZLnmyOBtQThCI3Gh8y/Mjx
Te1ukxXYh5xCcsLPZ8pWrfgo+/AFMd2JciX1MDDYBI6Zq2IUtjbLKYzWed9V1uTpeX09WcNuseV1
DTBARx/tFnEeAjT3E+SD/iwA2mSSFH6LM8XDnvSqikR6bTWD69TdFWIs3YuM6oWl/V4jt3/D43iS
9tzAMWhPUtO/cYC/sUzzPDrVW1TNBM3k5bZY7A1feSMAZTXLvk9j/dqqnK10ks3gcLwdtZdGmKww
rGbsoGC5df7RolFG/CP1QNVojzV2wECk6i9T/n0QCDUaGboXxKisF5hjgbIw45ZJt+ALhaoxpTNu
VIqGqUs3it3IUz6VrzU3I5PducL91Y0o/9Bp3qwz2Lagbcah8fNGfxw5MdQZZc26EK0LMKSdFxbM
nNEcK183lHe9Xl1X0I5Zk7/WCArasXtJzKnyk0K+TGbyBrJTsnObEBB9IKX5XpaIUjoHk1FrqDtp
hd9whTzA/G8rA2ZbsKqaU/lUjQ1ZGFLx1Lk6Vq17yxKPaUmy3iruuVvSSw5nD1YdvkaRg+NFWY6O
MyBENu/AVi6mPH+SqILKvNzrnX1BpgSXzqWE4OZiTo6OeO7hreKHLHa3oci+VTl6LqSiqU9wCN69
/JCIBVfUwgGj1uKzqrNIkYZ1R6svhOMd+gMjZWFbhmyDFeip6zS4wvRuzpdPJxm2VrrMeyUexi12
KcQ6qAsbb3HqhtZs7PBpTKmrSCc8dKRlM796G+9+dG2JSuwWPNHbTuJXColQ8c0hSnxkzAUEf38m
OS67AchAFY0Di4SBcty7IDx7vLHJ2c4TpGDNJ9Zmvg5BTo/88mVjWtGH3trFUSJ/gMZelu3UIEWz
anFtEZB8ysIZ4fisoxuLzMHTxrL3coci103VDN8zrka1ypKdSK3PSe+2g9m8NbVzVpPp0KTmOYx7
c5cC6m4QsReJp6WsvpFlEfM55RbB32TEOY0jtkUXKb5pDsl3bJQu4uCwvPxPy+px/4YGlJ6rVX5U
797rZQQrslovapTTUsS3GIN3U54d6gYusLjSjPbz95I1viS7mM3SydpMCO9ICucIO0OZornjn4Re
/CxZ40uySy66wuKJ8+4kdq8hKoLNUx84rI8ie/v1N/hJAJn9JaglSugzNKRoQxcEg6oF3a5ZVzXz
ec2FWTNhfv0xP0tR+ZLQgqVThzybSPKeVB9+5FIU+Z8EePzkrb92HLJxEWF/Xb8ByA3e5Ugj3UTa
wW9d+NemQ50hK7vKic3NUVx4Dpme6hz+XmyN9SWXpVoEET0p9nKlk/dSc64r1I/e7133l1SWYoGd
avrC2Dg0wN1lU9x5Vqf+WRbTj1TQfxOZYn3JY1kQ6aXJwKTLihY2yG21mhPmYJOVEM9mU25wnZSP
ilFoAypWjXp37JYRa6Q1EjZN1HGBWbFGofCbj2kdHP+UD9MMRlLJmfQLJAQI8+oaIycChz9JZl6/
1b/7tl+muapXcxzaGc1gm7boQL/C+S4ZtemkIVhMt79+Yj+Z7daX2d71TQqKRnBl4dyVVB+AqVgD
xL2uPPz6A34Sc2N9merznALbxQsJc8bK4TxTv4ADRPWbiD/W2Z4DO/z6k9a7/u/u15fZ3pQUPbT8
JGcyCt/qsXhWW+fPEhN/kiz1tSNRX9qkD8e8N0XcWJ0XkGMLETQ5E1hN6kDCOP76S/zkoX/tSJQQ
UGKmyC82sVK+GLhBzaY+tNHwJ21TfnKPzC+TX3fFrNPniu6TuARJeyRuZeh/M87M/DL7SWKRU4Zl
b/PjYLfeo3g0/6wT3s+u/MvcnxdVxXi8ukBs5Q1paxeoUW78Xv6euX7oP01k5HpToZs0ApH0/whI
nW0fZV1avxVyrH5tRDTMva3207qj1mp8pZJCTFhp/SerxM/uy5cJHNd6P8KeMWDC8WJtZEBtevvr
sfizQf9l6vbTIsLEIklfpeF4bLSwd1YA0DBiFGxMDPtYfH79ST85D5hfpq7TVU2tkOi+YYMuLtM2
qSDwB4Sl1IweDARuSti6m19/2E+WvK+diXpTtWgLEJPbRk4gvVfU57FRDoZQE3+t5H79IT95LF/7
E6HDEK4lanOT63bj20jwe/pR/d4i8bUv0RBhUlrohEvmofugEBFWRstl7JqH37v2L/O4mBJMgjbd
FKtk9JVkuDZwWvz6rX+yvBlfZvFgkV1gO1y5oyZbgSoO/95ZSeXvHfi+Nidq6yq1zLUdNsmjk0+o
UHSI80oLfn3xP3umXzZkZ1ZpZBnSSTsFxt6sQJDaLNb212/+kylgfJnHpulaGPxIQs/HvqoBxkMz
PLYCCYun1yX6fKxqGXpJS52iv3+f/3qf/k/0Wd38fW+Uf/tv/vxe1aj9o7j78se/3VcF//z3+jv/
/2f+9Tf+tvusrl6LT/n1h/7ld3jff3xu8Nq9/ssfNvSF6mg1/tnO50+JyOTH+3OF60/+b1/8j88f
73I/159//eO96stufbcoqco//vHS4eOvf5Cmt/Zx/K9//oR/vLx+hb/+cdGXrxJ9bfJvfuvzVXa8
hWH9xUQM61qWsAzD1Fn9xs+/v2L+hSwAoWumq60t2BgfJdm48V//MIy/mKqt67bN67amWUwdWfU/
XtL/YvEmqqPqumkYrqb98f+u7l+e0P88sf8oexwcSdnJv/5h/sho/p9Tju1qrs4C4uqGcGxbI7/r
X7eshuQPjcjY9ps5pGe9PRAW+dRppbOLI1v11DR/t8z0TXEnco+o3GMjwQaW2bgaBDnC9WhUWHNv
c0czfCN172SMb8JQ5l2i9+WxDLujOg+IpczJHw1n2RCRj0Ob7qpdU8JQpsMrMsIXPkYEg4voWkVz
owATZAgwA3cQWFAbDqrFwYBuQpuwPBjIxDZhOxGapDaH3hW4+TqknDmIzKjO70VBHMcsu29qmw2B
K2UVqJ29zfHt+GSCZYHeQ/zOEa6z/hbqAL8ulvC8zFyu+SUL2zygoc/tDIvgj2r2uv5LhsjFWILQ
pLokUrtBgigTfBuW627i6KoY+FlEIYTM9SaeUs6+Tv5YqrrcFagjtkIWpyGMCPdsSX8acZfzRiY3
tzknaXVfuh8xBgZ/qeKLRTZNIOpHwqm3InNfy+XdjcqXRlaDR4TMhRJb1XHgXWp7yfe2k7+ps37r
LM+RTHfTEG/xpx+LJXlLiMzCsluc3FA8GDGEFmkxW6danptleUvAZ2XW3PVuflKEI7HmJYLulQWJ
iygiaRb8Yi94NIheviTQjosOjY92Ff1oPSZuC/e4Jx3jVi/we8kGhYxFaRE62XfNCY/9hGxadG1Q
pAa+rrL6UAoU0YmZvRk6Smkz7ICdq7vIHi6nGhWgnaCFcrTkujCUi7LFWNrL9C0ssG0k4ysf9pYU
KmRyre7zOtrbuArtVbfWIw8u5S0Ajb7RDOBF0cFEj+bqycffoI7JcGj1yDMidUtoE2anZUEZbeqL
b+fp9zwWD3W6IfLuhoAykgWN6mYwhodqAb0EyAn6ZX7U0DGhXGD0obiPPdNC0xw7yW4Ak++zhrFm
TTd18yKweRMQVr5MmvOCFOQSwMczRfGutIiG26eUJejH65KGpPivD+Pc3mEDvAiXrt5o5Qrxd9pH
NJznh17pNV8flHc1UavAnFq8UCoDqrsUHboUVzp7Mks+sPhdZDNy8/GhIIvBc2LrHj/9B2li2Jza
/IVApQ4zC/lg5phiINHk1aiQTilFhJfTbEGhxg/TytHkKcZDQodxFAu65dNcHNy42wytMvtR6cAJ
6XsiXHpPTaSFuSn7oAC4NZrCwniQ+E3kktxb3/Tki/hDhPxMmTHwnusWCRm5kd9DdCvZzIg0FfNO
gdpwszhgxfQWOM4C7XSGpNIrtOdcK/utlccWDyjej5rxNs0hdFA1yv0Q7aqWJ6MemwVBXJhr6F4e
VGK6gsUEwBOIfUfsjUjs4d91eem6q6TfjmTQ1GivtdqdoXN4kpGONgDyVe5MyUWsMR0bexYHBfaC
7+l3kd0cW9OeLuRYv+C+pI9HOc570egXk+r2GwP5olelMqBOf6pHc6clxBMsrr6PzARX9rytcRkh
aHK3lS0DxP9xEGW1EdRT+SJDHnxFbpgtvulpeQcZ/z1t5FMpipvEmK8wVG9KLBeOVYxBGOanvsJD
mWoFjbQgY5UJSUL46GrDh2Hg/00MEtrYRQ65dAQygQl9OhdXNss2k2R8xg4LZ5682WV0UcTKMW7r
u8Ian5VYD5AkAjR336JkuO3K7EOrzHvVVm9JY/lYxG1V5RE59CQeZmQ+og4gv9QmDisjxIN2DDR4
GA+gJHeVoJlHpSGm7fV+LxHfBEq5zFtoDmI4ylOZzwpEV0g+y6q3S7WkOoptmCk4tDCVK9i7tNbc
d5MSBSjF79p5FbHj2E+1gy1phTWrt7ORPUf6stGH/pqAKbh3iDN0Qt/NGmSefIeYbznssJAD5a42
fFNJ3/REnAydZA2beRIWCqteCmPsFuOlMhXXjhy9BSgYCrms9vA6180ynBPa0fl5pe60idMfmqWn
vuBKQ4KYAmVJdyRTsSC2ZA/yt0iFqsBB+oqLhAyzdDbuiH7stpabzxtaoN9MTXpaCNEkgGQd/w5p
hkqK7SwqkMTncXhJThl5r6BLNpr5KG9ZfriRzTAWu2dWhIoeEeUtilpiJkwZbQqbJTdJ8xO8DNzv
QLjFipWH0uqC4qRG2Rtxhh+piwZSE2SuSF1eQ51ty7h5CqcSJl48jNH4QCLpQTduI9bjWiDrD2X6
MrkJ4tbcOTQrO21jM2EFq65I8AvF52yiqs4ZoH6oJN9Dx9i5oYkU8EcyWFDWy6M+pYcNbG16jd7E
szk36Fk7HKLQMwykqklbnukQX+4yja0lPpNEQCZsxMWvO5AmoFOEsjzk8YRObSY9lMgqUURYS7Hb
89gQX0HcB9gKHgzUwrGp4RaX8cf/Ze48kuRm1iy7ldoAyiDcIYYdgdAiteIElkxmQmvAHcDaatYb
6xN81f26nlkPataTNP78mRQRAfdP3HsunnjsFPo+aex1bpUihJCjVop3ABkEGiSBPivqOX2BSPkr
uyyttdOhmtn0QYJpBvbXziJFLoyaj8odXrkZkpVjd++5H/828/pX/ownvggR7j/wSsWhnbNTAmaw
7xpe8Nx1UR5wUzl8m8ipD3LB0ho6J2/vQIBE6X3Upu2iaYPoGOXBa00Owyrza4wpTBuPooneBqMC
kjaR5Q3HDkGxQJWVDnLTji+yYL8GjqoIZcVfnyTGlYskOcydesJ3zWlVQG4JC0+iikICa6bPTe2O
kALgKaHcAwPq4EYNZ1a0t7M4WRk2z1u8bDEOZyrm7VwwdgErjWfvy7T4dOUSdi8Bo2fDnxE2C7JE
LO3+SDH+Y3b83+oYLukXF3r9M/xrP/BfWojw6X88/9tP3f3b5Wn7/K+/8v/HzuEWj/b/7hs2xc93
9fs7rfL/+R/98P1fuofbd/6jdzDsf8d/5wdB4Pu0Iug66XP/0TwYPl0FxXuAAt8XHpfJ/2keLPPf
Pcd1aS0QJ5r0H3zT/24e/t2RHlxBKnVPetL1xX+neRBS3rqDf3YP0nP5zVwPK5HvBQ7G6n/pHrxC
y8EirTPrpBkW7jScCU2cj1oRUJbM2UNbGb/Gm+naydoWc2saPLAwZ+1KvvLi+fN6sgbciHX76jrm
QXqGBzQZjoQCslJSgTz687xVLsIwgRpmg4kL1opdTY+x3WPsH+Y7GI4rxCvpGfM+ppbI2gRCQWiO
vWybmfrNFe1AF2DOJyymFwvs42GOOPVLqS6iVOAGnGgMcyu+8cGy9ATuHH6TWQP6yPrkGNOSrPuW
CmcZPqKbF8uGtP3p5m92W1zdNO5/Vy004daSdyodmuMET/m1NS8jfhoNTXKzxPh4oD7rQriHgSoV
t2vmjutoBsXPrnqVN11+LrzkP7/Ug8jOf3+OCm4V44beRUbprcc23uLjFFtTMTqwamu6TFUyXbyS
C9RtdkE1l0/m0vPK++qSOqI9Fl4JG2Kw9hGyOaRX0r0IE4TKSieldcJxHXbJCDBZYwo0ItPexThJ
sRElhxmQ1saFibmvfNmdK81SVZhLcZji9CUJxvaKrcE/FwA2+jhN7+kvnKu4IX9u/+UQaHCfpwyF
RSSACcrhNGQBjkLcC3Oam2/QJnc1H9NT5bdfcCXal5vQeJCzDAuK8s2IjPHBxuzmOzBhRdfZ53RE
6ergY70M8SNYxHuoqMY+EXUTepiINsvtd1lUEvJLzrafe+cxqtRTBa82nNPy3VYgMpqiju7/fkkk
kbPvoPGcdVq36prfvgRddMsjYyxJza70yrojaNg4t5Z7xi+AAQkXNIbSyhsvpl+8+9p+9UbFtUv/
fAH13E0rVULoXMWJ91M4qIuMsXvsfIKSEdKo6CT9IjrNM+j3lS+Ws5Esah8ZWXmO47ykoIWz1nSF
E47FYueh7czHjiCwHQlHNHUJtVtqei6w33/+NwCcnVFmV9sxjdPfLxJ/26kuHdJR4m7/96fGoqSx
T1BcGJbK+HwYyXmAY3l2/BYQ4JB9j0uU7km8+PIMp4XxkhbJ1atVco1fFw/RiNTLL9w+9jFdOhVq
pqzA9fsAEw7GkA3UAuTrbgPnRsX/95exKY0d6Le7f/58XDj+qauyX53TmTvowt3l7xdDJf3Fxo6w
iXKKJaT2w64Pqq+c8m3AMYwR3y46Z903AX0fgQbHavbURs4xUKHmI7CyC3gN61Am1EhJ2zhrPFkv
GO7FBtI6r5kByw+5RCcvRQbOw8od0GaofWZA69uulX7YKx1colKcu7x0yDKr4zBtHIoM/qDgYjLO
D4slQjst9KOCB70TgzTgGqTx+e+P/N69dSqdcYtVNc9BFZhnVDT1GtpsERYojnmI+ce4FT2QcLHa
3r7UeF6vthv327gxZzBXdnHRGXLA2mmynWc3UbqzYY+vS0QgOF8jSA4mosuqam2EcLa8l10iDw4C
tAusH/hC7bUMbhzOKD3N0t/hYZ7DxqqztVr4aO9VLoM7gBaVP7JaNa4NulBmEWI8lbLEd14waWgV
BSMYAB+XbmA0OSJwF64AJgtsXslNxeEGm6Ejt4UqBWhCXFP/128O/S64Cx5nNRlbn4wEt40Qrc7q
VGY0eFHAyGFc8EVZxgbJz6YTXbwDxPQqJbxAM6Aw6YPoK5DddxxfFrMYV6LK+31U3KyC+GyimyZV
DLj02ihaV5o8gaH+bYB6PTZz1K37+tXyQTFn7+X4mrko+Ccb+09l+59sQS8UnH5lFWFDRbYCqvRo
1jeBYYnCvYNt5JXdSd1sT5qDE504FKS5usAC39f1cGT5+wDxkI4LZ4OHFHogKaopoqcugY3UCvtc
OwMG7+6UJ+UNqBNTffvBY7+jqnIoL/M3mYwPXnFJ6DwLFPVqMDbjWBzsXL5GuB4LSYvNXBBNdxyE
2kMqOYv7OKPSc6RxWdJ+593sFWIk7GDcd9X85Paig5zm0DpM4t67MT1l7pxcnFehMbjh7OTnuutv
tox8C/dSo+6tLtZUqaOB5M7t61Nkah5nN38JRuTgKWU7RAgP8f3BTggx8MoVAKl8Uyc+mEmviQhL
0LTn+Kir6JelKQ5HjSdZgUGFQrfq5BTKTl5RpOGx4hBecRetFzf6EXMKh9/BppJU9juyICzcfAY8
jyc2mYY1SsR2h9l4I0oIRvHsd9vEU+NldDF+42A4SyvQRytoq0Nvx+8qSahQWZtm+fQb6fenamW/
94qJGmHy0UDXTO2NzzlAUQUxeeXp9ihrsAGg+v2wVl7IIr9a5TbyMcAECWsbxnjp9DGBJ8Y4xOlN
uKfvCHxQeT4dTZT9a5kJKp0g71d+U5JGlqjNNMdvuPLfOgPBeYkeCyDQmvgScg3ig5HFeyhEHxlE
/w2lAqY+3LhdWTwK3oi1O4wpYaWciPmT72mcTQbd/ABLygeXQbWPdc+POBFiq7gUOogPTg4XDSAY
Hx8fwQK2wF060iJgJ6UOYyLiO6+wnTlrfBSpdd8dTd+i8r/xTEs9MDOcplPhpyn68AAeaH8pR6M9
Bd5PTt74EeiGt6W1/kVrWT/n/vDJQcPZipppxxH/40b21VRevRvkOPNPd7c2CP011Ba1wQZa33t9
T3AJKCpARcPerVPrEkDPX8+aVCPXU+toGsuNN4A+mGK9XGqap5WcxxGwG3mwpIPcRTRVrwZ30Err
NNjmg8NjPFvjSzHYDwJ2UcJAnQmPO7NSHPAEaQ1VvGqPdOj4CRl/bVKTdBeznd2jNKG0svUDQzID
UkC29mdQIPtqBzZk4xxjV2CX0a63qnHAq8HtQnupojAbFowfty8mhZVDLMfx70+loi7v2jQq74Ju
5LxeSgxWjufD+JvtVYTg7LSILDnhLLtD67aEkQuxCQnmA7YPqs36fnaYbS7DuZ5IHYg7G+Zex3GJ
fgnHlc+BCwRplb+WuiIxJMVKncB7hgie7KL8zW2cs4OtEStb8NqJeh/PJI1QbL2mphrXMe50KBeF
XsJqlOaTnOunrnWBIdb7btLNIevH/CDTkc9h9MWoR577xFLPpETtULA672IEsdw4Ey8txxxcXkpe
7sP0hKr2HkMpx0XLNwp6NeoJO622huiSvScIggl6t9ssnTO+QZpd1tqzkmOCd3OprGk3xTC0HHTV
TRdsWallN1YGo2wtztrJN8qVwzE1RHr02uq+9Ur5ZDXMmwFrIXuXmf3YSUrEAWif1ua3nhBK46hQ
B2FB5TQ1EAQid6Ge1C2sw6EIrdHb4Ri4+kXRsh3I2rO2+/asALvAq4Arn+vufUwH/+APRbmB/zNz
vVsUZF6DttM03KPDM1EOwS6KngYsaxAusSYlxiHvm9/MlmF0dLUyThCOjdPfHzmd/9nZI7zvQu1J
3XCeJ5BeW/idxabsOucIFJzbVTdlOBegErJueTBNjBIEv5Tb1uiP0lASxZ9+Y4kwM7LP2h2eiHVu
OsmdC9AD0EiOlvPSV1Dd2DY1oTLNI5L1/LIEmDi45p+rrP9mvzCFpZMb+yZl2EBOARNBp970Vtmc
Wx1ZOEpkwKDTDHVXmbvSBZCuGCu4CaMKT3M0WRwCE9ZghhBqgyFA7zOn6k6mTWCTW+LdBAY7Ps5D
swA4YylQjVUOBrY56cnWVxqCDaroAAxJaGQac0WdbK0bJzMLkh97WnKIloDAgaG/1DPZYareJtQY
YwAlMrfuzMyLEMR2QeiUclVYYlemnC41VFjtzvF9Rqj3Ks/+ODDoQ7KMBsZLxrcpcW1G89cQ28WR
awc0KQ+F2WHkh0Nj99bBaQC6ecQX0MSkmzRjYRBf/fnOQYD6SuK7Ezo9RNNUNI8LJi97tAkWQlgb
R7bCrzDeM9avT07mP7LZIXFnGR9cAzB/4MMnzuCjHhMmdSmwhqPguFRxFhLGOG7NOlbnuGs3I8Co
jVd49AqMI0eNk3aGQr81tZKXnlBb26jmcDF9zhaw4Zd+OVqtN1w8zAaQ6H2sAbeFRGecGCrrTd0+
Nn3yCjXCu8g8/c8vNayykdpqIxS+3sWdYOmkDVZAjE5NL5OD7/O8x2VAvFdmwP460UsCWbaqZhsv
Hp54ibUyZGtjrEZmqdpM7lQf/Cbgpt25c/HlJaPmBJ7kKhP2U4phvWFhlyIHYhTbrwej+x5BAe10
c3U11VqFC5lMUMB34DxfAg3zSbHqyNiPwXfI7xc72rtDEoDxGHdDCpl0ySpxLOriUDpjTfOZEQ3A
W8YGgpvVV0N2clzv12Q0pzyLmWJb/TvRFf6WLYbeOgS+E8vifUWj/2FNgHlbYrCsbWqoB5SFmsAg
omkHb2jWke+FjFeGjaHMP/zzIAmq+1I1E3WpSo4oGzH2GfAEe4+pnpaPZlTBFk341FWZs5Uecz5+
0W6SyXcL9XsPC6lbWbneqHqxtw4fpvLm1bHnzqcniTZkWN1XluVR+dn5pqxOMJOhmAEBs8hiy1n4
NJo4KWEYp1JV+giQ/sobyIMgNJdU3bFKhTcTLnCN89mfdt5ArdcqxqbTu1XSkvu5FKvGxLJuJ802
s9rXvpCCGxIAtePBT2Dw0izGu4+tR/XCXxPWw1Bcjbd8o4CMqUBte8966TCZMoYHXRr7NkQSs2lW
yLTV0Taitf1DvgsvUpUDJcRixZCW+JKyXBs4e1d5O3D6Iiiv3OVkKdNY9aWMeFReY58iaCmrb3Ko
4yN5Nes6utntxgF9S2bFYVY4ZMpVDGnyFgCqCXDspas2Gqczo1AFm45VYGNZSM3LiM2Hmm1wMkxU
xsz7Cob2zSqZXczJl8Q0x63avs2GwqtgjZAdS0dTLq6nRdQPwZgRS9Us4GMlQWTGxHFVYr0O2Lmc
+gQ4wKCbnTXk5qGPyva+YixPkE670mPVbofJyneOZ7Qbs5ZghXKs4p1ntS9sQHn1u0dUhEQ6Lsmu
pGQKWGa+q+o9YjM+9xr3wfLSlo19UqPEcJDKdV33xrrwxmZtAps+EZKOC6f/mhf/bnDo0pKRDAxX
vVh5AHnrZhhPyvzD0da7aAA8lHUlt27DozLF/E16ABg7CtT9ovM/nl1A7BIOHgSAWArWzqoeMPxY
Yl3xyUMjKOXOq4JVyVBnPwBDmGoesphN0lQNt0XU8jhawRGPdkCKxvIIaHPFY9nsVQLUv2ZLPa96
N7DwEQ2PlUJsVZPMzTlzC6MIsE/5zInyst3Yc/PSdTkvu6pfQYU81a4+ARkg3YSHxvVHLsbuY4pM
tWsX87mGEpRUFiYhyKlDDj5dyncKF9y5MQ7YyYgY7TnDWiz1nRiApfR1TSOkhkNV4K6x0Lisoyc3
k/ZGO98kpN5nuXwz1I9sIZcZPXYvee8G3rDzUgQyRnyCNY4orcVB7Th627flljT27MjVhjfVje57
v/uC65BsKBCIcLr579JqTPZpra4lB86O37hY3WiNCZc+u8QaW5TvfldsVA7S6qJQ+n2/VoAsKgfL
VGqJOazodlTqmkjWcXbV1s3w4JTMVVp5q1r7Yp1pJixSaj+EMLueelmHie98MeXkLLQgqMtcvKp+
JkCxvOU5lOSssNza6IzZZVSU3zPLptGI78Ts3YmRo2Xu2PCV5MPA7RJrvC8sMXPLfWrI9DBrAHo5
YGPaPbw0FbPkw8ZoWKWY3HKHqIFfqXS5mUxBXWPkLBja5JQYeD56a3wgSKVZ51OXbFjR3iAvkw2A
HR2GMJYfxO0ssrDXrMg+ooOXpMDlgY2DxmBGIuhUswyXk2Z8vIptlj+KmdsKwRRtG8DhGCnHxEc6
grtvS6QDqXKPpJucl/FXv5A+H0teXRkfsjq5mO3R0LpfZXqT5epQTz6rRqyrN9RSJVKYjLp+nReJ
roO3Iqt7HZLUNqxnVsxKDOSqxSymVGMQfMRW3KubA9dcsA3acxuKjGZ5ypL7whiefeT1nQO80gil
kiz+WrBjwitJ/3La5WRmjDQ5GUWcnowl/7ayN8MQn05sutjXYegl1hzGzd/NJHg1TIAfqrTLQ2MN
O2eoPziC71PujhPj6ILOawlWjGXhUzCmJmnix5bDkw8Bai7St6AgiEA3v3UBsykf7nzrFTLOyRRf
El+alBj3smFvKWY+3TAfG1vtgHw5RIZiXIxjVuWrZdTciSL7jJbke9HtPkn0e4sZnk2cfktHdvdp
2+KcdSCm6YCsL8732MP4In0LCIf6qU2H2Pm5/0gC92KgZliZTaTwPgbbXiiUPUx5j52KzoNrPOY9
jMjETt0PM/4G48XoLSyaslgTJvKqK/sg2vSnFd1vkIw45vIjMgNgeuUvFAnryXR/ZVVyc5UwbgBB
CK6JBXiaU9XEM1tIAPX7Ucb3jA5sIpqSDWeJdTsC/UrhT3PsN95k1mVDey6Dz8CCAQJnxgemFyer
pGU9GrfW70Th9m1un5lG6Psl6U++aihSeXLZtKMN6VhPJmTBWYn1ZyxZRmd2TlYiHXaW61ti4JIx
J5WcIkn05TZwiZdsWwnnZ5nSx9TA0DaX1Y/R5foIMOjUcUuuVd2cIimfUjuqQnVLVmoctrqduiMg
DQJDu6x9h+V6Ge/nNG13mo+TVQwfU/Maj+isujh/6o1v9BCMcQIiR3L2wV5EV57R7sKaPEVG/eyV
7bdTWE9WX16MmW7PS/egRC965IzMpnRbLf7JWnAHEWh0FcDg1TRNIADWlsJYLBL1gxbnwEjhbJrD
U2m568XvN2UeX4epwnk8KI2Hb1qjvd17Tgwwbwzn6AWzKl51LP6J0GfLtu5qEgu4A6rd379rp/wf
hFJ+V70CkMMqz0i0crryzD39LFP2rIjQ2dMWuFqrvGR4GF8IiPl0EyxGdqJ+lYvzGVvqPEsuqqh0
9mVhfQQq0CFg/A9DGZ/ylmGYV0zXJDW5M+l9FFoZrYwuRky3jz2rknHCesdi662p86PuzJPMLPAx
t3sJjIvfCng76NCYPjxldb53+27Zdx4bep1uDMvfGFW3KbPpw5Y18Af3rcqyIMxSbpnBCq5tz8M/
80ET7fLbz+IHRBRgGfl/mv64iYZNnzdhFAhwAXLvsjor03JdxQG+YTPaFMATKT8GWHutPlkwy9o6
v6LpZRwUxd+zq9f5IC6lnfJH+5CW6jqcPKfYzFO3ibmfb5Pq94E6bxV1tzV9AVhCFL9bQv3wTTdk
p5QFSNbxcxLNMSual6W3AAqgGJlrzTQnvooyfqiM7NAZLhY4G1xbEzR/PKKGmbXb+9rCJUhWgUZp
kXY5CBVpIRK5kX98cPVdgegvX2geDfVYAAJe1YbCeUyllYiFwbHthrmNnMUkDgbZ3vTkavJbADsL
IzO3LTfqKgmXuGGWR9IXsCb5UDPtIHKM/lnfUa6tq8a+9kV/TLPpJUeeUSQGbWSzzdtyh7snWzGB
+nLi9sP1hg/eR0AsABkMewzxZiHWaMzL3AbsAkZBqFYU8qpyIBdfdbePtRN6l+4UTPlvmhs6oqg8
pXn0m+WGJFcRSFEET7xUnBIOvMIuB1PcV2ez7qu1046fpFK9S+jnSKr8tSnju9FOKLqW5QJS8zNj
l0ZA1j0Q3RstmVo8MD57XO0FqZZqKHZlAdE9smg1BveO7n0j5uKPFaNwJG121Uz1RXrFu+08DtRp
xjwfHL9gaNFq6ClTerXArcX8qevWto9Ol1Lnx+6pjs2zTE6slF9BRatVWSICyJZb+dI8pOgaWBhW
jMjz6k/SkVHTM8rqif0uvflSFDQdi8L9mI01+MEsWPVthT7mPbLK6Lgs0dZuuSeUCt4ce3wBXryf
u+U383Fvk0kr9A0iAFgjIFcUCEPKghzIFsTYSCcEfb5+J7YZKLvBogxxwtEFFoWjN7gQMJXS7RB7
F3lkDvfKQKZhbyB+QUK2ijPxnwgfTHtk8sjQls1JZ+L6v7UqafLelSRtRHb9BX5S3OUjM4GR6WsQ
0eFDHqHxT+dsC2XsM+3t68KA2Vdct5lrOge287tKBPsEROqKWdSvNv2CrswLhDV1sn47ZEe5o/dS
lGjOmuzYOqB6UpFdamFohiwVi8qMnKEGg3oJZEgKyPG9j4KD8mrfJOq5KbDuDO1zYE8PbN6wyRIP
kr7aQ/0eR8ErAZgWcTnNuY77R6c4srBfjxhnp9g6T5l5DVr/w9Tdnn8acVjFvEVXxqLgRnHwihwg
ykTPLpHmoh7VJm4exs3E0UP8Itbrds90yopCRqyP9eB8mulSb4cZQzEJanS2A7wCjstVS1UbBQNr
JUi7ZcC31UYMhybidbe4yzwXbSWLiBUu+L1nab6DDzR5W08ETAAf0cG5WoZj0nPvl16crYPOemIP
uRZusq/LIaxs7/P2UU9E9dj2M9wZTT/Q19soXa4tub+6lB9Qlf8YTQnQWrBVMZc/DFWq0Ivjp1in
3Y5Z6zGwBz79ebSNZ1Ov2ib+U0VcrGjuZOT9ESw4qEzb10kqUqaXcPYipj3yrdFdEtYpGXyzVadr
p3xf5NQCumLJkxPLRiYrwBBWamaeUCl4f0cS6tOyCUDJGtDsLne/M5fJfmqB68mcI3xIORgaVXqr
zjeuTJFOjm/eN1Nwl+Fr37RWFW0FFPz1TTkV9QvvCctX73dhunpT9GxVpuTZ1OTL4G9BUhtk93MM
GjV3h1XRIt4CYzVvjcx5Rm8KllFE1zQTHnuJBJ2oiSOm5JG07ZsM4W0Qfr7WTHnhRbUf1Q2Gamhc
avBDlth6yisg04MNEx0N5jHwjRfBoNxKDo7Vf5TLE/Ry2leSFpbixhLzWClN/r1b5faWlsKCpzd/
kzhgusNhBFFmuIu9/6tbM4Jnj8Cvua12VUa2GisydrdO0lFYIfPgVSoBvrX+stctFlkxs8KC4PRV
t+yOYBptTJU4K2Xv/HrwMAGv0oCsi9mELCk4MFYmCtMaUPFpMpwslGI6kCImDlbDrtghe60wpMOm
QF7tvBj3tl99xoIHfAIavkpMABIBNlp25hWp4CWANU/cZl7NIYI9tCID3NnEuR22EwtkdrPV0SeH
gplC2C7pgX0nE+PpNR3VbgRtCgoHKcwSfy6zv8kjf93AfGGjI8PRjmF6GJPeDKM7hmUOe8rg/S1s
wpw0nN3uFSQIkwqUlsQDgoVjYCZlTHwDYDYa2LRAlZ77NQ20lTGD4LkM2n7raP+lW6L97M8Xfvmf
eO4vCOiobAtejL49pI3Zn5iT5j5lR0y/EdnsLx2eaBh2S0QAbePo3agWgg+S5LVR6b19uxU6Stx8
nnqAuJBxl959BQDwOFgDl2/1k8btkbSDu9HjDZwyPmt2zJqiilGJ27cRGZVVJr2zGpZbngcLLZcS
3mstb90WlhV2N1shoIYkge0xJoSM6aVC/to+RsP0nFdBCg1/ClFH7Tzf/5isbFp5NtSwgrnfkrhf
HYU5OBbihHJ333jGe1IMJyIcfpm5YW2kX30IZEYtueBBiljH6sEFzcmBtQznicXaTo9XP402nevc
pXyKFtPLdk6AsDOuWYOqjCWZC46OIG9ImT3kFGt5Kxri0G9z+6zozoWbbkaJbmZi1AW+NMPxH/pI
cCqLIQqFBxLSrTd2Z3uJkO+N9a9RxEfJHoJ5o3ytyHFdSBUKEuuczCQ4utHVISYVVEONuJ6YxFU7
FqdGavixkKED45AwaMDkAxxOJdardk1gNVnjAT+Z8xPYGS5CRObxLeUX2cwJhgUwi+l1qOUbOvnU
rua7mV1ZpOvnoYaMkHAHFXmO+1lXYguSn5nj8LlI76PNEQwNTMisbPiQKWgSNQRfSZPc95mRho0J
WtAQnF0QecxIfFvMjlcWAXzrNlFXIRLo5qQ5rrt+OBa5se0i23/Ix9207m8r5zYTTM1YPA31sByQ
wCxHdxRojoPiKiVWgdyBgjcuLAFHHw5M+WINog2lBeQvgerB1GLFIE8/g96NVvaX4TEtY2mQbtFr
rSdDokBrCr1l6VfAYG4Ek2wzTNoFWc/OietyXaLK2waS3Kj0dsNJoJmsQy565uVRBIFS+GCpdYch
vDUbKvvxnOWZkq06uvV8icw6x/Dh86lP2z5UirvdrILDchu2GaNqNrVOCIqYy2EVLOhtZoQEC6MZ
RhrZNokx4uWMl5lYAkicfnfa+hUwnXeN7rmym7NJ2XmbRJOP52YfOhkRpQX8TVXihwi7D2UEoTPo
vnK7/5W25opB5HQsa+c412ACo7F/ywAWmU1RbKpUH+OpGdb0MGyuvHWhkBcgi3twK7q/vJRUY1nz
u/Ye0zrIdiTx3Ue22HdFd1haYlq8CgkBhLhuYUFXFacS6f1MKJfk9mfL5++IYefp5sNHvsivkd+n
6syfpSqPGWSfVW+1R3ZwNEEB8bEOr3QpjkGqzz0r9M70IpKl2ffiATgH8Tva14m54MyEJpIfmFAO
ufvYet4nKxWyIJAlbGKJGC+tODUbga5YjREMKKRcifC3uUtPPPtteaRZ/uWxnbIWs3saRUBIp8G9
WTnbInJ/Aq+ZGJAgNNF1VWyZxKmLHcdfqTHBpY9jexe5r2RjcJEOqtiQ15xdnZY4TMqcyr7l7PHp
gCFQxewSBK4a6xG9AyBay2kf2GCua6QWrVoOzjAMcOj9D3rK/EBu4m9bVJs00fZ2zJDhRPayaeE/
r+X8jHLLhUsH/5/I8+1cufC+4RNh34Lv5EFTNaJPxyFBthHIBi0bvwXbSsBJO7Nwgw9+riuJtCXB
K0CzEq+iNi5gkoGQ6dDFr4m44rlLiQktQG5v0R78SRJnIsaFRHFSspPQMx/juAOI0zPV6ha/u9D0
u3UfHSOvegHee22iaAj1xKrRm3MGaORg98AtwqG1fhB1FcCh9Qd9HO9s0jMkKEnwCT7gBlA3EwgJ
liz67Tlw/2CqlMDYuhyQmvEeVI4D9LV+YCW48ljW4wyJj7ktXrinuWb7EQiY+1m15p+5JSalNUm8
a9s35TOyGb3lECtLsqzMj2b8gCl17/p1/2RCY6lxmV1YJA7hQHT7WmCwDpn2pxu7zYB+3VcB4kLU
lpSZZCrGC/OjJY1OiFOgrjneFsDSnrgGYtsUeE07lt/F4Ovr3y/eOFLQgtfq6jccFj5pbiZTuzR/
dsVA8zdItZK2/NNnnd5O+NVWWSDRZCtWK/0S/yHC5c0lxeK6MClc9WAzAaFGzkJ4UPFiGfMHTS+m
J697nvyac1rfAoLi4asMMm8TNcObntsn4ZA30yVvCRu1sEzn9zkcB5bqOkASpcgkiNvJYHvK1M4Q
cBWS0phw3fNQQ0cH/uvdIcwQ10SzGnFAj0HoAnxWxxfY9NeSUrNxjGO/TP2h86Jz4oC0dJZvE2Ia
8Kigir7JZ35HVfImBHW+WD6XQF5YRuyUbW5yFFCyy68Q6aJwIkwAT8yB5SGowWEvg/oU2BHBkBkE
xM7aKQ5BWdst3OKbIub9lgtD4mkF+Vc8sb/6KYcJ8lGEfnBCcRPpXYHODvcLwh80OHTjCfxLxE1I
NGHT0mLNNlPgwvi2cFuGS91f4uxlaIeBR9wKiO9Of4gKfJxqYmGMzntuKrakjNgjmrxDzboO2k+5
N7vERnClOgbQn3IiuEJJYwf5KIOqH4flJPQuX+p3sqUxFfji0wTbue4UEq85Y+LSzUmKlwaQok0I
IjlTYRM1HHqpCLu6uwGYvS+HXdDB9jOxZuHOTi8QJKZDtNeT2tiO+DExVayKOWOS8b+oO7OlRpZs
235RlHm4R/uK+haBEEnyEkYCGX3fx9efEaq6Zzfn3io7j/dhY1sSkEIKuS9fa84xcwDXuvKekTeb
Z7J/X9WoK6bN7CR9qiom/GzijArXFHYYW1X8yVL1MyfCjrzZk2qb1zTtpwW2AkjOBB02MfOavn0s
ddx63pNyLKzWnf+R1D19napa2gGA2Ez+cLiu509C0vnT0irVmxgySgqo8qwwgR/OoHo7WEvyA2zR
sCYk7S9S57aQlsaNHjtzcuINLh0CgOLFGKov9AMBp1/tNSOKAC/pLi++rIlUQBf5cohCw0frPdMn
T+6AN2U2k8XE6KbrzCvqhxSNU2H18FSn9JdWwcik5HAqF80Nc+QyLLZFP5Qrv/Mf+7QV1PHxW4mN
CFHJhHKyt+A4thLf5AS1zlqjNT73I8fEIf/V1K9eX9Mx7Y/jNKwbh+ujh6IbVJTAzCOLwSNyFO7n
FG5FjkQ20PvfxcQBFmD3YmRY/zDYya6XifPQ2eIRuhlowqFe9YhQFz2LHoBoPgBpsQvsUi3N2LzA
q3/ujOiHbiQvYzJA55zgvZrYNY3YeDcqp9iJ0tozfCFEUBx62V6wnC0CBGjr0Huxiv4jFu57EU3F
Qi+hxRa/W3rnuWovoTgzG1kChsUuOgd6YoKxk3MRtc+hojHpMY4beU06B5tUTPH7gO6XDwOedei3
wZtmwLxmCBq39dqi00/x5tKMR2y7iEn2yzt6HAjZF1XloiW/d8pJKOr6Y1uax9gVnyFCfVT+CxyE
ZHQXPXEyiTafXcOtH0RnYMY0RjoEuWlf4f0j5Y1uam/bPbyyessClsI47DdBXX8q4tAcS/9An8aB
sqc3VaAGgnn4VRFsY7DnwOC6EbhKjrUVmg+Kvr9EEPQYpu3FNp3HDvlxprXGInA8cx8PLhN44zho
bbYa5PiEv8zbdwPjTQsw8mpga0TA0GGOqb8s8mVoddMrqjWRbxMiJwEtRm+RlugrYYTjsRni99ht
xo20G5SYTIw0dvJOZ7CfmL8Ly7pWFgEMBAfUD5P3bTNSeCgHhyh5kTq8HOOuLX/6fvM49J+c5rPM
vYKyf1JF+wvJytHpq5tyM05pc9ZUodOWaDMfPU/2TW7Eg44mamMzYYUEw6vlF2RS9BZ0eGVtAEc/
DMlrr/lHleF6HTQDvqu99yvdhUkFrDMqYXnLFJOtBA7f+F9eknPIKxwO6RaXI+MGzovR2h4E4QBj
XSwIXrfWNGlhO7Nio178ntJ+XKsw2k9ttWuM+NluMDWTdnBsGsN+rOYMUgMoa8DFs2jg/C06Ob47
kdPvsroD+t0HJ2bARAap/pv6fYQZb82jpGLPQMxcJNhS8d8FlNhfXjc99Tof2MxG+23z8vOht5fK
9c9Mxt09AbBQF7onT472wnZqzG3ov4EOL7Baroj3HTdYDDNuqS3HSfQmo9qrUfAzlH2uyawsaS7e
mLKaWu63aVS/BZ178lxOQU6EgJABXU8N9H0UgZix3OQnCph8w8AkXBSzSqRlu7WQdj2PmKGDTEMN
KTJ9KyQ+NWvE2peRbDCnGIQbjYgq5EcZOQ9yQ6yEwv4GG7h6d3kVDpllBI+RAiseDNEFxvR7gcgg
DuDZIpNsTiOfpiVDaR3S0L4a+Fil7UQa2GTsCXETS9ue0DzhsSZjxL1EKRYcv4s2DJzRmXPNWD5W
hNBOV6UGBsk1Sa8TVvamIjCvg7/R7cnb1LI8FrQrIHpXxtHqW41QGImgbOBsUqD+WFn1Rzi6n7WT
Y+6j5sBRf65Y2TXcHBY6aIiVw09MnIsmEb/rKKSmkl9Ghhc7OOL1dzYN/pyWFoLWxOvebZix6zGm
iCFEbRrTbFP6eLLbx9S3NdQRQ8Q8qNqMZl88ta5Jyq4fbqrJ/XCEczPLRGxrK7nhOn/KBpuBcYE/
Im45iOmtuaZpHC5wrqOld15dbVRbOL7XgMx1uoGSjBeGJyXuaPKRTDTWCYGUmFpDvTo2Y/xKWcbR
kHV8pRikjySzKR7tEfc8dIbzSEfHx6KUy3UFxVrvH0Tb9ZCc54mmn24rp/6MG/s7hrW5gM33Sdzw
Lx32yILkm7fSRnEKpgf7njB/d+2H0zlHR3OZcRi7Uo/9deuJ51Jk9cZQVrNopGYt8LJka+V0uyGX
7bFQ5EqVhbzFzF9kXL4VwVjvMce/FqHHW6+hjDRJwlVxzYB5ji2WU4t+yxgBARNhwwDS87aGMSBD
QLj/oOAMP5Tao9ereanV80WD1uE8TQ5GUnUxPCIXy0rcNNf4mOIJbV+azAD4kOTeUT5laRCuMvYO
A0Y+tt6XXDOA6tLz5BOU4U+8lCO9YOXgpdGn1yIzcEInyVFXxSbT8w8txTYWQ9BtaVzHzTV3i2YT
CEQ6jMZQEHQpSPFq04gQ0YqvNp3n/uhkry2kWV5y0rhWQ1OcRJXsMm36NpsaonUXbcuuGx8aMW7d
kUaN7J3vUg1f/DcsaICK6eL1MV34pqKk8ZODZWhYVkrIjbWMnnDd78hxsFdOW98Coicav7yRNIVJ
m7GfKl6LWDHEc+2fRuS9tzozrPl/Shk/Cu0xESHRBRhCHnqmSZsQJ7TuEQoIqFkI7cIgApjscujl
Y9oyrUuke+kG+up0jx5lyqGEyi+Lyls2lRezNSH/F3tNjI9VAgBz0JVE55zAHx0OZeH97PrwTBAM
ClRoBShWlxM+axrDmruvtFWkgWjNOrVWnb8zNMKgXVQVqYG5mgK6dddmOCGQ0OfIi3RdWcbLpJDi
JS4gvaZaEBm0MBiCEZfB3225j4GH82YKjtGcDq9npVrc4gQXzzCTZ0X75U3YHuCgLHJX858aptBL
vclfC1V86yENljLXz9U+STEUAicutgFSA6R6DkaQ4afAs2/7tNubiGOwGaJ7LUFxxQpFXNSCIpV2
vNfrpF+UxnARNUaa0KzYIaXxgUUYi5+mrZLEiTeytr8b20G6nTJf0HyeLCc8fosPRjo3CiLR9WGr
le8JTe+d6feX2C6+Wh+BhGPzWsYZsg5TMluxqCLKxN/Xxey7tT6VSq1VnlOYYiUbdzoHNQRs/orT
18kV/a12FUceagP81C5+ObI2JraBtgGqrDX7VibPeaFuVnvuCv2gW/bVbkbm0zl1mUx4S9Uxjutw
l/U4zENf/DSDsiZptOS1cMyfo9V0DAWSN5tT50MqWID7Ob8j4IS8yHnX8Vukn/pQAxg250gjUsg1
hTqjEWnKRJUIMeU1OxLB5IIUZjY8dAlEP1cJnZqWrZfTT3ZVRX9q9OogdRRZshMvg3Ywa4RtsV9M
69QVL+Xc1uZnwCfwPABavVr0rpCTwPuIKhye5ZVxLhrDmGmEnNGnFjEixgDBpWMHn0cRZtMtRZTr
i4TsNzcntluYvUlDKjwkrOJ0HiZCz/F5+F3ZXyJHVCsSJxNG3ClXSuDsaaBxKPJruQtqrteMIwU1
UrzN2wBBs25/ebFAyICEHQjUJiTXj8okTddD9FnUYIBd3ZKf1CxJ2F+yuHD3Tovuzk0ukrRyLjF+
Sw/Pc52dOaVaq6ppv3Io5pt67MHS+DxFFjVqExt5V0FjGUWPCfeW5sAO0zsd9yo5lra0l06AALcS
6syevjJN+YoWM3hxkIk9JAAu1n5Vip2DxCPg0sakTpRcbRbLBF/j3jJJSM6QmSqbU2WYknsR+y8h
TKu6DU6GC5V8NNrf+ljQQggsY1cQc8YMqblofo9AFg8cyXtzKyoMMdDo6k0OFG2YxDc40ofNVE1c
fXo/IyDKXeVNx84avJnjwxYv7G0uWmqGEfk1XuVN35vvY5K/auCBlxqk9V6Ll1WPpX724Lo2+ecq
Bp0WtNY7/VLBu22Lkwface0g70PZ2HQnWIZFU/KK2O0bI/cI2y3RixR2redob2VvsXh+aoa70vnm
tib4NSi7D0Va6kgZiZkEK5mKrY2t8/rEDho9Yrgfs3K4IQoN0AmS0Tb0/to1iEvp+Pws5WC8Cja0
jVGX/cK1IsR36XS2oHCcRosluqDQ7FTl7Rh/I8zwmFlYFIh4H1VNaSLT9l20E+fW5qU3vE3EgRmB
gUdV5zJfQeFzCfVfMwR0m5stWWMtzpc6IC3JbK+OLy9EjvYzwPnayAkM09DwJAxiqpA3RQZ5kmFs
rCNzeJlXppp4Pe0THZpq6md58Fz7ndZJskQACCnbCooHOu9fWhBF6HFY/RjU7fMku1lNWW3yQke3
JL0T/ciY6U//PtGZw7ojTqD8y4UR8gL4ES+F1uSELASIMgBqQJ6GiR+7PyeVPA4ieHZl+9YP9H2T
ecXgFFn3oOwnmClOiUrLN37TqFvxLhYPqfQJ1IkmMuEF4Z7mN8UUmSuO+9lkv0arRVc3iSv8EjRn
aP56Pae6MhhXz1EOej6ubL+61iEdyND+1NKLbtAWwI6wLz2uacvh39QGf8ei95uxxBKp68aJeYtJ
MjRPEe3YckPLb+FK9mfpTkc/Y4/WYnaYfHTUss9CUoAtuZWEHT/URRHsHXsvM7FKPfWG96BfOhK7
tqKbS/OnTOI3M0mf03xqVoTxEpkgAdyk7onD8EUQBeHr7PI/7dHG/TtcGLy+ugXXSMPgXTNhg9hq
yGBh0A5WzJkg7NKqEbfK7C/+rIasvfiXbxY3o3pxByRZvKu3muzAzIKD7We3GHItf/5AKrICEFkP
5ivq8IeJsOKFbke/MvI+cTxXF2JP0jZ/KzhbLu1xi5p3o/f805OePgL+SNdhDAHELPbNUG1kX50S
SFRWvZv/Ic1VaAanH3quv9k2XVlrNF/1aIcQ7QeqK9jxUfmgew1HEheZWibpBZD4Gzqz6sW0bmVw
C6bguebo27XUNcEsLkc9BTPKXoo23/Vt8BSOvLLtISDPtZpIQa/17dhwgIm+qF1SBjhk4lQplSsW
dy14hOx9yOehWRVfRyy3ykZL4M+lKYqeoXN/SokwV6lya2VzKIR68BJATHgp5oYLexPoGxKk4h2u
Wob5zSUgTGgRs2fbFgpjGjhrzwxoI9JmqyOKCdMz13llgY+aKBHhmSez0qMD274kWZDaEGMDbAJg
X8dEYOyI3JOh6RuDUPOFgV1lSmw2V885UWvayxT6d1DZP2x00LQPD37DsLfvwnZLcP17W5S/ZGci
8WILjAHtk3LWUmvUaPVb4JO5xzNrkuDQqSMV8DDbJdjVE3uvevrcxBhf1eRGSyelh8imM7T9sIAh
M1sTcNPHNMsEOelVlW3rKl3WY8y2HpmbLEyaXcfY3MmXSvpA4shIJPuacNoNBqafpqY2flw/gmXw
16UnfloiuNnzB9gece20RmAQkLAmlo1+kSQ/10oPiuseJ7H87j2GpoqgFU54Bm9yFLKR68I8250z
xylk6ILdjR7VX32S/MBaYj9oNksrM7z6AbgYlLl952Q3vKnIxpxyqys+ww3BNvgQtyGKKEIzyQip
siu924feIE+tMUaYdcw16Wu/UStyTq3SZ2BjTFMdZsgY+WmYMwkPCvcUyWyXjerNMwZ7qbWEArCJ
w5VJHptQvI6I0VrajHpZH6LW+ZEjCsfBlaGX0j4H0oL1yWMHw1PhWT3XQUcjokjEKzHyCy3ojefS
HR+tkuOwUBeg0z/CTL1Q7B189lMmyOlWp406e6gHyTTCtZjBdOgp6JuX+Jd/FTokLj40zw0MeQzL
mHM4vOLbAbYpEvegWC/Y3Ms3K+DTaHc0VXh5qGr5RGI3Jqkxgh87fOXM/+iXlhEWGmQsnUQvnSMQ
qBv2MifDXNekOfpMUt6FqheVr+EkqYt40wd4BMqe7IzOIUjC0nHh1TgoeUsE4/KHxMhuU4v0MNWo
FuGQY+fKdhxSOckTv8n4D3u0IV9bu15ZsYW2uCRV3fJ/UbqjTaIAeogsOgI8Ka8VX41dwAcaxle8
va9VFOH3FpxUGRGovtgyec3qipyksrnO79CIxHArx1d7GLulzCbATZrGHJcXEfFckwv+zXB6ZnUQ
izg0tG3l/y7QMyB5h9PnkD7j5ONlMMLH0kyXXZEKGtnV/r4Gl9nYc3hFZJQjkxiRQ8/qlmtmQRsL
Z2PjBDGECzWYpu86H7/DSZaHMs7qFfqHx07joKuZywx+XSYEv4Qjrb/oNlVevAwIsZa6KQQnev9M
UuFVQk/QsTP2lUl0bUe8sVV1D7lMTkPdv3adcXKqaaPk+BF2uMQNn2zA0j8HZcJ40nevWs9h1Eaa
WML8QCqwHOeFsgvfVafkIhzACYmZY1WG2TkmyFbWzAYFDRzllfGKqvhdy/WL5ZmcWNWEHb93XvDV
6ljysm+yQt8tacplNGRfEeADM2t3jrKDq7C7j8r0yX73GdkUfEL7oMMDb7eLXvkuAaLgVOva3gVa
gdChNhhg8nkyWdnyHPyYlBT+/XvVUOongbpQK0drjcNrpJmIOtiTfG0WRWNqUekeDt2Ak8o4Tbq6
CIM2cDra2yDgrJ4JTvTjcAwN/70HAwOiaVauz2nieKqYLGOv5Zqj/WpzyHv00NGWyZMhX/QSzb3h
t4uS/gFTaBbrrDv7OcPqZsjrdVsrRXOd/mHr5oBCxIcoiE8bNS50C1v0YNrrvMXEWNJKNr3fiUfb
CPXSTA2MtvcXFBb4W5WrC8X4u0fujY8OtzanT+IizW0xjB+ex+KpsxrGQl4b7NQKh4PJGjMPHPze
5TDBTlIBdIcAMOwZCG/zznihrMb9nk7UIxp0qvZcTwbioDR5Uqb700kaFvaefnpzTAyydhv5rUP/
ovzpL7k1YRNnGx0qSWYhQ704uZYaLSbF4W0hu/paSvsYt+O6UpgSc+utZcrw0LikqrQDypgg/lnJ
dAZj7TSvO7BAzEuiKdYjkYQWwJqxZFsuCsPYaJNFi85+9EeuN8tzGO323Tt8lGo1RM4PZKpiZSba
oYlfgSJg1zZQ/GCVlPT20TpNKw7pZKBzNljNeC+XQtMh8mA9QvLqxYD4IKjo05YbXNX5MiOeaFki
k+ci+WyzNN+weiL/sI84l6hZdEWXy2BztuLHrKHEqjtnZabdVdZUeVaYNwvPg8wXoUT1Q//Rx3E4
Jt4rHvkDc0wsK+TXxmV40yf/GfoYGzKiAlt3PjH1XTorvc4PmopqwdXi27xvtGsJRXNJh9Sm7cQU
1p8O9IhmVBqxikPSXY0w4gosvGiZZ8XWqcmP0ipS0oNdMfY0cM1r0iixKmxJlAw2Czu5lDppuA6u
uX2qta+VX9YPSU2U2CTRYzb06Wl9LEtgcwjhakgNCdoYO9lymTP/aA4jUyWHefFDG9UkuaXRl/Cx
rxJLk9LTJDa1MKyXoOoQQKnghvBwNSEfpqvAEC9EeNhpqJVptPMew99pC9qMqdusCJK1cdHEOwQz
fUmkDIaId1o37gIWKRNeC9l9aLTuwmi1H9hMb32dH4tQ/k7QkSPSir/cLNu5qEc4gGQth5fkW6/M
17wPH73U+6B3L5ie6QfE0ctQc06tjeyDAXP7UnSMmJQ7uA9QXt6H7jaFhBmDp9plRXrGZ5yszSlC
iJ67FzaGx/nD4vR8sBPJqTkhJxJowHcGY2NFCCJiTftQ8rvbkrFrPnGWoF8xlw7+UzcpEqEZBLgz
JGKeDEq32hq6sWti8G35d+KH7ZpRgx7649Ib+ockDTE1qeXAuGE3kjeLEvzJtYdqncfuu0DevJwr
QcMY5zg+Sogw8pZFPEGZC/OFbolj37DhByohj6vfpMolMgyhseYBhsu6HBs3Zf/CtA9OHe6BlL+h
1PpI4zpYzPsNxrdKR3E6CE5jqlqqWB4K4plhXk/ojJBulxXuvGhoCdzBUwlcobvW+XCwfeFt51+l
9WR4gtFY61UrVzlLGzq8Q6HzGs4ibuE8DO8aisYyJX4sdhEcN/l0VU34yIciG0va6e1IQVxgY2X8
4jugG9p3LU13eDK2NFYOYmDKqjC84lHHApKP/WJwkk1k5Yd+JjVWYcJ4q42+mnE60oYwVyjD4Sr0
r3ku+PuwoDRBsh0S3Eo1F1cAQARDGfWKVudsrNJbyalbzn0YFYqPRptb3A7YP41+VoZpuuvF1ZgK
E9kyAD8OTxs902+9Sm69xwC2nAd6O8LjmCDpn25e9DtpBbiKIpiBsmQ0zVPJ0pFGkhbuzAB2sjZa
x8zrzp2k8GwmZCKBdcaxxujZQVTMCeSRgOuFS5mX6843m9kTtedWEtDXWMRFTrrxPvrMDjobKMzo
ooda612BbKgwsgc2TSq/eCj3yIkXVVQcEFKsgEb8GKuRA673iiwNeaVC9Mb4FhXyuzNhJyN6tV84
IrxU4ECZBIB77JojHvz3UVIjLu2LFpWrPLI3XlEKWKw97cUuAQM5MVMfh31kG1dsMhjtXf0D9/l3
khdHLUKXKaOqWzdMBznTVNGDZ0XPIU000qGscZMpLqwmRBnZvbfMqhdoemigSr1dAZbBlGta7qIT
zmdUEQ57x+79rwiEL/+ZWf5v8YN/ARVu/j+imxv/llF4+vj68D/q+KP6C55w/qF/4glN8Y87nFAg
MlH2f6MJDfUPxsDSdTgTSClsAUH9X1xzTdf/4ZquDb3atB0gVPMvw0gyg81JCwFpqJNnoBtCgC0k
6+B/QTafqYl/QhM6ErGbobuSJ4eMynasv2VB9AzWKwYvWDmm3l6QmUeIeRWhQ5HONwojd1G2GbWY
R/idGS52GgKRluChh6Z20YgO5ZsxlBdGI+kD0PBf1vDrT7zHf5HY/0xe1/8aGzE/P8PSTcsB7SgZ
GFu8fn/OClEeftMp1tHc2+z+GRjlB92t17JQ4yIf1ZcV1tgSBJBBQ35NM/Y5HH8w/3vNh3afM1R2
iilkO0Bl+u+fmfk/XzmYkQbsF94nV2LZ/OszM0kr883BxkgdqYlUTRdMcysOgSJGbgjFliWqAXwx
lYsOcozpkzkqSzY4zHDUxlATtwJ/Cs3paVnzAaYZkdhImsRLGsvXELZU55TfJUtoUjK103UgtI18
0jBxLieF7oxcRbDvmr/y+p62vpF8ZjqtwbZAPh0yIS7YnxRtxFwQODWU+E1CC/sVZZNW2qgv+wrz
CV1A10Fua+rq5umWxQwxcrdOAaXDGvCkuIO9bnsEvEKzj8BlOa7Nu4GjKfTx2axjnF5V6FymWo7/
XHNYBvz/jkn481vv8gH426VpCsOC/G+i1bKl+Ntb72phD56SS7MITLWelCa2DS7Vse7aY8Sb2pSj
hhS7mjgf4xOQzi+9CLuXCqiPpOW45eQfHgAi/XS9hmZnO6J1JxN82/cn6bbMX2yxVZ3Dn4v5hWhV
eSqyp6FiiIyAK2F2jYcIXiAzjMmALuL2EgsLKa8OgMMVTFG6XD4pvmWCxNhhwtBKozq3E+UX+JU1
sztcYw7MKjwFrQJAPId6Lmh3TDta6QeKk2g10hKmDWHGJNWPPwJDDmuEBkdHpRVHJHM8ExF96Lvu
Jeyyctuz367LfDyPHe0mJpGIojLOz5Bv7BH5CX3ls8lZBzJfoW+ijAtRijJCnY/M30Ywu3KwsS9T
wEsLVWvtAZzecUj1Zz8K8qdMWhcN/OZDHOCRaMbkV9b7Bn8joz6/QSksIm3jGNYbIaIQve1xryRU
R73rAfsZzAamZPgPmTHy/3YJ2EoQEcMVrch6+OtnLHHTpHQcNC5x5ycrE6HMorB0ZMQvqKjxP2g0
RdCR5Kmm71AF3vxYO0x++QQyuViSl0rCa4UB39UapIsMdrVSUcszX5G2NM64CXY1zYI5/ek/XLzy
ryk+87pl6g7LlSlnKK3198S6rG4cHEU6jBu9gVsprV3m5tZGkyR9mvRYBFlzNHjsfKeLGfHWafWC
cAXwq+UiBx+6YpKKMTpq1+H8UOi6wQpbzBywDae97I1lnEPxxKcuMApxJqCX3dg9RLqYLnoyVUCM
mZT8+zVPnz9yf4Bs57/KcYF0CaGElBbiiL++H3Rmh4w2Gx+k/Kxmw0c1oYrrI1oERst5zyJiVWCL
ys+jRyZtq9COlyh1SOI2sGgtlJT/YYNQ8wb116fEbsi+ajtwfx0CP/76lHjCOOQK4litEaeI0sC1
9kyhltUs93eYtHnRmmXySwN+wgQdWFoL3aMqEKwF2rTQisxc6KINFiICIjNRBmsyx78SeYdJGowK
IzTxnkuwaGpmDKVox6mS4HsaX2ci7bEacGjufUjaoVv/p9f7f1xFhrQF258lABi7ppj3oD8lZVl0
TrElQej2dWShTli+YIKqsSBukc66tO970rkjWJkg23wTu2k6oJE1q/EzMAx7EbOYU+JffS20VoYC
4IZvf/XvrwnpSPm3t4BIFJOdkNRaXVemY//tqvBF72oeMNeFVdkLDa1ScmJCxyGgYV5JWWDv7ayx
92Es7b2TFB8ghLTV/f75oAf/ewqw17CoTVomUX8XjKpqOzi0dt6AlC0uTiy1A1RN+ElAVH/CeWP2
hQbz7IfSeIZ1+nS/38OXi0jUGrYq89ufDo6izjB+BHHEWgUbZJnotbHox17b+WM6AECTsI5Kv745
op7WTVjMUm9uMrM0N8YgxHIYpuoWjTbJ7mbOJHJ+VBSwfbwA1Qa6/eKpyutNoJcQUrBCjJAcntMk
sZ4LB3d/WbU9cdjcVyGOfbYyOkZZjb5+/o5q8qfNJEw4h/OD9y9umF1SFyeFpziZ+tUwrg1HRmc9
DmCgav6m97GPTPOt+133B+83k1lEVvkkI05ieoc7KR8Mnv2K4FqD+PGkcY+lJ92jn2PGcFNW0qj3
1CmHEoETa/5fYdWXytNJqDGBw5qZUDd0fN0m6UZ/ha9C/unmNHj6NsccvKybBhwxtMKdWRTjWzyD
A5y0u1WRGA91isEXFwru58n+yV5LfQnZFuiqO50w126iWPRv8egt7dm1aNW6foSnoB+daWS4ryrY
/ZxyLlMJvRnR+9pPXOy3ESs3bfIqOjSDGx00WX0GNFkXcrJmrXTSn5Ksoe2omRNQ/6BdpY0GAhWJ
xioFSpEAK0HqSAJHs42+PL/RX+HZlk+wj0+6rYnXbki0Y4rL7QFykXglWQAiIOGQS5j3VxwxJZ6F
InqyDBoHRaVBNmTVIwJCQxbawX9aRe4YPmFts3eimUu7dqAtp5U60s2wv6IwM4/YH970SXbXEYzs
NY70N8tJ7eP9lhPqYhOEzKTU/B1IiepVQu2+YlyKod+83r9gpQbjhlYJeib3SVNohMFTrwgbdO4Q
xfmV7x8iEwmroT9TydASY1OxiRu4BoZe3TSv2gaoF57uj9lG9OzFBryO+TuHRn1rNhbK+y1yTGgS
iWhJa5/+I6Gxp/sXX2MM7pSVdmoqNjpQ42hLQxsgBexJ5ijzN5rkB1C5I+q4f/cfPwxmRDspVLdR
XwOkcPVzTQbaNayjYyd1Xh69IHCBtLW1Fkp1I69nEdkTBW8RcJa3zQCgT5MZ594dOJ+LHwFNutP9
niqf3gvUUdsxsO1zR0LD0tYJT4orb96TxsQ5Z2H+PMSgx9A7nrvM7BhWsk3v2W7PIjDbP92sh7Z+
vH/RxkPVGfExnuAf378w83AJXuStGgoYjUQVIO6+P4Lh2iiWhsniZOnFlm4DWoUKrRh0QWQFjk4G
i40okxF0MOytKLTmfGy5E3QcTv+8aUqc4UP9dP9e3x2Lsw1C1rr/ZCTkk2+b/sFww0OJdrHskTwR
9WOe9bz+0c054/V8S3Hr/piJxen+GGkt/3qsFUAo/x8/Nz/mTZATZICiSdOL8SmQaFJDPSkpurh5
/1KSkL1oaB+tI+VP/7xPdniXC/AusBD/z322y0HNLbSraDpGanxUn5kkBWdvwrQ237p/kVHtg+SM
0k05uD04j5pRtW73T2pwz4kIpuP9VjPfVRbVBgRCdHZKnyF0ilykdAb5GFVFSB+XSCdeuj7p+yda
fdpjSa18v2Vp0j8hMz76qHAepVbQ1C56Hy22ip/67hc1p/04RAoqVu65u7YVySnVqxhMP+wyU0yn
WLTt2g4RME1NBP400g0DU62W7YKSllPYpo/K0OWxjSGRAMM+jPiUDqo1JyalXNJeLtaozRDwTU5z
Ud3QXNL5//xD1tXF5Y97J84Mi6wiL/z+TfcHtKyZtSju9f4jf9xvKnFLyevd3++/f6sJUm7dlimt
2bCFaFGF1d4JSueah+FpyGPvfL81Op67LGOSaHRMftckdfKj8MrfeW8CDwgntbLYmC9FJZ1rnQzh
MiCMbcMx4YOBunMatVSt6yCeYPU44w22Zrpx7TJdeXk33twwlxtQMgSHzDeBAKQM6/12yexivBnm
uK3RICILUdkxDBsmMuHkkJLU2RPnZfuY+IaxrzhuPLYOriokUAeZMwUaZF4imKKMY7Jxvt8lHFjZ
amLA5wqSZtyoB/jNv/rSCJJdGhhTKwyU/YvRe+WB9C0SzuZHc7JVnjz6+fcH05bTusT4S/C3+Xi/
6/7bhny6pGnlos8pMJfriISOMBSD4zT/H9boA4vLdEpyKGdNMj3iI6yuMpHpWqRQE8qyqK9NZRpP
4wSVe751/w5HpmLhcTzcdvwODKFsDbqWw5HiO+53DcHwZTHsPd7v8kclt1YcF4v7g0VTf3spzxYJ
y5PVjuqY5n72TNaLfY5bZ32/df8S98UETXtmUmtwEu73aW3KZR+k3faP+xQssshMokuZw3sdStdb
hRUlMA0LVIJBVr601rxPIY+633LbqXyZZ5she9B/sXcmS44jWZb9lZbaIxsKKKZFbYzzbKTRJt9A
wnzAPCrmr+8DRmRFZFRLpfS+NxCA5mZOggBU9b17z328MoTo5dIg3eity7IX3LS8Jl0jXmg6YYFN
hLsrQqG/lOXU7hAggL/gGC4Qmzz+TWcRQ32+30dUhI+ZC8Ib9Te0SquDaqoaiCxAIssTVJ00y6Pz
4xUa68GhNJudRd/tihR+34GzOz2OrGYyniP19jhofW1ThkI7uT4J5S2BW+jcEbJnWVouLRs0XOCF
qEcsC+ISqTODJT9TROlRVQ97ZF7RPsGP1umWdaIzbxGVAbS5YvK10mcyqTFvHnvQjeDa85t+QUU9
n7jjVCDEexHgN62iD5g2P7t4FMSu5mFwTIZMXaUOMiANmmBn89lRBf/XsQW8e2uQjUU+DpaTWEDP
aPUkeNd4yq0BHQFNwGfwXpeoIF0vN/bgipzdaNTDIgFq/mSoOkHMqTTcjpUPC5sZiY0p4UW3wvG5
1NS6EjgkPDtwnnyJPyeA5X63GWRvKeEjlGc4EjC1K19zub2Bvg7TIFY9NIZTXZXjaRjlqydB/SSV
gKzYaAM8nbkUhsIFv+pRCHpFdes634Jc3DKzHHc0i+JV4yJDN7L+GvMu8I95kKD0aO6Vee2x7nA4
GnYl3zG6roxkD6Y4fx4xaT7T6A130mvWQpGFAddBUtxnkkoK8rKoYtrEYiQDu2hnZBBJafh6UY8N
OcY9b0TvZseax9SlxNAN9c+HCrtTtaIPnKCXCjJwF14ZxydJGN46HJpsW9iedv/9K1NN3x6Lysex
0EThxcnkBeEh/x1VSnsRSI9oQ1VeTdNztzGhSie/b54KViXEE5jdu61rMQFNrr2DNBOuqzCljNHD
ULD6H2nnjd9Yz6onrSuiZx7L/V6fgg2mtGatW9JFP1paVw3rFO2QeoN5hdNtCjqMkE4ewz6gOvqy
1cLOxuipm7xi/zhhFEemM+UhLiFh3UErAFevguXjqKd1dDe3Tj8skcvbV38+9hUi98jLqmNkqnzd
tNRRdnkH3V334kubdSckYfk9QFaxqD1axmkbyGcoTzOWNaemxowd/2fwPkUl3pbc67+NNmBKJ/zC
2m4SyeYbB4Gs6MnPw3hkrsT15behxEA79Ttbh1FdJ7DHIdYeNVkxmHrRyRGBuOA9vJZRbL6G430o
KGX5CPKPeayFmyFl6EVQbZRnGm5wRyNHO1SQEM8OD7qkUcLeWH61bIoY3tvgZvgQB2vVEqe60bPu
9vizzCCWGqiZl3gPkQKKxFi7Z7/t6c1rZnQz9L6hJhPBbrOLd2AO4dlL8f33k0Mruze3j7fsFQjh
67TJUOhO0TJJ6mgPU1tueTLH4Kv4MNhYoxPLHNJXVLvu1E5B7F7nEAh2OpEnd10F71YBz8fzGmvb
AS1Z00wPN+jEy/egALoG32YCfcF4N2R8Pi+OeagWlJgtW6B6YfB+THpGjRHEbsab/ZgsJdNENEg8
/PA4/0e7bK56EIob+Zo5GmwM9Y9DqETtOlDVsIypUo9GHz8/ZmkZDvJt0tkUmVg35Qumz6+2yAgI
E/Z7bRrexbBq76IlGXLGCOTR4/DxAx8IyS7w1PcyL61moxUuA1IChwoZYgapC4U9HGiNK8tsl8hY
iYuuQZMUpv0jy9RnTv7DQS9EhY/OC48M0dhD+ZPvzFQgjxSTtsqcKHkXqiG8UrUDM6Xi1aisiWc9
7dsEKsRqsEBi+FaOIk9vzroKy5deL3bBFJZ7UDbUPKM2vosudW6eetdbO75bsvBeqn1TeTDMzWAb
B1W8g149X1lsCnTsq3DUg0WrpUwUO/6I1Gc8qjRRIFaavJpeZV1FqUMaroKZ9cVrpXDKPb3vsN0F
VuDvGR+RaKKovAgVEQZhMPiamofK1dK/u2Hu7HpQuDmcGHq89A1pw3S2eg8h8hD6QhZHXb8XlM0P
vWM1L6JhLOg14hh6A2+Cn1FZmdIl1I0YP0OCxdWtj76TquNjL2GgRYeE5Qqt4mdRyO7ZkdS8kVXo
Kw8d2qLqAkyyZgEsPUZ7Vwzmiq7oeOzblIZpb/8M0PCv+zTB4WzCb6FhTCSBaGeuh46ZjEaTjFe5
QPUz4lE24ZOXQrRHzVYeRoHZ5WVKIIGxYxFdC0vucZJAQWA9Y4HGWjdX66Sb/H3pEB/E0jdd2o0K
1w3s0xE2zhJbdvUWj/pXBIn+qZT+uAo91zxkTDcK4MTHRnNo047ZrhnR9YiMxIfHPC3BAphCjlKl
0ZEUx/Ksp1JhaXscIBbLRqr0OpqBSVeIa9JGYUa10eXpU3xpgjK+JMQUruu6fa5mz45ESk6xLSk2
lil2sAz1o+q97O7WPlPxGPlfgkXziRVLsK3r8CXLkV5ZtjOw/OdU/nnoTQV5PlHJ30q0zYRvsiim
/sfwz50A/eXjlflHZGoyGKYCXrvuDs+qbUAD6l2+1JvgDs3JfB51JZhGoYDwKaovbenQQC5ThjrS
IFiGh0W/Meln155V3KHjgEiwGn2f+TJfanVhb2cPk0bdZEbG/CKN6cZKWj+ajRGty8rA01p5MB1b
uMeeIVKomlV4laya8qqU66Qu1dKJgM1XHRIFXecGT9Jh7/rdXM5rggPoVbGLNIN7uJbrKvmOJTpa
BpRaD8xucDtDRHoDohvCdNJ6SE1sCrscTpqXuYtI1xVcjmzTWL1x9K20eB5A1z6jdf3NNMJ978bM
FkUBLWSOtpVOlV7iPEgvhDM52BcCyvMF5ibWLvjUQ9s/0XtoZ1MPAnJNSMRNaOdARJmnSXNNmjo0
0CggdClqlVHGa4tQNKhEerGngH8qsiDdJ7rrQBORzTLIKmznMfHN/VC/FohQEbo6bfcz4QI6il5X
25iLeSGVnWzqWrl71/I09I+U8FrhHkzPhjGKYmgVt/JXXZPOFBeUffGESZ4Cx9Ixf7GaGmeeVXC1
LPEae26Eum+IdmNfYEMVugYAEwoecG6coLn3EZbpp0us3CE1hrNH3MGxaPufFTXGD1oqp9RNL2Vn
RNvCY6Ax60K/qsQDRVEMt9EBa6PUO1iQbj9IWT1ToV4oKb1bqA+rMqmrT1m2YsPv9ms3E+KUpTx0
kMMuw7TyPkadv6BNw7BLmrE9V024lCNLAMIi8mSdsdyvMjlgsZhOonfVLfuBITq96UP2HEIyPYlG
v+KKrPfCKn5IB+SNg/Z6g7qu2DnAMxYp8SKsIz1tMyQxbTIe7zsY2uOzdF7LKLu0eFig8COdsUY7
2BPDop4fm05VpyDBEeKHxgcFly+/sutDm/REDdBR3mg9JBH8OOOhRRe/R/YWLDmB5nsS0psZBxxr
TOZ3QawS0out6F7kw7YZneEDlem47TSwN0FNK6/sJJA/WkN8bfm7xnW6MTyMoKMrKfvm8yrKd80z
Xid5Biu8H7CmQUjfxSIlp9XxZ8hGpmbXQBSeAs/NFuMQPJtDHWBazAcWf21xt30bf7eVZO/0d/li
PAcpJk+B3HWvxtS7cxXTPuguBi+YOx0+A6tusl91Yd4rY1lPlnWgOxa1YFEaFy8bGdxM6vAcH8ck
u1pNCb6j75ik8Z4+vPYio9rakI4F0gtwHhKpyQxOdaYxFLUtaU2eQtdVwLgyk6o4V2NxdAyrPRTR
sGZWHN6NeQPf6t3WIoqPARR0z0naVZM48bY3VbFw/WbaQhVhStnLgW52q773MbLvgRCLSNPE1hCz
cNgL7uW84Qx/G4ZOO0ZdnyNwmqeHnqwx09ohi+2udaERVt4RJwyuF9u0D0q+YUcMT1U/B9YaevY5
uGArtdx77mv4ToFB9cuo+2qHLvOrLcby8NhUYye3eIm2vpzQ280brC4XRYIi0Vh4q9Io89ZpidpJ
T+t+EzjORQ6ZtzGUpzP647RwMKiudDTxTzREg5/U9CnPRYfexClvCOGdNNncWMsxvuiW/5yJNn2C
NY/Xyh+7fZFX4KN1p9unOgYGgwXkAlwgWcSOXr/EVbmhSpUsMkXOTVf3iNW9StLZbbDZ9eEnnolk
ndYpvmjioMDqaTj+lJWtqaWyILSifd3oF1kk7r4AQv+ENALmoDLQBjflObT1+KwXoLkkKmFjCNFr
eKqDihBzBY4lT0M7X6dQ38+m06PWtZR9IvQ94RppiuOkm+kHrIhCYl1jvmZIK9oOZMY/1SGdeqt0
D8jMkuNosiIV7RlNhrmBjofyfuyKTTlzC80QkQgjUb7NozjaxbMiNwgQL0tJGG3mJS/ZGJh7iUZu
KSe72/eP1JTJAZYtAVPMQoPRx6YVkriBns8njnqqfnOAKLTtPgwy1ogEma9cnWcHQFV5qAmZWERk
NCNGjRe2X53MXqCTN1v3qPS0WNlN4O79OXFRh+1BIFX0VFiV2HtaCD69HrcgHMI1S3GH4AAaITgW
b2j85J7UaJP2wbCwy6g+eS43JyudfddOtziPyEcTwRH/tXvUbespi8L05FnlSxjk9t4KldhoOQCh
3uKLxmoYiJALLy2SnbBEvjLLCW1rWLw5FrOuMkenbtcGM0Y+R2DRUExsVa/jYNBuKi76a+bb5SIK
coCXqOEAKxPGQEemi5JbgAUbrpp3qqo2voDcbBAIXQKqrZR7/TIjV9iFGKAI6PYrC9tEP+96OoKJ
rofrXETOfgqIBoqbRgPaUTfHqYiB3QjJaAQnwTPFwPULrkgEzETdBmGFnFR5ayWzEbdWeAiKqFwR
rk5Ozqgzf9XDHAd4yjnQAH7m+vQxSif5mnf6Cri3GSeYoQvKIuCh9JvryTcvbO+OC+vjKbf750w3
X+s2rFZ0gjaG37WHLm37BeYoOHY+GUBDpUX3WskRiWfznjfDJ0/XAn0K11qF+geJ8pQe0jIkmNoK
qJiMbvGR+qDrUAvd9aa3zmSyETYghvCs+zoP2VFVNAng5z3RmEYb3wmdb3ySL30Vi23QCIGuNsT9
Bz4Vi48qAQLY8QKdOMVye05dgagwFA3K+2xQsN1HSj9j4631pqgPYMbABGCkGIai3nWyM16FQFYZ
ZKkBbxOUmxaP3OTZ1K7bHJCh7wO8gBIYJUr7rqTKFpQl9Wep0IQUsHivFI0D0ufC5OI7CtFI7RDg
bo7PnWGjpDdBS7thQmrloR/H5s2M/e8oZRiW6xQg3VzrI8Yv3Y8RTIBCczZKxnh5AtJNuBxPVTL+
NBLQWRipCfGiAffUGemyHWOx9Bp0yYAJ6dQrzT6PeHmeVIdfzM4QTbZRCpq/KKp1ib8OFCNGyKRn
6lglxRbkwIwBIhfID1dtUh2cRmRH6nNWPYjnNmVQ06P8zUvq4ay7/Rc+fiQa3RfX8ddQFfJec343
SekSMOc60Nz7KFgWWfa991mlJXasLo9N41QBMXz2KcrWGbG0n0E+yE1ROPMEpRy/TWoN+9t4q5G+
awzYRynokXVZ4N0hlzTPLSpkxaronnkEYxFBBQ28da5Gq2W/1YNHtI2M1SmfHHoGHXdcSkTCPUhi
oHkQxy8BrdE1qVn9JYw+bSjFsMdtoh8bOM6/r/MHpMi525dIXzBoJb73pI/zKAxhkjTwCeZD6/wW
EUX/xHIRpTnGdpTQdX1PtLJfWo4dXlvSDGxAtYfHErIuqKuNVpGgUkny58aYDYOdZBbQmEQqYij9
XjeV85wZE0wwtMxxKMKPIco2pF21Xwzd1SKtaPOXabgpg6reM8oEW+7UidLaHDrWJcFbM99Ptu8M
3xNRrvhhuB9ZGHyG7iCWlk6CkZr8Wz812lGHuRkyc6N4Rp8wnbswj42ZmwYctZRaGbGzx7S2g6Nq
N0r0P0wNJ1CYeu2WO1jfWEPzmpYy23Sqid9a6yefyXwPQAkcbZ4nTIh9zLAIgE89DFXefZWdDS9S
JzmFpBXGg/wSzc2zgbp0vU3r2eZbN7mIJMYe3utH11nZke8bUVOXohQK3GnTBjVi4BREpemP27qA
kl12xdlum55TYMLeR5NeDRO2dmJqNxkzx3UewYds6spEp+mDrHx3yaq8wq+on0Yrqz/nMp7eeB0t
7e6HQPU/O1afEiezj+MQMxKQnLJ0UqOG4TSQedTV8tNPx+YJPWu99toBppLnEAgEAG54bQV5E9Vk
kzhoU9YL8xjnTI+dNZ5CVqujH290Utu3HlSZg424D2lQvSiNNrgCyq1uyl5z66hnMza26FumBVrt
6TPy9IsWkCHUGL4EmZ84uMq94NC7w/ihuys+EXZGcxyolgnnVNRUFjBZXQ0Y1RvE7uII0AHrY8UX
p2YXnR5V9qfo4LLmTW184mNAaKJQpmip9UHexGBOGBBjOvhe53XPFOl1EIhcj36dF3dlI0eomIg/
2YjPr51vnAA5uG9uyP3YKbvdNWmsbr6N4aDCtYv/N0xXNukT4KxcOoRJWb01FHEHWZYfg4rsfWhB
hcYuWH7ARkWlkUxfpV+bG7pF4RE5eLBOzE7cDbBGmAIt70UkRomT+eLWFUZDORkbsivb767GpHAS
VXUMQ51oizr6Vfdu85NMRWzijf2VOaDjMYwBZg4xjqDdU/uYhKspD/2nTHjONdIngsWHzlk1EtxS
og3DlbiY16qONlk7J3PbrEDS+Z86yTAuCz9mClEnJBJioj+HrobDuaoQohKO8vvMP8UAoznykFk4
XpfJEPyQbvcaZHX2kScTE3FjqU+Q5Uol8nOkkKaVOALfEoVPGqm8Isv5hMmivtqdPrPEohMTC3Vt
LevG11wmK7e4tYY7XQ1D/jS8It2zEKFzNowlvYpwbLAYGD1s9VlVmTsNWqQPGrfNLR6Vt089IIdd
p30jSM56dfPi6Puk20SVmd1ZUsRH4RLbU4XD+wgxxsyz4USZoV5UVEy2tguSUsnJ3U+zsEL5+S1y
xamZiPAAA+qtYs8EjMNi7kmSewpcqn2lcQ3yxACM/yhSxDpujMJdTUnrXaI89i4WWSbH309WZtQ1
EZqp9VLVO9ZnLlEfFLwFZbiFlpvNUmP5fISpRJRE2aS7NOnR34U/QyvLbk6uxKrKFRCJLhCfTKhi
bbhYEcJei5klDengDoG3uBZh/Z4V6MHG3OW7aMVp6KQ4Wl4SPQOo447zEQc446bENvjkNJ1/riRB
U3EXu1efldxnwSztqSAI5BKEWbGGVktz2fNKSudSxwaDJ7PVC23BL2QodiB3jdI+DDYcnvERwV5Q
L3YJ2X4qTZqYqnCeZTMFl5H0WxgakzhOo03ghC8J7nO0HMBFg1s/RAEwN5PGZjCuaXpCIdDd49rq
7qM3AlRXb4QbNWS1Bu1JG9CHN12lQRsvFoqKGr25/sj0gQGHByk4lWggjGkksO/xwQiwy/dwlKmo
F4V5KDs3JBTYRH6JF4Y1YPOetdUSAUm2TRs93ikze2NKMn3NO0WsjY8da37FxH/32Jl/5Hq2eXA8
JJr2gHzVypvwuTUTuW/sSFvRxpHvzuhi9U7Fd1+RmuWIcU3Uu7ZylT7srRXVqOGHGkhmFn3T36m4
eys3ZvwOi9rHNdhnB00zfrnpMCxLFlGbMSKchuAwSlJZ+2pmefHqncNOFivBALgobOoqQDzMfG8h
FydHCBJ20mWHxyYZA6oERAMRg4BBbLBGRkZjqA919cvI6Lj5qA72Hc7jUnqXx+yR8y1WQH9RA1Re
cmQBkxwLKY+Go8KzKAGC4ErC92443b3P7Odahd5W6cE20dFyQvFqzHNpDAsvzKOfYfAh9Ua8d6kH
GMZzxgXidTfw27OfRvIco4BaRE0cIIF06isdln7dElW+oBzlbacSg15YOkAR+I+u1ObgzmhtYu7w
RaeU9rVLyzLnE422vRKwObellfefmnmfFX/I21Jj1SJlO0JlgnxcZO478+5hFUkmIEYVeu+t2Xwk
Zt88J10U3YXFszERzrZqRbpOSDcDIK7n5xzm4d6j8bAWnlnf7VBnShel3TfbEQu/ToAKNOmwDB/V
m2aMj3Hl0vLT7ZNNy+17qbU/My2A62nkYPodSC5mNLaM1RP0cHADvul/MtknLqPJmvVEAeSTlNY1
a0WUc3iRzojc4DZUTbBJaGp/usbwVNFLClIoFc03KDHaXtdMbjZ73g3bhOF1gH8GsCFaur0bkJ6Z
haeYwvzpcaiHtrNFfnIZo+rUd7DJUlh2QTYTNWObGJ0Bu3VKCopsnJt81HxAJoptE8CmhU7xFfYs
gxGpjgR928j411M/hGjXk2cmsc2JjMg/Nmmc8G4fL5b7SVnpRiNflo5O2lr0zetyp7mwMSR8q0+f
6sJkjtHXCKwYeQDDVjLee4anYxloG/SVwxP2M5MgoMa+mTTaLyXNOb1zGez9Es9h2xb1upfMj/Ja
tccU1SWl39xcAbshYrxKa0Id8mFpk8Uo5yLzY9MYoCAIqISxUtr1CSTrdjKM2581urlv0ThCp7eR
zqxRJzQuynduZpkN+8fRY+M6FLG0AU9ur3DUTlUf3h34L/dx+JW0sr+lvebvBRceLXDjnESm81IH
FvExLYgQmTTaJybpHDhDkDx7MNUWAemSyzF2hrUGBvlMWuEfe/38GoWJZokIAs0RPb4j83NrUzju
6+MoNR1jBX08orujXUsILT/Gwt0FpbR/KajsZqvSiFr9c1DZYicoodHeNi08c621JyYhnzkq8+78
otfbxwCR9tacK9KtGiui8Gas3nyY9sbniIT9JmzxZtLcf88zzVwK003OtikdFmcgMHURHOIirbJl
hMH5GKGZgsORASlssfqbFkSl+RHgzxsUAAkk6uk7CptxDa4xxYdSa8uKNeCLpiMXtmkBvrn0pxEK
ptpnbzffPCwxutaLe2mk9tZqIOJrlVJvVYlWKnFEuG4LrX6rq4586JESq5E3YFrm7mhHJvmlNLKV
SoR+y02CDXKo/thJXXMXhlG4TqVBvjd5CWtKEPUTsJ3w8297iW1Ev7+G9wVYVlgS8NS64vLYVHZn
g1UtdBb3vDbh313FAw+oygVMEox+vmsNY3jL0QU+gZzrjlXr9m9uLU5ktrXMGL/gy/3ISTp+Ce3S
2QHYI1DYQn3bS0AYtOVfVQd/NzdgMiBlfe5RuFxjGGlny4OuOx+VCStGRw4LM2sqxMaV2tEE3Psa
8zerqZETu6y0Dw05c3XLlRMWXrcFKtPfNJBh1yrcPA4AlPa3WgMEn1QWuWbzPyhpTB4mk3TmdqZL
rocp9blQiLh7bHLHjPdhHfXF1vPs7WS6/bpRE8ilgVl73dknwEbazSuUuozOFx+APOjUmCUJApko
E2gbyARJkxAu0MxKSq2Lx8POGkZt/9h7PAYfe48NlHzDiWGz4bbZ9qVefZRYxR6LdB565frP1yVt
11Ca47d+fp10BvhngcAsxKBFgpKOK03TqTbwtFN0Pr2SNn8H5ypp43c6/798qZqfuvwZtyXwCDIE
z2kfzooI/TMugGBbI9rcph6cUzdvHnt+lv+xR51xzeUE8CBKHKhNytkPtvhj78/XKlOL93lEjs+Y
nEzW7qfHXle7CeXBSCLStnd//vDx+p//LJp/K8xH2HIhPoI/f5DrGUGSIWvQRqnh6LU+dbBy1O5B
KEG5yemQTXXwGpB4f8/sDWpym5DRsV3nYQbdKSbs96ARrVbCy9wJwxg3ph1kL0xF8S7U0vrh9z8p
W/tfkFt2nY70ie8UbgNJQHN+PNhDiBkBZcYverMNmU1VfXaF+Onlutygh8DC0YTiq3Y8ssXi9JvJ
cnLV5O60p21AqmI/0WFE13V8bAZP/2Ovalht//4DPh0+24CikmufWe6We1JS1CXyJnXxrDY4W7TN
qTGqCzxeVsVlbx0mKGmbMSlXU5s6mIkJWmWtHX5zvQkTub7zG2m+x01W70d6+Yug5RD4MKgVJuOD
VxULZ2i/Ek4UHRMMXFkH9M5tQsZgvDxPXWpmG6cdgrPRF6DCK+8++FV9630JGJHk27Snp+8X5aKl
PHrAAPzHJoix5PDrLqaGbnwfQiM76r2WHce40TYa/cHHS4+NxcCHFYZ/ESCVX5UCPFPfCnPf/tfG
i5WWPcUIk/dOXxrmwkDeEEJU3FGE9mAG1WZ+8DGk/LHrlW1+6MGlHR57TM8XNcaa5Ug+7ObRXexq
C7t7qZ5hVhYv0u73WTrkx1IX0WasUKfRbaKjru19mbqLLu3Hj2HAv9I7JMlqReBt+4o6UYR04qyB
FOKBE/5zT6aXtOjyZ5EH3yAH56d6br0XBRnpnmexehdQaAjFqCzUEjJ0Dmp0lnVVEC3JX1o6OWZd
Vts/8jzkvjZSGvh65z/nlUT3pwF6mKpXR8umL00fbBqqsThYHhTauUr/52Yoxu82ftTN46UI6XeO
tuZVq3Cxu4rSYtA7vLPA+sUV+oQlFKlWrX9YNReuSaDtlkCmdmXqjrksvUrbB6b7C7kP7sXA1haT
F5ivGo/Nber5Gl8/qDFEQxZlZuMQiDr9mRfioMUuQIZ/7mgFQXCHWFr0WNu5pgReo2AtT4snBpA1
M3JZsrusLbI/9ijSu+TbFHJnai3qDaRYFdRvD+bg0TIlmJvH7mPjzC8+9nSsF3vFv3u85Dz+HW1T
LItTfc56t3px/NvgqO7+2ExW+NJmnjrTN+zuPC0EWQUlS8Z+zieLumQfwZ99blSJC87p9O+NS+qU
lN9bc+s71W8RuQwwuUGwldpcMQ9H902FRrNOQxrPw3yYAc7DDmepfV76EG16TpRHdC6zIBoiCTqH
0//sifL+mykNj5xpovGWuLbwBv/NVZ0gqsp6pyMYJI4vNc1VOMJ0wmjOXHVr8kB5G/1ay/v+SYpx
XCNcGPcAvypwOcgQMUSG9DatK9VHdaKVG7zw3da7sW1tQKOpuDrZt4cnQFikPffYNVYQ/7cU1fUX
DDXOKQir2+R6I6OfaN9rKO5HrDXZWxYQlkA0krHnqZWtLQtzXOTYX0Pr5cdQzjWQyp6WU0tssRpG
TGM5NCfd++xGuc87vgIIG3IdtFAOTdNBuDdHLdC4Q+cF9xiJoJ6B5Nv7emlfaoaiyaIQLphJ54V+
zkPzTh5Zv2nt6BoryFpJTcxUVlkbbQ4b2T96xcrRrnhXDxMBwfBF7KWlIZkDoDE/c/IXmVH6rFMd
Wqk9w8GBvBqNwdTLTXECjOibm9SIN1Uu1cZNwkNjUnp1TeRQVu3s7CnfGHqRL2OnWj++9P/PSED4
ON7H8ud//sf3oqVYOt5+BlGR/wvuwMa5+L//ySFY/tb89r9+5vPvnX/L+L1ToX7LvqLkv/3K74QE
qf8D2pWFJcg24cHqMwSg/6ma//wPU/+HgetXeNJ1uY/46V8gCXAVHDAInq17Oqx5Q/4FkmD/w7Vd
2/EwkNumjlLm/wmS4PyrwREbtYPNXyIpNEA5SGf++V9smCywA6XyEsgmKTsIoOqjUcTTRcblTxRn
4UaE4MC7LjTOINNIoiPuhw5qfYXkCC6hZbroVVCVwr5e9joS8h7g/1/O5/+Fk2DMNte/2GDnt+hi
zkB5i9tYYBn917dY4WiHlj6BCR5b+I9qjqCHTLrUzXB6iWtQje+yBFag6akJWI96tJMW34tB4QBP
7OnF82sB1lnicWsEYEW6Fk8wA8bVZIM5jDt72k/99O3fvOu/MRQe7xojmK5bjCVwYf72rkM/TAIq
DT063JAnCrqgGRdffFMgfMxRFl+ZbVbLodkri4meMiRdCEzXV11kPFtZa1+rjMWW21eoxQgN9PUQ
xpfVn8VYpwcxWrj1gqfM8ld6jmV6UsJaO0bxy7DhJnZhKLfS7ObQs7r+N3iIv38yfLCzHAPjD9MF
Yf39k+mcziEqgeSNFLR3ukYg5igF459qV4lTh3ur7RHCNliQdWvzP59W8Tfb/GzCpSjNQhuoHE6E
v9uGSxJL46iGGOco84BkfDYHG6/S1uQ+dFuTKr4oVmS0TrssWCENWQGl1G4xUXN6VTX/5kz83R78
sARjHDdd4ADcxDPM5K93DywJY5zj3p9UQGq4mtMyQ4JdeQ4QJNYo7cmxAOhkFqBPL6C4ouegWCuk
+Edqf/fYHt13y4bbiBZ1MswfwOTkNTJQw2tjR99qpKltaREMWcbOf2PjF3+zNs/vnXveMnn0SGkD
Y/nX927AdSt9a241RyFz8Whm8qBps1FMBL2ibZOSt2e0VPUMuLaEH+TbzgkAWQmu4P/5W7X+23vx
bMPmbeB0x2vtOfPP//IUmtrET1SK3qWb4JP1EcXWPvGyJZ53Cu9lwvlAA6+h3YQEUCxrvOXLWE+Q
6uqRbz+FJcKVCSIx6kU23FjIqVJt28euOET5noAFdEbzQYOP8uCgdlyJCKn6wqdo+KSXr0OsjA9F
xoDQqn5pzPLhzOtbnA2i3mNImC6TQvGFKTvdB8LX9rw95nBaY724VfJCl67fPxoLLdTUY8OkOeyC
mhZJAawB2OerW6N7r6gIE/3QpKvRDf4PX+ex3LiWbdsvQgS86ZIAvSiKcil1EFJmCt5ubLivvwM4
L05VVOM1iiWAUB6JArZZa84xwY0TFD0HNrr28///87RN73/s9ZoLYUm1bJVSEEgPy2YG+e9PtKQx
MloWyc5Zmf614oiuXkMAd247ftbVFS4g+4ABoXygpn7ypvi718fujBdCwzO4fBmhpqEBOFUdJhWa
EOtX//tONBHW5gFg99e3hZnjqXVGGgracBGR8v9eGuBc4KaW4yIcvYBPCiTdcg1iUd6R/165XrO+
Y83ViPdMbkP2Bqf//IPr+f+5bD0cDAQLndOZW0nFZ1bb7WgX4lIss8ZGNFSO7WI+FajHsYDZD6i8
PrzOrs+r4q3OvOdSfyD301As/cJeqNhQRev8EE3LiMxjz4qeXh6p5p4d4pkYFP00J569IU9Peatr
yj5TOO+dSTeeykS3Dkj8Gm6CDvfX8tK8aANlnCVbzyYDUxf7KG41IsnB2QxN8TvDe+wBFwzJcr4Q
qPompnjaFcJ1XkMjfSc8IvuTYmdKSG87N2P0AdzDO2upTWhTZblHQzj6gaWEQZwzxFXNknKfTEN8
iEeiUgjewQQQmd0eyF/+gjmZST3uqz8TEdUNIXZxXeRvUaCwgNwKJxbPs+tS608RPzroppamHZUG
KsuhIQIJ6CO0+uJVj+EhFKM/qSMdANgBLyQl0uAgl+K1QQMJBdXTbwKPIClkSLoEUitSK6cd1QVJ
ccPRj7lDwEmzKWoQ3FBY7LcQqdhOpa+O1imlCamXF/wEzdEcFOJPo/nBdXhCuyXqMs5JH9AFbkqw
5aj/0fjt6KiKuyuiVzho417L8QmUlal8FobzliCme45M4m77vh+odNOMCMGm0IFXa8iyprh2rtZf
Bwk/Oiln6yuFyDI3tnwlGdo9eGWBX9twtQ+dtL71AnMAEWAjgj6bduU8pf2Gjup3mbrWmyOp4beS
fjg5PtbbYu9AMJO2u/UwFgAlSHpyj+uhDjQdhPFQX9fDsCMmJUnmZxLaYNBHeofthlm/9qZrYrIS
YJJnOK5oBhMxWPLT8m5EiNZ/vcuch2Z0uXh9ifPsrOrmJkF/gCs5Uu7TnBtQgsAloHwL7xYVhXui
zM+OtJKH9RTpxe4xLUlCWQ/X70qK+Q/DhHFeTymDyM5eMbG7Wv4N/iBEl0iYNGM5tosfQw9SoSm3
fHkZRtrsms4zXSWNcsv0KHqyLTc/yTj8s16xnk8EUMZpAjS3XLWeX/8NuyWqsgOg+5/zfVy+D+Ce
kF4hUwlZ1T2lepE+5QZxUaDBgGejjvjnXFUjANJHQonWS5jVUgT8QCxgBk0+6so22iI37fcqFcXt
P8eFLO0jYkgS+ho126GbKv0JVM+dvrVD/0kjapZ4svt6rpINyBLNROW8XLK+kXQuBHm9fdRb1iUV
VeyA2EHtIBMyTrysMp5bdMnPxKs1zIrP6xnSyMHJoAxmvuBcZgrvqBc9TMnl+vXcVPxUhVZCkOaC
0Yn+2oZxDJGQoiru09vY2jPDsjZ/mU31m5Q9+x6nundSRB0z+CIDtjuQ5tmUfpSGcN8UmzAe7sju
wdWn9IxNbt6pXgGMYclzKw01+wsa0tUp8c5L6w+vh/ViN1qyaxT5hQo+DNDDO0+dC2FdTXrnK9bp
xKIZ9p5aK2mYTIDMz13kfOnkSSDniD+Vnp21MXfFsS1RgyEkf/rnO+sQxLFpEJ9Yl8nDEMZoIt2w
uGdtpOPSnVkVJKYOBrcARZpneXYhae34HxtWvZi0YFoXgawxvpoV47AtU4U6nIWjoXGVg4e86UUv
fBv85iIqNPLaucW1oV6hoJgbfL/JMwPu0SZ2pIWwxn0UZdjVE50bail5YD8cn7qm+68jKx4OvWhm
P+roZECp1Y+h3Xl+jmfoo53Uv10k55tWzCplPXXak644OXQbZuPCEMuUA6IBvKsKB6E2Lt7ykrgm
DUfiStYyS4SZ0Mjn9FkqkmSu+lwsvtrVXAvbx3h0XEFUG70jb37PBqu4lfQj87acHowCaSEPg4VT
o9au6PkV+oToRHsjVK/ry7h8NTEv7SsNU/Jn6A7x0/oyl25MSIJyAAVQP4zL0Xq+M8KfRJ0+tIE0
igIBo0ruO2rW3uJVuOQz2GKO/dR1i9eSmmWcZcPjejR3NdpYmtyX9VB2kFeRtesnOVk8SoYVqECn
Nl7q0pkl6f6ljvo9tvr4g8QeLVjKLFiy1EU6njxrhuKe1xfj369g2xEsC5t2Pa8mNRPlv2968XhK
xik5EI+anxW0Tec2K+cKyJ9gus+w9PFxHaWDaU0F6HBlK9Vf169C7FAXHbmPEnHqP+fXNw2Nnu4i
Uy6gK7NFrehtPw+DI54bljwkhDoUYaO3JnF/kJ5lAwFeuAfS0krOMTnMFmvDZ6LIUn+20nxfoIt6
lin8Lhcbr9LLDF6tnaD5CFWkHuUozqqFcga8w5fpKbu6cD/0rBJseRSiFk07hhVOdo/XR2x2cS2D
D3bH5JJivL3MtZNcsmG+ejbt4JQ1AKKYAezJ8iIqow4GevGvBJ81t2zB+E967BxSN5Fb0AVz0AKh
Ipmmdi/rV1BD59NYQsivAZR2kpuXfrsVJ/yS65dOkc0sv3M61NiUU6esTuvvp+FtE+oEc9zKwp3T
9MZHJmUQGmr+xvImO+PWBl2wnNdYymx0AaggM1r9kUvqzYBBBCTahAl70lD61PGbSHt58vKaGA3b
tvMTetuLNtElKXQ5s8gQzoPR6RQRFazYrV645CQ2rOgLfrYSO4hokackpfYuI6ytOa2SW5WdNX3K
kJ0MzalW9X0U1sOPC/CmdFkYFE731oKS3qaaUp/WB7XpWfloPFgexkkDQ2S6tHvZ9vxyZ9E9eRXJ
lW1hR8gOGvNKL3RT4fDexzW5AOvnYiEUfXbD+mBPXvG43hldpv1RJDReYl1RmLRKx6xdtXlQTWgj
JzO6j+R53taXsnhJPKjUXj2/NBn/RW73YD1SsL++5MgqVcK6lCqezy2KU+hOs3OrvOqnLhTi4Sld
HOLc9A5RbeFOW74aaZ+hYjd6P1rWR05U3yuvcI4UK5FCLYelXcmrPQDz0SZ6OEY/uNA6SvckyEyi
69KY+zJt6TUsL56TZ4Ft5jwSOrwYWx8dOs2N84SyJfMdC6SF2XfAN73PbOnrJ/++pCNox2JSw2AK
EYE7Optqe26xp8eOKREKTJgTlwcrQdy4jyvrhzpyQSc+lnACG1vdraYwJa4eK3fq95HZ9Id0wl8/
2KgiCyW7FGkl8YcNni8d5oaBKGqW5l61S0b7CbAwLVQWB/uhshsf6Et9cFiXb5NY6a/0drxd3YpH
Ghb4tMus/NT0ggTBrv2LkxWInKftkA5ZR8xQpOq0qfsQ1hR9KKF9Ia7MPkvE9343F/MZQwlsKWSx
p0kdLh5+p085AeTHqR4ey7k0CaEtgvW8kVT5rlaiGeOyiD9i9TZ092gelL+VyG9p72ifQMTtTYLP
/gXyYRIQA6JcJw2kFFYW3B+zS9QUDJ1drOtffSPc1eW9N0XonfMsy0+0q23UggO+eL2vQNu3zROK
BTR0eqy/qt1laBZmttTil1Fjk5sMo07Q5iAO1YgMrVYKiakKNgyITfHE3giem+Ll77lJpE0eDW+R
TmpuYibnTEjY4KwMezVZDCUyITc3tf8OQr9boEy+ip6sO5hG4Vtl2nK7kOobw37LZotaEIq8353Q
AwyB5CnOI2EPTjX9cTTzJ8nV8T1pPXsr+NSQApHQXur5U6vqHf3NSTlo2Caf1hdktWyRO73ZSwpK
WJ9z2KPkQDoB8YF4AWFR7LwSJmY4JeJKdWE4zt58d5ej9dR/XiDOGEE26LAjeBDGRS24vrRhn5/H
Zj7OLYFfSdvJXduZ/cdoxCwMm+S7VdyGx00Xl3po6hvhZgBNc1wOFmwRLP3DdZ2GUlsMV7b0b/ri
efBsuFLrKJQINQ0qPRF7wVriNVoOm+UQtyYZHXE0krvtgn9oKfCO3S+9rZwfe4zvthzUT2wA2CJJ
P7iD8OfHN1M/w8n7bIIY/Oer9ZzpWMPz+hW+3YSNt4Km1OjnQEu14upWNW42rclODbL9i6kY1g6I
h3PzpCgR2CrJW1YV3aYL+XUtALMJJrh4g+pVt/v1zyevSpE/GwZixSaFf9brC91CudWdxuPqUgZs
1oSyCSjINO5kUaR/mUJeGmab97GRdPupUFwscx4uNn6aAI1+8o72+4U6VIWwHLJ42qr33NKM14YQ
5j3LWIToTOYvUjO/RSrj3wg7PkwdpaKKugOaaUkszlyBodCz1/UCdNBEZupz/dyjfziCWkn2mt1l
58YmTkRxZUhp1+iY9GzxmtjiVDXk2kajGvoVFYJ/zuctUN/lfFbX/339v+djpAn/8+9EjFf7ri/k
LisZKAbgq5Rc+/C1gUN4jKnKYsFww9faEBZw2ZBF2vKuKHRlX3W64VO8DF9nGgD7Dv8x4k0Owd8N
O0zHFJaXwy4M7YAAN7LmbN1YMFPzCytZtIksk7eGms6UEzzWDYb+9s8R/roXfCvrwXp5BeiNZCZ5
lcs3i5GUadSLNc1AvrlNJJlsaeShG6sDsuqte1V31j2JHnK2n/TL0EmPSl/siTtDgfvvBUXlXCN+
xYf18i6xShw3DA3rYbH8E7VuwtdpZgieSszOl7yKZ6cy5pPdzOzfl8P1xajUs0Ip5aoBJX0uK6ff
9dR1/fVNATxgX3g4C6Qx+T27iWtCQReVX+fc2koBFDq2eM9YT/9zDleE7lvc4UEiXUnxJEPru144
lNdCS9uHeu5a0FJd2vumxOnHKPu1vrG+JOZw64ndvAg7Mh6If7iYEVs9jZy3O+GGLGbGwQysEJmS
s7xkSpKetbIYDrrFEIhB/zC0SfQ5h2QPIldUD/idyIGsNkqhKh/sFMsDNNRmpy4yyyjXdkofhq8R
E2SIiRfADDeh5qIIIEX1V9Pq+mFUnWK3nq+K/z4f5lqxow47/8/1nWp9jAURxmwku1fQiOZu7N0+
6NSCwxoCpWXiuBiLSL5O2uwe5pnch/XdlF/n1JhUKNfv1XtUZ0oMMI8f1JcMjN90eBnqmi/Lpd/A
YLYoN0aS6W1SUdYLpFQ+Q3Zpz1Y890fLaDBjt9iAZnOi/hhbXy7szGsuDPGGWe1gGXlyjxo9fzRD
AfzSfAeGU/PNanyOATyiE8SaFBYs5kLcB12NCVZLh/LFdPK7PYqHSRfuMcMK8IxVqt6pwKWDsRvm
Zzh8LSM495rBzL+0cvRLkpXNsYsj+9hUdkrrmnTX2rBbJD3Vz7p9GyzzGSNjzWoif3In1/4dF8nX
pDA/yjdbLcqneHCJwE7jRzwt4qmcivbqjeN+eAN3RfZK1UYnDGaaTy07/9Ay0FLqkPaPMqH0mlfY
e6gaeEEfJizg8Uecek+oe1cr9FurOtTEW7f9NYXZu2FSUqUMuhlx2/7YkfplokUgH1W89FgIfTYc
zckzuugXw+AOsUL5kssuulmi+F5Pq2HR7+OiVgnMMaByyiY6WVrMfWwo4JM8aX3HNQUMeGuvMBKj
rTaNXxTF8mdXp2EPKbD8rZTzE7N9Rx4z6t8hGTH7hvw1G7RmRyvM2ufaSw8zCOJdNJKpGTqD9TYp
KWwBenRBkYWBYDv0mVJA6WGifZthM281lMALQYz9CPBsZc/YinZ4SDoYJBgJGgvZbF/TMhyBZzF8
zP3BMpXk7HXGxbCz97DxkD8tNfwqHKwbRhRUBXijToT1vBWx4vnhaf1rGsYofJ1IQX8toi6Njq1s
suysE7LhK7TKHnLUiwrUmgsxXc2WpYK45IqDWR2yxFVPp2GHnZUqYz/FBxZAFy/L0blQ3sjBiznh
Egtq6edYU4qgtWCESvVBQwsTiGQkZ83MppuR1PJA2Agxx/C3mo7lch/5o+1JBMn5MXOzQI/z7awM
eCM9+RkLI/crFN1X1W6vcsB9xDbUvHaaxLKeU7fwiPnoaR988LzEQTwktyZpA2HPADdKFy0yWVi7
OYwwHidoKTRNmAfVya3HwZDmNenph3T2uSzqZ2TP+qVvC0YHqQjC4Oxw3yoxC0pdnNnDGYRXkUKT
4L/zgSLkxJ0Yb0MivT1jS/qC3g7bv/GUROl5lD0fzEwexlZ2qEsTw6b4VtKyWro+BAc6R0ZIP4/r
6mF9CS1xafFJ+xgo6rvllfYOy929xMr81Hajelr+s4sIODwWyaqFt4dXS9avBTAzmCvWw2qJtPBv
wk9RWmxjqXhc3myGqn+YU4BW1P6SzBCPUvOmDUvbb1aAjNJ16fp16kSLOoml1pBjT+dwWQ33kbWF
O2yc0Ko8gublewWUFaeU57ogflMFK7UTU2o9zhR1toqjRIdhHIPWiVBftlHKotW6qfn0NjmzOBfx
IPaVyyiklNN0qNyESORQOjvBDEQXjXnPEN3RUftXy8jKs0nbEt32HJRq5e1Ehg8Sv82b7CU2wxac
ke2y5cxkRS/OrfVTHQ2U4NTmJU6L5tpQ5SFyx7q32aihRwovOGCNF4XgdtHzBG0wjHX36W/IqHmP
tDQEx4hFuBp6HMtz2H+nLn6nAR6QCuc+ieGcF7S31xK2pdbg2tquYp9TBANYqsswg4cgtM3vrI5P
2wtBbUBosZUlXDJ1bk2N9zmqrFMHCCAoLHIeUYLhKyybs7s4AnRP7zf1dC9kC6SIflGLdxTgm7eH
EJS/MVPwM6MOjjDwXl09mq5uf8cjBMJoDm12HHE9HifHflvNUP8QWzokmQWjMp4oytAk4IAchlEF
yOspWzVq/aJRq2X7MlczluNBddCWN+6+AifgI/n/Gw+O87DU+agSgVmc6nLXG+A26rl1qCn82Bg1
9pbiNVjhGT3oKKNEFvSlVj8Vu4d8m8/DltaxRqhZTdl0aet187hXFtOJV2l/IJCoxxEB0hVEx3bF
myUaQBcNcFmDS/NMfvJmJcN6Qz5v2NAh4Z3VdzGzMllkh6jm5QEbmEZUoWVfWkf7qqGE7JF2KsdM
wRxzjwl43yQ1aD/sj+yMDYKTSmH8otY+nXFVWb5ZIlIvERkESVskPK3yzTGIr0S6T4VLWQYEp7xB
Uy1O2mIwK1Kr3jlV6EJt1Qra65lFOYrKTVXkk7/6eeL2ZuLnZuARw3uUFWT+aM5jEYEL05xSOSSu
Mz7MM4Igm4WdFWWwFGrnCk/nb2a11L56i36hUqM2JKFzi8P7NRm8eK97dXuK83C6Rkjxfc/gsQ1d
DVBr7YVnWMXMACk8aHTtZHgV5idMABadmcpefIreNfKtrnrUbTtZGzfuMjqQikbchJCveedEO6Kf
tiIP9WfYg5t56BP6i3MRxAXEFjPxDbUp92pMi3rKTXikeUW8fMISzxloHVFGHg7VoDU+C0ok3xpm
sVSUkpE1P/UDygci/ep9bTUbd0SUQgpDw2ZCGBCnoWkUSZmdYiZYvw+bF7ADvkbD7KDMk7kJW9hh
NvX7roqHo9Mmtx5x5jgBMTNby9oZbXRNspxaX4gVrWiB92Wzcc+78q+iAIx2iyYGCey8mGh6AxSP
HywrNBKWqSu22DYrfHcBItywwlOPq5M0LYR6W+z6U6CYseJHqaNtTIuCUhR7Op8Rn0a8/BK2nUUX
aHEvSOyaAxiZz3XKbVsyWSPU9swe1bH0NH1vNrFg9pi6Xe/kzYNQRsLVkk/7G1jU/FTSFs4j9xhK
dPDIzxEYqvr1qS+G9qVHKIQKmNKwp5jV3jS8+FMdBYCWkftvKBQVFK5ZXJSSjNSeP3+oivTeFGUY
eJH9W8x6c41U8zQ62l6lU+Ojv2fvkXXmOTMSovtyVT1PrfrWSOKSMzKojrWszX0BJpKwRs97htxB
UVjM3VatcEYITR18g031vmDJtNfxinJuZA0dis8CnTMhMka7N53wVTWjiIR558sFJHPPhPuhLB0M
Syw21oZS1ETEe5Hgs6JJDAsiB0k/Yz7WVEcBOEdpr21Z/YVt3u7YYGxr2GvoVHoXfS65uSguICjR
9g63lph+KWPySGGZm5j1yEHTSuWazgSJLBX2PqXHS0Bceuvd73qiMRnWc7XHvvc7y7UvFGA/TIjG
iyqIjkvQ+KAniLa0/uxr4vEj0DbZm1lOXXHwFid0YQZpDMdMKUoegrwFiZFGe9ecglZ6rK+JIN7q
GezeamR9rXZQwEIWfJLvDhpn1raIs8pNg9OBbaBVP9m2RSAxKhiPEGVWGUh5zqNuQd+w0/pXFMtx
Mzv6YzzG0aXBg+dXuhB+Ks9jK4Cd8TsiH5ZH0dX2a6llfq1HyLZKMgJs5jN8/aoK0NcqcE8saKCk
HbqgSNBlu23WvcwKgm+thiUXlfVrU4WbsZX9fb3XJGClXbREi42argRa7+r3WM/0e9dFW3P2ksCu
xGuYh+IWm1og3IYiTfbNLkUcJx6ta5wlgz+1SfKhZNnF7bIbiOF4C805PMKESkHAe3ugCr7hpfGN
uTK5j2hjdnRlgrJyGR2Z0v1o9LxfxSyGTSeN7jolabanuU9CeaRqu6YYbjGNzE2cibtsjPg5BLo6
OvEVF9WCh38Yk7Y6x52uPDckCwZ6v2QUAKPVQrQ5LC+4rxyXwhe9Qm4IN4jrLDlElp1du5nYQ3Jk
7nzUJM8o0x2M0PiE3fJuO8qEaLhOfVnrVUAqIIHCMzX0yPocqisrFBLXHUu8xmYYPTQtWwprlC10
fv27G/d2n2q7GKd1n9fleR6slxD1IPGa7ruEH6R2qneibFoEGeyv7ZS5A3dlLo9h0brvDhh9tVcF
bUk1vuv9MYRkcdVjCtMEVB75rLUn8BVU2kyt+jOUsNATA75YllWbiIGQnFFPO6tZfAzJHBEZzuGm
6u4OtNrObOFQDDZlOtDg72gQvmokAODZkOlTIA8PAkfaFn9sy42SUqAd+YcbcdHN0AjaOKabrWhp
4NQeCuPWhDquufnLlOAOmy3W7+ZMCU9ztyIJ7xpbriNV9Jo/uKy+DV2rLnZuoepUxwuDyysRDeGW
Cs+nHMvWH4nck1TOgBvYu5C2xcZa0sS7mlRKPQniDL+CKf/SMca35GZeAB8VRIaXn9HAeQsMFfgr
y769Z4BjyprH2S12oxPO29IY78yuadC7uPLSLqUs0o5BjNbdz3JsTIPdv5UDPfyyp59tQfqbFUm1
UDriq7GH94K0lN8mZRvRNzs9Fi+D2v7Nm9zbmR6corjA8BbSekWJh86tE+kHuHud0lYVKK1mQKJn
i4p7GZ1SNJ4kig8icfuntNWzM3QHAoTx22+qfpNaffmh5jQxbcYPrwyL5zxlJ9h7nbKF0KSwpv9b
4rGErZHeDBb2RUOqtGqX7lbhE2N1i9EA0UI71mBm4ntDwOsd/GLLulYxtyo/13Ys81s3oJ0XBMBD
9zF2cQ8lUJnUo6JNL1Rssodch6vfV9kb6eveztBwWySLincc4wR7PfsuVBjasVW8fivF3L/WXRRg
B1EeyPyGoiD9jH24P0eZX/XpvI+kviei716SDrMH3Qz4KaNQ0M2sU4RRAcSYOJUbv1BgKr46ltg8
cw+vgmWNG6fI46tq/TbKv6pe1luv7eabl+Q/Vha9pnUNJXnoa4J7k2rnulTykCXb38xvsVEVbLMd
IJMsjgOltvf9PMptJrkyM/mDOcawpBECthpwGMNuGn55uEKYOZ2DUar0yZTiKZ2j6hO/FEHKY4Nt
F+jOBs6pupfL5rlsnKuIQxdrP3GrlZi2lqxCmvDhPq2JUy7qcjhWoeP3wD4Dw9J+mTKgcEWApdXJ
s5q8CcXBz6/jgC5dENuDFu/lmGsbtK8PypCal7gjy2zIq+RACE8MZBTMbckzacaH2R6uFXJeNhjN
nn4SWKlqCDocIdt0pGMFN13124rSwOCZ1KybunsA9FgQV12mJ6Medktc2FnB/sd0d9cg5+J5eK88
0BtuNR/yoXtTeppD2WI0V/vKX3B8zzVmXBbAkDZoUDJQmsODo1P1ZW9u+44t/6CyrfxExCmKx3xv
4104isStzkoT3mXnuTsl7Q41y8RfMxbvjLX8YBPGBL2Y3OilO+NlAKLYXtLDasl5jz6XnGq3SPk9
ICgJcg62Op/1HHvkN6a0Rfu+8ajk2My7IfUd6L8Q6iMcMSWqTOXVIHfNc9rhMGUNPkobC65nhd9m
61XBGGaBVs5vCDrk1p3tlxH15M7OxUdILZtia/2ptS1DGxuBsYfTak9RutUcMk1FlFxz/Mjc+iwn
bTbw4ZiiSoB6yjp6bxIwui2Sz2q080tNDNXW6dDb0m1m42LmajApQgeMrvzRGsHiy7bERhK0wL4/
OpYOEtoSZc8JhESbAvxmOml2ntComM0jijnaUZCqyY0vrefJVg5kD44nzSYYmqXHmS1lB/XG3MWT
U9+7OobZ1bwN2KN8SWZ0mrzk3XgxUBrv2Ow+e7OmHy5OTjIHPwuBetUmcfvHZIr1EwvfzVwYeOGM
iPmFUl4lWfBnwMdESVqbrPrnoSEGvkxrufUGVLIeCAovjy6DMxIdrFqPFsnnAYFqL44Ks8ve0SQP
8kH1fHvSn/r2qwnND/BdRHcP8sQOloBvzOOIJUvDYnBEfcnQNJ1rNfzjRsVvgGE/kfcdapE44iZ/
1pMqeShV/d46ZC56eUNCkIL0XdCVhLEV/cJ0SX2Sp2c7kdjoNmrtI2iMtzK2ez+N1OgIS3Cb9KQ9
D0atH7OQwodWUufHx3nIE0U812x7L8ZpguCwmTEsHF1sl9vZqb4bk56g540EipvZfbDzaOsB3x27
OtyT6hQUZvtCWfHVli0aei/ZSUNAmpNEv8zRB9uoZqPaGiV91kSbzEN+bzttkE0EhXm6178DPrBE
N7yNoZHDZhOZT07RF+uIeTu7driVmnpS1FanB8yM2f/A24eEHxlP6dARL8//FFu5EquhnwQjyeMc
kXdOYWK8hEd2YdQ1wLU1tLaDkqCdTbZXSMIhP97B12gGQ6U8ucxW1wKg1mmuUa1JlX5Z3pfeLo4L
uOxtKnwXhu1t7PTJb4me3uKcaHzLJhvZK275RAYu/Ey2m9e2+9GSutzA/JGUifah/BBQb2F9Q6fm
LiSAro/f2bqqDHijv2gboB0CCMBbz4czvOJLnE8ShLdOZT5sqQBVkWKdPAuIp8b2b2uTDqc5Aoce
dA32EHxmEj2rRq0AjiO4j5bo+ioJT05mbxxbhYgiF9wdpcvaeSltPhDEBrSl5YnhnvYVj/+ChqHW
4TXRsc9RM2iR+VZKafit0lBRluKuTMnVWHaf1hCi1OwfhdURqBstlLWwOmnpoZyN93xjllTSKJbK
oNYIXfFQ9iOlywCXIvls5oKGQp+lvoBvCpmKYPAk0B0vPpVFkQSeq5VHkdrFRpnBa3rV/NBaaX2J
Wbr0g/bYawOZYhZ7wwQ6EiaOEKKAPxkIKLrpSOmFidBlfUdlJ7+gDGDlK23oB8nOLR0ytszhsULg
Dningr4DNFSFKhVbylc/p5uSZ/OAS4RNHgUBKwWh6cwJ8B7TYCthk0AVHxCchEP+GEENYi9/TBkR
zmzcnK2lM8IzHFxTxKnYYQ2qgQT0xebjPPfe2e7DF2LdjnUFfkrRhEqfDz37YPH3ItjAsAhPpDyY
m854JlPk3MeUIKU+/eCSZfGAr3+jtd+aK4PYQR8fel3pM00aEayLJq5ATOX9sg34UYeJ0T1J8EuA
bylNzxctaOOke2wyONQI8fexrR0tlNp7G8INdQ0aimP1yOiK8DqnBBAm9WNVPjvjwBpC1dSj4x3d
GpAxwcPKRlO6XwQZEWCDyMgtYXARS1VsPRX7f+MxfLjWxmxgx4Rjh/KuADUq29byQc+Om2S64YKp
thW9/y1qNb/NlJ3ZFLswScxDJMkbcCK2q9NovqtWqbD50xfcfsg2uyYyJctK6u8Z+Y3gRFAw34g9
63eiAHkDj3Dc9YUgUam3861Ul12Kl7GumTEaIFeGgUitsJ/psZau3MYt/9nEe2g7VfNJZDjoqRPw
/w9dk1gnYHo+jdvubLN5IAPnplCQOs2Kyq6rCo/MkUvuhvurJJQo4IGm3+MWj2zjqzfyGw4FUpA4
ZEExxm5/lAj6El37TsrHwm6S4yCds5c+IJ8qt4A5bfa0yqFA2OnHGVXHOZ9eleaiM51cxj25da/x
lE9b1PrJFn451o5SfYyigeWCikSJOIYHihAxGE0PKFg3bAo8xEDKn7wS6afMvkwT/gBVzGMkNDxV
4llV+3trIentYrZ+tTkGCktEwmp/tFh/ig0gPE2t/rSwsPd9A8qDX4lGWkCans/08AeAzIUErIcC
Rm6feSfK7si+5uIFcNV3zOzIisq9sLxryGkP/cGWTMJt4Q+D9RP3DTdJ12LPik5e1SKInbNtP+Eu
GzTnjB0434zIIKDbJC8oqU9NG6RZkiIakt9YS3746+7H/yPqzJbbxLYw/ERUAZvxVqDZkmXLduzc
ULGdAJt52gxPfz58TtW5aFWc7nZiCdhr/ePQE5uu8zAeeco2mRUxUpOxaa5XX4E2Gxftgx2lpFm6
ttyg6/2o7VZiKs2v+6oYjdCK3E9raJptRHY8wkt5IJ+p2QzyjXv+PaN/hlTB8bHs/+LDP9KV1+9H
PC4bOaS/IRdhH01/j3scOC227FMq1NaaNPJfnIjp6+f3fl4GQ9th06C81Us+RKPCiJPsVHuIsJYn
ifjqWAuX9M6hI1S+KeyTNvjWScvGdpNF7bB1SaIB9EvQYPibdhgwd3gT5hdNIP7kipGJ0AKi+VTQ
aPvZtwZcfCo6MVlHpzaR3iaNazyGvil3A+T6Bvx65YPGY9u3tF/W9l9jKoDkEkgJTttZAhQq4t7P
fd9nYKa4tolG33Qg5X3Bt3N9yp+NoRKntJ4EQVkmqc6ZYkqi4pwgzQIIv0bMbo/jhZIXeZgFfjuh
GXG46Dg5LMwKT+b6gvyREMKRvGx2ST80ByYJ0h/7G2R5gOjnU6Z5d40r8BEz0VLcQeygUu+fVH0m
+lw964ZW09wwE6Equubux/y/zHo/hNjeKnA6aIMOZiwpfGz1e1uRnA1V4F8yFh2HWluRzcP95yVu
kCLqsfPR0siD2blRdw/dJjo/DCrG7OA5QI2x8wZawygxezApOIAFIBNrJryK7uYcUHOMfi1eWp/g
LEiHI+sUw6L5UkHU81lan15bx8chZ+0xW/3x58UjJR3PiT+E4D2/fC9Bh+9M6lR6FuEOssAbNd6w
0GWhFpEmT88HLgO3OKvL5DTetRUEAuWTj/Ej19myivieodYmPr+ob14VIQTMnjWM2ged4PWX0Ry0
sH6KJhjPAksWiCFIQeY7Bhs52K9Fa7C9zO1Bzfaf0kAbrVwylR3uH50msMavHl1Ebiyd2a/WXIZr
b+fkvQFUbnSv3RujudypHk2DzIm93WB17+7idfs+/07gDw+FVd3nNE2vWaSWC02aSodBVubwOPqg
tHxXtM8qRluqK9za6sSbE/BzLUcfwOrso9oA6MsnWpOza9Ra7RIQABqfYiqUSVJ5SIvybdJM67AY
zMKxR7KqBWj2GH9hohvP+ewRnpQxxQ8ad4wg08Xy8td0+ldPI3B63V+XUmuv0xBq1XQkGJwm16x6
rVHJXWIzaLGNPVc5aUlZRt43SdSmsupTKyRJVnmnfWTO/AuZVh1EVos1PkqtEyNjcYxomZ67wjiR
m8huyggHXlKv3bi/iIRBq5ZpHh2R9b9Zx3FlIQy8zsWc7FynXG7aR25IL4xyc3m2AffCTsvaMI2K
db4GWaNLx7vlZB3s4F3R9FT4BOgHoiYS7dJpbOmr0KlfRUMNH5e643wyy2OJUhae7joSFHZNJspo
eq/bOS2XR5UO3K2o557mai0Vweb8FTXDPppc+90WjNBjbPJ4yThY2SON3TAPIqiJhP4jV6YwdW4G
bqOtyMkDRMVNHAZVumSZcKUabuzsifa3mNIp4KGxyQXt9PMnpbqvWGpfS+4hHI1J4iiq5RlR9y8d
T9S3Z7sb0jHAhn+79fQ6Il2E0SA1LTV/d35HPexsunevbHha5lpKLEucHKVrIoLT4p3oreUStbbY
+pJkEXpGsUfNihtzaF6tnrR4GYFJpvFfbJpESFOLw9QijtLT9YNL6uVm7lr3QdTiC+aA0pQ5I22o
riEO8wFJPKpSBO4nDowEELEa37pR/xp7o/hnDVcxZP537dbdhtMcIetoAL9VtkZehVM+GASSnkfd
RoJRKQ9Kn0crna3Ft4W8cgBqyNC29P57Dgf2q5SVE1Ckhr5ouTItgUJNDfh67rcHG1qZP8GDt++K
/uIAPm5loaw3N4l/a+S1/+XTDBYR2Sey2fVNqTX3PlP5vmVYPtupEUiNYT7BTh3qRlESTUYq4ERm
yn9f/v8lO1G5tRV9fEOqf+LziXfE6xihDZ6yIbHFeInpoFFSac8GVsuXaCg+6dtqLj9fGYUUwThS
GenIiACWxnwBb6PVT4y4fNYv6XqaTsz0lNSvX5b5GGQ4eS5JG13QUBOe1GvO3kFhonOuPf7/hWvW
YKNlQNVgnn5+nzzX//0XVdw310F78VJ/1xCVu9PqT79ej91E8jsjF3Npz+URFudDszo8iYsvtrkZ
k167thDSylJRpYOFVhBRTTtxNYaGAsCoJ13wcJfCP9N5T1QgBcLhz5f9EEeY2xL+NQShf0Yuxbkz
Ebi4/sft+m/T1XqiFI4by5YugfgDnZWSQIHNDK66uCtbGw9fUz/4J2/2fzNCJmd8gFQ38izLyOU6
aMeaiNHK3Qm/vVsoWBSU5MaI9H+RQ9aOvnzl3N+bwu+3qhnbB6iydUOE2c/DpUiWTUZnblhNI/s7
AXMsx0aHDAMRSb1Tk3z05/GuWSq9TNR9LNn85nktIue4QopIJaSWDCpwNYm+UGSfQtOuFqkeJ2To
OFWJ2Qd+nqz5xPOdDA7pJlt9BSCihDD0fAW68vTV0PR1ceGpTQgExaL5efVLGKRukUmadkCZVfmE
ACGjGYb+NV/DlTm5GFDi15FuQRJatVu/XDrJN5bCkFC6nKlLP588A+n4lID+RiUpZbzpCTwg8qGX
dkyXo1dAwuVl812Z7EX67LUHSfChsGMSTbVnMZnHniPUhuUOamg87Ajpt70YFGYo41GPenhzRwfs
rthKa5qDXD2QNGCFgK6D7lsh6Cv7T9tdxlEUoc5jhZzuoHUa9eGrdDuM0Hk4nmey4zQuLKu6AGxn
T1DVj0gzdp5Bl8RkHwnQ+jBj/JiiQaYCQbX2mOC+jf0Qqq0KRFWnxNCb0x7Zpk74sgADxRpUG9QA
c4/Qq8d7N9So7/jxkQqLoCdu3ymSkGv+zR57pGu19bw+x5eM0TLSLmmezofaiEG7IAGQYlDf1ejP
7cRZq0c2nncEZUcUSISi4iOPMNZuMUJwHtOGaU19uZ2Vd/FHZGweB3pvCGNrtZQSwNlkuKvDsY7O
ksapcFhY4rmdifSrswRG1n4dW2vBeZbnYeshvk4gDLTe+lrMmeDpaA7BnW2wVES6hs/NoEdy4w5e
RudUe6hylwCYIrpP0IoR3WUbyjHKTTbnpzkvyTqmgwpQGzBiSA6ms15MWf5mRowKDsvXTL13T02K
pg83CdctlH7q7flaVtWVrd+0MzZpSdvAwmyWZo+Yqv/M7KupkX5bafQoyN3ZNHIAsmlXf1zJca9b
71P9AL7tbgnKo2qsjpDa85m03HpbwndciNtNVkOEp5W7TwxVbJi6WfoT4n2jVATuOrrgRYJhGnAg
wi+TqfvZWdF2iBpak2bziJqFDRnqRCvzLSqkcTM0B4P82QetteZgMkB5rAeFqDdMkSEWizPxjGME
ogdsDwJ/VAbtfFMXd1tjPSoIYcDjMHVn2xFRwNJaIOMlZYfLb5sroDxvnVUQYuwx5oU0QxDm2Wbb
nHEyw4XZZMLZsestGotiWRvvqS6eqMUYghpHyWbK5qNRI3kb8swMgT/M0X3K2moVF0u56fLmX7nm
tvXdg5POd2EBBYlMe5Vj/hvOKT0OyKp/Zmcri4vtnJaga8nfqga5nKT6RSYr89sS8WHKx0lU40mp
BJcLRooN0vKnAnvwLuscJOTrS4d8JBR1SjvF5CRnL/Zfu7GEjkppXvBNDAal3PU2P6uUBHMl2VNJ
IFFru98mhkSSp+SmrtSyZ2qAv1lGGY4wIoVO41Qi0IdopDbPTYMiq2CZMIx25/hY0rw4YVc1aZ+z
HLVvZ/OdTmDin3SAVqbTfussNQBINn4NhGyeMNL+q2DGrbwZznO6/Gqi/hPCNfSEP+1RpsmQ2zzP
gT9Q5pifmtbsHIoweoMs4aXseepHXg6GnX+Xpt2dvX6hgDMqiaVP4bnamzZC25QuIbP0zR3GgoJM
65VNZAg9fVFBMT/1GHb0CtgHxLCniDHQs9Zc88IOMe84VsRuG2v5X13N/V5WKBFU/A7G/NL6xM3w
VlAyN06s0LS+b7KVxscLl0BT1Uci1rAvCp/SQx/RDQsSJFxiwfk2hn7wJnae0asOhd7+KnRbBsxS
DIugbrU8onlFIpIbW9m6LyjzQ4XDLJAerN5ETyl3GcFjUUoSNKq/KlV2OCON4DqiHsNjOIkRu+ho
jae839LYWYVrp3Tt4DjrQXXarN5QSNEczYn3xGyQEcISgtJUM3GVdhG5G4eCuJiKssVX+bbszTf8
lrAP9hedUqgoFthlNT9bCEQJT2ipbYiqgA0NMmt6RvtzHtYC5c6NdlPvfnGXcTrqDaBthzB+vOcT
0/zCLcDTmWcEUYm/K0QBcO4Vhjb+8m0PyRshwyMyjduRz1LUKoD6t7dOyltsyk2fM98XA+1v46IH
rTT7LaVMTLZDDDDFscccSOOqp/2K+hE5R8lAnI3l84JSegOzMe6NrnLY3clJMJP6X8pf+QSxDwRR
3AczCqzCPcSQxLvKmE+6P9TcvAtOk2xMj25SHi3FsIWiQg/StCELF7FoxEmKuzSMaWw8Snvp9o1W
PrmeO+z9SaH3CZfS+NsOCKjMMrQjiN8u6bRT6ts0uTnoayabSDDCH+Am6qOXtHgMHUoH9KPhMMJx
XC6HMuFjoc6A/ERn4udMazlzOzc7zTV/j+j5sI3mHU+zeE/tylpP9Vwy7B6IRAh5WPK5OlEfovVD
7bHB4PNQF+N48EZvQdQ3drv8i1P8mdo79i90L2HpskdRGSH0Lr92+fieel1+ctt6nZAeem88CQc8
3bTL1zZTz9k852xl3SsZhrhnbfjtxuZwoZCmE0N14jzdFpP5oOddeumUHYxN95RQBrjRh9LbLTZO
Em1dApxkDNWok5K+LL9L3lJmcR42ykBf7uWoUsoGcXaZ7rHQpoTmdb/AOjt28KgglYb0NwIYZiaC
CrnYphgWYEO22s66zy63UGUbv6Oo35kO9fVpdp2Qd4Y5Wk68gPuo7NJ9/mgYTYlinP3a8NR3nFFI
YGlRoHsUW83tKti7FbUc9x55GFvWrpseoQaMxamKRbOPNHUYlyk6AUYC/5lYuHKB1aEEBr8Ldz+P
TIkW+qptn1Bypx1LhzBaeCdqILqJLmOz3bVpnh8Go7zXqfgjeptxxjIl9a7QCsSEoJrbma2nDhZe
N3TV26WPqk23TtIu9a9dJI9r5bu+jP8aHVuNGGt2tRq3qXiTFv4qDCA7OOLxmPWuH3Q2HaidoILD
IeYVbezXCBrCPOSCz87ZDb2Z4KYG86biudlFCsOWtJsjyfLBUnd/SpHfdYeaQH7YoDKnJwbwbyJO
mwOHNSH6rr9nNwOvSf8UVXeR+B03lquqTVPa2NjJ+Z89UaD9rUAQ6hlkH5f1dvTeIRw/CF+bhsYL
MXi+1LV77gkElYJjcljogGhjp6G7ob+5I8l+efYJu73TTA+tfWJ9uB1WynbBjR1nqtxYcf5cZnjd
ilIYB89B6Tcrbjtbw6zP1oby7p6msjqiC9g2xKFsZEzXxmoJXZX2SMPKcd82y1sxyX/6dGSUf2fF
RgUw6GHdZQvIMB95vXT8LCoLM8dX2IC0S2uOkGbkrCFM4BizGdROEhQT+9FRLBFbmMNdI81X+Hly
AO34j5hQgCdTB6PTMQ7jcz6a3c5mDTwZ6bolxIho/N+FUSOc8P0X1wH+NXwIc9k8G8p8X/jRNsyT
TAn8+BqyfmdO6js+uzYwwdFo+kVTNVugdPni7U3sDVsqHOpRv1hKviW5lgR1v10oW9lY1ur4M1im
+rTlItADeoKe8rboDpbNdAciioBBLQIBE4LQjJoJjLnEV3CySF0LVeNyAeiM7pZ+GObIuRVJpgPR
kxog+ItoxI86zqmjwzRA8Mu4GM8O+n2mqpJ29kAuGVNyTgFI1e6TvDCARRWOsdq4KZ0/2li1vlj7
TrlFzRkQz0bpz+BwdB/WwucmxrU1c80KC6bXTzkFwdwrHgEk7443c4IWmV2PARbvIMVpOvUVxl9z
RChQCdvfzoW9myRlcTS4PC6+kzFJ2lT/dcTkGNFey4YpqGr7p2RTBNnC80LxOclF+06Fv8rXMsSr
ANOBzRN47yYSjV4nHsrsycCLeKg0caMo6lzmOQ069jcDLWMx8PNWT6Zzr2WQqkKH/vRjfCCL8U+b
jWoXUSQZOsIIm3HkItKW0FslUqlh/c41qtKnCi11VoOACefQs5nujNH/MvXmuvQa4o2hkbslExW0
GBH63rw8otUifkIbiovtT4iJcrPZCBP1/aiyJSSGIdDb5R+9Re7Wt8TRdd7rjjDZ0fdAMdzCD3im
qiDDyO2Zg3cg2hwT14IDUnPPYgSB9yMn3974TXi7GOejJODF0FPSFoal3YiFiTES4rftj9ajT9KQ
B2QPf8ZQbeiSHF0xbgEXnqFcz5z/NTVDDeQHCmXCQtrsJe86+m9MJipf0w66zbOikeV1qWlpiocH
icTyM67RtS0UkQ7jEJ8mckY8N4cVG7p67+jLUWUkQlj8gQSbxHjhQ81JmjBy/MBl0g9M+hV3ie28
oOChIj6PtlpZnyPRagerBCOhZ25L+wKhC2WHVgKcF4VL4e3GnO9Sp7TXGN6jp0YWO2m5KMVIGkXQ
vR272gqckfPJz8wSlc8qKoLx1nkGuZlnv0baM3+BNlxIzYLyqcO+/xsbhD1ojR/tVdk8qVn9SpR+
8WOalUR/NjBC7ApLcQw4cD2Gn1bAxQ6Pl7r8nRaqv4zF0ODASilNMRnAKPESRz6lvu6Rw2n+sivz
Jt26K8TkYvsvk56FGClfHBMxnGn+c6fJfwuyeKWxRlu4+4J60HZrMivCSociTA/3UVYBcxaFOFnE
/GwaQSlvDSu8scgAqxqcp8sBDTHEe85o1CrA6YR1q/u19gmRvvBA9NtltA1kdRoD/jTuDLBOU5h6
UPqEUCUppdiWg0FsSC/zPI/higrIgnAEt84/u74p9qmRvc1NWxwSLt20dfttXuZ3k70fYrm+eN4E
jEpW4RYQv0X+Rt2AsNRLhtk7sFAhBRTcDNymPs3GZAUUYC6E9803S6e4rZkZMxxtkIEwu5NH91pg
DOwTbWuiHJzjk9HnKRgyIuREMOny/mYzoB1HJRp3CCczs44SSMpeLZ4tVYH9avr8+WrxtelSEG+L
jLt6duey3VJhMIYSjXIDMr7L7TOayi/p3al+Nm+D3yfPMCHyyHHGQjxTmBLTRXIkEy95MmsdSYFV
vbU5nL1uTOJ57LSQVoDi0eqQIDlTMe1Z8aInY8JErQmmoH78NGqDPbcbqGpzlqto+vHJJ1v3oUrK
qxn1bPCp/9RiKLz3BQoX3Yms/ZwUlNJNqSSnhKeN56dQPL3/GJl6/5Ia/fAC4o1rn5QjY9HPDGDq
6okU0ZRcdBQbrUewCaZ8NbsWZg9kdVnnhg7EWthNu2Xu8Os3DDVt3PXXnxed9IYdFJyC97mUrvJu
xUhy0diwa6EqJCIgzigMKsI+Fi+ZvTzh/tR2YLoGH4nmvI5feVwUl6VRHX/BlmZt8rQA3NHFSRSJ
mKkb4nquiSS6qU30v/5ozLdyORpl9EAlFTKptOHTnPz4bbHYR1oidx5+vqS6CKS7QHrHelrQwSoJ
VOyR5uhEZGwaHEdcZZZz1f2yvFr+61Bph9KOfJIJlbuB6fSv+mhdiNOY8bkSS23P+t3uKfxF8syc
y6Zm+WP8pjHus5DyPLUz1HVDpz3Siam9jU78CQpa0MHQgMekuXWsdJLiEjBeaeJJTYlVwNeEAIFN
1HyO/Kg5JkIh0CNMVdnJ1YSb32cFSZuOVOI6eVe3Sr3Lzxe9nglS2STBXLGe7qRnFZeBtsShnLwT
n681w4rNfuk9DnJ2H8lpfGb2y4JaRjlaWHWKJ8ZBwJVyHdK6J5d+TWecASEN2T11Zo4EhJEfvqvf
Scf3w4XPayKEi9IWDysQuKdjbV3cYl7L+GBPy8Vhzn0syKw/WClOi59fIfvD92LnJWarPC9OniC9
AqPKHiXvenG1yWO6vtQzmCfyBUJxbNSNys3k/eelBCIvluZjxI118r0mfv55GaHktcgn7Jy3vCTA
ZffTwox5l1rZQR7Q9HP4Y3RuOIGn1i1DiCBneRbrBZAsBHy4PU86DvnulhsJtk0v2g05M74/0AAk
+vLFnyz1XEjaIicgWoz6Y9e1N8MqrJfFKA965WqUMYB1GJ1f3Nf6yJSDHz6kPRqW2EZO99esCtJQ
3UOWxgQUFkDLcS2CGDPsRTQGnewtfuVaoeIcW5BpS5inIUpVOHEzFuU07KSPkXIg4ABygWKQPCLL
SBq/s3SCaZ/sc4yXgNtzW+MCPJRW/0tj3kaYKR77jEg9ImcabSYbpzr2/CPR4ketghKhULRqUm6F
Jv8sI6GOas5DTCZbcmfGMLNR/CW0UFTfcHDo7exHKkTGg95mezkp43XK9mZHjGDhpx+UlRjBMsDL
tUVMjhvP7XigTrAsPvsoqy9Fvby5E9GmGYYzgDkfU1QbHdct0VyFNHlh3USCcG1Q6I8LBfI504R2
sOMjpof0rNOny6F6yMsK7S/tuk6kM0+gpXXd+kkU1SuKMGODd8gNvcQHFFdTqEjP5TvU8jSnZhv0
MZ0usFnhevJvcKSa0v5l4amliftJ+DTr5votYjW6Ran51+Y2hQFtTila1Z1VO99twdAwKwaaomdo
843+FFFJty8AVF0G45PpAjFji++2ZfZXq2tsFBXQz5AmJBcNcLxaRz4finl++fPChNvuorx8c0vd
A2+bihBPz8aa0cH9vMj1/2+hYYB857PK6grrGREIlMh34rszrI6KUBsjq+ejq2XrWZlFt8OA4KyG
6DhtHyASTb3t90nbVZva8eagcrqYXh6TZlFqYmMdN0oT8TwgIfcEKEb0nIl8kmpak+ETdIuYiD5Q
CFmVwAncup11Hpb5pcmHaOdXBWq4M+FDI6m/8/xU1sVfT44UpkzGuySbGcP5EKaD812J6Xdb4Tro
y09vpJKCOjxkigzCuC2xxOuASr0Z1BlLTxSdXeI33Wj8V9IBRT2MvWvm42LUM3xLcUVF/o9WwXVr
oP4AwQBrq7YAz63ZuBVqlb2C4KTmx+FOpsk2gxSguCmb9tPS6BtVD4SeuBN6D2EeQSbfMMBLnC6I
TNxiz6wYVr36pv8Qe6/jwecZu6UDkreqToNYXjVb8ScbLZfygOqLpfwUjay3CdhsX5dhXyybyHfc
Xd/FGA5cUZ30Nd2uYkXqV7kaNVTwBGPW7KVhsCsWurpULbH0xtjRobC0VpjVdENbtIrrdJB0hVBB
XkwvLY4KjmDzS0eB8uC7bLSJ1vnbqi9/xw0hCVNPGUGUdgXLVonq28CLil8WxVcjyTBbSXqLtvAp
lnfDMb9IyT0Rg3QwSitMGlK8W91/qPyIpy/OpVD3n5DJPbMrtIIVFF0kzGnKJepxdwDHCH4cdYVm
uMXmbGxMPX+hj/0wdF4KSj1TkxQX/7hSbnVd3cyF40OnYnKwQGkn/y1vxxVqoEi62GH/oka7g5Tw
x/YsZ+uvjf1u1XB84Uy8O3GSbKQ3W8ckb1l/GhsMzk0eI9tNAoIHcBZ2lBc2YlpIWETwh2zHB4cb
n1mQ+VAiBFrcZUGjIhC3lqocn/qjVSf18xKNoxWQYZIHTuMjPtx7lBefNIr5EIdWd0xOzsnC+LGN
zO5WFh5vEwG0DpvrfirEwWuAENDAXgvVcbUDum/k2HaH5cOd/HKfGSMeNJhpo/6qbTmdMJtAAuj6
A0sbQiB73MXeRCsioioqx4czyZDuDk8oWr3BRUd3t6K+2zaT/SVd+58bs0kGZC+cwXUpgXAopi7M
KYEs6/hQp1+lkT90QAS7MhbDBbDhrUICtSeyO9lSprO8ZpZFUZcH5MnM+6G7jXFIJJQ1j11lY6WJ
FAxx3r8qD7ljGrsDg85wUSbFR0VseRtktk0yHLolHgPCM8BDtU4Co/F9fC4q0ymts7CgCkDi0WCs
hFJchWhyaQmSjEi5eXdgvDezaNFwVtYBOb4XoCLiouqwmFYHmShSRSs4rIzw7+0a/pZpjnpIbAMZ
VxtYiUHUbkSUzYSCF4kdFbA+7B+u5pNbdV+CSC96UQa17uGc86KkGgJHF2WD9qatO287mEjhTQOe
3U7pSPJLVt0+UfMRedOhF9Y9jQC6dM9hJ3DffBNVvRmRqikbhNKp/6wTSJn5DKH5YKgXUkSnHdGu
h7EyPyvH+HSJFBtrErowNYRDy0ZgNQC7rYzeZYHvaKYVOcyHaptMxqOmHLrS3fiJPOI/YqbIxbAb
rNAOy7I+vRUYws9ToU6A6mjrYBByb3iPFV0Ao+H077ZbH3xqQA7Z6Hq7vBI4M5kNIMBpUs+abe8h
ZFQM8qe60cNe9b8QMvUvFX7/pyi3Q0Bm7aghDQP+4hx3qiI9cP4Nm1x3cYnqxqkqadjz8EMT9+7q
Z88e5z1D2T2Fn0cYjFx/dHOLsM+EMTx1n/2hXoKBkGIU1GgFjNdhiP9IxPlPkz1FYZ1peyfFIknJ
qnusll+ILtPQLuFa9MhMcWblV9fU9TvS1nCIZxHKtD+5dqNBraGfcyvzH7aHgNgwSniLWoU5JPVk
yc8xc8aQbf0NSDA79rAugdLyZzwYDNGJdxg70gwsHFOsglTEFWVNx11e/Ekw8JFChuTEqGLsQyw8
RpN8R3U6kDyAGkRNKeRuizZodvJXgg7hXsYBkVlMk2RVxiiQSW31HdK+VX0D3BGHWE7fRZGwsrR6
v9M7YgkEAWUufagBFvqSbRsyP3a0e5viQVn8q784f53F/z03HZv+IDaVMEfo+cXcjFit5NuCxqef
x9vIklTUNkH1NW49z9Z/maSe7AUZGALeDgwW83BnZMwNHSR41X2bhfyNg9B8sPmOvWS/sjzx3Oh9
AxLMIll19j6qAAvxYKLfLwp03ijAbUYkI3rkJDx2XfYxaYTJIBFHI2F7H0k7v+VpfbEr41abeXQo
Kp6w9eJs2dIvOtbvTWL2XxZq6O3S3MRU0TtkFSyG0o4O5TRDXlB7WC/W1iPRBto/vZs65FSeeeYG
E5vQrDiA/Sp25prP2ZXOycP6yyNJ+nw+Vycx/K3muph7mWPniauBfLNdp1I0/1RXByTJrmYlSu5q
4yPDMUeabPdplbjl8VVt9CRK90T24oQZgtHxnC1OKtqxbEAy0UR7yzMZfEW4CC9hv41kYHGp6zPf
x1OeDeUZY65ij16tFk5sxTupDeRZeA+5k9ITFGG54mL7zFFqLb33FRGiE1Za+bhUyC8W1J5Yqram
BVQwObSZketMYDPPRIg4q3lMEufRxNa2xYP94kwU31eyLUMj3/Jp4jVqbBpyhZttXQA7V8Fuy0Fm
5wJgoV6MG7Eww8GtOdPRsTXYdM13/OXmpUflEPj1Fz1fT1KuSVS4HpvIuJtoX9W3Wupvm7RklVnY
/mr3TwXSEjV6u6GqA9WDfU9jIR60arnOluJvAzFG4DahmtfB/RZNUe6j1vmmEu4pmZ6UvUKyWU1o
xWDymTXPTpr8yTOnQe5+19MSH0qpvojLWKPXYFYLtJ9l+qA5mXO0Fx5C6AzsXvOPjTIJv6qRFlBE
QM9stvj4/XIQ7pw8FHsU2yTVgjSmEyUhlyrImqgNXNoETKE9tOj0pMmOJBMTtGcz4pNMUkjXKrHY
NoEZ/GblKDOmPIOs0U2Ef5ym6k5OdFFXBPO0PZkz2ZJvFU9hDIvgCmVJ4+ss6Fos6+6MFwa6kXhU
ZFdhXlffHtkxNzPF0Uqo4Boxg+cZvwGUZnLBhJo9x6TYwhgW7tIflt79sGI/vwqE7fiK58coU2Jb
mssf6cdLQMbhx/TH64iI1df0n4TwH49ESrxvWIDpeH4nNb1Bm/ht9NnBi9Y07dlwaParaaQ6Gew0
uySn0aijEYE5zEd7h7kH/p7GjJPtZacuYotYbJ4clTw4TvtuLCOhk1p9qfsMJz/pE9Sf3xnryLwh
BdVxV3n/5P5VMwFFcxQT2/HZTMgSusq8qUI127kdH8Vk6MhLMXHqC9C3u2hB0099aI5eFhoZjH5p
SEJ61FwchpiNfiarfiMiD/dlrXFaxXzVDzzkiL51CxIrdDsTW4r6GNhW0CcR76TsHlsnP5MIQ9sj
+lFnzhFWNnFA6P8tJUXowyP1LHOL1wrlP6EkHo9WaSDBYjyn05G0tL+tRbNdZdyFHHnKAFdrOLZz
fSl2uV9xMDgWkfyWe5U4LMlc0db6Y56UBilliuCiYjICG+IvKZRxSiLoFR0lyCKFtiEPiKFlKL7r
wVwfVZaCe8Qk0CdTxJFr+aiMMS5OXf8IBOEHOR3myuyaB9nXV9iNfwOhk2gPUEKQ0f0GtZ0RQDbs
3AEGioc2oeLrr7D81nvw6bteTFRw1uPfidSo0Btx4moNh7jpkfU5vXWWZvK+eg9FluDlakYRZgX5
QBHXbxxT6llVtybGPUeS3mWgf5Crqvwjx/HjP+yd2XLjyJZlf6WtnhvXHHCMbVYPLc6DSEqkpniB
KSIUmOcZX98LUGZGZNyuyh+oh6TRAZCpIEHA/Zy91y5Kfjq5hszZcZkt4IDPV0y513HhP9Rjaz6V
U35lr21y+F9eHbzX6GVpCwO9otzHNWtVUFPcVG1UbQfbpbGY0wXO9QPGhpzfTIcCGsDqLldSe+UF
b4FQQxxBKoYc5r9pNywr4PMXODJI8qNsmSoSRJbzJI5O7CZLz4CKpgRNdm40Z5okmHvEQN3W92n+
5kmEJAehVhKmy7SnOGYYlIUL0zlh9sm2TU2iko0LDO8SJvMk2bU0u+Kq4x9jPKBAjjcuFQYXcpdB
zFyOHYpfcrYRo7aFTq/f5XydNOeQ8rkYB+m/GKSiZuB/A5r0RNVaCWIUbHDiLtJUstJ6ZtvJmOlQ
DVKWZyL9gZmbD2AQOGVT1m6dIThlL0oQXcew/MBDsA5a7Zv0uv0ElagqDPNRF973dV8Bku3DS1S6
rBnz6BwNrGPTmmwghO83b3D2kAGQRx/acdfLLtpwHg13sgrWudmOd76D4RMEy82MykfoiCHtn+WA
bHiTsVh0dO3FIjOJUnyPprNWmLxJN78bB1waxEMXG2nihK8d8zhAQ5Jc5I+6VQB2IEC3C/yzbcKs
8G3rpig5+hWhTg6dr9xevso2Pw3lsApznKWtTV8KaPzeHMOTmVkSjnK+CeP8ALdXvlX6D0r4KIdy
k0xEhSohkxFJFZlQ986NzlYughenVJJDRH+oxZl6Z3lDui8N6KlFU+4J/PJAa8HmR87crElGfB74
ouykfq9lVqyHULHodjkXfMoNdUPzEOn4EXD/tJtW5I9DwktDZN8kMhj0epzxiDRecm3H/P2jTmn2
e95gL3zTBmchj12WUAl2AYUYNKgWrpVf4S0bRz8q9poGCTagG2n4yPCDXFA5ofwQ18XW8VLWhdya
YpcfD2cQyrJYD5ma6NFd7kLnSFr3pYj5knsgr4HYB+OI99aKbv2gskzEYL2oBj6UUefmkuKei5Uk
Wzqu+oUm7kPAr/VmupDlskS5NH55yjvFOqcjgT9tzsV6FDau1sq37qjNWxdXZariGut4JKTdIuZ3
W6XadzgBnL6GlT7HpPAsRCI/6igzqMNE2Oqm+rLbMLXieiAL1l1NmwCONrLsmA4CvRD2AsJBOFnj
od/kfbyzbfp1DUUnHKQ0nDDFfyEimdJUD6s2LvNTDYdoCep7n5ZC35Dj+SXuPIJVC2vVoBldqpNT
XJHlwY4fNHTzC7VlBlHpI0EWHm6+3gsSOoaKejUDII3gB9WY+ZzAp9Ap1UvsoKILKjIywyp97Whp
RgRhMxGHq24bzp2AZhV1xKRnrAGbBK0e2p6Vncpsg92jR2THD8q01fwFCfbXNkQz0NkmxoCaFJAs
kDeRmMgsXOVgVqZ+NSi6LqWH08adnNWNRMtcNiLctS12zqzKxA4ZzoesgKWRmcPvDG3ZxrQ7fWNX
wZPB7BYAkV5t3caOiUF0p4QSO0O/HX7EvtXvC63/iELORtdKgnvTrwUGmnHlNiBeVM0t10mZ6WsD
PDMNEHDgjp6Hj2AZ+VWpJE+o4EBJuUYV0uwEBQZYNy2LnUTF0NWUFXMLNKn6OKRfCqn/6FxTHhLT
6MFkRU90Opptp+TlVmcBSiuh3fch2kIkkkR50oE0uuAOPgCxt1/s0XqP5EfavePBeUqDsH+jtELV
jq8b9jfxMqmAGe/FGCbiAzBjrkbwjYmcUE9NmN5BtOVHltAwTcj52NSKlu+0RjzVbfYtZBkHYTZ9
SRrFpLLGta8sXaBCXGKYQx21WGZnz2L61o+NcqzpoHEPZr5mmnbwFBbfUfa01BeIzA76xFxpMdB2
tmTgqdFnROFO6DrRAqn6IIo8vq8C/IBlOQSPNlruglTOxgt2jsOVyoKRR8wNPBrgWy8K+dYL2+DC
gMbp6kUqRdAfZGFnrALCYjvq+YsLy/SubqqE6hAcDuH4xdnNoG/YrGjOLvSQ1aSfpjdMF7ROw22l
ITeIDQS0sGP7ZYHk4WDbm6jnxEpV0z/Blm52HYmf6CPBkXAWt9Si1u5XTY7PfpAVB8PAFhw7jkvt
sSwXMsiDTdRUawvKbE01kAovtCXNC0bg9x7ThLNjIXJm3YvRn6xTGu+jh7kspgip9/jyovqOu1JO
jkrVP0y3x4c2HL75faHvYT0oe/q437LUzmnzJf7akeW9CXHn4MCRwjSgnhBvywffzx+hLSrLtCVD
gAKhQjuqLbaNo30pmGMdhkQ98tP50hHds5Gt3Twg4lH345h+xz24xVVs039oH1WnazgLvkrT/maF
OgHGheMh8pS70oqIPXCnWVVlHpSSNrk0fIrAg1Qv4KQGClqXyMN8KVRdLBt4M5WBWXI6u1H6+MOt
TCOyeuN+2fcmZvDSWmMuQHaaCpfy9YF3pAoDDZ56G/39vdo0wx6uGI3/NmhWWja0K3gxTAFtv1mP
1vBmAzc9KEayygXuc6pvR6sO/VOELDtvsuEgdGCaXUjaaoPh1UWJvKi73qZCLWmflt5rKRCKt9B8
T5ZrVVt4QyMK4vw1jOnlVXUP1yFEKUymAR4izViO9pFJW7toA/MpDIIEpwxz/IlpXiu2vi/Tb35c
JGRl8KBakbZ3RoyswI3CgGUD4RY9fSSWypXOIlxR8bj5GSqSsrXOdTWwik5gW3IlTa5+I0ncNs9j
yHwqMnLn1GYD0XOW+paAyF+D3LQ3YCi8lT1dmjVtJ6gcvjGoRZWgeM30g/UG29bc5w4y+Wx0dk49
bBqilDsXLgKwbCRkMfrXikYalDPkQabBVcXznpAgu+sON4NVafYhETrKtJAiAtOh9KiM+yjTJ4ET
q/Deu1WuQaAaUP0jORKLBmTI2TRZMgbg8nIrE69jRZVy0KJl4Ov3UYkxOGH2eary5IXKBEEcUY76
N//BWnZfQ3pC+SJVUEuCLohO5ANJsZnl6kfD9w0klFNn1ioPvShtrCy2eZdL5sdhlT05iTfNNGlz
2I6xk93ZCHUd9sna14tiIwj91H0KbZamgq6SNgwmarZRT6yKzkJmrMKVTaIK5afkpjcSV2ka85XE
Yb1T+ASKic/qTdDXSA+JpBrOZIZ5a8ClK8qxIAag7S4SQ99BwwXeMfDx0Bm6i6I22Tqgq8APugc1
LsIFxbsUIEIILU4xd6arrhOJrJGy6lfVlNdA0ctN2eDTxt+Jh4Y6y+CqO7O3mAIm+aOSsdJ1REqo
RNB5R40Ej6Lm3p3he1xSDyobCu6KP27qXGfalGAHqiAN+GjkmSMUq1a6HxhFtkpTjuseaVjOn7Ds
WD3dtcyE0MxlufWKpfGIqGuSP1BQTL1s67kWf0XcTT5mos6OSo7MHwyiiTAnfQ4CEWy6KJuqP6wd
bFx7Cy9znkUB2EhMuoB+14Oh2aneGrpysFd9c5EVrrUl6G5tQMYFB8nC0GQVqUX+MY3F6zAY1QLl
+Y+ud04hYRp7M3Bv8H74Z3n2ORTZW+hoU5IPFoUIRfuqt19jQqEQ0y5UH3xTFpF2DGA6rJEtqoaC
glR6KzMUMBTsHPI8JkEwwxAzMkk7JzT415SaxUIWRfDR918q6Wms/qNma5jD/djwKyf5EWJIU268
Pr5WYaKyMPSsZY8XiIzr+IH71tQI6tcDFgacOuYKqWKz14X7Q1OJN2qMI640d+2FfNwAc9dW7X/x
huA5p4XoO3VxjhpWWZlbajtV9a11p3cm5tCGfFWK2OjnISKKugxotlBL80lRoq1+5zYgNIacH7Rh
1+8eEglqRGTHEZB3X0KLt0BTOXh3Hyal4NJSdkNkBxtTEYJYkgyXP/2Su8y6RYhD7tKy/uhTRFAI
hpfayISz66JrMkGJo+mhKuBCwIxg9purxWaCUAJbKXaV4e8pKapH9P1gcHPmhEgjjqVnWSeFZRun
EQp3f4+LDrKLelY9LdrRZMjx3ZhMHih8nqEKEDUUx8pCa2k81LjzKbxV1l6oRb7VApdWEVeb6Fsu
uGSywFhFCd9n09OuwJT2EKmPAY0TKvfc+3tzaI+1wmQ5TWqu8HxAWI/QKsKQQ73md+1OJDBpozTA
+BsF+DHcoNnHpWj2pRlaG+YCO45ySejrO1KXRncjnPAAj2VYjsx8aVnVuNnbFgU0RWNf5h9KBtgO
OvWwB5EPuXx6oD4frZCv09nu9XdPEWR0d692x4diDDR7PO5idZjvZZYhag+CW28MFHVd5sVAcnDy
TIyczrMpbsIZssHj2/mH1kALZBXB3XXE65AavXjwBMWWQfOe7bpfFZWu7g0zSjY6Thnue1G87gVy
QgulG8mrcue1mr1FKrhkJTOhIigXCg+TVVNNkaTDmCJ6xW6v1mTEyd510IsPTbv/fNp4EvlWGlIc
5Ee3zsGuYEt8SBwq+aWExhX6aGVF5PT7cmiYCvcwmmjC1Xugg+USkv9IMdG190Yh1NX/9gb89hi0
YYVW0cluRgX9exftWiXpXxGlUt+uzFuGzvdEs6e+axDQv9aFS32YMKntPGyLkQVVdlJkjXtBSeVW
SbVT2Q7j1rNjE4RCoAAz//MhNJQSJI2ZruCc/bpjPkSjwrgcMGuMHdh4OtQHU23aMyHn6Q3OHt84
1rbtvNNhCf8Zfvs/geZTMPntHwLNCdf9r/PM/y/lyfI9Dj7+HoLOaz7ep9hy1bD/5UhHStJlddO2
jD/zzFVV+xcmSk1I3VE1qhQkzqa4A/3//A9FFf8ybaFKx6BooRmORcp4RaFz2mfo/7JsodsWq7g/
3vHPsPU/wsGr38b/K22SSxakdfWf/6ELcm1/CQu3hKXx11m6qdM+snXxW+6tDWMwwFDcH8bcL/eR
W+Nx95SPlBQbycTjPcllsoiELx4clbWsX7kIMHWHxD6z2EU9iXqxkPDYO6XeYhqqHmak8LytpJ27
1ViKkr2JNQ5j2UHYXX7Bf+JCyCiTbw2VXy+3o82YJN7WsYGkunRVaeZr+Vs9EIrdx+MNyohyJHAW
aemUDUgYRLrIyFc6VqQ6cdfv1eEf8oCRjfz2saggdLFaWETG8+Xocxj0LwHLbqq5qT3C4gqEdWMB
35GDJYdbJvHZZehLPwrc1W4Yx9/KsouoF4n8waIBsK2LVoXc73sPovMzNBWe8RUqJF1xJfsYbPJt
NErlt1AjpxzLP5iCXp4xeKUXk6Cxi2p4eK8lRotpk4dSm/QDkN9tVat7Oow4I6bPoHFYRnLxqs5o
pIyHbmheAtmpCEuz1l0HgA8+ubm6m50+n6W0e4bsFQW0fNEttLGK0SXbwmrlCzKJL6Pt+xc7xrqg
9lFOb2UzwKsghAtdSq+Y+RPS5XalkQp2H5TQBCo7DCEU2ekjuIxwUQahfCeLiyv6UP2w0eeP1RB/
SUJ3DdSFGY1ttvDNcrzhuf/HM9bF7VNPOMYi04v4RrQAHj0PYTrxL6LF5TsPAyq1l1qH4l5b3m3e
lDvFq8Wc7l6p2DRw01ul9NHW807OMuzYomaoGsndwM1gw1q4FkuSAJ17Wv8NWiMM2qmVU/CaN3K6
YQfJi8PnqEPxuyQttFgaZHdgXHPxeD1ZXRC/KYiYtqnjaWtgOcOXKnz2hIg+N+fT5rEN7TMlp+qu
R2wU0EJ+yZuE5CRRa+BlDPEmDPlu0zl4kIVNpRUDKd7sVH2D4UcBNq2qXdglX4qwesSPa1VQrIJV
3bfJg6GFKVCZNKTSo+CjFaJkkuKXK1Wx/Hu45bdBIrwBFVYe8hZ5LT3vYxZmybOdj/FWUIDdUNxU
X4w42XRu7X91q0Bb4PBNx1sdjcHa6nsDZm/i3Hq37dy10YT2ApfW5CN2ynfTHs8u69ibQ9rdjlai
XOkRiMOyPhqDnX0hvUkjD6LoAaTYxnMYwkkCdv5oNUq2t6y03Wq9ja5BVVp/BX4eZGDOd0deHtFF
00NGHf4+GlL/c2jmYYxySDnOO+ftkYcSPAjMcJlYunc/P1iBukcC0iHZ/HNTqAb+5855mxvrEXax
jIaD6xjXFG3SwbBHaMBqb1znB0J7F0MIiBo3tB2B8nUsvyX42rI2jR7gKqVrwcSQDoKrhVcP/MG1
74BA+7b01wA/l33cDa8y9wvcMTQ5apyrN9sLt4HjDK+jGAXBXlq5+nlY4jbffrnx/HFt//Vabv9+
0cL8qDm67ZgCnKvGTeLvGeaQuVNOCs8/loRdHAM1plkfd4Z5yOENJp5L7nbVY9qJTexY03CkGZjn
PjKoaVT02V1LENhTnab2Q52bh2zaHKd0d+FOE4wgO+W5RfSNkjxF1/jXO3IhGz7fkdvMh2avCqoS
21iQ8H03h2QGwlTugZWgtSrJmDMJdyYiYdo47x5tfAmDZa7ajJ5dQRbRk9+FHdg3xV63eqs9eZ3T
fg69XHBeFVhEytS0zgUKiDos6FTW/F5Qu7g5lGgLzTeTRTwMMZ65aaiQ7nqlWGE5jbh+bnEUwKU4
QLZjmarXBLH9niYbTYi/DvFAPVLdV0AB4mqjaV/jZ1DRyWTyNXVdhGKwl7cVLquXoqR6HrfjOzVM
DP1l0B/pcxgXn27v3X//PTvO329ONg5CTTVtTdUMUCqG9tv3TFfYQNVsKffIwrDDmE1/DyaCpQti
8mngC/+jqBGtaI4nnzASLYu+Ux+lUcsnhZFV24x8oT1V+NV/7hMKComJFgupCMRgUeEHHDpIHNNt
fr6vNzmO5XnbPNS1jdUXrP61BtwbrfksP/iFTG4x0Sxg5y3AI9NVy5WAeM3CjtfzXjOtdplB4/1c
wEh6YJ0ddl9aopB2BLc6L657Jk4yoYGZlatOzdx9CM3/wS8TVHqR2XyNg+LmxoQgEzuvbqzuPSDs
ZWOWWvSSm+F+PoY0cX/RjWF3djQS7QBhg0ybXvzv725YGsYOvk/jlS6QP7GUOHuE8eBmoXtJDPOV
5sXw2pM5vnYGK9rMP+LpKOwIRLMO9FJ7+lF3rR0h+v3rQe9HqN6+knD5kFiRSha6IS3tGxbf5EZk
0jJq9OHBnzYVasnqpK+tHaWn6B+mMxazz18neTZsAYOVuGVJncxp/vv7haG3zK5vPIJrwprQKCKp
u5WZE37u201qLmMbiTWS7OO8TZ92zM9UQvCqSL14hmy/uhkrPxHXb5JG7rrDpbiT/eA8diUW1PkI
8lm+N0jir1pb97scW8Dapgk1f64y7frHkfABLSF5NpnCevOEfA7PRLOaTUPIVP6VaxpfeO+e3dr8
4dOsAHQxbrTa7J5x96Bblfp3IwcYSyiLd6j8PF6IaWeYdVC50JEvw8yKnir1aBQ18HG3rJylLqe8
qLYmDwlpLCneUMDvbWQYeYk2VmpPXWNYr0PdkqHRKcODQT1u3agGkaLM7SDzboPBUBcRqcfunUds
3RGABnqLIqhWWVMt//sft2r+/uu2+B9opqGaaCgdypPm37+sUEYUYes4uUI6EZsCsdGxmh5KSp7H
eTg/m7dJvV9LJvi7n5t+HqFVKu7OeQ8icHBBlTcQafnn+6mUz6iu1vCTQ2A+ZSD3jYgIXumDp5ZI
1cs80ha9lTrPBbqPS+6mN6WUyrNXqubeNbGkzsN8JBaSC3FDbhx7zen9oqSU+3k4vR/og+Qyj6i4
//V+St6dTX8fi+BichU6qUro8+PAJdCpAJvkPLQbgqoMauY2MbW3+YF6T9x27VXvfWKWBxuZnrCC
0/yQYew80UQk6XKEXffbjnmoSWjOdaPGp97n5M0BZL54ZqNshOEBr52GuT0yLU2N9DAPDfzrbQkN
OizItNVkcZo3J3Hl7y1UuUv6tcUejn6+axvv4te19tFZ9TayHKIBCw+UC7T5i+tKZ4v3hdZfl1sX
y3TqhTsY7bs2uqs86LpTP0AcDKdoPNx8Ny+uSJj39OE6xBGC+ioWy3jaCc45fuAUWsgEevAkOtap
hTj2ztdoDItWPIem9ly0nvpGDhkw2j6UuxSiyKuKZrEexJvMSR5NXd9fR3Ey7jOBJV6rNes+zivr
vh5owVDEX6NR9Q7zdr4LOsMlwV0BJvmzSJGmTAnEM9ExHv3w4Ivx6+do2l5pCpxZ4QwItDUOq4R/
P3j9PZxB5DtWXb01fO+HoMuJ556GcVIGpBKpzp0sqZNVpQuly+mHi9MbAFVSiBWj7ozv2GJp4mTu
s+47yRZqVvsPt1f57z9A1Ak2pT0DWbuqmfbff4CiKXUyRcz+qsQQ/DS4ABZqkj0ice/x86E5enkQ
P9AfJEd6cEDdWN0tSwjkWXQEb29yEjUW86H65DCKNZ2StV7JC2Ryk5XRQx1x4e+7sTzR411jd9zI
kovLqI7H0S1H/rk2Lj6XrMdjbiNxzqS/l3w15xZ6wnl+FvXFszu21o6qY3UOpgfmueY/fBjGb/UB
ChaOaRvIvg3uHqyFf5trNIFs9Ea1Ufaq+YcllP6K0my4Um5c4jywL/Y0QsBsATEK8c1PQ4Hj/iRT
eSFwd/g8ntiXb7rhFsf5AOlOpCfc6ue0Sp1tYHEOaBq23fkhkNVjbdTIVLXCuwIIqHc9NQqaxkq0
67qA/kalNIekTJ0cDWnGYtkALyf0qlvMQ6jGLcF4sLQqxPswcChSSF+eyXHVnqZRR8HsnLNmfXKT
4nPfXyMUpP9wSdc0yjV/u//a9Eqkw7QNGrzQdPn7JV0kkTVoTvjoJJioG1OdKOV5/1gJR9t0nlnT
eZHeJaAtvoA1Jd5H+Ax2GSbEYljf/CZTn+qINJsSvwVWixAAbwA5FZVd9+QZr9KJ7U04xuBsy5ZL
gZHjvdeRlhzdSF1Z00ijq3+et8/PwrFcSbVsj/OmiHoy1inUQ7GVuCcRBXiKOmeSk1juad72+RB6
/qnVYa1CvHOAcROiNW5zS20eJWgQZON1+N1M6mUR59oXAFHTvGJo7v3CIJhN0sFCSqstzc7wN9E0
6/EI69iTP2ARN9QG450pzRZNBs0pLrZ/PLij/sczPeyBqw2URGLSe+9jlDBLRRkIwiXNC5a1vC9g
YG9YeqGN63PtjP5UPTfTs2YIsiWBM9TC/74DEXhwFykKM51pR+kEW4QeJzX3evK9bNYcIhlhaiyq
Qgu/Mp2G3xYRcDKU7rEik8JUANf9fCi9Mj54sLLMiBaOYoi93QMkjr1CXjLD1S5pmfbwMwHm+FpB
I6Ypg1UH+fg2CrSriEBfc6tL90oGwWce6npvc1bTtUowk61i6Pboz5rJ8+5G6AyiEdKDUeSntPV4
CNX8NA+7LlNXgM2TBfRenHZ1Moy7qhmQwXimOMYtc95BmP6bkOku1hBPoBH9KL1C3ETehJtA6mJX
94l2caDgA6xInOfRClAtOS7qgTT27kfRK0d4DjjgFCfc0UnTd5/DeU/gEIQzulm/LC2/A3dhdg+p
E/iwHhyUhMpYqqtIVg0OtWk3xmj7ZMeDci/TS8ZnfFcVQ3JP+TQ59xgjzsoUCtCZp0RSI6WKxnbV
oydQEivFbWPZG/ChPKOEXguXYEMKfHrUjcrcRZ2R8IdV7lErE3UNUrC/ZCmYi0DK8dZClbljKR+/
VW70lZB1ZqFeutZjB9UoQFi5FxP0GPaKlFFNI6ahweVPCORfDvl8Oh/48yV/HFqiyo99ftb31OXL
o4XE8zRWTrmJcwfw/xRI2mWaca/Bf+RDqPcaBagN0wTroUTitQiVunlPTGYgAPF/WNTWXKIKvhCT
BVokH93PUv+3/v94H9n/p4ow1Z3/frGydaadtnRsTTNsLu1/v/1V2HlxpATZzQPCc2d2jfqWqdTB
POnTcUMLdAX0es6nyQWQILnK/NjY6tNhUUEBq0lvSRv27jqO9WHnVPfwusQRD4Z6TBz04nfYvmB8
ccacml5gvM7djyiIv8SgH57j0VCWDnxBtDksqGwIttwiSNfKSsgxsE+zFzvm2286GrCNmd6LXH73
AtO+jnptX5HnrqAwTQpiNuHiw6Pit3Iz74zqTt0rE7xqHjaKqNbT4pViWTIeS8QselmlD/BA0odk
hBc+IJlBKcZiVkBDRhZJbbPdV4VU1z0eqNsgPOBAPl1RS29t5qwt9ZYOXN5CoRG+DBSJIWcq1ILm
GPjlRvpb7odneIvcIrvKu5fIsxd2qck3t60nq22MgXdCutRh9RbBFvlSKzrYNJ/JHPJlvJw0T68a
0qZl7KYddQs7XdUjHDkUfddW+saVOX9EjSpUD2oR5Nd/WJsIIaZb1S/9AlyyEBZNR1enWxoFp9/O
DvIv6yqXFolK+M5WhHj4oKX0ei/tpjphkmyXZtIitLCis2iM/iMssz1iOSrhCMmZcjq9IBqiIb0j
V/2vAC2eIEqUN64G9PH7BluEN2pwMjXyd5LhUoy1qW+rBP4euU0q0Xofdo/qWAlb+TR2IljBpgxO
aW/qOxn00dai438JI2aLhYeVlp5Cv4zHxqMoLvyrb9jBY+Sc5oHbTSS7MHB3UQCjXiX5eVcUufdC
gZk17RgOJ8O3lWeJObTQ4AZJLwxxQzj7Ak7Rc2a16TESmNWo6LePVYecwezHYz89RICMj/NwftZh
v8KgInfziNTS7z7F8/1gp/0jQM67yqiCW4j67OaZGOkVpSXqetpWS+Gvm5pQ73lYiFo5wgB4x3IG
jUWK4d5yNLLuOlU7mMKsYW1BFiKmOzhpI4wxo+0tnB+dfpw43Kl1nDfMz6xp1+f+GE/HAL8gCkP9
jQUNs5M0/6oXTIXaVLOPrYbSPVN8KirTjgl/ztKpfs5RXGwa2J2bUvW658pWDsiOs69WnRCoZWvF
2QSLf3Tykbi8aUcuyBkUrD/sFI0aFgR1R1x8d7XC5Ot8QBkgupzo3o+sjOVeC9t6BVWpeae89vnW
HoTVNiQOshS9dqkiVK3zDi0UVziv9s0hVGfrDKmLmKkMX/lnrj/f2oR9I6DKn2qK5SdnaMEuTX9U
yS+4zyvvlTg4Zc1qR9uWmkNsR5peP/+fOGa4NIfi4jQSe2HcS6IHAuc1hBhlxAgficOYWlcjy7Xp
wSny+n4ezs9SagVL2srRch7OD37u/Hrc2Kc+AogJX6fbmHR+vleb28peqxICAWjJcOf583W/vA1x
LZ4dRAdLWsbWmabVMjAODpys8i5IKBEOZrmLIcCBfv25Z37aZXZINJBXGYd5zOTgHcowt6zpwHnT
5/bG0A8/D/tlW43Bl7oIu+lL+OSEkUk1Hzhvmw+chxmmmZ6mxzZJFJOsEx6i6cEMwkl3Znz83N56
BcLFeVxUsvzj6TzOu4ysiOl1lJAJJ+4UTPR/vdf8zM4iAMl+fI0srbhSzT3WkW++DlbQbVQWFut2
Go5m+2wNZfsgM1derFZ7J4/CeA1gzq8o2gCon45yq3Bn2ckD4bfNAbcIbv0xaReha6HA8boRPhvP
Ut8U67LM1HUVBOox1y3qRtr3utYFAUdRE56CPjUOdvloBO1IhHr97ofwW0C2kVyE/wDx6b4IQmPY
OhU+5d42jUUejylfNzE5YalG90mYGweqjATRK0I+xVL9BtIoneLDms1o4dWnv3C0zDq56iTY7FAB
Okh2gYwv0jwiMCbtyAZFzhcH9bgxFCCa88Gfr8D5HTfCpCbB691xiJAcAiObh5pVB9uiL7Fne3p7
ikokYHcOytr1CGUKK1WkSyhWFFX0CMPg5/75UCHq9tQM+QVRu73r6qA7lYODy9BxCuS3CN0/X1z6
tblRFYC+P182H00kEn2Dcc3nw/pPVMNGpWx4cQkpuMguQfvJbfTnphLtlUOc1djdiTIEyKYn9WPo
humiaaL2i2dl94GeBqgUMQW0pUy/OyM0NHqM/ZNiDh4SXb06iSbJIQhwFWF2TThDwBcEDeY8P9R9
WJzPSuMVRNdOW8fJ+Dda3xUlCU7AKLkfzJvQoC5tYteOPmezAUyTDndt15zzKJKJ7BQnxC3OEZUh
GLgp2k+htEJIHFA+U0VG3WdHLsnlOUlpwOd6ZX4tGuxlNELQmVjBukRFA4Xe9B8TDyHq5xGp8ZCk
nnExhETfN8pNlFMuqVin7WVnPI9B1N8jQHqQMpvOCzsDvaN74d7hrL5mhlEfHFo3wGkMM1t0MvsW
uBqLjJx2z3NU2PWR4g0ek07SG1Vb7UrSbfxQjDhsptG80w7tH5YWR8f5wY5anpUskrrg9edm568D
5m3IdeNo+fMFRvRoejl6WmT9f2z/+VpZ27RX53Ea1ussHXa1E7hPHt3PCRdKtcBthme4DM2dp/Xm
cR6KojjXnW9e5lFIPCoarCd4hMqjbGjFTy8x+047Jc7wbR7R0vAOFtr4xTyMS9XetCahnfMwECyh
Fc+7h7Pa7YSnErFCTJK1L/56QBdv7tuqt+Cr41HAycLueSwGIruJswFQ+te2z2Pm1xictinZG7x8
3p8MODocUpm2cD/SFf54bQ9v0nhEafW9aYXxTuZ0c6eWhnnBDp0dRx045LwjtEbq622DjJh6nCJ6
FNBhLJ7rwt7NB0Q+IQDtqAz3qiH5iDRk7PMOfUqfw5F+o//d77huBWvXd4wvkDvn/Q4/9qkM+8ef
UsXNL39KFzbmtBYBoz+GBGdHofnu86fQmfq3PyUxnV/+lGJQh/s8rctzIZSPkui1QYcNZanY6iGf
PZVtT+jeNJK0bKcw2dvQQ6GK8P7NmwO1wVcVE2M1HRRrRnlUfe7f884KmOSuwJmwnPeaGIzXld7m
6yhHsdGDw9c7wmkg4FhP0LGmCS7yL2CV2k6h57lN8ji6hKYkD1r7f4Sd13LjyLJFvwgR8Ci8it5T
lmq9INQO3nt8/V0o9owm5pwT9wWBMiC7RRKoysy9dlK+h5nzisuM+dtMnoehK7DUYd8qr+4GlscO
LNP71eRF021V9H+ujgKzeM969zVNcvO3ZT3Z0OZ/QRiAEw3E+HWYr7b+vlq+d0Zu6/7eE9LgP7e5
MWq9c1YIb2vppErYXAYvFOfDCJra6GebF7sUKvI7uk60NBDGj8CxxMkPkBeZ1A58cluCfMpUUwNz
Ro2Z92jjRYiKFCdQ+WpJE/15tUkv//FqYZamR+AOLvaEyKzYvq1BxZqPPsz2R4+gKQ6FKl93VMUw
j8xHxS83+ZCVZzmr1xX3aowHOSQn8c0QR4QHZ69jl7TA/66Bq9VjxD6/6n3KSLojc23gD+XsVQmx
haiOgSPu18sMBFQfIKz4u/s/ZL644imvpjjF3F9aLX9VblwTjmcsx7P+3Ck8K+Z/pHwbdzJDtk/B
969/vKEl7iaP+BkiEjxhvDU9tGXYHNChOBfLR2cu65kmlnjg2b1vhaqUq/81Q4lfdDgTTVQB21Fi
HPzspiPsVlELTsSqxTnd8s7EpLyzHHAJbe0DSme/uqjzI6RjIvIPHUQ1uI+kx0TJ7JfB5K8zqSWe
BnMzjHSVim5k5yDuGR28YD9BPVvAS7Be6oyPo1PVV3npZMXVc179lEMs1ADRhQLHqhekQP5NLe3w
6sTWq8wKJXWpYnek9ditkTJq85q9dKNOa9kc2KcBrTbcfaWXxuMoxm2XOVBfXSBP9dDWl9yPm4s8
a7l1Lr0Rpi6PpPqClqD+94CcbClstuOhN3mLyTgErjCwckrNQ9qkCvZdc2dSDrchNrz1P/rkHDn7
6xLFmTxopn+/hI4EblO5Kv+3+aW1MiPYT9ma0mMtTr1Ctq1SA8AVxjVXBDnFbCewrJU0vhpVM15l
v05i8AEwr7r5M8Oz0m1tsjuRw/Lg9ebIUuh+qWt4vzORhk9qtnF17iFDabyj1bFvlNhky9Ts9Yvp
1/028Xq4G3054Nij2sg3WipkzcBe5X1THiJ+lQctdArsH/9uu9znVvlgoQyf++Shzpvyz5xJTrez
m5q0xjGdMz4Cj/CFQ6EdFTBgKja4IrUEh2GazkkhnNHwk3VQeLABN6+u7z9HcV/cbAXMvTcFYjE1
Wn6DH1IiLwbzKkebuAIoEwXOCelsuEyp+lhZ9jRQm4ZfQGUg8MgmQCpLy1L6kzwMCcZUJmUmGMkX
LFUGrUYMrL3JsgYUIt6hgUmHWoVIi1/V+rHX3n0iLi/9WCAxHaunQZTaCzxOHzBNYxzloG3bwbJr
SBfJUd4p2Vj+MNe/c6miW/UBjgvYxvnagBK8h5JF6wIkhPtKKT7bJ6f41kaoGG1DNGvZpNTmFLkp
W1cqBE8EyFifImTHRhQqe2xZp1AbkRkJfJiSJMRld5p5CfRPWLK/lF6vADLqLnk73txe+HhmcLCC
MIZ0MZ92YRmjc4Ko3FtNfrOcwb6f1UH7zzNfGYOl4WG7oLLCP47zQUNvdRRJAAG2QUnh51j0LoED
/BmRc9LC9AlPlSYOl5q1u/c5C8Oa4qOcil8AE75eVEkcCgBtbXqQc78G/j0xGsoKbJ7/nFKRrQLc
PuvzQSFnfz9UKQXqIsBm46uv8XESAUWA86aetfykeBjgZI62ZWiu8iD7KQJNYbw2we5rwCRYsq06
bvtfffkkmqvAb8T27egs+4k+4cpSTNPVzIadrTfs9cqeCgMrj488wryT5iiYvaR++4nB6QJnguin
yt3pQUSO8+jnvr/rDR3fh7nMoHG6F9ByO4IixhMWT+gWNXAzIBRvqtcmx3iagQtzc0ALvIa/V69H
2xgeY0V3uqcR6BdBgyo4uYhw8ekm+YLYHdyC3xabtEeONmdizASzT9iZxwl7dHcpwrRdlKOlr+Ro
1oCgkmcY6optXNXf7/22tR+7uD2hoEy2kW5Um9S01JtRkGYE0P49s3VtoVeufpoU1T5rTg5kbA7H
9V53ZDWQvv2XK+UEI/T1RVAQn3WJUqzbEWUENbqqOfO1/qxWzdDo9h0Rknlp+9UtF75FVAwbVaeA
vzNrzEfIGDTUBRXzp24ey2Ywj/l8kM0c0T8l74qOi1oBwyyGUHjQw/DgsgBeku1LXgMEVDt+JPWi
0Clco94nolKY50E1NxHGW+c2LF7koKONDw5hgSuCtJUnyvB1IAH+qgdwBJvyxXfp6eNoj8HPeJVD
sW3+0go1Ow2jwew+ns2H0YLLQQBGPRRpzdzIUWqRB0Kf04Oe6MltXt2b2a3t0/Iy6Nb3GiLjzaz6
ZJdiPbiUg8B1DBTxhbmVzX4OOqZ5aZ5hEtp8XXwi0U9DNxEK66wPtdRYbswtQvDeY71Q+jCCXudo
xcGx7c/BLoOnwKk/NJ/KZDEW9QY+77gRmtt+i9kd2YH7UYD/W0+GKrawUCNc6JyV7G/jcGfbvlXD
Q8Ksw8JvamsbbfA8oKg7U2y3bxzgryQrXIwTRhV5iqMRYo7s/iryREdIEnTfOw/fKEADr10VuBvY
kxjT84m8UQZ25v9ODZE+oI/X1Prqh8B4AzHYS60Y3hFVUMeNVuutoURyqmP1G3K0eIMnZLKRTWsq
oM+wYWtsw9+VFS89QQZ97DI1oMJKuN91Cps8o1V/BaP6PbDs9I1td7uaPM2gEpJaRs2frfWcXnnJ
POiYQeOpv4r2bBmwlrKZhWdZo7NEuaQsvckVZy2iHHKcqzpDs2tXLbjf2dodzRfuCfEwJPmiAreR
8iOnLkmQqM7ZOYxtPB1x6oueHcq+1Ln+zouU8NkM8CwZXByKkyT5Zs0PVflkjexCbI22epEtNdWR
zMoHsmyTFMUmBUeNTd0qAU80SwE4bxibmn0/nqbe+FH2q6QyxTdo6QYR0inY1AauRkDP1VUyADls
i+LN9gbAkvrYPyHpSk7cBa/l3JJdion+UCPmt5LN+0WhyQeYmMcQC9DehMshD4SE/px9NeUvvA/Q
pSL3/Gs4sCA3mnH2BLHAGI9RQXS/tUL8n+JOR4hoFhrCrtkQLZw90rhb4jSoquh06frqLyLtTTHI
8itliq4/wOltaBT/OLiqfi4UNDS50b6XiUiWOc7OF/LS9c70q2hrOnr4aDeo2EB35J81lnf8Sbxf
Q4IdIaSPKxY7/vMYZMZSWCYEHCVJoofJqqZdD3bq2Pd1DmcsHt+tBpkWlxj7Rgzje9qdoQ23Nzmr
owhw4VON/R6oeEum2KTvJxIcho46m2S5dgz+PohW7dfgz5BxzqK0Hv+tY4RUFZ6LiJ9z08iXUASS
Z39o/uOM5DCOwv//PPkq0zyPhPF/vMrXK3/NA9KYVTynPRwqr+zOs2tKJONqGe0Ttzufoh66YgfS
6Ijm4AEi2PNUi+JadIb1Nvo7TJ8UinN747HzjQP/beutotjoqJfEqmVTdxL0TnxiS3kNhtbY+g6m
uuHMervfdYx+JCUts4PydJxThpNMGYoiWOPiC4E0WBgoRr0iYYkOBRMvbD/5WcHT6578IF5NFN3c
hgbXaVTg/o0FqcBajD55Jvvk6P+c5/f1Mc2wbG2anqfwA9W+zdIS/B0jA32yXMB1SQDbvxhvdjMj
unxWtOhnxg8iZMtp0v/ZL+frzXApDDXdd5Qu/mMJhIscOBENWOPX2gg0s7ELPIhPVj8kLL2y8pbH
ROJtpwwK7r31+DCFwass3O3xfUy7ynuWRb1zK0vm1PV8w8mSUxkmPGasjjoIdltjHbK6KfKHr92V
3GxFmemedAwIh4JMO9q51WAXPSVMuT6nErJ3vqx8scd3SEOYCqIHWnglC9SoyZKzh5PpP6ZifB/M
P5doMkFty6xdT9LOma0Fy8APH8lDNFi2jj5iCqt5p9B2a3dO8uNrBmILgIeiYkakRre+a5cJVjiY
OouNUYgQTSSaVUOfYT1aHGA1hcxj4VK6YIMBeKySIT5p0JyQFfCR4Cv9c0Tk+liJmFjzFBAtmtfg
8/ypCOxH23f+9/wkcUHJyhtsk/0UcYWMuZ4KHLJStjOC5fTfcWjWQOlV1akLt+C0rQGThtCCK2WV
Q0ZHX98nnxCm3IWqIlA+E5R9auY6pE7ADsWPDT7H3GT3jweo+9jaADmEhhGS2anpVn6gSl3/acpP
G9ztT9tWtz759G9ZXb5qjsk2chqjS41u5MEMrfLbOLOhW7Vw975hdjduZQ+6wl/pnlDVmomHPcq0
/EHhc7kEpXvQUZzXi0ivd2OZKJd7gQ6LJvQWo76VTR3O89oMnj2nHC9N6GQ70Rs/0LAAJU87f7rE
PY4ypZUHUEzmKTpIgS4IUB+0aXsZHG4gmnmpom7+ahAw35EoZNWDvRMS3iodlhnrcBunHJYb9tIa
zO5CvB7ZGfvTQ1xSjousGdcBzQqvBbkQKPyTvkdxyVLFndSdmxj6Q2WEwTNwo3YjOvdzyAf3YsfT
Z1z2sIMzfea+A2TdxYa5t6FUeQheLl8HjbX0qm7L+bv+1wBYr3HNbQHvcx/BcVXmJ3nWhg4FqHZ9
vffDl9wp8eBuNaJ6jy2whR0wiwlwDk15ELqSrCnDLYh2sCdqQUwtW+5g2MdM4reJNcv+qznxd90X
/Vg9kpPHhVP0v/pApfZoPsizKqhI+mF2j8UlZ/+t72tAXoYzWvbQ4kuFZS1XkL2Gxqs56a4CtKte
UShjY8wOE/cSd1C2ox/zFYm6QgGlnfKlBZuyUwg27BuzprAnrspvCQlAnuiWc0ngBT0alv4h+82I
6gSi8xmCJkwikBBa3ZPLevcAe99fDG6cnQUwiOs0AO6Rv802g8emE7E8j25obNWQrKU3eQd5qLXJ
xlMVw3vyMvYZ812aduH+GR4LAAUixDIJ0hzErzT/YTeY+NbmEL+kvm6vItarx94OnL1e9dlGaTL1
MQ+wESGIk+BzlZ1Q65m/26hYmraR/XAUCsnAUv253AdCeiTa4uzZSGWbElrjrq/Ko/ANZY/Jr7L3
EYrfz776otYC2v3VlnPYnSkrXdUeu1B5ADVm8+NzrftBNhFOf4R2iMV9NYviq0z0p1Akz7hpmFvZ
kgdsqs3d5OO8jUx7XcX98DYMqji7g/aJVn14cwfkMNg5Bgs56MC33E4uBFk5Cl3ChO/JmlGOIjQ3
F2ZjODzYouHNz6nAgbmVnuQoJesnSmbCRy820SmLplmHwopOEUqdU2ZE8YkqR2XlTclIxQp9clQO
/KuJGKRdxBreYDGAfaUG6wSmq1C4qZp2tbRVSA8K+4iDPAQOZ2Hn8GF/tYe8UA9tsZ5yQiu+40e7
qKu6W607N88O06uVhsNrmaAXmbvL2I9OuVCoCWfXesMUTKw926nWctTzSzEXYFRH2ZxzqlOdji+Y
EQePmV894XgeEcQUB/kwlU9Ot1ZXPCHJ7s7xSkcLRuth7mNhO1H9613ixgpXNX4IKBjc6hE4UPUo
+5JYIaA0N7PwEmbwhjBITo9G5Ctri5DMNXK52bu1U7wqroCHULrOh+n7j8D2IoAgyWNuTLhywa/Y
mHoy/KiVGRkAdebmt8q4CAiHzKhjC4Fnq5wGnkvbHpPevZqpKd/VTEEYqTXXYH4b6Jnlv96mzn3e
Jh7+8TbVpPc/NDzqwWhhKTdQFwY4UXgHbCtx8074gRY6oWBMKJV/D8h58jBgbE2UQz8PGjbQrUAR
1BQJFGod3ttM8tW393aaRBcQfM4xnevIvUJYjx9GpPDAnvLoOGSCp0OhpUslqroPuHTPihWT5g9S
fGaE8Bayv42bm1+ZxlPQBiixBgwcRG11H6LKP4FSdYf7EiU2OhN92Aa/LOu5TTtcFrTup4Mk+4iH
bfciErWmsFmdNnKwbijqH/3EWchRMOr+2Q3MVyudLrnb4HErNU4KouWuETqrY+rl29YaX9Qgii7g
0y8YK00vk4fNrlrNRJPRTMiDcBBOhsDfxUz8qy8dm+RafkCtVijeXeJdpsGoITpI9j+r4XA+tHpg
Ho0OvgU1Z7gyuM627AvjNWXBs/xqjrkbLMtc+zNalOafUarOI0DHJOZmtqzGhhyVrvsY/H3mY5d6
75OjQ3s2RCzeFLV9IwSIT31aIcYq4FBNuoH8Ks0PI/nGhWxOlo8VqT9g+Wu/4xCVYPyUDid7Psgb
mGLpv1szBz1tOC3O8/W3Yn6kxFpSrQTlVjv5JLHjc9b42Xvou9LCoV0SrQVDbfuCKglbrGKPmJhc
oVh56IHRwtvN7bOM8imUVvBapiC4n1cKVZZab7N6gU1sg0o+TmxBl3XilN8LazNA1XhjyMGXutAf
O+NVUF38vWh0ezHZmnlOEqLFxqjqK8IOYBZr9SQjhaMzfnp9FL2mE9vv0qzVXR221imPnTX5oXE/
TIO4qpQY4QsXpz8MHTpcZPV8b1DkYZhelIrzeFfw2na0JoTgLZs61c6DRWHzoGu46WDFEc1SNCsH
kjeWLMtkk9XUJhrHnTJhGGAaSE6qliJYhHeiwA28JsyPrWbBmjjv/9E/oBv56lc6TBGm2S430aph
b42a0BY8huGFOCPYjSwmfaC0gPsTNyygPfPY6FIBOKA3xnMYNeO5NIpmT4FLAFCZ+q/UNG7YjFW7
aQjHlabm+Uczedt+cLrXItatfUcl5BJAQf4xzJ6YmJs9N4B5jybl0gvR2NmH1jm/okGtMMemyk+k
+OfJ15mC8qzm5mcUFvZmrH02h4XHjUG2E6kpAY8TLMa2/2vcsgkVyXYkx/u/x0F37Tq/iw+dUzb8
lxMAhMSxuPcmYXqWhzHwZ1QYgshUjkA9SUjO1SlmPrWzGkVJGGqe/TUgm33D07srde/QJ6xqCkGk
NUBa/jmqzm12pnt2IV4f4ty3lkFmpp9qYq24Kzc30gTE0IImIVY6WQ/IytNrDYzWGYz67A+eIx6c
aLJWddViSTbDAvIRq0uQ6uumFvpLWGTf2slOf3S289H3WvvieQReWkIfAwGfI+H3a6CMsAuypMGP
SeBUSrgpRqXXxk+pwetTlDxtZR+q2GFNys7ZDLZa4YQ3hhfShNXaH3iK/fssZtNhJTgZyoJYzS5n
GaH31BKSHXHOEMvIc90zXvKjv8ljxD2a4mNpf78jV0jYC/XWBuCB5iLv7JKFbXaBEr0YSq04NSSO
/wy0ZnAtgRvt731VE+UXMRigFxssv+6dnuu0Oz3wxlPTKAO5NuURbbh/b3lYth1r4bxnkceON03e
krkae0wV+KOxCnc+Ukxn6UYigm5P6TuDyQSUUZlUYP91Hbnwb4bqcD/VhTFD70gG+20KDCzIG+MS
1JgOmqwtkzHY6b5qbOe6I7KWfn7gJyT4pc+nYY1txYPsvZ9y9+nJJ0JCk53yIjMNcLKQp8TV4mWC
GGzTJwmeDoMvrmYXZ9sOHsIO2U1zUSMf+5xWDb41iX9hm6/86iwsIUlSfkK2bRZtyLqGSEy4TYXW
7Cx/pNIet2c1G2/WXFEsppYbpdlT3c0NeaHX489I5/fJ3t16dqrWWgcFBDk5tzEi+9IxdwjatMLp
of7pU160Hwer3MpvbwuT8QrvJFxzqyGmP39n5QCO0SHcZxY1tWKElyDJ9Ad5uwrHsH9Ix167+EBR
/+tAMoXRRYm5wmQfgo/KTEY3XXGxia0QbCzPxBdcCkY4YINtbEtCI6xqmWHyv3IeBuALi4aN/hrX
i5VZKexpq0E7Ra3z59ADAj8VdS0elAJnixKGLWXec6ec4ySgiyzb3INMqkpYc+N40HJnpFaPgzyT
ffcDhN2DPGt1vSyBhGbqvi/eTQeb5zRBL2GKjMr5uLyRAI4XXR2ph0F4JXgPa+v4nXiahB48A5Il
l0l3VY7kwSslXMiLynIo19zz7DWK3/IWFQBegzzujnLUN4tVk9TKs1k7POwEHrxp9ehnlXMD5Su2
jcWPUzYBneJwV/SUq4GlBs80QRQJLSiSRvSqp/aIcrv/aRmmcwPTNGwSdr0reaUytvpDVw3hSTbh
f4J/rW9aUJmnTFCSJS9ylKFaDyEGwnLWpDtYqQdUYtijqbxm9mywyL/KDKzgiOMnv6i5mXP/XGEI
WPHjdu1bWoRvtq4Y19SYrOcog4I2zyIv3+2zsV3YDpUrnsyvKZMBXoKg3QniV3AKy0wD2g336WtA
sXCv0R3+RJaD5Q37huaquU14HSxIWTILkeP4vlSLHi6ir+VvwAr5uc8yiB4/NotNxgaVeX0qtWT2
+WrGx9xj90zcO/zOPfkHxIuQmtQg3Vs57l8uuYJPna+bAIBrkwhaC4yJD5VLIXmG8vPDGyjFqhKA
n67aL0QOPEovAv1oal23rPp2+m78NqmsesWY9N21gM+pQH6/panzfew8/wck3ZPf281vj3ohexB4
V1TFjGmd2zWS2t8B/1oL7NAPZzC/sw6yvxFxGdAtIftRIF1T5Rnn57bo8jPPzPwsm0n55Gdmebo3
JutPt2wqwXNbxeVJzpbXyW7ubckyDcaRijmynyo2Z9Agosu8qH6SXXkFn47Fr7aSfe48rW2U3RCJ
8ixbvZVVh7bXf8oJ4LL7p0lBX9+pKEPu8+dXE47Oiradrl7nGGuECj6xpFKLlr5pdwfV3d5bKNlD
0HeDUHdzInQX1eM9vi96Z1hHHvEBGe7Pk+6J6KL3iBjBwsXD/Ca75SyCBSjY56Bn+tcsQepAdXpn
b7eldTLnAz8gBy4koIaw7UlSJxRX3kcytSrIH62+5sqxryYppGIVxl62kK8kB74uN1KwI4Dm9eWg
KDYR+cK+YvDoktoqjI1syoHYq/01CgAUEYZq88TkYMUFt2Y7BAZMS85NXNKeFcDq+XWQbhQKt8np
jRWpspd9cmpbU5nsVWqxlq/tkTHBRTlJ9gWEun3i5cjMBduthaYUexG1waUoi/o5VUUHvtU0l7Jp
RX72pCnPslHJCayAsC7GDpegW/UMSRGNfhW+yUE5TTfxAcAr8SBbntXY276Ns8Wk6j114PhKtAaJ
rLEXgtyogZ6mZ29yJiOW45CuN8uMEubzfaSYT8nTs/lB0rHunXCW32jkKeU1qdf8LuIg2sp58jrZ
Lw+14JaU5c3eLFttX5jmIdTj7DpSn6F4RXMujC67yi5UBtZqsPAMl03f54me8Pdc66mRHRPdh609
H+RZkbKCTIdp/9X/NU2e2UlJOeXfl/Y9FVXpSC3X18DXaIuR29BQxzy7PMOjolTBLWs48w57BFMp
6vc4U59apP+/K69ftnrSfwcOpDxMM3nIq1Pg+S6iwyivkq2TDNcw7sJ9ObMfDOLV74B91tQOON+H
2AkXbZTqF90K3UPlCZLDFSYYgXoBbet877XeX2ZNw7bPoFhwrCinlgO29VOL3fAzrtto1aAbPtTA
rq9RD7VcTtBGG/xBlb4Th6+Am+qQx3TuwI3dQhqoubuNie4sgEawNWaByI1r7sy7ojwFDWfsEmzu
IOW+0tQi2XwN+EX9lKs+EYfYD5Zh7YDlC1AGNo7+OTZauMyyXj0OYdZhWorTkw625NMq8x+5Hogn
g+TnnjKn2XKa/lhF1p21H5VCHWmXJdkuy/TgdUiKq3xBnh/pwun4uxQZhellZYhzO/uUdni4H7rR
QGAQuGdU1gR576NKenMLICmydR8I7dpaIaTFIUWzU3dZ9MpA5XtI1W82evCcfHAXOZa0vYvq1Oyr
c9K54TXHdatxHHGqIbni0KEj8lXrnFDBPGq3c31tN/JXt4y30NUqblx0yUFF8WG3p9k7/G4nW8GH
gPxJsHtzfym9yvSTQunGYBu4wVEdS/jUXFJnWd4GiqKOOgY4hOzK8qaCXWKrYGVrOapogJt9HY2a
bGbdtHXwEA8KL95T7G61uHVF+rHES+lowqAkcOF0C21s9KMcmOazr6bm1qfQwrbPyiv/BmcxIGjr
tnemUQKuFJSe9aIKK33SEKpJiJGS9eXRgZ4LVNRT3nC41zaT5jUrK6R4ZPRTu14XviNWla4oqyjp
4n3AJ4v8v6WOewy176GmvZpW6rwMnVojN2rQJ7l+99YiyZITeo3SIbt1zOsQGuW2MTDYI3h1ptDc
OWs6xll5Ep9kS0GMcQ581zmPg6egCBQeBKFuNoUGMXFAvbKTl4qkaY0HOVHY+e9p6LqtfAHZJc9Y
F7El6FVC4XLy11uaJssbrIXht82vjM+Gv9TRaS7byqb0r8eOI6SMbd9UtdhPSo+JoTyVB5UlDXbp
83iAYdJ2zMGdUqywDIIyec/MpN1jJ+YvKfJN3htRgrydRncvR4fZriWPrFc7qirCZfyBzYyHKXth
ZNX9uBKiry4DZVBPfl5lMCDCXzl+rE+B7c4ICNy05Q6jCvxfwxBVxzQnWCe3H63t4QY3b1VCx7Qu
3Am2siVnwFD8kSR6e8zn+Ykn9LU6sM+WgyDfFo6usxwV+Kr4UByPnspBnsmDHEg0LAhVuAUkgv+a
J0fbspy6+8WVblEY3rQQEuYXME39YOmYrueOttYyHWuLSOOOFqYDRQdgcCoBOBf1hv5gx2J4srr+
ExuwgcqzLH8Vef6JuN099e6Uv3ZqRQpXRNZBDqYmNoK8ib2ToyRJ66XfIcpWYpx9Al04OBS4OM9Y
HY6lxNWoHvTjoNzLthdx9tW8z5RtpZttTkk0sNtCzbbLMXQsgwQxjRN8M8s0+u0O7bfephYGVD1Q
bMhQT3i912tdq9QjcQxk2LMbp1+L+NIorrPMvTB6HX1ymnnVRd/HwNghWgcKZRF/Szxl/EVa9rvN
FvW9igqdfU+tP9q1IL3omuXR1ct+TxoKFZbqdpe2yaHnqf64qc0YorgqvB1SRb5+8+qr0kj1A8WP
yP72LMuhqrMrpyYjVZmGccp9momS/j7NrrT6FSy9oYyUttcmduW2nV78pM8u8mxUgfgOWpzB80vo
Sy1hoijKjaXacT+SE+8j83U5Eao1+mHvIa5SsWN/ACCfAiySk5bz1qlY/GVkrdYT3hRvuoD/28D3
2mlz0yvBg2mjgasKIe63lp9UnQrx3KWheUmaX43W4C5p6+3BsNVhRaEnhqRznzxM7qyxl8N9F3LK
viQ6iOEl6UFstl5p3HRodDA2bR32H81S8GEWbnHJItd6dWZ7ADcxb7ZJ+uNfFw3UhGyCliDe3xdZ
U2OBGo/rBz814xcT86NF3CrR/UyxqvgFKYKzkKMihGXzr3l5qH6WTXSUMerMJLNbF7G97GrdeA0b
x9jwbbEBiwCAUwMI4pVirUPKHBcmILSXtsq9Y9Aav/S5VVHp/xSTU8ZBQG8XVqVsUzASVzkVm2Rw
5RDhDlkyaC8mJgdwBihXT2q4Om73bhDt+KHH1qdlD+ULmmdWSaErNtmo2F8TMC/8NDMjAFPkuA9W
iTfAHCOTh9jQug3VX8NChsxkH+U92DimnsAZfo6taQVGj0PcnGeY8TRa3t5EmPamjhiTI1p6j2qT
n5rS9Qs2POG7GNRiMYaP1QxsloeajPv97F99tlfksMX/HoYS4K6DKA33bPdROzdJwA+zyo6dUgqc
LGLvpdaxJSmG3vvlYLVVZGcv5ZE85dNTO4vwq6pZ6bbwPkulRhTSTupjo1JUpmEiBYClT8/32lVA
7/kpGEZKsEsTRkI+NN4a+epwEor2NI5Ugxc2bAL5G4wJVWPWl/WHFm/X9xcQjS7Wu0q3nJz8Q9eR
13djEc6J5mALkXN6cWzvWxBN6Y+4rj7w5f3nhBLgM3ea2F45RfwIOhRZ20zFST23OGYTXnxWjUqq
berymgsEzU7Z5R9KCX5SAWqbEpDxyZ98U+wKzBJWXi7LhkYP0xyOf/xUtVp1QkQQPAu0fzh5UWq7
iGOs4XEGyneE9pQNCkr7UUGqvUDqV/1IRz6EXjS/jAwv6dwqotcaYtVaeKF6UBEWnCYe8zgUVOmt
CqxXtY3dbZ84xLdzYHHykHTNnzMrdIZ7nz8o/UF/kON5SSEVCzZmddCFVt3Qs6hrag3HeGVa2gBh
PhBivTTt4D6x4feOdpfgAA33hcSZRVjRM8NrWze4EGRVyyKOCyi9Thd513enuhDFE84D7/KCAaN2
tuogTlq9KV/RaO6WLwW3gkPojfkp8Rx+WKWZFifZxhuNstfJmRaNamg7dwixOXfMlxKaPLeWwv21
U/CO/FVOLJwy37Zfxtx2cY+kRjpIekK1Wg6Flt+EF7qblKrED5AJWG60hrfLHDN6c01nw1/gT7/n
Kt5ucrzwjQLOzciu8aEc1IyvppeD6IIUQeTZuJlWbIDn5XYBBce8kT6DujG9CUIxAHYGAXe9AQle
V+H3yZvWYzuJm9mG+SaiGHnbF5Xyarb1SU6gKB3Ar1ts8HWxL6aqNUult60neRZP7X+eAVFY2+j5
7pX8MmGX25DV1b7Ql7J5Pyi1sqmR5JEje0zJFT6ZlmE9V6BlgW1EFPgUivnslTBy+PCxTNSKdt0g
zHqIJNpTNGbEVtelKM5C1xmGvrWLZNGAr2bfuz5tTr3ja6esKcKZm5P+CPc17js/uPXhHPVfx8ex
/hOIT12e5cSew91AcAbOfZi/lZF5DVgIP1aeCYBe68obaGOgFMYtpd73ZProgQEYGLcxa7s1xqpi
Xcyjbo2UhNtNeFaos54vkrP+50VyFE3l/7woGdhKYUppPepzXU7Ydjaft29sPEsB09fkVrT1tVR9
cLqCtjtZbGHxF0Esuc+dcPo/ws5rOW5dW9dPxCrmcNu5pe5WDvYNy7I8mSMY8fTnI+Q128tnn7Nr
VqGIAZDWbKlBYIw/7K0cO9ZzaKAZlUJ22yA0EpJVfZLGkNqnnGQHni31wnuVckTbUtfAN/peDols
aYzGh1f4b6NikxjsQySl/awZptwDmF/sANzqra1xZhLjNN2o7syCAr+2fgiCzH+eMdeYu6B6gDd0
q/LhfIGKXe9ZVEWXlHmNvRdOTnzPqiieb522NWfI78W4NkoUufW2tF5mIK1QTCx7z7HMehn/u3sd
NSCwviDhgwU922xw9YOxSeuGNay0QSQAgnggG0/hGu8NSE4DwKRKur/7+Gu2D2piFtSkzJb71C3S
SMXDNfbXs3RfUvNwSRd0CDwBKleNZlMYERCidwq95ble8yBrvDypZ1TrBnfnzZhuptcOosFLrcEt
FvFbg0HaXdV6P/WlF+XWfEx8tCXUoOgnCCozvlkSM6A3YAwVZPC9Z9XNBcumGxwUELpLdEoCS6j5
9yrB2dexi+Gk4jZSnCu9nOqbfJ6LrayqYJcJL32pOiSvhySItyJic+vHaYsrDtlfwzRWRm/pN2o3
6uiPNeS5t8ZwGlxLnGLt6F21lSV2FOikReQ2Mg1diTDYcxDoD40/ZE+OHeI1llb2T6wnj3Msund9
tiX+KENzix9DdeehugpUAo8gYPM9Vdbu3baRyzZNUjtFqQHdj9rqWwKzI61F+TG7HSV+1LbPnWPW
d0lhxmt/DIqPsZ1Pvj1XVEcqrNAok134u4ruhBla56H8LJaOtHwNxNky2BnyBw4EQH2F3iEMjqnH
bPnDpZDZITX6An/ApHiEvgMeZcIxZxTu79ju5MnxxI+VvvejR+G3tYNNuGx7jImKj43Z3El1fQNr
mHZ8C0LsFPlLqO+HCddXdNndRx2e7b7lFwoAufYvUqvLTTKM4ls7Bgj9yuFXTyUG2H6I/SlqnC2K
JheKt81NitjUHiWb4qkNunlF9uqY8NJ4t92M3WIMloQjq3xt+XIVJDnfAwkLos78AkVdT8DAH7od
SWT0z3lnY20DstasDKqLeIDdajgw3oCBad6cDPB54ffPgE6nB9kHl64S7ZuvkVHWBahQNQtY1bC1
C9PZq1E80mu0gSb3HH/q831VF2RkFlEzxK+n87g0XxpnS8zOHbD8IiGzW7W/B/qhSalCLRPdZfj6
BB+Y59EGLjl45sAP74XyZlgaOzEl+ZzPzvPnY9ZVmOKqkGqu0yZ1mwr2vXFJOM2d4aiOxxCBOwro
nfGCyixISp2TYN64WIUnpnc0wrUOiIN3M7vsLtbT11gLp8Ngp91GdRvc2SFZFt1WxHH26kiy0oZO
sl2Naq3J3wYwkb0alVWJM3AHdlCNWuiNrcMMGzI16tqIpktz6E5qdA49lF+2CWLdMAkQ2aGCulE9
OWQ+pBmaa9e2QTtSm4OJ4rZPZLacJ+xJSRAY8X0RBfVFhQKjnLbFRG3fszrokBnWTWKuPBQ1xvxW
X5ZR1U2RGDmGGcBtJHdWCryCcoSxsSVMIsjg9js+qQqoK3KzO8JvSLcK0xLY+oeGq+JDi2Xqfd/7
CWcq8LzXu81hvt5thV139F0fEx9RLL67tYtUVK3txhqnx272pnet5ziZOsVDHvfjgxe3+69XRRTt
UWkAzRrwWjaEdusgx7NWb9iAAus2tBE7UW/pOpMfFbiwuwF7cfI8N2kSmztcRa1n0yCtVnm59ynw
WSsLN//hZCaZbbwj5RhhTle3ZDQs1yfx5qNahue4/OG39kNdQ6pkYy9he0GNTIeg/4G7wCLlmVCu
or6ROkejGLvnKE2e+roato5fD1tuic6q0SlYj1E6780qoCBs2MmApcRU3kR4AjroY3zTpeevTWjw
d54mg4MEFHAwXNSQ9HkAxKIn2bKMWfxWALGBPrcWPXG2+hNW13iMWi9dX4o/umrU7ksQb+UkV6UY
5kvUj9GW6jFinAtECdGmbAi0d89ow6PpDvZGhdECx0K0gCFh6dUPVgpvlcgZPn0JxjhL42nVLehh
7CKr81ffj6ANRdT6dmpENT5brps+1XbWgLA+9GipI7SX/4hDA3NoPBlPgWaMh4Hf67auou/OVHdY
XA3azxC6/klGbftUt4lz0EtZrkOWqScVq8hgFNk03feZ1T7NsrO2KavhVg3G0QAcIG3XalDd5PCG
R/l36MLVyGbngCsw6xYVsHgjyEKvO7MbbvmS9Lc9CJ6vq79iX7eIutlp+EHdcI78hxe89mpx4D0O
OQpTY2dor71lT1sdrMFejdpLOcUZRUbhmslaIW5Lx4f2ZrbDTWh5yMrPGFBtdAMveODm8/arH9mj
u3aHokXdIIrYb7SyRA2j0xb1bR+b1qUf48qwNloO3Vb7qMKQaD39jJyaYE2Pt03gpI+qmV353cZb
4NaTefboeYN2n/rPakhFHOHYR05SYqViPkZZm98bNL11b4KgxksWoMTjqI3TrrBx3TSk9DD0dHvU
sevw0ctnOOa1af+YC+BnUV4c3RrQvT9K41Y1Y2xhPa0uDds3bnPQ9dJ2kpvrFBVXXafaRlKsjK6K
wBa69VNiFs1Tj0h+S/7oToUw/BsxS4ei6Swz6liEuxmBQoBiwrr3k0urme5dYlQIgXnYHqwMzQwP
Qxdb91kcxIeA1PEWWqkPW1CWl2gOMTykSnkR7vjnVaRn5o7s0H2AUPMpE9XvBiMVOJTp4gz6X3Ft
6apYqjk6KZ+o3DSpRQJ3abQRRnqLzdgeFseHiqvQtfkrVhehjj8DslhhU3dnPw/MgyzcR9VDkgyF
riWuLVeqiwSGfSq8Y+AV1NJVKLCHf4SDSTWciuTOXZo4HMatbPgB86FP7lQzmaA7zTZEZFnLXlTI
0LDn8ERV7WLK9WfdFLs+1vnm/dtEfvEDc22srf4NIS0abDVQR3ifCH0P2bxi7xN5l25pnFh7mZpq
OIKQFtbKLEz3kjTYxKM16qz+CKpbQr5BdWUuhjGghIoswkOns9G5QC/uBeuTf9DxC3+V2T3y7/LT
SZxxhdyGdXRxBlsXlCNXbVunP/USbzcwD3gmx4jE2SygnDj26TAkn3ktP+YADVE3zKN1isDiM0qk
7CyhAaayLl+8LMr3bemhQL10A4/6e+006OEv3blCISLXs1eL7ehjMiykk8G/U/wmEjTanS/tO8V4
cRwHfmZrVceMV9YDYGkMzOI02MAugFm0xELRZnsTO+z1NWaH+XTUJht6wjJFDcCLa089pPBrKDSG
6S7WC8pOzLrGc0tb4UGSIa78nzh7gftx7LVbFVIPBOjKVq4d4lWjlTnM5aK6RH5AthB11Z0h9Uzf
YwwNlCOKk53TjO1hknMFQQb9pmqaumM0k6vr+toGxGmnF9PEFhiFg+4+b1okuKhxPrLx9NaD644v
BdhxcL5x+27UWOO2XP0oeucZIePp0zJmtLH7AGNZslE+mhtwFUprS/o+Ay0OCjPtrPq1NljzIQ7j
1b10sTmKMMT0qmPYZ81rZVKcyksD1O4y2rbuP5aLLWm+9AwTJF2UBvc9lflXtnlrDcA5hK1Wvw3a
0NiGk57t3Doxnl0hsAGItYrVytCfkyKcLr4MH9WgCi2g4Wl6RtY7gkZngQH8vZfIdHRrQUCGh9zU
orU+G2ToKn+652SVnGWG706vhRjxhu6nX1an0baMdz4srC00REqTYdA3ZRTeIUHs3F4bayFZGEsj
bAtDQTClgBFLyq7XOV5ZI49T6xdAu/4JUAP+i/ZgvqSF63112wVf7UResmHD+xm5c7cJMrRm687s
7wtNRyow0eOPyY9e+6qonxtHtsdWuM0OnkLwUokZPHUGnJL/Vv/TFQTu/89o1W+mAmoUGPS+1H8B
nXruZ7P/HkOSoSBlOC8De89NHTbyAc8mBN49xztzWsKLq7LlTZE47W1lui5284V1mTI2uoYXzY9i
wiV5nIT/ihMGzrZ2bPwA2Hg3W1O+juzurR/68NYsYv76FR1DMTMUJ0M1rEEGHoq3KlwZwY/RsdIn
qAgvgUbmk48nYLfqTGC6k/nBijNjSUxaPys2lKBcw70rZlxLF92DftGdlnb40/Jt68DJ1LZWSu1A
C3p326I/+TWvc6VDzZz15oQxwFfMnBw4b051Q8aeEp0qyjWoE96Y2GjVXRr8UeP7qyukHx/kMFrl
BqiXfMvIaW0KTcs4grftM3jYi8IltpL8NWrO2S2fZftsTd5XXM2HKxrveU9/oAU9kJ7ofDBngYCf
OornQgArrtgffwQJ7jQWFeuVMDn+9rb8KVzyXYnrzi9GjeTyYLnDSS2GoUA6yXFQ0V/2qv6/vUXI
gHJFt3JQRbl4k5McZFrC31+6YzDZF3U1L1dlELwY/twdAXTgT7OkS+O2as78byBRsyRJ2W/CiBk7
LOjh6b9piAiuhriqL1Y3oqqdmtUplfNxWOBsRp70a0Bj5WXsrepStk63hvGSfAAQPAam5r8WpW7v
ATzZe1y6g8WS9agmXO9s7bi+ZGjoX+/spczXRdHrrM6UyfSGI5PbQDXoBihCVkPxFyUMmAfF9JLB
OblTg0FtbCypdU/+MNQvQ/EA7Gh41ce5ebDK7GQvDygN20EsuMejchkMWmHehNEiILmM6kj9UkRt
EfZYRmEjOluYqtpOjfbUlFcwk1bAlhKgbWb81Vy7fOrrOmpQYlhmXOPXubb36uacfkbwmPUgXmRt
li/TyVj0cPA/5pPWK/1pNI1sZ2BEu4tEKk9kg+dTHXXyRPGPdOegUeBYYjjNNZuY4vC6oGB28gZz
SRY354SaKOVxQtKIAX0Gkd+hKUFfjRiW095QE+s4rVM6mcvsdyOXbkzq9MBfRZYe5tr34xUWuCM/
a7xKMYGAoW9+pIWHxIFezW8jYDYknvzwMdVdQZoT+9cIcYwdjp7VGUJdOiGewOXow9mMDf5uliOP
l1T1WV2peeqqNi1ja/i9s7rGeisFezG20z4dp+jQp1Ju3bCI3r22IbEvA2q9gem+YUCuomC3TmmM
larqGryit60LGtpM0u1AwbE9JA6boCJ8ndn6PDVux3pnn1Rn6pth2SbLNUodwGqXrgMK5lSF3qea
YZJreIrwp5kzgU6e7L5VVoPvbWECFg2E9ejYFv4Dhexf08Ef+eDc4bsYxKsz6v6nA8JMaAKd+eps
YhUFJhU1gsg0+s9ZynfRDMn3ibcQUIcwfq0XiHctACgJrRzADAKwl9PY7bVUpPw/Tvke8Yfh1kqy
6qyaOEXlzTLFV0+FdK2rzrM0o2n1Nc8wK/7uan3X82NR9vLyreSlARyASnrlo1ukrig49DdggsOj
uoqi2T6OZ0ya5nuyZsahKTGZrVMq/9tSQzipHu5ExqFnBTc0XWeRgeBPLIP7bLapdtRxj+zI8PtK
xVhau5e/ruxE4pI08lmiprCB2oUsdImH1mha7mmeLfsuraEL64tyDYWgh14P4hd0HuEyFdYGrC4u
KDgPhlJL0G6xxzvQvRY6bdR2O4qPhtG7n7oNFKLpioNTj8mtUhZQGgNXtYGm6OuD09UPKrR14Mle
+Pwaa4Os6vchKDd27Ovvw2JzZYn4I/XNFjKIbKCEts29P4XwRXov/kCq5sVvje7ZcLFsaafmyam9
X2GY+Z+obpIkW1AQ+jTso3r0PxBUWniNBh7ubJc2Hb5pd665rJoV/CTSOqRr4iBEcyfQV3YTtRuh
ypV+4a2DTJdfXkqTOXu7GgrThpcGW6VsctaTb7QY1zYxBUnkJvD9+sTV7wn6fPImCw/R8Hzib7x1
HZgMgQW0IDFwMM6mXeu5QJfiRksPfsvHG2ZRuYLbXJyqUbDT9NBV4rjbHHwjd1GtLjEzMMBNx6nj
PMtBj2/QXYD/k9DlSEEdtdRf1K3TYDZPlfNTDc0iC456U48QTdwnMboJ8Dr3KRrt9Gcw2k/pyPHj
v4b+e84ylMFFvrQBfA0rltbazMX4rpnmm2EhzbkaP/CMFGBOEvNZ14fkW9Z309qZCyQBhQ57gbMB
pNt43NQ27sV5AZSR/HJ8Eb0An5QO+Woo8NlAADPflUbLsawE1efPc3oQtufwzUmiiwFAZ9sCGXnJ
tMWe2AzjX5p8n/vQu3yZk8ZaVO8N6JHThi8AMgyjpt+Xmo20adZ6SLubKVpRZfLp5nhMG+zGViOH
zEz6xk8X0SeSjvH06htIhES5Ju7LGkmnNm0+Jqf6cF2yktIyvO8TBhBVizziCuuteUmArLB/fa69
uUOav+fPImu8RxRQgi0WDPU5RVEUimLnHGSTlLthzoJdmb5NRVGgUrfUfjzQNCUlqH6kfkNSBKPW
xDvoQ2+91rVsDsWgQSeVRfHNylzyYcA+0fVGCh/U920veqDe9vSr9Ev5o+koDTbVwpUv5U9kk8ab
ShjnZoF6lJ3T3i89tbX+t2f6IEd/V+KcRW140d8DXlDuSwCGaH8uhlwtcut3UfZotOQxtoX7j5OE
FifWpyjyHZTnfS36SIcSOTgXce/QdaK13Yr4m5hBgDW6rt8CM0rfQgslBEDz3xBGLo7stbKt6kad
G68oa0YLbtp6YCf7ai63R0mV7GDnRAednM+uJy28N2eJfRv29BDHiowUK57UO5NXKbtqtCVVk1AX
3gwcF3aj1qfpuvC9gdxRWFJ5yJ2vOU0RXfLCB+qiHkNtPZYDIgBzWR+NGmZd4GWo5iFQXB6Loma9
wL5kaFt4okZbPJS+6OGnyOrNa3TMB0Trni0vqt80JHrw44R8V7r2vTl44Pj7+q3zywW+bXnrbmym
fVEjuTtnfXA3tTbfh953dzFooTt9iamB0f6epYZ5uYZlgLtnX/IhdlG/jiMTVMX/mhpUicO/5okl
j6gXenDMcfOoHXPZMhv7GvaBc+77wd+NqSTl50T5/QSrE7y30b7r2kgVInL+iewnaCrlLytHk0Dm
ifMy5mmyTXBi3Fkieec7N9/7BvRTg18BUAb+Zvxu/pHodYGQIUVi1JlR/2pwGO3VidSz53qXQhdJ
HGCyrCvikWJWd+MLKkOqqxqnEO5aDLIAJRCNa0BNAomCmP3nD31uPvkQxa1YGmlPv5sWQt0fXTVw
jVUkAWtwbNyCaCdqvqVlhve+OcmLWTrJMfU8LT8GWRttUYVa5OmLegdSiRJ/yvEKZUm04ienQMvY
P86olL/97zMmW6t2btn8+QwO8K+uKBFe64rg2YiOyigJRd1rx4k6bSuC+aPiCgCd1qJFh0+yaFpx
F1vtG4IcZFK60thGVG4ApsSI2TVhLE9R029qK8015LycHyPKvIfJmMPbqvfB49XmjDew7T9LDkXr
KRP+cyXguKvYdfR6peap0Wm5o4IYIDGLUBWdaKzjfY5kKcgjyj2hXZf3qJrthPRsMgm68xQs6NEq
uK2cBN6GAMF1WDQLu3byzmFReudk9H5fqRgnw3U1oUP6V7zyxbQaG49M9PRsSXQ2jc4XJ134+VrJ
6bBLSTYLUuOrYtyGX7MyfxYnBXBUhWRNBH/OStqXsOp+PwuDNoikinoikvS/n3Wd5aLDBgD0Huh1
+i2F+LKaujL7Vs1es1Kx/+mKbVa7qkSTr+x0DE6513qnMhBPTlgYj97S1BI7bxSjw92YePpXDERF
343ag4rgkYp8GJsXqDfMZ5fbbbJKw3DI11EfWfKOqvGsqYTz2LnPwCgXhSUvOwXZnJ1QQVphlwab
bkqfesfhIObOJUBoAZ8K/CyoPge0hLkE1dVfsUFNdAZU5SugGMfYyJKHuJDjLXXNJxfZ9ggTJr5K
MGttgDYZum5v5dw0O7Mqw+Mohf9gNNiNllDUflYlfNF0CF9NKYAxDCXG51VrP04ZBhtqhldMD24V
hi+orbd74YeQRVvvxTBQnPFQ2jvraZue+6nscEw2fQTi9fSsBuwUBMoqGupi3ZIV3FPClmdb72Oo
DvVDNJryjFgR5WsTOWVE2FBadrHf2YIgNd/6LB3XsIBTCMS1+RY7cDIGGT4tZnkP0O6eVHiE+XXQ
Iadu1E1aJyy2k6ZxI2yEKcsk34ytDiQVGv5qUG2RZuZpwPAXxYX5kw/4hm9n+I6JBIh0H/ZsFIj5
ZJhNtp2nvn3nVHSySmf6bPzg1dujilZ/c8YyXHcyEbe2Oc6vPeTBOLDENzvBvteF4LhT3VLjUBgI
44nd6nwubJKbKt4XXbsm2S9PfS7956ysD/3IKQV7713boYVHbqAwV7FbTJeknKbLzAtwbclObr9G
VFANp0gg58ms36rQtXE8xz8OQr+/PqSmHv31OMBvwwZaUL1RN5getAouo6cypnp+nafuNX2MT9oa
buK/97u3g/Bb5J4qPmhWM2ddopP6zgsZfL89jDcmWtHvdlBsepSzX4wI7mMj42KVVwOIEc/2cLdH
ACsedQ3qQdm+WFVxNMqy+B5Wtdx2el5x6HOi9xCsv4id/LsetgESIhpMhmWaKbZalUzfQHmIQ9VB
L1R3Nz0Sv45uvzpOGqMij8b511OHFNezMX8ejMi7DWN+zq+nTuNH7LL1ibEdOjcC1JCar1sa39Gk
G+4sYYR3pknuSv27cYfZj+Xa7VmMcfVYD+G7ehC8/WJTNE10g/Rrvc+8THtQTbKU+lotRrTd1x50
il3noXFPaiwdWVN06CqcSamzA0DCtyVBI3y5MsaiPXa5/ZSEQlzcIW0pwhZmBTYSl/Es6y9i7PtL
3BjaQbr9mwqpZloG1RV0DbGtew9BmsmyDVILu+Xv4qwGR/aZK9+16p1tO93Fy13N3kSpcy6HEUm3
fx+iHieszjqnNgl3TFdSwF/v+G8k1MU+IqeDW1Fm5TmK0IMvbGGv1YBpf1K1oKzb2dF2BpF4K8zR
wtWMjaGaUOqoASRp9C2O2bQ7y1JhJnmwlk09vIt8N1RW/q0E/HLkmcGmW7o4i8WLVlR+3+eAAaaM
0+sS51yCuWmmewesB/NvEP6x18rKt04v6lvXWlQE8rz4ZlgjtJWKirk1VMOTDa1HPbbTGnOX4NfG
15unaWZ5GIfYeo4HKz0DMEzWKu6wIKyd2kYavjCDF3O2Nvgwwmbw9As6LcFjamc5XgYli64zBo9W
OtgXdtZH1VNN0I04V3dDs1c3IARm3BepwCByMsu1ZbjeBk3WbKcmF75jPjoPLa7oj1+PsHHfk6Qo
tqqrBvIR0eLJiR9UKIoHkqvlwnqb0kM6O2yPUREhSzu4Z3dpvq4iG/x2xIf214CaTMlZnnTj13X+
X88ADptuvIAFRA389c+omDlT4XHC0/XO69R+TCsO1MDB1b9+HbhOHqn8sUg329odqxVsxpsyt6vb
nH0L9CGEm9b1pNVYzy39vgyp0gyphtCSF98lngu7Fx+jESWCHKWSgASokTzPpR3+U4j2puiq9ION
Ljibqu9fCnINmwpFj7sqtI19nBrazRhNVKilnQHaT0hEDAgnUbXrXrG0xb3CicufXYEXajsuNmkc
1VIRV7/yVn6kINreewinGPrV6aMj4LyDCg5OQytunaZdtL2xo/4qzS9XZMKr0zWmGU7crSK93svI
6Y9qQDVqHtKHDja5E1xGP2261RB4zclGzemUIWO2ggupbfjtZPY59avfIwOQ2E2VjAPm2BNoUHUP
Bfl8PaCVvu/MwVlkW5wHUIXGgcMo6NLOl49Y5U2gftzpM+6AwGjz9CEGjKRzmck7J9Grm8jTzF2V
T9FLgSOQmloWwR5xLPNbRfEIWU+okTpq3ScXGvF2kAMqkrN2p6Z6nflIYS96q1rr3Ugkayr2R4uy
8q26Kuqha5XvyG25mCCpYCojQWXPfxLdkG0jDd3j6+D13v8ppu53Il+sbWjhG7h4e5BMmP+5Ztzv
4cRK/qiC4rFdmp5KMsBH0ziUviUPwVDGW1Of5UbTR3c7j6bzYASN89D4ACTl6HgH1e1iueAI/Tew
/fJS56W8WHN9w/Y+uBkarUNNeIlhPVyhr1a8qp6am/17QwGzbO35+m6MMcqAUxs/WYbjPLjjm+ro
ZVFfhjQ+yhGY/Zd+mlIdCgX1xE6LABmht8GR+9XIIrKbHGAvNlZea7Sfpu98WcqVXbfzvbsMmMtA
OJLhQ6UjuVGYV+h9T6k+e+w/Ac0qyCulHrLhhK5AWbzMqXfW/LYW7KyK/z9C6sYuMO1TOopLj6E5
yYBy7cU9jBLUpow1ysQh8GanekJnfzgP4fSoerHVVU9jFkHEzgfzJvDz+kmWdQvqrx5WaoqKGSK4
6zLLP6uQRP1i36OXsFaDKmbkiyi5MVw4M6KGX2tYGS05l2lpTLbsgEO+IvC5JlIxNLJG4Sb1puRg
Ll4IJSJuekPVurGh/SVaOrJsJNb2j36z9NVHobW80PIBFSJIMfG9UfYfpT4l77kzVuwRGw60S3f0
8WiqdTFcjG50X1zXXam4kXtA8UYS96o71/CA87zHTQb4mT+3+xBxLFjsQRUjKj2jn676iwTyIXJK
axV4foBLTRXe902Vn/hh2QLZ3KLPU3Bv7Ysgcu+vk9CQxYzS9/fJciFt/R57YYPEFe9O6VHsV101
UMVefMx6rVxJJJMgEf9ncruNsDX9ulFFU5ukuUE+7qBmqkeEU5nvYoDXa9VVA8Fo4P4+WjdZTNrU
rlxrPctw2rmdWTz3gNnBOIjuF4f9YIi6T2/EBnBsWaJyoxhImDnuMbYELqoJwmCGkWvfzE4e24W6
oscawJ7cvYCheEjsOcZOsYoR6GmhtovqJtX836HrYJU0+Trt7Xmr5qqBbLlVXfHj6LvECymFLLHr
gJrcjJyZ06zY+D8D7LjSVeQ+ev+50Gs2ykvEb0lM5pEJYm2OwwsvcizS6upO9a5NnonwEhX6rWnb
4U259FRIzfDmpNlYRfXJHg5MFK4Iytogyy3MdVA1/7IuuDoj/NEv47rZml1qfdkdXG+2AT7vvrRc
K3ARKziE80TJtS22HXr4669+GA/izF86IKPlym8ieQyAh1SjyWwVg4sq8JCjqfyBEpEZha8jtgCF
tOr3pvPRNwjxrcQhV3yvRxfe6hi95dEgcdrFFdHVffG9GPsD2uv2i2ta3U2gsTfqUy+HSKI9zLXR
7wbqhasO6wobcZR+WJl2nlDLXfpGQaqIrEZcxZxt7MGLD3UPjGWKxHQRA3KXm6I1MXIR/JbNzpwu
aiQWziffI46aFedl0J32ObYh8VhdRp1c4pvs1vzmRO9SK3UNe1eE6CFO2LxvHazYnoai0Ndj1sjX
phrHlcDj5Ps4GW9m1PefxTDtPc3rfkUsXZQYtlZvWg/2zBGwFunPzks/TH20KcovJpWovm1Kf0pO
qkmGKqGi5/3ZFa4PzRNP2nXAd+fs2MjgjkVOQTnS9JvGK5s1yav+1RhmbR8Bz/F6ceOynECUGbCa
GKdF+uz/vkYFzMNCAfIfsAIadcu1W1K5/BrI/736n2Kx43XH0HK3GMA62Mz7zq8ojMZXDOlczEl6
cWGpkUdnrotDjSPSfd1HAcebJHg3O+0hp1TwfZyxfujzm2WFvYS+MB4jciM3CJW2K9UdHNt4RD/N
WSUiLI4q5tYsYZlVbjnJG48q1PratC1NE28Ejwzpumzifat3xZ1EwvxxrGr9CGhArlRX3YH0A5gx
CutY0POUIMk01s9grwbVNHizALUqlJ7b5qEczGeKe87l2uA17Fwyx/uFjCfwlMaGtSUWpWzDsaZD
Gtmfai7wYoA6iSFfmjQajl/dPgjnfWiHNS/qdNfqM/SQJKg2STb7iCTq3kVg0baGFWJ8QHpEeSb3
3iNvLnc1ErtHr3D1xyB105WaMfbifTLS7rmoIJFHZOQXIsPt7LrWvRMX9n09zCA3LDxkVEw1wB5y
LIRtbFOWKSrWwMyAZQxJ9pwn+vdEyH2CLOAPbUQU0Q1G7X6QJtCPMGmOXVMKNOvrbBM6Mv5WtP4l
6ezwVwzWmdd7+sMNZb8O9B66fjobN7pj7FLbCe47lG6eMUOCe7XEVXdKUBvpZyDWEQ4jz4muo5XY
OXz7l8mw4uR9b7IKLINfITam6mmRlQzPdambCAPVfz7NwydpC2oHW1/nCSHSPx84t42uHigzd76d
RwprY+sl7bhO2r4/dqG4TIswdoysApLpaJWA5yruVawVUYk3wsyahgr/bbU06spozOg2KKv4Vl2J
rEzh8PzbV3P+uqXr84S/AKO4OEXL9jmcrNtI45vTUerYaAnlH8TNVwKJrE8WDVx6glE81GX605qy
nz41crT1ajyr237cNz2avgiTYWBW4mqhhB1LmGW5O80/OEvkWFglPd5vrreyF/K+mEFoln7tYX1J
VzWAZz4SPm4MAKr5sWpyeR7N7HKdkLcATczC8EkG/ucmEoo7MVTNHSsy9tYhMmZFbdhbnIvam0SX
xeMkWY/SzO0/7GD4VmX/h7HzWm5cx9bwE7EKzOStcrRk2W23+4bV7t5mzplPfz5CPVt75sypOjco
IhByoEBgrT+E4atonGDfVZ2xMXP2SVYbbgHo2i9R1SdIuQ/unmDunGcr/lwhxDywge/5ufMGScKa
FAPhEf3Qmae+1GoQfx5NTavUR1mv5qtuSg4xshm7NiWmDfgq/dX3OwVm3aefAkfTY+RSC9yrMfoZ
LPapqA7+7wG+48RP7O4fA3rwHj86cXtMIsfIT5F0xX+bJPRrY53DwUecyP8l+kF5J3sD6CtvxHMW
N9PG5cV5MvlBD5WmKdvZf/uSwoJZldaIvDPxTM1VhoWhxtMbymLR3s/LbMUheHxze6sAw2x2G9mL
Dk9I3ALpSgA5UIQCG6EI2zKR3qIKEuESi9K+yk5EdWo1779h+GfecPREE4ExKs6CT4rW/CWn17zR
OIx9Xi5lNcoHsR1yJV/L+Zy8i8G+tNfcL7ALyFOSSFFanji6iD3aAN0+CsbuhGdfuE2EpiOJPvIy
raz6pbDQ0FAy/ChajVj6lCsInvvhRW1866sp24VNYnolkqg51GbfVUdlyMELO3qIkUIFoMVtiJKx
HZO1rtQ5RyXEWmLLKXayjUycEyIbc+7M/eNxxbn+hTwbf5D5Cbax3TiZVvI2EZVMl2XUzstwuKnr
zFvJEfKrwIsbnXBVXGVTOgzxHsYlgCglx87F8lxiEewI9CIUz2FY+Qd27lgSJJr7DJAZGHitvHl6
EsLWiw1ygEPrbQcs4G5aFblXGzVcBXU3kFgFstagjaCm+J5xQ2gsPZSlOSy90fMWZZk3N7V36lvj
Tg66HJ65k9WkQL7R84nY8FuwXURcZ2fM7HJZIKhQXxQv/meHbBMtnvawsQGR2gUJHhs3qhYBkJss
2J1sp3HUnmQthnxxhu18mqCenUxR1hgfDyCtIeRtx8l3z12rOeBXMwwrtbEztnrnvJRhJd6Dycq3
A9KMWwOzwA8YxpMeaD/AM1qbhnzBLiqD8KNLPtuw137EQdGQDVTDrWHZO17IqFKHEa7BxNxWbWtj
KJNiOiCrU4K8cTX3egkLk+yVgzuslnrT/8mCGb5bdYNEiIVhA9HJXZ8r4MLq+FXAkPvSgEANJQno
hmwXLjUeBmd4ja9UVMYuBTJH21RNX42BV4nnxBEZd7CBLm5rF0wFlVXoVkgIm7XL8ToOflR2/qq5
Q/cVhL8Dt1PQO0e9ohnsAn/yGM2sMlLeiijibAG9il20s9fjcYQOpenfA9I5i35MvbOL8+RrrTib
eB6W6n5PrM8ZyAVT1T2YP0Wq65ehYx+gZ8NFtpOUy7Yaa/P9Lsd1Xt0w1J7hbQZQvEinJVoHF1qI
ejn26bWDgfhUjjg6hlZXrbox6rYDHnk40LHHKJF551Om+FURAcaaFgLR8lZMMT6gU2IsNY+1sy5c
pwZUODmTVljKgf92t7j3Tk6Hr8e9Tw6oEPLCRshXjnLusgqddWa32lr2lij5nMIS/J7p2FONvOuT
mfOI9m7/O/NwVeqjsfwAY7xDYNkGpR2apxCdGykg+aEMdbyMEz84R0o6vIIR3+usBQti3dOOyPYS
qllYr3MdtpsDGRAw74z/4kkbN4UAE1hUTXeu4uIA5E27lgUARDFTwYraAYNRacnNy02SQpaJmMrc
EXvtUkdz7nvSs/ClSRjvSpTp3mueEZKoxV7ROm9XQnWryDiB7GGn3pdgYGPw7N/NzltWnTP99PAv
RY0xhSBd6N4zNuyQt5yGD0ZKaD4bu4QxppNHkG+lBIX60VlLRB3ij7BhmVdH4Gd9pKsfTji8ROmo
3mIHKwpbH+1F79viw0NTgcC2lp7VJBlfLMN4IktJiK02tylOfod8LuRVEYlcXcrLqgqchIPM2B3+
tCYQrCwOittWRMo+at16EfYYGC3bsi+XtTo7b+EwfpNF6xEB6P1b1o7oJGaT2I1D5C+dJCcPafXu
JtHIMWlD+abzrtlLlsi9aeaGqFMGXKKa1AXEU4bNxQSPS1/obbbSnGI8DbIqu0ON05Td2ClbEwbK
aeSEwxj051iEPPqV9VRCt1/ZfumvDEy4z+xl/hSmXyS71JneHk3ySg6riMpjbKhhq5P50bhBqYL6
vTWbp9Ajezy4qMtZJb5723u/1w+okPac93rC1cNBzjecvZBk6v3ef0yuZ5NNVhvRGL/DIM8fp+eq
S6fnehI8YMhrbmVVdgg/5z2DUdFethEBZBxy02BwkuOjSUBYC0u7OXccGcMlx98FajHeRc6hlfDo
muDlMdxjsToDvt8Z4MzQmXAtceTw8yaHy89QLPFF4AQhLs4Lax7l9N0WmlgGajIcZNUtxXNvxt4V
bFH3LRfRAoOU7D32Sxgr7AzuVewsqh2BamUle2ee0MrV0nYvq3br/XBUthJT68bvIygVPgdf4/bC
kelnPs9nhkm9rwPU2+6fWpMiUDLE7WU1VFnr7SJNn2Q1CoDQEeL/1o5senDAvsmPGVO9PWgehHMC
T9l7pbECmTULoOw1wOwu+nY+i829QxjCMkyVlzi1y5vZqYfJxkUUq681pxLjYnSiXEcGsM96rlZj
ZMJI5wptvHyRR6KBBvBvHUX7wwIA8PRoJu2eHbomRoyuUhHXddzzoDg18oRGh+SQ1d1qT0zPQ1NM
z4abeHsjE8e0i/VTBHzz3GqZR7TG8fh3u/VuarUP2TRTOnBpmXt5UnejORkHwyTnPmu550rXHI1o
0J+C0bWWlT8Nn275BhU9+l10KBl2TqVcsRAT+ypEqHRI9OBbVpo/gzB45ikINm0VI/SgRNprh6jO
2TPqHwknu9debdIXb/hLdsnC7MnZ+3V8lbVQK6cFOhzBUVZHRErxYxn8rax2VlfuPNtS7lPrhm/M
Amf+Qovnf7qaYmBi5hdQvdoZrwD3hjL7sMf2S2Oph269VN38t1cXgFtam7C26s2GZh7QwrAT2bJL
eqDFPbFW/Lg7Uiwo+QqRKieSd8rJnovBB1vVuQ4Zl7kDOKtyklePKtIOC8XWUr5VpfFOKodsSIBm
pUAo9D0d7Ivdudqznw7+y8DrVI6ysjw7WEDkVrKqqljRC9bzfUywjtxq8tKkvXFwe1CAENXYds+F
vJKF7JBDoBvaSy8s1LWuKP0GuPK4YfPGV6UFeuYH1XQsrT59J719UGo7uxmVEb1WiQpq00OgMQvC
s6cr/ULelGcxofQyUKFlYtBg5VW7DuzZ5qhMZ5fPNurRj+JS1uUYZNSqdWOzqZBVJ+6D8/1qngGm
HVZbBEzJA1q5ch/zj8ke99gCGnDu4k55/xg5SH6WHCOrRlCGazsssduQ8z5+CjlG8UXHStt+WGjM
//bYj96cDn8qs7VAQNt68CtXtOQ5AAl/cnKSvWZRjDCuMCr2SwOBuQCycoKEH8I9HVtunQw8KGn/
yPuKKueSk5/kyFZTCzpGhF6jL3XNGFDvt6kSAn3Wx++yT44KAbds9FGzVrGas6nXm24b+mkCixpr
TK3WnqMs+52BM/uykjOCm8pvN8D8ajBF+xqXqDayvU9PHXjRox4o6aax2+CVSDTbqg7ovVv9kDfn
fvUzKKBnVH2Ecin8jacxmdJDMigzRLswwQ0RDQNFKX4iD7oZ8ab4Utv4yYKZ+OGiKb6s7TEAjBhh
tIJZ4U5NVfUyJHEIR9pXvkOlvMqbAA2sVQ6xlwrpkEVXNMlJWO0vu8urF1mYZvsDMMRswSrgb5eI
gwx2hbXHPALwW/lCiG5JhMN/lk0j+b216DKsL+ZOI87F1a55O8/j/TAu1orQjSUGapzpkTGoj7KY
FM70/iieUlaQLTKARbrRbA7/svcfo3FmqI8pNOBonzQayZdo3sjPVRb3C2qAyskhjbnzkxnxODro
+YKFfcZvaXWvzU187O/AcoeT5eT+awa4bx0M3bCWI3rVS888cd9lp2wi97GB1ySusqYVpgncrye/
1fFEDfEFW4DoKgvhRfG1KFmNnDbRN4+OqJ/BISh7VU4eAMoxLW3VWQVC/oGz8DlPE80oimPPjqD2
MiylkGo5PgqtJ+C00uwpBwyu1QddQ06db6SGaBQowaTx3Yvl4gmeF4jim076V9/j3RQ1+sGc3aji
2bEqiyr9WCO/MZYeO9J/Ncs+2VbZHv4CpQY4GJ71c4Zjiov2foXVyzPKackJANWr7JJFZFfVtjed
AYxT7z3LtjFCfs9D3XUj7+JZVfd36xIIizMCMSCsFcfZM5CcdaU32avuivQ1xAehDZz8STYlpl2h
viI6NtWM18t0wtSYdeJ+g26kz3mDY1FhYw4XON2tqEityrGW4oDcQUs8SCagdADFd66BKpleeJBB
0ePfon5poDlGJoHNLqcJI3MW3dj5P4Yq/DZNbvwVZHwf4wrt/0yFTOM17e/KUH+peVNd8VsgLOjN
Mqoc1xA1i1dWWiRiK6tZnfypsi/NDoNqfkhNP6NoX7VQDN8AirBk8KXYDaMiXryk/7qL/jEAFNqf
AXoNSFRVgq8y1scbkSL4gWRWNbudbrIpncpmBZUX805yZzd3LtTWRUWtnq41qaQn3DUwoCesFkIb
4cVHAPHYZGmCr4V4NaY+XPmOVr5xDq0XovX8z7psTkBkOEFn+/svjwT8MXfD6rMnHEzWYRBvCZQN
XLvy8bnQNIJTVpqee6R89iKAV2jp0YG8TI+zjqefhzJJtqHpJoucLDH+W3OjLIL5KizB9ARBkG5U
ZEe8Qw4LdiqVnaapx8Lh7YkiZwFyZC6w5Ppz9d+qj7b038eNjvfX1OgYWWtofGeNCFcuBM5jGLiz
cdd8mclWRRsBiqWJuobJjsXX3DOmRdVt7pduD3589MJVjroZZtAUmrBh4xkqmOcgvjcl89Wjqnot
tKZHfWy7F3uoxFbeL9vlHY8546L6M1VFJG8Naxg/2tl5uvi7sDQsqRGNopivcM4mNYYUhBzxGCs7
helgUO2B+dlWRvpbDkGJN93eUYClCaqhNrxwx3YUjlTdtahI/V0fRsgW6yrT//RL4DT/+oXtoHYK
dTd9dSbMLYPW/IGoGF9EFW9idaz7m+wsY8547dQOB70x0AecJYnI8IxPiZF6G2wSUTMo+8QCAOqM
HAGNOS5Y4Ho1j9F9vUS4pdaaJ+uM7JK6CT27WKAW4YI/n1H8GV8RbykvGynzgULQ0b5Lgcx1fqB0
1pZfKnYOZPb+b/6P/6v8Z7tdK1YJjrELQSC6PMsnpLCjeqNA/1plKca9ijKMp/+4yvIEU+XICXfy
6j96lShxV8TOP4Fu6CQAo73Zts31UUBOi1HRnZJ/dATgILf9aImFCxn+H4NFMi0ByeVEdcw/k0SM
gG2xHZMq3OYB25Qis59VNwlvXT1o1zHpf5Rzsw1eahMMQbmV26O/R1lJql07JAwBQr9gT+biEQAE
3a2TF6t0rHNf+9ZLDw56HbsVHgkRrxmWwmoBExb/Z9vub1orUuJJlr7wg76/uXNbkYRE27Io3Ms2
vFUjzDz+khVHy4abEnjptjGEvaxGVYEXV1nLJk32hdIDpgQtclIQp23AKARes5ANpTDgjSJNy336
d1y9u9Oj/VGVV6NlPymZmZFaKwt49AoCppU7LZFnSI73KqGhQC/Mb7VfDU/6zCiW7RNmUptcoLeY
zHcV2JHAgvThDSJ17SrTzUDP6zoZmEIbyJwXM0RDFmhVZnjaJsVeVp0ZwOEFIllFY++sLb9Tr0m+
8Gy1uswoKEK3X1GNQXfuWCC47u2YOkYc3c6yxp+fjrGoloqmIvg43/S4PRnyVTzaBMPm9kenM5Tr
1ul0tAD/9UnlTHaY/G6DjEUNUfpf88h2Xcz6KwWOE3/PE8xXrVPt3bA2jo95ZHvh+sdSL9rj/eeu
uvFHmGk4KlkEy7LIMd96F7IWGW9/k8zVJkYFz6yDdj9CpH0z9SldkDMoD64oj17fhC9pOn5oLLRs
dr1gKTJ3egrwhbyYiucsxNzRtwbJ9W665R5AeXyThpVsd4gilfoIaxBCwI7AvLaZnLb/kflb2d+V
ob/RuqzaAwDTvlUCjZvQyH8WLYc0Q3X6U5KHWCCyqSGmzQcZAtiPSmDs2o/1cCZFhbLd3FHl9nMI
YeTVwVfq4GpmtZYzZe6I1mNI/MKPXnVFt8/qXJDkgSqb8nPymJrNtjXq7CzCvRxRDir4rtkluKhr
sURmJ18nljY9ySLNA3G/Iga6cF2Eu2VTBYySlbrUu62TgxmRjfk8+N6TJbwnsL+pt4+55NU0wAq3
8mFxH/eYX+RltRZuBhtlniYclBs+K8SIZkjjvWj8etXlBlwVjuT3NrdVEwHpgTGy0Yqa4OTCRPv7
LtmslIAjZZt3h0RqMzDStCHjptM0rSa1DpvFY5S8SRvcKllVhS72ZjFsHr1mj3OA0rkbAUbpmqt+
Q3gpcr5pTt2AFdWKzyhPDqjqoQ3TTxfQnNZXOCavViLsjxg8DRQdNoIFXwIwDeoTbo/tweQ/3ILb
sGcDFvWpcJGN8lBZXd8bTcP1zpF3wHxLe1L442sLOa7rFd6Ijm6hWxY40DgGb6OgVnmMLAOL36zo
VTahCbvWWGPz5UQ0YvIRbUISKMuyKUD3Il6wZZ9D9D0xswNUTQQqZDUNtVti/prmimwRuf0Vx1p9
MjIvesUKTluLnp9RVlGBRFILeiqy9fTKuyxWJ9RDXmRLSdZ8MZE/Ptz7kiDYep5QV3Ju/Crjp9r+
M1Y26Q2qd2msXoWikUJxXaype2Fijsj8PQDEXTNOYilng+u5JNraH0XKOlQnWbXO/dFdAGcIcVyl
zSCY0/+jrjRdM2vD8T7+e4wcKItHG+q8E9xegcdsaTHDfZ7HoHKwnEVJjmr9aJNX//jAcQS9FiCw
Rd70338KOVIWHDB+egYJLtwyIFf1P7rB7o/kc/qjvML548/V/9mmhJ21J22wfNyQ6vFwfNwqrx5t
Zpms2xbNCdXW3WNPoOpeuFWkw26KPKy1TLdaPXpauDoVtElG/uNS1uUcgEPEWguHcqH/PeV/HYhv
H5RueWNVefDlknj3+Bg512MG2QEUBfv2olPPQ1VvA1GPH8Og2ljQjdbJHQNcyieIwRq6Pj8w791M
I1vMpgVknVhT/dKUIbhQchfgksuM1Rv8dEsO9HcTFcvUs2oMBd6Qusiei1nXbOzGfRnmEV9FauiT
xoCMuv2EDkG8dCHYb+3MQrt+FjyTQ+Ima2aZDFiY8x2y4/+YRA6QxWMiYQYIof8/Jxmidi8/QAiW
YI67+Km/437bhwuFgJqKdt1fvAmfbZJkPx2+qIvaz6vvsUJWBMQz4ts+3DT0leKbFpXtejSc6oL5
VLAttdI+NSOqAVlrjofEsdxDFqbjTm8LKA6ZaWw6NzAvhHaytTWm460da/QN03b6VpklnuGB73yv
I4UQKOFCVBDieOflNqK2OR47C7+N0jWKY0At0jxvTn4xdw2wsaLJNrcj5D6w4P2qFI0CFD5GKilP
k3yVDpavAAjsvQMB3zc8DA8OCL5pznT/VAr0YHBbxQm8vrZZ/jIEo/PWGpis8gdKlrJzGIpka/gR
Uorz2FlPctXGCtozc7WPyNQNlZk+dfO9tVmt1LHyXgydkNGgKms5peLn2rlzrOz+eVBswz2xFyID
8xz5CH4qCJx+e/9Ai98AiJi9AJ5Deizk3aTbJaosVbE1YIF7n2HYx9tIeO+diYXuvm0StO0c9y83
UsIXPcC0x2zIRocYohmOTbDZJ/scTuELVsOL1NhnYJY+E610lg4yo+eEXeoTsrfoPs4dIrHIl5L9
E6k/bNQWId6xMQWxpuzTguD8mSUAlbEwETcPv/BdCmK4HpqRtGjHpobQ7Cf7KGmtlnpmsspaDUnG
wgqfwhl4w9LpfSbtZ89m82cK+nhV2mxl8Ov7yiutA+w9WNDS6rOJvPxzOTcFeaYf7cR8fTR5o1AP
foGWcYZN5TxI9rkZUZqAF9JCzmUaVbaKhqTd1k3vkx6rmnr3J38RJe1paok7ppG787RZ0aCOzDW0
b/NTEQZMQOiUr0EZqZi5Z/k5RfFo2YDX39SFPx4fxdQVf6pjQvJ8+eiZddsCH3sPjpTmgMhbClVp
rEaPyGr00/YU+3sVpkAqWIFfDDMr14lTGk8C9aZdbLf6gWdpOho9+iRBTGjT4R+9SvGfgUmiWAiq
tRDRXPfFSNWJv3mAi094aptGu95pxNQ8K9KvEo0w94FM1a5eMzyZINhJu+/qPEm/T4HqHBPCmEtZ
zYAFrGoShXtZHdBl1ss4fe3rcrrYqviqex+34LTTNoMmkCB3RuZos9+I9J+aSfMWGl4PL6y4YFf9
/LXyWvdFNkXVMG+X84usZWWqrQwd8WYnr3B6TeoLye79JAIVZHRfX2TT3+2pU6rHR5McEYBOQBuN
75Un+udAyd5SszQ+XbyOYOZm442QmAkEFPK23ufiOymsTePY+qcQKEeH4PgvWoHQrS6cYYWyr/4J
m6H0tc/4BSmq/AgGszwSXKuBQaY2+cm8gJSZxRU8mqY6xrpVFZwRqd8HNfZk7FsPWbcaBRt0XLsX
WaB4tPEBiV5ljWzFgAorpsqyirSRdklLf/cY38fo3HSOUR9km+ZN+B2P85IwTwlto3/BkomAQwH6
fW5KoiBdB9UQblAHwDQKcDKbJBxHQeChqg2PWBa+U1VrUozdLPej3tsKD8s0WM0XOaLni783XWAe
smpWidhFGhEL0A7xyZqLFJEwbLu0vaw92mX13gZIa6HkUXEU/L/V6D0Mp/rij93niCEBxNoiJl/H
U6YbYfHuFA1xC9t3d7Ial1hYlPDUj2qgo7ZlocDamO03gpPeX2RMFomOmPBixDXITzEtUnpMEYoh
+ZhCF7c24h8vJIKCda4B/8xqsDm1SNujbajmoXLnb1bfiKci4/0VdP6uMMftgLPJqUx6fa16Xvla
oATIO8Pvf0GtXFpsib/yHJ5Karvw/8J+6alZ82x6U7VNbFU9qCjX5Bpv1DSfzBuWr9om4My7GkTH
lzuts0MPCvYpShXzlmQJlCo/BSUwaU8l+b23qgw/wqSNv7v94C7ziC9s70bDto06/VAP+XgakzHZ
uKlBRrfCi5nDlvvDjZVjpPpIb3gFEvetk916QTaWVM05GCKAlw5GiPHYfpF2/M7fU3xnWRlBkPje
cxlO/aZQqupEAHVk8z4627wUJJFLYW9cTPIusoj5XiwVkU/rR5s6FOOZ1QnN/AgRkwxw3zJT7XHT
qBZ1P0Gq4b/WfXMe36vqn37bcPrLmLcOgW8nQynD6Pfl1FjGLlcDZWc1ZXwCIxvzXkGJWF7JNmRC
P4q2jrayfdSqdodU+3tLlHGZqBgjSvsbWTXdHnu6WQRFVusiLw+E2/Rvqu5mKPqqYtXHWLP7RsHp
JbGQ4Qg67VR6RL/bWXDNcUEfq0nwgSKAuqk0NBMnD47TXYHCUILkQgjiRwCZ7XsIpWPpYZZys1DP
AiGquWdRYUhitjUudAQKT73AmBWWp/HsYKtF2qtt3rsKH1VkNZxfuuKsbZy6eLiFsmhLyCOu1fwg
MQ+kqgQdVKSlBzkMI5bH5Po8eY3B/CmIqtk8OjCejVY3EYDvomurBk/IdIbrUp0QBw2hk5O52huV
o720iaVeIjTVFoZuV9/HqqpZJQmvyWGppnyzyzB9DqchvGmOwTuFu7GOcbapzuntPirVWHzVyH4C
VaO+al24sebJXDYWe9SWxEoOs/TAX3YsrCc2Ze171RzkR5ZK0hwVbeKpnOeuzMrjQIr9H/xBFmKN
rydgCeMsC0dJvpLMVredof9pku2yGnfteHQ9gJF/j5845O8SvPaWbEaR/25b+3eh5SvNU9uffNOs
pTDq/AJ0u0DIJrE2WpGMG29wgk1EUgt1niJBKLRAQNjRVRYsG52mLq3Nem1N60QZ4uu9N8wA6qtt
3uys0ZY5QnFN08rc4NpbI+CZqlfZ0UHXODutShpDm+BXWFH7lCvtKjVw10mV8RRrvv+c1CqIhrgg
1FtXcA/mtq4yvqxosggUYUThd8RwJqxaFppvVx9EID8STCd+FxAzSebjeAXuc1Gk5viFUNzN803r
x0Q6ZWGrgfZNQ59j1atO+Nxm28QNxNowAv+K8qi6DkZ1uMauUq3rfoqeDcXhwQl79RkSzoUY/s0P
AnPlQk0hMTan3J055c5yiW64O2fVIwCn934rnrDySrUuOlaGm18IQzWnXtVv4UxDJ8iqPNe5UmwB
5xIRHjVsvYU/oZBpIadbIPNzH1gMzatedwkYOm7TtL54TobdYw42hcEx7ZVf8hY57WQCNvZycBiS
8S7HohsOsd7X0p0cAsd/7eMqQBQ20W++YraHAKDdorVN7TZ4sEINRMIWKt+3vaxmql9cqsRhXXem
5Vh13batB/tQQBU9TDipzLobf9cHrMScAIxSE2v5t8FYRBDQXmXFxWlNIXJ4852w+JYFwVOL/QnE
QQYCf/k1emw3idjBjSbfBUkohBJYXI3eFqCEYnEygf5/+j7aWVNWTu9iQk64KrLiRcNkbp1wWrjU
Rl1tFUNDSNRGD6CO62DPShXjdIDPvKkQLTdH0a98nGReOZiiL4c870fVej+bqkp+J2qEcQWccw7A
qJGTfsd5jc2g1ea/rJwNVxQjqNUhCNznrX+VRa5H4cWpn3sX0VeSFKZ/VWLPXY/tgHQfx+BsPZA1
sA3UNBQ2IM6iBgKDPLH/DiI/ydZZ4BVLKxiHjbx5cmsw86G2rhsjZ0tL4fItJpjutlCX3YCvTAt7
jDhbsjasPvrTI4fLIrf2OgGuMzY6/qlAPSKxRK4tlLYfnzKBEIXmK/Oxq2mWfZCOT7JDXskin5TP
clKGnRxboAJs4VY6lDcUCP2Lb2MgtxBF6l90BXVfP0cmzw7JF6vaIuRv8RTPhdKZ0PPmq8prkPgd
RmIqWXYwkJ0X/xjnof3EKVJFpGUerMlueRkPHMa8skFQ5d9njUgl7YY8+RrC7if2kt0VsbP2Nmr5
xVXKDghuAby5RqAWY9fue1YXwYK3mrjYYdC8lJ51KIDpfK+MsNphpDes73eFUYGQX48Sq1dVr25a
bWW73cfKLhTg2lFc7Raj1kAtK0j1t3OBw9qslUwc4c9l45ntgk2rsxtqdwCCbgfjDiASnK/4EsUt
ShtBAN54mhAuqlDemFRO3wRaolNgp7+c0c5wCqLJrqMvJJnJ6554XPJXT4G6ijznuOIwkL+ajSPO
3Yhqz9xZGEHxGvgombpGdZMDLOK8i9hCnz5SG3NvBWFNrNEAIX4v4qXRJ9rh0e6Lcjy0AZnWTiQE
aGycPIfmwvOX3NoG8Ejhpy9q6qc3OQBBP6TGRN3ex8sOXs/1wvYHY186tn9tKmePNTfQFistcWNM
f+OExbdGKTrcyn1sommOLMfZob4SrmVVr1JjEQi/OLsEGN5M5eeUmMX3PkzQxDVwTRPyplSxoQ/W
1kH26pxPONqUb5y5xDkd+c3vdzWQzqBuid39LkTyJysMX9rUrK5NX//sQadvgikBuZsOSH7m2Z/C
AKSzGDs32/xHhxwi24TIsAEnYgJFM2qGRYSUSeWEwdFQR+cK3WqnKXZ6FlnhXmVTp6PelGBov0Pk
auTfH9bQAkxfWfmkMBRe+hPre1agb2p02dl2WuskdLW+hn3FYQCC2X4gaHoVg1Jdu3EodpGhdQu1
C9NTGXgvnecoV19rewInVfVZauZLHivuK2IXYteXeNZkqlDfVSvYyQFmoWL6idTGE+4BHYiAMl4m
WR6f4KfV6zpqzPcOyWQtCYffuKu8ukGivmmY36x7L6iOOF5VT6UPdWksNPcH4L6VHMpjhOB5U5vY
MXkNzAJR7/VkMK88OvFS0+vit3+RIwmh+csKIMmz3xnxXjN0sR2bOLvFnRdtiwhPqRNwCrb4iTcu
4640D005mYeMJxEWfYIMn4H3Z7YAvURDNffJUbKQ/Y+q7G0rIv4ZKAdZ61vAssv7bHLiSYeuAJzE
Q2phlfeTfUki+KxRU+qQbLT4FAc6RDkVAeys5lnUehF/79vh58x7/YuzUpoAfV90g3Kwa0SucV0E
YoJiw2tVKNGatVI8Ta4udvqIMInuqvkZDzBeFVag3CpCGssMhdEPbO1uYW+NqHlu+lFFkrpQvvPy
CqJ919scwOVlYItknabKBiHBCDsRvXmutLB9znWv2yd6Q459bpNF48N2aETZLyaj+tNmmJj8NgBM
efC4DRcT5VywN9GVWDmxS9YPMCdQlxy1GercNrxrsTxEdwWv5Fz/IsW90nAV+Bx8B3lPJzVfqjQM
N0Q8mhOZTTBi3nhi3cWOZC6wFn1RiVzsHk0uE54tMEQkt6ysIA0+fN2rOYo+pI4ncq4c+rLGUN4n
uD+LWCmCn11Xv7mJkoG0q/YAilR/0VbVAqwAfwevPrqhbQcge4oNQaP6rzgo4Z77/8PYeS03jmXb
9lcq6vmiz97wOHGqH+iNSEqUTb0glCklvPf4+jsAZXVWZZ/oe18QhKMoGmDvteYcM/zqjgV9LqRj
L5lW6txO4/ApKmtiXAxZ3jeIB1d6PJq3stURzwZ9ezZgDBNoad5RmEn3pPTZpK5nxpX7cbHULZ6J
KeVL7iAVTKNvLbAI6lw6Je/WKL8GCQ1wcLlMwGy/J2rFci8ZOHQqtlZ0JHqGVgVo/K1Xieo2T8pi
ZWcWdVqwIPymK/drNMI6a3UYJ4UAXGL5/Qf8obewDdsXJcARYWL1vFKVe9dDBGH8HutnVetOqQv7
XPEAgMcagWAqISvbShvqXRFXyf187HxIqcQH4fX5CwAbdS2JsT4ioc4WZu0zqAfLai8ZvGdHWLSl
dstVxlskRt2d4tB0l4mg+msEnXW0idNZhEUQFcskiC4iUD9Cz7kXWq6sy9zpX8is8XDzjibDs0C5
poCsVa8cXujm29v5MH1azX0m9PNhoFDQ25JpMPauQYpIf5cWk8aBFuUqF3p/xP1j3FfBeKfmosNx
Qkqv3WAeHMVLkWnme8Dch/jyzr9HdCi2edKTClNR1VajFNJ/m95Cr+12Flod/qKR3P7cEdrmAyJt
9TBvAm6gbqOqblZFdW8nY/weSn4wzA50JgQiIziojw++rtPzztxq5cA1fqkH8xwRF/RR+87eJRjo
1Qw8F6a1MlDlc7gaNgm56qEq75IiDsnKy4yvBrkEyXSSMqRfw7yAmdAPclFa0WtGb2r6ysLBDnJv
N6/ajF3CJqgfpjsqVAVKbjjcrZeQDsGqov53mA/jV6+nsfdSSS7YNjOUJTy72zjHX+d5PcPMUCJi
dyzjRdboTYNxDI5wRPuX8NUJG+NFZ0p9YFoZAF7lINWAPNVaTcwHiJ9XnTLasKwixLcvXg0ZYF50
ijFuO0tWyziIvaujYShXwJzhZMVdMq/OO9JWfY5bF1ftdCqJaVBWrm7159NITSObWI1eQ2ZL4TIz
2nHTjjXyr+kJ52fwsjBbpvzct/O2+XlUyz1pJSbpeY3idnQbhFygpr8xP7lsoZIWVkncce2KLXCs
ckG2onGAD2ZMKT3GgQyEch0BwF8qSH23hk7vKmao90WmV6sXxqsyEuFmkaW7o6xvPzNiX87bZSPl
OilpkVhKXpIupG2FE5iv5Dwrq0bR2wPeGIu+dn1SRWbuKD66uAqd4dLDjt0aQyMXoh3wtk3b+PUM
F8Jx/HXDiJDGOqs/d/g10KogbKrNvCMGuLel5OdD0TWOaanqt22lao//WptLQ3kEV6bTnHVJru4I
N9cM3APTAXnRbH+l2CqZka5ujbtOJ72u8Z3oWk2LeKihuJo+JoBpdSz66OoF9YnLJKiJaS0hUODc
oqWe18p51IiibNsFSr78eRLJ2RWCBfI05+Panvy31uMaN2a+fVNWjgvkXLd2Y1lverMSU2xmChBR
ggl1S+JXdeXg6ZjXpd+Xz35oqutxgsvOe2ub8Wdat6DUp72FGqMzG4dHMyBAIyyrx3lz2dsIFDyS
SueTCHAzyKs3VYZlnGQL8W6rVnzB5B8+V1/njQyZoT1oVYR9vMxOjBrpAtEtf3SGKID16H0l1Zjk
ABk4iDbVx3mfKZkF8PHBhFHTZG2Mo/+qRPmKq0H1rUtx8JVdXt1WQKcOsUNgmZ0qw4vXebv5iBRE
BA7ykIkBndrlmBEUiUT2fl7QQ6UHSHvhUJfatM32ji1ycuJVlPjzkCF1vlhjgbt1Ostisr0XmuV+
HjGf5WnqkRIyypXppABx6BYcGnXY6YR52whjHSXNd02QBqiFylELa+UYpW26qRrNvB8FGQ/GUJnf
QgPtBLeP7yRBPDIfhLWjDwVcTjW9oNSO9rIbmFESzXDbMWdb1vkQfnGTnBo+JwlNrCo7oflQiSkJ
z3GuaQdFQPpdfszqAmgkJKh1XdUGw1mAgEWTK++C4S4dre9wnN7oBXnPpjZBXdKgQVRT66iGPGKV
U9u+VUJYPm3oRK/IYAFa8Scdfm+NnkPopYdI3pjmXQXs5W2VtuOhN4fmxKU7X4dmoz9mKlU0rqzc
5vfQ/9uVtCoG46Fo72Uk6Png+xmnNRsw8GrQEb9Quu/uU0+rz2Vin+adjZu29xlXjSnmsjgOfmD+
6Mi25VBt0h5EJSFC3Kt8P17GamA+puYEubeC6NFOgZu4tdTuBPowMHOySfxV14fuaugV7TRESbGY
Q2CrSto40qhk8RvPnzP6Bgjnui2z940Se8WGYGHxZXBg2re2eAhGSuF9BmUh6FL5JS+KnuDj0Tqb
aheuK97xVQoSRQO//NgjILy4zvCtmKJ3o9F0toNdDOt5lR4ZlQBCOG/UyXQzndQGPQwGgI2BLvz7
uBLdui+zbp2OdBWXuGu0ZEtWvfUp41UVXzn+1O7Oql2loIspGRgtQi/Bn+hV8snzyI+YH8XTttFy
xVNdv4hWvYz5wkXgcsPAb6RKbyfyZszEJjQwtElhh9cA2dcloUzfZCmVJi6O1k5QhlmoOePZFNX+
MTVpqime3n/xFI0Kr0rKrI548zPwQEwBCFZPNDIjOJLQkIF/xiPMO0ZK9WSX9fqS7nC8cB0IAsAI
zKOiiHZFA3t8U1TQMjWYOmvkQ6lEY2z5ae5oHiG0JlL4PgIqiBwVicW8mgg/uy9Ljat8YlyQexd3
TD+NbU7bdtnSiSTwSTGOek2bpQzT+L6UqbZVRto3eqBJrAaBuirdtLqd98rQ6Oh5+RLwx3TwtMj7
g29H5TWKx/gey1a9LgZVrOd9AYydu6h4/nk0QRTNKlUKffN5PHLyi5mjkdTQdVTDJaU8dqXDd1JK
swBoOa15ETQWaoiE0QxMMqvC33FlIOav8cs7tIrLVs09Cgkjw4VI8a5h4iJPDlSGSdO2eUHwz7FI
R5CP06agJyKiTvPVOIzyRk8c9VbLIf6DGRRPI39n6ZRmfO+kIG3pBKAA9aFZEK8enqyJIpSPyQc2
/zODOv3QRDpiIwLY7xVGwfehaj5ZfgCdWAucDZf9em11U/MpDt2bFC7zo682K8q81otdGOYO6FW5
tqdVp1eDBUQLkiW4W13dpLmbDyNY0dgIEMnbeRVQPeroe776j/jQktee/5Q4ZANDUYP13XALSmdZ
8toJ1NtClf6BKFr9yeqRYE/H+yEEM6XWqx3mSbjFsc5dc6yrpROD2dftoFkUSdu81nrz0tvg/1Fk
7fsG6hhK8q+17iA5c1uG89hwz1HjTfExYtlUQuG29gXuCZkFZaPTpwuYhKb0cayqEe9lX9wHyWi/
tV7ADVuNsi8W8p1FUaED0jCxLgVwrE0diGTbyOJD9j3k3l7fVnmh00bSBgr+iC5qShY3HkattZSN
+qyX5SUWSrH6/bf/+uf/fOv/2/vIgKcNXpb+ljbJbRakdfXH7475+2/55+b9+x+/27aj25pmGSTY
2KatGarO/m9vV1i6HC3/T+zQMYdOGz86aiGOfQkdrUjKgepf9sJQBrM5Jn64Jo2+TisyOkoV3/Gm
Tzsiy6pmr1NQcpda3NBjUstzBieZvjS+70QBg594QtySHyVuaD35q3lHFShb9EPes8UQGcNrQKKK
HIji08hDyw3xVJ3a2m+fmq7T7hwRHosmkU8aIopThI0OgCbHYNkf9lFUKct4PkUnBI3ZXsG9UL7H
ZU5Yd9+9SzT9j6atWyeGD+8GecqPgI3t07SPbCNja0M82gq9TkBAG+qXXx75XRzdlgSbrBjwxaeC
lsHaK9L4yXPEez1htHPjOSSwb29MCIEot+MzrL772RSg0up4SBH9q3SS7+ZNAzYa5MPxMkdnufk5
mwqGRBwQfTEFrgps7YSdDlEM4Iv4ecpH5ArZfHMgid3rfDSXQuGGUuUR6Oze3kcdaK9lWiVosRS+
LP/562GKf/96WIwHVL4mYvp+TF+fv3w96kbTbaAY2WMXkCwIfNd4KGRuIDjW4zW5h8ZDkEMbcPH4
fe4Vuj2ePWZIhUxCBh35OkgL+4PM7ove6+2O/5+q+qTe6DKdPHDCnMNpre86CsFN7x7IyGkPaUNI
Igm0rTZoC0PSUPsZSDs/inTHO8ExYyGgHFoJUh8P3e5R48ILTlTsMa2jTf3cFunyaBGctEpFVZy6
0TWjRUq9ljilz8eZIRZEgfJ/MH3v5dPkaKSzn5gHT5rx+T+/q5Zl/Pq2mkI6ppTTXNCyUY/8/W1N
48Bhh8+gG+lOSk7U1SDaqcc2fTev+dONzgUDuJpXXauyr/TFDwTiGQuHGChiyJvUXA2wC1Y6M+Wl
OZlJ5gXDtR+PVLO/2iYF7xaexZUYyHl2Qwc8fhzS9dz2HqcV9swrkarOK5GZqrfYOe8YPYkDMoBh
o/Su+9Ap8vvcJlUpfSp2t2xB5OtqEV/RZVs3ZV6PSyBPwyvsj7dftmt54byUtW7c16Oj7B2zTddR
6wyvluoTbtr7hCdLZZ9JySuLUdxXfrjLmsh/mo8XwLRX6ANAOpPBHZq4mJoYJDLyQ5AuqWrsGZOD
1u6J0snCYFxUuTBv5oUTa0X7l/V5I+277WhLSu/M+b2Mtz0zjfuWH/JZifmq0n2/nxdRJB64xkCF
nzapiemuc4P8xlbzjft0sNtzQbMwkLYNvLYkDF5Iute5zxdfbwN919j98CIdRpadVj2AYBjPom2B
hU7b58Po5vVk3obbnh7rMWrrHwtDEoSn4Ytdzjt0NctJEJiOMRum37ZL06MD7n8Ywsja4GbS7k0j
rRdBHzYfcbEQqCk+yh4/2miTBIj9H76H1cUHAkfkvuoMsBJO/c3xk/HVHXMM3aGgBQhxJ3RQ4zAd
IbLGS7PNvK0Ph+95Ir01VfhbGbTuifphe5/nPoL1vGpXkAia+0jtyqvP/H/ah8hAEkhSKrsequSt
MtXFE0YIVWYn/77WCb7FRQBmVMu1bhGHRf2mjMbZ9kEzLnQDk9LkU3ScaF+Qy/QVKCqUhKxMnofR
PPmqbt64ReJc5kWaB3em37gH7B3SYgqJ56IcakgzGKU7pkL7UpQ0q6xZlK4SL6bDMceyAQAg6O5l
IeOtn2KrkVP2GIgEeY0S8PfWY2U5/jGVJMgvSr9Ol4XFS7OMzoHFq3QWxSJ9i2BL2ZPLRo7QZC0y
OtdeJwxk17PviLmTtSHJ64K9tdtgrqaMphjGWdM15ipVlRyj2i+Xvq7lAOYaE/1l9uiH9XCOaMYC
3Z8e+pZx0zvU1hRNvvUuqYuL+VNLaNMvtUYxNlWpONeybaKjY1d0RorShZfMts6i3WWnGoyYaXUg
9vFGod3Yx3dmpt95ZeN8DQrvxQzICLfS+GNygrx6BWn2ZkuSxUO/hzd3S86PdrLUhstL7AcILqb1
FDv5EvVHjwS20k8/d7QPkHlBjFSKetD6yOS5BhVa7rQ+P1IZBq1R1gNAKPv4ihGUL3uUOPvMMSK4
vnF8FfGObld7N68Y1GcOw9h9n/c3CuhCGWXR3rI9WmnMwrcKA4fXq3D19DUyxmITm0+DGUtc3yzm
R4xkJMmn3QCVDnoOGUXsGWNboPWKujXBD+4a2YK1zCpZXfFLtWt3JBCul1y1+aGEN9TJVSa7lLI0
TZYo3+AXJRJdmZ1DtCmjWruWFuF0je0o9677PhA/cdAAlJGMp9/27PqxaN/1gD7ivDlt+/GWnr8G
iDN2lCPIluKLnSvZisAQ9Ux8DoKxooi2ZZokWNj8YQENbiAL+CN3K/oT/1ooguHLApf4im7MeJx3
EC+unEgocNYVF7NVRtTh3iyrGlELAndV+xgGotu6FqB9kIbJsfX16KqF5Ob56Wi82XDQFqrt1Hd4
5alKgs9YDS2ICKtXDyOdrgOztYJ6kwLKM+wBeCL/0arDvD4vAjsYUSf8sv/zLMaop1RIZri29RJg
R7vJkqi7Kk7akA8P5QN5xlXxWJSKNs1ZLC730xHzjthod6S3kYw0Hdbrpn2gk0NRYjrCtixOtRux
lGbdb+dD5h3YS9QklHfzSllCNjfIJpTe+F4yh9opQJPEws1a/wwpzj9T9GCSmoDn9oMY8dS/dsyP
sqSRO98Ynue1FAHQto4hOUBnbQ54fUmn1yxkiAkV+q3l6MUyl4F216WNdhei4FynYUSo/LRtXmjC
Kpexn3RbZYg4D6kXiFjNLQ/zKc10Hu2JfZ00+unnpmunKPLzGXT41ye9iffzsfOT/nwxP8/waQ9u
u1H8hxc0H0xX/8cL+vl884vC/VUdPl/k//KCPqxa/PqCsFtJ9GwItFe9YgTLivE3VjG6t4dQDHxQ
naaTclflyQLZ37CsIlQyJkWCm7GOQ/qZpbHs0to9IMZJNm4nxI4ouuFFQVxKZ4RM3tFXNwZG0Z1j
BOOXyt8ZXjdtrilXF/RZEROYV4jB7qKfODES8BQBq7a70bBoPDpF8tqOvf8e2NElFWHxbMYUhV3F
94/czRP6wEANrYYgudCX0EuoN17nIPrE7q5RXfQ381qjecal7nSQZRQaq9DLw++oGq92mCQhMYLM
VogGdNaf65LUFWD3wNPDytwWHU2rhNi7tZaqzYOlUCxq8oow1Gm1H/uJixIt552U1JqHgKSMAZPv
Zd6kF1m9hFCM93Y6vrFHf4tXzljNe5OmK26sHrH+vNfmZ3avug/z83w+WewCDWmy83x42krUrgBn
dvPOLkvl1tHpBKGO5Ko9IECYqhQi9k1gNV7xUjCELhvjueiD/gaDvk9oHEeFrSNWntF1+3m1Rgk3
BiWDIyNNLkniEBI7nZ1iStwYGlGN82EknFCZ1tI7SuLLpDOyXZYifdV7kp3LqimuPqPS5dCq6ZeG
zCqnw7ZFBCH5unTeOrOgPsL82kLhTZ5bp18LP4ZbWwfujeLLkPK+le6YHJLnJkJtVdoVPsoeFVEV
pIdIKdLD/Ojn4uc2Dda3dAVxLmrWnOy2jVeRZ/vf2rXKROQbir5gJaQu9gW6pnXPJI64eJTiF9kv
RV04Z1uNGVipnQJhTwtOUSXjH0eMnnKAKlQd5+P9bswvRAwhNSOLXlVqoOLTJsIdiTILLZMpIbQx
MRaP86L4SvM8eEyTnsFJ25oHcxyXHWme13m34rcHbNrFLh6UYleNgLFGNyVRENX+RSt9eVHUUlwo
3F9zTT8gMG0xAv65b37UUS3N3eDC9LEFPDn6m/m8gUwMKtLm8efhwitsbjbZe5UiJ1rWeIAPJo2t
Q54lAH6Itt0Q3ectlc4pj0rrRfsUpOGvj+a9GOLD/b8dlyGA99udVTCapmrZfonjbK1OtFQjgd8j
uszZYe4rNsjTbts04t5gjfIyLxw1Li5uSb00l5eYtnePouISF1AHldSLtnZPzznNN4a1QqR9zoSW
vsc84DJVvuY4MReKqOqrP5Q6FHq/PdZM0W6Cysg2RmDk94R4Ac3vEuPG0fLvpDNm5zY3mOGZOiFb
LjcY7hLqU9pQEoe2b9912Ij2gAito0lZ4Tg/yupWXQjmpau+HX5sG5OwKxc/j/l13Ve+KU1NG2Jo
v7c5mmGQnt/oE/WLQLP8B3q1/kbX2uJGbepm+59nucbfJ7mOVKUwDEHZQLd1QxjmL6WlBotlHAtU
L0lR++8y9C8WKvFVCWPwpKgIgojJVpSoPhv+OmYOPzbos1SwaHcew4i6WmmZUV0srpr71HCopYms
vhtUZTFMGcG55hSrzLG6Xd9W24BQxWvCO/r53rbZ2R31O3pb/ntOHg4ZdAnXwc79UCDJdaJY0UZO
zzLbGmUvaUsE7V3hEWlkV1dFGCqQ6pwAl9CvbrC5qat41MiPx8+MUMrDDtKq2ikswvfGDk9V5OoX
P9S0dWo0FjA5WuWxiHbzu/lff6vUVXPl7luWD2Xg+fUvq//cfmTnt+Sj+p/prH8d9c+/r3LSjydd
vdVvf1tZp3VQD3fNRzlcP6omrv8sFE5H/v/u/O1jfpaHIf/44/dvWZPW07PR9El//7FrKixKU/3L
t2V6/h87p3/gj99Pb035Ub+lwce/n/XxVtV//K7o/6CBaFpCOBbzRGHpPGH3Me+S1j+EaRoSvgAV
KUfTqEqlWVn7f/yuWv9Q0Y6bjhAC3bvU5e+/VRlhKbwk/R8WISQ6tyTbceZdf/7/Pwqln+/3/144
nf78XwqnhqVRwDGlZgjLscDN61Pl7C+VMU/vyCT0xUuN3n6ZTemhpaZfEzW5qVTLP9dR017SQuro
IFwYV9J79xDh7BKkH+qi6MKKdofhnhPHd27AJy/h7ntb5C9IUUz1kdDisz+a0a09uMrG8rJoo5f7
rBNPAZy9A8WjRZg07rHzuvEUGtCyS+A0h4L8aD+gQdUpSCA7GEea6djI5RNnMnG8mQ6jd9eg/YDx
pOqi6v9RTsbsPZWufhaUeV9MXUgpKWo5pm4S2vX39yWj4zJYCePkNL/tVetd1YZNZOrG3lDojfke
SZKaCdqsIChXowBH8HOI1bS9NBqK5j5ksyvVo6Fp0YJxnsZNo3zx8uoUWnSRU7t9NAvHZLItv4Fn
2HN57A+1Gi0tu3vXzaBYqCE9bXAodun2q7DqN8JIs7PqVncmOoRbP+EtKKIAu3wyAg1Ix4FgXBXk
CoHZlBpFu9BCA4GP1XuLss9rtG/I1y3lMsrwwao0gX2mO8qUEsvouwxYTUIWlHRXm3ZxGoVLPNMY
Hzs3Y6CRTFwcOTTMKVDajkATGf4/W2VWrEGGf3U701rboOYX5bBMuyACpRC9MVx76gsfHvwtRjDm
Cug8B7MGSQSRPJ2QTajAV1YargFpZlgrgela/fto2k9JkF/V0blr6YQCey7tNRFVLQkU0A1MO0bg
KjduPkC78iFewgi20qoleVnS289r6PTcympsf7ToiR9G1bZQu+5s9MQs9aPs9ymX2k6pDnVQSMwG
sbpuTD+imEXsrJrStAVC76+yMUAE36rfwXaOO3vwX8WUaINir+dWxPuS25BRosFxIF0v0rIpL0MY
95fasZONPrhyoUblSs3cExzZZ8iy8TpsO3XXqMgowrKAEBPEmxyWeaCDlC/D+IBBiQG0GLEDd+PX
KMQsNwYHj9IHEZTwIzMx0Ag0jV3TbBrI3otyxJ1NrrTm596aX4OPEQOBLF+Ca0XD1bvYEQDavNG7
BfGG8KiqrV2g6fZa/t8YzM0uxoVKPs5CCliqCAS+kuZypcuyM+MqXxZgGZio4eNy2m1ZhAk6LSte
gHWBgz7gjI4YGlDnEn1WLiNY0btKYr5ooeYz9nCB1mqvTT34O9qrN2izZWZmx6avxg3GwmChobo7
JJ4ZbzOd/lzrlTsupMvE9FBeyqcETBYVKEoXrc/b2bpFvh4tJ1nq/dBvgevVALQ0LI0tRG0jgFwV
a6B8TaSwlLw8f6lSfAIqp94EQ+7B8nIWmWR26oeRQjaCT0J4cEOYXtap4mWIcmvdiOS77L16XeXV
JgSAvUMLld6ARYJAWQWvTcJQAzVYucFLZ68KjZGqVWBgygGM0SqwLlyktqaqUb1PTe/E+BsxPv7v
YwWgKCtNUh309Db1nLeSeu5bJEwdT4min8PojCCPCgOFuS4eml1Sdt7aD7yDR/TgvunknrZzeahq
E4NWeUd8x06NS7Exm5Dek9Joq8ZqrD3uj+EURsw2FTQcta2TKNO62brNlGsb2ceGAJlF1kJGkYlz
NJr6QVUTZe026CvsAVlBMywGBdgtJPMpvThcFIX1NIj80A1ZuyFDI13lbk2fxEA2PcUJKJptLMOy
nSzs05faV7eOYd5lgfFCJpv+IEvuLDo2+t4N10NAGAN/PlpwOjXdmvTM3u2OceI8FRVXpBa9WuFX
wYICznhRE+8R28bFFcOw0T3jUKVAJhL4PYBjA+oR3bVIhMbANaJhHK1EHVvrHEH/oh4rhxbkeEhg
OZkaTgyhUMe1B+8mKwedWXmwSfx+De/FWhRt8Yoqa2UM/vem44oZqyBQPEdbKgpSRgOtsswvfWXS
H6w3TRmQ16YhQx4cbxlbJtLqkSJAI70aQFf5kvgaiVWVsnEiC7+dbW09rUjXgS9JuwTzRNTdlgL7
ykWetGKwvi50DfEwCpIVMe7xhsvlZPRYiPIbpeZLYQ3h3i+QIlEjKzpbbvJa9FumIs++gMDGDR7R
Xb8NlfLNqnsJopACSEv+ALa/l1wnowg8u70trOoY0ChaeK4LM9R9V+HOLrW8pQqDcADUIx2L4hBo
r5njipX0zWjJlB6DTNIG+zE3z06odTd445Wd1ibfoiS9DI79feAuCide1xYNwS45OHwr1BedG0T3
BYa1batL7mOOtvHwU54NQ8ERatkrLRyIpqliubXdGOEwKZVT0QS/D5WTfGAiVpT7BvDyQQWs7o/l
GrFaxPi3GZe9INlwqnYc0Tyvi0Q5GAPyJFNE+hrhLJwcTSIqc8tbpU2YoQfNVoR5v+up7JPJoOLs
igbq1CLBwwS3KdUhPnWpMWDKzN8M3UyZI5JyCesXiRSkGhgNQLOG5KAm4zbUhInGK30Yi4fOKkCv
Wt13xGdTLuJC1NV0IUUSYjMlP4wJPBxs8bCUYiIUdoSEbUEDYdsJXgm1RDjTELKtS+/VGXr/6Pam
f6xED5q7dx/IZJ8GO8EGyoN68Fq3g22O6ryrh694ySTjARYupl9y5waqlUkFYycd17II1XNGe+6m
QtcS8uOrwAYBU19Edb3JxqkYZcM2UhyVyYPuxcuqVaOjWuYfiVbS9WeAkrqp/+J77U2hNHtrihby
WmbZpYF+QiO3vNKa6NBpyrvfOwZYTQQynnECJrNIKs9aWwXvK9Xx5KxmZXrOikhf0vRVlmOvR0cj
KDPg1oLbWUSwpMcvyw5bY8mvJT3UlgpAzTOi7DCkzRP2UX+DwcIA/QQkqNQ9PhRFe4inm0+eHYiZ
yg7a9Cipo+dkQKAyb8p6T90H5XHIgobbvH8qDG2D0afhtav9eBjfY8Fb3of2sC5r6izB9BfnRVvV
GS6fcCXAzSFQjKuR7Hb29tMOGHJNruv7eUXADIh176OjP7qwXLkqYm88aE42HqLMs6ergsftXHvO
afVttOn/m599fiQaiWnJddc6IknjzrHNaO3YMl7QAXzxFWPrN5a7ji2qDkwx+0XkqbzCafH5QnKP
u4rVP+H/f45UQGPoru60QImzXRDW4a4cCbzfUUfIVlx1sqVeGumuScO96NSnHrDVhkhW3vBp0SXN
Izn3NKrRDi4Iib4B0YE/GxH1pwGKoumjF5t4tFU57ov0KU2h1c8LhGIt7XOnp6NrfVXTND8Q+8Nb
2A78EJikB2tAFFDqY2+R102wt0q5SGMkC2whwYQi6AYK3Gl+U2SD9mdJUzBFK0kndCjMl58fzc93
cN6mRq2xKnFXYb8yfP4W5gA+Ig/cMeM4x2I4UAz6otUz1r3qXDZY1osABh4sX4aKAxkSgcDBxUl1
kmsLFf3u0oztSqznd1s1KP535MlQDuN9jyuV262WHXGvMOCY/3syPV9sLLjEVVKMmjdJVcNsVqYf
PgKoDZ7Kj8TsnwYPYbMisVDaGCmXqUJigpWAYVvMnwAEy3E1dYsXHXU2h68SMlRa9075uYiLpPp8
pOo1ITX6o+OUd6qQ+CitNj+orZ4fPO3VrU08sggPF1YK6c63ikMxLcJsTHZZwOhmXlPD8oCUt2I8
MC9jIXl1SXCjoDFy+fbxM8IDaTXeFDRT3sw1rlKX6MIjV1laXKbwvrBwUSWv+IFzPzfuxFZJhsm4
qfhcx7UcOg2t/EUtu/LQFEZ5mB/10148wOoqcQeyrvqoPgZm9SWsGfsNISndZkLQ2kJvmGMU9ZS1
+Odv8/OHw3UBFLm7ZIB7yqdbBtL1R6tJC9607Dj/8fRbm43FQgEyrXbDo64Qjx0TirMltrjjduv5
q4qb8ypzbe08eDZduxQe8xnXcuB34WTt83fJtHNeaM2gnS3pbgtph8s4Edu0BvxroSgJh0w9zwvC
TX88yoP10Mr0czOIlG7Vk0eE3ogDfKWHTUF+wHJedUbnXLhldNATrTv7ZtWd8Y69KggGd2NmMoea
dzihqp+MGAXcn0fNh0rSZs+hb8otAvjk89B5h924E0ouLhmUVxZe2Z6xqwy44tTRe6xH+a0Bf/U6
2vHdvLnQYzoKGK0/jxK5+eS0cXGn+1lyV6bieT6q9LNhkyFL2WaOjKEthKt8UyhZelPWZX7TOSKH
3e7mf1mdtw3TjvkRI6Z3qN3IHKcT5mPn7b+cP28Tg/Pe0+CkOe2SOofkzi9MmgE+lnun3msMgnZm
RxHSrPU3x3B1aJSLYqLR5mH87ozKXm3Cm1DzdqFlxzVXBF4F96tgkYgxAVKQy2WXPLV10S3jUhM3
qB29nRbZF5eBcIz9+4B4GDFsDN/Ye8Pqd1tYObdVTIx0qek7G/pacdziUPcKVAvlUfu/lJ3XjtxK
l6WfiAC9uU0yfZa30g0hS+9NBOPp5yN1+lfjoGcwLUAEyaxKV2TEjrWXyUgKNVmlolmO912mXfKs
v8MiiBDdEv/5ccJNOi4MmA1JfrAzQmLJ9362yng14MqrG+228r9tkOe+526nH43cClvTCU61KXHw
qJ592uzEEWEpW7V2Qtaq7ycseZo5yojpy8afjov0XCXNw4wJ/Mg65VBVj52sWUVMSWRJ5mxs3pAn
EHkoxCMJtdaILrbA5J2QNxZ5v8aqOlS283Uql3zf9jS5CWDxZ5uMtPRWKlFcqFoiXLFoO0MaOywp
yNEoFWKYptoLxbo/zRN4CZJej78za4KRQBbhu064EeX2t3JR6b7WNdpDVSr2aBOBMn8COMBpSoJ+
1zf0Ebl0TlbdXdvcmm6Yr003vvr04tlyP7iBijwa8Az/8amtgu6c+8o8MiS9ksGMG3TBetheL08l
tOqWo6O9JdoQpXGyXDqqS1YKE55I5KHtWmDYrCEYNc8+K9MrwrHT89Mwq3svta1bgbkAtY4XihKB
Ud1nT6mHdHq1Qg95w2PUrEjrtoF3mN2ylguCM5bVnAqV2Pt4kc+WcOhl53m3NxQNsG7hwlCNk1x6
JSP0BK+1qTamYn8bNLe7KSgXBxIK+SN7Ie8yu5rMHNKwXzsFWy6vsUVpAjMaNC84/7llMJ7B6O9H
bWg/9DShgd/Wez3DD8Nw47Nfuv6uqHlvrAku1pIvrAQwAnbdJIS7Zl2ydOpv+WL1t24DjrGBBPjy
Quq3R9SOL+v/YliSk6fkPU53A8YfogQ/ivGNaIPXmVCH7aBfv1dV979sebdkc0dZGI8YNA8eRG3y
DZXbQ/yV451XWpdaY5n21/wkZ8Dc/3kWKO2mQRXqIUkFnSn2Wkl54nn8ySXUh0gLvi5+lRx0bvSd
cKp8X7e2CWUVZMNYN6hQoqmRzQVTgfaGrHDYlzG+UhiHUb3PNHHa/hCQcxNm4MO7WMt/z37FQn3J
9n4Ayakylp9OkhwHHEgPLSZxHVEgV2xm9FtC1uUFe2coP08qBibFwDyBHwyAx3wF6GIVyS4YoqEn
n7Nev2ddLN9914OZP9HyiJuPpLdYDU7z7wA5zhC7V9cSpJYZYg9R7M2vRiR/2WeQ16+OKVykx5T3
DX5dEP31V2UBvkyNGwWkd0YBFSCrDn2vdFhtVjDc5LrRh7Q4KjN7L1xkV2XJ6JH4q6DYOBbryKMT
hoaBM/7HWLwGHTdbC4CWWtoHkQcDzp/Fi5m4uDcEe6NKfw5iwXZKw4rr3cTSaO7NUyCbghKhwcA3
x04v1tp656J9posF+83/osUWgkAb2xNYqkTNzW+tbN0jDeYAUyo3wPqgiP/sJb4icRHD+3B7wGlY
XSd1+Q0x1Q9jDObb342e1OLmu+qfc4gD9mVtaee/PwG8cV2jKs5dBfKFZwME5IrYRCxjQ/HVluO4
t/IehBbvzcoaPzDdM3YUSQWN4Hg/dxY4CKms2PatAWyTfczs/B0RM0tLHS1y7MCzcBdsSfHaQgwK
8Ft296M/fJpz2p3QGVyV4S3h1HYDyEr8rGlJcWt729kjYhtAIzrY+Jp1tPnmZlJZo35OoC7YjACO
mz3GZpHfqDodJAY4EprjtJvdqbxCtAfkTdwMqZDhWtGyfhFbALFHwpIGOxycE2ptPmsvbpBHduWK
Gyml8kbQwHQpUCj5srn2aUxALGOS6DUI4PTj9wwLjo77fNA3J1laUCCndu1LR81szuEkEL8V+Bng
86yymnZxMR3wXdAv/OeZFrKm6QCGrUjLk9UmL7b3kZtae91m9sofxgt98cgsiANBeTHBlWiuaUOo
SG2rd68kb3KeycHF7ulAKE23CyCWAhvWv40CVYQ7uDStRAv+5+i4rti13A01l/M2Ontlrke2zH5W
dnmscI+/xaU+3KqhsIi5YsJfGNn1ST7Y9qjtB4uVmh4LgG3aoaJNzoIL5WxXoxuVrcEMRAaHGeyM
REczADlyt3TCI2sTZ5hZoaQssfjZjRL6KO/t1nd6H1q29ythOjeK8WUwmVlmsNh9p5O/BCdpdIHL
JdF2fSxwExx1SJuWvGW9XU1oUNjdjouKKgUrwwCeaH2t0FtD4iC/dBmDcJu8DGq5y0JeerboXwkv
D4CEPIatmCTI2si+1VNxtLFIw4IqVXtz/XvUU/lSGXRXghGc3O4bFSG431ezk9wcnDJupmP4+8Tu
lh0USIuW4Jlu5IEYhh4FW7mEauFLt1C44HJIa18bcE3Bgtw6ADJNu7SQ7t5Vjo3Yzz2PPlroIcMh
0FiLKnNZLpNrkCA7cye79fRtLmft0MZVF9F45uYYR3nbPr80sjRqGyMjcyP7utAGY3WY3suJOqX1
tGpv6vKZldupkkw/gyPu22L6nVrkTOlug0eir5bbbDGaYZ9N5lXivWY60IThpUch0P9CdMHj0oVe
lbl30ET0XQurIRQaJpYz0zKGHylZOgHsAhgLC5gmLbExj2JVIfqwbJJN3ccCWmKoZ7MIAxYb9P65
DDpsRVkmVTtDxB++oniZQU9t1JPZaKoTPm9N6I+vbaod6lZ3ELI4t8KWAaknoFd2/HO2+IIhdJNO
1u6HbOiirFQpMR0/JxIJIwK94tBZJ5wp1z9Tb6pOQ188pZjT4k9WirBP87sSisMZHCNMqt6+QGar
jmnV/VinRqyRTO4M0BKTkWFEgtAdNS4NIGtT7M9VHL+ZLczFLp6vJSTUXSuYZQ52pzHkjOTT8B1h
8qRbMddDH/ZB8cVrWCCj2wPE7zwVAflEnu4MOLjbJWnpQYTjhBulnkCblUEL0aR7gUuhbg6IFM6p
7V5KfNEmiYnP4O5HQwPao5cauShjEKnjpcDX2Lc6E5D1fe7SbwEZ7Lt4pOMBYftZh4R4MvI+vxsV
Swmurh9kOn7qyeLsu5K0YG8B/kzTizt7XzqgGe5sdUPHEir+Riq2gcP44kwfkzsyEgnaFT2TXmL+
EnQYsED0mRVQxJv+IsMBSCdCOPzDtgayEIRY8Dlpf29X7SJ0+JVTQiwHL447bF9Pu6lNLoFiVEnX
elPEHj2EdbMdenVSHVrqmd12boaCcMzN9I2s2fjWUlEdVKXzt7E0/7pkbXAtPdacXkDehmDCg6K8
T1uKiz/D/jon/qn/t3nvz+72kEyrU6G34rz9HpIF1gh/5sb1eaZg7Z8EaF6AMhkWttl0UNDYkhwv
ac/QcLHMuQ2qxTvlc+mO2IpKgrkDnFL+wjF/sax/ndsO/wXW/K/ObT/8d9n/9+n/dW57B3+fedv7
35/7/321v0+/fbbt8H869/9+B9tv/F+/HCSp7g7LOUWfrj/SFsrrHUPdXuv196kHU4R81OyLip5m
kd9bvdZdBBKCS79iLJVhfpECbwedrswy/3Ra6zlXznKnAT2+2E3xiLGG+pJUyKlHMJbT6mX6VmvW
vlWR1rTyi4QsAsDfV4e0c/Srb/JMVhzfFRbybDEUULtaylREjXSFXe+LW2LoOEP0v+YObTZwxHPq
LoI+SQUBXBGWlcLp23utMg4rITJdfwmULMysvv7IG6O+TKZmR2j03C+a7r/netc+LwvsfEsn0HU7
Xy0iwLmsUCfLDl6CoGLJ0XfehYprZ8Oq+JJkw3DK9YE1N8YTMv0Qmt8/BwbgEt1KgnNa5jmY5CGu
UP6nqzVD6GRddfP1wniPB3yuSCQri6H7hOkIrRh9aWamOqDKqH1qyDyNJqneTVMOzPZaG27niW+d
sMIwchxhm+XdB89GYaF9+mJmLHZ98mW5o3Yj1IMvMKLeZI7lTdCV4l44ktiQWvbPS5c8qzxI94u3
GrnY2Oj6WhF88WcdrxTPJPYwcM/DMGVEcY0RZEz7lak4WC+O/lboJZW5UT6Tkrx9Mr1O2gtu6sOf
Q6UVMLiXp0X5D77CBAGByXl08uV+WLwXZ5L7wqRf0qcZpbxVBDvLLAlEMKx2N5e4tKEfjNJJaG+F
OzwnJDg+T83SP5qd/6OwHPNzyQe8Pyo/PmpzDWYtugs9M4skkti9h7PQ7doGdceo5UPUzr8mKL5h
69rpJQuW+qT3fY660aWBR5+tGvuTVtfkH49XQpBQ/FT0fnMtIzA8nbMvxKmjGE/0ZT+Z3iM9qxNO
dtlnHtRMUjUdFEoMqFDZV+nDN7aI4fu07PJb6rntY6/K8cUPnDNycnVwCyxTYBEH4VLQ7c084Zxi
NZnnNi59VoYtYEdzWvKM1Z2FfrmvMws3bgStnt0En7nwzNCDz3xtBlv/8Lyn7as3aYWeS0WGrJeP
/ufcMfnNtLnu59LRX2Y+1eIUgk9XDHSwXGofoP79Grmsd+DuTYyqpcrnL9ZCV1hiZne/zKI8rzNT
OHruLxrkx5zK8iJazfus4NkI+1Mbc+ei28Bw29nFz7wdBhpJmA0jymVdWe958MWx4urTSKvhqltS
htuhcvH/xBRNHi0sRnwPNA+Cf9R2vf/qu1X24DhZAYOE88JvpwMXTHEctYAZfeLelNX8XXZN9tgT
z/Ti9MmJwjr/VHVlnuVIB3zlTSCRMkVEyDcZrGBXaCO4HXpVux9dNgGk6M2bVTbywcjdn7nezphm
7qZK6OuSiB4b8NoHmnhoQkVj3LbDQrwu+jC/mzbraoSfI04sTKWUU/pO9wb31mewat0eLiq3d/4x
8o9aGtOpYbLmRyD+Fx2fFBbiKekSiZN9jPMv2/Ow4iqy/IYzE+zU3Pq9vVjbSrXDicXYDQRrg6Jo
9gcYBKPzbJs3a5H2R5GTAx8P76MU1TXL5XlyKD5znRt3SOMeCyo7OYi8pQFUo29x3Z58ofUwab75
GJX32UwyUybLh972f0+VMj4yO3OOhoMuezts0hbnGNv6lhk0UQOn0z9wzQI6kd1uFGNyq+POevAa
/Ydf9f4HTBp11D3cUyyyvwnR8j4Sn8ZGVgsiJRmxP/R576C6/lBNGd+5PkYaaZqwqipSH8oz8K5T
mO5h+wJys0Nnr431fU8oybs5n3EtoM/l2VpkqUlhvsadFhvaqQsalncLIgnEXvlBdeZ7k0rrssp2
L1rVWJc5zQI6jlkStXavVxAqAp1Or4Sb0Bcn3aMurFRNM0Su/ISxaOKjGdco+imkET5jiMdibd3f
Ht9+ftv7nw4R4taXf/1IBcn3n1/+1+9tP/3fHq4SvjnXqI9xtzbEdRol294IIsdQxmb+z16cIi8M
t5NJJ3paFoUDNq7Pj9r6MWIiLS4QwXll1qt3wUxrl1U+zaZ1U/i8zW1vOxd0PpYcJpORu7Yze/Cc
C+wKL9IMujTp2giKUcNApq7iE6KKXaIbVPGM4P1l2wD+/LOXyeKzt5S3z9YH3YHPgQVVd0HgwqrG
ALETKI0vflDaWK0ucBnWw5Ie5SW1zO7y9zAbEI2JR7d154Ppe08kUmFdm0EmxrwXt/YU0rMpUvyV
k4wW28xyHrXmcrEaTAZ9GUzHII5vcB1x4UkGbDbW17BVz8wzJFjkc/T3Zf8ebm+P1XhNk/y8vf/e
bnlf3tjhwrju9vg771jiVCRupsSHrt2vv5vt3DCXpKQo+QhTpyohG5792bfPDn7THK0vLUwfl9sp
O/39wBMOHeSTakdza6qtG0+vq7CQE7FySa90ZAx0OIOZ6EsS1k5kaDaw0ul3bnvl2ifUgYMY/MHS
l60RNqd32RxACVk5DttmIQKINwFliWUuXF47S/zQ7HRnJ4WvVydnbKwTBtBhUMnqsjhOddn2/m60
LK4uzL3vdRZ4++1KS3NOeQkVXmi0rUFeDqsamMsNykHu1HnVAWyb8T97sI+1szVgoZGh3t2ePZ0m
f8FtG5O1nEzfaHtqd7s3/77KZNDiJNDu23YRb5saUSzY2XpRbxufAPlWWwgLW6/k7ZoOHN3cNai9
I0k41D8XtSbiH7GaH1unmugcLlznYP7/bDC8bs59lbM4W9uCbT1dHBWPf/Y8zaZL6KKwwiPv7Dtl
bNk0sF2Wl5n200Wfq+9ps0INqDEH1yIySPPzAMxLe3r88zw+NeKfve0cuD8MwO3kv37GX19atmC7
BtM13lTlfNk2yzT9s7cd+uQlhVKyEt/i3I2BpnBj2tPlz15O05wOon5EZM6si04C69N1mBlkdw7y
31ZZdnRtK8+90HV2IY/Q0RGDeVKp2/XygA0lgJtuos9FE6RWUlfsYtA/Lf1HncXzzgmy9kLdERyW
gNhYVyqEgv+1QaJb7HQ8Qw6bphwfb150aPaGUyRXaZrJ1VLDU0PyKUzBob3plQGtpdGMqPqczXG+
bpu2NeM1LKD5lKSIHvB1dq8DJJmrcqX3Z287hNmm7/313VlND+6i5Vdj/QmMmLxrsm62ve1BPBTu
Ol83MUrxINORFwpSZuxQURDEvkKr2B3+MpamO5Jhbz1RU+O8mfwUo6iOmU4CB3by4oSwaooUjvm8
6bG4OZkeEzc20IWbUckuCylgVvNTzpZxo7Pin7MZV5ZiTrRHG+ycOyW0B2pY2eba3u6fSFJNvieG
7kZi6QWWNXn/pBwU+Y4haEpCfz3lAyzcZkYOIDo/OViVTdQZ8mbR9ScP3k+EbqgnvKL6WetGdgOI
m6GoYQ0zAkU9ZLZGnizypcN2uG0WZ7pXY6HBdoOr0o95f8JPaH7YNkajqXsopLComUKVzVxjl3pk
ulUDU7etQz1dSK8JTBAJqps6dA2vi/ATfpsWjPD8uH6wgPRPrjFr3U60iwTClu2eXKXiprX/tens
LXt0+AEJGwB1PU9WLvynFsngf34UOEaE+PwXUKm64aatiOu2NwzJdOyB1Ou1iWQP8gVKsjg6LPEg
HbLx7dq7IouKWcaBGy+qII7FMOi59miOdz4eN6Fdd2iOlqG6/TkZw0K6kmBnrphluaKXYL4WsVcO
in0nO2gTfc6so6NYeQ8JLlFnnFBDox++ENTe78FZLuYKqniD6V/tVAfnysBBJ5XyRabkv8xwpsAB
s3LmNou1cqD3Y6S3vhnSWzYaP4fR8CNYw6dy7VzgasHXZmAS7BqQm3ISHJqi++L0k3X7syFb8VjR
7YCxHUN+wck2GhcZ7MYVC1pn3VsyZk+S0lz3S2bMIpB/NlN9cAwvv7gT2JoF9X7H2q25zMo/AIJO
CGgaK6ymSbsYtjBxEvcvZKFMfzb6mCVGWEq9Bub3MNTWxi/w6Ph+AdAvdI+p09Y9vzFvOgaYx62w
sHsbqi+oVLSVGJrOIPy34tjOCbP1Q4xGvT8Vh0b0+H8rO7bDHPHYPiicH/VGKdlKjj+7Xl/3R1UU
l23uDiY7VuE2rdOJhU2UPrbrnL7N3wk+npdt/t72tk1qm6FT9AoLJ4SEhJpaX3qHIRbPr9ftaey1
xJHG+OhNjjykxZQZ++03K3vEQZY7BbDWMEmWXOuEbWqfVY8prqrOFhTbCEATukSbZjslHVrRJZxX
g4TXEI4l7W3ST0qjl5fKNSp0381XWcOkSbzhF/5a8pKvj2179Sho32TqCA2aCRV1EXfNtjuggDg5
vR0pS6IZ2KbvRhhI8vEx5Tg5+Hihn/9OscFaQW5T+nYO6eoJtpg4lvZqcrbVl1vdSHPma1pOCqov
RSWEMxZEmFMnEOZyae48DMgjPR/QZ2wT8VZXmpD8V1MmgA9lFxRunQttat1s84e5zu4OFjim7Pm6
1g0u0xRY6+SCT2oRxSly+04v5bGw0vO4UnvmdZPVK/1nq3qoYFwSpE5bvaOvdVCzUnW2ve3cdoil
UtRqrcAi0U37Uz2PGBHiCVj340iT3zR1mu3sWh4RyTNpXrQ5oL2n6wy4ni/xHv6zt53rKmMKPepn
LlUe2DbDyNTdrZvtkLhKAOoF/lY30uXb27IcofR5EYwkhYKve9jKl7+FeQ7dvcgKQk3NZwyeZJii
8no0Wv1+oZsCCmBiY8TqLkny+d5V1qcIJDaGs8/gBJtn0PxnIsEQPk84CwB2BVT4tadjN0FAB5lE
r61P8q9lxV8ME9A4Z+QRtMrOgy9plSWjT1MqLe+2jRFUN8/u+h14nsRouLMe27YH+GPJka6kOZyJ
uWrWPT3g5VCXm/QJB5usQ7hbuPPw1c70yTtbnJRlf3qexT1rZfNpCzqAWf2xBF55GibVkKVEhgPr
yw8ftsakVkNocSN7sTmIovcvBcTSnWXPRMpnnaBfvpw0SNvUsY53n0j8DHz0/aFviBpS7O/aFacZ
q5AbfOr00czh88JcCS4Fk+WOIPe9jtFuxeL95OdddTR0Y9hB/8weZjEWz41dvBUlQyyEMHM/l8uL
4cfxbpwKv4ugo2IqqRX/bEyr+mq7zT6h7YYQUgBC6uqGld7yVDDLDBCrP6Z4YgAjajgKavO1xyn8
E2WvtmvcoA+lLVABD8QY7CYRL8dMivlFDsG3Jc2n23ZUiCk+jhW9Nj9Jws3uyyQ5JyoNz75YXel9
hlyM4skkPCbC+2Xn5Blpqq2hn0zx6A8e9OBy+SiTWHuv20nSVY+923aIGOFo5oH3zIWWv+ZVG9mW
0N7tQRE8oZGR4tvmEfen+phNi3waAxpB89ieVjP2sGHsDBPb9++q2jCeilT7rqXO10SvxpeyayAE
F9785jiEKVH4eHfl5OJQoT9TbrYPf6RdlU6jvnFbecfzPCk0Ryzl8H2aVdCGsnTgKizGKS/j/Fou
VXFb6vF+TLPncq21ixLCNyHhEoctFKheSaNWtNnyNcfgbNcs6h0fARY4QnbvZVDeqtSonpCIde8J
ecXI3dGE+9l57p3prm5Vgr0IY1WjjeajYWfmIzJPTCsW/a7RXnsD9z7plvneMaRxyYoCZQhON/ul
fGVKtN5muFhUR64eljbIHwka5rVTgX8NuGIOBUlL0q3fOyweDmqegnfeq2P2xuMi/DN2I9rdtokV
pNwc1fMxHudwqcziQTiBokbG+5CwI9QZfgn3nFH4eU7SZ1jYcaRk74dobmxc192dD3h07uZ5Wd1d
5WdSe/Q322qM4nYOWLPM/RPNRBZB5l1Gb60aZszRFZ9GOc09ahpxlqVN8AK+/dMJvZ5357OkuVte
m7J5Tdy+e1GdURykj/eKo3UV3VEY6ThKHRojL78HGLQQa/ODJTg060qv7wfhuzcZ41Y4knTwmhXp
i+9DYvNsQOlAJm+J4bzOgb7cb0dMoTCXCJO5bocj5pvRMMHetsbqBcC9hcc2xjfTsAH2l+MEmSy0
54Ukm9lBu2Ld56bZPP+5vBTqpX3SawTpdb5zFaMaqe6fZpcouRYVxp1cHgugwrtyNcjaNoFKfrn4
ZV06fLFZ3OE4aWTnuO3Tlx63vnPpaUfiNeSuNvz0uzEkH4SsPMfWqL/Zi/viZ3n/4ruDdrXBwSLa
owgxoNKTG4o/kT4toQUVC9P+gBllMNHKoU95r2PeGDplaPdC3nvknO60OPE/hZcZkeqRmZsaVa3L
X92adC3Si/aoY8T/4sXJbkxH+WaSk/fmIOygUn5r6kS+zfPe96bqVc8fWjwdz/x8fqsFwrWpXrIH
011I04rT4xbpsm1yxQIHQG5anEdnMcSbVxDDPg3i2R0y+WbUaP4XMT1tj6FXvg2TmK5avVznss1I
JIvTB1Pi+dQRzxRuh4mj/nmg0vB9dpV+t50HCUbvgYXbcV6sitQJNkQCaSuRa71b+hXQNlArUczH
OU3roHarZ9m/wecYX+x1MyrmG6y/kFgJb3jBbtSB2jB/bkfAeOZ+kVA4U+K5nTBwsTfKY5fQSEwE
irNP932yLc4NC6qbQt55SyOayF6b37Yt1E26ir8hNoVJIa6ahW94uO021Siu257uufPVEOZvq4bF
k8Ze2YL8tJDicBcg7Y+kmvWIPkZ73fZSR2ZR4epLmOcTJIjFH5Y7k7KULFXrndC58cR6arlLGvlz
HK3mvMDceHSzsY4wrGWoWQ8VVk6P6dyYF0ysPrZTpeHW8Q7t08lFcH8DeuVw+zU5i39+zcSKIjIa
kwxu3epZHmQpaqFxJEowSO5LVK6xydF2yl71kB5kyet2zuAWPHMFJeH26HYOtii1VDw/qoUAFGVS
IaT1CMKwPskMjPVYmPZ+e3DOkvckpYTJ7BSOGEv0yvHvdDvwXoa8VNHgadpBJZZ9DqZ81bgM+tXq
gKy2H2l6038Z6aArfxZP2ykyW00mvLg5BWnnv6x+ANyGLvA0nu1uHtzReejgGNTQJbUcBmCRL2R7
l+KMfBADPQHDG5NoXLGzBUORoj3IUqseJQqmQ5r1SOokwrTa9LwzDX3zTSdBVDNwYbV00aHsc/17
Lxf+PWt+ltRNhXNFhewQS4xrE9vJBaMinG7aKO2RKElQ0Xkk8c1B4IFuAoPvSy0rc99ay08vbjru
nQLs+5L9xoR/11nMY5+lYYB15l0ZGUP9nnvWk4P/2WjUhAHNUOCJ/cPQ7VdOkR7iAf0clN4QqTUh
Fwp3uVypBTXULcVFCec9yO08nDQIhqKHurjwXTapesX6556gmXYfV3CJLA3ClKf30L1Ivr4mz1Wu
fkBRdMLM6MwIN57Ce8dGyQ5LmICYXwy71v7pVGj/K7jvOvnFL0Vrh4NCR1Fzcara++GoVJ16X7Zk
OcgftkyCE6yUIcJx5egLZ36wFFJZAt9tVtPtcwyHEKrYdRHGBBToNtHYyp8+RefKsowPrY0kVKO2
2eHLNiFDLA5+RpqtturwNNbrjLrT1YjdlTTb9JGP69hQtfczrEF4o5U86iLJdq3/06g9fLhsqw2D
WT1h5NfSd6n20sLQMHdrclynD6sGHKm6LoSQdXBcvC2GOCMxJI+xdhd39NZ+LPga14HmnRLNPZId
+1IsTnDMeuehzVJAbIWVWxZDqrPfhNXCIsfpSWvEjzQ3X2YNo4Q2KWkrBeuwXdM4X3z6Ng3U8sxB
NtJB7I0/nNnJ0e5Z11bBd0GpY/W6Os19/V0bs/YMs6mJXETZE1/2kSTdH+KaJmO6Y4VxxJvxbAei
P7iWlp2G3HJIwl05F0gvxuV30yUEUBSQiaruATbbN+nZ9H4N44ciqu5mxVRAYw40G8zkuYzOQ0NQ
eAQq37Oes3F0w0crIgPuIBWcvRZddrIMv7O5GXdW0hArXjtXPMkQDquc4ZFugwBXcF1UkZnutfvO
NB8cHHsInVU1WpnXDMvyo5i6bzLzgNkcV4QFJJSC5OL7qarua7csyAKyn6XPSlmm6UNVj+/Cm7I7
NI/2VXrE3DltB+V4xiKgzZ9gtMC3fJj5qMembL+3xEPMvoEajKthE4PMWMwutRWw3l9CKL/Heiju
UOVMu37IKTxa/1XQ6t7VMI9OkzM8ta7+mjdTdhjNFBMiFxYiEHau3wurPMq8PvNXzEPP1L/HHcvH
XDeaKG/Ecy66O7d3U7zN/fmiDV4UzwiF64b7xLNRandwkvj7m6TNCRihER3N+5IskArrgLMlKQkm
O7hqpUyBhmYAy6E7Nk6BAN/bp45V7TOVc9vVfAJJZKaWQiD3iw9Uv8MhiJPrpNcnS6Z4M1naPsAg
DSF6GMsyeSl8+UYe3qrCpvw2H/SBXu2Ew+HOGwGBZC7QOw21HiE2P6IpPgln4rKRiKE6DQozA+R9
a2KZ0lpkP5oK5+uyPo4ODRNjfCfyjCBR1I878lb8iBzBnddjNG20y2VBJhh1yZesFihUR0BlNK3Y
PeoSgsPoQ5QCngqL9FMYbWirV7/Y+w6XPsXHrl6MX23pfU0a/4cGsQ3sJX/rBdLDAYmGV8JHUOPv
THLLo0n7rKsxwdsYRY4+L9eGjPZJmDC5FVmVqtetiHDWABOVZ1yrlpc1HWCAv4iBnFYb4UzlClY4
vuE/1GDWS3WiN4/lnH2jSp99xewZZ1ebvxQwqqCLODMk2XSoeMGHpdIk7E0KKOIodz+p0NKdN8uF
yUrDQt4nI6lnet2XPRQwDDkiawgwXBq/VAjdb3gBfGsG58Ecrd9KMzGE0Oqn1u9/xNSTQgfpgDHX
uqPcuwu2c36uPjyX98XyK600ApS0qrzPkW0HmZYdu4m4DZXp51xZj5Xh7KfJKvZm46KcGoNdVao7
jzWsM+uhFmfxTzUyfvlahPc7qcRKHmqR31lLc0g6kmScAdacHWW+32CISQS79N58Uh92i3uuDOrL
frAZmgivFFC66AwPTIjundkU35JMT6OsyL97ib/TU+fDrxoo7Kb9leC+Vz1G6buU9oOtmnUVlByh
W0D3xOzcrm2Ctl34Ogl5dobzUVNULXNDzKh6cMCxVddy8Qwm5OmhfCjVoTSZ21p3ysNu8jQCzMi7
neNKRkE1GrtS884xmVdpyVU+67q20tSIRam4u5MeRkgO6mtm5VOf3yrd4Cr3LWJyQCgCjZ5fHhnE
wOM8fhWwpXEJ4YIOyGBBst5fQczhLebkYxQCrpJ5Ao74cBrJ0LzYH71FKwBi4O8ATQDaLIiqQwZO
wN+iVHOzTxP33RQ34RGMWxpMJgudNRt1+eDCjx7Hnu5PibE8aYbNKZ3iL/+HujPbbVzJuvSr/C/A
AqfgcNNAixQ1S57T9g2RTmdynocg+Wx91y/WH3UKdarQQAP/ZR8cCJbkzLQlKmLH3mt9q6hSzYta
W3pGvE+m5MWwddwzSMRDZXxxpzbD2mzyqdbsq66GeHDozVFxe2o6wNW1Dd+Om5nuvgsXdV7c81tD
guWCNJdDS5X7ql7UcIVmBw83ZJKuYUnvEB36tIXI2cFvTR8ocOfolMQRZ5/MKbzIJeMnn6Jf2YgX
ElkGm5jxRJ+N3F8ZrjqX+ETL4RnRJZq/vAHYay1fkSteomhI0F0fEhmNL1H7nOhO4rl1cs4q9iJX
2QgqEWWpWoTQSNuHhq5jJr9T8WU2I8naeP/pM5kwi7FwdC27OqqjQQqB2RzCOUgn3VNU81Q1SGsd
afxh0FgRP20tuwkMIH32+g8t2WBxYFYnFdp++AVL9K2581UsOoYcEy1FppBRT4P3YTLQJhAksUk6
5AduS4UEDiAw0NJQjJgBrVlQJMNIurvg4xL146+5J4Ttng/PgXNj4IEsDGq20vVQVewnhezYwTlx
BCcglTNE6/qIXWjjxs26IaUdCELd+lbyYp9rphV0KkuZZs2/+0TjqgjFuHJKiMVtv8bJ1M5TwWi6
JF1oA5r/lKJ33yo2tpcyi1qG1MlBJX8P/0BL7lnKdVAa5VtoJp9qzLLl0FEL6Vh6OaLXFn+Y7yz1
rxnVF8ZEEpo0EIN5/GASWVJYxptZWwD/QLd1vfvH0OPPJeNnjla2qjlw5fVhM4I0IBTKrQ3ekPJt
FixoXVxcSnwPWKSTqxyl6acD3Guh36LaHg4jZPVtrtrfbPcPRG1+J5GreW2Fv1ftesWLK5oCkbUO
w1HHbJxSdzwR/tRjTnYdHhovc8ZluwIcDFfXgpFU1sbQdoo7G4j0sscmIw9WR7zcaDBX8U2quM9R
XbSZ8WZY6VdrdW/LTPuRWXASoQgs0qR/7FvW2mk0VxMGO6JQezA9xhTo/DEav9k2Uod4o5PV4iEJ
9GXV/G6b8iRS+Qslk8acMPXjzG0Cl9xqv1JIv4C8v3P6BAZu0u/RF7beQCIDnhuoFg1S4V1RJEwe
FejPc/wzMfF9LExOBz5idNYXgor4p6O6vEn6gjuhVT8QE/mh2gRFNfh9a+6xgDGyytEYZOVtaEb7
3FjGsamHyCsBHote67FgdAjCJiJvSjP+YLwRDAqiYz1Vz3OSTbdGzP40hx8gYeOKBBVU6V6rpX/a
iYirJkW5k46fVfesWOOAWrJUOaxo06PyolBsbcUocRA1FEtdxeegjNh3Cg0/wmhNJ0CVwZTqr47Q
+EVQq3Eyik4tH52jmXEQ7SasmApgbYC1NwXmagGw6d2I6B6Oxg5VWOgxqQR9aJn41kYMsRUl9kbf
Y1IqqOrq0h9HJqkDyfDGgj2Ds8XrpMflMbF/Ny0mCJvcqy1QoBKZnmb6zGucDQAIoo9tJ70QsEhq
q1luNcUh/1sCGRjKP85AAsIif4a2fMmX6IeqwYUZe6LT3KmHg1MuDygHrJ1lKjgaLXQ6Q1P0W66I
kh8S3v0Qly9JeNBGG5leFwo/z6Ifi00cllQlPIf+U4s44qXYNbIWW4HT3CKLvgpY7yn+E2IieFbX
65L8uCrQ1spngssgFrW4aqL5YHyeesXSktgjaTwn1huvqLfEvXaIShRoy1wWr0sa41pIwuswqZex
NH08ZbtwEW8p/Z8YU8BmYtBV1QmjSDdtfFZPLUnmS70Gdbhz4Mih8yjwGh+RLBRHakfIw6/WtErT
w51akDyXhPbrUKfZgVN9TYtGCAY+1slVjc8YyUa9dtQzyqfRqtJT0nafBFF6KnqoRjFOuDW7EXGg
ajwZYJr8eklYyAsrGFSapCJP0Y4DzamQUZCoNCD1TLDHM3oaJmxaRUjjul4LSbxpRA7sGDawdAl7
k2RhyNAEp4ZeLf02Vmsvj/h7GuFQUuXHxnQqj2DlflUmJtmvfHDJN+NIuXPjbtmakrQ/1UHmPwLx
D6bKjLdd/pKyRaEwEKWXdvGjXiTqNo1gV7ndk9aRiyIRPTA0s10/S6nJpYsOYnYORkptxeJ0UDiT
F+H0x6zQ71FBBbZ0vtSJPCsoKumuym6RUhWeJUhZkGvMss3S3XZg1An6mFr0CveHk+kXrZCFri4h
UTKXP6OuVDwilnLQX+Z8cIkL0TuLDXteyBupj+zuEpdF+YVCqebISARA4sxBOU3mngPzryGECkgY
Z6b3ur/EvA8Uj8mmrGe8XY7YUY5VO1V1d6kTfthathII8mcJfXyWa1O1dcB3GUxVmExFcFi9nEHf
PjLVEE0Y26ECUHLrTmyGrlKySVXhdYGaHTgscAekzVgbRmjt64BqcFlaRzni0FJt/O95qV8c8zNW
p9yPQSBlHQlUZmltzZnMtFq1uMIuA7CWh4n8THTiWMREnR6rqhnx1eL7tTlOoO34wnLbP81gsmp+
ojE062cyvuNNojAo6ZqyDbTW+SJNcMa0y5rlahshDTsAuWn6LHJs11L69mRpwdI6yq1eY08Ma/Hi
JNX3+tA9z2JuH2EEeWOEVnQqoodRNUtfXWnhJQi7SaZ8jp1LFGoOgl4KwHCdt+s54ZmRW5bebDX5
PtX7rTI2H4PNDCxaDDArzY9Rs14gYMkfiLwvXbkERWZNP9DhDSeZDsRDQzci+uXrTib8b5EXX6qC
//8TtPifrMb/4T//z5f/+lO1/3V5Dl7+n9/5/xHGkVbp/cX6i1L5f2Ecn//3//r++adNsp//zn68
/6G/KI6G8w+Vd9awHQIvVobjvyCOmvUP1kChObauE/WjgRH8J8JR0fV/aOtYCY6jDrZfdQGH/pPh
qJjWP1w62cJWVTSo+voX/jcgjjaSz//AFToafnxDmBpgFkQswrDW5/8N42gmbMBiBMmYaNOAdELu
SngCzz3VCCKw9rmKsv5WEYx4Fu5GKpggHXa0CWE5xN21uGn0+XPgcVRL014LdbTUyqA9LOoEeySz
Pu/3JFKEvZkDjUrKnKq6zn4PsUVwU1fox47zxKyNkgHDEoPFMmV/KNtCfe4J7zjOOYWPvD/dRBwx
TOF1kWZ/gCUDDViEy5VINMliwLepa+CNkuuBolBmO0b98s9MMZIFprGqdpoZJc+IqZRb40rGSOF7
r8h8vGY4E6B2xbjcnSp6Qdkf7jRJBEoN4f6Z/ANO1KZUz1UH1U4OWfMTfYwn7hIPJB3o68iFS8Vt
gA/hp8vM6k1t8ECJXD44OYT1nJI+BbV4bMcfHAkmcs5nkGWTLU+Jgmg2JP27H0R2JhEuO4OTonaU
oM4XxagzX6e/ehIMhrpOES/kLvxoejT+i5jFC4yInLVGtw+t0lovTj/9GcOxuLiqVbyWjMkLRQ2f
mKWXr1JZyIggaqFt37um7W5GrHc3lTp90+cdnkwXK7hGmyhIOimf7BkIgqhsOPu5yX6BsdWpQClx
cqEPm9PIfigW691qUmw4TSWYz+s/3WluTvZ6I62orjeOajcnROJii2zsGeXUpSDk5vl+4+jaTa/r
6cqcyDiaZjeSZpY/EHRhPoXr7F526Xe9fMcib5G2tgmBBw1bOL/yto3MZM9ENd5B+HOIo3ou3LEA
eBSpjKYJPPAdILMbrLlyx/nUvgyVizo/zm520rtMTumf6lM5vdWV+oqn+alDziXn8ak1rfg5GzTB
5OhS4Re4wryC72116XunJkFeNxAVIr15S7TZDexJNVfcT/NWGPz7lmbBOW+TC9lL1FQ6L9/RXG86
u7CpW8xU2deaTB7Ldul4FawdP/H8AxNgcdIZxkDhGH7KPNF3uJvL1eJcnuZ64aaIy5Pa6iFuQn3Y
rGsDE4gcm4imUBbY0qDSkWO9/bf73XrfQG1xFHJ4XvqpfbjfTA1DAFtmV07TLT2vLbG31qVVLGff
a/JpDnV5Uv91EwvGY3UWTaf7V/cn/n6Mmm84Ks7vYSySQy7pUoRLeMrWm7rBwzPbzhKIsDOACFvd
Lk/zyUtLJHdmXJgPraKBPANaTFma/BwMLbykNHcYFldgABvloVhvRD4VD21IWhJ3RjMMH1Ka4Q+z
MR26ApkuCzIlcZo1564zgKQTLdAsVn2+P3S/aRgR/nWXqzDf2Uv7sThQ5DbO7MaBnTmUktE0Yaxf
P4MY37AyoDX6JNksY92SWM+lPvp2ZxbXMB2Ka2qn//xK5BFV2YRuoelKUpTuTzvr96CNiHHtVu5f
j+V9aGxb2KheypxCx5EQonWgv7xNFfgueC5G42I2zwyYNoJR86Mwhph3bY3uABqGnFFDqNlzSrH/
9ez0r2fnSnGOVVF9WzXxR1mpuBc9OcjEfcwV590VVrklIbS6FnWIJ6XOdb60Fbr8FDVb1W65Oy0v
S+LYpz6l9abhn24su9mShsy6bstdKmLny4wYDS+x9lHVbsMxQEYvvFrEnVPsHwcgo1ciQIBaaJ+S
Sp4+IIygINZUmo/51Oysauz2fZ/N21AYNNq0htyYISUPB30sgJ7Uujp0mnyIDJygQyO0PDtsUYow
TV9bOotGuAxxnW66nexufGEyM74IVz9ESp093B+q9RLEpIFPLAKYuwf4S3t0cZPLAL3swtCs9xA3
MQBb7/79hJM12r4KRxKV4eilU5qctMLGP/9vXxbVonkiwmF7jwRK40o/DI79AwohYSG5Zly1ob9a
Vc+sVIWJZiB2aYmtQIIza6DMUX/xsoot54fuYx37yWIJv2hQFh4RIQw1IKyeG1Mwou/qHnCFV81b
zUkw8SQIXM+xPT8UqcVd2evavtXRoTaIk/wZdis7DjR5qDw2ReBKlzebnLyC+5caDTpbWt2+pmVy
gYiswfCNkmOl6ceYXsvs3x+zkkm/MPAcoYdKOvzr991vMoR5G9tlU0pB4YCwjE1iElEPrC1CculE
XJ27MsGn0hY3I60Clvf+aVTz/ikxVJXweQI6Ubho7FRK/EfKMj/dn8XHgyaGGHE0ge0nfjHrhdim
5WnKUo/9VLzcH9IylUs0yXZIkOzNfefC593dzMYuA8PAonB/zBkGZJXtYAeC5NVNgnL1Wbpi3llu
VhyApRSPOOMU0t+XS5ZJ9cLBKn80i7qhVdxXh/vd+02B25JzYzPv7neThQ5dX6hnZgBvNRqm90Ir
xyCp62F3v7tE5YXsjOw5soA9KlFOMrn5rWtO/h6ZbBJ4PrSAuIH8Pc0KJnkwQm/J0MkXBtZ/Pa4V
DeiWkuDf+58CHiMZopn9qekWfBFlolzx7TO4qZu3OTRSrjJmFpE9Ju+uq8YB49Np5/Zuwkx5/Fjg
9T4YAC6etUzZq4I8w6guHBzyRsNpqdDBc2v50cIgsaucnigOos02umWP3wOhRLo1HKGpTAR4du51
0NVDNtesPZpc4GNGugLNhKjWGZLsFQDuYSLT/lk0FqaRSAgYUnXo52ZlnApm6Q8qcjVwNiOjfBCA
p8hlE+VHpsUeAapE1PAQmqn601I5ndvVXF3byXSuCZRNz1mfyOrhxY1o3MWlSiImZRB0ObQOtO7c
FzSUD7ZufApmYK85Lwp2hKkLtNHSX4tsVLaybLvgXhf+fVdfy8T7N9+fJVxFPLFOBGWjMJvAbfhg
OtSrje2me4CnZP6q/ApQCEkp4kot2nyPOsnB5WPWa5BHCN6BZODBoJBF3lP/nPNh5WWK5YYA2zjo
JTAWjoOMVRbxroTWw6D12Z/JaLcxrfivDmCQl5B/+tTigt3llQbMlNhO8omO0hL9wQoNedSzsDsa
AxTqaCn6k9VXwAfbSJ51WeM5a9zlsjhlGGR1Lq66YeewP5cfoY3MyIC2wDwrjim/yTCqZfq0TFFF
KhI+BoSKBU1Z2T0mYsjh06T6ZZKRup+zeQAZKaaT6EodrCmOWtXBVxYLzByIrQKgMMkTFXw2E6kc
NR1gbNJC31QdBix9sPfcJFW4M4wNH4f5XSUQ0Ef1qwJfa+f3YrEhdToEJw+5lxQ9injGAAQ9vQms
SD/VPizJcj60ZYNlQ7WWjdbOxi+dqT7gwwgWbqT4czG1Z7sAgZzMGuRoifAgpNezr6xFnshSNj2U
Iz1SRPoztVFvZUP7jUCQ7lAMyxfpbVyaIQ4HDLoMopVI+a1gCxj15nOU1admfP8dykx6du+5fTzv
7xnNs9bqJwYrxBGtoc5Mur3c0QvwEdYSxO7BGvgHMn1IfUPk9iVzWnF28vxPpgomrWU3PnJFjFsi
XO0bTckuMFy7vrpFTeK0nRMrm+WkRcpiPJV6KIIEBJRXtzZ+13a43m9AgQ9XFRZ4wIVIM8OaPw11
rH+PMHyloTXxJoIonyxJ+80y+HsG6/yDIcUMQi3tngSttS0nqfligyDD3cbaU6ZiYCgaKQc+/jZ2
i3iBdj0wW5rTZTvBN3qiBxcCMTHcVzcqQFjb4xqaxYqousO34UCQEWOVbIj0Ecy+NgP0eytUtW8Q
FT9ya6gPncHqwG4d+5k7q9dMRBCxZAWqLE/rN1dT3zq6Gt9dGF/GNKnes1YWuDLS8cyYP7vEIz1U
hzXsoyRApzUbwmP19EtMQ/c6qgDWY5AURx1vHKtEM5JcQbctNcfqE/ZGTOlpuBcMRfKxS8R3NcXV
J50XwaGzqs6M7+Wz1hqP6PCqz1G3VF8lVuDIyq2+dpHc3x9vMmfZxq78ljGLHRG+4au0iyNdpuyn
cGt4TE7isvRpzROxNt9/PU4I7CYxLXE1UzO+5dLEmAzg9KeuKr9nacek0tGK7QzOfmH6SY9af+ur
IqH2HwuvxDnwxuiblJSqbTAX8WwZcoqBfprv7892RUvVbCk6ueV8c6yKl1DrlNv9ntWDCVXt+BEb
wnkk0WJPYUXXte4LLtPCPuaC3Se2hHKgVewcuSryQyN08wQfqdurKtHqQ5hoyIaFdqlw4QSjyybS
vXULbVsmlslJDlC8NmMDnV7kxMq1Y0rkJp49+NMRKigIbmcsA5z0dZvzSDiowTRr5Ws7R79kZ8tv
IyRHVp+aj8o1TL8qy+ISTm5/nkO7IClTLcm1Si+zS9R4azs5pKliRDXfcUaIev1EZIoJTAu5al3f
pNuFnyawKMB5UXnkunWfptr4fX/edAHLDtacPFnwJI7DrDOiTxTY7upwistUPykVYi3VHrXHZjRn
IHYifBecpkOnItOwRXVcsdK3S/ID5fbyHhsqssVRtI+xjkimC5vhlIydfqp4Q7016rdVRHvFm5nu
rCiXlyLrmGiovXY2lajb22Njn6pURZA0GcnJbTvjAJkZX1/FAhybxnJQzLI8ORXNxmyso7M5FxUc
H9RlBZ67FTWUPxttbEJSU2AprXfvN92s+/Fidg9pIfJnx45lQMXFNv2TQJnwObGJmB5c+YDdqnwx
8Nm+aHMalJyHHoaGNo+BK5PWNYMXLbwhiWx2MkJLNqF0OtKDzvbKMorr0LF2t6o+P9P0yUlijbIP
TYwfGa/E70IOnmsTErepx8bX2tD6JrXvKyIa5D3pkIRXHSF+pquP22ZhZcxMae/KalR26rTKketK
HOlSN3t1HpPrglhr63aF9RhKkgJE7V6TRuMEaMd15zscryV6hCHfQuIhwCErgCPXrGll77gs+/EX
IXrKjZwm+aLRqb8/PGTQ4cMJyPjErm31+fhZu+qHgMf+hJ3fgXBJ4d6jI/3snuqkKo5m5+40AjXS
XZzo455z3qM7OW6HSGJ4sTQTAw+jwRxpYF+C0eYmMvMHacFp5c2N9ySkIrAbM7LJDTHc9PUri7j1
nWUg6Lo/9vcTrKd54MwREq31m/9+omnJl296OMXIf0BAmNED6pHiqcRY4s/8YMH97v1mruebRTv+
UlVR+aS7dM1igV9SVKzo60MZBK2drLFwuuwPXTM90XKfnlKOsAji0PDfHyuhOl2RoBzu9wZmROgT
2cRGZQEBv/6B+01FbKIizex6v0eIFokmrjipthOeO4SJrXsmISP86wb2ErO8OkfC1Mu2OHWd2Gdk
V3nJotq+QMfhWkZ/ILP8tzZYYEWy0Dkqsl4YWgHev5vSIKK4fjcjFdFWIxy2BfQBBs46HDd9YCoK
H+TwJVNdwDQljfwxYhpAxN54vN/odBARp673Ebvi06vyYjOuNpi74RlXlOktvDLosvHBj0XBnEN3
9q6rG1gNCLXQY6ZUZOAEYoH+a1kZpODO1I4uGp5Fj1iOXe1U8VM+JsvQekmYc5yCdYDu4zusZLmX
XYSo0LKRiFVobcyMYkIVg8cwgcZb8sLu1AVDWkO4EzSZgBAiAkM6qcp3XZUOA+ctmVxEWazKB+Ym
2ZH2HDO0GHr3VGIY5SyNp1iFLUm7TQXFWi3hGxyI7lJ4hJ5sEeT9dLgqewW3HBX7TYYblSS6wuiI
T7DsizkOj31fVoeUWWM7zSWO1o5egXgUVSn2TTYyo8NaFtaE7qDTNM5dMYINV6+TThNYg+jZNmzk
iq0dzJTOTTGMFKildVo4QvsJTcrNdDGWxTihR1SOU/LcNeQPpHHp6RwoToSKfJE9lQY2DFY+qvZ+
6qZ4Z+TWrZnc9GSmI8WXYWPihve+4zx11TKaegtAoU04oXGf6sf71cJniRGmU6Y/wCPFAXIa2j/o
Tjl+jICVRycWR7vj13Row+LCKx+U1a/4181qbsRnxvB5xhmH9gmKGdB1Y84OUwb3VTdJE4zWvkkH
HBQN3nvcEqcI4TrJLddf1tjPacUPFOrU+JhIoqBxjXeBj+BoOvYXfXoIk0BxnLy+5Rmai0r72elG
HmiMtja68kcNo+iE32dHtyI/MC7FYrjI8RFg9t5IBv08DxesvigmTPkqU7o9cWsfFJ0xc9Mv49bM
nUfakNE+LsA6TkinULICDetQs6A02IRZS9Yw4o+ZHtT9JtEWEYjC/UVrZ6vEAd2/eUvoZQPrJl1w
OcZWACde0nTCVe6oZKsgpdZdr5wUPtX2EIBZujVOwyFqTI1nRtQGIATb4QJgiMthA6Oho+57deh8
YSbvraD/p1EiMl8mVhoES5D11QjbHlKKi3DPTuc4yOy0ftSqETR2OI+3eoipB7XAzekpoSpCdzSj
7GiW5GwK2saVOenbymIPVSBZIgRGQaz51hiBb6V37GVh8qVambYv0YBxZEyiva6hk+G3Q9eW02Vf
5swXjV6dFdzCixY1AemK/U2dknNedX9c0T2jPXe2TqN/mKBcEUumGdeqXWFWyd8FoUuBbdEBxs3L
oSHdYhdlCFs1U1DhvNrUbGpebxk7i1YwKuqRWCLXudjKcpGrZGlwBlRVgKXtsmsvJW9sCtBWc5AR
jXCqSZkzDmRCuqfSeCgR0xA38A6EPKfSEz6b8bhnha3ZublZMZVZCo+0TzKOGWN2CrFelhLJwDiT
EW06qKeJjfCKMjrXqpRHVIDyHMEccJLmpejsnoEDm8VsLnBJalBO0fSjifmFiZHgn4PB13R0H7C4
5D6GJ3CfUr9pWv+ndMqDVuejP6D+2RspgU7TQHFrpZSHZUFWI2vfDxt54eDUT5okNoLeLHppJfow
sHqgmnX05wL9ul/Z826pCuJMRi/Cah+n0wkVVfbgJIiTULy/xBQ8Hr1lN4sa6EON/Wp1OOY7oe0q
SzO8gNAF5y2hjtrodvMHyVy1Kwts8SK12q3Rt1z0xptjYDhCBjZ5IUksqZYYx7noCDxwHOIbYCAh
BQPaodLcGfrXsqmaS56i+ByAc4A0CepMibYORlqEUQc6iAV9vPqyDPYDWnwSgXJoP3KAucfFkefG
uzkSIbJaYFvZm+QShMl3S2jhiHjjZ9qidrLtaNpifoLxYYYc4RROOlWie7KmXJoa+8B5q72BrtrW
JfDDwaCWSnXyjjkZoFTrToPVC69SZxJwIuMxrxD+5IXu+AnZMHLNPTDpQXuDmh4FnQSEkdbWNvpL
7S6vbSu/W4GyWZrLM164I5nty7XS251eTOMHwKUuGNOHLE4djEkdHxLkflhGdwpCY/ZFAL0VByGD
3FhivRjf5zQbc616Im7I09xyB0mk3dapPjAtJ4wSeV7KkM9yzji4L4MQvzr6/Q5HZb8riyfhaCjP
bVsPFmiL69Ll9a20PjDTQF2durfELaxjUjuvKnnGTPna5r1L8t/YJfYjF/tlLjMGYPjkSLBFpF2g
/bLTk7Dq4ZkdbUPMAT7CBdVrmVp0Riuk1jL/YI/ecBCr/akLtW1Jd2ecnpuOgRQTzy+ZrVLnmljl
mg1Bze3Sz/Vo2SECyQ/J0sGqGnQvta0ssFOGPXDgny2n/wn5Ud0o2Gf9HpZkmWTlAx2crUbm1bFS
GS8owq4PdgLsBJspDkTQGUFVqzrnanQT2mI2t9zpPWlnbxhAPgf+CzQyfzixhwHcjHPIx4RyfIWY
kZYnYQJabpVuRxTiwURjPsvN/FGLxEU1cttXZav5cPae9UFrd1IFGDY4JmD6CT1Gi5vQiHS0oT+k
MdAC1uk9ZwLHYm2EyUZGoIuiGBJH6ADLbxqTDEojhk6dT35GIDDHxfwDXKDc1aS7UPNwPgTI1nxk
ruui1HKjDYS3Cbt7+2G57s0mN9Jvmuh1xF8AE1Shtgj/WLhMvCpX3w3ishOLd0+M+Ii1hayYmheH
5WGvx9baT06OcRlIWy4HQ5nxrc5HrRF+XLlv0LLZIchm880ScA6hF8nOlPUbLhVrY0/F4MurO0B6
QOK1BYWoH9q23qfawKzBVHMPvOe5ru13jq1gzffTBAxCY5Hx4ZR60dgugRs5e4Z0vwtO8EmhUpPh
PMWMj2xrdFs/bQHsDbazq2qGzl3htz1oTcNdtjaCJN61Fa9ZR4uXFfWTjS9iCzX8EFLpNCrcdBzX
mZcqJp9BEHoJaeg0OlAWhRpILsWCvZXCbU2opXIA4GRsh6cwroM8G4v9tJLKiavbApzD/iLMg0lJ
4i3w4jaJ7LY9CPMAD9eNzm+6r9T03AC8O0GXZODe9ge1rLINZ3h3w7zkRW2YU9OESbdSfmWGztjG
iDCKQgk3IrQ8kTNYFFX5Fe18s0uRWo2ROJjylq6MPcLXNiFt4x1CxdeG2fc1TBxrM6v4YRu7PSnF
mHlWDEu5tkPzXLs2AsjefKgIkiKTWvMGDck9Lsdj2Nd/QpnVj7DPzn1dQLghyDkHG7hLY9wZOplf
3djyt1bqe43+Z2NbNk00O7wlBpfPAL6j5/W9ZFP0Mgyrmr8yEX4e0xH6hkg1d1si7MEVDxKkQlSU
mBBe4+jVFqqCNlRg/uAt3pHMx55qReF2gsrtjWP4EPYzCmKiDhpyCshjsI6AzovKxNCBd4arXoMt
+zEhFDlwh+5htLUq4ezKZKm5fLUPWc2UUuvpV02Jt4stpgnGcIhcUTznRVaehm5G4FtZ9o28gAAO
uPXU0zQAP5QZfu1M5AElgAwmxYxgFNPIzvD4EhIDVIebrvw1KHzK9RRhVCug/idJcZGJ9UrE8cjx
ANM2cuGFtJ2tkurvcJhrP8P/GiAse680Zzk6od2RHqQkV2bmoMRwvegtqzrCRGcDGz72lgFYiyVT
HRAJtjw8lae8zLdOn8bXehzOjao5VEsltFIsl0qjfWhjNZBezFB5qJhRmT3AkD5kd9MHiufmOgrg
iw0Eic62mq04AwtMTgXNfTIiZ/b8lrQei6VHUSz1lMwvOkMtJcdOXqRoJsdnjYxqn7iV1l90q3zg
AqlnAyVLU1r+wkMejMCTEg6Z19kwVWVpHIbGjXz4BgtnJOfXpHxh2B+IERifkgSNVy/kXl3K70RE
GqRzZ3icZmfgc65+LoV2RuOSnBBsfQ4Awah+UbVXI2S8fkZpm8R8zrFCP8ppTeoyZ/bfyT2FRnsx
miIO6tKpfZyjv+rJ4ng+NeZRpvMvisDpEan69JgwLDpUKEg3c29Oj1VRbGu3g+mcxXgkOAlsYMlM
QX1rozhgzOQ80vh1HlEpor+LUVw7WsHkGZp3Uic445EsF64Lx1k4wzZJ8DkaxvKmfFFypHwGGVN1
judWvsGb6rMf8zqk+aqKTEZfkZIPZW3D+zeoBikQEsg0DJHuPxNmRpWeMcDi/qIRgYleftkwMsx9
K9wjh4o3TlaQP0T4UpDIl6IHRGrZbDP2dkBtvGnGSoGqujwl9D4f7jfYwzi80lTg77HWvqT9OXAg
g5ykIdutLMSShUOsxcAMu1r7qsvOFv0tkpYXFuWOgYy7icFDoNntzuXyNOMJeSpCzYsnOg95bieQ
8aIHPZKPYLEZOPUhEvH555CC6UTc/GQ5C7EdElfUqBMLZTfl8c7WBe8SMHr9bKRRBnHMqS6t97Yl
HxBauYdlZhujSWJy9KbsiMlXSh5VfXgsqbfPjFy+YiBggFFytH/VmdhG/uY480fdJFm3JBobj6s3
56VPkw3rnMlbDQkRayeN2KFxCDR8H2bJWJpEo0hQ2OWRe1DYwCIHwYboH13RtgBt/w9b57nbvJI2
2ysiQDbzX5GKlpzzH8KRzdDM+erPovf5sAeDAQbG+N2yLcsUu7ueqlWlGTK9xERUjnSLVOylh/Qa
lccJFnfcDqn2PWlrdDa6p5bRCLAx3nSqhn0x4E5ejaKbtsr3eiztwBEFLA86AoLey3GqiuG5gxNP
uxBhqiYCTgzVY4SLdMVsgkyjNp4yeKNrpqMP27F2t2NDWg6xTVBI6kd+wNYBlVl3cpzu+JdsUiUU
x3OFZ8um7okvMZXB9d9yqQ4t79japkEDZqiBxVQpAldxp3vBSCIqx1ipAeAlYcf6r7dvLiT3gPyW
HziNYG/MoCVsvPnZmUvjyDVqMIFbokPj4JgjcZqaBvaNDjutGXHVVwN2FoyAe38Ghw+x8WzSecux
imEnIxoi/5lAq8FybpA21FyM+UW9XbL2wRfLta43jNaRx1nIGTYQatxHLZ2ZS/uK4hid4Hj3fZlc
gULZLToJqqqO7lz89Jteg91jJfo1wXT4L1ECl+ytzOYuTHS845Y3fphpb2xFP8CilbvUq641v+6u
SCEh3xMyyaK0CCMbLO1MBYobyUfYvgivcPwUZL4jhZMLDBqtPHfljNuu96AlkI4qVy2E6QxgKdM/
zbhqg8mvaOatOOzbBA04cBBzxbDxjMterjV0A+TC5UmH7RHkasT0avFC/33A6V9uy4SxkrDUqu7e
Fgb6OwdLjm5ArDCl4UEkkqCN2bc+EDiyazfQ8YCXeGzR+p0TQ+Q9VOayxxrhOXB5/EyH7BXtE9sx
QUqrrbVUFHS6a8WKBxoTfx8dO/b0XUQJXTs8KSgtIB1c90lFmKejgeFyHYXc/iaCLCemv8mRVggy
wxKfc2FCgbRtne6winM/fpqmeog8/VLhEqRcQKLoUTyoxfsYpDbNlDMwKUD/dAZ6GtDi+slr9V8o
X3uRUEO50E26LlTXZTeY9D2Ut6bb3pZ9TJhLo3+BrGuMU7Ee9WfN7UyaXHqqmXV3OVjC3vcc2RCt
aMDsE5Y2+uS3aHCSlPslgc760g3+TU5ZOEmI6q2CDeEn3TPRbNRtO6JRJ/Z28wNzjqQunW0z26/0
IMKhpgP9sMxMwjXOQ4WLbEA/2UxRrnJ5famVyrOINym9Y7LMNTRXY9g59k8OmEhG81od6FEDx4mZ
c+AutoFTC2VQlqEND4i/7Ea9hk4zPbpyMjz7OM2O3kSmvGAMTIWHcRjd6E7H2kSXL7fmcX6JWzPZ
RppPfFCXOQmyNL5dvYN18jTZHguXrddXDqCtBuKMb9FX7MIMr/A1BaR4qCAp4mbHXmqfohwMpeme
wNbeE6uEZ2PqB2xX75ncq/5K+WMdzmS9iahuRkexciFjV1SlWKaEzVsv5W3vzvaGYPOtV0OPmjM4
vlLLsarMK661acMzBaZGkOVowZaufga3/Bx1c9xPOuqxie8TTIG2q5rxXcbyneSg97CsCCrP/45S
zwprTEcMK+fQTwkDdoiMSNgidEfEol5ECbf6Ct4MIlJjqJvUze0j6sd1uVgGyzHhhTau2iB22dRW
ys8Pow4yY2WskVp4E3H6QZelv2O675xSIB0dCVRTzFRTe2TD2Ff7bOaG0Mirn3bNEiGJBK7HCBCF
lVu9DOGz9vc6y7BrGzMsxJsWz1GAy4M9nqONIa2IKUb35oEY7bybVNNus6WoAq0VBTi8EtrNAEAd
+8iZLNcER9TRNkWLJCJoWQnb7lUmWr+1m/lp6LUrtVr6cZyAu9UrbvxxXG6arGBy42O06lCq7rHR
HH0PqkyaG6E002yPfYW81pzetw1YrIgc8k6X+D4pQISXWIVLdrJ68eFZmCKI1KDO5v1rD0syLeaD
XqkvNV53hvnZaa3c57AEulioIyDqhi7ZHgwxh3UbbR18+vy4KMc9zk2fkDKzT0M8+HfFPD9isb0C
CnhmUyCCqemfcUAfZgACZmI+Jkp8wqfwT+aa9Iu0Zk9ygK5LRMF0+EhZGcEBcTzRARvY8Jd2sWsd
h56xx+h2r4XhcB9kXd9GQwSI3dXBAigiCFXU7msqJnaNwPjkOPUXL721i9uOBkOveYxTx7qe+zvL
Z2stdPsA2D4O7NPCh4LqEs3TX8vm4vI3tyBQhK5ee1vch19RPB1QuSmLnCl9Wle0fPlKp+GSZP07
kxidgFl535QzTpAuOQvkldA2kzMoaNBylnrySmAPk6m/GokoL0RX9kR20wAbELtvFn5vvsKsy5Lc
X/QWb0Xt+DiLsu6V6kYGLmzCxrkXZNDIdY4R/bwFUIoiz5Bi9AjI5jK/pI33ME76G83ta/vVyIEs
To4ie89iy0U9n1h7zJhJT5OwDex1WBAZInxFwJme5tfZ7u+w53N2ab7bKXlua52Dx6ujVR5WEvOQ
1ywfLbBla0kvFY47fBtODNLMP2JYJXKkty9lbDD7Tqv3sXXSbW8zHs1c/Y2N5NFq7HK1KNwR1WKW
uVwK03uZRu7OdWezcozIUS3Wh8quFbh/dex62pM8RPSg1fSXf1HLwBSCxurjbY/xih+PobKq/W1j
P5pTWR9tRvobbUwO3jK8UYCxr63kw3OY9cBcWDa+rGhop7Cr8+1DaZVftnazgD4mXssgStO+vBTw
qRFNeCcU3ynisQUGAWhRbE3SGh8J0e9RgsEY3H0CqwXS3c2gtw91E98NoGtXUFWWdt/9QIXRPAPm
NOudbuHQa1wfpkTp3soSkWydxodOs7z7gnczqX/e5N9D2w4HY4FnEpOsp6IPnxd13ubPyL2M07qR
nHLLe/Bn8ZRZ8Zc58KW6TYsSFiwuSSYmFRgfoCvxh5V2FpN++aEDVw8Mz/qKum0m5bmIh/fRqR+Z
zUBsq4ZvHyxV72IvKLT+o+C33dQN/RlQlFb5jSyo078aFuzYXDzi3P5YmiVAsokDDV6m5tsko7Nb
XOkmOggZrtJ+LeL+0+3m+0RwGh+tPiSeyektkj2CBe1xy00DXwqbxvLR2twDBZ1SgZztG6szOFp3
4TIqLWgh7RLPhhlT5jtmt6/VoGO8Tpkv3069865M8Yq14GZKSLkvecW4vMaw6vY3BVUB9BzGt54S
e1fa61oKy11fzH7jQIabHeMjl2SF00HgnIQGu9HL4tYEaYNTtx32lUYH9kCqnAvMcinWjcMsqR6N
Njqk8EEg9KEVUXZGyk29rItWBnzGBzmyQPljSPToxeahowmNPZh8pIY0wUrAGAa+FlAcdXbSp2TG
IlhrCqmoiO64V11S0iTMJ8yLTW166cscDhmLurLpIzJu/d6RGGGTkzlTkaHnuESS4r5ynWerRo8w
+vaOpB6n3+ZYCMultUccBu+VH0k3zm6YnUe91xjPJNRLcP7cpRWCPgXvBDEXiRPcB6pk6/JdSwZW
PpRHz9NPDJI+x7xLGIeBgja8AgmiiF9swXy1sdNPjb60pPblSpV9SxEOegOQbNZlryXIq8Yfz6Zy
+wBJLNmOomnxrbAarwKayGUUtFVrQ3OkFr78xdKJ+UKq/DY2Czbg7q7QoMhNo/4gPZwKWKsjJPjq
OvOQ65cSNaLM4VC0JPcNY+2WjRsjSGX6QOp5YF7lcQl0jH4Xl0kxJE8ftmNikLNW0QbB7x1EPtja
Nnok78BGw88ueuZ+tHNDG3A78KuAZdJRR49Nb14r4dzWajK2Ou0t6721sAiMl3ZLDh+qXYgJn4by
jH+DACy22BxBpLL3XwYK3KHOTgGiE6nWASob2ZXMGu5E9e7GoBKarMIp7s2/eKICuV65viQ9Oy8P
2cBgJvKnB53haDEgLth0FpqRnFipubY0xSB86vsN86xzIZgt+l3xkHLYDa3qjTzPgYMV/B8xXc1x
x+TDOjhWSV5S0S3Y817RWwzGKC9a0JPF3NDw9xFb5DhaI3nqMUwwg5U7Bg9PeWuJXdvetXE87F3X
5/DRkDKmQlYzlk1hZk+Lg+eF624vaNMAGVHsJplwi2gBxsSLbx7i+tG1cSdpw/g+62Z64JK5wtVF
/lZMSOZuARDObu71GTqjUjCbm7696gQQIKF/sV9EmMn6jY01mauhmjo+dOU2z/x9BpdljwI/ODrP
IWueVujtlNBd34DB6ZtkH0U0rLFOAzObSNKnpjzXCj52uXqIFufkAmRIiOCcEjq6GBwvoPr1Jruq
jPmFiR9RdsnWY/35kTLh3KikMw+4SX6rCXdbcXCTiew/mvS0+hahLBrXSevq1/CcL0Qa2IOzRgKE
YRNaOeO2S93rwi1/Mj07c8A29qPMzFMDCnUjKQANUZo2bKg5xlMAqJnGb1GMezG0+V2VMcURismX
YY8M29IIob/YVwZFYsOUkCB2+rDwVSCdClhzBd9Lnl2seCFhYS1PT0wC+LPHRQi/06f+b5gO88RM
vGjPdQdARfbisUnLYe9bqwbXAFiVdTldZXkVRNGMdbzsuaoZ3CWsG5varR7YvN4tLXbZbsbPUyti
dDIqfail8BN17LqB3c5PWsH0OrcMUA9/axpMuKVK9btx2Nu6G6BgLXfL5HkwfkvcA337M3ZpzXgT
c85U5el1zr7OrPFYyjp/arzXynbTnSmql9LAbp4tg3HpCOBmWfFDZ1NxMZOs5FbKBzJLqH/VOsVc
ppMm6INgmNMThIZo7qTtzdppH48m3jqwkvYQpQcdghIwh+pVxlmxn8fa2TkD9C7qPwhB0bNnSzhr
Guacp0gIsZ/mxf/nU0wMCU4jY7VbMTrA77m3OKP0c9/++WADieZz1Tld9FyxadckKaipH884W+lL
N5IOLwFBsgSvxms3v3c9e2GmLP5eWyIbC0zvhC51awUm69Tkk5nC1E4jBYxPcgmU296IXBuvs6qt
Nm6tnMvSONU+kUYUAG0/Nrwt8YfgcIDBTGY5dzra2Jv7BOP4vm284ioqG2djjYCLF+cxbahUkPaV
Az92b2RwSweSRX51y3EuPiQdJVWOHE5tMp/HgX6UInJIstTuT+dg2DFbXT+7U/+sxmYNyN0uZmyF
DsDCCT9Cgkn+4POuoqfk2c55lyjwAaHG5rChijDsfXGbEwcEBI4PH3c/0EpoNNx5Qb4UN5TJUGql
f8T9TGfOUr9VseqQmNSrwjK3Xcz1UmCoqPt3zhA3tMB5SI+r/3NyfYCETb5dNxiy1T+iwr1t2gmK
m7KdQGvWOEZHDJqZ3Dt38Z8pXsZNkREaAC4ynKYWlHZDXlzA5ivjezzbfNXkf/asKNhxJINJ+uuh
Wzi7Sdgtg6Lk2pzgH2D/JELag9lOy2jjj0KxwM3MWjOZ7fpEHgSvmu/iUB+r7iGdOh4OCUIB0DhU
y6eyiztNsqIbBbG6hEE2+E1vHPxdLFW0bxisH6TfwUwCo7F4xtGlut208AxAiRO6Ku+tVmQnW/gU
BH7bMB3oMuMhXRukQ/Y9ChJP/J1RlVxOVOgfCIbhZHCQlj5kPJiz4AW1DZ6N55Kxl2l096Pn7h3u
C5xAeOZ1dx7a+t5xJIlJdVTo41aKZlFNHPx1LWUiyiwnTCPm4H5k3GqW5rwvxmfbJZ+yeC107A51
5H96gz+gGNGFbevUQudQqQwbX1L0OhgihEvWbMfUv8YoST+RO//A+yS7ts98eYknGNASwzE7xW9h
KBS27IUff69NPbRZwlqjKEKIEqD6FmLzpkLGl+nBtPWZzUF2GGVyj28z3pZx2oJ09o6RBVmp7Poj
YawWmT8lNSAtTu5sFQwAO5M+HyG6smWaW4xiXNAiy4DssxiVN3WfSyre/RfqsYHc1v3ZpnBtU9Xx
hdXpXGvjUzRKUGez+W7ZitMw8gQ+3CzADE+IRK3ncmhwNUyOKyAQJXOZmBq57tzkUO8iiRHpXouL
7UwsJahqJNlFVV/ewFDVGV5Tm+CaipvruK8vs41iA6/Eib0OW9b68jqvWk6elc1ik4wctkvFmGCm
9V0wmZzm98ayb+PY+M2BdhfS+47hLwe2YTx4Ir/pQIDsBEMEz0xF0DbuCxlTYzPVwHF9WjIc/7Nk
kDSRFycZC8nWQBtJOf+nLQiKodDWvITqIc/pv7xcgBzw7NDdhNDM7NAHrg2744BfAr8CdclO+j0m
OQxXw31gMzAGFOK5sFtSyRDXyG0sGvEM9cbYGRYcE4cDeAvTLo5/MfmzPRMC59GkbSGpBeliKfDO
JDOT5jYFDY4pMt4ur1ggf6veeACuELRGOQUFftoUC9qIJx0vP3RshuawWnnt4COTWODEz33Pxm9m
ptpnzOiKgclaMF/GYepon3NDPaqN5geV9C5jRHKYnWmCIUnddt3a1zRh0360a7yWBIDvYOyUXxT7
FRslcYNFLLeNUrdeP3/TmsH53I7vBeaPRtwVJsIFmerdGDETsI38FupcBA/PLavb3KuByzDcrwZa
5Rrnu1w3iBEj0bDQeXXZXH/gHGXLCdwhLS6ixSdeVO5nUQF888IWLvvc+a9kgxWzKsGVOtxDsgdn
oYw93vtdv9hPZHURwEA4mxpZxaQ4ShH/zrix2evitcCwgKdHcqJu3X3VPGS2hWPZ3WbEs4j5YITp
SHh5LgYuqf2YMil2EAS6jR0x0J3a7DR0/W1JpCaEzceRa+pLLNMVmNbxMXfXlazIF7aWbAsQin+w
ll3owzgvroBprocpX8h+n7zh0GLHEWRAo5MvjTMuoeRIzRibb8SjWJGhjytjOOB0R+xkBxZbqEUd
W0FsaT2pRkpz8f3t8f8/zx6m/3XYYRlcVNRkUL3kPdhysi+9T2BqIhMNZHXgkOK+TeBrmwRzGeeD
t8aXj9pIcNAmIzQTjNr762cS8b0T/YeyfPDa0UDNEnWqbc3Ncn2b1B7K8mzQ2jYNMbmRyjuXQ07T
FHo3CZl0M2nYbeya+ZTrWd9Rpb+1mAUC9iz1IWbcpmnmmRMfhyObEjjqfTbaRF6WukEOYEu9WSyg
hzwjdCoAPmpe+WrLg2xw+UfZTzbwAsx5zNuvUlsGpcfIScZdtcqGcR/9iOaJFPGDmvRHNSYvCTqC
wy1Tl8Uz2WXm+dZ7Cvz+BtIWa4MaGUdGX4AJ7kv8AmGbNYKnw2/RPfP95z3OvjsMee2MY5vdfIWv
d6+lHonsjjjSUmOiTJjTrowp+EYKl3CicDiIk2fBtl+PfoeaYDneMf3BiXvjNHtfbaW9mI7l4oqa
0M1NG30/RXjy1+P5wttbDg9xNd5bBCaQYlPUbJXeKK41FFKKrxN9DDWFFOlVVILp1CYL59kcg0pv
xi2gIlqnk+iTxQvoEgkMrJfeDxPhfeUtzT6r9SqsqmY/SOzE9Cxd0cHsboq6e5s42gsb/I7lTtHO
MSV/+mog6kXzUFJqL9aNcpofjq64wxux16P+VjrxXSXjfpfMqF8g7x1OunTupCYMRZ/TzkpeInyc
7ezmya/id3PcsjwlVH/nT3glr6kj0iCMcVCTNTqLTRKrA2czltNeLul3b6Dp4XvJti3ExZrQrhrY
RMXZZAYdwZdQiF4drcJ+6jnWBGmDNZg75mD7xKpl+1gTRk9Je+sRTjZrwOtBK1kWxFyRWEfUrysP
hcUNxnoydEzXbXLMaihiddvtfBzJjoXDc847apm66V52OmcxjtJhZHEY7awHEGK5i1gv6vi7cOny
dHaGwGBj9Q7jCVBXCdWpylB0PLJcbgRWIrWqYpljPdIF8jZZeIMmBs2iSGgeIpiM52jYZP2YnYqu
Z1pm7U1Bm3cisZkzXg8sJjFIbMLd1aY6AKpdc9uwrfBpXkkc+EBTvV1Gh5znWTiZZkiJDldABCtH
x2jEPvdVhwTCPkJpiEkjfTVmEmG+/IIZx+HUzSMucmYemBfpx4mGIfR0Fq9Sj69Enb3qrfGYztQt
YgaoMqffOTpKOzgPNoNsluaW99rQPfRLb/Hr+q9eaNFHm5vUpmRU+SxWszBVepypmz4ZynusRvZI
lm0EJnHDihSVqPvxMg/6Hr8u79ZpeGkLq9gpU+KtwbgwZPdCj++N1GIjhhGxmK3oYtO1TbT+rdcW
BOXuayzZNyvShuiW7FIqqXZli1TdNNyje127ZP3UAsPSNwYlLzDixSkCe7qJ2TRF2WhsrZTSD38c
Uv4e9k+fFthbVE83mX2HSNTDc8qPJXrbApRsntQ1dk/clil+5ZS/YSmIgJQWR+BSCWyKnbuzqpGs
o0s/0CAkNSQNZ2NcNLhEMACkpMgSO2TE5QR6MW6LfL2TlAP2c4fQksYBdMac6y3c43hMfzLBGaJU
ho4yLthIWkxkRkRXlLudmERSeZW4eP3mfdoZh8lq4FD2WbetTXmSLe/BdKp2fSXrAKceMjdNcLH2
IC3/jlxHt8WCSx0VkVirys8pYUZ2fLljM5NgB3DFaZixj7Afi2QKpeCaKZMWPkm5qtPm2bc0IK+I
zvRnNgAeRHxxwA6j4lzNOSKKbKPqsv6ofPFC5bBxtvUOc5lqWQZoqthMzbIEcVQ7ezq/2Dua1Nj1
jUaZrcGYNx+/FoS+M6BvgFJTA1B4sIdAqh8qBMxgdqc4ZG41hGnFEx4Mc6+5Kju6dTOFMEtob/Fd
KxQ1Rq/c4NShFX66s4v4Y1YWeIACU0LPViD2k5arcsLaIeNzWj7MmE43woxWkiNv2Z5GMR/VsNWq
O+4seFxjd1u14MtFgru8dRp72xbcoyRSAsf6c6bS16LVbXIixrnTEQPsD7fWdbygsFVL+1HK6pn3
N2erhoVWMWBM8VM1yTw9TE4F+R70BmONLWtbHWrvRQZ3IDLmu5xug43m+2QOclyokRlyanqHQ8C0
JAOJ69iLdxUj+28w3N7E2zxvUQdLYbOdE91JX9DaNJrfPfveIU3KXFb9GIn+ac44eo1Zg12hHtyo
ukIB+VwW7zda3DwouZC39tb0CuNEDCQLvEn4e2wJ5KeGL7fX6duzlxe/86eNsge8CJQDc2Wb4WKB
Y3ax63jJM3P8W1kbv1ICZC3LlYKNIM/k45X29EPUQ0DMsAf0E8xkuSQXb351ocvetsZv4vf1tecQ
0LAiTwQmfXUgSRPCQAUdb5qVPFD3UNxIB/euaSxoXauDOm8e+MvAayQU5Fm3Nm/luzHyG1C0WX+y
0uy+tUf8vWm9cXqXF374qOz8ypxvVt51Mfdfk8DYbpKlu6qZ7CBupx/kzjHeeBo9tIOmB0IgVGZG
9Kwr9CiTcRUgf/d9kuJAMuk9ZeO1UykJGCOq9YNhzy+1Gtm84mznQuh+B/9hirVsb3jxe9to0Y2P
TKrjoyNOxOZt4N82XXMuHfypkXC6UHjGt199J2pRAUpwetWWLCiFvjIUlMK72PjPeYHdPNHqL42G
nsKxA2rHuSbFdGtyPJXgn5hlWy0HMVx/ElNSOIywaHsZHSaaGo/CdU+V2ezvNapIOIsVf1GeQzHH
nIRF9WVk+Fykf+ihNu3pbBuBinYYr5PUC0msOHYPiobjATlYGRKkBE4+wkFXS77TxaslTMJ7OrOj
OY4/3Mm4CArrujkaL6nZKKLtpBi7zngkcudsRpu/cKOYXy6Gv6s4QxnMsFyXo5NZkFmbHVQ/lF0c
vs5XXff3XVfpwaR/s2i224RdDX63wQq0xUdGdAxE6m6rWy75aGHs9T6DJTt57oZk164lesf8BSk3
sX+ltfyOlnBOMPS27JaXK0XTD23b0gtTl41ZYTrolG5G34X3QDK2EQkmhrz/9PIWTYXYZsDgignc
4Nd3jMvxTlCgySK/XPhBxjoEvQfCCOmu6rpdzrkmqBoz4GS5oPyKfZyhVBpwayA1KybSmsIQj1F/
M6vuDOD1BoyGE061d9Fr/SdiANVAXR1jyw4a9DSmmlRw+dXDVNnNVWo9A3kOtLWf0IVrvuMsDAlz
OeEj+Jh9+AhZ89hHUMxlwfo/46Dt6kuR+lyNJXkHPGZ9uchw8VVYUoK3Y0gAGInUUDqrX0MvyQxQ
++UMNTdxoEKYlji4tUb3qA3+NeW7oVjcZwb6y77UEOUZr+5mlWLUmfKjzu5Bz5JvsxuwLORHRgIv
nfAQnx1ni5v80qeoGZ2Lf4kstbelrnUMvVZeBI78fR7N7zE0qaCCNJbrLBmA2KFymhimxvWEqQzE
aTooBr87Co/3K76awFEu5GdvOVJq8TN16k639eRo0yumrfyyBO9YPaClqWp+KT2SrnFSha4H5T4Z
ql/V1y0kWpzW9jhe8iG+wHpwIYYnj2DfjUI85SRJ75Pmzlo5wiwyYAgG+wu7FuYt+zod97a9IthQ
YEfjUFfM3DTqJPH+EsfOoGsSbQu4M1TBXD41nQrVgifM4NbOAjywEVa6yUQxsbEKtLdKkpMdRvlU
2PnB12pmQ21sbcgWE1mJl2VrcqnNeLXB4CHn0WSLNXiLQOldLaQComxbDisSaIzuim6CTmr053IR
t36usI+P0/dsar82SHys1sMqrFiHuU84kZjeA0OaYde74cACFyyN/17W7lsvMmcjDFM8NISZE063
AeH65MwortnRZjeFFTMiI3nrXP2FQPiVx7CO7FbgFvkJY1UaeIhlYabKadt0yaqgdOgl65SAWzwF
afsom+/Ztx+8NKGHqbw2mSdQWxjjZKofB31GkYLoxkpIe57DXz/3op/Bp9XNHmjJsWJiipzrFhgr
i01dXyynbdG2L3Cw542/0KrGwTMkA/ytXTf0mG1mXrlyNk4VTrDjOF2ijJKSOTUOTJCZX0KFpbiD
u8ro+Ztqpp3Zig79QoRBw7KiGuzaVjUP4Uxjw8an2Zy8nHdoS/s2b+SbYw7Xo/ccGQnzDu6+G4sp
A1Fc8e6U030GfzWiWqMU02rrBLhRF/Zd0lhImab9ExuxCaXv5BFkw/6UoCNqYMUWE1Dx9JpEnDCM
swCOSIh9em5NDsleHMYtxFRzuSm65MLG6UlXihk7xsd4Ga6LtL6m1oMsFy9J2iME5nJrOpINtMu0
o+k1TIRYxxfd/G1lw1sebV6CasoNZIF5Ej/j6DyitkHiy3fj0GpBPuIVz8biK2+yM25XIu4oInQ5
7YzW41q0Q5yzDs6/4iwGpw1a7u6hcDihYZnjRSkIUFlWvjN9EyYP9/20fUox0IeyoB5SUlezQeJ3
9lPHOUyomhikptcbLICSBs057Kb4IxdmH2LeGIEUxSCX7P4qp+hrPzLO5m7sbx18bBvUT4jOGEhV
Fu0iiwpwZgNu+bX+z5y4N3r+Oy3nGCswpxvTtBreVY+VTn/Jrf4T52EF3acDdcGOfo4AyrgEuwoD
Cvmgy8DOSP2nK64rlrCl6JnEbCJWeoiNwjtHlLLwF2tHYNOxYd/nY1sfJw6IU0XDuRfczo1ubBm0
4ZkbYdgSUnAAkG1crkLPTn+Xnmur54Xbqta4F4r5tJ7g3ZEE45fKtLdRUyYMZHgXZBo+6aKlanpc
yy+ntj7TJqvtOouGHzVFz1Ihov39Nwlak9jJ+rC/D/5P4vXyRKKMG1su8MN4cwIAcG1Rx8KR73gv
PPx1G7INKU7pGu/+91O3ru+FudzjEe6Df5/F30Pr4SoHBnGMSioul9S/adN43jXrU7Kabi2tozXx
79M2ykcm34rnVV7yFrVo8/cdSqgG9IBGFLugOpMqpz7870MMA8I0VqNvNa5B8r+CeF0QKhbcef6+
9u/V+Pvw79P6r3/753f+X4/5+y3/ffT/esjfvzU4/0miri/8fz3m7zn810/+j0f/86P/67//fYt/
f/R/PPx//YT/9W/MFXg+jtE5+1qzdv/9EDLG6vD3jzgqsNX9+99F6pGR+vv870lZTBEXbqP/94v9
/T+lRv///7ZkZ9MWBOf/XXb/8fX/fOl//Wp/n+p/P+Sf7z/S03z4+/p/fs3Z3EIa2eSxA0hjGA/o
ajf6aDQgKDi+Q5d/imFf7ZXAkG53uN9Fkg2g7m49be73pBaemZznnDM9akU9DQjTe0+IKmhwDDGi
xkVh/GYooBzgcR0tTZSfUs5Wi+W1wPLhEBsJsfKFSSYOZ9sc1nCvR2ackC0TliuXUllAhVDtOfVu
Zs6KB3pP2LWUod/13j6zOutQFowesCpjE5gmLHR8p3bNR9XZxzglv6DY/zowfmQ3ZdfMEF7YUF8b
TcIWa5TNpqMlrxmzl6xl10C32ncmNOPsjs6xjKHgV3Vq7OLvdu7MHWpNG5p5620Fuea95XtbvzDd
F8hTHP/pcWeVMS+zG/1O7didPuIVNZP7JawB44tjaj+Mn7j/EObm8qbxrfYohyLdAwtHasnLr4F5
sNnP8gBQkhHMMNTXtjHuMMDYVPyWJ0hjtySqK3igzKIyb4zpeMLKWnbtp9Pwpu0I7Qam2Y8QWbpL
UwGc85pj7+CFHIrVdjHEPf53+0BLKq4IOZIJpvxn27kkGA2bZBg/fdM4TrWrU/y0Q+tMa3CfHKPL
vitr8G+Pi/+CqjYD2hCfcZaDNKWHhxP9SHsK8rtDXU8Q5+9+tZKxBZMNxjQoo+yrqWidVDikcHqB
oDXgWHdebv5MVBYnnVs+LH1+ncvxl3lA8pRjTwlnsGls/oyvyMTV340DaQf9uZlpvV6r9SRR0MgY
A9+sbutJEsjLkGMZj6ZBlNz2UMVo0XAHWkz1gH0O5VoNo+PEZZoMqnozGJxUi/OQkRnWdf+dDON3
bWm/yqlECGTuqnZxhNrws8PCHO3QjIy9RUKLF2LQsOGLXY09XO9jhm412+EO/lDYO1RWI+6TlRM6
Bpcp+dKZOZ6qFPhtloWai9vSthHkx4xJMoZ2AxvGRJ8DIh7X1fWkVQPhRusTbNyRgpRPiLc0qVs4
uGXyaVBGcWhSzQ8oB+bLq/7/MXamO44jWZZ+lUT+blaTNJJGDroKGO27u1y+hMcfwrfgThr35enn
o3dW9WQOpmeAgOAKyRdJpNHuved8h7qeruvU0sL13JsWuu6qR2G5JsoTNR2lYJQCxC0n0J34V1zy
xJJZ/0qqWtlQcpP0ru1g6VJfpp551BJ+ahNXNVkJ8+SFoCmhJTu9z54pgF8aUFh76b8wzgRXhDJj
4ffBpVbkZeU+gBNdE9coZONiTTneO7KCFhIn2dHOtlnIoL8Y4F6oJvZOmsoevL4JNxDccO/AmAiq
n3jGBkxj7bZoW+POdqJPq7abHRZHYLkOTBPp+9hJCB2jVURCzWR9BA5rr+zlY2AQZzOUE0RQclSs
DHL7YKcY/E6TQ/VT0mVaZ0X1LAdaXYNuPuMJ4p2vPnDBguKI0IloO7ABaAh9gmNkNe5UGGqHzrMO
E3uVZTr660Khq9fgkL2Y+yRj+DBCKF5H6MCaFiEAc6V2x8QAlj+n7BBYvwy32aFKIAkgMfPjnHcj
O01u/BpdQNrQRmFeEUvjR2tN9UpSta+oN85j0E4ILrF2AHBn2InkzbT6fe3RRCEJ6ZE59AuXb7Uw
BlY3hLB8b8TkN/r0aM5lCZFOsZhOVa03qwpj5HKk12MnBNhAU1G09nravlaxz5AyLQ0qZF0fjkHx
ahb6U4sorilnuyzCZtNnC55E2hYo8l3Shp8dEFzotXq1TtrxNHYe7wBNdd2xn1CSr2lPl4i6wmZR
ue1daVYvsO8Zuo+ACHQm31uY4YQYIFLKTH0rhm5PATiciRdkMV+zRhD3lIIb9gDX9BtAs/Z2arM3
rUmLEwXpk+PYD22vKBFoQi8A9EeUFsHACW8HSJzcOuGSk9gkrJLXVQ07EZI70uv4P5gOeUfkk+uK
vvHWtq1qod70wD/Yivb8DCwVxQSDVoseK9VvYIHYazUUAcIhOkNpSoq73t46L302ffLtHBB32zJB
upI1qEN1+dTR4kDShRqub7u3qDSD3WBUT3manhwL5avNTHQa+jdL3scO+ex9wzxmAsfozLk4nWbj
s2rpHaVzfyytjLXRCrJ4VeytQ50k5LLfESRLoo1OxztHs2Bnw6assuFQIrDhUEelbWvrxLDw3eT9
lzScOxTiweihT48YYvNBPCsD3BL5HfGSw9xBvs1Et95jY8wwl6qa6Pf26nvWPccDZDRLu1V6u7Oz
zRjUwyVyygKjdUMONOOd0dA3iZbNmmBK5dLFK1+XCZdNS1trmktsWv6sBdELsIZ+G8pmka/kaD3n
Zm/Tp6E0AHhC31+Lr4Nj2zu/sjd5aI1g4nCC0chalQaF9kNl6vlRC5pjlmu/mGHZiLj4Mwopfr6G
LZ4eJ2uZ77lqWrqdNa1J/tuYRrJHn11eGOjeM2xc2JV6bavUPch25lizY2nMWcM9PHmSCxiWdlgf
+Q96FZ98LVfuwIU0QxxCzejTpMcnwvBW7tUY3OW0tsuCXEB0YfoizbU5D8+m1GqhIDargFEq40tv
SUoVfY29D6V+4ZcIQkB9oSbvQ+fKgEzY4qk3PcYF8WTvo6Z0t66i0+EETHEVphR6f/RhCRuy7wjE
WcPd3SHRGmkGp0tp2s5eRT2DKmLvMSI/wEj8cATrvBN+Dgz0d1afPSGNHBbxVOqon+vH0SAwsNlV
o+seZdfDytXAQVg+Ihkr+yJ561SNzgPWRGMTjmPFfvBEepx3tkaMxnodJZtAoDuAm0RYpVIMSkh3
sVHBTfY6RmpjB+hZFFhh0dULji22VsI82DkOiF6nffGRMdUO8vHGtIXBQuS8TxEtoWqiC2wJI1yV
OpnlUXpKrcfQQTrjahvNEfqyZ2ReRT6TCgirGEfcN1JV7jggb7AR5osMVb4TYWcUzTYiin2lDc1p
kGm6b+2CoKTCeMG8aFcR8yGrJqbIZsSqkYDT2v0dUgWx8HyGwEMFLV84oFPop+Q8y2d1T7xfUIOI
5zF8CKWGCDjSuHx2Kb061VF/gvNwmSwgymQ7kugQpbpgHdsEsIxcfzmgGS/VKtoVjoU+hHlrYLfm
zjPDH6b13Dnxs9mQT8S2SvbFfWglAPxshvqFYb/6VXgyA3TtwUgHyB7Yqk/tOvDeoRNWi9SL+mPs
sZEO0PpEY/kaetNJawW87JE8kobFg1Czle0jTiojGo4DgSuq15ZTL382pvlaFt2rTs75yrFTdNCR
tmP6jfqqZIfJAb5JShpTlsKGq8+YLHNlipE9pI3QBGy3jbYFP2auvcxmWWfgKqwTkX5feukGgGCz
leZwpdlEahTfsZVp8kwk0YrJBkDqicG3aGN4LwlxiwRFnZ0UTbFZ25ilgNhH0ZQvvOsc5dmm7nLy
TZ+kB9xW3XseIIqpAmefpSOBzk5H22oghyiBZcTct7UeJ4CfmG5q+9CGXrhGD/IVGrWDfMGt1p0X
IZS3hvxo+qQ6RQGD4p4t3oYD/5CU9HvJhbPnY7exD5URqE3eItBDNhSy8AT+ta3IVO8KHbmYl9Rv
qVZvPTfUnjO736rGFqhc+u5WMya5Yw+yV6bb3TCuRveuiM4Gl9vCj9hkF12PPkOvvxRMRqaz5Wsw
M9AyqDPb2kytlSFor33f0ALRd8BKDrpj0QOPUT4TRGE+WRGeIGk1GktBLJ4KVfxxtw2N7gi6j2Y7
9ldMZ7F+1hyreyldDhTHfVHDEJxzZ6DyS5jRB7o+7ZEBq6sbeoyUuzlifL5Ls01dASQpDCgR0J/5
/9R8g1TBXHJkCIpd7n7fNKj/VqiWaJr/6/9AWY7Y1YyRad8/n1dlJWlhhX5vcMJtOvi8tzqJdTQu
3btBRwPzlj3uh6oc7yytsW/CieTKjMK3yuiMBaq5Htmc3t99f0VAzysflb7/y/+3yjmQsIBg1pab
CYzeM9QFaz0y99j4YIyfq5ZQrRz15M6YH62j3iWRXaffGMhyhduDynjOUS4QwRzb2eE23xsKyezK
155MeoBczakk8brLq0rLn8qKiCJDhg5MVrgHdpbBc96TAgn9DDyGQahjNSS776cNybqPqvJ1YkS8
84LSwTAYeRt+F4HKQKNOvrIAM7GNG/Fw7D2jlKRym8NaA+txay2dbRe5BD/nWISKLsEzMOhHW2IW
1+YPxfY9cgjmm6jJrLWY2MC3ODu6XtY3Ow+Dm0829XznO85cIfbC/5Jk2CVnVVEhrWPv++mxDxC+
tInS74UWxqs8rK+2EVm7UhrlU1BazzVguUs934sSvGml7xqn7wcBEQM8mGMZuQZZuyYLIjhAAwP1
QXePaTV021x3k7uy08q17CznoUpRI0c1k0BwQVSOEdPEJDLvpecMDzn2Napb6eDhVw4lv4sqpZw+
K5w25TD9Ghx5VA1OP0HlCX23JKeM2CSvFCX+Hpy0I9A5roBsOKZSedcmpqmMgbGjUZlIxGM5WnPh
NDtWwuwonBKVgyHLva8NyWlKqBW1kvLR73t5xWoir33JNsrmKtjlnPJlJbvnIoIZE7XyFRy63EjX
HLffd3MDJTdr5SHDwIMGyqwf2oQxBKkG8eH7LrpXb9uO3WcRVi9BmgCfFoLRSKFRO6SD8ZiGqaLq
QOBZ+0wXEo4XI9dZQbI7k779o47UlD+4/oVv1j9OgTVuRykewOb6pJe1JIo32KxZrqqLnG8yJ6wu
5ErCepe4XL4fcHqujWhmeAQSxdEKmdUSabXtbDWuSLCq1n4ghlPXCfJhhnUDRuWUGRPbli6/mqmL
DVNl5HN/fxn14V2lcOUSo3CJi1Jdw7D7KmyopGDKXbaWQjuCkJwLMLcA5ms+tWIeDpclGnB2X2d6
XPa+qOL7FKremtpeHYtCjReitoKVhy+TPa2XM46K/HVZEIQXtBHGBa6TiO0goZCax/U7M/TwgYT0
jI/OU+9Uym9mZDT3pvBYCdORq2IJQcLNEnHvetesKpKH75tBxPbeJwJxUcfIP71IHb5vmCCoA2FB
6uAyDKDtsaHwdubsofBSjyKnMRx1Z18TFDdMx05Erd1kEvj7EWTgqeYFAcZ1Fw6oz7PpKh8xTbaJ
4HWNuORyijvaAysNg+WTz/ydMRj1RLjusBzfDSkBFaVgUuk0Hw4i32cjJVSI3RRjB7Y1OnDnreEF
4snucoOj0zZQvlqUB0MzbbWCKNg+HsyTNagfyXemh1e7z+6ArL7AkXifcWynDpA5yCBIBKKR7T1Q
pfOkeeGO1hQJs5au02Kp/L0DT+7oW2Kes+BKautpawSsg7lEnswHWbwbiYUuXflfvPhbHoHHrpiO
C38K775voNK9csZTZbaOdkXOYs+ZuM5n/6LGYcBJiTizBBhzHQvcCGz0l7iJJXHidnPG00d1VA3O
TYc2uBBDQix035RHNd/w7UdCI19ccniflOd6G1sbEcSFPcGPRXeR7E0X3bwoe2G0UUJPnytPWYew
Mo7VmH/UnRZfcFJH5gqL+MBmgW1LMA0XTVf9lQXS3CVlI7C6Bv1rlpbXAXr5igEbULBIq48uDdEJ
i/0ZI7q+gbHcH6bODC6NF9/03Age6zrdMnVv76AOEdzZd/bzSL4rJaZ/NEOYFOaEiYv5MkW8I9EO
ZAxpYVNrh6xwqhNrQbEBfqI9sAvCJR8hv6i75DUeVXvLojkwMo7To5VHPTE0DhxYrdIec82wd/jz
IIvplvaoUKikdXAzBt7noMdmLDlStSyYu1+Q+e36UHkODJ1Jt48wTCnhM06qBuXtBUSiRb6B0a/q
W1VYwyWMG/Se843ei/GCxf6Wm/mw99RPMt9WGZqtNFNgQ6H+7ure8WCScXqhZUGjyqH7wPtJw6Br
8RIRrSSwhCxQHLqXytKzK5q2z54QwCWOzQBfcEYJFkhyihMsdvNNgWjI1fX4OvYZKASaqLVmcJiN
QXRHP704FgKLy/xf3zcYrOHsk+CNVLt3Tt836cTaFxnOtP6+GwaVt8nQi6OcTPRD4Kun7wApmuH5
/feNCJFo9IU37CpI00dbt6f1zeckv5sq+nt0AIhGRHe+dYIGSEec7oMqZEOOpYZoF6c5C/Ay8E7i
AS8JBiSLlBxiXZ0QpQhJAt9f0dVhxxvghe7d4DyUnMCOJ7wNWGNKSgdn0Vqkibs2SPR7kIwjR41i
0Zwy/SEjSHXfDsDsvh8cE1QSztBhymWiczTNiZb895fTvBoVbdxAqbdAbVu6c+mllezroRQ7p3Iw
fSHyq8GfejCHw26VuLFaG3AC7tMpRcEYABmzheppY+cusIcTu0dO3cQ3jkD2/RejQ3gD+eFJdolP
y90kJiyoqlsMBWABXqLfR75KjiOq+kVayozELcbkXDyGH0NjqxUyXkCI4gcLOWzI9mWITQ0Kb0o8
rFVeCHTexb0vzsSX4lYvyVQBB2Gd66n44yap9YyNlTlSHEz5WWsyYAJYl/a5TzmgUUhEKGR2FdKj
1YhH68hmiLq4ZYM/dfWT57nxlzaN65bmPzJ1JrkWBSCq2eI0JJG8DlYZbyIRYRvvnDtoHAqsKoBk
AVj8vi/hv5jKssChjL2xlR1mvW5uWrBnpSVZFRsuR/DdWI9GpGjQC3QybS1hMR/Pk72FpZK3S3kH
ZLLatkdRdgkSc8c26b0PshIWaUkX89+iqhkDmxwiWIb02fuQzS2KGZsKkNRaoT4zYaAvmuId0+M3
zqpqAdvdXFWNT+8E4yZX060cnWofk5Ct+po8MfB/FPrYylrRnie93gs3qza9NzqLvEOfyvbRQDF5
ob3LRCN3GGa0W9fgzCym+lQNVKcCeTzDsVVdseRagU3sHFHo2AdAe4oho8PFESqc8Ylg9fhE/fqR
M4TfWKl1GMai2Lv6KE+jiUckh/68nTm/tUOAFdvU22CQat9jsVw2Bbu6uuALhkkiyJ2DYRMNHQQ/
s2J8SbQJrHxWxyeSh53kPVGVf7NcyzsWNGEpeysSY+desTD1w0Bzso3VY4z3MY08uu7ElY8T+TeR
t8/txl2EoXsKsixeM79BzZx7H2HLBi8d7Y82b4E6EB/QxSWx3mZ3CYX7VEeKJexY9+dJSO3ICZuu
O4CeAkNh48f4WvSG2LuwvGlJeEh1JC0gk5iAk8HUJt0ukcD40XxujNIXW7JdPpN+F47ioUxDlMSI
gJdN4IAPqeloTVOirWMpw3MjTXczDOihYkO8TDJDgNg2oIsdQB+hye63cq9mbm2bAMJQk7lMIZr4
M2/6t8g74RMFjJww28rLal3azrYy0ZRig73HsiVD+aNyDImyjcRRw0IURiv75NoBDStJAUTu/JZd
DwShzEiWllIXC933FgfrJ9Ohh8RB6qOBsisqby8bPjmQQ++AZ3Z9rx6doN6zHQICQRY5ocua0z65
tktPtM4Wbda8RbZLHrntQJaLcDRgq6RNhbZo0q19SeIX1sW7/pwEcOCQlFVLWpjdfbms4dLeuSWp
yhR9jRixMDu0jAeHNPTJCsd9TLbsPufvP/XFdCprou0NNq2hRtuksLC5oBcZBHIHyZBx4cXtEWD2
hr13fu8WbIxidICNBBataM/YRjY+WjJVZ9PK30OtPDV93x4RQNBm05LHiAzcZe7MYdCRLBZlMEem
e5O2Fa128mJdbbwh69dRkk7n2ELaTZtLrWNwGVZhnjXPPICUKKDpBHcihc0R6BBgZL4uQrBOmeZ9
lcRyLoBvY5KJbbKRTIPMLaCq0jW2iMys+yFM3ztE61PnQNxF/4fKYpOPRbA3u+CHpz/gSu8zNhdB
U91YZS4yRwvYmHQNkrvIqEdw99prUTQf+CZRW0cWoWxw/Esxfw/gIqeWT6gz5mhq/WwNsQNRoD0U
2O6B6kx6su2G8Vc3xOe+yn66iF/3btW8oh8KmVJEH8MPKm6GH2Y3bQPBVMp3eI8SNHZ0shmzGcyd
Mv1dRhATSzvBcF5pLwPamUVQgxjMwp+mNT5inqC1a8CBhg8XE5arWSBELFpWRUN7Vw7mrdVuo5/I
hedVXK8Vyvs4RC08EYCcqmGLZik3zF3PlqknTWttN+O9FZnRhgwMXLBx8GRklWTawLvUd+WiLBk/
Gfp0L3XQ5lYzQ3dyrmiQnUK9bDa0BF/ZvgWc86zt82BGNtgGPIb5G9L0YuwpWGW6Do5SjcG98xNk
XLiINf2+841LZoc/45k7XRMEsGLWtWLmyVZk/FT1OLHcTtec1La847Kt+Va0HryHVBbBOvML9NRK
B3iupxczwjnlsCv7LoNpfci3jJQ2Lz1ZSf06IQ4mPW34ySbj0OKOIXdjbUKFjNRX3tYJbnagdlzQ
j90MfcuC/qdvZMbO6QBoRKjLHPLTLuhqzGVWvOvd+Ik8+SMeDdZZN30LN2OsAJa4nEfF6B6HqnOP
fdh+xhF2PdrW0cpubAI0ImsRWvkvTydjilXjA8Hdc2OmBkZpdsdMPSVUTiNPFlzS0NEkJH83VbVO
Kyw4JTMl3YMZnulUsKX2QrTkL1PHkVU093FP3djMiRtGrn4GRXFlE/9i9jiCRQwiovZPga5O5tx9
NPD+l6X9FeJdhhzfnn3/MlgxGmS1m3rqOKJxV2Oo12smYYjvGejaJeP3MfnoM/vNdOlEaLW+JDwM
B1+MOr3Uyh9NpN3TNjpLt6JOcw+hjElHuMath9i7Mh/Yj9i7aig3sNwOCOdCtoLNY+3FJ5cmD/t4
IwzOYWk/jn5waEIIvrGHdYQ0hENWZUhCG8DGcNh5Pcxb6ugaSZfjBFy13GRcyTj+Y7xeY90vwjFD
CtZdqImgbKREZ8pfWsjyUXq5t3K3rFD7SKJYjnDAIt+3HUzAaMnymZdwJlXgwUDr2LpI5aXNpSgc
tHEdmcFbUPXdTvWPCWwUCP0W3KMO5yK9klxYx5jsmzIGYZUgSkbF+WR1DGsLWcziZyyrgCl3TCsv
LqcZI1A8ifqDh0KXiJn+IDPvJ/qlcun4IItdxtdM7PBP9cVJADoDEQxt3Cw+08ZMSAH2T7kV0FYf
Ws7EUKQ7Ky6vVu29pm15K2Mc1FnDzCXHJNnl6G0BRS8mXe3qKX1rI8G6F2Vo6gLnLqiWtT9faquI
cZ+EfSa9FjkxwXmBy/CPitOmgtvalcHhDGJDB39WtdYvbNvGWuOiRITtujPSdeBiqxcNyHQiBZc5
Kp89MmwVOB16c4OdFnlg1RQiEJHpJxHGy1Caa9OHRVc1e1sgaWXGu63C7BXXLiKOqtyn0c9W+W+p
6sV6DLq3QhvjZW6S616nJMAnZM9TuOxxcYC8Kr3Puui/5r1k24yPo5P+VHbSriqFTjGO/aNhPGsJ
uhXbZc+n6yCbGs7SEVg11xhrSIgz7FEuTHr1ZY26v6pNIhMjq8ODHZ9oAhz1AGquxtQ3Iw+RxVQr
sIIRRlSIbG8KYJXo+XQuXftgIg+5pxfCZVUH91sx4SN0p1grw/1CSKkAMJhAqAu2KY1JJoxrPhPw
CJIymGw0ld1a5pk4ofJLHMKKZFitzZLBU/LeCavfJEybscWhuRiUvtdE/FKjFfehZ2loB2a9dq1h
8ai14n5SwiIz4LHo8YuZRn/DZAGrG8RgGGEYiErtZo4mI4Sx+KF7N6/QFCIgdymGFh8O7MqNze/N
nOkWTSUgyMYF5Rmka9AVLZwRm1ngQMvTMKgUdYuEHZrmYfrRKfjWIdHMCzIfgotflgDl6gTvwpOb
aWfl1AYDOTinHA5BkH43H6t5swXZP1SXlMNX+1GaclEUuQfp+zjlBjhIz4auU3tvVcnyGDr4aT1l
vlb4RVZFSKCfFn9ECGgOmqsFtMhGpu9V/j6yRehhCvCevnsh5bSdvLND6O5Q9HJ57tfAAhBZ07/W
GnqDxR5RcUaIbdNuuzE5Z7VTbJBQ1AvTFA+6FtaEhsAbnXrxmZ6dkpQNmxifZW4hU+3r6MLFYuEk
fMgNm0aAPN3aDdNoJ+jsLsGsZT8KIpRK1d0ZrXuVXfels54x05z3dw3mZ+RKVtM+OwOqJD+WW92m
GlMgbyIX8GkWMpFravzmUBbupYordomuxjRn3FW0r1YCB8YqaLtVTZj3fS28eyZWcLvpLXLZ0D+R
g2zYYpMv0EyrxneHVRCGWLgjOr9u3F7NwhhOrgX6QQbuO36LWfWb7Avsfvi8sp2YomJVJcZL7w5X
LEcIeQaaS1MKHULK0zBv3BtlNVvcccimzGxZx+QekMsCECAZ9C2UU7z1FoAs8opXtut9OdRsLHHl
YZqsIxF2R7YtpzrQPvy4OWKLXNtkgvlF94mmQe0tJ/qJgEc/EHjBQZKESwy84Z70XNraXbmbdOzh
bp9ubSZkSIXZaCIuOxP89IKAB0kxGV5qUouYWoaQArrQDayoygs4ZSc+ZaKCUUBAzcjtzWDfgiR7
dvA+pPpNIXjYlnH2qkVUS6Xl7gD7Hxog4buBFJs6fwkyhOOGXxGsIMAvtqHAYV6BlLNGtYXGXBOH
gWW5Ip8gaz5y8sQoBBAUyc58optWLcnaJEkDfGmbYwRIoM+m1UhMgQ2PvpaX3igJGBkfcXjdDNGj
0GTHRos4DcgafMYbKMPmIFMzPGia8TNN5D6tZ6ahKZH0uB0ZlEwEllEzPY+0O7N+eihNOofJhPzY
BpKVz8TOvplTTN180ToTSndzVjikRrwmx/zJKBkNG3rzOYGLZbC/16PmbqwmZ6XLYAe2cjziRH9l
OdzUoGsTbZxYrxgZuLF79qwWi9iId7pIio3jjQwialCVZtFtxCQei8R+dRoOpC4aqDt9z1uVrncI
DNTugw9cdKDRsBSjvoQAamzNkclKSKZPDpEgJVSEsDsNilrFiavVlzyA0OhIcHzTVFO3GcGHV9IP
CH2fzxUWl2Oyg6kAAMSqp1CuGMIAY6H41n9JMqgRkPl71Tm/RKKhMUYg4KY4Bgq6e2SuXOAgvvR+
RXQJoVl6ZCW8rSMuEIchaN+h3Og5+5M5zyUymzVS/mNO+s/SES4T46jGFgK4YPLFfUlcHz81pEic
9AbUe8ufQD5Vk2FS14FWhgQVQBRxT73fHGdaee0X+gFKtg/EyqDn/CGNIjwjYeZEfx5IiyTP9L1R
ngdzCrHk4FtvluKCT0ca8cxseeJDNuJLVtn+oUXH0CVtdTRHwKhmg30sApqNu65dATBzVnZtrxMv
RUavxzoTdLr62NqGgvWg15lyy9ZH9AohcuxvbC1NqDkMGPy16bzbZNBuiEQNltVAtha6lWKHyHKB
H65fxaWLAMMunhxGm/tan7G8nNd7gBjrtFmESai2FcUpdi9qOo9PfB2Yq6jIX0KjaXeVC98mDFMg
0hYjwvHFtzVYlshVGIuuBMzRLvOunp9kpwTcaGY490NFa6imzLP7NrkmmGsZ8+2Z7D90ROeomhw8
4d+PWjHDh6r3MJiCg0Pis6lke6q7lOwfLNMdMV0bwUskVaoQC8MmszbXfzKnAdNmEqbZdggJDTXv
EUxRr0KlqMxkxNh52o/KZ8zQVQ8ZaRMpnEnaLShyjRBJJ3vbkoQ9k2NfD2F2tB4JvQwvsGA5mzr3
0x2Oy1soPBLjUrHUNX67mXsHLYrINoAOupSvzBEI7sjRJ5rNPnBpPXE401mqJxyKDeAh9AY1VwQN
ikLULyxNCs4RPd+oXEpqgLFclrZ1VgGkcWydLk6v9sXwIL1Vyb6LB/DQam5CFIyJWie+q7SO6Hlh
nr5/cZ+xoa0ci/oUAQiDHrWnbuFMxIXrInpQwOSAJLD4whJ/GFWsbXKdTYsQ1ptZEkvZsitiQfCJ
NtyHdvxKW/heGR0YRrMhAl6PqkUkTQgBE9RTJF48PaaN9vtv//6P//gY/kfwVdzP4WBF/lveZvdF
lDf133837d9/U//53/vPv//uGq7QddekjNYtvEumdHj84w3qVMCzjX9DMdEnEj3FMgnL8ugB5LjE
AEk9m9Y/I97hHAJU9IFxrcPOPvkajTdzMmjqCmLVREUz0wP4G/VoIPsKdjTSXbEnDe9Bjruhjau7
LnHlfeNYvMgqx2MvZplE59/9P16H/PPrsPjzDSENyxaGbsPkd//yOtyxj1WWg3oH3rLRVVfvsHV3
CzPMunvYtTEwWqtYmUzhr2WcvECQQGac1WfPlNqldH1vNwj1XiaDdgndjV0VwSl1olvsuuOBOIMc
TIRerjG+YT3BAOoavXaTTu5fjDGHgRg2cvXfvyTb+z9fkul5whQmtZcUjvXnl9RzPcAK4kVrwGYx
byyT9owKgxlOdAz8VH/RA2vbs30lDigUK9ifExVXfYUhmX5Ffbk1OsnSkCUXqgIxGNbdf92Q+ktb
IIqfSpnenLTxTt83ExiKE+36GpdeOljdHchDmsAo7R/n0mlZFsqGzA+sqetIIOozPGZDPdS7QtXL
qs6a+0ofg4XFDn4+m9InZKqUWVJOB0Z56bOSHD80IJhGR8O+MVtFqzmOLq3B3ikNyZr6vitzFv3J
ThGCpNmdnQl3nwXW4/e91G6D/fc7/e9/Ogvq77Pio+DVR0HY/OXuPx6LjH//MX/Pv57z5+/4x+r2
Px9/+1VUv51vm8f/9pnbr+Lyln3Vf33Sn346f8Eff+HqrXn70x0IdVxAr+1XNT581UxE/nlGz8/8
/33wt6/vn/I4qq+///4BPL2Zf1rAReP3Px76XgE46v61YMw//o/H5r//779vw7f87a9P/3qrG9aG
v5m6a9keSWVC2KbjGL//RsnJI5r4m4kK1/A8WMm2K7Ef/P5bTvReyHcZfzOk4LBm6mSZPMZ31aDg
ecj6m+Qc5iEXd5+lm8L6/Z8v+4+F7D8/s//LwuY689L1X0sbiwB5uLbLn2IYpiWkq//5/KndprM6
7S2Ht/WoG8Te+55LuHOQQ2Ax7CNj0XPcutE+cMi0D1lByWoaAkH+vDn621IoQp1Ld9UmGZArLj6n
1FVbNNwQje0YanLKcscQOjkRbX/X125x8aCqWtm6N4PxPjIAN7hhVJ86Sg7p6ea2db0z+rvxEpvA
QKXfIw3pGVVWNWGgna+rrUG8pWqJvEnyHP1MysnrlqeW4Y+Ji1braGmFGoJ6i66aiV0zqj++/zIz
sIJrb0Ghcs0QdIbqomOUgfpT7k4WA5B7meN1wzqw6SBQwF7Aou2RdbaqwlE708o8M3RNDiUUYjKr
nHd2PPlGqxomgIVbE2Athk1sYDowwMKgOpiiDclGw4JoHpLF5pczStXtcdvbeLYN8I5sFVdEk2PB
4xmRU78y2ONiGEiH5NIaEiNwd42njew/4mZdxZ197ZHll0g1F99p6E0hmgOUGAbMWGjoRGWXkATX
ARdKFtABTm1a22IUycC2czIOAW2I49B5yTFuyPtypIbH0L84vm0fsWw+kANOGI2OlQw6yxDAhsNs
y8zo0k55Ajq5u4qyxhMTZneab9DllUg0tVn6ztQWmHmxlka10+KuvtYx03mhWR4cTN3b21H1jCuC
TlaZ05uoPHnHO/YKs+/SJK656jsx7cKEBKFceEzZmccTGSUXumrnYBim3d/z7VRkYsngMEcYCvWi
n4nlPalPhCo7G2GY2+8DRcWdeq7Yoq1SOH98XuDTBqwHJ1e25QxzJmKy6adHg66HM+H8MghOXQ15
OJyVSgMI0jq5CTIyDtqQPdFS8baaR5X2v83Uae2UfhwefKSDic/0+juJXocRfdBqjCFhod3pxqQd
SNew7/jlx//F3pkkxw1sWXYruQF8A+DuaKbRt2SwpzSBkRSFvgcczcJqA7WxOmD9yvyZg7KqeU5o
okxGBSMAx2vuPXfIi/oYQlNd4cJ85jXQPKia1Unt3810BrAQsMfaPMOXMau7i5dcntTy3kxsw5tB
Gu0fFmpAVDZVNNsPLESX1RL4GjOlnBXtu+NWDGnIm7HH/poPWXUcU+jJaTjoq4AMEk3jh2R3fnXc
CE9wZsqDf5+P5R+j8JL9z61fYKfYQBXLL4bA3OS3kAWsWt3StpuOAUjIVeXExdWs1qRtJjuCXsk7
W4QGonKcS48+Brmb6NcEDNst+yDSDeMxhvQRz/ZKe+l0DuA1HiNv3P18N7DAXDHF8jaWkx9YL1fH
rPIbQppnsBZwPCbuY6Ycc8zeJxwZfeKqULvWLF+kCCvyVMwTMTfD1sEcgXyua4im3P18kIBGWXfz
jkqW/A8qb149tCXg5Kf6uTHrY4qia28EnncYS6tYc1Ng3pcACS2g10hiNBV9Pi2a5ma07/tsePcs
cmxaN03Pgo3uxp/65GrkzRc6xWlvCJD/qReEr4GGfpPjcVhrWrZzPrbLQE2NFNZ4txMZ2i9nkl/e
VV2ytZGsFj053+OmUxjRzGRfLIoBOTnVU16II57+B5JXp22p/G8UXICcg3lDbfonaaeja1BDukF6
9Q0yxGDrorWmdQJjl+PUIFpgy/UZs4tnZc7qhpCUtENga/UN72H7mtXxc6bTL98R6a52+LTJRNGd
Jm2cny3IFAM8yjtIEN16aLoZwHa0kXbHwKp1prMB+oA5hzmeiHRhHFhDGKlFVpypxM1D1g7f/uhe
pyQvPle+wSddd31x6yeX6BZQv7TvJXn3fYM0wRnXU8MwVoYj23pAXbhPvs1arYuZrLSwbqpt34PJ
BtcYrL0ScIOv00+aKsA+BjsXo8b/BvNqr9iQt7Urb/nYH5mVn+GNHb3kDCKPHgmMNQJyVroqNRnU
1VhtwjHfR2nOlhfY0Io8cwaruQ1kxvRJRSTsgo4A83iX7tuq3rDz5XgYBm9bR/2G1XW3+P66bfwC
GMRTdbol+akoor8uBopNmHBfzY6zxmJa7rg8EUQhcazL8CFRB8+tuA3FEGBT44vH2IkhBTa+4Ckq
GtAU7jAslz4bEQJzgDcjzPXfMM1PW0JpCcZhjOdzSaq5RwHWtKe56dWhFaBssZ5Dd1gpl4RqBj0r
tcS8QSg8N830bFSCtPqc5C/ZpI9W1L53eh424JuTle0b2yzI91b5TnjMpu/6RwNt7dTOELfmR2k7
jz5iBbPMcHgF+Qscvz25UD0ENO+qquzTm3RwgA6IIHCKC/88RS3T6bzY1AEPfLP6bdjVKZsHJlkh
EsYaOLAZiXIn65q46AVtU6PgIfVT/u4z59sYpwu3nLGg7bG0E99bTj+Is3YtOtltXB0eiNyQq87x
u30fAHVwowJSFGHIReab+8ZflIHNb5kREZGFxYcQyJ9UhLiQsTyir6g3t61DxlrhEpQIK92DQe7t
5iy65wP4TBqmOPYwPrZdGlzGuHsaSy4M2vxoH9sVl41kxmcsiX4uGufSYAVe8gytDeSPBWiJsqvA
m1g1WNREzscU9LXhAxzjQ/V3PfQI7JVuvGqUp6+p3+zKNEKbz37spCU5FRaErZ4QnpNHjA3MTnwC
LN7D1Yh8kbXt/FE4XUmnPvz9sfWYmKi3RcnCzDUBogR1e8lHLEdeU4Xb6gzcZb72OvsSGaOcOUZB
wbRJTA2T115b23YZgrvEh1aord3QNHhdjLqHOSVBl6smjquPMLFfOUUEwSnhOYzKB8NlPjN4e/vb
NBGJpOEMpyZAdLfEBaeId2PiqZ2OJ2/jcIuZAc+p0q29O7DaawgYX2M1vIi+gGdqOd6dAshqmfAD
9ICVoDeVswmQ6sBaZ3RZ4HMcs+jTrNc4R8JtSNQMunzLYZA43+oKWXLQV+u6D6dN6MZQZGD0IB4k
hcUt1N4jwfA06fyUBSMXu1OwuDRwZzoQ24M2uEoXLp5ZzB+T1T1PSfkCA0byGEi9DRo0sFJLRloF
dW9JeE+A7jB1GM8ZILqtJ8QX4yWwkLHGrkmNV9KwKVF/Oja76dQNNyzp1n4NwKoYiCBhyWcceqN/
z7jpGYfYVz00HwgM1oUBdW4IiJY3Y9raiInjamwt7y5tgXtNza3zguzKybCphxbqCtTAfZpD+8GU
e1El8WRl+6j8WqIxLhf6/Z/aIlaxQaCoLceC6EYynRtWLBR4BmbD/FchuD4os/AxYIpb7xT92u9I
sErTvWQ692Ays+sM/TYWwwpDz/NQZm8DoVPYlwhbSRNKjYBoOZCueICLPOJQfgDCfSy7kJ+kyGAQ
LA4zIqGjsqMabhhTGzN8PihvZ593dtMUOXdVAhiVeXONbohdUkNUFCxrdDDc0u4TVmak8yluW4dD
MQbvcZykfOjz5TPriI0cuFTNGZ666Obb4DQnFgzvnhEhZuQzQHbHrVzX5HXOKn7GlHW0FRgLlFZj
pc+z70mQvNX7JEkKtBSHes3ib0MOQwjYjiCJ6tK3+kqkItXulLySGbbK3bDbGj64jsjgHpqt4BhW
BrPGoh02rIuIOCbyIybZaeJoUgbEnQ4gXSal3rlRW5/arLxr0zrb+o/CG7AJR+zWBgXrtB4pk6pf
buA/BPewUNWqGcSlDLFVO+krKyYCDAbnfsBq687pH7/sIHxm0ce4JMh3HSIjt/dhHYwuLOImJlal
L/i4EGB1s/XKRqe5NFVKGq2LUSP/6HiIrBvekK2LMB98KTKNsbEPcQr9pCgwBGf+zPzdQwvSw/Cr
fczjHtKdFIpkxOOi9pNP3YXZevEJAGpvTwHZk755z1KXB6A74Itp+ADjUpB1FGzzHGWDAYY4cnww
RtRy9eBeMtoprIH4XBd/SNFanwboToprk20xQk7ak7MzeTffeKAQ5AKd3NdapG8xV/7EA5WTdsCO
vJT6Q46mpXVn5iXeRbB/dkB67ks9PboSdBhW8Cd3lFsaY2s/R8veL9omRYMRYs5/W439ZNnpU3/C
E/KCQmc1Y46llF2DREp2qUmSLNAA32r0Xqr5auXXRRiYOm23hZb9JxuiU+Xgy/Sn8GYUzUcUGB5b
JTSD2cBzq+z59YwpHi/JsGBS8VkWyg+ACIm9KDUBYnP8oet4vnAuBLqaESMerZjHY2bNu068mggT
CiBwm8GmrDMyBEqUkDiq1SuSO6ZwhnV2sk0vmc85bX7sxUlDUKZIMxglyX4fhxqBTzo2F2WjPJTm
rpahewDcwoPBcNotXiF+QaNF/0cyyMidXdZ3hBqikOoymMj98EQMyQdTfAb4zrDxrSk7jBOHY+Ai
GZmrv6UABu169PG8hz1FDI5uNBvwx8gFZglomgBAOz3cV66i/mQCTxCy2FO5BeuECBAeIu8VJm+8
ekTSZ9XFd8dp3YHHXNFzHuyRDMupcv+kHmiGDmgHJ3r6YjryXUPJLpv0WtgQ8qYJHGcDJp1f38+T
c8gubq0wHAHwvi/TFo/g0S35ZHyvMdmCkZtK3J3D/geLJRW/o95kfcjiH2wARk2T034owAAItziY
ESXlgD2MOCaTugen85qgAZLKrGBnG91Jx5jQ5qw7RTXk0pppY1FmyDJn/yW2hme796nFXIgXeEdg
ji5Ph6ZMXhBB7VyH2n1qhj+EurN29z3Wjv2tL8VnYpF9QcDLASEfETTqaWEAdUbJILSvQ6zKs7lz
uDkbWK5+Lt6V6XxOoD9As4e3sSOmKptRwJLhpyURemXDtnQcnCcL+wXa0OQmJDeiVvJl0i+JXmLo
aN1bK/8dpPq3qcStCsWwGYz+NynsRJ1aN6i66oDAC0CHt88D/cBi7VPbWB8y3483subpTX7KLWzC
N3qwg2mGL9pc6Pxe93tCHWr38wkOFwmwg3xhDg7Uv41ueZrt4IIT+94OdJ/oxcIRdiwL30+f/dtV
GpcwjVCdMqHaWKo+G1yPseF/xXq8YeeiE7cVHo3660fYumi1y674xcD0fk5/ubP3HlqMY/tQfwNI
ZQuISMhr7pFuW9sqKhnU5uZvGf9hUbMrvekp6g2CCbro1Yqylhs6YQ01PYeQKVZ1IQ4IraxVqOf3
xI7eYhOJd+CxNULAe8yM7ACI7g+LoVvS2U9Shs8GSfcD665JzxdyxlD5WTF2RGqyyEy2wmI7ZPkv
wspb/hfPgJTMNWwI7rbGV3dW8TAQJFV2k3NA1Vkc+yokQitMLubwOQpqrQiwXarAxCXzZ90spRIL
woDQLQzIFDCAcbK6uOKe0Vx6jOXgwG4cJ6xOlcTDbkJpV2SWo0KDKFsQHbORQWmQM6O2yOGscUIY
SaqJk771DhvoEc++JgGDbtDeKZPNJpoxHmn1p23I85ROjyhbAdRjtoyKx4G2f8eaJyPBGITF8ryW
CICxY5S7cCbjRqAIccaY8eIEIaMvI8xcjg2o4T6GKQAdG16bFHpLPvRUYc03+reMW2vNXtVFdxNf
jGUOYyHD85JyWPdsMJEBBay6JJN0DSUCSgjEn6lgrmKkhbVlLuRmk30K4wZnZ1awJwj2kUB1icHw
KwTuEwCn2Mxu9VJMiPPKgRFYa4PhYq1KwONOE/59aA29C/DmxpImnBr7XgxUNKYAgw1QkoTPkb0l
wrWVeCjekogLmAnNGsvEqifPgqgoKJDNg5nL23JryDqqtgGnAYlm71SQBz818CmovT0YHVko1UFa
029zrg7NTOZDW9FR4Qx+Q1iGxDOf8ZkiOipCmAVcBRfk02+d0PlFy3RjNT15BlpeCneKN15GdM/g
gpAkpqeGCSK6+sDP7hltMC+bEKQD0GhgeLNL+WPkxgfkCgzGaFDWrfE3CGAkYBjOtHVfyehOJc2+
jGZmNBbWQFwi95gSfuWovw2LXM2k/oQjjUPVQrgtifwNx+eKpHfYNNhhsOJ8NZV5KG35TvAxI1rs
xvARtqW4JjbUbSvyX5PCfZ8HpXC3z+O+SbkziQQft07GUDW9SptlJA6/T7wmLzEnC5LxS+8RCdHO
nNezxXA5m5C9O7q6Z6G6VDxJ/ZhQLMlgIbiOzOTmRG0jIkvoUal2l1O5CPkN8B+sbEg1gF/GI6uc
ZxhBCINzKrmSn6iJv9nYxvhpZmARisT+NtAer2ajwA4NFBh5A2SjzDkWqSuP1dj0VJyQ6uqufPF5
YEq1y4bqCSeCtTE6f+MXBG31igakjFoK6gE65xCPPCGBx5J3DGtqBMpmvbe+/TKZNJtSqHcmx2+F
OX6XLldz4aUbGTGxnrlOkzE/WARjsbGCpYgcUGjexjysHomNFbvUqe8jnvPQARnK1Y9uYRR3lffl
xpBvdXDOgqLaIrGL1jD7VhPjPCJmQBU5hs52XoVc2UzZ43YGTZbn269e0Ec7DBxPRGDYTnnrfP9V
mBZRBAtrMx4uuiBvmmpnjWpQnoLlS0PwHZrvZBOWNZxKi5PcMvWmNJFnxQ6GdTPwULV58amjLmJU
iW2zH9wdBEfMHjD9hpGVbSui14VefiIobh3GHKzSJW7Lq5LHeODJZzsCuQB+myZt/xaw8wIveXDz
XsDuq84gbUe4rM57LLwRQnrzByzRrksA3VlN++QJx8a1D03G6WV/MEwYtGICSEN7gW432sPBqFcI
+fHMoVIM0pEqqc7p36ZHZvgQSJXF4ZqRjzhEHVvwSO7TajyDFGE0dlERypjS+2BW/gSnHTgB7VPT
/lEdkjJSldCoWzTwYdTcCkefete3Diixto2Y79yEWWdK/tI6B3+gXQJqsXy9C695GgBVsD8nWYnD
eXTRcGQDKovqRXpcbK26+a5zAVi8z8L8oy1nYx9aFWr+ZcUuJcUjkSdskun2KD+XRJPXqOl/GWOA
RZokAD8KLlGd3Vlt5uIziNJrFzBPhaC2homcYYuxHlLeKL2gxpJ6IiAE0Z1NmqeFbi1sTuTC7yTP
tV2UwBeNdfTl1s2873ycBMxAaDLHaatTpCSgBaGtwZxVLr2EVScL75GE+lEhtMc5BKoIocUGdUK5
FpX124o4PKRiYpqOty7D5pjbHldtU+xrRIRbpy8VU9qS8OTJ2mO3fa3dvzLLIoKs0hIIDyNh1UXD
2ei9p2Cuv+CZ5WccWQg6KsztuaH2YTDd9YZ3kJldoPTfltliqQXYnsn5LD2OYq+dj73FeBs5DW09
gqM56o4xgsg1sh1VoREbGN3Sw23tvvkN0vC5Tu1tnU2cO+342y6Go2lyJANe2JbDuffEbRaKJ6Kt
sYBwFFdvjj+vWeiDEMLMuS7I1aIzCAmUijKql7DdjUuklZ54A60KAQIQRhQbp8w+SANaPmfqWzgw
xiHeZG9Fjtyjiyd8pLdQSCGN3Yu+QkmSnOx0eKQws0+mKR7KJvqm0IKwxUmHWmBNaAhxWLNFqI/I
7sfGMQ/DKL6sxISbbXcLXX/c1glJBgoG7gH9G5B8RjnZkNSIlmqFT2gID5bzC/B+vx8Ji3FZcpz7
tvjuB6b+E80Dj+QSN1s7TMeiofgyu/Ivuz6ApyZIGzoQgpFVvM3c50mE6tibxtGQHcjTHOK+S62U
F8FLJYtuh9m0P/W0tycyhKvVUCV/fV4zDKjmYgKFQ0HIBDtDYIiCc+PMDzHqaMfYxjr8ts2h2RQp
MGhdkUIGzVxzHBW/W8G8ZUp7oPhs9QCq9AFHjPvVYozd+mTA4hFXb7gFS6Sm6trIqqZaRPtYEpZG
VPHrFE4f1rgWZtevQmFO6yjpP9tSBOsaotmSgPHcdu2fyY4IymtLnNk/HjsiyrQaig3R4fgBpLyh
d1tip4jyypIIk8+UHPHavuVcJRhMFP+8ADSIXepEgjM7MgIg1tVEW9w3/GRl5O9ZW4S7pIeXiWEJ
3GjIqtNUFlDvJh1OULtjtljnIphmhDKcdCwvZDe3pwQF8clWg3cS9XDpCAkhGoT/IXOuZNEOJ1Bf
eiWBwwEBsMtTePn5W8iNd1pM7UF3dXLpiptKEMFZGVYNNg57dJ7UeH64wlLwpgkiYhvXfADoJzKJ
sk6k2XMcjVTFkb1uiLak8RnMkxyCmyzKeSd0SLXl+jDdGnawIPG22PHgqJFMu2rYwm4s1wxw5ruv
JPj+SjXbAtbX1unniyIMzwVblwErK+PyXAcLkVopUAvhXnVoDdG67KOgYozhmAg2FKUDtlu0b/ZL
ErSCHXHoRftaNbcwwKZB/3RfEmHfESbLGBpM8UwKb1SkzYHwgR1bXvbkHmNCiNVEecv6LY4SsSeY
ITqF5nmae47/fCei+iOvfUGvEH0Th3RpA/Otc+G3RV3y1Ks2IK9OkPybMOlvi+hF5xmBUUn9K2/y
X1LSQFdIz062trcxi18fwcJG4InfW8SO0AQ8sz5k1Gsljz7jzIkRwhr3akIcK8yqHuFNXvJ8LG1B
2A0KMww/i9HmMVsCJ8qG2VHPambflw3Li8T+ayX9TiApuncb8g3MHH6mk+YAQXBxLsrOnj6lsohQ
iU3jQgvyBtANT3k4vnhiGWRF3leZg/Yt8+xXMhBuM4XVu5fi33a0pNePgu1gjtfYTaKHcnSw4GYH
o8kOmZe+ziEaXbdhLKqozWWfvuNhon/H2suB0UYbKuolIY8GLQyeWZ+0J3iNhBrZv3IoOTQNFdHh
Tj4Dq+8sVjRVu8k8sUbivIkH/29BSbuLApKW8oa8AwP59ZoMXJbzhr6NSWlsYo2iOxrM6QCv4LOb
zHiPxOmZJrvCL0UOb2P/CXKioGXCZqRnAltO9IMZbvJeGsiGiftw7E/bwRjVeMM2CpiUCzLihJ6R
GidvsZyiu4HknFWuYaVlxVOAG6zQgEA8+Ac65NkGbwTzCaHBnvAO+NgtDJZkVPYYgFVP/GVctTtC
6uGdDhHnMgSnyAM+PY/X1hQxfqeI7YjrPWquqtlQf+rCIrBlaSILD+I23WbquMewHP19Uk07cNfp
vrHqfd4Ov2K3Y2ZbOteFj9ANeGq7TNy1xE6tVdAAOEnIBB4r41yy3ETgEEBszKgF+wiYsKlj66XE
7K7S1z51wMKXzF0HAkHugA/vrCJ4dPC4XEMdaPZN87WjppUxb4bl4F11xGccZK/KKz+ExnnSm9Gb
O52qefDJ13QJPqDwG9W4zyEbAK5mRND0n0SEteuZZf7KaipYs5oR8CAs+HQRF9djZprTnQY+4JbB
OTUcQEuIQAoPnfeSTw9CKiL9nDA/0B3xM+K1dBO4aGUclyuotOdzz6iiCQt8zLU+o9c5jIml1q4o
/tSmDPd2QQjqoKMXl0HzLdeLmtzPgB5IwCJwUt/gR1oIV1mFWzihjl3DpIiYKafhoe+P6dnTyGMI
w/Cp+yhPYo82V4oc6VsKfFO2f5oYnLa2aCrmUZ49OIDHudPXynQOWEfrdTkAr50xg4wRaiHRp9+G
W9M3G68NSLEHk3NysYeckwGFQVLDyapT7mGdrblUJfudkl8ClG6/AKWCLxjapIU0jBc7HriSWw7D
Cnz6GsDgunGtF8vXuyRh1OzpHkkue6hN30qUrWQYUpm+u97EaLk9psWiQs1YU8dWzWgGgymnOB5D
egzKIj6c19rw2V0kxGW1tTWCxYvBeGoTKkA+4t1kj+IEQG4m0d/lkmtG1vQ5jS1YPjARnKrxwAGa
XAnyytns2Wz7c8tyt05t35apuTU1HhtR4NwJPUMztExAYmYThAivsCTqgx8ZfxrbA4YAxEIVgIzc
ZdIaFJL7Sj3K1qX77vBZ8I+4zjV2aV3R1XJcuJD0mC7+MR2vA4NKpoxLv2zUtAG06VjcDHQ51k7V
JtEi0Yky9Je25RfpY0xgEixCpUy9HTbD9yTBgT0Y1dl23N+u7pKzCaBgRYAKGGH03KtMgCQYneRo
lIE4jQmme8axPNTgbU12AM8+vcW5SzJOqB9BN/gryGUvJhXROoduTANrQl01CCIacp5P1bfRNBzL
hC95XspUGIfcZD6hyFQACnnpTlF+xWHW7MFffGGYuu9G5Js1QyZZJHpjwBtGYYKNcTcU3DxFdo4j
CAwiJFMYOdu+bFXEa823uH6aHZgFVnOA51adbMJtsQyDwBhcf74UVeteyzYCJ/VI9iixJI1xTmL4
qI3Q3sapk4NZL2Th+WTRoF4n0yMb0CgmDG7jcaZgu47jHO66obRWPftjwxQjuRNGujXqejuXob60
mdHv+jDZCKf6C3Z+Bq+Baywx/RPPbzh9BmubdO4fHBOUH6bYx6wLy3M89zdcz3rVtZBnyOCkpkIu
ZhWPjdtPSHVcXHaqKF/T8r68OD5aMgZ08dZQ3b2sOnsrWuvo8OZaDV42HLYzyr111XfZKayGLyDZ
AIG8b0cO3cruJ2eTJH8Ywicr7bCeKACyZJxZN+iaQHrR54084Lx0QSTU90EekTSUArzqQbOE6e/R
GF+wSgSs4ljlGYnxrYIuuSUZ1eFc1TvEScZm/ju1NnaadrgLh+Kc9DF37rIPjs1oPihZ94/TMmJu
fewwpAfXZAqZMEB7vZ0ym1yPxvzNBqdYu5FNP2Ihz3PaejfEoUljNtOnmj7nl8JHDIP6AkykBC1O
+e83BJgJLzhodCmbpKm+VRw9k6gWAkJkI+DG84KnrFBbsXXP5YV7A9AHjFUv7KJ7wlDXM9nHewME
Kg1S/+a3qXqo+wa6ZpUT5QyP26jGB1IGePIhfGQW5yIBHEhwBnOb8VbFTBR8LZ7HNOgPou4OrlQf
2ssM0ni0cf75k5KgOKk78k+c9wGZVHxa1Gn29JTKzN+7zV+N1uJkG+wLRrdjOYs3jYUJDbRtpt7R
i6t31RJr3oQQWkOc7JfZUtUlJUPkkAzzndm7rG5JMXTSkm1QxEfCpuiudAaXYBa3P4Ytm5pQjt9j
YKcfBn6MzBfQamyeaWqANBXPjnwCjX/jiIlPczp2J2q9bTLzpkVpzVadgnzsUp/Ynna8Jx2UCeW4
zzp8eghdTwR0UuYFVf+mNERdo7RChJZpdDALL9+h7dup8m9gul9ziZtSJuRsZn50ngyHEEoCsd8p
Oqctj6f+EEI0fo+ALOCp1s8qhaQYSvcri1i+VpgJaHyqYzCxDqkdpFPlU94r84monM0gl9d1i0zd
r5O4fDVGJgi1LA9j675iHOchOJN/IRhRGTvfwV+Z9lrv7Cxwz6SXSAa37hgTfFSRPImnfidNMJGl
kc/4D5tLnUafhl3eBjO/tqXz4LM1wvpq8x8n3j2tNHg9dwzPSa7thTjhba0ZwqHXAAGq4iC/j2SZ
32PAgnXmMcpC7PSULt/9/BWeM/LOOofOEruRoWHKGEpi0a3EqaADbDVshIlwZNbRTNumRZxl4hKf
yWc/RXgTV8LD2SobiTu2qE/oiUCM2nC/BrgktE8omwQu9rSzHwYgxi9JRxunB8BfQZzhybZS53Uo
w/usAhFGe9AzuEd6OjAbuDqskVf+2Odb5er1iKCXxgxJkipj6xoGaXeoO3yXTtvSAnC4BCaPQ4gB
IE8n/Cuqn7azdsu9Cuw7l9NykmO2RyKZXBOv+yhSXT4LDoG4q8i6XkIBovZv3tj1OYKpUDJ6RHcd
bXjzx7OdtoiAMIpga2GObCbNKVfmo2HzckpPvIqaADHO0VracFQUzkpvsUvbU7NN2KGvlLbCo0yb
7DqGVnZtfQdCE9og1mib0RCLXWcA/VCkT116Vt0Cuo04mkTJEiNpxdrlqNN+ordOKn5hbzoYdnRE
U71KQS2uQYXMp6K6tpWHdSZ+SxJa2JLraSyIB6S4NzcBhoHtmKbjyRUk+6BgEbtKd8F6MNnGjb+Y
BYNIlvyCE/dpxKOAWYy3AVGKcDI1KF2G+lT4EHNqr9qGmfGBb9UfaUeMuim3jYn9YPLHj2LoP1E8
wh2Koktjh5h86+KITB2TbLb05qq/hq7ur8boNTsKw2zNE2kbtogGycBBm+W6WAtDSdwb0+7Cfh9h
UO8F5rMtG4a/DQKXack3ML0ERc4g7gp3QDmDhDfQ6dVmaEOvayIS/W0ErbOtsVqnbsXvmdGvkXmd
bh3yECzMb3wk83FEmYPYh1wHLvYpfvFN4kBZe54DK92YY0Fl3/N59TWFsJKwOWFvAIVEtgyESEP/
kak4OwHjv2G0byD+wCq0slnpeHgKIw5noDlIDglfaPdJGFyNuCTPE1xcaaT3IcQTTMVImBZYbu5N
m167r12fHRvdgaJutmHYspa+yqh/8Kv0zUOvuWm4uPxHgpCzlWmAv4iw0oWNPuPYvfz0lSjnnuDE
HwXMp2QQV0nCA0Uo4zOBYMUpDt5UXJFXFpDLpgtmb2DLecNaE3p6TRagVZb22qqjx7pksWyi82Xo
iQ/Ou5a29zExkVsb4DFWRf86hsm7Gu8hlfg5uLMQNfepdbJPV8dbSntchhRrWCuMVZEsMWbktqmC
e8lka8HtwQC6+u78gGEVkwGHBMS1yLJXlhLhvkY5kfTaYMg1X3y/fsoSer0eR6JbBzV+L2h/0JsI
uESpq5bFePlWhmzTk04hV2sMsU0RfmxZ7RPRx7yfAsVxVoEBIc4Pk8McDu+61uT0KKZDhcpXdiL7
sz8YLeUggmnSK+p+P6TKv0epyqFUWzzDYZtAmFIeItrhAvKGB3Y+dnc/X1wVRMdSiFfFA/V//xVB
F8Q9dbOHyrN0r4k/jWcfV+HPd60/udefP0Uxi+afP0kfdDZiZGY6EwN7VZXdXiWGdOE8YKG2PfeC
VUzcZTJESa65PoGh3+WRM+4mWLCrn2//40tcd3fQVsKTn9YmKKweZOMUlXckiLArrKpiO/RKXH++
aBBvbsZIu3MYfalGuQ+BNSc3xZnuxPOjwaH4wNPNPsx2YKw7QNc8ejiSgKhQ6NfrPFHdhr5QXpNO
MwFM3sphah7aKaTVj/IjSS41AdRfUAyLG7Jh8DzRVsWhdyUcrwJHnj7X89TdVT8eEeDVR+0Wd7E9
tPeOLQ//7Tdqpv83v5Et7f+b4ej1u/mOC8ar3+2/nf/n/+BPfP8V/asF6ecn/B8PkgurS/g+/HDW
Ua4v/t2D5P0D+48AL+O4tnAE2ZD/7kFyzH940nNddnBMKC329f/hQfL/4VuYICkGXcfGviT+fzxI
1n82JSpAnbYjXeVZvDaPkva/OJBMLWLHqUAhZX35V6ExRSPdPUiRbm1rFajOvdhPVTBzOy1fINdX
hwpN6l1hd2w9NfzJqirVq5HEn6A3+/2/vLP/tEz9Z+/nf3FI8foI2xK8ba5r2di4eCP+1fyZpo6X
FajZ1hEPZCKydbHOhQlGUIgbqgMiQkQb7H++/fnC8JMtVQGvgvCTBcBG9COLrXVdoe+vavKq7aYQ
LzYR8DivK2B89lxtEjOdf+d+CmtZ7XNDNwjWzPwZYmfFoBwUbKfd+1CNXyHy/iN5n4pRqWkeoxwV
juhyE82jkca7mrFKr+IYinpirb0CKQW8uc9Shd09AoBB28adHWpWvTYTehSe0TGURrJv5y5/Rft9
cxrk2lnXWg5L1Glcjb1DdBhCwelIoX0u58E4eukSrQAQ/r6OifH0tPU7TZz4M6k8ci9rVyAz5nWz
3XgFxRA/5cAgDUvqM2tbf5OVc/qa+6T72tHgbqrOtHbAMFiHu0N8aQc/fx4mkgtVz4b4n79b48Bl
U4PvEePS/xa1HG+OQzBsHJ5k30z4wRy83f+LsvNabhzJtugXIQIJJNwrPUVP+XpBlIX3Hl9/F6CJ
6W7VvdVxp2MYpNStkEgg8+Q5e6/d4lXHxrFxikD5hisbUFHZ/JSm+KVC0Hi2BS70sav3vqWDRrXF
1bMAontw0afY7OQpUb3oaVg77QSSGSKaroChV62ZEe1sQh/yOoLhCzjM0xPfqQfo2pq/M2vzKbbb
8VbIFO6H8OKjNrfBO1qglVNTGnr+tvFVZo6J0l97xUxXapFdEs6h9IsD8aRz3Gf4hjF8fhmRk3BZ
MPe/aC3wYBMf+MUslY9XDLCGo68mD9bgTcrmBP5z5sD/6PGKFbjYhMEnG+T+IdLSPaGHK9Mex+dw
klBLmU459AcnssdzNHrVZX5IR2jLZIOc+gp/Etp9qT/kdZbvEnaQkwkiCB9ON7wxM9RW7NBTxA+g
e0tYT7Lvqlsmh/4ahQpaLuhoGcT6k3Tj6gJ+ySOQUjH2ikclIWx08XWcdrTvEOzZIOsQQyVEH6n2
WwivigifeFUNjLsRZT5GoYwuzJkGvTwiaaiOfDzjA27AnULBAgQU+SjW79TiCY53pYW324oGAmar
GcoBbsdTY4fjriTQXtt0hXlLZTh8H3iicEJ+Ry+4km3gLZKqVu+lZCmB49Guq3xynATgzzehpTIq
nUCYpBaZZlTcAllbNzMJ41NupCcsduCWKVtPHDp9QTslXglPuxv9WB3mzy72wh9m8DyqiXtUpw8z
5QuhE6V7p6nOdp5bBz2lA15LGPHTA0oPHOIWkQSovpSDSy7eNkjh0UFTyam2yvgr5jbu5LJ4Uvvw
EHKUWfmKqj739aTHUsLwa5YVVy9O/G9/XgzJUmGx+5tdlMXQBqwn2TRAXUpNfFoMx8CMGgYW5XIs
HZgCTfjQ68qw0wNBoixptUy0gAuWRiiu6JuIvbcKWt+t6p1GM3POlNys2WYbPns5uC4ZhSQPVu41
wt93KhP0UW5N8qhw4FJ2dRzuw9qxd2WbwXMl6BG3X6rf52eCkQjxs6u6IdiznvICgIISfhGhHbAI
FlJsYl/TPEXRrAaPVZOPYlXaX2IWLqsU5W1+UBXTOej43ggiT4KTbBvn1ilEeaSx9layBIHdfU/9
QLyLvLJXOuCGvZGZ4VsffC2bwFoymeww7zMUd/zUeWmyRlnqEE8BTKaUcyw/kG3G5qXLsQMkQVIc
MQN+a0MbUk+qArmQGe+CeCktjda/abwS5ziuaDvap6BZYk5QNBY0qJ005Ugx14yl39UEJmeu/4Ce
ydq1Xj+tzjYtFx01BqbXrsZP1ygVhNXNCOZqN9ZQEG1SvC40YLdlrsk9rS3tWJMwscHCltxGvQtW
ZkCoC154MrTVZngwbJtJupVa2JnQ7C38do2euCBm7dsAcx16kkLAQEZy5CA8fZ0GQXLtpmdw3Fk8
cy8+FZIxlEfXc5cRoHIByggLCv3vQppKdPWbxIKfYYOnL9P8rFYgfTwgAXrh7AB1YEtR3eqik9pz
ieILUIjypbac/WAGyl23oJ910krcRZBIiMG6eAp1H9+O63W7DjfIU04nHvWtoaycBguYa8mrbch8
16UAPEeCqP98Z+i/3RgUSbpjaZph2Y5tqJ+qmF41C71neo7apkazVvnvaUdISt6pxxGoyzaoOfXS
AAtuISfXuINBT9QLoEfcYRv6vCg2m6LY6KoBRkuz93SPxCECJL9XqcRuSoekymSe/53Vc1v4GXqc
BOtoHDPsDzPQc71RnhBzt2u3rQieG21jFZW6esRN+wCP0T14jtLsLQ9BcSYigfpd0QHrmfbxz+8E
BeDnNcJUdQGp3NKkxPH+2VLetqjTzDDNliyiil4finBsn5A9T4IxsBMdVJ9zU2bvdlTbaLkrPl1b
b/BpDdc+IK5wLo/S1gI2Mb20tWI4BDrBNY4nxMKmstjnQA7vuI9Omodopq+F8mK6eJDKTMlO80s3
h5oltRdzMCTA0yDDR5g7K9eV1JfACJGsk3GxzMzS3xQ00/9bYMK//prU6oOlWe7GKiTdXjORdy9S
5Fk3av1ZUi0kZb2h3M7fXTH8BAcBSElaQ7EtdWuRjybOxsbzj8NASrRau/JsK9t5P6xL5QdDbfRH
0xpUDIm36Ts4p1Hr/izyQinXwsyDPUcrFzAsD6nSj5uWgmExpk2/sfENbSI/y14BY2uu/0iku/yF
vX4xmJX4kefmLasaTAxh/N5L+k8kHhIQ5zMUgdIZ7ZsWKAyDr/RAZ4d0G91J7glCg4KwhDvu8CBQ
w3tu29oakwo4WCrDe4jiA8YNx1OoNMGhLSxzSQkCZrqVKMIGr/GO9BGJFu98+UJGjr+KrT6+JTGW
fplY6TIfkXAHln4NK699GqyqfWpoTQZDUl1oy+5A0DCSx/a8tmq13ZauLPG3hhQ/AbJ/DtwIiqeX
oh+BK6viomaDsq1LcyP0rjg6JlZVS/Fuff0rY763NjQ0CYvEnxLG59/RShim5HabXzMbOsxAb/h9
8IHTep3GACwR9iLJiMaUjndSxtg9fqwtuDEtjvHzQ5jn310fCY6iExNu90l7FhMnEspO/cCs2VpP
O8C1bVxwesOLivb1BXErkVGh946C+twa7VGp8wt+v+yJePb00EUIQpnVflcMo3sLvOKmerH52KQV
OjVYt4afQECdL675NQE/FzRNDHDmv882emUtpotQ5PKe5DCc4IhZNwuPEw5hojGmh/kZCz/KjLEU
TFtI57Ntsj+I+ViKoenWOD2yV1o71UIvveEEbs3bxD19ubwMtLVH6OZOiZ38nT47ui7ytPDllK/0
OHVV8X6GowVkwb05OOwuxDtEl5LwMHTM7qKfF+hm6hMMER5uIOCSlLAqXitBhIzQD3Btx1OxMxDa
skJoiN3Nw6Qp4VFhO8oUXKYAgwztkkT09hDxqdePTyYKSN/UpQvFwKNvGOel8kBEgbNUREfLUyvy
q68p6o4IrpfBKu5KRlXrQZN6YUTEaJurCYw2Z5lD6abWjeBKmxA/l0Hf9NIsbPPW4qNYKvAhlpqA
DU1vSXmoo0gcq1AnCToV4UYNBpZbI+pPou5ZnpVn8e62o2Uv0pRxarj888oqOY3/s/gy1ekoTuHF
sdtQnU/Fl+eB+oPNly/HVvR3hdVTokM8j45qrUrqitDQ1b0pMufiBoRcaZyC1kLPk7VFfbuO0ALd
SyYfd0lzELmV9cOgxkLIkJyzPilOFT/ZMo3q7hIaAV+tyN9xjeyDSm1uUWfs5nI2IEl7VysoAeLA
/BIzWttXkQo7zoq7TTtWaPdQG7C4hT1sJgWbykdnbe6lDXRt/+1N+e14zpsiKFSFZZsWErpPACCs
c7WrlZRIOOT6pait6jBOD8FIsOUAvWtaw3rXb/fCITtX19IIwLKv7YVp+Le4IkAkrOUjHXIaoXFw
kwhpMUPqz/P3eQ93XVI/UGLY0MFgRg/sxpZRXbuo8E5BMtE+tig9MIFVVow82yqxV62iGqAbMET/
Wqqqe8rHbF0QfERiSZjApDQRs6nJi87UfBXq+rlOjPxg9gItKWiHbUV20Ae+5x/0nr/3MfT/ZVe2
qE0ms7pGlfK5jUFSDDSZ6X0Cs6p+G3wtZx0c4Qoy3UK30lZL06NQdXo416DL2HtxBgxd3F8Z/awd
JQW5JpLsoPNzngOTMXNngBwC77Yoi7K6tK341dP0R0NE1j1TEWfDRuxtZJqHB4bi5lkWlPGN5Fb1
7MTfZejI9KR6HqdMFwV5GyXCGgHSuOGUQKhY1E/RDV1PPFu5+POdpNHy+nwnWTb9LlVy1dDF+nTR
kGoURsLi4Gy0Jq6eus+Obj2wicaCD5gHXcKXQUL82tr5D5XR4IELYCA/0rFupU2GJar2LUpxvEue
uXaaXl+UjquvEtOoTx5RaH6Xu/vOTCDbKH39L9Wm9ttFb6ArpXWnC0PX+Tw/VZtYsAY2HyTdtXDb
4xCCBfZ8NPyKjtShv0RWEF5croJnNBr4eZUXpkKveZCBu7o14+hcCtKdL55EEEOKm7YNQ0zpA1vf
98HymD9mxrMdu8VWWuQSI/Eig4gYUwuA7Z8/iN+XNIO+GnonVQr+EHYvPqi/kdWawoRFUPX8IXmF
XpIufzUo9nEs23LfBGO3GDtZgueMsU5mNqpnlAX0xtudVbn+MkyFNR37ozdfN95NQ0cV5pbvJtvL
K6xtpKEoBaU79BezkgvOOgsRaFR2xqShxlRhOlW6bhP5aLRIHLvcNDdKRX4rqMNvjeBqhW2d7Gl0
3TQNQ6nH4rFyWvOdkK6L0dr+Ls294OHPb4kwfmuImqrjiOk9ocOqWdanZV7EmuT+mo6uJXHpIRLK
w/xQAJP9ePbX14wWTESb64bc+Q7HtBrKSNg0xrlMJZ19oks3ZTsktP6VZOkHbAOmlmRnjTv2oQ3T
ay9641HXf5hmUd7nF+RdjEvpuhXxrnzPHHBl6aVPnEcnQOGiu/FXXJRkzZb9zq1icbFj5FGlloP8
5ThwzP3+DBTIOyYwwN2FdBUmtfZ7a4/Bbi4AU58kJ2XEE+HTXrv3JKibkIsY7IFVfIHakgM3WKgI
LunMxOYzM2XrrbHMcalrJCbpSuZsutpRkWIWwSaZaDET1KnzNByug3gbx46DIbDCXas05bHuLxMM
4JBSygDxkV/nqtZzU+UW7OeCVy+scCl0BQpQZ1d32SXfBhLXD2anrZMSbONMqpkfyMrJMXqS/Vj0
qnoku54BFXvvutKb5EmQg9T11lbRAunssHphSc/LfGmoBHBSRInFHCMUKiT/rmqz2qKXwJMyNZps
Xy59jeacSnSAiqmIcg4NMC1IWm7PSVcGe4+Qu+XcQmp7onxLI3eW855sqgAqASZBHlWqjSJV5ZZx
NRASXlRvhTl8wbnU7YC987aEfjCQpRaWp/mh62rgpwljyqpAQoOTx4TR7LJRCuQmhzGW33WUvMmS
VkJL/I3ZbCDP4DePS4ZKrW9yFTE4Kux+nxgDPgmQ4QSnGcWK20o9cKazToFe+Pj54nZVhk0Eg79i
Ybd0e5XYIKRVXanuGohPt+ubS5J55r+sMfo/6Y0MGExzmlUYhrQwwPyGCBy5KhtLpZCrRiBXea7t
4M4qK9gv/iPAEh6cW9nba9iXWbRu6dyiJyiyM8cxIjr6qrrMu7actgp6hMqqlAVI2iJXV0Vtp2cq
tsPYiGe7H+17W5gvESShL3mm2ksfd8cRUeg2z8P4nqkYgusAfdOENBKyQ1YqwDgTzHwQrTEc/ryS
aNNC8Y9mnWlaQmfDZ7pjGPQJ/rm4ukpKVA+OtSV6euL9qkkhQa9o2r28n06Xpk9OPnSXbGwOatb3
q1SdQFgkG0WJmb2SwJgevDH70tphfy1SVbs3nrESCfgEJ9Dy7V+T0cbUfv35d59RlP/43S0MI1Mz
RbITOY7x6XcPbc7piexisvRaft8ysN96vw9uPcmxthBf9A6xWKfr6b0CHH4P4XvkWV9fYedm90xq
kyY8qHY6uVNmnSZHLAPm1rAmoVYbRHd67uYKvZxcuw7Rw4MfA/yduq9dlEfbEGY8IQTi2Fg1gCI5
HEKDeLO+cL8aLaWxoAvpk+R6tFJ/W9mw6vHriAeEatV9cNSnCggClKydhqj03bRVwmSbqrwkbc0c
R+Z3FBDqNkhGeCjzp1FRwHuRajwCnsKdSmd79fGR1aP5nSZOdJwfZpgeMKl6XQlNAd7P5YyoI38P
+vRNCZtumyaJf2CgRh4xCTdEO/bd5s8fjPitjuSDgYdqWxxBdFU1Pu1OhFxGvjRBQxuJa6/pM8nn
CM5HP3TfW5AFC4aN5bPt60Cx+i+dSgZdHAiIZVarvyIMQXzsrzLC5RZI0NrHISz0HZTCaqtB3//z
r2r8dl6yVEl5R4eKYsmwxKdryDWLMU9pzsIDLK+i4yOeW0veCKJtfiltJ9t2DXVUFQTiKC3nh1HJ
eqO2+XCYH2of1LSaWs+64XD+y4PiMEYFASAGy8JYYDhoDQXrA3i+a9cGNodedQlHUMFm5lkgz6Nf
8ytbEZBV0qFmBdGqCyNz52zpsbgRhbDvxkxhyEdQrU9iMxi9i5llzUPgmzECorI8lf0QLCOBR7ic
3sY8owqK4xSz3/SyM+Uzhmv1pNp1vVcUbf3n9/H3ahMUg5AM22j688/nc2eKNDDpiiRefuz+aJQP
OBrWzegzD2R2g7QsxlfJ6rmPoxFhzNgNX3hjlnFy8wPoLaWODb3MYeHpvWq8g8c/2ICzcO1NvLtp
KOIbiGbjx//c7JQv0h1fq1G+////FGnbnH44LqpS+/ynaBW1kqaQM/yxBsej9Gg85CvuJf/UZFqy
IzINr1DpdhOpK7+jf2a/UHM29bR6yhpXWZap3Z1QZO+qBBfG3DQKjYOc16kRSrquWRJhj2vtw3nd
VTyaz2k20UyAe3zIJP7Pc531eXezpA0OVJCgBw7UEfbUmP5bBR1MyB9rUrbTJk2vmZ8zVNC7U4nd
9Rpbz0FW9if6b+C80eCHMBwDoEUHJgzmKU1wkyTCwSRluzdiR9xbblvmbmgAdcxfa5R46xnlOXPb
euMZg/LxjFREuSOLcd9NQD8cfWSaGEHD+UhiCI0QUa2ano5gPGr6q+wYL2uI2Ot5/BcjyiJ3jHpD
y7+1mOoIr+3jZcosgaNpbZ3C6WHQQovsmMh6oF+/nV/NX4ckQ4piSNNXMQp7DUU+3AdSNK+Nmawy
A+uFrBStWda4PnbzOD6pzzZH84sIQnkd0zRaZ8Eol0S/qGhlXRN9GSqbfIABRnv3XTOLfNFk7vBk
JmJVd4lOtGYOkgIl45+vRfl7ne8ItmfqEmkb/O/T8tQpaHLzCshI14ObIugaUmNXrEnVrBlMPfgD
gJQ+8O1VFLnuLU2ZMmE9TXcS7tEWfrzLwM0KdljT6o1V+/5pqIqneVMIMUZTp+F3iz1DfZifaakc
tr4T9+5+nqv2Qzsg2Y3xHQzBTS+jF6WzsAtWvvlqewnzgfLqV07+MrhUjR8XcjCA5ikisky7wdgF
TvJLq5Cqpv0b0q18Teeh+kA+zvBHrY7+bffRp/fkH2WBSQUn8GwaQqP59Pn+bfG8myjcuF6SwotY
IhHY61J9jRSv2qkmSLOsTLChTM88Rzc2YaK5GxEPa/wIxotOH/FsgQVDswAvTXTvad2754RJEmAb
ZPROTuMsrmPjMVbwRVeV+WQS+Lqi01dvlATkg9DLjRib8EdRkcyV677caD7CNU4CbDJmUp5y7PWd
ji1xgVsr+rfxyu+tC25yB5I3O7BjGp83NTKrLc9oW3St9CAXWaQtw1ap0ISCywmzxl6PKSjHflKN
aX0oTxCIYyLcaavCNnBA8oVv81Ct9S15qjP6OH4X4e8IojOeq/Bg/feB+zg8KIP78ufr/vey1BIQ
eOQ0L9NVh5bmP1csvxwddzY7a3X4DlwsX8e4kg4eUUdn1QAp5kSe9z2DTNN2E58DF5XnNOKg5JaG
opZ1tUPx2wTGS+rp5Qqrv3XhRD7hFvBbKl18BJ+essOI8F8qCvHbYkunkZY6DQvT1pA/fSp+Bq8m
cg/M+iKnywMQht6hYy1q1WgZVyM6RBJAXaaXZ0VTYmLWjWr6EDhFjIAsR8zvewxgOwYF/3JViM9X
BdUYFYiFjsuxWEk+V2URqQQOuSHGIo2CZtewwUJ76F4Ni/jnVh0w1fYufWkzaR5Izt1+7LNhRRx7
q4bDIqKi+5ce1SwF+Putyq9k02FzVIOzF8qpT8ubWwAX9ukbL6B1ZAu04/Lcgt9epxB8You8crWr
vqtToGZcXntb6CddnehaE+v2z1ecBLr9ad2wJH0W6TCPlIjdpPZpl2xBk3hDDzcyog8SqWV/bvkc
OpicdT0JL8qxfSg97+y1anUYykge0IGbGyf25c2O0bSoKesCXbRVEmALDhqnOhWptav6hmouMau9
JsUXo0aLq8GfXBuZUV3mb+oEgVT0TKKJ7JkFdE4qt9Ux8MEPm1/GCjA2zFLTsdvbcIpjvjVOjVM3
tzetbr7+5zA60EaBSMycH2ENuTZ0FNIs2lWs7gs7Qmae2QzPcBhyaQp0uRVO2fnfbUuEcoqf2uuq
a/N1qdD0komz9BrL/+Y0MJIrGrHbMXYSxLZKilu5mXCDUEYnyfmqGKLq/iExoyVknzCzOxd1ekia
SKfIY3xkFAB2lZsWJgxa6ol1SnY6f7Wn2Y8m0R+T4o3BV/hsu/iA8ykEdp7eI9w/UMSLw2DH+EKq
4GR1ozjEzMiMUa+PDBDEk202dylLcR6GTDwhUqMSBbuAwsNesUO5K1+1VSI/ZLRNXGif5DUMawUM
AFxutvpZnDSKFL5cXxqPAb2yOi7lBddj2njls8gYFBIA4hzDKBS7XC3dZanXKWEqysmufDxBVdJs
AKUz7hxt3d90sWJd/QmmZAb6ofSlvm27Bn5o/ZNsPrl3NWFfEWMGD5wGueZ8wC4fYO2qHjG26V11
GsnaDWsvPVZ2nh71cvzPM/9YK/5x1FGQLUasVwtH9byja+bjqce7tiCL92KAed1z+zDKIVjzvpkf
KWWzO2ggA+0ApQTc7m5n+T0mPAe8Fk38iyR8BuG/QfysDWK0SP2C2R0mfY8razL06uzqrY+3oFYd
YyO0QFvMozrFxVpn4+Lf6wM+P0Ii4q0yYCWzkbmvQ81maKva2jOAYG+t5kWy5YwaxVHx3oXNHS3I
eDeLrNwDjFk100nr46abnilyuA2Fmu3mLwmlhnZjdS+9E76NeSY3OPcRZGVqdqrLIjs5NeMbtuV4
HeMQhd+rEj+duBqHK3paSzKQaedPxINieugSG+zLJGV03SBcksDTnXo7qW9xbLwExaMRDR6otwKp
BPEtYI868r3HgYx6M9EgHuXOgWGnQPPHw6BIXO1mgeONJYPxGw/A9cja7obr/Eo1DG0HAxlTN1K5
qaaoFcs9z8/YOQBUueqjXZkc71yH1MA8QKne+LvRMN+1eaxSPg5VQOqklVhrVU2UoxoV+qFLzfjA
9BR7gl5J7K6Z+EZXb4gATHYAYvTomlAm3ys9xZ7Uw5K2J8NFG9M0dE9S5R5jqguvqK5btHFY/nkL
k2Cv4dwopg6dZuPlAXJK9mgmynKFm5hKB6touxlBXi+c0eivhtaqyETZ7+ivehe3JVN9HAA/45o2
+7QAfzu9poeEmXxofsxzlMTJVejtEWCLDLNyLFuDchxOPsyhfmtaGOorqV4n3NbDrFFtlc2HWMso
XAsNUFzfB+NNeGV8I1Tx+eN7XhR88SbZeZr04wqb/LCKacUuuGKNTSehL03/XdnL5NYP13ga61to
uiDsGzW/Ay8jrFKnUkQxyWWDWEeJWp/iDDp6ZYmntjTixyL9ORgJC5OayFvd/yjdADwE4WObpqpI
IkvzX/XQOpecg9+ZdnmxcfGIrcPIQrUb9ANAdPlT2I2FG0tZKO5OVFZxnQX3mRXnF8Xmyh3uf31V
IZXglLMUF9/wRUiMsegbQmyd6dzhjqqYdEE/3+b0Mnc6fvolh9R3h0/+jUIXk5pqfGnKRx+F3iOI
1GCFUrq/q0MfrAnhbjauOhDrDPSczWzqb1R1ttbSRNmmslu68QjuaWx6m5lp27kbPDPNx33n9kiG
9LwPtvMdmLWoQyAyObCuHBSPtTPGD76tHJPComda2DTD3Aza83RKllPmnmGTPa7zUZ0QevXZVhi8
kf3QfEnpIn8cxObTmDUdyeZnDgnhrDJQBFIsRieCt7xtM0S4pnFvMKarSzmg34m045A/uq7m7Xol
vBLTSszE9EDi5rXQ7HwTljhMHXbyp9xRkNBSZqI+pguF9MeEZwlX1/9Fxx74u21fMR7+cmoGaq6X
dUcK4WZNkpFKzDAv529Ubv1k03zbxZZw0dn5Ang7Sqc5IKIenXJJjFu5Jj2Rd6brIHwo9riJhwka
kPvNc+WSlpALvbp87H+cydTd3/+oAjsM7Fhk7CbNmFPPojMs5qda8wJyeB2PoX5UsZi9BJnzw249
fR9aAP8w/wHmsNEgAFoS36YnGIzji+saxCjbtF88s3muy2a81Ea+bYgwnaeFXWGAStONyJxgslRm
RE4iKEzoYKp59o3WNPA8VU2nM2CZX7Jfpfzhd13xXget2MHGFut2dPRdDtp1jWThRL7o+GRJQFZ4
UvMIrDcRz8ydtbVa4xDEqsVYXi2JHJ0KL78J+1UfkldcWGg+Gjd+1Vw1XkWDQaSDbOy7zIZnVytW
zeQANLnLGVn/9XRwCmVdqNbbx+FgPid0iTRwXbtEaoASbHbGvJphFwacUtnO2lOMcjuYGmHTQZ9c
ZzVmpegDRuqvhPmJl0wrCeaq2dEJNveU6moIND+MCMM1gAGEpCIjrqw3VDmuUlBHodrSHYjPxLHb
pr+pJLggMdVHs2opos+7aYlzXMfm0NQQc9CKQCRCo5qX/iPyhHCh+7pzNOdSnEJeHBJmZiaRWAeN
wGE796CXTWIeHxMba2JBNUkr/0OY9JdEqbbeXfsVN6h9kB5RaoXKUj6/jM3aZqYhURuMMcCxiOPg
lsiPcZPGwlqFhKcSqhf9nEdccmrkzM8yzerBA8QMNDRxFFYZ3aWD8G0q5iqAWHeI65vK6S/DgMDX
MlumYlVDRl41pT5PL4PS6m+OINkxpzcqINe/FUL9RSKEufm4PITOCpQbMTiAMlYQVdlntAWPupFb
7qEAlrgYKdRFUIJEBxK7bG3QAoESrlvwZ1/qWGHDdaCv+J29mRUuWVyhnE7AHM0vO9mVu0CTFQHq
Xv44ZO03qMb4MBkf45xTHuaHaHo2BO0rrCP9xPg3vDqu9xPi+fDmsYFyFTfa1sjz4c0KiKZRA+0+
/1soj75l2skPs+BUCIgQ8xCsTaPwC6cGxDAuG1dG+27v0H/YqPTvnr2hfvZH0Cd0RfOH1vSKS1h0
+4yGOvLRJHqprGQpwcLeasQSmLlICM8zP3hymTazGJi4GxN59oTjnyCf3oo4zvclVtZEhoIs1Vqc
Yponp/llmPJZdHHxlSih9JIGTYpnI6da1mnrzC/nbygVCaST/nCw293Qme4EV0++j80SGo32DR7z
z5JR1qyFLrPgxebodA+TvjhToJE6BzkLrfy8DumiWONehK5qZuUOg0zG2mSqiFYrnd98GNdF1OmE
BTGbp5+YmumGKg6jSYnMP7WYU42Z9sCN+nF+oiqo1qocxNJVouycSRAFrqVR5eOlJ00lA1wKPvOU
NXm9zTy1O1FXwV5SelzDov8+cpedKIthUtVa+RXf8EVwR5HWEIt9b2gYWXE9FjgDnvxcIXUYI87u
Q+hJeN2qSVVeTsXZ/F3YTuMOK4iyaWgwr5kG4V91BowDhitelMD8gT9aPZP4qb0Ix13JpOwfS3KZ
4fK1UO2now6Ub3HodEpWpYoe5lfz160+wlMLE1UcjL+e2kC1EMFO/02tfvVMR30whykKyUOw4sSW
d5gfrOlZRtCGCcCUp4EKVeGfP3/+GYVT/VS6Dg3xNLpEH5Gd80hxV32GRbyfhrlFxDAZ9cfBHaV7
IOJkU5m2eUmsyL4KBKs4IJOnegTDpNQ4vgOrvLnTg5H06ZKj14JgCRiafvg90yv/G7Hs8KMbApsZ
Gm/USZrlJfl/HuaXlI4d4CtozPHknCy1+FYnQNqQiZfLsAb/g+rGWxuiaLfszvpzlLGRyCQDVO4k
J8qy7BxKs1sizEvW6Qg+BkSaQSKMJB5A6sOXyDL33DvDs5EASQWhzARK6I8+vwixkq75w67xelt1
/WogmfNInt31kPqWswIC7+pzBFDz4EbOLW8ifNOTtoK7YOvkHde+EMMZnP14Jt5rOMuktvdN4Vyn
/6execUS3j9knqu8NKJ6kYGjXGwkA6cSuKJroGLIdPOHlOGvMor858gzu01dmOKB7EDHsvpnq71K
gulfU7TbZ78Nnnhr16pbWD/ziuPCpJIYbe1iEmiycXPF21sG5FZEBBXS8c55MkiuWSdxRKRqGjlP
unDi3SB6krutfgd41Hj0YXpdC+hkY5QnOBYKxIudlr8RQRdu60nYEFcV4tzIt9fz2Hhkzg6jUp3i
ASh39QRcu5cOiJkTbAtBbyTfa2jvIfK251oxvud++erHEYciZ5AcJDsgaXFSPHroee5sCNG2Lzp1
awNA+IJfZJ6fz1+2R53ZOZwMxTXaZz3y3oBEKZdAT+Xzh25C0GfaV2zFezsLyORzaGrDq1RxsGYh
O3XsVldMDfIhahUcKh4zxwDn8930neyl74KWvVZypgpS/53bAgzwaGWs53CWzIzw17LrIyb4ebpS
nKj66g/dzu4K9UWtaRVolB9LL89/eYaiXtBaewxJeIZY3NuMrqpeOGzztVzlFB6hLEL/yMpK5/pr
pTgYemLrhxaTPCudQtvmJN7s4IKdhJ75Fx1C65NJmNKCEPtl6zTKqa7i5iFq+GF24hHMYRXeziDf
Czsv2uGSFTn2dH+LIKDbNYYItwAN4oUxDRyxjjekiRzrOI63Msu/cq0iHBN+S6shhgZbP0yD3Zco
gfNS9zD2WZ79F83C4xzomATm7+a1+q3LjPTo1ZQlU7nuTg9eL3KyOIkPiBzORw6cgG3Ej6arEAhM
xFwiynD33SF4HMZkyjDJkj2xE5NMIoU+BGA5b7d2F/Emp7W7HvIh3A620cB0ENpzT7dOcOT7htIL
b1o6JBdVHU594BmbcRjHfZZ1Jpgbirb/4eq8lhtHtiz6RYiAN6/0ThTlS3pBVJWq4RIemTBfPwtg
ze0788IgKXW1SIKZec7Ze+3SN3fFSBiNOdnVQzXT/Qe2whdgzP6qcrQfKSGyV3++HsR8PWjz9RDP
ckOsBqsBFQoZEFSCs8fLzDzt1g2XYkw6LN+AN/EV8t+4wUzO/d/T3XLEK8zqfDeetRkR03WKdBHr
QlKs4cMApo9QmSdK2c/4st1LXWavnm+gs0mCZo9NkVpbFHj6m8YBYDJ0PxugOK9BIAXkNyvYU+Uf
4twvHmUw86RhIf2J+chSohG1jPTOPIz2dtUWOzJ1O2TIqfjOnY0P+ymFQP2zVYm3CYIgv0yIpa4Z
QnjQGVn+8XfD1glilon26I4FxX0NNDpIMvelgA//EgXGa852/SAjTT2UJaBT378wbBo+yDQAUeci
Gga8qL8bgnGZId8Xn2Ab5v3GLUxgWrnxMsbds2wd/9VL1QV2lHgPW4MVoDWe41o+ObMQR+DSX4fW
uK1JfXxVnlz7AcHfivo2XFG2wFHtNDTthSnOkR0We81JnQfDjTsiDEhSXRwhuhYcyqbf9523rWkV
0efCCgTvY9zCN6h2y0NrMQWp3t78Kt1qINuUCCk2KPdCLGSJX6v0uVanYMsUqn4Y6m5GRGSciIWC
SMdiutfIv0BDTicMoGK6WzT4Kst+e+gQnRQvSApo9OAgFwT4xhs2yfFuh8yF9Z2DYKN5NumXyujU
ETr46yCvaVVLQOnOlSZue4R2U594EC/PTvIaZZX7RkMgZSznkQ8Y2PED/r/qfZq/W4J1w60k6P8q
MlYgM+GJBgyB7NpXGLCGPQaL6VKrXN9IE560sEH2QPQLnXUUKgy585jWyrthrQpP26VuczQ7xas1
epvxkpl8j5G9SersIZI0vZYbvgX6hpWz3IVyVM/BtcxleDNSd7tsCcqtiqe20THx2oAObXbycWBY
jMSPf72v29/NiIyvbdzuwKx+eB8MdWzRCP4kOXujKQu1DidD3D6ce5abUlkz4Ua62+VhaCSnoUW3
B5t83I6UYC/DYEa3XJg7ia7gxXCQqHha9UnMWUrJgOOghAtzZcQgCgbkU4P2bqzjYANXDESkmztw
pGeDqtNDKkH7BZaCE/qxJub3GYSVON3/rGxuztQpaHrlN8k6tgmqq7gs54QllAOLIY+KLaO1OX+z
8zEnux4bnt6TvQySruRo2q9ST2YP97u2lmUPwmBYGvYst3USW4coyU2ISwRcstTKTTViyT0+GfT1
4rU1NfRTzAb0BgQiknla+cDM7yhnb/FyQyYB2Wb88et/n+sQCD6IKt41Oi1UmusMARTmlI2TDPbG
zMcGXB25dyzoHQebtD7ng9ls6JT/qjorvixGbmW31YmpA752W49fCkP2m3iI631JmEA5V0tWauUn
QujrjWXFxYXEAVoTc6U/WA3aUDv+hzlIyKkixNoIxPD1Pq/PRhzvy+udTL/danFU3vM9O2PKDlia
Q2hxIUQakJTbypPGa9ZUzamLLNb1UcHp79PwVKbmiL0zUr+oqrdTZro/Kihdu24egxUxhORFpdAv
qoX/3LSmuuWGZl2mVv8tOjv8o6e/+4TAL3aok2zADrIonxODEwxWk9UEzYudfMiD3TSM7M9DmRxQ
SsVPLVHty/DYhxP50rWIQQSsxGOGOgYeuv7QJO42nJupyw3erSe9naVqYnzLWv7ke3vTzezkthwy
pfPDEZ64dU7TPfZz+CKnrLM/H/A9t0+ZP8+P/96tcJtl+N0eIr98aKdRv8oSAkE2tsEJthqjA9nB
8xki7CySkmxnMDR/LIjzNBgDn5h106ubS9x6JN6x77XswrDrJW7GgC/2RZZInhACQRqYlP0P44d+
NYKuuQywAy8ZKdc+2TksEe24bTywi9kBb7f5pw78F0/TpzeUb/tSl3+Wj6/lePTsm7x7c8d1vq5n
gs6Z/rQ1pCC8K809e0Hb/TLQaK/aKBXk3iWQqkYvO/V43jcpmIFl6gBuzbmZuXlWrUlxMMG+D9TI
INzvFOErUEhDEJsW2bPoU+j94jMHO6fxaoU7hJe28LCzZ1H8OQWkrue1ZZ9D3FgvXUB96Ubtk16F
8SVX0YfB63jnuM5Q1xZPyyMdEuZQ5u8i1CWaaBwlvvgd+0H6Tfj0xRwz7YOkh2lrD263KhGtXDHP
um6bvC62yL62fyVk2mCCtRhMIow7TzUOEN/owitpCWprkxP6XIjKwdw6qfdUp6PZFbB5I2GJbT6W
9dnzkFLN58BlP2uct7oz+jdD139rZJ9yakhwLaqHyn+CQzB+D10KlrivzZeijujE1zCZWrvYNx36
AHuOuU69YDbqD2jQyQV0N8uTy48jw/EvJa2PlT11MBT+Y5tc7pVFvCOxFul47Wjiu0ohUVbaqTfZ
sKko5tsiGOm5zM+6PRHiUyvfMzOsHwpbrx/GgU0FAMW4Xh4uPxh1swYA6dYYlGonOJW+2C4//fdX
sp5hbjNobz269duIleeoFYC1QZFrGMZ4zrcIROVj3CPgA3Ghk2ya6lG196pJXnqrkpflXt59Mv3p
sNQHDApK35fwHHVzp40VTES9z6EHdR7Bs671JvDsHtuYNnw1aN/MV8J9klQeLrosAlfkxmd4jqSo
/ufGSvEY8BvfS8MxyvXZeocXuO7PY2mZ594j49EZXZl9mLElH8n5HTedjwt1WU0IIkIGWnr/1Dq5
lqoFKSsiLpI4Tr+FKDWcbal1TACObRCAY+5xZLNf9iHsANmlF6aJCvVBhpXYupaMX+iRHQtsxZfF
vhOPkPtQ5ParBQgBM09vP7p48A/KPHV2bhJpkNafg2bfyqGYeBEfrCmnyOsZy1KvvCQBC3U/0lsf
dPkzKp3ukJWhefSkOvaO6UFELZ1Tm6GyjwNGFCQBibXVds2nH4kPjvagUN1Ze6tN1ZMv3U1fx8Wr
GBA9pj3+UG+A+mYEzU/0lnwXaiN6SNl7bw5BUPBTrfBoATvZLuK8iepnZblMMP72fqnht9Jizpck
IPTCdphw/NbtOQ1wRBCdiDsaZG4Kef/RGEN7H3h4KZa9c2mAm71fbier/K0pLThXrn+WmCzAxSLA
Zbr8S7SkGCyPKnAnmwocL3qznyCUhtuYBcG61dOTPrdNmzGstiVj4/UgGQoYaKh/aSUvse7LP3S3
/5GxrN9YG9Nd7cw5A+gmHjR7W0fFKjGxg9wN/pNLkxc1AKefeR8du5h5cPy7Gh+HoIElObuWichF
/4Xc3BL9tZ+9HMvWBKZvJS10yZFTSGj7NReARvFhjPYwo/vehqGX+/uwWwoiskuwlnnjvndjIo8l
3Af4NeY5pvo6yqBkBk53DECzQ3edIO5ta+LAnv9vYckGPeY0sEkLc16W51LnN/vksEbmE19bdCnr
flQ4PGDaoeuptw3/7C5KHed17jYfGxmP6+VhMhJx66Sc+ax2N3aIHtY9k39KtiY80PG0n3szVo/z
T31PRGer5YzC7J0QMA/ybhckPwIUh8d0mPMtwQCekjAcNg5qcvDU2VvQQ6u167w6Mpx0nzgGQhcP
o/DdjewDelFjTVyQv00aH9ir5avHXmnOtpfWhzZ3yYL5ZrmnfHJdRGpmF4Z470g3pqfWc7Nb7UAo
A8sWfQJwLwDTOpeQxtFDYYQYBTGjfQahHax7iA/nTgXJm47zyAhD47TIHCzsMWirPXM8sK1ZHN3S
8aZi7ca0R3s3m/FzAKX81oTEKqbRHIOmxl+By5cHdePfQi8JIB7/e6Beeo5akQwk7aZvrT8yslKt
1h8LF7hpciUKDbkDbWvEZBEHinn8vtxTbv0l4YczBKNdN3lGdHX18+Bq18UzymRllU4ErHMscC4E
MB4JQms2C5QoVuQkeqRWdYZuHMGDeg/0h5F7TsWbdD1muXX51dfAfhrQZv+l+0yMCcsdwes7c9C7
emOnBCXBMihn4sdNGg0U9o71MtLqEu9PNNWXpNDPfh3ieXHwpByaNGBdrprsUnRc1Ij9Dq4C5NxS
iNezxH75WY5k6VLVLYyzhhRrVYQTK4KOQgpRy8lvsc93BOTthWZDw+iLV98IMY8vXf/Et8jcuM/K
vA5GqEcasuarH2lssCL6v7RRPMvew6NrOUcAOA0IVqABuRn9sZKRkqwOhpVTjeNVrzvkCGkGIzIc
Ivu4AI9Gkw8IHOwpKDL06yWn0UYzyGXU0fwv1SlZpf3+fqncje8wA4gbnMudUQztjtChaNOllQfj
o2kYk5p8QyWDc03wxs4+zMgasuf5kQUJ4HZ/XZL+xZMb6U/tgPfeAWJ3r5Nowg/7BWvQu8RzAVqJ
N/E8lbfo611Cq/E29jAC/g45nzCQTy5xIBGFz9OVsHrVyrH4yIK2ReRACnvTV5C2pwiuvUxf4V1q
707b76LOsM7LUB06L4eePJmOVZW9Qnb+GiPffjRESguk0subxriQ0rEFBUrn/uxWRH2tGutJK8z4
R+tqlPZUC5NgqEiNullkWGFDtnHVde0+IaSsMmmf2lSCr8yPXoQRw9DkTLW3yBhgsk9U6uLGAua9
ur/L3aGaCXrVNOmP/B0bm4vjR5/0z/cfT6HLlQKZn9xFbWVNcMq1dLqDzMBGv2dJT7pYV5ELWxzd
1nS/xZuFUucYBaHYk2nL6lfZ3gGPLmlVTjttNa8L3vsBngbIIL8zb3Iy2htBD/Ys4LHKZSFFgn/3
wCFLALA499/c3on3Ne/EhpTPZpNmOqkqRfYu4kS70u5x1lo5haQYQ/3tFWOmnnQy0tMIwDaRYfmI
na70Md510ea3ytduftGPJ5o6iEV68jFMzL2r5SYupbe9UwuC5DrSFruLHtBkYcHk7LOKh1Ctxtox
jovbvA+YEIXMJnFThvQvGr80Hmxtzw5AMqprHh0agMc7GonoSCcqCW2X9klH2bxMHxxdNU+MV7Mo
4Ks8jzVUDvC9sv1xnyHMAAha15tmGGzSmVEEWUm87aMQSAoD9XsrpkZCdIwb79oh/vkReqPYVrH6
S7ggYDpN7Xg3cD74iEs6shXRzbvMgdWMq3pvNxMkFQFnaxlF6K04JmUUr4Oe5qWWOx+9lqffsUCJ
ooBdeRVzwsU9HnqGseu45le+1bVnjL7tuXUqUsNrThFO63aX5SbW9S+TkQhHcpcaL50y0oIspHdJ
uMFZ2GPMVQzxxxzU2CKf1FN3NDbEiK8cgwKllnp5dcZqx/RN8G3L7ccg0G/sne7T8tUKW5udsegf
yQfxHLCkngznymy+IP/4Mu2/owK5uWNo/VNCk+aQetB/7tdYpGvES1jK2rF7Wms5tyQiMxeHVkSg
n1iuSQFjXDBZlXVIwOxvkbtXQD7y+ohnrX3S8O6y3PPQqDSqxhlaE0excYHj+hTij1q1Te++ow04
0oynCwwGe3E9tdQhANAp0OhfmevlvakaXlOWE24abtomePSMnCH6okoUrnqWdRD810M+AG2//Ft9
XgqaRJx1AdFCooMgfyZM75/lCi2RXjHV6GmNFSn0hSbqYWj41oNWPtWNz0y/t7rwmOIhELNWJ5pb
QvS8JB6JZzYA6F+sw0ysSRZI/Sk6+iaUimCIgxsGgN80ZfZ9hK7FC2LvnFbyl0lQ7e5+WovYv4RA
mA8LrLykSkTPDFd3Wm19d04mj6lt/a9wLcvsi0wYaBaNyahZDKPLX417OKktwEppAgfKznMIao0B
+F2J1wrC/gULtnMc3ELt8hAjhRryLSPH7DVuC/HiFwbuHtQPMW2+u3QqzWR0vm8veVVPr7I3wotF
yDI7e+fRO58JVFNJv6EmSe5o9RACjdlP2RhxtIqqIaVXL176sIt/aVFN+IGy6rU9+OqUWI48BZP5
7jUczooggJXnWQMmK467/94scoblYUFQqDaTyIyo1s9MyZIVtu3oVeJp2Ce1Yse3pbuLTbZZL3UD
TDwjWVlEQbctQCyQV9Yt6NCEND4rBpAhOFiiMK9j05jbHg1iR4fhkMoy2Snyhad5SQri3FkXSRpv
Y+zfFnnZFYZYb/DQfVbkniRqojSYh8qsFWfiZMp9W4n8M6tfm7Asd2U5CIYtyYvhldof6Mnblkp7
ZRQ2wgqEVvTyZwWGFlqpxgQSjDJoZJhAKvI3Y2TxrZl7NDEOVr8y2DYqNcCxaYNDAsZ/bwpbe1Mq
eEo7m+gt0hUo8OMA0lEb4V3zCgD/+vQICAjZt7LxZQGBmWDNqHIfuLH9WoefVav0P5GrfQ986FcN
6TAn17ZeFwAn35Z7wDYbuhkIro+OCXt5ITZIlzWosccnkbvqxetYIhyR3bhUNQSRDGmjwf1BFJN5
6Oaxc2zmT4gcxuNdR1ajsuAbH50nElxWZW2OX1OGxFQfNMg/tfSuhJLPmRFrs/U99oNYP4IdIgmz
TD9jyG3VOvTrH77X+Bevs/9pSMW5SLcqSX+O9N3SdLK9yTv0Ok4JN+ILaTs0XhCwVzeoF+itqRs8
1ZjQywxSmGaVVgShJ1Ip4SnzIwD2YrfciyxP7HqGp+uonr6UK4eH2hcJ6cVZszbSmJGoal7CCr3Z
2Bqs5ZrwTnCNzP0oiF+KCwYVWlgaT2WeEoZnvmsZi50Vdua+rZN+3bJbHBNgxMhoALIkg/dTNgTf
Mw1xn/PAfvCm8rcO++wxBXaD4Dfj61Ig+s5sLzx00n7pplQ7i1jl697nH9TJSPgB4Px3aTPuxgm/
jjMvfk40YewZ0IMd8fQDXJiaCi+5mcJRwC7FdzM5hHC59k89bZ3DQBmLCBBsnMa5eNUlWf47U/4B
p1T2IyR4c0eYdHmqgJquWschH2puDHTO9FPqYYLmLh032TDgw6xje2VmOb8x21eJ7f4mD6W5GbTW
lK3MN0FO+qa1NO/I8DzHhp7b68HlA17TIWUUjgBkMxEJd3BlQyLvEO9ApwNWLUvYTY7obqQ0amsd
4MQWZYr1piWQUfP4B5w8WJl9dV1qexZ4iqj+RSv+9LOaKDfmP83L6dNKj5aype19LXqJRJu9CqHz
xWw7EEqLDtyV5tvSEicMHA5PiKJiaYnDA10bZb839FpCsOj8dzcbtyjExy83QmKJuI34OWkBfSrg
t+NgvbmR32xMOBdnDlHxq80bAZ/vpkdm9pGL5L3K0+Fz6pp0PWTp9GL7ot2qMdmFSp48ReINIvQv
B2UKTeguvrJixlcZGh0FrFvuC71M1sj45VULc/UaZwgcPJX8GCSiL53NbqMH05V94rkealoJGCSf
8shHHex5ai8tJ3kR+lajcngwwS+sxwAjf1Ron4us/t4nGKtKX7PcIg2Web7zx+FKQ5F4xgzkTSJ9
7ARpC5RiGur1EHTezcX2sxYjXqs67+Q6R/3/AALVfhLN9L18FuV/nu8Z1e0JQmcCEIGXXbz46BHP
SdrXH8roL5Yb/rS7wr6K0LeuuplXe5JuaqoyRIyFq+jwcXVsOHWia4UvoGjvolfBYGoxK0zQ6P5I
AcmuiWgoX/BdkfqWBKwOsfmhxQYjnKRx44t+7vxh/OEAqVKq7Eml69J9ZZq4xxCaXSWdoLTKr/WQ
kP9ut2xa82Zh5bRK0WVDrEhM8zgo82csMAybNV9PlIHFj8Agl6M1Pgynsy/ERpHv5HTFexRM0GRo
X+HcKcpnA/nyKhPmcFJlgXKsKtpLGuZPZMk1t7GFBOjJvN0QQk1yTC38bUZ21Yn46GY9JCFOKZrn
+8azvW0VtOgbXPfDqP3mQrOkvQxmJXZM56GyBn8W54o121fygcRHLp/wDFclbHIS2KuEdFvHGm91
ar2jga2edAGJyzSD3w4I5UMYoTtc+iD/tkWUqe0qXbtMTkV/crD2wqgN+pE0jDRSXx9tXh9zDIFS
3Yuqj0DOgspp2+JCf6Nq9Q6ZD129HT3EcWU+HZaWfJQiuk3VexlRDiTzaVGUjX0cw4Fo1xLYejlB
tG3BnDzizpNr0y9x7STipsVe/ElqiN1ngD209u+drNjqRha9p1onH+OOtJJRl1R/iN7AxK4MGkhP
6dh9Bv7c3gqQbEZh6l/up3LUrrM/k3TSpLatdaM7/c5ljLEb4lK8tJxSAyu6VjOlGuJBdWmmyVwt
Dw3IQ4eJ6fbGI34CzXT5TiIb6uDQRBAJmkcSoTY0r8zxGX7mdvnH0p5HNnuSmed64L4W2QnrXGqF
+kWJPN9UU6q/WmH56mWMGpCWfHl+zKEuo0tT14gmVFa9LG8NErgtgrwja2f7pOjJwT0S70zvrLeJ
aC/GKJILTktmHU0n9yxWaJ6xpL62fDpbT3P9HegB+9hhYL8k4KXtAN3NYpmgJAkP2ZQFhJ4kaIvT
ORPCK5wXrXOOolXDI6Q+8DIwvZg/64ikWwiyHeaFW1nYaGzoDuvM849jnow3jvXeplNOgFWpszc5
+93e83wm/W4VHZpejk/30VnoB4K8YDzPnaD5heqh2XP2cHecu8ftYrKo2/LvQ9lN8m26LWgyQ6Cc
I9lG38Qz6z+NMAozH8MrlKODwMNGXwOa9sV37fy8ND2IeqSO5AfrfNH1Im2q136ScBidO72IrSxy
0IU6pxaoWhhNhCqDQW1pB177xf2kmz2vO4RAGZoeahzBAKyNiNbK7PTL8omCVaP1zab7gOV3Y3ul
dRHzJxXWUDSbyb9azRx0UIwnVRn5YQSCuIN26j9rOuVb5bA6yuiY36vqaE5as1xipcOSGMw4fdLx
3yCw18koI+9spTF8er/fS5EvLcu7YTbZijxxxJOicZ8zDvybpdxe/g4CZSHuRttJJXx2tdE7Z2Zr
zbGL6tey1Lc9WlUQPu60YbVLvqtJpSu7Vv3JA1hF0zNgwVDlD7MM/G3eMdhdutScIDf390di3AYU
xM5jpBGyIXaT02CEO+ID2/cJIejRb4aWY7hjrpN+6i6pWW9dJwr/NLX5XOnea1SN9asdiG8gOtlP
LFHf/VDvsh7jr+bmJ3Y3QFEj3FVGjczkhzhdx166kX0onhRxDS/hGGDS6QZ9X5Su8yJ90GnzkYUk
Z/GoUAOeGvRITNOikmjD/J9+htYGcWMfgpag0iDNb+YwIeSnwr53zfSokFzsib0iX1R9RFTjyCOf
m4VQ7MtbZREDH7uTeKec5p0riuZR1kZzMNPuLBnqbDQO3i81WVanCGTXqp4lfMtzkfrjkYNqtI73
rtfCBsCWvkdYznDk1dZHYMLH1k0tvRgLCqjOcmSgCUkzCbI9oE4MhVzdHw/3tQX6cPqgUOM8+9Tf
+wGnW1T6A4IGJpx9/xnKiIPdOGHRXVOhTPu0r9C+5KaiU2tk5svg0b3PBIj3rKMJn+Sx2DkBHgMd
WwsgF1rVS65ErbuPPlqVs6raeEvWu/mlUqJqpSiJjERhMMwCDc918/UQWupgLdsEdjKrjKznMS91
QqZUdoyaF2PuYYZR4jDFUvYGC5K3b6KUqj4Zs4vt81qNwpNPdtMzQ7Krh0kU2iasoFusDF+Mp/vd
kGHxlnZdt0bjYzdJ840aDTR7Xey7WNhEtTOrnb+JujlKbCNXksH0a80of9+D5bjc30DwA8HFSxFe
AiYQd2eQA8W8IXF8W803jVDjVx87G906BHRijv9PgJ+ZerG96xyneLzmWoZsPjDH7b+zpI6JB+gj
Jjmz5SmXA1xcDqmI/RncyfY5t1Iqp8qXhHv59JiWbSNAfExK71+3TRtPZMASkLXxl+a10DsAr7p9
6GPhkcc9WBfbFtEhY5Z5v7cUQrhdWk7EVfsU+7FxNjlcgg6REFBmZ2dQINGKifGhbUlS9KzPCfXC
PUYRQVapkaO2qBWtXDdy11McRh/QSvMVFZPzK0TIF7Cbvqmq/9EKv0WhE3nbf9cdFZrtph68X5OD
VUQ50nm2SiHWPkFnX55tXYnb09e6ywSJSJ3s2UAm1OLC6NbBVD1buWVfIiP3cECMGrz+wPqGo96d
8ijrNmneJnthNS39w6y9CPC21NlgtRLTCNf849q1xRrM2Zoqn+bCWSvd/M98p2gdLGNZd2ZPKpZn
/u+PyLi5/87yy/S7GPuCpybumjdkKtxbFAs6mkzFt8g4W5aH1NlbpTZc8LYgzaIJ9cklhe03zLXH
wE+9R3piFTMNT/uE/cVhDBxb+fDvjVepEpzG1i8ffQ1uVUqb8dGZNVEo9duLZfjFG2rAGPClih/w
SoXnrii/Qurl83KTJia0CPRAgDvto4orzFt1aB9xwtCL7Di5N0gW3jJvgLjhstZrACYeloeZp/8I
B4gC28bl+AYetvi0UzJLcRkfRl0Lj2KWjeDQlKQRd+Ob3ffWpTIRe6SN3e+FJCw7mBX/ba7ehcyD
56ZPmk2ut/7BU/KDpMHhlBl+SrtE159JEoOmRdPcJPGmgT9KB1acuCCzVVQ38QtJbHOus7WVXeqe
l26y50Gfl3jGuR6T9uoiWQIEYXEBV2t4DwzjTWXn9KPDr9FS8MHQLFvrmubGXjXVPwEOua9R67Fs
w9S920yla0QMXmmooVbzNsaQ1J/orv4JBX9LL/pnvakEDHdMHtgwxbrEPlYn+dswP9AUTy+/EPVO
er/376/qlRwerbYYNtit6o9xggc/c3aCjrBE0QziKCvR0L7rN5FBHxenQA/yC6W6YTFZTdzQ3eQF
yDZId//vsbSr7Uubw9CX2aMmA7nxrM66Nd4IsyCefpejznpRafrNy8r2pMVjvksNRDohg+HDoPck
abczoK6RgKcM2tKyehDEPM4k2GhbSg65xjSlH3rt1UDq1PiQ1Hn6ESdQf8kHfPXNrkYbW57qIMo+
KtB856yxA47T/FZYF79k6Bf7qs+ZKAUAD415A1luujB6rbhyzlGm/j5VWd0znBSyW4OJKjO2oyec
GBnx0fxHmcd44O4N62IuR2hn8gWK7RpdzcYMzQlxf9ZfXddRCHWUuuY+U0nOPdnGnp/jQPjVN6Jl
VyCwpMDay3yctl1G04cRJ7rDvm76tXJxHXXgrl7KFg2P6bR8VYZmt0g/lptuzgDwLRyDaZ6Nu0L+
vE8cexJtVmPV+d+Vs7XpJP+pU3RevFX9a40Gd9XrZnLQBvQlwXxDGgakUodQ1w7nVFZwZKhG4zHJ
Le9o0pOEAIOWo5fK+8omeGhGnL835jDQ0FXGNseNfdLrENMN8cRo5LzUQ/fnumeQyHSNuj5YLw+x
7rUNW7/52ymCZlemYjoPgqYg6uOSIYbbwoeWEx8DWeBJ8lT6aX8L0oIpd0Inxg43MLBZiRqzwJQJ
N2s5Xra2GW/JfR0udmcS1zXfi5eHLluDqfInuufOs+FqX3Yk9l3w3Na6RRHDjbKq6ezWJ59hz7q2
SmqbhU2JY/opw++6b+KoR/pVGp+jupmT63+lZNdyKH3qGmU9eEz3MdBg/Fn1TRbvlie1uIn3o4ao
N6tq+N2IzusmnVZ6IIqdaYkBzEdbnnJ7xJIsAqp9+yGplLFBv89Ux7aIcyATYe/ARPqI25WJCOwz
03zvUEJrXyeVm+1DQUroVmHlr22WzC7P3ecSDPYubmrr1Ibh+OCaDW7B1Jrepyb8adqa9qe1+Yw8
Gr9Om/426YKOJTnxaxz3H0EJcKLPg8dBunMYxDzMjgLYHwMB0Nh1V8ZM2Bo8gwSfOaeFADamrUxS
xqaiWmbMf9Usl31FJeHV9KBKWn1K2Lmn0wT01Lh2VSdOSevpM1xlm9GoeLHstthHVeCuqdZ+GUmG
H0HSYOvy0TpNld3e7p2hynRXagbO5pmAq2aAWuvmh7CPiO8VpbXvIrjipqnqM+5m3j3S4Q5YSPVD
1ULgaUsDnHxCrzp07eImRZRsq9ZNyPVTzc+kcI5Oj99PMsHal8R97Mc+Go5os9ybPrbJWhlu/T2n
pzcFyrJABJcS/BMaw6Q84t3z93oxOmeje54N8j+bUQ83E5qBMzFTUMvN6UgMpHnWM8ZzEN4SWWG2
8IbuxYyiR6uwhk92KXKf5yxPimaEhc0JLyFeej8CsmuZvPD5XufZv3O1L8TkXmYj4LtZxudYxj7Z
G1B6aVFFJY4lnGQNPbnQXIseilEhVbGLDDd5yAxzPJpwOVbYYce9IVV5B4Oij7IuPUKalTl/yBG1
ZD9E5eOwFmUCWxUd7DNzMk7fIVnKTlJjOlDR63KjI5jFefmyPPBwwuHhMexdVM/Txby2Nl6pDPJ+
zXF1D7eh9c1IARXp9r/dtib1mqSoXjWp9ek2ifXRVEZ50JhrsxPz0KIJvyamTz8TY3Qh7MpDWYt0
lr1x9GV9jLSRtoz9a9mUlxycWh8LcMSjvAsMpZothdiVV+7siV2ssONIOnfBEqAHfnEypug9qwP7
cVBTfVBeB2M+8sL1Mr3XMs85ewQD3t8y082Ss93Gm8AenhfZIi71+tKMjwsMFv+O9VAOxBHPWQgU
Rsnu3mW5n2s9q7GB3pFENkLJxtCXlbvFuO4qRLmg+D5zzfxappLxrB0VGuaLNBIYJSvL3stC0o2d
d2WBrdAV+UujtFM76UAcg8LehXlwlaMdXEaVpofR99tjYWj1pjYVo2q6SHVdRR/K1Y1zYk/MnQqN
BGkiXhfHU2JFO6k6kkZFctOmwTukGnmBfth2G/t/GDuv3cixbNv+SqPe2Yd2bxI41cAJbxQhm5Iy
XwhlpkTvuem+/gxSde/tygaqLrrBCiMpw5DbrDXnmEtoQGgIJgFRfHzehfEyN9x7/yYnnWeCEP9c
KAtZZqic/eeSpjC6x6XQPWXSXcde030WusGq8kamiCo7VZ3egiJPJ2gf29F9iU+GfTFvkjIhFLH8
JkbhdaNpVUb9dr7pUv+98ecDnXV3b6XNc+f5dC5kjHPYs4NyG4Gfb4yefWee3LZmw14jrYMzZTb8
WNakbaAzrFMXAh+J5yOgYNuE/JFZVJOoabtxqN0SQ1QdxlZT+0YW68hM8ruIxLNVKUf7gHHoi3Dn
xrTWhk9+uPtEzdSY0fKI9uyo0tJeWS1ECdQBc4daTT7ZZauypuuVNe7LpxhsjMJ0G1aDWBF8A4sO
WbzRoirEuYWAyJgKY/uZoNPbl3kLoBV6+SNytYdAtP6b4T+zkbkg64l/Omb7hj84/pLKKNjTWIo2
n1OaN2VIkRqWWQ0b1R9cVHchLs1n/u6pnfpi3VWy/pKO/RzhXot3G8ekxE9HTKW3yZkL8XC1Y31e
Dl0v/7gF2fCREuO0L9gnOBc3jJobr3AonHukuWJOwQFS9t2z4gQ5LNtdJylt4kcEzfbI+cBzYNzZ
hYrxfrnyPArrJTYD58Y2QQ7Yk0mazYwUrD1IyzGchVyyBP38WFA5UM43SCpYDgh9/D1mwX6VDf4f
jy1PjDLFNIswY63C/hsjD/p1WeXnJB+C67LZLSQKVsPBZEuG0dI7GszEuY9SDMczkqZK++eGaCh0
1B5lRU9Y5+WWrpynEQ5LvQ0LUANJQZoTvlrjxUzD91Yrgnd2r2scJZvcmQbci1iTYgdFI8r9fpMs
Vmc/cpL18m9aKl2rJgUDxL++VR3tkzyPJNqC3F19lnbUCEM7TLNvxeyKZS+AvSZvzHOVDbAtwgzQ
yJSd8RdBlVtuMpLR+dJP+cCA1MGKoRbT3CzysMrNR/ZF9rCFwZqtPZkIQgDDUa5pcGHuaobtwFbG
XtlGH94uh8YMzw1e/jMNRji1+7bNd9iAqA8qS+ObSoH1YXkcM7nrdb27ylC1p1pO1NWr7jrOD4Uh
/vyAUXPTThZ06RqQiFbfVFE33jTzoVPpfHCICCl0sR2csWa2o8GQE39uG1qxKnRm2yDyrYMeBnRM
molJR+OiWojDkY7gl23dnZmRFUgLjl7vXNCJEuWv9RptVkI54xFmziqaRxEMYcENMom3IESPs9z7
f49rxnBH5VqukOjghivdebs1WtG6KRMXvS9NB426+Y8BuDGsQ/mj40YY8wiOcoepLJNzXp+ZZQ+a
DO4XYVBNthJwYFYyaBOyRzLPXnWkR5SNfwyAStYuVfKrnk9Abbjarc4uzBUSv3I7eAEynPlba+PR
W8VaQnxKkTm3QqQ0TeeWqIlKkjxvSN7hPIZoMSlJwH7U2OurPu/ZUVZW+BhKa0SxYRClWxEeI0pM
vvi/tmRNuzSpkRcEig2HmKjGVPTrzr3HNtAz8s2QWcVl4ZvHBo1Nzv8jZVtnO+YG7f8ZMl54jHV+
VKIyUwx4EF+0ay67C20E/3lg77sjw25Ash/tFo24O9YPQUqRZREYij4/5umB/v7w2jjC3xhO8TNw
teqULKaLKqGkN+bAq1y32HiGll2Ept2UNCgeKxm+VYbhft4zdAQZLtZ0imQ8mYTRcEHa9bzcWw4d
EjlngpO73JOZsR1hPK+EE8HVStPhvhyqD4PSdUwqOo2j7mUp2uoQPedcqUuoIQirWPF/Yz28Lg03
esi0nkMcE4eZacaq8tGirwF0QhXMqVvaiU+zJY2ONuzHUyQdtTOhnZnTnlVZynnt2OdKfu0tzDCb
2JvRoU4vqEvCauti+g8MWHT2shxFl+7cT5OrH23be8FammKPa9C66n5/ad3sFd26e8J/le1m3P1q
GLpgL2ZMKAEZ9d3UDvWd6nTz9q8ZeaY9Yxf/ndfnoDYjdsAyGZ/BOv+aKUFuXx/IWps1lq7a0c1I
bpbAE/EMZyh96cb8rIbqoLVZuM8G701LI/uadzm7SwT1624WfvUyfiQPahWxx2Xpk6Z35BsVK4/S
2Jmeqtgt9eQytwO2QRBQ/NwgaTg1ho0BVHq9FIZHOZ7KxMovIj5YFSnroYmMEnalwQjYRUdCWJp1
Yyl856rt7wbm/TlKZWyym26s6v2AFtOs0Ufy9TiXwUS+52WtD0puai5sglZjAcEc6YcgRDzKntjm
b+iMX5GJYPaF0oBXdJrWiysQNMFNHxnWFd1Fcq8Cf9c1mvPUzgcPgyCtsmctrr+Pc22BYG30mnVY
7N0C0koW88rGeQHuhEj9BxeLYIqu2q4Q2DEzknWPgpDr77xUR4e5ROqkswOJ9dl66uV0WNS0S+sp
N313E7LbdOe1yNK8Y62j7XJUJOveQvpOVua+/tkh26GLnLPIlBbBRh3B90SZXzh/zG3Z58VT1hcT
meQEpLqE0sR9n6ymtrrRMIKe/DD/44BgSTtoY3Zj5aLYtJVd35Vl3+ylHRXnGGf7ZpzG8nYaLYCH
fukdw2462JWd3kZx8Nx6OTuag+X0QPdhobyOIBs2kYPdK0xSxrMi3lRBmH/V0QfjopcBjQGVf61q
+yFyp9soZe2DuqhaJ7X7vtRLihGQZd0R6mbU1QFrDCrv6bOj5hSx97h0ElzfFM+KjhrsorG49rt2
tkS2+YgM1+35x03DPCwi9bCynYNrx/dposIzAO7N0FUJzkIaFYZIHQwp7bNO8OlqoGZF0RAHo+uw
03H9BIi+pwXptp7FMYFNOTGqu1XoWcXRiGZNBeR1z3Q3eSWu+pxusBww7/UxvgE0yw90Qbpry2ac
eODhNY3b9KbF23+OhfFUpAyPWuwi9sEKcsgHwS5/7hMUc65cABHhSFkC/0gdtEfbab9T+Cpuiwxt
HdG0+cbFyXJYThCV91jcilVlqHy3LEy1IOrvLYdsTa+/zwtmwm2LAWXIfZaW1hg/aQqaREe5ZZls
FFxnCDPNg8OnsW2QXVnbyI3yzxYgWMLqBIr8YynMu9LA+qQPzhqRFAATYsPOk0fNyA0D+wRpV3tM
QzRqnje+Fuzf/3r0cuz/GLygGoC/tqSAjmvb8/P/RsHOPVPLhcHqMOicfqW0vN90k4huir59DzCV
HAgdNMnI4VYQROWmrhRtBYFETQPb9RVR007S4WLFkNLJnCZwmH49bhbahXLCR1Ww40KXd5zTuW6C
sQsunZfuF37KIjk2K7faGGaMltsYTYJBJsLhNZidHmjWU2fVXy0MlBtzqgloaT1xBYTQbpBrBEfS
KB6huTivYUaEpe40R+m5CAGMtSqj8ZtdG8neEXefe4ESXecua1Ouwo5gy+UW6l8iLsPgbz5U8z/5
+RDSHQdKNXVyg0LHnz9UXVRERegF/PyF5bn43HVfd86+nIOjhP29krp3E1ZW9pTX2ovljBBRNZ9q
BI1Z6+RAaSSc58xi0F2XPHKxFXyQceyKuyVJKceTvorK4O8mM3jCv5J6gbsIm9cNqNKdg3R+fe0G
142mbNp3XvAtkmaG5myM75v54NqoDnt9gI9gZvG91XjxfT1GVM0M43b5ieUhhJXkVZEUt0oFNv7B
ivN1PsRqjyg2v+OEt45eL38s90Y0sCPpC3uPlgzY/9q6VvYj1l8oPdadVb/2M2J92QqNXuGeHBie
t+WUXxbI8sJc/oW+TGBChJTERpiou/UTdquNzHGMmNo+0lR3lgDxkA2GGbmyBgayZKCgMCSMUK0m
n1FG/ozZ6X3E0BMiX8OS5Kk1FUFn16SJeGabztwNVYGfaQ6myK29gy1tk6q7uiccjdbz26KVZQtp
3WVYp7YZAT7HvKLNrnc4cMYJ9dYyzwd5ebXNOH/yDOWvULF7x4lyPw00mtXBBPVQQzR+H0fWZmGB
5AwwZ55kaeYHBEIoG2U3S6vMpGiaIJPNzfiDustdQKTWj7xJ7nJiYz4DMYIxWmVN4j9YOrVDD3wO
ZhX27nNAoS/qtQxzdQ6NGkl97xI6PCH10TyEv7ZDrTr2cEWVMahcUzivsWs4rAf1NY6I4Mlkf7Gy
ueK2Gebto9kgzNXpAW4sxZZKCu+r4yb9XT+2FC9Vsq3b+kYzAgzU7j7jVDyniS7O8EiMx1CX73pn
38NZXxP9HoEKE+k+8oApDATFHNiolce2dJJjpTl7IpJ9ZBtRs53E5L30UiM0qWPu6zqHaMk2zm7j
0M/X+hBkD+S+s0ArBrhhqSguGrLMVa5J9cUsGxBGqRvTiAvviXUZjj3U2nVv68kX4cXBjZmBJoHf
kMDgfW9NwwHBZcSsmge/P7XC+ONg6Uo/lkW80mf6QANd/lBLWLTLXRiMrNfMGDdkZlqbSks2fVfX
t4FmGXvZpcPG18hbpXHLIBmhMGGcoKxVs21s66s70mZbbuU6jQ8jTLrt8iyq5PpaizzftYrMYAQB
l8S37de4QNvc6VZyDUbLOGjeGJ07CsS7ZoZyRppAEgrE9KVGWrBi7HWeJ8O7czUyWtCE4MxQyr/4
HXYMqiUyVjeepcrvQnbBuoo8ddupWNyAvck2bTYU36k9rgwJXzyAP7zxnHA6mxFDiGCYfsacQqZh
/dOfraQiCZ4CLUweGhuwXk9ZJwvIpxpLLC9Trz2ostqLOnV3vk+r3SjkhOOjuGm7Wj7VlR8/Cdqu
D0bi1A8pn/VhqMmiW+76HvOtEYOYoKNZHSh4YyedHpSbGKhPOMR1+uwi+r8s9zy3m/DxC5ytVfWo
fFicepAN60inZGq3ZX+lEMbadj6MFebcqTSR2M+mIso9055FavXUDdUpgoaRl1mQbxY79OdNZTKx
SJYEMizLY1Fpx9hC0cx480WvHf1YoZbmQuhZAhTDJtFKNPjzxN9mk34uh3ysVq7mcPRjD8buBL8v
nNBgUtq/gknTd7hPWRknkXtZDgDgh7hiE+mmb/MeCiZK9QFJ/07Hqf6Vtjfp2mTd+tFw0KSJDqzE
fTyR13dV0zBdxQo6QbwzWrPbdrN72K5EcVObik4lDBzAUgTZtuX4uCDMRA9YvqT3eS5SL7rxQhZB
dUqySm2LFqN2MKLhqmFRpIqIrLlFDcrB2cY2bRGrxIc9yTebujcB0wmtwLavV9OAmsHmkjRDrtBE
C7+MSCUtQ7szYMBSpD62eC2/OuXaiwm6z/zkFj+gOg2Ji9ot9baFNgFI9oiQMSedWn/HiqGMZlMD
qomg8tHvlEitJCsYK6QpEvHNea7/wCacdd8z0xlKSWWd4kBgOhscyUhXH7pUfywj9UP34kPcus3B
s8S4soqS0rbbRii/slmk+jYFybai5rPJ6ImbqJi33nTMxvzNmqKe+mhAbdaycUWtyU++5FRhCQcZ
3pzRMIlyQ9xhgYJfAaq097lTY08yp3Fd1Bs3VYzTFXD+oSveWe5CFCgTHLxu9eJBh9+qhioV9F09
BVZIbeTcqRxQb298pCVanpQraqixxgUy3fskMOb8rXM0andEGXP6V8XPdhj0E5twNBmJ1WxHxZai
tWC/2pV3CSoP8Y5VRXvvYk1IRlw0idtYGxM8DMrYUHkhW+5B9ixOyBXMsUSk4dbXemNdFlZ5TRnj
V52n6yuh2190j5h6Twee2ZNMujGbbWKQEQMSl5DmNiXQbTgPdveWVUS2C+m8iLEyCaa17+Owfeca
/O50B2Xf9hYhs9a4swdE0r1NdijVNKixdH+YLhC7IoL17DzF9GEnW6Tf47oEj7WxXP8Utngbgiq+
FAh7V+MonyOsU07OBqtmQtw0TndR2UyLHEV3w1oxJYOqs5xy1+bN1gjTc1mTNdeUGmm7vaOttcGZ
S0HnVviPMprcYzcxP47vohloxXc733Hh/4b1hxGwqWCbfeMnsb/xpcYEYlN68klbnbz2luQna9W1
1nOPl2Oj2+qeD56pzYAYlrDzoMpxNoiq9CpJxpyJcMQzSJqWfKObigzIaEBVYre0sa2eFS3klG9t
E2wrr5i2tPFLSJ+k2/rxecy/YPkeT6kwZ12cGdNSnnhvFKd7o0bB1HsZeCMPgcQHoTbZukj1h9yN
o3Uai7dWudVKt0KYCPJozSv06CBQiFhkTVA0pI5K1phVvEdESCF+Nxy2+pwOkwtWwneNaJ3XLamw
DdqtXNfesQY+FUH+Rq12gyjwo/as6TDBnVDsMluSwNLALE5IQo5k9b1aQWevY2HuoO7O4wXOQbgS
h1ZYhCI/xABMVnap+PEWwkrXEUXm6+uJaxH537ifHGcfz4i+sa0xy3do2tqUdbQqSPmuJS6xtLG6
Y5G/uu5ItLhkxMydsX9MhmQVZko7BL654SsVG588HOqhAMszd2d17W3nJx/46nu22jglkK8cxZhQ
MmXpsJaKCHBwI3dFah5YAXGWUZzcmmbOi6uIRB6tiytDhKr6dOrrnF5uI3tI+tadWxvHubLBfLsF
Fa5vW+m+hiRjAJeSpwqauInSYYUFuNsNXb+HajLuMuH5AHv9aj0mFaROAyaNr5/sqvw2xXssvubW
QEa/M8zHxGMXqmx1oHr8WurzSo+INta8+jkgQppBsza2AyTLRHjD1mv8L2Y2bTB+6ZsIqR8DzKka
0woZbZdQSsSjSnVY+dkOpcsKH8SeWLYZdcjaWmFjojwjKQ+trID1rtQ/Ym1HUiMAJD5NAgfEgXbA
BrspeUgzEji2YPF6PeZTtMpmZdZbP3ltbBJZEnpqG7852zmNrkKi+Eh6mnqW14hDZxFRXNdXBHbI
py1/XFMVqc/9aJ5Cnc10jToRdQAIhJhc0wKV+LoKKizIcAdWTVl9wFPw9oot0jof3Z8AFruLUYlj
FYe7MTYeAz9LVuTnfSRBTPcPegmtbD2frbalOytgD4HtPpMxwDwUev06CSEt+1Pbkq2UPkp/EnOF
V2wzs3rDEpCuMTPPNj5oRi6946whcLFMEX4AZ6zWkCJ2jdk8RwbxQk6nbYZ+REM/JsE+HbBpx2Fx
rypqUaYLN1pUrMOi9wkAzWqoDQRaWQCtVuuR1oJdL+LbuEGvG6odhbdkl3rmc67I00Bxg9S6YE2h
kT2f9JgIq8yqdoMGGqCeBe29d2LtNuzjIvgejekFW8U9YMI7PAZYqYcnCVFqq/XOF4cxULUweUQT
nPqcaGnVBwTYeW8GbqS1ZyEAiWeF+KFz/Zey4T32kfxC4wjsKROPYXkelyQYCcMRiGZcgWk2/BlV
LUwSfJsmydtthVXY9fxTjrQ4DCj2uoOkkRSYDLMMgxEkraB6EIX1aBoarlg/vokgySVnZRY2nb0a
7QoD2ti090q2CHA/mqg8CVuNF8Z750G05I5mYDp7EwuHAPWNINJZDzJ60a1qPwZxfvTKfdbh8JNQ
0mqyB/rG3RjtnqWaKaCDNQVw1irFnIpyCDqx8S00mU39YRvRE1q3XVDzXrMYmHLTou4GvgRiZ6X0
6J31JXBdrbgFcblrJ142tjwpWZ0q1VR31FDgAwK7rWeGR+CM303Sw1WihoPArrQetQqIC1KdXchW
kKfHCtWAmY4HBqx9NYUv1eTaa62B0hkXzq6Az4rvFHiagXSsyWeBJ1jQtmLmMantbDAbCfO5btKv
cvCaVT8gTIp1Gmdx8xW6YrtyFFZ8I2Eeda11YPUU5HrFcDER4QHZyMYwvbHoXZWDN4AlGc15wf9V
2nTwCc0ljGykNpAZVMYNnzocnsuyCdY+1a5SZYSgjE23AjHIwFgEH12bPOiIRyZzon9b21vGaIvi
GYV+Pc3H3ZCKK6tRCzdxcMPWEyV4Q1c8EqsRj8MauPzZhKSwUznK5N5n+rIc81AZVQUZ32QDBCp9
+VxCxThrDV1zJnP4YyqCb1yy4bZxsFlGNRIGL8BqEqPZdS2J0cqVO/vgR4JwSpMRP8lHcEzW2Yje
LefcRLJaC7c+eYola+BP1t4XYqtKiv5E6oanHm2iIzA9xYJfDs0uJyfQg7YzUkZxmXP04gdxKLOx
kSxOCY1V03EFANIx9e69hs7imoG7Halmdn68DSphr+3KeSVlAIS3PrxMPjoQzZTRsUzidYot6dEB
yd65BsHNczcUlQFOXuJ6wgrUjQE3cDvhRLcT9uhBX6pNJjVjI2NyTfkVyzMRgW51cuuayCCnSHVw
cLNJ7mLC44OucHe9bBqiwctj3mQO1OPihy8F8QSco0Y6x0PGE9TNzDhM9L3Y1bLuCZP2Q2lGvhIT
dPOKoC7bfWrLPMDJCoBIiG9NH6wsurX4jCiSV6ijHnEd6Ud3ABO93C3mx/yKISw/FpEe3meOMJ/A
iCHo6MXftH/kr7U+4UndNCWGB9c2PF3+ktak1ZQzfYLRuKLnmJuudNeJRc2aFkt+WroYaVcnDyrb
wl8K0WC18U0S5+PBdcGS2ERDw7aLUH24/UWTAlqucSUgyt4xBhaPaYMmXWmlv/UHz9q5odOcaos3
vvR3l7uVPwBFnAnivXfjpwkCF214KgvNu4ZTbKyAqEcrZxGxKKGyVd5Lg2tjVcwe9Ho0N6nlBo/O
zJZo9TI5LV1U9EX3IIsICU/1+KiVrbhLmHxchUcQuR3Oi1nFfw3HRN8OaT++jrX99bNfH5cllAIV
2kdcFM4e76x5KB3tK9X04apU+TWsHOemsvtX+ot/Ul3nyFtbS/xN0OPSf/tzf0563owVkGwuTN36
5RsqNRa0VglPJclR2Zcz06Hz9xZioquyQLEphocSXeCcnMi4IS8kPXuIe+a437xpu0PjOV992VhH
rlOcuF4DdAQ36m6RDg3Z32W7G8Z/BBwuGZuGlDq2EWHrvxTl69bi2m7IDS06aX/xTPbbNpy+++WW
yQxH6XK6tlWto/7vdWpK0XTWkrK5NhJJah0j1GpKq7lW82G0YOoMrTTXDzjHsP4Zcz1M1w/EdV1p
l7JedVnsjLOpt9JT9KhmeQr0lEuV1RyTpYPsmzAa2Ez5nTNkORZvHptaqqeG5bobe0QrGYXtuO7b
5ImXUN98aiVCU0OOGG6roadyJiq4rKV7Py/K3WCYHiAYnzQ7bGky18EGM1N+KmfpcBCRDGNa9b10
Mpo2873l8U5a8T6VNSzjFBIfvkP3tDQaZNcfLL1isRx1DguWIqpeqK6te1RXDLFVSBeU+bJ07Ird
eJFu8KcVa3oBHjW5Mt58pjRGwYOFmWoVOMhY7VFzN16W9jfNIG4HqrEnT8sZl2YXQIojduVl8V03
87oaCk6bdiAdbmmWm9clwSXRDAdyBQFLi2mfpnly7U8uZhPqGe6cBS/YDi+h8p8+fqH6ejeSW3HQ
u3i21KFRl3n6iqPE5S3FhrnK5oikKMD76SC6TxQh8HpUhA9pPJ7+ui9k/cewRhY0pjaDOrkHltP7
5aKBmJuTzzRg10nVrdb11dcA3POK/HT/Ks3n0giGU00GzyFJBA2ewLkzyw4ZnhA48yxTfpEwwMa4
cY/CZG+wYGT12hRYAE+4fHeL6jJMg+Rhvpc60G26vPw6VfXOdrT+kiQa3hpcW1tLJLOoihH2r98i
CYS/9L6Ea1iENJjSNoUt5K8JsLpMR58rB7JnUVJZsbAwBg5FO6fNeFtd9p2rE4TmYjDTVL7tx+wT
LVtMuksUuwoDpvoQILfDvPw5But9Fx56HGBsg7COgYSfdp2OXFKqfW648sEuNGAa8c6Z4c1ZNZCi
3rCewh1V72fThaMs3diEKUWXmpn8M0xgsp3+YLfGix9jg1AGusPaKPUn/EiHDtIdVxizsV31PRGj
zlnI4DCGfXtcFCTwViGg2UZ7WGJbjFiFOyuesWglV5E5TeqSKZOtxJw7RiUI81ZZNKiai7co1HMY
GfxYBYXxKlr5HeFsdI2EqK8Iqn+2jbodWek+JMhTt6SqOidIZNNtq2hWg/p0temROI0EcjFlxYKP
DS0vXIeJpjsu6ejRmevWpLi0B0w1T1JF1W0ITRSDsQBiY3uAYJH8WisrIgyGBiSGagJvdhG86NeS
umBc1O5basCaDBr83d5mMAr/vSs0hI11/s0dqy++/cWavcE0yleGCnnLs+I3IsTvSJ8CdBzirfXi
7slU9UCradu7M7J6BI/wN4nQ7nzZ/PtcNJ9ywvIkghHJaWf80l0DluCqQlYsQ730STnF1wqa3rEZ
CEO0WAau3c6K+ASDnWfa9kc+DCcdvvTZq4yCFii0Kep7zW3RBfmpCwZ3J5ukeXKy4NJbc/PIKF+K
Gm05g41xrzW4r1IUXky2pLp2Ur6JIWP1G+v53rCj8K7G0LkJG0ci4yxYy9YVmk2zjQ6EhWQsiesz
ELXxvJxFWkmdtoZCelIM9ElmZE9QyWq0XFQIKNcAokYtUJuUHqs2Ab0DWXMConOc8OJv+tbQnu2B
RGUTmI43QWgs0Qw99DXoKTc1prdMV5xzffKldiJ9NYG8IDJWjTVo+gpgEPjuo0EpY8XCkn6Clvj3
qkYtqhvGtW4iEFLYur9AEohWXj1Ul08+hjc0p345GIXAMdB1TymKyrvhTp9851wjZFinYUnaz3w3
9u3x+NeDjDl/ob984cgbyEQidUpY/xGl7tV9gPVFT9axVreXyowaoOJ6vE2G1r5nO/ezFVgcl4AJ
D10MCTba0bInTtUJJgdg0V7fFNiFjoHFK4Ri9S2b0mS/kJImLX/DWCzv6PAna5iH+X559f/1p5Ds
5l//zf0fRTnW+P3bX+7+66nI+P9/z7/zf3/mz7/xr83j/zz946Oo/3F53D395U/u34vrW/be/PpD
f/rrvII/XuHmrX37050tiMF2vIfPPz68Nyptl1cSvBfzT/7/PvmP9+WvPI3l+++//Si4Yua/BqM+
/+2Pp44/f/+NyeK//v2v//HU/PJ//+1/0uC9jt5//YX3t6b9/TfD+KcnPQeGj85/+OL5U/37/Izm
/lNIywVl6AohPLQB3m//IDCiDX//zZL/1F1HmrouCGl2XIenmgIaD3/Q/afHeozUYt0EzkbEwW//
55VRMxyDIv/80vgc/rj/j1xldwXcoub334Tzy0kpzfllOS7/lE2AkuOKefL/N9FHVfI/YtVOVhD8
tJzpkKv8IZPofLSMi3BIq/Taeu2qMtVwY3DJs2eo250fG8VOUa1ceS5l4WlkLTzhWmOc92+C5HFZ
yyyLnYDSKnGZ6bmRSL91ldIqtoqrQcHqyIWdXzVZsYFTCIUJhoOY2cCnlr7aoOTtKYVV29h14jOf
389wrMQek7N30f2gPoR18S1WZYvpknwnCv1ZT6Y1QN30auAZwo8DE0/aNQNcEiZoRfCkOul3v9Wz
XWeU/TkjqzXV03JujB6xeBmnIIbPr7yXNK5PVOeaU+yMCKQaKJFjDnY6rCNtZ3RmS9ksC656L45l
3h/Jt0N/PzcKwwzFCSsIuVky4yv1JRji9NgNbORgLqipq1Z1hhAAtudwXQ6u8ga8cpjPhOUaUAzM
S+Z2JPdUmKA2qnBYu040SLBMfoQBszmDfXFdggKXW4FZNTtU6tYKrAb8sIkPKaY1rQON4aMI81rw
NMDrTm/9FfZTAEd4Qq+1xOTdRRcrRcawfPT+vPsx5m5imjRzbB8uQaftEAGW6R+H5W5JrgutxuRG
zxJ5Y4VfMhwUjGc21UNYL/EGQ0xDhYAHk/kA2Iei1pxYWkzZdRjHco/JByFz09inzkiO0cw8w5oi
L8stY75V4hkGCk77Rkd+VYejdhlzcsuWW8tB9/Np5SIkJ7YjoBo+OoA1ytIniCP9GWsC7Zyu6mNF
aym4X96gTPjkOeloX9AGucTzYbk1cG5g+wvOy+ud5hNnqixsZuQosf6AsLYmErLZft4PeH+HWnNA
L6f5m6q99FWDVrHuogHoK1KMnecgRia4vNq0MFhPrYr8PRVNOjtGi1E9DQ1qFEW9hgVjrEqtjd5i
ICtd5sK3HeqNZ2U42/IEe1NA10+PjfCkC0FPqG+9R9VGJLJQ8bgI1v+nyAXJjXixP5Wsbip/JH4r
t7OXNrHeRSm6d83+GS9rWUtiy4hZ+JBR/z0cKBRXfkR/sh78vSgox/WD0z3ohFxvRV7ZFxi2dINT
PwVNEPdHQ2bdJZhSubWFFzwOPlIeIHvD1zx60Dp1xSCAnHoCkpfO7yPU/Ls485JvYHdiyrBeuUP3
JzdBxBo+VUZyGQmSOU2j6vDbBNB4Fe6hoVJ01ILqvtfMSyCyYFVR9v7hQZv3hkdwSwAPlN8+YIiM
nyrZnGwbD01Czim+Xs3eWwmLcTAdB7I1xKXuMzHnWkRH9u3AQwM/WEPgLr7DK8O32eTUwVEh5cFL
SNHj3hRoVgepl/ejX1T7xp4R/vNjrtG4N3pFykCiJR8lRvkVxUB540+Gmvee8jBmZbEzy5ywF8d7
7GaMWzJ9c6mCktUwPuJo8J88XPH4yuj8WqZ2p7v6ukFsuK3GmR2FamZjNf0P3OLjcQxleC0ZxLZJ
UeRfLI3yg9uO/mPjUIMOkVN4UtQf2CyeumqqXoPIy4h7jL+nLOaPZLwOa3cU4cp5RdCHNYJYjjQS
qCAyb9waafQRxrCmRs4FV7Y/ogwXOOned7XHOjjHvnmATXYm3nJ6bVUebEt6fzf5EeEKew3VkYAy
QpYbBySAyC6fu3hedyJWgtcj7ol5LFBshf/L1Hktua1DWfSLWEWC+VU5S51lv7BsX19GMAeAXz+L
fadq5oXVcuyWSADnnL3XfmQz+RPYCdUHYaufZRbFWHzi/sI09c3GZfSwlX/XrukeCqy928JqUedO
yUCLiWi06EdYSg6dSf9g4pW8BExjcVOuIYtNlIYvUNc5DSV5fqxVgQ4p+5j93/RB3Q+mXe5FAm8c
GHp852mYmak24fwoCcg4BnSXsSWzIG6YE9nPKrXMXa+rn5WyuNN5aHpZv82zg0ifWO86rjMMU6P+
xL+6qUc+k9Cmccq6Ts0wQzBsixheLdNh7tDJu6LtbD/AuPBpMploasQQFObdsSgMj2+YeA+0isUq
ZqKgtY1oY/TifZDKYNOL7OAXtCkY+RAiLFIA9HTQlr4yg6s4trYJId1Pq2j/kVMzr8FcNxCHOQNL
Wb59/zCUEQnvefYo8yggTLBXAOv0pz2FFVKfLDi0GMdxBVYfuaqtp8m4bDc1Y7JnAmo9x9x8xaT7
YJhNQIFsiTOKa6jigscwZYh/4dR4ZfcjnXaEB2WPuLRlFxlfHkSFOsVC4IwF2y09+ksGGWQ9iCD+
CFxisPNlFFO24Xn2fP1lEnUTAEtsxtDaTcj9jmXmmZupazvcsum0j1sE1j6FCEWCJ+4IyV5Nmjie
Z063IIeWRcySOpJDlawMFfx168XUGy8zPMqBvYPkBPyLUb33xnwYMVs9ARCshIvYu2+xahRu3j+d
kM04Isr2Vpr+uJ+CetykgqlIaBrPUM7hfoajsvXGj+b7U6umP0Fj1Q+w0gDssmDCqz9fqzQeX0gN
ePdaPMsjX21F9xtVZfFkYPHXbpPhPGp1DWKBLtt07xlL11P4o0CGU74r2PMoYfj2lS0/St2OLzwx
h2RocVeX6Yf2++FpTxiFa7ci3MZkrj0VcPuH1P0VdfP0QDRTv1qM35ow/xcBJm2YLPlJF+0fMwW6
mNRFsTHF8FfLYXpx5oPojJ+kg8uDIQyCTQrg6vk4nouZwePyXUeq6+G9+LswABtDx0082yj5hbLM
xow+7vIgDaEdtw+Geu1zNhbXmSSesEcqTNtZ+F9BwbCnbtr4ivb1WanAvUfVPyYuuwfHvJ+J5g9a
dDq2cditoxDPrJ0F1bO3zATxTmHvos7e1cvTk4TS2dRVcM2liQmp5IfzdVu8NFP/WXnEqobNFzmz
7fK+N7shldXBd+OBmAFdr4jh4ySo2E8hDxRHRoSa/+E5C7yUWHuo9qo0fTZGwyBVy08lc8IQZRWs
dcB9knXhB7IzPBTV52hEHqP5SsKHXOx+k79GTemcALZGPDnE937/y8kYMSUjSiKxLLGvgD18CG5a
cPLo0808PKp6PnoYu1eO1zhfcuIMZKfq3KMbOZWGGJdVrDTH4itlGjZ72HorfIPsgAkfSwYuxOL7
NDvTO6SVIy9V0uVrXwcXBSzlteXQDPSK04eK9L/z5A6XqFue0gC+pz1jX25oT6Vhkb0DfHwLYnt8
CQ0p9lis1FqWPco60LUY18ikYueFFM9cb6pQKlkxjrOo47YnkiM8S4aUVY+hzw72vZO4n8Z0Luc+
u3b2ZK0ys4E1bmH/doDRmC1NYWmmpMYkctfovvmw0aXEvr33Oam+GV7aPSacYhj1g6NL6uXG9FgA
cvjsO6tu5JNgco6KCXskm2J49hVHAWdkGpGMvCveMJ+cUEZr1TOhAH5knVyMw0goZUOMeubhLeK4
xN64d/MoelOGNawZexDKbvY/M9PJniPyhX1QVHIHimuH4Th9N40a/1rHM5jYXv/FPHnKhXMONce6
Wcr0GmqgtQNLz1fDLkZKkm/S8V0i8vRnwvrsqGy+Z6REfYToBUc3/ITnYz8mDo1n2w302l4+LSvF
iZ/PgiQZSevZwjF+EmPnM+hKMQHK6pQVGjpTVrIuj+YpTll0GotjpeuUdNcGNgFPhOMXTzxvJ6VH
OOAF+e+zMcRfB3rPHaV7LprPTrzTQjK/WCW3Iu3DI1Is9LDLFhIu3l9dcLoBktnuTGbAO2Hq97LW
4QNLe7ManTy9YY83EJtpvcUeRy+8IZWiZ9O8FYmPe2u0iltYsBDM1Qw8smNOhegpQ7ra+Bu5MDLl
IgM3rHabjuAGQpdDTZhmBLL4wl4l7JjRFHzlRL5z0jf/GjAN1kK9NAmQh9lTNwxDf7qkyu9u0/xG
Jc1i7+TDVQ+Dz6mgzleW6ebbMfIQMM0wVQZNJzkTHvFh8RButRjFUXd0A+Ms2MQsLHj78o8ksy6Z
O+JfcYiap29zcBGKbNJ5mPbaduj+JzgiugKuD7UA05afarAB8qBSXdeiBA1v8ie7K1ah+jXReNPM
Bg/aSOptY/8Jur78KmXzwiDBJXQMcRxKnZ9J13erHPXGvq6ZlVcK7aBNb+tgzt5nhbX6qEJLbrqc
D3oaVj4F8TasQBxpwGpKdT+lkWPcJhUV+756pnO2nv7GrTTevi+Jr356ZWRcJN6KNXJT5jt9aW9N
2wGaZWnjzYyq4GLN1i9hRAbxHj02Wyf+LXwj3ScdU5UqtuptlhIdjUDlHBrpvDWJkoenwfiezwta
RJucstq/mYODeEepLZVHdGo6/lCHpa+kzlslPTuhQ5xC1Z1FUhNdhsalrmT6i+3rZ0ar9jXVpUD2
Pd5nb2GndHXyCyEPnbpFJWjXxT43zX1q29OWsXPz061nDqdme8uD/KcoDZMSPRWbPu+ttd13T6TW
8wEunHbBieRvKlcEQzswq+uOgLWxcPbeAIDdzpsPCWYoU8AoXEdyJ2drw4nbc1M1WODRbiZoYGik
lSvX5CPooWOmYYXRsScWJ0vqc+mnhyy/euCgtwlSbT825+OSeNYnRrfGtvKauYTXGoQx13J8F5Qi
j+/LKOMJDLwTrNMWAdR3+OWkgnA3RsAPiUoi2LU0PDhbRf5qNip/JS8d6VRWTnyMQHTmwJY7ZI7B
o+VZzz74caNMO5egdf2X2rAOpWv+o9ww2xkcYpg2sJZ7qWB6gZTUbnL14gT0tHsayUdiynqSxjDR
wGTtYAAxhhAv7QjNSHq0Crz/eA9QcINVP+HFcIfga5J9fSlTC9rP7I+bCjnIBdTlhqSQYNWRuoVh
BDBbXCbHGj+9MowbKuTqQXDUZ++V4YGmFw/k8nnSAd+amuzCoAKOXbeVXifNZKxbzeDeINbJlI1e
0cOOsGAV4DPLUT3Csf6xY6Y+voi0CVaeEcdHjaZgO+LJdrJwHaW2uU4SpCa9bozz/11qZ9xQkU97
05PzytDRnZ8i3EoeioMAa4ocS67ieWz3jj/pd3uEgtq6e6gq4Y7+6yofdXalD/tP0UIca8btUJr1
WR1ANPWvoUnCBF4dVsA021PfER46pklzahBI/3fplq/yuI3XQnZwnqpuwMRwqP1rVKZvY+1KQC1L
viK3Xf/uU4aeBLCtYoWftjppWdYnc7LdvWq+7dErRtEweadhY5BHjVAClk+fLgVmQa6bq7ZTGi9s
BIZmqToFXXaJ2nJYZwuXqcMYXjXBDwiumYPQUBv10wZWvpplNG0zvybOYCQEXM2YccyQNVNn6Vtg
9n/9KIexHlhEs/kOlKR46Z5BJYYQ3B7T1MjJClya0GkNonaGf4xfEXgk8F0AANZbAy1mb4pA0+vq
IBHYm3m07HeOBVvWIPOPROy2Yv+YXlRg/fVUDlQgVh/2mFK7EuTz6hbDy4DQK2oIjS81GMsM/loM
2vPd0K25s40J92vA2lTw3GDSN1elL36WBUxxCKXnAYL8E/k282Bw9mdO0ylB8JPcALweqX/NcOsj
foUkbhN4mACodZuzE2SoEAm4orPWXovIImrRjyRB16J9FkV+EabiEUnT/gWq0A9Jt/UDixHC7QDh
g0P2H+NBorWcEtL7wlDiQ3AM9yO3AuOuk79j01+joR3+UB/9CsNOvXujGeyYGaxwPUzHvGzaTQ4a
DohGnqwsog5Xc1wWN93PN3DsyF0HJDR1MWMXpSm5HjVpYDQgGloslr+ze8dfkZU7HUKigShJBdE7
mbWrQiYvHIuHzAzXqkkZSzMSYoVH0WkZ1jaLpq+6HsO1aUJOhc9C2C6oOLdpT9KMjwDVeO77JD6N
uP57J5z3IyfCgGTXt2xCC2UvIz6/C3eqzDbO0tDBuBod4Bgeknm0b7hK2o3boqOa0fjprhCPys0M
kh2wvsgG+hBqQk4HwV/DBgIe02j4yPODKsozQeugyUt8wUQ9VK89aSThMiDK4FhNOpAL29/eFp2u
r512t31LzW+VNCNd75WoEeimgCz8Tv4emaTuNNZMkI/aPidJcRkn8U+c+OMrRtTPOBX+oe99hsJJ
GCNYoscZGcMbU/EvPzoy0FU7ivcebVVALzZ2D07rIkSUaQUxEtUOKQiU0W5FUzbMM59Zo/vQhSEf
eZR/xFWRbcaIoFuXmS8yy5VL4tV9ctltrGncCCXRAkzRnWPrX46hIJFdmIdl058RYACki6pwn6d+
vqYYcy+J7asPUhW2tusfUkOX97CfwUTN6ugU3t5KhbyVwn2vWq9gTy1/FIpwBwZfD9Bo7jpzFezW
gAifvpM3+CWYgsBe7XBDrQ1IX9sJW/iWueur09rFGZX9ca59koUJ3cbfxGSPUu2WttObyKsr1JN6
O2imhFlH/9fqr6IrvphpzdyLyWsE6wSqkvNk9SYTcjZ3ZVshH+ytaR3Hwyd7cES6r3/KkLA86mza
cKLBQk+nnJ6cCldEDKH9Vi0ZweEbbdqrH3A7sGP/8dWo1trpjXUZjfIa1f+UPnOMtiJiuUFatjXx
6ayxxIx7s/8DfSJZ0yeG7yho6xg5umLXfvArdNpNCS7pkTZYT43U4GC3IOhrxvpmr0aCJapN/At0
BG1++lLSKWCrieYtzRYp/GKzt1KDQA4OJHaZHVz7YnC6P3QM7dc5EBEVOz8X4SlGyXQ3AOOhQ62g
QOP+PADP+utxzGDsfnPGGDWF/zfNGQnLFLwAblz00nEWbxVT85XtsMb7Q1xDVlXOXoWRvhkdw3xv
DE5OJ8YdgqCv0Kve0LTryzGzXM6fLCQbuxzES6dwYtrJgV/hgOOW+pEUd3cKNEDJ4MPMLb3FeU/p
VkBJq+3fvR/1966eB0TBNvnVzXxz6yJ5a4Rt34Oq2tpqLndD3jdrMkGmO+GeE6HzfOXUtdiQ13sP
WwTfGUlBVz5DmNvd4iqMwxATRBGdVFxYK+kF87a5ibjxieUzIKWpDrWwrFaWIhnEwZ/63wXtVEFm
Wc7mFwGNi2RW7d2heeRO9EyDTdGKPxCi+l1jQvYRXYuXD8c620+TbgRv5Lll6j1GzbyNxfSvmcfB
XWQtKshmKnb0WdIzLt9PwPfBPh8qcdDxO3/1LLndrNCNjy5bItvi5PqfvKXuNpiJyWoZSXglUud2
LElX0tG69WWwDunFnKIifZOYC0u7EkfZxgt/qzoUjNMQ3ns5KVWjOg1Aek4JuSr/fUUnQe+l4V6j
0AhuamzCW1mVJP6p5vL9S0W1RP7U+lR17bCj1/YyFmQCjRTgHuR4wdzuVvcD06gmTFlE0dGWy0sc
JxgQ5qLeRr7Dy+Xy/RtJpmnPFIHa+WR/5UN9q5tYr2lIu/s2z0zOv4Jw9sTMPqMpDc6Z/qRPANQh
SfJPEqtXFfCmTYuxH9yMxW83p4lPuaYCf5+7XOxn38QtGqXyYXnlvXXm/kBfAHrKchdmcfqJ+QC9
i1Fh9F5eCqiQ+34iU2QeRcJymYn3iFn/UaJ1Nzh2YDEQnwAxzf2SFEuimh08+to7FbUi0MMN1lHy
tyui12Gwf3fKib9sUT7LAuOqD7G7LxK1Kxpwj4PvDOdchXicLHr+bgz8ktNp05RUFP2564xPN1/S
e63yfV4EQ5NS+jGWM8QEN22ubVQ7h9TkdOmxNGRuLM+2NW6s0fEuk3IOvlP7qwklKiLZfydOPutO
6Q/KMZT6mfUb/Hp67L3pAHiMQ0SX/YhJ3qZ8Tnw8X7pfidr9O/luiM2k/BdoDYecuTdI+SXREpcr
ZW7jyAM43C00oQ3zoWhPrhSJjMmwiQL/R9qkt6Sn+5g4JcWoj3XzUyzQMMBJBc6XhB43Uej7pjY9
fG6EYnTSA3DtmpgwdLDy55kTL8hfM1PxcVpyiZxPwQ98V37+B/DL4AP952TNPAu2/d3LogqGX1Dc
qvgrLrO9ykx5MgfvY8gc+/59wbBAQVg92IaPctZ6Yylb3CtMSTtC4vVq2rduYz5S8pZXCpb4QYRS
3kJjQdqa470AH4HAZdx3Waf2+Idw5MV6ulW49PYKRyusMwl8fxyOsd+82X4i7vTBrP8uCb3xnWgF
hsai2dR4cMFmLX9klM0EgqDceZn4kfUVIvdpzu9MNcrdFCX0dwzPPJchgi6A5LTOUx6uc9SwTmZF
yIwkEAc/sU9OJG49B59N17akfNCc6Pzg/i2l/L40SRTxQTkm+jMrOFP0XMy6T/YdgP9VbLfmvSry
r7gZDBQgvPq+1EqY95lYd7x15AfgR9GWwrKThHeW83xdmVi7VTfTkOR/7HOggE1tqTvBH+oeoC7E
/uavKP/ktsypjqLBbLFccYF6Z9wmQB2GUzWkmjqLiYBhv+g6Fxe8eXUn2e1rp3wUSt3SuNZ7+kru
Sk90KtohcKmctECBXO1MQ7sPu+EcArio3pII6T5qlQOIUb7Yll7S3qC/mytLbCud49Eb/aeu8KS1
ef//L9+/lhNJvBjMxEmAZq9sXbzkgYXyMY8ekclpfJiCF6a8iL7hqiG5BOTLJCSgIPXK59CCz9V+
2ZPxIqcPPxBrxyyrZ4lj0y7ykx9g2IBLQPs+iHFGZFZ0sjhpPoMO9+iQGR+pCVIkM+rfcSi4DT2V
PWPbISs+rHBL9wYvffXleJnz4FybvdH5WaZvZ99svVdPp80x821op4jOnkZQ4uthOQBaxsvZ/QmI
hS5Kj++uGazkhjK8Ww22jolebSVE1bnZ09GPnwRk/JGJ7QJDoVxqrNE7cWds0y6JvgZV2EROjC6G
tyH6akKy7quu8I9u6EwP+F0Xcmtz/BbjyR8X8GaJ4uQagO69mvShNzEW3rUZeszjNPQRmw5HRVrs
KWf+w2Bq+bIwmvIUyZmwpzx5a0fL2muyHA5JN2HgEeW9lkaBrcxbcjcngX7EGR/urATZbJG/qVUy
/m6XS0PPADyuXAehYZ+5P5tHDaaU7d1Tv2WWXI0wHj/TutJ7hGPyQB5NARWN05eFseQUY9Q5SWii
66Ry4h3p6eIWKPGlAml+MC3r0SajPk+Tj1H280dEg+E+Zc7L9yuzGxPiD8g+Dsm0O9WlTo6WU3BY
HiOm6UBQnMkZ1rNHk6LtQ4OzYJfshfbyqz+SJpANYX/uhV/j0dRiG9ekADHMdJwT8evOKWKDXEmy
BY9Boe7fVXDnD0+/rfjW0ohVrvLWY9hhnNRu+bA7H+tbkm59YpU/2wqjclCb6s6RoXmxU/krqbAh
E5L7zujTABthgXiC/dC6xYQ5Rvms0j5UNcG2aDMxhNP3XgSJumSO+1a3RBn0VfcvHNFkxQZCfrBD
vIT0vCtYbzov42eu96XRLkY2SvVR138q+FIXBu0G+NnurW1PtBJrNo/inbEk6d8z6OncelCVGltI
qXR6lCSwfJ74gFgauyzea21CfxBZ9lLifO7459e0xacDRUKwivLW2kSm94FxgkRkmNBbnff/YFKw
aW6XwTkR9ktRi9ucx/nFR8248VysNWFrHL1FROF5ROVIhU80CsydZnRDjvILMnIUm1b7RgCo2CgG
6ttxbAsieqZunaYIv0ts0UzI5QrxVXCgDK4JKWDOj4AhviK5jK8aTtjRHCSSoHo4D1X1e+5HUi88
FiXlOJ8M2onaYOJpmNZvP2ApE9D+VqKANpEVv5tKWKcWB8GjnMqvOLSPszc6lz6YeWDRNeW+gxre
iP9IZk5N2JA6Lwk+KWFBWGE+U/OgzpAOwn7HaFbgbwSDvJR6YhHrDDXR18jR1QUo69qN6By0ahn5
F9PPEZo2GDGJuEUNq6By/TUZ0iAewi1UxOxXZJcb8hftN+R/P0DnzydR+5/xl28aJCq2Aum9426g
n9CVzpgu6LI+eH18QmfFwk6ap8cuYptq54y8/7Ho/ylFPD/Gp4/PeDIm/ur4x9HTtKt4PrcSaB42
yBHeSHnyMamxyCbdOnYB2ZlyejM9BrthTpeRCn+VMMuaEvtdNa4CiEZ910ed3MTm5G+YT7AxI5Lb
+I7OT9QL2zBlvXNt6PIN53wrLw+m55KmS3m5TWT+7FsnPTQGBroi0vE2LQiTAYRubsO8pcYNM6qn
ZBTceN7Nz2ja5kOXvgrf3NK+ZI2Kg3iX64L8w14ShqZDvLeTvTI9/+abib1tmuLffOt3hIebMT8V
7XXaQ0WK9Z+wF+RgmNcsZnU8mAn0vTIg96PQ3ILg52iT6h+ZLvDISeYLDce/YqRR5SaIRVT15NwW
vCkifT3rJUXf9FrFolj3VsJYqP3Tp3FzRDfECCkjbWd2EnqvXnxOedsGC7Tg+NrIAWdnsTT+2YII
Prh6pUmjiKwTDBlrk94zibTWS9cxWcULNRy7un+4hGdss2zxmSlMLiLyCUAqP9AKAXCOPLp7ZfTi
2e/aZ3bZlgHj4Kapto3NQIe5nXGLALQZvbUhX4F1rEai0QeXHsH3TsURHXRtrjPW53XD/BUHVUQv
DMMWsqaLkZf93bPrQ8GWKBpbvFj2jLLcla9Mx7aENJh1/GiSBow2VdZmRuEAbLmyT3bZ/CgY6++C
Gi9KQ1qX4VqIAMjMJL0VqFn8ketuOlhp9C/4NvNINzmkuxXIo5cU8D/HcjWU5J02LYITQJ4wd4K1
hXVmNY4RGZhoaHZW0v2uDf0sqmE+EIeyESmMBRON3TEM7XNe2xG9KIrvOWyrDWEO/YaQ9it9U9AM
8Zs32cRsWwQdOcADV3VX6c9pHFfMYQqemSXUoSngqDaxZCxAISVJ29PKxNmvs50ppnLVdty05Yjo
BnL5QHbmzrfHGAJsbR6KzkDyX3IglunNZpM4iTnFhBWauwLinJ70j7Tq5b1wrU2XIagw6XPV2S/L
cZIL4/92nXSoDSMvHjcAZtqT5f1NNRQa7tqNQBe0b7qOOi9D0wSHEJCoae8slr2Na3jhLkiFvY6k
/xHPHaa0kgwklN4ILoB4Z/2eACDGV3QbbNoxY2P8CIIUrehY/pE8QyviEV7dHvcuP7En63eW96tU
ALGluPdJWr22rAS6fsRx6a8ld8FO2VgGHZVLoJHcvtUw3ZoWZ1OaJ9auHPO3gSyUWlgMB3EIW86/
dSPCkxxAyISoCa0iTlYVgY84zWnSeJ3co2qBjG2aLRY4smgTZlR7FKlNqc7BjGavr65esOR1WkDP
U9F9drnJytj42S4hSQq7xZ5aBL9IOQyLgcDajUB6tp3AaWi4vwp65UvkrkYtqswuW8PUB2xPru4Y
Tzc3qMFUsReWLamDrPg092AoiKUB6Lv/tCa2ZVjJhfYjOj85vofplHohfXZyALFOThrsf8D3P5Cn
QnwLOOyNQbzdZoFn96mWWxk49NS1w7HfsldtTn5IpCibSgKksz7jX8QXvx0FfvJyJp11ANhj1dk+
ErRseGNNkFLbekg2WWm3O1tgBYfvoz88TCrBpA6VDTCebSBCVgse4N70qb02mVPtM+WucDUfQgtO
Px1G52fFCKQyTLkctZqVbefo9wT7gc0Oy/fof+LvWemOz7oJDMqNhCk3R1aL7N2zb5e3Fl8OOoZs
DdswOJE5fIhKMKej/CcLfXLhylOoh0ONVnKz5Bzion815pHsSi/7oVP52uXNyZsccF4255x48edI
7purG5p/PPqpeRDeba8hP7lgClPsy2a6oKRllgvFTRL+rINPOx7ttedmf+fdco1HYGKha5HGF+NI
KcifzfC7kV5PTLYdnoZBqq0jSQz2KpfQNqQD5iVu5C2JpuPk8wYHeDD4z7KfXiSWjlr7Os94wiKS
iF3LKi80JKcKK6JjmCC1TEbIM/3NWKXISSuG+yYUC8skgIoIu2ODq26AfrrCB5euZpHXHLWmaIX8
4FgztWAD74arKrnZO2z2+YAamEoQATHSYdohO7dwAg6JhXH2Je56YgUFMVdWiqEuNmAuwC+m76wT
uncy+TSJj2BEH+wsm5mvWkwZWlTYV1PH2g4LubpbLmqARIAcKT2FqfVTIvhCmE1kOfrdZocdI7qH
VjIcZotQ7pJwu/IYUYdcjKo19lNnjPuYzg7+auWSwFTPEHEiuffdtn5vw0AdiZ2j51A69btVd/PD
YqRlt/Yq7htKT9NyH99fOaG3I6tVX79fTaX275nLMh44B3BBNwSzwKwyxZ2YLehyD2TGLpvK9OFM
Pu8w+1SyvJLpJymtOLUDle0JZEh3iZn8xchs7K3EjFddB9kM8NOPXLj6UGjkoJAb4VFlwExsn6DT
yhHOS2zT0ZxHc98pRWKJpuEZZNHCNSOeZBmpkXNGyjQKhPc6EKcR3iHvuFWfRNR6BxdaK5jNXWzk
/3mAzYlUBeZva5w1a+nTrcAzChclSLJNpYhnTJSmCkiEuOOLUauoy8kRkpJTW8Zg3h/dYBvh1F61
tQJPEDjtFgksUR1Tg7wwuNe5dB+Mxpz1RNwJZDAJwJOSG0VuHnJ70Ib3prOiyDmjXds4IySXFlHs
uldFcde99Tm5mSL2u30NFgPl7L/IoAz3lOmMfTmd33VT09fuGyJSo2R6meFd73IRh3u3nfUPlZ1T
r91Umc6eU2Q9+8a/ZF47XVraeFO6RR5cvZdWU+DiTDkCsX5sKmgrG0aY+WkBlI5BilpGyPYyKHhE
hdwkliqv/nSBCEGt00PuHFCgTbRMV01rRPduuUydJn8F//i2Ad27MzqWK3CI1e0bW2n1w18ziGK4
EJ5xN0QCOX0et8B2u0M6mRwUx3z69JbTYQk6cYM2qJz2qh7CfYBm4b/MessX3Vnb3RdUmHwHJZeh
gFG9edg5M+Fn17IGVEMrEtiqF15Spn8tw/cNkob5MNSRTcpH9aGRwq+Lhhsn01ZzsGE18mNeXCRv
zMQ7HIS8dcEJmaq9dzsn5tMb53OWov+NA25bYnt+NlABP40uEmc0Khi2BmhR44+o97482YXvxug8
JxFZ11Snr20Z4cAfYgZjVjWsoij6QpMS3/NkGN5xKe8KD4RVMgcJqGIR34PlQhlGaK8t801WI32K
J/YgoZ3pHRLCwePmeXy/4lHOVrXrsbck1c6FE3Ozl8v3V9+Xqc5uuZcWp7pFd9YTsrrNfYlSmdkv
GjExXDAuwGK28nk35wMJ2B05nXa1JCiGpnzvbXwDEXpv/BFUAaEVfVVkswiXbUnVhsm02bautj6E
4G5/WDo+2ipxPvxFB2yVi3cQ3Bt8jn2W9y8jMgXbcNovggUp3Dtj42tRvFi0pMEFI7VKvKI+2svL
FqQzOoCKMUcFWNefjlE1JrfEUKjVjO5ZuL4+JXTLTpoe2anNRUD4cYRxs554E8JiuNVhqdcChRhS
R787xkHw69v9zH9UbMLCd/YRdc9N9s1bXZQSTygHj85rTaKh++hu9iU64p0mO5eJakz+Wa+i2xRk
/SUp5s0IhmDrz6a94gmC+BH36ZVIR7IqTBKJVzoj4iz03uhwvxx7IaZftYtCJh6aczmEnED6YN8t
Yg3Pmc2HF/d3FMH41xokz44FTD9sZHJwWxazhIr7zURXUUHL19MlhpV6bj20KIDFAjpf2iBrKzKz
cxC12ZkgkP/9ykdhcFQEeXWQaM7fF/RU6gyQr9iQPbEy5oqEBbeJXizJgWQKnfW8AKZLt2tf8iH7
mZGAeSh9J74Sz0Rf4tykLdYYpqcUhP3EaJAVJWnIYxoTw91WkQBdNgz9A3zwnn6pcWwkACRvQZQb
jSgWAdClNbvuahn6R08P7dwul++vvi/Un+Myf1oo65C32EiraxWy7ITVtownJAR0LTvOtTWp8qvt
IBH8ekEGlKw24+kcpC6Jv9MfDsANAd25ehM98EdWuo1HSbXDpdR/9nH/EodkNivUPsfv6DKZYckH
/Z0d/osu+35NYECzyuG0ruu8L/BrtcOtd1FoLa+GIPksGk3iTPFVdt2MPSiZb05PG9Hs2S2K5de+
f2MMyRQFfo8/Xtn5zhjIWO1UA/MxN17Gvpouyhpv3pIl55DcUjb/w9V5LEfKpFH0iYjAk2zL+5Iv
qTdEWxIPCSTm6eegfzcbRUvTM9OqKtLc795zLW9PSjyEPkf3ugkp1bT6p7gGdMsi5Jy8Cih8b88p
dBLlUFoVRPsmRoPjrZ7WnmtxV9RYAJkyeKV5TUM0BIMlh5IJOhzjocyvnhrzq8Husc/i+DdiQHaV
3IxIEeNhE8E+Sbz4Hpr3ROvx7Lu4iXHJ5qsR3zPpUwd+/hTbezLYbFRJYx0tzJ2rYACN5/Vw4kQQ
kHDmMzfkGDqD6f69pWBEd65RMR5sy7k72Rx+aK7bBw46QOwlRnrMsLc6aKp70aS3qBD+6b/vqCG+
0VOou8E8BUk4FhwdHJLLeL/WjGvUs5kGBQcj6CY+SYfQfWFG46wzzUvUSgjKmZXIaw0sd8eZiD3L
DcX9+4uVKQcQD1961O+1h492y8EwvNLUVe/9gWxP2S2nL0LFh7HlbOmZk9obC180i9qWPk4mkRNa
mPLbEcd79y0yJMfvf6tZePQsAnHbeoCwVuhiMyqdiyVQDrdeN8uwZmkcnZYvnS2tFVT7kKTtxkZZ
pBiyZARZs+N1GZgyS4qdD7/ziFbuncGrtdQjutuGGAW7Y3fnusnYVdSzwkoRgkOvcexU4NuqsX8N
R02IPF7c++xpSJVUfjTNiDQn0PtmVdd/vEExnKjyU94N2En18B5TycWozLyahu8SHWrAzNdVuOIh
0wweBb2eLoDekVn1p1fL5BB0RH3AT1/rIrdP5fLl+0/1dDD6YITHUY4vDfhLE+X2KVo+JdplUOFM
RrhLuf3u8Hb+rgxQiVmkmi2f3HE1m6TfrByKX5KH8aF1gupkeJ9Exps3aylAnqPHABvRD+SpMGpM
4aUCaRtk70jk6gACt2MUS8CyI51Bv52Y10DAis03v4R3HYiJ7XPBNqbfQZtjUTbS9EeOz67yhleB
Y/u7n8knRTU1DUVDQX2IahhzklZPCkos56C7hvxCifXbDyDWcs/V26LIhheeIoj4ThNDpM2YKjKr
PRrxMLyYQ5duERxuWISMayTSm8gZyJOQK99JkTLhqvx6H4z1z9oVE2Ysc34G94MPwHSuZj/uM0W+
y6Osj4f6WQf+9BUE8ponzRhDPiS3ThMn78aDdhZzNUq0NAo26k3XDK/JXNqYkI12rzMhd3Gpgkc0
vbqpeqJcePpRI7ath15CCZ7sm50MydPYGzcvOxhGMXyZgcENJS6HL21DexhxTadT/WpKgm8pI6B0
JCD9fXQIuB9ZAEzIwKIIjpyMLsvg6kCVxzX0+ztCIslD8PK3KTLi2xxBIeQEN++biQuFbu2au5um
0U4b5hp3M+BCw04hs0TohY7p74N+HLb58KfB1r2vOAnuqAKD82YZPy2WCaClKSNGylrXKiQiv9RH
cVW41AV4DUmafwxDfKKuIgs/5HcRcRazC6xaLe9uim9uMJOWunpxS2fBJGhQJyzl2KK0RYcQTmZO
jrwWc/fSmbr4iU0mJJDUbQH4jnRFx/xPmjJad85QntUHtRPWYxbVe9dTi9d6MmKQMIyvTTqgKY1+
uPHdKkBT9/FDBWF6cvIoWOaESM7pDDVWWTcEcYsLX4JHONyr0fd+Ooorio/98Zww29lCX8N2Pahu
EzOZO3EbtpHnWujiSx72+yCO24UIgD28FIpuK+a97oHLAAeMzHkOu8n8UhVyj7Z8E/qrOW+YZqZk
ilR17fn34XPKxZMcwztG3wosPZadlq6Nn0Uw4zaFYSAK6o+wDG9iGz25mZ3ulqv+b78UG1CECd38
9N874ZjBmVTV3yFEaOo7m+LSJFDPnqnV8//9jMd1uEI/ey687WBGAkHPbK5k9PTLRPRxpdzs2XQ0
0LrMyzdD2slThhrD1B+Vu009eYh5Ea6G+2lN0j+hLh4R1BuOHRzHet13O88FEGpldrUD0UoCTLKI
pnn5WCChFJUNdwliOy2SFstgHeD7ispDFNX+amzli9vWwWN2COkJj2cXR26CC7EuTzZp0FUduuHN
GIfxJ0zrWztk6VMFVY90s6VPPbkdwcN+Kb3OX6lA1LvEqZz19yHO7ccHBqXg7AmXC3KcGexQzDe6
hBMjYKFlm/vKutY981EuXiLD/uymUe6XiRh7pHbTg+nOe6Zew7kBYXwuclJFQTaK/fctLG1SWiTG
4Kc12JBDxcw1nhI5hiU1f4tfZ2YQDhYkpo/QSg/uMNpMfdNd0TMNpyV+WoddTySvcPbSwnweW9Z4
GegxbzE1sWUNGHjNYJvLgl4if1yXvnmojBKNF4r7SuHwYiP3/FOfzIyNd/UYzM+u60EUcvCocF/+
JVQcHjlkp6cidwBSxH+MurQ2jB4jxi7E9RJ0SEQsNKXkR1qSkFzAb/bB74MD+9k5yovypOoEDRkV
b8Pf3jraKxhzKLX10ilbt4G1X3DfT6ka/FcaRj5Sk7JTZDTcMdewqYo7bgMMAyvsrNa2XWzlMYpx
73MhCFNzSwrtShuxXjloqVgnmTG73ZKxDSCl4KMro/HPKGN6UprMegHQLTnXlVxTmLWH0MTmNtgm
gkeAwLRADq+PpnbQPnNBG0hQpzuG7Q2/uf83k/a4px9cPeMaXqCNfvcjzOozsCH9DxjXzo76vWmU
d1u9sHo63NZqbLXJLpmEv3WY0n9ajrkHP1D/VhTicKFI6VSfbX9HXwdhS+RCafwj0t4dzNGJN9gZ
MBCr4GriIL40QkbnLGdInD5xktwFnF6ci6CnK15FPI5J2yc/fXPhBnZFw60kbLEy8VuYqBucezLj
wE1+zY5A4yFzt4kRQAk8VRaz/IGpI+L+QyDa+Cej0NxGzQCejqvHMWdNI0CWl4B67Zlyb07NDRYV
PrTzKySbYAFtthTPCWPFhLo9NowvVrSJMWHO/XFv8tHc9IsFCjM/Na4OLiYJ6zmp4Zkzi1HBGa0b
E7TtzAgYxnsM1IrnN3E5kyXxmlBtsrMd3yVa7kd/dOWZB6P2wxsX6nrtY4PajpBVLl6acFmvu01V
jBRxmQ3VpHManytv/MuY71NkkotkK4t3Hxiy5U+bZDSzQ9/CMR69olvBR1Wnvu0vQemQI+6zkzHp
y7jsjSRdspOb+c/pXL00HJbP3ARSTp5YZ4xy/lsUZvWSoezWkV48e80W4fkn01YKapiYBFP6rvJo
1xYxZajZYK7j3AipJYNDyAKWrkdZrU0NrCj2/U1T5BeR42mYmynb1bUKedbYmqXqj7nPno9kuQaS
tB+0ied7Vu9RE71KWw2Ip3a05kXA8jzcjFoZOy8iYq3opWrAz6NV+T/6mai7iiv7BKrR3/mGAZoZ
nn8cXvok7vcgJhkv65aUEmNxCrE3hQqesAk+UaHg7NRU6V3pFNUmsZivtw1nt2xo6GpeSNIZMx6U
qzcjdsaDpVqwweHwGmgMc1L8qjNCfDg4VhSt3RoL1wphnzsB22TTjb3+cDzor5YehrPmb8FDHKAw
8L6tTDP1f2Sd/qNcYJO5j3KFp/tXKXnXcDRSZdouZbbgujlcQ4+PduTw6gMHI5KNbbpFYUS8y4aL
JbGtAljr2HmHXd4m4qA1lmjKIdIK1+bQ5zTzYic0e57iafmi/pV+8pq2Lp9QsEyXbrg6tUHUbKKx
FtSJ/gHXaT+bn6rJq6+h741NI5LupDNdv+sgwhXp7nBkDR+4Zp5sm6bxFqTKTZoRsGR4ofs86dPn
mKPr2p5eeruxT779LYBj0saszayDQo5E5RNDRlo+Hd+3dmhWdGnp6SpoXshIg71aIE9wGZhPE3F3
x5XxGSWOYm+A4Q8ur2jhJMHoYBrdhwrkq9Z+RhBHdcQuTLHtgE0bie890lEOrPYCovxc+g+G2d0G
JuZtHge19bOivvfc9BzCG7tJcz9Lxvz3gHr1UnQ0Hc5YII3JsV5MbSzB+jm/zi7zd1X9mWBA3AEB
MLAl3DrMMtlE4RWfQkK/8GIKBHsIFAR2AJBRPvIC8Y3zwWYgFa0TGuHduHePWA9fdRIT+pT9a4xG
sgVXgtE1b3FjCGgRwXw3RhdVkJbMA0TH11wIhhWzWGQQO9hiK8zQ4SgUHqsqxbDB8oktkFOW2pYa
n6g5hV/zNL61bC833QJmTYJhn2QsWyTLjg1UwVMo7Y+kD6hTxGy9YBZCAIQ7gQnzQMsHKSaMbnhb
SLemxfgYpx+eVf0aqoEATyxWfdEG/GMC6qaZ/q/Luf7jBphkhJtbWMUpq2KC411MmGQauOtp5kW5
+Ivn0qEOqO7S8ILPnxVBy2FnTVlzG+eZu5BKqA12zXup5pyV+WcasM/Jjuefxr9VgWFixdS2vsr5
GifueHEsOV2E3zvbASfJCu5Hd5ZzAh5iBqrcAaAmyCrwL1KalWYxrOZCbzn8lCfXVv5lNKR/Yfey
8MoZtMCEzYF5zrTvPG603G3O31/YJflTgzyB9+pM+6S7xZ3IHPCPlZfhLSM8urV60nyF2TgXOKv1
qrcLsXU6z8CMWhhns39OTZMyPmqv6I5uolNONYont2M+dSfPArLIW/WbrZjKCj2JM54iZfvD0XB2
fux6J6jp3skuwogee2D43/8sJ8aV4xfLVQ9lvLRyj6ZMKDi+pT8Kjp/PRRAOT6xEcB/Us+2WxrEV
8l8KHfAezKzbWTPuNE0ZDMw3/pCrSzK17n9fSu4aSJYgd9XQJmeATj8kXryddNIUsSz4LU2XcdfQ
B866UHWDtMe1ORkmfA911qKgQ5vHAogBHQ2cKSCmD6f80wUBr9QU/xmb4phjG0Z9TB8Bg0cpAICX
OcT6OodfZIB50SmOCc5lTIBs5rfxMkjxKJIcEVuryH8adHAERgPMl2JjDNB0n1MuIva1ab3jnwg2
ud/1p4Yz+Mp+yNrCe94bZ52V8yV2AszV3J7XQfaX/AhZhWk6ugUIZM7mQKRp1QkxQ285EkCSdjDA
SSizVmiLtRbwDNrm2dIaY0vGhWbuMaRmrPwMQJy3NJuHFUQ1sW4MKrMlohnM1ZDILkpZb5+AWBbb
aVKQS+gDwJCZnoKylmeLq+ItFevR9UhTeQS6kjKxr0GRrmbZ3BkK7GADcJFyPRSN5ZFp3TS5Nb/7
nreujcQtqXS/n8bK2ld1ChNoJplYQPWOqrfRwB1vWgGd8rBHwgqLM4+Kuw1STENcKyUi8ohTl6yG
70LahO8f7ZHj25WXdNOdjKLcxlLkiw0C5L2MbtwXpmNntc9+zaotW1A0vtd65KP7n5RscKbO6t+d
3+Zre8FCWS0wzu8/mU36Y2pmfUjUwc8jGqrBbBK4otdZTA51nYS/U5PUVc6aFvCy4u1bcLqQjTcZ
hwgXnejU2WSTHOlefKzBbnPPZgMORyoe/J7bOk6DEx+aj8GM8XqMmGXpUjZP2jYhau3ysfoOM3Rn
uuSOWdtiFgknjioks1UZJzAbp0sGXApDBbJ44uPeL9rp006Mh5dn6THuLWKS4J9b+PurcbCLfZc3
/0LmqKtx6n778HfXNZcQzU1hheMDg6gn7mWsX2ND0HOEZ3MvrHJPwvol8xgwL1a4VPRHwCPedsQ5
6NHWyCE4X0LtKMEV786K3f0ZaGR5i5qN61bWTjTTBeRZtMKuHOQc8Rd1aNuLP0YZqu0kjXSX5sa+
rIgjJwaUU0mHojoChpr4LIDj9zK1uoXYK48dFUOrxv4NoiujkEdiCQdMrgdm6GBexkOU4VD3ZLt3
6kXLhu+2ck20D2O0n7op5mrTOgYxdZo0E3cDFgKru1mQ68tDfCDJ/OaVVnJ06vZL9vGL48k/fdrS
ck91KblhLTdx5BOoXbcyvmvs6cjO3KX9+hnDBGeEflMxWTTKxvilyPIX7XywamU9xxzXYvsIgGNn
dbkH6Kmqt7aVTafIbGFPJy9xRoOGZSDJwpHKmA+slqs2s1r1VFGrtmpGJIwJe/lKnft+1PfJ5OJu
GB5dXMzsZ6O37xnq+qDWJCsFuSXtsCssHW3axgSDKXiavJ4HqY/vUZBSeEnLOuyoh7Ijd1cGXyDd
87k72YPE8ola/WQGZn6mR+h5Kt0OdKI9bGajvcDWYEJLWBqnH/NahIEo6edXe3hYueyoYOm2A5/c
E5DkvxKS7alSy0HEdc7a5CnTjGG3EUM8Klp9ztzTtMuTIn2l0/3QmelX0pXRkTVVU4Y8ExFs0OkQ
bXdNMGGNZrJ0KSOH1KPL0NyPKlKDBxo20lccJkxFA+ONuAIsnNkado3b/G7DZthlDHHYCbk29sOf
zJ8pGbQpywomk2FdLZ8so32aFFbBLmmRZjS2GWzJ8Qasb7+2rQCd6ltGLtPFsDRJ3DnLPjd3fuay
JfDDehTYL8o7WSCmsT4NUxbNwUzjFnOni6Leu93WVa1au3GD2puJERnPtVd17IS3aFlldRlXUAnk
r0iPxBNoC/MnjhGY6Q1sRh0VFgHwdjoqNF2G8XNkYM1KaQmsMCqQ4u++mr6AGm53xKCXL8Jg3J1C
GsKi6a1LgTnG88HojLHCF1Jx3BNl+Rzbmf3SFiaqj/nJeC/fdmF8tIrculRUw2xKu+HQwJB/44c+
Yy+weM/046SbIaeFaGqNY+XK+o082Y63WFx47dZq4BkflsvOJB6kGfNVn4fWkx1QGZ6pAiFgwhtL
vZ8+WW4bnp06fM2GlrGVbo6Jwd4RGVN/TD1gJ4gkt4608pqZBjN28NNB7qq3odDPSZYT5B+E5o5a
/BCW3ZMkJADtYZHDostYjZDjunV75imWyXESgCL9Xe6/vsp8wP1F+8o/knpa5iRWgmPRf+0cj6UI
8Bvs2PEaoaZ3UXgyDeqX/XkPm4zAO0gPrwUyllotlb4Rz12UZvadVNY/B6WEOTgRyYhsot3xOxHB
nFZu4jyPSwOWJaxsE5XxGthFdjdCpddxjSvT7oBk9SMfD2yWq9bszCcPbX7DqJMboNAnLM20wlNs
o3W1pfAyO7Zo9LSokVxN0yNMmd9jDQgESxuJFs0+L2k03PQCDmJbLd3l7Kfr2GdZqa1HGT2cyA92
dTTH19aPKWQxZ3ebm/rQuXG1r4gWVDV1F2qC7a+NXl2kAeyiydtw4y7ddplfHcaayflQjID51HDt
yrI92qb5NnNf38wmtGzsBxTNDJ23t0mOs0rz9zPw3LtUoBVHvQUcjHIrNgH7HA3lttP9Wk46eZdG
8jo6YF84gkRgtLBiFzWFFpx5urX2HXs3uJzgrGUfTihhWhIIJs7Qk2uVN/TSnMjV+BTpvLgvrqUd
vzcSVstEj4Gt2IxtYZ2qOWRiVchuV0v5OWqHHWnOSH+zDo5CsGqZ7g6f3JoSMmtb5QSqirBjouza
b+St1ooJ5C7ChEktSIwv08fFwJ1+5YSpe+6nc6Sn6cCLfJ0H+cZh/YXh4Zubc6zvR6qgdOjuPMNo
1kEoJTfvxlybhjdvIBoKPrU+Zocya6MblTbbMcBVWnm/PK5hk9kfZ6h/NKWM6LbYGSLPKNjOe3/r
OQO38cJ+/z4Lw6i3tmLs4LQPnPlHHaEXNN8l3VCsFkUc9132AcV3naOer30qzolEHsyKi28TYfL2
0LH7yqHG1XEev/ElU9tVyOpECuTUD4pfc/BPFR/ifUjCcfl3QFP7GzQTKE9tX8qhguVW1OhPAi57
eWxjARKKgSIXJFBhWgy0Jc3zu86wnuDeI+rq9/4uKQTRSyueT7TlMGIg9xS4w4bLk3wSQ/cqS/b3
qTE/qoIOnYbCp1vtvNESyZmrgfEUJ0HOYxE/JnaQJRLsnpQ7HgmveQdiSFxOiUA5qPivVH1yKte4
sQbJpAi9xFm5vOxvzuBxMhoFjQcss1CqOoBCEGyonMq2WFumI9DBc0Bx7l2lRsv4ID/wmF4hFDQ/
aESpsIYvTB0x/Yat6e867HYEZbpXYfXy2IVTcCXSs23LXh1z16D8WI32PjErgMn0Ja/QYhEzeEHo
BRJnWQT6QDUZqrmAc2S4pwGy0d5qeryDRvyrr7+U0f+tIWe/uZW397Q9r4gfnbncyUML+WAF/2g+
N3lCjgdZ/okmBJKKqqI9JqHghUm4pIv+R0BPLyfMSkmJzRWPU1GLQ543EP4qluYOehWHS//NJCPE
+F984DINsdqSK/Tqk4JQ8KMkrpZUyamxB5q+pL6Ec7UH1KSfOiKcdxbbX97s3NLC825GD1uqzWxj
5ZOTt3rWYaNt/s2G2950l79BCHQnz3vpEbVB7ROUhR25+b4lDpgujJmOQ6/46w1V8N4Z0PO9coTS
47LWqN4vrlnNGQw5oH8oyIhoTvLk59AMB/OpGgOLyGhUX2JbVDuAFxV3kAp8UIDvSS5UgbZUOIkA
IEEqaCCb4K0mQOrtDDHmb14Fh3u238VkcAKws5hzXmPcGXqdgzT9jaaonzvBX+pjTilsN0PIeFVI
+ZeZ2EeAMeKdwaJ18FLm1+VckftN4/ZQ92P3kiOVU8hu39Ft+5ccs9ZuYE5psX+UVWNyGUEu0O7Q
bSOTiphFCDjNRVYX8HUmRBoK2WCjFe3p+0tMbx1ry/J9hZ/sJJRb7wqNiNWVs72OCVLgdi6QMfHh
Gu3igW18XZ++v68Ymx6Iw+yceo7w1prxVlfcyL//P9tggqux/L9PESb4tgIPRyYV0waG8e8/kSvC
Hfr9/eB1mUlqkP/ov5+qesB3FWPlT+3YwNTGFy+S0WEkVD6C5T9JKmJm9t6jKzr/pKQmZhiPcPWx
Wp9segsJEA2Kz93y/fefamW7+9ZjZkytxAm5azx9/+n7C9DOlO4V1yI1FLhA3iDRoYAeG2VGH6HR
lbcEC8LKnVrv4ZLE3yUxVgQnk4L0JDZ8qMlU1lSYX90iKh7ooh7B7Icsh5h2lnrZtpPgYWuXDHOX
bBRerX1QKPHwKyAmEP/v7dDFl2aECpPqCLG9MR+ZYLzQKP9nKWtqZovZepiezajFTVBJlm8bV/wL
UP7uTaKLt8DGylT+HInsPDyEyQsBeBbL5dsCeW2nZKRYRwL7gaaTrrCuHttxKM6OjNqPNP341iRz
7drAm4nZfCuWao5D4kSxtarqcf7vBYhS59/S6HIH7JtenIADdKv/TrGXPNjPKAgtycHk5IZU7+gn
N3U5kHTIl7Ip0ocH/mbbJF514DjmkzcbTaL41MlmodMtFzYgNWTtPtLh7fvVTjJi6nNAMOb7W4eA
0hZfkbknM5CYtX4gSf+x82q807pZvVO7yYwcwdQY4SUBJAu34M+oJvC5oWRM2MiPOP2G6mj7SMIg
/XRVDOwOh9rQVMkTR8dfYa+ja2twl1QTFFwtsJl6S8jT9eDfBH6R3KtGibcgxLe3/NxGBBi8kaEU
SsHGdaLic3ZGQnOyoGpu+TZByjRn50O2XUPvFHW4AByCla6N4JNADoQQKm9OzCfdz5wZDz9NWhuT
j473bUC6YlAVe/SQHxGh5I1QIdlhrFlf3P1Pc5NAUJTJVycsIB3mUlrfgZIYSZyve9mdyXKZr72T
Tre+gU7lp534zGYurpbhCIAkvvgk+1+2rvnwZTGck4HKF4bw4aeBT2HdlIlz8UAbrrER2Bx9qkOW
1HjccgGQv7ePMhi8w5jF3RaJI1xzH2fd6et5B0782MywmeLAr59sN/9pL+HYQQTcdFTyQ2gfcG5Y
0hdOXwOqcPJZJPaBkOQTp6Zpi2+Gd13q5CtBEl/3BWK4OyJxxt0ZGFy+FsRkocP4dxynABQU+Ypw
Kg8IDYgrHbyESv9tqWzeVNU8n2b4NpinIv+GeE2obWhOkS6dz6YQyEQpE5OURq9PqxG/u2oi08y/
8SX125e4H4x3qFibPk857VlIo7adYyZwshB4QWJyocaUzJh6yyfmlcbo6aZCg4FtZIJEwmOVTbCe
M0o7ea3j2W03M+kfUqN8W0Qb1dX5SzuUd87S6iI6M0TE9dy3yOw2imkiZKaQHkGfBzfAahwYWfhF
TKJdT8m4YF9DJNgmfhHlyMDTW56nJh9uRFbKFyJD70QRpi858zg0OASxp2nMqUZnfLKbrduZcFGe
gBxiJWD0v/y8aQy4IPbYXswqLj6i0f3v59KW5l7N4DsdFoUsa5vPOUm+Zz10XlofWJiKi2dULe1j
/GaW4sieurW8WK4TfCBrYy7Czl2M8lEbL4nZRluDdfzgQLr/GvAY+qoJToL2nLXthq9dkJGQnYYQ
hTbyv2yzBSU+8WwmZlO/RCZlicvPO9twOVVY5Uk6qnwUJMJivIBfpknPm2REE7t1v43niZ4qVSju
OdOw00V/TLw6fu/Rrc9ePtKit/yXGAYwTmxr/6zb7Jo6unyxo+gawNdfx41nnm3N9Yemc30gKjl+
VSTBDWdLZD56p6zMPRjIoeTP5PzlVNkTz0iJ0cgDWlI7L8mk/8zctm2O3ZNbMdWQUbYSggt7P79M
LXAm5gI0qU9D/YlhuQcwiQON9cdZG32DGuGr9/ahIP5/5jg88NojHDcli2fE4+aRu4DabPZ75fSv
Vc4YOUCaZ3Q1VS8ljFHzJtP51fJx6PsQMSlSbbqT8FmfrPTWGDGYN7qfn7OOhV5I+zlTLNp6bP9A
HPa+MjQzp+W9M1oU6bEsTXbifiJGzf0gISXJCr4zGxwErY5eEFo6YHkgd6gE97/0Mjbu57C9+Uns
P5MS+2pBU+3NZS91aj7jjru4cyBxsOuJr9T4F3dV/lmw4R970yq33z82Zf9U5k3/CupEwMYp4flX
PxFZk69oosLXGZktxqkO3nP+eXY9y69QeltoLOE2FiOJKB2iGMUHN+9hxDPQYdkI5mPaT9bGgsr1
ieObJMfy2ts25gxriUE1bJujy8W8iqlXy2Ljc0TdO0TdZGzhp0Tk6/tPmSL0zb0/PklH/pmLjrYV
RtcuphZYa0AiiPnBbqlpdx340y40oXVBEaCR1aDOJSYiPmcMAAt3rL4MY3otLK956YZBniIftgw3
mQNOYw4nNp86CTrKEepg0nn3NXhEbowLfBvk+KZxCR5Vr00LJ26q/IOk/Zd5ezh/TX10j5ysee16
pa8NM/h12Oj5C/kCuqEuMV8SX3l1oKx+//1q6G5GMsgNi9kmlwiwDTlp1r9PqliwgcBBIF+WT0uX
m12iPwjT/CQG3qwjhlo6sc524IhDVfL5pWnt6I2nwkECShye5L5pKfChFAiR2flZEhkDAryMMXly
DLofdV99NMOHDsAZVMxHTxjnRp5zr/sKe9ycHLFA0vysYw/bgJm7S5znrdUF96PUn7YKvgESof1l
lAmnbMgf339z0t5rnDdQqMVboc1faQm4ZcKbXiWULo9GduY2gBkgmf5MqdzMgZ9dtGbWbXQcsmV+
ruwIw/9QPRyvGHcybbttQmXEykcO47gGsVI7zZeYZuSElNJ3EAm/kwS3Qpxbr8zReZJp8jsrj62B
Epmekf1mhHbJWNc/jJOhtzF7GQWL/OYp0YyEx5liHHXATuZsayhnKEocw4OcEakMuS6HbUUsC/PP
OoGLuuYoVa5qRfDCEIKoGNt4R5qw17y4gq60MyhW58135tP3ExVk5LGEiH7VOsRDW2T7Iipp7mvd
GQ16a+GdJvlwm72RoOMsFDjs6M2jDh0rsVizjSSo3k5wTrLmvab17kXky7jW4pZujpb1FYX1cxqX
fMbCYBV6uGYXRNbA5fhgtf6H3+NFZAjPiSUneKDU0eV0i68h9g85/6JhmR64ttTbZApepsldl2rA
x4jSwK0vabeDGseVR9Vp7AZMgOFAjB0BaLRqGqWzC8zfD571Pb62B7HOB8iKGf8VJqywnNtbBGZl
1fWcfAqauFBUKb01HbVO6gwJfmKJZtrzHlUG3R/GP454kIlEwzYpUN0HD5go6TfQFU377sh604rY
fO3cimfTZIDQZ9E6J5wKWMZR+8k0s33amO0WYw47cNfsuUEPTAdNk9J3oK0tJ2Ou2kTx3SEFhJNF
P7jI3YjS0c/hjxOhjPrmZl5xzCzMu8trLNok/1J58ksSFyD7np8w/VzdjlAHT/UpnQkiBxnOCE9s
ECDJdwGshgXo48Ff/uvuRRXkQyO96HfMDBP73eoMjt6Gd4ophVxnonevQw2NkAR2BqqXy6zTe+8B
73m0SBlhOz7qIaq2kZPye4Auf8gAFjZvVcbZ9yBdla2SQT/AiONrLiHAxeQVeWCXIUtlZBrfJiCJ
ltXIWxIK413OPAYuNRWIbqXBlsqyaDPH/eF6FhmcJbQ9sXjOvpEyvYKC0FrvDOgdqryggaIe+V/C
AKchgudUG+kTZrLyKn1O5KlZhj86y/qIs6yklYKbi8kyvoWUUCyL8aFzGs0SIMZN6defyjJbdjIn
v9q8P0aK6VDOaGNez1GJADDdIPQQrtqwItPAYiTa4p/XGVxM7Fwd8lQr8sImAQeXxvGyrwAUmpwL
UYFvvNcXBkfwRr2ZMNQt5H6I+UHQniM7sZuNkkQxcN0bhTz/CmDKJ6Pz36jwy55rXuRVEJXXxmIt
CobWOYumcs8w31vo6PrUgDn+ERYi3SpzSk5WkrVHtqhy05V87mvZrJJibJ4K7dP76l0RYfQBNJV6
XXL+LN3+IOubrQ2eCABUB+UWDWd529/AYD8TgGh3ZvpW/I+9M2mOk+my8C+ig3nYFjVPmqokSxtC
lmVmSCAhgV/fD3q/jo5v09G9743CZdlSDZB5895znlMhdHWTkwg8eE3OBz2QCQYHvyXur1EEmDai
V76L5pRMoFdZqIFLs8UkW9fmpV5MZh7/42IodgAVa19BlKyLypx2XH+EFaK7DUWSpRudH4A2/wXW
3j5KyvQ8WRjviEchH4nNs0vAcUSi2lAFtqve74dDZvd/GbkqOB+eC6CgY+pb7wOq+FCBeVglPbEf
TUTeaa5/sUWEmsMYrehQEvfJftapbQPGBysxkLbYe8UnjlH5gN4QjvGg3xZBWrrUEj1iPTkXGMc4
X86RXX3MvR5WHvP/0mVLmAagXmPSHYUesDibdJ9gI2k1fU675SDWDyxQoEVdckOONKd4HwLtT8ZR
fcvUHpxFj5hyrIKwbSpgGpqffwKo2jPahowNBHjJXM+pF/pizy5yNEhEAnsWQezXnsFsD9fW7/qV
xukArCYqhGl+dpvOuDSkS6Is40/KjkBnrQdsyTiqod3MGi5Mq0odputs84zNmcS41X4wxmhtIFmi
86fhxk/c8t1PUMJgKa33WirfusIMtp7JE0qZJNd2d7A1o7uRayPXqSafKPq7raLphqcGRmyPCrdL
1ac5q0UWcdTy2IIFNn3X0RJRXb0bEYBdmjUJUwYiTvh9XLbYIDgZN4ZiBcvqtVbQJDaYmV4a/IqY
iZFpCmBXlypR1c5yiEIGQYt8jUJdY+Cyw9+IpFjlzz+vLkAruCyQVjWok5aPwC9dZjSWp0voxg36
lcJ4FkEOa1PEOJuXpZb2HTDgNiSDajj5Q8VF7dNY+PkVOKGepGWFvqbJx3ye3MdJ6F+tm9XvFsEb
NJZWfmBlh5/cW4eytMZ/zSFPo6hcDuYm4OzVz7n7v4+IOeqwE3nHUUiZUjbiADcl3QQZxX9fd2rt
waB7H5ucJccXzrVtFzJwjFJtuax0A4GkKqmwdUMVu9EU8bsTayeYX/OLYniKs4bstyrFKv1TWEE8
35caEvPecVB/GNBhEqBxsX/kvo4uTvE4VXjZxzEy1tmw1rXyRKfO2wSDe6bKR10tiRtU0tjbsqp3
ovXOkuXzNPo84Gkdhv4rrZhysGr2qzixuUYtDTcSwknY7z0Ckdr7cZaiaSl0XpTsSYQCM1L3/L3m
lSlGyrZnVHGMq4kLwqDdUyfIXqOkuUov+wulj3m4oA+hxcbzPCgbn8V3RPNhTy7RdpqkDKUJ27on
E8PJGWrFQQtka6BBzL6UtlGI9T4N+xYlbBDVf/OegyNNCmIdZb9LEq3aMVTDxRyrsIVS6C+yrIqW
wCB5q4bAR6dp8ZAWF5844mBo2+XGHosZTuFm9i17m1f5u5unmI4Yy60k2WNUbe5To7w4BI71jqNc
O0aIeNryZc46rj+GWnSyeMs0gT7IcVnz5MgPyijqvMTr9q1WtCi3aIdULkbPXDPkNuVN3gNSyIyJ
mwCXGzCQFum87pH6viCdXbxRa0C5PIcChQ+7lIUMevbPLWAWhiE1QT9exTFrrg+VnHa1TFkFMh/S
WvQ8Cns99qBv+kIFJ3aDO7xr7DXGRDFbkRTjpBxJQS1tYrpU7xYYsqphsTaLCQUHmOkQlM/adx7I
bhw3WROLrdBGbCou3bL+eayrtZ5D3XBMla+TQ5y7CEEYgM95wkjJ7C/zMgnSyxa+my8EgmEZZh++
jMChVHa1HGWRxpqoorJlYoYkL6HOCAtifFYfA/pGHIAm89ZE3HG3KGugde4fVeB8DiDnKF69PUP/
WXkvdjyjMFimYLVVLwZTZxWIbj+W2eOQz0+48V4pvNc62GBH1h+2jY25jqPLMOWHtr/QWdo0BKMQ
fh6v7IKzzZh/YYWE8JHGEDPKnd9LjfzMzKBxhz++5M7VwYMGyDFXZlHgEW0eo/Y3aQXVrtdHWpKO
dfRruUc7V26s0Zm2XcJwIuA8rSKEmiTjBDpsYodUXFVglxvkl1+hPaxG6xMt+J+R3VdYGTol7JBM
UR6r7ASWvz4kmXyzkOLv+AjhYbJfo2cmratsTlo2D+i6AkQxkkZc58rx2HDM5saAAmyU03SuqvGQ
GrxbTqSsQzLStc6wy0Hw1K01AjVyzkzKdV7DuBJEsTt+f6rh3M6W0V6yKkXLr2FKMIpiaxfDc2kw
biJ/LBRpCuSZNuZKqGAzWMnytPRN0QxICWeIVXBayMVd+hfer9Euftuze8bYTEtO+0UF2Q+1Ccdi
+mSh7FYSjdMaosK4Ynb6y0baiHQq3gCcm7mY65Tt0go9RbNQx47DvKcmPGvemZ29Mz1VI4LmYoK1
R4HZjaTcTvTG3chgeIZLGnUteV+ziLatWV4GsoyOFjxPlkvEzKyvaNB59q4QSESXDzlGJ95ymOhd
FzW4Ox9G8gAJSnuKWee1MftbOsDyUUIeER6/WqkR0ZRjFBOzq/fv+AbasJl+q1QDyJ13XKJkCuSO
uelk/FemFZ3uZPJC4EmUeH5yK6MYcSdqmK1bVyRKt/yXwZmfRJrflKq2A2jond3RPh4sZGE0BrVQ
l1pD8bsDHPsigjHd2jRY17XECjZTxmWXeDBosOHZHN3iOBTEhSlfnjmLgRn1ddp6CM/WqYTyFDUe
a6iJDD7CtRhMvs4w2IH1XrNvObSLDW149OgR7Lqm+W49rQ3zGCQNcUpS6EhGW+YWJEyHsxsg2pUX
ACJrgroYKLjVqnLtLwK62lXWfjPTBOdkgELyx+Y1iJwd+bohFejN16vPziPcxLZ+gzTr9bNLQdBY
6CHt0dk6uk7VCrdwrXdkl8nkYLbo41PxRYo4OWgAIoHEYXGItEPQ6E91ADwkZsBuU3F6pXVvwcgw
BD8Jf7rlOAQcriKuYPaUoQQinHVlwOBIz+B4laAL7ekVkJtfZL+EQ2VoKANMW4oQ35efpepqTquV
QOZgfztaAvnUWQlD17YmXYQQDP+pseZDPCeblB9OAxUVFxu7CCEx+vOfInZeinH6g3uyXRUVEyu0
1thM4dfT2v+yyJda7YXnU5pCIGBW6V57wJt+VSS8iZhLGmhDKxT3U0ZflM4XxQCJeSweCcb3mbng
/HuynPci6D9zkHd2FH9rQ8lPMtAfpxYvZbg7I14JdBzWGrwxFuf5w3JZ9u1luAl/gplPvbMZtp8D
1yMECLGs1DoBYL+ON3r8G7VIA2AARy3cLZuc6+QDqBubWWZwdTOt7c0eY+tcrumGdFtL+fAFXmk/
hakdCDTBOE6NJOAybLqdbvbZbnbLozBdKGpe8ExSRFgSFRj20Jcco3WWTN+H2Fl6rn7wrJe0n30m
7+ySympCiYSmhMaIdX1wFzLTluzCYzL4X0yYHoRfdRdadtOhKI0TNx2SeZrwjvjDv4A7B4M+Mbdz
hw1K+BkEcypMVrrfY22O+w583WC6/SrlruRgq0XnJN/4MYL3yY/LtZ2DY/J9Wga10s5ZgeGpRETM
tKUit3XNO4QHTSNBDiNNqfnT3nJJJsigGMu4+spzq1g/JT6xi/8f9ttO/7uwX3rA/1Pc7wvRyN//
Fvb78x/+ifu1zf+wfEe3ddO3TN0yTOe/4n4t5z88wwvwzgZOELh6QBAwp9l/pf1aZIBbnuNZpm0a
S/b8v9J+LX6eobu+bvkkCNtm4P1f0n5N0/v3CGrPXDR7rrs8CSOwPc/X/z3tt3Rx7OhlZMKafhBz
g0Zu9hkm1vm25ZB14pieXCqlQKqJ7mIv3lmr8p7a3Li4seW+BK7FVTrLchUMNpURipCM1Q4oGbKJ
2rD91wktSgh3fRtHUEDoH3mvGEK/hjzzAZwo75X8g7BuOnXLcyN6Bp67o4nyoHH/PHUVEAUy3dA1
mGRI2LPoDy42lPXPQ1J4km3Tlek6zXtQz531KgyK/q60myNiWut1KvXvzKmn6883NYkfTEMV6qBg
wWSRdTeP3y1K23gl+G14cMb6lx+3xmup2+I0eSmL7/IFaVaNS5LoHDMbGdSRZvTa9l5NNp0ydnLM
9FfdgY3BtJdDVAFfH+jwrcrbP84cTFciVCbkBe42IxrtWTPROxF6WXsIZ3xv/kzTuHgyrZrpkVSv
oje7S+qQE/Gvh6AtEYvMYdcn3q51zXRDoJHcyaiWm57P4cGKkld3eV4zhdDu53Ujp4OUaVbWCQ1f
TgN36caa/ktj5PmjHCfz1Qk+Dcct720gbGKJwD9A1notDAMu6JyeI6/FGWRS9IqpqY+LLx9kE6+z
1WRGkdTbmy6X6oF0NVzD5G4Wyaz2xGhNr00Bf89OTPv087onG3F76swPzAe6fWwawIQJ7Rygj59r
4EK+bST3PngRC2TIiS0mnI2x/3mE9SbDlEHVliPgQbtdYerqwHEgnWTMJKtXd/Cso55YBJwsDz3H
/9BjbSajzqvW49AVr2NJ9FjRFt2GOJfyFQRpsGHAb24hRhav4MICTBDryolRaixCtCaj2E4dsMrk
HU6ZnAAu+NPGgpwN6cTdFZEz3S0ARwRwEHj98y9ohhuh5rqPAQrEpXs/3m2sE7ugtStwuo6625Nl
71CQUB8vD3EmwxiknRFWI9GZwnH6e9aQc4psTcd+WA53IS15LNrFRLE8dIP6buuEEA5o8zBUlfLO
Gdg7T72WYyef5d20Fe28XL7/PJrraoeGygAX7tFalt29sGAnMATfpoyE7m1HSrLkpAU+/ctfQAyd
ePWYvb4QO7dylZheqgrzJqI0XCDJ/PjPo6z7NMqIkR8Af8Rc90rrjBXSByz/y0OgzV4I39LdTxlE
CoEjc6O0xAb+gLiZadpdRgtppFoSANs6u7tjbBDDiBD757vwoXD8eSMWRo7VNDbusSisB09m11mr
uUzycXwJrD//fCsY5VMLvQxlcZgzJXi2WlO7ZW1wt3J8+D+PhOIgSMK4diyzIn2qk2AHrpFAMoNb
xXOy6OZW2rRNOGdtUrC0t6DmYyhtTYam7JOnGEsQUuHoTO5bvDKZb92iuRZPgt+ridG/YVDzb7bx
XhN19EjHYRG2ujfXS18EpcI1WR5NGXdEwgjj+PNNgDzBWiIM3EgXJ2jqODdBeNSunPsyFHxvzP3i
hko2u8bm8IK3q7j9/JWcxIa+d/pkzE1+W8aNJBJ5+cFcEFJojrFW8/oyHdWeRZzlreBJ0v3Ujh5r
pz+7+JHpamZ9qb9ERdLfFDpvYjFI7nO79gXaaHMdrMpZe6yuuxbI9BbrNaDLliqrIFqrrbIbBf6v
tqIWS+mlmHVm3yf9Qziq2QFdGdFJBjYtgmfLj+abliv7XsUnb5j9Wy/s5mmpmbxkM2kpl7NrOnck
KGM77gcanRuVNf62E5l2TJKxvMii4nyi68dkNqy7LegKiSYo/6bPTKXl80indKXqdhe5RcaJXheY
8fkCJpeyXSlsvosc+AdN/vMnb0mEEk5+xIfXnKbca04/f6K92v7zp15g0NCxOf/8vd9gaoOZuvZM
spyKCjW3ViRHH13eOa/TS+9RGle9HVxM1Aq9SPWj6lVytu13XbVrrfbKJ7PK0AaN3r1XhnqkvZgR
bvdEgDbdVViIZBQI4/TzpUd20OACCclWmFedFzdPPXafA4qubNfofn7PoukDxVt1KJ2i3TmyeyD7
r37LdTPaEAqyuP2m8TikMHChG9Gb8jpNnpzliwLUcUJHyV/+PG6Wl6YN885xCOOJDT/dk74u30SN
zXqs1UggA0il3pTfCtZ0pvK3iDCo61AgNiwM1b9BialYzGW5ydOof+sF7Y6SWNCpGXZDWuwUfG9S
EkhNalOdynSAWYCUgqJ2tBfJT+JALJ3SywwX4dISIrKvyvr281dZBknFoYG0rqPBPv73F39odUyu
RrKx6eDtTbMhk9Vz9QdmxrQKlnlCWuifqSuidRBYKb0MOT1XdfKdoYb9tGQHbTkC+xPDZ2B+PJBj
QMQcSpu+vID3DORaCQM5zPiQ+3Z5SdkIotQ+a5ERpDvG+aBiSZiAeuDRi0ZnHZjginpRL6g4K68P
bmPeLSDPLLjE1Zqk1K+HwIvRkDgnkGukmpFo8IsGIN7TTP9EOAolT8GcGi3PPQeEu+NixB6TNME9
759zPksE7m5/VzNeGNuA5+1m8S1ZAqs4G6mPTpevGdJ9R7O1P8CO3ZmU3EbapyyBGthGASuZm2yq
SR+ALcnpva6nGOOYxIhaByJMVU/bhgHUQ63IAR5AaKS1MWzZj2BuIDRYy2JqbqNUeei3DvYeeeyT
+avpWv/TMVxeR7fRA3AwKP6RvJTO9CBN5R7S3Gp2xpTWL9W0IFxFan1x06Gq+BxiywjnhPMKR0ry
x6rfBQ26SeX7YB43KT4jevc9ITI9gTkxIE+MjsiadAINC/RkCU5Op6PLqi8dIyXSDa13UgeJdY0D
WkeMfEiQWQLtjFWvOdlZazkns2afYjf9TdpctTUV6a3uwCzQCNCXdpHDMEmWu5JOO6Z7b6MVHd9r
SDQgQjIqkP4V43Nhw+7r6Et4Fk6iHkmz25DCJbS/bkO8oTMUz7ZpfRRd/DdOx/vkDifZQ0gk8XXX
FaUCIVI+TC2j7bJ46Ox2q6X92XGfqhxHqGmOL1OCVTXjH2rgxsJgKDCbd8PRX47DXsWnpc3+mxoc
/cElfLYx7K3uKGfr1dAs+rllKkTE2i5Llr5EIejN56jTIT+h/NeJrsr9R3MAzgmwtYwWjFJqhwn5
NFtf2SIc+0IcFG5wszM/laIOoABpD30J0mVGs7/pE3Dy6F9/ZuX5VV+Mkj8eyTHIsBdnJoC6jNIh
Q+wOvgwHpQ/JCkwcsn1osFY4Z2139BB3RHFHRKfdUolM0aPXTmgRo347MGvTtLjbeW6xtmyDODMG
K+uG5JsnW6k3dgKsr71OoyLj7kqQ0tNdtAEc/XypxJvIoZVkMJKPiKz+9eXnYVwx3WEVpj/n5PVx
LEuCB2xEWwy/95OB7cVqcJmODk4UbZ6zTTYlV9uf9yTYlysgfvq2VsZ6mNBCjgwTUfwhAKnIje5h
4reI3VqyQ8Z2WDVmD4AeN8FRIMboS7Xw588qt7SL0yRQGEoO/rYRmxtflsOataIEQmIU59Z9Ip3J
6+3pMiYzwg+3ZqQhGh11apBsB0/n585suYic7VMepfgTyEj3SkmkXWmEMiXrKuuAXgJFOgYxrbox
0y5mQusnYomsZ/McSSH3arIKYmfwlLvNxexw7KoaGKArF2PU2O7HWkbAL+2vBDQ5SepaCbjimiXO
p7At7xjk6tr5UfPs5d0JMFuEgXETN5AJzIWaRiufzUZWhzjradoO0NNG3N05e/1hnFCNa1yomNoe
6yIetpMlmAqhPGerMoyz7bNt2jY4VDNyh23WcrArFVaqmjn5qpAlV6jNpkWn7WDPCrESNH0upNMQ
kYEYEeD1iLsB91VgH1jXl16wjF4dmTIKcvNH2rhorEjdAnH5nFZJfjEG/CJJm3Rs/+wIiT4hrojU
1XQAtRD96W07q1Yr2INM0Bvau5YZ99gA64s3GNUDEptk69C2DwvQb/FMzII3m2vLG/pzGntfyKKN
01wSNjBgaYX8YnLQKtu7DHTj6EaSflsVYObsI/vI3oRcKBrxlQ3Gls4yMoliqjaVJ+qNsRTTFlW1
Y9zypJA7fY7fXSd/SbXWgWFvNqtZ4ZBG8z2chADrw1VDqnS63P2LgbDVGs6LM5rKAVRyjx4EBpk8
mRmdMwmXP8w73N40mdaGBBoU4csKf6xHdTIh8MRnvJDwziSUOKvY1csNsya5xyV5pdfFrkQs+CYT
hDbOib1iBjaGCByHAwWXXj7k5Rycfr5EiJtXXo2f7cfymNAsgTXJq5RzxBlM4RcjcfVoiMKFnEhu
pDaJ3xA3fjHvzw8akoIViZZQf2TsPOhBgmA4Sg8SRO3VTCAyVYbRYeEermlgDvu8qwHZL19AVO2T
HJe41trr2ZXyGNdlFzaGHoWBlhjHykb7g+TmKnvEXauKnE+I1ORxcfrJSYsMO98ewiD2t1OLeSch
KojjQHVwef8vNtJuzHNFFeaCwagBp12WiHJLLbqVbMwb0gZGSBoe13bcXJ2pc8MKacSeZb7ZKnO8
afChQzgy3iOb69VqbFS6fX/oLbsO09b/PYAFF37E0QVX3EpJ7PFLBrCrjdsUAzeefO9CiTg/imZh
lmr1GVMdmG2Z0FKZkNq63YV9Md4q3SvW9bBJLGKF56HHTpPLK9m05s5urOnEVYo7PLlqun7NQBTv
m6neugohtjOaBJWVLrZn7hnTCOBhcOPsem/Y+OaIApyiCAqj/Vcta6YvnnJDBGccSLSrMdZQvjeX
JJ2phs34hWNU9jKj8CGOCr5aB43MmunZ1Jwo6WMIU95LBczN4+S2k0lxHVW8RumyPIXs0HA2X424
37ZDgplVH+hIpCNWyHqS4KmV426RBBHR8OAI+8UEYX5CcvmBpHxJoK1I9EqS5jTr9cXIO/exAEFy
xoIEI/1o9Bx8Y6lRCI75kdEs6E9TEJnWYpSumLIyBSqGOT/UNQwrgCvZxn+JJnj1bk5lqOEhQy1Y
IQ1BoXsGe/7CIFNstImjGm9+RsIiWV95lK2caeEoWD0d+Ew8erwrjxkF/6VsICMuhAJ2+wTsSquu
sI9YxEmDH50BqhzyKhdLJ25VPKsyZxDowIklTm+b4vP4BwGaMew0Rq85aooDEj6uvcyJbYkXQYEM
2musEw8mbRIjA57tqYMnusQdeX0EkMEun1oUT49dP14Kd8l9MuB+Rmj1JD2ES2O571NifqLZM6mO
FsZarP76taE21iC+fW1cD7Nln5rMCUGdl0y9nWdB1CwHAAaKRb7toDQdh2l4c3wEgp7hfBlZv7Pg
C+30Kn0vR/0Rr5LDbZTJVRzXoACr+FICBLjOExe36T1R8t9krP0eEgkG3xjRVqv6mXbYvjGQ6I2i
1DajrX22KYVmyx3VLMAqmMr+SytJFMmnaYT1rbknXLi4GWaPHAmGPWuYsGAqtT9oQ/1rjZTkny/P
rkSm7rZujqG59J9JxSMoxX4cdZYcOjENnOmMcFQdtHnXxdnB8m0ITvkmkTbg+JixH5ZDYrCKg1nm
Z6MdDyjP/M7/ZNkh9bnFvZB5j21ty8+pXUeNLF4bKwpWqfaQwUNvmbiT6OTeiT/9NvDKssBvAenC
UPO6OzlWcFx85W/BxFNodiszj9wj1BVv22OTazeZNLVfsmLW6KY7P8huXTpuSyvVX4weSHvtCzNE
ev83A0XBZKc4CGNPR5RBUAuFtBl8ThI9lpAIWm6sM7/xjChsLPApjuCE0eIs4DpSGtNGNyD4kiWp
3k3dSx0QWKL3HWPclpVVuVRMkHruwpwWN3D8EUQM1Ej+hGOg7y2nrpiymh9zhFapyA3I0iazWGaU
mhkki3oZHcCsTrjcVkPTF5uuBJ2FVDwj27CmoSEN1k7rjA8aBDNzvjhL7pKc9BAMkr0ixLXbpFaO
g1hBdRcixFpUoAIpvj23eumilFTaYdKX57kySw+T8WCjA0h3XYDudAIIWsYdYYoDC2pwMOD1u4G6
aNlEfigrdjCHvpne5xGhiwsSEEk4yBsFnhcJlYfWzLPXEQZGtHv2Iv+lW4xtDN4MkA5EwYsFIjiL
xddUas/NHL1a8+Dt9EL+ioPJClsS5ODpzMD8jRihD43VqV5H1vBuJdnXzPErxE/0QKbpSuXOmRZw
FkXGVit1F/JNjWzQ7L9jHwAeOamO5ph7x9NfGr8B6RXANrbERyec50yrjKNmBMRy299KY6kv5QAp
KQvWZj9rG/L6MOXwvwnc+85cOuOWOieJl7IaEFhrtNPRbX3nUPfxCRzsDKaKuAa96rca132IYvwX
ckyANS6xZE5RhIYFd872WCTQekygxcNSlaQjpwVgpHiWizPtQ03Nn15CFW9JtlrhWVh5jXy3MXkS
i1LYa5ly09VpDGGI9bfJ24W511wmHTqFOZo1Gz8hozPoLt2tnhLDIHWduBrGwUmIC7M1BncNvF6G
nlG/VbhVCauYv/JovOo9ze+8ge6VqH4ry7bau5lDWFELUx8QhBFESwx08SjLAiYdY8fZw41YmcGB
xUjnNO0L7iPEPW7LLhMQZc8Yw2Bye3DtfVCMqxqrmDdP+CTNfN54Q74y8C2fOx2Tl9WWbzviJ8CC
5WjVkL5qEPMuLTl1ekrUfQeJaNsGyJW5Mt9GmxYSdV28o335opfmcABm6l7pIgwrH1XVxtVUsR6L
6ClP9phRL1zlSMzJ2d2VZUXWgWH0lEKEuMRWtmkG53kghWiVE2EGsoryOtPyfWJJcghSUK4GLIfQ
qK1zVAwGbJABfL5ZPIi4/VRZYMGES/CjVae0ENlTr/nfZG94GLK8rzaVQygL4LExcJiQkdHomNZ6
cqZ5C4CoZRq6yKZIAkJBA8+q4192gusdygBjUMSPhESuyzznthYYdMy52FYx2akmLcqV3vU74efs
XabwQjPoPm2vfR3J3tlKOClofBIzTIg2cgghWuvT1G24G5NdUNpgTb3PCjwuMi/hnJTVviWRe5c1
kwOP5nlo58PTXOD1H7r6MLgxYnd875v0oav8lvpoTK6EiECs43OEwrXzKv2Pn0uYSOgV+8QZ+AQ9
BCZBN+y8PA9JqQSONaNtREqN9ZYPbTOWEihwUzxqWVrTiTKLx0R7ToLgm4k+a4RZsxCixdGarntN
/2TMkXeqIonadXuELj64KHuW6LBmdJ0M0gmfNos9uoxFaVG/T1Be0dhL5+KzNwILJBWNdhXdA6c5
0Y+hzayjRgcnskMoa+/UjIe/rMtQIwqHJuZyr+Fx1IQZn2D64Yc+xgX6FjydyTYvbxzecRrvx1ZB
uo4ssYu7AnAtDN1JTsGJYIJ51bdY7Tk51ucCyRwWbRLGlIvg9kWo9oV+s87cKk+Oge8euswllCvS
L31OoyFT46NvPuLQm0giaALiQ9C5SSRV22jWFlVfX+5dEA8csBp3T2fhO07gx7DpbMe5JtPF7bZT
TbxcjLFzpwcM2zWb5AAIgJNOrh6OQ4KJ4nY3JzrVjOSAJfOxPrlz/mWn8Lh8GkOYF6ptFxP3PRf9
M/Vie0jt7qMFm+NVmnYvYA9flRm8NzLXuG2INY1tyzk2/UpounqpauWC3yZgOO1B8Wi+9VKAmH+i
nx3O1fQ2jSAbZs0q102rfysjXqoa5BFcIp4PWo8ge2eiZ0wU3XAN0nqDu6mhbc+gtSanJvMJNDSp
CkEpokiT5Gp0GXdt5b+lnxljSeDunrunhUv30m5/1T3hflUXnGtLJqdYlAzFookYzEgwMPOgeGCB
RhgxoB1vd1JPbPKi8OGMHIv74p1gYG/bpNGT1/TTpdIX/FunwTHy508NaFKWKgtMEXiTFFqLB2Jt
6+Gaxgm8tVMsLP1gPtMTmNZW5BurJHeYPeAqT8xxY2FhAtYw/QHmQZMjUWdJUedb6tI4k7c2MaVt
ImL6YpSNSHabZ6cjntTKsWQIhG5JbZwaMEzU/gE/mcwz+uO8ns4TZwn+CRk3B6EFXlnkcucQ+3XJ
87Lb5lHRcRkzSDbpmZLdhHxcIMb5Uwn7vW6nM7N7+hNudRKsTStq0JYbm6DbonU+DESqVYAkKKnN
5wl6ydbJ5dnhV+GvnZvnyovAXy6tvd4gI0dCNs5SitcBI4xhdmvCHtemJdHgdIqG03A3irxfKBor
nVPhNsuxZPkcHqp4r6cI08u2Q4YluaMUOprlPtpXTn2Gz4s0KnWPQ5LuWzksxWkdH3RRYLyvvAyW
HFJmDXPR2hHYK6KIPB3yD7V6PhdpYqxSkpSRYpEQyZa3ifoUi9Q0I03UWK0ScMk0YH3qjsJ9by0a
23GCObGLgzOxFUDIOwYd0+iSYRStRRy4J3uBKcsoQajvIlFKPEGNJLFWuiD6ZK//LTRK2YiAn51F
zPcKEoNjpwfNJ6KXQMjz3HYEdAm0Lx73KLNjBhAzrwq5xDoA6MTotu1DxF/zpiQ92LWGlvxkTJW4
cTGxVI85q5LmMGTEyd/F9iUHcXwMGk5DLaFibE7evjGbK3HzghAd9sy4jo4b3fQkGw9yrr7VnxnW
qb1VZCA3ckysFaUGp4iE9sdMEmYTDdy2HaQGpu0hvD0OLMSf2wBnweTubQUNe5qThu4rtIskD5Dx
5Wy45RjdcuMEBMV9Kob0ilP9WTW2AnfHh+UvPCnWWGqx6LFQ1TqvCyiQWv2kMyS8Nh24MBH0Bz8P
KIinzFmb8TWBS7cmeswNAVUM52LB1BVTcWuFad5wZu5so15jmxQfwRKjUOXrgDMhfXNMvAGNpwFY
SM6M9sH0MR2aHKlXDixZVVvBPu+5MnKuht1oaUi+Y2/vNaDrU3e+lR2+PPrZD6NOarrNU/Owda/b
Ir73hMOHtSfKsPWsDd22Qy2z+JwCX9nSr0/IuRAXgT05EeywwJLDKs1p5dtdCW6+twkyn+8lkRlb
2FZ3I4aMmzTOZ08hGEYyuDmI8U7NLCGNVe52wlGoZvuhKsCQmiUsKyNBok/HP8ZxsLIGKhgZNOdA
Gx9i+oNd4s3PA0m4aorzBxoXqI6HbmmYX+li3RaKVhep4m2aqOuMJiZ7RGC1gJzMmN7ZTWAa2VOQ
oqWaM25wKWyDpv3AV7HcJUG0sVR3yaBmbf6TvTNZjh47t+urODQ2ZPQHuGF5kACyZTI7kklygmCL
vu/x9F4oKW6o5AiH7sgTTxSq+psimcA5X7P32oGavch+j66sgG23JNTJM81uhfvKbar4KZGrbJlN
tdgleEmp3S2pPFZzdu7ueW4fo1bDjd+V72G6kBuC8WrbebOHDucFsUlclxGO13AKlysuM/c6a2tT
hRDdCSedAnoC8661E2+zSuqFoRHNZ/Ia6WQCYKEOvMwoCHaPwUdVImKUFFq7UJ25iwNGNVIlKS55
r2PHhDSy4tdY156IECE/d9H9CqSy9FVEm+VGeFal0j933LdMk7Ri9j8VA42AhuNrYzKE4xChW0VY
zV4VamVKnMtaSsuDZeY7Sy6m91hiYhV8ZslkHodKPol4CNc56TYEGpvDA34fygQZ2Fg1hmiQVE3Z
tizvPMWS3jAjIpHmgCNnQ3dVUytWHcM3+GnGAzv9LbBkhNhUcqseXz6/Ju2mCJk1Tkp8nbb8Jazm
JTBo6aWQ4EXqTjiXsNohMQMWn+c3Fg7BflTIfI07jZlzeRvFSHIigT4eXMF7B2B0xWAOo10dMMpr
XoMuuZUi2C/JRpPBUFNMSHrnhcdtgaWqTeMHUdivRiM5+OoeQ85RYbD90Mbd8yzHxTYYWw+CmAZK
t9Me6hpkiqlnm8CsHewuxTPcDQZJGUDa4GnW885rsSfJZpXcZHu4h7rM+kfP513dx+RzqxV7/Czd
xMuiqAcxsCzSOMERGr9KdAOUlFvG0/JvN4Hwn6vOxYMLyx9yHHPMF1AuYIuIylG0a2aDGSC5PSM8
0dZyKKOA0CH4Gy4HxWHwZxLoZ3xfk52tqyrZo4P98NHyuhgDZkb8OXxi+0MYjFIYxl9s66gr+rek
2e+SDfHCWkLhcbD0mrYlH/y3yVt2X8n0YYn8liXtkbHqusiqT300WTgqg74Zn3F2rLXFqq+GsA7K
usJoJEPdw8cYNdbvyDW3nq3gEWeKW871zjexblEa607NrNmKE/tA5CkWL6csr7rfkMqFRSmwCWGa
W4r83tz0XEYbHG1vpYBlIfVF4ASS+p6ps7XpKhuqpMqOyJYvdTygN1eizJUAhjhdjBGgMvN8twiy
NTWayEuEPZkmB7/lJSsCc14nUngGTQa7ddHIVWFyy8Yi3bXAOsjbtl8j2TwxeO6vC2llPePMdi0M
4Sa7GHbDPFKie+RYQfzd+niG48A6GxaWajNPNrbfyvsuH4yHUL/pSM9dgXqYQWtw6KfKx1FEWpYt
DZTYofw1JDE2iU7fRyJYEwJgsI2UIKjiesjRU++I8TEOf/wPnn3z7/+vHSNz5wcFnWuEQbSrNwVP
mdIn2t6Q1J1R5/qNUm0tFjFCWLVHm+AmMzspRqwfaSkYqg+3xg4yemlif/+/nvXf1bPawtQNw/6/
aVofoo/8q+hqLCk/afNndet//vG/K1wVTfmrJdCr2mzxLFs2UZgOP037t7/88SumDlFBtzTMb/qf
FK4q+0LDVgww4Jqu/ZPCVfxVRe/Aw6rIqqHxF/5XFK7Kv+hbcVoZuqXqhsX2SzPkf9W3qjLGV8lI
i0uQ/aJWGjEO1EkD0ocxXpp7CKuxlpUY0WrA5BTUfr36px8ci8opKPL/lnfZuYjytlm+axS0f//X
u++//UX8H1+B8meFbei3iWbXfAVVCf92pg/LA6iu8DOPE28BtoDqEnXvoLudlgoLd+j/40f9TqBw
+fMdffzP//E1/sdXUSKADsL2f/35H5u//3PwU7gf7cef/sHLW1DMl+6nnq4/TZfyR/mL/vE7/91f
/Pe028io/+njWr6Sf/y5x4/s529/4fP788P9x+//+4Ot6n9VdAp+C4G0LBvW8sb848HmV1TVZnFm
8HQpsmL+p3Tb0P9qaYy4bUuzLFP8s3Rbt/8qy6qM5lswyNTQx/xXHmzWIP/yYPFW6aqlCEPmCYes
YvH1lV8f7K6D5TH870KR9MC0MFhEfguGvz0kDDliSz7Uyq0vKSB12OSqRhzfINa+2uwZz67AWHhC
Czfsz2hmviksXAKXd4ka45BmYsIE3jfHrdnp6x4nrHkMxktKIAKe9bhh6gENQK5lh5jYHCPhNL8L
5UMnWYSNvZLS7fXtWidNqUsjJ+4wSLYfJS7QuLOhrKgfQGjaGYeURNIgecL6V0WxCuHT6yEY99NL
ODerIGkIIN81/Be0yJXA3vbUG3H2Praa02koVsprWd0Jt7q+Z8ETTycqg6Nq3yLswO1Bm8B32akT
KWRPWBCvHtHULN5ntdlIALQVFb++CnmBJJvygrEZlK7LdlbghsVWTV6gzYwpSEomybGb4+0sxGvJ
X6p2p9682sTjaNhWPgqFwPF47Xfb1me1ZDR7Fppqjs1/SSOgd+3CIznFMHc1mI1Vumvkt0QcYhpF
pb6WM4E5OEx7DfKqvu+VX/ydLWVTWY4/fY15SNKuXWKAljmGxPdMHRDPhoxaAyKCmxjsL0jqzGEE
YITfBD7EUt0xEAX1rJMQKrcrUofcuIL0od0JPWOC8aYGjSM0ruQ1fYKrsS2KGuAtx14FLaLfo+zL
1mQgb3uDNXFkJwzu0cBIw6mCZjBX9AnIWDHEyaSNtaO9m332eQzAVTYmAQb0HL0a+0BnZobm1+AU
1AucGz6E0YXJW8saX6u8izS2Shjv07D64xTst5N2GxBC4Mzc1T5wvyY96hNL8m7ea1nlyP7RMm8k
nYPZwMZu9Ee7gxeZMOsAhef7V5ver8M51FSMdpKHnGUA4TjxDtkeY7An2N+j9sw9ce7DDsz9ydZK
B1gE5DZ+VN1phMYV9+eZNjUkPW9A9zdXp5IdrKEnD2iAlthfVmQYoQjW6MM1bc9kASR9if0LuRoR
zL16J7UbzXqnVc+saA9lB5kdqHFekYEsdau3r0rckpOToxsnCzWG15w+WwkPDfy2eBwhIARON/qO
P9ROYZPDQPmdk4hMRiEMP9IytAUREOwkBjnwqjXGHEo4ex0SYjlbktyheAQfQtuYwN43k98fW9RT
uDEqgKYlOp9uXBJWnbl4mU3hVWTishh5swL/ERkYUE+GxVjQKkJ7idc64AncpOpHPf9q6jPQX3rb
81APDNoSyndlk/XGwaozkCvEwkurqAmTVUjg5lxXjjV7ZJ9EmnVoygqc0cBi7ltrTJLVkfpGd8uC
Cj+mGxEmm0LUd4mQFjA9qx6tb7n4pU9R/qHb+YNcPXXNxooJQzR4GiFB0Ki9x8m+Lb/C+VPIZLiQ
r2j4PHo24r4LO5RrT8Q32cH4GEiZ4udtFs8+hPo6nZwKtMEQTetEFvskuFEL4zar1yX9Rcg+C8Ex
Aja9bxzpNClH6n+Lj6De4xbdRNlvz0kkwGFpNTFiCZ2OCtPK2CXlZ0O0RNina0vHdaBDhVRIKOmf
USvtVcJvZJVIDXS0GuEE+IJnxZvRkuos42nQ2AxVGxbmR59SWF5GtcsgOWZ4Jh1qFed3EkHJRN6+
ZSX0GWcQnaEJhozN64bOdWzDj17zzDirPNaj0M8A1HqtsHO2WiavS5sAuZox9wHj0VEW4OkjhoDw
zjpcaXaCrqJs9rMijoY9ZI+6YT4NY1luFB8+LM6Zcw1oGtFtBHfaYrA1f+tzysR4MseNbUj1EZuq
5DBcttRXsGBfiH9Z6pFwwEZR7FUjesGShCh9YX+E5kEYQbofJRXAiP+cARHc5KLOXcwnBgNLFTFH
tpuk28Q01IE0jbiEZK5cjddqjzglLeGZ6402eSyfHGWMq7VsdT9KMxurIjMGB3n3uEts9IqmHd3I
ZL2AzOT9QPnu4+R7Ldix2cyBGJWGb6Iiq0FDWs33Gf0GCJy3HO0ZgDIEJg7O6DOaWAhqsxPYPQI0
f+x2QFUiyOddBxOnYkc5lsYChu963ADmuNIvaiqR41C7dgYkOSdeUdB+EWysMKaKfnFJd7ZeQtkh
uQ+wlQzvL/5pvGkZz8Mz2BZTB8xjYp5UTRFbhxaW6b3130ZFoyFt8XoM6Vn3MX0UeuITQ11/T56o
JfIrw/hMkA5DYjrsXdsPuLyJ7bSq6ouN2GWY9M9QD/SLbXCD14nUbboarN8gxm7flfLPqHDrVUwl
S/R+vhyt25asNhEGG7SqRipK9njil8MNi6VSWzsrmjnfwuFKDKdAeZE+2gqHfWSDTUzb7qT4ot9o
zTGVU4JW1Vnh9LZ6r5h8Bv6IewnleIbGgcpWMOXph091yhiZzRYfLJ7Lsmdo3GZP6B0RZPFk1PT+
RB+UbfZCEjnDkERxjcq6hvUrxiTeABvtV6Tl21HmTG5FOG0nThJj0Hk59PBeIZXM1CJEnIJ7inAB
61nqCXwPAt4Pux52QtEwHsgd4ecpqABLfQmECI9kBPpbv485ANuvKgu6PVYtom8bscqUPN536FuD
eokUr1+g3qRECyv3wcDhIrEDUTuF9JimrraDx1QJu0UQzk6o9mjNTV3fABJ+5DIEURWEJ3+OjcdY
eaxhfLIGpEAi/ffDgMXrWFbxbVSd7A06YGf2FR1TV6c28EblYfGgaX3gmotgkF5jOMmZfmOAaWwx
FXODQCn1IrY7Dc/Uzk7Nmw6RcIMh3drIlf7IVqOm1YauESO4bRvIB4MVGnsD0xJ+WZYQejlsR78J
4NNzH/PbJleuIzZBcfBiiiRbtQ9WLSyuPLNdQ+NYYXttiV0hGC8sLaScAJc8vjtqQMxkfHdAHsQ3
M+mbPqBN0OOsRZDNfkTS2nVjM9aLi/7YF9VOVlushFisY/uj7qxHVe9R8WnntG1crOsEWLKRVrd6
s7f8HrEjQ/ACZheXkUq6JXeUkW7j+oGIOYuVwhhbjooEgYWjQ2kZWG7lM4oJ1ilegCCbd0r7MZfe
oBwIbG3YB2jozjNOTGMQLunCJ5284PA9VL5QPWjKj2afoDHUFA0p30HY3KxsCbFAiG+cauIQYnHK
gl2QP9iytJGSX5N0+rZ8zPqM9yRk7I+sS3U789wre+xtblmGuxS3XYBFH10Zypchz7cyAu9W0T8m
g/lMgMWD0a9Kyl+So14mQD2zsX5E7+wBPyStXhkLuTJZc84AEiFspLeoKZA+KPc6epsQC2R8ej06
ivnQoF0VfL5MrQ5JdaWEFgNx9dSurT0zI34vq9HzTcLjmj2aovrclPiOWvYkPP1ytkdl43X9W9PX
1zA+jTOQLB/ARramzmF8NrPgkXCZAUyhpFoSCbrw3HXy2tRJaccqI9gJFs1ema8Fmg2AtJ4uyQdd
PphKgakK2Q/O2TMNODBkNOwK4knba6o3m+0kQYe4nnF6GJtZsvdyjSKoR6ks4axWHppM2s682NQ+
QGnU1SQbr4AayVbYWFm+rhXKCVs59Pl+R609WlvMludoBPyxiG7t2a39I/G6TjaffASAwBNAH+wA
kyyJdjrfGaxGib5ihOQs81D1MePqiwxPrmMr57NXqM2vMFlr0GJHPqsUAUecHS17cufxO0Hc1jDR
k+aFU/XTQdufZpqkGtA/t5gpQN0zQLW9uD4EWCYAkPtnuSQbiLIzPbIHRS+DCtnaJOYdopUCHmK8
zOG1GySgL8jMDBAtBqfcC/AxJ6Dit5HRpFx1i64hVonCi2JIhj6BdSdA/07R94+LaH8CspoJxGzW
tiG1guOpROsVnMKMH2+pb3xkFCslnl861Ercy26sM/ZlLUXKlTOWlieKXTWF52hgAx3wVSDxVUJY
zozFKV0iBcFEyO72MTDOSnEudW476Sxj+tTP/WDSasm70N5Xg/JgR2/qiNQ1qteyhjCDMb6J0WvU
3Z6kxCZhWj58m4tVdVE3XSx244TAInl6x5uAHIQ1uxhwOzZUvQkLMKasOqAryXcCubz2yXSDs9fr
415T6A1DII4NIHIt38lW6EkwP0pddVrr2OE9taRio40HTTqIMF6j5KfueuX2WnUTiD7znOR0aC1u
v50eId2MzX0qY0xVYdOvY3N2EtaQVUaERYbDJnud8kdFmXf0O4Vg9DO6FbwGO3g3WShVg3Eo/Y8u
tom5uPbmSauRi6pysFbEcxWgc4DAENF9VSqKtoin1ir4BF6Nun8m2n7VCW0N40tVBneaYCWq4SlH
bkRqosPglZnrupOPAQlx9UCdS16umbm+tY36/kkVTyOVjxYOsFThm5hbrYvJwV6aBoAwg77rWkSx
+RO2ATfFD5kijpvhdDQi8sa6vLUSOGMkpNH8OVbGo0oHP67tlKkCYbv5eBB8qZry4nNK6GHLqQYh
NBdkIprbhJHEWIJkH/HDdW7QX4FyrHrpaybVMmUiTotBehwd7GBXCEs6N2cE4UfbUik3MXGwtQla
2EjDU4AbOLey87gktSKmDYtTnr0NlrUxg5JNMuKwQD1lQ/xZRBztSiC8KRAPVZ4dxp3G4aXEp0BF
FjdvRdhtRPPAeoaoWpNu4rmEz8guhzA39HW72qw3tj7vhZAOs4mYHMhMSg+f9TCgquLGsbBGoXPL
cXSQP+lmTbamRXmRw2Cnm/Wl5GLWrOohq+DpJS9EXOK+O+CTQNZSOsbVEE8GwKOSFcIUoUKYpuTV
JmQ1DetTl5DJITsNyel+0nl2yK1bqBchI/4uN/LkI9tFJBAJ/T2z+NHrpzqUjoKzUYFvm0uipWec
jn1UuMGIQJSM7comu5MNrmE8jwYivKylmmQmFAQLtFD7HlWkJx0fcfOiMi41guoQ+hJRk2htQWcV
uXWJxHyxaCEz8FQSgF/5AnjLM4rv0Xxq5tc61vDAJtS/z6b/S7gBcwed0x5lVQFPOu7XWhXlrGCK
xZ90UKZfFGhrNWBoQZcQGONXGRMRMhW7sq3ZCof12hQUsqmnQu9jCw80bKqPIWKjXmHzjz6VLID7
xDKBheUQNAQqAHJBQuiK/tWastNsbOyBR89GpggepCdP2ABIQl4f4ARX069RtpWJkMV4x+z2EYKd
21Jz9FrqYdtY+MMv4A4uiZqv4dnhfnLQNDyCTqX2/Rnt+5Sy95KJCNR/WyZHeXkqtGGd+TGq4Z2J
bArTQ6ur+xR4ODMUoAsPjFPcSgbrCySZcjW1oL58yjnRIzVeBt14w63yuIDJEhEgZOQmGxdV61Wu
ghg5IxRXdJ1cnSN1C+FfhCSsrQARXN7tjPwo/9aU2JHaeQNlRpClW2ZmVfFspd0+BgVas9g26i24
NU9OiBcrcgfGD17Hai98ElvECLkAXTKxOHCeJetCDJKpgzH7SaGsF9EWh/0+KewNU3UgRrob042V
PkrQRTAfXvzprGELX4LZW+2ElR82lHorBnrFM3TCWwksM96zGnZ5K3jlrpGPp0Tm+qk/7bB70tlZ
amyl2hJpk/0LyzFgrI5R5ZOsYp4IopUzUKRE20ZytpZU9RZVz9yjdXz37c9OfIbto7CfMnXw5mly
MrSuUMLtLNswXjMrcPmvcxXeIflQIWHgJBReq8ZtoGH2n1O3RxmUA1BT4FwG2zhiS39DURvoqCPX
SFqWfGHbf9CxT2K6WhrN1skDxqOLfKHf19MtJQwMG1fuWov+i++RqMNtGWGNDYdtZjwqNHeiG7Y6
WC5izRApxAgADc8s1L221g36KwVZ1aJI8zSUaYQCvBBdtIr8c9apq8uMJzoF6ViWT21qHeOycmuc
D0Nwk9WDFXZool/tSPfGWd013bAutWYnou7I27DSpu8ACnSrK5uSl3MmM4ko161qYTXId8AXOMI4
WAJ/PXRL5QXk5jKqZDOysK5MuPvJBcXsWqVUQQL2hcrLNZDmFdCy2HavZ/mu+JC3humrCn/ThDQi
bU9bidzwEAOQ7Zp+TeZqPvSHERc01pgm+pHlDkwVBq8R2hF6EjwlK5KMvExVUf6ex4aTB9gWkh+u
CB0Ow5vA4wg02TM5Vif2LC3M8Go6JUG9nQwCP3Kco8wkpim+XKGK76K88VBFMiajB5piWv/UgWq/
z5Dmtskphgc3Rvh+OxTovG5FWFxwmlzNhj9CS5pl/mPQx85Xi49pRQb8QcrRHYAZkaiHalD+HEfE
OznFT8HRx7XUAJEj3JnZEDVrs+v57R0ILhjNpR2hwFAcmwkA5pcdcqZ9k26Qg3lGvzHhiTUBRVx+
QqCxmgUer12QAWhRc8fqTsPk75vkUQdx0ZPSFax7aIJjxViF6Lma8Q/JJww1jxMkySrptzHfcDMg
x0T4U9TbHoLTMD2WcLdDsrQL6xs1+2rqmMzlAxPoaqNn06ZeqqjyNx3vDcF7cdi5Uo92hwlvnC4g
0mhLAnDJms3nLe0k1avbjnLxbeZZrqevpLY9E7Ber34EeCfygEw3M0M7tAU9C2Q2l5FCbbQUxG91
Z8WMuJASqlmV/BjG8jjMMkO4yskHtPlgySLoYPEpmj5E1DsV7L1l6GuDlOtxn1HI8wplVN8JXTs2
LzzS6VYxjiRtIJ/dD+3DjEbREq/GmKwW5UMRIMg+teZOYpcxRHC5xsobALN2RJUAwCe0RW4fMkqM
imxg86hiU7cLrmDrJE8VJ+feopIuW39b6i95c/KNdquOxE3mT6XxDn3bSfna5OgxlRgxBYQtYY9W
MuzOJ7k3PHypAa1TlyIzfZkHYAm4IybsxWHHS9B0IEYvAaoxLYg9WhmKmU0KcHRBEKviIY52ifwI
Fwzx426Wp+1IQgsIy1XRoUcBSZwdJ6zFmkBSbd56Y18yng3GlNvmUEnvCvEjOqd/uW9NKvH4qyYT
Gvjkt9b+pPZTQxvVZddymDakHYfVba4/B5sEc6xTNWJUnbEaRt8teH0TI0TboimODlW4lwOCdJBK
J8j88V8hhZXwH6J6a/DNkVJrgNTm7IFm7ZnWrYU4wEWHe7OPeO4yN5gNh7l4aBw1BflnYR7S+QfQ
gKPpkzMpH6LeaTonMCDjjkx2o3IrlUDa0UeyTXKeKL1ead8LatFl3AuGFdzPap5vBudWZ6VseL5y
jnGtJVgLQ0IgT5s5yY8m0j4+/JWy+CyFsY+VatezNsNvEFJ34Sbf+DjxyDW3QxBuxdGcGOB4Zpas
VaVkTbFIeNyIHZA1el0ACnHgqCDOMou/jXjybCsHrnQssddTyWgTEXrwwpToHRGck3YHzSrXDIaw
ibEXOzfasPFlBMmtvYxUuDOqe28snTu6RmU8NH15xK7mZDbbG3zm1vQs2mrtIzbWSI8QQbxlwNjZ
DrC0vYHW0rakVai8QdqgTrthhrWI85yz6KXlWRIwj9P8UirnnFzH8bOvCvKYCV6IUINIA5s8k0z7
A7ZJR2p/yxJ3LKRuhjwP7D5XmXrxB5IXkeWaAcrqxvaU6XXu74h1DbFVXv3uCwSc3Y+eaeQoaJ6L
Qr+lr3ONLz5gdqCuZr2HIhLzOMvnskQSW7WMe+f9oN9NiJIAI9y5s67B/DFkf2S5Hoq6eeiZYCbo
xWql9RjjTr3MT7wnNid7mnHhKTN6Pmuq3wDjvkCg2Jomd7oxwQtsthXDoMC2GWy/EcXl+kDAJ67a
UpW21gDEd/ycFyx7/DINJ1t14SW7k5rtKxI+fWLH7OquxWyhzPRtYDBH2pkja/2DFUxYGJpbaigH
qvS9VaH2LU15DafYVVPwTzExWWKdJ/hYjQc8ubYVvPTU/ACJuFzuNS1Bh946IQeJaSM//ZpLOyAP
MGfOLaEXknmf9lPce/lou3SVbp7FzzqbOIKVaQZR4Y0DBuhhk+fnOHmykHU2NqO6oQHIha8lilaj
71PsWIAl8DrJgIqgReGNxtiSbFvzVR9DCsiQrHXrSPb8Ai2YgXMDYt5YNH9y7a/DAMW/9WQicYyt
t7S6d7H5PNXjV5fNK/sxV0hI60AvmgetUKG/U0f1+7LFHS0YU+dOqj4L0oaS9tk+tGV46kJ8HNVZ
lUdnIqSlwqYts972b4V6ipQQzb327M85clRsMH1IQccwuP9NRHNqknwTzuEm7vu7z3/daMzLQJqL
YA+2OMcnRXMXU0lZfTcN7HSrOdT0PnMdH1oThkL0IMCkhjrr5OX4P8XcJ5UBi7LDATw9tL2/MwwM
VnHoqDqzbEh7DLoZbu74HOD/9FpNM9Lvdab5gfLGRbjtvzgJzOYadA/yvIEzNtpPkX4L1woXrtJ/
cxMDfUyiF4E/GS7CXN3j9GLF5wn3ZHtGiHUg+G+4Yt8PlujAdfOs6LukP6r+NpE2MdEDNglOiOMt
5h/mR5ViXMoUgi6o7EJ93aiao7SgLnro5iEJR1PHLDzPNlJpcL//ZIq+N6NqqxTYIrr4HldYkqid
2Nwx0hWXwTq3DDgy8zZn3UEakBtiXOZ8b+f4mC86gnK6RggIqib+sPHtGlWxbtnJ6AS9CoXEeoko
RRLDVNNbFh/FnKxHwj5jNvFVD+2aYoO94V5m4QDsFdcoZdQIq8IiNeJZBPAx9GAf6Sx1ueBzgL1p
RVTs2GybMd1p/ps0/5oEHy3aGo3GuVHD1wzvJYRbt6hYiiocA9kKS+RDBEcxZCY3FKwcx4Vneh4t
6SMQN8nOAXhc9PZBR3icsOJu8E0R5Mg09241TA5S+DHz2tTUq+gkFwfpxhCfqkKgpML9rriN/yNj
lye4PIvFXUNKGCjvMoncTfehDv2Rs0BnmVzOdG7JYxufchoBlTNK8ODBmMQ0qaD3Jz9W0MaWw3uZ
fJhAgkKSLZSSsx5ATYD7X3y2akgTDDc+eOt1wbRj0WOofCqXyHouFAuw+ar3+llis5U68sS7qx6i
d+EXp6igYJGdOG0fi+yzMN7yAVJcFv5IFZdl5p/toIcL82lIe7sz4Oy9hEI+toW/aXm2JfVnsB8B
Mt2pvpGX4H2Vom9s2p7VV1voGsy+GGmObL+XoAydqLeQckLayFzo7FOdODRfcvGMFivHd1f7p4xx
WKJNp1hRsP6xQUt6b0iBMWQNvfm1MCeXiEOcBLt6DB0lQzeeSp5MvvOsf1llQ2qAvTF9sh0NnO66
vbM1sZW7B6t/nuKA0QGzFGq7wb6bpDbk/Az2VkT+OjPgJl37+ewY3K4VYzU9ZaHpr2oNdQe1NmoV
Tw+lJ5QYnAAckXwstHMDCCWzOxZkGZVCgSRsbof0EUoDZhMzximOhLYbd6SV4ojqt50U3qC7Wulw
7lvpS21tDxPWnpg4pplA/EqS3Upix2WmfSxaMRd6gUVCsVhLefrU1/GPCGcGF8gKpmxtzD9pvwmr
t1iM9NX9SV6igssftUYfTm+An5hhwniSInx+1othseVOnAAgYYnoIq+qo2b790m9SAIymEI6aA3B
NklZyfBd3Lv5aWkYWMm/tSY/u2TaCtUml9LqGXqhQoUuVvxSRm0ztXzO8Bahu/avHRHiK18vd4b9
rcytY3fRpm4blEj7ZtS2Q9k8w0JfC8QHcXdPE8KfCulHYAZyLPuGV8npMFZYin6KfEglw7ag3NB9
5PAMCYizh10x9p48ZQ8M3gltlq7QZnZNXexIwXFQ0q8waNFjKpsaNkQzPBai2w3hSftGVQzzIP0Q
rDz4sZjFo1xTgavKTQs6AkCmh6qrf8d8nQJo9mcTy6C+C5t5XRrDJrDCAyr4liVxEJZHkgDA0xGY
S+ydgu1pZC9pgDrSAJ0EyaGYoPzi8SSKbW+P6OMFJ42BizTqxEpp2MZms+QUnFJK3d6ssfsCMuEe
ErPeDQmfT3yday4YFIl2WF0E19qkMZIfPn0QSyarioEBIbuFq028oTPBLketayP8IKTkil7EA0S9
kSklNKIYYMc7KkNqSVVe23nYkzUJc3l+Eoa2KhLUOpL8wUIAX4NwqT53JdohtpMOrtBhIKo7Ks+t
Uj8IgS5LVnYdHmsteSOfgyG+GbhWTRaRhDMrnYptCRKB2acXRDTcaeGRYHXpO1g26oh5EX3OuZLI
gaZgRqLU35LQfqutgLp3WFUDtiaduRv6rG7wouA77KhOePgLRfYiWsdKP2TsFXNpMdG07yOufr95
rik2o1jbkYrGEdBtJYMts++ZbOfm6WecvztJ2lExuVMKyyZH7IPBbZX0+Y8eLnPvdp+rzQ6qvy+F
B8qSoW5e8uXNCynqGsKVxa+FfCkvxk09zW6B8igH4m0SJVwgDkqRjs69+oLIb3GruWOOmyqzxVnp
SVubqEE3ZFM78Dnf24R0+lhxTcincrwpm2EbL8CC/M1quZtqhtFBIG37XHK6Yj0ys8ioBFiUDDwc
EOdawC1Tc2nb8JhMoJP4ues6e1+aa8BlPVIL4qURIGVeie/XV6qttCzhAumFQ9Mlms6EylCRhJfU
j4Y+H8CRMjH2SXDRHxWfh3tyE8yJadSdQCE1oL/8QRzUCE66GmwVG31X02MhYXrAxjCIULzhoMV1
RZFPyHthQljOT34WuPWnxQOJO8pZVkVM2pEFFa958SINpNi2y+XOWCEaLmVEfCX6LVtYV1y2rk9U
WkZnmJu1i0S2DtiHQiur551kSPzcy1vcAWApcgYIb7D1oplCFAcJeYxi4JGaIydXMUZnL4Lit+6x
yyjHRBirtOufyjbfE8L1peq8xcVYbiO9v0qJ9qY2lEpabm4aZjAkKhDpCMK9TTZVJz2OE1UR2fFw
/3HXoaOnVlqBbvOaWHV1vFy9ShfO/KJS16KcGWtUw2NkTeS4aDsQVmsyQtYJXWS8zluLSpzYs8H/
XihXGU1ZmgTPEszKSsyoX0r3XNn5piSawWqXLKfvBAHb2GCOLrRXP9717Lcm/a5LPyWDlBEFo50T
MwDGLmbTXX1P2kZT6Q7CU8v96U+NW2LFqNUnaVTg9mjM86NLGehbASVBQIrCDVb4uypYIGn/m6vz
2I5bybLoF2GtgAem6S2Z9BQnWCIlwttAAAF8fW/wVffr7kkWpSeVyDQR15yzDx04Orq+hIWEBSjJ
jk5ebjq0cU78ZLsfM7RBcD2t4n/B+3XkTIVPVmYcQJauoyphs383i8e4ebT077FiKORss5C+w8lA
0lMlmwi+bEnwYfDXLxmkcDNQykKgXeXV7zqx6fLdpyWONDHcFeXjtU6N7YhheArIdWSpboNwmwb5
mYrxl1maKxPEFbk5LGC8g8GihFCujR/uDQNI/Eg7gFCEw6yZ+wfi914Tj1Pfd1wmPeZlTIdVCMwG
KV/4d/STXyRAbWs35zCx1bXj8CMEhD5Bg5/gWJCfdRlTSlWAoubH3O7uOFBd90kYxEJJ01rPukej
MkTvuJbweQ6r8g5xKO8GPMFNMd3U3D61dXJ1tb2WcNcTKc6LnDEAYdcTuSi+Bua1XXMiJ+u31KDX
mwj6XY55F5U6N83OoVKrzfJCEnS5NWbXeWO4e/NclZ5zmEH7GfPW6GnxOobOnzgXlz5Jfg0yrt+C
WG/r2X+tQrz1DaHVB5EkTG97MlkJztvDD2E2WkngPOM6fnQNOIUri8KXDzE1wqrujOZJjGxGm2Rr
ExlWIQclLMD9UKNDiLNTDleTF7ucZbcpPCxAObtipgrFryogLb7ObuGgUnhJWMvY+KzmZhHXz0zv
NGupPUKNouA0iPJ+o0mWo8Xq/wTKiCga4bFH6ZI4StSDk8HraUvns85FAroUnEagTLmBtPzNNbwg
sYhvR4iF+QAUO3ZROVWa0Oi5i/d50bwlfH5zyRwQr/QWMAI0S2AclJMz1HVhzicQYcbFTBj/OX9C
ixSriYX1O0RmwqHPVD7A6aHi5c3Ri0gQk0yS2Z2WS4WOhof/Q5SQzlpk9wH3JagUy19wL2JtONm2
tiy0Z9lRRm+91jsvaY6CerbxjpXgHcPkj00+23j7bMbTUwQR+VzGY/HsBIhSFvZyuUCpy9cFoex0
4GBb3TcbAm6Sfe9/DfjcVp52xreCiJctiy1iwbxwA4QFWUtyG62G3lAdB72cCHV/SpcIqbC398OQ
VSw0NUCOJMsRDrPsrUeWXHXebYZMqnUEAHOtcdgRDk4XrIGbrNGg2pSX7NRJUN/F9lOLJLmFzo+L
A/czykcLVZJ5S5YAcLPVn1iqu8OIU3o/60GvEawZzyZBIoS4kjrd+OwxckGzV2Fk9+6liXahSapn
vRCV4ruU1a0dJ5t++ILkvyozwb4ftXPFJIj7L2S+Fs3TNmjRI+vrUlgxLASSeQqxa3lgcDpoh9aY
kv2ydOjLPJHr2xFbH4ZIDJGFYSzbcfxI3wV9aEfy8eC82DGIvJ6b2UHV9yiZdYXxJ6Etm4BXK3N/
G6TWKtY8RY0+AreVsyEcnKrgj0/YhgEgivxJPOj87RgMK2L2Oi+QUOuDTE/a/SirflfX6hi5XwOa
bMNFlxO+mBkKew/+oM/6LlzVMRd/w5z9AG2cfn5PohGjz7VuMZrNO9Om+U6bTYF5cWbPZzAwD5z3
yv2dETUZ9ndcsF3zXDZvAUOjQcjjomOda0iqDus7GMgajwm7nqBAaEwRi9olHWgkyURqD7bFjyPk
JfUvnNsNS7vSzja5+BhxDg7mW83QllwLhpDIV6Ani46NzftAbKrJ5Sg9pgYz7RIZ7RVEQsAxK8n2
PK3OVvNNC2FQHKQTp/uI6MBcdd69z3VhAzHGgFZhnF1GzxhZG2Q4U0ou0DiuiycmThM9cH8RKYjU
jRvde8zqRQ64uSfUGT4Fnb7vYrR9bLCT6sxdJdMO+y6jBmBnYCYinNzZMTSiLUX8OgyafSkJj+J2
dBg9J38Yi65L0kwUe9mqg2h3ztM/CdlCFjuNAStA/lGClXXr+6i9WxZIBgsO5Mdt+7suMR6wvShZ
uYliaytJjjJgEQo0N213mqfGUpeIySnmfzK/Q0a4Kn1veGq0y5/hVakRP9ftTg3pJkBkuygx/Ykq
4m1mKO2ad43MzrWNVX5IkW0zQWzeM3lsy3zdR6cMowdDKEDC8fDXim7NLWJvO3DZjdZVk4yGglli
aTawVIAzwSnQ06M386PRo91Oig32TD96thCL+Jz3VY5Orngmd/yU06InzdM0bp3ua26R0Vu3NvnT
pidY9IvOKB+vU/g3GpitxnAUyGNCrBFww9ojoMAZ9A0q2wlazn7C8lT+DSXRUYvGjQ9xR2duuP3O
C7+9gtNlZsipSRLx/oqExnAECshPQQvfVtBC5cp0XoTeR1xnirC9KNsm0TnNXqper1za0IXo3nyj
BCWMhrbpUDsIa4CpoBAk7S0q9Lrk6DZPNSO3JNrPLgplxzhqjhIlHoi+8Q3UNMD0aVlksJ8QpnXv
Zuydx+IrpppVfbCK6lc9noW3C6a9IJV0eetAe1lltECiFRuv+a1xgnQ7AooZx51gq63j2Fyh7wM7
W1rvXf7NRbuyXFI8OS0BNNKe8G7I5KpsKe1MsgiOdv48e38lkWXFB1BOKrw6JdEzXKM/9UpnY0Qv
doOQxAULcvAHwBY+uBBCRhamV3ML6kd/EpLcVbqSrh2+prHBbmaZ3tGc3OLoB4Rl1exqW7+i2aIT
IsepSLDGZMamW9RzRl8/5Cz6GLL8tYXzy5sNJMwTGWyFcqOn0L0faZKwsjqvRhpumpFZu9XGmObb
6U/ilsGrHOikorh97xRryrSuWQgowaiGrXkdMEH2y73WwR2rbfdF9R9gsv0tTllwlaR3FoHxgDM2
JjOFvMihYIHGUWU4PU4lj6z4vBq+y2Z68wpuT+RhvIIPdYGyKPVAeHXBPlHezovlL5PF6idAvXpV
0ik4rLNoLBtmbooDH+iiuU2sMd6VYq1GVDP3sdneT+oFm/XG4RuxfdB20YOZ8mFYGEL8O6wrGNxa
bKQDLFHiU+fiUFWPVX5RIeh3nwVT8B1ke1/cpjp/njARedV86qzvBffJloiose/eP3Tjc2tcguKP
Y2QPKU8vmmifYv41JwUj8zA+qa2yGcQhpRm9YeMruGrOI5iLdYxNKQEnaObXSr8SunEXYpHGt2MM
P4vF5XK0i5E5srOFEX3pHH6apDzlGvkJOu7xBoCz2lg0sn0qfhWddTeX7M/7jp55jmDhuW2DNLbm
mJfo3zDMe7gSCyMw/zBu3TskVRGWvM4iUgGIMDgmBiVP6Wfcj16ZAJ8BC1vorNlz87+BUpRFO967
yiZIa+bFiaV3yHIj3FMpx/iWLmmV36UEQOOpMbj8zJGNVe49FT2ll9+6m9oALGQ1jSaIiQ9IX9Kv
WK2LfoH43DET/q0wskvEmpOQbsgdFZ9Gi1njDqIlKGmpd1g4X4NmqK+W6pItPP0RYHJxCWzF6ILV
+GPk3LHAekyL3scXBwbaXhRbc4mmtB4tAFO9d9+VzMpLAuLWaeqhKzyZlaU3pABZwCI6Yoqn5lrM
yM+RRx+SNv8MLQQKFMTmnpruCIqAvMZwo2rjOUErHOT3HfCKtUtXts2Mng1T+WFO8LNk9jm5QjN+
zaERuvNe5i3r7Lz4ywhn0eMgy+Rjy0KFb4hnA5PPEl/ijryHbvxwKdVeoBn4pzsI4AViJ8QznkLA
Bxn0VLL2XLU8nTTdWNttKABkcLKaqRhIpEBJQxB+aUvqc9hB2J4lkWMYxxlyDCRLd4yTF+eX0TdL
d0KlGAstd3TUcuvnCQqMpHjCiHFAL0EdgfBzbpEm1CVXf2fWv6o+O+IMPMUON1+cDDfgMKAMID6P
I5jMOAsPqirR0cNjSZlsVD4a6TlmM83dZ6bIHfSSZzlE6fnn104rHMYR+dOkc7aDy0MOd4luffny
5zd/HgrXn06ZBToVQRtf/vxm3xqsUuzhH/YlzcfokpQOBnNCbkNmm4mF0asz0gRpEcu+ZqcpRYVp
fnnQfjT/8/Dze//+8ue//r/f+/mvfT/+77/WVPA0gu5U27wF1x5P/2kaIsQspsxIPTGYa/h2fwvN
GLdCSsG3arQNa68V2X++FKWPtjsUXX8MWqJD57g5ozysz//8B5PjVeBWCIrpZDQj3jgyyqbTPw9D
FoHRGtAGW9h0usnzTz9fNf/z1T+/TN3maKPIM7KhPCf5fz/YNmgbK4gNeksnP7tIrhjMumc2atAm
gYWCfT9bhoG9cHlwM3Z99vLw/34vao3iaBAV2viZz1Xb++efr+jjGUORWQlWRW4c+prV1FfkY1Ii
1PsuU7/GyAZSAzK0v6giAK1YR9WutprswAD0liiXEFudpx3lawqmOh8d4gDs//PrBJTMOXn79w/8
/K2fP6oqPiWR6VXbWWjjwgz3Pw9qbrrzX+WzaIpEdv55GEObTujfX9s8B+xHFYMDB//CXkfid291
FrzsCltN4ANo6gv3aR6Ct6bv0TPQl1jOg1GV5l2UMP8gg5okDn87m5l8cOw+PbG2/bDwBaESQ6GO
sCXYjyC7N26ni2s8YlpVVniaexOFMh6d7ahRZDlmllxAswPgslw4YEKuMFgwaGWCCZGPBwyekimQ
gfRBNe1Zp2XAlwYHqKrCfmusI7+z4XbIzzyPe9TRiGXQSkiy0rdNHL/EkdOyhMuHs8+Ci4EVdXwV
jNeo64xtwoRxBdVqX0PZPHcKYUxrCNJaPXEo/flYViOyAkkepedTo4UITRtvwomcM44zCRKuK3vv
ejOCMdF2Wx0TcJIxqcwipz6m47OXBMZrjN67GugqrNlN9pZFx4bWHDI64c54QI39wH55a8/hzgRM
WwOVOjoVGK3EprfqDes+JsuDwbkgbTgBPm3R9a7mnOVCMPW7vhXLLiN9JFbTWzKGiksdt1RjpbzV
19kHn6CGkVg+lyl9aqJpDAB4dW0n75Ni9fNPu5JExJk40TPcsHo/pvMzYHv3OEVsptx+ePYM7CxI
U37+4NQyRjdpNo+VhdrFrntv7xbMWoeQic6EKSmgn9kObQrADNL6TjsRYpcuJMaKWdPDiHCLar78
1YkMqJ4i0zspKUEz2/AO4Jsh6xoUpz4koT3+n/kW+n2My3ZgRN/Pv4AljA8eTkgfTVtuyelgoU1L
5uwbYDuyatPMb3UjrsPc2G+8Fta2LuErJjOrSceEdUhJqyDt9EjGivw5r7VEyrloTaP4uyI79Wwh
FY7KI8Mh5v95DQ7JngwE2PoVNDpo4GKYPkDSrP2m6m5xnz/+4HaJSlsBpfHZJSj/sbfsAb4lPDye
7ERb3sMPNMtHeUtvSAjAv7/XZstUGgzx0Vda3StJamUs+tsws7/H9w7ykNHI7edBlgkYX/5JyxYz
njM/ufdmsPnW4hqt6VhlxdNEpLvYl03YXTQk2Z3ZA7RPnT4+l6YRnxmRk4ttS80ynomNz0XYJ5ei
8eILFbawr0PuAdCRabh0qYzUrCneu6HfXFHOAHiKqSLqpgm3Coocw06pdrLXkLCtsr5r+6DCAeV2
e28Zqcmura9R1KLm9RWCGNLLuKrVwglW+kLBnx7trLj2y7sxn9E+z8MCk1cBWsUefOPaU/GnvfCy
4lCZZ2yTGFG1xX62Mq5DTxIKdCimQ0pcVO/wYCnBmlAxmgmuHlfKeUkcvyUmW9MIsd9BIlEPMRQ+
5EVCrntn4std/r8gWsIpdpxb3w6MjCqne7CM3r+RH2wOZKCMyhHHfvL1u0/vxCbV5+Py4soAUaoE
aedQAHqZ8m++58rH3I/eCoTobKZY9/BviABirGskxjltM6xCKrCYpM7xNVOpiayYNW+b3ZH6Ls6D
fJQdUSzopIK7GOfrWfS+PIMKnAkOrqPtJMRwV9TtcAdg/MGL8XPzUhPUMyXRnZ23wdaiItwEJrRT
A+XOIbCSNRZF7yG2w9cGuCV3H22dNXjWixzHYesERzFwNqNFH4/sSB5thdEU6gkE4d466HEEddpm
Bfqi6XlAin8pXIYfAKW2CeEBv5ugeR4tTOAk8BDPm5bZc9hhsGFkwsuev1ArkbhKFXG0RA4g3UaJ
0hrltWGBeqtYofrxcxCmFtYs3WFJLV24RKjnfg6pyGVoTuIXUobEevRa6UDPGmmBkf2BjsrxGvpL
QEdb8mor7Y9naHz5kYS3bWSiHHK7BSI31YkJQos3V5AQplZ47MCGuHdOOYIEYrb/eX/5uHgMa1Qn
Jo8oMEedXHvjIt0YeCu5DQEiv7b5RdSNuLddZJvV8AQmmPFWz9Lfa/37NpmM688bKswZh4k60xs3
JZyA8vw4DmF+5voihbnxCZdGS78Ip5qD5OC670zT2FcBMHo9msV9niTxvfcEWdy4jzmsYE2OFViv
ll8uvxdQWxwsC+tDGDEuNj2uT8BT/l2/PCRugUA2ncU/n+hpcK5Bbc3HXiGi1/XdzwduHlljkuaC
LnfoMYIY8tIYFHbxEMJzYjGc0pVZ8t4cS+DDvDmBHqb4gcTwGmW5dU8DY90DKKAaqJZ0o9bbe4WT
gqrqU/SlafbPV7J3meSS4mMz9t/GOmJb6vKwIYblzZ4kkaZgcTaBSwAHJL8NHFRrrXuBC3DApK71
8K5VXF/HFDEb7KhNboMEwT2TLhuW/E73Q7uJm2BvZ4DPIs6YWz9B30r8bO8FRXQGZTGILCIIZ/ob
JkBKTcJZokj4a8+GdZXOcAtLPyecwkh3LVrkAyuwm82aExWhwN0elaio44gF6IjFXteYpYIwOIP2
ZETpqfesIf2kSr6F1aLwIUjoZSgDLhQmuhM+OLePsgN+7exUuIiVZe5i1uLqDyWCBFDE0953SBop
x3ttORsYeUfEuxQ6k3vDEvXYqvkgk2g9wmjcWYKur+lDAuLj5wKmg96PSKVPafThuGX45JoeUqSu
WOIqt2GKTlPZHZrGMolOXqTWyYQHrXJSwaky389dB/TOzhmWQYErBvehrJvDHFR0fmi3RudQueDM
q4SMhZIVVmkvvgBtvJW6v9J/qqtYxCRtgFHHoOb3xui+4pn27UUsMlwmHVibNHNqGBfBvdPQk4sg
7U/jMGGgu5/snBuuFcdS55zD3Y1hMGCTHh86cAEPnd+68Yt7NVSUGfkX+Jn43BAFsc5VxaqsfAV6
wRCu2DZ0xl5QCbTBMlvnXfzbygrowS06Aq+KzuFgWQeCaLl25s8B9L1Y2IXCmNuLssc3wm7sdWPO
V7Ml7NGn2+pJ7iEXCP16QOCdLZpmlfVOe2wFq0EHyW2uMb9lrvtYpV7Iignmden7V8GnZmtCDT9N
NXECbJQYNuQXwiSeDCvehHr+a6WM3pk1IPZKFJkaRp2CE3ybPEgliBU6Itelc44n+ywwH0jOyAcS
Xu6kI+Uldsy7mADj17EYkG6U/OhTA4du9lecd+593DPOm6uaKTzKMcKhig23NSF47MJWUQocwEut
nYQKwJyRkBCHQB/WHIuaFlC1csNfiQW2Zcq7S+gm7R2JDpTe6KArUzFwiQxElh2YuML4JWS6hwf4
VCTWfdN1xBWW8mRg+sOJbc0bEbp8u2NGBsrcHXCXG0clxlNlCsgnpMOdRnd+1kBCn3y8jBeqtldl
Jw8/5d9P0ReRG3EyAuszsMnUyUePApbASBYQGpWQvVeL0YA08WI/EeKFWgBNupsqFKk1116QscAq
66tGNsiaivBhyHeWN6gd61a5notP0bevXgJ4IPIjjCBdv9XDQ5TJ4RYQTJJaTX1QBFbz+oSYauhC
B+HBe5mm3yKJ4KsI/YlEAN+/F4Lqb6KOIIx2GVbjTmsADI183+hqFRU8FpvAce2DnL7MiSBk1ZWP
POGKuT7bKiccg63khe2cDF04NsK9I/1Pv3ag1ek/8DyRYE2n3raaPcbtXyYwVciqjXsVysWOPp1V
Nv7qKyPeiDZDYDZZ+0nXPN+WgzF27P4asBg2UwZ1OpCIHpOHmSDYVYoSFb9IO2wKhlZgeAbIkDmB
NorRcqZuGIUtgvTK92Syvk3Ht1dF1tib0mK4VQqE99kSq1mhzJ/ZzSnUxQEn7ibsTXTkvP3OUEBs
Vsy9nb1Jmohtn7XtBvz56k843SpZfNXgvpWPn6syeVGNEl596ZrdtstYdBVlZ6yRkO+ERaTevIDW
DYaJCTwiT7fV2vfyD8snYcLJfoUsVfejkkgCVHsNSxNhTl+jQVA0/9J4bvKRJV1WvCtXvSY1/P2J
aa3jWk9yNtkvyy3TUlGTYSA6669ZjsVlAfSHFtcgbHFeKBxuK7cp9m5rq/MEOEGZoEGcaJvkRbft
W9Lahyzd2qhTer96mFX1K3FZog8ugsIxZnEdMJPHR8kBCH1jDb3sNPXZo0VZ2tXfsW9E+yprHaiQ
YAbC+K+dl+/pBIgiSDBHMcU/JEBqt00IlYcM7m9ntIgpyLHBO4b5t/YAi4pR/zZ946UaK8TgsMlX
E5UMAQYXuwPiFI7OHZQFyoK6/uPId8cbNdLy9rMNKd6jiRuc7IOPiZijwpTe1lM1qjB0RY1NRTwM
AnUGQzCI02sYe5eeFXE9JdUWiTde5DnaaXO4q0qQS+2qfjY8OnQl2L9U8p2GB6sOkZ8Yfx9BbESb
B3LOf3dFi9M3JiGj4oCPvPE9ThbTofL/xrW293HBpCnDfSboIuGBmI9m+pXH3nPve3tStl5hxqOv
kqXNZIElodmyTHGODsD6Te8NBljs5MXIfdaWfUYFU/92VYIyfwkq14F7v1iLzMjauY4GTB11D5nl
MqrL2n2aSg6XgClruKAjZDWxQQH72jUY6Ue1fF+pc/Qb7DZBgfpAJzbBzwzGPFdvcu+ry0tyyJa1
70wmDhtpHQAzKES3dWT7mlGNbqFh7GsSMSOtN11OAkfKyZDaKAkBzqR2Q3fHAtht7GJHTcWe2WOc
60/Y8Cw8+maOvVGOLQTl+inTPsmB9d0QzFARiFBb9sYXps4YeycBoXN6aVpM8h0g3nU28g+Swgjv
gRQzP6RvKaLuy1nUnATmmEOJqdH/yG1EPSDKXd36zGkZZjR8a2WUvuuhf564OgG/eKQziHYbK39f
c2x5JX0RjnzgNSS8VOUt9/xrjSS2oukX2U0FEH+Cmtc6q+jayib+U3R8SJTfYN0QlxYXAHiO4gTE
EEF75B8i8xEuDUnMETeaREXlMDBoqqexQ7FhVGtl+uJgJn/iRH+VTJ1WToq0ne4TEC6Sc445NKxm
+zuUSM7I7HqYy+lUCbEHF54+Q3k/An1FWwPzJq3GgqjaktuFWwlUz/Dag8k7JkyX+BiznBUlGg7Y
Ysl2msCdgE85M/uy13lL7FFevDhVd0Co+iHE49g3T01VgUmwSVMMCDJAV748MSgTu2k6DTXnTxRB
vW2TYaeiumZL0D04WfIryEOxcrmkVlJW56Iby22Z/p6q3NvaNnAWd9IPIsWxYMHwdgxAa9SjHZTT
4kBVxRyY+7uTot31miep9Z29AMcrBJwlI8Td5+dPVepgWypJMlLEPzgiLI5l6GAF9B6bBvVIkMm/
aTSt1OImxDKGRpE0K2iwNFO26SGTexj5CERVhzcjb7+KbPJ2naOgQ0RPbFnwhulrzlx8oxSblHZs
r4ycHjIsD4duef4GH8aNqWlEkzA7iRA7q+k9JwHI4x5iN63Gd1t2QLBNsiWj6itfXH+2AxBfYyBe
8PJvltXbq2qqEogOFqErxQ3pXM9gEbbdRIphbjPYq+fs3m4E+YWxuzNi741vcmZDmL0XU0LoU4jm
ZnLmK2A/5mWBydSQD8B+bsyN32FgxfV79kP2oLC5xi5F/ZklKEJdb0MXvW6WCg+ID+R2BXsqNWFK
K7ARkwfZy3aoHWofHU5dC2YjSBIaoNEs7dB65nhPoYi8Ed6ht6wOeCN3rX/kUj8Wjd2djZzdFdyD
uSouDW+nwAbmnmt1CTmkLARxTuW/m5E6czSfVRx+Tx4LOZCIqNygR02W88SkDdBhYnNz5x/zDNg2
Lvs7sNJvuV+DbiGFs/6M4XXzWf1ofxA9zCYrXDYYmkreZo04B7F1LTJ1meLxVkUW0GPqPTabLuUi
Zh5+crzHPksUFwUVbhkF8qeFBibJGpv9ETRQw+0KQOEDGxzjkSWQ0LC9r1E2v4cpWAVsSHd2hYC6
doBmx+OpLI+1G2CC6d4m1qu8gN7vzOclt2bg+FoJsg2or9cGNwY1QWHfEX1CsKC5zxlN0AQSxMpP
zkDE0zidnOF5ls0LGh+SIiTlf2K2YhXOQX+S3OoUZh9oz4B2xA7QA8ZG56DX84on4BmVelhm4a20
k0094mIbgwamoeU/IhhGSILSYmWk01uI1dnloC/6+9GyX72Yn9+kNI4MFnOzAjiY8wmnT5lQMRvI
rZBgsE57nKSNa8IwQLM04o9/ceeOE7hQ1SbLfT5AcHQ2c+G0Z4qkt06zjIcHswVK/1LRKzZZ0hzy
AnbzCHjFL1IGuTamMwIvZ8P6nDGM9U4s2TznOGoSiv+ZXL9tvFS9j6XRcRb4hAEaVosYu/LMdaZb
8maDrNgCYklQ3eV0R8AQJwd2GNiwwzyGj2aCo8Az/Hk9SjfhH2OiW/cShlmLUlQijOuYWufMTteW
x1+WQ3ho7Qhgi0FLpzJyL/vgrTQfRp8wCkYN3kqEOdrd7i1YKD7WEL1KqT5Ui8TA65m+FvWOmPSD
WdhP0tbzgypy/E4mf3vqS8Txjt5r2au1u8pAaN91KWTqSKMy7qdkwx6GkB8ywPQoEJN0xZc52pym
Qbwdg+KNO4M3chyaCDM1b8bOOzOibLdO6N1brbra8tXNbROy3rAhXhpdfFDu4iH9wOpF2W/WjxED
h22U+Ve1qH3rVBOYiya1J8B4ExY2Us+IqTghE0T3wfpDBLMPYwttWml+ZDMredu3juXAYa4a88iH
kGMlI68u8f40P8x9WCtUIRzWvYz3cQqysmFiVQSYlyOvw2EWGTzD7oDDwe2Ah9vc1cFcPLK3wwYU
Yo0yivpZ1cQNE6nKtpiEQwRrXyVjQWpKSCfsP55bbd3XNuNqgVHZmXNzNzNHZ8rX7AOLGbHI+glH
09DtOWF3oRGGOwMFolCY+A2H/XSkx/wqq/IqQzafniyb+0xTW7kSEXaQNu4hY0JVxNzsSacwFwCN
MlOcP5NNaEpeiUPUMpZXbFRnR/3OasLPigfCr4c1tQsmaxsHY2xl55JAOHo/8gTj35WIEL3Wyaq2
GL/WMxi7egTtEEbWpvBZSFY50xmzZP2hSxgV0bzryvi1QK2QL9v1qFIPJZd0XGwaGP81vDEW7Ocy
CvOtHNCgmknxXAV0bQhSkSlh6wbU6M/DOTExoEQ+HEbhVbc+N/6IsjHwjfh6HQfNw0y4ZT+aH4ox
2romr22Vhebt51eQAutNVcAjjdkpbHxWKSuZjsUh5siMbNGvQMUTFTJhdowLUrk9jyc6GneWB5mn
KViJEyTw3csRBC1cO4mivk2Tb9CTSN2sYF7Ijwf0NsOLspoTxR05YCGCn8zF3mY1aJqS1FE74aGc
FdVNpciZYoFebcqy3Ywdc235UAEHMzjGy3WVCl45FeORqpxxVw89ueHDCU3kcTByfUsn/d3SmVIX
AI63fO5MiXcgilBnN74mwR7LmNuP4YYcJEIJ8Di6pHdz3DQSdksD1mbh7NSUe3bRf6Sq1zsDOkDn
aPKC8+E7nau3ISIrwTa2PR0CH9Nx3ijscI1FXU8iuLl1CsQeGWKeMLqyKmL9QF47Gm0cEByLQ/9X
iPi1hPh0kXP1UZDmSt3UPwSasDKvqy5R0CK1gziY5l15ZUv21op6XLtJAkHIWEU2o1TqFxQ6nT3v
HY9nIyuNN0rN6VIFOUsNYr2cIDHYpvCRqwkpJdwmu1FUkmGGR1cTcNfrSu+boTxQRp+NHuKDMQux
nr2egDDjzUbchzvUPfRmcqgZB0kYMXz2QTLNqd6TTMRpYs+bzPbx3VZqM6TILJvSydd2yNss6ct4
y4yFt0h5Ih+c0UzibsjZQk8z8bN4ABI6BXQwwo1V+qODlm9CGt/apEjM4qvhc5kII+HY5ecQVfcU
9QQEGhWpHiYCv6SZk5socKbMWMRjhE7c8imnKtaBcuwCrjm9m414JJ0CztCsvyc2niutZLDz2D+c
hWncisyNr+hsgeRkb2OY2rs8Jc5bOPjH2xhaEP6OVk6bsXOosVtogSzXUI4N6V5h9yAFD/mHgwY9
xBJ+aUze/Py3x2REeQSLI4d1y7c+IpusKKtsRB9dsxwYqHXypuTvZ5gN2/hGS5geHK999mrTZieW
7B3N0awIRCvK+FYWCFoc1n1gPGhVWzBbKs4KJiT1sWs/muxDtD2pwLR64RwGyAusz6l2P52In0NW
EF3GZCEmuvnWdswP7eaPsnLxd1bqpfNwlM8VlNgGiAX6IU5uJiJ5gXyOaIkgiFAZWndenn+hv381
Im831NnHRG+x1lZwP0aEPsQaZ+hUVXzkBOoF2Y6nyYKdaA4Isir1XKhmndVkn+WI1XeTnNWLdiQ4
5xqWuxVfkewj6Fd1v82r2Vv3FfJeJs+r3Iy4ScAN7qwIdgnv+zWpoGsX0fzoM2NPY2z1ss5ADtJc
DZgWtsUco1hXw75gNbi2ZVbSAneLOGn5EwEeyzx+NAfB1YoS1F9GtkF3Zl2lVxgHOdVzZJNWD+2p
N7+bLkXnWkQfZZpc5haPAQDOL+wKCEvhtwr1ix3EBpkCtGOhzO2Ye59ToZ8Q9OCNbHetRNJqTU8F
e/yNbzyExknajEiLiGFvRQYFUpmmXntkQi45P/5RDsOxjEiFiKnTqyh1TgkHCsosgqrL/6LuzHYk
N7I0/SqFuqeaRtJIWmO6gA7fw2PN2POGiJX7vvPp5zNPNSolFaSpq5kBhIQyPdyDTtpy7D//AhV7
yTkvi6YgVwzfB9niDUlnRsXFS24Cmg5zZ7AEDefL6FPsG3LcWLt4JBc7qFN/TwbwwUyKZKfM5Dt4
McFcAh/bTg4fXoWthouozxzbfIcLeHBG/MVqyvFhywvI9jWSIujkfCWQfPjvdVx+eVmg8PAOlp03
po81JOQxb9ioC4yT4OOQ6R5BrcZUaCS9lIl8k5ZIBhdJZ9AtAVkMoGu3Qtlo8eAJLNmPwsfDDUoc
D8wyeSSpmyJjTTlgwD58jZGLcAa9yQgc2syNc20W1tPQQOasa3I7ORwTytpGIQjysmla4aKXKkoo
rogOZpiV1F2kqc8sUTG49BmJRpR6FULCQYIPBaiFowjWmBVCkiE8q71uI/GRZeVDjZdYYRnJsbew
FkDpw1PIWxgi09GFzXjmONNLVqToYJz02XXq5uC04asZo6w0OAn37aYkcIz8zWrYW9K8CmZvXzbN
vbCApGkdYqAQXvYcdxEZFR9VE04YYvkvdq5ey5SE5Lm6Nv3kvo9gQadGXWChlK2oIXetjfXWiFsH
bSW68pJtlfnP1CCNVSCupOE5bge3QT3kp6hiqgQCA2iQCR2mSokjazDs9T0sEbFCPjgd+uWBjPiq
44it6BIjVBtY7xob34TpenFLqf2/b0nwUrQ8iLBxnMemq30eKknWUfZmBJ9Z6sI28gQCAlBKTAJR
/zamh4XjgGIlgpMVDuWxm+2v2B3euwHCYVQR3uKV1ZaOIqxotWtx3HQN5zsdwNfQHAKGHU7nmBnn
HrTYEHlMEVCKtvWbEffnhk2uLHyeazdsquPcUbYV9nBrDMj4OgOYNvyEBHJMJlzmVBi/IWF6JFHL
QIdEMGjlvcAm46Q514eclQNs1YGaS5elQRWyGqYMZ6zhUb0Mo/Ppuhb70uBTXQGIZJP7GlDCrwb4
PemCFS/qChv+YrBLTVK4qoLW0AhtGtnXtHVaJm7VDGBUnnPWRdNp3dK5XCwyh4xJQLYVVpd2eAmn
Z8uDkDvIB0juzJkFDMXDF64Z+Bb2Ez3G3L4jqPaocqB9zwdYF9JHS9p8J0p+wdHFFGuBM4vLV2hF
ifYxwcxNOdicya+CYNx1F4iVbPtjxvFxt8zBfe/74tj1+wm/w/PWqrZYQUUH2U3vYUOGrlUrD+Cl
WCkvGu5g1cMSG9OLjJV5Vkmzq0dxnfYKCV4FO7OBm0u+93huYF3WdXd907UsJ+HacaSiTbLCBfws
gUAEk+UGLOlAKARGejXO373Zan0onnVxNj6oBu1gZ4yPGegPfmzq2nHN29TBd6cJ/DdWZbBge4EY
M7N5tUYPYSmcjHVQrbuWYbMEuAxUwEiUjgjorjFInV9tfPXXSV+zErT42hdGH6zo23d7yg5wAcuJ
1rYq3oqKD4iyx5p+KQ1NKFpx3Kx6o8MyJ6j3uCemWJen5/GAyDMFC7PjGuLEUH+SNnQ2juJzNPBV
K1hF+Qr0rVv2k3aGcWM1jPFpwW0CiYm7cCiTsbupGyD5BqnkSBddg3uixoxvArEqp3nrZ9hktgMl
Bd7qG7p0F5XPCtu7lwbf8cxuFJK5cNrJvCw3Yz6RZkelFQ8Q54u4w35vNMlLmTDrxwLDgTRWgOyM
4CkYwNX+Opn8XbNgp1NywNgUifE4zixai4sPBvIbnB/A3HyoFmWHxRfhpk/LskvS8rMbvXMr5Ldl
0t7NWFnxi4BfQ4fGHxnNhUHuOh3nQ2Goo4gRf2WQs1VougcznG+LCb8RAWnnzMO4tDSLJ2oPczP5
KJBgdORQ7bthiejN+7QUJd339qGL67sGOhHmFRg5dTMIWW/fcb7a9bbABL7OtX9EceS4Aahiy43B
6QdYAyXUBOkKj5WLgNwoVhqy1GayAxJW9DZ2TZo8+mBMvmxtuRlJeKwCpHEdBorwlRP4+Nfig3Pm
WOVtNh69GVttN742E8Qcw/JcRi8TGU3OAEvOMjklF0XP7HPsyxjUlAILC/8COYskesGwacFMMd13
+vRbRa+HeZP6Gz04KrQydLJymBTTdBmVLyY75Mqh48S+Xz9boDuVi06wTObHOCMvc+pZWUanxKd/
FUdY6SfTB1dBGqV3rUXA49ReYML9UHch3k7NJo3VsCdNDiUomHbmYNi8hOOL16j5DMrbTMjl1gCs
rQKvxNbWvGnU9RApTIPi9jFCh3+m7opofEtx199Wz0tCtVIR437mVe6VlUXPFJ3VqrQasemdZ1ZQ
ASdyvFk648bAOhSyC7BzfcUkPHqT3ENh7yECuohsFJ35sUg+KoHaGZ5FqGEEo562keCovdhQjoQC
R7Is3FM9jPyEab/SMiMfLKYjGhd7W3uzpm8TmOuuLUjfLUYUcER5InJRGmIa93Ff25hr7Tg04ZJl
uf6ulsSBkqlIhWUVy5pcTYsJ+yiySqGeAQkK2zI6GNVDlk1Yk+Paa1EyUUThMmLTlKGLszMbPJ4T
sstXpueAAYruKOgvziTDr+wxzFZzPRG9l30Lc/mVL8cKTYpikMcgk6smUj5mQDiruyMIbQS8Q4WN
tq92232Wq4tWdP0Raak+qGO4CIp/9H3nyVyY4mlRD5vEfTccrPyUrK9GIVBohP19ZIMXVEPxCAEe
aVPAGrOAtp41ebA2XTATDziSBsBID8qjSzPiTY0/2quT0l+Cf/Dmh5RN0p/uM6CjdTQOCd4FIPJS
gOpTZqXr3sPXlofd1Dc0JSAS+M5H7ooLf1I+OXJYLRkNimeS1fpocdYLuZNuiDYRCa6FgJXDEk2o
OQWUsJFCxQXmSFOdYvnvZ6y9C/9OsCZo994w5s/Ibp6IW95xsPk2kRxSWQHaWOeGmT3ArQIhjXzM
2yIJDI580A/6NQ2dAeIqM09Y+1AykTzAkgJT8zDOSU8uAmNHXImP96m9nvLhxk6t+sbo0Tk6UXPI
6XG6OcHY5OxeibqLN3XJQXgcg4Mvq/eJFoEx07JKIg9ScI/oMRuuS4RZHN4n7AMKY039wjcVqTiY
DngPzjQHqse1pUCcvdZ6h03ncpNYD4gw2LQL3XTMFI11WSTv0WTcFmV2lzjD0xJAGwATfi+VVW4I
AveqTu7hXbwnjUoPUNk3GVo7y266NWKidq9cd2NNmHhV0SupQB5+MwVxujgjTzLwoUKiXBfIHHHN
n8/yDvVKW2M0raDy08i6DM3FOO8d4wFSzluEW+UmHIfnOZ7oAUQPJsa3qz5HnSHulhmgQELyWNIc
C+gOSGAEblsmD4gvyzD7gz6bVulTkFKiN5BrSV8SL1YzgwgV39nfPe+jmJoHu6FUNwIiS5L2pjL6
8y7lAFJOxffEx28xFy/+lKRMSRr8aRPZm1rG3wb7qTSz/VLH6QWk/FUfbAQS6FWKoKtrsc43xtfB
Fi9F0107qfPYCgrJIbbPoVrjFFquJySonNtfkUzfiQa2TztY2IjKZGOXcGYFvQTP7TlICvOKNsGw
tsBcNjE31uzJFR794pqU7o0xFY9zJ6tzb+R/wIbOhTtexzX87z7EF3+RwU0ikY+HGCoh5cMhU0zp
XW/69FKBNqfuIVBAp64H91hl6XNdkl2RVDWF2Fah+4vQf1fbvsEbB3kLyrJZe0rgDDxk8YUbw2BH
A8QC2Uy4QuBDspXXfjHQadeiDKsmIRni07NyAD7m+SmUWHFaJbHVEb0zBbS/sfob1yPhqKeJIJFZ
r5MAoxhfCE7yc4gst9c7KODXGKFsJ7hSze4jqSn45saARvkzlMd6O5j8JlAR2OswR5k/jsvLbjt9
FXN6pXJVn1n5fDVAAVvHTQKIK94gNOZHSyF0aYDdGZ54ddhyGxHZvCPw8tqMs0fvDkxQ7bE1xQE5
gbxIdJRfjtfV1N0smVttfUpym/2O8nJB+m/Ig00sPIT267HRxc0c3g92uuuGwb6S+DS5FiJsv2eP
NyN4cjJuDqJOvkSZ7tv2MUur717UESfe9DdlwCXl49pR3ktls9zUUDXXWdRp4LjiARPuG1jii5xb
+8qqm7UYE7CtHBekEK44xLqt28s7DOgfqx4fJmyiSYfmcFXUxmYgyM5NcwCVcbrouqzYFn1nrZcO
QjKR5QkWGL4v/bUS9nMljHVPqbaGZPiQmKC0FvFPa4NwvbN+mHGAG2FvQf9EduMVqKvzj4Qu/Tr2
PWvrwGBKNRVPEAxOFAqFRzfd9/HCvQNEOIPCSZC9XLShK4plbQ3mYSk2m5U4w23eFQ+xDw8OaNtc
2x7oszXTsMQ2QWcHGYcOH3RoCBuEdW8hUVJx4L0QTYoW2AdLGPxHE6h+V7m0Hkvcs87RPRelS4yg
/u5N2T5WpcphtGIZEfbx2tPuDhkMZ1SxsJNnhUOrUT/IGtcSpJy9gwdKnwTnecS+bSaElUpXemc+
xUhgw1oNYjq/XdvvE9t6C8cZZMvGd7BGdIsRh4ftObjBdBvH435MOgAw7eI1x06NQrz6XlceD6Qg
5NpK5Wc4ut8Xn6yc0o1p73F8jkTOFiHTi8uShvwq69gESlu+z+olwfbCQkyzxlZLC8ise+x6k9UE
Q2htw+FfT4YJO8bTgi0L57icxKOOjuCEPdqaQAdEfxFyLD+KnnrHc9dslwd2vXlth8ZhadQ3wwbj
RYChGmeHz4RxFibpRaVzzehtIKXP/AcwfTiO3cLQFAYo+FgTUEKtQLAgRogYmtKwo5ysvc8JS3jy
esjqEUjraInTp3qYsoISJsH3v8W0EySwk7ed/SHL/kvyILZD7vprkb5XPoA+qUWrDCZFHMB15GDY
r9SAZxeBW87gZixKBfKz0tyyhwTUtXAqfYLf2V9dH5UbDYW2IPophC0BD9vedvDAVkZYGNvZpnlp
W+bOLFuBy4R3swy1tRMh7grlYq+6flo5dn4jw2dvbC+xRjm6GOol9YMRfAEs3thWfscBNsZzAmzZ
zeQmkclDL+nxNVX8iabk2SI2Cb/EnrgFISSWKhggqGHZzhH9oDiurL1p2A9Ek5VufvRKdCxVVLG+
WhWZDQzntNN+p/X3omfVnuFnDS7sOU9gbgUjfQlf6xAKZTu7BQ236KHo232vFxQ/PxpN/xFaM/7X
3PQywY8G7s6Z/PAr41VUtrcd4uRLJla1GywT4piTYo+xcOZm67jMm969AuQ8SHSB5xBHESEHJvW/
A/hcuwhagUguaZyxSCso41mAeXb04kjjeeIEsXWH8hG6512rzA6F2Dcl2ma7WP2XNaEFrVNSOYg8
Rh/KYMu0MQd8EOg/7sH3vO5AA2XhOfHLp28TzJ9ckCeAXyONq9CeDmAwH1CbNkX4xvKFjbi2wdHq
yddFZ/2Nnt6Yv2m1S5TMT4vIIPK8dM5IUxSnLLM6xDgnObm7i0JIXZU6QoyAvBhW59T5XE55Trr2
Cl0LNqSYEjsrMgSWPr1RLCQ9PMYcT2lbL/DIPpdg3/TpflD5S01VEE/hcV7SF7GwJBnTtvRfGotj
+RjggmFHb6nBPvReF+6xim/rF1mFN0I8hfZ3Ztw5Cee0DcGqMN5bHHUOpeaKwmidVM2bi5lES7Lj
+IRglgC/fnhQw3RJm35d+ZpQwSXim9yPxXNdcxd6jgOybY5YOaROtsphHbDJUJ2au6mDPSw2dqG2
6preyEZKLCUycUvh8b0ZnI0f3ARAmSp0biVOJYVNwaBZCe5EC6IPjkGGnXGc36Hgnrz+K7Rpgw7K
ns9GEnxGJQ5ukux7K3qSFTYOFKo9d4YT6UsJ65oy/szurV3kTfdhm56TcG/W9U1vDR+WeBDEHbGa
nJEwv0lSpieuo477bTZDzijzWWT4V31xNc8cgf4vJ7LuPkudZ9r+NoH1/8lAVun9WR7r8bX62+Nn
8/H5919jWnWErn7L56tOFDYs6xfXdT2p6KNQ8yOK+p9MVjJtfrGBhHnJdaW0PPufacPC+8UySZEw
8VG0pKUIUm3Lvov+6+/C+cU3FZZCYNWCmsCU/04mqyVMIlf/mfUrPVMShWyajmM6wnGFr1//KZK1
oPlZJQL4zFcTvmoYQRkZ/o206lbtJoJY0ruUoQj6nn0ZflUZPQHV14diwscZmBuA17i1AkwK/cGk
onI7bB9gL3VaAybxxRh8+7tnIw2zuilAO9xhv13dgqI+OoryuDNLG1p9YZ/5hnsFjXw1swEJzIL9
HNzLjoEjR+CQs1ZCXukuyth8rbGt3xrzOLB3JR8jyIvVbP3YhZoI/WEVQLuhjgdObdQ9p+JhZaFy
d3AxZd8pcQYub2gHv8RBeSQ9lJChWuHKg/m4mOnie46LaTMeTjDd74kV/zAkB3sXG1c8coHPF6c5
NJxkSQSBR1vGtEzSHJtqGzdhslhAybkKnFrKIn4rx/aBFE6MRGc6qzQAM3x1jJ73VW6Bf4x5nTvu
PSzSw2RgZjxjGo9f0iWZ1QTDQ3FOMUMDF6ApI17NKtsVFTQ3GrD3iWnAmeIn1YASEEiqtTimK9YB
EG/MIUT05nE77UgMoCW6qSZN4nAgAyzwiZal76BFDg8Zkq2OaE0LFTSrP58TB2FO44JyzeH29r53
GBtB09fhCaBA29idBdWj+65/w+kX6x/hmhNw+QeVCTyd9dVw40+/VrBLFZX3ODU0bOfsjcr2zbYI
XIWwfjj91r7mwk9XV5O/c/qtV+VHHdp7oX9uGjETjTuuJZy5yf2Av43XYxuhH5UzhW9e6x70xehP
x7mV56dv9SD5v6D2LwtpPHjCu5dx+gYMfWza4AISL+U6BFP6gImM30bHudJ95ELQLVsmLGQYnFh7
sCuwoBNw+RBhCA4J9S2bEDQsZQrxIFLryOTZl8vQwtyK37rM4iLJHklzqj0s0R45nu/0nSAG+aC6
ucWotdlC+Is5yyqgJIfH3QhraxBdNdvLcWmKl3nx70fRt+uflqSbf5HoLf8wzX3fY9UQUghKO+H/
LtJbZlOIu5n9FVbvbi2B9ygXz0wrJkCGJyjflZZn+gwOR48ZqwfEw4JU2sPt7GBYd5qCtJjZ5xfG
qM9ZL+cD3CXEb7/bd9x9P/Ou3AlM0oQ1uZpLj34xUyhP8rWs8pfUYSyf/qHktokselEkOupJf7qU
OOBlPYdErG4zF9dFPRyznHukEiyCMbNBV5TAc+Hxljh/lvl0MJycScIjPK0iVGggvynaNEbf6esp
pG8Vsy2cvKeSmPQfU6Xt/PXpuZB1C5XHO6igvclGjjEGk4Qm2dsyBZvFTYFYq+/DWx4SywdQuoi9
vkD4f1e+iaVRI4+zw00w3LHb6HF4Gsb6kyt9pbpZnsf23sSP6/QPekae3oDBZ0I80sxyqWfL6XtB
a7kKMe91cMKPfkyNNGYGZyih6DXj0gIjVEjKXnnRkcDeGXyGnjL6kk7DvR4MLIHcq66hB+vZBzqr
CR3+kVmkPyVb4jf9IUZZvw4JGNEiP410qx8AbBDTsrEK1ovZaAcbT9RMd31t/ijuYtyrjOS7AzyF
5RyPSQ/SmCF/+vk04hnoT1EVbxLgUE7sXET4M5V5fOMZ2MNK98oo6QH9+ZiWRJb/dufyGdOEhbuO
R+kFeeK3O1dYc8CI5+rLwg3tEPrpPoR4p81SWca4uuXdpWmySohiNakOXax7zvRSC9x4D71bW/RP
cGIQCmEYxzZWefeuF73hf3m/sIGdlmyTETQgQfuxrB0i13idGDBhGp7nOACnPTfsNEYzm5vlgAu3
c4lruovimHFa2+qe2OGDU0+wDWzvmvlBB3MMLgzOzfDL+Zkq/zbH/lWeaPOcWsEwdi2eBBI6eAuc
6liCTvc50NuGHlx/fheF/ONdVMJzPI7DyrGlrlx+3v+7MjQxNA6/aJwxPzmU8OCzHebYNvuAxZab
4I4WE01p2eGbAUXo7PSH0+Q3hsTDrtP3ex7Z8f7iwvQv/k1h4itkqsIyPYFdj/Ss310YTZFWIP5o
Ouz4LXm16LmWJcH9NODDxKgPC27fErPOzFiCr8aJjep0bXqYdymzNEw/vAIMnin9Fxen/njbFLUX
uk5AfM/hSn97dUYo7TGvqs9ARVdhMp5jXtBSqbPVwpt96wxWSAsJYRy528yF/An388eSWU8tjGbt
gcXOclohTyMTwfebpbf6Pma2iyrae3Vzy4pAwI9jHwrJiMh8edVnvF0W6d426F65jIkOEe6pcinq
/I2Jiy33fNG30Y2qCObLdclgZiOAQW98iabe1X3/WsfZFQrmrWQ4Vt7MrHFZjQaHP7zgW4er6Mpx
qOmCLCGMVG4bRH5YRvpXgWG86snVwhO3Iw8UHJDFcdxD7OqpwNnQJJzpRxWIeyjuavFRTzpID8yA
2T2cRkpuXDQnljI84tVpa/Gt5C1FhwWWxtYYQVzBZz9Dt8j63zIr9aosR/KleK5nPuv26Q6PCTBU
oNcdInnjNQHULlKs6K0MWOL1EEEe0W3sybtq3fbJ9tGkFiGfmNiYIqbgj1028Do/aLj9R+fjoDwz
305lF/au73nQ350+qzWSjZUWHwho9oDU+NjzHkK4ER1UTyMhFbFeF/WvDkcQ/pEaoiVSaX1a37Px
PatTID1d0ChS/Mjnvc98PCu79CrVRYT+dnq1T/Rs70xQdUwErRxPZP3dTrUdgeqMDX7BqQbU61Jl
TKCXLWkuYf/NqCTaCBa1oakUZrKk2VQedlusSkKTqjrdYEg781glsLNPxWVgFLCZK+T6xTpqBAEX
ht75c/uoQvtCWq6xscduG/jEz0HvVNDAp6sqXKi6e2Cj2oCNkw7iYODPsNZjYkjKJ3vhIByE1NyA
4d0GLi2eLF27UVSlp6pnFm8wUO7GmMbwHFk3MHCpHXk3WypI9owzYMq7VcVh4i/mrKl+v6IoBLce
t1n5vuV4p9d/OurQbp0jHC7ffQwKUoTfQO9XRsfknIjSWY+lc6/C4r1XtEByW8mNggDvudb3scLG
yKcXk+sjUqwUCtgY5yVnGffSQ+1k4f+t985GlxZeizd2SewrKzm+uOkY71I8rTuFFilh1TgzJRYd
YPcxrpE5zMJV7GEhnQ4Ih2X2Jc0Yv7XSX5fgyCttvkcrRTNlIMD7eUoOr1FSncqXmWWhlKa7s83y
Anb+A44W1yrQ6VCCqBgL5kHE+lzn077P6aAjdONKsLlbYuVj3x43e7OKv+YGTDvHhyHBwQ3VjItx
Fwa7Ydpdzam5nTJARM+f4YpUfQP3XhEyZCVfHv6zRdE+2F4V7wB833M4WOsuSr/GiNQXpDJGuVxY
pdyrKnlfOkgBp0+ZW0KF0wD6yXg3ei9+YE8Q41GO0HDV9lFqY+P1DHfWepz40UINuPnWI5zM4Vsu
YKJjbLuDW4JwsTJvghGWjSBShk4cHkOQUC7dvt3+xcDR5/DfbkVKWMr0TFeavhS2/butyM+iCsPL
/i1GKOfFRHA7+ls3fg2qpKbqRaa1upBzcomiE4Z2TX/U5xCdh5cxOiI2q8E+awbzxYituzCbPJYk
sumQw6+xRbLpA+7y5p0mPXUpmTgbVtsOObfOhsf41SnJ7o0drOUDCb42+OvMElg+1sN5XZSfXm7d
kA810Ou+WBx3Yw5IFClM1GYa1XGqo4fWteg3MUl5yuRHw1dcWjIUUM1WKahfmaI+w/nldvBFvF7y
iqlQ9OUxM4wBSkh4VY2MRuyODEWzzCKwLRJknRGlBuOU/QlgLRKHBdeHCIu7L5XX8Y7KgO8i0nbT
zzetnhULBLCzGHYVrKcYgzh8aTysL73Bo8WRM7zCkTincM4fDANHpIKTyGm8nMZFxFfZyLm/xqRl
nLK7qM++9OjoWvvNNL+1Dbxjo2SWcGZBJjI1q9AokaDqAZTt58SFvDubn2a5fNnpTHurbB7Rzhor
BBiYR5PKZgY1Oc2zf8mujAlsGX35bgWnAbXHRM2BjR5SBhY3nFOQimWGdVXPDVC7yQxzdOKzvm1R
Gr/YEmfCouHAiAfMNxFz20PakWcTTNvpM4DZiCiPx0CLfPyB0b1P/xl+lv/ykPfHYep7UmrESErb
df3f1iQDssOaAKH3SB+VC/8NPRj4i6QU0TXvaTM4HdUtMagVp7TLukLHuGxbVpWRxjyygJu/mjr/
6pJY2F1Hmjhvmnpm/bTkYiWJUiCZ3oVGGPyJElzw+Gd73g8h7Nim+tIlraRksiwwIF2E6/NoDL7x
51fi/Is5rIQ0LUtJWp7K15vDT1fC7VYzFIL3Uy3EGXxxzfvAgd5OFyWmKOpIECmfc7N8KWdNioB2
v2JbXCEXQFWRY9zBSvrYetN7ikUH+D/MLIU6liUbBo0mM9+aYfcNQzK1ma3iqbPj7Y+Rj3/LKjDi
rwxKw37RpRhHK4NAU6CtRX96llmorRhANkOmEI0O6mIL0qtdoseKbGD3hNny0P5FGev/oYpVFpbj
0jSla7uOaf+uim1cd0qcSb1Bdsagg6jnLMJqieZ+uBmKOd4JA33amYPyEwIcc5DO8y42eoceCwIi
4Sj7YFfDhW1kw4871ritf5xzuqA2u6DnWCTSByir5JL0O1QPHJtxMNXwl0mcYXtz8jKzO6KK26V9
0UmEAaIfCnoPxmznfun7Bt06BaW3rkal6j0+d1oKQQ8gDjUsg4POejTpVNuRdR52QbYR5dVpAfNq
8sjjqrprDOK0+6rhdgO8nGX1Y4DWiOM+76pLJn6Jf3wbrbMU5b6XVGB/Rrtx64yFTGHr3qKbCKr2
KcC6jMSqzrycUqNZo1fE6wZ68gpkNN7lLlkf0PBwgB/uR2e6OU3xvEevcHqmBa1uBFI0jyc8QlUA
tScPHfx8WVBGPWr+fMBDsP7D3MP6mgdrKeAeQObfIbuxlGxTs/8KwYbSQW/hMAxXzFOcF3W10YX8
Zl1u9JSaq9N11Ml9BmF7e3KRqwPeN1bQRNPWITdAixtLcVta87fcZzAMfYIZysAyKfQfpw9gwQTN
NeK1Pel9RBdOWME8pVWEKTixzWO1Lx31LdW6D0G6WDrgZecTOzC7UGQiRftM0hqhBQZzYY7SQ2Da
712nu+IdJGdB0rUlDA74ldPvZ0zbYBCwj2WjvFD1hDYJ86rIISoJhyFEBON+QX6OqyhShlRPpSnT
RjCEa0bCLnazy9Yn61mHg9DKQgTuj0uzNiyTOazpok3mXSYZ21+sLjB18pFmsGyjqmmQpqjXyLXa
lTmRu+R57up0P6bB/Vhy2krVHN+cflAlNX7Y6fhqZR5UJFDJNeGRgdae9Mi10LUmkDpO4zjSJrbl
eBzt19j3y3US2daqNmEeOQajt27hg3H82M1jqTiPYH5RDfa14Rg4Hlm2Nn/gpwZdv4q0uENaTvcd
Y3cMBqAWU+/5felTiKAibvWJlG952mN7Q3+fcHoSEioWnrRQgBxYSSnOuYDGjJIqsB7D5tLs+vPT
OyZ94zKjwoImeJky2H/CebLdAuN8Y8DAkTuV9EZIYtN8piu+tMYs3YixrU7mD1hUBmwiVrfTZ+nN
3PAoK72I5NmZM1pY8xo0q4qsk/6mGEmaxHG3GnT1kiCOj5J32TdyldQwOCNNfsdi/BI8HufmhOnW
cGAc8SbCqR8eaL1EXxoZp/pob0/TQAQtdl2TeHENBneSlKS2jDxXP3PKDZ3g6i825hO4+hsoQ9nS
lAKUAJzKNnU35+e9J8ppdcBfep2esZcnoFibm2HjAD3SGJBOOfA4otTxiNKJ7yDV3USlStatoj5k
BL1ZkNvXuRljzjv1WGTHYDZ0dCmqGJULPfVDbeGKEObO02lK17hMr0gmZ5k1ebBkOlxEC/6jfv0S
Yi+zkroTGkzVWdRijUFk8Ap+4ftSa8MCR13DTG1O+9UcRM6B5gixMhFar0Cv6LqgP21xp0d32sIw
qjkv+/F9WVJeb0Z7rVd5PYji051VmueLj+hZujD0T58ybIxomWlWi3dkfZx7Ir5Mhgh6ZUKj1MSs
7Bide5H9LkMBn14PQSd03/oaBnjdsFoVFMVFi0vR6Txhwsfq4SAZsfPMEn2ZhvzIaTn9j99UV+0/
/hd/fy8rQj7CqPvdX/8BYsl/v+9Y/vyOf6zv/vv+b19l87fLu+39n/7k/0cNUEEXksYlFdV/nG4Q
5ej6tXv9td+p27j/9ffjKwtInP7cBP3n2360Qj3/Fw9+AjWYQ6vRdC2qkfFTN0l5xZGuyZFc+jQ0
HZetrCgb3e60rV80uOvRJqV0c5TF2evXTqgtfvE9V+GswRsdCRb373RChfVbwNGwcC06NUB/NzsD
jHzHEpEtDjPjZQtsQWVAmFE0ZG8pGFRoubvBYeUeeoy0qU0JA4HmfM4h6BDheLKJhi7Ci7gUey+z
YojEKY0IKYrdAonWGnPrOGUlntu5tbHb4tm1+7sm8i88oUNSDRplDWFGPu6eXnqN6GXeRGO08snj
sv1vlow+JjfAzMrDwd0hly4p3uucJDEl8Bkh7+GCG3flYn3ZaYQo9/HeQisWQvSst6HtHVmHtfrb
Mtc0JJK1Ca2swCfvLFmMY5mG6PzqC8Owt036khufnsSDrazi4zh2T0O4XANU7ElQwJx2ZRRIzk3T
u1sCFBXJcxB99ejVlsJ/HiNprbwpfiKPoLYl7JV+eJVBR/lcPjSO9SExmllJ27oVJuqxDspj2Sb3
ae5bl41McZmW8/UcYonQhvjiK4xn6Zl235EXmwfWO0FJPT7mFSiwZ4/ntNOrZ28mImIi9WHX5U3z
HcOl1QB9Zp12TeNtvLhscaCTmvkTug6sW58Y16DBcderqWbE0vo3WEXUV70LKY0beI/6oD13EnIG
8Sg59ktZfqK8rh5yw4ofXNxDiBs1L7Ix89bd2Je7f3+BuYzfYdqVX92frhz/ehnSK9nPK9evK5ue
qD9YFb/OWt2o7Obb/rOZv31COOt+ntL/py/+OvXv54qp/04Yd6c/LYzL4ucFAMPWP1sy7sr8NYs5
x32eLknzJk7v+LFaSPGLI3Q6AoIfmpaeYE34sVo45i8AeLhK2b53eokl4dfVQghesixbeRbMNCld
LuDX1cIQ8DD4N9M0WYRs37S9f2e5APTRh6N/7uqcMHzLBBJSDuoo07et351t7YAXYGjj8eh6OKpx
xFnR/6djGHrwrH2DgPWha69R31Ay6he4akVEconhpl0mt6rPea9+QWI0vEphql800PK+eUNDxoRb
fa8oZuoardzQBkT1AhA9AAJtYUwZLy76BibtWOy7gEDZBlTCEeOLDA1rD2pMea//OQ3ng+0Oy51w
IE+hYTxwxRigjmP80JrG9yQsgndcFa7TXEZP8VSmWxDk/83VeTW1zkTb9hepSqGVXsE54QA28KIi
bJRDK7WkX3+H/Z2659Z92KotYcDYVoe15hzThopDnd2d0uCtRBHbq1F8FI0h5maVzkjljObk6qZn
vRuGHeTpj9pp50Y6Fp9FnJFrXAA5YUCFOwYQB/3iqIEBrIle1UfnJTW4gxPLlyCGoGoUWnBJMRn8
wk15hYrsgRp3MCSrlspSo7FY9jN305M3vSTDJVo68ZTjBtQ3ZLiaGMVIlbCKYavTQPtJDJWiAw3b
C5CeekUrMFyxuA4uRg8gUXip+VNBA0L5Ud20Os4XpFuT6gzn79hbOX3ScBl0jvvt1T/1KNW/wg6p
WsRW9Obiu17EXkFiVzdFe5TI+bw3o+DqFdPt8dgwAEZlBurLBkqAs01XxzQxnJUWgizprSE+1WN3
MGB+PunGCMFapsO6x/PB88KVDHcVzG0SjFd8W5Dr4jCAd5hfPe68rV873SwFunPS06KbTyIXL0NM
QJdWxT5Vfk0sYy/Ld2afsmPCWrKBBzJtHqePL4yZEMtJN/19KxJM8MoTL7IgJLEAKXZSCZlYZaLZ
l0aPJjQXdXSFCE28x+DV77ZCJJkXc0e31a2OwRSU0m3OTmU7JKDUwZ7Nn7EC/IsVj4b8rpFCW5h2
1xxx3KpZxUuFbBjci58I8zNr3JOqSo+d/Y1bHBCX0+P8Nxz3B8f9nxqd8J1GQv88DSPCNg+zMb+7
tPDQK9ex8Jol5rYc7GQztU2y1grPwYmnvIWQErmeNoJz8fv6IhqAWGaZZLdW4a62vZG2t1+fE6qB
GAPx72spnIne2jFnk0oJTg/wsup/3CH8VSghPjqrBtXWxfmbWcMX8utyPBn9vVrQ5BI4c6gtLXb8
Dd29TTm03SK2x/YkfQt7ajOZ10wh8ZdAY759oiEbmyoHOsGVW9o0t5y0PWZB6H/KETIeHbL4jeKd
PgN0Fx5jG0eCVI0JOiGyNh6EoFVtdcB8sbTM8R1EB31I3+xkJPq2seUP1fVNlprBLarddGGWhbwj
i/nEpTS2eyl5BKkTuabCDw9r9pzFyf1Po1tWUnbapETMEC3vMBempjUvlF2eo4xRANq4uDqVJIoU
e+EXWJiDUYkCb2D73qRZcO/+EmvUOvbZljFbStv/zvCj3VSIGEsqKwObnYVLowz0bZGoapsC4l/C
hbGOAYwMnFRK3rS2/WtDK/qXd0jBEuiNBKx662S0/K9cTARN5VJ/NdKJu8Su+wNsB3cFPBEavQAY
IRAwH/F9+3c/tfvTVJiWXF99KRffUcLufm8kndhxp4hZYCAW9g1jlk+u82NTGaGqOzgnYobI5g2i
ErEv9hqvwrEolU55AryHrJGy3zFiJ4qY3l5LsRyU0hw/J7Y+T5HfhKcw6d19LtGx/39fMICy//cd
2AWm/74DmOhHq+xiUyY8876qv2NKGh+GC8Cavou3soY2/XCg55VeHN5sK2IE0BGhdZ2bfmi1cvHt
BuNeM0T1Chpw/bgOmb5aBqV3j0nmpw3jsPfh4iR+cQBdKC5FFXoz08bKCjJUXFrcdTsRWh+PL5r3
R1TlSAh17B8eD5AeqQ9GywdFq9q/0Y3899bSsXYOsBJZupfn0W35x3VEDQCpRU/y6/3Uwqbahml3
sQMQs4PtX31dK55y5rAb0G6SaGxLW8BIDd+jlCmw6kxSvsM4fatKtr3CKzR+C8a9x3dULsZNVsDO
+nGq8HrYg95fknowj2Kobo/LnaqwfbfCmD9OsZKzw85Uvu9Y7d3wfdx/W5v6zTwp+KACVDeIIMPk
3snu1rStdoZb6W+FBAD0uJ5n1TGlovHqdv6sD1hRklPq74NyIgBMh2ZoW3EyF3DbztjtSYAP9Opt
QD5BjmmySP0w/Qj1F53hCh6QQ2cjjOyjyAt7HQ2Nv0iGsnprPYR0g9V8ANE/A1Yd2ivpU80Zat8y
AcZ71ahlH0a/OZXkEFCpqzepNhhHF6I5bn3feM50DaNBN4RXlAKAHMPMeMGUri1jxgYe7KmdMOqG
PEqzOI9+2T2nVhl/wO67OgJCH8Sf6bXVj5amJ/+qngHLLfv0De64An89ZnsVetamHKsc+JOunTxT
o2TYB/lXk4vVZNkwefJqbQ5x9KXZQHO6u4etDm19HWgMhF3l2K9JWAK5C3r72lWsvJPKdt9tF8sM
FFEU+pb93jpN9RN58hA14z1Ew7O3MR1J6TnDZ9/3E5MI03xoVdHeLpQxmxy/+fRGhxaTrv1EinfU
UkN19vDMtfcpoMFNuw3yFjF8PWjr3BPtVsJrWIW42vfUkY2FFANaK0vJeQmv/FyOZjrLktB9tQSM
iqJvjVv2mDl4ez+bjHlQVN5PHE+bUi9Rg5Y95meLOMqniKxhGd5bCkyopglAPQRzcbZJpcAn7v2T
dr7RZNv8kyjG6t53f81u2puEwv2CPH4pTH7umA53q2H7M+b6ZfJzSvKO9tb5bvvtaPj++jxAtQX5
kcClr942fvIwD7+SZPqjyTZ8Fj53JuSu+LNICOHwKoXF9e4kVAPBfkQQtTs22ONLUJMbn1J9BfOq
r22MCjcGomQJrKDHI2Ws4uIOtbBx1/WpjC6m1Idn3W/LG015DGsTTyOOdWRpAvOsL2i+IryKMVDS
DbnPrFVjXqAu2p9Jxap3FF1xFQWKgxDD7lng75lDr28P0kmiFSAv1CasgrCcNJsxSwOohkWwi7LE
W2Awt1/0Ft1FkjjaeZz4tDN3hecwmTZ6Q1HKSpru31Cf8lDFv13aOfcafX1mxCX7LgWeGym7m/NO
9LeAwG4++Ym2sbKxv+levgn4KJ5rjdV2Dcj78ag67dJto1st4cV8U6drAx5DlmWPUz4fWMLhwaPh
46sA/ySv062HKnwoiCB8YrmwbrSqvyhHGQs+QOGycPr6fYjqD9cezWNY2OPZMpPD4zLkafBPFW57
wbrk3Sc+5u47HDd6lx1aybpKkoU3S8ZM/0jNcB0yyv8SHvFusCy/6gBt5wpn//Z/H8pih9TmirwY
2tULNQ3Rb6vdQ7ebWGOQciQoKSZ6aXfZpW4g+T0e4klvoSM//egUQJke3+nOlcmwH0bVQvF2A3Q+
NmpBflo4kJeVGX10VjBqV2EHAKvPm/RVZdWWkX9uu4V/TWKchLK3QGAnhn81xrabI7ntmGmZH4Mk
Kz71aM/8nX3AXx1XtETTxeOyn47M8P54DcM63ZBKEcLT4+H+xMK54/dAJHK3HZL1/36MMwRf1mC4
JyS55l5ryvR5kkC93JD+uRW45stElAuQyYoi62AtxgqmaeiY1iqhe4vP1yyv/DTWjibwotpT1TWK
y2qeG6Jbmk5SXQc2XmAvqmbtW+Evpr58D4c/m8etgOchm/o17j3WvS51c0LVm1dZJIRw+OnCCoxx
Q8gUua9TLI8jWPODjqLqcQa2qdymvbPrArfYgaPX13WpI4xPu0Otuu7QeKI7YDR8VnB6do/rPow0
YPQ4c7O4Xwglp5nFp+T8OEAbZJLSimMi4C0DPJh4+cwEry4rXby96cXrteRikShpODI4Ps4MW9S4
WwVWudAkBi/rE+B407BCFkIXTUb+reszhFLS0rYB8+BtIFMe6Vp8LSN10fR4XE0VHHG707wPCCUm
ujVjOAR1PpxKrfzO68H7SEawZZZdBixJjX7VDaxy4xJXC/CLjzzU2lXUsrGM2in5cM32nWZCe4rz
MTuOpBMDe+ZhibpHznXcUWHZrjA1amdtIMOvh4j168nrlLXVDyG3FQCGFGBC2xGGpOGiKYMgYzva
iVWg99vH83GTzp6rLHNXjaj7D8T5j8t9J5qVhy4OAmbifWS+uaKrVrzR5iFqrg6nBfU6uiH3HZoB
XGhdm2AUNEJkrmbqTlCjjWyR2BV5idk95YAZe9NDFkPbPupo52yA7InoR1CN1gEKcvmJIOiFuGT/
4iOW3dYo059TGuloEgKyboUXYmodoKb5Qqq9JwCLN15N5VyvnBeefrGt7e6gBp1A2taz7mCQfSzY
hlRt5qD7MHxwwRlTf4HciiwaKERBXm8Di1dEOv53Ra7Ku6/ZYI4LR1w6Hwez40f1SyajaamgcZpC
U0Cpu+7DFvM+lOLdCQMfBR90vcZpse/rmTg4rbEKGrOGA9edQ7/w/oBSnR3WL2vafyk5Sgo1rBHO
fRGTr3A/o5Lbr1snx7GQmOzvBHt1K6zHd01q6xJ51cWIvxhSo70BmAXLRWh/9CaNaZBjGg/Hzp3b
yl06hArtu8QnbLitvJfeai9eSvRtnnJPPwZZc4C4ZlTqaLLSr0zyF0mccP/82K1PUku/em3yNqHb
qFXHR2yB/X9N/8b4Aakmn4gW3TE29+tojLJt0qo3giO7TREa1X4q+p1bU/s1x2QjAhVx1vVPJtqO
zVTZBkN/mS1KIcb3ZozJfIZJG3vmlxi0z8d/WiZzr8itl4pNJ7WfeG6rYPzGM9RjjA3VoRjYqLuF
+11GTEGCRf3GDdWwJeSvXlKvT45loamZVMl61HUi1VAcveh4kme9A+IFD545FN5Gj1Sy1ePqKyks
f5+kfnaEy1H9V3caw7B4rvlF+6HS5zqrsHksdKb9EINlOXagujWP7qnWLKAJjTcDuRbKsV7sHqcI
O56ALI1vJPYEL1VQYqTmUZ20J1qNoQb7vL2KTEAH85ziHIRduCFqR6X0pJyZayt0aCRz0M3JDWdm
QIsrddHvhoiskIxl+u5x+r8H+fhqPnxjrKQ179a/TtmP66B2YBIRA7hj0783kHSfvPulEBoHsbvI
FGPPJoqcmC3sK+zTqsbdR/5nVdZi9zixVNNjKEKPi5PWOenQ3Uzr9Ph/CFV+1Wcs9qrRjE5mUUen
1EAN65BltVCwmQ4NoUYkF9rusrJBqudac6JH3Vz6tLDgqvOGKvYDn5VirV41Kl8m48QNrhv20VZR
yngZzJin7aN5v1SSzfSEYTRdpjkKOj8HJpe0dcHbOky7/64xZ88sBcm6q9OWrmzlbSt64XVHGiFV
GndXWNI90WLOuHXrbq417CueR9MMt/UY3AJhNwfYFM1KAmGcuRDJr55bSUDObnYYc68/sB0HFAAN
vxdJdtW8+BKV2T5n1QR+2iTRW2vOOcTdZ3LqquXj1I8xgU8EidCBngjVThr1HgOno+QBK3XT9f6n
D9RoL4rqU68/inijqwk/cdBAuk9D84UO9rPpe9FbOYGu0DRwoDKF4KGRnuzrsqEmCCWkFdp7lsFp
gt7h/HYKHZlvPtteFB9SUZYvfRwUL5p+d21P6quqtb2H72cIR4w2luYS8luqHclSw3ywulXgx8ET
tHpj7U6ase8H3MtaCMjTG3dqtJw9AhVuvihZh3lSpYuhTsghssNd32n7ugry1ePsfw9I/Ys5jSRQ
jhUQpIHy6XaorWLrmXigMoPp0rQh+rRTo0hXRTOKfuMlHqJXtj3OfkSov6w1YOkGn7Q3VU2kd0bg
p23b0xelFUODNypWW/eDuudn4twYaQmjPu0p/J+dqQdWO3bBEsBke06l/IzzdlzS85y22N5aEBfS
UxiKk+Y5otBFKDkLhUE3xOu9PbKiADAXpmQsuz/N6v7sbOLH/puV9AgyfGbAvobD7XzobXgbRFye
JdFzB7sMafvfr4cs3TChMQVkIFSMKasPQVOQHcFH8NuwdnHlsteLtL/MFmIzJCDPyqAXG2Tf1VOT
GPihguiAlzp/KSfZvmYlSB7cZfSu64bJUTnRwvGc9AVYGSHeebM3wNYsBLmwyGaTZBP2ozHTsxCK
UsygBo3H3BQQJxh+OEw2XDBin50NbalpkVGAgMntT7eSGe9pGoZmb/UgbD3uu8XUNdM+xRJNVJgC
MXo/fRySoGenAEdgZdwfrLeSPFdwDjcvILQ2c9pVaEBtsl347/bQjutGz9u33vLy2SjydjW4dvOm
dUitvERbNxkkeC2ib/YU2q2700TszBTrA/DL7s6UTfTpeGLAX68Vq8KwPug5BIfHYapcAGy1+d2w
gCauwSzehkG38JUhbq951bZygCVg6O216Sfzpx0oeso++rNcbrFcppfIrDEVREAPB+EehmHKr0iC
aR2a8vQ4k73/NFZ9+Dopx9knZfdief0e7gq1wFL8GxU/P05be9n0uX4YXa1Zt5RAHaklz1MQGQsP
3BeJqLWVY5uDpcnWBmS+aTQ/Wj4vO1yZ6n5z2ihUsIth3CAOqXGX45iwzmg1/asvfW1P+6i9mT+x
r6c3OcES77LgLwymOxfd/5M2aek66YDkxo6TsbnnegREJXZwrY5QOKoYvmsw5NfaQsZtYuvcxt0y
kp7G222wxSiMcXePVXNcrTs4dZssG8bCRZ1nf7Wjxu+kmH586agLKcU/xKTAM42n/moORHPoXhrt
Hqf0iq9Y0glbL7lb1laf27cixdPjCLV3XB3LD+/kvp1KsY/j8BceN39oLwB/O+b4P1+Amp5tmwbO
6P2SGUnCCHzfxsmE3XYqaxx5uZsv+nHSThWhQ2T0SFxcnQ7/AJQaXrYKokfW1m9F2A9HJyu3oFDq
N8xFZOPYuvbswEd84n1PVygmmpfHITFVQ9RX+j9fCGLCOJGEt89VKwnnUZkBA3i0jqHqnGelPGLZ
YYWgLklB4CAmXiZ5iM4b791titWfXTnBzqOcG9Z5udOlXe5syAf/HR7XquJojNWsSErKCfedt1em
KFw+cicl8KVR43zKYmnCMfqbqjsOzk+MDaiIYj0arVhpbpS8hJo9zRooxle4vjTUDNb97tgbOjpG
lD0G+ynG+7TbZZB4nhxHmYs2T9+ShoC91M2dnbATIoVCWk260v7qtsY5XPwTOZWJwPH056Zi/xh7
VbDosszf4uP2t7XeIuu7VwnulzIFgZGKFq5HI4e66xZ4knq6XqHX0gnTQ1YXcSpmyBmM52ns+rWJ
x+LtcTp4r2DkzQ2dvPgije5dmXr8RXutejZ1BMlmXyVHFWgz4C/bYBou9VAG6E8JzHwcBLVMpLtD
estIXtoKRWFNmYm/yf3QO6P+lTtj1N+nykHmbLjkr9jcInMnbl7DKmw+y+DLbHp9NkykSjxSfs3k
U0ZGd/ZSW1wmsPlshVeWVflfUD3WaecFkIg1dwnxdVz6rYukjHkE7MMwHR4HJzK8HQkGuH8IA5qA
e26xLRJ7EXXO0bNy4Cboy9DceWrbY7x8DWLpztwA4bhiMNuOJhMMeWNVUmVbA/HqiqB4Kmz+G6FQ
3UXz2MFgergC31FH2hsvxCT7LGiCD7uxvL2Vw8/pp7a4egOlczJT3ScaucXVse+RZybbamG2CUhj
y59l+HVoGOjdtC0GlFCFpfYubb9FbUjj2VShfNO7buUyF50eZ3zsz7UzYMtqLXdWm3iAbFcpVhND
J6GyIHTClhiu+l5lc2fwiz3lnWqbeEm3sLBkODLcpl5VX5uA1mjTVTeHahLU/n1mJPU+t2y5lwiI
983i8f/H1Toxlo6Kk03hinCfN6EHbo+0dZ/mKFvzex5Fyl9K1B2iK3NYWbZjrHyXQORJD8R79bCI
24j9rVZArDIDysSkCM8nXqEFAepPQIKmrygYIgIP9BY5PCiKRyKp1Ipd52vjqgzbBYWReJvr0Rx8
e7Fu7rGoOpqART2Kb1GDpTUmL3wt66B+ztW2zuuYsEojfglsDrVlLSNCfbci7GatFlGfhk7wAul4
5tSeAEzrdhA4yeSFVgblD0ct5ercKW/+gFyx0f18MfrxsCmaKINI8N9xYgaSzZ2V5PX9VtaVWkTZ
0F0yC2ySm5b6DzfeE3YeRIZyZGAe79oQSnVWQ4Mz4n3f2OTxvfauZsxkqbpl4c4qEgNeKMs6LwGQ
QWoH7rLO83dwBv5HMdGZyGoanRSmy9cq0nd9Nn1XHlTHiLwgIoRo1xhFeW118rr8pj87T+596a0N
TrTNJEtD2cS4BTKY/mujmootBoZiS7X6O6cXuaJOaJN4b8fQoU3v2Doyf+n/7wHWC/vVndDNaVeH
7f97qO6nTTDuZKubS2ErbzOYtreZRDZzdJY2Xg3qHECZfaFkYG5KNlowmDVxSQjPXul9d6dQjV+N
ZdT/cIpiLbRhqw6et2gqVf9YGWCknHXyFYAcHh/b1DeVae3TzgxOWaowqwxmv84dPz74EeIPfBK0
CqP0i9xjXG4GqXsNJfP1mLWvjADWJ6QDKESTkLuewvlZeuln1wbmp2dzLyapEe+9wZ1OY63/scCj
2qYalDjFb+oSuuzGRvqUR037EdIPeIq6oXqnXkh+TGJlN8a28DnSxuQaoA96diIiODNUiasqzL/g
cwa/hhMtu6ZsPrXMTlEjt8bBtHRzQ4sb2iWbkFcV8+f7dhJ/Syt8tvxwYU5jfRtt+LNIqpwFSZjl
J1XjlqjGLztyvbneRBEd6/jiiCi/YJdPVnIiYwAhfnbpk4muXBXDK23GdeYD0huwLMfIH29+rRlb
uwSIq08x0CUdDMajPAj8Obzz9Ud7jm7Ae0JdPx7ZDnVb243HXe2W2j7VYNaSCykJT2PhadTgj127
vybU1mYmuQMzQv2c5aiZcyNHJoaVT5w7ERjrUifBuErM7t302ddFTbUldhyEOIGDO91J7Z00kXl3
tju+ObGa1aOpvY+4eVYVJcs57STtvZnqb29o7KPOIu5oTQ55YVxmtW/NHd7nFeiz8IM/Y57IWEfa
Etu7zNXT5/b+w+IGFCaeXnojLZEvIiKS4/7t9F3ydVTU6fzxO6mA0HyUuvviyyA4BeJP1/NVk1Ue
8nvKK0UMaapQjbXE+7Ga7hKZBvnMRH8WUpnV7Cc2Xxs/zf4oFTBcmHr+kQ/6fUP8NcD3hE5oksjD
on6ralx6SSy8eQCmovJY6AXWM8mO444SsHwOW9Qkhk0ZaqC0vI6rWC5DUSRQMgm35cMdLsEBI3it
4k08Rt5GYKJ7VtCMnsxQaJeo+VERcV9UylGkU9r7IAcJf2iqkiM7N9xPBhnTtLVzsL2K9g2Qd5TO
3r1aXv6aWKIw9GjmrC1gGQ9tcCoi61CNOfHbQUMCmHMgi4u6p7AyPuDhamiIpdcqTPJ98DJM5i7r
pmBuZ9X0HNRVS07oqD9LEX+WVQ4rSpfLALHxueuqapUFpUZXgJSQIBMTfOypfglQWTNWmoTzATL2
6OicH4dEYchmKg7WtWsC1Oyt6tC2fPgzUG7wWDtiUw0+bslk/bJNpvdZyBVc1GwZDdZvKqR206JW
f6awHp9bd0gX2tou2vAAJlktm8ATO/UdJ1O+UYxeWkzhoPFObPqKladKhxcIRxnMk3ueeXQLXMM+
d2EgzsGESy3kQ7tKeEPP02CQ12B08okF7S4K07/HZe/+eFP/oRF1MZSaTdHQL20qRnMWVzENxuKf
1d7V/3mzSkLjTRn2HAEj9hg/+LXN7gRmMqa7CeN4UPiSqeSZhC6TQoisKtm7WT5uG8CQyLBS4zqZ
dsIGkafqTMDTctC7eMm+SIaAiuv5pEiGJK5Pd5My0m8CAuNC7O374fE/RqdmPmRNxrYg956HpjJn
4aS3hygd9XnJouGZgim7cR+gFcbvHMkLjMXk6x7qBA3VXMQDE50yomjWVAO9oJLXLgwwWoZVc6jv
QYBhF5AgUgwzwQdkRh3sMJlmsokIgpSWMIC7msa86qBoBv1R3SndhhWRaIkhMaJ2fEv9hSM0EpXr
anrB3/QbduJDsYbc5GOviDqG8ed72oU5Yxf2k7ukSWiuWJdQ0ik762If2wYhe4/MpAmpkTX42TYs
9ImSMON+KdL6a7KLCr9Ns+j6cKtGOmh2MR0DGbHNlK536YWbsxzz2Rb60RvLVFLECTu/Nh3BA0Ee
V4cmGt7JW2zTzoXT50avgQexD6tftCPrF6Ba5UKRZo95rSvDfupGK36vhxSbih1ma2GjjmNLwRQo
pyfNbJ1dlMcgQXqkUZI1FHj1yGE3i3+Bgi6W/RAEPxWT+p32z1dR9KuKXdIhRlJH9E9XHqVRovPd
q8A9oE0bN9CZXCITM31muOrMToIonjTrT/H9kCFPI2ShWo6Enz3V5H76T21Z7wtruMUE0S/lyte8
YjO4xituJ++UazIiLskYF73nzzxfBHvNMvtjQA9jGTgm3SHYosakvJOgBnaqnJH8o2r4pEci0etb
yUmFUXJiB8Y+QmEKzRXvx0RE6hSwx3U7IRY8Qt+JznkZKfbPHD8hIWGw3lLLarZNXxWnXtONuc7v
nT1O9T6yjpLSc8ti1G5AwN7lCAwu7SQIrSv9hWVeRiHJv3ACOHaptlCZHp1gS46eDbokTFemcL19
gE1Iz7LsFOI7eposkKIYYdNTn8hhWVtETFSVkz5jG1LLoAHJKVVKb8qVs8HUTAATw68M+mxD6wj8
ILHypJ3Y9cmxDAdYSMs3hdrwTJW8OQ0lDmTVM8ArE+5nBQt+VrC3P7kdwGvLr5vlNFWrfOzUKiyJ
yY5qu+KJTNqMCh0R1XQzCtxQL7ogcr4C1Dmni+DMHqePx3aJi1BrnbhDRySVkifN8h10XxB5M5WQ
XYfPFL80BKI2hdjY1Wox0UIK2T4eCoJ4DmKcntEpZidHdvQQe+eF7tKwjye1T6ocKUteMh7WP0OV
OOsMc+DBrdVcc7F4RR4Hr3TEVpE0ABV25zxekoixCo6y/NLh5SGJZMcbGGm8IrFlltJcQbfFu1cZ
I7NLlFwbrxu3kTLVimLKSAJHqtGb4+A7WbEjkfKg4jrYIfpcSZH+6wuYtAG5eFR0S/ItY3J/bVJW
k+DgWZmxGCIBl6oMy1OU5/FLBIkg8fTi5Nvauo+Cf1pZtkunTPA2p+2uqwiVEQD72YH4iy4tbWj3
uuRHwSUK/hl92B8dz0fGGfDiW4lqnsbxPgiN/nOD6PYUu3QOiDSAGKMFEVq67742bZYJ+0Cy1EXt
YKwEKxv0FMO7HtzvUrdYIscLTm7PUy97AqoFPF5UiWs/t6ZdmWk7PSHfBAKw2qi2MOcNzhsnFcjy
JIHsFPPjwXROaeLRcTYb4K1p7J4e16QZaHOuL+teWE9u3Xx3ujQ3j3t1gi43Z+kmZo9T837r5nJJ
RdJhWew7y4L3p/fjY6/YobQlSXzjfSTIe26Cnn3l2VYDcXa2swhlRWf1kiGH1Eq//MwC8RuCFfoC
Kf7W+vh8HvjgMMn/2SEkybgM/iwSdILpbtsLbMo/VolgVLx7QeXhgzBPdaU3XDYG7NIShmOR5tQJ
EYvkRr0z/SD+LeLk4o92981g+NVjT/g0FInL3WiXH8xnPcjsWtzSqQcUHnjV1Qo0+Rx5GSA0LXef
ldWqSzxQNE/4DJ1jKnozZML+sawcfQ6k3XwZ+rReoBVQh55wi6WB42gfJoW39KQuabKgCTBL9Ila
hHyCLZmEGtwQDhvazRou9LANdGAPdSKnHS4SY9matrEXY+AtHDt1DjZi5AWSde2FHEEiACKvODkK
faUofHUGLFIyiabupbZJT8FtUrz5BaiwIm4MFMRIrU2hp++Y4zCMVJHxgZkTXZxsi69eoQxM0SQH
YXHSazn8Di1dPd0r/nqHnBYcX/S3yKPmnqbbHHurxIdAA7x9zqvCVJQT3Qpkh2g8r9DndiH7P6/M
NlYziN++rI53L9RPmmq3YjK6L8dkkVq3uvvh9MhmKxkhTdGoDhOu416ppeOXHPT2jb+LdZrObp9I
kWzmVr15rqmoQoDwmpM1Wc28HYfsaHfk2fdBrB3MZLAXLTKUva1TN9LqexVaaM1KYzDZFrVZriNZ
mDSFcuRSXSbWxVhm24Hfu5oCxM2xBBav8qbcTxZ6tFGz64OMig7lbze8kCFszaNCimNaWfG806zw
nPHHzpSq5aWJcLy3pmG+WlbWPpuDFpMB1+H6daLxZokS62jiRh/dXT3lovz8rOT0rWdB/k0wwau0
kGhVTbZvRDn+H+7OZClybc3ST6Q09c3UJXlPDwHBRBZAhPpmS9rakp6+PnHS7jn3VtYgpzXBHHAI
wl3N36z1rd+KfeyGoSVjJ0nYALgk4Yrl9a/XHQQtdQJ6UYRSHA9U9XZDJm9bMd+UNZtEf/xtpdZN
RmDcZ2F6z7krQNBxXhV2Ob0vGqtBsajgzV4ZerWGN77aqantSi9IXmRHgqQB+OVZLRsdWF/qJ3Mq
50hMRfBg6qqMQdbo90PtOnETWOOdbBiISAygtzqeA3B0XXWjiy4/tkWSX0VFqwRXIb8M3HxIP1bF
2UFcfWbkXZPdljoXgQrp2NaorOGxqYNgH3TTa6tFxWXl4EbaFAS73t6jeBZx3bnqgZ2+GbULmuBA
DWU0rGX1jMKOQDJQ/S8yYSXAwED7YdN17oRvTW+mr3XMO6b0feGwTn1j/VWkFV4i1Xy62nrXDl7w
ZQvz1GaO/kdfmzjB9IH2bMO5Y6cAKuCHf738gcvYCRIvwwbu9t4I1z/gzgjULP9DW3GRrhq+IEo9
BE1jfrS4Vz201796jST0JTMUOFr8X8ofUqY9aCamXipAfigbR9UVL44+22x6OopTtB4RF5/hEVsc
LEBw2Q/cdubYVkgRwJZx96nK85Rp2QXcWnaRObl334+ccWS2O3pW+PfXvh/hna9Bxf7r2cP2I//4
zt9Pb7VlwnD8r2f+xz8zMKTZr7bx8Ndv/Pvnvp/3/WlSE0DFhqigsC+zi2iW9ILR4r8/eP96BL6v
ccN+RDAJfpspZ3tbScZP3ZJdLHbLd5WO9yxV9v77M/TFrsM6sias2of/kmbybkWSe1stdDSBd1fJ
FrNCwbEti8W7S8kyZLU+Z9o2yUkP31/08ysULHrhRq/OY5Z8ZVSx2k4UWnUr5i7OGGrD2NBrbqtt
91D5pcVtGea41XdH10o9Ft+a92BX6eeMwjg2R1hgAQ1a1nQvute4V9VhFPn+FBEhALzWef6e6QZV
MVw5spNbjHSvXeb7L6XtpbfDrL76CYz4hG/sMkJYPI1CQbbuRf/qd1hHdHTYo1HWJ1zt+puYvMiw
zT5ale4eB8V55TZlC2Fkg7f3wjpz64jNzFn+kMYL8Z8wMRRynYkZoBBqjc2k3BG+6CHl5PrN6vNt
Ro49ZOzV/eLgibm/uNySbsV9jZKY5BOmJsP2/Laf2NZ4L6ioakx6BHEYNEM0juNlGoqvFNGCLZHn
ZiNGEsfAeaKpvgh9EVAFz2YZJ06GybypcwRX1a1m2cGtvV32SUlryE3jYkOtmZI0L8Zw8nItzk0o
I+1ksHbuSids3fKkpS23zV5gFbHjWdbmrp8WCFpz36HAJG5QEMS5y+YBgX5zm2uZtpfOh6FNt6VK
IeRkOtdAmAwTMzCdwIqILSuTK+PBYX7wmHsfDXVM3A18kXmf8ZgKtERYel9XtyFT3uxf0V+NIeDE
jBOtfWPixARNNSIaZpfEMsrVfFowOBGNeyzdIubsTWBSEgeYkiYUZPlwXQzvzU0G5zAutBwmqB7F
7qRvPHWdAuVtSSTQxOZKCG69aQzdoTmWTGkkWeKXaRX1xfBfu7Lozg4q2IttOswFFgHd2x4tevFp
RRO9rMfCKVkXM8KXzggKJGBbXMEk9LiDNpJUaFsRhVGUog0tod67uYybSUxvhkqisnzxclf9rlbw
vdmg3st1GPdpYPZhhmuH0PCgg2Ey97Abpnid1ZPVPemDEdzhIYHx6/gjGnv2nUSjHFpZ2zt3OLmp
fG9WxQR9sIBB/AEN8u6NAMUsb3UPsLPPaE/jcm1OnZTtq21NE+b01t4bYnlEQmM8+WYXa+6AXE2W
PzFj+sRlZbtel4LDDGp47aU15yNO9NRx2g9ZkjpdB4faWetHTpDhrNmbQ+NZXxPrdYYqpdCFeixH
PmwXAJC/tDCJMhQ9ls4SGQVQ/2GmQZy4YnirQEBGydgcVG7Ko8rRMMKCC6dx9d9TAYbLMLU1Gmur
JoZG1x9d2zp3LnzWwhl/ATui5EFJfG/TyF6J74A4S1zgiWGLEc+6dtY7KGBWr2sIpROxVwPyWIhZ
M0UPk5WVxYkc7moUUqccj81Lmqe339/LDfwGTS+6m7ZFpSk36Jjon1s4vj/bih5LeJPzYPWldtEC
8v/MRYy/mhqDsKX/0O2GgsupPhGwre+VBY1EQuypVeL/XDUJ74JlWkf+6svifqao+OnDnH3BO4O/
ierDZFjzh6OfqGIj+fTR/mOyHSnwBDcAwt3FdsMds+6HP7nL51acDFJrGQ2O/T2+37vVpToJ1vJl
7vXyI23qj2Dwnfd0psx3KgZgvu3P+1oZ9Rk1TX3+fqQcVO++n3uM6Lfv/P3hP57zHz/3jx/5/hV/
f9sgPPSA4PNmBLZO85ymEcOU9pxvH5Qt02obrvz359+PLJm25+9HZI0vW86lv4Wt1BmBqZTyyxmk
5cVdmpGyplrOk+bP59Ly9A1C2O+y1unPoxS9Ho7T6Ea9nmbh9NhXln7RE8PeLU4noq5iKLU82dVK
Te2uHX/EQiYJoutKnLti/Cw3VvS8tFm167lJnSFX9Gv4/bDRjPb8/eg/vyNhzv/fz//HV/96aC7a
U2caYp9403xeGWCcU+hJQue/1Emb66w7defvRzLP+Hv+h6/9/RTK3pj2TxxhBC7noc+W87oI0LPA
FclR4l5BYbQMXLvaoT9b24e/PtcDvT+netGftarkWcXSUgel6oNNnzgrZOmwgr5fm+8vkAVFe2Xt
CcJITkaTjswDreHsF04W6QWoBywoJ5vEA4zwEtcKv/z7H1uXoD9ncCqou0fn5vvw6Ia8OX8/aqnZ
zji5JdflC+9A1EyltR/QyYJF/rl6TvHXq/T9UhnbSzU+KAZ53JDa0AuM9DS3cVbO9Xkjrp1XEq9Q
XsEWSTGah0lgjGd/8Cg5CEK2Sy3YSWbzsTeUD/NAmKNXUUGOA9s2c2Lv5iKDOjZWShckqks7mCrO
vY3dUejBufUOvgcRVs90Ac5PNDh1+PD9CEYSTWO6HNFnyHOWKnl2NNuudt8Pv784AhQjlPDBg4Fh
o/L+wrqJqVROH9LR8tjQhEcRIctD0Nb10RQemny/O85gRn5Zhfdz1Y0X4fQosFqVXxfyRGMdXvLP
idALB+Xc57SBVXvUnY/GJhwgAjHVfTc2stJ76C0GX8Q/duS5sBCUKnQdIphw5KAtVnJBQFosb5ZR
nda5riMQSfoV6Du9v0bkCYetFUlRJzclPUW46MTPSwQGY2L/cozZDZk87krNJZCVdPcrhRNa+2ou
j10Jn0wS+cPet9kBCYl8p+5/Cn/yw1IzxU2AXYB4SUIlV/wGqRLzz6ojzqLXkx2pUcEd1sFDT0z2
zstz4qOKAViy+lESdJmCdTpWS38zIsQHhFaIz9651QPWfkEdSOodE1MKYp5Yr6carihH7Pdhy57f
j/73FID/2d//T3v//5+YERNe3f8bMLL73eT/Thfg6X+hAqz/8h0G0zj/A0M3nH+ARfT/8kAEbN/y
gW97ePT/wQowAQz41K+m6+rARey/WQHuf5mWRfgCuFDXRZvsmP8bVIBpOf8On8PWz19h8St14h8c
j7/z3wFARZ1kaJFYTjnpcnGgoMdzjsuMwLz11ubUKyxXOw56ad0WKBSRtRH1VftHxLfBCfr1syjl
emqM1kNo1leCcAH6S2e2X1CTgFRsUnnpBfWsJuubGavoNSFXfE2Dm+8PyHAIOXOra5PowQ3Z6NxG
uQwtukpv62T9XZYBtoV19M6IFcNgWJ0rAnDn6pM4l86ZAQKFz76/XjYdDF7fZpKE9phe2/nJZtvY
V76BsENp7NF170356laRfoQPujgH5JBiQsIjADSAslA35xcUYxWCJuqWrGXikgRsnJ2yv8mdLYJm
6tdoqtAyM6OASTrR7fW5D0msxGckx+AEezI9ZnORX7wp/Un4xHBIarO4yXTu/5lRHvztM4X9Zjej
lD/wpxPj0rb5jmULKKE82wBUuYH2fX1YPWBcqHOqWOpQcMfy19KRNmPV3pmpFmXBqR33eR1wc8qJ
CCsQPWiL/cj0lh1BLRva0SvLhXFvT+U9wOE6HLuMjVMAc77PslOazzXvTJI8w+/ad+5Ky42MlZes
YNy9EITc740KSEFbFb9hpohz20R5VXgHzZo+YSlQSBPtaPMOhs6g+tDpgo8xMBkkaggDJis75ASn
dUt6xP2LPNmF8boE1zTn3dBmEF6UhHd4BtXPlSZMM9KvUrh/2lY9LDjSdmXzmTs6PYagbyB5CslG
kjex9NMp8mfCIA2RDjudZDefWwhJBt4JBzZKOrQ+u3KsMQ9a9UXIVp0n8rmGrbbOtoz1bOkkkUHZ
T91cnvtabrlRQ3XKRX2yydVIuuq+rFAyBh3Wt8qBVDWXNxmw7oPjP+QWCNlc23bPxpNH8uq+z93z
Qm7WYakyMD3DjeOKsDbHwyw2wEYG0gDDzV7qR1IJWJ2ocdy33miyc6ouwpm1ozkhoFSTc/P9gTi0
n+bCPQcVjQ7cWG9348VGVRvirbyTaUOwkekvp4DQ+aE09qaXvpnfbortQ7vOj0M7SRDaYwtCYsij
2QEr5kzo76hR8NfmCdLi9MvpaU6Bx33AtzQGteIG4E1kEu5i6CCLma0ogipsZ0xzsAxZf0y98rGU
oThZrSPVfgGFFaxgXVgq9CgNgHMBmVWEVWMYt4Tz0hTwfkDm7I1GvKDHUhE6CXGy+F8VqY5xmGzP
wlF61NPBIpfMbubGITxA1xlwp8XVhFuO5oIVsmhIxrJQHKHrB1+dkQV/gLLytSadF+vOFtnMqGdX
H7IVnZtjZjLsO/tHOVdv/NVJ6FKvcFLZz0yV9XgbbDe5h0kQ7EWkj9xG6UBiJNkAV4mEipq1dSJZ
Vg/r3LjxEJgbB03uRiNfwl4kRWRP6CbURLNT19senWCqYmmy6/osO8K99SK9oaNEuyF7I+J+vqEY
h9jxiC12mufG7M9SmOz5dFx8zk+dWlGm68GQeneAknHUh57JjUd8sj+1oUhIyUIH1kYrG4BdFvBO
6t3Cv9vN91rOKslImuqQmGT6Yh61HJ40exi5CnQYFAnE4CV+aGKIxDo0in1RYLdbKy4FHWvxgZnY
1ruiTiqCvQ8gOBwMrz3omWQ5wBZDJHpzXIf81A6YcUA3o2Xd9PAsxeEELilIV5NKraqwyRrun9nu
g8glFhlIrfcmOobS/pKRykfoYgX+NrJsUnWlBB3tas6+7fCkOiW66oHzEzuYHtMShXYmSFIszStv
UXmcDXHy7OQhU80N6FqDyJvurfbZZrP02/q4+6l1VdQkh6TM5kNZQpuvZYJxuk4/XNdswWiY7nlP
tBvKJrEq9EH109T2fOOGrCov9PPpaWUf13b6bZVuljdgYDG6/1DPATi1LqIFNlWcJAiCJzNoEfFq
O1kbRLPJ8o3ujASydovFdcgnqGfUypW9T/BPRN7Cen1ms7MTk9/svQkSflm+pz2y4mw1QoCmPDAY
NUOj/iiZ2SG1Ifqt8ZnG9tVxLOzl5HJVRGmTT38Iirx0HKM5fTba9jlSo65zeDrrCQ7Gk78woctG
L5ydjmTQcTxDO7hmDQKmnvxS312fcOZzO0rqZo+82XgaEGCRFb9yGR3n3Yx0gaVKou19CW9GUdQ6
+WNrdwQIuOnjUvJLYJ+RpZQjXu3uVGbSRBn5Y51zk6IavpSexjwKp4wLs6Vp/CRGUXhb6O0xtYiQ
4FA7ka6oQuCt3Nm6F0vAleFmqqLFVVtQBz1wYkfIcckRk7M65zWpqdhE98qmc3KHKXKtuY3KJRe8
uPd4ykXIEXKRM/rrzJ4erSKd4yyxmF3Z5OnYgiluZw8Hpdr0NNRECCrRx+ioye8rUel64qv1TAPr
UheP9mcyslfqvGFCu+VcPalzzKwO7xroCmc2D8qs8BpY5ZWZ72OZFQzaEBIdGX8V0UQQcjy66pnI
G2J3TJz3blFWr046HaqhIJG6/tLHGf83G8EoKNJg5+Dl2/mmQJPmpHhnc45GH+JHYbpj5AXkPuPp
XVKMc6KzTqNueAdjJA2pSOsfDDrNfVHfdWj9Lwx4b1ONo37dkKNFuZZ3RWXHdb/6D9ln3Y7NvtbZ
HXiVDwNOsfkYhuKaGmN5XEVi8p59wpLDpkjkTDuJ5YJSm9QNnyYTD6ZRofvzs+URZQXF2Gc91+Rl
6/ZnnnbELCTdM7aLq6d5vzyzknDT3ebidgzE/F8IzFjt02om3rrskdr7ZJiz5NLtrIoDRvSgLTno
BmC/s1k8aIVc9gxTXiQwmmxkImgWvrcvdfMFAewMAWB+1QduDeYKRZTrJdLEXIq4LH5bZn7f1zam
f0d1h5p7XdSX/e+gS/O9ATdVD8jogHSGSnmtMBisRcy1Tt+ZBpu2gLl8t+AgQJdKxMPEbBaMXnUa
4BOMwkGPD5BiCIqHtWD1u67utF98/1B0Pl3wVLexzTYHnRm2dD+v3xhLhkoOFXQ3lOWO2Twj5uFs
ZVvlE21Q6svFNhAbujmX8qVfP4K1f5lrI9lO5p9ZBUsDN7UR2Vr7YCfox4tG8xig6j/aWj2xTErJ
R7Q/WoilB9bkO3vM6Ptri6w+RsiF2ZrMB8tzP/vpwZakKFWbT4zOI87T+sIRfdR69ILQ4h+Q1T/0
In+1yy2Zm9EhcsKwzdj6ek6ME9s4zuTeliQIkxaqxVTY/k7pTli31m1vUs+soPLsMX+apSO2TLJD
kmx4EqE0EMIExZiEyLTNlD2jKL0VuB6xGaJ4WbtiPQUtzOW8ZyljNjN1KIxVTWDAswRS7l5+GGtP
bWwQZeQQ4dDjYyfwnJ9QEDM8CwUME+VEZ+sFYgAK56r2/N+u7SrzI7hOaxz25KCgoFwrFNZoyFtr
ulEzfYubLi85F98Hevr7ROvuufaYd4kcb9uU/r5LyPG1hP07W5zghGVYhVphPyQ9CRlqkzoEpo3p
dHwWAeem5ACIqKLcB4uAkB05K0k4yvQmA8GW+67YqovIKf1HYGEQeUAJtZl7cva4PUy0S+I8y2EB
PpNwLeh/NOhKHvQ6Go1kfPBl8sVGNkrQoITLIj8yC6msmZ2GorXOgezaS816P4R/9lLlzQUgxFWj
bYqt3oM24eePNgb+mJFEH+P8zmMb0nXmWkRgZlq68ye+mfkat4M59+N+rm+bZT0kuqCmaJrPVSpU
6YnD3qLk5R1IYMkmNgwOaeWV/D0o+151fU9TYoU4CvSdyx9zqOz+o9bG6qw58VDK5RwwOETLh/5Q
Bktkj8Lf6fm6orGvmVMT/WwmcxF7KyBLmIYhqqgT3obgMs+fvoRmr3IQb0ZN5nppIiJbbwBneqHW
0xw0GtgnLy9DJIA2pdEjuDg3LL0teG8avDBJID/W2WnyFKrxoXa48FVXsa73y1i2+6R5zAfduGFT
4UQ1V0MJ++gpaNaX0dGWr9S9B0FBLItWfBYBqe3pViwMrR5h90pjUxOK5YrOWgQ6d+ih/uD67TJY
MrubIpX9S5J19Q7nxPAusDUzKjOI38EpMOnaeuhpWm8RbgNCyRZA1NWfbqjBEWx+9GzyyF75/oAr
a1dh0Q9ra/kpkR3dfn9gNTyHaMTamGZ3uc2alTznmvAAO1x1gHu9hjFaqzp2wHV19BFD8EbnKKE8
gwbGW6lgGnXGo3VtXPWa1tkBT1HcDooJ/Vh3d7Pz3rcJQVVltR5rDV2dlyf3pKHTGxflnxm2Dv4x
9SHbLoXqeZh647nI/SvE8ostk7BtUSSS+qFhrBvJI2qMCCJnEHpFqygg2WTpc3fUnTQ0bfuC8Ne9
+MnA+SzHfUaNADJ4RZMDR5rDAITyGwXGDeO2eu+q5DkvJ/xyKimhqTjwM8FCdc5DblLGYFxAc1ma
J/7/ZYJ2kNscQc2KNVy/rAQqt7htzBn7OIaBvvVOBlgrw5vOsllAjMAhRSRxctE0hYNTtEezwqPV
1Mlwgomv+91EM0ZBiw3kChF1jjhhurInZM8w7EjUAaodBLMB8QzHQdpvolru0GPAMdbVyTH7FzVS
NiFYiazM/sHEx3zUG2TIZsW8uZShKWwuKQgg4m6cl3AUpNVwrUbJN75qOnf3/bKILQB86Wh8p9gf
h0+0c+llhIEaaxabZpBqDaeP7mCnIyryzUoe3PwGkSA7dblnjbwbZz9H6ajakHSKPZsrvHxOYsVj
YcBPGzjEifUmdTa/SCcYdgxf3/vyrlxURDq6OOQppcagATX3LXR/SzBfDLKIfWAx+2wL0hWLf0iD
NqCvcSZeXLuM5ka7FiX1sFZbaTQH7Ea6lFsG4djaQXddYiEM/aNxWuMqEtlErD4B1ApsbGWK9piF
T3GaXP1raZZ6P7d9ellc+pGOM3FXqa/BcLyHIPEjzUYwzI7h6Amcjul8O+kDBaxW4zYf9EvJBCIQ
5Qt1fMaZg8tsSGdW55N3Kw3U7UkP023AoYpqIr31yybYVRJcu2eJaJ2IKFbqYfZg9+AUb8hzdIwQ
ke+8q21++a0U7dmnDK1bphJZdq394qUR3ORUSkJjvS6x0/OCyLG8W1qdcXA7ngIKj1gfaG2yZtjz
F8EmgNVFs1exIV69izd4710mlmOO8zhMlqeA1YTC+pbzVLRxh8pnt7BMTKHNwtJ3rJ/ryLcxlyPc
rZ3yvTCwFJftfPazlPtab/6BQPC++tyz2w9IPJQWRq+i4oMtId83PS65VfJiJO61LNrnylh+OkaC
56p/NOv5nGmKqOEOuXLhQ9xaPv1RXqBMoALm15PAMO9yORELj1MntpICmELK1hex/FUl4lJCyzi2
I+98mhk4loI5KmW3hJ5T3iyVdE8aoRk7X9eCg8Yre4W39xNezEjdkNI0rlv2mzN5D+Wa37vQ1KyC
uJCewg65L99aKBWY/FOlDc4emj5X6Fn86Cx0yJqg+i5W5ncinXaLJc+qt70dFILiEZfGhcK0jvNk
PltUJ5i/1EmU+gtHiGb+ahdbjxC3viDygOLoGrdTeaxytiAlMhsyunRa8WxThzZPS0Lg1ghwtbaf
CNplEBhWQOLDptAJzLLZuRgWKmHFWG21r4Tobdrd63Z0Jm39g7PptzNDDs4QpFCHuY7Eyi05c6xi
umx/AkqFzwKjX+d3JLEZ88HUACMlfk705/rHs7u7IvXvc5/lNyaJakpfhcM4RkjndmrAcpTtnyLL
t1eg/0BE/VQhA5Hzcg96ZZdZVndpDQyynsOeQcGLVvN8yenjWMreUn6IyGfOZ051nInfVmdZkZX0
VuSM+u9EEXwvsX63DSPUCZdR2AzN0VpIcadpMHaOPtyMYBPczDvokzpCjl565we3hIPN4vqorP5R
ze5TjVv8tVMZpW0/3KX2gMNDEz30EpSNbf/AUFEdx4za2kgf9IUc+CG/MZhhhjXJAyd7E172uXGf
onIj84h3u23sOqLxBhFtj7feUtfh0hnWi+sgFdGwOkx10N4uufZq6wmFjA4/0BVTum9VAn6afPi6
qF5Xfima84koyqyZbrDw3kzKfElcWDNZooGndBcMKsyadUwmx4q7SpD+lObAOEJ0lyX4U7IvMorW
vi75Z6UL687RpgPzWILQ9fzoQU9aKV2kmZ97+KJDgP+NwBPLNAhNp6jZsKuhbk2P7PxwnPbtAa3L
48w4FwYkFc42GwrQzQW29txX6k+ZyKNua9EMPtKE/hClQf5MEBHKy+F1suQpMbYWhiBRmNSYvShn
k9F4NEbznb05RoWlvPECYue4eqDidnN5kS2AHKsBrdRZ/pNcKZV7hmNOyzxmzpKr8nz3GPTjz9o/
CTQCYbOOj/UWi1cu6OwAuO7wj8UcDkdWDMse4MvNln0SLOkDCleyTSpoi33f3VQmmvelYiyQyaOB
u5QL8/jotbDHfW2+mJwSgiON8E967cJ3nuQC/k1pQC3ne09Jn4sRd57pggmHod3vFBLOkNS3hv0T
DT5+DKSM8diajy2KpyoLZQell3mVAVx6V/SGv/PqCvk/K9xlzpsD/fmX7jx2Qpg0GesdGS7Evo+t
CG0IXKG3RU8vAZHyyPLK0frEqX1c5/x2VcYf6CQIDswnBrIxhquoMA094ib+3gjzpdZnfdcAictA
9wSD7UTWYk7xbN7QtJOQPKv92KLHMZX48o0X+mJKXfdXgWh1QFiYO+5TomtcCmUReijH2FeakN37
vRnQVnXYaJxUItFKX7XAfmuqGNwGzBfPerJX9eGTW+NXH7mdQLWs9Que5BvvXPhvVvnDJgl217vZ
45oELFiq9mYxubaWXCF3SVkLEjSWDx3TY+eKg3S+oKRdjJRmBdhSAbQuuw49kvKOGZJeTbee2Kxq
ZOf0pngc9OR+7didc62P0tJ4UdP8ofoXidXpgv2DGrJoYwUi1Uu0cLSDLz/33xa/OOaFekk2uEBW
HifI9rCMUEMm00UWPVABQiHo7TgjLQ0uwvJOlojkqEKMK1FTrPIRmZ9JF4VhxGAMazG7Niqfqtyt
HhtF1lZaBodAhz6zaCiqvPEKGeWMx0KE1QJ6f9Xri0uyoLFmFBN9cgdr8TgwriCug0vDkpe3EwHl
SJ++ej24nwokeLP1qg3pFf3TwyL9GdSQyT3CNp+Js0wnxiK55rf7YJ7v1xplPNi6I/p1orKhF/h2
63E7sFi4mO9SLk/IOLN48luulZjw/fLOxHpDX6a74ew2H74/nVb2GrtuJcqJcQCh1SnSAof0MBk8
GQlbosK9rDbT1pWuq85d0pGc+QWGXKwLdEE5LKidWY7GWSh1mgYohVNK7rbbxOWgyj3uRULGanAt
XLlrhkdkIe1UyUVfc9tHBHCRLXoDo633RGZbQ7KV89TbpMf0OZmUFpRjKQH/zPqx0CwCq3Cdmp7M
QlbmbQht6ImB1uOaGbHMGmhg291/yvMIOueT8NMvUfhp2A1L1JbyrcHxQJqHZ4Yppjg0Qv3Rlhvy
m2Xqaa77mLxVkn0yIoUhmR6KonknKiamg9Z28Ivu6pITokuzdyMFFFpluIqSoDq3ATpF89doWP2h
RbkYC9f/RImLtF2jt8jsaLXnYKcv5RRPw6uS26A9c6+1QaoUEZiDUdiby9DcSczZY87cvWNh4Mzr
F5JAnPCR7LaYQy0i+9u4mybzhTnkqAz2Cbo73q8Bu4sBJqA9Mh0IVJ5yDwFMlbug6WoMdJDK6ovK
sf9pqXEKGn18wN2d2YQTNfV4cg0sdLyD9D8jcxmcYFPDVBqumyk549EF/jFVDiR3XEO/n40baTS/
ViLD44lGM65kccJMwHwss/vHDMhjg7zsVWWEzJcMXMhw2PWpgSdxqt8RINnHqmnQuFWwNYLGXDlH
q59VQFqn05VoJ1k/XJqavV8/n4d7Mq/saFp07EDVYkWVAUWO2CRaOgti4gj9ljswc2RpsT9Rte3v
8BuBE9IewHyAJxfNS4aV4yrTUh5y6VCr2sMVyeTV8ii0urWG/AwJjzlDQlO7bGYE+kp+3Zm3mwxY
ERS3SVevcUP1zcDdwtfCiuGxSGnYLZ0uPx3rP4VMH4GDkdZb2vejxnzNC7o+wgM9wEFrBxpVazxA
k9nLwZk/nBwgoix7VuYIZKJS2/7k0T+YtCwMMdI7duf8ITYzzro2UcRAYhBZcWRP2cUO3olwCMAy
uN7FAIqDpGUTKfnGZs0aScYsFnufFR46Ll++InOqz8PMygt390uvM+Gsuyq5oTZI47VQ3lG6c/G2
DuWN7ldUgqvsHgyNC+Jg2yHbYtyvLsM4fLecYOBNUXV+4ZLqb806QwQP+oMDV8yXYUxOFRje69gw
CXZMqkO08RdcCW+DWQOoC7wlZsn2lSHDn0ZnPOjrUBBAKu6RnTrsR/nQ1jCjmgJTSVrZO5lNCOUC
Zv8m+cFnr8qqA7YwrAx+d8boNUUVBfXOdLGmDx7+nZbMDcAQLe1tNZ19kzVcTm0QAl6KvC32s7IK
Yw9mKZ66SeMt65q9CEYZZYiilqa0nrrOEIia12Gf1C+NxlBpNdTOYdCf+Rvic8kvQtk211CWMdzx
31FQgyEz2iDUkB/fEDK84lSBsQF2VNG+YHxKSew1bTCXCzQbu+9DVvOE3KbV8wy4OS7nESh/g/ay
WsjbTPuIjsLhqACSMSyivq66/6GclfOlTvZr46xxp3J/Z7eQxBgqBeE0t6+yEx9LxeE5T2mCWGM0
Q6DY9b53epttJk5mQ1lkvqY+g3Mqnm6dh2vXk/YbmEhUmfrvcJt0P1JgIFHZqV91GcLFyA7VduX1
AB8zd3VucveO7bYEmzo/LZPGotZ5MGb67jxhHorTfggLg11TZWp7MbofQjCYVcoCVQxry14XDplc
nHx6EHZWTBb7kl11jyMYtJTD9fn/sHceO5JjaZZ+l96zQC0WvaEyLVyYhbtvCBfh1OpS8+n7syw0
0L0YYGY/tQigkJEZ4Wbkvb845zsCWVujoH6oLIsSG12xih5602faUVOUae8IFMizWRuBKucHvVux
ImVN4gEzbTd1rV+KJc0OrWk9taaMr3BNmtBUC4De6bBv8qUNVJ2uxcgXEHKNzEae9SmiacNXbgtI
5P2AQGVXFD55fKyU8mres6H9E0UJ2fLy8iXWTuCGe+2ABLLbmLHrPBI80/GgDNo7zFFKJyw+xtrC
Ccfe6VcFKN4yPidTbLirpMbBQ0wHXZn9i6OxnrR+0059tNZpws+qh8Ixl32G0j9Wc9fpMTG3aL6C
iRGQq1kNDVxt1nuGq8iwoxofCUnXqy/lsoZFBziSWRaYo1eFbW3LS8BoAURfj5/7IQqlJQSgNptf
/2hL//lFpIW6VWAOCZtwLs1iR5eqSnIoJ4m5EPBJPt+H26hMPKYT5x6kG84GflH7kcVZ0fmL0r2B
ZJL93mDbgso2HGc5O+gQ5w5W2jAr+Of/l8O2VYds35foDedZ0Tc99ciDVmAcFIxl7BzZP0/WrHm5
XCGQ0bg2BK+bG+sztXMKOnBWi42IZmOrDdLk2ay0TMr+Vg3KnmQ2tCCdy9t37df5VhioS5uifk+j
kwpnIsc92ZJOGS5wp3voj0TCYuvpsRK2xr6V5y1sbH2jYLjCYsYvtaoP//7FlH0qgF2HaHsbaQqE
Wvk412O1l5Wy2kOCY3pIPsihYvy+YXpKe2syDNhLbD/2Ok8M9Dx7oE+MnC36kk1lMF3SU/MuCeWl
WMzjOj3+vIw5o0lyso5uEUmB8A2N2WgzD9lT2yhHEztk4Ch4hkQa+XMpXxtBZhCYgYegpTwmbKNk
sVyFDnkNKk3VozkADqWzHxRPDcMi3HYd+Y5oVlbbvFvmVFLvpHz4SGUZjLPMX2qUxQR+lwiS4aUr
Zv4cC4pxubHojWfueQffhiG+1j6egTXNz2xjtoq0vCgat5AEL2nVmHplM8gmfUmfia7crHOLfWEx
P2X8SSn3j60hktLuRW3e2l4KOUz/MlLR2PmjYi/1vwDtwXNKVuPi0cSnq/7YNWucqVivcp1dFYMG
OiF9OWXjsJT1ZWC3w6FALFspfXdpsissYIGA1d4j9gnsqlO8BYt8smztx5ZYKBkykvABcgl7f1v6
mrqCasoxiNS0CeCdWXlIewXIaqHVuxxMYGil2S8AIjbCzhNV402e4ahncQRnevhnRBPtaqu5Q4Pi
LWA/5WLzdR1nvUpKc6kGqjsIUrj6kk1ms0c02JwwgpqDWCV3s94O8cN1CATSL6Jom07KZXbWN6pd
ubO+5xz1jGCZ/xAaCE+H3TQs6xU4FPKZ4lY226TMnzSqJFfrzDvs78itEp6QirdhRdpsT1ClEIAe
5qoCBzW99Yp5nxz5xYDRF2cOzsffumq2gjeHEdwO6DCtN4ErlfMZK+wcDMk+tEeUPPfObvdlDTzV
oGQNVIfuJbHeSjS5ZBTW5paEnq/zCuAxz9FqmTYLoJpLaakvmkNLnkGCMeIE4Ss/s+QVI1KSukzH
bZtCHaBDqwySIRdQe7hF5mCxHyVxgUxrLnbZoN2tNNmwx9bctieEHc3u6Can1CZlMnqRR/03m+Pd
0vCW2eg20PGsVD1sJFqCNh4joI/IjqlUpUjfRMvVHCMsifhAsxFdoqiTZyMtjUA40sEioFxj88PH
bmVhz5ejmBo/S8YrpsmLXxDfuK+nzm8bXv3/r6MVy/9d7Jaik2D3fxbSvhT19Jn/Tf9n7tY//8q/
xbSq+i+DWDQHt7Jm0sipxOT9O3dLMf9F0p6lo3xAy+rYOirXqibq4z//Q3f+Zcoa02b9v4P9unr4
5x9Y/7JUG82nbqgaudTW/1NGH8aU/x3SZ8nIdDXZVBwd4KmtqI84wP8ZpUmTba0kVDEVztEyQBqr
djGXwUxKwLlR5NeszpwNMTYTXgDhMVJSz8haqAYpDvLeOXMdSkgvR0iedU7qTaGz3spwBA7jGzlO
aQCPZfaIxbB5t1CLo33sz1Dl3GReaKokcENcq6pf2GZ9Ufnvu+uoOChbDXlvr9pG7vv0lawalhQA
0YNCZ9TVzCmb3ZbVYsI9vgutdmVaN09HgjpBIyzTgbnk6A3oWVgua/RJC90P4wb+fZNjpFcXeUs6
3Ysln1eycDZMj4TPHrhytcVnbY2BwvlLRcAsqkWjx0yx6CZsSWLhRLHzw7IyJ5Xjex5VuCKze9xB
mEoLHVVcb6C0433Oy94FjGNDtCOzdeR3B0bes1tnPlb3RI+SsQ5gvGmPMYskGCJLwjqLQ3KWlBcD
qs2Sw+HKhp9CXn5jrf4eNLr4vDlFTrKtCM+ayvqkMlEcyvJA339onfpmjWC2C9u+x1l9g8q8c6zh
W0O69/DihkXRGwH5HUwfSCWTlysWRA78SExuNr9FaYoXBzJjG3OAxu03vng0M36jK2c0Fg+1IF57
at+HbG8MuP+Y8S3hA5GCp+zZ1oeLqi+3ocLA3Nx7aRX4C6ILgx6soBB1Ygt0PV2i0Qq0DBEVpzGi
iiXJ0TUrIN7Ram7Hsnlp0nSfQlKlb0oqxg76X7ZqJrJELr8xecmTwgk7JppIcbB226YEDLWU6LbN
RccI3eN7U3W/jIqFoXbuIRczN9j8e9fhe52ov7dqxUw0TpljwnJgmsctH1pJ7KN8fDXWBcQ2899V
psEwxFOKXLaImQCuEk5lwaB07Jm3qkhVFntS3KgrA1BVZJWs5YHCXHJjoO1+P84KWFqsgkJhr5Q6
BtvrprsVbeV4eOMw8cfTd5Q63T5u4bcWCYqHGM+oNDRvdW75y4SfFT+hPilAbpSy8RHolHxU/CAt
rr2Flg06xGGxSeCuo6Z2yw5+bsuOXiqQo5F+FQ5zeUQSxAJPhrdlV+ijtNr+sDOL3FhpSfwBqm1V
9XCF6nl0U9V8joQSKAIMQzxTndc4IsslbjZpCQkRQc6l6gf+/jGVjRanZWiUBFWXMgLmKdpXUfE3
scwn6JHSJukS6qM63uI7ulTlQhIxIxEwsg7Daa3ZaLn+BggHy9zE99qi9iVvigci0YvxpDUzfrsB
bhC/JZCxphupM7qGiS0Ri5+EZqh5JwKNgMClZZGlNETNDWEXYzCUCtnk2WHymcy3ac1/RqeRAZ12
A1DrhTfBnq78Rr6TPPq0LZyU7NlndA7m36UbqAXVz4roHJKCH93qXFxkVQhXk7QkrFVrW8RC3XCU
515W/hF1r/uGWFy1fJvBVTIYhC8lCoPjFBIDCX7zNrYytFLQRSx58IespFtUrU9l6ubAShgQgcTb
rKoFiNvi5xmy5HkpzCRIpRV3XAdoR2H95+fayFnGNn8DrLNJw14vpgAS4FFTq6uysrAcpfGiragD
Fo2pjWmxf03ZMdlObx66XN9C1WIbYj0s55TOjji15rDyhZByveDcQ/3ll0v1ksVBT6QDp4DKx59S
UPawDHmuRLsBjuFOHY9SqpcEzNsMkKM095l5FIGonEdX0J6dnOl6szh+qkDEhgQHfwF/I90oXZVd
2Wcy/3B6LcckqrAnf8gTbS78K7fpcbDKVv6Ek0DdlRFfEYPK9LGoeUYzmVxaUuS2Dy7kftGkgeRj
DLBoSJH3581+5A9rY+THjxlkDKBPl9P3rO0eOPOndUUlERdb+AkOgKj8W2N1SfppSlPJLLTKu9ek
I95Uq4mkkMsKgNOTEz+rWRZtV5nTXEsyH0vpXrLFn04IkieU49wXkt8NVcr4n63FlE6Ikxeo3dUV
oWIUxkOG2GoFWlXVeRQiPccl5zoEv3O/xnxVvmZD4Ob8LKi8PSHyc8YOktpVvSwIHOGvMhSUCVLR
cUmhLRLnpoH4xq3q243Cakhq9y3/O052TaFft2FeZpdERnHHOAy5TJmlhY+yGCc5/3XQWzbXbpxc
7LrcreuAyTUuYftGFq1HZW2MWfmpF4phedIeSwWepWo1SRYhOBpvXauG3ZBtWjm9pBnhjI1dtQ8R
FrcwwsVykKlbmWhyzdE/C3v+Svj5BdJJf47pPTOgvWkJMmUy0u++GAK1o1FkO+NXC9x7RZWDuWfs
j5xkcau1QubYpK8d6zrFYZFcpUmDozwnKddEDJ2k+t8qof3Let30eOu8xgJfthZrCOkb1YX5GdNQ
hBZrwKaHuBD1hHQ3zbgZgWExnZBzZJZV7QvYEWM9SpDQ6R1Z1nCULPHZpKc4iOmPrnb602rfOGod
6C38WcXoFJQhvKs6dviAbLfeYyYufIXH18w5jbt0yjeAVFpXd4iIA3oSQDdh6lcu7ECjiblIybI/
pzSDIpQieu/XX5VwMKkLuGjVwAZO4ho9hxBSB29O25xN8mAGudnFPjjlyG0afE9jGyHde6QENI6O
3QcEg60wvorxxqIHs/e2rLLVlJVXkXU/qRoB7SsHZstsM8eCYSkm19fIRDXDz06fa8c1gxraCCNU
MudnmO3ar8oR0rlIv/pC/sAajtE3b7prurZ7hMp+3g2UaISNwZcwPAtBEg3+BE4AKIm0tFnISAan
+vwjt4azHdB64RsEDsodKlwdJ6i30hNGRSNv9ALFLtZEXqD1HJNMxUmults1rwG82bWNeKeBtNWz
DwL643ZVfJYa8hIQ2ig9UiiBHzs2iP+Y4afxmEiIg05NZv0pnEXsVhkzLNnrEr5+43XRKl9ShmtS
ZZ85my0f3UKZ8dHiAVHNAHw0kiel/7Ac8TMiTfEiC/zkGHNEpGntG2unbMDSfakpKMvJ6ZNQRctH
GiIv9erIcNenbgjwZwyepA0cgESuuK0JvD6ZvmVkbS53wGGOjN+VIJ4cms9q6rc5Bs8nIYl0046U
xhYkKZWO5zh5S9gJdxT5jWptYUB3tDp4DBOLPvMgAQA+dTPGqUEXm654ZBoojvWkm1R6dvfV8fp9
cAI9/LH3yHl+yPoV7WO2/xR0obqNWI6lDark5KMdXnv9lCxosk6GcamL61emf2XFp528TYLlnuxp
HBtptiGJuuJG6mHAQW5hp/E5UubUYkXA+93E9wdkTzHJBfoBM8PkQLb90vFIDFHUHBsB0zPGZkbC
i36ch+kgFzw4GXklAnV+zCJQoIpIbBxbANNxJ2j5s3jIUmTMAo12Iq+CSKeFIAzi//JxA95HalA5
KOfMDGT+GzniMDkBqFGjDWvxU7SYkcgSjA8dU49xIXd7tENDbcO+HXwr+8RWzFAd6a+awXsnoy0m
10H50MbNHG2s+CsbOLiUDwkkFPGBgGY9NaXuqr9s+dRCKm6VS/s8aQ21/XwdoMiN7UVeUk+YzK8i
ptsNukGG92Ps6aiqC9oTpwxX+c/42Cej7DSl5JlvKuxh0VVxjlhQAoTWe+HqbIV6nkTHEmiX4eZB
67vA/5rLmzXYHrq9wLbeqmlyp2TmfYUrA9JnpVxXn9NHcJYpAqdKyEl1CYAgqREtt+gOpTRua1Jf
i07dVf26S1eKCoo8kHS+zZ6wkhWwbgvasyvzHfqil/ZZZUFw1X+xScOBigY/+24ytH950E8baPvx
QIoHO8iARKQ19pEsmouvMqK3kOaxPPTXYdcAnxwnTqZb5AQK8kjH1RS4uL5gG2n6XF1Hpv/RB0LG
9Lkg75Wt9bDpiAQz3QZCZxfUQEWyo/1UvbEiqEYUE4ETXWLlZObbhfn1Um3qNcjl7Sh9KoJ0BOI6
QZjsWWi2XZjtJvOQo2KrEeRxZncBs2iSHXZjZrv1fSwoIkktCbk53V7a0H48BKOePD/XyWVaTto6
uakFaAI9BFho9sjVfmx93FJxxYfvGdKJgqAjYwHZkXkY5z/lJw+LCO3xZjSvHK2iAKjNImfT5ltN
sJ3zCRTkfn+K8n2RPNamX3FPJxuSgVHlx6Gj08PYFdrrBXrPGm+yzo/VjeCaJoyq/WFJbul/QQpr
KpchqZpQb1gdXSKLXsKL8136TP3IABffhIqAYQ3WJBDmMzu6xghmmzCN/CiO7ae6t4UrvRTXEaiQ
K945WFMDDZ/bs4IFzcu0jtcWjat9IH/TMLYtU0krROCDmgY0DWk8SLE4eZ015LhOzCDCC8Kn5etP
wPentkcR5umIZ5yT1SI58Cwip7Itfotu3VbUuEjesl29BEu+N6J9hr2EJ2lSNhExFIxddfqXFjlv
+z3VP9l7c6nTLQgaGTPsdcHQeTNUsrdeeUcCCd0JvjWWTNGpIKFVPVoTtpAXGaY6f1gsx36u7nms
2u4rVzDY+Ev903Bjc3bglSxetIi1T/U78X0tj7/VCgpFZwKt7nnqoCHq5DhGsG6KF1XZgMjmQezZ
o/F6ucMHks2cNG4OO9attpf0bzxnCE/KbDeHEWPKGIPaIaqucK1d9qJEmeUV6TM7y94MOKRWL0Vg
OL+U5064mOaW/GUFRxRduwmbPqpWGsLNP4u/oKw2BAM6F4MkTS8H2btnzGtQ4LSuEdLT9hKRErCd
AoTTpFgJ7dl+/MoB/x5HOBBd23Al7v7PCNuz4tuEh8g7u3+WvpEYOeV7DrdD88gZFK2vXYv5/EhG
9cS34+xbGGE8YJaP4rKNgjpBJBnEZEtD3bG3s7RfbDJmPHP45D1/RFHgber2xGGSXbYKRr5oTXZm
45lzULFcWUkCdC0bz2mYCnDSXkUM8zMbVgHoKLkI5bgASa6uGJob9qL4Lal73hidpL+cHfW9pMIX
IbnvD9bNEsRkJqIKHXgtPKnzWRcOHC98++ku7o5mde5Tf/lc1A16ZrZFDog/hcN97p4Mh+DbMI9D
YlHctQwpMhwjGDDTnfnRHnLcDr1JAKOxNcNppi5hCXKcaiKBDibSR4JzM6A2zoahGoXrCPQkDWQn
WJB4W2GSh/gTeg3OVFDFPpsatuqzHJaffHF5c2gYyofggwN2HDNx0j4is2rcrN0WiQbVrSkxnt/E
cEr4Gy/RmXkwrd/JSnAy0ob6VrdNOCyqjUkEhrZfSTIRdwfmJmOW/qgqJ3vc5ps6D5zaR4FsZ4dJ
elY4q5P0meenJadukK5FRlU6o9W9q+qrbflzugRJTB7nveezJCY+P+oqu3KvTzZdFRSpT5hnNBy5
IXhJmUPkbO56GHJ7JGziXTbP+UerhcVyB45BWOGIMGKDCkeGbw0eRn4hGIUg64FrhYgS7eHu2bVS
wBeC6bv28K93JmeZi56qinwWbd2B/1e8WMkF8KtZhUzWOu6YNMOHHpbIcCSXTSmyblJCktqXWchy
9+lbXo1Fxb2Mz4s3j6GRxzydc236UH/RZghUyL1fj6eyvyQXIlIFQy1KXk8hIpOVXu43MmYHluze
bIWl8wPIucheUIs5dTCCX8YPKhG84vZ/cosKV0OqSAm4VWAksdg7jSqCmaO8Bimero5MrsuM3aVE
b7Pj5iarVzF/DCPIxk3XhXy85ewj5Au5dZOnLLkKOZTrTaltpgEnEsHfKgrDXX/FL2DPnuLqJpYM
38k9Vtslycxe5WyQK9US6T74gi6qvLXmwyrBQTlk+u/Y7QaNaKXtYoSO4ncK4PMAUi0VOsWu38Tf
qb7hNZPm3JOqC190VPpdBHUzeKjJsAgiqYe44uMWxc5v9XA0tzJJnPIWhWNqHZzoNI2fLYtNNiWJ
L2XH7k+WIz/kn4ej2Dn2Jf8TyU9+P/ASBg8mA8GgQV2jT67ZH2JJ3zr9hjoAYig/tiSdZGUnDXux
cHxutOy2cHhjuadL+uZVbEbUu45XYLPIzlISak0w/zHtg47p/pXPYha7bsXEcQPYjAAGPj0/EA6t
eMSO5mq8XSZjNGhQW05rzUEs+1rnu4j5lgg5ctUIWeKW23sabwqL9vikl5Sb4Sih7N4OIpztDQUN
LiBL+ELnDQiSLDQICyhPNVFTG7Mh8GDTGztcX72C2fn0kFMwyNFvSud9MfKDaqvOXvHNnStD2ESl
XkE1RIHtKsy/Sm8+Fq9MYTideG+4aHlDqBAU5Vsz8TNP53g5NeozVaxbmi8Erz2EeswihoL17lYh
j3T4Y8a7L2HTbHrjJZnmoGX09+C8JPmF0PbRAC1+bPRt+yHHL3gDoF+Z7U1vQqV7SfjD88uq3VTj
DEEg5/Bichos2t42D4xjKNe+lfY0W1vTOVNeUZsUjcsFTRQOL046Xhrugb8xJ3H7V+VEVXbDqQn1
D8oTiZds9PThyNcbkTVFHOcxW/HBYb89kaYxqDtdOpd05Qw10fHoezhdAV1lw0grPiKSUviUcS0q
L1LjM9hs64BnxFj+YHfX+v1C0qUZMmAfCvoxujZvZe1XgirawqDUIo76RwklFoxsll+iR8bCyARu
i84qKT8IpQZgoHGfICCdfW7O9BOZIfJASXEV5W44J0wWWMl4jkdyDBFJcPGjG9qUJEItbnrX5RMF
CXWsWgZW90Zly+/iL0NWNufdiJrTBzpOE8+gw5EYZj2+b0JXVP4N0Ppn9a4zgz2Ofj75PG7im6Jz
VpbfNsX7mpb6F0BEd1L2lI5Eg7oFM/G1ky+yJga/VENFh43tRwycptAoXqt/KhK7e04/wTFpbKbb
52g3PMM3Syt/uidvjzxjz4C1Nbrmp9UAHnXlnCxQd7nJdwbPewgizOi4E7Po0p6tb7wN5XOEXJPp
J7ENg4+v4wYEr+eoPVMy0mTU+LRQfqhIurdmfZAEiwFrphN8VjhDVqWl5HXCeCx2gEjcepj8sm4D
JKS7nEohSrvdIx2oD4Y+pdYS6m6W7IBPDOtqNzhPGvOuSsG8AFXrVBUNx/1VzTqyBiNAdA8w5GMu
3K27xjADSdJv1F8xINUdoInMcc2TA9zjTZteonWXrx5fnqMHCNRD5ad4w0xTwr48oRFM74uyX/OQ
4gnksUpV23j0cZwYpURCXEgbrgp3fMvS5+w9sn0aQTS7/OWm6vFkomGgwuYTSXzD1EPQZDsM41g9
AnDpKATI0vHt3NfQZSBA16BPhLO4kGjkvKz246+ENx2V6tJcp1hHItvRz5NNML5Y45+aeaOxqltL
/R0QAiPxOswGap3hphBHfNc0gtZ6njUOvTP0pu0kKdtFgLVWDkuDXvmC8WJNN4kUPa3du2A9IZ8y
nqjEnyM047sVyp2deHr1a4N5aZheIZbY13bkVfRsmQVLz2CXEcO79eUZxhSWz04aj61NZmHCO7tC
dLPAE8CHsDFuvJMVRjEHMmxRvgbnPE3Wa7uOB9ahbiRTRl7Ew/Lo9WawUKimGv7SMXnSQGpMcuq/
pCghB68nNHpo19c5AluhRFgBDg6KeybTu2HBK95mF0UAuzaGozGLZ63wWiSiBof1XEIYjpBGyF7J
6JLGP6zP2McVvp/5GSOEtZsd37Gsfkfk4NQBHZkr7NctFSXZCLy5ed4E2rworqwOv5HSibCYn3tS
n8KijZ7TElOMyiTMMKQ3J3nvi6iiyHEgl8cU25TdwmS/wLYD1T6gXS+rKogdxWjs597cERVmYo4v
T806YdzXqWgA0iOoytQGJmP2qzZQxpxG+jR/HM5aGMD4rsaUtklBY5LOPw0EEqi713rotlKW3PrF
rLwF+iMy8w/MKYiiK/mQaRZ9YcMrF3PitB9Fz2qGs5AqVm12LfNLxvyP8scsD0hFFEm7ZWmjbtcE
l4PmjGvI2ilgwGccwBsCm18emJWlYceT/h2NnEPTwFdgFgZo+IS7RE19XS1fiM+7xoTEZe0NGmyT
aIeqGU798GZo5XUYZhLgVs1TmUzKY6tuBsfC7dwpZ12VN9SJhBknFbDTHLCpvmLUSWK2rUhE9k1p
MlzEIOLJ5hC72APYh1gc821NEZUjIkOzipcguZJQ4wQWBg3OsS7zSjwQicNtbcNGUPPvqTRt3+ST
YEk2/Cb1TyJS46lDGQe5zGShazMe6fJbgTGwAd+O6RH4hGI84ATW3xzADt7nGE91EbMvBUY6tYY7
KoRi5D3q1bpI0LMV9i1rmKDCi4E8SomkW1SwiiP0jWykhOH4snCercnZsURY6K3LHVEcJlVX8sdJ
SJGaWR7RJy4LnZYoqcZxhKrZHyABnNeSDHWhbCbfMVkbqKVG8rMuvxodvChtMBD7auK8Ou+Nhlem
J6mEDDzNC0SeHYndwXrGYg7PHCPQitxQPP0fSm78RTLN6IqxO0ub5mNNcdC0ToxfPiLGAE0dSsbx
SdMTrCkRol3iO/BzYmN41Gua+mXE/RZjDZ4yTDIuBBY4HYaFvYh5dpVkKPyGLNqPzKrtrgyLJL8r
Wn1LyWOcsAe6zNJnyB8rVrdkoJWLGLDWDtO+urvbOQFVdc2NwbC06csEbmPHfQ6haDPZ98mmW3AE
rxmmsvfJTjDbyl9ySjUBPQoss7TLe5x35CBygw5VWBUwThM7k13LVG7x1ZQIbqwgx2bKyM4AKDPf
GawdmURB25DwYqRrE0b9/GrkyKsB/P8QHZ5xmeY4U4gIyBUIkLFV/iCeh6wyt3iVuiQcR6IvRF1Q
EwzMCCobTxZL+1s0CZt6MaKTUd4s27DBOkZDqJA22mMxHHrV73qCUyZwWsbjZ7dm8bGWaENFxl1c
dzQfXHP5WN6twXiZAWDEhAqRYYxPYspSf3ggUhNLPUf28ju0dO/kOnEzs1U2J7IOHGtmrcCHhcmG
CwNxAgeKmfRklqzlRyfdVFJbOeR+zVTslITsFbkGWNWSQUDdSgcWFxrbBvI/l/h1huywEdlFf5B1
4tjcKazOA71Da0kwHU4bquRiGq8Ivy/zyJAJYL2Fi57707K32pOSFnepemS2OwmKKUY00cJfCW1+
oDkZdIS6PPTK8rVk6WYyiMBQmQECQ2eUsuRnq5t/dYubo9fjoBu6Z2PNDsLCcrcoaRtWUvlmpgwK
WOlHi3knrUhPUUmgtysDULa8nSz03Xxi1MRb6JpjgRULeLNrWXaoDVdSndogSR5zICs96I8tJjFT
RERLV6ktyVObMfet+LTkmsraOdURvgej6IQ/zjxCplBTpuYpicmw5xeiV/u8HbzxYREtGwqLRLh4
5/KQnWdoVmyGEiN5M6zHqa10Lc4qcVuXetOjI5VJEpK05aEkZrCrDTlvu2Fzqharl7Xcgao5XdYI
SI09Vfe1N5p9vFT3rq4ZCzKmGfQ6zBIuN92MgwnoI1erfLZNFhqakmq+XjN5B6Yst5iJVcz1fpqo
L5IjffQUrypdd0RJMKTaPm9tJLC5fkf9dJk05T3ph0/DKveZ3G0hiTGc1INRQ0CJN/LYyGxqtT8C
fk8hEi2QWjSHAJ4yIpjfNUtwCz3CrnKGkkg24KF2V4HRRuRt72dNcwND8vNJkMmHIha2VMp7lRCf
7OQwaLMm/zPntPwVUIZqxAALVBy8E+MpOafZRre7kZfR2M5P0UKapYLVgmLpNZWr4jil/RtXyMOn
Xn+Vo3OL1VbaD+KU9FHB96kyuC4NXhmZbbOOqJ3le7IDhwg2prT4sscKdGdqBc7yMahWHRjIBWUD
UNswlT0pvVDSyLPRaiXfzabzVfWFsWV5iyq7Dogx/yb/h2hvfaSHzl7YQz5NS/xt5QTDsz8hbVFl
sDvpIDp6y3Qrbf0uE7xZLLX9MimGnaLHd0FW1U4ZoUGYeoWRL59JBV1xno4XQgQyH+EkW8KVO4Ao
oKNjNN/zRPxYjfBJbZljlTE+uLIj1ZHXB6CG2Fn4W0Qq2qtS4fshqkBV+UMNTZU2cU23M2A44fl1
Y4KIPMJwtil9Uins0bVXTLoDRHUSqQzSoxKbsEfULrxfi34ln0Wmkzc/okp6Gsm67EXzJ47Xv0gq
SBt1WVigq7Kx+C4tUD3spLO3suYxFZQ/Rc/Woy1eUM8wIskRNI2O9VnOuu5L8cRYb8GDUMuu3dNu
sHQ/FrL1MxlgARt+khZqGetAMB+5b0LkcXtrahh1adm2NCLVN+35FcQQ6oNG/ZoSYm2sofpsERcF
HYJbt1umwF47WqaOWW5XRqzQOd3mKDWDpkIe2o7VvbDQxquGeNUfRt1Zqs9rWnNPtt8yObgB1zwR
3bb+Rxf6IclMViXgY5CiYVcvS+fYcqVtjQqY1zQhbZ6QDP7Tu2LEdfxstSYvgvjVSoRc2AeCxH+j
uHhe2/loCRvRiZWo3tyDWUu6A4QDgd8P7IUi8FON2Jt1Js0Fixf4mh9F9QN+oCzmche3t6Srk53U
tjMS4QZloHS3cmaWslqtXLVc28J46J9V097kJfdXhmltYPQXo2R3igoOGRkq9USoU1+xnFuWJN4U
X/pglv6UVts4TSWPBARflbVPm74Xgn8KTp53V8sfOqnYnlihTGE8ke/tJG+O0kpowOOfRlP48mMQ
AjLpegh3deIDaWqOBlnZ/ppTLWm9c43s4Wo5MVG07Zu+FErAYpTOUo+IHTDPBH0yr8gA/jo3u2Lc
Kvr+y3hyhoFOJu3u6wMJMi4XG35XgTcxWGeVnbmckcG31QyDJ3Lu33MdlxYJRlstY/3Xtcq4tYw2
WBrmTZq4jZhcRF29E0V0mcwEEOjw00p9MEUM+yuykpnGtjqTkpjEyf4R+PKIAZrj9k2zqSbJsOu9
wnwj4xY9D0tTOGSYFOnQMTBbWLG4uqUsDpcUen5M2gJKqJb4Vz6ujlcvExNETV071SjAPU1mVGCM
aKfJstw1yfu0vikZzP4uQuzV5PekIgu8fEKozoLPMtj/93JH0avtWuNxxddyEUo56FX0lF5PVLY3
UrnmVSeo2qFvAPR5XcV8zGen95WG5hlrxcd/sXcey5ErbZJ9l389aAMQULH4N6mQkqqoihsYySpC
ywAQAJ6+D26P2fSmzWb2s7zFy6pkEhnCP/fjk+ftXYjyDGmbC4VrDNcFCZ06n0NzEEShx7BcPAqP
S7T+IW1/zZN6oZDnTE4Lu4TDsKi01cHZFyInr0NsYu8YzVsALNTGWsUDQcrYiufHKDY9GicHUhgM
V7oWy3hbRAxaZiD6iEHNxA1aay4TMj3a3iRCYVW7Mcuyu1FJ9qoE4JrBGMYVK9B86IC4FtCp4Y8S
ofSOJWEEco9pv1Pd9N23fhRiA66YO0mmNGWjLhDUuJb10qcKbPnr0Q9wjnwXTrdtALIqPpexkRDc
wIAZ0YkqAJCatEWwHHYd3jze67ajp8dJ3O4yT4Y6LDR8DWPS3ntewbVCDAkyRDJcNhFGQ+5nU3Yx
p/aUm75/yfvqCfj2yTVUs3dmEhOGro6eLtZ7+E1ZCwprPH5iPGy2eFinYzLQFiy0QRGkVzcHrrWH
Suf+NU4Q6HAYPDhDVt2Aw19p+rrLU1OBo00xZHkaTaWm3AEXLk1YkMMHRm2B9131aXwudAcuYQ4u
lsUtJKF1nJaciCPBsvySpZYHEr6gnVjSt42Ytjhv1XEUrST14PTneljzvDC+nhLJXQv6A5xNmgSK
l7gZdsRwMq52Llw0LyDNWmfJMUbKIJboPHkOAUhsx0DzR0GhXEU1PYVkh0AiSwDA4CUoFpTAdI+m
wNdZE8tn9cwL7MT2vpb+PQAzBJBoDv1cz/fN+ny3LEtdnaot6zUdIiNHRTPKuGzZIvznn6jInh3c
lHEkl0fgEfmV2o8F+XVF7uVWflCqAnyirA/d2Pkd0eyfPpqeMGi6rGtsS5lbjgfaP6iyJY4CpIc5
ltUWKZ9KFivbswYUJ4JYHiJyYHZ7KDHzaYZuQrkXSQmfnr5xaS9kc3YxpV/bKsB72PgrWLHw8yMg
u882AmQ7Tll0SBu8gDqmcyRL3e0CVoCdWY9XKBnHmP6Pg2+UKIK6veHMthFl+vokxvyTbh3rlFtl
vF9jeibwRAOI6qmuo7vYXRhF5l12sOsMF0aBFYp2kqsPzEpnujiRZcYHsFpw515gZG0/jAnjw6yz
Cn/izHmESu1jueIkdUIrrjLrHb22E3ncqtobc4CBt4goup8Yo3mp4z+7yAelL1ficv+phjRsdRR6
A0VrnkCOqGznE7wFBw88Y4ri3fugIYEMea3nLaogquYO3ekKx5oYmF8jL9EvyhQZZKTwkXhH/oYj
fc31Ti8Bf5aK53kyx19pNR3x6XNqLbC88Dn+8Wem58r/sXGkH53+aBL+3Yqs//IM+SZLdMICDC6+
avE8tuJbY6Olqz4EseRf3Ck+s0Y62KrTM28i/gLSPxuIB88dRcQhBqz7AZOACRqOaL9+79qZxItP
AqR0fAInA287ZxW8RvVGdfl1jHL4UBPjPEcsP15QyX3STzl6Iweneqh/kogr4syid4jVyVkJIsrJ
OEuXGRz3YL+svIPWd8ptZOP/H+Vw7Dsdn1KKZzj7gwypz5J2T8QCBLF0QmmonHPTMMwroMMdU47u
ieeDneIFR8ui72FpcI/2u2+V8LVRCnSObOKAvxIN8myFpFpmtVOVc/BJxOcmEkis7LMknUgb4wrW
ifwLF2RKewWZmJR8eVlOx14yIckmi/sRrcsHW7XO1l+Y8top1C/gHUWfY99gau3JerwP4okRCoPV
jnwTFbtoG1XE4+gWb4pSa8glmTlkpNY18SeDCYEci4fFwHmWdu6bh1aBRcY7BjNwt4Sd22MuFvWK
nJT36dI6iRrRDJs6jq5mOfz1UhMe4163Zc7Ln7msROpe6mi+L8KyJNdrlqHjo5vOBQ1AHuIhxhXy
lzXnNMT+APMLuJYr5TiHdhBPUuKYNOARHVujOcVB7x4cQEhCYz3LKzzd1LCdeqQ9n/HgEgzt0aXD
ApNGsey9MrA3SxTYGP4kPmO1HNy4w4OiQamadPrsqTmk6xADTES+EKLx30GB7GQzC612AitSeav3
ELiuyz2VoJh7LBLmkX7FrTTzeGZ9/Tha03OVLvGjDOhW1UyBCZ9QN2KoN/b9+HlAJY98LhnDrpJx
FJIXgGEMaWBD7wO2fvq/mGWY1cU0oyJsFItEb6anDvzor6k+EEOoHvwG1neOwdPwh3fZrfiuPAYt
4TDFo9sOdJejyPyjl1NJZHGNo89xyfpun2n0gqhz1ggxFjiCA5wNwaMxTICmA5zbwkICB/x36ns4
ujrjMxl4TM2RyCmwgBeWg7lZCDhapti3NofJoJY4CazQLZWHXYRdIko5OLgdD0aaQhX19VOWxMQf
fRMECxf1Pp0uRqNCbOOYW4tJHVJeSkFc6Kgid9PXM/jQunzqfJiy3ox5FRT6m19ac8jowHwxRtO7
OQlvWAqDMvREOV8XpgAUdRP3MDADF+WiTkXAVCGRhF7wf0eH/x8K+78Nha2VA/9zJmzzt/jsBvXf
I2HrN/z9VP2//yVsWhRMmgt8W9KWYAUUL/xXIswW/2ER9+SPPd/3hSP4yv9OhLkeXyIoZpqO5ZpC
mv+nXcG1/sN2PSF92yF97Diu+H9pV/AtYZH5qos5rqvTn3//yzcd3wXhZUspLb5IAo2vf38+pVWs
/v0v63/BBeWWxr+zo0MbZhr1179AQfq3aFhvPrLdCFSGY2AiX8dG9egXNrM/LUlJL3jz3PzS240V
TiOJgMHq7Euxkt/S5IPLD+wpd+oP64E/mH4x/2PP08YxoLa6j/oHYseww+WTLYJxG4k52pTQDqKF
caPCNespB2aRa3wNgtl6XH3Zg3WelnFXATkJ5YznzUO+4pPs/1IL2l1bk9rUDdtjbaP9y4at2CH6
aWSgczybFINLaayhA+AYlnqzJbOJAhB1ZPmvNUrtBmFmXRAxj3TzDEzTdO5FDPYIa1ofj3sYWX/a
xwUdBGNQfSKAaa+uylAEnD6QdPTK6VUHVQ4tlOj+T8sQZO7Ug66+tMdW54i9sFzim66tUMZr7OQu
HF1hQXaS7LAMJRSHtO2gxRHDPlw4cvTSBvLmLIcMPbf3oN8ESlzrFpcleyVd0aSOc9Q9qZezMi0O
/tl8jmtmq+PynXtQtGXwN41aqgBa5WwTk0klJgikmjQCk9PUb+tvBCz6j1Ot3eCrxt47IL3oL+cK
qD+c4CJs7PrG+FpZy8+7afTOARs8cQHOVnO5BwnyY02rW2Ho7mvs4h1cUWyJDzrp9cGjrmYvDYAF
5t7vyUIwXaJ+ELAorKrp8lqOPUxSC7IZiaHd7BvPywQCiXBNgzcHAdvazprYDknxt8hboanRJfGz
NfGxjAwL2HhKauBSr98wb6mJbAs0Z1jxQl3htXJadT9Jhg1Hp2vPEPcsZpTjRVLOQdxntelmxoOY
+F1Iz4RjifJdxlstI/cci4zoVxncokg9xEtyJ4wUU8l9Df+CIQmMnyntmPPqOAhVijs2CviF4suK
0uXLID1FDGreDdr1r31dfjGExhWbPFS6zpgaMQePW82ZFq16N3XYaH3Hv4KYBTJq9SEfuXPr46gY
4DOCtkYtIwy5VYJpEz0hAfr8a0AH2z5J+dwViftbRMG7xdNGnQXi0IIfILCaTzZVmGfZ92Cd5jn7
M3WMbHInfkEWGnCbELZMeiwQqYC3tATXVAKDCryopgPI5fA4OtzPKJXaAPk8WDC1eJyWgXlYfzQK
n+t3gPW6mV+RzXqCypMTLgHTkkSHCXkOjr5wPlVtYsJO3GXHCPe7dfHPu6grlDObcB9n73se8+BC
UN2+eB+znzr4ivV0Rq8gdjjad61iFGUvhjzUs7kzdSvuzRpSASkCYVvUCyZgmUy/fXSSQ0+G6aHr
ZijXVP8Cy7EwO0zWdbHoTRe4INwGi01WUFrV62Teqt59dHTL4XLl0RsELdtZPJuAdELAK+DPvOAX
pUbKE/cDelSat/KCJ4/ihWpfNj851fb31Uw6aA3Q2kju5eK8udI34SwNF0qw4hVBQ+5q1s9eFbzM
fVuipLtfMIXdc+DmyO0GoBVbvzey8i6U9rkXlny189HGt5w1Dfoyh+DIA3vqaCy9tlpOoHBhRvUl
5AXhEGUdCtgPUtk7N07PRm48NhJ0Pve38l527YGBRRYylgqDDLJLlfOCGPHQy7b8uK2FPcKadqRj
iOZE2XBo9Q2YLobSus32nKKJdiR9vEsa7MTNkL+166Nbpe0r47PPOG4Y3S14ei0IVYEertGISdzy
Pfr6FirmS703vaI7tG7ScN7vw9TqnhPnoNA+QqMur/XwCPq/OfALEbgESsrFtfTpGygEx2DKXjeu
pPEtSCLwT7iger+5Aw3iH1E5L2rGWuVNRJmlRX5pacQ7d33ySNkShQglHrj5jCpEAYbD6s6+ZOUu
XFykLuTlYEm+u9hGu5uWN3KLLIDc94KUzxtXnnrNKzgBY8KkW050HAOrtTpmucDSgRDV88HuPlLw
Jts6FnPoBMPbUk9vMzn//eCaOKBVsR2Y5E12a/ORloSqKA489HP3ZuqG90Byuoe8DEoVPa5mhYXx
+Bq3XnrhZoGpNnFvbH539Wg3T3PxVQUoeTSq6bvAtp50apxxUSYmizDgDfwL5AzEV+OLOFSLG4Q6
w8qnDQglMdPZE6g94IrOPa3N3oPEd5gWnHkn/0Q87b+Kj8pIfqplpNSijuSONg18drhkmL4292XK
MYBg0murlLmJpZNcWiGOqqavRM4letvXaA/Eb/lsVMs4X2TGf5WhbDImeGP1XvgYKLNBXpSk0NKV
BRsEC5CzAOsZMprzKBu6QVYnlubWDwOImWNN4EhloIKkYbECzjNxAMBVZbhkRf/FeMfjAlo4YV6V
v0pL0UTgY1+MiCLMHhgOSDI581y1cNaPr83YNaf6w+ABuGiMZ7EoyvsWJC6ja2wnNXS5QY6PThTj
Q6APyaczNozdcgFHknzrkSCHZQR/vcBFNi+Gs2gaOxyr4QjfyQ87O6FGqRl3djNBqW+mTSv6tdQU
L5Q0BwOLRo7gG5jIbonaRZ55YEdW54UxeGoJ/6qAzpht2mEXbU+Tpf82GRzyYfb756UVT3r9gVyT
FEEcM/foanVv0pB5q9CZyVEk79mgdoDaDwVbCmN5Si+sIvlZuHKhX36MNuxaYi7c2WS8R7g7S4L0
t9KDzxFkwZm+UJ88kDWBQGcQ0okiYbpE1yWhqgOM1BH3ZdVuFb0Uh4owshXbf1jvfncRcUU0km69
33KR94h/0PQYrRfVqmD6VzsnAovNxY/nM1LgcAcEpA9FDQTP7AUWVCdzdkOs3i3NGl1TE8JkqvR2
RvVEeHHcTVzgTwkNAgyBnYdgKvDZMejmXcjETo62vUV04X+nYJdJC1aYpC7x5gL82+YFzx/k5W2T
3ukRp1/uoRC4hnkfIThw4cq7veEtpwE0zZzjfiHRXu5XRJU3PNBJER8rxUBw5GBHAwenEcf+mXLG
ahKYwJDhCXeq6eSsBAPHdqdDn7QtGdU2YOfF9475gMaL2ePcsPibqSXs0hZnyi7FJnLn53EkZ0Ae
DtNMsp3TYWa/t39KS7T8gO18cMxHVMWZSDgFo4FnLiQH889BTGShM7MEmMKEghvkuPcnKPkB024f
qj+JejrMkQ8z1iNxmhqiHWl5z+GMAWEO6t/Mjktl5ddJFIdm6dRVxua+dZeUD0gGjy3FelukyYP2
iPe1E50AgHoudR0Qus8T+izNAlet4++HFmpNm/hI+kMxHhiQ7N12ZoME96tisMYFjpfUbFFAnSJF
zWT63fg2lPc+YWjB0lTUXPzFMoN/bJ5n9vlt5VMxhaogKg6D2AYO8wKhxlt3mGJyflpDP+i8usad
d081I2OM/E5FzZeGUrwvuh3JA7TrZc9H/ER8u8Mk454iRrH8ut6D7LakK9YGzZJdlRK2Gvlcpiys
CqZfkuLNy4kMsuj1XXQymCJh0Ptcoqk8uqlxXIhsUwnPD+BEel+0FMla8LamZ2T2aEfjZwIT0H30
GougbNKGwYIm1Kfzo6ZWaeNlkLvT7FzH7lM89/MBMQzZbMA5Vab6q6uBhwmbMRcjK7zYZrXPvIkZ
Myjpfbrq1AgB1PIG3a4d+/dOQZETVW8fdEbCtGZahMDDtF/6x0lB4pmCk8HceGvPgzzoxJO3PCSK
Fu2KNV+fxe1DVdXpg6Vw2Xslg/yRo3FpBNV5qnEX9qupKok5h6Yg0uw6sG9UcewNVYChQSRkLAVm
Mu/H7aKM9ArP/WTQJwxmGFJUB4F859nEGhYMkCAx7wd3EQdzTClN6MAF24BvGgjjkDIoLJ944joX
ovYIdNIU5MhNwUxiGaH0MiK+W4Lpmk6oeJQGErUf++EWZyDJSEjNgjKDKKAdoPDbD/KCTFGKjrKh
QN7Zo0FRzCphgjLmwfKX6xjMcYh+/e36y3kqPWuT6RSWdCiQedlCV697Ne+MvqFzYM4rZmnGr9St
36I15WxKkvPLkH9lCoaeywNkerQX5aW/Fz3XsGwEKRt3L3BMkFYDct3BBISk5V6wW2q/3XEdyylw
isZjZtv3lUMZb6RmTn+BdfHLcY8Ip5+WReKl7ScM2sTxsw6dtJD9WxcAfGV0+Dl0hChQbY9l1RrH
HmY5d7/E2fdB/1zW5gRZ88HDO3Lk/LXDs8bnwiaoWj67XDp2zuJy9sSqPU3JI63NtIWp1SVJb3hq
HMZU6j2lOZig5vY5K/jcV+UZhfrNZvqxzQPP33uw4ooYLlZp4oPJTWgJ1AhwfNoF9gJKNOBwK6TL
LTYojyDZQy8X+OvL9IWSOn7juFq07f8xXEC6LujE0cJ+LYr8N5SNXRQvv5Jxfu8jDNJWc5ur5mDY
OQNdk4VzeUbReg0yhgVD0j8FpuR2h+rdjYJxFElMu4EtBmNA0poWe4z2K7d9UzGELj6CoadxIw1W
wQS6jvZY1bGGHMBps+EOv9LAxbNgaqypQ7LGVhmn6oD7Vwrjg+aDHctShKVNEr0cL1khzkWACWw0
fQDbMWaxAhxWEszvUUDu21ZMRCWNbSoO9nQuCI/Mpjs7r6XsXz0/QI7QYjlzYDyhyDP7DZiEGoxa
mlquIf76s8+MiWjZhOFPnJypROXPAI2M2Loza3pplllg87B5Q8eSvEP+xLLzzggngae1sfT45nPD
4KdL5dEcfdy65TcfIS5cjeLCgN9sPdAf//m/6wwxO+p5VFNzGLYpMDxWxbohN8T2V/gpzWs4iJjr
ounOaMHbDP/rCTQv5S1K02hlyuJojJKLIdZBbN1cTFKSyBjNOBouawSrfnZMLuRJAGydotwbEtgG
K115F6WkCXFQvZsDRrKyVn+sgL6kMkMEUro56qpLDqqv7KOTj79YWEJ3pEEjnRsgHguuzKbPQ0UJ
Au24mGvxlD2zF4x3f+1yvMtjPT/09G8Bj7y52KsqHU9Xa8guRvY8RrLfp7WF7C8wgwvyuYrmOhCP
2OY9roMJsE8SMYQaKEh7NGUVFh1k3n4o//gO8zgLbE3d2QTuQFUmmrTAgtG3L9vHumXkm8j+keFd
BXUxfxS6fJABYUkbY8lGs7Nk2Ekhh5GMA/+o9rT+pAAQ4nbeVbqnzYgpJIM+8bvBynI0OLkdTBcL
+WDLv43X4wmwqBCeJuAdczdaZzn+SXMZ3C2Yu8ExxPvMuamRHXAR6UdEyp3vITIxVDd6UDfTGmUW
dfaMeYmgQczlaU5u+IfvItd+MSofUE4uXxaF/3ZZqNbImStanKOplsiRbEiHsqaYGdAC2pMZlk6M
TWws3rFVHxzN6HS89BmlN/lcwGAwque4sn7GkcgXkxk6vEMOkhdy66yn428+HeV+cei55gvULWAC
6rAd1IuFjvbpz2sMnHRlbPXefZ5fVj54PhI17zL/NbC7Y9cW28QipTHN91wNGfxb+2TGpiEViYKI
ajd8WNuC4WYdOfvaxaMaRc7Byahoz4OTk2Dj6uhwwgQboIwF/rapTjW+ul3a7124cMTMKWHAn0/P
i7LVUwbUviemoqsFE19S0QB9Wso5OjnodROTlVgXHb6e1dQS1MdacBFPndeobPDdQTTxc/WmeixK
nFzbY1w1DDLjwceInHBOQALLCvLhc5xxZTdx0HCNXgsO1s3Gqsj81wGBrTa5cxwkFEf3HUbl+CEA
VHDHCOlSDGVxr43uEaDNfvYs77ZEzP5sTtDA0peTaTfLxaKAyqZSKNY3kcJhoO36CGD3DE6i2/DX
ddt0cTUmD5lchknyKJdjCArI3E4RY0eX0iomD90XHsOFFBSbUuHbn35UTr9cOjJVRmFSqqlGtDzn
buxzsW86ksDAZCay4RDzh4bad4yS95Q80hGVlj4wlai+IdjGG2UlFktHtTbP6E+/jR6YuRsHhbiL
JFyC1x5TDuWcTXzlfSZtNV6L/hKsjhP7tcEJjpthutdDy9+Cr5zHAaBK5tlcU+YgOhf+K/L2eLNx
UpYgdraubTxSpABp0ikfLLZFXmfA/MVzD9h8Y47+GQsxekk+cL2dAVflExAJp+SJGPP4hmNgmJb6
Us3yFUWZxpoR8a0AlcSbm5wAmd5qj/S2k0HTZB/cQFBNsZKUXFLUHYNcf58u0Zm3ybu3eJXLENsH
vyNxNS4Mk9i7P1mR5VnOkKpHpu82rQOMajNjVzhsV7YKuH44+lK0RIKy2JaHLhPRrmphSBSZOnYR
RQ5FjP23mhafJtiYjA+eA7ZnjKgej9NdY8SXhCZMFmjOZ1NgfdZjSemeTZda34HE4q4onZgbBs7Q
bQGuDgfR5O7TToRe2S8fhirvzK781Xq5cTOw0JZxh19YUk2xZM7TmFDaLOXob9oy7HJXEnfEpUQG
e9gjHV98v1F3rlM+t/2LiX1uY/rGBU5LekxLmEOGsI/UGl1m6ll3Vup1u0hK8rM1Dr4YS8JC6zBU
2U1OSGGXtjP1A+zAmGUbgvTBclksch5jqW6myQHbRukNM44t+xkSJeIrk24hYa05ENMW+ywMa36I
VqKXQIf0KFmBcwsYd7HZxbi1bT1q1mUaQTkak9fA6hlO1NOJ/hEMwTVAgxksnKrqBygjMVRg4kJe
7+4KD050nQ7hsOLEgiKm6kAglqmU6cfiRo/2ZD62j50z6JOBVpjB193YJk67ReOAj03MAob1Ryr9
HHAnLrT4MTjsUEGtiZrZH7aPq65Zdn40yku3XlqpeoQwXLsYx2BRw4L7Mqb2KXOYupQJbVWtlNDS
HONpXkmqfWelWw/N56BsCOrZACwaX1XlTcm+zJBC6H9PGaTmam9Xz3aF98QUD7E9ccQQYCUcppbJ
hMJGkGRbpP1yKyzn+I+tshyrYD9lz3Zgm6cHzEAjvoLonmzFE92nODFouC/FeAfGeQbbA82zGX+w
iMOqKQooaUHMJoY6AM2VTFicw0oAF8NCBK42GHukszRJj1ZDBH6BdbsFpJScsVAQjIGDuOcWTeAQ
qmddqJfJp4xMr/iaUtw6PTylEe2Udu7e2V1ETMXXdBo7K2Eg0uahwbN/sO23bsofO1i2kWi8c1DU
H4HQHMcaxEb2PZyDMjjDNE+PogdbUGfG1YtdFCTdsj4vMIOqLuQoRyit6cklexGKKqeLOaiegIZs
XG2LvSUZC2EPOrLK/S2oXh4dQBg2cQMZZeR1OLnZwhl3GvcmSf7gHRGKCyDY/LIN/DDVJgA5sUko
Iwhly48LG5T8DzmnTmwH8Z0HpXHi33EqkVPgeyakMG4ck3WBiyLzfSfujq3OPmKrGC+j35wBAfMQ
BfI7U35x5MxzG8t+LaykClx7Dac/GIP8qvVdY0MHq9IgIpwEzszOEDcNqHTbps2TA2DmI+k+gp1J
f8njFBODljQw9ubBwaH8Kvs/gwkwxqyibkccHJQ1EA+3iIhGx5+pwV0e+BS+6M2qqPn4uKE2o4Tg
xOIswx2FqfgPZQWZ9a3qLz/4UPNvzkt5SQ7xre0rf5sFqHAVtji1Mme0NPKQulMcJ59dBJtGCGrF
sXBlnI4y92qay1sVMzFIhYVzuPsDfsgmnynBK7jxQv+D91JLPt+kF6hIxT9HgXvDj85HGss3IV8h
Dl1pX+UIeAoo1Bj3lxjrs1WRrVTjd+NWH5PbD1t/sN89BvmHv72274d57m4QuZleVBXpT4OOBnjy
UHG75reVLvpR5lCus3pLDTmaUFNMR5uylzk2/LNfp/usoSDa9OyvReCxZtUTYdkV9O7kH9ZEdDnV
PheP6U+wZpEwq+lrkUVkJC0C0GPTiAPTEZZunZS3KW32w2y/8cSxY3XYxDDR/c4+kXnwO7mPAOO+
ke54H5yPecje4mGk5WGaNgl7njXx8kZAHnSJ+6eFd2RtN7qynGxrLgW/hjY5VH76q4LKf1VJG+Or
T8DUxcYdAjqzlzh+sQvIm6azMEBJftrEI9wL1K+ecFOUeqShz1jM0G/7v3WnnuAL3tHH9pKNvUe2
nGCN18p9KazgLNoS6DGpiqaJf9DHnzkai0NdMZoJqA4vl1FSfhdQnCuaGz/jo8EBeTfYOPkqH5U6
nlmEDVx8qewuvcfgC8U3xvT7jXkPD2tznaaoPbtEkpfAB9HT3o8NxIAix4hmKGvLkeuoMSqygUZb
p5f/FD/9Gkz90svZv8EFw9Pl9hz1zLq7YZNDjgDkv8fTx/3T/aJccGSY08wUlzHGrUqWNWkQOpx4
O7TtbL2CzLdU0EpwQ86ogXtdBmR+0VifJ+U99bY8VqukQf96Cp/AdS68KdSZd+4vA+Xi4lsypMZg
3tbK3DmTI+lWZBuboHzhSPsEm+k/knuiZ27katZ5RXHnF+at8J8r34lvqsyhXizVfW4E5qlO6ttI
BmyfueySe2uA8kCKNKLiMCgx7Ve0udFkXmOBws9Ih+l+cHLSFq8e7+DA1QLoJQGwJoyS8muNjzGT
PSUTMiFDo+nmg+SQFWGn7L0oXktU4pa6yEFcVyx9LZ4cRGGPOZxBmUlbojMQ7e4x9cuEIws+dPp0
GFS+5vGXEnyOOPCuO2HDJNZiSl/SfEd/FxXl3kdtANGr8js8HCGou19UifKMeMcF7xGQhJY0JHh1
y3gpYWObsB1bI7MPg7ka6iLkURoqGHkxLiczbsC0JBJlHcasfTARuvikUSgCvoE9+ncVeD+yIjuU
48Xnz4gxVhpZUdWPqkpPfdHD7mxveCrvfEkbHUpOOIuFKcbf3mQHLBwog8VGj38kyEvcwkw/kOkZ
4QgPe2lgPip4PobCvN67z7V48Kg7b0Bdm078PZMpFx7vxI+qPgoErUzi2IgBnJBoHq/mTLInQdmN
sV5Ltu8CUdY2Pqo6enftYqfmDE5HjFT2aiFPY6fYT/kZd4SG+pFN9sZoSAEGuEgI7fjIN3kFelsn
pDXBYEO+/Scu6IpQ+cwmgn2Sf9sDec69SoITz+vDNMevc5CGa7vzXGd3itaTmpptuiYVZlSbXymX
nO7NYVzZV+S2CXAwfMEmfzIVTafwBfOKiU1L1A18S38ksfI6U3rBJ3IGIqIs78xI6eDO9ivjuNUE
yPiEOU+cwHoYCF7n+cHzJ8hk5rZup+fEzt8sN1YIalBoLI3dEDwaPgwKdh9m81FUzaYUx4SYUdi0
2LfWQbRifZH6sUfscQhaM8lIiEo24n4WLRfA6CKcOeQAwopGUsu1Dk58R2yHfWvnWi9eD++gSM45
MeDuca4e0e0fRHOXG/gWmFc27UWOz8LmIe55V+tjJX5TLb3R1Tu9yaSR9gOMisIg7tQu4eA96Y7c
BacRn9dnxEnoNnq/pDfhBQ85Iw0uERuJ6Gg4hFksID8Dgm5L33ZVn6wcnqONktkeHPfT1VANRgbC
vvlriPkRUAn78wjT2bDe4bDgR0L41zul7bucDMdoFVeP3AhtI+BbXhh97GlZ31jYJujzIsv0s44K
PBTu2CUdqMYXDsBMIvl1iK3q3KMn8wulIlwy8ewCHKmf0jH5HriQ8E3PmmB9auSgeStwA9fE/m1Z
fDuTjADUyROXOI3TMcehlODuS5L+sRFcHsvoVjqx80uxJz5jDH022xz+ZhUEO1ppeFnUmzU8I4Ow
5InwJRXyqqKst5XdqRjG+REBbOR978UJHOY183R65wCHPLWwXZbxi0yQ7X5E8ecCb2QVCWi42Try
NFcVsgqGhCY0TWvTWMXF7jhJ4GamntFxeblTm4TJYl45MTFRcC1gLJbzkU5AWkozf6+RmrZpTHTJ
jYmTGz0uWycJHg0ZI7PjWsSyOwGDAQdXSEpCeGA8c/jxl4y0A5fSuOU6vsDMadogo4Ei2w1YapIa
dN5LMY1/aNQ9Td2nqHjSwVuWov0eRmzoEc/KpjNiNib7peqsS1qCSxwyO9gVOjp4LLdsMmwQK/m0
AcCSTfmnAa1gIfdna9pFk8xBm23fi2ikdZLIcl6dSs84aRv7YpK6KKrlpYQdkGYPIsFkTZg5ql6K
t2Bxn7oZ+tZgjVdZ9Qz8etKTtA05Hrc3g2EFDv1gbbTdcGUq/VBJsgXpIqiCImTii0emeScNcW1C
FwKYHibUyKST/zb5MX6DlFSebd+MkqQo2UQzOXKF/WroTQwk0Krc4lGaLmPUHIZkPg/S3XmN/lII
xVOmQDSXD6RD/o5nBrGvTZe/kgIJUfJWXAdoB2wBnAzK5AszNOJC6oYMY7hqOqTbOx/75vAyBUHo
AlPGh4GK7O57ayo3zmhdmbxXnDDX+ZC8MShY/U+c8EgyDnZIXvYQYyDm17oJfLwwzdugiv/k6Lx2
I0eWIPpFBOjNq9pbqZ3cCyE3RW+q6L9+Dxe4Dhe7szMtNisrMuLE0huHXQVEmdqSC3P52eDy4FTf
doNpY/S+6orv25DjeG57JrhoQo8qPpo8wTQGp44eTSWSS0kFQV6TLShb+DRuUOwiq3nYU7SeiEDa
fNFtcEZ6Yv3q+Rc1O1/m5H7r83209xCTmlXmY6ruSoceqlB/H2wsIB4pt1yA/fW1o8MZbAXhwYv4
RtCpe2zjjpov6bP3bvr6qcrst0LzbzXE6zpqm0Mm8WNArIzTMcDVzSWaTK9jQKLuWn1Rx8YbiRoF
Kj1yFzUc9BT9k4orp7PEWleFyWstfXfg2xWu+ZxnmfFaVKg/0d0MNHdPhIF245YlUjSxpMuCjp89
FzFt5gZ6peIy0OG76HBNZSgH6wBGUkRTZUstl2p3ublDg1w4+kb4oPQsfG3BBfQE3pzpTgiWX8NV
V1uzXq3QJK5OoOhYFNUps+J6ldQw4yjEhiyfOMnSDij8jGB1CfirMW/V7Egq80nZ6bMb4xAig9Eb
Hpt/gk1SLfUcSxj/7Lp/c+yKat10E8YJzRzfoKNZuGvrAfgmrWGL3gMg4eX9OgNoN9ArXMt39R7H
V12eMkIFAuyERVUmYBSSzyHxnnw7VnsbhInZvHnTVnW0dgw1nrdk42MzEu1p7D6SFngSAxiBx7Xp
sGZOJuIWH/4wQ+SZID5HRkNpu1DozeFq6aBbJ51EVPGkMm9B3eCmR/rlEhkyegK6qdxjS53pMhDj
dswo5TZc2JxuyI4lzH9aNhKZHCwuJ262r6s2oG2EkVCpL830XjNCpSFxIDkyt2qNqPYDa3CyUeJc
ZHTv0qwkFGzOQtyzKT1pZQnewsv8PdnxHwND5sqqdZ4VNz4XtfqoyIgv+sI5u3zf9tLDQG7WzkDF
XbDMW+PYZ8nZ96yXUTrXQGV3EdKcPprwD9lulxOL7yY+mGHtbtrks/TLPernh8mkXQcb11YbG3Yl
sAOHtKyip0a5072a9EWksk2UvZitt8WAdZovn+E5Lb9LdRychVE2a0wDaGmcPe9ZxKzfhfsx9te2
30Csa64lezIOc7I+N7t5JAZRQyuGSuytVB9sw5iwCca44p/ehs8pxEjD1Zapay7ylMurQXMh2l1H
p9gEfK2xpw2VZSu3vumaPAXs9xrDflScqmOcn1LUsrm/fKeXP0OsViic68B/KbuD1vnPcYGBI0Gb
b78rFglMGesJqDFFUYukqbC9vjc8chlFdtpL0Q3AMJq1PkD6o34imCLO1WYL01m1j0DXVjGwgB6F
3IxBQkdyE3cjB+frBF5Abzay56aC/bNsN2Z1400FuiVjkw7MSYAr4m+lZtTWxMazZqEc6uEUbUeG
Chlhq5cZv0YIRJaRf06wdmQHgWS0Q79sCG27ROA9uU3J8fU8JCw/FxKfAXcvbz2kEqvlSrarGhcg
DioiP6uJEV16D1FDxnGW8/CFb7lQ1rbQ092M0WFsXUSJfKm67Fm4J5R+9g/q6OvExS25iiZ3I1hX
VtlMArl1HsTIKIcKPAGkACYXQRPstE1Tf8QUn7PVxUf2l8fGetS6RVOwMZt0Yll5Sm8UIKwsTU9s
ikhtzTms3MGek9l/BF/2anhmPkalKo42/btMXuSLicH4kz7CpORqyT+yqq4Z6ay2r85lYuAMhqJb
8GacjFvaJjaeDSCp/sy2KhrIWZF8Jg3BfPkTc3ZWpFJVjdchOCUTNBi6pGzn1LjjShVAwaC0UHC0
qMm1YB7beGW/mmXptDxEfrBOO3iWRbNVfXOq5dvosPUB7PIU1bPQGe2NKSVYK7dB4gDXcmKItKI9
JC1G8mquWLQAS2ol/l0Ozt+MxJ1dJefM8e+hpR25aSy9IHj2gpUibDmZYs+kOgD60/DGZaH3CFik
PTkMx2Ah+G1+5SamI8svX1KyrzqVUjP2pFIGgEkNdHuIuQlMTPGC8r3ly+UbxjGVTBdF/y+miAI9
0gdCnujHEuo0t2jmgCJhXTcCq1DEIHVf/tlm9FOl01WjV3M1UR0P+5yNx9ZJ/H9RpY4Ji9x1pAF7
tmk00eQ7tW/PBMHeJ6PcYVdYDAmCgZY4+35Qcmur+hJ1+rGKWLHz6IvOZefTqSvJxnQl4ocLmYKF
E6gzNcIkn4w9JRXO2tSx2sKRwQFpUiZYwczpJlaeoU68Mr0JiTcyyN+C7jPI3j0w9wZekzRA/OuP
vK1pPAMs53Ouq4UjWOKk8j1NvFXNetKMXhX1FBiAT3jQZiuZp7207B22ZmRWq0zHZzq2Bj7s5pSj
NIdKHnKh7vTQYH+TAA+a+sdqW0omKS2MxugpUQDFZ4E6SabvjtJVxj+7RVJMqGL3f6Pm1ZlZv4Or
XaeUrKv3VelHonecPWyuxl9M/Tzx9nx305bSqzeGZb6alLi6fgUNR1ul9MLbrCBcmbCJ+xk865Hl
KZV7GRuHPlmXwV8fR3T7lg0DpnH2BEQIBbcyZVUn+NCxy7LoOyGuw5TKAsoj0tVoDBuj926pIb7H
7pACiNriEdvXEcjhhFtlNmQbs4OrGT+zB2IhjNfR78VxCkdvGwfji6anI2Eo+mo1gycVAM1EXEkT
dLmXxBP9zt54KnxQLwUFiF/ZLrie6RExWUw1pCfzTckrgrWmeed9+y4G+M3+DGnoe+2looDiycGF
1TS0xQYAbmV06EtqfYppbuGUF4jsQMGq6sQVY2fm5bUmup3zDD4plW9zX/8gGcu12fjJGg78sI2w
r8t3fdZPMgJ6jnHwI/UcU9m8GuCV9TshzNvQjttIHzdWXa3jEkcAvLNoiA/YnkH6kOrCY4Nf6qMY
67e+zlaiaYGMgtxxhureTsXOoubHtIwf0v0br7Ee/JvJB9IPLborlo0kbt29YrPzZJiYW6g2xHvp
1d9m32XAirsZ77XyAVWNYbTz9fhzCnz6YBLnzsx8dKdf36UMz9fkM5meZyMN7SciNy/8WAEew0Gc
uuOEAXSdssHQR2ApY0JNxmSxU+qHEmYfbeaGU4BWD44yqj66aBqxr1QHJJO7iDLEUe+5yQ2CKO5z
VXWHAo9xac/yK5jkkM1cUIMQlzvikuzrGxoweqI3vX2N02/8AMvEG5AtRfr7NJkNLA+8n2W7RBNa
M2WfsQXj1FLWQfi8XR2no5ad7ZvbWZc8L48mhNwk/k0rSbkT63D9lbq7ZUddimfy4+fCqAPdsd1V
a1e3UpfXqerPBDNB5OGzDMKrWxu0ODDicT+itqWBOUgT6TYB31QbxmLGplkMY0M17TX5jUmq6+4B
lZ2TC/vB9LldMDamDgnkGWyNaRCyiDXxATpvFgpQjiBsaYLdPg0XlMm0x6SiJtYV4LKAIVjxodSi
vbL5QvK37PFQKEbL8NEJ/RyIfqM4PlLz6Hss8Rak8ikHdXaKpS7ZdDiE4Ys1WsfG5nmVQN7iFEkP
RSmRq5aIpE+svfLiZ3oyIWLLTQOHWvbWvbJ8LAX2lcZNtEt9F0ePBEfcgrdB4+1jJpFKx5FA4Cks
/tWNc55Qg8Z5jHTta4FeBRGk3MXjK6n1nWgMbzNC9LSN7ykkmTL2aHGOr6jo5G0VUUtvu+vCcg6a
Gd2JNc+2UlaURRfdM0znTyKML5oox2Vy0f30I2Eu6KLyZvagqtv4aLhTua4o171MIzGIIbyOrFuE
Pm39MLiLVKPVHFlhxDIb2fpK3MIBg1LC6sWGNjyy8l0lLPZD7SDbH50yxbB7x3AElxJhJ9I2JQVD
7tAvWsAVmquWeaw2rSTVhPt3mpovL4eIhbNxz7cakSeuoIXbtJZ3a6xozbL2xaFA0fOEuR9tJzyE
wwj7o2reKbtZx9gMVe5s0BSoaOUv6eg+iRpr3Qft8E4z4r5twvlhnMmKA3Ob4Qe7SgflJsN8rw3w
k5BM1U9AwCXgJuRS1RxmWP+qFPKKc62DaN8pYASvUReDuH2rBoh4GgkXQdhqmFnKUAe4UvfmTxNg
XyCatZMT6c6iD1YttJjK5H8zXZOuAoED9IZHKjjY0COjZVitqmE8MWbOLU+Y0dj7eeui1WiZ9/wH
z0gavtgG00GFZ2sVAuhsQS4BzEaaajwEScfcNYaxKeJiDlDE6HKTWAVeDSx51sKAv/jdb09Zlh1m
02F0gr1KOh7g1tq3k/c9+uInB9JpaTkOTU68xnSrlYH9BP8skyPOv6ljkTKsgiw6BSULJd+xEW95
ufvekc+E/UZISNcgJW+0SxsHT5pG7wawpO3kwtp2WVw+ZdPGGGiPAODR7qLMPTPT4SlzF9htF4Uh
t3RVzmIIj6EGpkTgUDLBuniGGFZeBa6MaMrKgsAHFhq299TsncaFoVDVD6iHj9THHhFPKyaEiHsq
bvhQgczUq6lehfZ0DzFWeu6wNAcsgK7lfPP+eHRULzgVcBJ/1YVcvghmx0m0iaN+QZHIE9WdyYIk
7jc2eFq4GVh9ENWtx0U4qThkFJtoP/qVOAHZtn0UZfnsQDjyQ4E9G4qBGBnGg2coD+hdFUIZc0pl
m0fLDa6hJrZevhnELdqDUtkHWUCjNAEnxsnQbC6jg3pmkQvOk0flmucxvSsPTmmD2C/hMZaM+jS1
dH21Hhv9YLAGpnzvUfUP6c1QEELizkvviDVgs1dfGwHO6f7W1iDR0N/eDsZzyqyhrIhMdluvfd5H
tF44lIGUBpfUv8SPF3EmN4P5l+Z7UuoLajQXg83qpH+A6MFbi9yQdQvX5saKkYCbvZvpi1iLEYWQ
p4opXlFHAa5Ul3hzrXsCCSc1848QmJHJbgZ+1omu0ZwlDWuKqE5XftKe69EghBS+Ai9ye2/npdQR
jUQAVPhbJlgdwF5ZLfsxK71x+8eQk9x7TRG8j7NhoXWkJNi5bPJa4nXST4ZyNylBoe4Saf6+Toa/
J/+ZwCg+sNF905CHelkGLCxne71z1DzZo5aVzwpUU8g9rHTKu25X+1HF26F2buAUN0GCUzOyBAmJ
esLQ7W6bxkO3qEsxO2nyJS02T7ZhHRIf3kxhfPuWhes5w0wUNeW6gSPp5PlycuyjAY1d5AbRKeL2
PQKFDh2E/f4bmunRVc5XrprZA79qGv0KMmDVR0io3Lh54WyNBqwbXA3MKhlceRQfztQV1vA1V92T
CCVHJ44yy/uJDK6XdPbd9DCku2DYkS7azuhFpX15MU8TLyYe+OfeU/sW+GXes6rgq2EUr6iMPPjZ
Pa4FY38YrSyuE4KbGcXPa0N5SL0fWTR+p3JjTgZvuTr6QbjZKSs7Mf7/kyF3AHrsHOAriLJNeFdG
eenqZkEW/l+XTCfLsa4j5kFMGZvK1O4Do0WbaBu9ijl0yoM5TIvc+LAEgaHaj3eJUezFjJH0RbcN
Td/ApFl/4wj+wqixppvNQzbPVrSPUTXXWVeUE1MCuouzT5X1E6zv+jakHGY5q0E4HH+iTd/DKvuj
c+ifP8gPOyS2qJRHBINXuRLnpGcNoq5RNLFXYsEVEzvMBeo9cQ/KIYZZOs+NbQsal83nW+5o+zjr
8c/yc0LuzQt4LKVJYVgCAIg8wTIpjI3mxhgcFN8aPzDOjej/jaH7bbFKUt1spC71m4b/QjYIL2kI
HtR8D23IAVE8fsRpeRxZAPax3BfE4wgM88HjY0+a5WQBrOC4IeS96DlhEoS3yFkMwVteDnsyfmR0
ufxmE1fYVD+EJsxL1EOSY2Z08WYD74x84jO2LNwn2FqE8PhezUwBsSmJMI73jIkvKndhx9kjfum2
a4NyL3k79PHXhASqNEZ0PHniSc8znUqDhs4Yaf16LrK6Q9va0r0FBnjwHsiDB5uUqPeTVPCPK3FE
F3hFFlzIbkY0CKJj5qLzkQe1ct3r6qu28L0F21xoT1qWbXVEk7LSLl7vLxOAgXU2rlgfXdO5e0cU
txT4awGfheEN33qxLtm1SZu6i8Dzl1VZX6H5XiiOfkt3voTA1ar6lAzJLvZ+SFfuKzu8VnaUrcx5
pVRyWlPEgANmO5VEyKKog4Xu1NjkJa1q5kcd8UyhMAA7skD3EDI3cudQe1unrH5IrZzJreFWyaov
7lW3MmjLVSPmodpRCxmEP1KKLTXnl6n9pcEPBk8Bpd+claug5ptJsisogoeKu9MIKHqYy45IPeOP
jcNfvMQLo50+PFoOFbKaMwMrcI1fyCZLst6AsVYgYch2WSdCTcd49P88ZAtymhhn3TA4eMVrwTRc
B8OmdgKxyP36Vbk0KkAyNf1HpX+0EbS1aeDLyaMsvHKrAvPddB286qxutbRYNc5wiXrnmYD8Pg2w
wYzFQrYs2mwUC9FQn+aPD7rk8s5kjUzoZbLLx+Bgq1NmBL0sdrDg1sR3Jvr0gI/cTSYfcuree83i
AjgLBtD4/7cpTQw/BZVKvV+/BHW147D6MpO5byNjCC3PfgyUK0fTzjFBVmLL6CYNDbNa+yBhdq08
9BorG/e+8h/CeoRa8hxMHlxofM4NW0KHqqeKHRj2z5xOupKFrIeWwyTdr4f6GGT9zTbo8vHLTZFz
Omagy2W9aFntFWZ4j7lrEC2++UlzItJOREXxNbDwYkltLRpoYj0F5wBFgHiIs8zwOmrA8y3C1tYl
NhnN7ApFOIRKUy6EjT2ffO0219J94SY0T6v0U9c+Y6Tr2sk3sfXFbu8w0Gvjo3tgPtpnASlUYfOB
y4srsT1Z3vM8htkUjeEUD7zpDWFZSgTuKdm1EZ/imO9DZt6K7q6U03MFqXgZe8W5itjT+a36jmE+
RYCjR/oTY36ySo8WbuXePJ9fIR6PuflaTzfyEAudNaIEFyQ17S5oWJOO/cv+8omfOdTU+frJSmzB
GMp2I8OQba4jSd1q7D8RMyEY12Atz2BY0cJHfi/glp8sfM8Ab/peWea95M2GKWZZk3/JMqRbk8qe
aJrlUQx6ebseM/+jCfiki/ZKOnxdRvkyTOjdKQS9fBmRn+acFbQsqITFJHufKYCJGIzVRW+hopPn
jlCewxmYVykqz3y6ueN71ic7g34QrxzvRDu/m4JCGIy7yRA/T0ZzKcWeMxelPn/RUXtcu8OhQL26
42P/CVDR8cUZ8CmghNYEEkOsBlTL8Sx5eOcpolynwMMdwiOs/pB6wpNGPkHF0FJpi69ste/L4NoZ
FzW92I657VvrYOKj0k5t8Jvl2kIOAeOZBDAMokBDGcBcYUkMvhmB5dFnMSo3rlETKPa+JPAyK7kA
A3s4lv7eTijEbthS//ERZQB/Z3OqXbXon/0RgsCe+YRatcTbwm66W8jYrdtdadg1yhcnN69OY618
aERytohHROpNPJQmP2d/Wrd5ex4oR1HOWbPA/xr2D2vmdd4gsTOS2xhH7Dzbx3X3Uldch2gm8yER
F/KvaVCNExYZeTUeE4vmiHmHmol7YeOr78lzcym3BrOF/QcPbNS9DUu6r1J3IeLgffb0IxPCjdb6
9AkN88tngDZYdKr4fcqNRVuh97aDCGYj8RcGSIOb2qJvujO23IgSDhfFlJzFqC3rqFgnzFaGzhJi
7MBNlss5WaZUdBx1lzpDh3adyo6RzMR1ar0T/Mx7OWofBkRrTfaHMDTuGlfQAA7/lO9Sem2y8aeV
9rtynOOAQy4RYM7a1HmtTV77mQSjwU6EdN+GY2fb+hjj3fBQuHtRPSqOipaSg7IrlqXHktu0Dh09
PI3SCDHaW8BJPtiM4GHNEFccXiOjRlRaK+IeW5cuEx07SDgma4FRxcyPwHT/1bb2FlhsYVIGFdHv
XRh2LVevVORUFDLujFKeeFlDg0SyT0P4jsH4aMLo087Hlwr9QuNLE5n5c8aBWCqw2gE04brbRZQR
DjxJT1WfsXII3YuJmBkKtNWkRKiiAICaNU1rVrafhYgYeGQG3d8I09wOJFa465JiN4Ztj7Ehi91L
310Kg7BHqgIE0uwoeTFaiog8VcgDdli75zEsxpdIy75IU75PYwQ4YP6joRWNxcQT5dqfbpsTZ97k
4HuHjI1bs07YyI6VgR4uipPStKMPXtewPqR4D2pmmST/CqA2x2l7kCMtHLq5gcJLbzDAj8I1KOqD
bZivsHYvSuMY9t06R+7M6JwCZP4rdTKxJNpo2/ONCyQujPQ0oALX3oZutjY9us69BHqpXQdnHhEa
YErFjt76pMPUWoTgo1Joh6HesS5KqQ2qnXgFqXohbtwawKQy55bhi95pW8iJi1QYDIyGf8uifKMl
wHU6n2N9xoVoIyqVQkt6y4fk0oQk5nEbEW6oSKeb6gfNk67gGZfD5nd+Aed2fvK1TYsArEX2qRqa
PfGTPf7SrY99ANwwj3ANbfUP3xoCeLYktMNQSQkSw5UPsLElwGYvWa827PJG/Z8x4uoP46NsbL4M
Afd+sdWNN98eCNrgn0o2SLk4izBHZbBt2cansyFTvAzI7DXWgScZWK9J7S6ZwBz5GvFLT+UxyX7y
8OHR5xlVfzEjEy0pN525N46nnaA+LRnyZ316SUa1T7voV6NkAsPpom+bd2HLPQlPc8QRUxQOWBKd
mWQ2GBb6K0iQl7QMzmmaLAe7evj1uADGt9A0rOXC/BSjXPGdP7aUELnxh1D7gZxnyBFXkBwmhhMl
ziIf7x6jUo5+hIrfbViTMAJ29Jf4667UFteYvDs+twUCxyro0r07uAu6Xg6NYKWg1H7ENe13xS42
+DKx7grDvyxvN0FLhbvzq5NpysXVk/8GpFNwbdQA8PkY+9SfLhQpv8CONN1yK8J/IG45Zj20ac5e
tba6rz758oJ0JflaobkI6kqAJD6ZicGvd7O7D23UFkIqEHQR9aufVqYD/rlCf3+46TxvOs9aSpAv
3SaKokDIzIaR8Q21nYDLXbCzcJM8Rb1+VrGOlTlfFTrvLjvz+pdkICttRfm+g9/PNuuofHvlFd1S
l0TYaPzoEM5YCvnBJwuMcz686ulJcCRrcySYb4ab3jQMQr0NbLREwbI6sFTdCkTBNunv81sw9p4W
kUbxjZZcvOyXA54QxTBtx/5fXhYbjVVvl/+rzQF/AGDdMr1b1YtH76n/L2bfaVoDbpVDWVwbrt6J
/u27W1AHi8i+NU6xobjhibORAebuhpcEgzmn08JIyqUbPXobXWh8ZuY22cTKWqwlpxC2WFMiD+Bl
tGSerjMo1VlNNwSfivrGXPghWpe/UtI3E7s3zptFc1EAoDHNkZvPqvEtKbp/pmt6FPw27RL8Sbbw
US22VvbDzUvQu0qmAjUCXyt7tqb5NLvEefSDf4ZasOmItNGSSHiwb/VzVJaXui3dp0DU77KL3KVw
cv+1q8dfoxYDNmNSYtTXw8cmywbaZuc7EMSd8EYig6b1ic/W1O0PCpn/EkAzkdbwC2pMY4qUEspj
tJEFBN/KK8pVwZfX9WMDacfJdoVpuLsBgQxBpfvRCZlD6NMVBaZXeELVS57d2baPa1aUGGZrqW/N
ioaIZHw4vFzH8LvnBQi1ovR+0KbL6VN2W426qfRO7XWP/ToPHiYmxZFCnyTM1zbJagP5IgzooNX/
ZeZ7OxZr1DIJHxw2kBvspAs2LF1DHXGqr4kXf8daZcRByxzJA6ngLBLwX2OgYiXcYM0sbYyNfOzC
PQjnnXSin2zNBBJH/ezClwgRIctLz9OsWdpudPy1YW4qFgS8hDI4zWhXEY1MVbkmzMugdJE96uCz
4mJfO394im1IsjmxcLd74BQN8LmCmDCpLJrwSFBrRMDPBdteAFYSkCD6lXLxn8u/BHtIPMkN4dGF
E/yTWruuwR6keOZovNr5gI6zv4Fewplh5m7tiG+5vpYeMy4+OIkze77RCl7H2HyG4C/pT2b0aFpG
nXhfRb+NpOXAX9r+99CvKCSi3pqxqdsjGSUBJkA6aXIfJmJ4D+Whpt0zZHNYTteqtTAo6AgwB9Hv
fN6/udyTXln26pQQsmmp523O7fQSdX+1cQj+Ohiag7Hnm7LQ6Ayt3vNKYsGiN4FNHs0Kh0aeO7Sf
sH0rsKGZI1TvjrcoSCNKHjq+W0iR3NVpL+pA2r4BxHvyqg9JllODEpsdA8Zum0KIBt3eibolYsti
9hIYbKpdrrqle61q9A2s4/JJR/M3xTkLzy0w58D4AHkAFOZJ8I1nU0bGEAYn3WZcnBM8QbDkv/5/
chAzwp5kIaV+Rs7U4M+B8q1b04uBblM2K4+2aQKdPVJnUxKcN66u8ymUv+ztTQB7bEr5HnAgBdMz
FwkweZV1dI2N7V5S2Pf9oqaZsGEAmZI9gCOyCZQzzrWdyU7jlGZ5GBA+JnzFjhxaDjtGfF0OPr+9
PhH25qPJidaMpLcV5V56kC/NxFx6fDRp+e7OAd7wHlB5KRHSBPNoUr6V5oD9/DOzSDcwJsroEnlH
MNZHT3GHq3lXaouo+2j4lG0OKZOXVMV/92T1Wu8i6MAZS0hf3lOrq52Pmaio3rD5obn4zbnDQZ47
XzgFQp0Tombq7CGJxaR8CXikMCD6Ggxntoh7cJqbkCmyhqdZsXDCA8MlEfQaETuXh+HS9JS649KB
o5ZXv0XZ7jJiBr3zKeM9vpctdNutmNTTBAx+wDiKHwYCioBQEq8Ltp/zA2MvfeqS03LbsmIiVruI
nS+PT62iSaEav3TJH2q6FtJ+AmcgVbtt7UfHmTwkPDPdP2yaOE2w4LJkYg9U8LpKWJG6HV5rNpUm
a1RaO8CxgEAcQRQ1e68DucgefxowVlFFjWvWd7he8yaJ+Q6DcebcgVrAlEaoiGIaOj5JR+BuC8p7
GRV3aczPNbFSp2AIMajp7Arsf2xr+F7r/BZS7V5EIIV6kbJg9yPEK7P9bjQXIMg4vdB7MrTlckK/
rFjuVG35pJk3B54X64g14x3Y02Bu5CrrsICQhNkyby0bpBNRnSKVyzKQsxKJ4BrSc4QzeWjXSTOz
NkYKHuskJRLFH5QtwVLLdn0Ra5taiBebUjrZ68FyQPKJBBBo/Nj9GyxLAp/qp8wq5nathtaaOvE5
bvVXcLyV1bLaSPRXkSpcf0l2b7lmHRyvu1m4kXuQgzNMZca1li4bXlyzmAMcCRC8f0sdWNUgiQQN
JwAFYQeRiJo0wH5HI3mmOwRTvrex+MG27OC48yEVVYuRlluoVbuJhRUvE6yQ3SHKLlX33hJkDM2z
Vf6SjHsSpzZ8xYm+16MUDorahag4Ft4wjrqVb6PCGsQGdSd/swzIILkXpcf//2Pm3adDZxxsLnAG
W/LAIn+sl/a/tOzVsnBxCAtdRpANjW/Ri27t0HwVihACktMHV92lj3KM5W/Ale+pLdRyMMzuMo9n
rAc2iejoeG8gZ2h0y9RmgOE1pYHAoijLs1Km8uQjdfFZVDZBR8J3JJhba8Vj3J7yAAXJk5r9mUCv
kjETDzjigTiIKKfqJouQJQ8nh0fuqaGWQLyMVOS6uuQL2KBueiNpAR2sFHRofFMjLwuVj4u+dAAb
dsQdp+ItmsL3vhmPZW7+9jy+rxrZTShyYjO6WQxRt3pJUmW/eXWfr2yNIq0Exla+6XmeEgw+ZP7B
Es5Iy3HKsDrv25ZYkE5ySy0VVi2+w4E1HlLbQHjjjVxGp2aqb9BTX2rmcsfmZ9ceDR1IG05SPfLn
TgaDmI6xmLS8XYSOc/vHauusT1dZpKciFz5sR/U9hge3Hj6bsaP/N7xEVnsqHH6Wdcay0WNb6Ad/
OHeaJ4HZrkytY21F7ow5ec4cenOm5lJzsbN5NfQljEqDKtlN1fCHctDPFU6AAQc2WRId8luk9x9D
p75nLHmbz20c+sIm6kEwGrsCmxgeVpH3B7NzbkVkQX38Upgq65r/u+PgRylU2p+020vHHXsgK96Q
eC84MTinUY3/8uRLK6+jfo2bcyjjdaa7HGRiZ1T3wvtucRjWfrnL9G49FjtyDpa41YQaSPwtnSgB
L2guVH4yUnYT+KgrgRGrZEmEbbNaVhZNOfyBaie9xBzSJKcgXjwytMVgRNDT2U9FWBIbDEYbZryS
l/xseveL916h/jftq6X9DfbbJPhNAUBy9fcGO2ZCj1U8/fIt35dUWlcQPF5z7jYj/d+SNIkj4wfE
d+jN/boLf4u0XuUNswpFdut57o/WoaA/PnLolSYDnY1nC2QCVSbW2s4cukCvlsEdlPNR4IA0KxwM
KfJ4m07bgWO1HwnVjoCIIJTUY7PPdH0l+WSnwdu0Gdu0SXfgTQ/XgmpMw8ZhVTvhT9kU+7Tt7olH
37U8sdCkYhR2vJ+8lubBqFFBuSdAVF8O7BxrzHz1xxh+zO0iHQ3lkPtvMoRU47PkI9yDSrQsLjlp
edrqaESKFxNCaGW7147rODtTGLTUPkKLS5t6HxJAlcZrnMj32IHP5dKsx8vbA4tRfwe5WJZm8VyX
7h6OzaKkAFowsGrIXlZMithvURQ6hgYPB7MgK4wJofcQ3bu1iHeR1j0nKRy8cW6JWgrTPkvELJu1
vE3C0xdnV/HqMvpVkZKqbZdSaK8hmw+zrrYlF+IIAFXgelRSRfjUkBbmDgLUO5zSGYydtolOsX1x
CrWZDHZOlJHyLy167oMYtu66LTQeFXC3ikyfahiojI+OxFyperIdG6dBbAKpqTjbTaf77OxxQf3U
yBiJIyoLPAi+3EtMuj0t7LuFa7+m/AAKrrGOnIFJ/xF3ZstxJGl2fpW2vh5vxeYe4TLNmCn3FYmd
BG7CSACMfd/j6fVFlcymurrVI13phmYsFgEwM9L9X875DitfodeCrL5a9PvEiK82TThtkgjUJsuI
bKibV0p8LUJeknNmNTxW7WnZv8c9S0iL8XPfUymkPu6EBqwMPpj5c5q+2GaeEsNH+UEWcn+Ifv0K
Y5u/zE3QvMAgIKyWBXthXzKkpCXZQcKCpsvDhowk7cttGHzKbthOOZMxqFRT/ML5v2q84IpS/K2N
n4aUEgQdI96Pe5+eRVnjPfk3OydRD/BetyLEdqd8zOnU61PB0hVFRs3t2PkCbQjbUit5W2RPHVnN
yvW3oygvfpzfL/bJxH8oITwWnGVDbR6R0G68GdST8SMnu4IyCPWhmJ+jnuNgHk6g+b6blEIxSUKW
zTrTcHeVle1zLbCUN48jhDnulGoJ8owqxiQNCy47ZGZnnBeVtBH+HKEIqJ7eJqwePDAZ/QSsx34o
MAbgUTjuARBu9Nh9hHn9tJRWJoKTdeh3xwr/jRYd6vAyWKG631iWOo2Y/3NQACI+W8h1WzLROVx4
bgAmCjIIKeM3QX+GoUO8SgQqAd1heC4k4iDIKIXnHLNK7iV6ZnrMuqt/CQSDcducE8t8augFJv8a
5DcPkutopD/KOd85n2N4c5qWiO/uLs9hHWJPwkg68ImDq8HOBl2YNR0NKR4dcrLZs10azBVpU0EU
s1a2H7dU3sUxHw5cWjeXJODWoKHtAJCOT/YMHiHpva+QJjbqvilZc1YmO9hQL/goDhFCibbZjQxG
JU2k0p/CKeE9sbkUj8z0ck3egFW+xMN0GD4K2927GICw4R6VpXmpk+nQKDCRbv3WaWYxM9ua19E4
aHqSzKnOoVlA47B3Uf0Qj963eCqula1XzvL+wEV2vJP0Xhea/mjON3dxyiw7HT4eHvMttia5aG/C
I67K+x4We2f+Sqds17OtUCEQhjj7irv82ebhF7gb+OBRqh8NsrXRDq1CEDfJ1OwJN0JD3Z1MkkC7
VnzAVL0HqNSK8EkkGMKc4WR2aGjAYJp9dOgdRLV9etem6mCyjA6QrWIAuRI5AywHVS5b75jXp9rZ
oXgOBwBEst/3DrHHMZYgJ0WWH67N/D7rmBk26Q4LEnsu+Agnk0vA/gqGBS+xsmnNlfC3Ccmp6cWz
3UNSQijCo+L64bMe9L7pq7u+/PBqJlkhH33agwreTp8cLeZfARWt3T62ZXUD3kw32m1VAxPFNIkx
mG6ZGX/v51vNoL6wvuruJQkVvJpk0SFwpu6tsDy1DslGYYlGYUQgy32NntdIykNOX5KUwWeQU1lT
/Ohs/hbMRMMZX7LeAb7ep9GMOuxVEv+oLRTLPxFoABDy7+e0A/fsf8bQT4r6Lc9+RmzfsCeH6BH7
KL+F8EnPTOgPbZCt4wrd/Y5GKscDHZWvg/kAXArAKusa1EdW8OZOS8MVbNVPkbT7DuiPga4sIL1M
Rnxv852S772iRsf4iMEHejjex5xRZ8Y8lDk2Oz+uortiZugrphXKvcxpGW6/Jw5svezdKvCVxu43
w4WkOX2v/a8mNzctjbPfHnTzMynHvegoqg3jkSrVZNEEh/voqm8ItYjzZM2v0RBT9hbJpagfZjd9
FOpp8MQPoe7TkagJVE8BOQ2R+yvJ5QVSzQp3ZVkFP3JkslZHxGIpgAkD1hbDauKQ8udfFtf8mJJh
jHYHaA/l9r5yfk2hwHUqlhRM9tQvdvEMsBKKn0AJ64NnZFkL2hEmEfJCwt7pQ+GuoT6Pd8t6vscJ
oqu7xeamTHNrc5iFaJfTLN95Ezy6Jv4RWtDos+ExC8gzdREWsYAQhJ0OrBQm7HXqqcm53bx7O5UP
i28pr5CksnMfQUKQeUkuUnUAA3Mav/wSUGUHeCMam02AJYFMl42BjG7FMhLujLNDynVMAoNR3/BB
rgpjqBIvcq0TlIUgyiEKHuL+ajjH+oVFi6AATQ/9Az+pPxvn8W7EFezG91H6gBAc+amoJOOYVz+8
xT0gvE+DiVuwY2Y76Oewv83znozlKMTvtnHfdbHAuN4KhHldzd7TqraCRC7rBL3waHPSqF/WqHcO
+3UHgn/DjeVNl97s1grEct/wbN1C4oADRz+pnIHUmFzYXk51fK4cvQe/d/Ya5knyEzkADw/6e015
IOxVXzOUbNQDnynq457PVbgnXYABTXNz+l+5MFBtXB3uNJhY9B72S2iG/Wqob0QqtEFzdrnQqxGr
7LC2xK0Ny93YijvvHLcvCohHYr0EzDWnzD2i1SeFE+DiJs6IwhvPNSvHjJWod9fy3UcyzQw7E3sZ
Ws2tGN8zQnsHMQZ3yCTyjQBVprpar9ohPvdTbZ2isIt5f+hScuR40Luo2l0ECRO5zwYKln6a2teA
nwRvLeN5yFDExPeMhuAEoeNI4sw6mEP+7Gq0w0YVkdtX57c5aIwHVHUbf65hb2C52cq41NsgMSEl
Op7DSpb5SGNCu0pwiW88JAXoV9ZC51vdoODOUonfHzbWBHjrxSDJZu5aAOCcCI3nWqfRDO46BX5s
hNLGkS2ciNDa6keL8o7Ne/bdMv1518gjbB3i+EL7FzuhH12Xx9ccKjUHfnAywKNffEiKLO80XSPA
ddQNpwjA17kFn4ZEvCyvoZAZORRNylqHNtf2++CbdHpYgHCJ9r/9tnFBjkW6RBm6/CneAKLDJvuR
7IbsGV27orJvEM98xAVaAGLdSREabEXam4MmWuR8fiRzMLlEdrht/pDQpxzxxRjeKTRLdfMSaFxt
O8e7XJK646jC3Mzt7O2LiRy4KffkmRHwZ+RM0ONs790kpYHyavC2hm2Ic1OGQBCTOVhXpFHAFzNj
WCiV/DnUqXFuWS2dNUnZOaDMXdMZ2aZbgith1eDyhNaE+0uPh7qki5isuTkME7u8UZO5qt3sXo9T
xTeVMEq9wN/1EiR/V6FIsVA36gUK0Pdlheq2Ts6qiUucDqXL5MUWp7TrBP/A/qG2SQjKGiKNQgCP
4TKbMzzQqmk7WacgzdWhBkdHOqU6u3gXpg5ycuHKc4ZMlsewua/ysMDsi3+SehT0DGlhQIe9U1sz
/faNMaL2sJx9FgbRJYzu5DCb5NW/Rp4qLyAYrS5CNWPbHf5W5mRmDhTbNSPmDv6M9K2rqmMeHKDJ
4QbCbLRz8uZdRz14VS5cFYONdIKoJjyPB9tgF3k/dw+8cPJs1OuRtJ/jzAMMoROivuUxeEb1lKa5
vErjF3wTDrGifENmPqOAEfcN8E1KwIDNXmd5h9nlGsIcdJ0x7cyCJGr/YzRKOJgtvWRYDiQDJhzl
ZfEeIbW61sI/mHNN9KcqvoaJiTx6bYhBfnRuRnFSLiY/5VfFNracbQ57dUurylhNpMm+zfoTV9tT
CxFH+DAzQoPVWdgn4ZnFHpG/YHC07b92U4GbM+noa4mpWXXdpFFF7We/8w+toGIvnHM1S9j2uN7Y
xEtUWJlPZTAihADXN87JIiuEahDW6THEI4Pta7jik8bwRM9QHeuUOZiTL+P2CLPh4GLsSLWBRYRN
/FSQNQXWyTAmH+vLjWDX4uBa4Hcy961dKN7eYmF05upZimpB6fT2fqyaF8/GzEau+g26H2uDYjTg
HOfOReYvDXTsY68QbjJg3Bcp47UC/GJVgNELnGvaGdOhlEyQ7B5SLBx4chO4RUm44KzKHPavAkDq
PFMVqQ5IxAjgFJrpjt0bONQpHJnamchAI7TkFapM8kvrb4qC5mCEkiBVjLBRR7OXZNES6sHqNhiL
OytdRDAcyUZIaqQ7WN2tD5v+hqz4w6nj5DiD5ghy65rVcFyyfoqwUqHyiriyPNLPeBhW6LT0OpuR
8TYRXEFdeB/S4kRPQnPpHANKpYwwncxdEpERzQhHLadD+lx32SvYNjab2OYrQuh2njXgv3dDwjvE
8M0i5BZme2LsdPdcRkZ1Z4fRl5M40d7AW4qqVbibppMA2RIGFUYBBKCL3MOEceUlwXyo3WHeWKLA
bRqpRy1YotnLyKLVr1FTq63lELOa9uyje4MwnQPi12xtJ6YkPXne5Bn+fVBl0W4k9YPaSfPxzTqx
NVLxSWID4wILLyGwighlPYKUZjIAwvoQ2Sbb+251LXYhIONHX+GNZdS3ik/kzwYXBumbumOBo3Mg
h05rvTihwpWhh3EljfGTJG2IcVGuUHPnLzNNWMqgFqoR71Ue1HsxX82Mdm0okepBacKFTe6P3Wls
+CV00t+Y9nlXnctw/OE1boppnPaktpGvZos5dC6Gz6ELiiu75uIam7/GYPROvjmqfTm79+aYJCdX
gbIVXXwRdcUcyLS3E/BwMpZh+fYs4KiMcXF303CEBnmeGHpdKsQIPuoQvzGeQkbfR02sdl1icC8B
9aycn5iXyIHmGa/84TMR5ocozJMdgBf2GlUeZ3bUCVqhIJFPSD9IB0dB62IGUmJ6RFTmPOjqfQqs
A3M8B/MnzLdgpGfrQlOtYqve4sQaoD7W/rZazOvByNXUZXvTbhWwO+PEe2ZsNcHdRM/Np7Yq7vyy
QrXO5bJ1WZ9bNr1LSJDgpoDHHA3IgqGeOTQCdX8KFeyLDNGaG896F6QaNrwjcJQDjrGTpCAnYSQA
NCG1VBWn5SG/myXYLsFgC1Vag/vvsRJ2cBAo2twSuH+RcPim4oIa9M1zS0bLBKTOQZleGUX2a1vf
Ii3Tc2X6LCSnivROApTC2oCVIL6p0TlleeFht3K5C4J2D6aZVkB0hIkPPsi5rKSrrT0MIh2UTdei
DS/QNmnXaI+pRivYvrel61ydgpyaBsWa75Z3lWfFuJUpzLifig0LqIx5fBBsU1GKU+ZHb9IkkNZK
OTkjsdjFCgs+Hqucemzfw7b9lUqXCjp3AALnzcGYqCwEDqQtyPXEAkfW6OaUBai0zaCJtpp+38nD
cGfY6qsM3G9xbREpTjPMme/tfQPVW5qZuDhZz+IifUtrbzjPrfeIAI/AxR7eqPKI0iVqWe+6XuFD
RAGoK/57y/qSXFAuT5yMji/JAExGcBXQOPCp4Jb3vIb+L6w+GSg9JOkCUBoDeegyrGuJKB2YC27J
TBGHawiB9GOCvbV4auoMiWSYDPd9V7b7MLGemzKR15xIBRA3CGHhZRuMhNgx3qPLv4K2tl/8gM3r
IAEgd43zEyaVeSwa3OXjHOjrvMiwB5oH2VuHtPTts0SlE/M9LiXKk7XD/09cy9QeJu5NZMnZK1DC
bFfB/MWRFtyMCvLjnMy8NSU8Xav5aWjxPYh7yhoIgKTY1+ghmEPW1birbPwbcYsokrkFkOnOA5JP
yi1fiPBa2T6ydTiaBGJhYdKnMAbAb0fQvmj3Qc/SOm6qTA3wlUexqz25wNvsi4EmhE1ru4IaQyft
kgQrSsRnLWtyN4qARGYq3KjRx/Ga8PQA+8UA6NxM5ieE2kaEoAYq25npra5K56X2YLIVAFYjS8Tb
ifLne2K8h3Ic3xjdC1IFNkaB/KxO++rU5qglHMt6xRTwVFFX3uaEtFR6hzvA+HdsfvodpdoLanmS
3Cx0WEXDT1RO7m5WqAEAcwPNU27DR0uxA2iuvV1cZomdYgK/unYNZdKLpjaqaME81p/td5iqP8bp
W9+O6trGbruhdi8r65MAWuM6IWIwJetLaQRX6BHNWULkMlWF3LpQQD9oDKIxuroey0eZ6rNpiDd/
RLVHk8ks0VwMCfpl6rJlRDhAV5ySR8Y8DDaN6uIqHy4ivDhg6/pUBsaxF/Qt6JC7rZVyEw2JfR7H
NrmxaV2T+P5WQlZHj7OdFSy9AToVMasCnTMBf/dw2HSvmVaQinfvzj0K9yh4GwY/u+jpgWTCAB3J
EoziMmkiwHITJ9raOHWLc1aE/THy0o0DEgud1wWzABwfs3/DAH+cotTeNf70mRtC7t3o3JNylTss
cggLX3VSsVbPu1/Eq+BpiZgy9eh8c4VkJ+pQ/vL2AYewqksGcxXvpD+sE7t+HzyHBqPwAZ0F75Y3
vXB37hua8YOaOLuGDiSa3RL+ZuUR4vMWfqnVY3AdmlJca7aG+ZiMMK7VMa0nTixEvYY3Pymz0Lds
JFt1sFwu8AkQb8swH2AJkU9ULUFeI2KCa4XANz1mnbdoI6K3sAvsm4vAqRQhwLbanA541yCU2MNr
2WLKjBzgMvmic/TM8ejFgHdzLxsO7CQ+W4OBPgIRMNWxqTYJ5h6Sah/ZAAJNAhR5GHij8eBnjdte
XL/b2RE/LuEDV6ezuv3cyRi1r0ZCE5fTQWS+ia3TZmEiqfl4lAlfM0ig7uJdaT2hdkdBggZ2lVTJ
T4TibOiFJmIu07daJk9hjUzV5pDZhColuqA2QAaOEAAtt+72npaf1pJeGoc5/PZKX8jxdsmvSzYE
Y8+bURH3wDTzHNht+UZu912iK4JVqTARAeh7Swi88MdRYHJoW3AwM5lMY42ikEnsJuLzvMryhVyV
hL9IOYJdEiNSml2YvSNu3GFoyNsuN5Xt3JVj82oEgnSfMnxQDtrEJCD3XaLZbd1x+OZB2m/hwA4B
+xSaIHItzGbEbhUOO7TS2Hvz+tJ06Fcs1RzNWf2qIbhtghlXO4OdTaD7nixLWpVx7Fajrqwt/Qwy
zvg8TC3snbC4AwrpA1nYJ5PE5IJnE6f7B9ldGpZhceY5sXf/ZpBZQMZPH2xD89EU7qXEnoh1blNj
MNqQRIwuJjo5dTfsBk7JQ4G8rIHSvgkmhJTwZtoNOuRxnc768G9FGltAdZyZGGCq8EZTVJQuEGsJ
plyhv8WR2rqopZPoLRePpY8whURyAgitZ+2r4fD/Oeh18/Q/n/+y/Yzaov4f/+1j/O8fRTlBGQ/b
//j73za//z74KjY/2h9/95stT1w7PXRf9fT41XQpf5Uv9L//z//bP/zL129f5Xkqv/79rx9Fl7fL
VwuAhv8xutV0CVv9P4e93kVfn191+iP//PqHv/V74qv7N8tytU1gpHRNnn+Dr/d74qv9N1tZUhqG
ZVimy8dK/mfiq/03ufwJf9GRrmGb1l//0hQsLv/9r9L4m0vhYmnT9kzPltr5f0l8lS55rn/MezW0
4yiCWz0453w5g6TaP+a9mt7M+j9hjtcRAIelIV/Yksaj6JJ4W+n0mpvdwot14Pkk+OUVme7bAhf3
cTDQMAfZV591DDr7xkOpS5FTRRXzW8K12Q7oPZP4EFRmSZW68LGW0iSh6aTu2ZtxD6OiBnbVOPDQ
mzq9NysLR4h/TfoOgH4Is7yTvbeLcRgIE5qbiMWXEk107xjmiOi32Pmk6awTP5rw3XjtpbYJZ1W1
cV7yA/YEZiYMt6z6WclhLRTC3Fim7mlEYwyHSYakBjr0fcaiEAYVBll3+4dn4f73l/EveZfdE8nR
Lvm4/+TVlbxHZDx6Cpek9ac0XcMBmmN7lOZTUN5T3RKIV0jWe0VlonukNtWsVSpMvR5GKaeNv1uy
g7TeMHQz0qI+NLH9Q5vp1SqG19HNx//i51M8YX9+9xktcgVKadmWYTh//+5PJMxnNRD/1aC/yQrl
UCiDm1+bDkkPwakNghyhNRFDMm4dcojwFyZJSaynCp46r7yQQ4l0JoAw5sYNh+F3XEUPpRNYl9TD
oxt0xoW74TtNCx4Ad3m/o07vyzJ5V2VDG5Ko229PQNbPl7li39m1I4hMq3wzQuM4su3bTm2Vnebu
PgiiHQ0TgoqB3Z5wK3LIa/PAKAwSVWb1d1a8yCYp/wIQUE9ShSZUz4jQyKklpJfoElzEv5yeYXiB
ygu8ln31XRfcH/IgHHkryWXAUsFKNuHs8oa5CeHoQ+sTj8cDggqsX//rh8PlM/znF19pIPe2Kx3b
sZzlzflD1HIeuEZPxJ+PijvZMBF6KhMvZXtj3oM0BSlpavKQGgUOyJh3bP2wsFXTM2jLVxu1M4Dx
DCtfnGXrXsXRXjpMjUwUVkc7zr/h6SP0iW4ez/gxLObxbvB0rGj4mIYRgUX28LINrEW9rfuk3+JG
sVHAtZ+Ba877ogPCRjVqAl9nND+7yT6jNwmNML83pHdU0VQfdZQXd62jJ+YCHRgb1C5YxQoiZ52M
eKAB1HOzTB3qwKr2uu6+mK/G18JyoisD5Deng3wnivYj0Ag1mB0EjNP5RQVojZxqjIBQ26SPBrT8
5RwcdYcBqMYlTaIy+4o0dakHuS+VHq29L9HzYXtF7ZaDvfjXb9Rvb8Qfz0jT4D1SNssEArjI5/7T
p7hUAbR5OQXrsEJnJmsPei+hTaUbZqgOtD7mrX7uFkB3i8kY0NwA687VV+JzkmNXKp7oKrhWfmSe
HML80rxszjhcCVTpL1Mbrfl37zmZgDx1rFBMv7R2NAges/DgXepmvIs59eBA2yZoJtJRrABpngoc
eWrTXp5YFh6jGuOdiyymddNd4RgUVGw5UJpwvoJlPGher1XoXcau/erk0P2eBv/7pfpPDjpej394
mJWniArV0kP7aEpuuT8+zAOmo9RkZbJqoM1AHkUw2xCgK9v4HqtwzWLIvndYaOmAaJoJxYQ9QO1h
hHz1LJr6KYMq3TU1eu1hmhiV/bR0tS8LVd754whWx+pp5eYaNHVchttA2O2ZTwJSvmZph0ltO5Yc
4FinRX0k4dFkul1U+wY04PfUqM5DPNpnbUM3c6VfHr0oHvbEJHVnH9Gr5zSo95PmpFhjrKuqxhSl
0/oQme027mZmiTOiiNEYrC3UpnrjFc+4vQDwuDZ2tm1TBtOZiBykogmUsonLi7WtMlGZZQXLZTf5
zowSGIjR1YdZtofW8X6JssO1E5jm0QTfi1GV6SMRFx8Tg5wNDumfhaRQZmsAp86Dj5L7d82CZilL
58OWUE0RGPdAomAeIfF98AvLu8TGxOLPxxUpUUFpj6ewkfUSRwIxs+/wmYBPxXfDjD0KRLvKFAOD
ZlFAlbTZ68Zq9LbvYhanRHDcg8DkHBjhKJD3LnrncW7tx6KwfwYIG5KQPwmUIF1MuTu+Q4jCLUsP
SRNCKTWcaqvjPD72BrrKcEzeosYOz7JUkOkZRCQiwntfmPiZAr5nbtXNSWKaTywEa1U0flU1gWOu
SDnb/K2S8bz57cfUlfAuSfY2W/6wn1rvi21/z4oWGR1lMFO/GbNCjzC2RzrkBibLZOZLkHUGG7l/
Kwf69bB2T3YnkWx2eLSGJ9WIW2hHh6738iecTrt0r/O8eyPSuzzauL9SVNUrO0vPQwlirSk0TJFY
rY0WVWOrW9aXThucK0M8Fy0ro2LAvpf2yt4EUW/cTRzx68A3joNrnipTTlunQjlDpB4Ddg+aa4Fh
P+3SS9+Gxt5j/ZC06PhbwO5lmHzXhnnn4L/DbrPqWaHjkwY0Y1pPnQRK22iXgZ+X/2BFeO+lcMQb
C+nKJOp1qKzunPsHy2ncW9k/m2AxSJr0v8+q/3B8K9q1NiAQxmjjKMES9se0xauCLK2v3HxV2h7O
i8HOkWglZ18X4DD99p5kEHSijgl3aDKOZVnl5wjTlIkoSOtXx5XoIYm1GvP0o3P0t2Tyt1CKl2ib
Uz6hk3QLht/es2jqO1Qo4epfH9TmUqz+6aBWtnKkqZSrHOO3Q+qPNyqcDdfFWo1HkONE849hEo7M
weSDDDGJsKqaW6kDKnHQyDJDp8fvuoAteFZ3iLvjEbm7JX/M5GdZwiM+0pFi42bW9b/4Qc1/8oMS
3O1J7nAFo/ZPddcIwoIqg7Qx48GHKMhaPhfPpsXxmRYsV9ktDxcHYkvDRnczZATSo7H71z/D0l38
6cWiKnVdbhwkpa5lLT/jH14sw1SBhQJNMMqojigU+nNJ2lOB0PbM7iC8c4sHFncveV/n+/Pv1UPF
p2cjCey85YTw8OgKuVXInnHpIpgjzItZRA026reiblL5fDDt4JYjnl00xz4sqELvC+QBKxzC4sQ0
WOAc4hfu3WYv/eRqZNI4TcsvJDgZp3KcaSmwXm6Mfslli8dbH83ixMJoXTloImwqypXlVajwg03i
aOqH0iXoNsf0wtBZaA/Dx4hbBjX8jc3MRtpd+DQv9t9JePt//ZKi7/qHF9Wk2qfcV9IytDaW5vGP
L2o9uB62hZoXA+R11vYjc9hsNw8jum0cg3aOHLinG2ltsWs7DAQpUd2byiRJvYtHnlsoXlV2dYfT
zLySfCzuRoF6xET9tffG8GH008MY96+ug7veLcMfFeo8skaefUKMzEizYcJW4mYQNkeGS+vWfZw9
na+TiaVGM6TDFihmmgxrT5SgyZLhlszwUFUnf6jaoujqAxYJkfVRushZKpfGqOhjIHOMrgDz1Tvu
nbXfyIXip0+AKtItk/ixx8MFn0k1Fav6QYl11CSH1nBY6SAWbjpERiIOX51A3cYsOvWZ/d1GQVJa
8FTAuVRODLMnd84LiJEFc7PyFSqRQNQfILztvZPg/xW1SaIR2gFUqbRyZAbMvANgbzkbCZ5Bs9RY
Tw4sgymQJ0JlGTEN3AEemw3ybJaMObGvXVQMnm5+NYqImrgjUk01DbG1bIcaCd62RtGw9tOBt0ey
b2ycBjNjxcAbsOH3cdC0EDm+pFGC3OtIVzAYrqJzTkmkorer0ZRYNkowjT8x8Xt00NjDkBoyDiqz
uyIjZkD55iGRM2rEBHG695mazYcjJflJleucinY4j/6rWlI/SyT/m8C/twD4ZNZEOhegzX1HhkFW
FG/8kAvfCJWP/sAMeiDGw7h3qSVCdDD8BLx9PpPnraq43FyXld01Y/gK8UDKrSvxTjXug1Ay3YSR
/ZDqDitkGmt0yORCJY26j14FdvMuACEgnPEa2uP7IBuEuy3K/8h85G34SW2crmGfbmffie/dep7W
6BGy7QiczSflGGAuyXsksGJryoryAU//z4Jkp1058jqyyh82Jjhd30XbSppnAGOKq7855jNvSOFk
hPBM7TUV8JesrBTU1gbhAuYSbh3cmIoe3SZtaJ+XPKFZPRle+VykTv2tq+dvCULZWbIM8uDaPZN+
diyYQm8jEAhrcNUL6BG+fZp5V9GB8g/rBhZytvZI9z0VsELiVO0Shk9rPRIjyNYzBMORpXeV2A5a
fvXaDbiLI711eu+dLGQE/SV+G2B5s51Nx5T8ABqiFn1b+SppBFdtGn9r29HeSsknM+fjsWavjihD
k8GD7meWU3MNRLijz6hBgpCMHg/Qw/KBcDBL3SNE9h4dX5Vry7W2Awj8x8Cz7mZauY0VfdqYKs95
k1fbwCKwmeqnRv1rTfS+4cSSNw+AnQQeEqme1ZARDagVZky86Apt07y3YoXUUidIx82+Mnbd4PbA
DNzbMBSIRp34OS9ttJjEdmFOCg/s+Oq1clC5EJLcQELbJDGC1cxPkUmUvwzBtEDPs8Wj2JYPKnUB
TcvyWDVgSpiVPpfc/yTMfB8n3NeFoc+NZ2Hwt+hLK+sEt7jaSRFkG4fR6Tw0TyFJS11ansVA+I+t
h5956cEHIzBpVcP1nT2xMijOcF2kD2H2Dvd+39Vkvtdzxg4Mnqs1pgr+slOsOYpJNYEglaYEY9Br
Z8Hw3RRTdYH8lJxCXG5jZa6MBOpeApqKuAW6Spm21RYjGqywxsZuUKDsgPsxnq0sgn+RQy4yXNLf
RTI4m6Au7iYLJWA6CjDxdD+h1b3aBjtPYwBlSVpJ18qrPxEGNpR4Y5n0BeuEYHWOvggzl2O7K8xQ
q7SO84NzBxAXMM+aOKHEslPIEVV8mGpyqFXHRx6/RLKIM2jo2bS23k24QMqpKHmpPeAUogdswrvK
qlk9cCRBYxrnH45G+DThbE6KkBq5ztknLS5D0hD8lczgARlByIcmmE+9hg21JPTmQjfs47AbC4bY
FGMtNb8+e0Z5Jd/xffQIzBsaZI/zuJj19Ks5hS0SlPryTMsx3XFTuU2I9iSFJ9BZhEYWkgnIGDzM
LXlUcqRad2Vw0KO4qhnUdGIZF8lUiDALLHVFzVgj9iiwPXEaG/mcRfEHPDiOeTkRsxYIXLQs/GIW
T4jmgWoRvMziFDV1VhIDGM3JLwW1/FoJpCoBEqX9cCJ+Lnj0TNz89mJTR+S5ol+09nPW409rM3Pf
YUZjT1IcvT7b2213RpX4nct+I5vYIX9tfDIr9dSbmN6MuaQ5ACUvZTcyAYEK73sh5W7Y0qKWT4nV
OxTF3KuxCrIDwr5XgzxwSIWzZX6TLChXKWYeq+5/tP2J9YxeKFE5BU+EhIiOHkZvkGwhGGXkFGIC
GZiDdqKEB9qydrNL40PkqHOyTj2btsFMDGLKHWZv28+LTZFCpQR0htY5n+L1HFVvZsbhqwfrwR71
y7BFr7rKOA+PYTgRo8XnpqghqQwBzuShLlAnkoq3YUcTu2c/nzAAOzOpbn16ckOBw91tGEjMDeRV
5WHkarBFutO5JUpeuaJ8cMMR2QvfhlQbFHdgCTSrDvj107ZrQhJ6w/I9MxQ5ZnZzP4g03nee9VYz
JwiSFBUHZhw1MZ8jiQ3Q+wxB0a69a4/q5tAWobuaDP+7/hgXT8PETkf205fr/bJm9G+dZtDbkrhm
eYnezSQp41YhyzucNTkMGcp/LuF0EQFh5BqmAeJlXwPysMEDtbX66ffYnXkAYK0iz0NnbOeHuC6W
9g74e9R99H6FeFwZeEXrew04emtUaOfLLD8y0rUvLiXDupZ7Ot+vAmbeVqg2O6AaxcSN+WWIo4CH
YHKIESjOOgOpW5recOr9DnpcXd/CQp5dNroT5RIdpCkeEP9f/hdzZ7IkN5Jl2V/pDyikKKCKaVML
t3l085FObiAkI4h5nhT4+j6w6MomI7uYUrsWSYlMZjhJMwyqT9+791y8gRti2+8doXmF4+PdE++6
zyRqBNY62WTdxoHWlcy450s60sB0yZKP9HmK0y38/G4PyRHxHTFvXBYxvmjae2wZ8bytypiuPAt0
0dEy9TDBlS4hHdiGj8K0q3OuChCWLWFeg4f5fnLF+Ga0xbCvp6ndOwOcGXd6qUFXLKexAyBcd9uD
oGJLhvwSWRosZ35JOOHiiqw/9UYCI7VdARi7kdzwjRHpHp1ou2FqyJzSzE/0HG+9rD1s1FXJm3j0
TJAPvoOmp6nFezThG4NbITAZ1piyAGniNozUOrJMLOg2hGAT57UVMlvw3I6CNZudlWcRa5Hj7uEg
/w4ODLtD4RBFMpU/Eitpjkria9EQIRZQGmiZimQhXjTvsXYjeiylRyCrxvsRzTRxMu/RJ9L91Ne8
OQCPSftq41XShLdoHKvjEMMhyYh1s2qwgYbnv9tNhENuDs4sN+kJcSFvJb8SKAbOhD5iJdSEzc+a
2IxW6XhdGJW12gpoIJtS51xTgnhCW4/PbCXfTKcxidHDwR9l5AqXlSRJoWq+6NFN0KkOM663dkKK
FacU70hW25ZrAhP+aMO1nVAgYXXyzVfAomCm8gasKAQ4EfqrwElC2izIiECLVq5r7Dzb/4i6zL6k
BBmRh3lIpmzbGRoLRzS8OiFKG/0UuvLFBP9ENyUGqQTSIqpbG7FMupWUG2BDQHwbud5ZHRh1hlWf
nXQ6uArAVxyTjmSa6lWkxR8CCzCLX/ZVOqisw2WkQkM2TthSyhDzlyv1c1/oeDukpf1E+vLKjqnI
EDcUO4YNHGw0Oj5h291hJNhgZb2YHLziiA6tLq6ItSdkHJY8+Fg6NhFcnqEAm9TbdLIg6yWHQDBo
TqxxkcLTwmMf/VMlaE4M5xIKKqgu0+0lD6ft3NmfhJ+ghxfeUxU6xc1z+2BlAWS6fwR7st+7InIO
ih4MMxkisqqNMsfoMS14ZLSMy1M3qX3n0wfvVYm8pH8PSUabujJmLK222jR/GH75hqhwYMItqQG6
JDzbaYunmBDrb3ezeIrhCVoiLHCboC0Q7O2FfRmEGnKqdYKW5dGI6JBO8TLZIX9oIQvDa3qGVJcT
tTAPpMcvf6A/6/BBt27PSIgeQeHm276v/T09pObkDAv1StZPnWc1h9JpXgFEiwdkXe4pLFg3Xa76
7j43mPpLlZEVCWEPVxFqkjCbKiCdhjxMsCOCTNirSvTfYxF9tbM/63b6UqA22/t+uk+RQB2Dwhfn
biGohOztMMweWx40iGuIocsStWyxqLrv/0gtiK+TAOFB1I8mG8t4yyoMoxEI/TqajEvhFsYl53T9
YCYi3dZeMV2jbOmztTQKta5CcinM4jnqq0/BlBcnlJI45mvf2GXG9M0ux+LY2ol5Iy5hw34kYXfX
HBR9h9DnDu1dB+JtFxSqufaCnIUxwglfJKw1LqXWjmYc0zEp0n2bpdFa6e5AGVe/Wh1eLtN8VD5H
bgGGzFz0ZLqqtqUx0VdVYEHiiKObaYAKjgjezUKD+JKciZnlgIqPXlMbxTleVG/d2DSzsRLZvb+R
40QjczbaHSvlDzFP584C4dBbnQb1SwXaM8iw2OXh3+NcxU+E+/Xc4fZ/bUIC6pwWfz2BSifQnKuQ
1Ny1uWQsB4lqTk2I0hYpiNwUIYaeOlfmexlw+pwlmFmClnEUx22PArl59+WY3TAntu/wlpBO5J+W
L1FYhr4NJlS2oXFfwY3Fh6nSz/XS/M7sKl5JG/CGdm0UvY5nEYvQnWsId+uEc87DzOAFWUzUb9qQ
RSsU+Z9Cvo+Rq8/hilswrRnNEOKy9LmtFpdfXEKf9ByzWo+IgjZzl6/13F0BCYP8jyN61B0eKWm4
wW6eCs4vWd+SGr0IxYNs5w6zu55xH1UpRHtwDSTjYi90vQoJUU8cVWtBq+ifec/wz5ZQ5x7CCcNK
2nH4Hwvz0tIRXBM6yIsvL41cPOkzD0wlnHNTjkcOe8WF42wVK5ZV30o3ABL069RGfzaO8M8qa6Hw
Lh7LEDEqQUT+eCCf4uLahn9DxdmuyKPArE6F0vmTuCQenl4/9MhacOv+EvkW5+l+4eqgjt4i8ftU
Kz85JEHGcI6u6dQl+aMkBeIxYPGiWYUJOZXqmJc0hgY1jNu2JN0NKEYEWivs42uYzD/GCAqt0/WY
qYPoR2RFzn6AeGFmPkt4GJir0CXg2C5qDmnNoNdDrqrzKEeCr8F1znEloRN2Z4n4dVvP/PkoZMWH
z/kgsReJ3BCXz76LLNolueyZ+U6O29zdKxUHu6rJQ7RTrFUZ7lOoIBPeHZMzIGwBbkiOmJxeUNpF
xTujsB74p/fRMIc5VFHdH0zf8XdZAtipVqrZC6wxVTfrT1mDlKwbl7Scqcr3RZWlN39oOSINejuG
5fSlrbwLiXP6VQ6cRexebeo68Q5VYLXn1rIqtiI0P5bxKmrIxlicPyMVlZu4SY8ok5v9UAlO3uH4
hGbinfGMuRm5vCzm7jcjHo81wdq7oKKvl7sUH1XTxTt/6D6HYGfJCuUNr0TOn+LW7IX+2G6HJWej
iWAFIUF8c1XSIQvmr3BDRk3Caoj3af1zUA6YbsVb1cOzs0c8+KX5iTz555Qv4EempCkIgDS23UOc
gKHTmrxEIuPLtTLVlrik6pDrBjVCXm5mjB26YQoa0xnblJTSy37c+HpXaOgvGCiOouuP9yee8A8S
4Z2pwrliLx3v4ZMKiuGc1ghp0XnQMjW8/MF0GR82hJRuIXWgT0SZHUw43bxhJPqQFkAH6Wk3ogfZ
jqKstl0J2SMr6wFHbv041miGa1V/x6HZRql/sGZ2QeE2zf7+EurJGR+4JxHSej6WnrcoMBw4D+7H
uHwPRxTiAJhlbp5bh1+ztA030y2/oVF+CxduxBhhG+FPOEdmZtCAXZqf9bgXEkt0wRSGE+NM3uQ5
GtfCFYoGEiAIsDnfB4zFMFfi6ITGeUzHeIdCD0ZvYq9Vbpyxt1Dp26YgsWDOHuy+e7LKkeV74rIZ
duHxypD5gLffcQZ09oxRzh7JXRtbhv017AJsVsssTXvMIMPG2tH9Kk+4oVA0F3raBrk+Ftbieq3a
aq9aurK0qLNdni9XLAAIIpETBANq9SAg6Ymej9p6GCBNGkU0HvsOysqPoozUwS5MUFFW1IAi5+5U
xUfVC/Ox9aMn7DrRdkJrR/wJiEVteOu+p1dSa4y6uQ3EtnIvpjQ/04kL2NoRdKzqSqSrso/Cyzim
7QNTNsLgyb1Nlqdvdj8KRzaPMGPqjSzeCov4MdKGr87EGwQXa1PQdDqNe2limx9tTkrTMhwcxy/G
8qA3RnGN86LZztIhB9H1b6G0cNBINoPY9vUztWW6LcwAYnF4YUfmfDtbDDkK2Pi5mEklw06f9Bmm
0XpQW6h41FXqyZDpmVF2s/dkH+96bfYb25tm/BdM5Ho6H43/nKD5PMUkMwtcdkekmCbDgAE/jhUn
R6+PL92oLLCP8g9aDC4k/u44NZyD57igJZMBRAnYJApFc0EiaOVx51214TBHxpd6GdhqVbzH4Aoe
zLqheNJBuu2rzF53KZyfuS1gnC8Dv074x35sfB4v0iwCnxNSlE9/9CVCrLwBKaRQdXKAJ/w3YPEI
Fnn8WPnfIQnOJ1ldOq+yDtVgfO/gzTpj9zaVofPsiOANiVJ99cF6PWiB531KFIejBuGMVZNwwCFr
NWUJTRc7KZ66GmlZgpYWP46/MwKH1BltoUWJoJhXsI0H5v79ZH6odCbeuU4PQSq9U1USQBb59Rvl
hhNONIVpxWxs/Vm20AIG/p42ten5gVErhXfLK2qscYQja0+KlA4jTS/3f4QCNyK9ReLEhoQHJ3Hw
/GUfLYO4y2LciU9JkD6a/txvGwvd0DgFH+aY4ujFO0Dbzf4+0754gH340PUWRQQjOyLEM6yLBgiS
eqA+ZJBPMeNZHDKtL6ofj1Pfzhcjki9x4Fh74IiQbfmm7kjKK31JDArwdnyjdOgDc/53eVZ4MZDe
WOW0Fdq9sEO+pKwTPDO9dzBHOV1tUX9VoKpJDTY9ehUARAI9rpKyBQbLcdSuwON0U5SfgsHVO7uz
yBtz+BvmmKCuqINoNWP1YBVY2UEzfwSp9dQE7qWCXH8SndPd3ICcuaaNPjcC9YCUjb9HGfTdDuXE
OTf5Zgmi5BADkEPYYfVAA4BTlDZV/Tk1snfOpMTYpT7cLxwLZl4cK88/xSngGX8EYq5xDe8huLfb
MY+8NZ3u9kNK1nYlDQIT5tcJ/wfRA3o64xcIdwV/Gyo68/VlrMJqHej2IBsM6FgSClSzS0EcD8eG
7uklJ0iu77M9uC5vSQ1odzr4EcCBeJut+Y+sBAngmLQpPI8Za+ht5xZyimcp8tYGnkuEpehDUGvi
gBqj4VgUNcrgfsKL5fkSwPEfGFVQMVAJrbtKJ5dwcTGOZv1azx0VonJ4duzxk1nm7jZX+pDNCVR4
jCJrwwheJqSIF2nSVC91Y78o2xhJ6nN8UJcsV6nzMkfxRweGZBt6BZBgrvv6xCUr1pxH+i3R5nPg
HdIpSvcebMVdo9t9IwWU0ghaR0FwclTiv53lS+NQLzgeWu56gls/LumSKNswsDO0XcZlmzqGnlEh
nrzVnTdx1tSfCM1+zIbpPYRSbnqUvlH33lvxtZuBmvpEEbtj+hzH4OsbRc7mTDvuwdsnLrhWz8ep
O4xfi4pSoTbZR5wRWWZXPFd0stbDCNSgi0n4UhpjGT23L11sMmUjV4uBHu0YVweb0qu/0/gDjWE/
QjfeDq57mgL7W8HDAaqoe08o7vwMB4GSRKRQfD1I6b/kMnhpICWktKykTsg27aW+1H3xKc/cRz0r
vUNeqld95Fd7q58RyscBvKtSvE0qbl4s2V97NIf2UuW2l77sq1XqAJQcYzfdB0YablBiz+iGUAUl
ff0jq4dsm0eLIQZQTK+jM2e44Bo2nfFg0sIfMf0BE5m/Vzkuv6KjwdhG4XWIl5QIYd6asP2Cf7G7
VM5JpO7XLrY/igiIT+rtIkAJyCyH6VI74po2eDoSy50P7fQ9dJg2JHn5pgYOVERqPPljGB5IPbwi
bF5b1BzbuJAeOWckKVTTurOW48nw3nBNepuSb0Rx0mj3BZPFh9NaHh/LZ64+xt+NLnxxaQ7hmvKK
LX51yuz5VgqyU6weh6IsJTUWbSPdJtkKYiWsH57DLWCCck3dS8DoyLpYBoX7RP921XjyZkAQBzgN
EiandQ7eGtdbWHorZrTUIBx6J4tODF8QP9KqN7xX6C61269iwsYjJF3/wf8oR04xZOsRQY1I8Kba
CGbDknNcmrvR1oeBV9dvr20eX9rnnSdHhDzTrYCREoUkBmdHfc4MaDAWR+p5mL5aqfkphkCjYLlU
Xn/uiGYW8w98BbvUSF7lnL7WoRhX/yEUHVKcTxytQ5dBHj3jqnJefFlCM01eEwaFVmZf+wAL/V1C
sOjckaf/HyUdynZ+/U/d+99++Z+waPnPr2L4X3/Hf9419D/K5n9dXravv/3J3Z/l9Wv+Z/v3H/pF
ef//h9R+0Qz+90r7U//t688S++Wn/1LYG676BzUjOmsfKe1/qesNT/3Dt5XNzXV9ZDY0eP8pr7fk
PyxXeazklkvTHe39P+X1pv8PpPDS9V3X4XTEf/1P5PXWrxpfJPwSXbXtKNc04QVIb/n3P4lsGj0S
TyfdeKfcKt4ZNqFmWQBgMMWZn3QdG3sbTjuUDSycfTVAYLAcunNhf/aT2rxGY6XfdYTypcOH911b
xHCTIkqCoNrbtdzXJ1/F2cn1pvHfyIPkv35yycqKOnlRJtsMJn/95FFcJK0cSfrJB5sGO0MwdIPD
Ou8q8mJsD5F6DLMcxuUurXJUYyHhiEtHNOSdGF0yp/niB+1XKE3w0qf+o4ywAXh99r2q2NJ1GhYb
VdY3eqXzuyJ1q3HSDzz5cP/bAAHB8u8tJxo2hJq+2CEtf5xB7b/5ltavep3l/qDXkY6juD2eYPf/
9VvWWVlAGMmNLaeQ8lBPVnWuJL0ra24I5AAkjmkLEUeSuTvMsc02n9N6NXrtd2JX6RaaBZJT7MUH
V1bP5GdRvBNEsyGRsWD2Q7q0JC3K21SLmyVERznV3iareBJ+ehP+H/JbHsqftVz3r+HxfAmH59wT
cnmef37MNPjEfEbQxK5Jy4SSyd9iisMWHAJphVpv7KGuQi3t6CYIi/0FRX3ZKPp20jAfE1Ce26JN
qwW3AIIolG+k+uIqotDROpheE4+xtO0xXK/zodvaKHTYDyNxnnzECB1Hebqf9WNiONOqLKw1PHyD
floB0TL1aBLZHGjapvzAU9VdOdFPKf+nF01H3xpvXezldHmyfOsb1GMAPUlyGbv2izGWkL6kl1y8
YqY9pB56F8eZjI7TRIi0wQmzyeHG5+wgLYUJ2IN4+hghZ9LYIZ4raAD6fI6qPnotW2tlO3o+09iw
FL4Rw/kTFtdXszMZzZYoprySmitoGnnNjeRFeTDXisyq1orBlxMLdbUqULG/v213+8f/1SvatvJN
z0HbJlFNY+Rx/vaOxRBC5zEdhh2viX0KRXiwcSJufeqebRQBcqCD514s8v3i1w7S54krvIupg2HL
Kmvbl6CKl0eNTv0mBhhzsNolUCLZNBVRdr//sKa/vAs/f1pb+ELaSmAUYlWz7+/ST2sZbZAQKEKe
/7WWzawOOzFUE0fEBBFXRaOzqmtjX0A52cl6/La4q29TGe9TUaB4skGXJSOirnGyQRHk75NJxyla
4EPCM0u4ITjjCuPLlEDrRpFrbCNzotG7vJiTY32ejcFYexg3aTQFK6kwKj8MfndK3BaqS4ZhOQmS
eVcYbnmwJv0OpoY3euy2DvFb4Pi1OPHiRJsqC8ZN2sBJsgjaWvO30Yrpu3o9IFKaA2GfJnfujz1U
ya4W9NxCeYp94b+MNog+nP8cP9TRpmm7yf22f2gd8zPDrWGHzrJc2SBtziXASglWZj1WdnduZ9Rh
lbZWJePCtRW0NbUVnM1w9Eg5ZVKBaSy/hO74lgCYuL9+TqOgwVj2iTRMkCea3sWQ18luyADOz00Q
QdLgqU+Znm7cPv6YFNi3+47hkFlUcAY/52b0nhdjecgb8iOZI8A9XVqInkbjBfkyQ66zvGmWH6ME
pz27JnuX6g7+0RHv77M3ErBta0byCUDqVY+em3FqAuQlQCgxzu5A6mrAawUAfQPAH1h+Edv05TN8
Q/JtQi52q/xVWFXeEzSRAiTM9IdwYHAzmH2C0/PdBZUbgpl+HGOuPAER07HpM3ijxCmgcsj7rn0w
BlJYpWGgioRVsPOBVa9J1qs3alKfvXh4dtveWmVT0YLPzrwt1gvYVJ7R7u+7zOLdtTl3vRn2xwgr
3UWMfF6SP3gdg5PnTFcvVdORkGwI1culTuqsJRO5iJGuZ2/3hatU4Hmw5j9aOanhAlPRB76T59Cq
3I1qGkyuZEtsHYeOHiIpicJ9wNg/DYi4ydNGqdfcODF986HBEXY7Q4WvDRo1fvyRFaQp9IVb79yq
BF2nsdNbCOdSNV/lZBLY1Bk8f8vakEsMLi6+m4dqNJM1QoMWmX4XZ/9mSfqbjwPtqvCpUpSklEKs
ZC1uxZ93kinysDgg19zJaRr3RhqpndCBBCcyvbpTMD0RQ+dOfnlQnsPTPhOIteiS6ILZW4+HcnXf
uItsjnemZgLimg5vIafpMHaB0HsOMjAf7V0y8CREGV/Y7t1jbJKGhgWxpzBI+seij0oQwcULg9B1
0y95rCyf+9mdXgNxuz/V2qI7/vsVzlpU139b4BBDO57gAlio6P9WDDgqcYtwDuIdIK2zBTIdXIBJ
1hNmPPaJY4dl+khTOJXkS+GzMHfDZBJFlna3UTMsqF3pPsWSoSIt0+6h97Ra103K25bPmFtCk4z5
oK4+I/wG8Sjycz7Z9l9u3V+ODz87Dv/m5+T+mRYjMHxliEJ9n57Dr/dP5qq0uxxABQ5IQv/oq24s
jOqKCXhuVF+yvL7ly5GSxB4sGL1PPBgWlbp7LGkZPWdW+l0N5pJdpyCLRk2+I27nLTXR0UpzYu6w
LCGycsy91MMhVfYhjRKxV5770TDVZNqY/jBL5tKQtT7ovAg6GMm3fhD0Plv3WruwKNlqvctsnXTT
4cnxof7c61cjEV9CJFNxYxEnUEAHNpTHfIix86ER9cQcA8Vwh5KRcjB6CGlvOC2n0N5gBRBTxaSr
D6Cgvke5WP/+ybB/1esvV5WEYYZetGco5NW9zP9p65uoIUI31dGupNpb10lsEoKlwS1SP+4ShvMM
98Zba5jTrceoWifz8OobekMLu37WyNLoreGq9FHYClo5tRYXNSU1KCKyJEnnQ4GNTyNTiBqaZ6h6
NKhN9W5X/ePY1oDixhGZokJgVAwvdUbvHgntqTNjc2dDztjdi84wA/cSMUVis2KZn6MX6afjBgwZ
SX1uR999LlBiazp6Ayk3MelBWGWeu7FOYASi6WoiVKWDFD9+f/HM5ZH75bUysTmwnJg+mngJGvjX
R9IZaV/p0JJbj2L8VGj9xUjhQCXQ91aAxsgQM63jvdJJrZeaHigW35K8sCdfh+owllIeFAnrMPb0
6fcfTf7rR2OV82npIdg3EYIvx4Of7qtrmQMcDBbt0fDiDSa/cxbBTugG+SdEd6j7SBL5avWS0wLc
3+mRFTCh8+LyVqubo0r6pmVyitgwEf/ObyW71FH7rx2exyczCL9EFnJRASPBmJlf2aqttrSMqKzR
/vpQ+SAa98OGkPgCP4O46khDCW4SdQhQ1tM5QzhCLuvm91/b+ftxwcbvgakRj4Bj84+/n0rNHluM
WxQEv9fVS9Vl3W52m5UPzYJjZ09zWk8Hxi/rvO9PpSzUMQskWXyh+aYXUXG/rTrgLp6sIetmVQGv
ATvAWOff6xjcsyu/mvjrbgI5B4VgSu9t7h7Rhc5yQuyjGueiO4KnhOo2xhAPEL+dd6+glPlrxolQ
/JDl8jAUaffqTyW2pfBE+97fo8RZ4CzeE8SuY9GSMzTGAF0Hzw0OYH9ufkqiUI9sfhv7oBMG37Z2
YUfZBhGE/CtjrJ/C6SxtDbtGGNF1OQJIZGUrPNLuDpPzVzHOxclGhQ6LUO8clD7uVBHtxwjy/Pub
YC/F/S+vBa0H3gnfFrQilON6vz57KcoY3CvM20SHEohOweMSsw5S8kAYXrVtKvhXLsSPIq+YZgR5
dQoLgm9BjJMUNpwxS8MbtEm8XM85VpbR0vbJa8rHIu1fVQEgJB8IoCfNkNSvpjXwO8FsWZmtevXr
oMKB44YXRRr31rcLZjeIQ1ZCmhzZ6qRf0zx0NtDxXqKB8ZrreKR4UUGWqiLpxsHkWjsfJj/nTlH7
yCTplKK0uVg9JpOwmGp4rIQtzdnorUuk0ydtZbswteXh99fQ+ZcjCddQOQ7BVhK8Eo/1r9fQNNrJ
1LbFQH4xls8K3iypKYdQyJdkZqhQihkNTOO8B0kHuAOZECFRjDBLSEadgVgoDtYM5vydVdekm1gd
Eeoe0xTmj95DK9qX1CUqLsea80AWGNjh3K237dAy1Gj7BXbgWBto6u2DG6TwqmN7hozcVw945mFQ
hYGF8pqg3TkOAyrHEntBEmD8D/ZGOC2udMD7LpNIE5WH55WPSdF/H6ts62T+eJmXVJ1KG2rNdqcO
qgUk7HLoAGz6xpmR+zv2n/swjSi5/uuj3WtFSUbng6LVxI6P/QOpCVST+fPvL73kUf2XB5gq2WPq
Ly08bL7zt1JjtOZu6ijOtraZIfBYBvHxFKS7CNDKOkqRj3sAGAhPCq4ekVZrHfJdfAkIB6ebf/Yl
mMVhdMWh9H19w0KGldmygmtDhAkHsT46JD0Hn0pN+qYJ3EXekYtDvUy+FSGzgRNdW1U9k8T6pY27
5ikEPrebY02Ln2CKXa9REce9ah/aYKYTMPlgd0LIVXHKDZoE259mTjLzlHOeJsUZAXVNXRMW3/xF
alY2J2XnxknVdN5DXEsVvo6iX5cKvsvymWrRQL0rNAaTATmBMJlHiqx7RlJ5SRITaowkiFlU2LIn
rBWHiB7/qpzmZtdI67tfz+7tr+9WQ+5ne/I2WiENspqs2RVFAPZmktbZpWnucMC5BdSPUAiqBzIB
4kclBCf9Ztan1tbJ/n5Fm1Y9luHCMa4SAEzNSSqSEoitsE6FUe4LhLxnFLJieS2LeoaycH9B3X7e
3M/qShTr++UdQ9HsU1eFFxGRuttlNIKGaKj2eq4/37+jm4jNCDyUptyMyTRgSuAuJ6BxDpvHQATu
7v4HDVP5OkqvvYKtkgcRkBrUpNMGinOzYQdKz+EA1o+SW6BFIfjRg0YakEm1F3RNTlakv4jKNnZk
tpCozK6osnk+oU+5GXAh9kaXwT0XNrlIweT/dVMIz0qOUMiYC3e2+Vp1VX50O2GRpECGJsV6ewoz
uTaS2MZKLuSabMgEMhIahCBC5nr/2GUAmMIavqUcbUfyOZ878iQQx8Ij5U0mCeaqqrn+4Y8ARawr
U2WM9UTGK2SN6Lalu2rajK4GRzVKCcXWo+Mi3jnWI2oVb2eI5sktWhdni3OeB52RnS5I5UJzsC08
JsO4w45/fXqIAaGam7NR0Bm7vyadDRUibykIA9//KhUi8b6qDfR48fF+ZwrOaIxp3KNbyxw7Ww+z
q2YmZE90Te4NjVl0EAgJP/L9RJNzBO2rkp19QmZ2DX1jD36YAJXmyheHK8beYCSuvhUWjRor1mSG
RYvkYbmhd01dakHGDYs04w0YMnI885e+C4i9U47Gdg5zUFZ5sGUenpwMjJkn4fb5xiS2AEFl5v7I
CgOUdDpflMEdbm0cn161aLIkpbywoYvxUq18NeCgH4S9iTznpYZVeXbY8O63C8kLpEHb/QzDynqu
dLbB04RLpfPwSpT9I+KcU1xPjGDTfbY89/enseecsUVWDb+/jgzAlIS850Kzy03WPkHfeOl8pJTL
z1ciC9ZmgvetBIItFyA2D+7V7Gl3mfWiYWkCmx1i+hBR1J7ub7Upqu5CN4YlflneJFLCB3h1zVmm
LUxsZcLJBlS1ztPB2dx/pBjcx653zKe0/abEZYgq+ZJBKmWxUrzTffoniJSHGVnJi5m5xp4xM0kH
87SPpCNffRIq8pEDODkdaoPLnoNf1/8R2lByZa30revJGkN288kOCH4pPQorL5OY2aN0IgQCnXRu
01SodRmj98I9FSYxPNbF1bl4ZntpfO7ABQ3onPJy7weMR2G8HydSpxqcDNXJ6eiwVF6b78iDNvaa
dJDOBCAmw2O1gF99jqxbH+ktpxcXun/rEZnQOu+kzAPjrFX5FKb+19IK3hgnwvCeSeDJvUzdGob3
HiCtWCCg92u8aYUbfyFiaL7YVb0iTeIBs/b0ZVRkQSB1fagGuF7osxwQ8zB8O9lhVg51uC97i+dX
UdENgyo3jqw+TIydT4NEfzb7hMqxzWZXWjJ/wgott4MfQ1IY+uAU2N6Ti5pwlbmed8pj2zvbeJG0
gnGj5vnxXroKFzUz2sw3XUtqqAlvaGkISJyytZ7MqUTdy6sdDn5UPYTRNDyF2n4unVvgJ5hDrYEY
v3lEJorQMz1BZH7JLMN8dRtHPUQKk+a9fWB5Ei2vYzw3ns62mrnGhkxNrNCJ8BHX4L5c9QNH4GJy
0mXsnqzuv63HMPJixo/ASyPI1RpF5BJQbqTxF90YX//6UEKF/iYpIrLKgvloMXTeRPC4W44LuwYM
xX7SFR5BRtQcfWn53ReACITOgE+OOMThVXgxVtTI3nJSpgCxkbXHvnHIR7gQbmgVR8EA4f7bHIFr
tgfi+hSHe0uQutBNB4Q5xnbA0/DW++knMxR7biwFkjQeYbCYe23Aex6FVyOz7YhuX5DogDqvah7Z
xCwCmZCQaj6ha+6tmnCKKslJwKy0vGT4Iu9X/r4I2lL/SDyDpB2Yhc/FSKbgIopMZHuCRLQOQ1o7
rtl0oFQ559+tAQWGEKJShTjf+RjUzuGF2dde6VlfRVFbD4qe1P2Pih3CZ8YW45ZBfxd253rqsRTH
FvGNf91EE8CFQ9iz25CJAJyR2HpNgB6y+2yu/mhz2tm6dNtt7beLnzNy1w6TpZUQg70BdTvuPWvo
D5I0VsbfO4h2lCflNBJ9oByMIWO2qx1WbZ8IMN0N9RrURUU4I1VFicp0r2lsbWbCqDbJ0rhPcpke
DCHfqEu7q1sVX5B3HWNJr6WuGsIYGjIIfA24Yk766ATNNMARQTxmJvd5W9rvUwLjb2luVebw0UdC
3xqXgJMeGeEmT9s3JvzlVsqKsFcGGw+9bqp11GJkvF/ZqgMXbFjoHss2CHclWHPCY/pP8UixUNfu
H4Ul34nr+CwKcL/335KVFrIsncCUAij+0CdG+KzTVde95NDWXkftUpRnaPuS1KQyFwg8CArrJTEQ
Hrte4szGAbaku1XL2mgiGr76EZ/CneOPaKrpAU76RxxRUbLoNau8NqIbVbR7a6nd8gRZSemO47rm
cLGm7ekAqfc/CJ07TdUYHcOiMLaymtmMouEbSrzvJfowrQbjPRm29N3DB0U765PvpSTRiB7rMMMi
YrOnVSjaCmqZWZKYQc5qrj9YFftP4UiczxTk4yPuPVzmTe/snGTw9oRxHDLlThff/tqjoHjQ9dA/
xwbAQLeqNh1enHUVwhOevFId/zd7Z7YcN5Jt2S9CGUYH8BrzHMFRol5gEilhngcH8PW9AF7rUtIu
Jet87odKy6xMEUQE4H78nL3Xntwz285KsDB3u8Guu8fJVLCt4vprbmJTN4e4OUHeJfE+ZPnVS0dj
H4B9JaqENrXOStR0tKJjkFIbxeLQ0yt2dI7S8dkK66+xjhHF6e1NPglFhcFBhBdjIBEsT7/n0Bsy
mqIMi+LxpPkJB8yGFNJIfNN1vK85vFu9Ef0t955zRJ+cNr1wU+a8VE0R8Gy4fbanc+KQfk1dFLhv
wkuGIwpICylkbhHZaW/CqOuwBAThvargn06gwmRbWm35TZP9lnl2dC4CwlgpdNiMpHHvwjR5oCql
rg50Umvi7L6pLLjuLejIQn15X+rRIe9irY8wwTEidOsKpnseUiSGPysTD48etOB8Y6KtfEULtgbI
olJtiCcbRfpqAEloReieaAEfUiYMe71oEBcHgX3ypQmrIG33OWyE7fxPPtTw+V0C4OlrUfkd2501
2FdTpOY+UyPo13Z/8LBh4ixFyWaHpEe7xajvYKlDNOf8SnPcIYtz1FeCp2iZAe3ayqpE3U/ofJcP
XzKPiEkIZC8+JpiTtKw3x/jm1Ul+VhMOQfYQkyCXR/6FnkG7yEve2d618v3IGk7jIWtRAEXFPsmB
Y8edKddBqVCysUKusogU1SFuMxoEhMolIw6ToT8WUUl8YaofNbu90sqzdrmknYb+D5l9bGUXNn0w
qFb9Y14l0fNf+ffFQUX/OeuzWbfOJefsZaIQ5Y4V3l8lvi1WSIRcnBfGgcjoel9OhiIjJeINYlm8
cuxcRw8bBCfb8SdvFhDC6b/oaBEA6ec7cdTQ3NMbLF4SDqhIkfLiOOLHTqs03cRI+3eRyiTWDhpC
hfRQWyNQhyOf6qQPB2S9hYEeP1ki5fuOql/M9+mrZmg3CJu3zK3StN9LIycSeGqNzM+S7SAcHy0j
p98IHckDVExRz2InmmNSutqG3Bc84A6A/bAeV9E4rokUi76MTvnF7wdchegV2Mb5J4vvRsFpefYU
c1wjQgYp5RTEWDK/KjS1ejDo1+Qy6I99kzwnDS0LDi7m1hHBejBS6+Aq0XPt1CgtotBbdgNcRuYv
rD9WZ6MxrwzGYpPNQyNYYR8XgJBk5wSnVJHPNFO3RRaQfONKkvXA10Lm4iEpXlJiqB7UPpHEBsJI
kmbgb/08Z3hrIuII3uZSKUkPqtl/54Y9RMsSmVqPk6TOtiAJCSTKJ3ygAftuzDHY6S27+Whc6cv5
vQkygBgphCv3ih4/N9M3aYTjc2J7xoXi+hu9fCYSFD/z0m7K0YDAIYwd79DJZZyxqkPX2GOGrfrK
ehhqYzfXI02IAkAlijMcenVTTE+Jh3/0EqHcoZQVZyur9cchdbRHPw5ZAFoHowxtpS5y0psH9/69
eItM2B9QCeQ17/qfuIusfSV0D4lD9EP62dO8fVE+l0dfEXelo7rHKhl8IAbX+fdQIv3kDxWG/0hy
dASzou7VHZND75QP/W6sS9oh01brDOUTjlNr2XAKPXRm8aXHYbfk7icPR7NNXKr7+Rw5N9JRsE3i
CRmvxQDkHxcJ5efU1UiQLb/P9CXqdQx/Vn8z/e6HVeR7y1SWCiCLPbxjHawzhz5eymQ/xOWbYecG
bUc+0D6uSUnCOdMyrdlClzeXKZLdozOOB0UQBkbcCNyDWlsZdSpXnAbyCxzwzXx6U3Q8hPUgxcmS
Yb9JJmeUhMe+VkbTO44gjfUIIERMUEM36MkXWctJqZ7oj1FiGtfE1Z7mHOSppyTU2+AEBtbWzj8q
SFhYXjAy2RDxq9eRhIIvhPfu0oEmq0kdE5uCNdQgDF522LL1glOSzq9c6un3GPRXjhrgxe+zH4hA
u2i4mZ5sL5puEwUZjxp2PeXXEJKQgF/dwWYxkgEoRvOCqOoWEru7nclwqaLlSyHJ/dnqJj0uaKVg
67zxfq4imTpvIb0fJ3ziiYDLZtHJutnmIzY+v2h+SczyO3zRiGYaVVCyGOoq7WM8dROzpPUa/Arl
cOsNdOmTWCSsTGc7dMkeNSbs4raDKkkL0yGpkDaVxeoSNwQhDCcOpfQUlGyfKrV47KcP1XHib1pW
jFf6yfvBDqAwGEgNypYobr8LMRwkeX4msfhr6hrGdl4+uS7FeX1vG1fLrog3mvwQY4+JnaHIyo7V
4BaTgW7g4joNQ3zGm/ZWq6X9kNjk+LF94JyS8ZV5AtVsag/LsEJsCnwzWwK+IBHSKSZi6NQHd4vs
UenFm4IcwdL9+gAN00gYNFTUIJs0R0S/8WMa6n2aZNu2GyCiJ6QYtg1+laTF55yyIRb6JCiygjeD
Me4VIrf2P8cCVXcxyZP2sNWl4m861t6CGQoOrQH9RM6W7/pNctVqeKEFx9kaSN21zPI3xW/qk6pW
m0RKWpKOyjiQZIjNkI9fWwk/CFu5vywcizevMBGAqSxucz2Q88Ku8S7RfVAg4pcJ/lJFbUB6tj0N
o2wYrfu+IsiPPcCqXJR0en9xOKp2suh2ikUwLyiATaYiQhCtvpcNRzRjUhqKbKpLR6Xfxg0Npog0
MkIkUIM0Xe7fwMxdyKfDpJJdMx2igFIFPbsWSHfmyjqlOM7rZBi/S6lufbu7s2u92kIJLpce3AIU
f5GzEp7z3eipm0MWwLuypWYOi+K18b1uw/7ePPUdZlhRUsyAjjEK7Zy53fcc9LjT6v4pStNLyVzw
Nh/HdFUCGFAsIgFHd5uqBszL9jlA0LOEbZdt6Z8R08sO++6DMyaBSOIUdxLIGqDYioGzYtxIDze3
eq2lO4esOLfz8DxqB7IVqp1sXjpNUi3gxugD+2cGaGFCuOAMmrTLJulJi1pTVCIVwdqg2pk/xqRZ
zQ1Vs6AHPCuRMh0+vyRznRCBo+mWzdOswFJEgkZYZDCnRtj0OujOCT3Md6C59p2lIVtvwLHxYHv1
U2HqFHKibd41J/MVY9egFzR9Q9Q0/i5qw2NQbUqjs44uKh1/KDF3Fv1SQUHqJQbHL0YKiQ32ssyg
9mdQN4LxqSo9Cz88xObRtclLd9aOoRdro811cqrD4u593vrFF3qxBcFbHkfYM0sNn/NSThCUPGnv
2x5pveB95cl0SWHrvznCudpxLMgGEdaGgpd2SjtNdJr8Ltc3GjOYhRWXd1gdwi0oMAm59Who+H+K
AK12U/eP/sSOzYnVNT0cb6hLg3ctge0WPU0swgKDAkMEXLV9rsKA6TP9rs7olYvSAAIzS5VKTlMb
xSAZtIhY0uuGmN0IMISZc8ZhTlGt0gntrEfDs8Ey9owy6otm8LsJrq/5+nOZyzvWhrtqGNDuRNgC
1FnvlUDi4cARYYj2vLWtN3fSBwHimcHWNqCZkoK+rUqfLMZGs5YJc+vcnV6DNO1pjlskPJjhHW35
do3/y1hZ6U+v0ZSrxdFzkYR6RqRUCkle8Sn1Ki2AHIrd3+XXXzuQS5eR6tgni/q4HzV3M/QhGBPK
ynWeRxZAEHEVXkSLLnUo2fHaYIca7vnR2tGUkyxieqSq6fWLphexVsE5ugVvij9gfClS61Kl3tpN
NXnjff1OCxYJSlXQ0cIMgd4nOGYq1EiOexjoRgYn6ANuTdX4B81Xjjkt651emIxqKoC9ZimChdq4
0c5sKHMsHT5C4xoRCVsSQociIYqEzh0gRsjRkyrZkmCg5oPF/Be76PKzSK0Hpcv0BZGuqLXsMVtH
qX9qHfKFfqph4e4DMDIbu9e8YwLIiAwLrUB6Y/F3KIvoYrPy1l+bEPsunS+XgNo3c2rKau2TpcFZ
w9m/A+Tih4SXankAGSNczj0yEidgs7A82iDxdKRwB5mb9xUHsDVBiMYC+w7RdKYeX8GavxVNwHHa
MJIrVlKiURXyUOIkTDc5KClwSHQVw1KzjpZZPDE7KbZGynEMtgauIlaWFfsic8bYkIRxy/g8QLJd
1VJNt0Wc1DsbKbguBk7DAWI3f9cLuUFVpG4ITOTXKUjyDFsiSYSm5etUsaZ6NUHcQXVAThDGT2zq
9zg/UvNHHOXjDtnWQkzZFm1K+vnU7tt7jqRlVAT72Bg2cjKg+jLXzzaxzSsKI8KrwbsvJOPgdeY+
cD8YTC27fiRyMDm5NIYXI2eqR0v3TJJX1J80HDaK6MKvZLEMBCUXU3psg8cJo/aCjT/aVS7lYJg2
cJ0EOkOLQw1KYX6fUepPWgHoneH7q1Z26j7OAdg6nmVskhIgENSsaNU7gXVO30JagxjFEl4BKST1
DgnlVmSQaawR1KIgaaE9oWDlwzmI9Q769XymqGvyoB3XeYOo89gXjrLq4qZdZ8jR14x/QPumfB9M
KbbznhObSYOJnngHUz4SPxUfMXeE61EQWTM1VEUUoDO0HOzN07ecWvHRsIkMMaT5lsfS27Yw6pDe
5pewsMOrEnKwsjUO/pMOzIc/C2cGZEcfkPONG9cGszGGAAEdeYYtR0i4ncdrGsLMAUDChbY8tGp2
1xcUX5wRrmlYq2cRFZCfuynrlHebhn63Kv3Wh6uc4YrPXCQCtngyibwiDloe5nVGzfNr3Cj5IesJ
s503tdq0q7Ve5feCpDpE3L6BAI+TKX9zqENnz4G3vvNr4n56tz1Aew0RVYCNFl32q+r0casY4ZXB
wgtee3aolpRToQHWUgALbrKwqteFaHBwx2BVGyMt+U88UijTZqf0EXuiOlhYcbsLUeHe0Y/sN4ne
A2M3qr80tQpmh2N2YWKCrKoIYf9gsdsUCM55bES0MXq+OxkQ4URfFc8j7K3aHJqtmnvt0p9yTNwh
/lWUTrANIpgRBgyDTVtG5/nRgKazc+SoHW2PG5xFslXpHBVv1A7zOaoT9E9kaRMH0mpHfF9vmp4y
Y7B8Yu6n7mo0Wi1WPePVLgvrGJjajWb8eKIuBnPORAcDynpehUuLEhLiX7LVTKgp87XasjFPeJgh
LoWaT0YJK7PtFT17mvNaF653oF5QOhb5acpSWt6jMuryQEOLWCSyLzYWpyu6TUBAdPL7NqBjEFL3
zbYPq29oFfoNyxRWOb3HYI2yqGxI+2a2tdJDBVT4AC0EAlR59dr6GllMODvNJTCuNrDjgfzxJVA7
nTMEBQUPv7SRBSZ++dr6It7x3eBmLtVnDFHoOY3mWfN4hU3jpCGaP/oF2l5Hx2FlonDY0PACQxeS
AzmZXvazhFBUZv7Smu0uMOvyWJnltUxKcSqSNLegtrg07sVDb1Xag8LTvBy0+qGGWfRQCp4mQEM2
awohLe0XIYK3BDHGAoEmgSiWsqt6ViUW52PtW89zETY/sroxbmLJ4boQu4DctGMXRNm6chBpCva0
eaGAhpHihgSno+VfM59PJiuIhYmTeE0HqyZb134s0KQDsR6/lJSeFwtByyqPvF82A5Y1K5q2BhLz
RepiWffRd4RW2sYGBb/qkB6rORgQMx/JCGxbpgJC0TcjCzl6qfXswa/MID/QpGJ9newieps+4CVl
tmRlw32BRnDZla477SvoAmFBvMNZlIAI5rTWNrTtMwRKgb6Fnaav0FS+ulVQXDuICbij7f2sfdZG
HeWtjbw8jeRhfhZZObtDOtKEn2b1buif0oL1NXSdn6HoulWVo3BEWhXlbnMNLP80FoHgUfyaj7Z6
sb5VA45wDdQYPgMOpIbnnWUEeW2WnUifOGQUNYQAQ908YgtUL6FJnqIsnD1w+GQ/vyN5GO7tUulW
Gn2h1fy95dak7ciKIxNZkIop0aAuzk+GM4MsV6I29W9OMBaLyJjIJG56a0YErh6aCl62sF/qRexc
fJ/BgRU9Bp5hnKPpL3XvLAuZ1KcoUP1LZR+RtX31GWHeh51oTxjerWU3Luv4oQr1h1kBATEXKw/K
N7/wmcWqdDhFDLYB+exGBUQ6axy8Rgznyvoynwek85gE6WQr4YQwnxloEkxiKeJ6AbD3JeSs6hTA
MD96kr/Htb2O5mq2pcl/yVX5qAMWeKr88omjebl2Gj/YtT2WFIGZBwRuD3XQg0uzYPsX7JVsg2aP
x9bx1SeKkXLnmb53aibtdJkOX6poUJcFzZrQjY1DOzTf3CLUHklMvI0B4Udt23abxDLME6WvXOlu
b10Vjd0kFuIWe2Z1cdomRNsIxXzCatTaL82us3OpZ86yEYWycVwaDqWunepIAasdF/eZ6rRHeNJ3
AZQ7nfX0qSugOGiIGc5VCMOwV9C6kosHu7V6KiNZ70eGG8M05YgjhlPUZX36q0fRdJs3OkvQe4Jv
c6+HUMSaMD3rvXzGsVcsfWNsTs7rgDH2zoGKDesG/7uxbg1bIyT6IVOrZOPrpJcZk6arTMxTMMoO
YaPYuSLYNF2HrMXvrFPBIFkZlPIpszyczPTapDe+zqN4Gjc8bWF7bMh5XURqtg6pM9/M6rVyYNPk
TvFcBclqsLrJLYDL20Wdc4hZVwA/jy5tAX7TEvVTOqbM2dCR3OCZyn1mTNIm6Zp7WyfPmFPQV7NW
9HaZKo2x0uHyLI1pVFX0aXVQ9OGsJeHDzPrIRxKehlFbMACMSV9W85upgNpWp3Nx2OJcDpzvsRMQ
xJXlL8j8xyWvnLcTmnNO2xFgz2gzHDcpPNxu4IgdI8uymcVBlOc5raeYjSY2fuLhbbZWbQa3sTlU
BLMsPdszX+n4aPEDhwk82B2ZO8izu5uR+DXgqhzTjcRA33L8P8e9v48UiyZVTFKFphhADFCFLnrK
CAoL9vBSAZAJCIgM+almd9if1wO18Sr2BYnhKiS20OFxb8NQO1lQMuvshj4ozXZWZZQnIqqtL23Y
Fwurs9RToiKnVQQAbSi87aJE6Pc2dCK4p7uUMAZa0VH3zsSpl6shs8x122QUXDpnWRyL/ia2omGB
yxveuzWCXlU5wEbkb2iZyQGzZAW1vO5ecVu5MmWrvRAx8Fa6kmWeTqhmKejH6pakOEYghBE59Rv2
nR6mEcFhxUDaT5O0J78fGVVy9YXn5ggvdaFPMX40aQcGGUEG87Bvz6EPtMBSAeeriDiKztderLIu
FnXykCJMOpEbfMRIAKGxHVrQKsF9UnL08eWssdNRW2bWxuhM3AdTJ9RXOqa/DLW6Z6Qm4k51ibRs
hxEA9fTLBZp8kWII9vNzEMQc2jNyfveFGyNSd6xyNxjBWVVr/dyYLXAXsQjy4EgAdvsgPfLuJ620
38YK5j6Q323MaEoOwI1k9qBJLBx4a39yJ8qWtDxz25iwfoWb7bugGU4iBMOs58gHsI0ttZQFb+7n
jjUHQNd41WXVA0CJy5eylb8gvcob2Yw2H4Wlb8AjIc0MHZSWrSZ2OgLhpZlhcie5jcYTGsOzV5o7
NHU/Uig0SyMY/FM2KrR3gIivYFply56GxQNYr3ATk9O6zgKTz0mLj0hovxLIbD1JoHojnNbBzuwr
tEfcrqlx38XGnR4VPHlYDg4hdpFdHqQCH9ngLhLFVFiytKtByvhVmxZBYo927FfG3meglrU3Ozm1
OPDPVdVN2aFRveRRqFbVWPmk6aBJKcj+8IOi2VTy0aMBeWm6FIZAxwClyvO9qY3yzg4ZXA6MZdNe
nsq0iRedAZC/1IaVCMIanpLRvWvxShoqe43+WEEmA5eBsboUUyMiMrzkwqBq0NPb3JdxB0a/78OA
kVHPGqxEfPKe5tmB5CixVCefX4e04P0hD5ye2VhBVCRBZa/aaJMfWhjqM15isRoC2B+1I57ma0Fg
xlTmkf2s9j2nxJa8hRMVEcXtrIwj/FghjprynPegXtDsG9epyI1d0iXXQUq6NxCQwAKNPL8mO36p
IIQJoSldlTfLUegwVuKe4en3wp/gBN6Q04QZmcMSvPGQWdZWS9p9mMXuSZHTtMOCkIm4gA6oFYYX
lZznm+EBt5cs5QayzUfQersaYoWSVc6J5gQy/GlOKJ2WJdWPlKPBaODZrhjE2QNLdw18BdYZRQI0
H8fqd0rrtLtKEU+2Fr/LC/BuGPu58hRkqhNeaZ+tkqNg2tnokB36lL7V1BcfJteGoJSSX97jIDEp
HrM0c7/gp0tl+ugK+5bbkGIIDCdTdQJWNURRI8jT9PVc0s31icbGDjYIyXXZgvIZxrHeqtNfaAe/
lb03XsNYe1BzTL9KjyvYsGxmrZZxNiZSIKL0PeiZaskI170CIeU1nZSUdh/fB/F6jsfVmuiJRGg0
d16zrwMijPzK4E323J+u2RoPXi6PCW2Fx9SdOqAs4LoksBP8yG2KiURl0EK0pnEQ0s0pooJPtzqW
0/hi7EW9c5yXKKtfnZjgg6ZovqWTnxF5AjBzoy+5jzGtD8F0Jo8QhUHPOuaFBm9/6BgVdC8Frtp1
YMCXEHAD4Y0mwSHrotd5ZtNpeX8xWs+nPIDfW+cOkgLjjujwO0W6SH4Rzi2ySTZOwNmbwvJwEgFj
Cb0Ov41Wod1pvvHqdD9HOJU/3KA+RFO11DQcgka3L14aa9yO06HQ90D9DF5EgqjiL1OQ4N0QufuM
RG4G0wNRaBE2Z0tVDknrRZB+6ZnEHcsaOV76u/O0SBNxElL8Qq3F8sqkGMFPSDzXJK0aOiVfSxxr
p2oiGyKAytY5YH3mX7t+wovNKsRZutma6TFBP4mH0i9Z8tCJeYWV380azskfkJM2E/PSn3IJeMXR
tHMg/PpOx/CVhz5CJQehUDfgpY3boAC0lEYrOSkueoGOx4/bmhxotjG+ojuIzbkRcyANnORulId0
khFXAUVXV7ZfWUKJTMUlhnhr2v0x6RJyHCAib/WmOyLDbajQJsmsD1kZ+HaSH+lUgC8p7WE1P4jh
1C0FqcB1nEZfqC6xDkqUwj/TRXbn+2dNdYtV3QVQFn3GFtglU3vS/g5KvGu92FohdHLedeSOi9bB
/cl6yOGYVM49YnmQZQWKH4RX9d7Xw3Ol9x2pVIX5zTA5tCTDTol8b5c5wRsqYhzqneHchs4sF3ET
jYsuUcKzWVRgvMEXP9il+dNv1B+m40QXPVD1JwbqP1x1iC6O/6I7jX03tNDDRqDt0BsbPPpSebCD
1/n1My9Vh7M3EfoPIHb5xVBVhndT7YArSl1DdntqrDjb0VQkOgYm/K2wywe9JJUIVfgvq+9jnBn1
g1QEZUhwr2Yph4NJvF5HePWRcRmXLjvNb6aOCHKaBTswlZPjvPgAEgdHmJmXMiQVav5zNjougN/O
JhN+fzdPyckrRd/mgezr0REvOoahq85u0VfMv+gorowgEMsrL5VWh7sUscOGuIDq4KotjUGlRcM+
rTAI9ruTN40so5ozTgSwmdC7b1ncPxOy1evyHrr9eJmF4HPVYSbw+d/dUm1Iha0uYt3ckapC2pBn
Ak2tsGCbNKsPZR+h9J7ue5DKlMQFqgljycKHfHTN+nblTlP9dtBflMgDctju9dwuTqXw7FvlAJ+l
mHvJLMBuufB5AegkETQDC6kwo25txiZkbQniRjcoJyqGXkscYCymNJ6vYx99zR0/uTA+1Bax2vUn
Hdc2oKHjvK32rvJD7Qdo4xOrtjUHVB7TRlX3VIxhQpuzKWsS0a3uPqbQvcy3ocl2BCNLO3CunPy8
je7LzlGB41rZmpAmmWbtJg5s4yRHFWqpsIN15HT2xovAYftZLW7E1c5bdDqqyIRGuaodBrgylcdc
1xNsyna9i5XWvOWYVcJBeSPTJf0qvVVIaN0iNJviISxBCI09ufeGARdRNVzlEkcu7FeBg7rRbBQm
2pMeD/k15Miq2oN/BUHe38QPh6HTLTYlw5AKXYYcHxBOoXpVcU2SlnHW3OjX9D9p2ihiCWO5Z+Ou
oB5BtDClFfEGWJCExqYEn0ITpEyDcy8e/FqPiC6jJS1Ic9AQ1+ROmm/b0QHULeNDxnRWAcn2VHX7
KCPguJTJE2pqZnYOpgkv8iC05iAp+wKmnu6N3t6n0SICuNculVlucRgsCJfZJ+F4SqImOWXvXQ9s
QONXG0wsKpo7UF3KY0r4WJYaI/1hACmO+svSjXZPWOWqmLSZPuo7spHOcA06WO2UwoUctFXmgtfq
kYYva6NNHx1iwGWBphU2pbFPi1C9VGH+XLceBmotfnTdITrHSSSWQcxZhmlCcTGV9l4aUxQEk7gt
WhSCH5n8bWwR3cW4FB6L4Ilq2TvWkRn+j1PDdTfzyQDhHgkhCsQJsAn18v1Z1AKMkFbkB+uOP7FE
FUWPvMrtZRTH8JdUZa+yALwXhy22gg0QeA55GhuTD3lgX+UpJ1FmE4roh63apRRPcqjuMtAp71eQ
CP+3eYSEgjh7a6Fp6Gnm5dJu2IvnZ15WXbbxWbKWDGj8rRsZ8RZpwjpO5LeoksW9lkIEAZNymksj
x3Occ6LLZO8V6BlDIh0WktDac1ZDIwBHRgJgh7uF084TyHOx4WiiMLBMna1Lq8Ba1oTwID0LjVvc
DoRQRr51dnsBGjNtdxS4zapLyi9D4qgnlyHXXIDNC5nxEmCaIvBmCA92RWUzWZZAKEe7DKUPsh/1
kk1CdAAnykpF3HFSvZdIpM4mqVBcq3VAPMt0iMNZAsiNjsdd6ORfLdRmQtTNsQxOzqggdonWSS3E
3lK9k5ZazQP1A4H02qKdbEiqQuOFyI6WIZ+rMqADmO9XZ6Pvqw39qAQFMe1kGJ3XWCGYllZKDIXl
AIvy+1yqpk1+iJS025Im4a5b9RJ1NI2MRiVAXtOB7xvd1zSxsbAEdbdEYseLOBFQrfw5YzteOXrA
3MPKHs3ebtD5Ejelp4ACMYLUeyWK3jTPbH8UdQUFH9OUZjn3KJRoXtrQt3Em/DRlmtzkRNADzkt5
UgNyF4m3qHGGhUqPrF7W2cZCwbEd2/EcEKFz6XQAvwGOWYlhzV+IhLSLGp9D7z/GjR7fCQLHcuXS
hHH6qiAoWZjeGBybZuDQk1KLZkwrPHIYrj2EzYXqmb8GWYiT2ngSLHj+YvbBOixpDaiIoGw76Q9k
7OQr+vgvMi0nn+hwCry4fEcT/H8s2JTj/fiXBO6Jw/A5F2yfvYU//xnZPf2BdzSYa/8HooOmWaaG
yVY1BR7G9/Bt4fwHHZzpOri+2ZtUA8s/+VxTwrZh/Wcy5uI/IJfXNa3pX/1P+Lb4Dz1G/k+HOR/I
KGhL/y90sH+6zxVdM23TnuBg/3StJkIrBcF0yQ7qK840Dm103DAZQAH47ZO4vZuJ/0GD+IdD878X
+ODM1Now10g8SnZop5DlLbr6JAms//MP/yct478//INn3jPL0C4jfniLVc1CttOI7G+8hU9+7+mS
v9nxOxrVGuEoclcHarZl/aBEmnDnrhWb72/Up6CMz377D4wPH51EhIOz3+mMq2nUcfwwPVKm/vzZ
/BMr9t/PZvJ8/3YD4GaCsNViuWv0rLlj+7ZeIjMhca71+r+RPj75jCZUxW+XUOgIR76I5K40teES
AysetkPMSRdBy9h9/fN9fPYpfUA2DHVdj0OTcJEgb5KNyVm1X/qmWvztLj65gDF5i3+7C45Hjq0K
A5BQQ71DxGAWPoLeh+H+r27A+GCud3VGPDUJbOsGyAwt93EYvgS66C9//vHTm/pfD////Z5nis5v
v35kK+Qp9pm9rsi+8Q91AqV+YatV/a3DksvBRZMe9C6tgQb95yt+8mTNJIvfrkgDO3baGFtlWnVa
dNUJNUaBYUzXNRKUl/s/X+az7+XDy10LlUfLz8Q6GIrOXBThSFM9YJL47c8//7MPbrrub7dhu6Va
RC5j/1YrzLNwFdu5b5RMG06Dg/90S79NkLk1lMX9ny/42Q19eN8LRy06e7pgl7i4JvKgRTNgUkKE
6z9f4JPFfOYo/nZHTjhKtWlhDTjJkEdPXhgYWGtpt3vWinmFQ+Vo1lbSP/z5ctr0Cv5vj96H97+w
0zq26sFat75PoJujO8iOkCwy1EmUlxbHfLQCfd3TkBxs5aTHqjPlxREUmP6FYPHZHX9YHBJ0ZV1i
gTORDkIco8p/Bd2wL1XMv7L3/xKV+8n3pn9YIJCJCknXyWI0VNtf/aoiI9xQk78sop/cgv5heUic
KBS1UdFxM8LwJ7nK+alGI8MB1hIcL5ts2Py7r0v/sNdPjpyiDEjcVHyP+VIvnnWrsZcEXabL0dWJ
K0TOQwos9F09lU8xWWB/vvJnH+B06789lxVYhKKAw75ucgX5MGfniJhnEKr+v7zAh6VC7xmlg3cX
a8CYCJrjOE79JTlQIDX+3R1Md/bbHSDjVLIccgs8msEWtwa6NZ0xxVT9v6ypnyxG+oe1AaV2qzJg
4AVixLmVYTApoTvs0MTJYPlRZB/sEBQZf7ncZ9/Ih+IAa5mZtPrgbXPFGdONrLSiW/chtPLtnz+w
T/aIj4nOhpkj+CsUe9s0dFN3mcgzFSCplhDYFTbyb3v3Z5f58P7TOCg9A8r7ttDj8RHBfXDFt1DR
UsyD67+6kxk98ttXL+Pe0aRqwWVRSLA1tZLOkCsB+d7HFmOBf/eFaB9WAfLsEI7YEBmqxBzwbY/q
1fU14HR/volPvu+PcJoco4fKJyS2rV2izlLRJr+IMS/+svF88jXM2K3fPqO2s3ObRqYACsnXQMsf
BKI7TOR4DTX3v7uF6dq/XyM0siEZImdr1l0crhPgOApcnIl9++cLfHYTH97xmF4P9v/pKygrw92U
WDPVdegUbXMgTIAo2393mQ9vuq0PBjrIXmwJ8xrPujuWl3pwjfOAFfbflYTah7c7dQmoiVqfl8/U
0hZmj5DFXVVXWIKNkqDqQ6MEWAEGPzfEvyvWtA+lgD3wkTEQsLdEtA/JNrAGrVllPc61v2yTnyyQ
cw3y29c/+JGvpkDYUXJ2JDeqLcLPU6LrSMVy3w61S4xPUKXN2mj9y5+/qWl//1/KG/XDvk+jxrPz
EXEtZ2900Tn4k/q11segwA9W5eIOxMcU2qsTZXFSI73QgZ+6hnX358t/8s6qH5aEwSPA1IkVb5va
zAkCM9GXUtjF6s8//bPiTf1QDVhd04elXrpbVD4V+UkIuRuEXARCbv16aP0vhULXa2eOTmZdUJ7r
2f/h7Nya2+S9Lv6JmEFIgLi1jbGdY5O2SXPD9JCCOAqBOH36d/mZ9yLVP5gZ33UyHclI2hshrf1b
dw54E9krzx3XXYm5hc2PifgsFIo7phFWSkDoDlEyDeAF86J6Qon+HI1lrFf2+ktjaSQPXDbCm8fy
g8gtcO661eTsoaaFmtrrlqdtJI8WTBewvxSPummInSPzO8f53kgKPm0ltCw3zuzJ5LcsZ0AGL8/g
Qr6yjURChwpaCkeh9p5DObCZgZ4HFipPwAuBtZRcmaGlXoxcAjBY3mgPW940gSTV61APUwEHt0uJ
vHIzYhu5w4sDG1XK4xy1OunAxII/eCFdf2XbuzT1xhbBI/BFHJH2oswRwHF1Z2TtVDsr2fzz1gE8
+vethG+DmhOBxeq0IOPbKXmpEqZWZnipcSMDEJQssxGW15HwrfkLzPgcuuuhKlrbdC61b6SAFHoB
SRWsogBKCo64im722OWyK4fG2PVT2buyy9F6FzsMAu8e+g8bbt6XV/9C/nKD84L98ELglYNKLR/z
SvIWpB19oNZ4V5bJKwvy55HjIj739j7K1JzSP17u8/N3EDC//3aZ2fAZH+IWky2zH7YlrA0gsdOm
QEkeLJgT4H+6YqWrz8MOn0L/dlXFbjrPQEfBXs59x0dbDqE55K1AVw9gF19+nKXpN0Kb9n5fZTkc
yigC/CkA7yYENjxf2TefF+n/vj3dwIjqrkLyG2acJxNQ60IEIFCrOa4P4RdNWfzaorxvE8TZymJb
mhojyklXFgBQABjaui6KpRV1dwkoFCAglru4VnAYGouVB1sYNtPgAC/NOM9RgBCBDgA3SeWC/uKn
I3xkLk/LwtRzI+ohUGtza8apCsc3+anzwDnpy7q4CSqoKy53sfQIRuDjONLqic4g7tPJ0D7HJMmT
W6mr4v1y++fs98nccyP0cyL6JumdMYTEcefbdbdVvtpNqNmtR5gw2RA7Tom9KWL/ukNWl58H80M2
cDMrh6wl7kMorHAM2aLWAWULeiVSPt+muPw8jh9apzJjDqw6+1BW1g8U4aO8sA0eZJudOulm12V7
boR8Lmdlof79/x+BOYA4uSgOWHmEpSk3gx1GGZqnpMc9fGBvnHPrqBFZa31pgIxgh5JEQreE1psZ
9HFXTo+oebnXHKUZIKZmVz6DEeQpCuBqAJRxUsGcd8CAeRgzeG1cXrMLA+Qbb/IclfpcJGictzAB
mRncD5PBS0+XW1/ITyZhd+xwrlPAayQcHXVggXoeO1ZuWjbve8leWh/Mr+s6MkK7TKVTAcygQ5zH
R0OLq/K8eYQA61dK6cFD9cLlbpZev74R4u2sOlmnA9S2guxpPN7yPDiAMAZ8IoyPFQRhPfsCyAwo
nuzKRzNi3I4hup9SqwtH4LxYmUU8g4lfO4qfDCJSPxj3l59taSUY0Q4pOwoFhdZh5qHiwstEsUER
m7/yFAvp3TfCHCU9ViKsoAtrZnmAsqEqtQKPHmSQpFhZbEsP4PybrkbNHNQMBDqacYWJItW5RNHi
DNSAv7s8Qkur2Qh3QOODUsukj9x8kk+Bcr29LMHownomMFUOUDg78TK63NnS0xhRT0SMatGx1FGC
sm0UjwHd0kJeFF5ufWE6zrfyH1O7VrEEVcPVEUrH31oLeCKUWW4qFOxe177xNh/bKSunyeoikVr3
yLo/aIwyIll+udz8QuL1jHAPhCh9cq6TwQUfrF5By930qDLveXIK8oxet2ZNvHKVt5YKuNaREu5d
o1DaDOXYA/hoL5efYmkSzn//8H6FJGKQKJGzQgek5qqNn8VEXhy3XGHsLyUr77y0PrTPxZCAUGJN
ESQ2NohouBDN4xykO1IXYVKjoBRGo9Byqa6+g6o5ASka8sPLz7Y0Q0a89wlMSXK0HBXYLt5PUwGX
qAHF0tbE/b3kqAi4rh8j6HVToIwrrnWEG/KHHCjXDco44Y/heBuvCf5e14kR+DBIbPxeKB0NPWpP
CDhRKJGEAZcjH4tUXPcm9oyADyqPCWmVXcRJ9u5pV5yQcPzHy0+wsNRcI96dzulUpwSyST/ckzZ5
oHN/A1OIp+uaN8J9ZnWQxWmuIxu+VxunrsN4qN+Khl/58414ZwMbB0HR/rkSKYfGfsjqE3HYyptj
YbG6579/CJR6iOOkowlQnJ71pYdt3Nk6Bl+etcBROzgalwfp/GM/+TxwjXAnREp/thwLu8X+pisZ
iE71txg1k0nT3GunWdmjLE21EfVgM/V4c2CsckCe53gOHYoCzTINLz/FwnvJNQKbQSELtuJZrghS
qhocINpXZmHphxuhLCe382qJj1l4IBxlWx9KbBdmplfS4dIPN4JYFN2YanjDhE79bEPgOAbv142I
EbhFkCk555hXUvOfTtzc54F/3RcrM8JWw9R6BJcNzu8t6qIgCHLgdUPb3eUfvrAgmRG1HIq9zC6C
M83kIUeNIIRGNxxYIt+2vziAnV7XixG7idMllmS2FSIff5kJ8Je297NpAdJO7GYD9u11C5MZQYxV
3zSFfa6dnQeU/gZgH7HeH1ay88LiZEZUwc62AcQdyIu0Se46W7y5CeCgtRX/ujxKS+0bYYWCzWSa
qrgNSSoPAhcEu9jKnkQK+7TrOjCiS2lt4z4PHfDCfeSy+gWdwB33gusyNDOiCyJO+DlwGCmpkj6O
Tv6rcIq71ndXml8IXmbEGAEThNKRdBGAsezeq90W6jsowS+PzUL+N7Vwacv6ApthK6QzQMDw3Pnl
zzUYntY3Iuia4+nCDJuCOGBd2JAHiGUUnkPLb+cQ1+xcrlDeCLZZu7bxWurGCDc5lCzG1VIXJUz+
tIb+ZXDrVzsuVnbeS80bUdaj6El5FENVMYELi/Pb0SqwM6aAKazMxlIX579/eBujUs3HwTz4KiAn
36rZf8vEcBdX/NvlyV5YSvT89w/NZ6VvMz+Fln1q6J0CdCAUjK852S39diOMdaKgWUb9UyTcacds
dQS4LSyGeUX4tfTbzSB2oe9PaAmOpeOCAaLoWzCS5roMcRZdfxwY1LDCEKDsYPU39XAAB8NzqB+a
vlwJ4aUgM0LYwQ0kVOAWKIZD/AQLiVOR2V/hndbA8aOZw8uTu9DJ/4jW3AGIQ4ZOUBYFZ3M4znMU
+Xl1+ccCifxyH2dR+2cbOVO7piXgKyjfBxmP1FHZQm0KT0Agtkv3Dx0IDDjjYFcl6RH3JjmoSamE
b4J8ZhYKpcrYXvteWFhqpq5tsCgyLrx9IoDXHlD18mQx/2sb0O+Xn3Kp+fMIfwiTbqBtKr26jWKL
RqB53I0Sbsbl2knawt7DtLLtY557oMeqaOgEeH8j3fYxAFhUaZSBibsW9JDLz7EQMo4R7gII21YB
4BTB8mGbA5ZZ8is3rKZ6bUDVWwFVhopSOHTrjUJx113jgaY4ZA7O6i7//qV5MEIetaVjldcuBmrq
Hi0k2SJlL5bMv15ufml4jKAfobwsPBwDIKP0Lbi8qH+FMJLuLre+9OONmIdrgou9DEqA4bbyMmTZ
EyoyQmbJlTW68ONNkVo6NjJXdtpGriNAQHdyUJO2CW5385Xff17sn3yymfo08JEAlOFwg0KFJdia
zteikY9jVaNSVIdXDZGpUSuE2+DjHF20cX/X8OSu1uMBJOyVL4iFGTA1agWHY0HTo7ZVUf+3jcpy
1HqBrklALVl5Jy31cP77h0Th+LAE6gUWqB4moPcKcpOAT41iveDKRzjP/ocOyjG2urFN8QgsUeCi
Og9xaj8Anfvnuhkw3tmdYlqzADOAhHoDwPVNnsKeGM5xl5tfWkNGAAdDUuisSeAolovvkDc/NUo+
e33yIJu1K4KlLowgxv27AqQ/V5GNazk3L/AF3cAPqwTUgV+5TI1IxgkoHKUGq4laj794iXc74VYe
gJjXy4O0sIhM0Vk8sjKHuSxeqRirTdAkAGW6HKbXrL0uj5q6so7C9BlUtSbKg/HbOM5fFIoRtRV8
u/wA58X4SaYwdWW2jY/DyrWbiPPCA/IiaxBpY10+X27+PxHjZ+2fp/5DEGQZQHgAoOPnN/Lb7JeP
ijd3wmp/0cYa4MzqfRM+UCgVWL2bLPf1BocnBOYb2ZXPd564D/33mevFJQf5bA6Uc/awvO+HZE2D
ujR4579/aFxbFa9deDFECRBQ8OzwaVPLdx70+crR0n/Z9JPhY8bP523vd8ztrXDc82g8AvrFNrjP
Tt5Ut5ke+hDkDmtXfFHf4nq3pptZeiojr7CptgPcmjfRJNtORoQ0DYibqN5bu8RZ6sDILOBTaPAC
Yhm5bmInu3z0pd7owB/UyhfB4qozEgspHZsNgQXewgB8HNUHHF/eztN8mIB8sVV+8AHZnbNyB4Oc
blML+0fjrd2+LOwQbSPj+D5AGHZvy4jm6lsGLlvc+aBpeShXhs/bS5Gsff2f18D/rg1mitk6VIPC
ggLwYH+eq/ce6PwTyI35z3waqzWhxlIfxlHbKJSnhvE8kClAWZ2ndjJ3nsaCXKXOYYHx1Q87h6G0
fC0jlPXJwwTj1P1Q1OnKG/jzhQaU5r/xCSwJnWQxyCgDsvoF0NfkwHwu1y7vl5o3gpMi87vOhJkO
qrgBI0FzGBC4ce2tfdl+/n5kpoINl6d5Xclegg4MbGWLE0+l+Le6qn66CbturwvF87+D5Oel03id
wjJi3bMAvCftZthLtdHlN8DSIBnBDn/NgRbgwkZ+FbyBYURgSAfEwXWNG3EOaqXPLV1KSOct9QbG
iXMEUK6/cvkYkSy7Ls18mPlFwGJtceBr71TheeFVP93UpanJgiSjQOO87mCdXLnHvFrVvJ3P2T9J
DaYorREj1JwcqIUsm4T1LfFn0pQbcIpi+uTZmqobK41hSQgUCJ8eWx/GK8cGPpAgcTHtcji1ODnJ
tyyIhylCsQsddsMwZernyD0QnCoch+PlnXdVBn8+0DlPyYgqscias9R9pC3o/ncBdbz+ze7yXDwH
cQ0/bM9tfb4TjWcDKT4GBA7DLm2rH6PPWPzYAe2W/bIBD9Z/isoHI1MCalrewwgTwAslMn8CU7Or
hnCQapxgB0sC9ykYS7gxwPgVdgykovDawtHwnByGoC9hS+lLzz4OVQx8Vu3TIIZDwZiSG7uB0SwO
PjTl1ZXTaSSycmQav5zWkYWrcSBKKhyRgi94ea0sZGFToAcB5oQtayGjwsve+rF6CEhyin1x1SaW
mWq8HjdMY+Hgt7sazjNBcfJrWGLzYHfdrz9nhg+7JLeHDoiUmYxAAxmBzAxyADGyPyAlrLxElobH
yGDKht9TjmtKHPfACL1GCqOD9eZl6ut1D2CksAxlwH0FXWSU2fbZ99Iq9qiJE4eaduV1qYYbiSz1
hK0rx2sjH7dA8Erj5GxAxJ4uP8DnWxLgLP6dAVUmsDWFf0LERwVLw2HObrANn8NmVM5xoqK51cS+
6hoXuqV/+wLzukMZDrxwgIQZz94e31UFT7Mp1isPszDbpjbPFgrQDg4kjeqas2HFBHM5B1riHziz
WaUALHVihDOpBJktoEMjLyndMUwtId+lTsc/PqwLm5XAOAfAJ1naFOV1ZTPEVtphWljxF1Lrk2uB
oX55yhe2Dv75wT4EndRgHjWTX+Prvfa+VrLUr/ls1X9KNg0/pprWfy/3s7C0fCO4ezBcaa9x+Qo/
thnuL4mAERhkcs5tk88U8CphudNmRLz8vNzh0qAZwT7IqiD2CJQaeHJvutZgMQlx5RvfNyJd+gN8
gxK8lGEEoLaA+nt478PJ6LqfbgT5YKMi3RU4havqojilvMpvury1v1/XuhHkbVYleVzXyOKV9k9p
Re03fHhPK2G9MOym8M4fywbsTGxF87gojrriGa7b4U57+bcvrFaP/7taHVroQJxfcLzkJ1bIe2zi
3qiYvuuuXLtgXHoCM6QVGeGNxfGGnir6nqL+4H0uNVxuLz/CUvPnR/sQcK5DqyzNcnzUen5vHfOg
IvAIGgZ3RQayoIpjnhHRqAiOY6/gAJAp3eWPopomDsR25cjd0NbW16Qt7y3u92fQMd4nJ+5NajrB
Gcutr1wD50f/8IjKp9g7ZthVDlOTwsKjzHCuWaaVLPbXjaER255NZ3yMIGnFsFQqb/Ox5Ti4GZtu
7Yp2aZKM+J5tWEu0PXxdKSUC25AhGxiOnVi/hjhaeG94Roh77VwCwooO2kS8tl1+SGf9gvqN39cN
kBHjRVdOXaDnCq41VbsdE/oXxqRrv31hcEytXdLMpG1zv4x6m8FgKD85wKxe/t0L8e0a8V1alp0M
wLQAcAvdK4gCEZzCv3gpEIaJ8+1yH0s/34jvLoUfLEHVXRS4cMVhpIf7QqKqlfBemFhTajf4Ap/d
mNtIwJzvNrHJCJe2IPvKeOqsrP6lLs5//xBeICpWNatIGWG/du/3803sOVGq1+47lsbn/PcPzScj
bl09VWN8MosdYM8oDoWUV54imPK6IfcEB6K3jFgNEP7EZvW1zmAXnvoahm2XZ3hpgIzoZcGICvgK
Lli+W2VQSvFDTJznZpq/XW5/aYSM4FWyShIAvTFCLB1ueRcAHlj2zuPl1pd+vRG7ARzJ+4Hg7Z+B
WuwcA5e58zHtMgbztMKq/b9XdWNK70pLtE0fiDKCJ8RTUZOd7uynhMTh5eYXxsjU3tHE03kCJn4k
qO22mwm0Mpzew7clXpnk/xgEn+yKTcYdGCEdt1WCfUxxxokGB1L1jw0rQzutt009AqTK7uAg8xf+
1BuUH6882ML0mDK8KuPcyiG1DNuZkgPNOxh5TpZ8rlK3ui7AzcP8QsAzzYZBZiR0LPcgGheRLKkb
dcLlu8vTs/QURpDL2SoBpq+KqJ+L33VT3DgWxMDwjF25kFhqn/6bRGAKU016wg/Hph9oVBSuyzfh
u+phhv1pv7nuIYw4Bx8ojoGFKaJZ+b/cIj/Wafoss2llJ7W0hI0wZ72N631UoKKOugY/XTU0/err
bk1dsfBFZEr+4EFewdz6PAU0i1GaIJvTlHavGZwhwgIc5k1clWxlRXkY9k9ixRQA1k6mx1nhUYgi
d5mwBVwSFCr6CPBQoN2sfUwujJgpAQy82Z/cFlt+MnRwixAa0tgN95ymPV414yYVj/dDDIBqiudI
vWlHcsoeWumo7QxuwXWzbmLwJk/gpmForB38PEfwaW1i3zuOdNcKOv6Tm302F+eQ+fB+9Rh1Rs+D
uamFIogS5aYNzBRg+UYI6liI2+/TUdbtDpoAO48yFXOUXWU8rV+Ii+I4WSRyC+K99eQnI8dN2AS1
YgfL+MAqXmXtkGE/yAEGD9rNxt+0ZOyml1l3gt0nENox/NuDOUhhfmOXgs1fU4JKpi8qTufpIbUh
0r3PZGrNO1paaXtHawpPYOrEdf/7ugk08o47e3B5QhU8zMFJdt/DC+Z28LLyMDA7e7muCyP1pFZG
+xlM+wim5d/bGORxp/mSW9OVS9BIOviYxd2gN+QRnVs4m8Nnt5m716BZ+3haSAumShEAHJhLtGOO
44qqcFBeNKkORirQh+zmsrHmk48Sb35sA7i47y6P2FJ2MHYcpAmAkIXpE86kLQ+s+QH2Vk259zxc
9HeooFp5Jyx0Y2oXUxztEaqA1G5kIgDMtJCAnOkkq2rvDe3ane7Cm8cULxI7ETpXOo9AZhbPuBRn
DzxNxp9jRqyVQ9ilLowvCDsO/MSRTQ7LAJrDjqYYO/63ZXLuDmJAXeNKJloar/PfPyQK6DfgVOAV
CWpxcTuy1+5IoLxDPYEoZw6P6371AmvpzMBUKyYpzm1iVeSRXf6N+Suk22E3078Sngajksec8BC6
pPtOrR2gLVw8mapFa5QERxJVHs2VdUhJugO6B66/9nZuus1I4FhYNPuRX7sojJzg0zjnc+EH8Oto
/O4YFK27r88uc6GX9IW9ssCX1oWRGly07QlAXXYjrBdux1qwbaPr6rHwrLW604U3rAngA1KsEWLC
FZrvu93eg9/nFm5Nax9OS60biaAXODClmqSRN1EOm+VJwK4++Xs5yyw0/j9iRhiy2UVZxrsyLo4B
a8PJ6VYG/nw88Mkr1ZQxIjfaLYxc4l2i1C61sWjBi8cHzoaM3waS3sq1kFx6BiPyZ6CRAdXAdo3P
iT6JAFU/hQ+JzeURWlg/ppYxdn1gTqkV7EYNPi6vZLuhlu3CEz19v9zDUqCTc9cfcgqgsSqGI5CI
qkq9O6J5RbHhPfgIX9RI97HlPYx9CqP0qXsvYb18udOFPEbOg/mhz8TzYRUHGHZUTE6x7+t4PJEG
uaylCdni2oSvpOWFnPKfnP1DP9Y04sKnhPd219EbReHS1se3Ax1Cl8J7jstbkL7hzKevgzvC4+7f
5xozu9EtrQOsugrG8tW59gV4RD7vLo/b0mIzvj9SiH3hLVkFuLaGt07v7ie3+XFd00agT+k4JmWC
bVjRaZTF6wqJt3CfLje+MA+m1rFHjcVcJzUCXfrf48HfWv0rb9/KoN7RynnqJ72FqehKzCwMkil7
nIGiavtOCpw1J/auSyf9N1ZVsKbcWwhJU/YIgw0U0+RusONw24VpFkkbmPeQv7qPZ2vlERZUaMzE
5TFvJmClJWlEJovCoirPSvrT90YIL6BJUKd0cqHehWlzDYbsPNrBl6FTcDf1UQvb/YT3qGJRh02v
uu783jaSBKxUCYAs3fkTSHXJMe/hubsHj19aKxlhadLOf/8QqZUQnQd3Hn+ng9lyTzyvphG2YoC4
reS5hU20CdFTXa7nPpY61DWwjnncP4q4vM9j9e7aA4y716omF1KbbaQAbMNcKmmJfiS81kZcjudZ
Ah9IbR1K5q8I0Jc6MfKA9HvWxh066fWQb2AeeO/M4gin1peAtL8vx+xSH0ZCYKkGEEVD9J85876q
5sc26V99z4Vba/HrchefTzo1ZYh1zrlt0xg2b05abrhlASIzMnt/XevGzUHCp9xmFgV/BTWxmzpX
yX3h0+775dY/TwPUlB8yHF9R4jVd2NltBY/4GDqvLiDblMOr6HIXS8NznpkPMSEUnMJx39uFMUAD
36RQgGjBM8uPLjf/+RaJmly92U2HptM9CL4KC1S3wJ7b7p0j+KGS7FAl/CX114oElx7FCG9UXNOZ
crcNRUDKPeysqi3OTNcQgZ/HNjV1iHSA/3qRd23Y1EnoEveeUUiqg7b5qwnq0rLpz+URW+rHiG09
NGC2+VMbxqR4El7yWPrpTSGbB9ZOz+fCn5X0v9SPEd5urj2LNpiZgZAHeBjvcbXzVAxWvvErGCGJ
NcHN0qwYIW7NsmziggLthJqlXYC6vS2S/BrmbCFCTJnijBKTWPSqDX3p/BIF+wK6xN9aJit7u4Uf
bwoV0zIt61oyHbpB6m8sh0GjP8d1eHmqP89+lJ+n5kPsFTBrRW0VPnnqWOs0nBR8+napLkW5nzyn
UHumpLPGUP98e0RNkV7c05iRDI9SDCoUtXsDNPwdzuFe8dbf8zr+y3sY6o5rhQ1L3Z0n7MOzyTT2
u85Dd51Qp6npbgNq31TTu+u+cUjfYKvFDxxytetG0gj9PEOi4XCMCbkc1abLerywVANrzM55bMt4
5Zp4abHRf58pAG6hK11XhX0Oq/ky5Q5syOB9nExkuC4quRH9U0k9b1aYIYLv7Q1KBH7PLLuFkfTD
4PW/SFOvAeoWwt9U9M1pyeYap0lhEBQw+LTkqcxteCW7yYPfFX+rpl/5SF5a5Eb8V/7kw9g6lqHI
+xS2ki4M6Gf4kymvVxs12iuxtBCppq4vZqxQJPPQTQdzwiLJYRZXZnrlLfnfR+P/fupTU9WnCQzG
tUpwOgHdrp/jynKi+zyphy2YvbfDgGrx3BpfXDYeUcZ8HwjW7MEkVRvSuPvOHe3r1odvpIyYoisN
ZXaYNt1fj3IBopx8ThpyJ0Hp85rrqvmpqf3DtQAO3ydYJzJ4Fga99bsuqq+XY3VhS2BK/3LikDin
jb9vPF1uWTNU8Ltz40PclvqmxwHHd6iynSgv43R/uceltWFkB1JATzgDJLef47GA/SEhXX3jkaLi
K4lhqQMjMciWa3y7yGDPUx7WbbMp7Cs3mKbkDzS5ppscNN07TjSLbhf47e66YTF2AHAhEXHqNxiW
M3WLJ6gAKht9HZmQ+kbcg4CDQo2pZrsRiny3ym8rJR9tz1+LyIVlZCr+XNClUkUrBoA4f3eKwf2j
PK5POo6Dp7rtX+mQ/dBS3XtqnqIx7fWhqbr8KQdUKNRlam/Gqa438FDvtwVlX2jgOZssyNc4gwtp
z5QMVpI0WaFrH3cMVfZaNAUuyGYC+26LNCcG2sfz5Ulc6sdICMLKJeND7O1LabUH1NxO1bujUcJy
SMp5SO86bFfWqq3+u8z4JAua5D5vYlVZV20RdvvkgPx3CPbOdzt0vC0LnYhsxIZt8OqK4FK7jW+c
G35AAgzZb7m1NyVkgCtzv/AeNqWGbkH7EUZuRRgnrzYO6+v0psfVzuUBJd5/qPjPHtPIFyj9TKcB
Uxaq0ZPBtPVSC5ujXd5q15s2Q8cY4gU27aWzTZUT+GzTaFiH4FmrYEztrZobrK+6kF5a7iVJshxw
1iZuyaEthNe8UTpAiInjh6zLN5NKBjWggkRQcgOjLR3flTxTln8cQZ5ooAJ0B1l8Yyglqr/WpFLj
pndgGARikg1IKc1Ku5FbOArZotmTwpvgAD81/QCXNhbU+ASKRW1tRp9nJ5rTbovbf/nNhX/jpihm
9UPVM/sLLwPUmPtzY/k3wHfDljjDR/i8CaqR1CewydKTHDz7bqqCs5xmEiM+R0v4k7dR5cZMvA2c
SOtUVRlL9MavlThBcOVFQ8WKSNupenDaCXeHuYDSfuZpDlOIkgJfW/tTucfpsE622Tgke9eaGQyY
xbFIg/m16qskxvM7Ad0WYhjHXRzTcutlNt9wbW8Lj4XUCcQR1Ks+4lXr7CE63eXS/SMV7EpR/7Ml
/nhHh2bv1igoiPshKnHynMPvuFdBuu38Y50EyH13UHE+KDb/8vSflmR/YLbwi1q/UGN154xjGeqW
faUZICQOKqiFt3U7nd+cxeTbDjKGjHc2rNGAbSs3sVcfxgA1wzCPbu9J17Etp3F9nzpJHEGXTAsc
fAbA+eE8YraxjGzUGycZdpI47lPdBN9ev5W7aW6C+24q7M2AN9VG17i2rGv2m07Osa3G5yzT3kYN
7qlUxW08sa2fwfE8Lfb2xO+cuP+h+uRblvbvFI64IE3LHSrpcpSxDqhltdIXZ0q+6q59dGdMTtPQ
DcflUVgV6a96dn+SynpBvd+vdg7uCl9s62m40fa4Sy3n20A9IJPLaWvbqR36TfrKAbdB+fIud7r7
QuT+ti3739aQtRvYcoVMNLtYP5c8wZ5vn0gwmnoXozjRgy3a73lAnqmgOzjL+5uplk90Bv81GO9c
54V4/h6WCOGYubeV40PyxIJv/VDcBXbxlMzZ25SNt4XPQ1f2MKtodlaZ42j/SL1gbxFyX6Ql7MaD
9r4FKiht1S5J7WNtZwfAJ0Kh+WEgYwSyyE2SVpsmIzdN0j2ggCbZ1aIOdZoc4bK3Fbn4gYW5mYv4
IUmml9hudzBZ287kRzAFj3k/7i3P30DItp3wjq7GbQopWIV/Z0FwL9G0HAbkhgdW14duxkLJZQh9
46Nurb325H0ywXVcViHsZ8IBfg+kDbKd0sVDItRBF+++99uh+XeUD0WV4ChawU4vd09O3G49xV4c
keKrNN3Q8igD8exw52hL+K4k+BSCt0DkMJXBrdq9dai9z+Fss4HRqdhyNRS37eCmG+3wXxPJ9ryv
H6lGJZ7s6S8QpnFQxn85Ut7PZ0uKsT8lpLqdArFX4PxvSrsazrH2FS5Nj9UwH5LYeS6R/3CPg+I8
1GxiC+4ESchs/xEvJ/BbBpdu4G4u956244OfwmYy8FDDINsSTP9ixqLQux7fv7vR6wVM7MGC0xZj
P+Y8rp7hJxbITdWNcxxq7VRfdYabnQ0kJv5j53D2nI1jwDf+UOnniohpB49PTH+uim0nsnsYef9x
J6W2FdAg3hb/V9fPfTlZj4xo4IZFU0NbmVkEZSGl3aKoPOW5HwlG0xdWwpVj67hBDfZ/WvjNxnMx
ON+DAUaYG4j1gd8WGQzdUYgu427Daae/sr6vvpdBAjQsYUhGuxnoM8R9KsuwBSh4B4+uOaSqaPxn
hSP/xxhUWRpOMbQ2J7f2ip8cF8av3MdpWa0UvWess5COaraNh6Jku74Zk2rfjlpZYUkC7HDcmeRR
abndT2pBKe1PTPwAAddJ8A5L6te6SvW5YJ5t036ubuNB8O1UltUxddDizhkLuzrSotEubksBBz16
2dQHt7KMSf7uWW6rn0hWsucxCaDRcAqroJtOWvJnO6bjzzh2qu8SqeGI14P1Eme4G90MGATowfGS
fJ8K2ZNdA0vpOxR8veZlYN10Pmziwq5tXMRZbwV6V7QcxZUQKtETI7W7jztdqX1WdMG+g8vcdwE7
+x9znNbW3kNJZfwFnujpDmkIP6Vt62PnE/EMwaf9O0nAjoAVUTrS274Mmr9J2VI7hFeR/oGCqfFd
lJnaxUOS7+YCFvTK8th9LkbnD3V6JjGttD4kxJ7uBSb1LYe6B8S3Tt338Jz8HdvYCDzOVRFEbe7Y
jyXzmifgNqrnqWyaA9OBQkgyj1fbrvZwbBePyj7E9ciPc5qQTc9K/iLQFILWV3jhsnb+1kKekJ24
4/nHJmvEDm4zb4qwtgrzkQrvqQ7U/zH3ZctxI1myvzJW76gJIBDb2HSbDYDMZGZyF0ktL2GiRGEL
AIE1AHz99VTXnZGyRfFOP12zemFRTCSAiBPn+PHjnn882XEFEQHU+WXwgnHbj6oP9kMPl4SbEXq9
c2KmIo/aJWyw3UJVt9hXobnhc9Nv4Iie3mWOuQ+VRJs67Il4aAa/OgDUZ9u8rt3ODlm+hY51AK94
sVwjfk6f+eTBbrwbXZGUwyAvwhTfaVlA8zr5U8dKSe+OLZi9WHgB3qvAU0Q48bwlxrE3PXazXxdJ
UyxsQndHKApv9alisVjD8psjfnXLin6BwviUHWvnxAdB0yr2ssyPwUaksWN+jau0ONBQxGUSzpKd
yDPzwjO0W7IYot4CIhqsdYyEsZ/2gDHHeZKERkiv5IdOqfC9yTXJrlpY2KaYtx05e66h45wnsMbz
RSxJ6k/7cs4DtpnrnhTIPFYYc1zMGFVeNivGlrxonWZ7y0CI7aNwhQ3eEtOq4OEWsuJoaGYlSdNI
2Mzpb2Y0tfMiYlbTphCHFOM0bpbKAk/c4xMBiW6U1/AvlXFIXfHkSHg/VBy995KXasshlhN3jZ5a
5G7l4AiNMVVc2TgMWRAgJ6rpfV4UwSdD03cMUj7xkLaeRnXY6nfwhZqmiFHNrzEWPqpPPQNlaI6g
2Za2+1SDsrryjOGxwfOpBv0vTf2EIAs1R1rTziYjwt993aU6v3RFyWI1r3O3rZbZLjGMZ4n3meOG
litSpSrYKclEUMQN93Qvo6Ek8/TFlR6GESBeCWkVO8t12hsC6hUEDZ2sGh5PQaXyY27GUtw1Ibxc
m8g2wwg77ylYrhBZ5LIN8sI3G5dXnjq0o2NeAtNBSu4NDIamhMzDqI6QGDZy44aFfIDIfjHFaUkd
YHlTFZ/T+VTOORFItQurtm6iHKJWa0TqoH5PSuQTyZxpuA1XZl5Z0ofMfqoI8lxwFetcXSuIyi1J
rS1br4oOXlW3aQ8x5g2rnJdtJZbcjOc9p/OmrOQiksxRSHfUGnq4ydLU+QtmMsbiwlZ+0b7He1kg
7oIyYYxpnpEx1tjWU0xaB6WzlPTIqnzQBUEqhRVhiebkxPUWs6+ijzHH29BjGAzSXNSYwhiTAu5x
4TXc/sSz6WuEGLsUWbOpLfeqaLKYKN86RF526PKyHD63QU8siVJHfQWjGcbNl7xrIT0E55Fqqd9h
PLlZrjBE0su4DRovhDFd5qt9jrHl7qFc4UQfn8RB6+fRr9tuT9Sa4fE01a5MQ10+EJnb7F5ZTNHc
ElevMEXT48yGMOm9fvIPadsV9GtpfZMdC97SZWd5NXkXhM5ueSxCGgYfwdcN1VfflfrabybvAELQ
+kUZH7oADnO0KQk1GE6wbXYHuMhN6wVEP+kHA6RNJRVssvhdLWazXqe5bceLXIcNvw0IWdVTkS69
z07ukSKIG+GXM48KovoyUhXvp4MPx78Gsdpy1FloU4Xqum5yiALFnl2ITLIWSwo5Lfzbt6vAwP9l
0Sxr8C6bSdfDwl2G66bGaSm9mOCq0zEve6UTnIk6izEKAvHrwqusfyCnIfkLWxR2ecoyVdg4rSFG
UETl0lmx68QoyD4gJ5ehaeQSWaGRVGQrDFbgGvpFT9X4IEDR5nGmBzgfpQKCCXFAWz4fQT8VEBMc
zOptlrwKH1KI1FOstVCtO1OXVKAeTAnMzvGYxyeIdDKcSbSqDPhKtFzR2nXQT3EPCzykO426ZBBz
HfmrdYBJHNc5DOULbU7byI0TZTjpZ5iEn2x+y/K+IGPvw/PVDmO3Gb12IOOWqUAPn4k3BMUcDS5s
y6Ob+zQz0QzLWHUBjQPAZDO0A9Jrhqhp7lU6On7lQihh3/UGq3tvZY+yqdFV5yWtC/RySWE5eQsx
0LR/aKzVwKwX9EQpRDBw2H7J8rDix3VqJLlG3dzpbR16QXto0zE0EhWUGVwRuZlKrPE8zc2NTzHW
vJ/BoeuuGseHHEPBMF5EEquWqHWd8vc+Vf1ww/rWqz8H+SzNJTe0R2leZ5XJvlrXdc3liIa8AZl5
Sdcn7fnFcGfKimXXmLQr6B5aKdxcjV0Ab9xNORLDQb33qH5Z4Xoyo9TopvF5gmkvUIRC+mFxyIph
OS2WigZpBH71RDa9ha5FNA1LHbyrPSUPNKhou0f/cQquiM1huRt3vlfipAW72yVtJaAlBb8I94Jq
sUJchBHiYKMKY70UgTUPzJcyqBp3F1oJa8hU5sZ/x4B0k2/YOFmwZ16I0mzoEB+eUwkCahGJsinz
5wmsWg/HG23L2cV9K8Ju73sTWZ8hH5wNe22zIbipV9f7O3ifzreiGep9D8B6ugQowLNPdGq4fk86
Rof3ZF5AOI1T7o146I6mKwABu1oofkYZ99eORG1de9WNFMM6f/Xg70dBd/BrzLglWtU5M7Fw6ciP
ua6D5bnshE0PA5Xg0wOGg3gpFEyyqtzWJk/lC4p37T+gsNHzdkLKM90S35PeA+kDqQ9tZYruSuWs
XBMxZaS+MxgdR2oPThecMKKegyEvr4oVu9VFUNY0a9I4ss4slr0ChX72tUf2g+5JZdDnIhLO25It
w4QiFxZpyP0ocJ3wImWO1xcz+KBhwrPMK5OaSKufDbcO5SedSdWifGyzQEUwRpgt2HJ84CXoQIX1
j8zPw+nGrwmIgKvNpHqYLYLHVvplNjx4tJFYdoJ4IKTlPCugD8voCtSnFP16tKZpvDmqHOsMujIg
F+IfsLDvrtCvw3c5MQDL9KqFC6t9QNoQpDYKC9GrA+TKigHN7/oUCdIOYA6PYSXI6aYjOrAx3BvG
8n1RovVeXdaj7hYVEYmF92Sx0ehTV3QLtaBL4mSgsTC0Ie8herQYmqSDYAGSRz4ZDAwQYhUq+qmr
pl05Yzd8ZEBYpm0gSuPHOGv7+eA16VBsGJoGl2rQnhsi6tfVdJDGybyJK16hPedAchoSKn0fQlv9
srIjOnmCPRKq7Eii0Wh/uoe6bDFUseshpnEZeu3JWa7qLV/elw55kItBHy3Q8KMLzK53OL9x7NQD
+gk3bcA1vcpoqtytD2/vAjwQ1mcGPAqKgNpHU23LdKuKDDEeIzHp8ElXph+KLavqvKgjDa0Z1J+y
qWrWRCYrlhoe3T0vZcSH0LUkDnvu9X5UrQB2Ua6Xoy/e67Wi8oAzviLXcJrph23VsLHEOwlA4Xon
KBHB8+iNs6uicOlI/VVNmSzquChQxuqIVfMpc66hSMs+d+B9hC7S1KMnfIo1YZlFmDEbzV6sJMu/
wo30xJXPBslYHZke2YCNWlrU6zbzV+ZvYbSaF3fOk8qoyPBOkZj20zI8ofJdx2sMnVA/8dXM1N7H
VPP8Lcd0U3UTFKrhEBMp+3D+UFtP226LvWvWIw6uZkBSKFn3jesaik+RHrBPL7JaOP+qKTxJnubG
U+KpZKXah81Yw6qtcuJjhiJ8+lx2dS6SYm4Y5k3mbj1lqEIDX9TjVMKvrBtnYA1Ywe+5g4jwk3TY
qh+kBW/UJB5g0gF+FcpM7g6EzrJ5WicoukYDJhOqWGlqgusFEChpkOtBlXorizlP79MKKORxmAVH
FVyRrAXIyStULWFQYZSYu3SxYaTKRYcsmntjnEJiYku96wJqJcZgin7043WyeAUJhv5m72hrVrTx
MtnT4VDxjpWH3nQ5zjyzAO39anqvmbZzUZV8z1GYy8RKVaHSan0oFKVRjuSoeQcoTLUP/Vx47Q1f
g9Vu8zbVPEY0KPSXuiqzbLO2i55lVIuuNk+wkdQj+hUBahqMzmgRd8GCbidqGkCxdyvmiQA1OzpM
WeJxqJUeWjvDWxjIRYD+7jAOrr8LKD4gOy5W0RxWjXhd+tBL1RUihk2P6Lfwppiz5xxXJE281JBa
ugkZnB/ioUg9bzv0GHq5CA2GarY0xMAQQpIk/ZNY8wCbUkMuut5PM6bxtiQAggrj2szPr/O+a6GC
TWDcftUJXwc3mKfyMXVKGoQ3uBqtBYYbonLMwpRusFBZsJ91QPgHRgqYjKYQgRqvSRnO3ofGH6Y2
j2cBBPOb861Z4FUzmTDbCTex7MPspna9LLOmHBJ/tqB04CXlY97HaV668NBVp1ETgDhWwU1JzDhC
G+3nSQsPjvDTHDTVGLumA6cb4RfqAlGGcJ09TGsrxycNeRf50gyZK/GxyAvIs0dt3SyxaoTDYdk5
2Dpfz/ZE2FbF3HlXmJzpgfTarrHVB7k2NLvRaO2rR1E3s85hrgCPySWZ3YBIeQEtn7HaNSaDBdNi
09XdFZQE6g7zJGtzgeaREB9lptIq33i8LfXRrR5vsg0sF101bTwI1PPLwWHQQW4RVpa1iwkzVbcv
CgyURQtl8t0iGRwSotrxUTx6xdS7baqxuO6cHOvyYwBtKhVrlPPlTQt3V/kIUDLFEmJulcg6NWqp
+Y4Xg9e9sz2l9TdW9/ACmf3UkBj8+6ovIiRIuv66gs3GL+tVFMG3zqwjJnQJbGGewnIem8slcJX/
OE28JIfVDvNwYRuQMrGibdjaI4pLSH5TQ8b0KVh13W9qTeCSOQLICG7DqQgbEQE1oeKIGdbFbh2F
JuQ2a2D51EbeJOt6j2YHR1bAJnRoRBQaXeb7oh/48mWaVM77qBH97D94fdqMF1noBHgKqOP5uoUP
ZKov0GETBU4xD5Joj9A0UTWAbBaWhyaj8wRUCbvqUUlMNNjYU5yk9b7qXaUBUi9qOOicChrRlWE2
L9PAlu8YaSzy+FZWmo4RwAOBNlEdlkUdbHoQRnt2bUbilLtaVJr187bPIOsXbpnIzfzeqxZM+EWZ
P9Bm3CKPmnD0Niv3y09Z1psCzfQppeVVgTiU3iyV37sFyDWEOKaIZimvgN/0JbHFVnVranKYOY4l
5teAzjYWKHpmC++E0DejvDFKFU7sV+tbAAQrLUTXJ+mk0FqLANfJsdg4EY7yAVGgqnCgduFYPlkP
rZFbpAFde1d0hZYv/sDV9I6VOWWPmc9q8mCXsfTvJRkCb4ZSJKb/nyGFqOcZPeAKRxnMPbHLaEIY
H+TR2WlOsZ9LyS/9cM3bO1RkEKoxCFRuY0xvWhSLhGgSl7Ud++OSy6W4EgHw7DvNrJvfL6PNCuBK
fQiQbKxkh4A0YAyoYkRMD6sBYzQ+sTjYZZaFK/kq/ROJ7SIDgVgAItRLB5TYeOgcyWC0Fy3NWbgN
YJDlnlXvwmI71EqHx1aXU25iS3vmpj2w71TlF5C1Glc0tr06X2zc2T6d484sGHrAukBz6gAANxyv
Fojt1+lNDepZeQlZ+FE+tZ0PSaxwrpZm047D4DbQAarrTV0u5BJgKrkvECZMpDo0kZLc9+ZPlTeg
Sp0dakaUwDx40d6avqOA62AMsFTA3FV+76Wwa0bdEAQunk3t0yhAB69G+4xN+xCn0gJdpjEsdw5L
vEUfBYTmA/I3ao5LIMv+gPhLERa5DoaELw4tvjmwHso4kzKGtixSutsuQLi5VihW1S2QIDOhAwHr
I6NuVoY6ubqEegtfYBlgybKSGMYC3HsMXDo/W4MlhpJ6QNPuOlwW18brUgZ5gl6L05EncgtPiNMS
NfEEef1LpkjrnTovHuKzFX3OAaPQ4cMMwtHtMvExjFYy6DvMNqpLdH1HWBn2pb0BdMO/AvRj/Z0X
4sN3FkJUacxmHAd3KbCuZsvQ4XAJUOG6jecOx2EE+fgggACjDgAtRw3o/xZ4Act9ZO1mduKTYlm5
PgIWQTHTL+CLspxw7wibuEnFAvZzR1NSLS8tGCowh7R1npVRAMyuuBsMMIIY4mFuiDHkC/Qtq31v
iQYxdV4VzwzaUpEqIJFhcElBn3go0Z9MUf1fFnVp6kvGCiyQacAVY+QLrbvsK7aKiwb1yumUHbEN
uj5v7NcSUsSof2ZMz180bV5iaKJtveUKGJY1OzGkjN96MxKLmLXCnYBCFJo2aRgkmmOw7irMb2rq
IwCXjL8LrSAfgRpWBfI4y3VkHJLiZPTAA4ymsiQ4XqdVFTFmw5d3oWzaJl4FXctY90HKI7QLfG9P
/bD+DOAdqgpZ6CFTR5Lte1tWcqRgyJ3qz3VfzUhCU4LyG/xrWRdVVHWZMseCWVA8oFnpVHVt8zGE
LypjvNx3AEj7XSG8Fk2Zul1XEMO8EyXNZFObMExCEcj85jC2yENAXpFncyxuUMnafNtrVBlI0Bey
fgj1yFAjlrDGu9JN39iNt7TVR74MfbnRDFvHkKoOL30BkeKoE56H1mfWj2tMkCeqDQ6NWSTQrR2R
PrdDeJUirmdxhXP5a2h8SOWiFZmid81ZGcSQY1tqfMdeg41VIX+Pg0B0xWFRbBTf3EL7WwuRzPAR
MPmY3sHPdB3iZWHiaVIpgVd9m9UzxFV4wSM2C/HetMjc0TfOw2MIAXjgZGWzjlfQaoZ5x0gJb4C4
B2UrY1OvlcOXRvm5FyAwzJFAKt4/4OgJiiTruAlvbIdeRmwUCLNgkuAPCKD4nj44iqnomKTl7O1Y
45FnaZr+I04D6m9DPPEqhh7fWG7okNrjOI/9mDSDN5sYuIO6QU+u8iLnr8XLaEVTRWVm0dBd0R39
CvcPVyWC91DKigfWoBFPKiQTu0wJCHs2U0/QlfNES+5phfkiEDlYiza+3xHYZBkHcYXLMeALSaoQ
UXCDdsFkEjoMfph0bTd8GjJdFltKERx3gnvB12yGXwu6zK7nxW4cUEfGmKXHUusgpFxiIps0cAaq
J9dsKokDEUK1S3fEIOvU7P3UW567QTMee8wvljjDBJd3kS+0ASMn4H52aPwMR5zzYWCfeBQtpIjL
2QxYOaKebzyXQ66r8kr03uD3NV2pDsGpSrqs6NZPmSjBkMKI/gtPZzT4opWt4YWr21ZnUedPA6I2
QD8ZzTXWC6i3zHZJ7wosTAhzp93DVCrCD7pcG+A+K15ZiLbh4gMyT8cPSwPls52C/FyQA3AUmfNv
2GyNHdAVL/FaRCmxReB6FUpgtrLT5DjbvrVPcws+uYSzlAwHwL+ODJ87ydfcwxo0HN5POai5SEUA
HfdVHU2dP4LG7cjYtGpTzyHPPvZsXEDTbPzGz1u0QhCj16RL0UzTcIARk+cjn2lqYDxv0Ite4Qry
M65gAylTpXMhtj6W5oajbQiPliZHpw7uUlHm8f49Opb+XvotuNoZFpatQQJ30OdoIoEe88VQgnYK
OaO3KU8nTt6vCE9nrGOIYsJNbgElU7ku6LdmkGF22yCytjuKRVbEXhCk4R46eBBPmoZUjDEQ0UzF
wJCaf831m55rk6XzOsy514ltgyBmkjzj85XQ6OBTvwkv0B/kcv/7d/Aaf+yMmti1/dKHlPLtmmbo
vUMzBFLrfgWU86LMm869MUD1yps+FywDRteqygVsy2UaJAPElTZtbvN/7SbONctsx6Ye8htsO4kK
gKf/JNsUW8Uub0zjvfKQ2BmxcGihxWBTjfFPOPxEWbfstSquoa7z1nD8a4/nxGj8YUJgAAsXrSzO
tjJsNyDjokMOfvsbLL7XPvx0Vz98uJ6nHMpzOfhGwBkj2U06Qvyb3iAgvvbpp///w6cHpaVs8fBs
grVCMjEoGJquzRuMzleY+edSZbzzK4c5DCybTKjga1/np+ORL9Cb8WUAQpMdwd6/wGwes9e/3xCv
3c/Z/pdsRn9VVGCq+zMoSOMSHkcx0vvff/r3SehfhBd2RjQWxUL5tKThdix0KzY9aVUTQ/SblV95
VeNU0q1Mh6hUtg9uvCxfi49+vxKd8KCg6TELC5s+hGHb5UmYNc5L//Ea//3L/B/pS3P7j6/Q//0/
8fOXxi5dnmbD2Y9/370015+rl/4/T3/13//q7z//iD/660OTz8Pnn37Y1EM+LHfjS7fcv/SjGb5f
Dpc//cv/11/+28v3T3lY7Mvf/vgCwHI4fVqKPvEff/1q//Vvf2Dk76RG9u8/XuGvX59u4W9/vLPd
58Es3r7uX8yv/vTlcz/87Q/f53+GgqJfz5kC6eJEoXYv//iN/6cCjgFLAhVKTDVhQdRNN2SnP/oT
aSkwNkJ8SX1ystvtm/H0K/4nDQTH59CQqDCgkv7xf7/iT+/gf97Jv9VjdQtW1dCfPvjXh9H5aDWm
ZQsJpmq7V0BQGvpQ+cB1F5VYIO5rirF3GrfeuPUL+kjw4w8P6q9v8eNVXxlXOh+4RvtyALvXNnvH
5S4DVF35w+24+I8truqvYLEX5bPr8tvfX+4VQQSkuz9HkJEFxnRl6O1TvhxdxXdNzpN5pTsITB0D
9Ls0TAhCmNMzpne/v+Zrt3gWEqsMSi7OU96+gg9hii4IYPgd4i9ItSvIs+JIlNv5Rr5xuVff41mQ
7FmaMk92as+AbuchSQJmE+o+6BQt9aC/dQtLpP3Qih3x0qff3+Orz/Usu2ohINU1k1V7FxTPKNYT
4OWH1kU17lnSbBPkLGma9zkAu99f8bWnehY6DbCZkY2j2lsTfNZTugGN5JgTBiHiJWoqcuy85ehr
9tZTfWXs4Ttn/YejR+U+GEDYf/t5HBuAphd9/YSiPAejIYg8JiLuX5gimrAzIKt1qGV4N6cfnB4+
jbS4TSd0sLowSXX4xsZ59TWfJVPGTH7nwuUkDWWjUpwaKEmrn/pAbLN6PfpOJrwGc8OWty2EBH7/
1F+ZxwrOp7qDaV2ydcDiapcb31F0SqpHkqmjQRvRG71d961HaTn7ENwPewoohycALxJWvGXt8cp9
AzD5eQfXiN0Dpavcl4W/q4IwwSkX+yXUcaC60zKRoNSDyKWMna63Jb7WG3f+64EPTBf8fN0G7T3w
54rsAKeKBJ2UPLL9HSDqSOrpuAw3s4f/jV1sUwy69+oRuC9agnNkENDaRSHA+G8s/V8vxeCf7GvA
pFNog7E9xzs+xTD0+RbEk8KB/II9H7Rvvu5fFyjB+Rg5QENUyF0q9rCZvemsPtIWcWssb3WB8x/t
iFMMmxy7XZvirVByChn/nLUE5+425dqiLdtNYo8+1W7xg6St5RFDXp8reKdnbfA9ptAl3ZyerCpQ
p+NJe2jrvfGiX7v+WSgjORkkJ4ruwZhC4zBMmDZbjDYEWOZMPlT5CR0TyIi6W2jYH8ETOrI3BZ9+
HdYCdRbWutJT0BBe2N6H0EwNaSMpb097C2PWwNp0gl5pZNgb6ecrCWKgzhNETIWKwRm+b4Fq6yX7
QNPdKY4MPviOyVTwYz2gJ0PosZmPnHrQNh7fCuCvbuSzAMZXb85WKEfugYpBW/p2wOtmXXqR9wRU
e/C9+9smA9guefL23nnl+Z7PrUs1ew0R67AHdTiyTiWUzDtvCqEODWbQrHd6xXAxDuh/bTGdD7KD
2+oyQ9JlX473DulMWA+Jw6XSNN1M87OWgE3z4NhRAFA5RoeGGqDJW05gr4Ss8zl3jIxNBsb3837F
QoL67y4YYVEv1/wJLYrnf/EOTxf/4WDMF0dUC/z4ewa3gnQChCSiOohYmt8aDB5IhIjLajqO9QN8
fZKq6ja/v/QrcfDcnwajV6eeFi8Ok1THNgwSkk9HCCViuSxHi59H7KHfX+q1nSLPkqqQVoA9GYDZ
GrRxdTB99+gN2cWcj7cFdClK72rqzC3zsWZ5cFzTg9q/ceVXQjCS+5+e70rnoJpTT+952NzW5YhW
gsQIGU0yKxNwGY/hepzYXd3cv3HBV+Lf+Sh82Mk556TS+xbzA3iNmmOcCOkLXil4fPfQLIv6/D5D
92gt0gsh3jJ7ePUZn0Uj0FGVQT9Y75FdFe0HpdJn6RFwT8fbU/jL1s3A7T3GrOSK/rtmEbbyG+/3
tbBwFoswcUQmWBPrva/b51MZcqqOczrdOi2SPBVHCCRFQ0ffCAuvrNzzoXnPz4IBwIXe1+Cmneor
HyXA0t2kav6+aLPyzTTxleVzPkDfgRwNWuWI07Q79Kz+ogPk5oF+rKE/i5Q9Dm1zUO5mfLOie0Xe
KjgflTdoPqP7UHp7UrhdU5WJAUu+6dbI7wHsYxY5NDFiEAjrGSxFwVV7yyzptRPlfHh+YmSR7SAx
2fHBvstfMLnnZgwrRvp9d6UBnhdvpQi/LpWD81F6qrwc0x2gr3oy3ME6ZOjyPZv8CFNqGNfDqmnF
UaAI6rw21iCevLEzg19nRuemOv6C1nsTjCOS7z00Yy9ki8aEB1WRDBk26uf1W1XoGHw8lJfrIc3+
1euehaB57buaUhByJz0cvXyNtLuXakmqrNwATjzmSG31Im4wjrVjaESVi1jeuvZr6/f0LH44Xhri
jBxMHuybhdxmmhwkewhxDfCQHyWvceogER9A1c7MG8fKK7VsIM7iUBkCgmWybfbLvFE347W5Gd5D
Pad+Qsr71jMNXjmbz8f0MYazltOUlnuKOcWgPmpzMMFDTT7ioUYMS1XO40YyDxXlHM8w41MYB8nH
BB3fiAAPm/ekjmFUEtUcyOSAaZqAXiIwXlct39xlZfpGZPwuFfmLdPx83t/DEC+4xuTkoIicDGFQ
QHapw4Ggg0/ZidY06bjvPuU+1sCpGBjsLbqsuwXxeXiz5Hlta5+P9fsO83zGwwxuqMgJ+E1cmF+I
QWMgcCpAcpaJr2kCVwbQOWEmCOrK9z33v4Iqr/IvHRq+34afwcmf8c2/PzQV/jv/Jz+hm/9/wJnA
oV6HMv+rf+meP+df+y/Z55+QTPzVP1BMRv6kQoHOGgThqRw6BcF/oJhh+KcQIfEFRVCQ4fff/IVi
hv6fhAtMOqBuJ5hiOyn1/YViUvknyD/MB8RJgyDgsFL5X6CY9Od4IQLGiE9JSMCL9aXAN/w5bqC3
OIugn6qNLO2U6Fyi5bvchm0VRF1YQE+mKWfQCfkQN0TrQ9a7I5qzaHi3dr84mPF6sDNIDMEMOhji
Ni6g178OlxSjYbEX2vu2BQuvbtEVZDxLzCIhCujF3eQVtxg3yQ8ajHeMb2BaGJ3bt4LhKdv8n714
ujkMnhAQp0XoQx/jXPQaw49e2aFxupGe+Cja5ToTGExU4hqV62fQ+t4pWTxhTCiLgk58ka1/SWcb
czp+hBr8yw/r4hfILcV7/vHLULwyhTUAYxLCpVLn2s4QHBmsKst647XFB9DsPvayucuFvQSwO8ZF
eGE4Ko8lRwNihqBBZuu4KaYrXvNvaXliGgj9TGgGknPP0WVe0cUPOgnpa7SMT8w9TJlUET8xCuRX
9JLeUymLzQhfZobSvFnLDXKzMeFdESZwdb/zVmmiIvd2jpv3v7/Vn9M1QRkqXSVxrwT3GvBzRfNq
YpR4MiUbf2KQ2XBpuAvJE1+8flPlsCeH6B09ovf++6v+0/M9XVUx7KSQMg667M8ruVhMgYm1GmMo
vrwrwC6MCg6hsrXt4t9f6IRg/bCqTreHXcs5IYGQnJ43AERjgNKygWyWabrwpqrdOC+fD5MvI9Sx
xREDcm/Zxfzikgx7neBqXPm4w5/vjVcVG/yx8TftWvRHTOGRuBrEnaryGexE5nZzAWLu72/z7Fz/
/hqZEpKFPuITHupZxepbqlzu+nlDAekejD40AX8EDQcMRHNEvXXTcDCRfVolaJP6b5yjv1hDGD/g
ErcsQVYMzuKSMKkGTlfPG7BaxgizXBeLVBFYXX5UoLOCYc67VLzlLPN/qDuz5caRbMv+Sv0A0jA7
8NgAQYIzNVDTC0xShDDPM77+LsbNrs6IyqrstH65XS+RZSaJEunu8HPO3mv/2YvyYORI1CFIqf/y
DA/QWGMQnj2yc86h+oiXYD8O46oY9NdpQGewoFT/q7dZ/dflZLJchSkbKu/1r5FAdjB3WtqmMNf1
+k2Kw1MTqqcyDtJVYNrpCsfAp95HB0vJ0hVdEBOGapH+FV7zTzaPkE3Z4jnFE4f98/MCq1QyjHGA
8VnHk18kdOixBN/ZZfwXp+DPheOPNSV4IQv5BF1gjoefX8eCrCgvcz16ll25SNW9FHokOVe31Vyh
YVNIb6jV9/+8kg39X95jnf9xAqscDAgnfl3KYU/8caTXiRfroocmGN0h3s/3qXLuzIDROyF/zqCI
rRKl53QqvrEicVTqUU24ffch5Xe849MqZK6+mYrEj+3gmjfwQ0bU+flQfOuk7Krm0bFI02WLvs4f
eulAsgMDwhDDyiLJV/N96LVLi3LcmSeMpJVKczh14lTaTOnjGBWfjZK+anH+XCrLy5iHb4z0zpax
6kX6yEV7dEQ+OpGG2LMbphVyNKfNsHuJBsVDlinvohRHXUTrQgufknb6KpHsOk2JdX0ZVlb6GfHc
nUJc6lb8okrZGdrNXT0FJ+yB5D27kpL7dtZtlVG+F4rxGMjzrqtVv5wGB/6LVxvNSY+Xk7xYZ8HP
cBe1fWg0NFCB7Ov1vM6iQ2+FW0UVmaOEJ72x6aGJ5ljp+R5r44ylwozVx7HJo5WKVW9tkrXj0cn4
0K3e2GFleJy7pHSMLrlMBCR+i8YmXFsAlPa8h+jXlL1ax8o+CpbAmWWMOlkwGG5dXeOx7g+Fld1h
ZSn3sWa5qoz8VoWfvNGt25wrJAauluV4A93ja9ROZl6lfi5Vb+NNftxxPXDbICQoacgeKv0poLmD
uj8cD52p7RNba498mF/plDmWDeFH2GXJ1DXwtAC8Bsdi70w3IECQKxOawgXOurSCvKG7gz4aK5yf
nVMeoyUQpzCB1NSawTUdid1d2lUng4UcZelB79TxUAblKhnw1mPC1daSLgc7o5JeRNhvjI5oaVmP
ETjf7KTlWO3HNA7XUabC3jUw5odN4If2eQijcr+k5r3AH36QunLxsYDBD0HljC6zvyyTveVP1lYl
kAivzqY9ttz4WQtoJpnhHSJGT56meNNHrbdMerltE3kVl+l9ZY8PmnqdJql7kMzOV6NvoCYKV7Pl
wJPU6RXX97zD+y9vZFyPLmYteR/F5cpoT0NPwVHY9IzqwfyqC+HOMvSkgSzrzwoweW/VsiNF9nCO
lbVNWqevx/iyRPLUS0O4Wm6NZ0XSasgfYqOGP/TP1bWw5296bz+lzaz4eao5WTykbFQuQuzVLO4K
twVn4bS66PyeNwrt8LjDRoltQzMyIqmVd7szwrVcZsuG4/2MvJN8jzsLN7IbNpLTRKZBNEtbrDNu
OuuqjMCntPLil9k0O/gpEAfZzbha5nzDFSdxOph4nj6fLALTHc7b+Ririqv18fRaVOp9IEoGkAnm
zQAO1Uq2B2vN5EZizerc13LWqKgrP4ZNuqusxAQZFd+llsKMIUgvc0UPHh+u7mo35kJnVcVBwepW
zEt3bG6eIeyaJAiHymtVYiZvt+oQv8ionqE1NOpG0pvXuejcrNTvskGSMcMs6qY7jrRmMOsN3yOj
RtfStm8KNBxvUqrex2s/eEtikzzC/lgZkXJvpxP2QS6aZAoiQtbO4JY0fmOnSboGx2L4erIydfHa
QTouYTe7oYGABnO2M6byZyRF+xiLhFfaxX3bSRCXIDP1SWasMjta3LTH5h9MX9ipc29ojXv0vtFG
lfZhx7Esdzj48CW2qPs6YJ1E3Zmgn3LsCm6LNcg1BulNVNnFwquPlH/CEJ7mR84vEk5Mz5j1lynP
YIWh3wxeoI1N+MaFicQS1J40v5SVgoZ36axd29rz4xyfu1ZnJ0vK7A5DH+BQr3qHzHfYabq1iZX6
o5iSr6GtkksToY5Y2rfoDc3KXRieWHcDdrrqEYOYN09UWPZezevG6yx13shmsxHlGLrFxG+Fjgia
1pwHx5BT694EYLQOOfPDImtdIVfTFkH64jZV98YvVGzTuBArYzJr15RFjyEcQ6BaTzVkDchFaK1N
N8Pbe54jw3ClYMFMDOKuXqZsHRumCoMAEh6CWqefF+neViXJJ5HWDftKpj0Rh3t1pkCb0cnXbbQe
JZygWlOuhM5kz3ou6mhwwQiGXq/amQ8ebQYrOWPL1KwnNezWMNeeA8WCUsBx5wj4Gq5omsEDbPG9
t3NEB8V1bvPWsbUw8uImG1yzKN4UrWAFOJGtzU6QwXMZUwFJT6aFo9uxtqcmHldSifVgqZzuEx/b
cYKIE2vdqVjKtVoZn0KrsH12w6kP8wspQeoqyJf7LqmeMWFtFCl6SDPpW5VMLhyx7FSMD3V6I/E0
Veq2M5OCLhGgMofHGcCyX2WCCFp9QQBr7hVTeycx82aRLJ+bIrVXLX5s3AmQEeqsdhUoSxdVFM6i
PcRdNB2mWq6cWKNGbkUw4x3l/B7koXQRJXROMpyjlq8O9fZNb+290rVXTVEqlgm8DzN6GBPzbijS
o9oUUJqy8FtlbWjvbOZaku/zQH2FJgX6QiRn3RbZnRHwlK0TdLsZk/2Cp6STRNZtQ4+7uku/YoFH
S2v3VBkfabZ4yyEn8dDt4+TDZDq1wyS8JYbAHS28AC1a9/Ugz9+jEQtgfwssbI0Fn1yqPuK6NPz/
fEv7EYP3U11l4Nbm3o00i3JD/FpXoVvHF4M0jodPX2761L7LzA6ezmDfBCEZHo9+yHdNw/1ikkLM
1RihVnVDimafzYdxlt/LgiooY805Bs/eJBs6v8MbtRU0QrmmFAcoAr2rti9LX7QPUDY/chnOTVDd
d1kBjivLTkR+fzcRg+z6IjiEQrwvPfzpLJtDV6AmXgVdvcUNKp3qlx9//t/qnP15T+wnwd/q4X89
/uOrbP5xfFg//to9++kr/z9SDPJZI8qj5vj3jTb//aPM3+M/0Qz+85t/Vw3qqAZpZ6kAQn50zugD
/K4a1I3fLPPWCWLYpv3cb9N+Mw3qL6wROp0DTr9/9tt07TfNvDXIhIWuw6K98Hf6bb/UP/TzTCo8
2xYm1aWqyL/UPzP2Gq5rcnPF8wIOSt6jr19Vrbkq5X7FN6/TvNqAb/kL8K/yIxz1D5vrxwvbtmLC
mdNtzfq1FUZXQa0JAOqukbQbo9FtuLhac7Pmpr2O7dSTMkyqgK48fEaYRaFZ8dRZ0eEfnHighCnb
EXO3Zrg0uOBmUpfqLXd2c01qxVuyzF4UVz5GgPukkb0s6VdT0Lk9fKsK95LAszCWH0pubOac8yo0
7vIshY/yEVnt2qzzAzEyXpubj/DcjoNSHyShbGSN8nAqt3TAuCblbhRmjpaYrxj930R8b+j2I9Fo
wtFquQFSMMIQTA6RXm3kNoM9FDnQ5d6HG8RSLZXPutfOQ2M9hnnmhU31Gofdvml1hNGRs/AKN/B3
kT+bwwVb/HNUUGOkpQdNgZbZdI9rDpwKwj03aazTmInHylBce542txdsu2Y7jDVmL2ncpo11Hm0E
3ZSc0artyq3OLFFC0ZYnB9x4rpS265uuceqlXYIwq1PhhE6x7YKgdws5+MyrUThFaEbutGyLsfAL
KfkmF6JzFSFfAnoTPHHRuozVix0E3rKkbxmzj85wLJ7UrpZNT/IkIf4ePDEpV6A/l1JxRQWrSGgN
KC7dPBm5ta+aQyx1u6JJmQqkK8HoiiqBcdxVKuCEI3Ap9PygWJJnlrmbwSW1N6IIwSf0f9Htobny
cxfktj5Vmc6AAY6IzfFrfEXNY7SfFKm5cu10e2slT8Y+Mto17ktcCcadPqZfJu0Jc4TJED8OJrpr
O/N0EsrTTJziYUC/ma0KeGFVJ2AHSLtSn5+XuH0JeT8yWE9dWW0iyfCh/qwKRuNt+D1ShpUR677I
1bvExhCt8rAO7C34IYx0ZUbDeNu342GpDP7zI28BD0UssMQ8ZDxSZyPinetRjQYM2qY9EBgXriiR
N10K2C/3sF4jghrObd1ti05F8Nffy/0QuSEWRYmc9YaHcxPXF8x3uNtQZUasxCh7Ewhe0sw41O04
uHnRUeWV/jjkbt4buaOIftXP1WtmNLtlSE90wv2uMZxsSXzbzC+5Kg5JNp1DmnRVXT/YYbDKMmmP
rf+ycOWIS1+z1etAfa10mTsH+UWwhacIvqAK4EKfjkP4qQvWfs4NqsIkSUmKvQ1kQ+BVSrfWsnxr
Ff2O3XCgrv0LFv+fLwewRcxENJXO468mgyFtANmPZnttZPuxMu1H2ueeCD2YQziWm5dFyb7dKFyj
Mp3jyfCqLjl2IxO+prwPhg1B8G5gTGcgWZumTg6xZXtyGa4r+gtqpR4rA/JjUV3MQHrUYXrGmThU
C6gijbdfLoi1ih8kZdo3db01JmPDLf6YT8V2NgaYvLis6x6QqukFnN6YIt1I0zcFO5w20z6I3lLr
XJnlJsiaHWPtldYkH+pan+R93wLfnfoXGd9pXYxPjZWsql7j95u8Ms49EwMg/MK1PZcbssLXuFEp
k9X1QGlSg39BB8DHUV2AVvrJPB7jdHCnCqKAnLLVyy0QI7er2mOoDedcg8PWDk4uJhTbi5dgjbei
S6KMx9xWN0VFpQVY0a0bZpQ967S0T1H9pJvDORgrv0y/2ZbASVc40iRA5Hw2DCE0Vdrx2ez6tvKV
STo24Qqw2+B0pbmtNB5dgXT5w2P+8t+PqD8q3m/XgOqXJ5eqGNx6eV7aghbezy1DSM85eMqqvZph
5pfmS99xXIXGJpyp9/TC16SWmVXhAun3pYTPom03mQgulbA9Kak2HcwPaeJ9va2gqfRUI91WDefh
sJa73SQttKpU77a/Ksi+i9asG133AxNksa37SvM8hHdVUDk4yZ5bq8Blpl3rIP68bTCVwyDkEUZY
hBvM9rYX1VZoz41tO//5XfhlAPDjeISIc3NDcD02uYT8NN7XMxUAWLp010LVr7fzUOOVR+Y5c0P4
1RQkf3Ug/+kL6gYZgNgW8U7/omUAp6lJFfCUq152OyMv18IRK62DnxTuu9q4BmLcz4NxAC3mTjwT
pvQZc97a7I2TMuC6FEHh/cVb8EuP+tYuvv3llmIrUDK1XzWJmpGGQqMdfx1pwi9JvZVsNIgcPoup
A883D4N1Y/Vyp8r0DbwgP1GhJhYPY0cslWGsc7biwq/aSc+YSoFi3+aCNm0Vr4MxFYbfOAW8qBeH
MqpfpqK4JEW4rznB1aHYlnZ/VOEPW23Gg8TyYqN51jGvD7XhYk+86knDk9k1O5psZLw/531yyg17
FxkwzzLt0NR4vZLwW57XmwHpszX3R5mGx2K4iWG9t9xMVHM6twkvyXUwg+NYLgoYkwYcckiL1y4w
k0+F5dPQfGJ2MTl1UL2GuXan80WOlPG0UaXHVjYPkxYB0MrHv1gTtzX2x43IVEDVGcZoKjxFQ/ya
w0k0rR5HEe8/wUw+5etGy36fc/2tIuj/Tj7wH+ug/4EqAvVmDfj35c3De/GPIxirovyjk+rHN/1e
1qi/MaBXLFtHScA2uL37v5c1KvWOTu0sM0Pi4nQTn/9vGYH2G+BYBoaWymNU5d8/ljW0qmVg22AO
b+XQ3yprfkjG/rA2+EUpahiumJg7xE3v8PP5RHerUNGAk8VSFvtMmeFopsZWmB8LewCOkoInnK4a
wx+M9sMhmb9LtD9EAUUbHp+8zrtwLQ0c6pxmSpGt9KSr1o9NyJ09zplBkDHUfMfM7oGmf65t+7MW
U+Oni8uT3tfy2HAEJIaV3JASW5Sfefg+mvVnZNeAeNOHubUgVcD6phncHLqUflRgThRAymrk0sls
o0O3RMM0B+u8UnPVE5KgsFj8ylQ4+WXxReOGQsjOfaWK9+XNSm7OazgXNP0bMbtA4N5iSfHtRzPM
j1NI+E3dZIDI5E0NkHwmcmfseQybazaZlxMusDKN6g5kyErEv6sz/9Yu+nfV/08tgv/XfsP/xH12
U4j9+312LIvue/E9bH7eZ7dv+u99piLXQTOCe4BOgcWT75/bzPoN+hBdAqoUckd1Hoj/Z5fdNB2C
sQvfJJu3G8rvYh10PJQzMr03RVM0Cpu/JdZRhHp77P60zywNsByzU53fRPzLhDroSBeImQS7fZo8
SG15qKZ0LxfDqpKfh8lwMEAeFUn4ZmA+FXrvW1F1Z5MpJOVrwOQgBszqiCWsdajGzqQf0CWrAZvF
+uymcnGVcdQbJuzKMAEtbsFZTPurlUqGFw+QADMpfqYv6vXw6JywTK5dPwt37DBga3NxWqTadMCG
PfTKAKajVui12XIP62fcl3l1rTNtm5s1eSjIcKI8eenyynL7QUbqn17MYrob2vw7J9rijMGSuSjm
DyAZAge6/SY2y/csZA6Y0fq1rHwnJvCAhl0BkLPK16J9nWI4r5RAjtrWulPEwc66tc/r1HoNgv5d
b9p9OjQv5lA8tDSs4/wVAPtjqdodAsGh3mdBEq6sPBleo9BonLmeV7Q/4kNilqnTGrCBM6azYVcE
T3KNvGkiM/kMC8FY13nXHrtAVH5QwVdXKoqk9jGK0zco09caKV6XNq+hHZpuL9Ho0UfeTFOXNktN
+QEOojdsND3wTpw2Ue70Wb3CslYoIwOscm2bnLNwpAeibYOeqeqiBBBh8ql3DGlI3L7EFaEO1uvc
2dW6t4N7pVomOtBPmvkhTHjrQudYq0HYTyVDD3ieqbtELVpA4Ed8lTJYDkUUXYkUWkK80FMBe4l2
PFsrN2pwPgf3UHPeGS+tZINZqMXZGergSi1GXHY+TQwUilseM5aYIPuMlmczpq0c1pc4rfKVNSrw
8tLpG3Xyvu1uoF5K3dY0ehjasc5fCMtZK89JY8qrTP++MIv2ljx4hhp5LCK4QXlP3YaKVtcWRpTF
LtRvZWv2nEPu5YdS+IRpuI30L0NJbdjUZeEvpP7AePVCdFfrXtjv1BFHMK4rMlueJlIXXNnsvlWK
drY7Wl8j6GHdDr4NTKUd/NwgWNLuWoMmm2LqmyGrwlWtFS9LCwQkmh7LNHWFaZ/SqX4GM0xWYO5H
83K0p+Bdy7TTXC9XU6+OdkKekpaUiZPosk++If4OSDgtEk10H9gvGsbAIVS3YXYDU/kcYGMBo38l
sYOYrmrpPcI51mEbHpvO2Fd19mKhPqI3kb/r5rEGeObmrd6twpaYH5kUkNsvM2TLA4Svnc4HBH6Y
gWABfNqdzTc5Ui9NyrsZ65VGc9z6GFn/Xterz0ln8c1ksdjjXknXI3EUk2KvY32KnTRu6Y6V03dL
l10RXZfaOgR1TQcsEvuo7PfkvYL/uiPOfG2zd6ZcfdbSrnfS4LVRpa/w9kNiIiumKNsM7XhNRE3Q
SYDhcexWcVrjJDDNi2KWnbeoLOw2Nb+l8yf1Xe3GXfsg5cPJmoeHdObPUJd3ZeCtmqcHvWMugv17
d0PZufEzb14H1K2rUUiV2bBVJvFhy4kHJ+w9B52ylhr1vaWTuLIJewArBEhopJkXBa4ysqpTmzUe
5crOyGiZ2e15mMSzWeI9Lo85EFelZlYp7Qx5Ij4gXHei2Akj8ASZAspIbY+Ez7IRP6SnktZDpY1+
luleHYZrfWlWlkg2sxZCJdQ98BgrPj5HAhzaLrnTgUJmnBSqsz9WF9WcV9QCSBs0r4JJ3M5QUqXA
hRCHuhykJMk+6lNgBVQ13YFt7UeavJvAxN++Uxl1NNHoFAZjZTS4iueEhOyYTLm7ZClcfYjdTjor
6dXUXnV99tOCOSQwQl4fvswqqV4mudjNkXypEQgWBoaoskEQETNR01fYZjGs2rsysPxBVs8ylDRr
8oNk3o1FuU8Gcy1nha9XnG+Fvsa/gNonPPVMTUPaWwJEWzUx72UYGTBObZSG2Bh7h17IC/sC+F5X
7BYt5pTQz33b7HvJOGT06+picYY8P9rDV5Dsa5PQmPRSMTvUZ8CmcrZKjJEZP3r0svRoLW0zHekH
h5kYKMMK1oDsN8no4Wt3rCpcL7CEbu9WYE3bvFY2t38HKXrvy/Ek0WpqXwYa9HBfkPWFV2Cbbm6N
Hty6zWQGDxB+NmFvbqzkmQS1Q1qP69v7mkCgmRh4397n2R69iawSpaXe00FMNYFL2JSnRudyAqQ3
CACP1dns6DwSO7ivZaQFc/UZlcB5wYtdEhGeQJ5BqLI3TYLQQPq2TBtg50yzwULOUnYM0xcyHEDz
NbCrnhuVB6RlVAwry/5aahkxc+NVy7q32/9v0vKFAK6LJGvnwNSeq1J64FNxjUZbNV1+7Ogu6VN6
SeXwvmvzC8kve5sxu2ofSss8hX30SC6D29qFL1czvE7Sg1Rtx/yWQya7NIO8g2hMulBxmabhOlvh
I3T/a6ZNUK26jV0Hr2rM1y3DVRLqhUwgJmwWwOoSkQCJIAS8b3uDqDHlWVYCkmQ+GpMl1skbK27f
CJv6sGndgmgjoyO8YzapJi9gt++4mgsx3CNC3EsIBGZtutf4GdIQPGh17rapdDI+Y5ywS99ucI26
CgC/pG1XVWFB79G5z9wVduMldA37VncpqLeEBfj1Mq6ZiEJThz6Z73SLrKK2vx9IPXBLtnSjeZh0
NpYl002L75LK3i3JcL+EOodo+GSHhWdCKbTDZB0osqen5T5vRm8OY3eI1gT3nuWl+C6/WlV6D7z5
VFRia9bzu66P91l3iqvuHeDVM7ry1wZAnzPGMsOJl6hadWm3r6XiKOoOacWqPIbVvONRfU+z73m2
krvbnjEVCJal/j1g2eVhuY9k5VJrk780yx76YKw9dOgnWlM5WkL9yOrpa6RNFiTLoaqWJ9FEzymK
o1zv3zJduUy5Y4fSYdSKI1Ig0PyG5gVxe7hRkEmAcaNx3oh29puKRCW45g3pYskiv5TjPrbf1W7T
LcdA5YQNSYWyI6BY2xIdYM2b0s3S/VzNx0ZednptbbKQSEBDIgsAOVctimMvWNYiDs+T3j8JNAtu
NkxfaRa81RmozGFNO89S9lNE6NctrQRldysld6G8vFRLcGMtYJVdxJYwXH+MfHCT4C21D30KN2mi
PnaRxN/EngsGm5txAmmPhyP42/s4UrkgW5qDs3BxQ5Je9IbbgJYjApJE+oH4bCQWiojynclkgmN8
MXtHNbh2CNVDw/kSRrYfttXZptnfVu2hDQjheddG0BmR2l+VJr6P8YnPjeknMNzDiHcvsrdyqyDh
0vap3ZwkxTrNS3oZ6bEivOIxdkD3e41q62TpfNySU7TGAw/AK6RllLHDFS3dXVXc8LFfbSQ9jIqy
mjPJbyJxAJdI/yx4yEJu22LamhXZS2rwkCzWQ2TPz6qVXHo1W+vRsg1UrmxJfplGzo5Fd2HqngAZ
JjBTi8arqk+KFXkbo9ccY66QRlfBRa1R54CDU9pHlawgwPABwXAJeocwOmQmuP/UumvgMZAyJw55
kh5bOLu9n5bRt2iuC6+chYmWCNNmAuYVPZwCvh/yz0SqTDLN+07DfdiKYzNOvFPL1sjMYyA3ZLUb
d3LAV5UkUyEfWtaLVd1PRjNz6YDazg6cAMW6c1LlZHIhfeqbIsIrtPhNUau7W5hsLE3xzhQNi1S4
2Vz33HVE6oRtH6+kxpIcG4lNItWHachu7EbkYZznYt3MCNmM+sDFejwUI2zyoJqWlVahdpNZSghF
XFJPDkFgHBR0mfD4B91djHMV1q+9Ed63+YxOPyHwRG2u04wmhxIUlRPyUhHagWvIma8b47U1i2Ne
sUUgAxICgiIjWUxrbUSJXyImrfAMY82ZV7IU0OfA5RNp8WkiPxWIVZavdaXZF4pgRpBX3iBuMiaJ
2iaKmX0uyvAemPU61rijy4iK5K4O+TVKpyPPyK1Sk/6i7MlF+9kaxkZDh7YESXGC9hY60dC/NrRh
HTKulw1QS3Af1uzjMUL8KtfvNub5VWJnx6m3UMkD9STqypt4qKMJi3xZlOtJDJYb9/XgLuy27EPV
YtVbZllh+FGxGd1BrZ+SQPsig+k7cNtkBZXQUS275+AbKYcMcVlESq6ltGRrWsP5AUB8cUiaRvFG
i1MqWRaSEKaKEU73Fet15jZRvTCrhQ/JX0L+28DUuWJgvRYiLPl8R08XY7tNJnPym6lIHYqS2B/r
PIB2OyM1qTChWQF1bl7r5rrFx6FpnKENSQdnfc58KGi5J4Kc+wxTI3Mh5lAnJc5LpiTe15r6mAF7
djX+1lVT1p5cD+MhVu7Nqk6vZQsDMTWnwUd0o3tlojQQ+ed0PQO1XokaXjkhF7fp4Cy7nNqdm9sf
UsVS1DTze9D2qG7bdme1Zu5IsPhZ6klF1clalBiteQbXAScTCWsonO9KkQWgi6LEyUKkzvLYjcjm
tnwIwVoe29GL2TYK0QaHKg5GT2M8FI4MBA1EkJZyAwXgKfX71NoCGF8cQ8GcgCrPsGLkmLZNvaRQ
6KXhdRnoJmiDRLZDTjiMTUZorMJwtjrSaGy5QxQXdmQg29olwU0YaVLsd4beboMGGMFCVcUBlNvI
tMOcA3dAqW4WLRO6TZFbrQvjFnb+WLz3Q7kTSzo6gscpn32WIzytjtwrv2zTVQL6eoMVD89NL57M
Svs+DEn0rmNRIkZkGwUNsmB4nOckoECtFZ72zI6MA4rbeUOoz3fO1BnVY1pQ+tjrut+afWLtmtkU
KJTa3/+rsqx+qygFN0CGDeYiZ+suKIYHMmycrh9Vt0jK4IAXim5JAoeHrKOLpkVwaMspd7VbXyUI
o+HJIGEOyp3KIgmVddSmw0OSXczcUres49mdtBJMcG48CPtkyIEL14/nmJl+SqVVPoXtBGGlOUes
zd0w6RxoCMPuIQki0M5D+ZzaSwhjWqudyjaSezpai2/NSKZmrTm0EROQuSeuDpbcioEa4w8194Em
oAeJEns/L1Hnprq+XmCAH0Fvj/dUXLu5wRpPtM2yxgL8Mtl6jrqwvkpxX91Z6vdFLNIdP1qj+FEb
v5vGmqYPlY2pkSWQFvdR9DyqlckoL/osCG14xcD2pCG7/F6rC1jv5cnUku28xK5JdqA72MxwjDHY
FXXqM8LYxxFZi7NOsm3Zvt0UJ2UscUvf1HL2FlX5d+46BF3mb22ePVV6vGN7Q3ZcSMDoWpfQz7tR
1zddg3qvzY5YUI9z1JAQ0Bi+KCRPwFV29J1lkl9gt/ZjKwEeJsxgnYuK+4FhzQgBENKopUE2Ij9A
ThBw70IqBscMZqLHKukzENIuxqpP+M53ZclMF6UGr91nqyrvR05BSMBBQ/6SMwQkTWoL3eaWK2fv
DfkM5plds3CkuH1kEd5s++ZbPVrrrIy/JLt8sybtuV2O8bKCl/rNzuJvTdW88ODw9MLYhrrY0qF+
yCafrJy3OUC9otBMUnL6DtIc8lPV8BHR6FkKCkb82SFM+goj2fgo0V5wp06mvX0Thyozo/H8IzfU
jWosXlySr0Gda661+EgzyguKYIfl5rlmLCslX41FUKRo0C8rO8gU33o9OcpJsRWSQkBxEN5zmjDH
zd7CZAIz1losXnoipBV+jaQaEYOl4ZoLHm//3lgLfRfeZ9mdXsYfJjlI0EgRQgMed7oaHW/BHnfT
2DwFBK20RsttabMYjjbN65za05DpdVYfVcVXiaJ5yeOVpaBBkYtD14tHGjEPUN7Wo8JAsbOPlnHO
R3aNnSC3x73wFVhUzUnyWTINy0yCDPVleSJKh50ds3rK7C0rkcnnratEeJTTZO4QH0X/Rd15bMmN
bFn2i1ALWkwd7nAVkkEGg5xgMUiGwaANygB8fW14Vndn5ut+WTXsSUoyCIebuPfcI97t1TvLnkZY
pMV3Met9E9oP1spTQGEsic9aDl1WnUnv6PeR+aVUW7xrHR76lXdSVyXG6fX02TBDOFt261AbQzWa
ensn5gU34bXLYqmgPjDmTE14y7QpLysmYJMpXzIZfFnIxFAdc/EttVNLHxVh+b6N87ZPGkT1UyG7
l67q3nTZnQyBXGXxv1V8+VjKG5cxgO0gATrt8DOJDpeJVzUSoYam2E+CBmivmd6tzLhOFUNYa4LB
mqz4MBHGd/KxnfY1iFRfwfpiE0QNH2lps/eNb17ay0fAr5g076b2/ET22bmxoF7xz+E604HncfC4
zCJRC8Ql/9kMKw4exO2YJWc7dHknt6rp5MIf+7DX9yuBfxKp4dBSKY75J51VBzyuD70/3tejgx++
/zDU3QXKOa66ZDuTUr2bedbaFg853urAx7DvnROu/Yeo+uywn8MQtYKLPzQPWrvpZXL4kzXz4gHX
PEJgKP/aFmVgKT7nHqelvldhYGC25p1zORNLY2WExDDXDcCDiXgjL5mVWnJKOjrYm8XXYaheUrcE
7p4f1069CZNVRrzUS9M4z0XjUswOG9YfRi+j4OWklkGELEGZXU5zMpcQiiPlnxbrYOAIvpuJbgBx
8c+FTw/WtBcjnN8DSf0wGBaPyu+RRN/Fk/tTEGi8sSCAc3dqCRGg1HcOmV6EyijIIrwrn8gjWWDU
Tiu1ZDao0Ow9QEl/W3oIWig1DnAxXmeT4DI9QwfZhTYkneLDhrKkjele8eIJH/pwhpogCD/am2l+
HjoeeRk5Z6BnweZz91b0G8UEIwBVP8GFeu/fq8ZkssGsDoAXS/h3MYcPWPAf3GFlHN7uxLibOvub
CXW74XIYIuMijC2Ysf4uhf3swGITIHXIAKib/OK97zldnWy6vzYDh4CWzqXMu7hlHIhnPF+ot3wC
bkDEXN4RyfEwkvDb2e4z9yF8qvA8jmNShhlMMs40s/kRalzOWdPzypglH9Rbao7yaI7F+0djcJdD
M0xd44Jz/3PFYi5N+PRezbsXvf0cuszz0Vrku3X8FhB18NWqo3PV0HLoSqM1SsnYHgr5q8SJevIQ
coUe8idx7Zb2LV/1q9sFD3Np7PqUPn0OA9oUh7BkOklf6tcAQEHJaLe9jAEgdDZKnjVjHpB3LbWc
d+iG9WWFK+GOzkk2AZcIWxxmRNMYP6eB1bvM5R3++TGppbEK5P2QVxc5EdHlSfkOylshLIRdqF+n
7Kc/dkVCFheHtfY/p5WGeNafJ4crzYcaEhpq0yhwr3nWdIfqa3EfGk3WceYnqjcOZNAffwjUlpiE
nxRQRFisryTjobbyz9uSbWzxvqwIQUkzIwVgisNFx60KHloHFpIIP8vOPW7Xt0yHe1d6OIHbz5zx
1ANooklCOVcE+XqiebIqgFuTHyVF/bRkznEJh3tfIwh3O875mTRtymH2JPpqPfZvs3J+1aZgnKZY
vWrYT3XwSdrr02Qs8PorIhjm2ktqMoF3Yp/OrIBaeSfP4EG9cDuoXSm3OE69c8F3QLJosCwYbfWj
IcxiP03FXZf7n/1c6N2IXoziKZuoQOpYrEW0c+ceZ928wEw+7WGBnaTom7hoWx0ba23ux8LZ9xGo
zsTehPGls722SVKhKvt9G5v+j2bM/43x8X9rDP3/G5djc9X4f4+Yz135o/71ZxrH9uv/mC4b/n9A
08AGAquFwPYcRsz/a75sWObmdhvB8Ah9bG1p0v73hNnzGEq7Ho4QKHn+yuPwrP/gl0KMMzcOxo3U
/j+wg7D+yk/3XD/wMdVFQAtXxAr+RZ8bVSks+B6aF4q0+kUs4RPmc+VxnYvxJFrHuzZR72DBpmoi
SlRL79XKBzOKfkOr9pLV8iB7LCQ1GiO1jT/1ce80+DtGlT7K7vin1/r0x9T7z8zAm+3e/xmGbw8L
cQVOEgFDIVYZfyfFhSUKqYKMhjifi8eqWrvDlCGR7EPvOplVdJzHYtnrfH7CWy6gTyeYZZMjRVH5
RJZB+20antNAQgwe3O+3z0UcnY3Sisw0w7JPq/AhW/bZkaRW4VEgeCBSOyO1kIRCld1HVYW5tmOP
x1SdzBrCckDKoDIqay90E2EudArzHiM023rEiJLAOfJHk9SQH73NpFfaWCE4Od4BO1sT1RGio91C
SGKdV7992yCqwwcYw/HB2SkfNLzJz1ZYCjobOmWgnK9CEdBrDWZzj91E9MnrjOi0mgV5l4P9nQy3
5Ugv+TwZvnMW/JCK8K4HxRVYiAgwnpiwftHExczUR4SZhvsFaKBMgyVZRiBPx2u9a7d63tVXFQIk
sFsSpaGvi7A6a/Q1VBJrOp+Mwg1e+6X+TkTGZRoi75CPa3BRBQeokWb/QEL7GwPi9qUzZPQjb+OE
OvDQ/so06uYsMLDRQGrF2HjXThEHpWrSveIovN7+YrdLfx0a85Iqn1SNaXzU5LDHSmMNFGZ+fkpT
oMC66KDhCu868FGqVWVnMjLhEi/2Ha3YLguC9I58i3/gcW77+08Ejv96fB8uawDpGWbIRnL8k0+T
CjPicGzy8qTl9OeGcJEHmEvywd+0qeRV1SzI45JTYS3TM5N/DFFxZkkCw3+AQuHscnskItP2d/Zo
lAfVlMN+Izv/+531f33KIMAIwA9Mz0dt+9ennOy+I/Kb9JVZrU+GqhkzceGlPpCFQwrGeTZ/rNKx
KZvpM+bxXFudd01bv3wYVPGQ9cuwL8XwGfTsgflndXVSdzj9wzP+y1GFZoiTctv4mz+E97dnDMw8
VKVRUocvmZWE/fjDGwHmOscs7oaAwO8CBwsqDucAxpklhQHgVwR3ZQ43//YqF8BCOC5kk+XlcBSK
MMBh5xMwfvifP6lrbYcqwL+78Yf++jbp0zEmKcn7rFtzOBHGQqgnh/mO/XgX0qHuw3n+6WehJk3m
BWzisvRkPPnI9+c0c8+T0Ee3b8qdNJQEo1PEL/uF8TjlJDL9+0e92Wr85UjdBFIBOiH+thFu//ZS
Z3CM3JlTTvde/NL9WH3B+wJGhF3XJa9wfmMuWO9du4yO+TCZ732KIBDx6gAWzxHTKHQnHe5fTrGZ
LnbgvLVDn4YOsVjLr4K8yn+4BG5KgL89see79Dpsp80qZNtwf9pQAf5B6FbmOga2+lC6db4QwuhZ
44NV0laLcY+19tvk5uXrYDFU2NqUZplDjmgIKmKZEmn1dtxODT176IPDdB8eGTDcZXREdAjD+Oja
Kr6tcG1vhzyRb5DMIxgdA255faAYIIqGUMeaaXfG0JPp99FMnR4qVcN4s7XT/VriRuls0p0qq55g
9y5J7eov64z/dVRo76nqrtJr6DPH9GKFH2SCjZ/6jGArz81Rwti4n1FbGgze/v03fmPt/sv74yhF
HBZtBcnfztOmGcgVVBOsgKVWx3ITmocSfPJ2IZqaL3VlFYwRvXFbqlMFsYJZQIi6RlQn0xuJtLQ0
+UFJj5P4Pxnubsvt7w8XbGxvSh8XluvfPH0coyPFgoYeWGTKjtzB5dnNUJL31uNUI0OZTG+6sxFI
kG9f4c4ShBfbL4b7peinf7p4tpP5r89CrjX85wAbJ4cJ8XYe/Wmh+cHsilSYhKuOGP+rqpOPq82k
GOTv9fZvw2jaV2POTwS7LQ+DbeHb6JmvXjEQP7QtkMorP/SSp3tyyp1T6ZbywHCE+GHi1ZMoNcar
CPVZyC7cM8sGdlLGyUWn8Q9bhl3xV00FtxBVpskNCueVzRP9nd3viagP/XyjEbaoYgbUPXdh6V0W
l3z3zBli6RlMwxgtscZt5jymd8Udv9z7I93ltgnoZ99KIUhxbMaONs8rYmWObTKlDSj1HPvKbS4l
+U/1OKpLLgpmSlb7pNvq3JLrTtaofZ2aiXYtUnDWtrqrHLjnCFRaEqMQw7nfKg9Hyi9eWAzciIAT
6OdypHffdDltxRRxNT7E+ZQuG+1FnM3i3V4ciEj4cLvR9ClasSoBHrDoZvMfrZtBrrLLEzRIKpxs
vHMVEIRuHOcMoCEf+pxToU9Hk3QsRFdelNuJAbgugyG4T4GZbpWYHxjtN3wLvuUTtt7EVpLS2ssX
NQd9DAKPA4J3SAMz2xGU510XY5QPYRBPhbTvDQKTmdLeCw7eRBhDu9eymg/Yw2uA/eLlVqBq2AEP
edo/Bn7oHxkWfs0IAzrhq//VFC3hb3MuqKcJ8L69ILlWxy6cmnsQ65Nt1Nh/me6d2UOam0rYDT7x
6Q/INX9I8nkTozUe3QkVYJ1rmtKMMrAKgEZIOggi9ZPPkJ1XGCaROQMAp0X2pRrqtwpm0650iwrs
nK8YSwGDSjeMA7Qau6yp329PorV/70T+teIr1gsMyLGMlkR59bvrGvNTY6TmcdBjgJ1Bz5/rBwCn
q/e5T+3xms7mwfcYkJEbd61kene7TGabMqJI1WdnqMyJ2QRi8KGxMLFA6r7H0QxC1ZacnjM/CARD
+8BrcngA/PgMx+zdoKc+uZ31uVpezAGtXzlUr9KWK5JCKGcuwjEtx+iIUY/zMq7zXVDqcz+j0+fD
jmNX7ioM7g/RxGB2GZjbzV3knwreJATRJAilfEiFbpOiZwyA94NxL7yQANI8kLHqexyOZmJCltRI
2orAHKsLT6PjSLxOZr6MfjzOc0NDQgbmm/5QAaN4Atajo96al8nMd5mbVfsR+94kgDnpKijznb9m
cRp68NWhCh1xIXIxBtdyn6UO71b9DCbXIbDXuJggPwj2rZ+3KjLfLP4cPF/aHq2XqPWw0/BWm5px
YsvDrOG71ZMffVvkado1L74ZJpmyvOvaUs1v3/xS+Jc2Bd4NAVYFlklUPNZJgpDgOuJ7Vy9gQ/nr
kOGw5FSnWwtpZMbJFgh/dQi5QE3muVitx66cg3OVRr8mJhk7n5RbXl/uH4qMHm1x6gmB7NvgVl+a
touOTh9+IjQueCx2o5TWXb529fH29vEW2q8t0Wmr13XH3unSFwxJfxTr9ND4wLltEHR7UCLmBy0i
r7ALhkOATkysgXOB5ensRocNX2PXY9egu631auUgNLf1167150ib7iFdttDxBhS/rBGXOSJNcpTD
ay8VOaANtDqrfZzFgYjKr6oIPugd7nISoxIxE+NmANs3HIkhWPPe25ilRZ/5lz/ezuxPCVyhBdcg
Dr7CtV/tOcseyzMj/SopMvlw26YJXjUkcXaF3qeoxHZZEemYPIH1ihJCQi+eZX4Gh3IPIsWHY2j2
t+IXfoaH0a7C4oMU4F27NC+4Ah5UXTmf0EQ8CGOan0oyJBEAAozZKWs561RxjJj+dmX1fnv9t5OM
aNZkapT1KWhTnEW99Gms/DGZ00nvSmJbeYa0hL4Ae+Z+ko3O41vtkJdEdG+LyI/SO/KT2uSPzWw1
a/XQt3IvfRawJ8ykzo4aiBz4l5XWbf0suPPtdFbse3T74SHv8+89hg+POVcrpN3o2IvqYTQXdzdH
MsITqXAZau1cTHVipw8MAm3LjwAP1ty2l7NHf7uRBoIdTSTso2AI9wVDzwBs1U9ld5ZlVl+UWkbG
mVOaeGtRx3Q3jxGXIFYqTpmsBlEhty0i8wiuk+f7sZI2LoD0+7eNhPcKVEy3glNGADfmmnHLlG+Z
4r5cCF7RBGv7kH4OHY5Fh9tvo/nAToTk7WNvTeshFCNzyGQROefKWLrnUJYfS25BH9PFkV7qdv/e
bky/ne14grtBwEq1d9e5vhD1u9dw6tB147eTWfm+59MhQk3xY/GavQrlS9St6399DePM8LGdrnNa
QnZnmcd0VAfIvtPncOiql2r5idHOIW2W/FV66+eip/LzCiaQ9RDZsegt9yoY0uJKd8fkPTghUKUr
lSGdVTFV15SgzAPWCnrXuvD+IOSuITnXxRg95hKXGB3dT/PoxspL7efgzbWhdd8KT2si2tUSFYI+
4lkTw7T2mG5wt5M+fKFi7RGiAz5HAVByUA7zUy/dH4IIAYomP2dAt873cq5d8iEAaRBN/ZRmqxOf
bWNLZIpolhlULMH+dtYKV4p4Heppx+OlJ28RcMTIqx0Wk5DLcqIBun1VE0zGKrOapFB1esxLxbSQ
M1FMtXuqIg72WVv9TrWaGWtftedy20Joy09zNoeJwuBkJwl7f/ZnApta6Lz9ulLOFC1l0Hg0BpF/
9QK+ZE2ee2l24j43M5hHIQqIBtaB/cPITe/F7xifVFW8ZFAmaxN71Q0YuHXotxXhsYG7rizveEMU
MxEEFt8sEEPgKtY4dKE+c96hCrwdN8VyHvGMYFzZ/YTnXifjFGALM8rpnLfLW1nRGxFy/rjIwj/e
fvoNBGggv1idW++KJqU0bOfmaGrchEKsV1aU8AfTWIKDBO86BKv5jZD26eSmxclZIWgh9B8+pUVv
sm5BFVqkD+VSNgdmGMPRC8+awHHmpZzXt3uyLR15nVIoa7OH135v37lef8jCXJ/bIs9eVkV4TA+X
pa5cB/cF8d3UI05IRfF1LDlLyCBgJ/m1jjMbLDIbVmxyrCwZSi+Kp7LcG6ohPqtt9hWxoYcIwWts
h8LgTOzOesidpCAMeYd5WPGI54MWL8HiOWfePuN933+9XdmG9cOOcNED3GUcCd/KWFW91wpt+ChW
mVhLHTBjota4bd8iFOvBlcsJe6p57+Oo9UcX6vR675krBGkvyh68FsJVADfIyoU8OtVg7Y16q559
dvlUe2ZiBMaa0K1Apjd091hW4uqvInZAskizNWm/wwZht8dRtBUrWaqJMxQ4+qV4s9//cW6rNfto
IqfdGRaj/3oIJnwtmCLfDmIzctMj0rWHrue0pKFAwcOZeuv9vSz6YIBm3DfYRTp5Ph3+gFijfD6k
JcpyH479zvPl8wCRrgYyuBVjvhV+jRhAiToar55X0jQ4NRT2+tBPMsOLa6JbTvXT7Q52+h53w8op
4tvl5C3TwQ5H67j2OPW3TZSg8PCZ1VwbifzWrO5vjziVxR3t1W7LZn/cANeiaa7QEUsY/f26b4de
nWed3PZ+n6dRgkoDGbPlnimVh896ebbBQx9Cn4kVvNvbQXJDD27LvengdI+rONCzgiTp7I7c912Q
UUZVpMNhQyXv0+3KGEbxWLVwFc0vt8LGa2RxSe3mlxmtjPEL+RSANzKXZhw+oSdk0S8Rll92gz8b
1D/I7/cT8y8jLNV5rZhxO9NFpMa+yN0yqVkPWHl4yz3sBSbkVk1tvmHcKocrPwVEhpqMgyprAuiF
InOw8vZ0W4JQGLitsBjomVFC52dWvIHPw+SCRVt+xoiOLOUYP40wnvhSzrrP1otynPsAhAIqSnNv
qexnuyKkgwgt62QC1dgFhKe/ubAaQWE/L1N3dYVKv8ypvLcW9zOhMd8NgT9lA3pixRVeizsxTe6n
LmKOBa+6oYg0uz0QXWo67X1QdY+Dt7CTBF8Z+RJy5+ooP7jhEBwGhq2B/91WVKxjS048gUOKvCeI
BOQ6+QtYqlIfXpEJwoEIT1/8FVLQNOy8htYs67MxTu0gtszuZ4M3Hqzd9kz3w5BvhUtTM/ZYqjVI
nHHCDUBahPuGeP3tO08zVTPnJnasbyO27XvRFCP8thHmed2Rh9w6B/iwuNI5UP1ER2QznWN8+y2l
RUZH4a8v5YB5prXKs5kaxL6Y89d5EP2eoMM3JN9urB2MAGFkRbagdJywFzGn34R3003O20Z7qXt3
2lmymWFSvnuKslKhvSLOPIolWvVD4SsT+hdM5NlRX7O0zi5TO4odzokH0QaYR25Z8V7YQQ4keSHP
72z5u3GuZb0scW/zmw0JARSmE6x0jNCio5AqpfHHc1SRomYi/N9Vvc42T43vtmd+uPPUX+U4A7o2
XsKeiPaLhAzRWdv9jKPyiWVwsmsL2t/Y5Ikb+Fd0lGi4em/nd7BRB4HuxhV3lW04d0vpA9/RpqM5
L+LGI7lMq87F6Qbql5WjOMSLshEfedNARF8wuVBAvwfDl/uWZipmPk9uuJ8yorF+hEjtj9FIZeVi
GLK20bcsX6jnpES2C51LOx2rrpNJWzjOrtAUrI4er34dQk/ESHKkUa9DZEZu3n8rTL2HT2HE4byN
tyP5zZ/M12Ab7dBapRQtYP5nSFZ4VLogO1DiTm3K5HZ7L2IIiARYQzfu1uyrqjAAtMvlBGU6EaV+
l/LJ7SaHIlNZDIpZo1MxzicHu+/tf9d1np5UY179LCD/sc/Uk9NJQg+aD7rd4ppSoXd5/eiXg3cY
TPk7U5BOdBmhFUX1N5syj+cK+aAqgTfSDrINlKTKWr4bkOcodOdd4eEM5TB83pONPldHHng/DSGc
4ey+xJUU3OY4C8haIIY08+Kr5rMsOQOAxjVpayWUhoFGw/20erHnjlD6ZXuR+iNd+qPfdc9TLuOK
wmE32I27d9Limt1j9HxnWYZ5B/z54uMIiY9GtnJKjNX6EczboT2m8w4TEOiN2KHWRXkeCdr2VTGe
czVsFsK/BmX6ZDC7P21kaLiceszKG0AD7GPeted+IdZdIYcKv8LvOJrY2XolhMIWMK+Ofoxl+iqc
EdQqJFSnWvE6Kohya5wv/sAxPKzzZzO0nyIupbTKnykwkQtAQYhcfQz1xjEpoN+0y15ZWiV96aG4
DEz45xl81BS5ajNCGfJq75XAvyKhwJ8C2qa5KB/TrIUeoh+LCi9U8COfW7gn6CKQv7E1VbsKm9oO
wWSRNc/ZmqXomSIjKWdor1hM7f3C9BD99NBdmqTz+IxN6aZkR8EU1AOiTyHAjfHHxQCD4r621Q/b
a/wDqDa2Y/QCFS6YcdFp4+BSo3KYU5Vlbvg66RQta7AvDIlGgJWTp+ExVNkd1LoPN4JrvubWS5dn
CWfweVD+dN8s4a8RCl6cDnRm4VRvtvVoAZwCvrvXE9pFJMuO1YyHUmqDMZrGC9O2C5JdHH7ddNmc
a/zY7roH7djnVZT+qdRUM23QegevtvTR6K/lSj784EKHNIo3R+Gd6zUt5XqkucQpE6pm+brM7nJ1
Nxolhq6nFlOmerbaHei8UXzgtgQpScPwyXw43sPYPPBtA8nSvFKiWHBxU69M8hLKy61VbAuEHGF7
qfQlB4mAexWae6fCv7VPvzCRnw+DkgBGpXVohpIo6mnBUwRia9m3fIFr++aPKLEp3z9s+8W2Vc4B
iQkAjNAm6L432r5EsEDjtVDIPlJGDfTKeDc2SzK487Eu9IQKCU10V4nHwg4u0uacHYPwTU6ZybBV
HlosM6POOveO80S9oeO5I66aQvISBYjcgsW5B2c+ODjPUZQsmyqtQP1UMuNu1FM4cuIPVdjFwYKx
uD1z4XdDELs9KEDg1B/uNDzWYTK0YDVpnyOSInT+wJe4l9VonMq52HFG65cyMAuSCZYGYdUbBP/p
TA/e3E0NFqwjXRSvBlNjYjEFDZSS3F7ecSLf/kg9BDkwNeN1mt5zU+N5imZv0gwXquETODbMnuHk
9UXBiqflLnzslAQSCim7N5u9WggbtvcgEaYF/slon2vHWE9WXX8Ek7VvlvbHkrefu0F+5FFFAiS5
Uhfb8HAojjhJFIYnsTAtrqLSaw+di8w1lFDiPVxioOn5YGUSPWN+GYsLWB/jIsdQsDn9H/ARccts
7E+mNKo4HGDeRt8HjVvdZHUDEmOmSu5K7kHkc/qmxnDVI8zFuf4SSUSMafZoYj8ZgxOvh7nPDr1R
fl+HSuy9wVn3Pgyi2J+HY22NcOmRblBB2Aj2/JTjwybLYlmuhdq8sQcT2bCm2fb0M3cltkyu99p7
xD9MGDoNXuVdFCZYFMOcLi7z8kUMd20IWTwLeGp4+nRwNMgCbVi4/Nbrm2Gq8OyZ4cuCww48gIOn
IZ4NLaX7UEm1J0kILXN/0BAFCBBF1NFeg8Wf7qoWeRcwxr3hUtb4OBahmXGZrHqvjDygSQnFATqs
d7jcXpRB0t8CMTZGNldgqIX5R22uWAZCcsWOP8YTztpp3XKKLtgbd9GazI7/PLmP/oSwZnovsuG3
sN3npZ7sWDXhV3hTE7k3048Gz2Sf862RsK5N5AYne8Fmi7D7uRNmErboBfzIZ7hl4k0S7opHCJbt
Q2RoKzaXMjv4fYpOn5o5tj81VrqyJQAiDAPOJXaR8pBbWM55EOsxyxYKFjrYWHSfdXqHM1yW5DLq
D0UdUocp37y0WfdrnCTWtIvxVKl2vuIT+RxksjrqrsQQ3PhUtGi7W+V+jGRv79JCXIsa49MmWFGl
5o9pbpeHOVRfXd3UcZUP/n6Zmt9dAMM/bEzzoDUkDrwcglFTvBio7HM0LcAh2j+XuC7sdWf+yEfy
h4xAkQ8XG1gkdSWHXd4Aj1SF+tGGZwQt+pAOAWe3MPemKA6D80PASd8N4SAR9EwSZBhf9WII+xOT
6ZPl6J+rsl/cbKCcSamHBCBALzwOK87rQPSvUw/Ml73ks7q4FGC7cHMRXkDr+EkNrnrIQ5xWcmo1
CKM75cD9tugTiGvYF0wTkI2V+KsX02X0q8e5zKt9yUaolvxblslzq0Ssskw8+9ETM5kv2DK0FzKr
d1MLrz6w124XYpkBZ68HG0Unts8V5stWqLfExy74jMOfd2kyiSHk9q9MwY2HLFTPt//J9DN6GfI7
p1f9BEEItnqZrU+3X9k1cGWHEgVkZUNQVhQ2T/32l64gATBq3O6UT4hZnGh1nzQhiImy+sM86/ls
l/hI1rhx7vsm0VJSKuYQq5ql5h7aWu3JLDniouCefKFERSrGL268cDjrGI5rmPjIaxEBpempBy+M
V3JHNEKXI5biMhfu2YYdmiHTTTiq0NT7QsEJRNBGPtiCyYEf37r6cQmP2I7qx3T0gl1fO+D3TsuS
mOvqbBVv3TAfKqqSp2jSVWyVC0rnbZJdO2Hyx+CbIfLRNq9BypG0zGt3xpcBp8yiUcfCMOW+QMF3
4MwJZ66lgpB0/ItRZiAsdg/T1owWKyYEJv/pD7YTRrCOzI+UuHibOet01MrRibVSETuMY1CcYcY+
wE5Bss/UF79H5n0oMv3CPa3V76Ebui9cTDfu2db+V7NDKZOWKolaGExh5ddHba3fppxPDTRHl/aD
NsrbMfIpQR/ICw5Jci1wVEmcRczHUOjDZPnc1P0v0Umb2ikYHlb0o6adETI3uGNcK4q8OsUw5GRL
6Lm+zgCep/T3ajvcGGPXH8RAId6MHI9uYW1s53rcBQbysN7n8V2MRw/SXNST3ZHJZ2aQTpflU1d6
4VFEsPDKYfhC8SYniOeOtm1oN/ljXS7yNZy/0hAwASOhgUFWfl83za+upOmPyu7NCEf97Ays7Rus
1NLbF0K8Iovo7vEacQgEtS9itb+0xYCkW2Xq6Ef572Ep5r0ByziOgjG4rPPXMAXmvqEmYe+58ZwJ
E6icCU2WRuJQZ+P9DYdffGEBvOKdecMjbqgPCv8cU7h8PrqugkNeWdU+N8yHpkfbLjx5FpnLAHBD
tK2qZwnbqfXYFxhP0zvEriKdAq/xmafQiB82MEpk9A7aLU6WNvKkbjGGtMe3fIy6z0MRPNBHBvcr
lzjFqKSeTqLi1CyVg8W86I+GYti2oiHBDfQjAlq/1owOBXPuVByyTiz3kwpZBWhdksnHkRH1lXVX
2vT/Qi93lOTZpRXzvtwWM4O5+amwhzdZWJ9TH0OHcV3Wk3TDD6DvZO3w6LkN6lqHsUIJZ0DZdZ5Q
IXFPbhBoOLE9nYXyBp7eL1hNzhn7S2YxG/UrHxoGBwTVAVThaSBBqctxzPZNP7OKs5ewQDc8ONm4
t0bM6TwTGOP2qambd2iXwR2XpTw0JMAehghBhNeSFQG+tW+9cOTtrbvbn4N/FsmhUUErKEs8MYn5
Is6rVk3cY0DxB1GxAXo9BhlMchfzh9tKaLV4xebdu3RMSgc5fqKIjE6YLtoIDotN4yN2rbYYZs25
GztebydgsfO+XykFlh6RQsiBG4811vJyk+7mVUE9P4JeGl7NV4C5HebfVDYtigVidGm7zW67vZmv
Qy6AOdHSsucdIvsi+D1YxB8G5nRXehXgqV+7YH7bEh+5hjauFSbyOAUXUdKlaKiKFSMPc/ja103L
NCGjt8jMZ5dZ87kc7SV2W/U0wEK8Ikp4cCFWh6uOzogLMuzAHeYFk0QHNxG2scGiNhKxc1YAdo+Y
3R5l73x05Gwe/XlcTpJkhDRL86Tt2uwOuuo3PFeDBytawMPe5Grbj4uN3w9xYPoPchU4lNo1Q1fT
7YNhp0J6x6hp8TrD2fhYN9bJn5bi0hgeunNRntKlaRNlcInm9P1PnvSnB7xbmSRz+kZFnuTu7ob9
MdHFKnXlQl9LyFKp+xzURLD327YKvmeMaq+N3WSXJgwwLoQMVcD6GfR/MnceS44rSRb9l96jDQjo
xWxIggJkMmWp3MBKQiMgAvLr5wDZZtNvpI3ZLGZTryrrZRZJABEe7vee61gs5xWBJOgr3c6ECssY
vlDxXs1jdlUpMZ9eeeVoz+3he49RKsM0S8rHfqmDzC6xrZmlHcyd8ypGmqVe0/7qHAfroaM9emb7
a7tpevhtmMWbT/Tuv8RD+dkfB/fw8SS0vneKaq0JWshw+zqpQxJb70mKk6lq7lUC18k3V43FF6u1
67Bf1xAtxthvIrg9TzQB9o1pfTG9mJgZbW6ORgVmTmGnnT0MNbRV/9ET9zsK0nRFVyclm61jWRQm
FtNL6ZXeQdk/BHPtK2EpZz0qO0AjXlDkls/RjTM3h2/7ZA+FvYtL98Geu3RHJPwPmfPIbU3tKkf8
IPoO7E+9PCeO+G5Q+95dI+3DKkr6j4tE09Q4wbs0IOuIAPoz371kb4Yaqgenan+ZXXpOveLbKBl9
wwx7dXBPX8zZXo7lZAiok54LpVvET6mSvzwj3KQK81IgIkDoc/OIkmuHZTy7k7J2c6z9BlUUnRcP
r4R2nD2T/mQ6ohkptV080hyAmj0dC8U2Oac9WUOr4I+kCnmMqWBwL3AmA58eiKYRoAIy59zQDD7b
rfpa8Kw9G7YXYPBvgwp0MZ5z7eJB6biRuvsw5Z12dTUPgL/zvN0F6LdsEILlVyHtt5F6vrFyxBZ5
+SMexjzIVSjtfqTv2fwsW8vZQydbcD4wxAbt9Ec39TfFFeLTBESWuBZSmz4J+ggBBqFigIISIL9a
/Fviv8m1eWe6Xv5JDdGtMhEBNZ4KDKHnV+GH2xqk0hRXdbTMB9uVyyFPOJiKdPq9AKWuncTc4/5G
D9Mzdk6QZgQMqYBCrBXctqGVtWoDpkOXomwet6JEdlp7sess25GKM+6IswGIIZAberCez75iKuax
bmBzR4KdRg+6P/+Jxyj+pvMobVLErVDalvltu6j75o/hecPTODMqAes2SC96Li2s6ebEU6Nlw6Hr
e/uatzkgmorebNmpANwqL3SJ0gPJEZT3RWwHXi9KnO3y6wR0iKLa2tuu5Qe1nXzrHXBYfL6ZGll/
h+mwXavSwx+X9PHFqr2RmXD5vC1X4BcoDMzqUG2enTTvaX4w1a/s8hIzOlmJCUSzCPg5q97lQ0CP
Mkp7N9JUC7V8+bYgUKCg01hB18LAxUJDj320HitffPNnemq635/HEivV0KbaOWp9/Mp9HGKmToHY
S/0UDcmvtNeByvTixiJzj2ovv/eO/9tztMuQWURZjKgXLIHoNYfajHWu1wI97n2mgBYmgbU+JUGV
MVTLijtaPTNmKjMrGubPac6Ku4lLN9WerWsviW9gSqIrcxqLeXrsyfSJucvYm7mxhooSlLNzRjvi
EEXvhRb93uaT/Tq0r8f215Ta+3H06Hto7S2u4WmlrvM0GHwGH6ohCgpptNXV6bCbuoLAKTW088Gs
QM9LPb77BL8cC00b9pzu0ZyuTyl7THxya/9Rjl/E3JloxwR+gLY5sCLXFM9M/ytVyCsybUaAq5hb
9YqJxwAaQeWzBo1tfQEm/abRtz6NMQLIbCS3qib9KXa60/b36xYof3Z1TAOst8R+u64OpcmxdaM0
QP1BcotZJHcxXvPsmsVitU3I81Bib+XERlDAOsovSOEustR5tCY3VDHCXAyt8mgu2eP2E2PEUKdK
cGP1Ed2ZlCGPbOI+WHCenJ1uTo6lxkkc/cQk85JzU0LUvVFD56aqNmmCMRbFRUa/qbhr0wwZC1g8
Ko47OvNPZlz451hqT1ZfikNs55R3qOKssUhO24V2pkzd3InRjLkudFNSn0Uzy70hTJdGFpACKYYg
GweNIhMNJDfCVq5upTfXBvf9KL/bnhwP0EQINUkaFJY2BWSDxYRKWCH/8L9KWb72eC7ulYsMremm
4pq7SgIloKmv85iSjhgfCrvBWIaL71jb8q4i0zo0fIybdWOBSLUkOi2OgphtjbX4Xqz+UI5l9ZGc
4DCFmbdvafwdtqsnTcVflhFOY7MpyG9Aem4tr7jipqeKF9p7bXqJOi3F19bQTLfz7LCVkTEEOjom
wzxr93xIsAUaFz1VjGnWR6fS7AahDKrFemGWI5dfm/h+ROkZSCu9QQ5aq1wPwxDO9ui4fapGUUiw
48Oji7o017y97qKw8xboc20O26Ax1pwxkhc48hpnpBTPHbtnKOr6SzZYx1Q170k6PRgWYWDbPsXj
DdoBCUyAEAyOulXi1Z63cdV70zrJafu/fM6KWjP9QzmTFTRxNzM3hRckjvHVzy3t44hTrsKITDMN
lL1rKjzqXthlp8bOCatsfCAZtv8Ih8nObbl3VU3DFkzAoaM3uj2RM6C70Xf30rQBXa03UnlZtMw5
bat5nLWkl9Z+F5atl57wdF6tJqET6Fev2+l0YgOjwxihExq9iMQH+X3Ey737ENICnQG+d91Wrm0f
mWvHPumSKTU1Lf8wKCRHh24TJYsPFu07fWPz0jcjzLmeHruZxmch4hSRUD8et+VgE+eyfJ10GLyW
YU9BM9g/vRiMjEbOepa6EAEiItasmcECdvgd/XALlUY37qpk/ErSHRxQLOwcmk/TDKreBDyOJ4dB
eFKifcpiihCINnOQxh4jxjRG+xnHX2ygqyfN42TcgsZa73XzNA7JPTOb5+1O1mt5FpJXRRvrJV3q
5uOoFWtyp7st4tf2+jHY1ujB96J/2PxQ20WwGLbStw586YorGqoIIETDmZ1HDBWhFoi29HetVzgn
jVyA2Y3qyzAkL24z3MtEF0HUMYv00undMBLzuKlgkWKLlzjyAlfZDBTMBHVc4V+Rwd6JpYg+1la8
v1qgagLC1uUlc3O1n3GI72fF6CfJSKRC3PQAw/Zd7/rqrHW6+VAWJAWsAhfAhL/cVdVrpQO3Zy+8
oCLwL9RN5kKVOT7488UcaFWv92SxVszuemrfnlQnH6d9b9Hpc12Ajk7uwtmy0CY262lTrmK2tknP
6COALaUTBDOk90VPoZmpKUc5QjkyV+OvQgL4EjZ9vtagGRc7MFHyqfxDX96+br+rZv+JOSSLpE/5
G3XVbxuE12gy22MYNkMtIO6Hd9N59ackU/PdQWy3k5x4KB3dQ6+679sj5qxF97qvLIjVgSF+r1mB
HlrJWHiz8Hlo3K76EzUxwuEGDGKVYaMZMgmAzF383ejl83WOoP2zFoQ0jr/ie951dvwbfS6z34mf
apXyViJdJqdBHBLJ4UwzzL02xO1D6nsk/hk/Y6itu7ZnurPt+Av9hN3kYfRLZxqi2ghNSgPHNkVu
ezUnnM26QVKeWdvPyG3f8tFkhDvJeV8ig0Gui8BHtcXTkhN9WIjiLps2OsqygP5K66/y608tT+xx
bGFpaKlxyB0ztJRWB+QAZmedI+ouNo2fmZPRMEIHTcXn5ocC+zFnYJyJjpbZ9zHyEV9ZWDlz50+F
GqmLxwLwQcFuLiN6zqv8e1Vkfiwatk4Kaze1eycyvloFIxvaec5BuIy8uj6BlE1znPMivbFkYi5V
6oaPKVkxY+T2R+YTrbI4IEo0Ww9Dm7NMEFO5qoQ3edrWGPKm9tgNjCGSPB/PMCjyxpGHYtUwx6pE
jB8V3gEMQTlF/qMmFM0YFKmqN3ZDjxCunkrvRN/W2Vc957OP4yKphh+FRu2nv+xGs55k9o4EZNoN
SV6f7epXA9Ofui0p9p2MaaWU/cFfOvU8q+WbZmps1j4dKeGKvW32yStJMZYkq3KryzRBuETBGDNd
FQSgZ5kmGeVLkSj4Yaayjo1VvPsjjo1Fj14tYe9V28iHvpdBn5e8rZ40mBEVKJ30+qRKpw16Y7zB
H/HCpZm/dlImD5Qk+R6lnmySVyvELOVdSiM3dpSr6NjG7NghIQcO5OzlAi7VBKYnTPamBt7nuV3q
UzPnz+Tb7ggweJ4NMrddZxhOixhfBAvyvSt5E0Z62S6elpF4arQIZ+g+dieZKU7NSFNF1HCSZq46
EzOxN6kWwyys+y47+NgBWYRYWFldb3UX9E5/6RM7fsLr6dgP1Zqc0qBE23mZ5u8ME1WB7SaPhgb7
/UPuu2n+kVMhPBwm3b8QMpmGkqGEZiFfTM1fdB5F0LKFcmJlxMLMCjng7K+LDJXalPdomFyFpEjM
oc7HSEaW4YUR6prQSZ29hgcybFyvuglf4sihwlHm9KpHSn/k46yZzInmKJBx7Bja4+sYvPfUN4tL
MrHFcvvhnE+9h16yaXtTHEZL8qA68tS1TsVB6lSXiOiYgAH8iOdgNb+tRVRbtV1ocxYn9kHD7rae
lhP7+0RT46GhGX3sDCcAAooqm/AGeHZ8j0/X4gJppORAyF0z9Wd9QULZlO77R4Osi355UX1KESpd
t3JYeUOIPFM7eC26imUsI7Q9DVKmhGFtVMe/fLJOhF5eNglh5cXjtRgW8m6n6DnXSaiqdfBlhRF9
LQQOgQyBkC+iH4ZeY/QiNXV27T9kYZjX7bQ5LeKxraX7VGrNsdV7PBYZAmrY1Y/qs1WZzdN2F5kd
qOlCl9TtCv0maR9ZWLhE0q/Nyuoz5tp3pBLu65DTOZmG8kILpTunHV2Fqf6tyesI+h8NfF5eJG1G
y0MW71oW8kx0aUeCTG2aHb594Oq3xGmEE3JmqU0mGiEZfNyvbclE2Mwexi6igxqLX/1qdG4H+bUc
iIlF8CEOfZ+dllRmVwl2A/MPpwgET9talKrooLuxdTT9ugEuR5RnQfVF2Ur6L/Tv1RWxVao9TuBz
AYu3sxosXCK/bx900vcRXpHhm5+vmEM7bW5jH++z1XTaJKl/JUUWb0eUvsrGeXToknoW4xRbQyK0
9iEBbrcnJkavm7U3xTnkKw6z6PZPW+taN2Cp59UFch39XAca5lbPVSnKXxSxNAa3fpKPVIFh0ilN
Y5rJkJmuUE5C9ED1hylRkRjPeWBmcp84fWgWDAnIRzsVRc2qqiMJ16wME4cxX9ZJiVmjjrBxcV8i
koI/zvfb280VeGHmg8FsavrZ1yHC91N+wGAwnWN/AB4r5OdGI0d6ogZB/TmiSJDyuJRmdq+6+tNS
MJeP+rPFyw1RCn1JprWkp/QNFJCzR2H+cspBhIA4f8LUzNFlMaaIjB+o2ZqPS166WXZsR5OhUAaY
ptLhujHsO2h044K+/y4IfoHgy12Q9waKCCOB/I2TGfOSHz/YsQzn0a9uDnbS/dIlN+yFBI2lNWKV
RX+Muhdb8tmJtSeIEO89NTDD0cYepDLPg0fS2HY2wau4l56tEUSN4CpvGUitregIXeS+QNh2JtNC
sq/sMUF82xYXta6vtH57vh4jhF6P5DL/msyJvPNfbBxv5bhIFnUelq7ErLzZ8UXq2pc8l4fYjcyw
zj7cGB06wZ3eVv6BYWV1IENmBnaMuoNUFkb4K06ODwBBQXrffgeVF81uznlnQHXvpIX3hE7+1SdW
POzn5OZGo3V14tmBs8yb5UQgoZLT/XBdzmyjHMoQxe41z3OE4duW2wxkz60VKJLHgyH6mf23Xw4x
hP7bYsm7wOt10vDEMHfmGfHd5RXInrwbVWi4gtZx1uTHbWaybbGRrg/3CU8+w5SMmOJJ/eKRHHj4
SsL0kuEmPaRECZ8qZzhU9IqSxq/R/NRuetjaAz5hZLKDA0PLrUGzx3TPdgi127zVVbJmfa1lINKH
m5920Wla9JupciaKa4uuQ/ljL+9y8g8uHsBvcmyIF9bnPeOzjGT0qNsz8M2UAUUhSxmd0AbYT71R
XDx7+u3FMepI7qPKJ485mhb3uV6l7QZ7ZAbn6lpJtpFoXObrZJmnuki7PRxKgkR9q70heT9s5X0a
1cnZdJnVpcD3tl7B0NrGI/Y3YuKpP7ZPfogEo9Mh2fW6z06qZelxSBDSNMNsHGHjyiuqhPS+cGxD
MoKibKpM6xKN5u+txtIavTr1UwTlSG8BzbkqP6bAmrc2YuKP6d5e6vmRh5s0JFd8nGga1X9miNiB
icvfEZTUTG5s+oj46QOb+RyCbbKgkQ8YO9Er/ZgkNjnNLboriaBIIM0ceD9Of9p8HY6Mf9LnFJ/y
oaBTDHjfXdDTmAN0IvC/M/130DhEKIdN5MAWYPKSatnT1qAYek09TfHwCD1cHBZyowMiyCD/alZ/
dRcK8c37N/vAdxqk7F3j21cUjekBQuG3bS8t6YudxwwCazQzd0irEahpkiJtom+VF9bdo4qyFyU+
+eWJEIKmd9mwVlYIS5gZbH/jln/8lt1cL7pjJTGgpV2mhR6I2DghPXnUPdrBz2amYjTbdM3k1PAF
5iHkz5w7yHTn3pjwgdBAqNLYvaapnr1YMeS+bp2/dGX72ddYl/tu/BEbGj46xWofIyRHUE261BBr
5OOMjs7Qixl/2xk0JCm1jtpUvCVd9YuRpL1T+nx2bf2iRi6MnMaKUgvFeya/4P4n/qHS/FuV/Kjj
FkocTw37rv4q21J/jTn7lTS09Lrzd70fU3R1+nSPCOEDlzeGuaI4kzpCBaYqQFF82sWjiU2OEr29
TVX2fXMO1NAPN75IIxL7sH0pxpqNbB2oequDV0topTNMZQleDxVDE78o7N6I2bAQz7V3T3yXg92q
SR8wy4WZ3XAG6+b3blze0qh4UI7/vmai7RBrDXsZFV8nj2jFmRwhCsj+fYylusRDMsLH7R5psIYL
HwTJ8A4E/oWTn5ggl5uaholfd4qTgpHGTYO/bFxqcsYJ4A5ETMChXF+3XZp76VCxVd6JqUnG2Wku
DlBvxmuqDILDzOw5qTL/sfxBiJsE6M600mK2YVoEa/ROdE3fynbuL7WW8mDkyCJIdWMcPJZfE6uW
R9wyfyK/JQiw0BFKcYks7yqyQT84kMT/4Hyxz/SLvRumocMY169tNY6nxrXgN7vuq6mXzYXB+8O2
rzZd7V4L3XtiKhU/0EYAJOC2iqffZ2jmiHO36GFnpPbLdtNVI/nXXIUvJTPbW+smIrR9YqidGk41
KJaUQ1x1YBE3MQhFu3wVvScF/YWiiCB0zneEvbzjUg/NGS6/QSUXWLGxBDAErWf7wVocaoUp/4Jw
8ycCEHIV0OiD6ppDtyR3aemhvA4Jp89Eg4+uMOUYNSxHvaeJO7ItbesagdTZochmNPZrKW00qHxJ
C/8OPJ6O5no8tR1GfNOK8ob80FCB4Bewsjr0UP3alW5+sgrjvZjr1wz3xAlvTxrQtvLB/47yFJuF
gVhYYCTtis/GJG6G3TB0asRPnWz2sxJq4qfUx05z+ifm0uK5HQQzSqMKrNF9jzUv3BAPWW1dq5ZW
yMIKi8IaPaMlM+iWgzlcl8UJZYf0Kp4rkjp4sxdNLzE8zbq7FygUeBJQ4a9kHixkTG0yJlKQFZbE
jB+zxfhpqBElY464oQVpr8U265FD2yphyr1VIlWL5Njtz1LngCN0/2duzwh5rfEVKqlpodbeCtA2
6b54jUuWozUg/EPmwfe1z7kpx5vFDHdGEp/OZUH5JCIgKT37m6Hc7soB6XmYu/HkVGVJ262ZzqWZ
0ADEKHF2F0TlBmbvAJN+frVHRWrt5Kigq8r2lpEkk16ste5q3bIJ2a1wlScE7dJeRZ4svGe3/44C
SZ7wrZhBphlXx2NWmStgE+s0bAMxVUX9qY6wn2Zsroc6EVAywcuFpJ/T7QGI6PK+GTIiHivfCp9c
h6WHs2AhJXC9MQ3mzMZ1NXRcN9IFgsIbV8pljoIxteIAlS9Gh5pOfVFbw6M21NFhtN3v2yjQNLPf
LmLPMLeHT9tAQBt5DHujq2+smgQd8ODpeLsPpgZenMS2S+GW0b2DUwIpVusDo+HaRzh58ehJnsP4
h+USC0rw5IBXjKZdlRo0Ie0B3ikvi2nCTmNycZwr08AHfBQQsULijZtTbS9wEEyW/qYpHytLuCez
rl42Fz3hCqsAqz46TfTo0D17yZjlr9tZS0znuE4HzZTBaTkX5hEvyY3mLJ6ilfrFSonegSmrwUZy
rvNSUq2OVahQbjOwRr2qsq9+VhSnzMGRXamf27eVYv4SGaMeSsrbMu+ie2VCaBpiYfAihuEB/aH+
A2hEslOK+XNTrUTU8jQlDsd5q+0/jzgf9mlRvUYz01o0zCwchXe0Cr3AFIh3bntDk6A+dyILIKUP
LrM2Ecv22LLzuXstTNu6E9UsglEthC0t0VWi4X+IEtrP42RMnF4Pp4iZ/gP2Vi5IU9vXrvNuOcOQ
h9YarX3SM58ro84+JfoaWrPuzpjc+mejPHkk3nYpFxgSqnllbHidTZm8Npp2i0x6OG1JQ87qe/U0
27z1lpDMS2y/ALEtLq0gZUNlA9MZZ+popCHTbM2ZRxKxwY+PfQ6FNab/ZhyYDSCvgPj2sR9VSzec
pvVHsnf3zPN7GAOMvUakP8EULf7jMht7c1U8WTy1Zh7D5WRROWvgfA4QkZZgA0F4+vNG3gCW4lwQ
rNK1mpUFgYLoPGdCsVmRsIUYcec2GNEKHYE8E638oufYuxIfT4Y/ZM0Zy0XpyC810qDKjfQXLtuH
4mOYstCw9Do0NPXWDh52DjYtPMmwNT3GVfPX1lPzo6e3L1ulHNG33w+RjxlQi+tTHo3usZd9FSQL
qqU8+QPAbUAmbspA4pg4kudCtMG7JVIgWNiaGHEyvfofgDj/kTmDmlNg6ICrxx25sVP+ifMC0GKc
Wjb4veiwdHSlRT3etOYDecTkTFlUL77r0d0W9CpHBXm2nfX05I6LcZUfjKv/a8jif8tP/Evg33+F
Y/x/GORnrB/8f01ZvPYjeWP/TFncvuEDs2h5QBEN5ABErzjrIc762z/CMi3n77bt2uT3eRYUNmMl
Cv0jxs/U/677NteeQyh6Wscke68jOir5l78J7++Quxzdc5B9OLptuX/7X0AWEY7+BSXEz/Zt/iHd
swVkI17dv8MalXXVxI0S4LSbnpiZuppCY+6OS5wWZ3OKxhBNj0nuhWOMYdLpa/Au89AI/re4dh6i
U5LqzlXVrG7QeQhdHbfEv/2xYdljApiVTHNHt8DnYvUheOEh/PhzRPu0SBqmWjZ/US0NB+RWsbSZ
vnXR+q/5QHMYA/BgEn3kzr7xUkHroFtMu8bJUrqH1pvf4BTL2esDmZNYQnbfgYztBNdfiRHBrvHq
5Qgq5oYcwRTd0N7oi98YGPKwjHtcpW869I8AqFxzipMpmDTvjcZSdTBT+QtzAxz1mrwsOybLwrOr
8tku1YM+dOc29ovn7YVVvvd5il39G+wQ6B96yAjI3Tl1y9muw0CHcN452QVgItWK6tQRGDHGOgdI
jud7T7cfsirtQZN0zwmDo0uM5Zlh4Oov1CMEd/VLPOXamwYPe8zxu5Zd/LlcquGeNyRg6ROLczzc
bLC+Ryi42CFHwWkFXRloiehUyunSVxyMOpy614QUCPz5LV23PrJuqkEjZsdDiA7yqUNEvgdZOexF
RihKwmTiUSaXjNLvBUDkVZhkd1kDTIOoH+e7KDJ0jHmBwyw28+fl5sTMZ0pNpsc+a17RYftdm9/c
5QFLvXnGnjNSdcxLSLEDQC4dHtZNz19gHEwKoHXNfL5/mcuffYySwDMQo2oNCjKRx0ipRi/BJIDy
ZVDfKt3Lz8XQ+MhT0Nu4Obx7JO4HxYHpoE3OMfNHMuq0w6QwRObyqFLl7z0O/gzaCNqaTADMUcG0
r90jrXX3pEHK/UDbtM6SZdcgtL+4GU0bxylusyu+LrPtHQHRoEKxtMArFPlkKx7GWbpvscS8jDd/
JxcFy2ItZIy+/JxTrOxG0Pp0AtZ34owqGGLIz9QGfaBHYe5D/d+6uqrhu42CdLAB5aSVMe21huVM
qsSeb9WPhjUa+AhX/WDC3KYtzo1tf5kBgNCYhibJyI45uU0fAvtqMEoiatLJByiALHdXTRFIgblN
dnrlJPT8vVvVrp0CiRxjkEzPLaPJw8K2HvABl6s666nyYBJEshI7czamE3cXpHpEPrupHvN97Inl
c+zXt3Rx34bEcp5sZeCTzKWHOLp5BMchn6PWMhD4qwFQk08AZAab3ZsXnRN+/JsTMVxBku2sXAwH
h4jIXW492IXyb9svqBYCCtHlDn8f6WpNAIFd0szUURaOEQINzyLCAJ3oFb74Z5eYn1NvNdDsU9g3
zE3ri505P5uMhC4MpCjfBm3gNkJoqvk0rxPCavCoiOWM/ToDrweRYqAuCsa+0APbSNJTXvykDa0f
MsfC7jnOyDBU+xa5yGJ48tD+0+vdb/eBysjjiLE8+bmaAzUg4DR66mtbfB8GIH+GMcKsdfFOCQ+I
YtlYZIOvCXoKex0EmGkvGkTMeqE/RVL3MNC7L7WAEQCrA+w06S5Jw8fKQhVpgpwveCg7K24dRgMe
Z4aKoYJmk0Y5rsAicDuqedZiayDOA/QSdooMNxkIqI7UlyOJoPTreki4AyOGUY44lgssTa6E34BK
5PcsGwpeY3qOcbcLUzfvuK1VqEXij5kuCPfTZnpuiyq9sKmRLbF+za9yZDQkKHCbrPJ52h5YtYdn
MP40GJzqm6s3XahrSRcWrQb1pnB0HjHaan1F4+7s9A597rg5uZrbwWdUaoW0/+WXqVDnNGpfXIJN
MAYJXACwEZEtGDXGFwafCeuOXtT3IhrqO85sHL84TbmHJgOtxlq+6oKxk2/fBjelJZ8lLrbf3sKx
aHAXQrAaJw0yluXZ3ywMOalCUCjiRD93Y2GFdgdsdPZ+NkR9PvdjXj53BfTeSMeXbNeucTWa7LVb
/xKuSnOo/fwTET3MD0Vvv1OzDsIT381GxyAK+StEyf/JS4ibivwKJdgyWMHUCO2Z0UH8knsYTeLI
t0+18K6A0+wvWd89LEuf/epN8d126+xTPsG2TGN6IUVD6ohLWOnzkrTl2qXwL5WjTrUyi3upYTtW
csmuAwkdATc7t46Cxu93RijlY9ePyZ13AWLWaIKBBexr3Y73RJQgjFPrNYeKtx8gzz5qnbDoaxOJ
oxG/cKsF7o+FWNbZ0vPfGtQ96upf0zBhrdNk82LGk3vSYlFdRhdBvav4123TWOPIXJqQrc1e44oL
Iy/tWNmietRpPqp1eudobf7GN4KCb+znlkfKLxsO687cE/NLcOXNyVEZlRxm99sfZ53VoyAQJJid
srtxS4ET2367/UJ2VX/RJ4BMugVGQqdnvKQpY1fqr+7GvKHFi1t6ASlqCpiXULfYHAAQRNZx+1JZ
xP0tr01Qay4n/sWEe2YRhXpjrmczB6Q6idLiZqFPZktrIGiRs3MTODbUTt9+tSowjLk1kX28zAFd
CwhXg5neaOTHqATfofvciboB+iXzb1rtOvtiStU1aZgzo5bOYIu4BuYHnDTZgHuHBhszJ835HFUs
Y0k6Rwe3LPtTPqgCnr0YHoaue6q58iX5dxfiOvJ7bmERITHgRP9C5wO8KZvIwQpvxV4NfXTVu7Hl
QLigXXcmrArFOAVLLZ/0yGJDrQzjWk7DYXbUPRpH93nydVjQkcbj/ZQagxEkhe0+TiMgmbSatCeq
Fe3gRoYT/lNZ/Z9Qtq2VTvtv3Mu1WHWoVtFZUa66jMb+XbGq5zzMS8HLxJ2Nx9/pf7da+awWEz92
Jm8tD9ARxXvIStgwF6K/XTM8oKmrkbFSRN9ZFH5KrZ9uIlbncvUkeQpUEuFzIf/qeLYGTGpJ967N
uJPzucxvuD13Pqi+MCO9eGc52kOtlvikuuYcpUnP5FwbDv68S2Ld3+uyfaLm4TC8lMZ+cb8upcoO
GqnE/xMp1f6PZTu9JpOa3fRd10cT91cCaDvZdpxicSE1VKrbQKV3MqWjHyYs+VYdsZvaIPds9Iqk
ukbVeXQkWC5w1AfSdabHskAfSZUGQMJMH8l7ZY8ZjbNW6tq3BGGIcOm6a23G8KxoRqKT5x0ZhP0p
S833UWbWOdZ4EHJDft8qGNukIqpMoha0iSA4N0OlkFiVHxDhh+1Ec+9D5H3W9b649Yv+BytwdZIe
Ti8pjnFumqdhANdO0/NREML4LR27c5X4bz18QMyZfXWH8fLFHYBcWXiODjKZh8dZ70/OYKTX2lPV
ES8FDhJlpU+d/13RPogS5fyw4urZ01yysPOOWz1nfiaJditlDwGRxlNQ8xlVJV45Az1hReqwb+sd
9UV2S2EF7Bo9gXo+13g3aXiIGaoJLtU7eR1Hl3ywwPEJZJ3J+Uzd9uSZ1BI+nLR9lSD+zRxIXZr5
w7ZMArCGEidp2eUHY14tuGb74YuSVvHIyYV4aEC+QpFVRSbV3uJEEmbiE6Ey9cWRUxZES/Pa0Co8
SaKCAkcO2MBbH8mlRNUXDc0T3cf50MKZIky1Onl2s6CUSueDwiCzb3W60LkQ7SvRy18ajZShHDRq
icBLE/XX1mZNii2E5ICj3whG+mRBDN6NhfZDs+6Zj3/ScJOXxKHJErvmQEgbip+R0JMKrM1DKSh3
ovSbO7vWW2UiLzVjcY1xg+jFc6mJg7sY7cUYqHpzV3/N59+lFjmI1tv885yVD//9GmH/lSe7rhGe
a3gWDkha++LjwPtPPZPCgZ0yjFjQZgUsp434qHQ3eTKwXc5W8ibKHO1bjD8SjleHji8Y1HJKvYXT
gmy9q01gi6ar3UKI9YvNhJLhr/1SF6DtCIg72PYFfgQjlYn8c1raq51oGTANm/FbMcPcXXcUdyGf
rxDdHM5x9VnI8ps/2d8LRRXoD8QQQhP8V/bOZDd2JM3S79LrtABpnBe9aJ9HudwluYYNIV1JnOfJ
yKfvj5lZ3YlEF9C1r1wEEMi4F5I7afYP53zHrTE52dI+tZgeKQazo5YqYsdKCmLd8lYsDNG1V9q3
zhEAM1AQhmcvTaNVm8wlgg17Q7AAjc+AjQBnzK6XOKjbfxwz/z3zod8bn8fy53/+jz+M8Np6vP0E
UZH/6wgH9vR/PvH5X3X2k0c///4H/jnxsf+yDTDwJEKQNmGDJfs/Ex/jL9Ocz2uLb81zNWY3/zHx
MfW/DE13DceTus5j68AO/+fEx3D/giXOfMaWnutKV5f/lYmPnCHk/3qHWjqgZcoj1qAWP4P8NwK8
q+wG8wSir6TSd7OA3dXz4o586rtsQ7LWw5kVm9nh1Qq3eWpFFD3uttUyguagFh0mYdar0m6vVtGQ
tut46wHJZddpeB57Mi5qrdgmzMPw92bD+e//SNmSLqqaPaLfyMu/fO7/j5KAtcu/v/CWyf8c27A1
jidoGPNV+S8vfDggcpvzioh7s96SInuzS7oiv2VuX791cYnGVuALrhWSWZrjHTz4XSi1lMunZqMn
sC2jQhaI4teoE49qHj7rqOUiM3oag/6b6nHJZIHNlwIPaesG9JOpecJtQdwD7o0VOPMzKIzu2E/J
B7y6nwSL2opfP8TXJYwjjIvHNgnOTeHhXMuJms/L+COU9lHq7bUD3LwrhgRMBMGkudsbuBBShdc4
JOqojc5DQfRk2/5YtcpWDcZxwxsmJknBt95Hr9AjakTEhAg5U/XitkBttYM9qSuX6KNZFy+E8XxE
4a9osgf0n20BW2Wk2eWEQVBdag75GSHMqvhu1aDQHI1M5uDCEOuipvjRKJploH/kzYq7G9lS/UeG
7VVGwxuAhH05tHMw0rqNo2vzEjPkJ5xo56c9oIb4iN7jZiTFLwK6QzdVu0mDaRVkhiJOIvzopLmC
I/Fk6hE3ay1vWtFdEAHdDG3YixTyDdHK5Thth848jvV4Dgt14n17KHdiLE9lUl8KoxbLjNYek9DW
MWP6wHOTY1jN/WObaDdC2s9uEz4bkmnNXhrB1hMlOl79oozkPXNZ+zf6PqNNddMR8I35bMuntHAx
qlZXyIcrJ7R2iCRXyKFJGZcLCfrCQILTGFtDRnBDvJsdt6/VlF4QunZmtIcohp2oX1dVvR3xhJfl
vhmdpWcxwtKS8mH+ZaQj9kVwsFvn4JBBUPjBbmRrU7rF1WX9U07lWdWIcvSyXsmq2rta9l4TSK9K
1rYxHgbdX2t08zAgNdb3Zmv8EdGMkJre/ax/6tg914W5HvJx30Jvc3vx0On9sbXNcxn3m5genB5n
10MMDaezguOBTQSohqW/OcRPL1tLffuEquLtSTZ1SeScOFbEaSaTOFgyerXz8tElyBz5rHvCMEP3
xfOf+Cfs848yEV+JoU5VFq5x3X/KSIUL2aJrIKF3hXfxvRLOB2DaLMvOGTNmkYldCX8kMEZc9eHJ
4iBJMwHHqVy0RLgisnnsu6WWjS/Cdz7jHPLqkIOjYlhDVVZ/5a723AI+dFX7J3G9ehFhG0VOSM2W
eQGGce9aEGXrFOWTLu9OF2M94umvX+IhYxTorT2ACcqNdqAp303X+eOnMXoQrPedXNmGeoiy5s7d
iq68NX7VRORdqDtnQlCBk8/PU2ud5//ElWQUqzq7eRh90JyftUC/Sad7G3LzSljwi1fsqsz6QCC9
c2uUFOH02ZjxZ+hZT925auSz2ffAD/snVP5nr/Yepi4/TyrcRx7hMkF90ivmpmhWXlCME8EZTxfM
iruwDY4DJW5O1DuGzluAIYFU8OGnHMtjOQ2nasAINCCNa81eMcFUPxSjhLnWX1HXvZX2wTO3Ztd8
u5r6E8Qhm19PozoClF4XBjlevkXBXj6EWnvIRh6WFkH4QtczHYvRaxBUb50nX1vSqFWcXBrX/IHh
9NhAsoBFxMY7tWDLV28ups2Fm3+N6XjUuxpSU4a3LftQZfyc5vZr7rdPtAxrnzmmK2xiE8qHkTOH
lMJVP4sdzOqKDuKxkOkVef2zREDs6wFz4GhmHDpo2Zl/ELsO/Ne7hiCX5o/QL7MPOX0A4URipWV0
BYZEAsbQ2M05DaNPr22fWFuf5NTvK2M6GEF4Fip5sGP6SpGvB+Ni1+69at3n0HffAjHeSij/uQf1
exqfmqC7CAXQkS/CSpInZkZnzoDXRtzKZhBLwS9nxRd4nMEONVkfiQZZ7hAuApwuiko0Ns09uc6b
sYIOikkh8yQSGec59fGgWWBRwgIfvh2/ho24pCo8hU68CwigLCKy1lN1JDP2zBjlyJD+mPdkbxec
Ph1o5hqTi16OkK7DFbB76HD7UUvOwC9AJKYendT0UFdbq0g3WuCdvTa/WBUsBENS1vtkQHFOur7Y
VRKdTXLrYvNNWNMrw8svO4yXTdvOGcnlDO18UDWjRyvy+JALcU0r9xAnezsNzq4nHxX5fY4Z3Dtf
PBWT2OV1BIGMMXziHxy2tEp/bqLopD+M0J3yvnsXhX3VLYjN/j3qpyer6x6xDLxgx+3HJ360c223
4Bso6IvpJYIW6gUlca3GXVj6VRKB4nFwlYPzUCM0Rz3i2s4n6TZD8eYLfx8j3G2BCWR9P1+IsOhe
UM6uZZqcte45Rf7gTe1DknpQOAfi+uD3oirc1kZ4tYP2rbGruxtz6tEfcEKN47ad9fxZwZwLO5sC
4Du48YgSRL8OxbSHv0VGdEQkiFTDq43sQw4R3ZvgTw9+dQ9a4xCJzYyaY23/7sfRj2aHX73W3cwI
5WBm9Zec73b0i51BTCQcxktdhbe4yT6YBb5WNldGnv56ffhswT4OadBDbYUy+UMV6NUsEy9uEpy0
aKklJmEH8ZmN0KU3nVufmvcidY+Trh3gNM73faCPhyAZ//ggLXFbDUfHaPGppi8jbLWIv84lYyEL
eyIQsFWg7GtX7uC/hBVdoeuHaymmxzBnvO0wL5qiDqF790Iw4Y/nIGQndPxe5dlOTxnJjCdTl49p
FN5IiH4yx+JWS+Jmzer1J+aM6//xwyerqIT9z+tsIKUjPvWQaOPG1WdRDoARLmg9Mtd8C1OWbDuX
sYKlP9sd+NWJ1lLlwVHZ3c02xbtIpxfwhNw91u7Z0JqPiFrFFLTUWz924ZfWxhNUtkf0GzuniD5i
ctHaILjkFgWToe2yXPvoQJ4slFMgpifEuiiKGdDnMAPQhuBRE3ZxMaNjYqcH3wM42WItuebI7Dku
7J/CwVPM3f8QEBK+LgMxLW0QUmhdn4iDIsGnPlDlwStqB4wzZfiomtw/p9OwjAzzkIy5uQ05XxNy
QFsmcnug1n7bEDchgkeTjPmNZg53gzCyyWFAOkfP8AZSujKZZFkibPA8/fegBnNXOeTD6m13NAp9
H8Pi5O8AJ6KF6iVh8k7rO2d7uED+LRIdQ6t8SobxhXaHam/C92D6MSVk8pkEqbYdPeJjXNDPiQg/
mtZ7JbC53ga6/2cAtbSBADaj2JI3umZIZZMH8q0ekB3LhrwOBVygSPI1X4dx9AIK3S6y10XHA1z1
KalUSJA8mMGVlPfaB7AKJM7Cno2TS4U3c9KLtUjYMeXYOzFwkAqGp6BGSQhh7eKxWpz64E80O4X6
mMGXwDHrpgnIwemX4uR5atC/QQVjKMTPFduwkDLM+kY7voX12VZED00VgHnYKJ8GjcTaA77ty3Ja
eWZ2Z8d8Fl1rzE8jpgCCSQKW4usMkyGTOWhzwg6WMn9qFIzmXsIpLJE7s4/7jVIN12byK6awWA94
u93QMhaaIr4kH6Br9emJcGUKMJH3u1biRqycwFtsIk2hOqEqWmRBci9FE4LeZe0XC1whU8tJh8OO
LgwcW/w05DVDn7gpV1rOMIhB36cVjgA2oXxrw4FCI+IUgvPqleOyCpBvsYcPN1nev/cejUuNcI9T
Pal9E0S3yyrb9G7FMEFbhSInK5sdYh2dbGzdrJ5qC2i9E18MpW+aMFGMYHmkBFfZhfBv5+KTjLZw
E/erqdoI4EhFqINb1gztzWgdOsgW+zTTN7MzrmNnfjZg6yTWbE3CxoPLK8fOUsvyIZl5hj76PbyB
Sb4LO43asCoRstfGLz4slPt+tgeLaSzyfNoRjDPtWXDDWCkiMoiBFpv6NLwMpksVOdaPpQ1DkGik
76bEZhUTP2hN5PYwAeyXvMdh9qFLBi8lI8211PptB//Nkd2h4l1xwecTUwWb9CEdUSWYBut/DVhe
6ekIxh01p9vX2raLWRNUI2anYrKfsZEdQsI7EDZVD71FE+layQMCs3oRg1EiXRwEtwVActH54U3P
PPCyUXp120B/Hc1xU5UPeWlrlzrIwqUiWwChGdVU85k6Vn+EmrGM8WNaYrqp1r0FTWtjOkZRaw2K
CGtgre7AvCqnVliW0tJOtfRZthj8zXDXNlYdGa9a4V3taoJJhyZyqfV+jMiihDZ6G4cavKDCKdn2
NusmCfh1YBMIVYkQkEkiU8ydrWPhqBT1agA/ASgMz4MqbomlXmUmCFgw26NoHVLSIq9dKR1QivkY
VkRoSZsvCj3EorbIpjPobRDksWkglLgLd7KsaJydCn4QxEGva8HJVtkD+Z8BXv7PkKwDHgWa2lr9
lLNpHzBezZjU5Rx306vPgle1v/mEbcFIwKgB2esbvGo6TnaL79zwy0eryT+E3X+Z1rvBTBpJA4vW
sjCXbUTqkgX7gAAHLux8OJWDeIsk+Xkjq76NNufN5D4xfh3pHJyqXnaL3L3MB4li1tC5NfDWGtUj
hJMAyBUYXNX4kOByHTeMnvjEZNDmWFFdYREa3uLgXAqk6O2AdjAJZxtE8aGS6uDBSp/gWI2m/5pg
+tuVx4A7ZIlPOOXzEJ8jzcRg0sGrN7t6CacIeSNJ7Ixwa7BdZIB4EmGfR66qqcEndmuGmrl9Qc9I
VG9LaZ+nXbuy+I862+6g4u+6Tt3t8c0qCDZgryg3dS8WEpES6zz3I63bxzl8qREYvypEi+nADzIU
x8guCSXPLHORAFzDlJoeC/03Dll5m7r+DEbu5imAzmCNFrFOksXom8+tHQDWFEi9q3IcMHDyU5nK
fAr8zniGF/OawRSM6XCyJDqrCVJmWAokiHXxPsTjzSicbxBF20bkdIK+261sXqUTimJzJcIoXqdc
CjWMIG+K/TWsnx8TtBObShzn0w8W+XvUSBZC1kea9d+uEr9DOVdNsMYWpXB/U8swWB9QLrDywDgh
5EdWDznI8Grjg61eSrP6bpxuzgBZ/N3F4eMN1OYSGcfZIihBU/OxDLgUyo6GOT3gQTV2uVM8KvKv
Fm4qV6zYHn1WpGaHWt9tOHBC4vgW9aTGdVYxzqrs+E5G7z6wox8UqERDY8uLKCYYVfO758NvjBoW
h7D2B7Mms2nS5SFBRacxxkYe8OI73thu/NH8HXTtvfaSa52U0GZagMOzx8iZL1eI8Lh+dcIzKcva
gmEUHP+1E9EaOJ0A7hVj0om5oMO0cRYEv0IzOvCuEBdi0mmE9baTAiNG8tjF8U1UBJvHcPTD3rS2
I4tnEijZkbZM6UmqMF4C2Z2C2DrppKSxm6mXTTgiUmEjU5zUQIvH/vIsnAiUwluT6Gen6X8wOfJE
aiRURozT11XQ9isMAg67Fd6cQOeAqoAH2zP3DUIAflm9upmedaiApfI9UCkGkro4TXXSNy9sOnKG
GuAf4wyBie82z7ocL065FQwPF338iqHAouvEeTUyoesNVm9jfUkIdaLjBy8hU42jG5cfiTTnWgM5
2zfmPgsRfXuD5A5IbrCE7j26AB6e+fgGCE1axWsg1bcp8q2CZjqxTkk53kgvEd/KVhF0jdHZFfWw
su2+oI8w58o7fCgL/wzTjLyJHPIObyPLzlXn9h6UJChrprgEM9Js1IxL6QxXN532ae9XWJAeMP+H
ODnl1dRiteKIfKYh3RZa+p34Ngqa/CdvkxfQBYdRwVovTdagOXrzLUC5P9gWAnym7IcII/AyY+kQ
24Sonq56aDUY88W2S5iX4Pykcul5TEwTs8tUiGxVRVzdgLcXIjSm53ToNlUDTFQInzwepXcgn7rf
ih/MKxB9+dF3ZkEm9ELrS83ZRUOy5179wd7xotPxLCZvhVnOOdcyWo2Deg1dH6HX6D8iRtE3dcJV
GrrBi1MaNyAYwLOts07i3KrLTPjlXh4vkpdOo3fJohNt085x02OTNzkmoemSAk3Ny+TLK3nmc1JT
QOJQNkBbG6zqTq+wixN5aHrvgX31TTVZsbGAC2pg4jFYYrYdvEWht0+m8UMkAOlwkvKi+3vbSKiO
b/NqDlqW4DJy2ISWxa3VmAfWQb12Mnh+UUL4huX40O8nf9dOFGOZgxxvqCB9KJcFdaMdTjkX7drQ
DbVhlUdwUuG/cyMKFplQsyuBgVnGlNXyYWqQqVcRDOK+RRmvUSZiX5kB1HO9QXUAR9gTqyDzTmoC
mgKyyVgqDZ5P4NPqt3p2oEwr7pah7VUPfNIsidwNb22DMo746ESX4TYcsQSLyMIOL/dubukbWcQv
NB2MxBA4rJjenEAlkZZlO49BGhbg8OplpGtUTg2/YGSQbEao8jofS2Y0hSe2AzyyybY0bnwMcVHc
MJZ1ifXGpe1mBd8iCUVw5UV9KHIAnJTeHGRVuDJs/aBgWcPLBlAT+dln64H8K1vhr4BwbhFx/ASo
KFFAGEhs7lrrHzy7fJzq8qwngvGD8MDT9SBj9Sld01FQzQvA65b3VqeapKL0/FUJAnQa7AcVFNeg
57KqPWZRy0p02SqY0p9xTkYJlLltuvaA0O3NbvGx9xPNkEm94aTNn4BTYIUY8K3JtRp6df+NczVb
aB0l9xxXxc/orTxDftGg8RyGwZvwhlvW8y+BRuRtVPffWBaaFfuYGnLzQToc2zTVYN2rR9FRmg9G
iKS9kO1mABvODS2ISIO60lcFjKBcXWrJYZlL5g1jkHywnu4WmXKXhVO1y6GZHuHaYmYqTUyFkxly
DmnHbMCS5iWk5Vk1v358cMJZq1vxg0xCYpPK2ufKsTXMeyaARMiMTZbhw4h+0khP7zjZzYXUE7mV
BS2lFy358H9IRLukUuJA+7YTQjEKA0ZQMFivIsXI3z/p8fRD+6M3xbHHWtyE+rOfTx95lTKpkd8l
PPqFOQ3fiaYODY8XgUMfTlb7i8EbvpJZVuQodrMICQvQIZCOhPvRJeGPA+pAtZW5bUe87pmrWJx/
V3rIr9EK2r2O0Hajz071kN7IGtoGUN+LVD+Gk0B3wTRVIZOsoaf3WpUg6UrlYoJKhaqTvTH+CXYe
yAFCE1O13sSngaynzaCPp6DWkN+NF8s+dIZ/SLP0qWw7bPmgpdb1CEiv8q7ENhwaDfya18GMwn+E
Aaopdy0A4yj3cZrpxdkooRKMZu5vqEnOqmgPJMMUdvQgJHAX+EkoO7BYSNZHofiT2dzykscXRuS4
Uiaf4JbcoWrJTjBfR+2cXYSWOR+yjd7zPWWucbR7Bk0iXqYTB4vRbdpGW4l+ItUmZ10eG+MxHDBA
2uYv0SrNQvY9Liebptm5Szko6k4+2QFvZijIyKUUK/U2etUET5DRZRlpyFG7TdHt6gV/p+/dxhEO
bmE66L6ao93qn5b5bjvtG3TxVzXU73Zi/I7J8JHgXoU/ANioH+Bb0yhTlIdxf8alkxblPg7ebGi9
GSFGUOzYQY2d9jp0nBy1pKep35FBRloO8N+lTYzbrQPEWYRHq+Iel0wQO93Za0KuEaKuwqzfZxFw
/Nqejzykb8vacb+yKO6Y4dkEbqUEemgcbGzqzH1JSgBwmhUH+84pqzU+8rvG27gYHfUgUHiec+DE
87WJOtPttvhWP/Pe+XXqjOQCRaIQb8BKK6oF5oJkm8NTHWUJwgVLE0RFpjs1dRVRo6ROIxePEu79
BtrZPBB11XcS6i6vpANrJ+m/5RiiQueS0qIMCl22Kvyp3yQRFYyJjSkjAlGBPVoHwt6q3vtxbF/b
GC7ROol36F3BLgyVpwWmPYOJ2sXJZ2BSOFA1HuBGhQvH+/WNWZIktJAZfoN3nylgrUoiXow3vWDh
JeExVjrGJoa3pqN9dj1nn32zr4j4NXo1UCIVxVjTi2EbNsNzKMW4tSfoaEBzulWjl3QrAWDsHKbJ
Kh7iYZW6CFrxZhHhBm/FxRy6zmoLYg2qIDywNE6jhn83r8hrYBWlD49Grpql0QGjt4eflmC9lalG
e5t4/ZMs3PfWzq5BFiBligk1qznyWhsPH74knkW5GGBXLmwdPEDDlD8ERTtH6GBKhGlINhporIRE
ukxxYG3Dlo3OMO1sD53rRHSJjEDT2Na1ASB+8iM6Xdeo3vVIw9fkmCyQJyYUoZpb3x5LIiRcrj09
PXql9qthjdoZLoD8rjjwfOouG7W+Mt86MmaW9uj0pz7JYR665Ea0vNwi0liE1FdbFqwgGT9mld0/
j42+jJo6XrRmsLT7DglrPu4SLS1gT4RzIlmhIxwrV+lovuH95PYt4eMNDX+rjO/jOLFqdPddkJ0j
aMyHfmovvjUt++wJdSS8fz9eV/TbtqooF10O2Ugk6yBm6MwS/C2Pp3BRxx6TJQJIl4PUVoX2LEPn
rjhj/Ti8N1Ndb9yW+SPJm6fGJ9ZRxcRIMtex6vIysLhd1mHkrQuxZBR54XMg+ss11nXEV9mbaQaJ
oBFLz7sriPOLpozhFDbJWkQDvSX1/TnEEG7VU36aKC8ZLAFfw+hobic3e0wyQSAUFCOdGRdMu7A/
mP2IhKyNt13DLxfNUV6NJV0gPhj6I2LRsHkQYkOFdYv7Qb1XyIUFKTJnV9I2Fd5DYwTj2hoR8Yxj
tsXHNqwo4Cs8bgz0nEabWNuE6OlQgGzKskHOFkLJE4QmOX//luC3XAeOd/vC+TJt3dZC56jpn6Q3
p1t+/2RRJvlwmCeFNQ/pzjX939BhSmJlpYE0kg6cpWSaoCSqweyYlrhz8XzXVf0i56SqDCpbmCJd
Fp2As+VqAeT57D54PSBK6e9CfeOHHtkdLvEsBaK3Tqn4j9LAOlC8klhv/5I5qcO4AVZlNqjGi5U0
Uu3IvJfqPze0rTGBScTT/17j01sLB/SlHn77dgv4TLRPUr4UTMLDIrnVsbYiNqfYtwR2ugN4abcx
mBFG17hp36yOZMrKGo8m6Y9rGI/mqg8FQxx80JFJyF+mBCUTLx338ngC43ero6o4BsVjI4ByRlRJ
XklOwlytbSiOyqPKrS1De6YWQQZhJOi2ZinefDpgmNGkxETETTFXBZfYyuHUkxXUaIT96IAEOYL2
te2/iAj8QDD5zgMr21kj3JmDtWociLXg6Uz268duvgQHI8jwFoNYJwIQSwbRn7ZXFGzdSHpyBQWD
4fz2zPXPIf4qz5NEyrtkZ6f1nVlt+pQosQtjhxTvJlAEpJYffMPJrjcorKzfUsP9lwdddDKg3S9o
v8atrvH1hwZ9i50VR7Bs13CoulNZviR+T7KWZnn7wJ/8hV5F+lERHscmbOFobn0MBtJxsslipNKH
j1VBs20o8Wy4nXVIzOrLymq25Mp2Nn2dhSsrks8qdpbUZ6Aojo5Tn4PYrgiHOZcaCYhZL3YJpJtq
3BD6sKsYoIyyeULPRwYd8ei4CR5KakmfSKycXMimksB9xoPB5Ee14w27xT6uMciYywKTdKn8BzeJ
rrpIL64bvQ0ErQWdAGfwx5yANBfZYx71yAEa9ZsZwd0g788unHOS6p92zR4OKDVQGezVDWL/wCjl
0s6GhSitYdE6ybPD3pqFdp8FH7k+vckoe6305J1ngc3Gc5gIKiYqyZIFp/LgZPm/ca8/Vu9Cji85
UlbuHZ/7uxMnIEe7LEmmvZ6FZ1J1XtI+/+5J84KEwhbE81+GHH8sj9qWqRbKj+yaR+1XbYakemqo
S0m/+NZY/syFCFAslh9czXw+F8yj2dGFEDsmerdJY+tWBEMCK8B0V3/DRC0SOMER6lEuc6N7NxW4
mko/ydD/k6VMklSW3XWze2pc+3NmP6WZJF12YMpuvf8NqkiLlYH1jLLT1yQS20BDvBhb7dWBU7Yq
Ncl4jezztc07aKNiZGq+lqH7mtj+N8qUVJH4FVGXDtDwF2rswQpnEHMC2v8J6iXJSv6XiGU8DyB/
cyq2oJynt0OIBTFy8OETl2Du6s7qcGixwXWya9FU77EfvP1t7GoFwYcoccwGaA9s6yBmX7ueVBE9
OaCWHnHQ6HbrzrLDVWy4OwgSPWRefCQG2ujcOLEZOgQiKZeCPpxo7QjU7BDYq6Kuyr1kbx80hDFo
vk+3bLcE+iQKNbXrbHBeUOCbw2Pm2pvEBWj9d1Xbfwsv/z+El5zUOprF/1x8+VDU39ln8vNd/LsE
859/9B8yTGn8pRmubniGaUhbd3TvP2SYUvvLtEFjeQ77IKSIs9byn8ZbU/5lOBIhr87MEVqB8X9l
mKb2lzvX6q7nmIg6QcL+V2SYunT/TYgpdddDpYyH14A+yc836xr/RbfY6bHRS9JrlrWn1j3YK2jM
TPHAi5BLvIjT+rHz05U3xI+YrY5WWbOEJx2noPzsODdgFx6AhOUL0VLWuLN6jg2sJR9EH79gBn3r
HUQvgxAHJ/AfWuVsmNnVI9u/qEbDlOj2mztVJ3Iv4fMs4JWhLBvpejIoKjAHCHxPz8Pk7TywU0AX
Ym/dow7V7GndObhDUw8OjwbVphfhZx01z0MsE3yNzPGlhV0gkDNhe8rurWIGaWmtWJAYTcedtC/w
ez7xkhI/HiYmOHJjVxoYZgWI8cWkvGcHgkA46n9Y7J0Rxv6WnnMtw5geTp2iwphV3TffoDE0p4LY
RMgoC5TRZNKOI39Lh9g9isg4ZsaXLMm0nrPiunnzXHeskFFbKaAHnmJQNtDxjTNkq4ymq2RZVA6Y
NkN0LNOfADzhwrHJ7kZwZhPVWmFDo99C8IlrbWjl3UjZiOswehIoSHUbs+tXLIFr9xHoNdiXyT06
xNYl7YTqpn+MRYE/JmLQLiKxbsxCX8S5ViKv6D5sp//UuG6X0LnCZdFthoS0ZF2lJ+ASz3FXscNL
Lik8+ta7W2nAloV/RNFrXdZfZNyetHA4KDe/Yb+l9xrYaAEusqazPq80iRi79E13Eprg7A9ZD6e/
JrQJGtGHXneCneuyuDI0qEoVfK/J/mP5/T1ykgb5SBZDvz5q+hzzqJkK7fwZfbxYaGbzCFh5x1Dj
LvL8SsbjtZ2HddZoInYcPh0bSJJs7JXuBhlrzZxomJpZSZpnL2WfPNlOujctfVq0zTZTmExo0hZ+
qZ06jZRJwFpPpQyXIgHnU3YGsYA0MGFmAzBzn7Q82iGMSDroJBPytqbVU3oJJhWDio+ZBkyJbe1T
XkTbLEK/aiRzevsBCqC1NGL4raP3pHOTUtaNALAyNAYBckvuvldj0F8rxKlO2Z0Hw976JADBFnvu
2B9DmjolkFCc/r0JDMpqO/hkkL2fCi6xWLpfea6/ZA4onBhTnRb1z7h0cibww8GCglpzt7Au41Fi
L7wIkC+wh700IWpGuzL/CNXyEfWQ7Cgb7cGw6NPKx8KzlmkwvPz9/7VaAX0USYJsyEk1Bg90P/aZ
TmUHARae6Brtu4M6w4T0CJMPtUAzHEowYKVMvwanedfc/tc1x6+I199AO5B4CWRiXHp7UgtzG46F
mWSPARayBTkkF7Ydzoj3CSydoBGs241jIQHkNkQrMWdFGwlvm9Z3m9FKX0ePDRXJFQPpPdIarnh4
z4zvNzr80JCZc2lmn1bP9uReTA7PsExOisiNKQjOfejuzXReig4r3dfvo4np16BeycycGMoejbIc
RxNVWiRWRUDUK+pMaHKvfVI2KOXSVxeSYpf7u2ya3+4Slo4PCyQ1swAuEHMrBelJsqFLPY/BlCJX
Ns729ehsPR+7LP8yD1vQzuELxMQ/vKBXxMAz5cAOkEJOfQ21JrQhw9Hdp2R+kLoGxlC7J4Hb7ygg
QNH41ITTQ9NJ8Ky4XylFnUMwli8uhDxcgr9SYX2FkDkSb6PWGRZGwsDZBsMeoI/KARaZB0DKv8zt
CcDVq1OHzWPRYm1dThozHuZNTJsUL8z4A36X/GejvhHVLYGB9jbxY5M1bgrC+XLZAmIGVUYEn1rj
3M63fakB3k7cpW0EryRUfYBjBmNICPlqGuh/DHykikDvZfneZWQQquo9950flevQ8J7gudFIN/1n
0EhYRg3+pba4aOb0kIO9XnBYHfsANquvyOqyfIa5Je5F7oCFMHjBGHDc41gHOEXb5+j060PsXccK
EJKqpaTARHWuUA8AH+BA1r5G8wOuBGtSjdFPK2IiVHtCWtBgN1CSuElSQqqyZQsTmCEOLV0u1IMG
f4eJqPbjm8lL3qdPztR/j25E9hwQ8ZpqHgESHqaW3+V/M3cmy5EjWZb9l9ojBVBAocCiNjbBzDiP
TnIDoTvdMc8zvr4PPLuqnUYvUqIXLb1Il8iMjDAMCh3eu/dcwBvh2hENIAXb2MnWOk+a8SHlD6Qy
i/eN8LP1HN26yDhRyZN96tb8ZwBYFsK9cxnvfrGdfLpZlFCwc1favQMgmINE/GwgH1+KG+hUh3Wj
nuLMZAmlzV3Rh16J2Ef8YZZ3DufClYn4rlm8/WVHEKGL/dM1v8NIoyw2WoTmcLhMq0RbWT0Qoyrh
ZMeIaWy5rYaYBFznHMn/qxZUP7rwaOnRT1Vdtab5NCfqumNrPjhs6S2rejEkUd+uzL6pbriHHHvW
2M+tnB/rMns23IzUkjSi1dRADARjmmjlfemnb9SIJTothEZK1JAl6E/OAjtuMm0rIzvXalKmg5YF
dOjLQ1nmDyoQUB5qngjnrscY+1zfIOQvVPNGQahc24W+oYMEbYE5E0/8Wta2Qx/DpPdt55e9TaNx
NliwlUvafarZW1k6r2EzP8SWWa5E0d7bVr/zDfoVo2VdlkEDDN4kkBE140WHZXNV2RgvKBWQ020s
Gb2EdGVU8CDhvwktwCK7KqIUbBJuBymGdYXidU3pMMeDj0ia2i1tlIJkQqNut8x2VwuJk9431+zK
8aWl9WEsO5f5Phcxb0sLz/3WvOjpts7uTVBUDC7JCENo/ehm4mdeI5dznew2CPsLpjtvDB7HRt/H
jXxEgHcPAvY4kB+kkTLA6lSq8D6zYLrXoeG5WnPjW9ZD/A1IFrqikurhYNc26TiJZ+nqSHltUbfo
Lp8gwGo9bq9M/GToiBhigAnXk0QgECIDZKReBE3xzUrI+FAJkZ1wmtfEwJ5R0DxSZTtUWX3AV+8h
ZzsE4un3pozQnZ4o2FiQd+jn+q4oM46Z6rxI2aOb/e2olyTVWtAi8vFH46R3lV4+jVXy5kSPGFBX
WRf/ahsJ1JhI541R1lf0MRdwwFL6lBd0+6DKs4d17RTRAm8cceQy5ztrqocmsTQQ/rqANFzios9h
Q96Sb80e0oCUni6HuZiDGru8JzQYV0UHsZHsNs7wNadP/D9rK7iLuuB60OVFWqaQS1HzroN+Q8VU
X+WO9Qxw+Mpog1+sfJTGEnIrRfndd437YQIlwUKSRfZhkPb9WDD3jNJl9kDha0cV4kRt/B4XLOSc
FVZJNgFaXQRt6fighwGNQIWyrI5mAsZBYcyh/dZSQuit+Wi1LMwI0346Nf5WCBXEFTovwtxBivBR
SpGegayBSBwW36VN38lbGAEHraQM5QC6ZpMUf1Ms7FBs47ZPPeF2+4ZoHE+bq5/jBIw0tOmsA0kj
PYkgewhhTGJzTpQse99NRbd8LQCgbB3Tf9biLNpGNdLEPtTV3mqKhX9sKCQYcUMnNkUwpQxgHqLf
j0RdwnJG3hvM4aYB8rVdwrxXPaHAdGkqa1fSh0NKOLdgWRH0weKyEbK3ZG/HvjjUyKBVQ225Gia5
0dJxprmH33/ELWCS4dy3BNuWATO7O5a3k0CfNHYKLYgxvaHKr+injcQz6B7RCtRMfefCZcu9IZdm
2FAf3tvsRLZ2Gz8Eof9TOchx5qBcm2XIt2s8U8rKV8mAimykTlSzQ1knbkxkS+Cu58y6s0tiADlP
JpDzAo3Qk30t+vGAx8/zz1VCB8gUN7R2erie81U/WNne6dhZGAbbkIC5vIbTF46IaJJylszYGYWt
CYiQaup1J7NNDdOfbQxSuxlQ/cb16fbr0BFBEdEYKDaZyTwsJ+3Ym1izdZhuMJWwbNRTS+7QxYhi
h1Qu5FNU5IFb05nxoKA2O0tQ42Pj9UBmwxJwfh33MxqYtFp1rTfWjiBXyHgjv4PQhJmA+G6CHpZN
55Pd3dDD96d0hmo56xsFopYit3yW5syMVPPNtjRRSwuIUYAqF6+reBAzK4HWDccsu50q1F2tsjkg
It5FsfREnsNNrtIbopBMWtPIBCZCjtL6BXJstmFYselokEYUZDnj2LbQC1kV70W0SxInEyqLZb3c
Fn3TIlknWof+tk6zlaHTZgxsrhe9ZIdrEdFbl5QEt/iTtg61adxG5oJAI75l77YsCC4GbupInFDt
c9o9l9giDAKYCZdwmDUTw7oY0vwRG+9uVAjdEE3w2dRbIhb0bZRWh2Rg5u5xI6zJ2H4wI5CgSc2r
BHIBJk4PUxsfVvJEpKm9dUFbs5uyDW8ilcCarZ8zMt79JKMZ895SCEQHQ5MH4dqwBYqlLsIhRlAg
x/Lg95iQIvSfla7mg97WgOCN/mCiSr5K4R/mbUykIV1nKytCL0qMFm8i/kQGWu4SjzyiWF2yGbuV
n0cPuf1UTiC55ym7CnMYklYErbPm0JRr5XRWOZ4FNDdkC+9lOaeUEuT5JsnIJkfxcTPGHH6btCN+
ZbqOldGfNyRUE2IMBgzTR83YDQHZOzlHlYBW9uXvP+ZYoAoz4pAuidgmPsIJ2U4ha3LXQdnFLdgb
AdGEeopX4VsV4GKTscE5SBvW64GwnlXmxsUOGDEsj0yAWkzsl6y46AVfFPLa1k8P/cQpO6cebrbp
Y2MO33m1tUfxr9zlQaqBKa0unLZSG5egi50OED3oSVVJsc+wMM9ejL7kJuiC+sixGBwkAmQZV29+
dSNwtD2IobqMo8k9V638GXb0ODQRgbt8gD51H+ks0LXpm+u+BHypaT+rqrmP62XjkyCRMNAzb7qI
j24wOU7perW1EvwTLWzAji1dJ3IdC9c3Yo8RiIEHWtdVdztOS/dIPsSp8WTai/wHhLUbhcgygpum
yt7MPHqD5nqbYVdpTYlXr7lBPNMTpke32Rw7CpHFnQzonTD1UgqjjceZ1gTMYlURaBpBzdYBsdJq
iGtz8mKd6aZunWyjFFIYvigaDy6bxL5EstSX0NjtZwdiwBZX3rid8IjkVVQzRGJ9Haf2Psf+QRUF
RYleA/v3C7JpWMajHjqlSXADGnbxNIbM34EJlLmf41cnGcxjfiOmkQaHbv4CJw0qwpCEi1p0QKAV
E9DhcyJO0y3dH6SUZr/rFW4YfbpQQl5FHAQrYR4ZeQHIi7Upi2dLIZvW0qneDU7wHadDWtXz2hTu
jzbB8KW6y3ayfkwardWepoqVd78CLIU+TQ/OzKvafA0HXBnCSxr6Lm5CQoAY2H0siiafZBVMm8PP
wUgbsqe2wNmuip6Z34HplmkmTcpi0UOfmzNlfI44rks/GVoyO1I9eg7mfmu4KP/ikCZ0kM/bnMIA
uwHkWzSG8r5A1RXR0TeJ/MXQuWAifOzHVzLvXzgOshmFpbmjgqYTzQSFjPh2tcc9sc5aH7eUg7ZA
QygUoCwbU/0utqA7V91AHdFRZ00czRtV0WM1Og6drZvTEZ2aTYGnZu/76kE2sb6jjVXPzltIsskl
Cb+bsKQMMxWxu86ILV0pCxcgwRFilzUEvUSUJumcQG+X9qsfp/KY6da5IDRpa/P812U7vfWJNp/p
9N6drq+PSeDeRzMyDVpJTW6jPo1TOnN29RrY9a9ZqGsLdAEp9tbGTZizGysqEQXQYjOW7EcYF+Q9
KHLBJSepKTtylqbNP2002W75n9pQ/YCQRaAw4AkKmag9KDlFQ3lbs/sbcIF1BBpv/bzHCqRejGaG
tFYgefFhYgW9bh2S+g53Snmb4FPLa2cG4W6OC5KNxyAXN3FUbzrTfiO3iZBLv37sLdzksGeo9tse
kfc+xlKYsXLMblJnkjvVix/+BLcul819FI4vvVzEM63JA4Byvx3V+PSbUvT/vlHw/yFwUwBC/Z8b
AKvX8DV7bf6kNSz/wL/L/nSO/2VTuDeUbiBDM6TN3xp+Nu1//gfRbP8CEADn0gUWYEr+3n8X/oX6
l7BdC+GXcm2H2v5/0RdoFriGsVTpTVNIEGHmPyr7Q3j4g77AsQJdvMkxXif4VCihw4b4s+hvlaCe
cV4uARv9S4wf+BhieaTAaDSXwBjmYxCa1gqKGsssJB2yJLONTYeP+EPaZxgKicdd1MqtHm2loKVZ
w1Vc//E0/8JU+N15+D+IiH9fpEWnWVrgSWmPnCAiWqH0epJgyOmOt3x5iJPSqpKUJd3o0ga508LW
2w56nsBPAolHQ3vcTaiMyhxXeYTIipmnuM3wHqyNwBCHL65vgRudXB88VaV4T6aE8MIb/vMhMpdN
/KKRe2jqSXntWDabONuK2DWfNVR+2xpNOkX7UG51h+MmW0K5aQXVqqirq0OUd+efX9Ff3qotTAfa
jGPbLuG27y8ob4tuiqoYwU/N+ov983u28Px0CuDYwo8h1qnV57/4Hnrx+xXZqHrBXQjXMEl/ff+L
E1YzbVyi02Y6XBhuDtDvV8AOtsIpzC+e919/Szp8L4BLhG6f3p1fAR3O7YyTQSq3Tdhc+kQw+fYk
eM1sbT+/s+XTPXm7LhQfbgsJDdbc04c5iGo2WpGDuHZwgDSmr11wpHzQy0z34r5HYE5aG3EuyS7U
bWrDhhacCZbSeUqjdUmqCWXzoKWUxaaeeBO8pmoirg6r3tlQ096Q4KvqKMgvcTdPX9CHjIVA9n5o
cvG0DU2SSUxh6CeEMlw+uP3sIAOE6Fw3rTbeUihOVj0CC+Byi0y/vJi0MIOhQZMOJtdIOPz28yf4
vrHI2IAkQ+NECYtGPyq6k/fFQy1gpw+MjXDC/RfQK5yy6zBp95Cr0W4vhihJRfTzX/0wSpZf/Y2v
wQ1jfPgorUUO3mpF5rl5SWJIBFm2tZrjmFLxM1KaN//450xgMIaAMU99yz75AHJ0UTGNpdRToGFX
evHQ9aVakahTNeqrl/phRJq6MpAqM9XY+IXc5db/6NSa0gFymTYYjO0JE0FJtULzzyg+XWsaNRkj
GDcM2Z+ytS+ztnmpXSwo+HTNf6sCoGKT7v23eXm5p3eDi+vg+4PaY5oGi9LJizXRUsBXoPSXEX4B
c3IrarKWstchMndxED5OdrknHRX8fPRcROGbWQ3X2mxdCT96+qdPn8VVCosxpjuW+g3q++OJ5J2o
mwEJPtAzrAxtPbBH18zsmqodIs80+Pn5z9GqP7lxYdsOIHSdlj699xPaHSZ8q1OwArxKEnV1tMh6
AHofWfXZGMU7etP3JJB9Met9/Ir4TZdZHVwTVinz5KVbQ11TDUX0F0fJVR2hvJ3LPfDSH0kXPEeJ
/d3MzO///DaVATuKm2RYWydjusNJaNcNsslB5Y/j2Ry6v6oku2pVemvo6LFDjvjBrH3xLj8sXsgj
1G/4lL0IIk6XkjkU5IHGIJPiEPswBwcLGU2AFSrBLe9WD//4HhXSBzZaLh+TeTpytNKUsevSl4Ud
sa21lMEbAKSJzQO6Z7r+0c+obChbztr/ppn9j5/P7zf2/vMRzkKNRPSBcY3N3vvP2JjjMJ6kIn7c
mgb4EUSf5qQ41vY5Zdh2yIsLu5g0NHDf4wCzqIwM98apX8woCTa1rVWXTXLmNn630wCmP01ttx37
66A7c9DLW2PVXOKX9tFS0mkTuf0GO9PlUBKAZkvtc00iIwLD7ex4BJ5bTfZLO9mXXeFT/suc89mJ
v7rhD1+Nctkd2PSMEMpKxvH7+4VkF+AZxIgX4LSmrogMdhjSK72NNW8s83N0J/sQvuM1/44vFoMP
Y+r9T5/uIEvRaFmo+ZUH90eY4LljbV3p/MW1Alj9+Yj6sPDwW3TJmBnJSUDtczIrRg3SZHtyKo/D
6DEh9g8YCR9tf4z8LyZg88Pqzk8BGTONZS6yjdOf0qJp4iA/VLxf/alw5ierSPxlE0TLIttlvjpS
kbzThhm7omruHGrWEAZLjFaYXocZdEYuNkXzxPK8KqqmXlkalEmMKmRXTe1b1WKTY2LdG3T5iek5
C43BXZPu8mpkgbEKQ6KEmxg4giHnm88f4sc9/3Jry35LuZyPwMy9HyzxmHVZ2xYw8Cd0L0VF/bUc
Xa/P1C3GmLu4IO8oCSmm9aV/VY9EpuE0ohY176bYeDX9KUf/t9Tzl0Thz6/tw7LHpTnotUyhLJMj
yclMPDW4bFI6kl6TJzq+02ynWVL80/0EP7IcC8Gq2rTIxOnc60Chn33yaHK/fFP+mO7snEN+Ghtb
ZJPPn9+R8eEEo1yXWQjmsWXyh1y+nz/Wz76WU0PaI7/mNKDBa/x6Y3Bm25m/7X0YFrmjgjMZ5PCx
xvF7NgTnMpIWu1sa4NFXm9a/zBPkJNB1lewVF5re+4uRZjlMhj9WXqNQWg5EHqzslkAxTApXXdO+
5KK3VnPkHgy3u/v8Qfx+rO/mZB4EpXpaJKbJLKWfzMmZLBEo26L09GXl6Wvba8hN2PgpbvWWiEWj
cC5aR+rbyteerUU4DYeD+pn1HJhGsJ0rnH7oDfxVG9MR9vvukd4NzTBBSyc3SypRqbUfJheKsu+s
2/GLz+Y3LfHd9bNSO8tJRbAbcj9sDcMszMtUKZy7dKzwbQL1SXB4dHsccYr6T6cW5N6DjaH7iFrq
DNCA2Fg4Tg2Z1KusjW4J+kGCUWCapyGrY+YVimY7yOABF8jnT/vDrLxcLEObs+oiPTzd0pg+2nUs
QkRSTq61NjPrspjz3ZChw6rM89+poJ//4O9xfPJ42Mm4QhDRxls+3bGqmcD2nDnRm6dwVyUyvRkG
857OVgZChRNQQOOqQFGFzUx4Fc4VlEvUa0sEYGYToY9py2+RgSonIwC0oXUlU2rm1BE51+91GjyG
RLFBhPUBjgf2BInCwN71aXGvZHuZs9pKI9+Lwbiwcv7Pk71J6qHYUuJrD4lhrHsB7d0dcQ1qcqKj
yV+uXA1MY2/d8DWuURfRqui0b07HFYX+L3OyzgZqMkaf7DtNf5hnfVh1VTZttd6/KDvdpJSbkxmA
2/jzZ/lx8WHfQumI+YJKg9LVyTSY1RKhi7QK3AmGVwhx7tZmvyljFhumjPM0Rb6MXJuCcQ9SozCa
TaYmlirCa7dJPD/FbRdt3dh9CN3pMs5QHla9fYWXH+naIuqSNK2LwVnjVT423SM5H9u678v12I1P
UamTTpEkhMNKg2zvWt99fncfD87L2FS/d7+SEt3vD+2PGdFdQmLGqc29iXDoobxwTFxtc0LpGMzg
ij7rhsqOvvaVtY8duBkuZsvPL+FvX4cLXhTIuE2pwzo5usuQTNfa4Aq0Am1+WfPpBoN2HevhDxqa
SBCcyPliQ/FxHeCuXdvkDxPZmX1616PeOIYFotYLK6aNLoHTgUvoTNi8JINeangoW7LBOHtua0Md
mWSSdd/nj0Xp7z+/eyiyJ2csTpWcLZn/qa25XNH7VUBRS+jCbsq9IFfxWtOVF8L812DUOf6vydEA
UbeveZzv2hAHUXpFgMX1F5fwYSFaLoF10YZpbHD0OlkVkeV0rJdD7pXsM6yq/ynGCLtmgFdfdPVZ
GrV3nTOeDWaUrQq7Dzbuiy+np2TiVVVqxmMQTNDY3V9uyHbJzGPOEYCwP7/KvwyTpbCDuZIqh6Ae
9v459a7ht3My5p7wezr9uDfSkAoPBCd4c+pIu/jy8x/8sL/lqfz5gyfjEgTeOFfAoTxV3lRhu7dr
wnTcfG0BR/2/+SVgBZI0Qp1S+ftbS624GmXIL3WemaEeyEinhCDxK/3iDPjXsUYhnCUI0gtuwZOx
ZpM6omqNT01Ow1tfu2d2WqXb2wqiKu1q3dM07VoXGMpqx3mdUVSNhf3VNSw3c7I0mVSQOYPyDtn0
nrxH1qxYETZCpY4O1DaUhwoU+HL0TchPW+uO42+aqik84CFbo2Tj2fU/4yRCdCdNgEOTZnwx//zt
gjh+CxLbbIwLp4eLEFES5E8ieDglAsqdmtekYm7//BUby22d3jaTnG7o3PIyft+/40BFhLkS5UvC
HeAzKww9EA8rCDjgFxEndrjOehmhet5q9fT2+Y+bf/txjk9sM8ml4x5PfryffCyKJXXytv/mo/zx
4oVDRDbJtZsVb1kd0qEe3zqCIzD/MxX6+lMZXTmiwXELIC1c4z9jMECZ0100id1sQJ0dboZE28yB
9hC46mEoAOjXGLbsANNWiHGZpvcGYfM3BNLd2ec3JP/yMMlw47ThKHwjpx8MVByD2rjLwyw1bS9p
m2Iqr+/ckmbv57/0109G2lhZqPiTW3g67cxOyefpq8zrDVaKLLnALpuhfQ34Lz24LNH4eKTdh65B
qCqH+QlH2gYxWv7FhXzcscMtN3DNLN011xCn3QD0zyOhsyFZqRp+0lZvmJPpw8oEpWhk/aAJDQq0
b8/oDq1IO4I/4ztH+Ppv0iY1IJnnp8lAfuMU/YxinzQjXctAebT+vuf87Iq2A4sM6VhS7a+yL7YZ
f1lhoErSgWOO46R32n6LpWHVU6BBXSalmjO6SNZlAqrUnB6n9OBOI2DH/iI2YHh88f7+MvQpxxtM
OBxhLff069aGaUpbzU7ZXXDuL/BelwpUXJGb+Df8a71VT1n3rZhvyQ5QX8wsi3/q9KO3DDS08CVp
63Hf7z96GJVhFNAi8zg4X465ttMMcVX4IegwUr7dmeieJ3sBknbOEcbMHY0RsRndOVmPbmjubbPy
17OGNq6/MVGQfTGk/jYnvbu8kxUOKG/vAIzOvFbe2vV88Xve01JIItVwUwp3O6kLXKRx8dWe+m/7
L7aarEK0tuTSGH7/YOpAduz7Vcp6196Zrn/tQzpZGaCgjxOJwhvGQ+RYO4nN0B9SY2cE+q6eAZTH
9VfbT/PjZEJsJLPJciLWdef0dDZEvqEnQ5l6TYSXxRdEhffN1h/7VxKOXVhRm27AvyAnHBvaQF4K
R5ydQPOqFcV13l3l46tTqR9Gl+1i0jrq4V5T4xvLFweqISbwjs+Tg4HRdQCdRhLwKjwYjo1MT/TN
q2ZVdyMIk7Xlhjc6RdlVkYUPQ//r8+9AfNw+cZeUmRiNlkUJ7eSJz1PXK1v59FJiLixVbgcKik8v
re/HRAA+UxAsmnTXJ+mzPssX3gJ6ZoM464xdHoiaByU0bQWrGfKiRCVDXRwjOityzcdM8zDfJvzD
1mWLU2ETwyLQ/HFVOMPT5zdifFyu+ZSo1POi+AsqVO+Hjs2vpx1x7NiAUbsTll2vZ5dLCBJs0MSL
lGV59Pse0y7cx5aOOJmV8zjex47FUiawhHx+QZgQP3zldJ5tCyehyeSsxLKR/OMIhf0gdYeeHEWr
JTVbNw8F2i2buAbQXERTG+rMr6RY93xHR7ma8rCmMlKbwPqk3ObgdUtZ5Ls0SIa9X6ArLOJvhhOi
2AVI6EUcznZo46sN3iILY5tzayy6VN2WKVFIOqr14CJuBeE7hjib4qNZW/Jod+VmKCP9Wos2Vex2
h8wnTCL3Bwhk6pnAP4kboL5Hv9Odd47+krWgmwnwvonrLtixHQXt0Sufhpf7o/d7wqgiCJJJq/tX
lklNeRjFtC3bpoJ/p5wDSWpkwiyVM2S5PpFzWyKNNQ4K6OIcTrOZfsnVQDJ9mk1izoB4+5P7Hc/0
L6AzbwDsws0A0/BY4ELczdJ5ZVKie5rdGq1CjR+MIPaIWdvEKcw52Riw1KoGXByUjcvKGbwWX8Ki
AI83TmZMbFja9hGL8nUKkAWmQ9dvVSL9HQ3E78zHzgrer38YnDTCNRjJG+W28mZeRHXJjoXBqwbf
fSWMPG0uOr27F3mYH6MRXH07+IcZkcblaI7DdgkfFMPF6PTPVo9wSQ1tvwO/5Ht+1H5DlYmQk6kc
AGfg5bTeVySbgSfqf/q+9q1P8bjlJuvwbINLSNFChxE5bOF0qSzttkFdv7XEbK6FM9yqlpYGgvUD
/IP6MuucHQVS82Jw0atXJELD9t/wvQ771hY4vqJx3/SJwShDjxYYEy07pX5lemfslMIiMeEd2rR+
fSB100T5OGAxrKt7W9OhGA+lv57652HKgExQ8NsSHe9jL7uIwgxNFrraESwBKMnykqBLb3aLFENH
NZLChQHP3k8+FWPTyu8ioCze0BBQT7jZc6+X7OCrlyYuEg+6UAyr8yIsj1nx2kBdQitiHfTKqc+V
fCZhk5qQEe4rphDy39tFUuogMBU2tDUh9vGO1b7fGxVwFAdvPFKy7Lpou33UC2A/urrqdHogHbyt
gqg/jGaPc0plUo/2GvxKK7GnnU0leAt3wxvIxlOMXmBaCP/wJ3la1O5LYb21cFKdeb7znXGP3PSn
XRAyqsXmtyA0vhuhITBYodHLc6omYmXjgXLrR9UTbThA18RdwJANRrjXPMuFRJygqre8hMTue7pH
4yYLmSrNZHyaTJURBwDDLbYyKoQuLMwWCM0xasdNDKqXc0/SUJPO1LGdyUSEobAdHwlzHHbCkV6H
GomxaL/ALSOCnKC1grGziwZ8Q2bfb/KQ1RWg/cvUJ8Gu5ARwjmHG46X1gZXeK9sID12Ew4GsYH+b
lBk7xzx9Sdt5o/cGz9etwMWEsbuxRRAc4goEVmEH6hi5mGa7+VrLhs0sIVf2leN4/hCqtU/2wsps
y9fcCAcgSyRp9LAk13p7G/kFkeuRZqzyaBEQCt3YRNJ/8cOOxmASRVcEf5/R/95RnAamZm9NGnee
74/1EcrH09jiEkJxu4Nz5JEGxwRQG/V+JFECqA1C3sbI28uBuhL5r6RxOkpcjUVKPVLPbhvyZ+F9
rdKUzAK7Jyy+p9q2a/FOZ8ohUa5I+m2BrXJfg6/YZnlDMgNqikNluYyRZIGlEJiuoThDFt/t0HG3
mwTuqKejeiFpxAD60xG82GVC4SfuzrD/PgxRQropLhugRRha0HbtMxqZ1B8wO0cEVJXA0oI8Vxd9
/VMjJmYKXguXALRAmNmG2GfgQVP9ZFBOx/ARXBD35x76jn9urPptWUGO36Wd5W/8YCZorQPiEFC+
axI8SyWV7dllCxK4Ak/Rd8eHlWb2aoBOVfm7tM5urbL5Te4EVRagIrG1R5ftph/Nv2qgDTS/R+mB
/inWpWzN56FExcKOqruMbAtYrC61TeZG5VnjlDaBEGb1LSHFIHXG7K0o9BuXLLAF4tXHElF0xaRm
9u2u0o0BriUgoDy2+K75OGuUttvF/gOBsF/FVjHAgzU2ClSOhtCVZwdEME6yp97Gw1uQlUEChaJU
PScwcOIz18ybF3ibt03R7EY6y3h62NUjyr4fTejWtKhrAkS4fWIDgi2y+h4yV5WsUYyBi/GtYEdI
9taOZ/8wYl59nDtn1VCTIKIAF4yjILfkUUE+UOGI3WSJeJuNzFOG6d83Q3YmcRF76FLri07r16Ge
zrtMTGrz+Y7jY8/QIWUD8YCkaEe57rQx5zp1bFbBmHpyxPtpdfmwHoVZXaHUx3RuDvN5EtmXgmPW
Brc+9DeQQJsCrmFRAy90lbaRYFHhL5XkTteG/dX1fdyi0cgzLOSgS7efwPT3G6JIj6UDFTrxInop
qyw9ip7STqKaW431cjZG+AgdR3V3GMi2gJcs5i3n2J9dE5y3rRl+uUP7sEFDMSNJbERYif7ztIKf
VzYqg07GBF3DW2kH7YK0GzI3fa3fBzjZyMGpIMjl9tYujOvear6FKturKmkva8CzbeT6a0BakJnj
8bHxs3FPvqK+TqtgL/RGJ5m5TXZ6y4bZkiOqfQpnTqKCC6sjRtxBV6JyPlsrk148Wt/JMXfW7kR/
DCsNoOnsrhLJcRCkG8iBjp+bO/mOOpAYrg1C00HprZqino44Ud7we9SPc4Kh84sh9ZdXRmXBpZby
W+ukL4ekP/awWC6aUjeK2BMjlK16UA4e6fJnbUq4SZCAaAkg7cTL0e5CMhCs6mD6QboxcxSekc13
GHJq+uJ8Kj8enylLIwTiohTqztP3xsl4UM1kRJ6G/Xyb+u02AzByjPSW3bSB50fzKRK6kX90AsvB
ThH6NOvbAuroVFykYVlcTCbnusz/NUbaZd3ZpddmULYTohd3QyNf4pzgrRDPHvnX5IdboenxQtx7
u8VC0o/9AfV7gzuW+dSqu0cyH9a2TA7axFqpAule15A0sYSNP+M4wyDowituxvmxs3txXvdlw/6h
ie9UU/5q5WU3p+PLRLjDrqiq62TE4t0pB9srIWasIyRo6Xht+gjVCJ1UEFJOfIujHOIQGFFDcDz9
4q2bHz4MtKxUXBelCkUuNNbv3noikxJFqB96QxdT63c6d5+K7tYf7Pngcg5dTIW/ytC5bmcr3XWh
bS0kE82rXf3WLxH9fX49fzmK05hH/mXauG/pup1MHGZTl3rdmaEX2xHkehdgPoEIGS3TtGbfHxhn
TWrqZ/Zg7cm3aC97zC6uVuPOKVN9P/QK3GVErILlYvoq6966V1aUbLP4vKp8Hf98ElBP0fBJEli1
z93YuWOfzTbD7c7SBG9pTcwBceNNdJMVgFflVJ+LZVM6JuCIh7o6B4CHS2ygRPH5rX9U36Kl4QhJ
OiAqCAcm5/tX4dh+zPmc7L9MFN8rCYcxn/F6VW4FjKrUgA63gqOcwYGAsDzbCsvHPphv2MDKi3ZW
5yyrLJuOFjH3a+RP6JwjhZXzZRi3ISD06943btLaie8/v/C/FEgXfb5E38+xnCL66XncSmTWGB3q
x4rdbC7DGxQt7EE5fjsmFr8OvL5fjk9xrY6NS50rcx44rzx8fhkfizhchckQprSO3+hUKtomUmhq
IIvGp7hiNC42Jzc5OLPzxe/87oW9r+MjhxEGtSKKRZZzWrmy5oDedcNawk9eBhJbH2po2KjGgyaH
p1mmDqAFHMiCnQPRcpAgXDQz9OpxwI7DJgHmY3MOVuaiVZJYWapq3OXYsXTV32vsXVGtUDcCVuyj
vQQxCkfGcLVrDJtbKH9i1Rl0QEDP3la/t09olEyeMLVhCJhpvweeG2G/dK//+fPF9bXogBADidMi
WZaqbuYNxlQyewp1o/tAGes4LYWrz3/oLw1pHjDfPzPAov48NRkwybTukrrtBeXU3hUj4s9iS9vh
SgYHBegQhFmxwyYLcqLiqAoAuv5i3flYrEbYL21dNyjZInQ+qdpqPU5BQ6BAdYv6VcJq4hT/vURX
Xs7+Wgso4zkxhHELacIX9/6xSMcvM6YEnUC2T6d626yCZ+nMSez1g8UJjepaRYbPWtr4wZME/USc
YCBD4pD7umeYbKEEVxRnd+7gv4QkMBsaveIgCjxbBV/JGh3zwyYBEQQ5qcsmarGBnNbSiwioQeab
9i61RUjVau6BNrXwREj2bOLevmQvP/Skyc9qviKDu/dg/VRbBwemzkWt0Vv+qGeXkoI9uez60/ks
RZKwCnXOkdQcp5IiR1Kdy7n8bpRQ7gddlOcJFkwA5nBahqn8hp3kIrUq/xpVQnH0cen4JTF91f8i
7EyW40ayKPtFMMPswDYwxMhgkEFRpDYwSlRinuGYvr4PsnvRkspSm6oyVaZicrg/f+/ec1saPfTT
fC5z7tWJce11AAcO42aWmVr+D1WHUaFUA+ccVwFv0qpPGDt5GJkkiTsC2lRRjFy0I73bFerM7cfc
Un7Boesm/Bl9MJ8qWRgQT9E/2WUb6Ep7H7fIZfK2VJ/pnvTzQR5Tu9QeCEW81I2sL1YhAN9u/1HD
XpyqRgeRQZEoalkQsWUBeLePnQ60kow6GnpKhRuyiB+XPM7BCjhfRFZ2L6LpPnhesJfqCTzdvtf3
VgtVWDU/48jQ7lzU8CKOrnLIDlWvP/ZafWl0S+6LpC8YjbnWwwI7hRgjy9P58kAsNMiac6zA6OXE
GU6Hsx8zc+Smp4nQVkmjmlaDBIxadjuY91MA06UOhwJuMXBJ3+xKgh+1wctEBrmlbi60MOxdRR/d
G5p0nzWTTfBerYZO8qRLplGKQXbcOhoNZubpphvSb/PmzEx88XtRtqe6TzeEI6bXfooCLVvQoZFc
SHl+UWdxU/rNg29vQd0xhfiy2WO1hXDc2RiwRNFcIchIfVGt+G1ZBxFYZfVIQ/BHbfwjxDhfwBPa
wAY4TBEnxC0ABddsXVI5BFJjvQozXEsEKbYJaW3ai1W1cNPRix/cPtuvGX/hUOFTbblmge2198lq
5wc6FRe7g9Ws9H3qJQ2rhzo2vTomCSmdfeii6ialuTy0Bcujd8mIIPa6l/DgaLkD2MhdLZxGQwmT
tJhCI4JSHmPJn0YkakoxvBGZWhP26r50GYlhUcnvA0QEj3ZLSWjE50V+kaIv/DxvRr8QJM4Apnld
UHGd06WKfD1FWtS1HIZlOyf3apmMvZ5WAO3zm4Y98iV/6WCgTmQ6gSJa2wnOBZ5gvYXu46ArO5Pc
hZMqqZ6Iwoy8oqrKG3cX7nQwUc1jBTXZSxNr8kUMDhY22H6ssUTVBRmj1tRdUpcOU8oN8UShDlAp
M05WYvzkT6IHRZvYLABkTfDJKJvdPR1aa1dbJv3wkayUsqnlw2CsfmGMX1IiKQ5wlX5KqYtnGtt7
RarnuZ2nQ1KRFkIeaKkxf94eJGdgloFRTgNz6g5hbazKvs4MZD4SNhCDjhdprfZhqBWu6TboYiOt
Z5oqYI2LbCh825L2LjdtPytH0lyK5JzzQldgPodkxGYupeYEi67Uwbw1AOpSfSLERvHhzhObWfYn
Km31VbHFN7HiPKq5bPjGHNs7o6N/6ZaJ9iWx943DiLhaahI5Iks7YeplJ095eQMJfjC0gxG0Q3xr
1NEOGNc+F0s8HR0FoTLf2FuazmqwlEkTLhrxKnpCzk+hXHIjG/dtHggCGg7JugFdLe0ILjqhlxNr
+3jND7oUyq7T6KAqhZeqBQFRtOuzqCLGcmP5uRH5ThDlgyWl12vgPs40k3gKtQ61wuX5SElGwX9L
by0Tez2mUQMElY6MaZ8W0nC4CaZqYMC8CjrTfKirLRikpSdoc4YRfbJvIOoG+ri+iXEkGaPCt+2O
LXDF2H62KrjXguAwNDDs2TqArs63lEZlejLnwTgtRagzKsT6aAIH0sUWcgovO+0qX6PjDn2jRIm0
6mhB3ZzUE+uFkT5UG7O/07RakXeAW3RMsAUQy3oZH7s2rfbb84W4lZN9yEQLpYwVhM34SKqa+YhH
Yk8PmrlcPt8WZHi93Y7niI2Pz0PfTpq3tq2Tp6XOr1b+pmW6TqRKua9nC2d67xqoaMYNBjW3nohl
qIbawtVZ9PHqQYb4jBq6jlxiMr+YnXJ3r6qsfnUVqw1Q8KIyaOi8Rvfa7JQPy8ay3aDoBIvm91Bv
UDmnryoMWjT/qRdPZliKXgTUNX4BcCMg7Frwx4DvIyu+z66yeBgPtlTp9hOQWR605pQHWZtdxol1
k85kSCOi+OBkUl+LaPGKvFFDJjqLN4ElCNZ0rs5O4qBFXOGPFV3Ha6TtxdiiBxJ+p9BZtS+kAb73
IDe67rboa+ublYLFpB321sDVNmcedOnX5DI21hMNAE4eqAEMJaqA/CSVvSr+DiSpCnWgsL5jtyUW
9W+1abSHjqkHUW90R1fyCMoRDS2fCGLbMZGsyqTnXSwlB1FD5B1x1xl5pPTyyTb61FuLCVjJkrYF
AcJqHOa5G8K1gujdobmKlBxktN7vMu5OD6ao3POUORvZSQTOsiUHYHkKssbhJ4haNVwL7VmZMH0R
h1f4oNAtP6qrAoLDvi1ebA7ycEkokArk7x5wf2bA1qFRnBWgg3o38+IOrKQ7p9omsEUbTMLKSoaG
zoZL7PW8W/8pfk5JnF5bYb8tdv590fPmB8fKq1vV5RfMF7vKLNI9QLevWVpr0Pqpb9yy45q7aOVT
xzqmuFZZ4A3HBs0x35Zdd6yWqPPL5Ue9NXLrqn+L5y56MsmqujIpRVPrQDhgS1sS+9QpDYRhmFNB
kSBbpfDuMM50lL/luHfclUCCnLEWpsTRc5NS3sysG3yhgBNV6K1dkra75PECgEcZ/ALdxd4eYVQ4
I1GN2SqHx64U7jmDJNIpVn9MUg38QNNiz3hjTVvHviN6q9bt+2QyfUyIZLhN3ZM7fNeKNTppQlxl
Ej9mZWN/PM3Tknyr0lvXQEJx7dU6g7D7HC33re3sW61N47FTG0+b5aFjLH9hPnsEXgkpqJr6Pc9D
jsGbqGBTrLC+DFvZ00O92epkXYa4+eo4p46bmc+aBZoSVYU3j3zf/ZQb5x6uN+CK1nNrNkmmZM9Z
dAHnb98IhbzopAj6cWVl31A7yM4ErY6Kt2TcuMvbNmM2rDEqW0j2k4TYrTCY2UEOVovKyNosAd2Y
3wwxnfGnz7Soh3Cs5tx3H/vZGMHlOO55SfPiuCBXVZKEIGfUfL6BiLiiEfCcde6pduz5mmgUnFXb
HNhD9R0TH1QNL1Ia8V12wI+2/bzYHroG22+Zu3u3kTzulFOOFM+6074IHruuEz2peAo1wkz8lAF3
0VxRrrbzGFSqA8orEz5DqhR8bgGEY4Ohe/lSpg+Kkb1DHSvQi8KdYIZKqPtQXlRQHSnsJPJuCn9Y
J84S2wki4mg8bSLMxSgYo/VOfilYXuQ0DtZutrXXfOrms20B1rLcbURYCTsosgr6Hlt8HbvAKFDV
+xkJmATuRIcZoOe118fukPf1d7MsXjju74SAQZfJOYS6nI2jSYovC/kusc1PyUyabTQ37vz3AvXd
3FW21Mg7MhlFcLf3s3aCg0QmYb983UrujCwcv56ilwjtPWk3WoOPwvxZN+6rOTX7SUNKnNDhuYFm
86081neNHmVnuDRm4TVtUe21sjwPev/A3e97JVhrg9EWwLytxDcNmXr5CtfKYRzl/7tpQnsJKrN+
L6fk5wws3suScQlzsklcAxSgRVyIiI0Xt+jPhWSpFtNy0idqVGqOM0qzI96B8Yh+oHD6QCv7o2hc
Jt4y2WNf+2plBE5mNoyPTMZkiNynPkYfXAiFgEg8IkZEpP0aF8R1ZJrul9D2PASjVFvAx7pBGxiX
oXAokuvSIHAifbyCVg/Z07RqcYLK9pJLq90TzNlc4gnsYCre7apPCABP0tMoYQ42NaWt1bf/xLZ9
A1plBQOm693c5DZl+U/eXLxf+olXkTFRIt1AkllGQuK/v3M6DXgTMjQLW0kXl/zbcsPtbfo40lOt
bhwYOfY3I0JMMCJ3+stNfpNO/dImwtNk4SWlnUdnjNb6r+08e8y4wSWWHbZKencL483urCo0M5IV
omkMBzd+a8nbgnzrlYlTeWnXBP/9FhCW/PEeLFoYKj0x06Ff9bu/qC/1uLYNQw25XlPUmAnW1pU0
tckypgAXz0jGbVvvRhPEgLa1jYDDtW8Ry6tVA9hxuHyLIvPipDROxqq/lnoBGtBI4kMmmXd3yTfE
dQ/owdOnrlieksYi6VLJk1Bm17YjAEIl9C6NUO0qMLefcAv9BHocmi2mlJ0dk/7DGLZzJv2fpa38
uCizV7ucX9VKNrTEjek5bdL6KKwm3lPTA+gq5LPVKz8Kw+2P2di/NVGUPxu6fK/iSzZ241cdMhL3
o3UNjLo1QrhXedjqFcg3LS7IF8/dL+mA7fUlTlqb7l3BETUPQFPBRK0DTOzItB46JxnP+WQ5qJea
A5oo1yfvpj9PBdEPUU5TJp5VE9BAhFokYnBPstUl6Vtx1Z3+M7Yw0Iq65nBT58Yfp2k51+YO5J5y
KQhhodf8QoR5ey4NhVsqPfTJzfnqwc8aPes/VZarrle5r/dUAUNjvxKN/pXpxLXnrvyUrwuZhtkT
CNj+Jqvk6BoJW4cj73qiL+EwcZ/RleGqWWl5xFkHJFjkWViIKA57BLy7sSnXfU9r3Lc42ykOmGAS
WjnZzRGPmhFUKyFMed6/luV8nSIgvuVY+TAg4FJt0O8CrnDUKG+SK4I3T2q0X037xc1MKryuf8dQ
ZRxpNb+j00b8MC5mMNUQm4lsYY6rNjMql4NhFtEe28PgkdRNbq50LxoXSBOME8poe3my9VI5IogK
ii+krA0v1iI0T/9ed3H6dVZBRCbK/EPGBkk1Ww9ixRI5ktVJZrb+FaxLcdFw34RVXrVnmwsS2cKU
ch0Hw4FNpSJ43V6ODPaT/7unpoDTAxET/73axI7zDNjktWYTUPPV7HtuB/TgXEUhP7Mc8emwnoyh
GgOlH6urNT9phGdV47QfHbsM3UFZDllMHK7twBVvaiO+VIt+wX2uPbaO9tZia3rVurk5ZSWzI1FV
+V+MC3/0L+nO4WlBa447d3v6f917amFWXMqTJazGvd7NkTesTeUjuqfwi/ZQ4eEKYN6qPv57w/lT
ToozA8s+PRucnMyTth79/zdDjE304shs1jAjLtxLaaAyhvsAaYicAi0pTqaOHONQW7XHbIuv+O+X
33bUX3dcdlnAH1iu6R8zjPj11R2ViistrDWsVUeep3L4zFVhIdkijqeJlr+MPf7dPH99OdxKqJlx
b5JYwBj+15dr1D7r7QJ4aKHMbI8oacOGygsU4LVTamQ9k6v7nfFsM54/a0v0dXBVxWOATGaG1TSw
FdUkyKe02akliPdGE76oe7pOCiFALrAsQjTMeW9Jzu9hSR8NK59OhaPt1xl8mG2aWUD7pSejGgnH
nMbn3Fmop9z1yaRysRvusoXbIPGa5TMDzmOxdlQFSmvRv7A/8Jo1+2xgXfP9wCdWpvf//jU0949e
NjwngnKYlWhb5MPvgtMCZ2vMlE0l0j5Sz84sPKjwwpsxDF5HX0tx0iB4c73UUD4qc2jhGpVI6SVe
RKQXNktV+hMsdPBr0stqvX9sy59RnAIYKp3GlzJF8tSVoTRY1k30POQxN81Fh7fp/APPAHYaTT9C
F1btwk33BYvZ/GICFw8dh9QcXB8P+myZ7z1uAjJxR/76TD8tzUJjq8jkjknTt77O5Nf+QZAe5iWu
VR8jtZrhr4pz166vMTOX22yStw7MaYF2rESXhdgfn8y0JbTIKScwpmm/6hOuKCSeUIEVfT7MpjOd
OvNjReiIkivX3kwrYrCKQPghHuH2V22l7fuxvk2zm19RFdFqaUlXGbLEXyCXI8diT5OjJo/WAAu0
iTvCz8yYFD8SHzWYfPvRJM/M6vL1JCKoDv2AYnly2ttaE4upjf03qxibp7Iq76Y9y+vsMP5tmd0R
z41aViQ0jnWC+Dijp0JgUUxX4zaX1Mhc9S66HhNzx5SdQ9JDb/WmleZ0dCdzCIzZ2VuW9FOFpCw9
sbuTmVrnlO7/HpErvyUxmLAYIKUSaacYc30cUTzAua9OBqoiPJBgr1VnvglM8LuSSd9xkVHEpRxK
7YAgC71TRuy0YSo+dSXqP364zMn7o50IJ8j9ahDZgX6/4rtDDTTPJTGjUqfTULAMgA8hXC6S15E+
/DlRSB5d0DlyF23vLOXllesV/YXS+FGhtzsj6qRRbaiAK/MbmPXHeGicAwckWRUWkbmuroTOWCzA
tQl6Q6/uL7ZVv6xGd6Z6r4chuwhHviGRmeE0W2Cml3H0VGOwDnM7OKApwpoq+FrZ6QgZ6JyrpQjb
lKhGc0a6A0oodLTKeqiV/B4XtXHPwHniw4/vE51fa63dnW4nT1O9LB701k8omqYnauIkl/MCWgVd
KA1MhblMWTEr/MsDvu3mv2yADmA2Hm2BRZR5kP2beYBbYN5T+ab7Xu3uRYKhOMqB96XiRXPSp1pf
9huKYSUCBIYZtmt1ZPJBc3umx78QoUfYk/KXIeUf8yne0v+DqvDEQRz5dU9G3gkrlzb8fhimD6lo
l5Jp9H9/7D92td9e4jfFREO7MkraibuRu3eEhpljK/k2ux49OPMv88A/jrTfXuyPgzyGtVrJTTjY
PKFduiGj2iNkApWi/Pzvz/W/XkoI2wGOZ+MQ+/2uMCPiTCy4+fvWXh+g0pyQhrwyYNkNanv/75f6
8+jkY23MBxs2CjL+3yEMS4/ZLtK2jzXHQWxlGF3Sf3qrN8O4rvNbjBKSwKs2KJhy+5yifWWMF1Qg
Q8/dErnHYSznjAaL+89ofBcjBvMEHRp2WRZVm3d41BPe93VoGbSMJmYp2bwjUiCxx2SlqsSXlcxi
jEQN7YmzJTXbh9TIruZSIFZrGrEzc8ZpwzoTtkB3mgl+7WVEAgduohEbwwXVAyMz/qV++dfn/NsD
xXgdUwxiNfovv0sYuqLDqD+gmXZLgM+65med4SVCHBQkEyDJabz1SoLF3XAfbVlEntqnQGft2ud7
zHd0Don1RBlWgyPFU/hslDOT+nLT1nKXn0WKfaXU0bb2uGXnOLSzIcw0cgsqNUEWDYxTN9S3TAwf
tHHu88wITMWRvTN0MCSbtmOpi3svtnSv5i5GaodsYh4YYdH+7wXyvyQAFrYp7V9TOEvlt+d44wwm
dVyyGCXK2HoYUfo03Tv9TiJauobDe1RSov7qx2yhCVab5M8nzvhXbIP2P572jeOjUswiyUFs+euG
0tZWDvCxBP7col42MBzqZaaFFbnUnDPfrDVmxURJEoDG+76o2XRe+TlA0moPLat4XDSL4utWGjI6
ER130AQkhKxxX8bIns547qDimfF0cGuxV+2hfdRU7IT8AxsUalkCos5yT0nMM21owxusi+gHuS/b
65wBYBzGNWioxpnE49Cs4SEvCDzJQN+UQj2kWmajx0HJ99aqS0g57kXa9DoX8GXdG4RHLggOH0DP
NaJuQU/T+Z/ORu7kARPZ+KzJRR4xzcycQsa+XBTIzm2UBKjA3sgS9zivUwYauemVabTp1bdJD6zw
DmvEyCcm72PA1wGCPC/X77FRngwunySQtNGO4Yfj4Wb8bkYYJwaNaWhKTy+Mpg/NpGtjTiqR2CVW
xVWqDBJK8a03CCBUJkq/b1Kjn0F9lgZzm14wCY9hNxTHIpX3eAtmqLOJqX0d8b86b3FXDeEUf+x2
wvQIhn5K5h+qsSUcVAvlqbqCRod2HnWS3I34ierwScTz25CLn/Y7bqr3HCh7uQhAoROkX27lGjHS
TKCA0xe0Kiri6fAG0cUu7HczBZdYYoTFuIDYVldczY9mu+eoBznk0G3nc+mnspnaQGn6fdMqaIno
3npxmufeFlmz0mafOxjYZvxjsKEGKyfHnAtPr9yTyVLZpS54iErW393F+PqvtjY15890Be68QUU6
NTvyzNSUpd0JXNynkvbHqXeeAYoCFxgO80CzZ1iVT1Ac6b4zSjf4mc+kavZ8nwRlo27Ks+606DpW
mby/pxGZYVo+PDA7AhReT2sYm9lX7LYhUCYGw1QJYY1VZ2dXjAKMuYBHtGwJ7+hWEqujvqbdvjM2
BTL8jGjtU1BLedA4kTgy+9mvqGs81hWNRBeleU/w1VQUb20RgSizIMjnM4k2+JF3kzmlwVqor0Ne
7Z2EFJ0oa1ffsvlj/OMnkE4GFCWsAyXjfWu7/NsgS2htn4UpEIWLnjjjzMGuMM//CDkw4bVYxmUs
HtqVluWA/7xxsvsytPe8Gz5yNNjH2S6fLVOZT7IVXZg1ymUunuTYJJ+Kll4F/uDd5NjZ8wQduVvM
/tz3NUuX2jiQjG0epIuBcB7WTW5Nh2o26TD3wJz3rYm8yVavZU9M9ly7y36ZBbrpKC8Z8r1pdvq9
7HCp9E9osr5veTTYqiUBVCtxlfyYcEMPU9Z/8o2nQZfy2SOjE3utpj7MGpqdoEl3K22ePXjl1rPZ
tYLZbr40rC0EyS2yGGu0D7EyfXSy7UNLwdeMccHdaYYVVgTreOV0sok8OTbzs4iYsbvaC8khMErw
DxkpHOcU2UCiMZ/vDC4PgLTvyOacQ2ZMaJmVTqC3sU/OgNKlWPZtUvNkRO0n7Ysn6t3kIbVXrq25
cRhpThnN8GB3aQCQnCZpRyqRVDrSLhmH7nRumv9X51YJPJNwzRsd9hB9TI7nFSuELml3zQ5k2sZ5
xxsGX4X803BoyJSgWcxsWMs9+BdXZ7TPapESJVlgxnD4TT1E/d6ia/WBOt/T80+rtW+KM5yG/o0R
y4laldSTXNehqaFEpXFbuoTcRVZL/VBD3tLW0esyXGWasdp4I8Zb2t6VeFwPVoV3tCQgfE23VIap
zt6qvm59wf3GVb9pI5ExObuHD3jFT7PsM4dtuQ0jggL5sMa/M0DY5Dt9irOFPnEhT7HTrwfdfRdG
coAqL89tRf0TEb1jbrxEfdFoimfycQaDahjTW5sNFYMXfgq1qg9aOiFzcoZDm/N3aZlyJnjKYne8
VX3u+Clxhp5VtxjYCOmaCV+gT4X03RlpHGFbTkk04oJhlnSSxeYGMtT8tWHckSPEkUtXYmvNj8ak
2rtxAnGgy6rf64Mld2oDuj95dt0JLfeceFHCsBNSE6JdUrYKtFOZye27tY6awqg/+nRT46Gqh5+F
PgNwd1GTmrN7cwhLE3Jz19oFM7SOAXI2JGFp5fQQzAFfRsk4PbXgw4HXVyWs5ho43WieI8acBHKb
gJ4yJmaDAntpXqkCnVOz1I0H40jD1aPqZLAMQ3Qd9R4ra4HUqM1M2sGLtbPI/9tZlXFn1oc6V6wO
T2TVUWeCP6CA1v0iXk5tWWdM3MToISmzQhkFlqtgzVzlk5HUWog2jsl0qX+VsXwnjq7neOWkXxsO
qFSu4djW1zXvVSRQ0lPEcCNl89DrkSQIY/hQDD58HX3SCP0Wx/GTDaz51BffZWJ9q7Fj+KZiXen+
X9pM5f0jOvK1zPGc9douRSDarAlRPpDQK+YVbaH4Yug9QRkI2M6dS4dGFo4v1ebekaDoOYSOoIlz
EGKDXYlrnipLaT8klFVblU+2rV/of1ehqqWnvLdJNigyZBZT/ARw0pcJqjg1JhCOmJM0iFPd9mbH
JqNsgPWjSCf24eC7N1Uxv9YTiQsr44Omb/HNKAL2mva4kpkUFPbC4svaiy0j4hcJI4HE7ZDPt0U3
9mrzFtUYKUXp3hatDRfMzrvKqvG+4baOlZsyUQ8gGUPARbeMJob5pd/kNwLcG1mZmL/MEwno8iCM
LnDy4TatUPdKWxA9poE+EwPVw4KaFw2vjRnriP2VWhxrhJPFEcbTtMfVV8GDStIH1C/fDLeyvUTR
8x3qRKTIwBpiIz5MNmXrnI0oOlZkvVHlqh46Lm7ORG6UdhbWHP+EaLMH1/pQhEi/Ss9OsFazkWjh
UCX6HspWl5Y7YutJ60DmmKuy9pZ8+mkm9LPpt/2T1ZRy4GH9ZCFOsYEA0ZclEAHWHY8hll41vgjl
KkVxH2ZUosIpvUjFhza0ReHJrZ+VTwTSaxUNNVXVH7uec0KhCPQ0Y7qpdk3XkSYP7x84gE7Rq7C7
BkNmnSNMsmyFtCUhKo4P5WoSBVTEV6qe2k9Jv/MMkgDUDs3JWK4DBDD0TkyPsRYoSGmaJrQQlYbO
IhPfcN5EEhfEgczJnhiuW8lcOXQIm/fahAaUYq0uYhYT6Igp2W+43kENOyloM4g+mEP04vsEtOpu
JLjCaTZvrTNR+8bsq/bEjJnuHMoA1JBhvCm6Wu5MOBTNEoVkY4ZFk+oohKIDU5eUzkv/rK0MP6M0
/6y0gcqT9GFv1ROkthHDXJW8p/NgeWKepW8kOnl+sW2Gc4Kerh9GNQCWh58+a3aDEnAorS2wM5c6
GxebmfuzoxBTqTJxSFlDhNDqyyEuqulcaNywcp0peqU8pHNfHYg70f5y4dL/mBRy76dzYgJbRu6M
XuPXew5/Y1VTckehnmefkbaEOnM8es+m68kBDA8afn9ZtDrgSzlyNdfR2raolzCS++V2nDQ5UWMu
mYHtQlzVsnCfaQSKEZn2z0mF+L34RgDA4Csstr/cm90/R63wiU2LN69bqqP9Pu5Am1ArUMGj0KC7
Tqc0Pm9hlQcHD1dQqNAMGpcVPS5JsOT2yTRiTiIe3bF5sTXKF6FONOU44vwuc+yDwQ+G6funWUXR
sW/V8dSXCyPmrjjSRX7C7E0JpKeEZEZf0LQRK2Mly27W5lM16LvBVJLndpgo+RPFI7OwfEhQ4TGI
+qbMVbFLzO6DaEFenSgiPymVDymt/NIqFD+A5audYa+IV4kF88sZsxEjnuIA0mc82OSIocmd5XHM
3oa4K84M6QQ5NjMT2pF4d71WHuJCeRwlFVxmVudYOMp+tVz0ueWEIkInI9bmYdqxHf9IKeC9uhSf
KL2uWK/GQyM1snJ0uwxWVR6biH+6le0PxBDYZfLxrZ7p2GB82heL/rVcXcgcYhlPq6CPY6fzXkuJ
582Ka56+ZCpYwzhDgFR1s//fzYE/PGGuJoCUMdrCJWQgW/p1qQrs5YuaptHW96fhig3U1Dr3oUer
RPqwA0mpbu5MEsq/9Dv/dTj80p7hhU0aAXAIYE46vzvklNw1ojodotDU1jQ05foRNYNDOw7Veql1
+L7qrg/6rBuveDvuDUk1jxCKaae7D5E9t4cewuDelcpdidb4IJLcJ2Wz2Qvoc0i22DhzoqkPixHd
FQqxKyrm+DIuaP6bH5qyGOEqO5oeNmIZRwxbaCJuE45kLrTkkU5TMGCV2mc6ySf//Y3/0QThgzsq
sPXNOvln5MFMKAy9AtcNi3I4op54S1VjCQZnuFhK9nMl2+8vT/QfbVxXc7axJTsC1J4/sjoGtyWp
SZpOmCQq5/aQVn7qdG///am2Le23n5O/He0nH83EdfVbbzXutJSLy4aFHqO7jgzG6B25W3L5l/X6
Pz4MzC0bmx1BDoDrfjOT4IhuCQ4rnDCaLRURIU/x2Mi/fJh/IYG/fhpdhSG7cQSZtNm/Dz8jIYlm
oTsRFkTfhKD/dzQuxXXJ8TZPgnrBzakihBpTvW02Ojd/pumVPVSta4L+BPhGUxK68lh6paFBoEup
PPK4/EGtOe/px3Wv7uyiSEuxaqeQVw7qkBzU2XRPpat5saUhtljqxy53/zZoMMQfp9OGJNSoNBgy
YjD73QbK5aUlnlo3wyyT6DPb5G43c+J3aSSvXf7ulr11ZDm9L/14UhQnecya8iMqlsMixqdy1CnZ
QOajjO0eeGSLQ5zgE0UvSjaswmfSHM2jIwH1ohabwEr9IHHO8FLhq01lHuZ8JHTOhs3QFs4aDDM+
T61RjeeOjFbsJsV97hdkUjV9aAvBQ2CL/DnLLOJRgV55/TThf6soMJy1lr4o4CDQ3S6OFO3NzkFP
ciS4ZYUdMf4cZWOd0mypfDPBlDnGbv0+NnS8uGZxx9Xp/ufGQ04XcQ9qQvdll70ONZ4UfbU+JXMx
EovjcNbsdd829bEz4zqotli/lm76jBJ4SczllKZsQ4ViokRoDqbuPk+ZUV/1Lr/GthIfmriVgUUk
sidManSRN0G72iV8ddF4zahFp7Tvf9jxCWNy9bJlvSou1bIVcyFHecMXh0rwXqZImZOu20Wqojzr
cryIqIGFPgx7s3Ot0HTb747TJnu6jPVmdVwogpPxJtr0G4PGt5UgXYw1ZRK4HZFSRqVlxC9WFP9z
kQUF2qmzhRcYgSC3DS7u7UZ0/zbO6ie9DGWTKMc7gw3hmJpfs67rHjgR36RFfDbAEuWAUBWJohM/
yLyjmaUWySFNheuxa9cc4hv2uZd7QaF5VUXyTsqZivPLKnZz1Mc05lekwBPpw3Xi7OTAyEFn2IuQ
vqcsjV7KHDl6VmEjiEtbOVLmO49TW13pNp25gkb4gVf8fvZIzmQWDk5lBXrtlGGdafFHJ86J4+w0
snSe7Kb8bpds+Uozjw+WPslLLg2s0CPqVd3uFQ85YIStXSm9Na61A3mC9RcIyLdIygj6hr2lpFqq
n9ZEu4JBAfqEPFaImnFuxVVq7Nz+ZVrzD4P1b7hL+bziauaj7idwpCezVmafc/+LTBml25YIdJdS
gbduBhKKx15E6BCilXNQuFHtRXFza9EznGhADKOIH0XD0FebzcKfRLSexi2ZrVnvXd0S/e04oV0P
9bW06Yz2XzFHJ19HnL6ncaqP9C6ZNFSiOvwfzs5sSU4k67pPhJkzw20MxJAROU/SDZYqSTgzzgxP
/y/UN8pIWaZ9f5d11UV3iQgC3I+fs/fas9vkCN2TG8r2/CWqvS09JrTqRdygttbkndkJsLv+iy6q
ZB9aFVgXay7xrfjZVY/ssLCNZx9wA7IQhQnzuY+jLVWXSaOexk+t6D00ehPMjr3T02Fat7WBTH4u
gDiY32jA6KhJbZNIwzrZMt6fmVK7XuBG0XdQyeLYCRmMwszhwCBPHIRHyDIq4lWVEHCsaVkZUBlH
m06hY0saxt2QZ5w1b4G5y4eY+tDhLXDRExGhbWydMUQ5WvEnJXOSP1bpfN179bTX5nBA5U6HtwlJ
cwSAheDAIGix8rx1QsFLm61fpoOk0ukO65fVDSroyRlYsBvEyKIFaFAvrEsfjzB0kzGPp9umMLgF
Vd1tFfYSpZvZyS8HH56xuQwq0MUb2JYhr4hfDu6BbV/OEz1qVqN6jq09Hb3HcOjuygximoShs/K9
MPDNikBhzvW4H7RmD77X3BhKPOWVJ/fM2TdTCxStnNpXswn1A6UA8+sB9g0ij01kcB62M7+/7dQ5
Me7muC+/wXUg6bemm5OSecyaM+05hKHwsGP3ZhpQUJk94jQeP4tcL+INUXqXSVaiv8gx4vlyV0mZ
HOqCBRnhS6Hn0xHr7o2GpOJctsq8FpY6Kevgo0Q5hVO6zHegnU0To4jSLL6NBqa45rvZi3SLc5SH
y2nzB1f+HjNFqrxr0eFELsTblWIbH8s3LHN7o3bFuvIQ4suCp5qC+OnzGuYf8ymGhYDQcCLD9vww
SY1rJ5UZ89KA+cVbq8rvSyFTWj7hneB+DwyrX8fhvyJ13A3OIAwz9GTJNqv5jH42Eqfcbr0M4j2k
/atUYhH4/PN9rH0WThszXrjGJBtcYjrJ0KULsIwYfGXeDDUupNFEaP35RcyPcrcFjEljjiQKhteX
bMmFjdO5lWTEuZzE4qX+b+k5wCmoHuE/v0U6LCaj82E45KjhNVJr0Sa1PMtTsvdznEcAfcwb9LXF
egSHv3V867vXD/beRzvMXGuoALB1grFDVty5Xk3Akj8eIllhQ2pKDlV2lvDy+zVbwcCmPugIHgnl
bh/8HmUj/ZpnIo/Zo7NrtC8c7EPxZvhZd+3K8gsw6sfTEX5ZWM2CWQml0mVVO7sZ0lGvQQFR+XKV
pjHiGszozmLoTDS8rG302ui46z7/Df5xWfAqDkR+Lgss9eJQ1oyV23sFhtQ5K+OVVXVE1i+W0sGo
5E72bKyqjG7MGGfO5xf+2LngZG8RHwg4eTmWGRcqlNFN5rENqSNopRD4VoNMKNpsPJn9BBvBSq6m
UBGWLfHUYz4Om+SZSQlhlCbiWr8rjHXtxbyf4XT8Yx5ypsWN1mDymc273AROJVwcjbVEMaa5XxnN
Pw66CfxAo7nIPARnkMtH12oiGbdVBACgmk5N31ZoHoriitdTWvENMN+tnEp24yx6FimEJjcM8y+e
GLhYH05C3DkPosEfCggow/cn6sROHDPMcxhdltRgzBvRJvbHXbfgmD2joD+dWwwm6nINbxEj0Izx
Fl1WYY44kJjZ6AXSb7UbIMOU9m/sPvY+B2VIqMd4Zm81RqZyFD4pg3vavmPK+KehDeaNDXhgWiZE
La8cDZT3yAgSGl6ptqVwx2uTnmHZxSda3AQ2O0xUQ6w0a1XfRrFzk0S6OPQ4Iet0QBzhAZxMVEW5
ad2Vvn1vF9k99e1Ey7J3OR97N1Tp1sHSzHM/u0yHI0X/1H4c3enY1OU9Ckr63ANmrKL9zQx5Ppos
H3kEK5tJ0j1AM7mfwZaujHr4Rd8nmJTEAwScdZptVtKuqZm9wnyAj7wkk6uHsDfu/KgwTpnlvYDs
rZnldNNhsKYTMvUb6fu0ByN5J5aJrguFSHLK34A0qBmx2a/eOCwZrrm9doweky6USaQnxsOga2Ir
I8G0amDA1aPWEEoe4XjngdRQYX3+gv1jdUX2AI4AmBNnf3HZ9qDV0ImGQVKQJzS48zCkBi6zDUAU
O6D1sM9SessdgZrQIZNfWkGZSRIuVi06yThUelKnGY3pNp69EsUEGK9VjWRk7aDBWwmp7eyexmlC
/e7nTzUTyDEhxc4iPCTsfwkjtVdRGD14TOXSygi6puGo1MX2Sozaj6HhkVzkjWZGmDOd3c+/u2F/
bC2yTRqCiBEiUuDzXxzeRdFjVcuNMSjnCvFja9LyLUJKSmsmdFyatGYZmLtdqLamYnpdIMfzkKkE
FijFDciCTTxYmGIcPDxqrNt7QHI3ne2KbV0S2mahIdMVA1LCR/a63/f7PnEHlNNIfdqKImRkbrMy
mnFXavLZn8piY9QCRrkxmwxUWl5Azz52Q1seZtbflW2CIAJetk/HNGMZLmjRt8W145TBwdQcsS6W
g0nZAuae0jE/YEIvt249P6Eb7Q9WVqIWTCmO67epHvfh1L2OIxN6ZWUnVzeq6yRE2pEkmntIuhL+
hgEDVss413lOUyJQo4ZrnJKtsU5ISZX9va/Pd70ilRz3P6pmjXMNlC0zaMg3RgPCUD80NfcR0Nmp
rlxjjS6/ClJUoRlb8g34wb0ggZrMygGoykLyY5E+FG57V9p+w1imyLc+z+Yan2S/7RMNeYFp3mSl
xMInCvxoHrr/gnFjTghMeMyQ6fAILwJ9+oaK/K+jQqbAFFeczQEI5lTZu4iRPt4WiwmklRzIPMBx
J+u3vul/SjPLVuypZy2s2314Txo7bV9DVrR7T1JE+a2JXO66T/v1ELfyZOOi3eiyY5dRfGGvwzKr
R+TomFXGxZDAR0VebDIiqZDG6yNYOedHkhbhLomG07A0jP24NDYOTeDGoiGvFpGOIzEAN691irLL
GV1rh8xNnwviAEnMXhvRhHzOtBDByO8yJO55nvogiW+RYcprn/yjjTP7xDmXY/tA0tCxyGHPILm9
agtM0GOXyrNfvvFDWHhsRnufFOOhnplMGBWnLn5H6zSYM/FaE97syu22szM8O/4mDE3raFQcxQzn
wULfEuid368ra4pPJvVAmowBjw7BXL0TH4SlBaOjoo2mVSkez/B2MPQs0HyFjyRMBJQ/gFlxZzyn
nVEfJvC0nojNg5E5ZxmmGXFR1nMZ6lQ0TCjWbQwx0/XiHbAHjhYkeW+VG2a4MajcJ9Sra4z+wP3o
7CAM5gEIHWuROem3pc9taWb0GLYbHzJ4YUEzlT+6Ts/W/uCrPVVhGtFhroCcEarjUChwCstz+Zu8
+VvfG18je36ZBvcwdBNhOvn8kyII0bgRPdT+22TE51aXxZNtdg9uYuRHK2Mqnte1cRyYv+qokbEG
nEaOmY1mwmka1o3RsSsh3P98PfvYyPWpVhDj25S9aOsuNvpM2KMwGpChsjcGbAfs9oUDfkyZEshb
hsMVT+7/uTJk+6Ax4KJDI1zkMoiIgWdao8kZkY7hAFAanauoWCtfo511jgYXcaIYv0gFdv7xRQ20
ioQsUI0aHzA6temEYe3XQzB7rbHPogrc9uStoiuaFCT02OmTpmFjB6i2bXyxahdxgnSnZFX7Mlvh
FdrR43/hz8hY7nlnpznBV8tEaFWF1qbxo2+iwaGs7WXo7NqmPVNjtKsqb9f5DLUGqgz21oechNAl
Fo9U2nU5Fm8qc0UwjeEttrcZ+Q//T7ghT7ZiLa/RjDO9fBvnKWhSl+hk1AGrWjD/rAAakGqE46GI
bowkvG1H09wVeerRNLJA4w06MGiSlAwH7cWUti0OXBCmFS6ggEedNmFTblT3gIZeBFE8szSY2gzK
/AfzUPlFvfCPWw9SjlhLksCBmF0e+dLREoWuKCaTvNnPfnYORz8OdLf52VtJsanH/osf+wNKfrH8
CA5+PNmm8LAuvS9fFWEVCYRXFWRJOTFDqTkDWpa3iYRG8y+lWVgl+tqh7rCVgXmrXQ+RnI9JlLCj
iv3nr5h9WUz/+TS2YRJNwcvGnOj9p5HKrn3L7lWAf1Ct+piR2mz88kP9p5vER61A+OMoJMlmpUuU
d06Eute7iXq/g+vRvPUscms6l7X2mob1f+kUPrTVwMBS2vfIXUj5qyVJgeFtkVcv7M0ACnQNf6lK
+frqlyfn11YaDNXd8iptmfW5JkIv1wI/WaevIi7fUlmYa/HiKGmtpwRuOiriV5tVk645I31FSzHv
CLlpD7nR/iS19Kdskkdvlg2hXNEx1WFzfH7PLqXnl7fsQmSb92GLzbFTwbgM6fGVNyxOaXQLU+Mr
U9LyLPw9JvlzKc9xhQ3ofSns3v86UC1ZWotCBTJy/0PBtSZGm9uz7Aq947F5so2g/tK2XY8EbkAj
9flXvWxVLNenYUOEEWEDln2ZB9Eg3PTnOFIBBAVjxc67gFudt1wz7+DF8LxgaW7D6NGBNfn5lS/H
XVwZFsgit3dNytk/z+1f3jzyZpTh1nUZ4F5YgW4UB9q38HcYE3x+If0f39GiAUGoKPY4j+HJ+3tM
j7aGN6vKIM/VjaqnJ6NMvpU23ScRO3SczXatKtXtUAVqK6zD7cjEPZxLOi3+taaLjZpgrmZo8a6K
xr51MViv4SBNX2xMxj/uCHIBkP2CIy9wmos3taJtxHPnFoHjNrcGMGQLCgz55vXeK0aiVCxRn/BE
rHRoNZzT4dpn2J/t3MkCMlS+jZo3HeDtbgX2LL7KDwy3M1ySdKCTxqjUNO7qCM5Yk0Tjgdm0Zelf
HE8+3GnOI4L/opRnW6fJdvE010VWRa1PdcfgWd+2TvYzKmBRu6VzHMmp30ALxJskc+t2Brl56yWS
Q9aS8CB3hv2Wp7Rqolw5e8OVxg2sAJ15NaSCsf/ymbjcFZZPuiRPAKyhWUnm5PtngrgGJVj+e8aT
uKkau1yJybYCvWERWqQ06XA7pjWzh+4Fy9IBLIezQyIPe4rgrSUYUMDhdvQVfOvRCY+fP7GXXcr/
fTiXNZtsJmaoFxsIzSqUi2Pc4z5h8pbRauSs1r98fpEPrZ4/PxQn6SVkBHLe5Y8FNC5JGTV3BAwY
7dobu59TCDFX5uFtk8pfra3tKmyekdYFg7U47dT4RfmnX65+y0cg8tS0HDK9l4bx+19Bj5FasSZ2
Ac4cehNd5AW+h2yxCulqW01G1eHexi0m1MLLis0Ycpz44i5cbo/LRzAcepRkj7nLqPr9R0hyJ6rq
Ye4CdzLvrKkhkaNcWupDdFU3gDBmurAc5+d4k00JsfJ1b+/s/MU1p6/swsY/P4qvm4zLYYaKP6ke
f62IYiAgwmDyERQx1nQmk4DVU0BgVEn5bmy1H4YPZ7IhzUHokEhkbNYnxpAwE6K7xCK6TK/KX3R6
d4WE5F9maPYQSqw6OOi7Wqkt+vo+MClbvnrt//XBiaGnqrYBS0AOvbiHIZMbZSc8SRD0D5IKldAG
ojolMJViLs9K58A9+CPYenmV4Ki1zbMWfUln/sdrwy9JV8R2CFE0LtdP8BAaU3OrDeiK7ZmcM3PR
gs8fl39fAgOQ7vwp75bK4a+fqHOZmBeC+Ick63+kpBG2jXXz+SWWZ/7vioAHkkcRo7LgjGLYl0jL
QXOVrTdeHdhWfvbipIFsY5yKMD/UY7Ptnf5EMN8Xe/HysS+uyQhBYBxwLFaDy704dd2IrYcqoEuR
lJblzwRvpBlzhHZhXX3+/f5xC9kbsC4h8FuazcvD9NctrGotBVaB/SQZi9+aotXj5l/1CD9+H0Lz
TB6CpaJxPgTZ24Mm45waNHBIf6GhlgQ5UtUVlXi0Ed3knz//Sh9/Mi7HbkIYuGOjq7l4KqSeNQy9
NfIOUu+tGbEX14BrNBPEFjEAyBHJI9GBqX9+VeNDmBfFjM0p1qWQAlloXyrPlEj8fG7yKiAwBTlk
mEynobDUZgTwrzsZzJB5OOURXYfBxXLQ+97WhEVCA4VZw5g7cp9MrtjNaXRe+HzHEgbequ9caJJq
uA/Lmco/ztKrmkxAqI6MiONI3zb4t/fIroPRMrRHnY5bMQuX6Wbhb0TYipvaz+ZDH9U/k76ubzo3
XNetPWOf98vrBBIs4IpzTDeHcLouWueIK+7KSMcWpT1paejczWMJNU4L70fEdBvaqsOmdCo+S4QJ
sCslssrqAfnkFHR6y4yN+cTYJd5BEzXupohU5UgL70JXdsd2gsVoi8csMrYlv+BGG0zkAXUoTx1M
FT+3xNkrY/3sdwRqz3J0fsy29tOEerQefArD0Mt2tYwkiDUXtbjSzKBvuU6sy1cwIhxvB+8mzQVw
ZL+u9lHjAcYWMgr0CRRlxFghigayw/h8q3oQWEhapClGpqlNNstFXGsz8124Qy29tcaG5WaAqcn7
4Zj42pLui82AbrtfzmbgLTJdhArXSKnpKLz1lrVxqFnTnPw4t+a3cSS7Q95g/TMhh2UJYoMKBhcY
f3r09byCyKv9QdYz0Ef6MJYdCFQEEBuO+vE6Bvu/pnQDPNuo9lgMCWJbItHqRMGKNOTzaMXFeTZ9
NPtpL/e1EaSFW3LziAYyvPaOs0xQQ68NwpJ+ogYGb2X3yJYKh/s2Df38YCKIbRaroAYce98K/0BH
Id1PQFMG3SuuddxnN51mwbt0jFe6W9w2DzygWfSolEFdTt2OkNVsrT/r8biRYwduTVsU7WiAt66R
l9eZF16nES7Vxs7ME3KRXBQ7hn/jtk6MjWvRXxWtVxIZwB9Oz/8WPWG7j3wLSx163jP82npvev1e
NfbjPLfavQlplk5M+gIoT19jazQ2ul3cldI2g4rzaNGb0a3IAgVtct3inrp12XedAQMFjrRxWwxh
vR05VGKjT9Sat3mASGWoA6qR7haW3ffUhxdkyfwwx4lOA3HJa4ja5ECnEckylvVhNq7c2Pr1+RLy
cZ3EMOdxNILvbNi2e7EWk2fmq4huUKB74Oz8KfxRNdcdJqN6Km//z5eiCUEdR61Nb+RyixnCvCA1
20X0Voav7oSpsDfReqUws43Xzy9l/OmwvN/POD2xrtuoNgVT54uCpHKdqmFRioNmgejGZfWUkKK6
de08Wtx5dGf1elVEbrUXzrCRdiuCoRhoNKCIr0Pnh2UWZYAkG3zhkEEgqr6Xo6PvEX8i9xomZHW9
qq98K/1uD1l7xOo1bLI2QxMvFgFY7AWZYhwgnWImdWhpqMcRUpFeaRtW0O+VIU+e2SDNkSiWmFAT
pJS3vwFz/Zwmwm1SB02gJm9hxK6hraH4iPhMQG42OlhUGC7qm5E6cj3Iat4MA+34dMmJKjQRFK21
ErX9I63KKIAHeIu4KVtBuEPZJL4hi/45UeiyWOhDkIvmqME4Adsa3lUuKduiWWWO0wbtmBirFNQd
rEb5q0ucG+aOJn7Byj/Npr1XzBeHXgY49Rw8IUBUvDR3AqGwcEWyCxQxbltZYQbxZVqvF6Ry1jXp
ofUGKBlZtcdCUp2HuCBrN3JPGJCwyHFO39q9h3OWpxEi07OR4gURTgY1QeaC0jt3CajKHIa3wzdV
OUbQ0LS/AvDgHPK60FcsRi/uqGiwpRiRvWi7gB+fKuafHDGrn5MeGftChtnaSThI58iWS3GfDFGy
B36kr7oK772flsmRLZN2JT0YeNTFXtOt/1oWg5OloGB901ulPaJXO2lE1V/bTgXFUPTnwnR4hZSp
XZOd/ehFuJ5C1zE20t1Mhh1tzBxAh30PI7I5xKX5k9lLd1U5SIN0MoD2JtlyWYRmL2lG72TUE1BA
3eNtMR6NykqJhaMrS66n2jF8PgJlRhMnwS72U2IxhS/Bl/3Ac9kS91bdtWzIV0YzHBptQiXqhTHb
bNpvovLGK3Icql42bYxUWUFqMGCmGVrfxVOQM0od0mhTwBc6mIV2j+RvEYSeaKLK02BBXG5mirXU
pX3AEorHnXMIN9BB1DnzauhdjuQdYqs5+7sS7vhWdMVj3OKLBqvODm12ag13i7ew19mVYvVbJWRX
9hlCwSFWQYQ/diPj4kB53+2a2tjPeqSAkwAP0jRURNgw2VgSRQejZuPjpzmrYf4ddvqLX6r8uqwF
dT9ibWDB+MTs7Feaq3kbexVbzmDuC7bywsjtE++ntmrtlgGhGhUWqgr7nqf5u27S/msm9ZShjr9h
stWioQX7/fkS9b8Gw7slChO/rtP2pYbz0adcNCBCE30K8L00aDnokcjHm6yQ7MGnd4hWi68kxOP9
WIuOkXyEqNhqkEmhDS5Eyd9y+76RNs7EVB5E2eQ4dYiHYTHTAl1JfKJevJpq3Tw79goj4XfecO5y
owXx7P1HtxblcFPvLU3fwExyT9j3qlUiHHWozJTId24ZtQgCQCP3z+PUqyu3jF/d1vtNOM5vJ1Fb
6hwUtiaI1M4pz6WwFlhnC7C2BhCaTA3JH/IZC7x7FSnW2qGK8nOVH/pBZruRmfLVPKKYyPufNgfV
w2zOj5oHkjj3CkbODQOwyP8t2matmVl5NYZluW/G+C5PcHSb09zsffMgTU1el903jr/PdlM1d4Or
wZ3XyAVsEnctbAYp1Sjg1mlRkI8dhD4MeKOe+tfjiHsPzbqxiSeArpbWoLjJ4uIm9n+M/mth1t8T
ygTXr+aDExn3NvmN1yIxvDVvObimPPPuDAjEnsUIu8ScfRNSCc5GvrM4HG6szr3OQpneFJM/Qe/h
3FYmdUMxwKy90rzd5ERvAzPo0sW1V+ftpuo9eNkdAC6nyVpy02ocrb7dnEAj+1u/R9Sbmz2+QZEu
XdqeTNpuPkegiHeFIXaTW6tjLrxwp22a0lUHiyC/Lxhu9oeDG64BnV2VNByXHK0PT2wuC3t26xg3
o2qwyqoeuR7+vKHnq5l5/cNqYYEomHtrq0psSkcHmTda/DDXXk3erx0REZmVAtgqGjxv8NxJ06ts
zHNk09XsZy3zP3qA3TFDQIIwrEOjOpb3xErg2WqKozsgd9Bx3B5VPPvXyYL/K+LHSU9fpT8SYctT
X2bWzdyjr5wdr4HVkMebxoT60E9jtx5SSxwGrYCjbeAycC19BbiF3K1yvAkb6aBUnGHmVqfWomp1
U8RCqI5ZHSYOKp+vAP8YCVJxLfNHj1YPvf+lQ/nXOXgkEUWfPOmgLyGCYJqmhi2w+u4ncFwQ6D1m
2OqOulcOTJ8VfZQGfpZmaNM9/pEtbF8yPTPm+AXffkfUVBtbR6GV31oyB1dO/1gIjKiQKuONnZCP
gm9p2pMczgRv3CBU9a/McURTqqORHxnfnXocgbph5lez0nva/kMLhNT1DlnnQWnVo2mnDTDB/JQR
hFtE0cbCYUW39EqUBiJCszjVaWEdTFZmhugIJxSZ5LOGQniAZmDFBO7hrYVc7cVP9WB/b4mw3Jpd
2+xrE+JiPdNRJXSmC2JnfBu1pgbAuI+q1ntUrBkrFbpL+G8LR28Iw+Dz3+LPDOzvxZj6l0w4xJoo
ZfEbXvYkhrbCrg7nMWAcTNGNuODccHDZuEtN59IauZLMvYgPcREQqumoI4AHYGVfeXVhX82d/yys
6jgAkZgyCj2Uv0TphE6Bgnt0r2JpBEavNYeG8eQe8slhXLQYHC+dTU8cCVOvxLmuGu72599rKXMv
vxZhfJZj4BP7KMbl0K3EXCknkK1VYASbfwB8AMDj1etast+J3lc7Q5ASN0ST+OIBv+ywM29dSlKI
XMJf0EoXvV3TGSwQowROThm+smzYdSnvXqysjT5Wp8UJsfn82/7zgkxPfHSLMGYvpYuhAsIwZVyw
y5ihaEVcXQOXgMcMgdHBCnXMnv4/LsjwiuMT/z6jm/dvcFp4ptUOWJyIFjx4JhVZ3ltQ9yLjRvXK
QmIGy+HzS16uwdxUGzOsDaeKOB5GLO8vqfhfBtPmkt0SauMgB14xY/tKw/qvq/CzLcLZpZt6eSz0
xkizexv0m6VHr3VOiAGHxK/Cez4+nIz9TOheREfqFg2091+FFF5CjJOSryLMbZr4qJSFZIPV9Zso
bWPaL5RqY3KdacPz5zfxHw+KbXIWBRiCTBuZ1vsre6NRiBCgY2CV6kTI2rgKB8vC6h75u1aIbTV/
KVq8PGgvvxtBVRx/cS0y6b04aI/mKCdaKU4w4ABBcLlzWSzW7kBhH9b1F/34j9/Pt+iA08flETHQ
u7//fpmYBdjpCnGTkW+soVekQkwvhO1yACDa1OhePr+fH8Y4vOC8ca5t8Z4zR7kcXOiFFLAl8zEY
yF1dea23MeLpG/1DM8BUSgbNFHM87WmiLLmrPBT3n3+Aj4+Sb3n8hShy6ZxfznCUX6cIsNqR/NOq
O1i9CDeFnLZa6GzGJr43JGLfuIQWgk3j7vNLL/fy/RLLpd1lqVtU3+wi7++1EqqGf9mNgUjyeEUN
o3elduDrv/jGIIBVOdupMl8/v+jH95PvuGBM/1z3f6DTv0qHKNJrG7/VGGBJWgSYSCsrR+lfrKcf
c+35WZmJ8R8WcZZy+/13s4w66tjXxsDFALuhj6TYGuFctShqiIXW/UOEKhkUDEckusnnBaYe5TRO
xty46acBprgz/Z8XQLRigAGQUAH2/cAFoMHYNFYjx2C0XZvKJSEuASnP5/f3wySOB9ohI3hJmmJp
4iDw/ptrWDQJasnGwKmGk1WH/+HLh5VuNOl6VHrzYKjrfC4e9Ci0SdtIbmanjXZ6ZppBanE+Dash
Qlc1rHBSrfs+lGd9XldtMT6Gta2vOwyNPJzh2+ef+h+vPYYeAOsUzoAT/qjq/3oqrDFUQ1trA/2T
6W7EdrricFOgxAJtRMoN1tL8KxzkP148h/gj9HsLW55y+f19kn2qxV4yDoEGYgisy3crj6u10zkP
cRaI4tVL6KoTDvKVAdxwL78s5luGRMi/eTiJC71cctBK4vkeGMQtWo2kQc1ZaYIei1cG9ZIuP+Mv
7QyEp30PTh2zxJvqmvmgHP+VTA1USP1Y7RpbDucEqW4wmahhMZsWV7TLnpt5XNTMYniaMsoUDJmI
dN0hJd7aig9N4tPNbaKrkJ/2lnA8cotROiMUeeXhQBnS8E7Gtti2kEXwMaRXSAbctSb0cWupkaa1
k0SbyjOSFdCh8ltGexfx+kEr9OmmAopwPz1xZnc3TRQCXQg9WsBhyjoC9TuwHUSBrTXbYCWkHYQh
J0hNeGBfOwEuqYXWUjKBwqVhKayhnvEY5j843ieIDpmuw8/p14A1yisNdFvZNMbPohMvajL3mZsM
t1pUuXvYKSQmOOZ9m0TeSdSGe7JMf8uoIgv02vztS6PYtmUSXVdpMh8gGO+LFLcTAUHDsbKIrA6L
+TpCjnYY1RzuTOtnpaNP91kzNmk3lGuR6DQ3BgpPvbslGKy8LxiFbnFKaYey5bvh0cTIFK58J32y
evzNxTLJTuz+jgjW6iBEvvfTetr6pFDYlXfrE+4GYDrdYiuihyXbO5VO97TR9WthD3ejkZAJ4tMT
rCtxnSEoWflhM+wXHAZpF2jXHYWnT+bzmvydb4ZHy9avBH6CxnluRbduSPPZ1t5VDq5Lj+atBj5t
o/LGOLqSYHqMG1V/H+nhISJ/ZZs0LEsuldrKQHKuEwd1qAjUCVJOBCnzunU6oizmoI3IYUa9Y6DY
htzUjftiEEHM4XYfchLn/XUPBIkBM6nNXVznBHnaWrl3Q2dteqF1LdJpq0vNXDtuVx5YsIgLEwSl
VYBgGrM62gC4170hS96OSXvKe3mgHEiPHiNX/h3i/Bj8Qd5bJF/YYuSpWRTccvLDg5kNvxM7NK68
pItvwcj7ZJqQlJPmZBDOT1qCYT1tSBMy5gwIUy2fJUDjO8049ymqwIrycqvFSnsxHhTK66swIdIm
RV7eaPMtbLZ+Mzi6AthBBgxul9ckUxpFEW1va5gOcKOCYXDCg/OA8obaATHMbpjmNThW60TAOW2P
hLtrVVDC9PG/EVXtcYr0+GwiEwmdJaXa9chr7+kKq5wuCdzKemvEFk93WCGdjcDIyvAbfvCDMfj9
TeeHQNKQ2mw9F7VU06fNurYzO0hJocJsITmB5421Z3hwzztMcBP1xHrM0vNCvmZuIK/0Mrr16Ybd
xum6K8mP6DAQ7NtabLB1hbu+XTRcsd9BdUnYKBjcrogimu/y2gk5iAMfKrS8hkHp+Hwm60TrMT4z
QbMSWx7iLNG3ISiFJUnVQqf5RUnxASaC6Azbl0Udx0nXh6rxfimvs7kf/QHRatJ1e5zWkGo80NRJ
kTx0iVx3dh1ouGX/C2G6u0yptnLATQUbYSe0bRw32sMk7OY61R14m9lQBuRn6wC5fzhD4+yayi6I
oATx5UbIP+e5n48h9KXA5KTMNtI+qw5nr1truN67GnJI60APfAUteG0luFMQRL6pqP3++ZZ5Wb0t
X9oHoOIAqHBQgl186dhMgWjaCD2Lx6ljs5A5GpUGmSZ9Zp8Y8UGr1kAs668qK3PZGP8uG7kwoaU2
/3Bw4dIJfn+30xy2R2ZWCBSm/nWokV5CichZbqZX3cPgnoUEGY1OsetneqqNoXYZNi7sYD1Q59m7
98PwIWLnWo0OkbyiKagF8/g+jtIQY1qLRyBCFZsWBCBCy/GCtmpQ/nz3yYg74mCD7yemk9WZLTNi
STdgGKxtscjAJjvyV4Wkb2vqpDA5A+zuVGNsR4FJIljrylNlPtUk8iWKNHagv79S0zj5sSWeYe8e
3d55I2S5vy4dfzzZg7Vra9aPjlTirDP1TeRGU8Ds1103o39f5Y55dvv8vgvFuCc6Y9cQi7KIK0ky
KsL0GFfzTtQK4h8RfYcmhOrKTpKyxA1bbZQdSjH/RyKQ0pPDm9DMnpkYWeSn+PjyChMDVmzkt0Yd
vvROeT/ZOSE+ykBWRnRtzQ9wb/VM2HsksqtksYTwXJ7CRfGcyGMRYyhy2+bQ2UjgykqWRPocy0XP
WLkrf67xU+GISiSZ1kRwj4SR7SZMzWvbqkjeGqthJ5HBbPWpeyF2yFmHfkvghDXcmDkcW5/8GAiP
nU1qkfd7ylPymGNAhFo5od6v7saUrwdbsT4TQQj5Ukjj/1F3XktyI1mafpW2ukcNNBxr02M2EYHI
SK2pbmBJMgktHfrp9wOruiuJJiKmuXuxa1Y3lcmEwx1+XJzzC7a66xxdyPMEX/Jdp5jPk+ar3nfo
QI+yuZ+fyiDNR/y38xSECZJGZAG+w7v+RckqD4HV551V7oVd+t7UWtpGrbrPogW68O+F4veWAI/p
KLeTwVxmbwBc1EUiaClIq2+tMBRujSzJdl72m48qIhmtcopnurxGzU3Ox0eUukzrX/MAieN3VJ+A
zxhNmqKS2D9UzQykkLAz3FlBTcOihRLiFvF7RFlhR+B0yMl9RB4OWPx5rv958fiPL8P/Cl6Luz9G
Vv7Xf/L/X4pyrKMgbBb/+19nr8XNS/Yq/3P+q3/+qx//5r+eioz/jv6T3eN/P/3tW1H/7fpx/7T8
lz88mzf48w13L83LD//j5U3UjPftaz0+vMo2bb6/B32Z/+X/9Jd/e/3+lKexfP37b18AyDXz04Ko
yH/781fnX//+m2Yy+f7j7fP//OU8Gn//7Sp6/RI2r7lsXqN//bvXF9n8/Tf39zndOOM4VdvRDGD1
v/2tf/3jNyiYAzrjig7EE4oecyEv6ib8+2+m87tOEo85ThaPC/yc7ZJF++evuF+AGSc5DIwMTYff
/vF+P3zLv77t3/I2uyuivJG8zY+LPos891V4ayDsaIcptyj5tWqPBUINlKbUM3wJEN24bB08oUD4
u0V+P9cD0fVo2j0ZA+mZuK5kFjsDcsWIknJz8ORQoMGuo5vpOWHmUiFCaKPn/KWWjnuOYCv2cJiI
xRwaigIh6amQ5lnCiV9vgs9Rmh/ctvNEFtRb3YTFbJB9ymzrlkM2NvCQJuMmuepmbw9gFQBiJmM3
RDZ0vOz9YIHUiDu4r/U0XCTlrKRn9ddKlauXmdo7h8Da5aDg9pEGyz9I0KWLoVbaKXQqpUE4C96q
eCA58I1z617TJndjdPKOyzK3FIiQ1JUxNGl8XDvaTvlcYZxsOU30kOjI/MYppQRS9xvO0IRmARoo
6c+EoNIzzsbAYYLEuVYMd0gpKAWS1irMyUTrO6oecQRT1eph1s/ylhOKCErsUxdUDpykr6J8GK7H
DJvdYND+yH//W7H8fxqmP6wAawvD/4uxPGdM1mP58kW+fAklxu8/LADzH/0RyML53dAspNBgiICG
pUD+j0A27d9NwEr4QVhkjfk9R7o/A9myfie8wf5yeLVtQP0kYf8RyOrv888t8pOzERV/9+8E8o/7
hkK7wOVJP805iTcJltrWO4pPwFugHs9FTuj99sbv0Jx6Mxh/LhxvF4q15y/y0lXuh02odtPexGUz
3IaiwUze1/U2OVGaWWtgkdDDl9Fv6jLquc9o/WVVGdElu+Mp+csfD9V/Dc/c6pvhQafCgEzO02vB
FVcV0bBNM8jx9mB74aS+ovpWnYEHUU+cHH48o/zV3mI57RoWu2hkmfOrWrun9WaXyCY8t0lZ3h//
Ij+m7/9qYnE/yHT8lEarwBwV6JPn+uYh6Ex3N9TDbWXrv/hVFneBUWvMOPZ9fPjG9Guk1dyIXKdl
pTreh3l2/nWU+6sPSzKJkTlouqtzDUzIzxnafzeV5SuXKuKkZ7pbBxeuCLoTfVn5JkvgnRtjTAxD
YdrXPUmbbBy0K2kWH3q31E7A5NdamGffm1kmpc2xUKcFR7p4N9SGWc53drOooRCJvDgxaiuhIhax
3k+VaQfpbPksx/YLBKag2AS5y539+FdZe/4i1v3EZ7PNv8NzfXEfwIu6rdh2xYnHr43S/PM3o6Sk
KWR7hNiRz0VfvSiRRuyS2uYaXxj74z1Ya2IR7n7vhBrmthmZ+BYAC18A47kWarJM8ofjTaysKGIR
4dZQdYo2wdLX2uSWzEfekAFLjNuZU+ilqbyxuxMo1bWW9B/Hq44UWFxuN+wnp6XYP2CE1dhq9dQr
QbxN0kl9QBYnjjg3WJF3vHNrM2AR9jF+3IVIqGQ0HXxhYKdyuIgHqZ5Icax9nkXY892zNMtjDLts
t4A9BEqQQi9OB1H3i3PYmasDbybZEJkuknFBv++nYgg4upbmLUr7pzg3K9/EWUQ6um1Khkpmhjha
OBrwFXti8ZNRZnn1IAN9/JbqIc4Zbt+XzQbF9wJc7/FPs7Lsfy8+vOmY5YI2UXKwKGLyJWLrjt/3
14FRYw5VpBEOLg5Ay+rEdXTlQy21RF2r5/MHbbKXDipAjpuMCrdeF/frmnzbCW76ymRz5sbf9KjB
K1nKscxmCkH+SYElrm8idG7MEyO2ssk4i8VApMLueqB1ezeNrPrjUFF/gDGA6yiKSMjmoAiECr4x
VNaJbWBtciyWholrvUHeLAHQqHRo72Rm7Tx0Mai0uzJu++AA15d0FOafooN0QFns3fG5sfa5FiuF
1mlgaKYaEw8xdOKA55dhw6CsMLfRkhq7kV9rZrE6JK0dOK6OxojtRtmjUJXuK7a3ybd26OEjHm9j
bVIslogBPa1SNwMOZVFArqtK68lz+5jC4fHnc8Bmev3k7LEkBgYM+1QhWnbWhgbKg33ehtrBjBLy
aXjOxjYZbYTAr/O+MJ1r7HnbdqeMgN03XT3g0UHyNkaS35h8VI4qTjH3spNtAX/HbISO16+uNdeN
K8L03PG59O0q1yKzH6SYBZzrVttN12HpWubHPFLMekfJtSreO2WimNCfZJZUn/IBrOtLXhbJWHt9
5o/u1wgT7aIBfZjipBJCM4C4RXUq++q7/oyfk0Ff3A9BX9uHxsU/9BHwvS3vUj+NXECHhaXd66YE
u2dh/jJDJEsdr42ONQRDqcKANiinAGucqR/MnVBQ5uB0SX78Fcyh7z9MWKgI/b6lMohudtKBmG12
TamhODpgJmyhxlNp4tEoh8C99EPw4VjttIG8dvKyGjHKq3pAjZo7jRWAmqIbrlX8XJrHXFQDnm28
pf4SdxK7obDHAh3Yrhlp6Mj1lRghCI12gnBnKevrug5xLEU4qUOAZoq58qteGuJGsBnK1qSukidV
kXzOTD9QnzsoUOIldkNLfCl8Sxu+NjmAqc9po1ltSn7ZrPsD6b0Yvn0uFCVwvXioI+R9CrvrNKDF
ZQuUlKHNei/DxutVQ8UJfUOlxiCz8n39g2IPUXkBQFNlXOySHKq20UJhao+2nIwGUo/wp/pFVJG0
7iu4Ic1zLUj73OeZ1pWoKeFXi1A07s1P5EVScirIprSp3A05osrQC/Ax6nZI3waTu+ukkyfb0MF0
86IzXDVAvF93kmsS886cpqfinOxhQzkFuQS7iWbT8iztnM9OSRHzq6u3tbZ3ulrEz7nqlsZXP2dd
v7D7JC3Q9O6ZiteZ4hbDpdKhuTjnGiHN7etBhEhxgLLt9TuzrcPiekDNTn/ulMq2UWHXy0DdiCgB
r7ezokTORlFBnfm3LnZR9XWulc3BdDDNQSYmZGcuKzWaHhusMvCGEWkY2xmAI9sf0V8KfLjFll/H
/lnpgAnENa2Qrr0dqeD29neFWdgsk6lU7auLIjRCSXmjUO7e2JmUKkCeqAIKQkVHhtHE0yn2smOi
wXzlotzVAYEIzR4rg8BM+/ZTDn7HeeeTPm4unKjjFFLaU6TuAhfM+AdVWmW+VUxZue8JSdShEmnU
CbK9fTKk2AmT8DqvkQyMbYQcgdU/yjIfxxsj6FLxKMyik6+2gQD2NxPMOiij3sbRk/IG7lzk1+xW
FyU4r0SE0Wdhh2r8gLQWPhDQjzCw9do6mZmvroSEhgRWkUSHrFDwLppTa1WboDIYTtE5JqiV/TlK
3NR/dpTABr2vGqQC0tQs8ZaygPG7H/rRhR/T1DAjr1sYg9MZIeLE8WZomqa7sSonQtu07rXybApV
2DsF5Rb13GSvQvw0MkXuojkyKuFFhWe69j7J2yS+acpw0p5speHEHdt+l5ITrHNwzppqkhVT1KYP
oTja1nSVQVA078IxNHD8y8a4pQAsOR7lh6ZwtYtQR2NH9RFg3uZ+0VkfnKHrc0+MERLUWRWI/Hbs
WjluSLGazQ5QnpvdwaMK3F1dpihuUY9nH496f7QPlaum9aEPseHbK0Y09M8CRgr+LbqKUchWg0Qk
UaYuWl9eRxjpwTAIGsyhNqOpw2ne2G2cgpE3udcZj8005vFD0yGHDDjV6UxQ4FNdmHMFXA2Ke3gU
jXZeQmV+Z3eD+OzUrUgP+PxQRNnIKg27MwfeV/TaG3qmaGhwZWaaAePv02qnmfJ7CrCd1DMrgJdx
CO3MkQgxpdjN4YORaOJG7VXXebYSPRsvC1upxFWXRELjC4t6mB10p8a/aqCGELFynEoIryMAfeww
9aCwUVCzKwPSghYWmYvjt2S+XMIwoNLEQTWeJoGSot73T24An1TcxAVVnfQwwfyXIZrjY4yk1+hr
rfNUB0YEaAjXCflVcdvMeNfrbjTu0NQNoZ/b1CY/5RH+u6CNrUakRKM24cE1Uld7zQNIkzk+FGlM
psLpgyp/Qsva1y8QHQtfQgwzCnTzcLOCqhlQdcY/hzp2eN53rh6cGVGuT+fUKBH9GV3V6S8HbC1L
rw1Ky3mJygFtNidQlQYbOdEg0wmfopnlvkPmeo+tsueXCIO+E3Gaa8DBzBDJJyUywXRPA1ZOSg+i
Zmu7I1Ri3tvVwYigW6B7rsh98TGvBDvhxgbopWG0RJYHclBVoqymV0qFlU/IYhzfFn2tw10DahDt
nQh+0c70rQYySqZ2H1zdrSAuS2Ow002OKHixBW9a2h63bmq8haXIXu76oQrKh3Ssqul9J4zR2PmF
6Scf0oL18ko0bpfcjaabOvuYla+7iSdk2q/CGtn3zTAOtkVJNFV1CATaWAwXRuM2sPpqyKHIEMZB
Hp8bYxbbl3qH3IjnOig471K/nvR9N1FweFe7jQ7w2m+zAQsnw5r8qzRvJvs5RWyx2LJcA26IOrUT
nwIwX8Wdo2V6uM3glgdnXd+SXa9ba87nJ2BvXpOW1QEqrzqm9yKdevfWMurKOSuCCdHWHpes/Ftk
J0X9ILWqc2/lpMZQsYso9A8ZdzkAt22iy+q5DetCf20xo7LfgUxokQLz89BELh/tvPIJrFFVXvVu
LnU8IMHOhwYWkjJvL9C1EdMXi+1ZYyvIBirURVKb3R5ni7T7MDUIZWZbdepzwXHIDNpzpegDBTpL
3XUbcxC6ClVvnB6k0WbjPqhHvTykU4mhMSKbiYAeMAXSRROlhtkERsnvvyLUJGgHN7m6v7Qr3Z/Y
k5twCp5gXRfFmUwNkX+d1xF1/Mp6GwJHSMJuug2cxjduIOVkcNEUq7Yl5dhoiAGLNAmpmIBFxLwZ
0Dq0dvi9WeaZgaxAfA/3ue52U4FZjVcoWE1+ViBBpPcJ7CX/te8icraeBWzBgfHSCvcwZm5w3UvV
Fs9tZ8RYzOMQU9aXA6yvDRIQZf00oZBU7ILWQECy7fUqwwC17ez4outKRFjHyJiGB9xds/4dNWoc
hYyh8/0eVCYiiV6YGhjf4ImpOx9KaBrlbiiImK0zZZwGpVtk6Rn+AbM4hwNOZ99FGjtygvJjDWFy
BHQUlLniXxohUF0vFl0z7XIDSIJXDapdP2JSIdVrZyyi7qlDroEqe9braeE1ORXROwjRabIBK9cD
Fe+EHUHpTKzMvOQKlsH0ITOwy31Xrx6o3WPxYKRt1j9h/SHrh2IsU9JHuZsWnzpWn/J9g1V7+CyT
Vm+eS6XT+w9l1Qv9UpcNoHEWBD7xuewipb/FDyzp3yOWAylNdgPyAjC1pkPEKPukIAd/uJ7qvBk/
AaGYBuiqU4E4Q6k5ytbyq2k4wGFMsCdVdOCzaF0ayQRAS82aSwhl+F9NbVM0njLVFpuuWmbGuWb6
Tnlrx4pZXsaqYpiHLiwr1wSnV9jCS+sxaj6V1pTCYxy1fp4PRRu2TwGgi/rQlpqOQfJEaibcdqrZ
6jforPksaaYJ+fQsY49q3X04phmUWqDF6iPKHIoMztQ+c4YLqGbC+uTg9Tzh0GTVxtcyNbGW36ju
0AvtCmCVZQxeZ1TpkOKvNiR4rgWkZB/7ALPC+2nozewTQn16d65W+CbiF5cVmnUJDipXDqVwJegd
ZYqMiwzQg//eYUduYg+PQXP4DHRMRBeQDvL00BvYiCB3YOiTl0yl1R24ImTjF84HQ3pj5Ck3EoPK
ZXJbaoWDeRnwpwxED47s29hA9fG+52jgf1MipzUvW5JU1pnOta3+0veTmR0i0YTQPaPUxOKhKPFu
/CpkFbspkAyR1hzXE1RnzkoS8+pmIDVkXRZq6+TPujGJaA9kw2JHmoAufWjVrk6JI2J3r89nzm91
kStac1DDfIAEWgQCn6i8j3oW7bDiq3lFgarWjekIKyo2rZEiBe1q6cDdp1cjc7zWTchOu1FJreFA
1YmABvFYyk+QspPyEI0ouNSbNCNq8Mw1umh8ZUGB9b01He5JpLKqCAmDTrEG7V1vxQrYU0R8HVi0
0Ew28MXS4B64/lj0OyDO7nhlo1Hrn0nKren5WCv5cEWpGaJX5qjTcIO+aWxcRSg2ud898ixO3nlq
38elEfgYlLqAzsCWOOgsVj4q+2U4orilNKM+cW10Jn2LFZDoLyLHDFsue4qDcUAs1bG+t8jozxDL
qRzP/LbWcZVKxjZVHzN3CuwLBbhk92lI89C9mUyUVR5H5LibF1dntTtHiN/QrtrYcQfqyyquj4rI
o26HafzUIfaX4/a89yHAaucqALf4W9hwlb7WCxuHB7Vll70vcUdvPwokjBBu9ev8a8SyWl0MkZH5
e2maEfqzrDpGM2ynLEfLbuPHKV62io9xBn4vQdvVe7PTzfbCMusugmorhey/YOJggQLV4xAXBYhQ
AuE7M7JxJAzHCdvUnYopS3GfBH1cUllPKGv5wTgq5wF2crCcsQNXIszQtQozaK3oRPhBixEF2eO4
0eegK8uMvMRt0UGMBPRUtzg0YA/d+ZdmLuHhpqHRhxdBXXfNe+zq6gTmgOtE4M24+o1ohA7QEEtt
pyZpEnxROyUvwc6Z/SCia1UhP2gyJww//+CGlYEvZV9MnJmtrlMElsQc4sXO0iJbXA2KkTXYhRaV
cJ+73C0xrhj6SKlTb0ydzr3JAlWFF8uh1jS2gvut33wsJlfJL7QiluFTHelhdDvaDuT5WtHK/qBW
HFFetC70u/PSNBQQtxZrbXjm1xRmSDF34JfulKYyo2e3jMb2El6pOVPGU6tJwg0rkcoNwepi+Qls
pmDnrCwn3Lvc4pQtc6Z2d0Udl1CvQ62Lyus6UiVZf1myxLmyFvWlYwnFQh+am941Gmm462oQ3GGW
ViD2CzB7pp3scj1VUoW7fIJOR+BYs2oKGd0KIQA02PHF6WISumZUcUIcp2L8iM0ckxBzFsd/jNCW
yfttHsMcOwN3NjKRgS51Z22JhvGL6waJvNSrKjVmhfiuQDmnxA4XIecQscUBfOjYmY9u3alcP8N0
SpL7lrMiilGg0YLbzm5F6RkV5OhnKuBiGDZOGuLjxoLcGCGGe+ycB60qZywi3hApNuiR311PSanF
d6mM1ObAMdrUzko5apC8XaR3ID5TIb+vDTjBt0YdRQlyYSmWtX6QqxhwVbEPmdpRJRJBbNDupTRH
XQA6wYEluR4tbE6RsSnS4XLoK8tE8qwRTjmcAdfrOOQqoRaixlloierjQFPHKnKerj/p+it5BlEG
KLugob8JXDVO3sWRKKa7VoGjKkg+ldum1aZn7hR4CgLvgkIRkEgsPwsXIYR0y81VwyoJpRQcYHUf
T2crTv3qCwIvtvUQtIB094FvogOASSxUrW1rY4Oh76zQl/jZAA1xas/GbNYnSdNyqCb/NOTciGXp
7nWR14j2+OjEptaFlZq5/TEK2Ww/4ss9dr3XhrpWf7Am0OVPMUcX+O8jsT+lgHilq3t64uim3KPQ
0houon/gMx/AlOX2C8kwIg9HG1jOT9BKyJDBgMLR2J5lkVQhL6wss8uPgcFxDVaogQB/dJ+31ZCm
l7z8iG631KzRcp7SdHDa/JllucdvNeKj6/sS8QH0wFM0uL24VhEKiqI4Ax7pjEPWOuKQwKPl++eh
Ugb9BaYxseI/hrEMDCxxJ4vVcJOO44Tf7dQLO7lPkwiIokjd1npRmtBIz/zQxTIWb/kJ/YXJCVlo
ssFO6l2vyoy6joJD2Xijj0Irq82olhyqGiuymhsuou74DX9GnHdHH1H8r2lmatWzAsogPTOrdoou
kNj3EWrFkCRoIcADDEYAyIIXEl6MjjK1r7aDYP5HgD8Bdt0dKoH3egrB/5IdNtQ+FxWn+4OZFGUB
/8ZtkaYpk6yVF5GRW6zvducACeNCUWn2bUG0KeeT1lnhe70t3WL0nGAytAMC/hyE2NyC+mD11czZ
p3SFvqef2rHYV75glj72bhGYGJ3hF9FjnBI0SaveAA8sDR04PGqQw6e0QB1+B5Y5VPy9kxb54LUs
rxkE17bt/WBvZ3nfXirSx7sG6cAWzUA8ErjVh9sY4T4o01Vlxyrym7DK1F2iDJDnzmx0wjINS+8Y
1LjtJ51zhah/KKpzyzTb8s7Pa9OqWCBAH5BodCo3u2bhHIaHXOCQtSnMWUo8HKyMQ6zClncbsSj3
D1J1Sr+4mGTQVu+/5/T/b6Ob/n/CLFFiWYcs/XcdzCjGPHr9EbPEH/0BWVIs43fbgjgGn1QTsKFm
iOEf4EPFMYAfWTg2oKVBHelPvBKQjN/RH+U7I/oKqB8a0z8BS4pt/E5amcMtCm8YThpQ0v8N6OHP
CpkYPX4nbr4p+xFUWWE7E3wMLfQmBx/lYKouOKLtdBNT3zcD8j+ELdGIuigDsyGjYxDrqUeqapOX
ycd8XnSOP3ulA0uK9dgiJJP1puM1bQdRuP0m1M6zke9pK9s73sTPalTz6y+QHrpuyCkqAHKjOSo3
KM3g4ZrV4e74039WLpyfPnfszRfI0V3AyDhMvVpHA7ftLzRUUCJuKL/2+LnZN49XYo6+Zsj4JFZw
USnhlyzVUq7g0wkUwY9Evz/AQ/Prz4P25vkOpsq9nebIfOsdNghOdA8/fV9G8R3+Gg+BOcY7cpc4
JQrl5niP1j7HorAbdzoMKd9KyBpwCWmp7X+J3NMeXWvfg5B72yHoQ11rdCLxhLSvAcBBycFxNZsP
Jcff/2eF6XnEFoVbGbWYP0NH9qAZXpKCwNWrVrJdPWvhgbL/YEl544+pfWJ+/azwPje3qOFOuiAF
MlmhN2jzgUP/pCVhv5usCe4A2QYPZ5dTJjQ/jUUqLYs4R3wWJH1uhl42JhyfG0fPrb0iYHBt/CGh
phDXvMwJQMFaYwvwR64OuuL6eujJSHitCUGQmXCZ1omNxaVszo9/rLVWFrFP3rJwkToPvVh7x40p
GiYOw+rkGUZwQiL0p9OZQZtbfhNAmPV0LpWD0MsRR8K0AVFGVz0lqfrTyczDF9EfqFqP9QKD5Lvi
kpPSJ6kXB18X746Pztq7zz9/8+5ZPBd9bDv0sOI0ryaZO7smzeOvx5++9vKLQE9JkeDwwXRSE/ca
NvZtGmeP+XBKS/ungcHYLAK91jGHSTUeb48QdJHZhXUKRiOOon0GJGEzGfafiG9A2D8H+K/NokXI
w6INsmT2dTCSAENPt311jP5DlxctLr5oERwfr7WvsYh0GRf1qNph7Nki87d4tygeFZTn4w9f6cIS
tykHZ4hln9EFR9Ww0Aq4Hl5MoYJiLBlG+4FMfZGdUDlf+fD/Ik+hJ2ZQSzxzHZvrvK5fC+VpxDLp
eE/Wnr4Iaa2uo4EEAz3BCSkp5HPem5/rdHg6/vi1gZp//iYm2qE2yPi30ffHo9dl79Fd/cbNCjGw
0LJOdGKtlblzb1ohJYbul1TJJweqJ9BH2rANwzHvwk+lqXq/1pV5or1pBBHFJpaYGqMlg+5fAtv0
ocxj9JKrLDuAvDz1RVYm7hLFSRq3d2NrFF5oNee+n+O7Rob9RCdWwlwswrxpDUfhVunslREUgHrI
DaRbJXXTeMsF+ez4SK01sgjwqhtILpmR6yGBDjh02quZvCzyOMNyDYZ1Xbb9iQ+/1tIiyNURr0K9
Su39bPt6kXPvO9fzOL1odcBSE5ieQyrV6XC8WysfZonfDElt+Zqc8AH35YUK1Z0bJjzw4w9ficMl
erNrA8OqESna60bxOYuoWkTBM8Ww98cfv/bu8wC+mbxdo7UkHhzh2Q31NUe5SlX5+dcevQjxPqD6
HOjS3gdjoGziYYCmND0ff/ZKYM+3wbevrY0gR/Amd73cfFBKlEVR/8RUkiLwCTTp2rjMP38zLqS2
4jYpJ2uvJ1Nr3+MZjoojOPNE+xXUL/rASxlAaYtkNBvWJhPTyzNECVEWE/jsHR+gtWmziGdqqpUW
UY7bAxi0zQs02eSB7IUFJCtzulMaZWutLAI6DmoT4zfqdY6N7CbKpwPDk6fOiU6sRLGziGJL4o8K
XM3GTkQdburad3ax7GbLJ8d/EuPQnvko3z0dH7GfXtFYgBbH8kAHlSjR6seCvr6qwcHZdY99TVV/
xvfqsRpGRBjrixGD0OPtrXRuqetG4aTV9AmAfDaLim7DrjeD6wZnjuI1Rc+y2ysyVtzn2PWz9ux4
kyuf67uU4ptJnTa6ryFl4ni+JNdXYQmrD5ddP544o68Epb0I+KQ0MG9seXwddcpONYbkLG0cC8hK
J2+mEIbR8W6sjdwi+AGtsb8iV+0l6R04l52vFg+G877ItEdjMk7MvbWxWiwAZYETaKZQNK3b7FD3
6lZ04q7BznRzvBMLl7M/UwLMN+PHFSasEMlwJA1EFrZYBdWd2kCXJkpvhYolEWkOSzc9P7POx7b4
ZgjSrKIMP0OMP7FtrfVwsURYAPHzAK6uV2vIek6oNoQaCe3+RAfXZsNibbD7uigblf4JvL9s+U5X
kcLOnpHPOdHAyhK9lC6ShjmaoqWBMXdurNoCY2jb98e/zsoUsxaLAehE1GoGxsYGEVcEYJ4jgFbh
LQWtqjgx/ivvby2u5gqoHhwTeP8QhavW7rejOJU8Wfm01tytN4GeNAM1fjNlXabe9DAWbX8GwKzd
d8jd/tpaYi2CfZAOQB8rFF7i9x5QRFQTssfWqU7Fx1oX5p+/6UKu+2yGYS88v4WVEmV3wgwuo0Q7
xXpcmZ7fVXrfPH9CFNKOqoztV/Y3vT1+dKhAbCmcboL+1BittbEI8USt2ggop/DkrOc9PBducQVH
cNbHPhEDa/N0EcOlbwC9kgpB5ki0b8KDmXctaiMQ2vUwqzdJnDwej4i12boI51SfQPwZPhGhKJd1
iImUqZxIjq596sU2H6EkEgGZcTwNoQoJDsW2viG46v3Siy9FDd3SqnR2bceDRRBcuTaW42oKXvrX
nr4IYldSzCtQD8Ot2BHb3sk+KmX2i0sosgk/xABCeBN+ZcTYELWXBvpUpj2e1UX1bKu+c2IGrRx7
zEUcJ6pI6s6mjYAsFUZ9yOrFE5618T2iTwQGYMW26K4U6b782ogtApsbWFmLZhBelkyXCICfh3Z6
gp21Em/mPHffxPQMygnKkYmk6g2GLbHfbapyNA9+k1QPw4TmyPEurExYcxHXlaal6KvTjhO8kHHZ
VGi9i5P3/IWx3D9PBuYiqOF9lD0Wa45n+u97kER45hiPIDU/FFq+1fuHpAceI6Zrod6lxolywVqX
FuENhLM3RlAKXk8x7XxE5GLHkpKdOwkAg+OjtnbiWfq5dokRKbaeuJ6eRsiPB2SuEOYzgEPtFOdj
RPJkCgR6z4O6K6cWT4Sk2DUkIFT131O//OfIGottvc7DTkqdbX0AGND72Mhmyq8dfmc9hbdzz6jN
BKoTjw5qQOrNoH1WemiBqmGAP+5rZXt8EFcW/KWipj0a6oDJE4eGcJb3GgLMsZwkOnOTId6CblPg
DcMK+LXGFmtDaxSFBBHgeFKNblOMiGO2SIhY28IPd2YpT/RpZWsxFisCgH8p2/kgJHAKvKtDpwUd
lugnDirfxceX5Dku2nM9+e2XsSNd7zgr0gsfn4YkNeL9ZBqfUhrbtCm9AxT1sXewhBajAqGCfP0W
BHKK4vU/xExWU9trXVysGGOQGKHezVcjcPc7QNdnNpIcJz7Td7PNn/VwsWAgRRFWQ0xPrEflcfoS
vaRP+haMiZeeBw/aVbyvD+7zdEbDW7Ix23iTb4Ztv3PO8nf9Xt3jMr3Lt+4uPjHia51drCUWgMEw
nufo1Peg0xvXghUyit3xSblQS/4riBfHhS7CBECbv1uk3SNPveutgZwxQoSpepNUt1a0y8b3zalb
0sqeoi+WDKvQTZFNxLXRuc/Z2OlnXe1/GDQJUa4GRXK8Uyu78NJcuqnjHhYSrehqBRrHypBDROzS
4AO6MO80CzaCnOfmlP9a0OmLs4VpYh2VTfD/fYyKXmo4Bh9VUwNNe7xDa8O2WDqyYlJUBZaHBweJ
VXxU5C6cgEp0zvBkGt2Js8TasC1WDlS7q3gWFPAguV35ReDZwCZ1YXpxE2EV4G5SsLpQKI73aWXt
1RcLCceWNmkKbJGkpHyaVRh3D+OLbKeD48bvRajYJwZvJYD0xWphJWbYVBoNUYPcxTCBNr7qnLoy
rG3D30Wb35yS9DzAjqUeCM8RywTcnJGejS571PwEEH6S/l3+QYX3q0iOg9AS9VNyAGvjt1gXIGoZ
mjJ3K2+Nh8HUb8N0gClWb2ZfYoF94IkVYuUsoy8WiFSNugmrc/JDemDsXPR+z4CJdweoiaV3fCqs
NPHdwPnNGPatVmmdTbyC6IdV7G78LDoPg9dfe/riLOGMIYr29pB4CuA/8IYZDoh589KriTjx/vOT
frJjLE1TrCqWQzYfMVN0d4FOzSRc81FtpmfonB+S0rpM3fz+eG9WloJZTurt/huBG0a7BuU/Lnq3
k9LcqzpYisF0H7BEFidCZq1D84d680GaforDEDU7D3zhbMSGag52Iua2bLEQzZSwu0Y1EnQsGmgn
WlxZe76rvr9tUbUmI52nQNI8uOLBym7N8YXa8u5/U3cezW5raZb9LzVudBx4YFATACTorpe7miBk
4T0O3K/vRVV2lx5LvIzUrCMylJnPkIQ57vv2Xlujv1/UKHrzv+tF/BrIv31TFjVYXNCbb6w8RnFm
W/lHADFg+P/u+VzsHqTWIfwn134zkhYp009O63i9MnjONN94264t2b9OOr9dQdoJknsIXduo1V3p
vkthCwvQVh10GBXMcxw2JJkQx/P2BV2ZPi/Vem6vVIPNWrbR+8w6jUkl78CBjX9ZXPsfOj1ZmuQY
mRl1x3O80AD7IZBqVaBFV+O/O8le6vXKzJV15Vg4hqz0qYiyl25J+s2a4/ZekqK58QpfGTSXkj1L
xzftnhfpJO8/ouN41EiWxNhhGgdICekTiaIfFEPcQI1ceSyXEj6rxYq2os3ddKLUvrRQVHwoFMuN
0+WVWUZcTAAVFMvWrtC7xRgP89oIqhkZvJM+I36/sf5fu4DzX//tLeakn03AyLmAoa8/nysLlJLi
pHp8+7U9/9I/zMniYtUXlmKubcW6XNnJXhmLrbvo+6jMbvz6aw/7YpgPo8jSnugmutRkH7ax1yE+
w+ms6t/qHDuNduMxX7uMi1UeWqnNWOdBLKb7tWiTnHW3xvFFojhWsrdv1ZW591KtR7an22ol19Ia
wwfp1I9WMwSWYVl+MTnS67TohDIdArV749n8+dETKv7PRz/mFcRRE4Eb2nd0T9bqZ5E935iAr334
+Yn99l6N2doo8SwT0LjbuEpPOEL+auWghPrPTy7TIV+gfQE0KNsHoFg0G/MyuTHN/vlBg4P854cv
gJ5TsskTaCZmmJjJECIK/aiRdnLjKV+7L+cv/u2+UIkqxlgyIDLAOog+jf0smt3bb9Cfpwuybv75
2ZaZNn0kKQpIh9ZeU3/poCfoxnqPP+VW+fbP+13HvRjQSaKVRarylirlcnKjr4AyNos7+xEzbjF3
N+7SlXKhc6nQW4mxgQ3F17hdFQ6D8zlLCfZzrBNr3m6V0UY26yNmnAACSiDr+ePbd/Da478Y5+qs
W6uS9yhmWxxLQn8VDjSgZLm1Lbl29y528XW/WOmYc8x3xnhvz85+WsoPho3Io1BDc7wl/L1yGZeK
vagR+DOTLtlopSW3xWrJQD3Hv1rZOAZv36kr7/GlUM+1oxZg8flKbFEf9LkoQYvof6dnxAbxzzc5
ocydrlaVbJQB7gDnkVOedMuNl+vKQ3AuxjjYoNyMRqamMhpDrTD8fLpLnS/LkN3rafj27bn2BC6G
uaWrEepnbs8MemmDn4eCejmfEyOivwG24ioBW/uPmQSv/gIZpMC7oVbvMi3ZLop1iwt67edfjPK8
aGqJDg+FtbI2fhanmo9cUm7Gxb3lDLn2FC6WbqE5hERA3N6sxkI7RtFOvdS+GPiaSI95Z9m34hyu
XcrFkK6SacpUkv+4lPSB2F7PKbWtmf2VyYKncDGiS0vIqXJr3lRbPuUoX6zxpRj7WxPGlV9/KcOr
B0MS3slIboVmNn5M8LvhpWozEAIcEwL9d6v1pSCv1lv2gS3jLc2E/aprk3bSJZEPNz7+2lVcDOfY
6OssnXidssJO92plnoSSONvJxiP69nj78+YJ9Mg/B0MdLyZpAJz3UtSXWaLtZNV+SmX6oZhF2Kjx
VrZsDJd0//bXaee353/ua385t35fxqUBmksXkbsR5rGHsdAVTWiN2cE1f0wlIUPmu1qsXh59xEru
CxUNc+O3ZNw56o/F6DZkJ1bekDtBO34qJvLh2xtt5yuFMNi2/7wRoNamRpcskIB27zoxgKWSu0hJ
glTZj8pKaephXNVtZHzNhuleKcj+05Xnt+/Ktcd8MWvokSDqaaUL2nTmBy2XvqJ0R9VaP7398Vdm
jDOL//d7vtRVA8PGckO3mfZpPD3la+FsE3dYIdMkB9tCwv/2N127kIs5o62yFSyJSeJjeyeq55Fi
6K17dKVswOr4z6tokzKyDFd3w6n6CX3O6/VvJkXX8Ukvfs7ZXUpfcGn/vdDO/9tWAJTxzy8jcDbh
jGQQXI45wFPN+L4euu3bN+nK47jU+rXlGKPD5ELUtQ7caQxkGftl9wqYkn3tjff52pdczBxFtlil
KbsojHNj16/dfbG4gd3SalLtIOmtvzpo47j8531KMVrLrudrlqbzk3avzDNci0dphG/fqysv1GVa
Ik4vZOJoPcMOOJimPLe96S3y785xvwCbvx0ppCBLy+nQ0NdJDpTRGKpzCvhy4zFf24pfavoQtxut
CtMyhDP4pKdNOPYBc0sPtE5LHhOl99VqCxmN2LxbYshrt+tipFfJALPrfEUWtACv7CneucYY+ZGD
puPtJ3JlwbjM5sRnT+boqMjd3DicqbOA+l3vuBt7yYlon+9cLk+Nihvfdm3UX+r6tGrqVM1GNVXF
y31SgCInCNuz26I+TJX56kbm+9XJT/akHixlueWQNX9ZHf6wTl1q/vS2s+F/Ls1ekdIUD8rar322
T3KRpMae2IzqxVyw577ib++yQLVtLdoOGq/PYz2b4xz01AWsr+h6nTH1YmUWYPK6WZe1lztzVYUL
m2l9qxe5QW7S0A9ddKjrKTX9YU4au/Bmx82NUJHuLHYQ2JNHAWUH2IcTN3iNO7vr3tmNsyCIGGXT
du8MwHr1buqGtPFgOq02rZyiEc4B2lLyeYnX0nhWtUGpw6jR4vZA4bhK9l0H4vE5omA+vTN6uDOh
StdP2bpimQDlLRDHtAcYf4nzGmdapsfwlRx1ORbROIARHImOTarNjGjDfuzUMor9tZm1xtdA/FRP
TZfP04mWi/FJuIpkswqqUIGYTRbFxjXrGnS6Lkplq3WqkfuN25Sqv5BlpvlQqadFANLUi6He5DCV
yTNes7W36x3EOZkqQV4ThBr5dgcS5GjPZj58hwJmNg1UoQmgh1frAtGKt2TJOn6XQ8POGb4G+XH2
41QPg7QD8C+6O5xhOZCvoF2bvuMkRiBKa9qmukI51Nc0NRnuO1D1xUOZOPOr2gkXSqeLUXM/9NGB
Vq1p3Ze2qXQqeEVRVusp0bSyqsgFBhJxF5csL/c2nmVgrTp8iyRY00V/LdP2CAtvX6jKGf1ErtYw
BRm4Gsj1wGycY04yOjSGKkaD0Hgl8ZTl5Gsyk3L2lzGph+ReJ2Ilik7gZYteOxKJKBrnWWBfPEM+
My5h2QiYDUXrR6YxVnM4q2eDChzJLnLjbUZYkzkcKx2ykQKcF6rHHgjtnIwbu9FH/atRFLTuPWkm
zUrTuyobx/TUWQEPHWrA1uZyX66JHVVbxN6dW3vFABjqSZ9l7xrP9gIYewnW1TRhsqZzocw1mLu+
kGBkJrkqhg9RKXZ/iEbLazAe9RAlTbA6xCm8YGWE0bopimJlTYlig1hMv6qE05WByjlh+jinKlEY
fpVaMkfc2KSu+VUjcyhRAjXRJqRFep5lqnJqLejA0xCWMbQm5X5x4mJY/TzJ8snQvLjRB53blRBP
orLz0hcVY3lJ2iSczKQocnVn9ZpiZLTd5qS0XkCoDXXOmOclc8MlV3TxKcmMWPkCzk9080FD30GM
ZtyUppts1w4MavXdMXOY3RszmkoVgq9UOyNQSGkhUMdJ+7kL11i0M65TK6vipAsYk4mEFKsgMPu4
GLYLJKbSMmILj2NvJArqhl7Nv7ZijuLUy2IzXfOXdexH4zHtdMfdOoWVZ09jnMGy8dsVIMyzoka9
+d1JFj7Ti01dTQ1P0zNlPRQ1vmAziLrEAKKm9sReotOIU0nQwUiAHmO+7axS02EdzLLat1Y1yxK4
UGYNjZegXE8aOqzmCCC5dZNq6fdxq2TucXGnnKzsGZpZEoMhIqvePDqMkikK6ME5sREuBfbtyC9t
hMr3VdLZzqnQeqc6ERSylj+WNhN1/KWwp6mJDqB8l+5nm5bpMh1cxYUrdFSGTFvyjSmALjZewUzY
6H4P5lD/UKq2lVlBplNA+gmXVWj1VhPOUL/Te9HT1I5mF0rdY6+pYIgaD+iussZETmvTbL0k0haF
yxKqE3ZYk0E/g2I5Cafou+kwa230mQIFLB8vdczRNu/jCbpX6+nKWBIDovZtm4KoyY1u2JYJCGoC
loshy+/R/QDrQQcDq6f42QJyWtptDTkqfddgABgTL1+Jfhi3hWZW+oNGqrLiQBeCu2Ju19EFr+XD
V4bOmXp9qSugdJNatFb5nnFCdB7xxHVTAEhycw3oSlGIGcwwkPX5g1m4qnKIrD4f4DCpWXvWLAB/
lh6xy/oYBXJd4e0ENbw6gk1ZEwi4UBPiGh2/mc6dqKMAuxRnnp25QFp8B7c3QasGR2H1nHQ4DAsh
gWVZfR4qbWpCfAuQ8fxUydT5Z69WzviuSiKFeOtUW7tc8VtyifLKq1Wg1ZztMtfNv9eGGdnb2Z6w
Sns00sYGNeogOBEt8SIm+AKzM+uzBx0ks1uPA0w0fM7HqejroEsHZTKR/fDbP0KWi9qMHHFmzfeL
SIVG7Zg8R2LVLUvrM95dcHoDKmlTxErqDXPbd+/BMMg89arBqNr96thR3XnO3Frd99kUutFvzFZv
EfbGIEuqY6ILwzBgQ6edUlD7XPGWhk6mVumrkIqJobEnlqyKt9jIxkUL9Lnv9R9lnduMfSiSWfNq
G4tZDD5Y71EdvTJNlYQLbt1cEELerPE5KlkrZfIVruu8PI5jsbqoaYDDNpUHRafVv2j2MBKiIJx6
ZpPEG1VqkxdBp9KtoMmYpTDF9VQpKg9sq6H9lMy/w3eAdyg9AxBaBnJSEELTaoN3lrl+6vTW6b+o
Dndr9BrhRnrmtcCXhjzIlsySXxZgQLNBiLCSO69G0jjr06JqwCY9BbL08joKEMzvweyCtmXXE7vK
zh5cOO2bNlJkoXguDFiII1CeVtdlK6CX82fMk5b6RS/XSX7II6uudAQhvT7VnijmqYEqN7hQgAk1
1ZLPBJGlw9dSxxXu4eRujE+LnHRDemm3Zs4zfrSk36l5bCDNKokjVJWtUa6t7ZUMq4X84Vhddp0W
F2d4KQnBIqxaExiWlUbqstUkcDqPuccuSVRuktdmHax5o2gosJ7Xumi/lmIljTpuDJnBJY9FDbFI
lN/TejKUM4jQWQmZVqIvApKzvnfkmPZ7eIyddtDcuINcPizZYR0bYgiaLM62dZHPlm9BSyeteTq7
TaLCTceTuRKf5bdRnDkkQLNsHeeiVt6fEwY0YgxahYcrI9k8qJZFvijpIfoPJAF2tFGyfFBO0oTi
vuWTkIN6WZOOxQvW9HxovYy9XfVkzUkrglLpWgUeFsGdvutkVC1B6NNezmiuLeQy2/Z6X1gW5GQZ
z11QLbVlAGLs3eq9mo/uvFMzHgtcs6Y0Nq3uLgU7q9lF3Vvyrnki1QqOoZZSxOFUrKZ918C6F8d1
zZUPFSTizrcmsrq8tLfKBeG5DuO/mh2Q03ZbWQBezmRHCIq22gV6UprWLo5zQlS7pe7NPZt6dQp1
UzHsF9ZEJd7CyMzNXQuBmbz4JlVieo8TeMeRTbI82lXVzH43L3zXXGvT+RgWReXoy5Vt+vM09Y7B
CmgPLzrUUnaGy1Qvob6szfQ4EwEzHQvT0PsADrgedWdqrjZAwtObiKDtRo6+sjiscVmL8aMK6qgk
nJr9dFqdcvZ7YrO2UGFDLRapHTiW1JnzCxYaL1N7EIqJPazTexU8RBrgpQHUqzbo2Q+iKvhb3pSq
CwHB1cyYQkjt9jtbj5PsAB2MdZsdUaQ+jnFUqIcGj1/jR9M8R/dKP8jKr1t3LIJV0SRGM9mM9nuy
zY3SN3oItSclXc9JMMo4/dSFAmNl6FI2C+4Uy+Yrb0n/g5RSGDIC160T1tLWtGOh1sryqTQG6X6q
FcFeBicKG/3csGdtbzZ1mgdx2ZjvJvhaUNW7xKp9dZ7Qey+NRV48AS0ytl9odSbqPk6Fk/grjNLJ
szpddI82O8ySgdifY1mzzpVeMyfd8NABmIt8d3Uy81BXZfs5B2bJHN62Nu4Ilvp4NxeqM4ULyy15
CWWZnh9U6TQBXHIojRC5lxe27o3iy0ZU9WmVbSl/DKUj3XvWOvCSsWIQbzsrLh1kJg0U6wWDg01D
tofna6jCc9l6ld+1hnhtMiN59slIiUKD79s1o/rYCqh/wf9qlNLVc1MZd0XS6xuMsln2LW7VsgGD
bzp9/hHo8Mx5MlvV8XtBMjRlwLdP7H/u9TuX1rJxJJlC0WIlrHvds5VyQ0ydAnGypDtnOR9JH75R
8dDPpbg/HZovik5tVeZJa1pRqGW7ygrTJfdqu/GJgvfBadtiOOis52C9AYXc2VG66Zua6f11bF7A
XQdtR60XkqYQ26oI1USGiXggD55p5MuS7iz9S9E+JfY9ME1odze64uovk9qffvVFDWscobXqkxqF
JTLvRO7ZHe7zvqUIfQ8a2U+GOiiswWcd8EDLbUaOrcr4rXB3lQRYH7ORUT+fUYw2ukUOajzj0E6T
YNCnrYqCRk1Csue3ldwhCSJuizDy3g4s8yVHaBenL5aYKHsDtIcobvgsed7qHuc+OirwhKdY7IFB
eqglt472c7ReC03f63aae5EJyYmpYrL6rRzGcBkrf7SOQ/JiL9LLohMR0l6afjNSHZjwI4AceiF4
C4mCHgr2jfrR0E8JZ21TEdvczL3qHIKqDwjkoqPoIZlmz2n60BAEMf4EAILen131yndZpEFv1HY3
t/eyio8OtOK5rI9dwWOZObAuIEZlvIkcmw0D3EOzf8Zb5zv9U9yiwGUi0rKgkF8JgQg6EwdLz5nh
ET61zxjc1e230hr9IfkSsQw2YEu71j6wloarsieBzR9jGtkm7F1iVs6xqdwz4lOWF51evRstXlId
8vSBqcNT3W9urhCKyj9t4Jhty3fWci+dQ2OVPktIcGZcdDaIV6zwZLiZdbe3aTDo5N001nFdDrb+
DCvcjyC9V8WLUz6ayZ0GfjChG6mlH4mEu1E5v1JWM88Vvd9qkSP2bkE1laEjRNDLExqHlcsfwau2
/YuwTogU/nI+uOh0MM8AwVbTKCw0sLYN4JVz7GzpZ9TtpTL5q9Wnntumt7zt+nkg/WmAXbQ3eiVq
lrnjSGjClNAfhTJ2WRZUCQBkigNNwwpfqbCIZ1SGbG/ulq4gr8PDUrpWqze74zo8aJkcWbzyrFr7
cts6NXWHnYwJSeiO5ICXhnbnDjC0CXJx22aXDSspSZtCUedG9zphq7O11+a4xo5jLhyHWo+l1NJe
1axcOn0/r27ecdx2BU3hKqBClrVhb1WcSgLA32NLA6oq6vnUT8YCdj0DzyvYSApyYQSFrWGda3ef
yYJD/o03Qr1SzDUvirkODOKyXep8T1Wv7GwC4Tr3e1nPHX4fjn51zjJotjaZKrLvP/D7OXrA7kyx
I/hSmxwIu2sLhVrV4p6JmAJVvF1VijCMDeygt+bPa5P+Rc/H7inAxZqZ7O3UfnSiIVQj6VHuC8ru
ndDWcHEPxGv5GQebt9ezK60N86IRREBKPdTEHOyJ40sBeJqKFtjTkG9WIhI+2OQlnhZh3NISX3l5
Lx2j1DR6DgNdsi9Gcz3mbqBYA8tZEzX7sTRuGUuu1bmNC9lXLltir2RP0KoLHR2ATDDRJJ2clkJp
w/lrik5pHe1ssWzJSwnevpNX3rBLSyknXpe4I65taVTiwYCq0ylYYDSkzk1B0nlW+cPgv7SUgnuh
aAIpc59B1x5l/WBXFtkcpCea7I6B39aN8dJN9pM2jK/q1DkewoP7iv+OxS3hyrXrvJxcc3Vo2hQ4
90isElR4Tmf54mo+MQV/ZyZ0Lt2mpP0Q0lQCBa314WtlDhNTw63W55UX/tJhqrT9WNuUTTfUEkav
EMlpGoXNus0LMrEt/StoJ/DwiwlHYyWsM5I7IPV3FntDU51wyxbJDRnztcu4mCgWjSMklWmU6431
Q45xWOgPayp/LE8iurG0XR1GF3OD6GN3VDoeA5DWsCtt8jl7ZyPIn5rz8zZJ961Me6clrssG6KZ0
+soccekk1cBrT5Vd84DasqLLoZzWmig0OVIRGAbj79r4l6bSsV1jd66Q9ll0PogQQ+Clu/1nN7dP
XZ0WW3sqwrfnhStj9tJXKsFLI/EaMYSk5RfVaMPyZkP3ymHk1x7ht32OUOfFoRZ91psQ95M4tXWw
MZiUE8WItVtcfyrTJ4g+fzfDXbpJabNHhOCh7CxJaW3GyXeTJ+a8zdv36cq8cmkmNVQYb1XPfYo6
+P/G54osIW379mdfGS2/7J2/3aiWkus4KxOG1Hz8ScKgj25mN5lLUNdQ391y9/bXXHvUF2OeZqDe
CYfmjt31D2vHKUPcMgxfGxUX4z2J2lGmOk4VZWpnj2C34yDSH4FWVzcGxLV36WKwT4ZqyGjAtUhg
ZP9MaCEYfeasrVrXSQhsxvWL0R1O+MzWG5udK3fr0v/pSDKs5oUhmMAsOLa5JndOOt3aalz79PN1
/vbI1Tiu+kai7Ftot4WGthRBTzLOjd9+5WW99Hg6Th6l6bmN18b9sZHOrmuNkfM29di3X6UrRxjt
/B789vMj1+1pZOG6ogKrhDZR3xsrtl4VJf+2qs1nFNb2keBDtu042W5M+Ndu2flif/vOlj1trzc8
kBx/+j5ahm6T1L1xYwxe+/TzX//t03uCM8knZfbIx3QnSYlJ5vEGr/PK8L50daq1TCe74mmM6sms
hKeLD8u0WbXSn2bzxkb52s+/GNtqVLm606TxRkbO8LWd4Y7mtJ/+8gouhrcmhZktwlECO1P6ra0U
GwegY1hSstiS0KBvAa3ceMrXXt2Lgd4ui0HnpgUPUbD1rsaDi5jecxP7L+Velw7OqjMJeuAYubGk
PWwKKR7sDOjl2+Piyq9XL4Y1x8c4M0ZY8WWV29XreO7JEO6SWmb3QW3NVNx63te+6Pyu/fa6FhUc
d5Fg6aC5qBJUpZ7UpLmHoJrdeKGufcHFCKdIveQGiZAbNatQhY7jM2V+vI1G9fr2rbryxv46Cv92
BbWBTHGVZRSkPOlXVVfi3NOGLLnxHl1Tn17aNPVhmrWaZtdOs2wiyHt0332iHZQx27JL8O1+3koq
WJn92aUdkerfStHt8rX72DlwrfDcE1voRRPlu9m4M1P91YqPbm7+13Tzb8VA/H+U8XD2AVzPeAi/
lF/TLwQ6EPQwLPvv//kf53/+X/EOqk5Yg207GEp1whpw7fy/eAfV+t8OUajCdYSJmsY5lz/+lfHA
v+Volkl6mUmrwXUNph46skPyn//B3xKWSQ6loeLsV/nwfyfhAdQ6Q+a/T63nX2XyH1wHmq4RFuhc
THIJGex6NxZPxMMMdLzzT+VK1i/Noi4amIaGI+kpsU8o04coyQ+Jo/jzaHprLvxVFN/mRjtpWRvE
CxFaZ7MxDazeq8vmvbKkk08pBufjenIi59wtHD2G62eEAoQTGY1FN7aI2BN/miN2TpNroq90nzOt
qkOC7rZVvZa7iG41KgjRHezzH//9fwFIzoEZ1Zx2Vfdf/8h//XOFYu4aqtUOHmnaWfU7dAkPnB+U
7bBV8xLJlUa3h3BXko3K/vDrX//1h6WhS3BzjoetM2U7bc63pRgQWMl6naCYOKDMhFwOv/5we305
JHP3yqrzNVu2afMxOltVZ2E/VmaibKe47g7yrE1srfRbq0FfqTioKZ/Il+pI6WuTgG5Nyjy5EraS
x1p9IHh22pE+5RfGOQvDRYNC2mW6qRSpHoj+FPPu1//89UdeGHtRZYon3WU9MtDJdBYxgbwo6oj9
vTPr4vs4OfUOH4L6FKthkg1iS070CxyJ+sAZ8lNGbs89ZvGdQ47yMRYeqhRv0YAg1HKkcxVbdKmo
BStqdm/1bnNH//2DLqPsqTC7nTDrddfr1c6OeknzoAvpzabEFNb0DHvlS6L36n6UT2Z6bteXab0z
lDjAg0sincAwXkPlXOxC9wYjMX0kMs9OM/gEX+jv5FiGa0c45GCt2Zao3U+trjZ7cNnOQy2EGcLj
e9Dd9ik1Fis8t2Z9GuqzR4c6LMaJFGCRay/5Gn0a3abbJatr7lLRBLa0PuaJaZzFC3twvdLPSMUL
iGwqvTgeBx9/X4xipnnvFrN2sJcSSwWTs2uwyV+y4mcvW+OO+ChyuFxfq0tssRMkw1iGNPhOZlGO
HxR+R2T3T3o+WXeEqNBaNMbUH4clChpoJyQqG3uwOFFA444A4c7cWEn3zlVFcxzlaIUk1r9z2ro/
KTqtkhgByFdg/d+StEFdqyg9niFhHmxXiTypvXdtEhYR4T7oeGWmfhg3fSK+LpF8oClWbtzkm7VS
Lk1G2qaz0MsNOeeK75iiDJ6AFCcfVLe6wwbhE5eR75HLpZ5TKV8GKytxRkwZKWXcZt2hIVom75F/
0mBEHUAakXKqEJD6w1QQFmm5m1HjyZLHquwqu3pfaoSbK5ptv0/HtAgpIy+ebIZ7tJkEOqp0qbPa
ahBgYkPLVy3ouzIN5k5LN2d32sp+yNc6JHNusjZ7lc8kjOkEo2v1i5wxUzZyV058JmpOw0cetVeb
jBps64QJeo1dbiHXLl3tZ+dqW8rHkec4mnYvFrklnntBkkFyMgTzbIt7/qGibcxnTvWdo+ejx4s7
79boe2wjoYys4mPWGxt91nDzkwu8zRVaLam+PDtxxtvHcWZMZsG50tG9ZI5DnUbxySoE0rUnp6uI
DjVKsStJGCV/uDvE/T0Egmobq9pxdeJdVkgXOUuWBLy6HvpIVMdzFBAel231Sh0otTh7xHW9p1q6
7WUSSspIEHcwyyY91ckDTWx0XeW5U5swn8Ra8XkRVeWTNdh4Ve+a255MZMI+yRpH0PfBFAjbxDkE
vJqphU5ExnlpXVYBmtt7x1xrXzMA2FiZfb/mW/dROOK+G5lamEfy8b0gZ/ROqss7xJItidpoWUUc
KEYVHUkfbzZLrdzPtf1NEHd6sCL6HNOYELA1KLvMScVG1bv3ncx99EaoZtAIR6m5btSZR0SM+EYi
r920jT372ujMFAe6aF81yslK7PnRaofFp/S04eStP6pLQqsCn2xLIqk+WDUdEkNs15JabNqSU553
1rOmm+HSj4cmQoicEE/ra4spSMAtVBAdne0T9+uQnE6hvZVxh244eQ9JAcmzJG16VdX4QDNnVzqn
yQYOYLYNXr1ZeRys+CmZ+ny3au7OJkbWw5Dd3K/LdFpHpXmqLRl2LpVtq1OMkGDHH9N8tGpH31gE
N28bdCM0JNGdECLWbgmt1ANr5HFEaZI85g7PF3WoiQNR+8EyN4b68xq56aOCIpOMwC7UJZ5KW6fr
nKpIqwGo+DOJeTtNV8aNFqXIPUpd0ni1130hkYY0zujnMW+yXJAJlXWkBqhUYrTJPR2mlWTlKqIB
GsfZgfzJ+IQ9+DDaRh5YS6lvkOKA7W7JKiBvPAnJb/ej/Bxdxh0HAG93fq881WI2/SlTHmI2HntN
J+enyOU7dzVjvyFa3TPVyGXpGbyc4sVuqd2en3qXUZah4pOPvqE4u9manFPUgP8VP6e2G8ka1WxP
cbQ5kFEVTnqb3lt1vk0d52tckMEykKmLGEpqprMfDTMPZuIfw4RUQyzOe91szU2Z8VLpWsEdqPph
o6otifKjWXhqt762bbWEdJCMO6SUL/3ZOgR1bkL8PWyVOne9zKwWP0auMs4rAcu28cGetJZermhp
hsfv1XKlU6dad46KtSud+mfVHItNWmeYIZTuUIgap2SRnipeN/JQviBLLXc2WYWMvM425Ic4jZWH
IhEvKMk+orYxnpIS5ZllLz9Ngou3VloiG2qs+mREvbGPEQX1ZCHTsYm8OmN97dKK/Yx5NzqleE9+
POKHqUp8AumjDWOyHCtkdMbceSqzdQFJXjR9c1Cy5UNOXOwmY+uwrfuNFEOJFK5In7QqlWHhMCNq
fRfGQonvtDLz01nWe8l+QEEw7iNbi4NZKZrdWNOUlkhhvXk2j229qEeCcQEIqGnruxVKiAVJ3TnF
stwZpbNrTLmXlj7jo/pqWkmz1V3zCypq+6Dp0XFQqjJ0xt4MnVWGRqcQ3XreTo3nP2bV7gt67muy
tdGIuSgjC0/SWDk0tUtGYdag6EKSfVikYx4aIkuDuENlp5MGe4hbqz5kg+PuHT0w2JWESzX/ABTs
EazYonhxVH9C2Oiripv7g/JkdPrq//pyaxnJLHKq+S7Wp/d4eMugKe0oRw01/h/qzms3cixI068y
L8ABvQHmZujSy6bsDSGpVDSHnof26efLnjXYAXaBudxGQ6iqLnVVZh7GifjjN/Xxny+5a9THOR/O
k2Mnsbj9rGyLNuzr2oJA6qVU1uEJUwIItY50hU/QT32Uty8apFKzdXklguRP3HkvveY6AitpgKwb
QQl/4/roCvdeFpWF520Bwau5y0Z5X2lpFfzzhXDOj3TsvlMd4RXBxddtnTroBK3gBPk64rJDA8cv
aEnLzDQdJH/sjt2k9xEPEVtkVFT5nNWBrS+vkPLhdHT5t9IYFnQ8E6ZXqftQXZ49OTE7kq4YE8Ko
Q+fDHqxw/2Tpcp64RPHwSgwcL+v9Pz/T2i0Y51mGTln8nTktAQf9FcPmirD7LofX/gYVHdaq5uZh
wtSaZGsTavnohrr1qVlsJJO8+3Z01vhJs3x2yU1Gqc5uaGZQIKp5asJch75hpKbvGIOvrFkVdCMX
0wAZtfYSG8ManJpdxb7rKt6rkTCWYFnYfNPhQIYspfSlWlzUnrVDNVP76aqiUVRcLU3j7RJL2Vld
ueKzth02AmN3o54ehzotTrAoScGpIrO5MQgn1Tik2303JqE1Qf4XI006Q/7fUtbDfTkVL+okaUW3
Vkb007vZ29m1vjzoRXqxGD/wS6CjGbrlwfkrIeeG+mZduxY8XLGa24a+a+ON7HiSatO7WjN7f6pg
9zVqGynJNgSOOOKAAcll6umtW8ECvdafoGUuAWWPZyZJAk3dFdKDBzTz/yHqOart9fufb4DHh92A
uVzgEGc+doYaNV7J/06N8ql71ZfRmrhE2s6+r7RX5iI90PqlCVs1WTAn5CBEBPJaUbFNz41e/C0k
xVfzZGQRDTpqjRG2U6NzfXg76Gcy7pxchb6z2f7Ss+grcpyvG9M9eOZsQ56BKlRIEpeg3SqxODoz
uhhlxRG2lm1s2uW1NzQzQidEacb6eew7g6NEbKyBXQ2/pOxIKWlDRS53RDVsAYmeFK7F2hdidOFV
D3DwWcl4t7fK0mnB0vLoGcWK7RAf3nZeB0Htzc7N4hFESrZygIvcsrOyWL89K7jwHypd3NHdNuEy
/9zeqLHh/3V76fSN+3XLXUiBdedL7FCtCneuMZ3ccDAaGL+VmvlUnl15O72zbS5R7Yt++GoW5q3N
uP1i88/v04+dOX9Lw0ZMuUJmWVmUbGIYwkTvLpumC2yynHhDpU3C0w7NTxXJufmDxXEfdtZg7UVW
+2tvQYSde8Y5HpteEfh/SOEbBtvpvlJ+u159NTtqZFvRXM99GUvTvltHqojTlj4kPitMp3kIksr9
krdsXiNVR9/clnNfE33MS/7nNyeb/bja9x2/EKBZwBgMKxbH2icty26cnE7apVALM0KCsPlVu5eD
QW+mfKslH3Rx+/Aoi4cV5ZRf27zj1sgxmkzyJ+W12zIS2FNcPus3vSycg1c0eVDb+XGYXk11OLAL
baJ/gJz/Fk51bSr+/bfb9/w07drnCGP/ydT83z8Ln//9+i9/m/5fLs/x9f/5O/8/Ar20G+j0f0e9
yIX/Gv9LquntO/4T99LBtgzAK9djy245BJH+T9hLV//VQzPCnYDFrX4Duf4X6mXZ/2qa9j9wl4lD
GkjV/8C8yEjFzIexlihSz4Vn7P53MC+Df/4P0MtBraABeqmWSYAb2rT/6gfoaprUZTZMoS5sqvQr
LPovu9qgHGbms+6omGsufnpjPzXia03c3SKUItAXffQNyCuwsftjZaIbSq835n1utLGubGel8eIl
r1PyYX5dp/El3rt92zJmLA+NUR1n6by6sKsSiWefiQlh7/xstXtoGucOzi/+/3dVrsXT2F3MxQk4
5I8Tii0SvUJtNklqMZ+s7WGsT0A8T5ven2ujvhIasG+YQ9iktcepXc+pMx2x6C6IWkz8zvhY63mn
2xoE69J47xb5gtm5wkjS5MlXNw8EzQw7MrOPazJwHwxhsxIK4DAOGe79pA0xAFcgKoUG/Y9zr495
nBbWqeHlq8lDkT1NjffEBvpYrepBwDqkK/GtLr3zeGxlnXIXNa9b3AKnJyTl2NtwrnoB5Q+hVV8c
xrVmAM2jBmGOYrr7ZKCO2TMmxYKCXD10urer0+OqyUeiEDEoSLh37RjPiG9jUq/osnzLE4fuVau6
LijGWVCjmkAmY9y0xtlFmeWu7ePqcVfmbfXQA9WJukSgXErUtijmCtTpdgpfugzLzIgbMTy1SF05
vh96JsEOEISha8bbiIlBMwLchyGyb8ydni8T8+qUH4JT045F0ORYsCYkOEtrDKEY+AWIVQxTi7fe
CswEdxGP1PqJE4Adc+DM3cWiIMcs4Xxjdv40uFQoVf5i8Co2tQhTSw1W5Xks3hJzO9tucegm93kA
ZMs70ur78SoJI8qUjH5x+G4yc4FWX9+JrAkHsNDI22id3PJEkPVxyjq8psuD0ePkhweUs73lVnJn
DRp6Ml9o3r3Tt5Hu9gjqTER8NCitdVQBv1ZcKCovORXGV29VxALN9DVf7SA+i4UrQ5+qYw9AoxiG
8HMmHTLgfB00MG+sY1Y8WfMatEoeDKVyUo30ztHUc4NW2EQBFU4mai/GswGN3Uawt+8V8iKl9VzM
ud/oyXXqp7DuO0gtS9hUOVdftzOXPLS69Xntzlkyx+5IxkpLvmwNTVeibfPalEH7e1zQkEEzSzbk
LYpS3GfGize4Lyg2j53jETo8VU+ZPr4MmvIw56cupbFhj99U9sHLiacamzuMVE9j58ZF2X9lVncg
Fx6yfhMP649a2n+s3AmWFsA8V5K7bkje4fXWrFA891o4QMBdf8hyq2fswQt4tfSae7N/WXqZBSN6
GW+MVHd9aSS5gM50Noj69gc+WdUqQ3Mdjpp07gdreUxIcRdOGum9t/hDb73jb7aHSXpQnHSvo3Dy
Zf6pt6+DWwQ9LopVJV87O8uC1lt2RbvsFPUV9yrEuPdCB/DYEFAqvxk2XZ1hXBpdDcdCi4AbfWBv
t8yePITU4H1GrBjptzpuHxKAMLPT38yWRJ1OTRUsGXqDfLpYif0i7W6Ge3zUTGRcU+1pYS+IRF/H
P3mbPHZ9uu+85Ke2reEmWowaU20iU0+vntF/5aXMfaWz78ym/emKQ+vYJ5WNuq/R3YlC7tcSBdg0
Wh/bOOxyOZxKQ82iySDfvljHvV5lXN9hVTTlyZuJHEZx+Uyu1LHr/hiJgEI5XFRTykA9Wr32Ngjx
6HXDE8I7L6ydCXuNPrBEE5tLE23lBCoJgCTaZ1G0LyuK0rXeIqMod9MMgbrPnoSx8OBWe11H8EOI
XG9EZjV9mUqD2FgLobQGjp4/GiCHxrTezPxfnSQ7G01JRDughlEEUMSCJZ/UMH+VhBKFto3YW+uN
P7XLYyA2lEprjnRB7aYsVpLET5cvcEAKcHNkuKvTPx6RZmlzyAYeBHC4+SrxxE8mpFuYMrOtiFn2
nDqtPqoW9tpUJV3PHufOg6re3RY16klsqe5rrIX90qanttZj2b+rCKfr4nOislmrFmQI3VaDsTCD
6tqNu3Ep/D4FUtqG47JZO6ToZ7moH3pBY2q21rvjIEWWSQRj9rhI/bmfmN6LnMdj875be/0rLONu
aLgYNrVmIzTrOycp1pDA8YOT2RbXrx20C4OzMwTrMII4JMc6a94qRH3aqu9nKpunIzyew9FESrGy
1WjSQJtRAjrmk0Grm1b5XVpSojc3NpI29x12NMRJ/VXa8heh23sx17+JASgpgH9IynhW12Hzlaz8
1Pr22Je8j8ZTkpcdeImIzH51AmK+Y5nJrybtvj3d1UInnfZm7hQII+pj6+aHbc4Wv6o/jAVBfVOf
VIk8olB2c8Vf2MteZkfbLThL65bx1LvqJWmHv2MnA3TCj0NyFXlakUfFXN8lLZhnu/xVFRxfVnqD
LvsZB7D9st9V2fpdzR+ttMPVmmIz1WNzwNo+wQRqQcxFCtJV2B5KU5zui1AHAp1sN6QMHZvifnNW
0gz6xVdZziBC8eSwz0oG2iTBcUY8o4MX/jb81Ew9aKfR67rKeWpS/pw5wiYQoDFLw6btj5aTbuhd
9s7CzGlO2VelkhXfrU/d2kblIOPc1r8cqZ11c3rbGJKUqeYTUZpXpdROqlucVss8m1UVDloeygaT
kNK2YhwEHHCMb7y/QLVQUSuIoizLQqLVNWk4SMcJ6tTeMy0dU9RgYWubuk824g4B0nOeZ3u3bo61
1VzRf91DFt9PenWfOP0ciso5p9UWTn3joTiXJzNx34iIMiP3MSTq/jdV3GM9PYrisOjOzl71C7l4
J7vqOb8oLtq8XNhgDqOPYPV6K+TO/KyPQBiJpaM+xTOgyH7ddDjUWQlX2zmY8xNBOa/5oodqMt1p
XRnJjmNcmE3lb41+0RTWkJV3LnRCdMb2BQHlFZXyJ8GnZpDXWx7dymSm5C+2QhvAkebU08/SR0Bq
0hHSaIw/3gsx92AxQ7CQMqJ6B6/6td12R1Z8YMpfrdMj07zU65fDYLduPTdXiconWXdIO++HUrs3
2/6MEe7eU1ZeTV28LlYaZ671ULbbQUmj0nvpVvGCHplEMP3Ua13M3oRTruw8DlPViVDyZmzi2tn6
3VgVL6bBgthCta7Lx5aLBHlEjMzzgnjqmB/X9FmRu7HL96btPXWmflZKFobQqI/NbAV588AA9mGW
Nf3LDV+mlXL66l41so8BWMJ0sz+ZHAbGv5ZdJxQ44qUYeWNPqYATtua7ZWMWdIXj2zWphlzDFgKr
ORlg40Kks9pPHg2nFy+OYX1Xw1IGhjuHyuYFirldAas6HAo6PfSq8Z+/FrcoYkZ1VI4umVZe273Y
iGRxfpJHlqmhadzY3hMel6gow1qjd92MdbzFXLJPUFAs5XFdAW85bbdX1S7YnI0i5/h5iakGHzii
jVYE1bZz8GLwazUlOoDkGDaryZuZbIGpjeHaaFYwuOm1BILtXeesJs0TYR4cgsbYJWV2qY0lKrcp
GoEu5T+YbOEPut1GNmLhXh/yCOVGSGzGT1In3yK1jkJbV5SoynEup+20rMAt7vSnYC+TjbcNZvc8
llYaDYaaB1VeB4Om7fAiOCyaFhhYUZBziN+B7oyRpq9plHL5Bq1IHrR95rgvzagoYSWd2BXjb+eo
eB8H3bJeFLDoCuAu0L3TnKSPqzX67sSVZPztuG4SdFvN7EXDhhVM2zkHi5oD2Kn/WOs8siXrkXfq
XeR0C/K5AQfO4d3LxEm+O2P9hE/jsaysp5yeV++zq+MWZ2A1P2OJvDk/k2h8J3lRxuZYzkoSLINy
EDooKBeaESZmzkOUJqz33eUd5WOM7Q54i3GsdFvu2ObuwF5CV9pxZ0zviaE1tyQk5WTwW+joIpCg
ExwHGbITjl3N4hLo9rKqjaCf5FFpQdbVTX6ZhUlTvh7rfNilDoMFokpnmYM2cWM9A7VC5IWoONa9
d00q8eT9EOV0Fgt6Wpv7yJWvIqdjWghiyp5zYp030WMxyGWWCQVXnvQlI+oXjau/Jk/qCj5908w+
6vaGMcSYn+E9vyPpfa4bPdZc8SEe06yBdJuIx3bCZb3QiquJ5BQSwFzgZ1Fcnd65WQraca5zlgdc
LcZj10NuVpPEOlra91Zb+0xqzg7s/8BKAfT5UBRyjHTPfurYZU584DZDrm50f01V8Ut3n922uNI5
Dvvc2fLAlkQl6gfpYckgnqWr0PMZFkSAIeqXYTdjZo+Hyb27SCDPdlcWfVTih8ZxHVSJ09tW+1tr
nQVLuZKEh0HTLySpHlRN8XkGsWLnLpM2fyTd8OZod2b/OgDye7+rxQPAUv7vjEef0YlTwoHb9Cw0
AIp789xNlwboVKcS6glaHBxgVeutL/nQaGfHqqKIZ6FlOF+3rmO6pZbgrWMBVM7TtXMCx/4uHfXo
aHDBx/SZRJVAUevAHNc98u3QK6fYQb2XpdHKfqzNsufGUv0ZctYk1rvUkE+Ji9KWVzDOOVOqCF0d
5N8INloLS74yRPtl20ci/2Mgb0uc9twt1mO2ZAjqJrbBpTaF6AxPNAZl2HU0YFpOOZ7CnvETJsmO
/yr+5M4iQUbTMBPfs3g26glexqQ8pmqm+fp2aC1V0OvjnlFjIjLXfxwLGqE3n3CBul8M47Nqvft5
qY6OrK+ouU/9pmNi0XQf2uCcLXYKW6qdpqVR71d82AO7gnJBIgfnTQBO5xiIYGJ0tgo1nCbMJSzj
QRcJ+nTLuMfN5F4dG7ad25+2XM9251zBiSy0bPlnjmnVkM+X0VOjQV+eiLEsT9Ukv1O3v/EEysWX
iNwB+d0jryVUUxsOZM3e0mh9vrwoGp2tNH8KfUPq3h5Ks7+iywtNa1Pp+KuoWru3qVU/7LwIOzB5
DQ8MrxAnVzH2+ZAzwHZx6W077Az3TWk+29pykA9r5W2Rmsj7YjROWklTi8mPnOR7BdphLZzXueUP
NaxQ742PG41G39ghdyp5Pm2HnFTSSvSXMqMI5Yt8bOpN95dGnlgCnyyChgZpBlB3CWkF5p9m5cGh
IcBUIcEVNxXvc6Zf0xX94aTY1c4sGKgy5WLVmuG7GZipp5ihOyQv3mTu2mXepxl+anReqIGP23IT
x7hGeuqrZvU7V32YXHB/FpDpeURan6G/bUdxb0xxtZS7oahbpoQuvGWOq16Jn5B5wtjzG9OB55Ve
QxciGtATbxqDf15WF3O0FJ9o78hCcarujDShl96MO2dDRJxnGAF5v0ITsbmVbSwqsZsd4yUF1i7L
OwNpizu0+yxL+Pb2UxvWEFOZV6MYdvbMjZXhid50wi/WPyla07ZBxq+ScfylDGUw28qT12OVWtqv
xeZyjkHDMnMMRtOUQW1o34UgKG0Y0gDE2ldxXu4zsLvF+hkW2YcL85mPU8nVu23NDf0wGlQIsoQu
QlW+sGVqaUZkv6/7Rz3TfcuASW9ehpF1fvbakpdRFBQj810OLQsZ5pw8T86d5bPg3TXzucBPifY/
sjNeZPneJp+t+tYIKHcir58Xocc9C7YGwtMIQzjITLi1mqrB7KR5iifsgwyslZq0AJWsNN03x5ee
GO/ImoanFAcrH/uPSFrdRSv1szV0j9My9PuC+F3ys/NQME6oWnPAi/gd34v7PnlT6HAYxpUXkc0e
NDf2Jknydzl0IBbKiPzbUSHtNGJ7urGUXHX8dduK3ge/qMguBLs76lY71AGGACA/juuvLDEwntr+
ij4F6DPOY/tAXd7L9aFyYZJgrOASGdoMjNOgq7jNhGKWLMq7hzG3qcXrF/gtS3weCE4k3azzUqzp
d9kMAYpwo8qPmLHA/ogNR7mXYxaOU3YRlns1i/KuEo7vFuqfImf4delqzuUKc6xwNR9nr9Ni5cBz
hQU82ck9q/Cob7Jj3jErSUjNm7Xe9/0bH/FFAX0occ3OsaJaRXOip3NZpcN93uWZHicNoaQ2XX8t
AtxxIsu6pOxUuY4eNsIMxUQb0YVrRm+Z/wjqf5H193ktKWts0ZkwO5ZghYkPxTNojQMZmYkgVaNp
bu8qb4m79mlxNiDIFJyPq1Dkhl8CajQ5q96prc9VMYHh3FcKfl2l+avXy9Fb6H1tcYtzEuKSgCnr
63I0BsDeNqWud7iDVO4WN4vxCzknW+dwcd/RVey2grxCRT9gkeKLrIpmpwuYPJ6lPEA6Cz3XoXEZ
oiGVe3ZiG+chyuxLxxwmRfvgkDGn4AOxVcUBj4a9Sq+I2xdea6HSopl8mWbDn/IqGguPdgUHgmgd
olX0B8+JEdtis0oPFjQzzO+xjWqxz3M29lsSymUOPVaP7ZTgGVKw0MZ0EhhN6ag4GJtuRYffSQap
xMBcbIjwrYkX6HpbH2gp3CfkRsOtEwG4MtpnRAu7CWuXOfNddTepddTPrx2IBDfazshthqw6WBfM
5lQlUrOXstlxIPdWosCexEVqWX1Mt+K+wpFDfVjURygOQZW8CwkxFDCXtj1ULJXPDhNR7zvBj6Co
ewY7976dTon7UJZDvOYDLcY3ZNBDaSdLsOXVpYPXtQz6S1YO/lB3F7rzra2jdlp36lQEhbfy4yQi
hDysBTnkts7Z4zHylkgbk3vN+DvUQ6Tk16Fw92mNvMfIw5rwqzR7war92YP1oTRUi/5pNobYduwY
RP5YZd6+FO/diFcwnoeNjFdw7PxcNN9kByjypRvFBahrn5cP+VDucE8KoGxepcpCnTtqtpF9uIFl
UpnFXocGaajlR+02R335rHq4m1oqTvQ/pIAgfJh689LUYDpbfV3wTXAc42FWxF2CWVOC1UzSs+U0
NOEFmDrpxxSCGrRmO2i64UOz8zsTK2xYcZSjdhU/psOVn7aN4rPZuSR1em2Arjugrp5mzFjTu1kM
SZSOaXscVgAKhQVQa2LGkyWvECi/pmwOMeoh7aq3y2OFuSXgJsNeUv3Mds7sY9N8l7qHd98K1aGg
vfJW+8yYLk2IzaYtY+kuu561x8bWaFs15MAqLJ3tqW6S2V8SM1p+Kpg93jLh/fgJX2hXJXDDKB8p
nAScAOJl+lDkxZ37uHXFzlrp9FiVGM7ekG9NZsdbe0Qqp3ggPZg45SAFbsD9Wc0EDmkXWz65n7n1
ThtB8KxOf7rEWMi1vtMXYAosuJR0t7Hm1UGWivJRRVTqaV1oe28ai3X8/zD5k6HFlmzSnBhjskNu
3yJKq/uaZGeohme3RsQdapbtp8Jlb1skRbjpNyTRyVa/glcXwd+55Pkgz8WkZEdLMV5de3ia5pkh
o9eum8j8AezwuFkiPdGyzxGmfpisYjZ/6jnimjYA5vXbwK7HYXS0FWtXslM+GX356iy2BpSgqISS
sQToJzir9FdZoHSqFiadNgaenMkohV8R2CmEvLXQtr1bPFhwJC1sDb6bcQzdvG/OQ2EB/eEQgeGj
7Xu9WK/Ny2g5dTQt+fpYCf066/X3tNAor/A+9u6Y2bsJZnCYd/MDlHdaZ0HBgmVydJWUHdkyl4+Z
sUeVYZ4VHut1SJxrUjTDAym3LpmsVuVYv9gmXQqv7D+QuL5mpvXjmmE2DdodBI2Ud+xG84bJboxb
8dC3fNqazlviWd3XQpjRXnHl2SvG6i6ZEgj6BfUNcgPIraSzUJJHrzEoi3olozxTP6uhkeE0TxiW
AOVDYh+wnO0vHqTuMJcb5Fi7mQOjoSHenoiTU/ejxjhu5NO3pU4HOuk5TFN85qBA9ucx/U1ZgO4s
w/tIMBgGjdhiJ9PfxmGL6PWHsJ8MdqFwuyHuYJ6i0+oZPUOuC92+kxCpu2G+mhh2BuLgDU4d52QO
4ny0d8Zy78GRPN7cHPtqdA/VtLytWn7UtnT2s9zTzkN6FBcBHTToBNzobfrBMi8LSDsd/E3+gX56
GtQCGxssaVOJuhxZQxeL7CW3VSt0ajDSRaWj12zuan027sdezeJ5tXiK++cM+vjFsEGsLVXD41Hk
xyJJd5Pj/VGNlkYMwkQoRJ+Hqj09VWZtAVPiNGpv7WfmwJPUOy7bZZium1I48brebmx7hivqeLRG
TurB3Os4hsVVkfReRgcfpyn8yTa1U682F96flXKSakEzLrS1stEiHavBcNa2nkk8T444/+1kdRi2
XNm5Jlhhp2vYxaSgSWMy/NE2LoVuhqBd9EW82Fj0OHMM6oiDoJH8JhN/QW2Abm5Yl4pxFseiJRjG
pN85Ne8Se0+q2CMM+i50E8bjGX6Ms9ZrzFbKC4pSEdyKfF8LcBljD+q7/aoCy7PsSNLfCVnJpRk1
PXanj3XLlr/Zds7zZqevTXWqbOx92p5CUqx5JLVqgH7Vz7Fdpk96tk6Htt6RWOJw9kqbrpspZvXg
tQCXbG79J781Sz1GHAPnOMKYN0IjUu1bWZwwKHAjU2JyNJq0KpReJsGvFA98nHeh/bQmLsOq8M6L
vbZ7mzcS6gl2crP5o2wMyNXmxYMRqKuj+a4FGbTNRjpzg8y4TrigKDS3cEUO4OLfXld99nZyTlHL
VIMx3Bed/gTDGcx0WiBoK65fFPkSNLaMKg/QymBJTB8PV2hFTS+8stytc/XaG/1yEKg8dh7E38ya
HzUMWy/6ElufVj7y5GPBANa74XRX40o9gkTZUFBHN7lu8BLONhZY5JsxWeGzc3N4fXaMtuLq5EJY
VWitEPChlC/urmVjvRS5BrZ1zkEYA7PiwE9LBp/JMx4gCBN0g3tdNPNDmIuQdbHVF9EMrgQzPatO
XbuSPgWjXEeM2vdwB+YC0pwwmEWaWWEotwCyUuxtBsAxXxXcnuN2cyXamjvaeDvQF3PmFntGlBEb
+qT8hTDCVvhtaZPslbhxClY3HFR47YGDaXNwKwJe2TQHNfkpbT7nbRxj26uXQy5d3x67u4kobSVH
KCIXuw6Vok3ZxRG7pno390IcpSoQQt/A7y3q8MoYc6MKPQMh0qS81eqh5a2917yxYDXyIlrjj3Bh
bum9+tUV2F6VSd7EhvkrPICacTUiXBE/7HKMwNvUs3n9h24KaZklT60d3MQ8ZDjO7dJtM6NZUVJ/
HGxlv4n5zqJ4B8UEkdwoFecxXTfnUSbT39WrsMX1+tTXO52BQ2tPc1Hrl7beC4T+QTvApnMQI+yG
WS5MBOt6n3Q8rqsqniBdFvALoH+Jd1XTt8s4dvrdglAiAju1eO1jD3m6Ode2ce0IRQ3JvdxLzAm5
H4c0whkTy9AZCYLHfLa3piTux3E5t7cvti3gdhrT39YeXhKykOIJb/k9AgstXhcrVG+eeiJb79wa
/lqiVdijqYviW07eBL3cSkQjwaJoqDdah7zpBhyvVMVwwtHWA6g3UVV4K4sJ3EtanP+evVxjAGb7
GA3qArA8ddaOEJuQwa4N6sx9GelVQRDQ8reZwxtCmzG61DRvBE3OcozLPN25WzX2lwlBbItpwW6Y
ll93ce4ztz0XC1RiC/ZapPSQqJOuas4u7scgngt7qdxtTnN1P+ZSP4iCFL90YfljFLrFYkj7bfR8
hRzxOUEjOTVK9bXkuKptdggExj5zekxSFAdqXR02NW13WQr06M7ehAbsDIu2uU1wuxo14VpKlTY7
p59e3ThdnB56vpP6k4rpWdkqX1tj1HeF9mU3vXEWKDE5LCfi4NzINtc7qKtskEo4y7yUQ5NXcFJs
xiJTQlW22kTskuVuBBi6X6303i6xJcM6EDswzA7xbRtVv5IdgnnQoEjDX9mvsQS8eNlVZC79ds2m
OnNN5m94JdFUlzNGawrcX5yZd0ZmPHnsty5anRw6rGUxtuWuMppbEdwC8qtAvonyicTMfqyySuO8
FEBcbkFxyU2ZnkQBJUaVEyDu8qa2CG3V4jzDGYum1mCi6fDgBShTi406vwZa62KXbeWw0GUqD8gc
Z9RqhXMxWy+eZVrtV/15QtP0IIjC5aXY/VHWiFImRotqC7obwrG4LLUnd3wuDfss3I6T3spXbfnM
+tx6VOc3L1PFwR36ObD78a4qrYPmZfOuzNeK0XnsebyzUEkV60SXGXROc7bwYNjxuv+DvTPZrRuJ
tuyvFN6cCZIR7AZvcsnbN7pqLWlCyLLMvu/5bW9WP1aLznxIpzIrjQJqUkABCcOSU+IlGQxGnLP3
2sy0naT0jyFv6THifTC4Aa1WZ8eQFIwFvTW7Rj+iiVJMhkKbrkP0yCulQfA6VWoGfA6tctqcQgRe
K2QpcmstzGaasI+QxhefhOamPdKh3NcflJwCSIaF46AF7UudobkOcEejyZ4YyW25l6hIsxIMbZ+a
ljeN5hrljHMLL7NaVmAQSgpU2doYSWxsLNN0234cqg7IM+U6k2YhrRjtJGr0JT10ITQ4w5PVTS+a
X7wJzfpSRJG8yevppqPikNhx9NhGw7ORhf5m7GhDi5JrHZvUo8bet2maW2zdS/wUozN/gex1zWvq
G5bdeZUR8npvctxYoX6XqgaTbNtv7AFPjFbSNTK9sAjvtMgKvWQR7TG47bBY6YaZukGXIHoI+COl
pIvqtKS9XLkNcYBuxabJK2SEdSDWniFYg2jzkTUH/vuYmyXXehFpf0lD7fuguNrUAR0q0tIjW+Ru
npKIagpFpXHCIhnzyqejjvYazlpnqUDZahDrin2mWgCm9ZkiN0KhPkNFKIriPGCEzQybdUIdjl5Q
zF41p5uO/QzlNu2uixNkABGfukQl5iYUVY6h4szeRFcaDVJuHlnsh8dEvcceUV5M2UznsDpOFfsr
O9DbNax5/RapvH7LtMCeL3lz8qY6VqqtP5oivjiazyw8Vj5CJ92/GTRKubUyZG+JSU05D5XU8/tC
bpwq8Xd8Rmtb5OQbCENk23QqfeQxSLz9Tve9NKBxBMs4PAUsgX//25/fY4M0HkcEKFywk0VLmxvZ
7AQMdpVJke1YYlXTcdR4V6j4hyjGMfADfdj0YpjWJji3vYYSR2nQV+HvP5uNzF01qrUdHftsHHEs
Sa0+Ocb0ltezDwzFiPcoZFS6CGd0+/EdTHrKIvmzMvcJC+FxYiFtjPvGjHA8FejPDK30ECsIlrKP
zii4Fayvs+Yk+27Y66HwABBjjktS3J8kp3laoT3O8VRRubZelz3+VkZIIM3AFziFAj4Y2RFO0J8z
u2at3fXTGXgx+nUxH8pq1A6tlZ8lDJWDqlUnJ7RvazE6FwLBKsTmbBzkYkbRgC07cP9uS7M/YQKh
76nS1R7CCCU39uOV76OwFrp6g8+yU2zt3CdCOfct/mmoT8w5ybbOZX1b91hXMrrjc5ErXqnZ5ja4
mXVqGvaMIE5KG1hw1u/nmtxQ+ADrktIr3G2b5I4m6ujNyXhb2RnNDmFgsJu6/hDL+mCmmu7hCETt
gTN0JWaq6krk22tFxzHDdgCDVILJUBiWxNWQ7yo7fU0UVtThVJs7fdrZNXa4yJfHMYuxTbTWqWzV
3Vj48TZVFm8Wa/FGfdO7b7qTKtRtAXgqc8VSO/RJcSqMDUv7cFXCSd8S2GbQFi+fFLJGEEoiyS1s
X9smLCJWfV9Vt0QLuCw3n3zA6vs6rJ9Ggfq8Aa7ums1YUXrpXu2G1UAQXnK12alVYz1lqZqfO5Wn
2MEYAMY8usvH2wpE9caOA+WkKw7qzgI150Qak2MwKXRv2SQZyZS9iFGwlxQFSKeTxgoTy5ehKxsz
QznZpeatoc3dqkmRIZBx67uzXz7PQ/RhYvcsNPbFOoD/XSzYV9biXVjMtdUQfYEbQFKS8lVpzCeY
76uq9pMziPN3B7zk7JTJLjSCkoW5cS9Z76jAG4y2G+lu0U2jKuM6FXkxolK+V217oItlr/ykqVes
/1Nce2yCdZpGFeJWWJ/RyjTFWmHKdRVPjdLuQKezci2ZbaBV83YNdnDQo40DMB9gdPAWyGqDl0jz
ZJ0JL0qsBEOq+eCk5Ul1mmYVI0fGNM+E2SishMsWQTFClGgeend6LjN8CEiugJ7vWXXHgag9OeZy
LSneN3AyPRnBKy7y5s3odc/vGsfLcgSIOapMsK9DtS7qpb3DbiX3y9QzuA21tOY1l/GoVHLc9Iq6
xzo7oM6wbuNwvEOlPbgqom6iDPypvhnR5IrlxhBta+ETHHAYkiFK2lruu7HOCErVGxiS6yburpMM
qenORYgiLntmj/zeiJHX0Dh8CZqB520uvoUxzIy+Z+sR5jd4l9Qb834cbS82URXEAnm2mdtLyBO+
WmvF9mrahBIXlq4Jj9LlsGEhN271EIuqqak7pSoPiY/xxZfso3u911ZF3xFpZppPWEM7gogyj5gL
Kiz9LF05MCtSWTrVOoYq3tw3QzbY+LSmQ4LXfqtoxVseazdW6lC4ylR1P9D269n+mHkiT0EwXmXg
0NfS4gN563uMsy/cphIJIlKnMjTXU2TYPD7Drkrz+1wkAHuBcuPukGhr6rFz63pQKFyiqACp7g55
bzJTLFUyilV2beFGrkLbLZwcdG64q4ks98DbwGdv9a0+6HBwdXx7qcE0HCrFwegQ6GJLmcBqhajA
xniTdiHQdDbfnoiueWQMVES1J9IhPL0zwP1Koij9Igdoj464S9KPOqmmld8Y89Ymj4X6+4iT96sK
zHMdhMlrz+enOUHKgAwL1yEDMkBjWSgPtuPZGM1RraX7xSa8xTlOikqVfCXpp9yVfkHdzy7PBQ8m
GnUdIyje1PAQRnT+02pAAp3xgfzWvMkHzien2b/SczZBiHsG7JettS2H4M6RFzCe7Z0lOm3FHunE
yQ2A+PG/W1ilzskUPIEOHjcshl0M4smGsgsDYfKrC9IoBHXxqSeV8Uq4Uew1Oj7XYnFM2ZXGWrkc
9zmocmTV0LkTuAD6nJj3PBQkLylwB3qLIZijzVMc9URhJUoUZ6swa1tzbW9lRxhCzcncNAoC7OlL
MsblVskN3OwmcI6upfzbDliqI7XaC1Be17h2JcyGU01HOOFl9c2g1NTYDRCJLtnRUGxz6yYCwEZY
wGNb3NXxjPfspSSBUKG95k+KK/oXs77XYpZHzKUKrmFqwZVVUo8m6Xx6q/03DHfhrG+GxvZs9v+K
891PEVaNa8vprzEJDZihk8z0Wj2i/TDQAvzu13dQ692h+BhBHydZt3X8Dwhqh5CLYTvFfnQqlOLN
oSGhANDu0WwsbAvJIdO6tY2Qrgqb/W1X8P5PrU3Difc+HRSCpsgvGTHpIpKbHtpiSSU5Z5ZYOyj8
B12/keg+ohddVmuD3SUqo7Uf6K+WHrrVovJO2CTJ8rEJ0HTECs579WqO+lNg0nZoRYSe1HjXpiW3
KPmqCMABdv9soiKYqcbHffgtj7uD7V/7trgJwI1Go7qfEfNmSXFvOtRXjfqjr3dZ/ZSk72oBXZVA
CvlU98e+tGhViKfSMqvVQHc9zYOrhhPfCemDA4MG4d1X6SqNkT2jSBY0yewvxWIi7/wNGoh9rSYn
lTy0KQlW2PhdPqQivLBTVk1POEXwbCGEaWAQU8/2akHelv1BMM41SDs2XREWY20nouZAHeCA5+bc
hrQ8FdBaxXkxUUh6GdFoLM/LzBsSawOqI1NZo0u4AM5Ix/g2b55z6+ustmu9Q5NcU/CfI93HLpij
xPDvk5oCcKsiZ7ODPdXIa5OWByn7TXifjiz6K2NpWhtUDHtwIS30s6ndzppBzS82X1u7PTL36Ich
U0jswR9CyAAvdAUys+h3I5CksJltmqXara/Tv6hUGM+haX8Tqc6Fk0vs4YbFg7rAc2hlzv5mFuKm
1bWvZsWUMTliy5LFM0V/LGt1VcbZm4/wW2mfDZZQpMHYeng2ZXEeSw3rytIzyTYpuouMZ7o2N0bH
l6Z8HXOEznoDv5kqx0Q72evU/DlQ0rchn64CLvGwLEvYKutN+hXWwcGe0lPcODuSg0peWbdJZN72
rFCJE9rpTTi6Dr7MIZK7QbFsGqXMOPQCj8iHOhbrM5gApcP2gSTA8w1eEYFz21aliTMYFXYrBrc2
hn3j85a2gwM5Wdt2Km6o0pIOE+KDnK6NH76qzvRoW51HwQNDgaG7Y12fQ1kx0Fju6dTBImQkNd1p
mNb7cqjcUipfFKf5rmUIRsUO6STVT8SSi7qlrnZOJdcmCiw9IuW1i9emoaBbpcexpEM2zDEdeBcH
AWtRK/u8z72WTIsCa4JSPGbmgfrtsbWDVdYF+9yIWAzTsu2S9hqxAs5660nkrHMdP/Fqwzi1tXxO
pvc4970qTfeGTntReI6vPfj1cCS0yM0n5SUZM4qC1llhrmcP+iwMMm8iP9S2ahifkDu6WYp1eerX
o6Icc5TWpp1uNDgxg7GAwM2DFKwi+7a/kB8G0CjfxUS3tyNdg7aclje55tpN9PyTj+/6O/vpf+Rd
di1QEzQQpf7KJlvccRL1lOaYhi0E9pHl339mlKWxPpW5nD26UuMujR+DEMdN5SPWKpS7JIleWsnN
p/Tr+Daute4sSitxa4cRr06R9+Pj/H8P5kILe5jKj//8j/eiy9t6uqNRVuQ/g8S0xZn4v/dg7pv6
7SP92w/8bsEUxm8AxwCFGaoUcL/+tGAK+dviu7Qde7nPwtD+tGAK8ZvugCOzBCvjPw2YuvOb5Nu4
OTHh//Bz/p8YMD+NL50jCxWEmebw+yzjM/a9p9tSJaQIuol6I/O3FjnrT1fhH0aw/snf+bcjfB7B
vgwJCKPk13rTmgafp66n87TuXlmMRO4Lvov7eHazh3RH2MFOPKSP9sX6fdxiAw4+in/4EH/lXlp/
+wxc5J+fIopvdjqWnCXYqRX9b7fwfoXi/kFt/BPe9uMYUudW6QhpTUc4n8CLcA8ziw7k7Nbe4Pab
4SBugCXtwk2wBSiwrte8zTbsi9a56/zi9P7hJv7l0Asj9adJAv3NNPpVShmEKUoU35rs4d9v4qdU
gD9OTmqgoBgmpraM35+PYMAQChJqv+50iPeaV239KzCF7bShBLsqt8Ag1vEvsInaPwwcqf90zOWs
fzorYWUggxqOicdxRdVuje119S5XL4SfeL9ieH+Ki/jjDE0NKoxlWObvNuWfjobmDPWkokyuh1jb
fe3W1erMf+ke9c469r6iV1g5brmb18Mm2fYrUiJX9ertwD7e/d4daQGsu9XTv1/2v/IA//szsc0y
LfgJlvoJsSlpU/uxTbV9TmhbhpZX5KkXZ3f/fpRl8P9t4Jp/HuXTwJVJlORD6NNCJHVPNNtKPS6Y
kEnu//04OgzFfziQbdq4tg2hOsvp/nSJa6r5kS05ULYq1k/29lm6RNSs+h2WrzWtwdW184Z966aH
+9tfjaZ/vpT/fWxN/QR1DdLYGByLS6njblSPC0kze/v389P+/fxQev71/Oygy9XZ5Pwob2yXeU7s
yKXx+nX1ELjT7hdHWz7x32/bn2e0fJqfriYu3dzC1DK59jZafWSutiUpZ9Xsyl9MLv9420Bj2gKf
hGFbzqfJM25qamf0Udxu/dzvQ29fbKttsXXWkgcAMccq8lh9uuSluvVqWP1iGvinuU1IqVuSND9L
Mz8NGmCI3QC5ZHJD8aQ1b/OvYg5+8AX+ch0d+o6WA+BTs0ne+fyQ+VM8xFRvsO7xbur37TfVXNUE
qj0rT8pBRyi0pTzl1m6+LX5xC/W/nZujIVUBNmrzQFic5F9vYYVTQYFi17tihSTNe8WlTs/Vec8u
qHb4Fivx1erar316FfrKfB68ee3+6sX1y0+xzMM/DST0M1VFA653e29Ys9/7rrzjwtA2zdOz6kLD
W93diYP5XL757+azODhbGhzrfx/M+t8G86cr8WmujyylsvOaz9CtQUtOqyJfZ5dhjTGSCWIfrN4x
ni3Y0nV30jf66tsvDv+3J3c5vODV9gNCAYvir5cA7kOD0hoXM2X+bb1vT7gettiIXp3VTbRG4XUw
DvFdeBffad+VbbRJfzHI//6MffoAn0a5XtN+JfyN83fzfb/3t+HV32qb7il8MA+gnVzHbbzmxCiw
4WSymXajX74C/76C+fQhPj3oYzkGlRFzFWoPVcreetY23IdX2kLuAx4Er173zaYBKsQT/6v379/m
Z2Q00gRd6WimY2rmp1fdkiea27pYMhIpM5lh880ZMsQmFWnV/36zLfXzCw8RvAmsVzOYVYTtfD5W
vHisFPwDrgKxXHpEmocPisaOylksRFOpFvf4GIrXuBLWo9n0KA4mCsHY9ixNhJsxCaP2kJqgrl2z
6tHwG7aZvcRxMptbWAY8wnUzF6vSml+AHD0pyhizmZ2TAEshIpwamatO+dvRyhohxjAUVKs76ssF
MekviJMqZTPPREnhAwGxsI/VqpfglDDVywCpjJwFFXcxi/wcdZP/OEwJDjWr0Y9mZEnepcMcSeAG
w/DqdyGDlnDqQ1b68b2cc4uO+1hrtCkQXswrGWrgGjMKq3Qf9BkVfmPgYnKHoI/u2qg3v0KezSwv
UxxdP+tdI75bs5Ob65xYa+2ryo5HcZ2+yYp13TTFnd33Xb/Pami2O9UiNBgWlIOav6cfCXFYB4O5
cawspSpdg2SjkAtnBm1hgxh9grsAAEylLF+EXXIqHZHel5FWvFK0Kq9o+RyKBVq0C23qel0uEI1R
DbnjZ/NVRWkGJlWMIyGPQXg4ZvM2WnrntX1HEcssKEa7uFWwj6EQGPltGiiVFgBguPIJRPzmlMAe
cTdWyRffrP0Pq4M7CMYsw8dnJOSckivObRyTWHKMOcs7Vyus9L4nvHctBvmYoMnchmFGqHmr+adS
HajAxEr2pfc7A9YvnTq2nNkDwjGhr2qj+J5ZJAStCFMJTph1Ki+JRqt3dduMKenqhzpELx/rxasz
YfaPKDKgJ+mgB2PbqK1QuhTsUEIZ+Y3pW+Y5wgAIhh2foDoEIx9xbjf4ifGyOw705254QdEgiK9L
MDJlL6Y0JuTFaerlwSAAmIB+UDuajvZIIzJq6AP1crxp0A9mab4hIFWB5MdvqhMF3NYgHDpJra50
OAKyqazcgGzXYxWTF+1moLXNldFPw13lT9XVCRzzSWn8bIvUoX5MY5rBi85F92IL00Lq0Jkv8JM+
9j4+vmnMe/SeWrpqSEGFf20gtFFUlIX0tDcKvYN9kYO+jWRu7gtIkyieyuyQDcTmmRPNOjtdHAx+
wQMbNTQEiSpGyDnQaY2rgaBAymE1nmivaGl1CFkV1MxTnrBOn24tNCnumCnKtmtGQSO5btCnOZnb
ZhR4CrbLrpXG822SalRgoZyAXKNtSpMNoUxTJXBsUfL5HVFa0mp57HvUL8ScUqQbm8CnH6KFj37X
c18aJe/vx3TKb2fVL4+tWXLfNZrjaZtNl4IIs61TNs2tMXNPPLsK05umk0HvNr2adSuaP4tAlEml
b0qVdq6RA0ABbrhpIk09+sBaHxHCGK6aBe0HFcwCrEvg4/wwoso89U3UboOglqiSEod0RR+FZwzx
Mmws5blJSv3O4F8Y2kp4KaoBtTDQv9mrW8RQ0GQLL4lhD6xkuaiGhyp2XAsf7GUO0n5rp0FyYT8F
9XKyIvktDyTsZbtkGddDE3pnQpOU3+q590KtNQCgShKQ8RJuyFQNEfGHpniERocY0WzJGmrkcCWD
jWUI2MCMXv++Dlr/i1rbl3xB8IU0XT9G9UC3lWEHqNFGrGAjHTc+VOetmCFPyGOKb6l1YE9CW9Nq
+tj5XdUfp6bYIK5djaH9xDZ6PLXTLusXUoFb+4gE9mSAU5+kxTk8ENrgpWJvxe/a2Ez0kvDdG1Kj
4/EYZhfTRg35PSpf+gJf5VvXxLci0G9mM4K1OoGDMUzcet/RXa6rKKa5hIO3hGQriKvBytETOqqa
08mnkQQRYu5VlqHg4qozgyxXwLWY39NuY/g9avzyqY/q76o+XsP0NDv3cHljeciWbG0CabbJtIWy
PJr09amne1I9z50npKv4O43Xil4DqUNTjd0OrRqSfjJER40MUqzzLtsYpKNWimdnUtpbp93oFaK5
B6NSsiPTn8YQhzRKrsQ+YBLwBswsKPY2UZc/Tm2+QTRMIdqGmjp0ILOj8Ahc+KWP5QMVChqiRbQL
+vECgvZ2zI31vMirYue5b5HXIUQ0j2Aa81x1ywHpV1EccbTUA8aNWwtgNyrmwf4I5Zti2+7MK4nA
cBRwmA7Kjwo1YQInQOCyZ/5SV6Noma+HTWUbqDjxApktpNzC+c6Eiv6d5qQTA4GBmgWdssQHCTfr
O7Wiq8ijm3S8CZRyZ2jsdcR73rWx65g0NjJUZxLMYFKwVA2O3cKiSN7YjJE+2ruRjs9L3lf4flCa
zuG+ae8w3AzgHbS1oW9nG/0+8Ae5t52vpKUgx7nN1C8tbQax60t8yTRY8/xtbN8Ra60m+4LRDzHn
klvebC2i0FGLHaKsXaTa2dGwW5JBbfs4lwjBtbd66VWIi2K9J+Qcq+EzHhLsa1/b/qkyv2VIXtP0
zhCsUMJoK8q8WzkCJ3y3FfndjEDMmekIZzRAywfwe17e06mU72jwaGpsJ9qzfrFZABrBi6neEb0N
yPujX96gwYyTw+d9Wt8PPEfqOg3lrurOo0DKOFzqojmHXfHCwo9G8muI8Vqm+iUtqy9O5xirwtZX
LMtcfBuW3njoBy+Z2e79/liYt0jJ6RcB23DajE58iCQL6O3ZXDgbFsZONKioBczyzq4f7OHZJsA0
egyov9GWbaEISUdZTViE0iQkmrq7RPEpLZ6D+Wmod1H8UWbvWZ25OlQoGqdOdc39CuYHhA1JuivU
c6256aebNDY3uoxv6hS+ho2bKCjOzVg/Jn23qasQ2nVdrBvDBGeAU5gGOD0/ea852QbozXmc0rty
blAyO7SLtUc5QqavZvsxNNVrXqLUk/0paI3LMHTYiGzCpLCxYg1iubxS0lhbmRXk0ai1ntXCDK9F
U9IuLeNbC7WBFWKJXbKVK4DPhM9F9GQhB3gL2DxFoiuFZPlStdraTpIdWHaa68oXLJeetrR2RTt/
pEJ7Cjq7OCmOuShCEN0oiU0Tro4NOooq7ZgnukPlgDsLQ0M345MwScqhi4n97jZzNGbhRVbKtA7Q
ANr8pAUbvkTKn+I2Kena8yqAXwnOhcSFRve3kWMWu1gT5d5h4RqBqSgNLLXYXH0NFiyWqaaAgGDG
2dFCL+Di6Am+4jTCey38mQW0BgjGvvZNjj60M0vJ5mGyur2S9NlbrFX6CCAG9jaTrhErAoGOKGCb
V04covqrLHgzDqRMLKST+FJNXfYAiggFNFHm9Ioik+jiRGnLwSPptDfQvVfK3Sx4G++SlJzyJ7P3
a9VfZb45INewrao13cFk8+HN5Yw5AC5M+xChh9iWGhjUdZ0bIBJ+bGb+bzdk/h9CXYKA/2k/5721
b3+EuVzeMtozD//zv+rkI/q5z/LjJ37vs0gJ6pJGimVKVdggsqiEDx9N+5//odOBsYS1ICuXTZ1l
sin8I+BF6r9paB0FFSZpGKplU7f7A3ZJ34aiFyYl06YD84M0+mfDofn09c99POPznpMWjqM60lZV
SbmHitNfKwxlzT6E/Be0ObYD4wA+rjVB3EhJ4AbZHtE6j8qkfGuMHrNd6iAKaHuJjrvH6it9gOBz
rPb3UgTlja6r+xSqS3QJ5VyfIlZtB9uAioSun6AMNYlVbOjJVzwdEgFy15EcMxwrJfxW2yl0Xq3B
8VtkWFX70S/vWUuuG3sCLTHXOvR4Nke1FaBv7SIgRpkWbgSZHtuwNW5//KOPjwesR70ui+r74DjF
baSwzKjabKcVETipRO93YGPtdZ9aayeo1TNaMX2jxL6gJ6l+zYfk/NMQuP5erPv56uqq/FxAksI2
pe2omqlJx1TNT0Vs3vt6m1fULrK8L1Ymca/Yqhv/Uuu6fxF2Wa21uo7WSjd8jYwgvWi9iYO3h+a7
wNwqM73XWw1W3hCF19JucsximX0MY4hviwwOU2SSZqdZP/34wbybWc5AYYdl/ohMBJd9e4xGHxew
E4kvMhyv7POr23KKWIKMFarXotL3P372x5cZ8mDc15tG2uPtTODAmrjn5W8qt8FXjWOKu83UnOoh
KZ8GAB1Mo1280yAZ3csyyfZB49DpMZobY9Nh5GnGvPySSYSJYYCbVfVJkGh04AEO68id02Io0sd8
fBJTGG0mOxUbOXXmY5GRVJqEp9CgwkiV9AIWkCWH0UAcyeE6ryIcaRuV17VNVeAZ2rnwCmP5ta0T
PUeVfdAhg4eGGe39BG0fdbsh2RZVXWSbgUq/R6gPLJih/2IIJEWD0KPDjy8Lf7ypu2G8FSFrXSnG
3AProZwrY2adFWbzogjbGDaFjjRrwl0oAYvOSLm3Qb79cbJzkumXeNHHIQ8JOivkvi6QkaYJgYdJ
xnlc9dgZ8bINQRe+IKGtdl3ammuMreEL+8ldHsbwBYxJASmn96o4D3IzGFNzjDJKbpbGRTPHfNeQ
V36RGFOuagWACjbFOeucl1KMYCI14hg0NpNbvZ2NZqPywmYRGNUItiHN/LiVM+ZjzyKc1SkC5YNq
zSMVnT3UpBHcTmudhSKs86iN95SJ9a3pI+v68ceskgWfmfCANGu8yDBO9m1dLY6QwDixTDCqUl7A
Sw6nFpW0KEdsX23argu/Uc4+Fs4Z8oYsdl0TvI3KdMpDgfE4cqxzq4QG+EZEuFQWJIJMezMCEbj5
8ZWS9uEegh3IgbBpttJvK08d4BfAE4ca4IzlCyX5jtJcFp7rVFwCxXmZ7aK+CD9tbsbOuu8nJb0Q
GkzdB1sDkMV3EerNTUGHsi5FeQaqfoqHuiK5pMl2Tsb2OqxhjwcDzHciGFBBhsa3Xq0F67/0y0wl
EGc7fEk/hqgj+3sA+859kpT7Pq2/6SWWj0ir8Rywrb+ZguqO+Mm3inDIK8kAGvugqX8NLPveoI3W
w8E5l1XR3tETtxFphat8+rDm5tmonJASWUtyDS+YU987j9TG66e4saKNUaBnrQc93KKdvh8qEd7r
dfmolcOdXyPoXTSC9vJHAHHsKPHF4HYrLqWjsCCaFiW8jYIRuhnxEGVhIS6bretomMqm6ZCQNHLc
6aE1H1AZWWdd0QfsfUTy5O3oX8q41i5hi2CYL6JK3aS62p9RyVjXDhIjrhHwAz9+YVzDJEInbW0Q
/0Ww/cOJXCoteCgNLjRaGvR/hdqdRtD9NmKha592bDUXF6JCxMGVF41zbQsyCKZynL0/v8em3tk1
6HlgrfO/sEGiFAYq/diz9fN0kYstzLH8QUH5vfdRu2OisDKClDhVmRBcs/xjiiRqWzS0rAgfj7nb
SfqKC/WPv/3+vRHP7DwL9WKoFJ2MqPmO+u6cJpb1ohSt5tZ5JXa/z8iomwtXqfVxPQ5694J+Zz2Y
9gAJT5827LDFo5Fk2j6OZstT0kRBpFyXSGYMXHBzl21bI8D1GWiYUpgu3YAVdGiW8xqQq7oz0p4p
ZJSxDirUUa4//sAy8ELmvHEYI0TanaJvRaPctYF9ITtrPTjyUWlxg+p29dg3RwrPIPLK+bkp7NtY
RmfiPclnAMeitQcYgsdG6OtQTtuweoIPeqf1UPzYgM8W32rM7YzSeSrmFfS9HazEVWQnDCplWynJ
oUpf234+j2r6BRkvYnoHPXKce5lZ7wjt2ThB7toCqXBSHxS9WGXOG3FHm9aHaM2vQlsMM5mJhcTf
Hv0+RigE21TOSnOdqJqrwtyausrTkYwrAQxGFuY6lY+iMcDWM8MX0wEPy14dsn0dZWj9G4zqqCQj
nx41AKJWcW7rKNn7huPBMWsH44bpFG6Ate1Uno3O39OFObPOuUsDuUn94Rz2xa4E9EZtIRurTRlZ
vC+ns0aNTo/xKVE8SwoFMgv4OukJVJ91GG7bItihSl8ndrMWPWhe6gFdOJz61DkuF3G5EMCMryIp
3K7Ldp3Pnt0y2SPBZYYebq319qUjl0ofnxdvhRk9qQJRmgI3WfcBAmXw7Yot9k8vUdi1hr5LusE5
zWzE+xAOSAuiqNpqw4ms2a0YtXUby20EWmmguJUC0mjFeBTQFUoDVJ5APzeJTaeMYJzleR7lja+U
+2YEM1IlT2ageXPKxnKmBKNSiwpRP/j5HiTTpu7BXVUDvjaV98Z4VKb0qS7sS0+VWEHP3E3oaRpk
X1W+jqcOMy1o5Apf5lWPcKONISYlYGpkIImlJENyjP8tLfx9z3DJcoxEhY8h1FyZTr2TIiNnrMaU
tmLOwxGQbQhccRvFXqXDvC10cHVatW7TeVsFFqQK1NtE1lGiDtmy2q8Qz9YqY0u1QI3j09ogPQVO
beIbxm7EXi6z90YbXRqHMZnPnlD45awBAsvxRhUibzgcRdDf6AAt0hI/LAJou7fvFoYzXiUCd6q3
UDdxvNtnEy3mopFwnPJrFrCwDmGOL8dEcb/qgHOQwuGNPiaoklpn5DHAvrdp8xrZ/n5qwlNZ1B7v
cxr1gRnStFDeK6xu0EtRfdZeD11eLVFbG8o64qxC3d5QHb5GgfEUB815+S3RQz2jzvVpBJV3GsWV
mZGTWsusF9x2UNEpcVwQ5u/aIN80IAcLZdp2ydI46amigicKlPu+/FY1oPj+F2HnsRw5ckXRL0IE
XMJsy3tW0ZMbBG0CSHgPfL0OGFpIs5AipFJ3zzRVZAHIZ+49t6s2JbO5ILVXVR1t5+s5wm2WNc1z
rVvHIJquOEcPvHPkjuiL6zUkhUMURIt5Sh309bbLne38537lnqGAnMrY3DNNgUWsn0PiGWPUqgjB
Ni0jBJvoOcsZ7wi0WZjof+f/rXXvFGH00t25UTmnQPFp689BNRwCETJJV8uOSGUG9H+fcS1QRIIc
YKSfgFI06tP8IQPtxQVVcADWS7OHuZwAI3KsuzISf28OLT5OxOFQoGHti/R5fhamPmNvGov6NUTo
aVGpel69aN30hk5815r629gDwNtkEharOV56l7rUIMyo3YzG1/w8S46cbje7dxjw+3uIsyfhwd7l
6uJzXWhKPFK0LRubkKVRobLuVrozbQYiA3rTukK3BS/sow2dDtYQM1Sj1HytfLkugdbMn0KjiZsh
+YqO2E4EtATGePb9aJVU2eucYDX/V/T8tdy+aiGzlaHQwHBJmL4DxNTgkhXAOxPnCaf4GjP9zptl
ulF7x0Nimabmtgrx/UzcOBKss2chQK1Y7XV3ggemzD4s5O1Z7twPAudFZgWXMEBt1gXnNtYecwzG
CMTJocusfptz6ulasE9im7GIPGC7W4/teI6H/r5wSUPBeRfk5rqYg/0GeyKJrtsrwzha5FWZE9KV
TLyJDhG9SRRjszJxS3gpywzKGvhMmf4Cm00ukjJ6n1p7NZJAymPeW/fj+ORbTzPbO2B+l/iESrr8
MHu3YcgM7N8iWcCxzIsHrx2fFD8r5zWuggyaW3uK5PDWcP06evGajbsxgixdFNrBrb0HuG2nPnPZ
ob5bNaZu/6UJBXSy8M6BwlSVTI4NCCpOuRn97BjA1+RRIN9SLXsCYr6K6hr7ctVtSV/mb9sfuSFf
2XGdVQs03lG6jRFQx5/3qJkYd7NulwRqJwmPEThsGFvp0M/cpwLDZDba21CB6K2k665M6XGRmrcu
R5gb6sxTpf9DrX8Kkv7bd7p30UbrbsQ7LCjrapO7UJve50BBnZ+ypcEksdXtxyz9U6k7nw7LEgZc
xRed0Qng26ZADF+n082OLLhI2XSEk7L3Mp3T5WYq3F3KYsLWA7fsh+ChHi6DXdxkpD3aLWCbCv9G
DxvReZRe+OSHgNxJoMoqG+GVjoehgoM8wC+D+GKkA54udzrJMfshrOg9n17HyXjWCxB9XVW9N608
VaH+ERGB59j9s+XiXo6D/Kwp95H4g80UxhsVFTva7C078DWqC4LlrA/Ugx8WH1825FuL5ST7xe2U
aQdcJy4X1TLVrGPnlq86F+HsUOV2vIRl9TBE/pvjsNQttewQfZd5eKwgNWTFQB+2Anl8zXLrWbGP
rmz/3uznKLRLbXr3FrGIBCut3DD+7tR0aKvgV1fZwtc4XPP4KmDbDn1xiHge5pRnBDOC+2spUozD
oD8Kvb7FxviZDekdeIZ7wfOvJ7sPKu58d0aT/kSNy17FWPlG8400u1ykxjNeQDxSDRINyJ6F+YLv
QjQUD6DqBoPPOhdvOX5nN9ub8fASxcVr6XX3XDPPTV68kXJ27XrsC3nyPQ3FhYRW9CCAwR1u/Nmx
1GV007Ya7mgj4D8uwZIfzeDdGJ331kc2j/Wtr1HGd8F0gSgsliVKmgq4M0T0i0N8bWHfeRN0RxQG
3w31w8L+hqNnoq03gJIQrl4l+leO3Au/VAJZNPex/82s5ulRc1uUEeEJxN22N+S5ldaWwhF3rRoH
k9FRdhfFPjsUVmmRr+2icZtrvb6SyvqM3ORAzBZOkoqLtXPhadVMbFt1TExAU6aNx7rN74oUSmFJ
A7YtAJxZPguqxmYP5LKQbj1DW09Ns9AoCViiKjqmXRFG3P7+yxT7rOBi2nbChhuWx5M+fKa6s2lY
qDTMfBvlvYGvWAnT4nAl4NdwP3ytvua2WAkIzSXlVuV6kGrXvt4BEW2P5MOtO2NcG0Wzjcm78Lvm
SdrGqRvKF0d2Ny3bjol1NdKGs/fdlWgJgoRa+pyWXbZz0pyDK59jCapzNHjnUnrmHHzmgYHjKNP8
Dj4vGbMZj84J5ysmnGRYl2kPmxq+82DzR2458iCImU3w7Nw4skRrgKWoxGW37AfnS/kem5eYLbCi
MMHjtNU0ixjRiN0WaDMYA9xoYcfKTWIt4k1vJ2WdzcK9VWjZxvg6VcNtGGBjp6DOhwz3qtgi1iDV
19tZaY1rjtzkxdR+TWo65mG+Z8Rxw0x9G2jet1lMNF5nPHVG/eml3AgBWMk4z9AmtEd8RZwy9+ZI
yp/ULhO5G/G5K/KOWGt/V9rB2tDi31r47PdV9h7g2rHo9m3G/jbYPZ6YpwaYUQyRxSRfgyvxKDJ5
30bdnUHiXAXvE9f6Biv8BtoFFYG+T4nqy9tn0ilWU6BOfo+xL3VfSrJSacI3odUTYvKUF/6hUUTC
sa838OBwCOljcY4SUy0JQTnDk9kHAN4aymJAw/qm6KO9bT1VJOXWfbifik8WPCtLIQsDa54pd52G
7MYo6I0qYUc7PCRZvYDE0fhMT1/baFyyRHDWen00aiIz3cIcdiwPKevSbN9ioYezvC54tq+z3r5j
Mc6MYjLeaGIfvDbtTo3PR1hmDAQ0OUOr7jv2Woao6UfiE5HMi2DCLDpzmQFTt+zQQvHkDbj9kEiw
Cbn4E0txPCscNfdM1jhmTawj8s4AbofN9kFq+R3D3U2MHgD1ytntku1gkTgU/Nqc++n47TV0GOV0
4NaF4pBlF504kGHoIR/1UDnxCI/OzXYJrYR9HFMAToH2mxUwa1R+pu7Uq49c854HQ9/UhEgQp/zT
G/FaBwWCkWnpp5JzzDkQyGmSQhiAHMOHlM3dl66dYi/HAKn2g+2siHN7dMN+Awx96ZtnbaiWgE9O
RRF9aU6+l5qxTnGrJSF8jBS2RRTJO5/aVLeaQ9GGwNn1rYiiTRQkz8Wtjj57HMvDj1t1hOPwqBDW
TvgkobmgB3jQvNmy3vW6uW6FwFQ9nUc72PcELJqAZY2U7DaG813lb2PQ2pGpHzLHnBaRYNTXs3TF
mpkumtZaw6z+rYzgfkwjGIzeS9Ypfl9AvyBrRhhXTQ0zV6TY5oNOl4Qle6S+VEAFvKHeDbq/9Uvv
VxVnZz6NAvKCim1Q688qHnY+5D094E7pTQhj4Z3dFHCf7ovW2YLF+YkMcWF7BQFaZx5MsgqetNgQ
19jRjkFibrq8uQpXPeVjfmIiefW8hgaJG04PT9ByVqVZbGmFXpvuK2qjfThgnWNPq0Nz6tqYYY63
rGL12dXmqrLTdTeVu8pz15MtCdtMzrVRrR2Sr5KMp7ZRROs0N180MFC2ooD2i1OYeN3OmPLPbm4n
SeQbbGIR0LsGcb/6qJvxFDrY8AlszUmEgsIjmm4pdYOc8BnHnwZvQTBsqto/xhGY2r4t4CDbcFmi
RWK9t2byNbCrdRwXg5TxLCDY9lLfIgDcj+K7rgjSkSBTyuA45R1skoFnv/PLp8gPmTV4NyX7rMo+
e/HhDm9kK64q1/72iKxAfb0owTMxFd6k9vgK6PChRvmEvxelT2JDBmJkL4HPCUZmXoCMA/ifCyYS
Az2US/QmOJ6h1SNUG5YaER755GyUlT5qtnsoG1iTlcEQi1hhLrK10e0ao33wwwi7gSWAUAFSJLnL
12AySOva81VdhsvcqYskYeqd0smMxHEt09K8EgW7zZPHwPnIzAP/KUt3NcBDlBNG/l50z1hXEDlA
o+z9g9XvsrEDehLuMUSDyCKVNQaypdnDyjbqQyymm4OmBJnOjujAQ9Rg1kv685QE0JuMd1KxCD+x
st8AW+GCsvdoT+Q5atPzNMQodRg1ckQfkoG9PQ5gL/cPbTeX0gMCmYTGtoznUmQJjnxZmydFIJZG
jRvAFg4ZnvZOsef5AOsWWjORshjw13kO/WAMD7UudxGROgZuQknIiws1VRfJzc7xFhcgiDsrXlmM
n7JRbAAloQez8r2qV6Lyso2Z+5coJJm32sBZXPsNiidKm6tiGuAa9cVIUe31kPZhyYzm5wCqSfnS
vGTDYzqXbZgLPkqwD6olHdoLj4yxH/vpp6RVtuPwrc+t5RgEawauNPn1Pi2Z7rLYX7KI25l2Hi0E
0Sn1tjVPYzVsdcd/lE20pZb/yPoAart2YTkC3/LTBudmouhz4FBq031lBxsfKI0+xutY/ZDuClGH
2LuYflwzZ3Lc1WDaY3fek2iRNAT4NTtsQl2/QdAGZp4Fjf4T19Yp6kwgoDFUVeJQKphTFTgDo/PW
bkdIzSxks+eEpDA9VZ3/HqULb0j2RoPuMtEuWh8tLZflZWczZdf98lxXd9hy9wg9JQTqjCffg2Ic
GLEpWvvITmrEtl0O1Eoft0RtEFbAN4TaIIrzreMdbR2rsFz64ApDJgK4ML2i2iAjc2ALDEN0pLFA
dIhlpS82ji92U5Gv3baS6P+GGeFw1bi1jHigBscDKh3CANoD3e7Oromd7bUr1kowOyzPRHE23Rxs
N2wMLceGPK284mHsMbTazWpAReq29/rM9YdKWn/5AUqPViPUtwE6VJ/c5p0Ys7ifRYLZKp/OqSHW
SHBApLe0HjrxrjcaeFICGPDqwbKAw+HtwWvv9OxNMx71+ElXHx3fuvsdmD5MkXDlcxR0wez91dY+
4TKxkW69vVONBx7Fk94wagRxXbGTIv1Adz/6yX2IyVRBkMzHAD5nzBdjCFUfQTDcRvkQh8a6H+I1
TaATHevgOY1RsGXuuaPeMo2O2d/EjnaXAr8hiiWepTIHrz9ooOTpkhYNDj4LeHnovrKuPJrIxaxG
otRmUNqYV5m9oymxy/0cTmfbZNRPK7f56dOoX4is2Rmje9HJCTWQQanfKJbVwq5fXW+tyDP2ApR6
1t7WHQZa7wKm7lRoF6a5pusczKZ5TdJhHc70Op2cj4iYElbVB8/dGVG9d3iKJFMOdOmlsq0TvRgV
AOl0va6hsJqu3gQFYddWL9normuQrLolLmqKWbjrWxCGW5zD8O6NpUJuiJht6+nqTiXaLUzivYf8
xk2Z/qVLURBlaDb3cUqTp/j4R+iKPSO70aB2QUyWgMRAJ0WbRRxC65MzL8eTpSMfTAeGS3lzMCVU
eCZ1fSf8HUlXBseCXmxkr3FtK+uaW2tllMYplCGsL2zhLKIbghTN4BbOLxVzb1O0NyfGS51Ohb/K
Cr8CNNLBtisqmXApju5d2g7NvZZUh7bASp9OGmUq48ychctpqFR4NBEjWo6g9DJ650wWVLPvQji0
5VCJB90IFW58Otra1i5+BpHCZVPCWmSkDLSyPcTP4KfurROjzhdfk+NOi5R90dGSbzW3/mVtOR41
Em3o1eV4/PttZek1tIe6oOrjn/69lL54j1rx4lRGdYt7kV5d7Vl25SdbPHHMCGsqkXrc/b2QhO0u
LeWFpPpU4tgCgfUTabwkhipWKD6nOwTj3N8e07TIOPkYC7cgkdjbjzIIcUwE+r1RRsz9CkCaXjfq
90Xl3GfjWM74co6E0hzfwbbSqk9cG6IgJLwIJnlORg4NkXv2xi6cOSi3Si5+E4iHNlNHSWzOm9s9
DSPzOfRw3ULQ41ZLp+ExZbBYH4KGXr6u7zRDJzh6iKpPX33bQuuZJw4Jg0XPWXtuKg9/v8oY626l
mVJNuewC4EGw44bK7oGIfSwaHzbZaNfLpu/69R9brCiOrdmKR0SbzLCqrDoS77YB9xi9anJY/T+Z
BSKV/7RKzSIL37EMD/uer3v/NAuXiOXdpHNbdKQtoQdWxJlLiuazGxOOg6KXp0Q9/Moi0D8ZCmVF
pU4QPeWJPKUq3+aBYMFogmnqoEcHKkjJ8K5hVhLU8GjQyG/+z9v9p+sXq7WFcZ5nv4lTmnXXf2tu
lDY1RCNDXSiR8YerHnJWX8yodJ36gJgkXRuzq+ij4KLaebXtVMWdsliNJ8EEY2Fq6NZHhJWzZAJz
xy0bZzWdY5ff1R+EwUsCuGV8YdvFccDOeR1msX/39zLFzU9qPP3v72g2g//jA/Bt3dQRkbnkVrp/
Vq7/sGrJzPSinMR2oFmRd6qRA9xVNW8zz7XLYLBNsHJCnZSbM2t1iuigCWTM6NOeVJoyi3Adcc8H
u0RtPVytpvC3/+f9zSqm/75AuLOE6wrT97EJ/73//3h/nfSJWgfSulR82Mx+QalnFj9tK+7RMqmJ
+UdkMDd3bc07hYCYdbBuCT+9y9+LBJv/v9+ROXsu/+sd8aPS8Q8KwxJwFMQ/fEXkrICAnOejojb6
dWtoHak5oLaESax4BhvNKNpHZHmSPu+QO6QqEL6iVqlMyGqK+2Kf2YfKSi4S6OpZsNytWoYYwi/1
Z4FtblHBmrr/3+8Z69A/37WYOxKLz9e0XNez9H+omfIyI6eN5dyyD0X6woB6GU4GmcaI/X27ZEVt
ICLmml4KMSCY2JmWR85S0e7RNq3MRDf3pEYQkyiBS9aEaHpGwDqEJEif6VcYtC7TlfQqSmWsMp2s
Oo/czVjAa0urbCfRlsQlhxsRb3ABxHQB0PeVh3638oz8pc6CBoSn4ayY5NTECNQm47ikCIoDxJtb
PlnBA0/iJVq0fOW0DRvFuD6XA0aRBtbAYgJws2qjmE0eaJYezi5woe6tAxxjxYZNpU9kzDCW5JXK
90ROzVo5FduqGm3zREnMbo/z1beZLlkSClCyjB0zpOhvkFj21muV9sPSzuAR6cjzG6uciMeRR7fy
xN6kfkpHRu9+TApu1Y6nrimPTiN+ajKUVdQSQNdO2lrEHK0zC7XvEDXB3/gJDP8hgvJ5YP4MJKp4
1zxYUF6ZbWxXf7A1ASHd6xF+zNjJ4cc0Klxgmu0sNcJdNlCGmM+fRqIYKgiCY5ayR6c5TbPxre9w
fITieTQNuR1m3ajtxCsN3u5STd2rKy0GWVPwnGj3+ZQ5L13rnwatm3N3ELlVerk0ZoNX1DCYCPIu
O9CDrsqc0UTeKQueL21ryTe+0LoW/0mgnkDuWHXb7qUaj67fn03TvtnJwc/aM+RpcqGN8a3xWZgF
9B+djUcmdU1o5QQucnAyWMJKBYHloauSH6Po8HK14MKwO9GzNUvm+tU6gIBKixsg7InDJ0m/1XSs
f5tMnFhjGKe8Lx+JMSUXO51TxWKiXUDVEw7XH1WHnoEZBYQfIkNMer5UITnWAxGzZDTfbcGMUUpj
N9+iQUC/2vfyneO7Wfh++8TbBLHDLQu8q9bR45E8PNUPXubSVUQ+yw4N7FmujlaZnBIpMSIVFUI8
ywnAJ9CWqNzfpsxK6G79vXRVuBu1kSxpf1cVQbJXuflMMfNbeAVkgJaGPLMi/aGJBgiFuLuGMN4W
DakpSr51iCaMbexxUZgEfRzsFnn9LJPgoN20OtsEx62fRlospDYjg16IOHnwU7bOkzU66O8HVNLl
tTSiYNGSe/EMjcoSafshY/8aFQ2h1MjNPC34cItXE2C5laqTtJI9yWhPSgJgNFyXkWtHcI7nXCuY
WvtaZwUJRDm9VEyZ1z0q62VlXxGWGrfBS717UTmKxZyadrdsyDDYzC898adEemjfQR1dkjiAODOR
AGomBUwEDIxHL0JuXTZWscvgFz0UImYZVhLZBqtuSdDLB0tebV0YIeEPldo1fX7fGQPr8bDB5yW1
T0SOj5gRb5qXnlo7qS4dXW8/+PoldDUwhk1OPO6gX6cMilcWNlsd1L5jiC/bI3MCidVLpVPyonva
BEFOTiy6Qk2K+1Ra6TIKuN88KY6EbZIzUP/UhduvWXz/tsqHgOVM5rLU7Y/Cct7gCZpnn2jTyaCm
EoC7lyqbzhBRxRV04U3DubAtiAk/sInxYqpARJzAzyZL8YDzqwv/wqFWnC2+N407hslbfXDLQxQB
Lgw7eQ7rAfNP6FubzhOguxoqjNrWYc87E6PqTdMK/ZSSZdAYEOnh9eOfQLa50lmttHC6F1Zt1mfL
CsOrFVbXQh94+g0jeiIFuQsSLbwztIIuotelpqUFtsPwMSCm+NTEPH9dLcs2Y4DrIoAUtVTPrhQx
BX/MTGpwiW+HDx37EppelW/y0Sy4/muyooQ6SBo+QcDVQ0mq7mTtEYv6BFdZztWqEfOpsjwOJqzg
RNlqqSfau5lK95h0zoPmKfNOe+hZmBJmw46/dE2wwJ0eb2O9ImqcoolJPs17gdskUAUOQCqrwU0v
mlXjbktNIpKD7okhEvjvJ3KgOMwEsHy6Gu8K45Zc81w92E704CdefeyzvjyPWbFpYmQ+ejNBwjVu
0jJ5koTuL+yEBDEVEYkMx5hv5PXWTHjUV8gRutIjE3Awu5XoZXOkk95EZQc1T9cvdVKGl4CPoETl
h5XJ3GZRexm83ltKnITLrGMH5OKphEC7cTGhnmNFy+43ISl5UOojLT/lZXwsdG+6OnTfoYNCS2gM
HstB3XdNutSJmcUQE/iIL9JLWHmfjWXnPF55YpvcUWiCLlFRuNcg1JnCmsNjjuQRC50Z7uwRqI5l
S5iEmrvyBjnsE83WGAQFj3WqsnsdQVBcNPnKYG4A/h+7htAqcbZiicooay5D1YZ7kRG4AEIKfU09
UvCi/BgY7DZZi88EPjytpHuZ0KttEDUZB+hwwdKeynrZ9WYDPFWsfEZd26Dsd/z0QwhnvIQ+unAk
F5fU4JFjsI9Z1xkA/lALyGz2w7epkeKO47fdBnmOEr1FNelO6jUYi0+SMRjdN8gRsL8hq52owbRY
XxlYNtZG7YplMobBRfOcbtNyiizqwfOP/36584iqiItun8wGc9Y0bLNT7PQ5+bAxsReEKXeXojCa
nT2b84i1cVgdjP6p8LLZrKa/VrOKPGAXvgyJuGRxxPYlJfWowHqMriZiRBIXLZBoznjbEUeyV4Oz
xSyhb2cirWrSVZdkRwbdrGc9KfsjzlEb7YVgMedOYhcF6YOK4rc6rcGXR09YgHahkyVPsYl5FYkc
mi6DpPpGAW62cv25qJ0YdmAmDo6a0239AdwehINDN0z4Pgv73oV5xehUiHWqAViOTP8rbkV7Yui8
ogHlZLasQyPnbtVywk2XyPwOzfqZeT7+uTygkHQLb62nNWNuqMmsISsM22ExXHyBaMYjyBGfTn0s
UKsylanU2TSKezNjQVgH40GYSXL11Rxb6gTPqDtNArUhuIe4n83KlNd49rrZaVgfQ3oolqUr5bf7
PLSmrRjaYt9js2OxlSTAywl1CUY2P71NNw5cFH11pDEomQRwwoJ9nRRpx17n6g7IPuA85Is6jq29
p9XVLaU760Ny7kixy0iZJZDWTcRdrxjutFY5rpPZcslQ3yire+7Fi6FL78Ci/6P1L67Ks0PjEW7d
2c5Xk+jBJvfrXYRQdS2TCdlUVcQLG7ft2c6O3WhRSDVFsyMi8oRR4c4IAeX2sYZTEYKlAVyYXBYM
oTgs5ympgXuwXU2aGeyVSh5rAGLHSKOWaV0dBtFIBKGWlzpU4BwIYIgKwGGIey5bgHs3Fl7JCScY
QQnUUSvLYExTpNRpdhnKC9Wfdp4cCHlt2u+QkYedAxHbbFsGgRW6vOaSVV51P5pUTBSOrwTi0HHo
X+2ICkyC+9UsR6co4ZlJdbDTqvgCIYDhbYuo2p3Qx5ausDle9lbiZYc+pWti/aVy1FMu2YFENIGf
NPPDUDf/fvn7bc6eYwO+9QWIuTr9vWBTaBY9Ne9mrKFtxpHDSN8bXxy9NW4uksfV1LjaqoOSOyke
1hPRcYBbNh1w6WM0yltkV2QwyVo/OOmwIj0aguioW8uacC+uK4LLXN1Qly4pk8sU1THjGTHCpMxY
19SVuujzy9+vGNvgXR69YckRG69bnalOQtDCPnds/6HVEA4RCpRMQP1rB7O4z/5nE/s2MV++ebMs
kkv7lDErx5LUlL7AI0vIskyPTdoUO8tPV5h+sm06EsWYpQCfOUnFhrwum2NmKenJ7iapvZD/UlLa
FYQOlkZ3IB/rPJWk1kODp9C2/C/TnR5IDiQozrkFUXuqp5K2Lb6LBuQBmrpDrd0vHPQQ2zCyX5y0
PWrh8KRq+Stzh4F1dg/wm+DlQvsV2HfrdgJb6mJGZvlaKES9BKXeE4fzigkORXB5QN2f4mfXXWLl
+xWhEem2CsT+jzItCAxcoCbGMmeN2UYT0ac/5UeYGETVEXR46tjiwVu3tVmm4AkcSrGzLZH2rPKe
vWCAUnTZCSRDVsXU2mdTJKcM/jY4jaU7yUcxtevIVy/lFELsyLmyhuC37kp93Tsj+GyZPES5/WWG
Wr9tCEsPEf0tUIzh+ZBnixniyscW5WNpJi1eIhQYGYzQfC8H3m14UR2RSs1YXiL1UI64YD0CyzGf
E3jOAmL9d+fUItpVzGaQWRB2SkO4aDwgp22EDnhQdriKCbFivssYtxx2GuI7Ukv7jY23bOE0E2LU
j7hJxn1PAJrRYyUXSfpZIqFaW3qwpTzQjpgLeVgwHOZeem/TEigRzqJNLm9NV6FUsJBPdaypihjZ
gclw12iRhHnkLHpDKVdgMcyY1Z8esGkfCV1Jcs54/EBNw0aH1COOpYq4sImb00verLLcODWKMEtj
BkDVfAVN4a90gLLURuN7ymxllwfNRtb2Q9SP0B12Tg5eWZXIDxMdSVFbd5+EZ0/7slbbqB9+41xd
+1bmW73/otO77xUDTjetn2Tt3P09ltTg/pFBOcbYXNlRiQhFqWtCCBdpWv3F58QMgzpb16WRb3Qu
gy0nAV+MwFKIGAutLTSQESDgDe+E5ed7qiqN3Bcxl6/J2YM5OrSyxAZQ0vcS40odDPrUCgiuakiq
LsJqXejVRRYmyhCv/iTs5g6OCls0DR8wovFLoxiGW30LmLRuX5GM8jjW4fBOUFZ2hf/cz8daysG4
ss16AiI93FeiqI7ECZ/zKnov7B4HtN0hbsOwXfKHcwK9LsvHwHMVLn/UZ0m7HGu+1QQYNY4h+WEi
Bl9nggjLtq5fMybpO6AtzdbREGOMcHOOZFrd2jjNj4QugJ7BSjBnj0A4rk0umnbY6YYrl/bYP2hw
sVHxKdarGaJdHhSLMAO/UQjMGgmVvhdKnBGmfCOkCDjG1CJyCFoe/oYHkIQvNZjGmQgOZNkuWWmq
N/aNKF4hj2Nez0qiU0iRqlkj9eEuTb+DyskeM5uAJuKh3S7FBeAM4TIph580Uk9ZGYJdtkjiC262
hK3q+cHJ6Uz3mPmhReDnJDYOMckFyO1MbXUVGU/BBKs8957UMEbHrgp6/AzFT+8hCuSc4fqsSGah
zWCk94TB4qhXJQh0d+bz5xPupJZxQW7kz3Z2jYfuSVVtwTHbSOT7DJLSEvSOBtE2sEEC6CKoNpHf
Ye6pn0edAHqfGWseVfCdazLfqrxPd4lBmLaavpj9w/dNbXuG2bPFWcah/+1yrjMb0ciLiD+TrJc7
bAEraPqEG07NLevGejXGpb8YhROipRqXZQPxN8ADh1kRCRrwK5psbiuUEbRtISaZMTMyglvbc+Ua
3SLTC2/rO7Skbubk1xJR3N8vtDLDSxCa23QK0eFNAKwJnX1qnc7awUH68HgWn4Im/cp5jokILvXg
hGA5CtqiEBqOY9s9OcjyyGGFaSEpH1z4GEoWQLJHcckH9GXoXgD76rbaetZzWlVXk4sBKG77S64j
IvQ82xehWS3SWZ+cWA2DkbC9+Q4tRjI0aqv1XKEsde7Lx9K2jI20gnxhlMzdS6mherBAZHJ0+FFt
X0pD+/aU2qP5OaSp80FyAXM9O/rg+/QPlY0qg9ZkbZos5xKUFz0moEpTJwdT9nPFztIlOjpGjOOb
IDlGPFellp6R3myI7fC1p9jIQNtDpDDmepqkYYdqYd5MMkNU0mwvI4pNUScNUfTT2cjtXx9d2DFj
NwkjSlyL3IKRgcFxJQgsQCJXPdDmBaAL4v0ETISlOMvKNFhTAu2KDBm/iSGZHW65VHX6XpgqvkbR
9GW1Ay1n/J0YpXMA7rMQsxc97QpjQSuTbtIO+EfoiVMetHeBSvNzkcgVLmbAUcXIkldWB9NHHGWm
7r0du+eCy2SbxN3OtRgyOKK5H7i7qI4HijLDB5lZY9riCgLZmVbRpqvrE7HVNTcy/eY0PegVGvWK
eMEy93Y2Ez8vHT9RlNHEOT6pwwxuGVuEm0iEV+mpTcG8YYWkm1mQiH8aAFPUbV1z1Bq3XuFhXTsm
sxW7pfAPQu8RQyL/9zyzRO0yuDPCdN9iFypc66yRFvrYk3oSy4IALq79iPP12fAJzyqadtGbbvXU
S/mI26oqwMOWWsdzeMLs2lrbATch4T57XS8nZH7TM3E+MX5MjL39gKChxL1ha6gaIiwsbjS9Ma9W
59FRx8zR+n8RdR67kSNbEP0iAnRJsy1vVfJuk2ib9Cbp+fXvsPoBsymMZqYbkqqYeU3EiWN1b0zG
A36GN1ktSvcpTdfEsRTI+u0QeZ7/w3TY/M9gQIwsvKT8WuA6kBzlk/5UiUYd+XXYXPb5epqba4DW
YIuNmkzJqaA0WU4qi9SisiTck+8vow8yUZQLdS1HT+/c4pJqM9/nZJft7EIR3V5ttE5RxdbdEaLB
a+sYT2Z19sHUobEPadyzID1Cp2oIY8r64RhGfn/NJzvdDAJpABMkgnlC6mB0KZlKgAWlybvTDenB
aNpwxWzkJ2nG4zo20u/IGx9Dt5Rb0lTWYuIhs+uABZk77xNZICFtKr2RlYu6x34HBB7sk78RWAsx
Cv+Iouo8c+0drETTu5MpN6j5xTE2VufvY2NMmbnO8dqOP3VoPKkZu4SVPWW9BV2GDYpLQBMQrG9I
5fWGqIl0ZRN5w5AOOUlA06PRq4w2aXej8yR7pk8KO3RFQFmSIoD0G+Qzgwd/pvIsipuR6AYCjBB1
yH565AjbQD5/d226Yq7Vn13lDEfHPJEw0JxaQ22p/vVj7rzgh2eCBqzJmS3iw0vP3mXRA/lFKGAS
We/i2Lk6HLEsvMUD/CNAKjWJhU31IBMSqvlrK7IqMmtjNrELamw6um7trqw8usW5lR9Z0kRU1Yn9
DMNVoUZkP5HRXwR070GLdNivrU2V+TViZP1oeUO/pafGl8oADsbQbTSCP3NSFSes419W9ZS7y17k
MorEh7iSfmcVQlIGybEVi1sQ8sMU2fAsZlRyc8QZ5WP9I+wZTJNTUnFGVwBRn+MyFb34hX7Go3km
N9xfVYwGHxBa0zVCR6qRueKdKLd138AgCWPE1ln11lNyrGNie/dYpV8JvD5y6fJxNeQtwSK4IV/C
2dt6XjLdrWczxpA0of9ocAgyeEPm2xYW9YSCwSR5i9MAJshQhIpI7xoczeCt0OczWUhac2O7lofS
xn+ZI67J+jhY77NRHhuDvRUIAOLTR6ITXT8mHchoS7Y+8ivU3Iy4TTdofoc23xUZ4ZiTa38MVfSr
8+njg86gIHcYUHfu8F5Bwj/pdvxu+fiz5AXK80uR77KKuHAIY3pJwI6w8IvBuNbFoQzNv4ETfKm+
vTgdv4o65MSmPkqOWobdo53YHY+cQ3U1pYgA1AibT6bAdVNO7iaNr3E0mjeb7E/byc9qZOkTLnsB
xVFVpGV1KHsfVdvoXvLMa8jOmt9iZTGGeS8lunsiHT6CpnrzcdSX3ioykMEPKjyZ3S1q4oiEHvYc
Ol23Iuq+NMUiOs3sZSicK7ZgJPgRzuTasuSGy6ari+RiodZnboePHhXFuZIEJhNbCj8Oq8TOFRVe
Q/b6A6MtFBcMWsxkpAFriJPIapqKcMDiSMXHvNcIyb8lKjTNe8LYqh2Eqg8nRqCMiifeJsTxdkUw
7QSXO4MYZqVj/2jX1s4iboA0la2b/0I9eYg7xUPZl0TdpPvaYarmwJFK2tZEnM4HY4LS12Rq1+De
xhEMyRCCAYnEJhHMNFUzsulRxucqDAkpCpjH1tGG6Ngvjw/zuaQnYlPvFRecJugZ57v8eFhbXvQU
NuSzYgUwNyXtUFRhkxZkKozTNO2zmQE8gz3lmWLfnBi5A79N9UDmeMZn2D6Fbls8EkB4VkRAJXCA
Sb3XW6ttiZw3YOX4UXVIGx+eV2EGW4tIKpr/CVGr+WzOXbHGGliekjrqtx0cMTvAqVVNgjB0bhrs
yhbmo6xmila3+y41l2zIiMk0YtnJiQ90Ifna6I0cGF30YStn67sDaKr+ONrita6q91lIn/c99TbQ
17qpupnsMtdZaC0ypGZDafdQuiHBOpFTbpWFxLfNsOpK8gA9tGoqkd0l61uwWcM6Ipt65QscW1GN
DNYp+KHYR5HI50EsCk3T37lj+p6ZDBJKaIO0mx+lDn9NLXLoKiF7z8ITNsmeOnea0m2RsrDMNLN8
Np1h3l+1GezxtEMRky0OlCl496LXyjEYGgziIcq9aWcuyZPdPK7HmF9gAn9HjnELTKz46zV2vm86
knrrhOmILpoLG4rq0V/01JonraqQBKPYYXgMUtsqtNw1wRMzIrhWjC00c6aQUnfsYUwRYrYzjXLc
sLBqt0Pto1lJudnrhWBl2vWOAtjd+kRrr0139PaU6xB0q+lLoBJIPTFc+0G/lgJkq7Yzxoaz+rQK
46s0RXIaFAnT7WXou9e6y7CUqK+q2TMsu05TSWGSMm8U43RSefDa1YStSyQX3FxMNsbJd15hiXbM
YrwPkPQVlBZt4yvCM+Kmql350+zuEpaGDFyLD/YnN2/EbmXPt4khxglv5rDK/fSJ4EoDeh1eioQJ
6WC6zbHJhj08VvEQYpRZ97M9IUMUGUUt277S9o6WnRyG1qjXcwQxlCnmocq8VydhYVtYybrlSdqM
BnvUPvcSvDsYj71M+quoCpKtpby/cJhJRiJIRE52sS9Kv37MjMRjUd+8s+6TB6LESEksKn+Npbf+
GtWhS/w9Wc3WJwK4aV+Lo0gNkkaaQbLQm/6MEJlO3dUSM51QD0QApODTjHpOCf3VlNreg5oQqF7j
z8pvjkT+DL3zFYY1Fn3UvnwugYQRrLqStPdRA6vEzRiKEWy4qQLGKoE010ImtxLRtYtscUS+SShp
dUtkfjQgSK9GvJOoNy8hrKx1kGLcNJLofcr8lbRd2tBXKqpN4GZkp42MHsuES7ZL1WeUlOMtMVLc
s6MNQ7FO9nB6ngJJUsACTORAMwR11dzeJkt0p17RznjiyLjgq7GT9xFRnRX16TagoSFZ2P300MTV
bWnhL45mTpiMzTdmSr8HeoByDjUcT+bcMNTz2v6VSnfr22xMY0M/qcR8okKUm5b99nZIi1/+5PcY
S+4LVH75fFsbRUNentwgYcc+JAlvlvlXgrU7h4U9rkXPrnMkrNbK0HSvrBT0oh2bxyZw6i8jFivO
7A5J4ZODfBzgqsRGxCcoHOZD3FIl42DK3lvJmc9ig4hc7d8KyD+wzwaP2LjwWVgJnDODakH4LekD
NimAsBeOyciIhq3HrkQzy17tSbriq3HblzLT3r5reSv94Y8WjrVyC2Aptk2cHEb9jBnUJppMkJss
RUMQhoUW0Co5krfG0qWMLGcrtNlrJ5eYyyTEiNAwlv0sCszRjchMZc+ztlpYDm3WvaalO+wpEUH5
0F6NDpJ074Zvp5+LjfCxT+JKp/YgKdi+jU3qn/L6sxmrHuXH2PNXN2fOuojpO9lyQfg3SHlfozYp
TqSNvdhj9IMe4c0WtqAst05DYLBWC3k/oi2bFnM39eGfyPD2E8hbRm8Vozq32plZdSvYm+1aF4jl
jDcyAw8HD2jfpv3vuQZgQfIq64xg/D0qzH+IouwYl5RNqhG5qOzNnGLVhEMIQmQJtOTZJHR2BZAp
3TdIGYI5wIBdUMVAmEDAK/+CPP5hc5aANPF38whyM4kVnZc9P5gt3JVumN4Zzm2tMDswnQ83Nb/T
DHOrZ5Ina5ZZwjTYoxPmvA574yfibwOJofasVRFHW8scjh5rD5YnW6uzaEbS6CuUE+7Ss2UGu9bX
e8MyAGcwIoA/IIP2q9IMjpHBzJ35MSifkdRDwW2pxpPTflZ2fcRwM/vD1aEyRc220qIfDo3lAUyw
1igCv/3U+TsN+isszY8abl+Yf/ut9YMlVuX6TFMs4MmlDJ8haTLU8a7zglklIDDfWAY1E+iP+COM
ER8b5KY5Yhs6wiNcjPal+HJRG21zVtXonPC8ehizs8Bu6QNMDDzALNXA5BZVC2OAbld1wbomdrOV
xGIO4mz3ko5xoIVEs7CKoUh4jBC2EhLeutxP7vztZ4SHOTzchUdEfGz8QoxZIxY1ArIq4522ikdc
/A9gdJdzRsA5qi0yxmZrQFrT1tyGVD0RZMMpNqsDF3S7jiYKdGWRR4lObmyMJ0O3f4uszrdl25kr
qs2X1pEn1zs54a1UTG+s2L5IAnJ3ZkPxKSx8uJ4GWknJaWZwOkGEM34i5pW7iM9DZbEUkd60n316
31DhNbDOqK12oZZ7Vg3PaJ9J8aZ7KbBwQ4HETSzc3x3qGUxt1KzuSLhiGv3Jg+SPPRjfrWYpFPnl
ppgQQ5gglNmGzT+LrOf2s7/NMi83JjnOyOx+ZzPyOle6v1HfH6RrfTel8+pX6Mia8rwQE5L5z2w0
L9H8Hg3io3KmdutZOSvzvzjpSnzoqEHn5g/dA62Xw4IutfeBz/uUx1b2Xjrxn67J8wesLlblEjLg
eybGo/bVZE2ynuuu2QQREZWTShDaAlgK+QjZkwUM1IX/wcphqlyke61vEvdnPdK3YLeDDFanNDDe
kH+DFEfHbaOfopu5aUdTOgiALHE2GDwI6SkraUVGJ6r2qtcCu0T9KHOcSaqlxVKxOuO5FZpvJNH9
78hEuFtggV0BGXsuI/VZCxxHVSN+mkUfslTwUbZ0UBXcEhF+1v9uC1Pv5Nh9RiOHX5A1v4SsyEjE
COy3nd7Y4HHarj1FvEvuxJWldPlnMdFvqO9ZcgCFUfz45ZM5eA81fbZX8vltUDiu8JJ8OsaAR4Ff
HwJe3Lc64emIMCqjWTpP+fCUazoPPbTXrqo5mIrkAFwbBZuk7s/pMHFmTDiqkts8yJsuQ1CeCfOZ
ZAo/yrziDbYJ0yP++ZDmGugIDFLWiSQZwZdJzWnlO9w4tEGnGjUsZ0U37CKFvtwOiZJm5EKkkpdn
2xgW5Vp4pOOKoPhyNCGVc3rkXoa8bn7LPpt2Vt0pzC98Mka7yo9JAlR80Fp9URPgDAIi52HyY1xU
IZAhJoIFZuQPxFmaZn4cMVMonQeXoHtVHp+cbonwg3r5XuMgY2vU/pSq+lPESJVq8dmZ2YAHlluL
j/WR7INrgU935ZvBweY50ghnCCK7dq5zcMLsR1J/OJPk2DSWyww7SVCz61OIVGBbD6skAxpQ2GCk
fEpMi/hyFXg7DVKjDnKyCtgww6HS9FF6YH7jlQg4Y/OxlhEpdrLfF9mcvQSbYhDWIUisM6Ip6O2s
Lln91VtY47d8xjvjw67YgtNbtKJqm/Q7CsdyXSy8e5UZn8w86sZ0NmbaA3yldErl+JFH/jfuhDY0
2TTzP7K3JwgPkBZlJFtsLrZVGk0/sVD/kqX8TiavuXg5Mti4moGxbSc90IPEMU9QaML9nsebNcW/
7RRhBcoH5mgKa6ZNLYkErVkFmH6W0zEZ2i9hhT/l6D0m5SGtU9ZHowvkK+CpqIbqdyfWND3rWjn9
0RuyD3viTa4brnn4TKhin5hKdyvVDY9hQ7YsxVnCQ8BRNEMZDmDtlm0rgOS30U766pHU9l2XTrch
YVRIlqsE8L2qcMetW/DAJij/jRZYuQAePHgNyat56pJM6mMRwoP57GA+Ugx4ubVKuNZr12PtIyBM
WnbJxasoCqjw1rb8FaroaIo2Bvxj/Ka1/D0EcLBchc1eZfxtnTRwBS3Is6L6JRu4uw1H9Co0wh9j
2L726CqANjir1KXsgiHmbUMQTonlHAeQsxul2TVUZXCSQ/arHX0mqu0n3sBPu5EfiiL6rc7DPxlT
CMwm/s1qws/YL/DOzBCfh7TfMdfYTVVw9aWe9szxk7U3VIeklL/ZTnwXdXZFjb5hs0CQJaoFj2GQ
WVcFE21ErHHxmWMEi12npIuJ+LPeeKLFeoq7U0kg+1CJg2akY9K2bdLlx809uarc2D23qbWvwS9B
YZmwFfkvSKZOsl9zs7EfJiQSfNxJuRpup8UMXivOkSxES7lJUemdor+ysO3t7NYdzwbq1UI821JQ
Iyc3y48v8IYUc4+jBPe1ituSWiGgswlEucOUhPjDUBsZB7+6kLX40pyxawLBT5xq89dYhDxBscDc
4C1RN1S7oKwZEwcI7ztMGgdzMnH6E1a9nyFiuvWF7emPJCLa3FU/Gm7jDfN0pnVe/elooZdzjUSC
YlM5/d96ccmri1lwflTZn2485gbFh7YwOdkOE58kz3au5fOQevPTqIA7Du201k73Y7RtfYsJCI3r
5DuloKBsI61XmpMgthhdmmRe9ujGi9G33LTdbyrkQ5jqH8PAVZy8xwhZjm6BlstzGwYfioXDHJDo
a9KLpXkVbbs63mdqerNQmHJFffahwtDMqH6DYG0Ts4RjykgoQxu9iFa2h1DUGVkP20qY4Gwkuq3C
crajGNWqaS3mtk1EcW2cqsn6G2Nq9iwSEOrEA2Vuz2vDVRdQ95xRzNy7stTY3tyvMuigqhlkAKP3
WkUi2Oki+jBFxGgEijqnGVC0PK0gGjjZenazT96dHRGp044o721tDm9JMn9l9fwcDMNfC9t0PiCQ
jfBbLYNeF7XERlnZF2tcqDbE7zK9g+5D+sNmqAfO5PEtyQ0YoTXHnsu8HD25YDvEER7yAHHDSRbE
XbjrXPtXMdlwtkgbgC9QU6xyVI50XRvTxBc7ImEJizh7SM1ZvCxfuSGYUD6B46kpXP0EFuQlQMvW
wwJCvudk+lo1xctgSO93FMGyQb2zxkQ97FXYLdtsXiLjUiaDc1MMPkq/s16HQWe3zmxf+liM1mFQ
UXO727UCC7hQFuKmDNFHAJsbv0STvncqKP/G4reu8fvmfKSI+pNPBSctMjroIQYC7Km1witJHEEP
wgT5NQo14/rfiwcDqEo5yu0wf8A9jvbQFdnPPiwUmeuh+tkEBuXfDcNVyYwRI38eycU4XSc/+iY4
1WM0faBzuFoNujSvbrqtb5qYCsvKYpkSx2912N+cOSrP6FCCGwOnccuzXG4A0fHRtFDSqjZN4eWW
9TYaHQbIqVzZVZwjoBke2iJlIO7Y6kmZHovlxUDXLM46KsDHEXjm4gQhkTjU2ZOX56z8ZmiGouh/
2mAemiqUbxVW9w3jROjrPS0DKSFzDnshv1pg2u/fwGx41uvklRKX61sShtNnReIAQzLOtvk5Jmt4
LYJhfIwnyzSxfnlnlWD6i1t7Pv7zRQkBW2CWfQFd3aZXtt8a2fvPWez/kdqPD60HRLvogbIlbW/+
zDxPPhtRAu6cshI5+SAhKPHeGUkGER2o3lz6fyb8jKvEzZ2rTFvBnxxh6Ofc5ejKw5uIX8umwDo9
pmbOtGc03ixcEbvcs2G+5ExrMinhMDIbdyElV+PU7IswZJzdWsY7ATpiNSe6uPhOeXXsOADrh/zS
bGqyzrQat0bVDyyYSrvmFC95q0gh3wcLdrWGe8V1J1+xlbOXmfNXGj4qep0SVDi74TqKjJxO6pUn
yr8mC+YVWN6wyob8pCEubu7ewvuLby5DDMR/OwuX3AN1XLceOTbvNjpok3gcPHUKCcJ5Jd6bawIX
7s6bkl3RBM1pGlx9MZ1nOwu6Fw3CsRhNFxDRGjSKfnHkdqBFeL5/0QZy3jCD/p3ancaZr94zdMvw
TN+HbJg+PUCtTWCJcxD1vMWeLXFFcMGfGt/+c3972O/ZmOGwlRymJFgGY2V+yaZvwH423vL23Wmc
bW5GqKRIVHa6qH7GOlvXVJsRQi/ABRL8jBcCUFLW+Y42LQQfKaGLU2OYwO46CqSglyTzpKiupzIR
5HPw6zZZeRpecrP1kNxoEdr9v8+cM8JVt4b8nLvhxZk7yKRu9+yF5d9sInAXEA5SvRpt/Eeemo+M
d6anIvbRLRph8FaAqe9HnJqjR+D38q7GFoxWKtvX3uj0pev6AFk/Q6qmToeLJup91RZHSo8f1VTM
b3PLvjUtGjAGY/hZkueQWP1bV4xnEmsSWpdRsldDT65Bhrmhmb9Oo5g39w9KZFFCQtLHtlxgPmuw
PVUobnRkb/GehHtJ5/mIXoRkKB91SFT1P9uhzn/5kfhQob3V9ZgcVOva+7JqqG6G5jbh9tqIsW0g
KfvzgYyYEM1GUvC5V6a+jG72EZJaAjwVeACtjLfrGTM/J0OD6qN9DWy3eqntmcMvCuBq3RHKZs0Y
Dq9IsLKycObocayNw744b2MDAVbUXh3LtTe+0WUHOwPf4gyOf9aJ9aPMXPuiR/zEyDQBJuhR7WoX
eaoETnx/YQ8YHRphfFi+3ZwDp2XstfyTtKeHJkWOLuE0Q8wcB2bOWQgrM2CZz+umDuj0Bx3Vl4zq
KeDIOQxFUB36PqeEnfxNFgpqkWl8VUjc4CACnkkM06LZ5ghRrvnUE06dQcm73l9agbG6dxi54QQO
bx5L/ms9hFvSctixD1H1xiK7QsCk95AcB2xc1mlK4FX4XjG/jGk8HzVbEgYWPtaIqEE54xR/Bohj
nITPjLGyc4ANeZU6Pno7R/+YUvAduSD3ooucB1wizSXJ9GsdVDgLvMb4ykLF2MsfH/tJ/0gmR18S
ry13ia8UIgvBACwSMyzJMkabGlXlNQXTvBazXxwMu6ez8lMfQKMW0FmNejtLpBe1rpJHbkHzie//
3e4mi2ldF+8rWuAnuovF8Q/GF7IgWFvbgEMo3OmQhdgAsjYTL0EcAwjMQMF5RHmFXoJO1Uoa2IxU
7Yy16kOgQ3vtJKzyulwqCOJmf8WpJs+6HujgSHLYDWGLcaFCwWtQxq/6uc7PHXKX82TO+TllxriT
TWuU60Th28oXZ+j9Je3w+jkdC7Ncp3AWlmchq0hPmylPBcyB+/9luE10zRlj1LYEvm2hJ7Aco3m+
v5CKYWPM3vDYI8ONTPstqZcBK5uYQ17T3nblu9AUb8qPyiPpK/nGi9P6lJlUbrY7mTtXdRaucnir
GBXDpwkJAsGp8d7w5gpWOd9cD4fpxCjrJamC6SLs4mQW9fCUajxGC3KaZPLyaEUFZKY25Drv5Dty
RsTCcYNGK45I1FlS1Txccyp+dzz/oEQotoNMu4PXJ+NRed1j3QbFQxfqH9YClPA6IAWVPDrjfJpU
/McIbHWsTJI6UL2Oj1EIxiQm/SfI/eBz6tFHWoABIuH+ewnG4snJ2vKWm7G7pyX8GnwETh56w69m
AGhgGdPPefKYAqE51H7vfDj5TG1cVsMl1+Cxe+PSGO6lN8GQCuCQD/7yoob8LYqDaM/+Kzz5dRie
7v9ktmZ4qqwqO0yyO7Sqq88mU61/L8WogWalWfQ3CBkSB4w9B/9ghea3M3bzttHQzzOE/2ebfhm+
tHe5v+hp8C5Mrm7/bMZ5Ns+H/w4VSmB/42WY2phREaRnGMODD4vq9O8yAZCao3I+5HJuaZmkTs5E
HUf0vZORnND1kP5r9w6gPdc5s8J0zvcvCZSN96z0mI0U1UUsLxhpM6LhYqSXUQ5zkc3HFeQZe+Ol
4UMQFVzslCmNgGR7SXCCobs04QJ7Y9DsosIY94Nbb8zO32XlPHLKVOPF84PxUkxh1q18MNPEkXWY
XOxp23Ncbw1y5/F0N88UtD7Kyu39C+Y77XPU982hVoQ8VO54rEK/BZxO8VmTULtJHLYXPM4NT3Ze
bO+lcNnzy63a5xjL4EvI+MmXTfKBKDwDYJf3tDRe8kGMNoAx6uS9lbEicpoHRvXtQ6Wa9uH+pSEl
ROEmv1Ut32TqsBa5v2v0lOX1v5d//65AhY/9lm2Yua9Z7Z47kAiHeSZ8yR1a1uhL2TTTH1w53Khe
iVTrepfVhCucde4gyTeXygMlHGqFPGGdTaiC4Fp+K8fh9x0UURrdI1Dhek90kPfu57CYswVLoHyP
lUKHfTYL+ZFRZc+kTe8Ym8anoFNUweXAnDWJi13QyPg3fxy0KrFmnEkmF8wSLZEvjqO0oS40spqN
oAOkqdbNLQ0mbiY3ekhA1IEOUeapRALEYvC5ntGIGdLWj2WwyCjrzL1Z7u7+heQkoCgyvuuiZAlh
dnwG2Vl9lX56metql7Qyf7CWwAksFpw5dvDENjE/JRGM8F5Y8GjaIKfX90ccu3N4qIxg2DV2IXem
k40vpsfe2PeS6BgptA8igTY3AGTyVXsDw8YdFmRYOpyEJUzqda+x1+0NMjmRc7PUsXpd7f+dPFbP
p27cBG0UXVNlIqiv2/iAI9zd4FcodqLW5A8MlnE1SCc6Tpn+1TZ0KSF1xGs31QQHW0F2sQUrkCIW
nEMm9UYaqZMbD79KefLTKXm6V5ylk2V7Jjtw323a55F37n5j+44DC6xHT1ewpwRpzY+0QGyemQRt
gxr3MVOBYZ0LMOsbmzngdq5lmB3NRqmDJcQ5RuHNxiMrDyPQ7yTzrUuxGNeTzFW7YsCpUy1fcu+h
WJudN6n1eei68BBmdgDIlUQOksy8cBOB2DvjrBYlygd7YQvn+dbuRzjyifQQlsxw6NgYt6waQuT4
yhl/es2iLJ96NLFLxU/+knmUbvbbLhx1Q33P7bq88YnZ/ipMcbPdxjibcUSN7W181PwMyiMWKS1I
8hTxqOuV/ArGKYBBev+BRYsI4H60Yqr//9FqS+ezN6ULHpwSn82DOM+qIWkiCGBYR/jDLPVALM18
udcDPpYQ9HU0DHeeSoDrZLuE3q88LJsTyX162Blx/GhW3cFyPHCfzUKDpxdBJPWXBaA6IFvH3Gal
LimDec67F1nlpWjG7VR23p54lL//1YJoxoxr23bvCWEQh4LJ4EUCGOoyu8as1trdrkTgttILdkPO
rjzbgKu3IfBa4EM98vyIWMNYK1pqOqx9w8f5NLpBsBFusfFTGB8rgOCBaFl8J2wUIrdnYTmQkddj
s9rH8GPoMbtHK6vg5OS8DdEcqauPeU7EMEqjKfoe9MDOOI9h1eAhCseyu8ZcwJtuDD793Idx1owP
rsXDNxZZ++0Y9aYPshM1tvXaM9F8Sqpuyyi4laF+YrGGhU3p+ZjM05bgFu9rScza6pZwZZQQx46Z
yxNaRjDnZEvJWuPLaUHBZvj1g5Q9mRUq562qNCq3MA735cJ7FYxjV0gSfzXMxkSMtGVVomCBNGnz
RNypHwYFd5ILHvSYimTlWJiBGXl6R3aB5+A+tmCTyqTauubYSXy4Ie3RDYYOJXxkn90UK2HX4gjL
qxqnNaOe5fanZ4jatxn+oMDr+P8/xVTic0yL4rGp+W94fhEZr7vaKw51VJrr+7dtBazVVSdcbOaw
JgjauQ6MLtf/2ju4DfHh/sDPzqgWgf0xbjhBhRt7m38fe9zaG2fqxSl1Q0VjAbEnzRqazyQ/3u+U
ll/MtiSSQLlo7HDSVZhMHnWMxMuO+88kbwQXlgxPJCDNT7391GQBelcmg7TiI4KCJRAJP1JP3hkt
InAQsWnZJNF4JXKrgEodoXQC4XDRy0RN9Og7AVw2mT2g0SkfLDzo7sFtwuo0FdF49XBkAm9cSlw9
px+x0m//Hmc1xMORqBEEe5V7kNL23/oKKg1Wrn93fEdA9XpMzH5v2IbYFhBTtr303Z3FzIxcDN2c
GJtcPBGUh6aj0L235Vgf5myAq9g/caPpp5huBGMHK9mmap6m3P0ykjC6FO7AM6Ibcc0wQgH56RjZ
ujzjKtZHf5jZy1h4+BTxIvfMo8DuX4A+sSbo+SgFZXoaeN7WqS+dB1pCpLtRY59UPLsfomBoHE5H
woDzq13i2rQ62ADoDs+Ce5RAJYZbU8sfZqbA0JkxSk+MzfneXBi5vPy7lzxJSU/YzXas++55qsxm
2bFn7407fkx9wsDCG4KnIcyQwHAv31/C3sMANZEgEWb++3/lhz257H9mEBMNhOHLPRRVohrc/jvd
Zyxpm76IWCH7nESRZ31GUde/eFn6+O+tswf8WlSt/9Wvs4tdE0l0qS+iYmzqdualW/7y+4smmGRF
HHKy9eDIXHTXUdWBi2BJV+HBWv6ddBvnEMXZY8q5fGPyAUq11RWZ54winC4guYWhAze45JsLTfyb
LqIc3LzkSuU+9YdR+ebejeNhB6LmpgscfHap0meFMLahVw6yvng3PcrLKG9bXFE9xbTX+EcGRGeo
3h8kegIPAWsVrAwnaI/+xMIGeC2oquKST6Al3FGp878iO0G6piY+sloYrwbwSrKY6+ydQx8y2eI7
N2qbXYmGiyIVO9Zmdr9kbxYZpC1p6vWQp0cv7Vi81u01IS8T14N2LnnlW9uQ1dECQntG3v+THJv2
NtiWhK1r5d8NwDWAYQ3vcjq/lgQpJSI0ro0bfpNjnLICpRe6DxgpEklrkrV1Bjh7uXf2nQHWcCly
2KoM29j11N5CAXSYme2s+ZhyXuapwcBGUXl7on8gQarYi9LQ+G/50lxCAvpkelCi6xGmkLCh48Z5
GD1BIlfRhPuxLNmsOY44t0ZyM2ImJ7Uqw2sRWPazZ9YvlY3HSQuKd8Y/iE+FOTw0vfULOsR0UUPx
HMcmSfNGeNUzaNvS7IHCyAaP+rIpaGobvjpGiwjalr+KyThadQ5Fvp5bJkCbsh4grYAYoTJImlNU
kSi3fAipXMkXGITJsQGdBWIxOw0enKj/oyrDxS+miJMUcQB+OhyxtLMCJPSJ63z2OkBoyYKEW1Bz
MVU1nm3pbe+fS1uE2GO89ITCTh40LLB1mY+ULNI7e/9j7Ex3I0eyLP0qhfzPau7LoKuA8X2VXC7J
FRF/CEkRwZ3GnUY+/XzmkTOdmdXoGiBQKKUkly+k2bV7z/kOlJCtFjSIdHyI4p4NXdvkAHzSpsJf
2XXA1M8msE3YlEWlM0f7+/1sT40ApxdSWuV5vnfSZjsDJzik46ifMHE3UHeog4TTZPu+x+ZjVzEO
YNWVNjxEd8JoYRrkklG8HX9LKyu/mREYa5yCJoN5uGX3TSL0CSSZItJac18/BXGKKCzNgwPDinnT
W8zXKflc4jfMfkkPWn5xqB+XpemtRzAFa2vq7QctEp9mPREQq94aA8XiXDr1FtUNmbqcx48PmY1b
k2YM61F0sXRnutpOzBS9gUA1MKLGPZJS9t4X0XKcs7U2wvWnRS0vTvsZa1a56yajxxqBJbUZNOcg
gC5oXT09EsuBv+GeEWjoBHghKMrO6VB84zBfXH1N/5plUts4hdcc5objgxeHZ7dz9ohOixcQ1Tij
+2emqtfSsuold2qwska/vZJeAEUk1oZz3AzjA9Pg6wARaNvd/1YR6t2Kibq/hXFgYaCWcjfmAKCK
MaQwnNMCvLxSE82qodOr/s79//lmSmliupdIZhju8qTGUA8dB8GHCSFZ4qSZfWIcOIYzdKA/zb7L
EudZxQ5uf7Ai2mBYtep41aXy/d4mMSdknBSEmioI546XlJsnOZp4T1Vfil7FuLj/oJN7+SUneGQq
tW/e0HDPjLSGohQB6q8NrKm4IcaaLoctYhVH5Aqdln9B4mpfv3aWQ8/SxuYvKpMYmDp+pIlKSk2R
TBe8YxZWVkLSPPrMq8oGIK/59ipU4MQ0NvX1YNUO+i1OHaYgtgF+ko14ohQQFSZEPbEemKdkwt7b
GC+2yklzHCvcmlE+rGrtHFPK/Mx98RF2FBYUnP5WkmNUWliaO8gXuxD7yj7QXXK9eXr49gUTR5qj
69EOmi3eRxZqPToYelwfyVQ29oEFw2S0uWtSlh70ZVrugb9VKXQzviIc5kEGZshynkMTPjEyrsn3
vvuIAamvsAaX3MRb3Yu7AxMxRNtRDVwv8BjgqQIjDafiZJW/v7F6F+o/QPNhZSuN48C6wknGQqwF
dGCvDe1NG4v5Q0uL5loLC7WFOhAh1dIPbbARg6PGyA452ko2otllsJwI4tpSsrzX0wiIopb7gfbB
ppCIy33aMysqcUF8Xe/c8oxivgk4B3p2BSqELv7aDRH/MWEhoryi4eA1BHuLIa2vUxI+D7LgLCCZ
V/ghIrl8gJUS47YK6mJHsJi85IFbPfQhse2jY21dPLI7Q+166K/7fes5h5QQ0BMNNOtSjT2DIJOq
H9vVyknIkjGS16Gpg205egvR2IrEnk+LAnzI3mK3YzxrnmzfFEtRJsmjp8EsFkTLOarB03h4Otgg
w70fvbP0AphSD9Uidzp4Cc5uRN2pioICBSi+mTPoMj3jD5fs2IfEtPxLm1QDuCLvC53e/JVYX1R0
KXqpeOS0QFAPpesMeBkb930UIj2ULLGI+52GN1TTG3CDasiL63itRZpzrHNTPExu8d0o3WlnDQWe
efWW4t+vmYi7P3HY4hFiEeIjAa6eNL2+iZ2yJSkZxwHToQHTRlodA9F+NTQ6336tS9JMXRW4zdm4
mpN9Wbn0yxxzb5WF5BbMDyhDrb1RouXF1ja/9hOCfrj5x9Cx3UfDDUB6ApbW0hYws1uDyFXPSZRE
85Y+JwBOHtbZwwG9mtXuZjVMX6TwrBWCZZCrRXnERDIf/SCq1gQtnGp02Zi6MPxS7b51ov0co9E5
5BbxExpoS0ApjTxPmGEV25DU1r6Azwk7rcPWYsI8zopol9pIq+IRX9J9Zhp1VrbtIg6KZquE78S4
qe7YvSfmhc6408fnzB2uUx+D8x9onR7Vl0Z7TWdhofeVErVW3yMNbypgOUOb792KbcUZ+1tNO1sJ
SAKksTn7smGA0i4IAy+4pg91KwLI+Xq4rzX6LOpoM4LoPQ8zoalaTeQDt7SJX7tj5j8AYXXI04oy
U9vbZgyDz2SMB1yAb+QRiwm3u2XpD5WWNMv7lKKi2IetINoDiPUn6rFiiQohPJNi6+MOduyzmMFO
4y88ucKycVOx00lBj4LJ0nGwIvPogERbR1WR77KObEPRz5DeItE/tlQXN9NjYescor/dPibUBKkv
4YcAWnU/foYVzjqzgeSTfq9qbNTCkemW2gf7kN/mW6y27F2tTxi2xTJqNDMNglj2S3JTC+IHtMOQ
+sVlUDKVUrM/QXpxpNTnN9/UcoAuIbTEPIRY4ctsJ/3siuQf+aHPDxnKKJl2xYX0292YVfmXune2
6DkjAqu0V5TfSxLrvWOMjP/EukEnPf5oOfJCyJInygfkfGF/mFOBZBukUhrp3XHS4nEV2Y29mDrr
6onQ35bFvEWEmZ/hi5Fgpj2GdMhomKXPpeHHHx5Z3bYOliCbtbPJkARJ+XclT9kCqs9OGDKfofrr
BwCG16DAHaOLVzAC4kLwZrvzzCFbyVJ5viJojOBeF/gYJQ1UE6AregwA0GFNH4yaWIPtlMXISdNK
MDJWd1ktZLxz1SijK+ShLAKdMkOf1nHtcE5xsPgFsdBwuu+MwRqOpc2Zu6MD10jun/DaqplOKwz2
UN08AQXzV5P6mNJU//lfXNXa7Hb2gI4ha+qvOAaxRI+esZwNm16WKW0+fdPa1mXPeZ0Szcegupc9
A+ZJGt9yHzU47eLpizPF/brzPRhk6rKqqlJ/QC1BN5SXOtXeyx1pjNTqMDtIgvyiDpkLFdXRUsNR
x0vHA0UxYzvvYYCpQLjzSB9uOAyDH5/0ofrqzoSyoz7zgHvQGO262l2nfdWe78XdkJvdpQfEZ/tR
+Cwysk0llccmmWobzzlbip3BH4m8EN1EZb7zFq1rZAJ9LY1nA2v/fuQMi41BC5aAIup1O0OkgMWV
nhpXgs8Os5lOKapzX0cuzoEkXzb5MJGq26WIRzl9tJq36wVAy053Lxm9ibM1Ii+7vwHY87xnEDj9
0o/kJqT/9gWuhEob9jxh7O4nPRuJ0SnIm47JKfWNOd7sEPqfWyRwrqVP25e6WtMnf1UgG1h2Wtce
wrZ9Sx1iOs2g/RY5zDJZZIhUyi3/HBVjv3UwgTsafLXmXulNMU5Z2lAYoun80hd3f03P86TJD+yC
quj+MfLEGu5ofHf3N2UcR5bWRkzjoTfjJ32Ot6Nu6g+zFw7nNBHHX02KOV1huNG2lWLhwq5uv45B
dNOnz6ZJvxoSnsX97MBSHh6KvJ93NKeQi8yTs7W07yM4ygeZrvTZp/gp6f1zOMZvYHUpE5e8ehpz
uG8+ggOmK/gnO6UgSOUcHeNZ0sFVwkAtabMXu5zfYo1kavQTDUEWI8f+0eR8c19ce9LlZiTBDmmj
YW29BcBG1BWqN5waGfce8fXraD93Wh4W74j4EIUONNNd8Q7CZ01n1lsEdf3YqHhopQ4xPFIn759f
g8Hfs0wypwnL3trzFY4PqyMbNMdDlpCe7BsfINSlxQR2pQPIw2KC2woHrwmqsPk40i3dZvMIKJfg
qzVeM2fR5gk88xnxLDRoCn51/NIN6ndazzQ187CmFyqfow7GRKAWDc3OApJAUBNYHuAmjHIWnYDZ
Uo7T4OJFBaMhoVmLoTMPDMPEevLCap+D+UET2DCCU3V15kP3TycSDzQrLA/u/BlpFh7+ezewrlfY
f7WXGDbg0hzwr9fecC2AHDzGiXsQxPBki/SjKf3xjB0sWcwNmjEaPlRp6KKXUTUVGzih2GF6H1ZZ
RU2GrVFeaqRkg27EL6ZJRYdo6Bw7QLoQcAGkz/VgUdesL75dANhEtQncL5CnNho+qhYFhs0E/5gO
qXa09H1P6N6GYZa+vq+kqguoyS6/xMSVRAkwFbtfJUoGMPQcx0U85ttEaT5Gsk7mPpUfvoutcPJf
JmCOyNudxyRk9qTrWrOrxoHPlT7CapBlvMFsh19Z3e+IM3aIG3NCWjNFBUJ34PT+1p1hCPajPm1C
vzBQg76YfU77ODOBWWEtTGgC+C7MaQ7dizsenvYPXqz7ITbyyWVzDRE8lh728xGgOCe8ZB0VASML
pVyPcV4ex4ZWGF1buqBG5A0bJ2puxD7MO20cAO0zzwcAHB6TuN+mtjgMSIfsnZIwtibX+DDPwaMu
Qfv0GWFACcB3JwLtExko4gMsNjuhZSp2GNyCulvsariMxiiPMGKHjY7HcdGQK+jGqdy0tKKL5VtU
YAZxulw+RW7eIZUDHJ/X+gG26YcxRvlj4vCRaYyK1BXd1yIhj4oZb1OVXwQqjp0n1LvWjoE6uCKQ
kYSHA8PYA2IbXzB5RKumHb55rACrMpO3Mpm17WTi2M07WJ1a6YIuVZfyfSOL4KpuBk4Q980iowuI
5ZbmVFf3YID9r/M88oFYqMRuOaNgVbToA2pb5gnWLw2L8NP5ZJnT0ajm4FaFbx7SsU0z6f1KTTLv
DTK6i2/3ZuMckKNYkNJATCqhXkyDqjUNIVbcgdhb7Ls6UenwUrMMhG8Vs9Deh0JlhrjJl6RWyjRI
ybLAX57GtKxx7IuNe7fPge/VFwVenkhM3wLF4Auazf3ook0qT6Gm7ry3fTixeI+25107D9IG9ONl
qjcPHvqXPb7J5oRfbCXVoKMegbKWuvXKeREh3/0U1HFRBmMvj/ePu7XMfFVzdT9r39PcQbJbpjSl
XXoNdhJvPL0Nd6ar4YxMffFG6cv5LGjTfWeSgJcngbP1nI5UPQ3ggczdVWj2wVG3vlngrem4AywC
+1ceApA+oW1O1N0toLI7Yt6bogzJmOpH6ISVBCnK+IkYSRpw9bbOvXBTFwlILaYUWhBwuPaS4BxZ
hKNMNAIZaQzlkTSGZtGDoCynMvh1THV8z7zQzsCUGFF8Swk4iy1aQ5C4Y/CrnZsAyTL9Y6k3WxTl
2aVKGtgscOD33JcTyWbRM9tfrYqI5Ng58/toifh5Bkf5NElYgRZpQftfbY+yb1xg0WNNAIooNyQ0
VTdLxYpjUVow801ONs7oXwOazCaLQytHPixfAhaHK1DNPl1jx6oB7tX1c9sYasRaodfivGrAg3hE
QgRLhwzA0xBOP8VY9mtwEvUVUvOrU8z620wqejYgRgd1zfqbh+8Ohd0g3eFcgcw9J5kF2sVAAaM5
xkNOju44vPSoO7/MAwRDiVhrcRe/8Em8BBKZztg49JGkReVhGK9+T8uBkRuGrwB1X5o4wPnUVI4O
xAOWYMSHOp02tQMz4dsGeTo+ji22rnaS4QvNAxTsI8Z0ThvFvfPnGNFhTPrgVzHBXDE4QxREUPQ8
cj+syrD68isj4F5seKYqha2mu8K+XpDgGSxTMtoXfas5J8MM0lUyW85yoNu+yeyWttbkdQdR5Q1p
X2yZKAxBmgMU2De6DgdM0K44uE1ivXGS6tkssj0vGglDElXzbuxk9eD4wS3Rxi8ImdeoAvInKKH+
Mbz/VC1qm02OAmfO6ufYH1+jqCFOilsZ9kW+zNXJVva5C8SglXuJe90aBublFCCIS6ieJKq4Xdka
6J96BycE/vyEYMu9mAmDp5ej732s50tCfLeouLPHqk3jc05gDcigdSPldJ2M+gSJNDo6PeqtqhtJ
vlVVcIkprkIauuGhxsMs3klGIUWFiDw9KcDF9f5woIbJOcDuNTTTk7qqO9BLg70h6LG7tqn5QJau
u69tOl8uFmhsoOxqXe6CmIkeEka0j7SfEEyrnaKJYuYso7VWE43HEm/eCjkyxjbtZ+4aGoywuX0c
uFPrzg0PQ45ex9LtD1E7BIV1KKatVI++VEVPi4K8Bc0JbrUdz4cQuAxxC6Cd7sJJjxpzxaHye+4j
+GzpBr+UlvZzZMgLvcD9HngnkT+15izeRE/ae9y2r00AXzqbTeutr3x0+7LDqUeUDYG/7Ej3suG+
PmoBA+VZxMXaiX3tlrUWnXwzJtNC9TQtUW/vEGo8JfC0Q8VdV5Od2qL4CyLs+ey32c63kfjdjzqt
UWHOKnwDOT2vLzfDBkwmLq0Euxk5Uuuy97LVFOqs+OroZ5jFe8Nr2JcohEpuTyPLphV5JPXXAL3s
4kzDRlwRlSNKcsS4/lU2iFwLGBiMEHKMbt80pGdG4wA4OQw2sw8LpaQy29wvtqbxnoJoQCcG0Ptl
NOpiga35sQNgjaiGfcjEJbuZ1XRcJO73+7vjNrSXcyQzV3sEj9g5FIF3fSytHahwqhPkKjgbskdv
dV+v27Q2OdWpRq0IEgYXTme9omIHRE5AIS0X46GNNG+PHG+gwYhvCk+eOrOgsiPPQCT0oPwx2OjE
JS5cMyd4R5bkNLRx+YgceFrrSC+PWXVptNi5ZjFTdK/zHwyzg0nofTYq/RBOTLwsGuy7o0sSVRKo
OBKcsGbRPSWMHXb3SSyCtX1TPwWavLTqhNck9c2Q5YmKq/pqVqQfYhpBtl0XnNQA7jZOFr7iOWS8
L8MD/UOcWKPXH9oJZk4yCdj9OHd28ExIGHKKLyGeMZ1koS5AhVMPHjYJvJS4j6vpm2eRBIaAmghP
uUjxB27HeQDzlNK+FIrc44B8t0KfqecQb+Yi0pa90diXsRnw61U1oyiqqOipegnMEHRKAzVpcKHo
DLVyxFTPFkytT0vF5SFsoRk0FlRhXpEe7pfC3CfV0bUYzRuzzB8l7YKFFMmpblv79+t9nGPtQEcS
6k8IINjlsP/7Vo3Ss1jOfKw12B0MfffSgf27QA5joQGqGClDNeSusD0mD8FEd3xM5UGPemTVSQXc
0wEhdb9EaD6KfQyOuouHCk64+8Wd8+xaBU567QP5pHroxE6IU97U4b7zY96H0ngedGt4i/RFNxXx
JUyftKhIHvsZR1+ezd4psbvdXFUW4EPkNFCph2ccIi0DKBxqORCFxf0q/7W8MQBGwYxkhk3kZSY5
mPxxuR8zOyXnsllbxhg/3v8nQVHZedDLoejZoKFlvOnQ427k3JH35VViPxJOugpwHyGanE73c4ao
w10ptPrMtIwzlw5/zikie283zA2HdohfDaBORKnwJEj9uFdsjqkFEMw6OhdTKVaJHeZb/I6W2XRf
0pogr3iyERAM2rAdNLTnRFTDovMgupajMp4UcVa8xaW4BH2cvfllu0kMVPNVklqvWZWBnSBNfNka
6Iuwqr7hIihWtc0Epwj8pyRgwHPvKNlBwMw2QnGEMouDAfRpKwr1/cTOzCMSWl0OWD4pEsGvYrMU
wPJLYm1tb253ZYIkZomYtJhemyEy4d45Fzwh+l26jwjpQQvBVhutdZVILnaMXtOdMrwTImOQba/P
aw4BHXx/zb9GeXfuwM0j8cJUCdsPVMFk08HprZhU+MINbq0brfvJ1XetV726gW+cHWFZCr/ieYcx
k09GnycPTd98dBrZjY4fi6s0afMFASDyhmkyHZqPKZFYaLz5el/ZcEbFhG2THT7ZHZD9kU5RnASg
5xOrOv9+bPM88zC1/i0IxuiNPDyJPd5nW23hl04qEMvoWo6aOKr2BYs3xwkExE3A+A04bVrvWsRe
RyMzzsKCll6TjR2Fw7CDV/CTFpx+THAjrBucO6tGTRFSTlOZh5fLMX0annNk0dgfXlgxNYVadYaT
HlTNEhkNHfZgSoD3yj03HZWljPN+ZRfmdPp1791lRLsuZyIQ9FUMWw5BZsl5cEl7fj5lUDRoQ+j6
VaZhfCj78o00h3gf1ukHryZ+RkrULYbUMI+161U3j37zWmoSXftALaD3Xb7WzZQ8an9ynt32kquK
r5JBf9D8eOOMTXL1ixnmiPvdGXQCL0TbPnlx0ay1Ivnu41i9svMzHbT0fAuZhH21FERmJhAKSn1k
TuNMIDCGgry8qfVWaVvPR+SFsDbmGDjMXHzagfiIEiLPAHui5J70QS5kWzTHvs7sU9rpR2MkWRZT
X/PhM+ot4vynldXeG+hhzkqp+8Ob9JuaOGykBziwSKonwoVA0Z0RIg2cq3ijSpTmK6NhJ8BpDSAD
/MbSUDNBrDXZGXI4sgkQQzRlO5Spem4FL2FdmDvY7B7asMw9ItyCn9Hk/hs4MQTLdhR/03utOAQG
dKChN4p1NvRKr2SDnhGJONNHT1eFzgCf+yC9yqB58RVYZWgKY21Lczg1mEQ2rh1evcYt6B9CtegL
LTqN+Q99SDgSxyNthl8Xse9Bv0UjgjcoGl4tpudHq8IHMcclHuCuPidDODzmbQKRrNTm30uPRkMi
eh/Z4XuiS9rH5RY/K+RSOk37nKe56030oL1uJl/M0acVlRfZmVDm+Q1eAW1OKmeO56tBuT/GqD+5
XeUwNscakmVMyxDtPOse9hCBkPTFD/QSiin9rm6IbAQswnsoIxwp6quhKMpTmeFG4Gjq3AQq0pVr
M2UEB5XsvBlNENjpD9v3iCi691vc2D7dc/3MBDEnaFU9zziwlMmznvT+sx1hdI05E5VN9kVzMnmO
FdzfxNNhxUyaI4s+v9X3YlfE/rxuylADMsMNcT8+pW0ZYYIRxMEUJClL3ZTngckXIKQCZci9CRHm
79ldTtg5MDXGID/afWHtRNr0R8vf6lNPzIPqPrI+W8yKQTSpwp740rGpgKK0kvJ26HeJ1euPjh3c
ZkaoMKDIUjLwHuBhBluh9f1LhtqIRPp6fouyAAQDPwv+hrOjjDQUny3imyAqkWy21oZpvvE1S2jH
9oV+mqLu66x0iKMFnyxyNOsgvXZ4wcHy3iHPXAMNxozv9NpNjt4hYuB+Hfpqicwee1XTmU/s9DC0
Rc50vWgTQF3DIcSFxXXekzzQCHMd8qCD20tUO8U+u5faRpB4K9GI7Gp6QfoYFA2elzT/0n6n3ybP
OYKMX30YiKDYWgrhnGkOQGXshLY3GMitoCQSe4neeBMo91/sOQIeyMCOlDXmOoqj6MrG8EE5hpG/
Jb2ZKIldnuXnnl7m0VFduNTMfsJ3tVl5RmMl8+l6H1TOXRI85Ln4yuhlPGmjx7B8XsM+mPfUkDYs
8MHdk2Mu9/jQ5aKcdzQJGEpUTM+boRi29xYyJP710OtMAnOAq10nh62Xe3IpRBYvE1mKzzGp0NHE
xS3s2y8VA9uFM5jZJfW15Iz5zV0qFpb9EREpUrK9CWaNxJbUVg3IK29vadNeYr1Fl6u+ynUIvpbM
D/Zk1msWxZxNmsBGTejPoRTGK3IgwjOY58G1KzbM1b19Y8TRksZl+erlhywnup6kZPRx1pNKM0Bb
yQwyat6hAj5OGo6MftZ5m7CzVOhSeA0YHgPHEQik6B80NLJSA+pVX+dQQwbnatO7WdMcUeBbGAwq
6bYr/G6LFQ48M/r4NEYdEz452pivGK81ODR6oksa4T7MhTmQnts/G6TtYP2AjKs13lsdQAFoSmKM
Zg7R+HXZqzzwjT7EFoAC2TGR3ep4T5z7j0/5v6If4vIrD6/953/y9aeopiaJ4u4vX/7zRRT8+0/1
O//vZ/78G/9cPf/vl7/9FM3fzs+bl//xJ7c/xMN78aP96w/96dF5Br8/w9V79/6nL9Yl4STTU/+j
ma4/2j7v7s+E16J+8v/3m3/7cX+Ul6n68Y/fPkVfdurRokSUv/3+rf33f/xmuIQY/scfH//3b6oX
8I/fzu959/4vP/8D2Ry/av/d8VzfCmzb003D9u3f/jb++P07hm/ZTmD6RmAalk/sYMlSEf/jN8v9
OyN0Sw88VCG6TiTLb39rBUQWvuX83dddNHM4EEzPsi3/t//7vP70Gf7XZ/q3si8uAidry29bzm9/
zj409YDJnovf3/Yc3Qn+kn0IqIKtkvQGdByRarUybF7hNlq15N44c/1gt2iY/M/UN2ENKvzdWx5/
mtaTo7cL0GacUQvsSMSZJblaqDcjLM+avLlGv+UEqBFyvQdWugT8FL4KG/jUwjeeZhMyRf9ejccK
qVD/7hU/9e4QXkrtAto3EIf8BUX0Ap6czjMLtDXM4MI7Bfo1LR7n8HES3zn0LIZyk1Kq58FCR0FG
jN1U85yY4xNyZ7xC6XKDi+2uJLp7I5AbF0P+NGiLtICilFhb5qprN9n7NHAacqu1grlv2i/0ZQ63
mfVp4SDRgUErOXP4dUPmNOhkOW3U2xNrmFuECSsA8rnKfcpQVhfEG2i8BN9YA3cHInfO9ALRXbOQ
xRc/+yA+zFomvM8uYe+46BeaCwSVJlCEV6khyy+stIUiKVbeWSffLzTVsZkuECAJNVtA8+Hn6Bh4
3jIk5wY2Pr2sfZGbS7gVsFSzrVFhChXxMarjtSUnxjw/DImcC5m2GyoXPoVTRL8sijc9IXQjiS9Z
hPUWzmaWfPZ02GKU6d12cHBxUOvNBfvpwrWWDp3knjA9lYnB2RmCC08CHkg4N7ALiX53bsiIkMs/
jembw1ytJnhyPbW0o30UODdzBwQjSr4JjE7tuwcF0vbrJac1ZnrmMhe3hvOEqeG6H1eFeWMtXwjj
xnMqoQSGpHhr9U09S6DfiwmqZAF3QkSfQLuJySEpVoDy5LRj8XtzPqwxSTOAMLYF81cz/cZV1TBs
MQV9UxK4TC7UzALuH1xQ9VFF0lODAslLkfWn+i+BA9JJUkCRSDK00cY1P4eaSRECmlGD56t9FDPJ
u8xocHtpcNjGhA0RLnlLLlFCZ5ynlfOxtH2K+wfIN31kjEtrSXuPQSZUJQiP3rhix7CFv2iab6K9
td2nEYPWEcg4PS4ILq8xshh80hjgz+i6XLmc0ErdXJaC2je+ulhkhb7Shq8SThVkGXjrAKn0r8zR
jYYPhQG2unIJs4ELBQCm5apl+OcrPhUnwsi9VSmkKSA8Gp9Ezz5YpvlKrz777kHRpjxgQpm/x8GZ
Aen0KswnXAN5oS08Oa4ZbmJ42A7YK2oFBaENERFu3w28SOBSAKGWJvO4LMlgC8nVbEjEx5waeTGM
LNFjyFXS8bX1WfFk3XlambqOnCpFYKIwgVxOZAJMKh5D8v1RgnHmWvEu9Oo49xmLdG6X8QH/AbmV
5zj9/MMi/vti+cfF0WNprv6YC3tfGx3dNE3L09FoqrXzD0m1luebQdwl/cLMfyJeXs2P9Nb5XAnd
xK4OSAXj3q0oaho16pX5xy43udUAm/t7OlDLapbg3Qgj0I39OG2h+UIAdZnaUYP3CM2qjlYhQbIO
pWVcIaqTl0bfAe6HX6guf9ipUHyDkpbw9KluMinv90AL6ky/hACfAlwUk48smQF7EX/m3EC+frO9
bWFaSBK5VRPexP4WMoHKa/TK+qedfi02IX/NdQ81HLux+aQ12MLo0dLP0Ee/ynuN1BSpN8dF97GN
rwU4Hkf+uxzg/3bn+cO7+5fk5d6jpyxs3t05J8DjpeYUhqmKyz9lrkCXh7ZqV/+0kFCnD5PG1mNP
qxbnRFL/m/xftsx//Zxty3R9x7NNIAv6nz/nctDow7YcekzBZrepEPlxtU8x9N69Gt0FzAlAKB6E
T6o3wP5V3V5afD10DFN8QxwO3K1rr7J+2+pHTUUCLMzqKcMvjSGr/qyQPWl7LeHfm2VtMyQBurur
dKZi/eO/uWT/9ZXgIMRi4KlX45t/yQS2UotelM+5urA3TfBBY2LV4xSnUSiMZvk//63gv/1bqEMs
IohtI/jL50cUAmAu1LBYbTlR4jkhZWDTo8+RC/+jjRb/5q9Zf821Ng0KId2lVtJd2zFMdbf+4W6E
9S9JQIPcp9abOTX3XshtBf87qwwY1tyBxrTJ5Kep1V808MzsGaMWrDV5G3Gm9VGEgtxcNj7jhoGw
nAy8tBYfObaf1SpftlTjc3aLaONIreK48aYXuyCJX1MrRVJHgz3pvjuasQ/jF6Qa+xmOATAf4iOa
ZUTRr55FnqeXFonICKvWBosLQsqaNo3PYiGfcJ3O+ns9R+u6/xxjXGM2bkjqIdZ5zSOGJ8UBU29J
zOEf2+t50hWZ5TQUoH+mcCepCGxMLZ6RrhoyEZo+2qhUzeEaWhxuta+FbezR5O867vmp/kzn+mCC
3OA5cqUs0lCJbC9mTyHDNFvtvFj+7oWNidpjBFY9hog12PnUq0WRAMNuEd7obiFpZ6wERFLtJyx5
qmrQ+R1N3RwNcWP0RNVC34RQAz68dJW5BC7HCLGmt6GDyp9z5BmhA8ZbiPEr2jiLrodUp33f5t1b
W1+6eRMN2A+gcpUewQZsEhF1DyFhzcCN2NKyrkvMEHi05h92dtHwsoYluu+OEqbE55h9U69LbSiF
eJtt3qT6PCNUBW+nGzD8NT5U46vvKpo44T/seRMMNVWwDTVxOo84jpF6eGsb+UrnH7KIAhigd5Ga
QDQwLzO/hpHINtlLcF5dtLeS4g0PM77W8QyGO53gWVrJPm79B9pUOxdRD855ntuq779ZQ7w0CIPJ
IcMBcFiLiGKRWLEQkLfY2fSapEEnOpk2AtFOKgbQmpj8va3u9JCMTnT7NxHbysCmiUpp54JI9d1k
K6BuFAe2y8Q93/fltU8gUpu9t7GDd4AAFfdmhNG6Ej+YskBIJcZRnqJW7NR2bY2IgCmPwArh4W52
IzeN2pGc4hNMnj7nt5mENTIWthMeh5AeUvVUE0XXUwiZDtdiGr1kqPyRAA/ELKRRtO+q6CVHyJep
C0K74X/hvroOBupVYmAGZzh3NLVnXBgDImn/w6S6xvyIvvLk+aeJ0y3ONP67Nfbg9V7Kvl2ov+BT
U3PhC56cHA7Eioh2UtdyM1LN6uxY5BnB/6RDxy+3B7UODKO5jWK51qDf9GmHLghn1PSmShGqG7gN
K3VXIq5bzEO0rNjyrPqZKwA5/U6z2JoXFglQzDqxglJrxCYHAnMfozZzFKZT5wKL1pRFApO72q2Y
adNhXHg6CdBjvSsKwjTIkVJ3WcPlMqmqWr4U3Yc6RHi1dT9jgDyBqv2Z0TNSz6LEX1QNnyEJUVka
ra3iqW8/VRE12vuSpB3+jE0VHgfxSswZw6h4jQMHWSdoPHkvil2XQcOkr/E52P2LS8pvWWBkrj7L
9q3Kqp05rmOr2ZlAFdJArt2OcXeVXNqUaoDXM2irGTcFxrrBIPKwy7cxGOs2puOJHKZ2nn2aSEl/
K+qHTZowneC76mTRwpfTyHFqIAcPwyp3MeXweUn0+veDBVeDOjoE7KIBF5rtUsD+H/bObLlSJN3S
T0QZOA44t3ueNM+6waRQbOZ5cODp+0Nl3adOdfc51vd9kUplmCIl7Q2O+/rX+pZiM9caKykeIKaD
HDCoFPsxgmFrvfsZNyHjy6WGlUXa+15ec7uqOWQtQ8+jxz4TN8d20Gyy0+awnKggizPV4DxXw/3P
ZjzJtL36G0SnfT8uFM2ccyYnFkRaMwC/0IT7klWsUZ9B/4kuzy59YTmywfjMgI0TTsemlB94W1ej
pizoxSquMSgwHZMSc7ONpvEL09zWBCWaBRuHqH/H5Rs1hOGLA1TYptpgOU5IFyz/jDQsG53cj/YN
ZV5ZGZ0y+sfsEc5pBVCZwvqSvsAAVCp+gDXNzIDC540/RsRyQEs/1OkpiADoP/v9OYu+5QzzaB8E
n7FDKJDM8nPHjnh5r3UR792njI7kXl7/5w9bpvA1u0fLuE+RmOqOsLdngHikxJnjZCNwHcFc1GTD
x2kv64x3Ua8ATzagoIOCLhDH2NXLQ9fclxZS4SW0lvgfiKz6Zsj0jl2GwFnnEFbw3gqAGVayk5g3
zda9KaJvciaUjcGdZWWl2G3Vi3SH8LF3WYT/Rg6ZnPRsMqaXzjpv4SS0nKTyTdC9AFIeky+D5Zkn
QMDtw2G1u6RWQYqJ1A6crNq7FNlzPQJovHPBlQyHIDqm1smfb8HV0G3Hb7Fsgpa3bO5fvW1XdkQA
sw1RhdUA0j1UF59Od5OXYt55+otkB6bFfp2KnRNB85DDOg2R5XugUIZ1KjQhpuZo2f1WpP6LEdZ3
M4TYeRYgg9j1WfSPmP0OIzf1N9PGB7DJsGC76B01XorU4TeoIQYyGElDlG1/2E7cUw4wellwI7H8
0Rt8BwUDMv7nUvNF/5hBfocKvRIXQ2LE615dGh4IHrBhq3HXkncEyIP1FgZ75ljIvssFZGxb3a2h
JbKiYi7Kz6PRssBAXma4FM7dOrMOwfzmiOcCaMby+3MfyOHDEy9ThTW1j9f0RrtQxei0GeWwElOy
TgmRToQ3CEgREClWAt2+T+jfXbhS1DvPZDEMphwqbbezLx/sQu7EiC7DIpknOP7fGipbKF1eCWaY
AUiAAvZLnXFblcPOw/8SsW+UdHJ5PrwOtpPeUrqUPS3fuFm4thHkg7w95iLb2ipYG9gmx2uPBmKi
mdv5MWLzwugyhoM7tenVmt/z8mDbzwa8jB5KrjSeNfB1Ia62oC4Pzqo903w9dbzhMY+h63KhCNYm
K7iO+lnjIctzh6MHpWDt3qzhtrtXbORkt4dVxTrXjOTt+dydou3BdW1cv1cXDvDUsvOOPwuzWElq
X5sIysdkMpH/LGAwBEDLcBBvfDZH+RBsE6QGafFl9vLDzDjGg20TI/3nYAupxrIXPTjgBw7kSgcR
8jpnFQFtI4p+vz5DrjF4jRJ6kqg7dL1uixS8whiBqVeyNeWyi+LtlJFn4AaklI+qIXnQkMCnNFua
/VYxq90iQMMo59j1Sc/cpmX3uCwShocLyLoAZVjhsVs1y/IOBVtyJBy9EX42uxG+zG+ddUwcoOuo
oyWYUBbGtscjO+A/wzu/n5vwUbbZznWLz2lmoYdf2nSQYK4TFSgtqlSMeJDk005JwRLAw2ISF7+5
y6BTLad9W4079ihjAB6npQoDXY2MDqYyvQU+cDSc6Jyn9rpnrGoNN8R1X4cQl1mym9Pp3DfhcY7N
z1gHrOp0ek9Lrg3J0+lvCvZj7fzoQmFRPM6GEMUJfS+Wr22eYNVkJ4ps2ALXx9Sw6QgtMXcG9Q7u
NzjYHq4VNp5py6N4HHeL7INZZJfzNLepicmYImpsWXPcb7T11Tjc8j3bcej4EZtKHtkrTaUjl7KL
XX6VU6fq6Gjzq0GO3SmFHt5aKCDs0mLb2mM2yYJoQysuLAQGhNZG1+TpuDH1H+pJpDgOtIZ20U9L
i6NHd6+vMeWi+7SueXGHVxgbt34e7ZY9ewTj+Gf2/rQhjGNUwmWTRQv8oZuZD7Z43oAoa7s9zl29
j0LK4QQbncjY5EX8+Hu6+//DhWVE8d8NF0xOuv/34cKhLH765qv9T/OF5a/8c75gKPsflk3G2bFM
1AtLLSrVPwcMhvL/YTuMjSXxIc/xlCX+14TB8v4BUtm1TMwr0vFM+z8mDJb4ByMB3/RdE1oPmSv5
/zJhkP9ZJgD4JoCBua4vHIYdrvPv4gq53j6LUheUVlbs+y7dSk5c0DbIOu7bEZBP6B9a2p2T3NsN
SXmhffg8+MFBkgwv/LvOTB6qPr3rrfgujqdXlv/15A83Q/Hg42cC1O+YJZWyyX2eTttwjt96PXw4
TfVos14FrHgqD3iSzh+SHS/8ru9S9XuvmZceqF3LFW0VrzHnrBQadOE5hOGzB3rstjkiXRf9Jbn5
L+/e/0FVVP/bC0IsGpO6o6R0EU/+feISe60WnQTZgMhms2P0ssu8JJzM6jYOTfETBizdjpaPU2eG
N79DaROM8DrtW6QwizYqGcZPTmr5x3Eo7wAFvo5iMj4S0/nIZvgv/B/xHBhd9BD3nKgnpyPlgSMf
fqJ15+GIYjQReuxtaLK30l0Ygfq3o/JiW1c7n4ajsqz7LOk1jTxyPVkts5vJfx5xWJyadBpvgeli
kjxl3TaKqFkO3CHG3IFK0jj85AUhg22ZagJZPiDsDEN5RS8hwoIXEbIJ5Drt2n4dDkVyNpseka93
rcfcpSbGSUBaQP7wb2xOKJCIo1t+lkubgcKkbMInS27jk20bWPXAzvpZ4v7H8X0MEtx/dBCBSalA
F/dZyJjImr8wm6qLcOFSNT7DkRBI2B0NOz/OaHzadC18lcDjw3e/IFRh1BdDyub4X7/bkvvoXzRk
Ln+6WVwhfWrATTQr9W8ackvCKY/CMdi5cYsIkX6WURyt+yDlqGmy5xytfDOhiq9bUX4oAe8yTfJP
EBTsqjUBzBINEtYbSrAOQWsbT3nmvbRZz9C7legoHQHMupn/DssnZaw61C3KV0TrPylCLFsr9+uV
Fwqi/6H7SOLH2PcTVqNWdNsqirJdhZMeoYRtfhtzsgadiXWxhF9ENeTKpX/uvxHyfjXI/1DVf18R
z7Eslp/ffy0rz7/qeJGqxWAirJHQD7k7dQgh025DtPQWKAKhjl+L8uBP3SWmVWclfPnHNr34tl5p
JCIPhxQdnq1RQMavYMp3oxNtB0e0bzLqrEsvrVusJy+NYXGiynP/qNUfhZZ2guB6Gl0OZv/1Wyyc
ZfX9z2+ytG0fJ5/t+6YHu+nfBeS2BHDShPYuR4mo7PSpS6N8TynEnctluJ+Z6p+tJUgBzI1Pc8CY
XK7juB3jQJ7zBARYVJHZarruZIxjuNVOUkFDMNot4RS4C4D9XVqJFgyf2Wl28JNNRaEJJLn0H6Qh
ykPGQbGPwIs6xZ0nwiftLif/DGS6TZItCa6hyfZAZNmzOQ97QE3HpKFiqKKCjgDuYwfkpBQvArmy
qNvwRPw/mBjhjRamMeoOT1UV9+RqErVuQs7XdsNhPknag5+I93BW8EgXqz6ejmosXaxJ41OU6BeM
xtSCxsHz4BIxXmq92vegkJuony4qDlgnsufE8zgUk8sLkvGl/Ts7nFRcnNWxxwi46ex1nZtkqnC7
HWL9bTO+Swsw+uPIBmaWxAuG6DtUFGy0S8cBaZnb0Ry+IezSTbwULRXOQ4u6fwlC4rTwTVQsaRHp
YmaqMbNLQ36ZaB/jAKfIsrMPwpqcSZBF1h3uFLbgEHGZtMDyfQcFK2gCYTBhpPZ3UyfXofS+gE1s
IxPRoJ4hWubzqemNzeTZw13a1neyNslcQooosdLhSAQyp9luqYGzv50qMs/ABlyf8Z1pj8/VEFBL
lrWfcMNoQ/GatTJ8d2fAI9vI7tuRsKVzNSO1DjCE0OESb2Kg3s1b2cRPMgdJxS1+1jO99r1gNGjC
2FwldowJJ+GsW5Nr2qmIanl78bzMAw08LNrnVDRniTrdtdETTvmGbadl37Nj74jUmIzWpgcztIi2
uoKcgt4MhGbrpeVmFMZ7O1iPg2BqSVqf6DxBUWnkj5MLCyWgmYV47di2cCrpjcV/1OU1Z7zOTPk9
6+w49dhW0qPGjbnlTyEmjjAQcodjSMr1YYZAiVX308U18zGz3o6JqdeU4BAycw0PEgByIAxuc9XM
wDCmrks2cP8fas/zVk7P/j+Jk5eky34KoMmbLnQQ8BkrBXlIC0jLJPwIleidYBUo4vG9qmhYK7z4
5Aq9bwFKbNuANpAWBCXhxe+hcfA2TgxvzQRG/RwymrRV7VEiGiAhufmGQxBTOo7n+eTv6dr45uRA
0Q0yxNxRcJLqB+E756ArOCB4HxZuo0uF+1mWaNZBURKi84o1AAoecORNoN4/pDGjDavYYUAjBudF
/o2zLJRO9qdYvI1tkyX8SQKCFEVOtw3lIpYGVRzQ612nNCwr8lE2vGkjm5lBAJVy/fYemse9BcN6
7TryaSCYuJ8oDjkSlz6l1OicKMJFpylDkpDNU221/nmqqJSqG/BuhxyS83kSOYwcmtiILsifmBzC
qu6t96FI3a1R5Gsqpd9oDr63tFCrSADTTkuMW03U3Lv6xQyEgplEFCGYmJR5LxVFyMobbqMZ3cJr
qg8H1+CoEcpqv+GupjA0aTtgaIiReDe3zWBhCCQTvLHzPIaRBUk0kMeeIOTeJIBKgUqI0c+WzDpp
+6s1Kq5DFyfxYC7+MfygAOgptePPUBiCQ3h6rO2uOpSz+dIhn9ymnX0vC5fetd6kdZZ4nAL7bCXh
gwdhiyM2ZesUP/q8a2F/z1CRXnU83dWc27DJgnxnVlW3E+y0sKmojHh9a1JNQg5aBcT2vPCmpipt
U/SA4IxMfk4ZI8TuTUAzZD7R/5D8fcQdz6TcDD/JpT7ltqn3vYPaFDF6oTQtX7H571gbCip+h5k9
XCUYmQTRdjQ94JfiJKaZXHAIxXIsIKBUFEP5FIhutNLFpiYBJPEpRt4PuUkOmHm39Yn3IIlr3OuB
DgoOqbm/anGd8wigrAaqG6pN3rPrMG+C2IW4MuBpJd+KyJZcfdXsU6f8ky2lyH1PTVQ6m0/p2N0b
vYIuMWMoMAeUO1ky1qa+CmY1vXfCt1CmPFCXQfRqauc9shUh9KnWhAi8r7DoLgJwPlWWehUZFpWp
+FC3fobSjNvjORu5CX1eQQ3+zbPdn7YS59QMLok/PIaFoK8MMhWBbWTYJogfnGVWDr2DaNG8CzKL
Zvn0syhJqKCcZdtxQ6RTj7ymopzXNZ17ATnMPNNHx5RXox9PvpltBhpMg5nldjb9L6CAqyDvbjLT
/U6ZowHa5RRO92wgWGhDp0LY0amzYzO6gQn3QdSZSQ5R9Sh6CEtmE160b51CrwCYv4wuYHhuvlLS
WEbdGl2Mlf0t7ex5sHGAGvpqe+1z4pYXktGLCZCspDvwQJAjbTik1Hth3g/iJw5yY4l0XlzRfzXh
tNVteG3ic61JCqAGcFsyx1ARtRhuTeE2lbS0EB7qqaK4bjVO5ktN7pR5i/EEZItF0R1+aIpOHgaC
qMQnSMBB8QL+9+LDvSBgLqK1Lq9jhoatKOlZJW7P2kvns40/C/wbGaOqIFAd1KfaTX+cAo5Ekj9R
NmB79bdXJ89WHp8KAc6GrIOkpetgeO5bcCWrRlvbgi2eFS1EeKOvRNaPU0kHWMeXbqkHxd8ZXcas
oudJYBDyyoQRRtqdGu6nlR2Hj4adAwModi6j+jh2gTourRAB4AAOSruhbZjUps2NH/6hzgw3jci3
lKbQqmzK7lSM9WJw0Xuwile3SL44hq8jbmQEc57BVbrza09imjCZI4fFY8s4THn8CN70p8QvxhS6
K2oUOpg8uas/FJm9Nh2e0pwZnZyCG8+M3uoG/mj05icMVHkQlitdmfdpObGD6JAwicHRQMUTmFpB
xm/l3vEYqWEhpGrV7d9ia3r1MEBRkDSFa787WVKDkc3N4R6S5slcWHng7/Ra+q5cy9b97BT/pQaD
tu54fjanaiNCTgImRcyjQRvSIP0zfO6IGomTYd6aTUOXGZsqr2C97EE7Ml1nQOzg0y+T4chj6NF1
579JGse7pO4ZJ+Jdls0Zh360Vh0ThqYX7pbD7ZcRM1j0hIXnozE2YRseW9Rjq8cuUTXmi6kNnB5F
/xbZM8uXRe+9QW/clL31SxtgWMMzssNHj0ge5qCRS718VLgprKK/cdMgo7RmEfb8clpxqDpiAD+k
8fTte869X8/lvs9QJTFX3oh2fpp8SkZFYXGF16FPW6yzGTyWlkbxVKmN6rC8YaMq7mh4uaKhHS3F
qUojeq6D5o+tGnVIUHGpf6bACypjEegznYkzPH1YWfBa1wLDcYSIRm4CsX6ydyr1GVmrPCTYFt50
Mn5eEMHuLEiiOvdMOW2ABvZGV329aSxqlHPg5akrbuoYk6VZea+EVrbcdCnSMYWhXIvOvJyDim1o
WGe7iDh31NTztt2nCtvd3JL7GaqI2zy2v3NBSKQBUbRmLPQJe4YWq3USU/rqDDS4Tqb75ZiF2ipP
Hmy5MFOzlrfBeA60QcvY8GZqbnU14tykfesp7RbacsScAF+BRauvl70YZfvDcemlDgmJU1mwLQgQ
Vvu6yd/SKGL/ST374jLqPB52ohb3wC5udCmhtg8EnS07LUjvRHioxw6S/fgtFncpfjx20HHzFw8H
iP459j5jwf7A2tEP+3doiRdTgLEDFkcxuY+bp2kbCIm/qdzPOUpOFp4L6Jnv/YzDSrg1p/9plVr1
eyrTq5o4ejegZjv2TXHLw68L4r+BX2Ept6nqoSeLMuafPMw4FTPMIzWwsjNFbc9BFdF7AUlTJhEm
QC/fpV33J22o117qfUi8wjNQtC/2PShBOe+JpVU9XsPOjwVed/Vle9MlKeK7YgltxtNTmXyGGQUL
eT89JZN1ksNtLuNPr7c/Z7/fE378cSPrs+2C91hxwsmMXa4WwyFGglZ+Qer7O/Ir5nVzN6G4bHOK
2w5Ya05FDZ8pnZghDbgAB6NN9u3C0GYE86CgEq4nb75NIyprCD3Kte3DlwI+tOvyIdxZEa4OGFit
ghoSeNGNyQiKsXlznzOSoSGc91hZ31kRNPtMvbJbo5wvCvdTxQBNa/5yF8zfI3kAK532wUiebeCp
DDxW3OLGyFdDxPhiWU80R+C1Yg88M1ODG8z1zUzIivILUwr64SPe/oFUh58sbYgIOxKfhrJmMCI2
/IGx8toNTXZXjn9fRZcDgOf4B+iZPJnv3XoSXr8tic1O6X1qLFp7m7C5THadx6FK59VLaYxkENll
CjE9O7nhbkDzXJn1v/Z59Ma5+zJYdDuFlvkIzGfVuaLcpVn8rNLyabSdvcoZo5e2PiVlpOiootdR
9eNWOvCY2gbvfphY+zRjz19TPIRDmPbIvpmY8YRqY7jfecx0zRrK93pKCTIXwxaeiUkwIhKbqo82
CQWO5MK+fl/0waP5xWDeNJCaF12PP7gbITm5f4DXvvYTs6KZTtoVJzOGj+qceP20gukJ4dbNTiV+
RKpzXseygddtOLeCZI8Zq+UUEj/kyfDcWUsiD2ej6iTRfxFvGzMCl8feIa+4C/JcvmCkQKGzb3Ns
PdMSE0Sa45AH5MbKk+fZde99kd4FUM4IQE0M3iaO4wlocN/btENxV+kwWfvWa1niNpx9EF/S2k5R
d2jr5MhteoeI/Z1CciBo+OgpQkkyP9IxyhGPWheIzzsitAq6OieN+qaznqiGCtZ2YH2XiTzMCcxa
pnJ8Yx9YgWMUD2pmc+OM1XZKqbd/8hjYzpZG+pTGeoDotXy/gctoToNHXDzfTRQfKpiuBInKdcYh
D9PpdRBJQay9R3vs+rdJuNlBVzUJ6OKnbRgSiqop16mKDz6H6VylnOV+Qo2jnZaG41CREGKlveTJ
/E1mN8ZGFT2VjuWuEzd/yOcOhAyWTUvAD7DcJ+E535Zs4T78AciiecYHGJOm+GrMikhKn6zisfyT
UG8t9PycaJxFOcNsE6hCn0MADYKXFN/TWOS3RNtf9GTfZvlXZ4/p2lfRtQ6jvQKGX0YpYyNG0iEH
jHiSb7Co3oPxxc0Xi4ORPcw97m/RmTsvx3bv7HQLrI4GMIJIPIKVA7j1bymqK2wkTjK9vqBgf/DA
x0mTSI/7luRaEXRs2bq9O4XcfSV/nAzDRch4W9KKxBSY6t8oDf4ODpzpDspIl+iHJBdPOCbGDQ0g
UHqdXevKb3cxf0SluEQxj9raax+mGWl14siiwpS+TvsbrvtJt+alkcOrJQQeV1p50yI9xW+/39rI
xhPVBRh07OnkJ/ojbYZiHbEfGL+Hgu7pkiF0Qli6tFza1PGydyQq1jV73D4b3ok0we+Phi105UMC
oLmziQhSHHkYp6zBSsHKn+UX3bi4VLSkatX7q0y+JLfTh0j1LbXyKe2w4j3xzI+mw/00qL1saVTV
w05M+opejusKtQSBRPF6hQwSO/sWVxbtFVkxrUTObcjI/MH/IJq8mBdw/hYNsjc0NFRRABDTAKOG
xkOmAe3H6JWXMGFjUE0Xe7E32MBvV1YUVBszfCgb60FuyXCzPyY2M3SwyKZk8qilsnZTzIvXhGa7
dcLoJrBLDnouSg2uFk+bFHySTmYqO8K8jgkJKLmjBvQ4KXs3yFhtRHAeSioM5mC6VZ3tHxJzug/G
1QDYDJyQ9dbE1cUNxi9ZdT6DePmS2QA2acSmwm+C52Ltm96c8AfcFWyM2nQKj6H+JELjHqQpXouR
nZeFucUvDfNQu9QALO2fUQKtVnhMnGwZv8YEARdXVr7FleSzsxqrXTdDpi+kdc/5zYaFXFgXx4z2
5qjkQ+/R4aEAqfkeRT3NkgHUGchM/uiJ5dDe0SnRP0N+vE/pYlCdUpc47CG3YMwex2uFT/Ypz+eJ
m/I+kxnvSpDyHGij6DD4xPSH0aI1R8oJxdfHKtVD6Ksmfl2QCfMGpaY/2L2fgZcFVq7LmLNn1hs/
MwXWC30VNc5EN19FFHDeh8neSDmPs+FnH1Lb9XMNYWfpYTH3harr54qx/MGPqq030goL2cD44rm7
CqM8+Ql5+li9lEcSeuHZWxjZY3XThEFyAXk0PeaB4V7w+j2pTZAxbaKdzIej4lrIJuAbE5dNh1fl
t2Ew6r/pNOwDkRCsoallnahuOujQSk5T029j16++fQ7pKAyd+YjCoHYja9kZtr1/oXIOPTPT0Yui
v3kxQNgYsjO8a3d1wvQGTBcELeopH2BPTYfc7+uDnSbGQ2ZIZ+UBFvkJeN4Y0z+/0iL5cW/Nj9gB
8yM6lbGbqdF5JbV/x9KS/zGVAfanXvA4ExKNZ4X7sC4X3kZ2poiU5bwGC/Xb3iRTxz+1aOVILTQk
LB9+P4tos8He5kE8R3XUYXWrlYnw2gbRfCut3t2ZNv22bf5ol31+m+Y6u/v94EmaYWrdn/2mzQ+D
IWhkz7X1WHVzc27b5BqHpXik+OSjp6zzMowD69qctMfGjrmoWB9p57Sefv/r9wNQsjt/CK+2Rkie
eSW5T6h3QVlg2GaaFqT55QPYDPqmUiiyqn0mFPQldEU9mWXQNbJg9xghBg8ZpWsHL10ubX6XYIk4
okEyrjIjmhFykdxQZ5bhCCIKZKhiXvWdZl0wVdsQWOCv6GROXM6A3D1JKu6aFL+QMalqzZxqwGT7
6Br7UjzB19W3earNbZ0S9olCNmns5vARaW9xcMYbcrT5vaE4Ic2m8VjOtKsVufB3WVlm717i/kCy
mnbSYMc5O1xGbd2SGfNWcTC3jxBE7LPXiE9mL4CiZuuGZ6N5p5CzbbOdbwdq51eeoCtRTTArZoo+
oVp0/iWIm+BkIXJ7aaXOTqT9Y+o7bK+ibI8ihYm1AJLdO2tPdfVlIuqkKx+drQwE2TAEam7sR4Mo
Jri0fOq2WUzRJPShdWcQJuhoV7U83e6zkrU5qhGioVDdc21ipPewIltRevKjXt0688EvzfdKhe7J
DSVlSMSfuZgiYOwu6yXHanVo6ulYI4yemelD/3aq598aKHYd5BconRGz4a3C0AjIzwgDIOl0TkoY
LloHRLMEvcgDAOJZ4Zwzpbz2QwTKaozinVdSvz3M6Gh9OJa3Tl5fI94xAuLesEc8ZYuX1NPe9uOL
CU/yPKb5Ed8U0nzd3VLPWN9mBQg7L8wgibBPphLGegyd+99brh7H/qZuJhbTEQXd5Ul5YpU6LrSl
bcwYY2Xn2SPbfwwodT+fIft2m1gnDVcdRSmZX+8nqhEPpQIUS8UmOpg2qp2Bw/VmZHQ5oWCCjAFa
0ongAzHr5MNUAImmve1U4M4J2goPlGkOt37ZvYJEN57Ba/7ltS7Psy5fO9d1jnKcvXubJ8nRVjz1
KzzUQM6//az/+C1nGr0AL99cTGsmCsapbVrGcAoNXJXokMHyQYDxPkccZ/qJ2mrfyI3DhBX44fdD
iuXa4gk+E/uPbDt58CtuAYsL+Lc0QLvJNhxJ+mSpy3NrdE7k4GQ9DushVB+5nrs9Anoy+oIJv3GX
NMi0VuxdnEDblzahnCBQKjokDVOSwU69vW4ri8x0Qj6lAXkqWNR1qW6IogLEyLGrJS5L7ojmMldg
rX1y9/dcHUvMskbBg5G5LZI5vWttfdFDrrECWPIcG3F2qijng+8T75yxu9AjGZxMy9gOQk4P8YSe
K2+1yOOre+fKtjimqQFIo4JkOTrhqQ6K4OQ3w8bi/LV3LdLsC9WPYFC+CijK2tYLjkeIytozr+G8
SAHqweisa28RskE02kkbNCQnafeUNPJJ+ADFc/Fo1oOx55x/bDPjhsHDXVoCvjPgikVJ1W6sNALN
cWSA6+79kvhHt9CfjbGyT5LvB0yFNYzLDc8qnYUyFru69ePHkoexnGxuQZu8kHKQP6g7JKRgx5we
bHriXMinFZYqbdT9yS65ifzx6IXIO17jLDyMeNdpGNmza91z3zVMp3qxGyM7u6lakpLoFftoSOAL
JO19sNQxmYaWm0Rj5Q3Sh37OTqeOy3+jEwvGo863PKlXU+g9ubZ913TwkcBN16uBTXYSgS/P62Ij
OsQkikAZLoEzXAy8Bvsq7k3KVlBkejKMBkBNsOC2q8mQmoyRh3iiOLllYOZvk9bL2erCMh3MsyYc
wg63zVZhyfltYRTWzt9MIFZHKgXCRoMbbg38wuaraxASasgC3wjh2pd0htUUS109jjl9FKO7SZvI
/9s2yTPBAv/Nb8xp0wcjQ+8gnXZZPzaHsFXYlLuBEno3eqwzpOIk7NJLTpkGWJ/kMEjdXFqSVbvW
hvcsLbFy+9Hduj3qZx2SUM669NAZOaHhQeZvOurx9SncxVmgnDuA2rd5lcq/Y0V9GeobIeDguchG
+hwrHwJfiWrSzG17I2WYMRHa92yHmeb58Tt1kkPo0YojrfSMP/paJXgXINWbG4fsQdsP1V9+3bc5
teSr7uRjxZWyYn8w3zigS1wGSjur8sXegrx+79kR+qKtR6To+QaZtabhivVkXMoFA7jycUjRqq9T
NIO60w8w0LadVTM+G+v0hiTHJcin+YZWkdWsppNscnKcLGUcSQccpADEWr/bdrPnbYweTG5ct4+2
52MDVEMPfodVrk28kKJybDkj+e/cT//S68ouMyHMw+2MBzd09tofsTPSYTxFPNcGwBdgcgZ58gL/
mHHMQG8zHlygWgpLalUPesfiHZCJmWrAHC5ige2/qFHfwZzeQ23rD/5IrUIk2JICw9mH3VTflVGQ
rA0OF1YzDns7USO2exIieSrj4wQefGX1/lcVdVuCcWyn6CVaBxnz6D6zyKnaPxYDXQd185BW8973
8j+uSbIogxY0l0/Kbb+2RlIGHIkim0wTi00/jwdPcKRuKx5B2sgpimEVRhcM8x3l6Owsqirb1eEY
nodJjcRe7TM3ERZiK1Rr2bTJg9fghQ0ADa3lSGPPxMoEVK87IIVyC5o45tuN9PWb6EpkXklWeY5o
ME+Qd1D/AU27LNlLaiiuwoIX48Ed7RQKvKHWqmoc9OXY2dkIAR3DkNoibjraPkvbUpgZUIejzVMv
SQXoPrzpx4yovNpWMBb31uBHB+Y9oJYAV8qc8LMTonWHYL1qs6FW1SkOSNifYmlajkx8C/gH2Nk3
9ZMriU15zvK0xtsLWjZ1aNNkP7PCH5qtdcXBOESO5IEdUvGiX8A2UM5bMA6hzyfNrR0rckWbTE+d
T8/ATtW9eMzhCEM7j+jVMNSGiqR3Y0inJy9KjjJKwd6hmRyXfbD+sYAD1Gm+7LIX6DK9dBXNE2UR
bJocqUHKfpe5Eg9RlNxNyHFgp8v21p5p8kmpC71N4mDjRQXOIFW4tGKUh7CfaW7Qh6ou/owSwdU0
74i6hWqoeHFcSsUzQK7uAPtwctWVvBjzgsQ+1aTBCETfM2IigOHEdKmxjpcCqLxZqonudCa6pgxP
UT6+Xjs6IwFhCmcjK5/2jsiPebX4MstnhCwgK7RVu04/ymHaMzfpyw4MLDOq1TyRnImmhQW0EODK
DLejJ+f+4HBYpLyABmKVxQ8w8Zl2VD3pBYe8SwOjm9vY+aS++MOJsR8gHQYX2yteDZPWVOYWi3iz
KlvOnynwTclobWfmBs3KMyZf7V0bETOIN51bPXNQRiwIUL678C/r0HBkB+oRxqbnwIvvTYVs/T/Y
O7MduXGmTd/LnOuDRO2nlXvtm9tlnwi2y61933X189A9//wupSY17TkdoGE00GgzSZHBYMS7dBQj
0NX+5NedDpowJKwC20618pXKOqVykb7XJDRRA4CxH1G/wiGCCjS1qwZmLhwqF+qGbu7sjiZULkiO
I6t4DrzumKN5TCGHEofryBqfT/cAh4+TQ/jHNEQj74+sXeDn3Ra6Bn1isOjDpzHg5DruHqGcrTbQ
tuq9Vx9EKKKmCX5pdANl/zcuRbOF8GJ2ib8tcxB40fAV5SY9rL5gCwb7T+90xAALBCHa6MHSD1Xs
faWG+TlUsdYc7RdNKkuktnmDRBVyVmTFLwi/lLQ/4SSRFGhD2197afs6DDrwkKH8Yg5IXEZesu8R
94d0rdfHKuwmHHtcNHLpJdFlDY66S9XV5/mUaEXwyUMfjqqKc9MLAck2Ld4dMJUU85r8yPq9VU7D
jQaJGk2YjZZCEyhNBNE8rBKDMDeuJ6ARvyyWwg5hxMqFl+xDQHcGUzmQ1FUb+Wi9rQo2qan1450l
sMqYsv7J8r4oagDHsdlMSUSA6EBmpVq98+B7JirOamVIZ8Rzpc85lSiFWyz33wfHf1HChvd2g9tx
68HTRfIisJMvRkcLTcNxE6+hdwfrqmSfGc3w0Bnvrpo+9Q2dnjh2PpfeZ5FgJGTUpbnTFO9pjOHj
1WgsKVFgb5rKvbVp7CO3S1fHwBw2nrRHepsR7mWAQVW/OGW1/pJ3nfEYyg+SZLmAJqNlvFW1L60J
hdCwjS8x0j67KaIJQjL4t2r6e7KPk+7bJE9I0G6KViQSQusjM2IgbJQgwmCaFq4nT/imkhmmg0MH
VdevAotlJZWnxTHgzprX1505AQagJhEo/rOuDkBQ4sy7ysqb1tcfwwIypYV6/b0fyfad8Ca0niln
AkZB9d1LTtgCDaeg6E5q6SgHKoroOJzqlr6mWdnl/cbH0Aezo+7ZpZxJpd3bdk7AfdWSBuqkMHaB
NV4NjDOsQWSU0Re6GM5Gt5pPwG2p8qflyZ7atzI1XtEem3D0+6FSAFR43u1ord0B0vwZ6h45D0KP
yDiq9LC0fYI0PuJ52b3uPicuHixmoL5h/AxBERVCvWqaXR2VYHIrg5K+itIWADcgOcjC4CWl1D15
gnGycDk/BJO4zvzu2ZqMfV+Mb2ON+Ghkv40oe5QTy2PDN6OE9LVvNbGzxyS5cR/xln0yc0u8DQ7U
195OSpBXQoXZhBBdqNbXZW0isQILeI+9ET3LrLjHA9eDARHv4wBq1KSbR/l8vtWM6VPdIx2StCrV
7oT+c1x/K6xIfShthUPi4L7Sxg1PEnxLD3WRvjuF6j7VEp3HcQTPTDEIiKZ3UHXlR6uSnlu2q+yF
UAHsoTuJXan2bqNZWyQWVQ0DrrcH8fB2INHaipLLIlKhHjbR1CO7pjx0lWeexrAlu+1SypxAnTUU
LXcK4Bvcjprqzm8peQXuE+FfP4ZSndB0cWqG8neiN8HPMkDTharCGtVSxH2IHoqq+YmaxJdY1+5j
AZ5FHYydWvCqUGrjhzbCC24cTDrCL7qAZkcH3eN9dXCy0N1OY1ljtgJbxKm1YefSmIQFp+pbrvgX
njjhY5uJt9rq+5PelaCBQjTaJzd+rsy8fEjC65bG2EZNrXwXeLV11agmILCi+Z7DlcQNzP082qp2
W4hi2vdi4LUJFmlSm3LXGk65zTTMqxv9exjQI/MVbG5sOs7XXZvfhEWmYNzpvsWcnz0Q7JdQ+GI/
2fG0p5XbO851wYsXJ3V4v8BIA0zfLiN/tTMov6HjU4ocH/cgsgTqDNxt5YOFP0hEHiap2PFwowg+
g9cjkxeDhUzdUT9OukwNFFov7aAeEDA7IkmKYnkUOzsRcTON7vhGtR/LUxqhrgrVS0Mf8h+xhv9P
sPm/IdhYfJf/M8EG9a6f72H3c6b4xf/zD8PG1v9jW6qma45uuvp/02ts8R9YLa5NsQ2wyC8lrv/S
77L/o6mW6bp0giF4CKg3/+O/9LsU9T/sZ1N1XVOYyFhYlir+Db9Gk9jy/4bT2zBJXIPh+SnCsVyY
Nh/h9DiylQkqoupWB2MHNy2rsUbMX6Ii3XQebGf8m2B+m0m7/22RyCMhzGe/q+NoH0Hv/wwMsQi8
C7O07F8/7Dc9jiy2hzLrGnXbGm+Sqayq6a2J8IBEt6ig31AZRknMJLTAi4bXCdyf1gytqIEnceMf
sIhZ+UVLS6GrhqVZqskSy1X/nVmQqaqYqrrExk8FsQjnNnNp6wYELBIip1fopZiyqHmdPl4eWSyO
LFVQNNvSbU3MPoIbFnVhTKyFyGnsi2vZcR0aZSfG/BvOyp885W/qzXeab9xhZbKDc3tt0S0G/HlT
CP/NNsa7MRk3EHnRQ9Icd4Wi8DFO/fOpDDCyuIc6lm45s5+n6C5OxX6LyRNpzfBCKrIFYnCnllIu
ILttlRC+brVC9FjcmfC9YDkhiCCIkB8/B7KqPd5AjBrzQq7SYAeOcJeP9MDecqyJA7fbAxZ3veEf
pcIPQoUfdubS1/htYEv+9992puUqbtipnbotSKsnQV5OPf8hsd9Qv90kNEj7YqDK7bwObrC7vBPO
DoWjyUUm8xQEBUvM5PRElCedihMrpS1oxjS+JOHcg29d58r+/22o2W63mhLWW8NQPPaQwAhhpEPX
r5R9pPUrn1LeYx9iDLPizAjLcBykAu3Zl+wKFQpIGKjbAfmDGLm7Bs28RE9uL89I+0iWYp9+HGfO
o6H2RBvB9NXtBEat4IkcmckROeObiUeGLxAZhduaQc8FwnVlcONfHv/smMjhhW4Yhk0Kb2mzFTUN
o4BygbkuTgZUQTY4rVzlI+1AhCFAB8IAaDepYxwvjypZmOer+9uws9UNMD50tQiyhgDMNkC3Bm53
1fI8rmDGS/62wKNU0sOL0N60a4dFTurs2+oQQC3iA3TP+WGJdKU3db6tZ7/5UgVD6McGll+Pi61P
7b6wrj0l++akX6OfPvLlIxJ3DqRg8AZ7w06OitbeNP5aKF/8FLy/XMu0ham581/FdizChp1Q17Au
8qsmCXa2YoAHAp8eT9flcNJUDwUtFA+mCXSbYVy3kmWdSPcx/BmxgKEVHmo3qf5p5Xst/jZucJ0L
3NLpcX8MLzgU+X4XcOPKL6V/QXEo69OtVYwHQTOQtBTqIgA5A3cHVAfwSJg8OKt5f+WyZCGqByNC
JdN7JcRK8BFLOwlQhMuPQiGUx9XHX9YCZbEdnWtoxP0EM+QdlQraDn/5Bfo1TnuTC/fW1J1XNvUz
qKo7GGIAzTKI9G5kbf3UPI4iu+WYfqKV1HQP05Tcpv/2LuKQ6Sihaqbumtz3s9/olN7UZ1OqAilT
dnaN8oIDxp0WciV9kFglOxZ3urG2oaQ62Hybw5J2Zb7+KwH7uDSWGY2IQ7M0fuWe6oHrIMVUsW8p
bYFMzrNb9K53PkobrQ2YsaQt3PMzXO8vvLcv75+l7SNF03guWC4K1PKX/n479aZnUpaYtoVXHYeu
PoQOnXCvuQkdafH+DYsahXEvD3p+GbPssvWrIQ5FQkrS+WHUVAXe7k6IymiYCYCq0Avv1SWqptyM
nt/DeoDdonT7oG5WNOkW4xv8HJIAaJquZs8m3CWdokUatoQGYvUdDlz1+DpFwc4ZiS62e+oiaWlz
ssqMQg9BZfRWzsXyL9BsHOcEbFExTwzhGzgAVr1p62TdDd16DOjHgyLCZ8OaTpT5xXBTQSyRo8cP
o6u8rSz+0uazBeEMHj6JsjZbgSSEiIm37sRrOj02p/EvUSXHJodekQPESYd7KpsPHuIyQ9YCPyww
YZXWqtXal5Bna34IbBNqP7GB2DXfekYAYCbK8CAxPP+Au/K1SUi1J+XW0YJnhRZInST43Ke3Q+Wv
rYG+NLaja5x5XejCnp37wlZ7sy245ZTc2ZSyy4Jaq0ERxGjxuEErx6tOpo2uju0h03QjrOIkZVEu
f4mls2e7UnTZIs7p863opPALwGdMNFEDOp4hHRFxHdIY1K3xoPFLHIFh6rC9PKpM+ubLzlNQqDrH
XQM6+vHsqZk5YFpBplbSeJA5qUDiq6JyJt8ivRKuJIaa/PvOxuOo8yzUeI2Y8sr/LcIEkQbfToE8
EeJwAQyvMtKj3QDZ9fam4tCb3Tuqeci0Yw8hh/vtVvjuqxLnj3qx9lOWMjqEKG0KJZgy6/PXKY4i
tZm72rQd8HOzXYps6SMErTun9p/Ton5QMWhv49e4zW5HLzpdXndtac8hiOEKLhxZoLE+LoSWTMqQ
5NYEd8DZBl140C0DvecfU54+lWL44RvQgiv6Cel0Cwzs2xh135V25esvhV6OvsNLH2Y4dhryV/72
OSInaofJNIatUm4jOKIm4jnYxW/jBv8ObAhtUk11HA4ZNciVBZATnO2ED0PPAk+FPXYNFhZNXoTi
ZEoLIH0XWHAIvEcj1e/EBJgEEkqohdfV8L1oEOlyR8S89bsqcl+Arq1tiIUTyFIIlRRbsxE5n91D
MZA+H0eT//VAGqLr2o2PVWXcZXwmT3NeYBvCh/bxq242HfVu6nnH2qAxNUI4QafDmKKnTOO34TOJ
d81xZcUWQqTh0Onm7PAzkW6YfSwFhGFKCXFb07UfHRNQm4QNTNvYDf5GtcrqHkN8WL129ZJYHNlh
SOTYVeriswAJpd/3swrEZ1qh7EzPn0LnXlOQAx3pVLq0XOxm8/dQ1T8uT3kpa8TgyOWzIFFvmsZs
ygKH29BIUNeVCugxOlj0qSnH93sfz6Mhso6KGT2Z3N9ShaT2YVl0D/XY73wQF6EqH/F/F2V/r4jm
O85ezyhWQzCIeBZc/p1Lt7hJHY7DjJgGhNrZOVLcnhdvi/wuSBi9qibQ/GjMldpXV42/YIYF5xdV
vEkbX/sa12y0z8Swtn8Xtq8JVlM4QnNA3M/fJROAAHgbpFGNwXqgEDvE4VOXeUdvbMEPIlvn0dJw
wpWccXnunBmmrRri7ObWEmGlhUXSSPv5IAIApd/oLlwnLjRSCH2NPiI8Z26mEhzq6MnG4FrusBBL
KanJ9BGzAq6W2fbU67r3kMTjkFb+vmyhOqRwU0rlNumT44hYDIwaNhfyYPox450xDuGz4rcrIV0s
/gyXzFm3AaQ4xiykQ8rVAtdB+m+A92bAj7A0cxdpFbLAAeQmwICfsAe76lzOT+R/q1GUBk15pRXd
jaNFX5EBPmg1CGS0/wrIY6r7rmSNipoavI5xdK/wWVrZtgu3sSz3apSKKZaKefJnUpzNYl1lu+j+
S+n2t7Vp7symbK+K3nq34vFOmT5FaFqgjwspRUN108cIE/2jCIqGYm1Wfs/CnYD8iqWrLnUqHiGz
OyEyY2xeXLaSlnWbHtaRY6UPSRzTqtTKAY5H+Q2q2o2Gn0jqTsiMDNnXADFDqccXJsZdA4N8COs/
2eHsLoMDrhnkSrMP20clT0bfJzULPcRHUaO4Co0YRKqDOS8ZS8mpb/iRk188AcmS9I6jr6Z/r6zO
0tfSXJMY7HILwIT5GP/jXO1HSNB4qJfpsYR84OjFo525r5bX7ZOXaDLQIFC6+84tvtHCeYlqHO5j
HUsc/20w12KeHG12f5uCwj5vB4sIPb+NkGH0hBtz+9ghsglRt0sn5z0A5ix8ZDMJN2Wu/ri8AktD
6ryRZTGbavF8SMCPdh8LtPilHmdt41dI1TbtFQ7ZwUATnV+09ukXkkSEGCzKPCiWE2NmikBV4RY6
4GIuIM1+CwJ1pw3m0W9kw5V3ul89eCWGkRpd7Z7Vh3+4dkTllp8vs84daJqOSq3JnlVtS5rfWlPx
A+rMQfQzhgKNE4qUYNVi5dY24yOY16cc5C7iztQE20M7BBvV0p6GL5dXf+l+oS2ExYssuJ4dzjzX
RDcO8J+zZFMU7rZUu5vMhnXl3LswilRnS1Fpf3nMpbIrskwAag0eZvKrf9zzIkQ+DN/pEVFw50W6
12qNcVI22ZVe2n87UBlN8iAgN6AkV10AlqKRpdq/nmMuKMfZ2KVLg8+aAGNETrz1/+5N5yVvupu6
6W862zwGinm06ZRIlVL8cXZdUz4EDYZMyng16M5NoTz+wWKA4EAvj3IRb8TZPee7FvBHV6OU3kXX
ahc8w7h/MIR/GJLqwYrqh6xwN8WYnjIRH7Vwur88/vkG4JlIJ0k2DS0bh4mP3yICtzcUPuuBTTMA
j20Gytf0vRevD758k4yZsDheHnEht2BIB5sLzXAdpP9mM06swMnHSIwoW9bfkBdor2Dku5l1gyUN
D7VrE08ZbM83sQ3IUSi4fa7mvnJWHw8gLwJOH5ek0OmYzoK/Qwmo9ZIESI6nH2Xk1YfPvTSj5ZpK
cgrOrPtgYHdFgdow/4oQKl1ZhPO8Qr5JMMpzaKFyCc1uRdwlMSUsqENQjTvIZNfum9M/dd34KF9o
Bl4t03VWvKMEgYoDeJ9gTRrtvE4gVLIak7aRTSCa1+gy1Z7QE0F3vsOFFIlqKWyOS2lzVRfjriYM
X57z+dETKkkhtxxldtJpuRV/e5e2ca/VpNoDD1IqYwPK0PWAxJd1pVGe+H8ayphtsU7N/aAC74sX
Dx8Qyd2oeEQDaaOa/VowW/qQ2O1qpk2yxXNmNhQaVKkJBUxK+LZs2+rJgbrYVeAcs5Lbg5IIUlsg
YxQJ8YqQOAIx+TWqrHvF975envXSWcZOFdSAxt6m8vNxgakmpOSFiB9n2PpmLqytyXmFQX0XgP7+
auNIocarNb6Fo0TypFLl5TFHzXMWQOq8toE4YqYkxaSbjo2koyVfK7elAUe19dDcDY+d8rlg+6pg
CLPR+3R52nJas8OMnZlAPYZpU+Cf7aucV7rWpCZE3R0S9HAJDKBNb7343HB9OePqjBe+uODWJl+j
tgoCwvy4zCAEqzArIQZ7gGEzO7i2c+8FIGDR/QxoaSiGvh/tbB+7zmtlOag/Zc8QZK8uT3rhWxNA
eY8wYVpp89aLXXeW3udA6e1S2anIkyRdf2Mgrw58E1sP9JvH8Au9tRU10YWQQcCEVk0niuRpnsxn
ZdsMelT2IFitjU6fsCwQAEWePKvRqQC1+O9nSV2EO4IVt9Cb/bjUXe7iJOQO/Rbj323IgxP/wl0L
LRpRdih5N/igb7QyXruhzhNEITNg+NU0jSglzs70lBWUKFAA3Hb0jPBRsIZoM2FaQLKG6qWK9Jiv
PmchhXxEmC/PeCFICt69gLwoO7jWvF4FW8BoUCPot1ZIti2SW9gTUHTh/gTxSvt7aQuZhGGJHeB9
Nu8rZqJ2jTH1+i0l+k2uJ3gqGHeqGp5qfKQgKOzgIKDxOKxkHAtVUgFYQYW0DticZ+Hs6qtcjCdy
Fzcy1/jpQWAVdbwvyxJ11/wrghu3aBzqIbYOtn8IUvelRz2AQt3r5XVeChogJmTMojFxloRMZR36
oCP7rZ8EhwAId4d9HnKmWIPCycQCsLHWiiqL620AaZAnVp7Zj5tZRHDospR596S+Pr3ZwgSC3z5F
hr81cc+1dfwj2pX9tJBsw2+iumg4uoMY1fyS761ABz6p94j/A93vPCkjUh890W5jWGqyNh+DDvTd
26QjAwhFffr3C22RYZLzscXELzOs32/9zgYHK1joEWy9uim4liS5LWtg+9wMvb5ydpcCFHVFkNcC
bMVZXARqWzcwYQhQOBKWAeIEkUDv6lMAh0M2XC5PbqHWzuqarK3F1UfTf5ZIWmaAEpSpclyH8YAy
47H8iS7MN+mDNWLGhth96T71lli56c92ryvPKwpwvNJVyzhb1DCnbZWDOKo0+OKh9ctqAXDwjYWu
SYN2F32vfzvTX0M6hiNYW+gZs5kC2A9bvcTRHFhEgQQEzsH5cIPh7X1Kj6FwrFuvhFNYIpcP5G4N
KqOdfVeGJxrybpegHe6ej4dHLUM1sHrKA4qKNZYAW37vuo20BKnCTWGlf49D/d11nEfHOcSp8tlT
43cDbRRbx+3GHc0b0NafReetXFC/Hisfkg/5u0g9XLCVIN7m5YtaseKeOAKGR7jvQaK8wGYc2waQ
uqduDKVyNoNoxq0GMw8+SY6/0QYliYfMxgb9M8RuN/kr6ZJbxB6f4MP+sFXcBkqtQecJtDUtPE/l
pptc1F3q2LjWo+kQeDbWn7gBQeFbmc3SImNHx0emDgOTZBahWj8y+gSxxW0dIXoagxpJJ/hR/R6t
zq1Z9GuxaXk8W1bfZDo1f4Y1RmXBhYacFjUGtGzYetO3HFEauuWySZppNSBvBMCT1wTtYIw8dj3Q
gapONsngv1qW81diaSsZznk3ky9K7qyS3dDOVIUM478FLATtarvF33Ibq6+wNFR3L6L0ll9/AxcN
ucEDtNm9kevXlqffZf1uKFv8H3bZZuXAnaWZ8nfoNPB5nANpnAduBcp803g0z/HZvkU+Ea2T9M7z
6u8EU+gw43ayuhvXDL/UrfMJHbNbM1G3ZboSvoXMZucbHAyD6lAmAM0xP/d603a9Zkosp57cOFKj
Mo9uTVQGVWiCQvM/tb3/HLrVdeMXu7RQngqLe5tCvDd2O7RcEFQTd22hSqICsr3jdlCt594f775F
k/cJYjIUTmcls/nlzTf70RL7wB3L8p2jT0z8jwpU/4C4OcqNzx7C8sb8FBjh56pGAKeMs41v6zT8
aNJuLDrjYeQWaIHVp4CcvlGABQxoJRfpV0iHxyqH19IOId4aNixGL0HnX3l0Oy5Pquorn10GstlP
py5BZYJDAbRzXhjw9aJwDJzPt4aTbtLS+WJrO0Ur7szGutIbGHs4UhV9vnEHbNlD9bUyVrE75z/B
VoHvSugA5QkeGB9PwFgiO2HDKaQ+p3wSDRc2SoleW53Svv9eJygXxYiG3g4Z8p4qbcNgrUArB/i4
BuRllAkIpxpV6HmGaHUC/UydDiGCUC/IhrhTJtUF7uMeMbRkV+fkqvh5IcRxefHPr1XG5fCToGly
s8/uuCawa0PtmHggjLu6oRMZKLex9b0xfR6S6VYfVyGoi1MFlEUJFub+WZur6eOyy4yIBl8gfjRi
uHVK9cnwske01b8U6iaf+ofeNI6jpQX/fqsxXcZluxH0zfmd6qEqMYINRPPH994b7i5Dxbe3jMtN
YoHaArjctuIUBfGT3nOLNs07j+Fvl5f8PIPi1sSqw+Gk2nzq+WYrI1RaHJgr2wIyjuXZCE0mt2Pj
Ppt3mG/u6hgq7o1ZxM+Xxz17Z8nL2gK8SM0CjNa8SzYqmmLqng3nvyKK0lZshL1LUVfH2PrySIsz
BIsCAJG3DuPJXffbhQJdvUxU2UfuPcCkNgxCxLOK75nxkKMNAp08xAjPyYMvWRd+uTz2+QXLLF0y
b5I2tte80u57cQOhn4PkI8026vTQG9IKHLzApGmltZJ7y5txfmxpY1HYdDVuzvmxVUzcNg2XEG+A
bpJ0hJKSdVqjNjR4t7KVR2p3t2ZB+2v55qMSr6jps4XPX3JYdwyYHnBoIw+pPFv7gWDsN/jXQLL+
KjxtW2P02ddvAT4k1oD8K1TypgeONnQkWE9Cqx8glUC7Q1v73y++y+uaVpNOB3ReRYgVNGWNuAc/
QIMBHYmHvhfHpLw3yZ/bdq0stbT4oCq47CyKB2TJH3dZ0OljOGT00VCqOoH8IU2/KzzEFl3lCFgJ
1nVwKsG9XJ7jeTFfFsF4gtBAkMYj83M0sJtVVWGHQYW9nvCpRRl5O4yYJYSmJH84n4cIc50Qib9y
Kh9V5DNCgJArv2IhioJgIV0iSZEnbTb5lB5d6TUoeDQV/MTU/1khYj4GT+kY7W19r2YBFpf4iDUY
q68MvbDuVAFNoheVfP2s/jmiXZPWUcSmD+NNj26pPuBTBguqtu99KJOJNXyPE++zxLp7afI1L5uf
g9psLQTnbGW6DZBF8Xvz1hoeJT1n5dedVbL4PLL5DnxBc6VdyMddkYM7mjKXPQgA7FhJwdv4Z8cN
dzWC2Bhs1FdCXDosLCZMZLmu8ElZeTcuRCDQG1Dq2R2AcucpvlqJerRy3CvrFLET23nvY/rr0557
dhdPyspGWIjq3NwUOoB9qiDmjY/TLTtvMNArJ94Z1ifTbE6QJKWJ0VcRaWtlLHEe7WgfUcyR4RXm
wGysAIBzX2uM1WiPhR7cSqClL8LrAgWbHJFnYhKC8TaOS5+AXTrxWpa0tPHgw+H0o0P+Azz2ca5R
EeZpjWAJyDHjGFDmHirjMMHHx0gFd7gBR8q9Tp/h8o5a+J6CES0JExA0PWazNgaTWyoZh21J0deb
wl3TTgctMq8LROFDsOyXh1uYJD43wHh5ulNBmh/swXFCRyngjw1p/YDnbW++6Iq/d31Ur8UXr403
w+SuvB6WLuxf1DqaKPxztmcVvwbGWLbDNojQMtFQakGmS+n6uyq9xsLW054tSODoPmVXfzBb2AJU
urkuXGf2/rayvuuqgF6SPoxI3L8NxfWUadvBN44FoqABpIk/S0GpdsPGgcdBuj/PTzyjxZRSZyP5
CUYz08mrg9euxTARd6r4VHmf20nBOrVZ+bQyJs/ubfypJDCT88OdNUu2ew2vnQKVza3VR9fIkF3r
FNOLyXnRpvZKOldIdcXL67v8ZQFcOJJLQ4FDPnZ/S8U0VGVDRH2wpxTRtaf6B8Z7RbR1owM9rBqI
e5Gx18P3WA+eLg+9ONvfRp7NdkDYSiksAnHEAzSaPjt06PJyUyfmAfODqxzb7MsDLh1U3jEqqZjs
8M7D0+DbqWf1tLjNTlLl22v4+XtzqvYRwgC+vpLGLwReavoOIAJAFUAmZxcw1nJaqNoS0WKam3wA
sQemc1Aevbo9XJ7XUr5HGRBtYMtx+JDznlA4BGYmYBMhWxTiMzdOG7huCHhG0WGown6rVuO1p6ED
aibDrWkPG0sR1yV6TFdB1R21tvh7KJC2LnJnFyPDi7f1v26SkQODGATtRpgkVM5iZGdqcWaOLEaE
tiv59wH0+cGjXAI3eA9X9A+ey0IiiWjLgSLG6e/jru6iKUwSCSfyI38fmhi4q9nXqM++atUtQmd1
GOzr6a8Jr4yV87S0qek2c/fwchMAZT8OLJy0RK4xlObo5q8y9EDYCCfADFa5CxVkyOBZXf78SxeC
yfoCxcRm0nTnc50co/dcmKfSM1qMQGKKg53Rhx2/DkNBwWQ6In37B/O0oJ1D1cS/kh3+cZ5+GZSj
CWhlq/v5leYkx9goHhKMmjKBpFQ73Nt84MvzXAxVEqhEFcgyzktYVdlUXmlyfhsMhocYOiJ1FqWl
GDN81nwsUyKodnbFRnZWhl5aYsBZ4H6ps/Oumn3VCZNk30A7kDCFT3sDThWn7Q6oLfKIyK29TSUq
+OZKR2MpgNBDgS+HrADFxtkS493e2VHIoF2BKwuFX7IrHJz07R+0WNk+vFSgnv4iLc5TmAHt8jbR
GarPwTaDqMrM6cqn1iJqbyXqLy4lA1FggCIJ4vDjxkmqvo+GkQMioQIqvNECm0v5Eh2RvpS2Q2Cd
3kZ9LQ1eepUhavjf44qP4/oFFnaJwqNER0o5/6KgsT+q6G4jUmZwbBDIS7KbEbpv+iD5h5e37lJU
AB1AuYP8+Jx91kS6GmGdNm7LLr1F4HxXI24bY7UatM9iorFAp/XyiMuHBfCHZJotwBK6LvamruV2
7XB/uCq0EFVqH00KzJx7/xTY+gmGPt5q2Ve9+KN0keI1eAH57CAqfVzsKa6FYncVVUNM5KponwfW
ocjw3cA6L9m0iHRGdxBNV5525zQKuY3p1lBxged0VijWlaRrgwwEWaFLfz8ev+NkTztPz7Z6iTmZ
Qme9FXdmKn7g+XftB+1pSLAk59/HNsPJbfQOXZ+gThygfFxHyL2iGFXYuETomrc3sC+//JWW9gW8
JAqrbAs4L7N1CspyRGKLp4NtT4fCVw/mlOIz0R/CKns07a0Qa0TMxRHpGkpctS3b4B+/DMqA9E9b
MWzVFj8RTM4z2PQNmYDZfTUYPAvXaAtLWRcVc5cPQ7OdC+PjiLU+oMFtYX8dwbw0KvVeq9EiHu3X
INSO3uomWJwggiwqqC9QhPMekWPoU98b+GsZITLNTXtyK1S7k/LBPJiIavmYzlz+hovz44QxFq0x
+Dsf51c1E4aXCfOr3LsKFTasADZSnCGbHpJpDSS5FD1JKNE3kao3ZxB96sYRVCA2TBDAX8RCtCKO
Rda3uhZAcR5UHJxN1NMvz3BpULk5ZaObBtL8dvA8rKP8tuILmtDShf8coImlxuh9eeouz9yrtBJP
CjSkPxiWaiFfkbYHQezjwpoebUfMexFKGcMd5pNPCpCXoB8PkiWfxclXiCVW6q2E6sWLAigboYRe
C02+2bU74S2JszPDhq3YFNi/+t+T6UUTMAZhqUNepOvRJfaVJzW7hj9Iq1wSKsOgVsP7fjbnrMzi
KFO5iIsf/YSzh4FHdeVSowY7GfebbFhj5S99WxdQCK16Wrtn/eYiTQyssD1mC+gWKzAMqI7Uku5K
VUeG+NMQ21eD+UfpOaUoxGDlvrLm2SPwDXjQPrBMbcQFV0BxAWWc5lBAgwRDv/YUJclXzfmZohR5
eVOdQ61kpvzb0PI4//bejdO6UcaOFUaMEekdRNyR0x8PaHPuEjvma1s7A50c8iDdP8WKv4ug3q38
BpnjzN/59D1Ae9FlMs8EoxyzE6of6ExfnRhGvzZxo+G5bX+NJcOCzLb61Ez+o7LKvl5MCyjAS/qR
lKqaJ5WjUTXQxECG5vZ9nLeomwx/Va36uazKE4CM6wxIsJu7HTqa5ueVactIfzZtMPV0E/UlZBAW
8HGNYytf3XvJxuxRsotk6uer3iet+Ew/9wG9R09/x3AC0zbrfQxr+AjVyh5YuCKI1BJ79auGNs9O
kDg0Y68ZgEKbdCFqGjNpdpv53rF0k01Ij74o1zBYC7k8Q5ISyd4a1En5k37bdaoryhLsCgk2+cYQ
e7dui5TrfZTVx5VFltfNbJEpfkIhkR0n9UxoAWsa100rKnWqDVXUw34ImqZRK/he+5jTFQcU/rYW
4gZJG62s69LZYmxwIrLvRNFudtXjBQs5q9CYpeHhGW1eAz27GprrvlB/DoPz6o7veeifEid4Bi31
1HTF3nO+X16AxZWmCCJRUVLjZHa+XSvSJqpc0l8zeENQx03u8i6+NxT978sDLe4i2aNFV8Pgbpzd
Ew3eMspgEcNyw+uuFAqyaucihD3G27qJKLGg0albAAgvDzsP2BIGIdMb/qTNdHYrJpUmHG8UHXIh
iHNT3fAscC9JtzPseFNo0WFEuEklxbo87Nm1+M+4Nl15G1mnM5GiVDVbBy9C1CJwE/QlXz4MNj7+
X4YU77WQ1ylflUNdF5S8G9TmzLXNNY8e8gc4lFa4lRGRcedZSKX28CI7vdtaKXDu/D73EWpSQqzI
EbOLXq1TVqLAio/4FBPRtfjKSZ4sUASX12H+1X/9Cn4B6E022FmprQpVoWBf3m1LCycVUMIJV0Sl
IgpbY15emvuSysvlIc9i9q8xIcY4Fk8pXlRyZX4LHr0e1W6O4+IWZ89riVkdcdSN/Rv6SJtEPTq4
a6uIg2v/NgH7Z1yXMhbHSIXL8XHcaUQTvRGs+ICQhT4FmA7wYtRRdPe8eynm5yBCxVtpJd2cn+Bf
w8K8YpNjZEGM/jhs75V+hv9Zjz67eS3lDNusfmjq70Er1toacga/B0s5FIUImJ2MdF5iEVGY6yW+
DdtBoAytYYbUFgdkF14l5TQX73mv3qQxqk1G9aD39W2M8ekffNxfxH+NvU0kmS2y0sRVpY99v83e
/bg/yoErQdalqa+ifRGFVWNEfKcHf62Mqy9NnRIl/SqdnN6chS+2qYF5OahgH13gCO/HPilp1CW3
avNlitwD7YKNioCjSf/cqrodpdIN74OVU70UzXgZ/u9fMYvWsXC6IBJ1/4tU/4vNUCJJG/enPMdV
F0iGFO2T0LmV2c9vyV8fnvIEqSC59lnwjuF8F/pQ9VsZPWOAqFI3rBoMYD7NPk/jG3pcaEYPBxV7
+MtjL0xZl25oGki8hdqIWqC/HJuANk0VeWOsjb1wc6Vm+tG1Xs0IZXt9rRYkF3G2yxlR4riAcAFi
myUfk13HZIS4lCUjoKrJuOtb3lSIMNvuzg7XwtXiaCgMWRpD4ro+29BIrusKhu+AUhFFHHoEzgw0
O7LbUv2rcNfIq4uLCRoUPTMCIyW2j7GiDUUR4JnWbVvRnuQTpmx8/NDCDSAE5D+RO/XKNyf5t2qM
bB/SORJ3h+ioUnD6OKyG2ZFtlgq3AAjdWDNPiP/z4dqV07EU+cFvyMIz0BzEkmbNuUjRGiyJrO5/
cvZevXEja7juLyLAHG7Z7KCWLFuyJNu6IcaJOWf++v2UFs5Zaja3uGdhMIMBDLiaZNVXX3iDpyfB
4Y2WgYIOruDnJKYwNUCGGe2uliQeWdq4dVbfLDJNOpiBFZ6RP8VzUSboWovg73evQiAqLbI7OGsZ
D5tgrZFEW4KaK7crEwxueYQ96N8t566SE0g94L/BE6x3eMnnNnqyzO4GXpPAzjr/U1YhJNGo81Hr
g9u0aEdnZLOFXyc4k2v93igKV8DBqqj4Eo93rX4sQ+UoRD0jbnp82EiwEKEsTnllbUysVp/83e9Y
nJrRDqOEXuB/WBN5/l0bX0IFJfz2ZcxxF9oc+66EfyQGxJ1nIPVw1QeM85pE3eSUGvF4K/qAPcAB
AeVOdpKCBbaEg3OY4YINrhRZKr9On/G/3trfK/cvcG7mzkLm4BqohmNFYMAV6b02jo650eMJYuzC
3NyreEbMRo7plLSPyK4RLsbtwMdK/t8HY2gqNt1QMBWUg5cHmZQW3kxPOmfBEgkkzKMUiu9mJyvf
IiRjU6Gzb29Fj7WjJaD0oH9EQ20ZPewy0Kt87npPw1NZFIQhFYN9nDRWzwAPf0qGeSvNWNtfCGQD
yTJQpySTvHzQWa0aOe65dRhPfpkKarH6VMWqK0WD6/dPY/2Vdv4OZ0yMJ29Q4XNlczyiCbEPcVQK
6k92PXuQlDZ2/RUVSwRSDYYq2TSoW+Bqlz/LzjJgmJHRe3kHscC+qdTPXXyr971bllBXqWjkV8Fo
FJpIH3/51Rfy35WXfGi5iJUUjzU+AlNTQXKvgj9+9DNUXwMafFK9Wb+spBx8AEbfDjN64+oWDvGx
RfZlpH6JsHUfboXuWDdQPg17pw0f/ekbWi9ul23RJ9fuY3pNupBLMgVb6PIV62kQDXXW917YgeBG
UkuAPHBHBcaCi1niHz5+r6vLmToKTZxoUSddLud38agOI34NEUdZk7pdgeyaoz7g3ecKc5z/YTUo
vwZwUlL5JVQ6CXCX65Dy9LI4PEotemSGekZ/CvAwyYfiPH683NrJFXsVyK74zzJcWFNVqFPGpsl7
ps8Qb8UsY2p/QBhwJXgTgYG6YLnVf189JYD/RZgiSBI3Lt9p3DW1ZAxKD9brEGhPPsIn4W8nNChz
pT23Egp7R1k/jo2zAS1YTUAM5neQbaBVX80bOt+pUaDjfA4yfXdFP8U+enB0G+YYL6PXsak9HZv6
yt4SEVg5nqTl9MvAkCJ6LS8yH/IbXcsblAADFd80Q9pLCMM2cgXAAY+8Rj8LBsDHH3dl5/JNaYJT
EgiJbXFlviuz7aqNbLWCZmsoFZ6Dwh8Mf8L2LsF83te37r6VrQQImpsXfBkY2WVAzgN9bNrc6Lxc
YggXgkMX6QWeRUInSzsyLNt1SrrxiKuLomtDwYWuCkn65SNaXZJNDmgv75OFG5wa0SxB2SiglK9H
lAml6vD743e6toEYib3NMhjI0Um4XLG2+nkks+nBFN305k8B+cV1xNNC/Dm1p1h+6qzhCNrrf1kW
ai9jFHgGV8HWD/ReGwNOjNwTgZiCC1CDP6R3Y/xNSm8ZVmECM9xa5r/u7XOjoffIAEmx4Qpd6Zs6
sY0Xm01EUtTZE7rZte+pA6Z5AziV+M7GtNb50fbVsU22yAZrcYK6Q8jec8vLV7EX5Wh7zmU+r1Cu
Eclsn+A3qH3D7HQPwx5u2kil+RSDIkSd9N8Hfp1GCu1QC1s6CFuXX1rCx16t9YRQXCd7RcvP3LC3
iCn3KhCZZEukZ3Vj0X21oVUIpuTyWrOTwIlHnJnopqdeGWBwHIDYhhGlzJ/j5DfEDgW70xlj542t
JZ5jUU2Lib0lbhxD8I0vn9OY+iGA4wsbv5Aw48FtYxZOGtEZaIPLzF7oeQshQBGkLFTcNpZfSSN0
MLjgoABf8fyLu4CexWhKNRatQIN34saLBhBfJPBG+A2MCZJ7BoqR2EH3xhakRESHqyd/t7SI2e8C
pJqbvHAgqZ4QCg3rdufYP4aucI0GWeW2Oo8ynlKvsV0cOjIcrbvV4extPL7IVq5/A7NoXEZWRMQn
p6sqXc/YZchRmUgEFFJ+xOxWR0RbjyJwPV6YnQXCxIzxaq7s567wb+xia1C7FkmFkDaqH7Ti6VRe
vgsF+ldf6kXnpXH/UFj9waZuHKcTLrI7Id8cVZhOSOXW4699fbqFXBgAXK6ByaOmJWnutB1SgOpZ
3kVyB+/3b9Hknu5gtsKxl8P2Zk62wrjI2havna1O898QwgW0Pi4fF2hTAk6t67y4M7C7gzgBgbQy
vwaBeYoit2XP/5OZ7W5s0lMmb3WE1w77xfKLnae1eGfFJrY6U2Kcsc06h9BIHCB4cn1whs9TxyXW
NTjuzVsXycp+Y2UxSRK1srZE6CSlY5VDQ8MsAnhQ5pA9uShnuCLVXoiiRQk6rRJum2Wwj8qn4Wsm
PUjzFitcbKbl2xezHprhkFbwLrp8+2nUR3Md+503xv/Y9t8wNXdZRkNiM7qI93i1kCok0unCMERc
vGc7GuTEkcYOS1oDLVVp7/vRuUGgSRWOmBwqg2O2caLXtpYCWUoFu8xpWqKypbyWyUji3nPKcG+M
hiukZWCAn/rJfhq+jzurDt1cx8o+PpG/fd1YfuVEIbmiUYdTszhXxjx2grZvmnKQE2nYo/ceTM5j
UTQwnDFvjtGHtmv+R9KwaDY3F1+JIgBcyBYgOFCWL+uJGmG1NOlZvOrD72GDr6QU/xij/MGqnEch
YtEm+b6ffVeW8i++095mGZZ5NTbys0K72sDTor0NHcxSte4R0b6tcHOdEtODg2QCGUFUdFf7oQr0
AT+8xjP5DLa+s9ArTZrw6OOX0IWhO+vG177NX30fbo1pf8XKiD/7VabzfRtILyL8MmLZKEquNylp
sxBbYkQElXBZ88lQvbNRUxuvLn50BIEhHA4oEgUZdrnJOc6SrRiwuiDYUXAqoim5pEgME3vUUcZG
yB9Eyg/ra99gKAmy0cgfenUnJOpIPrzZBWvvMgNGAUsMhLEljE5dAJSC+3Fj116HJVE6/PcnLa8f
xtmRPwz4AjY6pGBMMNWO2hf5gcpwbfytsqa6ofR/DDCaML/HIYoggBpSMztt/JLr8wNoWDTDuQMY
2V0BCjH9LM1WqRHDMNwY+eqm7DCA51c0aK5ESPoU5U3jR3uC6GFj7etUTKytgXEVxQz/XsbFNp9N
qW3V2kvzz4b8pevvUCRQ7EMdKeQGiKuFd3n0R3K2aOLXxxYFano5JJ7Q1K8aeAHobz2d29pznNi1
kCOtC7pjNc/ff66EY1BAKTc8bDzt9TZkVcZ1XEeMHa681cCAmUqjZ7VnR//xVmszkK7AwgftkGgn
A/NSC/9rsQv+P9LBgKCD5jQ7uyecVxARAvzk263raQUbQHtAsOYBboG6XEIgdVmCr+YHtSeRfFYZ
zeRweLNNGvvgLAofk7Au1rWK5PQ2pbF+bLyc6wNBAQOaClY3YepqLj+1kjGpkQPJF1hX1MKzOMfI
lBSv4qdkyF70SoLkjOH6dPJFniSgXVK+qZN2nSMbwFyxnyMwkZwbi0TJSep2aCqt9mKZsWrzVKf/
IHjNgLVyWyEKjvU4IetrnOx15we75+PXcB2vWZ2IKKQiCBBLZJMqd6lfJnaNHSvAMhqbqImO9b2l
YUALVOLjxd5wB5fZAqshA84FBqQLuNHl8cMbOCinKGrY+vUbH6PQmUSBXrOD6djimuUoZ+lTjet2
XKOmnZ4UK71DR30rGF6nRwbkRAFSoCnHjHPxO2xj0jF0hX/4GibzFwlab4GCQ20BbEaxUzgNCRSB
Az9KpDAWGs69L+37lGFW5/3deCkiF1u8FH4F/SOBWMXtZrEB7NzIEj8JKk+jow0U2W3uFWCiGLXb
wR+rTNyiwgmZarG8CTpE9DtXdeNN04/rpIpX8u5XiFjyrlQbeon7d6L+aLo7YV+e1a/99MjO/Foj
qZs/1DZQT8nwJD32sr7Z2IYr8VFQ3wBwYLeCAIY4rO9Wn3JfmXvFKmF0Y+MuBGNDnLkYo2WRsVPR
dCbhO/jq88evfnVVnSGeiewUHTXxTt6tmk1BnBetUXphdExHlHb4+Hk8uMLRp4bgKCFZW5sb0/wr
zBsEB4aVoLFsnvOa/WuXvQQ+gdhnW9+rU/AzSrwoPDv95EZ1ifDY76k8JfNjgulYp1gbL3rtCIIG
oxXBfQTxeVmecP8YgaSV3L42CDDqkvHJ0F/FFSDqwalheldic5K+DgziJxO5V6FkTtH28atffQvs
dUB/ROHrG2AANB5pcVq/AWnEEK/tdzm3MLyTnVAPFiAxcUGKQR468l6JRmZcbzXK37qJy8MHv4ZB
ks6NdCUQFTtpjgV4VHuFomPhdS4BsABkzr+U8WcLMr/pn6zhV5FILjhN1GhfkqTZZdN9+2pKu0Gz
3Cp6KtMR4MvWl1q5vEmlhb8HqF+ClEij3m3OUc9SyYZC7TkMJpr5VT3OtsKY85W0tUYBbeN7rFwE
IkEUhEDyFK6iy+UYoUtDqRSVN/TV58SZGU/IQIvT2vqpTvqveTYwc/zPHS1yhIybqFFzyo1xLyXW
XVZMJFU+XZNB2fppKwnjG7mZd0hpQVVx+dNyuy3lbFQrr9bm4zDgJskZFY1vKaJhWgSu3kLC6d3B
3OKSX+mYcVbZGawO3IVx7zJPUbrKmkd1rujst+78FBcQ+EpuArq0E3JuovAcdSErF+8cOhpis8YN
+nphcJOXjxufaOU9iDatyBMAO1D/Xr6H0ZlAWlZm6U3BuB/Sr3Mzuqminm19uu8Cenugj6IqvzON
LcLoFU+K9yAmDugzC5GGK9pRXUxYQrXEZ9VKPfjIKEKeU5yQQgwwgBoI01QZY1osRjwB3qHRvbMK
cDXjo2Yme5Mk00KruvspBaaXpf1tXQ0u3aOtoLJyrxNRBC+KlFLool++IdLbRoUoV3oOZBdmXK7W
DG4YgAiwv7SdtJ90nG+kwpOj+96sb6YJwnxEIxSP0JiJ0aRrWx3QlSzz4heJK+jdKTajEV3wyeaK
gdHr0PvBssROz7nzalL9tNCoRMAT74pjPZmvDcmnUvwv+xgSEHhB8FyU3ct9XMtxpvkRt3tbf5/L
B6n1kv5VaOA1RJKxb3diJ4uvJqC4lZRijUMeFNLGULZKsLVvRFcKRRX2MVClRVyTBz9LYjmsvFZP
uHWd55qkN07z+6L7jAfNjTxG38QvmXpj10WvAkdj+/mblYHgXAab/XFxbBZXAJRZ7mICLdnp0khi
MqIhnIuEM45AcBvtMhsWS6r6zEGOCMMh+42crvm3N53ILXGm2ajSVuI83XmqM0IvZciym9WRfitD
yqkWCsK9rjMSNtwKqgdSt3s90bxwkye1dvlysSBPR1tYhwApapJ3u7LRTVOaNa18czx2rH+soNkJ
1NaAUVRZmzu7TNFYuBvC4mAr1Q1vc1fXG2TlKw0CYopDPCOkcFSvY2ufzTUapE7hlbLJAOIYdrFX
udNMKAV+15hPNQwbhgK7xCQt07u9ABALjQc/xnQy+l1m3Y3it1u3zcqJ5WcJxgmuJtdauw2zTYin
ASc2b29a65lu4xmBfXxOuA0dunt0Kdoy8sbuudfVN9oT8xx3O+iufSWBu2FTCgTBFWO+RphmlJK6
9DBB3Wltu5Os7Ngcpzo5FXq7L7vHEqhNjqtXgqVUxKx9y4N8rU7nJzCeZLPgcaYtNoo6FyPJflp6
utq7dZ6dRKY2Y1I7VmhRwTEzI4m6VDpEdXcv7JZLiAwfX3sr8YI2JyxM8nQxTxB//m6vOgXtzjKP
Sk8uBBKle/OlH6Vmp05bGLeVo3ix1CLR0Ire8q2UpZzuWx0EnwTgRsgfO0OwzwMC4vzt3z4bHg5M
PjkGQArpiV0+W6J21gR1s/BEG0zQQFVFOqAijrnexmm7fotiJRH/oQ4LoM3lSlGvy1lvGcWbTQXg
TDH/g+29k+KtA7S60pvqOsUclJPllpHKJCnarvBygkioqudpBvdPd14ftpoXK1Menkp0kJhvodG1
NOlM9VJPm3wqvAFtTfKxZgyOtpGeS+BoPpeGGOgyy3cLS3I//nKbSy+2pTlGSM50Q+E1Tf3G4J0L
mu81+Dj5H2PU3UZL3UJxdgEhY2NpsQ0vLyyeGkaL8CXDfctYvOGqNGKlr8oCx/GqObQT7SqrcrMR
OPOtFTt7xb4f2mNS9/cGZugC12RH2SnL6DbiJLlxfa2ECOaZArbNHQZEfenkIEvgmwYMWj3AGu2I
rnSb3UnRsUOVXFSUeil5qYGsioBXVRhXb46DRLNm+TpoJgukGnQCjtPl1k6KtLX9zucQjV8dmtfV
xInlBomTJz1KgcIyHIKeWBKthm5LvWVtt+N/Ja5SsQ2XoBwj1IsyQ5PaqxNOsE5KTJ1KN9GVOWAb
31181+WDgloncRJgecb5iwdNQmdQQWOiZ025zK6XmrPgMzUYf9OVEYmkj+JzrRCt7J1CRTTGG2CC
q8dVNfCA1GGCAUN5uggjE1cApCqgOEkf7ENesmgcMMJXKAA+ftqrrphYCQEA7DFgyWvLFp2ZWl2h
xWbuNYZ8xJrkix7g7aNuQRSuWkAsI9RSQIXQlrma1sojw7oxY5lxZFYZ5jeRae9SlKt62bkToJgK
7TAt3sI8XheWYl36QIiK4ip+dbcPTVCGVWPlXibpZ3NflA0T4m4XmdI+JPWWaLurOPpUabxDhuk8
hN0tGfw+VDucuLem5Vf3nvgxsOZR/wR/iT7P5caSQmhkpiTlXh58cWCJ5QTrIEdF3M2yh/+HFGvt
275fb3Ht9RmFSuD4PHzziOCma3M8QUx4lT8d5YSn5qhaTes62f6trhWDsTDaO8leKza22XWSxbPT
/gYdAX+AXbC48yutKNB3JY4bse4KM5Y8Z3WtjR+UaS7wL0tP1pSe5hRqSNkrX6Y+vE1l9PKLeEvr
dO1wGcR0GrHse3bG5Weo4zqnHcXNGVOxNnm0Fza2IWe9L/SNx95Yatn2B/sy6Yj2FmxtXDqaeNcx
gBK97ngzH1DW12IEhUAxjZRlgVPliDvFTV3QO0AfLsMMho3V5vk/8oQggp5/jZLqkcCCla32klqt
vfO/J9P0PQPdP4fSzjLDjf7/1QUqvjmurHQKBDDKXtwYoeI7xpxzZcmSsRPQpK6Lf0yd9XsusFbH
4unjULa+x5h6iE6n0BlZrNeFTR53fcwloXLMu2hftggy49CGpsG+4uIYCrrc7D3H+Zp3wb430Rfa
go9eX9Q8NQJcdG9A+pFuLq6PCAKO6ZukDZL0KphWfn1oxtkVUdxGaMhETcnPcjcw7owReQXl68Zb
uGpfIePG8BVqEhLD1x6mTRIVBjaVBRjk7qZEiWRsLN+dixgQnn+v+587hmC1r3lBOL98vPZ1mxdc
JRI2aFWxOONQsUffFREqYxSp6P3Ma+pfuMbQuiSzBy0xBcNBlfpDLLhCcndIISkJhhTNGKD3e0Fl
zPsONBjTIA4i3a9TX71mgekWw5+Pf+M1FvPtN6J5B3xabMzFDCShQT3mGAJ4osUpVEFlB6YheBKp
oRMv6Tth5ip4u7qRYHmzFRLW9oeFyKywfAdFzfm4fEfpXFR20/KOxugZayhXNDmF9Vs8d4cEdoOK
+B5i58fAD4+y/SDV2eHjNyCOwUV+wwtgCEQWSaVCENQuf0AbJlNSGhY/QKt2zCQfdKwTNeybPl5m
9UHfr7N40eoUBXIr1qHHUM4DSk2QagbGC4NP0zDZNQ4e2ZHrpAR50W5Qtu7b1U8tWh+MQE18qZck
RA3EQxiWOnMWxnvVvkj3nXZo0flrbdI5mslh9nswZ9fMtpyEV4Ixky4o0hBJec1LFGLVGnpv4KlH
Xasc5CE8pYnhteQheZ1s9D5Xsgrm68g5CwVNpgqLM4fY9WQSkojrkfxZtOwDOidUaBx3rnvaGVG+
seLbZb3cQTbdJAF9QwNIXXzZ2Z8nK6yw0lGrYoeOMV3XZGf1CNOgrRgDfVVprYo5s67gWRz4NE6i
s4CUg3oWI/5IR9dc36jXVlJM3sN/f9Qi+s96WFAAsd18ukjN2O2a6SnkSI/4wrzBTlHLd6qNRa/r
Uw7T+1UXb19LysyYxaso5Nw1bABHlOPzNyX7nviTCwfWjefStdsNaeP1dckk0eihY3SF7knyRMEW
GMmBSn7NFeNkUoIKuoA+YArLYMLXX3o7hPOyhSlZjfHwXZBcpPkPomPxns1a78xAYuWZGXrAC86x
yMZ/wSeXdhRYxQTxdmh31oRaj0wxUSu7Nr4xoVS9lU3wgPtQPxlAH5qoR4CVrjiDi4+Dz5UXui2+
y7tfufguqt7Gia5JwvTwH6Z6hXxSR5UuAXpqETgIhki+oXrtjToVbpbIzDxfdsEYIjPk731LEuDV
UfpbZLdizwqe8hxvZEdrCRs/UUetgh4xM2JxsN9dluUE7bEzotwrhY0bL3MGLWsn6icTE1BRTkcg
Vbo09QRQSHi9CATTNHKyNE4eA6I8kjbqzv/LaxPSlvQYmBcvXlumZzjb2Unu2c8YbB91k7EF0MuB
jBIklfiB4mjLWn/AzEv2Ky+F/zfLXNdmeKSx6AqOXlCZu9q4r4zkR2vTrBxkf6+2GydP/JLLGGRh
/sTux/BHtAUWMUgutcpKTC0i1bijvezpenHQtd+6s0XNuY6vLITINXQnRQjDLz5TJeXjiAts5Fmp
jCxv58k47oUxupg1Q4N5N/jWxuZd2RlCCZ/xEa0Wnm5JvjRi0+6YlGDiY2afImB7kWp6fVgdg2qK
XN/yX+JSv7ej7mtS5w8O7ZA2H05yFe6kpylX8P3ZovOthHzR+MPihqYIKjNLEomaN+EYJhk/yWKY
N8n7pAyP01y+2L3+kI7SyZSTUxoi14TQjqK6jVL/44fB10CVfwWq60+06OytXHvl09BOQJ2Daw+c
0XJSWyG5UwzaEMHXjdwQu8BOznbK+NhWrWdke13aWnD1ywiMK0Usnwfs+eWZ7Xpr7OI+jjyCC4y/
2c1sHDbp+2H5ZcagiWKfFkd47ME5tZax10V71DT63yDIaXwE2kEJPllDv5VrXed0KA8aKMALUQLk
WxdBuaOUkFRDCpHNKM9yo3+LFflXX31rg3xfxO1TVFUHOSvOOJ8G0/AHPO4PB2UkPBZ+IRX8cexd
e0nCvFGYOApExRIVDxKoQfGTclKe2ZlhfZ9JzZEN3boZBsdhudNLm3sxSXam8u25ioubWY1lt4mZ
NoR2fqRw3AKGrgQ2qE+Ia9OAQeqSXtDiwzFhGdAPRj606G9SGY1Zod5Xqd/qBCGXNgk421kNaLRV
3XC60/v5u+7gflMo+V6Ku5uh9j83+k2j2S8m5XQtA6aWNOpq2A/0PBMVtPMWAH9le4PvhoAtvJoB
Biw+at/Lo9wHNr+51O46PO77an6eFP88qADSI+1XNVlnJdP+Onr4kFbpSXtAuvO2rXOG8dPvtqnT
XTENIUw347jxjVc2HL8NgBNEPoqZtyzh3eUVdW2bJYgjeL2v3BWR+umxktX7JBifIal80xyoT6hB
4bXmqSNWD3H0I9NvBrn6g3TyVmv8qjNNf09IEiGoy+gMdNvlt02RwYykBtm4OXWeoyZ8RKHzRRik
Nc1nq9bu5DhFRB8xP9l/FFCrjVch/vrFTfS2r8DUAXG9SsBVI3XkvIxxQpAzD1EiJJGYMKu4bDA8
TKK/Fso5UcitqcSHqQqoe5K72m5/dka4xdq/rv15E3QRLYO6gwJk0fGjuQqDpA2QrUU1AR3nu95u
bxozfIzn/Ius0wJwwns7pPOWT9LLxnsQf/nVe3CYEQmMKwnEoq4MgFLJTChQ70MeysIiXiBOGxV3
iKQ7kImFeH9M9VNkHHNN2/gIK0cF1LcOvlCYyFxN97HcjE0ps3r4wFR1QXo3F4Pr5Pi2xNN+gIjY
bFrEr1SXVPD0EWDT09PVl31EutylXKAc7400DYQuSpLjBYkBtBpMbuXAY7UOopvBrjxl0sYDr1TX
rA5ASSS5Fm4+i7Sk0zPzP26uDoYuru2XNSwHq3f7DjHfbsIXrTOR2sWbQpGrf+RMiEXkzP+njUhw
XXaJPgae5vSaBNpkEVj7Jh4lIzMHz/aLL0BdHoaw9WQ/3wd2fVbpvgHzBPBv1Bu3zDVWilPP4IJx
goC4UOJenno6OFotS/bwBnSabVLMpNiX2aeErm6ARQeIlr9NGH1VO7JS03lsZ9RMDYY3YfsnL9Wd
FKS7vFEjjkKPP2z8UqX9T0Mb74Wo1sdHY213OtgTCplJIRe0COSKVHWzLTn4GtfURESHIYrPPYIS
KUar6HoacbIRE69br7ycdysu8hTgKFoN7AIZLR2AL523jlUD85cNKFyk4//6+bg7AXLQToNkvGz7
ma0pjVGG0GKM22Gh6udCxz8zc+F4HxXTudOJxR+vuLb935DlTLQpVq5chds4mwelRbczaH5qiCH1
icLVHkHv7M/ZqxKQdqXqZ6ssbnu9eGRu9vfjHyBe4CLYAeNmNIxqCy4LsvgA7+4/W4LPreYoas5F
dCY3uw0MwDtWeUqt4vDxUiu7hyIR5BSMLzDFy0l/VuXNnE4og1tFvBOKC1hU7TtT8pK6+oLzQB1t
oYZXanwItJizkbvRJSTXvXw6WR3nsB95uw6MpZSRkFXd5Imd7/oATUdU2ZXAOBXFzyBJWlIM6WVE
mm2Hc4vLDndHur1ziYNHZGq0VjvXz3RjXxdB6wb2n3//chDsIRERLdWrAV+YT12JssvgWVhbsFFO
Sq99qmg9BE1ytui1Z86mGeXK4SKPhNOgoSigXg2Ig97JJMkk8pT6fKRkvqta/VyOiZv46SHUt5Sg
V4aYfA2gOaLwYsklszyUWyx+854EQ3vJY+uQq+3NoLYHDWWoYurvoxtjeDazXZHLuxRfa0WS3Smi
8IaBvhF11y69N2I1nXMh+rn0b2lLW0bvOh2RZo7RoS7uU+2lCdKH0b7BkgJ0qrqvdOvoSO1PjGX+
fc1PdkO2ab41O5dEAgynjKCwyDAKJT4LWY5Zwq+3vtGbLaLEm5bl8ny/6VGDyyL7thZDwnLso6IR
UsRWkn9xqvG2NvV9bdfPotkh2f1BdeLHWIlO2hjeqEX/qWyDzwY3rJ4cirR4shr/voGA1sa/Sznd
QBmtbcB3P85e3LlAO8M89wekdIdoH9rdwY8iULUSiHkU/PN4I60U19PyXdjCsBDZYhLsJa+zLAr6
VBVaM5kUv+FFfUvfQTrfaD6thVTaHWAuEJGFMrTIaOI6LatmRDKQrttk6cxiWualQDAYz34cNLZW
Wnxc5BvCLG7JFgVXVLDAHBMXZQNpa2Pj1a3F7nfPtBwAJwE1wVCyUl/AR0dRbFAQ5dV6wBx01uDk
Tyi3fvxwK2NQnCtEo0qU3/DuFsFbz0omkwnabQK/Ijp4hRrvDKU7xKpzrOAQ2H/H6U1fMp8A0XA3
V1syL6s7hv6IkOKlvbnURRoicjYnRo5JROAASPqodPttN6m1cwBZ4P9fZrFjuq7IW7yXYajTd+7C
P13yAh6KHuoh2hwmreS5QlsEainqpACqF2euzoKwby30csSMQ4DxLYZGaSUdJO1T207Mc31ER/69
HipIEZJGtGsU+LRX3CmnQ2Ng7FGtibL+VserVrzNbuputSh/laLWc4J8J/X6We3tp42NtPJ6gY4T
/wBK8M8yC4AC79d+ZPLIQlQCLgFDSkFx7VPcObtndJIe4/JvnaQPjTN8yyy9g6bjDtH4R5KmWzpS
L6GefA9Ve6P2WfkUpJl0lwQUDrl+cbzf5V7oXFtVPlJwpwzYcmd6sKW7FNmFKjaesN22Yt9tqn7j
7rne0gI8TUqtIDdBfS1e1rtFE7+jCxMjQqU6/UG3XlRi/ZT/+7khwyTYatSFEIrRMblcxYjl0Zd0
vQPu+NgNj06L7KD8LdE3JnjXX5ZlQMKyn0T9umzzT5IG2ldVOg9EgttItVsWvxjFluOnqtx6pJVR
lWgDEnNMUaYCart8psJWysGeK1Syp/heTmvyw+5udHxEDX93Fo2zwnHb6EUFuPHxBr4O8yxM5x5x
AFq1KJZdLpxrVjX6PYJAXem7pgTManZcPT2km+3FlfcpDEYdUhOWUZYz/V7O1aBXESMplJt49AEE
fm+KBwZjdZZt7MPrGwWzHiRRgQeKsd8Si1sXOdjw2aHGThzYPr+1DF/uQXLt7hRlFbZZW0orawti
Po7AAp0VoCWL00aDXW3mhAXH5NUOPo/mjyD0ICoKf5v45eMvtrZXVMSJeaw3+pW8gMhpzqxj/GS3
aBR/f639B6f7nbXnJDlUuKciydb9+HjB61DChqRrQUSHFIIM5+UWCaWU1BswlKdXv6PxsUOqSsYr
wD/5Obzw8G/jbyQ5KztFEA3EQdBEYSV+0LswEht9m2ZmgFRT3DCZR9h8FFgl/6jNN7BRP366lVQA
7QV0+enSWjpJ8+LoVZPklGWN9JeCjXLuJMfcjJBSr09mRlEXH/yRjrth7GfDvs2i7n781Otf/pff
AOGarE6gWZexps1kO1MDZGTC6HFo7/rRP4aZfLQi/2iomTs7yUEurYM8Jbe1ywxH3QJIrIQBKJfM
CUWXCiWCxQbWJfqQdRx3Xp3nbpX+bMuXsHqcmWl+/KRrn1ZsJu4JqiNmZZefNtdrTan8GeWp2t4F
TXZTa8+KmRyyvDgUzdePF1spUIAu8lFBttB/vIKZ+WMejUamoVBTWzsVqmCgPIz+6M7Ng1l9yWYN
he0fhU1TIvgB8zifs/2QD3vV/qXyBYbT4PzQ1Wgj4q6Uh/wqoi6SQYJjvsySksHIuwSzN280fivF
8Ajt4pAFv+3EuvWdEZ3R5naGBSzZLxOduI9fyUqgulh78f6HYGpKZSIIp7kYR7ZHq2+YTz8rbXkY
YXoE6Rb6Y31FNEdpzzAgXvK7fGsuq85nJIyDqlszLaJ+d6MC3dj+zmiwcC/kjRe8viIoWmQ90L5a
JtZardu9AzHU08PhyAeeu2dcZY89AskZshr++Ofjd7oSH3mn/11vEUCmOK4bs0ZebE6JFL22w0wO
iN6MDnO8L36HdPbH/J+P11y7BGgnY7CJrI9CirKIkS1J7wwVlnCv4iem/cxK7Ub2k51R/5I07TCY
aCbOgEfU08bCYodcFrqIuIpUWwhUChzt5QnWU6D/EiqRnkoKKQMhGksZ6tXfdGDqXiI0lfYMfAlR
qYVL5lZ3Y+3bam/9RFE1XWHG1CZtYtrErF7Grpm+5Mpz6HwDxtqm97G2tXdXuko8LA1FSCUIFoGi
uHzYvO5tK1fzzuvLzw5aIAPFfaO8hto+LW6y8ejnPKwZ7tT+e00X/6gl95N2s/HG1/YX3xpdeQQ5
SRAXb3xItFiG2dF51vilVpVd1EQ4D8N3e0lUHyss3ZPLR9NE7Lp3U18WPwgGjoLsWOmaJ7ur3QCG
XDZtbPu1KwPpMUYa/DYmr4t3k+JHGvglaUikPInKIok7ZtUKeNUtyfHViAn1HfFgUnEy/0VdqYRS
kPeMMHF4/RX9FTB9pLbjBGYm3XQGdkXrZfLjOGwUdystXj4/OQF4XfqY6Bdffn4nUptoDLgVw37X
FfhbEjxgEJ3U4SY3z92P7pcBfq04SvIrLcYiOpCnOE8OE3z5HJreVk2nrr5y8nQh0kMytpwh1FFi
mLkeUfnE57xXXCX4AsUOI6GnwX9p1DtAjm6q4YBy6tvneXgNpENXffeLTxh0dvJD2T289EXmjuPB
zI5y2bpadK9Pm33B1UNKwxm8CVKyJFaXr02CNCShM9p5anY7Bh7y0l0x4z4Q3qW5fIqsLyrUqMb5
aTrzoYflnNq3DdJsPhaBiJKWB3sTbSFWvApa9CgVKKxUxMvao6W+0hEXIr0Rs+VBuzPH6m4kXOPq
1rh5nN3I8n2gPNfgZGIjc2MpO6dp6pqzs3EBr6abbGFRtyJ5gn7y5ctpQtVMKVl4OQGKk0HjycHA
HO4xCTM3LxoXq2bPkJKdzVXZKbWrnctg4+ReJWF0KdEz5i4WgrdUnZc/Ab91BkPZ1Hq2roN7YN2c
iKEnO5kJwUYVff28YjHEnOhFECxwO7lcbAraJqjQG/Py0JNooinfnOZP5Z+dyVXSfQM2LXQtrKF1
RmHyxst+u+ovvvtice1ycRVz+QATEp5UOXfRw5OVuILgXXtD+HW2Ps3hjpbtruZtSwcUCCL502Dv
y9TV0gfZ3s2nSY3xmv3RxsPOClxLpcDy0a0t/g9n59kcN3bu+a/imvfwIoeta1ctGp1INnOQ+AYl
jSTknPHp93fouWs1uou9vlX2lGlqdICDE57wD6v8u5qEq8iOYTgqO8gdGzW8L+e7qn1OnIdOTt1O
R7u5Ut2+eJa1zMWpY4WJ8yoP05U2lytlelCydWCtU/ur3sluRahtoIE4aG6A1Rx2ApVrhhsI30H/
AyMr10gslJ9Q43G7mN7hrs3uGtBBn981J1cN88UZKwjnMJFOyhC4CmRSlLctlhYvggklVILzyQNL
QKscbQjOucxcfz7maZsSsjGhBI16YigYB4sVkkpSF8cScoCiQinQ/kJ0CYSGW4LfpF5WJO8xYiZT
8DU0LiReZ96X3hRvTG8cDU1nMXSeJc7kFPaHOKKiBYLprzu/JE13rRU9iy65BFcSN9ViQR4NuFiQ
cl6TuEdO4xVEEhEMcrPFDg2KcM7PgYSjBdsCS28hwndhmk/OQDHNaISKeg9RhLy4RJ00yLlHedfS
iFwruM4K00WYdiUA2UJbTlZ/pUy+YaaeMqDCJ4SnxmFdXYpnzs75b8+xSEFqeSydQuM5/BlYLyae
GlJv5dCvJxlxIWnE13T2ygtH3gd2bTnxgEBEAuJweS7PvKnR5CqPzNbrq69t81Q7uzZ59tPVpD9J
9tbufvaEr2RfcRt5xrbxXb9aK+MmqbbAtAVBzLpUpDq9zfkgFFUEMJeaETfl4nByytlBbYOi0bhR
6p1l7Zzp2qyRufhS7qSZS95NAhcqJBXzrPU0+7aWvSJy7bdCuzG21oA41ar6YQwrx3/U0v3n6+Uj
DT2ZsX8/3kcG8lsVpqjxMOgjyj5x6FXz2sg2+KzV93G6qu/qCV2OzVitY5t9eZPdyGBoGp0dez0X
uznf3+SNm2guau6tvA4VEACrHQAAZ3hQrAvnxwes9uRBOavQDQRWBX/yeB6zOE79WWEelUlf28xa
iFgUjJlXvBR/xAGce3vM9o6MBaClePQn1+Og7lOnK6Da1F+Qu3OxN3E7/1cdJ9u5fENXa131RPqG
dJeYvwwZooK1S2mjmocyqujhe5Fs7+yh2BkpqvQo5pEJYHmgOpvcz3cAiPaW8UAMsJLU97af6YV8
QUuxKV+SSr+PZHkD3C3B2jTq0l0rKd8wPRXa9qpwKXyNE6+azOuwe4nzZ9PcxyFhnHHQsy3a7W4i
3YRSte7AvfvyfSD/6rT7iIUMviPBSjsVL1JdFSQmhTW/hEWySbV6r6UAeRBe5kL6fJmY544V5SNI
BnpBRWNxhBqOH4xjoXJliKfcNN+C6+rBGDYl2lDcjtdxt5vB+kKlU3eKCayNzsx6GFd6gMTLCkZG
pV4pzcrp7ve4n8hx4oYK+lb5Dxb42jA2EUF3vWf3aQ/KoX3PNlPL2bR2uJ5/mTf+jSTdwuGJx1Wt
o4PiUexRjW0ZX5ftnW9vUEZLH5XbauPchyUo4+4Vrnofby9MwknEK7YygG8iW4FvXO4VvZKGQKv0
1pu6Yp1/6fJ7G63E78Gd9LVhl3QWlqrffCpLI4vqIbOvlXqv6Gs93VVgQbpbq90b5mtYfEmdTRW1
cNtWTePpY+mWNK+rrZSvp0Bd1TlljBYIx94J71So2rPiEc/M+gbGNAYJr6GxsRrNRTA3eAJbYtxZ
8Y9huM6728BZZS9Z+VV1hlWiVJsquDV87KoSjkBaQSBW7jR/O6L6pwaBV3Q/ADDeRMGldsO5iQKd
ARAVKWLKB4s64ySrhW+rA9EgZCwqcmzJYC1MCNy8eQdDfOHSOzccbTBibfpRJE2LTCTJNCWWrJzS
dTiuudyLztwJi4PE+qXF9MWSS+B348z9DtoJWhvtL5qSi+je6ZNQGuS09UrIfFP5LuRahNLt5+vt
0iiLE2/Ev6Oi80gVJOT00Z2beXyflPpSsHKSbrKqiYzgqVJoOS08ZGj0BWUqoIrdSwn734H7M3OM
jpSmlWS8zuZnJ7jrBQGda1yZIC2Nwy0gj7Vek8i1lzrm5yJF6rlEiIhcwGpZKno7UGRjI0c8myyc
w2VQ7SsJFdTc/p7GX8Je9UgqA1/xKkdZ+e3D55N+WnJD+4FrhsaEYJ1w1h3fMz5BsxnGGjWHoXJF
7CZQioKYr/q/fEASaYisGnCCon76fOQzERP1H6DkGG8i0LNcVN3gZH0cU6i1I8JgRAZV9GUSLV+Z
kFOLH45ndJc6uWdfliYTO4evTKFxscSSqcuIo+IG6hB2ruGLYIUJvxARqwqtQ1HuYgtgv9ZeWNzn
vjKVA4r2HKiyQav3eJ4ju5hlHAJ43eStNH6kkjs1L2KerfhZbu/sEFaXBIYSZzUpuVQ8PpMbf4B0
AYagEHDigGNOhjlSoEeE2PHdpL9LRZUJhUCjfzes6tKrnkkHoN1SYcIh80P8+fhVS5Sf7SSGABAD
vbfqbKdWG0OZsYW+EwS7pkFF0YKdiv7q50vq3PcVJj+EnrgW0C1dROFpYjlD51i1h9LUyuzfhSq8
JTDg4SuHyYdSjvIuhHIujCvCgUWwdjTuIlzAi1jtYEySgSM1P9Q/Wv1GGbaO8Y71quvPeOYy71G2
Ejy+AKuIz4c/c3AKaSv6T5xn9NsXOVA7KPVQUBGlB23u20nflcNXf4wuvaRYocuXRAuJZFoXPKMl
ESxPopxTpOWk0F+n7tGgIpqQwYZx7vV6t8H7Z2Min6y2d0JbPA+CTTvarik/fv62Z2ovADHYQ/Ru
yTqpnB4vr1SCmKJM6PmZlBVi5Hl01CWN+q0gWrebB1F06w23dnR3tMnDDMkbLknHnp5dPAIuEYLz
QWS0bMUbflFYqa2XnmBSaYgmChJAlUGGjIj70LzoyuhqTi9Qf0938fGoizADx+A6iYQ8aVpmOwwM
kCtAV13fgVO+qcr8/sI8n25jwfIGjEIZnMvho379W6qk2EmWhQlMTx9beUyJ3bpWVn0Dwy+18VFY
1Q0uUrgjh4RXF4bWTpYa0abAqUBzplWxVEEyurHhtKJdODtXJqpaMcArdBM6NbvJS9SShfk1uDKd
JRiDyBQ64uZ8yTX5NMw6eojltkrKqAxjI6w9WQ6wokQJNzJ2MnQeFd91fwb/dcnL8LQzA48CaRrs
ExBNoY4pdvpvU171VZtrylR5lVKskwDQoCl7sdburUpaC/GrUgjzSthcGLpbqJLXDfl9m6a7EANJ
7RJP+UwuL5ifqLyy0kWbc3GsEfcMSR2OldcbIf2Iwm372Puegu7N0ToLGkCGpMcBMtpGvxHOT+Ie
FXrBJlZ2OP94WXY3ACvq0A22R7QfTA2g5V3RYfNWuiBZPepEny+dDzH341OKRwUrjdQ+qo7U+46n
MBtse1KmFvXTMV7D0UNhA8I6hQchQO/YkDP1wK2RpFHtbh3MnZvK98IvItrn3Td9vu24Muz2eeyx
UOyu4gAlEKgNonpTh+GVmeAKqFZ7ya4vHa/i2Dp5cJpxAi1BHmEtAoQKR0m1t1BJzZN3n2jeRONu
QAgaiVYhXGE22xnlzoHnSrtLMfGZrU7t3JbJ9oRU1vLeRA2/MyWtYt1xjokgUMi3JLOxKsutmqHs
oGFLmHcbs7lwpJ07zI9GXiwxvAg72rl15UUTFjpoCghBFCEcI0a39Cs74+2JQvkpwoxHhcJv/fh8
yZw24kT3RABmAfafUSvqTK2W2rovPW2AOibSAUCeuTNsii7ZyRQTdWrpbTJtE9QrjOcLo5/OPaPj
HwZMRkCtlySPPinywopVTnXJ3DTzzriXZuGnGa/i5ND5O2z1tk3Zbz4f9vRwOx51sdrSBmKmOSkl
PQS+cndofrJFFKPZp0XiddYF2PqZ6Pd4uMXBBix41EqNl5zV0AUu404h4ih4wqOH2yPJyzoT+p9B
wmf2XwRu6fPXPf+NP8IWeOwmyKjjY6GK8xkTbRmpV3LXJn5Wg42cZF6a2iv43KGRftjT9op/I1M1
vjC4mMzjrc3b/zb4IsdqoymGnTizwOi2KKAp0FfItIPj09vOJKoknObiM+MbcJU2+i7M0BzHkjOv
Lh2PZyJkHgU4mAVJFKLmsjxrBTge9+0k5LKTFejwbn4p5h5pvHw3RMJq/TnMGo7CSxCp06wbOIeK
zjucKXq8S/NYei2AGmcUweag2tbzzzl03ApQJjyhCyXeMyub1E6k02gainj1+EuHVoE4atyiBYbd
kBrVq6nSsSmn61VuKWxeJfP3C5/39OTmgkRmiL4wwQoyZMcjmqUVVFgUFJAKxo1BHAJBczv2tyN+
uOZUu8ZIHYxGergpevvl88HPvK3A1lJzIhw+lazPal/JAC3kHmY/uzLtDqHvorAU4ls9FNGvsf75
+XhnljItJT4k7XqYUMveUqaraaBldu7JRL/yhLRRUF+4wj++0GK7ABeE5oKMLujBE2gIV0Js5+jZ
Sfq4mTTUoGPjEObGAVLfZkrfUEHZIekNvdV+EeKsZmY/RWNDbbL47uj9jyoJZlpPpu75iekFDu5g
9m1gJ18TAyGCbt5MofPsD/33DmOYVVPFO8Poa9dGktEDh7OJYilAeEN96MM/P5+9U4EEjY6gqD0R
6CEEuSQPahhVQyFDok0CVDS32S70g6e6iq7Mob+u07tp6F1bQTV4zG4EA0YcitBUto3ZXpfkF5ba
XJjtU78S8UjA29mXaLtSUjxevTFa3ADzUK2bApYrpet0JNKeclcbuIVRR4P0hZ4DXaw4B+JfuEIw
MZvUbSBftHU7cxcePcsitfP1UA0VWEdoeBDnjgRsRfi1QdXADNMb02+vA07FCGd4O7gIxzm3sgVj
hR3MPwH2Hc8DYStSA2lUeC3yYFMWbPR82AwY8ZTSTnSMhZOS/rUIDKJc7eOIzsdyM8vBpQ8iQp7l
8qehB5RSodZkGou7shjh8M7TlIOMgsRoXNPipHSeoGxlfKiolWbvzqZMPQELEUSLxnF3YZWeewLO
Mh01Q4GlWIKHgzlV5rEpEMqT7yxyeQXNJyGeP6FFi7zHysdmwRiDdWoFW3Vn4Pfw+QOcuSw4WWD6
CXo5yEnxqX5Lg5RMjwwtMdiNIc1jDU493pcxuUIblxeGOrv8STRRbRTKoCeigKEU5501ZDkWQSYy
Xv1adW7KksYacTadDJHRNHq7auWITljqjsY92Ft3UL/9p69MCQf4io7O8wfN8viVh1oqW1SVcs9X
5b1lh1sHMXatCbjFLqyv09oFgrhUToRmBbTSZQ10LuXYamP4M74uu+lk30IpOzjWj9S/blCnlLX4
fuiz/xwww6hc/4aCjQ/ag4s7kuuadluroFVnwy3Wx+0cVtc0kTLpqsuiKyevV7nTb+M8W/ttdNAk
Yx91w4VXP3P8spqA4AspGOhcy/y6SAIr72eoktKoeF3+I26MPekQ3ufSJjdqOons9unRVtK9Nidr
5J4kRd529owQ2Lwrouzt869+JhyDv8wOg6tHAwn8wPFnz9H8lnIZ9RCn6a4IMjw0ceAk6h8V6abG
MQmxNMtAIWySt5+PfbrJGFpYNArhEG6ixVkbTXVhlbMKTILlPShEKc69VYVItUX3n490bsWxueB3
or6DB5o4bn7bzk2pBThd0hqLwmaPHsJbbk2/sEz2uqaX3Nayo/UwF5d6uOfn9rdhteNh6dSFciI0
IMHDVFQpyqtMTW4Hu06AH9Re7zQ3vhxcD7bOchs3n7/zqWwWBxftFCJQgdE/SedjQ41Vo0avrWz3
VVvus6n4DnB/I/n5n2E/7QwWeXxI1PCrgiMbhb3ruqhvZlNxJzct37sie/z8iU4jRUGVt0XogVAO
9/3xdMRpUytTxEkejvWVMl07HfJAKW4olKZ7ueCKMS6crWe/+28jit//9t2LoTHMqgSIo1a3qMM+
S1b6KtV/Dj4Q6zQ+BDWRj/U/2lH/HnRZtesm0F7FzGs2phdBh4+yaTslNH+nYCtZ5aqPok0bhwfb
CS687vlPzkLnzqRZyvV1/L59khiW34fgf9JxaxbQLpr2pspAmUQ2Pj/mVZLlm1StV01ZYEpqu5Y1
eVr5CmbjB+71t2QtT1phXDh6PzQ5j+MJoYzMNqe5yBG83Oi2MSa+5MOxGw3pJoj60E1Ap/rmfVA6
5arMm3w7R0BFCtTtCf+iytlX/k0N18tRA2+ug7coMLE394uW9LV4aebOxM0p3aP29WOOpdWkNndQ
iD5frmcu5g9BZ1p1ggyAC8PxbNpVomMkT6/eASI92i9l57b2NgB3a2U0d4bv5djeWgqajdcJ5pYx
Ddo0dL5feIrT3O74KRb3Vpi0BVRU8iuYW2u+l/ulefANsMoJtCq0Za1oXsd6eisH8aUT5NwBLSoV
8HDpaKDnfDwBiTXaaVVgBVC5TVFv08D41ckTDcqguAu6dD9ozmaQ7bUcNBQtxjdfdjahspOaF0WD
wpZfOD/Onqfi6sR4Wkh6L6vBo5I3gPRRsq1T4HYMlibAnNUs3FYBp5dTPqe1cz90dkjTJfxP2XOi
NIYKAVIoNlauy5xw0iPHDDtCwkCetrUtS65eNlez0W6cpLnV7CK8ECucOy7RIlAoIwvbzKVsnCoP
llbbGr2tUbvDqGtTmN2TbxgHPAN30jQ9NkG+/3yxiQxjuVF/H3JxI4MX0ayJKj/6quy9ONx0SrYK
cmuNkskG1aMLU3qmKCfKjfCphUGvQ8pzvMBofI9l4yhU4QNjj6i3OyPgK/fKdUhgD3qs9pKmcHGH
+VVjcZxMKSC0cLiU7uunSR+S7XQYoM+y0k/6iq02DZmKc4lnoHmZat3WkuJDXwCiHsxol2okgV1G
XJa+dm20i8vw66R1b5RT8Y+k+xdKyp+VTLE8oh3m13rlJVUK/N2eX6202lhaa+MrEH2JjS+jCpKo
7Db9NHzJtRE+cmaDBdWnm9ICiGY14XOaxhoopZyOz1jfxLG+TbNhpZXpziiNe1SNR/fzj36qZgUD
RxT8uZm5NU5E5HzcAIdhTEUCEr4fotl6teNsazYOEuiy3bmWD7zNnr7GfXutBMMu6dR1rwb7Jkxn
cN96s4ofyzZDBIaoyleq1S4bgp08DhfiRXHcHK1O0AuIgHAegWAQEIrj1dKjaFxFFWK4mvqqzwFu
Yq0rFc368+k4PWXEMFTCEXYSllQfv/8taGiMQTFwiEq8yWqukrYF8AcyBjqHlvaPORZcsQpzZU4O
jaI8XRj75MRlbBpHvCAbnkxlESLVYStX2QRSMdQwyI2n61hNrsbU+hLlyp1hZAcbhgNB8/VU2CtJ
QIq15FCN/R3JzC60fBphYXdh2k9zFvFQtIWotuGlwCV+PO9qnwW11ISJl8bpVdTcTvTc5R7Rys5e
xz60nbnb5351M+mO60iDmzoUzKbxPpVnOAhTCcDJuqBtchLYka3BouBKEkCqE2mKtOYXcm3FHhh0
gNezW43qG65AT21oe2Uo32fZ/Nr7vy58HnEeLVegLDhZnBQcE8v4yo/mUpUSJfYmbdo2coOsWfI4
h9pdmtfw3+XmS/5dUqp1mCW/gqn6bmrBtwmvrzm65C5zcjnwTVDRh1NgkrSRRR1/kyjtWt0ueRJr
cLyq7vatpt4hzO3KXbWq5uSq8f0LYZz4K09eHnoxcSVpNEHR8ZCq74d9nzPnPuQjElK/qDdZ324S
O96ZzqXNfu4FgUgJNjO6mrA9jkeLVXvOo16OvUR5z+jAj1VL2/vVae/6b0P788KHPQmyPpa4qAqI
FJFb/ng0q8nS0JQkfK/lZh2b9Y2kjltboxcRmvczfFfLl1dUD3ALmK/RvbpUdzw92qhmo7MG+ZMy
Olfw8fh5qRgkqGXsjbS1i7lcS/69McgXjrbT0wWmguD+E0LB8tQWo4yTY5TqSAddLl+78rG0yX3n
AzY8mwvTeXKhsj1BT3D2A9UBELQ4xuRa0kO0ECMMFgu3predSa/14Ls2BigQ7du1dd/64YVRT1cM
gwpJZoNIQvhnHc9hofSxUchW5OUm0PSmEdqbrixlO/TIrjPdcmX/QoR2uiMYET4PeFSo/SeVuynX
IrkIIjZhNe9Fy1hSywfVnzeZGR2y3r9wUZ+5mYBYEe2QRnE9nPDuGxQUCyP1Y8D2IhFC396Ur3Fm
u68Gaz1xIrdOtXb0OgCZYbxe+KZiCxxvf8GqAIjOFhGio4vcckbzsktqM0b10PcyoPK6L9/JCT3z
ar4JbRXgdLPRtfk6UhN3rjrwm13yPzj2hcYBrCLW1glJWo76PMhlniGcKrfmlJvs7slOzVsrstd4
DH1PnPEhqS+EqWcvG4MACTdb+9Sks+hULWT3xl6T/zL8eh3l46uijg9xZuP3Oz5ih3wbXqRfnJlu
MLFsUgKRU8pYCAbVsH1etavtjZI63tjPrzaJaCYxxXr3YsXfL3xhsUEWX1iUDoh42EDoZYjj47fA
J3QSwu4KEA+126ukcw7oOscioEDZQd9rbf88yc12gOITJL96mStACYeHvL50uZ+2ygmBuN85jWnT
8kSLtAApyyxsYziCGZpOujw+1LP5wyySg6QND2EvY2Ws37LsXkYl/jY6l0y6zo9vCiQ9ZVpqo4tz
UrUbrqWBy3VOypVhzCuj2CF9s+ndyve3ZYnjJPLCJu5gIF0vbfLTGIMuNR0x8luCwJNDJXOcuIY+
y8VH+Dkk40OZ3DiYQEZmelAC7U6J7E2mhl7bWWt2yEH2Gxcdjo0UXlTUOLcgRA+GZU/qe2IXZEhG
aYXFRLgjTzs0B/My3FF2ulURG661Zp90MrA8ex3m1U1QOK8zYOKSbPHzdXlKF2c5WIAt2QXobHOj
HK/LJkQ9PgiF3vdcr7V0uscmzyvRRBRevUk07Zpsfkp886tW2aCK+2pTm9elvdKqwNMLbDbkP41U
ftfVHKV+Q1sl/BXdPF84JT6a7MvtQ2wEB1lYNXAPHT/mVEUZ2m1+6JmVc1dFxkOUDfeNat72wXgb
glpMBjUAzR56Rq7IGHUa2NrTCHELp/7TbmRQKcU1WQE+n2Vz10vl7RCVj3GWH3Kn2eCqs55Gvvad
0/qPklL81Dvfcqcpu1ZMJFhskK9ZqD+b3H5rqUtuc7WiUEULzY6cS5Z6Z65a+rTo2dMyAM69fFWF
umpptlgRCBxoMQArDqq1gadVXUPlj9wW0PHni+DMVcuFB+cENTgH5skioghwDMhzm4y8K35ORfJg
cjJVdfxImng/zNaFOsiZlIclB60abyPIs6h4HX/LVB+SBMosxhuB9tCnzTfLGb127naF1iPUDwMt
7vRtC0UjwMKumPLnsVVhL1QKDGWkURNWZo1XxueTcOYiomrO0wgWDDHAYhKiwi9i28IOJFEk1s97
kpVXUlavuwr1r75e+5AH60skrLPbD5YEEoBUSETyczwXqhSm9YhNjtdEw5VU+r8QvgZ2mX3pM7Pm
q0/vnTa76mhe1Xa2af1x1YbmOsNrIWi7nfivluhwnivVFJBCept0jAucryTv8+nRxJMsdyDFUko4
POypjsOQt01I4TDy+ulWtoZ7m960E/v1yp8U+VpL36lgvthV2xzayodFWTsvk4UgZm3AvukcaKqB
hI5sUnqW8zzOXbgOO8kH2BLxZ2SYR4UFTzzS4FlJ6MznthC6xIMh8bXsyplj6JHt/MPKps2Uq7ui
evv8/c7tOgdagZAbBmi/ZBpXUVIraCOzB3i3kKvBM5L5Tc+y16QrrmF6c1kO5ubzQc8FnfQG/z3q
IhHDvr3SmmKMPKjtmGvdIzx/BVLPH8vV4KDLgbOjVV44S8/dgb+PuVhysTTHqE8hGjHJ6SFKJBLo
4EIoKXbwyVoxyGKFaBYRz+JSQU++qeyA11LQWAlU5b1os5Xt549+W1+6wM4cXqLHigYA2nkIzC7G
ypu6S6SJ7G6e6pspHB8mX7quhzyBxZva67mc7221sjdVLX/TA+dOQ/VFM9wkTTZdMe4crXzUMCfB
T0rV1hhvPIRWFa2qwunXcqFu66Z4ra96tBRiD7coTQ8vvMDxwhMsFg25cWTFqIaJlv3i3CnyaZqq
lnQu4qJ5iqQnnKHguCsrQoeVHVsX9rFxHHecjifOwd8C0T73jXK0fcqvWQMFdX4BQX0zBCXlUlBl
qlQB4pyv5TnKXccH7J0X/aNZQiz3IZVHuFUFcvDYy+GDRk6N1O02Dl6GbvJG9GaEWn+MZ1oXAtsK
Q0A1k4dbmzX3a1/rr+0S/4gY3PisAnWyn4LxbbLqN3MMv8a3bSt7nTRsoyD9OujtbWa2ilc0qF+Y
cv/cD7qPHTnZV5PX3zqg+l2N/WRmXmUkoH3D0/bdJdVC/eTbIIVNVITRIAA8ruPFTTUjAwJ324k8
J3c2ZRVurGjwAOQjYLTKrTsmaj3OPczn+roMlZtQ02+fW3AN3VDeDTKm4rnVvRjyhBNv9jAGmKqT
JlcxaV2oQX01n8pguosxC41qV9/g2LzqFEqh9AWm8dfErZ9J16GUH8K2vlb8/KBhIjZNzjXeO55S
yV5TWtuq2PdI08Py2w2TspnU3ahNq8/PqeP9zJoRDs+CP0hmDJJjWUHRx1jvHIk1E8yALQMk6KaH
TP5hdz8+H2dRLf/XQPRXP7qCQqdpcR5qmE71iUrSPzeQMK50xVqF+NxYebMp5ejRmW4m1b5r8fyo
befJlJJ3B/Lx+2jfSr2XZikGDNpV5duaW2iIlwwKELtLFgyL1uV/PyTBEsck8gzLWl2VtLo5jwmJ
MrhtOW7fzKZ6ylLqsSN6wboPGcFMXb27nRCABOabJxtfLm99qboA7F9ED389ifBjRRgHZNHynK0L
NQNUn4vk2Sc0Gg5ZXj/NUv1WxcNhKOYbtbOuxsC5kuzyvh+qR0NR7zS1WE3aEygFVx3UDZYe+8wu
D7Gu3qhjeKUocIE+/6yLa+6v53Q+bCQoLYASOT5zTCOVLPq9pF3TIdKvFPt7XV9V1r4zfnaAkgjr
w/758zE/nLH+fQedjrnIGLQykMZOjCnnRLNReZsXxtb5My2KjSz1B/DJOGqVan6dcqRHaQUWqLwN
58dZOYyACdQUjxtf2SQFvOHoUKNe0+i/jERF53C8h67x+eN+VHgWj0udi+AKTWbKA8sKEFiwIC98
PmVVjfeSXm0aer1G+TTo5c9MNq5LR7/V82BvwR6YJs0VFA7IXVttsPdZpx269j2dX4uhRmvAutUm
5Q2rmG5SV0rfXfV6i6KWek3sTxbRQr7v0AZK6ES+y4XxVdW6ezkJVmaQrbTRgZwRbO1g2qm1eatH
qTsTlleSV9hf62HVSJBaFWltdHgjJOWVMaWe+BlU+1rJXiVbwnVaWasDlbtgo9Ulcl6dpyB3BlBo
qzXJg1zXj1VXPQh22TxYX9W5vw+G8GswpU9FjGiCNrw7/aWs4+Teg/wsGsy4bglrxmWL2dYTv55M
1kM1zNih3zjSagb2OnRrrbqJoEIX832cIVDxLBeI6OT/OkL/15/j/w5+Fvf/+pTNP/+Ln/8syqmO
grBd/PhP7+n/PP/tV1H/7fC0ef4v8a/+vz96/C/+c/uzuP2W/Ww+/UPPRcZ/ln/k6K/lCf56Qu9b
++3oh3XeRu300P2sp8efTZe2H4/Au4g/+f/7y7/9/Phbnqfy5z/++LPo8lb8bUFU5H/89av9j3/8
wZ3x224Qf/9fvxTv+I8/nv4Mh58/fp7+Kz+/NS3/tv532jEQnDEtgb0Ea/CPvw0/xW8U5e+isE+n
6kPe0RGgp7yo2/Aff5jO34U87h9/a4pO/GwYfwcaCMmNy4UWAIT0P/77fY++3b+/5d/yLrsvEI5q
/vHHB6bt37uVjSoadjbtOupIyOA4i8BAGatCmMhg+hPI+U2XSeO9M6bdTV7Zh1y+x504/zMrDXU1
qlp7y/+jOJHjdZUWPgUAfh/n6XrGsstVbELMObXlGzuufXdS+nCl+ykVimby91KRPub+HBzCBhm/
oCdIxKFVIe1z9F1URsh6FfmAmib5yaDtVasvt7qZOO4EjxAn+ih0A8vaahPMsoZfvha9Gyax4fVB
ZuxC3NOffvtuf83T7/PykbofzQsp7Ie/DFwnPpjJB/g9uDRz1RnHtsLAAnUaTPYKqdxVToVVaNBN
t3poS69gn1F6BJnWUjPaKprUPJZWU22kyQvgO2ySuDEfJiAJq7GvDGTxdYgVhR24QQnJO04kjKca
WUWgB9tJu8rCA77AkLisbATrCJImnv12a/jAp9spx/HPEq5ojaLdaEarvczh+NePQjMv9603uTOv
9Va1Dqr4R4KrFpkptUlFkajCJnHxWDhV9Qy6V70eC4I6v1Xn57rya1IFFTwrP/l4+j3jU4ZXVVo9
OH4kP/egetysrZVrS/wYTjizh+CuadiiXJfMqvY2qDUfZNbmw8ePzVuqV+3u80/yIZp//En4IsLL
mHKrQIMs7t5wpKqBgTIIr3qjlvOPXlX8t7E3622myYgYF7H0ZrQtVCX6IoeQJsRbF+8ltQpf0/BF
UqbpWhcIT7rS5XTdJL26Yh5bz0fqHWfArqvU24//1YsftaKVYNPmDlUryd4VZVMiyGZDPaLFeQjL
tn0L5lsFqN5rwga+8zXtXZ5U8xU8WugE2kGetbtJK8In4Nhfw7H5Pmes79K0RqQc2vYlwQT50FUX
rt8lKYUOE4bpQiBWHBIEUossbAzU2Eocrab7o5Bo9Kb60qpTv2/NUF3Jda69mE5a7CotyHhQUKcd
Om/8MmrWdu17CAK7zVBqL8gT6KMbWZgIGPGg3yXgNbcAYIi1+i6yXMv2O69VbEhZoVNP1LHSa5gQ
/avRpcHOl/VhK+s/Br1XDnKTIUM0pfp+ztrxYEfjf1rT4a0pv4ERosdN4Q+tyePt2jQJRFhFQs+x
xoFiiOSYbZWDU20azC9qp/JqJ7c24KfhTcShhR8RprhpbBuvgVVWm0gaJ2rndnZP5ufvizDtZtA4
SQCcxrpNkujKmFv1Ra3r9CFIpL0/NfWqn1r/1lB92s5m3hDgFPlGERjeHBrhlR7nYMYhn3t9Rijy
+Wb4CM2PNgOtdVF0hK4nPCbMRZ8tLmWr1PIGF9kRCyVQjtqNpaXdZgKU4xqxX+3JhF+icLLfG2vc
J71tv1SKJu+cJHpMh4SS+Ky2N3nYtjdNH7c3sNhxQP74+eMfkQyoachN+w09l595OCmPUdSoV0R0
5VotISR9/kYfT7x4I9jbAOzphoBHXvLh8toeRxw+oLFH+IRarXM7tZG6jwtSwwnMvud3YbzK/i9h
X9IcKcxl+4uIYB62Oc9pOz1VbYgaEQjQCJL49e+A6/XX3ZveZJCuKrucCOnec8/Qt+U6jjt3wA52
H0colKa4PP/nhY/594Z73lnkLN7zWAyrxGvXAIX9Ad1qcg4aR654HseXHPnFoamqJzkF1TooxmFF
VOyuTNfTNZH1TWaTPLTT8BLPFtbwOcMPKvt+n478k+JYuPZZXF2L/vT1HDBtohvmPijIm/x7kQEU
zGudHAxjCCSuymuXQDBauKA/9p5k76otVr3ukf7ARHB1dVJfcjOoLbXC++BILJ28SP2OCvsRlP+X
dgbwOx6J//l5Q1w5xyXNTqgoJP7XRuFxEIZ6AqWD8Aa3Zm3WbUHG0nw9jWZcqzo3R79n9qW2+Vlk
Y/SBhsM7CnDTN8MQFa9DDAdRjSSpPQ11e2GljGBHbX17rLrhw02jfwniqn7wAqm0GlKdVR375JF7
4WuMNDA+O66nNdINpZXJw0CvhJH0thmL6CkrALsYmZpDUIMgsEpIfaKB0ph98LmYxyZW0LBH2xpA
C5HDrHMMbPIISGOOyrfVGiMcBF6E6V7kEilGlCBLAFvZM2stBnJpcawRqXD0C1UfOpeLJzO7J8M4
6kx1mzx6o+BXxX43k6LHCkjCKfea6GiT9tfo2unYxkV1hRUZkMBoPIQRqMVpwIr78jJOU3HHIka7
4OJ++M6CEijLAE8kmPL+RBBl8RCmQEcDiiw8djj2Tz+TqxFBkfmqa+PPSHVXhIVGbwaNziZteAGH
YzHArDWddnoaxV4HGd0uW3kXhYjcLgK61Too12it4I/HrfzrKfUgmPmPK1sK/q1OSrJvZPI2QFNz
NAUGo9j7fitNvGPsye5WiBF0BPJZcoWYStj2rT0E150iZCOMGNa14xXpPvLCS7XLu4caOP9A7CG7
hVU3jzJGd/chRROrKUm/0TJna25xUmB4xTFuMmqP6bXcVpqnTyg00pziwRvaDq1+UahTS6fndiiL
FWSn0wbcf/nCUv7JLET1UCODS8tHda5oGr9Kbs5i/nqfZnw7ps7sbJWVw55I2LHWaEjXOACGUx4Z
/h7HFYocP5HJSsCYamVy6z7T5MOmfB5NpMMBXgIK3r8hFPVuVTvCbp1Ii/W/xzmA6WrC1bkUpf99
qjO2rqOoesH8zddTspEIO/5ICHkO2jkomqctYlU4LIx7DmCpMVF4Qs0Vy52h41MoxvhtGsk0W/42
r1CYZNsYDswJjfixLvLqJgqIu8OkND9QA8HBvtHbrhnqU5u3436icbUN58N8eRtOT2UFZD+YH4X+
v/7CAPLFHSjd65TB5KJSrd7z+ckd+vAo22mbQ633HXPJGpt/V8N4KMYj20pCzxTOuCfd5I9GUnEE
cWZEQevf84Sam0FFWoLNXbefUJqxDa+j5q5jD+NtU25ZXWLb8sEOUigoXJzRM8/gkWBY1Kx6Q+O9
6HNzDSL3kAOHZV7U9wr+w2H3VHshkL8x9uqV9ZtfLNXV1Zui6pru8HRqAk/O5VGzRSXWOYL7dssO
YjEzAh5rn3KSrwRw6DvGtMV9CkD5ldgxd6yT+Wb5GwQZj3ad00H+8RBh4lBwt8iH78obCpHytlwN
sLzapDD53YQy+D96dYx1/xfJCa1DDjlLEc4JWdBJLqzi/4ZSDyUm8B4Jg3W2fNqEptElNLLY+wIb
g2im8bWdUnHNVp4b3yYp3BMSQoCCVdjESjszSbT+hLvD3HnQvwWUOgyAKqCG8TrRvn/iLX9UtYXV
pG90tKHzKWWdKM8a4dhnyLSmOolvXk3jW5CUI55htE1lIZ8D43fXiMcnh9ruwOIa/EjtAaCJ+zep
la53VdiudSL1fTIfX/8VKirc5wGIg82zRyu4B6cPmCHIoBC7yWL/LZNW78J+TD8n00IvFY4/ST0+
iUL/7kv4TbmE8pdQe99zjmc3a+gtaEz/GpeYiyEwkV7GBIaKk642IarotzBi0UYE4U2B8r+tpHGf
auIrVRbpHhJlfE7I1t70Bn8/jQby6JrpYm0ldk1R6CPze3jOLPugbvwcy85jR13HgGvcBBcRryi2
XDD90okuxVBUNJu4NWtZd/ULzV14rPNu2PowMknrcbgsn3cJvd6qB79ajar97XBWXb+2ycz1a97B
Pavx6fQ9GTsM+iSHSwdn8c6XgiEWdSTP1ViXqy6A3YxiCC3DfF/fEeKZnSKEFYWV7e65V/6Ksop/
AKbwDrbPn7njeXzMc/YslLCH5TjGyP+DOgbvHY572GDj3ow6DG8S0ohDn0p5TDO3bgq/Pogwbh4u
t78IOqsnlU6/IxHMaJtS2BTbUa9ar4BH6LKKwB75XJ4zDLT5qlDJbUSz70pr1suy0fPa0WFUrr5+
7Z5im/RD45KV8+kHCbU4IGmtulYqgAVrw3wY0KZ0BDyJY9OaDESUKi+2AcBvDa8m972VTXzsDYyX
RcXcmvRNced1UtyblI/nPghufT8CT0jbqdlSmjWw2Sc/wHGD5DduJExwa1MfKL75XAXIqZoOtRzT
VSZ4fEvmFykCvrXLPua4qCFuQkExPyjLS4rmeff1p0yM7Ng3Kdw+UZrsGgeCYBk2iHOoB3Ko/PHD
a3KLUZLuP/uucSsPDKd1M0pxAOVcwwC3RkHYaX8fUncPXB7BhkeTb2kkd6SZul8dKkBp8suIagPD
p/kldDCvZUAX62Hel+AqOHFLbkhF8Nc+n9ZpzOK/VRLdYITO3yfwNaJMUsyl2D7L4F6amvy8LGKL
kveij17CoH4HH+2FJGH2RkkSbBEqsiGa6KOvMv2E2FC5TuI/fqD7H0L8VlMGb90gG3eV/tkmufpe
EbhAlJ1utxkUDwRlslSrzAvrdZOOyDMmZuOZuD7Uruu2NCujW8EcKoeKYfnPRrmEhsEOKMEqKl18
5bivt7wEP41phYVi62hdpp34lhdy3v2XO2MqdQwTPG+yc/ZA1ST3PQvcDpXee9GY8ZA4SHf6CMOB
LGVbLxqODAYLyDgfVkUgM7ia5tHG6+p6AxpwdhBzGytd/dY4+XvsarTDGGkUUL3BbUnZQd3BH0PM
UN0n28JGm8yz0QvKMrt1cPVa93kBh2EReltMWMW3dsyep6x/GboRFHrm3kdanMakrn/CQf0XjjMA
OwPdEqTu/vTGESZ3mfoJOoDY8P677VR4pKKAyz6p5b1PEg+m0hrgdR/k+ABi5YW4Ntw9swCmYY7r
ZzDb+bevRyxplHtK5iqnb9sfvaCwGlOfy9kxqaw4SBVbTOPmo8TgY2+yqmoQA1Pla+MPj2Uf7Sj6
jC6LyM4gp2bZKoPxffKtPdqmzJ9Vjb6RGRLdxIAVaKlKTwZPOSBwAOJzITn4WXXxWEj2XlrhJiFS
3re1+OYScvW45z+mIpplL/FrM47BFjta/I6Qa1Tq2b7l2MHNvHEM4ytz7EccdtlvZ8FmQjTErnPF
dFZVSUEjnOxdRcK8wAvpKYtZ8VkwnewImsK9KNP8E0681xR2/bJLIbZheX2MrMh2UO2I+8gi/C9w
apSQ350dyQADFRNEf6zvUP7GzavNkMvT1214EcngvXu+f+hHIvdTivDYSrJ1NaXyWzGL2mFOn+7A
2djKOCz2NYifqM6Au3ViLPZuqsONlMkLPtbhosM/A8YeTy6O9mlpf1Fdma2n4+iDESB6LbaLNeFe
tk6HPn35+jhNRiHwtKF56TS/B/H0iqLroWzPPzyqenCD0I5kZPKuQzCgstIg0+7zCUUo6yJ25App
npACAYb5lbdKr2kXRljQkH/3Xo1oe5yWMh49jEUuaV6Fz6jZUXxlTfpeTgSBwQ7UFOjhXguVQ68Y
IzOzchysN1nzFUNwJmpdEN0tQjzPhUy798ij22lI/G92lkAjxDwtzx0iUJZWJQLj0LHhMzE9I5j/
T2pbEOiZmtCoe1yUxaFq9B8ps+8qACcht039VE147v5zZfok3UIA9gelv72GcRXsZNCOZ0Lqv0aQ
/tVL8XhWSbDy48Z7DXU0XBFNg11+XiQhfP1hyjqmpzCog0/6llUqeTBFnyagWdsqUeWpb2vANc5h
6jNC1J8MGr3vAoN5DaRLAYxY7iRic5ms8jXc6zDexv7Wb6eq+4VKC77RFRJVOx/tTT8M6DznGpL9
VyEJiohYKzLAMWo5Dat3BtM5i1qY5YR+LFfThDgqyZJDPnLULvXkxnVEqzO1+DlfJ9q8aQruaP3M
Wy86GgFHUkyrMbd3jSpWts3TbY68uLc8Ib8ti5BoPu8UvMyeNXwnyEaWsLDjxks3caK2XpGMCHOI
5VYJBcoZBtO3ZsLD23RCrNPS8E1Rv0cwOsW4aGJ7oovi4OYO0S+9P3nsaXik5xfQrN1nnI6rRKQf
LISXXknS9uTX7jxMiQf3t2DT9Xl+JuVw8is93TRJ1MPHg+oh8Jv7yaUFdVqsTJMH5+WF1c8yGROo
YsE4SDLEOn3tdqpHChwRBb2k2UQv1PFwFVn7Ap9HmPfhl+ngg4dtymc3wNvgTZTeS4eZwpWCb7Cp
eTH8YBXSojQtXzoH/x0pkIg1hrUHxRrmkmk5xk9pE9A9gmHNuoua7DYKajYW07BTLDDUC9LyCV52
CsSiN6ZScisBZ8e0g79GkldHIqLuFSlccDIau5+ln8MKLm7IyUwi+6QCYXdNcHETvqxlLM9Qzqp1
i/CgdzA2l26IehR9bJrsLEu656ltkHk4F41j6PfoYgFy6Hj8lte0uWqAeRuFAMg9b9Go4KTIDjyR
cLnsYu9ER3pXKC2vopjscTQItR0qdl1eeH6LRhhFaBDRqrFL8fCIaR2gQZJJIg5LjZeVob6lsXfG
p9xh9xs63Amw7jCO4UdZ1OAeLf2ZSyq+TblztyZJfyKZAv/DKHe3WcF+m3wFFAKA2ZWxftq0pW3A
YRnzne/cr8nEgGFlw7ZtM/Mtlqqvy2AtlBoxbrUx80tSoEJGLys4FN2BuaLofUtL1IGCs+Rd8DeD
ZfyW97x9GYrkOBC3k5JWtyqtoHM28QpKv4vwcNRADpk80GhX52FEbKzHvPgRh0Rcvx51ToPhpWzT
/lUOa54NwWussuAVHNonX3unnEnvqabwb0KhEp5jD/41YBWjNs6lOaAxqy8s8AboN5PsXvvwhkBl
he6qzZFsJJAutM/BmAciruOrgy3GcublafKm6TSel3exLeyFVuxUcw5pYp/DMUNKGFo0+O5Xngaf
CyBWcfzHk/m3YpbcqzpLYXSEZJsv8An2y3BFxjf5AqQK8R5nbfOgau4tilS9KIMcMq1ggpMSREAv
q4uoAyKCQTxB8rsfkQmkHTT2vZ3M0QMl8WF0i7J46kJkOOBty8B+HCZNdgGwgH7XtN2h8i4p4lW5
8naGeOTcoLJjq+WyXS5tOiJgmXTsMKT26Iki+qhJ2x+Jh+AAK9zXCAIWI2xftHIbsDCdERyCJK+W
eHzldX26x+SUIPWzQc3vaNCtCp790FnWHUvSHQ1zkBlnNI/nhwFlk4Tceov2sTrBMR1GuqVCJzCj
XqOK39MEXqDrSCcfJrA+IjDaXWEiuqo1mE++QIdC2WQvgSfUQTV2XFGLe0jK4iVnebcq4YF1K+HE
jUkfxnJEtu4Fos5iNWGFHuIxsS9+ZqtnWlNoz+bql/JuWMdE76kg4sZUg9z7oh/edBbxVWKi+vdA
4CGjzGxJ3A8XIeLuSYjxe17Q9qzB34CbJkkeKJDWyrBq8/U58Bbfu9XBse9RDqXo5j+YLd98Zdoj
N8XD9yJoUaneiFol1xYb595mVCJNNGQ3ndA/8di4p68iIBKxfaJdcS3UnFkxuu8hQ0RYoIBSBHFM
4fUw5I/C59fa9ME3XXbFdqChhclQSldtB0vAvIJqCoRYPPJUoL8i3s8KqQiq8vgr8O3ujFyKO0gK
QC/abshWQ5DiZhY12jvA0Q8UmnxT06x7TUfA5wLG7QDMZLXLYci9BRIGyjaDi5HMhcCf4q0osk2Q
TnKtPYhBVnCqyLDx9wSJh4AEYEEAH70pYqepFj1cQWFDFVdjuJ01ijuNkiaLTPzXYUSL7+jfaRNl
64Z0qK1KwDFI/dpyWzroFUsDyonYZiIeyBq+hxUsxmyMlo1tu6UJXf7K/Ja2Ol5BLFDCYxcTiDSH
MVGECvVIILjXyhuPdVZWOzgmsR85NsRcTz88171iuPijAsKX8znleb5Ckd6/Z7SnMF/Brz9lSiFK
OImuIehq10GO0bXus2Af9PyHCExyRnZEcl6uBle0cIf1xZobJ5+XD1i3XrmDCjsH6xrZHmVf+Jfl
hWX5oYQ0+lQIsKNMiwCb1DCLThCpu7ADWYB1mc9auJiP0B/4GBaGAfvXUPSxxfAsW1kJ8hNsQjWU
PZkHkktUb0cVAqtxWGTrVlnsGPrJx3jqyZbKrkNbAGZuMIPm5WBvRT2xl06pN5uJ5ttSvLgps58C
vH34aZF3CpT30inHYEfue5/owbZpKjYkzGAK3+fy0Pctyuqyry9TKLqr9Vi2gxEfuWaa/HuhQXIu
W1bdazoi2iIp/+DIXSlVTk9fkwHIU2vYlJmtGSv/l21b+BflkXzHYAiz02R+yAqEnXTVxM5AuLCE
lkukZ7zYQwNa0ipC0s3PLNOHAcUmZvlz3E5BwUXyy/ZsVTPs+snpA59S9w9RrqqKggfwjNBbBGji
AuolAHu2fW4MIycfapE17g3SVTIgeOdifnFfZSAVqzDrq7U3Ve1TGDbtWSVydhwc8tOEGwdaE21O
pUrg+TVvHwmMOCBO2Br0OdMq8qLsWr33H+WUWKhavC3P1XQlCXVPviG/v1qSKojewQ/Fask7VGTh
MK5SkLdP2gGCGw06lBAHBAuC96w3027ZObLwR8Eq7zOlU39Yvgx2Urpy5WjKXeSS4hwBba1tM/yJ
g+5Mgsx8aw2YtTJl9hi3NlsL+JD7OOluUTzEZwVrQTiF19Oxq4JgT00tXlqJ0y/xRfU78F7qHEq3
gYj/BuBYkvvbTgTwkzRZBm+CAatFQRW8vA0cuzQg/KyKxEPNPc5JEann1CYM8PzVrTybBAtrRqcY
Tx9fqKKZgE6v/KYFQR9BLXMf47BgrAGW3YdlvunGXO4yALVXGcAgB4UqZqTgBXZyXMOahl7yKgPb
KJg2XgN7nwWgwcinvTaDfmD6PKwDqKYw0AF0vQyOkDJBIRyep2gRAas2bYV37SgsVxf8QeWAgxAl
ZI16ruRItnlSjV9XmubJGnIDfunoAXV//Na1XfSS12QfWqgQtez9my7TX7YECAwMMDgsg8vlBSGL
CcZXcL3y6iLa9yEDT3lGUiPRj2CaBJ9F6LwXmNb4sruOIZpLNxL+wTvx1sy3tcH9qE2qD8uZy3UA
Jsl8ajpx4VrSRzrmyGOPUKJaObwQ8MErHgavLGb/48raHEE4km5K5UfXwO/hjYkEmeo84lNavuYV
p9rOTWU/mKfINgA4pbwzxdp7ON48mQ/PQ+QNxy8YM3FIw9I4/OoQHFrXiH6LdCi1bR34DlNU8kNW
TR0yvtB8gAIXXHrP/5UVKlgDYexeRT/0q0ma8EzgQ7eLswGuinGsj7LCTEsiShu84ZStv8ZYufF2
ievidYRi7SiqWKF47r1nU8VuXZGUIzzdlM8YrDfXL3SGh/RSz01fgNJ6o4RU9+XFz1x5aF2KylXO
2F7RPy0cDljI31ISlPfOTOqtqcNnmkNZu2A78zs30OnytXTz+JGmw5k2BFgD4cjRxo9ZNnMwmroN
xj/Py5eQTlGcEkqH1YJrF238UjrZnjJ9bboEmVgWtAbs7KBgWVfWxy7xzn4S7bUl5GmBWmkBinAV
02JXlUXyKByGEyC1QXhaspuQ5f+fpC21h5PgettIBpdQQfwVDdrfVZDVJFSdUPGmf2L6ahXBToo7
cc/bKNmOUwC0aZ5cQCBHdo3t6bobmj+BV423NDXesbcVnBzGKvjGOPvG8z46A3H5BJW4vPQF/J9M
UMgfOg4uI+3tW9VG4thinLxjBoRs5LDOlqJH0Rb0A0XfJgwpVGpd4x+yjrf+Hpl0OxnKwwLU+pSw
61SO9xD95HY0uj/m6ZRAENCoS9KpdPf1+ddKus2UAzte5VPR/js9v3bEvvBg89WW9CLBWbpUOrdr
9J6AVuZRTkbifgtnMIXINwiXVrF3+TqsGg8yRswAcizJ/N6lnnrkBvgonvnuMCLRHbwPUOMampAL
q+G7X2YmeYcAkRySISDbsIvoI5hy4Eh1cYMz7med1965G6x+Yf6IclpbKMMilijURqx85vN8LbXV
jxrZGPtk3g8AU5M7AB0osuw6cn27qYC5jIkH9LVBGQ5HIHsvPRcDnsbsQkFlFsLh7DFVCUaLSxf5
tfTD3PWHZeGicm9XntGnPoa8BoHd6rlzbbRLSGV3NfGPmH+6T/hGqUOe925LLE5WMK6gvIIb+xHY
Gxh1EGSBZlzrXc+G9op+z997TZpcpm5Y0UQEq2ZmaiRlMB6z2k3Iu6VQmHkaJbbn7B5R1qhjnP7j
JX3627PFto3tK0xr9DnFTN8QGmMe2mEyHBNsxZSJ/cKSRGToH7/i2VEOMt1NkhQwusqjNSQM7pL4
lm94gUMSW843TFGzNU11uPoPQ6CzctfzvLg0PEQ2WYg9rMeSlIEwZ+rl5TModbt46i5eH1d/5gur
dPBRVexRqpZdl5eMj/+u7LdAnOqmqU+SKfXscvpCUgW+PiazWBesDI/pMB47mSbHLhgPy+rrRPPH
ZHLaLe8KDouQBQ7D+N/uQi8KUNyflqVPSmbQC5ngCDQt2SVqgOurkeW5HPkv0J4+E1eBqKLNowSR
A8Nrhqkf4oRBCbh83XRHCFL/5jO2jFS79qqU78DI0dDS2WzXCQQ+LvdpGOthBzCi3NA+KK+x6Zv9
f67iRgGipJE5Cf6+dO/LS92ByYSB+72Dz8SW5oRviWqQwBal7SMyeDJ1Ob4lbEq3rZDxSzPpvz1K
wdcugZEcxu3bRPv2a08r9N4VRbuOh9o7iRmObY24AkwK7p4XXyuoFtexDSbETHv5R8IxcoE+vTp6
Bl/6GjkgQPqt7lS9r9IAAczSf2c9yQAhg/7i2rC5mzo+9EBhgSM2Cs3pTLKYxg47YODvEFvrvmMz
y2QKJnnI41WbxH/hdDLg0OswR+5y+RiaageTkeo6Yva8DoMEhFrmnUzI5KmJOhFtAjd2+wp0EQC7
lt3klES7pjTeBsIc0FMEJpGcgJxQt1pdM6cyVA5DdyJxlJ6HGvHRcgj3S3WyMFoIRdqHFiCeFGCB
bgIwQa+8eE4ZeGHChwMzBE6PPveGQz4vSm9eo3k7xfs4MMHOhkGLTAoRbZWBkTQfxVsyP4HAt8Wd
2eBk/GKbTs5cy5kY0AWqfwpLRAE3ZVgeXCLZ3mLDW8V9Z6/cC+RW5Ar5F2YKzrANBKwokGtc9ME8
VEVWluxG+9Ij7XlXgsZyrhGP8Q8sYHCFYXXYniHq48flagrEfKXrgyXRZ4wsGUz16kytYYlOWKsw
ti2DY2V8BEVBC3zS0lwqiK/Pmo2i2w2glYFm9o25+I+G3zCOqt8plG9I1s1PYxjhiF8wry9YTBlA
PmVnL5OQ4dY2InpuQxS3heD3cA+OImaaI3fkXHbO31C/yg5oQHuA6Pmw4blo9oUtAD0Hjbx2kdR7
A+kJn7S8KsEUkGNIFvZLT9WWMVstDKw+52KdmT7aLwNc4EwWgDA2eENmWtI8hIwnjpwY47w1HZLP
BfIcWhxrcYpQ9bliWLBon4bu6jU+hqymuKXJhCp1ob0siIJO4b6G7Ey2TnoV7fISM+2iycXRBba9
eRmssElL3edoHUENCSfzasjP0o8Rg04BFs7bf0CS8lRhiLpa5jjM/Db50L0G81AHb4qx7l7DeQqD
NzGG8wej0aQtKKDFNrGDKQ5WIitOvcGUYjlkTDTZ8/KW9wCDhxEK3aXTpfi1/WZf9Sb5nevyQtHf
XpDHy86i6raT0dPbNIFtXdupXbcuqiAvCUEciqZhheMz2iFyBkoU5fWIyUQ1qltY4kkyVldfAIj8
eqzFqPJT7NfIlMRw3hzZyOAMMhOEMFpRpy9SyFIftXL6bMq/fEY70qmlL3KK7VH3BGK7gSPGpobJ
mF9y76q7sViTqttBBUrfEoMlBQ/3bNsQDSubsUoOOsBk38LE6Cmum/gphor0XkEDeAl52KJLVu11
ufLnt19XhfQ3pCXjjqrKYpBDNnnc+D+GwYeKN7PZViVVu4+pHDcNwGRkhwbfuiyoTkuzCCubLdxy
BQyS5/7RTf4FwVMQ3BSWfzMwHZBhGUerOG+QyCiBai3UGzbyqxGsRzpW9ZdQNOnMPnfSWVDvhF15
kwseoHEgCNiCpRK5zdcaAdkDfHm4PBCXNfcFLQ0Ttw7YDL+JzJ4ICAEw0o3c917ZQwlDxo82neL1
iAhvUlN3CkTh1gXMhCuKRF10J+GDDffKJc1lWRqJ3//9V6ePOXkGGP4TjTNHG4/xIBy85DMvumiP
f7el3dQ9q36KH2BmrJaFOjaoA1iHkTKN3l3ZIpIUYWX7ktt0g2Cs7sId2JAu9poXO6D2C8Ds2S5v
eQ69HSQk8orOfNi4vhyOcWztngZ8wHwog9BCZgqIx5Rvl6e8OC/NZqoFSsq2718STlpQ8fv0hELE
XnsPDdtAHRBPD4lc3lC8iKRpzjX19BMsHzTIr9Akho1166+3QK1BLm7ehgSmmUrLtzb0DEyvUWbZ
2nnQkGFFmXltkdoFm5K7bus00KasLsDuSqLkYYk98tDBB6CjV92GOI4yL1gbhmVjsvwTxGqUOr11
T3U9gGXvqNynreuf+lrB/Zbj0/kHc+NOLyccquNu7Q8tfhTmOCvq/HqrSzmd4XmWbSt8ZKvO45hv
EqKQbK8ZNh1sJzlBwBLLRb5mPkxiKjKK75Ux8JB1iAddrpavff2pQZ3JeIzguCEsnweN8UFFg+CY
17X3rBJRPqd5vkFcUx/CSY4NHyYZMOdlDbv1gwPUN4ngjiFdteuHILiDnZ1tkDbFv31NcEPYsOr5
LO54L9GMZnbjVYP3bMNojd97fK0xDnv1pvbiyn9FQRv+HhJE9cFVB1wZ0zRyBXJKeksS/SC+E6/Y
vJEMBcYjQnuzDjLjNC4ONH5b2G9faK/kJZ45FgH90rI9pHAHgBdI85fa+qm2Q3EHOaE/qRE9WdUV
JFilNUSUFX0sdUOqQreFYUtuk3rfJhhH9zF4inDXP9RBG8DVdKihjm7ka1yPEZJhmmLbg+j1wgcU
Nc4bM/C2AYII8xPycbuphwJ7FIuOHL8o0ofhDAc9/Ic2EPipNJ2QZ4EbGoNV6mPhYKMewQRBqKgG
EwTjZNitZeC2+Jyv25Q/w97F23g6BTmbHVzTgYFSxphnd+wRTwXw8LoXwJTFo5gCugLXFNLAvq8g
TP5/dJ3XbuPAFmW/qADm8CpSOVjO3X4hbLebsRiL8etnSfcO+mKAeSFESrIlkayqs88OSVia5MJF
Ur+ZU6ZfSW6GauxWwlUos6H0nm26WED60Vqk2a7zE2CNRn8SnU9y3oJlWbOsqpZSgsk/2cQt51qP
OwHQnMwIQKQXTCmJOXVT0g6ugXgmZ+eZzRD4BAx3Pg3+rhIrCPHfRiExDUrssFZeFBh1mxFkSn7E
4izA62JV34jpceybm6ptBn5/DLl7vlvX/9UL3GGofO03z77Tb+ZNIqg+i9uVNM0AsTGVixqw4zTd
NEBCgQ9xn55sYXVHHZIWQU4dIPAyPDh9+ps5M2zrcjyayc1HD+7MekztT2+pP60EICp2xZbM4j/R
sFzw3dPWE6RJBq4jcrdVrmXx1rL5RVrN3c+muCnoVX/W4p/OrjbJMFGlIu/CKfadGlduXFmNmJLA
geut4UbEBgdJ4czDMEeDYphby6+njbRgG+J99WMuLV6NUNVmzzlMtvFDl0leQf/t8L4RivaROYkC
p0l/v0xmcpq0/MGctGUdxcsX/cL04s028embbqBwWyQBHa4hh1XZDydA6fHQW8QotPF4syhL6lXa
fhI5dmkq1hj23P0MEdgPkqG/Y+marAEwU5gskDxN96f1kI9P02Kt89mnYh7JLFJkiwaLzXiQDvbH
VDVkfObOWstoJ4nufYpj+GOV8Wm2TCqx5u8gNcq13VVN2In3ftJ3A1bG68SqKQV17Yrt57zTzAp9
R9a9zLgqtBphPjWeU7aa9OOUa8GM+T9QwThc8J8dS8hpU6QXT9VUhKgiXDpyA4sZzXtrm1EEjeox
J5No4R3h/Ynl4l4mfQ2fBAOvLraOm7wWL8nEKS1iP9S14Zu0sWiW0M/dcuu7oGVRoevrecxffBgN
270LpL5vVfcMgcF9zKjEkM/2dWlsJhuOJuNVHcw1nb8+SwnrVWrDe7UNQJlaG4L1a5tflVreuELm
XQq5KTBMSNxl7EUPKPd5ZY89Eso9ItwHXe2jSmB2YWf9utHc55jCnxo5NXdqEp8ROCoDdTattXLp
wlZ2iH4bErpb5ZFS7iZwIrKZdqVhVPvRYdwZe1Jbhppr0R0JS3eod43NkvRGmOVutR6ifDtL3Dcs
63u0qi0YYwFu2L5g9kySUoMCTM8fx0kh+4+SMcBbCUP3pfG3XZk8zQQohFXemmEt/CC1m25fxdOH
4dY3T4/irxxFt1LjdBhklQejHHFCh64fcD/81dOYCc/tt5NPMJmn+E56zXqDRoRc4+9Na3E2tdAF
feaWTzE04Foo8CcNC+LGs9iTQbLobmgMKKDNhKWbmIx1FzeIBjUrrJJmbQoc1/soMXYYV+QHP3HP
RcRMN1p0FW3unrDVON+pNOuzO3wjZzSOtMb5qrauE14FxGCU5HtaB9CP6GLgQa68NseBLdoWA1xF
nBkOpSwPooVpnBXUamZrrKRjLJcqoZfR+30fDBB77sTYdTLW587CPSHBPGbVOpFJ7HVFE1A2u67S
LvADiSizuMUc0wD/dipUPhkfWMQSJh5SUtN0ri6JGDdZpPHCXBCFqKkGDEByM6hTLVjoVTF77vTB
hTgURR+66vUdS1VjMxjQLkar/8G6mfs2idPQMxgGsvm9yPpsXacZRJ4+Q2tWbjxBH1JvymM0/q5o
rgO9TFiH6M1ldk+p/MJ8TezNvpPh4HT5Jp0NDffV+EqnyFqn1WCsMEA4YaPe80+q77zSr14HAUM1
qJe83k93da4w/BLNtOmx1DmQodVn0VNvDF6I1jhBZPGr6tvp0lnZdnH16lrU5bsgNby06uRVZeZP
1UR/YsqZcPK8i9f4/oE7KazqVj5UieaumtlXO09MvzW78EKH9cBKqQO5RuUagprayzHfFBaa1a6e
7Z3W9SsLR9+tYdc5AkHi6epu3ttZnJ7d28ZKu9dFIxLSnoffBVBoT/Jna3faU64VJ3hico89jH+s
Wnq4dpdVgQcTeWV0pvN049OYt8rE7nIK/9T4lbjxp5ek8szkZJPPrN6L3PfOKQvp0PZf3KjeOzUE
TBzTxsfmtVbLuLYb//dcdd9lGz0aKcU0UqyAIQMJr4RTEC+evZ5AfbKxgSTTtfpale54Ug6Ohnrf
Hit95MciaibUs+QaQ9ff6cSQBCjhnofEizBtU9V28eg3520pri2Q09pkTbyKoAh5YxHtcpf0VYVU
Lu7UfHEVvxJAYb2Nc5SgVsTUTXZWGOOEvI2JIT0tYuRXh8l48HJi2W4y1Dxv7NB1nHidksN6Rli4
QyQkj8WErYOwtpXVacHQscjvirEK1Jx/lQ4ybbd0z4u6ohcyt5NB7aMxooaqbV4rO4fvmrCYNcry
jFM+pFQ38aD1R9VZ2xd90RxahWpl0MTGj3qgsJFQK9NrdoM7IFzqqURY4QW5m3LZWC5DEa2f24xw
EWN5YO2MFCGFzOnE3t6ce/hmhZ2vdHCHTVsbTFYmNAINDvJ1sHJrjdADJa5T2RcvY6Wu616yHlw9
wzAN7zihde6DA3y4WgT+yLmCShUtOjW1cdWxeaETTRGv1lGol4W11pu5CiWTF2zOsQYHz+cdnfLX
tjC1jZv52aYch199X7QnJ12GXW9Gx6WI5SEX2yHVMOkZYZ/F9jRvy9E8m1O9rJLJdcLR9TdYf4JX
Z0ik1BJvFj4ejE5NBOZi9MCjnh3mcY/qx3xyR9VsKnD+VW+yqLWN/Nu3xBKIObcw7oMIjdy+Appr
vig49rHR269J5bnBBDVrO8qnqq0gUY/wSBbUO/DKbW8Lf+aABzJJKHlO48bQLgNhqSu71UVojUNx
JIXtxnTQhzWeQx4OxJwks7QOJbqtoGcBFvaAN0GGo+RaZ4UJq+3dpMdCpOfUITBr/7qUelGXrZxs
XYy6/SaRd5QQnwZLIguTsGsz7VDXmKdRLIHgdt7W13CrGbJuM/UE+knEaXvXoCtqmtUxqZ8F1ewB
D+59PUMbJ5Ogil0yeu38COhunAqDDknuJO3KbwjvupVB9EP+jMmUQK2K9Cfvxs6Gk4SZkxmDai6M
QMb86Q5+sUsBzZLR0Xbj8O41XX3S8tIOiX4g9Jk6IayBFNZFPlihnT4wgee7uFE/Y1Q8wD2yggob
DytZqnVkj7+V4RDvFEGZobcdoww3Wry7c2NF+RofhTXKwJB9iVyKSrl2JrXuCeqkY9QC4PnToc0E
qyW92DVa+Uj1jgw9LrwD/ayd0xX52Z8YeYaGkmnqrG1U5h7nMnlYyLjcuHbGpepAfCmxpEwMDAQ0
gTOK7ssNre2PZFJf/W1+K91a287iZ8yuXdq4Z7PI0GiPuTrFkUuhC7mBMWMs57e6IAcNPmO5hQbD
Hb70LNxqEpEH6FhEYjsTmitJcYz4Zt22yd7l8lylg1HsYk75us49J6TFPYdugSZPNxS1nUIi6tsn
2efpyssGNJNpbsBYqLKzZduvqpLqATS/r+wgblwN6/9pCjomPiggbX24b3RTbZalbvZ5IWkeKlhL
UU+p5hInvbaEiVtqNFVYhvfPdh5zV8vhnWZPEUQG8yd2qPUhFTX31P2hWWj1IbsNWf92748kDLti
dX/4P/sEa3GUyrtee9H4859d4I38oFJPewFkFy85xM8mZ9JIbnuyKX9xL2aX+3NZQXkjtIq836aO
X/MesMDpYn97f7bmUqMNPEzrwpyHpyJqoFMZ/cbpaK3VTYevoYq4Bb2gW+Jq06thDjMvuehQXc5K
b7aVmS97r8rVYUGumNrepTRfEAho71PSYTZRVdZb77CujLsXBz3kpdIhLg+JbAI7VY8WIt7zkLkw
v1E4JGlaPJiShok2pO0a6wL7ICXFca1CwqXSvQfCvo4kHrJwYdBGAa7+whIVtrrcmCW5DLanHO5S
vWDyqB78edCvWaHFO50AiLpX323RnW03gxCR1v2NpPFGDAxLQE/rnwTVnA1zomv65mR65WURUfJ4
3/SzZjwU0Q8UnZlUnBHkzpbpdrjZG82Rzjc39YmkydS7NP0wXMY6i2hT2EgQSFe52VeLd0M4X350
ja3YeKVvpr8AqwineuvjmYoz04bncqkp9nt/BSBWbSmBtccomfMDuoFkVWpTsZoBTvdLWUP8HWkb
WZPMdqUBfL3AUOa2lJd3VRvjoZbikoCxbMc6ts56X/ibzvIp/QThjzhEGNBe5/MMCrHXzcWeV/iS
6uf7E13U4yg53jwkeNm/jZtOxvn+MjHR74J9OZLQw7F/L7k/uh+LBrRWxdzr63/P3p/QZmFhxwDp
Q4FzHv6fP3Df1Vud8drSib7hA9z/4/+8VUnLXE8FrPJ/7/334e/HSmGi4dGXdnP/Cyydpp0xN499
rNWYl3qxc0gIoC+BW2vncN/HG0BZDMA8FZkctBK8w5aIANT7sfsL709MGinZtfKzgN51lVjAt3QF
wHLcCMq7hmiD5oT3V89HebxTLdFAJEBty7Gc0Cn6vnxWc9zy+cijczXvpBk3DLa2h+b8n4fSsgyo
mrm7dnzVFNtMzOvBHj8ilnW0UP/vZqjH8ixHP9rZVnf2+sUKR98tAz2pZ0gBTdyuJ2Vb8AGrBaNP
2/b2VYS8oO31i6EORFPlAQyy5muuOwjTUBiYPrAcsfufmoy+S5W134WZ2mGUVtljO/sYTM1d8zAa
jrnRpkE/50npbdu+zE428Vz7pnK1w4hZ70Ez+nqfq9Q/xhDcdhYy1nNGPPqmHzMrKIEO9uqGTNaK
IXCC+unfwEqn1E3Uc31ggCgc5lb8VdIbHtrbZhkGVF0VZfn9mEPn/yHlUn6gwZ2trLx6Z2RvwwRK
ALcUm4hqE+dyHiWTeHI8IgkzIHgS0OfuMllldyGC5L+PxuR7VGO5twB+h6JJLmnRFaA5nZZcnLb/
RY71vMNdsAngxk0Qv6steu/o5QaBZQZ4zoSIWtSxu0lGqBXYIbhXbttLsdQQe2odadeEDKnzouc0
rw7UBD4gLxvbp+ieDX3c/DvW4XM2JoNxyAzlw5DJPjxLlkd8l4Wd+0+5PfpPIqn3ZHlE6xSZHbqL
dIZyzmYRLk0LGDcEpLWs/CQuH3LSq4f7Bieg+sHuLeBd9Zwimv9tGVAf7Rh+l1CNfGH9e7gfh9u8
bMD+5q30CvXbWoq1o+XRa5EOzhGxobmKZmSyc+V/Cxe7CBuYfMjkpsrUpp9T+codvI1dqHMNliNb
iTIl8WDspX5XkrbjR6+5UYDagZ6tdNkgiYtcSXhfTiu1fqndKj6NroU/ORgeGabZswePfkm0emdm
LBaLcfDXSeTWq9KaM1LfHEOhGRZWvUpE+rtAtLLBhlQd7xtR0sClMn7166LAR3SpHmViqp0z9uaO
oETnqqVLE6Q3WXtD+T+X8bcyk52AJP6rb+dyI6DuHPqo8B7TFkvccTLibxcm8kRT9w3OT7ydHJHs
EywzniHXJf/5G55cXrUsLXByd116IWO+awbXeFFu/ev+T0zf+6NZjXfMEg2Ky+gux7rzBAvU28Pc
NJKN9OW+qKc+6FxpBnqa6hurGMrHThTVY9opufLa6sGyimWDy0z31CR996RHGoFWSfpwPwRUWB+1
fvxz3xN9t9A3GTSKepygBJ3tgwOm+JIj/VzrmVsgKF4G5u9CsRAp4oDZrKL4ce2P2viNnUIKc6m0
H7xKe4qSWH+O2ulzEXTsyzy2r45vitMQV5RuqVV9yr6/xBPFfKv1Toh0GMapUWqgg3r+6Y9y5TSF
/F2j6L91/ZetMHz/V6pPq6XLftPJG3AOIM9+NPz0yeicZpdTJO9Soapdq7usFfGyWEWRnX5XnXZM
Z/dPP+fiRGMUvwmhhUWi27vUVsfedgnQQUfFAtItN83gPQHJNM+EXPSHypv61X23bozmOXKKDXZF
rPcL8yLzInq2osgJfROSD9i9/xxFGpXwxKLM0fUva7GbgMCGcpd58yetU/MibPOPQndCELWGBQw/
7aWtF9prCoEHvpuvt7Ns9tZK5W7zq5+GP0Uag0rGwyuSGNrI0h73BdqiuWpRF0BivOIJEhSA6mRo
D89js1RXjPEzZJA6MQa33fsxt6qqa+JUrw134AG2SHW9H3KkG+847Uzzt1f8e8OEiY4zyeh4f/v9
OFx8LuiY2a1XdMdW92fiGvfVlhbL/f00SR0WdkO+HtSoHe4bTdraYb5t/u3eH9WQIlnL//+e9usI
caExbe4vbu8vvv+Z+zvuB+8bS7qfy6DKo4RhSpR0ckqxU4k4BVMWDmQ1rUXb6df7xp+Lbt+xSl85
Ti66tYO95KCK66LTtgWfsg6xNs0Hy2XiLaGpPbrcYqMxmQ/YmtGpySP9d9s6bmBrwuD2jMvAyjOP
uHTc0WPh9K+m37BIm1QRNHbjUuRKOGaxoeUHGvy3hnNxvm+mWP/vo/uu3k3DEd8cwPAuPcKb/++m
HTgtq/v+VDjJ0a31Zo+w/UNV5IJrk6xepIlMnIbxfceNZo5YqDHw4u1P469mWqbd0lXmEzos8yFy
W8gKnvF033h9yw/A6ni9OD6aW9eaN2bG2KvIaV85XtdeXXMuzsWMwnmuavW51AXCtLh/7RvR7Cfl
Ig+8HddxlOrKz3zBNKqFqr3Px956dSsbC7zFf8uskrgkSXOmzbWHKK4ieJkmRKVWN97jbj4BhDjf
fs6/9qQpsNUx3a2GtdYOoYb/5FsQ1u8vuf2hPh39X61Hx7xlkKb5CRI850NLRmDu3nQT3a+5KC+s
RuIfN54fRDumv2IXshBBCNk5dbBTcjVLXw8mBl+kDb7fX9ryp9Xoxx8+jecQXtB06V2mW6aPedNo
TEskhXrUp6wDShVBWeBmXUsPcU+Wujnqbre5OtCrrhMOhMcK3ITsIa6G+vaENIAjFBSI+yvur437
cYf9lHuIrY8mT8wT6nvnDCG3RbF2e4i9Tb2eJ1pAYAe4tPjYXZSmFqQx1OwqK+Ie3ImDSeUMZXh/
yO+vTsP2/thGKxWWXi4CgFBCw6I6zOahvXR+8aelyPxKaKVQzBt/bFnvPdxQ0PCg0K+T1ELBV67z
RgNfL8fPPulw0R0G1MODU7wNSh7BGsWpcsv/bpbb7v0YZdt21IF04izzB0gx7v++7j9vM+zXGCXW
bpzlQJ3vAcPlQww1R0HKvW9iJ41PDN/xaZlNe1eZNt0FWn1VvvyKlzTbTspMT0IDuXy8PzGOnh5a
kmTj+25p168lIz05gjCa4PDjqDe17nwpUd3PsVcx+Ed1sq3XlTGYD477ipF1dM07XVzrtBFX2Uzb
zBbT+d9xWd08MPiRtHlR23bODqgxukdDS+Sj9wxHZdlYtkbLzGjN89LAfzTdSv+CV0NB0qoP13bo
r3ujfYB41Tx6I+Z+91e4Rc19lnqvch6tbZZM13K27HBEWfs6ODok6U59ZYOAZTFW4zVOKvMI6Oje
kEH1hdOboOdsFBUk0wr5+aB7W83s/aBs0nane3DuRqiab8xQdIykfhNDYf1KEKX2aLXIZhvhbPw6
1V9gu8hN1CTaurppCSerzg+CM4tkjWfNFNWo0X1Q2z+Xqq5+lcNsb8cCwiF8nfIX6jXUXonfX5TT
Gg963RurqpnSx4Q6ZgOkR/eg1ka8MbjcKL9ZU3d5u1G0BreUJgkdRr0PJ7inzz0cnyDJpvZNOpCL
ECDaFJ1qPsnZvphGKf56yqa7nTV/4kTWK61R3SlvPUj0VZqv0z4bry6LlA01DgxhIQWAsFTndLKY
7gQNKzrUJusY5k6uvEPuIdPoOG+XJa1y4A1PvQg8+FYSY6LPZMEeOTH9eAU3HLpPGuPk2b6Mdbr8
Lqi7UF4ClSRa2yHRwLonq+WLSKviGEX9eKMuah9Grp+7btBfMPh3+E1pm92P99l0RPhYBirSRuyC
iq3XOeYVRwz1Aj3QW0VNUR40Z1S4tat6g7ZDrS0qB0DCYQqZqPy1YKG87QdrefdA7FYYkA43H78C
07VA+IX2bnS1fa7ioYPBEC1bRCX9tvTtbWTE7gdS4wU0VeuuvkGnsWgwESBgUZw7CZ4Coycotaz6
0kRN6la0vOWDsraLUqxcLdm/sX443V8wZTBseojND3bRpWcaWwkfTyu/CHAI4MjJE0DnyMTptht9
KdS+SDMShprb6sfof0fETKz0OK+OLl/BjJdHJfX5Mc9c59JofvjvEOofrgOneri/4H48i+3xAImG
upD33DduN+krD8ZMoG4xlgmnFZqVyPMTlL6HcS6Sx/62wXvDfij1j39HssqJH0stCl2oNpf7ccdN
k2NnSKIGUrPfxEs9vOswWlez6wwnCOjDe9vd0CFlvdCIdq8FzuPl7bBChb03vbbGop03Zb4coQXU
5f7+Jpqmb7JfuuvYOvWr2ZGm6lReCAdnRnlQIbGcbtUKRjHoQs2I1PCsRgpxq2qgK/7YLovRFiHr
hml1+pj7azM59ie0ey7hHLgW4cz8JO347/34mNgtHH4iAtJcpqcGmlPY3d7QtCKADW3+QvqVbqNM
b3fCH5o3LqKD7bX2p3AddHWdaR7yhEUNpaD9ikUSltAijc8q8a3XwcfxyBiq5mzj//sKsvBXb6X+
nyfr4WYvWa3bGWGc21vGhqZ7ulW3XXhcL46edmeWdekGLxEM0vxkWvud2sUV7ieO1qMfJ/1XzD5C
7PZjdHH7qnUFsbVKKNz14rvA4+OmP3czuZ5w2Ulk9iVH8yOpelpcCsjYQEJ6G3ZDpc9fVqS6VWsu
Gl5s2TqzNRMecHdeZFIeQXxjirNjH1P4IycB02sha+WJG/SWOs+dMnYG/TD8gK0l1FARR1yju8W1
h/0wgO5bjY+IShwne0kO973BJJRJM7MxjOCvX2KdjXYLlDH9OVvfHNQOw1J6TzcbHiNnTWGkfVhY
uggGMhKJyy1/M9NST8Mpv0T+S10mPrdmVp08Of2SM5aLNQx9FVl0lPLpGT/WtdvPXyyFbWOmw2RE
F2SfNUlemREW5rj2bRNnHCE3dtV8eE62EM5bY5Ih3FPLEPmu5/FjnIhsk8yg5Ddviw/bGRCPIBrT
CQw5lLk8DE7shK6RiVecK47pWBifRo8k1hktc29H8dnu44JmkHxyU3iJnZVszSItt0VnvLjl9IRj
Y2Cp5NXJprMl5BHawSmduxeRiKAooq/F0f6i6kTHry3HaNG+EGYQ3JjXZx/6V+Hw03t63u1u3Wwb
Is+xNTS8WdJqLzS8aObI2o19DTVvgKAhNU65qqBreVlGO5sIgpGvi/2G3DUVbc4xo7Wk4Y+66jyz
CuBhhjPkU+SkUREQif4XHOGCiYi/nlF30Pgj4NGVcaioENqe1IG+Q/Zt+Ni7d8hoA5klR8+OvJUm
gGKwnvRCT/gJRu5kmEtWgngPmVutRWsCJWRhso7VaoYqdagcO0QS6NB+Jf2jl3aY6KTEd73KAg+b
gTCfx5/WH+czxfK3jPAZUvawHfHRqZn+CAOxtHVqjy8ZboOv+ZK9EPBCH+AQCaYMV8N8YVJVCR/F
G7bAe+908Yxz7AIaZHwZvAiLLZyHZdsaoJ1FOMcIb9zMxBItN18qOI+rjBsyiBJ82g1Po81nLtm+
wYJjlXz2lRMd9JlFj6FF+tpuvseyF6vYTMeAzCjYLfJVRZ4D4427AmvndWshr3PKGg6lQYDZMJ4o
mrxAq5KZvzzt/QIzCvBTTBmektKERBXbGQ1aanN9XKqDMWZPpo/yQIvm/VTGONrH9JGw5QqZa/oh
oZ+gaSctGYcTjFc8MiD/wYY5TL568QgUwJHTWLYA4M85Zl3b2OyZsW6Gyq7v/GWxVa5KZ/iRt68M
Uz00k7wNWTkkE61CJ/F/dU3217LFTkuyN1SnOetNOm11KjZ0Ox1od423LopnV49oo2nli6c1yS5p
kJ0ZVrGu3Rq+RS03XpO9m03+Ba5z9/YHHlvnaXyh/0e1+o3X87GDBlbqubEmIDBZFct4GsawmDEb
NbG7RR1TIrTEsiD1cfzPc7XqXKcMhBj3Wh3tcRMmSlxslUp/SHaCMTKMr9q4iBUo47zGmlXb+K7R
HoZoOkqq/2DJ3YCec7rx6i4KylyR6TaHk0iefT1GfNqYZ1/EdJmV9puJnRHMuM7z6OHyBR2jdmAK
yppWY9bHK/y/LxawuTUEZWUc4C+gc4g0lH1aqFLrS1GqBIVUr2lKONGUTzAPiiToANkY6I9LX9cr
I9aNwJjjb5HXj7cvORfppxOdMbukCppX+jK2LLaNclf18wfRMSQWN+2p7rOaQTvLEQ6WCAQNjFMt
OzXwADtlnYTt1pJ44ADzpzD/ulKu6IuoIBIOF3gWRaQ+M1odNG98b8flT9QvrGlrzKaR5Dmj/9fT
tWhV6bhmYKfdrzqLm9Tl6s4X/ZOBFSagYSV7EU/ldmj0o1EUbVgoPAdSBP5n17qMtpxXO7Pic8yJ
/6Kq8eQgCId7WD6rS2FhJFjRZTe8or0hF9+NCRiUO7jCDYzBFH235cIeI6idCdsWgdS6wHMr7uSn
50ImnpSF31RZIBtJ5GcNgeolNdXF9oz3qJofO7c+LwX5OFMjCEspXX5iuKUw+rmprHxX6xXt/yF5
s0ZGFrD9bCVS98nRmj+T8E9jQrBfUbw7vrEbFJl+ZYOiAy51EqFNqEl86tDwIwaOVrX528RUEMNB
zMPk3EGDsCC6mA4ZRY3zI5YmCURK+wilcJCP0bFRxS3xy/0tIEkYKt8n+YzlVn9ykEFPA3+qHr0Q
4coe0PBULPJhoV2s6O9aqr/OoIKE1bUB6EqYOnmyIn0EERueoAnC7SI+TW51TsibdCw1PC1DNtCP
0zDMln9wusy2XEAx7JJApvNzBlEDcq2WUpw7HEpIq7cc8+AuC+M2fq+NiKbNUuLzVqfFpmswYdUx
Jej8CMlip8Fga//AwgAP9eFdzl29Tcf+Mkr7ze2ps2EEc5MSEGDeaA8q+mS5ffScLWRITswTDlpB
0s6HyCBppIW0vEwDLsvwPft0KoDk5sAos5e+t6AbVdQqlmi+RqNDd+okL0k7HKMM9xc/308a5RZm
O3F+bW5toXr8caU4t6L51JenuLEebIQQdjruZGpshR1f2/ZzMbozlmM/di0ftCH5LGDxFoOfbDpy
gVbxDyR4H7VGw/1tRW8CiAwy856PNkLtbXHWrY6tztiLOUS8hZqfVqFGXIouTOjI3UytzXmAIzIg
dJlF4mJ6B5PDjyE6m1EhV4sJf70Y23SzyIifjzAJ4B8oSPZUIhQH6Ui1aUEt06+XNme+6TVj1TEL
EplrbTWtXqHp/8G2AmsWh+Snws8srAow1BXt7yFnae+L+m9tEZoyLFOgeVob+Nq2ahqIF+BKa+JZ
YRvY/R571rBmTbbrXLpJBaO85Ymvbhlgs/nlKZcxXGlgnyIbwhIs+IjjGwv5Qc6BhdPSg6OVLcFV
vf8eWfIt6drubz42K7uv+o//CEt7d77SqknQFBckTrVRwCnc8VuIDZ9N7hcPso2QuJqZNwUZYXh1
6CDxRfFKmTngZhR7Hv2jm1qlHCnKUwtGmrA89zW+PSoNoR3uWhYpzI9UN7aOY5l/l1LtDAhQn6yx
VklX0WzUIvi1sziKbHJ+jwZ8IRDYmbNZ/Bg33ZLZIOUsJdeeGL2vMjVb/PyAzD3aEbYYz3NtaPuu
w7fCyMvrfTPGQ2DoT/8xJY5ru39QTjQf6nkRYTu53U6HsfIWexg24Z/8WQ0DjpSvfhcXYTLb7tf0
N4sz+R0JnzYytnwf9f9h7ryW41aybftF6AuTSCQeb3lDFr2RXhAyFLz3+PozUOrTe6u4DxnnPt3u
CIY2RbGAKiCxcq05xxTe62goaxVZEivZTNPq/PT+t/nTDElISGO40nHa5ZwVvLSzm+C3fRh2Q0bi
TPYcTUQ6RrZ9/RvgW3WE1tlG1m3FQLN4zpW6Bi+Zb+oqV1w2WnqrgQq+TmfWZ6oPaxQu46tijV4k
OBLAkPaRu8pA/G1l5YCtrukeG0YrfxaCTZ7bPavSoZgBCfXXl6q7myzQMTJx8mMm4cZ145eAadM8
28dIVww6H+UY98y1RiwSCimnpmXHVjOZHZ5pEEUD1mekZd149iZs6/FLRvGpEmP65jfAWzsmk6ui
nfy7hjE2JppWuwb09s2dN7NDVFgv2J54eAAowxYa3qRFFV+xkTI3deH+OBtrRfpzwLuo1ez3AI+O
V4yE5ePQTpIlHCJ/3tf2I4KkeuNkHek9BsL6yAkFh+tUd7aJ8srW09WoshAqEmXurWWDpAEuXm+o
6+Dq1LlzXTUDqa5m+lTZ02vvZ+PtUE64ROp2H1pj/YwTAkqmojHbh9NB96riaNm9RuCmcdP4Eqjl
DEFIdPfazugNNAr8apMw+UCVtm+j7D7mZK7OP1ShJ13gi1rlM3NGpMo8FDoBYk5xqmaaEOWEjjCe
aKlxjJCgcp2WtuPc1kGk37UCSPWys5AdnrNChhIdUSdcphGABiaUMZsB+sNOr+IRtwieQSsnLC/W
EewBsv9aZxh7f9vmQA8tVBfg5pmPowsHe0vbAapeX/XXYIufaz3XD5ldk2+i8HKfObNeb37FYtve
Gm5RQYcFOyGvQXHqV+A3mT5FJACGNrvMcBT3cJptDAyVvuy9Jvg+1cbWYbBpE61Lk/uhDkLrAWMf
xTw3Po0lJgH04yyzXvlRF+L45QjZzGQsKsF86f3KJ/o7FYcscm366ev3YySes7bpvzPOf9Y68Yo3
r7oHtyCXUAsSxq0CPmgWFwOkI6XvmrLo70zaV1Hdtes4T5Fana+B2BfIKzUkN1kyNDcew/+zGc31
3jKrSB5/+ym7N/oX6ADYu5czKK0tWd38LNgnjdSufTmrE9NWQW4lNkZX0f35C2PgYN8azlsCE17v
tf5hrKUJWLloaIuF+SlHMkd10hy60Sm+TIEr0VomJUZUDejqmdKVxq52LXz7G2I5bwE0xFjJ5peZ
jwoJhU2AWabH67bXrpzSsa9ax8twR6Uln8quJybg8fcb4fepwOmU2cTUUU0w8wy3Wjotxwbf6JmP
jhL/i5M0w60ggGP9G55VIa+GV5gyHBkdgItRz3uKDdU/FPCMGGyMD5PBcNRid3yMFHwPp7NeyC1I
d83krvV+GAHqQL7wSkYfpvyWFoI53Jz4UxI6jkFkgiDawVLzouJubAj600T7mkk53COHCBaULuOz
RQBLXcxwTpmNGwwF6SOQIOuAde8EfUo9DkXYQ+BV8V6iglp7oe/SWNXhHc1UjDP5tsuxxLQtLNcm
xNTTyk7bBWNuXP1+OowYEr08E4s6tpp12Qzwtmu6mwvHzMSVfv7jIB3SP52SSJT5ZoVgSZfrq1Fq
3dZ0SYP0B3+X+W101LQdgBf3tiAGY4nXJt1kyY8pLhWbzEgOW7/lGpiAZMKJlt+KuvWWrl2Zp1qh
1+khbq7LvpfPWmvfdzms1oArrCXK616xbOKWPbmdO5vr0AGc30rIeS3eex7BuhEmDInz6qGfpW0K
nbkWCHVoc7LkRqrSZYvJ/FSW5P+IGU7vp2l8j8c2QpEKw3JMYrHixMkdn2OVmimUO9PIIG31UwFE
tYeUpOfNJrV2Ok6kfNmpMV7nMHV/m3YVPDBrKIM7rR4lmAhFy711MJimkCN0iI60w5ilwTUzdeG8
TgbKvTr43tOPXCpFRGibjHuG6v5zpw9IvpNlMXnaC8g1gRsVkzVdJaixUFgeC4NiMEg7FNZBzEOf
x4tP4wUWsKC/fr75JbOv7ezfP6GuQOL/ipPiKVLGVsHHPNiDHDYFc40dIEMm+GPbPsJdNNZaFBUb
n8lnjO8fvLQfIkCqiK9bc9PUZKhY+br1B/zdqiZiSvPs587kYQL9ATvA+SGrfPFo7RXX0e5M9P7r
Czgbe6tH8lsQoWzPLCtYsm0JN+ADoHUSJPRZ8qJp/BndOUdpMhJ2TEuo+f/GZT6My5UXj6ajLW3P
LQ6jRstlxGtxtq/r2D6PDLx/8ohAkz+MGp6McsKKYNCoC8watFBU7VydTkzqEhyDgMWAGo++BtYO
XIHeq76puNrq4rGds83OXyyb/lRlSm0fVVH4MMLlvarH8ctfP6Hn3rDojMo/9MR08PjtruLONa8c
h5uk9kTxdfB0fyHN4n5EX3Byhbee0lg/aRm5H00yQdu33858Jy82xa7yimkNqK/8Yjjpc2WM2FAt
K7sxa1KFhvn7ynOy1QSu+FBq9cGKZgnyfRomCU0PvTyxXGxUZ3QbqQ8mYxysWw7570BG4K/PX2Ix
aHgB200YN908E1v5dngs8g4EP7f2BkVOcejjWTrK9GtZ1qn/zdW6dY5W4Kcapp8Qfqsn2y2gu9ht
eJSRnp0MjD4rHVLKl9j09yD3vJ9p377YQ9A/+yHUh3hyeixZycZLbPO2YPTVYkc4YN4JT6TwYvEZ
ylOrQrDv4zoVfv6Gef1rC5SwEdLdAadF6zwzzALCWlqfQqyrM0rrUaZv+D9sYedYUvRp5zho0K0Z
H9MROVfPj/VcOP1RH17QWzV6l37zWKjXygc27kqIo7CsOAkv/dYSJQz14yEL0wTolB4fBc6j31/O
35NugNEeU+aJmfL9b6m6VUWokAxemXgNUybhc9ojtvWFDK8710uPDk14bj3SL7ogoXJo/ebnYD02
Nh1ONLI/+4Hdg2ur53bQ5aogDJN+dR2wmYyMLYEE7d0E02PJ7p++fYYJtQU83XUj++luAIPiTvbL
4KSorL3xe+xGRBAkbXqnCR9mzqTkzjXC/BjmwzFuNY1pQWLvBkEO8WQ6z1Es2++Dw+651FJ5N4al
fhhaDV0e8X9zAVutMPZzOcc2kCyPHvIUNKd4gnw05Jaxs4cuxOLEswpihH1v5VazlFMu4DiXRM+T
oy42rUP/rE5aIKx0okBWrNiedzf4hsxdUb/1cHOPWHGDYzF/0SBn8M7Mf9SFxR/Pfw9LPjhabv/r
HDn175zIP9IQf/xPSZbb/yGf8v/H8Mk51ez//HfY4/vwyW/tz1D7v9W37+HbnwmU87/7nUBp2/+S
/M9VyPFpsdniPwmUlviXcG3DmRmDpqQXQFzUvxMoLfNfhm3Rp3ENS1f8PUlRdX4OozTkv4hb03VX
2hRslnCc/00YpTWntP0tksp0LPAALNGOIQVZmPIikoqOWhyLXqP96dpf5Qy57PJIHkejQVo9Cblz
8GGvexubKmU/UCeRFwsfH9ZJVea0B2v90+/nsqUxceiRcsgWeesEYX07+iK8BY2E9cAV33Rzoq8L
VwpzWRNc6e4EDMKBBp6N2aKNYv06Slr9Wsnue8xWaxNDO1u3vNoaZOeNKu3+9m+f1D/ETV7kH7Pp
5sxtyVomDH3OOLyIi86rKcnLrEAc1RcaYctqWnaTVtyOoLQwTfn+xs0S4K8hm8s0yldehF3EMTJ6
6iEkKdP/ltU6JNgxj7bB5NO/67vqyqoHhQrAHW9DkouxiFbHj497/kAuPjDHcQ0T5KqQkjha/v5v
4TZJ7JcTDfd8WRKbZjUF28Uw3bO1HVcWyq+9FNGEy1KFn+Qwc5levK5wDEeZypaSstC8SL9rIi33
EhEi1UdHNicarAwECRtKCNTRPGkie/3xiV4UH3w+wrGYeSjwR9wJly8YG0HewZbgRIuImHINUfhd
YCCUoZeSffKmnkPI/3xXbWG4JHIrUtskwvU/31V7UBGOSAUJ3CPGWk9xh2T1eOcRNj7rs+WtmaET
6gh0fhJCw9wM9Ljp5BVb29c2MsDbptWu1izMmvhGsTsW4SfX6/vP3XGExfJhmGhwTPPiCMlm8CSK
N0QYRRHtpVbKo0zzg0BhMS/x8Sb3YR97KvokJ3xehS4+eKWTbulIZYOLsC5D67pCJzGs5D4hGN0U
w4vbZ9kjUQDpoyPCZYAQ9NZQX/yCzblr0C90FOLTqQUbjMrqvhzNfpXaZbw5/ycajuTecoxHv/4k
zPAfPkLGBJJFk0Rdic/44sZwDWKB8PvyXJ6AGTD4z6+4M95cNpYr3SUi0GBweTfTQ2AQhomV3bUa
nAJkl/jist7dpDnet+atsHM2iY3afHw5m+/eR0EhbZgmZ4f9iYv6z0ssFsZAwjTEMkZ3R7Of935I
Yve5Q4VRo4ag5RfmW59sJciEOsSszn/09PSJmiXayN5A8z9/AfzhLMaScb/joi4wsnbY0/yCU1TE
ybapbOtgazTR+nRTkr/6g11nwmYtBqgZ01Ku/ZYJXTasPj47w7q8SrhEXNckwZc8LoenyZ9nl0u9
cOUosI/QWbOHh17z65+x1yNeqNd+rO/ButRviK1Mss++hnb6TONRe8TFcPXxkVymsZqOMG12hFyo
wrUc83LdMLHGEDyD+z4eeG5gup5I5TpEvY4d3We03VrZ1s6Bqmt2cxW5pLPVyY0wK3k14Sf0AlFs
MavHt5FLCKbpWq+0E+gEJt1JTNGGLmu/N0eLINesng5FH3UQl0GewOFOmXgiFbbKHdtFxCFxxLhD
wo+rkCpA4jM/edPPp/LHqsWp8viCBe/SJzDVxSU/ssMyLc1Ol7ZjNzgGB3Mv3JL9rj8dRe1pDyjk
3xq3FDB2xk0eaojsHKCMgZiqK4UzbgmTHpyimd4ItR8J9z2J0tuzbxL3tuF+drxyjgu+OF7Jo9Yy
jbngoH758yKhnE0nHhrpEgD+Xe4W0cGIu3uUJnBnaSWcOtJfV2XqRLtxaB7dIvaOXWgaWzObpq0+
vcJElV9I9HI35iz2sULjW2WFwYPh2eWmg8kRhoGzq0er2BLwpjHgw8mNdxuqQY6LMBHSu3H86qZw
IufI8NQ5wp8viAWKg5fc0sNl0vEJDo6eom1X0xGjZr1WmW9vsGuSJlVm/aMvhtl5BdRfMlBj9k8Q
DAjsaB/NpMus89KNkQbVlmCC5y6nydDW3Y/UgVjsBYV912CbKHQtfMBSoq+Zsu3ZwxegRUcQO/2D
nym5163wkyvFeFfmIQ+ikLTdeRHn8XHx9K4z7L9Yv4jPzFKGAViqhP41pGjJ06773iV6gCOQHpLf
GdmSqoiiCCG2XoC8SsO3JNXse6gf1idZfZerhmXatqGzahumlByYe7Fq0NJs9UEYwTKG2LEccl4c
bhc7OwjnkCX6anvuIeXgDyb0jTrhZcB437oQsEvYdt8/XjouHrHz0VBPUXKYdLWpui+OpnCjJkAc
FC7TwkAun9GnhIi6iKpNNOn7MdZ+tJ0sDh+/qDG/9X+7KSj9wSvxVLBxh+gWFcifN4WtwiQoXHAW
0jP8O2/Cy0rCBtPYGcAHIeRbDthmF8BX3JeZf3TnH/jkEOZS990hzAfAcsLSdFlbSKJc8s5DiRl+
MwL/Ghao/tg75RwdgnJ7KOApSmBJneM/OiZji25sPysvLy5Q3gW6TI7QDWELavLL50dtO1UfoUJY
Wlr/E7wvrLi8/QmncfikTrh4DM8vRASbK1g4bQoqcXEnwKkzCrOKUEHgwBnj+LnVEY2Mknl10y5R
cVLW1D+szjt9/Cb/wwnOgdnQmnl1V7gXUeq93qP9NJGJDF6B/Xc+wwR+PD1X/vTJS/3DOSoXtgsf
6VxGGxevlXgSh4ZFv6KwfHKGy3S4tXs72of+i552r2Iosb3Wkdj5SN0QGHvqhMJcLIDgjl9bk9wQ
K0i+B0RO73vDGu78RQk2VxZhdS1qKAFwNBwEaf08DencK02kW9pKLnrH0LojpCHeAkU55ExHELGP
x54ScASRs8wrbLPojPyqtw6z9ukUwTUqLG3nNIjSud0w7NTWgCrDir9Wg74sct/Cizk3OOMBVWna
3sbUGcuhjNu70mIpNs0J2QajHYhTZfJaSyLUVWB3G1PFPxSV1MkGRHiCcDd98ole7Ii4krCySmFz
zwqdLf7FlZQ1nSowwgSY71ym0PVwNw8orU49pwpcDSq5ePHJB/vuPqVFzN3hCj5T5901FE5JMGTM
A5dG2T05bf/Upe0TXNmnj1/m/eWDFJ6L1HQMQxrq8sQiaIOoNysf9mLEPscQj75kBJcp+PCNtybl
Y6nV+UmENIs+fuV3KzBvqaL35ugWNye3yp9rYdjqjupiJEqFplBOwLkOQhRZykaJGLqAYPsWPXOj
PlsAL6rX+aOUpm25PB9dky3rxetOo0ziyiSRvAGpvQycggZyUiS7WCvSI4Zcucgct1syo8evHpQ5
mDK32zRDkWwpN401rIDbj98J4x/eCp6JPISU4gJzLmulLos1L7JQOFVIvWAvx6sS68CBET5JOFIx
xQwhx+hlch0wOEDkbXeryS+7VZHnNupnzUYC7qF4de5GAPGHOB2nhTLDbvfxgZpzkfnnw0OAOkVC
KRU4HHbqf35mmN96VWrWTI2U8ZGsRsBqqh/eNPKyAGSdjLAXq6JB2R7Eek34KjNBlj8iNyPvxzog
92dZuZ65Arx5dHCSLUfHzGHDOezStHnc5TPnDI2WH505QXrrf1KFvL+PeZt1woJ1zIucykUVnaZJ
0boO3dOyGp+MiRAZWsKLRjZP/DOyNcUn68b7J4GcHaeGLdg90Ma7uNiMqFd+F4wgNafhfBcr7uT/
l7sYQYwpz70CpZuXnwvel4EWVOsvc1hZC6bkL+Tw4X0pquy69tdYnhCxw3066g64pI8vin84RZoG
gneV83tf6PewSX3LoK3GU+YwL1SpHh4+P8X3nxzXnKCVZ9AJc9gB/XnpJbYd1k0pIEBOPkPd2RFA
RyL3blNLZDgfm5//29Ny2LnP0VuSvpStLi51G392FRHWtwCEBpUIn9BS2D3thU+X4LnU/POmYgFW
SgIrEer9KzVOOsItUKiHyO5+yMgnPZeDmjPeBEEvNh+f1z+8mpq7idLVWXQBGP35PoK9K0evRiNg
2mN/26bMFmixBYTbbhJVd59cHOb71ZYekGGYFvUuK5uYr56/tTDZIobkQTdIEqBiJ0PPwuqBk5MF
ap1qjvmoZG6ggGwJ4NbhWA9h8j2R+knWXoVBJ6dr4GQ3DBp52DrFj663rvQm3aEnDAjXzlZDMqbk
YdcSqS+T7o/fq/cPR46YXr5LE9Q1bPPi4L2xBiM7kl5jNgkELg3BVgrVCiDmMO2Jmk1Xuo/oO7as
+0QC6vr41d/vmCQFunLZqdCttN8tHmjZRiPwWKy6qPW2zqj/OBdtmfR7gqf7baH5Hrl+5oMe69Ne
BBV3vIi/F21j3YoamdrHx/PuyqEnbBgO42FLx+B52XRDkuiOvXSJpMpb7CId8DD6XBhVyFHtok92
se8eiWxOhETPbqK+4pl/cZlqEyRswastmmq6pZnQ8Mh5LlJ/Q9JGLylVilF99oZfjgksGiuKN1sx
dKEkojb482JtCzyNOJc8BCW2+JL34EY46+iK8OUewwbQ7miiAwMyPfhhIm2vI4IwA+W+lk1VXIGb
qI9hBjmUWYiJpI2AO7f1wk0xBPI6HYiigsz02YzAeLeh46CZK7EEny/Vy03O0Fq1klAgCfdFWqhE
fze4abODD6YDwy2DlRwKZ1NErU3Fky4G6yE2quiTTty7hwAH4ZrKUpSqsPIvH0AwVxV7BIuS3kMR
EnnDndJRxA2uij6pQS6nWPOHxItZLgQ6S0ezcPEg8NjT51GZe4upDRC//hoauqm+3E6zGhQegbYa
WHTum7h/64IaXTQNnEPkdMHRrZvrukHXpbIYEvDUDAuRls0OqEV2i1KE0ALUfywtRMqmLc0AZDXo
Dcavhla0G0TB+SrLcBDMaDiwsPqhokUlgkxftE2cPQQTzSr2acYBe5z52WLwrvTismRiodgRML6w
9Xmt+ttCOjZTVYiwn6/NRgB1NsB7YFYe2PveSN/YD0VqbCAfjivPoCHJBje4zZR1yjBU35ljeFs0
7vXHC4J5rpX/eHRxUPO2wWV6wxJ/ecPUft9nWsAC2VZ5sydwZYmR5qtqBV4dhTedZt6J9jfs7lDi
VJ8lkMWGGra9hch3Jyz3xkYXvQvbIV+iLczvWW9fQ3g/p8RBWxx5yAqqFChN3j/AeAeUGiHXoJMG
N0663+NxNO/opgQmdWOITm+Xzr5wTe93oCu917D3ze9ctQjHK1CeRfOAFw7nhKZ9g86RrWoPC6NC
XNMXFPtI8ftVZZd4Ys4JuENfL1XHhIOHM3GKnVvcIJD5mZWGfpz9A0U3ugdtgjFqe4K0jDS3tiH2
F5RR2ZOjkRLZpPvKrYJVz3yLnn39xbO65KTHobmLHO+6CJrrNHC024H8UBqfMDOygs6yyS1kemBR
BdAlq+iiQ6P0G6kV1c9VT4DN5EpCBivwnimOcVFHaB9t/bnrtdfWMMK7rizDu2nwf4HP7aJ8OkDz
JPUlzfFqKBmT6dVD7ojUsEEiAxvSitQeo9lLn7bikA6QJ1BH+QfVYZKrPPw10qqqK9TCT0FCa13j
Kb/T8sRe1WM8PgW4NRipmndN1rydVY8FvtqDWYAbFhZI/Za06UNga7PNPHYWnmVoayRq/q1p5eFi
yvKfqY9ZJC/rCmZEkZ3qIr+yyvpoOsDygcGI68TOMZyMRE1biXlNSjvkuOxVVlO6lpFjXasivVWZ
Y2/ijjQxz/K8K7eQp8mwtGtaDpvYx79FNraOxdNX15GKH6MqH3dtrN5wscn9nKyIwEaHskipASiq
v4p8uTYny74BHDHC5m5h248r3MbjsQNzogVJDWehtwgOtuWuDtgL6V0X7E0Lb0dO54veMFBdCD4/
tDIMHvUg50odkIsUxPEsR+y3N1Y47D0/bJdOQ0R7N1mK6Gtl3FhO9AUv5rBxvCo6Vsm46jTdP4Id
Lp+z6ikoee5EZSivIQiSBum31a5MBHs+A+qpS7rFTZzUX+00gysXy1/SDvK7pu7DZdbc1PM4Dzno
L1yr7rWKpxchjxg+SPQi1+I6MIYHJ8d1Vre5s8eSuusITXuYFHSSBA0i2zSPGBkFrjaovmqBmxxS
YDQLv7y2wiPDho5ENb+7TatELcoEnPKk3GBn2UZ8q7tgseqegKuPF6J3lQnEN8Ols8zIlB3C5SOw
pnAlKs9xF55h7X2Dep1wWGMd6oj/OIzPHkHvCzNeb94XOOy6dIbz8/H8bS32kDnq0qSorS16fG6r
0+XqqFDQ++/cWHcgybkguHj4nwbMMkEZcz3a4XNnZ9DQtezbx6f/bmvE4VCjIhARLMbUTH8ejnI8
3l0W00UM0XcxIvE56nWyH8wqXZSxyvdOrL9+/JKX5RmLLQ1H/Go6LRzXvBxw5lUPj9CzoecXabrA
eeySHtBZOBhT6JvIqAoThks4PH38spcfNC9LVcjYnqkjsohLBUuktHCyG152StEugVvDEUQ9ruia
32fd/ccv9q5bz6vBAHYZMFNtMO68qEGx0ph4aHHSdVmbH12DVSU0Zi16m45wTDA/TEODOFVRBZsW
rUnNII7444O4/GznY7Ak3fpZjEHD7KJhIaq49cj9+/djPyaBbm2BQBABUFpDUAl0sDQ/aVq8KynP
L8rFLSXVCi26iwsKDkKTmwMlZafRXPWi9KoFZLpWWG3XPHKXBJvC7bLgVRCTg8umAOCUJw8fn/nl
HMuaj4LRLpcuDaf3++JhzHHjqJZTl1O0Hh0QFfwbE8VNxdi8irepq1WnPu/w2WWKAO2xD68DrwXg
bvUPPUYj7K4IOHPlyU82hv94bHwccu5HGDSEL7oDYRh6aszFv/fsVaHaW9nH67JqH8HHXOsw1Y/C
SH/WqZE/EfMOuWg/MU/C56a9aMhmcSto/d3H79jldnV+w2ZFhFBcL8xWLq5XTauMSCMXckGbIbj2
WnQGk62PTwSDRTv4XYTUDMOKEvOmd1vrkzX4sj6dX5yanO6MmLtrl32FGBBEmOcYqzEZUDKl7M78
3BWfvPECZxar2d9rTj5iHcEcp8p2A3HUxR1RVwQnBTke4TazWHqi4pA77r104m9mvPd0kiyIBl9j
pYiw5WdvQRJhrvPNL/THfjRB9s2t2xN7SywU47QyA+/Vsrtphx1yXxGedm2iBM1ggp4q7VAF0y8/
AYZCD77cuDgntiF7T6Abvb6Be4qb1M+cva9w8/l23u8dW39yNfONLTTlqxe4q9g1gIoMHnnE5hby
ZbEOUwF1xCP+VnHTr5OpPBls3675WBdd7v/EQ1bv6vQtMvV0bYVehTvN/WHETbQ1JhjjAgt/AFrc
a/pfWlZ0h9IRr17otTvRws+T45dGJ9eepKyth2jEVyjvLOlnM2mZXE7lX8l0OhK8dujQQR2bwPtS
5QiLgtIcWVflqSXcWKWvhS7eqrF4te3c3WMrQ06hhdqWQS06a3MNUaRYE6iEUTC5lz0NJYASMTA9
bzcZateVU7LpWloyTQdE2UI5tysGtW64hk7CjVC3O/um68GVI8DBOlw+DLp4DEOpL3dubyLV04y7
sBgfMSYS46uuDKyx6zwW1nZU6jte/fu6sn7KCSNb6dYnmDJP2CnWIhzdnZmeiJRGosGMceogLujR
sM0NO8J4SwsROFS69ICgzxkitP8nGPmtq6hUiJFCApmmzO6SHmjENRLrwMbuSWo0/7iXASpGamNZ
kAYhkB24WC4WxH9uJ0A9i0CQLOyU1W7Q6ecF8LgXvuGHi6b2HpKCatcLKlC8IcIDS4wrvKtyDbpr
O5FcvkxNsBBTYQ9AtBKY6236rUmj17kTvyFVZwt5L13XpvOUgs7vQCNgdS4D/xcbCyK+svwLuuUQ
IjkRaJZffnFz70WA7NmiVF2OPuTtEeDmqZ0wOfVfCPJBbU9UMyp4vOYENSAluHPUt2wE204h0WNy
WdgG1la85L9qaxZ1RcFqKrkgy4EAyc5VIJdtNhVQxddmVpKk6IBL0/N2YXfdtExhee9CkqVW9tQv
ix5sdZGRfxrWWweRBBYb40WPGPDkTndtdgAdgyw5oDgDpGRFp3Q0dhPA45UNoYKcF+IKXWs4IIsH
vSbKh1Hq27lRsHAhZAxWTsovJ8pt+JiwUezpZ4a5/qDF3V2Vxzeyp4jPuW3Dhmx6LyA+xxJgtc01
JxPyJoNCydw9meSHkM1cE9vYAOgENW2xlXHxBJtYX1QGvEU7eEKdw1wuHLTld9GDcCH3OluaYWbv
vEY7wQ9oNsrW3kwnftKAVN4K7mSyOuaMkuHWQZbtZbJ/SMCszayDhJ3rq5/1G+iBPzVzdLd2ZHLw
8OTCCK+42zUMSsq+WCUEJi1aNPjbPqfqJnG0DOA2Fc1bVCYOUqVgWMUefPM2+NKVNYGoeVQsGaES
DtBu60pqW4yjDKPtIMUuSE5goLlvZqCbQPe86s4Z29dyLH7ggvR3nhcT1tMZKWETG0wV+bazY32X
aKJ8dLp4B60V6UxW6gvH0Zsl4hpY+XGrH4z2RjI/XI5tZe/7nlzCiHdUTPw60WOpBqjnQ6aJ9CWZ
mq9VkcjlUFjePg6mGhAJ1WsUPEc20SdmLeJVh6OHhfEBtytrvoQBEWUQRjuSuWjNkkI6CkSYbGY2
unfM5zTpymGHmbcklVVEzdYQO82oJ50J2zrdBp7DHVhN/aWDGQxvqCXLVsb2VZM0PQuF2x3GVOzA
7zTfe7845Qm4O1vJ7zzOrwLIuM82y9YqjUgnTbWdR2mmewRLBWbvrfJROgeiPB+JPc+wwGEkCysL
Kh4t7S/xBKfL6wWqpaTsr8iCXRQw6DFDTDYsZL3b+zTs8dp5QFacRoPIMJfVqu+2ZYCQyq4JALTm
L6UoyoOTuOFm0EfcBcIp7itoFKMV+o/nL35FJMToOzapRe6pqj3oRqlr/kq81rvxTJeWQ+Afz/+V
ogkAUpBxo48V3rhAK+5YZfvrtPNpKvNfwtaXqg400jYq0zkqy1K7MCSDhUeA/5ImrJhCb5OdcqLg
xc1yCABKD6+jyfRf8mwCQeAXDxPzjAfAOXQ3up818Ss7qzH7K2P+cv5TL+v+Cs9aSBoXqI9FiFN4
89ff+LhOrs4/c/7e7x8ERDVtmTE8/+17f/3M+Xdr59/YNNVpzDFaXfya8w9ffC+fGrgdaYK11SVe
SOR7iozmeP7iZmNzNLrcKEiUnb/+9VfnP2VOdtvCW9tFpkayJGQ5CA5pQ/pJnZnQGjrTLVZjbmIc
nL/8/nvQsL/StvE25+/1//lbI+mZjBONso1zAJYQwX8EOstYDCf2Lo+7+MDTItsYRua+GKHcR4bI
fmgRrJnYR3SXovU59DyhN8p3zRerHA/p/Du8oMYcVXniznEzte+9CIY+FMiXGqTa+XdgcWoWEvvX
3egWYm/VX5WahPfYG719SEpuWG+ynIMzkL3o1NzbEi8e0aTBSTRGuzh/H++uCRUWnv35P61Su7My
X9zJapB3pY+AYv7XqEPC3RSmbNbTCWJfA4Kww8ZelgMxwqq8roPyvp8tYzrTjgdC9RgARm64D8oq
eEDSMl5nmXNb6WmcLz0vDJdjlLi78w9HNpS5uGuRtvFPz78EjWi8xJdpUZ90dzil9SfzlxMN+Zvv
SGybQZU9SIg424A81YMxq0WLVvorEsSKr1M385384m1M/ScaPOmLHLIMwWujroaQkqsjH3mNKcx/
tsPg+/nXEqE5cw3Hb3aJjba1nZhQQOKwhshU29wR2Cqd2ln0Vp79lObh/OujUocZk05AVLva3ZRm
1xxyUxknnv90oIdE/yJcsk3nw2aJvatRybzoHoC4yuiq68rVxyNVX7CBMdc8Idb5fYYufC9Z5kRt
ul29rMbEuPUoU3ZGrGW7OK64YEpoJ+iU68c2q681eMk426gVvSrLnsgK/y/GzmtJTiVa009EBN7c
dnlf1VbdN0RrSxvvExJ4+vmgdNTaOhMTc0MUpCGhqiBzrd9IcBk2iFI4aS++o8DwQ1xlM5cqvRqv
4ygK1u5UOYM3sDHhTC3nUic31R0oHoGEIm17rTEPfc1X7al29iIN3vZ+hLTAVCigz1wDLdvPLQm0
dE+8ElAwott5U7svw9D7T3PtsW2xzfHi29wTokPoMyrdeS6rOvwcRx9Ox9wulmif2Fgk3C8gcvCB
b+IBHYt5EFVrYoBu1Ou5MhTOehOwlPt1AbWbYqiEne9c2Y6J4qm+Ac5zGpaRRNgmx/WPws5N8LlG
u3LSmKlvKIL86Ht6dt+QQcmOYDCrh6Kv4Zd81bFQc0uWc/X7UaW4xXXZHOYmXz3MNZhyZkc31jnB
vRiy/FomyecfHd4/zg3/6LXKAN0p5GmWc4nZe5z1f3U3jbLr7dUYN+ZuLv26jnn3j8aoHcKfzvn+
plZfpV8DnQvmzde15HiGLRyi5tP0mbfqdJvug/mq/VUitfHcFmqxbQSC97Fe7QKkDE9OWRnY29oY
oXUuABQhYsjq2M75WHRPcnz1qfGavsZlG7chRSJB3Dho4Cy/Wqt+VC4afApWf5TMxa1ubLwKZep7
F5Vj2DtdK484eeMq4k2nnuupqEEtGzgVi1i202z/98jmOsoYvHt1zesAlYx606Vpe0QU5+G+q/it
sRorq1t0cEsB9/XHbFJTKKe8OBPqCwDuiRJbiRDTjPbqj1V+TEEn3+ZqcWDc8jYJjx2JsHBRVfYj
gh/u4b7b+MFzpXj6YW4wd4m/6Ututv3h3iXa4K9OSJx97m3eIFXwTfRq9qsPQ3bv6JCE9xr3YSX2
R6BhNXc/ixfX34O2NPb3Luss+OEX9fBrt+rbn8y/0C2YR0iaEuuGpGLu+vsyvdJAhd4hx/FrUCnK
QyMx5t3XqKTA71sl+ru71+mRuX6ASKfu5iHNFYkKIEFjR3J3P5emDBVB+6z+1YZ4FnK+rZv90a9i
kbyvWJDcj803yq5GVj7Ev7dffacQ+dE2c83tve/O6Jj05p26Jc1LhrHVXCzmQBMBR5++KysjaRRo
EpbQvB8bZBTzQcnufd6/QYEij3Qx5rz3yQpaQR6o9Ddf122wFkXOK7YRvpvOY1t1soBer22+xtY6
eKaZhug3935kyow/SxqxqeZzQ/irMUOsyz/67YNkEhFv0s19fFCjJaI6Qbhh3ffrx0VilPfVgL7s
r/EprrZwRWn92m/C3lzYfacxJZzG1ngss71C9ut7n62aAdXEPXz9NdZA9YNlBpJy/WtsroEokJVn
6/madQ0yiVCvrXCbRcbLeSPMVa5VByMU4S4qa8i6tSXOGqv8ea8bRL1BE7FGrRntG72WG9uuZbjw
fMM7mf/dZc2/8SbFl6TPmttgkQ1VvWFDGhdS/rw71bi3l/9Tet9NOss9WZm6mZtmU/v5UMA38dXl
fCjikOqO/ar0YMDbalff8PxFdMAqNkiUsTdt8syJzkbuIAFNX/6+lvhSCEM38TRL3ZOw9Hu/Pb5h
t7jqsOKj3/nsc/v5kB+Zf5z9d8O5zVyrCxznNNX6OpRN3f9ueD8uTZRmSMMukzLbaBpvHjeqy1tj
dS7M83j5dcirffXcT+I8EVkGKW/kdCRq18p47hWxKqxCO4Rp/jJftlYQhCkDsVYgey5Qw0bwrVYF
/XLnpyu0eLg94O6d7+bRuvjOnoTq/3FNWjvYpwJ7z1/fSlXca/yxq/rKH7eqw0aEzKny61vF+9ye
d+c75wf1v77ZpqeuYv4qm/iDpDXCr2ntbrQqtG+tWnyC9IQWnbxj2RTt4nAcVzGC6u9xnZ2yUTew
mokugufo0TUV5Ap729j6rvBWGdKAD2ap3tBGSA+9N0poRpADrUQo7xgE1gvm8coRFkv6NLjFI+r9
PCeaUT+lbegvBwT19yUWaW+h4S0MUQYINEt73YNCxemeXcXaWPh8ERT7lmGltFObhCS/K/13IGJH
IAvFs3Sd5BhH5qRf7AWX2CEBa3Xw+It+rK+hU3QXp2diP4+pDchBRqIPTqgcJk8EJh6NsEWjKe4J
EPVhgraYtF7RUkqXqm6OVySscmQ6k3jXZjiLDWrZH1O4Uy24LT7O+6wpf30y9PRN2AIZtd+H5k9R
XU3r9qnF3MxoLFg3oYcj+dwX2er++Eeb+eAk4HAEIPZ1/N7NvP/VYt6tKhPFt15lQTGf6qvNfL77
Wczcyzdxqn98Nf679lffOqL6adOl6Dkz6q/jlRdz8V+Xkjk5T8gAPc4/bstfp59rK63T7BLH3X61
/XXx0736GtJcXNXOUzkq7uaPAX5VubdzxiZZmWaPEMXcw7S5V5+7+GMM4+AepNz/ceT3d/f3oMve
nEwDUdS4d/rXF/N1jrzUgL0M/Y//dTm/m8w95FjS7Irkte6ia+oMxbuG9sfCQSn9msVZtu2GYdih
ONSfR7NlhmqbzmuZK99FO3T/coGF3Zg/wyjG25Il8ktU4KzHGlXFHq2p9ojT9JveNQWoKw2Wll7I
j7EJDk0VyX/tMN7gXm5+GnL623mmeDRdwDpQDOKDZ5bmcTQwt2xRG3rOe+bVQWuIH4JUXzedPAzD
Vzfswm8eYexljEfUJdMCd5uDV90SBuguc8FchUXPy68RTyxPs/lh5ehaGJY/PI9oXq2GKDDR5OPE
yIB4a6uX7eM8rHmAwg4J/HLOeIjRmrS7D4WE58IUQtzmSyQ5Uu3ny7YxcsEVuzNeMpISDw7Io5+a
j4hh1P073Td3uoGYIhtLNA/lGf7JuOsxZ9wWpiau881vvKR4L/rger9LZry0qyT6B71jjIN1p3uq
DXw2oyr3Dk1geweHRMW6c3L51NaQpetqjP7RMKucRzx9r+QMyDrwXoTaMfmcQp27b4YS4cEHXxg7
ApnxTh3qlYpV/DnHeXk3emBJRqMtF4C2+ldUY8tl2yGwEWraJasT6J01z9gcM4+N4vuwW51aLFDU
gevKGkloRbJPrIgp4VOvefVnWsTjqqmt53BkcpSYXnDSJNp0KPlqm7wzh60Y8CB3OkfZ2zyw97yw
PgDOA99R8AvsNCU6xrmyraoaa5mhy99Hp3qPYpb+ojYWjlTTDaDFFI9FIyPpq+PT5ybyMTJLlPHB
D41xUKExZ/YnSy+ah7723LXfqAbked844YFjIvxfrXgnRmiLx+oWy0ftNWvMfa8ZL2FHP/wPkifw
TekyG6sNlOzxEfeEchVDlzvt8X151vsRBCIqxgRhWY5iufqqWnhp4XzQPHiDvXUjOO5uJyJeKMlL
F8TBSy0mfvBQPpW9+EfpUHJGtrA55aHa8KI1ShSLim5ZD8WTcIfqAlEIdRVDaTemh0TSFIsyfxJ9
fbe7NH/LUcRcwiCSZ1TOcCnWUZZgYBi9NsK+9kmmLpq2Cz4wRjlqrV89FwiPrDXpdHtj2hBM0pa1
ax1MOKgnAw/002Aficcap/kIOLAfuZPZzGw5pMr8J6rsCtJuGZImOpI0Hvf1VDPzWRtKl9zS7iq8
TFm0DTNJrYbmiMpZ/42kVBQ773bQ1/+MVfUyVE73ovdIMpVVyR88j09t2ccn5Of1nRZBP0rdSW7N
iZI3FX1xAmSEcfUSX85aOVqTimRho4WYjc8url4PJhoSbwl8cEw9m2qjMB16xLAvgpuxGEmavlWZ
qiyh3OEaEhfeW51Et1Iq6i3M4aCjyXSw0Lxd1EaMSRKiSqSJQTToUfxQCakMDzaB0FMK4F3kSrzX
1UH+Q+gY0cdIi9/QiUbEI3G+N1pANKLS0xVhV7D4DnJHdoP7emBl2oWnhLJsK19DTFQNr8CnbK/D
hlWFOHWTbY6Amb8Vju1/r2JnUSUVjDArAf5mC+Pq9r25La0B+ftQzxECjLeoB/+ohjw5516M3K+W
ZIBtzGQT5EhmzLeoLAOyiaisrrPpZgmFiUfd+ekh7cjLFyVPX+L56zQX4yNcyEU1pN47LHHlwa5I
lo2jn62g4PIdtsBKyiS7BZmH9l1noumdRDURNDM/GjX6rsh17+NqGQ9GfSTuverBdKxjUP07BOOt
fZCM57pA9Dn0a3GFtOfu9MKxHyxhrw28gt+YT41LOZh7lrXOozOEbwmL3g8/rt0FMfDyaPznOJHQ
b6koUK8u8UZe5l13DTCC3edqAWWuKhqMbxCyly4zQmSWnaWKXt4+ia18jzMqaPGgvtqtfVQCoz/q
ajAcrSE1Du3wovP3vXgVAdUy95x9lRfY6kbBqtYNxPrkSrOy7L3qHW8zFmW+NqZdUY63biREicxw
sdWMptkmbZduRzfwbwoBaiQR35R+qLEPYZMOz/bIlNAdMueAybrxAl6Cx25ClA37BEv0675DYbZS
nW4ryKUuIawWp3FEoZ6Z4d6RpXEk2eQiWl24SKAgB2lI/42fTrAZAuMVwgsvnDzLjgAciLeVDmr0
6Pmt0zYwr0YLBFezc9y2kUzSa10eyl6RhyZM3oPC/laSAWptE2wlObtHfVJIjIlb8nO+ZvBId2NZ
hvvKRicu0RT7kbwNswEbpmw31s5jrpdPuj+OF9kR+hmU94TEAJQKww1KcnCKeCxiazHaCLehlqSt
mbSPm8YLxnVSquoZH1D1LI3xuwHAEAG3ER2zpkYENq9IVef5N6spmxvPffKbb9V078oJGKpqJbcq
0/X7rqJrO1RNoY3z2MvReDpqVo17uQumkaTL1cBvCghhmYuVwHb7max0ecuMcWkFmv/Im+NJjFay
lJGjPir+s+rE4hKmen+2AoU4cXVhrOZO4bF10GoRrVGcIv3VgtOp0LlaKGmwJzR7TsPceY9KfvBl
XR1LPy9AsJ5mVa24trrnPo6eu7aaiJv1+2C9DbFlfsABRCAfr9s9XkQNEGqDh1DpZnugncYKg6Pg
IQari7iir6wqW3EO86aPc8hg0WuEAmNmy/oyVqhvDJWuX/3mwpQu2yA3awBuBaMFdPHZyoR8NzTR
4cyoBLt5l8mHmQ3tElkT5Toa2rq1cJ8YCpZoRmDh2bnhGsfdmPruitC09ZDbBRGG376rdhEmBNhJ
upiZVh40YQxLl0TnZ0rGu606Z+W4frCKcSh7UKrS2veIxS4tr4lWVuDbGFmZBKI0woy5XyO3pmGk
J8Ag7bG+NB6iVN2JsRjWDSIPp8Yo40erbwAtG7p+cRGIR6BdLoJoKD/yEmxNUpOrJNT7zM2EC4u8
4w5WPp5cQjGPPuk1KOdKhRiSoe2spknXvJBJtATRJ4Bu/9mxyw16DsqBAHuIb7uJrVExCWd6uXKL
MewlDz9EmIwhtNTLnhyQUyMTapzFYJmHGb4atO2h9hquHVk57NXD/IU49znwWu3gl+jYSz0BKo9v
Bjk4uVaNZNi0rp592AVkNQ+R/izHhD2U8cEsJEhQIdbye9WbWMWnZn1WcQn47PlTM6sLto0Mx2OU
q1s0qBE1SBB6QulbPZfpQREYp+QOs3ykJMH24pBeOxVCIbEGGdvU8zUgggojF/zDY0s8Kg3Uc5zn
OrSsteI5IlZK7MrpLxkWoousQCqa92j+UBRJso3cEDEMHa86RUe8fShI5Cpk7KvSPCd+tVbFCJg/
QBkkjlEGaWLL28iKVyWvwZIHlivIkCm4Rhc98IXJ880deXauq/oDwOb4mrTluCaCqX+amfM9jZJL
kPhIr1ufUu/zR5x0QTyEdbPSUNV7jB0S9+jY4ZoH+n3bmTnhOyXdN8iQSDcZDpbU4lXv2/KAPj2v
QS/6dJHaPGVx4i0zsr04HOdLqXTKvlTagkCon+OgEJgWyajBXrSgTZZSOM2lqct62bTokoctZukQ
M2PCAQb+GQHYFtv1Q163nvrD7Yhw27l99XWiNuYkfaIieLVKheJdB28XN2OPywQAMW0EOyzLwVgE
Td0ua4gYl7CLPovGMHedQCfD9Dr5UOSOu+hq5FoLwErFEFpHvIeZZ9Rme6owDECbvh8Pte8bPJoH
LE9CQ1z9REE/P0Q62mkGJlfT0ymNFWMhKsO3cYVqvOUQkrMaNbt+8rP0rMg8IKySTuhVUmeayvJA
8fXLwCTwCZ3DlVQz99nujTWxhnapSxLYAzOVHRpiCf6go/c+ePkt1+GqO4o9nMBsVA9mbYUPMcYI
Vxibl7LT9Is5qgh681KFcjD+tHNiOI4zHDsVBX2twVBWrIOi7k+9D9/LKLAhycor3NV9rqfbDojx
N4E9Dnrwtr6uFTM58EXry4GBD2r/PfYKcRVqIU+oFJ355pmNI672QQLoBpp1wBypBeVdnhI1iE+Q
a81bqyOGOkYo+Io61Q/IwRs8et/1ReGhOlz4QIsrWQz4dOjJB7E4Bl9XZwjb/kr3Xn3pld+tKIKp
iOXOpMwtmcbhI99N7+mk85slpOpuIdKOBFWrIWJlRsZeV4CnWAT1TkAeP7rWq16ZjcCPjrzgqoiQ
VYY2ipXVg1qoche/3D2Qa+PFi7SamAUJDg2ehpOYj8DghLtMWLs91K2x6xFmNFYIktgAEEzwc2a7
hxbb7nu8g++fcuSumJKoU9foXi2LvOr241Ss4Iq+/9pNSPRsePOvvTqRaMyyiPjafB2rEfOHH9I6
yyQWci/JuKLLY2uSPIQNcEXUa7v3JQuQTN0atm/v0ftQljG219dBBuMqSi3nEmsdluD21Qx9ZYec
1FaR8KtHW5xzAP5BoWkHDRDVUi2LqwsjkABFr67aeGyXWiNrVrAteJQoHTBmHKiG6tzRU49VrZub
1Az3NRy3c85/cVepHevl5gpysDul2H8CkcmQoG4bH0WbidAbK/ar4TiwkQx9keRjfDJL0Gsxppu7
qAIQlaG0dwgqx0aBfwpfWuDsUx9b6cH/0PKdgiD4URcOFibpOKxSs79ZeR9vK9dtj9DhXIHqAx/n
TRxV3doiNzYlT9MjBkTSKNsjPDdmGiUmj8d5PwVckpaGva1gdFKAHdg6NLqfdVSzW6BbvlIkMSTN
sxq4cdi3NtNm3p03IOzLJc5IYqH13kb31BZoTtaAxmETNJJPYSPFQxbEeCio5Qi8bppTIViHBwyQ
m2RWnZ8P+hmuKo2Y1E21/oTfKiZnCehHo0TC7SFGrf7kZHJttaN/LUArlRZrbFGpxgFBB+MwfxKp
n6+LOP533vOczPx1fKr2d93fx3SmQNXDXJx46sF323Lr5xr0nb+a8FL9f3RThww+1mT5cG/8/3v6
efhz156A/xUpye6v8867fx2bG+TWNAWZS8zK9pZpMGgYwPzPKOeCP67u/9bPV7dJXS563UB74HcH
f3U11/3jnG6KjKCU0O/LIb9EOJd8N5VYPmhmWt2sImA9ltnDykqG9EPzFZKEtfFdlMDPUT2MzyC1
JGt2nOLmpnr4A6y68pHkebEKQUMeWF6qV5kQp5orhMI7JIHwXlsTb9RGD82t4nrJs++VH3MF5qnB
A3/K9KkY1Ia7KMd1LyrljVD7dq6hERdYmLzxLmPgKMx9AZePmZN8d4ql7btQzSIYo7mtGccEy5tz
CdrzProgzAD6juE7caJ47Woy3PuhzB9zBy+nue8qE2jGFsmLmWFwo2EyucEE1X3RovY6V3AbpFrC
qO5vwvP7vTlkmJ8iUf0+MvGc743e4jeiwAI+J0VTnUKFGeLcNE6eefiUn4GFD5/AEODQxoQAsea2
7ifXEg+fYUL2rK9YxhEa3Y6ks5+iPPo+92Co1U8sZ8STRiRqZzqesR6Z7b85GOvO585q3JdUx1Eu
k/DQIZcV0GfWmJ8+a6PpiwsGEJqpUvtHK6mNM3pu4n5rEERY9iBf36uQFxgWAPne4S+FmZI9CcXT
tPXCJ6XMmxeYesE2LFRnIywxvuBDcpv7JqBJqDoqrZseF81e6QtnlfTj8O774XKuIR2wfSLp+nOA
D/sJDbBsyZt+6eAX8Q1F6UWOpNs3PMnwHS1qbRvy+noZRHIGK+h9OpOMGedA8bmrQ6AqVbcI0tDD
hlDfG5HdveYu8LfGLsqN7JP4G/j+1VyhKuEMm/xajpHNvQmLzAA3NrifiZW/Mq+Kn62WOIXn9qB1
5Kh92OIylwPTDvHwEPGhwdfiMfMFWfG5YeQnk2GPezNCfuSqzFgLTAV6+ZLqbYs7hJmsLbfDlruv
q+c+DV/mcg+YKex1YV/yaFQQtCdShhqV99l2qJgFvvNW2FhK1JkeAtrFLt73FAycqODamG9gHOOe
4KE4qKRXwHGn+8IXc8GDqH0hImdtndAwmDc3Gd7r5b1rLxDtsu276DgZQRxdV3kqM/ecl3X2lOVK
+lSNiOkrHopb8y5sU/8g9PLHvHff2CzL4mrsDvdWSRjtAw+FR1XvrGIR5/4t95ldlVOfkdLU2ySK
xaKtjV+ncBUgVErJZG+qQYwe4L9uiOXc+3zM9B/boo4e5zZmk3erNkGhfq7gwIC5tdE/X0O28m2a
Agyutao/8LgQb0XN86HP0ycJoOARShDx+Uy8lWKIDnFO9H7ezWK0Y7TKBq84lfoFs1G8BAlgkvx+
a/NHNxF4pDmhfWls5X3uuWtBypJNHpdzG8At5bIRudzNbRKhvWRK1V4bC2kgltPT00u8QW4uT3md
SxB8nAjCRraxKjNY88gQb6lmIJdfYGA491FZ1iaIi+Kp8ofusSUCPTeyYRAcggzTwrkR5k/jatRU
JLOnwQYdc+1KgNObS2sTK5OifJWmZlwqf/yYK/UtEXQkRtXlvBuinbsUOOjdx+7bIL3gql+tWtQv
aFc+zLV0u8h5UbPSiD4jqY/kvf9nA59VPY1tM56sCBdqL+M65tK54Kve/GnI+b+30nCWXwWp1gPj
mPfbAehyGifh5o+D94+VQjyuTPXdV8NJh4HwV3RO0Hw6BtOIksFrCW9OQ2q6Ijpk7bBKMg12zVez
MGuyrVYm718jv/dELNRawZtjOvdXE6s1ERSOB3HvBrYklrEJAbVcQysxIJWQTUvUXPfXvlY074SG
UfQay6WpZ+rR9obwRAjHZvJt+ueaNxI/gXzB6lf9QG0J82Gt9rda3w5vZhEviZs6L70e7I2iLB6a
UoRLtU1GvLwCcZk3vqzFRZp5uKlbUPl/FSTohq+VxlL+Lihc2DIxY1rMLQi8Y5gydWU2hQLgqSAk
OJ1jPjZ/0pBnXfm5yTT9vwUhmZcVikPoBv23AHdXeBpxnMHY/k9X1QC8DRfudvnV/Vwlr9UW8qlD
anEay3xs3oyhny4tYC6rvwrirvQWmMnXfxcodaUtoB7g+DWd/GtD1I5nD7p6669j8ye1h+BR+W71
d4EmwP1odcXa8XdX8zAg3KLgqWnc+6ng6yb6KTwdUdo4fv+3xaA6rOjqCS703wIAaIRLGvBHc8HX
VTYTAdsYjfHvAlnLH44dhbu/GiSgJsjGtPfjUQ5NKsDFYYmaYnEDy5uuPKVPb1ggMd+xRXyTvpav
+BmHNy8ei5XHAu6K2SJGzo3wrlIoZMFYylyJ6tUrid3O1esCsfJYWl7zDLPb1K20qwyjbuWZ+XhN
WRespGZhOk5MlLOF3VVW/PtS/BquUh9G6rnVNcCWnrPJ8goSVqM/M7tKLTBWMMGSqxzJ9spAiThb
gkNuXKCVoJf2yheOf1ECgoWemeBoJFV3JYVpX0hzeNPZrEtOuIhrCwx44YpCPUW9BF0aop7jD5eg
gSzhxb6EYtfH6xSi3UXWvJH5F4mL15kppUN9yTNSBH6KmoSUTbHG6zW/pMHkp53mKWdToZspfXzJ
GxxD02oIL7Bdm7VnDso5rap2LW18xKnSrQkbO2eJ9eY6DTTrLGOnX3sBWJUgw0Y30EL9HIhaXfte
RHjbHLV16ls9vElXX0svlXwiD29ILyI2Q8yGePorMgnAgMKejG9evOpVrp790fmcyxxA0sfU5ZE9
TFWRpQn3qeJiUTftaq0Xbwnvmcu5KcJmzVq2TraeS3vX85YKsbENfHZtH6Y1doi+MKfoaYeLhGe/
sFaGANVk6MZPuySKqodEquN9l6XqRGnz0pPXVs5LXqX/Wuponea6SRV9siptznNZ7IhXUcbhZS4z
lPJxDEusxPFj34jUyddlCSIfDJTNkzxsUEm0PWt48NE/eyhaO1qnGkmvPysY+OQlhdEdQOX8T/VI
CfmI4tbOVdzz3M+8CYaxRjjBJ8XZVzi3zvXuJ7tvIR38Q1bA3czVi/ncvHZhUylVxtdRtqcIIYsF
hhfZp7TcxxIhzuciCvt9marxKpmOV2O4dBM7/tZMQCguCl6dlznvWvsYhmr6qWums5LI2uwUhNBf
7ABZxamdjaUWrKUmh4bg2zcVFWHYajQYSgygOsWoLymMhPOIYEzSdelSmqp3sBzZXk2mHVDD9PJ7
EI+30rWLF5zSu60lgI+peTi8eSFz4bkC1i0LfPSGcwHX8gSbxlr0dV5+zwdU4vKOfI80erSqPaLj
6O4/S7X4NrfEkqyGWt7KW5CnqAokFc8TN/U/m+h+7hK1jKVMPUnmhxdeiU/qCvMMbEPdoDrNnxLC
+kcDkNZ/D993fx8LK9Z0dp7AvJuOBYpOH9On6PenphnB6xQe4QiOp1qd9Q9/1bO4FqLQyubr+P08
v0fTVHq7NgbiIZHEKXFy+vh1oq+KPsaKqQX/6Y/C3x3MxzTUXJaK0Sn3q/p7LMVoDAcbQZR75ccm
Vy+DUxQ3ddpgukd63cYfMU9+kqSN1pVlktiqMNF10mbXGOAFAjdF9IhVyRJRyBVxLQKCqggejVYR
SPUOrPKUMHicj5VIpC1j5B3Jz6kvSKX0kmWYD0VMC069Z/zASki5klzUt+2IGbTljP6TblU7BdHL
TQaeAoBR1CkPfiKXJSTKJTpSsAP8ZN1H+T9e5rl7dQx7vHd0Y4cJ2q0GEaCm2hFcCeEgzKVtZoOF
hCGLRW4RpBj3slr56JgSJTW6nKNRyG0bVQepoNsfJt1wCwTucaPeX+F7Idxs2Y9BpOlkvUIXTQ4F
YFtFdhGTl10UVWKVJZXG4xRJgxijjo2vYMJq+FWxsvUUQ7WoTNeuqvRPslOGM1KaJ6UloC7wHH7U
jFuUZu99a4YXxfPK11b0IILz6HHei8KN8m841Oa10Yb+NrpDetWqnzHqhKc6DZ/lYCm7VMGrMhd6
skwCT3sPun6f9RPszA7qna6AMTWroFk6ARhzlctbEQR4CFW3v84bbAZZw0IdCXureHcK6xUQwUPJ
HF2PG+vSMJsEaeu4e0VV5YoM2LAd/dL8ptnjGgHN16oH4UgUHPvwwMNCCdJpVOySStor3rX7kCzi
AUpJUUDa6dxVCR3lQSrl5D2MKCwxSXObuLwaQuYCLNprrKB8+GSTyylYoPcQ1aClaRFALasphQ1c
Ar4bWZ7SRTzKghL6Dxj5k6FF8YvTPnumnZzj0BH7Hmt06IfJmXfrxk2U8Fx6VvyoKuVLYcTpsYou
Vf8UOl30DRYxQqvNvrcgBogi+BfZFOS9p0giZt3IPUuzOqruOg/i8lumx+ou7i6kC4NTGnJdGKpF
rwmrqYM7Fii+eh7cUleFYlkbysbqs2qZJ01zy4h/buvWL+H/w1tr2wEv+RYEbcM72ZeRemwaQy6B
DPZvAfk+lCIWnhkEP80s/al5o4YouWIvvHiJFGF6zLD9WWLN2O+6yrcWFTCxFRwIZzWLT2XEGyDq
PNZTEjojep+ZRXCrhFhFftE9TkfSlr+earXvMUH5k0Lo6iEaWmVtJdaHLDX1mJalCZfrQQmBl5RZ
idxmwIzdKS16CRWXp6CGRSisxotBclmNhuK7G0gMnlEZ2Jdu8+opSXFuBCCipvBhINdZtpQ6oRtD
YQ3dd8Gj5jjZ3gmdZmPaQXgkr+Xu/Fy0G9Q9H5op+11Ll6eHXcd7RY7uwQe8tPAFatzMMtptHerZ
NoiqHtkfwh4DZNxPNa1eR7fvYLF7BgIzuTzrobfWeMDpyrhNZOq8O5FybiIsIh/U0d/GnbZ3yHM+
8/vHaxYxIxK1QbqNjFYeczVPt8H0CfJSSu5XpjuMEfdKQH5kAXZZHhVZXiw1ETu/aCUCZ4az7WsW
82nTVPDdY3kt0EeCd9Dmi86M4gvZGaQxgEQAguKM5sg8UU3kuC/8wFuw6EfClfSUD01gIwDAMUPQ
E+I/yWRqBp4vZGlotg0OohPbL0Ld/9jrBJIcN3X3JpolD1WXNbgHuv9gLHYUzJNPhlpXCzHpFuXi
XYbVDotsBPPER56Akxwsr7vc58ntpeVlfA0qoS3x6Y2WXj3iICa8ZheopVinTfQORVs+duWxLOz4
HSCgttUtZrgWuIgPmF4Tn9Bmrei4hNl0/REbGnsBIEJsmGG/aWQHHqvQ+ZY1UOqZqwjW/Zm6GhJn
QG6+sJ79FMS51qhvmoqVrzRh0OsZdguGVF7tmh9pl5j1AqzlmzL8H87OazdyrM2yr/Kj7vk33aFp
dDUw4Y1CCkXIpHRDyCW956F7+llU1UwrVUJqMEAhoCwZRtAc8317r10QRh3qD8JG/Km6k5ZEMRYC
Xc+6NQJxLifxvudGB5LJtu+phVIxL/su1S9cSyFktK3pAQ/6YUD3bQX6IxCseJVKT269rmvmnIZ0
o3YxlN8iCza2poY4FFrjokoEL2l0GnAdHSoAi+e03vd23d5oVb6FcW/M6fxgTB7Nq/cXlzRNp9Hd
fW+F0QoLN1T7MSyPChuIhY0/bmvb7D+d/KeSR6+yDYlG8PRnUHHetXUZ0Sk3lUac31/CJr0n7+JC
J8sDHyQqsKaqx8dSS28aVYbLPtTtLYjgZmkEob9+TyI1Uuc646utMZTZzlHb6GRqSMADwzEewlZ9
YSvgPFddfNk7hods3/jpB2a6AklqLqagnFOvpK+qhVa9ntQsSZe91lUwrNOuuqFmq6K2Cg4qluwt
C+Nk1081SSZmbQueERedW9+aVSBWouDZCGL0QIYq9DvPMg5wL5RnxYbU1/gyREmEunPmF7GGBEYL
jyApGiUyVqlVj4vSqXX8nEQ46EOVvtQoQQCcuT+KqBfLyeXqVHQce0WnD9CJ/jnsXyupNVtbRuUW
T/TGCNz43tQL7BqALpYIP1fNpMRoAzdaohWCBiH1nR5XyWEnrLomV27oEGIxlaqxf1llcXTBsLHV
Ys1Bgku83/uj1PnmbT2Q6e5NDg6qiLDc2B0UtXKVysDZWXEkF/7gledYRJuk8vRrJ+rrRSBY2LJU
Poa4IHdDbdW0+NAHIWSNDy35lZL9BpaXSwVG+o/cMNp5nmTxqQ1DoHONv7Qpt20kLqyFK7p5Hzvn
ZBT5pau7y3cOqUMN+EbLOqRtsXcMkL5KWYVLmSS7kPp0PBj+g9BWIb2lH3FV2jvfgMI15lRJvVZt
96y8BemnwjiVeZ+s/bKvd05D+inI72aWUXOc6WGY3mlt4+00tYjmXVRgh8q6F5hAbPrdn1JrKSwS
SFvzNpdCdv4WrgNNO6d27ovq0ghjUu11Y0nvrkOHV2az3nfHVWfrZ+hD/h5/frR2fKABcahRZTSH
6tiTCbIYWgTITiip17aFtUkiXVtS4EkWhqK4G0JxoHUjj0OoZS/QQ2fHOnV2TSipctdtsFF0BZBI
HSXbbtrhBap64yB1XE6YxXMrd8J2d6Zj+NeNJYs7QyecwqGQwWA0KIr1kJpkYuPpi4NHG3XhvIJL
seqHYpL06niAycSKigpJmZMh6Km7boGVOT642VMVZOVtZLTVOlfhsr2/BGatvQplExvJjNMjDFas
SrZ6Tw5mousXkYkE5v1Zfv9nm1fmEszcHrVy8lBb1YL2kjgHhb0bXfhCjVKQzayQ5Vr6eEgU2af3
LSXetqvEW22HiwQn0kJp62IKrwQGOdi4w7uPX6D1QWrUr8klqPFV8ZJ0SgT/ZpQY1pxxmpXF9v2r
DH6o8Ck/RHZwNibNK51bZYGCEgVNqd1YXbdn8+JexWZ44jaTy8ZzsTpBgRx1iY828uwLtgjmViqE
21PDrTeuzMstCT6vCKHDk23SgDN1XXBZmvDE7te5rFOgbk26sN2JLRI2yarRFBW/GMULO+VaGw2y
uIK+e4gazXPqchMo6cVTS8D0pLxQas5rU8Xawg/wBReVuovCSr4M+2owu60n4R+OraHtY8AYa7/y
zuYk8O0gJO9R789bXeYXgzfOstwS53BQ+itTDNtiIBPNrxFE5K2vH4BBVUQQKfaWpkoTut5T5Ov+
0mDWBfZXaUdBU3dm+7J7rr3oKiE8cA2WUJknIKyumvLGwuC/KvyiXknVRBDfiWwxhOpN8J6+wW7F
WYBSnSiNlrfHyaMsOt9WH+iHUdBy8ztDlsm6i5VDo4/xMsOX9BAl+ZKd6/Dil50+G/2hvNY9krG9
XkRrNwcS0Ad2fOdJ2e/simVKysSr61AzGwbZtLPFD72joCcZzy9orumHvm9R+aDAHpGH3LXNAAKw
wKSUksSz0FJDbsm7NObAxkk0V+ANBW1zK+vuiUV1dwXYzV5QB3DWNLSWeqPEJ1Ax7jn2AqoZfpa+
UAM0Lt9f4MfKC6DmCNWYDIAjFesaew1ioUTZjGqDNMw3cXmjUlkCLuzQWfP/hNGRaWooFPU8iGCJ
fUfgt7KKZBNvaHCWXo2mdnrxFBs0bquKKRhVniXhGdVAtYOC57TI0g52F903ZkUZY9CapV2YhPsF
HtlEuWnsWY6ImW045d5NIn+r2A67mV5oPNStoH/tlk34I8orVmll35AcqpNGrbsN6I6Q7B/HP7y/
dEr2oyahZ6mHVQX/sRjufWUaKsziYLp9fCViz1jpjW8fnIbJjMXPeGEWDanC0IFQAjr9osu84JZd
5Y+80bOll2Zi3lVlcVcTdrhwmXRnRaM/jLUXXnnmGF5ZBBJvuqF6CietdBYF9UVhFO7M71Dd+AQ0
c/sh40lrpdsM2Yg3rc8vyXaMNkqEyMRv4VmWgWYtyo6nd6ivDXGWA/YW3S3FNTN9suhlaG4w05B1
QhHUbLMjLaDh2qrJQXEsZGWxZR/B0iwS2SinTCNIuU7yQ8QQrqnBltUlUjkmnaXp9PpeKLBd8J/M
36XKapEoWzPkpDqCNWNk6f31lNQzCB9CVYUcNNC8YN+oBjQjI2W2t8f4QlbZtpE8UCMCzlU8Ia08
AmyJm8TsZgwo3rsnQy3sc5W26Sw1OjzBTGEPWBoCdFQPaLJe/Bgnombi9sjwjh0yqKoLRfC85RpC
AFH01TJ3jVtOaD9LSwJl8/YJFYsH5S20ryZr1Q41z23ZGyNvlEDH1Ba0rAknunQHzG+YBdzLsc9r
5u8Jv9oUpE3FsJvoEw9HBAjbfIr+knqKCnxSRdMgm9cBtpnC9LVn9lXMYLl8wBzy6jeopcu4Yklr
sodIo+pUqqq3pbR32WddBw0GUK2CJ2JmsmzYpxj+Qq1GNeD3B3JMvBOU7xVB4cprt5fBcBQMYXfA
reGiRfHSaP3yRgk672jk45n2RbRsqQ1fRsO6zwMJfjTsrlM1FQ/KOBQkV6L5jdWsWmVtJS9AHFuL
PqJR7t68Z2Crwk9miUfTgNln7mmaDyktmw2SUafT23KhoyrY1ayuGHuS4WS09FhVJQX17OlIG+1R
3JQFixJ/dBnklcGY9ZHoF6jJjLVUZX60Pf2lT7rhR6SHWydOWpRm0fAjJEIRSmUARtJix/GuzhxN
lOHgNCH30NRsy/AtDJr4R6xE3gpXqAr00M3nuahqWHEtBj4KRrigMnFi0vCP+IbWZsaGo9fkQ+C1
2LPaB4Tm7JBy5dkEUrBwPS9fCR2/SygeCam0t5qjipnUTPVcUawBPNNPkLmqAmJYZo9KjvuJ2JFm
DUn1tTKr8J6YYGys8j6XE/UsQswf1YG8d7TeWWc58J08VeI5Cmdr0ygOGSG4NtaSY56y4JphgLaz
W69VLR+v6tK8qVmo5FzmR8ow+y63F7aXl3tFUEciJr7edr16/w71rgJYCqNRv3i9le+VMLcWiab4
+37U1Zmp+NGqpvt/1cUNONm2nIZV52VC9NtF4b7Vjj0bk5ek7IMJwhyc05ah2a0GjBy+utfl2bZz
oLZDC5l7GmbZWFNQKuVDV6jN0TfCn6NuLdL+LrCpD6Z20FwnAou/HHHfNg1oIi2R65LM1KVDJ2xZ
eDH1Pyd1TumQFouqReGUyzhbAZagV6OUOCbG9kq4kbaxhrhn6+3eWrKklyDFOibfe1eM4z3eWWza
AGT2vlHeKcwK89RBSZE7g3IV1Y65qx1tnMOPXsSxRW1HacU8r827OEwRb0R5yTblzgGj86w0+qGt
nKNflO/r0XDXm9pG2r2/f38x7Ar5kltcZKIyLw09fOu7sgI53k8im54eTWHu88Aqju8vGtVaQ1eK
S9tDsmT7hIvrmXeoFLVcewEmBaswlaOH0mdN40eC+FvoTSAfmiaZu5WcNcqdrQ7W2Q3H+CYLd0Y8
PjV+YDB3G+XBK8NjWgb5EltJfYzt7ocvjXDVKFLOETeNV6y19mVV2YsU59OIOOg4BEZ/7LznXkiJ
jYVpSDPQFbETBkmcc5a7sli911vCrKLbN/X9lIihE+dMONd84AaVFaWHQHo17Kpo3IeWdZWC1MB2
ktJRTuT2fXXM7XGIG6Mh2LqBw4hfik1UTim7Dl+s3rI2+QTlGzAWGbJ4TqkgL6qm1BiVlGIeQ7ep
xnCt4IVgCSfWJcnMGHU6cZEZlCMtO81WdmR1F2a3KgSrjErVgeQM0TKpEm9OrdY+uUGMboJ2ElJ2
6lfqQIByQsQhgVcpW6JM3StRtuksvFXCOIAQ0gDT2dEeZhr7ud55UBU+cdxbqxFR/orNdXyhUwjv
dB5CDAve0ucTX0taoPNwNRqVwzPfiJuusu573QUvkDCTpCM2fZ+MT+gaD77FO0nYBGytBuQWK+oV
bkpv04rqEp94dk4GUH16i3cky4dnFuc4M9zyEIclNyyhkvR46nOdB+YTLQgwMQgUoL+Eb7gvPKwy
agAHbNIMSc+9gQaGS4xlSKnq6XPYVFcwWoufATJjvfL8azTY0SKNi6VeKc1TRjl5zlYsOtaeTZxX
6Rz18jy6PSaR2jZPpV08Q0Jcl4rwNrmWPDnE268UJHUn/ywnrHftBfKihC25RcBrrrDkI3lTchaP
0gS/gtCNKIq7LsO/NbRy0uCp2cyNQYDXVfyaBMZzaITGRRCCordr5m278sqNYwXjwnHreOVqNDtY
/YMGMqj2mNltOwmIbKfWtiy54Nt7+i7rhvKF5N1XAwbTQ2aX9gz7aT5PPK9aR1UdHrwxxpuHJaI1
A3uZQkOBeSVnU0N5bqqWS9u0cy9EUCMdQX5fu8pcDSodE2LVr4Bu6aSHGj3yRWB2RI+IY9Aq1Tqk
qjNjB9CYAj+B47SIusuKgOImrCioALrWpcL1Yh/gSL/eVVSNZrKEUTTz9nUeuru8bvz9+4uAF7Km
Zxccijaj79kM7n4IC3evTV/VckQTV2nZiuFcnxX9/QgmYNei0WPSNPybJEezrKZEa6Kj70+Qr/F5
mBXrmVg6GyePhz28YnOhaynrZgU9jBmZyUXj9C9+jXvGc01cszTkx4YbJEF5T/PHbeolGWgj/iAL
vk9oXqGYCTBsxEssHHvp9mj3U+1Y9260tQYU64jRgstYKAnVHXuvl+5Am9HKF47R2yuS1fNlxUJg
rlQMmroujZ3J6rVUeOqzGnaBb5sGHcr6UZfpPqoN/ywiBGzSTpTl0AS0/D1tWCECFxC18ZmyggXt
SVAjFR0tXEaZnAuHFSCjTHOK2Uttg9a7Rf7NnVlkNl5C9XXsbCLFaKsKFQbIqFago9KSZkWU92s+
0ptR2RdF1zDV+tpb3QAJjJKs36j1nA4U902oa2B3cFyp9kPsZ8oe5tW29TFU9CWPNY2jdtmm/vQs
TtvRgIsnAQo6lbmy6uDNVBsoZvmAGgGX0DfBD//EcJOdadBrN3VL2NAufwWOD+oAV0JkkJmnsair
UwrXgQkE2wW9MDR/kYX/46X/T/8tP/7F9q3/+7/49wvZtBUxEM2nf/73TZ7y339Nv/N/f+bX3/jv
xfl/3fzrZ17963Be3fz2J9dv+eVT+lZ//qFf/jrv4O93uHhqnn75B0jWsBmu5Vs1nN5qmTTv74TP
Mv3k/+s3//X2/lduhuLtzz9ecpk101/zwzz74+9vbV///GOiG//Hxz//9/em9//nH7O3JBzfPv/8
21Pd/PmH4tj/JpTLoJJl6Q5Ysim9qONOmr7l/psyim25gKnAKNt8J8urJvjzD83hl/g1slwsE12Y
bvzxr5rpcvqW+LeDVoZ0FyLq2IxBvf8/b+yXa/g/1/RfmUyPeQgF7s8/fsVFC8Efh1StMurZE0Xb
+hRnoqJHtmK29+sEIG5meVsnUB4+nIu/D/nxEHyKD6Dovw6Bd0HXwUTbrmp/wmFLPQRUZaj1ulGC
qdq/tAq588tx9fvD/Erd/vswGosE4sIElRvO2McwgAGzo6uPQ71GDoQLP55hNFplAOxKe2NO9OZx
NqTm9vcH/ZQw/vdRhcoRBQBg0q9/PWrMR9M8yEtrW5DIBDRrGdTyB7yzvRgG/FThzrIaf+YH5Y7i
m1+AM3PEpd8GRy6yyiaV0NVI3rLouNJT/SlE46G54aOUypU3qDR/XjQtvncbrHgGDXsvmtt2vWtq
5e73H8T46kYgvpsEA4MrpdmfxhK6RZ7eu32NQS6CmCuxZPKBGp1wkmBNOdObGazpCS7hhWzgBcy0
ay0uIojM4YVJy62oGzjv1o1vs9EdziUUJfKO8sjcj7kBRbqDZLOXxbCs+kkgfjKS1XQadCbsGYiP
RWXlEH6nGGhXLL75cNNV+B9W+V9XyZ22cUK1SCsQE93/Q1BEYAomTAztayuxL5u8u/LyvSarlWFF
Nyzhrh06QbFjXxqcYzgGyzTqDm1jr1urYQ1BWrVjQbMFd6UUG1xuK7Q+aEHTCzOTB7T6287Zoe+9
bC0qp+yGHsJ+aof3e7QDl1A/rmh5PABO+C4f4Nfx/++PBXaacYKIb9WaEO0fPpYC4tBObK6ZnumY
k/ANijqrgHiPMTYxeakIVn5Cz2YG9QA7MYCqG8fG2EVecElK78S6imMMqO3y9+f711QKHgVV1VSS
ncHxGrgszM+DyoDbDs9yzZKJuC4HT3290YubunTmSTKsYuQFvz/gpzCqv48ImItWlsMy4PNMaCGj
H6IsqNeCLmuq3yBheLBFTC0pOmGJXWmD+uBr1xhI0UBUoIuvDWJ7kFxuCdC5tcLwDJRgk5Oxk/vp
yWnzqyZMjiJBXpqnC8+LTm4qtm5+EQ8mKm5Jrd1HjsJ6TRnu4kZEMxOzeCskBPjy5ZsPN4UYfLx7
p9MpkHkYKuGVKlk9v17mjtynirmhWkunuamgfVPUtOZbIWODgjwFLDrTCArmXasm835k+Wq727BC
VU149SKtsgH6OpsiMzn0WbNpjXRKo/nhGXVOPT1eaJlTzEc/YRXc/pCm6y3r2LJm5FTu1KgyZkmt
Bd9csE/BDX9dMAsYB2UVx6BK+ym4QTWwdxRNQdj4CMh/EgSS7kQTroOPDmZwTdFq1fgjoc02dSkb
9r+Vx4+K+6P0PH8uHUpTQXv1+xNNzO4XZ1pj3GXuVclPMKfvf3igCOqxMRWw1kcfC6YyxeoNLvhx
MMz7TBvsbSeJHvEqTqrTsOg13S07CWcVWI5CdyO/6NKzQsMiVI1jQHTTbELkUe0nb2gssaGiEqSl
/uiNIWCbBNx+HlUJ0DGfhFsrQC8EUDsD0UKXGbdfplWvFAICzMjlFpB3NLMyeXLYtVptndBvw4Ff
VdnlaGsXKDh5qqnl0ZtcaEZnz5rAv+ztZp9bxPBEebgeNecRg8pb4uUbr9dJihUlRkHnthAuVfjw
BCKaVKgM1VBaP0UkLi0t1R7nFrkNgwqbhJLhnQjKRaHFCxP5GtVJllY/Jf04dGtz6UXRvE2tx1ix
6kWb1Qpey349Ru1TnAYN8JsTdPB6kdhtPyuNST/aE5ibVemjipuUfl1m6QuR186M3fPR6SaaYWi/
CBLDVGgSMz33uplC6sRiXGo8ojPN7xdlxHeCuq4Xjh2+RjKibXKhthSPE1KiTRfaUand9ZHyCEvy
gDVolyF6m1GGaojBLG67gL5z99r3lGm8s1UZqzpx56WR3CKvFojN0qv4aAU5eRGUoWZYfOt5XBTq
TI1FMTPmdRNB61OopVkjjeuemyHGDwdXeEb8kgGNXuJKaGAzt+0sGEjbNGrKf0l2Zyk048jngN5I
E7650jtaZDjvsjnlJsqqarOOomJPgcCddzao4qIsSRWwnFVb3GbKvRtV+krnBkOqcVD0LCOLMtsM
bT/OUjV+9n2a3oBcuNFmpRTUSKmf5flT37ovceoecF9uXU8uNSQv+HKvAgsBpmOTdHFvWNhncujn
WkhU1nR7scmhGq6XJ03RvtnD/Bqs8z4QmLpKDDCBQprxj4HAGwERJiqdpRF+tJBlgFTFBFCOVmk0
SZwsXn//kLu/5pb8NfIIZLJkVBG1zQL412ecREEnQbZTMTp6wRJ62RuEP+xjgKvyhEcyMakMnope
3aqlgC86hKcsCfACexCMbCwvZD1s8kyvF9iTaFjlP+g9mEg9wUApLrX57JAmTKtZPiMrXSyko57H
HmqsQgCFNJ2HugYw0MjowmdVjI/fmdGwecDFvRKpry1Gtc0Xfst9QJ1lj+bwtpNkStVm8KQHXT0D
5MpmFI7RrKfwA7F6Y4fRQ6Y0KwywL7qihQzqqEX9+E1GBMxJ0gAbRX+gUs6gmdArCGk0xOFPdxRX
Q9dvYvx95klSryuyeRh7V1q/4b1uUEdexlZ7qIAbitTF/hysMHP7aIfzYVZUfjlzk+RlDKMT4OU1
VP0T5e1+PhTyFg6aouEfSvR1x+JorEdnXliczrSSt7+/oNoXd5BGXczQTJOZUjc+TSWDT9dvrJNq
XZrFfdoNpzhS5qWz17CQzaJYUWeiGzeKdHY151p3D5PMiOJxMrPBqPuIrDBdi00pk7dv3tkXE7el
o7u1NRA5GobLX281zS2VlEA5CNZq/kK1FNG0Ye/UWoEtYO0SI771Cu1gxtQkIFP8/uBfnBWOjRbW
hno7LRx+PbaSo7bow45FgzJsANjdKsyxrhVRTg0GikV99v8xpVu6zoxuE8Wms+z79YiiY78Lsoop
3S7e4NLO1Do4VmhT4rGxlq6QZFPY8BEYkIp+vBzB3oLbYZ55azR+IY2/WTd9eQbIYmNXBitB/7xs
skqntSuXJUZb79TsEo4KXkIKgLWLeHVY/f50azqf7tMizaIa44Dqck0WNp8+vSvx2XheVq0LQcSE
K5dRB2mIGw4D0eso0pOtJfddl947afDc9CExl953ycDG530O9z+h3JSCLEsgbBSfbzgNcmJfKQQV
VF3G/EruXivb1zjYmHmhzQ2roWuAqa60zHNEYUzW0Z0dZU8Z3DZYZ1RS2ygiHqFnmzmAddYKd1G2
2jl2knsTTKxOm2ZnthB2/JwYluGASg3MXtIcjXCw172PLiQ0eJ6g788MenHY4uT8mzM9fYh/nGlk
VaoldPufW25LKsiS/YCnqjDPdsB412fauTSsRd1edDIGtNqF8OCK4MVUJd1ARDG4ZHSoQ00wXuYa
fezfv6XPpYf30+5ahklGskZW9HRvfFg2kvtHPkznluw+olPjdmvh1sfS07cRXEdqi5hXeJNW+HdF
7peC3MfKynRPfT4TBnl4bHpYQlufn/HBUnx2DqJcJ6O708v8voy+Cw7/YitnGYxcPEOWq2uf60O+
FUmsxV25VmPl0snxP5pNm83RlTYLeDZbGfI4J6nxTV3F/Gro/HBc+9Og7rtBhkVlKEHZxU8+UALc
Rvm903rNXIwXTTvE9BvUYBZa2lUYyZfKEkiNNRQhImRbqxsrK+/kEsfaVWvU2AdNpI55SbIT1n/K
wwY8C6lcVxSMZpFXLuo0iRAVIDpO/cfajl5CH3CeaeJSoMouRXqnN6wQirmTD9coEv251tcHkIKb
HGrgygySh9/fU1/d5aZmsEKxtKl09mlvP2DAVzPIYGu63nd20h9gjl1SH7/+/WG+unU/HubTrRtL
GViWbEvSW6xTmhFhm4fnfryTbbLETL20SNEGa0Z//vfH/eq++njcaST78MjkSUW/s+fjibY9ZlSF
em/ZDt7KLiKk6f0qcKpvTuhXW07rfalpkyTvEhf46yE7WwU2QVwawKSYkaze5c3k7mDjBXh6n/mS
TVgG0Kk9+Fb+o++MdRwXGxQJRIkJ//T7z69/sQy1LNa8qi1MYfDfp3fTh2GnFtzgqV3MwXOCzxpY
NHXkhrAfIMNgLVNvr1jFPIEzVIJggMmnYkMiXajvaWNJHD3sypoxeyPzYhXrsIB4/Iu6vv39W/1q
lPn4Tj/NbHkDtyfw6WYDpJhTy10OfvJNbPk/yqjTCOqYLieC6VNo6nSbfrgdMkuCUUXium7JNCZM
b1Y3KhvZuLxMmuzaUqwTQTkbO/L2Rme8kXQNZAqgfh2zEHUOZeQjUegX9OPTGWynudubC8Mszzhd
zkPNg1wF5uVYmvcpVFhmqpfpQSpVIn3N4+9PFtX3f47JrIA0ZgJDZ1H6qYQQ9QOba+wo67TQHhlw
7oVSrLDJrQJfu4Ahu5FK8JLV3lIg8I7F8Di4FfIJg3oD7i0YlxXbWf2b8/tX+fbTVEGBkBxPy+Kt
/SMoMw+5FeMiK9ZmwclCa3MV+BSTyda255Derqp0uHDsXIeDOx4Vo2AMQENFDk44c5zuZ1SF6rIa
4SSDHqPTWMxhQ7WLIDDIlyuJe1bZKbUIrQKTXaqWU8bt7eLOr61orkbojNuqJWwxf1Rkfc7IfF50
6HWAM6rbUFcXast2vifxYuYaPoAQ88kuQLJp5kuEoM4AikpHfmY0O0ScjwIlN1scfriwU7KdGKAA
8022M4KR3zFlCdZJGo2Dssorq5nn2DcDX2ytdqS2ERWXVkQlJq5WaYK2zh/0Vao4+6hRly3TwKJG
7LMSHmJXLdtnYaovOs/N127TrhSZPniyWRcyu0HhPfUlO0LqLM5kSTLrJi3V49gXB9T7j0NL9G/b
bRBPnQsTrNpQsTgC8p/0DQ3CKcEOTZ2nXxhQxQGsFPO8TNlCQpZKivqnL8RSYHyCI/NKAmBMtosu
sV1l1rOtFSs1aLlWEo9fcALPyg6CQXoWyh8pSJCZFvABQ4s/JwcjQlmbdJwsuWUcmvsdHziJqES0
HfhQldwpNFxAwkp3a4V8z5At1e0TMT0/vdG4YlJYlJX+bAvFXwwgqbykELdTKzqr77SRCPjULh98
AgbJC0vvWi++VFR733R1MbfNwF12PbpXw94bNR15s3QuQUagJFCe/dZ67rtERVPhIzThpsgd+RDz
4TF6/fRr/1JPxTwkhd5oY3ZshNvpP5LSztkwmyqWwPahFK07D2k51wSc28Erdrdy7gTRpYbk6psp
S/tiIKS7zuNDV86l3v5pruxdD9kqdOZ1SERokROrFSks99KZ248nrY6OatoeDHlHXfjsiOj41MRk
Lro8Qt+MMdOBPj3MjspGS7N1VIZ8+eto6YF+dlMS59a5RtJWatt7toH7nMSaSuwBye609iHP6WDL
fFf0xUzpf3zzDr5YnvH0mQ4ht6z5GTt+fQdAznslCspijV7nOnCix9zxL4vGvNHacglQeRWHzskI
i9euyb7ZaZlf7Osc3dENQxgs/4X16diYW5IhppK3zsdSX/Qx22dqEWT1tepRlf2DbxQ/88KYVXr9
Mwx1QmPdfWJRK6mfBjVOZwNSsAe9buK11caYNwJB1pnZVUh+fWQr1s9ITeJFL6pTLlJ9RqkaaLgG
1ae80Gi0L0QifzpKcVZHcMGIbU9El1Q7s8YYkOGB1i1CX0sqfpoittxIqL68mYfZoWmLYV1OiG1S
RlcCgL4zFeu+uTJfnR0Dl4zBJErP6X2f+mEmHZwUKIrro9Qu0ouhiF4rVYE5KKhd1vkjgpUfqShx
/9KoG8Yfo29hsStgOadLt9iHvRFOyKDnhJP2zSbpqzcmVJayNvUBVXsv43x4YybBb3Yj7XydYm8U
CbuiQl5GXTDr1avON4ZvTsQX62fHUqcJ2OVs0Bf+9Q416gLbet5Dqved7agly6qEOOQa3/XgpnXa
52eRKZW9v0Pqu/5579cEbimjqs3XKqpkXFX7XItv4yg6x7GyS2v/dhzbgzREBs3VPJCDZFc6Rvpv
Z/ivnkhrWj+pQuAk+8cKKiZvz+hJBy0QYM680FlVfQWybCfqFElgdhxAVbZVw7Adtd/UcD8ltL/X
VB02KkSjsyUnrXy69h+ubexUDvVqLV9HtZrMyKTY61Z+WYp02RIdkJs1ht3kZ6akZ9Prvjn4FzsY
B2GBgX4BhcU/umNyoKEBz6JYJ8JCxziFskvSBgxrX9joY037bJTWOQrUx2+etK/OOHIGyyEJz2YV
/+kOE4QQ58jdirXtR3OEw3dhQkgHsedWaKzNSQFcoAkTA2S9Ko7vf3/09378p/uOJpVwsJvoVLPV
6f7/eMpZqtREWiDg7sQdRTAL8fpwRaX9iGQOIXAtntFc3Fr12fV/+Lrc1AU0ydEgrJUGU69gylXk
NXkQk4Tvpca0Ni+TWl+0RnLXeWWyhIF/dK1OzI1NEbj6qjZcyqma2JaFrqOSqx9skwXZRHPNhP2M
rUydUWACXh55cMlAbRTafdpnrExei2q86z2yvBp/ZcTtk1ZXZzsWz27cPAAijubEHPw867bC4HRF
lg08vG7Cr6eouxajy0oiHxjAdYBXcyWeQs9uEY9tVXWBaaqB1I8TNy/mdIcFTSfeUNa7CwNxNl65
V6EaGFCtftGG5fn3V8H44uabqn2IWqi+6LY5zdQfroJITKtwe49BzfY1SmvNHVpuZRXUAcJABxvV
/6buvJbjRpY//Sr7AjgBb242YmEa7ehJaagbhCiJ8N7j6fcDZ/5HYrOPemfO1UaMEcUmC6YqKyvz
Z6oMbc0k3+Bh7JdjI7tVpu1wcxwcSWifOwp2NoCWg1h1jWM2wk7rKhp+ovbSLIW/CF15JdNgDDv2
ExE+oR2N1g02Ylt81m84L32dqjWVrWScjukExCoCf2hqCZi35bkzZzMawQVTQuoMCEGNcSGmnzvt
WNS7TFOh4qkAvHl//12IwyaSk6WvxPlLH0NzVDFarZsnGhSpC/Lleqrja+jTXyozxW1b1+8rMThG
DS1H5RoVZBBrOWjWC6/l49KUAHqAZrF0Xbc4jb2/rCybNLmBnYnbjEHG2yrX/cRED0jP55ZCaCip
L/UYYiiv5REK2c1DMZYDdJal9fI5eF1SBaOx8tOAfYo9P0Z8fJnah0SVNrqp5wDYeZRiavpyOz4v
oprth6F7lnRKBRMGrEgkqxD/3d/f1ZkCxprtKQoIYkOxiCjv7wqATQifTy2o7nZIcQM2jUs4Lvli
oHMO1zmFLqVnZW3DmLgGB03DcWA2gQT53GXKp1hdrU+xg7twWWcetqSShVo8bUA2pzsPGj11hzlA
4ffU2TI58DHvqG1aNk4XSUx+cReW9K8hnWvDpTLSx7K7AlVFNFQaiKrF7rvWmX5ZgACtIk0b4tI3
kVqAh9nOM8yc/SjSfI84d3T6rq01/ByVp24tDJjjBdDAh0LWyQWcVC5qio5RLmal36T9Psavvop6
u4WiV+FIrUfaLlWDv5vavB/ytOFlDnIWGXVKAmwNVwlQo7Rgwy3bC4m29CG4reNIqmywyxDe9JNj
RgjAuFeAL/tdUO9MlZAFR4TgBF9XmFD41V0zmD6bo/aYdPOnPE6+doO6hbjjJrVvCaO3ZOWTlsVO
IdwPav58Yd6dffKyKUoAoGQOBCfnABkrTt2UEjKvTNibgn5sVzZFQ+Yb5YDB0XqIBW+wrNsFsR8p
2RIK3Aad1zkLD1FabtT2mMMSstqXCxf2IfVcnxs5mGwYEkeUN7DSL3OyQjoaEEBYYhck7Iteuas6
A51W3Y2meqcqFb3T/QxHED2Xx7qrd1abPJft3aSnTw0V0QtX8+HUenI1J48pgfoWRfRr/DCmw2yR
COvTFQV0Dx0WfNJdRVeeqBTcgincgwpe3Yq3OBz59eH3F3J2NqmSASSM1hRYpvcrNSyMacF2vgBb
8xLNcO1bZdtJXhleI/BlmwKoJfrivx9zvbd3SdJ677+Mqbwfs0OOyBgHo/BrC3NXEx3GoXdHTbZb
of8vhzpZLNg+19SuzMJvweKXCNWipwYE5F6+2ABbsb9n7kqTAO7qkkoV+f1dKaDo0TxmXS4Tu9dk
dm7STPumA3taf8Xa8EYtl6uAPQj+QRIdhbz+FtcwAlAw7wN4woghiUP4fYLQoSzPJNeOkYSPwjAf
2q6+dCCVP5z71newHhEII7IFbff91eYNiR4w48IHb7Cd5MqHybUT0nZTteJhDSIjxJdBFw+R4BuD
sauiwJtRRJZy2am64m3ZZlFwmxTD57CHfCXsZw2A08Kqz8YosVEh2aDi4EG+fqj6/sKuezbK/HL5
J9PWGNMBuidTSNfoHVJubh09lQ4DYhCFmHpht/yTdULEVRWNE9WHNnoy04bLkqDwSxzRVrBwZaqI
iLb7SlGOwHfh3tHJQr7690tF+tCQWN8TbWMahiKVndNZ1QIhAmrEjeKO19qo1XqwciRU5pdAdMpV
NXpNt7U/KHBDPop2vx/+zEpdp4gJXBphJdCs72fJhNfOVBVEKaFARLILvIA3CoPLoSR4Ycc+OxRs
Tw2MAmz305NTKJfwoJKI8NyinoOqk9or2whnw1QwLtXdz2wFwHRp4a2oCFk87dCqFF/ELmDyIxro
REgok7pl0AU1F8zlTqnZW5HU64XFKaABCWp+rKMaE49sht9gPKBzfaFecemCTsJUr1bqKE5EYeS3
qPTobNctNMzx/vev81xexqKhKELnkg61fJKrZsDh9HhiNg1olcJFzm2xxAwhFtPr2NB2dFdL26Sa
bsrlH0t+jbQlKgmBd+EqzszplXeBGphpEIPUk9gDMEvPg5njCZT5YxMDP8YbvDSfmzmC/4YbGJDw
GZB0qI5bLNQuDU8V6GOopqtlchjhfCRRJno/rQeO17jFcT6cWvyOTBksZlHeTALdnk7rSVeB0oAz
lXwFvcdFWkUfDRm5A6QUa20bqlC8lYdgaOLNOA+fpUoz3aal4VFJygHWgboyCtAWkfDtkOrdqMuo
WJg38oL/ZAp7k49g2pXR4sxnOvfYgAxG9IQ3lTvgxKBadblNRQ3/G6t1VgRVNz8UqeGJSoYDgyLv
Ja25Ab/0FEUTWZbpZkpyXfWyb3TqIV7Fi/JHKq6E4AqH9jqPvbDPrswgNZFGV/cUomhcNOw4Tfyo
5oAmoyq6zlXxK7pGn6aojHxZUqlDhMpOn8SXCmImvQ1/JUi2So/MRtVelz3aRTNA7X42H2bQil4l
FsdxnCdQkYriQ5bPkmK+StvoaoGwf4ggsvd9Fu154t+bMQGmDcsZkrwNFy3eYnkvXmXL9EP3JTn5
oghadDfUcJjTxpnrH4beWRvCW+nMceNHQvbN1LCslLCrAQxA8lSMLaBkKB0DpthB/tVIRw82bmAb
U5lsmka5rSLVdJWswaRJkt06Umqnr809CttYTEnIFAnl5zjAI6CQKQG3QCr0SSpICt2pDLTNnH6u
R/UF0s6DIoXZtlaS52kaHSA6ktNyzsJUsn1dONe1mENJbiJZsz1gJeIEfNMBfYtUi+B1iVp7U2/9
QHPhte7vDcFET30t1kzdYOsoSrjLpHoDdDm7LmPN7YIJecgJtyT9pUN2vua6uzTzA5xj6Edb13EA
OiBeBkh+Y223GXA25sBLMTqAkl4DWIYYcokvVq4/JWTiiIvue6H8UaXBdTckX7OgfhG20jzcNujV
QFtHIj9+jsbHiMaQrRUMF8YWbURj5hkYeyOQdr2RMlcYFu2gGtHD9jHRtce45AsxjWyh6NCaD661
OEfItBqepYrOTB+j+Dr3QDDnVNsTgMG90hhXKhohFe/ICgDAKQp8505N6bLjgzSndJvzJaBxqJId
LiO9qFCN7udahdt67HQRbGwojW5nSZi3igiAl526F6nHAMW3NRRu0ib9xlkp2eQS86XOAQGJg0SI
jXGBkY5iGwM4bVrXSuGsCigXGR2rJVo4pgJTFM3oG3KQCy9Sc4RavdFz0AihExc42PC1YmN/xmtL
lYceXyVnaDzFAlQEjAIkilB81oUEpdZ0RFiyv52l2RPnlU0u6p6xFM48Mf1Hq8V0Os/GXR0Hx7Iz
H1B9vS8U6WFW9Wfruh8mjDeYUBp298hfNPZoaDdjVXwrDGoJghG8WCLSYWb6DXOPvV5jTj1z0IbA
38K6VBCW/NZnuafQ75DqnA5wP169YdCUgHZsWFAV6NsVYp5+ixrIm7UGtl/qxj8A+gP9r3PJ0ZH0
Cv+oQOXaCGBttRDlUUN/itt7tUtBueN5FRUz0PGMKYAr94NgDb6O8RMnPOGa7JYOMo5eTpNGN6Vk
7g3D2FaDWFwpcXGA2l64Mm5QCL71tz18bD0PkQwocJc1RKQqQMDmM9MScJGZK+ZmyUYedWLa3OV8
VQuUdywxoLIJ9EA0jU0rIe0yNrdygnnO8Khs0S1QEPBpD6HZeriA93n2NZtGlAXNHPnkxV+wbgVE
nksbI8NKU8M1TjJdyiuSXcq7yEyP5cgilqzhVkxk3R5L4XrUmEL1j2mQrlh9SHbVbADQ3RDQWIOH
HKZfSwJoEM6uuFSf+f9ngfBpC3KDUNCkvNAs2qIhgQtP8zysvigvdGFv9FnwdLWydnIgfVK6Kb0a
Lc+oRYQz33zwUHGz9G/o26BjCf+jahUizMyLgcFjxAD5U93iIKd6BvghV27N3K2ABtptO9xWcYur
8xxvJ7Sdvc6Awxx3a7Sy7B6LydSIqI9ozbAZUJqDlk9Kb1rHIY1pYa9RBv+w2saDAON0i+OARrs1
iv3OMJ9adOVdE6tfisGGS1k0dOBZCHUSOWHJ52qI+wuGW9tqnK5jKXdkZR5Z7em3MAw1N2kbD1DD
6I85qpqapfbodSH8Nip548llnTBDOTmVnSRxPLfEvRDjYw4jDX32nPStnbv0as5TwUszwyJuhOYN
6keBPS4s8IB+OSK66HzApKw3OqV/J0viyauVUabMnlxJ7Cp7M1CcpJ5fF6kZEVQCQZDP2rI1ZTr4
nWJ8b4SM7cdgZVF1pZQ/fEoC9UspZJ/LFNiuouHql480GuXW65h+Ic8vCotvedg/VTqfyIhFSNRc
0Qn9YViuOa0cDXG6KUfEK6BxVygB2G3YPFWBCNKzQLrMnDHBbtV1ueEUol+lSXvbSvNVUiZHGTMC
USruLG3OvcAiXDWyQT43XxlYtXoIHXsmDEBb1g03BDwOrDoGXdfCCWm/lpYaeQVtGJog90Kqfqoo
EW+h93vpUCElyY40SARkqfcqqe+dTpZxTCkx6pXvYvwi7ZC9ktQ5fsUWTkNFsSLCoHPqpDkd2y79
Cpo/smlsSBtJSa70QZVsC3mZLQQoe6yEZDta0pdJmcxD3LXM6W/gtSPoEJZAxpkBtbLa2QdN8TIY
0+CMWYNUyxIoO8TzMX1R56M+w/kPROq8pogyF9setnt3SdRtlAReaZZzMWZqHFEkhVOfPs1zR22n
MX9EebxTlIi0Z8R9Cxu5YPJQxnEL7VOJ/r4+Yuxr1mhKzgycoqqCgjjPVhGfc5TfAM8Lk2voKfoQ
LIk+q+7ENkGKTxEXZxnbz03XfOrUfBuHxXEI8CzBqs5uy/wgje1j2JJcpZhbz3PgZqO2zbED5DEN
8aYJEL2wjOTR6MvXkcXiiNrcHAd6Z34uoqUZLzHaZQRWIC3HQMiOhpaL+6U/SMiK7xtT3RV0vhyt
sH7oGFiavAjYD6UbdEA0mnl4jPAIBtjnQzdko1ZzfSNmyNiQCq/wSdVRi2pVhhImx4jKVyufkFIM
elZBHjsT+7la5egfi4oTcVRzkOrdtEsl+TFsRa8xquMirduIPodesDQ/cs6qzqhgdje9GlXXXcMy
AogUYEupYgPiGHW2h+CBvjt5YbwTZjYxAw1ucE+9oy/Zc1N9y9pUcIIYvVhZng5SNgAUoqxeDtmt
akLcJeYiw5Z1ZBkppYewPWgm3plWRGodyQNZhn6nx7nipkv23aqHikpL9KppxbDpxUPH3ob+DxJO
ScvqNDLZxejuQBM+dlR96vf4xL1OrTo6gfiqVXp0nRX5VSca2Lh2jggbdbcgcW1TLESdoMLVHZ1E
cFmWOyRv/S/EN6ocgu6AUOTcX9Nm6vWsczDjXWxshtG+t54M1hwgGnz8kqm6jnOwP0vbMGRW3fZl
0OFTzgFgSS2CV3GIQUKh3FFc6VFAg8R4VazgoRoiEKHJd3FsdRQvKLOG0TSDwNpj+rcf82EvayMy
ZqHwBMwhgacCsA8EOnT722YrqrfV8CoYd0GCcj8q064Wwoay5d6eytu6eiyCzzMxVfmusCyRo7CV
8tNs3eTjQ6i/LGlrG/lsJ9U3eWpsQ9ZgnKX0/0JXghcWJnQfxy9BfITupSuTW6AprSyGJ4X5ldkX
O6xodrER7dBn8TGRTVrs1jHxVGjUFa15YJe/nrDPBCa/L/ECb2X5KEzFzSQ/pUt1k8m4CeE/GGFa
gKPhDg7zTZgR6jpwE+AZprspHWnTRfitJJTH5StJia6kTNoiPXQUJMFXmGzAAuga4W4u3PZD5FET
8A1OXdSYOBgbewxFdugTLom4ryRUQMoZW2Asy9NXtlOOrcJGRedHYEc1u5GscPLUGLlCLIUFDVP4
EgJaEB5yPERJ6ECz6A/xALG/QLSTPKeIu22AWF2gqJt+WMPeRpa0bTpHxyBsHzvrwejrV2EIoIAq
N6GGAfKwXEmlxckvcBRjQHk726t19JAaybUh5uuxx5tR/ZtpNaa5dmXN6IKZyrHD/NkWcuQABflJ
waehb+TvVtc9F9bwQGpzBY2xGtorJQp2eZQBp0odK+7vVb0+0NFGFFy+jlFCxJKxY5FpaXg3aO3W
VDgR6+Z9iixSImt/FF2+M8xqH6rB89LkfyDneivl4ZNgKp9FOJnyU95epQrFfzgo5Txh9SZsM/bM
QBY/wcbZo7X+CCAF+RiyGDRNssV4tQIRUxXk9dLlLiiFbdfiMs2+o88l0chEl5QSJBXyIJa/VaLp
Voni9bJ5PVsLSpHh1dxHByzZ7qhgspUFgLNuppLj9ig6uiBgdD7ZyWL6aaQ4gVp5Qw5hRFnsmlg4
6cBrM7ycc9oWXYdytQGopHAaOFWyMXiileG+Q8ysM0dUf2jyvtRqBzjGjsY2XUDUbhfBlxo+Rfap
dio2JcKTiHeUWeF6twKRVuYswdpU8G6RASXVh7Ri77Wy4iEy1duhMq5xjKkBqvSRsBvHCoibscmy
ZY+EhTvN86Nq0bqYfNz6vLwXbdkAdwU7LTBm29RfwrrwxWna11x63steiw1iBMkQW247LbEojqEi
G4JbUBiiyemiK7ixRsz8Bp0w2jsFmwaiR/vGMDYIW+06NoSGkrQaYeOM8G6Mw3JjXEson+tIDshK
sUtK+dCkO+jRewx/N63QbOn9+IFR3CuK8bhwsm40aze2whbhVVcjG+vCkN0O1LWaeCN8TnzGt0U8
3+gVqSSbLYgDJJwk0WtlaAdEsYA9sq50SgLdTk/7rd4kTiUVW61FbhbeZzVT+ZAirEb3vbXte4QR
If6glURb46u4/OhzSgAcKgC4O82obYCQetjw2JhLAlWWXVCFiNWwkzbyVk9wS0YyTTyaGPrMPdKu
o+rST8K2tfIdLVr2TcPBBt9M2gMwMwUXqp09DN8ikoOUcXnQiK4ChACI0Amca6vndjRc4AjI/YQe
dsoeLZpbfstGVnp/CmRXT7AhQVM5UZ9bFnvAS49FmRQ73BoG+tkUKlKsx7ANc3M0nqKrKBsdTuy2
HD7PGOTmxtZo8TuqkOoifQ6wozc7wcmlzCnl+wwNZPJqYWfGhjfL+adgCPw+yJyho68+zPs8w0eO
p9aju4kOvq2mmiObaCmZE/ZgEC1JUJda2aS1aSehDmQgpFYQu9Czo+QRj8rN4ijJsh9gjwq66NW9
F8AaQXln9XOWFp58nLpFJXOIre0gl3Eup3I0y18BNXmI+HtNXvPMDB8g13OeN7fiJpkp7ovXBBpq
Ph3maQuAEs3rC3nHL0Y9InWh95HuIIyBIdhI272PwAGFuQ+FQYm5EhOsFZZWLZLWcNHc3ioOJrQK
9Ie8ik1PqHWckhFbQ+2sC1qO3NIWAcqNKWSbnkmxILpYl3aDNK4KCjF3++DbjGMe84HtjroepNRg
vpeKr+YkoTDiDiFSADh0SslhUCwu1XLFN0mEeyioGUfVYYzd9Dsy2Zt41rZNQUKELl6I4YcY55to
wq0jR04dhVeJWwNlaRfRCPBZdWtY2Rk6YswCX6yKlfLlGYCbF7Vz0QTcyLXooCm8r1rBK8Ueddvm
PmsLUuVBBaWPi0kOrxkgJt5AxzRc7uJa9mXETnp18LU0fpTyZavI0q7TOTVU0/Ni6jf4+O3irrSr
MVmnwUYAvt2qpLYxqE/RryWEIMWKniYSBT0bHg2woIv9RsIpF33b0ipcaSZH4v70cjlmS7bVFcmu
YdLjZtYvuSMB987UlMQKNrmF6wsBlCzzKOHsokpESyuFkR6AUwe2DaA4SI9LHaLFN28mQ0EZZTPM
414Mfkxmf8/sJLMwN3OAhPlUeaSKbj6yNJFaHwzNC4nrXmXGnjDod5rwDC1pL+XJtkJDvm2WY5ti
YEdXL+yJ9+pKYJ+dfoCVJMQu5uwJlYyl3shRDQw63Q9N+TBi7menqQj5IXOW2XzNDArGyXRNERk/
EBEpGU6KwrRV1Bjo9pcqMq/TfnQjKu1hEOwSERPFwtwEMUjVUfUy+S5aIIHLW/RSPGvMrmoxOlSL
fOCMc5sgwmaa+XboXnNAKNWQ3wgproxBtIspRw9D7FUpq6Ivtphbd1mFzFi7SY36kGEDXCXitf4t
qcdrkccWsheOFQiBqdkERnTDIVu0JpKleRPdIM1hB4OXhFfU9l/aenxcusnpoHMV7ej3auYpbY0w
7eI3mQqidnACdiopCcFA3Qtzb4+rlHvfYk0Qe3JXbjoMvRIIg0o5oo/KuT0Z+/u2qZoNBtHV/ud/
mlSskOxPHwaprDfQz9p9bEW03tY//fwyivKJQv5/+vbbN05+5O3XoOX71y+cZXEEWfTvr9++/fPn
Lnz77YMGTOxSnfUdBbLhYIXpeHj708//nPxdFaC1iowZn246ig5S0izuz8+oC44x9s+v/+PvOfmI
Ki87EzrV9uTvfxnu5Ff9OdLbX779TJzV4m4Gqvbzr97+9OfnqIN3ZdgBpsjY7fToWKvaJ2nUel/L
hO4o981dq8A6rqt0wlKn+zELw6M8UqH/fTPpXOds1QUxZAor7Avr939BdahiVCMzA9xk1DA/kLCe
xe5jEbS/32+mESoiQgG2X1FOoWtREosFYoGlP7T9HpEJkhDWUIrmOsyvqd1o0iXxnI+4shUXia4M
UJoVw2ysyI1f76zUx6QzGHIM+401jXYQmEStksZM7UdYE1WLvhnk/NZkbx6H8T4uzaORTl4zvCzK
fKlrdqZn9uvlnErDlHkTcFbhQQNfPFQ18NMaOlJaXHdBtetlg/rOCremUDXQLjBBwCKC/ft3fabp
/+4STvqGrTAJTT7SIh7H+kYJbqLk2VzY3IlWtQwRB2/Z3w94rl+KwYexCsSBpaNr+v4diAgryFXW
lX7Q5PjeAyIWBzSlss+JNm6MYvmE3icGBw14vsiA3NCahHbduETiPwPSYXSIFaaqWFzO+m5+mQoF
2W9RIBPii3JsUWbgnF/X1lexyY5JXzz0WmYr5vJHJkblheX1kRCpiCaMBYBBMtwW0TqZhXPVDjFO
yaWfTavafefLgrUKp0mpY+oSpqkGpn/QzJRMQzRyRXiPoi2lJp2ztS4yzNXDsnTk0hRxcjW57bE0
rrICFG2OaHXQRRdwGmun/ARb9Mv1SuJJh7sSChYwfm6+0Zq7FXIemOoF7NYZpMKKA2FWWBbKAqeT
IlzwQkdeo/S1GZFdnRPwtSKorkav5ffT7wxGB9oltEAJNLNqvIHNf3ntuW41EeZYoCjThu4L0kap
elfSMazb8EBmfwHscXY4lPp0sMMIv5xCghby+iZVwUwiruVM2dVcIpM/P3F2CkEz/v7WzjxDS4ZJ
jsqUqgLWPwnbTZwtsxyxlDHl23RLwMkeFwE0JTX17vcjnZkQlgxaEjwiylKE1PdrZ8qKRaxYGP4U
I4yQ0/CRO/PxvxvjBE8QyhNCURYwmQRmXEYfAIrZhfi7XubJvOY2gOFoMGfYhU5CAIQvErNBKPzO
Ej+ZZfx9qNRtJM7ihQV/9sUAjlhZSohWWCePa6AlNok64xTG8mnIkxd2letVfA8hkX90Sz+HOnlq
hhoOtVYBeqkQHLeXdMA6znys8/DvhwQe2c9x1nn/yzISxlmZjJpbElXtTjSUOyGPLkEaz84yDWky
BbkkS5NPHls/641uBStQygg85JC3cDP/yZuB1WeBXDEIPieoycqcTcAZ3EY9rj4YsxsU2kaav3GW
u7DPntluAG3DF0J1UuOWTmKoOFhFRoAA67ZkeDAO7gKBW101dP/IDf2hbvPjYl0ibZydeAZwZgV0
kvQB1oz3dqYzHwo05qqHeqHNu5KzlMxLhuECN+ncUFCyFF1mUnBuWl/mLxNizmREeFKdibesLsHU
CEKsBirU+5JSv4DsOpOzWGsKh+iisZoxnK7bscs0q1xtO7JPeS8dbDO8N5bwNg0vgNrOBQiV9MpQ
tZUL+yE/w3dNDxEeBqCIh+kkfCs5FudGfIFfdW4Y2E2I38Jy5V2dzA26JLkZ0pLxFQN1xXJy6gaH
WNyffh9Rz6HcUYOAwiVqJF+Qat+/o7qYCHYF47TtSsGhsshYevBQYskMMwQlqewQivEmoHqqtzWV
MP0HJ/ZBVXx0q7dmDWFdMg6jNrjooFxYim/8hdNobKkG5wHgoIj+noSUpe0WM8iYrD1F5QUJwLDy
kMz38YfcCFTtQGyiPKiBLNJpdaC21T6nwAMw5qMvD4Aoc9LOtNU6txfZ8tOycsmv932i2pMS7guO
+YKRbhvgAmux08R448LjXV/T727gJLFto1Yz21XeKhygqpDY0rOUfVX+PikQhRR5VRPwVLm5sO2v
z+XDsBr8T1GBYwuu9f1bFeS818ualadEpm1ioyUgryHQbJ7KVwN09u/v8txcJX/692gnGwwuoavt
AKOpvczShk7bY52pP/x+lPP3pFDWJUmGAH0yU4so7Vpz4lFO2myv6lGTGPmhekTXwSl148LUOxe7
EOT492gn8WQADZRUJaNp2utMm9dQZl8TPkXyhbs6/+xg8MgrdRSZmfdvKhjoZ+QVBSVTmD2huBOt
Em2G+h/dzc9RTtZRNixia+hyAeLwGQakrc4D+o+aJ6n/5e2czPcKuv8wKww0AJk2cdPCNLOWL8y3
szMBgptCYUWE23lyVmLTNgdi/JrQtL4wvio6qjYCvUFpAj1mXQj4Z2fCz9FOtZggj8TYhzFaqLYe
hoEAvpAENWVmuXnhNZ2/MfIBWD0Ah08ng16LlSLqM+FOee4jNDY+R5/WtbQ6Tfx+MZ2ddmvm8ddI
JxMCEUWsOenw+rMhu/G4N8seo99/NO3QmSSfZlNGgOX95G4LJQ6KntnQlXfr/oIWiqfUn6I2v/Dg
zr4jdmSTvRIB9FP8fKjORqEb7P5ZiId3aVLIozEbkU3lF44gH18R2s4SNYKV9glE4SSytgkHOtQd
Cjy4jc0qmN0i/N1BlQzcxij+doLIYKiPiYS7NwHk989vkKtI6mUC6zoYWJlPQ1b5kRRdC2nk58pR
bg8FOrp/d2owKKU+XRQ1GSmLk4iULlYGIQr+bZkunmh8RkT2Om/HCxPwTMmHYTR2J10kB+ao9f7e
LAn0p5Hzygx7wuw5LwFXIUAdfxGPYD0CazeRYqT0lzCFv1Bu+jj516F1BaEIUWRuyu+HrtEU08Ka
ZYb9H/LPcOdh6+Xj5P2DB6kzCORMEybLSSwc1VIIQ8AXfhiArKLltdAFEhD9/f0wZ5+khhSJpVA4
QiH75ElibB9YwZCx2cuYqQIiFAQo7st92VwVii8OkbtQNzNexc9l/fdvUaJ0SqiiZgs792ToRC6z
NErmnGQYafFSOPKm0dstLoTgN77E+3wG9gAtcRUhcDiFp8c+cVGFNk7N3K/DXAQkpTrZUNG0ncob
QQSDAPnpSl2WakvhckCWiIqYGrcReBaA4XIig/WFR97Fy7dYgaOfmjeK1X3OWp5Lq16iMH0MRlws
macFvBaVxtMadlgMWdxZau73iXyv4ldUuRTsb+UgvnDmWZ/u6VOBWiHTyVdXztJJeKWzmymZoeQo
JQPfNzVuOBa0Czv6x0OqpEmASyiOI7VAOvl+sXRmAo2jW3JftmZW6ee51sBtfMlFEKtz7cnAOHAj
fPn9nF5/6cmdvRv05M4ot6wG5yLve0QwH+0DRRtBiALa4Bhi1bHblO3z74c8E9jhFLJWmc/o958q
poDpE+VBHxiywvUb4ZpAW/yooLka03Zf2kvxb01XT29RVtlHdPRZqJqcpLOz1UZjI+a5Py653UoG
jr7AAFCh1pbag7TqGJgnzPO2nw30iC+d+87d7a+jn4TAXq/Shboj4t3K6FQxOPxh8mIgGyF0ijTX
/4wTf1nT3P55XyduOSdf/u//5Hfzzkzn/90+ByMe/vn/wDyHAPnLTFzNed655yCWHab8+78e/s/9
rx46bz/2p4kO8+NflCIVedXlR+p0XYN/euhIkvIv0mDEA0kREOdaA+NfHjqy/C+EHqlf4Y2kWZCx
lX976PAt6puI5KwJIPIpUGz/hofO+7VKqwTRY04WpF2cAdkJGOfXKk8xx7hVBR0MVoSlidFOWLyk
IW5u+ovU3gtADn55PH9NpV9lX99P3Y/jne45WqFKZTWKBzORba5qGyY5h3/dx9rctqoLkejsaKQI
VHwshfhwEv4WMZHSEazXAck5N0LVvFzxH2LgEZEdFSL372/urXz0Myz8dXcUBCFQSBQ+3rqVv9TM
gCppQ67xNBWUfUGt23r+Got+gndfAlmsw1ExBlUzhxj+AdofQHN0whetwdAbE7pZzR1lVlw88sDi
FK4A+yUbFFeLQNnXx7L9Us2wYPhK045Bf5TE+7SZHEu/iofcWf8VLXIUnCVF/HR7bdnkunxodZDL
AG5RNkbIK1Alp8C1ZtQR7qeRHiRf2krwkKFA9CG2dSyIcOZIpvs+Oy5cJtBTCOf3uB3aI4QASkjU
1uykQLds/St+SzZ/WYcUAKCOxZc0BW+4lni+LIrghcq9BGI5Db7I5du32kADshoj7nGpjPF+p/v4
6E8SX7hVeJQZ60RmTAvLG+VF0pnO1v0ItNyMc2cYtYvbwPsK0f+MSr6tYpqHdtXJqJSArbHSZhHv
O/D9AWqOkgLOukC5Jsb04UurYsw6PA9i/aMVOr+ZjiHAXxncoozSHe/Y4n0kNe8h0iFLxLaY8f55
wxZyiRGGPPXRHDq6ybo9UBpTxNw1kX7pws4Wa8kZ9cwNsnCzLtwCxYgVD1dgTF1GUDYEFQgXzMwC
/PZ8n6C5uP5RLTYq8vHoMiMnD8crErxYF7ysZBIw7vqTWB5vEkXFHUllFiH0yNuGEGOXknhYVjxp
CDWFn80EDvCGxjzCVp0aDlAcG4uQSQTxFnV+ChVbjb+UzNkVEiqVTDEE7rMvHc6a1nC/zLmDVCaM
jw5OH1O8lyDN58h9d3YDh6VHKvNtSfD1AmulbKilNqq7PohA/rLOU6Xn6sbZppR0CyFtw2wWxfv1
eY6zM5LQSp1Nb/DCMj+RKv/41tew88syn9GLDEp9EQ9abe7W+9Or2gsQv1zfZh/mbrHeCrOAyzQD
mGGtn1asUNZbk3cIpt7XgLdqmCa9WHm8lc+ynG8mCcKkzOvHQlAuEXsevqxPP5yBtpvCtsexr2M6
raFlLJoLZ4Hzy+fnRD6JlGEDcCkORVQNwgHSDTyVlfgkqk5CXG5jTLdLGY/lv9fd+p8nySZI/xZ1
vdNTVjv/X8LOqzduLNvCv4gAc3hVRakkWS673R69FGzfa1Yx5/Tr77fYc4FutSEPxmhJFUies8/O
e62RimDvmqdBcKEU5qsLTFW/LaSuUdRbxUxShghL0+xEx//csdo2Lr2XVhZs8EgiZ1W7Vs7nOPnU
l/bGGF+9mVktI9qZ+SNYUPwFdQ3A1dkIzxUEHz260QfVixmsnAauIrL2FVwsOuaY103EoaSRbMtO
Q0zOzB1z8DT5psZ35oJRoToaJogAEEtsCwfYVS7h0UJ409kAE3R4ZaTpN1u65lT//tD4wxSmiO1A
EYQw5K31S7sIhsecmZALihBRrNP7NDTvdPym3LuDKGldhlvO8A5dl9w9t8PzJwCMyxjAYru5Na8y
A1L0HedRakBjhk16JIu3dTiaRv9YGNlWj9wyNFpC/vG+VX0rmutj0NzjEfczhf62Cl4YjRVx2qZT
Ss0YnqHN9VIwT3t2UhJFNqPN3935N37DCuj4r6WDoNCG21CF8Tf+feEkHWdunk6FxRrcio0b+3ex
jdlOXkbjWNeg9GDpdMY9XqmxhSaGzvfpU0RSouyo3X1/Hf5KJ7+9KyZjVj4t4va3aFVzbdZlR3R1
WgyGMEO2cWJqx7rsAqvRRMad/ibbLEtUW+5WzoYdZFuzACd3xF5c8DDQH9LPd7rDsci20rWrXkUC
gmuxHUCvs1GsUmalGd9ntO9WDfq5ydcvymnqlcV3CsxW+tDl5d5oQvgCqmMX08EK75jBWXIxRza8
DVxuWvKt/B9pdrTaEAb3Oh2+Xe1kLHpIDYr2lWJfB7Kv1L7PNJKsjosabIxXy/5UQBAng6Ebn636
rK9mqnCrJ70mmr96nQ3vLkRkKRxt4+lV7444buXF3Mctfch4Vc02gOoBHXAoJm4ejW3yLu3mhPgW
Lj3UKRVj3hhhLa/NLrlxKmi2vaK656UApI7mW7/eBdgrHI0pdbcFFZkF7rLrjekCLqezYLurE5fl
+dGnsd+YnFNZQtFnVfCgffImbD6Luu5Yh9cGn5NsfswIJ505e+2U7KwNEvj/LxuQJhkob1fYC6W+
2obBl6flZtLXZdAF7t0bsbvFu90Mt4fWptdYnO9RvjFKa++IR6RBYhlIMcZsW9DEXYNSU3mM2EXj
nwGJ3bl9DNixBcxDYzBJdJ1n7kKyg27SYrXlz5p5P4aG/nJlcVEZeJLjgZu1erRyX7qi3jX4eJf5
PskGpqRxds1XbZA0TlrEez28h55ZfGYcEA+AASqqaDXz3Z3BcBsSHJUIl2NsZqbC3Xw7wHlv9q98
zw1IAcOBKBnnRK5wDIBdxLR+CJEUtNFxQ+wdg8XPWELCmY2gwGN2cRN2H/LSYNKd/eR+GW1huA4f
Bb1Woa3iiT73iGnU5/kn/WmHyWzONUvXLq8oTZueXG0UAsbIxHbEE6uJ8fXgXnDWtl0jJtdYeb9P
+D6Hzv7XonK2uOshE4dBs7l2oPZd3W1Ymnse+5oU25BlxO06SnzhZNtLvtLEv5N50jrqbGqryOps
5ADg1VwbJN1k8HPkcGUTPIDUMCBaiq294glO7EHfGoWYMmpqNQ3k8tFSBjlcZuyMs0zenH/SUZ4C
fAqCkcBzYI9A2/NSZFp7l6Nzm/46+nocWcHQRlr8+gyM3dPiABgwmn+mFTMv5uU4X3FjRr4jzhB8
kHfwKgeo7O+lMl9r56P8fYU00gIhW+Q7z/QvDbO1v9ic0s7Zx8w5s8xy9GaGpvQotFcxPRDvk4jN
R27l9dCJcK/HbW2fwSlG5kFYSsfHvntlkGhXBsauQaL5i1wvmfQgeALcXdpIisS4HM3uBSZjcXzL
MZWzOVxrOVmX+nqve5ReA7hhIwmVDtRnV6vIwuCE33Etm5hGyyjxWE8oRGf6XdaSCA1fQRvZc78j
Hu8wOg8SMi3GyLWKSwNnF546wuJACQCDDa2x6dHkrMvBgL/D2sY3TpR1bJqfOkdynG2G4qqr+Vgw
Dzqmr/FSnMvRe2Za8UOPyo5y+2FGG9qt9+zQcKuosQrQMLgj2iepL9kEnXiZ76UCm+q/95zY1r7k
cMuVkdojTtlJG9pMUTWhsas4v7qhbNoyG3MXN9afuNhQhaLikqN2XJ8ESXRbmdGH0QQ+/8J0n+Iu
a/o0ly31DntrjsEHpvbvvaQ5tAyR1KAS2Alxh9dCiW1Bi1Cdwyb4wIjAzgjtJ60HcJYHo7T/GJYz
HTx0viffDZN4AV/L44Hkd8kfCRZ7q4C0w+k2jUySZPZouGEPwNWdUfYHBbC2wSeW82ormGYdiBxs
NjzpL8emz472UO260CSaovnAfl18nXttkIIcBc6Mxm9tJDiKnW0G2Nv64CWSxWbjzEsdjbTsa3Vn
/us31sakryGGJ7C7/JmyERPirXvXt7iMHIaIsEI9/YtJwobVX6ascv7ouusGF+Co+N02m92CR9xH
2ENn2Su2k881pZed0XgPHvBW0niSqgpv9VoeZbkKTN7CRKzfHy5y3DQ+wMkuOCUZzKklTKJ4KwfZ
mRKFNaQHQO82zoR7zDQhE7a6do/0KtJTDKllrvAndGpyptUdwrCmq+HapJe1wmIRj9wyJJzXygWr
noifFS2MLrlBa0xiwAN45wKhZ761ekjmvfssi3c9iqAHmPTmPWYz82qsxBXcee10D9Sp15u8BOwu
q6bFXd1NHtcmDJa3vS48hvt9P2sNOt66WZCVhtT0Sct5K+HH38K7HNS9se+d8aRAUg6n7J9pP7iB
jCGqGKjBnbS0VKmiUbB0tln6TSauGtDQzaNelf6IQPcwwtc4xfEhwCjTR+nozH2VQ40PqwWWD3bj
IE7d2Q5aRcZWRujIcZSimu5sYJa0qzoeDWZSb5IcaUVkfxYEfml/hwm4ck6/swpv+9sYVaE4kXvj
SSr8am4IlbornpEJ94G3SQduavo+EralrYUJtneO8ZuNeAPNrYZyCiPUpUihWtQa/1WLqfxi9Jn7
PcnaSp9JFq9EJ7JNWhx1J0go+vR3Qcebutx/rx1RNxE7FaRkikr+JgTxZWZiMIQRVfG8XGGaVzDF
q9UZFnJaGfhLOTiF+FgGuoO9/40Y2lzhnxsA9DV5JcUghK5v8bf6qWjcJO1BNgxZb7zXKIWV7Xoy
w29rRHI9kaGl4RC8PWTszKFgjC1Hg56veHFBBQ12ynQeJcVg/j6C68B+Be33rvluQffoWt874Ntu
CbO+zfeIbOzAWyaSkpdzFT3wcomPm7b3A+mzGwIJmM5mnvHGfrz/nG8z0Gwy0Ppe6JlUUyjMvwm1
QM+2uhTa55M9QrXinlNWtQQqps36rbqELf78/hX/WeJbt5bOE9pQOd60Hb4tipG7zzvIGJeTNTGV
zUwGSxawAMbN379/pbVx8c0e0mYIiB48E6Ts3zboOc7NrIJunE89a11E342APN9lZzot0+PxXkB2
7Eo12XcU8TZmH+9nGjo9xgTqi3uk03MzMySgXLnhEfia7iHOc8p27G3vHWA02VZX73h13AMzp7vQ
qV6qKX9pMa6WLnHQAvpiNyH3rdSKfu+Nbhv6xQtP7bf9VuusLtIsz14ebUZEowmR4HZHMLocZgPE
eaCffSRqupW4Nd4GBIIkybd6ab1JZQpIFDndX/uFZiMsL3mslBnmYuIqhXfIB+++iPx7AO1+t6Vr
g/rbhbZgEwHFWYri7UKHFkD68TBNp+lmhHfyB9dFmrxD5X8vgO8mdtE50hIWEWVuAwwGsGdMBnBj
p/nkM2BL+/OurH60vMQxU2GiZezRuWYvtcF0Iaxx2ij2Kx0niLf8rtxAmFAdLmMIs7DpQ6iM6Drf
BxR2Pblk5IdtV5BKs/rtbXgYgSfRF6LrDm3tHQzfwjfugUkpXm4392jn/oEp4+f2GjxfY/djbhIP
BgxmDln4mzP375QKUGAupSX0GlHA237bwbww93tjRCm7PIxXntz6Xs9f89sXyYbRg2lq/67w8wt7
omuyPSGJMigH3pxzkItrILDy+aRkl1xbDKd804IIhahIuaeUYodCibigdFA6W6v9XZXA+YVS5aHR
M2Tr6bl4Kyeufx3hkrrOxONAg7mbugthTbZX1Ftp1SuQgpfkrxNRNQC4EIdwboVCY8XBPmjtO5m/
KXGPnQdUTj7u23XvY4orWX9ee6Sjh46x9uqpuzJw3iBNBrWu7Py+bvF++SgBxPEmUSBFrjcLmkIb
X4HlPp1APwXbgZPYANPoozI4zbpJ3T/SKs3hRx5xjXdY0CbjFZgEsGZH95wLYWk9/dSlUjhOz54L
WtoCMvfZG3801jd+GFpIeLJVjZByc3PI9TAHaxLHQYMAQGWdB0Y5hvK7ioguiL2ySPduBTonx7+8
MZOD3nAm0iyXbCe1QNXxN9mxtR/9rQaw/7YcWq6/GexLE3l1DIHZSeGj6wlF4pEUjRaGSF5RbRhm
0NxTXCASkpgpUrgRgOvnhohOHoXlu6tzhcfag14EpF9FeevT+1v3tiwpkwfvgo+RwQLR9/7PW736
0FLiDY/MObN65s5FC2jDwPyDerl8ef9q7q/s3d8v92Zl7KjwrCsAiyd5o3G4hslK8CkNU3uvSsNQ
SlTNMCc1TcPNGuCoLFOBj6nYIsPVHHDIlfbzmuBe7qdN+q9rH+EdUkBGiU+R0jJ+sox9Nf2RmR8I
renni4sTefZ5ILYm5lHCUlnAa/PashMOjGi3ZP0r77YARH7/0X/lxTELxEgTIOtuZL515culc4el
7gCQJg6dmq3yKzMpR5W6FGZSnyKAWx8lcX8jkStp8FuJ5HgGYAJjknznTZkI1sAE4qV6Os2gYCgh
UEBnPT8oRdB2P0ZAdZMeiARleyiuPd4WkDY4I0oulAHpIiIF13rVG4aepBf7QUVRzqbdkWFLsjXy
zTDBHpUJbSYA7NeduwxbZdDSa/7x/dUMfim3iC7hJ0LxL8aMuelrOk5HAPuDfi0SmYr0q09Z5G48
5tYBydpppEc/Ey7owMuYSB0Mt3HbL0Bj8EnZX9PGzXG/y8hKbSnpcE2PI+Kx9JfdMrgHoBi2k+Ue
nIsN98bZIA5r8WU50j34SZnh76XMBLU84pBIOTcYV31301OqItUox0feTZn8EGS9Rj00oyVdJH9X
xenqC8Mt6DjpKSVy5ex6A2gpTGPqd71XM2Q5TyhnKcVd1ikNMx68xS3n73jhBSeg4+lqrqyPF0Bl
vb/2v4qFaCUFXJo6CJZ7rUn+Tb1ZblsAANzOJ7dztAgRFVF6NaTMM5XsEnlcBX7z+9d131a4pas8
i8FA16df+1+dnmYE/k1kNEQhzaPjwgRG2lBFYuXtJMn18kfJaIJsZw4FfUDmXpUHZRUlwEqVzNwq
ktt3JAvZZyUJ9d8lsk5zFUIL2JNA/xK2F9BvXsF+hXeju/vYjR/XZDVIoWspgBO7hnoUC9TIoNLu
+49q/1pb4H4RG8BQRzvyP/VylbdFR9fnfIIrbZ8EZJK5WDube+m9dPEelPZXyE21omker9TNDYta
4kB2sabqwu+g74EjWAJ8BoQrqSeTCsECrmsDpCghoopGRtWwip+UjpZS0PneF8Z/LL5BWc218kYG
yQoI8WW8DPdOWRv2dmOiRo0OwL2SFLCxWzPPEwV5MoO6LZWLJbVB8Jexqzz0ffWpIUOrXLCUi7T4
EKZHlTqVc1RpZr0xy7/XpgxEu77qMiSsVPxQF0Fok9MKASLJqEJTsLZD6zGDjVgJXWVBZVt1KXl1
ums78R6aMryfTApK/J05zTU3rzw45UWjyql90zgCfpQyOGuZkeSRFsBru411LF48A2CT5o/04XJA
PLZp/ToXj33W7pQvDVgdXbfD71EdSNF5Dcui7X5MvOyolGtkkdCk4smTq91EqTd6b+9sShVqwMAx
ALAfd2CJzI3ZuY8KZLpOm6q8mboXpEKxScoNKtmoBgVlu8nOuKQOB4/7fmAIEWJQlA5AV1PzH1VM
VOhVWiic3W1wzMZuY9f2yTZsMvDunZHRI4AR7tgJpXeb7CVDMtQaoTKez77p56V/VWYNBRWwxGr2
UGVVmv8WOH/Vp25U2SjcSvs7UHdp25TSRHDXBpCZAqFEUqZZz6a2HFozRvpDOMcS4z6AZ+SsG3EA
i4lGyg5Ugahu5LRZyDeX7MlcNwvLNPOzx06XwOvcfteHDP/Pv1MdHjEBFU9iONTMm4NnZLlfhQ6p
DuP63/KX4T4qJy8No7Rt1jQ7kwZo1Wp6akyqXZOP72mgkje3dik1jyqYKeVNOKEE3P9HGARsjfWg
5hcFGZIen/KKCgUpnF76rGocqwftNTt0kH6VUP33/OAC+hGVKz6UGNVO9lkirfvS0aGydzfP/5GO
UJZfmT3ItA46cWoZULkwJmelpKUUlwqEOqxrsTC0H5TXGkL3gb75CXpQlZK1KzSWbu3uBHQO6D1s
qtpocZwkBKqd2qSnm/a8asTRvx87Hg7piWf/jjmatbUm0BEgVch1JQroLGUKfVJmPhg6KrioqK0E
8EgaVkWiTO5ftp28EJHOjjk2NE8tnHgqzJwgnbkSmSlfmuEPjKbqHGptyw2eMOoO0v0yCz71AOXY
VVulIgPq8H7K7L2qaNoWCVBXk1EnutNGyPG8FD6oe2g01nSEWOucly4vgH1gv3bIPuZjraSgH7Xf
3YwsUtOwUgPcYtqCUIBKpUck6klr5DPPSd1V/hXjmeuNwKBz1/+xkMQrhoMenPf1tNWopCOl6KCO
r765CebLkRrHqtvq4Lnys+OQzp8svn1hkXXjilpVz2sowXUTWUgeSg9yufLf6pvOoFSpVGgK59yq
14JzXLU7raTywMTfWzD/gb9hjOE2gvWaHi07OxIogvJGDo4KZjXyNegvd0qOqsE4BJf9dYfLUtj2
VnWVrAk+N+Qvwty7V/2CRaotEu/0dxQhZph7uLCmuYuj3Z/n0n7Mb+5WVdGyzbY53Vtg1N0nQEvV
MTto/1UHonypapddp8e1Ek6foow4Myx50a/PWkq/Va8BUpSa8fdrEdyHaEvVVFcddMWk3Kxdcbvv
E+NoLNHRtIDca56iHmbTArgbZFyfKLkzFfQz0jWKCrSFJSWE2aMUGTsPAHnFV+ehG9LjLYE12x6B
r6PzUJoTq3ztD7J2OYnJouFXtkQNclK0KtX2Zblx8B762NnO1PLzAZ4VXrd9c6/qAhPa28scrEtX
tfaT9KyRORQ9n5RPRvtmODQ9lcCFkMjinyT4SGf5A8BT9xy3Q4bPup8ae68ipEqWMklqspAJWKsH
HNXLSGHEokDJbavApn6gnAKxyvFp9rH0Aqzn5Q5RjCfwHiH6QTqrFDjZMLpbUHoqh+gUqwrz/+5+
IwMwNgeKBhnSrufPMcnqIlJLhVZYhk+CA2XC3gOeHSzjpKQDFPdjLctiC3VeSMfIaZErItVkT0+3
sGZ7sAJLs6pBddCpemgT9lfLw5Q926cluWzd4LxYn80SBiQw3WVK24sFiGi2rW7B/dTz2PP8dKt+
F1c5v7IWEAh5AXMa4JS8iauu4zSbTjYR1GGi8Nip4L/iEauFxH1FWcvoxaTjInoppF3VZymNoUot
RsPykW50jw6X1JrqhgUlMZ2bmvKNglsZO+lW1RbzFDwz1K8Mt/52g5zifc8z+FWEjvGj1EQnacC4
0T8dz4sDAJlTQWIkrdxke4vWYbVVaH9IXshsKUpXQVy9XAreE1L1agkgUaGglud3g1dhY/OT7lTn
Sc5YYJ3V24K2o/myyb7JCZOpGtJvjrvRrlO5kmcoeyUNroxIHRjHsrROV/qHKHSsvi6TOwi29Jwi
0ZkAqOKgL8vaCKWzr2JkSSVMPl39Al/PnZRSTSna5TQiZrp1cgHcsZZYy60SrgyS0gGc2nj6nzYi
g9zQ2QW+GS6QBdjd+2v9q9Snz0S+RU+95+Jz/HOpE0hLmIwXsHE6bi8/FXy61Zk2YaNyaXeiDEL2
9v1LWr+Km2FwAQ6AYR/KOe4/r5nWKaO1iaoAIzlloAt1ouS5kqKiiUTbge5OjDVaUnGpDgEOAl/G
yL8reWzAMP+bW/rlMjB15tKszv/eMiZdb2Cmx4ltnnrT+0h60mQvV4/Po0CL2BRxc5AZlUHB1MuR
kL+pfl3p+Fv94Pnt1gmzx6n7HW2V+6sD7gNEw9idYG/ecoTfkvxmApvHHhFF6AQrRpJnkcB8EdIu
o2hzmnzyAs02CtYUVZtzXJD7/295UOsKjZvK6UmqrYC0MuVlBR7qWVCmoctozRowBuNP+7K6T3Lx
5gYvhkOy+mUof8ICPb06PKVRo5z6M+JbEQNfqvw3uu1XxbDAIS3IrtigR7zpUy2XPIPXm9IUp9jE
z0ycjDNKvgE9Pmtuwfr+viD87oJvPO84d0lxAIN3mrKSTf/B/3XuVDUkn6CazvvX+9VR+PsD2v88
Cg7cyn4XOMDTU4whMeOieZSMUcakJF/9/tXWiP1tCu7vl3ujWONx9i7WzVtUxI6reS0c9xDGNLW9
r+i1lqdDi6t8SCJT6Vmpvyj9GUdPKi5T7Je6l21TcC0/+v07XMse/7pDBkaYAWI+0n674wHQtbZ5
s5aT535f5mynWp5jx6dVxGdV3eB0obymZH48hnex92fVg/8ent26uJOMgCVNCyH5FN6Fm6DjuvBn
v+HPfKFSWPNiga66Dvb4zv/2/bwZmFkryLB59gXsbkIBoPIgat6owKepH2W0JAhK1r//xPYvRcDX
pHdAroV/b0TADzPTvYXLqadIotqF6hWV871sf7Tkw/XAjZHu9DhxnO8k+lX6YZwg0ki6rV16RyUU
3cnfx2V8lwZfb9WwllkiDXUjT3F9dLHxVOLev3PmCLm1f20WCgmMGtJw/2rAXdrcd4oG6ZXRWroH
qABp1PD/Sut4H5jEMa9HxdtSHipCytHSTqrlS9Gp2dHgyi0qB4I9pq2RiuYdHqBiiKUhHMPVlq+i
wJeOMvLyciWbGQRdPiYPhr/KdCoi1q8KshQ1KZTFiGDupfnUkZ0SmhX026iBQXIu063GHuaWILLG
+BCIyE9cquyoNgbuR31FHvwTlyFfU+TSllJ2ybwbY6LYs+Z2cEhIS5NGkKZUr1dnUyXF3VDaTu67
LqoUtT6pv+k1RzNNJU1PPu6IyjDu2uTLVy6Eh2t6IiXEoVbGh/TrJWKFiQ30+IraCCRx86SYy6uH
HXq1eYTbzfmNAl6T8v/aYqa3PLgpAbB7ixCUREMRg3y7nOR7ySoqEWQ7ZPGUcWJn1B2vXielIhxq
IOu+4B760bqroBxucgiEEsZrZTe0oQrY/GuP7eBr2C88VTWAqSdLmQDSTPprHLJ0xCuKXPv83gq+
YAScW3d4X4p/qfH/9oBvjl889YNn35ibzhqI0hU7xT9uFSYmpyRIJe+37s8vK3NQLIMXgNtlUX79
54G3MrAd+pYD79UzPOMwKzglLW5kRKH/9HyDzrjrRol7pfqHEB6V8uiivZRkp9mlI91f3NzDmren
N8G8Up+m3ogjdycDpVz9+0tk/WqNQstGAhyIW/+FIpYVYCu4RrScOu8s30PJAfW0KfVkEhpMZAKU
7VZGUP4Bx0U7qCYgnXjlrSW36sl+/85+tZYECgx0uy7D6f9yXznTl7kuJ7plKnObfDI+uFdIAtq9
lUZ3w4mtdDmMQDKsDdAQYW1UvmvCdKeK9Az8sLo3Ylh+jqrMQK+3KZIbM2Y/3r9P1kqW/M1BAncF
2BAXph8biIM3u54OgDkF+XIaQFKevObO92gD6X7cxv8JDXYv7/aNIR6Hbj/fvqcUbg2sK/Pb+zT/
YfXtvhr/7EaqCsBBgdg/VibabP6S3rqdAbL3HNb7YOj3mf8hJCs0sjuR0+79+GOramoMi0rQ7HxQ
X4YbZCdwGIDGdjfaJk43Qwu3ck8VwkseXCXUnHZn455bZfHEEtrZeGgSgxPdn+6bDBzosdtDjPJZ
T5Haf7XMJHZGv2K4UYFJ/0yCZQYBN0uFjbIBgXb67TzyWmm9DC1EHfGPDsBxf+n2C4yEusm2i+6i
ut33/NeA9sWwSA4w0VKXn4NoPEjgbOr0ekvivKSjxT8+Hbc7v2l3emJ96kJeyQWJvBg6MDgud9Hy
Z2YFW+vKceYtQ5o+ML9OM4q5afqGuG9hBp8dKSCS0pqS83K928NFLs6QnXO6GiJKiOotsq0Zvnbd
GDdMpGwtf8bzHzP5P1anZmFu0Ut0a7bt5SPh29GitpdDLRQvETOgjIxNLRyzBLWgL+ln2xjJmCQP
A8sSONOhN1i2MnmY6Ldw/GUzslFBnT9dvPoucobP2uoF4oxqng76OSxS6DfGzwGRgeexLWxFsYxn
jxBzYALGsk9rx0WWQd7H5Y3pkEFgXs/Ar48fxeLu8KA+fIdW0O6XUtRJJsQmNFABKe+CWE5zFtQ4
ezfFttrzqeGTl9x88XiY8Vu6OLsE/gh995gBbeLcHq6286yGTQhDkrDZ35JuX6Th13lcXhwCdGOB
saJrd1Zh3MGt95SX6YM+Jgmb6de9VOO5zKaDS2d4/UIZl+QQsgepk26hhYxuglcaHj2c13ZfdGRY
WOcy955pBN1DgEY1vt05/ENfHbUGpRWQ1d7XQbcPQUS2CloTkXmnNF9qgqeBn0kRMSO31yeZnLjT
1XzEzULUkqR4kgxpx/RfUMiO3by8LFB24Z/Ghv8V5FjaDCcKrmcdMlwuGi9OPqfIsxrmbJtd8Nlr
LrQlH2lsfQIA4bmus59Ng5j1wbNE8uoCygnnSfrZ1Z2zPnol9UcAruZDcuGpOCUXNqK5wTU6kccO
xoP2bs7ugoi26HLYmv/bkENLemMf+e2niASUV2QPoXbLTx/qst9L3/jzVwfU2ao+GLCmmuWuhyiu
CJe7Jrg9xXO3H8Dmv5UtR7fZS2btZD7lUbe/ddmTnlwrYo+cKhY1PRcVzCocFLf57lTZg0H/oG6r
f7Db5GDQLKoSUOmOPAQ/g2xX7ZuUoRvEIJheLjaFZwuyN9ZN51/qT1XuAiZ3+nR0kIcpfZDeGiAN
yfqXwkofZghDPORD0bmjNIvhHNdPLOmD7jrpXyqPwdzAeTZRDROSGeUNUMMj4t2QkRwPenuPcLiI
pB7SIqerAzVg1lZF1xgi+Oucl/iL58+rXrQn60Wfu0wfg6LaBTHxoAdofbsnbN4Y5GckSwRz22sG
dQPfvJbaKdbp0WAmfZII367cGRucMzeZchZvN5OyU/qUdePBFG3dCCsUx1i6WVozR9RD1Hh7Wcib
mhtdS7vtJtmTZ4GxWc0vpDMYPv/hZDC8hDDiIKcr2hBmmmfWXehbLjWYWNwZFHoHKSYtW24Hz4mJ
VtibZnv0CnggEPw4Q9PxDikGHSHbb3d93u9dtLn0r9RRmA+rikpb/1jCfPch4uvjgkAg/qj9nlBp
Umuu9zWa042+smJp1JxZTqieZutQbpINgPTKcZOTZ2xajsRwe7oyV1/4pLsIBAi5dRQ92Au0umDl
7/zcO0rNzyhJ6e86u9Fd1m973i6hdKP55HjTQepYbGbTiFAt3rN25JbM4J6hZK9UBezvJkiKSe7u
s+p6SCH/kvpP0+kUJAgsTQ4XFr6Pp1ONXLZLve897zgmN6QMAiDdVp0faAQfSRF5+U+t+5L/70JH
6fWKe0T7bP3iZxwOOCcgmtUD5MjvagmQVbNJYRiC8qsfTi1X6Kb6mPcPujCPXdj+bsFOc45XZWQ2
HIl2J/manG6v8ySlIFt+K27fYBQ9L73zWGWfFs5HxZbogQsqURIT+ns3ciG0ndJlMmZp6D/flvRJ
hln3lAXjS0NqPo6mHVhqpH5TSK/QQYjhYNR3zpJAcYHYJvTT0LgTm0+r2evpze385wZ7qAVs3GY/
UwS6ON9KhD+pu0dnfagAcQLQ7BCNSmWO58XsP8fN8lLP3iOUqeuem9ihbiCbGwXlxnVOjn9wrfsg
zfc60rWdwQnoHxfvaQo4ooZ/S4FbcGFSin8GIA6PofN16Bc0DRnTskdn8my6yS7gqGA5fYT+Yk8v
YxEfUQDkNw2ABwDdMLDSSK9zXV4KPiczqWWXkZ8WOCk240N+pYsm9LbeZx1OrXDseM8Tbtf6br45
y1E3TIBiGdIeErTsqTDxRFGMmQFX5xQeZ7rA8La0TsTO91n8VZLej9PB4i60CyU7JfGRLZdmlSWO
ltuTVJnEV++R1+NyJCTulwoqEbYgqc2d3e4l9VfUt4RN+gQ6yAedRT2glEOSZg8ybNkCo5+GV5bv
ZvWjGitcAYBQk8k5Jjg4erqpjJ6lZnKU3truaTyMFlrdfJ6oZFnV7aeVR89e7pKHSX+EXfKEvgwW
j5YITmCVPtm0TDvDJ/06z/NJtsxFhmoIV8eJxgEecpk/+3A3wQ3ntNNh0PliafgeA59FF5ULe62n
FxlEmSAx2DkADcT+fIput/uWPiUFpswQ3i1T8hQueGjufJLCkb3XSccj25l4fxJg0LBP1yZ4Hsz/
NIAxyQWQCo/b5EnnJsFA5OkM/wiUSJwdp1j20e1Dg+VBYfu46NoX7YVOUD0NB33xeiDxR6zkcicz
MkXucbT6gxHBRT8mDzI/yQj9Hs3E5g1jPC4nGccSEJa87vdtAecoG6bvJETe5dXPpPUeJRJQsp3W
j9+c44dLbL10M34Np7FL8iepdQddFNboUCN7wmbONsSEHHh9VYdYSTTKiq8f2t311q8e+wKgmo6R
03TpXX49utiVW0pTWfJHe0HF8HZq8TD1/E8J71b6ei0vJ68L7ks1lTxlt+ybHlJ3ZhGrDC1YuXJV
sEoy3iN6WZZqwNEBQHtn3r7VY3iE9/gI68EzEOIfsucFdRZM7rMerYsoFbL78varLH+qreQpxShJ
864rggjIaXd9+0iO/FnhU0agLM9Jzpe8ESg26S/4puhG91a50CPK05YJ05iySekzQjQb9I4Rev8Z
efLRbp+dGG8Hs1RO/WbogMXqx3J79WCuCobsMGVQJATkE4f85AdUoDyw7Y3GqTdJuwD8cgUJL7aM
4K7z6HiJDOvhVoek0i0wsKLW+jm2Hy7QrRq+DSFx6jOwPZS7JAGXpIrgcG6T/mQMGaNyDJvBUdlB
kNz6M0GZSwuo2Ww9kmL0I5Ekik869zLbC/IjE6G0H879k0xbyJNJ219zCJTKHzMushYnctOH2BnP
TdRT6Gr3uYdjbnTkm+YvVkR+q89wPcNT1FEl8yMSzvEIV7YRDl+v2IjBIE5raUWonK9R7X014/Hc
d7QTY3Av7JdvxNc7+2buIdYmanZhtPPDaZcWxamjK4k9mb7ojtdvto3uVF8IzqAN8oflLo+vf7TA
sJEg8D33mGi0GeGSW6TT5OKy9ihyKCL8dH6RzVc4cY2SB3kgSTd/iUb3a7pgKvwEN7B90ddU3gtk
fF+MiTpxlJ4i4z4HmuSuM5Ofdk4XCkazl4RP13k3p0QDJMLj6Xpuzfsydzfm8kERbYOvJbUbzygs
czpPIWlmM9pe5y9zn8xknG8f+qL8oXDEp29bBsNDLzEG+uAj1KCEP90o/HY5sjodFEANeU/b5Ku0
l7Sz3l2aLnxNvIyWksbSN+lAR3i9MrEyKleXRsIcItiAHGdBq6PRf7bAr3By84s59d8i8JClGa1y
/Aw0wJ1i9tzzj9J+0+A9M1cMYNIu6+B8xC1fgumgEE5GoPfmw4SymMFmizKI5porqZH/cYwUwPb5
RxfLTtiHxdibyXxeo8v+5da/VLGy6VDGe/5XU0kJLIUcWekvKOl/6jTL20jr4KvtmC9jWe0S1543
eZvvJmvZy/st2+tj33wtEtzSJP6EDj1ajj3eKSBujOuNrrwf9QK7YvKnHGf5W33Qn0uXkVjzkPH1
cL8/WUH+JP+naJNvVbG8aEdp1j3E3l7Rcwisd0xYP39x+NpUxK/2l3Twn/NwOnexcYiLmBWNd2FQ
/3mdzZekJns6D5u2HzaeYiV2SfZnsOhxu/V7ZWjGS6xxRTw6bLRelFGKr9lPpxkOTgzD1wIKp5R6
Do+eAilFXVJjFNZO9jx/6eAB+LJM8UFxzDXEHyK5sPpVxoFAcDzJX5mumBZF3MX/9k0BeWvVfY6u
+UPFn+F82pN3Y7MJ5YnaGsILLYc/vchx1epIjlTMuFY9I0g1OJPOUV6APPOyB/p5Mb9c8/Drkiwv
4oWdCbJluYHuCz2gqTw6fuYXa7BOdZs8aEsnUfxJ4Kt2pjGJROONALdbNp3rPytfUTv+0QtqRoyN
VWzl++V4P37PeLWErqvN02Wp9t9l9bwIvcyihAaOIwFhg/MeM+TVE33Ki6LceZIuGOpu/34i7hfD
rEDAhCQKgby1aNt+UwGb1BQfDFd0i1vgk9GmQ9ZZjQQjPS7XhvwlUDRCX7D8BvtP5UENAhwk0+8O
whRTq4R6rtRNFzAGphKA2gY006rWJuXFB+uPytqFX30P1E4KoxpR1aym5TOvqSYF7Jaqrup9UmXZ
NKLPa3NRY+1pB1C/G/249/QIhAR8uoJmxSxas95fjV91UcPdAuGNbdNwCPDpP5OSAV3t5TI3y9o6
ovLJ2gqxnFXoiChlCMUmo0mK+sL7V15BTt+mQ5ksBHtIlSO6D/555cu8DFcrRwGT1E/AwPLo1GBa
Bn7JnZGXZIkGRpoh0LX0O73yNKKrApZEH71LuA8oivUxnaYUaP6PsvNYchzJ1vSrjM0efaHFmM0s
qEBQRjBURm5gKaHhkA7x9POBWV1VmV1Wde+GRjIYFADc/fj51dIHFzI63jVG8IoWuG6hBP4jNvxX
Agb7z995aZP/iXNekmKf4NpM4978PI3RrkGTPEJDXoC7ymBQINWEX7yACOCRCwZpTfbapLhw3fWi
sFsY+ou2MOWFLSVrnZ4acjnQEC/PQvn0f5A82Dg7nx35WR3AKacfiiLx+b+BB/8Fm91matUNXH3h
F9yZGn/6RbPt1FKGrLS6gQEHuCHkfQx30B4QHc6XXL5wHt31f0IiSEeUs+AiiyPiDAFA478WLJVs
s/WCmv4zPn7/Bv9xncCQxZJxgZ+sX8armVdRNuod4tQQddpdTPE5NuVGYkS0MAHoISz+R2OsrMvb
oo2lllv8+pbSw5R3VcPfX7l/gXlyyXqOriGuImfplyGjF6pm2KPzQ4a8qGWd9g4kL+rGv/+kX4yC
78JcUpxUsGHCIpA6/PLb66lyyqGiOFguMIMqS5qm75LWjEaq6l0yWLneTK69Eb0sk/ACEC2jIF2q
EkZGLRblxpInKmiM0i4DC/n7r6iZXPK/nh7sJDEy5vqBP/QLqtEX1iRUemR3R8mMrtBUstW17Tvy
PiNqUVRy3gWYPfdZSBu0haryqbZ/uGD/jzxZz8kXnHLF9+5XH9Uv4//5IjAhSKK4+3+XTzIpv4u/
fc3fGrcu3+n3t8MX9rfvuHih/vRgS+Z4Nz0SPzXdvrV93v3blnR55X/3j//r2/1dnqfq2//9319E
X3bLu0UQy3+yV7U57v/15/f/7f8unwr+7/xtTDLxH//ww49Vce1/cTEjNkfhgTxLX1JVfhiyKpjD
/ctAmwpshYMxlC1m6d8cWQ39Xw75gqQK6eD/Dsyk3x1ZMXi1wLgwClMZC6bO3P7vr/bw49r54aYb
fRO/Pf6zQ6r18xwFqLd4QqMNJNEMGrn6qy13Y0iNKj6uz6KojG2EdkyqeXcrerieWWusjMZ5iB1z
PJtOMv24sX+/ZxioyCzKPQjk0p9wkZRz8iVW4FTr4FnXOTfUg2dEBDV3av46mOFLlIstQSu9t2r1
RKfN6sTHTmeRGYqme3KtcngoTGszVoSPQk9SsQbkc6GRNvs5r+V67rNLnrXmN/KCAllOMIOT9mCX
9VF1YqgA1uTEfu8MbFG9ub3aktxbMUKKSJaHcT/e/nSu/+IAkoLw0yBdYFFcG0zHYSIBu0Xs+/O6
lQyEEGZdJU+JncyUo7mor9jIEXId05TqqGjONd321WBQwRlqVzyEWTZfigKzaDxZ6XA0SUznkqgg
mqpf9TD+HKtx+RASAP3gmYU8ZKbrZ+T7nSo7mTaeOtZrBqN2SkyiJysnLWFySueYJSqRwGFNqHud
KOvOmVddI/IPSnIdJqd6L3VaS/XsQk4uajYOVqH5MCfcFboP7VFKZdjnHQoaEcf1savT6tSKKV7N
bbdHBKec2CyzpYmN8UH1knITjvq8oGzrdBLIeI0se6QrwJ4rE/IQG1V5Nvj/bTJ4x6jX1bNijiPb
uYYmwXIvqdg9l+yEC/JZutrWX7slYFjXI+/LEMU0y3NgACMpto0+D4dQIdiiylPr6qjFbk6V+Vi2
k9hFcj6mmVM832+GXgsaI/Wuwuyxw5FO6ycc/GM7Q+bpq2T6KKMoSOsXJazcbybov2jGBKurkHR2
fdC+z3n74E5K9wnMAA9b9nivMklgKtnj8A8L0H8OPfB+rChUC+v3v7hwFjeYThty7WTMFRu8pggX
UaURP0m7S6/dnO/Crie+OtS95KjgLPfZGJV2nUc0sj2b4rovpHzWDBpXMtX9+yMk8TX4hRw3UVyi
DVGla7/kUn+H2czuWs2ncWXmks6QKJL6KLd1ktrfZIVbAM6H+nM3X9VEkiU/VMaLYTcyMEKoupLF
/iUlmzsYauDdodsOwEsSFzpNqz24UthHHxOr+jJQ9Dps03gLkkjExjbLaU05qp5Ct9BO0Ez+fvg5
v44+VE+WpROzYaC81Snxfx59pJGZemVY1W+jTwtt61ZqQ7ShIWKe51ytznpciE0H7/Acp10CJmCE
825IHPXW08yA1qMVvhMW2u3+nPN5bJPu1uXMYelcXtU64gzpztlptObR0gfxoGUGQ3Vy408e1JBA
l7b+klmxszZJNAJgSyWzWWc907X/kBhTziTgJdsYjsfDYMKudJrHcLlpymRea0g5QVtd/O3yBCok
fIQZA9o17eAbsczqUejE1OeDTB/UDNGzrNmLjuPcBPqUgfQ4UfXWp7lFByXR91lprwfCcl+bckah
lySfFZPN4mxFxWlBbZFQyHOuiCmAK/UtWuYZb5ln7veEK78JPZoCMVT/kO/2C/NwcdNEek6BSbGJ
OJmwpJ/PkyYmzVRgIR9DramPUzO9m8iIvjtElrlKm31NB2yKCc22npTOxoYo6hw0ZB49N0uv4BhU
+ToNEzwkUle8dY0S6PVal5a8Dm1kP824S226VgA0m+KaTOzJ1jVBpoWjkIbrmk+WZoiAXRBBd+F7
HRH7Eib1dDHsajxgf0G/TtvbrhVebG2Yr/ebGFXCCan13pEOT2W9vf/7a/eX3TLHBEcIi8qbDTOr
CHd+PiZlEodjzmcdk/xr2RvJ2Y5Uuc6JmdjULtVl02FHNRix9TQIMsNHAKbdYFrYrYiZtDerM14s
Eb/FTVs8MAKnlZf31TmfdePNduhzlV87zx0B9HJxToSF4MOtpDi7/WAGs27PL7kNZuxJqz1ooqgf
BNfcurAz+8vkvTs4aHyGL0V0RptEvtKobFpUbzjngkFjlGL6XPT0tYnZ+FhVtr5tmkEeDEt4j4rS
VauhtcbPejG/GMQt/cOB+5ntcz9wzpK3BWXZotNwL+3/tLEqZ6HYJXX4UTNFfsWHmsmwJVZ0E+Wd
9nnKa3fVGoqyEfUYPzWZKcktmFA+Gkp7m3QjXDumiPx6bLqb55hvA22ajWE09WXKEJAMzuC9IF7C
x3wizGa27IGJxIAmVmfoU8esQq5ozM9FPcW7WMFJtGHJ3OKRk+7ykYq8jjBr8cpuPHmFyjrZpKds
OSmyd2l4RPKFdiSdToQK29mcok2v2+E/sEfx5f/z1mE5RB77GpehRkkCv/CXebEgaEO25VAfbYgs
u6pzhxv5PSchUuVNH3IRdF2ub/TBHnCPWdjsUAfXtHzDL8nBMNXsazP21Tps1OTBjuKKeT4ad+jT
Xmz0uW5jRPmqMTNxmKhG5rWIUnX3Dyf5L34BayNOVBqeuIRcLaKCP51kY6pyCpGqOLoqdV/ROVt1
lPUNhbj+Es7eVjHT+pZb3QHhQXfJPfc5m4fpoxt50SbvjWnT2FzOTTrOj7VKhrxGtNknM0L1qHVN
+Yiben4i06jazHUGfgvUVRj1RU+idaJnmOT8fkPJ4gIuV8421qyC2X9jNKpy+VFQOu2L1nph4E1x
vZmyxYncCY1L7OQKPc1iXll1ZV6irn/5+8Nj/Kyp4LiwB2DBcwnspQJlO/Dz4anDyHYjUx8P5TBo
+1EZ20c0rLGf6/lI+8xbt0waG23GosWyUJm1vVFt4qhtAldVJoQGjfPaZEmDf2XaPStlWG6EYuHP
MrTFNbMwXMxT46uu209pXk+flKGkOCti9QOop7NKPESnpWUMWy1knDWp+WF2+mnHJxXBWIniUfMS
v9edk4aP4UtZsGgtj/RY5ey5drb6+8PxS8eLw0GIAinc0EJwDmC/ZP18OBTbJB91auuDrWiwHlha
owuq6GJQrFsVD/Rep1iD7ZplO7FADprTiMs8N991YC9sUXJjnZOq7fdsO285qMOtaDNWGPiirlu9
CWHYXwsCkteyj7+kOAkgs1emF5ljcf/3P+WXpsz9p6BH4fTqHgUNAsFffoo6cZaMsjqE/aA9Vsmn
QTXmdwzarkbbJ5DbGuspSkblaJZdvMpqyM9ZVETrahwWcwNXrwKb6WrVFs7ZnkLLQcRMpfsP31LT
fyGoWxp7WpqL3kKyxe7kP/pbbVKNoVAq6VthvsrRuKSW9zJAK2/GB33S9nF37sWTm1RYj2Ey6mhI
a1AoJjB4svwidfsQT+Oh1pJdpwpkMNU5daI9Mh9CdLqnxiAuaFlH9CP/eup07RKP/SVZEPS2/yhi
4+Uaa+2nzKyvehQGsd6d08E9FxozanfSmxm118p+H6oeK0T7kusZPB2MXkv3Q2fCUUkSEs8jv5Oh
Dxihd+GprLWzVl8tlpNGMQ5ZN+wqRwGGEFtdDnClXgxUCpPJnKHJ51mvufILDjZDY6qSPTsx1ODz
pjGca07sa2YY26yJaH5/89L31H0vphcj2Tjhqjcww4KwRYz3th7X45ODH9KXCcTY3qjFhXQz6rxr
/iD4seiSE/W5sb4P7rCKKdTj0I9YZeL2sVGuo/mqeMCzfuN9VpWnED197x4NeUhhDbfxnjIis8C7
9kgu0gqHBN8dxCoc5cqJvJ0B1NuuEzHtMc88E7N2LEf007PyJvFvV810o2ZqUJl8QnuMUcQWs/po
q7VfYbNkCeMW2uJZWsZZmwq/MsFSzCDKwGamHspoIlcseftEpr7qtI9tPh/0uWWfagYicZ7NJEb1
Ca+nytjZDau8BfGCrhN3mB1/jBTlIdbLnVN8qELjnGuz76X9IxqiTZWa29ZhSu9z9wnxYiXHvWXo
ANDGGi++gopSv/SJsUsyDI8BnittwpD5gyeq9Rjk5oi86yPLG+EsMZqQhxEKqRYBykcPbfOa0UuL
PYQRZgQKzZslw4doyrbufM1TAP0+PMUPYRS9RrNxiuIETDobvuc9nQ7P/pxEEitWEzY2/ncuhgwL
uqMgkHT4tHljNyFFQQ9ng8slOoavbfTmFjmKhcNovljVdQQeS3f6ixmtDfNTocRYsUZAJF/7SXB1
ODsyzTFvtoDicwzhPvRlQk/kSYKbL0jjhDiC/b353DXv2fiSevsq+tjaD7J7xu7MfR2ifAeZ0yoe
EyWGCn3oOhoBeHscINmtu/ii68eofjFndhaoKweE9rpzrHOiGbxgDnd9cnA4mDnbnPDdfhfRwTQe
cu2d9QJrCfFRZutWkK276wDRcs1bW21D3STilWlNy3cJi27TOfE6UZLAyBcZVrRJ4nlTZR5vjl3u
ghFj+6E2GDx37YOS6H41vKpZeHF6dIrfdKPzx0zdZ9a0S3UF7JWtGGaDKbzmyEj2WWcBzCf8REhy
ZbmN+xQEaj/pwi/NbktPa9vOvCrZgqAixzU3Vt4HFEtr+jh+hhdQRyE5qGMAc26ThbSr0kdR14ey
RsqvWWvSa7djK9d2TWfJ6wMlV7eO9DZKBK+xSSG4qZjGn6k2gjatLm6pPdghfid6DzolT22nH2Sk
7szOfIpG4U+F6S+b9qFg7YbQtgztSIEKkZKiDDo5DyfNhFCJDqDeulmQK9cifmz6bVQB1B5EvK8N
EiP8uQ5IO57VVROdKpWu9EFnVMyn2Ps4kNuTT6969gXQ52B3mJg31daLc98ylA1t76WHdx6nGoP7
ulk3VDhTIR0IIyhTxtzlYDfpa+G4ctNqYfheWoWfaELfGMPUns2p+5aPo/JMGatBLFxDLTLQpxdU
3rH9iLqyX+nAdyxRme8VMtvN1TV1w3HX5NQrg5KbQS0Rnlpz8zkTU/6QaPbw5I1DUKdswdLYYn6Q
ZhhonpJsVLc4GGpj3qoM+4k2VIMxmZ1AKV2xNdJY3TtzTA/TS15yx+yvteMFhuf4mlTrDwVkHtie
aeY3wsuCqmndjaHId1pRGj27q6eqCxOzrdaJC2CMbaIuveZDR60ceFribZq8aT+otsRQowYgV4tS
f82taHV/WeVK5zApqUvZwH9FYwFYnLR0WTpcIqUzssBMx1SPuzciVfBHENSaoMqvxmgXj2IEsqV4
I81SN+UHk6p6aAf7ZXTn+SwGgIg8U4cPgzcuWHsvAnp6l1HVxlvb4isSd81m7uW4MxKuilZGv90Y
qXR3Y5Ge78+L2cPrRo0A1enr6Y7vThb1EIQTdaoCU5rVIY3SidFpJWvr93dqLAxydJ0j1mYfQyL3
tq4SapvQpQnU9Km6taPsk9DH3z7z/o/3m/tzfzy8f60/npts1y8iBnhnCpGv4kSlm4w5yzpSQmXe
GrlbHiJr2WQUBfuNQWRiXjsNvoCFXbqb+5+S5e/3m7gs+Cb3u2W37E9Eaw/rse9T2PJGSQcxV3w9
MS62Uvo1Zs95320FdjbCNIK0ebR58yIeDhKN0GjjbAK83Gnjjhqb3UeE2VK3IQEL/44USQRjP+ou
g26wsLabtMRNDR5GKYydKYZAxdlU0d97PIlS7Tw4Djx+7VKEVCA9dha930+6H8YfU51GRGfuZJ7v
dE3dWbW5M+PpWdRGMBScghJgtqmYOL1bK+YD3A6/LmPfkEwYuDSruPWLNjvgbUGPtvE5mPu2phZo
/WW6EqazrVV9U2hyZVcOHksQBxuxbc1j7sanSU920ki3IrWZBNEtdKbvKOlim76J6L+X6XxW6QoD
cmxoQG1FDGOU8ZtPw6rJMNLEZlUzM79INV8JTb+qvO20ns0siCr7Y2V1x2JIdl6PX6nEaSmFBjgr
gagV1lVlEyf2Q2WmV1g918mGS+wRyaxO18nrD7KrD4VSnk3VeMIY4lPNtqtp3vKedSqcXyNn/mzl
Lz2mGFTnJ6dtfenyPXTtGivdWSTVQ2L3QSQuY537nZPfT14vXQhmOCwV+l5JldNADkOKWKbRvfXk
ODt9epZjDpOrxQoBHhFum0Wnb3ETJDMu3CI5W1eVsg4xCGnc+cDYvwKJrb04++Cl05Mou71WtqQn
+HFk+Z7HigziMBS7/FumdgeHMZsRNhS30k/wTM9gFDu4ecR55KvjOna7A83FIMmrg8OERoAQjPOa
YtLdKW2Jc6rFlYozr+fnUOQLRd12HtrL4jSrlEMGPD/9XWDimi5W7oO9MftmIwD2yYHd9lL6PeSR
aDooJRlvurKZJnfjqoEn0BNEsW+HkF8Kded1xsESzM0fBs19qO1qJTnDkSqgEI673Bh36pA+aXzB
QWUIdRCesA4Ye18fyTtIs6MzuSdNyXdODFRRMTVowqfZtFp+dj/O6CFeVSoMTaRbry+x+rFZ6zUg
iWRjdwqKIapVd9hpbnu0DWictgLaWq8LZ9zDFJ3dalem3qbzmB+ovxexjJ5nUP8RyM/mrmLPN8AH
1tjOepGyCyWXddrQyPCbIto6MxyeMgtswnyj0MeP9+DVqq/o08kbkXgV6q3Wk2NTi5NE/WCXTO2J
5wuKeyrUwPyY1eHenqvzHCFcYKJ0LO2FnVEAe/UYInXt3WTLPL2dB/Uwj+PO1h+BTuEkj9tOh9Ta
fyQKdsUGeTPZ8c4Lncukxk/sKD6oortWIn4p8PkdqqsdEoxuNox2geVdA+tp2qumOEeSryx13xme
RJ3se6Pc2DlUP0XxG9CyKJn2uiko4TG26ejlY9aRYBWFRiaVDrkEM5jTo6IyTbVWUCxrbKz6GBUe
rAZmTj9s5ZQdXCO6ia46Wd2bMpundLi0S2QYeI8548wTca0ZhMDkLjS29DDLiaJnUXSbexZ7f0qn
E62n59qc/XKuDlK82mMZyHS+RfP4JbebwOsThC/1A2dIOsUO7upGlEaAM01gACFxNo8QiR+beBv6
Q6Y9xFnk69nIaW1804ABqNskaERbqaVb1aNzUX5e6nxdr/Z0fDe4Mfshbk34hWhqgj7J8SNP2Sku
M0wliUw1t4WW+wUFUjHuZFVuG7clI4CL2XkECsAdDhTdCyGH56iNwkA3IVvljH/BeWRunvJ2re66
fsarBZ5mbh5GwhfqT8Am73VjHuCBnftQD6YQ6wj7kMOYY3nZwjyCg3p0FZLHJbmFjQqvGllT/sHg
AoGA07bOZhjSXeNMBzEY13K6xrP1bRiezDJFGIUupi1vU2wFCY53NowWKP5mdqomNWjMgRwG1Mrq
Z7Wx91M7BhD9sThaGA3G1uosvxbZVnXbhYXK3HSzneialf2hqIYAnHlj2T3ytsX66JSabAr2iQ7y
YIIc7EIgk7AZqIl3jSn3VRjhDc4FDEDimtXHJtyliY7byLDO7YrtNgEDkH2b0FhJtFA28bxl6aDb
tgg96c61h4ZBrdiq1hDtx/jUqepBN43T6MVrE/CD9veblPFLNhpPsUmxEhoVVGoQmctE4WHSb7Bx
e6qL9Jl68NGscXI3adIvdpHeDcz7aqn5qhgvUXiABdh4O737qEbG1q5O9rD1FGyddmN2dZsX73M4
PKZsQzUER+lzqB9FDg2kPasYtCMqPamJeFGc4tZq1bp0cjA0COZtGSSqezA7lGWa81U60bs5srCq
0A6beJfn4rSsf2PdH5ZeQy4mApK6vQOXu4nNMwnWN8SFx7F9qpg5oFpF5bYSCqLHfC1lzl7E2rdP
RFkHwrY2s7Kw+7sAqc7NwQ/Hroegjx3c9+Nnu33X0hkG5BTonQhUdaIDgqSszTbY/m5DSx6sqgsw
cldhVFtxu57C5NrF5eukywu9dVxJwBt014eaexiLx6iV+2J8F4Z30maxV0LixfRor6n5LnZsTKRw
8KLYdIzX/LmZWdutbOPqxzJfSpe0WEWReJlN+zoO6RFPu/PoEZjlWn42ZHsZJucUmnnGRzfzeNHY
5CRFspWQIvGdkzHLZ06HpNT3tGkuSRndgGCDJpa3Shkfqi4+uJgeYAUVrk0EmkroxKvaUHdqFaKt
iQ6lSsE2Efocen6FutPO4KJnyjM55+dY0fbV3O3JtNxbUK+GMHxWNPdV95BWSOfWjfY1qbOLaaQ0
kMnATMptqnSPReGdCyPez0Z3EJW9UbRo76YpUfDaQ7Xsl7HDwqfrIde7fe1Ml0grX6ZwfszS+WQU
q1zp4I6az3AATjl2XiI3AnNgF1QzwGhUueig8KkfnOjWDzhYueLk6lYwNwil7cOouL4mtL0a1i9e
0b264Rd0PquopRsQtVfN3shx8At1PGJCu28dBFVcBcOIMgo6mUbaSi+mN2MO99gErsKifK9S662J
Jxzfw5dWE7fWpfZaZspEPZPft4dy9M5M+epR1Vk1KSpwbm2ABC9s3+05fIiiPtAQzbPV10V7yGrx
qHba0Y2/5+XwKYEFMlf9Q1sKCJ3UFXF11vR0W9V7dSDuLer3kRc/9cCftTAPGZ6KamUetNq5wZPh
XZrXzhEXvTe3YPGrPA0gwe6HGuOcNHp0C3eTTfmlUbxDm2iPTYolxmhhNTadFhOxXC1vURl/LGPn
YFPqL5e4mkYfc1sGWd9vtcG59bV5HI1AkSAH5PyhRDrmef7gOvaxZVM4ji8qSyMk4F3JO9Al/DKX
0aGq6UXoKE3HtdV3MPmyjVdjbeGEu0RvTuS3B+Bdef9aofRx8akerBZNhnOkg9wOyYklgCq9Hphm
dGyuFewDnffGNXbdVJ3AsA/S1I/9lNOdJ6Jxwg8tj99km3wwM+PJiRxfGUjVM6dr5TwjlDo6PfIE
Vw9aIz8B8Zyl5ZxUM0RZrexDNGhqu3ZGZd276kbVfGnYuMLZWw8xi/NlFPgjDsa2cyC9pem2yeZr
H8HRZhhHjNLZgB9hwLxeLPthTorKz+02AK9Cb+Qco9LaWW54zhQdedy0i+w3YTuHCqG517HFf9Pw
ewjHGuItclYXrZE6HxS9ujTe+NizkWWPt05T+nV2evSm8WKQoeClfqJStM50PxK0YkbzqjDehn7Y
KHXEuKIEVHTqnC6wuxxUQTtkhFRNO8jIe3o4Zb42WEITa6cN+E3Cy9ZETJzITnG0B6cb1nXSs6z0
Z60tr0XGJdxGxwkyiDCMr7LsjkA3t4w2RZs5izXEWiTqQ+upV8cwXvJcY54evsnRYYL14OHk+z7b
WuMr5jJBXsxXELNzn0j6cCRX1XG993CuHwrxqMzui+NgyIiRpTYou0nLbjnovjT2RX4Zx2gl0awp
6cDGnW5zoe3l1C2dzJNZDtusWhxrqbVb82Bb41EW803z0it78UsexSezHwO1+TQm8UmG5vtUTM9W
r39xOn1vm9N+kOEpK829IfuDoC0rk/6ISREuoG8KPHy3YBLjB1Sk3PU9BK60ZabqjkHlVUfHLI6O
XoF3uBtHqX2kECxr5SnNWRNUcOnxA9GRj6Nbvs+l8iHpowcljFBmRpMPt2BLu2tEua2M2+p7bxHp
NV0dmm6Gam1riomaaW8Ja3LM1O90m71bf/FsnEts+gq1sm9lvBPGN6X43pr1JlTVa07l1nLp2XW2
w+rFotWhOP4Y1f4YIg/T+73jYjioun5LEawp+jF7rE3xqY6jwFUEV6EHN0ndiOSVMXhkgnrQ+xYZ
gXZLBjY/mXtRp5LN4wWaF/1IZaeF1tYptX0UjXt9pIdUshTZlBizPKWetre0T2MdXlFQnkPM6bOB
YmVavBDZ1Dc0UEoDpYIy4p8UxXwzy8Qd56pIg67o762VezfEs3r6Ffcn74/vfZL7w/vNvXXzx8O+
Jb9Ly7sRC3QIUj+1e+rfGz/398g8TOhDuXdUusaDHtMKaGO6EM5E+NswgASQzFHSVuCmCgXGmyUs
01Spf3vufq8sAMh/vDDJTPqQSeTSUpeQVzL0X4c6Usge67WSHYs7HijCaywv4vpQ9/ST1LZhadYc
LlTIOAdtbH67qVInB5W9P6ZnsBRW//57CEQPKXHc358yvaQ69E7Fq/94yf3J+z//9j5/vMXcjv2q
afN2cz8G9+bP/TAVA7FfRZkyIy+HSTjdm1F6yU6F1H6436TCCHHoSylTtYLmUxoW4Kta8eNeDsOP
Q4eIjE7/W78ctG45VPd7/XIoFBlVAZ6+Pzps91N2/yh4u/UWZO4r6pYU5Dwf6aBIXSBtXo7t/Q1K
fTmiP95reWvXSr+EDv35OKo5ZXWFPt30gmb5xNmyih8fe793f67GZ4H+0gwUliInWd7i/mZ/vPb+
XAp5AvOJ5c/3v6Rt6rB1y57ajMPfDZye0FyOddfgjqJM0PWkguQrnS6yav1qQqo9VTuHvlGod/7Q
GXQcEF1879gnFRNexlIuRvzsDzTfJL24sIptiqdHP/RbtRvX2Tg91xPpRNU51LaadFfRtUmn3WAn
m0J+h+n1YCC2ldWwFfTE1aWvkE3EZXYhCOA8ByijjkXa7yLEhZZDBygj3Jx8Aplup8o6AoEFc+E8
ao24gs76RpAAhCatxokpH8SsHys1PqI2POeNuo270lcMuPakMFJUT0vwo4czkthHfXSIcJ1NlyUo
yy7iOFTRPle4KrGNrIS66R39GKbjJXPqZ9op3y0FCZM4yhEyQd+IJygEh77ivPXVLkEg3fh5mmw6
dExZMiE86VcKxyNPhA8Qf2ya+SQoHtQi3estoVjKeyjtRyOmgpVfl8MwhzYy2YysAA02Az06MtrC
Tt9kqruDnOcPbk9h/K1VGz9Oj/TX9qk574w63vb9yZJUjWpCpCBCQQs3KYy4VYqTqS3YdkXI+5R1
RemRQcKs6mzT4cmGmfRXTal3Ga69lphPvZFt4tndDHicysn1a81h3Kc+Jjdb+FErMnBwZxW7ilZm
52AHMMQbt3kO2V1liI8EJUzMR0jFCibXvqYG2Hx1M5zxWS3mvZklzx3eMtriizizt421R2Rjp2Xn
2OUGB4lDLs111i5x92p3i3C50jCZRexKAQl0MgNpLbY3ciDXfRG/5qwYmp/RSqvahXtjIZkfiU6k
B14r69lZEk3NdU6HEmXlLubnSVEjlgd7Cm0E7W8tGvaS3Esm6HUWP2vuTWOPIktvMxjeFiHZpjin
AV1kHP0WBTu2vdiGKGT3KjdzMFfsGTZJ8f/pOq/ltoEtyn4RqpDDK3MWlW2/oGzLbuRGaoT++lmg
79xb8zAvKBKiJUsEG6fP2Xvtr9T75mNj6521HVK4T2SDBJsur3Z+X+8G0z7UTg86l+QmdG5xQ/O5
HijWMfjC8EwdeW78cYOGaBM0z1LBAloQ6oxPfS3YN2frSTYrjQ2qmWOYMgbZXvlGivqMN+UYTP62
Kdkh5sA/PH87xjemhElAJzPv71XcfE+raN/xw7J42KZRsHVz76eWDD8WRTh43iwmbQOQvanzTcot
RdDSU/onpngRMPsC7pBbBl64EDVtvRPZGz0EjIabPGJyiVshFyCHRpcmAkCRot0AQVgpl7k4pp12
LOkw6pWl+nU5TQhW51OQBL/YvCFFM3DX1R9BGmxVKE7ewJSgttF3FuuoN9YGi7WFDtBQ0yKVpXvc
r5uAIEjhbfJ99jVnCeOCqy1COOt6W+OEbMtrmOTbzOTNAr/Oh0cz5dElgSgi3yzEegVFoZojsnPj
O/O4rdPz8QkpbEZ+ieyCIvMQGmKfRPQpEWbmqF97dkhq+A1pczW3YkuS38Wp25MTRackw60JSyXo
u33EmCUYvM2saFzFeoMcNs+25CHvotY+TDMotwZfMqBgD5lErpHkMqHoRm83zjGWby7OksxT/cdU
v0pLrUJ+9MCfTRXH0j2JKQXInzEAMQEQuLte1HCs83WQq4NO+2NbU4cEai3iv3MLZ9gy6ZwtYHPe
02IWCB70E1ixg8z7dezm24CJ8mQllwjHfkev2PUoo1iPM/pFRfFXxfXLxPAxbPpDwn4C6+9pWPL7
nLNdIEChjZmUxamuopsIvjlTgj8SyFVcH+L4wytrBvjBrmaol6DILbhlkGQCqZaZp+HuQjQrElq5
Gxgbg6Wyi1x07vYqMgbMA+UxZvPSFNGeHfZJzHIf1r9LnF69E62UIlYpgFxynkFCzyONkxKwmvmW
mNAlbPPUNOHOZZSqJnGyup5a9ynOvGcrYBrR1K8dlmjaUt15bJzVHDIsPpd0r3Id7UUMt18jJUw/
cOXsjAgvfEbvm8UzjkCqqwZrLYr05o5fnGSNDuAK8MV5hnZcrO1o3NKkYc2VsOaiva8pUgCm+154
nv1hDUBqbdEQDMh0LVl4i8ThGgj3GjVsyshnxPY/S0HgwpNiH9oIH2d29tyw0qd+QtvA3Ax2eGsy
ZxvpiBaoyzagPhQof6IugDQv1z7mSUV2Z2kLOpjWM3bEfaLs49THf5PumMyvYKH1uguWAZR3Uri9
PaffloM4uvyl02IiOpY0Y/sqHAEykE9gO3+rVfo+9dXdceU3IZMfTt+esqA6LmgqxrNrCdkXD1tw
WHbEfi7o1jmo/q1Vzi/m2jeZMEvjlu733nlA7FRbdz0ZR6tS17R8taPhmqXzaxIN3+3U+9ItuyDp
vbeCjXid0kDV3iWxzZfO8PFZ4JJzp3XL7s55zq3i5qqMwoZSZ8Bbj4sNT+i+ltZVROlrbHlPbSy+
S8N4Cy3uLZV666rsotLgYGNJjrkQYm9XBvMm6BUNKrH2WENnBAgoL1/1zovt+zil50ZquD16Kyu5
cdIcmNS0ZcsJboJzLbfLLNmH8aUm1aRyjU0rae5a0XnOzNPyZ7DnY2LSrxj5Mm9+ameMndGLt8+h
do7DEl9PhSASJA/1JZm5WQzZFbT3leVw+djvysRleQC5BXqLkYqYZnh7wZPHIFKkOeos45jbPZgq
mib+lV7ne2vblyoKzlVtnUYIniojGSeJz63JOKzONpGK4eb/mOLoNMvsmNrqGIY0FwV3OyfctrTD
RxrfeRZRSV4y48fomKsJb0HRJ0DDqS7Y9agcX677GzfQanA6oGK/iaOH5xZYHyUVegUDuNuaRMAF
7TfferP0vUSXqFbobmZNxO0mys5x8CyHv9q9NwcjuSv1p2T/xV6TbAfiENSbA0bGPkQ21/1zFWBG
R9J0nD8s4AHjpn2z03VB8MEfsgme5Ld0Qmu06ZA8m+vol/sz+mRNwQyMeO1W3wAUHt3V9IYmgCKj
4W1j0P6qWCpJfA53itnHKlHr8e8wrBz65zn3JzbRftZyvxv7ex4MmkFb7p51GIqbNFS9QRRvval8
fE3hsghSpVhjZP9Cq7g5eRNOXMu3ulUqbJ9JDnI7fhBM2jkRZNYFCrMFbhCrSapDnxRq/TCHFIBq
DnhjXXwc5kUoFXx10nz1SjHdAGs0v5sEE7qInWDczlO7ZK9K4zT54cCHod+OXm2cm1Fcy2iE70D/
st+4hkeRWqUB8AJK27zNYabQW453ZCTK9bT4fipC+aQ7T3cPViUhNUWzz0ReseoZ2Uek7Uth0nMb
dRJuwb9CNWZNe8/nWW9ZoK1LlGBVkuaCKl2cS8l/D8bsk0VpsWchA/ea+pHcQFAGK4fS7fo4l1dl
d8BF2+4tXxN7nmAwkY09/7Dz+gjmggtpst6kbPPnh66GHO23x6ncqjdzX8V8jBhUm34jYRKa8pai
i+VOaJxtepe3x8FN8pS+FFIh6+LXQl7w6c23NhP6ZlvWfNMBAalO4/54nGIqzD62TG+DnJ0nDV7q
8c483i32k+xdF9q70CBwFhuNSW26wQYmDlNvTK/ZDHMCbO8uDZm5PP7l41BnP1PLdp7jHHu4ms1o
ZzVhe4mDors8HnlGe/HJQ2j83AJzw3dGhEKXwVLQc8z6j5GZ3qvq4WaVMoF3Qd14dVPK7MW+Z3j5
dE0g/69t3txByfjkRjo4j5gQdgaIg+faNOJ1PTJmD5xarLKQCm6ISl7dYn1tV2afMsXVpf6ZJz9d
fza+N6bWO7MCyJPVY/yO2uFckAmclGX9YjptfG1dp10V9uR8liUD8jH9g5oFLz+Uk5XmkRzbKx15
H6LPED2bk+Ud2D50r2yyEvgUuvw9hvELvE+KuNAyNp07nIy2dC7ZQM++wRhzzx0+WUbHhKdbnkZz
dawH073HQbZOvL67FfR+VlSFgCNcdwa+MtK3HpuRXKIEAkbxI2pz+1q1xYAupvCPpSpG2NdiJBQ0
yM5LhLil/C/VeLAysxjppx5L/iatWx1zK02uvf88ay+/CNO4m31XA9oY6rMVZNlNxqDJpm5Kt/1o
op5JpzvCfOevowKc53H6BSuFHvcSeJlmxski3QLqfednYDaMvwxSrsJrnC855ldpIoVtFU2t8hD0
SXINqza56sZc1WXBwB/nEWEIKn8yICTuU3Jezp7fEOfTtemvun7S7PUY8tv59nGZNP4umrLi1VUD
n/IpAjU6V8mVBoOAD2R7u/SFnr/cRgi3Ly3d+EuetPlWNskP323V0Qmg/ayicUSMRhMtlwU/Powy
BvNWdvcnVrJ4cN7HsZhfl4l355RqP7k1A13aUb4r3b8JybS0koKfft8AGZrh5mt6B5vHlS0OWRYi
r+5s550e+ViOL8KR21IX9qukTzylsffRYlC7iSgSC7LR+0iAqR2nYWAS7TbWXltOyM26Yszttvha
lDW8iSr2nmxJdzNKxreeCdDKmqt63WR6eKPChKiSe7doNoY3nMMjJMtA0BDIh42fTvFZvOQsIAlo
8OoaiGT8OVk2prpSNe9OxRStrSZuQMXAXdF1uccIruDOPJhaZV9yuSI7ZY53v0Ng5tUyX8d2lSEu
yMWba6IdzqfB/3LZLdD5Tn61LbcpQuJiSsM8ZHo3pjRyLUCQokqv1dSQqdaZ3asu+S1sBBp94OG5
lF73hI3Du+KWxRSjuicJPONJlWC7+0Lqo+tXE3QVDFO+347JupUBapnFuqrmGQEGCmPlVsxOCqO8
+5YImdzNJuBETBGPgymsetX5/UxcNMIw4Cz0TnifsiiTr2L59OggxCZfBAwMC0HNjLo5bEpYM2Ix
HsZZ/SxQuggYSZfs8ZMDe3ABXIEULyNEFfbo4cJpmFeMIdejM4vrOMIdsvSM0zTq5K3rk4Egrcp5
6z2UH1WEwXA5uCZIIjAp9a5MI2sVLxbFOeuz51Hbn3IaxUFnHQS3ZRZqKoZ36YQv0O6oKB5+Doy0
+abt2Vazmn9rRs/9dAMhl4wZ68kT3XgIi92/FcDuY3yS2sPsMSTyTLMH7YJyb5nW08ZuaWE+jFeF
JTSbjnIXLt6rx6nHgSgZmHameQk8qHaVq353TUK1zYCWSjM9gcN8Zdcanx10/C2ZX018ng02gWD3
4GmFBZD1QE9yw4SFqsSecsSsJGUkflycWy2xy2RV/1mkApVSmX1lyv0+KP/nP59xaRsCmqCfvEKJ
ma6O5919RyWvjwMLuSDtyjEOPXLDQ+L7YPOLHBami+Y0CxkI+F73QrOK1I7cvTlFgpIws7IdVB0C
eiTSDqpA7W79dGCbE89+dIjc7IIJngUu8keGZg8rpjXzt2rCar49Dtbo0Aby8J3V839OTcrCUDVS
h1PxbYNibn94bq03Q+eX1wIJ6IWf62/wyEQMYWPrsMA3M+Jd21otaZ7NfhRy/oFKqEE8qlyTiCoc
j9XJi2f8PG2/z1DUeO1UXE2m+1excGQfTx+PmJ4YKC3tw/9OKawmG0w+7uIgsC6Tq8yL6t3/HAxH
SngZQbUz3GBW8CsW/etkNfOpy7NNG4TVpV4OltGFe88Inx+nfJwR/84/Hv3nnL0Po7w8FVbGfbIq
BKKYcENsbnNFodQhfPeGhtE0z3tD4m4p4iX5qiE3rO2ectjN/w5RxNIOfpUO0v899XhFsJyXvP5x
3mmr7jhKuGMkpg+vNeb/PPXG58czG7vZhuy5YTeqIn0J/V9laTdPITvI2ZEomJYDdz93HbWG9e9c
vryCiEIixWm84cuSh6Km5KjtkvpuLILvqU1DB/VCdfeHyn9qoqJepcsXhCKGrRzKP35ruHuVmM1l
mFs0eVNSPImgvSDMCQ6tTbvLopR86XLLfBmXgjqs++Gkl3NOIqvF6S5yRpOC9hnCOLZJD0Cf1xQX
Jx+vSWU5d7ezwiNySZABAzJzMdlb0en4uXeoHVWYDccgYZr1OJeERX2po/n6qGBzkESXvHX4EJvz
F1ZrFeEwELaxq/x6umZ29oGTwN01RJlS39MTQfa+GSc37Nau+0GCfPc26l4wl+ph0YR5voVUz90p
bY27Zw5Q8WJX/Uoz/dwKs3+PtFse3N927rUHAhbsp3YOKhrfrftpZuG3gHvQKezAzLl9XS0RePkO
RZLzHsXpf5+mRCJP5S0onVVfyuH28LlFVgTKVDj/DLNmWv3JLLrZWsdYqZLyzS6Y1a3CfDZYbmy1
zrRiiWcjjZoa3PvU2faK7TStE4qdD+GO7JdMO9kP6PCoYMv4OHNdLHqd7hoUttzRMuvoZFIwFGAg
38thZePiW41eFf3uo2zN5tD9m3rOU+6O03f003DEpaZIHYG6RiobTkWtwEcDpF11KnvJS19+Egdh
rMKiis/p8jTv4n0F7OOEGKNdKM/2uw2BtB7128OyzZPEtT+coIifizJG4ViV8tCg3/lI5+xaLJ2g
WKrgBI4re0H62K0mhx05o2u0D+ErI+igcuZ/3yyK73NthYA9m2aXTJW3tauqvhlNWxzG1I+xd5QM
nE0zP+CVr28F6vRtF0Xpi65onCaK3NZERsY1rOtXYwjtu2N443sNa/Xxu+UyvPb2bB+Vop5tp6r+
7JvK2OsxJ7PN7/h18x9IbYm3mGm7BqZJ4e5Xuf1k6SsarHTdRMxzAruUN2Loq9vjkRCaEU6ExDHr
B/gCtkL9abfVIeN+d4j6CF6vUZGTIFRzbuqKkECBJNmMcggRy7k2qut6lQ0YjtrsVXaiOf/vEGIp
+PfUahROm7JEwrq8pFZguthkuLuxtEa5r0kw2ZolHplqBI5GiLu9C8G3nR93BSGN8dQQASKXG4XZ
9OCpYIYR0iLKgxd73rmxRuY+ks5n5+KxDZZzVt3iUzHd/C2IXx+2+r5qLWLurPEWl5N1zo3TTCV2
sD2/2isvDz9VoJk5d8mv0N0ajRlv6MnKvdVWznttD+VWjrzycekUjIHXiYG0mvwEZm4urROCef8d
iJyB6dmWW5epgdGvgw6NX1cLwK2OqBssL4p2vddHFX15GmsfkeyN7K22zfLoabfC/ZRmt8HxdhXu
mWdtZd1zQ4jNrf9/TumoPQY1V8Tgy5urx/g5M/L42Qm0OLiTKNaPc48Df/g3W1N7GRWhDOmyecqX
Q5A0w9HMUZsY1ezcvRj4axOZ16Jyxms6owNsw9vIIBaIHYfH6TlHM64UWsOM/s7sS2jhwqxBVjou
93qpMb4qQF6rcazGgzb7YYuhpHllcvcShgyWrJDWjlzWxzaigz3WbnKduuBPkTTFJ1MoosFkWt4N
Z7FfBHFKczD9o9GpHNzATp9hY+CqslL5s47ezBwD0hTlT90YlW+xodjBcptFoOZUz/aidLRG99rV
1eEfvaEOoPR2BmhBTFfRGemeZNKVO6ShegyCkkUray6GVTaH7Tl2+fQpapmgs/2vjkklJIDql+4j
whsw4/mxbk5Mb9JvwUBrtGr0G+vxiIjM/NtVefaNf4e12BAe+GGyCDYTODa+g3+AXuZxR/KRGsZd
9SdBLwiZlPX17PvO89AjjHg8o/gp97rwfz5gMCXalbuDq2afdi6B7gu94XGuCfDNVW36YonvZivK
lyRRw2umknFjTjokrJKnOqpCZELJM7uBCDLJZ92Iec8Ae0DQ74jveeE+u32gXvwkbJ4yzwFOFoT9
Gb9Fx5QEjo6b0cZ//CEfh3keqk3khvMq72hAP7aAMTwQTGhGyBSkJ3zlX6kcObSa7GkKPr0pPgIF
rQ/zYxdNBwk6TCLxFuSxvj8eZU1t3qck5VwjviVEeB0Cdlcn4gGsnUwK9xq26R/k5G9dMcw/mtxP
CEu1+MiRnrBCuGpsQlkNt4CUGEDzWMK5CZAyWDcGiQX1i99b5r1LM3anZnd5PJs8C62bEsHaGUbQ
ggoLeeMM1d3GNI57Bv93o1V7COehXaOl4kbuxeJi53178cJ2XY52cPfcJLxPbbB357oDH8ypxwEO
CVrxGopOHFfepW30O91lLEjJnF8SLZOTGGD4TlkzXoOwLXeJaY40yXPu1HmZfagqWloT8UZQ0j61
suue3ZJBQVVaJF8kc7xpRZfcpEtWnGfW3nMROWLTNbHx7rh0VK1otH9UtIay2Q/+jPZAZhcsHWuu
kxcvQxtelySQDYt2RY4/xsG2VrZfqXe/oDKMu4EbW+iN2BTsg2D7e8pUXZEEOrjUymO1l5gD/z3S
y7lk+aqYPPf6/30duODO0NYBu4nzabX6hY5b9Ty3DNtEjdVf5G7KBr/WOM91uhG1pV9lqf7zKPnv
ucdX//c66XfeSQLEXT1eopdv8O/RPGQv7jBjB0z+dsHAzdu0zWE7t3TZ61bmL6MTs1Sk8DBV5f5M
G9c7P4AwTA28C+PD19GqGYejWdqogkJb4vU5PJac2kFQquLQQdHl1694wrRs22vk0QIFreO8P54G
y9N+ARcgd6BkzdNpM8T4JhJ2MN8MxW+ZtYjkRu6Y34T32qrQOzaLUc+giMjBzcrxbEwC6mhsNcjb
HiSmx2Gim93S2pOpUZwqnf599BKxCDdB3qF1pIGc+/NiA/KKLSCB3b+WXmEzA3Sq/tpCKPoBgQYM
Pf/d13Lq9DYJS+dqlEoBghkDpGyhuhVyxPGrRvOtbpS5MmUY/2yR5sZx8srIRr73Fr7aOvXi19Zq
qTslw1IV5t65MyXyLNbF12RKCPrz+uHDnv2P4skoPfHd6Ct50qCsNo+nY8NvPbS9dZvwYb4C1rzS
v052k0xz0kEyvYMYO+/rvG2+WwRcc0+f38fZry4tKS5rUUb197JNIrKilWYgFFmbhsznLYQc/zIF
E4xcy8pXbj/4FwDH9EhcE4+CKeqd00P58ZZDAzBs1csci0DdBdeiNtROFXad7CAmdk8wE5kKevLY
KJ+FjZUaOXptSqp+HBv/Gppt4K+ETVPZGQq0HEtT2o3xvFStwX196Vh7s2C3GgF3bJNi3o8WE4X/
dPZcqE+Tw5Qv9SJW3KXdN2qH4PVuRlm9tvvO3sixb86wXpozv0YUrh8PW+kme7sz7Abnu53iY6CD
zI6ou6DZea9GZe4fpx6H/3WWbSeBk1z0YlVTb4NFdnLznI0BdvC4N8/DlxOB06Z5NDSQVjnzeMHj
gLJ4Xtk6Z0yoS2LUGbAxYHRSEKxdDySsKA218svFKl0uDyNSsC6P56NgX1Gi5tahgkVvRreeqp9P
6VjYV1a5EE648rYid9LF9OEC6Ana17z7iJNYkWuSWdWdZ/+aWF7SPJ7lU9k9z+ECE5aQVY15oPEC
oe1fJx48QLlrszDfdcu2SCV04R9fbc0QvtXy1X9PwVNipxbDPlo4Tfit1kHQ10/l8t0fpzqjXrtF
Vj89nj3oG8urMntCWdtqYjry7JZYTMVGoZLvedwQh9cplx1DpL6V0wamSXefcvtXIWwPdbA5MLY2
TEbjfX6k9q02sz2bH24z4EiLRotP0PJVGt+rAEMBhtDxlBHg9i3WPnsyI3wD2yefTFo6q3/nff4R
ij4a12L7749kdLLYPp4//sPhbAVI++kjNCZ2/kyAa/73wsfzzky3oP4MSlfTvzwOnoj/8+h/51on
gbtPprtG9IaswEXf07oUjhb2pu5Ho8qdJWaiHiebfgzo33GmxQARfGUGdoKbmuZnVO1Ni35yBRAX
J/BHRD5MmBLjbahIryp9nFrKb+EmK9UTVK46Nstg1eHWAYmi/7vrjN/Ul0w/e9gvcXuWbrYrOw2Y
mngV3Vp3YpRIKW6xQUVTF679sLmp2nku6jBbeUl1cZTw8Ds2n3DskJ7Fh6WhjsSGLR4ap8hwnrj1
4zilemcRtor6J9aq7mLaNkOlxn5XGfA2o15SziSNEuS7URwzvE6eQ5flBq4TEyosNCYiXBmVKDfz
nzhlXhgk7+xYS4aQNW5AcsfTEeX7wtOOxktp44ssw+rFi5C6iNS7emgKebuYz6SyZ7+VDYfYpw+T
0KUvw3cTfBeftvA1KadLktG1iMcoW3Xog1OWmlXbRN9j2R7T3npf1pK9GUebspef/gTLacirZxI0
jh5ZzWX+q6vEfRLq1/KWZo5DFSkxh5uoipgAitW33ufzPPr0MmZN1M1o4P1Q9mUOI4asGGBzLHtR
Fn/owXorquiJGRu2kXyiQPSTX3YzfGM9g1tqTM94o+W+dKyNYn7duPYfJ/G/DPlNgokng1LhUWxe
2jjDb9Wtae99jVJ9NUZxqVs2lpHGERH2pJUN1s4XtFOM/NgNGRcTaeQ5nadVS6m9sj1CWB1G3C7y
xnyhYZBCYXetfxqLbL1YnmPm4UWr92ZOxItqwfr7xYvUziu5mzd6Ztnap3fVNBi/+il9a1r7M40m
sbXc+TQEyKj75eIOSv9uE8LViKLcOSAJs1Ht0tF8CrPpKYqcp0J2qKrGZh3Sq51xFyDWwWsRfjCB
C+f+ZzdEf2qXbLQYue2M68sKzGCdOIxPMS8o4fwKDbyQoiJjYzZwJ+c+Orw6XNlxO1ME9odmkk+0
jH56CapK1JXc5ixB5HXxJWxwR00v7vTHFKqbZptkw7faCz/tyKDD5hVnRsn5Kgmzo1X3J4OVdZuV
UOJztmzTokerCc2qlRKbml6ArNFQh/VeNL7YBPD2lTatszSfiGhptu5c7KOphCMyRdhb0nKfILRf
DZ58pt64pDF9vrbvMSvkult1rXfFEykYOStkXETCrfpFuzLYtDTre28Vb5GXWtu5gy5Bi23tSTc8
Cz1CMvJxd/o5rh6Ld62y0VX5UP88rnXZIOebxJ/a28XIpjfcPWo6ZCUrGzMRmF4nPstktCg2LV3z
YoZps6tzSX0f4daNhvVYYtpGGYPtvchAHwSEhqbFhf8ay88yASQtb1X3Aol+m5zwqj9nbfC7SLt0
k+roak1854qWWqW/IjRsKCxwJCfQEDoa6juFG3+14NBztpQzTkbiHK6TdZg9zGZTY1rrGal7Uz7F
tXDWMug+jaT9EzJwXTAPI3rGaiB6UVvGH8M3vlWIUKRAE+W3pyUBSbUnNfln6VVHcCkFGTgEgiE8
8ldt5X73clbDwp5/iTB2MCaa4NVLZKVWwtY8cAmEjk2DX05zw43EPqV3RfVLY1LnIPkzAyGGTwAC
5KXXpug/KZ7+YDx8Ib3ji8p3H0qTOz7GeBfKNJugNtr4v/BHveR99m7g5mqHv7Qv2WMZnoXUBGNJ
lmwcidTGNlAsCYH1N8+YKS+xroHufqhW5bux5k0xG3vVpha/YKJxKea/3LL7OUcQQjBVe4okVJhd
PzDjci0MRKbiwzsC9dzL9ssLSuJNyvQ5dpNdz+ob+Cg68yScd7bfbBy37y+Mrn6qAExtmJyrZi52
c47UcKjeBp1/ibpneu13n07uKFoEzh/AEEtw6EFNM27JqD0Ira3rUE6vydBhJIYKMzqHKO/K1Rz7
ZPsFGYwg0AJm0HLHxnoK784groxwqDROzlGODBB+hePDa6y8P8Y0f6Jkp19q8YoQuF3TJSGhJ/FT
WamjVhSrgnH6gJ7DGPU2pvGUu5viFsnwu3KgqjDse6LkPDmBh8oQYsOKxt+bFfM9ZWQBGy1iAlAV
gxz7y7IQZSWY3e2lXd5k03ssUS2Ngvk4EZ5b+liAc4JLH9nOOnRAyXtDS62rg9+eDy8blu+7ESXE
p/fhqnD78xyqN4Kku5xJ4uTU7001C6xR2d4K+nnrh5G5cqb0d+hHHoGbZKtVA9Fe0SFQ9lfYodcN
WYCwKE/rGV7Tivv3hxH2T60V/hUl7H9VlZCdPIfkrdixMIkO96EY/440ykOXZTMpym+UGh9cPWpn
O+3zjN7P0qaJR139selirmtrxG2X1+vQLJBiFij5mDadENRfxzS+VWgvixalqSVPhj/AeWvnDabw
P3ZhdJtRltz+jV1CvVEQTLWOScnYUA88EWWcTkCKmqZiU9b9cJnKr3JlfUAeJGOZD8Zq6tUvs9MM
VeMZZH32JBSG4SCsW6R7UEF3KgKoiFarvVmVxtda0fQv/JfASNStUnG1nenArsC64UXGMgsBirjg
IEQE7IHuou5BrYPsA4SIgKmri+pm+xjVs3zStO3U24Ag4ohYa9Qu/4eoutZdiRO8pU2QpIjLPB19
cnnCGHUOtm0H676mtZSl5meu0oxEomUMW4/sG8wZf16ikVeDiejtZFVVYUJCWDyhnO/CN7o1m9Gz
k1tQNL+TBclcGRHat07fsgegeTkwzNGE/zHgzPK2u0FTCql5b+ZU/R67qX0T3g00lZkBuTn0PU2L
rDR+A7oqhVQ03zREIcnNPG0c9rhmxDaqTzJ2DvnO0vVXFWX13e7Jj9SZRFoDUaAjeoiBfMoMmT/e
kCKJBb/lJ4TATC6TmtZnSLlN+3G82Q1XqOOTla7r6IzoCAwGi2peUAd2JOh0sXMvA9bjkKDrHKF3
6pS7rvaKve8lGVwZ5Pwq7l9a1C0YsGS+w/pLpqAsfhWs3LYHPqnyx4PnBubebPWvLmn+hDMGEJtd
8aqOrIWRhPszT2wa70nfIN4ruJyBanVJQDgXN+ekJ0C06DF+xxDi+s57d8Pe39Z2gUCW/voojLcm
Cwu64Q01gPoqkDisEvPaFgnQNa/7PnXGV4toXNSkYbshRLEgS5+GYxoZ3L2nkH1NTz95HKbPLA25
AUT2vHGG9N53zl9oakUwfM+jpSvYEfKVk/qhupa7/IhceUh9+u0sEC4knCCyDxU7m3gu/V0XUqgX
5q6s01fRGPtQQKKQ00ToMPVPauIdHIZKn2bE4KiKADFK011bDVMQLdAmca0DrOM3Rtm+jgbNDFGH
v0F7hVtt9BIaHSLa2ozDbTclP4x0XNTXmynWq8AYh1uZ6dtcExFkGAgQKDZq1/Z3dc33BuL8M+Tf
DXoyT0Ug71ONa7lqnrW0v0wqtF4HP73a+vJdkxwdd7FE7+qJKtib2Va3xgXJ3NIxFogyKhKoVUxs
rDwktC82MisR94hq2JbJEB7+D1fnsdy4kgXRL0IETAEFbOmtRMpLG4Ra6ob3roCvnwNq5vWL2SBI
ipQoEihzb+ZJz3df5DBpS5ZrF6tlaTo55Xc4UuA2vRo2CXWOcOO63cHrwCYZmf9pZ9q0GLQ/YzT5
a71p7wF3F7NxgRWpH8/ZYrJ/FthQh3h8zSmbAFKGcdxVn2UYkovWn0Vo5xtFdDraj62hIUy2FcXw
JECto3NyWyadA5NC/0JU1OjMctxojn8vGnK9Iy6tBRlk/poMDwyuAO7C4uqV5FnpSUbUWsAU7Pav
8BI2Y+DAXEoAW9V2SqCxg54zVy+Dl48z52OijGAghnSMbOGI+DW0qxPoR2st0poUjLFSuCcw+hr8
7aJhxWtbe2co4XyW4M51b5mrxl92bBeJm3ZfonXeUo/AGRGg8zjaIX+y7GhJdIKQGSUBKPcGNVJZ
4/OwG91bm4J5Dq4RHl1nwqMZAa9IGhwV/d4uUCgXNoMsQyR+AEhQrWXSBsIn3vdsy8Bzzy4e5LRy
BPJR5dGp0K162Vj9poydIwbX7JAV/MdaRPTPrIYMiok6EcP12g2e6SaClk1wlbpFuVMh8TiBaI7I
0tjumex+ZZKv9SqW7KGhGetdRUKhsMD86PcxMYaTNOUul9mwoE63qTsM3dQykSP27IR7lv1Sr8q9
iZ9t0doU69AmnAak6lS5z85QIJNvGMUyL1qNjGtX5moUurBHfIu1atBQPKTvOyz6ClOwpGa9d0fO
ZLtFO+6FMNtQhsplfekJ3Nmy2y3oS7LZ49Trrow4yFOag1ubCG5NVldZu4NjAaa58z8AACrT/mVQ
IVrqraov0wSf13HgyjuF+c4GBZh7ip+3qPwNKiFt0XU12/02/2z0Sa3HhIV/l1E5tMTeTG0PIxos
qcajA5XG1UXZ5bcYAEiV3kIPFe6XjM6OhuYrdRxjDQqW00Kjaq5aVS5azcThBIhBm9dn+dCmKx0u
o+E6n4IBbNMH4piodGnYdbLVCVmySq06WAh5B5NXQVRyeEc9AytwoUTquwg9L+tsZxF3kpTXVGyN
DOPAYARvAY2cVZu51Gb17BVE9JPsxZ3dsRmCQ0Od1946VBvn8NVimXoFzjHdeE3nFGdpI8DzYsWe
YV4VQa8iJAEtsRVQkUQYryFFZ0p/obf4WEVuvobPgsNgQr3cWCirgz/xKM8+RNew9Sw2KILCEes6
yLMl5jTy5xNIe9HUnDUr++OqGINwxiKXmsMbSvR7VFmkdCWWXJiSMZMrEkNDEmJMCkLG4Z2vc8IU
vfgNd2M/1rQQSpJT6oBLuO9htvQwkQou+3Vbk+5jk4C31BVNNwrPtG0IPJ/s9GrjpmiUjYBQut+p
yUQZyPumFKDc3H0ReHitShSGSmKXmu5z4T7IPD3hVSMyMEdzJEO4Uu4Lo71w6EzFxI+ta4uz0hAe
4dN4kpK7zjNf3UEnS2iKTrQQ98lYYWhsBJIw88v15VckoViG2jGSAi6kWyGjz0nixl1DYYaLCcE6
Ng64+6Jb5r7/S6JJA0gHZ3owfpfznwtwdS/aKH1PdMiOesMQ2tG+Z+1gfLqSXDTX/2Mbvcf5NOxj
h31p34JzZBv/mUbt41CP2wZFHE1VFunsNbaicV6azGAN0QmuCfCAHo5l1+q0nSmcghoEHkFXfpQy
S5a1N+6lVBDtMyzJniAHOFdvWUiVSWbF1pQt/Oy8NM9uGtEcaVKfZfSfQMt2IyFED7dDTD9hG6A4
XN7uNuy08Oq4CHlHr9qzuNxmLiihMMFUBxYk2ARZbxwm3uOBENptFdsjmldGUszzM2dHzclu4SHM
kvtKz9p924f3RZh5Oyh2T+UsLk20L7TubJWYI6iR05Hw4106leSitcpjE2gNaAoIF9OxpoOIm1ae
pb+WstTu8pEJN9KDkz5i3tN0jOke1K9+tJN1Y+DJCjxa/EZQn/Ap6wtIvt2+t+W7U55A0ryJfPJX
bpktFFWlPZ2UpzTKvhQFqb5Vj7C3yx0c45qV/kCwcR49elRh1x5Mqmkot1BKmMsUixEKzO+ZyB5T
qzrajYknHtx2F9IVKGR2r8n2zh2mt166WyeN74QHACau8U5aLmbCJEcmw/qXcap6i9LiAohrJdIX
A43jecL6bmkEcY4oLJl5PCRZ9SFtgMlG9C5SBRpMSkgubi+bFTHgXtLjNeqkRZ4v2HE3Z4XdZQfk
B3eulrMZ1oO1z5dPJl249fMZNEWtzpSwctJXhyZ67GP8CE11XxXFR2kmn1ptHzXkUaQ3KyD+vBME
s0EZbOmV+RB8hbXSB4lMJO6XliTIqy3c18rE3GhaYH4LRKGwF6nFZY8ZUv2jVBKMBqc33ANZHWVN
AvP8T3UyszcmBTPfyK6ZGfs07ONfNWETiNTTGjLpEL0p4rXpPbOWBb8o8OpbWN0idjLEU9DcGU6u
jp02bgWjJQERSOnSBmWSnUd0wMOPwDLXDAGHOMtmUF0RkukLE7EzGZNMTCJt2QqshCG+Qx2oeF9S
cPRE/9FjQ07KBuWY4Xx2fvDJ5vgxarpzUnR3zZAvC4tQrTQHMT0Z/asbph8dAQiLMqeGMNTB3rSD
xz5o9rEYvyYieFbVYN4FTKYMpb25lDDJyO7o3eDJAg+p59pTZjObaLP7cSDbLbknQCAkVZMtcuJ1
J6sArBze42A9NpG9jvycdr/1C8U9ZAtqZ2S9c2YllIYM85OzHgyo1x+aKt0jd1JLoOt3Y7QNZBds
qJaXq8jF0dm05ncVhRvYigfaEFRGU7KiJjYClWWsIZL9HmMKEnrNjiCYE9uymuS/zGkwuokjcvFH
L7ZX+FKomYj+OlT1LzSUB+Sk+qLPC29nUvfL/eZs6DjJZy+ri0wfxTbDcDV4L7QGNoR8fzUlK/Wo
rk6cP9Tkg5NW01dtWuM9nEhQxKO3cDlT6+7OMPu9O0U4+GI+7doYEAtjQNWHCDgvM3Pf2r/0cnyr
XLUbrBTZev2ajYcU0CfV5BFNdnD2GVmc0Hm0bfOl1QG5ds1L4Pif5fc4Wo/Kd1Ysp07CB//INcLV
a8F/lf1pCqPLGIt0A/jnqXIziNUN1oFqfIO6CkUMXycUBWq6QXsVk3Hq+LAqsa5++2FwBe126QrG
g3zeHgqaFi5TjqqZnXwIDnTAyJ1EqTjbZgJbPBX2xMfQutPank+QGKOkqoy3mA33SnbGFeiLXIxR
DdK80vggrBeI4x/iva6dTaRC1LEs3xZm0b/bFUi1BEeocWx95h+P8u3Mi2OTip09D7qnaDBeVfLa
hd9QL662mfiLS1yLbRMoaI6eegaPvM8n6sLYiBYN4hJRjuw6GQ8QwMZsCrX2xdaZxcJo/BWiKdvY
9E/XxjicphEu6WhjCaDuhjCQ1VEtPkurJn9FlssJdyrXtzp2if1S4o500Lyy5+wXJHje+VrzB1HT
Jh6TT8cEFeB1H+6lCb1da6l7nYJ/5WpctQF779HV4OYU4FbG7rMfo2+qmTZcw/J78jLOGXxrOE12
gTV+KAba7cRnbLInVtM3PWLJPoJCZG5Vu96a998N7dskg7KY++kpjL4Tsp1WmgbpWfg1zRwBmsih
mJlT4DVz0mHG0dcWpZ6B9dxQiue0afOFnVosQFMZrf3C46OzhmIz5gN4purLKFmphowz4ejt0mH6
FWo9ziU72jQBu8Asv6uomKOc/FKlezByRK9UBmBbg6Ys+HYpIUGQHNktYyyLnqkt3DVyCyc38QaE
+y5UtWY0qTRRF/Bcaic6Ejl8e92bHcMUBJpYNwkzIVxHShBbAetj3adwAbtx7/edxYyBVdtr6B12
2quehd8Zo8LSs7w3WQjW8w2AxwJzb9BH3hJv4BK6UkmlcWe13b3RY3SnXibZggXp1lhXlYl5s8Zu
XH0Fs9Q0p46H3wt1d8GIHObE5pLtKlz1lpqAAagNiJkxM5SMggHp2oylIUVJPHgZ9oExYqXH+rkq
Q2sNiZHhnKVca3oHvlgsCudmjguru60dRhRmrUNu56tIczXOgtvYEh+ZEtSyQLO8kCTcL6T3ANr5
retjH6AEjZDBvnq63q8Cv3/QuyLfdJn37IvhGdkofpJ8QEoUHkk7vI8MOgI6ejmWLu0iscWJWBuS
dv0VLlGc7RNLdx9lzTaLHipNf7KsMkRv770HPYsU6A7nKc7OERXEhYzsa5OYj263aBpyUjM8+xsi
W/DdEVtQhJ4ACzl9kLS1hK3Kydp+UdV+x+hwHUIqjUaG123UnC+v+EZy9pZTgGMrzGO+thHNNK9Y
gZ3oc9JsjZHRC+1DThpv42XPdYF2JE69ewubtJaVe/Y5b7pHBnTBEmnZ2zXb8nTYWTaFf0+Pt9QO
EJTa7cq1TWCfCc0UpJoGK8JlhERpFZvGA0Bcb2lCmB/afO/EYDQ8gqnyXP+EaAXnWc5KcYYoJ6Vg
6hvTNSJyaMlSF4KMC7LQrn/TiYDLkVh/uijEhQXqJYTn1Nb0hEtt9NYOFgTWV0ABRok8Es1YjArK
X2dj+8gFBYEktH6JsHk32QseK5Af+YTYxtU2+M4YuNDRaRWDsMDMSuMJu4H2KIk/QeexsZpjEbVv
RUyHOVD+sk3sV7vqzrUKmIRwqi1ClZ3tQdx1BiJlv6wAo0h2aX7VPOvqEDvqg87XtidJPqZknuIg
9MboTyoiClthORBkkt3RkDoFangaoJiwMJjpSjH8O938rCliaC2+30hCScTrvqxyvOMiPtLJihY1
S2G3JXd+LP3nSkiycECNGjXd1VpogPTJz9at4kBx7WGsY4aR6h0UOtzxPrjMJNoJDx6tvnEVK3gb
OPA88+BnzW8tk8Su2Gd/iPmf3aVuB7BKM/offkj1NS/Zc1Z4YkIgh46lFnGR7Dtlf9JCc2vvHBkV
weZJVQG+6KulDINfpps/s7lh7tWwAYf9FsHcsJSZdx+DZ9q6w/BLUkF3gvgSKFXuZXehlzItp7ml
ZWM2pGQwrE01PPs2PFmnmJdbaXOs1xS1fksoheyyiepyUgZE+jMMPBPNSsCVZsXp41SvQRgTs2WL
60DJBcP7p+mqled1y9Tt1R1Zsu1CN9WXExgTMb5sln0nf2FZ9pKwjHE8dgQe9l/E386AgxK5sy/z
c+Y6mwoBGWoKRBmhnKi85L8oid+l1jO2mWDp0qVfsMf704v6ZGbZtu0K8LNmK1dhhbSTWFgq1t29
rRXbIo5OToyPNR/5utvkTP3pu2QOWlDWxxvxmk+9u+8yiIu6niElCYgMpPxcU4paFrq2K2MKn43L
wBHSAveAegxQs6h5Occ+RZIwdB9MyREq5XphMp1OA9KfRtRP1NvtnW03SPiS7uR/+9PgXjPKmU77
xN7awW74QCbRDF2EAZMxB+aPQzxkGAOxN/cmHbXcoIYNbm/iOhwiWEwWuBbQBF4gga0kcPz75lVo
6IpSDP2UZtPoxGXVYZRbCU4at+nPMqs2TEHmhg3Zai4hiYa2URH0xylEy+laiiq37j00ob6P7S7d
1V73bJoVV5XJeoA96G/0+E/uhADB6QLYIzGzRBugoEldzomWAkz/CrKa5YDDZRpCfsdXRjQHehFQ
T/t6bLdsNxFXqXXNApOFbPhKPJaz0B0WvwLNZws3cJFHSc/uygGEGsbvvRfmSAjyYO7Af7gd7hqq
8JbXXhy+9CktX9n5Etgz9Ychdn8Hoz4sWkIwMsg7i7QoHkfvZDSjQ8AJQmbXS3c9XoJo5GNU0o0+
4l5TC0apbplULCvbId9QZit8cjXUTkQCpEtHrSK46zt5Yqxi4Ex6QkO0ozGmL3GZUBgpX1mZdftU
H970AfUYjnKZHOuSop/tdxT2cOv6gAzrtIOvDWYtiqKNhCS5MIZkTqFhzRG5lOCmnP3Poq20ve15
W3Ma7HUazFjWrrx2fnaqc53ELqpY8GTYESN16NuEf4Q8Upq1zUQ1Tv4uXDKUytyJ12HXXVu34Zex
zULbkxoW2ewTOmGb4v6WnLRHUMHQZIhWXsyyo0wvHiZki8teZE96H+2HwKIOCk6lmn6LCsRpnD63
WfLVReZ763Kxuan2HDaUZadWfYjA/vBMwK3x4EA7GFGONcWwsOx09yVqDdC2Vq/S0oRMTvpeNlLv
pPrO9poVPVsyz5iajc72lH38O1WiXaIPL5SJFrLkugnSp2iqP8ZPvR4osmmr2NnqhSTvWDR7lvmS
QC6qhyCukHm7GBQrxGzwJmgxr2WAYQ9EyGYAAVKMVzREr0ZgfhVj9zRNVCtzO32pvfipbRpcs+6C
PUOm4sPAND3q8m6q0nc9RYRkGymQPQWKvCyfMQrQBCABuc3E1iZtZaLT1jmR3NrjcBSRtTawwGyB
Xp40S/sKnFyRnUCOGV1IxokB3+Rc+cROioJ6YL+86mpA7y5A/cEHHeu3kJAMFv+QeRGMpNmK1uel
jcp1XTmfuSX3plf9qdLizm2kWjQZ7SZvb7CpXpZVDH8ucaBo0WYtie6pArXHl3lhcQ3vm4QcXS/v
Wc7Ag2qpy6BapnjHrDwQaiYaMHleZtHlnU5RBug0ru7UyLWEwYwqawRrIXjzkBUvYoOauwemn5Uz
YVagqbc9MxrtbLBlLV573xJfpZZ8J474HkHaRS3uHodSc/s6KDwPMjavrUaNZg4KaNBxL0jcoC9v
TKtMIeh22nGV9o61bJvslZUJHCtkhhQ1O2DjKVGt+fyGSXGSCt/55D1D4GDNEk5wgDLbvyIXiZoC
l5Z0T7UIYZZsI2FUy0oRVhBgVSTu1mDs7Q10LfGn5Tbk1UQC0lU9rMy8W9d9TrzbhNVBA3MNOAaz
Il0Zlvorox0vZpdD7LKGjykpniJyRX5hzgt3BLFRtSGslSGXjFJAtlPOOCjBDQmdr4TAzTO2oWA5
pN6pSNWrpVt3ne68F6m+kr75JynoXY5jJ5dNsOzQw6wMp/c+fTDR87rJgHDU5EevCp8xaWGqZ35I
wy/dTAZ29W9Iw79Ni+ICYpzPLB1f1cAasgmZNlwjIL6gBJYHHCxL2XXXAlEg4gaQuy9DZTw4QtPZ
l4fQGtl1+UEBqstQOoNVZSzh03AZUPJaFr5tLckHfdFH2HOC1rzZ4iFATezTFWprhpE2qZ77GiOL
wTxX0fno9c+8HvfB5DVrx5ruVUvbUA/Js0XKUUBcyzcNUWIrJ0aaHyHlhtv1MoVpudErctR1T3Yb
vN1fac+MpAn6nho7rQjA6GQALg37J+RTK73lF/qxfhX8AzB/rGjvepSOTVYzYudXo461YnorFVyr
wKRuzhLkG6wTwwP7DmVYiIn6VYdkZDn1KBT04LNKKfbrlftrMtjMArm79hWr3M4+9wr+VtFOPaUn
+kA4QcTHRCnZzyM4LQ7l9igxWU+0r05m1syTNMKJiMJsJBINDHG2sZtGrRqHjVHSAM6jqGfrsSDj
h238OBKqaw4zQIXa9LIGN7wsze6r06R/V4uPoqGK7pgyZVky/WY0ac/0rjaNAqZOeTfS/nT8kO+5
w2ca0ITuA8NaiFCysSw3Ro5AwQV2Ms7dA68x9NMYsRJN3WuYe+POEjm74XEo13abgi43hi22tHpT
aU7C4262a5mf166ffPRmQBhI5lNjBcwpYDg9FMkWxLaKzGnh+4AW3eiStc13W+kFhm2w06McXzwF
MV0JamyxACIXYPHtzHDW65TtjhYtoAhwzjqLsAT19RL101SHr5mF3tvq9ZCwEP3E5l1hRYypRqaM
/mMS03z0TpoWGwuv995bCcQs7dWf1h0pxnJSafgS9JJaJfTRJdwWoOCttVOVqNgTiGhjIPTn3Caq
3ijwOcTg8/I6KSgRdCd2W0ZYFIifZtlEgK+kbLuTAyXKpFG/Lsnj2dRDdYgb8Z4C9qAQX5+FSPfk
pD5rMa0a09oQ+DkXOMHK2abhLEMjvi9bANomxZAA9dx2gpaxwLfFgBRs1NyEQWdKh6lu8aXKV+Gw
wtYHto2uY+6oievXUaeFitBybyetfzXxviBmh0zm5ADavcpe5QY6QjVSXsOyRyYaY2bMB1NMZXjC
c033G1jFIkyYKjmFJsPnn9Fze5ENdMIkVQez9EA1peopN/TvwtT9reESnwEMbWS+5LPrChaRExle
oI9I0NVi2tmN7AkuYQfQaKzejianZBLF+Vo0Y3WoBeTT2+F21ynrcs7Fe3CpI8Obtmh623PEzs9N
nFs1KvUCGU+PgQCbHarUuh85ToGLX9O32bw3bYE8sTkhkNM2cWDiZp0fuh2QjrNlE/bR6ZD9izku
5+8hnINx4ls6DvnLO2yvy25Gh+KABgx6uzUzQP/eLWbQlQWnmRlQZYeSKzT5uanPtNFxPviZT/cb
4yW7VNCot4MW/e/W7a47g1OJEW2B2O21gvmmzIAHsnjm5u1AGAT5HqK4iJldm8zZPDGT24KiJZm+
cy/1dmj9vP65lbleb6xvD2KyaxDyzk9KDbPiDY0f2XzR1aEzwCJX/z0IEbGpHk5WFmoYfcwvLwVw
KHmHbDOMpaQoxgLBAxrpa3rNm3B6vqpUkTZFZ0RkBdXWBtGjP9DEqh2QVOYwERwwfzK3f/h2i6UO
H0Ib3+uaDdYAS+gUpEDhDgm27QOK1o1jq2M2f7u9eK4bRGNhgBJvdJbSKkoY/okFFiAQtGkIR4SO
fxw0PnU9Ivni7zdz+7Zuh2b+3vyWSAfER0T4fNzOg2gU3rozxEfcoMPPj9pvEVCLUHxIjvE4ImVd
ZUVFf469uGV8UxD9TXadhtcco2vLb5m0rjmAn8LXVc3U5/j/PhdB+4xU3d3ts/r5Mf1tJi3bYxFY
tYpe/AzprXUbftzt5pCYgG6rbGiITnS+fh7r0en8/Li73QwqpzjcDkM2s58rB2HBjSYcydZNuMjm
E3Y+TW1zkkS8Ja9mw8bz52T6//PqdnL5SeZvINidmCP96u12Sra9AfK2gPhiqDhGcBXuAwQO29tH
6t4IvLcPW/1zafxcH//czZsMqSoiDIevNQMVcLjdKoKJsl1NnxFhBCXRqqkPPwfd+++t2ydGN4F2
b00HP6za6ZCycDqMKkHHNB8SW2uRCLIkydHFsOMGSthXVXRt5wNthW7pQsjZCOmzbxwFUYRVzjwJ
rim8emPMl2tWMY1syrpRRWlEqElipfScCz0k+zRE46HNLGvZeWGLmgncS307UN8PaUff/X2+gU5t
YbZxs7+9/PYDM3SJh8gpE9xedftBOUbtLp5InDYiwzralnfx9cC7VNKkTUthOMt5iCQ0VDUS6Ksl
s/7+9ozQr72LsLoPZOBzhNL/Xpl1sMKDktF6NNNVSdn5amtucHWqQV9TEmp/HhsMFVw1NyfmpSpM
tN7cvR2Iw1VHC/7M7VW312M9au5HJonun2f9PBWPUV5m3V2YRRdXL5xjXHXiQrIlxgRs0eyTY3EJ
58dGfNDrjKb3ahJpCBuHlTgDYf1+e8rf5znREQKkdn/7RcPE5pgTYFqj+UC/qy5RaZs/f+T2BFw4
gpTEiQ0cPklGQf6cbpfuVksDwlMRTKILCNHE64VPrT1y1qlOXtUitRP7IrTuUE2+dRrn1zK+2xeN
DIBlhhl3e3vsdmD6tVniUAj4+5gxxulpXg+OUeXvVaX+UIuMrqVMxktZrhV1r6sLcdNBfncHzta8
OM74GCd6fmzb0LrcHupGuoKSlKiVhtTj9tDthzHK9b1jshm4PXY7eNbY8GX/+xGtYs8XsKUSJvE4
f5+aDw10p1LRw5+fcvtBbJNF1Tri9e9fvz0O02iR1JIQk3/elcfii5I0ffnbM8b5zWdtW286RwMP
VMrqAnU5d23/vpwPtQuvVpA8108YgNxgsC9GIe2Lzoi8LJyxQnrIY+Cf7AuMczWTSumEzY/dDh6k
iOOcDQ464u/pFWt2eucIj4bbcaAwtUiqTq61CUhp1ZMOiVz+WTlxfFSo5+kKIx7oJP1hxUoUtvdw
aatHEU6Pdct6fZJqhenvs2kT7VLNh7xW4SY0/XAunfuX2w/0grxlUyLbsdHR4mhQaXJWqt/fnvLz
WO0fK/b8l597sWZcybk4DqYwt8Slh7tSI2gDu/F0hyxgMRXEz8ydrqgYTkFtfzJjvTQNEVs+26xY
RSjvG9rpyZ2NFmOhNCNaec1AzHu9niLjKe5Nb1FU9GKV4T6Xpr9rAKY2Pm+YUWNh187CkShJGu88
4E8acbq1KvguPViNUSmjVVM4i4qMnSbzvU2Utt/+0O1jA8NYFfn1ojOTeuEV6ZdKCBnF1Zub6rdT
pTog8H2QW1S9nJ50db/8FJ5h7awgIvoD8TZX9Jmh2j5MLNZLfs05U9OvQCOPlGv/OKLhqDDpcvN2
cFpXZ303SG15uynm+7ef2GkBWgjyc5vcT41i2Lg9wUtj/7/Pvd0vjdQAasqr6n9u+fk0Hqbsm3wS
4sZuP/y/5/785PYKN24Ij8/0faVpUNf/Pvvnj3ZQqFHTzL+b/+YlLVt/c3vdv3757ac/b2wC3CDb
mLji+S1R2LQW9WiK1ej6/3vbt2f/69f+vDC22nJVlxHep/mVf9+v8fd///mTf/9jL4xrLLve19+H
/vWP/f8nZeujuxOkhaHV5jv4+xoFHWyJ+Q6Q5qgeK9uOt6Dc7VKoa1GW/YMWKW8XjL5ckEYwM3YF
klV4bvHeio3+QehDee2pxsx3bo/Eslbb0g3Jk48wUtKr3su0R5fQMIKcx74bj2UxXKxx2xHW8aIc
rb5DTE8gcKzkg0h7ihCzT/ZoT/VIFygZbZqhEVVTi234WHtIj3j+ShNT/3C7FeTod+k+x0f07TVV
dq/b6JbWPDjs8ChvAZ5ho2Gw7cqd/tFDRTrHe9epgQ2rJMrYcAdvOSEl3d5edTtoWb5KGrF3Kwip
DvF3J1PQnfGkfbCTPjnZXMuLynBJgrFt6ts5erBQECjUe2raV0AnbvdIT5hoIKA1yRuMagHwgfsI
RvcmH3NMzvMtrQji/UC/yKe353q0l7qHlLCuR/CeBpFPM65Q7zDlYcFg6hw/Sn94DzP+eTdng6/r
yEVLu/GPSEKIAjRr+ZLlcot7lbS6SBHuNFhnWq7BErqOfHct+sT0gbM7kTjaVcu9t4HOwntVuneZ
mb74rj9+iBgZEO2NR49twTG1zZJKY+ndoX/AqFRoL5R05bWaxuqeF+NTSSnisB+gzGZPb2aQYQPy
K+tVMgKNmogePC0nETvvZqitAdrBnf3WGs3Yc5ESdUeATEX5pE2AV3ZH+3YOpBGte05DiolY3u9t
VqW7krIeUJ9wc3uXEHGWk2kSjdNNO01p1PEpeaGWbbB05Lr/VIIqmJt0wzkgmPTgjHqwFJnxndj5
eKHmq34OVUJljsj07aCaP06t1RZ6dSV3UqcEkxOa7U9jB7gc94XUxm2lK/r4Usbge5sWfwJCIA29
vUe01N3fgzbfrYfmkhXpspsxZi3AEtwoEa2F+W7d6oIzylMXIJgUFcrnNAvEH9xOzzApmjeaoPDb
87Ld+BGJCIWzhdIgm2WoXEzkhNGeTOz7i3akTUtwD7Z7g53Y0Xcs/9j2nf9zKxG/4nzQTmEyltaq
QsZGxJFRPtgzig6Z93Pta961osfCJYSkT+scyJ6VMrA5xKwtfd+1odYgqO1jNzuYmT+cKUA0eOn8
DZqBdo9SqHzlA4N7TZCiKZg3y0TAXEP+PWhpdW2s8ssdk/AVqqJaIYuO7zsfoZ1d0gazSvUVoXEg
kgDASuiYGzGUFcVzgKtDSCXRbOgPCAMzTNRQBxmTzrsfLPZZycSyTZ/v3h4De3LwyoqojJlHEjFv
iKZ9HzwA9ykLvE3CiooxJQypmtUEJWFCGwgeuvzrkNb3gVu6R+FRm8yUgGg7DyNVxBWWT/oldeLy
3FfBAxECBEPqtLmOowVU3CIN9p5gZHmgSRxteqhOL1pUXJMIMTK0Rx/UUPdmCMN57USZr8rKtO7r
1iZ8IEhgO5iAaEu/O9WxYhdMC2hDrDOx0VZoP7phEZxx7OC5Gfe5F75bfjpbetKRZk4l1O2xTrfO
RgtjYsOa070GGmJjGwOywttw8izqVsJ2zUPgEguezoib0P9N38W9awVLFBBJISshKVv4YxTrhdba
j75d12sXKf6GvZ08lWH0hda7OGDCA82ihVzQoBE/XeUjx6T0cbVqFLds6oMPfQDoUPgWhUonO4Yl
s6Lu6J8k+OL80sL22ovHcnI5bUWaIDaRzcDujm8NywimX8PZx1bSzoMi69q2fzYSf2Th736NpGsQ
aWp0iGu4ep2CRHmmrGR/u6LH3qx3mM/6hZq5mmYGryCDR1vQq1+N0byA0/v66s68gSLrKZP2Pnqk
+S7OD/uOXcG9l/ryHGlB+cwwzRzTs4iVgb4HBM37zO3HZpLi0fKrPwQV5SIxTs3MNbBtWNlG2efn
ar4r57uhHqklBgtiiQonugOThKkrSrIvO98m7Vj/Gmc0aojerjIc7x31992NXAupeqkBiX3U+PAp
UekMaV1e/EG/Mov/EOIvIjumhoBl7eR7XbQJ+8Z49KbEIi446JZ+owgfm2mBpbIiCvVewWnK3QjN
4VEniw2MOZe3ZiwNvV66tj0TI3UZbX1dfVuug/GybujzCmdOgWXWhsiREik/iOTsvDOlVfVa5y0s
DVkXd0Am1EZGCI7h16uhf4xakC6l7gED517Y0P7UAvzPA6dRVCePP+N7DIx9D2MtAOTptO+VXZ6l
SKDQJ/R/87znv+bMX3I9orW9jcDZ7egNRE8MVEZ/RkNMG6i1U+s6jfQ/LELV1s1/6DqP5caRbYt+
ESISHpiK3huJMjVBlFQqmIT3wNe/Bajv7biDN2EQlLpaosDMk+fsvTZWx5uv28cCi+orOWVYqxIc
ufMlzh7lCXUlVKyIT+68DBYGkM7Y1XZRmDlnEnWTbTAECd6K9ogXTXyAy3D5vxjWZYxNZgF6ZUrU
lKP5kuJ5YGY9tXsn94Ol/fNM8Yd+gfkPBOuEkHJgJm1Li/FENOQM6ecXSat6C0WwkaTrdWbVrFUR
UPX2vboIfCzWQWqnq0pvkpcUmTB0YOtP55ALpPq5ukJRUV9z9EooUbTHfCUKlxnyWulV8eiSMjla
Jh3JbMK41Ao+nk7D/dwhBbyM1rBA8zW81yVKTUTS+S40RPAcCZsA1iFaR73YGG2FDHzeURWOrG1G
f2J+zahywILdUN5aGbjrciATRAFT2BXJl9paL5nRxXuDaIp1KjDSFKUFwdKy9Ov8ADmGKBGaTaim
eC3oMTI4ZDXPRZkwdHurqUG5GKIGp7xKLl7QxkRmYMxe9dOP3FkZEsOYQgp/o3rVfUz33DPWH2sA
Rdn6X7V8xA1ggkx1gs9GJwJVHcPsro29uYf4gjdw3jE95g4kurnlDXqpu55/s/lSFTBEa9sFUYqo
VHCGfNYD/c00cPeksJc3CpDam606NJzQKy9CPiovZAHXdWc9h6XZvvA//aPVpXfsFKKWQxk67b2T
IZkovlOdchcXWpor9ourEfVQh2lxIcwWTa/d3NPU7S4ap/KHalT31hz6y/wHrr3unqljeSji4gqy
Nrw2vqTUae34ywvojBqp+qFZAf42N0wPvuA7SgUALWHjIJ8aBgkKqxnZeG1z8PVY/axtzu6B4rRI
Oqz03cvhyPdOJrdKWaXvFbu+bVAZSDcRNztW74buJe9sIu4mKeK1bqEKC5E4EmhXrTKDZTZM88No
ZutO8QhezNqv1kIXVLdwrtK0IyWt8I2zwP5ITwYfYlhU90Gkv1yXBh9iBmiQXibPMIxfaX2A9Hej
4AX0kjJdWHivLhCN4APHB9SG9XNbpM0FjU+EDuHalWX8XcQ3D9PRt8Y/Q7mtOQ8opkvL6CbLUpi/
+aEgXCRxmThNlxVVAPiImplXgQ3WrAtQYYUrj5Y9EnsY4/P8WXZCw7WY3cDKz1XyufOIs8h8OT/M
/HzyLzFfOqUF6hMsdF329knJXWc/UiX6iNVhWUyvkQ3K7sJGe2pLDa+SlArUpJL8SDzoS2eAhPuk
KM9wWewL/leu9GZ4xIYdH2xaC9cG58deVcdPWpl4afISPvW01c37HcPABJJgjgOFjS8vo+qgF/5D
iLQ5Jt2k0J22Ju1/L//9qhKcqHH+tn3U36vRKXfqyIQnR1NHNx263nwb2r1g0B+phPuGoX20lJEk
s1A7azljq2ze0qsgZ6u0hmylG/TAknKIXr2IdGiYH1FtIwkVVUAfDglEa0bZWR9zjfq10ahJ6Xs/
yQys0w+6TmRI7ktHtHQOWKdUBm3vsh3aJUpbsdOny9Y3t2R3j/dUXogXsi+pySmE8+HwnnTyytaX
M5vtzWdD0996xGg4+PxvFPoFglCwZFVYZkiSoZ6UM7WslnAoKmaF7WDnH6GQ8E309s00NWefBAzN
kz4tVr1dtxS/mXKifb4B8lDerIjA+ypd+yS4ncPChkBljRU1BQdD9Kjo1g3An2rmqydbMFFXUj96
CVimCORx1iBGxaKvCPNiHMJ1FeViYUH5uikJ9938xmZNgEiW1ImFhUV26Wdlf7IVokvoMH0iHEBP
bP9SIu/7v08Upf8szMI4zv/SoIq3VPTZYV6/KtRX2H5jcZLS8HHc45kiWKOGTZB3v9ApswrfJVjH
JUpsAF5OyboelS9lLl84qBPhO73U2bTKClPHazJ9sa/yBh4NNtL5q5Hj/CZJIV7nPjJVOREQE4HY
olNd+zjCJHmQ5rWaXzenRR6Stftz6fvmm6BtQOe5IUMSwen8Xc5oZKsMUCZtzbpYl6FJrHNrvPtA
Vv8kI8d+ddqASe4qUxO5BububWgl5lfWyK8oUeUHE2t6h10ZLONoMHZ9VKIf8V1c6E17jjXeCiZD
a4PceVxtANTdvnE/W/JKI8N+lk7gfLWdu0oUO0UKBxrZ06Lm21WAYES1+U6SQ05gGIJW2hoUxJ2/
qS0lwsrYdMcJ/gQtisF1jDYBdFBB3Ae8G5BpgBZ5sJdAZH3OkV7+0r1poU7jzXaqi6s0aOFLw6Hj
mFWnLAe3EaiFQwKtra0nolwMezKQqvriWt0HGfLqaSAR5GWAeLDgzO5thZ2vR+5taL64raye21NW
vfUqpMIx3IiePYnBKBklenvT4Hhr6sQvzd9CDvmZEaePprHS9nHRB8+4jSlBreE2X4Edwb/i0M1s
yaqZXzIKN3g2+r/+9E2OFOO1GjUE0f85nvIrgG5VVeC/02l1RP68zk0UxbHMyaXSLYqszLN+00Bl
KjEx/oTtWCultHA4TpdDgR7IgYUqk1R+BHb20pAD4T/5wGko8P66mf+OP+Q4em5/TGQmH/3cYYm1
qqTeaiw8/EB9fz5Yceuc+oJAOVZh771qPoOwUd8oBTl48yd2ZRF+1o1yaZO0fniaLrZF3rx0rYWj
rkjRLI6xuKRJIBZ1ry9lHZvPEAJM/iL8OL7oFU4xibYYyb+74p2C+M9tB45l7fg1jjAwC7+t4isq
OAQABFPXOVseDnUZvhpBt1Bq9TRSuaMSJNYG4b9+cnRmEwTpkl+ELAHWWjAhFcgwGYk8C1s/RbTs
w9ASfrhtE0ThcEJtonTy/uRlZF7VTe6u416xz7ni0MvRtEdeWtgADNZ6xZ40T0nZXHE/ITi0fca/
OPuZB6B0koW2oe7trwq1+rV3W7ntU1J7RK4bK893KDbMpmV7V7Y43yaS39jWYtuP7VduWRyk/VED
GT3/n8iTWxmeT6pFWHvBVud2AxeFV773AoKj9TR7h3+StTpC6apeJywF3KJmdlbrTmdiXD8Lldh1
KGDm2skia09nyEAcV1W3VkyMC3OygY7P+FqrFRQyBQaNWd1/HgC+Y6rVwAF1RlGus2hphMROtHVY
3+eHPs4JkJT1uAnS+NOXSXn3ZQx1Sc+/wUT9PJle8SXE0lELPeT02bDmkJhtBU7St6zbZo7L+cuB
z+HnDCfUkmc991RW1JeqtLNLK5MaCpcnPjt+jy1ZqYSqRf5xBs8SoAFdzNJGCAdNeAYdciKvL5iS
9mhIKbxVIL1L9RIiL7NaTzn/dE/rXMRLOC5oIVpoZJxbg26NWm5DJNQEttYr+op9hkej83c/fwq8
z8Mq9GGP1JLSxUnUI/dtvOuoRqAeUv36zZVewXCrkjS7T78Zzgu/E9bX9CRzBvvLlx39NEiFfdO+
WJaY+o+1sdFz230N9GEnqvRPO0b6VVXrZFO5kIDiKnEWP7RMxWf/sdP8UlQoGWZop567UMMS8xB8
Ia7szygBUfpPfvGf2ycV8akIFYVUgfzcBKok57ORByjA7iH0cRnOaTS5B86xid3gADkeHUeK/kZ2
LUAQNSNLsy8lIZveMFzFd1xQETCuIp+2EOp2vg2GAZgCAqNghciGvgedkflBhXuDlhtnl57CE2a+
s/b1Xt71qXb3/BKfcM3eppkaAVLD0p+gmVpSOpsQqtI6JvTkBKoPaTbabjcuAv6/vDU9ohSmILdA
mt533f3FmBX8SRVkWHmFDOsnQyRCt1viCE6WjYyyLalHt17lq//+cHpC856A159lAHKgEIsupOck
q7Y6gJjkXG+G4aejHnQFZV4p4YDWIrzjwVXvzMiXrtklZ8fpX5qkbV8CPWxfJNFD8JefPVcv91nG
aYgQipgKVNeql1Kw86kWBpUwaNBITh8jxuUqEzHgTUY1CcONfZv1RAEWGA2aKmGpEMh7facR559f
TG/0YIO70Ubt5fabApnLJnYR/EUS00YWW87GmEp3uiEFCeCJcaoJ8EFul1nyJLptaUNFBflnbrXY
VN6aHtMUR5fdUEz04yYGBPM/X5SZ+1sfhXOeMbIl5cepQDE8Ay7jji4qiqSj3dblIgPrBRIpRss5
iJg8Al+7zn/pCARrLWTA0K3UhkOQFd1ejTic9mH3PX9yUp0ZUxSlu8p33FNhRA4EGkciyGre6yRT
tkRu4TX3lGsDGuAjZlHCVRu4VzxY2sZQ9GveBONSn475hSDq0/UYA2sTQbug6TpD5SliIa/MSxck
UxINbHdfKXSM3d7EC5U2Y7GjPZ5WzcRkoGPRdhNOhFd8eQsSmzsWY/lSsY3h0Ps+zkOJ65yG/Pjb
oVP11Iyo1hUnxnhca8rBqPNx5bhacQVqyZ8Qv0WIJQcgcZaprIeO/P73iVwFnsakUebvkSf9VW6M
GMdd8adPw2EVIRPY0b8vWOKSZkuLqLrPp/doClUatQoCUUMfDaIlci0g608xBo1PzQ/Xrt4Zf7nH
9q4VZxsLSN7KdJPhhO/Kf6rU2PlNsU3kDb6jQ+DkxpaKImMa7TJiZMdTDXSZbt1sftYfUIAEGyRm
82qT7BkJOf7yLCIRjF7SVfV6j6G9wI9vmDpNQJe4iFTD4KS7z3WJeaKbGgn0XxvUlMMun5ojJGQs
ywIMhCxHwJMa97EdJrd5sS9C/5ZVqnkmtGuyBJfJV9R/CyGq3zk68iVc6EXbewPEQiqpTuX+zYmH
AZFULefPFkCy+t7FpKSqdtggvEGHN4GOOW5oy7iLRvIOFYIjCUI3zJBuwiAChuvwsWxTXc8rhT2t
Zd04YnBHfvsTFjP2/V/BungzRP9VxLC/gQJ2Cy8YNmD+qXeULH5r3Nc2ccYtvAzIn5rX7zMNW1ud
DtoJ4AHuQ6V7JNaoviE2UpeG4xdnCJsNNKvi1KBZwjcCPg/HelECv/K9Rd9ZI/a27MUCEf+3VD/p
15lreKbZqgeBe6KpvjSn1KU+H5KT3qIx7Ugtmh+qwXYPdH7J9DUXIArCS2UmXz/vclBop7keqHT0
q10NIIIO0B/qcmWRNf3EIm/V42DFpOf5BI7ARd+HGnvQVGO2zN1PFbJ4IQDI5Lkiri15CnvZGgdr
aOleZ3nYPcPBN1GqJuUpwV76RITOcLUFKMCEwO3Mju0/TqAjzsp7yOiJB8HCz589Ug5xR4GUHNBS
oeiCyauW7QL3tU/kDqQbDVvNpk8xuY5dTLBhikPYwTDfDLXY10EPoxdUE1a7nhWzqDfzqhr5kMI0
czy5YaWCx7ERf/s6nB1ndJ9HAlfQpHfPiuWGm/kuKo2m30u7Qw7JBPj8s69mrJSnXjKEACzlnkcl
/+NSl1Msd+Ai04r2fWLubQK0nmWmPc/ZP2aG1zF25a1041ukM6wJ7Mq9/vyDZUh3xA/LtUo06TK0
6J7R3NBXplXSlK0jBjj5ryj0D46vNrvUNvwTnSsdlS7FCiaxJ2lF1aVxrP6pbjxMQuQB2RfHHUea
pa95U5BIMGaWvQThwRxtKqacjvWLCoZUQCsBSuIFuUoX18YWXBRvQZsRYBOGwxLUifjgrPoVGcxS
sxhSFFa/u+NVLoc2SMRxE+571ewQe+G1y4qwwbvGs0hv/3kW/PfZiNikF5nx+P+/twNFj3cMl1bJ
gtSPGbSAKdyAKZKCNZh+8xxqQCsZJqLzXKX6pm8SbYeXP1trhpAfISFi+Hjbz7TRENe3hnIqHJ38
kQoEG30Z3VPlrzqWu6jnZIpu/Jbqsf9u2eh5A/yBJ/LwvDWNwpOHcX2HeI7ZadKMZ7OGPi6rqH4x
gmwSgoCzGhSiTmkgrNNJKzXX/fMD4EXGJXRHobF8eUXGXzYm6ceMYD8YCshhdCscbiv8LoMhSPWa
dDiBiLsVPdVyJckOIgyah2LMu51V6E6xCSKzAO4Mpz2ZzphJAx+qLkdc90kODzakwTJoNImYA2tP
AWdJIKm4hlSQtfs4SXF0YUV5bQfUz1hX/M18CQMKIRN/95DTKyFaHsRom7Gx0IfwU/qUv47y5ye2
ABNUubUzraPtj4dwwKh0MDvHO+TeNPRHoz7zzYSjZ6f52fzg0SQl3JzMsKAwwpWmA8XTR0PsNSyx
8684PwzJK2Oz7D1Sx4M97Vs6guYUjvGnAUZq8AE5rFOtM5ai1dlBvXgnCC7DW+9rh3Z6mF+vkn9S
5NJAt9ZEFI80XBnccgf1HD64reaAtrl89/Lmva8IfjbhaJjSiK+4t0xwxg3uNenjQNDgRgRM0TLP
RZ+TWdk2pVl87At05FLBagBmi9yFaaOZF4s+cF9/flK9JOaJnEAHYgPi3KaMDoOZsF/2dMHLWIPQ
xQPuOvVQ5blYxWD0ge5K86ZgwWO+rrwGPuGgwLshkE+XeCm9JeNsc9V7Wo+BK9SxxY0o07Y/Ux8g
+bsQXTmAlQoWkD3PrAiuColLTgAm1bA+M7oD/yo4DLYEftBfsxBBA5+NoQRoVtDnya03JDKKgbKT
7OxI2smL4pjBMhhiFOo1CW+ha1TLtHJuShf3X//7xKd0GpXAOxpkWjDwxXg5N6c0DffBpOg+2xaT
AF8kh7a0JgW/CsvMFDhLlHmu3gRVuNH9cngv8RYcfhbJQot/bitb6Oi/IsH9kXpB/3PXpWPXL+oS
e1afxIe+yJNHyhvFidewiS5wbkR4TP0LptV2UURbP8cyEQQGhw+iQp9CPJjr1Onzy9yjVLJQPasZ
QztZ7Qw0HatZWEKRt9JLR3n1OELvIsDuC9B5GaQqlTY7/UBvB16Jc1SRWsvItt/UkZp+nuLoFOPX
sLJgvbldvzKnSxmIvagycx+PerVyvlIbmrA+lU+2q2j3iDi8ItV3o8LLQ6CWz4wLt32U629ulQ77
gM4i6qkvQku8g1ZNAX1kHfEUvyE45pCuBkmSdJDijEyJBrXfrPQoJrMEH29i6R2QRKlw/LWVhvXJ
y+lTV/ST/KlOAn3Y7JSCUSKHECAl2oRW1QJc/yC19kz/srMI8W8w4e1o54YaMbjKsKbHSIM+dVZK
x4gW0ymtsp/8Mz1kGVSY5+Rjql80PEnUW9M6Ms2df87lQZ7YuDei9MVvZL+uG8ERqNATInZSf4m6
nr9RXTHWH4QebHvLPZpFRT1CKGQ+JaWY3FsnFo1DWkUZhGY99PAfw6/RwXdBpGiHNaG32mO+LANb
W8VgDLyyyL0FYI9jylx+i7Kw2KRVJU50B/95xk3+z7P01OvQKF1FMtcVqE6wSnwYpoJvcXpI3QLC
VDxJtMIiPRJrkl/iQr4IISc0Wz3gfg+8btVNOya2XLBxgnTcn3eo4JsWtoo+AuiKsjTcIDimnW9w
GsnCkp8zkidjKvLm7T4O6L3nOfbeBkCKNNTmGQdwNim3Ij4Wd1N1NvTY5PTu/LxFaWAcjbY7tHn8
PkSDcokdpXqV5m4e96Aea87aYfSqP2oTetgGEBIxwc/UBV7VJUmWED6UTMCYSMLfTiKfrXZt52rw
aZYc/hGPJ4eul/oNR/IG/TjTKIp2oRvnHGwvx49w1GluSfmiaEzXzKTG/9bYbbaxVd3Ykaft4c0M
rUU9nRSKJnW2lZfguZwrPsb9JygUxaY2NYqLNlIeTV4vsFvS3R1LBk6uxTvNvmj1gbFHGYFcrKez
ApusK3CjSvE5ka0Cf+XbmviMmvRjVnHUeqc/E63gmMrp5zCYuR0NeS9Vji62WBenbAXpyG0D/e66
Vr2lFo+2nOtSGj8MgFqFYEuv6Zdqupin1iQ7Jtf5WQohz1FX9WhRb0v2lbzkiE37zzz7Yf7AUW++
asIAX5QY6LNcuuIgDRqW8XVL1tTDd9RvdKo7X2cviMsrRFF6eHrK3TWfahsnrPd+HFWrmqpjhzGm
wG4oN7NURKXruqCPvaG+iO8qkQOL0IqHj2iU99r26QVHAzWFbFaM3t0dKga56TWMuJHLjNPtpvMA
TZ71/DmZPzbzpePQXB+MdG32qXLBtxlcmi5AigK1CEop7cjpaFdOI28n8+LNz3y8HDAL+sbFSwtt
O7feO7s31piY5Gq+dILC3tdAOIg3Z29ohj/kNxGRPenm3ChC0e2HxiXytOomhPuRxwh1k1L5zQ5w
6EqGmtOTYXSGKyELcjEKw5tm4ISbTIf++UEuQeJuI3TYn37pPKx0UF/70tJW5PdZB6nn3alORw3r
KWR0PWdUpai2u1Q0JTx5ZpcegTndE4E7XNKFflFIBqSpkZId7OW7vgqm7joqiBLND2ETJRqvjkam
lDbJZlFb3TStRaih0awE30UHln9lAyI42de1cZs3YZmh1Kn0WuWAih0zzbIWiD4f6EqpDmiz44vB
iA36tukutSk3PCTO5YwSE379WAQrPpnpzghKJF6Cj62Ab31RK/LIRC/qtyGlo6mJY9Eqzs40MpsU
xEl2iv6DppBoSJUygoOjF8F53ifHBGkUZpW3qofKOn+gzALCY4W94dW3dVKGsLoGIzBNOX88pw9q
ObVTfhZA2v/h3dQadcNxsl/MfwOn19xlOkn6RqCAK6IBU0RGlvZAxG4eKcgvak1ac+/0+qkzKZGx
LYhXRpoud5hrIM6eLkfOvr6K8IpfKyTIuW6WZMqNdA5tutTTqV1j2d+UeoPTe+qz1Yb+Nggj2MWT
xk8ty2Tv6E21lBpLZmEr44U01vgSCe6/+cMzfwGoNkzQAYKkxvDkVCvQIkbDpeXDzdB2kf2oFTaM
JIEv4pT8sLZv0O2fNBgExB3UBqJh4DQY921kdPpkscgRKzYYLE8NZTHDsWTnkkv65KhlQdw2AwNk
f8PVbGDQjHZMsoUGxg6pAV+dVDLeyMOQMiLPmg/flQIyeKdca9ucNByIV3vlVVWy+/wepJllPjcA
5iMvKnaD5UEHx+O684ThHn0bZW0dqdW9yWmPhPRU36vIfCM8YdJpNTaYcItmsjEUzglZj1UWoEim
RbXsMRdQpsZXzIH6tg0HfSvUMjj3QbbqokY8mQElkk783mbqB0JTyv03XXerJdt2uBNRayzJkIlW
JTnWZ8XHN+Y63e6nYoVniUksln+GRq+xg+O41dUuuPz74OZMtAel+fPvS5is1kXYFkcnBp06l2pZ
xxhTxFBQfcqZZeqE7SacvbzTM39+NqRMUqIILxu3R5eVICWaCnJe19xyOtIYpo32RaWd7qqafa+c
Su7C1imXioWPt3OQTxMAfrJN6MLTFRlkBHi0mO2a8gQ4b/xdmZiybVBz+1SWZM+nyptJPO7Jw1q0
MDs75zfttSVyCiwLOC0PXUNBhHddfTE614EsUBJjpjhPOaffRU+Q49NP/WLT+Iem9fdHZzV0ariS
6n9iYDutd3atXm31abqUUvhvgVtn8Oy5VE0mhwVtHw5S+cCpiYfhv89GY2Tlb8Q2ql0URrb6TgVI
Ng9RIWBb9SjaREig34fYwmYhgs+K7goKPWep127zplrqaw0f7xsx1qKPB3JM1RS9tsNsTMcffaJH
k785NB9Hml8Py6axbppugT1C2fyIeGpfu/mlv024W09xzdozqeuK6cEbdItclHYzL13S1MRS8wjK
iYIS+UaJYcRxp/aAj+eZ4R7aL3SOzF6McztdhQRcXmMN5AP5W4xypsv5C37kPpH3260CSezY/GM4
jKrX86U6dZEnogdd0uiSlBMkYzoNQa6KT0mt/ZqvTNZXDtDol1La12vFH9vLv8+UaOqrk427zKsI
QmBue3imxveMfuDdb4O3oa6jBZ+7Aikez+g9s41Pz8LpNaXr//lq2PKrpV3+873z6/N3zN+bhlCq
ZW9/V7QutqYzypXqxsabHhn0EGMos11mXWdlQ9SZiD+H104HS68S/b2eC6eCvNq1YBoRS2ecMqIA
5U4NTs8dLo1C4KNth9lu/ta6agqa5o3kM0Vgoae1wSEccnmwNfAXscJpaOAA8GjrTFkmeIXPQDzY
9xK4MoGoPs2wqt56nQV40usP7RQUnhtyR4BoSCrw+OzWAC+TNoivQTm0R6dIifMRdvJaZupeQXds
irq450ZUvTKismNXecSh7j87tEPmV/0WFK8zNA9L1crXuJPjEclL+zSQBf4YjbNPC2KdjZM622rt
u+qwghIn53zCfHhUURg/gNcoG6hOyma+7OvoMX9D7U6SKtO2yeThP5//oa7oRkT2E4ytdT57B7+Z
75T+2nUC5IKq6h2VPkeWQt7K79B1r/0Y1i9pkFX7vkZGmQMv/Y22AICLH7y7WBC3toLbkky/4tUM
6EZFaJbq7kOHbr8jtpSx8HSpyPqFKJX6ntZ9c27IlIR4yeuBVw3QGorkONBffagJTTKkuzRe/VMx
TX+bUVN2e1y3VMQ5Uy8NtcauScNmWwIkOxpWsokzjfcGJd5yXh77hnqwVEhMNJAXcbar70NsAhlS
hfzTEhGiifqb93YiAbT1ixX2pA0FWb3oIwGqqqa/ETeut3b3CD8ZqzR+WT8DJBTHNKFU+7lWfDwP
HhzxvOkfSpHTyqf6v4pgsDlpKOUxlZ6y45c1tyQBWKdhpBgrev8w1xZxVkZXn8bLfIWDDPdX3doH
8kvRjVCkdxpeBSsbyntll+qWO9/ZdCMrWM65cUM5Zm8qp3V2mmGk5z6DeRV3ivqa6v1XA5Hjb0Sk
C4f37wFNyxMMkiDugkdntIjsCzYfjb/zobR7ojLSmETmjL1oNBrx7X70whhXrSyUI1UAtWwjylvD
cnxMSc9alrpe/k5UddcRAfIaYkDb0keFEQ3lAkmqz+Ge20IlLXgSCIWOiSxHy9lE6zj4YDhPMhaP
RxFGjMpMcsQqDCCIGaMXfIxTKJUR/IHLCm89rEgj0R++ScPTLLCUgDftn4yaCV/IXKNGL9bAiTkw
2a9gj3BJK6BfeojcdiR11Wg3CLZtPPhumHr6rTXVWqpJj6uwkO3MZcf8WjG8Oi5EhyAz47UqnOje
9WLcGXhPiR5miDy/VhbFrzyM0fml+OFbBinBCvqGytCLazijk6Rt0uw3af4+u4oarQ52TqdslUDF
+1QmkxxMmxJzKGIaQG7Zos7jQ1FYw5kgIoXplFvswfZguGuS17wVkNCjQl/bkOQ/dKBBWZX3lyxy
J9EyxZksHGMzK4LhwK3A1ngPy5qyF2ymuz7g+qxKb4ktlZtVaM0Racm9nKA480NjlHjHY+/cg516
5QY6pQyHP1OHI2voxzk2W8M+BKYCiiR1k6OSDES+dJn7pCGMmrJIxV0PogyXJey8Qqp3hsjqXUpU
R4h68eC5xS/5PFeo1M9kVp/i+5j741pLpP6W6pAYPekIErLqelP3AbMPrJrDhnDIQEWGkztHMopR
ACUp0clROCkGt6QjFkduJeYhdalUe8TaD2oQ5IpDPpxlTc3n9469NfBSXCOpgT702Vq7TIv3ZNVn
Zz/X34M29J5aXdqv83+A/tB+5STmPTGCc570vDcuwUQR8qPkS6eHtbBbvb44sqbHWgXrcvStI5Bm
sWJuliws1300dtSfiHZuX2rluYRW+Yio/PZZmLbH2Ddueu6UB34cHDAwktpliapimczR3UxGF1Sj
3a3Qfie6B++q95X9XP8YwDpqE2VyqLEhSfLPlnYcGPA3nI3W6WhDbVFtVN+7hyXVueaQlBhlCIbG
dsri1jsQlCgcl2ofFh9NDkjBa7XkEk87qS/VU54gs7gVYTzpT+K2w82FttLs8t8ytPSjWZH3QRBj
sG07C+pmZj8ktfQ2q0glm5+F9EBwM9jFpsXVtglwvfxC0JI13cIdjQD6pvjnS43CalEi8KNKnNc3
gHkS0pfeXNvMD/aKpmrgwgb5AhEukHszvSfaOFxiJU5RVfRgm0fxy0ZPfDKQSG5H17wTnJlsHfTD
T8ho1EdmFd9+IZtvU2NCZVb655gyviSYPb9J+Ixbm2qkIlJrw2c6v4kMxbUgffuPNi6zTLf+9Aqy
Ns0fHAS26NElhK0MHvNKgC/9XX4Dicp/Eynor7Wx63ZaM6GXWy/dhzpcTDtP0t+NAUV5GghkkbFG
jfmLIfNwT4yWqDVwNITBuMN7gEoyqzrlRTMRU1rD+Iq+tjpGlYrwfmoh5CW1M1tVc3IhpZHmZXIW
tNFc2tgG12EHznhB5MzDUbstfTZxFprrnPIBZAMGpPCziFGvZuJWa43+nBZNuMLuZ2ybaTSltfXZ
YPG6Gw5K8CSxbmybwQLrY7afT++xQq8SM5k0KHhbHT+RNDuJLYRG5uTOSpBg4AKAhZUSNg0cd3xV
/M4nY7AUr6mPslDJfvOeoxW2RtJJdFTgrYrHOnfN6K6aU1dLu1ljzLKql94+7mkUFCGFZOrQYo21
BX3xiVtoxe+c4/yD9PJXV8TmEWEA9fA0J0wrgpYjxBSkiPiPgi7bqfRIsgb6sDSEfZw7Ai7EM5qN
5Tnvy/qejyxr1qh1S6p1avreZfWl+wA+whxo5uSj2KaJh9S1V91pK/V+3q+Sj7qCGPDu+lZ+U3P9
OVNccYs6ebe0itWX0Ih12IQ4GWL7W/SJfy2d1Lx7nnfCB/nhJ1NVXGDi4vjxIQvaAlKa+rVhzv9U
aIhJEqRFOPk4duYhaSUQeV3YutOhFI4EruxUOVTxrelK/VI3Dtoj/qoPJHVg7h3D+Gxim3Zlmf6a
O4VgK29qUJG9QcrTxSs9fdOGSXBIYmTX3RBXm8YbgquhAdzvW5KJCiBqay3qkxfqChqTPh7I+ZKW
Gj+qDjXGAuQ3n+Q0ne/991JMl0ZZJVB2DHfTjLUCaN4jKhaT32q+mUK6xLRXXXBYtbr7edNVjXpv
zAZlMxt1qhHf2v8xdl5LbmNptn6VCl0f9AB7w56Y7gt6T6ZTSrpBpJSZ8N7j6c8HUN1dNTMRc+oC
RYDpRILb/P9a3/KIfJy9OyVzSe5lUOinVK98ynGxWpXoaMVocJZMF1Vc8bQScjIkp1OhmOGV0vC5
lLn7u1IExZNsdXGYt2J63kWnigS3nLCEm1KEL7ywylfSb8ShdcnFKwx8RV5D4qQdtz+pdmETGdXy
qc4r9VKP8UlnFZovW0EmWWWq6YEycPnksZY6iBI6pEqyvEA5fSmoE1gQp4IE1no07O7nZIQhjCGq
apkbxPqEDXJ0AcxD35QpvB0gJfLgMsnquK+QcuTxWskU/UnktnLxCNFygIrOG8D7IVLYClrJd1Ox
psYWG8N5/2hnvbtJHJyOYw9HgdCleBNgCwuaGtZY4zgWiiuKe5FFoKwMAvs7jcGdFQRQ+CcVobD4
VDuthfGxXfspXXxGUCoHFlGgVVyZez9Wy9U8hHgZVYbYD/JjNY0oWqsy/obpIxJPar1ugaYpNJud
rVfuai7W9xZNtY4k6n3rWP3NquV75g/LxqyMVzq29i5Ewb25V0KYOfzCt49uNaYoFtAUkwGk72bJ
e5A8D9zSK4gsxtdCJy0kNR1tP59WdGLA+E2VHRGYX0vfWJdqc8yNPjhoLNPPgkGxR4S6zkvmg6Am
iEoPGCpsbnCUtIqeYc8o0/gw17+cAfUKtNDjfKZN1TAbvvHKxaUKTFE/zMuf+QDU9tDmeXmZzwiO
qw8juyIw9HHN7MlSKdRkRqFWVa9Z4vZkwpfFvqg0ZV+W8klXp4bnJN/r0opPl+2+Rm6VIBQoAFRN
vZkiVCA+0x9+MKGsHehM4DubTucD8iydOECAcfpAYLAj6PPNH6W4Gs4h+d+X+8esc/jNppnen5y/
oqGhb9EbucxnXsTmYmhIVAhGerKqSLHW9T6xGx2bopLeZLNGYnd0e9oUovh98813YIbNiX7smKLA
+Gf1gixcjCQEd0QqJjcjSZ2lX9veY0y2yMnKgU8i0H2cL3lt1WxpT/HWT18xP6ErqYrCacy287X5
gDripmOchXKbx8A/Re3sEmB4fSHoYAInW414MyVRaol7IRMsPXL7HRSMU2zZbOJDWtJmOho8L4DG
McoBd3tJVawocwOtHfTzXOueFGZiCMujAU8Yx2DxZjgCuO1kIUF9Fa+CMnQPbe83rynzR1OQlxCk
9uMs/E/S7uiWNA/4KLXPTmmwjJSyXsNUfLJagMOseZEEQqfJoM2gvAbPfEhcc9wVZolknjI2tMrp
ELbN70cV0LQ9QH6Mk+62dEWHXJyZeDZLO0R2HEaj+xpUSbGzSRdZFFnXn+/d08ksPz8SRfKoenSp
DBaE90tBTMjsyGZtXeuFuEx/FVRc95bOJCKjdm9q3q5r4QSX+fp8UBQtYAfKCjbXXIAgAS0IVQsc
ivviqx9lyp5GpfpTyfp2S3g6MsOwj7/Pj4irSO6P7tcEIy+FmoWaltWDEVDlrljsbXBuBd+wIu8L
qZU7WjwqWsd2qwxp830MHHeSQg+nVJTtWVp2s4r0Sl0ZUYFywR1/yBSHxTygtyEaGNjd7OnihyBH
wtlZh0Rz7UPXGPLcTIf5ESae5Gzm2/tJH+pn8EAEEQVI3MTsng303CGMA5flXM0rh+iHVXbZ2bCz
egubu12TBkh7ZtSMFYW/nH69VL8OpmMt3Kw2jmFvK6ckLzVKC4RIDHHzdQw7uZdBxQgxFZX81KC+
I1HZZxT6XVSJu9aku+VXvouL4GfZ2hTysdDgp/GcvR5cGZjzVwPBu0P35G7TN2PzYRxj77Ermw1x
eNqxY6lWbMTArFCpb+wEiApx2CBF0AMWWm0hHp4OOhvo43wKzJS7rLdgXkz92j6NfnihHm0cp0C1
LrCHgp0ltHj64SrdwmPTNt2+pcPz70vSIZRx3girhYnBblr2ITOX+y6gIjgv/OZrXWSTkQq4AjEO
eWMYhhovk/skyMNLGxOZSuVIBexn6gfXwCzfk6a9uDfo5nMGLiq1Km9V6vvGTnPkeDIsL6SYS0/D
iplzkqGrDnoWdxcDUna5rtw6WnoG6sOi7m4wwOIzQuebPcTyrLf68k8LXLqM4Wa8lT1Ja37gwFCZ
elBzgXd+lNpywCaB6kZMh4Hk6pWhOpP2K5/UP0nhsYlxA+sJD614sa3JnWg4T0aqypcx/32WTS0l
XW37k5m907mCvGBZ3kXzxhQwEaesUq7JoFmP6rSFSzLjiBvAfZJZ4R2iFGFh6k7AyCK0t+hSymVU
dmLtxiMWklZMAWhqYGy0WMFIYWYaC70ET5remL/PbdYtGyM32qXWRPbNTtjwJYrbrHpqmrf5GrzP
bq9SSiEWbLqWeT1reuCRapihWWfK5CV91McCS7OuertIcX4/6jrlw6ZBsaMbVK0oCTrffZrRWkqA
AQuH9uqF+THv9OxtSCyb+TIYnwJ7hA8zNO1GQSpLHaJVrwhekQoUAvWqDu85dsxblESoMdF6E6Jk
hgahQQWq7CbcIB+Eb9PmpCEhLzk602E+nQ9jUEHHH90bUNvu5NRuC1eaR6RmQm7KZX90U+yqXPbV
vjsproWoZGZnKIRgRBVB2mqBpj9zKzJR/nWoI6mcA8Bop5puE2GS0CIn/F2a94DnkTMD/NZW95HX
9LPTSK3tvuDCGsQcq2ITm5dcNfm5u2ESFLK+15YoyMzDLKEpNBYEGrs5nWC/h4p8uvly1Kbs1thl
OM3wNhTsSxQr0x5y7q9lZtuYCI1efZifMCdSnl7U1v7f13pzvOm211CpJMgNgZFYZr1VXiVkukUQ
au4BBUS1jDIiFcmXk6++S4c5SrpnJqP6Ziak2U6XS9KQcfngCEdYvZHMpq8QePcCRMDP2qBgNEjb
u7GGspD7pNYK9U/0s6pQDzGF+iEKqB4ujD3BRWx2t9sia+xDaU7DvD0VKEl/fVJkwWhqDvabXntE
6uIKM2lW2gnRSH7X09w2dFrPEcHhfcEW0NNxgcsiumnW1AiSqQKGh5V9hQP2PYue/boWHzQY0Xgm
fok6ODfXZk0RGnJOfirYoq1J+Ope6G5OHkJHfIztd+Ap3rvQbGwrefXNTdh1x3QysTlF44MktHjt
62xne7orWz5FzskdTbGrITEe6M72B+Asyo4w0R6RsllsQ5egB7ZiNs2PPn6wWnZ3fjVMs5n2QPca
wKdfqd9LKehqR/WHE5KdCSLHX+iA4tHTiY8kLr4SB2B/VwOXihid4OfArsUqdR3/RvUMlQSL15MF
Qe+A4VrsrPacZop7VEIkgcOQ66f5EctwefIIDdrOj/59LfjrNS8yzAPFTHJw+3TfUsHaGaHZX4be
Is5m1JIXnw43YgA3+gV8nUZJDwVyBC7jRb32k01vvxBKn10LaV5D/HgrNGXtVYY0xKWFm4UPjXOg
Xu7twIvYZEgDiR98x78WGI4HA0e8XdX9gVIXgGGLdWqHuIX7X8UthNOozh3vUS24daEzJPe+H7ue
TgmUhy9//Mc//vNX/3+9j+yWxQO7zD/SJrlRo6urv38x5Jc/8vvl/TunBhxJbMK2pRu6IAhF13n+
19tjAP3571+0/2MASC7NFh+WbtVgAZS4f4DgSXQBMeM/pKmfHUrzn0KQD9SI6pdpE7ThGF7+bHRs
Tuyc8Cm/6OpV0qacBlb63JY+JCIjqX7RFFg1fRGv/MbLzyYNaMKsGqocsWpdM2WcYNx19VYVWDer
rGCC1TFDUZHqlnLa4EHsqd+yTEBT9dwPZIm3PghDWsNeNSI8A7Nt45+/W8hD5Htotf95CqBeHnsk
OvdnDavCvDk7lpOsg0M/KbRmmVYbgOxHabeYX9f/+MsLW80v9C/iT1CLU6r46+k/th/Z5S35qP5z
+q5/fdU//nrKN/3+oau3+u0vJ2TUBvXw0HyUw+NH1cT1P9/X6Sv/f5/842P+Kc9D/vH3L1iK03r6
aV6QpV9+PzXdB0Kz/nTfTD//95PTP+DvX57ytzT4+O/f8QGF8O9f9L9JRgvSBoSAi6ACYPnyR/cx
PaNo9t80CweKyloP6h7tmC9/pDDffb5L/s2yLNWwTH36H17ZL39UWTM9Jay/4cRTTdsyTKDYhmZ+
+ec//fctfX+p/+dbXPLr/3SLW4IfYeOSFZbOY0Je1L/e4rFCQ87I4vde0H612t28lBk0PV9JomB3
qEfLazIG3/Bj+18hme7mFqyG8W9dhzcxo9q6oHEgBbTqT2cYq4XOKnr2gBZwHXZJXIaQ7NlYOY52
cyw6E1b8RpT9r9G0oydq0tGBeAy5TqS3nAtcnod0NpI9NA6dcm6brmbu2HyYMWRNsPrTG/Y/fNCF
wTv6X14GOBiGJgXLC1NIy/zry4DvkDhTbWCsKZN6kWhpuobZOL4Z8Y+hc70fZC6NmySMXyF9FieX
tNuNJWpGb853TeNnyypthqsqC6ZVshTeinSbJtoZtnf53aAUtIpjHVaXn3/LWQcsCLEdbvPBduqJ
vTIeMHt805Is/Dk9UKspYdD0vk0n4z+v9gpfFZivHaTydesD0k50WSwbsrSegqDLFnD9n1uvzy5l
OyQkpoz5mvnU2oyety31wV7KiTSRxlIc/UhcSj9s9tCE1tm0QAPsjcC+PHtw6rlljae6pf3WA87p
u/xXN+E7LKk8Rk4KbaN3v7Ujg2LM+3vWA6XZxjVrVbBO1SKeDNVBAsSoiuS7FCO6HTMwaNhjeFhi
gMziSH8tXOkuEpPc0bLEBUhSrvHSUjILJwcPAtN2J8xXXF3vM62BcLB8P05R9F1AZjqbRv/QSora
OjcWcuSJltTWUt+K6Yo+1GKHbCVnH0We1XTJMGvrQBFS7PwwvdVDtgomgM7g6rBQY0n7FZwTqGz3
o6+TXRUjlSvLHjj5tHOS08FL8gpFzMLo1OioW7bYmbmJyRB8ibVNUnN4CUhocsN2I0Nmo4VXRt3j
3G4BZHN1enkhSzQFJOK5Z0Qw0TKMG7G4/wyEElc1CcuvSsiGoJWvtLTIgsVyTnp5vobm7v+0EZ+h
3wmLodhRREmvZdI8z2I1RHj0MRp7lxNnvnJk2t4g6Q1btMD6ARd3Qwu5W044uFumjvEWqTM1/NJ6
TrMhe5AyrmFjaA1bU/GUDJnyYNQEJHZFfQ5lkEPfjWiTU9xamb2sL5lFPtA4ElKIxIGu7+DUrMdj
eFMlmbNpFWQHTfgayFjLWwYKjV4w7eo5Twv1K0qHbmdMDBwzpTk0Ov2UJcFkCMygYAG0S4pxhydj
OOOYdi9eJyLscETUpJU+HnTwdqPXZr9wteEQKYevLHftC/CTZicQ7qbe0DBhOfIV2lu4LqpiovAd
B/671lr/Ss5gCXaWdDKQA+F+hgcVsvxM6SYhEtehXuEUssmYxXf50xtDYlf8msqyCqQcpsTGbbxu
VxlhvWsH9dPwC7SwRISeu8DeqjWyVulQbIkG67HUrQ6lOvK40CBEs6awBabNVhkYKNikrvrohUT/
yTpR8YQb1G8VM3ueNl1NhK3H65zxa0UwRAUQo9ImqXNXo5zvWQ6x6nlSW73+X1Y7urD/y3rHtKQu
tcmBoAlhoZudnv/TeidHYB5EcfuJVLzd8B66KBgNZJhqjKTDeWs6r3tisznUafpCr2r+YFYBo0Am
g3qdQzS8EOA3aquRZODKdCF6NyhAG0PriWFAoe9TIA1TJElO08mNrz9JW5OHQj23JqmeTeABpi57
duJtULxoCJiNWJGvjaKJhYVXexWZvb2Kglh9E1jxqrJLv8etQkoHC2mvLiQFYYg5umbk6xYM9LYt
7eKsNfjQ2sKKaRvr0TN4S2096r/6skDeWBna1UMOBI7x1tbJV6z/1aEeR+dagGRadXFORkwoAjga
6WMp1eiE5SSaSj0RvN8D5SFvDToguo2lLdd8rJPVXZrKjkYe6ua75RoR2loMX+5s7YUHg6men2/i
2rz6QfdLbaxuX1VOvyBPpD4mRRfsVD1p1rVjhbjrWEC2lZqvlExrGbzacKsbKuKd6fu5V9+xyjX7
+U/Ow+hINn1P5962MZcQQ9jkdXRR6UqvPSW45lgiLj6JCTtnYtkFQ+PsPUybqNZynaRyy1IOiTMo
h/lRPp32QifkSlZMdmlpU05UFIJbK0UF0JAOFzMfhkst7eFC4cvAi5wsSR0jorJobqjDf/fNxiBG
qTfKbdOl6iN2wft9r46DvM3kjYEmBoLCot7NheoEMdk5MZwbkBZtWzU595ROMjVxITobm+lQhySb
MHof4u5BTckpMgImFTvs6m1WEboh7GeK6uZJIHbYItP91gXfdSxLkwmAscBe3P9M6TQnJBYAOFQz
O6n64CC0K4O1we5qiXvC3A6TOJqGg7s0CEdAGh+JtakEYBCmd5HWKjzz+VNsOwlN3InVWKO6mYrl
1dIkdaNZWIAinIIU8tkaMx/yEFfv/U/Qxzhb0QHQD2E/eKuhaJvHDqcD6jcYC8CRAiXfpLqi/exF
tM8Mr77CYDtHdEdhOZmElhpEa3miq67BdLCoUNwXZrZOnA/bguHA7YQV1CFQguxNPP7FOR58/b2s
yIivqYlQXnoBK+9vk6qSq47cBz8ck196us0zINNqafnHGYfiWBps6nk0Y9NEMAzbVwKm3g21CE74
ApJlWZnN4f6KKIQrzYPsmBXWpjR9Fj4y+t4Zsf1VaQH8KS0uo4RN4P1MD7Up6MQFTodOjxRhj50s
+UhWoL1ESNsJOyo040jM+kjCclivLVESHmqM6lPXdeQXWvcTZ7rcUrReYZTEuFgt7MLRnrXMeEZ8
RaIfXt3bvCpADf2jr9OMqkT8afdAINvpzKDlsmaH3JF+Mw3cGOm/Vn1TXeeDk1s3C/2sJi31kIap
+eDGzbsTKiBbclpuzgSoBD1dLEZqKYrczasulFX6egQfslJKJ9xiJW2X81cqisvm0vOGu4a+dSlT
AMMfLKv+sNNP3zNQ8ke6f/GLFtATCrFlZWoIQlI+t0R/ylOn5a+8RfHWcRu222ae/WRoMdL2J3pn
TOwwb1aQdceFKFP5otTWux+KAjvmkC3nBX8Tu+/YbkH30GG6WXpxFLilsFFpgChj1YBRZ3SvTd1d
3M6/mYGW3Rldkdd9ErYQoAtv2yPLOmfdgry9GrZjr8EAwOHwgOinfn9WKRUt7q8miULBqWJ+WFp9
iVUD+vk8U1odnfy6GI8MlCyEvJD52CQupce0V6nZ6l70TEvzCSPHtx4Z0prttHIeKGicETSwoVVp
XBCfZ+5CB08KXK07NZHGNV3GIHR2hi8g3OTjcBxT9ZjXXnmIoxoLPR/y0rAZ72ZReUcJYKf3w07v
kuTWFH76jLLUIICcWq0ItgNIwg2bhvzVabMCKbJa7YShr7TCLk/zQZgufqcJ4LVqdPOCy5WyrDTw
vrI32jKAQChF/wwAu7qWJAYurMyY0PxNf45yoqapT7EMntbyXZM2OOnIuQOYZD4RH/mCWall1xQT
jVcPxXL+671aJfa0HnQ0DxFNuVh2xR5t8UNqAxOxWUKu7LT0z7UjWP7o2XW++ex0PWYMyZQNfkYN
DulC5AfdUYzl2GH9TMey4mPtQxzXiRcnrPpRdurRjkrJyMjQCP0tS37Q+z6beqZ/NnW5csxfCfE9
S7q0k8TYGjb0RWLuYKteS5slbdEhnkItxT/IVpeQH8tbLTXGVzsfvmX68Oxif1y0cYNDuQv6XaS1
2Ury4WUPax2qoqyuhoyGvaJ53/v8IVO15iKn97VvY4U8RrPcpu5URgaX9gBUiv69VWaXYToYoxKf
Bljm9VjLr70fvJHEXXxT9faIOQs2DOmxhyi3EDf2slzYfRSuvLEYnjpfvUTsb4npYtP3roqD6me0
b0QitgReA4YYw0M1rOkm+6+0jchIxvVG8pSLY7at0AzHuUsPxZG7DDXezjWT4jsSMQyfnQ2TJ0/e
/vIAQtoUuSlKTHMKPcWhXonSbTeOnyW4rhnn/emAOqY/acLbRMNAWIzvmlRCfcDEfSjJEBDdm2/+
aLLs6CG3/ub0RGG2opKPIuQrA7gTe1nif0itSa9O3ZEFHJXWckKQGg6/SSEsmgYMzcmJsKDFIBh7
c9gPSim2YtJRzofpUjjYMEvy8sEp03Gje+Y3GxJcDvhlhtHMWJrSNpkxXefiukjyy9jKDwjRj1at
1E8YZuprT+zXAhdzcLConC1VPx9vQzEyKgf1o0j1Nz5bjknROqv2mUi1HetThzWPru70ps7XkMvw
VCLBXLa4JVZ+Z1mgFeA/dEb+TDIUMRFTr8YvPbSgkbedR2Zt2hTX+7FqzqGfpK8KbdflOIjxgVZ7
sK1bFu5RtPcdYb0ENc00xS3f3CZ1EU+pYmJ4dSeMYISFZBDPLRiW/SjHW6AqP8bWJ3xTAXZawlqm
FpMvZNcnZ/bJ5jmryZVicYMHQSMGVecDYXQSAkQ4FN/DXj0GNiU/ExALNKL8o5j2hUGTGFutc4l+
Mgv9VZMEJ6duFx+raRtvljaAal97JP1Me8zrcNVJO8Lq4+E2aQZ/1Q8dq2Vkqffd79g12tlXiB8O
84uFCu2rjYdqQUIH+TSlWz+aKcnZOsXAN1eX+xx8aFdZ1VtPUIP0dEqTnSg3ugnAuY6195bLRMf7
D6ge04U7lhHhyYO/mMEMgVu429rr23WXHWVABjaSzaMa+MNZd3MbO8DRmK+2ymGeTqxGJOuwH811
gjtpqaWwF728NE4FAZonbnyfEb4aqe6n7bmvSmKzsgplecZLWNj999jSphnBjIIDorXTPFUorWme
COkzt65QWDk1dXtlWiD2txXpygwJWo8dB0p9mg+7BG/VdjaHIdols4QF5kUfGh27ODEvbUeMQJRo
mH8cuznXRsc/vhpDivxE2sd9k700pLrQEyybY+0TzF1runHwR/MwL5rnwwC9a2EBQt7MPeZ6zBZN
Z+hMBo5KnzzVL44h802t2Qw8mQe3z+ugxjEbvE8P+iasvpkGelRdfnX90NzrE2scY0y2DEqVtkWc
1iw6wuhUs9GKtDp8H6v6ExAqmnjmNnICK0Jikt482yBBt/G/Hk1vbDfaGPCm6//+Cq0/6qVt70up
NY/0QqAqpn1+YdGXrzoV2CODJe2UIcEB5AMzlGqzm+en2W7ohLxoVir9VZYjJYWmkmcsGVpvpXXF
0qsIdTP87Pd2mXyY7AcsUOAGxfALhM/v7bKBMhRAU4lRv2XWnmCeYZ9+aqOdgASQrBRAmWyKcESd
MSjts1CHrWrG4qaH+rI2BXW46a1M7dBed6lNziEZ00HtkwrFoW6Ffyqnw5+u1Wa+gwT+DSpJCds+
JThWKfeWWYCWmPaR5M+f2kqLTvHgYKVCjrgxRZJd5oPthf5apXLkxwVt+mn+uk9i05wVJB6xQSGT
2IoBkCir3iOjzZVnt1IldKtMP8+nPh+wNWYJVDsOGqBcZ33iO95z4Dq/Uj+w9ia/dUNG2o9MY5db
5vW0CIqCLaKu5NXR2WZ7hfZTtStrITr3LY/8KUwW0F7lx9a6cdP2aYjD8WqIcoeVk/6E9qyQ8PuY
eOnmvnCczqwo21AVIa8ir0F4NE19a3qPMOpkOBH/YRZogzHk+vmeSnGOxEWxwmWLorjtweu7bbCj
xQYfHavYZeJo31de03uYlvX90lxNIGgy2xJCaR5pmWor2Ujv0fOSH21f/+CNo3VbB+WTS0z0zqQU
i6izKZ9GzSyf7LpZhk3AFiaCIq1O4a92RZRn70TImnT+jNpC1VhZ2nNuNXCLNVJS+7Y5tSbfZPZd
tS1iJXn0Q1xxA0vQe5nKwnoA627EPulJZdtYWKCB0m3ubXspIbMI8+nOpprwmzfIS/E6tDyPJN6x
Lck0xwJbC+OXG0/hu5FVv6QpPiJP+Qwn0XBbjNtGONRFAuwNNn1q2t94SbSG27qqfYIH29xf+0GS
ftOV7KKrNAGltFZ6Olh3q7ekIrdwcq3bzGtuvzDxADe0d1K3LbaAG9TDQETqgAdxqxr0iAatYtPc
lCtSx0N0gTVd2R5jJr7jYVVJQp68HqP2vaBZ+U59KLoi3jayaDZwy2Y0kBYpLZiKhMHQzFfEta7y
4ZHgljdThA/Qb5olXpKF5Vj4fnOk3rb2hBT5qfK0F1WgUqlZRi+MT8vrVwiHX33gpglm89xwf3ro
qKUJyn4cC2RaGMjxoj+ogLahEBgVxUEK+scQWNjKViNm7/Kx8kOqzd2wbvN1qESXGjHdwiZHdI24
zSeLsqrV7VCGlJc6ewW1xNwlo01IOLn1of2iZsajXaoKhUt8BS4M3TYQR8UdTy708kXZNWi0C7HI
cqekADQQMupUQLP7cKtoPXMxr8wRyOa6xir0PTaZVNLxk50EXDOnBtynDT/dhFy/pEKtHE2yE/L/
1l4tLSw8tOel1wbnuPilBUlyVkt7Crf7YSmdPJlIVuGMnBqffN4xvziIddaIoVYES8D4pEtNU5D6
ZdeLB9lbsFKEZMhxh1XeoFahHEVHYqnIvrs6Oapk5M7hiiD3dJfVxQWNBZlNtg03uhhoAjY5NhhX
e6Sswt3hmq8+etCFoRHEZxFP8lRBZAlGksF81O0ezc2FIF7XtRTvQKyut1PTZZHgnUInqV1bRX0D
8tXtnRwMTtR6e3fomCWysDnbmC2jwsPvlPknhwnlVFBu6wuK9x0fwBzt2CqJSJunOLbWf9GxsukR
gPQ2me3qAUiQ+VwhyD42AtG9paYvPWEnY+M8OEnlvFcZtgIS9xpY5CBfIyzy9nhSBDJw0Wx7JdT3
cUohpSTvPtQaGy1f/xCHJLmEdb9i06ouKmLG7VE82hrQtrQl3aTJido22F2yCEQgM+V5O0VKbIRj
AC8CN4Mv9yEO4oxicpTuhsTYGMH4mEXUKRPXDVdFuTcsv1wJJaYL24tXB1LeMz5HY4OT2VsgIs+W
pU9aTDEkzhnauUOUpDdFQ4651NaICchoLgkqo3bFMkSmD8rQf7LH+AyJI1uPTol1JB/IcdM7tCaM
QRrqZ/xX+dH3vGMB+CkP3LX0YEVLDTCZU+TsRIbsAg4VsSuep9hlT5u7W5bDwUMcHarUSfekFyUL
wieB1VACQY4LEAilFejQvGWFk6nZeQBF2vJ+FEk+HmyNV2RsUIdjz9nFFsxHgU0P+AQkTUfpiA0Y
Mirx5Va1rU/ASXi/Qy2EwaHqa9H733K7/hQv7pjdyJTMHu0hXMYGC5IOGWQWUe4IKfRZ8ivqeVCF
2D6WDOWH3ijX+KRIY7Ao9QlVUkTXj3FXHx0k7OCcB7hbrPKnfOEoSLWnKW7eBcL2lIrgB3C+eO8Q
kT5JBLXXEgOwU0UHgSz63LT5VfXUm2WJdzU3EDEll2Go6cpHSjzV5h/bIGg2c1jm6BH/nSiVv6Lo
RgnZopRF8u7BsrqLB8wgkq6xVxx7S4O2O9A62IJKZBlkt7+YorANd+Jq9NWT3QUAYMN8TapzvUut
H0GtsoMcYSo8BtlwUDVf+UGqKK8vVJ3eBz8iKpVqxWBah1btvlGxj1dE4X5XVKtAMb3QWodIAAwo
CwKRdRaVWcQPp7soLlk5EvwONzkKPqfXgGiA6HUQw2ehSn9T+FgTh7i+eoPyKRM7PBMHGcLQaaNz
i+vDYOtBHYQsnWCtxcCacgblUxSlK4qdMf4lsUfZVvLeYzsZZcekPgmC9dtQ0VnAa+hv8xqpmDMY
uLHIJ+wyW9nqeekDJYBsZI6Dseyx0lbCOfR+9VQC+dgAuvI1+pkj+4SExJxes57Jt3vH2r+QWYhL
WXAblJVWrmK6pnxg0y3FAYvCHremVQUsFzP47b549cfhtaztYIXhmNwFerVlmHyOjW4DKqYqXRcl
+0FB7i3BNSO1tRbFEXlx1KFJrMq6fDcmLjLqbvjMTO9IPTBYD1Z6i6VyCQdX2/Z9Fx7tYK2ycIUV
JMhCbIsVPpp8A9DEXgs3/yFLaFZamzzCUqGY6wqbYYXdaWdnC0Cuw7chaRe+TlaMdMZg3ztes0Dj
dEtgpG/HVIcGYV4bvNMHzdiL0mKexIzIshgxM9L2HoZX9E69vmLOw7IOVZslkzTzG2a2C2vdnwlh
56zQ9EXlXKNpLYX4RVsWVUscjdH1m9Ft841EDc60TqyQGlPvLh1c9ZlOvng0lUWsVal17cJpCgWl
9HM3YnuQsXjhx72mcUpcAcsctoa9ts5VFVRublLzZ+WM0RO+4WDEzgrJzE+GlDdanltWXUjsB5Jf
kWI1wMTbj1EvPjosLYLu7zKqQ4t7uN6KSmQ/yFo8uWzahOVE12tcYgRLsWLFUdEuFK9+GDGYGUkJ
A7izsXDp2QKey4fXpyR1B9jrc9O4eTgulkMgvptMYtR20JYpHuE2SmK/hqCIt0X+UkxGBTWvPyS1
sU3pFlupl801y1NoMgoZFyNVnIyGPgj9PR8S/N9FdshH2tLSLGhkl3iiXPpbkZm4hyJLNrLJdYYJ
Gn0GlKAVMSc1nfxI2zjkipl4vS0Nl4IUxrtdUCSX4sM0tF+N6ClAUMqh+xi8AGk/gOKzF1WEaYq3
7bsPwX2VAMVGclieB7Z/RdFfnUTWm8KNh9XQRD8Ymt5ty9MWjRk9VpCb1sBY8oKkHM/qN+XQgCqB
XP1SefUWMd1DR8rNCbcmFVcTpAKqiGCTzJnqWd2V68aO7YNh021lzqCCCdhjr3jZQnGy9jHwP8L8
/xF2Zk2NA122/UWK0JhKvVqWZ8BAQQEvCqoKNM9Savj1vWRu3Oj+HrpfHMVQgG0p8+Q5e6+NACqS
h1hMZP222FpC+a6YzqNKpuHHspxTxNWKeyPchqWIjwjV9GPJ1q96lQOrNh+MbPQIhDJ3sl2TeBIv
2qiSlHWvnscdf1V4td1ub2ui2zPs2nqxoLIL9exltK5w6YdTWTvlITY6BmgpGckxbAPXJSBWWPYH
tvMJfar1N3UzfLEZ1ONiF44F6QodIVEFM0U8fHCGSNL8EBSe/mJA3HQTnjJcGCh+stN29QRYKDOI
5xmqY0IACoeTlU+E1agvyoeZYZVfqF7b9F41BOh16BdZ3mU9QThrWnsXSu24DF+Z24ptFVdloAbn
EiO43Ag1jn6S1ReBKAXO3BHpdcW6Ed2lIvxjpTQw86gvHtHPnWIHDE9tztxHhTqIjrYM0xPYHw7z
HcCM78vS50Fl1P0msudq4zbRp5u6LCVLxQXa5RcFsVp3cqQsmEqDvMVN0KJQPNUpufBli6u8CtUD
7+bFA4brsR4yMXP2cimI3J5CUjoq8DJ65h3nVf0QVmh0Vb5TevVgOVNzb7sAjZFicGt7qzu/2kVl
+k+mXXNNiJWps1nSKmghHEKw8GcHYlzF1hFq8q8Z6VkwkEHt55Q8RKYP/qT1j1os6WUWovLTrsXZ
03oYIBwHfaKj8QUXaUI90oToR8C7/MeCKBRfG3tCz+zmWqIZPrseCNrFNMgEcbCA817umwhAjElT
rkbMSZ1qH13O1ChuJL6fP7FY2h3TAzq2WbgtEuteB34K399ZqA4wUg0ifbcWAs2znjuWIyLCJ28j
OVNuYHu2J5uo2Gku0pMZo5uRZg6UpCXeezH1dL8UAFln8bvVre+cDJusta8qrwpKdUCZicYMnf5E
XReMWgzGj04DfI1SUc+Xo9HWvzUKpI0VYiU6CkP7jmcMA2anWAslICfTgbU2N12QFGFy0ls7sDx9
Ji++pmkD5/E8WejYRxMmh7ZujItjsefyANhpPEdedFjsrDpWWvH79ukpzexjtqiXRHnW1WrnfueE
kjNIydz39rlK7sVNRBM7FAyajpUi8QSAzNnwZzMFLJQzpSEEkHMrH9V6nAE8IYpQ6/IKFwcPSza8
w3BFgBGZ9b6SDRfwYOtPhbDJbwfU8fOha07L1WLEVSXjFf21+VssiNjoX9DB0sOKqstVAYEhYpOb
FQP1MmH6DB69pso8hZJzdlEr+nQaK46dIj/IiRk+L8uIHz0GWngu1gmPqqfsspThcKyNnOPXmjBa
OykWNkNCWrJxajtxB9k4B8awVFYQrsPstlJgS/E7/vw4r0dVkE1JGxCzrH4T49xHKQNnI7bRNaDi
sbNyNSBapg83N7ozIuX6bYJaKQm/ilta4Ko8IT32wyxmTH+eA0wTL9JuCpv6nXa3xqHHGu+sDo9v
ZEeYdpKnrCA6tCGti9MHhg7am48C+9rFXY28csFy2LtroNwNmJy3wzvCX4cUu7h5MsOvVZ6BxAqN
wQhvLdIOIhUkY3DjY1Spm/d2no9O5Q77KL4NfoaF0g4o0DSb0ZWiOohJDSXcQfPOwk42qua8dnuI
B3lePcfd2iOKTBGddMvtgQH0b5EeFX9GG493btovazpFPclw1XBsEkIujj9tU3iobFddFFA8u3fp
+iA1BZQhqqGZ1atiXWfEi3KFAD+0GjikDkob2su8TsC8yPZzo8HjNSbN9nYV3n6EmUf6zlCcgSIu
yPuxigbePQn4XFHTOV7rMolynLMuV4Pf7Eig3NQs4c70GuNUdVFzvj1k0WoVoXuVb9H6mjSmaQVs
bVrUl8lCEbE1MgJyDKQMdF0YoFdZWh6K1f4GdyS8n1djXMPhyydjIkTqBHBTE8CoEm3cSdoTPdTz
S44D9R5svQ1WY184M4t47EwcJVajberifbr9xNuDRttzW4fAyvzGyEOGhp5+8bQi45JJz9PKoTKd
O7s3wU2LwsLNLBExQwx7TpMeyuztp/ceJ1enM3ZVFhqEq4T0BnQ47VsqD7z8tReuWV0EcBB7Fvx0
l3I7L/zb666vrzuQjdla/NiuCe7oqM3X+NOFvqNw9el0Y05z0GHrykPkpSSy1V1KwpZbrq3pjOdt
1kmAaSiZZ5DfpXGqvbF5CD1DkeKFfLOfywl5lSqg3IzjXzxWDuxLwd0agZIG00EOuWzUqWnzv9GA
ytNZ+7lTsbaLm1nscOe3j0MYHcK+dO66PLQ2P089T6B3xpz7z7UuyFDkbsggnQRQag0/8gYSHIBj
slryLzgm827wIFBpnRvfZfbf229B1UYCLj6OVWXUrKIjDjXZpVLt089q2ev6pZiLjD8W5/PtIVpR
cZWRnrV54YtZRqkS9SBYsVzdYaZnYn/7VxpZpwGX2e09uF0utzeiQjOB30fMxlbPOMc1NOag4XE5
CjpTHuY0HygrOVfrXdg7zsJ+bPTmQxsX36Kp7Xu5PqiGIgqnas/EzHrUoNNAzsqGM9Mxutv4SCRc
RojuA7konf1l6s60Z0KQHIa0QMFoZtod9TrmB4vGEkpXgEer7x4P5kVaWv6sOim2dVqJFQYadLnO
/AzlzP52cdDNY7p/Sjm+DNiZH/KeRmDPRIfXSN/GvS4ORt1MuzIt9qxU5eea1cRZsqWQotcLnpE0
cKRt1Uni4fhp3FKOXvqRGc2PeFLg+Pr5gmynr0yLi71TRP32pnid7W4Te5VNdNLVctLuUamlPiCK
I2MpzMiPr4rhUhu4V1Hb6AeyMsxAckFuPLfAza+4fGvkbkdlJvERXWN5P6zjf0yKng/j0O9hme01
O5EvyC6ebuQSKOrBzyKnwuZthJMRCEufjt1NtfKzmXQ2RjKj8SZf2djYWkwGmBRQm7VI1P6l4XOM
Z+4wGlkHGMeojmS4OX6voM2oW+d59tBoTshgt5LUzUdcm0If7rR5Zm1skvlHx3bTQtVqsrcKboMa
UYuJmGHOTURQu3rojxnLM9PIL0JXNChgq0IWg0kQp4CQomr+0EXJ3C3kmPIjHvLMSPk3VdMtP1dZ
FoBiddF5QwGYab/Nm+hKxOU/jawsx9Xzp1vGxvpRNFKapwqP5S2FY013iYVHNpJODhvmkjtHaGKX
l6U8I07cKluZL6NwH267JTKW3e2/1QW8Gn2iMUiA2XR32zHH9V9NQSc200xcMBOCW3uyzA9PuMEi
rf3Pi06mFU33dYm43TDGiOpIasCGcj22KfDZXW4PRAQXWzWwbQjCTMBF6PV+MSCdTGZBelGt/kZO
9RRNdOLwVTEbs6EK9dkOpx2/fP35i1donDnB6RjdmO1DuyJLba3J5o4meJ8hA+ZF/GN3TDV0pFVG
njrHobXb19GN96Qu/7wVJqyqm5PE6shGClvjmfblz1OOIzEeTOxnP2uZ4cxHNkvci7elIB/6w2Az
irXJuQtlnb8j3SbbdRj/cmzeWTborJuqaAp6WZ9uebptgqpAZjSNeEfUfGQpg6fZiYWJcPhtAH95
dVyNQgV5+9FpkWKXilMA0eYd27CKASY4aDj7VVvsdcXMkqPmk2FxOJ4aLfmFm3Dfc3AODHkqGVhf
BkCqqGfbZxg0yNWI1jBo0bL29nYZ78flLmVTSrV45/ZWe9KMlCM3oax7Fn8WYGd8Rhjf7G7wvWRC
SpS63tEoLOkPseWdenus9mGGIqaJFi2ILAcVpSPLh2zUFh8gwLKTja7vO/1Ip736c1M9D2Ootk6k
BVjJOFt1sCs3tNPqg0Ro/Nxa+AC0tnnO8hrYaWvtbkLy/8/tsQz1bOYJM+I1IDmbYyA4ttbuyP16
a/p8PJDbXTOZIlOxnyit+uxAkiD4rHh8num+3N3+hkyIt2wW2ZnQw/fboNs2ZE1cx8x8vUo+K/Kj
3vShnIIsDT9vkzpBjb5VteQUQR/pOraji+CHJkPSuA0j1RAc5Wgxb4jISlFIDRh2SnrmG8NFCXGL
BLlp6OBtQZasTKIM5j+cxK2XgSvpaFkj6yQ5iVItChWh7u0WR4y8P8MfAcfwoDn0uwhpkUFt2TkP
EcOxMCK88lYSJBA3dzboFggOcYcwZI2A9+5/FssYie+Y/6IjQRdt3ZercumY3rO+ybEg5bRW1X34
h7/aOM1drB5uisc0tVE5MenBfpvEd15aINSzwynQIHI9iMr+a9D5+E3PxD62o9TY+z3cocI6Ard9
HW35ZCxD+k8ropc6FPlrUZZ4t2Web3TDzS+W6R30tKz/XxVkm3171eff4Zgmbw5zImPl6kJO0jbj
bB5dZa8NsHEli7ARs5rgy3aLOhhHQ0NMkd/fBn+3h2R9HfnxeBKTcGtU+VX0hGPYfcian8wv8VIs
nzram82gEWw/I3LY0XyE8jGMv7pFr9+NOr/vUgp7OdKNN1bx4DRkzMwzELFxkjzb4cL8Mu6jPb3I
5ZxK0fnSdetrS6rhetRA/DxcS9PWr4Aeik2MNuVyI4MWmv53vEntvKLa93OEzxKt2J3Zm+5d41JI
isF0/XkY1GlyhzwYpoeSKFra9gzYqZRJry9WXSSQrk0njYfQLXx3Dr+jyELVoEnzSvIIioQi2rRV
z2QE6U2oFyRRuPFrZ68+kIgWSusNj9Y6rgL+GXStNqC9VF+M2TW9KSF11hxFQkcPtOZoRW5+daIn
YXg0ZpnthHK8GmJYnieYBvgHNlbfbSsSPh+6nKUVEc2OmJw0KLqKXsZKQU6qbg8Ai6kMo8wR0sRJ
Z1qO1DNPtqDfky2pRJ84Aiac2OJcFLk8wGj8rdV3ZUxbAGvv7I1rxhRYedx8jpjeqD/0XUZQFVea
tY/cHvsSEmEIDi2rIRkRNkb1E1bRPMFqM0kEXJxRP/tIhNvYNvHWtd+4cb29noYXYji2Gko7Pw7R
FTE5+CMWba+U6x5SPKhEhcn3gfL1OCXZ2bTUpkQvukEsWx9KC6hMROy03deR39dDt1kEOg8GZ9sk
TJ6bPD5RPT/MLkwetIj6kkw09D67IrFPSKf35D915JnnCJLpPG+MrLjklGaI/77ssJEo5BfhNx7A
iibguX1Jwxw2kWFcCTy/d0fO/o6tqf2YeERboZWzm7vu2TbN6ch7RVq5QUicatOjJMAE4rn2VBO2
jD77d+Gk2sWpjYNX9tED0mc4V2Rdzww6wwGkAq12JQzsBs3YHlvU9rS65bpM0wWpl68ob4FymQWI
zTI9MHtpt21D77qOk92c6cYxd4lJKaznmaBmOlQlhK+jZnV/W5VGh5Qsqk2Y0n9QRnZfjWOBZIYD
YI10a7T0HWpPqgJsCrvJ1ewAHVG+Q2rNfS3AHHAXzKO5HZQOVh2BiaJfc1bD9Lk0up804L3oD5AD
w9W90eV8blvDDlLJG5zWtP1YR+k2ImtOed0xqQ9DEFr1VS1tzluDGUJfL9qFlyhuKt9Mm8sce8+i
tBu/HLSAUxFcjHj56EWBR8yAjogUCVrTnohgTOvNddb39LFmPdzUPYPGKEeL6THFuOfMEQOqbhya
jS8j5ge/6PhdlWxRKluMFGQv7t5qxQUEEf4D0UroE7/ISaR1tjp5L0f46qcRa1eDPbkmnUPYxSPH
9MAuTeSCWTkHsUdLGnR+NmaoZgTa9wW+PVjYzyRc1QqMWfuu+5eD/2JQEaI8z2hV9+TBwU25er0X
TGn0ltF285HJf6OIfuxLBodRNDDs1lgL2NiogtI/jdO8EdIn3lO+EssEaIWbegHJtvN56B5tJ+g7
MR/qtiT8lWh1RcICet4NZOcXtejNVkeKYSysd16TEWyMBWMz2M7XSMWEISZ/clwn2o+u2fhjMfzu
HftlSBvusnXbyAqktpFoDqhMCXPl7DbIyG+swaHBBMEiccSnTJst7R2mLca4Mayu8eMxEntVfY54
rrOczq5sJCCfLLc3pQRm1S7ZISRcifcfSOWWTjBNDJnDfyaJyy6Nfd+22mmunK9lAfdYMVdm0Vni
lhn9MpNGDNIhqFAnMCLPf3n0BgO7zl4HLqSgQSvuOrmFqd5+tWuWp6wqXL4RtgQEgT3CMTCPZJto
Tjjt3Bghfas729tHyLEfmoYJO+BLdFIZuUe2Sc/dGQ6UGsdy7j51nVlfCaecgSW+FlJ/rV9L90uA
8GzKRu7oTPersrby50UcJ2F7uxXB92eMyBxBxHA2RE9SWftUKUhgj32+JFfG2M91DJdKb+IL5Uy7
sZfwjz7QjVyZHPNIFBiyBgDpPc3JVtoXq+QELe1iCkYBN2d2tsMyjejQoGc7kCGj+EHrsg9G01zs
BdjHVpt2XpF/IHxl6exINknn4TlZ2naTmd6V2NAvqIErqCW5cn1ngVtXb3GM2g+p1okwLCIkON29
j8CbmqT45tqZ/b6lz5jinnEGEiEW2Ffcr9fKKMRuIcQ+7xQhota0YSq6MGXqz1qdmZxUGEExyuKT
NrHPZHqzH4ijHLQLfkoECxxvfDlFCx48dq8q1AIGfu88rWKbAxP3K6/EWalXiOAgX42QyYoUbzzN
e408z1ckmm7QFNyWZkrYS6Mt2zLt3aCMz8Ar37sBAaeWBZbKnqY6ISLLpJHTmSUpGKSZI/nB0xAy
3ervU9SzG4EwdtNY4cyDc6gLTRH3roSfsm5umpgcN0Elud5ILygRUkohGFXsS+yROlxIlghhln7V
dKPfGAuhszTVSYPY1B7tOkRgAyAGdCgd6GgyPH0GmY9ulH9OSv+0xtYA5kPuS6RtdSTHR6JyTr0e
VI7XB8SA0kxdYRJah9yVwBk8fCThMElOUMbN70wGNwaiwH2n2IVlsqunRp1bOTIl/e4dZqGwHQy+
FXYKxGQ/nLITh0yAHcnyz62j7KGrWrbSNt8Q09Kcey/BQRfeV2b0K3OIUYACBzry0OvOdzfGI0EZ
Y+BVS4EWzHzulHtZBW2HgmMl/IySQZ9sN7WCAjsiH7daJh2y4rxjZZPvSnQjMBQDzb4uSq3+b6au
xBNzvfRYGgBfbKhVLS4TnJ0mzecNGtFu5w50aYxrnJU9Nh8dg2h7LG3QEt2o/tpEROxtO7ALc2eZ
6VcmzQRjFdJq1v57l5eolGpFORbbWUNgWybl6Ld9euQYoFE8mdW2fyKL6Feoj7/7AncgUDOGpugV
Nv3Id9gLbYv0V2l147FwiRYbzGfmPcYW3h8FHFw8MQ7Igcgu0+biDTPcv6KNe99FHDZoCLZoJ+Ek
4JTid2GK5uJ3blSckFetV2Ex0zFcuS+G8NTX+EO1hNQFJnhgC5GhkKSBLqMnPWrLVJObEQc8rmAC
00zT+Kwc6OElmvUZkVebenvpTO6xGBAjYwkHWwopAhF1Z81HtM3xbm7uxAQEaU4QkNThBa3wQg1r
XJcOzG6dQMHuyuVfSGY1CtCXTFgs0t2lSkH/WCRtobPjMhGAM3baqu8uX7sQvVma/Y5a+0GGBWZu
0z4Iy3nRZtpNuOI+lAfmXIvfwZE/urGlwTesfezuW+y+PTdLotiH+TOki+1Raskh9xDZAXQKCsqn
mJxsFvaWLtCLZ3mYA6bxSYBoRAzEkxMZhsCR0SM544X1xBglm7VHYwoZJ4ePrgsAXxUbo+mLwDJy
Jj7TSye66CqF9TB0B6jb8Su2Gh83u/T1RKLrYeq/myOmYV31bzAvI+lt9F35ctIM47ZU+ewTZnqH
GU6yIjk7FqXkrEfLpTPNXaHrUdCk06drQkt0peB/acjMquzBm99zz37ITY/QJKLJ/AJZIHb25oPV
jqkoeUynNoMFayfDtmoxuUcN3RC827sqzoOubF4KjLDSUf2FgELNp7Nrb9EbEnQ80JSRQFpz5V0m
ZtQE8Lxbei33ZPYxv4JA6yC5Z1GK+6D1OrFJTBHUVXcXSvQZQhs/TeiftKQNkDVSrkLQwMLPcsTQ
+ECSwXzKZvU46kxX0VdTitLeAOHIUlTYWhM0TOH15lrnJr8Ihi5KaMXoIlp8Y2rMuyTj7AidiuxM
jeSkshgvLRNfNqWFrJ7t5Fb/NMn7XeZgsbOIpnPWiVOhhjRAIUgIUeeSG1pXn7YTdrxsTBKj2nrC
vv83DO12A3ZqOSSaDQS6OtYACP3FIX0yx24L0sViNqeqD89oSFRxM8fXG4cgkAXPLWm8uBq1gzQj
sq3smin/qoteNGIOh/YwN6g/zd8TMG0ZjuPG7ryEI5k1QyxIzCCBggeQ/RCH6pIsze8wS43AVe5u
iGxq6rXHw+Tuas3yTJAVTAfNeiCNLSW1e0aE6n4TpN6gHmK1WkYBWAlnFygfY6cW5M6lDgYi8ypc
qE46HrzHrqkRO/I/q9TiBik2Qz5ljDRQNRGMW+0axp24/d2jzYHNm0R81taHkTqpp1IlhSf5B7KR
caUxkd6rEw8kCns3ezjxETUuPrIZ5IDpuBcoF/y4CFEVyS21JaXn3EzbnpWvGXA+2gg+IGOyQ4Og
qodtTnsO0dCR81qy0RgZdwNpgtNyGnXZHj1zYElkdyhYcOJy/Gt46bronNK+NIh2Z1KOPRK4Fmci
zgLKICVBGVO+tVwtAH20Jip63xNJUuPEnSrn0Ree9aJb5rSd++SXA4MzBLFLi/GQd3goS2rIMjo2
g3eeRsCK5riMO7IKdhZKiGQMHyJRbKY2+lg4MQ91cdfEfENCGPxoNSiXwjc2AmLF65Zmg1afjMr2
JxGq69zXVMJTh7CHLZDreU/rKidFQ4pD+zpwxpGEkjAaCsMtcBLEq8iSgzI0WI3otDD2HQQmkfFP
OjDsB1stNsBoA6jMXQCVAvi+9uwa+IhnKOfBpF01zpibxYj0k+iprPsOSJLpcLELg3rW/TQ4nhH1
k4vzMBD+U7HYp+Kt9SBEOw3WbFQKTGc21uzVu9nCCs/JIQJEz0oYJTnk5YiEP9l/lH3/4kLbor83
tjtlqbew7t/cRPTEk5KmZClYyNqnMsWAMoyBGdGcM3PBdDZZwcFlbmp6k7tSDQhCbEfuQgstNTBM
hJPfJoUD+S92AS5EFWc4WpSY9TNI8QKfRLpvzGi5GtaUX8ieO5jzoJ8HRKw/D/VkEi1dIKsg484P
i8+ww9vJ6fEMUtrZhBjpAxUDrMwWccXr8SeyhPTzqH1owSdtCp1Ul5gdIAPApFr6doZ88uzljnZr
fHT6KNsaZFCBwpgzf1bkSFPTBKWvYnZJpTJvO6cUMcArwo1LZkWVkKuoxTQY80lRfraSEqFD09V2
Hd3O7q+XoRVoaO9tOlMd0O3/VWst3Wr1W+jV2jlxK4yq4OpZpSzfdMqeeU20VQ09T+advtF1A+2p
OYSoCQTd6ch4lYxyLU6lTtW9JuRR+Z71nM72Y5eWLy5klk0BKYF4Gme3zNOLSjF+ql6ftzaIKJ90
Nt/oxYD7Iv6yyqQIaImN96gVHhlVgSapPPqkBF8xeJlpBCz8inL41ZGimEclUTve9CdTwKNl1U3b
qlF/mYtOUpa7YUj0wDYceghGhcInKY4RjqUNNqPmGCf/DC3e9nGi74uCKBSCKjN2hqDq0NVYWpaR
u7xNZlobswd4E9b7VrcblO7tr65v5INnTexCnGi8FrqoZTwZDNARFewKBrrZTDCt5D6jJYBovDen
swPsZL9wV2D7T1AaJEgeDZvzcv0rm1rmrTkhLj3zQtDCGYS4KXrIUVFSwrWYcLP8azAJZK/SlT7s
qJ3o7YtXJ89tPSXbpjZ+xf2u7MdHDb4LpjkK1ebJy/KXtLvWmCmv9cB7ylUSaEaZvTkarSXbpbou
cGJ4cwJ7MlpTr/MmqELWFrZug+l5RU7FPP7W5m4BfZvzHmB7YsKzIFQnKjmJgcjHswAS8twnd7pW
fNmms0WU2my6WDr09dqXJcr19S5lC05F7lMM7qi2+2PYyTcs2ewoSEM3guAVY2xPKTGGqUZAZQ+q
JcrKT2uBuGPM3nBXm9W+Q+yzIUYLnvgyPHJOSRqxoCngx5QG5V/olN8LnMwwTeQFWsob6AsEqBFx
CB3fvNAM9Qb74PVEnGzGyHglrNfchTMBJr1dHdsi/NCshRs0o3dZ0jsPn9VYmqfRYvRt+Y0zzwcA
nsIXDeulN6x89GXfOqCUACI1O3YE3ElfCVFNrYERW+NvAuphBgN5d77Caz/GxIcPx/w01+Ka1Pmr
aznNAd7QRz7Ey0az8HtmUTIE7hCxYKmzPnB6oD3/J4mHA2r4clstjF1DRnFz0eB0Zb0LyACwkYxk
/5Y2QgQ64tw1B+4HJqLtEz7QyOdMe1imcn4pqgn/nT59i4Qk8UzaMCpDGTGmqWzqHY5wUzp6wPuI
nTEy73NiNkdpQkdVB0yXzwlWX7PVH/JTWCn3UU0gDnJUQOlAB3KYvrTaOMUjpytd64Zt5L4n0/C3
sz4qRr8qGbdTQZufTXQ/1t57761c0pfRkDOpPPjOC+9hYmPcJJ2NcOE1HQiP6Y3DxPDNYP9yl/me
JNPPHIpJvzSEujPkkpa1LyY8dtXkXSGV3TEK3QCKRHSQcVRe6A7MBarEPtmAwd8jhvwzlc9GZ4ZX
tIdrwxepR11aW3DKznmdTjPEjh9qE3y3Y39zPTa/4opwD8fi7JVayx1jVQIrSRN3Plsne01bvx0X
eKKEWh/GNA8I8uBMPA/loR57F4EQeLmuoXeot5wpeWlfObwZWK2hYjfogO0OYVxmU7swXb72Jl4h
07JW9t9yHCZvIxzsfrIG1EBCYUdM3KD/Wqb8iTW4wakj4p1nRfqZMeP3hGDUXAOUWkbgmslaGy/0
6sZOEwGgI07PZXQZbLTARbhu6IvaK9T4DbWsMVSAmx246iFJFrbSLhx+96YwiQxl56uaBah9Eo1b
z3H7fTzzdChqj71NDZN7pIiYE2ha033BCxAiotzGIU7rgS+E3LWrGPTexD23i66x5nlHsxbWbs6r
dAcT8ZhOncTHsqHV9KfrOAVL5lkbwP8AFCv2lsLlolDmrrGx+7XdZnAgfZFenYHP6fKDHqXzwSV/
YsMcaKZdw9upNTlka2/P8UWDA4qu1SbDl6ykkcy8Md7qHo1Az+phdtNj1Ob6MSm9uzymlhjyF33m
eavlGfr93l4I0UUxaxXTizlX+coswMoPGmWM6SgowZWIeBdDzvAbFf+qXG4+EkYfeD9d++iI5rnR
fsFmeNPs8BU0BE4Qh3Wwyp7zpiEkponomXiYhXE5wgNYxAa1z6MdkrVJejJEGXlvWoWBrGPJt2WT
9T7ONszsjWTfb6x9VyefitdKcztU0AR4lWFgkCkpe9KXHIDS7rEe5UOdtyNuKW5mWUU0tYS9H628
88HCpj792X1DIeW7vfocon5h7x2x1FhV5Y9W/BJl88eIyJhrlM/0HMU6TX73X23B2X6yvDfmoO+4
pAtil2lNig80woH0aEG07LaHMiN2kFeFiRkg0uaf8KC+OFX9CzPtK9MgWhe0bLkoJ5/DzJ40LZtz
m+Sdq5FL3OyhLk0okP728eYYZRvS6IYNU3zIUve1o1VAGzBMs0M8ipPRQ4SOiJM5/SCJNPbgooqz
oMAtjDNjZgJ3e2iZRnjY2g5sCZzOR2JJb+Bt2ud3rPLpI7I4TgYoxtGS6NiFEwTjK2XBij3nNOND
uOUcOE7KdjFl95ZjOWwaox4oEVpcaPRPq5HyIooJW+tVI/1b3t3tQ5uBEH2RTHuOUmczkHoa6J1W
3BmVPp27AmS165gRazaXUove+8hEklsPVXlh1fYHrO1hm5iGumMGHAFixZa3mN3T0rOWi7KmhSRD
c+vgCKfzAto0C+10HTLtynaYH6eOkJW2Tq5D2re+VxbuZQp1JvbS16BIniRIh4ef0bENzTqkhjon
FttKuozzB7FQ951V7jLXM55iG7fJum41t2F17/AbszpBy9POOBvX8XOUqFewTMi8ia+1YmwqK3gt
YC2rmEE2mwR4eIeOr1nz7yqbrC1yu5jDJynIj6XgQyv7prdX/LrVplXdmUCsYslRwlEHfS7TrSgW
G0EgbSNR/DVDxgF6xJjPK++aQTrH9UXi6m6PN0BSfDJSoo7n1V5OmOWW/Q+3/fovrVou7tTR7C2S
dxyr44mRE4LhbHkIZUg4HwKvrRi/HVE4FwcV6jEepuJIKBrxri6pY/Qg1NZs0LQuMmVNqgiEPf5A
V6hnQcxZDIOM2EsemtWApVJOtosWVk+z4qZoV0p6rlMP2inZukt0UuuknWa5o9LhzpAaU75VbjoY
XMpujfj152drnCbpJV4Sw/wY1Cyunq7E6cZgrkuewP8BlFx5kf+NHCtcy7Yc23EcYeum4YqVN/nf
SGpNZcOgsLwvw7NZIWdxqmKDsW3pnMfUFke15O8psK7ajK1fKZKdwEFOBVwkoiz5Ud3c1EYFXnis
hxO5XozP3M5Kj01TxY/c6ZsZUspWho/4HcZACqDLyeAUx//jicAg/Y8nIqRnWsLxDKGDwPwPMKYU
is25WtDKNQIgQavvzaJ5instqKGXBrSwmuMq19er6JdshmjFgH1PDmXznAB9oSDkkIngoXQoj0NF
kQ+hgG1NmA8Ae89TTA7S//4nuyuV93+89sLlxdel7tloDVz9Pyh2I3bmiChrYn9u2Rp2YRNl1RTl
vsvp52dYgN7b3jzKWbNwlGfRsVyM7K4aO/qkS23isaVdsyfVcEIymUPIdul3lI7x3LnpCVLo/Ibk
DzWkNM/eqr6+PdR1vCV1iAQ7GYYntj51j2uArqghaQW59ARgS7TkbixiK93/ou7MlttWsqz9Kv0C
qEACiQRw+XMWJ5Eabd8gPBxjnmc8fX+gO7otucKKuvxPVaiObJdFgkDmzr3X+lb8GOiTsXalAsE/
K1FkxOxFd0ENNVIn35svt39TjUngAQ2vhStpOoEOO9GKbpdEWA5bwrEEYG+ieelPz1m8uCKAGRPc
O6FfkLbzKWtBCGoaaGVbq17nNSioi/yxqbWDl4ToNVWEqUgnmXDCCH6OwWzvhoFalrCT6GJLnyfR
eKGrrR1uAXmdMppLThkUExH4wTPj/vHMOLZjcrNJk/+RkG/fPjNUjAFdLw2mCFt8mJd3JDb5j2Oj
qlNYjPcYLRZGoBEFaWhFuDQrjjgFwSOcd1zrEUyE9eiTF4MYu8Z3MpH2MFObGgt4PXLZ4e72basK
3IHFDHPQm4eyTeI7LdAwxtAPfShDAZTTNpytdCq2Bin6defS9y1r7HVzljs0xkc12vGpCi2UrRPn
11mimc6kUdNliEdUh3UkgoXhHeKg23I92kO3gpudHCThe8Cf2/BgSemvR8+l4+vU6QFRxi6G+/zi
QM7bVU6CYjzt8AUFiUZXN4GBBOOESLDb91ZpHsktZCIwQ08rFZa7qXNeh9S93nSoty/Ii6/g11Dt
SM9eeymlJqlQ7XOuoXU3lT48N5W4eKXJsX1IUW1Ig57M6MUYpDOGHTFuiqMfTdaK4IriC9OcVZG5
1ndnVumR0h0tVYcNrVMaWwLOdEwTiXuawuwbJXW8+59fy311+vvTrf5YkNwZimy5jkMpbcGteHuX
aIHiQCSA1OBNdTc1GmuIjMQxaBZdXgLD9V0zIdrxbZ02Q1+7J9eM20dzZDEaucNIkBYOiMauwH3r
IPiz4fYLzXzu2rC5ttoY3E/WJ1tZ5CdHNOV8L6T6qjj2ROKq100KOEdLfhZ98tMtphPKTO1gtRxl
h4qJSDH12l0RmfW6CNBY32AsU42SsxfmNgq7ZN3D/793sBKFlZM/3r7kbQsyBPXTk1FQs4zD4KAi
1a2lScrFupnXgsGs0E1NUXrXW+KfMAnrz1oeoNDOm1cfwN+VhpxFA1FPXsBCjktInnL79wsvjffL
qsvy7+qW6bpsaVz7txfeNMfWwllFqrjj4jZRc4Kbn+bpzjbXBOl+iWD1wtIL9GVE0vfRKzwQGln9
tZJxda50FF0RAjsEXDljG7QW9Dht/1Rb9mWOJXqIIhEvZMq5VpI9jg6qurK42nvbGz7fxNe3L15L
Uz0U/jdnNEDvqs41niEBbRjA60u9boelBx2SRkZaoUZCbNbLfjoKTrnUwfRjAtIhTT39gB8t9PcX
B0ypxXzBsVAdSeU670jxNXEchVfGISfQINhqo6/vANFQbgfFL6S2g19QceSm1WcvbwkhfLZ1zJ7z
qz4pRLn06L0/pmbYI1GwqsPUgsA27f7VUj7DFRBQ4mDMasC2Uf9wgBJQS+u9kYr6mSSlZj9gUoJ0
5t9FtTeuRZybwCT6dJMjZaR7HH7C+RRAejLaFS3G9GT0Dv1zmaensPXoc070w93RDe7qIPNpgjvp
WqM+eeHc4a4gDq0GPe5PXWI2nIldgmhqBzUNV5RV1CASuV+06P+p64g6XlnoR1c3QlliQafEKoBs
OwNLFBeCzmcn9OVcJJjgu+7DCWN3nJT9Rszf3n7NYe6z08oQxCO2C7+MYMFaalq3jbtACiu/gVpf
c1rN/cUgrDWTJx/FwiDGQ6k0nHZO0O/HiGOh1Sj5VJnVOSzIbJGt/QUtys/Mi4iH1DjV5DFS4Fu4
n4YBnmk2bXBCM/4vxAbt4w/gjOHhFmnjF234wZMlzHln+71i4aZhIbMoswxLl4b+DsIOC3RK3KCM
FzgY5faGNy1nRxiazWnJ63aYKNn9IbdaxhqSnO6vcSe/+3nwpbOs6sq4h1zTuIFwlk7uymzQSrJx
DNuqIh9tIHN4PwHf3BUNhgMSVq+9Iuslr0r/GJRmygRmVlO3Ts5U7fPtV2xW+YNFMAPATf7AGEbV
vZZ7AN7jdtXHEXByWfTHcBBi73Anbs3RqufahTmMwFTtKAURvm/u2iDIvte9epCFfWbHng43klCn
2+xrkQuFkaTqnet1oHs1SIxxHqCVaPcMoYpvoaTRFdBFe8EJnS9CfbqHLO4dZec+/fLBaGgWf910
vUBC5wIlAMKXxeOqp8W917Mye9SV+Ba0dvBtgtoTjiTQ+tX4iVFNtjZroXbM+FZJbTN5DXSSdRJ+
Yxm0c6SePgJYHOoIvEuJYTW5ZbkiLT3/2qHDHDVnaYvy3kUpOtvyehRhy7EEt3K782/Lf1+39YED
04xtGS7MKerllLRyc/u2m7HDCDWuppMeb0pfc37AdcJKp+xkEpTBFZTY1EK3uQfNOq6wtOYvkOyZ
5EHqxEnMuV7V2vp27KwJ5hsTbQR7lay6CFx8YpAY2rDNv0Y0tVfoEr0ttEyWzjbS6y3zt2k51f30
OUmGe2USawpzaynY4z6oyoWcb+K3N7m02Zul7hIryQb6rryb/EGkdik4BURxPMfLJauIR+plAOS5
8OzR/wG0BoNzC+vaBhXJLL3Gq22UV0OJ+8EQ0TOE/QaI332hR7tsCoCQMKSl9ewrcxvn6DQa2AvA
oIGQMNBFHGlBZ2ViMQVrO9GNQ0NARjnNkUI2SSybiGhEgLQDOMXaunSW3T6THPeLyJcI1zo1Pbed
iTooyp4KRrMP9iB+PRFNMDSXX6eFytWW/gzf5yQi920Ji18JpJ9DVu1F33QN7PsoPWaf7SYITrcv
Nw6n1VAl8UjpdM3wMujuIsja4nWkp75Jbe4hOed/xY16Ui52sEBCq+8QZiy0UAUzfQ6B22wS4nUV
K8vUsJ/MSvnbF6JcbUqg2Pz1a74YYqTySO8s+HV7pjbJSi9N91QjWUWl48R7uhDB4mYmcJMaZVXV
weGxmLnOGGC7wWc+Zp191sKReRH4MOax11/tCTF2p1T7Okhr3Fl67KDoN7z7KlX2MnHKAAIGeohc
iGTrgKiEcxDNwFNEp3b2GLa9Dn7JzLc91Ta1LAONeh55syBXe4p1+QCkZIUwzXg2iCU7VwoBXFz9
cn4infvkDENy8DzYaPqofw5ByZ27We8ZjgLqada7pFSmxC+wIKkrempme1ZJQqoxia1B875D4Y7G
7owgXNv9vWIyCOn47Y63DV0ZzCSVnJd2XQKs4fd/awIEvRhHGXsoi3CAJIa1s2NUB/n0ELDnFKBa
dwW9YbqbWGQH507IPNo1/sU0mX56wQs5QKsIntoosoPdt+aTl2Rn13fWv7ZKgd5K1NAZBiymYArA
4xXUnC093DvVZJu/vxn3LRueN8NTqyz2J9NVFhdrfrO/vZmJqSptpDpauKGGZBTtyaskbnp5s4EY
RJYtfeXX19AsJ0gV7Vb2JYaW+dCkFyWixrrfC0a+OAw4YfupiybhBjXEpxsS7EDsEXLT186GnZAE
mK5N9QO3AtPnqPzy60+qrtEY8GkFIMV2kwivgkBCJllDK3p9cxuMA09Oy1YSznKnMBRHs0yQhN1s
jTZqx0Nlia2lu9GxDiHwFh4qLiOEIekz7Xyio2KvmyGWR2d4TEaGOVHGnaM11iN2lv4kbmknZfIT
1yZ+rp4kv+VQ4sDgUad0GKc9Kpr8rPXbLmiA2+awK4S/qg03Po012gDOm8066y1jHUja4o33IyAI
9AUJVLfTXOtuKkmqHKLCfHVB0S1Rc2f7Ps2Wt/okevYtr98NDpPVGyS9TPTvYNfcA+ahEMppfLkZ
5SqDjnlU+dbu9m0BP+2DG9t5e1K38UiZpnAcwYDYRAdlztXwb/eCFSjY+Kr5kbsuW9o0O+CN27Up
zJk0zfKyKHRfI5ydoaLnGCcbm/WDRGa8jLqOInl+/LWRLu5MXcvsARl4i1FjMDVvieszPpkBMO2+
bbYl/cBNlFFKYFLwlklUdWji5biA2dFdRhJUb55JQXF1R7kHXsdrzX0eoym83RKIx/7Phkf2q7/t
RnwLhiOLz7NQz2KNM3q9X/OATXvDTelo84uQ/AG66rZCKGEY5WxCOiKmzjjqm6usGOptMqT1NZqA
KcdTCef4ZphWxb1itAy/tAQKHfaAdiKvJkXg6o2E4ngmaYdzrwat/ngMjfSpx/2y1zqiu8b53/xe
yZVq2/xhcthysqOhage8kw/5xZ8ORDYtnRDWRyJ+BrXVUtZFL16Eysv1voZJ9XR75v+jnKanPOW/
b2OZ3kU5rR7/39N//cyr/zo9bp4+/pPrH2GTV3/9c/8fhUOZlDn/myn2ZzbUV9gbefY2HWr+v/wK
hxLK/ZfDzENRLQlT2eJ/w6G4xf5lCZMbjBwZw2DF/d9sKM36lw4mC7ASh040GpZBJfU/4VAEYfzL
JElKpyvFki0t9z8Jh3r7mDuObpPvOf89rtSlFOrd/gWKb1RtPvqXqIM3HA2YMapsPrTxpldVbt3/
dmkuv0rB3+PW5r/u/wrEXz/ONCz+RZema74/BcFADzUnCYKLlpCANpbsZW1mf1CH/rv3ZJrUoTbb
mOR9vV26kjTjeBUnwQUVNd070qoXgQGXbcqdK7lI7ebv70nMXZH3bwoUHGdTJQ0EYHM767elMpCt
QdmThJcKvyjkmrjZ+CM0Gc9GdKJSZOkGgUAryIzJPtNj70SNdDaKcTpjgwxX1hA96oN09yBzLn9/
aW+Tv26X29UlrXJJ50JZzlyv//bK/JIxZWqI8BL2UbbxZQtGTztzDup3Kh7jlW3J7xrdymv5+p/+
YIuZAkMRqiNXt413H0GtWKctDuiXWmc6EGeZu0KT1+3dOtl4Q4vAX9D6HBv9hcRD7fz3Hy7mt/X2
A+Gt2ib/oTZzzTnb7fe33VKcTjKJwwtCfDp0qjUf07Y6GCIo15agCAYyhUNDFQjXQVS2Xm5+cE/8
eeEtnmm6RbpStk218fYVaEp3G/oPEbtXUS2LtEM+ZocrD2HT0iqSeTCW/wBtQE4TBr/l39//v/vh
rBjIGpnpzN32tz+cIBbDQ0UdXQJot4+Tl/SrisnBHXYb+GB9BFwqFButI62r74vvH/zw+eK+vfjK
pksmBKMkg1HEu6cB55EuaSdHF+reZOP7YCEw7S0JrBo2fcMH8MATiRtAtM0urypcXiA6G/QQEphU
xXjyUPsaqe4dDCqjw9479aswi6xtTXoTjSCjfkpcuE8xRvi2BDAYgGkCeEV7xEP7jgcvTduDOUR4
KHsBIJbxZIj3WxQqe+3UiewdbafHdnRgxtLB4kPjZhZN8+DTz11XGE6PMajSSrYQvuL8xADWP+Dn
C6m//eLQ9nlDv7zJEZh67t4qOeMWDY1JmbLxw+XDs1rYmMxd6kbtGbIDrqn5yyCY4TGrLq5ZgE2Q
BgbmPvoodQXzFE3n0tXRAmaV0h9qZ/xGnqa9sofMWbtVDHrbLu4jRJAWwsaLmOHaxpaEqMp4bMR4
sisCW7wB1agM7uvMws0oO1BhMV7Ppkh2qsGSFGmFfsgAsCoGkWsjMao7IHyr2tJ/MHL99vfb4La0
vLsNHA7DdLuIi2GLeXeWIMs1soLJiy79aJGEbsMsnsIS/oBeQUD2sK1gVl1MeZyc6B4XTFCdx4ip
HHZPB/V5q1crK6jszSDM+GihgrsrOp+jXaA9YCkXx1zqHmc77wqMK3kMg2o4lt14kn38qUDs9WIx
SAPBP6DV1yK1GIghQWHxD6i79pC6yKYsjz7cmI/uwtG5YayKPMSUea3otHrnRsNlcAQCK7OxnkYE
YWROY7rg1tp3DuOfNkOvrQGx8kuP5kR83+rRhsYvkoiK0+DQesGx94Pj6DjRoSIbFuxXMpuTh2d1
FzYOpz87JujZa7UzEu4dc+aLnsC1okVXbwWy6nWpmjkt0XKR4d4LOI4STO5SSzD1Og4ypNZE3VqT
ps3A0dkK1+iXEZrIw98/SOPP3ZQcSl1QaZC6IKxbz+e3PUQRA1FGrR9ddJ3GiddO1i7q2jMhSMld
AC97q2Pw2ShXi1BMEoluFzQyCnoOAqv9cmqqHEV/NOyLylyXs6E97HEzY+hdeWwC+7gP7aWe2SgK
tKDbkeTBkZJACVhtzTGfbWd/fz/izxKE98Pa6BrKUY503s04VNUSnp5m0SX0iVjumYNyDFxOeq9v
jJJ88ipBCyKrO1ASeEQyROQIEO1p8OGOaVBVGbl+8Ir+XK/JX6TOM5hlc4nVu1cUZCOouUavLhhG
WcnIN4Qmdo5LhZ1MS9s7Gx1JTrrYmQnTUnPDnZ4wIIlb/VkY5tnRsOsy/hZKDJ+a1n2AG4bqmbDX
D/Y0of95KziKnruuk7AmTfa2txsLye+mrqEfuhDTdTXNzFlwhvzetklyAAgg9rzQhZ5OZ3T0Yp8A
vkXiVVwmS57ABEV3t8HG7Uvtg6iL565rBzD7AckPgj1nVwqEdagF6fxFpb7XfG16cPprAiz6mVSx
blWje7146HPsWi/2t81Ceg24qqzIV8SOGSvfCO4rFti1qZII3kcdHpJBFouCEPklk34yb0qF6kfb
lmUTbw19LO9yHVkYR65uRx4TaMHSsK8x/uQ2cKCBqfIlQ1e2NErx3YCueRLRK8iV9sktACfXMX02
NaXd05TiGaObfU9JworHcA/aW92sshxTKgky6syJtTzlBd04bj/awejGQmi2+GhJejPQdSDd8ZO0
OWl96uChS4glxPaFCic6drbeLJOJzCh0gXJVgqg7KEL7mB1yUxp6DoY+81/yZLaduq/VDSiVgmsO
wdgdBQFqMT6jrdnjl7UE2XkTJ9KF72gP9P3pXvnurCUvv+eTtM++28xmYRe+fR3lq7/f7vLf3EVk
+NC/tiSl2R/VmdGByO11q7mkLfhzpkn+wpzqbIvKplnZSdqtazTMSw055n1VpIzMcpSoZZRsimq2
gjHERjZfFXcNnoNnvRGgDDSfLAjfvCCNAkrmR8MLCEbOL8JZQFCxHiqD/R0y27FuaYkHQeO8gg2e
XBxoTuPDt/ASY2O13ncVttqeMEptT2opzWUHIXhk4ja1G4ldiMhrzwiGlZc47dmGW2GFmTxlmuUQ
nsNqrxXGB8WcmKu1txupYyMxmpdgpdNqfFfDCxHolYUiFwwFIrC+tz4pnMjkTmLFn0Nt6nPVdACA
KkzbovxpyrA5ianpPiiq33U657MEM185BxwrDMvuHyWtromK9bi9OHF5dBpxtfNRnQYP5JIh2592
5XffoqT/p/bNO+CG6iHGlxXU8fee3PAvo4mSmb97JSdsFDrhC0eJkwy/9DqbomcxjOOT8A33nNdU
LxKg/qPmjI+Va5ZH0seRWoT5B+/oJtB6e2VdXUllK6YVghvy3XKW44TVCsx1F6dJxo2uUnOX1mmz
cbqScVCj6Qe6nzBoQR+tDK/DHRq0MEprr77zAu3ZRu+21D0mtkAeYHswzmQ2q6z+mAmYaAUtrbr8
Uc5OdaMmdYlJ50XPB7VEozR+ATf6ENWJRYNy8k+x59wGqMPGQee+FQWEXEk8wcYX4esAC3lthD0A
FA8jfmZjJjCiHCh76/QvJkNlw17FfmntNa82oXCZOKgT6Lg8TUBLU+JcmjyMAQ4r6wjkhk6eOYEV
rE0TVKoEKtBbFw0n9RPujwCNu4sHJ9I38ADx7RUQE2rbUPc6EvddeSiBHy9uEYjsst0HR3f3rfSD
u8xRtm7hFEU153CXvSsbc0tvq1pEBpTqWizha6R7Mj0sFjwX6TosC2alI4t3obCZbIvQxsqtA2Qq
COFjokBxkqSYPwtW9JnKuHein12X9wCdbXfpjyiDMj5FmFgtSnLnWg8TzfeIXr2ekuRe5z3DeU07
YUsaEzIb+rKuN9UcOKqSXvv1bcrEWaHr2ZhDgYHYGWaxGOypcgRDnLhGAtK6rRBEe8WnjjvKKr66
3mQfcz9+bB33pcn8V7MvWjheTrHzDcyxZh93+9Duh0OoWcB3XfAxLYaPlT7KiAVwblsOZFuwbgZr
1Bv3NeTsO3zu1kvnlD/HDaWF+uT39ad8TvVqknaZNECzUV47X8om+2TSZ37wO8h6nWnjzZ2Seqv3
zGubPHrJW6nvDUJXlv0iJXd6vhdiWCWlPKsatx6Ag2EL2n1atHF/QEQa8mqc6gPVj/H+o6cmc9D9
sOayzkgaKm+rizZvydqIC2bMiQZhvsGS3Sq5M+2uOIHpxh5rA4MJ/eLRtlXyPBYhGHKOTESt3M/G
uDXWO/M5Y4xK5ILMd4EFK6yI4PXIxLH2RhPs8PY6H9STc3H2+yJye9UOcpl5ETHN9+ccMldU34Pl
uAA+CKD3FDgHVQ9pH1nV3zfOf/eTmDQpQFBIc6R811PxvW5II/THl6KMPpXDXQN2cFFqkGf+/nPe
F8jzO6JpQINRZ3k0nXePYNLWLgZfr75YxIQanIxhGjEE+vsPmf+Sd5fNpeiFqeE6jPfev5m0CSqw
/H5zyUjEXg59KrZjODJLmXrsvmJFCGCjoPP//acK848fa1PAWrZj6Sgx3PdTDUok2l6Nai6MYaDf
5222h56+60v1YvEkXVN2+UnLiFcU7dHH0QWIZviZINhHlTLZH1yEP/Z2+iM6c0Nb6UpHzWq829sT
NXSyjOv20qDaKepwWAFObLamhn8us4KrpE5a9o3Udgn6porN5QhoSy6zsL7+/crMDeV3HwilGEcQ
FmBMapT5/P5vxzywBaOHIqm/5IDobDnfy33yvUgb5woP9evEyzmWtGpVMHr3U66+VVKf7qyQmR+y
qEcwRe52nIS9MnoXvIQ4pFbwqpy4v1jx4O2YBuNIn/WoQ1l+6oNAnmRUV09GCvaiEh+sJeb7IxUX
lvMJOzsmQjTaNx3qb++misMhZlTZXzLTwEQ4RODtcCHsGEQOUAl7iYTITTduqZE3S6bRXsTetQwt
khDK8RR6jXXqsgBVejwhyjKs+yoM1P2Qhw+FqL/0U22cdRdJfRaN33PohSsxMACyVOsRHoJXAYg0
daK8r90K1VWAdr2EIYXt27TvJyf9EVCQbpM5X8iapi8+yq072ihYMgxv9/cPln7fu0+WMZ7lGoYl
MSrrJmXk20+WKk1JrZ66CzOAft8LC1jBCMJftscYfdaRmERVTO2RmsY/auJQV2nPGMpy1ylWTVdL
0r0yI+Qqw3hpqTi2fYTBZI7mQjw6gNu1aVvVRfC17a9h7ZIMHozRTnZZiOmiJPsCue6xcoLp2Kd7
IxLmhYE++NzS7DcI/IZranQGgMa6YI227/W4MhaSPg3qOmgAkcBXGGGZXmkoePaokcZ7GboDxDUT
bUGVbLSksHZTBTeqdbFYtYssccUyG3VrR/mJ+KeFzkrVRjqKjFFG5BMHZke7JJrdIKmq/iFWqt2A
FAUU22FNjBHwZ562gdVGRe0KvP6yclAxmeFzFHPQJhFrWQ8GM4y6W+WRU+Be7bQNsOVnOgjhFqlp
t50sLKxFh6o7kXl9blGi0wPVMXwUOXmTtX5ChRR/xqA4p4mDJoGPqW3m+BhzEPK+IMbJj4mDwFmH
ijJUO72aPzVyB44aEwM+MloXnimngzeWh0rP070fEw+Zgx2O0+qhczPGk7ELGLwQ9/Tdh1VI+2UX
FWgwHdsny51UTib5MKtHRUbA/EV7TWO7OimJ98CPucmH2mLQPHTDWU/oyI3RL1jvVPjjlnz5jY3o
YzslJtwhPrdVJiKml57hHx037lYQJUCr4UQtiW0f0BwvGrNwTsxA9jjEKOwi1oQ0pC8uNXunKfFp
8OHK2PCLVoMNDLbq63wd6h08hW5jztu7nif2U0aURU3EZE17kAVq7/jQGRAd3vvD0wDL7erDlbE7
kl4RX+36SqHsiaonZP3dUuuaWXA7rPVmqC51Gj33XeZsbKOD6ZQb7iaWVYQxmuFzmz4YvTA4CcJv
G1ywWl1lkpWEMvnQjN+bImtYCYl/pEr7GUdVdnCDzlk6MR5U2/Gm9Vhm8b2KO3RwDbLwMMxK2sDm
IrOJzk2F+0/URXKTlvgv61bbZuIzu+ER2W1710UmHc/FKPX4H4gJOy9NHiNDxg89fHilORWUBKq5
OsNo4ZhhtgYvwPNco3MXcZiespjFq+3th8iDMBR4zJ2R+17KpKmeETA8xRNk4jo2rTU2MjLiEkLq
Iukm+zjFkVPg4jiBtsyXmkZ4Wo9LNYvTdqsxQjrxPI9gHlz2qR4JEogSY2U0CkhF132z9KJeRFbL
uZoJ0TpJsnGVisx9jPuf5C2WCwSOzid/9K6ym14cJyAwsIWkqOXhcMglK4+f+PfwCXHVptP4ZGiI
ARTW9yznkJICJM/8ZW/02kvGyO0etRdJP0jxi8b1HwKeh7UPYsMPw+7ggNVFIpviIbeIt8M2fUed
TsLI0GzqMBjoGNj1WjLF7zIUFtjbEFe2SbGMqrC8u33bxXW9ZW08OMSMPmkEWzHMf4ragsZv0P8c
ZqAyj/LceA27XVGtM9hKWiCvJRjlx4LspDtKQ0h6zrgk3KQgdYigubmf4XeatUKTMG1Qsw4JNM35
CcZNWaG3j+2TDR+/ii9daIVLGeUNuWZWhkciRFnho3UzGkSypCa2S0MF+h4pV4azf6bL4d+42F0E
O0Za9+bY4cTqQLlkmdWTakPgsN+K8KxpBc30rPkx+ll/NKatzErBOITce33ixiC9vQMLENiK1Oea
sCsLsdxCmJFzsHqQW01X/5MVwS7MPYLDDBke7HKqV2FkXAMPY0X+Yyi0jr3fjNckpsE7YkG8+OSJ
4IFr76bOVntiVRr0bdVawLTaBWlRLD1Pw8MHju5g6gxbdG3Nw9Du2qpX+N844Y46cD0iiC5UsdmD
QVBr5MVzSGMJhXK4a3O11bEF1Vz5myDUiQE9hab9lQTY5D6I3Lu67dMPOgni/dGFLZYxn4PcjOKS
7fR9BzcRxFIRPnspU1ozHj6VbZVZ2qppiuHzMNChwzj80zC+JqnTr5hPlHsOwf4HNdytYfF7UX17
GS76S8n0WxfvjVwibUcHU/VwIfYM68hgrGI5s+i8RL9T4T4UpkerreouhKRoO1kC9a/41Hu6IIeG
YN4VRDN3DTZXv+IgJi9S2xHm+Yqgs7kD2xiBGzBSSBV2R+Q69tp29M9KNrB3a7KyrMAVnL5T95z4
U7Q1q+SL3/bBoa6lu7ilX0J5Xvua6TxBLjKIK1lZTbD19emlLVz0y+Vz6GfjQ5IJQABZfZGgx6+q
90FA4sJdkbUdr50Wt+fQmD8c6Me6Z9Dli7TvIwi1ZxT0q4Tjxn9apHNVbTrenFJsYdh/aBZCQjVI
fujHS0OIwM5rLX2Btq34XCRPoTQAd44XpF7woIzUWzWgt7eWhxMI52PwwVnz/ckM875QnBI4k5nS
/qM5kgm7Mwczjq9Ar5w1yxC6JjvoV3+vGG/j8Te3Ed0C3VXMeywLvYo9H6J+K54JEEzsWtrxNSSO
bYFV3CbQg3jwXG9XpKnDAKpdc90l8Re3aplsDbJZuqAC4HyC42nx9m+wrqV3URiVcM0w+atWflDh
345Gb18kV8LErMiIHy/N+1NqC/E+EPxzHVLd4WljAupiA1pyqiWkFjjvss3Po1cnzLhjVrUEK4tb
e+UZR1V1ngGA1vfScLXHEvHc0vbl2upJcSsIcGI103/8/ZpioHlfhRvcRBxGFP9wKHm/RAx0WyLS
T9QF6vQXjCpYy7r2c9EotbHHWUmm4w2wLA9doIBx5STfuz4dOVKFOxkaGlzdsLmrdGNYSvqRdMdT
77HNPZjglRcfx3FIdoZXPgc4hU6a8nDjsJ/Eof8ah3A1Rl8NezsPyq1djoTEmVq6EwOEe9l+ZQTL
tCmstA0hs6QjWCNDdaeGYIi1cCeDHEe4OrJZrlF6fuX8Z62yeGZ8BXZ9ccGAkYBTX0dd7ygS039w
iTK7HIyayKTs4vokMcCOmthGgxFqPRlNEy2+U9E+Z2kBJ5+zy6Wy5UHrm/YouR67pkZc6M44u9h1
M0bll3Ci3FZJDmvAm1gYchTvlukfOYc2z03/0oiQo1oUHtrQ9NdDMCce+8zjwyQKthakzCWBoBsG
0gj0MI7uAEVD3JWNfzZTHUKloEUamuajyjvibGN/9tFR8asR7n3EA50VKdsYSb5QG4wT5pIQylfa
3MEFsB6tVxxAxbkiUHTvS9Pe8IS0XYPioCtYGpNpemgi71bLRXuul/1chcYOurK3MbtarHqj0s9J
H3/TYqCXVgKHEcI/sHwJlYDoOA80SI/wl4D0lde77slrCmNVWB6pfe3A7MeJHm5fQgcsWJEdg6Dt
Hr3ATnF4Q25E+7NkGlg99LR9gHHE8cFpt3XZNlckkvn5tmQHQzc9TFX/01QBltFq3Npp2axmQMnJ
TcmXdSwD70poJzvXN+7jQOnrsEziXadPGOMKAYbGJHqzmNIvionVoe2Sx4pu+mVqRLFMG6UfG/Mp
y0xrYUNJOgnsXIesTy4cWj/pSOSWKQ1pMmzrbpfNIm7bdcRpjEt7kcS8HFnPiWfRVsKxXg1NBuKq
MrtzJuQjs7BwFUNcRejfTOukC+mN8re2lCRQ22bAnJ1WsJvS15Ya9SlUDvY8n59YVN5jKSBXNVaB
wp7n5hu0nkLW01kY4xaAeb6KWpkefbOsNlKHxBDOGn12wHUWafrJb8OzFyTNCRhZuTlPdaSjVNcP
fGz9SQs7CkoVbwcgBjtKVcbnaZdu7EqBcgrdcm9wyOL0F+zGSvi4xMwRsk4SHTK7/kZmwLNqE3Bv
jk7nN4AuYtXELWErDY4d6t1992yXAIvrvqHk7tRPZbfDziIfZt/4/j7zQcZKbhaS9RKhd3cRjZI1
m1m0HYf8EFdhsYMlqK8D8uYWPg30JbbM9FDWRMqFjZZf8CRh1RlHmLiC2Jatk1j2ztTJ/YANaO+K
QL3wkFEkWj3bgT6Alh+cz0VL9QbY61clCqNrOeGHJzT9nmjO/ybszJbbRrIt+kWIAJAAEnglwZkU
Rc32C8LygHlMzF9/F9T3oS132B1RjuqoKomiQCDP2XuvvVesTbjshX6aBhqekjGyKMem8NVKQf3T
4ZgfawarNWAAelxL4L2uJCHDAIKX3rr2qvhWU+C1ZaXrbRi05aWsHag1GXmaJWRd67SjTpPL8JVb
9a52U1w5OEhqvDJHjm/hkXA44L+Ogs5h1u95PNF6m2c3KqHM1SDC0HfKGBoslk9Qyh0lCZkIV/Cb
ylNA7YY5qOGOgJKxJW5bQXWx6Frtt90037Ozt/JWndJOo8c2HkmS4O2W/UFSYL5uRN1z/Cvvw3Ek
St/QV9/2Fx1YyLHOqvqVOON66ALnC0edahfpiNPIMsW5FFrEbTP2jgkj0nZiH7l2sNKP/O6WVjPu
qRQ9/zLAFLECyrczYy1qGa3eqT5d02UgAga5La0SQi0VnnFVmBQS9sAFCh28jWY711mVd0Y7PqiW
7Zj6iNvqWLddSPofWRfaLdptFNgOxfR02HMQi9e6zOxrYhjW2nRhf3utsQOJyApBxF/IQ+CTlxMt
5y2VfEWqbT1+opWw0bUjg15vT9rNe9A3V/LbMPnZpOxsVJi9qKj9M0Z0wpyE9fIBzR+pbs4eLbZq
cZBd+mgyeCZJefz7A/pjT//7eUKyHOPZzOGZOcn8dISf5EBE1dHE/UwpYdYoaHYkIdatyJ7xLNEd
CZFgVzWQcPoQjJVlOQ90O9QIfsEx7Sfr3NdUlee17hwylZyiClzZYOvGiqH6uxMCLh5hsu+6yLbQ
lyFkWSqfVyg73c6Ezbaa2+i+qO5JPBiPM1Mzi5b60RL7yonn19aNCO819cXz0lPIcy2pxTVc/pAF
vTcmSBN/zt7DzJDf2LS6PukuGtonANJtMiJU69E/Rp6PKPCn94t1Mf4OxDrbFJ8dnnrdt9RhFvK+
1yeu0A8d1G1pTp87OzlZtYO9p1jpY5vDQS9Yp8SQ9aoiKjdmbmtv3MrUpsgLBnBk4aPV1wb0nzbf
FTVmq6IM7jp2aauwpJQ1t4ObngzmQe9Q7T6+E2jKdNX3Xvctqse3ytBj3Py66wduHT8bOJmFCDbu
iL0AiGOmNdHZiIFXanyGdiRKNU4wVnQBVb8d8bE8uAr4otIzjF+lNoC+CnzBFHQuc5Ds3N78dA7V
tTN7Xp/MuUJdSo0Xwx9NeigIIjROKUxKdszxkaKKcRdMlUdU0RUH4TTfyK13B911dyOsMnKm69ak
lK8GEHi2NfeV9Cw5hCR4LcBpvLhBuKVo0nhIJ+Pb3y/yP4yxYrmwSS5jQVmcme4yx/7XyR7Kt8Gx
Xch76CrRyktrJNTMeG+ATwL5DPWndMrvvHmZvxjFtrOh/Yua8ocCw0uwqfvCycBYxWfm00toW+wf
CZjpWz6nzxkvde0p/TmPsq+YKHJ4gHHJYxFgXZCgQXB4vfdUKGE2jo/M1ee/vyGsnP44lqN3MNsh
eNHpgSXs93ckInaXtX2R3ujtk2ehD08awLadXtNBwOqSAYtr655Sz5T77BL6DLGFjjrF1qnNs9nt
hLXSsWk+xMI6RZO3h6UELUWJ0390fQnARRj5uG76oVobgbsJIAs5NKgeODPJp4CV5FC134jAdMeo
pBxlokTSM1JxdptOnKsu+hXnZcInxIn9dlDNlb0YSGYz+WpoXX2uJk4fJLXYBlEc+qVme0xNkCFO
cMHMF5ezX9/bj03ltF+0kYWvqXfPTZe9UOF9z6TdfXFTTDCOoKYdwsVAaYA09lDRuxtf7qOu9BrX
un5PB2Tkx+j2VItQE621oM777Kxpmn4To/fITsbXszC/oN491UND61j1rWutcA8WbuntqNlHcp3X
IxWVUz/F96o10OC1F8rj2ttguqSY43wfR2G9t510cSjx9J1G6IllQrqwxvxLr+yQXsE1uI+O07/G
Gqqw05oQ5FoteRsGZBc5xdnu4//C631PSgamotHlzplCZq7BafemdMNrQomulS5LWSv3Lnht221n
u6g28YMkm7DBtNLuILqLCwgPJqMwefpwJFi4W2hxs/AUwwLHp5KfpN4Pa8+l7FoU3t4J3G+ayazU
2wvTSYV7FQzFpZF0elhzfAavqi791I33mXkrRTg9G3D7gDU3QBb6byl+KABZ0J/odBkvZfCjy9z0
HLXjmxPi8ETynzaVHUuCZEquaVWyL6PX/FKmjPfu5P6YBzHdhbRJnYJkfE4xgMQiqN7nQP+hmC/u
WmGolQ1K7mx5OYTesumWr15erYp2wdJ8FF7W3XE3sw6z6l9dNTeX5W9wwpQ7STHqST0TMa6+4OFV
B0UVrYr0elu7hXnC0UMuKzEvxC/EurE77YUZHoQZwBdi35xY6ecGzV9U67B3+MU2Okd8AYh5aDLb
z0vNgOmWN/eO3tvrjsDwzhxptSdQVpxlNcJtyzoTqApvhN5ZMZRX/mUgRXS/u6XfRGVymNiVmmPD
tOFN+SYT3xTM8ku4KHZpyjK1z5J9E45QosYCmXlO2VVOE11HNGLtBqkOVfSTqoD0i9aBgBHGi+rM
+Bd28jVfp/6uSvKK5gx01m6pJMF3PK/mhH5gV+vjm2nV3xMrvdU9VJl2ng+FbRV3CZ4yf9YG7TnX
sCRE83yygqjZoJwJJsUuetA7fScqM7tIxtN1Sux5R+99dgJBE/6n2nYMUIbSzCZUrk0/3aD0jq4V
6DQ0yPaujbuW3W67dhm9HmvdLnzMzS0lJNYtZ7l9olqrvMeC+oxZIX/VqQnAKkTbPXvi/LUyDGpN
dUXrcSUe+6HU76cQIldei+7itjJ/cvFTftRrIdm91mWZP9eWluxSGeYHII1EjvO8PbG0yn2OPIBZ
Zpy/WCWME3YIFvnxrDBu2Owe3eIiK7N+nQGTFQVotym19VPMCMs4nv9/Y9dyjocZTkNpVf0i1jJs
Izgtd1YxVLslAwvQAoERNkyzxSQ84h4A2T7LwXuy09q8upl+4RfoPSGVc+btycTD1a63Wphmp3Lp
h8b6DaY8tKk5NlY1cf2LFbnvqamoI9H7HdXC4pUNAaU7kTjOkkE6wbCynV0tua9i5fiFZbxwV+tP
geNkV4egzwruWXpmj/DGopj8va3dIxbljyEMlYPnxj9xVmlnI/rlsOspXeHeJ8loYxoU2D7LgL3V
wtSLC6DZ3LcmenPCCyib7C50+neufPOkRuNnamT7aSqNpzbL5CHh3H4EGhGhOLJb4c76XUN380UG
4bfTjHtR0ZOVGk23kraBrTQBPF3wAfE5wzoPH38XNpAzQOjBhSqaLe+J8PmUgJ0b83EfG4Aw6gIC
rxb+1JIIlpalnPU8v1XzmHxrhyer5kAH0CI7610ONi+1h4OBVSEg12yItjxMjfazKAv9yTYzcR/q
3xOWF5cq+lG1xtJ/LIL9aM7hyZo7nV0QbHjKDdTJ9tS7rRU07cqxPc4m8Jxkbu51ILm7SlMPUNEd
VrGNdzfZNYwuBU3Jgpi2bmcz4yEnanxiebmOlEVKmFXHpVn+yMDHGXyUG6nLs2P1X43CbI81sNyp
pFIA+gK1i1pMq4fTgaVEGH72ui+GFo4vUEPUOmoVM2sVxodprMXe66vpmk3VtQxsRScgOBRJb8wj
xQjN0au8t7ZO7+MuGX4AJXkE4rMqtTsKf/oDHhRz39SIASLh9qQsu730swaFD1pVjIByk7AbNkne
O9shlxKYPhZludySrHhpaekP41L1XoS/pr54M2TjvhIoeJ+BFvFG5ObBa1TxFlOCO1mOdhrCMbrz
5JCvFJ1nD1nbPQmHCrJyoiGBZEyyhtLWnwfl0BMoy10jWUCFbnT7iCXD11E7t70LRswUOpVh8CXM
cT/Q/ZjJyLxl9EBDNmBROEhtVS+7j2zirmwMDulYtiqnLJlrAMhddD+wFYMFSX8plpGHvm5NSDVa
undnfYeF0r6V9KVebRsrDHdqeAx1HlVfMKeuWdcFhxS6AU5ngE7JWFxtQfajIkS3zSZs+2NicaLm
2p2CtywxaZfVo/ewdp+lnl7U4hbWEq3ZHT8oL5ZTveuBJfyut3RulZ67KqNQQUC0xAODwoY7x3G0
w0c89fEZfI4vY6C3fSz1B2c0mu0Q9tdqzKyblj+od+BA8RsdUt7JSK1b2Mifk2Ac//t59U8BwMUM
jLpDTsCljP5TsI2oZhq3kZvfYHUuLQ9OQ5z5n5Y287PlWJiu65o0huPDBHX02TEyeYHSVBDkN+UQ
hMAiqnyMMvCYazXsYKy3l06bNS5mlW20icqyyi00cttJu8eijG5YbXA9Rb7tNLPfeSUT/jTz8UKo
9YGnjU8hd5Ha6P1Uzek/BlPx2V7Oiwdm6AIhwWSuW/qnQd7GYjth9EBX1sUGU++5zjPjbDsUjzeD
1exJIoz+2JQuqG8jO0ysKTrqflD0JcHAlmZiMx363YeTb2q/GGY1nlDC/Fx59d4oHZwRDuVqOFTK
HVa5r20KOslTxmtslO/S66lAAGd0tLwQhktHx0rPOnf43iHaX3MzedDgxD5CB/mHzwev4Z+jjMdv
jeUFUqSHX/z3UUaUgr69Ok9uULqult3EJBksA1SzuZhe9wQSRp/SJ+J/9Lge8yjSjnJKD4VI2kNf
q2bvWOPDGMTauVsIPICWrnQgcF6byj1f6DltGmOrcG5/sdpz7pEasFP6TV3qLCKJWu1SGEoz24AK
gGfQserSL3PMrS1uZMvwsqdMaaGfh9y3LJ1VximNjP1kTBgVDIcNtRc+VgZcEM/KyAEoWhOEZf2S
sVbsSQ1TSTlYIFnrcAPkP9/qAcmEJsK028ewQiZu15jJH/GvGIdep9BQleOxqYM3i1DNh4OX2jGq
3CwRbPvGpUyIuj8ei+NObIVq3ZfZenGahVoDGar27OShW5ov2lgdCSZhiq76HaAUFMj+lOS6BcJv
fPBG60c2zRje01bdNymrzZyOzjiLqKJCBPVxxlAWRB3MtqTlYp/kzbjuILKschbBe0q50FkH9EJE
EUKy99TUbGJZPASEcM5WemYINylNrOtzMo3zul6sx2aDY8iDarJGnYNlVPTTygSltnVCToF63cLL
xo3g56PNqZZTsz/IVLJh9jhf5UZ3DGHN7GwqjlbuBHKbVnC5U0QOAYym/YbVNojVdCJ/stxiMjvZ
CBOg0ZCmxV3Msybr693f72r/YyfgYYPEuWZZnqXrH+ys/1pLRPaUsMHq01vXZvXa88y3YhmHDGxF
QUWXb+DS42dqWElwDGAqCewZmLdB/M/tfeH1w79e0J9bAU+w2tIRFlH2cRH+/lHSXZCSPe6dWxa5
A2Z41MRgzEFJjwDMMg1tDGUy91vsKEPP49Jzx19xBJJK6f2X2SnA1WAJozdOmTSbIFYp/OLPWtr9
S5v+Hxsdz+KGB6+DoLWBgf/3V4qzxSILCCzbqBbEiaBXogzKd1EX3trWwCyVCHHAub6KtNTeaFd+
5Py95Zh3KY16PFEU27wqF9ZXRqIjBJx+osWNhrO4n/wmiX7WMsdvIRKodEl8rIrg1tKP5ht9X+0g
fDzmYD/OGsu5E/6rrw4jEk12lvdAbdfaKJLsGV/OMzCiR29S9NOwbAFPDSIHEmi2SnOYx148egc2
CjgLs2tXCrUSigofHhve10lXP11unFuSJ+2pmzzrVk3tuGX5zEItLVYTnQr028TZdjJZ0vYVm4lJ
H15gkp2siVsNFI7WH4wWwNDUvvIzryqq4s9NQD2wwW4QVBEKFGnKRlGXXluee5VjkGwGft2UotLY
S0StD3feQlE2Roh2g6xu0VJDHcx0DKOO6L7WzDXFSBrLUM9Q+zTGoD+RyB3T/lRo5NMgfGjETG1n
T8rsa5Jlb1TPZht3znWciebW7OzvZJJgn+IfG7Oo3Tczcz1NMX69YHSt0Y4vzFmuIaN9l4YCPbuj
90SfnX88Pj/23L/tdZeHP7l97q2OzvX0SfxnlyHo2+3ULQyKecddChMdAFYqtpeyJrwPtmuX+7AH
Oie/iLx0fa0Tpt805Y844hlLUXK7T8zyS+O84tG5puO8g3GTr5oC4iCR3ujAgXDl4Ffbh9ksD05i
/Csz9cfHlwUjPTaQH/Ag2u5nrV3T3CgES93fOoaJTQdTnfAx2hiL31XllVsiSgbKqm4f/n4j++N4
xj2DXJvFnQMVAdzH7x/GkJBQ7M6qucG+HMiYVNlm7LO3v3+T//HDCRiUC6IJHJZpf7o3CezUkYIP
fGP/OG9ngiQriRFnJ/RjSFmiN83XbmKC+/t3/WwP53Zo8ZNBM7BNxwbU9fuPVmPU81Rt9rfW+DEr
g846soVtQqFFUkmdmqjm/e/f0PY+Uxz4luwr+O0tFhQprMVR8V9PBbeSmkNFAUEzNsSnQW/Mc99N
9wDZGeTmbMt/Ra8TchjDyN5yGly1MKMa2aTbCUlslYOu2mZAtzBKBmwzRkC5dqEwxRZi5SinPZtk
daqyNs6VKzqo/LF1iOcOdqdKk73mTnjDK/lVDjW9v00WPMwhdZhjnRU499RSNBROZ5bW031IgZpb
RuKLatOEJKu300u9OsUqfYKKzoYC7J6/8PJrc4KRRY6l5InWO1R9FkKEOGHZgVkjEGQvTh7s4BQz
xumjdxsHd0/7T8mdM6zOYuLO2Swk59jmtUUuonZssDO2NbTQU6/RRrs6ONH8MyXMwLFGXjocJeSJ
pL3V7brbl/THzp2X7eErYD+g82DRXO+GgLaBjMxdrOk/RkndegTD6YAst0mSZsdOk0dYdUAqCTaz
oX9RiWfCYxDZWdr6hvX3Ks7heZDX9Rn8rFU7ZfOuxVwajc6EgM1i3ybu60+D/n1qo7NtmC+DPo9X
x1A/BpnU6066/dEJf3k0uLy4xBC3RO0iQ8t2gE6b1znmpKIFvkddwV0zDiPdMRV9cqMXYEwfxIEN
pc6LQhZFGJK6I/ZttnSnCMfPmVXxRo+Fz2jPOX5o9C0qyFbWcc9UK+gvzt2vxG3FWs6VXLeqtvG3
wqFwYOu71aZV43CUboGYY86HWJTjqcupxG5YYWqh/dXM+3fDhYgszEBf6QVUfa/ViKtKu9+MZbfL
o45LxikB2FM9qjtRQPle/FxMfKNJlqh0VnFMEFTXc8CSIZ9fBzv7zohS+l3JdjucOlRlfsrJRi6Y
+7bH/6mvTcnBkJrYi+NUNparFWYN9abF25o+msV/vsKAspCgMwqn0yjaUksD69DI+uUGDRBiXipQ
KOEBlTj74cAAnHexX9KpYDms66vCXtthT8CjtZ5IhYqr3l7x5IHitUMsqNFwM4ba8wmL9ys7yfmL
NEiRi/Rozma9d5Uc1qamvnjxRBdl0V9LG3xupQ2PndTL5ymqjjPdcpuWbpRzYbOud81jCCiBIl/b
onB7YkM0uremLb56nsR1X06WX1rN5uMCo+5E4LSgnJFhK+GXp+nLkYIiNwkINCJdmnvOVjjHStXV
oQ/DYFPrRrxDPTa3ySyqxR8enuZBcvinScZoAo8VcPEsJufagNw8aT37N3owyERhBuAdz4ItSbDu
VRKDWPofD45X1oS9eX9r+Vom1UnOJbNVTI+DnW+Mkc+9Y7jfEWU5iuGbjGbjDL6ZA0IO35ac/LUV
v7xx6SgNyAAqCdLa5jYHgcKx13GW3noCJbugLadncMiHRjPVV6y7KRIpqAw9evh4/DIJvGc4ZEo+
iz5L+QqdP0POE6rY5qgOkDGZ0hI5sacLq8cpHKhG7Oj5ZNbfzolzmszIu094DQQuWF04YfUw/GyG
CsOQPoSbzu23YSrn55JQo4GLGsFavBoaSidZ33OFnXzFdiInL5EQGFBDehyUda8PQ8xnqKmPoSJN
3RXJcI4AGe+SlBKhKjGJcw742Yuiem5R0ipzMFZyLN0tSrI6oQpz+gJCK5JuponH2ISePV2ckrt1
WdHbqdE3fW7BYvgTAYHINQiFz8qjL8N8NUIULiZ5LPBhutSE1n42eihRqgLq1pBqtSPIgHURIsvS
DdL1LEZVlr9rVfUzKef3AZggCZK6WpfZE80JN4If/eLKKvY5/g/LC+RdlIu7eBLN2ayoadRbGgNN
Sfi8CjHYeP01SYHzZzP7hBDL7xTFp0DhtE8992XSvOZijpxm4wH6i5wjPvqZ26+ZVwNaIuJVbRrb
MZxeI9plIQW0aLRqSq+AHkx/kfTxZDX3Y0sXujeyW8wKpte2qodzaQ/vMfc0nW+xxg/pU2eSItmx
Q+RKg2UCBH/HjYOQTlv4Eee2NTMVtBSMHB0Q2Z2X0rdNOEBuso7ddlFkxUYvze0EwopRwWJV6+m/
+nkqL9hjsfDiP4Df95PPhnvqLevaoJWvbFMLTvDK51vWfnVcjBRBHr45zgAEGJxGRayDWO+qd7lT
p2kcbxOR8wuM9TspqtcitwK29/S6THb5ODemPMOrb8mzhME+JpFi2DcZRCeosu5+FNWvtHWHu65m
aRhzfdRahpae0GBplo+gARyIEGxjpprqajdshmNApZ+nE2WYXU/5GAcbvGUHTTPZ+S6psHmqH9lL
xNpACbk252dBTcw6Ipsz4dJ/CzZ0etjrlJDgfgjrH5RNa36nh84qWSzA5Caac1fYNPLwJnXDXWQ7
1crLK/o0SPTvShbI7Ju1c+Rkwdecihf8aMU8eOcof0nCvD5ZcZBvcG7z5SFKJgYxDhEY5Z4U9l1N
hyNPNMeXMnMX7W3VaJb+qhX44uP0nE5cmtpy6U1wLaEWhFenYrwIqinYGubwsaIlXetFe80i4RAn
/Xc7RsULDe48aRCepzonBcwzZmSltKH1pSZ0a00rbun6WmsUxCVHowvZJO3ByKOYjzLBuoW1Oqxy
B0i+3FI0r3ZKZ0KAdGPhXyGEF9r6XQLu7sXtBqS4snwrO3MJ/FA5rahPJkPwKrCTHRrTvWqAnczR
6b6HNicM6MebGRX4aLGaO5olceQxLZy1FCiFHPM5gPQro51mKs+iZzclHGQlsAQIE9GZoZMRA2zL
gkTEd3mlKi7TEPLzRLNab2F4sFl4B2785lqYUGBcil2ksd3Uy9dOKJ1dPf5hbWbs+/sx9w9bMH1I
OkZriODLyvVzfDjnKB/aidbfMjGduRLJiRhMoyUkkyJbINvDG3RQ/IfOv+LE5ifcK3Ic31sQ+uN/
BiPFZxgfW3+DBVM+3ppKrIuu5sGFxrbWRncfkscd2MTzssbwbLQFAkSJ582qglWfheU1prRnSx8r
j93MDK/wDXPy7DB9RPExj6QvHLqto9SncjVzzGlCanpsfDbc+nFNwXyOt92QJxgZwu9UfD4FcrBf
AprAYeTaYm8wo22ADalvqIhtYjdfS2fUtyJodKyzyfwS9gIBiH8eBHTRImGV50CpZ5buxiEjXewn
NfkVQVnBhdOkPyn7gicnvuu6hJTcWLW7QQvY9QYmBxnhEovBQHw0VIGk1uqCqJtzqGhMPRgDHVU4
+O692LmFzPb3JXPZOlGPDexYPmb4mjQ7d3ZjZbWXEiOGlpH/W54OXibDk0YwjnFJ0w5BN1DfJ8ZN
EsMxyUm4H1qz4aLl4qQXu5heA+2HXYbxha0hRk6eb8Mgb8Yc7klrJRuNW/1Tzdvgc8Xe0rme+CJ6
+tqlXuLbnUNNzaj1ByXko2X1Opu9a8cn94Ekf/PQ53W8NidBiawRi5slhu6uzxggx0jcG57XU9NM
B5docV8kIrslSU5Z9BDBLdSD8egewJ40ryzs5d3kQZ+1uLFdTca3FfuW0E/TPH3HXkmlHndzRe5l
J42qOlXoQ36bYFNEuneO9ujQj2HflQ1z0uxm8T7Vpf1aQOxvGSJwBr+ac0as1m0xPeJm8wL97BYd
VqBw4/Vuch2bgWrtUEEwDyvrbCHIMwCC/U2A6AYp2W2jkv05hTi0yWPtxfKaYi0hZsxGotBNYm07
piHtxX3WbvNsAnppVCGLztq7ts33Lmi0fS6nxndqjzb25Y+E5sKwwZED4UfelZp8yF1wRnq1BFWt
Md3XWlzenOW87cGiBUM+009nfrNpecOScNJw4BqFUe9yhmf2zuV61Ksa9xvDCYryFOQgl0P7OkWK
wvmwD8/loJO6KnKyj2WOnced2eVj9aUEmFv6ED7VMciKqItD3GzjuwhSirhCJiQvyjc6F+l77FMR
Wz7oMEmOMLDKfRN1h7h3FT0LPdQtBlwZi0Ohkdlr6r5ZUY22B+3R+41jfKHAMaI7ZX4CqcegbcvX
GsQpqDiTYcabf2LBxcRY6I+xzYGNdh1373lOeteXz0YH840wJsPUOIZbJ0FCBkhVrT9EtyQ2KA7u
onPkxrsPwy7AaMgnMZ5F7jRfPrhFjhq4Gic7wkKS39G2B7EC+DRuMKSdbSuz+tIvf8B1qS7kDUG0
pDybPqAxHnBxp68vYxGN2GyQH4daXsKs7jYTMjcPtaEjpcdtljTEGQTdrra5oEY3db/NeI3SvP+e
O+W0RxjetBlDROIG9FKQSlypkiLjQIzDNbFmBWc9jjduFRFwJFS6s3mKPVUM0NwugbJFqac//f1Z
8QcugBu2h/a3uFRd18Cc//tGhL4/t3fLxr6ZHtApIh37umqyTWmNT1Wo0EQ6T193XrMPu4LjVRiu
y4FoM7Pk31/Ix0L+9yWhIxeNDfeOxV+fE0Jd7Uw481L7RvdfjAAzYIz2PO9EbCkGQhhFuCZsDiW9
WZDXNJjwwGmfZB9/czE9XjG60/4oMixNQcV7z0nJ1jz81d493hekE2ykpt6UpyhnH8o6ytg2GvMr
mUCfk2W47WfLvo/B6TPHhyeXPS4iU32OEnc6NI11H+BNX82mqbZ1HHR3QW49//0d+POxjY1jAVjo
YDJIIixLuv/aTc21gU1TzM7NsvPrmEhBrgL1MwxrJDIIM6vY6V40y2V2z+uXv3/vP0hMgo5sXIvL
N5YCju4nFZhvW2BErpwb+n8B+kXosPdtdbAzOECADKYVO452VYy/UkfVa+KbxQF8/nictKXEiTrk
kcT0rjIyfe0swmymaTvPSRos7OlXaGO01I4GlevZqlbEyzLVPXC8zM6B9cvIGySwJfb19x/qf7yh
iydVwgQWS8jtk44BhjHsCWDJWzXqtNd6HanNLrMujR06mwo0BvRNckI0WoBONZJ/bDeN5ZPz6YIG
4WIDJpaW4Hr+tLmlVjrMG97pWzf0487mQVAOA2jO5EVQSXJsipqDQz6jolWJr9nlZXLpHq7KaZt9
4O9BJP5jEU+274/XJG2kXORcITCmfl70ToWJM8Fzo4exIUUgNRLczq8ybiRzpiZ8I5wNWp85LA5d
1a7cKj7WxLKOaSe+irLW/N7Mhk2m5vZoyOFxLssfRZdvGjNzLoSjQh9cQLeWVhneB7cAOMkjKL13
JR1rozeo3Gh9za3p1cpZvGCaiwbpzNeMBs4HGD7WEwVrkayLzWB01LniJSZ8JVkXsq3ghlQc2ODM
eCiiE4d7Y9PnOUz/oBfPxIP9IYaXxGTP50TTwa8UHDmjMCNVFT1Szqa+alRU8s+gNJjPY54XRxsP
o13F93Xjza+oL/qBlq2T1rL9NtOxPxeAi7amob4xPjpbZ+5Ra41hgCxAHe7IO3yfVA1Ev7HZeB3k
CgpuABC43iv/OkKUo51LV6r9qMZ4Mzh42PLGNk98kos1idpqHwwA4ydt3ERqPmW19o3NcHTt8S75
Vo3laKAchEw1ASZqNA8QRije7L91c09TvHqv57eSre8Gqy2VAG6b7Em3KRrcaTiF1SavHsEbz2NE
051ensDydOsBzXyBQhR7OjLhKlbojNkMHiEvJ4GptyOO1dfWno8/T5uufpWJhLMhv8yh1rGlso5R
rcat5M3T7cp8YCJKV6EZo46b8dvkSsRn9Jdjs6h/XpjipqWUZZy75yRB+aSB7WrSWr8aurA41DZ2
srzDsEsgoN6iyW8iojBXXSdjgGebprtW69btwrRt5fnjD/psYQKk7jpUpjoO6RK001xzS9sOv2j6
fg/WKNYmxb6nieDgSWtQBQOQG/aQPlXDaJxlq34YyUaNql2FyH2Hohrsbd63IasPJ2QVPTLQpS1V
BDkXG130FihAKLeMrJTInUOrekGUj6+DC6VutAbjaDeZ3EdUv911aXnOFPjXBEUBGqyWHLocJ1Gb
gX6kK4JC8Y7TYdzB2RitliyU6Chb5euu3DIbT7bhtAfp5lenGceDztJ802946Gb+mLnFtq4kSe8k
6v24sTrfthKxRZehtEmzzobW+mxdXLgJle3rSqeQjjOoZL83oi60mtXuqYvEa9XUp4EKhk0YJO6q
0Lj5xlH31gSROhYleRJgQHoivnXFD1tO1kUOGcebOv1Vh6wLnelOn23oDJk7UIX7bKXt/ZAF3ltg
V0eDDpez0xjNDdLYPafXlzEhd9MU44TPu5i2ljY2PMyb0sfySTgsSx96jAEnLS4WPaJZiqO8bNUA
xdxI1fKZTS2c6By52grNoTUedH0Auuu67cGpUSYwJVt0MOQDMAmkWW/BzmsO7pA26i8VXsbC9Wi/
wx+7AXV0l+K7AqMyY4VOqvb08cf/UXcmzW0j27b+L3eOE+gSzeBOAPaiJIoS1U0QsmSj7xJdAr/+
ffR9EffYPlGON3wTR5XLZVIkMnPn3mt9y8tu+7icbwazJ0MSGRkjIWQnwvVpqnWNAWZAJ/DeM84q
drpHvUcoJoVm33WVU+/b/ImLEQnQI3Mfw3onGd4/QPv4WYiapfPh60N/g4aOsFoPKnQG6RDd+z1W
9n4bYZeFvZDTXpYs5ZjckL1j4gFB2eE/gNswjEo/TFM5bmAvf6RGb9/G119+/pNflMGozX/xL/xp
1b4izk3dwWcF6Bze9q91CJhxANNzn54tPdHfvYoJU8Eb1O2QT4Q9uKycwJ/FPslZ5TNpefDouXou
CeNbIubwGDyOg4uKTJfGHXkifznV/5QnWJzoVKo0GbDPi99dVb3hdSW69fScLm8JsLENknrj0Fb3
cZIzc49xoRiqoqdg4+C1Ctn85WD/o6xgCMw7IH7hahO3f56x/1aniZZgE0ze6lxrvNQwdJSFZTYE
Wh6tuTW/5yN7avfp5sPyl8bOHxUFr8w4nl8cXp3pxK/fjNAG9vm6nc/R0O3V3OxnHbbiPxdNfwpn
6BshVYWVaAK5sn5/kSUngDGBhI3BWJ48TKobDfwSdD/Sz91qV6TlQ47UXUuaUwynZS0HxILooB7T
mGP6n9/Mn/WKIPLrKrlDvXxVoJm//sTOJFJMb8o8u6q89On8qpUwscfeBpLj3TOJUC9Uj6SL1mHM
TSvmCniTOAQ+l4tgGBXNn4NPkCvn7nMfoyysIR0g8BDasVmyEVWI+IvnDy3P7yWWYB2j78GV7zI+
+H3EXHpzBqA/t3k8eEFzHWVuEuIg9Q9JRk8WG4ax1bP5+ScUmkBo7NntHn+dpN9RtGs5LygL/NKg
zimtFTJW5FTa4h/dAYd4NZDZplm4/JBhQ19ywFcMvZYz00ujnUhzullFd4/OnWjJ8akbkh7tenGi
228w4AJKXbpAqyh4Nrq0li9p169se3RlOmfepJ7IbpnFXZj9ewxn/fmeFh0p5hxSyLjVk3DMW6fB
tB2N0XAA2BQKqd41JArYgcdbjDvgo7qveOJmi8HbQ1JSU+guckt6RhtyCZH7qoSYWyHHI8bpaMu0
CyJD4yGb7ZfF3KfKmg9pohc3yitOzNMSwi+MakURQ7QgSnQseo6KSFoYvG2uDzucou23ckarXsYx
TUP5motsZtaMvBgrhxYutrPRsewxJ2cw0Omz2i1a/AA1k70s1Yxd7V+UHiNgn0W+a2LtkBSTsWmv
x6HVje0OsDTFamFWa60mQLhoow0EdiLnKI5u8phqUVQt2ZZFae/Gcil2hp7dJSo99oCGjt51xpLf
y2lOb2edvsVQd3975v5QNQjylMi0he9iXxNhfrtpiGYeM+Uk4lxPVxrSXGQ0xecPXL4y/FkRX3GW
oqoUnoTlLClDw39ep39uiddAJ103IZVjef1dyaFqzTQhCAi0/OPrTKhwnCLXbBS5nQVJg53ptaEm
7qDYi7/sEH+uNsfihXl5BwMgS+/XDaKJ+8wv8dqcrYaa20VBFuHNl0tJ4t9epvZHiZTin3/YP8TA
guwqLk/wky16kb/b+xBTAxWWEsV2Z+c7v/APDLQooT0rSPCK/uWjFddN/ZdrpPCuiOarOpurGyfA
rz9hmVVRl7r4JAy3BLKxNLe2Npcra4jdVdy4ULy1et945rsaWhJSCXRNCrFDrw9/ieAC26V9UArk
nbBAosb36FmhHGhqM97SA/yRRGGHgpLQc1e7cTrrEcYswMH0UuCfXE+ennz0lJah3XpaOKXGsnak
gGec9s0hyvQz6IsSS+0wrVVnlw9e05NT3P2I7QUOIfGyYd61vGZrIkLjz68jp2fMpqrvOrCyDf5v
JD8RNfYS62s1Rer4U3tplAjUxqI7KDv/AKWHNNZ3/1JI/KcPFr6qIBSJeQlDi18/WJ/NhZbObJ2d
2dnbjd6EzLmAm3fyZtST15oQwr+creZ1If7+XXKL8AzDFZytP+OA/6106JVO+xhpybn1xwNYn/ht
aP3QBgbhx7WkQyKdgyw5AGiZ50FHURjMPvRxLFvhoh29yXoXVkryPNGQt3mprb3Uc47JZOZkHXKl
jmuPEVjeEXqC5GH/z8/9n0vNY6rEW+dM+8l9/PXzQuYUuVnhWOcy4+5URThOPOiqsf0jlhiQ9Gl+
cI18988v+kcQEksMvR0CXsRiOgv9twWeRGU9mtPknJ1STBDpqmib1ngsIyYxtWySB2E0R0cNC0zT
clrjtxdhNIKGyZuZLqbAuqSycRP1mMb+8tb+wwciXIol59ot9Mgk+fUDyUB6YuRj222XGbxppD/W
nsk4V28ex9waSO/ujlGWXgO563iT2vMPIFZUJYkOM6PqVmQ/zo8+d78UQEjBlGGQUff6lzf5+1Nu
C8hLJoFJRGPRLv19+8hjxy6KydUflGU7B94u5lFvee+Y2wZE47n4nIzvC/eiezHPzaZFgrghQJpl
Tq9Cx1f/tCx0VwD+eCtapxTaJWjSv73J3ytbW1yTpHzKWkSIyI5/O8Gs0fCyzvW8B8tJ/duhTTB3
9s0eyWVBDifs3njAdmSjKAhijJi7VknxuBBQHyXXqMfmwXAa7srJlG6lXgEzGNWy+olimfR0X0nL
uZ+gzklSRh5snhzNsZyPAd4o4Alvn+YgCIsIQqQ0kvEJOG4S0pMy1/BUkCtRzZ1MBIoQ5p5plrxF
VTPsDGOxQ/g1zcl0m/dj16vv/tTYt1dWynXuFxMLMKXUmom9L+TUb6VErNK41vvUoPgnaX25YSAN
KHvO7kgvuySY+Led6QwBCk0EATMDwU7F5buX6ntTQ8EXLYd6hiMO8/EGewHKV1tDtF4tPftAihKu
yz58fzK+Ndnw0Oumsyl8DJwAcbTDz18oii+O36R3khk3AzAu0szOgi4yor1G1CtyNCsYpS0/8wpD
26Ideq0dyPdBTlYZZX7oEceHbUMlhHppq0zmr8ZQ55hFc6o756QyrT5bZBDvoP4nO2qS6eDpZnPo
iUusxtq5Q75b3KP9oOpLvOGg58giUGs3Rxb5eSlwH7fD+Dzj0mY+q91o83xrts6XaEzrFZAHyZkM
ELKje7XWUX1D+k9nlHe6t1auQXK40aGIyNOjIQZ/N3lfPzMz5CS+HKEITrsyabN23Gbw0ELNOCSR
ujfmFrhSHXcH4bmv5kAgsxb1zDWr5ihbxwitKbU2hptNyNdixAg0bg5xqr6lVwpSFlXTHuTAdz+d
qrU7wtWxNT/eJar+aBuP/HXx/tO1iaipW9UNAwYcyk+Flw5rqPpliCYUOV2+l5G46HbdoLQBkzUx
4my0eeM7wVd8ZS8VaV7+pbT4Sab+9+PI5kZFBcPhB/cNbfNveytNAJu490Y7M7syxyh78rA3G45F
+8nL32DJHoXQplvI0OlBVPNpTOp2F6n+wxzk7cC2s6OXSJBNzHKVTGzfSB/x9LQPxmowNlbtnXQE
LUGZNvG+4w8i9j3PaRofHDalMKmac1Muxt655vtaGA5Q9xTt39IB/9gA+SEBKF7vsuiB2a1/26UF
1q06kdqZZGEu6Ymtjk35NgNZWAldRrtC07tDaUwVTdTxwjecfjVtDpLe3/Cb874Y8GdEuYnTJUu6
I2mi/cY3MX2b0TeB83vrUt7eDK69z6Bo7vsGdE8mUlAPyig3dZmpHSFHc5DjNUQHWuOWUHIjYIGi
+7Lg5rJjrEnoXA6TXz2TuFTFwfKizRG6qhwZEIPwHnMayYb5oa6d9ZL17pvvDD8GUqZ3/7wR//lZ
YcwRPmpzutfXHfnXzyqyl1kI7tBgMRzr0Pu3CiRMb2WbcqiIhan/VlL8MSOxSQfWaafAyXB5Gu3r
ufBvBZGcYfm6Zp8/6ksMSEKOy4rIYvuoKncLoM04OOks93Wsb03p+8euOCZLLA6DGPJVYkNfjRCh
/uVcd34v8K9vyjBM8jtsKkPh/tZ0mIbEmXoS0h47JvtBQWlCZFPWHUYMMyjp/Fv959hfR4RM3hnh
Q8amToAUJ55Y4CwgusmWmhDpsa4vLikIc+zf9EwaoTdsiJsHkoLIwGisaIW04soYteQ+tsDhdwyQ
IQcgtJ2HbMuosFhRdbiHEeX1wSliAoNq67GtdZaZVaiw8eL6xtWQtWZaMdO2TAzMynIjSRBAIUPu
UOeW9p0X9et50NNHUWQHZvYajtdCBiZxHiFDMnnKZvdwxX2HiFuxxGDI8l1+Xsdr8Mz0cuW9q0iJ
UL+mETS+RVCXb+0xgblPom3su+EvX8Af6NOfXwAofUxSuC1oQ/76VIxtQ59/sPLHtqeNns/2l+5i
HMNmK4U6spvFG3tqdlqLwHbEb6k35t8egv/4ZBKvyp3aRIdJ4/3X9zClKT5vXI+Pja8Fcm7I+Ov0
u/i7nk7ajVE5m8whQxsW+6q4GpAYYTAcJZvdWlRO8JP6y2fy+w0bdwRyKowgHoNaRrS/PZNI8ovU
cjTz0dXlNzWYp9qtd55HPF85382zvNcwFNap87dwg+uM9N+PCF7XYSBIbcjGcO06/voxpP4VDkY3
8JF7ZwuH68TI6YRK5XE0ae80CUBazaZXZdNq6JV4EM2AH3dcUKv41OSZiemAJ/f/unH+nyKG/z9K
++V28G8b8R9xv6cP+REPHzP5vlWf9vP+67//6+f/8j9xvyzgf4FYsvgeaCzDLrTZtwk96v/7vzTH
/Bd9CPrRZA4x1IUz9r+Bv4b/L9R/VDIMfKmr4c3+b+Cv6f7L0T0occyAr0ZJ5BY/45nj7/Xpf77/
7rd//yWCl6H6Lw8Kx6tFI4a/i0r+2oH6fb3IKfXHBA3amutcHRhNj2lfiTUbbBEkNcwy6KL43q51
5TSHqT5y8ZCnSXfvQGPjAEvsGwic0HT0U6V7d9BOj4UcbhNdv/ESv+IhKl5m0byomu3Ydfr3wYj3
JDjt9Xp6hwAF70U5zRY/42HS6mdKlS4YejNaV+ZIVhr/OSGxxytX9mQS22V/s9Lhkbl9GWSCbI6o
+R635jPCnPtJs7+TyR633ZuWTC+UKhyD1iu75bpbaHpbxns6Nd9NP78Kp+xHtPQbtWQbVXX3cazs
wIv0HnQa/rSoNCE71ezjssaHiJlxNIZAdskmr7o8jDS2t9FGvqt5716C1LpKBGVIOoVl68N3mtoV
4FySqsqSWaNLsCeUtsDyoyHUOtDZWcPo1+zIfBR4gvMMBW90iuDMuTHuCMsa+6DPGeSDsaQDnQWT
MN98zb3N5vx1cNtdb5fZZsZPkE6LGyxJfEIhUqOxGYMqdsw1Mek2prjAFM2XpX2fInGKNGutuc7b
MHsDGYsKP3DMfcBqg8xpXvNYfkx9tMdEvZ4S/QVNwI3ZQGExRmBQQ619XUvrzlQnO7vqzvz4NU1J
Na2ZwYnkB0ySD2vQ3zI5h/mY3syec4ld/9bJk4MltEd6mJgXVeCWznOuRbe29N+oTt9ajXBW6mMx
gWFfANHYyRgyAXw0JZAtv3YuXC3evBrLZlTXK6aEXz3ojHCY8D2by/iCJVUL8YUcseniNZhcoIbo
hoNFevfJWBP3k1WvyF5XXra8Ob5BQ7tDjO4xaTV4jpkkC9Q6pQX0U6OU1oxAtHxlXl5tinHZT4wl
Q1NFx1l4Oe1ntABi1AiO9oI5GkHHlkx0KfVFUibcr1JghtrwoOz2ztQRw0HJKlBd4XFv32pfP+mH
ITfeI39+WeLkRtbTJ9B4aDcyhj/AN2w4BBBfXcWE+0DJjr8LkL5l94F4jijCWH7OGf66zLMOiUUr
n1ADr0covdjWmUW0M1Ry6Xv72cVd3k7j3dTlDwKAZ5TPe3LXnm2cFWnK3+Dj4a497EADsbcGFg4m
geIrn1hUcHr3GCw2SuuYP/OULE76GrkIZhngexjCDKwy6QABIT3KzFpWWTyeyYXxbfrpsil4ANOY
w906FzqWh1J9tciKw9ShQ+H+SKR4nmt7VyfzpQEDEmiIPwOMHDe0pM6mY/7IFu0WMQF9Kp8Su7Ce
Fit9McQznY2V0VnkJVbqcemSZ1EM74bzvRmWh166gGSl+w3Ya4vX3Tn7YoIHxYUGt+8Zuw00pIUw
H9N8xW/6LCeCnvMk/8oMbVcb43er4jdgo1ymxTkqT7zUS3MWZvuWKvOylGNgetQO1rDDOfKaahKw
5pNWOp+Aub9zPxqA1aCV7KKDRtL4arKmH7r2WEXuV17P0zYWdBbyPnlK62lrAw8NZELEaRXlSwCG
twtt8reDDpMfGi5iKlscYREyU0myp+/1N2YSwWHveIeLl659qTaWHb3oW7QOoBXi7NtoYijCsjYG
fiEQBLf2GlAK2xCYs6Cu0NUK+zSo6/f9I3f787z0lwr0ZuBDLFgcSMdaF9SL+L6wlCNU1o79gJT2
jjQkmPxxcinIJ6CNcUNZvXUrXsHXbPwSYNpJfsDs2Iaz559U2q17MZ5ovz/Nwr9tFGEyFitlNC+O
M3/KKNp3hneyKu0+v3qJqeKQDrf34+RDhnhFYElzg1mHas69M176rqtCGZUXLv5cSoFy1ySmTN72
ynuMm+h7Gs0fRi0/lOGgTDIkUqYQSVSHB4CeqrPEF8Ds7nCHEJfmgm93YabbZNGCYqXAcVIM4c4q
N5sPA4/sVT7Fpmz0j2Zh7xxQ4v2PfOk/M4RdRNzZCpnKXVXpMkCldU8m4UvcYzqJWYlGK8D5oaEm
DAHGcHuDdIV1JQlmjgkWQmNGFBtqVaGjccJgHxqjTWCfg7k09h5K25Scu35MEuK3PLM/3U4SxmOf
2qF06Dzx//hLz/PKFIGAqGDGZgiD1tt09vCSFc17KTmqtVRw9panVKlLrJyjqdIvLGJGnr3EhoJs
NU/v2YCqJl3LznooGmdYMb54yerqxTNhbGdKr8JRt2/Ncm0NpBNo8Y3eaxdy8l5GgJd1XZCZmn9E
HlG0Vm5bgRqgL6Q0XLSBPqOevrJRBktR4g4RP9CmHoraPxuJd9tpRNdkJBwvCRHTZXNBsfiQNeC/
9OQInykLZ42JAfKb1JlckiytNHSJLcCVEoeGM32CG8SEM8mGKADG2V10in0LuyvXmnEqstBq21NK
pN6KxI5VQ1jpyo/tS2+8sAmfJMr2wJ65ETa22CFB/9SifDu4C0BXsNYhvcp70U5ozGMcF25dH1At
tZh5yjmMhv7iTEvQu98MmyrCawLIzSwWp/FgbMxnT4vZSpZwMTDTFjCHUNmmEc01qp+6uaiq2RXQ
pKkYWjzCXdYHcze9lu7UBgVTeJTeAaPUT29EPEPLnCum+6VpLqlGWUNYEJhIS0LFI/m1RT7QppkV
LhVATEPvauq0IXSW96Fnv4npkrU1Mv0UBVGAf+1TI+/c0bO3Vu9PJip+eL0m8GL0VtlUvU9cdcLm
itFDulgAZMwrEKuOOYZdW5+yXHAzcjno3FNvsmZwMD131/JGflr1W6zVD8jnOG/xuEKAdEPFdJj8
afOQdva3oh4OZpvtLcUa87CmB+T9nM3oUZbJG36bPXLr1VLadE/KrTl5caCp70igbvpOUwSI9jDq
l8UM/MhZxclX1FpfMFmhyJk95uv20rfaZuiju9iaUUCln5pwz4VTPJtm9bXE6lbRX4ghTKTjZzcZ
71pcvo1deqmnDypS89rPJBMZsqyntHe7NnmqhH8BE/Bcaci7tOlJt9odwPdXL7Mu/tyedLd9BPyn
2vIj9wG3ybM7dK9uh/Ga4ulWKDTOivCdIh3RYqItiqdjfL1BRUm8ntKBVCCPaZCZIY7yK870yjv2
GArHfrqPmSOl4/esSN5krm5aRGL6dIXIdFuYhwywU3KbUlonjN1C3OoVyHSxNXoj6LL5bfELUnAz
62Q2pG/Muz4nz8CvNh5gtVqnHGwViVSpcSza8gWJihnoS2EGjiofp/T6tLHb6+V7PyBTlq12xadj
f0CFr4xxWl0RM34BNmvqbssZPkWSfdi99SQtqtRonDaiHR8m8tWCUXcfkqo4TtI9Xv3QqGvv7KW/
L8byhLH/Vo3RQ2ZBDeucXYvZsKN5BlQ5wb5uQe2z809DKqDXVftujh0zSQ+4nWsQEqW3z4M7QJFz
0KQ6z9HoncrOfJKSUuPqUTSm5WJUlHJ1pc5RFr87CqibBSTcs7LLrFXfuHh8mvUVsI/d43EpJelm
za3Pmva8tAkwNJ+nTDB9RepndA9JO3Ay6OIUj8UFw899akeUlikK6HKyXpAmr2USf0WT+6RAMNr6
e6tHhGM2RyK7yZXI5UvZ6PukK+Fc5ONb1o/nyMEEVGpcsLXHeOxPvWV+FWl9rgl/uY7nV+0wv4hR
Pk0JqTuF2weqAK1upwkkzHnY94PTh4AYoftYG7wAEe2sSa2BkDUnm8ImKp59aOWF7q8avX9VqHmD
mo5mIA1xR418P5aYuCHsrUu+kdAU8R5oIz5s7NohaUIqLCOqcJzTjOD9zRwNQ4CeDNJqlNyC7zIC
2UfMVjC6uJpO74LbTD4lJzOXahfFmO0wFz6YKLeo22IS7JnfBQKdJGNcpP96T4e9LTUMd3AUCwOO
lMrQct5Fts3n4dsb3WhoxGfw6uzZXSu/vD7m9Q+JrzqgimF6AFIx0BbRBK5fLhtMtw5Ltb2LK7mt
pMsvhcsxWl5LzeI0Lept5qZGKi7o9qao3ZUVofeIbX2FUf45NezXyhYURJ2Ob+ca4Dtr3zoH65dB
MBcpOfsuWfBO9M3zxP66Rzl7yWetWOG1Rubcy4WBR1NsQHochsTWbmQ26KQDu0y1kqEIUaAtawYo
KyKEl8kdjpaNminJ2m0hgK9XJkpKhWJwPdHK3FpOu6enfUmlmV0p7GY4m6R5xChCgkSPgJW57U2B
Gygw+bZAvXozd19SFlwJ87bqjXVSRgc5mVog/Eii+WnDxFRbBNoQlCjvMyNKDmVBjpSpJoQGE63P
ZQCXRzFatPKBHsbZqNSXhm4xbBxzaxolwEAAfsZCzZ0bOl+MHBBwOacMdSCSEdZ8ZzvsAuQass8M
In3LfIxYFI7UKsY6F022ToZdVl1XUD0Emd1z3x3nM7N91L8E+pGcTWCIVujbhltpKBw351a2rbru
YzDqr8hvi9UiE4Vw3QpFxZLpQIj5iqPGT0mKEz1SVA/52gp1jctfVD1o1WKsjcRhi9PFQ6G4Ui8R
0MyFChmr2kxLw7eCbnAbTE7gw8YofzOlvqIpcXKamei6AvpF8pgnplj10bTp0XmHaQIiYiBGu8h4
ilyYdyRz4FDvjMd8TqG4ultoo2/CT0lzaV7A8r56mkNsGIG9ksjd0J+ADExAFeAvEG8gy4DZ1Y9l
rpb1UrQM5NKt7ZR9gHy24NJvfqG6WLTiyzAUp4U2rotJmmHt9sykXXnGjocwuCy/kaAB8sirzgaO
D7gNHSJlgNkHhd7Vmw1zU+PryiCfx3UcNqZH0VZz/lTRQGrTCAKuNVZGFj8WKt+6kfkBjiFs7QKG
CRT3Ev4miOqyfxrN5iuTbUMFZT4pDqW6Mp71Fjh5kttPC/ELlI/n/mpC6BWBGhhlfixJ74RxhD+7
1RNn1aaGCsDs6quFQG1db0eCZEaNZMHB3Gds0aHXOHfSXhC2F5ZzbOpxnVh8GgzybisocMGU2tV6
Pw46BXKjb5VPbt5Atp9caK+79bLu7PShGecKaMagWFjleuGR31D1kR4MXmZvJMll8Jb9Ao33RtTp
bsy5mVVNFK+Wvq2wGeU6wTkM2OcMGGx8nEAyB2TMY/YTe7taWhhwNFUkKyrqnYVrIYfCeKdBTAuy
6+5MNvAbk5/P2XZfpV8R/GwI1N0GfjVgngxJGQtQybkveqyfgVY++nVDtAwq6EFHDO8tNZbfSq6v
ffpYS/QwrQihBQLylXX+pyNRDmWZjquRvdtVxdkjZqDuvHhDv1EFZY6zTtpfpnBPSXHr1zDgDM/E
k1b5fdCV4VxRimaV/mHBZWRvpgQG7PYGyrMOZ3nFNiDAKGpbo+DFdDMPgEEIsab9xs81x8l3DWjo
2EykOGkjHtTpc8TicHTtaU0u0XJAhogFo/Snm4l76yAUN2NKF1EKSlENcmCLocvRKFlyG25QN7ob
cR2uxDY0jGkeXknoUJsxRxhYYkLNZ2XxlrJz39OG0Q37XDU0qPvMIZMj16YVrtm3nE2CPF14Z1PL
5BpfhyTHRFk0R7p4XuuFf6dl+l3N/FZDxUNLDHyonOnvlct48fVtFPnotsfshQRDkgkTaqYB6M2Q
oIGLyT8c1XNUXJNxBHWqPcD7GDQnTOr4pqKfGqLc+kLIKVaYC6jSHcXrJtNblbtHbfDeynQY1lDD
blMQEoF0SL5d7tqi/uizgjF6N3+I6VP3q4uIzPdc9x6U7A94gOY16KD21SX/wxWtWNsWgksFmZHQ
3eskyso/3RHOeJ6bl7yXzJtzLL1+8VgTgjaBQfEH81s/qf7G9T613Hjrl8Zeoz29BejEJfV6ZzdH
Z5VQFwHbD3OADi7NP0t3vuC5O+OAO7XLV55Fv1NTXIwyNjNayByBmrxjx9JXieDWTITpinB4aKx6
dzNbxd2i1W5A1N+Hl7ekc8Tvg4kuS3siucfc0Mh8qGBtd8DlcHt8xj0JDf64NvoRm2wHHx6Cytry
cwq7q0zesDNjLbGkNm5PFIdND5GBOok+mE/6PH+aZndDxRKFRZeelvFHY0fAL9rulhzSNyNjRI1N
xQWWQQgDO0xG15R9PJwbjSpj4dCJBw2+9tzaJJpxOcVOO8W2c6tnqRc2LoGR8GWnI0aKJMdFTdQ7
Cr5FHYx5kGsGmVADcJAXFAay61bdUBQksXO5M8sJxcuER4g0eO7T+V5XpOla+anX/bdltKGk0SuC
G1SyeOvyxdYIN0r4tjFXUeNI8jztklOKrfq5yeyD5w3dYfHMxz7TTsNVfUYNgfP8yY0ENFU+3zaD
lmfSOJyNAZczDbUAzOPZmmUbuAPIJPrjJJDET671U2tBGTJy4bDaib4I1kB70LnYK+eDBJ76KIkA
6/UYuo7DWZHMnyXPOkFu+b3oikuKtoqqU5G+pD7Tor5BBPFpVBahp2Bd7R5s0ILNO+pktN+zD+V8
wf2aeXGznxzDPXTzbcxXjZ8WhOPsgoMpOMqbrP2kIe0A5kwlSQnafX237PrRKlZ9bS+BkVAUoJJm
jBXtqorf0ebPhJzW0Jxam7P1h6lqAChsEoEUs7vv5PxsRRg82JNB90Ya1zV7M+mzt+rykQtZ4s43
fs+z1PTLKl0zqGFUaedfs4rzwNRZH4ObDXc6a4+EhmHnSH+LSu8lQvVG1iCk7KswLHlrVNQBS/S3
qkJGQt0WWrSTgmwgCbjli1gS93FRxLsNtX6cPEowY7qDd93t89q8ERX7bExY8aCelAvJQ8nlnsBD
Ysyiege08UYrk2dT+xEnDeKhMaOIzkoomAZFe5zMOr1h/+DNuJZcP8fuhOJFjNRsMlLtvT2Jczl4
zRf5XTd5jV0KkftLOfprT0u+zCEzd4QucS7reRIKo0w2dUtTYyKRJ2xr/6UDmhiJns7ldSdvJtog
+nsaWWFCEbYx8fjz4901kTkcl6xQ27lrrvevg49RXVNlB/eeEE6/G+O1ENZlrhU9DdSuWvTm6QWJ
w5NubxdHe01koR+ypKy3RJGgFxf0jk604fxw7HzzoKpdZKubycoeeuaYQDW71dSIZeV5xLdrz767
2HdTTWxDAnh4UriKutETGBARcKkhWrMG1v6EoizTP+bEeULRTybxWGCfzrmCWsMtLNloPWpIoDXz
3gHNhdFz7/cmTscFtJzu1eFA+HKGUjltTHmo1FKBxqnuSlAPnKAjiHnuqjAFm3xbm/Itz4gmHvI+
KNyJQJp0phWSJ6uW3BN0vc0nHrbvHdWTX04me0aR3CyD+04kaBN2BUnNg5ZtMnMssGaWgW115znv
DAKh4PA4sjuKvjqAie2ZjbFnd2meXnt60UpUcE9ySmCjWfkWTkIvip7cwXhMbDqlKKxukpGMBdIH
HXq5zXPfJqGx0HvJ3YSO8NQA5qjOemLs3dZ/76TkUXbQ+jiacYt7KJREmOlJfJi9Wj7wyijHoOkW
tdiMNmHcyORK334S/IRbMnh+eB4E8hB4S9BNGcEl9XAv+/rNbtDZDRqKK58O2+CeDd9byd5/icx8
b85OWMxryUxtY8CMC9gcvsPGpYTuke4sI1l+lrNf0uZipD1bJ8Ic6pxqIUKGoq6RrhW0yLkUNkxH
Rm9L1+GAAP/gDw2dQFm+ZmO8yYE+rIgNuE8tga0zS5nqgSxm1EEyOI3eOj5W7sqdaROUCsW1paKP
cezfyPJbmozm3JzRxYqLHYMuYpeZ5a/1qeKI59U4+Bl4ygGVA2bKuPBuhwJ3ZtdSVw8tSkQYOM1B
NerL7DTytapyNfvN61x+oPR7nW3LX9npgropn8B8ime/RbFoeava/9YLnGejduoERJUGftHY/R+S
zmy5TWULw09EFWMDtxJolmVbnm8o20maGZoZnv587HPj2kl2HNtC3Wv9Y/yaUCFPZEG0a8lZwELX
veoj5TXm+JK3z0CxCTBXK0Kl9Fet0v/ajfbkDepzKfxkW/TNcWmXL6+2EUEUnJ86nKwYBAnMFCfP
Ai7T8ITCioKTgjaM+qAG/c2LXdhLpOl5H/fMdDA5mDDJ0mEa661v08WRSJTVl+3mYW2OFJ9RXrUF
LqvYwr2v2YrouWO/iiTxTi4/3gzYQIz626Q4er3ZZ9YY3mKqyYSAiM6zOwDAVV+aJ9tGQkGq9M0f
7B/A1ac+ZxRfVIt0YVrOC5F/C9VcwvC+fEwfQec+Kdn1J86mk2mSFkgmwa9f0s3dUmM3AZlS7ZSG
2GNOmpNeUkT9mx6EqcsFNhoSh7rc2Hu+djnlyoREiY9r7dbGW8qnRGiAqPCs5L9vVFffca+/5IP7
5uNdXJT4ljOHw+C3MEjLZ1vw0MMxb/0GeIGtpQfAiAdK3Apl7Qm5DPGPndH9uttmavOAfFE2lJ7r
uSohpytmIs0kW3xat7Es/YP8DUHYn9Sa31O359zXvTeDLktilt7TjA0cXoFahD/kLWzNGdiudobv
atbf0kEHJ67im9YuvyWxNGQqO4x0mMWb7lvzu5cspXI+M7RrIea7kSVfLEU7KZObLXla6uE3UvaH
plkHxopuML6FyTXZGepFx9W78VZaMfGJ7RItGiiyYei4Coi90Una02DG/O+Rza1y89tsjMMOBe0n
RjXSx02OD4NJqHGI06V3TZAKBlgoUxI2EHp6ouFiw6CLPynoMoRYTp/eUishiNkmzLKgToRKJfgl
vO8jh58MLUu/zAkXQs2rvobXmjHCyGz5naL7oNdPHOvS/zZr91sY8tY6JQqZFtojTx5J+Lg2hj3s
7Ur/58aUN3PYpGONHbc4TITLBrrIjbAytLur+U8eueN4i5LPxGHfiuwHaybrjQbFkNzjfDv1/VV2
Lon4/t4bvYvTRsEwLF/FMP6kU7GfNXJNx+VYz00cIPc2GQmxgOTj+K1BSk3pb956D+yR2nAuEpnw
ZTrQKlW1taWkQCkeLYbxfEu/gVzpDvMQwcKhw2Pi63E2+tnWUCgZLBy4rQ/L0ffmBVPp+ywznh2p
XTOd/Doz+hwK+332nDboKGs0FwsAqOkPDSfBvk9IfmwtdtY82zDrTjzaQw2FmaYkOlmKu0lY66xL
NV5tHqfGf4I8vEy5Sw4N2SzEYVybtnuQPCtb/Krsxol3BnD5aXpqz/vsNVNoMDKtA45pnsnpexHI
872uffGr8p773XQQvXd1vfpkNVyMnUe1os63pGGtQf/3Yw7W2bOwymX4kg0jHHO/AQyjLJB0FLIY
CW9s5Uvfgsm7c/Gi9eCDqc755PSPlpJHoNM7vaMKU2rB9Qf311hIWUamXppqyq2wGD2SD43UU6ou
yr9RX/4OWr2zYsAyfGOk8SWCOymNPmlO2IoKcnfKomgTi6XfFQbBkdaalUMXLSUO7Z7WdjC+hItj
bsRfBM/1Bks/VZ2PyvNUiG9i2g8OuHXHC2hP07Bxbe86jy49IAbniXSH3Sj4bnLGUsPyUZSBSsuR
sVq2EYPL8GkQJBvlMWxOdtHhFR2rvstkPcJAR1AAcZo2sdh5mv9V+2ADxAVu83wpQm9iPUjljYDa
36r826+WCfNv0SzA4EbFQxOJJ3NWE2k6VrfZTf4YgRllf1HPvLIE9ft6Mkm49Y+lTy5/Hk8P2uC9
aJZ+7+qlIcbOS7aYqDaG666RSRy7PcRohRO8NjEb6qZ/5BvNd05LZklHBNVgplHQmu6LXsYvypwP
HosgKIgEfERGaegkLBBsK4QKasLMdiVJshHdgsrRqp1uC8YvZX87sk+3JODX4ejY+aabBzDwRR/4
O8gX5PjGrnkeljQDfbHLjZXQ0zlWA8Hd7r1N9KfIFc3Oasf8RAwWOazt8uowcoA0fyxz4QQqSl9R
LoGd1vrdsNyb1zUfsV6+50NKln9KOpaalutUmLQ4OWTllp51ngdF3IrHS4agOozMvRXBvVnmWrbp
Acg0RX0g6B//jE4yl0SQr8rrRMfsxmyLY7vaUDsdRU7BvW1TPbqKR164o9sw42/NeW6GckzHkF49
yLn2vcoEWN0YEgzwxcLIyyeGVN/5o78lA5Eqj252mXGIJVO2W4YIrm76iC/QTrz3BOwRVhk1aQFg
1hSFgkkxmm2RtSaQFvyQ6EhHGPwbecIFdjv3MRkag1DQwziCl7HLVFut4PSmO+lUg4dXS4/yBgnu
oaitOhBz7KM1h1oVNDQJ6iIyPQtzKLrRyylK6uxHubSvsuOdlhZG8rAsxGuqrALTSuqwBLAy+JOI
4voKxCTSvHs7m9pHuyZUQNmSqPNijZ57cHeVBiYJZWXvIy/wFI9RZq2chtOftbrdjan/wVKwN4ea
1A7/JRqrm8hdM5gLi/7bilyBOc3CFBzgaI8JPIJJelvXHOZo+qOPlI2V9S2quCYy33lth+hVb5JP
k6zdnrgEmA0M0F3+oHvDHQX7dDT67sM300PLHfPdC8Lrl+wYN1fN19Jt7nB7LP8kx4POvrW181+7
AYDTCF7CXjMGJFL+8UstDshsKXYm/zwhIBdueeBhjNimR2NLTB1Fp2ygUpjQTPtj+NGPsvt/VWE/
jmX/5vJeCZyUIt3OSJ/p7Ko3ashIYvB5qdthOuvjstVkzIWeIyD1pTvuVet8tMgXmo7bvyjZn33n
eVHcxrRYVOtYA0E9Pto++jSGKKqjuuHFIYCom+yjlVAhkiyMP0ky/8T08gYsr08jopM2IalgKqtP
sgjPbg6uRyg/KbP+Y0kOGugV8zydLD3MTfVbtf3BW4V0iaWtKmq6TSyqVuoVFZj/pQMhx0KqTVfG
59ZFVRHPlh/6E849J/YBNN0UaCqGtwLX7hrHAUcRT5TwwshIrDJT4rKcsyfH6If9xDMDLbMe66Wm
8cYCBxt1HcUKU1bB9kfmnn4o7Xq44DAOTUvdq4R/15RRF0hviMm1NXedVpIroouvsiczRZCccMZM
VwVjJo19xKqguaaxnRznl0krOsgvKYYGSBBfGvfnvqjAK+nbPWY5W1cSaRwfSg8X4fyYGhQreM6T
5Px4znwycWvCYJYq/nbdq1Gl7jYX4LL+qjLpHPdUZfZDMy/VplPkR/eYOjdOvTbTzfdIMNpRIKWx
3ti7ckJBKdIa9SfRjDjgTIdebs7gfEJ1kMbbuuIelNaZuWk6pPOKm6rX0X3gJ8McVlGfafPu8dzh
7kXDR4v8FAtnCk2FyTLgKBvh5fDwTOqN4FY71JaZcPDqn1IRVBFcZ7cSGSDpTWmd/N7Y5q5L2Axq
bjFl38OCQbwxCqyxA0STa1TBzos1Y4cR8l/F+Cn89MknSTs20uHaELPj8gujtVvyr6G1ltrC6hPb
r7IV/ww0kJSgsbfh3HhrunjbLs58asCsuGJQUFVoYCn+w8+ecXQkWB0RbPJZtW+Sq0GD9U2kk2Mj
PbbfyVjORkxeItHK3GfwwT1peLTHi4xzise1kdCKHGhbO/VClVApUVN4ustmdSg5HIH85jYccHhQ
cX2YGQ03JKqeOHVJSM9TAn/t+JgL0uinnHkvRhoqkP/3tdeHvZ49R/HgX6w8TvaOOFHVN+9MbX7o
VC0JSIbVXHpcxEOZ30vh7SKtwRtvDxARy0fae5jdmAtan4zUhtb3Bz2emneHO3Ru/be+tUFuEusy
FPo1lVH81ka6erBkvxfWI/Oiw4r1LHubD+7yNSRRuXFUnB2Ea+QfTh09FTmt7EpJP6STjISj3p7P
hQUtoMcptVNNDMNrRsDy9jhfiJGw9Jo+QkQTWRZ9yai3t57TmWG5+M01iiCSZ4du0XYuAFo4HTak
byQnkxBbASF3AscEZO3j/NWpSu2BOIb7aOvZK50z8lmlKlQTAbWOS/KNyvv8tdja5XftNukLkMny
SutNqigVXCuEH3lMHjL/Te8t9WJai/46ScjFaZqfec74ts3bmDdHOrx1MiIyDL+GPx2o9Zhh2IDw
QaD66lxPVnVeSHLcOEW+4H+dayrJZX22ClsLSBLuIYJtvuilzgZegFYLKD4kYVy49fm//+rRGu2L
2X00Na09o01zN9REEja05uX890GzhFGTy86vJfaureT22jZrtzrxDRmyNXDL7vzfb/z3ocZbsE3n
atxabQXxngizPwtCBP//IS9lEVQlYet+pPXnbP3T1HTFMepQ99CDedMqx7hVfJbA9bh96oTUUQL1
zd1/f4r02rgl+OZvjAPPrr0Mp7FmR5NrqRClC/rNiDr9hrbcaWLtQa7/53+/IzEs6koue4jkkyay
hRar3M0Ork7hTKns5WZol8VMnYfaTJZb2YouFAboTTZ2y230rPnWJm5+ybE72nzLXKFkk8B4ywef
TV+UU3+15oijQMtcTrzIRjCSPuKOTK2T0viCQrMW96T2u2ukaroU66W7SrFScIiB0Qkb1VPu3avO
aK++FoFuE+bZXv/70ECvQRanP4gWL6Y3Dcelb6Ar1g9EgrbXETUDRd8TT89cPgyjGdhzAU+3QOyQ
4RVfo8qxtpqu6aGJI3mb+sYYaJJW3EFPoYctq92ZHPQkLMFr1hUS5aEjF5enzRkQ9/EBGIiF0YjT
0NSURxI62xV5smjayRkerlYxDNQI+EY42Rwh5lzVRIgx6jel21/r9UMcxRZ3C/klhZn/pOSO7vvi
O0FcgDtJ/yQ+EP2Jk91gyh49e1i2hRz7F9nrIItLdBmAADfeqMVoInITXNGYdqlK7F2hHPns6p18
TtJiV6DnfvjvV8C61nXymABphU4H8dg3QjxilBKPtR4FMzbetL3VdG/uuxluxGJoCDOp4OV1lT7D
cezhTEnXqnNz1zSDfWfl0y+uEX3nJhKWwW9koNsFg58Pq4LBjqLZfJS/CzNa6uo/vjA6ir/dimjV
awwZx/GKooasqQRpjOttMLn/gOTaB/aZNDS04dDXxpWr13ibrYRMSmvqH4tClGfpt7su7deXqntL
GKWfE+MxeQRhJnaFswpKgNbx9XP2q1DVG5DXtV5ZPcnaa9Hjd+UPg/QrClMHp+29mJDwtC0AXUQJ
SDA68FKLXn6YxNtnY3FYPH169yVCbyTB6GWY60+xq+2Fi72ihqz6mazPZBhBs6Xv//9DrubDQGXS
AdN3uxtm7WXOijdBveDOdeVHb7t6wMuKuTttd2B1H3YN1SvKwQwm2roKOumNX322+nCK35cW1ify
niNUJFjRhoz5nNqSyWK8J9J1kJM8VfFknXBwxqfBukrMqQgKQeDwhUMBpuIazT00i8kqnTaM/oea
myJQVOAimixpqaDpMij83HjShMAvCvJk2+hGLPWQISTgr3u0nSA/wcvIE9hFPMBt6GFnOI7eLwBe
t6pw+6fMqQJLsmRp5PNsIkIuSIzv6kOnFx+RKvO9pkcXR7H9xtqewV5u+9j5Vw9qOiV9LR8Wf97j
zB2flk6+TnisdsrrPmxnsvexY98NGkIhxb/BHuXZ15AUFsMBom3Y1EXjHseSjSBbvw6i6DLyUKiS
yBigliWLw6XTBRT4hOqUQ33SSEVP1Uqhd91uTvQ0GH2ikPOGigUIg108V+aT0U/G0zjPaJOdb+WD
qbSkFgdRKV10iJIsOBejO+0016a20RG5jwWJDZD9HQG5k7kW5URMHY1T7a36Z6jNLijgkyoKG2qN
tAadqNPMNXkQqTc4FB0DoXTV0aqi/uroQ/M05Wx7DaG8wOqfMEATOerU7SYdiVtzIXFceE3YN0NF
MJy6YjtCsmmlh5R8P4oSet4CDJLAG3qcb7X1exv1aJ9Z8XhZqnLXu3kW+uQeYtxATSaJjqVuxNk8
1MmSP87MT1t/tj0a/uL6Me12ZRwJnqtVzDX9jRCAb11P8TQi6Rhp7mJShMC35fCZG0uxp18ntJYq
2ynBYdpnjBRTb+3ret7NnfxHZeJzyU8IuYVRjARcXrN81kIRt80RJikVzVPiFiY9G/LZrtSjU1t7
V/DeST/nVPr0lLV/ZjpGQ60etcBgGSOwGcFcklMDG2lzaFVU2aW2dZj16BargYiiydjSmlhui5q2
MC7fuMr87Ug1cT5WUOfRIBEAbdJjFJLVmKDEU2QEJMmyR0K2NfuTW7NV+6mPhDh9BefCHCDqH2E+
G07100+cUk5hnmdhH0ZVPxPS9O2O1rl0l3+Wm5IiodiAdK/Zw6DsmoImOzTJCTIet8GQk54TT/7j
pb3A7lFhCHOZIhsg694/yEgVO1wGoO3gOugn3IP0vuQ0gbp5gZphERpWClOPQuc/4Qe2IaZyZAID
uzgKhEOhI62HSg+KlTUv4+QjU/VXt2gmlT7NHl/UYbHEuZnTMB1zI3Ca+YNYQgK7PrqCkpoo6l81
ZxUioxJ3Eog903r1BntfdOUtU+oHR9ZHtWrc285gG5Be6DkZg34m/iI5QYlCMeNCQJwr4aXqIT6y
mz9EbrGnjC6nK0cjz0ckoTK6nw7BBlCsJ7cWnXERh1RVD39SCkbPNuBJjWp1P4WTxOxSEl/l5uND
ISCJh2Z6TqR+ijoK6WzV/DrV9Njm5UtEz84eMdeA36Gv3gvHC4pvi+M4tN3+Z2gomJdEXc2t0b1T
bbTXIpPEgiZHG+hRpk2S2qZm7zEik2Inp/+o61zbVkYJXTHFiM6miycHDB29xZecaC+JQOqiiz3G
KOR5et1CIsa71vAp/oBOGEj4jgliDdKmDBIaWjZt1vEyDib7YvVoOVi36AARBZIqgikIlG3uNCaQ
RES87Djjj1TJY9W9FFYa6r3zos+I5QfvoU2HaeOJ6W32cKXZXMLcdigynbVswiW61a56au9ayi4n
SYGFRlOKKeecwefLLHuepfKXoLJznCxUyWR1htYZt0faW+fIIyG17oI5989Nkf7Tq1ZcZUW1IFrB
Y6baAtd29pHacRzaS/nlaQgVBp0yoRz1tTSa8uARkKs11JSIhYk4HRcmd0v/4aQ+cYmP9A0jcLNy
00c7RcPMQnJqbQbJkJcoWZQTEBDwOttfWR2bQEbVq5OTXCnNj9qy6S6NyjdViFC0+q+8u0U07NWM
KL9oBhAGle/c3rO2KLApULfMHPm0poWoIHb93TRycYHNXdUWax/HajKnFFWiGY1fOSaDYlEdlT6v
fkNlyRIRV6OsMQYCkV0oM9BHQpO2RhPHcNeIN1hlk1igVSom9eK5YLZ+rn/xIK0c/aNhWi9dVj2S
vsKA5LMyL02+A4CUqdpFOdY5JRs/cMf2MPbAu+Q8p1cNt3sWL2/ANU+2qFcx08AiYzLPsXwisBu+
fAMPp98jbYM7IGnnKXZhcdktUUpi8GvlWWXReK0NcswZRBttrUhjhcK5pTZVj94J29e8nRNKPurk
zLIZdcb3NBs1TzHa9jhlhY8KYQdiNL9md0p3EVEzYMzD00guH44N/ppm1x9GMjzqJgEpU+cdG0Gr
veFhT8pm02ARse4GZqX9mhVTde8xdS2uNd8Xx5oAwRTVSNbObqVAtgMmY9blJepJ9pObjjn8Bb3M
u1kBaZr1xNwjT2vmaKCK6cNyeVqRjImttRivRuGUO0GgP6kX7MLSkKBcjQgWb9ZXEVMdKPL8dHay
QODyhy6Ytou7HGn3+dL15QWIz8LNkgQ2fkrYlaoJa0JiZu1ZN5yPlUfk7b43U1AJ51cMw1NX4JdS
zXzUpDhYKIqwsiDjrZFGLTFVCmVSZre4no4lCSoNQYZdDZ2X5heLJAxMb5Ae+fBBKj9G4QZJ8UxJ
ih9VL0MKuRN5ngdJzXZXIsCRXjEDe16robrbLgSf1/Tzoc3iL49AdxPLw+beebRvSOCo4JBlROGO
E2AmGefnyIoULrmJ76EBV7LxCuX+oUwj82fSSP1x/PkwVehOOiMbgnmidKdKH5o6P9q4Y6s5GZGh
mw3zSs7XT2KKhxpGYc/VtOldeiRSaNV8chWvQ2x7zUH5a10ZJ0fO0Y6u2+JJRI2s03lUWdoHimwm
wJTwW2VbV54n/Ixe0+67xNw5Xc+lhmMFRyV6dTOD6c3aHQXtyy6mD01ryk3lWVfFrLcZNP+FMJV6
x4ZxQf9NaJiJwMqbocJIK2qSBKeqLfvNWDkVlRU4H+jU8GVyF5m8iTn5LcbixtlDAQ/5icGse/PB
Gp70Fm1KyfzfFc9IZW51wurYIhJt4yYkIhjpO7lmxE+aVzMfbpR8vuJT8cMFRAxPBm7BCIfnQF/F
ZiReCgW/FqqUBvCuW3owDiKlDZZ6mHnC7UUZ3fK0wdc5oBpl/SAAWSNXW2M4ighojEqc5aZV413y
1dYDqWFN8g6Ykobr4jGJNhVDS7bMR7dbUMYVrXOstejUVdsMJR7c2RQFVDuS4y2eumam9V3SvLZ0
7WGeWmenjeVTJ7wWFI7hfRoF+ryOyhWLD//9l+7QD0BbyDbhaj8NirD7EdNZuEzOv9kX5Q6UwjwX
bKFu+2TkZXWpp6a5jQ6yFsuJKVva+5qkVEF1b17UIA81s2znkZDy3gqe24Qv49rqifs+biI6Zt59
UsF7avaOUYVuUeNafe+B0nfeaFM1sZTivUPHCVuqrIdKqCYkZKRDDPBpzhPsa9kvF+Sd6wbOL8dh
EDx61EWVSuMnZtvjxq31fz4z/Y0AJPfV9F4QG49xFr/psaOfk3j6oGULJ0rcv5NVTc2R0Ane4JzZ
YhckbbcbnTBSuJT7vDCPVuxpb+5ACWMbob9ZRd05Ke7xCv4b9sEh+45jMD9FLnj8QqeXjBud0UP7
Z8UMRRblK6SZ6oHPWwclxVwRHW3JwMpJeloYLWCYaIWBu6sj2JdsAcIiDKzqEF9JMxUIk4cEmSXU
UdfjcMn4TNOU3UEbufVaFJ8OvUxkUk4pknJ/K+buROJuFVAEpgXMGVSerqjeUlkYlzgojL7Qg3Ld
caq5OCud6p7BMoqtTuh5CAT7U83lR+/X3llqH2PkfRr6UBEIVD/NLJ7ByvqjjCOstxPTLqdZpB9Q
YvkEs84UrtD1wdAIpUj1DkLkjIAW8uyAcdHVwsuKnKuLApGw79TFqVfz0JIisx2NvzYRAbdu0SnC
EAtnUfvaZWfuBxFUTnqzEncL2m7vRU2++6jkWToEnOW1HIC4abmw+SGMRiKCNKMUI8cjNeQ+2GKc
vqW6+TBNi4fVae4DmqxOnev/7Q0UnAuleIjWJA/NouG27TX9JjEFjmpmXUcdHYLx3auCxnYt3TvG
8JiOJisLLYFtdfCT/Fw7PHYlLSnBaNafZepwx5SLfsim4ty2LCoiEsuBx/SYm9Z8ThUjo4Nsrpu9
P9UMGzv1ATjdNrcX740kzF1C9g73BWe7NN4pkQSb1Ptx77j6Db4hWIimjOGocNgDBcjcfVkqu9ul
LW2mqeF+0HCHecFfm/8KMywcsaz6TbINJtCDOSHhLHb6Q57S9Ze5SXfQyY9y48+5xjCFHzEFItgv
aX2h1jtBWZhYgVlnn1luZ0dvbO92R4i7m3vdyU8oDBLtn7repd38oxnK3vf6pe+zC5vqYzzBQMwu
g3ZrN1stAlUkMQN4QXQUd2HaK1l8WQywQh4Q4DBM+2q9FVrrYubmo+PGhzrhyfcqLOqTVr6zflPW
ZuDRXbJTXTjkaZgqjNPxNi4FDXhFee8Nk9pP1MtlUYHPF+YWUxROqSZ+rEtAONgCf6siO7DKhvA8
64fUuudY2KfSEN0hWdSlSJh+vNxhOcGnsItoMiCN5AiOSKRXRrOo06bw4M36ufiEVmT9WepoZxfa
so1c1D2OwqydZKQeoPmPcx8ltD//BXkilCAdaiae3Az8/Bmd70qTWPfGTEp6xHD5YdRxdqQ7vk8d
FErVa98gA2mKRcZOr7HLDIU6gsbsQe3KhBSMMsEFU8h0h7D1Qh+Pyd4yX6aV9YwG/1+iWWerHI4z
nqsD1X5zR2CGyt2wl8sfzT9VBe98IapzWQh6DkYeSQIfqLwsg0nXyHheIuc8durZyQ1adCYkwHPr
IrEl68x36RsaS3G28prmTes1WQnNtnS0E87RlhJSePhRP0droriHLEhLoDAG1R4i4f0jOWqr1TMY
AqA/MCwppWomXRURFwVHWpigaV9iM9sRyhBxZ+DFS4gdrOrKOFVEahkONvm8R0XnRZ9xOye7sTri
I2RYs7kNkE0h5mzfKh30V5T9q8PQiP8BJi3WVxsW7+jUc/7x2WMmQGOnTYJMEQ9cBZeWuQGP2E8d
hbCUrUBRcXiO63YyOeZvVcuDKMfhwIzEOOWIB6cnLZ8QrWSrwB9smf+YGUqYHLaxF/GMuoArh3Ke
ldnYdrBYJA/yJk9HvgXDI/g6SbT+yE/2rUHphlTe++6VBZ9mmqwyeHKfvZHgkrH8puf5DyPfa5zX
L31RxNijrGVjNShXx9LFFacdE33Mwq5llYi7KEQohUGAg9DJte4SV0aD2opCtExEe39BWzKqbyP1
sI65g0A17SApXX9ZRvMncY1bI8pX0wAMZqJHadBsFsQrF+71XdXDBeaJEQViKp/FzV4zkc2dUBxN
mFYODCbFhrk1RkROGOTyx2ADhAFevmPJwkv3tCs4Q2EoUKEE+ogTvZyxJRoDbG2jgTQ4fhVgarOV
WisvQUfovmObIvFgViIKCqqTTiLV6R5QzK2tBgSK+3qLphTAlbsCoRAGdIG6jxA4DLo6zkR60g6x
R/tSTSMAu0oMbJUcCrDebbq4cQhdjyiIk7VGlAw4qW9bqd37AolQZeK5rjS4fofieRdnrxg8jbGL
5ghHdriusB/ZVeYCD/0dHe23tD2XWpAq3q/A0iS4/iIRH/1BjAzT6QA3i5zHUCaCMJ6dHgEynpxs
7z2olXcs3RqRrAdQVXXMP7aF7j81vto4bm8UGu1R2n37o2vvUFoe04UOzZoEizBpCa7NPRfmfC7+
xqV+n13GdTwwbzKNKcd0Jm1jFQnTboOntSX76Jpli4O4CK+YrR2LS2ktGIgUFJjC67W4XbnD0vXt
m9i43BZ5cTFot9whAtPmoG08Lu85nSzM1kuC4g4loKbz1pjF9FVNyVtrY/xBYd1aZMn5A+gc5YLb
IqdGwfetu9kraiXTt7pHQxS5CWYGYU97mXos/ZP7HMF79yw8pcENmbbLj+GjrLHc6Wharb31ESIh
RM+fU8vZeW6NJjnD3asi/MwuDXOmGaPGSqvNSA1a4JpUxpRZ9Td37fGgDT+ckuYDEmbe+VsCGtS2
0PmBxN8G+teey6OVY0tokYNARYMDGdJB2w6JF5YjVDwCgWcuw/fGxFZSecbfjIbyo0CHMTI/srA3
u76RVzeD52ceu6SAxsT58sZQWXOdDCeB5q6AakT/OqXlSkTZ8kCD09/RIMqWuHfMQ5QwkiRQtf5Z
QdaRhcqKQTBalKo/EHohTSp+YAB0Je2U7yewEDuCGE+RKxCoxPYryRohHIMvkNNBi8iXyxr/S7+Y
hzpXH1NMR5Jnk66/+C0rjvsj7GbcVsdxchiNsn9Elfc0DgoXuZu+l0hLd3ZHgugq4BrV6oJjDDEt
50TdDP/iGBksEWLCtq3KYJHWbrJ4hJ2yG1fMmC9bV4HuSDwnsFNDQu0pEdLEA8r07koTMYHGgZtC
9jCNrYN0goSqdpx5b44xvpJuZ/Y4RjveG74HaikJX9pUhv8X5GkEvGbmPsydW2yn1n+UY/QIn2nj
Th8CwhoQgGts3PDT7VFOj4bOpO97GuIdLMURYlWuwPyPm5SXNF+ScCC7DGuBGdr2iu1JXJrcZ7pw
0/Mo0CDZhb8p6qE8pHZ9ogbY3wmLRdaLTo7iomn9lCy7cUULOvPNqX0ishRJemuWDbnDoNXr9WVP
FB2mWPz3Q49fNun88cQRcSgMC9Xe+madBtpJNDyZbj8U4UAOPFDoASPYqzGBo2lxSyWJWC7eQEWL
qT97BidArbWPXjR+uu9xM7QhQrUTeQy/vBVXkUIFGlHzJgeyRv8+fnD4Fi3VVHn00QHJn5MCOwBi
u3+m65+mqX1QXTLtSDF4ICwNkspFlmbVkASzHrpGQ/STU73WJHWc+smMyVSHuZ7QcJAw/Oy0v14e
5cfa5hrKDSDThMLjnUxvvqtrSLnpxkXPwusNJ/1UZMxMnjFdqnJV2BIig3TZfBZ25vDTI/Qkqkd2
Ot/fuvpA720gavejz/EexxESFsYEOZwq6XE1splbMTO6Z5SH8X/sndeO3NrWnV/lh++5zbCYAPvC
XTlXdZZuCKlb4mJYzPnp/bG0z9n76AA2zqUBA0JDXazqSgxrzjnGN6rk20DFjhOlYsFDyy5tNRT4
mMIWTjB+xqX+xUhadBae+RNkrP6gWjIusj57bs2SFvO874rChD0ls2gT9UHJskHj/G7W1zrOm50Z
NTTZDXObivALrEc0A0F9de225MiQPhW5HBf9lDIlm8IfgaOSdW/a3l4LX7IO50oXFz9RmFjvpnCx
CMgIjwWKqAw3qlXrm7RmJm2Uw3OUIDykjYKPjYgaoDDTqRD0GeOM48AJzkVIloXet+0xyxyCSu2O
ZfVwLSuhH0p7wu9+aMyovVlGH19cTJw6DsXT2LRcXjR2uU5UxGAM8ZJgnAcyJmoyKOla4lF+t6b3
qRusb+R0Ah6xFgEsOtxEnO/BCFWM4B/9OeRWeU62xJNJ9VG7+4bQchwEY7xlmcC7WWWdVX5xI5Mj
2o6mNTwxSi2bt2koiEl8LpByhm48ufZA4eRD5k4c3FWgo10RFlu0NHw3JcOfIEWqitfB0j6rDElN
I4Ci+5YFq0Xo8SKRhbWCNpRcXZ2JSpJa25iR2bkobraepScrHX6k3TitabIxPui2/cBXQkdwT3at
DM1+a5bD0dCHYudGV80ZPmladE+cgNNVG5C3JUZ2gnGeNmXe4J8b662vLffQi+KTij9cCrPeQcaP
V/hA3evgGKhTasm6ksS6U5Yz4VcMT0DQTurMqa5/0EukGoXtHPCa1HhjijU7+jOTU/1b1RZPHNV8
HdGTzPH4gZIj9D3Bl2ANNKsqXTP3mhFihJXsbKTV102jKOzcaO+YzJQK1/x0gJ9Jx9s1qentLRct
jt1M/ckrSrEIrd48NPkxkdI6lv34ALc121uFWtSjt4a0wtw4Klk9ezO4po13XTQiHanWYmw+gh6F
cjzIbyYCNsCua1i8N9B0NN4r77nLnwHwngLAUA9NjS90DKdVFLYXQlW/oHr/MJ2Jh8/iHWHN/ti5
9h6styRkHW6ya4v+3Y/0guLL+zDI7+Tp6JdldBzGqujhX1yaeNwoh16A34cMA1ouvlwjD5l9Tuqm
xU/KmTXglqVq5Qv6062o+x9taO1rrur4uPOAqhJf7dhrGCfptXmyrRcEnmZlfy0NHMGaYT9GZXtk
ufD2E7XTa4Twu0BU2IoSJbMITnMSat3lLPkFwa7+iyoIW4jE9NyZwN0Ndxs7DgwsmtiZLz+HxoUd
Bd8nCpjO8FUABMJ0EsivTVZu7uTN/4gs+pwr/v2P+TFUKGOFMrS50zD/+m359L+e/+tnXv3X6Wn9
/H+85/9DmFIb/PJ//wf2898opWjfm2//9Rh9fPs7p3R+zJ+YUs/8gwUwziCX0B08ZIJNf2JKPfcP
3Tcd27BQ4nkuNNQsR+UI5tT4A77u3Nx0LNi2BNj8k1Fq/zGDZ4HdMto1HJwI/wmh1PxXqLMN9MOE
5WwT26W7um3cY1b+RprW1NTq6egnpIXl/lFLkKgr44COnzlzvXRoNa0KIu0eosyTR2x8s4wSb6dW
h8du7E/BEIqd6eKdm4VbVtS+jSV1kuMVTJ/UbbC9cZmN5SYbWfXg8LyEsxXV/fzbB/4nd/XvnFXD
vXNU/wLy8j4AwALitSivTT6e31NLnJxOvyyRKDKKXdkB5aFeGyMryDTYDr15zcxI7ENEv1S03qkp
kAyXUHJWfZ2+x3pnbxpc8LDEQi4T/n6mXy+Mga5CPTgJ6//0Z4KYi7WN8+BUCeAIWdtLYP4kSWJU
IWp5qWfuahpptis5HYGYJVuMYwc9fDIi5dGhwaQYOyq7RC0xQ7j7Fp4LmzFuaZ60AIwXedNStuGa
zvzue5RUP0u7+ZCWES7sNPwUtf3eOq22kj0FVz4kxeMoRzKsjJtrhdolszHH4hf9LnJRv2sQ2+13
39Fwm0/aFhxPBEAjxEBosuo3aeyULSGjnigWlfPdShxrLSPG+qcSgfSadGsEVUShH3snoSNjvXKd
4ZmxLoCujNdEZxzoVFQrBbqVk7k2y7mpurQN6+VxlYi+Z2XvbvAvb1iBJXAppufBybiaccVCcdVt
E5wvTg3KtQ1R4fo1enSymElepJHhMUhad7FKFlYr3xpvotBWzNENvPMVhFArN+WyGJIPoXXu1tu1
IDwGXg6BjJ4BwJC5IUwFzx+TR1qAjdq0AauQyLQPrZZPC1cLL5Bir5C7OVkXI6pznwjyMCZNsp98
ukOF8eBpXBnN1gdVJIuLPUH6cEfCKlrC7v2qPdZB8lK76sjYKXDN7uj0YJus/m3q6RuYIs/nKoyS
YbTiJTUpbQRVRBR0EExTb17MC1ZivlGOa2KZkBkZvAWmKbTuOn8RIGVYdI1Fgnr+JQGBzzjKS09O
LLZakl2lQfPRAnZHDm2DuhImp6EwUkcqoCHaU47ITld7G2TOg0+gRRJEe4wDEx0XFE0ot7tLhA8K
MQpyTtpu13pQ61pLKmBvRbMhxbz84jQ6NiSHqHswm0tLwl0zVQWORlG5IS9lV85/9KZ6SbS8fG1+
2lI+C9+6WmjixwC9N86LeE3/jb0NBdTKBekKbzQK1N4wSEmdUNwAcMq7bE/Wr44JP12OvT8u8xzI
od1gWUa6SGyrVdFfg67EfMGgdW0cPb7l5WjsR98Tp7qwqFuq0N1hQPIQTwV9lGzoOR3zKfpCXs+p
NJzXqDZeAqv56phnDZxt3CE5z6xnp0pPuKAZMKNFOFSTpH1Ch49ZtjgVJu3eZoBgxQQLdUD1GmTi
WyH0l7rIPnVdByRb3FBUbKPGeMfxeq3b2SuTUmWnAInSYJfC4QCICZCNntVZc/m0K9m/9CW2vXbi
MPA7LH4KPoODoIEyFvT8IPybTgVZMX4oW5xjpIiSZ+TchmjWBvnGxiVUtsmRaBtasID7dNB9/IjG
YL5hB6Fngoe9nlokaVn2AeyYNvGiKzN6gtqtH76WFbAZ9K1r8Hf73DVwdAdAfhjvI3vQF4OOacEw
4KbJdONO+PlCjkIyI40dSREbfURVqSN7XwTqnQBEzH+m94GFTxb9piIHHOrnl1l6rodjvzJMeBc4
6LeT714dlJkLs8K61pZbZGsHVVL7JuJr1xcXxexd1kWzCqp4g+ED8gW8WCTKdMic+nnQXPhXi2Fw
N3lL7B5h7OLBGfsjMNM1oYzTOk+L75VD0D3YL74w93s/BKwhR6r5AkgQQLfvetV/dV3ng9yJg1th
rKxzfB8J891VhsxzoevmiaQ4Ek7asxVlRKaX0EEiq/5SEjc7I2uCVSinYBVzFiJtxjqEWGO3VY0y
x4k3kyjCZ7POHjXlMfHMNVoB85WRlC1rl4oBpKXnJOu4iOjxMXKeRDPsIdQhHtZwsnQOnktpwaUj
XYuxQ6KF67xID4ifCLIZ+u7JzbmIuHgBjomf1Q/hILmmUtcW47QyOuUyY2rdVVEUakeNqDMNTeVX
sxfvjWZUT3nS0mnEcs9bnT6TGMSUgc3mKRoCZ6NnvbadXJHfzISla14GWPrrEIRda+xVnCa3BNJp
WKNPQLer1i7vJlWFvGSTuuYjsmFM6+HW8K0XvrLnwoMJOlEAJAEoKHu0riqUW1UWxg2jRDWjNSDN
UcDtQ9JiVxqsjzc65ceymiLIPHW5cRtxlCywv6UBGqV5dfIsfTgBdtQly67yI+giFPCiaBiSe3ny
NawwammTGk9tRxwuICsM4WHUAYdBEoo0EJdiYHSnlDDardtE2ERajz4gqaT0zoPkMUzgkXiFIb83
ggW3AO34WKSEkSu9RsXjOmo5Jbm2jwLz3HqqesyQLHGkahRW9W7qg+l1JAmU5h+Idiz38E/CstjU
6VWzq+Ya9ZagLrFBSIMfPjkqujQdYq0ZguMGynhEKI3xqZ80UjE/Jy/Xb8yQzEddsBio4tWgSUbz
aVFfVElHrsR6soLGJPfgGx5NZL1ghaJ+6VZGdcO16y2LLGC4pm4incQhI7qU/crLLwo4IyAOfdNV
onrVgZ1o6KEFpdtyECQHVz1mszHAEU570XxI6lvakx3kVYeqfIGlEe1UyeFdZ9iPYki7q2bo13ni
BVxd54pbJSvT7Z61nilIVZzZUT0SkdRxCqhRJpIZHvQOZ2Dc1Om6YRyxwLvV0DvkFsyUusBV2OL4
9ozgqRqzrZz8baziipBJRjLu2SnroxPqKzwJW8Qi/DFadKOIFIiSk+FFzSqeWHaM+RcStTDseiu/
lPiS2nHDe2ofCsvf2RIHkl+7D01oX+0h3iFPmXtZNHRN5HG07oCKBe732iQQqZhQmBvfvYLVpF98
ZhkcD7cjJzQp870xgP6ObXSvOuMN7P6Uuyb5TbL9bARM204WchkQ6/QgtYjJfiLLBdEYIMD1lQ7J
a+E05qkR6Stjb854MQiADAuqyVKkbfoFpOKQSQMzy7Z2VyF6+9aozvilyF5CCNN1+veitH4K1GvY
7glxg8ePtB1OkexYOnoM2IfuuYnirUBgMMBoyWcNmhXJjRfXi0wDBTFqkiE6MQgPOkqRsPEfGxE9
qSJGQjdEEO0Yh4S9tTelt9NITlyQpfAZoGBILFpH9MxpZ2XxaTTcb4WDTVBDzL3wmBsfyvrrRAU+
xRcSDWlY3+g9OIsKFYWy8qMXJ9s8rLwl0V64c9EuMtj4cEvMbqjxnyeTtW4+YstjZgHPG69wMDOY
GGhq9s2oe3zy5RscHEW/zoYVFX5zHymw4atFjr+JmuBb1g1Pg97syurVLGIQSryYxB+eKXcudT5e
OGqbKATDInBrtMziuQQmIQK+aCI13ok4QYRbP9HqhT8gW8ISbtLsfNOR+65kbiHfDOJbEV868KlM
wDZtysvNUKcyhmPcYcXT1pg5NxFqSIxsY/eQ47IEs7ehSmTphfFlgwXnVjAaINxAwaDC7lB1zF77
ZqRTad/ikRfZ+WtEHGsbPvC8It9bot6zwouWpgHxYQp4JbOib18QW267yc8gYJphBsmRCGuQFzu3
r6wHc1Lfco3OAN4B6jjykTkBGsSgDfPuJDxuiFz5MTLT3dH5Q7jiPVvjMF2jhKs+oiRGbh05PnqZ
kIJbcWlrDVCv9VF3y/TWd6G+NmagVh0E1qHpuEQHqvLeGgskUU3Q31Lk1nbqidBy8ST76KaPia63
NyNPybHgWwsK8Z6GubMbme4s27q13hNt2iiVvUUpASt91jXXwrbe8qOb5MFbmhghCniUjPdfA+YF
K5PChFz4newQADZZ0xULhSJidMVwVvg8KrtEKQvua0/2W/TgJNAk/AnVc5tk40YvRLZmaIM+kxrg
FnoZP1gOU/tDA+7N8YfjIBq1x/AYosg/ab04j5yzvbEvn6ruR9p69Q6nkFrI9tq7Yf2kI1R49h9x
s37qhpucx8SHgurhYXMRIRUJWbClQwgwSK09O8mPLM0CnNtR/BiaLM7RdyMJUm38eL+tkwxYaLAP
qcUgRYh4bUWENviB2PqxVZwFhTkchAn74bTtRv/NycncCYNJnTwCod2pvnXC/6hVxXBf9V+KDIVP
NzmbkBBDSqIJU1HioTEIwXGZLHmrsc+X4JxRjI/kHzmMMxB6dgt3IFeonIAX44NSWvWe96Vz6ivY
8mavvZUJOD7kCRQblr/Fb645+rHKGoRsHZOzQmOSfl8dGbObiwuGOCRmzNXZHs4jeoBRtkQBB/Wj
xm70oMUc4knjWk+seB2HEENhuBb7KJRW0YGQBRpONPxzXKxylURr4urPbtoMV8IjcDi0eYD4Pe6X
94fSQs6WcfvTJESR69hjXqtoo7s4PXQzOxXSb9f31Vok2m7Hlw6v84PjDpoM8sQ1idHdOkyykxfr
D2OSZVe87ovOSIYb5040v9OsPkwF8g53IoE6Tlz1bEWvSchMJgMRGmQGi0dVBYsg9+rPEp8Xre0R
9IWQ9SHpwNCw92RKv/FheEutppVhSbrJiTPGi7Yz1aYjnXHX9R4N+dCwgHnq0AXMiz8vNJshp4Ii
70ix950MBGfBQ2kl5qYWmoNkt0A1E8Dl9jTLJX2a8LQuNt7JDOQekO6YSXogU0pp4dWAe1pUn3lp
H6TGoTjXq8olR6Hu/Ak0LbKOIiKrOgovvucZz4ZSPEu8bi0x7cc2JFR0vKahf+3MrjsEIhjQcPHN
NtXm/tX3I06ZziZDyyurzwzE1FrR69wMiUHcBwiKrRFUjEc4A0xihOkGUwPMA+/91/dosRhQg5sc
YptpXpO2i8isWfOwEg5brUd1S/BMWMFDmG/2HHIJEMPdsIUy6LXYvzwf9arRJUTcgG9ZRqndbwom
Aai0Z6KaicXHjRnDZT+hVkBzRZxEijr4rkANZ3NK/aPKyo86Esy+tOfKfkbOxYWy9ClLUh2FTFjK
X/tcLTx717A6t4mUALoBBY/FIbCm1htWhC422x6o/bxUoPeEWeCph1KCloy+lJLdq2YVLBHK9F0o
k9UgSDHAFsEyS6LmgDy3XVgQfU5dOe6lNpWb1mqanT11wdWdS4NBZR+0I42jnhTZBhxwh8nj4jvz
JJV2wPx97dyOKd6UUlKXvvVa5NLdM5rYdizSgcua+ywJvfcxrba4eIzn0WdAasCBzpEm4J5HDG60
OozY+6Hp0rdX4JRR1cdidz8lKGnGsAvLRdg06ZOjfpaB7x3vB7lh28fKUmi8aIzZVV5fS+G/FRVt
M61on2TB8Q+hCAfjoOz12MvuBEYAM7iFPNIXDVT52HB2mpb9uL9+Ij3qG7LLlVLv+UDNE7kRzALR
PrkSrhROSWunJs5lkqRxGmi+WAwBYqDeRlSWk1KGRlk7FAGDxLpCf0goxLPW9dq+yiFQmha+a0tf
R1oTHwfnKSSerrMwicG7fZDVZNEG4kNUuv89BaSSDJghTbvyL5zCESPF7Zzi9JSENoR6ve72JTP8
zhWo+L2Uaru4WYFsDzpDxKYR+rEIVxQeEDLTxDvrhF9uGoOJHVSdx6YkLN2enCdHB/sxzCdeD9uO
lho7sms/7p89+9kbLA5iKCb8p2OB9omYmauJTXOY4PLj18OVOkSbjpC00Dd+SuHBbpl3A9Eqa6tr
mc7Lq91d6amt55f5CQQnZh+HkR/UrSwzsfx3cmUaU7ax0wnw/JA8mznD2TxCGlkXwKmjUm2MlowR
LWzCzWQMWE0qc0IZlhxl3PhXCmgqkZyRdES7YT5vC5kfPE9SrtnEuA5wyxaRz0BVj9HMT8hqHs2a
SOBgCg6WWTdLtBCELbMWbfpSfRRi51lnSwbx0dcrRkQFyE68ONbOKpHT2TFNsjL97qmhIDUy3Ywp
0/hi6McDLmNJ8xfDS5bbdPjmswQLrOJL0omDDQx8xxXQx9H8M61gXSV2+F6mDcO9MIoPRdd5MOyA
ROl5Ey1k2qHo7/uc4OUkoFq2vmFSIgJroBtTmeHRGvVtQ7/yNsdFFNpwvZ/XU7BVlZ5OGy4yBcPA
qNtE4LUW9y/0fsRAmT3EffKoV4G/Adubbiwdn5lOfzKs8L3qMrsaXIeWxXyQ2a1/DH2Bg4+Y4Af6
rgKY33Cxk5r9oGtv0NvVoozNre0zi9YDh8QmOWctszbdkDsBdbADeKkyJK1ahG7IU7Jd2Sl0MAeg
xLFvZ3GYjqq0RpS1mCKiZksvBvU870aK8K9N5gzjUouzLT3CbmGRyrDkFP/dG4nUNYgPXUVJX7yZ
7j7Qx+pBwDV56r9bwpJA21z5HFjfjMb2HnD+1GBNxRe3L+p9w4WU+eS4Deh3cWJnB48GsH1l61ab
Liy+J1NnnODDC3S7tGIhPafz+cjEFfrQUPv/+kS1tmcu0PTgROclhRa3BAnNmuzBk9gpBhsa7PxG
vDSVYILkBUpO/UWC38bCbFYrrkzhsk8REhLTRuOFocGh1Gi8RUKX2LEKWFMEk+yHPsx2Gp8kGIwq
Pzdairo24EqhWdpuiCfvoFwCPh5SDNc4MSgPA9v8aWeAhMvM60+536drIpLaReeIdpuELeb0xNqk
lZtcNM4Vj1pRnRJajYTp9keAWlT4lPeLuNLNLbsR309UvwUYK579XTCfs0JhXMt82UkvOEuXkwkN
mUtkkqfJTPXRQnN/X7wMwvlCoQ50oJ0snN2yIyVprG6cEnZBaLZX2T+HhaW/0jJzONA5gogimaXk
8fiR9D8m/AZLSJv6NZvhgqGvvSZkUj1AetHzR8AwdN/tlpxZvfga9sky0rqBIBV0XJ1DgxlXx0Qe
Lms+Jqeb2IjkKfpuEfp+nmqPpY4LFxXsidpnOt0ZqJMxCj2NWDFa8XsfB9bSA1wbcK77Wgz6IgC1
spEB/X/HGFNsFT7s+7IHLVqtEqM0SPTNPiFwGOvATWghycBjzsxrma8b2IeijSvTdaoGvqna4kuv
nIXTTaiiKvlaVSYkxROgouLWaMWzcmP8YUmv73QUikjqUEwmva3UomisnF47zeUoZ7QMh3fb1O3l
vvAcY0BvDFBYCUys8xzta91kZ+yPOs54dvNMhv7RnxePmoDZgVWCCYBWvMbexNAF6g2UiXgLS7r8
iFMu665pHunxBy95oc6c4NQjaWApkwN3OVpJ8E7znY4+KmKrqxwg6/0toyelaO8fpmn4kDieEYL6
lMNG7l84q7LeCE1ataVhH7juQimflNzWtqCB6TnTLhJgIOMCq6hLonVnvWH7b25BnnyGPeMZuKG0
FOYlhuGH1otd8mQ0AK73Hiqcnp1PVOIGm4lPfWy4EA+Q2iUQOk0do6cbZI+Qz4+abUMuaIeLgdbU
Dsrw7X5qxuhGzwRz+RGCIh41G/lagHHTdOuTZhY2PST8Qt0AXbEUw3UYFEQlLRtXKsYAYqXixDwB
5QdF+TIeUVOhu97fX1lBqsWr39dPJA5fwUJNhyi2qfySlWh7FF3zUglG5yZF33Vq1jjgKVO+Mns7
DvXkH1J0hAZmhkPiMwyZ8AhfVZfsU8dS137mMDVoUaBqpIB0x+HaRAULbZvJiypLe6NMPeJCCnnE
809qaj4TB5nDfb3Vk3nsamV0zhSsQJJOllWdHaj0rHUK5kd0dbBRkLEhDR9aONhrW9Ddt/sZ5W6O
2oMgoI+GpQR51r86euEAfvLNVd7W+bpPfXtbu7gUE3tF/HpaGhWecLraLoNuQPqr2O3DDYq6CU+Z
AmoiLarC+iekWnMLv+AxElW5KwkhB7Jqd5sBemQWVMHBNfU5scdbGzQFF41Vv9Qa7QxOH4xB52NN
MwgvYkoZ0G5AP31fwzPE0+mgkEV3HJ0GlXNMjKGtpSunM+xXi3oZkx48sNb+SjfHfsnn2USV0Fcz
OwzzHcXQJiV+bOex2Gu9cEDknbQnoaNZseeDAFr1E9W+tTPK/iby8aalfvGltynjOzmbOFxzG8VR
vuJaLwHLVuRUGe/3Ja5saMh249kCU7DITRIF7yctJDvBIVuw2xA+0vxfQm/NOW/678Nu17ANVyAK
QDho6hQR/5o+O4U+WrYOfa4x2VvytIdrxdjAdqKbdEZ7eV+LhpZ/SXTXXaoegGg2X5C7eRFzf436
XKaZWoWQiPkV3Uhr70yHsZiNbIyl/r90pBr/zKR9Hosf//O/feRthifu8UcY5dnfZSC00f4mZfg3
7cg+rz6/ZdGPf3/ML+2I5f8hdGFD2nFMsivIa/+HdMQSfwBFQXWmIzQUv7b8qR2xrD+Eaevoozyh
WwzurH9qR0z/DwJ00SG7tuU4JlbA/0Q8YoAX+pc90TVdXegGDl2uUKZves4cf/s3+QhQQ4kHfWYn
UqFjilfDoSkaZBN+Un6v6X2DV/iWB2hOc9VGBwwx/Q0/BSzV+Q6kI783mHaeIQNkOyOlVZBK33mv
BtJhErP4LiwiWYTnTYB+/BEXHwfw/ZHgvba60Y5vaderjRjrbutP5G/miXH79adtCKAGuHASVQP/
UPcgZzIEaOjxG5RyUX0ZcT89MOBQ32rHR0PlFe6tsozsOFoCTJ3Wq2+jzmCYsobIv6rbtT5XlPsD
iMD0oB9+YVwc005X4TYRWfJedoym5schVUHah4mUS50TPed+8EhnQn1zWoIz8ba3J33OiWJSXj0Q
YuAwOkhM85R1IO6FEX0EKrROJOOw4dd/ZU0jQJvA5NWaQQaWwg/56yH3x80/iAI/l3be7sb5zn9t
vP+Bugn7QwzR/X77r8f/db/eYVjfolT+/W/eH3t/SEOGO/4xma/tHPi6hYtiW0X1o9eW7svAXnDJ
0v61QLv4AvyrOXsuARXzNobw9mmK85/3bSFThJMXAJm8b9S5nB7Rula/fq3tTh77qAdTMD8UwliH
Y2LgW7JgHMU2PKqpNLjUcnJlSpTlrzmBCGt9SJnCWDrpxs4glgVRMGA82SqRjC6y2Jd75/5ra/Kp
DXoGkpetgQq+QbzXz/eHesZ4CKm0b/dtmhQPSUsKjOpZ8Q8+DAmMzya5WDQqwTbh9UFNeKanpa+l
Ic2zVPG0ZllsnYfYHdYqNOzzAOqdrQFgPm3o1oOT+2eu6i1ixFE7D8qjg1qO8pKTMwUPbogvs7B9
PaREOqmwKdbI+bPL0HNBxtJFzao0dIsxTb6gQ607iKy54NJK1qr328vgz6b7OOgvBLRHa8XK9wKG
XvJseBGHFm8x5B7rknsaY3hN2jwbPMihEQ5NQ6q3QCT+JZSdi//cDS4E9zmMI3N5pZlqr/BTRddh
AheoEAdfByOk5xELdZWea+AT64srZwKdv+KV18GkGadK5OMDyWvzs3Uk5phQOTAHseojgS4g7+c6
SIa0sGmMK/3blr/XWjwb3qYhV/YMQahWgyjQvTZauaIl6l9zXhbP5mnXAJLpitpQ3obAyHhvDTi4
CF0Rn2R6k1UP4TVu8pu05bgcEcGdtb5qLq4h6Rx76df7b2ZuNpf7/1goyF0f4Wib7/XX7ROH3ZYF
PC7sf93QayrDBD7Trv/5R+53aYjY2DhaQAjXv26gY9LicQMlcd+Awe3P54YpITedEZN99M/b7n/K
jgdzXaD1gN2p5h7V/BIo/as1HCOMfvOvf/2APRGuBfkKv2+wQgYkroaP8q87358pV1O1sgr0RL9t
gEkhV1kcK5ib/3iO+yN0LRTQ5+z29w1GQlO1lCaA7H/9nIIElQPSfrn6bUPpeP7C6LDK/7ZB0VWG
nArP9bcNmahbiDeo4H77AC2k8AjozHL92wfo1r72wOXQ+H0DtQ8BMgjMNr89IpHIJOpslMuKlfCD
oRAlGIb7wkllaWvu+KZYuW5bTcp1n9Ukl5dgdnW4ejXpvedCcRWMhCdPfdUDQLOnYtlB7Qh0s/5S
+dpaTYhQnBKznTLocMWZWFZRTgqhkzhbHRn3JnTr/lkxrHHcQHyQEnbxWarvjNmnVFduuqlKvdt2
sSxf3LC7WaPIv1feYPI2ZXXtEWYtoce9YQ0xj7lNrxqk0e3+o/La/NzSzrz/hruNY8qGMYd8M70k
8dRsupIwUag56QXBEZo0Y4J/2brqdL/t/uN+5wYJ+qK0W+eYIFS4oXMQpV5dK4a6csGsmlmqx+pz
3nb/4eYlgrgquhAKl/z6MfpTf6ax7BpGuZpA15yaqRiPhhadNAwuN9P0kht9v+hClbn466aWmIJb
KHdUDe31frOsuHtppJuG1cWvB9/vZOFxBI7VHO73ut+EHwNAUFrlu/ufv9/Wx/TrrEJUm79uK+2g
piaRRLrPr+X+DI0J8qDs5Bw9z233x5qEIGxCY1af/PM2OpENVQw6ib/+HplS44FL6BOK+zFcgK/T
Tg7E2CoL3hCXWUvLI5EqKsLxhfqFLO9xHZVButKEml7c3h43BC+Ny0ADcFGnRFX4xlrUBEPI3k5f
7UYjRyiui03aaclrn2INqnUmqV3ufK3HMHtN3JFmnzFa+3b+lesnPfwq8o642dUr3v83iB0hZ1MW
Pv58bWR6uW0Q1j3ef1PDkx4X8qWfmq+4XYJjCBhRZL25jCkzt33eTsha9dcUo+qrELU4OEWPrSVo
x1dGGz04TgjcaTi9AWbuL4pQs5WlqRi9qDm9gpIdUTrIHN9PrL+qgHmT2ZfRUcLbKZUwXrU+32ia
bz3aUate0u4bgBHzlTZEfA1pxjPCVAeR9AnD18A8EHZIUIdfW69dkWnIAaoI8572EvS2fikY8jOg
rNnXkTisiM5zNlZTTguD2J59CEfx1Zk0mEJdXZ/uv5oa+X5E190QQH3rWdueewIscNy+dI4hHrGV
0XPifadMF85Tk3+Oqqye224OCxm9PYuTHB8Z77M3CmNDfmK+EuSsvRLeRCKSTuKRl1f5YSRZCzEL
P8yhKw5E0OivRoLOrrQ4A4SV8WrRXE4Ns3pGl+gss4p8WMYPy8LSzFcLmvM5aocf9/cN9rLc+3E3
Lu4by6y+OLQZlkTISAaxungt0yJeilq2u/uvXmDjs00s8+QWMry5g7pgmN0wOAoee0frAF9EzM5i
97WaBMuZ0cCuYTqvfa+8jY/HxCF8bCGaynvlm6vWGV2odaMC91U2HENdCTJXttoxEqXz1FXTKVb2
TUCMfwyH8sREhCZZWshThunr0AqZEJHqHGhMM5xVlyabqnPjh2pv6f0TGSiEzKHRnGVZF3QScdic
PKffObW7dqpMPKGm3pldgiqCKw/jXOaOTrSFkrScIWw7zt/2Ic0G53D/3/1HLob/zd6ZNMeNZFv6
rzzrPdIAdziGRfciIhBzcAhSpMgNjJQozPOMtv7v/UGZr0qpzMqs2r8yKxmZIhURGBzX7z3nO+qA
LsYLdE3tvku0YzvYgsk9jkk87upQ/+Jrw0SfoRBE6VX+aRqCgGEF2AxwhbzMQ58P6uzDVD3aebLD
103CIgiVu6FleKGDNlhLh7T0FhKe0KxXREgXtvY66z/QGXgo/TXWrdukdD/jeowecya6hzpMHkqa
UmvUXpCctPDOJH2L8rLtgO9FqFbnR1NEEzyWfFtbeX4A1WegIgqR+NC728i2lkxEp/s6IbGoJzwi
F7MDJ1DQdCW0srJ1emC5eBno5e6KqcdPzTgndAdi06zshYXwUJXXSCfcEGJO17qn3BVL3I651hDd
M/iuD52PHdMJbib01QtA4lvpFyxI7bir6monQ62EAQuW3PeL7fQpCSFDqNFasIzV+9xY2xyVq2vn
D04yvSHdUNvad74NUu4L3AsrmlLUL6kXmO4rSo+varq0tnnvKLOCrmK/IUPejAm4BS2HP4X06a2u
kiMihmwbVOOOZhD8gLo6gaDepDCj1r7MzVWBnmjFjB2hMoyQa1jV6KiW+D8c9JAh0VRT6hpBeM7V
osMdYpo5FrFSY+WC4WkGyBqE2wcgQ9O6JD93OiHu6rdVByJgJAl2J3QEXx0GJ01xGRZ64h5cxKD4
nzVGUW65PpfQpjU0NCekWNAHwV65VrOJQdNf0p5ISmR4VQ6yXloeWl0QFUDokl7clQL35uKBEsRO
hukoT2U9H8sEM63P5jmrgacrEmjbOPqqYmY6yVB9qmYm3XDmmEMIDlBMo57DtBly5LwmDUZSCrfi
UaITXBGj1aydqr6Zv3N1vEqztkkTo05JdlWBUdqAgUb+4ZWVdp8SqoDVEPJDABqV4TANxw6fd18f
3I4Ko2gad9WZ0c0NkMIXlWKCzrnO1xK7Yhp1rOL6M1YwPNZ0DQe3fVBA+DOzuuvd5HkMY+G5ZnFj
dq2G7ZcsblWKk46+fm7VMUkho/WiQKGZL4PDAKuvGreTMTfbmI+3EVygVkTeVGel0a68KWqay4XO
z80stVzFhAf2QWh5Y7ovdTIjTDfRDw+BE3SX6dGuTPICM4G5ywY+l9UEVQR57oE8ehZB/AqwL1kx
u7w1+47YJd7jOh9TNDUl6M0hmRpQoFLzWMnJKmGLlxGMYvjBdIWgviE1Sd+h86KJXX4g2EeI1OgZ
d42J7DeE29GMWOdCkmu1ybwXfr1DQFQd5h74HuntxlM1jChi6wBhDLUPGvnUGyvjtRLEqbR0iIF8
kK3AGD1YmyAxSLpBM6JwU67i2Yi2TYocVQfagvtR3rTzrkW0fTPDpz9USf8pyGHZs9FwWazinZX4
yasyNCigfAZZUkPaE8DWtQBqOk4FFYHlfmJnw6XIynqP/nZ09PhesQtkPHhMSI85Zc2L1o4zbZ6y
IjqwWKmiqY+DM9EmUj3LkRSnwr7mMJ8v8KIeUB1KZu3VN3qg6Q2pf0xk9Lw6dBOKC5BNmPGgkc6a
+yX1XcF8ZsnObOYUwtqCE8Ss05sNXIebihHxGuEL6qUGnc2+VXn4LQ73ZRkQxNc48lOXts1qSNP8
qJt7FmV5CevzYGimVxcwGjIn709zLi+dOU04OuV9ZauXOT2GKHDMwXgjXi5czyjyK6WbF/4tPTcZ
coeUFcQTQ3fmUGk958T0uQDDiQRrVzbjhfzbW6ZRWlZoT/7sLD137WLEOC+1npFrNM/tk18vWdZR
PW4s00VTKyzoD9c2nYtzIb+OwK5W3MgE8wxcjSqonGM/tOe27/MLasdTQnzxMYns2FOO+ATK6E4B
mXxsllaYEdqnPkZ/W+q5dVElLqEBIz0CfVD/A7Yak9ihDXk60TnAhpHow2fC9uqddGvmjQglyuyL
lil9HzVdTWOh7hWYMn3XBTjUuecZ72f92zwM8zUWuxvay9ZWSSbjJXKDovEHT8lJ7n2CtPajzxjV
TYLXSrPLA5CdbZ2mDHgjJ+SMF7cVzP0dUtEEOVX1mIPiPfiNsannCXOCEQ3co2V38QP5Gspav3Wq
2T26zXgLg06/tWl/kaU9au8ApMKrTZDAJhzb5uLWyjmNmml4gTuLJ8MUnwYblZc1dXjmhVA77teP
quNWnqPqrqJJdsENjBDWt4kDWrKgAx5267A0ETuEpJ6ytk27CZXU3WyGd3Y/NruyoRcAhlnnnhbh
tuOoxTphFGXQ74ba1G6dLuIPwuXBGcx7zuy8kV0NBM9JA6/MiO+LHMBXFZqNbRQP1yAnViBowzs3
/yiT2vHGJIs8sKnIqom6aIzxzZeldS4W8iusLzDLrvHZb2JAUujoq5oMTM1iWYbHsjYKbdgoI70D
tzEuDUB2qw5mHVXpb4MLZNHV1g2QL39p09H7eaPxUPilBpmiJCMl6vYGwkEMCRAwAdMG5BLB1H7s
7lLcvxizcGKg7MPTokCW1DBiAjbeRUOMjMu/Je2vMcFKJQcFzeP8Bg5h2zfWJ2m0T/1k+QfAaiiw
AF4hICsvoFdZHJavqGB++8pHqLDWc8Lcfv0LGjMIuZef+f5HoshPddHdhf/8ix++FBPjy7oS3fbX
X3GC6tff+/7t99cbxajtAAJ9/udr/tn7iPFP1s3c0ID93fv7588qcuC8oJqJjFteBkkbWPGfXhYb
TqwCH5HU8gH+8W7YrVne/4xl/t2xDN41lwGJhWPM0KVp87+/GtP836v34F2fvM3/+69n+Lkfdf5f
D9iff2f4/dN/8rcpjvrFlbwOT3oy4JnHGP+Y4qhfbCUknS4mKbrhKkY1P05xdBcKBb+F6mUxBzdE
imMOluIXoh2l4TJ2sW3DdMz/ZIrDwPCnIc6fHIsfhzh128mafBBjHdDf5kZV+8CwQi+JlH5PnsNz
6bItdXH7AYC6Z8v/hOJj0wUozpgpH3UZkjjT5WhS1E2H8NZGa9i5zU1SNemr44z+ukexgBkSnjc4
SrHrR+s5EJEBQatkNI8ylnyCaP42jYD/qaLrh7lh4KulPhApINe4jq5DSesmS0L/vmunBBtGYR5o
y8Lja2+kle6ntHiahhxOuxuCDXcjiGF9UVdX9kLWKhwBJ0RdRHzuAHNnqeewyMXbYkR1lXeXJnPM
rdvnz0kMzBxY3bRWDjJxreu9ph6JoasjiEr46koMUyGGNKUTrlYRt8lv3BTSpliOnlo3uie2+IxP
4hJGYlczIPdI7OrOqncQ2fLw2zjYSsgfiyEKYBzw6VxuwqYIVmASvuEqIDJkCZswR3HOlnn3rAOn
MHnlrAefPuj6RxOmb42j4RMhEJW/0zC7jpgEgDKia7eZ46el6ijFEavnpRo9g0YAI+7TYBDdENXD
g1Za750g4SNri/GjbqpvU4fntUYKjuvfWFdBfkIWd2Ui9iXJgHJJ0/UG377No/RbR5I9vgtrH5ES
yeOe7mZooDEYq2gPu3kbEMNqklVIHKEkdw/2Q9A2hywhGTe2yOpQkd7t8hr1WUF5f9eNzrwrGsN+
GIx3ywr8x9lPTYTKecbr2kkLzoooE1RMAOgRovteKYkqQUo3DHcwFYG3uJlBEy4vLtni3LXTL60I
bMTaOAMT2w5fMMzkJ3BU89GggrdnFW57pUJznbRERcj7Akk3YXh7185uUQhcGyfY5vYAoz/czrpO
lc0IKCMgZ5kK6aF7zeLkpJOxJsQ3bQCnLPONwyi9neeblPKM9tIFNNjWkvGlRtwNzgYk8wTmpbop
nex2dNJd3qUnC0hD0jkrYqKICQDEX0nI5kkyPXQ2PbBU4A7WG9xowek/X/m/gxq8r1hw658xDb/j
OzT/5/tfBx/FMrz+3Tde3kbtdN99LINvstd/ZUH89pP/7l/+e2P0BX/wrwkMm4+ubb5w2edwAz6+
v6vD1//9v5Zf+nUBNtQvunQdm8w5aMgM0/97/VW/OMzUhWvZ3JKmQXX+j/VX8Ttsnfh5gzpPOYrR
9m/rr2n/ImzFEF2CTjD4ffUfrb8/zdB1QxeQHuA/QXPgdSTv4cfld8YCWMoW7FkHf9P1U2rE3rKR
CJZdv2lmGN+IJxsiDabyMrvdvIvpvhBejgkhMPQD9t0tQs4m2rqpdZGVH+1NUsJopRt03d2Si2/5
1o78ZNfVw9dkDprbmb3tph2I7tEQm/1w8P+ExiDF758nyweywVo4ulLKskAr/f4D2QPeXdLrkPwQ
+arNpn9ylz9UifbY7T47AkjbPKHgx0MBWKj1+7MfFMPZnxP283bce04a4ax2z3FD2C/b/enWx/yH
1oDgqdQ3d+WCPWvnHk10ETpniZnsDLDHOVdfiBepAKxvDSsYLllEB8DHOxEChr77649p//FjsvOU
UhfCNCw4fItK5wftQ8HDGqklul+3HBQa4oo2PIPLryT4xbsoaoHzmejXA+Kno0zS8yLOcf1d+9b5
do0FFMD3IvRsx3BvlMgbvmtHgy47x2q+dUqI6F2GPji2s3pjlVZKwOmYZ4fv+mciX0GQVjTfGKdT
huvhe6l2uXmwhE+aaKa0PVYpdXInBl0VgdQlGNiXFgn3BqkSMKuRqHsahjfNTQyDZN0PbmHRYYz3
nS1HrxdtfyIc4VRCvSKMHEaQCVzwBGgBUFcaBJ+b3rLA9sYYLJdvx3yigUYaw00IKuTkDATEkTGy
FrLUDom0QDPrpViJ1pcHbscbbUKKq7UkJcDlTM4q6X/7IzKaX9E1UGhYa/7kehTOH65HKWilSEmV
tdQ6P52o1mzKprRi+vCyzbYouJNzWqa8PPEBe0fb6x25E6ssFpfaIkrbiOP5pGsm3bYolvtwGt+y
iR4O121xU+Fw2Tr9pF91+FUX9ioXLdYalNxcAxFTCijCRXQAzxR5k4MOzQE/cEJTOm+h3aabv74G
BZXjD0owm1tNcl2bwjUtZZJJ8dOtVg7lMPewINapLuu9KYOSwGAruxki2999V2raY23vRpPQA2Lq
Ef4HGdsjmJXWkYE6rPKFFm2yV3e9AlYme96M3rX4nE2hf6MPihaMaNKzq03nv37rxp+8dTJGHIt6
FDGSI5ez9sPtg8ErpaKi21e6jJmr0Tr0Zpw+DUUh8UI5p7JljuOqBew7lcFJjahHMQr9Kk771xfH
opX7p5bu+xFECatMV6Bkguvy0+rbjMMIRpB0v6GuiLdKoaubU9qejMH8FLcBEQNUvudw+Wqi/YRd
qnwOoxLbsGM/uOo+1HoYuI7pYsLhq1GF/q9fBRZJQqhUyVnSuvqMhKDa9Bbnp2sGSi/0ZH/3Uf7s
iJqWxUWx4HBg4fz+iDY5mHRRGglKynLyWkD2p1ZeGwCrx+/fdMtN/f0rIq3rPaabaR8xRjv98495
GY4sSmTq8MgBmM+zIq2J0Rlq5Mqls8I38Dfr6J9dCNzxPPfQNPK+1U8XQtm1EuS3zCjq5SbX4I9l
ysCuFOMTCHpDZ3IYf2V74h4yXwPcbX7TteRvnlnGsgb8dBlQHYhlIecaIGHr98dunHV6xLKC+Vj6
CsNa8EU5ibERC/+OdV4/E+hE7EyEPZa8mDsbgMnfnD7jj8uUqetKgi9CR6ebf7ghpghdc4JEO6Hz
dQqNFi0FI7tLRDaSker+ySmadyuWEE4A5Z8i4Hi9RK9a5cR1RuXDmIfjxVL+WlRBfyJOmczwzO2S
y9/cuH88VKZuS1tXNhJCAFLLZfjDjZvLRjiixBmHPZArHEfhBWbhfBTNco101bmye3djth0Yh+yh
BpB7/Ot38P1I/P5kcZ3w0opKnxLt5wXd1vDKV0IU67neGyY5DSNW3dDUnxBUA6+Jc5ir1VDBvm4+
TVYIjp7k94NSHQESmXG26X5uE2chieaufm4danmUtqGn+2Phuayyq1kp9iutddXRXHim7eIgUU27
ZdprlW7x2e4BCvjEM3vfH+hZP9kkyRTPIjFnsn1m80bUNrKdsUmgrHOLjVbb/FrG/8uly1jElb8/
DLbBU42oQIOjoC/IsR9PROsbxIjkBHPDlwbF+5Z3sbMNyiVEl/0vJMd6Md+SAW0Sw5B2xPEEpkWQ
FJQap2Y6JbMmOyYAFDdjI/dLsfvQnODQ1H+z1P+kV17WWJsqCfjZ0m1xhPHTG03IHilafyrWTnwM
K3sW1KUD8rnG1m+kzfAPev5BdZA/GbsDxNEf4WvIT4Yxnea0To92bxQrkaFZ5mkVXPSWkUI02gdc
haC4otD9m4rhTw4sTRrKBZ2q3DZ/fr/zpBNvx3P818quXSx35NoEGBYrRn3EVQ+EyLqcbxQs/be/
vrhpPP18UulIGRSrPJDwbS/v7Ye7y8rIJI9NcuGQybs7GQ8aFmSpQUWXXfbIW+au15PfNNr/8lr6
k0LCRk2s4AKwA6FY+unZ0eZs00dQVesQif77gH+J+IkVfVHrUyzDbFuo8EoUQUN/g9nzIBlYkaxH
ZkMVk7SKSXItMmAYZFm/lxaggLGrs1siWbQVWID2QZ8Z0I7kzP3HBwvasilsHiDg335eihCDBla+
iL9kpqdbnB90JKL00rQkQtUCd8p3E9dfvya7u5/OENZK9pLUXCzXgi9/f4Y6O57jmUO4SlAdrRPj
pau69piI8d4Ng03k2PY6syGjWTgc6OAnWCCyIygb+hkEPq1yJ71r9fhhaoJ3OEwtjxcCXTP/s0yC
dtVWGsCyaF3HSb1K/BCUj1J/c3lbXEt/+AwC8TcEOlOZ3JT2T1dZzOlp3RqrWwwTfD855j0qqnLn
RNoWxBvPewcHBomXu1SSXoOsaDOZWnztt+YYNJtgrsSmNT1dZjk65zndWBrY9dl3A68vicmsJp/x
lyLnx6ALE+XpXdnKGIeCU20GIHdbI6jv55ltrAJxATXMvVBXH4jCSbeNqX0QvdTnRuRp1gLYLRLc
M+01B3V7xVLNYRTOqnZUv8kPRawdEyNSuF/DbtVOADRF6pPE1T/VWuZV+dyeOgWRzNKbcMeDY0Vy
+Q2tsgbGx+fe8nnHhUm4Ue+S7lkyXa2g2wxmO6/wxiBTHz7lNXBUWYYfTSkZW6Erz6m5N3pgV16r
dd9wnJk7O85vyR1AlTVBJNdOQ6md8+oTYenNwz1bORAFwKg8FuYWV0hqbRCQb3TkVwdYKrS72Jlv
Uvct0MdoRblhbXrdUkedZJ/QHCRBwGimm8H6LKJU85qWqy+2vcyI80PKy9ZwBk7Iku+YZZUP8Mcu
yCfie9vH8hNI2Ww00TxLvSdPCfyrl9Taloi5LXkydwSVE+duMFI3/AqJqalFu8Yoj32Rjeu4u2+s
oVuXBl3AtPbRr+YgDgahd4zxe/KmypJWo5uxa2x7T3PH5zib3sdw7FdD1vkbLY8HTi2Ll/1WT9Kr
x1QwrlIMwPv56MBBXqUjQDLslhgCTkIgjE7JcQiA8VgSstCUF8Kbcg1L4Xj26VfeBkY6QbVA5VJN
78ALoo0GeT9MU4xRHXF8VrjO2N2tWpAQ0KYQn7T5W+tTuE3a7G/KjNhUoq4PDWawDnvFykmozKkJ
abZQ1qyaunGOZXeYa90EF81UdQ7DU4S5bm3Xn5NQjjj43K+dVdHKwzGzkhmKeK5/IvKcvFx34lgH
xrHzEzJVXfnhps41m9yUDPf81J3IsoEjn0z3RY1RNYB6TFbceC9aVayCvnoP6Yir0R+Os/5hqWkB
oyfpOk0QRTFk6zCymc80aOnTA3pFhedC3OcqIEZpnSCEYXYLilI1WwXsaZUtPPt+avYKA1bADGsV
SrbyWV5+CWKOvcudTKRwivHZsdCb6IBADY72MVJy3XZB7WEIBxqTIhGexgWuMOZfMvLSXXR0q9LI
xE51oJ7FksFFGbDV5gQhDvKVnd/COUN6RqBFnZgeJOFhDzIawgFTSNYTdzIyD0dxE4p9hR6vmo15
RxAVQQlk94RhJjfpIRO0qTSsJbtuzA51MpIxKJx+HyGmx5MKoyQNZeThL8xJaugZKppIQ4zhKxZM
Y9URmxcWnsHmfzXNtoeOHZS8CJ/SzoemZhHWSp2XHVnsp02qKyb9Mclr8YDMuO5BultGsJpc/UHm
uuK5rwEvMUSxycLUQBgyPIbmF78FEllbX+kVGmvX0R8rViRkKs4SsYWm1wGMpaHOwPbOmfGL+iFh
gYE8ZOsHZ37RoVpusUa/W3w0USLCxPU1brKWaPCaTEbHbIgb7SGuIkk+wVfbWJHBILk2Es+fyIIN
fQgK1ZZ8rZzMXzltB71Bl2HCREFtR8ShTqq7b7RfXToQJcGFmyZ3lhTuu9pNjqhXsO0fohDcuFym
Lb1NBx9evJPT+K41DThnuQkjk7xmtrxe7A7VJiJlZL2Qq/ykBWVeys+15AttcVm6/ZmZVrSHXPel
XVaKgttzDtpDMi4S+hGjL1WI8qKpfMOfv2QmDd2ZMIDFuZdtw2F+DcNvYQzuMEmiaV011vecp+gO
58tdVg+Q90mwX1durK3sUXuBTrB3itK8I8+pWsd4J7bC1adzHYoDFMf4yOZ+XLWY/3kuRNfG0M9+
DqPPqtVniM/2LeeXdRB11BjSlrRV8lkfcoNglRdEIdZ9mQJWkWHkoodDaTFGctU5TrQZev15XnIM
CYhk94A/xVdav0rTK+HG/i4O6bfMWvKgtzWBmnr6mkFe2iJRAtB1i7ndjD8WqAoJ9urc+gA2VGRs
7b4Snuiwqhb1zOWUYqoOsoJRSQ4AyqAHxI4Cr1Ja2Mw9ZtjWwWgCgGjFvGnM9LlX99Idd0gyMnhx
wC1CuznUhIH3HVwL0w3RgCWQXGqVPCAvBH7JtA0KSkLAUxdAm60x+/dZtyvsV4VwzAmbni7hMonS
gD2K+sjEBRBifKur/Na0EtLTu/Sr6Zbynv4eTUXNgkITvZXLpVF1QLOYy6xUp6uXMJAMOMBXukZ3
xlpTb6UiER6Tce2bpBuAO1ND8Dk06niTFnLwcjO8VWZ+ySx0la7tvLELUBtioaDEj8MRH7Z1bpR+
wzKVXRuc55XgfdUI/BDJnstMe8bh/shm+1DSE+fH7K10Jb4yUsST0dgnEVkutTmsW7CHBJyNCyeH
mrfozX1eltGBjuHFSLEbW3aeY/BG7Q5DZ2fU9FCh2e1koH/Ja+guy3iUvG2wNJHNqLCIn0lJJ5XA
4b+zVrwZhX4r4M94Yd+QVA0Lr87fcnPqQXlq3Rq/N4Lj1VCToBrnpZc0iz/G6BbFmOEQmEommNDt
rQF5EYMOCN04ncTOrLTeMy3xZeqYyA3jAvyabHsvaBVzI4tPiqD5vcmtdI5SQs3s5RrVJ7En5vVN
aN/StidjlWjzFRo+6Q2kDG7GOm3o/TpXCtTLbJBrHC6I2ZHAQHd5l2mnsnutAzgozyWJHS888VJo
/DFlRNVvBnKMV6bFPpNScNNiWFp1Ob9Lp4+x3XAMUhxM7D7s0+MQZ/k70dQPINjrle6gZE47my5z
VQUeieXkBefSeEgSfVgVxS4ItpQjwSz3dW8dGJ9+RCbsilR7C5pPI1kg2xCafwmUAdQ8XFMXn1Ia
4Ill1V4JdReBSG/DWvEMyNSmok3shQHLvJ6cLB3NRR+TEquNa7VARgwdmB8T6wm3MYFVXMETuPU7
USWP5LL5XmXkPdjQYdc2ECM6ahI3TIp1ZwjUYaAVqXqDL620DMJ2sn0QVJjj9Bo8s3+mTntdaHPQ
j0vkX8NLX3cGvSUAm3VFgBt5mllNQOWISnrVtMNWjyzqziUZfH5GfrYfSovc3rH91pnzuxuHNiWq
dlIDys7hzc/QR40o4bFNtR6PMcvr5HCXa5p51srQG0v71q30JZEqfKg7fe+U+JVjQlQytfD7gAA9
s0t8FPjDQYai5pPkKk1kFQ9wSO30JXNDqqtc5liR4oscxS7T7e5iN/6LWm6JVBg4TIDCJOCbVljn
Bfui9q5HZcsc3brmbuBcYXZ+MiNRHXLqDvzNmFZmZ9NBvaprJz/p5UydtKpqCu2BYCUWWc0rEjld
DbIslzT2YTMRkes07iEWkr2TqfyjbVJ9EpMUG8QTTrJ90MZ83URasw9SBcHMjF1PxtpLkoz6bWHs
LbDDVJlzerZqdAkJi0lGFxJib/ato6Uyphl3R7gvqpu4SftNqHqCiwy7eDAaQp9w59V3NH3Fqo20
wJuMdjvw/1Gvsw04tcfBNN9HQ7uVcbmyjJrYne7goxdYN0NGfccybzTttwB5qh5/NKzWenOTJ9BO
aupB0ZmIKWDpCFgzxrBnV3JnOjhXqkdFBMjKIpsybQCsAFtCk3waMuOVnthSob25II9WyZPs7fsp
ofbpc7wudEm6FhBBKrXrBEkDGv3K0WsUU0CoiKqeb0ol3B1h7z3I4eTg59Y9lU50T6r9qtNz49j4
7TObkqQnsV1jK7VKA2Rb4+Afe+nOpz4zjrkbs19zAa+NJNoPYfNaxxVYxW6yt8mSQ0MVM6hjqlLp
yRTZg2xi7bHJh5PfKK4qH/8pFFW5Wt5pUczBweWe7oF9Dx3EdUcB3pz84hndwdaaxDUUxjmPwddG
d6kpSIxkula0+lf4jPcICoJNgoxtTUpjsM8NY9PRseMZ/cKwlck/bDgYZFha+o2wgKSQCuJvusrG
zGV+6Il61/WxXkGzkiRcy3FdaOC/3PzCzidfOZVbLfPv+0xF51jHwzibCMGb/DlN/E/cGekqt/SX
yHbezU5tcOd+NjmyGZVYmMGUTPz4E0qHm0FrsaAA4Kb0p/9d7MPcHHbkLAfBM3vLqa5eu3l6iUgb
aVtAol0Nhqc1q2PiEGzOxig6JBm6uWh+Sl3zOUvEpSpRzAN0i1hIgU0RH2zXlXGBVVitZtM4GDob
4CX5MtPZE+dG0/C0vI0ioJSQkkKamxF2iQoAVp2XhGqKbkWhoB814YuVZgC47LSnhkmM2kZzHRy6
Xn8EjX0sjIHI0CBDXy7Cb3mEWwkzwNMk3H7l4PQBxnItZbabjCAjGKM8Z+zujjxztySciBuRJ+zQ
iUfegIxYQIZrvSeexy3Tt6rRXvBoQERrzQ/Eql4muXZY5yAkPidu+MXWOK48r28mu6LwJReY3h1b
D5+tgJa4a7KWS961RmPRjXYZYWG2aPZswR9kEh+6LAMpHS5Ab5jqazuIRvRGZYnokEIna/RDGEXX
iQiIqL/w6LZ69Kum7weHshhfRYwrM4njah0W7jGvtXNCaPusha+allX7EIS610tymYek7Rj81IfC
tK4VcF2eTp4q965pOx67Tg5eMuzt4ORDwl6XQbgtSKAidtow1mkeXZ2EhlIg7AcYg8neipg+IO5k
lWzIiFQsMtmUoNFMxvDZBEmzy6o02C6tGJJYIbXA6Lo4Hbj/akq0DasmmXT0bfj3V7CunN0Ukzcf
Vgso2O/vE0sMe5GQYzsQTU3hN/MscvCPTIo9LaBKliJ/6Zlr/R0hrjhsdYwxYJV9QKIQSmVPPGwD
s4UUC7bAqK81gem2N48aXVvmxdFrJdoPv6ZaMn39thtMLtPwuR5rqrgGOQwTkhLKm59vVGp/FAlO
xetMs3RX+sQnVXQ1OkfpK1ci/LWcftW65Fg6wyI4Tbv7pOiPYWF1u6olgwweWaImXFfo5E96BSAp
KbmMMMuSiBVLzJxz8S016vGIGQxRFduFqQltbwzNFzNmCjwbHOfUfyLWySDQjSfNkMDXCdOLaXCh
WJjaN9Rw+1YHTN4RfLl18haq1dRAJEVCK7vhknTNl3GAdAzolV2EQeRnJ6xdFTV3ABJJIFvIQ5yc
VaSJZ7hY+k4rY7npBm3yrK9ODbSvGsxw2yQSdEsfA2vOcANqdnhmpPhZG0mF102SVB0VXJ3KdB4h
TG6wda0RD7xPaL+J+SxgJMVR5qEC3rg9wajFiLStIzl0lWjI/ukhEbF2CbOMfoYDOkbRZRlq8m7j
/kwy7bY3tWuT6yiI4+qYDgA7odwTTFp/dQOafZ3tv0qJlTklurNPra+Icn3iPflYXRzcV3HwlI5O
BOl5WcxGHlSZneheM3avQKRYiIzDhHp6JvWLFeQpnNtLV6Q7p7dPzLLevyckRGXyVObVqc1Szk7H
KZThs2MwmQxVdR5eGSiz/VV5gccJXguU81VoGQ1FdinWI4uU7RbYI23nEDvlOz2DQ9Dm9FFsoJ3o
THiIamStVrVGgGTl+GupOCD+0G0jtFmcW4d6j0VxEsAB/II2OZoHNnplBzBxRk6TEgyBCV0m7IRV
mR+wSbB3qGmRCkCXRqbZ6wgl2mgp6DsDxMlkbsS2Ys+BTWSXGyxY4ViStmESW1lgCoDUvskk3b9U
aTAvJkkWJxVp7xOFMQdc+4nC6TIDeNcXs0luPBAWGxwjYeVMTzvgeToF39hjQLTDb61lPtMf2bVK
vLpi6NgUklkqe26f3tBAbSiX50n2NUWb7qCCX9vDgtGvQrDfA+1QEYJCMT9YUzE3TZw01DriVmfH
mk66S1KYYMtTPXVDcY8ZLfO5PNC3Iv6cO5PCUV1FxCcJm+aQw9OtQvMa5f6HBm12VSMYXykRbGut
c9ahaI/5RPBMGlDl6PQtUpmBcMpGdCW1HQCfo9u1nI/KxIze2Jh4xu6KxpGoTKN6lFqE78E1g1M/
pV5dqqWb3vpYLLtTH+Ux9C+RkG8vaUGgvrfGSySQ9MMKyjxcx97QETkWY/731EQBM0zknMJs23CD
NAcSPMfV0GQtkQ7cOmB+83lTTcVVIzzyMEYvdR6G54BQCqutdmLMfBaIAfyTMR2zRHvG2mRVj92E
2glC+71tkGxLp38mfv4AceIZwCE2tXoqDkWlAfKWh0im/Jeg/syeEtJvHxZMCupPVS3JEwyp1sP2
Mvvau2yC/P9zdV7NbSvhlv1FqEIOrwRzEkVF+wWlZOSM7gbw62dB507dqXlhibKPj02RHfa399qr
jr6wedBVqC9B36yP6lUaE0AiUrgvPKte9UCMHMbZrTW8tNzGGkf1R6+WgNSk3BJfZMEzdfSTluZj
+RbYgX7sMtRCMpSNh/KXCf1QDgGXygC0ku42bLz4GUgpXBjH5GGd8JkqPBNc7PBmdcm36ZgydAmZ
8e6w3APM1bUzqhQYouBVSSjm6J/qyA21AH9TNpMlqi+BSRq9oHAPb20PQxS/6FYpY+v39pX427ix
SrpRMkWSwfFwLNR0E1bTlOz9Vb71IojIeKac1USYl6Sbo8NhKlq7OguK7jnU5hx/JMYZh2EB1ehb
eP/9zpDi7Jp/Rrsl8WjMlCPzA9qSEyOFuiiSgfY1cFZoaaBmZlP7q1IUKmzkcmBqyfYUQcFe3Mp3
/RIVERtvzBilpNMi0QPeKs0oQs4yJ63LqSgvYkIJLERcyhnwBzqgUJty2l7ctRypx2khxUYFV++y
oiMWFyrjIj7mnBRWCbm/VWHLF7QsRUMaEXFdhyNIs+OXlvC/aqvhUbMZvwHM4CZRQqZ3c6poNVoA
EMogobgW719fDf7OdbNyY/d0aaefUzl/1/wElrg49aE+Sm1qp8HKduhKnckoqvnZqzXkIDkc7Mh0
VoXkXWHGEehHk3ZfnOBwFqNsV+sfZkRdG9mTiI8TvRvS5YxUsQE3RrbWpoppBMH71djIe9xMW10Z
9V7m0MWmmnwk8jgs/kTxkaUcPif6vPLoPtxlZJlDjYk7Bpz+gmxR7zxdfWpBDy4sgZFu8p6C+02x
T21rG1q2vrlYsVrb1qUrMm2XBeM309/yaYqddZwsNdNNxhZgszR1uWO+kr6bJDHfoRjo4ohGolMQ
8CejuYt24PcUxbEjoOYM3hebCEqChO/mmfF3oLoX6cP8Tc0FHMsqDf6VqdKP63vIkvUbsPU1bLPX
vsu+e037ay1RS23Jxbr9aRo9sYv5Z/BC4nqyB2feJj52GPa5lqWZqzfUaJMae7DvkYHQFdMGMVOb
LhkyirjKt7W+ZOnskmgzAGBzdDcYQD6qlluCGV9Gl3ecEnQZp7X9bNHhRKVIeRUGNiC/CdnQ7y53
kbDhnSqH55kqxAQy85FVbaelyb9YJfeiXUbTFddAPzINJh79D0XLlz6K263SrJe0HY40gJ2pnIZk
aLZU62GDiuhuLqar19GCA/qTra/EkB8TeIzd5o0PEueB4ideLmyj2XIuiNn4EmyHa8NfPDlbcp9D
KD1GFl0wuWujs1+GUXDKrFiR2KoHSXkecai5B+JPPOF7Qo2IGqLbpWNdZgocG6trtmSRieD7+Gky
RMfOQu4b6KJuCFbpHXhFW1YU4cJzI3fwJoeWASJA6tAU+MNKPiqhJfqtDiKnm4bvAvhiGTV7akTi
Z3eMj9aDbh7G4Ntrl0qD6Blp5wlPRk3ZoHGPhP0uIlZmUs8r1MbjxPvW4eeVTZYOdEMH7qSsqz7S
U1NboUv6cKUCeoHkJijoc0/Gj4pBsdERwAw0HXV1IPU5fdGdyH0Y7b7x7dfBdK4msF96W5pDxKch
zGqMjku+DiblmTqCfjUtR9Vu5kV2h6WYqn/IE/XPt1ikas0g6aaGu2NtCq0C5ZzJt6Hj8+1ijFFJ
8pz49GFPPIaVQfUN6TtEGp8rk0epRDqzKpZjTpmXVQZrRqVdWJddvA56fTO6SJ1+sgCoaTX224yp
BEXhdqGtdIdodpv5T43bIbQEtH97naDQtijWaURmXYKCWKvYuuvTYFKWVFPLxX4Jv5OutxK86c7s
E3JvmtrZ6cD5LweOkKXQn/qofGpHC+42cleouOsZYx6FrtO8WiDaw8CloKGoNcqeNU+t8k+zCzgU
NSw2GoCwsBAjNS7utErbEqBhxjAf5xPvT1dsnWCEfIR2xYGmo2CurzYDwcCwc0t6C2p7Z3ox4ii9
DBuDCzjgdzo9Y33fIxqvFBe0lQk6AcAQ91Raw1Ik8azmrTdo8sFzF0ynh3hZYnrm2qDz9q/MD5Av
Ym2XHRsuifkVi1uLGCLfHcWaLz3NAUmeUdLJ9MBplFr1TXlCC+Ko2PlsyFyO55hpKWO5gzvAyiiZ
UxVUYUDckKGMRXsCKWczbqQYaQz8hLpYHXavbx/5oX8R1T3g5K5XVcZVSGTrhNo04ObDxikIg9Qz
YvGgsF4U1Y1pdBv6pcP0qbf/Kds0NwUcyVC4e7MODmJU3aZLUK2y9dRznSUsDq/xWCpVhZOE3xqp
giEGbWC2Bh6i7hng9NO2zYlcRoT1F0TPVGRH30DMInIE4qpd54HjgWGeS1473pU91gCPInekAPqV
0YHjgEyO9mb3w5eD2oxIEMyMOLX3mGsJ3KFXoUUPPi0RWIv0bUlMcYMNkhOVGVAtN8ZuWDSCeVGA
26H2hnPCdptqTb3nXnlKK/uKmDitAk74Ia/p7ELZgIf9NTJNrtCw1PRtDKwiHaUklIpQPV1xte2o
wWWWfTELWMtw6kC1zO17PYvXKLNOfpf+gwnw5k0TWpxZv7pBqw7k8KE50Y6tRqj57ew8qairQy8h
bumkXtjWyUGXGmn35S0kvAPG7ctIEDw0Xf3Ihy4NB5nxcamLnhrl/g0J+tHqzAdKlF2qf1+Je47r
iMU41Dt8hO3IOaGMaBmhXWLn94opYf3lOtkRQwAfdc87Z7h7EJ6mnfCHJ6LjHJ3YxWeZBxuEjz8f
OkWBE7e+nZ+TGdJJqy6pl+e0jh4nt/1IqYlgFFVJMkwB7cWJwK1nm4+M7twVJn/uTdVIi01CjTvJ
6ndnKrkq1f6XrLiMO7E8jDL4buVAmLV/63qQV0VqvzesIhtzYE2K2uihjRZmTbKNjceioIBGchHP
jJrrodxzLo7T4i3qy+bo1/867v7h3D7r5Yx1MKtedNli6POds264z0agveM+OzbSDEjMsTBXPQI7
yTaOn+X4ONX9xex0d58LpDpZjBe6seFvPMuC0wkzXrzzOWEFXs6wRk7P7UdELvcYxWVKty1NOL7s
1pE5JUg28yr3xc8wKawMWXA3M1QzqygPxpK2U+WwA41OdFsrnzKz+/HjWF8zIdh0nr1LKkSHvgcr
V+a83WrkXmxk+6B3u108wpEBXMcWbc6rYJ4fvUnyrq1yd2OqDyc3y42u1SejMPpVQE/Qqp6yP3U+
PMqorql7qeRWo4FEkVMO++n3ahOvrTqaWHbs0LPAUDOKwzQwdU+Gfm/z4i+4VYjH1UtfwilnasFy
DEoF53QYdLx+8KqpFq+XODczqZUwvODQlPLVYyaAVFSObJSK5ZDrwIgTcJX58kAOBsSiru/0kiKE
tnqMekZOYKU+3AYhsa4wqDlwIx0o5puqNpYg1vxlJt+SUcc+Z8wZlzbooOYpc+WmybB5lFwEIm4A
mnHvIkp30Xo5abgc+0bGhb5+llzznIldQ2jpd17RMY+qwLaQp4iDU3Gb+8dm5AbkehenKm/44HD1
UL1idxTRj2KXCOoxE73diMHdzzqzkokDVxWl71lDA5qJbhXYBfob5dqbwjpUrfdXGNzPOmP+cDw4
hN2XH6BUNcYAqzKfzthjRhDRHFaMDD270KaXuJv0bc7gsJXBWURUJqjF82pr5TUfvZMV10+ATFqI
T3mwGqIcAgBZD9tNj6Wdcl1orGJbM7WlYAYzVLfLlnK2Wsoh7HOcPfz/mio+2TLe5Tb6mtO3rzJ1
u02isZ3psNnZIByPeotYese++U5t+h05YTG7cF45FUKYgz4D6c05jKJAYGjgiuSYSGiQAiYeURNi
sNKsUylxcvQQMLDxb+uoe3TBNq5QpLcaNnxeZDqdOqRZgWrX1x/TkBlMfVjHiix5Ea7UjuzB+boj
HGMgpEmU764vLQibfM4clBEabvH1+89m+tXnxt1Q9cDSMvCWoy8xqUdrx/T4J4GBDfRGvVNHzp/C
3t5zn9y6VfZxL+EtrqVn3RvwLm5kdShj/bvUxcusMmwQr9g26zLgEiHJ22hbfS5S2CjQRCjGOqQi
OpsRmpnF9Kjz7X0RTJxxLC1MW4AdiT+5mzTQuXGKv6VFm+nEdGbVDsNnrLAjYQvj7frtSSShbvDs
68x1J+2zs5uoIwdxnf1rANdf0EeT6R8x/M+Voxk/Kqdkw1HmGM5+/A9yOV2CGYY4OwCgQT86JOxp
aTCo3ycj+9EFrhi6+VZxC1ZLFN0/tB5XFvdWz5bGi54rCvt4oLvb2sekAOUEgYXp50oX1R/hVY+2
IbeuzNKNaBkf5AUfR8eONtJ4mX1/7UK6AhxW7ByJo8KIA8Y1JhY8wU3dLFVBgsL8oSJjeKdDzp2o
lrLBKmj2Uzqx/qSUpUtHvIqseG9zjg/MDZ4bil/wIGE8HonBoceg2HK8SFwPeHX2x/KAb9DL+Ncb
sZSkKHpoDK+63zD0YfFewHiM4GmH7LOqDisHjDvGq4yBmTdy2CrycImNdlb65VS3nxr3psjadj04
WOGElb1Jq5huYoNHeDxFgzGugsTL1jJo37rZKVjPqgIOQ4mfECOBSQUZp3Zr3XCNWj4i/2jteTdy
QlNzJm6xRKUHh77LW/k0tspYj5aUS89Qv6robl45/aM+NtupXBYwLS/Wfi1+ooDUtIuhB+SltdPT
nhUSK9nanKY/wayf9MI7+/xlLmNaUh6beX+EZTY70UxHOup2xvjt17YDkCb6bGeb3G5Qg3qarWtc
Wv5GSc+nxIhzvezKuzl1nP6mr4C4D5o6PziJKDn6FmdrOWy9BedGbaUdqibq1rUbDOEIRY9B5Php
JNEy8Zg+lE4Pwoy9MkRW27JvTpSKcr4i7rLRsl7eJvlY692wsSI670hhfBlD+6oXn6k79qHlSsGK
N2FhoDpjMphLlTUeuwzLQG1gnRKgNJYJHkJcejK8qNiRyMEp31q7yeGHmjl1tQzQ3U1gNYc4MD81
Y8iPPWwMagwq/Sat5LE2jFdfpw57KlT1NDrzsyidghGYbuPaVMey77SDEZBNSFT2QOi/RwnGoRNn
jHnKsj+2HYrtGFkPIlFPuZ7trGrW/ujJ8FjTNjEv0Ehrzpl0kXaKnKS9znl3Tk32b+kEf/zITQj8
NdjyuNRsO4OTXkczYYo7tQTKeDDRn9B1cRY7Hhqp7wgmU7LdxXpVIYGX7sMIbmCVGo+GhjZqx1PM
oL3tX2t+sMQO+/OcTVf8yjDv6njLwJqWWcM+JUHfhamecX6d3zRgx1s9gWY4TFi0Isi7AFbmH49j
+ZhpT0mdn+WQcF73UXX91DrqToapx/Mu1aw0gPVYMHLHuVOAFIQ1ZudJoObLKe4Os9dT7wPyNES4
AZDkSIQqe3wYvelvIYzLaBJYhBn11iu65HxG+SGt2DT6mZ+dN6+bLjL3rq+d6haF1coKKyTC9OHo
xOQ8jG1hq+K7QBTuNLXhjY8dsDq35PdDFtAEkuAX8BzmLV7xANGBCpqWgDhHsWHdIfiaN5yf0QaB
8DBbeRJ2DyNH4uPSP3l0GilDxs4POPgXzTW11pmDxunwL8xYSVX0AEQJH3jr08BaJOt6LsSlGocL
Tm/8Lna5qoAC1MkEH8epiPLZe9j0F92v8gcxt3tHeY+DaDj15VZ+1LtuawzzQ6d1+imdSrHyUOQ5
V0bHshm9dZQyV2/aDXQHNGPDZZFwyuApi/6OUz4cy33ZdQc9jZ9bqh8ttqRVPUCW9Bl7dGLeAyrB
LTA5t8oqT405HAz8V1M2Pfg0JdA0OEFxi9tDoKGbgWJ6KxH/V7lb47kD0rlvg2XswN5X+mJTNqn1
YtC9tlIe9KW82dqueEe2BK5FJOGkRo5qUpX/VJDGaz0jOElxtLuySwrLq6G9dWNr0qmYkszHTZqq
Fl8KR6t1CT09TNBoG82JmZdhTA6c6GukPURMZXKrEzrUShLBezHtPF7ZH78z7n5nr9Jo7u8GQ987
xVlUadimdfx9arHHE/jHKu5EtXYyYQKuwWjxo85JhzZlpN9szyXjryc71TfGTSwP/33f8m6NJ6ZT
Z/mkXWzpMHRuqBKts30801BZLi1fThskT8FA8VXpAvhqPc/Zc4JKDGBbZX1taq4+RkILn7M89UY9
hgeF+scCpJl81MD90WF2Yd22rr8Pg4dY5NsxsjeDoHMjXioFKJpLVA/JNQUdNVvNHQ96YwNksEY/
PmmRP78SRfuozSq6/j4rMO/JqIwf1aCHw5I2yaFJs4Hb1xSt5NlXTc66Ldzd7y+mNtU2mXMxKzvg
UNs5TwP8hycB0XZ5EjdszWWbX3MaICtypXfLioy7Tq2xHTv1VTeSAoRTPYZJ2dsAETAnl7oz3rqn
smMaqqAaJgOkDcJB1R9k8GepWm8taDfaCo25JdPWJDRZ/g/s+8jbvyl37GrZdnamlE6NZjz1y0zz
9yFXE9PNtnEOWW8CJCGRqSu7O0/Lw+/T34dS2JDUZ0ZeukAbhPrnlk5wDOBt/U94rG0hRDZe9NUs
bTjmH9d1oMEufU4OLJddpoh9mX8mU38ABgpZa0zfx8bWWK9acVRJnr6nOidHf5D4NPrkNnFy3PDv
7reuo4qTYzEvtJLmU4EQu7YkO156o/sUyzNvor1rBBwb2nQOP05e8loyVzjJ2o+wk/vuI37t5Vd+
H9oeEGtRiDfcud86LrbnSSDSGL5rwf9Mq/XA6O9WNKrfub3+EsUzrfM+djsCYPXWRhRYRIvX2o/x
mBGio4FbttOq26h5Dh4qBIUH1AP7wYapTUEMYblhwyWIqs1Wt06EpqyTm3QWyTfxTacXErKDcOGZ
7XM6JfXV8OhD6kUWVoEITmV3GPoYd+YEWBluT3//fejz+liNDRq1Xgz3sY9I9fjppowGh2iUZv8p
qh1JwOkvIUFtSwHr/3w753xHsfvd0fTHzijMWzohRgUjbTISR/R6DvhM4c8aYLhQXQhkhTQ4ouOL
X3sUluXO8NrkCeaFHLvMnEPc82iorsr8PYiOPgGtg163xWtGvfhBEpy5a3N6IiSoELY1Bire2Bxo
Itq2gZPdNS/ytomwRkaE1BTVDEnZE7DS4AmltCbp3wynCv6h03aKAJPSS7YAw5On5ViwIjw0IxO5
6iFv3R/ECnsd2D24OqPScBLwSeO85TwhntA+KZ68rIQU34xbzs/GScMOBJ5x+fL3wcptwuhTQeiB
9uvdGL1piW8+cctPXszRJ+atQ36vjWpbDkpuCp/0slKddbCrhyRR33ZrAj2Vo9h4/VACWB2+dKA1
O7h7TPPb2jLPk3guA1csGRWO8t4Ak7urp6OtnOxsjsOu9Oxbz456y0fX2vHn9XtbKPGEM3ClJea2
sOnR+X3Ipyr576uqVt+1TuzApUSI0tc2/SSbha+UtfVeWplxlMMIvLWy4luBgsh0/EPhn/nWg4ql
FFnnycWWuHMNXe5IxGb733XY9Pzy+NsXRPOava0If2+0NL7GnXTupD3jGw7+nxHzylUlQwAjLtnS
k1SevJ4VWg+ky33C23FSLaE0cn9LR4njtdaj3e/ioJZVAe4M9h8vAfEabx0dgZ10RvfoOV0eyjHo
j+AC8Jdm3atZOZiYAg70dZ2m75GepNs2adVOc2X67qU++MyaHp8eIqUDPPQUl01/spavkjbdRmQC
bjHXfWbVzR/PS6iaVzlYIw/vYT9BEcl95ohiUDp+Rau8/z5Ynv2m4Y49/T4jR8THOU7WGUvff7+B
FMO887WvPgJhgwVdXLVmpwavf7CXWjs3pTo6yu2fpq2OgAy/ygaqcE16/GVIICxPvrx3Wgyzl//k
pBHBh5WTjZwOEIZUo1ufC3cTLxNg1xgDfZXmmNhbOprsvJmvcmIyowf1Xyj+FPMVo9y0mf2vMGHb
JpKBYuiMuDuioeCk61HKRRYsuXQNhdGKod22Z39Hy7WujS71S7U8mDla1er3ua2qZEtEz/rvaVCK
astc08WUQe5dzk3CSLsqjtJZQldecyeUluHBaaOdZnG7rTpAeb/UjpEkxpOJEXrlWwHjtyWULCcz
Pf3+Fim84py6uFR4O9TAr8b6jTqJ/rP26+eaWj+GABcXGv2TZbcGAEualgIPbp+F0WgDsIjG22WV
wzOBn6LbBg0+5ia5m0MF7hI7DTCmYME1WNC3+ptKCjoNc40e9rhX/fm/LxUdFLkxUsVcJPjPRG68
UiNi7OekH9dGzZnciAxtU5V4ihs4ra+F5rPSsm7mFkesSs93Qe/dGUxkpMCYHVYlcmkfeMyKCkbH
KZ0nnPfcpwmZ5or77xJEXbNjvbZDKiPEzRmzo9LZESTViYV06g195cnG0v9QCCOut4EPxtVlz1n7
TfeZDaa20+Z+DFvfF+dEkZlzHH1mQCQOXjC+WkFb7fOCgLVhFi8YQjSl3TJoqauqArvFIoXbjwvn
xqqIaQd8/G5CGK9a76DvDkywJ09gkemT9lgy0lcGR+JamT82meBN4lr6CTe8fioYd/SGXV4l3bAL
O3Wr8qw7mCN+O1dzjV0di/T8+2Bq1UkmQMYylhiGOxGVwDJ7NyggDCu8cKi36P6cH41T1SCsA4Vm
17E3BdGnkKXppyNZs5tV+pA5ORuI4zzMVsv02aSZVOr+qi+KaNPpuNNNiCSPk0+vq64unFfHneWq
DU2J1SX3bH50rHMW7lwljOyly4e9whb/p4jpnwE5jA+PMa834kVU6RBR6SGbCxkB/VCPjbP356a/
tlR6MNaZ8udELVJaQaNJJfDZatr4ViGNfFa2+d8Xy3e0GhE0jYlqEOwztjMewD3uruC5SMa7IH6G
WR2v5DCrAjgKyTxP+sBXKbZ9CVz+DW0ePWGS307vndM0701aGaee2zSYzGZ6H239IImLJriQZkKd
NCN2mfcmYqQBbgHjhfPtuJvTTqyyFtJyaSwfYgoBnijHYoc0jrbTa/e8915tYmPcIL0ny6VtUWTM
IkqjbW7E9P70GdpnKuPnwTWHh2YgB8e78On3gbTKo8o1+wSvycdfGGPI/v8Oj78nyN/vYZn0MBz8
tJJKQNKcpBHTvPyis2vv5mm+HTo1bK2Re6vrpK/J4iwODF5lNpHonA6GZ20TE+iEu1wAJMvFNdeH
T9Oo+bEuyILfhwg43HkKxtCSlnoYp87dZjaXoGBqnZsGgWcT1ObJMLzk1E2e3Mdu1tEwjZeASoVh
Py1LlqFBv2P9o2m3Bmc70OspuYcwR7smcWJcAjw6vyWK2dzvk44fCxhqv98XVGSsUwzof1vDOLhF
HryUfTYfKpF+Vk59MTN2YV1K48H0NYbX8HRTEOhXMrCUly5At7GiCq5wqcyM/JQd0Gvjw+/JstGS
8SGDJcCHTU1/M4EG6OKPpy2moVhI9YCbDU6CJbajw6AjtZpiGrgIEfKZOmoA6SJNPnPef9JI7H1J
u++qr/X6MnQU2Tptu9Xtdjr+PjNy+uD1Ir9M7RMSjXfLhBk9ap72NGLeNtPAYwYwM0h0MuPWlUm8
CXLYh+3y9Pd7gWTLUHIJJU8Lbwu2sXES2cCXXFc+GnOqdjYDrfPvQ+1S+a74GySJ35774UFL6LvE
mGmfJjEYuJ4cAy+rP56ChgFsCzuLtl5hHfAM8d5vopFCWzFVb7w8zMPr6W+aJQ6fUtqzIqkYhroM
kxXU9DX/JwcT7OA9Z6461yh6f7n4mPgpJNrKUjkK+Cu+pHqeqRX9TcnFg0BW9ir9U3WkK3SDnohR
L3eDofx9Z7r9U6PTWEvM1Vw7FHnSmuyX57SBkE/mjpmkfx5mN/dWyIPJNu1HwjRUmj/M/SkiOflq
tUS7Czn97S3CXXHjTofEGe1HtwleUmKrkAfmgDCzcK9vZRBgmjAcBo8z2NgLmvF1GlLi6sJVxT6P
vB8cidVWWLF5ItD2jhEJy0YhITrKkuuqTBG/+pmqdjsCNi2Iinc+iMuVYZnutnSugYjnH7twmH6P
cXrlVRkYj7f6ngjsrfLs+GK0UbWdl2qhGl/GNnEL79SSMEGqAciL52n6aw1M64OJgoacidSDJ7O7
rYT4qJvoakx5AzJbspHT33Yf7QLkSDFN5ypCmoh8x6RvFgMLmFedzt8C746ixen3K+g88iGhgJoY
mjrWLXKn52YwAZZ1r59NdS679yjN7WuLBLh3XPkvznj2qwX8fl8q3dklCSxIpsYtMznsTHrNXJr3
EAANXD5VT1Dv//6SpmSw0UGmkGz3zCPE4PCXjKItK8zvV1ZqyR0khteekpLT/z7Msvl/n/bQdkMp
oPf891tS3FFN0Par//2r/f5N3WVMkiSYbX5/QUClDA1jyk6KZoW2nuVfw2KdAtDoM+zJ013szgkU
/2E6C7djxE+aBwfU9DjTGfe44PrrViQP0SCbNJw/6nZoH2OTXx8th5dSK2m65Dc69KXwDjbhuHhm
fqQ41Qut5NYyqD/Xy0NaeZji/vd5iQMwcIsHjTD8h+F7ZBfo7nkcAtTNUfYNzlwcWHMyb8DxfeuG
/ZykxG8l2+g2NdXBt+0/+GQI69t4U3xd90L4qStlZVvezqzSAez/1kzTLeLBgf7Lp4y/ZRw/CjOR
z702/k0ZUQz0IRyydhuzoV08J3hn3K7tknEzNJ59Cdws3gE18kPbXAvG1WFj59q+LEbjeTIluTcG
yPSo4IyDTr9VTX3mfrMcxTKuZXkFkV3xyvt2/VdBW91Q6pzuKWzHUO52dC3Hw2cdFepeZcIJybYc
dLPwN2GpYajGuZOS49EETH5Oi4GPGVpP5+hswRU7ByPMU8zkkP94hpFqT+D2NfKwmsAPcdYq5eCq
VHPMu/jW9ETFGxjaaxPdL2nFfGoI1pV6uhXUlaz0EQpD5yX9xm78h9adgcjUGjzp+c13GAc6FvPB
rDsis/2zdAbaNo3iK3rEX5uyMFjzx/U0CDyU3pCvLXpHGPwDVQ94SQZ7pK2FPsU1CKVwQI+Dl8on
psCL02053WBFT8iWa0uvcnEskrRGAiPMlVT1TRjlKelRKSkK6DeN2e6rOP/0RH8rSUlrGZ1qVvuW
khB+1PvyMgTy4jutF0oXzYotjDyEBnMf8QGQAF4lAb12IrGPLV3i2tLVi1hGKHa/4PY5R637QjXn
bHaOTE/pcsUguFzWQ72dFD2K6S2GrLeoZyjqunqya+YonZES5tECfdhT7IR140yzGBYae/JPlDQZ
p4WybXbFsJk7G3ufKKxLnr51dfnazj66hI47rdWdTZ/q58qN43vbMtitmN4gJ53QoR8EWPRVbfjq
6Jds56RkoDtO9oale3l3WqsoGeQ6codyzy1G37S18dM6O9fBSjb2g3Wuy+owtxUjbXhXFOM0t77E
Eq3Fw4WqnK+6Tz804o2hiFW1dxIHFCuSAYblMaUXy/0cs5Swguy6jZxUR/4so5QZCGvhtFxsyq94
Dk6iSXH044vEDRkRa0iwBZQ578bZ9Pe+/8+V0w8bPJKB6fw0H23pv4+oZGSh0N67yb0UukrXeYSN
ivAru5E9E9ZqM67ELn9L/U9MS96OpMBNMDDBO1/+Bf054fBUm9GYOeTH3RhiKIJrHqM1tOK7FXrz
yPCUP3ACch73IccknzBAy5yonfvj8g6qtOyotZ13EAXuzUo6J8qsR9y2sQNuQU0l7bh+QnZbMC4x
WkiauTHhGccUsiSVX3xlPo6UMOymtP0jqykL6bkk4jpEgv5eLJSR2Fam719hJzJ7FC6ZLjPYmo3+
FQxIGoyGuV+pAqpmTtFmRop3jvON6Ixrwg9yo5VJFvpARUhbwFMQTv+Rt+AIsbHjeZnfOrPe9ZCA
VfkqK6fY4zMMMBk19iYQ1ZOjHADBWXzNZQtRRTbjurcZkXs5o0D01HVT2KyL8skwI9rPFT2j0fhu
D+IUyBKCfn2Qfcn2P8AB1kvZ0RhPMDXCQ5AFuL90X03wCDTtMT7Y1GDvUi1j0ZXjDCwt+RcRlzpi
marWoicw7KtqIxPdOuQ69g4ubRsEOmsbqwGexECst7Cek3HWmI+6lMpRApMkpti4oyT8qnPJT51t
YwcXKbWdO5ZM6gaVIgxFt7YxoiX142B7Y2LCbfU6+c9axKn4CdIGiXUKmeM4AGMtSopGyHr5ipbx
QPwNdK5nfXCyXXvYxz0B4JoZOJ9sNvFUG/CJumFDv9aRwppDobAWGAbcidHj+DF2lQ4wIMGhNOHw
dgLn5EfqA9NMjnvXfmysJoxVHDBrGkghmMzsSJVEtGv4kP80egXKnpsrsQCB/Woa6QdgQcv2Ba3Z
JM9YEHF5YQAkt5xhG2AZY8XgdOmmIGsBdq8oMo75kEzkB6Z4OA2Dc5mAuF5MIbfZRPOCKV5lYKEH
avxr7QZMRFtfo1zZa8OjzsWsTArayvT/MHamO44jaZZ9lUL+ZzWNO4GuAkYStUu+L+F/CF+5k0bS
uD59H0bVDLqyBj0DJBKIcA+HXCKN33LvuTgel5F+X7EbylsTp/fAJtfJFR0yi7s1xwUeD+oJtJV4
5ToUSk6UHeNe1meWdwTN9qepJENNU/LdYxdTl5x1yzORHB9eMG5T9tgNGTNyoHn+VWTpXRbjQ+tm
T6Mm+CApkwUO2RUbV3Yf4YDyupjKE1tzqOLtg+klR0uLik1vW/V2UkecpihKJybPMEJ8Mgi6R4Jb
X6spBiXaP8q2jpG62CiJcpc1kZJ33jwbwayxjeoL+ZMT6ZKmpHVmojc46Da1NuE2bDBaMBLaFyXE
AZbF1HTTshyhzakS90YNbo97sta3HtkfCJ0doA6GELfktwwrUjc3czKwNE3HLWh6XAxWuvMrgQ+W
Y5nmXuOphNMzimgGyjowyKE7ieRrMlHiaDg6+lLz7oVrsIHH9lHNOn9ybgtO3k0yCPPkQzFGIoKp
H1/mdrInhHAUzKVPj9Mgai0UK1ULRT3y/MYMpBO95DEa2sh7SjSq0pHZGbdJOB7KiA+FcqwlXxbd
n/bW5JSTqY8z2MrM78Rm7nSV8Rhe0hOlrrPW4xjxN9RbHn/3bd3Q0cKtx/AfAA9DBAarVWcgwyIA
vXni1TWC4LgLElEfsmqIuBcFg/EchI82vFR23by0RvmYd9ZD3Gmss3sAv6Vm4hmNbmJyIHmSTaeu
RMFsp+zQvUldSquQBLUDUqpbvz1o2Kk0bItodZdl6Yc5pJQcEHYAd3QhJX/1IfVZEl+IQU+lPcyP
KGEFUDLIzMsi6Jf+2AwVfAXHC5RAH28b44efiPtMqWtvt+IQmeNbA+u4y3xzTwrOm/NggEW7dUcf
1YMDy4ielCePuJuRm2/c2r7TMmM1FjNJkBJERXI25Jwd64hragmlMxmdrfPQXhz12CvjTr+FzbKX
78pptBsexrgvbVgA8bxio0dbIBtnh+oc5dstSFdjg2yZkyJ8lmo4TbVrHeFE1+tCtJ/cSl999pp5
qglyDcBxNABQgHl9zRFxYpVbp2HfcTO0OIAJwgsKsvFWdhbMvptvBNrmjeV1OnfhaONaK1lO+D9G
qb0ULd7/xmqn9UiGHtgn1kE9eRtoH2kyOqPDTtO2ZyIA4O47XY9Zrv/pOQ1OOVomafYABHS270OE
nl0j1HXqzCOJoru51B8IYBT4aENvgQG5QYIpHj8/9ZrpNXhvxNrMkJWhzDZ3GsI83xlRJEMYQ5FW
bqustE7SSt+FxuMTbM880aJY+iuU+mOVWsTwxs84otOtvcB5dKslD4AAY3L31o7DUsjCrKbZGL2m
Leko4CTJ5GSISbo1TZOVR802mZwEJVR8nHyeqwpjxJrm91POHtKLhg1z4hnvyAXFqi+7G32KXQxY
IAQdCOD5EHgpu0hNRxs89vdDzp3pFJNYUR15sAsS/8m3CSx5lBTHiALj9z63kTKn/fMQ5nv4/+Mh
r/o3ryUEHJpvxEpnTXtV80LQnIeFdUD6U6wYxUKczsNfsvsFKXIxTvI7u3PIRKQ3TmULn6gxJMI0
xJ1g02bO4crcFf0cHvpkfkD/gugu8V9TT/shErDapokHfgbqNakJxl6m3q/JyWi5insnjBcVbYL5
KyNEz8xver/9Ybj7FHN6YkYMw219amSlnWsH9EQufwHL3vf2vPd7H36HTVZuIak89PG+l7PatkV1
zJNiwvRIkJgD9RoLQIF9D6FIhh7IjZ33BJXhJg9jBh/9UzeDJ5URKU4ddRNVa2yfZ0SskWywwDQ5
jOOpes9NDJwECb4MMFBkDEH7aUaWX04IEyft6JUHrfbEznIrA59I9TK54q7GM9KjrTypOXuFvSfo
PFhk+tPcrIza5qMUFR45vHNM6eeN8TZD7uNZiCjZy/iMYu/S9uUNqW5YWRz5RA1D+rRi8+Z63LZ8
ckE5PkHOGhZe3zs6AePeSvqPSMPBq7vIKBOTA5wT8pD3TgMwgbBUfamJDVuad27p/fLaAmVie5MU
ivF9ocJdpbnsMHL9zRm/dObKqXBeUoH91fS9j6aSG7C7v9lWj0NNgh73xqMnBnXAbcjyYMASNjvL
rdAGbU+LqhXmwdOnBwAKK2C3tyHP2nW6qA4HZa4TJ3qwcRAj5wIkKDJE1HQqkohUIteLdDOYg72t
KJrJjGLBGqFzbfpm1+XcgDOZ7ww/CjyFKU4ShXGJhDik28r9EbN3JLvroZMGVpbWvhJ0dRJMFbFA
R2DigHwD3nHOzon3a9uxbVqlPORAYNAdajY1vo/S16g6rPOVte0FTUyXVXUQ2TLAS/6geTjssJex
fUfR1zCbpXLT4RMIJEyGCbWkSpBgMTt00p4okQLJP4bfwoc6opGDBAXohHVlw6f/K/Hhz4xd+q51
NSlW0AVdDGksFp5YCgZuQUPXJyio5fxBh6tWYTjz75v86DDo7TYRH8jaQ6ev4b61k/dB4TvJkmPc
Nm+qpl9xtRZRap59QvjxVhLinKzjq6/O3Nw7t6t+GR3OLbaot4mXv/u5oFdUqGW7eTs3iNzZVXwU
Y32Msu7ckp23Gtv+AgWDGtmoH2ay1yytQjsu+pcIN8pqSsOfZB73WczZ5BlcLPiMoYuvXFe+DL51
CQ0K9lhYHJTjuestsrCHdjmbP904CXp5nrUHvWFUZBglRT2i8jG7l4N/zs3wOPfAOu2uemxt97lo
EfvMI6Xr8qrrXD05ABEKxknJJ+NxB2mSAfVJq57lSFtTW09ap/AcVoxLDH3YCZ9wNNIJdqBDWBlF
qkIAs1Ij+w/PKO/jaRo2PB+O8MKD2jqQfbuN+HTJ0DS1/aTmZ1E0pMbxnMS7ZxZ3E/s67vxA1n2x
mpYDBDJMSqlgrcxGL2H3oWGQOOth2sFg03OsdaX9pMU4PxmhrXxlwPPmxD53YC3NEq6hq1OlTTWT
yWLxhOVYOy+WptSK0rZZq0gyeHbl7eijRSWy/l3G2gtTgXobVqPOztX8ctxHFPsABzo+JYwXIlhO
ixL2GOjwiKgWvHOLjYrQ7lVstXvGqSQ/D1+L3iaCKLEtTRs0Huk1odtHAfWGgXgCIyPpZM9z1z2i
7wCY5paPrijOeRzeRDXPI1f/MOMfN2rTTdcwPI+L+JqxBgZC8sr2elgX6XUwujMciydT11bzMDpr
w+V2wnC0zGf8T63BxJk2+N0a3MVwaw0WlB70OXZyrnC47EVyZ+IBYrYw7LxJ/7Ac9TjidpjpTVJm
xppV3ccR7JQsjlHtlhA29Kb48LTW3w+lbXASig8tYTWTsXHe2BO/qT9YX4xh5Co0cRGFabPqChpH
lz0Nl5LP21ANPG+oQEvtPi55CKLRqQKTdmAlxAzKO8GM2K8LpSVohMNXQ8ehEDUYZqRrByFy6xvq
xiNBspe+tvZaQepF7h88l9m5HH4VpOIZyCQ3yCWv4CxuzW7aMFl6tHyccQkcEdrlMpB2j9XR0agN
BRxAwys4+0CHrFuHJaVTItVSprH9MmAxBp4JFabOUS4TyljvKDONGfmJK5pr4oAUc6OOYCaqd2rI
CS+zJPB9elsQM6bDbNoZUTJSPD7OUfmFUYXhaNpjPssFBQ77fQWgy4L1RTGWf9uz/S5y9UhTB4th
SDdwS88hgWscrTh5HJo/vLoNhBCueo0x7aoouM10cEtTG9rXnKaImCXw/YEUJu++S2pc7e5w5/l4
O25zXfuZy/sMguVusBAXe0PCPFXR5UktvUuREEyeYkjg9KvanqxNW5q3riw/WRbIjd3HDxHyxQgw
OYdQEqg5jla+F5mEZOHCbN2XpsveJPq9iYXmpnCNi5hYNhMwlQ+XBMvuMAASgq/kEzoJ+sZDpqSP
6IET7Ngg5iBCTjKk4okfW9+2SLzjRqx6l2rGuTcMOw6aDkpD7CXPSVhmJ1XZcusn8EH1wWWaWN8k
ftivzKiYgmzmgsyJ8xhCHB0TAJKy1j7ZgEp+/F6L7X3pq/hS2wUfScjzOAmHDTQ9NjZTvraGMBhn
7jkKhsPsR+yTNI+dYda96EUVnVFTgbCieoE0KBbejz0a1qpmVd642q2D8uCIzHpBU7ac4l3ir03/
OWEiFYAzKVfVwuup/V9xg+yWxoFR9mh/o+KfVy5P1w13+xaF0VqfdbnVpGzXzsywc/YxlvdskwBO
CL618d8tHXVEUt3CXq8xi6OYBm4L0RL7XsAZDy8H0WkeFgkcNJ71+LD2huj3NS6kdeaGmKz18+wZ
9yXQhFXk+LsYTQUv2x3QFJn9EkewKpd0MDyC8RqxD0ef41kXux1eCpNCvivQvGMGwZSdMQuYEkZb
ted/IXoCC1M3J7rR8lhU0yODP8lM1DiD3v0ly4n1dnOQYupvq0Y7DuJSc+/krWev1azDtltu17bz
x6PemYEtOp43Xfwc6cfQUk/DyNXf5PVy9V5jo3i2YzBpqnUb5Mg67EpSNS94fPqVwJkUUHw9V2og
UwtCpe3Mr5FlMFlwwm3f2feuiND2kX7RF6BAPb0/zpp+0rzmWmq9vfJ19sfpRMulM6VOBiwZEyX2
hLWZgJ74tnD0j7Cnp+a4OnILoAW1uovoqntDN6pz0Ud7evNixQjgRtTpu23WbMY0tWBx7rAnyOXV
KgadxwypQqB8YjRxQ23IyM2v8I+XADbtoympbXwvQIzk88AlgrkRgLFgmdrT0+B66oAfIUSltk6h
wWxagyKvyyMOaie1NnZnXxzcBcA1K+bIzmPzpKXl4ufxCNwsi7PeoQQiC45LLRqDxrfZ7o4gzyMX
8EmR5fs0VyQOq23TZte09oxLhkl/M2cZ2mNkKpjbjTvEYR5C9/GNmASb/eMWBFhQxtZIKcm9bdgs
KkeGloxMOE8zOw8G1TBy0SB31S3NSZht6d126Glv7Vn7KdMqqAyQnjxsUvx37rJEiE+F90uVWnJo
WpBfoHxWhhZBB3VR2Juxf0ENH7NY5pNmJLo1iHld6w7R3nqh8855enk3W3281j1vpoLFzy1jhhFu
VNN0d+jZMVSY2558pZCY8AmflF3qErRY+1LBlg/CZJEWaUel3JMxjkHU8EvqOhaEVGjzsW5N9KXG
ziOR9c7zaBfrhBIr5Vn/btnmzRh1NLn9HTjq5hCb3klbql7A6PO2x2K+0tRw649JHsyttceL1F0T
Lq20ZrLeK0jekR4fhCV+phl5jbD79ajpiqeqPEe6YkjkQBP2mTQYap1V0ZfTOiEMPJApFvf7plLN
B3IQhnMpC6z5ZFmefeywUntReSt882UBShPwZAmeOqblErR8jYmYWtv8bzcrse/b7Jn4OP2VCnBJ
kw5vG8forrTxw7n0qczzJntmqatfMm/0jv4CELKGB9OWZAhj/xybL0g1NtIAYldspj3s81gYRHF0
trpXIxfa2YrrC8BoZ5e2MVsFKTm8jSzQM45gf4lFdmcsY1mCdCaFuz69Vj3Lm7glnolM7GYjJFv2
0qwu5b2uVHYos36j2OnQ2YIdQjU778aJTG2doC7OlXVMcu26HYEyQPE8VXnzbZZ9ia1kiBeWEo5J
iH4B6bWPCayTti54Bllas9dJiE9QlQT+QGXXW9aDTKxdYrn+th6Tnc/YUU6VfZND6njg3gIc2742
GkrmnIGpCAyUkn71PXLsGzqjC1uQWt0N9Aed1iGMLEfO15A1ch2RcahADYDc/ci6+ln2/sXsP1yp
X1vMztFUF68O6DbasYH+1ap69tz1/G5GTBasZAtSaVobqh8Zh/RHA4bwKbOfY+WkRzuqnHUNdmWt
8JeNKRMR8K45DlFAHhOMqAlrjGLU5EkRJG0TjBPHiD5F7kbE8Z2dpg9gyJ1d4yD0HDFE5IqBphvh
ra6b5sUZ2njD20ndmcmTVi/aVnlq09h6GCK4CIuzxtLTgJCzH41azqGpC4z53LId2lWGe1M1/nWI
GAiLnuztpLfmA0AT5sOgbaAuRKDKVPM4KsLOfZWlu+HGn83y0FfVryHXAyEG44qF2djov1GXNrVd
D54Fo9KG4woULJ6mnWxxlkRFfZv5XfUMpfIt2ggTcCZtEAJYhsyRnHkydE+x62Mz5Iqiz/5wIrhT
ammuY47KWJCm4xjxRQA4Xyt3WBtH8rBoLiYQYQ4mDsWOHxVecpPYFA52I6I1D+/vzHHfwjq9zURV
bieWEXBU60fB5A2RQ76Ge3CIdHZs1AC0PaYB3sUPNCp25jLjkQWJ0zy64QIVmLApQACALtMiyZ82
tposXOuALTQj245W8+jk3149WDfM1Tpklsmc8xxEAHgZdO8W4ezZNpN625ZfUvftbdstUhqOkoIy
DyMfp5ldVWxTcskcOLxNB/U2RuKptB1GkLS+eeaeNfxoEUDTumVfOkaMqqmHQESyo+Bs3NjtG5IV
HOKo8TfD0H91wHwCo8ifEdqOYH+4vYw+e5pJgYKStw5zXJ6jzPd1NRBK2lMxR1O+V11+kzqeHjRy
kVohKwHx3GUcKGbLO5SgW6E6llu9TA8DeKnCbkPcMc6jHLoN+/03GpHPqKOEnVtHbXVj2hETCvpm
hDdhsrdwlX0d2wScxPhiLfrGtvY/Q6f6thaxhWtBr22YgeiN3jPagU1B/fNTzc1DP5cY0xmvyBz+
NDycBELgDzp9rIKdN68ET0dX17YVG0fHsm6JTKv0OtnZFiW6J98KtFVrSE6Sm2Yq5Ds6+U8kq9tm
AkWq88vqjSCZsxzQSGre42iJX0WvfYnaOia+rS79uCtldO+6457vviG/092UYQoDzUjGAJ3uRcJ/
56qxNbgRLC4ioT2CnPHXszZuvQaTytCT5Sb1LRadMxoUjM4suNC4F4zCIDKT8rozVflTDMvYRyEV
8MyfsDe/ev2pgTfXs/zYOg1o77j1rU05YPZuNPHlZwhodQ9tfm3O4yaf9eGQIgbwv9PiHl/CW2bm
LeOdUzWwpPXyKd3XGAWZIoECG2kOLGq8UXcugG97xK51Mx8hWeisecjhKLPXMHcYNXFkrwDk/Iwa
El6zGLI1kvZHN9FfLVYvCB6sGydPeXizJU9jUKbYUmLyI6ZxBxJmVUVr9DM3sZmta/lTuXu42MlW
NNkneY2slOsOKcXsNoGv7JoFIA22B0Wf4Xi8nloTKHpGD9wBCtEcYl4pOZ/0TD/1aJhnBvO72MeS
ZgBliZB3I6pLvlh6nbCHYpHXdG09aN5nTT4VAE18ZpHibyg1wb48CDgdcoQ+1HTLSNdytylRv74e
vzSOd088xHaevPhgKHlTojDp+b61G7IljQAWOFXNHZjGbzz3Ry7CGXkIPTo0wIHDIAWM5vnPQITb
cxhzgotGhNvQt25FTZFhNP3J8Alh8JL6ZsYqsk0GhHA+1npHkxu9J5HYJ5HGzN133b5D1Xos3PFl
SpDzVVgvVgmrFfbmdQMiG+3HLnbrTRSlQAcdqBTIqYFRZpD+lkVY5y7eONISDS89YTlWZfrDcdqz
Dg5sxTWQdoO5iy2spmUCXKvNaexN3M9dPG/sAXJ1SCMEjX/RwfUfLeDaEocMj/HwLSvxWLhohA0S
ho59tKH99wOleIlOjxUmNH9yPSILoJ6etY43sUY6DmDoyRcj/taqKdkBVfxAb9qrIbt1c8rGHsUJ
acJIEiOWtii6NxG2lPM05nu320vhZ+wGzFUrM/BKWacHdHoRcgjxCw0pFsJEqU2WE2oVE8VzqkLr
1kEplAy4gpRpfoWSCRd+3ospQm0/zPjPTLfQN+5UDneMsVRTnTw0hE5qfGXscbso2jO1GVcuE8jD
ZEIuZL9z9CNhr003tukLKn4n8RCm+bWTKGYlr70UE2Kiznwzrfpu6gYjKPGU3s7E/sHMOMSlOR/z
2dYDa4I6h/taCf1RhlFHuR4P22ms3+uoLfYJ8kKn5jqnrP4wQ3IK9EWr35Y3rGzr45xU7z4gY9zp
5c6L/W9s868zuNM0NT8n3Zz27gRLSXAdDH3msQKYN8KZ7hqjBx3GiKCq7ezU2sUhvLZ67t0Zw3wa
Gju62Fi7Aoyu+aaReXeS0r6HD93eWwvkZ3IbHodzz5h8cJaWGXEBRee5sn1YP8Kytp4ojUAXenlq
KrLWNIyDZclJgveg2FW2Ze9GyhRZaOs5QsMyg4PbynjxylM87cYax7fvDfNmaHt7Iw3Np59uT7ZR
urseF3OgcbmvTG2pmKzjgrQj18E4AfIFNoHZca0SNPlKlzug+v4K4XF5HVp8gO2R981fa5rB15mF
rSnqkNib/b4o7AdOfTbw7Dhsq9EPJerllecI6HngvLKQPVVVJsfapAXTEXytLBigXWy8NbzIoNcZ
4moiESehobMy5swmvVnbhonsNzN1I5/JNc7a8OQk2XPajse0yBg4FSBhATsQrZE85h6LwzEtPiCZ
bce+32VTcZ8gWfdibe/nzCI6e6xuvBq6kh+vB4dbG8YUTmp/mLZA1sACj8ywSwu+izP+tLl1SRs4
2z2ywSYsE/LD87uhAmGncx9sROJ9i0ieBys2YVLnB9us3ivw4GuPSTXuPJbfLuoHQ4lPNzQGkFkZ
4xC1TYR0kYb3RjB2LvhGGf14WfmQz2zJmmWpblLq2KP/7MfJR2gThWMK1HX+yF1R6in5Pl2C0oXz
hvgGgGUpnybEdXbiHI2ZJjBQ0qto6GswEu4JLAA21adEv3v6pTU52ii2Qbo0OkNph1AnHJjnIZoe
BivBJRS/+xGa3TkrYGrGQUxg0s6lgCfIztmEqG6VIxDjT55zHDJc460YL3pVnyAlos5Bn9qxMv6f
Q8Csf4uII6LRdT3HXIIICQFbQp3/W0wbU5le+70oL6mmHn2u48ny5/cJpfUKW/ypIunoqqeOf2JX
1QRidt4pE/r9xM1/RxvyoKSoXpWGUikzPJbSi8yK5JuTBV+GpwlmFE0xvtekzl2ePNiNpt+DpXU4
k5vqYuoWQCqiRDD7l8hIC8bGU2bdlhHz2rKCGAS95dlOzYpNDtJsiYBxFZfjjWZ15brSRb1no9Xe
SDf4RzZsojBFRUbJusqasrshRBFX+5N7CfFGBv/zm2f+W8adq1PzuiC+TcNyzD8HRJtc2KhxNLRz
Vu0swTpuEFadf2w9lvWgfsD96xBz5mYzyRbJgzT9bYmUlgJzOjYZiBKThR5auGibaTGdGFl5a4MA
+qbJCMyIIBrpiXVIJeEc6cjQ1GwRqq27SspNDTDpzu5qDNNi3PmFZZ3MKicEeHDZqxaR/+hN2gZN
r3dXd2O99QBk/z/y14T/b5HfLgMUXTcNYwmydKw/XT1oFkG0mEh1SfPCUVM54rYK41OqtPjFZu3N
vDBir1ewk5dYZl6bPP4eWnLk54R2Xc+TmtFVSZukAUYOUFNPnE3ldM1At+ACinBVdTbaVGaHvyOk
Z/hiKFWPMZEze4zy7V3s8D+jBf9mVSBGMtJtzlQW72ZTfrTN8AqUeQEDtsZmbIYa7y6bnM5InwZf
oOlT5LgVytn4etvt5qkSj0oTznaRJwYRGvaVZfJwNaVRPeRp9EDXTvPHkOdsxjpAKY6+VeLK6Ajb
KqeHAcavQVS8OsPKrQnpEMs/7AZYZjLN9QOi/yXBBhOPzFqYd+BpCgXkaAqVfsM8eT6MvU0xUpXD
uqZPXqKZe7YPkAPnLmJGLSn+Cs/4gPvr39jIXH0yES5hPB0Lwh/2tSC72TZHHyVw9FZZ8Y/R9952
9KBltTkiu2ghvJcG+eW/A1nzzMogLvegXjRNYLsT4tro1GINhCb4Kotfaf87vrE2AaROLhEEYdcl
AP+92zEE5gPyoLrGNgscYK4fE5Fg09ZZGPQxDBz8BuL8+39j6Yhz4ev3U+7Gv3hxIMo7TlVzeApb
6WyGHBbQ74D1uurDU6XeieS5Giig9oR+JTvWOP47sFVK8gm5qmyQI8zt1pDcnEHkGvpHB7pkbdXu
xSSm9coWCD280d6wIfc2Q2wfkdPZJyFnFNlOW97GvYHGp7M+3GpwKezZxUzLQo+x+pc5jWKnen3c
9NDJ7ubmE2LqmeuzILSgnC+GEcnArxELgBME9VbV8V3R6y9JlWSwXcAbxYtooVlKZ/Z70C0hZV48
B92bPrLAbM3mMZvrBTopW+aQ0MfBhtS/dI6QLB2v9eKFniek0JlGiCIjl5UR68aT08Kcn9Bcb+YY
5qJtzu0Boll52/ZAoyWO4k3jpjpNbm+j3McwGFoDq5VoyPAD1Nn29+H3H/8Stdn+/T/582clp4Y6
Sf3pj39/rAr++8/l3/yf7/nXf/H3zcP/evzLT9X85fKwffwfv3P3XV3fi+/2z9/0Lz+dV/DPV7h5
V+//8oclqUJNd913M91/t12ufr8SotWX7/z//eJfvn//lMdJfv/tj8+qK9Xy06KkKv/455cOX3/7
w3DJCv6P//7z//nF5Rf42x8P381H8v3v/+L7vVX8Y/Ov+CN0tje2cIQwl5j34Xv5ivD+6glPLF9x
XWFhqvjjLzyoVPy3Pyznr4K5KlWs5VoA5HWe423V/f6S8VeDxHTiyByfK851nD/+9yu7/UfK7j8+
tv97yDzP/T8d6gYvARyDJwQBYwBx7D8d6kgAylmGqApd/9KxQmGIRA/teeLUeGCTVB6fOhaGeDcz
uZHqaFIq7e2i3KHmQadTse7WFtVBYZSIG/BOlLL5YnoJMD8x4SwLZj893dJCw17FifPiTdSxpHWW
0G7ETUZtvW6SeyfTjMA/e76Du74fD4ncl4ppouGbGVNHNhZa4zz46HbXhDch4AqxzClAWS3rhsKi
i46zt3kxZBGdQrwBHE0tCr9tlT7ZOuK8OAQc4zbIT4gfZnbCKin15r09Q+DLx2s4ZgTiielr6NyG
GUFP7qve3PsFtNVOoRKE27bRhhG3f5895qU+ByQo2PwVD+cSQMOImuvgMflwHEITPVvCx0pctM+E
VlR7rQG5hnoBjb5LikBWhm6A9AVcKO7cPItoJeJxz/XDktPfJSQ1BnYBSLoovytZ36BAdff4smlR
HKSOXhm/AQovgqRzUOV1MO06mVNwcwCuMys6syBAi00EJq56tNDhXH832aQh8ej2ierznV4imBmO
vkxf8CST9Hdto/TkT8NXxjeyHM/eQw043ZA5bzkEiVVl4bxQWX6c2cKsSLH6KZa4DKtQwYg2mujR
8Oo1AwpmPqDCgfSaz+bboD0MWCVwHFAXWTKm0ObBxbZzmaWAc/N7UGVm9VET0bFqznE0pBzrY89w
rRX88BTrDO4VR4HpTvqKiWL4jk62VuWDIv9iZbYM1pFsL9ziSzeInUeMBcuzi+x/QqFj146f0dTk
K96tg+my22izDXsANrwDlORWm991fgJtjIGwLzskYY8PfLiSOIhKjn8X5elCtvrFhp/eVZgtWkRx
HZKfNnHOuma9aUr7IsVqr+DqcSkvvHeSVqYGz2Gumc8Hcqon1hooc2SBAqZmuE3cwCXUvIvqLQhU
zBd83r6uqykinPff8TMW0sWxhYaXkg+nfO3qoX12yuiutL2rK7xXZlt8vkaBVA2Jw4DSt8FDbJnA
JdywP9Rl/1MC2BpJzKEawPO+/MpW0d03hBqgmt41grLFdB8a4R6U8aOi4sPJppsyt5+iMTzLvr0x
tXeHWIshGtDy2vELVL67aTzakJQju2XBKj/Zku2iUu2h111QwG/H+Mka6oA3D8l6fa/qhKSdM9HQ
Fuv+ml+2bAy0os6lScRj5DgHPClk0ESQy2VuvNZNdM9HvTZ+uY78MKiDoSwh9jKV9olM/TVCBQHy
YNW0py5ip6H34ZtngZXXVBuvwYaUCUuhdt4QFReDSBneq9Y8qKm7TVJxMBukczpTR6d513rxaVv9
r0FxxS6MY8mR5NvOrawMyFDznhkIND11ZHHKOE/HyF9od3BOZlYerAh1WmcBMmbxrcYLGtWIEVlW
xvirqJ3NGEHyzA3UJ96YfexhAzhcqeoVh9ALXrOEjEhjUZFsyOx7SHJyvJjJgz6kLV8Nd42AWGEa
PUAy3zg0iN3hNkPCisfxpbGmaw8PjXSr6NmZaoiZiUlu7bTNW2QHKs4ea6wFzAXTrxlenko/u0Ie
NAu/XQGJp18mzbZ3m9TNBlEZ3xjH99088HNae+8zaV91HPxALx7LqnxJcGgA/B1uIKK2zIZa3n6H
yaHtem/m3JsrF+s53TDmDrFLm5TkmApzrlUcWxgSg84vxZaNCCplXsI6u0Pbd6Cr/TIbeoWoR2JF
gZdAmOQqkKzhNEgzq1bXoL6kKPVF/yy8hZEXs/8bIkKnWDWpxr0bvY9o+cvcN15bv34NDfNlwo5F
8gsx6yYanVHZZxfiR7e8Bo8ROUFj10Exc5mUuOu9+mSjsw04UZFBjPl9jeLBYZlHJN+bSGlOcMa5
FfmnzhLQO4IN3FAwbuv2c5rNYl3UAyhFstXX9vzSS1uuY80u4V5gSGvT+gXwzuIPA9i/bHcS46m2
8AHML752yfPxK4xAsEDK00DHabM4uDVCQr9Ei4uZZhW29c5R82vlgaDP5+pS9GmgcFBRcj55GbRB
axIoXqw7lvwrY4QJwaiYQwfG7Wo0/Zc4K+R2bE0SQENWM9FJ/hdJ57GdOrMG0SfSWsphSgYDBmxw
mGg5HeWslrr19Hfrv+NznAB1f6Fql+e/ouaKwCqXv4i/AiQkZA4jmjuOI/o7G5xr1nhzLidi6dBC
4MrIDTkS4Hrm+eRhpqyCpuB96K1/s528G1kwliFEh6nIq0VFz6kwdIBoGhz13Iedsykd5iNEUF6x
UT8Gt2dYHQhvPUb+BV0XfsUElfoETqh3wJMBnftoenIPOhe1EjtuHxZhzUA1NpFR4B2/8vSuU9Jh
VnHG3WaJfJcjjScSjeAGgwPCLOQdWfbeTEMqcgjDpP6w9RjIAsoZ4S1sQWJFO200Q15SwIILvWdq
StkO0qE5CALp6Oib96Sr5TIPvE/TaF7wQd9lmOymgOUEZmSfwdDsG8dqkTIu1C2OemxLS1/l2xnu
BPWoIbuwSdl/Rv6TbuDog+LOmDApl16Cfwu0KjaogXQ4QUJQHXL6cHMu7YhJUMCG1ESy03ZaubKh
DEoDEEeCgX5EQRKT62e656FAWJFJ85/XsQpCQyoZZ5qsRxbsSY6a6d1KzbFJ7fnJ/RYKc6dv5Ez/
iHrSGwMt/MYfxgMsoV87VAZeWflMTiHEStZ3KktZ0ZC8RmqZvrKy9tZFDTWHEize0gG3bAj3LDC+
KokENFK7uIa+10fEiMTpfGOGr9pAzJbd9m+axEujqgRmIntZlkP5VtOJymGSZuGLQhqbVkzZS3IZ
pqogHFTotzQiilm33qmHsoXbxAYZnfnBMAZqvlbSuU1sZBtYDj5HLjeeWFrVyD1YoTUJuMeDudaU
ln3Scn3hMdYLcjSOEE5/yqic8KCQP6FhqM3DHwKK/7j299I31sLQ2FJMudokQ3eGMgE5B4qbG+1s
iY8XgAJ3DlMl2L1esDbaVntKW/DcsMJ2elvPaj043T2HmM/F3Q4B9p5h2+nqO3Z48+kO55/Wy3GP
ym9LQTDsfZhyKq8Z0xD+5URIHaJp3tSHT2QudZDR2V1Amn3pJ9LIiRr96MGG5hAIo+R5asOHjLCG
xs6zB5axCuSrM3+4tDxHKu7En55xkQMwDk1iS/Oq9kpVva9LFttKOr8pQ+mqn42qmI9m/VpaBxoA
fArWlLfF0NN8R1rdXmW6XJYEngAUxHXrF2z9LHT7Q+n+BLHxiJN8G9TOnU9+tjBwbMzQk2vj5691
4eAGShgUN0Z7AnL0pZdAKIGUEdEsCJWuTIpVxZkVM4VsIlYuOvkFqkGtkPmPRro/rRMzHyfJe+A2
PaSMDbsinU5xMn6x5GUZO/bnoGssVHbolM1Me5XNdJvQKANkQGoNlh+ijlP8S8P61CN42qBUUsi3
GXMO7S6lMDSEahZa1n96Iccll+/KLlWxCVrIwpiw5UJjWbcsIgCmU2qmy1axaAx1hK+mbVjrMvI2
QxmHS4bpTJm6AsZPrdsMkGn6xxTziccGwIj1ZZyxnMvdvN520OfTKaR+gT7S/irC1lfIJSjySMpy
lZEv29orNiOWol031AyY69xiQxUCbeqtEE0k+pMqIhgCPuM1SHWfOyQrVzjIy52KPlLWYchbIwSj
JJ/wazDC6Uy1wr7dbI0kfCV9UG6wNCEiLZMnJ8Pa3Tiz0b9kR2FU+R7z+wF45gzehDNjUexx0ayU
TPg0RVBKXKP8k2A46tE6yZ41nxbrP44scSsXPR6gzLvRg2rrEPlZNWkbUVi/5UzCJQFJuNqOiUlx
9D2y55j5IH+wWO+ZjvhnJA6ljYZq1oSt6DaZjcxkOXYj0GvXZC9rmiyXXWhlFqkJe5aG9bB2ZnoZ
CB/+QOIDyLsD2sSIxuKFg72GZ3o7pUgucSX+9Q6pCgxvt1auPpB7ode1tO2gcDeXNcnthNpuVes5
O6PEvgAHNVzj9xgDuWiclv0cpUCdlt4yCPVloNEdGql+rjznQ3exeThl+aJl8Wfd4ohReUwBMqYv
qjNeJz3F7Um6L+48yjrvXR9Jfk/NVq190W0H04gP5Dp6SZutzXSqzlFMtk56y8a0eql6a+ZIEHKl
MyOEm7bEOGbt2xJNiIk/Egv+Ra/ZTnuy/2UrvwY9562anixq09SfJXfsqmboAYy44vNF+gVBgyF9
DwL4sPL9o+eBNuUj7R7sXH7oHbs0V7GCLvChLsK5+2A7yQCes53i2wcGJ3ZNHLXQt6yUKhMG2JwM
WlW6dxh9+7kV1UsIpD3GtLGPTPWidJLw+tTi4QbS5YKzezK9CJp7k3iLnPWiiARgzkG7MYZITx7B
OwzLyicD7F4To1Zpwn+B6XkHBouPGPXAwqmZRegeH8xxQOJrBFG1tUeEG4XN941BGtM0cCaTrbYX
EU5QSSnR2NXB5dO1rKHEcG8zh+MWDBwTzivgVrvkYIJpSjBgZhngIRxkg909Dj5xuBEnM1Tleupp
lIqdcNS60UfSKXjUlkNPgJqczFUTajyYNsogO9ahPWe3kPQbanwSYoxN2xBWaYBAX0gt15a+XwNh
EBCwUt9cpz59vGtB6Q9taso5v8ImKKeW1skvxc5j40dYXvdaFvig9Rb3qm9U/5RglUeKA2h3DOw2
IRMs5ZCxQqrbsepEWRgM7rqJtUdkburEmVNhqVsULpwFPI50QWbK6Lsxe2PCMYnjipYN69QFcscd
Pa1YhBFHUuipX9gqPAtaRxvGhiEfMAj6ehssG4mDovPrYYOZ7h3JMIW2Yap15RkMEoZ7rvXIxYqc
ypMYZS8mlwI0HlYFeibHtJ4yWmqsWoa53FSWje15tHGkeu57S9hGydeaccSVDosTX50BZJ5XRp+i
YZmPbOm82sLxOHiQODBzB2rmKlTsnig6bVmCDYATLwLSGthhw2bYZCGIT+Vihc5RW3ELtU+gAS9m
tBta772Q9T+94fEoygrFPzadOVWrY5q0mXDNLRFuw+wsl4VyDkXzgGX67sKcfWrzMWPWU53TGl1A
NcxreZYAy1oLUKqzAKQ2LtGpZyYDhqwOf1IAOnXOHNyetfwETq4QOFwQhrz+N5SY5cx5k5TrZjYa
9K22Kwl4kMLSGRmtixQmQpHGkNdmw0wugZJ7/MjEmJVnvBFubR6mPr2abfXnTUdPr3C22/YSOTpB
EgN+FRFmT6QrtguGXMCaCCUckR6XXr8z++5hJcpcWjnKLnc8xEFGdgB8vaQibKLVvV0FdA54+YTJ
MogIRjkOYSqX9VtPoDe3UnCHRcf03MCFNJu2cLhtWvKUO+FD9xojhvF4wRnC6BUiOa1K+JA52spx
sbK7IA2X8srdyyNvhG/CLGhQjR9d5d9+roFg1/VfYnPXtqXxoaCI50wbt43BM408G/tNtXNjjq8J
4MjCqNFoaXyV52AsLNHpgrcE5h8426FwslUB3nBJWuFn0FSr0TXRKeWfVmN/WNm1n+w3inQPNnf7
O6bt3cgVehczuc/eNmvWVxXyD4vgu0dNuMgsRFh9g9XafS50NC1sJ0Y0J3iHAcvF5Q9ZKDuCFzaW
hXiDZQL67mx8snrnx45MKiX9dVLWjZ3gOoGfxEUc7ioWLHVFYHrqAEj2GnsbVN2LD5pfb6HP/ff/
VFF+t7bxrnO+Lzzf35S6xYkmiJ5MRbSTI0WMCS6Y5sfe+SkNV6WRKghyi5TPlLV5bu8Zd+Le7tFT
IXhdJsSzLlvciAvEq2uirSBimkefYUqIJpxIcoIcuVi9cVOmIIJ7uE9cnSvABo8m6bekKDXrycAP
lvCBpzY0Nn00fZByQLeAMMGr3liixIvIZmVcjNfMJNDK08WmmZqXNI++9d79rBFTjwj26g5rgFOh
aMPqudTo9qBj1NXWqcx5wKqeiu5HL2E6VENE5JWDjIvWQkX+yzQaL0EVAaoZ6Hc1P1mFOlM5KZx2
ZQ75Stcn/8lP18TA/Qxd99lk3KPt5GWLOKSDZxN4MBTDNXKaKOOc6GC6GICV+O5cRofSrPu13ZD2
4lnHlglL1GGVa7n68dRinh9xPxTRuau2OtNJGKorxvwYcWbAiIajIGw3phKvdV/vYrgmfuPhI5c6
U2HhkFGC09MLJlRrTFWckPgp3geHuz7Axsgij8iburjHnX0v+tZZBoxLl3XSvUPI4b6okG63Y/XR
+umHp76mfnwXzlqURPnhJoLrPoPI2KMvxth9rfRUXw2+cYBewUTQJJvQirg6bZ2EC8w31mwKRHj/
D3TrV9MN+B0txsgVN1TMm6EsCCzS+m7iFryPwRE8mLvRmIiatDS5NDJvFWCiCsc5HKuf7dFtec1L
8CeYHNBiuYyZ9GdEVP3es3qyAUt1cIjsmyy8Dg7Sa1JPi3lzSFwfPbaVkgZkUSsrDXdApNfPfduf
jEIQNewds95J1iXXO/pm4sYy2wFegGU4S44+dxbezfiXDO0HcU4wrnrfW7bcbXMLH0MaIKbVrke5
Nron5NzWNsxxLvt4yyRi/i0WoQgLpH2ZUtDLDGGYNTK4IDmTWW7ff2m5e2XJ2R+MEOPYNFGC5mya
VSl+U8nQqHZNMCNtliyrWv+0K/fugUlfFXj6eEQ44k2oThlERaZyCeCSngovO5HfDix+8Nt1m8kz
eisU6qHxWmBco50Lr/rA2z+F4qxk5gCzYH/SvbGIvcmMOYvZGPqS15wnwCAjggyQCjMK5RL5u8Bl
ifQlft5p440NlkBp2s7vNKLRy7OOX4KQRZBdfKBWckYo5YZ6cxNMKUkpCGZmRblKsBxqONkWnWc/
1zAyF43C8Tek8VteFzjJ7a88aBkqcWCR25B+9Eb2FVmzpGjS7r3DPqS2EFKGvmfxu4/UcHG6FrL8
qAr9KruWetl10P0S1U1dne05OR+MK3B9isMkyAaIUiLBMzxXtYchJiFLaCuqhOrUSV7K2v4mbBxi
TDPUm2oQaJsGjUNpKgEbtA7+PCvY9a7zh+Qqp3fLQUgV9Ip+7C1NuIe7VOJ2rgdK566RTEHiilQ2
Ohm06SR6ObLYDFHzQCLcrrKO1z4Mm+nJ1X6TJtrCfJm93EwBzBQeOjQE9GP5pQ/674TNWsNSK86Z
H8KG95grVIjWhQsvQ1dvKnPbTY4oMHbGcQ13j1WK0tZ5QCfpGPXBLIg6yZqPJBGnbBxtNFQFEnbW
JC6znRVzVh0fWfUbal9tdsFpAMGIrU1GAE1q3Qm1JWozNFkoIRsrXPwurT8lG+vU+YzAgin8RQF6
brRp2MfZW980pNglkkl3QGtlgXEoxvhYMqWnvSSvB3cO627VrA3XwuQgUPJakfFZsBZUgqlkmUAe
I/HhNdWCS6iN93F0H1mvzzu2Ip9nM+SiuT2NO0AXp9hmiVUcOFekAglgo+4xBWEpFj53p0l/SBNZ
6OFHx45Ab2N4k1Chi9b6J8P+2wiR04fQbaxqChfwTVF0+dwzsQvuQW9mhCWJkFINbzalLqWDfR0b
/iht/ng7LUuoDgt/o9FcuTE5FGSM7eu09/Y1bjT8iegMIGMsQc9vjE5cfYtNVqgIMWwQbizMGk9e
DOydQrwzaCD8FEkHou4yMaJV1OIxamV5MDUNlHoQrAc4G7X68CURe8hJiWpLmcampr717SBZVc6I
ywETgOkVZ47mf2ZN8D24UlVSoHcms1Y8xn/Ub0bdOysuKQP2Uvc11QjdZAGpp4n/smncyaz8CDxM
pBTM8Rqyk1gQabMGaxceMzFLQT/qBvOEapV3kNOwS2YlYx0bxsENvjwkPn5sD0/pSEBelKCwFRFt
S8YL5fba1pn5EX6QHJLZ+WjgyqdvKOSGRnFNVBYYRf9gWP0RI+FLnD+VHNqtzquFaNxcUpU3q5pi
SmU4cGuFulGqj9ZDVq1KfH2zmEoJ03yywxHlRPwXwI2hcekoq2seutZlieMU/jdsUbXpRv2NG3Fc
Zy4/HOzJpajbnTZN9m7S0q+QW20TiuIf/pEYNSSWs6LzXUZ2UboUFoKLUrUkFMQ/Aq4R5QQ/hbSa
q+dWEnfVDHc31U40kbalS5640p9JciAmFtxNTyfMtMJUjMfNW5CxzpAN2XQi09HI/7ha8NqK4AJt
giEP5EWTNZcL4n+ITpquiNBil0u61XDClfqIGjIlQ7r3oAv0Ncl4pKI4NllSFp+sWeNKLkKIFwJk
hun2zAAn4mRN/zM0s7dGDMm5rttHGus7F+HA0k98a0Gl8ZE5xp9dcYdQe3ETc795jLDzEY+x4vql
I2sOzhQ/C69wD9yNW5x9sOALRD3MrAZTZ8KuFwmxYPO40173VjuzieAu5l27C/2Mps7C8xD5Ew9C
k/+SRvmJF6MuGR2aEUvsyTpaFi+Uk2GtT/PhE3BENzCl6+3qz0DpRj4lg2UYtNbV85BMMYxtj/Sp
i14oQai5vEEh+a6shEX8FMCFt3/QLe9j3znZwSa0OhhQBMBycc0bxmWXde8psA/CHfO7NedeEdOZ
fkZtTsmvO81GCjvf6Gn07GbWyrRD7QwTey0pE3FYM/MypSrWrlElK9+u90kSqFtjYKLt6+lQ2fUG
Gn/5pHs2SjIeXzAjmwafsGln1yosvWu6V9BbNpXuHJ1J3TzXKLb0q+Rx04aZ3w4H/gb3jsTwUvPi
KTrpTqNuGd0032Aw+IXTw9PjjEA7cvfkJA2ZRzkeTNXJo53AiRg0t4EPFvVbAg3PBAqeIx37QpET
IhmEDvNJ6YXTwe6ib7+UI6Zt7WNE+RbHWgyLvCNv1Es/XTaADYFEiQRmXsiUPQ1YmEWiRkW9yIUO
3f3g9h3a1dI/cjIuBmfst7QOe6QQwMR4s1b5aA5rHJhRDSbFdO9GWq+CtktutUYg1ki4QwXmQ8Sr
sWa12EryNwNsi4jZfQbmpyGSeAn8mIiXKNcYpzg2KKXWwj2bil0eKSLUQmK58Iz7tKFMYwX+96dK
mtcsGXBJiFyyw4OXxJ814t0IolWM8I9NfRHjLzwleBYvwwgBtDNBz42uuNPmT5wBR8sRyLzhMy4m
WDx6gLLS5Aljh7XscE9vTDZbK2GVX7lmz6jKFXGsyXoSbryOrAcRE/scBfiTp43ZNiUrLxm5zvyC
KbDrToC50gc5Ke4yErRFtteSfZR744roms/a9ccjF/yCBFsEIgIXeJ+jZcv65NM1HYcVd730Bhh9
WdB8lgV+jkyn0HGcbJsXzr6NAfJMPtzkKHWeasdEk5O7bwkY8siztnIClDTkuJmrAri6b6sA1R9G
d9NRWysq+d5ES0namW0wddQBDMTAppl9M2xjSG70CN2/jI3ZJKpuKxIq1N4o7kaA1Fw1Pa18TwS6
WWAPjwPeBEMi/jEbCQGlFe81OTBlrE8vnl+lS5Q+DxjLHJN6fR7C8sK5945MihvSZyHojrjHMVgT
gPIyg1QJLWn+eaYJgKX0dqM+fvWl2kGxxIQTIAaBXvzn8D1XIa32ytDmRa+n1zsd0XCBu2HRucaP
2TBydxv92W6bB5ga6rDc22kCrDKa/KOZ8HEE2e8ByOMv6hi/IbJs0eCSCtcUIl1rTu4zROU6G7xH
6XPiaqF2r3SJ+tvQAG2tUAt0R5m1mLz8gDig/tD10qICCdOXwjOOuqs9N3nw56tC7YcAQrXltO9J
PuI100j0DPNDre8G0BjsULd5zLC1k+MBzOg1rrpDbdI2ScMo9/3obkk7gGcD3GOlWpbATdPs00pM
6NK5OYlcwIRdl1e0ueAKO0KSkyqAn5d1H4hmwTxW8DZBgDo99j7Krl/nYRCVjeHe25NX8Na77HYc
7vpFkgVn5XIYkIRHNeVVp7QPv0zX56AYtZ0I8NiVMvmu++A384t/iaPReDTTS6VZm9yRb6KQrMB5
qsj7YCXNcbMa9ew3Yv9FKtpf2CXTXnBsI7TE8FDYl0p37afMGi+kAc+CIOgORT59x/SpfsWghTSL
C/wX7qHMwFLes7JWPtncFSx1Qi6yJQr0lGVoGW1y6i5cHVNyHKziJ2x6bdUaOIHc1n9qGUGEpfFV
tP0cIwumQX9DyUWYBoChpt7Llpdo3laKKNvxPM/LzPgQtizRd9OYbabGYjec5IycxuyWC2sHLDmj
2XTP8Ma7pVlCigr0DfgShMAzvcY3jC9KI5bvoJoXaidNxfIVPNyCfJOPlhOwoRdlbZtiastheBLI
push6IE2eDfASvWVucT1wECzQwMzqZUHwLTT6UkyUK2MDHzjOFnYj+y4fW0qx1/q7MiXpkztBT5t
e+eEN4GoLgIVLAVxmREAo5NJ/K30gQ5XAjq/jYTHffEqfTcinK7GkgvPDH6xesMFGHZTOCHQcxIS
/9SLKI1/OlWiH6bPA4rjddQk17yt7k0Sxjz3dPVJJk7jYPQg4NKTnh65JQcGu9JB1E6qHPIgeA5Y
uIwMFEExsOM/p5H4VSn6ORXwP+oglKsC6f8yx9q3YDzTsDqB3CoXicCwkVpmc9AeujNWe6/qDzCh
Kha1hdrgp3qkrfHndTHWZrO5gifWqI5Clz5OrlPZHwjiZJSrQdnC2kfEXJpRZE3e0XJJMVZByetH
d4zMl9hPJrGbPNIIKpyKbO2Bg13MqqRYifpEItsqs+SLzaIyjX5cM/2s8U0zNAW8EIXdPoSAiuo7
LA9JRpeIHH1tDklzwxm108v8zwrK4tsupptXCv3XqQgFycuPjjv6mlNLUjmPJXlG2PukviZb6sIe
odoldB18dD0a0K6uH31i7W3df+CiqPdKcwmbGctDG6n0CyH5VZY07G4tPNrVrto00rHWTOzY6U+X
Pr+QxBA9iab5Rqq2AortHFhDcL+p+C+Rzj4h4go+wCIKrc8wg65VTbRTUgxfuHHeSs/I9jzS/iLj
NN12bqYDILDvkatoNmomO8QY+4uk9hHAj+abM9TaJkjFq5Fh7xg4vPchT6AMu+w5YUOfwtdetapl
8DKFaslIxPMG6KpBZjI7zPHSR+LLCOln2fUShbXVRXPCOds9eYCfeOaKfFkI0A1h1zVrd4wxsrGn
3S+hdA5nfygvOZkCK8ZN6mlKmNhhmv7qIMxi9w9/E6yBwmwe80mWVjuldGNjWImJTCX/RgIgSIYd
ifyYB9qbrCljNoH4TYoOnxJUceHzlwb5yR8ZYSu9+fLIlF4kOj5Cn2ZBme20bSaX7NlBfBAKBg4s
TMuzOdjb1nGANHY/c5xERXJ1F/tiyQpjwRgV/xFDhWVshU+BC5PVGL4QK807XbZ4AtUOASQ1oCMy
v5Dq8ELkrIwhGG0iKzl3A8mr8ByPTdURXFzA/kQaYMfpLplcn3B4mC9dWZyJfPC3rVueLGe8z8gZ
dIh8yCOLeo6KblQxc/T2bnMJLNoCtkfvRLcqaj6U81yO8I70CrUd9eZR1CUhY0h6a2tn1gyAgxpb
JRZdlCuo847CaY6zXX6KW2/juy25UgOlXKI1Rx83VtjCqdW42lZuzBg2U41YpgxwHY+dlSaTgwxg
LxAkdPCTade386IgmTcCsz4wAj1qYMLOG4cOosUgXmotkd0IXgTjHV8H5QXH8Uqc+S7XvJM96nu0
W6QGeDi4wj23i3rCoYK+A8lSiFiIfAL4IrVPc+1RvinkJmkV/w5i14prnmangpGjpqMFkpl/zXib
IZAeoZosRcNuIwxt+ujoVWZbRQmAAkXwXTQFA8y3vxCCGvve/klrSKLZiCEtVRGKExY5o7ibaXEJ
TPk7/5KhW2xcLyPozniz7BCocgRthzDHZtrX8XQl2PE17oP7YPtHV0X7imiNrIxfc/tfoAQM6/hm
J+oOmeVh5eG96JwXuFieLd+ixj/nibznpXsM+xfGDXs5ZZfQ8M9p0J5VZj1NnfHE8HePvXGdePQT
rbuLRXbR5yvF5BcdO2NlFV9teGvr7ugzWdDa+lmLgl0cZu+aa64NJnjKZe0LR4kQOLr/w5AzV6vv
oZd9m0WMdb1l36FZFpsWnr+koWUFSr1UtrhV1o7YVRBwADBBV+B/6GLtRJn9aslo27dMnnO1HOJd
6OX8rdS7JvJHBkB7On9wHOlV2uJl4lqaDwQWkjC+PGvY1Pl3OhuGB/nPzbh0R1tAKIieEYiwdPBK
hEPVk80EO4t4WC2ekEafDlAXTp3SbnVWkcU4rhu1d2AD+Ha3FCjkZIDbbOu239hxtMh612pxthuw
LiTDa/aETg02iSSaG/trkHRHk+OYnFlo81Z58iPtSMeW2cYlt8VnGkAybOM3Eu8fQTodBykY+sl/
nkdIrGucup5OOiFvAYkxSQOW3EU6XxlVcJpDOA72nzMrNTXnKP2UybR8G33tpuE/42+zCavu2U2W
py7rn8B/5fr7kOiXpsvqOSPtI8ziN9JqvrL+bNnjDcHMV0G/l6WojuvsNn2AAv0rq5oE4A35I8u8
HddkfT3xCK79CBQsdkmgM+sqiB4KiodKhxtZGgdiVK+er2/xdm6bWTkTQWIIa2S33a0yAL2Ge8i0
pwl/tQuy2wnUDnrmPpTWEuHWEpXCOuyuHkVUD6PWEi06k+kwM4jKot0m81r6i5yQMzfhGnJDk2Ng
qM34SzEMAGvmElQpGL0Zb6z4caz1TNKnF4co6Cw3do0aXlLDvHSNdifW+gyDacG/E8+g3nyaMI23
UcrhHqgLEUXnSllvBg/k/ACiVXsWZrd2AXHk4XAzPfVWZiXkrv//e4BYKjyIvjhKs/lwnoUdXYOy
vICyvw3p+Oiy5Dxk1d4MxAvdyHI0EeD43rE1uhf0ePD0pnveE5nJuqIjnEyxgUL4W8Is0TL9DcQK
wXYnPdIveolAPp/XNO4xl8lNxfzyajij4zonbLIs0W2GVnsRVnyLoa9gsv6YjxF/cFlmGIv5t5fg
k+vknozxbT5JyPOBl7K0vZXvvo/1JWqzx4jdn+AG4WNv7u/dvylAZIIfkkeDOjgfQStdOmM4oa33
u4tT3mliTmNSrVqmTpmLJRNK1DJpNzJRR71mc5qlFynSG4zww3+ivjR5VJFxiQ1xboT/0TIz8+sO
OhLPFCvI+KI953As5jw+oW7zMTf/V3Zbr2yA7tYw3LHKs9V2TrhHbk1XXFjc3Fw9ucGMOkcDuRrt
+5iMZ8PlZOyTNzbIFzF455yY+RQep9385kKcSXm5DJ4iRFj77w/ruvhmafbdqNj/auf59wnm1xMG
sE1VVo4vXV4erIE105hfRgyEYXy00q9YtYdeBee4Sx4WYQFFxxnNj3L4C1LXXVf1eZrSU+hab44U
5z4mt4s3YP7+hdWdCERzreiGkugJHdp9tOQbGYWEuChE1em7paKHdNEac+t9Jq774Tjjy/yJMgb/
JL0fVecXmuZbX9jPtopuPgr7oCioAocbzT/NB6ojPnwJMKyUObUHvczyxU33+VlEGs3/lttYDduv
VpRol5MHMR1veTVd5z9qspML7VtnNltLTVdWjq+pEC8odD/+u3R078M0R0pYFsPxA2noS+J5H00S
35x27VjiokT1DYru4JnhSzua29gf1gaTa6Z/KhjXutZ8xpNAm/xrpQNMspzKPX6df4UZX+b3x8EI
P+YnitfqbAjjbRhGyOfbdEjPpqGe6ubaWcPL2GL9S8oLldQLu4GbM6U7EeobhX7qv4+NPtznT2/k
gG83kS8wwfVtjTir/gVNzzvJ7rdU09+Q1HzAJ2ToUFya3P5ArgFAwNnwyeSCAFihwrtZFZeCB3S+
J0e72M7+hIwnEj7LlaCfV9EnNyf6G+ZwUSt62Jpz8HXsRXwZi8//rtcyi16F3p/HtjgZlb0syCKR
TfZtW9ln++ZP7RWKRxre2+KfCodnCt0XW2rXOOzOychPd8Sd5eF5Fvex2OoAwDa8eZ4/vACwfifk
7wJo6NiqZxEMd62VN9rdikUbCOi5DJl/rf/exgA1aIclyUJZhrKWn88/BOHjv9/TNQHBvkaT/hs3
0Y0BAnXe5/xXuH35zgl8td0DIMkzS/wXGUWvqZ29m7H+BofwA1Yqam9x70WIYQTUA5KZYJV33d32
zOeWc6uZF4yZCl4ktvKZk+OSdNLyFR41luWiGoE0yz971d2O4vt8eZnm3GWtZydwX3c/BlRkaGZQ
N5BE6GH0sApnIzhBI0u7dbLcdGjNKoAsDlLiotsWJD96gbuxNP3U2GLtBOT+gCpIqUk9OvbUEcfM
014RVuwLDzhHkBwdY9oEhF4mcUFVmV3nm70NCqJGup9YAFRIvO3oRg8CwGcoA9B0kluiujhZ3uxk
6avLWL6PqfErco06yeRYrGH/lN9OKx+F5f114/Bc5M9SC2Y4+FZ3CaSxh9cUcoKZYY+3/K1NgELA
0sKIbg658W5pEVfj7bwmfxeq2k2N3BPIcUhQVs48LATn+M+MoN75wEYkIy8i04EmIArpt2Fvw0vk
C5A6eSTlNSDQVgp5ZRIqzgZ7SejxccrLiwVNpfLdIzCSU1T1R5XuW09s0Wc/6yzyJPCsC5dEcmaA
ustDccTsc5TesO4ZVPekvkNMCGNCrcbfmoQwPRluufPGU588EwlrUw93aFN8F35c1Dz10YAQely3
erPVTQLYEMvojCWVS++nHkThHseqWDKpO8/yv9CH7tqHrwbke8csUEvhXQQg0vyxQ6W8JMEpooRB
66nr1aFJ9AMhPAtiTmbM4WZ+neeKElkiST1HdO2HCteMORCFUavD/9g7s+XGkSzb/kr/AMowORx4
5QDOpKghJMULTKGIwDyPjq/vBWV1V2Zeu133vvcLS4ywrKBAwP34OXuvDWeWoF3Q9OJH4rWPcEAf
+0TdMRsgea12nmBNYxA+VLesSB9cRIj4wxjmzKg6Iz5JyCgBncTadhASDZ8hdxH8nkfRDy9lNzxZ
GrLIBV/otYugGXy6ldzDjOWGfy59y5WW82Xg4yKwp5rUZYiK/WyjELvJ9xh8W+pWp5rW1uR4v8he
Ogp6E44wdooGWokhyfN+yvNSuIZJyADa3ZksZ4P+K2nd86Ku7OQu8S6mQJrjRIduSqGlYv5hXlry
Zx5PotmWW235lPx53cOJznLgHzWTUBzUw73PUzBpExyTYm103F58mBCfSGq+gNdBNeQi1GT6yllf
5nTGwtHn/3Xt+Olg+mRzHGJI9UgPjpZW7CNjvgw0b4PWPWCSmtS6VebWlLbfEatrpHRmgqjdNGa2
gQkBwcON1aYJ1MZmRBPgw5ehtoYwfQxF0JAzhkFnOJS5fsMgdpzHHJhptGtVvTGE2hM/e+iMEhSO
T7TDCoXpNq1N5orIDknvmhO/MfHlWDiVivWo/3Q5gwseoIFfKejYuX9aSFxRCnCfInX1rK2rHl37
slwBflrq5eVbyEOb5n+zxJttGOk9unL6pgGbkZ5+8bxgW24n3TvGs/DpKsQ0ROPHYYRuaxU7Tv3v
RbQc1bCgp/Z7EjwmSJmG0j7K3nydboGcHlD2vwc0zDllVSSj9K4v9ZPg0Z9L8Kzt9IyW7OyG+cOA
uqBqdEaAr1mdHZKkhc3ongEKX1hvEixCn6NDq0aY6HJsdUcgz5CaI88yGXUW6wggZu5vj5IzLb3j
suF1aDBDFWzDSR4awmTDUfNH6MbE0+DXenRTyMmcci+hwc43mjdwGVcJ3i2pp89A9xgsq6PBpy5x
K1qSEXPOCV1sGqwtBsdVb0jJjyGDqLrVwfjEwOTBSDWWQP0iqhGRqr1Gg7sqWJ0sHDtLaVqHNDhm
H7fxZRTg8/lrdvSNSNyD7NnWsL/kktU0D334TSA5QC+1HBR4H+fGLiDrxS1Gf+jsrZPsK1u7cCJZ
JWdgwrkK6XJE18mZd+iogdZNfqC8PTvQ1hq0LT6pxSWEe3ibwYXWcgX2TNvOXGyy1Xc8mldm6QOL
wSI5d9SPRVOhEDLiC94tGyGhZ3c15A+qtc9TKfzJi04a/b7oTkfgqOxbSFpoWSLhb91rbst9YlS3
OLFuptvs9MDbJRHplyjmSfAOfRx0246GldY+jsFtBgXtiGqnNPLF5/q9skKwU6TKNIeUzAcEnnTQ
gMTBoSi0cNfwV211MbmqjiSMl4B1EeO5JD4H59RmQBhqJc2m1ZpdQP6JlTsLZ3E15jbdrXFraiRc
6ChYp+iccAm8Ec+02juj2GDb+1YlfHEUeDES+eU0x4llQwjWEyP915iMl95GKfJjuanc2jvWCKJN
cXCn/KKieGcjR0kUGfPZYdQZzoEb0Ytqb0yW/3U6tLunkKNMmllv9UKliaOdZrwHQXQgR3tbCfp4
5llxqxQcEgkfYon/yIV2aXsmQE12yZxiXx/01HoQ8EVNW+wtjRWGGCj+w3w/dpjWWHZkkC9qpgOQ
wF1eu4flMnW/k2umbTXJxTNXHl7Dr0vOv9XaM+llxoreIqkvVArmZvmQauHDJN6OjsOKe+V7z59Z
abSbsFTSoCYsHYLXQBHA/yZxsDVH4H7lO1EAvlO6B1BFd9O2bi2ofDca7rHWn2s8h3TIiONxmCDY
fgwWywletBklBgyaKSr3qGRW/WLJ63VaCZW/LMxDP+wJVOQMyTWpT19rtc6X7umkU88MgsQSqrbt
IzS04Le5GiqB/wjscnSis6i4g4d4p0nn0IUjIXUolGIguQPJ1J28pqSTp+bwUi3M17k4SLM/EH17
xKTPdg1BK7BRDHukoSG2MVrsApOvCmjojMbRKp5bII1RO//sIMN6JAbXKn5d7uQUeggem9tcZZex
0u6OR61lI6RFudI20XkeuOlAgjG73qMYg4ddncz2zRwZVQ3trjCIxox+kKPbQx7IQJknLpnXhY9+
mmg+tVm+6Foi3YjzvRLFEV4INUmaPYeVwVDRvumatUUAdZSNu6vK4VrIDJqhSwqfvgtivGpQfWAD
nOq6uSHtvgXZpSnLhzguDkmcH/NweqpSDj0V+IHYOzTAsNDLnnPg+YnFv4TIZsbXmSGtAHDEw5Nu
zNndq4KRKSW3O587VR7UjPG7zVBt2bX9MzMTa4fCqEwqAND0yQrxQOjZgJY/eLFMDd1+ZbX+KZhg
qlkzIDAJvXcM0NT/L0OkUf9vDBHDgPvxf2eIHLqP7G8Mka//4g+GCKQQoTvQdRb6km7TT/0vhojz
DwdyCFAPS1iG7dnGnxgi8h/gXE1dmoSHCECj/2KIWOIfqC9p4zs6dQhyOfv/hyGy/CbVH6iRhY4i
dTR+wrGFbtu6Lqi+oKX8BSom8nruPKruubRQxIt3QMzBilSLaaWHMHgGWOSNtJ4RF8tCIuPKW5Y5
x9mxA7+6EJ/Nfnxq7JkM+fBXWwNH/9Ol/Cf05D/QMT+UcdG1C1jlrx/Q1F3PhK/iolZcqFULaOXP
HzAZQ9gnMbZ6sDw0Omwz2ZP3U5GabPB4uhUAQqir9oo2/XYI2iOw5E98BPRFagb4gH5qXwbMqXKe
iSORtMEiQTUPZdX+/p8/qeCL/POl5APqEisbJblFjB3f+V8/aaYvFBiBchPLcfWOjv19jtR0KZ0W
vCaG10MSNneI1zAOOtd5nVE0nVqV16QbuJnvhqW5x3G46FTsA19LcSdke88RO9tCeFNL4BojmveA
icddOqJ97KyKtcsCltS7UPYSCP07gKg/amz5UdYHB1RxprMjmAoZhdb2N7d9023H4XCSdFSW6QXd
nnuCzKr5NSENEdJmks0lQRxxgWNPH7LyCMnot9a5/YPIhrzBbORgG7Tn8UlLwM7V9PM6UgjuzPf7
f4NsW27/v19Pz7UcHhnyeyzu0L9ez1kzK6MbG2b9lXYb+4SxZQpD2Suh4qauBLoQeIekDg6dKoxz
3IhnpLkJhRRWzCABUSnd/u1//o6N//M7NixLtyzXsXXmy38H7uA4MIZ4yYXAcTI9jI02nYt5/sbQ
jJZPR/ldTJsQi8/jkFa/5zpFr74EkOel/lr2xr9DAi78ob9dIpulxgM3S/sAMLb46yVqirjthzxB
vNgRcSWXTPXcSUZ/NNDT6V35jvx9frC6XEcjMnJsrYC+7OKpsA9TUFfvpjswLUoT45in4lAK/d3F
pfhmJxBVh778DCoSOyD8Ljx6juE5XtqVYaYRaBC7pK+EQmKsWlSiFrm3/+ZS/w13aBqeYI3Dde1Z
hiNduRD9/oQ7dCsJ2UUGQLWrzl2PVUzEu4eFDK8o0mtdJ+w1IgOPsW14whbdXiV+FHcXlZVveqV3
HiRxiaTTEjU0gFONVFSikm/I+STF7d/g9Wxp6H/7KsiOEGCgeP49x5W45f76cU07T/H0dAt8tsRT
IUx72swLqKxLW/tArhZKtKHpZwpYUncd0K/E9EI4WcLNL+0k+h9aUNXEEM3TapTAw5s8t69jNOnn
EedpYmuoCPPwo6MUjzjWE+5LK7mBCFdULodlx/FDlXcnl/jqg1CDi0j8S9XG28wc/vkXdouXVze6
b309h8e0N/IDymkT1H+t+R1owptcZFQx3oYnr81rTnNYwifp7sc6Kp5RXyd7nWAKnROepVnyYiwv
iE/VdpJLrg0SY0xbY800wRsezLwqV0ASqicnj77Hsv8FyXN5FEC52WQ73S2F4Iv1b9F3lJd/vcQ5
NKaUsfxuACX2aHnz6NN/0rqDx31eHFDeyU98ybgUVO/jGEGa4Nn6upWuzRSB7kGaqV044Prtayt6
EqR07HU1M6OeYwPc8nSy4iZFB+iFl4LfKA577z576GQCuo7rSvbGc2m4LvGK6sGIYJ5ow1i/eyN2
/2bIWkwr+UeOffz69aJZUXuJiWoZmbOumNCYu39dnqyVH0Dem71j5uVV1BHzfTkecvJp08FT34Wb
OAccovLuhPB6wMMLuqDPXpRODzYm0U+BYWFFn728l4NA2A9TkODlCiYIz/Meb4P5EptI4svpkudN
fKo665eq+vlBRclnOpL4ABwsu0lvIsvDiCN848W1dFz05zFBLDnEnZAZPC4y9z7D875GSX8vc3fa
jh62EKN2m3Mgm4bSeNoL6zxkIFHaQRLqlqXBxlY4vdFtPctEet8KEb/RW6kOOjlyflWge1fegDYX
OfAa5upr30zyEo2S+4ZwSeRxkkZbjj6Aplzxx9eV/Qw9p9jaQdbe8rRXPnxTfQM3D2XFWI2Xlm4J
SigVAvrXbchi8CTxtaZXzD+7pnBhLwflxrFBugR0UondhspX4EBDs0/K1uxVP5jqktTLNPw26/Si
vGLGA6y122To0zs1NJmZ3U4bTPVaNf3Ogx24NephuvIDAXi5+BwqnNHCe3eDFLs+MZ09RYUHCGu0
LaS6tm4SXyHjG15HYgmzQTtqOdBDz/nlOdn4qjvxAdzuoRhs9lU0m+NTxbBuRtN7GyPjNycA/eyE
DZN8Pd9ruudJuLdS33WTN57SUNf2zfJTF7bafm5JGW9SmDahnrunQUXMy8FKMOdy971RMymCgn3S
xaB8oXXiyTZltZ5SxZmobMRdxRMzrK5hYhmrvT4aYie04ClFPPmqT8GbTLUnL8rn742wTrQ24pdg
TI1jHAsaPKm+rxO3eC5tNF9zYscEtuoQYpVAEN+8IMQSv3S3WpMCjujTSIHWdzHUYOSUZhWgbHPi
B7TE3rPGgVDieJuJ2CJFgmCWUWO8UXFaxDhJp7VPdBdxQQHUYPYOFMn5M8diB9VnCA+oWdx2lre4
ILJyn7o2DALcx9x0qkMTCSjTCjzcxCnmatxOrg/tp2A4PQEEQMOLf3CwLqgXvqiO+YDjW6N9srft
1iGXVToEApBfJJdnOMPuU/xA0Lvle1BvKSG2q8IZvyXpUj03Izo9maS00WPUQVafP4NQN/YzNK1V
QK4PGeoMpGcxPeia1+1oHZ60OPmopqZj3Fm057kQj03KMKxNUYL1ukbvB3lv73ctzqttW8NL6kiB
vLQ8Y5evn2LTZPZhG0dreWisqTavpXUI2T8YiRFB0amcvj6k+IdsokFZ0lZHk8/b2LIbHIjFcEDm
hWKhU2yiY/eMREs86Rq60DC3gw319cAo2Iv2GWkYcICopFOdhn4ju+fSEj/Q/hDd67ZY3NpuWwut
3uqdVZD0UjVgDzhKlK2+0vWoPgUV6QrehKjOS65x31PVNukb3pnwAgMz9kuw5+uqzY1viBIsO65e
zaj2zbR3t00SuEsCjtxMwp6eg4Huf5W8JKnMn79eXOURCCsvfIjoMsh2eI5COqhanNen1vReafRm
BzUCCV05lo2VjSBLE2sj3ifKnxR9UV8H0TfENwTDyzjYQNU2zsIdtI20Rx2TpGHVKwB7zdEk67zx
ECDGwhh2kza19x7mE5Jj2g4V0s1rWD6ZrVYRWWKuRytSj4UKk2OEO7/zaG1nCBFWymZ2p3lh+Gio
1yYw7WOjjeHGdLv45iThuWOAsy1IadhCJGMeSbA7Q585uxmIdI12sI6Nk5IoRROJcgdOqTML6bct
iIOqKdNHqRlyi/grRbYJqTkUSkNBioRd2gnhVFVkXrO57852gDMrJfFjcLv5Y0lNgobTMsVHeYb6
7DddzJTYUL06JWJR8Sal89Mw4eHFS49Mt7ry2YCSvsICGVXxG5twsTECOzq2RZq8EaqHZzF/yvUm
OKXLtzWFX0cl/JG6jsm8tyMmJXAh1gm2eA0o+B0dVf1uQjxAsvpYlxOkWz1Bt4hp9DikgP+XO71H
37aNE6JaExpQSjPcl7TKkm1BrN7aydsfLSBs3GCORoxIqwjkWc4rdqr/NmEaHzu0255Ixyu7Undz
u2FXexC+NBLik4JL0y3eJYzJ5i0XAAj0ibVlrU/0g8cM6+qk02lpOdiRiEx9yeyUDX4GpmKPnkks
+wis34yehq8neKSeWQFMi0laIJCwzNOZZBZ+CtOYR7DpSJ2IugXubr9OeevXNPl82QaJHwa5d4nI
RwNkARDAn6RlPUBo31VmOFwopZ2rBw0lE6F5VcyaTC+0XijK5oMsolerCO5VYjotWwRc8NhO7vHy
DUiQC2sIhi8DjdBN7Qm0HMtLSw4dnTfj4etdV6P0nrAq1zoWp9Joou2oks4hIJDxnxqFAahyeY+O
br61Zv+9HJuOyqF9ZTMIJP6BzjuTHOlL2mG3kgnw7eunGvDGBmjZuOmrJkJDSj40iVziCawBlovc
m0/NAthVGQEOxagRK4V5AQwzFIHZTtUFRAePAyPI5bc1w6J8DL3oj72e5yg7dxOKK4DqG2TVLvc3
d8vXy9eOjPBubZSLZUs9fpUHdZBs22lSj0aG8sRU2Zlv9GG0AgvXnRncCe6QD4DF+kLG+3DyOiBB
rC6NkXor1MtYINm29njTunXHTXI0AyZsX1ewGEksgGtACiKpwkYJTypDCZ7wNE9Kw2dUzunV0Jhi
hDkJyR0uRIBWyVPr9FhyZuI8bWwt0G0Yc1qt1P2wicVdep24T2ZWreTk2YciMjz6sFVIcDSBaLC9
d1Nc1/s5FvbVRmDa0pzejvpiDu219ALFgLb2nLxpydDeu0liVXWoSHVZiCeU9kc9cFnF5oG5VaK+
J8pqzl8vGLighqONTgEAbbGfOLvWtNaDJ+v7aJNb4ITCvgyvBmL4b4YbYMcoxlvYZqhh+uhpzPto
L1SMH2hGglTD0b3R56bJBHEJFw8uic4trgx/y2tqoy2nqRJjPepR0SwvZlU2e8tURxLO1LGfrnjn
a+ohep+rOgCI0LgZBVVvVs0mfnFs2R2FC9/EqWqWgbQr7G3D38EyF1dbamrfd7Z+RnKon8HTd+fo
99TK/tRP6XByas2tUBn8IDLZOTWGsE957yJPw+w8GNk+1B7NWMF8NZhsGEgIv17axPzAAlaxWpq5
OpZ1tvu6477uPStHAmwqLTlEC/dPL7mZ5BKIYbTC3iPdAMWnifoxd2NzD91OINJz1nHSqetsxOr6
9ZNLFFBM3bQVNYSUr8Xg68VwelhbJM9uDDl8JG5UX8Z+GK9kNL173Zw91WxWlDfdo0xZXmqZYlt3
fFmljKTC+KeckElvMGVoq2CpTmaG7lsc7kw7u9Jbta1UfmpWCBEa5KENVIPtNKD1SdpweE4rC9qw
iSpYLz5oxNhvS2m17mmSrBFrGfjC0K4TIZMAawpYwUEKWJ3uQoaq5pvU8nEXEQ50anX+MlYBZOyI
g1nQ0LOPMMm+Bhre+NKdzePX29adTiGDAT+rYAnQ8cNs2NmnZDat1zlMtUNMgMbGqoFHhIPdnwhV
fi2iTD0PUTAxMbaqnRS59Y1G1rnTs5E0xYL6Y10bA0UFE1A/TMPolzMmL1UJVBABEZGXsQVqNw7J
nGQfPXUimcgeTqyXf75Fr/L1lvxtubfqFMkk9a4d9/Lda0Dt5RJc70Rg7n0ehx9Bxyw256znJybS
wwpane/1trX+euta1lNsC4wLOgRz1XMYNqiHn4ck5K4aSBzt0qLybSvCBFhP0RPoiVNopzNHTI/p
YW0Xu7QkYSAhUy+Ilf04Zbn9iG/zTVNTcf76o3YOMfUUNu7BHsvx14dvxFifsqL+59sSkPmpJEAM
rwXs/lhwDLa7aT1g0j3LebBeIp3YRbI63/kNOJu1EGVoljBVnPLnoOucO5srIAjexfmcPrfr2mOw
3ku7I3xpZlXOqvYWFvGnR+cG2QE3aFsF/XGczeus5pNsTednkjtbp4t/aUYxPIKIbiF5EoWCSv6o
rDJ6qvVk33ozUDn1S6VgtOavIi82RgfxAwa7Nu8MZimsC18Ldziz/RQsNtDy2dm/tsy4FuJMUYMX
SnQ47+cBMW7yTKXFct3HCnFUXW3LMQK2n40K6P64U6JqSMQLn8ELhBeHAzjAnUZ7z52JaJFeDUTm
qYaDPBkFLZJxvxw5VcR1xLhMsWN0ugkeN5xuGVLRvTESj0lB550NmrdoPtL2wxHDuc6JrepbgDEi
cls00w1THgqZfnmh8i5u+cB1bXHCVK7C/bmstcjWObUK0gf6DitpTrPiv1+sxqVAND5ET5jgqCRf
HqPr2dDzlybrx/PkgRmaRMwgDtAkyDTbJyXCwRJG8jMYiXgsjPeZ/tQmYlx61LvWebbHJeDe2Dbc
WphBPNzh9lz9tjA66YnTPplp+wDRA/Ew+up7XNvDHuC+RS8/th7qeHpsZsJW2mRGVbA8ENny0oa4
RsiB93sL+XhtDZfZcawHJ8KFhlGfNFZcO4FCxmWzx77hzq29uT78sZfGzAfSQJUApjkKrVqFN8O0
2s9uckOwlRFYRZDKpDcb0YT/5zUmeREdc52ep8h1t2VZ18TDZEQiKCM81FbwNnFMJmiOnEsRjyUK
ie7WhVN5dWLGzV1b3vPKqTd09O9RXnU7qdVkr4JOIvyYVlNGdBNCBZDBa/grEHyc4FQYsMQpoSwy
AugByV5LNpaJbmkmB+oAVManR47tTEzer0vXMvx3h6b2nUTKs67f5GgmjxrxNnlvDM/U3joq4XKP
Tde8fC3MSgZElhVZvrecHpWgp5+/itWqxagZjO6d5uOI4SXOL/Zy1uJ6re2ayFLa70RHEcG4cXKV
nv7oVOitS1bLsvpM7EcHgoQpIwW3mtfsm9HkPJPkpzCXZ9tW9YWje3A3QwPZ2UgEpkQY1GB+XFd1
SVdPMschROiel1B5uJzNR5bEh7LPinu8TNYLe3hRadXfrZkdXesJ9XRyCKTebD9kKUKlvk4vyeBZ
D5bZ+mKYp6vZibcCktJJm2Z5JwFe3vGyA6sKWqbHYAa95c8Hh8bDGEFXXt59/VGiUiJsQBOv2bYA
ABsTp1/i6R477xYGnnhqbeGnYVZfG4stPxwjEvgKu7l/1U+xU15JvShQ5Di9bzaF9TLq1FsozsFz
fh3a5VivNUr7qw3/7bosi6gKPJYpOVebOVf6qzTF+5yUOKKNtLmKkPy6YiZ5h/zbdjsDFdx+dVv7
ZC9KEiIljxnyLjzpgWGhYWUIMtX1dBYFd9ygJ/hp2P0gMMmBCTnkrIyq9CtjIhq6aJ+MyfeAhAs8
74DoOxxLh5p+F9koNF6wnFInOvGnsrXkMSg098zc46GTDdihph4vDRTzDV1gnyv7UWSGsUrabN58
jb66qrqVo+LS6I2Dn9smfsqjGHYNW131Qiygmjw8UvYc5EA2Eaej31CskAzgVtiZZvU5p4ZxC6Ps
R6PRmJGVEf2wC4Vxhr0xjXQSQRflTSDzI5L9ic2f58MQDdsJkhNCrztSFOtIaRe62mgn5vyj7Acm
+gwU1uQ/H3OBqUeKHwPONz9JjUd7jOnsRfGx7pybW6noTIcIRVAw7D0PhS3iMmZf+rRDNF77RTgn
G7eM3hB+ph7KARfvuwfZc7b0xC85Zfl08B9IP6Cmxp3Hql2R1GqSYLLPOd2vB1GJ7azN8RbeJkR+
dopg9NTToEaMVxpiOWFWxQ5fWLyNA7AqVr6bBDyYPIzpSEXZuFa6OfuFlnFIiz8iwtV2cyDujdPA
5EwxG6pBpux2TPXKyHynJB0GjvuTiJpTMKhqbbmP7qHLu3Tbddob8wzfZghLwkCuH0KYpRrn1J1J
ahJcbdN3PFAmpBOsLQ3CTk1NOSG62DYWbmQSnLZjnBwRLdBTLLKfRkV9NacvjU5z2KIBvBC74IoZ
n9FYww01zb2YxHJT1sE2XeKWHLff9uS/1Ho1PdBuWptzh7rYfgPA8j0GeqOhPMosQPgurjGtGz6B
8hbedA/i/jO0xnw5ZNQcJuMNd87ic7g5eoDmJtNKOsAebuwZbsUUaB7HK/Er0satw3dYA3hrGlLC
y7S45ohKsuytG6fA72IaJGGcSJSLqaDJyhR21tTvVLOrkxdA5KFpT0sbF1jf6NPJ0R7JzGNoZija
w4ujDjg35BSNWMnWw0XdxQiy7bB/dE3ZX2TESVBPmadPDUMWqBWQOaAgn1rhlTtmFZiR6/hl6bOf
nSW7o2dKENIGYl56KrSI4YsLJaHy6PMO3oLyjhua/BgJd/BWaWwEW2cB5XQDq4w+mt6OYa1hpQDy
m8eJhMUNXI/7ENswrvVPhHWfmBDUJreolYaojLfp4macB7mJNc4HegOdQzJptaZtkWvOyWDkyA3U
tMhdYVh+JHq+7XM4M3kgP0oH2jD9NnPtoqzTewqusVU/gfOIbdrZsJFmNpdpoF8VtUm3QV2+CWSY
7sIYI1ykXHl0pv0svFPTYdVaAG+HUGJ6y4grmByq2JKtQQb8+rV+KkzS+XCL7cJ8PANkN3ZZpn4F
KckQGf3GOp/XoSlobmrzlp6lzbSczdgR9ngpDiGka7BCReRz22B0FkP/EIj+ADrUoFNjPUOXQuwa
hbCAtNjb6Alp6QDIPJ/u11M2OdmZEM4dzM2a0onJjNnFO8ItUqylhb42KGU2UBcqR2TELlWX1ITd
0hUIqrA3EfUgWDrJOzVq7UlVhOh58SGu22MbsjxVNfJepv+P3RKMUumsDCYpCyv6kXtQcDdMU/3R
yg/VbNNERyGeoDNoO3hHQgCn/gmoMac3hwxY6Dl4v5orNjooZA06U7MufhIJCBwjxKqnaGeyUlm0
GJ3BWhNiB0lBq/dpIJ+oAIl+0avP0iHbLhub9mg6zYPRfwt0aJH4RYhl0LJr6kBc1Uexs+L4oc+J
OAoKYlci4hlhIz/M19LwgHpL9J0GMGdnzn96NYnvtvtYwANYYQeC0LqICskAXjMoafv61BPcnDly
rYqoPhDZmW+BByF6RhZWWlAD6Bg/kRRTrNIk+aZaKO5447ND46BEbxhxbPtGvjpjLG+C73yugxM8
kRSPdlHsnCr5XU1DtpVO7FLwTD5VmYeHK8QMAoFrG9W7MRiTnZ3oS8yrVZ4s7KOQZ56iAHyqbdCl
qPQcEWUOekq0CSI84uqtqLcYsf+g6XOZs7L0ZeRgiQ97UDmUGGwM1V5zMaqJgBq0iJCuobp1Zu+R
4MD5QFKrivXmIjIwdTQ/b6xZhM3yBZkgkFb6PP40J4Fss0A/Zk/mr4yh9CZJMWXC+kT+rXcHmtIY
XSKj88MSKo4TTM62q38Eslp4aC1dvD5fAGOon20XkLahPGKtIwY2HE1z5iJQwJCb7PSMLlfJNGiT
O+DrcOYDPhiQQwbhMEBsl4BnAalsg2AkF9LF/GzqdGPhtVsbWXXXrOMhCCD0Qv/wEUvOTA8cDYAA
S1+xVThR/QxSVxUm+8Yt5GYIiBF14ADE5QAnJK93bgA9Jo9j5xKnmHV/QxeYLoGibA9ZkEjWMxvf
IptmHQX4o7N5a9fEXoTJmx6zGzemsWMHxMlKXv1T3HTvxOPdpOW8CRF+E8Krbp6bI8LhxlmwNkaE
MsiZ7roWvesMflfMAn9YmojXbUj5agt8NqEj7snwMbBYAS5tPnIDhyu5CqtopllTxWRDj3ADlTWx
x/bL2MOYl5x6Aek23gq3eMxVr3HEIz83CTC5gk6xAzDiU9yYe6dpv0m5msGn7YkRvM2ZrTZOtiD5
HFDFTtHPK1rwKAq7DnOz/dMaKDCokQlOmLsT/nemXCmbLBtJtrJ6I9ohh/wlGlf3o8C4lm5c+KFG
dlzV7HMByKLA4hLZJ9vUJ79KOLrMNEXp2vUzR7ixaAq+ItgVtO0AohvvDo+obyIIMWckAHCl3lNq
Dkw6wCJAYoCPShkjVGklyKKIcpAn7G+KIO9dOHUHKFPzukuSH0QQp9tKww0XeB99a04XBTKcHPXm
WMNnyQcW1DYL1/b8AUVJw3ouGw7rn65sXrnzn5juZ1tj8YoWQWRCK9DthyZDaRxTp+VohiI7cXal
6r6PVFhEC5kwtBkyqFlfWwN48TKIHxx3GPCxVjVB8HmxZRRvwQ61+CqD3LgmswcZo34myYKmkFZs
J0sgWYf/qszsuSigM1Cmrk0IJa3ZbaOWzEe9+xl1EXc1pxitQdcpvCe7QAXUBbmGFxmcQFrEZ8PJ
TCpxULNtGjFv7fGZR23Wrd0WUo6WUO4LF94yXr1Nkk/pWSsYUnYJQ+xGMqysqoOr5M+hKd/1Ecl2
UDEhbnq02vqcr0a3B+hJZ5Gg5u48JIdA0eQLPOe169nIbQVAzPX6Cy7WlZXVGpyHb6ZdthvP0u+j
ICXA5rF3IVNUUKWh0FBDmLL+1qne2TQxCO+h7hJuEotzajSM/pRGbwYbbgz0RClqLQTnBdX71kyT
xwqcEUkyEDgji3NfoHFHYjhf5SCtccUe4nbRCEOvd0mX0lxqvyiuy21vlmyZnXvGvuDuY0amy4MA
fIPVwOYeb727HWKr6DJzx5T4+9ITyoLxk7gUoOjWZhrMkK7xzMBVJDNmJWpxXSP+qsZaMrhjfWkI
3uSwg4tyypLPTM+xgoII2jMy98eRmFfmXXh4nOhuY1w/9+aVkUTszwUtvw5iqDLy9siJadFfD+Ym
riSkGpJ4Ep3FVKj/JOw8muNW0iz6X2bdiIBLmG15S29EbhCkDHwCSAAJ8+vnoDQTPdO96I1CT+aJ
rCpkfubecxsqI5MvVqpHZcdvOPabo238TOqtgctZFxYcA8nNOnYb33MPndbvUAuzPWNwSi/sPDgH
uh2SgxqtmXqeQrvYkbSyThXXtxsmWCmc5cNCAq03LBU1qZE43DeGS8DuILnVQbQwjewIRykJ3zmQ
lLCBCPEySW3uLd86uA6h90XYk5HDxwEFxEHN47hHusAToJwdy7b86HV7Mae/OjH5h8by926jrU1i
w+e0Z54lKze9Q9N1R8gA/WbKOAqq2UMKZ22rNKRCys5anrLIj3jsUWFyB9+12GmYXohd2NnObpRT
telc+8wmgcFnnm5KwSBKmf26lxhFR9Rec9T9MhNCNiuPtKQK8jbk36MTNT+6aGAQ5vjtxrd9eBJQ
suZI7v2sPQWGL0D4BquMYUSOzgqegeqeO8Fh6khHrEun+yxCaWDv0de0H0+e/y3LNvwwfURMXVoC
6xEdvQsA36hUYu8WoC1soRRlEhJDn5layvoljoDVlLiU6IIsexMVGQgY4G2rVpr5PjfOXpdFp9xJ
Q6y+yLUEU/GuS0FozVuU/R0hRsTVB2YEHBzXEBxTJsxIlNxS7wfeYgcN8RbqdbLz+ihZ66A9gUwF
4qiw2iDqe6h8ZCYNQQBpiDWhGKpyU0VkUMCLSFywmWWityUna0Iay7asx68Q1y/GrxAvXPibQivB
F+A/MPIHZoYrJAXYv0LSLndZYD20HMr7gE06w2FcR0KfeLmvhEUMa9FHj8FYvaeFMiHfQ7VMui06
ffgK0QBZM5gRCDUb+Ffo1HvnVw3z6TAFLkAH4KsjEiaGaxnzxIRCHRUraSoKlZxtRdtZQWMsOaF5
V455br6pgqxdlItQtnNn3Xk1zU391INqbxGhxNiLNqmVr1N3AEoRmHymcvUJCAPwcJjfu0Qp7i1I
JCfXQr3B+N4OeB51+R037buchnpHo4LCJmPgB4Zq2wION6YuPbhwRXVHo9oHJRtDfjI05viVCMhq
THAUqUdFyYKjOrr4m4HmWne8g/NBwxtIyvBVUPkdlVNuBj/69tv+WA9GjrkICvBg0kO20BJIUCMz
xikMOFgB/xkwTzh3bAXRZfzSjuNumIDHO7vf24O094RqbGxryRKfIe3nwHuIAZgY/V5bAqOQPXdb
03DlQzNdGsMI162b0G12ecyRNkOaMaVz6VqJ00nVv6tOPlag9zkfWJ748gNtX7av0/mj4mzhNfMI
n/AcMK28bXbLnRETO5uqJ0PY8yalneMq5Ax0zYnRZ7JHrEq/7wNBJnRy5/juoYfffu30mOwWifIa
a9Z5Ah28js/oD4ODR7gGZt5ghvqVFMAJFHPsr9y2gLp2jGY5IDqmJrAQZoJWu1oO53jWu8wcniM7
CC9JOr05M9EOyni0jORz8p1HX+qZIWSS76IWBJ838xqlTmltZteGtMGhZgdovhr3Z26L4RHi4Svy
PucMQvfZhPbmArjyEVyx8ETioTQrdCPaBdRhGxzwXLFYYRFpkVdglgDeMldwJLgs7Ke7sTfKOyFN
JqIT2VRW5q8R6SxkNmC7WfauVOJuqXyTfTHStTXIQnbKpRB0zeSASP2uGJNh25V0vz589GF0x31M
CMTeIsJ+3ResQQck2KXZPqCJQ/BVgusXdn6KEu1vw5IIvbAdP5WsnkO+cjIyUDpppz0qAZ4w+VGk
5bSND9W6bWEl9V33YpI4f4dS/cC2MkXel7ymJHmvhNvhwrLMZJOhGW1cZ9vXzq6xjfNUgwxGd/VU
MY3eNsP3jCR2m5QlSVNSntumP5CJON/bSLYFPOUJhdET659VWwSg4QksXWkVpHykhtdU1d7WN0ai
KK1C7tI635hWycUCW5y6FtVDY0cbpubPEylYGJC+sjr3LxYwMgmRfY7GYzsiGwxl2GyZBdzNiWlt
auDvXg8NIJY3DH18Sl3g5dS0qyHDMNe3b64qdlNh83SUWb8LWnVPtolBeTAdOVOJ+0n7H5FOrENl
5N8scuMTM2Zn5cTILDVOw0rZmOFEnz73vndCdYsGOyTDcfbPafNBslmH9U3/FEX2uy8cnpiwp2EY
yU0oUnudtgS4V2JLDkSxDQvzNzTOJ8a8hIe59kgv5d/LLvv2dNnvyibu1vvCZZ40x80IYK6lO0vm
dTMwyZjdTJ9En79WGROhqiD21cqZ82fKiCBn9zwCyKpM8p5qL+3OfjMdJgvMBoWTOHQyfMiSYd0v
YyvP1+POjoVYqGsCcgu6JIJK95Y7+PtEONiVqAldFxqdWfYHJxDOqoeMt480oyYaUNY9Zk+0ce1X
OAlBY0LB4xNe93ulZ0gpnf0DWR1G9rkxt5bzM9WpcXDS58kHN+Vn4xvyvl81uCt2HWiWXOYkKQFU
pLs8Bd5wrX2AUCR8ARTuZuSfUzjdTeola+4gz7NORMmCTZv3SKQ2U2pH4hkevse5vevYrCGxzJJN
Z1D+SUS1jc/lqaPlGi6mAxlL3opczccIeQTlc4DJlMQVhsK1FCbEWPllq+Li14WLiNe69lr8aYnd
RvWQ33s90YTYvWXCNE5GRbQyJ8G4jk2claSfY3lpWlSI9JRa0d8mLYMvn6YjAUrGNCjaMXrr9vHM
RlOk8kKkHjC+FzDFGNsGoz7oiP2aKIG1cyV8eCpLrqJE8GH1BQUFz2cAeWiFhZZ8dw4OBGS9Mn5P
jv2mE8Pe0X8fLA/OZ1Cz4LVsOgmHfx15zZUekhj0ns8IH+vPJFKHuODJx2jfVkdiswgza4z+BBiW
wSxYf/gvZtAVF9OavnqzNk99IL8YxizBJ0yLpTWpx0TeIal7xWxImI3KPm2nyuDOj99aYHRj/stT
0PZvvTS8S5DtHR7DLIu6rRyBDoxyPodtZ6M7Sd6ZNNoYWWCZRamLqpLx/B6q+59kah5m1rCNNebn
yESN0Od+zftonH2z0e9GoQ5mTTLfYGi59Vz4DQqWDofkEzorY2308ddgAloE+A5ykft1LZWh2e6Z
DLRlh6vFfMyFjnZtTkxmOBWfaZLe25Bo9UTnookkiSMMFpnPZ7GR1kNG4iKiTNlvp4X70sFkNqqf
LqJ8+jiqyECgESynX0MEA7suuUInVlrvid9l981KsoyJbQzqkQhLBk1EReQCg3YvyGBpxxU5lPpY
OmjHUKo8F9g5d8bgvONsmjAo4yIFutbndLk0OgxJ+uFdGe2HAcMAJqsD+HViBDgU5XNs8Jhqa7xK
61S3Kdw50WHrJJaDC/5XO8/xuhfFYxChGlIO9EhFoIV2oDWAmaZrCqlOEVsAr1Zlv1VSZqfeTN+1
k57BJhMsbacUfBmYVdg0TLtznT4EcAKTBTLesR0/R0rcdT4BDbxWmn5e5cx8moRVPS7zoLV68gSj
rySL9HqMeX4hPMOQm72nocqMHTZpAP51dddm1vxkV+mDKs0NH/jsMQ+G585nDtdPb5Mmd6f2/F01
9R84GaoLmtI3mMndaEXXUUbXUo3PcYW2yGuiZ9YbNH72Vzoyf89JV3L0V9MmzKciS176H9oyaeZt
PuNJSjfQxea2DWBa+mmbXypN4kmn82xjFjnXK90u5/X0u4msDcAW59Kjzhaj+rTCidl5yx8kCQh8
mBX9kiQ/nIclti/E8rXNFVuDFM7kxSqi/O8PvMSrjpXPFmP+vO/L+GcVZEvNB7BAhsXexW2N1Cnc
GW4AatqiRibNLUexTjvHKnMQxH3VLe98DqffoedHCohp7ls5aPcULHammMQOmw+ebcq1rOzPrP89
MgRYDcDJ8FGTVooRR6wQG3+Pjv6TljQ8zoToVP6aYkjw1sDgs3C9H1lIw51bzWpwaB904XzKxAkO
dRUdrYY1k5AxU0XmsPVEFZgTuWWQPBsARuVpKsUVycY2HdzkYCO2cGc/2yJr7cmN9F6UtlFBB7Tj
sST6JGYEHOts5/QQqCtnMA9kG7Auh9pvogqA18EIkYd0cLnn0NMYGxKw7IC+GFF2cMiRC9UzUIBW
Ob+JFDmFFjm8tJbkpbZbCvjivmdGyrqCRGICyY+6Nhl1IQai5XLAGXsDU/qRC0ORkR6MAhG6fHMA
7LgGh1rWvOOfmteGrfuVqcvXaPFrpwZZok4Pj6UKwKNMdX8idet3l8ATLiv5RWf3Fsx+ekQyq1do
OZ7aMGj2ikF2alru2hkD5pMugyH9NYHpX5mc6KIYX4E9/vbs34nofvGaWxs/YxyepXHzWaNltscI
HEjVQhCp230I8OixIL/PSOZd2mOmmus9KyX44G0Qb/lCP4XP8gLX6XvIcaXSpd1GomUbf7IRDU5X
n3Du9JwDy0rBa9WR6dtHUDNkFjZ9cd9MWz3ywTNpwkymgYnoyU73qJE4Km+03MYF6kBZ4BKquJkZ
Du3ocT+jqTvnVfeZyniEM8YUbyYUi4R1+mvKO0K24yzYsf/lpjFObTtMW4cN0qYVFVeHjlgmGu4l
zwZe2sZON2mbbNyAIYme6KzCxH2eQ+JIAwvUcZCk2xj+LPO0gpAzRByNZnrue7s2mryrYrl1ZtSz
0Yi1tpZloZRr96Y51NepI0IHjfycoKb2CxRkTTsr+D2cNSIpIDcxOQkaEiSWqsUs2L2N8t6KBIas
KDnMS3SVSb1rj8R0pRmhA6EO0AzMMHuwZRwNxae+rbiQjJQhQeh4DMJY5K79obqzHEYF1ETjurOT
a47PB1LFtw3gaVHQlTieLABJFUN4D2oUk6zkqfHsPZvdCNQqzoWOkjE1S4uuvoW7UYp1bhNu04n3
OhlwxKLzdhyEzaa2juw98E3MSb8JvWep3GotguIoM1JvKBQx3oH5FL97NPHh8BHRXeCNLY9W6T3b
SRUixbAYqlJ8tBGQRZYF9XdDiz+lPzoT7mATTIotLh9EchF5RihOdYCcwyCuPOdFL0FSrceQNn2B
CNRRkG4jwXzeD6hLYZhQmc0WsNahmmi+KD5LgDYd+vtlk0YcLHu5dVemjAU6EJJ5QMfWTs4jkxGU
dh7A9Kp/L5FPwsXJn1RVHAbR9VtDgYGYalAMDABo5ENKNTC1HGn5vi8+65lPZRbZH7EAkwTjFsUD
YxSPaFFQ0w0Y8Cxw2JBiv6ptk4FedQ1RRq2QoAK8g0RFs9tsfIs1N6/7MZBwAVyyasg8LS+6BdfE
JnzVK2BDHa3UuiqZtDEHTMYcGGofcyFV/J98n9cAAwnEXks8Gb38RWAPETjjnfRipEEmg/IOZUua
kTKRduPPMirGQ1iCtHIrtvmt+47wAs2m3+dXhjdkozoL1LdsyAVjMVd2zMkHT8lNKOTPzJmRbsMD
1sO0J7onB5/Amx8sWyMUAvKKjnzTOGB4ENFLpnYm5K6BEbpRisc+TN+HRZ/sYiuzjQoT3B511GMY
u9GjVzhssov56gHDakeihk1RnT1hsAyWzZ8iHIh44VuiepjLc+kTEhlLRsKh8RVjrdg32mMFFeoD
rkhGzzqdzyKOnkzIJcyP+IamxqD+91OmQRGXg7AoIOoI9mZIEWH6J/aaUKOJip/DvD8OIOBEwgxN
xQFi5lkS3lZ+j14XbiPc8DRCZvsUIAwtjYi5JpaTEqn7fqIGFtTJkwVBJShJMOy0HVz6iFAFqhX0
FuoFAc7Z8mJvM89DuMq09g/VBLR4soiJ6NuWrm5ahVn1WC+EakNSasedTZwAqP/sKejJn6HEETtO
uZXS3u++d0h4Gut5t0jggil45T6uIMtS5zoNsSx+qM4zJ4LTUQRbsRhJwsj3epp+08oVq9njU0t3
YhikUoRyOpcSzGajp62r6EG0FsSBcAd3uKJOk7bI6q0bGE/yxWm8q+ME850aSh/nwJCvmUEeiTXE
Mm5MJWAzDlKTuUfckYuXNCPyDpHvUAYQF+mfGzchpRKtAKQz94R3kUdhzEm9HcaDq4dvs4cQhMC7
QsPk3TNypN5kZrApR2uzZZ89X2YWbTPZMzvKYLQTHc+5lzkHUJvS/BxwBD1Hi0VkzL+TsCjvtafu
VP5zLIYHRhX6UnuMkIAAYJIaydIKGOogvjlVFibSRvggreOEBJIZ4ab8GCrWoLh3IWthsd0ix/zD
Qk0w8EjuXTFGC1CKRAVlvRKMe81BI1lOBLxmMI0NuubHGONPmqXq7JbMSgvTetODuQ6mHPRpp3/3
aUtgcTEYXBJ8U+1HIiIUKQ56aq0+Zc6mp+WMnj0+wsSNDcCSq/eYZ+lAFBV5zTMBvi7D6h6ol91M
L21g4sHoqEtySR8Q1QXY8+JilwI1jm4ZJWLgimOI5KUzv0RxYl6mEH57wcrKnA/w3cG9Y9mB2sYW
3QIGQzgTN1BK+xzjICh+uzIE7Rz2n0ZVdZuIZHIhjZCGOH7BOYuyvChcbvxNnZp6i8tLAREYhCd2
MfLUIGHRYPmtuRdwXuwoOLF42xWLeH9i0dElw6NVGfgDTQfhSBz6J6d6UgQc+N0edl/2hPbiM8wJ
IAzmxsW7aG6kRpluOmD8yya7ZFRUgefsnPFPkTP/tftnkwxqt+HjPDaKpsqEk5QTzRjP94WRTXtG
cRcT4cvKCo16kyKI3ZXtUx3IielfSrZZ5J2wMkc7TBMriD/yUFlihyfFg1scb1nQuJCUTQYAzrQV
y93t9aW+AK4eyegwtlUGEMCHX4CecOiN3VQa5dY2/JygE/juNL1szpB46G9fQH23iWbchhO+FgrO
PS44sjdqdyKpqejOfN54e/Rc7PyTb5jtuRHmm8WYUUgeCbaACbhaGzxZnL6FHpURR8guDOG2K4t5
s9LV49jp66Bs5OyUDzVDKCTAybWMknAT07Vnds0YY7zvpEx3ZBfQfXWYgt3RJ/lZW5+aXNr0eWD4
zjgS6wiCo6AqrVWraVZaqqxiNDR8PaVPo1k/AZTYa5ykHHgqPI9V92BZZI03DuRYsl8/KKcb1CeX
Jsez4RV5dfGsOrg2SFtXC0USErM4xQSgprHXXWu8bzs/e7CNB0sk/Tk3mbM5bXBwqJ1g1xOCN8ZQ
EW/yRrEgmEiOCHeF1UqiKuBR2iqJHzD5EqNZAQ7sQh/yE8a+dKJqSlDFIU0q4GzzgXPGeVqrxEa9
KeLuvm1Uey9zQrjLgt0nE7ywwbPfVZl39g3HYBBj0AAh7nUa0ESBU8YrKXxC5HvUZSAo1V3Jsp+h
y8tNF2pJji4rM9y9OZXoUpLwnKCkX8coxFngM9K7/TGqw/yMCjhY3fzdy+yqMQF8ZAMfw7nFUQfD
C7ti9Io8iQmxrI8t5imGgrXzyqtIZZZmxD7mGedzGL9UKlgqF/09ymztGsHepM595N5qH9Fg2wzZ
Eu7L0iKwZnkhHDEwcp2RAiJ9nakg0obor8Hrx2ueBtsZgdRRoXh9bSU2u7l2V6MwPNbq2CzjBLpB
gpT3NRlA3I2z+aS1fAr7uLy3Db2+/cuWqHBZqFZfoioLuDlybJkgEV90+IWamcJzJMLmRh2gbk43
SYvHN+GvWPh/qJpZzzSh866qmNRubWO5zqDA3N4xL63Gk2X7D2IcpstNkprEBSxW342vAxIIICdw
1fA6lkRbdwy+0fne+1bj3mNnV5toYtK/whyN0tFCTwmg3F7bjfiZZ12aLAxE98WjZF5GuVQ6VPM4
izGXMSwFw3zTcDPUgFGyu3l8bz/ImSFP0jl7q1cPM7uU5zEEd8XSecikcfCC8mgCaXmqWAKvAXmw
wySH+OxJ/3r7+32BRCB0/Dcx4lmM0SE5RrH3qXE0I/ZtWOM+8idD74ZqzDZ1EO1v360Wc7RHoMk/
Y4+YDyedvWLmVNsiyRGZ3pgu5pI2SIIDflwuamrSQmwyxl8H6imI4dQQMkK7hiZn2scG3I84IOGb
HICXoa0HTKwhzEscfLvcx+THw0NWnWoxzanmhTPyw21N8yhGRFTIQMKXVh7VYrPrM3Z0i3uhBH2z
zUk4pEAi2Y0hDXzV0ieNesrBn7XjxsX8cHYrWMnlNEbrtON8HNDDGboSv8aC3CTUQTnxTi9Tya1U
YBTeQK/+Pcs5PteLpREDDtyIeSIsRibjdSxA8rR1eodKEfVpMuQHby7yp8ENYKFZ0bmY/WfrZqJs
y+aeGO3nVqHKJSXMfESHtfZNob5JKagXtULyKCHWIbPircs81i1j2s0/xoyKrxweZKLrV0JFkQHW
Y3zN5Q/GwgOIM42P3CZ6BM/rwzj4H6bj0sH0Y01Y2l+GSGuVlzqapoesocxWc4zpppzO2N3bR+VS
LE4LachKPDDLUYWytgB96ErEVhw93rmcfxn8+nbCLYlBl08XEo5nHxIAeWJh9bZkykSRrh5sOydm
xiy5kDrtn2tE6CxJ8amisWON7dbBwTBiJLPLpttenDF6GKaHGpj5KsJXD2rAoflFTuUl2dUqMk3s
dpIBF+D2Tc/I1dTFZrNATnFJuE9nfjFtKk9T4ozAaepXaanl05u6R1Yl7p0ilZO7y38whOQccKzi
PLVqHUmGN9ME2c5ogQ5GaoDxiNCdafiH6kf6x6z/KBYEw4AyERhhPuyKor3U+OBOuR85d1UYFjvX
ImYyJnxn7cZhdhKSkrjjAH5w2BcvHujbi4o0YVvXGaGwkY/kE1/DzZaoEhgHDvPmdcUDCGJv0AeU
uCVt8qIUdMvp0jKrShYzcBydF1TU/bCYdackSgi8w+08+AaUwwIi3e0tAYKKYT1nKs+fwxvC4vbO
MJJwJ+2enxGVNXr1VeIU3/UqYpM8DUTZCWtF2AxAFs3uVQ6DfDIyEjpkiy7vn387Ns1vcAf+vSI7
fEXzXBwKJ/lCan7Msb2nIym5LlPI7VhZ7Zb2s7rjF3ZEl51pU9snYjK7J5kysCnlMTXFW5V0O5to
vQ/lorAvbjdmWaKM6Obl3EieR2mrVQgF53YgYqgEfUGAtteCUqxr2p9Ra5rkKmBmhcFzGMniqSKB
i2vblNq83C7bKnV/ij7RkDyy4dItP/QmHqjBEdYha+9ZjVy4pJfz/X9/KIMP367M+3qongZmCdRL
/JbrRT/rwQULufzX7GSEs0PJ3vUHOoLphxMFCrd1hxyh5kMgJtd5MmS7bTqlP2VHjYuY0AGSXKYX
NAz8hmagIRCtUfe8deRedcE4/RD22dMkbki/j9ZzXGY/it5nVesZdBaKwDRgTM6pL/RPHQXOR+o3
F23+GJso/Q3RBh2HxYj6LzWorUR1TKLfsZlgtvBwADh+9WYQIRAgRflgxqv9BldNM8IEzVEBuEgN
bwyZDoHAymKy7nhNfwHWbb+KyXrLy9K5qvTtdtBGUVicEf3+8FVmwm31SQCoI74IGT9kbS2ebDAW
Q+5utZNw6Q+NvCIqe7S62tjAD+ebs1qSDKzoc8ACcsIAGR1kEc9QE4X5oePhYVxMblk21ZBO/eRV
TuHTRCbo3dRY6WufWkzZ/Eycb7/pLH44wY3ejQ2l+szB3QmDdErU5tdqzGtmb7j653Ygylmb07aO
LBS1/qBPXaHG/ZAN+WNbcxi3LhPdiZvumE3iaWwpFVbZAAEgjhe8SrFHIiKRxDAiSBt9nyqs8oaF
3mCx7xA7ev574TcBnGh0y+li9DM6vpTRMZcA393fNwe/VEVTzHtN9GNIrKaPa7tCTCP714yhIyq3
0TiPCY4VtL+EL7qzuqT59XaeGLEcD0bmuzhWQvNoUIWsSh6Ug+fP+WWewvnInILGoWfF6OdN+g3O
4NHnxLo0mAaBeangaJp5sx0GHzoKtvNtXKnx2hR/bhVOyb1G+wr3yR46f0c6Rn7+e79XuT89VEH9
pl0RMr/lNEpcjIEIPhrQ4dZTXafVXWBnLjB5JiUeFMnQdCfK0thmWNMfvVCxrekcEjrDibDDciKs
xcgVebAE9aQYTDYsj08miqr7LqoWSCz3Eruk4PHvl4Co0EDvo+uD48f1O2E4xSK2A+vS1vXJyAYE
g6hcT17ivkVGVOwt8KcntAHxIYQrVKO0P4Styg5csQyegBnxWi5/KWgsUgAoLTpZPXoGRrQyjxCW
cPzjI0ZLpcqfLjSCru2rl1iZVySAHjMgj/+igF8bOONf5EBvZWRAdUsScTJPNuSLQlFeHgfOkukH
Hu/q77Xg46rqNcB3G7s7ZOLEutSVtxlsk9CmBVbQi/p/kD7ydgE6S7iNO8TluhhQMbPhZ30jGiZ7
9T3CK/dny0qAx2pLniaGdzZCTue4jzquwRYQGInM5y4rknp9w8hYOnMfYk0+ZoTSD637H4AiPB38
ZBAJaSoRmAol7m9fisWQvd5rfGscqxFM4x5jLuMk1GetOX30Cbvbsm3vceGI53B4hXSwn4ss+YqL
Sq9JtWE+mXrhLjfZp8Cv2d+QceTVlrs+dx5uUEKfqB14exYhUgWYakx7KOH+p2XBPkMUItLOi++D
/82qENn/cuqLhFq5if0jOXMOXkriv2/nfotCcCtayslb31Zr214jlkA4vnRqiKnibVuk1X7wwgPm
h/SPGTNKQ/+/G0mBpIGrnQMuZJTti/lMR4N7zAaNH8r3kB823bjVHstofeMOWAtzOOekQHOWbluX
qF76diZji9cY0gALjWb8bk1ELTIn0a/vPJQDEZSTvz81cIYwfwFlXjXizQmCYRNmqTigcBBvOkjY
u9ryU7Z+fpEgrDiNSIrspedsLGRfTwLD0pnY25+ji/cpWMr3SaFjMadOE0wc+M9T24Ubpf7ArcSS
ahf8UNusCROXE88mG91INFpajH67oHSzoxFFLwLi0L3i7GkWBhZyVP6oZu5SDWa4UjcSYVhToiMG
WUq2zBfubqJCRK5FpTNEKIluLUEd+ObRSu+MuUNiSsTjkyRBdT3kzXfdTAZreD7qwoR3prhybmfl
7dTk9KwlOHPtnMGoVWsawfIBbx208YrBwe2rKqzkjKg33nS16A/Ch5U0GE4I68o+mFb8RzM23hVT
yXI1HvLLNFwQopDLgJxnP4XeJa279KUkoNqv6x+dW1L/KC99AQji/z13XD4Ay9/sFqtHShAlmOXQ
XfPY+jsVANYnRYnHyXOeXXAoTUf0qJ+on7gyCT5kV55i5L4fouAPpjObQZz3R+bR/NB6+n1O3X5n
jQmjgciNXiowqDrx9jNCljXK6P6+6ozDCEbvMI9sQtkd4fQsUvfOjmnIyiRCqt2DklsKeKNrUSAt
B2VsBtwWotvw6BIIbM8sEjnJBp9Pt06mPflp9LgepmeRMPGV0jtqBDIXNxw/Y6eJz76YgzNnJMR/
wc6r4Ix9hsuNhWIeXlqbJjUo3DeOrexXWvSPblkGaEPiE5u1aVMz1T8QKK1I3AuSVa5YnY1V729u
t/2y5GbMNl1uX/PUPUvyzx8s1TCbtqgL6iwhj9cYs+PcmYCzuczEYp9WrsljvNU5gbD//NWpiT8M
mEXXJA0HXhA/2KaxeqosMN5+EoQnUQyPbmEfmsVq3tT2YzsYmAA8TQgGXnAYySBL+i3q0/JliqYZ
UMSC3ab9E4vhHcIR3OTbRxji4pPV19mJBwZd1NxTozspOVemVo///I28iMQBTidjySZ5iJaRwlRE
f5CLiR2G65+MV52dGipR3HVWGl8FTl0Yy0FwoqX80shtWI0zIDKc3N+mdYTab6kqEmDXXgp2YbD8
R0dmz/jhOngzcbCYxThOWo8k2x5WAPX+xABZq7U0C2Jc2uqCATq69iHyogbq/kMXs5K1uTS69Vi3
zgb35w+0lc57jmV7LZzmz4wA4VigDeTeigM6OSAeWVC9lyHBzH4UG8eZOJQN92O8F65yrzUE6ZST
fIUlwbq6dZQglyOJshqng9EQk7yw2u4TVZKYPsdX0CThrk/yc+nN8KppoHPFaBDOD0qmBUULbSdZ
3Ao01qCu2KoQyGg2zauXTxlDOFzthpWdeGGgUfR4WW+/NEX9q4BOsxal1ezo7uNNG6afjZb7oize
e1acd0YrPnOPuWCdce5L6xlt4PAqNIC4qreh9N0OEkbWd2XHVNishPeSZ+Y1TSw8lySIH2RJVsQ/
av73KbNL8mHDpqHeL52tg8F69w/TTqTP/Edw3bv3lcB6bhQny8SqUbvx2xiT6cyYuaEMGjEXpvBZ
UVQ3f0D/pHN6RO1yYAL9aYaLilW5h4a0uZVsglXiMHsgrYqRfvsmJ1wOVoKjD8X4Q9u5z4gpt1im
uA4y+3kYw+/a9rayAvYzV7UBvF88tHV3saF7MFjnq3CzQ4GBM640vDpflCvWiT+RDb22E/jmsIMt
F0hxdPxsod8Q9tDkw1PSk1tncg9nkXqm0wNIxCoXyzJpD2wMsKTXaHBU2jEJmbYG/mk0yEOUYzVP
HLRT6mIFrBsbh7XSTAKKW5LvaaE0R05pOKbJLpnXdIzdg1T/AQDr/CtRFWqVH7qWFYoA3Krt/wsA
FlGIq7usIssVZMlaE+ZBa0G0faXPju/pM5qkJ8ShDlvOWL+OYJjAzzt8btLskkusEj7DklXjO5DE
6GgQGbFw58EZj2HnhvvAENj+UBKcGMX8GtjGPFMNeUeirlIA9ab4UD7Mm0AZKygGWJASopT+65+c
8Ie/mO3/B7f+928RKKnnUk2Hwrat4F/o2wPn5ljmAW/o0lTPowvsfzKA9eIAZvVfyQ72P5NFwycg
1WXZshZmlJ3/w1fxr6BlKwxdnEheIPhnfJS1/x9dm7Bb5lBgw5oofPw9hxFLPEUJvfBA/+KUbgUK
jigSxqGFbyIH07RgWZgEXvNrxhAF3S+V/4Gq+2+05eUL8zzKM9cJYZDffv//IIDncLINyZmD3LUE
51Val+q/GTvT3caxdMu+SqH+s/rwcL64XUBrnm1Ldnj4Q4QdDs7zzKfvRTqrMzMKnXWBgBAKy2FJ
Jqlz9rf32pMoQmS1mNClt0yNPxoVoV5JA7KpZYiAhJV9sgNgebVIbP71O2XqE1D5D7h0KYXUTc4u
m3AMvzXt12PSz1Kzcrm2YI60F1m2nemyEeSqoc5XDGk6QFBNtfUQPV9rO/8QjtXeKrLRe/xa6YYp
c5J5yGaCT6ZaxvFB8SsyfQ5LobHH8GnAvkDwUM8O9bVxbDQlrmkMaqNwvvlT80LDSMdTqvEewuln
QIfvoejt27x+rhME9hkrbr7N24l5yf0lWhsKlyYUIHItqnkJ/SjczWfGrL4AN6wWTE+nUbT/XqUg
YklwTFjTAN1jGwRK+WDVzivv7TWuQV1n9JDfOcrRTmteCl3Aj8R/72aoB8PT+EHaL2L9tZSE6FKD
NMjVR69jEx/XXbenLts49qrxjqbKYGQSFAMalyjOpISZiuOTa1PyGxQbMS2g5HSTyaFaihl0rre+
tscgaSysKiRF2NdAwcse6HJZEQRqAsKU2P/6Dz39WWlW/dmBPljAmmQi7iTBkeBdfdeSb1uY7MRh
H1K6EBrJM2+6TnwuiER9nV8KcE4mDa48mJLrhWq42iLwCZsEGi0Qdu0w5Grdn7Fb1Rtmt9k+Vfhs
AK9SXEVMO1XVGiYIWwtCla4yWuzD12JU8s9aU5cEYJnYDaTd9JBmkt7uknPplFczprdTHxAZo6Bx
nt2eCbdXJv1jhxsGKTCtHwbSb72r7TSQ6HyGlcML3dHsGXo12ogR7xX77vRhIGTF5Vob3lQ7RRY3
fnjaWOz8SBi3ivNbosxulKFhEjCtFBoLX1dmdSdtcOqzXtlHLQbUaXnXJlH6e6uO+0lUqr8Qt3Xd
6CtOOaBOKu1vkxA5Ix1Bgn4dNkwoN+oEQZnY4qfCxAQi6GKyQ995i7LgUBnqh5OrOafrBF/LaFEd
gQ8cCPhMJehEfnT0lHRaewhz6PZ6GV5SoyofAuZzpYMjShsMfYWJm0PF1zaOrFl2ZHYpCXKXHwUp
mqcW8Z8u19/u0aLIkB2VC9Sm49xjBtCoMu6tb3bVcGJQCcwkkNXC9EPE5PYMu6zmQB0eokp06y7O
Pk2MHMCEAg9xUbvOm+Gu8AK6TNF56GjH2jsy5S1FrOOSRxiSY0omKVS2rkaVOdySbu8XIyTXxhjZ
pWFX/Lq4johBa0uwoNPI/Qy2j9tG8U54lllc+l3MCch4mPMTC50xGizO3PbZyGFwRHp5Tyt1uOxC
+SORwr75BPp2ea2zkfac7azQJq3Lp5ej/ihC49GdCDReyA0d0M+g+uDFkBsY1EFcXaWFLKU2MEPU
kvZgJQ9OYxSfEe37+7KDeoCzBKg69ZuPtlZXRyutB7gSlqyOgTsN/2h2nUl6o279xkW2Cqu5YL5x
lplf2LySekEW2z7O60r650stN06Z0zV7QXlfHdqUW003iPcaU1JWaAiMHgA9KlYbEddX36taOozw
GY1699A3Xnaeb6oJh+vVnMCjE8u9MJOADqJlkpjtrR9Ca0MiuCdWAgBeSTClaQieW6YyP5PGIn2c
K3Kv2htDDVXm24p+s0eQU/PHMh4gse96e2u2zNeEElab+dknoyB8kCW7+V5KaaPrLGmvtFlu7EPc
BFsoy/03W7oHGA1UPE9C99i5kBNLYFKj62qH1upi6KpxtbDNS6z1iG4KPealAWZhXlknUBvqxmY1
N61jSAszlgfrc+/XjA4JTm+/Fui2rWwdftvM13FsaSLZwtg4BjOT1LcfhBHqB1MnWlY6NVVYA+ZN
hVIHkC4jly0QDqlWnvHiliQTid33FBasnMEctnw4wnjUo4tOnpA2KuM7eFP5RLN4chlG6/tITORY
ClIDgwyts+QcOWsq0BApAFsMA8iFmNni0ShBE4Y9Qm3s5mjcepnuaoPmWa0kSC8rLz/5kUH9cdoM
uzju4UqTwseHgHbAcR1e08yCN2PHsB3nTXPid9+CWFPuw1obiXOxfsotrmlj2RDL6/sUpdvbRkbP
mVDUpPlIgK5BPmk3oWoHuLTFtrCMlDygdqTKdHhLdUFsv29QFnuxJqAO/7mNviNy2Gs2yso2zqNv
RufKtR05AAfxEm8LDxNrOiryyMYRbhAqDiNvdRfIQu4qMrg6KdkTIJtoC/u02nh5bj9o7EoXXtF9
aEgdMI3Ueg3wDc9zjOHLhXjwINVu3LRxUpwc8CBfI2WMJtHKYfAEfjn+UIaSkHHWo49OP7QCOrEi
AiVOTt68SLODM2HAXalDrX1uxQuxocuXLk7i0eYo+oz7x6FtH7GT1t+VcLzgI0zzUSxFkZbrGVOF
skCpiB6k1Ws9DCxGJi9FaVVbI0VoMHKRnOKxN5caFtQXs9Guwy4sevcq8yRf5h70xd1QmHfzs2p4
3Ujr0YI5fLQpPaU8sbjNjnhOeMmd+LD02D5UWuccEQFXGYH6jd20zbENYEZaLWNWt8GxYZZTDsxI
wC63I1xS7xFTNrHO5EEftHabIXEtbYeeJsv2CcO1u8YIgvdk6MjYV/JhmHenOKExHk1zQhm3NYVf
XYNJhQJtI3gWWrUfMMCu005Vj4qOwNjRUkEgg4liEurtQc2gIImi+z5yKQQQQJBPkhGKlyNMt2rA
LFao1cM8O9ZTfx/bMKWYyu3ETCPUqM5Z1iWsK9UpVknU6T/jNjrXcuRzvnXTyaJIoIWQzhLAIJ6Y
SS+tIIzsAynYgnI6JF+Eb2KEDjtwXkpLOHIVeLgv8H4ydhRo1X6TPiksVoEu9f7dENtUVtU6k91p
cD6S2GWeSA8e4Hvyp0RPzSEiS+s893HUvqK9+Ygulv8oJ2iZlvVPhuiIikxYyYz43kNhbhXlp6cK
nOApC9IgcC0GgFpzGEXW7dQ6yL+GwmH8DbgiJoUJMAjlETJtqqaHeiaiJUm2KozBv8dfgL2tnEzz
XO/27YSITdVjB99hOU5T+CTrCVw0MQS26WLSTE+tceqtqcbPChG6Q2PABaFb9FxaSvYojeow1zUk
MPbmWYSqITiaowk1jTYDrIttBzF3mlBHlqdtI/gOG11Er5NjYMMqjalUCT9rJornDUeWaIrTX28m
5K9dMlIYmipUHLm6aqrqr10yaVnkTt1Tv8krX3W8B5dhuons+6hixlToA11j042l5tyY1m9353/z
6po1lUP2oiR8fcYydNC8ArKeksZsCTQB78IwtIevm5yRStYxa/vrl/BvGzTh2KpmW5LiI0zDbNT+
vHMkwCNpuGc7UxX5N53l1yrHSolJ3ntnx7Ls8egjwDTDk+1+18k9HztpyU2q1WDYMsCsf/10ps3X
Hzdn07PRhWVLzZZc8O1fCoOcwTWzjBDRonUSgm0+p7GkR4m1hECFVsN7B6Fi/9c/89/6qfARCUta
qpxaihzVnmps/rBHHdoxDJnyZxTRcMoZEYVPSLLLL1gifouRph293vucIjj00vbGQtHZJFIj2BG/
GLHHZXQSyApdfZGq7+4pTgXmBLpz+dfPVP5boQ7vLaVFUqM/DM+588veFQkqSNG5qOMwtGeQ4+qi
6FXtDBTg9WvLJ3Kl2haTf0zPaKv3HPdqdrV7CJuGVDj0uLTSu2MzyuevVT6IohGkNSbHahpwT4YW
kZS4pGEp+Fl1KGsnYsLcf3N6UV2MBLDSAEjvedCL/j8ciZjmf/nlq5xLhmlJ3dCRVFT9l/atoJNB
H2EmWcRl5OwVSXtzrZX3IDnB9AYuJIzBenQTmd4qJfNOWH9JC6X5JyY8+TB9rWcKeiN0psC6zfyV
p0E7YL1AIKOsi3t2AquvvX6GA5u1zslqR2vlq+64SbA8KkFrPzRGaa8dJXtxnSzdKWb4BkCqemxt
aztG/dGNRf/kCKy14ansbVzW1uDs9IbVqCkJ37mOMA6FZaW3BLOKO9CeW7mS9hLJEqQ1omjni+J1
vp5Fptfz8XFWEhe92PN4eXqk7tsmhVlmnOePn5gkQSs0/wxyXnxNf8qpNyUdgT9VKp6nvGKYTrSW
T648w9coyQ3Mox0kxUdbSTFQChz4zqSKC1Gg5hNdm7fGKObjXejmaKKmJOMVOoTSChiYU+uBJYeT
HrGmxewhNuNQWWsv7MtdaPTMWjrfO3vM0JjC4gcR/PC91KFLUXfQSIn+1tneOZdXR621cyMorSIU
nm/4bGe4pLk6oBgE6sbUw0vbBrA4Ampm2ung66cbY+SjxI6qx1pa7WJ0TWzOM1Zd1ZX8UJeK3OkK
ULcRdMgxH+SLAtrqKBOfyngmyZsCTDcep9K5m2+KsUdecsGnzGzs0OlXPb6nz8yAPcmmOvLeMllD
fXWEjTzulgt8kh04R0iTbWGn32TZMOj1xN6WXAGkIbWz77oUYeQ1XRv6Z9ZqxMVtjG/pWHunDPd/
KDLl6OUxpuzpbxnKR5Q22UMdvladkzxWchp9t1NvDL5hf+kEVvmQDlYBF7RCvjWg0TAYf/FsLAFm
Wo4PNZZFfuUFubs8lYc6cDTQm7LbWDXBbwUP+OyFsBn8U9iD65LKpDjTEzSecsc+ZS/Hon3VdZrl
NAc4iieq4hg2bX4qguF95gInabGOI+U8nwi2YXvXytv5WRYB9I7Hbc8hjGPGXv2m4Vgw2ejMhSWl
dAZjLvWJQBFNHMQ+sVbZgN5CiFWeez/yK6S1Igq6w7yBijqa32zct+sKyNnsiTVTm/GRwEUOxzra
y9IudyCsxiWFgj5oKsSm+VvnLZRio52ADTb3RWiZR8XMvwVOG56a3DA3WeFCjRLji+eX46EENLnF
KshgRwTeYSwomaVcl/KUwnrNCXkfTWJT06gRih6TSl+LNn0ZmieIdJCJdOM2/2xRU6CeyJYZRwke
UImrjjobSDnYxseNG/Wf8zYzsj1zid+nXlZ2Wj7xmVIvhVGRUpq+a7bIhVpmHjqn/mQo3q2Y62Qk
JrFRZpkiMGPX7m5WJYCc4bUcLf3Wsh1O2ExsdcOM8M5gYSwlCBAdW/9STQKuKGoFVbf0D7XWJI8R
yadbH9x5WOOmwm3jOL8Cr2loA2s2c7NSojA3Ckxh3U9KO8EakospsgKFIGq/1mTzEbJ0xBZeVtu5
bCovxmOTGuVplOTcGh211PNiWsH1AdOZCrtkakW26IQhcPHuZYb+7OTDK9LKXq/K4b5B5TshnLWr
luUcdjl/XdDWe7D98eK4Ir6MWcogwoVJFQQivHp1v4kaJ9tVSjfutKR3j06NKuJ+eMxI93mQW3ej
mRzcHHwksJ43IjmwQVUrJboU9ncMkslGw5By+97eWF5HZ61A++t6A1nOU7vX+W/VtAM1hvZFpWBN
WON5NgjqGP1+E8HwKJs76pnUtW9hqYd42D5angMWTouechG0V86+V8sYhk0h6wmcqHqb0IIvqxs2
8zPDNwlttO6xnG4sNaMfPWCP6homCaYayBlUrnuh9e8M0SZICKqF37trvdWdPaeNgdtJNY5aDs68
njXdyDsgkCgHy5Dplk7eYq3EtM3mYe+ctQBPTgVBdYvfC/BrjkwbRD/hZ+YHLyT5qAYYAkQGij7y
6muktN8EC6O9F3by4EXEbgHye1dkRQ88ilZ+gwj17lZcyusSZIZBJU6rYVL3YZUTTin9m6pYFOH2
B2yH7aPZV+bGOJSjYRwBoarINWiXgXLXN93FzZr7kkTCCaXJ31pMSQjhj/0xwxLwNe31mSqfZsHE
Mb1mEXhs2QKru69iesJDtbpIwSTOa3GQtrUN46uJXqNEuUxWEj3U0jtBr+M2V7TLPB/2+URdWYOF
kTYenJOOOUMAJcopDls5bouxe9p1u13PcFvV+pWTOMOGNDyi7X2ANH0/snDaQCHaUYzlsE3BclqQ
1DjkAUP/2nYPnkVCKncyZRV7UJmGMOu2jU0lU53vfAvwRkSsYr7B9TgFhhjvZcAQtnQy9DvNyf2T
quXR0gqz42j34TkmgA6NOHDWOIC684GsJtbX6cYQFv5Bq++pEcfUiS5IXLXeMQtPlNJfVQzHnpIQ
j2+iuXfhbHF3cPtEOlFTFArviQYDWr/xIaXDgsPQuevCqr3jCVIzVOfjDcrFXam0u3YyA2XSee9Y
PC1nNaTqTcaIkyvAn8jqJTKHp/njsaCK6GqQeg/A3tyMDjDbyGhyjycLk3dH7DK3k3Nn5A2dtJgY
CNXiLCpjYBGT6yCY2kiEb4b7SMj97C8WhV2eSs/48NMyYVavLEat0W9Vl2G8nvxAo+I9FalVLXMn
wfNWW906SlRK6c10ihw29DMO4K0JGFOlEBn1ItSi7Cin/9Ykn7MMYeVsu74ifmzwHXniUijVE6Op
uMouewSK4zx054TemAA2r24gHnGvJXelm6vk1KvpahN6D0mgcRxgv7GjTl3H+bXHuUEZtUVzNU7i
eTfQxtAmpEdKDzRVd99V/AhWMSNVOaj+TV+M3xJVbsOANk8Cxu34A6YdeoB1YG3DgtcjYJjQfr2a
rVBa6l1n0QwzJB8DtsvypzAvcEPSO3ds6Tdog7WP+wpOt1PdS+3Oy2KmAxKsvVnxeWcMCfbLOiCw
TaLQH/oTIKxuQyOpu6Cepb6Olatw/oEBDfXxxQ6LH7bFllqWDkOkNqvDLVE8nZ5Q0hQF7Yl01fnb
OdhCtqSCWhI89X3zovXOdfY1z263ykcKqhf2VNFTCt874hRj8iYIVxu6K/eNx6/rP2yS/m0ia7JD
ErrlsK01TPPXGk/HpGNWU0FPqEFwEKMtt0nT11d2ef4qVvo3reoLNFr7UBQ+VjK7ir5aCudyFy+2
1jX4vIeqKd/nN9wPpHYo4P/uJTbWMB7/QyHtv+3pTEunG9dSTU1y1f61c1jCIovBKMHF6ePhK4Uk
xwD4W2JV5yxwLzoxWSQFtM9MH/r7+d36Xx/9f3mf2W8D7Oqf/839jywfyoCEyi93/7n9zC7fk8/q
v6fv+n+P+vP3/PMxS/jzlw9Z3f7P499+ZuXfzrfN46+P/NP/zTP47Rmuvtff/3RnnXKwDQ/NZzlc
P6smrufnwWuZHvk//eL/sBR80mv+/6Xg5+/x9y74+2//19S1PQs8X53gdHg7qmkjAEmOMI3D7V+d
4Jr8h8nW3BC4HjRVMn5OWd75//vvivMPjcsMaX5hoG5Mf/v736ZC6elrqvWP6bH/erF/+sX9/ov8
oxNh+u4/aCeoOBofVKatMi23VarFf9k+e4PVgODmMuzTE0jDQpY9KjZMFy3tNUq+mCEWjUGVCR97
8xeDqFxoPXjQRA+U8+83qVsp54CqtHVkwCz+/QvR9Djfjs2DphbjjiDoZQg9uj/MSDmAWL3QSLut
M6N7EaVu7nCsJuv5LsAHZkak8C9qUZkEr8JNoyT9ix910d5qRgIlVXT5w+/qt7fnj2+HtGf17Xcx
aZK1kBMENjqh6aoOdfPPug7EF0YpCpwptMEnv6daJ6QPe1HSq7eKK7M+hNNNXDF9JGmCfFMKnMHI
8J2WdYcOss8YGe4qbIN9F7bPmZbj6rDCT5TGlefGCUA4HcBzwQisdoJ91MVveqQ8hfSIsGcTyNzV
KcOAYpfpz6LyQnQNroXN4Dww32hxAq1kDoCrHse9E+K97T3oOYMKnFjTcK8X8akDeVlGmkkeCpZq
0q/Bi64DcAdcQoHEKerWEdiD+rZXFk1Ozn1gRAoUhDUNW2LMB82xV8Z4ZxgTXy1P6EbVAZQFNU4o
rt7jaIsFbuse4kbzCC6alqjg7MCfHx17ypZp0Slv6ATxKS3U6xi307CaqpdtX99P1B9wRu6azO+7
VYsKdZeCLYIQNvMN2ho56HwoBUmjs/9XwQCGmcUEJg1XqdsRg0iWFVidtV/b0YrqtB9NqfPoLLDW
Q37iAv8CKWORs3NalGGDUVfBR2QE7p3pKh8BHSLmmH0PozsRJocwjL21ZkQQKeO7LONINAgAu8Mh
7ZJ1KKt7iO39JqCNmPa7VaMpG7ik36ixg5TlolRnIJxS1YEDXoL+CtIDVk7orCqyztA0exp3bnls
oYY05c5u7OgkwLfksQsTKndUEKqEUnsTUnwLDp0K3Q8V1JcymsSJ+azkYLGBBajGU5djay9QyRct
my4mFKxCOlc5ComUxda9w8q4yA1HXU/j7Fxj84oh8exVI6RoOLUsfOimJDrCGM0Hh65qa6ULeogz
/LxUp1DRreWVEOEdtF7GKlhFl4Gbw4vT/QtgEOyNuGhr8wq/3aZIV/1mMSkmBHcKO5AlkiOhb3Jr
Rxn4ijT51fEQDhwQcwvsa2dkVLFmxNCDHsnpDZQG9mDpOVxAjnkD+NGKoac0rdouMVS+Bv6E/az2
7AKIhWh3ii2iB6YRNJ5GzBYUZ1gjsjXLnIRpaurta9GTXp7IQYOdgENvzrBgqESIQigg4wKOobky
VJXKlrHGFMyyx7BYoo6T+V6704H3r9ss/hFrVQIlV8Fvn6E9BOq+85yrrrGpCerlOKAspBLgd5QW
P6BaBfAbg3Fva8Uj1NPJD46IRHUTEyYsXAU07JrDaORE10A4sJLpygV7rcL3H7ooYs1rBE9xbx3t
KQfUQhuLDQcAYpY/mBBJIUqDnHqxgoY1Fxk4oZrLvjVA4hr48+voCcIldg/MCpHBf2wYXrDOah3W
QCEOWZ6zFTQYm8ut7vXiIBXl0mjRu2JlytL1G/DjdnbSywp1yRpJ+DUEyn3oSTypM8G2W9OHdx4V
PRs6TDDy4/1yLYVI9vAYKbJcKTSN0f7uxshYQIpZUlrs8V23IdUuwHYW8gPoyFG64mcHBnlhNIIk
UnMjnoVfY+EdGPLqOxFwund9tgxU1z9WkfddBYFwKGVHwXJCtZ5mPKQd6+CyS4Ml7CSU9jAH0Fok
YEgx4tCZQXT0KJwJc9em5zjUnGPWC216Q/71VXgTdB4oir2YH+ykGN4ArlNWmIxZt9JjA44smQug
PkWGVuNBoJj+hsiorz0DLguDwVeWwWRXuwjoZhA6Gze3Gtgm72XRE1cMnE2rPOZezeeUl5d3A51F
d/Pf2D2jvcGW1FWprud/+v3GovzCrhVUp46Ujxp5FxuPxHl0u6VnSvkoKi73DfVuh/muZE2+HuHl
bua7Rek9ZQzBV76d0pibFfIxq5Ly3AQ5qhz3ytBSrjpykGR28VjjmyVu5TJwZ7FPrEm8m+1oL7vU
megykJoxB6aH+W+/36VQJT0EldRXEWi7BeuHpaaY5RHoFlMlpbiVFYeg0KjtQ4lZemiQn8ze36Kk
1b8xraEkkOq1szY1cZpTCoJagXIX9wwBQvz0qw4dZyB4lIWZuWTwkT9T4/him1H2s2pWAOmGJkh+
yCClQiZr7VsPKGYjg8I8DqmZnvD8km3p1G6rcabgCcoZu8PD+2E0l75Wk5818+XKz7pv9Jz7GPe9
/ABafw9ZpDm4nCbbxmX6mYJB0HPtY6xK6wTMdVgw2RA7PdH27cB1pcNUf8UB/ulFbHUMag7zpnhK
iJ4/+i7hETfMs5tSGtoarZVeV6qjN5ElLziy/b1N3+fFSYsGvoO0bjXFT3yqBfKNHO6qB1lj5/0T
V8PirX93DIuqlqT5MVjhM8NV8NR5tKdSPlj4ofJB4vOD4u/4IQ0Ga1OTJgWKOugHCW1wa8Y+m0BV
NNveqsylHie8Uy4JvTQw7yMYR0UVZt/bgXplXBkq5HYO5t7DoTJti9ZKbxkvStFsLRoOPyZZbTpm
q4c8AKRmleCenNquNpDyllSr6hcbX56Rx1st3YcWRtox441ScZmDDjSUg65VxiEecfCDdOHa3gv1
nCiUk2BUtO+7Bg2TkFu0rYmSrcwc9LcSy/FKd4i98t5sMx3vcdv7G0NSxDtOa5UuyGmKUlCRnbxY
+c+xl3doxlj/4n6QWH+qRD0gZ5Ois2JM76Z2SIBHklGnmiiCjJhUymulhQmUh1bPD74R7KIIFl1O
hAnLr3n1JZUFmnnOouyJWG3+6OX9fuBCnirlJafToug7eIn9T8OOnxQWkYsMQA9BOESShEuZhfni
6H94VU3VrRn4W63LLWpPXMChbf4NQ3h9ykCWk008KKWONFYx88XZ2S/9BH92H+TjsYfbsc/6Epr1
AUdquDVLVFKCRgT/Cjqry7G7g86ibFX6qNn8n8cgCC6pnt0oZI92TfzDHmF8tXr1EpseGiaizlJ2
EqnGLreQmOMFJkGxqeTYXJj2P9stuHrTIOleQFh3pQk8z7qM3aDdlbH9vc7NcpdFChsBL1rHDpnW
sC7hGeLyoKoZqklBEy2Hh6rnDT7PQd9VTnR1+Ah13CS/x87PtSHxbmosvLukRyzDseKQaSnsS3e2
ocMdx9gFU6gT0DCN6ZLY3as9i7PM1l8is28P+PyCB3ilzxICzWpePHtaKe7mG4qSzg5pwX2sv+fq
aJcsA+RjLcizeGHAlMkO8gO/uOc8yXB4unD7sAFgQhllTHkEfvGa31du2y3ObwV3oQnWkRxpc9RG
2d5aI1ZXVQdAY4CSNVJNeZtvAgvPvR0cu7Z2zuD49QsY3xuVHM8hRqh7Bhr2qh+TeqvT9JVHfX2P
M7m4xb4xKZ9xsS71pLuOw5Eobf3gD/SDtll48uAwQ/Jpq4sZ5u86FTpOzPe6QkDAoIeDcEfHslWh
0yLRCuuBgTMhkyIdNyHq58oc+CRhGxYiIYPNxdUXs5SAB1U1YbH24vbIPv8S61b9ZGustsLAfyGC
FBypEBdLlgrei68CENFJfO/nryrNiKWJfjK7j/t7texf5kdBndO3jcKa2xNSLAek+69BnKuQJMe+
G2Es5+dzR3fFGhFcP1DxEkMj7mJGl0l8TjC5gwyQ0z/M/1q6hIEYlPMoJuIGDrw0ZlH9r8ejpPLl
+f7XYyjYWzidSqJ+eszXl+f/+ffvCVwi2NQiHud/stxBHm1YyowkrWNZm9Yxn27mu7oG/57FXQnM
q6KFcv7K/BgfFED59T26FtpfDy8bTluFYOFqfpHIRYuh9IaTE8U+ENTphSejQbaWhsr5C/XNUF3v
vtBayi3byD36Mj3NVZfzjVLn0YKiIX/fpeDWPLt+Ssiw3IIgg7fHPeJU2qM9bAvQUz2tpmdtDNrH
wsiaJwtIpO8w1fEt60phjn3zoIMPONkf5ntqAiCCbEO3m+/qXL/3ZoqHyJse27btcAN9GwVsnyDp
TJUdcX3mTAlWqe3a79I72MXIyGKkkzekOUuFR9tbctlzNBBYodgEZyEkpeStHOhLKbVb1ugP9JkH
PHWc5RoWp0WuNpveE+8QVWp20UvVEBdrSs8Y3pkN/44y+hdwr/qKgsJL2JUUBzFIala1bX4OE7vM
L+gTsHDjLRvXxUCvLzMoSwvGtdXedi2gs9QoLEydQ4hFw6Hx8eDVPEskcJcZfLhvM6cF/xcrEAGL
fUGYncDDYK7VOtnXPdCHWmVCkzZkBedQ0IQz1pRhK4R/lwaPSNzaOnQrODtMcBbhKF6csPrZxBAt
u8Y9WNiEQAfXXHJ1HEvg+C3WDJiJYcZRGEg3DZcEr+4ALBb2jms0QCaYuXVtrktPvTeClgqrTtzq
dGpUvfKps8fa9Gwl4geKxLseFGt6aB22TwjccGD2fWav86bZDJpwIfXFW6Wm3yKCeL/2h+jga+oE
0Q5OAztAauQbuFG4rkrLXLqUt66UUDJfArXuRXbPmDP8Pi991NHwl1JUT1Ecv9kgmkB5M7RMFOR4
U2nXsQf9yanNhZobz9SdeUuFJW/TkAMpcsKuGIEvVv8DItRL67LfGZCI3PHNxVjJWGsNIDAGZ/aq
peIHdRGL4H5QwUKFdn5w/PJNtYZqWyYaloLxU4bZJzPlH2bOTLTqiQVkd4bafEpL2dQl63aSTE9u
UL56ObnSTOs3g2zahVEkq9ZsmHa0MdFxyt38UruYTOIWic0Jqw/RPpkaq9y0w9PQF9NVdd1VHNVa
078RfvjBDAgikrRodNG3VBUcMBpSqecTaQNS9cmKf6EKi8yodYVbs+aj19k3onkZx+ol8lVmHBij
PB9UVARiYqC3d+GpASxQVvSi4yqQ6veOgoLfiuAKjZ1xL12Ky7JO7wCwYOcU716dvY1mQItVgUgA
j6xbj6b3HDq5CU8P0y0hvk3y2OpsNXOlwL884mlW2iMeP5w6qA2bpKHhGPMRLXNZbaxVy/+ZKDTz
ZhNtuOE0zOndSPriE7UL1zuREXa6zPLzECKNGZzhPwWLSreGpTqYfDJGzcZprkBk0ueEMhMap7Yl
MGN8ncTkpzEdhHqu7Ps4sfyl4T36qFb50DVLpS/BfApwakaJ27FRqmM02FCNIv9ONlaNAx6csG1z
JiWVeJc1y9u8B4o5HJQ6M+/FMO4KXfJ7EqpY+JE8c5T+VIvyoBBnXEgzI8tgTCzIChUO88Ky1uTn
5N2nbwhpStkSdfvIBXV2A+25rTVuonSFvYNQShiTChfQn+6FwHrqJ6+sc38WjlGsjMy5xu7Ot6X+
kDfxmvaqqbCEpfFQpsqhcOMnTP033Z6yrA3LXLaDSz3yJEEuhUI9MEjbZijZienxUQGQQKuvRAFQ
aAsmo6a4sni2eL+1MXzSssFd5dkwrdx986LvYBb36Drmj4HTz+QqSKhPJycMTEqmBH/jEYRvou2a
JL2DqkwDj5XDA8jMk4FxJCiShCBXrWIHoTjFasS9Cvhsm/b5T9ujFJxEG/HMSrJwL/i6p33reF2q
7vbrJJaUIeQqlX2dAxsLz0Ju0OKtgyQE92tuc8v6FmWMcTsQbZn+RsBNPXSp7T9EATAtHJ4LCjUR
DiW5HeIQD2XC1m8EQgSeMGWRQtYerEii8OUS/FBeAxKLuwMNUfROy/j0f9k7kx3JkXNLv8vdUyDN
ONnibuizx+wxZmyIGDI4z4ORfPr+mBL6qrqvGhB604sWoIJUlRXu4U7S/uGc79CokUlattm+TIFL
TfpX4RSX3CqrVzV218PEseFr98WEVkYIPauxAvFVD4g/Zly7mUoWLvEUj9TzGXA1uUo1omYv1L3D
IHv0Ym9rEU5KKcnilOjSnyZFOpQvEj2X8B+zPtoIy3lyaoMGOa0uMwqzbT4wyCx0+dqngNmbjNu0
IttoXoAPuqJ+EWsWYcJ+tzZ30l3esJBflcUK33GAYSqW2Zu+TG4ZPbx3/B0YZmO5peNPAt/o7ENP
mJ7UZcRVn3N4ekzWOm75kWVyB5kJ8RRn5JKpo6okH23HY7RYxbouYVuT8ZJ6ZNtqy023hqHvTKd5
yuKiQ7OQuYzelhdNcNoEnsgjmntv1bhLTLyHLsqOubFOJVyvG9ulZ5gzBFYYTQmZna1dn1F+uFT4
S0yuJ+y/01CkhII0YmsBCw1Mi9EWlT8jaqNDVTEyXavNS+q6zx16/4JLmZSnnBvGZEZik88n7HrZ
TaZ7MzlefGvW3RPG+lcmuN4Bm8AaEIAqNpKKxEun4nQfeiitVk9r3NwtqnuuVA53wa8w/IZIrYiZ
83t0+6qZjhivmb165mluUqDzZAAZ2fIpAXFt/Ng5Gav7eFZ+tbeSiacwM7sIYSePtdgINJZh6N84
/efHXqTRLnPFQ8qqdjOllnnl6a074AZvUuCwVlMoFH7eU1FADOvHh74SV9NgPprI1455evLSFJ9K
bGZ72Er72OVbGmzkSKqNbwtN6q+N7toku3DH+r667pfoVRXGS58mDEJc6Mnm9Op5nQ3quHnF+fnO
kA1IbpY8oUgiKAUB3MlsX204FFixUAxkNmVB5n4yccW4YDRXNqyJQqYkw4z64k0a95dygiOWwvY2
X38w08OA+YfA/UNVYxDz4AFX3Eu0YmnOTePSCUGONg+kehCjW/rPVqrJeJ3tXwjep3tuvLBx1DYd
ACcrJUgKHI9pbT7k4SB3hQR9Ofv15yAcZomCHn0EYA14inbGfXMb8T2GGUlMuMrMwo4P7trlV018
M7TdpRnNHTNQgssnEsQiYn6AF0BWzXd1az24s/msBAEHOO6MDS7hdONgENhbBsBJaBDM9/1Tqyb3
YYKuMUfrVAXqc65eCkgincczvhrm+0S9G2u8aIiEQ4/2CjNL8g150BxBy77xyMDmDL8nqXZrmsxM
yiQtmPWrNjC4dI6uVM9wS5kuB4ykoIhN/bfy16xcJRjfxdOvrOzMmyXzPpAsfgH/CjLrqnKXd6O0
HroZt5qbpK/eSFNZL9ahGuI7c6H6TxwueJBnaPYlRLjY/aIzSDbuVRXbyc7Aar5tfDfwJiK1DBBh
iG1zwo0xpHL18xCpqyC0zVUsyKjFem9HY9rKCm9xm8Fhac3hbA+uS+R0hm97TG/k7Jn7MJJPjLSZ
Q695VLHYFb76wnv/Mfrtg2QBpTwf+SDb16Q42rmRHf2a0iBvnsuJqspYmN6lFbPFblI/zI6LPWlo
FD8bjloDzFqVne3yHZOjtQkb19hi+UnvZrgY9chZYdKhbu2FxgNjZBVo4OABTMg739gOhoNWrjTv
5oKhD5FXspnkKytGtkm41Ucdcdy7HtuYveiAieau8bNErr/tGBFmzIC2i88z2hLklHiZJJ+0IzW5
Dh2ONaRCicr2ggOsa8c9D7Ce27Q1IWQCssNveVWPZIBRk+1K4QEJJmwp+XaBfkMqjX9rRHcPOFRq
wIG7Dk0tk+H1G0qKnL7wGi0pWrVk/c0+J/XSJuvoSHQtD47d1KKPazNrCloxfMYVQbK1JGnUphXo
134qXhcEVSluSV1tdj6pd2wLzxCg0KplsN/DNt2iwCw3MbPDslcfjCsIdMgZ4dvmBUIe12uu5Slh
EhmYFEcZ/QC7swa3w8zqYe6XqxY5COgJJygakMGol+I9fGsExXO5cUnl3cqZZxcwsm0iqmivsxm1
aeu4wcT8hgp+1Q5SRAY+zjW6wuuZCLQDRQUZFEPyHlrDiez65FzlhMHxNDeI0ju3NZIQ4quJjyfj
mZxYqPTGwMVfsTmrxnELj6EgXUTxSvlt7o83f65ftO1sDJn1Bk1MgFXOAVNbP2b9y0+c57miAjRA
je2AEjSH3Omfe0Y+oA+iE6SmT6HDJ9xhPjpk/Vwt3Ks+SX8I/OxLEuH7tcia3aQCMF007tqFRUyd
mxkrSPOyOBmRCUt4bO2IwL/S+4xm9YxskNE0kRYBzq5E9ocyM65nk7p2huxvZ09zRhxhF5IjES7p
W6rZ4fEZJRtglwygamyQVkFOZJw4H0XY/gZWD/G2/yTPQN6Liry1qW2gfFfgLqGXnceR2JXJ3YYq
eUIE4+/YKbuEyKqjBj6E/e420QxEYYGoknMHTP02HotDZKLQtHhUiCRaTpZuHjzzuiGE9Vj7JEs4
5vLUND13QxbthzT6NhyX1Drd7CYlv+q2B2CSLfXJ+tRp+lH3y+cyuvZGLQiJ2zH9RVNJVPvYYLd2
BwxrLR+QJHFd0gLflcwyFqN/pcf+lI21Y7E9b12BmG1WpjwgavxALMBA0yWTtHGTW8bW6HpMxMYW
6Kne5vsLydHc2AkD3ZaOBj9JflMmmJYcVI+ETY0K1DB/GTnDQpc0ZSuaQTM3Z6n8fr+kLxz5hH9o
2sG0sB41yP2gZOPp+YN70Hh6uEyjuzo236Bss4xvM8SFC1zPoHHTmzkys5W9/O5D8mi0b54LjZB2
NvZdHf1KR4DEBrm7XcYvwNr1q5y7m7SYjVO7CLrIVO6NoXuIyjnHHk4kClHMRzX1/ibx5HJKWN8t
NovZKTwinN0O7cxtEXKJpBHBsyB73+Z4kgezq42jh8+v8DBPxWQgiYG/6JF8N+ntYcaRTuCb34wJ
jjYjn6AU/XNkTZzGeGSR/Tkbs1+/pt7Y8ti98+nuONkZHzgWQV6WgyN6jWLqWjfI7YPn4rtafCSS
S7GjEm3w5erXjHWUsvkddGG/Swvom5+Wzxn7HZu9wwEzqn0KW/eXJGnkjN1+78ougWq1jr7t+K2d
ng3GOncdosT7JGabp/L8OND+0SGuCFypLyMkEIp2VNvmCc/uBVj+T8nSbaAn3+lIf7feeJskGP6j
euEH0J6UFevzzLM1xj/6vgJo6m4QLkA4ag2PJ4UuCIIw3RT8FB0G+vcSig3h8XWl2DdyZYVhdRWN
knPB4RjHfIZKP2S2a6U83MbjZNVfrrOYRxCLMdpsFKSxQWcgfrcwoAnHkluaNZhf2LyCyIFSPHXN
+yAjwqYm1HJk19wRVHHXKPCXGsXuFuw0xVq7Z7AogqGBWDgZvM8B3hgJTsM282/jjoSfeCIco1XW
zZKuoV3jku1KixmqG5L4xvM7EOFSfmgI4cmd1lX7JlcdCoepy0CBQtYfd6aBEbxKoy2IbHOXN/rR
YlaaEztv9tlVa+TexgJVSHvDpzm21jZkULZlI88kq8wbckaReDageDeQBgTxPekH3nG5ebSi7iWh
Mz2xJ8UUYzJMiNhIXpfWz8hZsXMq9y0vgNPG43M8UukCemxbd7qQY6ewR5Qwn3wGRmAy4F29IQ4g
vCOGD9SzXHBRINMsEQdrDV+uxiMWiU9tR/qYNw5UisSOUOQtnIy6+2i6JjnmnXXFw+TdCZ3npSbF
CJXIFXHUzTZvSLbhucHJVtCqcyQ++35x5REKvVgMPjVNhovIlfHUNkXgsGkcP9ujSrnOYlKeDB03
GLGYHioa9ToeSXmfPP+aCIvNNCFKMond3gg1HiqPJJkkQ7Tsjjlhhbm7r018cDY2HiVUfFoc4t7y
6kLiWH7dVf0vBSZyIwvlns2IMnYF1U9CEABbEAoNYwiWHkplsOpXRjYSCKJYW7g14QSk1tlJdm37
ECgUcmDPSauAkOAj302E6JfpiWNMSF1YdXbUGxuvHM50tjh8UHEFEsvTOuS9z1udEFWEPc9QdpCY
mkC/jJqfxEsybu3xCXAdFvvcaA9ZbzCiRGO8aTQB8xHUtzhN4dNhXFa+s3PZpx0RD75kHWmBbp1/
wrpKNyOakGme2a4PyQ298EOULMaOQ4/WU7IuMIeGDdu+MkJ09w58yKXObjIF1gxlBhkUryC00a5v
3Aph/iLcNZVuObpV8yzBrxWYX2owQBvJIg45EAa0FJ+q6WMUdUaKP/DvuNfhMcjRH5k2UarOilxh
I/1JDXUBXzk/IqDeF3FPDLQnx63LGr8g7JwcJLXwjIfG32UbpGZy1TtRkzLxg788ENpcjP0NyPX3
gi4MFyb98eI2mufniDdYQfoV/ZUfhfMxAk9Mgs/rUDZkC6rwYJhVt+t68h4tsheIZXAnlp/KuLiZ
z/XLYnKiiYMsDuA3E+WVo61+U4nMpphw8ZbJhigSm0Sgkcl2bvl3VeJ+jrA64J9Dnh7YNFLb4HXO
6RvZV0TdzvaNKyEX49h6zVVeG7vcbIoNGr0nOYGqgKzPYsDFlOHxU+CMGBQ26V67NIFLfuWmFvBu
cqJoBRi2WvGm1wPLgIXiwGDhAy0LZEw0XM81qBp6Y2gP3lWsDOMYpR6tM1KcOaMiqqbVdcWifiu0
y9I9S6/s1LvA4dM700wf05pHInEQwyZ2ur1FGscdd9q7l9SaKHkIeDVhniSzMOUzEdaBrcsPL37o
EjOue1Y1dKtX/M3lCv6fJwZyvjz/IGrG/Y5X8MUp0mxVaXuBrH7VlXPq0pItXC5+NDndFWXolvEJ
gSaD09BCADzLfLu4YcQij+i078aVYzxnhG7EQ5PiNCJXlpiu1db4DV14JAzeP2qjjZDiVglSieg1
tuz3jEaDtN/c3CYGi2QhtjBGCY9KGEGQgAS/s9RY5GwXY0vNBNiarzIxFrsRu33gSue7QPM+JUyR
WCiaaHuPRQaTqZPXCCF3AI77gyws1HBk0YMcUxkxucb3IJczYYAs4ydCtcvaoQzNBvo/zwoPIY8Q
dr2UYS75iVGGnJ+Z6FQ4GHMdtbO0wVzOsH5LJqJMEEGme9A1rQmtd8RWlvQYPfTV3k+ymkmOgzSo
4Fnoy3nVT6gNV0Z9NZgX5E/o/myCqWBZ1COnTFuz0kZzdT+51bi34sjiViNDS4OfgETCAd5yEqD2
AhPADBS9jhG0JApsisZ1z45h3OdyP+McBF5vBj123/vRNo/eBBlhaJhrkrexpdyvt3D/gVW02Stp
qI0N6mUxeWnpICZk/tAdNZQXPW66pEXfWdI7IGNAWchzHKcM42BG13JMXypt3pT+DlDtuEvyxT/w
RSUPDpmcljGyw16B7/jX68fQ0Hv2ZYclZBkFl3Ak1Eq8hVEFjZg4tRBsby68p2HJCkr49w4oJY9o
xQRlWM5MkCq7OQFXmkh5Lbm3EX0T8RR9AKLg2SyeM3cgu86Ea2QQt2NMyV6x0DovY5fzEYe0RILq
3x6Mm9RV43ZeCMMmIyKoyNQNqi5b9j3hs03sR7RG6m2ZTgSz/zSYCFxV6kOPkqAuSAlJkP0jPgXc
EWaKsIW0oiNKH+OwqXblMBmnwuivugKhazcSelUComWTA3p8LINyCLuD7F2SGmL7VyR9ik8h9kX2
KTNYyxSG91JSFw9ebnMMKdpdXW3w9F4ZbfOkh8bflt2HM4tf9vAGppWLu0cQKNlZ079LcHdFcSE9
VGwiwZ7ASKkbw7EhHeG9o7zaFqMJVAHVnMXs6xhO3nctpodZ+BvLTYZ9JfPHUdYfhLTSmQMeAovF
FAfwYOsN9OAWfq9+zu6H2GP7iDhi540l4w/V7VvqvmzMp23ag/VexkqfhCyJtq5RF+TWi8T5UCf6
kLgMSHyn/7EoPVUjUpKJnUOLKISQV8iqAP+i1voKF3M8JvQE6xLa7+Id1x/2Upq4jTWaH8WUP5Za
ZYRSMKw2mcUVOidwo2Z8w7r2xK2sG8vYEVrA7t48pEQ+P8aNgRJkkiAlSr7ySFThuTCHI3VgwyF4
Jk+cff4wskRBQzIk/shCE3NUgawhZKDiA8g1mDya/vjd2khZ+GBQcN+FVY4rb5kOWdVsdM+oMc5u
CxyEWxAL+6pa3ieP86m1H3tOLvKVBfH2lBkeInKSrAQJXQVwZsN2zK2LDa57RclCLeVgM+tIquTs
zvYDS+GcwicoIoIo8mV5HzTTkJnfcCvQq+JXBwM+lP4+IgciQKry0I4EI+XIjcnQvh6guLZyqM5g
s9bGviFWOSWBhLQZXvE5I6mCqnO8WE75LNyGyHVfn73+Wo4oWog1IRZQ9m9tl+S3BLg8pqLdx5At
tpFW1d6OWVh8dYvu9h5NfFAVWh9pS8nnTNn/3RhO2G8XNuMb0uC2henJY+gWlzWd0TOjw+xggx4V
uuHQE+/kz+9xlM+QRdOeijK+mZdtwahNkCN4rDl+AsAVjuRmj8mDJZ7pNKsQA/bkFFfK4Xxkgnvd
GaZxVrXVMjSstvD4tnNp/SYpwZ8oYnxvOAC4fUiQfh6MenFOAr0UjrppF+M1Iq6CboYBlxxRL7px
efIyjUS9h2WyqKFGKTufqypZBYbOsRfMzaziMcV3EyN2OKOj+EH+QA5wV7l7D5nOYZ6oN5dMlxdA
H9cDDtKD5Ruvjc+CJ2bPvwHPtJUJdkUj0/2OPduGLcqyI9ir24M0pmDluOwMZ9ejkWcBw38V4qWw
Dcnp4fBso+qkgJnA+a0QO4v3OUMGPttQ8bMJcZlW+jGuu3tjaR6FFbHAkmC12TWIoku2WEmvrGq6
FA4GMpmw2/cHjgI1vA8zTWYod/TliMN656sNuydP2i8zUZF4vul5xMjCi5aLHh4pYL1daL0pAUWz
sVg1GGZzqlpOQUJhA0LlH5Z4uY6smeypKe93hYlvgTXKKZf+Z8jY0127xLl2mDsxenDD5MaeOPHi
iVso8Umbj2JvM/O0GWf1lFmttcuM5tDL7ATAxduw1aTyQWnIUMUuG849ZFOA9cyjjsmytVozDSYM
ZxjfFED2UqyleX1yyb9AaFlBfB19xbh0In8YLhsoUDLr6kE/pRivKhFtMsshh1pWvycJnMAYklPk
EwWcteLWbjdLC0edtXKx7WKsRjOjJL6qwkfBCTCCjGM0eMkxtQlGblP62SG6Z5mxpv1Q4Hv9gqzW
6a6KNP82FEZHaCX0lha5wjPrsShqyeMRn914inocELi2OZAzQmsOBSyoucFPJfQrAs7hap33Jqyx
w9AZzv3Yf81I4YI2HPqdnUL1m/tkpT2IN+mOh1yQW5LBf2Z9yhDDtKx2vz5rpj9bQQMAlcK2fc5N
cU3ONh27TreikPXGMsqFepFVgCBswIid79ZRD8xEHzDxsYlzrENTgt4WAKETvB/ok42/80z+LXvV
/61z6i+mrH/l1fp/0V61eqL+tb2K9e7v4nNoo784rNZ/5+8OK/dvDgQY1zSF4/medCROKv276//z
P5y/cQvDK+Y/QlIzmf/lsXLMv+G0V5j/cFoJGnN+3D8sVrb6m227/Cw4N7YSlu//O24rx+En/ZPd
ymMlyntw6G0EJHXfMlcb4j9TY2onjuQQ2QEbCyw4mTtuRQ98jYzL9dK8gnaNd5h5FtjbCgt/Fe4q
9TrV7H9xmXS7ok6WjR2POxSkOF3JeN9nUn0ZYUvXUdB8Z4zvuhAp0NAxyylUeBvqdo/021lpATnr
mpS5hsg/B6/Di8AZZrQlAR9abx12TlQFv1pBbV6b31FNmdvG4S0ZvS2b6LhZ545O8lOa7RXcw6Of
0SpzMpCcLqfr0fY/rdDaJMISyJzCh5pUQM5yOtRItzuZdM8s4NJgxEpKGgNW57De2QPm9jy894bi
NhwhfQyVuEOE/Ut5hDTlCqNXeUglo7ZyJMLbPRsL3tWeljhyGsQf5WhuUNb9GjoStmeWvWG5m0qJ
I4MRNI1FCSmhhBpbGRc1sL9QqP59Q2WbMjILxgdi2NVl2Qbh7K2QbZ5MlfdtTYpmGqXb1lt45IW9
/YkZR6xECXXMjOpz0E3L7oN1gWqBrZCteIkyplTyJ19LTrN9UrP5GUsmlC2aL2JfH+QEkhunFjUc
MQqKafroJTaL4oompdOEiXfRd464YYd2Dam8nhjzE45OstCz3enrPL1t1jxSOlm0vYwxi/gWNdLC
++zSrR3/eJ75GUFviA3jbmyr6yxpnjwnX/alBQt+Qi8BhwdSZSg2BnKBHSgGNh/8orpzlz2d3TXl
+ncblneJ3R1bypdkAdsiIg4Tjw+wcMzAdf0PTqfwWw2V3nR1zObYe3JZRxo4L+A06gZvsP+a2O3H
zMyC1WF9P0Q18bQ1hy9Rx3wnYtE3WLVhzja+ffHBdwQtONB94RATAQ/3GjcSI46eDXFSF7Se3jOE
dEx0rkOLjRoeaXC6byk8Nk7LwgbgICOktgmaBrvY4rFx6CwmARk8z3crA5nelvulX14sn+SmWJCV
HTKpae0Thd7ODxNY8kyrOqe+DLBpaZ4QTvQVgQbM94dlPDDpQ8Zo6sNS4TuOxn4IWvu5wdwADa99
kSj7uaiBNqRfJWtSTyC1VEyr0hkQIvUgWZcEYw/Oi0sWiUkW0AbD/bnR6poRzCWPxxchq52vbaI9
2iddX69B1Xb25ejO2oyjHe2X6TqxbMnwNyGYUbjEuXdot2XgFc0LDNQtqVJWkBjzMQkjtJAhUYRI
eV8dg6/JNOydLZpHxuAhy+XxprdR1MfZcF1O5GNZ3WdZ10mAo3Jfl3LvrG879fMPqx2RHg8FNVPz
qyMjZJKskBAQm+0+bMibSfPsSxYLEpMmBXLu9+8Rw1w+ni1Ooo+MQT1b/pikIfRm29k8Rj7CzF6O
HPpgJUplfbbjGlFQICYlfIiknGfyEVhhhyuxoTnMQ/pRZQOD3cn5KnPE6wVAqSAXwH9mz+W+W9Qd
uoK3VpSCkV1241SjIMGqO1HVWht7bLZuDyYXuDLyZnIlmGS4HdGS05R/pBYxf7i7X+OO0WHup90O
OsSvrDKJHGC9zdwpLcZ7wnz2Dmqd42hYARttc4/sn+fIvFzPtjjH60pMqmSlplJoQny8AR4Y31lG
m5EBifez4foLpuqqV2zyVI7/KJ4c7uOciGeyANrppBd09URdvGGg5XYI/Akad8PaZoz1zypMgbRr
W4Fym8d+mZi2hDhRZXJC936OQhSWPdySfppOxZjeT+1AJAVEDjRDrrhti/5oLdVBMouhjMZDap1s
g++j0ogb+vpnJgZRgUdgfDPXaxL8hmrxHUsEQZ3RJ+fOdeglD9WExrfXyxMCWCQH0cxR04W1GySS
2DCorzvQo0PQE4NrmHRXGc0kjH5J39R51Kp4F52GXjOlgr/eGO2e13Lb0YcKArmrcc3HUrkkryc1
m8fKfLVaeSB57rb36jWbkiwS4DEWlGfis0dGeua9m0KVhA4xBLEZXvqYB7K1fMzp9GRZAwKgxGIK
PaB0Zarxljg634Yxi8kM8g5PoJD92XhwWagA/OSasiWgKYddbZiE88Gw6IT9pBpueSgbR6dJwFoN
3daw1tx7aFQ009t+8cmAlNkqEY1pZYZk39QQCmpkl+zGMNtO5TlutcZC6flnKUmMKEy0v4WPi8bH
C+LT1yUd0tKUTv/OyC2HcTcVvMUsELk4022GHqZMbxBu6M3sN2dsfEsgatbyEcFC40PoJ2hZdHqO
4/qXqbAfxMxhmrKLIJTmJ4agPxwFwFs6H4kGFLSFvVGJ53LKaT0seyTeUn0wXr3DsZLdyaFl9pXD
WTSGeycMv0khfegzsVPLAMEXfbQ1pDBFNfqsCAFWMizPXg76itwvbU87lO0usipOUg9bF3OPr6Sz
ESGy+YkMsuG0M1wWE4hNiAShROFRWNMdq5VDw1NrRwrOT4VlOSCEkzlKokj6bBPnILzwCzebs6WX
rzbe/FENjDosRNDHNP5xouitJtOZtfhLZLAdxtqAdpW8XYXhZqZFJZalDsiq/KVCDMGl6Q271NWX
fBB/Bzv+/7J9ZSs8zfXv//yPr2ooWVdefkdJVf6lBBdAF/912X7+KFgSfvxv/8bfi3bDcynALVNZ
0vQdttf/s2g3PB/8ga+Ycbguy31lAl/4BxnB8qn1yU/gn9nC9JXPO/hH1Q4XwTMptpVvOvDXhCn/
nardWmmW/4UEcNBv47CRCo2C6YIa9MRfi3avXRgYd11KFjqcfYrR0L+10+pXky06IFBSBqe5hBXi
DZfQngBwmkipmsK+eKm+Fat8b645vf7pA/zvUAV8KP/ru0JizsBXEJRh0tn89V0ZQ9G5E2SBvZ5G
Eo2OwJworrzb3DOv5nq6SDv6cAe2Xoi5sQ1OAIgiZ/6YJ+sF59xLyGA76JFeNE70I6Lsww4Rn7GI
Z3BD7pWbI8kqHXID4uP/+Y3TVP0375wmyFE27msBbOWv7xxDvWVWpUz3ke8urKma99zNTsgb62MB
zQZrEET4KP4CyK92LeEG4M/r27SlIiZoOgFWr4C+rnMCnuhjJ6+EV99B/nrTFhF3BAOmJeVb713P
SYZ6U+6JOH41rBrWW5VtCgr1Yi4pnsDA7oqpfLHt8CUGaLBFGkLTZTRsVYg29+yDrvW+15G/ReWs
sC8MeNv6vaXSHwfuGFMFZl25jaDIsBE/nsMBexNCD1sXmybFZljHj2L4wNe9n5P2AA/uDL7RzTnP
7BPEOxMty+cYeVuTqCOenNGbSbRtkJbDLQkmCGHIdBrKF3CBJ4sKGaXxiaStPjoL1lklr+vG9kYS
GGHE/iZuuPQKZv1rghlLF7ubccDPz05OKjbJQmyp1z9hTzkbgJe54oBJ0oh51NCx7CifiDNg+iWj
YI6NHr051zY0o/eJFUWBURbtTXqLdOMujc0ru07eHBOqeGG91J35AqM7DNRSs/y1z0gnL7ZGV4Zw
33TrJ/S4Wex+1whMRIGBZ3Cco3Tv+4b5D8EFuHabtNgMS4FAH8Z74UXfnSg/BrvZ++md1QIF6fGu
8WtsRUt2IKGEB6PtgSrgVqfCRl5ZpGONfHt5jgsWcanuPzoglfQrI7AF9Wot8bXn9O8xu9ajkkhr
OSZhxukAJ+MJ59l7rVFVSBaVMb5NZPwjtgo4fG3KO/NczuGxQI+qTTSPqkQPahytjDgHx/vy1qyl
Pz+LDxvlU8IAusNuHXnsJDR5ezZmQVIZEbGZislqX/xWkb4TrrqHf7GpRxZNZU9Z7qkXmTPDx0N2
8FtqVxklv/kfaify343rqICeHyUOqMRAZegy/azgl7a4PRjyXpsSWgRxcRTifMt+VbNkSPKf1g6J
powuhQlXRQ10bOP6m05IUiuXqtV9sKIFhryKCeKtkgMmzlMlRE5mA1Yfgx4WjBOPvjacnsqJtGAV
Mh3I+WEDPMUw0eA90z9gAcafUx5dcDazsedeXSr0fnbOVegvRFvPeqGZ8bLdUF5FUUmbbqAiavuX
2hqIH2QCungNoKnW/LU4jdhUNZdiPds5mhj+YVTd116qDkRgo7EytAkJj4GmLPv9WHnTbnLJd0St
7Az1HQ7KYzUvlDJcyH6EWI8J5lj80lVK67JGd8WkycY5s4elRfSVQ4ZmqFRh/+I3mdz2QZXeq1+W
JJ9S6C5pz13etiz0XHWrTXZyiq1X4Or5RcvsNcv17Vi3Pm4Lrqjm01uTysZo/RNG9pEt80sxNuh6
md2ydEQKOuXiPvaTm95JSWzMLoY3v5gpTcrYeRR7/YwXcP1qSXDNuyGQsvyIDS7cKP7gj8NzCdHx
EMCBD6XY+Yb1suiiPQokk5tyekmzu6g15HYQPKHIkrhJG4t2UKzwkQSkhCxyMgEzex86WMMM564t
i48oVt8RnOgZZnrQJBBL2Afge9wl5B+kuAl4vHCheR5AO5fuxSNvjYYdwotDR56q+VTyhvKWNjRT
+brt48vp4uxn7cfjxGcJoCX9kQpfEhvIdYx7BDwYKZBeCsxGNW8xupmWo8hjO1kCuQgIdrsoawHR
ypC3z0hoTDxCRy1NHs5Rdny18CdCaJXDtVnwJrJJvYE+4FSgNkXSA393se5hjQJz0c5vq60/2DEh
9Z/BtSCGvomH5L6GGMAEnZcjx/ISK77AKSHnweZq5ussdqF15aAyYyEl9oRpmuy8uKKNqf6SpG+E
8Y9f8JwYcIfzLLeP48grZDn/DwPtU5bPmC6IjWbIdzemqQvrXe+gffdAX5lYEKDKOAOZ1J+PHaTG
jQMKmim9vljFeJGaWAi3v1TFeK6y26XjnrYzBkZSVIL0NHAReXOPoPeynvPV1F0EJ5Mwwl00RZ9W
Pr/4OW6ixXwhAe8LF+6mWpcAmIjJgsSR0DEZQIpPak7/ukQ9SEcqdQJyX8KikwHdwbln4TWkXLI9
RpsgdlnCmvyEyNeIn4bxtvod1epmUnyiIgtL2EhXZuaP26lYnkk9o9ctJLh5+xAmFWBugMrc0ny/
efPFmmpdR3yQoK5xehQf1HooXrLpxWqiD9sU+1S6p7aYObf4BltYNzk79WlhQ9eL+QklaMx3ZUsi
rbE+KbTkacbHUkf1zjdx1AuKrFVNC8zQJzA8G48EK967E28EzWi/0ZV9TmVsbdOFr38eaK0iDFB/
Lo9FjhVutvIQ9SuhkAihXXIS5V1pC4d33YFejQew2OV5waxAJkQVHdgnbHM025s8oq6IpjV+eE02
4b7zKpptP09+kkyQglD/NuL1+kqYA2OSCPqai/DPBYGOkm/D6K/7tN2ZNjZF23N7HmrsTAT3dMiI
cm+MqRGYk5EGKcDQva6Ht1jzuuxsQTzUF16MMD++ktzkJoHooHapMwq0EMblzwubDZdsKj6sqir+
XMMYHj5kJ2+LhIjnnu1r41r73GElgmTsEKJwGmESBmGVgvlYhcxGkeDJIzpUDuFd35HykvwP9s5j
WXIkO6JfBBoQAblNpM58WtcG9lQFNBDQwNfzoMnNmJFGcs9ZtPX0TFe9ygRC+HU/HvwlcM7DtX4H
U6pf8nk+JeuBo8uKCEf6b4vKdKuCX4//P74/nmUviK5jZx6oe/e3mvIXD3+wK5PPZFVF17+p4EBs
q6ZhVeZBysr1yyCtS5fBpgd5vRksrcHC9K9Fy+80gxXYwvDZ6lb+FJ6hwhZz0W6YUoxEhjy1befj
VeEGb+uRmdHsnedJ3U5T2uK5a0KQAh+RDwihapKZwoKxOsF9dHa0n1wC0Z+UwQYEvWNDdZ9xgGBZ
beNVnunz+Dhh8SBpOVl7KycVIXr6su1q6ypO/w3rIMGmOa/pWuLiwTebP6mlx36y/vnogH6IAx1v
FTowobAKNRHLlU1f1SaTzqM5OH/dof9TIp8eG1oAs9x+zHhDDpGL+TxtkSjlY5BS4BF0HpFcubYD
MD7dm3RTuvykOajlf555bxws3Pyq3NGYyRHFO6x7D+DkPKwzwtNF29QYmuijGNq25ThmbupPPTQ9
4/mm3Vn5SJEwttoi4AmS+RsCLXfrHCl9gQcV4qKrtiYWDPu7V+0viwbr88QuIVK+Ma4TfFtZgrbK
YbbK/AwAEG6nhhGixQUkIn4e/vMyjnPxOc76kpXdX9kT/A9EdKrshuUxZ7cQwSnIx7/SZ2q93heY
qn96eJBQifxnsh2hDyJusz7UpN3xNEjvu0MInSO+i9KkhbPr9tgtqp2WRHGcyWe+SMU1rzwCBs4d
Hk28ulRKsfiGmbY29ZBfYOAnhIVYtR1f3qfD8s6rex+P9K7anD3YP/xvtkwjtDp+EpZVWm8F/NX1
jBok1hsn1xcmDIQfF1bQcsmvWaEusmJfX/yHyclPs+TlT4Bg2Noz0LbYhg5Oov80Zfo3W1/lCO89
fVr4ohL+1LLllOrhI8lnHGrmglsxqZ/oexp2hs80vDUQRCX4M42ximYXSD8iIIuINXFLtFysO2je
W/UuT16nSc+hXO5bss3Z3OBKT6ytlfT+dgHmtRcoaiLHg5HO5AqIwVX0+s7dzvUBcS15uYu6DGRn
vR25IgGK5488rVA0RcbdhcYVdfHbP78annLS8R4N5ev1KUg7Efomkk/uUC0giLLVAt7q+qO2WDqC
dPjjGajWBJtYFpk/oQ05tOgm/qWv+jpUafFWpHf/HIT91AfAPHxjxeNoMnJZkA5Lb3cT4xTdJIH6
2xKy2GZBfR9kGjFqWnxabAkqK+PZHabrVLIZu7a9Cv48rbZxYxYjQimGUTIV4kYVaF8dJU24jh5d
VZJHTj7VwI1G2tUepu3FnvkvLisFp5r5aUh7YHhczNox+bTZ4CKnO7MXwuOoWf39LAdtYGYH5ZEG
NrgFBGZ+jccAgETGg8CQhpKWPN2xnuaUsvPJcRBoVyOwMa6P0fqXZerYVqtnW7ON/PNPht6y9uQT
l603vU8DO1XRSZZP+o0LMCgRK6RN6xE1BylDyDmNiZya4Uh6cduI34FZD8M8gm5mzj+ZpLXB4FPt
6bx/M00uu26An8T3suRYeVka4sj2jwmHhaKqg7uOnkozy0lg2BwYgSZirMK74M7t1gtgc+cEVK3e
Num55vdtMeudOyOmDcEszyQ7T3WKKSgpPSxAOV1Y9Nag/fjXmDkiO+T9NNpx6AXCuShjeVaB2rcJ
qSbHZk9UMLYdSCAEDOg6tNoWzSWrPJ5JazsEwWbycR4lA6MLw0fKBrv0TooJL6SD5SMVs+TKz77S
lsOzTdFboTH2RY74H6o4rP9Ks/HdQNpuAM9znSb/y/g3Nzz6h0QGgbmX5Gfrt5lZRyOpowpSnp1K
GW+t70B7UbDMqXo6EPr9LDKGZRPWEq7zUJ4GHoh/FJn/Fy7/N8KliW723wuXL6X6bP5V6Vz/hf/Q
LYX4Nz/AHADkhueQClWErv8wG1gImhZfL/9BmGNow//yn7KljWwJdRRNUXhmQIcUv9x/ypY2HgUb
HqtJj43pQ1H/P5kNoAH/q3DJz2UH0nED5EvBwZT+l3993FTapinGUk0CN8MfU8v6Qmr+3XbFDZHK
u3K0waHFadj7DOREByp00rzsSX8xOIjvk9pQkLrIb4L7XDcexIPeIf/i+/cA4XHumL0fmre6tA7p
pOBCAWKZ4f0BIoRBCsmS0joV4belQ8Sv2Lzs2WkI5iA0Vfh9t2tU2zLiVwvr4bb18PsLXs5xoHwF
lGbLy1x1uzT30q2GiMlSRFTKJ2R1UstErNexjhPOoE0zE0SX8wAgAeKPn0WnadhR2mCgTdnQPL29
kcR6B/XgT9LCK49k1uCHSrDHWQKIe+QwJsqoOkuM4SmZXiKsTaZiJDEQ9DXVelYud1YWMZ/hHM5e
iYDgse97QXK2czaqubaMQ5bpDlzYrDhyJ3+S0eO8Go8XCZJ+br8Yb1lnrF+M0YzxCEDXO1e64NzY
jx/+8gBGnbOwjynNxkJFTCLeRR4JICxvH5DUjn6c/VKh+syVkAPX3H96eDjD2J2dLTsuWYVfn0vG
Zubj4FpMtBBYOtL538iqbnkMu42q5hMOFxx3glw3fZxgHxTDvKlnnuWgubjfuUzpqS9Al0UsSFVQ
bxbK3zEZUgZBlLABDApNFuQdqU6rpsJB0zMWzJx2iQjgIW17LB/JHiGdvkUndsKKoVyFefaETH1K
Rjxh+h8em9+zDYBpXYoY7pRUQGxj70H28BhGMhPSpcQJKvwVJ6IZAjTjRqzQHURFApAI/7bO0Eq6
efwqG/nXdgKsvk380uXi3Yo+eo373ci/U9kxRTLNbgfeazdHgmvUhs6i4hx0B+HU097tjY7NwQ6x
ZDDy7kzNQ+G+Bsb4khjBPUym51TnlKpNWNuAWBzIXf/JDez08ehZTJKanXAzbwObCdps14hdn6fX
ACfkmtcjBUQKemoIBnXTW1L6w6kcgtupiX99QlTb5W6AE7eP8KBwO/GnUFjE12NSy1w5Xmp6dK6I
gMsm3bfZPUlhinR+4labRMdpgrUV00SCrRuMp/ZhdoebzP4QJkVcVtGca9iIcFeMncxLHAvOiBUO
PwV2o2a/KOstr7gBlFPbMFXsSM83HpJdp48JUad6Gr98P78XMDa2VkpGpwuckP4kNCStDo7xE0QU
e6QtrW2Idc22V/q1dKYCKXIgIOxRmU1qZsvFG27ukNBJA014QyS8PMLeCBE2qIzoanJ1RVJwfPR/
qY854vgkQRVonBYBjGPlLCO3aQvhXAWYrwP3C0LqE7BFf4/7Kz2QCqPyjzzzSIA8HEZyei7Bs7MZ
bIWUr3ZJIczKImElFjts/xjVC/Ohm8oPk/xEuQD/CTCQhXk282C0oCACP361XdtaDUGfuZF/oPun
YUx/PMN57zOri22PXaCe8RRV9AtyyLPvIi7JOGSLfYBlkwRzX26dtbS1jvmU18d7Wsi9LLXetzl+
LGu69VrupRJGzFGmGCUgnFjpwQOQvR2GEq/rSHqj1GUV9oSjNhY1q9oykYvA6Q5kZjfDWoubNH9k
BPhL1gzSLYJQjTA4NvU2GKERnz0E3WY7Gu4L4JlLxo1nGowUqK+FKEwqnW6EIxrJ+1wmDoo1dwSI
dYdIKGAqLBQhJUYbTO31pZuG62RCma4ofdgN830HRu2aDS9ZQvAXQDc3N/8L4HXKJBvIxFTpn4TC
z6b07kFFfHixcQqsTF99bZ/igWMWPRh8TkPgHpi4MSkhY3u0k/gFtR/4QhB5+7nL8t1DL+gdcyaG
wMQIOBkN2KmH6Vn1rAGA+8qVc1xsZvGgc+N2QoCETiPQNY3kRVJkquhAQP8GXLOUxpuVl4eSl1SN
RArE+yCu0updsqKGxwP7Ha1TtK4DvuYdjY6cS+eYDd6aES5S5f8G/6juzg/kopukI/WMD+EW8Ish
ELikQ6ImI04Ee+O2ph8ZNjSzfUNg4J9BjfiWfwk8KhsaZ7K3zB0eMqk5imICsgZgp/2C8YW3elb5
fSVYFyTJ2A3jpvcsH5ytP8Dw9Mm9GiO1hFbFTbGrTnoecN1IplyFGR8ot3maaxje2lewqqYL+yQY
7GgF//1MUWFuIRjma5bFt4JDLWpaNVPsWF0UnxvJc8PoC0v7xJm99BIKVPL3KLae/BT/NoXE3aYt
Wx5HF/YAm91WN/WjmEdIv6uWzCu8JuaXjE+M5YAndipefbf7UQ7ltejEA3vl92w1+JcjZkL9jIaI
gxd/otobJDFjP6W6ipAJbneF1UdxXGhtgNYo3roej/jDCOyuEfp1UAVnbliNvj/YzMAluM0Oyit1
XwmDvTRncXSidwV0cS7UmfqwB/p1kDD0cC2r8mWA3os/GuRRPDfnpmOAQRqWixM3HIG2wQc4nDO/
j3eqwqzissb2CF1lwS7ruH2xEVgNsRKMdHKUyJf+iI8k7q6+TJ6MRf4GXnpfR3LD0ehGNc277dcI
dYInEUbeozb43EzK4p3mbuScwFuQ74MYBFDHFdIPyu1INxl3vRvXsfVuNtdxQVsTjvb/NC7DWgiO
Gt9Q/JVIyExU78DEmCQy4nAaMijdDLzilDx0Y+fddqxRnKay+WA5CEdqPgrXPLW9JsIadQ3e5u6R
zB1DRmM1c+Czo7s4ahNeGum9egyvN5UJnDjGXEZblbONgViQRG3Cvn2EvAEvcwShh4GDaRENFFmP
tLPGVzvHuEenYv1vLAoESZ2KwD6bSZTuZpeHpkweCwQvUhM3uuSIEcjIC0tEjGgC8OcMuxJhgZEb
amwHGVQvPb+utHFocsGWI3XakXEqoWJs1s8Ri9xbYKwzmsbZEO94mMnB1gtWbiwDjICbqxEtj7OH
ebWD8Jr0znc1zXzPRNSiFE9V5N/oVXEDXyhyho1tPoF3cq7GSkECYZ5um2HCGtSyIDrGoWRNDzs3
W4M1Mff06mJHj0RFdOgtQw2AqwsHBfjKqDC2GYVBSkmcvIindJnfSxOnrDkLUnbrJ8E8bLKniPYU
PtlCgePGeYc7lQI5sFPZpjlVWHrCzG/IwsoFqgR93bb1DDLBvymj6ijneLxbjD82KxVjLvXq98Wp
1pTFdFNfbIPJh9hQXaeBoWZvbMQw/7jkz7DCMFcJS0HnjO1Ev5lsGRmzhgSMwRxjPw3Rx2zyM8+1
cQbsyzh0cJHaJ1LigUXmbUzQTT5LuJKbVi7Ddj3WpG56i7EIsIm3BdOdbtCkNqCbmGfieN7EY/d3
bQhwleR1y0xS4NPF6dwvjmCcWuP2DI1D7URl8WkCJBxFcJ2iZyblWDDt7HPBLDCZ4th6MzoEMg58
w1sWSblJwKlsdO5529wpnylfz+UvybzlSDlet407dpyiOHB2pyjMffLqPsHPa0Zk/hAusngJ/WKB
PTOnFFIY1w4awlq+9y6zNmwlCe2h5r1XVfodiHo35/GfrG5lyEGKA3ReruqmYCFsn2VVfOR1grU5
gLpqwsjqpbdzyDYf4Ae028J9NwdkNITBjVkzBQIr852V655ZY8ZTJFxb6xO0+lPcAZOD/f+Tfpg5
2hDVXgfTY23UNZHvziHnDww2htHV3jDHvSDU5hu7LUCsKi/UAmLw2tjTRs7vVBTTVfIAndqRbbGl
FdBdDXxOC+eEpcGovlEKf2AYQY1M8ToUZEShJm3cGZw7zMK12iG/9TNqzKqxPFamRCsqgI5Z7hfA
bpOPkQJUG4xLZlNcVBdMLHSVYV/nLCtmcsXdQo61olEgM4W1mVezMhINMcsttaREY5gkrGxCquC9
8dgv02p/5GPqbWTrvi0uMfWZ3iAPoh0v2FcCPlaHKgHMFaN4Tiu0ktQCgEQwsTqgUiGe+gtpworT
tea8WJdjmJrWFozHm+Tk6yTqfiRyVNRkNQXD78n5S6T8yTAKjKXBeXYF1g2Ld9Qp8C83aX7X8i3Q
nMFfxrxguDeM+9off7B84GEsopvIxHoOrg1NR3unKDVyJhYsrBo3oZvYu6LMoIZOEU9Nd50RKccE
YYlIzrzLREJclcslkcuHtCKpmLMWEL0sCM54T7493ce6IMkWMFZYRhowccfV5nVayLVMaER0B7TH
vBiumPOuAj2ZidBNWhvPrVfeVUvyR6zRnyisMXHCwi2MPT3TJIkR4lqsuCEt2VdS82ArfopEQZZy
i5+WswS1YcuTDzIpbb19yhWxccdvLr6s01n1TCzT2rtZ9NWM3tfkT2BmMu9lZEUkENBxbcu3o8ut
ewrQA3qSxsccB07YpRdHt9eRSm1qGnnvE7uEl5bh5F3T8WG89PiEge1wOxVHqi5QyYEJB/z5NrXj
DvtUKDJGIt/LZpA7sWY8mwLXbSyv+Mu9vd1W5o5qLpz8w32nmtumqZ0wTVwH2gw55Jk4+Eg0PTJ8
WDyOKbaoNw9WhuQatM0CNuRQEqDA9VDD8ymh+valdWevWTZ4Gn96oRXtG8Qc18kY1KV4683DhyiD
L/Um5Sg5t8fJtor0u91zwmnd8cFq8Kt6TUBT3DyAE+AyUY4k4cDdUK42mRdFiRfhdhoGu8whPAWm
JoTk8yAWO98t8WOSs2dAa07Yq4EhMNd554GHmaxebTkd/aS/a+fhCNxZSnmIs/ymIbI58HrEjyJC
g2UquC8Jc7fddmrsA587iLnoUc53gY/UmzMQQy+ddiboNjcPjs3kHG9OdoaPaK1FnZfo1FrGvYb+
ysTqgRh/1LpPFJXDsvRvlNP/dXu6WNVjnqWwwmx6Y12aEZcRi3119k0EHbeqT7XPtMJ125tGBc9F
Ou4hYWxbyb4Knf/dnKqvCFIctaEmnmKg7QZ3oSwVAGeM4Ev3vjxYQFPEdEf7yb0AGGDmO5M8nqny
nV66SzCJP51GKOUq8NDL6ZIr7wJQ72/A2dYmFKOn/jL5xUPZZ2ejzs/DOJwytkPJmXAJuvtmBqMX
Pdae8a57edfn7S+nwFvHw67i+fduhPbUZMWru6ibZLwJ5HASMuKGG8N2MB50fZHsg/RlX1nj5k1d
O+x95nLneGNDXWn0bQcLU0IOdnUDnUydyJzClZzaPVNg2+wvsCwetakvjiLYwjn4s6i8N8uOH6rZ
em44/y7peMSvUG7tCnbu7BsEMrgj4xSLl/FSl2BBOSRkzSW2DpgGF+a1/qHA1LsZbY5HxEGZZLH/
NcIlaW+YLqeO1VthRuTQS/wg4D13DqmXsoVA1vN3HKnTixWN6bHCplLcsOQ3oEbnqz0+ygVIiscF
3Ku6Mx5Aelwtyc5TcTFg24J6lOAxqnmMmsL4MhPjZ1zBfS5e8LBjyVvcH6CKV1VN69CDoTYkjqYv
rmMpttqEXuAL9VFjsXci8Wfiw68wqcuawM6cz/s49/ZCd78eHnIGUJeBiWLK76rj6IsW8L+LiYDj
EeM0DX5kR8+wpuTGeSwtphYr64ejGvzv1auNfwYegjnLeDdZ/o1LIhUtdOq3kRsdCvqRBiN5yDPv
u5ibWwswMxe3PdPUAWOU/UGrM2Df4JTTu+cWL5Pdg1DN6Acx5A5z0mGOl3u8r8fRZm5cxwBn2jci
/tyKzPFoQNJD7kyPhi1vMuN3yd/9+JHqpt0gvDea10fSS8MWxB6d78L1wwHPwK40/Ses3S/mIJkb
O9GNFtCh/f51ctV1du8L6nlVzJE/cXMSjs4BFD2rr1+8LmAXQlmRd2q4FKZlQT4Y46DVgO7ilmXO
9cGXGo9X+SAy43Vot85w0HN97xeKYVQlxbFDUGLy/Zc0A2uxdt6aHLZRoVF08Q5zR0EIashJEUp+
77kNW37LrRzsAEDaER/4TGomXrPNTlkfeyto9mrh/Mk9cZ+ls017p3rFT4CDjfN1pd0D1eOPru9s
B01zjVuRa14m6yQ4HGAEXGML61YgNRQ1iw94pRvlyZuractZB7pVOz7WBZksC7morebhTxZ9EtmF
8Rp4D61M6M/VYCgG7idtzmkMWScHYuOhRwakckQuwA0On9nkTOAdM80CGiYy7/fYmJAHmgDFW/Fn
kpN4aYvgtuy5fEbOXySUiwlEg1xX991QZt0ozPeKOSDXJHclChUgX5vBAwDWrxx5p4MpVcb7aJr5
nXr15S4tsnpSIRLx9YsA7HhT0bNSlvWPBd80Rbo9snPsIIixgrHE34MxVNsEYFMq23vX5Q6Qyeda
O9xCTTRuykqbtf34DTbZeGOy02mH21CinLu2asoLd711AIucE2ZxcgtOc93QCT739XhDNS00zIwf
RRWiOMZNq9av47aYslsnLwA75TXKchwR9wMaDTSgWf3D2XYgz3BnwQs9tub0k6DJqQWQStOyEzdO
9yVHNNQBinZotfU3hjd5AD+PK0efWw7b9/XAy9vn5h/RJF9YoaJwID5Bk03wU2hnr63taMIbdhvW
DMPlUuejE9GJ1dwaNqfnoseUIjjXtmn7g/P4GXOmxgHknoFm0rnkApvIV7+ZhT+qS3hBloILBnVC
3FBafJK5y4fqNL3LoJwFrIxU2NG8sM1KCdUqiqxdygAcbhwntL8puBiMmYu7Be+UrFEm8DIF4cKk
BtsoV98kejXfEdfaDIHioAsXDHk2cgRKSGVXiCZjhvo/mTPio5A58OAFaDssfqpLXqosth8MHvB6
AfQ6q1vDi+r1z85YHY9AiLAaUo4DHgBV5jCuaG9dY5ft8AfpDosk/MVN3FmUwyn3UznJYQiieZ/X
9acAPiLx49J2RUYrSezfHqYTt2lqtLByMvhYUZQdI32nTp6rpcyPzODnTTfAWRDC3FUzUkNLpkm2
PJF93hNiU98avzBI5G4faC6ybcRkmg5ULuvTF52b/JsKbnzZE4zHyxUGA24ADcth46YspdpWd36R
HMw6FXteLx7OGY3MaQi0ZMY8h1ybYZu7809QKkAwg3vKRWRxEedWmHnZCWn5NmYAgOCBf9PI4obT
VcIkFepL3P9YrnuT6fhu1Bw0x748uey+16Wvz22NF8fIO2hioH+8amluW3vgjULi2/VMpalKv/qp
eQcijz9NAx7DMWFJehubpopwbHmpkX4OfEDCWhi1H4sqiyiDxrJudHwAk6GiPXV991KPt1U9hKrJ
GFCwwnOTNSLCX+YVVYWAWP2W6P4ssC3NJr4OztrBsbYeojsz8ft7pma4c/gCGUfVz27h40KDz4ro
bF8rJ/tWPVC/MTiUYBgZ3z8kuh1IMyYfRsbpJQGEGhVJ6BH1HRevOjvJco46rYmBufQv5NZwJp6V
EXuV6s5a3EdBcI7rGTk9xCTr1JIO6wK6x3hgNq0qkSzjP0lU3lbGOF8r65L5pX+rQMs0Aa8+tfOo
trXRhNbsb52AArGAtlnDdTqyuczixXpU9X0qvaMEQCBTzdCDstBYjT5g+QpCL+F63CiB+bpncjTA
xuzyJyuJmYTN83lCK61RVTdxcmN10D0JhUN6sLIbn90rMzPao3j3NH08GzjpPiA1nqWFY7RjrGl+
Gwx0nF1bOx/51/bQbBYryg5m2YBfbeaYm56eDqmxxCGoYnDZsfHgSN7VoRSSA66xH4ImCx384rs4
cz77NhjOxUKXRRJ9KokKj1o0HQuzOQ7CHMLInJnyTfxIsngH8Lsx5AyIZnkzAx/LhgIHUgvvaBuS
QQEP8YbCV/hYGGfIqejtJD4XbnLr1eA364AgQEqONwnzCtNtuPEE/T1wMmIEI515i0Yhxaj248fT
C3XorOQcAjNvCUKijlTYw4TEy3lsUo7iTld/sKIYSAYqAOIZDBuLoJvX1sx5MUWR5SMbYXv9zdAX
O8thSJInWzWduxqfiJ1R39PImrZIiHsLkN6qmIk7pM0dFaMKz0j8k0nY/B03sKZIf7UoyU80J0sT
H1xmj0uezfCDUCLBP2Xcphj7Q4ar9WH04xflQf50Bgn4DOD6PNuPs0tXXdoUAddwsafmjstZ6vkM
Df0/mYUff4x4lCrIrrTZ0UoNZ2LPSBLNt7npqXIJIVZxI+XGjvEvviSLDmukhNBZ83n0dpKnZfyt
BjvhfeajBMVao3WpoX63XHaDGBNMJblE9p3ZntOm+y4Bvu8LRE6Em/YliUw0GQsE5gL8Y9MPk7WN
OWgxMWZOObi6uFCejQEvxx/cWZjMemcjY64CPLOhAQeuUDW3G4Uw7zQPdMiidOiPYMy718bon/1Y
caWPgC9TScXDbxtbWa7Tat7eY0RDCU8d4KOidNldib9HrAZ9zUjCzGGuuJy8oJBjn4EQumcmzezA
5K6aUTK8F0P81BjG2a0s98as7V9AvmWoPaxC+azOaVI+EUJ3j1r4f6hKFWAch5LaaJLjusFAN7sQ
dZX30XKABZz8POQRTR7cikb/RaQMKe35JbD7u7nMHr044FhHRHMcdnwEO+LSAaMoFn4DI9YmD5bb
SMN2cR+V9zX7TsEAhhuykSSPGQfOQiOfMEphvRjvg4DWU056sVE4BIbp2KwoxIOT800o9WQk1Uvm
+69GiVDOBPilJmQCqOti5US5iuqmqNI9sYijboEfinynkuK7doe/EK1+Zkt/IE9vOnd5Eqj2G0VD
Xmi7i95qJNdBWfmNIhiObmGTsq1IvgLP22lhcXHjlsGZAGiCZjW3GKFhcEI3bACuyzx9TaPyITPV
K+w92ieyy9hgxM/a0d201mO64kta0Ch89Fhp+V4FBtlBMtKwI+5mhTYPg75FVn3qBZnrwuUMDrRS
sDuDF6q0XHZDh4M/ZzId6qLm4uhmx8Trr4av/VMYZGW1ooHgyqSud4olhgJMl2IXm8O0aZM4eW61
OAyMXc6yIJwiPYbnBcrUHcWnArtcDeh2AhnR0nvimnF3GwEiQ1FsfEg6A3oX7rEdhdPvKYzuK1Sw
Z7PKCpJfA1dTuzb23ZwEt8qkExAnuYFf5tYdQVl03XgumUoeun5+zhfbuWWBOEiXUqIeQNTGCaJo
nwTrBM7vp11RLO0pzeo9ZTMwxSVHcQ/W5zVNmuXgxBTEqtF0bzzzBbRAYc0HmineKEHNw5bSNrDp
xSNTogVjJXDtaKHGjVkGh9J2HxQcLpa4OUz9cMkT3KLw4x5Bh9qb0YO4T8gCGhb2R4OgOl10JoEg
yKB9f2gjBoHI98ypRuQWeEOwD9AKeu4OE49T0ktjUzfGZ+q5TGll/CE4HHk9fryWmCTCDWhqzpZ+
7daEY225HSZOqLLA+stoycZrlzIvwuiyE3b71uDI5u6PvJdQRriLGqBbyu/f6awr0BENHr6kvJ+r
PQpS+dSbyUm3kp3ZjPLDZJnlJYgnmjKnBGdzzgcWs5OEXu8EB/CDW2anQ5Pv3USoZ6W6t8AS6pCO
9FpG/vBQJYtCLJqeGcogwzBA8MsVugk0XOaYXt08uY7aLI9+6c4XAdgBVbs+DK0qXiv1a7jTcu4B
AtEOrcG7UZTCL42NoB4HrtCgCvwg3g3oA6Ee7bXQIsdqyq8HyqzXR3/OT1MDTZwd++TTJ+LRErB1
DGBKfufsG6M+qSkCF0cgH/KjfKzzmkIU4GCjDZKx9mJsCxi4kNNxFREJJVKRMdlrJn0XgZTe6HZe
bmGPTQDfInGBN8DD0VvFSbnWQaYTCsGkrj744nRknmYs5iGuDn0myPqVrAvMtFFdGsRZwGLTZarq
Z7NFjXKQ3855BIbYxXC/YBk/1aA4QNIamGSowM6XUyalcarLVyeaXsYoeJE9CI2ARd2iOuNRrRBj
R0ROOOJeniGvhwRoDcoVmk2etlxMPCrtqX60jhnwbWTs4TDFZRlaC3fnVDFLqpuY8tclCnXOYaIQ
6UVYhboBcuYcbaas13TwAF4BoUBUMQ0mj9lyHoBfqsSerrVybXjFZK2p1GtvvBJ+uznS0ZKb4zut
RFSapR2VL8M9jXMsgG0LHEbOL2PDACLS3ZOQv9DiMj7PuFq7TtJjS7ByU3rzNreN18zwGCM36IpT
NH9kRR4BvAElR0XFq6s4JRtLYl5B58NjY9tHrz0GPG1H64208Wur3JReKBLmgEXY6URyGlSOSXey
kDBQfWZmz0bqk9Pg9efgT+NN7LDz6AGb0ejcO4oSDicwDrnKbEQUYCKD2NI9RZKyuGOBSPm/8YMb
EThbUyNPa4cD7EDtc5GQreDydfF02aOm5rcmaEc9dN5uMd1T17PDMaLmZOHPCMo0POdmde9p8xoR
T8Qqv5Oze5qYMsy2cZx9j5ibf5WcCDFftZ9LvfoNYvmpLHZmPRg7S/vnSXDgXk+GqUHlhPPmBh4q
lUPZWzadZW0DNNHFniCo5lHGdgKsC3+4F3+JmAtkmasDZIcXHN9GjQ4OKP/eh+m9s0beV6t9MBt/
53pYHeoRG03eboPkYFuEY6jN0WRIhvSs2JzjsoZzgxq+54TwQiyDAvPVbt3LHtXPDyCcwc6sjODA
dOo49JAqvfeUlUEnim2Ej5CnBralGW/jNC6oPueXM/D+icQpQqoMGE77MxPk+D0o2LyEzVSCslaf
di8PGatzD/E8HiIsbrD3AW671byjZ+5B2FWosmTcdob1wamfOu1I/jXz0seYnd3FEwJPOS/qBCt1
3jnoLkhx0MH2ke1m4EXEAccO1ZklT6iZIOsBEUdOUkE4AV7ZWA4S3rIgYKQz49Ms7c8qu47zTIVK
Nt8283jk6sUhhsrlalbbpjLvpIkFx5LOOSOqB08l20F+umdMxGGxJpHdpN3BIG1SOgHhkcn4yhlg
YP3hB+hnqCQRvdC5DxfUKv925EeoUcHIZWOEwzixbWeFozro9n2XHYSpyxOpU3yaLA+x+2bBLXyN
IeoATuelMCeb44Q4u40DIT/lIErMgdLh27bJgTAy6d0O5nIzDcx4i7aLjlCUjYA8rJ+dpJ0L2HXU
/piVZxwa23sDB4QIK60bWKNw6OPYOWZdfM4SBsZu6WNJqeviwPJzb6rKB2/F1cH/d/bOZDlya8uy
v5JWc8hwgYtuUBN6A+/p7IOcwMiIIHrgom++vhZcryr1ZFkvM+c5CUmhEEW6w4Fzz957bQwoGeNE
bhvGgRKRAk83N8NGbyoMT3W87WJAEmxHMf8Xx1yVB/4rQnLRSSyApmbSHiImipXdjwdAA6/5Mrd2
CaU5Ttp/eh5TU5eizeHiuzPy6M2lb8fXaw+5T2tAkpskceNxKxpxr0VOvx9wDprc9Y4V+xIGD3Xp
xsXPvQpGiJJjSpNelmBXSDjomqUZoLElr7mHY94hsLpmilnTeqODAbUvgYfXQeSsWwxZ80S3w2fm
YkVqs0EkbjECVO1MvCQ6Vkb0S1dOjIew9GPjNXOCsyB8coewZeJ+qB6nnh4z7qhbtOmDyVpqBVi+
oVyNVLptrAkfUxmmu0xVyG5rLq1fZDaoNcvEZxmkP2oKtzcMix3CAqNS3DhiTXeW32uesaEDE2gY
KqxXLzXUHg9x8Iq1nwVU0Q2cq/FrXBSbQgwN7HKVh7yWsyEo9PDBzp3EL2qjWeoIX2AQhW+xWzzq
BkqxQTcSXMKt3pql79mdYsHI285JfGON3JrcqAiOs43qSe3IyHQzvKd1Fd1F8BBXvPm0+UbWsJ6Y
CFc9WSqylFrqR16/yT2whnk5nwKD+4qJC44zJXS1EABVb9AjC0SVYHx/bIJVrrCkqWkCjJT2Ww/F
wpoCnamcBbegXHkkbNNMkEk5HOhp164p+7pVWho4fSJrI0sbwSYN+BhTGkI1unXJnS5bF1S7ET7K
kDLG/MIgrdYZFJQwS36IxWjcYJmyrW4398FZw6sNriy8B1ZCUYbN0EhRTYIEBgWRINlnoQU0rfio
C0KUm7x2kZq4/Q02Nd8O5SmOZT6lM44xOZIgVWlv77S8PIqoRv3jTgus5wjk5X0KKjDJwfCR0R28
6lJMpiN0Kqjw9D5WDzK86CHSBjH3h95mtKXYFrcahElZk8duHC/ZamHrq+C1iPLq5MRsSMw+A79Q
6oRzEdfYmMCkv6rW/SpTeUZ9xxhgWO7arvHgTil2KLIOPtJ86k90g8KDJfSTm4Dwy+eaHTsuJvKA
MdcS9AOADO0UPndTwMFYhBIrDGFJW9Q+JRBX2Y1oDuEUH2XeJY+hrR6UiXs4jFM/0yD99q2mLqXe
GqgLrCXisPiwHAaJ2PMw/TjsDogUivBMldR+UtMPS3SfDct+AiPRgRXaZ1NN8kAe8Jm/UmpTje9F
9O1V2BiyzKH3AjSs2bhcql4zMOJ2zzOuR4HlQaaGT5eXYmI3/Lmw8SfzwuPOvHNacmghtaeb1KSR
PQd0rHiHegx3dwDI/MKOtu44ryJyzvW8GJpq7dswSUDDYXg3srNXZVyjc83Tz/2YLB1LS7l2xPir
tRuu1oGTqOl+M76SZsww0LHvtkxOf9GMHuYeosbbTab2uFRncyMIaG1NBlw8A1pUTV+BlyEj5cFT
UXD/TjRjjf/il9bnWxmy4dITPlnLsV4oua9zCgwB7KymPqgWdidMvdrblQZxgRKjdClN7TDFxY9I
RhT1YPGxou5Fy2gpjUVCox5Y5nWW1/ZDhhJJqhqdw6Eq0dk4kUye0eChgWQh5+BZ4XXAYWCLlrKZ
CXZXMzFl5G3HJyritWlco/cHA5wEnXPHILWvccdSGlBStg26/CypSsJqq73YWbXtbI0b4dSv5wEf
KNsPA1tLsSoBI67B2VkbXiJRY5MxDYhUnYtl0K24hYdWdSqd8NvVFZ01nv5D0/StKxmox7L5peXt
NnWGadUI52MuPzVl/XJ05jDwxePdoM87cwjZ/Eb1laaTj7K27lsHD7LTl4+NXN5fz90uMbZhwiJQ
Z0WyYb3ZlpncdflLS25PJMS22xC/Aq8s5TY4a5up+xkSnMdj2M9+JX9nY8qrjHeb3wDzxhNGziz/
vGpgwlzYJznHoLRMyPtxUOjUd2wDibTVtDPmkfkg7a4yLs097dxYD0L1umx8GgBaeQR4t5qhzuJ7
Dfr0qZk1hfZmfgR8xcEzXwbXSLdjgvDhFQ2sJcFTMi2wGXiUY0mHhgbiNPuUcwQ/KkOOO7rPwZJ0
nqNzyKl+KHHkCxUzT5rOLuMEpMs9V67CGkfFkrLBCpZoPsTe9qbAr4/c2O9AYHzQ/8aFC69Q182v
IB0/ejwCSan0lZWax6SqfwUlgdaOlw75RxyTTLxgNnB8V9HjqY3lxtLGAx6AmIZy1G8toOPWzaaD
tOa3VlCT1MPbrWvdurjjtLczjcNdGD+6Vvfq4cuC+093hN7H9CU0nQ/2a9zUk5ZuU2o8+Jexveq8
6b5FmzM128TFyIo6HUmZeXzaq8h+MLJS953Uq3a1UTmUG8KxmSXORRXl47rkA102mArxmELSm5D0
vLJZ603y7hjiotjV3Mnc/pItGAa6Gn9Lt7jrTfBZDUFo3x0qzhDzcyzciK6igF2jkufe2Q1Ce6aq
i1Yx/VEb6mgDd30bJgwwKiRU03BshUG9SITHmlwsIi87oV73Q0PtW1ygU4/lfKICMm+nXZBfxrJ4
puropzJs72BzsZT8PlUJ1g65cTlu68e2YalsmB8DeaZ113lvmj4nW/JAPMzQnaxYu/AOYEk3Z5/p
vEIkmT4d2V/zcfzwWBXh4cEPalkjzEb7FGrYqaPc+TSm/iA1xzjoowvkWPPGXTzoX0qWTJETacFo
snypecmpDT6MyJq3gTe/xVPMqi4FcEmH1J6CdICo55lN2BDwwXXNiNPeMEPySfRtQXxvlSIDbYO6
upaW8/g/Obx6+rffxX8hhyeBav3/Y3hPdfxvp8/inwliy3/y+3Nh+7riDxdELzCp/0cOc7w/bFKW
rm4QtgO6awKZ+kcCz/vDNVnZIHlTqEAXgUE47x8JPOsPzzAsy3NMV1iewK3z3wGHGSb5OrySYVns
f/3v/+VI16LQYIER64zK0rX/lr/jwWZZgBoIXZf6sRkiIC19JPeNxaGy62Nu4y5WkaCJnt0AOawf
YVw4g1wVjG8wwKkiqVKQN036XUKvPUp1X5XR+/LPXUk+vY6M+tAAwzM0df3Ly/sf0MWWgOLfv3Xa
eBzb9mxOM4YErvZXUDFt35NRI1UwSUMJnEKxT/vuPuwGVqkVA1uRs+7kQ5RAr5XcYImKg5l5VXQ8
b9JOVTyKs+c6DT3f8OjZYIbvdrrSAex2/F4Q/KZXabzGWlz41I75t5/f6DC5BSm90QUV02UTkklO
Od67kuSZCaF724MTY5kJT8teMGfNE21YiCZWa6yBmpDn08aPPA+fjDZ9rzt2QWJ5vclokP4ZrqLh
LnkLnf/rF8v4W85yeZ8F+1dPF6bgKrT/BjRrGuaUxGDp3GBpYk5xntgzJPuhbp8HWx+PXjscNXR/
vw0J7yovvgwGjc/Bkn8fypKD5+0ljZyX0J5wrAFdbTWOXNbEHxCt9l267yFo6d0wdz/b1LbBUUGL
dEbS8P/Jj7JQ4/52yQqCgUtyVSzcveW6+AugGg9Onmot1TxJMlvH2Tk4eDQeez33fFxEvFEGpwPC
cMuUn+x0ig79QuX9Q73wWRFarmYBcqIg35bFNiEwdiCygtQxq+ZhTNdFHiVsNCfkcEpE9BJwQdTM
a6HxhB0BlfSO0x+jLoj+k59L/AdvkWlYwhXEcRHklhvFX38uI20IpdTBsLEVNsWcZo+6vbtddZjF
16IxDTblxklUU4r5n6ucjVbpa4hntdSnDURMsBF90vuJ22//9WsuuMP8/VW3bcPxBPEymxsWiYh/
/u5EkoyNTeP9Jigme2vl3aEpWh5HhYsmigdqCLNXknU71ybPTqoXkllAij3LicKamfgqepGye4nP
NxqhU2SeX9exg9UvOVMegvhXN/dNYh3HqXTv7c4esLtYr/UCRLFUN3Pujh5vEDV7CA95cFVh2F86
ZZ4sOTQPGaQ6ywjvTTboayinADwcjhwkCrxljxEenOFN5eQxAUSvchrP91YZ4Na3FpFPTDRCDWQs
YEfFF5KO3R345985IiGNDf2M67v/0diV56dAVyqnvNiAezKRf/UxS96M7dZhFt9155h7nEVHjL1g
2ixI2aSpJEIWcsqC2l5HHFG3CizMSo75XdIqqhhagxWIW7Z3Nvi4nR2Ldl1ps3NXGOFXCJCXA4/n
lzkRmTokV1LLfN2KBiD6iEOxqtS140CYOQadKVq801T+O+nY/XLszbd9/ZBEWb8GFJafC1QS2A8k
9RD0j31IzVuVk0XqhLELtZymlnnajcwtjNXQZDiQ8gDikO+ZoNRhJ5he/+cbIFX9ZOiN2gzNI4sQ
ngrZcD+4fK+JhafEliMHpZ5bI5cSOVw20ThClraH0ViZy5/H2nSKbahRbkmx+KQBqIWTXJAiiDo3
2M0tDVQV2C3MmdD2eqnp7Me9aotjiLHeHPFNqOFxcdZPjpSnhEDGQdrZQswIqR7pfwwWGMa8FWJ9
u37C6jKEeP28+EH0xdkaXIhz+9tHi3seQnFLcjJH0hjnQBwmi23K6HGaDOTzHOcdp8s+3lJ8rXpj
vA7I175EgLrLFTeIdhhzPzK79yzOP+3Com+tgBN2e1206nz703qsXzpbJpeERDObK7Fz1DCuZKgF
D6mqmSFt55STuvvz4+5gedH6jgzm3KpdoyhArPHnreNJm48atXdZPpG61eisqx3nt6Hy2Z/cCX+m
BWaKnuOvxhQ7C9LNSXfr+uDIIXtNkJXQAMb+qHk/gxp+ZVphuEYgRZWZh+Fkj9iQvZDNLZV/9VNj
6d+S0lEtnvZT53j7IF92sG1Xb2Ns52LsOMPZWXGhYZIVTDBBY9caAk3zuCT3aRbK+nrbo8jGuo22
o7Dpg4vAhaPaBp9MXm6HPk38tG/VljIubCXAoE6ViytV5gn9NKV9WpI2V0IDHyoHsyYC5H+8vZ8y
l9ZxKKmyDeP3qQ7lnkYQegnxaR1K8nR3peyOiajyU1wIuMIFxcSNiXyQRBOXv9W/jQnnGpcrgGSM
W9zP4y/ZTusWA84+ZuhfGcn083a98uWeUf7b9e1qiScgjrffv4GaShSBul1K+mjJXqAX3CP4VIiy
v+vcUW1h7EUYkIgz4bxwuJGF88CBtW6ewVoucHf3J+Sy5a/lPeRAbO91Ag24ENz39YkYCOVKplzx
QA/2fZs/COXOFIoixPWmIPnqHQD5dydWfEfw8s+WN+A96YsOjQwu3O07nkN6BvuS43Da9YduaAC8
ROWr7LzqnkTGvYhCcmNw8lBgxhfgstHZdq4ZVxLWc+8n3xnLB4uSIBwXi2peyD30+ApHU/6kGHhI
ZnvOCvBmfxxIldEg55wjgrdtoSmfX9i2EA+fEuteuhQ09HmNC08XLwNsbGxlxgee+m2KL+0oyErt
0yL9qLPliLPAXYxBLYBKHuzJMPkDyJPD7XWnPbPZsB/jcsPCnujjdIhEw4puGbtCDb5lF9rn21uA
tbTc6nlwaQGUEfeIPb8XwCIRSJ2ixy4aBJfURDHoEo8u2VLsQodwtOMFxGKMAAXdgjNndz+mgDFN
UM6mKbobjMHTNppuPtxeZBStn0EF52g2mQWzkTFvmiPnxFOUSDTHgjvizIyg7ObbrHKuxmKTAHrD
W1R6fqSA7jHq34Vj2V5KDLSgqiKDWJpU5wnvCh+scSTQlnLcFg72WrM2dpIQx0qLaedUwzqfu3Ab
NHOxm0vdXQtzUYyy8RKOxVeb4VPujLz4DOJflhDUIhUi38UwI4l9lHg20oyKdXwlj1GY3kNxjX9Q
SbbvKOIjXBNqW2vq5osBSOcuwUpqNNn0NIc9k22VbiPd2aN9T9A7p/6UjfgIU2j5vGfdY9Y66kAH
xmOqRfQ1SXkvEuwEgUH6mR6lCDo+Qak5rH65JpexM9PTh+8LJVKtbx8yzKzDXezG2mthDGcnSdnm
pfVz1rbLDYjNZDcz1IuBf5zdqDsB2HiLrNh+T+OI/AmAb8lapWQDh9yk+Zphj28NqD4TXsUzFDnM
RFr16QgZv/I+mhv0gedwwfBYwTTco8AWGOpm99JbLLsz+8OYNAoUYtIrHPJXwzA3l6Jhx6hZFXvv
mtfLGZW5NVv5HrOT+JnkOWjLpWaqz58JzomdQXuF74bep4GF+ViDscQxYXuvBPwwoI93eRqmr7YF
o2su87MKNXE0ijjcGVghAGG1PjJ46tM80q0bbnAcVeRJtgpNsu4U0Ryuspy4LgZP9LzcCh7Cftmn
Lcw03mayX1Sf8HGnrSri+QvpVdsFs+UTqY8vWCqpOEKEI1ZLHhfZSJvfQ68Tx4B4NXdXfsixwFvn
AWdGSYbUINl54KI9EKXL6pRkxPJZJUL02SZpvrG91twta+tw0NZlWszgvzq86fOkrW5AvXBRNwG7
7EuXzTfvJXZ3AXYNAlQ4UMqAIHds25jjKFmxCUn/zo64lfMUto4q1q6CFttFA4MMwd02M5Rap5F6
rWeL+cXqCPIo3LCcRYgQe77uOh+VaWsYiKLLsHS7hip4a+Vg7imhoHsvaQ63YavIrcey5gRddaCw
wrGidqOf9jLiOdU6D/gs873Fq8mZcpnJUzZzqdk9DVbzpXnlSXlW8hjAHLHN2nrKfMjCR6d05gdv
UXJhN1OoC9wBw/SwHbi3PxQIJhuqz7/LqYovy908VNa248P7VEbWvdtlBfJhj8t/ub9ZE8rSOCnn
3I3pu13McBDZXW+9VhQPblXfL+QItpHK5h0VpA5s/q89tPvJKt0XOnnZqFtscIugkOzqpv6+a2Y/
aCH/wTkBQynqe7ufi23p5DPWFTahc0uOjd0eGd6CIoUyInttCh/EnrkvWEIf7XJcyDE0IS9L9mok
up0lFCRr3rrGKYChqrqGZjVvx2U9peWruumvWTlb1NsGr5SyFPdpKw+YAHBVsTGwMzrVUof1IUja
ftNNzS/Gj8p3Zu4ts6je5qkUz2nZ/h5073HhFhxUD5PBcsLYV57OnVe8Z/SR7B1mb2KTurPhIxRs
dNfae40I16Hdc9kYqdi3cafhBYJcKcNXtmbcQmT3Q5e4BJXualeeOida4wucAlp4GCNJE16pCt/K
J7kzSmiCEhfG0sDLS0fqKZ2DcRuNkubWKow3YzufPU3PXoCo4KfeRCSHzqOBAbflmEwlvIaFlC3h
2ij4j7OApZ9jE7hZOaYJRkzp50a5Ef2KFixNrt1ak0yYEUJRL/ZVVkOzXX5O1hEE/yAOUPajW5xm
bx+CMLbDXe32As2DU0SmUTlhxnQC0yMS3tOwuZdBWj+R69wVMy0HpOwJYpjpSFmjiWW2RbCgo/eh
aFq8/Khlfb7ry7J5MtuA6lw9v7bGGX8ZMY3l7CPp6tGXsgdLoog0tnmA/jNusH9/xUYWX8YBB6g7
OHuARwiAClJxKbd167q+Fj+3dZP7lGdwnkitF+nq7i7gOzsY5Ta2TVillq32eFwfaRN5w03yQtoz
uQQRmYQs/s28YGHN7p/jLNAf8jn+Uc9UDpnEDQUl03e4iObN7UtYAbKph/uL1ByIpN60zJ2TQUtJ
7OCn1s+Oeyeb+9p0ndPgfbsAM1d1OaKXdaa7z4r0fSYLd8jx3WPwCvx2BOGRDlRU3rY+tyNkScNE
YbAG7y2PlmqaiVadUbhnPlt+R6wjtIsfFfmN40yAheVytrKEp776EsiB7pJRW5LgQxQ/hDKTlFYw
LPfSi+iTFPEq1n/WQo7vfQwYoS4EBi9iM1vPsrQNt5KRjkJyaOkcsWzSGXqGEokPZZNS4Fx93PY4
cSI3s3SbM/iqTQMD/r4nGWVHLZOKMEx8Cdl8ui1FmpAjjxht7NCzexJcxDxyKu7a5SqY3WJXjO57
RfRlTaEowP6pZqFC8S2J/QF5yBqJ5np0nbCRIXFis0MvsKa33oMOINTKC+ee0EqNHrPWehcCdiXU
KqimBmN6G186yedglBSTQ/rFhiRMNJo0FgUjTMDl1poPxlTVO1mnBWL0tBZ0plwng4LWYqbRKYVm
4MZkB+zbub5ivMg6zKlBbh8ajpU8KCXw56AJHrKWHnsxx8Zejkz1A3k/abCjGCwHV7mbqYNRRe98
sW3JemlroCBg3mGEsqr0OmnMqbBB5N6O5DmQCZ1lerPDF5KtHWmIzW2aLRO83ENYNjt8feo9WP58
1op9AVx3k87htc0LA+mJJ7Tltk91XRNq69AolnOzEcBq19vwMagkUBMdO9BoIyyWVvJyG3Sd9N3A
13b4cyAtMZcN4UMUFIqKwcA6QoQg7D0THwvsgfmMfc6dsLmjM9d7wI2Tb9q/jrfTqrLFm8168p77
yGue0uB8m32LHGcMFx42iImaNw6yvGmJbj0RPJgJdabzxjCmT91ZUIZzsc7i1rmLW+uk9A5SeATQ
tO3LfVRTmItxHm9cKMWuHZOTCD0agw35pXoPtUnH9w2L6siPgzMtrJ1jH/W/K+/P+R3nQDZjHyKq
OkSJCSPK+zkaSeFX3ZO2xPk1OjDXgq02UfHlPmovz/7c1YonrantY1Op7pJVie7nbbONs/pt7tLx
0aHB7DGFV7WGi+RCnKSYvLWZ/c26jfw25oCURR4xoKU30uuG6WIXNbZEFmF3vJPJ1SwF7aJRBGa6
6Bq0GocjyjCl53D5pQFRiawnddIYVnIcGjnxNG+JC5J5ZbRK1NbVx5BkF9BTxGtTP0VhJE40/a5T
29TPOWuAq04EJZJtiaGrRDBPq+DiGnpwiZJyXg+cIFd6OWdb9jstHhmDmERgP1MfkRPJURDPkfX2
Y6l1CFzzpmwM14+XY9PtDSI2sNTyWQC+ycZu7NK+9s38e6CW4cpo0flE21H0qtzjXtHvBGUFpwE3
pEYMzxHctCdjJthY5fH29tkl4pVsNKdZ3W44I+jS1Wqfju59MPIwD9zf7BK/TcL/64Z9+x2OqWqr
Y3lypRv8+aPJ4RqEVv6dmeZOmX1x1bOQHYwX21tC0lQDZcCzvQZBNQzIHuhsd4vM9q4d295VGMns
lIyrKmz7tYXVjrBlrJ7K2Nq5Sjg+ht8M07SnXekhCB84X1JKdHZx1V20cDQf2MFH1AtblxRXPJRh
ZNpxYMEaasYVLWVETOaBX4AS3NHXc2CDo3ErmIr97cWUDYpmOGW/S2LPWecIeKNkCSrxLDtQgQmF
4evMMHeMnME2kbTc00OPG9DR1Ds89GHUizNBsEeYUkAfJlIGApjcXW+1Ynv7H4wiGTemW8HO0PqH
Px88QXeIFrBXtmw3VeedqrynELjCpBJB/N3iNvluVBZtpaYeLGUV9MfxuoSLZlvmo80Rv/2diCyE
QwK5u0BlPlBusIqhIbCYQttoWECsU7h3K00UK36UC7d4JAMixb7b7CR2pW0C/CkRxQT0xrd6fZH2
NYbW0biYVaSOAMtoF6CPatdUjfQr1vO09JnhWoXQn6IpKi+YQm7ndA4tV6NOfukDuNzEw0Rr6pjV
9K5x1ya3ESIk7BJrvCoQHBxSO9SshAkF9fHy7EgD510v3GitJzwYcMAGsHjN2p9pFmSEJO7gsSe4
rcn/h1L6X1BHDfNfyqPPZVj+tVvp9sf/lEZRRhGkUHIcx5aW66As/Iko1fQ/hHQgSSJPmoIHpWuh
Bf3fbiXxhwA55XgeFFNdCu/fIaUL2VTqVCvRsLT0Dtn2f0ciFd6i2v5VccLQA4CZDiMJE9WVqLL/
rH0QnRTKzL+nlV3E0WPvtdHjDIoMjjPPgpRCDsjZJVw6bmawI4o9TCOczYZDw4WoavpGoJP3EXh/
gO8ptBAeu4Jj2X1BuPLSpoQdh968N3neECxNC7+huQU2ivkWTY7lxxUj7vIAWYc4KPdiST313MLS
IKsOeVZnhyG1DtJUOKMTMH40UmxJqZDFrrt1XhnxIZnp8u4JIZG7aNad2WwKvp2tAcduVZTWvp+i
E14Ni/kreQQaU63GOHkm3thDZL52EEz8jsgvsNPkA6oATqMFvTnW+nzHBgk8UODt+oAYg3K+81ca
uTnkn8cOfk2Nu5eyJFyuBR4Igo6vBpTgfd5mPpi7FfB9ukJ0TrasfAHzFyzHy43KYywzPcT3XoPR
vMMyT/tJMlmbORweq/ke0yobnShu140d/yIVdPywtPQrMUt7R8c6KYLI+WFi8bQzRJKiZLHS0k3X
kHOIL2RHwE9ExH8L71NP3HPZQRILvX2fz1eQ7rsu+o4WClscsy/Unzphv/buBImQJAguX1cPqVGd
1GEqMESCZWfnQJHKbLqvlkYFRZynD4ADkrp4mbX8JZ70K6iLNdHmetXEZBem1KTyMg5+4u+DM/bD
nubFxL3rUizs4Hbw0PNDU72eTCNXEYCqmEMIi2pewHR4TCi9Bluu7vGGXJcuDiiFhFCMFJqYo17H
KtjnnWvREEoCxjXw4RlG8dLFzoNTsXGMk+9slMT+zHLPU/lzPkXkfMnt421OPcsvLRBpbvczIq6L
hfdNuPmLpyXz3nXNX6zPz31OOXpT4rdUhvdOtQgwwjjaQ+75CdWP6CLM+zhhuzzhsE+C8Q6tkUx3
dpWpuHqliauttX5NibZycs6+0QDPLKBXz1wsyTMBbLZi33ULB6i0X6hFee1kRIph6dPDZ2l/wvgm
wla7vjUtiTryPlrOYSOZ9SOQhcVpMD15vYZm3z8yMPPFm+4rMq4yw83QyIByT9FVK8NOH0tgQqs3
w8GlCo8J6zb7IpbbFHNE8dGFgLbGjfyKtE/PQN09QzyB8xq3D3qIZlzbyDwaPkxckWzBp2tMXteZ
3fwE5qslBjSv62KCVx+sI0JzvGWJs6mVOIF5SR5sExNB6wH+UKO9aex2uZ2Q+C6q/qCUe6KU/cmM
7dfETqGz5o1vVXzIUuF2xF6Io4RFaR6cRjMOFAibh3//xzIYa19M9lEv++IwLb8Ikf/j7yywcaaY
D63eIzXimHBwd44Bo5BsIJMayy+KVTXdjIie1WwdYhfkgpNKhtRS1afbL1UIQIxSGVZY6lKV1K1W
7yg+FULr/JLm4prwjtwVhEXWEGcdRlXORkfZaagwwWjtJiPzaQ3ApS9HisxIR2GSdui3ZXF1LEcD
q7uiR8UY2ISnMVIPF/fSUyuk3xH1uquNLjkQDqoh/R6bMadqaPk7pqbkH39HiKOz6IUiLaKTjm5+
UCjRrM22P+UE7CCy2gRbnCoCmkSNBduSrhvBhMWC3VtCFIctRQl/A7wMcDFjFyG0M1vxyzjaX0Pf
kphAUjmEbWtw+CYKDsqwP4xiZrnq1FQ9EnUNM50BL0vmtVayPjXcWB1iiPR4EEq7PEhHgTti/Ue8
l3mbqrRxHRnUaRT2qfHs6WCyGsmw+xNxcojpUBqmudjGK6VGULXASjSKj9lDQ3EK4wuXGtlN6pMz
opSkxwBFOUPxRj/Cu+rbY68xVSOUbNqOhb7KnhsuohMi05cWRMHG6uq3IS3GQ0QTPc+UtWH03n4a
quRgvMRxYxEjmcEMTwIPvNWQDYflidW5ohGg7kDkqyeBlXFb2/qwjV3vwRrr5Cgz+z7p3YphG5au
hTyxMor8KNhJk/TDly9RIw5dYp5MiIq+pbfxqnSct0rkEOg4QB1kgxK/LmrOUqAo6GOa6YlaeE11
jK2gwkCJJ/UxpJxpU1d8lmt4fbxh2jZFlLSdCWBhMJDYJzK+qQ3nYVo2eNn4JAuje07sezrLzgBu
nG2eUF1j4RDxi3SVqeEzGs0RL3SlXt1c54hn8PLWwP2reWxOXUfgJ3SnrTGYw65Mmd8bq5abqpyw
IGP1wWwMjWbOeEz1qvoaxvKNhYC3skrKOQj2A0UurBmSdbAdLaAruu5+LdyBE+zmFCouzhksptW6
wIdyQaEmNtGeJw6ymy7MnnHmzCsMhjUegKsp43FNW9HSH4xBheYOYqAjeTxNmzehhp7nitJbeSrn
TWyqj1lxf+ZESa+PFh6FTZ+QTT2LTlqq1HAvG/NLEnNYd8KJlXyRmk+QpiEj0JlsR0OxrZWDn19P
N2NXUePgkIKDn7Am4K5BLWInACKtP5ie2pSZ0Detw2LNtBdRuJgouYCxvm6hjh5wuPEoKTMfVp/N
BGMXLKl7nPohcOC+gLiqcv1QRTpW11A011jPEn9orZZsiXd2iC22LK95nrUkDsvkh3I1dTQsQx0B
lG3yvilPbYtsalQj1fBYsMwcTQ1PU33pol+JBBWDopXxHCDDEM6yglJI77KhaU8zdI2HxVr7qDfp
ubfH5IdORnKHFQS0kcqCc6MTOG0jiN4jX3l0p/wA5Ll7i4FrCBhBWxJzOOlcAntNuTyT+plApY2a
4amj3ZM278tBbeoo2aVecSb+AKNbdtPWIltHZRQ+lmKCPm6SYwXFcZdaGsQF1gIQb3B79401fuk0
hM/V0Pqa1TXbPnCaretBkupo/AUyRb6BQrtd2tF31+bfkuTXU8p+927gXXykRhtispq6NYaRedNW
HnDMFA9Nb2IM6LD0TpkLoxk1SNMCGsliYuvSKdkcl9lJDXF7ik3nBS5h5+NIT09yUi+lWizJ1oPI
8NyViesyDEAGqEy8EkqifPM9sn3rJoJVOvx7SeqFZ4tFjqAt5RrmZ67jcFYMrlp7tBUTZ+4hGk+g
QMwogE2W6YA68c/4ZqTJnaaVH0VlU8Wd8CUjC/mnLEgC1fVbm0TvAG+ax7LgqW+BWalYAm/0NgOB
XlSfKWfy81hQCF8ofdv02TfKG5dHl2rHBJL4NqYXnPIZfNV3xBYgiRR5uwf/8lMEW8vQ2oeKtqYx
picnMsESDXwDtubI/8PeeSxJjmTd+VVo3GMMcAgHaD+5CC1Tq8oNLDOrCg4tHPrp+aG6zaa7hpzh
A3ATVp1dIgIBuF+/95zvbKu4phHQ4merJgGfFRhljOiXTQ2SHXYDWQcBSx55nJbQK2+mDxRmKIxM
995BzVv5OXmACvTxaHT6ZAt69Z7TsyNia1lxDfBhKr4ZkTVgvB1n5MkRFMypu6EJ8uShRY78qL7t
mZEtF9k8JVBRtyVbDk8/idiVuOAVNPdu576h0Jc3vtueE0+3N8lYPfgwbDJqWDQ/w9VNyaUz87Td
xtCnV1UbIYnLo5epdu+iDNDGHH9TPdGQE2yRDkfeqngCfo7lxU5f5uy5dyS+/Kg4zqVd3ETL0d6u
p5kckWXdafHlFXa2Xqgl2RQyie89a+3bRX9I7OqzKpWJX4sXgEkXyKb1cQ7GNb0xa0wYqETsSGF5
CRr3C/9CemCurm6QpdeYvWq85em4sFBKnBcm3soanods8gcxoR9vxfgtMbrbVLPcaUw3W8KRbkTP
d+k7Q79rU3hgVpYZW3OwrBsiu4C3WcNO+PlnUxLgCJTiixAE0N6FJn3vF0CChknKPGpfjSYJmxFl
oWTAj9YDxIzlziBDZbZxhyE/TSle1rj6rtCZrXzDexsj0giw4Zy9vAMv5Cf3uck8MNU/nQzvnUd+
Obg/SBc6YyzZQ+7h+SIMC6BL3Q0nn4mxY+LpNQIkLBkDH93hG/YBJuolQL7x49McciBQHp+X3mC2
MU0kYRbIAaPgz5myIL0iB3MzNA46OV6qeObJoEYksOZSME1ofLCn4yRfiAa/G6h7Lf/RnEu107P5
oiJyM3RCWBb2F5T4U5XtGh4NbP6EBiQoFfMa+D0kT5Y8zz/bMtxl7VcfmsVNGBYPOhf9ARehGZS3
RWbYgJ+qB9EjidWDz+jKdnH5OE9Fnh0SAFe7kvLTyO10EwXjRsruR1oPr05lv0GTowVqLhGo1puV
ENGL3kiFJI6S8cHw0h2w4ZdKr1Nh4YcqxkeMvRvOGtiJm4K8MyRBeDja8tl052Zdjg32nVQ6R/qK
RwHhd2UmC8TeKN7CCcZPngiAeF2MOHT8pI4BqsBYwGAzJskjYjrvhk+ZGo+gxXGTBZyZIaSwueX+
LrJLEkNZFYjidLdjPxIGxVkpbuJ3n2y6h2ZJYHR7QoMn/srJIsKvmU2OWv7AcB4goR+aO7vUz51b
fdJGjY8JjVskGgHdbG4eo8U7PI/7aeAyxoV8M1XwYjQRPg0yGQuMlPnyYOI8L4TzVgTToZ2SLznE
gOw7S22M4ckG1GVaGMPxSKrDlNSfswwfs4FPEfrfwOKCSDHStVMJPHha77MpuRm1fdsYeh+Eaosl
rM8V/CAUKKswNz4aZX9vG9xE5SCegRoz/GV7UOqDUfEhr+uOYQQ4dyngFos15EYScHvnQoVJgQ60
YSzz/OJJhXprvuRLijvwsBG9yXwrFae2KFCvTRVhFluSK2fgJE5uvZOWe7AWRnziu3s/BToT1Yd5
at7ySCJBk+U20837nDt39tzcL4IagXAdfdPK6aAfxcq45K/yMR4KSpLB3rRpOdKNgIKWuJRIpCbf
KidnCAftoSGuVOa5fbAIidpVAwLq0nxwgSdj5eIQKavnkBtmMyDKEGX0FUSAhDM0QEWW3SOTJbaz
qci0pLJTylrw1qwyCBATalHmULEx54S/ZiGAb/JfKErW0bI5hTgEQQpc0DFJlItoIJGmvIaZIp3y
Bp95v41mmvNqyRDpbn1P3LYlZjdci7DexpgINToqG2OSaIh0ubNN/b3HoqtiFvlwLLPFGOUzwike
hqjeK0ZrcL0f8sY+K1V/NsSneabP3+16Yjc41kqM+bjrPfPR7+JX384PrgXEDxEnlBvMfMZK9hYu
NsX1cdzUIElFb3EjsrMSRngqlyFO4OTbIsOtTiFyNax4xyQT6aeHOhXENIaAYDP1A3ekWaHMWVkp
u5avPuUk4ktHhwevbcFkbfIOvYzuzOLeUM5N0lkDikc4yRwAEE86kd66wzPDVnvF7G+LNSBZ16TI
rGfkx2PPDFRlR5ZcCJDwOAvz0ay8u3aYvqdGRpkd1QDpjSNduWoTC/VqdPObIAwDdwBHv1CxFoxP
lFbWluGE5slTL8jxWuISpseS0Do7/m7n5nupWEu8cuAL9xv8dpAaJxaXUv9wXNB/dua9Tek3J7dp
GBbfWhFiT8yTbR7XX5Fg/oZbehUP/V1ckfXsAhfLq3MyVISFN4QZR+ISAsC8jrn56cwOCYyKlbPi
/hY1kvYiXWDgSt0V4CGY0jznrCx7u5tPc6pOy6OBShtVQwvrPK8OURS+EJYMEs5aMgNI6+lQ4xBL
Gn5mYX8vUAnuY+oMObuHQVh3EXTI3ujey8gm2cK1SbYDcJml79JmAtkH08mLn2fWA6TMixdQ3Y0j
HtyscR4HCgi6LBz482ifzzbJOikJyEMb3c3CIKAzcj6Va771kfsFNBvU52wyboaArIHbb4cBo6/v
PtbF9AgL7hBbtHHAIn7mGcSxwL92LUEd2DS/2w4dVYbSu0RZyXPZWDQXCS/AigcjYQmf5ST5hFX9
eXabZtfllVpZHY+J6E4DCJaVbbQn8n2Z5AAQymibYkQ383Xfsl4jA4Q/y4UbGtgEIZ3dLYaPjeqQ
nwzTwc/919ZF5+ICR0kkS01L/MIAt9Ojcl25x4J8hU1t3yJHGTeGoIWC9/1cylW7+HTHCXyugBRS
NOm166zH2XPYmuJn2OEdZtdFlKDC78yOeciK7qDzGICfHKfFWX5JOF3tcR5vFO76GF5aNnbhOlCV
vae62JfSxSo5dbf0F2biSJxNQVwIsHdIlGFq09LtomePDbOwheDkWf3sghn/OM8nELWM45I5MIhl
eZrGDynVwHKQ3E0TZpIougE3nmzG/LSU7St4nLj6DVSdssMXSlKIXEwNjOBpCM9Fc4mp7DDij90e
oNNNoxfe+RJvkubHzowevQiguXk2x7Dajpn9guVmHWaxc9MLm7wZq543aec8VPVL1XPIslChGemR
gyLCJ3jPwpkutoo+REmSQjHZ+xxS03oi92sTA7Xigo4XcJh4SwcHdX7ANxNB6N6ERfPRBgh1S6/6
lg7qRHzM96WYJr1HX8z8GqmJ4zdzYnqqiYkRe0L1sRuQy01B9mIIWqxcw/BAdsgjz+cj5+f3uMA1
3U/R1ja6LXhPUJGAmPw0e7TRLawWXKxnZDGS2ORoGLgLa4uDTReU50gtXxPV2ezLapMI8xLr+FUX
7osFuw410308e3ccKM814k+YEibHEZgAiTN9cn0XHfiIBBFKXUM0GJsDAFDlQd7zuZic8wfD38bK
erIVJgFLDnploeRnImvekkLBAOGU9PpMoxAsIEOLz6DI35Ic1DjsbcS+gbmxmw52j48kG0waiif0
DgqhoD8iaI1Loil4c0DaXHg5TOXXU55/jKX8VlfpUTpGw9MxWy89ciPIjwU9sfg9HyVgUhZywLqQ
y4aKdjnqsQ8MFcHaAyTYc0uHg3dblFGE0/aliFC6FIV78cFJrMJ7LwzuI7/61tbjUQ0uQZcRwDR/
2U4empRKrsmweyhdnxCp9zs99BvHoPYeMQCpKPkwoLXddhOrRaEHWn1ociY44JHRsPljYqKJHrWk
j0LYnpIXd0DZ3ur+WvGYXTgccV9wNp7MjemO7XZ0SF6CSfg2MYe6EE5LjuSSVBa+0Og/Tm78RHKp
XNlxq0HKwpGUBkowgvDelv167sa7FBzmCjgeek2wbW0O4nZ0nHsVZ/XRQ0eGRCffzygTV/Z92+do
aoi3NJqiXgI2IbFrdAUM5DY4HjDPBbaDMzg64w8A5jLidg68PN1VfX9GdQ8WjpBMgs9amrjGgZO/
zGP+Cc2TbdE5QpmGwMwbQjRkxGqVQfzamN3TUJC7bvSvs4vDYVTiPkn3fsse1npI12dt3VkQz/EU
6P5QieFnHmd7AK5I9ck3XGNPt/CQR4fK0hA2vP570ZTPTkB6Exq4B5SKJyRM5iXJ8ZdPY4TEgdUy
t/G/L8g7HtZEB8F10BbMT3spPmKEwj3+BaSZbMEVoend0HxIEYprCv0Jm9ubkVvGAfVGsmXk3qHm
rtZYhEGkxbA17PrTKMhkMEyMB3GPUTIFQmnbX2ncpwxx+nNhQ/OfLcCKKYujidCpMF2HwX4KcsJH
GjAm5fNotU9zMX/Yku+M0NKrpLmM/QJ6g0ejwg1BmsRGeiJEvjylQ+Tu+xDLi1e33on9bofWfIT7
QeZsVU2g4hg9DBCGhtxBhAkKeQsCup1CfMr1tjNpggswgfs8Mb0NyTCkp6Q5+z0xwTIZ/Js5ZKnP
ICG4BlbpaCZ3qV5+KkkyIx4A9i0LskfgiO97p75iJWMTeU+iGdQLep+V9YNMhblAgEVOzT3WpXPS
1tCPAcPQSP+oFESZHsl57XKrepEJfboS07qVJbiPbuN0PUrziWeoS9A+0gCZBS2MLi2/YC2b1/Is
qfS38CHaTVDrC33ndp2XHLTnJoCT3Q3JGjDdz9xrkc5V88eQanGwJdMwrOecuz0ic3NVuafO7tn8
Mf8XqXJPZeU4POj1rncnHlICldnq4vY4R2ZALLrWW5/ONyFA8zGXHDaHhoyjDOcSy094qsuZWW5p
jBcvwDxEB2+05bCtwVARMQWGP+j52mmePTZtGl4s8nL7lEc5QyBpV8ZNyokkC4G9ygTxjJ/waI5h
YW6LdrbBp3nUpdjvMZClH1EK+Diay3cbApCUlrmfbOLIxkXRSGoWyQ5Bu88tz1lBjz4Q9dVuCkuD
JyWhuNOCooxOKo5l3FZyuAht/7An650eGSdIl+2RN88JeRzI2qw5UdlZxKHfHd9kwbnArN6nwLxj
rLQZFQKcMS6Cc+mbl2yNnjgEoph9VqZ3hQPGho3avxLp81xyblHVgKqGbPB8JsV6fgwDoC61fphD
VsDyLQ3RUOGsKFMGZoApAREp/WY36UNGOYyIBvt9MZlPauzAqeAgcBdlIelCW5PJClGULJ7RnYHy
HRCCPhH/nm5je9QbYq5Bz1H2JNG0zYX3GozlcwIPF4KjWtPCGVZR0RTruAkfcx56WXibAm/OqrF5
kUChkMEcGI3dg01gfsQiQLlV7ipEjdzUyd5zMhfRrPqZG3gYsnQ7/1TPpmRNbxV8i188LwQOwPJZ
9cy82fQecCvHofE7cOK0JVfbYaBoFggdK4cI9faX+xpeyd6pyYdIodiVk2et5oGKsjJ5mGRyZl8+
VnN5pnI7NuCe7pzCO8Wqy/dAB7B9GNlHCVkR8FT6Kenvrwe+8nXbjUh4qqba5vPSZq7B36QkFcDG
4y3RIwBMiBeOthSBH6T0eTbD0dzg8SQTtGq7AsAagYmbMcmLTzpb11QPP8YkNA8e4Q9nkqKirXK9
eiU1DV0yHvgyNaQ0G0ndPV23Td+0M9kDLmTD0VFbz66LrZinY9f2TwBfK09D3mBEukv79Cut46fG
1C/U5WBX05bbqaaqqzQVaUDDZNXrVhHsyhm8J9aInjEZOOPM3NUWBEIYckK8Oh3rIP4uh4StDQIS
YLIfaMSnrTMt3lH7CLaueiSTND3/f0nQ/yswwbKwOP/fiQnH5uPvscXLb/9DEuTZ/1gEP5iezD/I
CChy/tAEOc4/TEcKDw8yD4ftC4AFfyqC7OAfUoISkb7nECgsbIREf0IThPsPE2ogIiPUQKS7EjP8
v/7ra/wf0Y/y7g9ruf7tv/9b0eV3ZVy0+n/+d/GbA90GzIBHG/NrYC7vwF30Qn9xoM+jy9jVI4qS
9J/7shWILcZI0KBDghh67Y/OZitum+5KsFjFKgo+aQbTA3NOYtfqh6vW+gKfGxMvCbWrRMICb2F6
uksMVGNcHE/H5GmCLygtgkn65slEN9AbEolgBolQDviiCvh2/8HmbS+0h79Y61ll8KDgql/QEzZs
ioUW8ZcPhr02SBngm5tgiUe3ldC32HNpmZNVsMndoTu0HQwzQXvg7Kq5uEYljZ3JtKMXB6LUGJXN
yZCSpp5F7PJED+tsutkjrvacqTcMSxln/XrwpbV3UOFvXAWSZlFt7BgFmyTlECQ/hOHR75v82BAd
Y4/5pjDG5k6fVUtThoknmPIOiTzu0oHz4QytCCNN8h+uhPUvV4JQbMt2BNAEtJtC/gYZaKFBlB1X
HeFJXeM/KLsr6qJx1cFoPLXocHapTUqlT+btrSP9Y+Gd0WpTSfnz1czB5+BMZ8oH/GcXjyrdmhV8
nVbbcvOXR+bPe/Nv9+ICbvjbV4a8Dc0cxnzGPab4HeyQuhVHjsiRG6bTxk42cXhTethvBu6QbOSw
Jv1L5XT+SQe0/Bqf4rvOp9dEBKT9ut3IYirsbdRRyVLPVJoC1UfwQl5O9hQju+W8D/Tx379p51/f
tGs6PIg2VzngPvvtAeo5xKigCK0NlbimprPwIm1L5tAHz2z3VgdgwOWWQS4X7zuB7c06o3a+GRLk
HAKKzi4GTp1NzbjpoON1FLqnePROeNrUeQryA6f+4Nh2CAYMq7qNe/ebzsznBfr9JPvhBlFYQmHE
Dvg9gA+dyWA+Z70BmDvM9K2S8d5D6300LEDeRWLDtfUjqn0/u/n310H8H66Da5GvbllkIC9P39+f
t7iBbsKdLzaiHW6YfssnBz28NGoEG0uggn6pgQGvusbD1xrNXIcZHYtywW1B2wfrqGBvARLGbj1W
0VPjDxOxT63YFuALE/nj379d6zcGhC3xOcJlcz3pOpLQdtbrvy4PqI/zFmCRRetWNMw6ACyYYU2q
qqnjTU0QC7ncNuHfpXGr/EjtRW9x5m5AexEbk98kgfsmVGGc/ci2/5De/m2N/ttzIH4j2SxvjoGx
Z9rCch3Umr/dU1WWYAuNPZdOueFsxyqnUUA2O0EABiqV5M7rGWUBZj0gsST3JekJdhud55S3RloW
PceowrQ09sBttVGVwJyTHVF75Y2GX85ArHv1Z/KRBxe5IaKjVRFkME2LQUMXKUGZztjVUwe/ZkJM
K5PBK1cy2M6V5e+doB/2ETqRcw8YLqgvEA0ivsagPBYjVW+bPWQIkG6sCV4W6/PZRp+wducuvq+7
+qfVe+LZA7/LWesA4c45l22NvxPBi8GCvk7paaC4uM0Z/dxjGa2OAB5TSi6Hj8kGOKTfsrwt721A
s+xUTLYx5T20NA5XZmp9DETK4NpxPQbtEptbFgNziQPUUGWO6ECZ1L0kK4Y99ORCZydjVNM6aIP4
jRE9rLiAZceOx6s/dQIzs7zPR1UBYx/qHbRKMirotKzL1KPrV/WPuqf3kBy7pmyPasrbvVcCKfWD
8d5qcfEQJ9EdsSdiIiGvnGGeI3YcMerFCH/VVuLiVy3V+devOocJedfJuy7X58zvt1Ye62NNSwG3
fsITPe0pbbtdaszHcuydB1yAkiXvrqf8NaXOLrERtsiNrJrQQB3edLtpIigbFYIgVoMDbuuTTQW1
vthzT4M+LAWJJWQjWHWkz0NHvOzQGfFp6APjlM2ka7jcQ2TWyL3UGADblAQllVnA5V16Egcb3zpf
i9m+ujGz9EL6b9S/azOI7GfXNYDZGM27SEglj/g3N31HFLyfpbe5QkQ1D3W/TpAo7h5VaJQXEljY
VgLI3hYiJHAaG4Gr5UIG1fdJ6EfhdPa3KJZIQDvrxCiF9+CjFbZKpp3EopCM66GmCObCf/RiAICD
AZQYK7U64fd2kCVHbK9Rd2RkdgwJAn7DO6zWA6fIVQ8/aAMuun+sgmLmdNcaGC0KDjV+g5gxJXNG
eq539ZiAhG53D+hBXQrfF/fIEV3YZTGIZIJGxWC+ZHZbXBHwoEsRj4ZbYoNQ1r1JExAUnS5v6vRT
hN+9qo6vw/JgC7ft9qpNFv6KPe3rgWlNMIjyEJraOy30QqYYaXcNQ/GflpjfV5iFzGOa2MHBDnkW
ldLfl79FNxHGKKZQNV7Ar8oHJ//VCncAEcKCL/1tyUFuzahjvKdlefVlf5+paClaTHMnazJQjPLO
Icn1Sc48wObMUlMF00XPMBP7+dGULTTSYtL/aZ/5feFe3rnwfCGpWSW8geWT/aWuq5pQRctevLGi
Llh3TXTM3URsIfg9UBaMt51D0nvQBEvfdUBnXtBUGJQVoloedlNMy5FzkompRlc7mss0cybxPNoT
iHAwvdijppd47Ou9oUx1MMRIhGAPtH0xpf77LYjr/S/fgi2k5aHHZ37gW9zgf/8sjm0zGVBRuR0U
48QwGAhQaRx8/3X6hPN6RQ+jf3LDnhP9bLwoDhkHt9ZPBRaUR4xaG0tpujGhS/5kKI6MHn8s2NWy
zbJj6rsR6X5ka8mQJoBg0rPxOrL0CFWuVvZgV9AlWXNMYscRaF0Sq+mA0VZ7HUOgLi0ci5UMbxv8
s/1YOwDE+/wEqumx9fprYhPNQ6t3IjeJR8gKX0Av51gWEUCgKjmNAwnwreZOGO3ugfJM3zGJI4So
GjDzxumVa8uuw9TvEsaSn9XfIrSJe5rIWMHnjyR0x2o11EKf29QnTWXcorAAwFGI2Dlxa9inAftM
P+jo5ISDuvzzJfDz4Bj55LUsP7c6Js40JpaiPDlpk11g1IuTsiJtlbwyYevkEJPfBuQm2s4G7Vm7
I4ggq8fhNMf6c5iIB2xz6aEkA0JfomZyu04dzRkphFbiLHvnuWI7PGiiyaHyl7c6PfK0OKcwhD0w
myOTgIDNypjwp+YCzJiy6FKpe7sc/XM8ZtB4vQKozFBcDZ0X12o+B5VS16kux3MLz1J5zfeCE+E+
U7Fz5eyvwLECRryOJb0+ygfN+yXVtfP7K9pI81bb1byXPnv6nMpPYJ7VtTL7Z2SNyUPq9qdizCL4
LoRJ4/Qbr4S1uAdrmt77Rrl4Jr4YJq3IzzTupwGzN0iXcxrQFgwLr9qXveihJiyEknZaxvszExBh
E93DkhiOGI6LofZIzimtbWbUxQlJfgUonrs11F9WY3+0A1xpGyFyTiRoZ6gHAy8l/IjgYSg5lWGs
YNxkfNe12RzqsXL3TZj9aFXp8ikhoLpKfNJToVmdzDemF+XvFr9rlQ7ZvgYbcJgWBzfq9mMv7TN/
vd4mwbUGPr1BJzBsrTq4IW2jXxp7Yjs3+94Q1jpIYr2rkv4ZG6NUiPJcB+EEELjHIsbo7Vj3Ta/c
Pf65Y+XQMCO+qD6hnriMdPw4SCobxkH3irOLGgKqt2kXB4/2++0UNITrOck7yxCiwSJ/ijvL2wel
94hlkgFS1sht15fdPY9GOYno2BIo02PpO5eT9s5RPy2bYnPoko5hWGE+h35ebMmla8+DS8qx29cp
OIQdvaQRF6l6DWeo9z76S9mAwykwxu64xwCEMfPsvJlapFu8j/M9IkTZoMRw3Ti9mD0A8FDM/V74
6SEDBnsAFkFzMiHEhMQdDRz87JjUXB2JHHzIeDwFZkkr0WEE35QyOfYgzOlAwUZrT9ZgM2sbqvem
7c4kcHwxX11SSIb6TmaY4wQoxzUhwBNYdU1qYxdYW0XDjWMPL4Vyfqat+9VzsFrD/3sn+hWxROtC
8NLxR+obMMOshqeDYy//liD4aeouFGhv1dg5+0wmLJmDYtzeEcSDBTNZT0aM/rMl1lH69fcyK+ab
ZB7nGwv53yFLBZY6XHnkcwYB0JNSHRhtE2wU9vZzKMdkHYMM5mMXsGJ1CSx20jiWyFFGh9Igod10
9fBThiJGGx4a+8IQ/sZALrGZKms/VQ6QmnxTJz1qzJEUCk6TB2GgPTCYJOzmfkw2aYySrC6Dm4Gp
VJSM2b0QrIwQlV9YhMS9FPo4G9mrg3LoFjCktZkKxghxGxWXsGtRE03YKxqNCo7JOFty7+W7WdbG
LQz8unKqJ4Oe61OCaobZUHWiKjil5ggsq8jHq3ZFe6lbQuWkfgjJ4zo2EKRW+ApzzqQEZepO4LXI
UQx203CsmyXwxBAP6tHs68fBGzGVE/u2cYv+2UVD/FBV+gPLiv3C+31rGOPnljOcKtktDWmq+SwM
s12GcXGTORrC4uwgJyym8OQgOiDVvDKZJ1jmQ1b0F2R3H7lFXWSP1XSfBPjXRXSuKqZ5v34lKsxr
NYiYdYDb7OIjsrr8+pUkXIC/ykc6PXw4TWng8e0AE4ciTS7TNH7LG+ZLg1vSMxdNXK0VcaY2btSo
am5J0WNoPfT9OgWMfg2IEbiChkADkMVbUDL+hlrBxx2DZhNZRWeeBLbiA+g5IFIHBizV0bbFo9vV
7pXqJDo4Q/c5tYh1o7M27XlYybTJAIyp7NoDXD+qkYe+M/rzjJjtHKV+gF5HHlss/YN2wU1E+nYu
mzXUjXrfZm54IYf9z5dxzsLLr5+lra+3malQnqcGee1pqgELL6wiREn0n+o7ERA7VE57Gt/Ji6qj
fB32JoVoTxxHl8/yZso+mZHcx8gnKQNH60SY4fLni/qOo4691YNFRhFsgD1wYxKYSz8Dck+WE5l2
7hp9FfnzTZQfTdX0VwZrb6RWdIx+m5B4zYmpUTUZe9ph3Y3WEywkd7p2bniO9aAvyfRZheBASpv5
Ezr5hKXYiC787Y8ea5EsQqQIBUJXk3tujVppSWzoUYXR8L9o9eyT/3FroVO4q9lxzCi4Uy5Sblw4
9bWZ2xNOZgfaC+cSW+qW0yVqdn84Iet3brTrvFusvVfVWdaRIFixLlXFPgafiakIMWs1I8QDCE1y
GIIYe69vHAplNF+gjoaV2bk42oYUqZ7/BeDQ3o+T/UDzDRtDz4g1sG0mkqYVX1un/hEUJE/Jvn8K
4yb6jrHIoeHhxF791nbMe+OQ3K/coVyN3RGoVhulezfCuwaTnIHo9FCOcH44EKESrlLSkewaX512
qsPoRou0QovvtrUmNz7+xrZK27POj2O4JEwp+zWhJnrEIH876OYoHKQVUvLtS8Ken5zJ+YGnkBVp
ED8JIQfDhKtDwk4IHXWQFetubGIhGMfvwpPzOi6QFlq1CQnPoc1lEwBkQoAsZXwIJol1BBv2tbit
Gv3TkKcmmTaCEfkmiqz1ZNvFAwPw5DCNONTgAnDWIXzaaIPsoEn8Ww/Vs43ACK6FSzzcOD1aKN02
jpPNe68vfVYpAmsatrxbbDA3YVKQc1GJ7GgV4Ro3SbNXQ/wQcacDLw+9uyLEqK0o9eqkCXcARsFy
Z+Ob2SFAmsZk+nJArC1zHNTFoLGoGtSPUdavAY8o7LG3XkLP4tEO762x36RZQyak1Xf3egw4s+ZW
8ZQHSQ1JHFlSO5bWqaUKjyfnnE1e9L1Dv1qWyvopG+/ecevoW0KRvXbkgKzemt8K4eH1GyvsSmYR
AKUx0q3C9vXMmZzwDV+nPxr72XA0p5Okt0/mqJ/bzmvfZtbidTX25Z3lJgm1Qi6PcOeD68wHQ0BO
9em17nawB/PCZtQcB07/R2v0s0uUcj7qbUqEWermdnLpd+Ba9B9iX1nr2YVbmhqaxCus+B+OFz40
lT1g0axRok2YFEiGwcWWXiClI8nOXQ+qdz98OTL4wrAjj30VOAwTfUkEdVk9RyTIbxwvwSJQYjEI
AzKNiTOx92mVOmfPqx4yAzuvEwoyw6J6uNQU73udokztQoJKatftHzjX0X6fyYoGJ8QgtHUBHUdF
wDoXZItEh9CgqLXeXcf9ljhd+eVF9nXOo+hnxrkFvowIaDmuLPsFQBVSBNc/ghRh+jaiZ7V9x/rp
27j3hCT9JoiIC+ncJ1lm7odq0TC68ThyXKEzBrS2e+0DNn2id+nApOhio5IekNWFI2K9mkA9w5T3
uHvowZEEfmdGcbarosm6Ie0GvwUteM4iccloj3jp2kiwbGDUOTJicU42KnfSeiLzCIK9PVsT+ByV
w5MhkGWT6UmDoCJmSJJoWTi0dJIBPKrUxEEXc2tu8rgc8fP6FUzjrt4lVSVWswvGxRfTC7UhBbH9
ZCFaJwAqmpEmhz1qZtwRYVeEl9gslyRza2WKdjSRYXU9AovkB6sLDqkAm1hWxOPRjMsfQ0bmiB81
S7BrHa5tNyCYGMw2VUx+2/tWu5cJo44mmljWEtxWk7L3bYcpDfVKe+NGKJ5oc7SbKkyyPWqor4CP
s4tC5sIMds11WMiAtDCJfKi/6Win3OOTFLNX3g0Wa0QUI3BsiMPiZ7LYGgBHiokcIfLD66MQzntT
jcnBF8Yjojv38s8XTpvTTo94jP75My0JGHalxp0IC+LCye3PF/JNnUvvLImk5B/tKuIkL+bdEIX2
pVx+569f/XqRouDPSD1cTOxpMqrhDDaoV3yy3ReMkX359YLLFO70HJ7QnzzGvNfNUInX8pd+sC5t
cVkS4P948UKDGZLjnmYQ1Rft5+lWRLBuUhM3u4l7pzcR5BeBXx87EiJufr0QO/WSDMQkVF6xqyVG
3F8vUQ/WpF8cE+iamrNplWcvFfLQ1igjoUTOFzhM6LP58pDl5tl5lLdhmLDo41hvaUQsr8OMrbEi
eWgn2iq5FK2bn7TDGXSxg/6yh3J4JcVV+yzbBuekwmyPfqb8e1EqOmJGfweNFgmrG93++i/V18Md
yFmyGkskK79+BghjXHcJ370xGcENSxvhMupYhVBUSP2GGBMsP+frx5pIaxGrSL6ZIse71k5CdurQ
lIh7oLwdE0aObdJcXLNUtwWntOdADiDaEBbRPMmfMZB/qMmS11//L5Hskpbl6vOv/wlYBckSB+tj
RgV5qrP/zdaZNLWurFn0FylCfUpT970NNhgzUcABq+9SvX59LfFeVE1q4sCGe+DaajL3t/falLK7
jk//kwuGisaKI6WM4/nvISk79tqSWULC5IetBj9mdxgEkti9xZV4SFxj526K7Px91ejpqqpg4kGe
78D1JHh9lBZtxtdsCm3MzHmho0m8eLb2Zgy9u3c5z4lsFSeNdOXcxuS77bsi21GZXWNAsFnQZZ65
cVqkL7VJ5uzA1WvVl9rCAHh1StjcbgurkJuxIMaeGcBDAAM6H1qtvIjW6p6qSOcMpNV/CtMYMj+O
f6uSMFi1mS0POijMPZJoNfc7ec1LYT0U92wFBHelxcaLuJJcYpWmujTKKYsfiD5X+Q+d6UHN6ee3
+Pgyu42WaK0MGVnSeCAz8AKLchUPw4+CnLQSSd6fkzD55aYh8a/56hLXbbD/z0MpCI24PSVdBZZH
mVqgEJJmVXKai6bViaERZJKkbNR4ynC0P9WgyiMzUH2j9+7SKSyYmbn07zG9ozPJJ39oetO/22Cx
BkKBrzTh6DcIb5Tv8VP9CHGptps3odK4JMS4S9xAIZTOXC1Ogi1ydzxzh72rdR2UViM5xcD2ykaq
51zBCqnorJftEqFmTv8xoLwI/D5hMe0lRTd/iR2KuXyvaXZ/r/3nG2Wy92u34o/OPmxJ2gPo8XZU
Ab7YcTiP23MEgG1ZmfLaJPUhihkwVG58V3pGKkQEE4jmIf0bdQ/YzSDnMeITH+t3O52amtADK32l
Zuo2qNCq/NGd6aXBgiLLVwiM1Lj4FY4qTYVCbW815IttNy877zU1QzxXvkvesnuruS4zQqCuMSBq
xnULX+C4YnUUL4I8I1Mhol/ZRR9UDwK5iuQOb2ZC8esJRfdkwnudWqvIWOXRNwWaeJUcuybzrS5M
SYrEKsJ3shzhio5w8scwYmemRaepZ/j92raIA/pg2s0kivcjLSieyjoq+KkscDxIir8u4MYFZBIC
SRor/wxUaUtxC11nhEpBlWdyW1naRw9Yd5H5A5QGC98cPdqE1I2YKYGojkrWPLWiZofTmqvGAU0B
dLpfFmn1oDBq0xN9F5578jLjocX+EVxSewIMzMR/65Ja/zEq51SW2cJuB/Ftk2KJ4GkthOnVW9vK
voNAKFt0Xz9UGUkV48ogIbTPXRohWUBS98QCaDEWeXQ2Kw4AwmF3CGHprWvD36orr+SviBqNDbXG
gr428rZ86twQRtMPzwzz0iVz8nZhd1Z5GiaClsp9plcFWq9jV7QOmRbudlNbSyWP9spgaTAgaZrH
haftkzyISMIiutbB+ILxDuhbKU9ZmVY7ZgoomYIhW+4Qks7fa6vB1sCeEzMXQOds+NZ8oB6aCicE
ljccihjgG0EGm1hY4zEUTCeNy4GfpZAQzHoD+TnFsmkzRakCi5mnlp9LgQPc869eViqzFBquMOKT
K5s1ZnQ6MLwzGaf0rBeXMk42wsXpm5jii73up5oa66YSd+She0dvTyWMH8oaX6CabntbeUCFBqCY
A4+jMVZmZHV1RldBKv7VCvFs0QeHMKBHtdUO0rcfsm2VoxIY3N1IzQOYmRVtuE7i9l/YYBfBVQPu
MJ7niXEA6fVldRU5IH1YjRFtujj/ylkrGjLnbMWcNp3Htf1eE8+dWQzTwMni3g6fgSZ/lJ7cjS64
0ySm/w/BrRGMpVuo7wAXz/4QubNI5y+Jx61HML/W7K80jLjpZFx+DK/Z5k1Nk3xvLNWct6zO6r1h
wMfOOJ1E13/YqQvf3TGO4GRo8xmnhteaCkH0j6vhNu8xnR9yaB/AiVgJ+OtST2ATm++hWZ0qpaOB
0JffTg6WkWHUSwsFjCMo720fOyC33wRUJK5r/1Xv9FegmhUWjrSfg215C7itKm2yil1vnZf6leaK
p2qEazgwZ/hxAL24OfkisredkR8VAmtkThnrNfkXJwPK3yqCUOIJdwOTaGcCEeqUnoQfgnTUqMGc
bPJK0MVOAHQ4GcDsZ8hzyixO5SemjVeEsDA3T4XDApqAAsrto1H1V3ZVgAiBkhRQBpYemYYOHXjG
1g/OELXbM6ayB6sL9iIT41p1ufaBuqk2GbmkyBUvIEzi5RRQZWSgLXvfwhEV3hur/WyM4gH955yk
6QbLoAnftroVUN3c3mQS68J6IT+lp+NPO6p0ZLWEI/vY115qJQEOmRcnL7lCjqfArVQxtReqNm9U
7dkMM6MXL7ntWyw/zIhID9gFkW8I2FRNUMCClwdfg67jexw6XmJjJMyLq85+JJpqa1KbVHjnx8oc
Lfpd9rxThvmlVgB7id/BMByIDkF2OsUcIpNR2cUA9hHCulyjj5G+rCGY9OqBoPwTBXnWpgnhBWDb
4HTLfgF0cE3FuL+3nPTVksUa/ZgVYAEIw7KC36KEu5KkuJrz0r2KVV6Ee081CK9EBlmTcI3TaAYh
HI9/uNIj1AZILTdGR/E2DUeCjiOxRM+9A4MMHIyhfenvSz9eEvr45ygDqfYad6sKxb0q8Gs1aZaS
TEL6rLIWOoWASg0ZfhUGzsnK3tJAuyDW0T0V4gX2wjvHhjODKSrxavbhxgvKDX1v+NmghE+BE70j
2uPb3oHWvBLb5S+u9WaBKrPs6mDKPlO2J1h+IBkCuT7ShVwQq2jAWLXqquAEoiy+e4ZwZ7hORvs0
Ho611jwoWledlhtQ/aHQr4vkQigMMiDkcHVjBvqDPDKuO3uDtpSQnlf6Bc3YaNgI8HNZZWKhu9Hd
HcFBVP6vTzgNOb44WtirNUdiJyY0oPIuzMMajoGh5Gs1GFAEEu+tZAyTVzatEO57XMUnvEjU+rXt
uy48HFOAQ7U4utF4vbR1HcxlizEkhtBZmvhLsF4fpOmhXaCJJoIEVHmXBEDIjaLcHjKqlTUAMGnP
/5yX6PkkXqz483e27W9Dl30RN2xZYCFoWX3O4r1ZGuk8aIqrXxKMDWgd0LJsxJVvlABKvcWg9d6+
nDhYQwBEGQjxwiuj727c6jgvFmWpv3oZJhBFnUXQwVc5qi/WhuzSRdEjQy7IywGl3sw3WqYDGbQY
BI2LovX2R3oy0CtLFip12Vw63fxHQ9o2McML+Xx7buGUmJU2bx+I7aVi9gwcVLZezC1WuLpvtsMv
8rJPJp01uyb1wxiraxbhdWRqACLqBCNFo19D3UatDXYNuWsWqNUUO5DNxvPyFdfoioqV+NsalR8z
pUN0HGts+6kgp8+MaIzY+GtwFqwaPnumzRmm7Mu6Oqq6sqeV6urn1osD63WpWM8uhaljK+yVSRh+
S1Q1ypRYVjG9iLxK3STBHkPZrydZjOojPbGK/a3a+lEnV7XCAUSNbOYSFffLe96CN5WxnWw969qa
Fg61wL8zwnyPO3Q2oJ5fVODeNUxABYWsKzYppCKYAZtlVaN21vE+dabyTyM4WyNyx2h3iBHT5+qr
1E42FFgw/iV2bVLoy7XlAb3r4A3eTzxt62mPPAodMX5ENiMfrGA3yRSkFiT9ccKn067OGMSamZ4G
/zVe5GHwEcv03JECCLFMi8G61Fp/gWzMPrzOabSu/HJPo2DJ3mPkhP6/50FblPteB7dTdMWts+RX
x6JrBaXUoPdwAsfnHxA/xE5TfR/OFE0jJt0o+ygqmn1bif9+JWzFmvOO9XOZc2x5o0n5n8oDsksP
dHuGoUDMe9ATMMBcWLMgs+gPlUq5iwy93LWT67RToPn2VNmidpXaDkaktvv76u8hEz2bADN6KgYI
i0ZfVqGYwhuBXNe18RqkR93HUq5JTQK0soGZGv58cLxyE9PmdwNuswPCNIvbNvgIISht/OybLDZQ
fakFr2l3VNuqRNS1otuoxPEiyoqQ65JWrfzKhmg/th3IC2TQsjQ9nP1pfSx/YzFSYFHm+Se0GAaG
inpoPSDm6hByqAn5lrhDD4+tvFI08YRqO4LGJ0NBqeMqgt+7iap8OJRIvps8/AH7lVwGx4YvgBN6
cv3Y64YFbBGMR0AYXE3q5q2X9tlT7LsXnHzf/GCIz07DHO4cOwedyI6WPOJYeYGKwJKjOvZRt1Js
LmZCuQeqfDoga/nr24WekDYkHDdrCJPOUGBheg7NivZnjGT1POvsLwLJp9akkybKv1pFvJkRi8Xa
PzTMk21JRNJMOGnx6zCvk/nGdNJ/XKDmdd4/i7ygQKcYxHzC9041YnlvwIzx+ovSa9nS7GaeBkIt
lXsYPNs+/VWI7mTN64hrOMv7ZZSxuU3UdVgZOyVz7mkg7sWmlf2z8bEtjAnpEuwvbVy+5wqWkca6
5Cb2zyzQUThZU2AVqH+JNnTsm7nNP6HPoAFbs7ow3txCf/Pq6FgKZRWE7oUx1T/KTmaeD2O/Kc6A
APeFHhyD3LmDc/8RotwMMAgqETwz4DS4ldLX2jOWwDeoDy4wTKZZ/48h26bKvTe7IZoFOw3ujM2K
zJKXSOtfQB6f+BBBwFQ1FUDpvo0fXm1e2gx9oqzutWq80GF5ypGaxwu4kx2fAY4689Sb3QqOys4a
wQ1yh//OWdC3/fjwNGqdyitLTtpPJ54R79gzzig8cLz30icOmkxvR9VU74rz6ByH5TJGBcP/ClNt
5UTlwbKz21Hx1JuthIzs3BVR/0kgAtpMlygQgVxRLrJjvRnTpqz3MVAH55ArobFC22R0z86cQRZN
q0V993tJZYcGr6Tm5cwHodGXuz4K3quhPuf9I2+hZGfVperxMbdd81ar0RlfySp1IcCm1MNijpc3
J8jXesmRVOK7xyZSrsYU+mKyHgSzH9n6/srAA01jGgRtvwRtYq9V0/yoXPaMXGNGrpg+fpQfzYwu
2FpOdWpccA28Otn4HdkuHiP7X9IwOpXOjAvZrmITQSo23TRmSbavr2cmW0HfEKts5IwNLQg5uk5j
FMe03SM6lS+Ali62bv6SqfnWcvNGLPtR6N4SfsemV7QPsxYl+636rsJqJq+3E+5KT0aqIapXkdXH
ljR7SHcQrCyoMzbGk07DCZ38hOlAKyEeSsDb7srX6s+kcF90xf8tkFlm2tAdLPoo6qcIU48tZrb3
u+Yzo2mCLX/9Ffv5SVSYr6lJDIr+EEX2a68m92b4iBzlxBAMg4gKnXswb5B6Auqgojdd83ZSHedk
eD6ZeQJpurHgX9tCviRdRt08m3pwVVS0qoP2jnH1WbkoO6OdfHn4/YFNbEub/DmMiRnzPw/eXXpt
a5o1zMElWQpTIZA1yzdvX3R5SpETfnRLTxXIIY8O9QsTAifs9KowiMJzvZWKzFm/M1fNBwAhhhpp
NNFNQVoGqUXnPAcUV3AuPZCRsGaIc0scsD1qlAYLbZT+vO7AsAUsARsng14Td9xbKCWKTKLltjSW
HrQytwhPnkmDVF5zCbEJL5Jw3uNJ/+5T69p5NmhAj8EuVS0ysHemMSpgiMknBRC+Wzt2Z7yFNHC4
1g83hH3EEsR9rRsufSQO+KOr4qFOlToVwMAo3YpAbFxSciLO3zS6wkP9Mg4tTsjxUHJ3rXQWwrWz
MWF4eXW2VjgVHRsFtws3He8wKBiVbWtsBwct7bFxtYe+6D7DKLvYMUYAF3JgbW/Jap0LTsOls3C9
+HfoUdgjpTpYhbJr2V5hFDyrafiu59U95lfaWrftBznXA/4U2902jXl0xu61Y7Nq17IA+YBVjZXd
irYLi49NMgRv0j2Ot2wpouBe5W+kHsNNgYCLIte9yrpn92qEZLQwbzTCbma1ZcxSwzqGGqeonUXU
L5kuhDvEvaqkKKTAtGWz9ZViONNn+joK6+LRhw10aFXrmA/coPrEcXmrtF/IHAcrZ3/QBAgoeun/
G13t7JQ339mQvL84XNOsWH7ElU81hK7sgk57CXBdNW2/YS51goh0FBKTPi4ggkmfRRt/mQ7FF5Fd
cPChc/uO/S10DNSqa7IyNMyLWdYwdpmV1UN4pe3ikYv3rLC+nQrgbcFACtveVhmqnWiVN5fVmEdh
MgZihowe+LNEXUb5jxNXZ1uR53YAyePmi1LjBMxp2cuM8JgF3NIa3aVf3n5vaKPHx+0l71o1vufT
IQxHYWgpsjCw3cwNh08heA49/t9O9wHdMDCduW/0P0YIVf6LVYV7aI00BFCtDloCZqHLeGMI4DNy
Q3IRDtzQOWm0ks8G2/0VcXvLR4CZqfmbhlS5iZ5VO1LQhRE9iuHa4PpSBCc3796h++SueJcSkmMW
styKie3l+a1sTeYK9ns34etUhWPdXVPeOk/i8tI27S0TNmZp47V10yfn8WGQz952jl2dfI4eIaqs
8Tah1VKT5OrfChjAALooc/R6M1Xfzko0u7los4+mbdcDB0aspg9WSzYW+BpCXIDmkNdUBynh0rK4
uVjikEfuhrQn6hJtPF77bhnFLlK0HW7Jg1KCShCRf42dpTnV3Mj70IsLpb0gYsvqPbS7V65mM3/w
LnD4gO1EyAXDGFODCBd/4BPQM/81qtVv2gH3MShPh1+N7NLQzJNSCEKIuF4w4kxnllMl1MTSKt9u
DJ8CsHS6UJk6Y5Ix2PiQ+zSiv1ao3k0lCRY6KMeAzPi8oXgOf5zy8MS76jlfilGccEV9JzXXcGJc
PdQCwvNswJk1YoUsX8mkvUDVm0LDKCQ+H1EQtcTWveRDBBXIT9kv/To5l6nxk/VcqoYYD4en97cA
o5Iz9AbrBYvhvJpN6LMKV7NCmN17KqP10wfTpnBUroPbbGjb/FJxQqBk8TGFyXef2HtCmz7gwKCY
IZwgECTOuoNsOwt19Dc7rJ9GO9zqYuCvz1qbS0H82qXYFHTaTWai+fGnn6sCICmZDXtOJ3yXN5CN
6rE4FdSWl15DUw+/OVQxY2vNj0MBL+QffHUt5pY6YS5TceLao/wVJetnAde4NLnUxICtG87Hgrbx
tP431kT8xxjKVF8Ts00UexF0xT/menOZmfgFXVgzxEy2OCwZ8zCHmKFgrzWj+M4khUQyI/uHVcDo
+N/QpAIXkDb2inzNLG2TtRZT6mexJNNcO54FafaBhY/PIuCWYZ6r0kGI9NNnxm3UGrkaOPx/joS+
kRahMCX1USNenWY4W23zFS2aRS0IrjLlTWHYVM0SF52hqd01MYNV543f+K3eArfeGaHcMzalp748
RuSgZqHHlDrBdyvTfFbXw0mFTxlYzhHe5E80ouv16X3EO+BJEL1woIFVqypD8BhKpYKBCWzTUyW1
jHfxG3cqvUv1V12kX55evemMakFpgJPgfldPaJpApZrZSjAN9km50Cta5gsoCKXNtMYafmtbsrJJ
9XcRVtyWa/XA5X1BVedN7zA7QnN4kJvaMi+f0zJxIVB1tkVRzag2oYeiU9etSO52uI8lcw5V9aM5
+9V9KYK9LdzXIXDPSC6fzVoZ9Re3VP6h3v+UafhPV5O1o5v7oeVuQz0kv5v7UykzOAcVipGolY8s
iXeYKM66W1KYRdvQLNVxV+afNiRH/OblZ5S5zLdILtaTT8K7BD1XhLowNzJovxrFhgHVVl/cMlJH
fdg6mr1QEuSD6MXFZctRpPy2A4Gbrt8nJgdlVfSbIBh3FvfxVq3f9dR6Zwt1C8RA69kI38i6cTK/
5O7bkOg/XckdK0nqB0JMT2Wsi4cARBDyrvTGX4/rFp8ju17uWpxekosylVOlznA19IddX/HWE6Gn
udbP/rHC3QrrjKL1r4sZ9xi4extHziSLGUXTb91FNcRHmzB18or2MY5kSdT2xfN5xzBbIKKqS0Mj
huVF2tugmp8JYw87iC/Eyv/VMnkrR+3WmMSMPPVaTpcJ1TWYCIDaD9zizR3dq0xaB9Wge3MYTUVV
T3oUkXUuk+wzKtcYeSA9pP1nZQR7TG2DPlyh7e8MDcm+bL8Ddv0GRJmZlrbnwRD7IdRvIrGXQMku
Nr9BgTdn1dW1Jd/Du0YXnBa/QiIBMkY1LpdCNw8+g148kxLPTCuvTmXRE9gsjTo9X2QpbkMZfaAe
nEZDLpzwxHD37qXFmYjVpXLLN4t4q+rHey8XX9ifnhHbvmrwr1hq5jatKzPb8L/Ji7z1LDJw++GE
rFhUAwXsF7iyDr3SfupgwBi6t7vYG+eap+3gd68SalhR7FlAqO2DhOsxUbvdb9gZ1yTBdBkvm3D8
qqYj2TRZQdCwUc+xdseu8zXoxTDFD95zbsC2cYlUH1Z0QucQp2SheT6zMiw1+nG6Do9VvISlsbBS
aBRevCOyPVPZeIGV9fmohLYZGm8XOUiIfrhXAP7nQYBATcDBDm6x7nawCiMuS8OltQQT+rCWM2FZ
w6w31Rl5VxNdzJLzME6/Y6m+qZX/L4y9iSxAC5U+dj+ZYWBs8F+SJnp0NQkF302UWWKpWwjzM7Xi
DApzMktDTvDOrJbDCKJS6tUpvuH1/UilQOAPujdPVfdtsvHzBkuBc3AdApXDSKTKPo/SxLXWUTww
Llr3o1HvedUsElgfaYmF2NoVIM0GayIt+fs+rEk7KGsabvchhwyl1X1HKTEhrFoThIipAvMD+NjD
th+bpWqWdF05H3WVnFolXdFB7KbDo8HfTxk9AU5HnGm0fboSqmmgYwHtrqJOMZZypMWRT7o439Cw
c9QjiiO8RJMz+g9M0f4byuwpZYyT3WO7nPyocYlhU6bV3B3VreKwKquqKcftZoc6RbUXyWVy4Ls9
0zxFYzXljngUq8yd5yHAEEZPyRyTdeecR7Nb013L7LBQf0r6u+gz5UQzofBP/6xZRktpl5+dUrWQ
0cU7WYK9FsAHxcjLZD8JN3VWblxsboD8cKxXLbPgViyUnvrtvKixW+ZbhmIPuyvJHJSfFqlmJWjv
+qD9UGH7Fpe0po0PRoU3wRJ60C3ywtEOS8laY1YDn/SkFNmn0JSfVLHegPHsK/oD4Kst8aVfjf6Q
OiUHsu7AcxFrt1M5NQVQvPBSmPYbBFHKABKHNrTBXkZ9z4iof+0y59ds3F/rtfa1Ly1L6EsFtZx3
0d3yw5thWdo0aHfmfYWJ0FIetcUdh1qyU+r0e9OCf4cHtlOpnnHlhKozylvEoNz1KII16592GL9K
qX2TowHTQt1XYhPGs9p03Zn6dqhIT/hR992U6i5NwzWq413L1F/c4xWZ5fhCqIb1PjNrzRaP2myw
RXsr3UdMzazHYLpPiyGbeLNt4kXeCCtcqcpX9cew2gbNA+C2UzqHmCICl4j03CqpEml6ORtM2ssp
SYSxWTYnEB5r262ejipv8eDBmsOaBgW/N9onYtgkINEekuPrjqNXrQFooHhsvugCQjPM1xgTt4Mw
3xxjmhJ3z0yLnx2jIFXeezodZoEDclh3CWfkVzz911ypt9CDpn+CTV0BdMB9x6zZ1GiWzFMouPIu
tR9dTaVl7WJ9ZGrwqpLcmHFJmCcRKSgCv6nGRbhLf5tsZK1mwLPExY4RJ8kZLVuwQkYWEi0cLKov
z7JXWEfxQq+EPw3uutnYFl/19Lf6DFH+Xo0Y5gr9EnRtvnDZmqvQXmdcQhexIe8JRoE5VyPctSC0
6gQvpMlSfdZKkIJavAv14dOulQW2YT5dH6eWGOyDqk/SqR0i+WjMmWCbQGQ04LB2cbysdRV0cT68
k6ABn8M+ftE8IOhXu+JJCNV/qRYZWGjMeHp2bcrIWhmsvS1rDLYxBO5LUAImrtJfWP4akV+5hnGH
8s2yHyOhIxc9yBSuw8GHUCuTXYwPcz0tooUSKCe/Q8CKRIrvTC3Pg4n5RHH7jG5m1diaeYdg25gr
swHaw0HSLgkntYvRMe+9jHeGJ4BqglJaxKJ7ZPqXniZYstXWmTFEPGu+cuqTyZdtmm8mwwxmEzpq
d5rdU+EsEeL+cRr7jJRhqZUWfavQ8KSsvpv4wyz1jWkiucamQgNhYx9FjwQkau+rdHuY0Gyqs+Gc
aLA7B+s16Ku92xD1wCbBCnvrxU6MpcPhltPiOrARq+v2RQrzU8VKYtIVMBuFoHKrYLAKEmPktZFf
Fur9VpE/I3j2OXCPm+Fpxy7S3t0yhBqHTfZNFMyp4pJ6AytVPnqOt7XeTbekXNs0VvYqY+WmoHcK
uyO+rSSP2pBXNRifYZBXMxmkGPz9bUWXUBvoO/pFjzIQb01vfFq+uWEQtPRb79HF8ltk+aPxxrPq
K3fYbVIVU9FdTfSFm0MiwUUF2FLnBHWXg24yZ6e2bts25SFD+Q2GgZVXBsIyAh1Y2O49MrktK0qf
LnEFELTyz7QlPKw4PlRlfZWK9y+lvNEurE1sk2enDxCPFJPvomfrMSnI83LCUafxe8LKzNDwslja
xHFnEhcVktOErOjRD1+bwKtfRij48zBxPpwr7Njfxs5Jm0IKp++e8p8qjBftYDck18Sz02oOem0T
hf7970ds4hKov1yfHQqFEm/U5lXHoUBRNcefdWO0VVUuClFM7aPRSpQjrCTBBF+zSvcf8kU+K7Ev
YoGQ0wRojHZK8ffnbkw3vRueze7MZjqaewhh9VpXIudTKVqWl/nZzbIzbrCeeocBkT8VXCPVslE2
FeK9Mag5UEH53wdtepprFmPzkZyIR/MnGZIF1aOjZhUH2WCKzfsUcj/bnENmYezxGzWCBGHEx78H
Fn2Am8bOXY+MC89oMSc9keREKmeG/Rk1vw3od5swl4D39XVMB/bsrzow1kqNkGieQB0WEPwk7t4y
OEQFbYzsKN+lU1JYb1P2ooPa31uc7PuJrUV97/CfZ38v/T2o00/834/9veai0c0sCQiCNjdwDtOD
lYfjEsYp+97/fQ3915+CSP7h/3uNiEk0l6lWkbalsLnyG8xOQ4KNZ0ryaS1yHDMfvvP37VLrrH2g
AiFQDIUmekjFJ25n4GwFNVXKEFanvwfm4z09P1mHQ8BoacEkJryuExS/lo0Eam2ss37VM2tvUsM0
9BiEse9vWejhkZ8eVDOF1qNil5qeKZXibeM2JLs9PTUm8FfLnxc1YdCx+6OaKyUijGYz+keBEnvs
4vK/XzXTV39PvdSBVTViKw+wX/pr6t35r3XTyJaaDNCs/p77bWuuuYFiqgiUZaTnzq6xhksJLx3f
jFKbywpEF30K0/NCrlipRfPEJ1uqjWoM01/nF4Bj5Lky+vTJIzs2o+1MoyeHFRvb/j3gTX2fMgPc
GpJWGdOAqUVyTyGplDIQMUO6kUNTa7eRA5czg4ACZ6U4iVhtDiF/36s+MigrhSa2/3kqZXFyjWI/
pduSTNNP0vbExe5Hge616DQmNpGPwGFRJ7gK9K6iy6St155nDAyhwa38PfSeP+5MNTvmhSsPHXaP
dZGJz9ZJCGEF5igP//nStY2VKXx/PxQujeVjd2XBkpBI4tnfS1E4/vcr16kPuXTOtdTlOopK40xm
3zj/fVWVJf4knUhxiUQG61/sQ60Uq6BJuqnSXr+XFgIU5ujqGE1Ph3aZWjK816EqTyyGMnCuvJxB
+1+7aZKt6jZTTnZHMQBdFsh2rbqOY5HeTAB/W2732Nimp0pCh7FuYoyInX5jNnb2FjaKedXDf8g8
bPagIbwJ58EMW1z/vo0xetOZWUpOmFajzqg06ioeaqEMX1JnGKqq5bjzso67v1vwhtXjF85Bk8Wj
pp8ddolwSCJyo60zfmUBmZO6rqh3G+NTWwh1ToUxrbXRyJhNQik3PBfaZ5IxEEXvaCMulE4RQF9V
auuKaKZuDdJRdCwE1nWYHmxc9QpF5aMOlh285YoSs3hDQsWnwSKwD1GVYol32Lz/PdV1OW1d+Qac
Kx9jRxyurEJOJlD/qQU5xerTMyOi0sS3CH02OYbhhHAio7sgB+47vjqmQ42scNI9LZBYC1NYdTTb
bmAb3PxKr08Gi7mTVmXhqpGawhhJLgmJ0wWe4VETvhHiFfG4mAzsq1L6XODPJZqL7JtT5OkqNt1S
vdgZrXGsUq3ZanTc4eerstPl78twarL4+4q8c3Psae5r6ZcoJuEPJGJRLlPIgE2slEeVcuiLIDKw
GGBlkykuZ0Zadw9cuxRpJzLGdsxTdr7UEGXmdUD72rWBubLo1ZyT2Mu/YpBHuI/tHxQ33DZVod1Y
jRirMHNo39MEFzcTl3U8dsNnrDIEQQF5HZ3OOvy9nrGlnAUgDXa+7VcvIcCVIss8RhiafIkHh6GT
0TGYKRKDT1oLvtXEW1WpfuwAXOxC5pkX4Ffkqmp/EaUsVMNYR5fMBwLniiAYAkh66dhWhwfaUndJ
CmmbC8Cq8uN6r5osvf4eahy0e9uJOWXhMdisrI52f/TNcTj8PXGzSnL5LJmRyjRaDdM//ffvW/6o
713jG1ZgSrZxer1DeWBl6bGljbWda/TduaihRakmoWadCckgBjS8wnm23DsDWrPmKViDRJ2wxJw7
ief2MxOZco5r3Z97fgmNzGQWIsntGtwL0t5PNwb2MN+Meg5994uE9Re11pBzNJSKQf0lYUHRat/7
M2qv/oej81iOFGmj6BMRgYfcFpS3KpmStCHUMnhvEnj6OcxqftOjlkqQ+Zl7z/3+JtuS43xioJiZ
wA4pZT17Ku8kkpGKEJ/bqPoLCbkAB29+sJYkmw9bcv0LGvdTH59IxcVhyHxnhdeQ/5OLHjTFA4ol
w8KUmAZ46f6QmG8j5RQKn39TzrAVc/pVV5YaiFutURWOqza94WO8FQ6Drbmw4XuUT3mHWn4yOM3U
sPjJ9PwuDKpcyfJ6Gl5cwrTpzupXSM4/FXGSTfCbUzM7efHJBfEJ2l+U1ndhiy8FaRt5hc4tGPaG
YKCuAsWeg73VojTPx1e0JA/ZOx+xGpwzu95YA3aC+Kwl4j638dOQ1RsuaJY+tUruAeI27capaqec
pQ2su5WrNzdbDZ5rcR7YmVUs3FCw575TuCWTnfQZAwjEbWPXpbSnVsRU20me1WWqMaYDCPo5eSdI
ZlN34T/CLZjKS4otA0aBSyS9V+IM8juyuCNV/6wsgr6IYiJ595EUI9OJJCBGrLuLRPH7siFRqvkC
qnKQdrnpVLkLu/Kh1PMHAUEMxdvxxVLFtgTFx7FwbUzezMaRz/Qy18HKX0SuXZBp4uMiZtnINyxt
ru58MMiEEnlBb9wi1Q3OMZsAq1DWTlPc5nq4mRqohTk5Mpy64Gz3NRutKsb/Jnwtjfcp22a1QQZo
c9Sq4CnUK2QHyZvUo+PEb1ay3+6g6iKx4ExCYlJq2lsUhdc5054DdDbI/LLX0o6ucV8wrVDRX0gW
1zGiVnDD4nek3Eon5QYa+Ldm+McxcQqJJZyX6VZBRGc/t8DYp6/CWkD6YQenHtNFlb6ESbIXYIec
WTBsUNdLtJuidDcohzvATsjJ2SQIg5F5akSp56jyXCZJs8/N8BKLEkvToH+W3P6rcrDc1YBOu1Tr
54xEVODACj6LWf9UJQ+KmiLJ40H8IdeRerfb1PhPGQ8U8ypd2L6SjV9YrgaV6VPXB2j4W7E1Jblo
RfVZ1vHIzeU+wqC9ofS9Vvb4MKf5hU4lq9wrQMUfmKB3kFH/nBxbF74HO6FwrKzpj4ADj+P4qoTN
JQMc2b9NzbCP++pCyPdrP4Txap4eOXkjnTXNqwW8n9EbqZZ8MnNJHymHDY/CnnvuN7Sr2RPKp+6A
tdPoDxMcFL6hQgDphlfD6g122+jdEwu8G3w/8q3odyq00RpjdabEjMq0kCjH8WJbqPrCmmgSFlgv
SS9epEAlBMsDV0+Ed2UYmPXphByqvf5aqMwCnVr3HcEkPSjaM9frxQka7aDjnthWwE48GVQnTWWL
ci9DGnBZs1czs3NraPeUInsQjBVHNl+2wjOVkPo0cbytZMHxtuR+EZrwhJX3z6nsHzfBZMiCNG6Q
iiVK9cN0Vz+HODvcRpvwL6/ioahPiiufG/x1WC9jorM8p7AMn+UNmLTA2Tla/VCmJVGT+4cVE0F0
Ot1+DszWtDiF+64kIyhKeTWa12rOnlNi9zYV/QJmm0j6JaEJ6HJYDJpV/zy4G9a78bZ2QczqGENr
zBvzZG7bMtxnXfpd507gjaPJiNZ6jnCnHkYavCBQpB8Tn0eS58O2NkXhvpNIh9YnOWRj9JsZhbsS
OsPmZQLSULLEcCUC5Xum/+fiZE4vTfYtOfkPuZ2fVCY6eUpkRPcOFuujbetfXdrmukc4RiIQMB0W
tqtk1vmxzWbXxPk/OWq3Sm8+nJH7PYzSsxl2H07TNevAGlYJsbBe44wbw0IAH8u52EbNuKkDorDL
DAxZ3IuaaB+6xsJ4nvBNh0smKVthFzEba8xJkm4gTgWydMxyuygtgOwIFsX/zwZUSdzNAniWAC6i
AHoi2/I1TijkktMivvQ7gYFACI40UtNdhJtMT3MKL9am6H5zi5uM9jSoYDSXCmY2yMVeTgbIFiIO
bwLngtTKdm0nfu+4/IoLxVinHdq0AkQiL8bRAa9E0u0XMrgIhaFxTxLT8KLZOauZvQy5upcJaBr2
SP6u2nrg81oZTg17SKAxTArty1VgZyOcyx3OPbDM/MvT/v//0pB4iLGKfAD+GYTMfXKVGyR3008Z
ZIc2yY5mzHHASK5bVfNAMvGMJKnMHI9V2S6u2w+kklHJ+rO3lRqAVvbeuhMpf9mvrfKetNm/SSAN
gzxyr50i9NLl6899dGDpzMRSI4eC8c0IW8uLsKSstH7+6JU/8o9+R1AzeYnb2+qPI5HTdKKKzbRI
bglROIEkQmWWo5RUTESHgTLeg0ru6U7tPX89bB30nY05vroYzVAC3qJEisOQdOMOwOkubdL00DMP
WoLrbpI7VG8y8wIffZupFuLouCHYpfUCG8F4pgcPzIBLMLAEqUFeh9+zunl2jSn3tBj83/J5s3ci
UynHXYU/azoRXfld9yEvwKCaay1G2B1reXNKM94WJr+oBczkXbE0du+VuxlVdj4z5gaQHfOwC8gx
uwbarwZyloeJtYQilLcUGsexDYZrGqvFyeykAqVjwlyeBqyckdhGwtWAV+cpS+TAvirWpgsuidpM
OHL73RTZBGLjZDDGADiUjQlXAAP3rEnYKCLsbFc62U+RWk/smubXIMsyv2qD9zZy8GI5MMwrJXN9
vWnZtzRkLBK5WlnlssLEAJb8YWbiyypJunLbwNzaM36PSNhQ+kzBbqePam9auPvx7GBLmnAFTcbw
EVcY5RlSZG+QgVbF8pqVB4s0k6rqs20sMTuN/wcDgb1ajU6+FKoRxg4n3SHWVv2pVx1ivmsvNFjW
V1GBWIXqEZ3GV65P6l1zqtWcPBS95COCC9km6mc2zzVHA627UZJXPLYH1JTE5lrsaGj9sYQXR2j3
B23qZyIUcwbkE7EgVVkKVBVcGT3RimwgHrFMe9q5NrxZ01rFODSx7djB9wq3Ap9cSrWEmf+qUSSz
9CLoqlan96bGQ2S0/2K1t57sRURVjWFGk0stkzkkO01YH9gVT4w6pHUIMBn6YEWpb19la3A0wFJG
MgNbYaCnQcNhnAYIhnfcfmjuzqml95/ghq55phA6jBBGNFKsVYuScM5w2Be1cTB0bme8RI9KE9+m
kLMH9WNjN4CH46775Qohpi08R4RwrEQTjd5M7pU3mhkxNZKyvHbBzerDU6wzFLLCz3DuAx+4MkE5
XXDirL+FkWKQ7ScjPwOv5AfT9Cvn9DPT+/4YCO2sm5bmdxNshDKwm+ewMVENwa6NTJ4xDVTlHA4/
MSk3IwAvIW25dhHjY1sjLUfGcqNN6ApGct8T4JxxY+3GsgY1iSijHfncMfUw230NjDJa13WYbFMn
eS9a9X1oSV2sQsnpklj30AA2xXDspbOo84Z+weILItkid/jtMnvcYEvhUyUgha333hE1OcFD+K9v
YyIu90mGcCN3/llGe6yHfher0R9m/gMohcBHhMnMOwP/3CTN2g643kh/zZ5MVSawLXNP79WPup/V
O7TUrUA+Mohvo+HKl0WKCN1+6kw7ekZlBSsXx1/XvlqtOEZm+xm3wPBx97bS5E9z8HDk4qNpM3Na
RISZP9X4ZhLsRieV5R9/WI8T89YAcrVzR90jR828tkiFH6Tlo5lmEzGR8VUx4esy+nl8Oo8ZpeAO
ePKL1SUOr2t1VJtqSbhpwQinzxF19aVGQEVi5I+uRM+mpWz7pHpwWt2juNP9IcxvcTdcXGMxrVbW
dzkzejfI3MyKH3LvztYn32TIAGBl6Lr0LREbR4UPh+fSydYKBnc/abiKB5ZgGEGcAo0D+gePlWO0
nluKZKS8ryjjjpnu/KJzH9aFafIHm4AJShg1nlma5MH1eHXdt1yFFpOOkq+ng4wpK2xYZU1Qn3i4
3HLcv/jgRyLlSEInYlYl7L6OD7KLw2PUI4BKqd8CXVF2bC2Ve5Zy6eH42i7pb7tmHnl/KRZCZR43
M9ZU+hG7vEYYTzzbiJy1ge2JiEj60bpg5dwVOsiYGFNWhxxhb5j1JxXe7LlqRR5PkWHyyYmf7Y0C
p7Ub3Mcpp3EyE8oMqEjv7hKtp7FY7wF0bI28puIQxxnOTE+sYpBWL2mhDNjnLpaOhekTn9FnG01H
2VbJrRyTv0Sr/9Wmu+3HMWc8iaRNDizaJGFCMLwIBJ7ja8dC4QU8iHuoKg1Z3PxeaT2EqwAeO3HQ
NN5f9QzuhSHEGUnke2Bjpm9YZaf52aBpIFiTmVkByqSL4q9OZcnJkh/okwprJCy5TNBw2X3TAh2h
Gog6FPOGcsztJtoCsbobuFfXTTD+tZWAwclCSp1ry0/d5tJ1CiAVpbpTYrIAUaLjmKrfaBMQaYXd
QnSBqYMbty1pRT+HLPzQZU6/DjFuhSXN6bUrAX9fVuz+VGBm6BnYEoZ15g+TXm86ZL3rSav6nS6l
xW6o/bQZa+0aa0+XMm3NLNDeh8TZTuGOMLz6gzbL8RQSkq+xowS7Gu9AriSQlUqnvinkpW45N3j1
LAz0of0XV26ydhhgrAaX+YXMqeMmhTjEXpB6VmoJE5qebiazXziLdkNJnxMmDla/NgYYZe1hLbPE
oegnFXeemB2x8zJEal1Ut9+WPcJnriXObUXdzHrFIWjHT3SnEqVVw5ivvNqDIA+kUq9akz1ibv69
zRmwAfKMy5QdDbixRN+T6Fht2NA8wrKDChUOxos1sj/so47OqTRwIwXWS2uN0wHO8fc4lXIv2+5c
ttugCD/iPnkKq/bFwombwFpPxuRgGe5HNIfveIYxyFoJf51sXlxrkIvHcSVtdBEuuR9piw5xIL4R
ZVNvwm+EqhxrKAdx7PnI/jGtT0D6cN7SPE1qssE4dgbdso0MTfH1MP6XCeXSwRApgDfpQUR8KanP
deV2G7zhUD1bd9sZdnVri/bE/gZjvEUKWt0gPlhW9MEMGo0BH9GjS2lpSU/VSbjL5DxtKs241Ab2
QSd6sSb3zR1nwQ6h5eZR3W2QD+dG3VZC9uCfeWDDeSIXJaBCabQMYIwQGN1cBEOa/R2WwVthp+dU
ZXtblrAMrM7Z9PNUrRTfTpxbwtgRazimNCsofNacDa8VYIcO5Woc9CcLg0oX0Dm0mbMFr821nY/l
2ozQ4c9meiFtpvVToe3mxQ3IKQ6m9RtalAXOAF3kpORvHb/XQAc2YOLWCo11qUKGRJlDjgjZSXEH
35DpC3xA5aAnI9rZuO62U1a/oVZja6iJHL8BXFnN7XGq2u6eELSBJqnAbDCTV5aq9zyfYIzYOdF3
hequk+X6spyo2mVkeHpq11EcNaRDyYXQNiFfKo6B2RW3zNUP6mJzSBuuf0ugydmHCPxwGB8t1WVO
UDcTs0ZymMKqP4F79jBpq77bVjSbdvTk5nCIDY3Ac4R4PhEaxakguHvForqg/3U++jryG7FwSiPh
tZMWH4f8mUOEo4BcXBgw0L26xZ4jXEZ+WbhZbhEXRJWSAKHtDDrLyuiPZUTjwDwcX2p4Qxy1M/Jv
TNVVmDUbPVU3zdTdilarsSSm+44gTAbZlq85dszykBuvj5tHUm0Sgsu8WNBeKQLYD5tlz5WMqNNa
0Zc5J0ONGTjnaOjNZmDHtYocdgGGRdSrUMrNxOCWaipA3TKk87GX6T7KCagPXBGfdFAJS/SoERFU
GYcsj2WvnZs6eR6ciG/cnrsP3E8CbOE2bOOIRPsr14w4hGSOm6RArOyHmxavatI+JD4BKFlEIBNX
Vc+vWWa3nhOANioG55CnZbVTGLW6Jm8alWHIKhf3Q15s7BzmrMu/XM0G3V4AG8oKR7GJp1RjPGxo
QImIAxrsqb/hMEr2U5mDprUsCKt41tPS/iiE+lfVBXvreKA1Wu4Q9y4scrtCp+lXThV/J/NTS8UG
lemzzEyaTVO+WUYS+26NSCUYXSDcVfQ9mvojzyr61S7fECtPNe1HeMJWphF+puWEv1qrrA3ZqjUP
L+xStV3gOF29N+NHPO8nlplN7zxDzrbXagJHi5xsB0SgTbnFTH8oRLhNXBKrmGpgNsZQz+1TaBvm
eTxE8G9it2FUyHlpZIp611X5oyRCB/oSGoAyWMaaQQrtM96bk3yZiJraouzQ2V7lrzwhcJWH1kaG
XZRUMpJtS7RSB005C+yCl3KsHJTF1tEumjtGPsz1Ks3HZJwaLfmX2FyqRavU3gCtkzNFFn4T93dH
0KBHWgyG3Glf0wo5X5t+ThbFKyaxU2F+VsFNi8sPRqvFQcvtX8fJQWywCqT45XmshzVbZyI+nNq3
+bjU2XE9V6PjyFyClcijHsBWsA9isJahwFkE7qy/auWCwtZcYSDYu2qAzgLAhZ/1LZzJoDTX+VRc
GK+jE+rsHzW0LpgitFNcaWeCKyGWhXXgR8a5ljPLEIQDG5UHo5HLPNx4blUsLi0oPzHN7WEWh64y
5F7r5T8pc/3Q4oBIwsovgmFCnqxNW3x6GqpCbcSxBCPIbhMNQabV+lyCj9LO33S7CIlK0J6kPp6s
Bu9HIJdfcTDBnpooA9GDtQb9mD04n5lV4e1gUViQS+tq2ZMyTefBEfBSHnU4IHwN6hTvvYPsYjl2
nvVeo9hJML0YerwjnPDYKZG7Z1GIJhCFnutuOQbeAB2SYYggb+gb3vtI22o1Az8T+NPB5fmv4iFY
h/Z4i5T0Exspvi9Z/wvajjKEs2FH2ulbGiY93zunXEx4zwy1ZB2OLa7FEScYcPPzGA77xrFs/6NJ
1HRvlVaBkwYdtoryUxNPaPFeiroH85qi/a5IQAxrHzkoae+NirKHA3e0G6aPvPOBOq9CAyImblXw
d9o07OawPunYKVZWy83eRra1rp36jCbHUxyck5nF0ggPOdsOgQCJWei/XMnECa3P92zEp7G2vqqY
9lZYIvf1HoRMH4+klWrZaxUswx7EkcxsAbqkR3K7Uwhc8wdHRw+iUqE4r6vtwLhN65DcdAn5r3yD
bwi/5g27yL2sx1MY9sa2FLC7YJHtKCEujXLHUPky4Lt4NaoOhrPg6bMC7S2LiAureJgYNbHsR5lT
Osa5Y6shtCjfm63DcAT+iUs8My2X9WKi6kLXh36P0xMH7+KyF1l35OVlThlHv/AcWYn0CiRLI9lQ
X15JLd5MLKt5V+CkyB41jMPHYjj6Bg64SwSc+zQ34wc+zOeZvQ09Lap56D6KW42X0tRoPAfpC8nw
Pkytv85N7yL+dZPma26T4TkgtReBl29WGlsHp70zp/vAq3ScUobto6vsC/PCgTVsFdYfVGPsOhDC
baDxjuv/+wBsV6WovxR4CxsIKkcSmqOrwiaYDA10SLn5VoXWL2pTOkndfUxasplDsDUNXI59Ky3z
iVVXyeDsG3EYRPcAvW9jXlR4oNNQ/jHEmA6RUYDhD0oCAy0AirJ7Hm2zWtfkM+ysUZl9O4bUFBh4
GMxCg56tNcM6asycQ/3eZWW57nrF8CcLJ4EJF8NhTBC69SGa51sSNcq+006ih5Us3fy5dNAxkZMn
aje8yjjAm2M7cIkxauYJwt7eSk6iVIMT6RpXBmsMUg0YX5aQa3wpj1GRxn4kFuoc8wW8qhzf0sAS
J8zEbcVQaCqCEnmTy+KmHh1EXf3P5DR4YVCYkX95F5H7UsG9WY2SwiSgMM2bydMcjBTzaHyXob7N
ZobYZaNvZWFem5wjMaeJHOc8phqGSTQTGiKS7M/OuIwt50KRXfrS7t8qJiLQCXyyZJGMR5DiurYE
mwwleNW04qzY6tqedbJEyfnaDGrwG5hxfc/g5YGwfrfNVFsDH8Vro0CXgi0ICqpwAKkn4qpEPV72
dk0wWL7WE6SxSUkbpgUJgxH2i54wO7Yk5CkGiqL5ulqve4JcTwPUG54SbR0DWkILi1Gs6i5doFBl
dwDtexKKm3wofK1N3gaqfU/kLmbK0CLuvpqfS2nQPgU12R91fw+L/miUDkkcbPZh0/luynKLD2wV
yZz7r6gfNOvLWEF8hHq2kxju6WW+jHxM1rA+c3hzzOqj/Ms1GINnLF2ROA8Ud4Td1wEcVJI7MxZy
nHFeW1ITqy6AY8Ql3UYJmOvQ9rcAWaxvNnh2q89HW847o6rENrML6ZUmNKwiZDkGeJxAatFv0+9Y
AKnHrPfSOagDcRKf9IHqamb+oBo7sFoaZXOFQ9W0PqMc9vs8n6J0BisP7qSVuHJnZzwFYbkH2R7t
JmNGY6fCQpdqs5SjLudCeFIUoB9yYsGU42z0elQ6MfsKT4fetEocjGQRmfariYgaOPBIxEs2X7Tr
iBTxFSYTtVKS9jggC7l1suZ7hK+H/Zf8BnICYBn0z04KKFwtQzTW0Wun198RxAu/sOMDa18CaCWE
A/a75NG62TqVEsdyJwTZFo8yxJ5tuVRKk22ofhuKv2YM720ePWqnddfDXJybUrzbQRt6IYPZtmrx
kUmeOU0vs21l4RODhpr6faOusyk7T0xSPRT33PiCpeoS/gupdtvUJqQ7Id/Kvvog8qI+pno/rUVy
S2PlnGfgaKaCKOZ6yF0PXQ8VZMl/CvQqfRVp+2SiL0b6w807Lsx4zGC3GGHqZqYtZ9Y0oSjIQ78Z
4nrPVDwolE2uTaQz18tAFfacN2j1N7vz5dDQaN9bbZnIQ/WIlyT35EDqR8//cjP5rryyiS9ygGmQ
sh50rG4390l0lr3zF5KzyZ1p/rEXACMUBSCJxRovFT1Vo4h1RBaQD22Zo5L+p1Fg/NT6aVbxoRjZ
v2Fach7Ww6D4UGyu1bLuQJH8jF3uaRyT8xDpe9gYniPym5k31LyoV7Va/1JGkr17d6kFXroCHxjx
5Zx2LSlE8Sh3JDBdldaG3k1QqAke2GNDuivmlJUbrXHYP2Qcwbq1DmrHj5oqmz57wUm+ViJzW4CD
yBE6wCk9tAzXmVYdErvdEbawL1zypaFL2unLOMSnxi1f5tC9OdJ5EKvzBlWQvqY/ZAlRxBX0E5aF
ZEJQO5sH1w0umV4/gac/qlO1H8b2X0pT2KFNo8b8hkpobku1ebYz5rI6FqPitPy55Tvs8ujUOpD8
8dSkKtGaKOEiJ0NgryJuFulnb/MXtdN7XRkvgFHRcECJ6I3pZcT11DJn71NKlGJ+s4T2IpKoXk1F
/Uu2x67QpmcUhk+qCF9JJbgM83tq1CdXK66t8tEY4mTb+V3Nij9D1whfGniNM0/F6BUwXmZ3nMjo
Ruzn0a5wxJmqn6CuRof3NM7BO6iVDidt3Kf/f4rZgjyzWsJ77GODyV0lczSCj6o3L/oIs7CJd3wq
5wD/fIF5Qike6CF8jpQrtGpQjHeocLuikQcTB31QYlwiAUgXw7/UqffL94Gy6SywQIzkgyBTA7Rf
vredxais3kVZ+T0aLPPdEmFUB1YC197Eencuz3le7slqAvcdXd2SAZiNFbSQ7guw1qfRNdaDFkMj
x12swrqT4XcW0VmbuueY1jEUNsAIrn2Lb7ZNrRTMAmoERa3ugoTdmd+QJbqrYSNCTp3iKZ/1E3K5
yE6es1A5SdPWiebLGGMnt7xmeQ2R5SLi7DbqOgQlfOnahH8gOtQxY21+RVHHjzf0GsBd+ZzpuFqr
xHxZkBDSGI/KL6fCMbLdm+SVwgiS0qsJePDghCqysX3hSp9Y6QsXzaczKoe8Ks4zs614jlDEdB9z
blwq98bnciSR/qIV4tbq8nugWSrm4ShBLXQ4i9zF2t3fbXLhDStk5Dt4NjKowuQpCUdUSX5NB1Wp
Pclv1as+zDfTIYXMijctZo+oq/blS2ZkLzJsSfvW3npzb+TVX7qUFZOxSxiasvIUgtVSau0jNAut
ew2K8RwRnoyT4RJoubpsHIkSZ7suK4iNyxydhThuXyrteFIAK1SjVzPHXhlFULCC7BgGoCJNdfjU
6r5OUHHOhPoGOBOyyKtbNgB5kBGT/DFnzM4Kkdr7Tg6ckrxa+3GYtMNShBhl/NFVX30/oA9zEToD
eaGWVr+J4vi0YvQprEDT1CQMj9ozctRdv3gb86C+W+UdRvOlTMYN3f6tUbJTbuX3EAVpl/iGkbBZ
DYc7sFmrMbZVD0RYt86TobFOdx6xqR8Gd7iNVvEE1+IzQIKGGmVFHMeWnnQHwzxZ6YxLSehbqSam
GfZgCc0I6hKbyJeQ8mT561yn+sAoXwhj38za1pnK26TUL6YwzousFW+D2FeuWIHDmVyQgGr73ZvW
c6jIs+GuHX6gxmhfm4K5pDl4Y9/ehqZijZOjHdJJKdW0R6bVuw5Fcd8+sTrzcQd96h33clAEf9Uy
XxtzoPjlTGVKe1kYTwz6V7IpLl2m3WKl2Cu8GNPQnU0lPgW8eNDV6BEQXGT6PY+QRGWwm814Ezfa
OdVQXkNTKThPnFyw8y+/IxaQjPoDaJ40vtGxUqy3ShqgcJsdlKQzPTPSLM/t+DgCiemETA3BhHb5
EJLB2GWAyieWLbS+HqJHbnINshdaCD6DVCKo41tzjaMUGEibeMao7jAjsj8Vkr2wdDfJByJ4ZIz4
2ZEXsiXgc2ZrtgyfX0N+PjUZtzJxrhy7z7ql7V1IXZpu++DzUCP61mRw1mLHSI0zKXH7fABfqsbn
priXqvvn9i2d/0jWdqRSRFG32lm/JadlSvSb20ynjvSVPcM3YlWj5okwIQzUTVps0/g1YSW4jsSg
e62ZbYx0cXjoTbm1bIOyi7XUIBpn1bNC8mZRv7thhZ2HFDPf0sqHnbCsrhJETkxJ5VuV2/dyVK4Q
8dKUtiIFS7hqphFk6TsDj/MgJFFGfKG2/9V1eBN1zvvPwKZ1gNYo/Z0gWsWDZMnNrjnSg8oZOPt5
uqayU9eV0uDy6fVHN+tXVQM5QfFSbYK8r1eapFsoe8jtbds/R9r8NVWkdqkDpoI8oH4e88vyzwQw
lyzR56n5BosRV4PSW8hVyH7XmUSrrvHXOnQB/HAK+APeU8sQ1nqIlfcohXtmmdFRZ8OQNScCJRGR
ZE+9bdk8vzOU41mVewRL/B70mLyYfsbFa2asr9MvrcbgguwV8ELsmFh9guGu6+1dHY3eI9zTgcK9
Mdrhl7H1nUQsZZ6Ms94/S54QvzIUJvYd0m6DMXg0xSuMe+FhKhlThc4/CXJ1Fdfw4fUa/rjTWrjJ
wcyW8XjsSzt5MEXbDmb32jjNEcC39EyDDqSNZ43FJ2EfZeJ+RXiZVlY/L1LaMgSw1tyyHHszYbvA
V4Hk6wVbd8j1K/XhVNZn52gf9K2gYdOkPrj9LSNLdmVX9W1Mo2pTteWTIRY+qgu5NdfEh2sMPwtt
9Um19ipRbdSBTFZJH/jVcY2dgy6/wBx6RY12L+qZ9tsO/iYg8clcgY+r6CXH5IdUL7yDZIai76d2
le9z0AHeoWWrYVQt/d42qESxBcGKdLBzTrF5G7vFG9lDr6pCd2NodIF1A1EVggABC1rjjUlcnvJ4
OAQxYgHJsmbVYKHCpdUQGsavdk1OEkvNCARDEj6cGrKubsOuhh4F99QPBMJcSvhSy/8sLf7t7CDc
umYBBqkf7q2VTgdSFf4kX8lLOlKeWzM5hzPHgKkyBbfJL+FeCD/zkluMwfadfUvhtUn7E5YZ+mHF
/tYTpUTO1l4IJbY2submbdqKxJP0FtOn7DqaDa/pQnOtYELa4L7OeaDsQ6s5KRz29I7t4dTSRLDd
NC7s2sIDXlBoxvGfpZj2yv10Fb3dL7U6fkcwx7WzHqhbDzUe/NWYIPUrmF3f1Bgyf4b0ig3Fvf9f
ONerW62F52Ycgpn2NASzuDNQ6J/0THuRuMqYy+BR7WqOErdXSEDIzbU1qRt1COQ6avngcurH1irW
iDR7IgBCeseh2ZMoQf9c/jDX8yDHfLWdHfpdnJUUkWzCsDJnm4mNRpQbYHWa/JNf/LgG/XCtZpEQ
nhpgOsciGCJFQS+IUNyAMIfPjRgxzm9KoVvdBlsHLiqY/FfykLVtnHtWpj1JDZ5iV8kN7ALYO6iO
1tzi3PX57K4shTMvttNbp57HOlpYlTqEQM8yyxdhNwXxcE67hRSWQtEZ8R9zINOcFranaxw2ppZu
jGwontr+K6Vp8fqoadZOjTO7tFkTGVJ5Q9x/MIzR2pk62vgi/SZxIfpCWXfkAFpK8FDF/E2sQdiz
nGGqy54VeRxqIlDclmajguZHhYmVXwHJgNgpGNMHNis1246nddKPHrpFHz1bfYoqDiDCxz+tzH51
h+JEMHX1plv9GzYynlXpJme1yAlFZBvfT6buM0wrVr0DZSQ27avBXnBrdiiv+5qc8ek6JeR1J6kZ
wlmXzPzQDuHqF1MLWxzxHqP9k9G3xqYIv7h6DX9gjPCuZvm7qZbkEch8Z0YkR026na3zVP+s6w7f
t1hjfhtO0daIOrYMkf5ud+0jN9kQh1N+rhTAVv1Q6ixxcMnHeqJvVU2LfKVKN+XE6/C/JY8AYjX5
If9R92QqhrVTBSe1INJl6jTlbXRYzGh91Z3SffUfY+e127i2dtlX2ajr5vmZF9n49wFaOdqSHKtu
iHKVi5lcjIvk0/egavdJDTT6RrAcZFuiyC/MOSar6GUuxaWr7ecchuN4i3ouWY3msQ5Wstpj31p3
nZvuBs3ehoYOJshmY4uq2XEy2BuD88jjXUMMDXS8LyBdPqo5g4vgekYKrYfqyh2fEKPDYggDLrsj
mKzM4xqXPke9d2UA3ubtrWrY5NjT8J7oI4p+amvREgFGu/7ISfoZssA1yHy5LjIOnnG8phJLeDPk
FyBFb3FOXBEc0QZ33SLMBZd1E45RgEbB7VH3TfYjPfFpsMuN9LSvoe8nSzPNoJ60A7Qfl8bVlWeZ
S7Ku4H23s569stOvOAo+524DndVWILyMO++hQH+yGIaY/Iz6nJneh2cMvzL9XeQNuw+1cX1miP1Z
FQWXxB58QQc2iXnVoVOoFwc8G+GA2Cabpf51j5qKCMY8eHAgaMfWCN4/uiBTYb74TcTWS02jwBxE
eyrm6PQ4f0GBdmHif8qc6rHuT23KyEgl2R60ll3tPNVsSHh7mKcXFZvEsbsZlXPOG87dAclhaD2n
sjzPD1gFwyoSGuGi9ZUx56kqXLy+mCG6Vj9OfbhGMfVa+8av2L1hv3qPNU7iEiIiVaP51OveG8Iz
dj8yhhEQwG7r0RcieoLTnU1X4R6xjz0buv/R5bAdLfsMvOGcWBPmk2/+iHOECEJf6N/1KPleWebG
LoKXIEIAW0LYpYS8Jo78IMQJ9ZFsP1E9PWm1t2rQS4xVfZEEYVVM0NDdsGAtu2/2lJ+H0X2oZ35O
qoPvwZcUf0K/n90I87AqKT7arrnlvnfFCBIuVijafjBN40jMs0+w/PkqiX94/ElmMwfxDCjjlc8u
f/iZ4uji2lrd8inbwYJYmHVxQqqyR/0G681cdT6+Yb+bcSUcn62eJivipUA9FHJPzsaNMDTS4FWp
XVnKArZw30KgW34yrUCtPsGAeMFvdWK9z/JtfJZjx8hCWzYaUkxXf9MNzBN6On3T6k80fssx7na2
kb2OjMOCb0bIkLFw6HlCM2EICNLOdWuuCnb9tY5gk7Ux551u28915uCeRJ09mhHDKcElzGjIgPw2
6t6lSPJPL3V+dCVW1wQJe5Ec+6ivtzCWfqiOSVoWOTcnCkkDcF7CXL6JmLWf9Nn35/atbJzPPE1f
UFy8F9Xea9O3EucP61f9e1HJZdYHz2jnPIIxp89SNg+ZRM4/luEvWLq73rfhpwClqL3pxWpd0iOe
M64YC9qNEg0mw1OG/R6Hc1UbbDT664D002nTG+7AbjXG0YsqPDyaE1qB8bOBlpUXJjhlLd6FpvnY
9DPOB5F2RDfSU7UvkEZu3Sx6KVNKapkHL1Fqf1qwlg0v2Hqg/DodLbTdYx1K4+7im0ALeLKH0u8I
yjBwgtT+ux8WX0F9xYlcjwSDIWp6iyKUFvNjRVCKfero0uMEktjusFQDq8vYD85O+NM32TI5d5id
O+xGOCNrAAbkDZkzPcM3FtUbaPmnzkGwZ4D4z5lKt8iDcAFUvOFY1wSIBKVOv1fknEFC2tKYDmFW
ddF4lG8gnU9DRhsvYtTrGtdJLKfEqZfWkx1GLzkqlSzm3Za3Xres/YblGj8Zps+0HwbmLUQPXUJR
ZNsIRo0qfOcNchu69Gw5mc2hwDOQuf5NQ4Ye6zM9rC6Pokw3GqTd3uY9CCLuIc7add7MSksHYFyU
8LxTPest0wlgrrd6XqYYttj0Iv0G2XjpRfxGK4BjMk3juncg63UJq9Sw/l4QyLkkO/BXJ/ytkZhf
x9R8t8vqpUqjVc8/uLQUZqYs2UK5OCFRNpA0xV8jxm38bYrnTDP3ZsheMNH9E13lbYg6pBFaAY3J
eRnCg5PEXwtRfAo9+tFm48Fo5GMo1NOqamb1GBUtTjKemyJA3981iHFapBfApxZK4A9sLKBrfhCj
vYp2XMzxhGnymoN9JwTKWRjSjlhOcK0ERDq6GFiFxRVAtYwr3FfOK6+Mni5hyELW91HwJxxsvWp2
eVG9+EOzjAVIUrOaHUs+dYmvQZmxrIck3EWleNP8/Gvc54LJKP+q4tllLW9UCAw7Q3vXUyr2Foih
XXz69Yyt4ArPRe6lqEYMimiBRb1ztbVhaCDAi7OKO0HuQsywALROpA9vU2G+iaG6JowWK9IV9MRl
2FJJY6E5c961teSq8S5TwmzdEd1LhsbLtIxfCG1oluCr2ewKF15sHntknH3C6HMs32NyYFDeX9zQ
wT9WhzdYFxga2AT5ShxGiawkVrSmiz5uLmWofUSjzorFuAhnuvhOetTctV3mj4lMzkOTPvZKB5tR
bCSsqNEab60BGqT1PqYEAVwUh4dU1Y+1Q49dZ9PJDiEzdKp8CnXgeOY6LN2fU9gpUG7YJCNBD9bA
toJmgN7kBgvs3OfuL982H9LCfjXD/tVT2glh5Rr51VqT8tlhWW7a6rm3IXgx4s1ke6HZQsCmuu9K
7G2VX0dd3XQt3LGd5pLJUVtxOSJDtjN5xUYO+NhmNXZMJ3a8PgpnVqWpljO/m56bpNrrZY3mqd+Z
5YET/c3vKfjrhmVCV59kIh+rGaMVx1D8GxjQJXEc+LOyF9P3frWJ862OtWe//EgjJL92dgvL/hLF
wS4YrCtz/k0+TCuUPGvH6lZRM3NyG6o6cgyyT6OOP8EjhJAmnW9sXre2Oa0ZdT9LArXtoyfzi4lL
aKEgIzk9Zsi6HFekDaId7j8jzZ+dWu679MQxEMXGQ5aICPOQOeVW0TdFKPSHRl4TOT5WeQlxQUVc
RpYB6/RKC1l3cDRP55SBv+sn7xER7Yu80dcTDjmOnxaMJWuXG+/4auGYoDgd+5CX49VyxVGlTPVa
YhCayXu2R/shM9znxNW3XmS/EM3ykVg2JqL+lUUThZoNEbDXnB1l9dZsq1vHPz9ITp22pz+4dHFm
O1ue/XMNJQXeUk7Kn5a+dwBUWguRLm+tXOZn0RE7IQQ9+MRixr+g8kXr1lacobSXsbefqzJ6CRIW
rEJaYCN4oYZ+zzgKdbC46gQ5vaDowTRR22B+0TNCjmH8EbQs9LLqSUTtNiqQdXFqkysn7j4niOY7
bWheo9Iyl7JH0ONUcPC6RNu6Sfw81dADu8kjm8mdto0KHk0R1nsy5XZVkTG9D7J8w0b1loyYqAY2
V0TjJNaxRmRhSmV82KXhLWwZ7QO9DVasEG3+bK3aVv3W0uxkFWdV9GxHXfSISvt8v+eBPnjKL0yb
T5YzOWdL/lL9ED67jWjBFJF9cb/bBjitGzBEnL6y8Fm0uDgKQcgiMHs99skytrUnBJs6HYTTHhLV
cLdqxm0dARdup69u2FUH+x83Pue09ZhDBtT89yBHvvPPr92/FesrarF+zouGKfHXj4ZjzCf/ef/+
5S4CbzPArE9wGDAbruXBcTxuWPwR+S1eg7rgqqZJkM8o5SS4lxn+PH9fG7Q0ChnSjcocysP9xiNw
bD+QrDvPTBiiRhBjDuSy1Qcc9n/d/P4ccGN0JGp3//z9U79/4n6faiBbgTzmCRk87Pn/+qX741ox
WrqpBK5PNTLYVHGK7ehTloBXqkl9MQzrJ0P0jSgLshRG09vpgBDgdfosYx+7vkZqXuHZ62nLlr0/
9KCTsMG4bX2CIoMUK2PB7P1oaLyOtZnIY4a2fwnTGFT5kxh5R7O3TLjyzdNgao8EohbTJXvPpDlZ
tYV2zb1wXAWRj/iP/ICV6NDcJ03ZbDqmrTdiMX5ocjxYSqWITphS+QSnHWNiVU555LNq1rQ1Stnk
qMgsPbaJRDLHD8fk8TFvJONlcje8v2scYZxXq/GNHMN+Nc6DppG14jbGkLaNugbL58R5MmQY00CC
kxMNkcnODQ0s8UXG0ewZLuiz01AnOi5DP7qViv2sFG61DsUsAe2sGEIUmkMRQvtJnWIzShMJ3sxd
ReMw7rNuUCtGNCgvfMwbQ5w/xQ3unFYygjIaka0qTjonKmqbI6Y2K/MBNCyGKKN6T4UhT4IUhpM3
Ekmo0VOEJAtdEOsZDwN7VuGM4r2pmJY5bwN43ws1lLb10dTREZfeuShcGv4Ghukc+EyGmt1s0oHF
tmcZ4cPQRj/hF7KFtIcdxyW5fjHLnqxt9Qu4L38tcTFjptKByjDMWLlmUjxr701hxBGmR9RNcLt4
RWJikngK1o0deUtnpnnUI9moyhFHve3drUa87EHaRnD0Q+FtKuVkB5YhO5Ae8TGxzHzl1WR9+8oL
ST5ggzUmCMGQ9FPeZq73PUGsMbYnXrCT9A35St4QHUpUJvuGYAnNyDlUZtqLm7P6QEkRSCc7wRxE
j6RGA2Mb1hgnnYqdRxnx7prfc/bNPXFht1qr3ecmkKuxKaNb12jOsxBoAFsiqHJdf6Qqa1/CQFvo
cq2nzE2GmC10aUchphtsADVTHOrCpkY7A5o1MNxyFxlOftFk+WL9hKmvnY3S8qdFm1p8GNvvLl3l
yEjfsVjKEYoj+4UlXfc0+AivTT8VW11lIORs6aE3HbRlbKYFsgQ2HUHZpJu8ZunsTCEFm+4lN9e6
J5kkv3Jhk+rsgT2gXyfSxBicp6CcuB5ZuYFwgLsThu1tFM25QSSTP3V2Zl4m0a/vX0za+I1jKzzB
sf0aF5PzXbCZ57B2EzazjEQzg4C5gJXqlcn1B+MV3llEMJ9VmIQvpBwUS7eRYn+/y4Jaw1Blu+uR
azKtR0numpeOx8pTD95UEkrLuWuBz2j8FlGoc84Yb72ZvCHT56XxhvFdSbCPLsFYZkjArecgfsHP
UWfyGvSlflSWfmZe0B9TLemP94/YgnMmQx4t48R6acjFeUnct5waKZ1MixqLiFFK159Zz5I5Rrfx
kAqnJBKncgjWs8S+VrRxdTAubTMrnu6PksDRu9/TJLFgGu3QWlNAeDR8V0/3j4qmzH5/pGmavRIC
Ef3olO5mdFGIWh5bM/CuGZfiQr0K+nQ/UlctzJOfs2hxJAfjDU82pgtL3/VGaZ77eR08llPO6UQj
hN2ZSsQPCGZwZTzbMI0BSxnGV22g+wOg6ZCSYfoMcvxXtzbqa2dHb3XpVkfNgckSzWCWKUl/f0qa
tbNSlPDgHFAbr2wxGsf7jWONxdHut16oqANCNPZ+0VWPaOPUTguJE1aaKZdEYlkvhTnyUajHFybQ
HcslICpMsjEBGS9RJBiFZyLbGAkrImdI9LWKcA5FzKXXvYbKwclaCOdTVM2eA3bjxUn5bfIceH10
7GosSvX86glB89x2tG8WspvlkNlw37CR/sA8ECzp2Kuj32fzBfgaRFl61h3FW6MVCWa62t5ZzYwe
btx1lyOdUFqB4M7tz7lo9Gs2R5HP9uNed59LEs4WWs/MKiXt1NFiiLa0C6E/NY8mTp1d6fBaxAyQ
8jC+6rbpbmuCOvZW7z7YtjZc3GQfx8NF1JP53uVUiGHb9MuuApCa2X4InoWEaxtNx0YP2M+HTp/t
Yunor7qFb4stynSsBlvfNmRoEKzj6BsSSnXWkLqm8b9rBgUDNiUP8O01qeps7XgpKU1UijAou+DY
5B1cct9kkBX6UbXBfYih2g/kNqLGf/NVu0mF1T0ZHpGhcsDOe/800mpiiy2GhHaVvdVqTLZTkYeb
Kpl42yXEBbF/uGoqG34Ujff7g/BfP1O45kPeB/21a+dohwAHCB66j74fXDS9CFYW+Vz8zOSvdV0U
ww7l5bSr+kG7hC3X/TqX4wfC2WU5ocxBh/6rbbT6wc6tgxMX9nnw2A32pDEtK+wRK1VWsOAIJdti
wx5WtQ6APGZ/jsMU5bINLqapWffplmtBg8m8Q5Bp1dpmQP29pHxQvvzQgB3TTs5zJ5dJrceM9tlt
B5sUI8bAyUzQKmXNuLP4jkVlkxOOdRCWPSHegDC3ZKlMiGKf6/i/2nYXdgSqzvf6KCE8tS4ZCcx2
1yGr1SYQPXIeWdUnI8Zz6ninDs8tbF4Lfjhb76mPyXXNlbWaDIJ0e22DncTEsuFNS2gfCH7mvLip
ZwmAFnHllXn304/Hn2On5e+lx8ym0ELrRpVucUpMtfM8c2akG2wKz9bWRaAxIaGBcuuw/+gctR1n
FZbqcXVVljqyQdHPuaFz45TG+X53FBbOIyNETDklpzZgzdGX9ZPT4GgdmdLf7+kTeq081SiKnYAR
HWIRnU0C0bZ5epBtlCyl5T4HboXYEwsBfjcYzve7cCyiNZsx4GxskRqSfnDMaxJgbz0nDnI2sFOx
H8wg2MKtz+ZgGkUWmf4MTXVGF6Q1OEyt2UgfR4Upq2gdJEDeBtBNJ7yn+YY6SlrDHlgUUdS8CMug
NzxWtpQQ1NYL3wnQ5ZHctVK9U+zNSRYrx628b4jFIdo07rMwqxZTjY5XyHeSXc+jon7YxUPSfQam
BeLPs80Trqu3QVX90SwcBJqTpb2h+Z+z3ZFkMXwM3wegvKbOcWSFrrwi838ClBC+20Fe7YzBoyad
o+saLu1AAiOdpyHaERdZ3SL2cLeCOJdNYwfR6v65+w0GF9Ytup0dkvlbQoQEe9vwmPkznKtm9zId
e/RkIoJAH4Sbmpq7OoYN2xDaV1pgtqCoUML2xYW0f05s7Faq8o9VCMg9KHJOiSbjgmLKp1VmN9al
K5yRqSW2Ft4lHhc7I7RpToc3C6T9WjAbvZjAIi6pYJSHZXRhK9v7SVXWvvV6adL8x+7Z7YaV7gAR
GBJpvXEqZRDJP/EQKK17Rds4hnM3qsLvUeuxZjUpSuu40faOhdNrCMFkjEhK1onWZqeRmfdKCXJz
pM/wQrGr2bTkGm+gcopLiB2Sv5Z1HcVF5RQ5CALPOAo1EZ2bdzUJ5kCg2QWgwu1RQNfokDeJiUc5
GCcdwgPPm1+IeNOiKP6IzSg8t+P4yyhEdrZrulnUQBvHQ72TlMn4FDSoibUxv1odgdZjLvY4+DgH
16LXOeMw+I0Uyr7EYmCmYKy4saVt+nAoH1g8THumQU+AidoLMAQLgAy7hamz331Kwa+BNj5GQQp6
p8Xe1Kiu3futgKzQj+OK/ozg5E4UO2Oy5Jb++ZkQzg6ocZGzQzagz0AuKh/uvwomGoxsEVmbe+Fp
+t1H0uGfoMTNjm1F19M2Vfxu2vmxs3p5FQGD5Qbf7a5CzqRXo3XxG64mIreO7GoYsLiAMdtI/dDF
GOzQOXy3inw44wYgcTg3N2FGwKi09FetVeEuDYJzOrDfJGP1Qf7MIS8F7LJvFsUROenaJXLWkH7T
zw70UZdgKmkULMxR1M2j5Uf7NloFHmGAi1hPtlrrkSJHWE1YYnWyOwolp62917AjQ5S1Z7N1Jljk
o3JPrJTytUYK6FYZzpru8EXYonySgyrXeFyL/ZDNkxFW8SPFg2lluMoTYC0qzJ2dVw097AvNXmMl
oR9VgXWmsyXrCs7dMvOJ0QYzv9NiCSuxM8azqt3tVFfjpTMOQHTRWTPEMTviRLMKLVeZjbh45sYE
SgwTqnp4HiKFyCmyo01dt5vJ7ol+06mQXT2dXc7l+DBvWQrdejFnaafsWRVGQPIhhVykHTNsRFmD
Y11rjnWNzLXJCm81jcrYUZ4wwPfixzqqOUXps5U3xeciaj8GAYwYUjCrPQ01UTyFRWJa3DRrwzfi
FYh0RhGgXlbVmIr1UETD2SpTsBFkzHAtccTVT/1zXlImm1ISmj2hEC2GYcsSPDlZgWoQPcxSffAn
bxZcNFOa2Vm0TYZujH1UJTJxaBwPg8BkHfzYvrXAOc73GyH89Agq3D4OtKZdRwNho2Zcuj78eR3Z
zUov8dO0ucdbkfCiXMiTdOP6qeaY62fdT1lryBzgN624qibrDDvId65sfV5uVNHTtrUYZdoiUWg6
sg2+I2Otnn8SNm89BN1rkzIiWpd2E32FGfnVAOCwBLUUr1UVFc/WBFLFTMxpO7ok2kmvOo5G+9EH
+N/KhgtmPt/YnDq0PuXF0UjgCPUIS23qNltWsiAK/Fx/jUUrzqx8vbMrsnzZ5r2/gk9Yn2hC6pNm
5d46cgkbI+uouA0+qxOdq4gzn1XLHtfH/THvN7Y0v7EDloSOcOoFck0QRnbMkklDsE5rqobYPZKD
s5mQFqxDrVGrumt40/X6cMS8CpVEbjXlpufC3BBb9Fpb+StVT/ysl8JbiBJDtkIZ1/kW0/Wpi6++
isytE5vqOOblATM3dPPKEPgAswltnUVlbXjTPkmG4AxF9GvYWwOEpbbZMwIRb5E5ngnQmEWgExJR
ozhVeCConKbr/UbancvsOnpolR1fS/zYbJcu8djlF8tZ5aFr7a0u/NaPVn6+3yBywpJAphgecNTx
xO4MmyKhi8Zime/cNnjlWUxPVEkgYSlRFiUyXDVVxUOalcM2gnS0nAwZXWJbn/ZuzVHXu1eDo/s1
QRa8hHTDDg2fziYtsDRUA2BlO29Bvns5vw730hY9iv2AZRFtMVmP4Wgf4xA9qlkOrBeRGT9WHyWD
wHPdEK/uWgCQUscKt1IY7b4bSLPgKWWSnrZrv9WfOpxsGysY1NYi8XIji/o9F3mEE7RGIxklD05b
UVemi8BOw4dQ2a86KURrY9AYXw1G9YA2KD1E4zY1LHNvF0xk0U7U2yLuzXXppj84xvKDzZyYGfJL
oBEM2w24evV+4uxopwd7Qh3dRJa7JAcOiYaoki0OV+dg6mayBvGRrwC4mSwv/fHdqpMXiI/9fhi0
mRuhsHniXOgAv5ydbHof7FRS04zNKhA5MZgeAAO07xV22e7I3M64TsLxD6qWt7An4tUcB3frh94Z
F406aYPW7AnqwTRnBRrEbE6e0uvDHXqSdFnh2dZKTV3zpnoxYwhdGdb6jbC4BIwmYmi8JdgsDZAU
RWIdxj6VEN704bXt/UXP5XrVUtSsB66pF82W1VJGPotdUX/iyFK3wB1RMsSxnB6bodt0ExVTkdl0
hrgqWuK11qYnvrrIYx8xlJF21K27BJoJ858DeFGxEHVfb2Ks0KGMmgPCismP9woy6ULXzhDej7mi
GjNVCdHQftcCTKOIvOZIpgReMVKWJVoA/Vr5+ZyHGDSPcZ0x3k1LSDmK8JO+9G6koxA6xO4btoaJ
CM0V/olQdjZ57CIQxlnRaUKNW48PRZEYV4uVJwSG7GSQ8mNVmnFyqvIduGi8DbtyiwSMINXeOFd6
w1MEjvSKl+/RaR67EDB+08KwH5v+MXQfcxcB7JDYuDQCqCeoItu1NsfpgqXRjgbTpDI/3U9qftsd
VTWB850rhKqYsxfo13ZgT57afMxPwv8J5jE53u8MnSSBSrc3+gDVlR7wGHM872OnEfsst370AW6x
yjPWnYseOmH9sFSeFm2pWaszml9/keWo9uco3Kg2WiRcABAMBiz7IkeSofJkWsSDFb9rNmWSlnCE
488obn0RriiltR+2viymwj9kYJV/z+o0v/D37tSfTRBdCJsh66JC4nWSbLRm7M1ktu5HDbXM7KzT
MMOfrNS6Vr365lZMFsrIDteMglG7WAwdkn3ZkTog58qNDPUlS8Np5fVVscoRQGNNWAWJBkspGqKN
pjiCcwLrO1UsWR4qbOg+os1mL5IxXhc4b5PklDO5u9J7RABORLlGosCVjW0Mkfejf1KlJE2xnYV6
aXsY9Ck/6j7Ku/v1majsrRKWxcSi5uIap8O27SVkxlGpvfBYCDSBkKjM3OKdK8fJYp/N9i876vNF
3WKbvXQFmcqx2VtHVEWsiFJUAFrmoJqpTWfPYO5iJHX3YLUazqxMhrRqZFBif27WvtuSY5pD1Y7M
HjuRtkoZvx3KvAR79iKmcAu+q7q0XRszks1vA20VhD/Ci6uUKXpQpJsxl9hho3ZEv1XBSE2CMlx2
ffrWDinTwBp4XAygMitZ3WS4yZjR4m5TOeo8Jkb7sKa+i+lBMcqzlQQY9Ohr/ZX9c7mPveg5DFFj
N0HA2K+y930Qg8UamVdoWV5iU4paYFPVEfWwAQ3duHim9A4dSsdNn3nWqkqKZN2S4H5ATIKtom9t
oJhkKXQOepIhmh4YEiYXxfZ0MOmlhhDYHjCdx7IYun0/Xz/aoT94smbAHgBQrjydpJD5JfSSyd0R
r7SZsrA9Gvn3ewmjxPOkgEmbQ74l02fXuaPYCFVYW5bwyL+D/GcigfWOuv8EoAOSnSj3kuLOECPW
hAmHPiuUhvMx+YtBMQPxd0PsESeFG38DVjxa25WPFhvBzso1Sv8xpPI92XG4qXszOinIJRgmR4cG
wQdIOw+8hU83pIwsOGv93tVptzs8viuUCuNxPA2R9C/6+Mn7Y8SDIc+eiNwj40UcaA6hpi1QiTUr
P0xXDKBDACzdPqlZ/d/niKFkUdMU3VcLrbAbDMU5Monj+H1jiGE1tOiFJmd8yGu/27u+Z5xDX/+e
K9wZNqtxSFSt4JUpg71RgwgzWU48SjpxrrcMbQ0s7wBsCLm+l1tUYO0+cRG0eCGRzHHIGofFSLvX
2OostJjQOrjb6M0EDfJ8mbbEW1fJ8WS6w9XUSHNFG18vRSXtBxav9kNnwQUn4ZXJB3yWbTMR7uNm
qroUM8Voym/o3obT/dyGqc6xRLz48sd//f2//+vH8D/DzxLiA3udovn7f3P/R0nORBxG7X/c/ftz
ySgrv//MP77n33/i76un//X8x6+y/uP8tHn+f37n9rN8+J5/Nv/5TfNf9I9H5y/46y9cfW+//9ud
dQFWdbx2n/V4+2yQ997/Ev6X+Tv/f7/4x+f9UZ5H+fnnlx9lV9Cz3z6Jyyi+/PWl/c8/v1jO/bn6
/VTND//X1+a//88viy4Lv6Nj+L9+5BPV9Z9fTO9vru7pBtgZxzBNXXz5Q33ev2D+zRKG4XgwhTzH
cgz3yx+YwNvozy+2/TfTEK5Nsphp+7pp2V/+aMru/iXjb6Zt6q5v2jYkB+G6X/7PP/5vL+I/X9Q/
CmreMqZy/vML/4j8/VLP/5fgkXwdPK/t+LplwrQ0+PqP77e4CPlm43/kSnaF2YP9Klzrm6f70HSR
qXuiPf3LM/LX7/3X32PxH/3nr7L4jzy2EbaDI9R1/X//VdXojLJTiniLRiCr2hSd+hnG4LMN3yYq
Uv6I8+EXgsEGzGzxqbDu5WnSc9VyWFr71UWrk3MUz+ppeOeM1Y23kLVrNBCvXsX7FkIkkm7e9jKQ
a+MRrRSilASL2qi3xOu5N7eBXOXm/qMKaf8dkS51Zbwjwc8XGJ4ZBAXFIUiqZdWjaEvFkBMfabEc
vU4B8Nq69H5McbWeBkxfuf6cWvp1bJ2j1IwHDKXwmSy8jDh2fsZQdSpmfthbyC1PvPi5ca0f1hx0
61uI4KBrLB2pubNPdofKhjAYSTS5GbgvmTDhR3aeTtQW9gAzHPeMXVG09NvYM8RCERAAs4pGMBv2
LU7dsku/St35Ba/gsfFJm6Q32FRO8F54aDOcUsmlO4QTSz2wEIldMtHST10yoruU360wPyjt2Hg5
ukasYAtCu7EOIcYUR2mKn0piclUfJvtFnJoZxDjOYXYZrUZsw79/YqjHc6aM13z+o2rLLlaxEX8D
hAJu1yCPkkki3gPct/XjNNZ7N7QQNE1UMsUeBBuaPiv7JmGBLdw7F3MbIzWA459/+jYWnUDTL+xl
/QVdByqC4V3lZbgNIYQw7DQYk5Q/aAVfYdqufMJTVn0dA3GkkmIKYG3Pbo79gLppWLMJWOE80lZa
6jJEBgwEaQjPjDSSlQQk4XZoc3x8ra0WvNVzwYuvDHkE5Cscr3PTyTTYoZAYxxfNb9/rfELH2MdI
vHNfbcwlhMLkIGvSEqtgIoF8Ur+MVttPTe6uUwZqkBfR5EALsjjtLphmf9S1v6B6IXoBUijDFjhR
yAVMg91cOSdwZ+PIPJ49aqkCm30noXDN9FIliVy0mgSGMj24sYsTMwixoHNtQHwXkyRArmPlkwjM
EoCtsh8icj2YbiqWSZ3+bHTSAjCIIxSMuGs2SGcd50XKKsbrA4KoFcWJVxEZQiY6ZNuP44iSo2MN
sxo13JPhEO9F1qgFeMW0cZ+0unjvMUQzPH4322yvgROBtYA3Lds6kTGCBmPn6XX6L1F7D0bV/HJE
8zTErLynEdFmIkPsaTQFlWTUHg1kSUURkpyKGBq8mdIun2y3/VmSaYAO1zvoDR+YOdRT+hBpQtAP
ipZOHY15r5zXtmpIWtLSa8UKshlhtVL1/zTb5qHoq+NQZfE5J1yuT0q0Jc6MNTDQnAzg1hom5X4r
s60WQlWDJVJFnreCcH5Q6ua0/cZSRF/4wln2PerYsVbf6xEcIGniIyHZVB5KyBcr0X8ZHtnMfprv
9BIFS8p4GYAQNq50AKSpJNs2ba2PmM7bmKiJDnkvJGltoAsMApSgOS5Eo/nweuOlTGIEDTTkjG6v
nPOuJITvEZ0dLf9HbqLrn4gAAiwU7KRrPSrHxUP9BEL/GwmWtMHN9L85Oo/lxpEsin4RIoCESWBL
AvQUJZX8BiGb8N5/fR/0YiZiprtKIglmPnPvuQ/jmN0P/b5v6M486zrDCKZEQboDZmEzA4TBqdWi
T4UWsVT2XimI41OMgqFGmOoAMxoLD1AaJAScckTwqfqfMcpuB+Fwh9CHp5RIFObUBYtVvA+EPU5B
oaFG6RGM+OOE0VXzhr30+gNhMK7PCAamSx1edYOxoKOhQyL4V3iiOCzhtQ+zwFXeNgk/2EusiZL3
yQC9eHrop/qV8e2lsobnImJZUXXMaeeg8hTTCIC1+rDrDIySLibdKXCIBRlNx7fD/j4tw89YIhn0
LFBhll/p4fsqcJvQjha6s9P16avuigH/mM2aJTnr5Gt7rvdaR7HfWVgjeFRcRgTEt2xE7mpBZ2NW
sKkNt5Ky0VjYltGd7D3JL2PV9a3g7OfoZSkN+WN0ufCSQe5MpyE0eQHZIbOTlpAdoo26z/Al8rQD
K37gXAmBJk1xg1HCkCc8tTlQR3M/GIr5CMH1IeZevpSpuTxRROzLMgQZQrJ72U0Zggr9G/aP36UG
abRtLbbmT6uRcjrW2o+7cBDOuXPr1ryp5E7T8b0A89Nb095yUN+ha65ZOzY/YnBPUep95N2nPmfn
qNoK9vhmOt169OKEg6N6t4vPrmsPpqYGBAXVnRMWPz2IKl3z7tuyeif2+qWGyoj+6g03+6uqqiP3
kGXK96HzcAuvF0m1h2fTVOJV3IWrlJwedwaz9ypiQKx2O/5ACvMHMuccKZ4bnNQYhwa5YDFPrnGq
PS5deSsq48sw+gfk+FNjnmKvv7GBg7PjPkRec+oi/oNgQ8+z+8iqr3g0ySONiAcQ+qmwsp+IPpzx
3jV1QjTld6LOiLf3HvGiBXK2X9hP3dc9Sptp28KZi2V8Bg46IuJzEqTpsfdu9N2/QdwlssahbpG4
XHZvYrHPw9QIJjJB4QCnjdv9ok80a9Xe6uNLJdVnLe1PFvZ87HogzWnfdjX072TXOu4OqM8T9Nnr
AtB2Y0PG6+EHoJT4RJhwSdzuw404SKbFeCmWt7IQHzgZfs3JuOj5tN4+26xr2O8SW5HE81veYPdK
MHkhagusJH1mXP/UjQevMR6xmd0zgXkarerBlXelqZ4wrny5zGe2RtrS42YPEo9bTjsbFsvZWuNR
9cJ44LrcZ621U5a8kEfxbResMIjj+TJq7/LjWflDZGrOxoKEk8DE0paPTuhXRxBYSwnIvUl/0swf
oTv/RGF00W3t10lxKaLqYnljPQiKoGFWaB5S1oQEDu5B2AezK5/jAp9w3CI1U8kxqvJDxnRIZREz
dVbw5JakuuXrE1snVTnXwlBYLaxPC0H90kBhGIfi/7U4SD6cKOo91DkGmZqfM6PakTJ7qmuHiWx7
lW50ayPb73XntYkecsbIBQMcPr6BiFFPqnPckmqWOAdbZwg1y32kJiIQSSNr4IBS771ZXb+Xazli
irsSeZHDyB3YImnJnDGpt1Z9DXPNNH1wzWdVj89YCQPHIKTE7KDo1vEHjzly8EJ/NXJ8/8xEkeYz
lTc6cOrkEFYsNoR8Z6UH6Xs8JAaCHH04jtbyUjblKiQH6jpaPtN5v+h7TBjztbQN3Np4DTyLdGV1
smbXB4W1T6r44lWbIt13ifakhHtlZ+gni+JWcWOqE/dRSBVo+Se5mkdhTTeQ2jtSFwCDMa/k61k4
3bbIBeU4gDVtuEkxch3oB69e92fOM+yMbaPCu6GY3iWywLHSvsMIgllTWvcYBve9TUoB/0mpKOBh
Uo7MV3hpxM3YezLRfRR2D1E7Q6ZMrzUnbTO9zRUgvOQsYITByn4zpmI7CPN+xPSoK2M3xaOfzul9
b42BNWEM9MSTIdHGaDDhXZTsbXkpEu2odBmUBtKq8yIWdBXfC4FSnhFMUjCsmu9KVQYh4yXB6WG+
sxc+kP76gDxrY0XxzqPtRwygt0HmzXeNyeR8KV9WGH4WDqfRJFwxbYO4dfa6ad+aiT+dJfTpYI4J
bRFjfowFuFxxsTv9VAIcXUh0aOy7ZYRKracB6MRtztSJOVzQe/OJ0cMV2dax169tOu5jpoZ6E14s
djBAO1gpkWTqzLeRRNRqwQZmi12KyiHmQET9ds1Rc86oSRKXRMhGXtdfruH57e1uXxjFtgerorX5
af3/UWuhYIJnkJ3ymIlVaZ8bc3hZPwWXigGq2N7LuVHr0c9YdNdkaEnrR+TRU0sUmEvsaoherxQT
yifLjzL2auZ8CC15F0awUaf4YdKyHeDerVBUEdUjcoNAI+OhfiG4+jRYHWpi+ZJpKH8IRq6pTNRq
N6mq/Yj0GekS6j6AdYPlu1OMCAsgOlpbLzAAlDlRssZfn9qs/ZiJceOREpW1z+r+0A4wGU15iGJs
J+466yoJLCRR2kXsIz3gXCvroXGuGeVeU3+mOyVGmH5HfQkfXezy7DIDyrwAM8dtjMbzqDdbzfH8
hjdd8HS1xYKLvd5ZxJyI9GSAu14/ZKRf24J6c/2ZiyyIzOAzhvMXgAnliKQBaxW+i4nHJfYesEPu
IxPsruATBEHWVpjgeGxMpnPFwKyJKpT48NIqH+qqO2g4r6bO22ZFfGkaJnDMqbrwR04gxszoXNQj
xe6m5D00Y0LV7jv+PPR94A94NuoimKdx13dyG3LDY57agiq8C+fsJZITObX6IYrmC3MCv4xBqbfV
sY/wb6Oe6qi36A2vUhl+GsUvumoDLJ9H5JS3XjhXAU7ZsKwd8N8jSHTMwS68DFaKuA2mZfBXS2/U
2ftGFwHq+D03A3sCc4uGAKs1AiGParO9lgz4MnTLDHl9jS9+FOeBwZOTI3Zjng1G7QXN1taY3jpP
7IwOSxbfiw3XNcNfGeRTfCbr9mARp6JL7d5GdOoZPPaZd0abcFmfZ9nngc5v6PVtQO7OAXTNPom9
YEH6SOyM26jdrMKNmcDnFDAOhpnVlHvMV9hvS4yCtkP9iIBhvGKy3rmVfHTnVc3C5wCVTTToc23i
WHrJigRZkefXiPpbFidFUXArAqGUmGKZ9wZ1nD+4cXZE1XksSLKZsxTOk72FT31kYLQLiQgPe5Md
ZOPTSqD4EVuPYe1A92MNU7DoUSB4ttbzzKDFHYlmakMDaWWzC5uvhJ3+bLSnVMpgfSOY1sBl6g5C
xwfuubvCY5jP2ui1QuM1Lx/OkJ+KKDpERNWtf1UkZ/zHywYBBeek3JukfJI6sUUyenDM6pFwkCyC
hctZWFvxmd3KaSbNR2BfiC2wLNRnZA68uY6kFW7PYdo9h51XsHGRzxPRAq1y70SrPXaa2Fvm3iwz
BM0t2rJVvyYsczhGGcI+ps2bGXgYAN1z1lgfVeERMuO8FAxyNvpc/jYe7lM7ZnPVOz8W4/2+qp9K
i0yGLBckIs1rRRsSO9Ym3nEuBtK++GfSmAWoP3wJ5UiC4fTEt0sgNoREMnAjgImKd06usaZU7isk
FCTxo/mitL9KsHBH9sF4iKQqeAoFSTJ5MRJmpj0W4/KCbIV3YaLna71HBjR/Cwp39toxuWMb1s64
/RaJLZRWCq+uUcNG2mTN3vaWF+g/alsa3d6o4zaQtCeJrTUbxQINpYS2zT2mdnXXi4D0RBtL0HBr
NDcY8ZZspN7AMxqHve6ZH0uqN7u+XZHZ+j+jLf8I1+KHL6B0yhkaOMKWX6OjPZ9jc9n0uLUQi4ED
IVaCbkM9qoiTqTX+qjn/RYdD4+fBTZjKiWtFmsda6z4bzUdX8hIb/Nm4yAQXaYhQX2HPbEZIOlaB
ltkZjDsE8/vSEQNnCXRFc7nkGeYIg4MsLGd2iXl3Xj9TKSLuMjP7jcA1be1RPhpO9lsmGt/BRVCK
OvmfiRKyiXglS8MblZXRsRmmv7rub0PKB1Jq+A6riD/OeRHzw71nTHQ3akBC9nh7lVIQFJA1yXoJ
t3Bk1RZX1ouFWWeS9G+jifd8uOmS38ZCe+RNK2PJ3vR90W4kDgsVJftS7z47nJywJ2BI5Xn4BPMP
nRFnvCKYQTc7nkbiovIUAIVekYkgEE2Wn0UIw9XGPpYm6rtzlmbX6PljkdwQYZKV1kPlrXm3SWI6
6HpKqiOXAM6sExPd4jA5knd+5HdZoZH7qe/2jkxJhVvl/wmJV3QIiJgI5eTFMSUkSEJnLdS/xAzM
eKMstWO7wxSor2IE6tHOmWdSlMe3ZuBTN5yiRJSDr+ohnBlkNFVGNlmi/kZlmT659uuGAr4W1rRU
89j6pi+NZhcntvYl36B9ac5MFobC3KC9hRFuOG+aInWtzL36vPRkkEWfsxlXGNR4BdX/ai9ZnbW+
3k9d8+XCijJbPn2vgWyggN9j022g1o5pDsqeX1up2VgrjKfSubcU2nVWzEGcmca5cRwoHl3hz6FX
7cw5/puXCjq4fAANgozSw1QkPb4L2PJDRfaajq53O5bJTx3TNg/Kfs7DgZdMGBPijYRdZP0129oH
vEnX4F9dIlKd3PUt1QvtMY4WoDMZpT2b5U1HneTHchfFXRxIVg6MTiQonBB71bD2v41BzCx4AZ+d
VC0fO5v/nSE4wpnIH4fdja90nA9FRBO4OKR+mDmeFgQWmFAqeTJuxWSQJ0VcCrn3BV+4Sls2lZlw
p5LWsFLrAq1mrpZr6vj/R9uGoERtXR6diL6mrqtfgux/KzHcIMEQ51bxNnSJeo/N3iCEGUjGoKeI
xOtm5yyzvnGI76HpGsnmTr4BTWMr7reT4rxcT6VcVO2OL9PvirYJatd6S21D3uWs5taTeRKg4Juo
2+oouzJk7ht2nwTNLjdW7vIk+umxtJNPzOX1fiG4z1egxrbTIDA36obYamKhanqIIuvDthm6Ni7S
L77HyopplYCdckxaH33HiVDODik01SGtqzsNweiW8CQChEFzLnFxdTxEYBFeybxu2iD8C5MKgpBl
DH5bJv9siEzwyzzILd5wQxxQHOpv0gUAQtbGGRQ9biz+ssTm6MN6gC+alw//C4OYBd+Ce+ijQnW8
0Q0OIqF4uHAu8XiU0bTROkaOS8HBwhJxJegX+9xllpl1/WEYsm/VcEIhqNujgz8Prn7SsBpCgm78
LsqBClRwfUfeib4vSdUNsoJvMWyDnYjcctvh5etjq0DsguskW6eCTviPMQcXWUdXhP9+P3ruDUO3
fQcD2dzbnflQLgmwXbd7LNe1ycw4Zpzr7ZJ6eFHQ4W4kSrqNB4EE/ecdju5mZxbTL8lelq/p+qGH
isYwSoFfzZiHdcnA5e8cBqJvGZjzox03vsy1/YufnLvJcHqI/8neGoZ/bLw58fj6WIvOGjS9dmq8
oSB7tFcneKzztXMc/is3pwc+j3S3xNKh2lUv9PbUHQWffTgnxmaeVHUniuPszdG+74QBtnV4jZnt
H5uWKd24JcbC3Ok5kusxlb8eLKKhndOd00wogtLpa117LRXjUgd//6GxkX17U1z4BQ6kEJHTRjPp
VRT3PBiJZqezlWqR+r17w/jUztHbaBKX2GKFpJKKtnEZPXmKSDQIGPEJqgkFjq2B+ZzbzzSsJgKT
ngyLv16ODgUIYcNuvXx3gsub1e5vW8FcQ0G7ny0eFKfsmEjMRD3l7H+mQUt2FbSY1T3LLUSYWqq5
YHgdSFz2sR85pNfHxJrmmy0cUihyHmRh8vHjygPBW0V3vZY+seYvUY2S7u6JadOxBw5Aie5VKm4T
W8xDnuSPi/Zll6kZGJiHfduyppNtE6mJ45oIvd6qWZwNwKagbVpLlhzG/gmhd3Nxo/LV6lJrDyjx
TTPJY41Ch2QW4OEs1fq3zEUc4TSlc6ea9itECb43WJkeek0+dAT9XHiLsI/E8tVS5r9xZLqaenm8
X3JACp5JZDch19JHpAHXOGrdXTocZ4YjgY2n249GKuFqJs/djusJ9WHuBS2LOcJcGItWBu5IEfcP
xgAFX3MZA6DSDkRkMBHxYHBqysZ0nfdbtbAs0eb0J4t6g+lIei377I3UP/O+yJ/kghNGZVrjQ+T3
i5WWXzrSOjX6ty3j/mJ6QJxGa6aGx+5Zk4jpT25HyAxys3oMY3oEaNRu2/lsXYm2b5gDoTF9sGJc
S1Nr+aAm4MTY/YReeXzyNGc8UI995ul8taDYbWxhs/Spwe7Smb1MJZdn1AEEgrD0GOHIRVBqMEue
CtrYmA6+JDmDZ2faOGp8SIoSItiyGtul/e2a9B3LQqDG4ByagWlTWEqC3Otpiyve2qY5eTW1jY5G
m4bd4ljOQR/VvbCtm1Nbb1OKfjbxIiLZGvNpLMoKC/q4bRYcs2kdStgTh2oO4/NgsThzuvLEMdAm
ywXC4ocSZrjLemM3LtVyJA6Fj4hWbMyeu4HZ2Fx1xzwzieHw5m5vdp8oLA3AWKwSLW3ZhQBeF+wB
gQqRFelkQGgZEpilKcyXxttFTCBlhjs1razD1HJhCFs7ay8R454tscWIuvxHtRSG31NzYLYuYGTQ
K5QhFvZBles3IVBieqcOmsf6Q8vi+7kaKOSqSK36SQR13TN6YeMYDc9uOa2Mdf3VbBtEIhTX2zBd
3kj5cHZmD1K6HUkm0qYuWIlhmp19GoLNUBTa+d6Sn6G9iG3vkXMSRx0qyVEEEaO5IQRgtoD4Q+WB
wr6peSDaEItdjS9h8Bg8pQ0dI/kCm7FJaOJUWga5tezpetZdNkXpwhx1bLg6Yy09UWCS7yg4ixiB
o5XRDR+lvz+gyudpET0ERb8KB6ABhYDCUCChD4Ue7YjwfguXSvqj1oUbq0+uOF8fy9JcOc/1ux45
6Pz5aawFeHq1SoU7l8ZsSRvvmrSXoSuXC4PTTUpgEPdwSqxO/5M6qH9zxLu+yyPIw9QcWif6XGEf
DhE8h9JbqXt2/jkknbuvmwn9GNzjKj/2pkfFiuSZRkpD4ZtjQiVWyR+TFgpjLI6VDo5XcxlPynLN
alxpYo7RHRw5vVV2wmRY8d1Zko49ATEuc0U1UDFG1RMYCw3Y49D7XQyCA7MU1F5Xfyk8fjsX7jff
IO1oihE4CgHHNBFngUv40OodAXftA5uX8jjlf0bSvbOdJlGX220rCvGv6nFHsUOkSe9KElevzcjG
ZvIMM6ihBiKw7C940Vo3OsXhfGljSld8LATAMA7sKl3tsEC8dm5l+IlAcNXrO9MiKxAnWXpxGnc7
oBFM0TbT2wUygU4z402n7vGjlFpBFPERotBjU0NboGU7lFHePUxV8gXne95oc20wySZDQ6UTEn1z
JNKSvmNycKaYzNvlyL+gSuGxnSZPuPLQuiLYfY1xtCBj8OsScmNRS2s7DvGefeijVoMaJMfJ2Wnp
QeCZ31iSlNV5nqBg1zo7ypAoUUudpJ22G15Lt+OFE2ZFZyMgoztZJc+QugPMq0PAUU8V1MI0rMBJ
JjZxBKaygF8nj0qaNw9uAKF4JA6bo3e0a/kURQydx3TKsDNqhNCUEjoK3wV3wo+foGcOM73eorw4
6avfaxErtlN9J+miB9D5oq1XvnCNOqh295NeuwwkalxtySsYPO8Ya6N8qfXxVajcCMzEAJhZpO1O
jQPcOdS+O0fk70Ofk+65cKi7ae17nInbFOJNMpQ1oxuFRm2yrh52MDJo2UG4DdApFMbYOS58Ae0j
PfOd67Kna7Wh9aus0ejjaSuJUlwOKCAuaID5ca5co9WJdOkc9wk+WOTbg2RVHnW3kHDPQ61ICs21
mFVEM53bBDuqAU6ukewQWShcjGiHh6bFhd8yaq+Y9QNmy8ClBcoEtznK4s5jhhEUzFiJN3zGJYYD
uqPFwKhGrRI1zxqh4HvJsKCexgmfFFMPz400v+r52yAzyjWO4RqBAdx5IS5pN3dO04JoOG3YaDBP
aoHBAoXObC74TicjwlWktaOr3NhscvbCYDw7t/biVx43OvbOwG3wqGgW+NQyiYLGQVLZderkhNwV
fM/XOReBL1Lg8uz1TTUU1rkme2PISeqLGND5REiwVpshMYxH/FuHUEOsBzTWDwcCMNwOLHLTUfJN
afVuG9N9ZqsnppEIitrMBk4t0M8i7cOuRdW8mMWGEu46Qpr2VANGTurJBcDcIWzrhbUkaBcgVN1a
HRPQgEy3g5WaRV6/G0t3BWw5GmPY6gPT9kyCcvIVMksGxNVuwI7+lOOGu7zw6L+o2Gm6PMj8KZS5
VJS4q7Fj+xPj1dgar7ZXPnuteRkNNdwh196OFtwuGwSxkaqdWvteyLoQmBadbLkKZfkyPZJg8yQc
CZZkZp1q7SYbWhgICAip6cFOCrD27RNFs7mzP2TjcAQtdy65httCT1+zDG0RwOSLZWCpWBzER8VC
Bm3V/5JhlhC/Mn0OSI0GC+6qIjle5Wh7oRJZWzgSZP2lxHZ5MfpkkAoDphuztb8jUE3J4u2pzO3s
Tcp22tk9QDNpFN3ay7xPNYmYskIYK2WXbrGLUAOoRxMJ1Sa3IKs5INE8VFt+PUWs8AcUtBTr+2wi
24cL75/wKHaMAanZQMpyaOTFKYsrjbkHf4ZIzFulNG/rKYzBNlV7TvDytqXR3s4L4wWLIghWcKqm
Y67bq7CVMisdvF07QATy3OTb6lsJ40Lc4jx96pdGg/OmTxv87eixmKxtYndgkuza58Kqls3gnfXC
lL4J6G7bIxvYWq57NyX1bUjQZhO/cCTy9adMalIucaVuIkxDe/KVvmsBbKWiqpG8mxyfTJhKgYzI
BMKVWx7UEY+hCXwShrZReLQ6iSCrbVhAheFXm3lvakGzJeTwkMTIqcmO/1UkopEGYpGm1c1Hpid3
/dI+Kpdnsh6OreyLYDHmV73PgsZALo7kpgecOp4de96Yek6l6Gb3libJsuPwqUdGvzlhe25XyZ2h
I9VC2HFcBbpN3mBjBLZCFf68jNGeuUPoEx810R+Xv5D8h2PnRg45zzMz88AzhzoYGjJnZmU+ZLnC
mcY4mhLQPBBCxiHQUjwti3dAzpcEwGb/RuERolB/txN+p46Vwaps4fQqQr2EJkWOczIrotKR60Sa
GndN8VLFDdvLfjySfHtcPHZjYzlfNT1w0ekC6KYYW5YxZx+QhfsBY8QWcqxLspJ7xBTKdsKT46aZ
LqMzc9Sz2qD3J1UeqxYpoLP2WNVdkJbAf0zX3WXTXJBZyG6RxTGjxMj8mPIEmXqlXjK4Blkn7MuY
p79AExVsyND2IRqDOozFNnWJJPRc55+of1FeFicOz0M71ocqGR/bitDAOQqLgKkoBnsrCXKJZIim
0M84nzcGIrMAjfGuSlUfNKn3bFvOvWlkiPIaLuTUa/BBdAPvdT7sm05/hohGRJp+UoauBzbbUAdc
exLROhc4o7IlOuodsWZJhhfUNJazzXbMdNgqNQ46LJeKD2yQxehFueu//RBlzrgxGgKYxxpvrsIi
MYGsYKLsWy7XEZs2MjTUe65F7zplYBZV1sWxCPPjvYaSUXe7RHwyH5yDRuowtLLGOAOAeatGiBMe
7To/tXkfQDiYIQI54YxrEAc2kMh7T+lP906MzyP0kPO7gBoKbrw1/AgVnWn/sTC9d2yWVWj9tA1k
qwRvCUOQoO4q8BTxFZQ0IyCDH7XA6NnINrL4xjDkYXKxzjAmaj/u8dhND5g/uczgUMVMywnczAK9
d+2t1Rf3Jsup2hE/nuKRanubfU/1wPwXErDQzZ1Z03ho72S9t2gM4aQV3vTkoAGkXSUdNvk2lUs4
XozxJvxdM0VF+T4BnPR1Vf3THGg79cIy1CABpjQ1sGMUoVQeTABUudPl8siJNBwzAdE+Ho4mf0lI
Dq2yl6DRZ24Deq9F3knPpkKk4jQxVmKGL/0Qqs8Ba8W6stNAthpeUFh8/7UZYo0F72hnDBpbWoxm
c3Ka9fqODDbYfrk7bEYsOVMECYOfNg/yO29gBYHWpkugjlTdN45v1JBQ0RbKgi4UV6sDEaV7+YpW
4hoUXImmB5iZfDOueJaXOXzvyCkkPXHtkXTJj+RJDXSthttYGG+FQ1h7DSimwOvagNhh27DAjeJj
idvJRCWIvIMVw75IJtSmZQyvhtJwYzYdWashrFaG+YQZs6BNDbQlK/tTMZ6dvEB5xqdr2ozdkuFM
iC03uAKkIdLmMSNyUjY1rzZNTLS76MfiMEH7SgocUQ2IEgzPX7Rq2Lpa+MXW3QxG+twdpqYdMcr0
1fF3rtmWHwr5yIziQt/BqBN4BYl7rxxXB7RgfxSaNWWhgxHPZWXVBeTtrAhodsBFULcaCJzQZLe9
XEyFiMobVzAcmXF8X/bTNEV+74KotGNIVCGRWdvRXDjgUR3yaGH4pmMy49oJspCTTM7ZfiASiSaB
qWOi2u0IA26rcyigXdpg2ubPh/FBH7JnCs1/qSc/ohYBlUzqt85BGOoM9YkVmr90EVaggis8pL4a
aspmsz+mLpuKbADCCf2YsVs7pBsDSoazYLrIp2e9074Tli7YIlveY4BbKoWhWdi8yppWsJuLB6ZD
na9X8DUlmmf10zjMX6oOukWk4vfWZuozL3x1aRb3E1AuGn73vs0MGciyBiWXABhHb5nb6cDStLXZ
EMy30jFfqn6mFHuYc8aieajzQY+lA9JUBX1n/nWL94Yf3QfUyNEIZwrrMCRn02g22ppzqS8mdElH
HoYRhKNT9RdRESqchynS4qT4sWYEiWh1noBAngWgvBasi0rhFYymhwod5mrtMOtl+qDBEeRTiayH
wYJSJdP50xnSZwRG+IZSKJU1OCfZ+3a3vIkUpd0E0NoGhxVp1EbhYhzD3tlgPAtyR17TbPqxjSss
SSf3PrQIuR2JMujqfuaMnSdDIoi9MkKRjn4u4RHChfwqB8aN9E0TzcCS46/8wiiLw8okSGbwHEJ5
R3ZQf9WaOahX4fs8snSI0GUTlyeakn2QYcD5whZdI1NVC4HZbJHvgAgFOalxG9Ms9yGeQ6GTapY7
7oWWsNuI2nhNx/KtGvS3UQewiaXaruwH146hhVNjACSuKT6Tr6XpXhQRTgH79XNYozrDbrUt3are
uguDYb7G3LZ6SmKx2fy4jnH06vQhRJYaVTFhnevvoCfReS6y0zCFyLqSFlI/S21YS4BWCG5gcteR
YdI1mM6xIlYbxB+kvus9lx49YV4Wr2ybniJ9PtuJTQugmQfaVCrKKHrUNcpwDAkIWJx7d1gS5PTp
ndTEtSdvPrTUt+mi01E/To8zoY/Sp7yFdDez+8pj80vONXJIXb2MelFsWmu+i6fptVA8Aa3NjGf2
8PMKAhxaA9bJeO+sApt04EXVuaC3r8U/Ry/9doDBCvN+65jxa6PVb3IpnM2RC/ErF3BnIG1Em3DN
yC6GdzGCO/BMFh3a4gKFJVc6b+KXYrTP9TgQnBVLnBItyA2Khig7EYcEvG+ZD5kNkZGXCYCAhsCk
KaERNqruvXHm76qsPl1uTyI/uTSXYzv3JDGbR1GPn0VP/di2ix/iSPb1M2BEnO5WipJlCD86BRui
bs8lsP+GKZJwoVJwPqQutFEjQUXlONWX8W5TFFdAYstMvClFxZfqdPNjbR8HOT91unN17Qz0CJT/
jcgMvG3ZJfLUkSgFuN0p8JuKcKInC5Uhu6/rKBu66nDvGNW3ZrWPFmIOcs9s2FxMZl/LgWWfA+KA
xseY65sFwqdxxbNTjLeoS74YEOGBR5Ij/9VGd1cYw75mtK7S9nHFzfJycRyPxDzmRkQFOvw54XBU
ckJZEBYc/I34NyPHBl13Q1FCEVk4b6xN79BgPsh4vLTkqsdjuBlbsCmuAiPAMP7FqZ3PoYfzjGwZ
4Di3kgHixQ6va2ASsS6b//9hgjeB7Ratw4Hy6AURK3jdgpMecibzEpUR+KgOSxb/LpoFE9a5DPFf
Xxh3g2G20Kx5pKF0vwMa20OIY8nLhcl6GrJKh2wc3FVD1diO7DHb6bMy0zz4/yWTZgoGSSEFiY95
ZwAYz7TnPBaHcvjTrPmqr4TZgjRvnWAhijnYAsj/S6wLgDf/5QuBwvIzpi3hkyaGlUXYdt0QkFph
UGvwMBpuk2zNUz0JAp6T/Ctqqp2oCcCRQIFW0RRpj5FFfcigStHNUDLw15ofCGqRLXNuuIIndm3J
5o5LEF0C85AQXa0l/lhlMQfQk1PJbbSpCh4ipCIfIcPDDeOfT9dWzFfd7kfvonMYG3fu9CIzna6l
Yp8O0PVY9PajJ7khyrzB8rKOIL2pfBxwDZu7PHI/7EQFsgHlVUTLr9lZ6KSt5QRD83WOnJ+WPKM6
XthRS4bKSwRcb8q4KasmII1Xh9fI9KuEJFBp0xebEXfToqocGRXQjdB3WMp7ymLnOBL5i0P85nnG
0yyqr7iBF8cKdENS819oJbfctd479kAbHFv4KLGIYNzhELKva6i6qf6BHMJLHjdb0ExclD3pTvVY
3MwwfZuTumLACWfb0MB99KD6HFE/5qK+dMrgiaTIQqmeIJa01pREGgaK3WrjOtlfSBKMyJkX1fYV
Gib+jgUHL6/v1k/R5LetXW+zPvmzYD7L+GWs058KUW5uJf96b/lmLbcb9YqpjTPRxXY/FbdJUcGK
LnQ65gXpOeqtoDQxMAmc5m+SMa5rLPsqb8DRO6BHh5MBPzRDHkWcIUPstBZ7rSlfvby5ko7OuNLp
NqjF6Anlf+ydyXLcyJam36XXjWtwx+TYxhzBICNIkRKlDYwaEvM84+n7g7IWYpAVbFVv28qy0u7N
vPKAw+F+/Jz/fH+JpEgSuUbNKVItUmB66iDm8yUZOiwThFydXdl0u1GvzxSV9/CLFzhP3JXuDf7Y
BCQIUUDwiD0O5j1YR/fQpswDXM/HLjA+N/4ExOepRxON/P5WqfQhrYgpVSp/Nd3wmX4W+qdw+0Dp
59z32ilQ061V+nT6RzOlYXr0rWWRTjfKGr61jk5DWE3CGJXoSa+adZnT9Q8kuVlM3OJQzObZoqhR
6iUWiQZIvugXQWxpDMHW4Kqf0LTt/eAWrB1K5GHdLAsYFTAPKF60iXnrGCoBbwZ9sjfNO1ew7Vhm
txF58wiFoeBzm55wbXsJlLW2Xd449TzWt00zOzfaO7MDhSxyj9DSWbZTjnjI4DdbOSBLkkDQfuuf
GKBTeA3aXVAPn1U17znINRdNkDz1Qb43YxrHI5MuF1uLj1owrA08rdMm2Bgu6UBRFRxxkcMazKKf
2BI9hiWkWarD9Ii7Sy4dTCWMF/KPn+v6qxtFN1nePpKF+lIYBRqxPP9mphEh3xgBUbDO9JQ9Z/7J
0MNfpG0iWf+oneElyzBbcvCmNEyyyqiz07nlt4NrUsbaorK9J2swHYgrCeE657vr2BAzuUzEajqR
mD44JB4WeZd8IhyuFwWkYgD+DR72UKD05jlpvY6jn6RKoZ37PPjqYHe9Atvw2LbMyOCleIhYXr5u
3Y1hBwhD3P6Qkh9qqn47cDihsbgvfc4unE2Y4CmnzbIenszGPCYIUDaOhBBtIxKwqCcxyzmJHa6j
Yqwl2etwhh5AnEk+DYX/NLbDL1Fg8jHizwgukwCmJfRAV1QZAdzHuC42VfkNFVJ+Y0oOoaqhvUXX
+X5JzKNun7S9Smkvp3iMeADLQZEs/ZL2Bn/uUtKS7i7V0Y6ZmEMcdJJz+4iSZ2cb2Q3UsnLtDYp8
ij08+QrtuwITO6ds1UZvI7G14ic65umgaFN0HTatIUF81xmmvdSMZaArvu+qRQ8ynKQ2mEvsuWhq
fQBP0a/IpT/UXf69c0if2jXZgo57FYVPALvc0lzTWoR8rAvta0zj8ookrLc0g+pFq+JzRbo/stt7
1LSWh6MhAgl3rR/QGwX7oe643Qe9s9RjZtgoIQcCccdCWoNB7ZtqwKfRztaED6U5pOu+974PHQ1r
ZI+0VSDBT4tGn9YONURVUikgAQ34POe3F0SPetHfREyu2ylBlsU7ujENplOMH3Su9GPhQTnA9jbb
0O8458M4KoroAQXTKZao2WoaoRat3turqbe6pTCdeyPiSmzYw1G6R0SA+hIw5g1N/eNSH4cRdzSi
tZY0Cc0DCGGc5B8ra8njwokxY+vZznkgLuFqWTrGJhCm3OKHcrT5RwNqHQKd5p/AcE7zX5Ng959c
Sg1+rmdbDCTJioHdmDUjlTwmQKDQ7akHzpVb7iTcUBWluRo1ohzsb4kgODRV0a66NNiIxtyAR8OJ
wZ8DG0m7hVEfQOxuI0mhH2AJai3UxFBzl2Vh76tovKP6c+hr/dnklhZY3RHFrN7GP/EYwPAGDz08
iHwURNy8uSutYmrpQ4rFRS95C9ZgBGubwyCebUU8Glak/1155k8/lQeuVD9sUuZJET2mXaQgYCOQ
8a3nYrjJNWrquZiOsHGOUdBtpJfcz8Oi0/6eN1zdcO2lyQx1FICmHozyoqfyYZX4H4ttP7Up9U38
6PLR/OFnZKqK5HseHtDh4YFUEapJfIdwQ7uZo+ZK/gNT9ckJMTn2qahF1H3Ri86/sdLkr7CIMZSR
9wUJbMgDTyAfMMzSwBtaHeU7AGDYgqMRNPATMkLMhMmu05eAJ5OHPZ7pkw3RnyIysH4xPgY458iy
3UYZrqJgXxeRmB2TAhpPywamkZRHDNPPJYq7WuTf+YSXMMz2bq/fUj7FVcM/aHXxSaZzlFWhl2+H
6XYgo4QDHyCne/gnqCFYDj39IByv3cqQFa1Xqrwr/PyfHk5QK/A9QnKfUXRYCHCzk8hgwefjNxos
vlOJXDetwPw334Co+eSSEKjw5S0KjtZU0D3VPs9/r2R1x9e9q2fA6+Sh1G79Ve5hqu1M+A+ORg2F
2IV9QSF1Etonn2orkm9nm9cmjFhaASENhiwjheeYNz5kTjqgxq9WKSlh+NrzM1QV8Bvuu3n1XDvo
gsakPTVO99lUbEUWfjlgWX4QedJsm2A71mHQYbrQ1gk7WpKw1gM3lO9laj/InMOP0A4gkIJcA4Kn
8YOTnqpDRPyRz54IjrB2joqQz+nspBXgqnxCbTrPs9sO9iJp6cbu6/ToBfLBGMUxVPIRxc4Tthnc
Raq7tqxOsIG4SHjR/fxEHaTEtIdQGkw/WjBonvUUZcWR8s/3OrI/ofrf56l223X3ZjvuO9y16vFH
qVenRjOfa0W13SrNcx6onYLCVpPoX9SjQsbkosFuva+mCy7OwuQq9XAghtb1YLNlkvvovkW1C7bU
x1gXPR7q/MVIrmYUiF5qo1mVNnciv+Uwwb/4NtSLTWvYW8N7cRy6CvLxaFETVPOaxpHny1ClO7cJ
YMbbZ4GxehrVe2tyD53b3vZcJzzCKFsHPRiO+6JJUO5R93GGO+rqgj64uCaTGYjqsaem1JC8hz15
9u2Q0zPkhJ2v6iEMqrVpE2yDj0XrB/621I5iQJeS46hG8GScUv6qS+kQ4+vHTFFhjblnYn8qz0WD
z+4UfenqcmtrFn2SoX4Oe0RIVLa4t6e3liIAcNHDc2xHwLSz4pkdbT/E2KX11Lmjrz3qHZNX3ZUm
GR6L/rJ7hTwSsdCj9Nb5YJ0KWLVsrUOJrrhH8TD0yETsz1GZvxQE7EnIGullwv4PaUlSUV4UlDs3
CoUjHeD/0HX1HT/3allWVboav4eISnA67H7gQEpoaT25CSksL9/K2a8ydwN9FcryS0rasrXAYiYO
WnZgoMlGa2mNp85OvsvijPkMzxqfLp+EtKjJMhpav0RW/ZilVnmDD4CZZfRW0baQSeJqCOyYyeh0
rxvGL7BzLx779Jrk97SEno7zt0+PCaRbzbSW7Wy61Bc1YUGIVsegvaCnKyIzsvupi+ftBBtccyJF
IjgZQAkuI/+QGkiSjBb+im1X2/iktNQ/hDk7DVANhI5UPh3jO1aZJOoNbadD2FxG8yUgMKj+hrG5
4dL1lLti97/+P7pl/L9Dtwgpf0/Wf8NuObwUL6+4Lb///X/BLcIy/uMq+pIhmfxLbOEf/seFXeI4
tmMYME7AsmT/RWyx/mNJwwKnYkngzr//RzUREzAXaf4H5olyIB+auuB/Lf+G2CJnJMsfyBbCJFM4
jkAuYEENd/QLZEsSq5we4MJ8nCgyh2NIse2Hn7YrwwopfKIQtEC13RQmbe43YfTYoFQrb7rmW57e
FJRfhuCzdOqlygasFDd/zN07lBdQNpc/zbA5xxS7qZCOM//zP2gyflVW5MN147GiN1cN6ibrkocC
uybyCABf/yUS/fum3hnN4E2+M5wLKUfZFgnjS6IM1WYS+IgPXRPwQDFZIZczP1xj0egieMM4sODi
sVd5CrLBwMVrSXGuuo2bmD78Tkj7OCLJO+Rlp31RnUNDSOvRAegA0ijcFsPgKWj3qobkpFduc0OT
qLmVZebiHgX01E3EsBkRmaPGGIjBgLP3D3jiuI/x4Nn7OslB3InWOFyfY/nOJJsGcaOtK2HZwjFe
T3I1utA5Ebo+Tg36cPp4EKBrWCzsrCSngoYKmtpH4fbZUQZBdevGpnFGz0Gf1kh5XB8COWdgmhuj
wdYl9Sfc30xN/ycDEWSjYmJTQzXErdCFW9jHARFQRtYlb/EcC0pprwI/jw+5n+Bn1Bdsof9uVv/t
W+UT+vOlAgiCriBsRT5NWgIc9evHG7Nap8hZZ+ehaypsVuJ70xi21+fwYgrfjHGxcFQTGg7+Btl5
vqWSFr+vcrL2t05Pw4zvna4PBsXp2gP9/p7/+ChU1SVRYFXZmfTqwdG1c5SMn7oUyIPmOR8sjoux
5r3Bcm22IZMFYtnWxQcY67Luws5Vj2PzjfQfvUzZxpx2aYOu5fpTXUzhvyNRVncZREianV6/JgXz
X9A1heps+OqaU0Ft2NkB012nxgkvMmt5fbj5rb/e9CwAR+zIrj0PaF9seiz00qIhRHscZqI6Gxq8
BHaV27o+WsNtQzX6r8abV4hJDsEl0WLDH3kzkcpTbeD3+Zn2WBWhalxFzrxfNii0vZvrY7234p35
fDB1qWB+XXzQreWqYuxZjTk8PTPACUVQt74+xgV86/eKp4OQJ9Ft/k9drHgrMTtSB3DCxspD2qzj
WxKdVFvcXh/mYlX8+2HphtBNVwI8kRfDYLoc9rgF8PH6LwNNmgM09kB/8agp+8X6+ljvTZtrILCS
joTLfjltCc5fZu666Rlt3DPtkncSk6/rQ4iLs/bf5wGpw3txTUOaF8uu9SZXVI2Wnp1Q7WmNIrpE
VTu1B4VbMPyfQ1D0sApSjEamaANI/3/yjKYOo41Dn8V48T0Po5QpPy49V0Lu3XiEY4G6+/pDvrc0
XFhyINlg0VGcfP0lU4BtEAVG7E+1PKky3RuGvvdz9/P/2zDzYf7HNii7iF6vPszgrafLbjzB/k2c
6oNneXdN/PEs87P+MUjJzQSRFM9iYM00V6TJVV9/jHdHgOOnU5k1LGpjr0cwe8sKaJWA1F3jopdt
aroYr49giHfGmD9UYSjJshaXER7l2dJ2E2jgOV0dtzYUoM9cnpGPm1jvJB65L31ZqSOZ7TsrjEDU
oK5cJ2p65vT+JacJRisZ7U1mobSyMXvh9k+tlG5wNO//pOPOdL9OBbco5Z/y/jMJrxgNV3aT0alE
lW/XZ/YubrF+CmCkjWbh4TUq0lXVl3TBh6iRQ7oSyd4bG/L00KOtkqOso/sGxSF8rFGb/ZXvRtGm
T7KFtzAE8Qudc3f+aLs3RKcFMirqP7G5EqLQ9/in+JgSNvVti7/SusugH+W6fPRErx+bVE+2LpgV
Ovvohsbvpuzcn/KUjoB50gcJ4XTbWc+ZxzUxIOe/0o2xXsbSaTdFTm66xLJqO8Inx1ua1h6N6yad
CquuppY6O80vqg3OV5TfqQqvyRTa68gl7ayQAXdkr8YQglPqERWgF6Dhn1IXERTylRqqDLbUFI9c
kazaDPFoYrf2FzjUWCfTBU8YXqPnd4dhVaRwJEYkz1vJA24lPNN1kVGH7yj2fQGQTiY4LONlXOnQ
CgEmLCw9T+nBmSJyePDENRuhBOY3xbKKdLx/EvL0jrS+jXXG8YfP5xpFL8Z9hUduBHnDowsB4qAZ
2DKVIz1XaemKu1IfQbYqmnNkk42wrJHwImuAGuCK9JF0ELkRPbNv9SRKHiYrMNb6GCQbVaK/IScy
bQRJYCzRqE+XUF7WGspt8hBNcxLo2Te9X0MeIVF0nGSvb+o+i1ZxkYafmtFQGyzGBLrqRENlRYyK
Xy2Z3D620GEF4QHUsnlWdWRtbK4VG1t56AvwD7lDoCkRRzklwOWS4hLps2Q1TKn3MocBqyHC5huP
hwpmlVGsIYIjwCjThmR67a/LrJopg6TYggADiyKncoQGNdoI18C0EH/xZZciJtVlXq0kQv8NO9Tc
YRWX05eyobV2MKlh9qM9fnUNhcGuhzxVZqpCRxcirwGXgTsbueaIu8XaByC0y+l9XdkGkn6pNdQT
Ynyj07GiadROwhWMeQdbAsdbRIPerFqLrPTo++W+NV2HJnXjqAqtgVuRB59aqxwWfihx/0k0fwv5
saXmK757IFeeyIrbR2ekJBROiM26MOPzFBMu1A7+g2HboRAorAycIhp8O9brh7Cn9TiXFHoyy7H2
aoyAHBv1uCikTxfoUNFD0cHuyWlUWsMoAOmFzHOV0qu/FhoZDNhWydZXpJANoajh4nCwqlReYIUa
0z8iJ8S1bYPGGauW7VSAZIypzMF00/vd4A/BXUT1bzFptFNMIYuh801EO1ymVnmFa3yACA21dof8
q6ea2o8ojjIHu6QGY45Fid/umsvMsE1DBN2+QEuoShVvVV4pwO3Q8qNImvuRCtgDtNx6l2HiDusK
9PCIO14Ch5o2Ol5GXpV3wu3QrE0NGKAphuipj87abAwTcCJFGYirFEJLlGc6MIS1oXJ9nefoliOo
TTRGwUo2mgZ7CFXhF0npb2nhRUZfQWCc/jcBQ+f1scFh6izs5p9Mf7x+OHDT54D5IxJWRCNEVw6B
sDOHBeriuI7LTni45yXnAnTDMu3IM1PgxT4RmtiWktU3J1W8Gl7/LIvE0kbq3iqdxu+5JJ/usZBv
ZCfOUU4VUFm6f6OaHL/DPHKXQKjljEdCahbnX5NJteTYDEkxbNYUOTSQdeYMwB61J0fGP3zc/ZZ1
DF1MICNdhMi4ADnmKL46+eSHOFoOBZoA9D7TKlRucqjHKkXDNKfOmvQp0qAjOJEq1iaa4KOMBgUC
EslFY5fBIkbQtfJ50GVhaebS6XHXsyp4OESYGbXPuSvXiQC4ubD5RijiC5p5skWSGEhVQnzHbXr0
UZD/bLT2RushRgZFPawmHYxOwsjLzk5fVNKjZ5j4E2je0dFCkROnEWBFClYnoqM0mwKgiOz+HA7Z
MwKFBwpq9rKzAHvh8Q5Hq/s1enGyd/Aho1V4/Gl3+bcEv4vl1Dc/k0x8DXKx8+kxoZ2denJoVs9c
LMJVbtG3ZTXowmhGQsiBlJLS1S3KsRtleyCGakrgEeEfjt7lSRVKg/lGllVTfcX5Ag+hs/RPBddw
ZCa0eFJZpdQw5ONWo693FXs+ZWU9QzY22YuwdxDxCLNbu14mD0PCbPkCYUhhz4AKtKNV5bxEfXDf
etFTmrgWdu1z0jyy7CXh1KNhqKc8g3iY9I7YI9u8lWkYbeIJa2ljph5VLPy1opF4T5n2WxjqT35r
T4+cSu6SvtxPaIOPWt3c0egTPlhjQ4A5gM8ptEdNSsxY01ufNq9FXRvIUurRfuLk+CrStL73Bj/d
CjrX12nlJw8icONd2qtzF0XRelDIhUIrPCRB+mOonQMeUfdhVUbrsB8DnpuHQPWO/iwwoEgA8Ibw
UIntB9/km3iNT9LSiQWlg5UAX+frmBDvTqXKvkjOowNiiDtw7xe8zsc0eObyz3IjxdLdJe0LEWlg
cezqMI+K/m/vChZZR8exdPJvXP8vN4bUQEmcG0E5f9q0enIVW2BycL7+rG8elUHIy9i6S2aGNOdF
+Fu2uoWWISnPZBR+jXn+MBbxp+tDzLP1aoObhyB3YXCQEP+aFzF8ZIaTkZtucW6qcFtj/OgLcFQY
ZaMhwE4U2S2iz4/CeqG/HdUUJjdkHA3YV+XFqD5uMn4VyuJMfNxBeeBvfnmnwjM9TbH7MLmKSCNa
XX/U389y8aysF4YlK2yb5uWoGfVP4HcW9xWnYdv60qGPCKjSzdfMivQXFcINOc5zRRq1eDCcz/jW
PtSt2tB8yKm4q6ZwWdXIYiwqp/TFUI5M8DAgyOaGxWrDpoqVJ+pfng6LQS708GsSHoR1LzPKYXQj
BQjf/SJeaHA8B+xm4s080+oxiZ7o7lnnHObXH/ntldoCaG7yZskc6ZKk+OuPRRqdE7mRzgWq1Ps1
SUZgqSM1marEHEqYGWzHWZdrlAUiC6/2b0UzN16VMIGv/xJrvnG+mXxbkbE3Serr+sUvYcexA/zI
srNEc9dIPEVZbFHv0ki56XAnqGPKZWLfaM0tM2+N6nZ2a0vwgjZYFNL/3Ip6U6VfBPUnkVI3pZUn
wC3HOoIXPEuCSF5QNr8D3oSKajqI6BzX7vkXNOOUgEGJ8ZxXAyVID7Ki8zm3n3Rggy4tKC3B6rxN
ZEG240+K5Q5E5oFlwH9gaTrJj+uTIS8SbLQokGwlrewK07aVZV1MBuD21Im1Lj0LotUgSqiL7XxS
vBnmJnwI80IbGzpHwZXo8xrhv6vbHXTzxe+/0d+iXmTzmbv3irNg68wCajHb+FBIhZ7q4W1q4Loh
oVx+8Mvfbkn8ctMGok/HFEmMiy9XlB2tKf2QnkNuuoo7qo5+fX4RVPJXQTccfFq8Y4K6319G+6wN
8tTkczs3lzT+1b7g9UEUGeiSy9iqbVQcPGBW097Ht2TXH/3i2T3gYuG9/sVzFvePLMUAtCgdMz09
B84D2We0RFQGmTjWHZdLBI4nb7yf2zqC5othwbd9ntqCYJnoGluqidfg8Nsb/Q7WHRHpvMICXlXc
3tcBlLOUuyMLFU6zb1GoRT0bf7emp6oZ6aX+NH9m19+AmNfG6w/JkqRkOXLoyzflZb6iF+E4TWpM
z7XA6Y72RTdNVvgN7aL8OSVNopqNEd6LmSuB7HQ0DQAX99d/wztTKqnIQSixOZ/wBnk9pWHoTZVp
T/kZ5MhNPAhr44o+51IUp8vrI72z3GbPBJ0CnBQGf70eqaNE3UVujpNljYOs3pbBLpGUj6+P8s7z
mC6wTotqIc90GVJ4VuCL3I2qs6U6qKilj40wgDDH2lqRE9/99WCgnwQ7AIU0SncXWcZ6yOvKabzi
XM3hSl6NJa1T4GKrBunD9aHemT2LG5RLGp8yj3GZIIYSBueAzrmz1lr1rtXdfO+5dfJBRv2d2ftz
FGM+7P/4wHwoYF7m9Q1JOpofMz7o1GrPmoHX698/DsRFSylqIIZ5uRhSyHZ940wVzQ3QsuwAd4GQ
Lsgv10e5qOrMe7Nl2TaLTRfKVpfJezMGFetHWXU2CmTWRUTVbjh5zfDJMboP4rt34iBL2cgdGY9j
kRXxeupaQ1hTE0v9nOINuFY0U3B3KwayVnAM2IZhd3Wi2gHUHp8KnV4yBPP+B4vknddH/tMQBvuJ
RTri4jdoOAtMXqWmsyQUJQwsmxtsNzoOU0oK16dWvA0CLM4NRxhULNjFLjcOzM/MXLm5fp5wCPBh
L0X6D6fQloPXnMr608jGmwwPTaZt5/PCRD31wQ9454ug8IPFEvVO3aLK9XrCszrr/aDQ9XMk4yMA
J9J8tOIb67H2afHfeXq4NOiY9GX3EIh828jxSc13G6iaH/ySd7ZxlyXMvsNa4xIxv5Y/vhoHEkhV
6rV+xhBsoeX5xmufghSVNdzaBBe5wR4PAjG4H/6w3T0WWSsyxx/se++Eh8Cn5XyO20LMb+T1j0C8
BXvI5n3QtUZP36EkJpsQB5ZJfaybftEq0oBtvyzdb7ab/w8WHgVU9nf0Gw6tEa8HD7zELqeQd1Eh
v1zHbqhuyE3Gd2aEoeMHs/124c2XKMMmv+8YHJ3z2/hjtvtEVYguS9b3lO0bv/xaZvkL1fj7DjHs
DByhKr8bY7AVpfjMZrm3+O7+fvHZYj4xXV3wnRELv/4RIo+cLmo1+6yh70+GjYOscCDjrHsuqitW
GciUoJyW2py+jRDejhg1QI9Kh4/e+9vFx/um6IqmgTDCURdTb5HsArhl2+eZPzLl3TF0adrBOVDF
35oGWUN+0KzHAa69Foe3rftSjH9bu0RMYZoWa4+9x6QD6/VcOCQrnEL08myT8E8i0vOwjuZ25va5
h+x1/fXPf9jrkIkXP39kko9XsAW9HgxIgz/R8NOfoRSVx9DC0DJ1annnVgpri1Sf7isZ5vvrg749
RzhDDCrAii0eC5yLJwT00uZ6nwznpqfIMCN1dZ0yEEXOJ9n1H1TQ3xsMXj3RmGOapnN5oXBwP0F3
I7rzlE/UeGa8uLmqBndb6/n/41DzFvvHpzSUdUIuXO/OVIu+6moEoujdi8qkv5k+tOtz+PZsIsVj
w4Tkw6Eie/nZegMuMi7txec0M79HXmotndg9R4X78/o4b48FxqGRQFJ85pVdnsMhwuwoCqPpbEZ0
qKjJvtGpHV0f451nMRFIoi9wqWS+OfsKJy6MALjmmcLTJ9PW9kJW35wg/yAae5vQQdRAdgNNheMq
Ghtev56w1GqU9TR2ViZJ1iIZ7ZskK+kjjdVTb7baxu5oPhl1H5l+Ga+uP+Pvibr40pASmSx3wmgq
6RejpzEwFj8I27PVjXdp5m3cRFuCq1m3Pi3vGiVDWys3oJ8XbR4eHT86RgWlABrgra5DyEunE84i
q8iLvlz/ZW9v3LapZn0hijkOgsvaPpQO6DV62p6Dho5kDOQeKFiiYXUw2TJPTkkVzoM1fn3Q996F
K2aRIi8CUeLFbDj4UiIkjpmNsD45Tk9HMKgUyakuinHvFu4LDS070gQf7O/v7AYmwqRZqYEyiUd+
vQYiiiwyyxLWgB3hdepycap+VnS3u279cP0R39laCZeRHwqX944M5fVQc2E9hmTant1whPURtjRm
AnT9AdoEyEDafNZpff8obJ7DkotVNkeqBtv5PLfOxX5eqtqtAcs35zgDshTUe81+qvThNmpfGn2D
hORQ0DTEGl0Cd/37d6rYj0iV8v/mS+nrBxZGEVuqH0Yi5Vq+eBg135pTn9/6YRic61zY4BDM5tB7
Gj3lwTh9MPw7802+yJzDdZSYZNJeD8/2j8FEaU1nN1EN/KJaV1tn7HD3rHMLM1fYgokR/f0F2VZc
8xVqW+ka5uUFOR7NWFpxrJ/lUPyivQJRebeusvGj7eOdF8thyd2O10qK0L1YuKaADRTh+Xc2wQhs
67gNnkEoq1uqRqjrSuo2Y2I2j67uQ0NVs218VVufQpsS0F8va1Su868gXKOH9GJZO0ZBh9XkT+fR
Q7YwmOVAg69Ob50GvEnlty2+hR88/Ds7FBB+03IkfpOkVi6evU1C6U+RmM4TTiewupsd5Kc9yKFf
sH8PtHn90Prug8cU7+wUXMdcJIU8LjvjxXKibOjhZm5M57YpmcSk1dN1jA/8jtCl+kELYrTNAg/Y
OOH5oiTLBE3JLXeYzegLr4MOF3U29ME0q/aVG1KN94Lqg+Btfu4/P3bTcSSns5r3Mqblcl5kOsam
3vb9ue7GrxV6B4SxA7V/OvYwLBsr292NoXachK4+mJ3LE3se+V8VJIryt7fVyjfp1O+q4WwCToxp
FilIshntB1/05StgFNLhaNUpJFFPuow9yPRx0e7Cnq5u45cNWaxWSbNs/YoGx9z66Mr37mhMBXmn
Od9weduHVUFOCOsXSub5fdt3h6TQUIhV1iFoim/XP6J35s/QqZyjMDYFlZ6Lj4he0bQfMWQ814He
UwfH8aDCHhyQIEC960NdbotMIm0CLpkFC9DIm0pZ0dHIZfiTf54C9Vw48uBmauMpuccsAfWl90EO
700iYx6PihwiQZ1V+aaUNDWTZXqj8E6UZqdPVgVOrvta2nTu5zj0bDl34Tomgkp+5bp35ejSQKYB
w6pr2/vg0d/EXP/+FkIbQzd+Nz68PhKwFYiCJKjdk0ECUU65WOSWd/AgU7qT2lXCuXVp9BSUOWY9
FoJ1OE9ucCpd2s/DJc33NIz+/ZpWyF4l74K/3iijwXp6ZtWH3qmbGXqbql8V/Sr46EJtvt0ZFMeg
5Tq8AB79IntBG1eXRRxZp3RynoRq93pkfnBNfedzQZY6H/OS0/5N/Sxy49BvOsc+JRaarMr4B0/3
tRqijTXmD9eX8JtkDO/x1Vjz4/5xsUrB+eKnHTbn0o2+U4TnHod/kYTSPQuuEB85t6VGh2xc/RSV
TRsfqMvrP+HdCZ13IWIqzoLLrdaJWsLYTNa4OyQ7WuQB5v+XsfV/23Dw5sThKeEwIZnnfZFfvSwg
0fbq+jSURee8APmb2uQ4ZPigQSeEb7qThrh1wwqhltr6nU1CKtui4wKMZ2qQT9oHLYJ6VbcfXVze
2T+4lXF10cnGsutfnIO2ZrSuSjz7lI9hvq1y+h7BAAdL3QlQKroEtZjyxR/0KrzzxhWFDcUOos/1
tMtSDjh/y6Nep53qphwOGI5hAjNBOEKAYj6HbaHRJ5phtpkmzVFNJsT1ip9DaJL89UnHDzFJQbOX
OVRoL74kYTZpOjSDdwpbnayIdqj8fAe4+4Ok59sDgWEIcoin2KzcS/GzI2q9SFKG8eI7DCyeKICP
Vfnl+iJ+k1SnkPNqFPn6O9JGT4hOut5pqNu7QKZftVD74mI7Icd4PeHkhJbrBtjgFziaj9fHfvsB
MbRrEEnZSgdVcBHD9TTj2nVde6fSgghZWopvuP9IQv52T5oHoRsENz6TqPziWDVYnK3CkPSU6Lag
7ov4LcRUIBbJ564tjA+Wxnuj/a6NOWSW8EG/WBpmiQCNfCWjlcFRlvVR2dG+AupTSXV/ffbeWx6u
ktxrTEX+4PJq5bTKjbNAeuiN8YGlBXvdSv27Xjj76+O8eSTOJhIwBiVxHRehy9tM5+SUjrxOngMR
GZDPWiyjSxq1FSGe6dmfro9myvdWBUZBVK5MAknSTK8X5Ggmowi9lmDBLa2NEbf9dnQLLDhbeGsC
RefCHnAvHPUbHHZ+hkGBeE+fQa5a84se6JciQuppt9lzVHiPdh/jE2LhXdL3X2LfAkRer8K+RjeO
z6tyqntM+Ta1ae6awVnNuYUAqKROdUGw/AkPkLCAXion0Ab8uTcCLfYSAcFD3dmnqKW+mhifgqir
UUNA7TIwSgVbiIbkRyfgAlX8h8HrT10TfjZ8+4vv6SXkIOx5+zZd6KP1y7G7I1bbp05Yz5VW31A2
/zLh1dZm2g4vhgch7e3Au4XsDepRFSDVanAXcXHU82mEb4JUuB7HTSf7vVUnT1KptRNyBSnjh05M
90OiHYnqdrhg3EVT95B6lMD98HuVUqih3eGkvOzz1MnNSOHTGKJhV8WZuUogndoeyEBDAu9r12r0
N4VpfKobD6dUDW6UnxzLJDt25nDbKdBphlUUq6RMUI7AuFmScbnpKQknFj6RoBZx8DoHCPzG0F6Z
+PyOU/Utm5x9WondNFYnowpWaVjuOj+5YTqrhR1VYoFX77oPAzTkib3QNesfwPuHJq9eWs1aJ1N9
UkawyjvrkyOmcAXBhc76+KAafD7oyF+UmAVqXuXvpSz2jZwo7gMvcuLyYX426Td7N4LtAFGhoXFd
z4Fn9eD7QzLUi8pEpwCOhTcrkJQnMtrpGrL7ro33tuZ/acP+Pm3a713YYPYiwdXVZTFGi8LEHB11
ER4HAq/nuuJbAQ4crXv0udtBRQCxK85vL8GjpNVtKKEpRweRulwktfZMjaFeF7alLRWV4q/oCcEB
VKBvrXyU3PQ7/VcC6jlfOPSgL4EGc/v1NFS1wzRTuRMt3Gcj4mm6HkwokSpuh8VUh/pROgr6Udbj
yjz/mWWYeEscc6a7gVcxha66C0cP8phhYREYWw0WKTT+wAxO5ZGGeHIII4WuWySZ6kGv0VRr6LGh
axj6o2FFBuYe5XPmBrfSnG7qoP+Msfs+sfVVN+pbb/S2fjB9tmzI41lyakQGoyDYtWmwlVQ0R/C4
A6ZUEWdcWPUnLyy2eTQcihgdu+f6z3KgPWLCf5zFgHb6XJXy6Bj1r9IfboNGnf4PZ+ex3DiStusr
QgS82dJTlERSvmqDkEpV8B4Jd/X/A83iSCCDjD696I6Zjq5kJtJ85jWQ2J+7xNoHPGRe396N8KCo
L25oJPwZv+2It/EI0xq1eknT5t3PogO2qevCwSSvsobPiHeht9GbSBJwIGEx3iEeYrRFgYtJlUkh
cU2zVuxoH1IjpqQVzWpdPQZxckAPFBIH5fylXpLvmtjNJo7/DrB83srO34jJobDlbXOjGeUPSg4t
2jS5cmMr0hJv3N+pPLz0LopKvungECPWQaDusPW5QdISUL9+aFEdAGz+5GvKugYAaPTaniLTc50p
944AkaaioSxXFmLvVf9LQVcXbZP8Tqj+ixnb961HawpCMk6sKoqC9j/bGdBSx//AQki0q9Ub3Qrf
XH+41d36T1/3cG7QHVMc4+DmoHjNMFt2qnkTU0NUG2OHHxDuOAEEHippSYLGz/gDPawYOqH8znJt
08bY63rl7xbexJBlSy3Ru5VkhdG87mXzyaFSpVYYrBTNB5BCKBkJCmCOvROoVhoYW1t+UgCza5/9
HqpGb2/HDaGJctXm5Z+ITSKC6gl/nKMciVc/VbZh7WJYbP6rrPY+dp0XZHTuBWuRuN0dShMPOS6b
iB4j11/L7Ze+IBJN9l0nJTcYvrag+Yat5TY7tP2+/huRt1tfM5+0ON7wMj60jgjmSWXtXc3aqnzF
ednoG/rgaJz7UoReMmLJbLwljhGroZF2FHT3Op6hXh6jJiKOggqMbLobWOceF5X3ahNijctWtlbB
RTxs3dF9TuOA1Ir/1kiIZ5ohx7xJkddzKvDPlQ6nojZkROgse+6qCkp2MuUILcVITfvPMB8CQzpk
MpkHqTvl8Ul0VtdYQ9Nctvf4J+PkmP62JLGE/3ylA3MmjKH5Qnhr0uQF5ToZRvGpRqSVbe3J/gsN
stcssq4kaicRzDiT/zeEM4HcYHng6zUlnr2NekYm5be+KW/11N5grHJlKG0M8H7W31gtcl9WDiYE
agg/o5cM5xuMNDBSddnynwVObatUCo3dkCPj1XQpFr96hf2Pn6HZKacIXAdRtzUiI/oVZYW8VurU
nCui5EEuM4ANsLqGTwyJssfYraLPhEIUQuLYv8kmNRvfq7O7GhbOWsBd2OVBBq+1aIINRqHRwUMi
eA7MzN00Zi/WeZoXV1KUaRWWljhVlDFaoyKnOMr4cb8l4fjP2QkIkuEAQ0lCpzI2XkR/k4cwa7m4
cfq7EhxOF3ccjoo3wS61P2rrP4eDCyrCEBsTsmEwyP6rlbxfHmD8Oj++3mSAMTb9Nh8jitNMSRmg
aSFs5Fb6j0Yc8jLWKHFJKFQil72+PORJuDsOadFIpW6iopgx2TBCBEhoSQzpQWBY2GZd7XKjKK+c
spOJjUeA/twI0TId3u2fE0PtJg+iZhj2aaJH80pP3UUgEyUMTt0uKzT70SKri/8+NWbm8BfFLdrF
k9RS71Vh+Mlgwj3Inbkrygc59f9eXr6Ts22j6iZTj6eXz9M1LcLUZtbLaZQZh0SWngzpLo+tp9rY
6fmVnf71Yydb4/tAX3n0t63hNYaNgntqHFJEnSIBcYsXLfqb5FgpptggYeXqYnsbA/RNFVqXufMc
GS8NN0xXrDrp6GmsdvZcocUoF94SXtZcsq+0+k72El8ZfQWHfHfEb0zbXZpUdfh4GubeR1yu4Z1z
rsExz+0j0G9fPT2AKNNeqRfooN1k6+u2xrYWxw7AvAQXV67RE5rx+PhQcSfr1LlVyKR/7lfTCbrR
lNY7WFo73DdWZ+yyvKLnkjr6Cmxfs0xdF5JQoEcPqvRbN1pzizKaM0tyy71xBhTvKAalz5c322kh
e9xtAEfGGjaM++nPyuMIO2KL3UahDZeGGdYvrDGGQjiEVGCl+NSp8pKCdNYFRODhvxfekM6jRQAn
Y0R4TPvyiRKjoZXH3iG3zUNgy2tNq4Z5pgeHSAzLLlBfLk94vL9/bHq6LKOUCy8ZW+rkM7jgu1Q3
16S9MtTahrwcNjRCPbjXxe2VysnXW3FhLGvySmd6wkMph94hCBHr672gvjHwklzJpZ6Dp7PRfkwR
33UwJ1qjbl+tLVWC5dhL3YdN136BAr1ApEqpdr4l11eKj1cWwprcn0giFhHomlFMGMVOcYTqoCZX
oEJnx3BseiUjUwASys89r+C/5EWj1I9ljQ40Zvy7KiTs0arF5Y+qjH/QdKWpG6imAbKOdu3kGUXD
pMOdO/EPOQYlyOLBm7XCV8R6P7saG1QwaCObu8AGqxmtFkMUiVKSHXQu8ULJgYzM/BDRfK2CDVtq
SToPGtXagagGq1LKV1b+zI2jK+hJ0fYDeUcT6eeq9J5vy0Xu+4eg8N/Aou4wsfuCwfi6toY0fOXm
OXOFfh/OmOxCDXGiMip7/xAHBlynxvDwUBFXaXlnwkQoXWADCGOA/kwPctklnuPVzCrsYe8PUKkj
6lGBF2wsEzdemZypVNCzd+OeNgZGLq7aXol1zs0UUCM9W4Vq9gniDkrroBUZXacxwwxcbX+9gn2u
ZE/QAZ6eOdIRmpaw4c62lYq/9F6WPWVpFna7CKKoOqKTLhY4evZrodUtSJTGWsVx9Kz1JsWGrrsW
OJ7ZRNYYiRAhmBAkpkXg1oLTPrimtKdxscpU5cZsKAZFpbwwU+mo9PDyr5yxM6tL42YU/oI95xhT
pmBRUjdBEEXZdwkdCiO91alIUcqIfsua/0pz5TOIELYcrJUBdlXOoy3loltZuABMr0GHz/4W0Ooj
MRIY0BTkpkQibfw09g/wJrHPGEygyrF1Jdg7vb3Abn2JfpFFqSd5HO7TMX5hpbR3W/0xzLx14ytH
ugtXeslnhlFlit68wRo/d4p58VrXoxBmYnoaKfK9Evnd1kO5+sYdTPvv5W+oj/Hpz3uSAj416K/d
O2J5fl49WB24bpQWxr6rtWQRJ1o1l5zRaVQXw50mad0iSIRPKU2F7yRHANQauep2PnYIWwszYeS7
aC+D04yoXTjKb2IeOGmq3LobRabRAUoEgV6l/hvqaXg3lF24LIALIQ5T5EuaI8N95SAC36V2vFZ7
WGN2FCSbICDV92VVuRWxTKHXrsM7xDJQWy4rDB4DC+9Azxz+RRmWG3EQhPeamgdPSo4xa0k8ur28
SiePCfkLDB3aVDCM0XAYj963uBgYX126ltYfihK92cR9zBqBNHV2VKhv1o590Az/EYOhK5HJyZ4e
hwXSRRsQHSwCop/D5qLMK9UF/+OnOJU39xm0+csTO5fbfh9h/AXfJgYSQRJlCwIVh3Us/aQ7LVEg
5BPsIgFQDmgAd6vLI57s7XFOkBzA7wKkwT/m54gtYjUh7bIBlDey13CklUbDouxKKngmY5INWMwj
UljG23QySl3KpWtYHWCtktJelKyxf1hYyLsEpbK4PKFzH4lwmfYUwA/A5JO9IWDkYbfIUOg+4JYl
PvweUeXLY5z7TBZ3G9BNR9VPghnkg5owjnDNrBxtQwF2NXhiHcEP8NFzHfp9lV0BOZzmJnwmsPGj
kiSaL8TGPz+TqyaJmtVSd7C14l+c1tFSdzJETmJH3YkolnY8ulgstF4ybx0sJV2ldzEzpiSaYeC8
rnOoG4MfDVeQX2cWe2SIU0kgR2E1xt31bb9iDa8iY9B21KMj5S5zRXSA+ZtdWe7pKCj3AXyj5z0S
oE5J9oNRS1ErGcqh0MB3iQCrntzQqiujjEv4/eYdR6HVOHLxONxExD/nYvntUNsDRREzUG9qzBpo
5b96mfJaRu6D3xvh/8d4gGPpbwI4h6o7WTuX5Bxi5jAcHN/G305Tu+xDl2ONBg1ekZFdlcvG6MIr
oe1JyjNOExgwMAqYNkBIJpdYm4E/VwtbPgDYu+d5eTCq9m9m96uwGkWlTfWjxTQtruKDI0u/2sLb
V5aywY97z+Xx0WYIwVw+TNO74esHoW9AI4Dfo09p55TyO+SkBMjV0PrXDlV3W4SDPbdwON9Uaa5c
WYDphfc1HIy+MXAgOJxWpYo6SZUeoZdDS/lyoQm/WJloKS48rTWXl2d2bkc5AHUIt5mfMn3LDQUF
VDyRlAOco5s0QVk1DJ+9GFvjKl8WpnfleTr7aQGVf11LAGWm3flmsAtFMlL5UGOKsSvYUavK050/
ruIVr+hxoDZTa76xaOtBWlPkwMQ8CL17CVVTei2DeRPKVniLxK78JLxaf7q8Gue+M1UiwMkQQwFI
T/a7goZ4TJeI7xwLnHfKh9werX27dSPqv5eHOrvwzoiY5arUoaL+PMq9KKWmoQ946Mpu5RbdEUcW
fTYkvodXqfPQYJr2nzcxq0IdbISIMjVt8sAVUUp3HcjtoRjttwu4vB4xQuT229JQrxX8T7cw8Asu
Xb7xVxgyvalwYJSUoSyPphFS0Asoq/7LGulKLDINsqjm/RhlfAS/3+3IeYnUrMpjH2MoE2zRzprF
Wr8w60PnPobpS6NciRKmz+p0xMkihqFo/URlRIy+ZkkJCDJqZ0hxzdrhgP3f3C8eLu8T7fRl4RmH
/gGTGLwtAOufczSsBq8ZHRFztEhU+jS9RyMEwatZGPbR3DEqhIvKBpxq7iaLyMnTte8i+2SmcbeG
JtbedTC57hEeTp81jKiDmdSV7XMWYQsEn0wEtzB2pUORRa8tcJGlm6D1FIau8STMFFM53MeWTqRk
m7bA762osv5vj6zgXMFF8AOHD2cGyCjfaLaUvUpx216D+p0eSfpfFH1Gih/Tmt6FQ4JfQ4z9zDFo
sG0sBULJhRYe4jZ/h0F2ZT+dW2vyfiBKBApAGCe7tuhNAhglyo96aejL0mqkZWvQjLz8SU+wtmwi
VDttA7Ax7GF52q+JrBgxrRDHysCu0dOrTHOVyTgVU9vCoyxpO+tesTrlJhvyeKW3rbJVQ9wqJPzP
ZwY55Dwcqn5lZFK50OsSLwxT/0D6UL9yYUzFuima8+4Tb4xseZL2KTS2aFoU9K0oO/o9GBBTxVKu
7t1gkXr2XycW5tpqEnMRJV25CaGrro3BlfdqXdRrG4zEzqyMfCkyz9kOoogOZu9Z286q1ffCRYIt
TjFEBkRk7dPAsrdxr+u7zq78e0MxxVzTfFjMQlh07GtB00+Knnx8NOYUTsw1hCd1bbSJdSWLPtls
AOEIyOkTAwamlza5lEWhpjUUYOPAbr7zU/3F1+VtYaVLpVGer2yCsWL2I5YbQXcA2sdnXh1JtD/P
da4CKAhofx7suMDcBqq5rS3wU8uWYZ9qLyJo5IPUDOI9c6Lug9JbucGy4yrOcVpxo2I+8uzGhIdA
Dxz0z58RAUKMUzuzDqAuntJqNGNw54PvogXTFm8F5kl41YWbLjBXelG/0XK9kjeYpy8hYTnoGJTx
eXkR6v/5C9LcQB/O9oojAXq06yrzl49e5MLvRb0rfZOmbY4mep9K8QKMCU6useNhUdnCqgf2gv8N
KvErqWqjXa105RZpGcjPKSiTKkaGI8xF9tASibybWSveCkUO7xATB/GltAid6QkANj9HZt6uaxBg
ijx3Q3BcUS0j0ujF2orZ8zdg1eOO9TdtnzXsZwQyMQWGVi2QHa3b4lOr8Czy8Yd4ceIg/ev7qMg3
hezu5aYJ1pEpW8+BFOF6j2znMksMa5mkln1n9122UgNdm5eqgrdPWuj3nlEa28xX1De7jYJNrEng
b6Bz5MdCGlDKDD39xseyeJfIWv+YjmjNGI2vpQrneTEIdFT/+1Zlj0DzoKDAh5qWK0NZz4IePtjB
s9iHC6mL/ZmE9PCxAggxQ3TQ+w2WDjtozYqec/7tppbycHP5V5xsE5YI8RF1PJxoL0wjR/QAETfN
LO1QGekfPdU/qz7Id6hOIG/f4tispPm1iZ+GFwwDzJOSGgHTyc50XD2JgCHHx8wwVo3UvHJHfWam
fOdKzUM+1CvYeruocH5dnulpjIGsBDYRdDvgI/BM/DwQRem42DHVyRGX+TnVr1VRJSu1eyuz/DUb
ulXnmNfCtRNAPQNBGGOSKiEb2fJkzErq5E5yk+QoFU9yj0aIq2PI2STlH1Xg0msMrwZSjnhHHgfI
kNQd5hQQAnNTa9F7IwqMN3FourwMJ5cxqg42Ct4jRZG8eooZToRXRI7jVbz8ODCF2gMcEEmEa8Pp
/1we6WRrjZk7zXIox9pYRJ0EdT7MZj+BpHU0UqSSZee5jaUlAmCjdJ1dqFeO02mQMQYzY8YFDMak
xfDz8+aOa6LrNtiHEssQ2qTtv54r9/KMzo5BO3as/iindDAlqvBtx0Dpf2NIWrTyrP4KMeuk68vT
AU+KvisNaTgYU+IBkKtCTtzYOHQUOoQXrBDxnNV09vPMheOINFe4K/DXxZ610V8HvKgvT/Jkg4yv
Nd0vGAdcCvSMfi7kYAc+yuHIzURunS2iVNU2mtbWCJnVGIvmUVs/Xh7wZFXHAVXyNZIa6jzTul0h
2wNd18g8FHmpLpx8sBaKVUpX9sf4s08CA2IuksORoDu9bUczEAEaUD+YefbC07QNMvlJGtwryI2T
Tc9kRgTbaJUw6plMYx3DidPEjHUy/ybkqeKVUiSBb5YLPBdTd8SpZXSGL6/gubmBSWEBwb7onLmf
n8yURBd6CZd4JsiZhlp/oWqGhWiTry8PdHZ2vFTgeuhtQez6OVChp00rJaFx8PMRExxEtBWs7E9D
DwG7NQWnvaG7ch7Ozg2JRAhAGsyk6e7IDWpkiQ4SRs21+964RxJzBxHp8rzODTLChrik6SmcNMNV
2wXv7zSjBE3yF7uzvSRl90ZsP10e5szRwr0TYTiif/QFp2Uhrw2Spo87HQUGR9/6vVxvTMDOv/LK
KW/MItD+Y5F2jEJRNaa+T16EFtwkGKano8dxpmEfh8DKRlcRDheZbl5J3s8sngmoTCORlEeFk8ko
WeE7AfBD/WBVqFqUsvHXHZJNGnTby6unn4ntv7oIY+1j1Nib7D6j6aQGaTv6x4Yw7wMJcfG4AtUz
K3q6P7IIFDzjwhJbRSlH1aWQsTODsGBqe6EHqGp3DpzhsQmhzYH0IXQYB7KxhDyf3mtp22EWJSOG
b1f9sq2sdhmRd/2tBJFz5WbVb3Sc5VuJH9YRmzntoy1LwTpX8dxtjbKdw0VUX5oWUd5Qi3IQ/f1j
j7L3PzkMmiOia8nvQipl2h6Nd3CVTH+/vDhnTiZNMVrAY12ZOvb477/VbEC1isFNQ/NgN+1thHE8
YDv/riTHkMpmpzfJ8fJ445UyuU5x/qKISoKhktJPxuvsOLIiNzEPWWrsKncgdMXsFGnOeZt2N53i
7DO7oNDnXLnGzzwWIJJUhwQfZvaJpoXbBeiTEhEfBqlLNp6bVzuzjqorUfEXvm46vS9OKYXicZLj
nv+2nB2JdmDKmX1Qewwrjaz6Fyr9LaJgr0qnPiRO/qd0+zUgapBhtM4ur+1JpMqxBfM2yqGQGZwo
kBpVmAxBLlmHOsNQ0+5nsnvby3/RRl04djuTwmh5ecCvoO9kuvRUaQrw6tNo+jld3B6DXA8MC9gL
98NMl+EIqYAWDvpgd/6MRFtaolWNGlomy/7O6iwEUFMRLzwjGbaeXIqVGXfh3KkKGfeFLH7E1dHa
OvaAQ3ZfJ1gHd8NWA3kKmjH06iubcbr5de5TjfdvpN3RTJg+S6mgR+VIibL33cJZibhN7/pe7AbP
Xnl2sBZFm115labbkIdCHRHkdBK+qr+TBUskUChF0Tr7ONfw9UBicdV12eHyZ5mesa9BkAgGfUz1
5ETOJLSyIGzl3N2nHq6TkrU2zDuHlnAV5HhGrxFJ/e+oMOb1VUMbmaCs6eQuH6xA0X3c07hiHdST
e2eU+NU2kdu+XZ7byScbzy81J5IiZvc/cf9vB6wukzj1RBMc3DBa5JK9yGqk+IW+9mt8OAfPvHKm
TteSaBrtklFbgdh6+hT6etdoVRn0B5Eov2UH9pmhLRQd5GriD8hWeDXe0UDY16Ucflye6vQ4j7B1
xkRkCBAnTePJXZJIetuzZ+ngyigE11GzKnWsp0xw7DJMK9kPn3s//Xt50PEP/X6ivwalFIp7HI5Q
J/oOusjiNMU6+6A07avvh3diQI8nzHnhLg90clVORxqn/+1LmgNuqvie9gfDJnJ39NY9dm6RbWqA
fTunUOX10LnqIuxgFPr6XM2Fu778E87Olf74KJVIu22a0laN3EM06/tDNxRbI9HvMCrJZpSOrjQQ
z3xIGjkgC0mK6CNOYZmOVeSN51fDIXT6dNZoxnOeI9Enu7/6yqbLZBW3qNNeEwQ8MzuFNvuIaOO8
0NT6ub4JNssttoTDISjV/paKQ3H0LMe/6WtLvxLJnTkknJLxsmS/AqIff8q3TwkjDZk6N+8PTo/D
AvvqIAz9ETvNPzoPu2FnR8kMj35TLS9/wNPblLjl27hj3Pxt3FL24b+Woj8MafNZVsoGJchrTfcz
Y/CgkrNAIBnvtsky4vZbNkVtWYewAAtPi3Dm1AB8L0/kzA75wUGYDOK1PrgUMoBD3ujPofUQaZQY
fWmPV8o86lahf038aZpRcPjQ8QD2BNyO3Hb6cId17vpBmkcHFYDaKgmDRdTaxSIP8/u2NI+XZ3dS
mmC0L61nVFrH8t0Ui5I7vN8atjn7lJJyYjxhs/1mVvXK0sRe17tu1pBXt5lyZxZ0UzzjyUu1xeXf
cOY0kD+RZIzKT6diMjpOhKVvQ4duMcGY+YP7JrfithTiv4/DIzHKprFpALpM4lsqzj0UGs3at3Hu
LyqhInmlNDZm1nb7368viz4kCTVvKgaLk7RGI++LbDs39vog7E8VxMsDhg/awg5Y0f+8es4Y5oGo
IQ0lpPh50BQVgyo/6NqDCHTcN6qSEFb+bYv2GhbrdF9y0MDs8J1G1NIXce3biUbqzEjSVnIPY1PT
7slGXJqsujO7Ktl9eq4ZibQTvSQ0wU4ocH2OIEjeOc6hj51NGQZLJXu+vGintyIjjAknagQ2darJ
rWg3btajwuAccjCYrtHMhrTYaB4Y2mLlaIdUW7nptRb82fVj4UZSH19sWqxOkIk0zDp1gc3x0qS/
G+VdCqBZ+9fYiqdxGAVTE30icjjqEl998m8fSuDzW6ZJHBwVo7I2JNLSLIL6vdH7BK8xV+DPkvrm
6vKKflnX/oxOAMZYso1I09eFMokZcsQu08JvvGM0OhXUqzj6sMA7mvZ7bVUzhyAeotUM2aTEuMWe
bYXVH5509jzyXnRMfu3Q2XOdXv5RXy/A6Y8CIAU2CqGV6euHaTJ1SKPzjthKaM4v5JHwp6id/f/M
K5Rkw951lWLMxvgf9RAv3exDpokgZOeWD5SkL/z/o8MFBBnQJ+Vvkd1l/abIcRfBJ2nouznwASC6
Bc4e3kwRGWi9YibcY0pptxmgynXQtorVF10ria/cM1AkvxoOP+eI1Ca1XZXWICdz+l7QGEbIIyit
fYXQ2CJzE3leF2m/HuTaW+eR7i7K0KNGOUjaXQsiY+6jurrOe4jsvimZiwoe0jZBdGCWyw2ysqJ8
ydNWQ81Aui/8gLWyV5pnvVrmAN1fv83MspmlMTxbq7L/thb+cjUdvVCv/5UghW6MoUqXrRbhi+CX
NLjcptqWff6YKk24lHw6MkPL3yowxshiBCsBShKrL6Wm0tgUs2joQUpICY1yU33ovfyd5w9Lp7AI
R9MnNOjDKl7W+fDcld77+ONEazzgmrZI49q+U6L6EWY61lMKrhy+GDZaFtzonvorC827uunFtqlT
+p4uMiRllWGJp9KdxA/XgHoXi1kV1tGtiYhnJtUfcVlttDSnBOaP2iFmXMMaJS60bO+xdvWHgib9
LFSdhWuZa7MRr53pv1eFBT23WeVJ+RAIq5m3NEyGVOzbFGWG2umdpVdHe0Rjb7xRDKVTw2cjMn+7
8FOqylgZFYZ+sr6FcLlAKGiuRM29Xub7PHDWscwZbhTnuW8Na67UBqItbVuSw+sfInH2UAnmmuQ+
6gMlDBEUT10QvgkZ/LFeZ685YhozPesCmMPmDsOJcAa3fanq7bDQutpeykX4HoSR9eljS6TnNUL8
4a9K03778rCVPR8cQ7qKAhv2f99BHk+7eeMCKqdAncn3ll5FD0hMiWUYKTd9WW5TWXHxJQR+Q430
GczOzldqdW4muH2Y+bYT/ZvlEdjzR8/DIHuhGPaOzNhnq/V3rauth0LfNaX/mKfZziyRWnZiBBKj
Bq+NFgedwpdmouux9mmdx7qJNin+HInqQn0hSJOs20xBgaTRt0Xu3Qa1Pg+dEpsvf4W95r7Moyfi
x9UgZ9tGfaWVOheptpSycus14UJYyUqRrEWi+q+4Bdy3OIY7Sr6T82AXycnOc30UB5x5LsXbAq0L
0yM/QVohzD64cRZK/aKU4XIcTKLHUtbpXG60JUXJbeEr2BhuMzrbcuztfH2EvtvLSJhbjBCWwAzv
ES9e9IG21FONwCv/ExrZLy+ql5gnbnw/0bG+RhMiKa1wUar/hgDkUaeta1xHh05Zlnl260b+rLXM
B6VM9VkFLXk2mOVOSdyllZi/M116DjUQNXYHn8BM6U2H7QaNggdDRe7DzzLcgaTqoWiDt8BLkhll
E2XuIia2tGGABPxUxx86qgnlp++gpaWLX/jUvZlROZN096WLs8eSbSM6DbEbbebpex95kkKzFw3a
LoXstbPWdTGGCedDZ3EPNHO7FSsvtha1n/vIkvSfWMO0KG8MhfJgV+IFohgDlt1HEJY49rmIRCK+
sjV93OC0ovhbxdY8M41taFWPgCJvanwD4dwtOs0HCyawh1NnemEcPak41ja98FjeC/Rdem4wGXRO
WGAvGZXVjUzkWRfoz9Ug19wyQIAinUdJvVGdIzW+HcDPW8Ut7kMP7z43KNdOUxEvF9tSjvY9xYY5
/SSPa2GYa1G818LRz7G67Tr/NWQPupb6ikfOnP0az1TxIke42xkSwilZ7sYLJza2BmaVRkbPE5X2
zv3TegiKtKj1mxS5i2Vd2dtSr3dNpC/HCTr1Z560C1dH98OBHBzW4AgxPJRL9nmxVLn/Ugyqtcp+
M9uO9VYeAzhqs8gN45nVG7ehsDdYeM4yxXhQVTZaNut9Ss54wdb2nzIUN1YcLHPwc2XXDfNUNWdx
j9CRpdSzqkpuc99dD2x2Q7wN4GLCAOUJ6WX8Y6h7zmjCzNsC112bvcAqWW3wFCv1vKMQJQ+vFM7H
aerBcbwVNHgyJm5YlGk7vr3wm2Uth5vcS58NoS1t6pMynpWaeBnrWLESr5pA3DQp5p6hcauF8ge5
7roZAnR7Wpv+qmzP0KQ6EGaiKyQHKwXhGMcxbkbDNbP+5FBsUiRChFkvdMZOWc+6iG9CJfnVlQj0
K+Wu9psPjUdJjfVHNNE/U7NbZBJaG7WZ3LlFcOtn4dG20l0QOuuiAVvo4wLLacVwdW4Dh8lRokxk
+a4FEBB4+cwxmp2sFcec5sEAOzkxBrrb+UvqPeahRzAauzuppjKLAcvKax8Slcaf+6fQi43LwziE
3Z1SdTbKpYBK5JGI5mIjOQLeNCQHhgcD8dgurt+oACcLVfFu3cqa95B8cQc25sK0XtRE2Ym2kWYo
f811I7uHZ/QW1Rq0lHyNVv8W7M1rptkEETgwOera0qX7oSiXAtfSxG7245Hwg2atV8ZejdnAXZvs
myx4oMS61pFh0gLtqKlSPEuqaMGr20F/Su1ZkJQr/FJl5b3nnIzbsqwg8hXxUubNVpm8ERy97DXM
ohvT1d6jAAxRra41+p7B0O9Cf5g1jvKGS9HK68IxEOkPpYI8FbR4VY+OPGrPcVusIlGB0Aw+Ekle
R6U185VuUfQI0cUx9cAcBxLowB2yRf5MoxEfuOU6MyWEM+SbJtLWaZrMjd6cj5s2YD+Pl0nLjd8U
qNig6DrTq7qeeUN1oyXFQdjpfaKLRSXnKH76NE6tdC0k6SEkCEzF0RrCZerg1JNBQ2enj7++06Nb
JxU7LedBD+21qaGEKCTYwWbX/amUfO/U0p2Ncxtuuzv6fjj9+juJKlzLNxt/c4gotJ71eydpfoke
u15yMS/IVzS0Nj1biDbkGvLkVnLEHk/ejxJ7p+Wo0I3Z5Br4FGFMGc2tFKwkzrPbgsVX6/dUdnc2
MdkqRo4HQa1X18y6nSWCYJSAvhny4o5yy0oy8vbreCv8kqRPZpZf3VVxsZRUX5vZrrJw3H4xGrwM
lYP/b2Ar67yDjFalw01vN1h2ooCUdervHHrhtm7stZ7zZhltuK813iMpXdVaXm38uLtxA1p5caPl
t1oWObOQBKpl/CXg82WNh6vJPDJxHP+ByNLRkkAD1d69m0hzcBdLWfrrK140D+v4OSucNwjAr/h2
P6VG8YuLasBPOfBR6ehQO9Eb/1dhIN3e8cjyXIEje4wKatimeOuM5KEP7BeN7GnQ3bsBZfmWRddE
tkqdal+4zcGSU5bA4C7F7Zf/zpS9pYs1k281t2Os1coZcg8mMVAuq9IiMvO9pognhUciUaNn37X3
nRXnyqzkR+AlWLIiFhBmqf+shI40mvseE75HKijkAsmppENmjtUD2qqGT4Hv3egaP73FRmfeqFQ3
HF9Ee8LSTWcKX5nRtWk0bLCGJ9lVbtXa/+O02t6KMRP10KSI1ByVMh5jN3i3Xfuzk+VXKQlYFy7n
qpSCpeZiWuN3wbqt4BM6RjB3E6EfITvdB1WA/zAGCG5/o8bBLR2VucL2hpaxRNj7Ps10RK98Ljaq
yfdKaiQLK00yqGq4mj5bvgUqPFJWuo3edOCvu2BY4SCyb1pKbr5KjNX0+POVVkX5oV6rgVLbM2Fi
9qxSkBuvLvSMYP46kfvEYziTnTIZyefvQSK/FJ65LTNxK9Pm1V1tWQv4FB22haElrerYMDGaK26T
ZiBXxk0VNWh2RoKnd2CFPNX/JLmY+9wjWR0s+lRHZi/dBnrD/urhnbw5vGJ+ocyEEh904+iiZj5T
yFMKFKuSWrstlVczr+durS9EhAiFOBqVssjSeCPZ/p1TStuk126s/yPpPJYbR4Ig+kWIgDdXAgSd
SFGk/AUhMwNvGh74+n09e5qdHYmm0V1dlZWVuYpXedkLzSY4iUOu/sDE+kyM+ET194Z2xnMSjaGi
mPlOKclOVo5EhBKdEuUkU7r0qoZUtHq/sFmOrlrtjSjedOjqjHDUdHv4cmOQNUfx474M2yjfORyX
jplhhAPCdE6OK8Mt3MZy+crcQilvJk8agrKPD/Ipyo2ml8a4QZdrW2ddGIv+Z8zQBsesT147WcI0
dJYE1iguaxb7lVLvpjIKZ/SQ1XXeVXbmx1YXqInhu3m1q70VGb0cRTMHda2U81vod4dU2pvtAEoT
egzEqcjtArerdzN3hlxR+ery3SytehGxfnQsYfm4wSOo/iTX0tDeAJ99fEsM+AMm/bWm9w7yxunU
KjAiOZFlhQrPbCAcCu83x+9p8Wymc0k97ea00F7cNEmf+9q4nBMVATKMi5kSUMNUzCxnNtynug97
7zPP45eFW6PtrKekLdod0eeZpee7V+bB9qZANaFb5fUF57ZbyY2HvzluIJFRbTKRfM8Ci/J02dO6
frFT9AHjwp43WQ4XrCzXfe1GF+5DHa83uZ5dj2C8u1xyfMb9OY6OYqUuHtzxBPeUW3G4LbrJpOQa
CB3Oe6ZvPRIfMkeE5E0UGqY9rXZcWG0sXrqwxPwKfbqj/NPpqJkJXH1uIO0W750MVxsDUwkze0sT
KSHlkjzl/3Y1o9NhuriPa2re5EUam8llRW58ws8xtg7yWik4OhpfZHTa3WI031U6hgNc/B5YT3Wr
wJy8XTQ5t7a1ED+ZA5cdt3AZu9lzq7CXERhUlz5wmGuftPma1OXbpHG72B7Pbrk0kRbWCpqYBa6h
zcpm7R4hTBE/2EJx9TgkNpIT+U6rrb+cx9jOX7JkuSU9KQ/wxKgtvFNN2foaYeRJCRC6HPmoeqN/
+IQkCsOf2l5lU8vrZSxuGO8cgF8faEgGXWQf+JHAUoy3TKlu1dwRazJ+xQH46b/MwfnyIEVjXB6u
ZDUVQ7gxGsJts4TcWAcmYx4axEJTV39q+zO7VHPTSz7rfmWL45roYTya33mJbUnU7Uc8wQoLkUl7
/YiUBFJGpA4+SnhBsS7HWO+ongk0DBmEShUdtWE+OFUKsh0fjDS/qZhUcxyiaHxY0VHMRHet1jL2
Tb1Ww7Hsk2NfCvJ5itFOSS4CsYEYFXy5jnKRem/CnNPSmZHn4CweBzNNrpMzHICy/xYR1hdqikOn
19+1RBl8KF+R30RGH+RIQq155vrzvNxkQEPA7W22onRjk9MQM5jicJudRj/Bz6Im5Hbam24RNKX2
kme5HaJnf5QlwcySs0xeVV5iO9uOygQM1R2WAmpa0+45LUHbRN1WvkjB9gpQQzwuTh62lngdzeUz
8xR0gZkd7ry9x8gySCGFuRa9uACWXN5k8qJIjm6bfibz/NkK2+Ls51cmaJ4KonLaNaFe1cQq89dL
1a18zhx8zKG/VdREJ4c5QFqEJY+ZcOoTnH0Mbg61bgQxYqA2aes6zXsNRUSL78N2VAoRLlnFLIvh
R8UA5FzurA6pFm0NVK09mJNL+d+dM069yL8braLo9Hx9HsJmFdfahYYYiZuz1N8e5gWtcXbqNWiW
7ryU8bZpkuM4LN9eXgfcjFzWXczRjPfyGZbG5Bv2q5Yp25EANllf8prSugl1QyPfe864Xd2KIDgj
GppmdAyLgPOMWtxwWM3ad9ec0RSJ+eFNQWqfTsCNZIcbo+0e+sTdmnb8ZA3JocldtHWXF4vMPWnN
rcxWUSTyFdLgSQFjqa1dbrYHd+JkOYhZJcieyupJqah2vPGoMtcjryoWAF3UW7qia8AJn/gnrabu
iTmB4/hBcBTluovSAqfh+jLZ+TY3YpQRk/cIhVrHnF/kF1XT4VF+qbycLlPuBhX6jPyqS8Ec0zMZ
AG3pGwWpMT/ZQ+2reY/QRS7lWIX7Yc7NErgDGDDRDXMU3KwpWAaP4UsqyiLji4irFumt7w3u04pM
aNcg01HjT+uEna0Fo50cSmPeojXkI2sKGycPO6CxVq/fc12FtfYeYwVvLMk2j+1j6uySRfiDEh37
fn6Qu6c3+yt98mLjpu5fa0knP+qiYzpSjpnx89rlr7RN7qmiXmqzeFuM8tMb4i8ztpYNJOq/azMc
qiK10Yot/2p9+YHxC/klR0aDto1xECrHCnG06LWHpLHv4zA+MjF40kR365XirPMlS3Pd20pkApua
59HMPgckqnpjuMnbU15Q7JN3u/IuGPZ8G5X6WnpKEuDzVfggu1fOyAXrnq+lcg75PL92hbEb1vkj
W8r9MhmXlleaYvckxOz5S5ZYG/bqQ2zoN3CsfbI2+3Qezsq0fNZy6IUAJdBnrXrndc2WXy1BjK7I
QRr1tDkbyPnXy3wlJyg3lUOFOa6Ags0jU3IH0xKPsZGzFkYGUmHpPvDRodPguKG9KY/oaCuXiuo3
F+nNbhodgtNcbSyn41TzqubIRWWqJCKGIMV10bLnJskO5Sh2WYuVp2KwDz2Ih8hq+F5dPCwo9yrs
H8G/QISmfGjap3lMu2tJ+tCuJTmORhbZtbVfwyje8UMOVWR3tAvntbeWbT31n7rS4ANdvXfpEnD2
frPV+JDnkOGX0+Ax6jdr59VWn/5PkZSvpiHVHhOyvLJjEgeR7xn1KAjnDTLUw84ql4PSUj1MogoS
Ub0Ukf5oeeNl0vq7Fw8flRXtkUS7iTI6F33xM7Bj3TELKfl2SVKglSbi195UGIxcDrWaJEFiMSuZ
1Tpp/hifS9FdXDP5BLYPGAbZl+l0ttUFqeZy2OhAUZ2bapsm1n8Hb5yxTNO/hqV/YyO/Q1mwN0nC
q43Z9KcYOTODtSJnFHXfVutEoDvOTSaPJa0ctBbuK9OmG6x8nsq1uKSaoJTpzL0bRTsZozOt/Tu7
43NFwBXksLi2cS+ramjH3luf6uEc0QMx+ptY5+1a9FBslrPdlHujFWQKtQFAr394VnVRGs8ifVfP
tH6O3WpiwE2WWC9KsmlcFFvUDG1gYyQLSWHH1KrNmLanpTQQqh3aAxhaiMDp4ruVme/WXD9o3BTM
1PgqCwzxmslRw022k5YRK4q/Wl4g3MQlkky2EfSRvVNzRq5m4zHxqNjk6MBYa/sCvbjaGZ8Qcy25
X6LnwqPPPPT6IcvKoynaY5G2d3RvOt+I1Wc1jp6XQryMgFYbpzchT+T2yYETkjpuiGXEr57HV5tL
arDNhEgbPQtwJzh353bx7rqYUXBXkjsefrtI6HlgamMYx8nBLcYYMGANM4pQuOTlvU6GU4NybWFS
uE3Gdq6LkGCz6zq+qNJt5UnranNL2bxHL8vDdqM7D3l+kw+mk6DA3N4LlLo2C4Vk7Drc1YO+W5YO
KyLSYqt7wQXgZJZlEnprAdzUWzRqMCjSM2e/4si4lqRmjaiOrVDszeAs2sYSxRuatQ7Cg23DlK9+
4JSBOVb5p8x/FK1/rg3Ek2tSZ6eg/tAn94/N9D116xoWWJ9ths6Mt8pA688Ry7L1sLL3PbNQNwx6
vgluLb1EUpWJDwya1Q3V+C6joo00x3eQsJogdZjpcrOq4mUa6ke4tTvXHrbxOO4dlSuvd6/oVb5j
jvyRGNql9tqwySHJl/N5XihnjMp+abCcTO3hxWuaa40FGr20PGjVqaFMcapgGrRQ5hkQDu+qCnS7
WuAxMLgH9gOC4jyALHUJDdh9deI+4uXSD9WZuoOUpUMp2OnSs8jK87AYh64zcC1ioXUFk3ZdI8FP
Cfg6itSbhlsLyBKBacM7RqVBXrF1rMqQpFZ/rGFTOeKj6rVdLXor6EaMhof4kNsJnG5qBwZ0RYBA
EQh3zTBVPu1HlemYpPG8TbVa3xGd4c3adC4dRrDUlAxePiSBk7BLbAKQf8gY9O5abteo2AvHYIw+
dTh7+fgxmuPkx3qFQJL2aefDcXXLQwII6qpgKGn/pHcgV4ipw0MncngPM0O5iNmxfI0I4XCF5eC+
z3H1mTGmxwF6qLz6cey6T6bOdhAe71XWvxIKYUKomJir6CpnCk8LkcOnVtYJc/GY4CfWqsteK5tf
uSPpze1LL/6gwAY+sL/gUZxHJX6Gq3XSivgjHtVXpe22HSr3zTK8NBMNJE70AxO3yH5nT+iMXNSY
uiAz16Pplhdb6Vsu8oJKsGufO+JZWirnoa3g75Mq1ZhYr9QBU1Y/dMM8BZqtbxDiT/1Grw/9Yvxd
dGWvoBmLxDoXUfXH1dutEVOlZR2wHFCwRUNiTkI3F38VEXUwhcH+q7zcj4xWiyLf4SQXYIl6EhGf
UdH3qi5uzLx/1VWW7F3TeumiYqKnZG7nSr9zxZ9ieaeKZv3WbW0f/Xti2fBNAgr6PNB5hAG4cQcy
HmFVoeHQnp4j2hTxSyGcP7OeX3rNO8TmdJiqiduhrH7zrmw262xXvs6P9/PwFKXLo2PVf2Ti2DvU
acWknRrpDMkMdx+Mhuh8MtwfL1+DzB0Po6M9VQOgOfM9iP93xy4dqs1iO49N1wNIRWHCTYJl5lVb
p3NOK9BapquilFtbUR7Kvjgjm3xZyajp1YdyX2oAHWVl7LWBGy4uIwAlhSNQxkWAJNFNFkfMoe6K
ufllD16bTDuLufjbjOopE0Ldkts0frcS6uxWws/VW7YkJ7kUepMfS4HYDHVOSK2GxwHJPGIrS5PQ
kqoCXR+yQIHMYKfrd96iUx/b7b13aP012XGeq3AulQBQ9Jrz91h1T5XW+mhwhKoznlV8FhAW3rlZ
edIL2cyoXtYx2WuG5stauUVnLBb169D1P+WYPDMaup9F+9Jl8SnDQjZxPN3HeOhrihskyAz1pCre
3ybVHqZmbjfEgTlY4ujRUuCnKHp9b0YyqLb5W4qM1HP67lWeZu+An3HNLzo3owKarmMYtKksQ0J9
9j1Jrb+tZ/8kffnVlA2QQ6OEwozxm+g8K3D76lSu5rOrMFHi9XHoOvTyB2bqlT7im3W/yEC891l3
LtPsac1ppMMn3DnzdFdTdTdk2kvk2t9rV06+Q5/Wr3X93SkxcZZQc67mN3lOV/oN/phZAe7mzyYo
OrYZM1148TtHsp01pD/yg4jcPcX6KjH+zB9SBS04ki8qz9801uEsaHd7opKuJ4a39dG3ph4YdrGu
pv2aCCgX/PRvGakbo2zuPQ2vpu7uUS7eY0rSXkwMhQOoj2AkqB0ca1Efl2Q8wlR+4ox8NlHdPMhL
10xnaBFOE5KxBFqj1UGX56XvGvXvNLbf62xe4Cae3H7244yp2hiRi3biqsmGH0+l7C8iFyA0quER
JMxx9/ExJiTLrDmx1AlvkqRkON9igwwROdYQfedKgX7/8gdzip8uztSNWpHwLGu6d9v2WGb6wbLS
W9XVTyNXjcJtUlvac9qXz5kbheBRgH3dH23CrDbL4rc1MpjwabPXCR7A1CRPdqM9d+q6fuXVeNbc
lsZ39ys/dy7ICSX3tUXx00rzo5nVxz6zHpOi2UoInEQG9N4ayRwdM4AkvKsaPBfNWCb6Y3m1bfFp
eC3a+/recMtdpSK3rlqtD39q3MRxe8jc6Zpr5Y/8tGptnxRz9s0lfxgV/ShDbjs2Z7Wf/qYW0+9z
UxSvfcXretEb6TifXoR8HnhQxq9bqTQQSxr5WCqg7FP5sUdfPlNpdabdRSNdnrLEOJQd0sUp8iOx
uxlz1QcoZTa2UG/4ahxTbTzVGNRkfbUrx7FChUK52N34qeOSh/3VZ64XN8ddwQc0gHS33xhcuAqp
kEpY3sgwiZNYEFeLG+gzPTBmrx+WFa8YoIdaTbeVgjkFCGhH78f9FZZ3XYk2jpLfJ5CHNF99aVXa
VbXPNQIAaxCxaUePuL83K0Ckk90LVIPyglbP6pHiR0YoI0lrcNxM77eI7TJwY5K0VJgf7ujxO4Q2
cpHtqkc0O9tdW/H4EyUsVAg8VBbKMry7YNQGiIpf4Xfqx27yU40sXhfbO2XSH4aVI8i+Qlf5qpTu
Y540J0Yl0OHNso0bl1mAwsWjUMTWgRvT9xAXtInSKe++KAz2aQuAm6ofxVTLTJaMBtYPIEruuLuJ
kIlQBhfvrz7gvaJtCyRl22Ff8vFQpQ1kPTIUN7nOck9K+FWlowVIBGYJgFDuUhuoG7bULJ4laCZD
OBC8S9+hcOJ9jvsQSRI7YXhxvA8twrdGW3ZJ1+0KmA+6+0U3bpyxd8DTgzeqp3Hj0QBdJyOoh55x
uuyiJt6HGMEOyMgW7MbW+rFP2xNufgzUMFvXvxnEDpQSJFHlLNEVCbwV+l6ZFN/ATEjjAqD1kkaI
LJQQRPJIiI3Vh5qtBHiJH4qCaAZpAY/lh7a5YfpzlN8qNofXeO4ADxM/jqZj1FxKoZzmxTjLrdYU
FbtgGP2xo5don9nqUXlH3mMz6YDUOFfrRhW4moRTAgYFfd7R5a5liBmmRyNpAyxHYM56UGq3oXUO
JlhKlry33BpWwbCLfZaJQ564jyZ9udLU9622XvR1fNBS8IX85lX5M63JW1yP9WZ2zO1aPeAOwgSL
fDOvwTh7sllkjf7s4EMAWXuHxizN9sahcQE/hM8yqW1Q0EClzjH0c1+1gdOH1VBxZypPdpYcVmMl
w6ROyKI9Ki3IBtFT83s4QaUOwn81UvOzMkSgklxXBprIw15iVVzbjgOF7EuURzwYpNfywAVBtPam
bYNpSAW6kQJ2Nc2BfzHn5XFKxK1KXyRjQBk8v3RCJ9ECsw9jm3qcv03lrmOjdNMzIewmF8pJzWXT
LOq2Sa1d6Vb7hS3ByulWuec3VDac/Fx80sr6I4krvJXcWA7F+VI696noL1Dx/Ay0YOimnasWuwmD
90Nl5IEziq1MKuXW76fiyWmMrVidTaH+VDpnJD9zjhxnDkzAiJ5mTFdNQSu+Y93xmayRq8CgHm4z
Y+IiNZKCUslj9brQG5AYfA/Ob9jDns/ER2bHkq6zVHbfX6tm/kWVcss/0Xp/4Y/EfNQRLYKAUFK6
rGw9rgHDPfLVZMs5b97krszYuJwC3n0AJ4wI6Hr1KI8//4dRmP9/U/mkdZCzndTLoHIMdLhI98ou
fMEda4s2JMSH+OD4ssCQCwCNVH6ZCm5TIdfFQqxigjcIJhSvx0pRnuXdXlcQgqsIqQzHrzJmA4Ge
eVt5J/bFbYSkwmepvZ84MzdlZG8JGyyjhJDZWTQsOf9oP6RyLGi9y26N5Dc43Z+mtDYdiApnWMZ3
+Ve7W05leVBEdTCMv2zCBQMtxX02uiycoJ6NbryjLAY1e0vWb5nWFp39BO7N53H5gvH8zruzqnIl
ZamXelBL2Zysppn+VMoXfh6+nelBwj94pBK99BOgAyXbQysxJoIFqjfOdtWGkB3Ow8sVEXildrEb
ZBGKW9UcxDI9xemP8NStazd/x+6U9m+wQ7fMfJ8R3A34+pwRAW1S/t9/SzzfWg4lva8DR5iL5TrB
+0X5XXZ0hdOCmNAjVeJXdGa3JVHRdFgcFrl64wf4j1rG0ypkR+4lwp2tgOwQeAXcUHYk33ZRPmn5
8hdeXwZOYzF9eU/wzdGF2TK+sWUP8kEdNmtFb81yXrCGCLwpPXGiuiX+h6+3/Pn/puVky8+nzQg2
ca0TwewsP+V18l2su3R4qWTL3Xw0h3fFWzdiGjDVYkvJoEx9bY4fMmu07Pk88Izd6s5H40mP7h+u
Btl2RnGq1bVw6cRGSxIa7F/0QIJWwaZ2NffJjE8a6wKnBLe1BVLza4FrGUFjoUvAS8gPXDr1m9fE
exmGRxBcq0OAMDXMV4nr51W8UWx6OKwHnGrvkKbLjr+UpCSspmE9VYDAejpAwFx8x3lV4IVoyf9H
uCMGyfaZRTRdBifMnVBUw1YY8jizXKO9bHjEcnvkIQZSoJ0hxnYb2/vgTGjpUz68yD0of0kGKk6l
vHtVrJpKZNqWKeNP7EmGd0nykoFo6mCCEjZF9it/QYYDucWVz4T0ibWTMV1+T6JA68k7lf7nRini
feX9GNmZsxKPL1xzBIz/nx+f1SYL14w08DiqyzoxX5ttok79B4A0JOqLFliD6dcRD5T1LhCocYed
/CmXM0TvmUcBf5VXiifzeYw4vQPbEr2rDoIUH0/U0dYYAQGTS7Kuvmxqs9YZr4Vvaw7eoUD2ZEf8
H7oiQ+xkBadkHvzAdaPmmc8KuKDosXi2ivhozxAzihtvqHiQwHkIOnRGnjYLbQ19IJdTl9ZRJOpo
KMCIUSmvCCksEFGPU8EZmDL72StPWI1tS6C5hYAqNPO4xOohSXeo1mxM5VVX0GdnP3EhF3SxcrYA
p5btkRGnehXEgc3c2caZ4zTH4lPW+xNdPta2Xx7l/vv/pFlPOTyjbPjSSMVNZZcl34TPYVbCvBRb
0WD+XNExhiKeQMBjjram/6+88n0y6rd8Vo/ZWMHMvqR5t5V9Ubm62QIowE8Mx3zKA1Yj4s4vMczu
dePczRTvzYeM+nLHMvVKFL1NUXnpmGVAInDb9e6hjL+8OIyJch1lmTxJfPJl9WDusFNjNxDjinfS
sLWUV+mjTnIwl/POar8sg55W8+f/1fj/W/ZNf/FI/YgB8u3y6YQ6N2cfmsODkuBybXk7GXNkmieL
rtzOZXbES1AnUia1MuVFs2vZO9EF2DLBrtHqf1ntfwc0umTZ+kJwkK+hM36hEu5z+wZxohMflvU0
RA9NZfr/3qKkXCRtStnOazYGST3KDKgi/MSxF8gzm9u/mW4/YAMh8wPOpyfBuuW1mW/kerKuQKcT
KyfzFMuNWrtHXYBdK+69X70tj9KFrSGPmtxc7M+cq1G2/uUBZnOqanZiyHCn2C9Kc2lYWXsNSdfO
A1SOqHch66eMH9WBNzrntXqSn3rQsT9g9WrOvnzTar7pvb6NTI9EkLBhjuuHG7M0ycmI9R2BuiAU
mJjBs/20IacrrP5LV7TVhsUdvWv6ezbUWwvCqHxNw6juRicwB1WvBs+vKY+IGpxK6Cha7Z0KAI5K
iR8UYX/TxIKIOc8EyhH9aqVSXnFnuufKszO1G6aBHtvJfmGjljNXc/qq0qzVvSRcQBHZk/KeZKyF
x4RAENdDD35uyuKfypEdJjMNoV5kUiQjC2mIjG18CRsj0bkTDJUzxj4oDC8wopwMm0LKHyvGbdLP
88pwCnlbJ6LQqB557hGAUVdqP2yNDq6QWpTybPb7jBvdXCN6zhTb5XAhvPz7LCoZxyke4w/QBiD0
/I2pIESn6IIgAjgIWP9quOhvxogHBkgxcz//ThBnWCxvaWXAZDT3nVMeZejrxEz4lpGHs8GZnlyW
/EuQHyexuSunBSppvYG36vSr4zeshTy+keX9HZ30Uae/Sm0CS7PRZ7+om1BkwCENovmkwYk+Pckc
2AGqjg1rr/Zyd/aWeRE5JFiR7eRl4rKZSCu1QTzI1+qXT2t4lyFAja1dNuI+epcXisVl2uLdyYfV
eyp60mh+S2Ye8uoohi+PLmRT7Qmc3/p0VtvqAq3ttQI/oazZeiI6DJLOoCVPi2p8sUbsPz4Rd5aQ
hEGyw76lRZVB9pNXeGx2u6h5hjAks27elauUJ5x5t04NHSgzBjnlP/h72MuQOU7z01ofZ/e9GZJH
7vm0frOYSZIvzisWAP6p0E+8lurUu8iKz3wEhq2rjcboD+nPTF5txerJJKI3c/IwlSMtItMBN5Zv
D8p7xgB2Iwv7pXYfch3GJsOiZPlEGG1eDjJE8/L87V8IYXP8C4g8Vm/1BdMsKdaoMnT0w689q4x7
fg9uSyGsqQSxbhPFRPPlAQsELi0F3EKXGa6R9j9yRTKZli/kJxGdz5l2Ee9Duw6UNKan1wdyjzEr
cKeJLhdMwaGUP7iwC6qqzBZfbFr57KTd3Vdks0t78tD/l0GG27mr90lcvSMfGbDukglDTCVSl3Ud
yi/C9oeJT3Idm4+y+kIxdodXbwTIkMlIm3HzKzoZIl0KJEnz/ilKfrguZZ3C3lapRglzFAOkRXX+
zUaPWQ+yamzc/KaS35XHXs2ftPWuU9ns+b4ZHOeNu9SvJENV/s0TixqAubZ8T/kGHXljuVdM/aU3
S7+BnuhyXUWNtUe4SZ6qjB+Sn4s9BoHwt2uWl9Ktz1aFWCds43lgg3tIKcJ1szF16z5b20PC9FjN
7Xb2CE4EmBWIflDzh4W6nNX4J8OZ5fuGcoVIBFjyIyMyi/svmUN5UoBl//ugJlbyeuhxw/M05Xt2
trKfVTJ76leZLJWZyrXrBjK/TkEKZVij34HMHL3UUMCUTRl5konHv/VXL5U0Nazu5vCE7m6g6Pah
0cc/kMVjUF2BxM80wB4UNSTk4erq2bdawuMvyuMKwGItEFZ75mISqrxGaB9akR897HGY0PBxToBe
hajfBqVMuJySKwCZQKTAbCoQrpy3umS9wxWum/G+s1s6Depw1xXnMs7MThuVQi1oXTNTag03MNEb
SE0J1KoF3+WaU4z/1sAKkqJAQLRK9buqxEtb0YBXa5e+jNTzJpFhEq0jLjSQclIz2UIs3sMofFrc
JuiX+sHoOXeJk+HlUS1zsKZlc1hEe1jz5A8yEcoW4ph56lSa3L1HqM8Re0+m8rqmM4zBnlEeJ3Gf
0oZ+XAH1G3qnojHIBXKaROqnErElBXj3tod5cmc+5Q+6p5LH5jnbtLbGqw5A6MP8WfZr2v2xM6i5
NV/s3hTA6xYwDu7PyyabaQoiShJtYjdaTi4dJx8LQYAjSAub1tRJb8rRYajE2qN09LSm7m9rTo+C
GQiYMeWH1a3zEUcQoCc87Ks03Tqr8bcSkRuWVfyRxPVCy5/xL2smG1btJYNspjzpEZMjQNxHCHca
IDCmCkt19NKImaoh+rSWErKwOcx+hhmab7cIRpnL+llHGqV10fqDiOH3q0zIKEvFnKeDX181ZcsD
Qqr31JlfVUTIqyxLjollwI6Laqbr6vajjkDpZ8M66i4gXxOL67iI4VRGccMkDJ29far0zjVPqqOb
xtluhrwPK25likKzUyJgxqCUOrtUBMz7A9inm0Vn0FRVorfSZdwpbuK/dkHwMiasgGQrTJh08/LU
oqfqTbuhzS9pqqRBs+YXd1Jfe7631XhX3cRduhG1+4jh7FMFMnJRzOoZCPkwLO1hgrsZWsN0NEvj
YtISCVASPGhivqjMrF2AU/Vtz1fxJ3sJzZ5YAqzgBOCEV9HbMpuf4jsTgutxRbXrobWA9LQas2hm
+LFh5mgy1cnoQJe2G1RcDQrRHj46+txbL3Gmh0Efq5POhGRA0yMGZBHipHYeXbJuasmGNC0s49Hz
00F8KWnzQw+Cw6ujE2uOQCg5gdvw6l9t5e7fYFwaB1o0Rn8WZkECNXVQtNNQe//KzaJ+56M24WiM
pKVTW3a7sa3i01LSQGIU0kzCCpL+Tk9cOruObVy8OlMPKc/jENmOEXJQTYlyI/NbTOld6YkiUDFp
uWmBiGDnDfZD4ZU2vsCrcei9bi96rIUcb6+C6tZlcVkqEitoQEdVh7tImyY0hqH3wZe+mwwqG6RB
G1dnNeOywTCiY9MBAtM6yZ90C06ta7YWsKwbzsYyBJBRGKJyRs6xRdjIKu8hN+hDZ7Qd+lwldYOe
scVAPnvWodOGQiufi3yEglxVe1dldqyIP2vRORtcte5lzv0cDcT7XF+MXcepa63yY2w6aeGcQ8/s
Kt+MKPwbxm6RzbwOowPSA/k6EdB5V2w10LC8Llp2tRXTQopUBHkdATRT+kfJ+FAk9t+U4UqTpoBJ
Vr7Mzn21lS3WoWccteCeQhCBkmkBBNbDBQglozkvKoNxw5YRQjhfcPkAjwJ68zeR2q8oT12tdAys
jnClTw9AqaQaYJWdeXDLbJs3VpjVLsc0V8/2osGvXuZzOc+wCyLuVRqnB/lJWhoizhhdTKj1bBa/
ndLX2lQhs2bzkxy6jXV6ZpO1Z7Heke2AA0T0VOda8R1PfA2MAejY12l1+ainq8JIjwobOY6vvd1d
87zYrZ6Zb+MaUM9IXSbZogbbF8m4r7xDuyb7sdZPQK6PTEFs3bW4Zrb5F01BOTGm0tWuiquO71NQ
55kN0SzDuhKjP0XFRk+vdYj6w4V5vHCgj9VQIgKmxIzYWh9Q4y/6VDPcXCZvaebeW5Ew7AsOsyf/
PeeuIwLDcXbRjIB6sWw11s+s2tvilk+1lh67zLnj9KHwAx79e73+VtSyAJjAVxHdI/ycDQpdWjqa
Fkl55tBymv94Oo/lxrGlWz8RIrDhMaV3EkXZqpogZKrgvcfT/1+yz72TVpcMCW6TZuXKlTAqAWmh
EwxQrYzRueWx+o18i7txMxefHtn+rjNhe9CINW0bP81Xnpn/YwzszdDrPXp6Oh1/DqC85qxDrfod
F+r3oDtfGTqWGyZt/20pMFRjy9jv5XddadcuVR9mA6rpFd0BQgnU2J6UqnQfs7EDgoKh6QONZV1I
/6/R0wuZ75i/BfdBfQ1ph0sK4BHkziVxkG+3/Q8jmbaOmX0sWkERTwtfgmE+u/UQSkJPUcCZyEdq
CtRmh4RlMF0oq77jOL5ql/Hc+pzS6GQP31C0d8EYcZo0pHITaGZEEUNk1rTY1hEhK3TbeHFe1TRe
lEk7thN0zypSn/pSP5hW+hAwDXo1VCWTscAYhtZ7dgvvY9CmdjWFnGo7a4fDtPjZhunOW2XH+yx2
fyeTuVCUowXISfVm1U/WH7NsD3bcrWEzqhVqza9pRQ29awr90E7CHUz8aNuTJvRx8ekEKiddnDZm
3j4NNmGElVk9BPbpgI7syzTHgAdl66xyLednxkj3HjX6Fp6o5svE+fDZ8IIn15jfcdavdeqei47k
1rKXq62X5K1N8kYFK1yzztJvxALkXHnCnGLKAVl8A3Era6/MZdsqMGjaOTM9efYiRnpKgJiGSJnR
0Q5Q0TovRuGfPHf5hNeerqupbVduRRoyRPrJi7KbjoFpomwHF/ZhSpZL7XnfEzPPycqnQ6i0I5yY
9tKM0bGrpnSrtPCt78b3uVT5NkExB/rXyMHUrVWN/is12F0wawdIBjGFUnPjyhgsd6qghtSE8OmW
BGmd0V+0onn0Mtnurc4LOAvLOCIXDwYeYcb1mbTE6HfE7ccG4rg2VL/7sdqOHYlKT293MywUuFS7
Wxz3px6JQJVOf5Hq4ue8ri6xbgJcFtpDadKSXutPnqKq0iVwbNw5Wda2UW/sxH1HCW01dPWxHpGc
y5hp0YVEcgPvpBXqmdEWb1av1nTsVOscZIQexwCWHVauMZ8N3mhLjyt77QbbGbmzVTS4b7Rm7/1i
mhltRFcC/Vc0A+fPsFMuldO8YzcOtIxsYXU+WcDHLlPqI5Wc8sko1n3akLqVpwBpBqQiKE3o1aak
ryhK28fC9r8Kd/ry6woyPZcUctnjknpvTZQAlIAFZM6+qlxIf8V25vtaaayXrn7WEhretAb1DVo5
CgW5SjMPzFt9zgYaxu2EmLWKVq2lzprN9Cwo2PTtMwQKeEfseUH/TSsBqdxR9G9Xc0bo58z6h5fO
P+nsPUfVeGpC9WQb1b4mQQ0b+10V0TH1hucyGy/BMr22Hv9O/YvlDxzvcSw3wdI8xAx86KiWb6zC
pb4YT2fPSY4czO/cTrdFMj42rnHSsuGlhluEIs6mHg3CL0LgXTIzgywMCioy+S7SvVNRxF/gFeve
5ewOekhpG8tC5N6nokaiCWEIggwUP8ZZ72GjbmCUHSl+fsuGGFAXPSM2VrQ701k8ZRDGxz+e2V5t
c9hx4y++kQWQOJgtpulUErqtrWooGuGZaiwxPDWZ2HQhFHlXk45JQmkKFupsRukjtO19lASPA+i2
rqpvt58eCgLwqUCPP061351yTz65D+3yyXYZglM7Rmc1ukBE/lF+OPTuBMAT7StAC7rNdosd7lyI
9E2YQBOisaGs2DrzJIdOJe5THc27eYkecs/4o2ilmNv5VRYL1VpgZm5gHTnwpYrpaI75xbKmbZYC
awA8GF1whIse0WPl/2Km5m0BR0nscUPr2cpLGb/hghQv6mQQZri1fQIUeAPKxyIp2JrRQa8q7J39
OtnGcwJZlg4dmuuo/A6C6AMJZlnzZmb5bsCEdU62k17zAms6QHQAi23Sfhe1DqVBOmelyR2wwSYE
Qbtxa3TvbmXtYwPvy7Tg1aJoNSSR7KYODiA8O+jchwyomXzkIJ4FAcJNEMAh0kfQGWwH75Gl6R+3
NpiFgjXA9RsMT29i54XmhoFce/qJXf80uE67m4blgKzTZmoiAtz0lOntcwbLyh9KacwHS1D5I1oT
dNiBnjbjkfD5PHvOVvc4d3VL+3Kh9mS4G3lfpSSHjs4T2RndkMPJY7Rd6sRrszf3tVOHK7OkB8uP
D0YfvXR1GNBxRl3VDI5VIv30Wd9sLa46eugDJB1/h6Ad8JNOAQFBhSHQNq2QXqOcfNPrkLOjoWVi
drpiR2Z2xqW3xCiy16Ivj3Sqv4kFqblgvUkxl1Wu5/Ditgt9w+lm8hDIB7hbsvhlBqE0SaAcx/xj
L6yaPhaPAw3egT7sG5JE5VXrKW62bQXhBkjWncetRXaeFZADOCZyW8aBaMvo934TcHd1iiTUcFHm
XCFSjacNx0tbeXRKFYTXLhCJwRu2cGVR9sWzBPatcubj3HXv6F7YFq29Yuc6c3l0MKHyEG4jtdDs
iCbOZSmj97hDKCfJ3jzCXw9CIDJX68mNgXCa33WNy/HmAG6HzaT5GC0JwGrAKZO+SlqGJyQU2LWc
QUQoy5nxyqsaClbjjBtg/23kQGguHX6mRnlwVtJHK+4bcYRvlIO2siw+88KzaLmSV5wiq3BO6ArC
isFTcJXfTfLwocreKgHoZ7isZCdRr39UcIpiQHbdpfjba/mVDPYjW1gfzPJY8kFs+y+yryu9b86Z
HejYsGQf4zGpPtyaUAshH7IMkKGTugGMgTGu0TYdWW80Og8ouJS7KHd2PYIRC/0H7I6+pfdnLSZh
wWS5tKAnQ/NQlxrDB2MELNgmGiyKnUKcAkkHm/4fhy2y1SXkBLaGea5thwSeBzYtP4T4hILAPF46
VlJviaqWt9CPbgP9kWNWXmzqTwz3bskGA6RXvORPoTfrEA5b98Ptpl3B8JotfXDRisIHh9rcI6t1
okQ9mJLqQD4ADe8mgm3H3rWROnpm/2fy4nNCv61ISHjLzYGB0ll/A2c+uWP2ZXaUMefZOU1W99Fl
ywleH0JUlfMmZrKcOhpPFNyU6WKkDFC2SADx+l5tnxNCID2uN+JGpup32atfUxCsnDGmeQmaZtO7
W5PDGkUv+mScbLIjD2sC6eSpI4vpqaCh9WWFzamzg30PYdpq4pfRyZ9SWN9ODtEG4gMGls9dZuhI
OObTVNG7WfYPDi82Oh8+1rHqKWERwMrW5cH0gETXUE7UXOZTkwSrViOQGKqTwIgtmZZ8Jet5cY34
EGfGUxc71Bseze6nLI1NXPk7ZtVuI6jZS5IyNYkHN8ujMn5LGEE3u8StdHBXb1OsX1B1WhNQU1b4
jGksMZ2HYb528EjZs5ZlccdhK1tTJiMF4H7T980vMaC05G/C9o+YT/lxigZqi2zWiIMSR572t1gP
f5lz8y/sPigNEDmvU5A1JT2nBHgg2pSTDIY0OaN17lVFSDS9dFn8uTB0c2m9FzNKXuIcXTJWOmVg
WwPcWtOlTEcIRJ5hy4dICK1oSnuYIIeGJXA6dqMZYOJy4WGf7qckgSujIUOS7hdtuWFbKGmn0Ec6
5yMKztiVR/Ftk54f6Yba1Xb9VjXmb9OjsQLhHL2et+hRbPIWBlkYbuYR/RFPbS2m2VKenbKz1ZuH
YKoOFhXmEApY0Oe3oWmfFi5wMg9MoszOM868IbsK4/LFd/l37m4oi+2mxDo5y9uoPkH31nzxrQ62
er7NKvTa7FvLthghbITyWBjBu+8N9Dr509oPaFk0cl+68c9OSF9Dthyo355mfSDFAWF2iQ2nOTop
L7h4ZV6sJCVVjX+y/H6gIPkRB6iZIUvKEB+A+RRzGH6kNdT4stkvqFszDBZkL93KtS9i88Gk7VB2
v3JRLpqv2RLiA4m4aRHWIB+mRbAj0jqmhJwmDsHBE8lmW2oG6PhpKZAawg6yzxnwR8ZPTLLoCCGJ
EOxrWuSGfSdz8qhihkJD8TStW2e5METLTQ6bLyReYN7iyo5urAs+BEcb7CdEK6QK5KePAwUGuDwH
cYco3a9maaqnIMDZiz20g4b2VWH+Yg4tZ9HizYM2ugU9nxj6w4BwlcmFGpkE7U97edQoGLf0Bso5
QWGGJJKmLtvytllHby9t9p1PMoXqXYH5ZJtM/sSMb/XSXNuEgZSYWZ8Xz4j5lih6yGYF9kvfDIAe
H2+V+z+yb+J0C3d+VsqDM2fv5CP7OR8bITY2XqIkH3AqIhpDrgKKfrji6fmJbB9fUi89IE6shKzB
h9ZRO+itv0MvfXrZ68AeOgtClb2GyBo1BYOmYCvexva4zhPajo2DbMyYNXyUh5abRTyE3IuLyz4O
SbAR+FHceI8xr/0/iO/9rZp5jXM51XO38moLnPNt9t17mYYGKIxdtcTrGVlAjwws6a4S5AUQMwnR
Kyoc2fidQbsL/3UDyWL+wXDPVUXoL1ccKsukPiUfa4cYJcp5m2MyGpM5fnw2p7KucLuYs7bWoxB2
b7UxKFcEiD7INYkAAqc+2/p+9GjNBpwdiHrCKeJ4cAAlfotGiwzgy5ogS/CCml/velaoXMy1nBTL
vkTU8iTEaaH3FaDagZ2iUBKv79FXDbGnBIKg7Wf5QNaxBNkEqqTN3aIbWHQSvUW6nKXx4HdQkrGz
5xp4EbCemp+GAg1C7ruXWgfLrjaZ/9MDNxr2rfe+27K8x1IWznPwvvFwBa9um8HWAgy96yaV802l
ySZHgswgGhuJXOfmCwxqZybhBl3Z3WhS36nSs5bR2d+G007eOfSQ7+geZLlNoHXeru1JjAZ/P8wn
zrFpeXszo+Zud3uNi5LPai8BvoSwyh+OLcY0QZ+yJJDhfq066m1+RA7HCYXvgMtZquFvhkKEHNCi
hlpdH+SE9+g+tuwumlTrKRGQ8ScbtOsi91JzgPoQSQQRGokq9U6DqN/t+csIH89i+mm8ZxpBQtEW
+ZhqftG05FMCzsajW7csTrEF5qBRjgnNU0oQRB180yD/pMOk1XEfHMuQRg1EKdaY6gK1v7AYEGIw
mAMWw3u+sdsFiTeJ5rZaoq34DYmel8WGlNe9d6O+LUmlZVcL90DNs8vmc+QytAyBqFyn12dcdzGI
fUMbt7avm/Dm0Z8ZxsmRadUiBYadyvPhl+V0e9v7lFwlF++Z6bhsbVM1lI2p2kjOUDl5s+5wgF7R
QDZwHkqSPpdm2ghFmrHKpWHgbj1Mqv2jQUOWWx1o8XzJyEjkqTtiAs8lFK+XQ00oYWs9K+MfyCy3
SP19aObVcJpLq1GGr81tVFRn+TPZMQcZDD36ghd/9YgqspQEmXVxrEXE+EOUhsTIZoRMDVRB+QuB
eIrQ36nC3YkptS/e2K6NaNzaRNTiL0h7H6m29hjVgnaHmfbgu8X2piveTm5lANPPJyxOaudvQ8lW
HIGdzpc+2MnBwgwUzg99lusEVWZP0kd7ZgYm+gVEDqafX2XPe6tcV4TuBRqDyrrFqIhJOllKNyiN
fk+R3/RrjbqmnEjEdlZM/vtGq2ifYkaLKj+25bSPDGQmMJ+0bcVclZx+VTGRekg1ljMm79NMR5xT
6rjbPj9h41sWYqnUJqQbonTeTMLZuEoJaKDRdD8CSnB/J2J5MdUIGpYqOTqQesSKcPJCNpWqtgrf
cWErm30YnK8IAIZHu78fMUpF3CWWcyFyp9F23atPwqYQcRtKCSuOk2HT9oXoUEGKdpFFyaL7u7MO
ND1uJcQsAhjUvfXkI74l7kLengtf9t8SYOcy+MKr7seHcecb+cATBTin7jc+IJfVP0rIEJbvtKkS
2D5WJPDi+7SQ9gVZfSy67CphvSSmXVruMS74JL7BgTLApIgoIQoO+JT/5/7EEms0UWfIAPDBUfpe
x3TJOMa4E41YrKAx/m04wal6DjL/KiEdryc57EBcWcJUwlPxUCW05BkOrbgC8bPy2HJb8Kv4cDlS
JeMkcDUFLRlpqu8rrpShPgbMIrZbHKscTy6GudBwhNVBpQZK0rjWobjIxfSQLxSrOfP9KYf+x+0I
WlRNKlRUIL6B/voEWXn6JS4GeyNJfgtnQG5WVFKzUs954b8tVO7Fp3GmxdlKUCSRMEjM1op+yzvJ
2WB3F6IJl1CTx0PAZI3lccmLJEYmhuHYSYzCieLjKSfawOngswocYJCeyJuE7PFIRuVyXVgzz5p3
jm490NT+Mbi0pg/9sa2144TUhHJ/kT26K44QeUkM/X9R2yldHotBew1G2qWh10DmW2kAleg2wuj6
CusMasmyLSnctwbROCP35DzhXEbxnr6+bliu1oDVGnY/YI7+2q/1N9fuzz7rFjn6NsZ52ygJ0jFG
vzyNDEvBvvsIdhZn34zueQQ5NVX4ceuy/j5hNxoDJtRpfTsNUH3NL9PlTch3FKXPmajdc4YdRCXs
5XAV2q7y030x6Fu5LBlHPjGyDzOE58HyTsLJSm8opj71egn1NNfOEhWa4fsyxA9hG+Lyp4PduKfE
pPGbjZUbKOGMG+AQoAQg5AznQkk+DbXNORq4cqu4ElFTpiW86V7KyjnLBeGKMi7wnj1IcqM06FN1
vcUYmX2677BULiESx8KMo4M8qU1EO1ILDQJrPQCBAxjROkm11P6BnigJkJiEOP8pDFj6hruf2PVS
KKE5M349aiYfcqvbONm7ZrnxFvuFQyR3liNFG8oelYkHSTSsbq/bt6aBSEPVS4/oxYnDhVYxJNds
vT4PZbWmbXo3wclpuNcog1KxIBYuCuMawQ8d3eZQ1uYF7SDYCi3cg4JR2nVzEEeb2zGyfcl+1lBj
Bh2OW6Ct1mSgqStVHDrI8C+e7Ty3OIIwcK9gOkJNq9b90F3KNHuq2/gqMZ3je+deNxFAch4rlGxH
v/o9Gc1zM2tAq/GVrOd3xH3wWnV2au3NgeImCbCsgmt2n0FQ7tuEyK+e00cNcpVZffud+9ExgY0U
v/4Ea3aR+UmpzzuNvY0qFW4KVGSaBpduOS0kx/5qp9kZwuNKjSOYpHkpxvbC4T0VKKIqS78loOPM
ELi4aXzCGS4BSqI9MLWcASlF+iDecmANJHkkT7MA37Ik/kj7muRPuyCThWKcdqDL+aSX4T19l8B3
JlGVSJ87E5PlhpEOhMTochrgNq47P0ax91RY9q9+9l/Lhk52qluIxL2nEJslb2/n5diX/neb4dOs
GYlThimvnIFRtwYTtdZBodNpA/ZYeMUt0Jdvk9jRKOKNTpooLpGGiKMa7JPEAwmYWgsWx0TXnU1I
ShPbFZ0YXmkiFwS+WmoYF3S+YeKo62zJdU4amjLywF00/1OZ8con+J3NOpTQJnvplH9CxcC6B5uy
BAgqcGRvymcG7mwCmNQ28c28c2euBpemoIgpAUxPwdrLkZCZWkpCeBe6xZBS4n1xLnDH4LuxCxJF
wH1GhmozYvIhNV99o9jjVnLoYD14xWR6MMKReKTZQBi30S9DQoMU8v0gxYJXbb65//NTrfJfSuoJ
XGn4epIdIp8jnQHIohMBlOTJvKf4I4mheA6B/cQrI36wh/bGA1LWk+xIRSiiw1WU5LVSJ8IBXgVW
D6AFyS1cQ3kRHsLVKOLpFCH720gXDQAmwVwFcpc+t0AUvEWR/GioI2pFASDcbnhRMfwSXPGKpUMj
CTc9JQXBQBMC3xtO5OGwaZobbvpSnBH9upQlC3B1cZl8Br8uLgBaAlLcw2mMIx0TD8aCRDlcxoD1
FH7eQNk6ooeQmordwRzV3vmIUmyA2fgHKtSajHzEZgcIdFRhgHBau+7q4DsoPZRLIIXsR6if/F4Z
v5XdscEYJuNFdksgWFy8v/ySGAb/ErTNB+vO68sHkq0mI6mSHxjessoQAjM5GbjJchrXQnBgwePg
3C0p7n16FbchWyG/zF/L5nFE9JD6JuILokNFglopeA4/mf+ITCZEoXlDDr+RhecXYrLmkeJzL+0i
hKRKvbJC2G3BJLryxslpeHeJa3h9fLX8F1b9ADYoKX/ef/IqfFNBvnb7k8BSnAR2SZIVyUBHXLJ4
W4tnw2/Smw+zG/IiywplB01FCbIj/BnSKCsbnEkRhksAYsDi4Ud1/HYvheR8Uo5DI6B6uktNQFvI
xCptTpAUHSINvjugowvTeKaEAShlmeEfw3mISbdIoI8q6M80Fv0mbsqIm8bZJgJgQUiSLP1M1CBk
DXGYAjaUck/I4iwEsVEU2TAect0V9qMsZu8t9KIEsr4tshvKNrajnb9qLiO+uCw8h0OmmzT1XgwO
a0YbD9REhCvKNyklxwH5qQU8V3Hc4+1keFeYlTexLhI3Jpz2GLPAmJiXBA0SllMCaPGSdBxw9u3w
WATlsZkQZUfkSwlkwie3imLFGEwSlNs9yETzcTw7znJsmasraUSWTQ8hQ6xXyG98sKy0qZ2y/o1+
w41UtXvH/5UN/jH3FL1VAmdzlKjzqRx9EcirOOuWsdP9IfUy6UjknJAH8d/cGR7onGgiV9qC+FOe
k4cWgIZuIX5T+CRGYZ0sHA3yIrDhHbobW3oHPWDPnUOKP43eS1CDfFCAj7Pso03Ib208OodbCkHO
5F0l/2EVJCioouJyR+Gg6RRLdSMg37oWdShYzCZlppAJdnDlAcLssb7IXHEquzxTNcb72IVzYDvr
LPLW8gScB4MjJ2us0UyTQPpRvZTn36DkGk347NAVqvdIBHtXx3qs0mdeqLAswLJsNwbfPUU71Da3
DgYudIzHkuJvNGiXCaYtknUUhf2NEwdyLQaH6pHb/S5HIGKMWR5XJ2R+fsn7OtTTheGpPegpk2eR
HjAwpy6lQzZUIDO/BVSi2sCd4JZK8uBYxsvkIm7TNhUKHzPDEtIF6fVvJt0dQdpWlUWktnwY6Ehk
jrVhzzWFOeFy1WQMjcK6us8dSqy0V79gdpsZiYjGf1gatHUhVgy6v4+rL568V0ejfBPs0e2Xuy0n
aGfvTQPJFS3GqiFZTCTPDqvlo6OghSCQpIpI1qwFYiGSwVbEtAdFBEPSYSN5f0u6LXgp54b27YNA
7GLLW8gd8opsp/S6cLm1oEaPtgOAJ+4/t8lzSlaDRoK4BbgT+0Ed5Q9aqayA2fOHYiyGEZDDupHt
gEhZcpPkVI+G5HUZfWCd5t5DEC+wHuNAzOVD7L6F7XySZGkiXHV87d8QhGcJ3H1zONQYWtf4pvEp
if2TnptfKAdtiDsA5TV6yuJNT38HLy+kwQYY0ZpoeEZzT8rEErjMII9xFByFJ5L68alKnJNJN+YA
RohoPFJfzs5yoQWl9UoSHinYSCFGDJNAnPVEMxh6SlPig7zfzB6E1vikM2cDECnX2PfNezoXotYv
x3sUCWXjMUEDe1Gvi3UbUPcWA+Ek9r8cqvHUNVQYUZamcTgEZ/TtFyuJEa1hZkcaE8O/hVwNmMeI
P0FOpGygXiE4Qx2/QozdyFXC/iNPRmYj6Si4iVgqk3mtlZwnLGcfSOuJ21sb8fOjelMURiKWWNJU
qUDx+z1GQcAQL6bX9SHJ200c0ILLkvHD/8wNpk4+zQzaK8gHB1ZAWryUZP8Cx8md/y/c4Yk4cR0n
nf/DxvC7cniL8SJZ39DURKLwPohLOBTiXyTJlDUm8ogApdPyi+QRx1g1SBbAreS2EmvQ9HVHfARk
wBDwWDwc2cmoGKpJlMqb836MocGutuE/qWCWbnhUJPL8Vjsd6wEh8eRZp1Wg0QMxm1H5LvcovpFS
9zTnUHmh6ChPzkVPOCVAXCQRK7mb+GV+Jqwb3jmAENBABw1zhnfQDIwaVPolgDZIBU4nGpBidH2x
mJLD28DG5gT4XTVnT/8F6oidkCp8Q2/G5CHTj2Mf803FAJxKkbmiTBG8lCFqfSy3hOzhgl+RVZVc
XPLjZPDoGk/O/KVciyysZDUslHL5odw3gdH5/f99wUUp+uZmle2NgAEDHCrWnkUFS2TFBMuQyzJk
J3oeTRtwttySeYp54EXIWVplbpf557+zoKuPEegNdyTVTrlp0pVi3+7WhGMkFlPnKvGq3Hm5zg5n
3Aq6NUaWJ+4WQ+7RluU3R/lGPX5Vfol2y7tZkXTzY74p51yYXw7A30CvKeAMz8IPiItGzznUZfso
l47v8H0/fmIr2/LJJ2czSMsR2l6X6X1b3TTdgJfz8LR/+uWXIvWW0FjKyGS9hJQEaBGIJGvCKiIo
QFoDBqEhBPFSUyZoF843EAVR9b3YSJVmvuXmv4WyCBAAEuHqYwpki3iGfErEFwrwK5E+Mp8GRzCN
1R6G4U64VcKY4JUJXKB6gYGGsEM5Jvw5gdmEELEAkLEdbeWISXhZ9+lmNF55UAGMGoq2cosWJavR
Ty7wGb4mfOeiSVzIVZVgkVfnC2EsoXAzfgXIJ2HelXrwCHcXkBU7pu0pvplQd0L2SJ4sHoOdBI3U
fEfJf9jI0DZWTPh5ToDUQvApMabgEvJBaRgN37FRmfY1kKZFKt7zQOI65cpDxuGYV5774DEOQzDX
yWNgB38uAXJYfcm3ciqDkuYlVOYU8HoXtafeudeoeCnh5LAqCfRkCdj1SwTPRrYZ0gMfjBaMDWPv
ViOLIc8DCj5jSuBvQjgBpJHzF76zqS1ChdD/MG856LocNW4mh4YTPDE7AQLVWqxwrv7mA8VTgjhM
39LeHPoIBB2Dw73jgemmWVd9uO4B/3lh1pVTxWNK1bc3MrrWf1IC6YUxHM5PltobNV1nzAB3CpyL
NxNjLjdSLDmI28AAeitpxHtwFUcKjbJ29F6nCU0e1EwyTpn/Qbk8pAjVUxF1iWWkCsoVRY4YzhD/
d+kwiHbaHOMQ+QNaoe5hdH3HxCx7gMw2r1MCYoHWJbTLKbeH0GxgZMlHTab0H/8n8CF+Is9QTOzf
AW7F7nc2Ffw8ZXQV3pjkHLNrKAumNtkBA7wMwen6e97GmbeQ3zCQfSF4s8GhABnk6MppEgiGLVh6
gJ7G2TLz5JDRj2WDDueUdyNaW7H5QiJJO2OzTNRBqfw2zqf4v/qRrceMBPmn75qCXmJs0CoGjnIO
9/qkoOZAQnL0JfDocZ4CxIsZ1zskhfAiLItBMMQf390VVJH7ueB+1IDZhRs/hwPyGOQvnBm+SFpK
bXQ7sScYfiaw/ZYgAfxIPh75mRTRIRrkzoLCGiHSggwpqAT3TOIQov2VA+ksKPW9fErWbY7etWpE
XxFxESph4vbsLKL+kR2n6F0uFQdJeJUZN6IAa+IKReDkcguo5gnbLe2oEgLylQzgSCqy+HYjkY4O
sMEqScGzJtsQl44jZfoJY8HueJGe5I/kxlXMlVhc2kOap3s1i5YzwZ4lESvH/izQEpdK6vDcDg3a
Jw206IytQprHkHJLF4o6C8244Md8wQbIQrEMVLkkspJMmVsIML8U99yhwWfIG0mOrjuzgMLyT/aS
s4+rlc+D2Zb7SegoruT/x7f/1bzl7owTUW0uyAsBbUPoKmm1m327IPty960FsnpMrQ3zVFDCTBCR
csu/oOe8j9xNKtxecMJeS/lZ0jH5q0kH54VlIBgYv4cVpLpNQOCR8hALAGvOxH9EZRnjE/r+RfyM
vAPnSKr6cn8RdQFkrDHooifcbRA7PUT1oyRK4j3/Fx3dQ08iu5oSNVECp+bOR+FMcL0cqRBgurH6
98J2Wj/zxBIrYVrFMGUYlqIN70V+Fhv7NZE5CwAfZ9aeV5ByA5uVxfUeI+KAAsspFHqVYzgHt//V
MI2B4p2cfPbGnA3xlZKa4N0lKiJkkbfWXPuAw2BaBhRnIT4tVQVVLAeQhJsSomMwOP5Rs7SjMyW7
GAm+ICggwrQI6jX2zo0fhMLBO+B16Q6gz67/5JoKuY4vDJreMacp0OlA6vfLWDxBBLkaaflkuIr8
TXtwoY6mrk/ZRWXPYYPkJed9yapVoeBNQaqu9OUtKofvCJnJZDCoedntb2smkfeXkAkV2lNmNddm
SuDiB/sA7et7iNRCgksAsaq+es57fEOAgYDM/gAl+0WK8rL8UW6eYy+gKTXepW34DTSOBipE/bap
dyBI+aYb46sTuaeiqa/z0BwYfvBQV85D0zY7oUhlbUBmPYXvlDDfw6h9lgJ5V0znsaczlvcfXfNd
ahFdhipV0L66mf8pGQgjuc4MwDp7/nwJRREA5ZSmwQoEtnCUe5OWzb47ll3+mDTGhcP+gggwI6mG
kLttYsd87TNB/GuV9PptCCKp9e3dpjtMHXy2GHnEFFdm6xGxcwT84PUhNTAjPUle2A3+J96f7D3f
CuhiUesvwM6kVuBlC9W+TG0hLzEMBzUqZrAwd/gsHIigrt9SwobIiiFNkwTHWr33VUjWyCXxHY+u
nLq8of5/MA3/jF8UFq3paMQmIEteA4kqtCt77XNKDWs5F7B+/P6DoUgvSLRvtZF+NtZZ3HAU02Y4
WBf6aZ7uZNmaCsZiGf/E9kWmB3MHTQQ4bG1nH/W0PNoIpzeZz6jB6jiOyXly+4sD8WNVI5ELBHLK
lvatV/aqbn+EQTmQPN7LKpAfWlgAvehICWqmEuvJpGg3OB8S49K7LszmPckrfc5/kI39mi3mnIQm
wxSLGwXud9Q3r1WIZmmG/2pb4xqPDjzO7KRRScyjiUkMnjpFcIAlsukwmBHcFgfcIVkWKcXRCIN+
AX5c4F6prSoRW3SdHxoTk320lHSilsc763ck5rFsRKYYfYP5cVgFRSPn4jVkIAB2ydJ9tppOEqS3
r0WXRxsQyncpiFopOvDEkRUtmW093W20De/Rt5cvm7hJMst0mXZ3t00U5ybuFiRDcgypZRKcPHck
oEKwH6y/NRB2tlQdI4kmGQH34QfWlu7T47RkkAKG9yFGCRssVp+0tWCNOEPle9t8ek7hM8zGq9s+
NRhRTonYRuGgxE65x4+IDcbISVDUZ91FaqAefQ0CqQjxPrJwmhWxIiVOkjDBZQWt59FiSlomhQY8
q0GSztyelXzNAJql7oUV74iasbXCphL8kJTMTIZnic0wYkxYFccoaZvtvAdxtW9hEomtVGX4VMbp
L8IHL08lse7acW1RgEl4mLD47OQQmuMLERUOnNfi+YUXQ/WZ+E9Sbh6Pv8a1uGl9EXgFwy7BwUxd
gbs49/E/Xkeizqhpj2Kq4UxFbfSKCW/C8oBlxZFAGEFoQZy0IMcl0JRudF8S+vkM6qEFEvEduohc
S0pG5PjYI6pxjw2iKS6Y2Ozf5LNStcCnAKhIAoGLJccgeeC7PCs7PhefjX6R+U/gCKyWqGk4A1VN
bd411N08EdhnTcXfCRkGlcH+KLkKnz7mwk1EBeIPA4mvWVCio/smVc9ZTJiZv8MHbQpaIA20FoLg
pPf+oyBJto/uAANLqVbwDvX4Sp+/huSNQOzcPLZPrJSwju7Td8rfKh2PFoX6PIVm3d8GUeBUDwl0
1YJ6M7uQ4vsFFMNX8qoGgRGejhANeUaJSAgLs+PgT990Ga50ftrF5TPnEQh1ltPbFww5zC62h5gL
xS+b+qlJb1YBqCb1am3PjrpIukpeLQ8IYj+i0CTdPTyO5JeU11EuaLCOwsTKEG2irehpyvNTr3+p
2luFSCMLRF8DNdA++d5R8uZkCIokYWAQRbBKaGMOHiVAtETpK6PoAnzvvqXFLwGSpDAttRUF1IAt
gV0Seq8kTRm7yafmJObOjxwoiH2cv6p6hn2kO/DbifNIReTEyOqAI96jlxaVIzS1VQCi8ikhLahM
AwmP6MiqonMz/ZGaCsnAQeip4k35a6lf8VS8pHgVj/M908FKtNF46ZHl510FfBIIVa7iAjPEBoNm
awnKpErGY4Id9C7xEgZe7rrB5+H0katU8dt/V8oj0hHXDcu5iVF3A5bugfNHQlsyY+pecHrhRYNz
9+ZT7PZIt/7jJZiplBQ6Y3G+IC1snbTaSgFHVJL4YUcb3IJWrQ61DcpLcTUAynyUKklEJJcAZ2qJ
4ir6hyW9B9cWq0bixlNlxt2cSAaLJpV4C46OEAmyINhKVE8S8X80nddy48rSrJ8IEXANcyuRIimS
orxGukFIo1nwvmGf/v+KZ5+LFRNrRiJhuqursrIyzbrexv4bqH7AqUc5zjuKCGeMioF9SheF98Re
7HVzBpORPr5g4SizH22beaEUZha9bv5KW78U3lLqQpiVa6FEl6UP3OosKBYC+fPTqGjcZmrFcZmK
m2TSRxYMqFZikKaAzViD0ldwaQrwtnhn8v6FmiOXL4GeRc0VMR7IBr93zNcW1IINANVDsijZ0Kx1
eZFX4hXqQ+11l0rTkA+swC/9DnJm8yy7lJjVutMzaT8XzNOA/UpdJ3gHiieCrwnJxneDe8yhE9Rl
hB8tiwgDaSFOest6pUanTzXCZdV8SkbkOmEg9BzqHaRDMmZ7tvYTwc4McvoV0BsWtMuy8n93J92M
SUH09z647AlicKP+rb11xxvkNjM2Mn9wmbyZnjXVFRNoKdtWb0wPdQ1jOktbyYKWMZTjrWRqKim/
zKLZ9I51EJxHM9eNg05wpS9F0EcY1ohfFZqSHc4UKPZCCpufyxBplNKHd8Ok0eTnh4Ge7dp1L/LR
8mSncHjQLbDgkOhja5mfnR9cYpvZDY0k1IC2krQ6QuDXqaDnNPjmb6fgifbgKNIj6xHZmpdfM2/x
Au2q9K5c1d/FzZfNVNfnFJ6e7qbnODCpFFw0Jf2Wdq8do/ve9XjBpBWfl8fYqfb0kG0kYjs8rapL
2Cx/qpLmuOvLiUK67VYBok7jQUCcuh5RHurZO87T0MfojKGohnkqxPGz7Q/vAvk2UQjMEbfRLoYt
bdkArNHkfK65C/wINxQ90eUT6ZSnwV9/XaN+rVcPbVDT2EsEHrFQEMQHPs+dEzFJWFlZDDyZIA2H
NH3o1Se7QQS+jS6jV/xarn3KEQYplnUzOf1f1D9QT1lzCFgEJva+uxtTvL0HpFPwqP5s3JzEM1PM
YNjlTdlZW1hjUkEKXmL6qNrrJ2dcdogKYTUqlW4DXyLxn+32R6lDSTRCTbOu/xK1RzrU/CGY9pVB
JBigOVyC6kiAk9MQ3OIuppnTkVcI74iRKomExCxpdgiRT4KiBJAIdi7h2ZReowC//dQcKqOgeUx3
eXlCGATDAJ9j+CeCU0A5vrBw5AOIWnIZUkMLnEinm+Ut21pyJEFqG4aHVyP8/xxkwaZwlkZrU9qP
AjzjqUkRQxSCjynPQ2IxF8JFTlR4dWrfXzOk/EuyOqEDs7N5Xtz4Nfb6d/LWuAzio5BsFlTzBD5v
Ku8KweU1KlFOd6wZQpAdxK6ck/ZTIldzCCWkxdBdM5jJ43PGWAhH3wQa4dooQ617eG2SS+AZQebz
ORvsQDAU2HJd+Q6f5IVraeG/E9a4mIXfkx6HlNYGlLEUi49Q2jCkF/JIVmO4J6tgEpNOFmp5v3Ke
D39o9kfopslr9Jp7OXf7Ob8XnE4+LOwZd5k3HDBIqAHIcafSqeAJEd4WWJpuCk8Hzzf4hfyl07uQ
D/9wlwJTCNs9sROGJuEtjekREvfZieDOOIKqRO2MB3Njvbk2w6dEJiYVgcy6R3wdHijgSSpkLIAL
nTm3i0HvJAzztTgMbXVAFgm86zVMK7c0JW10WEYfL1IOBJtRtsWv9iSnrJ4JHpZ8qwKrWqyGyZv+
DtW3+45MO+rzd03gnhE4wxxza3e/hYLrqmP9XzzwtbIUOCkkLZbcxwOVQIkIbaIxs0WuAUsZ91Y+
iQCbJTGO3YwCI99DD+wo8+dcAm8H5CptsmbL489CdGxKWHVUSzFcbhcjOtKASOaiMrhHCughoH4x
YnTFIz9FRdgr8KgI9yVVOjwedBJy46BhaDNERYymXyNdnSrQe6FwUKlsesBVSpsUb8rGdn415YeM
ZcqNyKToGOu9H3gH4RVkLf0Hw3iRGsGlRpWu59w0G0lfSOmk7SIgIFU+17MTYoZEJkSObuXLzDT6
VEP1W68FPPOKEebhS2mfWZNk65gMnde4AoHrkVi01AxRERyEn9B635xknEJyJdJQ8km9cR68Bazh
ERkaZSCGVnDShMzbT9OHuyBR0hf7RCpTwh1GabtU8wi50dABzAmMHFFgcARIxeXC7HHnPqzz+4SK
jGR3LmX8DCWOPW9iNIiD8g0Y8FZaSMia30glUXjLVrrkUqIIAkccoS9WQyRikzEqhfDUyeha2Wsk
ityYtH3TfQ7/lgckGYXUPGixGTsB+ehkssSlDaUK9ZdmjnwPi1r6+Fh+3UYUNSGpmQf1Y4AxA8Kt
SEn5g/+TGEM8rIHws3E4eAnTCbRrKFkEFxTZDyFCdTlnIylP4lcvedlAL2+zvc9JNYXrMRyh3sHd
Kyvv0fT7P/wpnxoqDcsJmMgPNir/siOX0YEf6uObzP/tWR9hSKTIkuw+QsAeh2PKsoyJGjC1R+nq
I3Q5UwtqqowF99yupH+cHnlZEisgSFKuPlroPOVwIQky1xRMmKvs7iV74iJvc0a4jSSAQc+ID9RY
6BiE0yuIvlx4uHX94c7zH+k05mDFLNuhuLZ2RgZqfdTHQYLPWWRse8WMIUAcdzWB4EzYkCpg0mAl
TtBIkIkm2dkSF5C5YTwyExw2QxOGAiSuXuz5V/qYwDm+S1d2hlhM3mdj5sOuL5SUWKB6Ctm+HE8S
xs3IeY6LX58n+u/eiN4c5dn/Nh9EfFGvTS3U0NV0PzGrZqHLpH+lwV7oC/9mk75VPW6QbQqFyu/l
GOSFsoSa7lEFaBPKcxBOWkqTdBxHxB4h9aO72tx7QCBG0qY8fhCx/3H2ZDJEBQFSlN6+YjFn1KJE
5zJppGHWsCMFRuVbmGlHhepN9OYqVPWJ9ynD+C2GQsI7EnA1Xn846UGA5Ej1h3in8W6EhGBTNuUh
dw6UAENAnkXviODrHU7u30Jplh5Vzs5BSzZN/2Ua9az4SnKR1lRWFzspFqoyuQhxilyTzgN9BIDl
DsiT2NpitIc5+Ze/3k1J8U7CX4ltAWx1pkWeLboZMkwkQapw47NRHFL6FUJJxCdk20IvGRT12bwR
FIeFwN12uGglqPlImSngmZyGcg8cXyQXPNOqZtCEjUp0oweksOGLoyN/P8iMtPcua+ga9coKeA+x
73eLBy0ncMSUTua/dRqtIUTTYcBIf3hkO/g0cXGO5v2ad/yOFGsNhSAYkMOnGI2z4zWrPD95Hcfw
DFmKyQE0R+UklYOOND4bDnNlveNzdmsCLCYCRzCP6T/LeTDSK5aTxzLhPYq9Yn2BUESj+1uOJ7AX
pziIcI7wlhWk9XL4C5dm4gTsLSS7B5J4pe6ZPD9BjHqce+w3cgY4MD/NXO8Y2T/58iUSh0L0lkPC
RjSt9ytzO1kO0e6pi9Vb79UUGoD8rDG7g/MrEUzglUUDv2gRxWbEQcExWppFwFB0DX0CofwKm5k3
y6qE1PwgicZcORd6Y3pGetB7q0BXqiWhJAAhIOjzSPS8bGWTCDtOpCNalQC1ieYKG57ULqr6e17/
HfoczxlpHt8gAUDonLwfea4GUpoBthU+c8d+3R553cIzlAudmDAsV30JmGh1OaWIZAe7N967cfxJ
0+Aon+JReLTQimUZeYuzL0k/ZFnITerJPhgahyr0SuUEq/oZ+TUUTonZ8girynvq9fqwUsSIkkps
2idYNw/yOXruN/L3Ehgk/gvQJQcfoFgyjZdoVs8c2eAJxlW8MSCV7GlbQXmSSQ/JfulTzFdTeXkO
a6UfGmDIFsWAdDqhpg2WQzJioxLKSSP6zgPTgHLqx9i2i5Ajuss1pxUrPu3IQCyqiREimZVF30Nq
HlfMvkhXitK4B0ZmNsq6cgXnkAYaXEefpR9b5Vu7MgjbyMRkTvIs8V3ea4wqisuOMhBzS/PkKCVm
lk3/eX29GWn5i2D1yqr1PmRJUGNQHMkkqwBhpF33Pk/dNuJLSnNEoQmUDLi0M64RYyYvOUaHAvPQ
qFeFp0gCfDoqtGz62L/2BGXaipV5K0eykABsY7zYjEcM7izZriSPFEY0fgIGIXo4fA4i7QPuVz0i
De5NY/0t7RZQCWCTIe3DSsVIN2+49WAtgHdonI7JQX7IbbWUwoY6ClWUftoACSEwloeWu5Wh/GCk
jah2bVjgQArrnP6By3Ybme1oreAgfCUwGOnRQpIHEYKAVRdYnrDsZtM8oZP4ORrrxSJ2CG1hHLP4
EDrxP5IDAf0EEmoNd583CUaGOu73tHb/yniX0B55rwZUbeaE4f74b25N3ZQWuXGrSpcZALgl9B83
0ncDLZJWmQo/Y4MoQYQQipXAj3BHP5wq+UzK6nFYxI2R+Rh2YVU6G1SkwRs4IrlpHBBuytF9EsiA
bMedop+F8xenpek4sB2HgQZ18DdpiFdMUnO6y76WVEEt7TkY1yubQRandA5Lai0iF1qRd3JyyVqH
UJAzPV3Y0QtTMQdBFg3LRnkRfy7UpOy6BM1idHEwEMKur42SHMhCJj5H4qScfJIbz9jPOKjE2hQq
CZIFsxs9pF3PJBTo8XSSMBWk3V1dLAfta8hp9bnH8zqozd9yspj8pUchnF35zAblhzyDSg1zhPxB
+sou7RP5EYHtPerd69Wrk5ng7wUZhlraJYhTIFxnlMBBuNuD6U/CAULT7d3zgf746KJGjQ1inFS9
kONQNCHjInVk8coTv4YiiuzGDD9mjsCGEzywx1NMFSntXqlkPZPYy0mAkKUAXi3DNhxRzO0kw6EL
rKPPKSLL1FHqUUIfHioPhaplANlA7s5G31m+SgQ9Ob0CFMK9FIZtQc9NetANLAOOTgnSgtb5QHyA
K3jvMjhEMZFH2NXB8M80PS8+geKTBedn5nYsKgbqbfpHjIX1w724DLlRuAFQlwN6yMOzYNBy9wl7
fa5aSH5vQ4RyZJ3sp2J5tYseQKU4WZNzvg47MAzfReYTKlwAN421LZvkQdnWYx92L14dPOnaesiG
hYBjZA56AfG7HdiMuBGubHQ38rU/FH5J4k/onLNmB7qUIblnTDujS98qbKfucPdA2z5ST05Unpva
/skK5lyorYGgu5iEyC3CY66q8isjyS1tZztEJZTRZd6ZSftn8RCrv0mDCop4Eryzp40bru7v5M0/
8UKmh+wCpE8T+dahapzDkjfDFpmtTWnjrBlzY0aSv7ra/fRz+1Uxt4tR48Cqdv29l4QZ+ttruJlR
E9k5kRuAQRvY4ZpooFvl1SCpykkHMB9EBr5ryYl9o7NptfISqw6xpJaGb85jR1evX24dwzAZ7WDx
NDUpMI6oAMYlyT2c2TON2gy2m3dyg5FCJJ5IrGY025AQvrQ2Z/cw22DAgAdpXj9r1HnRnjP3mTUc
jcZOfioXg3FPD3RwAEgpMPqXtYIU1HQR7ql989GFBXJBRRYdwAF56M4wnQ1dfRaks1aVVhtrHR8a
pzx3k/4z1MUhm5e/VPK/S5Th+wh/YLeC+4XMHwelB5ZVtE8z6ls3yvBaVmMOQwNtsWxS1kOQ2/O3
iZQZVg7qySJJ9MzylbacaBCQm7Kk7mt/KbeOX0LmMLvtVM0/Hglb7ozWrZcUqPE20fe8kv1qk1LA
nWqku1SEhy5qbMSAz8HBNVlmSA3SLqYpk4L0Q73VSrNJJ+OA+LD4n9PzaP3hjQZIQq5m/TMjGF4x
IhKM7L1hfXzRpZmdlFc+4bhcXJTLMFKf8Hp6J7FRwlXUxf5wNiVZVSjEqcR0RC3sfZ30qQ1hb/fx
puwUaqCo9RPveo6y5m9vzoxCwDxPC4eSrOz2hoaFzRYLAg9KTF5+OLxVumrFv7ZtvtZqPdlW9APf
nUnIHg2tYXpCuPYTwd/tqGtYBetzVsYAjQgC9mW5MxbnQ+GEW7neFzZBr07Dem8mJzqptnnQoCOt
l59qRmfU6HYw9VSxLQMHVXI/vS2t4TMuKBAtwe1FY9at25+xnekMhPOLVeWwgvH1moL5A3lnF/cE
913V+KciHYMRUcL0mXlEZhoBn36FWDDAzS+KpySvvUPkjO5bPoaHtY5OOQ2OgYO9njB1cIrUPoSC
KMX+6GzrXpewujU8h25j9mF9aDs0ZwZ7OnRYVyLOhFRj2H8FcMaMjEyorGMqZMFrvaE8zBZzdLGL
1+gkRd2qnU1rMm9teCnuI0b2LqdTmkrPP/+eVHjOTe+5C/1HxWKCAftq4ajTQdg2IshO1pjvMz3/
5JYwNek+4g57m2GxXUU+Thjdo8dLj2cYO74DxElKmcBNR84Kmo1rvsSUDWjYRRdyg+cZ3oARMbEo
P7b0oFYu45tZSGmg8D+3KiO4mRG72s4B3n7TDEnDKjkVijyGkGWRRznRCAuCzBKqBbsGGIgGLrTn
1WvhPuOhwWDAiGUjYrqnChf746pr8HD5VZgD9NZc176t4Lf3+B4K6uJreC34JZVD8mFha9e19HJB
hnZ4fN0qrq6sA/gijvfpjkX46U8uundrgtTLot7SOt5ljoPOwJosm8WJ8y8MCI+c/OBdmbliILcA
y3sV69nLMZNsIqbxaAzUyDouxG+k0azHTsF7TNrHaCFq5vZ9kK0PqqSK6Bzca1MvyB70upzNRqHr
ncGLCqzZvq1De4HMV168fr0sqdne2m7vU1ImbxYsSScZFmg2BrAx7NkwTeDkj+zGMuGSKos6pamq
CZYWElH9tBpQANz4IZv08+TbzBwUp9YrtsMK5IAk6xGz9rMxxNRAyDdvzAg6Kvo5FOKbtsHiNpq8
4Z6WB+MHJYZkvuXVG7/OuI4GQL1dcHNXBqqLno9ccQw7ywyhg/J6NYCMbUTYliQ0s63iYJZkW53/
n8UpDxSMaRFdDrdPmCCoH0BGxjZnsiOBMV0wO+rjum4cLDPcyzuFMegO9A5AoMiVSRcGUMqGbklA
9AAMibGhWekTF17/FIb5MaMRJkgcZdiN4D3mCJEc4IxzlmnMYddM67nKoLDMJrpauC1NM+7uCVlF
C3Qo6ylt7Ls40h956X7NZJcCs2ppgGWNu6Ew2xsmWXHSPDbFgNRMx4zgAuLO0opgP6x8nxVdVUhs
lp7ALxb6rZaDGlV1Ma14X3fjxZpzMWK4ik+adsJsYHYtEsHK9nmcoiPztxXDaeNdWh4xYoAGUj08
KinvhlJ9CmFMUy/PJMbU1PJk/YiWSmfvh8pAwLe4c9it0p+U2GYzvAKi4dopnE9WTKzctxkQsKeA
LS3Me3l/BbJMhZHjFzGRHQY0XAaE/ZNLTgNmxNex0eFtnHuvSrzP63LAvKB9FF5ATqIvnVUKmPfa
miGD1++tAkQCTpESfo6ZHAWo9UnR5EHnfFGL+U7rl4ch0le6ts18COkbxu249g7n1FleSDQF5pxb
lJEVvxo77b2FJGgJZCtP2gOcBFPMSU7sKDnIWuyFSsVJ49OO4C6MstusdGKGNdzKckvB6oOV+cw5
3cbpvPeqZlck82NB1FHxgOxqc0AIXVRKAnpJqvA3ldV+5EsLpVXDhl91vO1diOMBpzgjbGZ7us4F
6HqbUqzODSd0lexsULkbCZ9XGIfcOS6TA/2RQSMBYDSnocgQ1qW2TPw7PIp/VVZzeEEi6xE56ymL
J8hgPSOMJExXLQiuqWBMy+J7OlKChIKWHFsQ3XpcjzJNJqrQsh70fAhH5yhdgurbmtDAFe5HA/As
XNXS9WjKs3SmFBSEIDzVLOMcGNre2nN+ixw1br3hi8xuueiGFejqpUo/lHV2yIF0uiAZpYMtmIPt
+xt4TEDE54SEdyizpx4j4SKncUkob2bzKSqhXOTrt+XIdNi0lS6r3LcanG1qITmOlHOGkKpdFKhx
xyf5/bQhrXWrB95BSXrfj/qcsAVoc+6U9ydjiCSCeGl0w11Bf2OgCvbo3tVt/Adp/LvCn49VOvxK
x54nFC6hwpOHgGMmsFlgW0Gm3qcDvm9wsnNUXby1/kdnj+4l1UbhAVdQ6g4uCooh5A2aEhNJjowU
1rxGH99TgbXFvlOAa1ljaIHFG3RhIArY2QkUInf6QyeJNUPMxpcLYqO4FWhbhR886hZM1GrMhUYM
6Vrn179ZoX8E/YZ1+xIWOGUT34BQDk6d/yEve3Ds5I5k71DbBiNL0PoNI0e0kseYQHQJTKn5uRZs
BSU/eCI1/0OfQ7vJpabAHnMX1VX/2vtcfbzMsY5AncOrj4sZ/uvnBLehvEPzNnnsp/pLVJCiZP3z
/xgODFKu6V3L4klq66szoSi11aP8yfqqAOUpl2/sVp2kO4OuxVNMWZDOtlDF5TZggtHroHq8T5dq
JzGmqkPWmysdwLoVFRg2k8DjwopBRfaZNvl+RKNE6BHCydGOSQDjhyS5iNpMFjZyggcjSS9ClJm4
c8sloLngOqNjbZQCXPCXXYShkFdicmx81G23jwlZDYhH4s+0BfDDiwGheZMWi9j0nDc6eLA6+ttF
5ftyRZBTOzbY0TRcZ1gS9ze30rckGO8hod+r9Mnq0t9wWowbP0CE0/c/ocV7xCjBCiRo5b56T0GQ
Ks5eYcFKv8AX8B80CepU25i3DqfDlToy/r2GExeugTvvNIrR9J5+2qBiejd9tI3hPUTTB3num5YD
hzU1aA3S9yStK4JQOmW4E3lHL0vfqI8lBPL42f0SJWrmb2VWRMbwijHYrCEs3Kgl0v3kYJGt8Lv0
RSje9JtC6BdWuR49uFim+SZbRVFV2UN3HxrmxnTMi26LhygtD4sfXfmOUU82ipsuPXMD2yl8jOpg
kTv0DcKg/ZkU7n9Lb1ycHouy4q+oTMjVj4loaZY7cHxpQaPCcMafCoO4fOMMNuH7bhx7nHIZasLE
dXXoflTGjfj1Je0rEoLfwTTmG2m0eV15lpCSxvHLnOuHDvBaQmNEcOtW50dHqHCb6UnN8ydthSuL
jKtjMAlRd4Dx6kXCg6nmO6eIzykJQrAw2Gc1V9IPg6vA4kIZ5OgVRh/Pm0rvVls+XfDa+PA0thEN
OQKCKUCRgte1PPIqxUs807vANJ5qDzwXBKIJPYilfYkOA6asETrMwg1cnH8TpE8ZOEnM6M4wMfBE
dc9L2o1flgt09uLWTZFboo5a62s/lhfGZaxluoXH/Z5LXjDj/z4a2yyZD6JkFwZqI4Q7CflIJTDY
lbNXGbCkcWP2OKKgFJsN1oVR4oU3wcjVZMUnvHTkabPDUmP89pJPCQamke2sHvFfP/RJrIP2RaXD
DhoOg07+2dHO8+jGxU09Ig2shuexH39ljQ+1c7Mk0Z2imxh6qAF3xaWtE9STrU8PSJfSBTr1fJlV
c7/mDOOrjGosSj8GXT83RrCXhqpASvUMEuZUcFVaxbBcdzDTkNjMk5zBR+z56HTWzpnjzTrdyxHT
EawEXCN1BCqF3oioQ7B+smts6K+y5uUR+0NxG2UZwf3DR56LB3wVAIzMx8T/DHyNxzcD5piXeCgn
OU38xFLGO/rcMzwqp5GEx7nD4rJK7gdf0Xz1q395OSJ5zJqlaStfPUfXjZ1U414O7yVPLkQOAToc
o9rFmIiNDGH04kIIa1NPr5Ca/mRh+WhP5z5GsMb4gUKyz1uXw/C9yt3/VpMMnqdoakZSCiZc5W5V
UiDP4KAiiBIzWfdJctjZCL6xdn3pXe9Pz16ECEC3n9cv3kWy7qT/6XkZrXmpuXOmTUwmXbnbWDnH
ycFxRE8zebooz5VMQazNW2LZOz9ITl3ab9Osfo51t42xPIbYfMqL4CqV4ZQJhVBtHegKO0GwHUzm
d5ydjbVCH6dQc/OjGT45nnWcTPg+mX3rltmPu4jGaIQRUPHHnJXY6IF7ikk8BknGBNpp1jwH9G6h
7Qm5FzdQk03kBfkLsSKF0S4iyWZjQaumJHCLozUPt3nM8M9E6aTMX5cAFIMa9R7WAmmEQepsBU+o
q3/y8tcSuoI3PdJjnhWjUV7ePi09UnFEP8MiuzCDB1ZAHNV38trktCuxRZwYdGdaL/vFowIJ2Jrr
WXe9iQM1sFDaZ5jhGPhDd6/SFOdNeVN8SpbMfC4dH7NUGyqig2ja5B+DDH2F3Gv0k59BudKzjb5V
MbC4svXsxMNrsUCAb8ryRxvMhTTodbjZ89jln201HVcfrDA3o8xHnLL4zx3HD2uxnjPtnKAzfaCM
9VYNtO4Sw0PDfGR1qgi5WMlPYyBX2jdMxdGU714J8+D7rN3eQ2MuoyyuvOBlGJEsWfEUROs7uvPy
od/hkHmy03Y9ai/6hj793Of2mRJWfjtijLUrHs2JdV8gAh928ePYtH8sHeKsFWf/5FsXLYI0YYTJ
/frmDcHzrAOGk4qPcPHbu7wJv/sV/YAg/GiS4VIlIaSW2YZR4OR4Snb1jwOslZEAzWgiyQeWun5X
XUsJnKkPr6/+lUnH6W32qOA27dO4TH+9MqPHZdWAGAYj9jmchKlN/5R+gwraKqgWfD/JVOZOPU/5
+O6YDFnVuAkw27189r7eMxGHY0HlhZBMPNZpGLvwnIqX2PUPnTnsIoNsOMq/CnSDJYaseAlXabcz
u+k8NeQA88g4c/5vrGzkDcJn1NoPSTvTuynmY6ODl6lOvzMDu6Gpj3ZpHzz53bgfY4r0oo/3naZV
Kqk+czncdYG4mBF8+ZbxaDkeB3L6Us1pBh5vc5hW9WONmH9E4JxC9e3jd7OR300b72Posx9cfZ6Q
O38yi4nDjH8wAhhHwvSp0x0GJhAqsSoYFygg64KcUddgbQIrLK29owFP+KrwsGj/YHbNB7qCiKc1
0ynp/0uzL6fNkKz/5KjyO5mptx8tqMrFoPa5S2cIYjTpsTxyk3gkwiW1IDQyidADsmICSedNfqob
ILPEpBL8SOzPdxMHrNO6B7Gh9BGwkOx8yKT6NzdJ9X0dj4PF0dhA8eZCC3F1zomdbaTzKccZm93q
qWO6ET9OeAP01qi2e1Pf9kofZqQG5OYN37mthP7PELRkWSmfAO1WsmWb27BDaCRytHI2JYiSJMQE
Eio3w1QiYfqM36R6uZ5E5cqhjFk4R+LE/GXAcKjp/KN54+CcJTktzdEaxLKHzZCu8b00WVbD3zgc
ZWZM2xWWb8YVufx/Gj4qarJraXdcqBD6HsEw5gVGUm3hkSoQmbCjmcI2lPgkQ7s2DDKpiJMm3DLB
SmsmP01IfNmkWQVTmBOlJVkjzFF6bOsRC7fnYoxfpLYKVbKRAy9ryZG7+ZS3jDcNpKeacnrxmewg
5tZV8DmGvMhsGh/RZ39W4Ddei9uL5cNhbMeXOkcGSB6XPJsQnRBI8LIVyMaiwX9M3RbxdahvLaBV
6Uxv0u+iJF2C4iGmBYYD+r8rnS9YTmpM/koyRnIrlUZPUjuZ1Z0omsBy/eYYu7ja+ioZb0JABWHz
iiI+NzpQZhQ1M2urEhxRkDpgQkcY7HPEbAi4TZa6zwMpTcqZIjTbJTU2ykb1H4QRTo5X/MOc41ZT
vWbERrqre8V4jBh8ofUl2cP1AskLI3/8D/WOs1yRTTALwplUGVFSfi0f1l1AASn/tnQRPDnmsvl/
d/6V89fPsmcoVlupyuXlGQSFVX/ytlvGlmTn6HHc9crfut65HwHLuPsR3ceY4YiYATByCzcfThCo
xpCeF0Iv6U8EZ0t+TWgsjtHeTi5TFtk5shXdJvw9vO+6Z4qQfnsB8ZDi5dSDrPnRgC3hTvnmW7fO
zx1fxIjCji8wHGb0erSYfY3NGKYyJO8rA0P8b99a+9ohE4zoBy3+IzoCuX4co5l5gZE5C4g7Dgor
vgcFVwE20PMNzWfc6G/peAlvRZ7FmucXwwLoXONnb6Zvkf7gxLIpbKgzA9ye1LLpokM37aabBiAH
rZqBCOXcUltY1vJv9mfGvVLTf1gLWScsEh0W28nMzcNU+4jlmflFyoWVi/ec/q7jdnUfnqM4w2rS
Oc2VqFOQbBmvDBEyfEpmUlwlulyMmmif68V87aOCeRV95CzDqkHbu0RgE0rhhMqPfES37nbyiVDa
qSj5OobvujK6W7V9It0mL6md+6xHhUaeiuk1Dxm/NxXp3cjmwgMMCtPfgZvEXwAm9lb4Ou6Y3S66
OXpF87TG4VelL6PMUCTqXcH9uQlTvN4zooxwJ7IOAx32ZZ/6/2GBdCrDBY0K+2W09Fdjq/eyXsWg
uHP0vevMp9gzmElWZyKymQZPhnZPEoVdA/pyOL4lYXuB/7VPsdwSLqqbjffGgtN0o47a73adi0va
WJkW80H5K/XYNkmSfVCvx4RDtrTCS0tcx8jJvpbUXzBqGnYN7nywfmxm9+YAmXRWDKFQki0Z/23I
eUdgTOIzPfwSaKitP1JvBBtsTnbcfgRgPeucflQhp3Cz6pcgc8DQKXEmUnKp9oNmeWf0mpYLbXTj
fbA8WlS4IfTzv96bEZJ6wpITeQXG3NbyfZjnnePUzKefAX4A+ic17XMjr+88FNOmCV1HFW1ajZdP
j9uD7W2zPMY4xd46tt6vlQv5hFspC0V/38WVp07umj7916nxn2A2jupRTrJeqeBnSBG86jFAVVDp
nd0JAlsByQDmc/hioGiyZw3/ECm7ejUCxtBLzCtBVWGw2OZrA7MMCSuEhzBwSc1DY7oHb1CfXRGQ
OAIYVOOPyscRhxekAdvgJOFfjeOL0aOe07nlE0T+TSb4kcaMJrYuvYqfXKJD52b37Rrf5rY6BtZ0
iG19LCHNzfQL5nr4iKN5L1HMxxHBQmtmLfG3cMtXjNDO6PGz1KGtNHHwFRn6uybVgY5e3tcAXDdY
cr1UBiD0PLoHTdQaB+ulYiowScwHCUciQBEI19caT63I+DTjY5s590ubzjs7i5NNGxfdboii/i5j
GgChzGORtRlctGJbZNd5hQeCGGVyqN/dmLECjUg+Uwe0CRkKyv6DsAJzdLDAkq2TWXg4gjGr6ENy
XcLn2DM/kgUTqLTHFGTIV+Qe6JSSaWhSY4kwZR7uqTvPbh3qm4TcoSpqftLM9gmISwvgJ68160zF
HHB8V4Jx+4sHbbWFEDSmJtSe/lxX8eOkAVKxtDh2PlqfPQmO1dT3zIlvktY42hZUaX4RSm/yF7OO
U1HQrJmLvXaWc9mPR53YjzSJf+wp2cU5fcJ4RviAJyvBJ+J4LdGStUN7i98oM89zusdmc5M5FchA
BfV8RJY10/bey63dDBRjO9GZ2WQZFw1OnZ3sJBBZENzb1TjGNcJY/bLXcYAmoHUqMF4c6vY82iO6
ySlGmX1/sEllmIJBNysy0M8Ocgr24rVEBPSmRJbTwbDbsZjfGVcfDZCkKG7XsexpT9Bjiiu4ZXFB
rcTcU7hnaPydEQQA9nH8D98PHKQq49lr01OLCoeuOki7bcNM7BQUNG7GF2QsqXFTrGlNtzm2DlPu
8VD+zerlD/rEJHprPu7rGvU9poSRzy6jbqMdlotvOSAyYYvbRvjVheVbmkb8V9xQviw0kEOksLOF
qgIhr5nRLwMJt5sunp+xePW2cTAe6EkniFA5l6krmNQbXte1ibdVBcMpmxXelH33H5EwuB1UT93Y
2rhvMSNJ21wUY6sSVeRiQBqXSnVnp9Mvru+4ASfoOQ0LQpXrCAKapA+NMe4FuIrXo9TsSFQDYdTU
H7TtwWk2Ie1k/l2QPMzivka3fxr85Dvlbc3G9CB/jpH6NnpmeZM/SVOUckQl1XHphz+jWk+iMj60
CRMsDEnxOEuqEM2yJrW+j8cGNnH/2AwQ9wG7+SKZeSmm/qHV07aIiex6Nu48TKlivBQZF3M4ZGHp
gCT8H2fntVy3rqXrV9m1rw/rACSYunqfC82sOCUr2Tcsy/ZizplPfz5o9YU1rZJqde/qZVthggAR
Bsb4w+CQE3fzLQ6TK2IHnbEmVIKSqB3FibgNTswFH2bEDtJlp7d90imAdQiXyfI7hAOaZ6EB1GMd
nuvsBhk2C+yfLk4NubPSHsYkdsiekOVhDhGakKvHY0fX/jAc1IkYfSQAbV8XoLEnJDyNl0lnvKgu
43aHLv5BX8wp7+VFu4+RoMPMB0WWblV7WCuQd6YvfQ8x705De/nHYuSHMk/3r6cUGXCbUWmo8Vaa
LEHqwAPkhKcNco3cO5MrTnL+y5m0aonrZr7Yg/TSHwzZkXHgCeEXOjHga3E/UIgcOGp0UpdAlHt5
w4jWzO5ZhTtOUMs+uNHXCmtJmdSkPr/zCdmIyQzeYORo4Dwh2Kf97Fz7tgR0oX8IiTHuoQZ+QNPA
vRxBPL4iYGZ8E1Cd+Dq1MskNSy9zoEpaf0gZ3WvoxEujGFKxUej8gN7qDOSRz/gdmLc7PenAgLLT
skvs2gGw35Rq+ajcuesJrMO2+F7zmmOCaNEkG3390tWAGha92WqBLHr+ijYrwkttYcIH6mtcJ8Zn
1QBIY8W7VOCbDth3yoDelGl9iBT1yC0AKP1moFnD25CCgGSp1lPMtfE7lDXoMmhBo9WlsWDwE1ts
DuFo6OuWnoB0oScOJg+lr2gMUJ79ZQTRGu1JrMqRyQ8KMM8PZHey5pve8sMO+fTonCfGb8EWFx2Y
a+JyfXXVlaCcwEVEnBDQSIcfdlxtu+GeUdbXMT3nSAEA1NakYuZtDRxJM0p1mpCwjSUgjW9IiJ65
2IKCPNDxm/58mtH12vhW30vQcdXVJPOrLi8k3NoiMt9G+U1QDSXeh1WhI28CcZ6KfkdLD6wsIyp4
Zkx1OjBHK6CkZQ5twyOLPbsEQ+pKFOaFrkr4HMBWL3/MbbBhPMYUxI/K161WCUKemmmknyKNr1IE
cyRmf3qlMzW8eP96Z0e4BPuHKm5XmUIRDELZ+GKKB5gOeW+h+as2uFbBa2L0uHVoV5saUUPQqRty
nLpzYJYI1YWpAKNQ06b0pi/4pN61yCp94F0nTLkWS1CGRAMtGQy9S+jlQsxWAqgHGhqi2JdhHlcs
WmAJcvpZXj8OFbpHLoyUY8aUIwuWczkEZaV/Xfcjd/pNWC93Y2SdV1xR+t5jW2FZ68Vklw96vowo
culCb8lVTMeo+grGbZaWX+NK1t4ooe9D36QWObKMdeYwgwTphOMhf53pbELXjj+u6I0jXm9rZBRY
YSyYQX2xw/xMf7mTITK83l2M4Do/SYyBXQnGPzG00q1VPjB1gB1BWb1GjWGjlyWvNAfj3FAYyYtn
qPbnI64WQKu0VvAdwaPbwsJAaiquDrIjHMqfmMjccSj48JlMFyZ6m0znpBeYtEPlXZCDQoeY8CkP
0TTwetQf4F8ERTMBUC8RRSgPnRHgb2RijMXdTt0A2zkDfMcJ/RSar4x4fbXRs1U2NjKTZcv2sdVh
FE0EMl4jdx2Tm09/lmxmevpNTvzL1BON648Vm2uQVgD4UGLghWkAq9BWk+TfeC+54a31urN6n+gP
MVo4pbLwr7o83Ognlmzfes5mfbGvya0ICk0WARFkVMONIDBEB9aJS+HOFNQ1AGjpO4LOFlHvvdJr
sUteYa8F/u4AXchDslmboLFq39+xo+vGWbWM4dwj5eXF506krRXuJSlPBzhe19jITCGtlU2HkVSz
0jUZOgmbUM9fht0AqxFiEqgk7vBMLH0++reJQSJMoy5qdZ8MKJzHAmh7fDvb7U3ky0cZ2+eDBz7G
VYRTHo6oohE3pePCoizOszGEfBa1L/bYZSvXUPF6TrH4mLsjzn/Ld+TCnyLH3YWey0ZucwfGqKTJ
4RGXaMz5UBnr5SmZKxK9ZIm4nbYUrZswI4M/Os79HIVIVVeLGm7GtEEC246GZkeEE1wOCm+taAi8
Q2L6iwbp4/j273/93//33z+m/wp/6TzkDMr3X0WfIwVSdO1//m3/+18AQ/VXDz//82/XU54D5FEA
Xka/wnR8l+//+H4XFyE/LP+PWHw3xJ4dHHtZ3JVhcBgGPBezfNj/43YcoRzXBuGlTFSW3rZTJXmT
Ommx3FjJDPl0Gkm3ZIordXLzcUPenx3yCDKF4wtX2o590iHyZ6HXu766GbLQQI1EyBujAv+geurz
CfHhqus9qk1k8+1PxtL5s2nfckzleNJ0XFNab/soMiOMiiA0b1I7YUZiME90nlqaOEoYnV06qbc8
ftzbP1+fKyzpOo7nMbK2POltSNEw6vsBRbGQhKlh1WgOpZNzu1Qs3I+b0m/o7UxxTdsU0vSEZ7pK
yLe9A4BnkDEzxhuqTOZF6xWhtVIDjrdqLrLNgPwyCu5xdaNawpcxNInrP34AJf58AjLslrJMpSzB
7fftE3ilU7WzjExMfFIg537Y7JBARABgmAvElQZ7bAj5kCFYVDQfqKt2F4mb48qxdBLlZ6FQ7lyi
GmoEgpbLjwYc0nkzZgr0kzQgvHW2txnN+EHVZX4bemx7MGJsKNQtcv2d09/NY1RzJSVU7ZZcXqQo
pmPqYLeNpjZ5lL0DGB+r0jYpTAyNvJkwb763g7w7D/182S7SYFq0BA7kkkWCkrQC2/3xIMnTGWEL
2xHSs6TwLFcAJno7SAk7UiOpANzyGrXyzNJdq8x8tcZMUN1rB3LjI3by13q3jYE2bLNvEo3ejx/j
3adQtut7Dnglyz9ZCkM8+aFvWc51MOKOBpn/Jmo+acI6XW701LWVa0lf+iBRhX6G37auipTLSNWj
vC2IzK2sxjvaBShCmS/7vlQYRLk3E5PDaZZryKSbMeaWPr74jXFZVbuFo7itboMlgXGOQDsRLYg8
WGLeV6Be1Ec30Bh5bIJPK0PH3AeoCUok0JGqSek9OWSWuohr55Ne6QX7+ypjK7YkFnump3xHsCu/
7RT41cwh1ZPdVkCAy0C9SkvcF5E54Hc03+HKfvj4Tb3uSr+3qDxXgdBmu3TZm+XpugbhKOJ2doeb
XGThzpRDftG0eb9tRkXJq2us6NauBYolXUiO59vk1NWzGYfBrhraHNRYppzzjx/pdPLoJ1KO8vDM
dZXlnJ4VSiDFkCX46oVu3O7noQbjwn6wz2vZXH7c1Okc0k05zCMk0oV0YIC+HW4Jd6dzxra/gVDH
2Y4d0xnCVe593mrXUdXLzcft2e/sorxgx3N96ZpKqJMGU7NrGy90sfmbZziXVRFlL5VrVl+iuoYu
ERDb1l6LjUl+yDVvP28g+1iWFf6F1G60cV1ohnaTNdc51cErOyLHtnSRc4hCUjPBEvU/67RINmMp
lzV9Tnvuc820AxSmdotJ2TewM2sP9csS69qNo5vQRi0xHGArBl5pEyZNPYjVPv8SOFZ6jYyAuQ7D
sQcdpMrvbi3HKz/PAmgsDT5VRVCX26Qe4Q013eh9BbMHtGiawDrNA9QG0+u+IT79IkLVXM4o4HWX
3Tyb2t4l/Tra2VU0Y9YaEpzuOD1tjJoRk/7ZSjW/FKPXrT8Z/JO1xcvmfFY2fzg2f56sLT9dnIrj
w70BlbMes1ZicbuAkRPF6uOG3nnJPlUcppbl2xzMJw2VsjG9RNjoWkW4rbtW5qVnaQ5U3ExNhALs
pb4IskTeWt6AXiljdv1x+/LPIAh1UM8XvhCIMlCteTutMfiz66TnBEpKwGZeUrWH3mSJV/3QQNV0
M5zSLMe9W8iE7atB4V+D2wA6d9A6JrNoNqDF0Ikf5ioB19OhgLckBQUS17uI/Ei+fPy4fz6tz5Fu
EoqSP1WeOHnaaKib1IBMfuOVvgS9EVcke4xcjWA4PeuZi0CankXCW9DToIbwceOnGy6eXZbF4vdd
m0uNtE9OqtS2/TZjuwGCZ1J1qFJKTmFW/0rTpV6XzZKf27VRfrLDSX0K/77pwu8mQPRcT3pK+Gjx
v31BOOb1QxAs1rWTpdXenwb/qBpf3Eue8IAkIay5nDegVBZAeUeTzomCeQeTV/71cfflaVClDxzC
fleahK6M/0m8EESdo6ohbK77HlZOH00Y4DTDl8VK0JRtoRm5vfVA6GVtQ89AcCMJdx8/welurx/A
U7ayfdNyTS4Ib4fC9l2Re6ZCNbik5hRaAD7H+fuw2OqTNy3NPwb9bUvqbUvSEyV502i6NqIEemnX
TdhHAx6WECdJreTmfl6Q9DKXXUa16LZ2VET2PpxxrarzTw4eUzd2OgM4tKSE3yFcLipvH6bqU9wx
/AE1wXz2j4WdtsfZLuwLULX4DqoZ61LsRkf7iIn5D7voQQK0WXeeVh31sNgJ7fvaCcsvnTvZ5+Hk
ZpcU2FFHEyHlW0NN85VBChGxDwCOc9guUNFEtIH+6XyyqZ6eoHomW0xlRxJ4SmGd9COxE4s65IJ3
YjE+jTWWOIvlbi2XoAvM2uafzhUaswhwubMCPxanG+ucLYk7puJa5QhjOSp9aPDADEK45R83dLor
vPbK8gWLk0uP555MSup+zYxLqniV1on7r1kQ/hhivJRi7z52w+3Hrb0eCKeTwbGUbekbMg2eLEIB
ya9EPU5cW6GtQfdVBGxM/Oi76YHN4C722m2fwcMs7XuF6TGYJUCjwxgk0Iu9a5lXWB+rVSFcci0u
3na+l58tznRZKOPM1G5ktovSnpRAiaLwxpPzNzdLzuVS/hSWInvvzBT0A3fcLOn8Ui020GFZPDdI
g6DqMWgZIo76+JOF/+fM4XgUlsdBySCL0/jd6x1cV+MCT7VY7pMCrS0BWDdK145N5ubjET59n5Yj
HP5PWorLgu2ehpRj16gW0q19HNPlR4g+XAf9EvAO98J5an81Y/PJbfmPHV63CNnBtDzbRlj4NAaY
ROIUWVA6R0n17Fsa1+p8EWYPUiPlZfaQBqEJxXKoLixfhUcHMsHOD+xk9XHH5ek+o58DOqhgb1U2
/T+ZWhOxVDsM0jmOU2dQ3Mu7l8zXJrCeh26laKMR8FCELZ1Gl6awBS9l3SS3pksFsnH9AnRrbKys
FArgJ092evK8Ppmvp73k1ajTUHgxUlDN3BGPflneuEgpNAsUSmdIDqIo9pFAREpYl3kFnKCv1cPH
rZ9Ovr8b9zmAJVH4HzFHDlvUBjziHKO4rO8mSKG35RQ3t9Qk1cbOJ/HJBDwNCXV7XGdMbjMWe/5p
7GlA14MUa/IaYC5iqtr8JMV4mcda67guNoHt4RzkIMlqlP9wz3xtWbmep1wuekS+bw+axBUG8r7C
PTZmmwFIr9R1M8YhBXgXpPM/HlVXkiGS0iYF4ZgnbdXpNI194pjHvAegWvb9SGlHswsySl9TFg+f
tPfeKnNZ0NwTiXa5NJ7MbjcIvLRHOeAIB/abE4yXKWoxaZD8FbgocVTmOuXkHnuqHQnCyIZ0P9m5
31ldOm8qyflZ9Po0fZoEMVFFGlpHy8ysi8iOrCvZeOYnm4kett+PB14hUGOHSEnfVP84jfIsbu02
NKwjEeV3TBy+k7z+blXxr4/f3h8B0t/tIB4GLEkQkp+MZuMbbVQAJzuya+B2bbe7IesOflyec6O4
p1r8QyztS1PD7LOzC/TvvrRJYX3yTt/tLCp/JKaVzRZ6cvSq0S+nRNLZrpl+hU2p6dcIJ5vVz497
+86K1Hcji9KYIPQ/zXt0rlOJ1G/UsQeDVwVhB31u7DS0YjtPzbiipL8nm3hITffwccvv9dASgHPJ
PFgmUe/bFQnzHuX50lJHhE6LWxTUYed5Sj4rJIg2/4umAP95+p2SFNeP8luObIargOkUnQRgfB4s
5RbniH0xRf8wu68nDhlhRSLCpJHT3Y3CAriiwreOi9luO6s5b/FrXQrz/uPevLfafm9GXyR/683k
lLmngBMe+xZHRdjGwc4RXf/JansnVnjTmdPraB4HoTOH6hhO0qSAjLr+IaiqjstCCSOpQaJmsLFk
+Lhv700KZVIH8CUXMvf0NKzS1ivzmWnvBVb1TXZTAkJ/cleL4dWfxASvV6rT/YT7Fvx9z9XZkJMl
NvWIBbaZkEerm4PbUBVgy2XibFTd9jiYQOIa6nnYYMWXQp5BfMGXhdrW4YyOne3Ha3MBCByalfHs
wkF+8Bx3PI/dtIObOTnwlrPOvJgL33haAKttzTG3bprSLs7n0pxWHcEI0SZWH08iLmzKlqZ3IHuV
H6mRgWzBgO85Vd10k4yaETbJ+rbiDoVHbsYNeGrTdZSV/rbqkTzB38MAcDhKwFfAoJJtu2D81GBq
uosxmr2pBzEfRiPyL6qFKu+UWTFaO8njvKQ+mFFgMDJBrvXjNynfiS0YVi7VNklVFu7J8Drx0FWm
2crjrOCpqcIH+i9MCw4f+oQ2Xt13XuKJtcyc4h6XiNtc2MUF/iQvIWSZfUvdchOjmvCYL6V56Ttm
/fTxA743wW0puXUrj2rKH8+XoWuAzql59Mdmj0YB3K/qohjFIc3Dq6icdx839+5wcGfjWsMGIU7P
yDEYFqvGweg4gxT3yvABCRL0lVVV43UB6PLj1t7bIxxIc+RX9IakTlYvp4cyO280j0E5gP5ZFhDK
eTh+suHpTzldQa4QlmMRdag/NjzHt2ozTSfr2Dj1tcygVkW4qibgGNCgwEYAj/mvdUqlyXOX9ccd
fG+jINyBUU6+Gj7kyZZuFr5vxKgzHH1j/E6+9CcaXjg7mZ+M43uTxLUpC5gOVT+KA2/32mI2XLiU
o3VUfrgSjQVpzYFlaioXDNwEkGQJLz7u2HvzxNWJWUdXdezTN5f2XtYDOTaPlR197+0aEcaofWqV
4Fo6dv0n++27rZFxdEx9Cf0j7TQ6Si4IK5jHGDIyE/9QLemLGKpdNAUPH3fsj8KlPh498n2OdAmK
fUc/y2/nlnRMDg0Z2Ue/sd1nOxfT3q0neBdOqTaTRFPYs8BC4nSAxmA+1j5IwAmt3mmuEVb0y0gL
9SAla0KfLQer2xFJE81yd19RNaBs4LewUNIpPhg+hgVlZ2E/3A+gxmxr+eErDIDNGrysLRsKDyEp
/UTMPkXwCaeH2uqCtdUJ9zKlQoSO4pjDhchcFDzlDJrKKYqHgimyytwQP4IyGf4X750CHmVsskj8
7yTqpCiRYbrl2UchWxifVvTVaf29UYnnTMXyn792TwguYhR+TOGfhrh50iGGEpREfdlgh5jzODHz
uS4OU6DPtNj+7Pr13gX8zcs/CVrMkSyIW4W8/La86UL33JrcuxbLeKeMn0iLwoGuvPXoYiQ+I3lf
pOZNV/h3co42Bjpen/T/j9IAcxFpGcti1/I4BE7jjMztyhFPKnXkthFf1W5o3/pJl2vsYLsahRvi
7CTi896uwstqmfFfnAybwmlTXkywnRu0GYGqQNQMUsQ0iOC/CRje2J2MkDU/Xjd6ZE42WU84+oJu
+uQYTyP0ohdZ6pEdOToC9SPoBMCcF3+BiIJ6tiMbZ2e2ln9mOWG0+bjldw6RNy3r7/+2YNNxCLq+
NRRmQIjiNHe5/fhxA+9s4h74FA5gUqce3XvbQAsblpRDbh9jpwMrnabmzrcpYcs0Cz7ZyN/Z6LiK
O0x1zK4AvpycF65flbh+9+qI9QLomxYTga5c16rcazjRJ429N9t5JZQ0LIqpnBzW244Zvu/0sPXV
cW7q4bru5/jFLNFz8PIS1eWyAb4cFvHV0kv72JqSa9ZcL7suj7ONEWsl39kh8guAk//TAScnYXu+
Q67Jkoz62+eycoi0yur8o+gXZ+fVoNGwfeUSWwKZ+bip09iAgjLZcMsk8UdvuXe9bUpvP2ZcJpQZ
m3qv5vHoDik8pK4Lwf7Pt7VInjiOvsYaS/hxy6ez6rVltgxKyww+kefbllnBFNZJVNxMiDdCn3ia
rPFLSaXzk7f8bjseUQEZeEe/6LftpGi3tfaceoDnkG4jtXL2KbrDfHcUKQnh3EmWzjtdIc3SjaOD
BtYNgsR9hy+fEybVBWpC6FUg7LZ1+jFexTLAn6lR1apTja0F68RtplLM/XK3f3SC3n9BOXF+rpU/
bEbUP3utUzdhYwqR10vd8hyLCvcaWXE0h7scRYfaQfxrLgz3erAGcSirCo+LsFTrBrLwJ5vA6cp8
fV2/dfHkZHCCMuRpvPFY9waEBRelgKFvgB7jzrlOBueTktMfyTLdnks8x7knfeuPomNjd6oLHend
BHjnWqp5RNhy18PUo1WALtphrEADu/tii/CQDv807fHaPK/TJBVJZdrXb/y3TdUdw7DHGdT9B7Pm
NGh9bcISYJ9cKTjdT3afIYyaSSHzfhOb4jiZLhzoYbz3vPwJzp8a5GdZ3fcWgssiILVuk9ZVJ9u4
KsLCm1TdHcshwk0ArZB9wB0IQ4/ws0Q+m5R++t/Pw9feuexdGgNHyvqkNXRmwlQRJByHcSQtJ0SM
TuEEvlybVCDx74r4uq+rbO0aDj6TbdX99KsAN0KUy65E2Vcr0J5IhbvOQB0g7+7T2TEv6hggs7kY
5rWq4x+YOT6VgRwwsY5Q/MB7+soSxVCsDB9kR+cg7ZNO9S5NShrs8BzpKiwKZYsuOz6ezfQcIItx
0SPkseHKD3ZEhMI+K0P1i+iWX8l92AqqjTcU1eWzqLqkRrNF2g9JFKeXXNesfQkVCEA5EOss8udN
NJnifOAHzyz4Wxq9UMOxSQBo1V68rWYju3atuHsQ6ZyBMZmGXWBKGGNZWqDfObWcOthmFnUcbArX
wASKEhg8nXouzmoiF0RZyxACoGteh1Vi3U1t5yF2Nsz42jhevKla+/vcNfXBzazqMklEvstsUKth
BZS3LLNgTak83KSkFTaUiTGiDHsUJWNbbkQdc7UYgE2HiRDns9WNN2hur01TbhpHWZczFUEo6TOq
7HO+HCw/bg4dWnvF2Nsbj/LeHbXhfG21cJHyYki2ZmgC0w8tde7CC75ZDIq/zQgHw5rR8huWoNo5
VTHAdIiztd14Dso0iX0VizG/TIJawvC20MgJ03i7AEO+8xVANlCEMw9cT/s2N50zNwi9TTjO/ppL
rntW1CO+ws6CR7cH3LyYivLeSTAf6qlWb6w5TFHZQVTXXy8KX+Q2wcGSLTSvRiBBa3u+rBAtblIA
9ii3qi/AuqatkfXP0oygGpQd8tEDxDQ/qq1Vu7TeNknyYVolyxBBhQWSirvP/NwbTtCskOzHXLZA
IykQdvZSlzaatk2n9aYL14JMscw3fVbN28BsUB0Z1LiN5IwDxUJW+R5wlPdN9IZ6sAsLaSW8LWG6
CRAN+z6VihfJ4tpY9gTVcO4D6y6rLI4Fe4QenIR4dUvoRIEftrwGVW+LJGK0k9wBQMO8bDOlPSDT
VD6B/a7wD21NAOcG0uJ9kSTPuZ+qfV+HcCFVAb00GZd4NyWmAabQb3e4hs4l2o1zeV/kIAPxUmzz
dS78FDFiBGotri3ngHlQGOCuuHZFmF00CU7aDiqejEIwxsjf9TjNAioTmLyBfOwI73KUbPOmWntx
u1VIwNkIjHkQq5EE726xP8kmsI0ZnuC4ZMS4lPCNSR44c1HXOgwBFoUvVvjIv3HxUugfhLgXBlqe
upCbCCHhIcAoZP7OJ+HqBKBPu9dpouGA8CJyWytMKZIUxxRVrPhOMVxjGAfnJjR+IM1mB8WrT5+B
u0d8LJ0HrJJlkm8ElshiUchrl6BfHnLnwZ6qvRy+qhp1hEpsqqrYONSV+HmkLhF8T0Clobvu/ZhC
fL8UeRfoR/Pet26w9l358YOptHfVYplrm+TTEr0ECMaFM5yK7rHzv2s3J589GwMWlMngm2Cv7uTQ
7rRbE3SZoUUwYd8pzIbx0yjtVmsL4Ugx1rBWmipcZyh5BOh7BVW6KRJjt/hiB3cXwaBbTAv9GKe4
eh/jpU4RDk7YdEGEiAMr7xkmU1DOa+5qqB7IzVJn/P/WxjkpDTAiCSzjEtmrCzwcR7NdoRm1c0Lx
q0dqwbNQ6sAiAqJvsmMS7O2x1mzj9IuUnTiGyHRXYQEV3p579HI8E4k/pG19OwS2SWluSsKbHGq0
YRoK/ifCvHPRXA5pdV1b8qp1vF0W+D+Fi442cLU1RlAIy/rGtVlW6N1l1T42+ytOpX1Jh6XRPIwl
JPVRPmVTdhmbmhw0+nepLDcpVskV2LzVyG5de/Z2kPYX6iMFoiPRtTFYUILdlR/EqHj0l3Cm106V
UqNvL5Ct+QFqeivtHpc2cV3y5vUQWq5x76IBalrhDwv/NJHMhxDBeRxNyFR0EHe6EJtuxIuQXbVl
fCx4BNbttyB1vqQOmpA21lQSFxFlbud66/O0tvWSFtVFMKQPEyauNmKUvZ1rkgpuk0woEZWXSOOj
DDVuBuOWr/BOS4z/QMafNTXeDtI4652n1r/J6zt+TUBcTax+W42RdgrCxrSXPyGsoeZ0ZtclWyh2
P5ih4EI438z2tKkReXCbeY/E05nmo08zi0AkB2wu7Wm8LlnYFMk3Udrh7ob5C/wX8GJN7Ky6prkd
cXTuqLEuntxinTb2KKvkiNuGO4QjeJf5bkm6dYRBZjg8AA1nKTYeKmfduCpG6xwKLGpRObS9V3tN
PVmLea/naJK+kN1HBDvjiXBvREG1r8i+98J+1huPhbUwo4Fm6mvbKqkepLFTVr2acPVyc1QZxXB0
cSiKsOSM5V1vhGvcZVfenH8zNDGb3APbTGFN2rg7rQsOBQQav3IMr1nGSdHtJQw4f7kV468Uh9kI
Zwj6pwa1xrASnwb2NQaJweg8DBQXgCsKq3GPt4pBkfZoxWcg8GqWHD6rIxLjS7nu3RonMPwUMRLV
e4YW5WqTC4FBEiIZZ3ZjrdvG+goM6GLCqUL/2IDSMLZZcHgw0ImYMmg0dj8rL9gzFQSyA06RQAkw
g0c2Vo8NpRPXvZDDWco1k/eM39pXtxr1bGpdlBULPNaRqKkiEz+a0deep6UBqxZh35Zwg39ixvHT
6OV5y5tS1S/eGYfmFvZYDWGBRB460vpTMCgnXTRv56REpMaT8AkDCKGsFmHM/iVNV3yuNbe37LsG
XgSt6G6FaDEkoog2IEwAg3CWOB349k5PPT0bjPlFdzrmYJt7+25Z3EtojTuWS+7BYaSLwST2iLfu
ffjYvB0so9gYX/qu1YaZvXBXSDOvQN1TRD23cwvaDUom/TP3ulURIfxdjq8rpjCLtR3gHMNqyGBq
8stFY3Abw98vzBmGlwA/EM6ys8A45HYY62XjMZ/0H477JUD0iqdJBvQp0AkxwoemdHbWgKth/oQu
5RnESa0VBL1uG1SRnlMxlPFJ5ms/xdxEXVeCwNN5aL2nCsJ0FmAPPv/EU3VSmBGkL9xvmU+7RjM3
g0vXIAmG1AyvZ9RmdonCfEL7KeresnkblibTJkhaud59w4qMEvuWj2jiR3++VeLCSb+h9o+faJQP
F0ZC0OMZ52OVrFtizwr1VhNohj57BuYdc4yzhx+eQi6I3g9mmo+FEKgEBkcfRC/leJ+xZmpnQnmt
v9GnzcI816PCczBGPBNDyt9neswvvA5JUTxHmAOw99niUp+mrEBQd1vY0NlUaDsplv+EIzmb0xI+
j/EOvstVH9y69U8wz1hNPHHzryRWhxgEFc+4pfKQvspwtVdrzzyPceHR5yKtF+yymXzEbGPf+Caa
2JeLEQC3RGmccqreP0vkhr30l45PcB9xWToexoN1+BQi92Pd6AfrGw1HQ0qK+ZiHGIowsiRxNki7
6G2D8ikWNNepfGQjOiAotXVEi2XbeDBMV9v5uixqFoJv4NUUI4qEDEHxqLdEvpjhzNAMv6oIXmNk
3AwpH2sFe8YuKx75L/clnPZ+adJ1QMUQcOWZ/r7eJ8oZxese/1w8PubVTIjRTc7zslyQ17wyE+eW
GCByCeXxDQNOm9p3PEuYiisuc9f0N40Xcvn2fY+j9hxV6xyvVDveuzYC7frzAYizNVlXJTEav1km
t6UWY0XkoibwYOwXciKcR5a3D8QXVFxXU3yv4z8LFT67jM7L+RAZ28La+jlydMTrrtSCZBE/fplj
Fjy3N1onk0mmu2IprPXYLtgDmBsBg+XU/mVXVruyt773TEjWiV53WDXlT/xFbxFt7aHsxkzgrUZQ
jtG/waDpWa/jEsWrXLDVpXoaDrwzfRzGpom39LIxZ+vWz7y1X4rijO+jVHTkCI1U9/dG4CBtnf4M
0l8O2tFAe9ItO2pOGOm8TFQ5AvjR+LNs9UHHNsMYM4l1rMtHTeKXqi3tdLoENv6tsFjnvY4T6Ohr
ZGtv6ae0b/Wz9Hl6zxwCHbUjDBhQz1D+rENIF4p31/Xb0k4OU/PSo1ynlwW6W4XayeVRj6lerXwU
qeyztEmv9XJkE0P0nfmL1tC0WXAtJRAXPmx2tggdWRbCuYwtcElkIkNU82l8/Dum0Eveeqlw++Mz
A7YnSjqBYa5dfots0bbO2gcj/PIaUxFdo47G707945ShFQ8Fdn5ZHLVdcN7Tq1+vpAnBJV4I/xIl
l0X+dILsSo8lb0P/q9L+EunWNpa/dNj3P+PEHx3Xl7k2z3QP9fUCXxEdCIfEBnzXM17DWgjonBWt
/VKpcoeSFwbFkO1rkNSG+0X/Ji/OUtTt5+TecXvGCVvcTov4bQkQOceD1wdlYei3EHX9cCaH7jh6
Kem56UIO7ZPvPgTRLzRc9MvTsU5diktj6a/5xoCIM6/8mzMFW27quwntKg5lJi//1W+xRhIMDany
W+bWu2xKzvWm7ROsD0SjbM1nkBn1XDfddqf3ZOYef+gpzOrUa5pRDU2xQS1T/zVwmnMdqi6ZgiWw
9Xzv3OnLRyu+zML+OnHSO1QKtS6BVvFis2b05+aF+cta4ecZt3DoNmwKKecnqg2snYOwdYw3EODX
Hbp58ZOegWyYVi7OiiR+ce2GeZRfzNXdmC3nfEZp+D/4w43NF3PKkUu3d4xFYxf37D5PfCcW+WYI
+y/8FQbxpgtxPsOa9H9OlDibvy8T2vL0Z84fqq6+q+d8pfcfvsSTMgL6/GCHhPeFr8sjx4aegRJh
dL9d63VfHvkh0FF1840f4yxwSAWl/k+Jd63WymvsC32mKfeRwaV7nNBGbmk34iQ2LhN5VwRy74sf
oLqhbLZEPB6d3JriwtdS0f0jS53lGZQvjnjmgGVDYdnrmUQIeJFKDhoGoOt3+mBwvHuFHwA/kLD/
8A3tZ66X8qsLMF+e4W4O8oHW2St12MTXBnZ1ehLM6nkmsC0jRUxwCP3xymntDWnUtR/94rPS/lwf
mQHXHOgZ+R6fhY2La7r5dWDTw3VxTV95t3wkYcPfN2t9lAfzC2uTD9DTKpo3bFFErfHQr/gDn9W1
m36je2Vzt7A1tBmKCKP+8XL8Wi6WjqH4Da/55uGywnamDzwS/K/3RprSmwx90fG66yAXEuiIgt+m
SbbWFQcX74Rq4xksegyPdABE7zo8FPAuHGYsV4i+iHHo46t/MamEOfii/j9nZ9YUN7Jt4V+kCM1K
vdZIFRRVYAbbLwob25pnKTX8+vslfSPaFBUQp5+6z2kgpVTmHtdeyxDq66q11K4R62EG9FuXEJ2y
10BKroI43+2Wynqoc8o3olj/ox+rJQk3XHJUHzDTXBbnmt9XdqNX24QVtVFp5P+NYI9B7oX0yoWe
EUELa4T1Ndqo46L8d4P1JD/2cmVseA8so2KtZD9qRqodiC6IQTgRyoBOeLqCxBkepbUc4DhTGSIv
zaaqd+DpucVo67I9Kj8rExcqlFLZTBX6OdVeObxahOr7qeOJVSJqK9gaN3lNmGbsn/q21HOUg+LS
MAZNBeoGS8t+moCW+/KgR/nSosjwz5FQH78nhmD10IdFBjfeOTHzXw9d94ioOrIT0OA6N2w0LNqb
mrRcHWQcDM+VsoPoOO5ioyZpsZc5dAo8AG+vvji/wmPopb7n9+EbXXKR+ji+geKI3MFY9hMF33mN
u//nwyWEF/zRNg1P7DxfJrGJrV69jQpn+W1qq0oYDp425XhGe9sz+KJeF4L9dG7USecT8xMqSc4c
C37Zn6NTXkNz7Um5i0fzJZW3SVK9evDeIZqrDeOG71PM3WMbzJBAolIWotFnrIaaVO5uCjJi8n4v
ZK7sgU3piQH278Q2XAAV9NAf3apd4b2TCYIjckknhoVqRK0MaAq05pSGeGu9Jp0fN/DKrd3YveX1
OCvW/EwOYC4a95mYjYDdEQ+DmW3YMBUksuDoUJyLvsyobGBx/nG8Ouaf3WCT4FqE5Ng/xK5GqI14
JgaKXzK0fM15jhJTxQ8eIvHKgKmIlJ3QXIIY0h9+nT+sQexESrbgL3Mnbfkyju6tOm9ETdjDwAn2
pI9bfNrAk2BalUHS1KUdN+qGq/sSwD2jcl0UgIHeqm2iLr8AbHSVWOKPTTYVGP1BJR8qSGCLM3mr
rLvLT6m/EXFsuATuWPyS0t3Ajrhj/uo+iVEvCO44avxFqJznpVslT+rAYnhN6a88fLxpogMFWRDb
T7TTqadhjRxNwg6Susb+ogcQPiVrdVNlw2xYUx9CcntV2WCL/v+IUSxcdiYVTAy7Km0I71HlqI0g
KuhuMHzSahfsT0U9jQrfvUbxjA1QiVMRA0e0dezt68Gzjjb5KMZOsMXcAL6kjNKdqkiqX/bQ+FR3
AyiUWn7Ugp8qSEOQI8W6qE+IN+HMq5mLpPui/jGkply0qftoNceaqKodd5UbqjhKmncuHURJ2AZn
lrJ7QTmr6sI01FuHXiN/SJ0IPrN63dHK78lCKAR94bDxGUZzfFSesJoKdNagLqPKCo6npAShM3TS
IwrA3Py+kz3/A6OQUb5DLtpbkGeVzY/IhMhKWleqjq/OVo8RY8VsbrZ42dbOfgF+W5bKDjLUkwTt
0ibNMSBiSMm1pjhX1tulROUEMPil8iEOGVzqofx0NOeFL+/iXFXWxqnzCgezDDMWdpeouxopvDQS
omD3KvBNaq+/2lK7DgJYSlKSdfdRg+OPr+AF86Yuq00xIl9TNTclGkuSqKxtpofCfQSAh1ZB+WRw
irgBsjyQ2ellu6YDCwJQ+63ZqNuLgvpOt/eK6IeKyosc6WdugOz1w5wqQZOf6tMGoTyR5l4Vfno3
vEZ6pw6zhTdU9ioovlaYkDL8ozZA48aoXBLbzMthk/zkteqGbsoOK6B2MtHCzWBhwzXwCFw/TrOy
wWQk6l4UOk5eFztXhyuEvf8npYh9WPrcK9hiVnVqwWw0JkvDgcOlC1R8JOB8gDQWXdlhHc3RXRv8
7OJnGl/wm6PYPcANFgD50cfXL+NHw42KD6exRl8k35CbwEM1nnIEKRaoLyx7mJomyq25Zq+R+FyH
0UuYFNRb4asx0MSuv4bMNQTpvLMZHrEJySQmRKMiIPjTfk79dA4PVL2UMe8JSDz7tmjmtWEWB0mQ
001IWmImZgLzTLWvHIe5wDvV9ermAJVBewVD5lYlenzKGZYnwf1pqdjVHYgyEmQQ0UijU7bTM+9I
PSAkzy+mXZpx1dVdK2C8y6m5LnCGXvM9MvztQD0V2xz5ntpTODt2JQbRG6OdxSkVtkXa3TVLVYWw
KS2o46lMGR6sxO8TKS1bEGiVicSFKbeGNH++Pp8zr/sJqVvPUyH2TCTgTele3RyfKo/0YxUwIuVy
ULlglq7qor1VplHZCmVM2yBRrQvJWCyEsyjRTO2PoRsWg2eAWIEyirf1Ex3KccE2kArnmrYanXDd
VTnCwL+5l8og1CU3In5Rx1UZ7mE4TeiW1eEfCqcY5cQy96UEBMxssVYbaO6OW/UqnB2Dm4IBVDea
qrFjplcZnTv21KRG2RmPNoA81gEu/FsZNBJ90Z34WgQc8AzuZxv2/ehLpAotr2UKXXRMT7lLmphL
O4vQgHfQ921JMQGkLEXV4Wg6xprvu6LeVUmLUjAkggG5xrhRf8UmmKGjd83RYV8CD/3P/gFhozuP
c8WXK+jjCXNazxHuIG2MR7fMrmFCX1HR20SajWDV0J8MzVa2kCFViAz4vDkw5vT3yJA1dw34DyH0
Cxcqh/d39k+4oZwT0wX20SPqjrisTITR1KiuVQjL/Hp6mzjlPiUcwjz3XQqtct3sgghCzsqBchVl
VbqD2mTAwodFK8JelYz0nkoJB8j6o34qc519Gu8lN0xVwA24FQLHvekopw9uCVlW+htjQmuL2m53
FeT+ZkzFH5QQKwv/QiZk0eGfvOJUWCY+FCV0kBppJ6NF5avx2nrmZUahqg7KKXrhjxwggGcWV4i8
vZZplU8A0PsVqtdVCfxJtYsyAjZJIOyIccuU0rKNn+hUqQttp5FKw1CwXBaeYt8/psjvKG+aegiO
KOFIwiP0Bw4GPF16jURp+lsZHZHb1yN5jfrqAeO+A6ywUI8rOr19JL0/PN3GtH6aWbJsgnCNXSws
mAf9aN8xYmpgU8wMC8ENMKvoxsG+KI81ERyxP5jVQn9ysxmquu4WY3igj5BhNVHZO5qjPI1uuPeG
72V86sr+MPXa1ufxWsptdnyjTOuoR4u6tfbK7XMHKGQArCDvgIchrvHgnerJ8YYMEez59oGdf6ki
676MxNGCCt9MxM0svWVTVUunhLGUN+5tiKQyXzGjYwaYIS+g8vCMpc/HTOlzWYk86n5zamR3F/bp
PjG4p3mx6oT4I4vv3Abh+wuN8xbXxJo6rSYPHxlmOG56IyoycWjIdPSClNUOXfoAko+f/qz06aGi
MF/QOajQpMXZJVP7vYy+qhvNbP9KzPpWlcDsrnsIhObTROnXDWTOKYXLvryzOvx+iBxG0K90pEHT
st2q2KfQgpXQp0cjrh89fYBonv5VQjRYoL3XWTkd8ewbpQDU070NLc1THcGZUbvgBJ7U76vvYLOx
BSVCq8gZAoc6PjbDrQq5IPi9TTz7ykRZwZ2JJFKrv2WkmHA7a9HaNWhVUgEOoupqsGj8CYIa5ZmY
/7Dg5kxaRkA0hOMiaBSZ+UNVZ1gHsXkl7JkeafbYTQYKPFV/mt36ucJxRzXBljCi58SXEFKOyc/e
8FZpqO8AZq3G3LodCLNcR1KqQufSjP8MCXRKGLJ+RoMo/SXqdK1XOTz6zm3Np8/guKWtTaVJMXnQ
V4j9TTqkx4AucM/RNehsFEYPnLhl0tGSq5qbthLUIS1y3yKzUXku6E6PkY1ToBVQOWihs72+Oe2C
OYNIEjuRRmtIvG/CxtxlVbMxOu02GueroncoHZd1urD8bwX+SUzzF8C2EE9BEYiy2mPlNr/SySee
LnCFVPwSkN056s5aCv1pDr/eWP6orcZbtVEDpW3tPcxtBzgkffQS2q5Tvs9zsnEwwLPfsDj2J8vn
e2hwdirICWYXF9TT7LUgkcmq+leYOLCZM+62qAdjMQ4uF8+RezcdqPbWC6b9VigHrmAA4iERKLG1
X2li/1BOEFUVbRnO/k0ipmez6U+OVR7goYYCke4bsU7nmLQ20ZQt3NejK/Ru23r8EvxV4HOIjnKm
0AszecyD9qS3yNMwAbtMWp8/TutuFH54nY/dd2BNyzGHRL5CmHJIEeh1IKUfq5zjTgdVtaNhBUTN
obxPvPIx7+XRbxFx9H7A74UeFlXHUONy4iUGsH5olMy/xqzdVQS3HmbPwFvOpg7Fq4PL1mFywIrD
y6k+probLr0tKD3WlYsCVFCEv0arf7DcYG9YkD7X9SKuIKLEDm8doYBC3c82f5boEnkjqQ5WmDEL
sEzhUjC4TtW22KH+CjbDSH520bBVZ7rTxbNjxmubRKrNkRoR+rfIjb9EY3yr5J71zPkGY+/XSnQ3
uTIBxKSpgZp76eoP6uBBE79RP4hVyow0WBXIqmKjVWSYFE+MSS+Vn/AocecGlXVMXE84nNpkIkY1
oNnwlGSSYj8BSyFLjKTaFxKpnrjJpVvni+5ahxJL/TusHNu5QIzELma65lz7vu5vVd6pPIM/WQsh
ZprR0yNGH0KeB2XpXXJ13vZ3oo1PQJE43nLp80VUSKSNESk0cbntYWm0eTs0JkzaHRqDU7uLTfpS
1CXcUGO4rAS9FjH+9D23ZbuPtcxZ2WlhLWcrhAxFaw8tSesYlT9UGmdU1Z9Q+l9TBhZCrqBK9DIB
AmEKrwcQTuYMWTehnxbW60nXtgMJhF/wRANJOIZ6wiEGgbNv8+JLo48PSIQfkqjcpsRLBbYc5Aqo
pBJJCgfOuHA76nTnbWeT+IlA8SX8xdPu1B/lU+gEzl47fnO1/AC16lpZVgfW5qkKv8g5MvBp5nEq
C+RO7KWPIpbZWwzLTuvUhpGBtrluFtdBl+7t0KOLreWQaNPhJdDs7gGZcXvRyPR64MIEjXtu6z14
BRMOUKum8uT+8IvsKc7tG/zmnrhoDd31urbsnZirbev0e2WqjTLYhAldBJfLH6RwfIfGGtgkFXWI
khez5ctlq5ewOI3XaII3a23AkqYG1J6y6rNtbXccLLM3bkJYI1CwAWw7N8QF/QijKtecY1j05W4a
A23p2WMNM3VS7Q00HV76XLOuDY+0bPahpjXc2vqOfvE0LlPHTb/2VYFyuGbmK1oUUCAzsLXy7EHS
Kuvdbe8pfmoDXYk0ZdRAj6S94CPTgHazASLyTkDKPjfshgnTtfR8eqsqpI6LnwgUDcvetepDDqpw
aVb2ox8WcLaOwe9E93/MQ9t/05smO2TO2F+LPEIdG2jMlV3kzX4EyHjTmcSMXUclynUhn9aSZFwZ
vU7PtrHgqUplAO6C+ZsaGcibYfZgS+7igf+QmeuktN21jGEN1IcQkQxJKr4EiF3epnGLpu44cRv7
jsliy4uJ803T3NVCf670DEwg8z7V1nQqWBQ7WcCXbjSUDkprhEg84kIji9AfrTDx9pCpIo0DzBd9
67ZZFWOQcedscW13AZHzNOXOld9J94fLqVpEbpCu6ziyn5uxbui5OfCxi2KS9zoIzDvhhsiGlpDB
x2Xk8UWQOzJzZ7wxgjHZiQzOzCyeokdOQQVTFQwzsZFrVxPRGXV9V1u5QZWAwCZfHswuuIucur4R
owzWOqpoiG1p+njfQywWbFoNFBEwJVHduzokY01hRY/IgU8lSVEc0a8Ic9TXp6HcufZMXcLqkhPf
okJrs2sXrYEGvd4ID186FXsr0urbOCMxNuIYPIioYPQuWh9FIi1cM2bmUBMEFxHkDNYMXt8vPTAI
C310rGU6lOYO5Y/kHtlbuQrIa78mHKglOCgaalqdnqbSMG/Q+fDXGhRly3mKHRQWp+GpcjxGNI0s
LOjiwdu0QAARFeGwhRC3h95rolznD6e0ZlYqMzP0AHNEjjrg0Ku+z2bEnKPojnpaewo8wD2m3c+b
qs7Hm7AX4nGSsB8jehqXO3+ucmjGzcD4PVRxdpcVSMoalMaus8gukDI3vsZtVt8hk+2sq3lAH7UD
j+hF2tqozHAdGrMAY0ENqkclAeVUWXN0oEVsPNQ38qLLsyUM0tM3pNAlKSmBgaVkfAK/pL5Tu80m
8eA/10d7RljRdR6syYxuswKblnFBEJEwjb1SBFpBiJp9QUCGpkau9BJiu1oVjjcCpgv0vdUjY+gm
VJTjPgYiO5XNTdjp083sw7NLJ7s7+C6qLJ0w/K9glEdoz0kyunm8dpn7XVZ9la5sviASF2hESUFe
0Or1eK3P+ABo+xDviUBl0oY3kWyX5ZAf4slXTPOVvbCgtjqMbZ0xIcmlwv4Ai9QkopJzaO3biPZa
BYgbaIDIvgpIAB7bhhnocHboO0ewmWeejn5o2KGW6lXOtjEcb4Nv1+5HS/OPsQ6hpzTqSMX68NiH
Gpwqie1Coy/JwOrsR2Vb/S5WGsqRJ+cVHDQe+XArN0Mmkm1XzvW6RI9xJfrpd48w6qoMLfMQ2Fl/
36ch58UCnSnH1ngJcOe/6V6E6Cs01V5nYHwhoL9YGTJ+1CP/Ma25xW4OY0tSuWsvyvpDNVXVRrol
DRi75t7ZsO/LIJJgX2E3azGsRL8hki9tQTvHKcxDNIzxKmj1ZpNCgsSwDnswm0RoHRR+gOaQjuia
XNwYTp+t6xlWaytDalrMcLkbpVSIdDuhyDL4A4JbsX8VMnx55dqcZRTPxrXTlQjOJhOFYU44rVwL
+ucCS+FkZbcSAVXtsO256Z1L/UFq2nqOSYuA4OtomfkKwhQUK6Ouyz+uTjEmz9piUWqAu/UiFyBk
I7CCOSIGGS6Q9tqUcKvzdDWVrbimLpwu5sKJScfm+rozR5pZAvSzS/q4zmuMQSqQgxkSCAL7fAx3
YYt+Syf8eJNlgODDwejQy66ie0cv5vVoZcU1LD8MDjpmtcumEfx3zkgREPHeYWKlmB4CmAQIRbit
4ZhshkQ8laHbfTU9N3nEGAEr05F2TJ3IXA41l6bMOZi6L9urrDVJdEaEyERB1wK3DCueAN4WUUZb
dEyOMeSpw+kkTKs89i5xeOCS6Etw8szvNSjeV1B7R14Hg1Mm2mPeFRiOap6vKtQaFR7rR5KY8o57
D7Y6a/yHIMt0IvRQ/2LFTbPB747baarkKpnxQbGYp2ckAqpvMzEYMFAb3moFaB58CcqljppTGGv6
XZTYNPdxWwx4WxUBRlP+huOvgHgcYrlZ+CjNUK8IOgfcSgrdGQyD8dooQY1BbCLXWS/k2mlGbTll
ORKpyWg1z6WXgJC3zXTd0MZfai6qR37v97uiDJFfjtIBgE4VMSUAJ9MKYh1q4hNg9MCpje1cy/Yh
GalVpbXl3lV5W6HnEnpLWWWI1BgFuUzGtyuII/cycjPgQv3e0pSAgUZRU4Mv1/NQ9Sxrz96VoVQq
pETc/WA1m95s++0AIuommGcwI2PR33eJq6/NHI/TZWZ5o4fD+AWNTerW7kS7UjOZ7o0JM0LTjx5F
Uqf7WodtcTE43beoR4FIbzugOFGh012v3J3Wz9myyA371DF7vunSvt1b80xDdY60qziSE8gipr0Q
CoinIwByCvn9hLq2J7MrvTdo1qF3QY/Uyu4Kn9mNsGL6Ff3jifRLn9EerJ2DX2Xy4Mwy/fLxWNo7
jkFbDR79NbhyNuhkhXVjeUhKHefYHWn0NdcqLK787OBm4qGE1MaO8n1oGZjRTn4y+WdcHJsRBsZN
MWXb5+QkRpYEvWB259j6XkSYhvJuGtNPtHXxy2zseO8PXv5U6rBHQ5terTKKFRA2MBVSpZ150GrX
evx4Q8xLc0oM8CAeScxtQWnydhSK0Ze+L2EEPZrm6OMKkmjDCEVPRtsN4MghpNwFgcl87ehRjwzi
5F4TE7p9UOqhljY1m5arTOGRgncVW8FKxZCUvEZawwU81FOPMIGW59rajCvqOB3aNlbuZ09Ni6YF
pZUfQwwXtDYXevXJCOKlmTZhMmIJb6PnvKMQ8iizCLg8oxMXC0SK6SMI3BogwVsxbYek1Z8/3spL
Y4ICgCJ8AY5tuufcoSXsalM66f0pbSbxvbKUhnkeW/Tv6/SYjw1N+Z4u3iiL4Vs+o2H28fIXP+S/
y7+e/L9m2mqJgKxMeh99xDBcZMN0zUgTICGaqXb8YKXpJ8yu54PJ6iYpjnlFLacz6HY2AmaMgpdL
y+jUd0pw0opIXMLmM/ZDQ52/80kzJgQVt7xhG+/ouxknC2Mr7INjpIMKpnaU4aYRjyzgCvbT24Eq
aFBjYF8xpR/v6OU3/Hdp9d//2tHCdtMpzKz+lNNkXLSe+G7UxvgfTinMcx4kExCSMBT8dpGwL010
YFmEYP1BKzUGgJBVtLQXptU+YRO6MCLIJB6VN9eFrMM659GYWxNSWzzaMSIGrL3quz71sI/Pnw13
nrPpcTJYR0AhBOsM5AZnM7lj6c6BsAJxzAAEQEpIA8umroa6kx5GoHLNB9x8shjn+rYB6PXxR7tw
66Ffg1vOJm6BwOhsP4UTJA1zfuGpLbblRNQ8ZXdJPT6UdA/+95UMRrmhuNcxMedEjoyPkQ2nc3jK
JmMJ9O66ARASJ8xEUGj8eKlLVhqWblhWHIha4eo9G1gtummshtYMT5ZbRSiklcge2jM1dBPN+YVJ
n39ZMBMGUzwDVg1DXkjWE4rogaetLbI0BP+MFmSraL9W+oD2ZwrVSNHn1lWfe2i82W57zOKkXvvl
TG0RBm3G67SUAU3mlFuqnGAZBsbadKf9ZBcvHcq/3sxXh+mvS0Zkq+jJW+1/GMW9dCQsDr6AJEcx
5Siv/NcSczoUHjJVEYM39Fcy+6bRg6OtyaNl1p98qAtGmGv871JnJiMPA7dHv1s7AjtZZN64CoJi
7fgKPgdk4eNDYVzaOkuHn4bRdNhaz5lhSzuOvMZpeS/3V5zXMJZTsO42s5K6iQdgNQpHRuPOAFWG
Lg2ThArtAyQu+oxrwTbZwjMrzXv/+yhn721TvIIrfhZHAan7nTvFmZrR1Ja5TED2MEnOfM0cbkVD
DTAMihbsAEBYX6MXD9d0cUgo9aFMYmjrRrrBwQbOC5olZCDXLw0ma+EqLwqbtntgDkDDaZVAmYJC
npPU8BBXZH2MM16HaR9eOUXkbDS7Me8aexQ/g7pgHMVEQwnsCBo9yUDAHMOD5ddNvaoS6tr1VHrr
Zi7LTdnaaLyliHj5GcN8H3+v9+7EZGDagWLUwui9Y0KnSUJOGbnz0VbSwrpJjA0f18vHi6j49c2H
QKbAhvcOtSMYfviXt2c9q3XfbanGHePCqPZxUZbPzUQTjmH79ND5yPkMkdIIqVL/k4v8/vXAjHMQ
dbw03OXnVn/K4cAzB8s7NhV6pwUgJrf2PvFgF0IsH4oSaAPoDkEgcPZ2beJ0U8lLI2u1HSrKF1W9
nasCvMuVTuNikvn1HIrVx1t6KWd4s+pZzpC0FM6olTlHhGTqXSdpEDFXWoDyBx9V6xCEVJ6erCKI
AHbIEJD/GDn91I+f4pJlgTvXQUaFSr5+Hl1W/WQGFWzhJ1nC0KbJR3r3ayc3v3Yygbl/0n9+vN6l
wMv3mWMUaLf4PpI+b09SrvUIwAsjOWl2CKg+tx3UFvtKbDujGQ9tY8ICxbiz16ViGTUDSOjClStX
Vt4nHv3i/vuQUyo6QgzdOUlllOp5lbWOcwyYGABEXVX3yUCxo18pJW06qLRK0eUgj/t4Cy7ZV1gI
YMllbZ1y2tsdmP1iNPHw4Sks/JAGaxesE8/pHpPEYBb647VeqVjeXFzyL/YaBh5yMFiozzw8nd8h
LfrxdXoxzn/FTGyARoGIBt6CZqdeEFKQNeadcvse1WPEm7tdQzedyZc+eAFn1nvxqivvQOSyR/yg
Fk5b+s40mfT1xw/73qGqZ/UULwR08e8og+wgCXO9H5OTKKfjMBQ70yMPdOvrxvbvP17qvVVBBgaC
QA9ZBPM936xtlPDNppTfGRdTms1o6riy+CRifS+FgjQQ++ZSsPChYD0/YXrhG01juMHRQjxpXQOp
WMZRl+2F1zNgFQbdUg44D7eIehqcYjav4OoJKbyAHc5qhfTOhXtb5IO9DYdaLM3yWzs8uGDTqO7Z
111ly43XgylwJ2te12naUGVsfJqaJQxEUrTwW4iEJoxpFyA4GOdppt5eTq1ebZGBsq80PQHGVBmr
fOibpRja5MaT7aFxRPASieKlDECMxQz+ot8LDw2t63TT53Jpa0+agHxf9ACNdM0hHtAB3cWWTNa4
bH9ZWUCqc28GOKzbwOQ9v/kWhTW8gZRbXfClVbmC6P8z/ZP3d1r5KcRnbFh1BRWRs+NeBnraCaup
jtAtkfoMqzYVqx6oGofecPaDjhI2/aCxLD9xIe8OlAfdGIE0+AM4qG3nzKyVjd8nZVtUx8Zq6dFV
IWKz0CZ/ckMurEIK5BHYOshZ+OeOygCRYelQLx0DNw8f9KAcnqUvkYr/326HYlATNIQx0PDosI9v
LVTsJn0A1Emc6NCVAB7Lg6S+9vEa55f9dQ3fpFpFUoV1OvtSmqUB/FdrFKZu3uCYSDCYd1tOszYd
/G5MNx+vd+7o/lmPF1PEQK57To9FI7ZqaxMtDK90/oxxtfVt0E5B1f9pa/2lQ03ok5j90gvCLYmL
I7NC0uHsRBCz6Lmt6eKUW/OtNho/MlPS7kqtpdtmjx+/3Pm5UC8HHxlEp67pwGZy9sHmyZwbRldB
GlZMko35vXTNzwTPzoOk8zXMt4eC1ugIc0Xin/I22rrNcGMV6EnyYkvpVE/RSPNE64JbH3zCxy93
YSM56YR/rkc18R1rpixzingjWuBBHzRXtEWBIw2gjoJmzJcNxcdPTsp5rMuLKlZbWOugPEIN8Gwz
hxrw7+zHaI+79hPMQl9MoHLlMD3XJqa20Ohg+J9FoA6b97ebfl1TcVYh/AeX3fnFHmjLd5itADwZ
45maq3oud63nfpYWvzOQ5wupzf4rac0Kf8B6sVAPVS2KmDC6Zi+FO/WLgA+XUS9d5x2zxJa37Xv/
kzt/aWfxgy6UamCc32URRuGGNvAhdUw9i2pN6n7zTL/ZOF2WMkssxyvAUNEqcqfm9PEZMtTpPN9g
A99AFw3SOjz/2/dm5j/ooHgOTrRI4sdM6vW1m7m/DAlDcpqDByIGzm4g62HwHd7l7mTNjOUPSTbs
m2kUn4Rllz43ukiqWmZD7n8eBPddNbte0IiT7YAb1cb6KTKMY1+KX5+89nnNTH1u3hgFQUfYIDLV
g/z1uWm8CmOyB3FSYGSiA/4BDhrkVeTCnJOCrdYAjpmfFXEv2Io3y56dstwbhlJARnSy9OxX0OT3
bjjvEzRc8wlf3PbdARkAsbD1+BM3fMlWACuxYfjHYjjntUiwkH7RpIk4cbS3sV9vhVWeslhvl0nt
fWKX3hH4vW4uFhe+M6Uwe+7CDNFxZ2hHnKw6bRizravTHJndEwjX6GXqbOOWvvS4K93EWbeTk9EJ
pU3E9L89HHpv7FZ650V7xoamdWOWDUw6am6lU0QJblVdZWXDcF/XAPMfnOQQB4EGUMuE4wTsGqMq
XbBkDMW9qaoJ/HEeT0ARHeMTY/h+Q0mNiKM84hpo1K0zN40fdYrcaWJwLw5TflDxqGmpvPE2rfH4
8WG9ZB1M+Liw8Epx6TwVTdwuzDoCH2iSxgg5z/CltMdb2Xff6ORtAsfblmbx/eM1L11EJBIw+FQ/
MUxnZkHXZUpEpXknGbfeXubxVxn68xotk+p/3kjqGGRihFM6Idw5oySXIU6AoIsTAPx9pRvPbQal
u6/puwx028dv9f6jsRafjUtgmFSH1Fv/deuTAt4UKxbeKZJmt+gK/R447VVUAxfRmvazwODSHloQ
gcK2Dlnmu7RtliUdx5JrAPEDc4x1ZDKVXaMjYIBw+fjFLsQ5LIMFh3MU93F+RDKz9mcvYymj1nZN
HT3Lxnr5eImLe8dnInRTvvjcgpR1K/sCFsGTbIv7tAifUhP0AklvtpB285k232s769wv0YbyyFqI
tN+Vt4bcoXuSZRjoyMyyrTHV9Z2fQo4hatNgtCZ3f1aaP/yuLL29jnLZXscw+R3GQNnuBNQP4unz
bex042qUlsa0FGq/Y9JNn7TlLrEq+xThEPlB9cnBbbw9U2KgoepXjX/qRliuWipmx9LO9eUwVdOL
A2X3ldSc6TYy4Rebk9z/Yw7MWPkQma4bHdKudCrsu1jT4qfKREbebPV8p4caqvVwFHb/wQ1wRKAZ
VHk3/NpvHxZe1YYisFKdm2b/OnNc68YYXP93JZzoez+1/ieZvnnpYKLQq2osMPOTmr1dMAuF0RYa
wTHK3GJHOztnLhNAQ1M5NnDjtl3FBtmobuf5o65P+k5mNTL1yF5DSJBFN2nVwH3YpnKV1yU0Z33p
7mSXAhcBZ7ymh+6uEL+z1iMU1MykAGwbJlTNpDC2Hx//d/U55dRsGyEnJVWIdNk7iwj3jLQG3kTK
6z6uwaXO1X6y5G3rRLe1n36JcqNaYnbWEZDTmkHzj5/gkjn5+wHUVv9lvPouF2Etdf8kJ1x2PNaS
fUqDbVRDAPnxUpfuOoU/PhrCkFzBMzs5OWauicD3Ya1nsLSAbXTFd/CeC20e17J2/E+i0PevhjPF
m3KLqDO/yyzi0RIoQNbxnaWPpNTdHtGo+xZeiI9f65I8B3703/dS7/3XFjp+VsAZkAanrLBp2oPF
0K40IxL3coj+MFMJ9r70x0PjNtneKQ0Ez6Ns+ILGA4OR+sDksNOWe9fq8mGRRzDzlW2af/34GS+k
4z6dM4OYlLSHW/P2Ef2ECYYpDIOTYry8kWCQrgwvcKH0cZvumpZTCzXh2No//8OyZJOv+aQNh/Tb
ZUt7MFLkLvyTKUN0R8s8uQVFlwFObLKb1Gp+BAOsNB+veck2QN7kOChc6eY7UXcHXvDYan0qHXUw
bpDIS5mEBHv28SqXNlTpj5hqM6HPVAnQX9989swAo2yyylgDwn5RsPj4dfA/Y87m47UuZpF/L3Z2
R7VSNSNjW5z6Em3K/FripTxvlfX73HjKh4duQvwlnz5Rfn9/fegy6RaFKcSsdOz721eMXIniT6uJ
UzrNYOHD4zDqT6kB4PXj17u0lehZKH5zk+LNeTKOP6naRhnz3q5u4j647YXP8GEPw6cd9dAwed0n
/uOi1f17ybMbO1iakXmo+JyyMLIW3ZBfi8RZaow1OEm3mzX/zvCrH35ZPEAle2flzBF+/M6Xgm/q
cEqcgmYIMLK3e5tDols0Q6SdpgBm1zLYdU4HFeWG9BL6vcj/QTdj/fGSl6yvKtNSCjAIUs8hYplt
mPByzNrJZ9TeaNchQ2pekezmQWz/w0oI7+JPCVzeRfnRxL3sJ01TWXCH7BOsH8wiM479yRtdOqAU
4RCfoKLJCT2LkQbyDHPwwvAu7lxvCaYdDh1XlotIm51Prvvlpag3Ow6NS5zJ2+/lxtRXBkSlTy66
onfoFYq91+TZbqCd/V+WovxG+xUQGobs7VLQx8mhqv3gBPQ+uu8zK9laVhrfGfH/cXZeu3ErXbd9
ogKYiuGWnbuVs3RDKNjMqZj59GfQ/81227DwHewNCLYlsZlXrTXnmIPxzYlayqTzatjh5iYdgHXS
H01aFWVN74pc3KRE5I0Q8zyxabOEkKwyLw+phUSXnZTPuiHnfa8Bd//3hfK3o8otYNFFRW6H0Of3
XQ1Db2qoGMNbelFQPKp4Whbli8db+y76429X/3825ZwJVHprcjIofuHtmPS3GuWVmcsvsTj242T/
773666Y8uYj4jEWidXYCgeE2dqX08DbDjlc1zqU+iJ2W2gBa7G829bd3HQE8xtLRp4Nz3mbrwsAQ
qhIhiWVB7xcyfKtsbf2/7w6DAxRgS5+W4u33k+Q6uBtmU4a3RhaKwzg3KPmlgZnQbT6bAlvbvzf3
12czzXUiNWgGg6Y/u9UI/KzroHS4KKxI35V1+9W4tGwIOGR90RRqq5mluar64DPtNPSpcYrtVkgQ
L//+IH97RHMOefux2zQxz/Y7hTJlNDKJbnu9uyDV4dmzh4+6at8qDJ9K2U+qVf8f7RECPhhgkqjD
eT27H8bBi63cisLb3AQqpc15ece4syftVH53kf556y21MQtLjvKiZD7blK1RePZhF9+W0QxPZ7Q8
H+Dzne3k3/QQuODPnjIcQxY5BEaSxMVT7VzMMrIcL1WNg5ZQqRCwib6DsPIjb/UVorE7Q/Gy7dC7
jaWxM+PmMe3LL+YdGKEYP9An2gBUXzuxK0B32d7K7vuXRPKLaqG6de70R82Z1MnOK5CJvQDzkQQn
ewxtP07ny6zSWDePd9qUt5twbAjCspo3qPSAp3vNXRtFuePyjhlahgTnLlgdQKBQAGR1qsYRLkSY
BkSx1Wt9SH8WGRxCo57evH7WtyoFMhYGKZEzg53vLFNgDVHEl1Qti8h61GoYEdVGI26R+SGft4dF
FcPzj8wAWnPDXCVsnbWZ6FeD0V2qYYlFlMfMkR8wTPSDNYGBazwr2joutkdThA9On36JTPvweuvO
dOfjFKBNi+VGOuox9ADct02PD3NKgUwPHUDT1NwOc3mNlOitiFXlN1n60GiNvQq1ZAbA2EL7ahNn
jVt7B1PhUBX2lVsZh2AJlpaseSs+tTJgl8XJvCOsFWSt8IDYZifNFu+Ja90ObfHp1MGeQOrLQvTv
+O9mfzDdS82dA2yV5QpD93WWVTeQBa7w8L4ww4/9IU/vnWC8qRl/jJOzd2PzBC6PuMb6AWfSlXSz
u1LOK68oLmDzY57NTiFL1RWNuJ2rMfguXBiA7kNvmgdziO9lOH2Sd02Yk3tgXg2X1HtMxNxvaNzF
O5IuZowsBtSqak8c0JVrj7sBb2Xe2w9VRgxFodH61RJMikF10Yr0dXAaoPYO1owgcbtd3bc25rF2
XvIDxp0cBPbWBFyR56Xr3CovuwLibRyobx6IvzJG/vuW5v6h4KDnTcGIXOo8XDMjWdyzI6+7tAKQ
UvqPMMFAMoiVst/N8o34UBzk3qpcdCJ5vZZWuHhqF64kqdwLIrrz1C3PL5+wiq3qSYT25HrEsl/G
uJUhJAfFTUIHuKhKjpkAcd3S7tjZGIj5ohVqH4t4K4vi01UurUaT9eq7Ns+rYrolEODdlBjDZ/Ob
tsR5afJrpxc9NV1OutPnj0JucC0OHbiJg9y6HZ6dVrtwSEudEhqDooEy4b3iPflmq3+stH5tlkc+
UiFWjry+f3/ZWfj+inpMh0se/tVWD2V+mDqsmVi5glOu44LQi4LcDz1bbM4qenHrpvymADx/8fAZ
oLYsii0k3rwFzuqHKEmLadHRX6rMS26bSUWXkTTjJwhd/UU/K3mBe7o8duFcPP37lXdeuSxbtiTV
hEO2IF6Ls5fC0qDAlt6OlxaRAiBKmQ3m6+i7Umx5cZ5dz//dijwrxZysDkcipJahTAlivrktuube
CrqLzHR3tje8/Hunzt90yyml14tNx0C6x7n9/ZTSQ+WplKFywLzcw0YYvs+WOi/Dlk2AGlzGNsuK
+fwO1ej7GOEcxfdJm407U7XdNTEW31XL9l9epAwxiRtbRA78d9YGCGa9Y7mTjpdGnnp3E0EOJ31q
YyiKGQtJpcyVPoT2AYlhD0zKGLsdTv7wanBd84jRl5dcDDgh8ARK4syQwWGoQlgtvTLUvrHNKUbo
W5l3AJc+lOu2904hKli/rp6eZmz5D6KoxrXZ9uMnBVnwYhZt8ZEl2OSCgg35BHwIMpqT+doJsu6q
1iNvk6KPWkeVJbYxfk886BFsW6fHsTl3/YewMFmH1pAdJ9lNQC15XYX0CJU/FvrsY6mgPkBxcz2a
Uf0o27k58jmta1M4/XoK4nwbdQVs0rZtrnrP7fc0+aD6Yxck4TOzSWiilnz49+X0t7vzvyfh7HKK
m2KOMyMYoCRNb3ABLqy4FTTVnWwFZvJHE6WpH2fuN5XhX66w3079eTFKe2Isbbe/rIbhCxHpg5y0
8ZuH31/vS6JLubDQ5dLO/P1GKe3CcZiGDpdCs7BMRifLye7EfIli/AqyyPu/j+NfHvAsOSlCkcO6
una+zGVV0YxQFvtLUNXUTAF+hdY3sYYrH+oW0p1/b+4vT4FFHYRjb1mU/VFaV5WmYt2s5xuthp41
IK4huVwDWkpk2eHfm/rLuVomqovg0aNbcD41q2EuZJao+kvV6O59ImIiGdLkuzjdvzyrl8aqRSmD
QcZwzq6I0hB6GbbkajWsZq8Vptwtzuv8i2AK4+hVXvLj33v1h+uRhxzLQCQdvJTxX5yvGNy2xcJr
R+0lljGFP9sktsfCZzzcuEIjfMPB3x7UYGaa99kQJ/SKPiurkxBy/e9P8sepZMaEkBf/J3q5P2Ut
wEWAAWmdvMndSDvlVug+GLHubJPanr8bw/3xyF225UHP/OWQ4674/Z4odIWgMs3ty76KrulhI25g
zJRUYAmM0iHRaqwfiom1d29wHWMC/V9HsJJrlernV7SnTmTP2WlGnpvEeDCMy1F5080MOWZbZSL5
/Pch/UOv82szLn0rxDE2tobzp5pXwr9tY3nZi4gpRBj+HOZ21wN8MnBuDAaTAlsf+3WYD4fUy8W6
FShLqgHu5b8/yR83D/JDJIoe15iOl+589V96UN7GLIiuvSl+6uP2VrnGNyfVOLt1yAtEsspgiDNL
50qeH1OHtBIbv4F5P7WVtu/xin94etOl0O1EjUla7+uXUWvMQ1hPS5YP9I1Z5vtAWuO1qExobZ7R
jCezS5sLJYd0l89YQmCHh2i5gehdZJVIL3s7VtdJWLNKidtob1KffEqH2QSBSqV+m+aN2P372KGr
Oi+tqFzp5HnLDYrH4PzRo9qJdV0g2is90O+zRhzihAStuQMpIybQWmglrjyj8hPN9oXE3yEsWEFJ
8BJ3zQkP0jVhQMI3im472fq13vVkw+k3EmwhMa+VbryrBlN7VhkXZYGwwTYi6mFgae1zFIHjl+mu
KZ3Xmdf2mKhLKyeH2u6v4jm4m6anJoI+gNTcGLrHKFKfljNt7J6rzS23QwouiUZEZ1Z3k8zvC7e8
aLRgY1ZyQZ039nCTdHGxnop5hUhehuSxoO6s9Vs5JdskTG91FZ56QKnEh5G1u9eLcBWz76lNxFxY
X9ipvE0MCX6Mz6OPkPq/vDHe6WU0kZXNqj+NdlMcfHYa3CdSlmRr7h0XXHjUgjH18OND9phZ7rkF
sD7xZc+3fRDim4gOKrDIVSOCpwtAlD0ZQ3wAcohDUn8eDOtFS+KlYPdjVycGRt72oIKCWCxRIYHO
oFCpExzdBZuYSUb7jp1vJHzdQJo7214gJyBPm00TEaY8PekDWT4igXgIDckO4ufCDXd2PG05qBjv
7U3NQU57uA4agNyguvPm9tjl+rYHiJBYcl+LCmbIs5xrhAHZPiiNVURh1nLINMImR/ZQtyp8VN59
AQ5sUteDaQIOBdvgzG8WZC2/TfTntv1RieLAQmXXZsVWml8VU+wlygZ1HeTe6bkIgEw3IOdy4RdR
86BIWUSFt3YTFICclJjLEOTFSujpBkAmnQm19khM873APtEGO4TRTKZP8NZFgLCTtGcwDp7XUNvA
jPaaApCIZOOOGcBt3lXHMA8uw0xfzYReFfk1B37VBc3aKN88eIZzqz0aZYZhrXR+Ms4C2Fq81tWS
6iF9qyqpPKRxBT33Rp/pi4S29RWN9lYrkns096FvV1gnS/3IbGU7LZQdFxNAo3YCWKRsxuvW7R9m
VtvmOByGQAIbl49RZl/h2L/x3PlOtEvHst+4zgTlsXuUxKYPdQB9TL1YmAU0rYWpj4jBduD4UsFC
9mxaWGvQ2XSvPbpxfa8Hzmo0MAkpTNRsdlC456orjSo4aRe+e3UqKaKFKq7KpPlpVb9+InEbuF3G
PqzLrczEwUuNdedyJDRwyb4ynLdOhUS4FR4PQjodDq9wIUz4ftFV6thXQZQVC7zylccp8Kxknw4X
y8QIlBxRxKP0nXraEoz+ZZHBoQyIqxOvxiX/Z2z1dRZY8Fa0fOsu3qMZiLx+Pbrhvjfr69ktHgLd
uUhEdFXpE5AZIKdaRKDdxFUR6ivYAiv4X7CL+R0N0pfGvgXKQdBs81C5JDxwMOjeX5f8INN/P+CJ
3al41da939F0s6FZo0L9hS3noK7DiswM5+BWzgUkHBAqEsgHC8K65yaMjrHTbOrM3hcWNLRIu83U
eGV0kVyZkfGy3PWaKfaOzjuwAy/avckFzWRfDkm8k6Vp7yz6iUDux3sVJPtC2ERa2U9tz6Shrh87
Vt04I3NQPy5MdlVpa00ZrzZ0mqSaNmUUML8CdeQtzzaBh6LDpzXWFdimqoGgK4EhjWkHK8a2d2nU
wWL25EdZ6KDJsYba5rFLYF0CcMyNFNZbuJptopSFcxFmuPntDKbDOCZXtqfIOB5Xdht36zTTiPFI
Ks3vA/0maOeVLKAlNoZ8n2Fya/DwEETSzbMaKhzLq75sr6nXoSyhBU31S+QA+lieU3mT7GWZbLKw
PlHPwJ2HbelqByoVwpXy6tBW6tC0MFLMvKDQz6uLXPWHmTconcJ45gFbv2dFxP2dih9h6r3Hqn5p
xvKDLIcb1WmPdWVftwYAH6/EbykF1HVhAYEeLEyj0Tw9hMAw/V5O/XLKKUcHmZ48bRYrD3HecUQh
i/e/yMtTLyUx71XEHTfaeQMLLrDJpeDmbaVlPmiJKddaWSQ8Lbn0eei01bZ2om4t6MA1lnsf0jFf
R8KdXxJdQaGakNClPrZZjc5U6+Y/y7LOTrHRxg9WTB5gh1zY15oqhAjjVGiCNQnmmwtDgbPrk0fe
a92mHWRFrmzgnlK6sxdsol8z9lQXUpFD4oARV3TOtTHc6a1WP1lZnVw6QszrmZir40Aj99FOm+Gr
RHSo+7FM0yNrjsB3jXxkrV2AsCTUijTOEpBcJufuHYnmuBeWOW7NvptOEfn0sPEHognHkaSKNkof
ZuSMe0AwY0RCUfk4KPDPaWPRVo7FT210DDpUutBR62n2gqu1p7sx0tzTFJsewXaas0/6ELRzLy2A
MF1dnaKRh+ZQlfUznKDqrtwkdaDtkh4Skqvm/JP+TQwXU995XIxDDC5xTE+w6K7I9cMZVU/3lK/E
BJYxaixv2E5NdTUa3s1QJCtusWNVG6deJ4MBUd16MqxdK5ur1Gt+CGcAa6SBm9N142fldk+NR65d
seiqND06Ktv6gKHAa0jHaju6P4sEMxPv3LRIiILMDraubrslrxIM1Kpe5JauvQ4K651GIspn716E
sP6hFoD9xcYf5z3gVIJDUOMcDAWsq83usqp0N8KJP/AeZHQpuldrJNAgzmHYTMN83XWQFOvOu4vj
iOSLVL0hHthoWnldMi7zS3MA44gDzu88soZLEBBtFO/meSbRqUueUs8+Zrwrp35YjYpIFVgbhzwa
T3jP1graOfPk8Kboqxv2dj+ATRZGcxPOwaPuzPapER7ZwXO818NSEMsaPKjOBTXWZhnGd02s9cql
Tlsa8MVmKqqt6OgODY0mLjxSkNtRv6hj4xYso5/ycOGdsBlDi4BGCtDlPT/m1grQ4qat1SZn+Z1X
IzEppUPX2tolLbkXFY6ISeyaodzO5pSBgiIZZCK5PGNfUkDZAVoNWFhJVz6ac07TaNyEIbcrAIxp
8J698BoEU+THtOb1xtlkVsX54jfOuXpRxGOBW9whdNmUU06lI3eOF2yXv6ddsJQu+dQf+rAlqeO1
qruVSq0NcfDvSGzBobpLhTZjH8g71IVOiXUz6N9iYnKW01u6AWb4Zt+75S7sf4QkX0wyPlTxw1KM
NbyNRFfsmnbc9Rps/Ta87FVKdEzsw4DgVw3FjdLgyCbwbIW700pqncFVz7Mj/dT4kVcRWcqkm9jI
QxQt0qxTP4PB28Ei+uEUJNqa/Q2fb6nrB0OsZUWwbvss+I7ci1dGSKwrr7lSt5YcZfIrbnsmNks1
UnQ/NIZpqQffiRBTgFeUmh58VPowmlbToiuPlePdYqbcmuKJkmBd1OXGkNaTMfG+08ufVjneMNm7
WYqiWMynAIEbFFRjeOss7A6QT2kKJL7k+cjoCTGDszX50QzFwYJCN3MQaA4B2zgFIR/kwam2aqID
7Z9FITfO3Kxh8vmVM0A+RIcTNU/JaG31njGHDWqpXFJV5m3atA/gRE+u23zUk3ptwmLfgJ8byoes
xfcLyXGn2h5xqnvylMlK6GIp8yuRfKQa4ygQZw6AfabIimUCb2gLIHmAcsz054YAMsfceIPcj1V3
L3u5UFsDLz9IfdiNcr43pLoWHhBJE1oQB31kxMIycoEkbJrmtoooLQYI1pSOUivXilqXIO7S72f3
fhTNaZ54g3XhD8i0oJ1ng8B30LZDl17bNRRPHt8xmMRxiCgmoKO17SHrYs+XVQlgrjI2g5vvnGFe
x0L6mW1fhXNLLAJqJmCqS0lEG2U3pe96YO8cwaVJwmkVrCPX3IrAudNUvRdALqOch4zd/7T6meCf
YCNM0MjuSN3XFrdZ+OqWQKC4Zui3nzR9vFqWfiFVVEzlalKr+AlXERi1PVV7P5Muy6toWWW2YXut
TepYaNM2g0Sc1e1xWYXGot+NDPsB8F57JUktPForbgmL5zAcpjVGGTKo4qu2yPZZbzyU+ngbdVXj
D/N4Pdni65vl8++LZ9oCv7p1VGIIRqVrnvVAmnSQIcpqdU/gi17Ma8tVN0RMBE3kO+BUKiBxBVTe
f2/0rJ28bNQ00Xlja5E67ZezjQYRKpt26NV9IWKxNksMwKQPhUO+S2dxZxNCzWPb/KbJct7LW7Yq
WRmht2fI5AIj+L2t1Qp0dQ6OqGVXpQ3UVXaPU7C3GC3YB/a5FSzUNACM9qGCl6uq6X/r4f3xAZYW
zX/kk0k5a30Txc29qmXH3L0iQjm9H1r+8O/je9Zm/mNDZ/0zM3eqUVPsaZ4cy3TJ32LZCaAkzwa/
6i61xNqU5XdMofMx4v9tlQ46CiBDdyGF/L57uTKKbCb+4z7FZu53Uvp6yZo8ynmQaBdTfSyIJGz5
65Ru2//HDjMzpfv8q41/tsMOKO4cP7m6j7yd6XWrifCQtkov8vICD9PVyB/lmH1zOv96lNGR6Ywr
LS6os/31ujhMsvL/NpogQwi67K3oxQoWZBGZGyuI3/Si+YbE8mcbD8WavvRHGYhxF53taaFicizQ
9T9AsIo+JlMvDlIbhgNoDZsctpr8nv/p0PJ4kKZhsjkElDTdz7trAwI8swEyTDlWUNC67Qds6OSu
HWeWWFGpFB70LNtaNRVChzPym4O87M9vc1M2jEgWxwAIJNAsZzetUccjXHfRXzpT9O4QfRlq7Q+C
dyDwDNlVm03N6n/a38WU4CJvxgNm0fynZP79KkY+ZHplPaQPMHZ3KS/cvp1ueu3YNd2tpY273PjZ
u99Ma/+4khyLk8p0m//BGZ73f0VY6JPIWvdec4KVpj7dkszakg6MBH88QjamSTiIb5TO5wwm9vT3
rRq/72la2YXWsni7r1H7YE73O5AGJYlZTyaRMk5wVdO7iX72Vk63CBB0c6fHxkM9jN+c4j8fHGcf
5OxGyh1EwSlO1ft0oFEaUqUfTfIcDOtOwrRvi6PwQNR0r/8+0ctL5j9XFo8r3NeejRaME61r55O/
OQ7rRMJVoo4Z6VOQrBAcezcNf6SWPjz8e1t/3rVIFQE6WtxI3E/nYySiOCJNazzt3ghNwgOQ2Puj
l9jky7speUJIsf69PYSkZ11xdo8rmaHC4hfSUECfvWM12bfWgCnpXqn6MDv6FbyDU5oNtHdSPxeK
GCfWibwWqme7y55NLdkHaX30GsIghUy2KSngy19UAZ8wZPILynUoHdaGwdcSGcOc6pC24U7DSOND
zj6Iytm1BBaKyj55eXnUQSALIoEKZzhmEYk7BajdcYxeQ9O7Xv5BHy2yfDXiqeQmSMY9S/8rT8Y/
6dn/al9FdrStGn0VBUSWTm58MQT5ATvsJpxZCDtLy5v4YGrHQnzYXfUQj3FC+ue4GbQi3tpqvrQq
QjhL8yFH2eS3U3JrpgRD669a/jmlFI1Df6El1SGONc13JLM854vG3E8iAC5KYW7RVl85Nuoifjoa
yfoavTsbur5XpfugikkV5iC6+SayiLh31Mow35psvozMdpPM2jHL35ckocB0NtX4qjPvtQns1Gpi
PytY4WW0oll20PSfiGdpsHp7vZ0PBelKg2bdlzwC4lgniFk9QcDdNNV7jhqh061925OP7TrbKm0e
MrM4tWS4+mGeX5dDvWn5HM78GKbi0XDDS53MpjTLtw3lFJnOM5qiAlX3Kk2OsVFq67braa9rV1V7
P6fNilHKug1luMOyhKfzqCJ1iW0Yor1RX2gF54tPr3f0aZXwR+pwPr0HqH/rFW5wkgqarmDxbkek
jGr2qu0eQrChUic3iVY8Dod5ZWbWAj8jtybd9h5LJA+E2a+jX0xELkXVhidP41Rbwy6YRHi8T6mY
g7i/TmIo84TLuPUSCiTaFUu049BPJ3Bol/PYnjyW/Y1rrNPRfgMMdTT1TwL7VvmA3EN3NpHKt3He
EfrJEpxQYctoNkMtrqopQ/ydaIhEkFSmxtFu2sd2VI/xPGYk8NG7TAqb1AjXIDKK1XTNLTFIbV14
HqGG3Y4+7xbwfUpSGyEiJDXdGNPdcpQcws+6wntGg82A7TMriRSpwk+L2GA/bfqXljiAwrW22LON
lRscJkWfo9Lin4I+3HroRbyf6sq5cbq6uSUOnvoJ65+6dHLzeZibmjhtDi3d7s2QevtyLo7GkD66
5mDd9JmqL5rE89BzkZgwyPpjIZMfRq1Ij2Bzg6NsZP8ctaRpqBhmcD8E2hPG5JwY6UCb0ntTq9Wp
nN3gTgjLXQ92FD5bfYXuMulgrjeTuensAHCzlzBFYqpBNpUmXtIsJjQDDsmmjE1zEw1quslRGVa+
lQntDj36uO4jFKjCDulq1ahBLzEr6jivbZcwoYSLJ1rL0ekf7IZQqDwx2bqlJc5L0TvMTFQxkkhC
2sSjPcx0MWONY1CZs3fQ5FivY0ImLlyn5KSXWaCh/8HBfx94s/uobNyPpNM06WlK45YBh7WvaT3B
VA/uzbDx56rfNMssWGkE7uaKCZlEWkOmGiD8TldH5SX38PiOYRRe1XWdbSon+XSMqtxDqv5COvps
iXxXVOnRqBZYkrERHd2q0GiZ4EggRUt7flTOXaenr6XnXc0o8ldxazy7o11ccNNzAWrg2SH6rZ3S
IKM2W5Lt0rHf4g/Yy+CqCE1GHZo/DNmq6R5sYl1UP20laHghLX/5AT2jOtLvktF+d7Bx8vMFqja+
ZNJC3DtutZYUYgZY/GMGMKHumwtLHcPhrhDeM1k6L9WcXDPOYZr0I+3MHf+oWcV1m7a01Np1EeIB
5qCzZipojNaolqzwSfXSx0W8XvKeZdxt6/HVVEddONciUZtFWVdZR238la4eTd1nV44/jNKMCb+w
5aq2xU2d9YS/ImBiZBexVA9DYwkUjyL3ESZYKcevnsMm7Zar+yHLam6Obch6tSvGzz6pIJkbSzaF
vm4rjDc0WWwPptVdjhjDdKpPRIUrCrlybG9E/ZnWzg37xdHotONAjjoxjVpw5+XFbtn2rKudEY7e
Gn1gvOxpoBb1bbMqCb2qrTtVxEc5BJTAMseQPkXkyOY1y/7iyKeigomn6jF0m73D9LNojGTboNlA
JnfMK6M/VqHDY/6o659Tg3G3aOsl44w6izDTPluTpLQ1s3kvueb4EZfsNZ9vlymTSL4uo7DlN1Gp
qeOcF0vmzKuDM4c/RnoR3/E9gaOlqzCftiUtNrv36DIR1FdmDn9JeDxRA/TUjnTn9/xQkWbk19kI
f9sdv8qw1D0NrVTUHRrxY6/kji9GO2wHvfP16W75XowRy2dBg/7EP4Z1deBPXZO/GSZdDrJG5Hji
AHdF9JC40XrZMrPyVUE+MbkDK765mq3lk0axds2XcAiNNZ9FG5PXevhIKb/5YjbBLitooE6U/J1G
cqfBsGvUnwTAC7cMN6JR5BW5Ly6tIVV5ZC2Z29oUG0fWyzYIrL/gi+jVB0L2gzUn2k2ldOz2egyh
plfKZf7HIsqtdnkbn2I5I5AfjVMV9E9hrr/LziKGVeYXXQkZLaYrG5AGq1NE6R2hCeNsEJtXEeQz
hO9Z7bXgM2ZzbXRouzKRHrVExqD3F4H8XGp+HLSf9DsTEvealYi1lZ3Orz1vYh+oyOzrknahO98j
4ggu7VqS4jdNc7Mb8/q6jkNkGn3TwW1khUi+UZZzNzujsZlZePk17/GVE0bHziJfy8smjkMtKdhE
lu56Q9km09VUnBimFUdLTP3km21c1KvMtUaDs9WW61qWU0x+BAOveLKAzOfgT/sxuEo8Td2NsbAe
bJIfVpAhTD/m71ZJ19zGLlmSiZVdWbL5yOP4vWAuuzIM4oPGNn3PjekVIZrjD9XEcysPND8Jjces
WOJuxuEaYU7xFnvpszuJcQe1rfLL0SUqMhwwuKVGSYQdpDe71ypirWiudsLuDpMT67vCM5le9DzV
QYgE2zSekO7mhFXxhiVaNo3Gex2oSLrNAbYQMDTMD7UaX93YesBcRAxPp4uTR80UEn/NQ96K6jc0
Jl/CKj4GPf6g3AjeXA9eCmpME0MOcTAuxH8lCNFGv06aj5LF2jSWzJRMPKcOKLjCnsUasIrG9LdX
L2XjvTZN5r50ATEnthZSUdqMdomEaC9dOzloNMMPJb7aaZXNjXkTjEZ7goicHC0VPSFhoeEoqsc8
zo01qTrGxdB4HgPmZVijodWxktl5VUPonPqCpI1dlUbmdeJWw4kVPVG+uob9ItTMw2SK7knXqgsm
NsMLHgus9bJLWGcm0j64zJf2mTCjjWOQYGIw2miMgMeEKcluI8aTb+wlwYyrJAzJ6jRIHVvpEe9l
q9OhjESKCGTLoU3gW7KLiNAkKGs1OpLucqjTIojqAs9A28fbos9TuqSdjjS5DWMaNpnhRDc8mUMe
sEYwvmWBNxIkwFt6V0AT31rNOF6GYWZj/TB0dYGl88GR2cz0OO2jJy9JyAgSMVPAFoF46KjquXJV
f9nXs1zDFqx/dHmC4T7PCFqh1OqKlJcpilpsLlR8KbnAxWVsJt1zCTrUXkGMij+jZMr2oq+TE4HE
7wO+dr12v0qDOTbjq/o5mHO39eOGK8CgK/0VZw0Fo2nXAa8eGRCgI7CNRTO08iEYd1neOB98Hnji
vSR0NV3UvgZRITUpOL6VE1UxF6lGlDVG65XII5e1U6vdxlFTMIBP2s53Gif3SWzlPYR1d9Zj3k0w
Tj/7MGYMyMrSMpgcVy2p1SFDstppGd15k+/1PKUCr0W+2NZ3DuPnk7uMr/Rp6y5CRqMmvqXPCSXz
XKUR6C2wpyjSFBD3MA9ErbErtX6nSq3wa03gY7JWKJl2Q1uidqY4MnJ/khPlAOEckSJeoez3CEVX
ptlsg7EjUb48ESty6kEQwYjaRmlN/V6nRPx0V1FrRj88IisrMl1NhhCdm/LWF7eRJHJSt8k+zCRz
b4Pgv7zo/GrBK6ZFfhpMdZsFusc36W92mXwE5mLwsYd1NbEmDAdUQP3VUHv7tsyWlLed4xaPRdXR
xXGugFMi1hAki4ryanajj5rwFb+tk/vRw4mlWu+j0extUuRvkO53/P6YEas1g5/pKx42ojJG3DXW
ReTqL1DemFhTuDJgRiuwSST0zXl+qEpJXGdwCPkzrIIVWUKr3pyfCifbmKig8B6ts0zcArPaW5l7
KJiNun2yDWsJJpcBuCorrfEnh/ibgGdoofqVkQ3MDBzmFX3zUSnT9fV2Wrc1KVQWA7ZlP6nmd3GT
fsZ9dwEo8tDRqlyZ4xTvHLPpL/4fZ+exJCmSru0rwgwtthFAyBSROmuDVVZ1ggMOOBqu/jz0bE53
H5u2/1/MYtqqKgIC3D9/JT8HhKXj02w8BfeulSUEhPWn7csFdAUOJO3BndGae/SGZvmo/fHbDRTU
eWHXPyV75s5r9YVqKStuKHTeoXWno3ziIaAam5zAvf5nRRaDTVpjZ8P/1UFlFXr5IFPK81xrr5ly
hNfyLDqMzAx2tqJ61poc+1lbxLvjjk8rkpBdavU1XixY+C8ueopk4h/qVb6MBg3K5Xzd3DnUk58k
JWUZzpq93mmvqeS0OKqRco9kRB7lBc66swp6mPI/lj541/SkG3d634xOpI2UWPb6ekBBgZjdJsvI
kbBA7XivJl4fArfi0p+NX/lSZfjzC/Lnu98bU2+x+9GMdNRp4Wy1+ZyU6b02UA9JbYXtm6/6Oh1q
BEnW2t50z3sRAWqLTL2M3dbgzl7bed/J2Nw56InsZImaoFl2a/unOOzBctdH21EMdOmxIIUAMca1
yGoGReqoSli/prmvdPkqrPb36vTQS82KzG+5Fsl0ylZ5smvv3JLzGmQ08Kw6VCzEVqR6H3Z3pF01
oAi5DpPMjxNT/EDCO4cLr9peI+xmDxBMd5RicZuX5tD41k8r7bNQQGA8rKtM4lK12cnMKUQhxsgJ
Va5i2gQokKaAj9BfJD8JhZj7Fbvl3qDGfUjl99DjrEpWXG+LWZkR8b4FQea00PZV2kdW5munXBZx
kRebHGw6otJ4wBi63HVJkLM06LGlnCQsJ0LIXJOze9a6keQbFZs60xE43ZbCjrt2+IArfaHHaoC6
mrtz2mRN2FR23LRmSAX5UyJpM3WnvjxPGtXcc/MuCAqgu28wXzNFH3a+JkY01TC+ZgOJ3I/tFTkp
qENbNUdXJ7cLVThSp44jJsOuTekgqbVhYTvRyOQOlhl79Hz2JtvOivRQ5jF8dbkbWoQog+IQpnqF
joEOEIlEJ7c0aMRmMSIiXTkeGsfMNW+Avyke1eKabsKI1FAniuJDlMRUa8INqyEPYcrurcw9sHth
lVRLH46VV8e6hynP1es+ntdeRa0zPnbGeM6r7biMbGWjEvcJkinSb36JVv8M8CRl/bZ7+vZVePPz
UJenViQd0Szd1ZPC3rGA7H1YDczIh1K4Z7tx70W2/HbL+sOjTbawpstaNPdNl33U7QD2Y06x2t6Z
iXbd/To4z3bvxHNXvmlJc/FJEdlRKPTLhNAAOODudVV+H4xWNPbJQ13J9z5PX6es+R5ymbwmlTL2
1cQCuAws0qyCFBUqjf5n+dr4yJKJR94ZtEV5PXkklMcoKzmSD/xjgaQuDDuqch8orp/OxOgxrOTW
ITAoCwMfviMt7szQeQ2IzdlT2ycnvG4jc2VRoC0Y7kWbfLVddsXY8bG0ULmbj3BM6eXh+3teegkA
kyga3VG9dWEEuFPZhp9TUdoYlHiY4qatNbnFzct2z30x73LPjWmFx8EK3D46b/UYIKKlxiupTtZQ
RZKXeck0dk+0RyJ/XqU6oM3+WivaskAFQ6hv/hEq1nQaeG3nj4lP3/5CilkVmduzEtbb6ibH1RtB
J+dYDuZ+WKi55B8e+OYm9kW5cOcZ5S6clud0+mFOM6fX/lrob7PrHtvsvWgMtBhYWTnk61YRTZDq
KKBR7WXiquq7FPvFnAIpagv1S6t5Z4z9JTOoQ8DE3sWL5Z2HwH4ZrOppXrQTMPV9g+RWeDqtKu2F
5J4XUa73XcrwsT2CapuA2F8RC9/Prn3SLOdULgxJCa0faxdvv62ki95n1fIXVAvOmiM7ldW70Q6R
yRqaICWV1KqLrH5Ia+tR6eNx0HTq4HpUlfqtn71osYD7tl9i+1X4fsdg8S95Kr4GMT9XXfewOJ55
GHnekyb7mO2vrqd0Yl7zOppWeuKWSRzdBS2Rqf2wB+281m0Fq48awFT7JTVuqzbh2JTUhCnec0kT
KVh39u4N3kH6xc/MNBEPcHapVsbqmcpgmACPhkyUgIMq43YuHgW/2VCZz7mpfhFCiXpNa3/qLdOl
oRWRWzX3VtqU+2H2HxFToV6s71T6n2eLytwaZegUaZR8Jk0SJd56QrFWhC653gSwgFCm7TG1EOvb
zHrww6gvSrQUPgb80Kg5lBpLGa2UTWT8rQEMs2bcRxsFH4Xzl6pXa+TPDObZG427Qeg3TQPCHZ3E
R+vSXFrp/RJ9pWFrpFsxuLUzDpJgXg6uk1/JezqaYxEtfRF3RUXPo75neH+p0SXnCVKLwv8a6ERo
psAMzZRnaalQZCIoSjjhJntpVWFm0OTKa1UJdVBmcat5Jgwa0PX5u09R7xPJubYmcJzxy9JGpEBG
5baUMec33F5vPaFMia8OLqv2hKmDfuFrwr3y/JI1pZ+jjo9xlBml2vLaG869sxqfLfRYp9WXZWt9
3L7LqmNpWMXeAgRM/Pmz0W7k48WCYhqSx71sD5cwDeJSSnbQkaLIA1ypPG2VaSHIqnNWBlQx3a8d
uZwow5Eof/KEfiDrWve8gq2tQiLuImFoN0Je9kUfAEMlHdfh6i8B1ejg0c2LzYMvF5qA2R4nkJZN
NZPQ7p6gvVdzhf8eoNL0SPCbji3zs6wWsVtGkt6wUNpr8u1o1l6RDz/1P9Q2XyfUna5ulEt+DtHe
cyLbLaa8GnlxEb5/LtPu3qA7dNDkg1EG12ycD0BmXyIwwNM5WZb6zwIiZqdr2nWd52tXYqMmVr7h
DZwawR5iH7qBZ4kiQESPbr/3wJljt/idBejo9dplNyjODoZIpFhFxYNBs/bg0fwrq1OBHnuDoUzl
fcp8O0s45deaDUfXGY9pKxlAtCiZ5cMKXLdTJQHpNeRS8YeWjs/JUPyw+I6BW5Oex/KS+idZFmcE
A8/EXFwSg7fGWeYuZNvc1zN5oDZv3PaNqWIMnTwIbeE81qK8wEvGGr3zElVaZQ339I5ees7pLoLL
FiXf5GRHAKR9V5GimvkAEoGY/Niz8d57c9MCjlL9oY8VA2bOdGzMaSTMYFtxj1bPIJSmDwD9h6kd
6Lypx3m/6A58kf5msN/UNn3lFQTHgJyx050Y5OdtexDxE7PyJBBl012R5KdmSu6GVkZGLr4R9L2U
yXIaZjscQNZ3bluHXeM+OUodAteI60YdpS6vTUpvH33xFeCmXRiHwVxPhr2GQemdc4vluJPWnSjg
mlYqu5dgfS6qtxo6JusBI3Ukq7rTvNkMXSi0NHTb8lwjIB+VfEoDejEz57NJUBIWSkZjKZg3XCS1
sL5dcVe3pc/N1n5bbh76o3n0J+vOWm9L1z/nhMkEfRBjOPoeivXDWZILy7eJOUWPabq9MGReZ2CC
7TGrCu1nPRm/tgsRjo0bafolGcMIcrma7M569i78GVKZdcCDqsu705xXx1lTZ844YW40N2YPsI+6
iTIFTJAbWQxSe5Qa+riCtmduNez55+q0B/bIerch9hmLmaO0eB37N8waOBdwv6Qs325T/zA67qUq
hlPRVt9NO3+3ClxI+/QETH+prPt5bOLMDdhm00eMaXsEqnFmsdGkxYs+cGKwm+7B77TneaqObDZH
famQsXnprmj1KbLd/gfh9qys5F3itMfwFCR/jMjEt5r7xt+OtB4CIJ/vMk/WqzECU6mN9k/6S89S
ta0hBBWehmYCodPySOXpAT8MkjtCRWQg37pmYrPHNJRM/IDcvOdB5UcJrTV1qgapngBaBYE1C8LQ
wH6j2YEt2TwPTs+b5rxMbKqGLn61dLPsSN+gkbZP3tctV8FtUp+VxvhTTteO/rnfDi99Xu231d6d
i59pa5ymVa0EiAAm9XZBx/o2dOf1s0otwShovAe8wewelDrqCkROmXtraM51meI0WfW33rX3qydu
6VgAlfp0NwdDuxu4drnYN2ox8ARxsiF+w77qWXHrEi/a1qltNfWmDIy18NH2sJ/bfU43Y1bs5nYm
VNlKMCqtWR4RU1scaZROHxIJk2Z29onSRGtXtsDT2gi8m/MLOyVWDE8MnDX7Xou58Qw3SOKieaSQ
A1Z03CNbOiPjes30WuyXbaIomJJMgpfCvghEKHqlQqfrPrZVL81Qr3djGo0jY3CTOZxqeF4mXIw2
7vydBobBqIG/RiZYBJDdAx87PbOhS59kWrXO3qbsEpn2UDM7lVevLS6yJkYlGD/zpEujtsZ6NCjr
uElDGgUkqzW4ULM/HLraEbv7RmS2JRMcRnC2qh9dVTHOlurSmaz1izVbp1qw3TuNddO8+lWny5se
v/aUVcmDls5wWaa4eC6LpKEEsA0V8b7P/3r3zbSq5qycKZxp6vHLTRYZcLzP905TXcY580GUrJat
GzmApmll2Mvqc9q6HhpybiVOkony7p3uTy7TdxmJYH0qnBraS37L2nkufNrG0BXTotv9EiZMLEf4
k50VlA36d1mjsdxXb8WS3FOncg8Ue3EnNA32WrHHcqxcsdlYsn7cNoSqkVNkqIqbbtqr5MwkjeFl
aVL1ojwL5TRK6aU5m2w5nXTOdKqE5lSGgWafzHF+n/HdxoKJD6XVlGG9crvkxa6rT6tZntibafgy
mDJxczAMlGtwp+U6zaTONPMLiZegnR2MYOIxqdXJFt2ZWh5EO0t58AtYvJHq8awg74YggZlXMbep
PyrHJ8LfjrY9HADo8AtBz1b2Z59PEQqTY86Ruje7lRG6mZHvJxdMVXejOfwqdGpgG/2DwoYPvKd3
SQM0h/NzDA1vtqMxE+bOS/MXGyf8YS50h5OgWxMLivBxDwDuix048pel987TMOLiIDGQLX/uP0u3
wvKwTiGEwE/lCp7z4ajSrH7FwTqcs2I9V1LBcbRDHaPvf9PMhOVyA+Fhl2+6++fTghKBZamlpFu/
x45I2EMlozLB6TKUSJpKos7jzijyo2aNXkjRMj3GyqtACRArD1BTtVv7781W8aqvpXjwXRsxd+Pn
XJKFGAxwPDltB9E7uOXyvhmN6pzZA4pqE2weONWCXLjaVcPmkcwsq2b3OCeYHC1ifHcJyuUuGtdO
TrsEhXuNAmsVh7YkZHmFFPoIUodADbOQN05cboxT0D7Mgw/D5c6r/0cv1tHduV6dv1YiY242LN7Q
TUkXCsfNY802mk/ufH0pDHc5g2zCh7V4miiv5Lh9MdEMRVZQlE8KBBF7U6qeVw9WIiO1+tj7Xfs5
6KILtQRYJ2nb5NW1tPaQpxqnikTOx1kPKJ3LJv1QFuV8ownP+gGwA1QZjLzxRMqEIhs6mhqTrzFF
rtJqyJ/ypT+Ns0Y6rGxrjKk+8EkwT8ZuzUbxkvMwVFBaYNOsVB65U6tZQhArm4OhKdYHZqTp0nmC
6MrRevQbaYe66a1Ptdk118rIf1sOd6HKRHnzglWPOhsQfWHwBecc39pJA4Au3RAE5ps88YJFfs3B
cBbvtFLcFqadnr8kTarxAgXbMZaGH5a7wSK4txZTnBp2iafBXH7Xee8eraYk7ZzIX+FHgnfwRi/M
cs51K52fiZPoCbccOyuJK7xH+0kzGKtz8KiBDTZ00XWzH9ff8BHyrk6N9dmHusV+OA8cwubuqVsz
77ss2x7rqtd9TeuQ2XgI1ya2vTV4EJIdGV1DNw2Yy3TUkObeDcy+jHBMycsyo6cf/UxcXL2dwjqZ
598O4fFGXNJ1nYVFkFon5c7BGNvB8j5YVg5n7a/k4pqmBM5JOURZbUHaCA9pyjBGDNk4eh+LRfh2
opnD3WxNoHSbgcZPhIKX8NLqdS715OTYk2p2sCzare/XeRcwHgJ49O54cipil3Y813S605JD3lna
v0oaECMbnufJSeEu88CgMaOq6P7zi+65ZHF193m7zmeBiuomtXrYO33joMV3PEHrwug8V7I3v1a/
qfDupEPYcWXPVkKtOrBgmbTlRU3OchmH8dOp0S75zNHDXiNtjYl0qVXxLMBwG15aFDze5hMElNR2
yK36JSpmzfyqV6P7KnLEsruCpo+98vTqtXDGPwwvs2PoIod5pHDDoQ8wPWSiRxnbkhvzsc7tr9Vu
IEyogouxnLm4/oDpdW2CTJXrjpTZYC9rRpLRYKKQGgDGRJn2sTDL+kGzt9iVMZ1fiTKFVZuzYr4o
rDDrrtSle+yTxCHTtHboNNBhgMeBZbTpexECbmbHsgejjg3q5255UdhaKJLVosHWs2YhaLCYtWO3
2KTS2W3zlGSrvVwmQIkgbKQUkDtWUn9rUzU+clYDwGDIMJgH0wHvWmU3+06M1keK+KVgVOZ7EBEF
J0L5XETkmGbTdlzkJweIIsqtev6l0/G4wxn/5oxoPqN+Fm0HeaRxvPBTH9nFHBCG5wwjba4ZmhfZ
d1jjzHY9DUqTca3weGa6wqptBz2/S6+f7KaQXxVWJPdg6sKKPKOdAR+7Iqq9pDlBfjOaUUoYBirx
bl2HjnTpJuuLsLdgYeDPU3dXGD08NxtEZx8WV/rJfsF4vJvqKsGltNCQMdcvGlVnb6llDu+yX8uL
O0h1sxUHWGm78k2D+UWQkCXZs05K8ouy3TFaDCDEKTERYeRsl0+cptH62xWpbKlffPJ2cpyXhIoE
jtqSdDhwTH2g7aAZf1b4W1kEDRSxhf3UpRQ4zH6L1bkLmr3RWF8dbvdbRxKzDhgydAwZGsMswaPy
15yYDdwJZeeHucnLQw24u1f5chUudvey6V0YI1znZb6iHExy8tfZgJEbfBZB8E3EBwRogavPTav6
rihW+4pD5Jfu9/Tcu/lMnGB+A+X/Q9oipV19yPbtzPFOYynGJ70mRxb35AG9wyb3EFaoNXpx0TVi
8nEkIZnJZhICETbAd4Jweib+e+G3MhRthggr6YIfNvzgU9ZvCXVoW0O2giSecmKPKt9od55W6RdY
eWB1FiqUjEzYtb2OqIV8GN1+QVI3QXtOGnxlKvo8qibHQUug4b6rtco/5dsJ1MLsgqjTcEPTRuRI
V+QSzavd7fKeK80b9T2UyevMU+Q3WWz05vMskLq5WqSZaLRQejl5cecCwbS2ATnaXYh1enPoaN/Z
trxB6DYwFe2RJ9S75NRr7gw9o8G1CEGM3kHCQkV8IbOQ+JqH/MFIEMw682kZ12d0VRuf4d97+qyY
anSYWTe/FhJsirjFK3EiTx7eK6cf3mD+X3LTqkFdOYBX7kXv8w+XAzQUjB76VfU4NXm0/Qecu/e1
bv7KJuuaVX7kjM7FmxDyyc1mB6iXleulz8t7q7XeJp9XSPUfQ09l0jZL+vZpHKE87apmxFUvXusO
IGlmf7aqtfuz2BlRfvPnVxiI2N+tYjr3WhO3EN1qKq+pQftlJxClLi7ZDdkI6Ygq1Cj/Iz9XnfUw
S+0q3Vfmiq++ZgcOPOdbGzpGXiHzqOBVnwyUE7bznFYEbSwqN5kkRBWhHoKegy3btDhpXz+5i/ML
xeduxkRqLQFpGuLoMExIpE6gtY88ND/yBBDSNKdNc7PPNUC5fiHhS39biS/qtfWGYfqVksSboLR1
4IxjiPHnYLe/B6G9p928HsqgjPxV7qdWnRlwqp056L9ZZI6CgjTZaEeVr2gMPfT7GPo3VXvmiFjD
ZzZBxYl5vmwfow8EFmzLXwNbNBOlFm1fqFhBhYf0gynnjzWrb+yq9nGYvR/bn/JXPRwsUYajViHt
srIbmQjQsuAVRTVGBKLsx0q7EZsRBR3QqwzuC6eK8xVgSiUxKccvmj2jvza6vWwgQQZ1ZvvQ2Nyy
11711zlo792l5qTZJe/NmJ4rbIu+xknBZ/UA3q9Tfw8e+S6r/o78pEMl2V/94Mc8cPLzva8O3HFn
t4wiPrmNaVOfTX85N9X8tqF5YuJI1nC+UktXHatWj1kQ9l1XR1rNCQ/GwXYSQkgn6+bivDPa/p30
4TuRMTAWNiJnK/NCo1xPa9E/tFQr7NjWzIPXzo/rhn0Qk/9g5H1kzuqzDeQ7AkK7zjgKN81b7kwN
REPx0Qn9WLj1vTOkvN7GQ2pVZ7V9JxI/ieW49Ih8VeDGQQHJv0m5OxrSN5i+dmM6g+4NKWtuefKu
68YzCoCPgBaE/ZxaQGy4y3ZN4pYxuEFw19voNcZyeJqKpIzGyn+nh2gLievfvIV4h4BK1DC1tQdC
d9Ru1davzBJfnjm3xwkTYd+Pp1K0oYUhZHX8h6kbWaLLfDwh5f2RDRNZDZl5zU0Xradbit3Am+60
3nfaMFD3MvkwrSVFmF0TBeqFRA1zPtUbc0cq6+8SOdTRyKYjZO+xFslbiq5uN48L9CYL+Z09ZvIw
2015LOy+wlbpPtS9e187wRXhXzCJdq9ac9gUiX6mXSolWHmagw6X4SbvpbTCFcg9ZYEyHD/mT0YO
usIAqWhVteFgYqS0ySjYXg6vm0OTzBUaRlktffzHaBxtnKwTi26aW1/1sG3kJjSAOLGfR4jED3NO
ZEbxjMGS12WNFx3ZbGadt8dbg8wV0rnOleJwvPnC+mgpurBrYa49J8qNTxL1wrw2Ih+zd2FbF6KV
N6PrlnCxgG/mcsLbvHJSJMcBdaaPPpU+6j15g8/AsUGZsWE91WhQkL6jVHwDWVz4xTTf2W93wlTp
XdcZu0q3XgJID/Spxal3souhBddqxKCLnHJyHuYifW+x8tKrETJQHlYRHEiVeZotsEXEIhzYAOrn
dydPYs3qMeA+1Kb14E3O18DF2H0NrWISWpW8Tz5idV0w2LfmqQd3TwHpscbsHHjafupOVUDTOl5e
j0JYbtp2abJT7FBvKQNG6lck4r5tYmICCEN9bA5O/zb7H63A/G8MNHP58ebzTRYnLIv6KymTiUOW
iqkf21EbQJxAE3FVBKtT3trC0CGQWrLqUTetsyGIu6W37Zz58sRpLQqI2xo87Rn/bQjOdSH2dqup
Pc1Z9eyY+VXqD+wlexS4AhVpZ3/y3fr6bvvy9qgRYdRGtN/utnu3iPU0Ng8mJvw6qy9qNEhPRge+
CbJa7VObM6jrPFZ28MPqzNdeNj+XzrlHucnBll+OB4PbyidtT9gml2YrsVZlMCg0WuwjTD+WgscD
rwUdInqC0yN7WuG5N9cx8H9JXM70qdfJt6frcQebWYIe7rdbUkoqnse5a0Nfmnju52elrZ+DtG7W
Ig8TR3mUDMDA7fCQI2ehKBwrLoFb+27U7pYJsYH7qg1uWOcL+bX+tdWayF55Z9dBp3RrupVmfvBQ
ChCYkJyM1X3S2feSxVtQdEwgx+iKeU0mTR41KGK/cyIVIG61KJ9WTUrORx4GRfe58HQqzDyDKKJ+
DO4SKpR23HES4erIWqp4wwRGSk2XeaW/uq1/6oEqdrDeJ8nLM89+rIMgsSXfOOs+DY5rQIsLMLXG
upgbdMU3GcV4nMfglus+Dq81RCOOKZzMG/6mk4HHZaEBD6WqN8nxxLDWM0XN5wpChs7vSHOLOFEy
NuxbEmCedxp1LYMAQbIHWoujeh518rISX5x8xda8vcUp9pUpy+J80GIOdwceoFIh4TRn77L5obo2
u9JQHjIMXjiZ3I9ML0Nn4gHw496yjmVb3k38O4UiXYfP3r7X9t/m1PhR494HzIZgtlBsDg8W9RIJ
99fKin29rKCRech/drZu4+184unhdttNbmYgUmgXPP5z85Tq3qNbqTXS8W/stt+gsIuHkvUOAcRd
buangQdKcAGaXj6lPsRUwUqe8y9xWyUi77Ux4n4i1cRaP1xN3nkMdBM/1Zr9bvKVnvVsv93pQCvP
hv0EKt3RHzU9oCrDHAWBi7qX5W4BrRdPrqUOlOfGFADtDNM+L0MWoZkjLqn4YyAYrEKEUBTOm8cN
5vQGAc0InxF7EojTZkHYJq/ts7d/14Ot0hWBDziMIBLbvY3SinHtKnElSIkOzgQHAPBg3C3kb2uu
f5ZiRty9HhnlCWZCwZV9k3WzxVUkZXUuetqPWfRMv77HN65N2c9iyk7YVBBGfCjPj7Y/vJnue/5U
KnKGLckEmj6ULElulW4xZIK48omflwN9lPBmGRzK+qyP9EI8BgZBzwkiPoxdmIHQYNisvWLnoOVO
ywacHPztXpWI+k3WdunRftO0EvE5P4k9ZaTUZBeOimev6CXRZSzbtjhrCRM/xnrCupuXRpD30NTa
pV3NdxKQIo+FXe+XI6JEoELKsCsxcvtwUnMxvOblFZGGveO1JpxBIc1ZhwnrB1Evw5q9FlZJvSA6
XQ2sZnKMR41LmJbim5ydQ56n57JPF05LxXLKCY+oAS6iHLRkv0jrWs/OM0TQMcWHaC55dT849asi
dWjXztMnqexJwzro3xQCNEkAutu0NzUmiCphEVNuscfVkWtE5MVon/JBh7Rv7INVCn/XD+nNWnGX
tSKigCbK2/HAxEgEEYTaWMmPxFM25SXTUzFWN2dK72lWXUHGCgLCKoqGvWE3NIxdgTlFCbadve4I
CDVmueNYd29rsH5IrCBDR6adtMy7cao/FbkvDQfDxlzfRVqRVOtD3rhdvXw6effceCgVcYeCOvbt
ZfQasnu1Qz+brxyeIytZLswucC3t78xPyRUR2NkgSh6kM11MphTUUb+DtDi6tvqwhX3PnP/Y9hyq
VYalo0hfUzo2c816CKr+lOf9gYEzsokHIwn/6FYFBNOMedpP1P02u6QpetUWFhgFNscor+tikLr2
ocWvAff+e1zKt6Qq73pTPBB0Ghtu+lJqw2kSSG9kQo6bppl3W7rXFm9jN+wQE6u2PwxxMxgq9oIW
uNDmFSBm3bjqvExQOqcNRNT45+QyPObLsJz6fqrw0pVN2LvTYQvdmwpW65wcNiKVHJhtcJ5doXVq
l5dpid4TCQ5BVx9OxVZuA0P2uB/p99mPLsrrKn0hd+/ZrCbEugWRh4PRVwfOQ2q/SoPUK9u/igbk
p1L6c4n3z59IX/fcGrilHDZdSUIJcnHKHO8dd+Ul7SX5S8uNmma8JdvZeoD9B+w1fKQ2aG2mvn3w
1vnai2bvaT0C1wA1gdm7rHNJq0iw7+9KEq139WIGe3i1SLTVXaPrx87xOJMZd5x/4lLXerRRw6Nl
kzgIY30dpPnYaONjQ7KKvgagmdZR5k5oegEhGSOFB0Yd25l+oqca4yqAVulHsOkHjdBdxojR9Agf
2oDoXN565NSGW90tHttOwOq5PWrCK48VyUaspgNRWXzpookaI/v2Vn2n3Negq9+LzmD6Gs+yL97s
on2tCYqCTornorjLxHxpiP2qNaLa2Y0qfnKUsOi5miDkgPMGiXtdBvwTLWMg/V6niV+oCuDjNvzT
42heE/Yng+4wuA0aZsk6xWOA0n6nB9XzlLu/iZYONX0Se4D6U4Zm3G2KQ5U7x8DV6phKRoZQ7Cpm
iqa4M68iRxb+303N/3DJM++bIHWWp4N9eebfbOJGOrmKlqjlOc+wEca9+pVmKFRX8jS4qixBBdg2
/x+f6eoeyan/CT/YvtP/iuxQsCwZPpfpeUa4tkge+hQLfP45CPciM9YGzD/r8C/u7b8H025JGjoV
pKRKkHOMSupv3u15Gjft9Tps+R2B8aScD64XSBvplv09t1nM/6XfpAmHBCz57b/f5n961bcPh5Wz
SXugouhvt9knDq1MpTU8z076TAlylBcPU+W8DPkS/fdPsrl5f3XgE+WsUzhgb00zFJP/9eZSSuJn
TtAPz4wg/SMnhPXS9d2/xBz883Kw3NO2Z5FfblBi9bd76QZrSe3p6LwocMS0n98IbMKhz6yd/MuN
++fl/PWTtm/yv56V2qVqRbmT85KNtTrmSt5ruSH/pcXt/7gcMnNck+3CpwLU/lseRgaw6Mi0wWzQ
Teq0GNpP6kbhU90BJHG0TOyg//1H+j8eRt43y9ZdIBN7K/z962WBV6w6jPHygkWG3elJr5yL1EWs
HD9HRKHvBTezWPaN2wEPJ8U7fuB/eQu33+ivDwqFp75p8h5acGh/L6hILV9OzpwBTOkxaSf1rige
1MoW9N8v9Z/31g+IO6RvhJvrcJv/eqX+jJ3KVap5oQID5zlUBYbQxFqmfWcP/3JJ/4xA8rkk2wpc
1yNZ5e+xKslisKxwdnrBeufjq00GdcQ1xWnhh5WXnMqKf3nZ/rl6bh9IxbaJcDxwvL/lmihoP9Iw
svYFZtv3GyRPPxBI7iZERn56b2Nnrevjf7+f/3wh+MiA95vV0/aCv6fdUw8zJLjU2xcz+53m9Tsi
1PRffrJ/fkTAnkCsDNiBR7b1395uNUsXYpzwh8ajBH5LZDSXp//Xq6DGiVAj5Af+/5B2XjuOI8ka
fiIC9OZWtlROpTJd3X1DTDt67/n058uaA5wSRYjoOetmd2cwoUymiYz4jYVk1WRb69qYVqWeF69K
D2aSB5a3r0G7XQ9yucLPg4jl8unswDBQlwszKV7zPr0fzVDftXoMDUW1Xq4Hmpsw2rzUSmVNRvxk
sgzQkCchjgjUhX4MHS6IwRN0v64HuVhraOYjroJSDqonUPcnG8lsshz8RhC/Gd0LMkwkpbToKIiX
6FD59js1IP7oRa/Xo17MoQPBx1A4pRx0TS48BIu6AnNlp+WbU1R7aZRvy3B8p251PcrFIYE9Gnmy
oXP8apo+dVYxlTFW2qZTQNVJL5J+S4F5l5n4URsLiu3KxaeaRJqsiRy2d6+2g/JamDntjIPag2sc
dZJdMAbNTVpLtwFoFiUDiFmsXO85gV/aVcGf6wMWYc4OX8dgqCrkNE0h6bImzjWpbrlao+dIodrv
2K+8tOUa+fedCnIXtB2F1+vhZub3LJx6vhNCzfTGNkfsMoPJ5cOs3WIfpm3VMabMLNvhwgFyuVQZ
Hag53NjFsfghkvRp47m96QFq8vO3HMO1YKgePeD5ba1tkQjIx7fW5bJBoe/6GC/vVOaUlwZ+pppp
8pibbJC0QkbUqsv0TRdSItZ74P7xip4Jjd+Ql1hJeMxIeY/yzZ/WevdohlyPb11uFQOHW1PHc4lh
65Z2PskZ8uaDUlrpW4EZ5lqFKg6plEJdTelb2yqCdqJI/tqNg+dcdnlj/KolnFN1q0VHQrcpsgNN
z7284y2D3i7qoDvVgfDuV7QU0LVVzP6XBBcDtXWsbDtzPARJhzxBrUMH9KgL4QN7Y+YxrbrW+hXJ
v6TuSwkKXbC8enm479RuryLbAOSAuo2PtGxrflXoBVpAVtaK51FHzmDepneQ48R7h8y8Vr0/lTq8
sDd/woeIdPNGcBiEUIuAkIr+QxhTjaIAIcXVrWtr31oXyl0M1cfDcc+lV0aZGnZ67SrfoqIBMV9p
8R6I2HcYIdSj8p9F7p4GOP5p5C7s9onOGUcyN4wND1B28KLQpisCQbMUUT3XfGncYQ9BFb0MSgqr
hAWPmfTC+ptsaVvDmtBBPo5jzLSQb59cAq3W96pr41Wr+OkpsooCUkv/Bpf+Bo7Cb1XrvlQV3I3r
i+4yqBDZAkZF0orkljMJGrWgJtFr806Q6r9C4aHJg7pXZI2vXRutx3TY8bVvrsecrHMGeh5T/KZP
uzvLdRVcWu2dshgyRCcHKt2LkYVNtrK9HmpyWv8bitxKsfh4eHlMtnSURl4QZNi6Nj2KzQOlhWOI
hcLCzp2NgksIMTA1d+RJFMocZKhK6Z2UsaUEXkvyVhPGT9fHMjkU/x2Lg1g5tWbaudM3U2CGlAGk
1H3SatNY9Ta1ISrV6gj/VvV+erH0p/DcfdmHp+tx5z6XYrEHqGLKaHSKP//pc0kUFFM5990nvwIF
Uzelhs6WjaiNnNq7/xDKUXRd53WvXLxyPZj1aVxk7tNg4z1hY35SF7Z9J+SVDn8fSeV2oQeO0xyu
8OeDShSnxNSndZ8kB0UIM+/QlKmi966geHE90tzi4AyRTWGZqLMWzyPVvuSCY6EYGZsBZBNJlW7G
dHHmJifVx+KwDN3h3CDD4+o8j0L+g+IC0NinxjZ2Dj13UJAHKwL35ffaXg1LfWFY4m/4KQH5NyD5
pGKwtXiCTta8ZfnYgBmS9dQoDYgQIiouhHU/TX9dn7+ZE4rOi4w8LCmrTrTzkQV+0tYk+ulJspsn
Sj/fUglMUuxG3A+GvA3l4XVsKmthS89sNqLqnBvEVMlhz6Pagez7gYnYMH8BPS941XY/rBSA5GvV
DnCHsakXm97N0DgLLrUzX5LI+JXjqYPs5PQN2nDethVg+RPmObRyuwZ9JNtq9i4qGZvSQB5Op6ew
8DWnuY/4nAY6l0J10QFZPr18oI7HoaGXzHKsoTpelIh2V09Rl24pZ67het54CdBOM3gA8bSPMduM
Y3dhzhWxZiZrih+hk8TLpomo7+RTJzAd9Ki3klMaNda9FuPkh8hFfMjyGGl+wQau9JiUGw3pbe/K
1qoX+lKlx5xcX3OzX9/kbWxS7VOYkPOv37pa1ALFjVD5AF6LcsrKK6H2rkJsW+CbLM6+GNh04DpT
L3IN1cR26jyeXfQWqKE6PnU1PtNVeNc0JWBg+WVQCYm6DroW6raM8l07Wo+OqW3NyL3VJGnhZp5b
e1igU9MhHaAuMfkApanXgQt286Rkw1dbAwOSI6e+Ku34WETeo5bG++sTPXlXfCy7zwH184HLcukl
eUjAOAMpllQqHnLhswdJHj7bgkjv3EFCrZryDucwMjeTSU6bXIuAMkXkiiWcJbjVcrUJofzrvfai
JuUpquAM/4fxfYopxv/p7uwgwsq2R0z6IZiKojAS9ys4bJtGln5cDzW3ZkkL+HSWeMZMHVOtclAh
Jkrhqe5M6M/Qq9P0WzQOt6hUoL8nf0NWqUNn0tv+v+JOPVQB5keGnULjrbLkmETAi8dS/5ljTIXO
/z0sqgdjHI9W9Leug+LE0illiQtIvIMne9Qo9I6+Q8jUdv2D7HlfjLS9G3IFWSDJ/y+fkQcheSQa
zyRD55+x8MKwpX4SwZIq/VXZ+Mdagm7cW9Ue7srh+oSKNX9xGHw4LHMGMsbJwHqcUQas56JTqkfa
axt15X2M/s+X61HmloshiwqdSUXowovWVLtO7pE2PBUVVF49Hb7mZXYPDJ1XYL71AqhmyojGIL40
1wNPhYU/9vznyJM9EaueAqMnZXzZoG/MEp+UCi1XczQAOZiYBXh7VYt/KmOGRQFNvOvhZ8fNpDJk
8kt7miglFoqaci346Z2HsZFsIJ2ojdRNgoFqDhgjoFlKM/D4142vdphXC0/Kua+L4r2uGby5RPvq
fCmhqK0njS1xtfCYBbqr5IfB0auFC0zM4XQN8fxVKPRypVPUOI8CaBcPXdtLTqhU3SW5RjWg2FsA
i2v8P65P6EwiaBgWTSn8KVUqUZO9EaQ6xlxBmZyCWIYwEOsQtYHjxWm+kBjNjom6sm3hyi7z0Dof
UzwkTRAYdGu7KmuebTXDbtjTundFxmbE7xE1uT4wZe5WRubOUVVWC9nY5Db0VNeMoiBNTnrYb4HL
PfaN8F3AuxDEMvK+rN2B8oXePXzc0GN8O1q10CtbOGHnloxpGZhhizesaU8+Zm5acYr4SHySq+FL
rfgPyegtXPxzc0vdmXRTNa3L+ulQNdBIlT4+5egHrSw5d9BBBG0f0tJWzb9r/n0cAJ+DiR/z6VJs
nbFExqaJTxhBv6VZAX5O4CBrZy/71dfrH3Hu0ueFx0OFaqLMWXceCx3GQA7KKD5FamEfOhDcW7W3
49tElrIfIGRy+Jam9SNUuuhwPfLMvhC9TT4a7zHdnBYFUiQVoZLo2QlNo/sMOqkdGPfwrL5cD6PM
jNASzSNdU7n41enq4HnneCri2qdO8N7UDuCOg6Heg5Eh9yhVmvcIp6hECrdI7qNKVmHbB8quQWpi
VSR9twm8Idy0sfAC8khucXKMoIphfldG5biQgs2sZJo1OJ3ytOHZOE3BStD8ddONQIqQRKbDlh8D
O1jwp57JYYUvsExxnGagNpXtly0gnw548FMDvwmANb1C5bkxDSwN5fDJHpTdwgeYD4gxAb152tnT
hnmetKWBdUp2oh8m32lCO0V3zRrkJrBQ32z7G7fs3tMBnFUlwTmMsj7bNjGqm02FhAuXDXKgObhu
Rx9Q/3Rq9S62IP1e/5lzvxIjtY/6tmagsX++EWqtVyOnb7JTGAMXNwwzhVhbe+vUSvPNADn6uScb
WTiy5/bAp6DOpEsxlFkDtrfgW6BxtJKAnK0sNUITpF84ImdHh2WNIiy1VWAh56PLtFByaYNkJxoS
nNMIXhwiLeMRG7cojOV19V3WA2xTr8/p7PDY2SSfOEXo01yiLoshLMAzndTBl9+i0GqeO73L7yTb
Tx6uh5rbObzrOFCw1AXMP/l8pZpUspUTyum637rfbaty6aicmUMe3jwcFJr6gF3En/90LKP1J6Ef
YicnFxk3Ss2HUP8ThPZvXP8k++n6cOaSQDweUJSnhyu8PSbBdD9TKqN305PjtM9R1OyDJvmeOgpG
Md+GRrsTetWZbqJtkizs17lhUl2xTLwYOIem/W/Hs9LaGOzi1LgWjABoo3sSUn3t2JgUasg44Kzp
un9/v9ogCmSLvIVu9RS+E/uov7WlVJywlsSHy6n9r7hUFeiXV9quNK0lfM3sIIVXikkXHnjIZHpt
v/ciPQ/Lk92+mWX54KIJgZcpXVF7KH5f/5YzuwD5ZlUsG8swL4oGklVpkmfxfu4sGBV8StC0ayky
Fr7bzD3nCMyXpepUHWnMnC9POPR6lPlFfrL1r8i3wZugT1U8qoisZvCfpIUNZ/K3m2TQJH4CWUP1
T2apnIcLDUDcpdvkJw9Jd8faBzDELGRmusTbX5+/uYFR0KfwpRlgTqYJtDTUVu7Bv2ZtlG/qOAiD
zPS9Q9rZBcCjBvatnwDj/A9Bec6CKlOpO013gW5TLy5i1T8lfmYcRycF9pg9UpfD7BMw9aNcoXkx
tkW6MK0zi4ViKm8vWxEP92kGUESFr8A5Dk6ygAVyWgarVkdgWkWFfCEBmzkyERpi9TsC7XDx0htw
BVVlI/RPbpjJu6Aswqc2ipyFk2xunejUa/mHyiaY3gF2AsQ5dlL/FNbhQ2Dg9iTrJQqdNkIx8fv1
jzY7IooeKn0LWaEyeb4mUVIsUDjL/FMJ3BND0l4/tbrXv16PMnc2Ozo9M5G2igR2ctc4I5xXH3/n
U2j0Hs6IrkQXOaOogrUGfplIvBhavol8K390Ure7d4KyWQDUiRDnuw+uLPZdpEzYPl1s9swqmiEv
nOiEXgpEUB0Wj+UNUPft3QhefLCMg0Aqw2/++7eJY6gsGdHH4wE9OWVKlGvSWhmCkyYHUEXdb6E/
PnqmeW/iXH19nue+Jt/RUm3bNkH9TL5mr6S5hFpbcMqaAn24AKUyJ4/VhY0+tz7pcpmia8gHnd4E
voRoe+O2wSlvQAUOLmK8aLZQ0g6/5kqwMKTZYOJpB36Of067JnndNLLLzGFIj7mKqznpXZ85q0St
q0MUqtH6+gwuhRMn66eMpY+7rswxqzihQICPSP1BX/Nj592zza/XQ81+LHC/rA2ahbTpz0MVUB+z
UNVRDYVoKZOgFAlUq+sx5s5G/tYkkrTTLntOnpSlnZK14UmN1SPtDVjI+pOs+EtxZjc4HCGgzByA
XG2TRU4DGxGmJmVN2NG9CwEvRNlSK5unAFNyF+BhUUpHOxKOT4Px5/og55o8DvAGgJzUGYBaToIr
OvryBoL7JyPqvDs3T7yD1NnyvoABjcB9jh5ygxDewJ9d4Y6VAjlBwDS25X5hui/PGB6hJKDsd6pW
9jSlBnNnJE4d+Kfeq24yNNMRkPgSAlf7kOFYBbl3HOPuFcGMv36hqjK4auBwjkKGNj1jWr1uQRpR
udaC7NY1kf0yFfdFbbptL3mvpeQslVzFPpicpmcBxeL+tE9iRKm6tkE6rRk797VFompdx62gS6qF
tMllX12VkIWfy8YZF67Hy30jxmpSP+OUA8o6uUugprsuykrRqY+RYM+7rQeh8vqKutw2yCuznHAi
VMXrb7I1UW6laIW7D+UktdhWLub1A3bzMCqUbnM91OWBQyhQJMLjERTltKZTFIgVdTm9Dr2TnKMo
D66hTUEZg3i8jaHGn67Hm2nLEpBmHBh2GsIXOUxsRV7VYmtygoaHUIWi/5FxgRICorfID+3hzR8U
XXBVCnWn9vmN1wdvYW0snLNzMwzUnBtZJRu+uEPMwoBaGVMzH53o1jbixyoOX2W72V0f7WwYHbyf
DqiRxvfk0VKPiHehpBCdVAkOlV2JJmD+nTLKl4U46sx+IMGROfxIoi6a3UnjN7AUUcazStc+xmqB
rWEZ8TF7Dr+ffP0QbpQPE1HDOLuj5/7FKmmKCHIIBC7eHa3sm19hrmlb12shfSZdhX23asHJCuNI
PshaUW+ydqxxHLEaD3eGoNjqluDe91b92287WLlwE9c9j3rEPnTYUOMYZT+rqsMCK4udBK1jmS58
UyS82TojWEvc3atGjpsX0y1wf4gjNH26XvCbnRwPq6EoUJYz8eMZ5HZPzbMXymkBshvw6hSnK/eF
4ZkHo5ZchPEqa09rqL6tA9NeeM/MfEYBnkR4jTICrIjJfkTyuA8R9opOOWoK+zTid44Ii+NSlBR/
vx9ZlLRx8JjlBNcmd4md27mhKyZ9ucB8j131xiwcZqvdk1X+de4tUKGiUkFZkfLI5CAzkiQZ1YTu
Q6l4vwqa1DGd3IV1ebksP4eYVstaUot2VNCWQwubvQ6De2zDg6+VL/8lDvVXjYIlScBkKLjwdLEy
JMnJDOTHRrbQ2jqyShcmbOasJJEBO8MuMxXymfNLx4t1vS7KIOeJkj8YBqpuP2JADLG7NG3ibzS5
3XQ0KtjGPOgsdQpawHlmqH0jS09oSAhbNpxLV8WA+osXrSzEApQej+W8WPhYM3cqdQiH6h8NKVoz
k1Wu+KaUelaYnlT1m4pHq2odEJg89hQdzaqpV3lkbK9/NnPm2BL4MVGRUMiwp0twkBB4VbGlPcG+
UCCjyCh4t0qGubkVZps+rgvjQQ0i6ReyZ/VX5N2K7wj41a+jZIY44gjrXLtDKKqLYU1bNkef06Pn
GKd1utXRqF/lid3usy4EJhA24zGuLMRenAKbIsjNICRWqins2d098j0RMNiiTrHIDPCZkhETfiwq
eSx3ftBK7qpyXX2DQA2qyXBRUVbNUGzzEWwe40K5kQqhXIq2b1wABaa3tULeDO1LS078jY+y/a6C
3nRq/VA7uXlv2esBWQVMQhvjpmh8yky43d2Z1FqfNUkPn7AKVdHe8yGMyiYvYxQfNjCG0cazB/Mk
KV77x0MZbANNRPr7u5G3FSUNQLvcWdOUQJUyDCpt7hKYsQNdQdfdNBpTRCpfLSyAmbydLOBTLLFA
PuVxKJ3YnloVMRMjitzOHeJut4WNwFElKz8kxf2iOPEhcQKcmLKFUv5M3i6gAvReDQN+BU/K8+Cq
WYdhk9LnLX0FdlJgYNE4kr2jb+nA8y3lNls3FjzXpmv7bV/J2YPWd/XOL12Mkq9vhalLMj7x3DDA
AcV5ycN2yj0zIOWgyqfqGC+mD7XA4iEQhrzlLRaZhgdX2fO2CfAeCPa3FXi6VdNTRjAVf4PMwY1c
RwsXkT7Nc/lBlsyBCmsMAoozzV06M0glZqB8SJLuPo2QNx7bP5VRbdMsvIntdqun+qve1fk69lpv
5eWqsg6iRHss0Ivzo3JYay7iwIPu7dEc+KojYvJPmNtfGil6oXX0a/D0B8Vx90khb+Mw0QCkUS+o
1VxBho2N3dtI2LttcXJwONvBUvknws21D4zvQdCvyZBxLZF6CNCIrgSIJ9AsGVdu7L+FoYUieq78
Aww/WfhM85MCYZVHFtWx6VeqAeb1ZlL36Fj9cJPnESGU6+tgJoCtaPS0qBRhFz1t+yCdq2U4sLUP
Y9CWW6/QrG3R6kt49Snnh74en1awfh2eqzwUJ0s/HTMHsVTfPaqtdtBhNdjU+YZGWB4Oq2yM9rjm
0l/dmAgEkhVglBDWxwgp3eujFVfK9KKjyQs7V+CjL5ChJZbu0CvBaFZBpd7hyNTexch+PGDn1C6t
55lQ3DVwHqhLsZonI6466npV72YnFLCE15Ch3nhVMSwl4pdRDIZCOZPWloAtnx8pkhs4dmZ2Ia0Y
iA5yebQl9UlOnIV3xXSVaDRcAIuBqjUJdTFvgDmhboccm6hu96sq0rSVmi7VouaCOJAeBXtPB+c9
Gcs40NVFkTQ64TX0x6tQPAwWW80zmQ5oFOGNDgrGhO92Pl/FWMHNFgKTCb529F2/khZt8UjbZ1q/
yUr7q9bm3wyPLvL1hadOkx2xAVh1GuJGnLcXHwrzHyXjonWOsYbMbPQYNULJlyxBF4u9zDHHGW7U
yMZGobtH9OOmNNFyK9DEOpbJO381G6Rxf0KfSdFSwWHq4/8fW7Rao12eNTeB8rzwk0Vr+fNm+fjJ
pJ0qpwI11mlWGGDu4WEy4xwHXlX9gZ+JguNaz8DVIi8Ydo92Yq1jfMj4mQ0yWfyhw+ZA/KH5YsU/
2wKNN8x+9AX81wdn6OKHcZqQK5A78vvOP2JLm31ostI9VvQbcRbca6G3IT8mIKIe8DocJklZDyA4
W7SF0tT5XovOpPdlpKZakdjGpXdgKsPO3QXFqyvfp06FAAQ63zgx8T/R3mOMHmDWzPyVS9K2RbX/
+vSK1XwxCF0Fq00JjVL9ZCXqeV/Xdaq4R2RP7oLRUdalFikHNgGqVUmA65P7lx2Bj+/5KaLYf59y
H0ND/Agev3s0XStfDd64U/0SHoC0ctPqGMfWPhr7fyIvPVwf6XTPfcQFVQswTzQ4p2c/frpd7let
e+xr/86UxvuowKapwXitRb7OaIcbqRqOqRn+Je/949IRUCzqP5RK2e7nA1ba2Ef/I6UQawA7swN4
AHhzC/18O97rBrJO1weqzu0YgZzRdBDS+gWQKMa9njdCJx2RM432tpbC/POr3y6+IbnuYDsbj/VP
etzube2mzY1uk/CZPBsRM0TzfPS0XaVn5otex92Pymrabek1mJb4ivkYJzVYztQub67/5rmbmfsD
+jfYQ6Zp2sZM9RjxT9mXjrpbfFeb8UfbF/f94B7EomjZz3RWf8WZumnZ4j7SnQ2ys0nVbkLfX9jY
0wuAhSKuMhPkLsoMtFbPv1dvokSMVqd71LvwW2JL95KvLVxkc5+I2hjFMS4aQ3C5z2OEXT90cEbc
Y+SbHVbuKq7aCHluFMCk+wo81QamVLbLaSOsTSlSMPwLqRylivPTTnzvpkG/fpWjt4C4TStTsWrR
/GrU8EbtXTR489bZqh5k5utfaVoJ+JgZsaxkIaxwIZxS1W2ajZrtspIxpy7xJAIixaXg6/ECvmzm
WAKFQ/VQ/VjEUzGaBtOWwalGvoGh7UvX20mIbVVqfOPYKLQ1zcLALt5EHyMT8D6691zL0xd5H5eI
7g98DzkvsUKyNqbn/kMB6T2tM8QcIV5hkjim7YuR2bcFPMfrEztzNpEI0toWCw7KzGQ5oEKp+Jnc
SEey71PqSg8F8oJBiVZThgCp0phvPK5RW2wWmvhzcQXa16aRbwim0vkyzCkk5okZSMegtJwn3U4M
rG31cK8CBbnP6eluimJEVDcOOoy549JfuH3EuCa3Dyk/ZxVVJbgcU3SzjFcPQBSHfBx2TKR333sk
i1cUpRf229xy4sOKfwEd5dV7Ps4Qgz7FixrvqcUqR63tdwwtH0qpfkX08XfdyQvLaTYcFUZNVwAJ
XVQzNbsu5ZDX4VOWOi85esFxaD7ZiX1oJee3puYLre6PJH46jVwwsAWBnVANn3zGphiRklIH78k1
aTVmmbHL0tpLDkFXDVurK9GwVJRhZblxuEFBPr6pjAjDNV3z7qCTm7cUlRveuyDsgOTF/3gFKlMh
dMdjoefpDR66+LPUY/BU4UKIF6xfAj7qkJUzu3hbDwGye/ZIkQeD6K0co8xqeL0Jbry3NzHmMqu+
1Mq7oTKlPZlluK8pQd1CpVH3QxIldxl6xWu/88hJcarbOvrY/AQzAIK113V3KydAK2Ulto9jkGSH
lNX63aNkcJ8bjYURrmThQKrGuzjkcpD6Cks9u3JWnl4P+7KCPm+S1Wxpl2lrhBZsnNhGdd/levEK
R3V4z6xwuGskDGcShaKmVinDRksLDKPxsFkbTpQfkl4XCtocuEGfS5s0RmI311sQPXGCyGTXhDsn
1qpf14+EmTUEmZvzTyDFYRhMErNItUcs9NTqCVgq4v8l1qJ4x6k3qd5sWi7x69Fm7jxLIBgEtZXW
0PSBX0i+3kWWJh2rzFIegsKODnHTx4frUWa2OxuQRqlCBwyK6yRjpiaF51Leu8fWNg1YcIFyrwGs
3vimvISSnQ2FCovghsCfmFbzSvqIPnbt/lNlerdlKQTncXJtWmuhBTxzgoIL/7846vnJ4jSeL6Nv
7RwzFiy5PBgGEnyEEYdaFtUEjVLP9UmcecLZGqDHj4ccMjOThZH5Y2NH9JaPvl48jQ3WU4la3Vil
9DUp9WcnKu5bL1uIOTub+BJQNYFMeIGPlePE7BBsbJ9ioyi2NYn0Ldpb3a0cxtXCVfjRNJ8cZqiF
UKahQoJM2jQ1srS4UWyMro9Ni/5wUe/9wqlXbYPdDOVBvDC3QTK+dLVx0OXuWNvo7ufpS58Hv//D
PH/6HSIZ+vROKfzCzaWaQ5zKs3tflzFulD6ZQMD33nixjRuHbyoPiWVJP69HnkmzmAFRryE75N/i
a3yK3MRKVDp+Zx9zwy32uNfKW+TcMd31cQeSJaja1+P928KZzjkqcUiQCRkanoLnEWlbJoFay/ax
JAE5WAp+BZx6GRC4VL7PEqN+88No2NiR0z6aZhFuQGPY+6JtrG3nu8raGFIU/sta+LooFrZvnnkH
vEt5QJMeB2on5Bwv83qvuX0LzTds//gBTT4lQDN/jLXwrVWiJllhKRK+gVpMVia83S2e9XAZjNLZ
h5Gzb/HE7hI6rTqwPC0M8B0N9J0aD9HGimXvpsYreo3AmbcufeDp6JR3a52Wr7DhgPlbtkBRarT6
8biz791Bivaq3QWHNGqFKWOAmafejIescuE9RgaV7pqnAVEb7Tao9fikdqV3H1QS3IyukbhhAHbu
zKTTtgU+lVtfjsZtRwn1i1c77k1oYSjZxFl72w64MEidm94N0tDcITCZPOW+Wd66jZ6sysoL7yjq
Bk95kMWI2abjKuswK1b7rnrQXb3EeRAxVmcMXguHlrIsS9ouTqzoBty1svWbMd3pAz5Lo0bfW2uC
cZNZXnHv1TllEeyo11WM+DOiZzE2RaOLf9xAB7wP253iqSmy38IgDbDXpoooQSpIst40iubT0Vba
/cin3GGfXu2LxrEQuJbsQ1Sjno0tu70Jmhr1dJTqUb/OpXsPeYbdkJi4lXc2TsFZJCFgilWC59NU
09xx3CeO4e9NrRpNFL5DHEVyWOqBlptYJUf9wiNicqnRXUOxjNcVhm6iRTptj5aqG0qeinyvH3n1
vWOl1maIVWOhnjEXhfoq/yIMZ+TkUguyACQLx9Bb3obpAwtr2HdR+uf6Fp1kAwzFFHR6g3cpim/c
0ucbdHQNXy6yungLLO29RPFZKx3sD9Fo1W+NMvt2Pdq0TCjCqZwG/Kctwz2cgn06pSgdOR+zNyHr
kxr2Tdjv8vBH3iPP2tAXdaxNHuGaQ4aEJeuApDutPKTkW/nWM0AzyLdCWtpxrUcPAzZaSChof7H5
a/DbQ9oZ9DrSZWhLX//Zk1vq318tukg6LzPmapIGF1rv5KVaZW+DFemHcjCE0n4Y7ePBWapET45o
QlG253ltk19wBVuTj56qI87ypem8yLmH+3T9Xe4s7AYRsI7x27g+rLlYvCVoGIJWuAQLY90jpYEz
OGgX8eZPfOqN4z0Z4bo3ipfroSa5hRgWD2oVYBQ9HiFXfL7MAOyXVdnozksX3UDqQENZ1CdLhMTl
yMDcI/r7oQEOJhWkO4F46HSHRj4XhZTU7kvQtI/0/lc4Im1H7ldTj35cH5oqMrFPdxxjI5BQrqPx
adJvnIwti0YfNhXWNlnxljj6CkNLsDbGmjFi0W5l6Crje8L/onLcKqcq/NbVb+K/q4e2wxZI2I9n
I5zYVpSYBzCV13/gFCL28QPphILvFdAskq3zyXeiRrOGQtVeuGXvE81ey9FhTA4Y3GLcYmxzS6Uj
e2d6744qv2AfuiheIWZgOkNosyDag6akqE6d/wBFJa2MckN7YX3Aq4xFPpuX0mYsojsvCteOVK1H
pf6FBxUmvcrC+C937/+q4iJ9AA/rYkt5rZamqWa/mCAYNk6KErhUconiPjVurk/1NBRvEDogdBPI
Ljktpil0XA3odkEKfgGq9ZPvG8vVfQtb/e+jCKgdmBYQ1MDUzqezKi0ryVPfenElF8sD6ehm9rpU
tL/sJn5om/FEFGUUCpa8Rs7j9LoZqckYWS8mhZNtgYoKMi9kEJ6BBe31IU2vITFxFP44XskRIZZN
VkgdSVoyWAwJWM59lma4WrmvVRX+SUzrfvCxcrseb3r0fcSjKmaAd+eMmPZ+pDJuCmUQQ6t3+In8
jLsvWt+u8j5ZSLmniAwxiSjwcmuQcFOImy4Jw5PaqGxr86XEqXZwb6z0QWvSHSa9pquKDljZ6kcl
OF0f3+V8gv8RC5Dkgb7m9JGPW7DnVH6FP4BVbbx+eNCNe6Tvt457kHRp4eNdHDDYT1LOBnZiCzkc
Y9qw6po8ybDXUF+CKMLhOD/0KlCnXeu/8p9ae2InRNIPo/3HGRbGOc2R/o0MVYhUTIYmMbmZU1fI
9Ga9+gLp3lxlCvQrOZAXipnTHgLXlcqzAxg2pWlBwpocoFHVxmamdeVzoVePbSC/Zb12Y7vehr35
u9HUf2ol/O7k6lMM7hLhfe1xHMt11rv7IXMXbtJphV/8mA8sg+giQCeaplB6X41NMLj5s49BedZg
OgE7Vy6EBhDKivKKFV3oPy0s95rDYKqrFIyowXKTsT2WDWPnuVir8ybir3P0fgEDNKlaiB/HMkf+
RNyG9MMm+9jysqwGepY9p2n9Fc33FYYjb535jvMF9jPBjda5zz0GcNdXuziIPt8vtDvodwvhFXJK
aCWT75OXbumGmpI8N6mKD7dpbzS0A5S4W1ht2vSqF4HYy5D+RC39khCQm9RGcoAqquS076qnlfs8
HLSfdMQxGBxleWWPqrl2W/yYxjwoX3pcCDd66Pm3Y9Pad+EYjtg4afKuIxF+4yR3t3il91vPccrn
NrbSTT+E/T4w8/Chd1J49lLu32UuXn81Ys3PDqaVOPLa5sHuDW0NDSK6c+WgxwQmTVCRpbuxVAOe
zq3KtNLYRBGajhJKB5NLoGzKPlY8+cRLcxtIv7tc1jdeg4Io7LJN7xh/e4WKeIJZZQncNRN3Hk/u
6rQfrE4+8QhBT0tBT2tJlvzicBS0YgZlkQ6JmtN0SHlVZoo2qCeohl+7zvxdqOq9jWWF5htHNVi6
AmbC2WSI9MB5ZQENnoxoMPKS5LpUTtiIgEtEw7sOb7oyuNWaf2BOX98KFxcbBAdB2TRQr6K4Oz0d
YE7KQW6q1UnBQWtTBe+kWnLsO+Rau+uRLrc6L9+P25qchvbzZFidF4dKZJnps1zhY7jKaP9iZo+7
D+6BKLMufbSZcLRwUXlH4B2Iy1T5zSplI63o5j6Per+py+SfzDmiOlt37mMdIr2WiBvn+ghnjhXI
vexyk0qvfAHqEpgmX/Hd+JlGqNk06SpH3TJOuqWhTSuTnJrIVEHdUCj34ng1XZD0XPmetHyefZgb
pUz7M32t/PdU/a1j0te57Sbodzb6vBZAWikKkZXJFrbd9IGGchV8RqpI6BTQp5xisTOJSdDSIH7R
5BYv47JrH9Dud3BrRa6/tSSF7gpOe13mL2WZl9kDCQrQK/AZnDHWhRKRYw4NGix2+qKZB1L01RDg
BmdusfMsBvFKbJPftnMYlWJvaEsolYv8QeE5Kn+0DJCPdKZ5Ups7lVtakveC++WThYRfXy4JGVyu
IhHCIr0FZ4Tk/SRFyepeykbssl9CZ6+P1ZeoOATWUrfgMs0UA8EnnBwF9iHr9fzYHFOJfoceus/x
gFM6dHRff0j1FCcxvTMa4fPrYim7yx0Hmfr6NZSz5+ub5XIBoanBM1cQrYRvwGSYpaN0NY9g/2VI
fkfpF74lMsGbcjgE0XEw7YXamHN5EwO1tBDfN2COoYQ9GW+Nz3tJs218jnKaPf/D2Xn2No6dbfgX
EWAvX9Vly7Y0nv6F8OzssvfOX/9exwnetShCxCQBNkg2O0eHpz3lLtzn+tayaGT54aADNveyF6Py
oAwqsf6P55dSQM9SToWpmpn9kIDW7Dzshp/Hxgr+6kZIACu9xyRoF8VWt5NSjERLUx6cvdObAdUD
Sy/p1uOW6jQULwN/pKKKrtvasIdkG48NHAIYM6tOD9O13gTdM1fKgElXkX3TTKmKHimxRda2rsNB
XvVaae7zvGx3PZSqFyPGtK3N1GSvmKD0Kw9Ddoy09OgtKyT9d+GUwjCmGL4zDzJWL3N2sfrFGrJt
SV0B76ZxPYZxG64yX4uesUlL1oFfma+FWzZfO78i/PP9+lVVsLU0kkE5dnJTbQeVBxA7q+q3FYX+
g6QE+bc4arodj0W/1j2lfGU98aJXpGwleQ0Gsyl8wMCyg61Z2eEhKVTzJKWdFa5MtQE/U2n+lxxd
utfEgYG28hCf3A2WUx/NFBBd3gkzayXUnM/ALozLiE3TER0+PMMMUTK2HayS/ST6szYa6j7iPSQz
AXVJGjR9NryuqoZ6MKpLxoeXQb+RfxXNwXAGnOKwmorw0VqoPd2mC2JMIkSqqRx7ouDrs1gWlgPC
za4utlYZX6FFDI/SGNsbo3Kp70RqueGfG1+KVsMKSvaQgg4CF3x6gflTY6ovxii78FHybimPmQ0O
PvwwcRt+6P/YdsxG7wgOpEGTPklV+dB05tde67aylGyHnE5Y5rPucrYmaz0VIxbnBr/PNuOt5WKJ
qZbtqXHChcN8e3m9fzCWiUYx2c0URZFJo2dYtHEuXdAqZC/lsYQngqNWcxL+2K3Wp8+26VWruPki
9d/vX1y34ZlYrX8HFx/tw0dx0M9Vez+uL6bME++7j7qENZh6AET4l0dL+f5oNw/OZKqTe2uM5Jre
TVJfNCfEdAu7t2J/f4TbixiRL+igCBRAFedpu56PHvuDXGVl9Yl7Z21kF6v97pa/lEjH3K/8IqXf
7g938/l4dqhTU9YiRYbhMgkDE6UMwKr63acysH4pWruizvHiStp3L8Y+1dIWUrDb70ckLQoNgB5F
K3eS6gVG5QeJ2Y+XWpF/eL795Nn15v6Mbk+JTEOESAS9Y4EdmszIanF/dgsyEAodp0qyv+UG5Eu8
jJK1l5i/7g92E9YKXI2CNhuR7QyiJ3CyAe/TkvSqLDwUa+ptptZvma98zbDr1L3yNIT2MUno6N0f
+CYsYWCqX/wLOi3R52SWnWl1CrSv4WJHZgcKxTg1QMpXWm78/tOBOF82FRpTVMfRWbnej6MHE1br
ulokdIpxIaFLyoXY470SeVUA4FQRP9NgoDgjFu96DPSIZWfQ0/qi19E3z32Wneg5bcdPbVf8dtLk
RGqAXPyu7oWT3hCKvxzRVXqposTZVAMdj/KXK8WHMU8NWsDpuoySNyhpL3WfvYZteqz9N3SPT5rR
Poj+Ml2zZ+y81mmM/EJlPw+e9pKqFhIySGFbcZ0vbMl3s6LJBJF9FgJK8MfopEw+ohkVNoC2vrrI
D2GbfHV9hXoKuNYV5sY/8iL4QdcIXm/p12u7Nnajb/1KRidZt657hpjmAVKxftKp+EcfpWzTqaW3
4enaRgJcnmBh2YTZLovbT0VhPONK+GxBmFzYcLeFK7iXWEiQb6NBCM5ksuMw7qiLqrDri1d53626
+NtID63/j/HFCNKtVKLlMCjhtq9LuhL+SvT5Blc9BkG8iXEqC2j/KZZrrg3gQ5jAxf5vpcq1hUrS
7fWiim7Rf4yvEKqaPN1dYA1VNGjVZSg9obhiJ2skrxeKZLeDCCwo5QeK6tTyprFrnJteWPgA2+Ki
MY6SOaafSqMct/fP3c3FDMILJThRWKf4fCO6lWqxphRUoi71MMBrZIG7zH0EMbEa++S0+Ozc3ifX
w02e0bHCkcxsxvJi1ubPurAfqt7aLI4y9+lgRdiifkPn413q8sNj3RVO1nEMystI7I9hp5StoTPc
/3BzM/kwxnu/78MYpa5WIe6UjKHAsDCr0fhel4P8o08w3L4/1O3tDwrv3+lM0ciqMiZprpXlJY7S
N8yO/06hJJ51ud8i59esM7wz17rm71tp4RmdnyPWaChCkZJOQ1T8WPnArVJeGnkI1pUZF2tPKchY
AvyE/pc5/juUen03W00iVWYrM0enkh7Drj4Gg753Q8RxzH54823rpGTZDxNk1gJMY+4EiEIidUsq
0TTmrkf2AsBQdmOVFy1X7Q206BaAweA+9mncntTGTACaLoqd34RfAlj576BTsfNMVVoD85PyYoiR
ABJlbeOuc7lSNyqOSgKIj+di67z9D1+ZEgMuy/Bcbg31QlUFnRdVl3bAckI2RZIj+IUEsr4iEZT9
8h1jf3/Mme+LqCXJN3cMNcepSFAxOpQ2sjy/yM1IoTGyjb88DK67tFqXEA8NvVi40maOiyr616T+
dFdvagxSokuyWsr5pTG/GSPUMtI3tfqb15346Mh/CeIlr42Zg8KzxaAA2OjeTYPBItcGNwhVVDVd
MFJWjbl2OAQHzyyyhXMy9zWFpImBghQfdFqKqhsalb1NwJ6OxQ+KhPFqtMNn5Cuwu9elv0azX8hT
b+Nc7V0PB3geUS4IjevjERldFynYHVwS/MNwk8I4Xtu0ZOgrS0m9hYd1Zuk04k3U6gGbUOabDOZE
lkWAFmQXyPjyZpT7JyUs/oZ4gZoAe6duD3ZYbVvLX8h5ZybJ8wcZnVRIKP9Mxu2rwYibWOsueDG/
+Ngr91F2kFsTmRVn4TKfHYrKF2UwArSbWqLTJlw3StddAiXEYD1tn8e+O3pt/RMhnoWkdeZzQl/g
CYS2ShIkT6ZV1EFT4BTXXaJeXXvjJeheCU/N2l55lblWrGOL5c790z43JG8VHTaavERxk8wrS/Qw
Y+t2F0qyifObmniSNlv6jCMMuyb9jiPdwohiEtdBLyf9w4giGPjwEENwdyMo/N1FV+pPTojfW2xq
D93QngBHPY3GohLe7IAK6DSSFdHRFpfBhwGlJKvSuLPYLJn8qA5Nsaoj6t2SJe0NpEpWCLotIGRn
XgtaQ/QU2aRUbqdZGOEm1w5sz4uTp8cmLv5RHFzdpNTOVnkVnCq72XvGnzqjamhrIrkCIgi8hYjH
r6eZhGSEfqO2l7q114ne//KCcsmfcebeFBemuM1ADaFJcj2G3seqU3pKe8mA/AQhdFQ/+x2VyT/3
N+XMisG4p+n8nrBTj7wehomgWpaq2iWLhsc2KuptpPn6qnIqfQU1cdhCLFtg8c3MDJUr8S9Y4yq9
i+shi84Mw0J3tYttt699ViRroAfZWlbCT/fnNrM3wLCJhxXSAsJdk4GiskoMoD5UaW3cXgP3oFdP
ifc29u6JVz3Ql+ikc+OB0gP/TxsKMP5kvM7S3M4dHf3iJvzZRXZ2/L/6xG4eHKkozk3tAdNNiYjv
z/L2WhGkP+JQoagphGuuP2fFw6SblO8vnSF1e0eNv2ZJlEFsiolIq+cQByOMG6JV2i9plt3e17Qt
abpRogU8ACrheuTOguKjyp1yaXv9qVTLYpWa3lncoTJSQfdnebtpaN+JLiI0MdZzKk3c0Jpw9WrU
Lj3GjcRFXG1bcoqFC3NuRgJ/A46K5OgmPvIkX62cJjfwTWke6jp5thv7hA3FLrP1P37shP0TNTj6
6IDqpn1m2wwqWymRl1UKfTc2yeccm3a7tDfIjy3ckXPfjjuEdwfam2DtXa+T0VWhjyoR7XrEqtZS
0p+KwpbWULl+31+k2wPABgTHBBKaWIEY7HqgChy3prmJehlq5RAX2puWN18T01vXVvKQj/6T6uX7
+0NO+aH0J8SYBESwJUUVdbIJsZxPByeI1UueNMqhV5Xkc6iW/hZBGIQ2W3CbeIlKzmaw23Efy3p4
kj1Mz6IgUBdW9N0m/fq5Zc8YhCh0fykMTlE0WVJreFyMA/ZQziZUvoqtigYT5HUawO4eouqqjD+Z
XsH1ilUstWuuoQIzEN1+M8yvRSCvVZTc4hAnVlPZhFKxAnU2WtKKAN1vKnGlADriH5Ly5w7N7Jxa
RBs+oRbB/yb+eH/8xf81Ug/8cyX5S7QrnJcUsa7WloVYxjru2tVgelul/ir+YTN/0KWlqGOmGwG3
EowPPXeQyrSFr7eB1aGXMYaeeskwvDUJMrrot0YHS0YTZ/wtpmV6ufjh97fCzO6jDyGAALqgqU9P
VN4bQecXg3zR+nKVcP3ZEEIMlLYEYCu3kHT8Y3wDOCawnQJwQw3gBjZVZxBNwGjJyJtKR7FkUhB9
5T5euOGne9wWqHmqlqKqTkXqpsHfoW2PqkYYv3B+jsng7kaM+ZwEmU8NvUM9k15Ms/2cd8G2MOqD
ZTkL16IyuRf5AUArKAJwzgSedRrwaAQ7dS0V6UuVh8iiZY4Z04UFXbv1R7jsflZ73yOylmPuYDHl
lJFl79vIiQ8ZupYrO5bNlS/7LVW6vDwqzYC0dK/4C0/ErWIV8Cq2nWBG0Mm/eQktK4pMSY+Ds1fE
6yg1fnmNAVw53iJy9pIrzr52xk0jtV96u6UCWio4W9YPUePu0YP9PNbR7o82JD2k/ygJoSWAKcgN
+Xfwaq3FRXN8UYxqF+XjPgq8Q1LT/h3LpzhsXrioFrq1Nwv1PiRijTBFYVhOw+FCLxIpDX35ZVDN
Y+rmP0zaBWht79owWLjsl4YSf/9DrK874HjCMpVfUGeqTsHo5Y9xkBZraQzDjT8G+sIrpvPnfbhd
/7MHEbklw5/DkFaeEbSjWQSIP1BTzp5d/4857+IoY+dgY0lK03l6gdiNLLuNUgcvmWvnSPjVL8Sv
Dj0XfamUP4m6xVzEewxPhYQPNuXkoSyiMPQTxYpepLK3t1WeZZQQpeQAIvWYm0axwXRrqccz8/2I
0kTKgpu9CLyv16uLEltl08Vnr1OHk4H15o7/55Jc6BSM9D41YRVIAihQUNOrwu5RK7XqKj5HJkm8
rQQnJOpOmhZ/i9oe3cZ4HzkhMBqSbEk7Z1UFJ0taOHiTgOf9N5B8ikCR0P8GDqZjQBdmpR6fg26g
IPMmV9WO5/APT7dQ5fkwiHiOPuz/LKirrskYhHRelwKUgf5WlOhX3VfY1yLhaC3hvJZmNQnj0C61
MX5X4zPFu6o5UDhwh1/35zS3Lz/MyZSv5xSnNkZLkhGfEUsKwHogGr5iqNilEeb4C6s0SVz+u0rk
SRRgkJabEsEDGOcUsdmQWAWeZM1GXCnx85WENCUl74vvq0+6Fj6j2bu9P0tz7ihgv0S8iDYaRs6T
41eCksBRj2kWsddsxiSJ1pGmxi9alctrv7fax8qmp+dFJf53Tmy+5G0LkjY1/gFH5aysDnvavNT6
V7dQ+n0ba4hzWGZ2SurC+ZRiDIMAVoNRX6LG30CmNMCrAmOnDK3+iN27Cr1TyK/rBWLoiBT4O4Ak
5mYYRnMTelKyclsl/2H5CTd4MvgvndXXa6e2ulWi27/lWG/PforqcNX2w9GXEZSRIWltI6l2hC8g
xgP6kB80NS9WfuukT31G2XulNu6wKjpf3iSd4269pK/3Gbch0THdVgzOvoxD0Ozh3ugbYsJ8b1uZ
ubFCvVi7TuYdupyW59hp0j5zsvbb/RWZ3XfYq2lsBAGhFH//w1kqtYRSqpFE5zrBtCxLk8ck1R95
7feOnn/m+dzcH+/m7eLswgGAg4rRADfxZAMYchIGZObB2SrQU1rFuWQ8l2YzHNmp4zHCEnMhhJvb
cVhQkKfD3qLYPzm7vi43ua56mKOZJXBi9bNVjn/fn9Nc+CO4MsAXUWqmkz+54Hs3cru2q8MzC/TD
agrjXEH+PHpaXDz2Tlsi/oGiUWsO4SmzI+Xvsc8Sfy0DyjsVitbsggZuJhi9Eu22Rl3oCc6sMJmu
0Dmkig2fZ/LFM0mqCtBl8Rlqvn/pwnR4zAf0OXx82DYIn9A+axEHuf9JZr46DQGKTQptc4fy/2Rb
AUzQGs8Iz3UcS5sqL/J9n7l/WM8S9xhtQNS439UP+f7XowREPZaOm+sZn5+DXY/fK7P6OUhLrc6Z
PQs5RHSKcJOgLT1ZXsrHUq/YcXKmh3+uuhx3FpTTjSHHRsFfKmXN3M2wDEmuSd9w3JuWsmypCU1b
3JBZXb7a+GIGkRC/M6vPUdB9hbuNRVT+KsVLDapp7vj+MQUpR3xO0KnTq9nITI5l5xKl6BFOOGX+
HRKd+WCGUGFKNDUwrej7XShkPUZ57yuLaON3OM0kzuQeQsgSWBbwgmmcFCYYbalSkpy1wX5yquLs
WdY2lqxDXNqfkRT6aWrNw2BAvkfwykB0w0MrsLW7nW24Txb4oyYRamH98f5enlt+cPuixAfg6YZC
nRP5araaxGc3rJStBKNvXbq4OwKPbrchqdhSNiX20/Q7oLfGSMCOkMScXFk58s+5VVrRuVWTr8BD
j1WibJ0kRIcqfHHL6FOmZC+a3T8qqrkfFmO4ubNLRk2ALSMvz9m6PlW246TYB5fReXSB4UXQKDcJ
igEL19JcZos4E+q56LDCGJ++PHYYj1FahNFZrYvi0R1Ke222brwzTCk7WrXqv8kuvDBl9Os3P3WA
09hj/5iW7XDMkq5cDUNev9lO4eAoFtY/FLnpFvKe2SMBkIYMEg1Xm9b49ZdIPXXQFQyAz7paHJJB
PkTwwBKQ/L3rbXVvRGS4c462WvyPu450SNhXC7nCKfWmMbHkBtqanLPcGreyObgbcxRYACX2V7nX
jAsx4UypQ1gNCHAipUI4G5NdpycYQsWhm5xVpPX6oMQIWF3VfnroR32vlmgajO34o3l3N0NBJOsX
s8C5lwrxHlpKAlp0w5+qal9XUsdLzl7VnfS4+CS1OjjnzPtLdtpfebykETYlr4grD9C/JZhxumi1
TtY3DCsMJwPHP49ljBoX6eI5s5PyaRh19TXLwbbzk4ZNrZvFszZ60kMjJ+YWbXn5V6RX6V5ApBYO
/8w3oKlADVPAAmmrTX5SX3tgOFU/ONuUG6MCMeZvRpK9atJXo4dBc/9mm8lreKEFhpgAQNC8rve3
OdaNnQaSf26rfJ+l0VOPimzcZ5/vDzNzoTAdnhSAjgLUPhnG6aQxraU4PGsGaDnZ9TdWBCv7/iBz
H46wklodDwhzErf4h0A2VbIu6hMiDlUddnkUb4C5r1K3EdiKxQx0dkYfBptkoHrYgoLrtPAM36FZ
hbBGBZ7j/oRmnh1cjyHewfGBrDat5Za5V2euNgTnEt/4xlE3Yxi99HZzRHJwoX47d/ZJAXDlEn6v
QoLz+uPZte1afl0EZ5f4cDWMCJw0JCncdJFvnMSTmwbWwUZznl7yWmuthbnOBD1X44vv/WHx5KbG
2aGvgnPWj09Ram+TJoNQhclCzbnE7zYOGnWly0uSmvPjUkMmPMbXbVoNQhOltDu1Cc6DHTyWPcKA
mgIytn2osnrTw0fBIMJ4NLslzYBJwfz94hEibBSVRbf+pnPYJJ4bx0lw7nJraxXevmpAHQburo6a
nVlbL+ZoLby3s1P9d0htUmAIdb9smywLzqmPt7uFr09gZvu8tb5mloqyhfmYkvgFlvT9/jZemOoU
lqqaWYxvBFP1Q+7UoLqMQfWo6M2qUIK148UHaDmb+0POTRUSKVU+E1IX/LXr3WTSHB0Jsf1zb2eH
oUnAS4fPYhdZqb0ziRtTCtBVmLzdH3buwAJpgSpH/RmY/2RYLR5Q2bRz/6zkJuqNBXFi2BXyvkvN
RF1JRT8sFTPn7m+T0JQwQeDgpyEU6sBJnDTc34VpPo+D+hO65gMt6CUTsrlACAw8rm78G5LL9IvW
TVdypfIqdX3z5qKk5WO8KOr4r1qWPlBS/JqVxUtjKefCTRZWc36S/449uRucsslML0MMzG29o6El
/3Sp+qsjALu/erPD0GJRqW0Q5E+TvCLXHbPv+JZ5nj7pY/YJVyuKQtUCBGPuOIAXoO7zrsA1rXTH
fikgPEFwjqEwwYk7B8iKrNw8/TYMxioVUvfjkl/y7Ma0COR55Cm5TG+bjqja6wtWT2nVXV+nD42n
7iOr3UTZot6Eytma5C5s/v8fa3rcq1IevEhjteSyPqOousFke6dFGbxnf1dIyrpphk92VL2Zlvzg
pv66LIuFG2f2Nfv4G8Rv/PCadGmvBzXEtHNvhk9qpjwmSb0ZLatbFyYYYQfDknIM1jkYG7tSvuWN
upTEz9Xirz7DZNP2mj+aFmKe52S0d8jzx/53yHr81VPpwWqZkOyPS/OUu9E6XwRTzJ9XeIOgREit
INNffwGlbdCn7XU2s0gZxtgPt7WFzl0BMXqlBVW+YdAUQ5amOLbFEMNeQ3/szw8U+R2NAEGuRbnx
+jekDkrrVc8qhEa3xgmWlqnwJ+go2N8faG57I1JtYsFIX4A5Xw+kJl5f5wrNx1hKH6pa2Sc4MdY4
7fXgQe8PNbu1Po412VpxGg2+E6UEKuBFSsN6Sh33UQRoaVY9l171T4cqvIyacJP2j7xwC7fH7MIi
FQPCnXI3KMnJXCEDBgUtsugMIUtexYZ1CoP6qfAfYmvTkqfpRv+qdtI6qpp8fX/uYstOT7YQdyNb
B0V5o6BfFTwsslZEZ9uvHxS1+VLZ9dJSzlzC+C/RcScWI1GYPmhYtsWq5QFV9Ovm4GhCYi07akm4
gK6fmQrdKUUw16x3eYTrHTOCFpOSXMsosNjE1XperkvJdRdGmdmXqIcDSCOLI4SfVoWDxpTMzvTz
syn3+npIO+OLrXcyvaMOyeKwMb7cX6CZjycSH1IghNzIg8Tf/3Dt0XBAtoUC+rnXZP1ppMj2u9MT
9zOtiHaBBjQzNZr8iC+CJKTNN10nrO7ywYlhmKa++Q2s1bHmCEhB8uRI7ZIX3Uxix+NPFYzaPfrh
07BKLfUOZpPvnSMlfFCIrIpUDVbJYG7rKP9MGr5Ac52rCrxDqQQZj+bX9OLCabGxukqWLuCU/Z+R
M3TnpHeyAi8OS3q1JaxJNjHWVS+9Lg/Plac5oHycIv02Nr3xBVFaPQXk1Czp0s99B2DT+MpThxaa
F9fL2+Mq57tVGJzrMVqPsnEGiPOcZu1jVFc7AwXvpbtOZATXB15kgwDkoCWSu08LQmEWe5Vc8Yi4
iMiGtr6Pwy/t8JDa6s/eNg88sC+NWTwaQbnwcswcT2yLQbwL7CiXwSSQtjIf/+Cxxt2Gl+2XFHTl
LvV14/jHx+VqlMlx6SNU3utcSNCZUAmtBicPza3tfYhk0MJxmUlIroYSx+njyUQnyZcBDZ31JDjY
LWogTfDVTfAma1L7LXAk6CBjvwvU5NP9Oc69F1cji3D0w8iZkpRJYatIfsNLrLrwpabPmhTdxpbw
NMq+dEl4oQy2K/Lk2/2h5xYRHKfYsGBx0Je8HlnBGrm1c+ST9SKTD5kcWWs8C8OFRZx7kEFy0C0A
804Za5qZBBVCIZ6NEj5SEOfOLcM1093B29qprv0sXGxku3/oe+MpUopNn+oLl/zcqaRGDntcIHJ5
UK6n6cpR0fRu2p8HZENQ7T/R73pF6OvF7/pgU+T9wqmcG+/jLTAZLxpDGTiuYb/Uba5ukUL+rNMT
WkvIK4+auvHLJcbn7YBXt8CUFOYEMqJfYu9i4YQe5FrPgz3gxVBHXXkpZLzdM1hxIbWNEp9Q+p52
DX1DS6UuTryznKvaYYRwe0IlL/3jQAYdCbhfwLTI1m8wfa7fJ3oa2djqBGW18uMs2Mh5v7RQMzuT
YXghyc/pOwMRv94ZFWImPSaeWDAjPqSG0i5Ig13nNruoLj4jivKY4tTD9/gEMWVnGuPn++fvNhr4
ODwn8Hp4Lw5a3MJL/xwY2TMh7Ul10mBtwtZd2JG3l5vQCSGhBWmHCP80JO26rooBgNovahLgskP9
ih0Cs5X9gj2aHQgs7P2p3UYfxFWYUfIoGQClpoGO24Qu/Na8p0XqPWRadZKK5EXFGqgzlf39oWYu
UOJEwc1nP5LWTntxaPGWsV6o3VkK3TRa4UZNAyCC5Tp6Uf133+naPpKAP7elZb8CWi33dUCosPAr
ZhZT8AsEYgc13JsYqIjNHJJGVZ3d5BWYJWLSO3bXurO/Q/hdZ/a5jeR1Ew0nT3/pteGpfBcYa0m3
7/+Q2+qFiJoJLzEDJ7ucVhK8GnfUOgirs5XZ6rOa6PpzOORIL9QRVL/BzjbxiJZrHmfLaPOZVccb
UKArBETwBqnSRAn4m7Ez8PVV8gvNN0DUaYXeT1UgXqQjb6YY2We/iayVlLTx10BqB9zGi1o9DyGM
1hW+Bdq6a2PjaHtyvQvdCu6gN4KOlhtCNld2fsu1Ea+rHAfVuBiyjSe34aNPevmIHqsPtCj5lDX2
sFHbKj5mloTYgp+w4hTC9tyLzqqM+IOCJq++m0OKYrPrlWelH+y3JjPii41IEGB5hNJqzYYCntZc
P0Fk7ZW2yJ8sPNt32VCqG93HYD0NEJO3uKvwRleVT3mctLtuzBt9xcWWb0y/1g+DgbCaUQXaEx6e
0bqTsVwVOKaH3KzaUxsX7s8a7aINBjbBmmj3Z1UX46Zqo99RXFTsEkmqV2kSyI+YTpgnSCvhazBa
3YVPmZ7SsGBvpYm+idQQ0Ymo647cqPhpjcVXpXGDbeLV4YmP5B5aKarXFdIul94y8i9kWO5Dho8V
qkDQALxRRfFc8vyj0+jZLym0MFCUqvo575pgg0hjiX6U261Cyo+XUvWYSiDhooVQ8dZT8gTZXrvf
D0ERQIBWWG/T9aNXxQ/MXY6GP2XWBqpN0qAO6kD/TLFT2dtGM7x64IIa9BckrJn5w77g9SgvBAAz
R1NHvEyDBgGpCmTT9T2rqdhutn6OS0xtefhDBcOxBkgOHlxpFu69macYQAioflqWZPpTjp9idgSo
ZhmevUaQtj4PffUUZQbNg4MXLHmOzM2L9qhK4ko178YooFN6L65igFqxAZDc03x/JTn+U6ouWfPN
5FvkFmIU8GDUJ6ctzw7tZC0aSvOlHMptWSNkp7zV1McSu3vU6LFH7rgWEhqRtMe6MuuGxw4f6vsX
2/yP4HplLUHB3ZR/U3+wXB4w2ocW1A1X4ov2h7KvNiM2G0r8raTH77LXH/v2sxNWD46x5GHzvlMm
+RaalGD9AeGwytPSsFKrJc8oP2GolHSVqhhN+3nE/Dl+K+GPuw5pDO/sXsVtI0QUz7X0dGOjl/S1
wyFw42IOty3CtD1r2Bo+lAlLZgee/hRRZdwichwckGLzNnWa22vdN8wVMTPmyqrSPaednz1TDCVC
qGlsS4Fs7lIwygu59W2sYFG0wvZRxkpWXOOTw1KOSV7rBHiu10o01/pc3+ZJBZiCHGVVq2FwrOgg
7FTPGlct7emFwzpTl8UkSOincnpAjk0LowjUqpbkav7ZxOg4S9pnPxw3euULMjABS9p8N+y3RAk2
cSmv40Uo0cwJhqDE2yXOFRHoZP5JY4z9GLi42MhwhkyvxOhDiaELQp7ZUMd0966+6B5082iTwwut
DAG3BY83/egttrVDmPgycOnh+ziUZ7uyfodqfUhk9VXrzAfHXwJdzrzVKNEolA8o2VCxEN/hQ9qp
dl6L6QqtsF62i02mZ9rabkPKeVKz7lupXAhLZvIGhkPuCgF7SGnTVYVcAttalig1h4l7lPM4PQVl
0m3v3xFzNyIhGDggytkISk0Wz42r2tEiNTir2fBpbP1jEg2vgaIvpLRLw6jX304yI1qWfR6ezc5p
zFXR+Pmro7ThuSrS/Of9Kc18OLoDlJLZGMR008dLMlBoKYzCP2MfjI2OEz3pYNAX7tbbQ88DwgcD
Qsk7Qj/gekJOaSLe19MSspIsvES5ghtRKgfUXbEI8uAmbCx16Ndu0XfbqvKWBKhmvuc7P522nnCR
mF6rTVfYRWoO/jlssnwd+cM+iI2TnHjDQpQ+c7g/DmRNMi4p9nMNF77g3IbqcxzHT/6I/4/jPfmQ
8lYIZNYLA86tnmDe/3dmU+eBoC4UuRXwnbIuHv2svXDOlni5ytzqgakhA4JRTF90snqmEaUOCY9/
5kE8A6SpZGst/gOAxPAmx/JJM5+05GBh6NQ1qGxTeJF+xqBF+A/Bdex/woi8v2tnfxKIOBi1lAl4
tK83lB6waTTX9s4V6W2mDelGd0Jj1Q/xMXaSXW/U+zakP52n8f7+yDP3msg4eT+Qq+G7T0ZWcWJ2
x76xLq5vYa/ocJ1phmT/Jfm28Rwh5bFwF8zwJd5T3P8fcHIZkGyZCLNSvzMKC5bDgOFt0kf+Ouvs
9mBoMADbIY1XTaF6T+SN/bEY/XarJwUyGlU77ixJIwjIEmtVqXa87hsyGqT60HtT1TJR1xESkpss
8cx9YTvpc2TGzT6Ou+AJU6sGfHMl56tcyfMdcsPDqVIKeaUWiS6cqbK1Fkj51mzk/tls+3Jvesrw
qqaBDIAIMVintYfHUsph2fIKhOu0yiiy8F5o3ysjK/5ya0xGV3KM3YAhN95a7atkX5YjYr92urKb
cWWqBC8qqcABaZZ6LzWR+tSYjfalVIfnWsF4Hbjy/h271xn5aeyGLb5PXbDy9TrZWm1X8ZsS69P9
PTBzInjB4RUKChmBzBShnYeI1Ra4oZ1b1z92TbnDtCkJX9uiXVUY8loKP/xHlABdLX8Z2o7QehMV
n63BWkfmgRBrFdg6Td8lDJfYCtfhIz8LRQkgSv+h0V+fCgnHRRcWoHzmAak/VW7eH+MokTaO+blD
hRsXtTVql89NU/8TBoP/EI1q8eI4brlw3d/cSoQbQMkUwShBM2eapWQCq2sPhBtJnb/pVk46rvTf
FtZAHLTryXIucGmg7Msy3PR8wyjLvMRpuJUsJP27YttU7t9o1j6qClUZLgCvQ/MoiYq15cu/Sz1d
aMTOPSrcBPwAQGP4/00ugqQdM9mqfJNqi/rm9625lfFtWre6Fv950ocGEMouYJAFyXZy/2ZWB0Mo
a2lT6MU/lpVzy/YHAPiBq2EEvXCzvqu2Tb8rujxUKw3+QqH5ehPlKUrLYx8bL0nnYmDWP8ZdftCd
H1EerSj39qVCQFI/yO6pD4uV3LbPg//VVMqVLNfbIXwypScrgOtRUgRq/yJjUkflFBhf7y//zRaj
EkdbAcoNdTkcAya/0nNDJbfaxHyJ7abchqGibqxSthe+/FxOyDAQ1UTsgoDDdJiSTnfRO8HZjLvX
Uc4xxyi2o1/8UOLIWbWG9ewr6SEoTIjg+spWw31b1C/2oC60j+an++/vEH//QzRNvpByjYaQaUzJ
XjVVGhIsZa/3v+nsjkbsFIovrXEw4NeDAIiJZL3lpZHy/+PsPJfcNrZ2fUWoQg5/wTyBM0NKM5L+
oCTLbuScr/48kPepTwRZRMmuXd7B3m4C3Vi9whvkB7WRn4qoQihcW9i6W3e37SA9w+5RjszlTh1j
iLvK8oLXovG2ACVe4xpaXPvQFWKtxNY/lp4wytGjhVTpxrLU9ToTIvoZsH9n3yvmIqXcJkX/qqF+
9gg1u38Y1Cb5EUd1sHZ8GZVOEZveo2WFAvvONlyIF1eFJ4B6XivmFhQoSArMK6LO1mKpkC3/pdZB
zHXZYNMyxsWzAU2+ogESHpGjUBJXNkL7iZgTPuJoUD7housctS5r1vd3G+M69vP3Lx0mC1g3yhh+
koKIzWy/eQ1BIpIYer4Q6cZrjVM5GPK7rlSKK4V6+5cXNXh96P5w0Cu5Xiull303YlP5Iol22AQc
1/3oBd6xhxe5MuWM9ntFUwRgirr1ojLfDHhav5BatBAsJdGviqGzVtDyNYyoW/3D82RpLyVNsB3J
az7Hg99+FU0aj+u2d/yXqAX/4Q591Jd7MUrtMWwKaJ+aAmDKsKV1LXftq+ij8LnlvnOdLjee01br
1r6S+VtZROKxKj15q5SZfzB7FS260ZbMrd8Fpu+qzWhv1MzLzVUdBfE2ysZu02UdVVBUapQGzPp+
YqiKUL0upU9Z1fgHKijPbbQxe8gNJX0MraI+KCinuW0mj2tVD8Zdkzj5unO68DUGHETnptB2RdyX
W2Rb00cl9PI3lA3DTdhW3XtNWb5SkSI8N70+PkhjHgM49NLaLWQ13Yne/1sKBWqyqqvI/Yuiopjv
ySp0Zw357XB8HZ3R3tWZnu60StUP5jjwWjQETpBmFutCNNFjEVrJW4aW8BnzD/sjs83xi5bjpsAw
CPW8QKuehcIWxGZj/dMJNTzVQBs2Rp0EWzEZcJXCDkkVpIkrWPfpawdN+VBWse6aKErQGWMMkYeG
vx3iOtwOVexshrJWVgVt6Uebz24zOm1/wICh3edyTMHHP+ZFjHWyyig53DFu470+hOrWKbVsr6uD
X7uKjpSL5MfyyVeU/ouNZtzjEGfi2c4t+1AnabFFPztaZaURb7xgoFsmlP6BjN1/zO2wWze2Fe2G
IpIeBAoZq9TIa66vYlJhj1L+b7lP9x0J4mRo1QdTL8MP04/6H6anRS9pl7TrEBXlR7vQ5I1jlcEu
UCVlDXcZxHJpJrgiJc02rzFOKvReXVeZ1B2ixjYOcsOvqrO0d4dMl7ZpFZeb2huHVe8kWKDGdbpx
pCzYIZyruEjSvd7/qs2rb5rWlqn+IrsipjSvtP2+GQaG7sWxtVC8eAit5nMfKi5iHEtArSuunjF1
0cBmwFKh8w209PK6iJSoUsDl9kcQwSu+kZWjnH2R7HXc4Cf+gFaWeM4c48h3uVzxoBGrjMjuv+lW
8eThJJyV7UJMm99g00+icwuXB88n6ICzn4SBYzGmpV0cxxZTi1723aBtn3SnX5IT/KX4eBU7AXbh
i0dqoMzbeGMFgTZmvv/SKcP4JRal9GYHreEWhj4+O36sbgYrjzeBU4ud3cf2TxkW8mNXKvWjmWDU
3JTrISmDp4nNgiwKA6RiJeP9kXZ1vonKbnQt2t+aJq2MWsu3XdFrf5l2TuVQJMXKDnJtbeFl/JRP
xhzKKPubIWrKlVk4DmoBIzCsTjpnXqU95ZFd7yJfU7etSMW+EKJ/iHrHWwuBtEZT6t52KCRtFaLh
tIk8D7Um7PD2fmsMWHyF1taBX3gY8g4SYpnB5C2TByuncnPHLsp+eKI3QdZmKTRBq3gTkpTuQ8co
vra1ju2PJWRXIvSuFWmgr19HyLnWnomIbJJAonP64cvApbWp7Cx/lwN8mCRJlQ5qLssbWn0OsB8p
P8QNegiBluefK330Vn/+yTiQlNH742XTVLg8x6ZU0hOOhuqoZIV18gUyXXaRQZHGq+goR2W5UKbd
OKT09hmikg9M1MfpWv4tl+vQ6EojveuPtLnhfMf1yo+x3c69Wjncf7K5lweJMXMViMvgKAHGXGXJ
cKFyaXC06hhZA4ILrUYs9jON+ynjMk6LbOWYYfnJ8QdlV6AWu8pjpaXx7cToDvSjK9TA2Ze+nW7u
/7DrKIXyCmUbvVQ6ckB2L1+BkclicJhkvITQqce88lySnE9FbT6akvF2f60rFMaU5iBMBVIANgj1
+ux9x4nZdO0g+S9G4WzDUTlXhdq6oen9sJP8CeukyPW78HOa66ssiNuVRrt1Ife83nKeEZ1TKnOQ
BFeYXT8MValqFP+lSJW9FA9ndJ2Z6ihLYlW3MjomdTD8MWyiBTCLf6MdS37W5P5LKZLmqWeo9pyS
oKFk3nl7r3eqlZZjUU45XtafqsFfImrMyxReNaKuKI8hP6ZbkFIu95WAYJGGIPQf9Xr5oBUCrWEa
St/v7+j1KpNwD3xhKH4WRdlsFTnwclzcq+oogKC6o2+XaM1BULu/ynxmwrfDDI7WIupbXKhz7CPg
CsX3JWk8VkZAG8xAUgZTc0wQ+2czSSWEtWLE6NHsXTgr06+/vFku1p2jrWSr4w32yXAcdUZx3l9d
vCdSuxkQPcVcQu7c+DguV5udmNwJYzGa6XCMzUB5M/TA4nJ5tkgyaV4Z2fgUOIHynhcZTk+JU+4H
1L8Mt2uldOGxb71uOkUqoxsZ8tQ8cfEAgyuxEY/HThXxLser692qlfQlFbF/8GTo/XIhtWuinLFU
mF1/NRNUntER1B/gzHN4cTNhxZIgGo+guB7K/BNdDrP6J/bKvTLYqzzf6dL7tAVGGa1kkbom4u/8
r+T+thesYr9fh3q+Lrslic/rqAGumoyV1wJvhz9dfk1mbGtQNsbhmFJ1qN3zEGQuAq4LL/7G12Sh
VoY0CC1+oHezWAxHJawVNe2PIhRPDU4Boybt739KNx4EwAKi0uhETkvNPthS8VU7TNTmGCJk5HpW
YLwqsYerVWL9dX+lWw8zUYCp8qnzr/QjOJZWrzbASrQqUz7Hkuy4meelX++vcn19EXe4VIkPICOv
kr8kz0Yod05zbMc82TjmX7EBTqaTitdFoNutB5oowLg8M6S74veVxmCpVTLWx0BC0DmTGZZX3lJr
5Ma3B6R8Gp+a3BlXyIcwzAsJBXn0alP74Og2FoqirN2myxTXAORTa2UD6CBdaDXefDb4hBNpB/HT
+bGo82Cs7bKojnVctw9qiINDJQXVQhy/tVmASwAe8SGRBcz6PpqfmlKq1N3Rq2TxUNcMR1RtiPZl
Kf9sGj/a3D8bv0w8ZvF7EidjXgOdmAxv9tVqY2vphVUWR/jK3c/GDrS/qnLItvjIG8/hSCkvVZ7+
HSuoBsqQwZgkYuh2kIyi2Up9mn6tZS/5Eo5juqqU0TuAbE5qVyJjyt0KlOXSFXAj+sHoAQgB8AWq
lq5eRhnoWQpogKo7Anv5QHJAtEijWr4bt+V5Is6H42aRGHbjwCEjyOyOvhOZ2fwGHw0LmqWqFsfc
RkmVKcQpq6VHYjMq4jFWrCaqbosH4cZxg9iOWwD6uDzvVTg1pUCRrbQ4DtSrWm8NbpNpS5SJm0/G
qBuoBWIxqAVdvk05lUbafFp3LOVqF1dOhjlTeugD03FrkZ8QvMc4TRuUhSB+I8Kyc6jbT8AW8DWz
Zfva9+zQaepjbA0JOLvq0eib3tWEsfA13XiJCJKgE8Y8Ygros1CuOuxP15fNMdbCvQxgkbHSEKzv
f0M3ngZSFnnyJGSLvvZskRymupoVoj7WAo8XUb9U0klP2tN/WAU5CjYLVUvSlsut0jLVwDgvbo8F
6m7c53H6HomFm+LmkxAJtEnGCWzK7EnUBuxlI6AQa1N0A484bPSwo9naW+ZCGnMrzuFswKMgVsNE
bPrOfysrc1LuPB+IpvAfm3XVGd9iIV4qNbPJ6Gx1df/l3ToHdOyMiQGGsNq8m96q6mik6dgeHSeo
E7c2vOxvpUVK8/4yNx4K8xsuJXDPEDvnlOwsluuaWNodJdIUfLMe0HsUMt58/+WiZaUJsYQGHuF7
tlOe6ftF2mntMUnf44Hi7D8chV9RdtJ74DudQxaaIKgkXXTN0dfKj6k1Zcn5O0r2C7nWzTfGx0Pl
jzA8Jp6Xx4ANKwNfCeujqEx61V3RMrOq/h4zLXYVvC7+fH9+vzxml2shOtlARbU71kbmPfiOi9q3
2wQ1eXSRmwu9zemnz25WMgUcrRHUmhSjZie8q8w6R/W2OtJdDD/bVRl/sgIpOXqFybO1sb+yGjVZ
CHhXIlXUgQiZkrmiiQL8ZV6YgGzrU7trq6MtUu3INBsgpdNkb2MddgfF6eKN7/xdKAWVaG0baz9X
AuCWY/kjbumgS1UvVn4pa5tUoWj0gyb88udbABwFYWhMuAn+sy3oOzNpo4r2VVsYjdsp1s4G4U0r
fQPff3d/resdsBhBg8/gbdjswixXCFPLswGHDkeLEkju250ngIYjr05x9dHa7UKCeB09WY6PBvI4
MkpQvC7PsoYUXIoP8HhsRWscEkvkD5Ng2cZXxVKJcsXyoGnx+1rzw9UPVVXrpdQf+zD4rDAycCMD
KLvfvyqt2IZmnLlynmPTrDwGg7RwFf06RJdHGzgR9zcM12n2Pu9RDYHog3pIkjezVRq37bKzYgbq
VmuMco3OaerSaU9o1kL8GFNlWI21sk7t6LFpzCfVTI+ljg1mqYYvcejvJORV8Q8pfrYQUTYS70oE
RuWiJJquUON9weEx2/hJj8K9FXWulFkv+pB9bZRecpMmOaWVsdOM9m+mzIjnJ/bXxLAesRd4D8aK
BoC0qi3vacBLKrLHdzNO6GYV77I09fh98RbX5toYwtxNJOlLW+iPapoBfakB8+c1OKW4PpSCrNeI
pC+4Sz8irLY2a/UzCkBHBo77uNaKVWv1O6RNnqUue1Yl8dmU8QWLTRoUhbaCA/vJ5PDpvr6rU/kR
VYDBNcz4gaoNaXGmmSvQho90DvAoFDs0DT/7tTxllH/DF34eLOlR6ZdIcjfyfoI69TP/IpVGkv7y
sBoIGMHvVuI3q2pfkR/f595wGAuA2sI89Ha9CbqWuVNdu+Ug/onA5lSN8cnr+6e89N/MMkncsUE2
NtWCXWz6C4XxdV46/ToG0MQrFDPnTe6owJuPm284CvZA5D/+7WoMmb0TKNmXcrzw6V5fQ5frTX/9
92xk1P2q0iBHN/ZRMw5W+42uitEtgLmvsxDSNtCr9AEhC1PCXK5SaUx26F33R2dIV1KTuICt7ke8
GyEIIISMdhkzcoARs2rO6P0SDLraHnV6xnL7Y+rB4OGwcI3eiD7OpC84OX2zP9DaLh8EH40ynyj9
r4b20zYkV493RXjEmA6YH2pbzY+uljattlQ2TGfyMuxcLjvbJQXkrZfptfIqZVGHyHLh1M++Ghrb
VO6j59Frm8cmb7QvNiMcKAWtv1R8Xr9eKHVAcnm9NliuedyLjNiTatVonu3exWGXaLS4xNx9liHI
RKlADYoGF9oI88wuMXot1Qq7edbEO5HLpV5xZXWq0FogH4P/DFQNnNgIgkEmPmYHcky/q9dO3j46
Tr3VYQ+HdXgIKIoZ3ObhsR3stWLka9WDulRpezkrPiv2kkT37N2AoKOC5OVMXR/SnnnCmIaWXwLf
+J+Dkt0ZyFKn3xS1XUriZrHh34VQq/qFZ7SceQdQZwKmR5NlCDYRG10XwkVc85s2yBHYzCZYpaX8
zWjGhbxllkv8uyqbTs+VucyV4FyLfFQJEU59C31Rf9TJ0G9LWDehO6QiXIeDnrm90K2FguLmqii9
Mbmd/OzmTQANGqCdNYH6FseAbgowQLrYqZ1TuxRQazksF+guNzaRpHEaLoKvh7w4+7BrCXMQM0y0
t8QvJSh7kN3kxC5BeUCk/qNQNb1QRooaNA88BqwrOA89rTIf65RL0ilfROY9R6PTuUMcLoTEWdD9
dx2Qz+hikBczZbqMVXZTJWUfsk5Y1P8oiff9v1i7IDs7yYogAIHrxCzoQgALlWK0DDyT+s9S7u/V
XPmraMzNn78wSlhkUiiZJ4Dl5YPAijabAt7MW2QkymOmi/jg2KW5aWSvPvzxUszGID9giMbEd34M
PF3oVew71tsggX8Ji40emKRyjb4kT3TjfF8sNIvoqe00I/YH1pufy66ObIbmIKXbem7mWCvLXKQl
3zgMXFzQYSDtwRCYM/ekqHCKCArtmxOkcDT7Ff5HIj1HQnUj/0sttbugV9wacsdkGDZZLqXbIP+4
/3ZvmHPTuQbdASSLCc4V7iNCSESB1jG8sbSF8dDE2sPtKYR0MS2ZV26uJlixVDC1oQojCaZHwN3L
yYqOHxSq6XpyRaKvsuH33/9xN6IrUoAkKUQAivJf19NvmZBXdmiZdPgUKda4N8xnltTSzlXt71aL
0Ga5FAZu7MjFetMJ+W095H9ocCit/BbFo/dcw13eap7kLRzopVVmQUCVjDA1Kll+M2N9x1zt4EjK
1/sv7vYSfJeQzHGKmOdEXSVisFW8OLNBu23UXwHBLJCfpq/ht/xnCmW8q/9bYva12LhkStX0FIi4
PjSG9eCDTwPCL/8IODr3H2c+av13MWjCE3OMsDMPN5ZZB4nfFcpbXqevVoXZBTUYrpzma5wMW6Gn
BxErL05SHVRAlCLJ1IV4d/MXkGMypKfFBdVrtmlmowwSB055s/hnxyG6L833sXBWHEl4OjKsaptf
1A4vdEL+/HKaBlgTZJvb/orhWzeNU3R1hVuXn6xUU8KGKX33+nFJdu/GoZmwvaBKJslceoaXpx9U
B3zZqpffYj890kn6BBlj4ehfHxoeAsDQVKfDb5j3dLkY487UAuOkZ8WH2dV7f/yW+0jQO/JCXJtD
hjkyYM8t2niA8UGazeckOdSVLg7s9uS3ylNROU9ypW0gzf0tfOtQR0BORbrtSn0j2Z3b9r1wC3tJ
cO76jV7+him+/RZP0r7RDa922pMSNA6+KbnpmtoSj21eAP3vSYEEwcFHy3Q+V2ijNuKe8dpTZcdf
WtCpmaP9NWrNXivSxnXM8knE3aEIjM/GMJ7vf5k3NnRCq2j0mWSkWvRZFKiqAHxqq7Qn0Zbfwsar
N86I1RvqnCmio39+eiYOB+R9BuI0C2ZJRyj5qZzqFluKO946CRJz13fYyJQcqq0KtmXhw5u+6csQ
R+2DZAgniST0arYLsxr7my7pTryAhzYeSmwQxXYYggd8QreW2qHPwPgtXHJoWlp3Ola/HZsywhW1
0NPuVLX2hDd8wgvosZK8c61pL0GqHzAlfNR9sbu/l7dO6y/5VoVEACOJ2ffPSQXhlcftyYQev1NQ
stg2Wbs0U74RSXmrzHPwD2NeTqi5fDpzHOWmt/v2lFVJdZbMynsq1LFDIcPSXiqn0DdjnCefmqQl
9QixQGxRaSANqruF552e52p7+S1E9KlNMa9nsnzMhkDWmpPZygGOGINzSDrQ716OrPT9VzslDrOl
aE4wk4Pypimk5pfPrKKlmSelUp5K2/whZ+BE6bgbhf616/V+hZfD0iz1xrOhCEGy7PC5AJybvWSq
3XGwqrI5xR7OnE1JN7LMEE/18X1cuJyXlpo9m9fGthyHecOAFuM0oQndlZPAdNty0ab71lJMZ4g2
IIdl+hGXr3GEyF04QdKc8tZPoDcYsfFoWB5y2CHCDQtDwduL0WNB3tyaLv3LxXADNSoFUPipFkQa
FwhU/lQVZvrdijRt4SheJ7r04VCBYhxINUUMv1wrjSKkaXSpPpWpV65UyUG3JleyrZGk+aZ2ZH9V
g7V8G/LW+Of+ybz5lJPvLWk+DcH5zAurFImRu1Kfwqo5KqG5z03ntVKshVr+xj0BCgebEsAkILJ+
Med+C2kjx9/T674+Bdoou8z56ValyauDhs8w5n/df6abi/EW6SZbDD/m3R8EovvaDtk5Oy7h2Smt
ui69apWhlw6eXvozTPJ0/UL4o3iyscGYBq6Xexd4ShfnJPQno6kytzNl9CtL+Z0b3/4PX9qvbxpM
pXXtRQUz1URCT61OtBObdQmeENGBqt/0uv2Hpk3TQ03pJgtN5f2VnYlReOGQtV59Svw2/SqlaChJ
VnM007FAiNgP//imBa2g0XxhWkWzeK7OKQwrjby690/9+Iof2MYIvqbDvvA/Guelyp5FZf3xpl0u
OMtbcqhFxugP/okuteYGAa5XkRwmaysOloqX6y8MGX0EIsBKTAgTZ/rrvx39HE2Gjr4ZJIcCrZI2
oKGAOk2yYmK2dEB+ZUCX9wyQR6bX6AFxt165XjRlEA1DYoUnuKcTh9qoFeGaAwKS8bNdnmL53YpR
51LzycYYz6/gYfSW7oPru46Em3EcHwXIqCu1tZB4WiuyyE6Z731Hwnqf5u0PSGmp2zWe5Qp5Sb/k
RqrPLceRBe4C8AWJmMs3TE5Moh1oIXlambt1pTybKQP1hEFAK0nua2pV2QbTxuLDDHvDFZaCBXW+
eBHOKQNU2sRvFF8ZFMHdpmNx+TsY/2KxhY7wWzxIKjPDEp5UFGCJgRHPGg5Hwthq1LE9CqzMtWVJ
3huGSFdhg6l5HOTNPqh6bcUHbq3vB8QbTR6oDDS39AnOPzUGL39ZgbOb4UVVQLKKXFA59pOmota4
EvLf67559xR9W5fRbhrV+naNanTfw3oXmbpKUZF4CaRefKl6KXiSzNzD0GzEEVJg5oxhur7xRFJv
7v/i64+G6QqNZspEIAto9l7+4KZXPS+mB3eCe+Zt6tQb10rjvCZe4yzQg+fDR87NhK2FxEl3h+J6
Xj6Fctr3vlqnpxquwwrlxHytON6wkoOQArFXpJWkQ4h0e+Dr/2SDhBR7FHtpuzKrMDqmYd5/QnQv
3Zm6BKUaN63HVHHKN5Tfxue6SNGX+ONXA+KUjjjdVwaF8/umMvouSXpadJII/FfVE9aeWVT/ICIr
O9xf6jotgXXBUJ27gEL6qgCqrSYb5DKNT3G/rbJXiBiu3j8TmUE1It+wsOfXgYPVpj4k5Afq9fm1
LedN2Ak5iU+WUvycEmQlKd6FJPa6MfztN4y57j/d3Hhy2nmkrOBD6EyLZPoEl4esqBqpHh3SyYxz
hnGsuQ8ce1U5L7ExbkJ1D6qNZ62RpOC/jN5T1SU7SZzv/4qrp6b0oP4gh+A/0OKcnfQOLzwmtBG2
dHW26Q3rTfFQg5S1cFui5ecmxbgABbouwFhokicg3ZuUCuYo20zVJSvLkuik2XJhrCATpRujD53n
LHOkpzqxgk1Wo+Lotu04fvKjLFnLKdChXh6dJfj0dfOC/ablxKCCkYVyZfxt9X2v69ONVSFn9lm0
tSa5ha8VJ2GFngQRMh9zV67SaleXE+lO7QfzPS9LbyEMXB116t1JhpU2/FSdziPk2MqpJqQyPBVZ
XL82TYirkMjkLxQB9s4yO+us2Wmyi3Wz7JbOoco5u7i1aWWAoqQWJn2k0zc7AoVpjb4Wmso5UoKN
HCrIb8S41Y6HXBnd3uqePbDrQq+fs9D4aCrzGUWLhfz8quXATwAoBLMMYwSwfLNPgRGLFDm0Fc6g
mDthrZzEeah0Yzet2KmTC1iuyAvf+3W2Mt1JpJn0rRC5vlKIgAESd5lRdOehC/Q1Hc4CVjNSrKad
tJs4hmsstI4xPopku0waxGsZBsVHTUDaO5bXrYU1LGZr18nE1EODYMhYlQ7F1YhuRDXHt/DvPNdj
6WbNgcAgqT9VasxEOU+M8oAbgWmNK5RiE2hLMljTi56dhd+XnxtN2bDEWyxn87Otto+FgUoJn6gf
Dgvoj1vLwNsh5aYBQ5o/2+9Il72BDlt+RrpsJZv+i6WibzjmC1/VVSXGy6RlDz8faQymOLNl/BY3
jh4B/LNnxY+2E3yqVHkX5+UWhPxCuX5zKdqQUCIg0F2lOLU6ZImWVvm5EPFHJquPo61s7bJGVgbb
4vsxe+qezDfJnIzH0A4DfzHPTvQurI1ElfNzYrb1MyoLo2vkbXq6v8qt7+NXyQD7kc4uV/7l/URm
4oAdMFkGGQlR6xtAqIdY9zeANfYqfseFB+OUt1k08srQqn3n6ZuyTH/c/x23nxY2xv9+xhS+fitg
Rt/rlL6w83MoA5BHVu9oF8XCeby+Bf/F3///NWadnbaBvBr5Tn7ORXUSUropvHwF0xNp5vG7pyqb
+490czkOyQRlYNwxj/ZcAB0UZZ3DMhHjYCqS/hqpurdiGhJBMKhuUsb+7v6it/fz/1adS9wFlVkk
dqbmZzOCDNmmj1Ijv3Qm2m9pXIsNJeSLHKYfuYW4ZGmjdu7tknDsVonRvN//KTe39LdfMjtZSgQx
OZZ4/sZqz6ZGt96R9/eXuHGzK1S7k/wtf7o+vV5m5kXQWNlZDwVqd71/lL3Jl7Mruk+hPXxUlvMA
SGcLuG1h5RtPRx+BYZnB8BiSzKzaaQPSOFwP8nOb5CtkK3Tvp+kdU1VzleDNTw5KvFFdq9yYCXCk
xB0Kf6GdcSO6AjwCegskjcHInKaeKHZtYgbL8Qrjb0ZWPxiNvBZDnLj3n/S6ruMfD8JpmsXK1P1z
glYydF3SW35xTuqocscAn2HHi7XHxqDTJTS7QumgD9ceAnMr/HSUXZVb+UH0Tv4wJFX92FuBvpIC
S8CqQJ8dhDS4pcbIocwO3rbSSw05uVgsfOw39seZEHsQVpkzkm5cBhT07gcGnlp99kxhrjQp2+EV
vNQBv74PGNNyhf0iSaFBNTsEAWqDdmWIioiibiMn+4FeDWJ+UfhW5NHCA10nj/QeVP6AKOfQ35hF
L7loVFH1Yc02aNXGkwpASpGduY0Z9RvKT8QbcI9/1lV/XN8/ATdiCsgoLBNhrTOpkudjTsUrm7IN
0vosB6rLE7scakAaaY9shHjX2F6lQS6kOUjZD1t5b31p4az/WuHyMpywWeAUpnpKoyt/uZtlGoHP
7rP6nDXqqekFFpXFoVfTzZAYOzOoVsIhUUqlTVRk371xfJT83q3raBVG+h6R7H2WotShlH+cevCz
+PxoxEz92Tm+tUybEJl9fhaS7LYbqFnsmhl6Mrb0GGfyQsi5PtFIAyMODBea7bwqXbNKssOCquSc
po31GrSy8Qm2V/Fxf7NvHDPsC6DPkp6S6MwLN6v09daK1PKMW8PQuok5jC+xgnCaOQTh3veG7NDC
ud0KdGMWdvnW0qjGYXHNBzV1ty432fI8dXI1r85hV2GtnPcYVcRV9Cwc2/satKlAChpWoFp4+DDe
f+rrYEpxDPqUJFVjwDyP5nqc2U1byPFZMWJtVSgi3Md2He0tKA4LT3kdM1iKaEq6RXv4yrE86ZSo
abouPqvKbqz8By9M9+nAHdIEp/sPdZ2ATCtMirpQ9ql/Zh/NkFdA7ashPqf5uOtzeg3mt7GS113m
EIXVP+3jaNNq8Co5Nb9wgZe7N8aJgSR5FZ+FlawGyzxlff1Ks3QtKuFCEFl7kbSEWrl+QjpGSAlx
ZqbB0hz9PWaWXyFn5J2G2HnTeyV3S/kIgyFxndp+bPCrv/9Gb7Q1LhecvtHf0tQ6kkJNUn3ojprV
bNusHdbhKDXc/tEz0h4rCvB1EwYfhHCq6jAIt1ma6Qvx+PoEgaajmYiPLYMnOlmXP0LP+xoRHsM5
qU64sjT/OwlPU4NXtKrwj78LloLgybZCP7jCZusITbaG33mnUCQ/fApRqK1/R7K3sMyNPI514K2C
MQetSPy4fCQidueYle2dJCRwKv0TX/jGdsYnaDdbjDpJqopxZaM2h2vN/S29bkpMK8OXNSGuAb6a
XeFmrOR9Ph0hU0vXoEnsRF9Ztn/wm84tnO+tHz75UrDQCbkONyxKlxceOjnkFQpqoAFhyTXHyGm9
ht48Topq9GZNAlV/+HQg2dg6UgbmNQzZZiEgT7Ad9ofRPBXWR+B0wjWKNHQBc28yBG4wqnqw5Cp2
86r9Q+YAbvUYjSCiiOUGnR4Mli53tMsret5xbJ60ojr5jaOfFVEOa9A7S/X/9eFBUAfIONPRSYfh
6vBYedcaY9doJwVnkUiJp23UrVchI24sH3PF+HtIbVfNi4VocHVf0RcHq4fVDuIflAKzl2t0lVxK
Vqqdijj/rOGso5bRq9rEX4pU/zykyUfejT/u7+dVO5nxj/GLdm3zmUwc7MvXKiyJRmcrsjcj+mbW
utvGDFhsDG505RGDBC2wXWxuUExstkn0Q8aLkd5SV/5YdrCdpyPTL5mU7KYRLsyl+e3Sar7tZTkS
haoWrv1k3HmlcV542umz/z3t+7UGOTw1HpLeV5xc0y4Q3Izt9E20n73hrZXegglkEp+IeCh47uhZ
ufb4NnXKFlZWb67MwyGhR790HpCiODMSK+c9Yy7PYkWzN5ovEYNOJ30eDXUl12Jv0K9Tww4NuyX5
uhvvlsjOtcYfUGrnnTMH0p6pTuT61ot2TaC/VXnxfv8JmeXoE7pk9nqnzACh9AkuAV388jB15hiH
Q6VlgDHFGpWuVdvaq4zRuINPTur4hwjga5I5r5ZVP5aRWKsKvMC8+1mO+ouRDT+wcHhKlWgfOz8z
/q3RyjV6ZetRI1VLqn8MNd/lgbdN6vBdD/xDpaYvKpIESu6lbtiXT8j6vFaFpruO07/qUv63ExWn
qHbcykfws+wOHoZobZw9gcfZoCK/+fWDaAwpgb717OZjDBpsW33mz4554oP/JCpz5aTU3uwPkpUw
35HXw06xeEil+Kso859Zkb9qePACX3pHYLt3LS1bl3YXPcttbO3MsmQ82RXnQSS7Xh/OlexsW9/+
EkbeZ33s1qiibEO/WieVfkiHemOrzcqS6g0WLvsK60apyE5lGP+IsTg2fD9eSWr6jL7nt1YtP2LF
P2D1hI5b/uJbw65KlE1Hw41b4hiQUYxpka/xu0NgN/k6eZCHtrZuEx11PT0/BnHarZRIvJK9Pzpy
f8695FOaYW+sNsLlb3/RMusU0PP4ZTQshrXZlR+a6UNYC4yWN2mspMh+YdKyNSbpRylOXUvvN4ZZ
l0jSj19rNXqqYbdaGgJSSCY88Vd6V/as/8fSeSy5iUZR+ImoIiO2QrFzsNsebyhHECByfvr5juzF
jO1uCf5ww7n5aWmn9wRl6JXjKfGdc+1PnyerfrgEHQOq3PZ4vfR0gR2/ZWRtb1f8FscusyI7M9Hb
y9O8jvu+6j7ybCEVghtOPHw18/UwXeh5N9SQQ/glt7xp163jaxf6URqmr3bsfTVT68726fLK5Bu6
ED4aY3yYzOToVfOXta/uaQmXMZ3d3XlBdzT7nJaew/0mX351tXGwyURIx+HcZpSXheG9e+1e5jI5
XEnGa0saU3cLZa/ewUO6WJQP69IMv3hI4uB+TId7CNvt7X1QzSnXsuCLLeJomAIaj7qRmphXlb1L
6rTczpvh4xL0/5WF9RiExZ36gKOw2u2m9OLtNXUO04ZulMvwc3HrXzgNvvlBuWti++vcXP9YZX5K
p+DXOmyeF3xLW1IZzlk/brZtfzmPtvtYEx710mDXZfEnpgi85BTCWM78eaBTXLUJomKdto6XQgrN
A31Yj+1Un6uqPwTd5mvDcVY9qRrj1H7Oh3g/X8gAG8ohGnBTbNYw2ZJM8DxWxVkFvUbrv4SFn+zI
yj0VzfTf0GVBsWXdBz9jTIC7Qei7m/1oXR+qxv9EEPppvGSvCz3e4to5Uow97qYgm5ho1PQeHSMT
673K8jqyLunJqcJviPOk8hn3RqZPES4ZRSHl+KjaD5rLvhiLOZ7MS9hQ53a9qwZ69xfDf6ZdPWqT
7dXfJzVzEfidKkXIJnCY1JOuPyZjPs+4srfGUlA5aFeHtHlqGji8YMFBvC9yb0+TwV2VbnYZZS90
e8U/V2xTgCUDp89Nl25n8jIR9WmyRJRA3Tvea0f7EeigpirMrn8v6ybqx/i1DTpeET82xfcuH45x
/uQY16193VAk/SRZ6sDm9rjujSllcEKzn21GCsTdvRabBOOOcO3W8z+atjlY4XjuoVZRRO8n9174
X2e5Oz/IfrLDKnZv9JMPr/iHjizFROoZTReZi72jPMY1xm1t1D8pHnjoN5dd7uX7oM8+mSVpBLdO
ALb5UtH2oPHz/dUP3nIn2V3j+lB07iGNvzIc8WublicGei1Ndsqr5TXP3O1AZQpzy2JelFX5Y1/P
B7v9VXrW47r8WovL3YYSy8lpTsU00rqCcvP8oFO1vVejOJc4pEYz2zKNIyqWOHLWbFeMM0mU+Ntp
1VsZf1Ivj3Sc7DH3lujSNXvf0rgO2k0yPg2d63fBdkMVjj9tdjNGP5csLh0pWzKp0RnwBgRO8rkv
+8crrcG7lP7LQ4qT+wc5vWBNj0hFeph5R5v8oU8A9gN7pY23LlR/0IGVtsXIPJvq1mThPySQn7db
gwzwqsyOF5SQdwkEprRc1WCk/ZcpLw+eP50Zdmbxk3jGJcZMrNJmbo6dv2cufiA8GHyn/9LRdt+l
crXiQIwsJOYcRz11k3b/MTEZMgneXJJ0ODTd6hjSl3k4GUzDCxmfzcmAPKOecikzMV49I36SDG9G
pFdIdYH3iibeJ6lxSDzg0RJkWyO1jnVvHXVGneGLgK00j5zu99VPIsd0qLgydz6KrCvoJO1FXlLt
4uInvc/ZdPLgM0laNGNsljeqtfBJbrUd6o23S8CkvrJsH9Htu6BpPxKLLrUr459rpEPu/pw62ip3
1Gl23fSSpc3ZzXJVm8EGW8CpTUEEN6iqr3Zx7us5uK/yN5WirZp+YjBky2o4l/onTLnDnTBspc57
Jho4k/3gN+RWIQHFncHAPIN8c9fCm3lxPW86vphQoR+g6ryHwhhfC8O4oxvA1oN2qtmLkrXapTMZ
0dl0uPGmBIfxwYJuEp4tSy0NIKBhYR4jv1U/CUpvWqTCYH22cyrUOEkX1Mdmqm7c5sP4qbGdHe26
o3IYtkv2msCs3Ls4uXPc01gFh2BO70WtlLZG6IH7Op63DUChKBG78/WT0fT318E6WilJQXEfOdpH
c6DB5jnTNKaxuAnLMhnoC4sMVZeLNdPKaFZfURf7FqY/pyVg1marUiFxtxUMUbqmO3LbRYmdd91d
SzLFWptWIA+SeX0yHN2NcbC4WMtIfrKSA5VF4URUfPi+gQW0FqNbthbr0ZE4ufOT+PmdpOc1/HW1
qmO+YZ6P/yvwN2c93p+bU0jpElM9d1d43rISYHp2Z7OaOPEexHFBUf+0OA28DTtRJEMl99al/a6q
puTDh6n0qXLxH5zpd0e3DN8YMs7Lv7eKzSuL75v2XNO3a0y+Ly5pDMOrKwom43/rZ3nk5aRyDG6U
kELWj8Fz79NUForzmVjT9o8mBGJOqMfrtGP7GKXXrV66ov9glalvo8tiSSSt/XK2s/awZqWaeqTn
5eqcnUv+F+Jqq20XfB2tz4yu2tlp82DBaY15tNrkeV6THza7YT2F9SYCZQRTN9X7rP9yAXLo7XVQ
vFzdcC8Z54yMazYdekl39zocGD1qbIMG0zSJ5zh8K3tsXTty583WGIaI5u432hbTdsyyLWY7upb+
J47HaJLzmtLn3R7pUh9enmk4y3Ce8FMWaghGuk9MAzfZxdpesuq3uX5BsHDk1x0NRqMrkSp3813s
cUED/KvPtDAqfaSwu3pbiZ3AA95QjtnTY1rj4rDH5GKnMtO5Tp+1H68HuDjlH32y3ix/PCu9p5kb
OcvXr8PQPNDa+NS4vCAvjvNypWmr9nzdJ0P42ITPWH3P6UCs6Zree0784gVDQjXD8GKn7heaWlm7
oosfl3CYd3Hl0TIj/FOPlYFcTL7W1fRFetzopy/EtaGMyn0XH11omr06eMgcrl0jjwCrBzPLkyjL
pqcFmhjz/umaWPdkzxwtjFrDDxhaU53orpgx+YIUpd5f9tkmeWqN6/NghMxAxVs8VmvUyQsQDwyK
r+Jt0+W0/29Sem9Nz32YfUzF+EK91J7xFnd6++aa7Ve7PE315cljImSFneKEKYDEueyu83jdA+zT
iCniCbg4+RX7xlNgLm9Nmt6u01yBFVaLOp5OOjLpHn8YfqSz919SLXdTzReHMPlUhstzb86PXoDJ
tJoXZNBwGsiGQRuNr2abBlvy7T6RjvQKCb6VLVVr5vq5m5pxP/rzC0moJwk6+ithIzgHmu/j3izu
k3p+bMf4y0RroSRcf/Wxe6wsZkcwgW93Xa/rdjKX/9Ix3qMmTl2Y0DOnXu6Xpnw2k/7sDumx7K4n
cUQVB4e+LN43U/1jCq53A/x6rdOnOG6OVue8Zhnaykm/dsiriVr5qcGzyiEeDCc453b4c6ri5wRj
c7mkb0Qvz8xeOHZu/C2fCAGFFgMWyJzwzbrciqSAQcW2aYpnexrfU2/+XSRMX3CsI23rK5beRlZa
vI9ZI5wKHOjHD6ve1FuSF5+uU05jGppvGu5/Vea++0lDLUX+dDud5XLvF2vk5MaH4Y33Nl1aIzN2
nhxmLpRu9ZX6oj2jxI994B4ZvDBFw9V/YH4GsdTmuDr+oVrXJ7P17izgT2g279JVlIv/aZLmHvfW
LjQyxg5TQ+Gi5VtrecbaTqI4S/4TKRWLuU8hlTmp7vxrxhDe19Dxt4O57NxLfViRth0F3k1nRyG6
clNt9uIBN//WeNdIEHfkQmp/eadWHNFa1292au3G7PE6/GyaYQt3D4yrQkjQXnfnL/7OnLy9BI4D
nnWWI1nHfL841Ea6VRe4/ktReIeWwsgKI7pgELMRby0STFCeE4HkAllTLsltORKUYCkTJy9DOHio
5LBUb/8oUSJdQh/Co8csiZxRzZljHQJu1hz9x/hq3BNPeQqH4JhNM4UsTItOg/2FeTExg026wLhB
L31mwQJkfOu2RzODIqQccaOFEFRsgnLJdo9SpPMIVQ+rxZTK9Bgaw8mkBBcZs9UV6pS84ENC2ehv
E2G2zKc5hfmTFqiH59wEO2B+jo/5FKc/rRkbf8qYtgSMcqptbP+Yms0ngDtD2GixVNxQpbR08WYm
H6IHo8re2T7mgQBNk8yPBs4WdsQtUMGzFyRabWPfFPZRLMePF2zooDYQ0Jo5pQOdMY6seid53Cb2
TsDNc8doSFLmOZ89jAaKionv/diMl62N1uG0E4ZIeXMX+bDt9fKZRSVNeS99ep39LWjNBqR4wIeV
+WnkBwmqcNhJw+yX7zQUsCA/gK3hjHuz/VWThHHtIuJTWO8bosMNQ9WQt/0X5lVJ8zLr9mYnCctw
yLE73dSdk1zujPZb6v4Rjdbxt65jxl2Gn6No0VEnJ/9GxvB2Wr7foH2v0ymDPGLmeokfdO7qI4sL
18uWIx0gJULKkYfol03IuJvIRn4IfJigPIwtITy/yA/EU7YzNiE7YEWrFR84IYaDPDRzCQm/iU0s
bpDoXaTzW3PrICegWYRHeaqCAHO8PpfFwBs40+53W7+JM7PEPEL27eLfFUa7pWz+FRYZsn6XeJez
0Y87Mi+fAf5Ltpxc2vmHjMUp0q+Xnv4MgBfbOGYFdm1a7ErdA8cm2CxWc4evEpHFhuyijIx7dtaa
zeMUk+sjuo3v9UkuUnxKIs1hJkylxY+cy0IJ3ZUMWP2b17FFaKdd8win4c5cpjvAgAugkkwaywej
fmJP/L/DFnSgAsPenDd+9lyBx4rcpsXTZ4iIs/MBqOL52OqjJWZahmHGO/AVRF9X89FuGG+A3JFt
l/uIKOOjiTeMyMhAJe7WcJ5hKBGHbK5uKPZOsjnpWerMMLY/mjE9yhSz2aEsyI5/c3o3UzELTjoj
CXv9O5ybnbaere+JOzwujnMaL7wRqwCArYeIJyVsIRm9ri4JMXe1IGDTxFHmY9JskujSfxFKAWvu
RWrcZp+ap8nz7pGReoQ3mZGDcyGPcTpePmw7PbRr+liAi2ULY+fhUP7se9NR985BiKtE3y37w4Q/
XNbqHA/zncNsorj8wP5hSMhIMBrXlpQWo21Q8AeWeakN6q7D3Y2WvPtldBlWkj462KkptawSNkb/
2vYMBKqzww3H+28e0YIMvFgjzK/Gj2GDs/XJmdtth0YSKBUj6/SrfIk2xbDTqic/vdPvKBKO2sv0
XcKGpcd5GOWhdczihxW3sK7fwaxawuJ1pCKtxMLZAMzgYQIwQGtsNViSlxeX5QD9iCf4I+OOJFeG
Jr+3wR+SkPqUbll/ikWbeoqC8GxPuLtqhpjYJ+mxwpy3AjUmhXB0UNGafL8+QHyAUYid3Q2EoNsk
jpBDkmoV9hmt29jRF4haZk44hBHScqysJ57qmPOhQn3xE3IyoxiSGdd8N6VIC8k8/wO6I5/vGA+f
kdI6OHbA27C6aUZq06uPSZvBdY/yTKY3eCDLPjOCVEzjo8OQnS6ICmsYNsBTFs0JchOtIjlolB8b
86tpdE+DO5zlRmDV4kHf7M6EH+QesUmx0fNTxzvVGwqsZDzVZLXMuDDtE69B/DBJS41VIEkYNcf0
4BR18fVUSjqK3KW6JECG2tln1fea225qsDZ+eXQi63YIdPA1jtSgUZHaw9DCLZJSgQrtJokk//Wk
S59ygMFXyRnMaL5g4y3IrSAawuL+9q6cdkrBV9biMFzJ58BT4CkhFScYH6WlbZTZdX7jq7yYV+hN
MJ47Mh6yYT4UwFHrFd0ip/FpMJKpOMhR01ywXLBW+FGHvHOwihFftWnvZfQXxg+yoeSqMTP7vUa+
S9nPpfdKYGefM+UzLIL7mAmtl+7P4PdYHfH7aKRPGcq8nUxgd7/dBDMM9Dm9FDsGlqHCGCjAnRhp
EDXBit/eicq+O12md7GMJBwOmcVuT4hSiZzJnY4XN4wcEMsGKFS8rVW1Z6jag2Ea24xgklHO+wvW
IR3rBItaZ3hwEDBiZOHGuvfwGPQP6voRDMNTZYxkzV2NJ9tf7szNcnSJv2RspnLrlz4daMiVXrc1
ExjEWTo4rmUIs//Eb/o9mVO7hfQ7z2c7/aNlrc/yyxk+tOkc1tzccxNcT2Ne9uyFJXUuR7XiG+Fi
ku6bGvd43W84TIfv9/ggO8Td8swgXxpd3gQhh74mXjR26YMg3zVOjs5S4ThadoGRHnPcHtR7nO20
fymwLcryGl1i+zGs+5sm5Po5qYaqhEW41j5Nm682Dm2GPK5yZNH1raM3l39lO8XPCg3mMBainN84
dWFkPM4RSlHuNkkKqTZm/96LNM12PW1oP1QPTKNjUwEoSZLN8NZtg9bLkNU35mcK1IQcs+OvUh+F
m5/FfTjo7nJQa2rmuwavHisVVenyr8s7GdzbMfZpFO/vCjAGHSvOzibdeuAvuw3vEhcIyIsBhrCn
iLSfnP3m8mJefOZZlDtSq3Yd5wtkrOvgUNP9znD+bMQ0+XKnk7+4+SuyBV+eb9+VnF2YY+OjR1v/
+19JDogr3rQFaVXBdumsDsRXYLlyo0I45RBH66U8ImIaGkLTGE+SzOhfYHzJ/GtW4Jsa8dEtW87e
w6uUu5sojx8YmLfjVfQgBcwX20u72WkPFUaFWHO+tGeeRL7oI36F2R1eTXMQXtN8DuhHYr21qu0l
8La6Kc8uGHJ0COSZgVD8tf7EWIgH2kjuzWt9NvuPDtzKCDPAjk9wEaUAFgqzUEi1xn0QTuUp5ghM
B8uGzd6O3vgRG+XntclfZmbeSawbHCxLCJvmHjxGK8VHSMXJu6ibp6OeAxrlJ3R80j3F+JzC4qcs
JIR+jQtJsG+pL4eSuXKCFBYxDXTuUXCMRqb7DbaDRDx7kecepzTtGd6QRqQu7bXJ3qXUfjqVeb+v
cHzKaTniNk+/0kEJBu8e5XHW0bNK7i9Lv5aAJIHTEssHZM1+gTqMMZklaNHbJXQHd5Lr+SjEZ0JN
IkWMLqgH4M//sfIZXfl7pZePZxE+83/wBTIBrtMfs7dO/QYuhsSha+ERmVhFHL/fYHhCW9lus8UG
zK/Xo5ttDrKRBHJqkvNA9GbW3yyim4hB1MTetB8w3lmcCE7txPD9nYQWxGd0W80Bq8uhs78LOnDe
ckALFGz69C2AJZm1dHBxPbv+Bz24VsJ2ohhhdnBd2iBxvSqq2GKTEDSgdT7AArenmGt1X8Fb14yL
sX5wiRyCsCDsKHQlTAuCtTnXavPCr7E+uuoi8MfpuPZjA7iTh5tSUHzEr+2ADf1D22dM97YmnToL
l8PIrrQoIS6TrhDyixo5oNklkD18p34sajMAJ8fEC8X+LRC5c0gr4pClTuVzzawPmA6RdgHH0XHk
iOqT4cVGbtY+8IQmtfeis7UI9m5vRNhU2oVZB3diMfmIl8E75uAf1CXSo2/cUxazjBjrCnNe74P7
RC5d8qcdNvdW5j7IiJDuwp5pCQxATw7WfXeDS4niGmBRWcrQrwxJv768Jmm/xcNBt/AP9+o8lfSn
0yLDZRUWEArlmTD3yMAOiQxIDgCSTXjJuH40hG24kTm5j7NRnwZOXEpvcCeZB1bMkGIaFXXJt9Eh
cRYSkv/XH3bJ+MmnpQciLuw2ey6ZG+sG/8E3jV11+SxyvYEBOsFx7sbymqFO8pHsgCr91Dney7S6
xw3Nu7QsCwumEboGISYIbS82jqXxR9agdun0xbHLgyfBCcFXtfla3ekwzsGe9L5IpCxz0COvxnsl
VsCqjLXdVcSUjKa+CwhGCJFDR7WADoRkBZniKnmaP1b1f1enuvM8ZpnF4bFuTHpqAZkZbCmdw6eU
CKCzqkbGh8ZYWVcHudo+peq8cztiKdky8faDY50BkEX9paj++EsYVQjuFfePxBFM52FuMdf6foVM
8jEhyLfsb1YBuMK8NjsxDkynHwdrc9Ztr3hi8ETUGAmGCwEQShR/4IRemS7aTg5EPmwezGv5TDXQ
STBhJplg9r0HnVdt/JRUMUrcIwX+WLP7xfUsxDjlBUPSyJbnj43IxfhAPUMRqHC4z2q9k4zPfMLw
JACaTIR5Ajuaubmh3hzUeWxkw6WRHAfcVsBZkCvLTd0/om6tHGuOkVNbx2eGRvfb9DW7Hn8hqszK
wU/c9z/SdXA3QlrXHscMZml/0O8Fg9DBcf/CuvjLBmUkJzdPhTjL5V3NR/kbbHKxPvrsuZtxNd7a
AvJTVBwL4i/DGERLl0CzM9ZHum+qFwlEfjNBQR6+uhpQIT6KJ+cgYHfzIllv5EDuWIrALn4U+4KF
GlS3NojmkO9zD0CcPYtCeRSfWzLmud7M6oa4gfSE1DiMoX/qsVJIcDY/CYT1saJksPMVIXUWjmKS
X4tHVd07bxzTfNtmE4SNY1/RoWHbW9lxoNy7rzAmxje+25P/ErjoSiwZsivAtVoOm6/z8t6z+yiA
JY2EzeEBBaRciXRN7QmlUeCD6Sf0h2+QmPGJW2cBiDr0Gv+X04QHwU7crFQmInzIc0ZnlQddgoiG
87GAfIK2OR1ZBRwwu3SJSHpjfHNL/2ByBgI9OnKU2c0nw34G+B6GBLjo8fzuGhAND8+CZyazhanP
YA9IYvW7RCkIfqdhG63VM0vH7vYJxQzfPSQf6AIszAHJyFBEmjVsaNF5me4bcASUnZCT0iDog+ZT
zhmFQcaYzi9yyQzfBzd8dtw4GsuvRNGHG8VA/ZKa/FshipsNhXkF9ALZ3wk4uLAZBOmO/13JC5Af
Y02eWASHUlOenFRfevRY/nZVt/nqp2oxJqSUDihg89AlziD9Ma6xrkswWsDTSR6YkBZtmB4p0mBP
kIWo0g7mE1L29l77U85AwHpKTzzg4oSnATgrmT8PNkm5/oks+eOKj/baDgzJzXbMP444696OH3CP
KK4pbbaRsyIzTuxDig9JJlEfLsUjaxemwM9iFpSj4TQYKpI1Xpsw2DFjuYEkEWbSURjhM5SMcJJq
5husKHbSY3Ip77gpwziKHkW/3HK5eQFYJOu3DYJd8EQOzXR4lZXMWDYxjCSD3B3IkyY0t0HCtDhT
ESuITnp8mXQg5jofObTJD5B9xs18AEnwESkU8Vw1NlE5/aHuazdO1C5ROy/lgK5I8LuoRakMr4pr
M4ZXpGuLg+4S3wtFw4n8wZnAAnAXlGfxQB0Q/9K9QMP8lp//IzhRuwKn/BOqDGA41+oE//i8ezPu
ZZQKIRWB+yD5zD2yVlpI7frLj78P0nJ4sAJ5vNdjlCb7E5ADXGtxIgE3dg4+rYscigRSgi1oNT/4
mMgiG/I3ZsBHGQkDUC7lNicxjUk0v8ZFARXDK7xnSFPm7n34jv/wl8VZRQj0M8PXLiVh0DyZDMAO
iVtmJB+vhFH/YXindbZ+Dl7pP6gG2YuK5XIT0bJMKZH8iZRB+Gmx1mgik6SGUjhXMSSHJSSgo+NQ
5OhCmAuXScsAmfGEwJYyqla0Es8DWiLhGtITLPSfXZYKoQtc4W4UlaMmdIs3YYPfbbQ/QYk8UzKV
Xabkt43LXTZfznlArJmmL1b9GwXGU7wamx4yaq4W5X83GUYI52n0vziE5rCLcZFAir/zEfSQEP6n
p+3wnYUKc5H6emwrxCX8s17jPeU9e0lnLkymYYzrIEuWO9nvfXYPzjniiYIfGqJn4kB2P/r4hdAm
8NrFHmTEJ+jvmlQWYBgHeOtqO9qbnXSn+PKmV4T79dSWaIIROoQM/e4/Tl3GRQGiS62PBoN1RWDI
IQDTybfpc/bsSE1fdcnpxjwqpCDbXCIo7LlTdBvpWGhY/7Okmm5FahAgUM3BbiSx6NbTPR4OvC4h
TlWsOJyw4Nbq+rBSNJGCjxkMzz0F8SezfqwwT1BvqMetzEN0DULcRXqwVYAn/0cOmdYPk9l7vF2u
Y+F5jFWb3AxJN4rVIqwf3sd9JSF3mTJePuxfXMYZk6/ETxEQehbUpzQZ4/oudc3ToAEZjAIXLCi7
TtHU0yqmH05X+xJN5asoYHNVs2IuIAZmsx7Jx3jAyOCQccQp2g3cBi/Dvhw/aQs6dj7It7iR0K4P
8g7oUVW3l/LXV0IiWLCevElydYJDirnEULv+U+sCdje/uCEynIsXMckNhJaXkyAQyVxbwU2AHc35
uJ7LS0siG16EAJn2l3rZItR4E0ccAvwUO88rvZiVsCIjlM37PrzHoUpl9fOZUkrSWtMtSxPZAQLr
5kwtM/WJN8NHslK/l+u5ZWowG+Y6JYHWYVtbWWSZfeQVvsxoCT7kCLu4lzyPrTLy84qWBPFZoWdw
AjuTLABQyhkZoF4U04krQIz5hPwdCAhw4Aj/El+BlomWwekmLxdkUv1D4WyTKcuRMEHzN1gEH2Eq
sSxEQ0neIG+h9yfZCTfxxR961oRkUf7Q7PcPPEKkyR9T+QBxc92T9VlWyPCdDQJF5WoUsf5T8X83
LutR+MQF6vj5dJLnmX0hd/iSThgaWp3sqM/9JQfPQaUU9uFm/0/5TpoGKtGCgfM44nTC0hBkS8BV
NfkbF/OnbDo5F2SjyRyc8emyJ7nA0D3q7MuFY6QRHG4uZAMNJy5QT/AexPODv8hJSapKeVn3HepB
u2FBHLNyY7JHZmrqgexKMKBM3R0bFwqFb2QV4GTgKlnlv7NTLEW+o9o378vsqyyWkFpzC46XmBV6
FOTg2yyBr/F/XiefDVvkwiPJKkAgfxACG/xyJw2S8iahX2U+ftDD58Y4rAkd5BnNzTMJyyK8eZbk
+xJ8ylo74gdQP3KCL+peULa1F1lG+JpkZFj6HxsiyJWC4Qvz0h5NskJCJk+I55kaeMysQrwqzxhe
kAVGmLO/DMHB8L7ELiNs5Q191p2kPg6hJcks2Agt8BHcxLklKPjPRpDmDmArdqLLFN/dwnIIdqju
7+rFk3o/K5b/wOmAqzK9oerRrSIDnOOO9Yk8mZunTloR6IceY4phX/1CoOk4/Uf2yl/EPdRX3iGB
Yj+O/PY78efWO4tsdGFwAIyA3/3EjDLFJG5JPviu+LoYP+WYOunLkTaEOOJQzhu5poBgmRKVYKqJ
JqNXNztQz3E/2A6S9+h0zbMyrszL+nILZwT9c9mb25IcvcQZv0iF9UyxgPL+CkgtU5pFDIUhR9xR
SUZLXp3Q/BI3ckZxCMxE2ioKBkHKg7SgkMHHN6naT6SsetSbT0e+0w/mtsZmJwzBw2ircSAnBqn4
W9ZzHjA8uv4i4ApPy1ofZucDiB0W2R1v4WAQUPzfxJbGH5v08ye4xkeSIAbENiIS3KFRmIHnQNX5
07A8c9y6Chga5hHm14JBwriNkVgCtjAKH+Ke+Q3iWBGtxj4Ly/Gy0TafXWQAf1UAIGR//DUx57Pg
u7OZgbHjk+wkdi+XmrAu65GYl9hDrIERhdagBv7meN3OAT5yBGGWPgwx6Yf2SbkSvN30imOwcR8r
O7mbyQaT1JODgTfeYmve/V+dRfMuqdAGZ9cY4t1D0cmx32bVgXjLOvbnEsUkP2R6BcWhFELSStfj
GlcvRdId1zXcUuxyFrYQ+8t/LDhlg5GANXvxE1eBj1a3LI+s90rOCVYXB46UzoazqKBqnQMU6TYF
Esg7aAn8ksAaBpFREa1KR4Ldz/INeGDhtcVlRHQI+irHmqKEE+Ivt3rEBVlX/wxIZ5jumFB102/c
GzKRw5T6l30vlue0hBz/se84BG8NcQboTTzLZzcIqxhIgjXeOEyf4dlS2KQd62KHsrgPN9ljUFxP
SZVsVxwWfcCkKUQN1t2N+C6UAg+fJ6e9T0rKx4efaxbTRZHPfxGVyYLBwQCvyfCV2fYP1m5I+hgu
xPIAwwU9m9Y6fxhK73frLl8bm4yVubjrfOcoC4ETFEmGwfLNRkblrXWQu8gj40At9xRMcXH3p8Ev
GQcSVJCHHVvIhY7p2z4hUey7xfgdZ+a9eB7TdbNeSLT53BEbqMz0Bjq65TjhfIhPco/eEPRBho62
yYa4TEkTwWp/PThZcwtBcD02cQGFaHuaezNGl2b8z/BKQFy39n5L4nh4BqXTGJ8YuQ4QwL5sw80n
bE9dDwESOTZy4wf/IpbRId0Nvxey40pTM32qbIpp2h+ZOW5dk8xoEttYvEABbMhM9QOWPXfJFySc
daDIODQcPfkjudjlgrs9jAgybC3NnVA9w1I0lgJ20VduzkzrLKTDh3kwqgwLRkK9cYZfYgJ9EdWV
AtUFd6R0+GiV/SrJi4ORWS4C9D0EzCrniuUQiOD7NwOJP//KddEjapkP531GrpmMz+/Gup45cQdb
x7H3OVkhAR6L28sRZPi9MtCE9A1523GNr/l2wBIufy1d9qElNdMnRcDB2dCkpBPbbp1oADMnl5/8
TO5Mu5nulMkhHyYSQqqZDCQAMvIBOmFhF16mvAgZCAr0yxSHguU05b4t0PxNzpjubujCKPTp7F78
nH33g1l7p9r56ZClIYI0cmbXtd+n+B31TewLMX7LZtNZoAxkCUnWdM1uIuom955IRN6FJihOHZ4s
cYlPGNUihb0Osfd+Dksrpx6QerY+k+Rmwm483QhvFlViYei6q9xqEvWcj+tlD0oUYuE3ec5V81Oe
QP0AVTk3vx+CXzqFRkbRRBUEJ6gw5GxMUU+WLk+Xp05UIVsCVz5Pz81bXKCkN1+VkDz3kw0o9MGz
+eClL89YmbxFQEavJj4tq1AxSc7c7oMHeGS2vzCXk3jYVyE2OdrlQVn6F10nHc9kaVI0aU1HwwM7
jRScUelW3wmj8xQzOJvtwlqd5obIeXdNqpLTj0ppSiFx+V0lH0OiYrpnHZ4o8i9+5Gqa692/AJbo
XxYH35R7ii4Tskdvh0itlCK5iqEydmUnfl9DXzLmL9exaOYAsm0509q4pWaGpqXGDx6Vzz+UZAHl
J5vx3SWoJt+bjhJaDi4vACzUNN8WN7f+cIjDJ6GCnlwfhS2BmNKapYGrG+6Dkyf3GPblET6Avsee
xBh8Gubq7yRtEbp8g8fJbB3s+JtytDoHdzA4vFSWRBuU8jM2q3XCTjaWdCfdy4AEAkv8Grytr+RB
f8xQADoJbRmuJ1jOkfORCgfYXD3HBJ85xhpHCzQjhSS3n77AucgY1Y6kGhvzSUKWw1RuYUuLcKbi
3FJdbuUNSGeeHhZGNDruA9etyFs2f7tejpv012yER3nMh3klOv3O63nOlWo/YTypSSAlDwtwrPIH
FaNbugzsNv6PqihfPJCiEe7cvHxAoSFebOhXj4Am/y1Jj/n7CMVss8Dbi/M2mK/IropTt+V6K2+A
yfbOrs3GOY+ywJeP+JsS44kj45m4ahEvHb6AkCIYBC1iRO8Qn98EjflUkcwiyCuywhikoIMwTRYJ
KlAIYT1vaut1mft3hzKBrW3C+TLabH/9Glz7h7YNn2I3/lHmCbFD8hU3Q/FC5P9lDSx2tRj49CiC
G3v/W97BuU6dvduX+Av1yYSm58PsTo9SnJUTnt1l/Uqy00EiL0ssIiTUYdL78tELp+OaXc5VkfFc
WtHF07ubL89NszDLGh+XsgMaxqBgr9sASe+9x6TdXK1IR+a63Xlag3zbu/6u4vnXcDjW3eZHEeRf
mrz4Smv6ozFe7xJr/i+24k+20Rbba4E6dMzu2SnXkzmaT2O+hNuZ3pLbgTRXsgIoMGirC5kfa7Of
KqRjvkn3ZBudwaxyVClmxhV0/fUVZrLaX7M5PrhLX1Bl5d13zeWIUTAviLV+GQ7FfDUB4M6+JkNt
HD/iiyRX9gNi5ttxZj9LHcoYLua33rfIRN0gSDDacCDBtZSQHWc6Eax1tZORY+SlifGQnvi45KRu
nQbG9ClNgvNk/s/SeXVFruxQ+Bd5Lefw2jkCTYYXL4YZnLPL6dffT5z7cvow0N3lCippa2vLfhiK
ePt7WRMCC5oo+E8aErAB/SxvGA8d474UcLx651iZP42GAhXhoT9SNVeAIyea/0gabHTGm1/PH4GN
66FDW5vMjVe27wlVG605PJE3lXXrSWgT4IzUnblF8gWw74/OR4ZccVpSMgF6MyioCzOVkFgf5q11
Km8v9xJWRlK7TY5vwMNqXKgc2aUJdlEaP0cxNZSc7WFuT/KckhVMRuNDTkg3aviOPxLAF2BMUfbV
UdNWdMLE5n7H8rJcJzwFh+4ng0natDsLhgsh/9lKAtwuqkOJCiPKgCvrpViGM+dPaGIQpNgLy62h
vFk8dvElBJsSy9VMzqGS8k7Omj4OAnPE2bKT/ObQJo8FedEKt2SkB4MoKiyGdzHN9Mctu6Nn1F9C
TF4Gh+Y2erZNqaZt8Lz8Ah6U535HwiysWXz4taHKtWcsU8YiD3H8oiUuvDbtKlZO0kB96p2gwEto
LobSza2VVWj1roA1KDwNVcPIYnBFPV8ZajkPx6yk1AIkjh+F1CaYmYD0wrrgwZHU1W0fnLbexloa
U4hYoIk9rBM2QwCeJLclfo+sWUbeRErWhCgj4ShXMyOVnLscQCkPkd08khEZp/mcJ/ldX494MQ7D
sp+yZnrQwVYFwhO3TmLYhbyo3CUaJSEYJm7IzETpF05AMwZbwWUwtnIQPBgtZOX0sf4lPLDnJCMr
xo50fA8cGizDiQf0sO2yNLFz7nNYHdzJLh7x2DVvOkqlgjB5S/HXNCaoyXn5x6dfj9Bv4HWcIm7l
/6dSKjvYSjqQWwhnGP3jjawX6RPPa1/zkZJwRYZgN6Ahnw6PNeQertpdG0H7WN5IRQyQ0GKaObjL
uJF8bdi7m9ClB3IU4rzPpZtwHtgMSCbgF8BJbiASCWyVLKHAmHZCx/N6I8wq2YSz1MZSo88UMaJ+
qL8FwpKJk1dZVDQo7uUeHu2EbQoi11dfcDIPXRufCfTYsYc2+02pENkJT8HvdXfllUkvx0x10Yvr
+SdFrSOTEfo09+uqZyZSz7IHv1c/mvlHJSzc1Aw7KF+CwauQU66CR2Z9CZId5MwyJ4YIDwvmdMNr
7PVH8scyB3yHA1NDwKyuOAmKLd/hG+GbUZUXvw3/2Q2i/0VdoGmeHcVhkU2JXAblBuFhZIvF7kHI
BnyS8Hd5kZ/kW/TlyIv8JDOdISO9WJN4S+xNmQ65hPFAeIesPi96a+ib0nD2v19TmNt5fI5o+ycV
JESaedBSdFKrk53aa2XUaHntdGgHdIsTx1zqQa1uPHZhQeVRQKZxPnepvaucE1IBgltLb7QkVMfQ
glfDkQ39+Szv0HRq1Ud3oDTzL9bf7t29bNVwuUZe91tvKe8CC9pLLUJawJ5LZnlEiYeyWodBVb0K
+UimZhjj9mRFnSxSHLoHCyQEE2uG9eY/10kezgG/lt/rPbWqBUAOU2HrQl2PrxlNeYUqArGGWmU3
wnbKTDNFKsEridU3O+H/M+4amgBAMqcWF1x9hx8hroewM2RN3ezP3BYAX9Cue3QYnDja0MfzCcu+
E0PPEsAp3UitvBBV0rp77Jo6XnnO+DBC1ZHgEZ4OAxcsnm7w26Jarr8hPWeCURuDd3O6+krp2VWy
l7KD8qne2lm308ZkzwVjEky5als77pvmA/LXwzEKTXDpNjuHQ7mVBEvCXHbdscemo5kl97gkkeQU
okkl4Y8kn+Q+898Zjlw8OpkqcR25b4vA4W4f3hx32kNi3FoT39YF28hR9xKshDXwPXCzP2mw2sqN
cuOdLALDZwf1jnN0qQXm0yF/yp4knGSZJZJkWJhSYb0I0MdPg8pkT/M2rDOzInREHF/SgmvFPv9l
ZuMHDU3xS8uyQ7XpwKl8I30SL30kBP01Evpd2f3gumNX/cb7FBfsv2UkmrE0TfBE6FwLRg4cDtob
o5cErVkk257vYb0Zrl6l9wyGH8KsQTvo8b9cgqHbOoH8MWD9vWVnZ3COBwrr1Uj6INpmnRuu9PQq
CRa2WOZ2264mqfJfe035V1lDHH1mo3Or37rXsWk8CYkZijx65v7GGkm6bAOS4UlV75g03Q2/ubYY
UdLOj1IxaXTBMamLaT11Hay+knpBiMVAoo4h/vrILFVjtVds7ZabYmlJUKf+kVjh/zbFcaKPSX/j
uZgNm24KRA6sgpRDAKM39ffAW8PaYmKNW9eEkMCnPcF0WafbVoEfYp54M2soJ1PS2KwZYdh/ngtg
cEgAB+yXusWXzZGRTKrMr5j2UiqFQeuyXiEyW4iZgihbR8kmyd4h4rPxxroCvlu6U2NQ+y3IXE15
ClmKLnuacJjkECw1kZIJBzDNvRtc5cyLX2nk1Z2CUp25NlwQDp5KSjYlnBTirNDBExTfiXyZ9YCy
2bqOYJcHtGAZrcc6qh+4gGnD+Y4eOcUKNaHhUD4btQm1aKQPQwSBKkn+1ohTwPEaiQi1ZEsJJYN1
WgmWEG3xqpo7cYxqYh0txxvk1qtsh8qC2XvUKfYEL0Eao7bsnUTvNgZBazTtkPdavA7R9ZBzOmQA
foUtmxkO1i3OvSPr/upi3eRI6Cic9CyyQLXGGFwkY2AXgC7tUB0juzspLyAPV1mnyKRsIzG+o4Jn
W0LEVayHrveCVdI7AHVRQCom9Y1TOTpXH3h9jufqmcbb8N+S8Y8c5taZoI5F6XCVIYvUjkOISVEd
FdVszHKmmYcZEVUW4YwvZTbJpqf/BCI5lCGhwU09vPXSVCWegDUCtUB273V1M5Jka8+Guo5R/C9F
Y/YLONI52CFU4MrqN6SR4EaE7qklU+R0xqfLLSGBs2km2t6bVL82JqCbpZmu6JPeC6g15hnBbcIN
GrnBuA7acKsT9cQNvsm0hE/LkP4o5e2SJt9hiLcG5QfTpP1VQeWtPEy1vMPjmlwihFkWk5xYoSNc
VDqvjtk9znqB7gBFTGsjmM567t2PhQ/BWc+fLc0/EopB9AGiSuPs1AO6bkI9opJqDH5Ss7784uSc
Kn/KdllpwkofYL03h5HyVbpeoziv+QGRU3zSl3KvJSGKDmW6JiV+i2pVr+t4eApour0qHXNHML/P
+wGutxllwOXzNc5o/J0b2QvK3fvZKXY2jLt0sDmLOMpXakuPNGi21kniUUhPzhXYHptMhbwAE10D
6iKdbbF+Bee2yYYAfBziO1lg1ClwXCFuN6j04A/oFDGBbP+iaeLYz1zWgNDizLkDAnlj4F2anoR0
ZkuxQMLH1K75hv0S/pS8o61p8TLMO28w7yS7R8pQhdFugYIiVkKn7F7o48I783DMBdS3F/MeWyjA
mHKjnRsc0UDeiIaIsps3Wk+fhBaj4a/zlWlnIHzrYs8Hit2wPRlVv1QGiTW1++Us4Y5pTQ8kFdqw
uizC2KBbF1easI8Xd6eo4gAJM9pg1S3GLq6GX8evdJy9JDb1ybukhdosQHLC++/G4NdrFXxc8ulO
jCKuQXEgSwD5Gu+4vCjiVHwgohgm4hfqc5FUxzfjjMkLjoldf7TwNbNpBh6Cak8wCeS5tuvoAOg0
wc6XpBXPEIa4Eogmwndnbv3unmcOl3ifDqaxKmrn1qXnil8JWzYoX+3O2EKRqyno6XAEGAI2t3Sg
u3QdmURnw6fbwXTXsmiCS3XJn4SwRpBRvMMUHm1SR59JhItOrZ//VXOPMWeYfImrBZSSKGihwNL6
zxlDEGkHzrqLQHrBbvm2XzQbJo5Kt1VjXVORO0lhAf3HPRKmMEnGUGg+8Q3vJCTUyVlqg2hJeLyy
hwgfiHl/hMIjd6rsWkpTk2+woTgvz7iYARiEy7MKjOK5w98YQodh6zzX1fOGf7hPZwka5bIvyWS5
XABuOO3lUuLCENC6xGdbskK0jGmzQHQhQSqnhfhWi4qHTKtO8UynJ7EimfoObbYJ1SuMRUwlfwhp
iR+Y4dpAEiLWiOspxsDOk/VtqvFpgP/b/Yh3KSGwhLhyygTfYwR5Ov5iAMRtks+dl+W6uBAe5nlb
x/Y9/5QF5SHOFWpLbgOqi+eiZu0cRJFU4745RISZY26C1vrU8rbe+Uqd58J8bW21d7gzCxe5AT16
TvXoD2b5VXCIvlObeVTtejTbCDDEinYOVfwbC/s26M1bYs6fDmemg7kYODqnX//hPoM07/7unU7A
29Ewn3oM9ZKML2Hfn1SUXKuCknIZt9blL0k23gyPQl2jLO8iRXvIvvPOMMBeOTvoEXXFh5cPKKVa
O08lf8XPGxKUYsOCSqPQ3NNQd6eFAPpm9BA53U88VYi3DWhXJhiMzkv01eg0R8cadqPl+w9CAOsK
yqRdk91UIwNhVugB+qAiJvXieK7XyQ/f89koVkkzoXpv7TQTmZbaMHeTZcDh9sq+h6ui32PP/ZdM
DiTR1lx17AHfzfYDgMljZJmvqYa2WZmM+iq2Q2/bSwrBXx4JN9HzgcbrZ8Y/r0P0q4ocWK2Md9ZS
e1WOzcUrvWJTZmyD3s/ADTSuH9rQ6D6cpMW8E7s7p8Om9p1TryhzapsnlCvefiFBJ9xZi0tRRgEx
fZ6fPRSvV/RUbDZqMTH4ovOWYsKsy9hUexrX7hAusVexM0+IwtjTKRwL/URntAhAFXorGXDbTI8D
JWtry/F2VR0x0gq2tx5yun1Kk8qIygu/2vpgE5VFZrtXEaJKwd7ttJOZmRc/qK5Vl7+bhMeN51L4
7CSrwXCOwFzrJRsf2swHRC4mGK/dNVb2UV7LqgeeJNL1w4tfTWerL4O1OdJCWMzGMEF2NcPTFMDd
T6xjxjFuS7QtXCJdPNYBlZUaL9fNyTVyayygHip3afrhH7y5IUeuhpe5n4Fr/IMD4ETd9tX3ozd3
0BHOaZtia6XNPvTiv+RY71ojPHZlf5lp/E5vAZJewXbp21PcK+YpOlo4bxqwMw7KPR1tDl1sDvBF
NNhoLUbXi1eZNZ8LF50ix3iKfPPsIf4W07hi28WI1tiDWk8+/YTEKstCxgG8cj1aNtidGRRB+1OR
ubJbaJ3Kno5xt+wmMHqNY2WQrKAZ0DVEb64nhCgojyZfRpkKMHSlypNlkEKlzL6zEUMfwpc6v8Dj
7ApwA49w0WofQZSvja3IAwzHJK/IRSH/sgp7dXJM55Fw24hoXGLT4NFqrhUJZ0Nnrw5jc44ktTvH
6rOLG/SNKejFrbKRFUVNq0YgMjwa6f0gAUkTHtpoWi9R/w7jsEKOFJ2eGb7mkLcrQKZTEGsHbczv
HDf94WInq0pJrCRmjFzfF5S56dV8CQ36jJd9+a8dI3REmSmvSAUaCF+UbTYb06aq1Yq7ddjQO6sc
1L+sGB5ka9ZTdgtqN/oUFrQkqiZyrOssaZ6MOsHowLrszW/0s05pmO6R8aOU08VRJfySTZRPiXEo
XOq3uki3ueCNf6rQXxouf0vlzwsJzr7ynzsMZxKiqNFToUrJVlbX4DJmkZ01fXqOtBRwHo0oXD7D
go0D3VRcsxR1r5wbLZwTZOqtTal6cuYGbpqhtqVWQ2XD48k1q9vUkfEuwL8qqIMIY3dYm1b+d9St
fCffXQxGtC4tV54si7cmjxYmkOtHaAWVl5vrTkXDW91SNWv1BfISRXcYPOdiuBX8RM9ud241XVGl
2UUNKFaA8wWkjD7bYql9nNXdVrnOWcxrRrd7yTX9Li75GZS+1vnYwjwhqHLC/DRl7bxtkzDeBWAO
od2eFMp1W4tQfzWZKPnM/WGxPec8DciOeHP4LbGEP+XGNuxMtavM4SWy8xcNpsRqbDUAw5EFqUab
ewfIIJ6t9TRGx4HI1F6QfJnG70T5D1UF57bNaHQXLKW+liul0v2rLHurOxTdh29JtvyRfq2rYZgP
iZ/BAVLuuE4Gg2qwxuwhmITL37C1EKAEDVVm8SKnfvTKB2InlB8G/56GG8E2sNQPnUkbhEPM0SOp
r0XbBNnEf+LLuaY/HQsL0v+op2cnaXZ+PxwHWvT0Q88CZhupJpk6jtoIsvkLfJgeib7kpdYrvBVw
wK2Z90BSXRtM+jrQELs++N5goCjZ2o0kIhE6pgVUE917CxoqOReS3rpHsuhgHMzurtW6Hc0vIKL6
xgSq2ZubLC1e+tYvNgRYshV2icaHLL5K/jimpX2AQ+rttrARy/QHn+IdzFdj+FArwOHaJkQiZqGW
wx6olOA72Xb7EuOk88gjJE1vjv2VPXPxIiwFG6VJnqc4AHBH8S1OrLu8HW7GoG2Xtn6g5udFo5ni
FFkrvxleG2VBW7W2sVNqKw0hrjUNDP9FKRC5pMMLCvHeq+4H7jga4LseBhL57JksLUZgZVCunHTZ
l+shIIT3mo0+FFSqAbQskWwSu7OU2pPOS5EWgHpmcujTzvoxam5pXLKqQD5CxU9QYuRh8uQlTwEF
VEnzkgksZJQoyVY75ZCGKmkT0pnHpGiuWlRvktg6kd26d0N0s5BlojQxrmAfGeG9FbyNY3XnaD2E
dIgxjnVY/OqUtnDlNXcdcrSrENgBz75ig5KXvTmBxrlHupBhWLjDdauflC6dt8JzqZr4vtds66Xs
LDjZybRrcotCXCQ9g7bSqcPf0Wp7x8sykpeRuc5IPLZltS6QSUaL3qddb25EW/Rbn9uC/GcXwKfv
QDs6nyypVs/oPow0eEqteOtq17DNiV/wklr72KH6mVtPmZVhRUkaNoT+ORJh0/jEXzQLu5LXXCsf
JuPdXdQ346joncYhWtuJuneZSqp4inuDtqetniFzYq39INzWtdo0LvTwhqA9sr4966GKjfVc1w9F
F+xpfdiynqWZEW9iGgczvzgakQ+xidk95PW8LwJi0PJ94Juc5a2bkb3i2RsEKtLOuy6oirrtgANE
rwrbOJSjCVSjyQ7Y0yuEDgsoWWkIDqbINC7Fum4flyI9eBJ/zNcmwJP20BjbjfW3PDwvk3MXpPp9
P+A2aQtVamiuAE31xJyF8xro4yF16DOmldQeFHRycnSw8tn+Nzf4kBWSUdjEeazO1jBtVeWtW+Nl
wlJ1TnuZgxnjFu8id9hq1LNGmoHODUK75nKmZ/Wujvt1Oc30+epdtJiRgUVd0DpkyXEa2lNGKwcZ
YBck9lbXqi3pzIegc/cY59+pYYQtdCfRCW0MLHUOh1d7qbnUneQhLMYnOm/31dVp7W2PK2hk2iGJ
pFpqXikA9HjEPQK34RaEkeVugtpgByTH0bdnwkHvRR800hvpXwVnj1aGt9podgqJvlVuPc7hpIGA
eX/pewLNB39OR9INF99r63sn1rYhz6tTg8Vtu2rCaD03qNGZWxuLbpKOln3SL/OeRamHlOI5UgsB
4gCKA9irtwTybW2mSMseIl0Rv7trUEB8/oXClgyxV+jIehahNdsa3+Yggc1n4eO0BAUQTmzv66F9
wen+JOqhKm+hT8xdEoTPZeqha1h+RUME5Cpike2aPakFw24Jc848SZUUmWUQb61CLwJtvcnD1j75
gJhlwzVF7RCJDaa1yeJ934PjuNZ9Xk8lG6mrD2FKBr83bmQkPqd5zLd0qXzvxU3zSuccaxTWLSGV
0NFtymKKvD2wce4sszrasX0r0uyj8rxthqCfY42nQlXbrrQflrHc16qkvfOM2mtwosHns1m627lN
1hm9RHRmtKWlqFfpT3Gv76O6O+aG0CKHvaPUNdOjx6zD78wgYqzaIYl2mW+xyUWUoiEShaE4ccV0
oGwdakuabpATmunnm2Zw5uBreO1x0f1z4RtInVHkRlqPbUuBOHH8eorLY97MFyu0C6LfhVLh8c2P
/V3DdnIy2EmiqmMEnnZowX99wthWj4Fxmu4cUaXS01F0XxvuWz0jdNMTDQSDfu1J222jsfmmqUG1
M0ofpmV2N0YmcXa275IIVqmqSJQCR5oF9Lt0WIKVBw6uWCVKvjaW275PAGaobn/N9E9qXX2DQudb
1BS3LjLGtUMX98pmfH1zSF3nG2HnL5unIjW/TY3mFCh6Z7IvtM74QiH7k4YS2zGOdjpnZzX72rVw
6K/KIgRk2+1M29tZcdelHoqM4FABHSe1LCIjlKwXo6Jnh3nz/R7B0ZLaYpY+mbKXQjP+tY57SkQW
vXGNB6BjDlW4b8P0Tuswb04+v0eNma5DFxHXwspXVd5JVfpP633Fhk6JjjebxwZGrF2OF9OPLkvI
pTj1MSUTXZu0G0Q6mwcIJBXYFmAUnaKjsMQXM4MJg5YP0YvSDGr3HV/bmxMKC4YNxZVoC8JIujEn
/9nuYJz0enduISJ4toAlrKBtFhBaB5cKKJrpvBlZNhILow/84avFeQR2Tk+9ozdQF4Jb35R3Vtz6
+9wy70xr+VqiGR3leMMmSTKb9P6Be2gJeoBVCqS7+0LT3lE9hzf5ugwapdrf5OF2/LU8RJz9MUlo
+MajgZWRf1kmF02j/k/Gwk057kf2h2NqaKLHx7ZuDbxeyMwwqOrv1HvsPfB6borUeuTP5M0RAY0G
Lw6jk0t5m7dddCC7HWkOqK6kJFCnmbMv2dBcp8GUySWtoTVkdca+Ry+DsuzjgGAgn8e9M6p819vZ
oeA24W3F1AhVEknRq05eK6ypBKy4RBmCq8i0Id5jPQ6NCY57LPTXqIVGjPOWTjvMD/e1Qi8z8MGz
vBdNkdikqQ/NhcXk1kDc1IMwi/h4CQRE0hbI6ZALdu4Y6H+jGbhtXWJIppia9rXxCzCdmAp+PeKr
jDCVw5REn3/UJ4bHtxQTmx/2eXhpSOy5ZAvp7jM04UMyldxQpI4WazszcXxE3nnrpUkBu6L0xQvt
vyUxQaDpx8nN971ffyiln+awvdncDUZiPLVOed+a1hHg+NUtdD4/nD8NUoSTy3EhZXKRb3Ej/bbU
y7XKultgFy+egh7ANWUQUK/SzrxvB+axwwHRmvSbhG2y9hsNAFBX5TFemKNoWKiSyPtX2lnpq6CJ
D3EJIczQoFegmtlrlbbyjOm5DBOHGrKp3jRWSqWjhrPkl9NmTliccKREiLmXE80DXMKw+2yWgqcN
k/3SIkmgDaSJi1FKDbIfzSj8c11bNTml8KdAWI2qMU5GVunPjoV4spEn95QRYLLa5nFaEjytaZ3G
2ikIkw9jkrs+Sp69MX/oLPeL7PSOUJT106EIiYSQVkErcG5pRaweVB3y8RbZoE7Fd2LiaFD3lXTl
ZYA76hKjWYv6l6cISYQpCWZYy4D9S0/3+HqBZFjvVByerdrcyL0v708SG5U0dLXHJdzSR3iTj6Qs
EsgFcR++oIxya+d6Gzj2ydTbA6jCtlo8ROgpknSLfdHCpgkCiK3TvEka49AG2o9Y3xDYobfdO48s
DrKZ+2aZTszhBn3Jz2UskOvpoL40ZCFm8HQ7uoSauy1T0dL1noso3CDZeYwKwDK38RC8VB9+rW5V
HZ8HMrIEK6CWhfnYtOGDbBm0Sk+0qkPqrD8CY2zkGCahv689B5eQjTwlmyjS1jZ+W17AcjLT1//m
siwPZtLBd5txYWFaR/olWtp9PlR/xVx5kKwWPV7PBBE6vgSw3bOvRvog2lm6S0dKMazuZuSOv4o1
9R4uyZcbqw+vgozVuyTsx0uvwhX7AzWGhsDC3KX5iEhbBL82MnYdgyWMysmqNbe0dm/0MEewYpoP
5ZKQDLYKrHFNYIL3tCTISFg9SsEunEsntPZuWn9kdo00VRWiAzGdvMZ48St9a+kY5ACi2myetRqn
RNduY0FjDqb9sU+7m8dpdjtUUsPqB87TJqyLq5ckpznowbvVJeQAVDgmstAtjEVr0dZ1xwdYCnSV
hYLr1JE+guKVhMgiDduwrJ7wtmA5EGrM9tnB/pgZrGJLuwxZ97iM2jYZwmNWU6k6mH8jPXzUqRih
krW4IwF/hboExWl+n7Nur7XuSYushwTEIY5rwfwEEqBg2ikuBpd0XXNAzRC1JWhz5hwhoeRfcy6D
1tZuYa/908zmpqz8OTasT/kUxQ2GUbizkDGYUX1dweEXxQHRd+piZPuGA2jwIZ0DIgT/BcY9dALy
3SvZHXNJunTx3uMcQQ23udUzxkauOa3uT/msjrBWIalTx1dO1dbBG68MsiRJ/zyo9jVIKXi1ANJ0
7SoLVM++AwjW79u4+porr14t6XCbwvEalMZnGPdEXMtpCJ3VaNACI6Djhx+vNZAoPLSDNlGTOi2U
Y/pvIY5qV/rs4Oag6JCRZiW3ZDLG2yyfH3UC3txTp6JUj07bemsjbW6ZDhKOsZ1DtFBNMpR9i1YA
fHTXO0SF9s+JRhwa7zshUbs2TJ3dVi2n38myiR9kU3uODUprvpg07DBG56UvwGUq2oU0jagIkQWl
6sH/HGgyEeAiVfO0V60uHS+Wvcx1oWsvVp6Pm6BsPly4mXUCb3xKcG9hdXEhO9oV/yAlM6Gg/NE1
JsKyzIRfrU2k4FOcxd7SjfeRqIxQw4GRTxS3kRvLYQTtMm245XL9dZrvA+NxmatThCeH0xZt+WA+
EH1eiX70HNZKchRnha/NSOfElAisaDqFXRUF2wO88iutFmCUhNslIpS+bwi8CVkXNiAeQcDOr4ZH
Go7vkjA9BUuENCDtQhX6Z/qPnCIV3DNU0gEwWHxYNM9c8h3xLi0/crwEW0v+6BBSpokD1yJ3wAVE
/5ehf+KilTPU04ti7K07HrTIwxXX/GBhIXCH3GTaEISutMVYy3mQt+uv/Dch/sn+4ELxHp7LDcDU
0GksiYF74sEmc3fc83x+j+HhIfmzuirveeEHcKA1N7MmrCuUq3Aalq68TsiBK/XK2Bv8mI7wQxxd
j2gInMJ6JLw/VNnPYN93zse0PPA5fuHeL1OxYQCqN2hpUhzJk/1luh0wPplFeSvydqCqDua8hW+B
8xPYxqanLcJsHF0CXZv4Q4aSDO4mrRHoJsLLrHOGKz7j0/IRDDBu+q2FZIQ//4khKPTGS6pQcPTh
ow3GdjDVEXRujXNXIOvd9nBapl1ofOXGvcpBD5a/hPGyKervMqNRh9U8NQkXof4zFfCUGD8F+skb
z86ukkevs58GajK/oeJyk9TmqmNSBJ1QUUa+8Yk/YDIHsqi8uLiQrMhAEKWw9rVmfRBmrOmwtY57
dAkLKiGe0QrAjCEvoX0WFgRdxYEgI9/uw4mvZcELoIpBvbJobOoBYzba/+zhLStfyVatFQvpAgRl
jbct+xu+L3/IIkxcaa40cHlGZm7j98hJuYc5fMLSiwuJZf1d/nLdtR94pGSIaBDQwWihqCL67gCP
cTv18AK595ikzacWmOKI8uF5Qw/WCgKg/QRvYS178PeR9etCIawGAQ2n04AY0iih5fZ7L0MAyXgh
iXCKvAqJ4ms6u+e4GR+1CWI946ht5xlghBTg+KEN3xluvkzhiFpQ+/jf5mQNHMUBdY1Tp/0U/h5f
uDepXvXPrJAdx2jhBLRCSg785WR/89/MotRZzix3lUQPHVTN2g03LbLXqRyy5BcSC/zptc1JZRNp
J9y2ARF5XTqHrgovgfBR2KndtPapI1Fy2cbvbJfMBqvsljd2JeMTR8mmKM4ZYdkSCzSmOostCtBz
QQ0e9qO9MRdzoxoRFKW5L6+/K8lJqt2/rBvdMaoAMVLPOocqgPJBkUmmA5Z162Vsj02vi70Tr18M
KsiMvJ2nUNwuQXCcqytr1Q3eXT4RgnfBpijqGwsd6+WZF1vPkYW8soC/e5Y2SVrQfDdZcPNDEk96
+DUQ5mrTfPG1ceuG2UEe0LTMjaaK28gw5egSajEI0oqwnnAkraUAJiEisIPuXEb6C+LHdve1hEiK
PrCJJ1TCAmSJbZjrgQn8QdwiFoMt5Jd7QY6ga3I+5P/aGUqveuV3Ez4XG4ldUWHZWiovxUDyL+Ld
8akyGLF5Ykl/AU0okNOOQuDNr+GKf+BFkWX+jTc1YL2eiJZRy1nk0yVWosjRoTpH/ly2e0CpYle8
LYiXcyrdujrysXKk+Imp8zLyJS6FQQbEneja9NlVlRnlDS2Ovbd4ijShrSwd8HEk30qux3Opp21q
AMvsvCDeroUBxVImLnFUfuRjPN9nVfFMo10K8by7AOcaJvFPHWUPCbJPe2TkL/KAdVGye4oW8+CM
V81NW9JHKE9lTdDvJ21qjrHL5Ha2SQkT4gt4mA+jFdyGCBFCQIRV2aKvbUIp8ONpZxoafxflyWVp
qa7JXT7c1JNvdx6lr2tFCeYgACKC+oFF07Qi/Wj7/p5UygYhGKm8o14fldd00m84IodsKPeocu81
e96l/byNTOpJ+mi5zpRkF/CzmqrZhCXE4yYkUz+eWwsPcYqANeMTzc24wx7YKWSnTvWkvYa5SRR6
Udi7GRZaFU/wlaDIhJc67/ZNp331FtA+LYb3Tp5sFNuCVacv96F1uVeM8KRRVDiyGS2dTmhLsJPQ
twUGsGMf0O8yUSBqke1HsqS5W3ofaKS91Bk1PAB8GbgEN58DhD3q/3RorxWHN3qaFPk9jHuPkYdh
salVTabeQWT3uzRg+NukA+0fowo2WhhdjW7YG96rEcs3xcuXTz7XHvwjP+VWui2hC/Wpu+85sg7B
EdH2HlR5a7MfyyC9aBTftLV1Z7jQ9hsiZXCgOaKLABsT8tu24Bt7eu2wOzugDe7BEmQVZv8mD3Ti
M5zJ8MLw8+Eunt29nBN7eVO4nsREmB64ML/T4CTZ1aOECHcBb4ajseDh5/QNRb+CQjJ1AronB3/x
5gR/emSHmbe+gnUEBBDjF7ReAEGQyvxGwjhIAeHRSZN1FbxNOFU8LO/tqgcZbodkteWZF7Xku8UX
BJn2IgEVIdWDRYBQZj8xVyi2+cRucKj5SPKasMHbz9r/SDqPrchxKAw/kc9xkG15S+VEUVCEZuPT
NI1zDrL99POpZzNMA2WqbOnqhj8MXzTc0CawwcAEVJwJMDGwD0GxHwMAZYWkQZvrg4caf28wSCiN
o8ujqYppN0ETKThDclJyjkk0GCAcMIQnbVCEzWD+6hKUveM/Jre6yplTBu8RJlo4XTVEFZ+hw/Tv
6GH56SfFXxE826BHlny+8PH0zeTeSnVOKg73PBrUbuiDDghxJFAZCRF1Haz5CdexehU7ItuV9Gj3
iR3jLlxnu3R6FKW5zuryGQDVpp0vE5lm3tVrP/sk1bBmuRoz0LY0Qec9baLGcUB/jl9BM//EXrBh
AfKZdbaEsfZxGOILmeyNLQp+gKaZwQjPUOqAkxlZeAzUspp9QLusFz/qvvk8es1a4o7nxYMnGvS2
LOU8xLVCszi/6Ovpo6ZrHaaFwZ5UV5/4Nb1yL502xuQcncVdC/TCTFHv9KZi3XFV3+fwiCI0POzn
oPNfAF8eNW6zLZCZkhu/zM62ltb0+w15SAcdn72s4Jk1LLmymxiPZhkzFP9cueKDs38Bl2dqhcPs
V0RRIIbs2LEF7HA8QjAh0ZOrnPMITIt/17Gjp1wqHHM9V688Ji4wLMAb5LLD7GuVuMwyGMrGbXvO
ybZBsB6XGV7eBP6fj2s7dHd5LPrJJua6IEA7MLb0NVuFap6DvDAOPnrdJZiIO4Byha+jVgtcp4D3
kvTyXATi3kWL3BSq/mBB8TS5dSZbjFrA56BMneTOaR/Q3DOC08JS1blmX0Un3wchQfHJEQS7DIBd
5RhA9cPfE+kCY5v9UL+ONRJr3Bfrg7N8JI/XeYPL+6QdaM/MYMg4HIR7QFweRqd/tGfccExHBx/0
3F20skv+roM4nvqJW50A+fgYmD9D2O76ud7HyZGx8nnpk3PODuoh8FncEopbhOLFW9U36ICOOjfU
h4pPiAIkum3xeANw+suGr5k2zzklhyWOnaUzgtbTSVJMEVCP43uSq4Nd/BHOBz+aYC7rOKqjiY7o
ftof9FPkuehngXkg/4vwCkk1aQIfmyVGmJZZeGT0NSds1cI/jNADc7PYmGCr61Zd+W1utRwHhEHx
Y6n8e9XTNHHxlrHwSurwzHLmNQzCf1oW/Ojfhd1/LQ0dDEwOB5IQ5PymM5HzqAsoO5eILHoHUb3r
dxZPJzZljzDbPyVO43GcOc26AKNP2gVS866rS1oNj0niARQZP3OPeqhpFAQ0N/ywC/9rIEvPsS7K
zGNM6PFa9cWIMrH701Cn9aoI0J2hPwL0Ddha2eusKmZcUHXhWfT9jlWnJAUoQ1UhYIJy12K2YcDk
coImGVjOEdvizRIvj4GaaeeCgjbNHd38G0zPNS+PG2+nP0sP+kDIewadRDBANwkMfv+O95kALdUC
S2+qw9yAM3IkTaCskO/z2Ny7Qd7SJl07/HEZLlu5+DviJjioEKPmprh4iQON7I9jw0fu0AQyXwzS
cZrqO9VAsKvBMjIQFAz4dBYT4ZAUpcMZH64HHVbgBqx6WrMmZOtwyjhSvKdozGgtv1hgQ5Puj1xA
bjInoxIaSM2YWRxcP9vqG0Gal9rxYzY+1p6cVpSrQKqsJypkk5GqF4loA9Fv7UftTrafenuzi6bW
Wum4ZLP4OGGjDAEB97GPsSnI/J+qHj9bCuisTEFDLdOpZGsGVD4MJFmU+dw+C3pIUf/SAJ8fp79A
PkDHjxhrMJprP3UZwu85JNaENCIriQlVV7LgLlh3Ox31TGkfU41wjMMXkgpBhqoLFpA31B3e9Csb
jl7pAaoNQUxmeDHiegnS5EWEACYoXfRBtdDAbXlRRrsgL98SqhxFxKpbsBOGafJgvJuAEaMjuFD+
T9d627Zpv9mRMAl1uReHwcaMg8uQgMFvzTNHSj51O8XkkZ9adrSOS1wv4hfcRVe6FaHCcV9W6UK2
XG70450xNtDVfxGPFwobn31YzoexQzFYTcXO0QA7HppOD4LqjUoIzXx7r5ZkZzGASfz/88AahimQ
I/CU5eD/MRio6mpgdO1XjtP9QorIwah3Kam5Nad3z/irrO8gF++J8+wzYiZC6fnSzHPQmbbe1JHZ
w+MiimPyBl2KlMOGNpbnBf1qTDSaZ9PYuYxLiQetYxy9nnz82fHdq5EHsDRakDoVaOzsUFY/S22s
fDva0cVlts/6o4rn0xqiO/kZbqxYhFBq8ABqMD18CZj7IASoCPUhwp1W8UcfMW6sNo7zQa5I0mYg
mTyWaMfyoXX1a4z9Lz6FTqri4oMx6abyo3XnfengD19yQE/Yq3WrEL0uPjSnB0/Lm6w9CQ6cKsbs
7XNHZDYEemHFsGHzFAYlIQsRb6sHk7NNb4hIflhBtiqMFH6re/fI5UKIEC5lPvuMT7MDibfhqbJL
bBNMIQh7KLvXzpyu83KGxfAS0J/RYYjtZHXuoz506cgERrSNOpvu/7IbELDzovfQEJgYJ7uIps5E
JzVjyK83ICuARE0vYd3XwabFMOetPqPxmL10cIkUZoD4J5ArkuYS6I3J2+lV3BR+tBH138Qwfo1I
4eS5/T1azquzlMfeXl4ap3htKOK5FVx5AftW9DVgIjrEgN6ZBA6ogRjRy6I1M0I6s0mmCW6wk2yc
MZkPF+NzH3nLg61wo6DXVzjLr2T5BFa7Gbj+YI2PQ3J39FYfl99gSusHRbB16F7JAt2aiOiWtCaK
k0wWnfmQQhTRyXbo2g8Im95Vqt7Nyf0bgrskgL3wLv3id18NL1GUID9Qte864V3c5KoTkjkb7nr1
q9zaAfx8AYzQbYxg2rAodAo71sgDDbgOIJSvkyuzsu86DA/RlVMesctV3sBx4Pika+Aa4lEpOkyc
hx2neokDQMBN1WmV7dpPflXdaEkOmI8yG6PL3KqB0WLdE6Trv2OCT+LyVCXlIcTPU3L0+MPHMlSf
oIRQ6sd+x4dm1Y1IYVfAwWXgHGVQ0l8C/xMxo1vKVSUFjBHoIMqeiCeFdzLn5JG8oNgtvQk8bzo0
xXA0K62S5X4FAiptPB58ugmkI8C9KK8rBB7WC3junu3ZlNU5jsAeNRHbOlluZqDeyRRwLcPr2Jn9
YSPLgjqgIMZhMvugEyodnfs4ndY+mt3HiuOLGX2dY9TKwG1jWWyyNmH8BnmD/AZgPo3GmYkPN8NN
qKOtwnq0zeXDMBP+8Az+XNGMVq36bDPUWJTLoDXtm5UuT0UG7qnvWAxJAOWKEhqR8nDLPASVaXwY
gnbchQm9m1CZ6HAXmmYPx1VmDTmcN2/MKqfabCNQcH3xo2ZMyMlZ7AlKhpq21jJY67gu7iHZv5VO
X8qrX3UhVeMtNAbA951wgFRKh55UUe0YZ6AshTCDCwyuScXJrpfXyrfBgIPZzpEKiTAUx5qxWoMn
iy9GskwPOsvX84d2dPc6fVS9AOo63nwXHMUkOPxE92mV0xfmiH8qu3qK2nCdVNzELENMY4zAtjvH
LBxpg7pIO+YDlaGAbq5rwo4OP1MltBucCizWPCdH1aRapDlH1IJg2rcBJncu22hqjF+NoV7atqUV
EJTkoW73iJk0QrbGEu5EK9nfgFTQVIfsJP+ReaBQM79FlCjbVMChlVNWD3MCIizO2yc/mLa9Xz8P
WSAf2mkZTo6RrJtuQrKhfFmEmYLUi4OnsNGaHAvE39LqxGoukEww+ua1Y1xLk87eJE58MaP0xBK7
OC26W0t8npPxpzXnzyCZT3q5gsfZDioE9BVzgKhEQkGagqs1hT9xCIUwsn3/IRfO2ptGIDpY2jML
Q18Dp3ATLHWf4rAypChsA5zbukm1PKDAyhDIswFRzOWvdvSY4M1ygx4DuKTF/Gw8MnxlLL8dMwdI
IYAU5cqVa08ywm7K+OrL8Hed45NuGs8uB4lNTlMFmCPUfnCZC45bH/f5YMav2AeXCFdwpzgYxpDL
9VJAemUWXZrOCROdtWQrmqY6DwnsoYhesCWWYGMZzNMjWdX7ygVoEZP5MIn/0OHHX9qXiiZJZIw8
VxvRS4CaD7kLrKuyuKXeNUKqGqg7mmyKneapHkdBoFaR96S7C7JtD3aXna3UOHuchnpPZZUPaIka
NpLpq2vOV7dAmcWJpuSUVV53AqbtPyFkjVoale2S2tEt8Fwo7CDIIzVDi2468ASpxm7mOhEDU0jD
jkEpINkRdQF3mC16kYDS2mhc1SPdpJEJ2bBgy7nI8JnK4Ay5Zb0sA6br1nOk0Yu93NKX+TB9POjq
5B7Nybsj8p+KSPuQ1139vRhlgDa7/zSFwtrUPh9Z35UyIdSRQDlHsKNnmNxAgPJ1IJh6kViAOboL
faLm6Ueg2DN4VKOF1t+NscsATHcMfonBRu8hY9J9M4w7WunylRnqbUItYD9HJlJZGZIBVQUaBUxY
HjVHXxtmeAy7euq/Lh00ciVfm4okXav9mzwQzudF1KecZWxgCljV/XsweW+5R8HtJYzZ4zzfMM26
dSUYTpkhMN/7b6mD/ri+oUXWsKuNYxmGmCrk1tkchnf8u7xHcy7BzFvQ/Y36YzLGTzd130PZPIcK
75ug+h2Q1giSqHYs2Xgm+nOqtR6bbvyJhS3h+ozlv6ibZuMHB85Mzkbo9dwQ34p2qrcu3cqVH8x/
jKzLd7r5IwEdWxhOOrKGENBuOw8nmMLp9nFQnz25YL/e7BxKlKpUVwgoO4SErnNgngc6C5NFkqhn
P7l7wATq10SrIEijI+yCMyiVdcvw0czBZNSOzZHT01YuzJNnI+wkh0sV2Ee/x1uur3+5PlZB0lZH
HS1K6WImBuS7oUnvS7D+Q/NqII/wMHCJYOm/unTxVwUmF2gaFA9MVbCbUyQ0akAjFm6f7qoDXikA
Oy5RsumkvHsYPm9KZBzA9U3osVVwmARxMMHjurFGKnLUiboi0DMJUJDorptAhd2eXk+CO9CStCgu
zhm6pHq0Eoyo/poQwWTLcRQl6Xue4T2wkCaZVJEPS8Op2XZQWVpnYw/GygKTx5DoxZPwvKCm0vO4
TUht5VG4j6Lyqcwc/zGk0/zlTelJCes2KtlC8S7HAwjVeGWDMsL4+iMlFc6a9D6Pc7qHV2if8Kzu
jrkPYamb/KvOFWYTGlI+gqefnRnc+Fjfu5SphCwB0NVOdZod82T00XEAnn8a0unCubntGSZF08Ic
IjzBdGbemG/yrtiIpSQSjds5t3o4B3QoqUVzEZ7BfJJk5yvbZEMCdabFjIZupOyzNbWMBmzrl4It
jLY/AAQSz+jsuPNLCV/xwYvRdGyCONn1nauL7TZU12YU4FJsmAWlgpDaxHoENWXyNuhG2DJNj3ZB
+jrFY/feOV27iwf541b5r7JwaBVItBOQP4xfpdWBnLFMoDADG3PtwrEB3Ay5+GeuI8zCh3HazY5X
XbxRdK/An2njc/DO/dRyhSDaAjNJMcQ0l78GGJZd7EfFYzKHybW1ZEuWKSar3/j5vDyGCZQGeGuE
ZwlZqrQXFM9qY15bjZr3YygRhO8xZgjs9D75SbqaewFWPo6QZgudaDOoeNjXufRPBU/06NMQA8mU
1beggi8lamDjoki+Eye1/xBtq62Xws+f2g7d98YxnpyotLdGX8p1hJU5eNU8P0blY9KI9iEBLr6O
R+bUFmQe1x5o8kUws0uITqtqisDmB4gcCkANecxctcocPNYa92Fs7JchUBWxa37FzPFVwcQD+GB9
Fhm70JfNQXXpgfGG9+BV5cdQ9e+ku3sf4Q+G790WcNRH6aZoL4ABwmFceCcjYPUUEG2PgFieUxGQ
2abrOsDGpyWVDtv6FI/ezaf7PcX1BmDfvU+AblhQPpG52rd5A7iCHr9HN8zMXurBX/8rC2Po3zrw
6N6lMabY8bCR87m7FeWCEmdt6HZRf59c55NVfHIh0iC6JW373trt8KXUdKgmjD/a2Fk3Q1qVzGKn
nQS/ZHYG0o410PbOz+6Bw4De0r2BLH2svFEhGowvSuU/os6HLqKflv3eL8S2m/KTVRhjsDJaOC8j
sqQDhw766d3R84cYWmNA+Q112WqqdRD6Z58/NhMgBt8cgKsimE0SkEQdcERYMVtQwMaTGywEYk+A
qAOOu/ODISs3qgDkZqUUTH5qgZ6Ns3Cr6ihm2qpQASq66C8LD4LDKJdjYVf+xSrgTJshXcEpFils
57ro/T9F7DMsqNPcRAOrrjMoN37iXpScYtBWmH55ZhoD3Wpn9mqmIR6Oco1T1o0JN38KQlZjb+6n
BDXWZSROD3Ir0g4sPPw3SWVtSYRn2nQz+gnI+PxLEKVkTAqYIhWWuRDF2wmqIerhHWMXEgbA/FxD
/2OsIS1Pyl2XAVPlAZGrdIw5Wtr1zGjsD60DxVTeKBSNj2nXV9rK3DhnU/6Zgi130MSIq+Tmm87N
RYwgVO0paYzu6hhNso+hRVeLsZlc7IED2JVOSpVlF8VjOVvmg/Z9iLLoOAbmSdX9Lx9ic0/XmaSG
tnNRhYjqN95aOGC1Tb+6ycwnReip2/0iectgwQUcuo0MLk2Y/l1E+xKaAngbuYTpeg8qb+B/N2m8
X/r4a4ysuyIMobvmYgLmdYeC7qpAfs/wEd+HwuaMLvDDotsNZv+EesFV9cFbUofPUYWRjFp2I7JG
89i+z/3ik+U3Aa3m4hH+0Uc6wSCpx36V5DMwX4hGYfrdK2fFh1jn6KYYTflmIi4DEBYobeDgiBwB
8VFJ+Fup6MkyAGxWcG9S1f5pevc6uNOjFAUCPcXFdcQ7DRcCTmGNx9TOXx2J6uUw/a7QNqtTrQWc
vXh06kw6kbGxC/sC6Rf+KHeDHHyXh9ZGfy1GbK7K2Xz1bCBSEkey2QkuQErxfXQUSaWdhcwDqWx7
c4R3jR7jIh7MBnJZH5UPIq5eikjs0IfZxEO9C5T1p3PScudhFn6CYrs3FmJTlcC/9eTeyEL42tlB
qNRBknMGuZIHtEkKJssMNjE3ZabEc50S2DG4cGbIVKP59lBRPKI8lTKsmOSyWigJbXdYx6y2JVlW
Y1vvW7tbAykHZ4Y4ZmeS2Y8PYYcEBkeU1aW/8xSDnKAPHySc2sijqB3cW0u5nKhoA4h9Z+NDkQj7
IPzs2WrmTWz+WGgTlDmon3mClEUpwtNGjhm/nrmjkQ7F3jef2sXjzvJmLHVmkPlclPlHkVNGzfCC
0CfsI7hE6GDNabMpEozAAmYUbX4x7Okrd8Er584I4yVfyEymZZNXABGVYW6mZoEr7W7pot9tvKIr
QHSM9mnDtI+y4XAB+Kx9IVdEvG2YCgZoYvgcDetRTclzG80HmkGnfOz2XjGTGoQjDO2QGa6+aBHQ
HtS7Ma1OqZlZ0M6Sj7lkFDVF4YPN0ElGKcyEnGZFY724ZoqmdkNFapgXRr/3Oqk/ahkD/pDHiPXt
dkgux+6O6mGrn4AorafWdIHwi4sw7WeHky1bsl9xvOyXSV5bVIANOe2HwNvkeXrA+hGHTMQBbHp0
lfVnwccRhOfM8CtzOLyTFsI58gl5QlNqnp5kh4+SP3YrsK7bfGSJjP2yVWP8KML4WzkhqSCDnbXp
TL/yNl37iUIMxTzFkbdOIrVnRoK2S6XeaNufJnMpNsuCqHGLoOGK8EMzsGg2I03Hm4cdyCF2jbNj
QfAe3MdwyZ+WajhjdIamUkdilYz5Ttg2yiiCtkaDW3rtMssr1z3gc7NWe0EInpMKnRErwV+kA5/b
DZCgYXFe3Q49HysgLnil82rEHB2m6PPNYEI674f8t5inm+W475F016YZvTa+/2d2zV2AnN6R3sdz
VDvPRpnJbZQcZler8hwcKkXkAw0g4CXJUPheSqY2iPRqVwGTosZ6c1NnbQMWBha5Ewkersm8cVtn
nTnL326Ol5UrrjjKW6uqqVd2Kg5TNRyyODgUAzJmtvs7Cp7dLkbKxcxvbS8Yh4FOLn+ho/Bd9caJ
d7GMWJs3Hto/LF/+XQAdnyz0ZRgjLdOwNiyFyDB2nrW5tyewyhRzWUr/Js5wE/n3DvUmkxGEY6nu
dfUkSc2bpl25hdgYaFc7bomt8XeUUk6jePFPuW0uONnsp94o4LaOBSIBw4asiURVotgiO+AmUf2z
+BiRG3p/NlvbME7N1B9EZr9kKPHN8m3uMVxP3/uU1rhdfteLdarA5iCc0uT47dg70wDxN87lms+V
VIrpggdCtj1J1NAjdF9pilopPNVhbDd8lsFNcX9IO+2Euotw+kWAbVvMAkQ8iqpYAwaWWtn934FV
XNflpiko7l3m0dnsoAJnxhDUoNvqm5k4gJnSBqme9p0vZkptFPa7PEvhvRePlqLnp8KeJR81qyil
o5skM0x8zV1l66FL1+qrMcVdWg/YXgUTBL1wN8Ye3sHG5Ls0vtqQQZwKUe03nQOaQxXhNOkOiRft
ZFr3aydumovoYfcly99k6U8RAp/6KfeL81L1/nNcNOIUp/MlZazmV2G6KlhGMqle3Za+Xl82T1ku
6dhMKYOkLKV17dYCU8XxJamcLwEOsew8DN0LvBFrNfk3gdEyQ2NADHYjEHZb1igwrUd0B+2m2zGZ
XSsRfXcGSFAH5At54ljTJ24wuQsXCO3+WqTyHFkpx6Q1Y+k8FsE6QRXAZZgvxoAmUm8C0c+PsrSe
jTpmosmIsOm7Wz2561bFr3nSvkWp+G6MkSzUsrEnASttTuFT55rXMQxynrc4j6Pu6A6/FwnQgE4E
BDmoCz5HMAXCVLgMPsaJeldeUjr3cegf+hC8VOca+z6Cp2xUNC/ES+778OQd0gIRjNPDpCApuqJi
N6HolTi0JzwDol8gIOs5r7KpH5uiXHNcF9zrauMVvKgAbEhhSE7mGVCmGvhwrk8ClBoJFPve2bQx
8N0RD7EF5GQ9UE7kDLwSQ5ztrLzZuPA2rQk8HY9sQ6B+IvPN3CHxV5TZ1kVCtMfPGu6/bb3TVo7v
UdZWb2HQ/AxGf6+sHPCkx9tICRmd517iqJNbVAsvbTdaTJcUR3JfHhXqwSBYPuDqnGS0/ALshj5w
or4pOA7VMt/yLlIrc0jfRbr8rXzucxDLp3aotCq9ld6zIjHB2lpN98sQMnxDFuTuTvjs1vmLY+RP
0k4AhrW7DEGac0rtZdfupjIZAMdyB6Tn6g0LNcjSIRTPMC9AKIRBj78Mt9bvBkC+He2nyWM71N0C
kFDuBmBVjMGhMLlL/5MAYWmQT0GNKBcxpPEOz4kq2HRp8xO2g7NzySHyEOFPozXWTuOuMrISHvYu
N33IHUrCSVnEqcjSo+lGt54ifRHeH9kXaycE0Gkit6vCdeSDnZPTxEyhzbcgPqBBM1pPG+7znDob
CKuvFpUbis4z5iz2WljtaQyKW+YUWxcEus76XDibqcx2QWZeNK7GCabVv8PTAZM0xu+WgaiPAzt2
WVCqUum1XJp32wbSNjs9+VmIhDxmVnPO8mD6xjwZWOx7OXRHNw6fBAo9XVAhKp31P40c9nLqnioX
XLSkZ7HifG1Ylfk+lvYvbfZB8ceBp8h5mvQAYKPxX2j3EpVXWi0pbm6Ynjc29eSUrTXUg7G0/Q3o
hcjnumd+uzC+pPW2oNtFpLO9ahPbWssLfZIsIsoyBhvdDef0lVfo60tFRZNhMvVdzFD7ikNRAEBD
CiP2HKovhP/ng5rl2uRwML3zxHeAFs7El3jxN4llIMaCeNpjYz7qu9e7Pjfpq3YxDMfg1Pl31Sa7
6WAICkB1F/0jPkTkPvHfYjjobSMtrbz8o99EdhKNRqp0FWOKUfvw8Z64lLJuBeS2EsDHt+3JU1h9
WQXamQhUO+98O7PReHRRM3XPnorWE8w1xRPE/GRwodXW14S7m8kan088iphTc1neAOMm6l40x5pD
5b064TemWlR3L2C9+BY31uCgygTGbfPBY1DDgZPFP0jp8yj0EJP+gnZ8mDbu8MEbD6Ns0xsfXviY
eNWxnzAuKbfVhAJPtu1tEI49jVzkw7FCpoeRavyb3nf80v9/bc5BsnK3a76pH0svLoi8Ncvl31+5
jApzUVW/6UEu7x+oDLDlXUXWoRsBvCWOBya8+pbpR8c75bL6TOALQlYPOT8uu/HVzWg2Vv9D9vhg
U450vd/8xTzuSR/YwTh/9TLE8nfCaveVF+sX8kXbH+r1o5dklqyK8FoFCwOub4OOUA/8Y0SdfALX
z1OgeXRqygAqt3nUy5GMoyGx1vvacyOmlds4gVwLomfWD4KrC3hbLA4+qupIvuwjF9ayzimdPJ0j
JQ31HQlQGtFaRNKal8T8s/H/95TU1yk/9B3QLzJG0DDT35FD213IL5EQj/E4SrkOi64OmqPeGPyt
heqMv6+jkP7iJjdQyDVafQWVByveEjfFQJM10kSSNQyRPdsKfjutiAHkNPreGDMtA9AmfHtgrhIv
Grj5PeYzYK1hZYVP+h7ylqOUzRVKfUP4jlab1Z+RB82/AEjotaCt2Q3x5MvPYkDcuUdexgm1aFdA
Nphty+GguQs55xwJGbeMZw0zmVOq+Hc9xWnQzu2KjPfRIfjwkoKtkWH+EZJb8eS4T2L4yNO30XAA
9NM4tTAXCVxabMnaD+iZ6/ETIV4vhYy3n7YpbRD3WLvqzouLwT3xBcbxrYpN+KaYhfDWBx1O4GDq
DcF76TA67MPfVWE/d8bH/w84xoaujkm5eXnER9L4Kb08ePkgPkx7PrXzyKjobbIybNKJ53XdQ3fi
YbCg2hmGWIuBSd0CUwLqEcV3v5RIebcK+UW24awDBTMpBw0166IG4Px8fIfT2gt+N8nTGN4yyfRm
tv+YgnTHMqunnugQqecJMFKdO+8p1FWzAsDuGfNhrgc8RXi8I6isEvVLNAMLhDtXjnVOAlQk7ZGB
7qh+9aEFUolgYX/rp9yM3zAwviTChIUdk+Qq/2rZg3zIeqDfuVeBfYG5T+fdRo+5pJhup4qRfvy3
qaoXOlz0P4v52tRMVMvmVXWMw6fYrnZNlb/Xk/PZkwB28XD1vfQ04oTF8ADZnbo9uLO9KuoCn8Po
MMv2oD/hbM0QcgLro2noQXv2eLJJOTwDEGdRtk+Zh7xFgoiQHoZnsrugqbCWSu2qwn/V225wwost
MkR7a3Rho2k/peYhUeLPELqfPf1OPa9fp2Nz1srgPTEjiU216mr1FhXRszmln02bHySMNxLLBF+z
PNcx1V2ZpUN3YwJ1njnqFAfWY2LaR5Ltl8D27tliXPXjtmhEDLLFb8QIj3SjD7qCKcPxqpPcOhzX
tHnXOqJFqXnsG4mGUXdiGPEyGOmzqBGF4PcQO3pG6ewShc2+U/XBj9N7pPlPhY3SoO3GN63ospjq
1avNe6eYa+WluiDhcNRJsQyJdmXxVnvJlVq7ZxTd7Ysgei/B9wOP8bpVMsTPNC5t8GMUaNJpv3oR
f4uYXhkVPU1cNlCPUUclL1kwvzYRCvzFeA/pS1k5enSMRH+rySKf5c301Xg2OrFRjFvKqMHzx7m6
wni37OUrTXIgFRACXA46NM4CrUF3hZmD2k/LU7Of5zp7igmSvUwuOZMwJI6g5Dfmb8tdfgK3eVSe
BHeoutvM8Zd1Ym+zR+Y5+0AsbuUiwxa00dn164302+PiLyuJJF5VUpLOzqXsxJuOruEE4KmmC9OO
ECKyhBYw06PjkKqXuBaHFiEjOE5AqhPx5Vjq6EXzGSjMX2vI38zQArKPTfPQ4EsnzlFDOTTFNDHj
xbza9H7MsjwPXn30MOGA3y32dcTON0MkHknzkv4AEOujjM1bWJoohbVIXExHygxyPGeX19l7uNR/
hnq4hp0BdVoRRe0GHBCqwCPYYe5SL1B2dGn9SaWBC88KGwmU/k9Njv9lWm/0PTEbrNWX/OIq513Z
2L41xr6awmMwkolxlo/R8r4Ywc4JwlsumquR9qduxkcMWauiJyXMW7RPrJ0Mx9PE+dzOBp583MTF
CWCDBBHVTBwyZoh3C39K1MNHkDQwf5MF+/SIjuGw0c8BPyuaDyvi4nryJ8ysO4Rb+Wo2DkAE7f62
7D2vQ78li+hMsaP0LbJc4zdznQELQoC9bp981os6TPXw3psBUqZ++Zsh2Hk254NOOevCOnqgqBK2
JqYZO2TsNoLsGC8NalV/2ajSPfQBbe8OjEM01u/I8N8tEW8Tt/oKZmOrc4M2zreVRy9x5LYI630m
WkQB0wkdSM2kgm6WXTRhUQ3zyUOYE1U/Y814+Siz7l6I6UW67nMr7Ld6Co7wudA7w7KybjCCM6pL
JwT2V9yaxBup3YdsPxnwJU1fHKfIX9WVg9/U4oCbZVkHTX9AphZpJaN8ddFAmdL44JnZk6+SVyBS
e0L0DzNUWD9ozvkLJX2ZbOOxPNEP2AVxZzw48cxPKeM9d9qZWXwFJoy8gD7zoe6sDdtBzarwDpHD
YyLuIc2Czgk40p8oQyEga3GUp4nuqGGrF5RvJUdtz1108jH3BEoPTGq4gyF/Dz4PO89FYCSEhxqE
RI4USKmoz2por8EgfoBW78SYX4ScTk7Ub4OAx1/Hm5qGr356VUs/bQqim1cxpHBdLYiDAw43uo8D
qtFo2mVaPj03zC/BDBKpPePk/UfTeSxFkixr+InSLLXYUlpAUVCo3qRBQ6fWkfLpz+fMvZtpm26o
ShHh7uH+i8nCkb42H/Qg2TV2QjiPQWqbgCPbdjxyenuXskVK0oxUu3L67qNblguSlKD36/bq18E2
b8tLhx675fU7v9f37TThPZ0nkyyah9SzYTCyGZ1SbdwMGE2IAuBI8EHu9tDQSU6d4pg23XPlL1to
Xt6d7+SvSCTsYVB8+XoI16w1UEHrdUjsXEnqxbTJy+K91LyvKaYfX1sGYaX5g4DVwTT8ozGmm9QE
i0+5TT22cS0PvagE4TkBCs6cDeYp/ayAjHEdF09H78ug70viDFtdZm5bFeDoQd2YVMz34gydD8ke
RjUx9K4B5kxoCRnGIUCFDDI5ANgUJXV+Fxg6SFBdfak0+aOxLbop3IVDsTV89Q247mDVtM8pnOF/
A/+PX2x/gKmCBVscvo8hWo0e1PIcWIbn9T8l1U9jD+gWjuoLFjfnSxyGJBF4tsnoNN3JT7ZV/hqS
CsqapQ/o4THsMQS2wI41LR0Ojl/Qm+zwkzYLeCb9lqEELytGgstCXhUPvNhGu4OeIw2sHXCbx65V
m2VQT7VJ9Giz7NhHCISk4LiL6DKM8Rlc0MM8coDK6ruArOH7oHptFLEyGmNGgjdOFP4p2wnj8fSg
smwvMVqz+1Op9duIhkBMZV/3lNWFSl99J73WZvHoad1n41uiKopckbWujPHTi9Q/Y7DQjHe+hhhr
PFiasa/WaUHlG3QF+jKLt0+zfIefFTbvw0+ZhafBJwSJJBOhACgUJmDhRvP0rzxYtkkPYzPBOrSC
lJiW3WYhAnaNdtToXseF9zEE8TugQrxtS2yy56eWlxjZ9uPsGS41avKMntqhDut3ZpEvvNXNNM6b
qauPCwEftt+ynjHKoml4jWc4t9NAxVoHb97iJ4wuqQgSStFxQoA00e6pALaMKQJYvMPGZw1pBioE
pXfo0MOsOeC4c3rwiGbTwmpLFuNv7QLcp1qHiNp+LR7CiG67a6L4gGXldkzV0RPwWONUT7YECo1W
GJsCmc1nWZEsl21b0xfUvYvS6oObzedKOG0ZGlnIIbd8UEDe70f7EFYKJxadPgdmLndlMNJiLvaS
JH7fUFp/LBOILDdZdlHacCof6K3VBmV1wVtOqWjqPDn4ifup9cje5eoH+wAaXQuyWMZr3ffaXdgX
IN/o4HXLhpb831IzKqTtBoypEWC0upBToeM9lbGcR2H8pjNSGUbcvaJFfNL9AsSggZVKaTwbzXRa
Uh+nsgVrJATl/Wl8dW260r6BFXjrRbS0OxBKzKJir/mba86jiXcFD+fNT5GAqscMRRE0K3Lf3s6m
vu2lp1S4FduVWYQ8Wc3iwJaV2jswm6Mbls+O2PpoMBbDMTthArsPiCKaToXvzgUOhnpJGwF0/+S8
wSZ50sf8n2kO35qlYbmtvuxUJDQKWaIYBPDrzWCcbMv+k03ZpkNhrHUQOE7FWIgdWXM+wOCpiVBb
937o1rxWdXrSPW2XVGrVd5TUY1c8yS5ZRv9p6fJ/STC9hmN345QKsG++lo151GcUEumvuTSwrNC5
yEXKrjJgmVq0f7uy3tKwpjlFwcyJAPj92iBQ+BHXp6d/9Sb4HLD5pHjAhtteR7azGTlQzlQkUjGT
Pli8LWysEUIvWz3AQXbGWYGVaPtlfZcX5UMV4qy4GE9z22Dq4tLGhjGflftZz+i5hZeS7pTsgNnM
j67Wo8Lrkl3ip8azNx4QYKcEtaxZ4N9aSNLpqeuyt0GfmCR1t9/IjRukBIUp70n5xSWws4+xmcHF
ozkY0mTXBenuqRYWJ+fHHAq4ET1w+OdImO9MNqUVJ08pg9weaXCP6qbirOE35XMNkBClyZ1jTAfN
re8nY7hkrE8kGLxd0YxrOZplefldRO6KKEFbvTvJ/WcjgjecdkzO5o3l3KvAYhtHe69TeJMsMS6R
uK0W/nlaho/Ctj4GGwUPCNZhMtwPXvNdp/Cqc71711uUi6ygL/e2qb3aVLFh11wYiXwDS3zhlLnr
IgZnKKM/MDBZ1nEQb1hEN7T4vpFPusmbiVEULr30penpoRAnCM5wHOed7dWvLSlB75u3DjMx2NWQ
bylz6J5dZ238Ru75nqJ6G2TGqWF5VIl1P3Q6riPuW2VxOxrFdJXDNEdS3R+PZdedwim+d1nBmZnu
9d7ezfH4MKKpG2Ww5VqwoDweJM4YDwODjk3tG6X5ipJdXaBO74K22dnVuHXG5RRb5QEc8bXojfd2
IuM1FJuectAOKqZTzpgOwDWAINYqqgwbFUHNC7Wz4ZW7zMg2QTCfOUQeyrI9yhejzbIZeBqiEV3j
B5rSVVKybg37bAPCh8FHSRfpB1l/FaJsclSWU6XckWTMKfQfEiNx7qK8xpDNuanO3OaLvyU13/fE
+Mky7q0JvTsXSnWuxULMdf5mOKmlCOzIGkgR7gWX7l2sKG+xtww/l9n7t4zxoWTgm0Tuv0EYHHWA
pxIeKZQ9NzkNLZn1WMdoPA0mslJJeE/jsqdvJPl8tue1WJwOCg3yfEz+DWNSbSSi1tq0Ccz2G1Ll
TXrgkodjNi3KK3eN9jwD9iukwUaeHFwWqlvLmYssYEL6r9W060JRdIvgYycM4pkBKPj280HMRgaq
cBPofWeRj3AmUQs+DCZt3i+HflJcjtcq0d5Sb7pIOFm6GOVxb2+rEN53d1YLDD3WhZzpZdv4o3Ad
261BdlAO+Kvix0Lymy73wkXiM7d3suq7pkrzTaC8DWB8WtrSbp0JWPJCXas6ZnmGO0b/kSF4Wivj
frbVFfg7XoNwUOkW8wB3WqH/yfXlAm2Ro1ILxRRW+0yftIx/z111A0/G1DgOZxummKu2CyjW0y2T
GsjxBlKMHrK3t99TjgffjivR6xQkF87NuMQUS3ZnRq89ABcJqwKJokUMf+wxEeKGxJyBNph2bgZ0
xIW6YB7k62oadKZ6latcPA5RLBfJAlmcPBRTunPHERXdK6ZefqYwt2nWNipbVbasJnJXw7vuR/1F
mrWyracKLCUTNIqeIwpcxBT6NEhBYZOIYDTd0Xyi7x+v9ES/p1M4jfWdlbGPiNkWDZaq/yn8bxf+
CirVoIHTu3oyVlH4o9XXbLqBtlujvAh4d2H82kOcg+brhA88FckI8sAc2qeDZWJw81fuxEYOgWiw
AuR1L+0Ak8KY3qF4PPyGwTxG+opeEZi+MQOiyUObW5NbwcaKhRHF2rZop5tFTSQ/1zYfvWpOLgfi
uUbLP5qPTCTvJIOYUYhrNS0XsPO8An6yMzGkIZFTCq06uB4KL9k8R9MkO0jzcywAYtvlGgvMVbe0
v4WZEwV4jiGWg+VVbn/IrtH9eV3RWW/D8tQj3S2rBHPwMOpOZdoe7AD5EkoTupOyt7Sc32VYtDwj
SPqaLZ/DYF2K1Fp5vTog/QNeF/HBAObykJzUGK3Qs6NP/SMrpS4+6rpbywJq03lT0RmTOT+YrTt5
dOw+EavODIN7Rc2OaxNpZNXNe3mqBksSXWg3gq+G2QsTCRaVPDPZ1kSsO1RIfiT1SpEjM5AA2Rd7
RuipQheCyRIFruqwHAm/5dvqsv7LPUnNRk/UjIZ9w0OWL4/qLwkbiGNtTPZ3UI6H2jYJziE6BEjw
1949v1jM7cbAF7eitprS+9D8LlsDp7h4zcxijIz90Guo047UiJN6kEo1D4qD4qBqhoC8aYME6qZY
uUmufgvZUN1kK/Qkyz6fgDPgEl2Gh36hAmQ5cgese2JBjHJHuzPpdAPutgwm7n0LM6/FdI/Tq6PK
W6Se+7aCeDXiYPUsb63icQBz3MqchSYowq+A9QH0ybIgHvXs8CIdtrnW8f++JqOflbwmaRrKGiGn
LhyGPLyYE0X7E2lbNrdEQ4s5G+dBWQHW8Bnb6t5vjUsHLNrB2iUsNiyY2EZZGMBAI+W5x3CwA5ZX
FE8xCG710YYT9Yi1yXSkUJW2Bu77ICHHV96KNyPrKTOsg+weCSGMrGreZA0FByvclQSm3hsATHzK
O2w5AI+AXaEb3xNRIELcuuJH3vdIQeaVZKrwk5Ej//V9pvJoQPjvrKOIXqPsUfgzcjsRBlANz2au
PsWspnEZMaT3QQtcckEEIoGERI0ji1cnhEii0ekaMLsJqU95C7JBGZDMiWKGzRybDcpMweMEYicd
hOVvKGd3qTMBgORcSfjJI+3OCG6pFgGGdQEJMOFkRiLPIEuOvo1IqRg+cIqVg5JsehJSg/FTbn2i
zXaSL+SMsLZYFrjRyJKvOCdL0FpGSyKhJBHZFW6E7pyue0fiNt2oG05csIHo73DbDg0G2Waqvozk
nlpf9uMcHIgQsBTIwB27jZuMo2gnUcICL6Hn40NT2WdmRb/hu2I+xsFPVmOezpQ93T0rN6lYAXoC
bgBgXEiHmVCVLf6jHBVYf/K6005ByoIoTfKVtC+PwDDeCR1RCRifmyjQJh1jMI3ouFqfCQ+/KXBO
kPjFVmLXVZxwJEnF/czup9noIV84MM6VyE/LfiuWcF3jw9Ldsl8nSHESO2T4x5tTN4k2ssfiAUo3
65S/lXiwyLEXnz71LNHG5LNiGAp8RkMty/IBYHcMSF3F9DWI+jpO4Q5cBWLDwJqVhZKTgHMwLFEJ
eUyrGBtmWCy+w0y6ZBTX9nC1C36ad6gs++AziRMcyf+tGol/7AOXXrq8P8NByDF8kGASgmNu4/ji
DLApQR75tBqkpeD67R2U3rNOOAaIcHQ76yMLAVAsn20v28LIu1diVjF7Z64/tADCLvDOyktY+A/+
WH3/ZhSjhgP3rrnuKnDQyHQgv0Fk92Pz/jckOGcwnnv7v+BqqVgkF6Z1hg8dksIrujy0lthu/vSQ
ZRcp5si9RvQaANlCZ+okWz2exzcVpidDvRL8uTAETzYuytp53O/wqPz9Ytndksb5Z3lCsh+HKtuz
qhar3nkgbRE0+I0D1J1IxRpouCP1rQE35GdkMfJHBq1NSoNAj0HFg4uiHe2l6SPDWwIZHx0HUAmx
TJi7/NJiN+/yLLEIPMo2S2mq1VfZojKoN+MzwYZfYQPBGkG4F+9EIhKMO6yPLbpBPwP+AS7wZ6k3
5yu/K2FFQjK7hKWaJ+XVLgE3sJJLAids/Y1WIH8Y1fsgoIXE9zu8w3BwD3JakwtwlmrFdqCrASGc
V0fHaRiqHX8lD4U7NI33kHutiYliwiwBzbP/BcBWKNG7xX2UHDARPIjLssKc4N2GKcdn/a5q9Spm
vXOnThLVo6l96EneFenaIaQQ8Tg/BhsJwi2bQAt+tOFJz7ubjScLFMwHnyUi3xDq2orsKHFI8ql8
k9yixp7X6bvlibdrtHkbBm+zgyRPawCiuqUgihyOpixz8bVJfCy+iMDOPP4apSVYQM1A/qM5ephn
RBAdRD0nxo4iCMZuJGguA/UVzttesJ31QY4QhcbsdNaih1S2MBufADE77VHMheTbkeJjzflm/Bd9
OSZVGbL0fFaq/+VzMpsHJRFGihD5DVsZ586OL0AnsVkJSlRkMIKlN8XRW9ilG1Cnm4kl7UPQaacR
xCOBikVnwL6oVbe2ZvulowhQZFtemKxDh2F+3xUPEka1EvXK6luSvedwDIqXXcVZXtZ9EnmXIkTH
l/UPiou6s5/ADJYddXHEkFw/WFl29lKEONkPEkqT3jmSNWTX2nkEnIJKxg+UwDLuJEYGDmbTWJbx
oRLqQEhJdoM1+FvMjK19kQSjF9VWEc5j6mGJKKkRU74INexelorEwZpyQnKrhAtiknyhxBzez2/x
ameMlIGzShVLVGRouZdpVEzXMO/p1ZTptkFgw3LbtWykGhOTiR6nrAaJxukA5rxdKxtudOYcZKVp
DOP8xDwtPaTaqPgtjNBFXkXs3oCEkem3BjqIT90B8oZ6U6pXia0FgKOKf5HXwp6XACZfi44GXHM0
CLhyCbmsCGmsTODgeUB6u9xyp9oGur1tGhR9WXTSWyX0DzX7JtCPXlpjgRaA82moUhC2Ku1V3TM5
q9pLkWjglyvUAShu0ulPFwIgChHeZJtk4fLGCY/ctwSg6osfydiSf5a62NZU44aH1wlZU2oLQsbv
Wgx/JvoLgmwq6adizOpk7573JFcLEOVcef5jSnXGpO8oZYpPcy7GusKzvHXjXWWx2hSYzYIVY6FB
jFDXRkODh9URG8ULnyfwTSm9NYxYpLCJCHGyoMCJbeUxsbE7TicSFaRktEjusgZZ01KWegxA1Fxd
ZQk0hDDPKnZS50jWY0K5xohKQgOHxet/72x4Xmr4F5RppO/GBzkM5dhTLxKL2cFyk3r0+nsx48SM
FtYo0SWKv1RvHX6/xezvpXTpI+dAiZNX2UdBPegOjN1Zqf8fm6TmdGJ7ZyhvL8Fo4sSuWHA9Hl7y
ukMNh/gpXMPNxQnDEkl81O2cF7TXObEN6qRrPEF5VA2Sm7Hz+9gqb95Oeg0QOaQCJDlKHgjKZS3f
0FKN8qWtkFSLn99ASOOZXCAF3dLYL2FUIRKJwx6qLjgZTOGL1ChBkByzJdhHJjG7dahCotfW0g4S
0E2V4oM9nziKAmd4gnJykMpZFnY00U0h36J1yy7SzU2YjtesUyKIeWX4ItjERy97N61uI3G10P2T
VJd58xZ62j/f1xH71YZ9x1fNoqTqRycpv6QVNLWK3YJ6FtBj6IqMBUXz6jlpiSOtjlNPniBe41fa
bdEcpopFf+mD6BVVqws0kGK1ABVZIUgIZSOC5Nk6UQ1UQp3DTv1FaYwYMpPf+3B07nqMguBCZHw4
XHy9PDdJviC7NyPEHWbaW2DwnsZ6RpQ1UO5D3y5A6MuautoDt5y7KGxHJWpui2UUHKz9L9pPOidV
nxg2Q+wqoyKjkKzfRqO9FnF0zh2Lpn6IPK4Y/xS4KiAjFhcYf6afNS57KEcu7UPSFt05dqBEpX59
SvwJBkOJENe8c+DiMV4sE75T13h7OBUGgbmvq8U55LJhyglFzM4LOD543XKdBQe2dE670lMTjfyR
KG2ipc/5Sgx7xVWm/lMUWg6Avtra/j+y+Z6ReGGdCuLPaEINH6KjCv9CFlMrygwdfF3zUWnlaSLg
VCCtNPQMVnW6PNUaStpjBXC9+ddiLg1AixK+phOIQIJCUdblADS71ZdlQ8zxtBkwpx277s7p8h2g
asyWGo3PSrP5KW95t+DSH4MQ4G/vgN/Lm2sTAcuRirX3sOdEt+8VA2+gkab72hqg3ZuRPFG55j9n
hIJSt3jpNUXg7lxjGrfBon2mNSrN2tgpBGXRULWhhABKPi8+Wy6ev0ZFW2lKJuwy3BRsW1LtXB8Y
BJOpCI0G9EB8BuFNDtxs0Zdpr+nI7IwaIb1Tt6JuX/qgfFlw01gjungeQ16y0+ocxFXwFAk1KaOj
ji6c8w6d52Zk7mdRVR/lGBZrpy09VFfplVbzrlLxG5JEeNBmk0G3LLV2PvQz6FwvSV8cMiv9M1v+
ZyLCr3lAd8RN0uGYIBPHWRKpb/wIb1GPslZkaI+9iQpqlhRqO5PEYKTSPTRB7NsIx6yNuv5oluwV
5Zs/jCwecPijo6LXn5pfvOpTZML3ma5Zkz9WGcOLovsMZuQIDZ2mphMkL2OORkesJ5yiTTO+xlrB
GLrkTWaDre4UiPcIsCoqmNN9VujXfCBrJEZNahyRX0dNxp6CnHU2oQrWoqDV6U/DQplQV/lzWAdn
jLCQldGLJ13hZBe3dX00TePa2mlEjQiWZ+ir9qgcvA2Lprvkg/FcJZB8MzPjQITI9tJbq8W3M0o9
/z40zMdCK+LTYoFZSxUCsKjTLgopc5dGfRsrPA3B3L+hM2G8hhMd2jGjt0fj6Kv03ZMZdXh6TagQ
aLX9D/kNTlvm0MOjUcwyQ8c4JiXzsKxxQKL4CG2l/hqzNeaWi2URTNEniHl/XqyHd+UCCmpAW56m
+FOr0cn2tOk2Wf5Ilbdcq355mwuN1jH8vzun5AzQKSwxm6jeDsH8XQTeKZlLKCkBCO8YCIbvL+eg
dwwIVDptwQEFtyD+ijJ1NUf32vQLaFDxOKusBvBcAuh+MTCGnuIU5F6ZRzQOCv1Y1i6zsr4Pisto
48zmVZB4Cps8jW8PbbQRCea6CbAngrn8PMWVTiT3vWM/FxcN6A5qsTPHEuBajxiTt6sJvQaQIoaz
hnSCf3adOLt4gRBQFmG+zYGCAehm3WaBDk/N8b7rFncFzcTJJJhn0J8gK9d9EyZbvfYm0bhwT1aP
fBCPFfE1xM2o5H6yhplti86fipwHQ9Pf8UPMkLrSwMOP32YZvcBXP8ZWjD4vg/cm1jmj63i2d1Zw
QF4mQLu8PDZVhxmJZ9130VTSSudQj9gC8jm9+ad10QFJIXvfwX/BkyYH2qDFtGWXfKGXjtebjnDe
um06RO0DIwOEv6THuXZsaSMsEGiMnlk4WkuwNYI7y5j7fZFqj96E5hvwxNyoWMyTjnunTh4lm2jV
HSorkNNj5yRw0sLG/XGqQpI9bHnXo1Iv9JHepLV4pNKhsCyYx4F6bz1sjMxkwAFd0V4LUiRP4t6e
rwVTdqiplvrSoCGvuz7jaFhVmrGNvGF8bZegp+LSUaBLxpvZWMnOswl4HCmQ6R6RCNjNnVuWBIye
ihKrLP08w7Ng0gudZvAn4d5V8UHTpoxhkmfNqzmxskvRVdhP2KEbIsYCFxvkvEVqxXpuui24/iDp
OqCpZiC7Yy9NDykDQAJgfp8HrqUAGLoW9+TESo5OmU5713ECQKoJQBlU+PAGWAV+xGjanruCjl2T
pucAyW40CeB+rGvb+JO1JqLMXeDsWrR4aer1C00/TT/afTIxnjPjm9IrdUh03doZcbWgepM667zE
fzWhNXpYainVUy04m705hiunK9kLQUElRUerPXtjWtcgIcb4FIcZ5uhNUe0ZRDJcy80SbVe3Cm+x
Z6TktdyE2IAfw7HNrAY4SKN/FV7tPtVOF70Ptrt8BZburpccOavSdDgVZkOyN+cBbFFduvpX4mbR
Z40kzd6F+ojDgFaaXwhtIzGUzghFuzn0oAmzGlSYLB2nIrC9VmcqZBVtPJjCBbTVtoFdTa0UBdlj
4czIYoyDkPOcvB7xDJwtIKBlUUUhrqc+E/aoMP9VJqJjRVo0j7Yz8tamELechiV9D9OpeRqUDdnD
DtLpOoAHBaGUuK9Tr3XvM93iS2UmdPx7zfpUA6m1sSCm+xOYESNCcnx0QWlRCQ3bwOyKqz/3y99K
RUhghV3oUpU60QHrPirLfu5JATYjQR4YMD20P+K9ZaAr5E7ldzMZjDhmC7WjHESwPVvor7dD+mR0
cPo1FHBWSQxufBiXBxxnun84XmWIbTta1K/UqMExUy58ayf2R3MzJaaH82g2U/E5Bosdvyskb8dK
35eF0W+YFYN1cQfO/S74Z/TLmxkMdtMTt7JGwyYtDCGaq6HPLvNk/pgYVq4wBUyehtqFHjKV1g/m
oRNzt56W9FTka9M3vY05Jn9sNGxEJwwpl0y0UMBLUFXrWCT4ufLoJw099UENspEBbjjgEY3/TR7v
eg/LSR5afedlqbme7EpDSTSYH8buY2zdN0P946XAFXzqR6Az3Sg6kg4MOdLyqel+5hxxxDF+8vo2
upicu/Cz5UCJYTg92GnCvFwwRXAC8SvEmwsw/32aOlfEtNZTW6g7U2OQTY1XG9mb4faInk4B3bV3
vhd6+Ftn0EEL7MeSxL4xbP2gmJmgkZ0ie8US/C6c5wZ+/X6O3TUn9WkgyHOdLJc7n5SfmvNBy7Wt
DXTMQDqFT6VLgHrrS9SWaPXNR5vZdOvUB11hrzZ453r+sYBRdHQrAoQSBzY7Lcp3r11eo37e+DY+
D4jYFuXrQN3I9GIQuRQsahqenuNg2dvhYYJAQIT2Ae3duyGBf1ZhsLNkgi2/w/XhV6cLqdWKw2H6
aiLB7YfAg2zkiL2VZtOGrRgaeZAAPxJYlYikTgnGNBy6e/R4M8tCxJLesdtsZrQeqeGjbZGKtHvl
vaTZxYjmV16Sh9YQIEp/q5vDxrT14+ThZsxSw7VrJ1dmWMlzjGWCHb2ICAzX4Gv4itmZd63QA3Q0
LFEqpAYs9c8sGU/V3qcQfDiUvpbGvMEE/by4CYftcMVHgEBg/jBshsh9d932CYsi9EStM9C4lWhV
GrkCvJ6gZTV+c3UT7UL+aE18lhwiFy4oKGbdLXG86dx0I09Q/v8Xfg0XAfXTlv+1aBbp8Zd8ZoiS
RAmPykECumWKrQ1vXb9s+5AGJ3IqPVAyDrukW2tTRNZ7iYZlypMb1MtkQZK0UIEI5q0GAcVO0LWg
RB+5pBglIKOAOLToUAeCq5Y1azyG13bErKOALqe/5nl0CmIUjR0bu2OQmvMRkVcmsog5clCxbjYJ
Mh9nbGmoR+tmP4/JzaycQ+H4t0Ifbh5Y0TIP3ueIdigS3ng5+y3CwF2DAHX0nJqIethBTV/SZvu2
Y3OMYvS3mumvWS0vFAH5NmnTYIXizM4zwm2A+kSeHtGjwUYA4bV+AGgHgaK/aGh6DIN/hnVyj3wJ
3V86paje2f1riR18pdjRiBmS+1/h6u6R1fyy4/5BLTMGDUODMwiaEX0Yrgtej/x0kl1GYiJR+oQx
78bGXCcDGz7F0aYbm2/dT1G3msBCL1D+TdAsiif3QhWziqmEB9f/q9wbVsOPXp9fU6e/mdjv8KjN
3t4YTnZrquKbA++qM5YrpTZa0QY6Z+gLyysxq12QyACk+aqSGjTHDOgR3UGId0V6LO36CePPneNC
+NF9cE3lbvIZF7mHqbX+yitK2UwmbckQVPqoe/veAhu6cAZSVzoK5P/uHbDjiprj3sbBxcze2xr5
x6zGmcNkiESFOFYYiOKGy3MR5VhRgmSljp56ZGXUWL+wOhc6ZYO0TBPrhfurUI0z0AePmq/CQe2A
OozTyp1TI2WiKcZ+CFdyze1g7R1WTsDjkP8Xh9cac6MRuQKMc2GroBzDNg169DObjNehQAKAclZf
ulV/wI1T1vyA3P67ls3o9MD4Cw+R0b2TIthpGTYJE5NmtUUu98TzkgjgVoh/Qzn43U9Vec7iJxro
W2VYm0hlOy7eBc7MH6xNOoRHTqPdgz0Y93Ij/PWs2g1/eK2HKeDCSkWVsQZbrPAQ156dpKWt3kVo
ZIyguFrrBVFktGXbC7JFSK6gkYXQ5MbrEWwJ7PzNCj/kpi2LY4DXJ2KYg03ENGIYyZdoFIVX/hyV
Jt/ZhQ5aqnR+vZRmN39hA/l4K0P9vbQayPsmwyejQL70BIC7vrhQAH6KqP2b4gri5f/sZdqxMtu0
y+GbvWSIsvIrs1e85vpNCKYAP56CdDmOmbZPvfqTf4W3dOBfhVyVI+RqKUBD5nBlr93TSEaUnMpU
L878iFBtbZz8yha1Nucxt5x1R2qUbZJ009GFGqaz9FHg5ndKB+e7LFhlzvwnjvlM2q6LkcznYeo2
3YyIBSZFQLL5Y+CkvaoGprRpOZ0RVfWzaeUhzyRuwfJZKv1wOKaygJaNKtTBJPdC02YWG9679VcM
l9f27lkrrV6AZewePeRo12E1PsIKekiGHh+kZjtGwYtj1ygC4++oWnMCINaKeYIeSujmXHo0p/El
nrNjyxiC3vcb+Jgg5AczDettoQPLrp7BObTpx1D8iCUbIrIrn79tZ5SYupcxI24W44vevic8bx6I
WJpNho70C5pGiFCKtixr121uSQO5EUwC9Xrq6JvWwtKBH+att6wQveA42P/48EYUOYKNmM2w7UJ9
j6i23WIAO5CK838ERHkpg17Lu05Nc+Xn/0gscpk5rT8IzhuMlcgDxiaLiPXpUWJL2AO9p1W2kDbM
oIYF+2PlXwGKbiHJwUm7lVxPN9PuRKGVa+qjdDsAHynVR+96wlo1O28dc5N2U2CKca4MhIRoxGrF
1e1+EGQjQSLsYmMKaPsP3jT+CdCTI74wO33kAU5c0OhnhwxF3NDq1vLGe0NhCQt9gDvmgSGAcxd4
7/HAI8RRB1hGMzIU7AATEz5ZpU6LnIvz40YvY+NitQFaisGG8Y//6qCVxJ4kyjQEM4/yk4G5oDmG
nC3lwlQYG2S34ZOay5uH6DbDFHldv2+Y1yV7lkc1GVdJ82b+xQV4wY+d4hrU/B0zcUDPNvwExS8f
IltNXi8+Shzxf40/HN5Kp7NXr+SXgQReuC9+pO9948k0GTOXW587bhEBcix1v7jYI/C8KPcgMKDI
/S53HNaP0O+POU0XD120DGFeU5Za0mlIUIFBmJc9MPM7U4fUZhuMpbH7ghaNUedWgn2fDitZh3Jp
PKchxsEgi7ZcQoIfFU+JGyhQNMmRJpU7lkc7sKpdhEWXmIk30pyJQ5EQGnsj+fldUzwOcjwTZ7rC
LF0u01oWpkyA9ns8ACO1psIzMEVna/FkeARLCOoz2PFH6b4oR1uz6vniQCp9KE/yK25Ag3sAxRM0
3cZgFcVUskAjuEReyn8vKqfTT/aa0HuFCbbpU8bGsYBhEUD0wofCegPUHuM3WsEztZR/ZNM7eBSH
enRYGoCkPrBLsr5+K4iwfX6rDIc9iT6FKe7r8MRtM97Fhn+2s2ED4u2V4CS3bGlETnUtqM67LLk5
gG9hl54A5qPtnDzqaPCPlgX6lKkttYOEp9AssJmjO9u498mCzAYRhQdIWjOYMwZ29RsM6lGHHMdb
J+hJGBjVQmO6Q4ZJ2q7YkSzZY9RgHTlX8NvJqD0c/XS5Twm3ehpq25lSAPphzxATBhO2iDitxOvG
ak+d1t5bA6prmKmJ4EXH8lYJI6w0fBR5dp4qS03PHEi2z5ycLvImOA85bAUgaugec67wlaxwNnTs
AQrNvHNIZ18isq+s61CPpKpt3RTwJkMQCTq/tB0BHC9z+hi7sia+mFmdkMNY0bXbsfUDIvvAgw2M
sFoFBdI1lo1c8fiHcDK4yz4IXUsiZRdGb+0887wcjHDr+VL3SbDWS201GN6xjGHrIS73Gg6YTdZj
XL2qukke+nmqPheUx7AJ9zpmaihG0EwP30aaR1Cmd9ESnwIreQrt4VsCwgA5hDPbC6144GPzFs7V
RxB5tBtbk8Z9oXCmGhU+v/HRzWLCiM0oJR7O2NmTOSYE5zq7vjez7scOrHbj6xVOlgyv6LuZtHcc
f+NXCkyCh5xcMfDSNW1GZKYBP2lTRqgoOxnAxXM3Ra6z85goeHhXANy8M/3hwNz6FfnMT9o9HJKA
sNGdTGlNiLFq8eaBaNbmBHFh1DJWNt7l39RwDMc9Dks+Dc8ciSCtPNOKfZOCD1TFm6VZh5Lhsfz+
lEKVr6D1IdJOE2vf0oA/TP9j6Ty2I1W2IPpFrIVNkqlUvlROXpqwZLrxJkn8179N3ze6Rq6AJM05
ETscdvJW1H3bVnCwhHMyY/taBS2J9XC9ALRa7I2yJr6QCBfe52lAIrKJ4950rLtRFxLUh7MncJ0A
YCZYJJySBph3scPfLsCAJvzHaVqqcjS00L0B/F2VS2kAG5sjoSRZ0KYKQcYsQBBiP2T5bFXJKq/i
G7/B5E8nQcdDSlfLfbKI1O0BX7XDcZDma0dGA88FsVS+kewCsTMA9oA9bo+4+aJV30w4WZPFiMHp
O6G09agK8Fy5YbzA1flRhYXuQJdHajnYS4uEnv64o4a1zTtSIPJaPXcifhMqhUIQHGnbf+alAhzU
7eO670D7Fy9Bzr9QZ/gofQpIVt+cQh9sltZXMrxelDNfU8wodW9dyg4yA6h5nyM8EBts3AR/yO5C
secqKGcFlRvPDKisWCnbufhjvmo6l9gazwHDOQvOaUS07ydU/HfLBE+MEIlMLsFHADr8jAJei46o
QtWbVN6qRl+U9+QojYI2L6MeVEL3O/ptzYxffPRdcDPbGGEMgMVFaQuWuBu8R4iXMabGNHPB3UV1
+BeTVfgALv/FAWAytII+S0AWX3jD+HfIzPY0tPXawz4nnQlwQbcPIKRJ3wuPpu09L12cOmR6r6Jd
HaaIxmv3seJupV1fYbvRl6BhQKF+p+QZE2dYOZRa/a/SD9+lKL4ms7hS6tssuNOkxoaG6IzJzgzf
xm56bPUig8m6c1ixFapUQC60sFvk6wTX2PjylSVuvUktJppbpCmu5syvL8aIrzazjIj1MWYnB4Sq
LfdWWd8EJ0VLKxg3Ja9omR+7eBiPoZE85sr/K7J+WwQLbCAcqbRC4zeT8GX2un2S+9uUkClaYsHB
zs2XyBnJAfc/p6B4Az//4LcFuA8k/ka8GzQO2d41OffGBZ/NkOTnoCVqDAuaM26urjjQ6FqLRp4D
IppYnvLhzprdk8SdPdPq7ypQY3QSOLW8hojUaCBtvCbZLV+3enmMKuJlDN9CQI+mKe/LFBj1tLfM
7qhj+xsT/x/peM2NM+K+sFGYBk335hbuSVjc4srEITQi7VAwjk2Iwzzkzre22JouifAOCa9wUsOH
m6AxFJlzSVrNgYEcm/NIxePsNX7NLkT2+IuRPTmm9eLC/r8bncFAuMY209TiR2fEjvjS/glkce0i
n6ya3qJm33SvMWosOJN663vu2XfAVns6MW8oVIYjGgGf6pJ1Ayjzpaf6GpLVZ0iGqEewSu7TY6qC
E0Wuk+NPr7KKppaKOaWv2JF/C9fNxjVFSuNzdCKfKPAwk28xPCPDnu9DIY4K/lRC3SRl00QgC9Ui
XrGsZ2xRjxOJz+yJDmeMtwNjmXCAi+8ueTK8yF71OrXB2u3n1dApG/En8T4LE7B0VzjdtwF3szCB
G5cxMTkWGry626dyRq7KZru1oTYqz+bTtcET5dcXy3UIFumCd0csLEYe8gJkiFR1nW37RAl9U+Fr
cl0i3nIblp9k23GEhUUAgl7UyGNPFnarNOYhHb2UNICgc3TnUYUtEbJBloP0in8zp+RoMSE/oN9k
ymQzTq0NUD0ECAnrPUHI2RAcGMUBUtiJTS1RJJaDhogTXWlSn3SVRNXPGcvhftAa6u9wCXoS2bPG
wMK69t06JjWWcclwMEsLBTVysfvAcIjoremOEG8ArwJWItKEaGj35eTjPAzraSurPhT3ao7M+14W
WbbNG7r6z5FWE3La+qMxOpDYHsq/zphGNgVpPxMuXhg1jSLfx72hhRS3MM/NEwareTwRKQ8H2ZhR
uaqeQ4GHIiTGjGqyVTQST6l1UKemxVkf5kWBsbre1G43FpswS1sEtY3eDV3pbH3oNW8oyOsva2nZ
rBJ3ZtfUTtaaAsY6YBVEamABdwC6/yIsiQVHOy6KajIOeNtwJ6Jh6Orph+Kd/xDb4bDRyF/3MNPm
u6iNxcmO9R+de9+dS0NNTzhjegN6DKS4pRXFJnOoEHgKa3x1ikac6gAhEP2DfjXA14MZKisGbZwR
cbjG8dSsTNCW+1BGA5qBObG/gy6wNHhPEWxQz8iLLx0ErKZFapLsQ4x8ftKviob8Hd5oYtn6hj0a
umiYbMyOscwwKWZYy8JAhkDXRPyQcnBbu0NVrATAz5WJOvQ29SmAgCyicUIG8+s0dbxhVWpfS1ql
LPjxH9D6ZJgOk4IBGxWob+Jy3YCshofAfowSLPTaAdH1SJfeiEJvNauApOJ4ZRV4wlrPjqnZEFvk
SzJhpiRpV57hoDIdIveifDjfSUgBwZIRFb80kR/TKNAMOEb6gGIGXXjQhSxq/ZK2izY7TAiq5WzC
pl4mBmNPRfYKiKu66+v4D9HUdF1cidVyAI7TDKX1a/dF/VQt4pqRGu3RiAwcJ+iWHOyL5AfnomWu
9AnwEwmvRhuI4L72YuePO+cB4h7WQIjodOXNoNlHSiK/A25xX5Yw71mzOpJFcst95ePPrC/M+NWc
Ftc6JL6IVA75TAaaXA3KsUFXDTjMjDY5V66fUsYpY4XGxYbN7NvBp8pU/8SIxuY6p3rXydxnMFU+
YW7+rCltOsWvE0CBakg/vqPyiciTLpMfb2aEDkuzqVeI690WSGPcN+82eq1r7jZ2B2a9nZ+cyRrX
ZX+ezRv9O8o4vpuBSGjJH5oG+WkAO7PBSAKwcUhqz7m+rWMW2ImLyr6mtaAPUoHKoQ4g3mQY8e54
ow7pMTSKtkGfsCJZCAPusugXOQ9nP4UEhPA4rEtIa9XK567eTW6ePnnzNH7aENR/gjzmfY0J1PPC
rsXHZxDuaWcjxqLRSva6r/J9miTjTnluubaSAU24EeqvTFGgbBwkR9nAsT5pkuQSaTqCDUsc/Biv
fZinOEMjWqWT+2SJqIWAOsKUHpaii6nS5Mk0rPZYMbChQMzzqU5ywWYZ2pKS+seG4eOPRU2mWh9X
A5Y2sfiGqKOyJ7QfG4+e+uj5QX8Okjjut3kq6vI+qjWs57ExaYZwzX+NykrCVehL0o9GkJMbeKLB
o2E18k+l0+LFnNpdaM+Uz+eYCr3drsMihw0fG2m1MlVvgr5QaQf8xqTwwLH+pEckW+yZFuAgeSW4
absmeOnwftioGrVNOXroOoItWKR/jH6YPru2C0FXWzZou4zQQjos66roa8SEWDi9yPK2TFvjhVQu
52xpn3YIyUycKjpKOe4MnUE0n00cDrvJmS08azUtycSLjrllmdSRrJHMHwxe97ke+4c4LtEeTMGy
LPSTG65LhUwZoL2/owEOvbuWPNsio3s/pdjUReSbnAVTZBSDz9k9FmjhG9A33hyMx5iO02UcOnw/
TdmuWmAHW8+nOed2qsYhgAG260bvUkJ+2PTliPfIs8ht9Yi/qrKu+SHTg3ZzlaNELkj+Sci4ouiy
0O77oNwOrU3NhpPZahiEy+5Y/KKVbTGqNy42D+ViYCn+bQHlLTcyej0ZJQfLdAc6JZFQ+E/r+vjv
bxAPj0K7hgIsjKA8VmmRcEzIHSrfGuYFGruNEfM3CKpIbo47pb8pzwVudtnX78or+p3ZJP3BD5b5
kyzeszkkX63rV/QJBV76Oa4uBjMJtTM74bzpx9OeHkFyrtvZPyWWnh7Txqb+M3O0Xc9UL6AK1Np6
RTpHg7Eo4eh03vACYjo9wmKdDuAaY+DSo0HzFAG7cPr5YgdeTN2lYH8VODRPLbJK6dy51smfwfgY
rSO2WTrJa1AZ6cmutLW1afOvbN6ve6KRMPPOqCSjhM2OMCM0pZKY8aBDGBq5tibpF6UeG6SQ/mmR
G/ssd/B5K3ynvYG0aJyhzf0jBxGfXVGvWmS7JuoexjcUGZcVOVN1S45LTn/2Hz9o2Sr5Duf/3s3F
xkrcYiOKGnB0EvsF3Fea9AGADxoa9NMs4aEmySAJxlaUkMtGWl5gRnLXEGZIf2+aj7ojoqbSCLAo
FnSrdqBYgHAPApGGH59yxNvFngeX2GVlnV2XOAtyFBAIeRAzRieG0G41O21apO2E4otQdKp9NUQE
mUK1lTbkOHZAoJ/zviBVDVWDCrJ+oxyq4g0P/zgofzzpLLKoCMrpkY1vsfFlH20IUEffvnwhXCRT
szCrd9SO3s7rG5xEvEj3gzfb77yyYmXaQbI31GieqyHRm5g059Vgu5IESyRnTlXRqfBJkUOK0SPl
mdK8+Y4znT1ndh99hJqUNi/C7izT2GHKsIJj3CTqVXjIG43UhvBGyQ5wjG3sMpy/9wGtXwzCE8n1
xlLSYniOT2bv98fWbyQ2IyarnWVN8LyoANL+77Jk3fmuAV1aVuUTAitUQmXFjrXO+23SiY8FB4z0
ZBvRJE1IJHZqeRZ++z6xjb2bYcBUboOX3gW/NFa3oPR3YtHyOcZX3whqZgkLTTW6yTlIu3gdp+6H
GWaflQIzY3Xlu7SA6CFYezZm6EtZS7E/zaGomA/U8x9zL3trlf8Jx/yg3fLUWsmFFPTXknNywz8H
wfrtZe3Ksocnnio/VJECQ5JQlxRH30EkGPbZtbTFjks9cH6nKRvTtkr0du5NIgmCeju60bVIWbml
q7Cudy86SDmxTeCG4jh8ySYiKxoI8Wk0vrpV/C1y+WzN7feCkbbmeNv2DmJMH1dZt0dCcxFD+VjS
BgbQBM0xe5nN6GEplIQRPHTUZqgZbuEcvOd6OEHlfphVyGAe70SnzotZvHLLReTebRAjkYXbR29Z
1ByWpIAG9gVmXSIQoLCJpnkqU3WOwupBavkwhSFGWI27nxyXoIJdhe74zvbZXHgkBbfxfrIRtfNr
0GStWotGB1mbYR/vkghXHTqM+9SkKmxMT8qr/2Re9cxmAoNSMD4YpXOzm5q+fnha7tIYFVeL+QKv
cgd5oj0KUicmrU60IXdh1/xqSeJZn9WHJLRhVuO+gaNZkF7cUfAeUw/tZ92deC0vCJe+RiaiuDZZ
U+JHJq2Idm/8nfbVsasl75TLAhLMuwV+n6f2Y66NvdW6e8+eUeSRGuCmT1B+tuNAcGonBkQ+3ZMJ
hqB1saEvYEvSX0FHwtCewDxo1IhGF1yK2j8QhHILJ4oxcJvwufNixxS2LBvzNWnkoILGm5lGP569
2CTVe1tH+yBtd1YLoruS2PNKYH8N729Sczr1RHxtSUz02vCiPXFvqBQ1jNw0Kj6MlWVC+4VhkXgv
ceWA1e7fYOuQad2fgkUe2IlL5dhPqKZhIFIjZ8bJKNznN0kmy5JS4pXsPlGHLk1gBxMGwFHz3ieU
it7z1YnT17YcPtMlIKyKbmMRfw5te3GE/4FV6NA0GAwr66XNuo1hewdQlmwW6+eUgNuawHFWPUIj
u/VyMUwq2474AwSA32jk11GTbmWEH9s0Ti2q/CEabnPlrJ2q2UrUiKPT7cLWOjeNx9mhp7pYgPK7
n2zxMar8kaH3lrFRgt/Hq0mmhi22M8elqPFOQ5Jv5TTt4z64mCGt42i4hmK6DhWQKb7ftQvSaVBf
wHc3UIq4I1dJWB0EYhZx7f6Rdvo8BeQaD7FzzZFFs5IiEyj5ECnpde4EqWlJUTOVu1OlQWMepfly
E5he8pWq4icLjSloSme9JORaJrC9uPg18Tf5uIhE9an6mP1+99FU1l9kGn9d1XKXpwt5Q4jVKmpK
BYBlSJbOk6w5VpZLiGFq0pIydp1NeBxJsmXDsFXqjcbdpU1q1h53bZfDN96aDUuJvuN2Dk8p7/he
FeX3zA2tMnObNP6/T9VbBcHwpJgJhjx+LsRfmY/vn3qwXxmfnYHljjTRnnAduvWbWEy71ucgbJUk
7Vj2S+NbWDNAdJfzd4LW8A737XqSJm5gv2WRsM50VtH/ZX8YgQNy6QWE4ZBQ4udP5hJHqdVWiIF4
Qx4Gn8stR7D4YlvYDREe2ECqjnwJx/Ul3ARYwa2JzwUFV73vG+hbAqEMQReSbgyDYzXr6TVME+tm
NYPEz0j9YcFe5/VFOv52qsf+Jcyrt8S2Xu3SxFWFHaFBrmjVvErAIMSU3LJFwCAVKnWZy4e2pEEX
agqzQ9G9S3R72rdLZ+dURfXrism/zRIFAgdCm0BiS91ibepn26DgtHbDUIyILpLhT0EI14Y/WaCf
QbsROwHWa8FZp2yi4bmi+wL3OIX82ShbPBStX62HyoE3ocx5TXxkTZjQZO18Odl7nyQmyiB0FIMG
nWfiSrVTiaO2lVvbW9FEUHu05++ppUQ7sqKj3YQCYRuFvkA36NHvNbN0TzhWsUmFWFb7IUNrWNEE
Qof9Gkk9bNuE7f7YqQIizEgWurbF2qcF/BQ3gb4PgixbulLFxk7acDtlLpKbVDVLsvePFLQJ3MzD
DwWsZbtUBJ/cwOjXademzMXJL/tQ7HRxnz5bHlkGdwp3ABAwB811ww7t02woZhme6la+77D7FnSM
E59IOM62PZEeriycFQ2DCM16GdlvWuSQoVgntra/3LiJp6V6XHOZ1RtwI4zpPl7UbjonvTCqB/+A
EZ0ExMjmIDMWRnNsC7gC91kTAq4Pgzj3dokh3d2U42lubakPY4abYQhne9NJe6EtG+1hcrP8GV5S
gwq/QeHkD4316kCpInAcox29Op9ya529pFyeif0oDsc7s3sjrthmPdWuWtKtOyfDN7mra/e+nHYp
fU/eFzWdkrCjDBhAKadMXf+gxJjJsaJbimOgnCWmB2MXtOE/0RsYK51+dAPijZQ+k9qHIjsgO0T4
T3ieALnaPDbxW2rMZ2xUDJHPSY5bj/hVNpr39XRC6H+3lAoLn1IybfroSZTjysD003QkaaMUiQG3
GfY9H5j/8h30tOO6ra5ji+eemHs4OoX3apGyPVIVb4s3NyHW8khuYRpyoHPJFCS2OB3ApxHNXPzo
6Wl2fwauXZDyRnDDPVyHtYlPc8AwaZCdyp9Jxa4g1kHxEfiMRBp10Etb4ge5S534DuKbsgj7OXFc
x23Ouk8MN6m+hvoVCSKZf//Dm98abo/i9tpzipbojbucm68UrQllOgTq3VExhaWf5bqnGfkXtX9u
12RBkvuXkq748bJ4WurDbnKls738Pi6ssa3t2Lp3y0WUSX5WVL6lHWyaKAMp4W24ifxaBBDLFdJZ
Fe3V0sEeH/SesHXkOa+F+ZebFtQ1kPhHVHd3FYbJSj/wkwDq7pNBbLhGSdwgF7yMBRMyP6oHYZy4
iMJAfdhHK6tbLolbzrNpOPioql8GRZLs+T7hXLgr3Eu+GCzaRFwEkN8n5BhcNpbRiEKrSeDR9LQ8
aYYXt84DB2ZYFGe77agogljvjLlF2MLIXLQKcfbNGWPFtxVs9PmHSQbR0g1x6+aeIcSAAKXHs4Gw
f89j0+OfKcbQgPZ9+RXc2iT7TtmCdDl7ZXY1FGyYU8jFSpEjXoyZz9jx6vB9Yrd8GLZt1vwxEyRq
StJZAB5ZLygpXMIiyWg2CTAlaNAe0CuZwY5HvDwyJujt8gQLLGMCMWvAHDHDQeUH0ohXLoT/PoPt
5twTs9fgzNzUAeYafgnJUP/dURFP78tjdic4wz5IBfMv97mMJ5SBHtuRcyiZno15ZGRCT8RxlPCK
M0T43Fwlk9VSfF79N3ht/ydk8uJLPE1GGENoubs8m+WPcrGMLr6Td4uhkVmCx4CVVIygVACC8FO4
OPrudbaRQWzYZSIkRGTWvRpj8cDb9v9fh5XhrrEDqsg3zBeHZdzzqljN3zTMbg44XF1d2qygnsJe
jtrSlK6XeaXr3MNyOxpQrF7NGqO2texPy6wk2fwQjMj/ScfsBTr1tnc53k3ffPKop9TDj+lG7kT/
RgOQ49mjFzrb/0bdcmuX94OL5vJL+5NvMkO5Xi48siwEh9iGiBAkK9Xq1XoZ/7N5zAx/YSJv3NL+
jZrdVDbqZlAL3bnMi1NPoKphhKvJCtFiczgkPa/77uYZt4zX/qWjuS91sM2Nar/MHGaN82lJUESw
Y9EQhBrSHJb+0PKNZtp+cVLeYIpd88W1nwToN2YIst1DnuCNVura5THvMl3WrqKHXj7UbfcWRuys
mdCC1iDjBymJJMAxjfRW1cann7S3qQ5eA18fm7Bdu23wMrvqWIbG2SA6N52HvyNjYC4LvGtV8Cg1
A9x02l3D7Z67bqXJO0GqTL1K92fdjsQ1d18d4h7a/eTyNvVXWNrvnkFHtq9esff86CAgotVpV8sw
t+aBgudEQE62I0Bx3WjO+lyx5bVY0IqHSNjX3qnPBkYIosxODoe1oZ6vjRtcM2Wvde9C8jYvo65v
IefTO/Ifj0R2rlEo4wWjmfxvBJAM4DrDYbl/NgHDFTFBquleKpdmJRiBLRQOfym8YooJq1WSCHEX
9XNBq58uHik3tMBBbRgk0Sly76hVfMnEuUSx/51I/Yl5bV0zf+CXO0UR+mMXtMqdLvD7UaN7jN2Y
imx9cOi8WXmKHqZ4sPOcSBC9MXF88HbSd5hDx0UzzZMagBZ7WmxJWN16abw1Y2dBuSCV0/6z30ak
NzFYrKp+oL916VN50I23JveYThrOKKfSx05VlEEC+sw8/WIINlglMT+D2K3l1imwtwLOykgYoJD9
GmhnX0jaP20Qkb0MOya0n8MAIZXKOIyg0mLxiK915tBxrJvnsAEC6eYQR32RV4S7etzI6SnQxp8U
s9KKiG3ma7UULWOSodlDJul4rMdmO6XolUtXfoU5qa3DUPwY+IaWb5tI2mAPtk4MRZG52GjOfy3o
kWiwz5B1dq1E8Dfl5i1lr0FpwVg1k/EApJ64J+ethGCiDPc51eimBxpqtCFNfG5ok/ZWj9LHm959
wpX/XbnoV2ltXhFqb9vl/VTRQ0TaKBbcfrX8+dACTA7+SuXpi58gCZ30sxWnkH4ZHYmg2ZumlxBx
cKeMX8KsyF9A29o5704fbqpO78GeYXgjptRsBDYhXB+KBQ4gr4bo6HjF8ySNt7Ao1rFcPkZwmLBt
AS2Kt16otqNmQxDyui0XlNnGxW3Ts+VHW4RvZ58upxfA+PTL65xWO4xSJ0f659kb9x6ER9nJB85P
11pWC5DmU8fGwYTn65MIGnP0riNvbdLOmeN619XlLhfOl5sbL6gMfpXprWjMLWfZA126nci6kyte
Z3h3ERaBUtBtg7bh9WIz5smmHvMCO1p3bzugu6t5X/vNX7a765rNYtMiTtWAs+slUIKxHrbs02R5
Wjoz9/8eeDyAeUjUrqIRDh7M+x6C8mD3pCPVlJ69NvkYbOTGMAupOJorg312LlnDe40/mjL+tzCY
LlAQWil8vwD7IpRm1+zpnA321jPNM6gYinWheRwLQQcJwnfc10c74DjpL8lmyAOXzy7ZF4aDcd+V
knMIEWxADR/AfVIn6RFGWZcKxcCdqeeV6043L0BNFqkBYYifwlVQ9XNhUHkrXLKRCXukaDgZ3bV0
413dBGc7q5lcKJ0pdO2QTnrsjBgK4oBaozcGF0pYu5HCZEBOCCE+9XslAIjiwttmbotcASJqTDG3
L6K1bzjXykC8w8jxEsR3Wm+pnYLvG8/elH7UZf6cWJQrdXbx8ooQCCcnfVU6/3znzX1nVrs8menC
c586Io4m9MZ1jn72lJctGn/1Oab0Q2YPHaEXfGALowqJmawvHqPu1gQWFSmY5OkE1L9w99LV+xzn
ZNmr+6Z+1ClUTf68070Xhr3Kdb2X8pkUYJxcd5rZs5quU4MJFM2dMNW5jlM0sfV2GSWN6dHmSI8g
5CZ2Ejr4XB5GCF1MmfphGS4G0TQtr48BplXiBEor8TYXPAkHe7yI16bER+Z3D4RqY+sjUYDXrW/p
PQwBouS/OjUueTU86YmQL/Hih/VmuY0V4RbdzKnBbfFCZ1g6PY9wzWid4z2v5pxOO0FE6M17YV5S
Vuraig6uOBVVd64JdlCUhJyWWsnC+QloCOQNaQh8RDNt3lDnrbvKhGIANsdC8R7G+aoUVH/69kQ1
/MGvh2NYn3GPHkOan04zPCxpb+xnJ8QxlM0l5ynP0Gszpr/WnnjhzhK0Zu4na2MEecBklcwwu0iG
ujNtmlgsFlHQniVTXK3gaUTormsqV8gXmvyxiCXAmOKzLhH3LlTNcH5aIJgJc6ytqwfLKg40wz/s
fr7KeXiM0NGM9ULrsb4LNknh5B3oah1Z1+6ztEMv08HLCEjIydDLnZZs7MnMT0TsPkTaPsc2vlla
KEltsEixCi0NDELAXBLTavWUtuM7WM63vjXfKQKhYkAbYrxOEcnoE9oaiHMeE6oBzmtAV+UE7bVv
i3O4vA70gNZVnt3K8dHLaAVqdefUpCClHtwHeUfMCFVsTC5FvMbLjmLkT9pxpsUyNXfyNo1YadQy
nPtCvuiewhNGyxjVKwpYykEBFitFfzUl68wLw3WEvNWdqgQ5PDQNZIvLjW/Yn1CghvhjU2thtGVh
Ssf9q40BUjsxsFf3HPTlWpCU3Q9gZAzziQTdra6XcOyZnTee0nA4NLH7WsEXnXoXOvCjb9sg56pN
lz86cAADiCk2lfoCFi7pi8/Qdq8JzrLANjZVUG5QflAJJ6k08SFgLKcS3PI8nhDvBBzPp96xqbol
HKO/GHX7sm3iu+W1iUEcjOl0zmoYWSyaYfk62m8wyDh27OeWHLFp3pIm9dy1xsYc0Q8WFumJKAq5
7mWnYbDv6lg9G4IAxn9tWf8LAdJdODpbTRPXZRYoAhp1xYk1ddU235L0DUhxgLTw1fMR4/m7LnDM
8BqVbA1yO9gtV2J64d0wvUaZt1XIfpAFsk+B/yeqne1QagmdHevIP3IfWemP3jgf0r5A520dekDU
7MmH0yLGWu7zwF7GarN1z7ALEBTd0b0mZKpAk4OHKfE3OZePxY1aJ7+xsilS0q9QCCtwkI7sThmP
JdfM6AWdvP93c/t4W4M6qZDYexw3MCmaq2j+LlTwCWZCogqjEY9DtXKfE9/apEX1XqME6JD62Mx2
6EOILSNZo4bfOiOXlV9TptgnxhrdWPvGiNasw9SkD8t6bJOfYcfWaplscubcbLHmTmzqbWgykvKq
VeHBEmbGJhPCMcosi8kyHqObg7KDLcTwQudwcfjeLU/HISnVHk5R6t4JoOIVGq1EyasIMXKQmp2L
cYm2I9AgwxSLzB/xc0HXH9cLVBQTBXk+mz9+KTbYFiRQJ9p/pSGIqRgW82O+RGOUW042pN46dKWN
kJ0sAUIvNk0GSrO72DBeoYH/6rH8m7plQv6H0Fvg5+tpznm1KLanAa9uANlO7gfwWbmT/+la0JYy
L2B3D1fHFX/I0+NIaUo0FGptlKBXOaclsv/mKT1GMaSgvuBwG7k428acCpllaapQTrVHVnjCj7yW
WP3grBjI4YAyxTYCrGHUFBVxcgTRb1QimUi4S2Ad9rlRfLsCVoX0wp2v6XpzXp+2IIUQrIeXgHCj
lR1U32rGo+4SVgH1wqSc3D7mwXAJIcWv1dJyUt4jSeM7Px+OWUrKuGckIZHhqIjyiAOO9ne4mt+8
KH3I8AeBIqRQ6U31lur7B+y/18FsXKYtU7GYTL9ZP9yMwUfuo59JZweRA4qaxpe/w+24qrT5okJE
jE2fHwcjI/wiOQnXfF6mUzoLH2UXrS3lbtBacjP6o5NFb5i6DjVJwX5UnNoBIExLp9lKyI+umg+n
0R906rdJmu201Yn7nNZiLVqCKtggs9cIjwsnzecY5DZsaavyVqvw3lY2xEo64JXmENW3zhlHJJSh
2YJcFBznhMkfPxbyZYh+4a7O1J5KNz0Ni31FshFWRpi53PUyOtul+OgXl0+FFPZOwYVemZ7VY8mA
LZLbBAIsKr3AWfcyg2HHAdMOO4mUq5nhPHgAVqPyLLBe9GEPz0sO4r7hZBQr4FQdz8P1ICKynzQK
+yNJTCTlIqBdrsXTDOU6s1qmDYuk+cDrHlQsYeoEQBKd+3zyn23c1dYg/5YEuLZBRzaj91N3896Y
7LOHCim1onfPzh+zPCjBkDg/eQw5pzHVyQnjtceZzh3kCpj7a6w0W5SxdKGz5b+wDPSDlc3fMuSY
nTUBWsBUkavrl0f2wPd2ULx60iBoFdJdnhH7iHSYQzaFr8T8a5q4ItGHcBHRH5McpCHo1D1Yicea
/pVOYKaDCQgEQ5DUmTeSXj9mzxl3cUlGXTJ43445buKIuiZ18n6lagD0io0xfQG9sppM3g3afZQI
Rlbz6NPXi46MURBs9o1uDpDlpD6arWIWoTb+UJpAgfq6/UlsJbcxB9zZpwzf0onz4X5RMlejsQEN
sw5G1R9nYayWEgL9/vthYb7YrXcOSn0YivnUNdOTy8zuBeoia3QPPQckJIr3cYMGN4BoMZjV0xDJ
ZVnUHiaujAh1L/nsgu4T/uzOBWhisLjCCoJP22fnzrWPHmwuKozk5yX608uwOHbkPxAC1RGZKnX7
a7eEsHHEylnrA8vftkG6izB4JkkBuAlcdBs5cuVY4AhmeErSeGnxKKCEiKttu4jJR2If7nTZAE+Q
+qFk99xhRg4qcTapq6KyPWRhckyZ7ypJ5GkQDm8hCat51x6bpvhbeZhwU8rsbJGty1DRvGQ3Xaf1
S9HwVg243Wt6alNV7UIqzWvyHlPyNEcgLLxcUzIR65Q01zL3MItjDhbxV1bnt4SHSsGbI5iFA8kb
Wvpa5vjm+qB8I15SFli2XESeCzeC+kMM29zEDwM9iIfKpqXnxL8GG9g0z072iFufw6iZs74hJzrQ
yiRXuO7+R9NZLFeubFv0ixQhhq43M5jdURjFKUjx17+Rp+7rlMv2tjBhwQRCVVsiXGxI/BTc1gJz
Mj66Y34LISvamQT2YKLjbM9g0TFUVE+3F/lPa0e/seW+JIRMRAw1u5RWsOpXWuyRwdCUE+3F6Nsn
6MmIynUQ4qYnM8svSemeIhemJIFvLRxsnOwnpYE6pt6LugOHUraBjJhVw0xHcU/JwILlokRub3Ds
OLgof5HoL+EYEO+Fh8RpPlUIE7n5vkI8swA9YBUuOLhsq4JLTg3TeQO3Y1V04SquzIVKjtW8CFV1
B1xgXLpb7D5WNoLKRtItRsiBXE9+wM/s0Mf+yQZkrXC/kPc0pM37vkCIBPiFHDEx1vFOzehA+W1s
LDKTNXRimrsC3VgWgrgjXyJnmGE0wJa6a7GJtjv9Yhm/qRDZ0mxo0y5b3QQSPQe6AOkJ9WN1HeaA
AFzrgNXDQ7PCNzCg+aZifJmeLe2ljLDbgz+4LZC0UowKXxSnGvWkw1C6d73OBclxjXjleCF68YeB
2hEodtP6SYktoBg9IQ51JG50onIVDtYadfeFifS0U9hbQTnHJImds3r4CcjCB9SypoH9xa+TbRcT
/FftSm9+4q5G/aujrxxswyTYGfawRpwi94HPDRZEY5d0o5I6+ae9qI1qP/lIkrevKsIleEebS0VV
Mfp52c0Yonc3tNYWPxfoX1phu5hJ0AadnJU2iauhNyXSiJUM3ofKB6PcX9lpvxOmvhJD/R6YEM3I
VNpgupQd2h4cvXEEYTsY6bkHnWMtjKD6sRNU7VQe1fjEZaoOkRCs5rAMGO7Rz+gntzb4UDGmSXhW
QzCg7o4cxStEIz7BnZBbjWSodGLvHvyZqAHXW9ZHvOz/+B1WASaDra8rRJMtRFB0Vo7cRbEpRI6F
CYzkFLGX2SarqnSWBSdSR2SR2U+s6D0lgVSn02eQtRSsOn1VnKUeMK76CyCcYpFI0CVKOSM0Q5rZ
o/Bge9gvAU5nD5rSUPVnxEJLwjtfg/lbYa8FXK+y7LWYjW2ryeMUDcssgiRPdkaukmznsaJrrIjG
frwb2+REnfMJDhF6h/K/rFylbJDAzxPpUlSxl1cpfz1bZ0fvj9iKLNGCOFPu/3BTeAHkio3xOqN7
4XlIrRrZWo3rYrybDO2m9MHf6Ds5jdR3nJuRhdcOlRHqWrpRLd3Y2KTmmD2gh3SW0Ce8vj87PdII
MSjYmDrRALJbjSh68g86QpeIWBAY6yzkBCcddlMGMgRFQB+APkJBANOJLye1jpXvvDhjsoFotstN
70ZdlKA4ce9pm52Q3ntGHGjl1MVLizBhEcudREBMrSN9mG/RwfspSnnTM/HIXGJTD7EBG7R1qtff
6Ht9uSbzgttC32XBRrvkdwvAFisBwByBW4COv0NiraR09ilYB/Jer4VE03JDGKpIgosO/x5MofdM
CYr7LQChyKYgDTdcrSo9AN115/znU9rdZ5+Z1TCyUt26QB2lGMcEVBWZ2aw2LStD5GrHMrYv1FWI
BOTWLob3tu3fh6Q7sqm+qQqNxhOUtlzlBLe2G+wtbziAP/iLc0a+oWUH4aAJgiTtepapi9Fntmhm
aPPce+fDTy085zcZK3COTfEdm/TAnRjH83DuECa1zWRFfxh2XH0LfY2EHhnROkl+uo4KWqCzRGH4
AsYJbwFWxZKIJedNziy+eo5nJCp8mLGupGDoIJr15REXQS6G/4mhfWcvG6P8haLGnER8t5fJ0beK
I/CklHCQFhzZDnlZOCL74cnf1CacsRW+Esk5aExR1y87x6X4hESteI30Cm4urQ/Kxj1vyZN42Hh+
sBBSkWp6F/QQMUXs9WuDjNdno3PSZBMWwa7hrgxWBVc0B89A6Mf2EWYOEchi9AwS1URhNac8Sb9j
F2K+15s/kEg2EUuj2VF/HKIvcAPbIbNOBOULXgFNFqwkWLq1unqTsgPsCI2DyDsfewrc4dq12zUF
+Z16bAEo4wcRGmvdsH97ERAQODbWS3Aj7f5Kc+2iylxq28tIPgUrbyLDVZiDDnBpTCUwenSuXj0H
fYBM1zr43NgAWStXaazk66Ce7kFcHvLKgdRNrTRqN04WXA3FIfUT1GOt7hhbEqHhySVsFKdB79DT
0zax1YOqsReFUYZLgKgkn+m8qATdpKHHnAGVXwQaQ9151ezmU1Xps8Qj1zUWZjGe/DjP2UXS76ZO
oOShQMRCWYbNl1sUT9jDew9zi/S8Oawmw3/LKAhaIZA3D5wuLQb0tbj2XusXbZ1+q11W65x3xv0S
mMXDLOBFMk9V+8Dq7U3XeQBSeoSGWmBwQa0vLLXBjPNB77W3FGswL86OxI+IeiL3a8QuxWdUA4ca
4S4MDjfKh0NUgCiJHnXKdjlpzWiEe3sEEcD2aqg8gOo6XBsP/gD6bl8oaFNdpmgpW3PrTS4lgh6x
utYcIJwTcCfCQQibVkHtZyurq/88ADLskndYPSt1eXY4AZfSwHYhDL2oS7HrpuRHK8FtsU3KOvvs
LaphxshTMRv9TZPuOfLnQ95U1P6AkWb+uWb2U4Wg4WuZ9qaCAqEqHA7VjRwDgwc5GO86GX9KIQgg
zwGPN1q+4jbGgFZgXizjETndKkZQTCJObeKduy592FhGWmMYNK5lOjxCGntXxUSrMjW1B7S2vtc1
/RoJb102NWEGuB2pqnVDthzyYBNYw92AW5+206ffpt9B2X+qfhuKGjd3Gva+1z8iq7ZL4XKXQb6B
+TUi8FFtwV4raDpCGAFEC39VzqiixWynQXew0uwgh3wN0ydB8xDerb9r9OYV8NgWgzuImibOP1aj
3YRor2nj3NXiE7CtMCMOvRWs8tZHqVzH5ignT8zs8Y+M9MkrTFTjaCSyYqo56bK4eJF+sYcK2r9A
WiM33WSpzdO+bj9nC2G98T5gisvDJb52zefBZ3VKP9MIYYd4oB+p1QGkS+AarICGq2KNAbliHTVU
lIqn6mZ4yspkiIFbWCOYRbgx8MAOtWbe1BMw23Y3yPFRjYJage8qqC2E+85zFtw9L9qlLCdp+Sd7
9wmHyxXScDTBg3A1Ey64YbqTTXG1g/y11oW3bP3gPs39vm2ry4QDJCnVQDV1Oo1Jsxt70yALCZZW
SOyKD9L0gAf0uZHlm2F8+3I+xUP+PlPTEMhKZXTETR/Jc+OtmqFBuNFelGRGofcOqxgpaUEI5lo2
6A8DV9YObUzVgSZWCaELu/m4hUBCb1icEP9/7rN+O3Xg9mgHhPV0Gyr/GFb9DZTAjHGBnIdd1wfO
Enmxh6YjfPIKsEZGeU6n7BRHiMA2XyabRd3cw8gFTtfrpxKLjdBPVnltHNwufJwaZzO6IQmTXPWh
sxn04UomseNhQhLprpY5vtZNtumrehmZ+baCfO84w7vvzCtYqVdTH/+sSb/ZkKirmfjFtqI/rOAE
cAicGO3gPA5025oQn81gGaXegasZMM0G7TAx2IFG+Am1c0AzsrU3PfSfiJUwEOOnbtQCPHv5XtNW
bPXhVerabzayuPV5fGyB71SQFx4m6lnA6c/CZLWhKvasp8UxbeXFQRYBYgg6cUhW+Jax13loogIw
1ifn3KtP4Vyum9y/T7H1BNgOGMX0M5X5LYpQSAzrXZMGRHX2Lxx7dBZsUidbGCtsHQlvHesUtOUe
XOktcqbn1IJ7RrwYdKhaWdXLZKMtR7IPFsmW6Yi9QBKvFOCqAXuEdRPFX16CBSAn07S9MPujUwRU
A2R0n7pMeXXI4iIz19znHT4JEoRaQ2DplM2TBEtdhLiOe95/1h+nOsR8EBRIZ2cvfqqhUDZPS0+L
i0XpjwdvwgduLsDvqgOwsh5Kt1BKA/WRku7EX9XbagIY7DsA5/aJPmzrJsG5IQ9Xqdah+glsQI4X
P2xRimmBxyHDWZvoMkJbHqDaj8mybCzFUQ+eHXP8zKLuaZ66s9ckL10nr4XlXxGLDh4qezqKoTmP
is0Rozse55shrtFIpF4sMtQah/gDrq1JfSVkdUle/WS8V63/W1XdMpaqfJzBqjYjm6oob3VZZsDv
R9wGqlbQ0kvZYfLU/xDjtI5zELKIWMsiOdj5TBUSPls1X9IQ6y5l+e57HzY6UpZdrYnWNuWMxLip
a8oqQWyx6diMtGwXejGfGVzYjQDeAhw0MtxS0iWhCsauDb4w2mqjOBjavDdyKghaJ9d9lFqrfApK
zGm7DcnH2hudFYNneCh16ygHMzqyur15hoDaPpKracMlQtRYi5oD5OelUev7BmxZqqmEPMwIR4ro
bMzMKPXgoMQv1OyCLaAExV6kbx2LGD4nBx9s0NW9fGzc4MkX8mpJex8l3jO5WHS1i3RGmLBaO6H7
aMAohKV+6Lvoe2ra73lwXIAW/qMwoNiZ1pc94lvhaj/0Rg8pArM8nuQ0x+GhGBzkSRFhUUtqC8Lh
XIeoxSYG3HAHVzaI5vV7O897a8q65dxKzM58eUYZZm3qxg75hmozC3drsDF1M6jxHvGkHMGdimW+
s44+uJm5TJJ13Uyv+Zg+D3aG5+Y07+1QW4RIhz8VVP0Wc0u1H8FPAy1mexNZMqDxgdgRqsI/IxEy
ex1xFSDA2Jo/JuH9pjlKyrGt/zRIXjiVdwk0+9KysgUZqoth+g6y+14WYFIqAGdIEUBF6PHtpRcG
tiV8kbM8BWayT3MLq82huhY1Jsq11r6kSbdvwCapido5ziHJnL+2QoM+cmKkLNMOMoGzlxNAfwjv
sINRIC8YZHavsnbsuIKEgEuBrqJOgRltdKb8Rtu6wHpE4xwmN9iYEmBKo3cLo7S2AhEfY2DVQcBg
m7Yz4TbU7AWct31H+UlE+Ysn8DO0DdpDgM5atz22vae8u7qnKi1fcqtErXd6TK3+lgb5EQWXFpRl
FkDCM/TdhNgz1F3Y1BpYvzx/yz133Un5FKYAWNzuMWqnYqsAH6OZHyXD8qFz3d8hmr/DtriWvrF1
jPZpYCFwQ3Qupb6COPrid8PBDbQnWXj4ow1H6TiYzViffpqBlYB03CAgEHkb6bbYKLjPOixPpTx2
xCwajyI6My0I+Kh6GXXvRTM8xJKLnygW2x4ep92PKxaXhWTqTCg8Ugl2/0aGTd3GeyPDixDRl2VR
9RMYWxcVRhsNcmBdzqKsE/BIYJ6KmNauiZQSqJhIIdAFecnAcj3G+l/nRkuhOThBm+h5lBrSK4mG
akJdfVld56DKalzp76JzktsLezBsIgn7SXikG0GFdRt0vsJODFR1rWfhBqsso/ICRQYMkIkaj7gl
pU0DiBUqxjfOnZC6jw15nXTfXgSmtYFXuJsmRc4NdRJJxHLwAD2K2Hul94C/SgrjyGpf6tbd1hGF
2TAuQaP6V9kMJrhSZz3JBu3goaJF4T72U0BNXfYIRHYocosj/NF5ZVGKaboROI6xHg0d7OT4OvX5
02wGwUMPGlya2I+owWDU2k4z0xtB428b5PuxSj88AwFmPYDKZlzyIjn2gsqYP11kSOdqrm+F5q38
ZjiOpvOOvPOuqeqb5ZK9dA7CBtnnEGodVX/rETQDg8Htv8zS/Yv84Ay4FM/5LD34Rr60YEtvqC3f
qkCcOwxH2ULEtVEw+tykaAOngnmChkOenJIRkijRE3H5tPYGMMyVjMArVz1yZL6/jqEOU1D4LuBE
+JZ1l0PvLVEXXzM47k09brwMzAM2dVFmfKCqcUDcVyKJKnZeUNwyf3g1wP25fbqzMuBwELMQqJn2
RlCvK6dGWb2O70k1clsJiDmTRk1lEsZX+8GEf6SQHGX7pGWAYydylN6li5kG5NielGckEY5xkN+c
otynXb5LErFX96MefQmeB1jnDyyxs5FFj2HTPmPJTsENX0SuDjTcNh78H7A1BnCA8gQ/4M8j1Eo0
ccEA+EsdgKrN3qiK/djJHziA2BlQ7EJUi2jaysUtC8zNVIiLgqvSYn8GB/tU42lBUxivWW67bmvS
ekzz6M0XlY+ii1DP36SYI1FOmPSWx8151POsKw//mpGuWefmAWpDbEXjtLWBYtZZfuyxmEB04pql
xR7i2SEx3KeZNMks3J0fVFcnz96ikdKbYfnGEiQBUgZjZ6N42yjI1F6baY5RgmcOhHO4wbBjW0CF
Af87UoRLPBgFaPIJamiF/JjRB6K4+sV8WHXQnvHBJewZs02czsfKsQ7q/2ybv5PbYbtarbJcLiCH
/YBYuwSAQvugOWep9RflmLhYupc816KXG5a1O+p107KNjNcKxcF3w68cTN+cfhll/dscJIrRccHb
BDasF0ocqAE1Itrmh9q+ALaQ8XqzQZ4Gwilo8fZPjo2PKn4kSbX1MiyY4dxaWrEZK6LlsNlkMRcw
6aesJ1+WaGnp2cFMUOg2+5Mtiqtp5VDnyw0HXgftDCU83vh9fdV0Y6srsTX4jcvWg8mKcD8iqCPo
9CQ79II2vBOZbwQ1fxg+oA6B0mvtXpB3wKVghGIANpVqxfRlSYJ4VqNPU1Anw5fFAgqQXTTDfwfx
+GdXbLoRHZxCGxcmIxWY63Ec/E0Rxx+zpm0NyophGu39LD+NaXmIoGHSM1qrs6bA1g3HWXUSkLsv
dmk0nf3RO6XD+NWia4A2bLpSByi87FoZA92O/Ntk+Ft1gpJogcmwMG90ZRUxlO6tXsALEs9jx1wL
RQOaAWjSQ497zANU9AenCdZjl9wm6R9y9oPE7pSyL8U0v/vLBke+C6O7ap25a6mkQoVGKs4EEIlG
B02P3P82MgFHc9prec3Qi5F8s930ng1zsFYvr4CO0uGD1mcZW35sPloUFooY7ep63COCkmwGV/xW
KaIqiMN2Rn5rp1nfumP6NTLNKBwvmP/rObPXXdIlJ82VDgZl1SchLKZkLYIGjUfzySwREEw/xggp
Hi9td2BHdjrkZXabMr1PoDh4g8USFv8y9RyEqNgKAOXdg8T5nCPyfcMzfspm3kZg9OixUBycK7uA
A4sIl6Cx4MMARFwCqQlAioNAUaylBvAgAOnpUbA1cxQRukjbR7TZAdQPx9Iqn8gAjU1epvgvq/tX
x6ngpS9oGl4pBHKOSD4FsXccaYhj5Rw0q6FGdUdWeJo389mFjIzp+S9qXuFGi+kJUSNO1zZqqou8
wF3G1MvvfLTQcW6aU5PgxZc5i3amjJshtEJdD/hak3ghcJ++xj4CLbJQgyw8q25xEcDvIpYH9Ytq
B+RJQJpVMcl9KbAby4md2FCbeA3ADq2qjDp00vT0s/U+bfA2jBDhbwrCmbpN8c+ezK/Qw+8BRaDu
sQttHNlLl9yeAFG+Jlmt5N9TepQN6O+lr5sjZkRsrcDqZFXcwPXmKyOw3qDykkh6s/UuHZ2aiakj
RadPzVVSxdr4VjbAB0+DFZZObGdhOqKIUSePuJU0BzELdjEnCNZ2hPaY13ZA0fsINzIylU2vQ2fs
dD06kO4PRzFrIfCpktqPA/2zHKg6o6uSbvtBWIcYCUGCo9Jch7FN20oQn1GRzmz7XgxeUWBqO9RP
rem1i9BAezozoo+y1cxVU1J5Cers7ENGuLtFTCFbOG4Gkx+Y1eCMV2/Uuo0+NMjFG16+JptDNGKK
AF4MCDLO9JawdZokLum6s3KzHjEIHi7wBz9dMiCw+KbpeWkik0lHQAf0F5gcThWIBQg/O7m1Gy6E
MpWm9Gctkwhd5nnOum2CNdIyjwNk3XWoBkFs0VmlXHCTQuCTaBgkAemQ3t089tAeHMs9sm0JqgTF
sJ3tFkKrEdqPTUvXOiuS+o7TnoXSCigJfYYx24Y09K156K9tJvwFZYVqMemIPLDt0Ow2zWqdjm14
9ayuWafGVDy2Rh/cHa34Q/rlNzR5DIUIeL6RrHCjBmgQoU207kqzgI/YIh5hJiHdQQysUMWFQtAW
A62Evu23ZpHYB7Pqou0cZO5B9mZ6HAo9gOXkpouoE8aywFRy3Y5Dckx8SIXlJOKXFjrvthEedAG3
A2ldwTezJ4LcsU+7b2q+0zG1HXNHCEsUaQ3Iyhk23SF7TFfIJqBh6yfD1gPd+JBPU3MqZP/mhNQ9
wACKHW0p8vRKwDQU+Ijo7C1LS68BCEOS3WGWk27qIWoR+5Xwbyv8SVqr1tHqiHIYc1I/OF1oPgbO
nL2QtUHdoMuHQIXe0xERwPoNCX2lLAFRB1CI0YVskBXuYgdg/YzMQEunedQ07VBGkjhQjOmlhWP6
EJV4juuIVb+kYW0956Vep6AkgxSFPpZT1g2xRx2LlKSDHHurB9x4FhYAxzepx3JBFvQgnRnMPWBq
8ooas7NRSLntx2kPk/ASlyUYfxyfMhtBxrZe2wAi8yIFr2Cyk2Y2SsnUY15NY7zmRQ03O6V0bMyb
CVNYraI10+vOOUK9DHVM79stvI0WAfbCmTUj4OntBnNEQSCNDbKNPfGQpFu2iVtbB29zm7/XPaoO
c0kdofVA34C0QDSwEd9BW/0l7gzUEQPkzB+hQIDfonxFj4NtV/NxpKr1dysPuRUHc9+ZAoCs+hOW
RhubmjHZ2j3tpncPEqrLahpEzd03ypXp5Pu+hvbv8CA7L1y3YKD8GDIoVpN+1f21SXxLm+yoD9kz
Al1vbei9IfAHc8ULN8j1Qluyb4bEkniwCxwSpxUSXUezmm5oRz3bDtWsPFs3Qb0fdfdpGtutW0Sv
MYh/z6yXpdG91COy3wOVQE/o95hmF4851laloZo+yHL2jnkT0iNzH9kSBZXEB8in+OTVcPCStH5P
JmIdHWRj0GmrwqkBWKBw8ou2HmD+HGav4RuYKmUwx6IuBqiBjrMpQR05NC7CWru3tfsYVOWLnweH
WsCX1PX+Y6rh0gzRR2/QmrTpt4+wujHrxEpUOIc5Cmkr5kAMG3SDHsbBIQZv64VZNohyK7x98JrU
/d2PtGeZGs9T2eOImJ6strm6LYJqXUWpE30syId4jE4GNAnoofhLBDRywIM0A2p/WMBg06mv/PnT
yuad28zsbOZjHptrhEzA77DdFDFVrqw44a6F5ScwQyewnrnRbwK251k142INbpxfXV2eGH0k40nQ
OFqhypSjrRvuZw0aQqMKOPCScWPKsQvmgkhZE3NFsZuCofucU+l1PTwydEkibH2R/ZjbsjWews6R
rDvpk8hQ+B4hIy/tcVxOQqRL6i1Ia1TWpaJzm5QTdT6KS3Tl4On25l1AgUG5K2ywP0E1d6RKo6F4
hNXYXzMVaz8kvTYKE/AcJ8/LRH+QNZLAKgU3M59aAvUtSVhRj+NRqSgoRY9N54JJLoCsVjEsyvi5
zFh3lBsj+9Wi9rA/NwUsl/I5Tsorsp7Zg+kZ767NXoSyBcz5JrKWSu28qmj3ZSOjTdTVtfWL5z5G
WDl3oeFkJdqVoedAl3A/DV1gwFBDGNChhSm5FQ+4AZDRVWKAfabCQXHjPHoaySUk0NDcDV6wYAC+
qcJ4PNlnZ7CJhsb4YAK3aBNwuPk495C90PTRrLjaZI4GyD1iBRM6xmSI648+t2LZMGML83OWn106
DQd9sOVrRkZpOcNGqZ2p0itR1XnQR3CoxXzPoyxZTPD0VjFLYeJCNG5RPE1MF+aphppZa+ZLcj2D
sljiropRdqjjmiRv2fDu+hJGWQa+b3Dbj1miJJvZMIt7ZQ2WUStrZPdYs5KDuCTlszlaePe7iFgh
bCDosUaZAKiAp38YWmCDIaMxB4PubMYTTSXfKVYFOJM5HdFQBHsAEhtRPyZotPN6H16ZGu72EL5T
myCyb68gD/cFhYtdlKF9rJ6wbUwLi86F0JsD2kuXWrSYHGdr2U6r0bCOXt69g0Zj8RhgvISNiwzS
T4yUi0wwi7KGryzu6DYWB17Nq9Qi5NMJi0zg5q2PbKIsVJ+gew+T6Q/juJjd1L+wWl6dSd9idvxX
ZwjctHBw8Zz5EcCLRach0dyNM30rcGIp6UutBa+RFn1NcbWMdfMxayZ8UbQLfYtHb2j3qTl1VP+T
YVnZCIhQc1zahbUIKMGWdf5kx8OdeiXYv/IlVGSNMj9PMjo4vvuFrN/SBGwG/K9+c3P9kKL/4hcT
FSS0nmb/EY2Bk6Rn4GXBBpHgeycxBKcmsVR7Qw9/zcwbyhpe0WzrlkAxbIz3zoHvTfy+Iy4DnAPb
bOUp4FE86+eoagqckfl0k26ruJJL9Y4IzV9AWN81a1oaxvyi0ewfO3TIRsu5JApH7RjyGIXiKZrr
e+DFb11vPTljdxBecSwos/lzxtIOrYb1QmB2Cj10S2x8jR3/YLbaYs5mKA9shzVcJGb1KmxDblZt
3m1wVfOPRQ9ABpvkFL/R0rk3kaPUi4MbqKRX28JzmcIuGmX6uu1BS7X9FfLWb91tM1f7qtl2IkfQ
WGVqCDRxPpH253f4LvmoKregnbjGf1/aAFGm8gWO5L2cp/tU0TWdw6ZbCDcFEkDyd3BAGqj5xhHK
AgtqsmUB8tjyv2tE83Id41oaUBMQo4ap1Bm0Etm9UYOJH9UPk7Q69NptzLFW585w4B2bL0wwPJjt
mHEmzrlF3jD7VY4lnMJHrZUvSGSo76yhPaqRNgLTbkG7cdWQSNcZ9Ki++YqKbqlkbGwRHWwRPBQT
6Oq7EXwmWrYKpht3LkJ2PP/zfwfnOThUdUhMKC+CXP7638OgOw92gJAxu3MMHAk08QIzT2lnoxC9
VnMzbl9N1TvMKBHcGqIbjppR/+fLiOphKn74lY2AmKzSVW4Mj9zfjMwANIuGWh0f81nX+UJBmQGy
JsavJjDe3ZZP8VossBPM5pQXxs/UkQWF5kIgbvjFZROLUsrlusM8OHGZZTW9U6pH4fE8B1crw5PI
3LZ+CWpxqx7uiBB5qB/5TpfBrxcC4ao0hCGuno3aCzfCe9CsCzsV7cXbMP3UZfn/44IfuIgAca3C
ipZh8xH5LQk2kho+ZLc3TuQSh/3vKjkkL0UGFyxOM+PFq7CH9QnRkZj490KhDRTuD59W3/979Tz4
2Js26gvjnNONUJIYMcVUP0zizvOcB+RL0yf1Xjh/A4nQeOmc9E09Fz44shpbtC24U3oeK6d/5i15
1AV5UhY3p7Z8RWAS6qmMJTRUtpJ+uqg/5wVHtRpz/56Umgu8gX/fME616sz/O7c+qLduQAhp/MfW
MTf8VKNAb3Wfbtcr2PQ2ay/O/KxO67jpnjMN4W1ASoRPcnhulctQw01NQvWz9plzcy4eLP9y9537
ykcmoA68eQ2UJ58aqCV13vjIJ+h+ZfQhm5LKerZ2x/GRG4qjYGOkg7r1BB36EvV7fipmd6dujgOo
3T+hpstf0yhWN4aG10adlmVDnaSRJqnuOsvNdd/eKhRfA+wRoAKpeaseG7/srWTpYgjLS2Xge6mN
ZDMvXkB/BACWf9esyoygoh5eefucg7HWAnO3tRNXU3U/EjUQH9mSk5UczUDJVuJGPOD3w5vmjSYc
Bsu0hWTlcJyjl53FSJ+YC5jLC2LHy2wOEbl3Nv9dSNRfI6giZfIh02RvsIImw2NUIxxOeAj1M/ye
hrXlvXhY0PFwGQQ8XGrbnBtJfThS+PV4Lyb1ykyqQZHMzapXUofec8I6o94gj5O74C8Zz9w/RdC9
2r/AxTFY1A7KnwV+trUYEJ5DsMCyo06v1hf+kBvgX57WwDSxBrb8di2cbJcHP/140rpnjqleA0cx
in/vpqOlhhAHT7/5KN3Pdgq2PThd7yWmtaKGjXqfMflyatwjwNkQmDDwTlBk5OfqlrSm36kG6f+u
QAsXlshAY+MJiA2UMy3KEK0R8Qg6fIzQSTReXBAp6oj8HpDTMpiSg/q4WpFQUxoJndnuGKNo1qrR
C+4lE2Dh71x1O1i7Tmfmz1R7Ic91g3XxwANZ9Yx9F4Jba2HTYC+JHH2Yc9mZvGpIy/8W7O6FEsYD
mzW5LBIfDEELXLHrP+GZ/YDFeMK1QjoHVA8KQonL0MhgBvBKuhzL+pKR0xwSk/a/USwxz1vKdAv3
ENXZlHr5V6uf09LGBJpqPNOfF6S+mGKbhcXGHZsHxgyXquZGV/z3tgI6Q3KU/036f5NG7Tq8eVY3
PhVNA+50/lote2rhKHBU9wlHmKtZQmMVeRRep5rLqDfVFWrS1HnyDnMvNBbjWoXc4yYbjupJ8nLU
sPetCzNEBUIhiTv/ZYByDEfuGblxHixs/aCn9IOnx4k0nItgLqghxaKBMYCaNUwTvmdXywnMehwx
KwsUmXXhZgP+JXuDu6luXZtpQtfnxEYlk1Fty+uoAFr1mevhB8NkvebISOrkQihpb3zltSizhSM+
Hec3qyBcIAjA2sdn1f49guRge8bidDm5trpt07553rMcvhoUOjmhXgPZ17+5OgaKN8MzFGv2Jknr
ip8JXqdH4soS1+d0TgCOMvV6wIbqPM6/tShB6RAUtGzPiXH3ve6b32Hl/BBaAM8TiTHzWh9mgif0
m4GRRMaWlHTbQqix+JGtt0j4Pqrb5Dpmalg8YRgw/FXBRqSVX2UN+CUDLEFhDMNqkPGn0diBeqSi
3sA3IYgtmlVuRvtA2xStsQ26p3/HSIwapXX9iu7fMVCKp8RbaowHjBi1Q5jti5qMRhlnK3WLtoYl
WfeoDl116WdQu081p2RBi4dVY9ObG4R5Zqypy9HQC2I54GbZPYwQnCOOTjInr8detO6px1DZsdA0
HOr2JVGk7RShQc3EJMLd8aRS0arnxusZfRaS+NcxS1pFNoYu/jMCCEsx4AvNEjeE2TlFH3Hu5bnq
PerBePjGzXT473UyY/DGZPXhBhhg3UAoAguIbss0rHiFtvXFwCSgAeu1tswcDZvXLkfFNbhM6Qnc
4EqFkY6EoViIbfd/nJ1ZV+NItu+/Sq18bvXRFBrOOt0PxrMx2MzJixaQoHme9envL6jqexJnXrjd
q+olMVhSKGLHjr3/g9tgM7R0cCRKapwGyLTi9ohu/I7vkTGB7x7o3LU1iRCTj39yDRaXZteI3dIf
47UmJQSK+pXPRqYI1GtuzSTL4aZqdV24W0/5Xjv3ZBZEHzfXYd3c4oLyHpcbChCEOJnAyQkce4+Y
b83YmnhY6YiSxs8yomk/uEu3pEe28ROWKBw58nVrQk2ZbYLlBtxbztHGkhs1TKSZXzy7gtigP8lz
Yp0E9MSvidh8DM0AkgnoRutZ1iH+Gla8QtZdJbV9UfghxXEvZcgTEFWoFj1OudwW+IsqaVYJeQh6
b2jeUOh7J5xMUAejLc+l62G/tSlfhDg39ejn2MYxHGgACmJGTwkF96CO9cY74Ary0qhsuZfCwn+Q
VcC06FgwjJNcPtUYwrJrj3KTygzQ8QDHBMPD+Bdo9DHx5LYmQx5DLV9rxw0UKuq8K1/B8wEbGGSv
3A6NsCpCRGfYy+kyZlBGwZnMckBrQz0dGN0+BTDZruGqyrRPRaHTZGwDNV2EerWMLTTzi6p57NQl
NznxsWvfQgBfQGcB32mglE7LG6CKDBe4LNxMZrvJtfxyasG9ygNI72+xB5OHqT+zOQCT2CXUZ4GP
Nph9JzgRcGGeiAyT12nAqfKb+2EAWAFCgqEyyCQci75FEq7ktAaDjE3KuRyDCnQHSSZjoDnObGwo
dfAcDamTHGZjhEjdkJJxjmJC8f1SHEDuiCEEkuo9ACLJqqF277Tlnlks84/w2LNHlYi7kVNwwihp
9QyOhrtATDG5uUbRVoYsZhPDxk2YA84DHZDXIq53DebszBb50DIBQNQXtT0KUKBq+ZsBZQr5YxJY
b6hnzEl+11ayHYbVMJZ3TDWmvDziGMCEmSJVoC9sKEYg+EKkFtiTVbTI+HP+jtfBDGJ11fQ6HSQe
3itrxDr5JjT9ux+aCxa1LBBI2gwaMrSukBM3NowyqUpgX8m1IXMycfTRjtCGGuI1rmrvUVleQTlW
zXCrQgy1ORXxuPxQLsKQ3EfeHWnS+ztjojLOfG74d1KQlDCJCwBOGfZCg4hRD5uChpRaSEEOtrD4
scaqamrvdP270cgTmcwf5agzUWQezQlG/Hl24WtlqkB2+/6WGlCC0zoDS8OdEJ1ZUFsui+v4WgzN
Uguh4JDylcP7y9E5qACkIjVIrI2n5VBbyx0a2c/N2MxHo94NPWJjchMNdaRfjMB5qacC+rcj2XhU
8cpoxCETfSgqA1FZbpsuRugpaWjfVy46IlG/btx8p5bmXR9FN0VjvDlTf+83sFLlWynwqJBFdE58
5zHCRe87Z+AgJM1idKn3gi/Gm95u3/zaOKfLXPPy2MkcTaXFCgkdXVMyMH1njtmi8QLSq/6GajSk
PxsaeGwUO86MyUwnAjXVuCqguYLjL6XpCW60AYSlWPrDzhU1vtE6fZ0U5jVV5cuso/Pvdd9p42yq
VmnO3k9QEE/zoLrti5xj47DEGOuA4DJlc7R00cu+R8SVtKXaGEm1SxXuAgTQRi4POTtUW123kbez
zIG6MmViuWXm/c1IQt+a1zIx5LwNCMs+tAbdIiVOoScYWJk36a0sxaQdMC7ONxWQYpqxa0tV6GHg
HqBFHDgAa1516iQpvQs02S8zUXRnbl8+oDN7LPD7c+WJueLInfoMj2Yf5AsA3E11s9bnVh5sa2ZJ
79bnCi03qPSwcjB1tUZvZhvROdv2TE2ix8ZEHTbrN3WG8DrYEEKhjpVFlBKDmNJd3dt0qMMzmdCg
N3c12BZaLNZBk00aOGWp53+vpLUscsaSzhJyEOgAoCMrOY7JD1yNcKspHtAghfVpF3e9Yr1UOcwN
WirHqXZu3MFaybkmb1/L4O+/b8mj/xKSf44qyHb2nzdEJGDfWXOPnTmrkMIBo+MC2Retfw/++lbm
r3kJLhASX1RWNZq91q7FtgH877mpwGoUToRwDsozQ3YbTtpN7o6HRrYuXBf+hASaddCC/K49YL5F
z6E2wdR7CHgUDgTbmvZdMHZs+wMkwWShomODdxCWVp1xPlGTnpUJrhJqF+yxtRsO9DTaVWmJa3kk
naSlshHTNE6nUnrKLpFmQEIl5lidXgrDP7SSREfcFMTRJnFWBaoWnKb8G0xKOKMYLFKrnFZiCIqz
gmJGH4h72w1fbOq6C9KZM8epVhlFMi1unj3FTylO6rMWNlGI87hhaMTSyZ8PIyuOoiuoMGJMTe6g
RN4tlJbHtEYFKR615fu5DV3HrBuWtt4t5e7VN/0uJbF2TaR71aI75Djmrb1JRaYxC9aOPa0nI300
vYC3r/eA1PoGqhdNmFWWts68NOhx2jUFhaTy0C42vnfAjwFGrYcJgYKoMbdjhc2LPzz5mgu72FWQ
yA5LfGON4ogo/w/RNd9z1nDXxTuAtmtyKSpARKSyvUShBQwLdtSWn1zo0RMiO9uGfaS2xEHuio5a
U0Pwb2SjXFOouhbdNkPDbzao7rnrkV7Cy6x9FBlAPYfSuRN9rplv+2zC6aKmFFUQ+7ym3slYYBOn
K4RKZPWgBPkY6cqt08ZvGkQqCzEOrOUuA1TY+pSejlNsAtte4NSwDBz1LaRcmWouOkfJ1vPRrFDt
x9gYrxKlfvSikbK++gwohaocBj/FgEWot2tADAEPeJMzJI7rG0NtLpPMPBoZBMpiOKePf6nWSPvr
VF4AVsZKurMgBzp6uA5in8OIs1Jt/U5nV0mkyKtAVRdKNIIKB/aiSS1XPV0zA0vvAOjrGc3eC7PK
XgcBY0CDWVUiK4Vz3UJ5P4u226F2NgX5s5yuKlwVDDN3vWuvbebnkGfv+yUw2Mt+io5tTc/NQgif
5COr4HCXzCwb3NdEftFkEWLIzVp+YVT4L3WHJVfg7yMJpHULCT5De0WRY4hWfNGP3tnYq3TftHu1
JaNJoMUYTP+aFeak3XkaTkuOghs5t/VIPw8TcRU59k3Gz2lp7WUFqiSSWUVA2AhesrB8GJxiFYhw
SYNqJZNFjlTK2WhS5aP44moTks0V+7xyNUCmsAXt3gKVaDdFiX0ASlCv5CS2EywWLePg9/k5UJNd
Avh+RmUc3JFhHwExguTm+Bk6kEz9Ur2Ur6WO3Lki1KXwjVUHKqBHO29S83sdES7TQHa3ofxeeUtc
ACAbgTJNyoXhDe/dyiCdVkFVb+Q7k5N7YGdPrP626/0zm7WYmyDBu2xnE/EikLwyC3d4O3gILloW
f90qkvg1S6t+M+CYFWT69n1gzHglEwytdF7QNZkrUfAoY4sOdjqNtQU0r7lmTZs4EOcufpARs8KJ
jS3V+e8BoRsYikUhRyybJjmEcYDoY7vXbbHLLDhgItj3EMdGJUUTGTFgZgHZuGP1N9g7UXfOljrw
rhZ+qIdiD0tgYxs030Uxt9kC5Wcy820n48LgQKY6NfFYEsGqLR5qrNHYe5UPqvb+DpWHfW8315Yf
nuc1/paccdlD7XkRjjeykuliOtr5+coKzPOxxoRXPoooKOeIiGJHtrWK6Tnz3IvQDzbJ6B9wsJx1
rr4pAna/qbkzYhdPXG8tV3w1cuZQkR4GHELDlB6wte0C0pUhRgBElpdRGPBnJBA7jJK2BqSNWDWR
OOIfkZ8uXWNg49Tn8h7UsKRPihGUFqMs1a0qxCBAhHyvEIyPsnKlAQkeWuMJc4TbtMZzcPJfk065
9Ecgb7UZ3OM4sEZB4rpBlVO3nJQjU3eZdP5DDNilq+Ib9Oe3xIt15JjQbDAaw2tgmLIbeNh7zRab
nMaQjJ6FlzynRvggUnFeFOM2gpzSs0HKWpUlZbxCTqXlVNEhRKeiYIbksgvZ7mi2g0F15wByD+2E
8VelrxIjK3CvshdmgZyInKNye9L99qANoDII5m5Eh5eQFQLVDNJib0lZ7AKTpJoPbSZ5boQvPYYW
CG/OkcVHfbrcoakF0YNOPR5bdglVHL1FBGWAKlWvshcSkLoP4bCaUgm/GM77tpcH+gAYvJOgpln3
24QNufaUSxlG0R6gBlqJu6byDvIttFTbqs5d+diivL9Ig5VowlgDzHNlC7ogua1vu97dpog7VA1a
caj8hUTpDMt7GfkL2wNPQyEqMYLzOlFfIl5WHtgrXaN3jNpD6hi3eRA8RBQOfdPuSJqCLWS/tSH6
Fyuzr1Stw3572CVOtTMItSb7T8hz+amxqxEC0k1gOsT2QehXENLFIki8TYzBAK0y70LWQoNGh7ef
bQPCl2/Wl3J3EBmu8qbG508IbN5adrD6Wz32qd2yY16HhUt0njZQrVHXGM/+FkSJHkOYma7LsaCv
+iOg///tj//65/+8DP/tv+aHnEWSZ39kLbSHMGvqf3zT1G9/kBbKH29+/OMbYvym4Wqqa1m2Idg3
VMHnL09XYebL3/4bQC84eFNcHAMH7HHnHdu4uAlFPzeDlPWIZENIKaxGVKnyLj+/tvzqD5cWqiNc
sISqboN3d9yTS3dKUSdjBhWv7qqliknWue6E4X7042j5+aWMX6+lQZV0hKq6muUYrvHxWmqF3I3e
YyNrdsVwNoaIi+RAyANqTiCXY3SCdqoBC9OwxrfCmF6g6mSUULPsUldpMaZBbJ43Qgsvwhp/+iD3
i40/6giw4Gl1q9h2v1YjKrBxNylLrzUNdq/2kdM1THo40Wc1Fko3Cvomlw5t8Zto0khzCni+mYaW
Ty3PI0Wp9WAmyWdCTBm/eH77ZKiFpltCM1Xd1TRTs0zt4+NTjHNoFQ31MQL4kwT0e9pgboZ4h6nF
kTKk/cW0Oh3uP69nmxav2FFV7WS4Xa+AyoMlCGCneOfgTTEISDRhfvHFa7V+91yWEMQlHWCwdTJ7
RVTYoRqH3oXZhkV6hnsTZZ4pcN3zKkDsKGN6wQNHNRf8sNk86GFgXWUDSttkLN2cNxDS7w66Q4BN
0LIMA3dRK6q3Rk7a3bh6Yh11RQr/QBFEJsFBubYvgvRyEkK/tqsu23s+xZgiTd4QSpoOmGTqa0MD
E2b4IXi2yvKKO982zftGTBbww6KnkdOWYs8OOFx/PhanQ2EKTdiaw0tWNWFq+slQlAnKs4Hql4fM
6GnE1FdKlF5oqXGHNNwXw/7LpSzgrJpusqAcS1dPF67e6qWgnmZdsq8gm10406PlT9FNnaQIFLTk
RZ8/mvmbt8ySpajJBHZs62T2jkmmASJN7Qtoo8Yj6ikqytNjdPfvXsXQddOxLGIi8cg4mbPWINKo
iN3iaHXBg2+zSQbG4vNLyIj2c8QTGpcQuqYKxo+RO3kQ9DVbzcVY6ugbkfkMFQM71RAz6yJSYKlk
9vTil9jLaaLF/ltv+rPPL/+bcQQ9zACqILZN83RV9lFXg5ZmVda2E1+Ok0+DUOuc9edXef+aj08J
zEwn9dZNZqRmymD005ZiRWFSJb1dHatKrDLDRM5BaFdNX11L6UnACBujoL+sSgzRtBACkkaJf/Q0
2V/MG835zXhrFgNtqbZg9pyMtwZS2OoR8bgYq46zcDM6HtYJllsjg5SkgP2SSetRIhqyNfrs/Qhp
W/eJV2V4HnGkx56NohY9swJNKIAElUhKQMNq9ji5kMPd0sMX4ovB039zy7rNf0Rsk0B9MguFXbWl
1TfFsSc2CWOlUPuLt1VULVIOUoOLNaSL7QT+niHyGvaw/Pz6v5uhpm64qqmxYTJRTt6dm5pVmuHz
3SDzcVZMIsSfbFipkw7Vq3uEhUAPkOJBFqrzz6+s/e7JTUMGFpWt2j69tOJbDtbCfXGs1are12YM
F6DU/N1IpWitOAhZpDpwQt3QW7gN0P0qxR4XbZUZ81IFQ/PF7fxm7jAAGlsLd0QKLj//aRYPHJ51
aPPFUQ2CeOfFJq2qkQ54zkTZxLrK7PB1e1/GqXmdWsKbt3qtrUPbRyfXVKdtkaG773Oj29oadfSP
KxJ3REi2DjvM+MW0OY3IxH4DJQnhmpZlGLpxcrOeKAWV4bS9MJKkuOW8nq3qico9C6CEC4fV7RcX
/HWefLigKdPKn0anxxm088EwHH3H0Za9UiBVkWbAcTIP2hV8fp+2UKQ+uVa0+fzFyBn4MboYH96L
vLOfrowvW2FYCEUflSa/7GPzkA/OUx3Uyr/9hB+u88um45iqHcGkP6bgPBudeiEaTTr65RU+ua9q
8FzrX+TDv+TibA+GpXE01whYrnu6A3lxgQ2h72Cn2DYbWsmZeABEkmWvVnfNP03ki6lffD6c2q9T
x3RJih3N0Kjc2tbJeKLiMaAAq/qXYUcRtvS7aD2Yg05DwlQBHNjFpkF+ZTFmPTTjGph60EoZPifN
IYTV4SJWo5i6LKCgIkE90xlpxn1+i7++cUFZj1vkfOIAYz6J4hnHo0kdcPeiAAGOx0EFPv7iZWu/
JshcQ+d/cmRYnOrJKDiYI4CltZJjngVU7LppM/QJYiBRe6CEvg6neo0j/Fza+tH1WUjC6WgiozFZ
d6rVA2Dr5rJEGSXD3X/w8P97Y+9z5qfpDsrT14IqHiEbT/lRkPwgv+GKJUs+2n9+qV/Tgw9joJ2M
syemRnCaTo+dls/zyjz6g378Dy4hA5TmmgQQ9yQ16BRbjxRPSY4yE2A1FWX9b6dYPISpaqrhQNP7
ZQ1xXk4iQZJ+rNP7Cc0QRLVYqLQQgxpf1E6dC/2LxPt9XD5GJC4pDEdmjY5hnm5c8dC06YBG5DEf
gqtESwCWhyW6ctGlCuMS7ABCgh4YE9vH/JBWneuVX21W8tV8uAXmpiYvb5HCGo44GVcMxJ0p9U3t
EMEQbjUQbgkIWYQgk5U9gu5REATxMYuR7acKzc3P3+qvq+fk8ifbT03Cp8J1EnvbQL8IK3Mwp6g9
zysyiZe4iAZQBSkQEXuywciBDZDib1o5nEWDUOa15yWHUVPsQ2Wg6deP+CwUZlg8fH6Xv0xvbtKE
zyg0Fjqr/GSMUI/PbTUt9b3eUXAysum2jpzii1hFv/+XV2EIk7oGBxbT0X85rKhD2CQYiONCY9jf
+0SX+rXQ26uqfvI9jCSgHHArcEXyRd3aG8Vp1rk23Bd2ucHv5xCV3bmXg1NU/WJpdNhIBYqhzLjx
eY+xAPjTYm1Wxb6a4DdTGepajagoLBTLhrWTZdMMb8JF3moPg2UJ+kLd0sHfom7iJ+rBV1UXXQWR
BSLRRCEPLwz6yrl0NsLMcwmm+ixMpp1iqz+0xF+lJeV7C7qq4K1CSL6fQuOxH1GgKB0oEkmQSnBp
cY8O8RaNgbkT+Q7KAPWVq3kgeiIoTpzb4cXm6zZ0SCkDOnHBdTsALzeT7Mzh7IEv88UUBMusra+R
htyjrIJuHz7sKAnWj3oP58dEc5kn5Pcpclup5HOhVqdo6oNaRfdGX4eg6qyroGeFo1az9DXvZjQR
y7ZQvPbr8DqFGgc2+n7CxRxUg3FXxyTQloXLyuiFyP0p1GmGMPohHVVFox4sH7ZuTU2Y4oydJxsY
Ry9ovj10sX2vZEmwmKZmFcIUHhNzN6nRui5Rn2048gMi2fSU3CAhtIiDR7SwBkwHHTP+zpkJCFfa
LcJpQBfQsDNwHuik2Eq4syoMLzVLpaZqanMTawRMsFd5AEDM7XQ0hwyUFd2Cvj1fZmTA+btyahD9
Ss9zEQKGVforKXgJGmc+OHy952DP0kTmYmirZpa5gH9ChNM0F0eB7kG/7DSlXDRpiKI2yfgqpKlB
B7rBJylsWrreUXlV1i0SrqXIew4+WbAII93eGKhIAV8ZnRVy7RVAnYyGilUCIzV7S391wmS4tBUC
Iu3naMBJ10y2/ZBtvZLOKkCCCYBroGLCnACEyQFKxtEbFfc95Bto6U7UXuUJchufr/zTBMLSSIsd
ISj/6TKlPzlTKbqrCEwV+/3kB/GlK+Li0bbdaU9FbPgiO/2YR5ASUdLkOjaFVAtxFHGSF7u5H4xN
NjaItGfRovIdazVWbXA7TI770EfxtIzLxn99f77/+lDFrd+rui9A+SvaH83JP/+5es0vntLX+n/k
X/3f3/r4N/+8yVP+P/2VD3/B9/513flT8/ThHwv4iA2Av9dqvHrFib35V51Z/ub/74d/vL5/y81Y
vP7jG+oqSK3ybX6YZ9/++kjWpUl4fnrF8vv/+lA+4z++3bRVXCt/tNmPP86ewhcY29jGvSa/fsXr
U93845tia39XHY23wzlJw/pY49v71z8/0v9OmLawrmDvNFSEWL/9keVVE3AT2t/xP3AtKk/CIqEQ
+rc/asSN//xII7gbri5sR9ba/jUUhz935T/fzv+jBP9xegohXFuYrqBAYdrcg81lfj7RDESxpKtH
nz0TCt/UZis/MQFAG+V1a0UWnpDxoz0Nd0BeNpOLYIhPS8LXZrruXQ6ecYwL+4tZ/PFM8OcdybVi
UueT7YGT/Rz7qRFGPa73qDIAhekI7Up3Z482QhZG/1XaKZ/vf5OXf11NIPlquJCAbXk3P6W4Jf6z
VdNDm7d9rcGJFssWH+irmrmrCDXirC4MmlVNNwucCV/JcB745jHswGKj9H5nUuOZNcK8LYPgZlTc
DRKs86ky39RYGRYdekqzYUzfphp1zXJcljhMYUhfKMZ9LaI19tJA5yg4nKUG26XttQsnq14ky6sX
BpU5acaaiAijrv4FKRVjCHHBq/SzyMgPP03hv+bFz62Y3w+6a+BLYmvCMWX+8tMw6F3ShUR11APS
ssOwELyYoUZvVYOlRvNFJfBjmPpryOVJk1KLrEWeTLky8JoSNLG/BDyDFSV2MyNJRhqAXW7Qd8Ab
5OXzh3svP5+8ZEulCmfARLZdisYfn46ks6UBxRXVsNi7tbIOouxQd0CIk9q7Qf0KyUC8wgsH2yJF
rE1zGndhkFwW6FYB4un2gV7vU7VEvSfctXF/VVYITebwKEh7aKGsQ8VEQYK18fmNax/Txveh+nDj
xIefX0tfuyNZGK9FtOIicPq7VAl/RBOsH8+jrEK023m+vsl7A+ye7cywXIsQsB6aRYdQsoZ/wX9y
QzIocUy1XEc/GUmvxDW1QzMN/Hp+Q6DoZ1M3C0tl22Tpjwzl/4RzAor6w50+DMu0HfEIw3ITbjgQ
vJvPb+a9wXL6Wg3VdVyLycTOd3Iz+Tigo90KZUEOcGtj3ocYEqoI2n4sE4xVzO5+CM0c2bAafYwg
dFctOgsx9kpN1DzkVr+Hp3/lNeemtmxaSrRdmjxjvPPQOATAhoXvgcBokr7fGG56ndvS5skCMyXV
5qO3qBzvDD8nzUTVedZmLOMpwflGVD8GBHnDPHjWeudGVZoHTc+l03386KBv4rfOBarEbwkqRj20
2rzVHzFzuSNR4PRykTQI9uMHyTt3Ue0ZHYDEABQNRDlm5ZjdF5Sb4XkHb63d3VkUuZtAPDittRA6
cRtRruCLU4UcxV9GmeKQbFBwsBCnERIux6QmhrIIx/SxVWpz3kTTHa0GuB86020IzGOjYqX9+ds9
KUj9Ofc5rOOTo9mqq57WwDBRNOqIyLCI6jnA/tu2daR2vnE0ULXqXQAXmEcHaYaBQfTFNDd+Ew5t
4iCabcI2meon1YgunIoyM8MA2olIdnUM6TBylAVEiLmoJrhWcbsXCdJkdEtgE97YFuhXb3gaW0zQ
PRNZfD0H2I1p5HlRI+xeUERBTre4SCNAHz2UweEyGebDNBmzKmIPQb8zA8SZgouN1cuQRi8aeL30
y9vhHhsvxqbCXbAb74TW8dMMdYsvhvukSy3Hm2apPDPidme59mk7M5ByeWMm/CV9AZoidXqjmvuW
48AydVEsMuyN1VSId7IXGgUIl1b1njtlVTrsFfokNqaWPSoWYJWwqrCpLqEjPBceylLtUNCrjtND
ZWIzpiaPY+zxsNj8TPwL79JontnV2jD85zK2L9K+GTbYbOIXOqybwI1WepYLUnzAbVi3uA2+IjaS
PGOlbBUTqb6ag5UY55aNE+AEEtcK46OiltuyD39UNnqDCUxIPDJRAWnn3guOlM0ibiAwGPhezazC
nmtu+F0ECCd2dgJOwn7jGIAxWjxgTyeQxeytYFf0vNAu8tGoUEFxD4lx1TXGRQL7GktZz5yBO0ak
dlx4Jo4spG0NBOM8XgwOnmmq8mQMkbXAn6lzAbVNNhj0YORPkWVY68rkcAYNtiqY0lqAC0i7g10n
j23qbVXfO+ioM/ux2EetvpUkwyJfGg0G9J0LMvYKMzOKg0WChtfAphC4cyTD0NPgLEYX2L6pim6e
jBgcawEbnBKClu3Y0kpUMeF/rG1zwKKyQ9hfQMBIieEcnuO5FWKfalkvTRzvRoEaTR2rz7HlzeOC
o7SvpldpEz8TN9YCZnbM0ZJUDVdvy/iibCf3uI/xhyRXt0jOHMNSSYk/7oGmanpJohneAh54MK99
9NatEkyskcfPhIiHxHtDAAprZvKVz9fEr1cm7Bi2q9q0YBD1Odl9HdfmpY2I6otao4iSHY22Pa9K
ydjAdE6YKkw/c6X17BSfX1j/CIyRaxGsBLGWSo4QNE1PykX8tEdGqnYXSk+/S1dUdd613lscFegL
5+ZSmjf0aI0jw4VtrCiPLZYfwLSCmRUM3Zk5OXDN6lsdEe6imWCTlwckIH/o+nT3+Z2+91o+vh3K
nBJIw3nToLl7kjgCU9KwCQP2VOcEJjfOwcN5UkqpKhFQQsGJckGQWhgvFHM/UDsqK4gNe61ykQhx
Q7YWknuR2nuqhYaStUnq7FrusbbGrFRTop6V5eCXlVe9L4+NgclZMOxVN7/u8m5PLoKGCeLTsQW5
QcOJtI69ucKj12hM22NpAMp1t0pkzNKJO3LT5PHzAfg1meX5LR3xcpMkxD09P1FFM0vVEzYW2MX1
VEDUj9gnMD8ga1DM5Pzzq/1mRmoa8jCmrZnkO/rJaBchDRq3m9wFflPPBLKdnYtVIpm1yAxUwgTN
RDWt976Yj78eEpmOP11Wfv7T6QBlr4yBHt1F4HrYrtZjApEkOTgabcXPH1CovxlQTeNwq9F1YfKf
phua1gx1VWkuOtnDoq+a74q4EiOWT9m4rPBdCpX0rI1k2jFpBN7ou4vYsuhxTdexUwg0QpxX+vDP
AeoPEsDsZ9r3MElBQub3QQAXZqyupwRXSZqIaAQJdl+rYrYIxDh1IvJo1XCwfO3Ob2PwrYb4Ping
HoFuIUjm2jBuI4hjbjVd6iVcHN/u9pGVQ5uotOsSzgIZo6BW5pvreJX3zTRDR/nNL+hoBC1FIGdp
t8ZmQG1k0zbZwcfPF8nbo54AmsdwGInC0F7BloktHXWkjBtyzVUkavo7k/tdLV0VW1sNmmuyZHMl
ZYwP3hjjP1x3cLRs9kQBNDYPNDHrzPRHEz2HlS+7hzb1VW1wz4SGrM1CDXCFQFGrc0wg0pkhpS5I
HUWfXapj6SAQWaOCJCqEp6ca1TWaCona76gvQ4trYRDKU0lowijobgbAt9SYs8fUJM8dpcCMn91j
PXOXDbwFBF6is8SnuMMSiT0VpHcfPXdB/MO0FkpjSS1S8plwn2C3sAp0jlIQ7M5AtXtbl9NujgXb
okyw502hI87KSopIuf1VF3ioV7NldgU+kJOQB1fpeuFOxa7KB3iC2cHqEWxx0mhpKOtiQk8pFf5z
Da0abaxoHpTKrhsTBqYN32IHKG7yELZUfUvc22dWlB8aV9kCn5Ke1eY+aHi0iibLrEbB1UvUhHqn
usXR/ZDE2blT9PteTx9Tt507YX1dtugzZRONJjzSMQnz7sJaQN0U3gEJRABg7k2QMnKFBX2trFV4
rjlcBa1btiWZB1i9eBElYKrcwtyY6XPd5+PKDcCiGs6jrqB0hSgmVE69OIQmmGJQr24z+AuXLlOc
K1d+URwQoMZ6w23hjfrYEeHgNuDX0FHiO7PTzZgQKNX4MUVpDmwyI2NcxI1rXdSugo8K/ZGZblJO
td1yrUApWiADCjVvShGRYxd0e/uidKCNkU40EVG/Eq0+CzP1soZ6lGn21tT8HioFiUhrt7cWOvJt
RVwPpZNuEBA9nDLtoBHFeBoE+2LQjnUyoVWupY+RYt4lAnZtTMrVWSXaYfYNefFeB3vN+t12CjY1
WoMQCAXi2ZAZ4qzO4h++Fb4V1L7h04xbv0dfzTGPbqD55NAWYSQidbW610wbXqh0zkm816GGSuEg
KEJUQfNa6jbA30aXqiHgFEux0Ue2LGimSwfrEdpdMOBjfZ6lNEqqSaF0gUMEbM3yyWqwxSgfIpm+
txN5sdJTDs9H5UpvQOXSuhkQw6iaM9F+xydu1nc67I1JwRIr8vb4Ie49JfpRGzc1+rmz0Y+e8wx9
mGCslxjLjqBw1J0dl5d0gueRL340tdesObFddIkCBzwhz1Z6rt231sCM/YFHIKldoVLKG1eW3c8T
o7srzOKh9u0dh5x03vTenHUxq2s0OE3VWqpl7UKnBa44Ic3lHixjuk7bHmk1cbCtzj+zFAsdm8so
o9xACRoOnEFvD9JsAfrZPyDDRQJO8b26UYV40HD6k+6s29BDm1lk10gmo9wC3trO9xBdqbTZ+yk/
b2o0ABSLF+SXCGMoFi6ernHM8CdYxZPYKaYs0oD35riIk0SF7bAjIFiB8k+6rDhL4CkUbXYAcT+u
HOzLVqGPX4tz2UT9G6cdvHBC/a7RvSfPzs6NBLXH8ImKCTcNnWNBhfZgJOOWcVyXsfM911BwVrVb
K0zdJWB8TLia8FqU+cJqWTpiii7sAkUes3TLbVsK1lhWztXCvStSf9/Z/X3awA2Cl3nmNBQB05Qt
sxYEc4Lsszmh2zh5/tz3fDJaXYgzjAQ7GD4jkLgzdKIt7NVTum/VpfChlEiZw0zMbcd0ZrpDoLDG
EPcduAgB39IPCFfRzujHZDfkNqIwKO9pYbBzlLKcNXlyRNJ3SGD4Kw2HKCoq4iwV0DIMqLGpkj7V
gA00bLgtvXLmbcWyNDVWoSLOONyNs8pARHZo52p8bSdBvHTNF0sxprUdeOjeNNqqxlykLKQMZX6t
5hNSLfKUBCkUoe3kMYADX7ioW6fFhVoMCqTz/MzvDSmYAxtHy65r34JjhqKYPrrXbW++uYXyGiY1
6wm9OUPUK6gg21bQJsJr4Tmr+me/hf48tYg0Tj9cyGKGTtnJEjonQaVCSVo+mXT50S2O3N6NCJgj
/4e580qOG1n3/FbuBtABn4nHKZQlixRFURTFF4QoA+891jM7mY3NL6Ez54jVumJ0zMt9aIXEJlkw
mV9+5m8qj9DjeuMx6T7WA5Jpqq/tJQkmWOYXEA46xPvsBc4l5HW9SEmyLdRpJV3Q2UCjELeZP+c6
rhr9XOTOgEooZZkLg5y6hNwUgbU4mtF4sE+nXVjJ/YRwY5bqj2VKEbZkXwBhOl8zM2Z+Bn/ANb4g
DTidciE+0XIGkPaD2htxFUm6s4QFRB1S3AS1A6aj8gu90Meoxg5l3VbjRJNqHCQaBwN/aaOXLBfo
qETA2e6WgY1ZWodSo0Zwmqdeb5+W2v2eIfVXeSTRg8tu1wvCHDYCmIrwJcfigWXWcraL4XMcRRig
qeVuJMUH0Ln85tqfB20r4u52mhs8dKdnp3CwntYITQwIy7H8EKFjTDl7L+bqjbTc/HsHB2sADzAW
XQ0GKJdgD7u0cOAqSm+XzyR47Y9yooZCZQDR5w43yZGzw5xoNpA7+BPWTEHY3IlEUXQSgt1QBVAe
xFMScqro1vg4FQm9faxgsTe4bRbrLlkKvO+i92a8oHGB0PpGm/XdnxeI9ZsyEEyQwDAN/KjqyrzO
u5Mlkd2QAwyvdfcUDeW5yQlqOeaGw5LctUnzVDX1Hcr8s5/jE2U2d2boHrKQHJiqiXQoBU9VjF8C
ncizwNBSbRlUuU9mFB7UEEHUvLJeEycTA1+nrD/AJ7qKGfcPFrrsFWnvn+9IzboulzzrHLS8DlaQ
/y4aazWKynFAOxcVbQ+F00L/UFvtbek07TalS3LsjUPaoqQgU4hGk7lTa3urm9Hj7NSm3xgEljQv
GZCHD0mSGgfXin9YMTbEf77O316mtEzmUILOo7yYpOKXkJdIeYhdHFZ39cJKX+jouQAjzPwLYUv4
cwNTWu2Vf/7BvHFYKTrCk+CGX79xuzMRLPRwb+pImLGDSm00C5PHZEiv7El+DMGbLnmB6/IY5m80
XH9TeFmA/wCg8emOuNwxi5MAHElwrRwA+m4oqN83vYs/OD1HRBNKYRRvLO8L7NLa5WCuRXdHAh9y
QEq/vtkySmo7s1qBxArxuvD42zCER3Q7EaAco8+LDefJICdYw0+feQ9ukt+tD/wfja9vYujnbfmj
uxxOv5pm/35+/epbth/+18N//Sib/7r5sH+4/GX/EyfdBpX8vxlbf5t0f4CI9aXqm1fDcfUjPyfb
yOT/pXumAn4xgcHXkxj8c7DNKvqLnpDDiMihqcyw6N9zbeMvWzA2oses6CLwc2hh/GuubfwFXB5c
HoHOgqAATu+fTLbBq7+KNVwWXQT14Yq1gTXm5ZwxRyGrjhutOIzLchsQyOkAbLC7QUOCUrkUKbZL
6CnvXexY6OfaOpJw1QdZLteUDEBysDG2nGNNGjS1yNtZ/bbHMKgNHXA8sbbtMhtp3ZGBeeMe3TL7
UWhUbVPt+BG60BrD8Y09uftEJJU/uNm5FPZxMbJdFXPAQJHz14mdzJyDp+MO2mMYQCI4xbmzoaxv
kSg2xvS+prEzLuKUN6iQUSxU+TPiiwnDYtPHu0WJEjtHL5entnkRErKBxvCq0k2KkmFbhF8TlNY2
Kdq5IynvHFcumkNqtOTuO/u+keZ7C1amGtwlmdibNMjVpaqLqWt3nwXabnG6G/yQ/VaSDqIsK3mQ
eAGB1/SDWO7xSQGKiycH2avjVIillpz/ZI9B2G9tPDE6qnD1u7TeoaLKnocKmx79ixQ51aSGUJXx
PgzIKZD4qfOdpmW7glyziG8dj5ggPs6o0lr3ndZB+MaAprvvmq1DCTgBCNIpRcoIu3H73nKCqyxC
nR5proiZbmoVh7qhVNeY1Z+wRdo4GKJ4HmOW2raP6u3K/q4Lk0MZ2ChaUFDlIaN71YWZ6WsUZvcU
N0j71njRJEODhkz1ue1fSprgPCnNyM56Omwj6173YMfmgL0s2F1kyRUa2TYKzHDpbdrrDl0EuKN3
83yvvqRejfrBeYCwrdM9btF552I0VDJl6566OvzmJs57L2if1PcjzHVT29oT3RDfqakv6YZqSU0v
hHe66MFOJshba5z4qUHvCpkKLhIK1XEemVUZrh+TUvb3RXmvs/bUi5hxy1ELQi9ZB0LziwcFtOBM
QKFO+EkaXat9Qt2/HTGaEr27pwXgU1YeaHbH0IXViuk1A7cT1nDud2pyQOVYV5SgCcolkn97sNa/
qY9vCuegoTppDLgFMYeNUvYg6z1sCjSY+YyGFcYYpMl2pkCMqjKZKN8j1u/nJMHllKPf5N4WQBrr
vni2l/yMQeixn8SDqnDmugORfA1Sel0TaQ2AQXW/xPSozFXV+pjzjA75hrnCvu/yXY85d9OguC7D
a5AuuJDwI4JiYC5xZNWyQ54zU6E6crv8vEjsZK1uuiFw0ewaNl2A9IbkXgtx26XOwQG9oO7SC4Jd
j5S2emvqjcZdwKzHOow0DkaCR92qpvBwo3ZMhdOdeg8eKajIaOwDFCFoDFKcMg2XVYwHPWTbJ1SR
Z5qIlsHeRk2KzdGbav1gPS+LD0yimDl724YBgItmhWFrX5nT0Vup8PWytR17vy7Z2i7SzKwd/lku
QC36e2vGnK6MrgMGcFF4O6cDFUV+bhokGewa8RAdjcGl1xFCFECxZ0ibaTp7ft/keHnRz8sT8Rz0
FVaB8MQRBSEyf2sDrK0JyGfXy88h6k6HvMRFtg+ibebl7lXBz3j0IWFPq9YPPSWK/3ibu2D6HQP7
2yhYNjBy/azsoz3z8ttklJPfRMLEdLwstujl8Ufga0aBvCCKDCbOjBRsztGsx5dhsU7Ye0ARV98b
GEieGGH8EBfpXWTj/KMD/Nub44zBn3df5AYKIbLGDnfECS2MzZvSaNwt0dB35rnAxCIk1GMxMzKz
2wzCviuITRvYAfit5bNv6DESyMw88irrt2LKkUuNoxwTe/G8XmeHYlOA505EO0xk9YJOEAjScSh+
uAUM8kwzb9AJio8aAgmhHny2JGNsK2pnegTuJoHf6Jd9fyXdqtp7GL/KrisOJj7g27iJPtdDgUVi
Ge/rMfgxDnRvIsvUgIRqxyFrmXTACcha3dr3YYEH9oSvQTugeTMTgTXUGo2lc3fFEn6aB860sM23
DJkQWZcFehMOnzZ5+wppqCqyUaYv/KyJ92Wafc0b45Rb0PaK4KnKwl2ZT2c9hqoPXtbQr4M6wRjt
rSJ5PaX/UyT/6xQ3JQRiaCkkiebrJFGL4R2F9lhiWSP2agCvIogo8Sohmiy4HEGzBVv/EsKpDUSw
0xhW/5L03P38rF+xUTBYf5NJAKz2LMBK4PhUOvPr/MPKXQbD+NgdYBbgIl1dVcFIn4aKPUI1dT2P
Ob+y4Eta0XMT+wkNlCUBejI35k1qJV9sx3hMchNJ35K+ajQ9jtn7agRG5zgjHY4WSVCv/G4eNJeB
OH2Hd+1iblWAZtuKpL4T9GBdBtH5Im5jTB/VhygRRT1/GHQ6bGQLgAw4WlRQDBeaoxwEC/YgKpSr
B2Uv2s4A1atXxYd0QHrMfsmr2tc/oRVzioi2E+vett0Tk3h/VjrxxfNIVHKZO4iBnyfQVSYT+06c
Cnhx1RBeJ2PAHMr24xhpjwxnLP4t0vBal19iw0DiBydV9MLp8bkQoQ2MqDCYOA3Zy4gmf9O/hBbH
HyIpJQoCQA3RVL0fVdLFcaC8l9XvgON9AKB/HiUIBBoG6NP90ECMr6mCoV011lU4gQlox9uaVZvB
6Ez7c6hNx6mhBdrU3i3NCL/JNcbX2Y9Rx9vCOnazfUTdLSzRXJndk2Gg5NHlAS5wDn1bwNveLB7G
jqVF8wdX4g6ZQJtRpnewl+VRJVI1ArXqNJvgBKqBOj19OnrIjZId0HYKiN/qSTnkf8K+GmQLcKh4
afOcRmfxucQDzrZfysW51aSzD3P5xop9Xcr93DMuiG3qazYsC/f1eh0m+Ca5M5eHMWBAUHiodA5M
zGMXRLl9FWnxyxs75HcbRKjZPC1smOCXyGO9jbFTXSTqKqW4ReLtOkrBM0r7OGrps25b7+3FIA3F
so5jQx1+RaodZo4zBSH987U4r2v3nzcvYP5bAndzxal+ffMesk6FjN3yMCFKvaYbZKJzWt2NnePP
fQjVniNRkiW4mC9+gC9xtWDLgoOkbeKgbIL/c6Xv0DUNWZvy5JXfgMX4zrgfK45XtSqjrw3sWHfU
dhmaRcF4VWVMQlx5mugOBVpzJa1PnWEfm8k91Z3DiFpaNyHqCmw7zRR7l6Sq5WzAmJxZTL6jSj60
7JMFYxTX2xRDwZZBSN5+QSnyAxKjKnlWQJOBW1DZ9p8f2QXMUD0yRdy3XQW3RRjKvoixY20GGo7Y
PDKiwMT6VileLrRdTUIbhqhTkQEa7T0Q+e2ZIfedW4fX2ui+Qe1flSBex/rX16Eapr/MmWsznPLa
4NWlS+MveevDdTmEOWWBvG+mF2XOVSZfVUwrXKIKG9AkqkjNPbbvaWvu1CQixRBDva8+Vor8z2WK
pYnB97+Lpxt3Ca5E+zKN47abryr3peAAlPhn11V7qOEcz624DRoE4wil6maHUWXg6XPv9G8AJ6zf
LVMmcYIyGe0INurrey3AvERItZYHlUpnAeE0qo40gjc25nVD9YlQMmYvixXuVfALDn34pEc4WGBB
qAdEwOaF4IoX5w4JlTWFnhL7qM5C/OcoCsisTRtNTx/znkP7VNsY083Njqn57dgykwvtrfrgVBO3
pkWPmI7sjJ3OnxfWSmt6/UItz6OYdOksgZOwLxCa0N/11O45vFn4qsqbZvvgDv22RHO5rjlSRnTx
qwkPv8LvC8TxPdRtnBeJsVAavWykV9wlRrcdg3u9yc4ZVUs6EV7Z0Ou2qe7VNlFVa5a2O5kjUhZc
TYPY686NCZFrkgzv+L9qBIFi1Rvb5gJW/DPSeLQxPY/UgJ6mCsO/LFer0mKIqRPbJsle2pLk0T5B
A9nFTa/kKd1TaeMKRMUpKG45c9jPvfMdh4R3dk4tlnCMztouqFDuQyZssDJktTnCWdLlpIKBuK7q
fP/nV7KG4r+9Evoh5DMgOmCMXFw0Do1uE7ZcNGetKqsnDTESlKjH3D6qo2LGWgA41xbvmgD93Uqk
Z4ven+4JVLg4uLJbXHbAtgiqvSeoVaepd2/kO/Zn/DEIauITyQ/VbWJz6Lf3gCh2KuKq/snIkDdo
oke1vRh1beD/+lOxczsCqUvRv1hHRWZVu1KPHBhGYt+xSEODr6GgiCrtk4qAf34iK4X3b09EwJ0U
NjEQxv3rJ5IRFVIrz8qDegqqBFOlkAosCM1sVMTuME7AP5YimHDQNBgcwR9TXQB1i3r5eUw+qogj
I8QLB9dXoLA3LlEFg79foiuZBEhS4Uuks1NVMFkMLrGa3LUE5CRmuPai4rSq+yueoqo75yk7J3Hx
Mzemzrec62l6rnmFawvG4eghS2JmpApTAv0O/cS3urpq1b++VoK4DplbQHZC7OPicS48uSFY2BVW
dL101n3Z9rucNyoailsSrDFEFloHcyEOBphaC2tNK+gxLLYPaXdrjym6tMXPhOgfdXn/f/u3rzq9
/x3j6X9gk1fNWP77Hu/2//zv4nv+pUl/bfKqH/lXj9f5i3QADCRrDnwfGOH/1+OVf5EpgMumifsv
ItK/e7yO+Au2kAfTQkjHtQEG/rvH69h/AdQ3afKqeZaA3/RPeryr2M9/1ppLuw5SFWxuGFLAM6V3
cYhadhrYtj2hHLos81VddmgUZ9axFU6Az9Ng0L1dvgxFtuwDbDSSEYdKE9u2sBXHplMtXGzbOr18
13YdZpWjgMuZ92eZBYpnmF7TYEHRt8nxyOnrGwcrtJ1bU8dtci/fh1aJ/n9Nt8usD8XwwmiLDmkq
rwavGHcdnrscVJ8st1jI9RLsZJZ4N0CwOwxz/NXC1acA+FW0GKvW3c706IcN8GHTvMhBY7jm1kbH
aYsYQHCVNqRCMRYHPhhEqhO8ivSpDq4co0CUdBKkN1Z71UwBDCPRD9/7wAJVpGiR4DhS2ctr1Bu8
2DLORqLdeoY5oRZN22BZeogiif117ovxDg2pwns00/ghswL9AJsGDlBcdYd5oeJGNBYEpnWKLa3d
gttoKG5aWlKB7zD3vdMRc5YuHs0AZ35OaNhOv6eordnnf14yZxRQR1Q3LLSe6OYj1/Y6PmttMzfz
Yuqq4L4Omzg69XSCO1tAVWMkJ40kue3KtNz17nUe2c3JxWV39lDcdPQKpZQSe1by6GtjrpPdOADK
CgNpHePZek5oZdQWLm5Lh2jxkJnzrmiD+74q4YLJ7r2xoBHsKT5NlyZnVy9+yKGzz+ATnrsIUX87
cO5c8HE+oEH3JpHSr1oP8whArRRCscg+eW7WvHFgCTUX+/WBMHjhSXjqAFfCeZdkra6Erw74DAvX
IkzoqGbd1iF/B4KkvcDFV83k4TujCcSjI6yg5xmvxTmeB+y0EOaVXbydUgfV+q5Sx7DGICGBziZK
7zCConUH5q4dja2li9QIkjlk7jD7kEz/LaPXNxQj6ToKcWwEXuTDWNLUWP+wkRTejHbKBkkHG2jP
p2VkBA+DO6SpYIZb057zs1NNwGXYk248NydI1njyLAKpaVuPt+D+U3eB4jAsSG1EvFRGfouI1CgW
B2U7qyEbZIjV1fa59PT00E5WsJ3L+lufWs0HNFLTzRiDfh6b6Vyro3vU4dkEE+WcaE7hlAWf3QH1
YLdu6n94TCP8YINbdS2YUdAJ/4ZdtbWQ64vcCnw/ZNtRxNquqx+idlyOFcytbUcpwhw3g01gtSen
t/1EIBUrnAjByQjKUuF529Ab+0OZhTejbqHRqgV3djmlW1pkcIgWljZwnIZV3XRvndwXJcl6+Yzd
YBC7q3rexTzWdNEYX8YYlxH1dszQLGleA5MEW2dtDN1rd3WAHPK6lFxtmW5HY5+UKA+uaMA5yBn0
YLzYDulpToAaJrYNKa7rTq4+nH45pH7Tk1sH4a/3gKM7Ji1BoPmSYfVFyZq0Vj/JfsBfJRvZ/TrT
E3zDIQXgzqRn4pFaEfQ5sLad6W4X+GxHbFI/B5WY7oykfAii+mpBax3UJNJ9QPCsLcn8sldOhdKc
8eJzIjxjQP/4jtPWGydKUfNHaXxb51tYHSUUs920VJ+zoBoOMWyOnOztVOZwATStHA5SO+hzySLQ
Cc9kRD76nFgFDhQC+XNYM0+IvOreUIHUsGjnT0CJ0VsNd1Y23uhO1J01KR5dV8k0mm531MriG8aV
N9qg9+RNabGlZs1/pkn/bai91CxjBXDIQ/2BjAyBnGbA61ArF2fpQ1QJ/HniwhBSRCZ3MXeQgGn7
uj26u9EVXokb4I7wRHdWOgs/tZZnJvb+eq3SYpMiDn69eHjDgln782u/FPtYL1CSqKvQh9TKZdUc
2y7A6llAslLXVgcRPS4H565AG3eaAQjHNqkNK3vYB0rzMOoBKjl4i3ieR4gLcqBdjfcgZPEdu8vP
VWa9tYnWfvTFwuQBsixhBFD82heP0JXYY+VjgCx9Wd9UGdgtr5DtTh9qvPiEmidjZKO3wEItHZHt
xsKSJZkReu7wZ9WM+khfGDHrPLnVTRbRnAlr20ak7W7yEQT59WChgGQ6bxE5LqWY1JMVAF5U4IKt
jnre61c/jG3P1YKF7lwwY3Ob/hjTOKIGA67Vv0+tzKJOa8DKFzotl2UEH4dmFLpLQXiwtO+BHs07
MTkR0JS3BMYugCI0Fum5m1SspIsgRf5GMum8GaRrAyZcuJXmR6034qJm3oweuOS+zhySHXPA2F6r
jpbX//Adq/PeCI7mRVmzXoPNigPVIAHrXdLj6mwpq6FvOFPLhwlqJhh94kXV49zrANV0oWZ1/a02
GM25BkpX0dgduW5UZqwGtjxcGNRT8ITF+lJkHQbwYgyu1GIsvdy4qkV7bdh9TY6KrjfnX2e1+N3a
+Gelb9yJpwqw1yuUdBmoKPA4x6PzeJFPLQbI8iLjTcsE46nCSzdh0dLb7sXt2JdfyTZPbsAXajC6
0C66QzovXD3gSiyp+fqQwqezQ+du7KOnLnQqv4iIbWXvfNMIiSDkyarNClamgZfyTmYdBE6aPBlD
BFryuckwmNmnZh+0qfraUT9s9KigoR4IcDoot2NScDIyaZ91DVKe273LjWkkMyBBycL6qw0hFnn1
ZC+mxPMHPfcOc708BJi3vo8CI93BIEH6tqy+9xgfFzE0/jiFwmkW+sMaAtyVxDKmJ6FKdugOXN9M
4I4zywT1jlR0ZVbLPh+Xx8BDDlpXgup2iNS8OtazKtzjSzoj5lK+LzVOSuF0ey3CH0TTTCxVA+e5
GCzjPgbj+7kNg0NpI5cVIvAKmZ+3mgSDtul7pz5oHRI3vOxmirDWWbhZz2reVzNtEcumz/Dn4HnZ
XmUJo19GhDcttjkwr4tqiUePDzBzEd9KnYHZkVaejdq71iivzvn3cAjva1Hbt3khX5wRIKA5BRGT
fnRfrGFftm23c6BVBAN68IW+PCCIjqII2EN4kIxrzOA9TcCnRC2WXOc1ptwBKREiljOSPkpNqEi8
m9luOFmcNIFwstD1MvHDm3Ao2QXQlhZ1ZA7IEcHZWPalZw7+EEgDJQRk1f/8NC6giCqooMgkAJ8h
igrEUlw8Da/rQjB+qBvAzZ1usS3Id45V3waMcdYFP43Rsm/G8IspcRfILCbfACRiX8z5i8ydZFdN
zpODUZfvqvwtVhb1CvdRMhJ941JVMnOxYwl6nHeeS5SWqjz/tdHI5LGb6xALm7BccNlyx50paeZa
KZbWGoYzgePKc6GX33hhOLM5vOKeCiYNcXT586UgDPL3ayE/NKjgkQo0ULZ5fS0ZzxK1p7T3l66f
t1M71xgqsYY9ObZb5kNfIjt8t2jB0ZBNyoyw2uEU0W+KamGbJv27LCy+/EwsbKb0eNR8a7PjWlBa
Vk85sNy4Q4qxSapofxqwdgR/vk4aw1SYK3jT60xwWhukYFBD3E0/lk7HStF0lyZY+GGNBkteRYdR
X76FDtVgCT+HuejGagr7nRZ3Fc7EOAy4C3gU5UQxt5iPTF9c2VUHxJ3EJtGRYy+0A94OiICghcFW
mfdBppVYImwAUeiiKLZu1m3MNsbqydEA8cvxvY5L8+hwoBvKXMfoo3q3bgbEtAyYJbN2E6b2iwA5
sdFM890IJPs8w+QNZzVzic8UDg2Sq9CQQCx1wOfObu4d8cUdbzEnofAQ27opXhKoYldxig+CxIiz
dCfm3oVe4U4JEKkcAucqa8sPqVY728XNxkMbmn5cy3mfkjGtQAfDTF+ihMzSyNV2y+zU73PtOS8S
+1qDFIBKE6d9mzp4yHuZDoPuh9E6E8zfaVaeUjCOyfLQ/PyiZelXk0Rbbwb3UGfxvF8y3IPjAep6
gKEV9cDHMW1r0FoG/QqY4fBnsGU2Z+wSywJyiiywjBMdLsttwGRyZDpn2BAVmvDa7eaEUl2Hh04D
IrQ7xNqIGGsIL0xtOBQI8IdDcLWWutMStXtB28fBuEgbpsc4DncDM3I2SUkihmBtTqDXBi3ZZqX9
NDAcRs6Ws2lNXMtU6lhVIeQwMWyPCvw9ZyVLQsqzh2yp8nd8HkKIiF7fiP265NcopxUwgCoGFYs6
R0Rgv687Do2lpb3eR2YJSi/BQRLXKOQ4DmOdmdtWK7Cn0Wi+eOpsnFUpl+Et2BkN4xEVTBoTQpwh
iTV0zyciGL40L2XEFVjqiilyd50bfwsXanwDmrov9epYq8tsbfdez4ZtnOMxV6hyJG3Klz6DF9cU
yGbmNGFBHt15Lalx4Qzcvo5bGzkVH9ggLBLqOC+kTbdPQL55Q6Kf6iHlGfQgddatJBfrI+lg6lvu
WL2rpvZr74pnozLgo2mJdkLuGE8XtkFP4NxqlXs9Y660sZzO+mhO5jkpAU82ORcd8zrvC1oE7+rc
OtSjfJe6YX7vaCNKK9NXjATOlKPUv7Zeb1NnaXeJV47+7CzO3h3eh/NibbnxbIfX0lOO7fZBLvVt
OvQGiEDZkrKMWK4uyaEvQHlF4Jm2a1CHCrHsLcPxO7MbrrWofldA6KPFVbG6AZgPM2XY/G7tsYkp
Kw44bCYwBEbjjD8LAJnWeJljheRwWee5rEKMXTGkX9+rNuDQpyHux0Ll7QjIqHAKYndjpig/a550
/brUrJsujB5EDG4nAeRjTNQwUwdPk6DI580wagYd5+t+whzFoqdDK6f1Nut6ySO1Var45ARQZLMA
FcOw4mXrztdQx55ovcceN7rDEnyKW0/u+ji8SQPzrkCf8Oz1Fe7yPdsfdTXcKovlvViWb/0MxmH9
BppjtOWn+6rG4DkIwoE4p/MCIzY6ynJQPa2lP3g2cqjxtqei3rdqF45Gz6q29KPjRt/smWGFOoB9
MbQv5KOsTFB5ezxJRRrsK6MJrjTZXPVLJa68Cj7J2hEa8glvKHNs3zF9xh0lD9+LqoHTg0Vakgpt
H2KJ5HTtctTxcAHbSYS2sFDpqwCMncyPfc9rGUrD2Q5le0aOAxE6D+UXAY9t52Z6czYm64PVG1d8
o2/UzYe1CQVfYSB7IxfIsc2rBq+5tSTdUr3fpKrtBPHO13SslqrS5Gmb8/OSa/LQFZI/4uDem8rr
yBnEMayWz2g2L1ddMxm+q4fT1qsjXPu09rvE2iMeuQxjJF2QmNkmbmfg2JB/wnP4uc1sNNt4kGUr
b2wz4/5VKoVv2Sk0jT0GOhLIFRt6DQE/mzD2u2KJMG8RaCdB6jRBLrKjC+IAPMBx30bqX0aPsoWe
f12bUgVI+O0kiGQy3iYH+v7zXjMz46WF9HeYFtrIHJdrsFuDYzW4Dyg+CByxh3drpmTmTnzIMusp
i4obRLIRsJGcDSmvwnByTNiC28mBSLP2itaIYRNGiD5jg1Fs97MCDwvNzyiD962BGKtTyq+Jypb1
NHrIBwrcjsJI71hwaySBZ93tRKC4lHlg72z4yps6p7VXV/0uSMSB7d5jm6v5jsvizizusRfD4+QO
5c9o+/MFq+26xswB20+AusJfH2inW8NGn+x91EEQUy2XNThHLms9NO6hWeMgJboOOIQFuQxQqZ4f
orIZrhIPQnmLl8521rBalDCoC/i060Ne6wpdVUBTEmKNZkzPHYNqlSutxdE0A/PSx/SQj7DTo26q
KBP1o9QosvUkYddFNY3lil2VVByhGlhJIJJEORhlW7RUY/zbrjC4djco+vd7kQlYdzRpfM6OoM3K
mwxw+5zJ/JyhTkNsFndmZxytgWGCA1Zg5Jmtj5JmD3ZauJ7t3BFpHRM8X6jFe9Tgm5Mk4UKIsY1/
9rmHrgb1DrHqrRTX/l1aSePBQPPCNhgpvU4r0WjpQPIPna8FmflQucYTPT9awqz33o00jGixUx1D
T9+FeYcpTJJ8xqsq8WMJvXJ0vHGHsMQbGA3j74126ClI9nkoEpAJX+L+EFYJemxPO3+gC+2jF4R7
AHXbPoxHpPBoj2+9xXgcZdowcop3CYfuG+P637STXBfjCSQdWaKo66qe7SuMQYhHQW4Dth/oFyRZ
cD2J+Yed2e/HecZCYIQsr8Y4azwgTkzHZXhEu6o5LUOQb8xO+9GDLF4C7RTa/WPnUWkWyySv6jm/
akY3uccv6A0S02/aiK40aIIbTNR1umEXpVU7y3G257H39WEio5pZ1n2K1VshC33j5k7kt5WO7oEs
7gItyI9st+bc6NU57+ObGDuUGxl3cqccs8NM5HsMrTD11af7Pxcza5P4oq6SWFGYyKzwaMUK8Pjl
4ZZxZ8P8j+jViSk+LA3nflMCS2mz9mdhbgbtNW/ngxYmdHJcvdyOw8AprgXtXm/Aso0CWdyZYpNh
BHFzQsaULhgpWl9bvgmMet9mdAfcBQCEit2t8oYMnPG+q9mlWJh8rd3rqiHRRdqj260hr5YwTEbM
19bOSeWi9G0i+zoFnHioBPk28gt7D3cnLQXgbRXyocrNdLsMsmByGPQHC2t4kSGSRBm9hE8LGgub
YI6sq3Gxrm3qEqiztC28AatD1ErctHlcj9O4QkoDROsEOrrcwvfnTMfrcXCQ8lVhqzL6rVEFUL6n
7DCo8mX9cgFbglr/jWHKJShN1ecSDR0PMhpTXutS9yfox7iIkDvw15lemXMWrnHTGhEEQxg4XcL2
3ShOU/7SOf210RMbxprCAsvEZzOJ7/68WBTP6bIIJw6gW6iEKXWQZ693IrO2PKXhyxQNB8utV044
6tnpaaE62CcDYPTGLJg1953SG4aL3Hxv54Y8T/S7qKRZaeP2UUdvij6bajNdLGIPmKfFMMRRJKyL
5kAt3Hpa+nxkPNraO22OEbAsbVC1COLT6Sr8prSw+eWc1+2qPoRe+kWWTsJwJMsPAbBp3woxJGtk
p34Dis2fmOhSmjT03OJZg7fupeI6HJbrvOL0fuOp6n9/rFJ5ANCP8my6qpcQsbotK0Q0WnxSEyS3
9AqspqqhpXGQdY3YVWk9re1JGg0JwtX2l3gq6cllyf2oKrjWxYvbKLpnCOWdH2vFtqqy+SaYR+z3
hjg8ZFZ+iB1SB0T8y0+pRU3HB3zOQkvfMrRFGWWRy7ZI5v2Ylu6nJi6TWzqVW0NlHzLJ2+3iND96
emSQ1lVDIGzu82z+lCUUUOuCHOLc5Uk1CR7Ky5H5+H2uochcpDMYYWrrvL4pNJUo4lGLYe3HMs9z
gMckBmvBYGpFfLDtT6BpPtaMds+FWTK618uHqBHfMeuydogY9KjakNU6Wsc2UGW7HdcD5JbljKZg
uWeGAMYhbdEynMp9KdvmlJPd+iNK49n3tVCdgkQ7WMr7y4rvoIbgzOeO8izEdCythpqfm2PKbyFh
XX2Oq3a/ZjGG3ZUbp6NoTjVNXlHXPDVzei/bCTsxipBt5FhfarruewZc3+qArLiGq14MSJqh1PbZ
gvDwRg/qX8i612teoEeIfihIEjD5UmUTvwRut0pIIKVZ+0WpPxp0Wzzyqm04Zu4Wd4T+TGE5+YP0
GMJ53Uustyn8oKS7fdQHo78V8bMepLhHDE7JWLk7moaRvOtagcgCCTNCvZPPmA/7ELrBerdbJ4OJ
njzry4AEIfD4fnRphtbdKU4Zg60IEdab06H0sh4GTXNjLDkFQHm9NpgqYxu7S0ZmHlAyJcdKzVF/
5uPaom0R1979bEP3NKvp2p1aO5cHBGCukoKxh9Xq/oRL62lsjB9lUMtNXmKL4TrD97V2slD23oY9
fpDaEN4VIR2UNc+sRpzFkhCpHG95t54mhW1eLzLsoKZMZ8bVFAqqEoxZE1uzDe878+M6tmyEfhvH
6Pbkqn2+PhZbAryX4F/Ok5mexqQfd334fwk7s926jW1dPxEB9s3t7Dv1kmX5hrBlhz2rWOz59Ptj
KTg4OwF2gOVgrazYkTTJqjH+tiuJzCc3Rdr3diZOHdtxtIbR5J31gYH6owrqajsESfP3DZKz/xGm
tu8RPHKpm3uyv+atCVCx0z8APeWQwP44MfIigQSnVoZFsWGk3ltlncasu/PzzlizRu4ClpwbXdXR
ZERPeertB9fadJLV0lyWvZQVWbwrKFP6yACWdax20gfGZOtmInjA/0D/Ldmd9Igy94t1MRqj7JIt
9o2ViVpJaQCazQdSdjDdOzM1e67Xvuuv0/XkdXLAWUW6yIOxHrFR4lA7k7U4BaaRwt2V2rUbQ5Fu
JN3NEtGXHSDk23my++E1WCgtr5ywCk7Nzp9weyZqQYxclyCVVvBjcEFJROunO9qf9qYXUYQcJOOm
J8Z/lE2xy8a4vhZZwsWPyES299lT4uXqPIn0zQxUfC1BgEU1XJKCAVa1iB/qAlmqMyVPNhveNqlQ
+RDcWG3C1UymVS6hMYHDzM6+sSbz0EHb+2ZBhHtq3ePEss9ZSFLEksq9JLVwdM1n20nal5F2+6YD
lFksANUVNrcIot1senygB+UAlOKd4xQ2+plcmPDquXN0SyIapG28sSIubiBgap92/dYOOHA9H4sa
i85GL13eYCDnqdMa4aOiwg5GfavXFqOvEDUPGec8t9QUtRamQ+bhjIiJYqMIbT6Eoiy/xrO+m9BE
2TBwRdMgCGCKCQ3vBXsEN9sa/coLCQCAQkSm50qS3miOI4Ws6zOgd7CVqiOJqdgyXAcYUJplG7VI
tTUaQzfcocNjsCc7odgGqIUBS8t8r38YycTwmOCh+1uEE47ZlucdW9WHfjzNsP5eBHmJA4yLL2ip
Cl8WeuU5mAmpYuddJ0u7VodyMCNmwcexNKNdR80ESmPnWDiCOhPpHmi+2AwVMSWwa4qrFF6sWzVh
4PAnUkbmo9vxlY+ucRZ2P94H0c5rZfs0iAs/NjJBkoDszr6hOTmPn8CpLCRQ1hEtVLbtrfRE6A1f
FC67L9jL9onnalaLRZMx84YxYNXAaJkbXgSEHoE55MQrYTw6A08f9H4SPzInSjL72cOFqDmxvQbP
TLpj/KNhIciuGqwRMiR/Wf1q56C7eXW4ddeJ2qs5liMFpQpA5WKadi5OBKlY148ax9bYWF6JZptO
XXVaYBztnMSvAe+bZooRtcBl+Xl5YO4m+Y1C2776q598F8muCSxbz/Eao8wTMg4Ev7TWtsXWt9c/
/56qoc1Y2a+RZ7Q3I5PL3nDcEug9fPdlARbYWvVhSPt4w6AGvET1ur489EHcrLTmuAD71nX7JpwB
mbcSwdHEobhp120tne+Rj9fYmYLXvEk+CR1ThJau+KzdCeCVTe5AiXEpBoigiEmqIFPlNLE7ha+F
GQAq+CBOESPTtCHsILpI8jrLylAbAjWCy9KzTsd4KXDcMjbJuH8uSjyxI/D1Ls1bQBiM56ZDYBQE
325m7dil0r/4diahWUIdRmERi/xgVVaHYD9e9nWqTiwj6uyOXfkiEOV9bSy0y21rJ35w1hkHd6i7
J0z0Pg6pyWWwLEL7owXl/rrx0qnJaLtkISTNdyoMwS1O+qjnLTA0sXgkUTEOHufid4f1cVPN/vTY
B+1zEo9vRT8t24pwiV0+Ya/UZHMxxZehsuR9Iz8S3xxO+rkbKDF2xPC7Lqf0lNqDc6WGT33pHyUn
uT329a5bwTJqQwQsy8Y0t2V239tdBrYU4A3Tk16kBSTW+G10bKyx63upj+4OWokIJxeUljV7JUek
v4x7aRbnwYVfkgSI8jGT89XYzIB5mv2M6/WTyuKt/jgMw9/i2HTOQVY8qplq4CTiA00ISvKXm5M7
l0B2nIdz/Vvz8KMxvyaNfMsrxhN9O3tpPm5bn2DEuhHNzsMGdfKD4s03+FuijwG40B/cuWF6N9a4
LerBvJBe35znqJRnkM5g70h7rVzh0nTm9hqpv190H9vqTP4DzBfDndUzMxFJU27s2JlRfuzk6IAX
kWb91Ed/DTXFHG7ChDJP0fcmtu/bmZM1j/LV8TslmzFmdlXYBRWd5+BLcGlPbhl9L5I5u9jiTZMY
+g7X35acAvZoz8RSvjg1hdMAsZXRervcKLHrr3z8ME3yXHdsoY3fGgerRVhrdMljjPzi6ASJf4pn
qp9RdwrOJNc0OJ+ZzA0CSX2bjN2VA1jQojti3GPlHA8Zq/eSo5rNa+LOGLaJV7PejcghYYBJ8YD5
EknX+hal2VidKK3atg133AoXxh79N2FHgpyiJsYirqUtuqNa8UvS+3YNScEn/dwEEZ+cPu1YXIJd
Bi6zpXRxjJlX9OigVwF9po2ll9EHnchNjunvqDBbchxGDwpJ4FHkhFTmVvkRBG8GueOf0zgdSuza
1I0w+ICba6RBr8+awaAakBxjQhmwPDvERpl/PJt8wwm5H8JJY9x+0R7zrznA/9kJENbZ5UOYlDMc
Tb7YDfGkJNhZ7EhOFZ/zmntoifA++kDvmtk1JfyK56CD7EV0NT0LYzMb8mtKiiQTuwiZOIbvQz8U
+yAAWHMrKCD9TfvkQYV57Z+nOf5AcJPuXb0naVjc45J3bOQGyviW6gefcjTaUH6mvFgrYByGa93n
LE5lCCuv30NEpz9FanxmdSPPbQXWLFdCoyc6Yz+M6alw+mAbz93Bnh4aihS/IAZD8QoDClf0uavn
xuzpLV4BEDEXzX757vriFz0J0datOW70/5O67UOTBT6li5a5Y3c52t8SmLzbqv7JM5NKbtzJbFhh
lVLql8tNKSpA4aF8BFKYtpVAUrP+aZrGykT0SBx7vNFvQ9UaxwBByXbJ6OfBBvingyroRGidauiK
vTn6rxQjXeySRALXFa++IS4ZmPFusfmZpStCahbEd3OUpJkYD2GVnYYmJsIbAR+NDyArkRK/g2xI
j39/ihAy5viWL1VGZADPNXLmdV2Vr4X4qy1GbEGr8GWy5r/6dLbPk8dFHpjj79ozs03EzXKUcKLb
upMv1pQTKplx8BpU+pgL32SYwGn4wjy0xaluOp6rdUynpeFhqme8uyuTpKGwry0mMKqNNzb3eZPu
23WiGS3vl+jw1pOVqZ84PTkVq0RjPUllEdKrtO7v0dJfu7BJAB25ihJs4g0panrtDloEPThZyfQe
TAJHJzLUqkKhoE+rkz578iL67VXtR26baMqDwtopu/+jX0nHkL8Cn6QJOS6UmvW+s5VDCxhRbFjt
kru4mi7AMqhXODWOVFvtBzLhq0627w5xdRuvt99mJn/2tfBTY/pISyk2tOuDCxlseExhepfWJ4TT
h7cGFI80VJjdecnP+usrUgfzuTEQn06VE9rc2t/oQWMmOLRul+6YBvGrHjGzdXbQw6iERr2iWkJF
8gOT4BwaBSZ/br6WdIFEJu1lxvfUzdsmcIjCnd9NKQRgQ/Ft7IPwPKjxt14J/UA+xBlTnteGxLSm
tEap1kfMQA6dBw0SgyftBVFWYMCrloBHJlwVb2rMn8uKlSb3QRgWOKE+JjHTJJ/PblKmEJ8oKB8W
XQucs6rbSscGeezCnWa5MrkvJ1Sb7QjE4bbpIVt6nlHk3l/iW7UiEOWiEjis7pqMIZKSuqPsrRNn
FdiHPgyzYxjTE0lyLSIWm9zKNZEjH+z2geSpzzYE1nVGgwCgrCWit98nhl9sfWU5h7gZX4I4aVn7
EbNM/h3pN/WuVSRf06v6YltyOE8qest6oFgCoY+8cuNV1H8ZLr+BMNCjj/D+mtnHnETDvQQNb7iu
Ti5fc5+iY/GoKT+gDET5V4cb/QdbFRtRkpH4aSEI3dHKxv3pATP32UgCmWK6bfvkLZxR5sVhvxxI
ocCt5owAgoMpt7mTf9fvyFJkxFIb1pselKTRf2a5M5zD4WTPAO1Gt+4kdU4tTVG96LFp8dqF9bt7
ikbOkXid2r25uq/H4WHs2Q/tlAR5KJ1ntyM8cgl/ljQtHY2wsm7JMRJIcTcmw9ZGWMXWbIjwRDvp
l0jGDXXi6b6JBKW7Qwb9Jg+64M6UvGKzL+I1EgbAWzhcQBZAEplEE4b6pYT16xkfZkOySIbyqR28
EGGAkruptPOrR2MAaq5XEuYYp0ikRJUnuk08Qe534KJ22HH29FW/bWbUaPkamqDPW7qxjVviDXSv
q+lccPgJ5KyP+sc82B3TrPI/Z+GvzxgkK2kLTKh8e/vFGV713ChkRSSLmUDGtEh6Yn86DGS2laP7
6tIm+C7CqNtVJVbIZR4O8zANF8PwyA1p8DXq9UXaMx8nx/ZOFSEOvpoqR3Zyi38Rsg3sMcit4VqO
QxIaO19U57BvEKOJCdI9LDKiaLAz1Yorg6l0XMUlS5zmO6tKJXmLtXVVUe7se5fABjCLaBOC+Xzz
VHbBTZE+5566lXLNkpldFLacTBQCNcdcNOHD3Ho/vSEHV64M926NDEqrPH0MFqulCJrbtBjt9oZ9
fUzC8CzE8rvt8mMdxi4uep5ns2isHc+uvTeC3L+mcroodJIxnUOXpbJvAkSNTAb8oCLI/vi4Fbe5
WUIgL8TIpEt9y0328u48z26zs33QUqNoHhtH8HcC+n9jm0aKkJxn25iIDR/mh7D22sPoJDtRFqRN
IEW38s49RxCo8zy/FhaxQR7660s1ISke7xxLFYcxHL1THUdsAhXPs9vig01qMT6Q/r3HJLQQgjGK
Kx/wsOvwbWGB8+hgNcprBYowORFWKN+krncRL2z8426wuK+slIfYoFya9bJ7Gl0F2qfUyKcRzRur
qPtDlflcee14DuZIfZMqQ0nrp3s7XsKTx941B6X3DulUFe9lVHQEcxKMpS9GOzaplArqQ2SnG7cz
TIQm9GV3Djo5y4DLAfIkt7mhEFPWP7TPDFnIvp/TCrrECBn1gKFcvAdHk6aSTqTfY2j4p2oFPsNK
vQXWk1e6yd5eRqQXcbe8mPYCPl/cCsb6O4qcqreuQd1G4eaV4NLkVPWL+7rUZJDkLPRKZeeSOPQX
bt90Rz0fmbhD8HMyuvRpCDkKkFOEW4Ri2eNI82CLWL40l+Tk0rf0UBQc7DkgD5zcEF/ryPms7YXU
2KHOr4MJjUYiJgj3dJ9EvXUtSI8isWFV7IEO+lN6DFVqvJYWhuHQ4V+/5l+SDhSfqRO5JUOrjmUd
l2S8VcNRgtwS2U7uTmDPDVloETMy6Zu0sRAH5aYdWrz0WdjQ00Mx0sNhIow1y+55RNcV5GfHTLNb
RSvQzvRRMXDq31ik6j2hUie77tKHMiZDcvWa7KzBNQ5jS3MSJePTyRRddZ6K6ugGY4sVZDQhtNxt
FCKkgenwb9KR5HXN9vwyexNFMVUfILvrTqAV7aGzZHjxRPdBslr4WrWBeZSNN5/CyqajI6DGavD9
G55m52EGNHpYZHzrCDTg9u+tO9aS4ds4pLckK8NHmqbTDGBuliK6DWNubKs4MyFpfesoCua4FSTH
mFC0hz6NOvSURXDRf/FFc7BVPpzKwg4ujWuTI1/Ai2ZTnl0NcykIIWjLHT+D+Lrk88BUPZZHWA4O
kza58QQ5J/1hLU5Ynsok4/Kmf+bsGMF4q2X63C44SUaeh0MtyuoF6zVyiCkYTtXCuJnM9nL2DSQK
0DXrBUCUNQvrU7y4MUHwPDuD2/xQ9oS4MPGsg+rM3zrgPDMRM8BJ+4cqINbDSLzxPuzy6b7sSVrQ
wiA/6YfDxDPQu7bxGLZEFy9mtNznOU3Ndhy/VHlofpdwfFGBPCiPK+t+Uenj2PjJecCvCN+7ilz4
0lOX7PSwJ7EqzBZ/fTTObZa3j4BHr93MZ5Ikuf3sjOgO7Z8Lkg4s9Qh5eiWzU6PkiJ4siL8VGCFI
XXvJsYSQ1oqPuhyt/Lj4HWfjwqhUl6TMoNtNryUbCiidtW3M0H6bcuHtk2Y6JTTQoF1Wu0nE8iCI
1N8WiFUfQJ23q6PuAi6+HzOG8t6OD2FWyU3SGfHdFJjnLorLnaIV4HEws0Mv1ScYsYMDwtqac5Dd
+cJ4KYX/J81zcTcPtf8EfwSE2N8FeMLvqnrIQHqace/1SD2WkPehcck0rwv7AhzgHQT73mNCXNDY
EvtTwx7c9H8TNYunIn36WPurNEWrUkYTbW7YtNadJzLrzq5ee9Q719zzq9ugHMSeNYl2odMQ0Zum
yULoB0kC6z5AlER2QBEA0e5L8xgBYVyNRrEMIMM5DYpZPKenNynH6TEHoevc5DxLAo385dODbaUQ
2+jOdWK/iV65NwvxxoF6tk2U9D+lueQP5RDYKNqrYZt6VnBP+3m9cxW5sUEfxzBMnssrGEw3uMsx
bJ8ZA7rnRRY7Mldo2+hfpgnhkZHMZxQwkIsNquVWVMEd9p2UiOewOLlSjnsK2MRhNJJVdDcRbEfb
85EFo3jgqcYiQ3vdSAHLqQIHvkdIEd87Q01kZCGmc7NQIOQ3ZAJPdFSMwi+urgHbPgiSbpwgRZ8M
XyqL7FflhUCfuBJguHu2uxhj7epqHiccodnIw2lad82ELaxOp+K+s8FaCpZ8NawpXazMmyBB86+n
qTGRpOj1V3xCEStBLqtuJ0iQh60ECc38eldOBDf1xFge8XUhf4My3kGtevWtXh0I/sA4rKdTTdBC
BL42Y+7duXN3v0SgZqjEDKwF5q8pl847xXgZCZpZY9rPqU+yTZ2F/d4Akt+D+dFf20/3UVM8Bmwy
bW/lv7mZwST2pkJR1KwiVY3YSTn/dMMhvBHmFn5ROz0H/FZFDy7hypeiBnlYBW+woEa0jZX8cN3a
veZVBkO36q7n+NzZVf0TmjL1QZ9VW4UXbOfbqosQj4zTarfNGdnb+hQZ5pnroGF/Az3Qu+1srlYX
sBOsTs13aCpsOHl1JsO/2BgLil2r8sRWpiQjoiuskyk5A/3utD5jMfzXdlrZ6shsT4WcHwXu8W0d
PjpPcWcZD739xwtfHPGWi7B/yLuJocqMNrMbx6/EEu7tYTz3FFJe0hI2j6UOPYEE2iLTJERI6KPt
HIx3dK/NzooTgAwve4ZQSR+SEHJpZaalwfdWeiLimOCxxQFssRp0FmZCogA7f8LBxxF8ropX5CfH
EAOnM9n1XUCdCnvHdCQw4o6a86PFrPXUmCap9GUZ78Vghht6b5Ob4Soa8IIHJ2rl2WmLh0bN7dE0
hz/FQi9QnLpYB+Bh1tSzMjat64R8jqLCNN6mcsi3QITfq7DoDllfAIyklGlYRn2tkz676b94Bveg
NbE3DAU0G7LMQ28g+lWWW90XVCmPinaGxHfMK85A5lDp/YHW6i498Iuh8JtOOMb2QYdcPG49eel6
61tI0/WjXUtkvBN2gX7qs2NVz8ue8Hx3kxij8WgwOpdvRVcVeztq6tN/6C/8f/s5OOZMF3sJjTuo
oP4hMMttoDYTIepWIzpEzuLUrvp9PSBAnT3zHMfiXvFPPbYFLfJCUO8ex89G5mYAzwTTJnFOEUQ5
oiUaUvQNw4BSjlmTu71+tRRuGqd21bOTZqjQqEnZ6j0yVvTKLZN80SeJn5s/y3D4qCduq8w1w5Nl
tQio08bYCEhq4kEbk6Cm8i8VW/Crbt9daqtNN0MSgwcWYtiWFhKxbMioZenbB6P/zriCYHNhwqOb
bwFxdIxjIWoiFVLrQyXGcAE0uJVwLZtEAtjKNSy2sqzyrEE37UdgiLcH335DDD601g/LTRN6xtcD
KODLm2rvUbTeGW8D9gD6IJ4+yvQOb0l8kU54daRHEGjjtsfSkKuhKfuWhiUcPsaWWakVNE35bheG
RuRaPekMxcjhngbIsgYbENFy+mNmDx8KNwaNY+a49/Gz4UZeUPknXP4T4eB+6T4EdQsJqsoLwmTi
Ode8ipgp8GBQqDrv3SmNrlrV2oY2tQrzd/0/KDD67gj3jwayazoS+tWUsWoFERaiu1lzI/UAEq/f
MEJo9FVU6K161qQAevF7Ku/yFRLwxYfXRI/FrNLTKI2TNQVv3McWhh3qIQtnhmBKFeQ8e4EPkl/L
3tm2XKvVqtPNivrDs8gd06xgyGd5KYS1Cx1r2gMEvqQrkNnEidiPVfo+5NbzONs0AMb2Z0Je6Yq3
qfMQyO+QKQdglos+8wwDnSP5bQxI033h1a+j032xxnbtGqfAbX97xuT+x9vk/EswStJVaOMORfto
Ej/9D2uln/pdmrrpsnVydbGcjArUIvbhAQLSTakjQ1C0vFN3TvhOkbzYAVHPK6UE1ByfytxUR+G4
B/3x8Kntq0H9Tgc8XB7T8TaMEN2byXk0LhYqMyQU4O1azM8cAgZY2bvBc/nD3OVV09n/90nh/MuE
RlwU4QBg1xElKzrU5f/X3DQpBEzm0OeT0XglZUoHYjJlT1mR/45toz+Zzg+N4Wt6Q8NC+prOgIu2
OCFuWRaMGDR8PBvWp4OCOg/UX1Mc/5qCIDxKAeKbeA+2JYiZXQFgKX9SO3YRi6XAucGoS8W8oaIh
3kjLlv8hN7T/5Yrl23MCPjv0x45PacT/lhQJCBgrbWncaOX8rWh8sbPVmO2KaUmOrhwGXrxi2nYE
9a3AkoaQtYYrqBQHT6KSc7GCZ0VSvLjQXJhvj9pw1AX4JFAOb8sl/fy/P5J/SyT5mqmCI2mHfvHI
/Wd5NXmSEXcZ0r81BLyIl3O/iFfMEu7WiEpF4VWMYQLqcXaAT42sp2nEncW1NHpuHwK2MEP9p63y
X3JEn0wSQjDWUAb03P8Ucjd2OeUK8mprmhRvdOZ9KOEXQ2t6zBIKDUsE/ScV29hg50WeJOml29SJ
X40EzR81r//VoEycwj/1kXxBvm2veVQEuPKf//3BWkHXtjm0w6putDG1dN6+5DS4GLZ/4fVJ4Oyo
UUZ3QkwziV87hC7mL52AoaVbKZInHLxDRF0NaoIxRQ6v6uGbfgzYs0nyhelug+/CqonUwSG2o1wB
FRRqoHwkfMJq3A7yt3DOajKeilXh5cS/EpPxt8/ktVATiFNNpx82H/PBbMTZtuo/uUrAuXzOV37F
Fw0RBhUc4JqLogWRZOYVuzVEYO6aB+k09LFX1A868JK1wZweM85S+Vm5m3kYwx3cF6Ep2H1bUfws
vNS8jkQDbQq7Nl7nKHiDrsGptcTDqcnH9r1Oxw9BFetFY8e9XZkEjKmFvBiOntyTx9x7Jl6of5sI
LPdUV4Px5+JKziGSZyu46J8dJn3yCAeL4jxfupf2T5SUztZxxuG73bffwDW5q8qXJsQhT27KHevW
XxODlXKD7ioip2bEYv00o6K5krhJ/xV9M1M11LcmWs74wIxDMFMRNCw0T7lsTIJ6vL3oYZXWqZow
j41XT86+VooxQSTecRaIG5h0Pt32U4VReaeSVQpmJvmVzgJKAL2uoszKQJPeucD2JhjFaB+9bA0J
8SN2EhIWW4ScDxV1aA7dl/fKnx9TFOwUt1G92iVJuEszN9o1jZ1dNLG11MrYe26KSIp1A0O03YXz
F29oKgdHRnhG8rpNFZHadhjhrWc8tvN83K9Sc7BPHRNgg22M8IQXH/NBtQoV+TezXy429JaX3RVI
dzZaAE2yH66JfBi+7EDYJM7IvLhrKuN1cKqPtEUOq7lzLa0eW+wvySzuxs79ZYkMLArWZGI2Bj0y
bq49cAx2cIORfXPataJjA4fsMuVBcNVQYZvB/ZIlrHIerevpTYoMCy5tLIEOKZp++95wYfSo+rae
EXVX+1tB0ueXtCmLEcbrR12vOlorCxCEC7I27gpVfyoLL5vPLxUhC2k7YW29zH4alnTYS6OheYgo
GOrS0GWgHdmSuH2vLyFjidydyMYL59EhH1P7FtrDsYi8+KBJcTzGfDdOv1FqWR4TmvxsPFDwXB+e
8GkpmHqaAEPiBAbzsxlxRJb2Iwaj/N6jTzXpe/NipfiYMsM7mBA728awAGSX5W4pmPrqyff2s3Je
G5tAU2DUR0fR4NOizpBdYR/wOrqHXjWn0WumrY9z+Mzucxp6smySxKlPQ4zNExWBFmSSQExFY4K8
siSGuezdj9yNCKdB1XBsDIEWou+/pZK93XHjz8q575t5OaqhbQ5eAeQmo9IAS2L7D9R8blegyMYM
CB1msClOBy9Pn52A8i4apo7wJ9k1N5K3NaNMuePZFQjS1Nh/xllVXfulvnP77CxGIzvn5R2j/dFt
3OmxIuxzXy3JCwTmeF4//bl1b77TOBRldwevOmo0mICCd2dJ0wdy6reJXBcN7PmQKeny0ljMwQ7u
prCt3YOdu9gUAxS3oRu/K5RsrKc3X5GDkokYgjLGyRKgh9gMlnEs8cXekqa+lnaSPA2O01wqPIMu
MQtVauFEtubxJqz0m7ngl7TiPVAoIVoSUt+tLLDS/peep7Txa1iFKg7m6WfGMFDl1Z6mD+9Okjff
O6zFkKIah29k82dZ5A+nqi1C+evknMvspse4JvY+TaP1EeF74fFUL8gDwZR/6iG1ATUCWfJIJ3bF
ZcTxQt3cxhLLZbZM+WVci7NVcVEVzU7nX9FQQk6FFb4SiwdqIKEI0mxjVr2BJdlUe2tvVc10NBuU
kf3Qn92kO6er6qoKy2njN8MtDofp3p7g7Ifkre9WItHpCd/mc9im+bIv5MLhvt5S/08mo6+AcAye
8hEWanDhVXreBlKyt3pD+FtcYJ0UJZGbdj2VIIGdkXQxH3WYnpX0UtV3MBMmFfWbMEJlnyPL1eiI
HhTBDY90G+X7tG75PJs/RjW1p2G1WFbrnpHbRIT2nIDn2hE/4sacKDxr7vsoty4sGjsv5M3KfRtA
ZGVbezndVoF0kxfdSea/+0bt4nhKt1aS3FVz2F46UjkI1h+oFTcPI9MRRRWh2rZNeY3XSJckQrZL
dtqmi9Qu7xBoaghLC2WzFPK1SGJ4TOLU8oHuujXwpInmOx/PzU473JOpfylsxr80YRVrV0+3zifI
7bR6GCLmYtMhz6FcyNHIM6o/zfXHpXFnA0EwOlHA+HA567PRJoPp4rsiuLNtAv/KPnuwEDjVq5mg
Bmjgnl1nCCLPvozudsc0wmLN3Fp/VC7y39JAgkrYHczhmnSVC6LbBbjyEma/l54u1m6RPsFKIcHV
df5rNotom9qIo7JpeS7C/GTwlnPkEy4CcxPBt4wd5QF25VxxekdHsx4eTcPJrmWuIhhotGUmBfF0
klhb4io2Sz7FJB1Qsa6VCG4ZI7N383M3kg0uOyga2uab0yqYcrDJAJf/taqGcBEsh76l+sJN4t3Y
RxCVqyh3DbTzZolIZkn+dD5gWPBKsbwkn0b8puSm54cBCdHg9ECakragTv0b+RQmAcH7fkmRUKP2
WGedqsIgFU1zc62dT9XQOeI+RS+LaVi3ZvVbQju9WnlMXMD6GeuLs2wo43Fyw7rOWX6UramQVyxX
ucr7BFrlXRVW705jV/ik5KUKHzxwxzsvnB4YSsaLZbl0TTh+dbRmRcq/TdOo1yHcQrO2sWReXqRt
3df4TGhhaE/rwEHzOd7gOCzfW0kc74TcDDFNd2rqrN9IvCDCdJoncxSfRk7VJr9WmIyl2QkvldP+
KvjVmMX0SBfcfcm1ppbERuvG2YD3/4NS+fqgVTI58AXZH6dqJNdiGs8obCOCwREP5JBfGxXX65eB
0MDLzYexDhd+mPss4IyEfv9Ty/mm7SadABdMO4dV3RX5eUzy13FK+jNivtehZZQaJXFJs/u7ryz7
CHJBIrQVrsDhHvHidD9LBCyEaV19m06ELzImzKgyR2yvbeDa8oLYwQfJDQ5altOusbZVyFCWeNll
mJdX/ft6nrwLShfnTNDbXRZTWZvW8UmPlWnSpJsuQJuwlGC4ZUoAANAiAUymgfeg4p2CKE8PSuKX
DgKcnsLNaf7LmRwatacosznkMs3u1i7CYxwZP5O5XLNtOgKCvDI8FF7O7R6grtOiHR+9OmAmUoiY
2PJwb2W5+0jnzOlLta6Vj3qNdqkUKn2EGV5G1JxpeE/pnIp7J2n21TTnBzzZ3OUiZyzr0qOW8Ewe
QFTPM+uEOw4hYPhVBpBMyGsJCxAEGOuXphgkHW+W8aXDjiQhokvcHLN4BpfnOreGPv3yk9pEkf2Y
OnHSdxkGhSM1g6h5EGcQYUe/oAsir4M05hCOxWmNTVhg06zOomFQpcvI2XkD2lP96dTI67J0ar9e
3a7nFMlzWp/Xt5kjDeZNQGgsXEPQdquMR6gC8wjj5kiox153mwRUJC1hTrWSZxy0o1KlRC+bvVVt
J/8HlsBky8PbHTHQ3H05Lju2lkWiG13oXcU2QaN86ydHtNwUysy8O2TDXchsRkNPqL9WP2Zu/ZSS
SfWIqq/zog6jf53RouX+aFNbXfDSMgmwB5Y5jUUZ46aepZCaNCPujWJIX4DHNh1fOqn/yX7qoTvc
2aHYIgkmm6KL8diLkPyNlmRmLDvxxnfLirisSrAniAMq5vRbHgGED/TQ1mkZH2M3vtPvlcYfB1Mt
aBX5PXXgJnckGiYnex2y17FMXxfaIUGp2cLa1p5I/FvzQRTaAONcTn10MmMajNclYpoxSwxVNN0C
ZVIxJd17n3LB3djAgFRu85OgiuxipDBi8IFPBXGcU59wrmbWb+qYvEeC21Z5YPtuFTg/ggi+3Y3K
310BYR27V337J+447+q+ec4Gv79RmgwNt+qC9VfQcF0cLYo/SPhiVQMTpNXzsXGDm86Ksqoy2bhR
fDc0ybOWfYWz967+h7Xz2o0eS6/2rQx8zgHJzQjYA/yVg1SSSlknhNK3mdNmvno/LM3vnu4Zu33g
weBDSyqVVCqGN6z1rNQeF+GszEMdB4cV3J4Qhwuga2B0eYAhct+jj99H5XDSWOizmQ/f46jZxfq4
rdWgnxIXw+FMupxyp1kgF013sc/6db6xXGZSFgMTpZJTyFaU9zq+B+OWHhNj2GDHJPSrFXcs8p5V
YIbUp2j/pD9W64DM44WK8vPFNuLMXsrIHmH36DYtQsB7JqYuXAlCilc6PIRlWeazzturDkwkcpCq
OXfFTYfNaVMzrWnMajixqX8YnEgeW5uGfii6vaGV7UZL7GF/QSQkVgCDKwkfL4L0wTLKbdC4LnnJ
tY8kpfeXbM7LVdAXYsPguSdb2GYQMqtamWgUO3JR7tB7FTQDZCrnlZ0utZIBswrGdSNG5BBx4YKk
mXc/bTQtMm49Vgn4wAfl8iPEDgkf3YiegXquIWjApfLRwcLc1Z2+7WjhrypamATZMOAHrFECHrLh
5gxc5px0GXZfnQSJMXMkLtcVXVrXuW4dZZJqdKOc4MpqxYrZwHEMIGxATXjWitBb5uN4fQGKXGpM
sj8O5DNFszOEJZk73aYzHYk4CDFzfx9GiyQyIwiOF7pGUmOzGIqnagaStGN7H7XkcXldVKwyrWSc
F4kvWr7HrOZv1Bhcym0gwXO2QnJNf2dAUajOZaBoVHvz5zLgDD6OSUrPUxbgQUlibrOJlzlbo+RE
v5vrvm0ozZ7NX1oc24jVgMPJzYaYy0CMMGJw+5sUKeFS6USLkRNt7ZxgniLPLgUDtcxmim4J8YmY
ndOom5fQL9wd4JfZqajhwY+JHsvpg9rWrn8UzU0r0k04n+V5SwveHy6nzmW2nscVKpjoswhoHsci
PuIeK060V3+CbP1XA2QBZ8Vh02TqQA3+QMZM07r1h0bnbpirNSZ/ypLw05jXNAl4x0OxHGaWzOXm
f8Hqscqbb/zo9/n8rYj812xGN2UAhfP4SXM1ucO6vkNrpS8CEEY4XszXKOPeqMvOWYfwURn5p/RY
U2IulBmwDrHr23TMkitL/1Mn8wWf9ztTKoNGkIrQiDxiovCI/37QaDUpZBfbHIBduS+4yjAbpNNe
772H2KBrA2Zqbgydcaw3wW4WejKhdrLIHmP9HfssWaANHLTcqVm+JdZB86h73FrD4x4n+8FSmwFh
2p1CJYvXEwRtHaYbjVV84x6cDqXc2NgEHcI5rCK5v9QQnjPcZdyg5p8BuibzrvT6GNkmCgRmRKu5
2ZE0BmaVnZk9Gvsmy4/cNIt1SLAajI10pbMNX7WJowHXdk6T1SJ4wFduz1tmvcso525TN2DaMMb5
WtP0eIlYb5FmipifzqKykm11THKxA7CE2aPg4l7AwIJq2WVHICVX+cDqnAEe9yCnTe4GpS2LxF1c
TIsdTMFDpZwHbfR3JnL6nS+rYqlE6y8uPbqHmNEO0J367ZuYmYZJyJ/fIiphoXcquBqAgUY3eEQz
vz/3GCMRJdar0kdCLpPiygz7ZC3makdQ9pSmmS1GcDSLrkasxZaGXIw86hbKG6/DnggLNl32Cfcf
Ohk0NLvWsz/w3KLmnuvVNC5xIcNzMpCeLHO3iVej0UKkJaYlIg7DFGWBsC0PNh0IWGzkREOVmbvW
OwpuaQVsDVK1LnrxMxiMZlwkITW9QQRwVQwvSDKSPzFSm/9ipeNi7mDnYQkOvz/GHINXMvuIuekP
ZYfRc8aIbQrXg9ZS6FsBSXw1IYUzkSyZQfThLKe+vFoDQYyaR6cF2syF7iqoYq1xFQ/dNtVH3M61
Hiya2P9KaRVWEHKq9f+8+xD/DKylCiCtw56x8CgmLvGv/+AB5/6f0+1DLLvwzEK3ddbB2FFT++NJ
YQ5KlVfdZxbVTavRB3IDGZZ005upQM0HFI1jn4aKA0071nUjl+kgv7SJYC/LxjTqsWnDkobbLEWE
BT7e3UizOgdx7JJRsr/sBzwFkrv1Igc1OlwnYQ0LttKcStMhKtnpVxEQMr3ESPWjQ3fSN22iu6V7
QCbq6DfNDOlCxDWXXXh003jgXqvtxioqrizrzdTKW09mL2afjAzI5WNsem+eQkZ2AVS2DVeClGJo
xbG+TUrfWJYKbl0D3+eXQ6GKC8y4xwx5PQPVKh9jZM4bNWU/5XiZOxbUH3krqfBx3cERskYnZUT+
VDgsb0fVo+J3vlmwMsEd3zFP5szLgFMnz3HV0/bsLyamy1BEAoQkI5A0EqbQm6b0Q8S+d44/7C5L
3niGaInymegRrt517uJqPpg+VdCMs2Naik9whkRNOY4eJIs/LcJQJQemfHhn5tVb3KAE7lG7z/Q8
GRmIseM6W/SNoBqZ8a2XEWQ5K3pmpKLyufzkcc/soMzLxdRoX6IX7rEQobuS4Xch3ddYBuTRofeg
QBxOJN1uDUywP8P1xAQwO6KltOz6OUygg17qanuW+7gVo6okYYY6u+N7tJcLq4zOlw16bM6Yj0Jf
Gr3rLqAOIIzomc+yAqU1ufD+8keGU9Eh9TzkBVG0ZnsRovIQ47GZWGgznNqI0Llrwd/vLg2sEhvT
LHAXzt+el0G+Qflbh91wG3ID1EG2Bjq7i9kqlWREsE7pvCcy37y4r7doO7jdFuHh8t2VWzFxqruH
sDzkDc8AY3cxNrqz93M0P7gGJhTjW1ZQDFbCICPMwKKViSKD/uDKtuzuCmILKEe336P05M47ExLK
GusN69s7wVIFdEh6lhPjrUt6BYABsXREhj29xCehrgw38TecQNeXxIqYWQ/lxwRDswa4weX+JwCA
eHpGkAZa/J/TEGGCbFCeTSVRvvjdyYtHI663w6rywZJc3F51I0IIj8GrnNiqoyFFoaW7uJeCGpdX
bYSnamoJfPAfID/8HWQfzAS0obG1pSUxCF6qf8cKjyO3qI2Wd6hqGQYgs/hpVC8HwWXEqYONXREA
KheXXZfOgLuwolmsNz9hwNTGliQbzBMzSw9glwTNKWi4lAZO3hC85d8OMsKB7/bdTonsXE0oXcnW
fNQlraFKsRAoJ7iWDVohdjl4qrvimBfqQxtGRHQeudKLeGSg72ElXnZMhW6nkHmfqHTtwe3UV1gP
yVHhC7jUAr6OQ7KFRnMKpXqN/DH6qdrLyNnrg2Geczt/BLAZAiqq/JUz6/ZqgXvSbjh6w7RGttUx
65Q6JjGFTmzKCGoL46JZuRX846xrrmUe7ouhtu/BmGzKeB4+lhYaUraHf8aNuSA+fl9t+UIXvmXb
wrL/RcxQafYweTleG8AYOBcZ3yajZZwMPatWHXZ/+gpfbbJ5y1HG01uIhP/BYdAGXK0/9BVNlYwY
XNnc9SXWogcDRKamICpOWWbQ38T6MRHWp6sNa/r34qBQyXKWIvnMrR3kKHgBCc2Db0XBipDnauX1
qMI1sjR2mtOiRsvtR017k1FkrxgmuMBawniTM2bZlq5E15ydOlvnJmBSriSTe2gKuhZ39IxdlAD3
gCizT0LLgi5BJmcpW2sdZ2xh5snI5YvWrOWUXVIfyjY79z0CzHA+7oV4LHuSjC9DOhyAh1Rj+qlC
LZ4hkum2j4tna6JNu8wI3AxfCqnbNpu8pRE5bxcQBrICcnQteFL2mW3ztL7oVMqUnMsa47JbyHF7
uZ70MzjhMsRvydLNTf+G8HRnOYdQdVT7m1i5y4uWqoIFibFBLcVIDuRlzNKPbkDjma4yBFzBFJ1M
m1nm5foucpUd7cCfFmbRPvpx2R3d4LM1HquEm0dkdwJWzaLD3Y+GCbztTT4XddasGL1oRQrogKXJ
2KVhUler6XmQXbU06hLji0buNZyr2a57ARpCWW+PoxXeXdaPlw2qVnb92tSSvW/5HyW+w2VeSSS7
qc6mK0iv7ZGpfsu2/EeAM7aJWprqYlBt0ICyn5Q2xmwkOXmStVtp1Zx7s17nMqKTPd5Lr+33Jpf6
U+CU06IIg3Rb68VmCu1b9r+MHiMGvwz2EZdEPYkis0MSBRyjWCGuKl30C3f2k6qh+xrqCC2HNH7s
hJM5OEsx1bPWNeSXiRhHBEn1RbXDJiJASNOLtgBws5n6QewC05UginJIw6WTXP3PVZr3T2oQF1MS
CD1yDi3T9P9YYfY6/NBhYHgvBns6OE0XnC7/ABlJGeslIf4U+++fu3yhcZ1mYxkI/2xOL/z187fY
oWldB93Hb99/+a/Lt/72TL99deCMYR9iNZucgAZFvj1gDRwC8dpIoY1EmPnUosTnDdxFz9Orn882
4q2PIowu86d+vvHnkb89ZogIWLs8mmzsnU4S7jLxE3VrRBig29IgQtuL8hiDlLtLnUq7zlBV3I15
Y99K8xZTnn13+YzZmPmVEtb55+EyzjpOBJ1uwT1qRbUVRUQiGslp133qMyyTxdgccP9u5fy5yxcu
D0EBbw+Ly38K5CJw36+63GyvRa7RvVwerJnyeiyCbv/zqPmJf76r1dJfl3f7/zpl7b/LTiOm5LMo
xzqSYfO31f3/e/jLr6L+y/X95uHffxer9rfff6h+PiZMavXevP/ug3XeRM14137X4/lbtWnzt3//
yUKZH/m//eJfvi/P8jCW3//xb59Fmzfzs0msjP8YmWZ4aP3++5i12++6/aeH/0SsaY731znNxHWg
qgtwFSbSs/5bNf/xb5pn/JV8d+5vRKkRKEIA23+FrGn6X3VjPqP4n8G2VxjgsP4rZ00zvL8Kyycj
xRakrAkP3e//f/G3P7dR/m4/f4y/f/yPEdjW71XCjrDQlwm89LaNsd+GQ/r72YYXmoHG0rtaV71u
wPxqGBDL8hmyYLyt8upZTbq+qLUo3RqV6S6Eg1ghKet1XWqYNj2oj7E1bMhmzktsEqn61CSLo7xu
z2wMD+7UQPX4NOvsY9Dlht3dPUfxry6MkGPHJGRGHPjmCzE+xF11abM0WmJyIUoXOG7cVYZqryC7
rIOFh5XUYWT6lI0SyWnLjj+BCeG/gLqpoUjZ8eJPyKV/CAZhnoUVS/BOkPdk6QZcst//aXLfkIOm
RcPaH1KYQAOlkMuQpSOpRXE5kIQ8haV1xGluTQO69dLBF918y9x1yPSdxrXf0yob/XWXtNDue5sL
TPtZW7pLlXKQ0GE2jUkTDXoHAGgMdd6stz7Y8T95IcbvpwHzC+E48WAI8v85XOwP77Ft+lERuiWE
1dxIV0bp3Oalma3qaLzzyFmFkWRyrWGeeVAPuH2ybRJ3cs0w7E9UtD54U/5mvxV3Dse5MCyHM8Fk
hgoO9g9Mw0ioYkqjrIM/nx2yM+TD/ln2FEXwgcOG9D7qohbhf2Oh/9XN7RRjM04CkawHxz85Nm1+
iw0wC6S4GthRsioVYbuKQgAQsvafSWCxt57x0FqpOHebvu/cVd1V5J5ZUA4G+9rN6w9/gASgKmGt
CEmpn2Jz0VR+fZWP+k2MCRPtjlcux8RDxKD8lQWLmFwLSt5M8FZjm2LlFuob8g7uiGTr0XG8S7NY
DyJ76ib9gCg+eLnOIcy8uyb2KTDeC6OR5cPAupLVDNultjAe0XF+VmXtEYGs4n0BAw3ge7qiNWt3
gB3gaGFXwWrj4ubZU9RhUucoRaNLfdp69SwzKiAPYACTBj1Wq1d0ofMtFz8WfBBcJd44TVt3zvgL
mvh9qKz0Wtn3jaH3D/lNGMz+1rR9ZzaLpAWX+bKQubWsptfabvKdsJ21zBD+tQge8Z8MLxWTwa10
jOgOpxrs3s4BQDXcBEMMHmh0gcDOFgzN6LpVrycPNrXuCj/+tM19VSDCs198uH6MfPJjZrXvdQZV
p9B7AnyF/eU01VmK3tvmJe/E6GSgmBp8IF0Pxqwph+vSdxhz2HoIDj1ZVtjcNoObEMQLpq9NM281
pmJcV6N39BAVVRRN73Xvekth98GVayXd2msBEelmdMQ2RkGFqYfRSjVs8jI5Nu221XEc6WnVMfmK
t0AIVoPqyicNsvV6ykFeSNtBdVs3X5g34GK191zgqIWh5C7jupvxYbHJIGapxbI8So6b3h6JX/CK
ZVpaNyEpDpvQ5oLp6uAblZ2Ht5Psuj1NftmqCd490YxV599ok7ofIX94uLqqSqlnhk1nMJP04YEs
2S+iRYrBsK0Zx1+PhBjv+89mDD7CXJBHPtZq6ZHgsFCdc1aZG29wsDcbxjG/wGsiOfMCbKPiGMBv
QNOwIJZyY+bYdPTM+MXZ8xaSy7xGTVSHwQanZx2B2VNusKqwWW4RZW5QAbekdUssPzl8lfmEqUkn
2RhO7a1yJLNZliKia9KlXlQBOxiV3jijudLarFtMCNVWvRG9NG4vd743MW4ZPNzWQXnA0t8ubQrC
CDPAVRmJd8+R46n8Khof10SrkUxga19diL1+8pN15VtgRcyXEtlh2EsGSGUCfEoJm7oQslOuxAs+
nAdlU272EOkW0Pc/fC0+DkocChswTxkadL+OETDd7okAaeMHkccvIlbZRk/Du9rhsz6hzreZDnpR
j7xvP/AfpiJDBQkd/FZV9hG9wALrJPZzgg04sARohda+AzULGA4LpwLghBfbvDGa8Wqcgx8qMAdu
54hN4ru/4v4lqcb2iv5yHnqx/s4wj0NNIo9euY9iEPGycTkNKp4VNnhmLpCcGRuZH5vAVnRkmrkZ
hql+lGo+VUcMtuDMGj27syZxrcNqWngEQtIig+AfxpfBGadFYI3tOhL5inUdCQaxtghV9q6Uu04T
8gDbqX3GM/A5AzceSYhIDk0SPFfCA7OIRKE23oNkII/DVyHzl+8UEvN89flAmcKfEcU1LvX7oDON
gzfSZA1pOkKYEktXs7BdC7fchkJOdzHHN4di9sJAKzuIKCBULTCuorJH0e6V1abMOszv47hLuxb/
SVOShtM/u6QrrkpHC1gofrVmrz85QVHc5oN3dsLZ8J0oxmO6gwQcAeIBxay+jC10LibaiVTzSP8Y
MnRleHLD5ggzSTukumPu4EXiY3bno58RB/Eixjuo0X2tybWWBukuGBxzrZfc1mM1G4STF6Il1rl3
N2ad/2nNg/xWGxH8Tpq1gGa89aQXrMsJwzxmT28sbmToeXS10CJpqPPh0y51QtHlqix0/y5l4Oxp
/kmO4jjZd35l34Sm1+MD9adtkNZPZLDwktT4VnRNgK6FE0G2+lIxGVuYqg8PbSe3hkNCKeamg1M4
T6mdIOkaNGOZ+qZE5yTuRc04W++RsphqeJ5mOw6UFmfrnzz4LRu8ne9apZdcrJB0c2yhWG7J5Ss8
71OF/fy6QshdynwdreQEmro/itFKbxOj0fcJCdSlO/eg8Tb0E0BHPcUnzwkCw+rGlXLKHrqsnpwT
BeHWkuXZsLTkLOZ/2vQUCqy4IQb7FXKBv3+6b6AwCLtM95dvRHlWQ8DmF9S4ENauV95eHjvlnbyC
Xvs0Kn2FxuCpGVR68kc/emQVvI4TvX+h0GZXlaMUBzJUwPMOxC6H/r7gAK8200hIKvEJhzqISHdg
pLJAihhTmtzZffToIgdY9gqeQzW4T4Fj3FSS1Jgx7Jotc6iXQScmnRSRzRA6yXrUoCA2zXNgcj1I
hvi1AiBI/HC8Nvv6zXSTh8LFDQWWL1nkWX8mH2UVJrTv+B3PZksCcWN9lUH97FVz9g2ItEHI+xg2
/bIG+4m25zD1RP36DkQ7pOLcKRObnUWRHgfoM1pk51Aeq9smT3SUu657ABt6D9bkhukZKWV2/N1F
tr8yVO4uxu/WTfSlH9f8Mo7+wb10Mbjer46F8UZ0TxxN8brISWB1GTNv4xQeCtfQXzolQVdDx2QN
VcBxZ68Y8CniEHfSibia1ak4yPqta4uIPmD48DuV3YbYg+TADjfI1FfbVltDYT4awVhGcbHz4QuB
IOjbO7P37pJE1qux1vQrS9Nv6jxChgNtYZtPvEgzUxx3aXmVmEl77rz0UdYGfqxa/bKZ0W7cj7qU
1bKJQJGVGNgR0LL+cD+7zuUGmMI8qZLkI8LctfTH9HtyiPeFMIoNSZfoTmIMS8omj2mIoYO6es2q
mogIoZhDNt0JS/y5D8sPEEk9oMK04N6VfrVyyk9mXz67SRNfD3DE096JNk5afME+KU+CJhl3I9/i
RtgkUq/aS8nOGv9Ssk6iaVum7o3DOGubDux4GsNce31z15hDc2xrBkocoBAq65grbEwktSBlKIAg
Vt5kYQb5QhcgyoeMzWuCDdYMACDVTk4bEnkwEH33uocBuK2d9EMRLRGl9m3nEEYY5cB5ePp60fSh
g9vFpWCyu3zltfp7WDCUcqKel25gqilqePP2WrFKOJuN/k2ww4YLroZqt8xPsH8Oda3EtedME1KT
/HkCYtIWrXuNL28DoDO4VwhpKXEwXbA1DUpz9lEhQinAmy8DXTLlMvseKF5WoqmumQq65V2cM5Av
0S3tJMPKpYO5e4VX9Squ4moLuA3vz+jsWWlClUnTcw3iOEFBsfSG7NA6VXaTDAi72FB4GwUmfePI
4CWVrYmt0DQP05BcsStEGzOGZBMR6euhqovTmPiZIDmPkcMaPkKtlFW3bhXvAiOCxEpZyI5H5Aek
yp9g0OWmKUAoud6N5zbRua7C+mT68hSCLyRwGz4rGrKNruXfoYutfUhCMoCGgAan8z6MqDnyqz+V
eS8BsxggktL8nOjFwrD6fAd45rEYCAihyYL8YIwwM3wRLdN27+WFecuC4YlxA/NHV4qlnmjH0rDF
qsjAgPooBNiVDD77yNzYkl3C4YO6YldJL1p6FsbTlDXC0vKOvpnCmW3caSuEv2wfYWewBi5NdedS
2DOizBdh1F75M6vfLfI3jzzuVVs4u0TLt8IFvBSqclu4FhVOmbJjH1wEkl70Uoa+eya7dTfm6V3f
TUs5Q8aSGd8Uqv4zpiSgQKfZw05FnworGOtykKdLcg0OcprJZ6a41VTzlso1NnOOEZfBcCu48sUn
z4UVVBAKJlJrg1QEZTCwEm4nK65h4AjcG10Ne6fDrU5u5ze29jcVZ0cSp0+4m4fFmFGsmYVHslsf
/ArEHQclYI5MlAeNE2xTDTr1bIaXX+GM4LkWRSSfhnksQR1zrXT7PQjSmwTgSd5BQ86S4ttQ92nw
MNgIik0TSRQD68mx93qV9QhTjXefjpsLdYXBaILNpqEdpXrYtqJ8inCf2KWJAmxYRDqSdQFDYsGM
4KnBDnPjcXrlxd6zzWdGTGvbnt8zkys+bOmlydofauARlyplGEihVjNXE9TIpeuNpzTrXiOzRTnJ
hX5TVeA72eeGvX3vK+c9V/LGqNx7kSTXMDQfbDu/CWz/5CIFi8Nqz878bGsKnLPxmiaY1nrfOdVe
8jx65p7A7vvGDjAUQydr44hCJx73Uy5pTq1p4Wr5AzOteKWRsapl1oNmQKsbDV5d5JjXNO0iCkme
ilvsI+lDQOinKfRN4FUzYIdOH0bCmDonGZS7oQC0alf3kQZaU1fVjax5wOA0TGGVsxJUpWI+wZpk
36TVEavfliH+pxkx/gD6pGvfegLNGITq3RBE1jIRkUKlJFYzzccYynM23TKrXjQo3AfV3mrYGvax
Sfx51FxBENvHjoYHsmxIa6aUXLTGboJP5B0EwLM1u7j31rL3qAY3SAC9GWvFLTkX85oAPy3s0+Vg
+HAjr+CDmKsYOxQ6Pk+GByjTiC7xYS+EjPJ1BRYQNTamC2kB4jSwRzglqEtFodg7O0SGDdI9PVqa
HkzLaXolrekmjkrIXf06Ub27nKqSVxHf2Rx0uu8wjvhMMGssA9+larUQezfGuHBStuNxAu3FhDZC
lk+0LKOaC6Bw6GO6RTWqchkW+V40nIjp7Aapyo1qos+sDa76YXIRRpan+Z0loJYYsBYrE6sJp9G2
Tt5ve2Aqi94ql5istnrWQX6zwZUJ4xAK1LqWP9vHSN3BOqXWpq0gutM61onc1u3w2U/VS0Dl5jZV
tfaZXOChs6plHezRwr336I4WfRhEa2Etzb6DcGj6XxpoC61n1+219bTqy5xANA8tFfNQ/h4zwwRW
LLkQLyGUiGXmmo+qqXa+XvzSu+q5S0gLk5n7hCv1FyLz5wKtiKQn22AI/ETlcRcSktIihFQuYW7D
rJKIQRWjYuq22eQ9F5l9VxnSWumu/paX7ntV5j7lL5KEyuk3do6GfmQcbdooWIZp2MoxObkkSXVO
+h2gr14WFmgfWL6Bp982rloUk/WZZkUzCzSh3A7JuBYAjmqruHeqr57mYun3AM/ZBux64STQ2cZr
WU33VlYHC2m/BizEb2J/h2grP1dk+AQRaYJN8Qp1nxswDPdVLkENhOZCFobc1BmuU2ZykFv28Wi/
gkZAfMg+T2BKh2YyyyshutgBCYy6zPa1w6ad1dqiSAJjUcyelGnGB3UUcJ7xK6qr/LqKolWQ2vF9
JRP3ETIIUgTHvo85zh4N9ey0sGvqUWu2eH7UI6Q2HHXaeM6QQz5imD4kbj0vw0l2L2HIHlKBdLAu
/OuYhdMjb56z4Bls0rv4EPRAuWptL0L8y4eKeFeWQsU+Glyfla03PVaubeEEa2drMGBfU/TvhZDL
2bHQmEAABfNGRGe2f6ZjuxIFaWFwcqzdZLjZq8GFziv85DkojRLNqYkQ12qy12FgV+yyMYT2VDLY
cGcwBjbcNoqOdWgyU/CjF9cK1KmJmXC3afGa6EawrUYt23S9yF/LxME4EDrnAZB4bNTNsc9HYk7m
n+qWQ7wSUaEdkkibnn3jQ05l/pqjBlhoTWku2T4O6972+lcvju5BHOrnSUvyEw5hhDSW0T5YmTrE
md8u665rrqLO9h6ID9plgyyvALbVS2zSCoJ/dDYG+17zUAYOo/USRBLwQefd944uj1E07nBnmAu7
RsOsOeoeWhPw4H6EjFeSK8SYX16ZJmWAA+FD5EUy94v5rqnp8FoK9tdeV4/daPh3XNwpgk3vA+IA
Gur5oSQijQtyj06+GU2kh4bDY5NgfEE68hazr59T4m/DPMfr0pJlyoZt3bt9vK9YL2a+Yz4ZYnKO
ORnE3AqD6JWECwiOpLdA4YijXVrTtleuJKW4B2qaySOJugxbjdQAA4gyEFZ/BSX9s6844EcRAAfz
i6c2wlUgC/fdckiH48c8OC2hqhwh11Mcdet4SMB5q/hKaYSkoCtkqsyQJmR/nkzw/kfRwoPpEJF1
8t7rEDvWSfXLQIhd+G63mmITaamb3ZuePmzzvGONIn/lk0aMZKw2toTMGmn0pIC1YX4tW5P6QVkS
UWWWi6uYUoIRYcdS2BsFai/iJwcPPA6jmAemv/X1oHftvUH2I3UksAClTmPef2hsm9bqBaW/uXKb
yWFei9aubA82STCJlPXZKrydZpn2wvC7N+hE5tKNu+h6aFt0t1AKjTEdlw3selQAM4xR+0bv7UcG
crYsYz6Sg862AKknOsY7GEgrnYUPFCKsoeOcFyKFn+/cynsGlRNtrZhImlTXOYHHfTdmD5Zg3V9P
yPANl9B6kG7tPkwZmQI2K+ig3bOqnSf2eicNvCvC+CZbZ2Z508pZ0O83wTYdozfq4NdYTT0Ije4G
3cpbWPfevo1sKuMap7XPBdSgIoPBFh6aBoHf5N+nc9UkS2trSyPaMDmCNJfq/Z7MPxj98AFkTr+F
E91aSVmCTu/ndMeyLI7KJT46Nv2dl3rQLdzCaQ4Tkzi7djNM4cl0sDk8ufMxPS8pNaOeO0yS2jAd
tCwn381PEWKWDEQZlNOs2C+uH42rpta4UcuERXAQb1H+z074uikOYKTijeW3D5r7q7WOeeT4u8uP
KZJmOqTMp2Wb27uBUhxbvGYUh8a2w5RdhEWkstHcmL3gTx8ADU4F+M4ygATfRACsjShlrgOB2qjm
/BU1EnuIeFT4NXNOWQHoY9bE/k0ctPmfJucyK1qTTQArLTH/bmQlFYdi/pk/H2rsD1KEV6sudbxd
ywGhNVW4dfrxxm26q6bPUO7USPK7MMcSbnC67HDHHIcRu5ZelCfKxJYV0R2m0q+sf884BnZ9ZSbr
tlanIja2SscPouvIduKvJKfFgM9DAniAYjPLLa7Nsv3o0gmBZWM/BVl/300lmGiDHMdIuETH28wR
fD0rtmOrXvP7GTEPvhct/tjj8ifuheg6besx3D7ETekuM/BjC1uMe3Y7ODbV+CyBuS0yabiLbGhv
IvVlGs6jzVhSlgxsuLRZ9VCvqYMf/ST/zjxBIT6N740vcMQa1R3yU4twEHVgwkPzMIBL6AscOX3u
los6clGyIkNfBy2B9c5A2dpDPfIn/1jHr+ME+S0L4ucmyPKFZxq/OjO77hgPLxyZflsYZysPAlki
CxsYFX1x0HU7u8MNU3bVgFqq8WFZeA9prupFPnowCMxuPdTmns0MjJ9QxjufpJ5FMcDNT6txxLKo
8nWPHinj/rlFQvww6VZ8NREipI0ejifZIL7y2AFUYvhusVAduRv5WGu2FRSGu9JN3osxfjD1/GhN
pnnEjYozCVqiqLEFMgFt9GCjhgaHUhj4ePAc9kfAuJZpkomNaLp5/NXpCMStNRBUe+1VGSSOsXIW
J1I6gruBPeNE/Dmx9lG0rP+TqPNajhvJgugXIQIouMJre0fPbpH9ghBFCt4UXAH4+j3QbsS+bGg0
sxLJBsrkzTy5nI6d1uPYnBn2Gq+dj9qJ5SjUPOFBBVzXzo4ylYdMwrCZC6vYiW6yXz32OSYB3NV7
Z9dIRxB/937KgQpYgy6cqml2LVCZwFY7TzXXmNVlBzQ68O2TmHZF4QxnegsA20dEXThiAa1Q73MS
v5gtSe42ZvyZIXYTXWRP7WM84rO7mhXWZZ98tZ0vY3oRGwxs3zJTfbqp9xpkEQ2hdv7iMKp374RO
htiINk2F/kHz+TrM8pJgFZyI4sNSZrhBrstJhlcTbbhAD2D3Gy1LEO4lkm/93m303zwyg7VHZCia
qSaMsto9KWSlLFcG/CIb8k/WgC6Ky23X1sUh7o172LCYQzxxSeSWYbIeVf7elB2VDlK8fab4Wzci
Y6DiMHPO8Q2XZXXws/LSJAOVNKyE4I8ttbEVrU2Ua18h4ECVLJm1wKNF9xSUdHGP+TsH7cVLaha9
LNyLsjH3Uzmylv37vW6IqlPWzuOxEU9003Mg/fdbzfL7/36VtDnKl6azRiLd/Pt9oxrK0///kU2N
iSoazCq0ivJUFz6tQv9++e8/VJahUNAdTZNJGfzv3/z3l2U+nD2ZJBDJcj7jGG7oqdIWhL3lVyzX
v502fXKryNxXAtCuYZSHaZbjaii74qHLaTsdO9YfhJ6d57i8jxweaogaO0O3GpkyOwMrA24Z6mgP
feTLgzy8tp2JoVCXvwweYErTc197o6LmKnwuJJ5ViDMMSaP5p8ayRoA141WCgxp10gWjYvOlYGLU
pj+9yeRZupZHA07PluRR7mVybGQbo33E4lUZbLd/gi2ZHHtlfeSYGy6win9qDoB4LSm0NALrB8Ax
RJcG1rBvtMeaMyUP4LOtffIaHi8p2IbVqAZA2hbf0azgVKREL3LbRJee1F5m47XFF0uJXb4Cs8pD
h37C/DWhJMv+8cqehOQMikcUpP8So06uIjOPRqh+k10/cNWj6QSBKZC5PrOjPwuaMdmX5g10UX9b
5c05iG1G0Sq8cIuWHD3oYeexRTsBX7oaEs40nNqY6nF2JN0bthjVu456z/g7MEmEE4WuODadp278
g39oOQKWX0HJY4sj5jVpfIJzxQLOr39lmXWiWIo/dQghzku6m/DYvAdAo9nYQKCTbKcPaAzyA9C4
LNHYdMF/0rwMZZQ0378nthbj/55d/r/esaVMYHn8//uoLw/x/59wUJl655lIFssjLdqW5//fg/3v
fwx4ZFQHiqV7dw4wQVjTSyHNAzUx9batczIWDAkhJYdbQdccIxCyaEXTbVrI5kA5uCYJMgcPEY02
cT/PlyEvH80upHnBNGDdsSsNoUBYcUzYkGF6sHwWL6/SvBUIO4+SVPpqQqCgSH6mLcSYvuFbDhAg
HYZDg/rbqu+ipFugoLsOv0SJVM6tfiJ+aLOoZrbBvTax2ftq++bO5G6rUshdXlp/CPSb29JXf8aY
whiBSQC7RnhYOs8KnUwPPYMmYt/ta9c7FRJAz2mtqHGCN/pWiDlYjTk/7kk7dDJZ5r/qPpQCAywi
aNBnwwei25pzsYFl/eoOz336hdiX7wCkOYy2Do62HAYZQ//gND1JXJtRiI2jPbrHQUl5Fsl7PO35
pS8yvbZaXW/8x8lvyFvH+XganYMP72HFG/Wm5WicQgZiu4EiFbAw8c23KaNINc4cB7wizhjGtUFg
X40SC2gdh0y9teTtiNLqiP9q3RkUV0aWVRA+P/0zfDD4wrissn6nYn2pJyu8wYso9sJrvFUVjBgU
NQds5oBJu3IG08JmgR5p8hOJuSSjCXJFC8ofEp7him36xtosTy29KTB62BMHWmnNERc0cu/OVoUL
03R4YigLmL3CJjHPo7E24+orFYoSyTkRDG0WtI9gOlZJdmy2yyL2veN4FJIxnJxGfqz1yMh/OBoz
okQ6pCMoVhdJu7ZJ2VvA28OI59MpNLcAcfATYJ3jVF5YVb87XPnnIUo/EoNY2+zduffBV64xc7uE
f0V4Q9pQO2zTkiFPla7pLgCPW8fXJYqISKDJyXVZSmCjKQ+1k9lcbvudRWgni94dN9L7sNIXo6+B
jQExhsfr8GFWJUAikxW8sqliocOdCGQFrUv2awII3zAsrR8//rR7OmMbk9BVWsZ/Z+4GiZWyNIXZ
jfh/SUah/hMCsye7H2abwQmqTTwW+PMbZtfE3T+ZZeTPUGM3RS2Lkxnb/+oHz3UXw3VAxyiG8MeV
BR8lJQ61eB/jiekVSk3nWQE59ZnBIJ+vdNEded/efR8tNi/IanA6KML8VRB22uN+w8M9sUG0CkQh
i6eRMV3Nk8jeFz3lGWFpFauwEki4nNnodA1fIHlF8E7QvOv5jU2Ri1I6RoT8A595ypM2xMVBVzmS
/kZOmRJmREFwkzgibM072fjzCziyc12VG1029I0ENHbyZO8iv8s2IqKAo8vF1sc0Q5ZizLjoUqgM
N9ux8l2bgB5ZQs2pqvi5CfuHg8HZ4F610ip+NJjh4rqesRSQ12CSf5nZ1IRKq80AzGRHIe6H9IQ+
uBi/N5EYzVU+Vu7B4O8iDTO+zkRyh3bExeE4D7Hp4+yaPV7IVmB/D+XfyvyAUh+9cAbejgQDySpz
MrMC3oc8Tj26OPp2GxscWWda2FqsFLLhFcF53699x6YBNhssvkLIxrZnTivDHaazG8x0uybjZ+Dk
Po8APBl/7LP12I3zqplhELn0gRJUgpCdM8bCULqqsxonCtYkQuZfBKsTZf4283lLleE1oHqMTH6Y
biqUlLhQyNqx9FdzPJHsJx3XIE66OKQPLIT2Lo0r9ga8T12WqPXoxRUNh1uqnUF8+kG4maYBWH/G
RxrYMl5PcXI2w9kivhsRjQhKfJMhsz2vpnQp7D6A3+CKN2vYeDNhJgT8A3XR31RzMT97kIQB0sYv
t7mJVVQGP1C1zK0psGaFzdltiQEhdbXbziV9Cu6rjrHgTXQuQO3ITOZTzOhqLkPdiF0sMbnIwmil
KUmfFaMJPkTu87C1D4S8XjG+IslYHsoKcsXcfDo4ckQffEWkMcIkN/eMiXBme2Dn4+UuEUL109Jc
T8bwNnq4oPgE6TLFghT5EIhhraMZhPW+7cwN70kOBMf1eaPoxEg8z2cc3h+V9lHStfe7yUZxFrwn
hitRKFgdbfZ1JLVLYeftcQhigJSzhSpUSGRzNaHpB1uvAcMHG9Lngx9Zx9ni6b8EfcR+GVcBOyQK
kcGZEeoLZZbMu1uMeAw90uHYSeevWM4jo7stHPb5wXqUhUbWYZy8d5b/nufwBDV4g+cBVpke7paT
PA/C2Phecu1428DtEozLqtTZOksnXWrinoBaGq2hIVI9PfUjcwSTxgzHeqsFehkP4M7O55e5w93V
2GUHhb2Ue97W92IczpZLfWo0OXqdlee4Sf7SisDolzD7Cj9UTHdQSGt5RheSxsbK4C8FsG+/A0M0
9jH9mMwFOA0oNiqaIV4ncEnZHBL1GUsW3IqqhSEpd0oWmPBc6xYL69fY8M7HZiovo2ddukmjn5HF
7E2ScBjSnnorCnf8QYA98/Da6BKLSrGpkzm6IL3nWxCM2CYwUfYek2oyguuZDj9SprjIcHHwq6Y4
uH3ya6wpap2l8YCYdZ51ue+TlGBbNME15Ma7MadyY7YNhLeuxe/cgQhjAL+NdapfuqE4WBHekNmc
j33wz/ZzodzG36QuGwixntQurmOtNr6Vf7kOqpCh6Forol+9IEfq+IRgesdhbfLy701Qp69DRsON
SIFSNjKUKyGNW2sNPonmwNoWPkhUe/qV+YRmybyEIRtdnbw3aUZPqSyOVgzmp+dIW7JIXAdHEizC
scazI9W+NNVDyN/lsYVCd2Nb5YXLxronYjw8x4FzLSxqcR0jJO5E/27vdo+WylFSlmwWm+ab7Xcf
lffeDuFXkfX9oaF/MFI4SdGEOuSqEwRqoZBfYmvLcGR28tvYmMPZFuGRPjuMDlpw35zGFa/5Ns4B
pLIDYNd124OwO32EpIzfjcAzk6VpR30dV3Fpf5tOv4H0MD5VWohdUGio4wZAQ6/qvjO3FayT9dmG
zLduvO6xnjmQKcTwicnROlXiuRi0uU4kXiLiBQ/ZVgY0Fc9RJrmOELZs3HSHyZRXbZBkwVgMcXrl
l2S09IYVkVu04b9xg90xPnipCxk9KvDl3OA+YrP4CZfeOJyDy06IM6IF1UUhViAQqiPKDmk0XdPX
AQSR7mkoCnh3yMFV6dYP6NfzA+PJQHZGDwdER6nfwYrnlzCnH8s2Xobex+WokeCcZuVl46aU9Z5M
OCbHhGZztGDctiRO4Yxu/HFxv9qnTMO/hVVhbSDe7mSAPdmqBGXbTAPnzoIaHYnjbFCSMybX3GT4
35UvQ9q/Rb1/4090NqFCehhRYJRHKQCaOw0pI1fXPp3fm8J4S+QyZNhVYV7um478ub2IMRolG/Pj
tmtaKprqTq5V16wnlb8YWq4jw/lw/PA0psHfIMruHV1AmYepwhvvfpA9uTUbFSLwe9dH31nmIaFg
mjEj/aHigA7Y3kQAyS/KKGhkwcVP3TvEIiaQWGJ2TQYTskqrHZ4HBH8fEMD4IFJ1GKczrVVqa3rc
bDieHuoBwnnq/DWb5UPKqZxSFD2tazwsu1jBbKkET214ZNxVY3zCVW5j3QnUX/oI2Dq0+rLi8cuD
8ZqZU3+Ca/Y5Ys/jTffWo4HfoEEnBTdP8xB/3IHGg/fSm6xHzHFwPcxhD7FSclxkoNNua7AbCGs2
Aal0Wb+bjRHqt7ilfwuHohP+7kaMkFzUxNZr4/ch6Y0zsH25GgJcaE6fPhii/Y0QvWbm9NebQuvY
gsts35nq7djc/8hQA5no37nJjeySFbTQ8SS4be7KuLvjdeUbBHRADQR126z529CMv5lpPepMtDtz
QAmtD5Ed/u7hXIGxpR/Oa+F9ZlOFK1vyY2t+cd9XKwqbw9XMMZSirFM+SXzriolFeiAIdgAKvOOv
qlZegO9hCLuTckHSEiJGhlMUIiR3nhbzWNaKLnEDU0c44W3KxNvyoBgJeFeZk2CL0dUEGh6dXP40
XHXkYHZjvj/P4c0rcIWG4crs/Uey8Thjs/zdrJltNOR6SSrA8kgXzzKaaosCa8f8xlgTiZGCIWXB
iEP9m46k95gR8LrtdMpJdz9SG48LhK8Hw9lPSBdsN35WkIRWds1VS5pkAqjJDh6ocl1x38Ppqf8u
FPs1wccII4QNBdc6wFBAm7TzE4a3Y+fMNcMwSc9t/ToF3WFq4+PyL5NB7hrjSu0QgmhYvBFa/Qu9
/SVTNDsgYoOvMtW8yWBIrxkMOqqFpDSyMTqiAlpbfARDdVQBE8/QzDaloRDHhh8zSLAuxep5UhX3
bOc5jeKvvs99PvYUc3gOjEOkw7pzrIeuZLrpw3nKnA8Xbo4bjm9FHv4pFZCnZEEv6ym6lrijgjH7
KGtaM5M42xcUAU+iobpgHn7mev6g8CTeqjaCKz6bOB2RLiPF3Lnp4q0U54kR7F4MxV2O7cmPbXKu
YX0sSEFhcFKcdGYcDrV/kzYUF9bwn4T+lHQyvpYlay6aE25CoJS4pQ2QpTaBGAXpvlnUpKk3fmjQ
wEdtvkAN43RgCDoJPA4PZbAEeR61DyhOudnV05pDfPUtW7ApjkZIotuJm+nwpy7zrejHJ164RzG8
cgvgw20sB1nd+RPJ+rmxZLNto+Kxt5q1Y3HyKmIAbDo2/xD/JpMjOKM0LIzTn3R0qHN3+7cuIJGy
lCgHKRuyT3zWqyEVxQHyRM7VWle/rHnODqKX70Pv0qMUcKFdjpbG8FyG42PMxT2NubQyUSACbDiU
xEXpq070zgopv+yfu9B5aiaqbop8xCsQYZQrw3ssqjs6Dn7JerFe1HonPAIQU9PfQloxTRq+tGvF
J9/5Lg3RraqW3b4eKDZAftn4afMnMKePjDz+uvPCt+U5cXom59xuNjpOXGwekAtiiQ3csmkmhBdR
tbw1fTLsfMoWUltT25DRUME3nnFHKelTtYluG852eUGgZKp161gvU1LwUiL7QovieQq/5yUym/eE
BDR/HZPglQPceSweuRtcktjZ28rd4xoAQCfnt7CRxZY57KbHI5bIXZ9llzifWDM9Co3C0Nlk3Qgx
pZFYzliTUWg1J7DykPj2W9oHZ6PAgGzE7yVOw3asjpgSULj5uiXUgNg0HhhpltBfq6tVoONUkDSj
CNvchFeUdx9dsKi+Y9Edi1yva/b0xPPf/FE9QGp9YlXZIlGuXG90KU5tyhUtYkcr4SUbmE67yfxs
2/S3d2BIVjlGZpfrM22Tr8BXcZW0p9i1cJWPANfK8mjVzsWfqZFD2EsohFu1VhXzpREUzzhPpWW7
XxZPSxS//v0QG0DXa6oBL3NNjD3U51pz6i2rbueD9pAUr8tIPWZqvpW+/RKm+k2XmIuycSeXJoek
sLiGxvw1XnYvg+rOD//QCY+BqeaLqlxcwlH4hwbckwQwNsv85JGQ2vmu9RCx0nmwvWnTObSOu57L
6Y6PfpmnPRd+d8HYt9YVJqRqm0TykXTZH8N/ADX+iKUzXPtFfQBddapnFplkgm40RiaCeX1ePhHh
FJjKOrbVZegCXHBb4x4jFd7toiqHNKhvwVR+89odfSPeEvK6BcX0k4Y8sZby1mXuPpSz92mriEdu
yG9RmuKMVuHjjKpgj8bn5NmLqcR8okLyKZ1I1mSZfent4rXOx5vt8lEr1zlmPgO5uQ2NtQyD506W
JMZK6+S4ziHog1tf/Z1S5qZcB9FF2FO4uPCejFjamIWX5nARy2blkXpdI9auAlG/MRL+KvMUtiff
yYwo46oAtIh1JbUXbzjSvtIDQDMqPnzsGNlBoxEs2fKYHdH/bfccC4W4W1lvrTB3ffgQnVeMte4J
VpVAeReugr+s0vpI1Y9Dbe82MHACp4yqN416dOh2ttcTQZZ05vyYBU9TR9q+m+U6hvKHiYLYhkNb
+9b0/ZJzrf+cWNhDfP8oE803IbChdr+qefqBNbBfPNe8o6i9vBaZg8+wCt2XfqlfbI1o32nx5nGi
S/R0JoZ2zAFtq8B+L4MR5MPJNRUxKJPTLbOauf6Lh+TqOYO7Fg6ojnwcGeF2xs/gGC+q7L5x1mas
+97GqavfrsDIMbGjWfG9sUNnSwlIW9wnSyksUA/dVD+VxIdg5fo8WrV8ML1dbXDuatuJKjOLlEQV
brywMzaUBNwg84rVSC8fdWuHROawfj7oCmNrzuNjRr40sMRz3EXfhR8dJ2y4wVJMaWbp0wSiaKrG
lSZgA9av5JrtmZxT4i8ndY/1SP5wNjMcZBJwnEZzCilu6WR0MgJ1Z0J8akOLU7z5AQl5BBWU3VA7
MM5mLAtiICPWBbLdau9RiOGxTBHWQs2BHkSMNk8cHNqVxo11mAZaQ311bdRAbwsrB1OIY6/Lu2Nh
5tYZswHXFzdDjmAJTCa4fUaVTNN714FhVRDRRONNuBUtE5AkR4TcQxlACvrlxQQaTSPd6TJ9Snzj
CqtwX1RUfTrdXxBqWPXLGWnHfRhqkKveIkZEfFVlLhlU5O94kp5LL+YIGOJyTXap3X/G0cUhFfuY
zwOVas02J9pbB9HXkHnvnW3d5qw4jSVfcddbe6/hVxJ7FYdU+zElkxUk4txN0l37I5O1BIGH5GC1
8/BtAkhlmbUSvaVXb52TnMqys6n8rQ2gJcG02yBMKjSOZkLulOWCAOF+FYgG2o4qXwGJRms0zbvZ
gQidXbA2XXOIvSReJz0XkVkRmcMOzg179Mpjx3Ais+4Fkxzwut0bOPbtRP/6PHAXHnxBNNC74c44
iq5R23jW92qqqnPWrau6/Yi4D7Mp0a0qXu20fPFJhGKhcxiFT1e7LD77ynmze7OjQfLGeQCcVNff
Ch4Wevfe6jx5AqBzqhLzEmLGHvlBmo59KZ32g15ZSGMj81n1nXviYznBNEmHZ24c2h20oV9LliNc
fsYOziUchM6nVbo3T8f32g42sGzPVFobUG6LYw8bvh70r2Qq+LClxZ9c04viRr+l+8BgiUWFiI9v
lV9VnXzIGO6sQglKamQq7n97w/GfUPu4hgeKya/1FslqYxlcP92mOmvrC3c16b2HArNmEU9PBBdx
9w9Gux86c48phheWXjscPmu7zilU00/WEOIKQeH0XY0qGoEN1v7RHvVZN8W9KLadMB4a5oN+ytA1
vzcLWlVYr2426P1SQxjO+YEtwNsmffdtVvPN671n6XXPRd7c5dA9+xVXb8+XW0xaGHrFdAgzcvkB
xzxsGJG6lnlEnMUyIEwu5zczhYRaqz2DYmLTyA25LHl3LbL0mHAYQagvtMeT7Zo35Ff623C7kJHs
iXyQxVrfAz2pjZNNn5VveLuwSp9IgiLwBM6vhSFNyAi52cRuXvuFA4OJrCtCicrfMs4tsJdx82Ro
MPxVRooi446cSAllPXNmZbu0PkJNtavnu2hLQ03VRrkrXcxphM5Wlvtgz9XVnTHAeU1yNTpuFopq
jzBB2yx4PFwDsLnIA9zYRI9ARfI+Zs+MBb5b5B2cVoQU4uBtFMS/sfJxScn7R/MFoFJN5rAhVIu/
T2XRNZHhq9ca4mwiTK4MeK38lB5jxEcKZDBQGUTGOItBdQhOAzt1nd161787RFZWClrDKqO5cohd
SICVQungv0XQo0Q755yQeNOxma33MSlf8hisXkJwNlJ9DsWAhCdtqiQvquOy46ROC6mmvNn2LA5g
pDC+S+MxqoJ65dwC6PWHUNvvBZZIkrnNXXGDTemDOQYdID4tfvlm9+TZ7qMjuabFLYnBdLBdeDB5
iKwPB1NkzNWrTUoXj9V396zusWd6vJRxV7D/yoqJQzf+lsxYoyyg/K1TF88q/rL17kNNhyxj9Ae7
Hp9RYR+zBVdMzPDezPin7dY4QlUH7oiuBtqeOxu0+KTBujt+MDsmNzdPN02rnrnUyaoWC7oanmc5
czzgrogqgF1rJfpNKAlNmaepVgcoRZ+80SzLOOPrRlwSpNS0HChdnIijV+PJox+0hUE1T9a1yKgd
zuYlsgLski8IJmHKU+klya7wgisOmwezbF51hrkVnj2X6EEuVYYMKt1lP8LejkIpsl3qRYyaHZvW
nHJHDOCJcyp716+gt0cqJotjiQTFi7DJneypje0bazsXsR764DCcfbDMrRGj17YX20gY5GYRs3X/
pgQNd+Y0XSgV3S9P72RQJdsza8F/BgvO1k+dn+ONTBSYznEjc4LypXNy/IiSsZqIXlPr76kcvmNi
Mi4GeYozPONUeTOjeZzNchA+BGkCl3HanzT5+wrLclMjuZcBVqs8nnimJvHJW/ozp4qGYyc/+Uub
pDFTXlmQ34/sxkD9cxncUcbS8inOxG3r3hjORsf00BA2oVetrp7St17F3ToISGFQOZmsWiIGHNCb
K+VMDRcEJitJCDi9EL9zFT3bQAI2Xmo8UIrRHwoTDD7NFyK3iNX+bj11MWTzhKvrCSywx+eGgyyC
/YcQwXQHxfEW+jWlQ/mVLponvI7QIHWyb7CBRJO1ja3s6jvzQ5NwaigGI9kWFt6Tgtghu/Q0g3k3
cTgxE3qiC5dSNr7qONXXOuvPhjE9C4zBhH2/uro8GDWNrnlu/6L98YKutlL+fJ3R9LjQMcjxseB5
SuqViBek0/AxzP3BNV049ul34Ipo7WOIXtM9cxiAcx3UXBzr7sWX1QGPwd70a0ymAOjjMfxVlQ1x
MmPP/H1lF3nFR9r9ypfAY8dcBq/D/IQFP6Y+HMulRPQ34uTv0HT3FpTkEJL2CpwRCqFpcLa2MSSE
VO2UuffWi2jTBvFDlHAPMmdN77H/GPvZk5UPOy8kDywF721en2rCABOIeNrOoYJlJF2WFLHB2bKZ
uKDg6EHjsR/m0i9WZoXNTHP3HeSAypUcuAJdvI43Sw3Eu6JhwyMXUIkHwhb0Lxa//Gj3BLpHgtUE
fdzQf+6z4DPlKLdKSelP2N+nfD5UBpaa0ezXY2iuBqetN+XkPZtZ9SnmQayZxyLVeFV7oLeGJCPh
SdQM6ysvpbGp/EUn5Lq6k2b86uQm3aFjle9oLyHaTVAOd9KunvtT/s2L9lqYPCEN3tm1CNMr+ot5
FOm3xNuE9OnyGRdTzrcRrft5iI5xHYGlpv8HNvUHZpNg5ctm4PaQWgfLtHZWXkUrBlka6Bct8vPw
dwwwIgucbjjnPuPY8C+le0yHcTho+FwbgtMOhd8yV1tKy5NV6jLLJV2Bhu2jHbgAHXehO56NhCcs
sSmxNob5nE8VUU4dkrd4MolMNLpAW9HsuXllJdsQN8famsQHoDgKAbjfjmLZ3bp4N6dWgFZus954
LK6c7a0Ub39dXWtdnqLp5Fd1v61I8+RmO8Gzy0Dspezbtd+EeKkQjwxJ4NzDvO5ECcGwkhXsT9wJ
6xkn4Tsmr3iTLVHdvuJn44pDoPVDwxNTGvanYZvPqdfBAQLpkUTM8PKG7i0fONxk5F+UnOhtrgAP
ExV3q3NAnRmqDZ0uuIo/c0HcRoP4M7ktkuBCVQn9B6HpGHG4IYohJuLZYjnV8WaQeliVGBN3IdOb
HWTmPiF3JZLvOMr2XC15SSIPLKwtd7aJQiVG7PSmzO6jxPZAFhGGVqFoCS2Ped28x5hShuA9KCx/
q50Slmq69kiXri3M7KabM3FaztQc8vHWqDvzrktuoelJl325mRkOKPKd68EaX0ObAUTR2V9j5MWn
MXgv5ybZhVYInmGq8Xzp84SzDc2MK5vZBNypOX0tmvUANQfAUrMFuHeld56yGcU/EbyH21Cm8fPU
1M+qN803M9A9gIzGXNd9nt4dG8qyyfj+gZTztrbt6mmxmYIsNI3PbiZUDga5fGj8RL5KFb9zSGC1
LZz4ibIBd+M4osYxOYhrZj5lttjIOCFhkWTDpaDhqpko2wp57uM0/iq16Ik1WN1mdn3zpG+uG/Sf
jTbqY1ZEzTru0VDtqrjbZf9Az5B6J+oB6p0qa3qhF04u11I/whnelGN7nHLdPMY9O1DRjPKTe1G0
bmhkfxgYx+2xXJBS8twPUKb6roOURGFllJfZTxTtIWBlXVm+585Q3XGTAHXuLOM0u1V9DQMqzZcC
j15Ut454ArELvsQpj2E18FMssBJJLDp335fpnhkKEf7lJ5mZd0ruxw8L3MqxMItpnWh5Ul4dfha5
OI+dp99xGxvnwkTj8Udd3yJXbd2kUys8XfPj5LWMeEdlb2x7fFQBo1X8EZgrjc/G9NJNp8IXqn8o
2y64P0/jUU4v8BQC0uAwH7HhIdAbjLt6rG1CWC+OmWwK/eTlzOPdDNK93+MecZKPvvXSAxWWGuVl
pdyAtp/ReygXV3fnx6/tNNKRxY5Ha5SDFt2uh4TRSIPRbQ3R6yNouBEGuCKa9D5ExcT4ebxzljo2
WApSXo+UeCVhWi56c7x3Yvs6BVREMYB4SbNi5XKoOoXl/Ig0b0yQSAeWeaA8O0VGlLMN80C6hsgO
8X0yD4h54lejnHlpcJOa8UveswPKyEJW0NUz7WzgYWryPQa2z8D7PaTeG4czj5WM3yAVnxOqcJes
2XAEBeZzj8NHg6cCE0zZbO3xz0h1Fj8GWuireX6eW46gExMXnAKk5GFRDuEHTGd1kjJ8tvoCN51p
PUlHt7sB6+lk2eBicvVcKoxm1CnVKLP0QTMk7RJIT+avNGStXrqoYpR/QULECUxOEYw4ESNzi8hc
5r0EnlfsAvs1JSHPOxlwVd2PqUHnM5+KaPDXuTYPXpL9dZGEWmxBa6X0d0I+HkIoJPtpKDYRMHlW
A3frG2zudZ1tCaN4bMNAW0ahERiCwtl4nbtq2ghjOK3WG5kECrAr+mQzcUBBxYISTDccDm+PADzD
FCrvtpkkOOjWiJQ0m2DaSA+i/PLKcThhzRxXIboNs1HuOU79oIzxkbkf03L7p/dC4q3ljWIKHIoJ
bEWvtw+APD+ouyYUPZpbUZsY9KSJI3908Eu/YBhzNqJ3xV5x2cRWSTgOq0tO24oDQg1DMPFxv9uZ
9L2WOuQNcdWui5JvNFd6dAYMUy4g3ywl8uHlOCPHNr0hlnyEanoma8Ggmze40++2i1hnj29Gt3gl
ykMhnduIi3ETjeXWs26+UVHhNhhru+t3fG8VWMw17NgH0YzkTbMzRsOUqVzlrPxgZ1bdV0Pm6FBb
/gs+cfto0U5vvQ8ZizpuoBv2uzxSLyW8B5oaFCUAFFhmKPwq+tvTXCwTfpJiaAnZ6uecmG7EOXoL
CYELM5SuDCFN4B6KoUkgeSzBCzN65auCqb8CpPlud5jAfF16XJvCY0HDSxlwffQSLHZtQg6DG2iV
EVdiOz/w9v/Ao7/YyLNMgx7LQL3nzH6ZVYFRpnEY43zavWJe5BPomhB3ZvtmtAH8HFwA3T8qUkbk
IPWSVdfEj2Gs3M3cG+OKU2PRptdskCR1YKQdm/ooRrd6RFtzspBOpdF7MSpOcDJuP3PDOjhN+106
6ZuL3Xsx7SI61OkX5J3LMB9C+1v7VP+VvRlgpnNfqL7wVyhmbO3550BEe91WrH+gSOL/kHQmy40b
WxD9IkQAhXlLEpxESqQoqiVtEBLVDaAwozB//Tvw2zjCYbstcUDdupl5soKZtjgtHZpp1mbau4Tg
/1EJchzbRt/GHQmtEAc3dZ3o/AnXor7xHx3hj2jMwNN77q/p2+tShS30eq6zHU47efU4H1ZUlRME
coHxg01dUU+IHCajnRTh13zvDftbmfVThQliBRU5W2lVkIwxrsHiEFPlA9xviBb91oenhmu2ru01
lppiXYjq3XKs97wThPejv6y73h19vLFJJQE3GyejJ5mDx5hHew0G1ySIzp4zY5m+Uo2OGPlvEgCp
kpBoC7JWBdEOmaz4bdmv2LbcdG09BhTPUEzf3sA7MDearFCkGF8conG2ecZPKvGeLWpt6SFCYCGx
acyasBKt0+Yzyb1m51EFHtKINA7hx+SZ10EYb/Y8HBM1jnxV+QBKqn4am7SvrH/RZLk+KgDrVTBM
JRsYpKN9I7gvaRE6XPXoSz5e/RTMVFirkRSmB0Q6H/x6TdLsLzY/ngjWfJMTzt5U6E8mxBj8QBoh
NnA4ZU7Arsk/4jFCZLHnh9V3Dv53IIWO++1+dZJnaFfaZ3z2Dy9+zh30Sd6fYcXnof7oozrZVBMP
J73e55pPRNJnzdCPjNJ9iaMP4dWd1fMwpGdaBwNULIJHNd67uSORi4TF6jnc6MN5rJdErQebakwJ
IJiLezId+LebAetGMxdfqj+T36czdvyMtC2wjSP/6Bj79U7YVFCBBhRrOYzXJME7PUVfvsPdUQZA
+vh/wJACj5He6O1x98YUf3CGnRl29lIWAxFcHKQNNx5hfg8RYCNdku7yKpwjfoE/VkLSqkxMgjLE
dsnaedXE0KPhsZ3QFk8kuAPQHhtyifTLJ5gE6iT7wAxhbPiBXQ7Og4erSuPn0kPztWRNucaotGdZ
+5flvGebE9+5NNmn5k0DzMi6W5JlzduzlWqoR6T41YyBfir9TVH+SbtinWvFsLVi92q2CH8wNFg/
NNl+RMfbDXZ7K/4LKqVkEJS9yW1mnylN3E02Ij7avn+HlkLPXdMcyb9ycmINj3ou573FWogBMYBh
fU/j8VXO+Rvqytoc8h23bDrem49iYrhqBYcpbR/4x82/ENXIwpWwIQwoabMWAw3QBgwJpNGbQ+KB
f+jznaejCat42OihQ4oDQgDcG/2ATfvAMIKT5UIFMNg8Wb7UfB9TKEoohs+dA615/J5c/b1PFGkF
iH7PzaSebMqHXgiMvYdz8a27zU8qeMCHRqUdOPq1zbBtGv8lzKdTy5lInGt85tXdO213S4z4Ce8x
0TvuzKYl3lVGWiN7+M3WJlMG6hZrrsGrIl2NhXb1UsaFs8nygoLEmXg7AGSus4oXRinW9uowhtkX
lTtIMmofpQhNjjok05hheonvc+JcGWmWDClMoQ9o2yGkzVEFBsClMTTMTWckMOiBqc7q0LB+sTxy
q3PFBRenR4spY5eDN0vsgfuCOtLjF22cCA9mjbTZee+tXf1wF7tUMaG7JfIS6MmwqdjGyjLrv0Ap
sVDuGFIcCsSyQu5sY9oXQxI0Pc5tqkvpqouwxzHOvDc1B4ffkC/HZyKR9Dhp07VhFb9G6d0Kn/3i
RDhjYoZa46pqGRnWpICfInydVWu9Y/W7u8s+plDiYWCTFVnyqxgBWq+9mJ58wZC9K52cIRmDJ9Ly
ifzQrSSC2HnxwTajq2NisdIFR31STmdIfM9zhqMplWIXTu7OMRhB/QlsINHRwPWetFme9F58eDn/
Vm9dsPa5qzIbDr0gVIzPdENs7XUSww9N4beSBcWg2Gf4Gd98E2BcNIZvUMuYV/h0KIxOE7Oc0kL6
dmZm9dlGyBLqmITOA4LPS5rhU6cVZL0wHyqr56yvgnmu8ZmUV98lHjUIZq1lTOlN1rNhxCzi2vIF
7u8JpBhREcPjC2/fdb+55O18EJN/jwqtJLO99JU3P4zHq7RqPxpJI5NHLG3ETx/39FjOnE2m761R
zS79MHms7Mi/xXlCvj/U9vNAllkAZ7V4SUPjjFWKHszZOUVSuw5JgaEjpBwocqnwyHgm5GXCk2g7
YPkwBbqC62gfc3Z1p+y9TvAYUYzDrtEpSCYxCg7WxdaPQv/nE+tDQ+ULRnrPZSLWB5eZPHutNbVV
Ci+Uk0ZrqK+vyN8AT2Luk0UfZ8TRNkn50ruQjvAUQAWI4LyLGRLQxCQWKu8M3a1c5zg+SgMsW1/+
+kb25RvGX5p/sdxweMiXDBf0QHRs5bHCXpuaO+DLL/cGVmya0X4itol4GsDSkoDAqTNoaXtoAYiH
uBUgDcAi3Dm99c+NfAVatvmo/fjPaLSnMutuyuKj25QmdYf/nJm9ZZNtWtQsUqXaBjDitC4JGSiZ
/KZV/Oxi05r9+jVu8BuUstg7GdM/SvNTL91TxdIZmYZ9ioYzgD8y7qk58dPmKzcjO3BCSKEx5XtO
iieu94gK0P1zxOz4m/So71qEO0oztWePDLZwtU9LtGcBvackhBoa0xeGw7ecOY0sgLUtSbSvB//F
nPRkO8TaNZHZF3nSe+7yOYc1A49AvIvYHfgzzb90q+KZr2tmB+9BxmheWR1Thoop+I6aCFuolp1k
aycUDyGylx+xmbwWrfdceTXrvjHajVq3NkpS1GBkn0rFD9ym8x8Nl/Wumxir9ezTYb6JFpJOffe0
Ig0QbLiZjeI6C8PdDV734Tn3WGv/6AKsWY+rYkPnzl7wZuzsjAfS+C1i+17m3EL4nRuhfYdO/OKW
Ry/iWajhCFx3RnUf5XTuMwdHpzQDEeuXJuGKhZRJFrAkHjFw07ECsbTAWmP0YzUzFjrIQOh0N/Ix
JyfWP2jqO3UuYKya3EKKTysEg0tmrN81Nj8Ashkdpf2DsMrytU1yTtPcAvGVmurReysDsA8dEnxd
eApF9fRUS/tDas3OqjkqsllOgUL8Gx52yCmYsqdnU6HRoeoZG982rxaOBHuiLbstX4xo0fCBkKBd
d3pAvJGltDvRN2SVL0PP127AO++AJV05dNsFUSYYwnMMPPqtcewmGIC00j5h9Bvf+dcxFzBk7jsX
gYEI09rzal7shI3g1DvHRlRP2cgeoGcRJuf2rIXpIzbGmrSZeiM9C1uQG3GwtUv6pxqOpDgpDtE4
TBR2biK3+6ACIGFdx3YfN30yoJKGE25bD62DezDSTqc2jYUvqTSzf/bkf2EBJu6NrMxNhME2roeg
79c0gOf8+le/wwfW56UfdGG/ncbis4y0N8IrPLPYX1BmfMGDcazF4nshDk6zhfO+jFSqIZGI3VwL
nMki+JOivGjitaSVfElP8aChEVSTsNoiXh5h5r/Sso9Z3D/IIt3+o08okcK8XNSRweNtdEseSgnW
ZBI/GMXOWkwC18nbmz+yVsjZNyIE41oa2EnbCmt9CMZCwc7divqc+dWblfH4qwvS/2qiwovfw6Ga
cdHC21Yc/IIVDTflRxPn96nnOmlH6gl/99miD8W27b8hn4yaqNjKcYYnAEK4q7T2hKi+aHPlYo9B
/8qzl3Cw/xBs2mWVO68Ns3qRzYwFub4mDg1Mkf3w5HywNGs35smHXyeY/DUEZvoSJfpSyidjCiMq
NnA0uF5rHomIx85yxZP90WuwgFmaGTIESj49rjYFk7LO/rJsD6OvlOjniQamtaucc1OFCBZMvwnd
chzzS20y5tbe+Onc6dvyfEExab2gZPqgaf5PEGZP62p/QtcSK91476olOQn3flNZ6MXMhaI/yLkb
TtNApYZBmqHTkXvLxrpyCbhPbp+vBco95qXk3rXssicossgvSTBFfA46MvArqrP++f6OU5Ydh4LE
7NnUjVTPY058PhZQEJDOLwBpLmZT7PwSSqimiUuYVxfXaj+iCkcmFVCZoZ9TzEYZ9gttTF74cVjc
j0965fxpNXlY1gHwJOmqUJheHWzHid58TEVOPM6Lt1GrFDMb13UHk1NfYxOjRDnwMJPwQFmzWOzB
o/Or9GZ4ZRHGm2A/oHE+DTn0Ng/epU7frOZkwVwXHy7O6bFpjTXEoDLOJGAT/TFa3J4KoN2LFP5F
F/VRQOYFouFTF4W0Df21jrg7a0tcwDA0GteKh9xEe9WMYALTRWtJ+NhT2rtuBu8LiBfzYDrdiKyc
iLVMY4IJkxNpldTFZ1ZkWACK8X2IIfvoFh/QkinHSZPfARVmk7nmJrPznxaeJ81G+C2o5y1Tyeoe
dL+kUIdt/MpIcID0ELpnz7hGeBaBDXCXUOMhtHQY9W4iNzyQ3r1QwaXJkDlbf505qIJlyQ7XbnCZ
oYdMdD0HcdReRNXeHM37TpHZ/YHpl7YWC5oGm0vqlNBANLyyU/U5hdqni6VxaviCTiqM1zkr5NVk
84KpzvjMC3X3qCp2hvYGWnbxySAdkK//GLygHHl2maVzyfHfbObEePiCxbBjph92wg4jQmwjWYrW
VZOEdd8TDVdXDKzUMhl8Em7JVkZ+wpvl3qxdyQaHApxRBN0d+NQPbNtFL5MvXu1uQmVYW6+2AR9H
nzH1f6vetgugGO902K7QW6msVpwqpgd93+wu/ghBJAEMuiqolt3kpBZyljdWxeRe3JxWDYEa6JKD
dTaLot7zKMWDoWkwNWB4houXYrbIz13drP7McFBWmlkRHeymLbVBm7alTV6hb9XUAzTVL4sLgJ0z
jJqZDVaNF5SGb9IUyg+fhGKth+JNYHHRpxhRdOLE3KPZaZoCK5i785z0zp7nJ3G481rFSxmpd1/G
X1OKV0yvOBQ0R4fkSGVYx6cIZMa+VvA3Zb6fWuRRtHkIhucQGQAPk9xpCX4EAnHpYajJPjhEi0Y5
NEy+2rEpF3sit6fWb34jy78KOoP62Hh0YfGLZFFD5jymefg3cnCLxRMWk/ZimfGJqeZvniIvuGGV
EykvyGq1/aWa/Ks13DL+yUZ20TH1rVNFHFW38E63CFhJNP0yy20dG2OWQwgaf3Yx7dyRuGroaYep
/BajSn9669xFmKD9CAHS8jp+LSxyMeXWcURomYVdsw4N51K3rMZGQLWjhQRQHT3l/tFZCDxDI905
tHBOQ1Szc1REaxYqZmJt21yVmEg5/9x+4YPJW2yA7484ZR3NZBtMjCPscX5Il1Lfvj1za5ar0DHX
2Cvp3zGh3YSAjIn4IPl1vYQKoU622/P29e8ubvaqoFF0GqoPGTOU9QPmAMiW4dSSbPZPavFNDcJ6
+GHMWcSTlQKYb1lw0qbNH5oy/ICaxu/Yi+89m4umi39EhtTg0VKYce+hoTXXCwY9s/ojWVc1xCao
o+NSyfVapXyQ6D+WVv/P16xvg/IJO6WcaoZiR+jZ4O5VtfDVHVaUaUzMxLO4Xzvm9D6ly3zMEDRT
4qADxLBZjYaKP2+yTOiLVvFX4UlkPkGGaaeLFmHKs2v9pdNc+gi5DBU5Tl40N142X1EVyCqBEHSj
IP/5LsyQmIWvUBzrSdpsyyWQL7ufuK4vbU9egRy8lvsbRrU76JtPLB/vOdrjIbd0GJtM095c7fD0
8Syau99Yw1mnqS+NK9Y6icqdY5rffJdOdjRd+6XwEiX5ZoUM8tyWbrQWPAa73IVVP+74RF6b3Ao6
t75NxHpBQPpqRfp7bXvVg+TAfujr6WDGkb7uwOE6YlXBMt2AMLSGaolq8Hb6kB2XgKWD4zFp400m
Yo4vz3Y2qvPf8NgErkJB0ZmUwpLT0ivlrmtNoNSqEZj7c3SY6FLeu+Wd6BZzj9t/tVP3cP3+r0Z8
XUJL16ACNeWOlkMEKgXNhNnX44vCtymuwWaCHCAyGWdQw9g7O3ydjBx5qT6Q6N/6LaEIqgpsAj/2
U55iExRadtNgGDK45s8a5FQpNP+tjlCbgWR3NdKGD2zbMzws6tYTyD+umWZP2Wwbbb2cJ7wHb0Hw
c/SxucUHvOE8KitweqpARI3Ie0ZFdGf3dagVRkJb3m3LPKsOWorlj0elazfPpN8vBwgHGPOlFOE9
TliCM/Il+zI1H5NrnAtQTWNMn25fnisKzlonhbTFl0yeR1qy8axaXMOzM2mKXWrrLwlzydvU1DeE
wt4A/SWadesnmJGlxZafjW/BQwhKcLptjcApwUKmHgntCw+GfF0Mw0sVd9yHyBnl8FPBTLPySVFu
dZZ6NiCNTI2klomPiUF3qBNySfCM2luLIIgphEIX/IJsZv0EphvrsMg2b2Ha31ILdmsW2WWgUkRJ
5T/BlCOJm2vU3BSE0lvGRjRSsrXwi0f6BkCi9tptxgq2TpLMgwUgtlbaPAx0dz53LAUEBHSAEeEJ
F/XOF+N7ovMOVjRwdoJoik26QMu6CpM+0V46PLXlAytnc/3fZ4yo6HfmTFDensGbf3uaeuGGmgSW
pX76OnmbZk3fVrUpn0o2/KS99VsejZ8ktHDF+1MejJBbjm56Fa6HJhpNgtoAphynabKtF1l0z8fj
u8Xy+NlOeM5yTWdnN3HCRGnMrIBhqAhjtSSyOQc7ikUXZ2ZVJd6Oz6mJtncg898iIrR0CEB6GZjt
KgQ8PfXv/mCwku16Gk4tn6dsYBA/7/ui2Cix3JXG/MugZrLW/ecmTl519mHkbjWDU7PcMmsTkEuY
TyB2rFnQ0qgGlY/KxjnsxW4CpdSwEybhvs7CBf/dfLYEg0cwsYLTqO6No8nGZQU64CJrVEPD8g95
N30UJg/lOi92HluBiB+m76tHVYEqBSyCs73lz2I3426XQz1mpTbxEI2K8NMeWb0Vy7iu2bO3Lw3u
nUhBE32iGeM4xMCfwuYFiaStr1SbPhuaG+96SeYlzqlsS4+WzTThpOV9bjtKg1v9IfCsFpVJiKoI
saLwcen7+MAAyw1X9GepsNmYS5yqKDN2ELjRlwcqIxRI9Th81qtwN4a8rs532DNz0mnO418C4Eqb
4Wfha1izrq3VUN866fzr8/m1YzDs2mKXOW9EZ04p5XM7CzXXCNM5iBWzublIzC003mMqw7ujJoSX
LnxzyoK5z9JfCdRn684v6HjBMG8VB6VDtBMebBPlyelZx8QbEs9ZzdLKEADr5Ehj2J/BTHScqf1v
ZgCMgsmxjHPda4q3lQjCLkTQOlQhXZWjRwcIZaFl9uxIvtD9ZJ1zFbGFcKir0CfnA7Dzup644szq
XSuSnLr2h1vYQRVa8Io749ZF6YsNRGtxO5mbsev3lM8+Kl1vNl5pfPYsidjIfNGbQgX50HbHMQMN
NZdvScmqzEp/gX26lOYGHjKHXvlXgz1KqDdrGkxNgFHWY8QC3i22n56IALG7z5F9xDIHzCzgwHDp
Fwt1cCuAswI9G4MREqiZ7voRqzxr/gDa8otWj0AQcMqYpFlHBzywnaNDiHVrwoGYyf4EkxOdgCic
2tT7J3mBIhdZwmH5wsk+rJfbJYiZE/PhxbIy4D+GvU2zwSMleMdeE7Nun33qjJB0dABsK7v0/ygB
Knm5srj5HNS6+7cdSx72nbbUL/1tKIVFBnHPLjDtOB32g0V1JFJt5Wj4TrDT22nEKYcg0ST1qZiZ
w40JTBBHX1OEH6UvfnRveVpVDA+xep+r+GtstCc5An2yUozDcYzubKVbW8sJSiKhx85ie0s2/Xjl
AQU1wCOSCCiBtR83/NBb6PsDDH+d8byMmJ6yZHEWLU49AuzCdB/sSriLiZQaBwSEVl0qn0GiH+r8
aEcoQe3TWPGlHEf/jFEcz4cvv7re+WMkxXHUMbuP8p+dio2q+f60OoeMaqqdVvM5aXX/DFiU009Q
bU1LRucVL51NgXW6gHiu9C/i5yhN9xAqUtFlFe41qX1MtslDUCPObqA2Fc27a1ju0U10+I4woBBt
EdPdisIKRFVYWv1LVpOtrIoPbEYWOyeLK4IyX2NCUdLvbrM9nLq2uqWIlkXl4NvL9kzHtwrXYzjl
16bziPYvTdbu2nSHZ7DtLxy9EPL85iNcTF/+hCODRykDNpNvlL5LPfqyaWPHjR9viLQGk2VMCIZU
YsfGz2gP5zmpioc+0oTmPvVOe7VcjTOWuqwF1iFPHmG0IKtGOoXy+UuMAoec4eXg2yZS6fg86PgT
4/OUZ5vRBtvF1/255ih8EiZWrXREqLaaCPNL6rmXVnYz0Q8O0kbl/lY41GSWv3nlMpnmg7pgTmGp
O4X5wWmDOM6Siz9Y08Uecadn0msDp0OlFgTORcJYU8eevNSo3FAIidL7huOeBpkdDLebL9Ci54vB
WHoEgPaBqf/Lxo3Wxsf//k+IgLTCgOXg++XuCQZTU3DP4oXIIJsbAQlrNTVZ0GbZW5RItFR/Os6+
9ANe7xWRYAoN++EQ6dZ5sA0+mqDc+xICTQ8SaYZbiBRqYKzP/yZS2u92Y19nd3ryNPlRydK/eKnI
idGNzYnLnjoXaUfkvXno2RB9tXxlzX9SopB5+F+esj5ieI+uxTSNNyLazhYgZgH2i/xxqrgbMj9M
IIUq+WjjM8hq8epQEkU43HNXFJSDOU5DL0ihgIvBMQ4DHVW7xLart5QIDOsir//FWBigIYfwtI71
4JmbKj2wHaD8Pecexppbw7WkV+dYocmLWeRfYSuCavnYU0rQBJPnD2t7+UElCYI18h7+0s476qVb
7HB1nzsh4H2MeXfhap1BPcBsZyTjBfsWNw8sSZaVjHQjxAtTH3hNrgkSm8mY75cv6EZO5S8hCgxr
ie0chONCA4+Qs4DpcFpm9Y+fIi/VBFHzLnWeT/TsYgYyhl9ds+0AxzApMN8Cqhc1VyvL9V9sLReh
4umPz22S1yUmf5W2dMCVXfJk6ZSPNGBEWtqjLlpTcoTXT0adNL++032bIGjvY7b06rn+W653yRYr
Uv8iq2g76zG82w7vado6/tVmDUkS2Kp9SWVPWT77haTZjDKh17QScs+4Me9noqXn0q6fjYoEXcm/
P/Te/BM2h8iBSIRNcN40fdhs+XhmGMUGj/i8rgdzZH+7I8s9zejPXNWXlRDsFW3v6p1x9RW2J5sH
WqEQ6xU4mNCZsYRVzNANQepVLaVxNXtaOgu+r7v//haoIDt136Cnw1wyOQ4EUQyZUGSLvD5gKljg
hJGOTAeVi9qi839/F5c24q8P+lqGf1hDl4Fw5LRhuais/OoZM7obJXm1mbLm4OLNCsyj+zcQnj9d
7ajmHm3a0KF8Kl3ypnrhebBGO5sv9ErHLwW06IHYuUha+ey3sGPIqr17XV/yp2jhS8s7UpChS5U9
b3J/ACtLPRNheM3ExwpeCKtL04j+Cix0uJJTUM/8gltileyLRmNC0ZQkcxtFiQcw8bM/RkfxgteL
dRvRixmf5hWsjMIxrx3++zuDAxriYHKyJxfAs7KfZ2DIHUWDGy7VYUB+LLlSHmw/uxRGVFi8T/Yw
rueFU+fW/bW1sxbbI6wNwGoR5saNKHp9H/klb2Doc72qxMlOJnkFddZrMyuEgiU6JdltkuevI7QL
ygK6eY1V+Y1qMvWs+xFtayShsEtQ81Znl2aM2agYyCVlzp62Uk/mwKPLUqr/nbLt8n6Y1aQ/pwML
Mhwy945WKC5QMj3BTKWUVOtPHW/yQLBWWCL87EvS7FN9FlXfnKeYxBUAoLXL07OylgXzrE1nGkGB
woyM++zMshmrjWU4+kZRrXekg7x0fmcv5ckyl+RRxHghPhnQNr9P2P1tLJDdK893HmK+JSnIsXHn
48J5yh0UJ5UQN9WBPOUmPyY4d3g2LtZiv/QBbrLrqAvMk0ZivxoV0KTQcXdGhKMsmRLvRNgVX53g
bHSRW3zIw/iBmhFAs7eXUfKaNt1XGBZfYZc/N5CTVjkf/k3uIjZrcwrwjngWDrBZAuAel1CCsHeF
IBVNMZ1x1lx8TJAVQbPo3rSRqjsMPXh9twany9H9PPaSRaqL7yPXk3AdEUsrOvyuUxfu0tAG6kTO
kCQ/oXifW7gG/hx/WrO3WHh78ZOGG2s1ON0FqyO4Vx6xunUj+4OQaxOp0KYIL4+WYbfpyG0M2nfU
JD82vrgVT1rApPwXRKaHQEbTd2pmZ3ZU+AHLyNyLPCFl1Y6bjp9ZUdyxho2xrj3wBUOTRVtVnizI
WJtJ8CfXhQhiyYOtKrgYsxYGzkIZVOOg1/sdD/l0OOg5YopkRVhCSaQ2ZV6rOuefR7Y6//eXmqo/
N44XC3kTAE8lp83deCrwRtmqBUzbzBey8ohuHtIM5NczUYqjIYYFTW0a6y6Gh+LN9onyDJzVDKUs
O+kBqYYf7KjJ2oqGadNP3zXNuuel3r7iZD6MpfkeCchQAKMRf/HnEGiy2j5ZMOQ/pZ0ZJCj/ucDC
FZYch3L4s6CQQavzQ7kkmXiK0JeDLWo15pypKg6UnqMXKgj40wyQi9HoGgFv3I4tcYmkdWzIfWgS
DjWF2AAZEDVYG0GBxZwUSeph9vFvSY4FuYoMf2+x2+OW0PPj7aa4+wJ1TkPNXHLrHyrzHqb32Oda
aJr2vO8SlkpLj1Xt8p9wAzugoXLhb5ntQPKvc6m7B8nIm4zeAVGHt8jwuEoM4pyQK1uOrLVD0+vJ
dG49V/R9E6fg+7vfko7YNaLVn1D6XxWvq12xXatA17msF1aTblGjzI2VZtYtBVD8Ri0DlXRIsC9/
qQbeo2bQYJ8j6qy7bli6x/kYVO4W3+8SFaZjCPnrpeaM59tDfsGDytfSC6oXM/fi2NkRxiJkL7WN
XjYMucSMd3qGQYaKDYOLJGJdVlo4HKJfTXc2Tl9CMPZ0JCFs1WuQ5GDwM4aWTFET5npwcYam+Cbd
CE5y9iDmTfghS8EQwmbNBcWYXYDqIxZYvL9xlVOYsjiGQDB0LAwJxmvDJtVNtav08MN1OXnSmJLG
or+HXCEif8abA0xn3Vb2XwghReBCpHCKvrgu6EbQiVu/RIMt50sU8/WL7qZKyqOryp3VNj+JznYl
7yDrjmSVJp+7ngH92Um+fVVdPJCNeK+U2MZmPDxrQu5yEh751A/0H5HEtBv9ZGBa4VjIX0qDB840
DWLVmiFGFUgKtTMTeicm4pV9tO1MtJdB41lQMvRufKWPa2dJdEQjKQ05Gg6MJRMSE88hrGsM1rum
xx8W2oz0cPTXfsUx7PUDHjUx/2rZfOTuVm5Kfm32cliNxxx/3YhIZKRHsqwVD5QYjweJAnDdgU1Q
J0/nkxhGyspyNrUdgnD5xhLkAmOCzjwH7opyWbLakk+yESImYoZYehYOonH40FYOWR/qPtfpRNe3
aKsPQozLXIlzweQ3nIf73LfWNk/0d516GEjgWEBdGu0AX8f7zHQDx6EqcPbfVClBGBndxQCH5sWu
f0hnH5/zoD9y3QZTlSPHtzke456EH5gBoufYlHbkvbjV0Xw8YDjWfe2iS8E5aMcvvvFN/V+2BbX7
bjI+SYEJofBIS8J2Uq49B6zLmY/Qcskk19RIhQTXB++F4stkQ1Jzl8X2ikfmdoH781B9GF23bJhK
pnapns0mufqNVZ+15S+qE2cKeDHBZuUztJh5o6E9rQncd0fBrifxDZtOPIoIuugPPCVxRCUT66iM
cHkZVBdy2nlB7lx60A/r0bShsmX0Ifgu/VGW3nxNWo1bNzzTUBNkjXmFH0ZuIWFJ+CaHOaVsuH3h
VGdvM2sfTWV9tj3IIba79SHNwKUM3gYWNNaDIj/AFUBNK6S1dNDuoc8aZv/TliTcSh8rn8QX0sto
YU6Ig02Xkm02G+qvl6ZoRVgK4w7lRdBFHP2X4DQ88znuFwfl3dYQzUNf3nnJFPcM2HNfpUq/cs3e
6LGgQ6Ri+KJymAw9GAmTcFzHrTZqhw171n+U3vwMor0pSVMv93v0BQ4gelsOFpCGLuTsdDLgC5YB
+yfTLiCAeK0wT8QRIQRtGssNFFOeUs5JGr2BxhqhApop1xbxK/ThlzjHZAy4yAw27bGLVGZTblFV
O5OPHbHxsUZLjdO9qaG2pyMeabt1yI449W6YczaUTG/pXP5FfgYObRDNaChjX/uhNq8mrfks4fdU
yTD/mWm+SGyDFr15UVO8AeFxA5XMCvyW3BtTFOlQ2PoUKyKch9zg0M78/uJoI6FBQQpiSPo1cHBi
6ZE8lqH2h8ZmbcTPxzhoDJS7EgYmZtH9taN4M4AWOtHSSMgE9BIXYWzWLT83qqAiY4fsRtVf87dt
vyvz4Py2ei1XviLs4dtUUetdDfSVOSxO4juD+E/bDzcn1wWzMY97pujVnMh9b6sDxdfNt8a7i3Pu
SSehtgiGV6C7BNwzLvyQig9ta77peL0IgUqGygoC0QSuzK5rJjgynHxcpo+8jF47ZM/5qjdsJeJx
Y2YSf9DVgDlShOIdpVuC0CQNkdyZX75Co3gqEc7+qx2wD4vUE1vhnlP4IvTx2Fk8Q2dXhvtmzoD7
5nxuyjczDw8EtwJJ0J1ctvuWZK5YJRq2e0kbX8qhlPLAWM0C4gkdXcEy7QC6evdK8q4GHbKO1tMT
gCs+Z4/HO44EQrMCseKnOZmhUSSHqNPfq7IfgtkhEbK4E5TGxsxL8l8z453tZ/LW9pzj957/6brU
t1Pb3rSRuRJ3GxYTluVlhzfgFOXFI2UhvKnAOFVtehxyvnN00G3Mxv1b2/nec/N3vYzOXZxeW/w1
pDG3TU31sakuePAg5TDenGZq5agdyrBWHgfFLDoP8d1yJfk/7cHyA0dxdjM0RpOh1fWVIAgCem2f
55JsbpSoJ6cD1mQYCmch+VUnukbj/FOixboTp1DmFv9a3bNWSEOmG2uvPldt6AnaE+74d2XAgf8f
Y+fZ2zqWbum/Ujifh303w2YY3G5grBwsyZbzF+L4hM2c86+fhzp1u7uqgZopFATTsn0kkdzhfdd6
Fk3tlSfys9XY7SIFljptE2YqVJzQEW26OqPbbeIJeLXTbbJyIJGzHTbNQPwOgdeLAjfZAP6fXftd
3uGY7RY4Yd8U+iVyvT9L1wY9N2BGMu88p3gZTT7vOKfLH/jRy7eRnfG5Zpnt4qOASZQYpFdQJddR
B3CKBB1x8T5iGG1kGh512k1muYlp6vmReiRAkkJBOR4rf76LB0DsScSyF2vNDJ0frBCotalWcQQE
nhmDyRwNqZYPr3aEZb3PsFgoXFGI+mmJMUQLzC9g7IACraglRbuQfxVJm3d0E/2tM5kDGuh1No14
Qj2LOzHXoKlm0QKbSJzU3B8TCw6IIscg6ND+S95aRmOiEFD46GYNQOxD1gHwYcKllpzJjAco5tQ/
ocJvvHPl6J82BO+FUQX6wkJNz2zo4v/Z+BYWqzSCEJo6en6E0PNdjsG5xHOmtc6rqtKearnC6Zb7
CKoaduBDs9SGag/iZoYgUh7oou6hTw1zpR4LDZlY2rO5N9yKlHkTj+gAmZQenn3X1cHBNbprlmLK
RY8FD7LMU0rmzdEeA8iMqbmdoukn8i4a2B3w9Vb3ztrIRgYGexjcj9Sk6rz4bDPQNxnxHl7Xfw1L
jNRKspRxwyKgeWFQWcgYC1QWnoyR5qzngUIT8T5pS2wJs7oara3y+IJ+Ni80rRay1tn6oVOZBBkz
1WSxwCb9KKWpXwp3KWvvyfcliujgsXGozQ0zd60rWUL4XAZwLdUJUudbpUWPpgHSKTY+wMOldMLt
jPuX1V/lv4gAsb5RNQ+Rj17TVx2Fo4I7Ws0dm+mIwNjcWek3tvvozJkagnTa2HkOiyyyXiAn0LyO
cjAcTe5QJIlOWnGGgQbVVk7OssjYn0csI9yyFwuZnB23bZbE239QA3qYV4QM9ABFgUUEDoC/odTr
rdZYiAsNQWVq6BDrDNs+GmjYiVUuYHqSZ7Tyy+x73dSkVQO9Qyxhce20RPrZ/idbrWe/NLW7cNIu
KZ2+cTZF6JRphyIFLsQMqwRGI7YyMCxJSeGPhFm4JMQPgVEiXqiXqPumZLwZDcvZYG5NV5Kh/B75
6y6j9f+QpKPaE/lE4z+oWIGKdtwrZEn7HoXnoCmDQnccPIZZLy6QIG8HgZ0eJ5reVwpdsdl+wGds
NwA6uT4YbhRVw4Oqqhcie+x7v97nxlis4A/hkDHz4BqA5qNjWngrVAavGRaPk1E6GoHF9DdVVrkP
0qCVye5n2ZlWf9/pjjwkZsHVr/fRMeVF43KyWLGBCyC1CiOcr32QzenvdWShj6UHAMdFS5/iAFlz
cRnPhftG4wK7J3vu1wQOLNhjKOa3w64uEGwZmks7v9hVMcXrDjDQwhgpkY4xbPymRHHJamTRmUZ/
oua1wbEZPdrm0GIX06O1aDcqyKnH8kUfahiSRFs9eCH+cY3yYOv61sEH4pGSCbuyoZUdiTsYYU5T
iarjsD20Ck1qplflQctGXHKjYnVfJSeWBDrSgBzFs0adoAta5LzUt7W+GJdT5Rf31QTXpwd8uLAN
CRVVg4lfV229cOKlJTU2TIWFRLmmd5DGaUcHJjCp87fffIISsIhn8mrH/t7DwEJZuuoKCoaRjzx4
DD5yTzTHMYrPtt9p91qc41Kt6weFSpy281C8NzAVUGINcEtRNNksiBdB2W+ApA5b0aDxdkOnQihZ
fOZ1HpxJG4zuS7cBHj3p4jkK/KWm0YtS40QbXLeiHWg/EqS9urwfrfrKFh2xPkmAXztBvnOchTkt
mnGm9bAMbqe63tWmEDuvthjfKlNturr3Eaj5ztKlAbXshM81xDx+roEd3YkGR3gESmjNTgdafNTs
AnZy1COB1kE0xDthON9dguF/VM6bi6pyo7cuLaW4qXWicSe927pBZtB6rVcaMVOHqBAuaTUeG2eA
B1yMlXvR8OiuMhvbbOYSgOYagK9aLpyvYN7XA0vZH7EyLsTwUBwQKBgmdkH3ZEKh2kMX8wIT2WWM
HikdVd1KUTQ/s6eoD6ga2BsU4fiBI+6iUX57KslHWDRTjMWPFNnFBNHpbdJHZJdZU++sbiK/rJij
2NEzHUHN6QcWRreDyij1VV27DnJ8fCl3bdHeN8ptLre7xWabdTsyUlThKvCrRcamcqcV0M/7Rtde
UtEIVNz5BzF2P6usP3S1Jp+EHOXTgClcm7InKnXaXmEiuRs8C8+VFZBE0Nc7URlX1VvRN6e3rkFP
g0Mpp7ufv+3qw73uSQGwWht3XYt02wIEwco2dNZ9NLKNH9v+JQnrad8S6nKyC2NbpdJ/uD0Y2nvY
oibt09Z6mnO7ETbaxQOqbBIxcZKOKMje+6ZzF6z5ETcYMj0kk0HzZl6omaSLza+fHtVFoEqlto76
Pi4pzJvdO5gy9SNOai78yUrXQsEHxA5B/kQRAzCbBjCTNNAaSJ6QysLxzU4RT3djZZ3pCFo7Cnu4
1IPvZkP/aX6euAhv06qApJzIXjldzpAeSYkoPHyLa7e83r6la/lPo0JSXZHqsqpo4T35g1OvkevB
2ch09TSVsXVfOMegNK+xo9tvDQLptVV25qYKyO2l57IXQ2xftUIOJ98I+Vvz9+mtEr5Qd0scjKT0
hXn87MrBIJRhxgjWDhCYEn5VVeK+vz1bGaBxapobMAYqJFy+7b6Jlv100mTusWL392zk0/L2fUJE
XikKAWZjAt9UVmZAPkse9CbQP4MUHUcbpd2DjaTprpLDtBwpIsLAjYqPJCJ+tej1z8jO7MUwBfa9
MZUsIYCjIDVqfCzzdrrzSStENMuZp3VWrDqrh1pfWjAH3MDcJOUQXPVafCRQolaVjvbYDGX5jnMV
k93QYTPMyvNY8uH3wiuvP6E8RouOdvV7qhAJVZBhjnoOlCSs1fb2fcxWLPWnhGJaP370tX7Vm6q9
+oL8VC2lehwhZa0cSEqIpI0jVD+dKTDD2zXe4i5YIceYmn0ts55DtESi6Ls3fJjlNtnDG6rPXld3
B+k4e27dUVJnrZBbZFO8DkezOjox6TIZLhife/OuQ/238RiPTy0okAX2YX1b8gxxQAnoE9tyDl4K
zb4N2mENLtfeaJTwR3NGPvDRPOu0R8Ku6l6tLjKPhF0t3AZpYELj46VUmrmhW1KvvErX75lYYubS
ot5YKhru1aCde9+rnhDtPSnNJWaMXUSpz3thIpDvUq1K76dGx/INv3jNGhEOHhM/FnkOSe0mxqaO
L63MreciYClFrlr1Nce25Dql9c4m+WibAfpCs3t1ZiyCl7jw0YJmeJ2Es5ZuJb9m5Mot2iR4ZkYu
tpU09JO0ULHdri7b95c48cP3gGYLKoP4Xu8752A2JWW2Qg8+a7u4R72vPVtpAVu9I8qypija5wDv
Yosigd9M4tOI5HIspvontXb0pCQ9qKoz97hkmo0aRoxH1dS/pnq7jkDxG4Prn8uSEOlI8x4pHhv3
+XzkOqT3+UEq0V0USI4S294FbPZvs66PeHDUxHSYACcucc+Wz3gEHDawqng34+xbqqbxWzvpM3mH
fSbbdWQ/3SPV9PxrXKOyL2o3frUnTp+h2vraD6RZNQ+DyvrjND/cvhKN1x0LuwtnwmOyqrM6eGmw
qBc5NeteQC8Bw42WHIT5W40jwJIOHzH4PXJntOrYWIHBtt9aBI3/cbv2GWLpt7a+d9LpEJ+bAjxi
41b+k6XKg5uiXKoAKx/HtmJj6Av3LFpiiMzSuujduA9lNgLi7Aw8WAOLVVzya42GLh3EUGJq8I2P
JqkviReyLwDrDD66e6WtTzuz0h9w2YQbPSwhHLG/iDrOekZdCDwjaiWrJLRA72wDXV7lUi4JNPb2
QQxxxzMJZMhhuDkFdmHHebpNc1ZTZPS6yZSB3OuuOqol1LdcF/WAvpegqh8GJIgocqTc5BZ2lSFI
MRx2hIOVZrhjZzSunQmnM9hgdgfTML41g3DXU6y0lRjzbZ0axrNl4W8HTiwOMYY8K+nS6i6VTrEP
hDtcPAtiBfAUbUNyHOsaBpexr84mfwhadVmsmiw0KEGSBkV76wWWRLmBtfoYBoBxWfqPbzBSIZTp
jrWniDO+Tf196UH9HBJLB6JHiN1RL/xm3YZ5H5EFrwjHyeFaDHKsaAWkJNEnhnkglamdl0unW39E
crscu46NXRQ1DGzJWOkrReLN1q/nKhya2kcSmz7r1KTlU6cu9ulnmL1QGPmipxZw+0IDcPEemPUz
etnHzrOHU5N23ZPVURAxRChIemsf0qmjbeHknwFm5rvQ88a3ziMEJo2vhlsTRnx7BZ7v7sKQzo2p
m289AiQcM8myMLvsQhs0PCih/xhba4f40rq6bvuohipea31Y7MJISw63r7QOM2RIWxoZgbofJbQz
yM/BNsgacR+m3k9tUsG2Lek/JlyEDcnX6i5oz9wcYt/ahdjorvFam9hB5ZS35wQyNJiRipklVGD8
NPI5uY8g1LRRtJ0mZhGPmoaGawyB3R22ppkUhvGIxlm5b2vCYeBMF5vbCNlln3oy+CBs62907LkM
x9iuD5VtvGb4h3LT/t5hfBiyBmQW0ADkq/n97SHVXHgLHkg6HaHRQ1Fom8nrspPf9w7ZBUZ0cTE/
6g1ye6KE1i1ZXBXCJN/f/roaAT/0W1cUyNore1jJhn5zS0J1SX73VfeyuVY0hGsJ2Rr74uRc7PEx
j54SGp5XBIbdtZtojlkqrrfh0D4Hk9M+Ci95IMZ7fLLyyd8lGfNwXHjRaWCDctc1Yu27WfYEz8M+
u3WMdd1UL6KosBTKDpQzFzIMDjI8hAp3TevXS2tmxTE32fhpzGp/u5AABnbUFBrOsw2/wm30TeaP
aqnlLIm1XBMQbTuHvJfe7LfI+vZEasprFevIvIcYz7T5PEl8L2w10Xk2RrK+HToAqHMb9CJp9rdz
13sWBRmltG0Wa6T4AODL4vrUWw0s475CStFWFvNoYB1vX6HyL5eD6sPXqYqis9QkgJshBvlPBF9r
NN7WQRhBBeOu0SGv2Q41tHk3VrXVj1zDhg1RDyYGiqBTRXcO4imkKjrE3dD0G90oQAbR0zvlGkWj
AW8onstaXpN8UQh93Ob+VC79gZiprI4fqCOrBSdonYXFV1y5JLJihrRVETwaDgkJzZipb7K1T3qH
z2MKnXOMOPUChOG9xfX7hnR2Wgk6zyYyVUbVzlUHwKq8Rl9u6P4718Sil+hX/Vc5VfqlsPRnljz4
zz3U/7cr20pMe81q217NbcpXeyygXJmwOdwooeIm7XAfGHjm83hot0Gs608Cd/+aiF+apdRWgRFB
DXAmz1v3JEJBWzPaPeJMvEbSOtzWQWRU5yfqz1jANRpMGnhTWYZII5LC+z6kRHbNA8/tgbzeQ49p
blN4A9TZMQFnWrflo081Z5HjzbhARLuyOaE3P3jqUltZfgiauF1h7wGWHp18sn9OoRl5C6vDboUT
xz9M7kW4bnwYkhIFosne00C0zh7Vi6+t076rjPEa9jrYrNJbGB3dFgXfG0DYulJBsS/nDkKeSjRl
SuQbt3b5ZJj3D60/PXW4ItdB35s7rc2pNAtd7pV93+B0f8x4c7d5pkjHV7JAjI02q4C1oRAfKghW
emZX3wOMmDQDquLRC777A9yuJm+L58yegZOVIrY+IedPn4XgAYHc1zZktcbG29xz58aHZrCjRcgk
2hdOjsurKZHac6euWp3u9wAo7DBSfT0YeHYPt0Mg0mjfxvppCibzmItrj5/tPmrxUpSFAKdyOy6/
Z2WP2BEmzaINsRbcpaUtdqHIXsmuyLcqQyVwK7W0AhGabNFcmyygnm0yxxeDZlnbMTKCvZirGEPY
v/eO4e60cRLHoEFPXPvAK0qDsnYwbh0rFRQ5imhdO0iQzbTbhbMouGJEOsY25NvBSQVKXN1eBqQO
D8aCsgew9U73cBrL75hBOvps7puLyIRCNZqW+qUOFVz6ENFWysjz6HrlUaK5fEXHv8vyGiwZt/Jy
wuVTs7K0QiI45gk1t1J93eRNPhfL4rXeZeNyGPp2k5sM3o4fvmRBxpKnFseyju1jbrBQ65Uj3gcE
YMAznpqwi69TyrsYNLRDisIr7UJ5qObVdqhjj7Az5a47w6JVXA8PvtGwHkCI/qS47tchu6V3V35E
jVF9pZDVr1oa0GtNC86aNoxHLYebl1n+8OsrrBPjscd3nZXwsW4/MZpjtGW39PvPhrxBt+jlIUBx
CBGPLc3tAaVAfRaJi9bZByEK3WvfUNF8NeG0rCChy4WXw0szSRt4r4JtPTb5yldSHPqeF6X7ibue
DZTPc2pe2cQrb6idjSpM8aKlmA16QQ767dAliyqL/FM75fVJ95T5XNbDx+0IDxtqUF0MR7Lai6Qb
P/KmNdYtzZ0tWI7k3XVpxttk/DCPHDAqkpWRpCAx+bfey0AukwITCXXiqyF9F/ZwCBGmqhMEEjFC
1bjrNjLu4qMqLY9lHcWgLGtfHCQgd4wC1LLmw0m3TxFbu8vtyMUYGTIrYwQyP4Qi17IOBLgu31x5
pTIfe6M8ViBV3kSfBTtMvg44KP+5wJT7bMn7UPPdT7eAxtTKaEKKUvqXJmRhGrreax8HZ3qE5Zk0
ALUzJb3MyHF3t/k7Y4VzCgyFUSGNN78WiaVjOpRcoJtmvpPuybVJ95lIdk5m5styqOQ180Go+HHw
7BR5s6zmT3AKxG7A4OMJs7gXplY/mmGQ077MxDKTlKTrYeofCnfYNrVtIX/DAXc7Ky2CmO1YOjuD
IQNK6Vg9aEXzNRB+eKpAydsopj+xuMEANSbnhIGYhqEi0xdd67i4Xa+JYZ1J7XEweEhr15bmo5EN
vJSqzt68wcYmwn+EqZTqxanRH83fl9hH0JZOzqaBQZ+Mw7mdHHW5PZBzb65710oXTWxe+fjE8fZh
8bmwEpoStWe9H1x9uPozHP0duDr507gQ9LB7o35tfbQ0yMqcCmA65Dbknk7bho0RreitsSS31Kl3
fR2r5ODsVaVTQGyj9kH3+neHCint18A96ESCHYDtvzsIITDAUNGdGvc8AaFa9hGavHHM9Sc9JNW7
jlhqaRETZV1HZBQkP26LUEMQQqby6qzYs2OFQpEbQEbxYx1CEX6UU9L1+T26UbqnM4HhQU/lesx2
skmCd20S9s5xchNsraneo55tVaJNH5ZusZmonfwl9N6HqDBfW9myp8hiYIth/2Mk/ucFJp2R6zNh
xBNnZJTas0Haz0Smzr3A/hKB8nQp5GrdFrtGznosT9OtbUN/JoSFiihePqllsCW1MNpzn3768JAu
fRkTySk9e1MpuiM1CNyDYih9LfNglyaT9hirWj8RJMHIZjSTrNds9tW9EkF2SV+R4O1Nt4by4erU
Qg6UkNW2IATg0Z4S9iN8zFZT/rDtItzDJDGeWTteWSRXZ0M25rMovYOcoqUPcnqXYJY53R6wVzpr
iFOQgZ0WoJzdnVTQdteU3unar5OCJoFPSaetv2ndrihl9T3T8fOHdUDxGq/9Lo2HtypGCRuk+l3q
G8HzGGK6cbLBPOOWm2jSxM9lB8AYU2ZwH5mj4qSxYcmH8WEQ4Qg2lziuf72kHIw3rpHi+K/vyzLz
NlUPosnodEK5wqbDD/0/v2X15Wvo0PaVxErf3rqTM5uUg/XrFk2yGt1XPn5PutBea8xx28Gqm/dB
nm471LpkhPdCZ2VNIwGS8wbIywcUkPHRwb9yQuNbchl8y71KAQIuEGRHkCuaUIE1HEv9UjXALOy+
Lj9rICRR7ZKNpMsRxC1lGkJV9FM6l+kC6lBk9OyH0mnQ/HNJIDo27rvbVjajZ0Sr0n5I7dj+1jbh
h13jfRYIHzZU8oA1+ealduvkkICrXmZEQb8Jl8Kn1EIIU2gqOxr2g6a/e5DjvVARbDhfHAYx7Nix
hmMs5aUQsXGEjus/1EEfb8fBhcck3QkC6sftMrOSND90clZuGukl0evscvu+nSEJQ1ZHzo4sAXg7
dffUs8nZScFeCR3WsIU/7G1CGC2uTOxvWoCmpDJq+0GB9N7hYy7X9fj9Nuc3CseckqzFw3FHIgSo
Q1wlfVzAek7Vx8Qu/5SYLqsAFtSbkbIclSUexPyAbvliAcCfu9c7vwze+zY2oP+F8SO61QF3koSv
appqe7uO4SNXx7oSn2HChpLBRzuiupp2UZIDnyXal+UPJhjUZSmShnNmUhKJJrYrcedRGG2y/m5p
Afc6TVoEdm2OMvFmCLaXtN5nA30tKmgFEcXwEbckX+mlPm4C7NunsTfHE04uFnCo33sX37KUw2di
5Y/SYMIR3JTkl+JCHyzadwU0+FtryGNtpxu+/WLKXqH+egeNbz9OybgXtus+YFuH/tigC4Uqubxt
aWCXjItEegTpeuEe+qQ6EpddrsKm8S63rzIUNEch7bc+hZdrpU0Pc3m2i3bKOY5ZXD0ljbXXU617
DxIQamogjk3zLdrHWew9wV8j10s4w+p22A/gftN8LrPSj7qrSxGSR8l0FGu6uPc6Pb5EHh9oVyXZ
Vz9nkkkUxtUpNcJN0AWwkUYj/hCldqQEf/ry23/947//69vwv9WP/JIno8qz+h//zfG3HGF3qILm
T4f/eMpT/r/9zj9/5o+/8Y/l9f88/fYzr367v66f/vInNz/y09f0R/3nH5pf0T//Oq/g91e4/Np8
/cPBKmvCZnxof1Tj4w84fs3tlfBe5p/8/33yN3qy/JWnsfjx9y/f8jaDWPD4QxHe9eX3p3bf//7F
tm+f1a+Pav7zvz83v/6/f1l9a79+z6s//8KPr3Xz9y+aI/+mu5Z0pXR0rBrCNr781v+4PeUZfxPk
zRjS1B3TNVydpzIyEIK/f9H/xndcB5y1J6hLG9aX3+q8nZ/RrL95nuvqHr8gTNOyHPPL/7zzP5zF
f53V37I2veQh/YC/f3H0L7+BzZtP9vzOpM4/ogubCxz5qU72jOD5b1/p0it+Wv9fvhJNgZ3WW1lB
fQWfYh94F/LXw0DtBSPuP4//9XTh2dVWp8F1N4Zh/pJkBPqKOm4fR3/qVkNO7IsftP3GCyP/YBeF
Bxw7YLCqOkbJhLlAY4t3rk1dYdChJK0qrl4z6IpXlqNwUm1t/GpozqWv4vxnBc3DCWwqrJ74ZBv+
DlVuWFYoKgkpcVPsUTx4hlxPdofIcRregny0t6IzqpMTg1Rb5myY/IAt6e/fq6sTmapgpwgPUFMT
/H7kxDyRmsI+NAUJxLdfbX1n6/sg+IVT5afKJTCZKqcAkMT69nZ0eyIYA3xLdk4eHlaA+UcpzG3/
7bL6/dz9+7ky3D+fK5f4UWlJG8kk15M1P/9v50qiGGonE34osiUXqVP87FiUiu0yaNesyOl094QT
YAZcwYZku9ypYc3Ps/tSBKeoosGHxfqTwdw62H4wrDCdIdcGsLQJNLQVOWgJTUcVi/Dghh0CGS8x
Y05FRMZBC1GILrFc+157/ut3ZnJD/fEqdHWTS9Gm+CgNqRvyj+8ssAddp5RGEEmP1cOukCbITHLl
eJQ4OnKOLMMJ1jWLQsA1BTGcIK/uuD9IoIlgABLApfQhfpr08kftgs2F4aDWDYhokN3RuGmQAG97
kXowahTVCS966129eeIm3Pwq8VLGpDkwQIwSIeWm9ENVw68tjYnyiLzvWl/XyvxZ2W539/9483+6
BemTmLZuexJmFglDtmQY+PfTalG9kA6y8yUcFCwXwbQfgEosqiA5YuLr2XkKuRJ18NEwIWx6gqXm
onTebFjnlruW2Ju91fsko9izCzbN2W71OH+wU7p5OlzR8YEiDhdC18RV806Z6opl6XQ6vOCYmTdF
ne1oExlz1nht29Be/fX7m0fLfz+5nrRtBjPbEIag7M3jH9+fU/dT6zbKXg1RdmFZXK1TuPX3hoks
G4/PIQywX5t1sUqInFoiiHqtkCqc8Pc1x2QiaokEwoPju4+S0PiN5s3xCe2IqUdMDE8K7doQAWxy
M6LTrLmmEsurWRnBcqqBGkYyHJeOiWtJmO532X93WcLvnaLEJTKkl5RgTBD5NEdR8K7RIg6Xnprj
ivUWTrJJk6uSNsTS7Wrw5zYenXU8le4yKx61UQznX4XxeLL6xwm1oROkw2WKQtrsaUVwkedj+uii
5onr8WwGFTdfU3yz2HHu6Au8BaUuD0j6xqUfntOJoCYwLeU7/t0fjZbv//o8OM5/nAdQ/rrNNGQa
Fjfcn66zZvKqzmlGwnl8G6GQ2bBz8PIIIH4k9qb1g1xueecSV/nNhgQahV+HAM8+huX3hqhFbkiU
sySSIOShTeH2KI0Nj9qq75I20WYvRkLtEOhLjMN9sB4gTGAxn9FVMLAPTlhYW1mm1dkiQCufyAcI
8Iqvw6DG/yaZINCRLPSuQE2PzJbEznE30a/YuGNqr1xYrFbr5zt7SGGRpSV/1fMGTBGKrJN5MLzd
3BNC9AQU331jja+3GlOCPuTOoZtAZ/iAxQcqsFI45kd35qZia2iqalFPXbcdiZJFdNUf6OxiGc8Z
3AXnuorFvm7tN2VN1dFrom4tpwBh+Fw69G0qOI45vJoj0Sj4hvRVqxEcZEKx2v31uZuXAn+6h+g2
CsOQLBOk9x9Dfx+ieatzSSgTO/04y5j05LhUQSII6oETM7RecM4nmopRaveLJJn8g1NU3bJ2yPP+
6xdj6iw//vxqGKsMFjae6bjc03+8o/O4H2p8MfaqsEY0iriP2W1U9dkay2HhVyUetMn5KVPNvEAo
iNeBY4jPYCBlLumq+JGgxpl/jCY+gI1QALx+IKCu5MfE+xS61UGWhXUCj4d7Mk1wGiuY6VGSkGeR
HNDZYDBsI+/glITypR4S3SRmNz80m8l0AZe4JzDrMDFyX3zGISm3nufoy4rxBj74wpCwpG8PJtJj
LDtzKTInkdyaGvLDDOTUfW97O/A25QLYJX9I9s2mr+A99hIDatFWrONNdQy6+Fvkknx4O0Iob/uW
g1BNc5cEeokN4ERzXZncMTIerrmMmw3OwdrwL8IXTG56AG8sD1e51u/ssdPFgo2vuY1GuXMomBND
7imwxaO1682aSFLN064qoivolCDXjUY65276pqjCsgNK03NYA+8xrObF7Oh+OQk3zYirbJvAEX+b
EMlqGVIjiyCE5zxUHyjiNlqDfc+HiJS7k3edSn4l8LKcTMu9iejwDtpsfa6KZli0JS3Mcm6jJo73
HtrhBORGzUbLWXaC2ZdLs8LYnIbr2/yUj/Tw0VY8jBxurTJeg5TQVpHhyF3L+NGxzcIRTvcaSS5d
gqkdttDpvO1kVhuKIf66nau/2TVzwkc3cb39KPN4lWOz3CnZvlE+wHiQNfesvJI7VXCudYLHQShk
xsVrPGwZfYhq2Om28aTqMzwolmvuGbUVNsXAwmU8XpSv080Iyum+Luh3mhNijrSKN2APrYcevdBE
kxANoXZKA/s1Na3sYOpY2HIqD3d94+NvaztaL1PDmOLn8U4rO2fFeBIcoCXESy3yWI6hGgP8Z24x
4rYYt2133A/6QLG0wEcX1Sy3MtdbKSx9i0gjStajdrkIglhQSe2ecjV2J7+QlL6QFkBfcuhFDyxl
64jsL1ccjVBCjJ1vxDFPH+xKrx58y5B75MiM8pgw6YFN2bs1zz5R5GvHtKi2mkVhBV/qrOpvwkdm
3q1dIQziniXiviiNjSL/bGVbFI1dUf5QleVs4Vz2++S5aHoUsZ4Jfy7TD5qTBYd8XWp5ufr1KmAF
SNPqdpMkLjxQVIasyC4fM4IJlAtVlN6B+Zwh9QVg5UYrvwDYhR/VKd4pxC8zo4Wb0VFEiKA0LpMW
mSLyZeuoR1IsSnuwf58YwhZPYw+5ATgSV4AfIefH77XJkj1lLs8Kr2jvynU6IoiLRic7+0uI88kL
sEeDaMuJwZz7I7IW09RjXrIBoj84usf0iAHhvvSjZFs0x9SM9Yv0DCrQ0NXv7ErLUSpXTB35GSld
dBYekhKkRiuBl4hFC9mzTQ76w+gmb1PEdIp65tFdOyNUNa35FsdBf9QMRLN2o+5rI/sap6RTOg5I
qCgR7GJiY9yUpTH8GpsGHSCn26VQP3NjhpgzmfYU4apJ+zlBzF4GBlWKiJHyKZisc2E7zkFA1N+E
mWu7aCbtYdbosiGh0rSMYpHwhuNo89dzgmv+x5TgGoZrWEKyh7QM70+LC9YbKCQnOKlNAqQ5j20C
xt3oWA/zrgHh62pCWLdtZxf8yAxxCTo03GwHQWCJCrsoyYrlHXy/TRrJahdVUXjtGi1ZqW2PtHDj
Z/IBzb5E8Aoi+9doCWZ6F9aAWLtSenhDdWuZmYlacdafpaTg7yZNvizYpi4mlvyngb5tbXYhfndv
Iuc+lzg+4pVfG++kQQQbtwV9ZDvjpbOi5MXtMsw78wLt9jCiQiE85dDdXo1tBbwkT/xfws5jOXIk
y6JfBDMIh9pGILRgUDO5gZHMTDi0ll8/x6N60T1j1rNJqyyRRQYB9yfuPfc8WsQsGj6MprY6MoY9
g2a/FiZAR35S1tX10n0EgSXIW93kakZ237LgRzmd8Ymo+mYKhzEkX2+WRzOOYgqibggMogIyO2x2
hSNmFmX0XJ4L4q6LjcBg+ISxqV6OGQuPu/QiNL46w3/yFy1+bpKl/n+KD6G6r3+bEVDAM8EwfTgY
nuk7vvO/urNyFl1WYLjZZKr09XpU9rxoIDpUIeL4uFvicosyeHwxAAQRkAJmxLCxBA+Rgb/bLetj
jDlJ6ln6EkXRZ2KMx8HnjfQrotwITvwOzUke60g+0EjYDyTUh+TREvqB00DhpIdTKCFoOUxIjnUt
JKQPv0afEClsftI+tDr72Smck5NZYZ0YhxP8UIRIuRGEhvdiaqzLTZLjTz5G2PtoL2m8Ifjvr4Ch
/2eR5liC3th0PYHRWjC1+99dLEYehDS6T4UsyJ/Qor65gC8JaS7un1RK+7qemBjjcUdeIY2xO6BD
/wZYMp1a41dquPJaoKxhPj//wj301pqJczQSTo6lBO8GFtg+EReFzLt4LJfocC+/4DIT4UREx7Sg
7BBpPp2Qa843PwPm4BXxHoQAUbV27Z6aDPtTpqKuxrA6RnLKrqT84NHvvEDO8wsJbvNDj6STMBRx
KaHK6i3ptfGybCE+rJu8l6fcs19Dpwd1SBGX6rXcG22dbiIkHjs84vQItsDS0vI6lzPi77bGriz8
7KedqnFbLsULlaNN4tO4wzo1/VO+e8RZGE516mZBmh3qdxsYTRo71xnNKhvzENhd1nIRqI1NMZ0N
j/AnDUczdC4A5M2AYwlruJWNBEXD/ubLQbpk6+ECFaQidj1jhdLBEXiyyuajYyOfqIjJgsMSDU1G
5FmBJy7p6mxTszLd1lINXH0WumpQr/vluP7vD4v5n83Y/VnhUTBp/C1cSPp91vNvs5w8LoQXT0SF
EyE3HZcCQYFd+JfRHyMiV3CzWfnI1q5JIM3AETBHZe0A9NWQBeinUb/OqjE83o+sSPeuQ516wVLH
Z+5149r4UDk7HxFRMyz63nTIb7N0rVYKIutYmIZ1tCTgx//+PXn/2ejzPdk6rBvLtxhTCQY66p//
2/cUl5hjLC0JERVxeG0c3Uy+00zuelw/B0Rq3aFc4I8QUXWvzU3knURTjd+koOBLqhhgTUVabmA7
fRpNN99mi2TuRPbP0KG3ejN3T3E7E22e4iHL6+JmR50SxeTbjIxkAPM+KJI4FVfE5xKL+DCtYy8D
SyX+kOnpPY/Z/DTq2aWdeo4MLTM3IpXmJqka4wploMUCq37ambR6CvjQPgqZbqq+1AD58eJNPmk4
94FjoZeXe8OJVt94iW2XQLHO6o4135mRRvMtNN9krqU7FLDFZvDLE0tV/STfPPYLZ0xNVdAe/nHU
EI3mjD12YT/2WThn7tGN38FEuAEeFOc0Vj4hd0oyYArf38e9P5Bn4LvwykMwATn/hgE4IwS3vCtZ
KMjRPd6X52Huvf73ny5Cqv9zvnFp2r7n6LpP/pZ3n+L9289XY3W62AtGUqEU/hCd4ggve9UdC0MD
QuCgtGekvRpnLvmCFHM6GP0oe/O3l2BqBYYJfhVsA5LO8WoZcXcwkozGyrXB8q8iUwQ4OUAsaDhU
5zR1AvwglOm8DQF9aLzq8ZcQywmfkm/VXDkCXaiduRt+Vn8WhXWoFOAhhPSAHAucYWyeGceDcJ/t
8WISUwaAaGck7YgMfEY1NS/TZmqaWz19VXl5jDuQa20eR5vcLvZzY5GTIvtvTa92SdSUR/hJaME3
Y3izEwED14x0YBkbZsHF49DbCKUZEcED/cP4w16LVmCkAkqTeK8eZwqSNq5AI5a/Ujtsd41JqmUE
ac6qVWq3IkLoVbeSC8//qJV5YPB8dyEIIOq3/tab4GQGAPLbnDp3PfrVF0LchCPfxkI5gODgpAbs
wXCR61cQzRW2w7rR3aDWk9+CZwnDfYRmjpAKQ8FCPIUNMUokiYYiiSikSAlbxFCQkR7aiFDYkVIB
SHhyESTFtJqgSQwFKcniXdm0CV4lcim0pM7WkCdbeCcAN+gaalbY/NIsvFM2w4elp0AmUHM9W1DG
UIxBF+khr2HXCrJw1RvaZ+pU76OiBuKl+G1NyiMNdEU4z66CsNBwrmnt+m0JnyVRoJalANniROHB
msujOXruweIAdaDMbYTGRxAZuHpjnGZz0+xMjorVMkl9D3ymwxvyyg1hvaJNw7DLMHRVz+Pnonz1
zDBbAPqZ5vn7uYSUIyuN9J0O14puE8+LGmDjZTa0DiClagOeINBlrmmYQBlHpBqIJIxHUjNLWNyO
w5/XgLUsNrT13mpsYxQmBj9fYWbd2gUXGlqEJuOzuxjYJYJCv1ri76iNau2df5NWHB8buWti9CN5
VOPBKM0j+sU3wg36g4WIAkOdeyFEliN/xsBNnHWmfRceWEdzMB3cskI7gZ2HfY4s01doIFIl2PRD
C5rr4QJLAtqoAgmNrNodJRxloIpYLV0kH7h3SCuj2ZCOcAQo8gyLorvcf2nnpg9SC9MV+ur1IMmJ
MIA9pH0L5ysfof1oeCU8NPtTu+1YGpEu0cPOrolBUZAka1bjtfLMGjPaVt6iBTVzEZhS7bqDsUTc
yBQYUJeKTpj7PI2LPWLKC3a0L08hmhiCY0MDPCEUvonZ07cJzylTYKfYIkmxSyL6OkqtaCgLEAnO
s84yY1H4LXu88daAiIAYxR4bnRoCboWSkshmRGtvsPwZbHrgqjhC27mu1q+wl6/7gZ+3YD6wynC6
rYy8uXoKXDUNHDgpX7OpoFa1wlvR6tTrWCGveHsAPtu7WcGwdIXFijHXeJhPIz19KVzAWXhaJJaP
OV1pzKc16FqeO34WbNxnTnscbSpxGYhSlJgg7sAfA+4Um7huPW6RdjiHRD1XTLrXDpa1p7iJYOlo
RCGnPJ0UfYGvNe46VGnGkUlsmeaBgDDnZs2ItT7l+5hchSAEbL34P+womf0oxJgPa4zNHMHz0w3f
lruyeDMPovoDHVaH+HEUMfhsOwHqWiNMkNKMkQJ5gQDxfzE8zD1W7+09BqG0aaRmFTZlcN1eqNlp
YwCkY1wpUcscIwrC80AUXYvV55yDTFmJKX1tiTwl6dDTrx2pmzFpK8IdfrtDm6yINDlZ3hQ+OjDf
Cptylx/xLbOGFqc+Pbxuxw9ZGXfX0KpeeFgwPYZFHSAPyEl2CvQSRlNDTXBAhoDMIMF5u5jnSmgX
7KqIGKSl7z2ycRtKRmtxm0BmHMplYw6PRTuvuxoqqCmm84DXj+fMueLNjB/LguO9Z9sYDFW+F4WL
5CaZDj6SrbPtUJvLvIPninla+anvv5sBwD14KD/MRxnHRw+X8AWgMnLnuJEHxo+4GiOO9gpaThPz
DS2OGB81R46PqCApBzE2pZWgvRA2umKz3bQiXJAGEQgu/S+SVLUHrzLKTZLbb/C4xArxW3IVCunH
+LTPTabFEJRvmd6tc59cvJqg+xQ1NeTqAaB6Vy2PGIIzuAhFsumCWqv6wEDzRLuuB7WdFI+oUzLM
xWiHq40FWjVL0D2M0bJj3KY/Sjkvl3L2D/ffLU0OFBH19AEifw3D2aEzW5CX4QJMg3QBl+XovfHo
Eqa5QytEH65+O6RgcqO5GgIztZCgh5UbLD7hCiTr2L49rYbcMR4r2WjYlVWk0Jox4qUweQYR8H0V
CXiqKfO8G2ZRbilJ+twsIHYJmdRw5g5lg34lKhf08HAtBPmWVjI0F6OJ9L3u+Mle62vxZBt88UY3
l1ehMJs1/75PMJ8EGehW4BGslNdKawE5EV7wkNPzbvU4ejX8ydwCvqkZmE1f0pgaIK7tKZHNj50M
7s2gFQxK194mtF0nGUJ7xu2IFB4ZHmzIfn634uE2zob+W0TdI97wHmOnFFDkuHOcdvlt2oBrPswQ
Uf6sldcphobQuEvNhQCLTJE481EzVtPA/Gkh7nVF8/M7QS0aOIbICSHxvGByTH/jFRmeDrudLjMp
6EFiQ9iRy03Pk+otMjpQpAZFSN7441YnbpN6ptzBQj5q7FW2kJUgw3fwX2cAhGt0nc3GYBsLct4C
n5QWn4YFnHOUmNCzjEY99x3gcDVFC+bjWSOY3qyzipRj6GTFBg8MO7qsZXCQ5/VLiehw1yPEPrD9
3ZhtylebOBooJu7UWBj9Ku4L66lqLkuIV9hIdVhTCcmoodtWXJ5VwVfZOjz24fQ8NY/kHisySQzK
pDRAJAOCKVWTSv5R73Y/iTv+FlPXkqLnNGcdmSv95OLfvDb/sAb91HUueeOj/Sb66o9WSPMcMk1b
tQh2gkT8yehWNuUgfsrOucThdEhhzYDXwuWU13BxeyLeNVqSqSle6jZXQ1/2zmX3PJnQWm3/NTGb
88Dx6Q4k7YkMfz1JUC00B9Tr7DDS6jMamw8cUP0x5od2qxTAt5yI3ekg5hkDCY+zE8tdLYv0Zkbc
dWE5fMUhyXG2jHtmmw0jMVwhtw7byc3BssFAGzt9BHla/Z96zEc39G54N7nby87fZq2hnM86MGQM
vDfct0SI42Na05PaK57T8MRc+NplfX+NkzyYpwiBniBCGScAbrc23oSg1MjMtozPiXk0fWwJFtJH
B+2AaswPFjTlHqqyC115mXazgi1zV18i49tTEOZJ4Zgp/DcLfGahQM0Inj+nOn8DTYXIvVuAyfsR
0RbyRgzEB5TfCENt+mDCf66CRsGga4WFRuT92FWkWBUUBXCjyeAiz9v6CKfmWRvmcwpfOubwoEt+
SnuWOajDxBYU5AeO1P0Em3pRkOrFBbCm8ysHkbdmJ+qtill6uD7fZIXYW6gSMSYGqZklSFAFwqa2
dRQaO1cQLQ1YNmkyNgP2AYY20lN97UZX1+qKDQExF2wD4LabatfrQA+6Go6eA5M7mpO/M7Y+AFZH
TCjvdZd/tgnzTzpfXlxbZ7RzQtf7Oo4Is/FjE+fYYZGEBB6b6W1WaHCzC39skKR5JVeca8a6dIl8
4QnnpXBBgVEirHuVJqag45rCj0sFIh+nxxwuuaUA5W2Io2Qsj4aXbXF28qiIggImx4cG3dyyk08o
TW8Ty/cVPEFCtM1vdD6/iCFdS9CnxOJiNxTNGZ4ewuHUX9txc6oVVB2AQI6zZu0P015bcKtDX29h
1hAS6v4pfbY7E3Jaupo/RcXBPhaH1oa82hnaO75k/OoK7w6pxeecBPneaa+gkul1FAzehgo/Q4d3
nP7MIR+4La+E40+Q4b3+llrZwQ7DvxmE+QXSPCw7TCsK/NNiAakUxgIq/TI121ao17Bt2SWw0Ydf
z3TfX4mUFAhSvhTg3kpcMGlNvR1h3zMqB1sDDR8MxsrNxa9cYfIHePkzXVE4Gj+jcNFLQtQ3Iet7
hfuI+mRP6gtgxfhXAoE/gcRfeM8+lNY1oQz9MVOwfgdqv2un61ZYv2odI09luj8zfH9Lgf4dhfzn
MHjIyACoVRiARyqArf9ERPudI719a0gN4H5fQwf9IAsaSJCGULKxzUusCMhRz7y8aC+dTiHfGazG
+YQE6QTAU4KFtIJSxRYgegQURpLBpCINHLINChVywKGWYbXDhGOQgNB5RCFYHrinjpkpPCCMlvQc
LEo+kU+SX+DC4naaBYFK9Or4AjlrG/EiOQsUSMYfWRaBooka6ICx8ae1+m6XGsnZzl97o1Qe1189
aQ5UY3+bsX62FmIeJHkPqTZ/zwkI50hFQfgqFEInHcJPt3QcO1dlRhhOEbiTBf8QcGhOrsTSuGSS
qagJcMSX2SIByVAxFAuYWFOiZFUBFQyBLyaJFbOKrgBW94pxIlmbpFrYKIrdjCczjONdQ+4FYUsE
XqkoDKdQ8TwClUD0maqwDDZnrNQAeABGIyUPOVNkRZ/4XFbUI/uUxA1rgxqFnQg5HIssT5nuwm8c
qh8tJ2+paD7qvtzlKsIjdPWPqdQOg8YdAt/vZqq4j4rcj7BUryomFd74UHS/qiziSoR/1sYHZ0CJ
WlrmTngld7VX4E8huIyf98quoC/pnfHmg/q6R3PVRq2ta0JrkKXRsgNZ44VHwRvhexj9335mwzt1
9E/Pu9Q1FOaOb2JFpjHQdw7YaABe3I07BrZsf5RXgn0wji/n1OJQC6Khl5RbAxde5LySNs+FlpB9
sJAVUjeI/ByO0pYbZ+fLX3LQv0uPYXlbQTkx04+xnbahisqIEoPUE2vcMlD9jeaoxfzIxevTVdUh
dW8ki32TcfozyMF0CGGgr4ciGM354tuwSGlNT2OKIqqZUc6bkBDxPxZtzPBh0AeoOeO6pOao1PkA
4IPIOtoB7ngW8x6JoHPDgkgIrGnFdGybxqUP9qNtg42LrephItpu1Jxzk32wfSKJwQDW1Lbdn9E3
IdPaTGPB0GNGkezmEsb34EMWDE7+QMdW6zRw1fLUWPU7+6J4jTiF2CWOjn1isJfRzIVlh803M7av
MmKGE0Wc3BI2p3T4BJlAR7cUTd+gXFMaudZ7svaGTem4z1rHEGuMm60uOv2IN3UXty7mBHiMK50K
B1i91h+cTD+AW3vsmfI8GMTAWj6sA60PD3Prh2y80m+9EQTwmRkkr4L7j5QfKj2CS+Nurxdg4r2k
2Sa+fElj67dZYOVCF8fSZrR2MMvn1QwSixkCHzoDgcTwkTRycZax9QyiAp9dR0RsrQ2KO41jcBHV
dkxJtmlITSLIYy1wkspcf+9Gl7u5n/z1TFwUHyzD2cZncarpLog4vTuFVDNut4eqB1CIjSV3IdA/
+TXbmWASMiqO4/I7MRlilK0p1m53jlPqKiZixAhUTRQQIV6ua8RMq8zNOPDdkKBvCVaf8J6gV/yb
YhpWVcZMqpq72+z3PXknkdzGTfNnAkt/6nvmF0SGuOshVaoz2GeSfg1GD+VgVWEyZtvlEaCcZN2e
rQsdA5ezl4injo0/o/x0bQnFsyvyQOL+I+EjVZWfXIlSPBXViD+WFPU2uZYCdGplxQYgRa95KmZ8
gG3JqSiNZdO73+ZQWs/5AnLST+NTZTp/bBLaGtjPdebyNVoEWffkcYyECbZ2Hwe58gvlWMx47wRQ
k6wmso8k2UAzvG3Tu5eySI5OOz1MANjzJbrVBccKsOaORidpAyndq+/ZjDJw7Bm189FavJ11Ob0U
J+S7C10o01VUS1imJyOwZmaFCPFR8uQe0KhzVsjL5Nsf0pl/4mZxAlNq5WqaWYbGwifdeDyKNP5j
udm7kZTPoVr/gJMh7pX529SG7iYU/t8pcuVmzFAmuDgHoheB+3CD4pgUV4NgCm340yToJcLnsBEp
o9EWc6qoerYUMHWIxJowLwaAih+bDkAUMhNI7rm2Lnv7b2Y61Ybj6t2zmyNMemCj5XuPwQr4ePWp
le5Tr82Pmc4fH3HdIYZD2RjGz1i9KaXmeSdn/SOJIFoxmuwA7bpLSAVWyrNpk8sLs+EnGrPAD1nV
Mcea5ulzKt2PcQov+ASItkkjinHzT9nBNtRxx0zOIALDJLKzyctdO0UfeaWTaRKGlyfPJbvBOkji
D/Syy7EZJiqG+tYzjM/0n7otii0Hq9xFIfEo9OPck8RvZkNlgyErcQPGhAH4zrDPlhFcE8JouFKk
qMwNybN0IWu3cjwU4eHe1JdPz9QOMQm1DDVKjPI2e4ClBj7pc/ZPDFGtuKOKxdJDhfjip/ULoXgU
mDqIbA0Tx3oCCUqtM7NP3XiTBYkQRoLezdvWokzs6rLZza8D7c4DWvJ5Oy0e/IeMm5uAe3Mbk2TH
3tnaE3MPhhygBBGhs70bjEhnAlc/gqsr16Vget17VnZt4fDaAArOIeHEuC2/RelSZZoOgg8OfaDI
R3QZwNzVo0kmtb13gEdFdXdMPO3Nx223ALscZUmcfV9Tac6y2HW+tir18Fh1omVqj9q9xq8cTDXn
LbjLlwa0A7mm3S6B6rHCngwSICoNViB+G+QXa+LvWhgeN5GJfwnoz8YQQHIXlzdc6Hu7L12eDZpu
JN9zDC+aRu5W+8Ne7zx5SUfOCFYhWOzCTYp0eAuzmqs6995CMbCjxwR6gdsilRQsTG5IawgpsXVj
J7C3r+s83YZu42CSHbgLnO2om3tLB/rdks8TkD93LetG3/GbB8Bj/ADmn2VI5KZ3tDMn+zZBtAfY
EUYuEntuWQQdeXXSm/y7IScFqTNvqz/4P4U24aOv6+MMMpHxanFxYkbGZONlZ7YIdTWdsMqiMOkO
2CHREocvvTROsP9Ye9QgNFtKFgpV0tzHnP2BiMADFF5hkVMFd0MrmoelJjPSahGaFkudbPox17az
DEF2YR53rXA/jF0XsHPxEYWPx6Yg/dpwqQ0rx3R28Wg/4cUh3hEijBcd5eRYvzXDfaqdfCObJZiw
kAelUy1bAy75ys91IgDNJQirguxbHY5UmcNdNUZqrcY1PjThusCDBUinDAUgk5XHUGbDVU+HK60b
mVEaFPQFWqHlPk6+u+wd3KBsTIy14QHrIrqTN0BEYdAX9meOFHTD3U8bbOoXRF1bHCgNMmvjDVsm
ZCi6/x2tPmmFMZMWxSeZFvciJTqjgno1qVRuHti5la2VuKViUP8gdhnXi5S4dGECGkEdOyYb3UzP
MwiHlffiphPI9YmKyVxiNe523zNmW6vciR5qj1LeSSueTSRgIGradTnrvFU1SzOvZck/4SVs2BOg
9JYbvSx4X/net8DfXOJyqIK4gSoSKQ/2Mhyy0TFxzrb1WjPzpzDT87NDInLmptrjmHETj4/LXLn7
ebCe6YV+NLJJ1hkwFbfH3Imihm+6iaZVV6DlncU+EyFZOH177vTo7yQxwlrO0u5nt//kjyl4iUOq
Do73Vw2pyibEP7rrGmm/jkQuBXMGgUoBqLAfl/yBgtEGo+HdDD5UhnNJR19nh7yqr8nQdZs8LxgK
UZ6RHx/bV0cUkHajqOD6qGawRslzE/2qaTbWhWO9DSIKzLABb2w32yL33asZjQSiGTxavF5V39bf
YHl9zN3ghpuI/2IEn5t01rK7b6lzihjdKoEruRCWCF0lHWCBIV4YmbYBBN/wWHvvRvaeAAf8lbsV
jgr799gzLZVdZLynBlCbxqTub5f8qTeSyyLj6kGyckFVo63j0lgeE90otyywYZsCIroM0gTLrXSX
ZYgLH3Um4e7Hfll8Js2+98AL8P2PqIHOr2WEPanGW2qcRB0ZU223uiM3Cx7TS8HEdWVaw2sRJ/Zj
U7MxjWXV4z/3sg/u4pxv8FjD0OxJsS9YUqCDOAh3ep4rw9vp+WgGVPrLDgVBvu47oZ/x3jEo4Cta
l5Vm7DmyymPqDd4JAmW9K3VUaUvTA1IA7faEGBS6X0TfFXHQAJR4KXhwRDdt/VZioJ9wzWXluCW2
lRdVLHhB2TeSi3y08EUzBSUHa+ZjQBDR6tMTydTMH4uaPjtftgOnPq6j+FuriAAPnVNv1uLEyg0t
mbww+XHX0V08rX7J2as+zvATOkeIdUa9fg3T5mtKk3pTT8qX245HmgI2IVUvn3pzaA52YjGJiAkx
mBwiHu+qg5lVT8iV+o/oQD5rxbdZTSTN+Kn7CHjBveDoP7hsMVgRFfzvQrc433+hLC/PkTXOPNrz
s9VqPWH2hU+6qkpfWewHoBPlprG6X0iWvxoltOjUL5pJHnR+s7jc1pahRwfpDzYSZc0/RV5M7mhZ
Z2eNrI+ThC8Egx8aXO9M8YpwLUxKDBIcBMStrf22dEKmHTbSSfwRwysMhi4zHiY9s/eNn+k7Jxxx
eeksGAn/gXcImAlh68BBQ8EHlt+j82G93udYmuYoJHDJ0GKYv2O6TsfafRoc7sTcwWsSgRJzWacI
tAa5qxXXcSwXtMveV5U16dGKUlacU29eLEA6MKcNah0rt65JzqAKG0y89snmegCh+p6wRdPzrr0C
YSS5UlkXlpCBxN17VAgUiQJaX9Y49Qbyc7YvTJtRHTkIL45MHyioBpo2wCsRkp4dCVB7e8jRA1Wl
kQSeH1ZrJjLxi+OXn6TXqY27xvTISX2QhMbn2Iv2AUhyf0US8zVmwG9bT14NRcC1M0xGXZm9ezpj
cWj4aDJs9PFoEfwtwlIEzoL8ECi6pM+6aXi1kaODu2EW61d9/ADPZEVEzD6MNe8X8A6GHSmnMK/z
Hu72pREjIhikdpu7gsYiFSPwARZghI7elna5bKRdiX/0lpAc7JPf1/vWdacf5bhzBBnuJTGj+0la
3clt0XwotJTZBR39SkmxMrLx0CO2wE07IxqAKTz25nM0jaCB5meQ1gk9ylhfo1g+AIb0dyh+LNqB
Qyw1ItLy+nRH37oR/BUoTXSfWiJfjDH+lVlmfnF14Knx/KeNR4f/m2E8OBmSFkfYFE8wHFJde8Kz
y9NF3OL7rOIavAmLY15DgU4zxNVkyj9XnUN1bHa3ktyDEGLrI/I6Nsm+wXrI4yEtRHAnUaYB67/q
kcjD4R9EyqCC7IRr/MSZDVjJ1C00rVycWQ8X2cAHx0fOacblKyGS7QQB3Sd9SsArCyRuqUClvoxF
iRUy8yntjWnbOhZ6vzt+0u/pvy0pw/39b8JHDmG4fGlllv/t/XwVEfu1Gj2GICwZpcEaNH8szbY+
MHN3LyO8qE2RbcIiKv756lkHaP8SncvEtA+RIQw8ZfF4TIbZefZiPyBeaiYbmZJijSzd3rg6Swbd
jKIzynhkQWH5CAr6pHXV1om6+UnUYrrFRYqAL0+td2hy9GKjucNjXbw4LfDjBJ782tLCq/Tn8Xa3
GtmIXJ4KAdRC6Wt1LP3Lkpw0L5w/B1lf+zq5SJfTOG1YM4aoe4QxvHOWek9zhCehZyBzrNQCf0J8
WoZms8scHNp63J8LpuWPfMMTQ8V97xbVw6L78zMf9NHM6iIggrq6MIom/nLMo4vhnp0IfumcOb9D
5iVfbNiglhqDd2AMe72DCvQxtk5AGh+8TTcIHiCzalbl1NjPpoH8LEMWufHm7oiDbvmqfGmvGVbO
1GiogLXEbdnDlaw8Ufj9669M6LlJv42zivUOWVPBWOnxy+Q66drsO/xBg5Bb2UCtwvc7voQtmnsf
odptdsd+67D1XHNK8p95EcFXg95uJtwkQ597O9eEt99DYmPLdsisOvs2yalcGeXIxYhdeQV7EoWi
or40Btr/WUR/lwnn5AjD512HGlEpRfadGmGk03CWM49+usCjB/s43Zp2hI1aTaAD4uJn6nX8ej2y
rtFNf9fedJjj5tPj+j8RAZY/jI1DhIb7wpU7vLSYVwOQQ79ZBhr7cRBQJ2vij0rkh1nZ6Y/TgmCZ
sBAihYbkMFhvjTSXL1g25UoInU1StTDpybXz4I0/A08goHTjRWuS6CHEqXM0q27fki+4Ktk0AVSW
gDzt6HD/nabPH/db2gz9eX3X9TPqjC70dR5Zt5JcHnMVKsL1pJPDNXpoebFQNYea/fUl9HTyX0yW
9eiGIuKq4rBbpYlXvtfoZ3ehVl/HUO3VmMU/D27IWK2kynSJUklWhjY2m2Vy/YszdqAy7vdC7fT+
LjLH9mGu3m3OpmM7EpFVA2VOvDnhsIABD1YxO8cm9+NQstvrALns66o6FLN/vnsw/sX88zGcmLXX
YBuJqrXORf3moA6xDWbTTja2R2HbdLTQ4YkhgiZuFv4bl80WrkmUi/ncMHx88GYowvBK7QBi/rSL
ag2n4bIx+kzFxugdIesKQX7/pY2SK7T7YX+vow24SFDydUxBCbLYxCNcu246f++FZNwteTyTDqL3
REPaAfg8ntFM2xNq7ZzCJSZV3iFfr1Zkd6+2dxUPzw5pKkOgJmJD1Nw/Fo9mjQHE3TnYz+I1ZSx6
8XB3bQUv791HmGaE6/xz2BqNv6pIltlqZRxePJHsS6E0bfZoXTkEqGXy4iuqfPjgyFfMQgLvxwqU
5k34mvjjRcG91gbwRqS82hTYozQOVjITP0nAA/RRbmXfyNxAdkRNcVluiH0on/3wJpijb2PH8M5i
tD6NcbK/Um+uVzY55tQ4sfWe1zUtIMLgyx1+Bn9k66Fcpc7qppum8jaxFt30AU1Dp7Pxr5r51WEh
RuxJTji0Oetv8ywJ47Tfoiq/dC7oCUDE3brmeZlZyUFrikgSGFWkAICn56kjZCBj4yAX7ebXTLSX
vH0tySNwfWYaPQkFTIsAxXdgeXzSC9izMaVAnGkVbM7S4VbZbKzi7pduttqejwaRVk0YQoQLeK3V
QNfuQQldFYwOgZokKKhBIjvgB89q+OmqkIWStIXa5sLtW5sABu1aaPI6zdLdMv8D+arCGthIvdkq
voHQmF0hAML0tGZW/tP3nXXwSXyoIrwyJED4EVEQhcEIKKybx0USEzFF3ptQy8p8Lo6ksRC1U3ya
Klqi8OWTZ7UfiPGuUGQiNgrEUDDZH9jlY4Koe+3RJ6uiA0HlIMYMVYjFPZ7IRZE5k2+Rq6ALQeIF
ccHospgDaxTA+EOg1kr+Iu3rV528DE/lZqgAjbKLrtnYTOQMzOEaWy2yLvLZNlJFbxDo8pWTxdGp
UA6Ole+4t1m7nzU22bWhujX3AcNJvHdzHgarGv86gEb2sa1d0qE5jx5aasxQGaMJHlIixJ5dWzvm
WQIxrVB6DWuhEaehwEOBxGwRYhfdRonOY4m7x8VbwqBYWCUnsj5aZJNEOiElHWklvh4hblUBJtHg
vjckmjizfEA1/LtQUScMHaXqcQuww7WzU/lgQtvmaMBoajuSIIvlGxoZfOosrv+as+9twuyhVQEr
PdwK1sibDOM3Ip0t9otmZfpUzR3BL4xgzwMEPSt3/owaQK807U+L2uuGSbWyVcQLhf6rG+fo+MT8
UZACI1UcDKbi5CC9DckJRM/mRwBedAEqQiYkS8ZNCH6x8XsTSP3OWcWCgxPeY2BHEg25kGgGmQlw
WY6k1DC4THYzuTU1+TV6pJ9jFWjjJ9FTQsKNWe/01j+1KvgmtrSXPrN+zf/D3pksx61k2faLkIbe
gWn0PYO9qAmMkij0PdwdwNfXAvPZq8yqQVnNa0K7Vw0lRQSA4/vsvTaLDISb7Cejj4Mf6GdOxnHL
+wopGedI+QBivFpqh2wokBAqVwGVO47DDQVrZDuFv7kr/XL7CIG6/BGiiFWK7RYFsZCcaop8DJgj
6xGopZQoD12kDohEak/pEOsUtYeC7o+cr8ep1ZugOyy1owjL69HlT0Y+2QbUDVnm8JYW0dkLG4XH
2Yqe2Cd6AiWQjqO/xmQRo43t33Gof03WfRYhaHUcnqx5qGUN3O7M1gUDT2AfbNIpuD1Mtk3gfqnT
fla1u2ZZ9hvN+9ekk1e1NCZRIFecTBD0E5+kpVOJZUvGFC3vZOUODbVLPcMHGOdHLtGrWTRvrO0P
NjVNNXVNqsR/WZMsrxuXJjJA2kZR/VbBZSSGn4sAc3nGM3VINu2knuelEyoKrL+IlBcx0mXUjZTh
9V79JwiX15vjWeXgHUB90xwcsPtTOzVRP6XEcC6ITeOYaB8oAKSbre/wGdA2Bhx8FdbDuaHMipvc
vbYXvynL0qCp7JXXYfcLB/WWUIWVLJ1YGVh5hY94PVOXZVObpev2xVr6trrqSlNhREUT1viynE9e
JO8x1Vtt4Kx871gy8sesWgGXn3OKulo7f63yhja+fiVojgAV+NPQj1AWjgM+dIJwK+dZmv6loAIM
wMmPaukEc2EbcY9KnuqlL8z2M7EKaorHRtN7GTRLrpppvJ1M7CNp+DiX8ABEWp8jqsgGV3WfknKy
Kc0O1J2hs2Kv9oVLzR9FZqxYfnEiewUPwB2OdqvAU5RB9LSf9SY9aCA0WUkEn1TOfrniZ7f0pbkL
99RJ6L5QR/1NkV+61dTSssbzZOPKL4oUvLUJxYFNMP28SzNbAKjQeIdUehJLb1sYoW72iXjzlk63
kHI31kJK8s6mNbF/3EAbb9nwemayy6ga3HoZ65aA927pjOP8t5pQW/GOze+8B6vR6D6CpWeuXW7p
hkn3nEGNFt6Z+itk1MSDWC4rsnZP6RZvJ9119tJip5c+O39ptrO/O+76fbx03mUDh1Vhwytd+vAU
LVLd/Cf13T9wYxebLnRe4Vs8x4NLIkNURrr14K4tFoVwJes0XY/tY2wuw4BFv7ZEbiSKETP/+/Ko
i2WQDnJ82dEXZ+pnQbEfkYG/Rq83OAmIhS3df+3SAlhTB7isG+fExlDubaAD/9S4NTreQ3KwIWWC
7ner4FC9QkPADbY0DtpUD8K7RKOljFBMtBJiy8JUSVGhu4iNgX2UWYz6UXt8hCk17JfjsukotKeN
Ry0G4uQZ3stK/hUWHpGZvZ/yrGBDYASLSXvsFV1IbeN+yNn40QX0KjYULPJm5LdnI6F1Mcu5R3tA
5IYxJm6B/4429xrLXLA0Nk5Ld6NeWhzl0udY+He2JMHWX5oejUXR85f2x37pgRzi93TphUyWhkiL
qkjAEPIULe2RFNXNG1TOm780S3aoP1Hnttdg+WJTP0m85NYtfZSmBEocdXRU8pLNIATzxFvpzNr3
VkYzBqWWGeWWXNLuGgxJvq6W5stu6cCMljZM3FSpTTumbeUoPM5bOMXlLrA+M2o0gQNP65lizWZp
2MQngPlZrhuqN2GcFiuIA3j4S3b/3dLQSaSYgVubv4GvDdBVRHiEoAmRVN9zkx4OpK0XKDOPI2u6
lrQ2uMWKGxGYMVR58Ou9vcDk3R3We4oU2OmUJU5bi+3M0PzIvltGiQfwGKV51Fo6SJspP5Y+IGDK
kRhFSnvbGyn9oj67qBihBRK/vofUmmJofcANWHIjpFd+5hKf6VJklvkOLv0fuWz4n8lltgMjCszb
72/K239Dl73ILi+/qrQfPv8NePb92/4JMPP9f5D+Jfzre3z1A0H495/8Ms/+hwvUE5nKCazAIff9
//Flrv0PERIWE8SEHM/yFujZ/+OXOfDQXIspbIkJ+r5r+v8bfJkV/ls0WTieawW+oCWeb2VhR/wv
kcNWB5puiijcTp3PQn5qKWm103ItssR4iLJqZ0WQC8mnHaal2rEYm/hidfi6AKRQnDQZbI5ZFIuu
XJDlPu3jdtKuC5n8aW3b+N8BvP75tyXzGbg+Zy8z/K8EHrIulaSmkGYF8MB7Kl4CSoZtSLYWq93W
tri9xh/K42Ar7YQ+JIxyF3p1gXXh9Ov6stvZAagZzwQx2U3pazsRYjTaMqO9PWUy0rQphY3/im2Q
EzV1VQyd7JUPqg4hB4KRNxWy1L98Yu7/jIH/K5Xsmzr2n+lw/lF+4FiWbZqOZVshetS/pz7zwJwC
2bCR0pLThqUHhWrL1AE5qNh/00HAuk7rxFnyR3bqnpQ5sgL04vR9tOxslzoqKlZNb+vjyCxJNLkH
b5x/Zs5My2lc2jc2TdG6qXLkyFwy1NuctwnchHc/Nd7ZC8tThgNIj+N49hghjRD9MEww2cW1Qg63
GNAO3AVJiNaK8aua1gDCWb3OY3hAITsBHd2K1PJeyKypjYracTM2ojkH/doSk7xx1vsQ8CX/h8C4
J+x/T1Ri/hcmFwipSpBnS3R2oSr8S6KSc7RCT7BJN0NYZhnNWYY1k8EecSF35CA3kjq+0epl4TJq
IAt3YbOeRBn8sCvno9D19LWY9WNVdCDcPHkJ8NR1nrhYJfXcS2BIW5yB3Zj6MDPQu9gy4ZLacGT6
GWTJVrl5SEEvG+lZ9geAna503yhJKzZCZdm+DTm2hUZ0RtIElD9NdO3K+ATmqz85Wr3mEvdTGU64
S5iIa7AkfMKaj5SKkMI/1IHu6N9huI4Tctkx6Y1jufyYJ5ttNQwIw/3JL2CryqWoTNTNThHqoY0o
NqnBZXEDNWxb5ZLkR6vfppbwsDeN2zZKql3t9NtMFvNZFWxagtbn/F/8FQbtbbAN7CXzw7pAxfCP
5fI5GpDMM++LfUoHmxzlzEvI95jT1YO5G7fpOWqfzEbwZEvndpU79Vfj8I1jCXcuDWdKzGx19X2v
f5KJ/tk6ZFKmgNdw6h1xysqhI3rMAjRQOCODttgRZVhTAHiuEvmXI+qjR7SmpoEEE4K7t830Iay4
hoPZP8aVeJqHjvATt+Atyg2F4Vbbr+3cbbauN7c4hFyIpJVt7iqXag4v0hdUIxZpLVNJ15/4rO9m
BTCEWPXdM7GNVSqAst7SixvWwty45DWiSD57E+AxIy4UmJwXTqDTiiQikDSQ6ZTp0PxoHQCDQlzg
5elanAh5BdAjbT9iRCyV0Nvo+IZcabN3Ny4gDgzdVkzgVIyPIjW8Y+OFp2Ak6LTEoqiUp8nMmqgM
GQyFsRGEUTfjh2VnxofKTJnRvGcvMBgLCuNtGicmdwuN0RPzez9V+sBd+Z5O7pkG2PFguYvtJlVP
XR2DtsrTNXeQ7mJgAh90v8o1zAy4JxqzK8saz0S46JPsRADPHrvukmIXWpmz/dT3LAKDgKb7oUyJ
xVjpJg4dnLSDWst+okM3NPxTAX+HLjGWXTgirFMzGsEWG9/PyDP5bBJwOmmRZAdys8dYDOJamfEH
Lrrx0A5pdpvrMgK2kG2U6OJ9NI79ypzy9kYQtLFws2fcl7uMkvMIE2oQM+pDVuITuUpz3Ph2NTs7
0p57kWaSRwI++5LvT4w+WTsEVbedF/mbJoyOdRDX56wc8xOnOz6Arry0jbaOndkdiEEiPHaAD2Ms
cM4/k/H1KNotPOQX/C3vTecEN+1xf5iVoPsVtz4IW5KcA53F2zDg42EtaC87rn9TzzDe+sZXR6mp
fXB6iVrnvIfamc929dZiq9gUAwIgCihbdShaK1s3iLw8NTaOMuID8dR517OUsFXpITD1O9cvkwNU
Gk7xSbw3bf9K/v7e1c5POfivRjoW2y5JikPa8lfMPBedUsExbJzgRyEpnMzbiK7JC4GNbC8V1uZ4
ysWmtyZggUy4pPm83QBQCd+duTMaeGlOLUPibkSIhq5YpcisK7OZaEUNZ82lDrSjYv9BjUjW7QUp
2FVsYDOCFOIJ62OyC3rV6/QARoLSC3d8rUe8vaQweJtnbxfO7W8AsGTaEOT4MzO6usX0YVTpp5iI
iIwBAOKgxMtA4Qy/HylWWpF7Mrui4HzcaKAq04V5q9ux2ovZavV/bTMc9kmDESWqrEMVwbgADkf4
vPbTm1tlLX64klyGT3i4Yh+1pl1+JVkNfI4qJJDKL7DT3nozlLWqQ8mE1FnTtRmHvziYuVMlC0uD
chFARTXifkvVVz4M6Cy2z2FWl80eL8s2S6NXX0X6CI4WryOtc8YYd9symdFE8IFjkJ4qcGh86RPn
Yqa5AxxWUyxmumxLOd/Rm/fbt6zo6vQxSwrHI5CrOyR6KQ+ZMPxNKuzXnLLfx7oYrbtDpbTAZ83p
IadktkXLhcXt7DK47z9Sr906gUuXgOPdR+DYD4Dq5Kr/FmY6Ej6qQ0yavHx+GLlp3+KB6CulQxOp
Dg/yAm0dnJ1cDqjQXMYLW8TgKkP3xyDj8eBpvmVdPfznl4mDVIYquUtc3unIsop1KN2/WJ7cFwsa
09btkoyF2uy+zKLLj3MHd8LAZ3ekPDtbD1Osbhrfiu91zcuCE1nxsCQyxYnT0Twk2GFb+6k6p9hL
NrNhlmS0Qqyc7Fy3nsHnsg/EuB9zLhM6Y4pbQPL45PrdMWY8vHZEgavG+h07xCLxSr55Nnv31sJW
inC6USaBnS7+5HNWnXGDGlxJOaGXtTD93xzA6TVs+5+yxfPtO9dg8n4D3/d3OfbkU+zY7en7v76/
qLRKdtwGXz0vAHVUdmQr7cTiJm5mh5zWDbg86WHMyM43g8cdPkgARDigYSDAO+8BEUZgjOl7admv
YV3DRwqTU9HAhEmK9C10ow9Ps/QJGFC8YPBP31/KpPBPdaK8NY4lSA+U5W1Cs48O2ZDU70RpvgJj
iB/oruzJW2KaKTjZJ3LaNKp0zuyLxoahSEWMpAyh21ESIKPPjvL4xKq2WE8DXA6gZah8rdgLDy6Z
qZ4d0K71oP91Y5PQbrbNFt9Xi4GPeGp+Jphvb9qSfktwXmuyZsUl9LezmoLzuHwpw7FaN+1oQlqI
y2vfT0eGiOisZoDDyXJd9vzwMFf9nUaZd6bW6QLy5JL19acJHXPX6SbkMvTPM872VWkZnGkQSHdj
nH4kMKLwmybTrhOZWLvMS6thnGgPlLyrSZfBOvXaOwFvdCErR8IizWuo8GJHBcoOeuOB1oBkZSjB
ZOStS3dRbAAVbgjcLh3D8z5LuZlhKcS3V/h6W2do4/SR4P9D/l7bwLNWS21eDbJ3bcwe+wCT7bhq
XghjHjHwQTRhmXEuWwcvX/Hh9WS1GzBHOfzcDSxXSRYJ51WaRH/mfPoba2xGvYP1m7T4nzE1SRPX
iVhFuY8p2IypP6uhDcFdW0VMNWvW17R/wXKOprS/CWvEi5QSDq6LIoCMlnBnZbdRLXWwIqTMWCNQ
2jigV8NkDHtBiKacyvbuR0a9o0K3vFVjaaFVV9VlLJryaPTpcOIWZuzZHe6ruTZpacmA3g+1BTyC
DK5d3XkJQZG0AzPHbOI38fSJjse1E2jviBLCyiTKH/oMEzmyHUZf4Bece0YPfkUepNfM5hM4OkQk
M/1aJwXnOjbT6yAYm1uYRWsViE9Wxe7jnHYfbr+jDTx4/YklPD7A2XsTtufeCIxiNh7c5jxSzFUm
AV6+uMVFJNp2zWEd+3WqVhGD1HEqQth3QcSjiUzEnyF4nJ0C/lTmYZAaOYFFb530WQfO/T1p44Nl
5r+o1ct3Wnhcq7SqCrHculMfuKd3DQW0QOw68lyNIJvVqNXKcDxqWwA+7TRu/7BPgyvx8b95rPtN
BS8apyZmZo+nWZUSdK38RysIisfevZUN782odLG3ff3KnVEJUoecVj0uMoOQi83xAjPgfji41s7s
vREc5tAdzLgmVK/2gDuWboLQo6BquE6aiG3Z64qLln1GEdnwFrth22bKINNq/zHnAeQT19OKOp5x
G6gZn2wkCYk0TCNRosmvuFN5kQhSxNt5UcPupkf0+NzmQTYTeJ9jxbqOOGk36ivi+LHNMFeQgk88
wlMWrNLQ5aWuAsx4CcebLHFfmrAr9lWc3IMYxd/v0clG2dFw59rnbMB4YXV4XLOxcx40nMQ58957
TxavE90UFMQwlUouTx/8M5hBRs5x1TNjcZur3HWYcSILy2NikE3xJOzqqfkR8k547a+pDq5e3UbY
EDPuSv09tnSBVz0k8pWXAXwCjjwdlAR8to5LmTZfZsV2BJGVf3FtcQelUmjE0Lul9ao6m2X9HhtR
fNAE7Li+dXv//hIh5nY8iR6WIanEzZmRHEFxbB5j6m6u/YxTcG1G/vBSFWgQ+O6/OKg+QWsfHujW
tl7rNnvVZgnAIUDGTerBO+em+zBQxXcfS1m/zZQpOenDlLjBi1x6mUOsBZjE6l1cGtavkcOOO6n5
Y9Ds7YrGfK99LnH4rLB+OUhukLDDn20nt4Jc6Z9sKP+KIaPj1pg4F5NKI269HGIVqxkzR/j1WQn9
dlNva6uDq1osujwn2BJy8+667CwCqMHY5GjPo3Rp1avZhRNUJtshdjhxja154co5t6KcTipQn5Ht
z48ibLxtAn2DRfn8FrQqPXqkdbgNq+hBucVntOmA368jOoOpE7ljAiWTm47hkWRoerYybLWGPwcb
5dnxfujD6cUxe+D2FV0QTDNE+6oIpAnwciikkGcc29mNk+u/5NA4D1lcfA2B9SNGMnovTcCYKWGW
vTfJfmfbOj4YFf6IzAvetYLWwZ5l2hEx2MPHHZ6BR6Sr3meX2Gc2+2fU51Xfk0IZRboZpVhQ5PZ4
ELSV7GTIUQBLdYYDfop+OJSt866MMGBMGCqj4PXy/PDQ6/rHNN+Tuh5eQnzjt9bhAFnKeJd546to
YoYcOz0EDUvJseiop3HJGWn9TD/TeC4TuW6TvH8jfaLTBUUS5MWurrQ4SCrHSYv/9DPLf6eerl4F
1szxsQK6Yjk6vJZR+GX23XXorPkJyyxiuiXfpuzGe2O81wFyhzuFCYtykIvxHJhHoNencOib56nF
lR6lGmgX9wgj5x7pdEQJmopeNLIj0GcIYrwnfovHbPE6KsB1vri0yBm7aG7tfR4TCx18rz7Gyr/B
xbHvrhEjDZjGZ54kztOkmwcfCxmbhhwrF4OBYTIFWMQA+z59E64+BeCmaeqjBtejln228+Z3GdgV
zNBmRluQBMjpwAE32JC7QvajTJU4V17QmxPSsc5WCKBf6WAgHbIWZiNGIviCnf2W5fPr3A8CDmD2
FmmR35Le/MUDxdjEblGtA4OY7kzZBD1LzXRMcpKGk+FZTOi0jFUD5rYy9+dXczxNI+VlAJL0zcIE
/1TGJiugfdUH4avvBsazwTO6lIr/04b3pELAYlPD4iqpoDMN8irKkmAl7r13GTlwz1JosUhS+XvK
4nDTCpiH3z/rmOafhKjP7fsnJ1x3iZG9VVz40nWGi2t4F9OIxzc4ocNVT9izHTHrt4jr+dQIao+s
5X/Hlk0dtph+O7xzxJveowjswISxjVlUzQyu5gGzcPHsmHXyhNXt+v2rnIhaqJaHx0bLdH7PC0hA
wGTIky+/qXfql4KSEG4ppX4JqBL4/lX4XINzrjyWJL57oLrRedPB+Ktq5wPBpebN1f2b9i2Oz2RX
dKbsbTXNh6aimTcbBmdLG+3G9poJBqi9hBLb11EM0T4kosYYxVTbSC5mcnDr1H5gykT0SwxB1zbs
Bmma48akjptAh6Wg+zAqCBvdDImMOGdAzW2NSktlswlbZkzt+2xGFeNTzoPbHsIVrc1gJWLf3alg
NXhgtd2opVi28O5dlZXrlFPXSkf2bvA8bCghNCLAC3CEJfVu0F5hkvcmv2pUUB9YqHrsO3cNn2k7
D7DZpjgR6olbTSqs8zCHK2oK8lsTtNdS+G+ZSxxFqShn8u7A7viXYciIB4vQ3gyGIK9ips6dHCqR
TJJ5ceKm2FYqQbSIgcbu8qu0GQU4/zT3Yup/zkuOVQNNSCrGw5y3dKUp94QGxVsIpx40dKzjdVRf
zKz/SOiu3tm9CSuEj3ZQGc5m6BZXxhg18CXnh2lyevx1nto5yMyqWyDX8KGKDK5UfrKW2IsgSnH2
ky/YE3/MxTzcyTlax67zOXfRYy4JBQVzfcygoCI5dYdpCYw6SU7hXuICF6FvsZnpjc0k3KqKMT2U
ffQIGWba7MIAoCqiz6M9HnttlXu8xy0dLdckoDs5lgbV7zKPz0siKcNOCcUi5FFhdwwP1meJXR7M
VXEmTM98EPbO2stUvQ6SUK4yOJYQkop1g2drZczzSyYTMupd/IYO8uglXX2YiuhL9GOzGlHkAj7p
PDsNgC+lMSymRcy14D7IBeW3HJYq2kXnbyaL+9Lk3WD5/xya5KMv9LrhXTeYMBFL/YeKDc2aiRlc
VhX0lzkv6foDdzho64nIy7ryouwi23jYQj4ZXlLbuAfDh9Xiq83HCVcty22VZM55xkixqehnycui
3A2R/4PuzmZTkbrDY6HCfW537rbxxmFbBe2hMbxPhE4NyNXa1I3d7OuS4sKRShomJqpRYz/9iouG
tDKDZ4L8syW8ydJiWrvwGDd1RTw5Z2QYHXRi7jgDtjwScMPUnQso8Jump/WMTArZQ7sfjkXOIACR
qNqZVMtgJJwr37oYQZbtGkKInGZc8G9Tiacw22DZohl9sJ9VGgZA+Mgq5ANvl5drDotmtK1Rmoi7
5psuxmhpsNnFv+bnBPcgoaaN9VIHgs096smQ6HGVGSAIM3wOSOLOmXDLF2rVzaA7Df5osIcbx0q8
e6odQBXN1Ptn1QTnialuBXP7VyjEa0yDy54Sz58DgxmKlgf8cGdZEG2s5DBWeljnS0M0UyMPEp0W
DIPUYBk8wfD4f/dqgRxAo60jIyQ8IDpYZmzi7K0TRRvEUx5omZ1gF2kuum4o7HU4vvZU5xZuQdKU
vyjAo2uR8v0CO0lPZHntzDkSvjtltDIHBlf9hBS7bqL4R6gmD19zxcJDjAwuFi1rc7CbbXc8+PPA
p9oojolj3JoIg/Bit6NVZsDMsOm4q57h3o4aeDQjNY8PBSVWHQa3Kw/N5LMNEI7Dk6wmUNETHpcw
MQDF8NqhR9hCNSdQtWpn6fxRA3omWpU/eGGY71N3iM9RNk8nFMrWKaoztSy0LnLHLPrK30H3eDXa
3Nx7vvFGndx8me2Ay2nKTE47wZtT4YMzp+RgOA8eisOxpliKm9GUvnRIu16PDy+CMxfq8mkA43sX
zbAmAO38bLg9bLUY66Pqnkdznl6bWN6NEpNqbcXdrvTsnS0B0ifLD2EvR1/jUcTDPIxF9PQ9A1H0
CG0t0s+SF4pPh3rM8oxtBduF05JT0WlTPI2Dj3cdvxvUdJ+jG8cgDBufllDguayh3PNWnSyrHqBh
DLskYh+Gr4ltn+/8spBqKcWhJsEgTXVs4TOSHePAbPsl6Uf8JU7e3ceqJgnI0gYHW3P0Wx8h2NFQ
PQaAmCAn8TaEwVfJ5AJEXW+7kIlQv2ImrnFfzvZVTpwA/QgdqJ2ydNvgPzKcSNwMxb/crOx01YyY
xafuwS9Dc7NYS9hKYqA0dPKupIs5F+iBYxUZ349sL7zrlaym7tC55ddoWLfYqT+GPDV3aYWuDP/r
RLEsZ6fO+QyqTSR0+xA5ERkbTK+Obn8nXbvXbuau2ga1OeA2vMbIfVU9DZxhBfYKAJSDg52QThlu
y8wB01a1r0KGdKTL354X42sTssf8xRpCDtKhScG5eqZfkk7X+6rFntUURbQVLeKJMT6lsHJW2TDv
43x+ZofEw7Bu/PNU8kwdff2cWklwRqbWW9XMByKrx7TDZ9Tx4D27rmIICPQ18NjkcFabt67LGoid
FD0L4mKH5LTTonweyVJvVflD2Zb5oCvKFytr046kLOmkKknUTvu+IexqWZhjy9FsKaVqgn1WFsR6
I2yAlsPDPq6w2rRyzqE4K3x7Lqpd6oLRS4ZLI2ROISoaLBXodgks0LA9C+WSJ8lMHbeVadCAckQ7
q81nsLenLiqzg4zddRxJsQHQ+NCXijHNpNl6Hv1tid9nVdfeCQ0Kga7fVqzcsb2VdhUce9yIY0P3
fE5/bxwOydJ3HW/iqKg2pjbvRQl7vKHrdZ1xSISYzmjkJQbbM3BLcna/wJT+UX7wYihEX+IAvwcV
3hpbM0H4xM8pFduEeoAYUSPSO8O0L13jpXOStzjWza4f0bkMUh0pvZZgI3xn40EyoGHQ2NQxVWy+
e/M7mg0DUFKr0EMp8l/obCkuTEDWrlHoM4Zua+icaqL+rWVqIjqRltNH2MI8SINNMTnyOaZULarJ
3WpRfblihvVgceRhYrDQ/PujYSDWcgV3+wzyuqe7aRuenBCWawt8cfIb9nPkBbJ5rNci73+mQ+jz
F6Mwm10ZWaCResPZeOLv/2YG6ZuRZx8JctEq8NUjB8Jm70lTnsoIOZJyoUPo5QfMX8T2qm7djiJm
B+iVJ3/0cFW0xkE7v+kcAKUwTwfNBL+eMjpClFtDeRkO09S0BxZL1Rmixz0jIrgypuaRbcXeBXAr
mhD8G1mUlRvqnuYf9ZkD8dppBVAsJDuxbjjPH9wpWxcpBvQCgHALl2NP+x5B78zblnW+6xTN8RXd
A2i1esuDv2N071NC/tlzJqg29osmP8gAvkwrs9dJ4ftsBUwpvwZgp0lEa2HR38xucB9GeUzYjFtA
xijXDZTcF84rLlRnJVX9iVckfmSG/aFBzzwRwPdhiTe7QEMWN0bELBIB0IsIi6VbV1D6Z5egnYwW
64EHbt/L+qvnwM6W4eRtkiC4D4paMuy+7cYIoeXa2MplPPuQ3RF1c/k4eSWsbNuX+N1KNCk2IzCM
yU0lC+onM7riHKX+a0+Vjyp4CexCCuTfultB/cgwHaCbJkt1OwvAmBLhGuXlzeGgwQ3ySBra3zIs
gu0ZpbMxRmqdVSNgo7tDhr4MI0UJTt+ehoDhwi2Q+AS39VeblqQTOfv4GB5vaNFiNRlOgc/aMtak
uvv9PCfTMatFc7dcxn8qX/ut4BR5TIT9kLZZ91dQNztjwjkwZtZnPqeQqko0d3aYUlNZbI2LG9Z6
6VlO7mVcvQTU1GC0emQUW1EXD5uohxcQSYm2/9sfIwzXTlMzA5W/yC1vKHiGjeuWVFbb7lvP4nMV
pxQbED1ndDMvWdL3h6qYb+EIa2msERaZVD5blr3HSQc/6txKACEqc+N0AyhU+ZCMhHfKuL53PLEP
KgTiV4wXrQabNtr5gZBTdvAc80JkR1JnxmGIgMk1jIR/RF6mpgzB4eDZQDxg7mBkDaEJ+ZF5LWDo
5iK7ItHTQud3OEW7eDrmoTh6akhopYGOhnNM4qds93hd5ocs5gmIakxwlxh+gVPDUSy3pir6m1oI
8PZQomWab0xtDIQdHkCjk39Sknd7vdR/d5F95JkKD7Li+REX/lbUhtqnVJwy4wPHyUT1RKXKmLRX
t5/P1AL7J+JLXemeJVm9s+feuWlQP5YO+zA3asKSecM6ozHOxGh3o5wZ3kpoRy5VSAmNYlRPnJjr
6ZTDeX2mijDGgUkOl1bun7a3D4bRPgOuEwizKYvZZNtOdXJw7ObeOHqAskqPQN9hUCrn5KqlD0hI
GJocMZimtPbr69xjkOpSdQIIJNZBAyghLCNxlT0PdQoZUZt4IIxW0Rzw0Uv/NzrtLyeGQT5ayyeK
NoUw6axblvL8d6RZ8vrtyOJ4l5Zs1Lop/ZSxAL+tYY3bubHxcVTDpkzEU52Gya7wKUmK+vRZB/6b
9GPNBgWxU5au3HVNR07C52bvjN4qzdofoRXxHmp/axO4ZzXMtJ9n/rrM2VvLSexMkiiHfFGlKVdg
RBR9vh/SuaNhr+5upV//hZGg9onPiwV2VtGjB1aunoH39JH5REPdwc31bx6GfLay6JPK8xCMC0pJ
UiytN+z0/XVvkdL5/pN8lV9DA2bRGI/7vjCMo6ywsk598Et7i87Y25JwOIdSHd57g6VCKPej0V+q
qkQB6wCmy4lT3PzeiRh+5vjlqkLCkUp21tiyTrPrkJieMZ2pX3qZZ8Akgy6uYzcpIgPLn8TdbJ1m
/kU61JAvT9p1NLuvY6bKdU6RHaWJD1AaQd2SZuIx5m8EbuzSHYE4ZdFwlNJ+9CQ26BzaGtS4FXl0
FsTddtBswkM/vyd+0O8Ty36iCj3ZU1kM1jT0/5QdBYYqSn4Yc2GcoxJgVZcyQFuL/JOZq9bwWx4a
gle46J+BGqRYqni1WmPeZrlz6dPkPKGrboomgvzMs3ZXkBxdiTH9AnthL4J1tiXAfxh71FkhEoYk
jEhuCl6AmzmwtoJtimFyzKv9+dhkJcuOtt60OQBf0rBiBxYe+F0DCi20mxda3MAltpwl46Ivjspy
0DFsd4995JD3RNECLoa9Gir5krgPMY8F2F/jSaPxnThu7FoEwLPw8d5lJmxwZXFRZ6HYCrv9mfDS
rHBRP/k9+pNbZDchUn+vzEjvcTTfmeQeaE8Z9pHNFr6M47vXqnMtCnUVZOse+j7ZYr3x9xoCBZJV
od56CTdsQ9HYzU3qndtgM0S4/7DZvAC70NZ5+v6hDDCojl8BJnPp2v6zVTnGvmb9EZPOIBPh3AV3
xJgDzsofJgKe1p+g+g+izmS5bWQLol+ECKAK45bzTIqiqGGDkOwW5nksfP078OZt2N1uh2RTBFA3
b+ZJyCJu08F44/DK071ejyreD63YOwO6ig9ve1VPLGyS3ngPrDJ55UBMgxyz02gU+0aAT9PCJrxt
adbmsZyCfIx7yUDqbhtw5AdN4Zhw4U5Y1Z9ewbNIGvc8onsv6WCD0lM0D0U/I1/fbZeMMFjWcTix
7klAm2g0H+TxNRnYTBoC744ZRRJXRfw3KHufxsR4jtNtQdz1pwqLFn5UkmdnM52gQabaXCGFu4lZ
HHUjleCuWHZ33l87VM2hFfaznALzNFjh1kPJdgIH1wG3qhgVdmk3brnuNSjppsZnJcuz7Wg3b9KB
QNhN+l2DlLPNWF1RCPFMSp9uKJd8jBvhjMClRpiOkWsX1zo48CnCCjK5f5BfkfqSaxLm6dPkKLrI
iUFHWfKg0uVV+NE6oFN9B5EaMLNBtqD/0PDtHy12M8aIBFlH8b6V7UOxTNxSobrIxwGpW4fobwKx
l7LfBZapXy1XOAeW9T+O4UPmdbHE0J1D2jt/b/Py6BEBYdQWFAQkTBFTdBC0TG6jDA4Bwv1WWsxE
k0rX2ZxEUb1U7P3StyTynHMK/2ZRceR1cjQjI8e+6mQJhOKgASk7yJBIlBqPFb017PH9auVZBs6D
+aX0iNO2uhGvNS+uIQzNUR96xo5e6gRHPfVOYxKN2yJXwXEYCDKPQbdtKztnMvK9ZVSJEzBidos+
2y7Axl/8Ud350hc9KGK/SinLGkya3ni+BoV4b3lybWJb6sch1X6dUvYbGyDOBp/Zb4lz5jgQ9aUV
jxe3yDZqdoiUUeHs+3L7/yt8ErhskEs0pIvcj/wNzCGDAieeKkaX7AcTX68/ZX+hH7KFrKOzMv7G
hGyWHJBvPQaQ4/9f1Bi/uG4XbHmX7b0HyKziiMpPsXgmSTtx/rOiI0uG6NjboVgpG5pZkZq4FKL4
t5RKX/e+QtSQNL+mZrPWBmfCJDY/OM3qoAe4OnvKWVaFQyPJZIzAkinRDeOkXhU19xWqfpYtFdRr
Gl97qI0YuDEX7Y0mOFR8tmgoA21Ddd9w4iZ2y7uxIvaGm6Ii37pyDU5Q5LXQK5X/2RIyGyDosp+P
4o2v6xQXGjQAJcEm6tpXPQaDNJhIzlkMln2E1xvjyFnKBhNx6STUycLpIvRKUL35bfrgT9VJbT0B
WTUYcmiZKA9VSDWHXuKF6aov/vxAdyvauft4erNUPZtDA5TI2LjXpk2/iwBsl0VNudJUGJ2dVpSX
gaUgekRI7qjniRjnxXWckJQ3uezLn6rQIThq307mWP/FLkb2gPY0v0mdfYGheU83gL2Ke+u1rrvx
npg8weWrYXAqU43Q4bQ39cIubdK5LKpybUnR7vifIHTTR58gSa9orcjLUg47k13Gpvb8mIRn9s5a
oD5XtXHXNFAkOfTTd5KY5yqlYKHsde2kamN+4yBfdizLV4ZDu1Wd5uWGiOthqqa7pgf1Rcr8OrGS
vlE7XjnlQVeI9GUFW7gOswE9NEnxNLWSVUNqrZD/p0UUWLQIKyM6DwxD/H18HEuF3NY5I0TKhkT4
4aqxDPtMfRubszyQS4Vh6hjBpVl0Q8HdG395YXjfVksyqQntPZaBk3CTcMcKexvAUF+5YBdJTDGP
TgZGYKJLwyYPXUrygMJBiQsS8v11dqYL8aUezGyjTfTaaOCFKNMsRiqOqZsIisEDsilSKHjAh3qY
EywVGKgQhr9HMYijFlW30pP+qwmanZ3iE2lbXqqWZkiXjk3aMEDOIfRNyO27bCLonaro4kZxfLeU
p+6hhacBK/21SryPyqvwNQiqKdLSGBb6MCabkaXh2oiucZQOF91KvlyivW/hQG67z/U/EkKeHDP5
9Gk8XPHGL0XbJtsk7zw6d2m2skHnc7ae1BrVHqusJWFqWQK6SwizezD5vyRWdB4cLC3LmExUJ1hD
dKDut3VgaatemdauBSLBtWdSItHEOjZsNzwBrKHTZUgz4K3xaiJkSWQTo4mTfLj2Kz5WolTFW62r
a+Maw65HzK0pdjm6jqMd6Nipe+p/yzpcWk1wIu8r2HggvBtBQAwYmUAGDbakEQOZRwrOp3fyQCWl
wZJMqWXAvfOAij8tOWtxAWqIw8zxLLoqeS5LMS3CoNJWkN7fpW9UWy4ReLJh4pzM/rU2EeXzXRJj
yG76jgEsqF1MGE1FhaY7Lm3KYk7ZyLlaTM0BrEh5iucXpZxtWFssIiZpLByJuson5ORRkzNx8ewL
eNKr0S2oqO7TCtAM+WzX4s+daeapSYruEPKunDvj2edJvs/M+t0XsdgQXmiXfaaNN2gNGR9xvTlA
1/Ix2ww8jpF2mbDMZQ5FZUOHUAQNrm43VlspcjGkzHHlR6In9E01XVKm0X2CWXkR2DAi4Ug0iYE+
p5TSWYN2Vs/TpkOYiHsyVtDD5Xj99+LM/zY4+9H2SJZzf+aa5KCKP9DbNHAFKe51+q3TOs+Mlp2r
pcz6rHo4IXiZRFWHXxSp9MuwrzIWWpyLR+6VC7iwwRdV3Xtcpj4WP9ffRL0tTxV4PWjuXPzlJH+8
zl9Jv8/W+BwO7PbnW0yRbgB1xlQoBFenHernCIgE+FXKiudT4ljHmjf068lgaulqCcHCEzcyIdEu
p999aUKUPzSsyNaR9wb3B5Ju6Z6LoucDUtqfzpDmSKYRGvoQBquRlfbRDP1lZGDMNyhcXwrBBNZo
pY0qSPq/x9fadeo9588J3jqVFz+r1a1MvXmLf1QWgj5DEcyQyUhuHHM8AoVkw7l/TGuCYm8+rWYX
6FJ7TBb9K3pOtBJE+7Eign1I2xr6Oo6AcKCMwsKrfSHKs8XuXZ4xkmxatn7d9D53GV0i183e0Ehr
9otNdIrp6nkLzK5ghAIPUpvWXqTNiDzrvwmtQRogScTyn5ttWFP+5jVUMJe2eWwUiUlunf3akrW5
MauAuH4rpkfLr8S2dxhZFROBpBbV1DFa+gJ+O/bdp+EOz84w9dfayf5MA56tqsvTa2h4Hxkzm8My
+N7UWOzRua0Lenlg2+0nN1Zg0hNAv2iIwQh14ZO8D1Js6ekLssvybmhmtzSUpa29wX1J8oBgpy/U
pum1+BLUhzbkNF8FbNGmkbWSy6Noy6MowWfoD2c79dmhsA0LDZ6tddItkwI5FlIghzR17NiSr6RO
PqLR6R8urWD4dBB4m8nJj0bfiFPalvXax2C0NpqqXw2YPk8mJSqrKArEbgnr2rwXWmzdA/yOm1wB
pJVCW0DQJzyLx24mPNR77m2YYXo33JPcwKcQBNvCMUjx9AHx2lrwbkhrYrBkXWJCdvB1bMV1ZFmb
vnGzc2SdOpbfMan8bzYUJEqrwbjqYR8dMgkBDxCIVRZ4TkTC1mnq/lDJ9e3DgH1YReRsS/yi3hBK
egPs8sHz9EgNnLsrQ8MtF0FMTJUBcFVG/E0ZTtrbvxfDrLJdOGEi0EbItsRj7TWls/IYyJIfzaih
J8ecwPXWjD6KLjGWA3YQsj57aC9vXZw25yautr3hdwc4MXgRDA8LhSqDa+Q3X1nUageAXt7Zq8SB
03t6z+YXHFgrXYjkq+QQOvGs5Grrf5DG/MPgpBiPmJ4aV9mXvDWeRZdzfjbUPupZ5qsgMdZRgmpf
iIqrYyzFtSinfNUPu4Zil0uBwEw3QmnuAWwQAVEuJ5cxfBsgfq77aHymyZjtm9Gl1gl/5ouWlESI
aqIl6egdPTMQzyq5BhRx7KYe34sR+ZQKDenVJ7b3MpAUZoIBexmOOAbbSodR6seEr+zx3RqaV74Y
VqnoNdT1d5izxcrFSXfTCGYuisDi9pXnewNhgDFNu4S+37/Awe5fyuID+JKxsyXZMhwR6tDawS/n
0AgCrW5sU9q2OVU51Jd5bEai0XdPWRppx5hN2ynMgD/6islXc4OX3hiDl8AFB5RM7XAFXki0b3Ix
3kBb68+tfLEK2AMB7mUoRQx2uNcOiD/NOtGcBwwDulMxxDK3HDrZgQ8XoAYEC7jbv5fEZIzpmFcX
thoOKrWKR97FyYtWAAosIcFCnqKVtqqKtRoC98VPuaR8vzwBg9Pvng4NwufofdF73Xx2/kCv5AB3
wIn5wbc64N6mn3P+6obBDJ2REOQRnuUiCmt9zQbX3tkmSXFgCcx9fv5SCujGfBmSWFIXxwpU4Mqw
+MvU2AE3bTDy3AAsfSyRydiogtHPgQec85nK6l7s+eSdcDeBfB19W1F6LFU2cb40UD4mVoxYO5cZ
ya5nBiNdFO6bPZ+LOKXmZCPFuObKFfuUFlXMnN6nTjPAtZetjcWVbayWaD1k1VFfkBaTW90OxqNT
TU9Ju885VgDn3Y6Sh1ZdpkGqixLud6PoHBUI5ftEYSIbJi7crCCiGmnZcGUb3V/zyXTRFTRjq0dD
dg59/UuSXiT7l9jcXeRwBiDvVKV1lDSZ3EgFbIupL9ZRUfNpwpqB818X+4RJ9tgbbOqaKAKS20Qd
/UHGhdtq/lXpzhkOdXdthsrZx4QyF52qrE1lm9kqcwPvGtikBcO2PNYlo3Rv0ycVUUrow5+nvU7L
CcmQTUUCfCdDD1YfDSiyVi486COhWYDHPjMusIlVVxBmnTp6pc00eCe8yt9QM84yt9gHZtN0a0Iq
CHxT6l8QsXfoa/13lloWDqxqXeIx5EK3uRr8rlzOpVMay0CAd6PE6B0roAhJZ73bRbzzVLEam+HR
9566CIPGF9W5b53K0cSrjLLhMrcOdmKCsWDa2Jt0vAEmGG2IYRrfyR4wFDSWuWE1G+6iVNcJdDEY
WEpv7mPBHxYp+A8mhFfJMRBKcFjMQGp3XaCEmbLj5AZ57CSSuqJzkVupr7qNWQj2Xnl2K8tL3CW/
Q6A5hzG1z6YA3xXFEm5uH63r7rsJkJdFDuOsMaix9eOC5BoFmebs7TVIWzk8f1goAgihEDVYo+TR
0Cc4J7kekdmU8eLLzUOUd2bmq6Rh6Spcs1swXb/DoPJ+AgK1i8rWylfpNsk+7IbZx5E/JevhRUGs
7eoKfW2NFobRFCJ4Ilr7OltPKKdPXtsh+aXaLTyVbTfGq3//2rpaeBpBhnCiogfCl+kmd9r2EBFk
OQfzSyO7F8vC9tGZNEAGbn8u3Em/hEqq/aRmuwLNIXo63QWsvjOGaNKVGnQ8VbsvtUThNbsE2LnF
77RnHltQtG9U+morNRBdSrxTVSBNhMVnrLf2xelrxWWaegcfmu1aVvprVhuwLCCAvvx7CXoSc2Bo
sqj4sHpRbIbM9PfcNbQXUCE1jrdY+4EZD2ZVMXCzjB5KsWcccV8yz9cJ4ppnG8TRp5H1lAkVnbnL
Qv/R52F5AiB5r9zpkQjTfxV6Ab9kRq80pLPWTtO1L/2Iq9rlOQt47daTYQ9IIexJ2sxVlFiI2dOB
6T4FA8As24+TN3RsaKNWXNNiyttXTrp5bhkoF23r02JBygSpjAZKCuCApAebhJrNq17X5ovZvo10
KQAW1/wvO/S4ioMofusiHmwiNrIV5d35ooYhe8KIaFB0Jj5Sr7spU4vvaV8n90BLv/LEMrdIcleZ
UaBnv7OTbEjU2BSEYmN9cG3qK95FY1OJgKI5sxdvHTfHHTcSC2Crdplvo5tA1uwYKpG/Fc1LH+kc
RUMfTJ3erWzokntl6OEHB7o9VuLuNcQ6v3HStLnIzvquHV87Z3k/Xu2RTZHh9fYhb2cJzCm4s+i1
/6V5V8Ifr3Ze7iyddK4lmv4yxZX2xFGK4w8tGjmo5CQJhtxqANR2PC3gABN5D6foGTMDpaGGFJlm
ID2bMrtEI+rfTI3RdAm/Gm0bCHd21JviNJGcv1HCi+AT31130xCC+fSwYgEU/8+bHBeoVXdC9Ugp
bdLY5fKykMLXL7rnWBe7svCHmhUOdIYww6aXoUShaauBcup6Cg6EIspTr9lyjx2i3eAQ8G7/XvQ+
E7igobYvTDKJp0ZHk+j0MCRHgjFOobKdsYZOFA4E+Bin7FI2HthbmZ0t8r2boU7snR6pp8Kbs22s
NFhXTKUcVLmfl5FgOVNVNzLmu650zHM4C8yTybIsEsxjRmZ6W6NB20n4Sa37ro0OyplO/8DJFtfi
IdXgI3M33MS+8dYxU+21XmSP0nW2TgmQHMyjA8CycCgHk1hB5Sxs5s2F+hnAfV2/9cgGbGuhpiWV
vQ4ogt+pN6y9NHCgQO4kVUGtkrFyPMBEzQAguJCMjXpFDQ9FLzj/g9xaTkCr6F2zx58KbG/Ftko2
kzi4jrR3mTngXgnsA86bFkJLRgCqYJtoudegHq4iCZs9W6Dibjq0IzN/4cCV5VV5tMfniC8LCKgt
VmcRPvogO3b4NZesjsINKXtxkqnZLgs+W0yyBBots32F2N+x3CxoSoh691InRnUvbPvVyrvwFuvq
2Y66fc2rnt/gskjJZ+nSh0O3rK0iuzdx9kfhBOYZAlux7npUaDwneEXqi1ZVH+Te5I6CouSCanB1
Q2tCtSDtottD+2hbM1yHEQUUodCoOLWK+ljHKAAscrYUvWsHUPnawZ5fKq/kJDdHxLGEAx9PjZOP
ONlGwj7QVsdgPVN6VaJdrLb3L/w/CnHMJa3t0zb1XXmh3KHaeXhNGzG2x38vBnPhcUpwqOglFzc9
g9QJFLC0JDajks3EeWRndB56KyKZgvJZuS0VTdVU7KwCB0aad+29jRsC0sPc1TH5On1sClyJDejc
YiFJxLR9iCbiE6/Jcs5MtY8MTzT+I1iQpQEkuqfyZSktla5YDVYb+kUk4rgl9xAeb+mIcALZlmx3
4ahjbeNqtyrndSq0FDDa8Ax8A+JtyEcrN6w3nbXsyYmoXvj3Iub/rLVuN4E23BWZw8PjX+hRC9EX
3Ty/Nqz/wSUss0a5X57bbYvy1oPIQ0XgQVKU5btuGTu/xJNbs/RD9aGpRwMAGmhdsfCC4C8Fy0Cg
2Ks6GeR0P0MbQjFBRPbIWjuPHLk9MSP+rso0KG3HRWJAdolqgOKmKIEFttF7K8SOuWY5Jv7vxFem
WJjWS4bz9b/fgkqFObPK/kue1eRD/QsrdjhlxwPknsxIZq1iA0jQZliGoUXfxhxoHctHPGRPxXKT
acqlA1QrFwVs8pGk+cLNsckqYe/8wN1Umv9n9qOZSXLKM//TLYKrPcd0tDGjsoT8JdzY94gGHsKT
5JeUqsEiTJ9dV50UlvB9hGKEXJuuKaRjhc3Sf9HzoblAxVrkPKzwpiybNvwgBHiVovrkJM1BJ+Ak
Wa3b1tqJyP7qK++tq+0zwt6hGcpVjH7LWXBLJzZORsf4Dd32lWDVZ86WBUVjxj1oD98p76Mudn5f
akysfrdNDUzZg2Gte7ZJ2EmhJXJAzmY2hnyavnEO1fBAr0VChHlaUXoZWHDdSgp9WQxH5CSxH67N
3Obf+hynvvnV9S/OYH/LHi2krgIqrtj8424jxBbRqzOaJwNOY6Ose2ak+zaZF28oIN54AoP+009c
UVNOwrAGdDcgAiysSuBS+Wjq5idN0n49WMSvDX/PFRosfDv6A5l3bY7luyq9cWuZJger0HkzQk5e
oxtcZaBdgRQDXfdLjA7iO3aGzxDtmpGIuwBPkYNyzfeoZ/GOF4NvMKttNZrRpvDVn3x04eWzwlnR
5ZCwdmo464/9bUCk3nDrBhveYT1PSv3QJ8oEJxB/ANwFeRhHnA/roVh1MSski50raT/jniTlfx7l
ZUmTezfDdkIW2pxqEkaVWI8KAIUhgJi1ImP7wsDIgoq966cBlGAlxw4w6aQ/2YkGOza4yZoihlUE
jnJW5vhIRRkjdGV1MBHcUzoSV+/rpmB1Hayj3Pgq2wMYx25mdfHmoH6z9zGQ4XOK4fqQDXjUvWtQ
eHWeDhRyMN5OIEs6x7xlOQXURvoXrYdQsa1+Zdh8ExrkccCvMl+zxspn2kJ/jUMOf/Mv6KaLtdPE
GuVzYaX/xugetws8gv8y8JUWTARSJ0c+hctE9zDKCo5qNQ6oQr2NSfqqkAYqljFdRbMNY5WIgneh
EIfqlMiwXBDr2CdV8QpQ4xW4AgXdw3nQMTzhinznoc7+AkFC/eqdPMGPeDPNcY9Va2thL/33JcKS
WZuy1XuMfV7xz2rGmRG6/g0peFJgp1wo8Ti9HxQG0v7kbNmWMoEXbGg64pnZzH2kd21ZhsT9m7mG
DHplRpPJQlg8BKe/flPd2bGkS8tuaKn5MCr1FU0Yh4V0PoWhHVNoqGE+7MfK/ywrAegkB4bgZTdB
tngB3eM/YAjvoo23mWsQ3Fc/NudMjqZib/bZNrFZMGXGKJZTK1d44X7iVHxr3fC3jMw7p2Em1urh
MswjplHDl2vuTlrdV+qOR1knl8aigCq1tM+hcfaeDCg7sizyNUH0IJHEmFVC0snTTRMY33y9zvuP
ee8/4DZ3kJ/IC87aq+ZbdBxEADq9N8gAN57Ka3fQL1XgcNt0N6nLlQqOAeH+FfoT5A9z5fjJEQDh
m21of/0y/+oEJceGQPYzoB0lhxFrll1aP3mRP2T4RaDgiIH0zS9hJob9uxlqmzRryXw2lwCJHRF0
z8C6r2XKHCvg8TbO+Jn49m8IrICBt95NQ7xD3tZpKVMxW7b2aI3e02znhDODZlEDw6BFhrnezWmZ
BNKXelcu679RwEpWmcO2h+znXiZJwCEn2begCclbupDt2NiQQhwTbCFcXKaT3qyx3nVTeXI5MS7+
fVm4+XtdVni1bXpt8Un+ncoXkN4OYJjqtxjVnyLae6kBw9Aj8EzF8bkD8AJTLFgqupd6Pz+Y7mtb
08qpt9VsW/0lanzlqHP3Y2opSqF/thQ8J8WGfqILKKEPqBt4Emi8dBWCD+BLu952hrMZI4dxU8c5
y/k7pxCoPWaFRtaeZqomONIJhTNE3jTrkFf5iYELTgeCWPhR158aXeQ4eddUAr7Etn2tCa/51K7X
dBSbab+K2RuWgl2/eqOQlooqWXw0T23oLrbOniW2yfI46ZEFV7h06x6ZjjVJWYh94fJUoqi6XVCY
+Nn6EdxRtgPV9JdEHYKBRdUU1J8/7iTeUCl/ampXluM8W6d0IWBqRCdoSAMAEsHc5N1CvOqLJAOX
6drhIwcJLksQEjHIR3azrkphU/mHyoG9UhLQdGlBZTPNA6EDCWxm33HGbb1N15PQH1ZtnhEGCmOm
+1YgJfDh3yNsTLxLua7tABA9yRupRey531O/M2owxNKES1qzFF9goPuGT5zScBgO8vUvgMaDM4I5
idVnoMsLrJmWKlswEANbQlMn+zWSmKM0rsWkWIIFT/9BHJY0Zm+pht6lVvsl8/otquMfW2FZkDi1
GhG9apBuR6/59R3vW59w3tfOSk/bN/YGNy8rr3VcvDvRRUHujIuEf6YfEk/yE+PXtXaI/xbOpdXb
15LkSFv73Abjr3AuQnfCYxqBcjOS+1x+0XVML2bbvLpkZlZW+WaFw83GzUmm8DFKhyx5fxUmwdag
lXeOPT8CuErWVlzY6rWMV7UMMb2NXwQoA6LD2yrNv6YMTnaEB2/p5PU+BhlQpb3LFea9cmZ6Qyfj
+SJBtNsOM6+vv7amIk9mPBqMNsBa/1hhckuggMOm+fJi4w3CJsBo+F4NI5UHK2kh9f5FTYxJ1vhZ
C4vPRup/DC+xZz4qz/orMXMtol5yf022YyX/2NZVhvFeBvkfPcCeOdD+yXCmDpj3CckUaOSKqicC
6iYUJnDWHUqHJsR/rjUCP0NfW3j5+K3TyKD3n8gkGARd829RPaegfuE+9bAy49xaXIhO/uhG5zn5
/ROpho43/dAYaleici9MG82y4KDYRL+WpLJehOlL72YcWOYrqJaf0FejCJWRE8lCTnTSU7/m9YBl
ChG8hAFoE50/YaJd6dv6Uhr4CF2rvnw6ESRuNF+A93MofspYH9it9kF+mkoFQv+LlPLFyYEbStU8
aRNhHg093ZZZ9IeAAGdC7Q+r8Jd2K9zmaww90kneveTTovGAmeYqtLjGc4w7p3NobUSQHDSeOJaD
uTTog6s3NjebppB6LPeO7n6KzEGz8vpHKKl/FOpkz6XdYSaejc1bX8MWKG0P7yaCVoO/YgCcg9bD
JRno0xp9mKUFgX4QIzExEsGyu3lDAPnWrPa7rgjvS/1nwkQ2VeVv94/YO+ESZ/WxxVA5F+olQCLA
jQNufc8980+cW38NzT7r3ExGNVxqxmk+NNqtii0qDU0imkl5JgC5rPvySDbkYHbV21CNPwG9uV1M
vs6dsDW0BT+glgO/xW42M1FbcArc07w/Ixjfo5Twsk1Pez5B8kDaMaeW9jlA7VmQ/daVS0RQYqpk
uGh4klND8KHjLcUcTuZST7pT2qfbujU4+g4jt2ZtXCKjAg80llWO7p/VLgdSWf5YVr6tJl0uGED4
iSf1fvCgw1WYsVll0M40lH8SmE0DYKWFQvcFQ8JI0zr9H8PZdg2Nb7Xm/abYa+aaqb3UHfhC3X9e
mXFdxto1Hgw6VIG7OyAWFnr3N9QxifRR8c22D5KLRwkQwa68I+JkiADntu2Q/CKhrhn85O3urzH7
0NFxNFAiyV3l/DUIcity8PpDuf1vKPh9PekgCBXudhzacZHHYbkYJt6ZIbWPYfoTVHhopvk2MX/n
0euI1WqvtDUSc52sv63/6/bcmyYMHuTFiXnVHeUriohiYA4HDBKPMSFtmY1krsuM8r8mRYUc1xo+
tIWsiw+vUAUuM9ZX8aQvYrMx+cK0+nXVHUP9yBvOtxrwJqG2J61OI6oUP74sL5PvfnvOk53CZ1t4
XAPwvZDAh4XUUlDXkU4WPYZzGV3AL++k0K8pmaKVoP1s2VH2w7LKdHENWlqHjs9/4PzwofqHBeto
18Xwg2fIFcYxavUfIw/uvqpxzDEpVGG2x0IQL/JQ72ee1AvoXzqEh7tWNk/h8oAcRwdLx7vUPMxG
azsOXv1qnLvNvZPGk4nkz0EU6gmibjNwqs9jMA8AKU2re6smvrWh+meL80O3BmIexkzG1rPPEZN6
24N56POPUqObjFmG2jSDnt6QH5MvyiP+jZ/QIsWZdT48NE5TVH99pbSV2c5/ZTyeKC36rUZ5Jyb+
0XX9I0mqW2CRO/e97aTteg3rEJzbJ8CZWx1lDzXgxclLon2KD4WynrSSW377jMvwIjjhB/Y2r0jw
2TcbXy0RHxPRJDP/yydcrEn/wFbyn25DDHQj9+J2Plca+UPiLKXHopHNZsX9U+DyzeeelvgYT9GL
cPAGlh8y5KNZWDHpzRZMkgdfHePWgmQ5FG8MwEsIjNheGY+a6Zn46ZO8sgoeFJw8W+HdwWLF+NfZ
jtJaUeIVxVe96hS3A+W27NY7lnV/I+AtTtxvdKqsF5nCOlwU19wKITx0B1PtYQHiBAeeR0aTM7Tz
bFz3cxTJK5kj3INWt3eEfXMpoiGly5U7DN5PxG2nt1o89/AEwPbl347ZfvX9wAeGIjFnPE+Dd+kc
tTP0AQCafOHNhEEfg95V7UcSVg87bW9Bsm/kA7n3yhHhj/Dgy5PI5Tnim1Rr/9oT00jYfFmuXyzo
PNpQHbJQLGpTiDFgH66UnH4XKcZIbIsLX9Zbw+QysXJqpEODrHkqrXNjUfTl2GjwotkDNExQj0Yf
syBJ3J7SjThwol1dvBE4oZAizucE09EU/BSaFvZQFtMGagHHsdq6XPUyooZ3uIvcPnslAYRq2MIT
X1LMyUKTFgq9e4dA+fQN6xrXw4IE2ZFFxWkcKxJ3fvIf1lGdDmavcJEynL0N5jTCW6TC8kYk9gv7
4Mkiytj08Unv9NfKVVtzjiPFO32Upwlemm8UW5JBi2TmpvAtI5ehvp1OOgwkKBA3ITYuZfQjcU1O
KDtnpH2M1DhE2xPq/mdS8cBrOu5V7j2C4t/02dHlNAMY38QZlwBBbbQly55qAT9cgx1oHyjgIyqE
4dYnij9k1utYjz+YW46WIITQWrSamhhp3TK6eNyhlF1L1C2JRSRcpQkW1Hb+CActDLuBLKaO3X05
zXcqmMHc9ZxH6kTtUknuhaNdHIrB/dUxYXHP5tGkx7i4lQ4zpoHrX2l1AShiY0ugSbVE7EfNZWnW
hyAePtmca8t/v1oMPGVt/xjU5GoAK3xI5ZFZa9kmlqROtTlai0mQxKudfAi92Xt4cpSdftceD9Km
yn4nZTyRh8AA/AyJe0mG/GA59QtshO2QPsJU7UQ1L5Khhhj+Qbbx279ugUyZj87hJp6Gch+52qVV
H4OevsvMvWPsO5lG8AT7RA19cYnz9jsLWOxoffdl+KQP/cpfujbqwT4s1cnwofZ1Mv4vrLUXMx2+
It3fFP28EKtltfIjHMI9VpMIOSSSnAjCyP3TFTs7b/FLNHeD3JjtbWbr8kRDI6UT73L2Ww2a8ZF0
064Q/rrOok+9MB9upv1YwvwvzvWbXVQvbTlTq9ifNrSZ2spds6f7H2Vnths3l2bZVynUPROHM3nR
FxXzKEUoFJpuCEmWOE+Hh+PT96ITyOrqRje6gITxOy3b4VDwDPvbe+2NZrgbjrjbyRvUQnHTjSI9
33lxQ9S8OcR/pSEo/an1bfJd9ab+y9K9p6jQL4Fj0z8dXWT6p2zCR9BPEzoej+hkWW9YCfsQ+wIm
ph6qQb+ouzDcDEDcKArbjrm/QqraVN7AdlAjhBNPYZgun+kXZK2ALQWumOSPSB7bvr1LMkdc7JpL
0bXrgqP7qB77hHjsUB/yMFtDa4uXE6IrOSFAAZV6dXBOkxwHkjJgHIMtaSJDnPQhBXiXa1umUxFa
iHaheOsPhpDlyF2gKbKDX3gbxw1viTU+rznpPtOKcopDscnN8BNe6KLzvH3gvcu2eUkjZpxVCL5A
c4OXBE5TlYlfKtkowc2ZjNptffP1I+GV98Jhv8+LL2uiBaEsI6o8e1gQINJ6BydNyEV7uJQX6Cvn
aNKvIEdeZSMefGVd2vQ90PJj2KjjUJbohkybY324JuxIjsOWqRh2jxM+cm7Edx8BPyuG75QxyiLg
T8V2YqLG5E95MhHCFenv0Fc7x613acDRVgSvvkrOXRMcc8brWoI0goBmmNa3H2mXkciSkWVnHl2O
0eY9Jo2Q2NppSpJft+/RU78YWvwIBek3n98OFGyWSPtSaCwhbVq/xMZ6zNjSQGcRUZfDb7ljX3+F
O/MaQ0gdW33bNR1S8bjubLQI5wnDzIGOcwpY93Yuj76eXE0mrANURysYLsVALoxbk42uurQqQEhl
ydLXlMPvPFExvfybztcdyCsOVVkkN7ZsFKgQ8rnwJE9m8t1q7j1Jys/WMs9R383fg8+aUGgJ7KrH
4aA7WsD6xkqCexUNNCuPTdet3AQkYCjkr+1qr5TArrNq2AxghwBd3BAansAmvwOqFnV+Uqn+Goeo
lppmvvnRA9zh1146j4Zq74CaykXmCDiRwcE1WmfbOjOHzeOT7w8yuxTxn6ohNwwcajzFdEqQJ442
RZoFMDNqMu3C/C3smlDYOGx96co7drifNsC7rhHoOlWd2pR1WX4kLv271Q/7AVO+2sJg7jh48Keu
P2pMhzYc1htYBVWMcJimnNvt5HnqCIBnPRw0PXpielBttPwrakNtl3QdU23X5R4EQqhM8+eBWqTd
QDdWVeK7FFKXDzpK+TIEjcm1v5OR3MoYzFGW004cmLvE4mPj69gC+MAe/v6Q55nxz//SlU+DWIBx
Suq9PLAb1Ic+5MypeClL4UvayXKedk6Mg0tUCSs5hUOWFmlHY/4Bb0NwbNgLl+aYOkssae1RDml3
/Ptf6Jtg6oyJVNOQscWUyj1YHxawmmNTzQpfaCTjhmDKp26wDAlf2/i0JJG5cOtj2FX1McgygvT/
+fMaOtHKi6ADNfpwcUb7EsWAwLPu5LXpY68HrwLUDnbuRce4DeNxA9mZ2viFmVKdRvZhSnraZCcW
KgdblkgwWOkp/mDX/dNr4SmJh3fToqcNUyBdIC2V2tqkHm0o5uRkcAn5eLWQrFT0GED6sc00PSIw
Em52MC1mg0mZaErnuV+f0kG8hmH0SVYWJVaKl9bwX1wFLMq3b3iwMqxDRHUNUbzmIB0ZOhOUNPzZ
6x3p56T5CgBMUIEZp9zrnJ/KOuCVFDucuCmSAMhUeGZe6nzZmjssS2yJi6T+JU8j1n1uXgtvugko
qbEO56mFg1LoS0tZ+5RGldWYWGsQ6/3S1ezNOKmauAcPrTVpf7DUffHBaTi6lBs8I+1ORRXwjk5H
MurmY3sFu81l9liYzsPEVsLJ7gsP/A3K/FtvQl2EbvXhULhCgfQzuWsM2r2AOlWwEWY+BinMt9bA
VS3Rsc8zekQ+ol+acqumbi+eYoRk9kO7XCvHOwqsCBHYVUgh19oqmb8Q502I/EI2f68antuZXRM3
gOp4SX5hICUV4glbc06SaG+Y4RcE7mzlaEigE/4f8uXBMRj8lUNIe/P3+6qLlsytl530qriV1Gcu
5QFmhgchBEaJiv5EPs1xo9J2NT79yZSbQOMmCkMUx6uBvMpeYI3jqfLo6mYIP9SvqOgPNNhoge2S
kNdPNZsnuSLONsQ98VfOA0LXW9tB+Dw0Q7fQ3eAg7OEF8GK9SBpEwth/KRrnuer7dz0L7gBbsrWh
0ZpECxByOWdAcwDyjZqLUMV4OkIR0YL2Q4Y/HkVDeFyS17op3JUzYLXtORkuYhqgVw3oI0ZOe3Kr
KHOR8Z6ZFicYaNWpVdBOGEUrTcq3TPCPqwgNt+9ZOoIBTY5RWaEVNOq31PpkpXdio4yaQ2Q+VUTp
wnNVEh8xFi48u3Xv+z0HVW2FtqlWbvWTwAHkpk3gpMp5L1Ht40BfWwjnXNbYFus63rVII0tBuoIg
Ykj4SHGOFto5iKaLU9yTCPzcNGyCDsNZmlUE2XkXVmzw+UrAx8G/122U6vGUZjCGqkB+VyEtxHVI
JTbePfqFubi+Jn3H9ResLyagdI+N71nHyLTs482QMFtNiWzD/tklGUEvi5xH6TBMEQHFUwY9Q+5k
jgvw2UiquIL3ZRSd6IY7knq+NfncAmQp+NCC+5ubMZmLXYaveIY8gJaFX75j35yz+8GKA9p35atv
r2oRGOsC4tNwZCSowWxC+vFca5cY5b4nlwWmkzk8urhioj1PAVi4ycJgZSBDZX4TtR8Y9QG9irQG
i8vgU5qmxAbBhBoH2yeB0RQSLeCsjQUMGEyV79gvlo6px3ezfSfS3eym+QSPDWqbDHAeowzaFhrQ
GrhwejD86dst6W9LhmJaWjlXJQtXRrdoRsqLvOYCOIfpdJJZy5KjxoqmVlrCePzsFtuET3XKEqNT
sxkw8i7SojY2uBPCB7Q9LFluSG2CX2LuDiEbmu20NeIp2btadG+m0jpniSD7KcwjBjXWz9zZ5uRM
1kNN8YM1M0AGRLb12P4VLzygjCJd6eH4pUVp9z6WdM4WkNkYy5p0kC5M+hd2WjoOc27lRYd8tkwK
azxCv9ePZVF8jIx4j05rfydJjSNW407Xubiuw93kls2yNWgi1r0g3PpmW8M/YFNl1zNXlbAYzsRt
xqlbL+Z+nOJcJUaOIppjBJ1/6tBVtXKUc/33uV/ov1XGtLr9x/O//Zby3863zfPf3/pdYm2Mw0j9
bSr6z589lzn/+39+yfanfPjMf5r//YvmV/SvP6j51yucK5D+y0/W2EHUeG1/5Pj007TZP19C+FPO
X/n/+4v/9vP3T3keq5//8e/fOPfV/KeFcflfWpU89+979X/pYtp+frX/x5f/s4NJt/5Ba4dp+Zh0
7LlN6V8dTN4/HJ9zn28bhits4Xr6vzqYjH+YhuHA0RK6ZXgGX/CvDibN/IfvA9jzPc+wYWPonvHf
KWEyLVvQU/OfHUAcZ3iEXM8UxOV8x3YdXuD/2mNDWA6IcZ0j7jnFsbJLonOEqhnwPwyoQF16nDAt
DX4PkcBooTNlj4jSwyIr4Rd4VcQpJA0nPpYu5cYUj2rMNQy83bc2cvdVl0BgQHcm4WIsjfG9rUzO
Y/DxN7UJQAWDdLemZZV1S+raTjTfeZ+/uUlDpYPfuYC5tCvu3UPpe+Zb5uLTV9FAXYMRDBuEb3NV
uLV7LBN72ulm/0dHV1snCXB6V/mIanI4m/gNVoYF1r3UtEPQ9uc4hbWV+cMG3CrdqpI+GVn32kqN
5WPuWqD5Int4ZF2713FIi3g8FBw9KdmtHYr1+pY0loneym+yZoBd+VuBkg9d8TAKpIPUgaBDAamz
T6MOJx710GZrnAYLXBp7cbntWa5COyc629wSk3xzIVgp0gDwcD/fNPV8hMvlp69VVD33Y3yx9QFT
UGi9mDZXjgoTYsdpUjmkUCObQz3t6Lw0tXOUlzyQeti2ZkbmEJvxFR6kt2QQm0KEsI5+FeK+KMxn
pVMXmAtnILNn8vuM/onx9/x+SHKq1Mq0nnhDVI83OcU0Xpx6d8pu+HPn84SHBVmFKn3Wbf79hUYB
fKVJ60nlz02oHUIhFlkPDRHyVLeS5HG4W4aftKB+u6ktjlYVPPgheRjAIUzaagCAfZu9Rl4pTqYL
kqGzg61I94Zb0eRkYWT0yTRt4pjwndMlPnGocTmMZAcwhKpNjgcPNnjN1cGRjNjzRnwpTJEOn8Ko
HjpqAygPGkHvkZpZ8N2tXmMLnrRiKlGnulgH09qVvtwTV/4MCe9NdeO+dDytGzOMSBh0gHTtKr/j
cM7XbdiiW2hhtbMKmMWjN4jN2NHA1FKRankgqkiLADofuMZnvbEGHAulr4OUI1rqMCuhH9LefqT3
40B3brSdMFEtlI4pwUtCED8odXZMCys4sc3QSRABQdFQzkAlkt7KdW2SmAj0+KSybJW3evdM9V54
oxEVbGIy3XzbPDLo3Vg6Ua0sMx8581/S1P7ALcmCAi2FjNHWBbQUMcGjeQHGVDYyP00g0eNdj0ii
OhGFjKBfFS5pePTEYSMZQnfpAI3ow8mTE+GMZmwexogdsWTy3ubEyN3YcnYWfSbPqbQOKEgTXQsc
/HMZbWUivjWpe5eqCMRleur61j/a5avjhGdIS+MmtLkZlwXUagDQ0EETiKMEH5sstzcOGs9KgTPJ
01CCcP9TVvEfB9fhjoFFQ6M05YQ6Xt5J3sfOdg+QSk7S496gNwX8Ik7hUdaT/PI4YOKrXFr2lbFM
u9dqe1fYnARwcXHlSMCHdWHCQTI0FKvf9DIJXMZUcBBSxDhGCJmPXSqmg9dPuI+VOjc4fJETerhP
k38GZl2ulOs1m6ZDphrTsDsgTfPywom+8fSpb2mVH8NwF7eWR4hWiYUtJnff69U9EHiJYo2rXVMF
P5rIf3u3LS5x5r4LmRi7BJr6UoGKZbAQp+vIa97M0jKZ/usnh0aPUWo/booYXE/pSjmq31ZGG+2q
qAfVn+fHsaQ/wo8EGYjsxa/ktC8b2NJ4MDGxlc/wbBYJTFJwQ9ZLF+vNGrsTWequIWbbOhsDLy4+
ZG6quqrS1WhPp1A1Z4tV8OrZ1SfPbLZOZgtdP1Jb1vmwyLjrO0sajlzCW3DIg4HArv5I2hQeqy32
tRP8FBTlwCeDsSgNuR25yoxeQyluXf4pSu46o8ZW0Sg0pIjgVpn3BEqosqCy3b6iChkj4e28IsDZ
50ubQCR/qCSgkr8KD1dDNjP9XIBtVGnwCUdEherKuAensFE5m0GFGne5LF0VBQ0LED8JWY6nSRV7
o8sXcmp7GBHlyStkdhjIOB3CUO2SRkaPuWoeLOFVW40ll+H5DK37+0PUwh1xY9BsbnHjzeF87tUN
Skc4kWQM5v/8+/MYj85iUJOESOro2zhS7yPR39j+lbK76mMV7WWoomUf+t+hAQBA1z+UkH9asjKX
SDBxEnKGVtQUeSfY2h0ixgulYvwFgbGy8sLeuJPDSRcoUsNwYOQMnhEvXrBvUpobep/stvyDWDGP
TjPil6aGIPWxo2iBU+48ZTI18bQ/oucTyfrhbjyOlQs7M75NfTQfRx3vZmQ2P5FRq7VGfIGJwm0K
cvu9DePb0GhYpmzHPqkSR4wI098ujYJ1WHEi1joPH6XEX2f08Pbt6KcqNcBsKYFYr5/BDoYI9h3y
GPTxgSiOlOaOY/9L6IC6wS21x2c3rQiwtVsT/s7CU9ORfAuwIdyZpwK0WQDMDEF7SFdlgMrusHUN
Om9aZgbEqpppmYa8e02t/3qtsy9UPY/X94GgNYHsMTQBzdz0xKjB0zBgzqWDga8pfsdWNueqweXR
NFioTH1rY7ymJA9LKQXv4FN5k2e+XmGdxo6pYNCNN8OrHiwj1nAaQaf2IRBB0c37WxpgDusy/WZN
LYciNKZ6SLlc0bu66/R6W9k8ZFGnH7MMj2jvWuWh8Ezy/Za5dVouchAfasIAAzOhvtDWQfLuDtWs
8OjxbuyJ0VAe4sDWLRl+IVBwLqO5y6jHfu1phExsb+jRyHqJr0PtFDCgXUHW9UK4GdCDhwI90gcx
IbZtaRw/A6OBfuMD3xTZwK+NwcawamhlkCjBdBKl79yl1kBUSFJjH4TutGr7njxZG9b4CACPF0Z6
phlBx/hGtZhMOouFW5180b+49VDuA2se63njOhoRmEGIOkd9aG9p4z55NvH8uvYc9gHinUZeL1np
ZwnK/NO3gcMMlLY6mj+2Q5sjPs/AFxAPl3BYtVOP+yDPCZs1Dr6KCjhKbkXc4uU2JHrKbZYUOldf
sRKkKp3k2TU6zMGq5Q8clcGEjh+IB6dQSQ8BwlBVtXt7xtMEyXABaPfsjtT7lBMKtYyZCYhGPeRd
zH6lzdGTPHsYatu/emi8k/nhU9vL+qlfoY//UDQVcxMmDpVIexl5U0jGh23BDJG8Ob6tIuK8uhcm
26zs4IE46iPppYEFq18FKvXZFizjnCdptJYdlKKg55PumOPO6hmBk1AR66Yi18g7fnBk0b9bU9Qg
QzO/rFVRrFltD8wM7U2/LrQi2PSumV1rDXs8SUKAT3pxb1hnyXLszKy3vtPyl1tO/CBmty/a7lnU
472QXXwpsRFsROJDR9HRFWVIMIomCS1AZ2dw0e9tVtOgSeaqJfp7MnQnL5t2rcGiKyA93HUMhSm5
CEtjp/HyoL6NfguJqqzvDW1/BPVjyANGfZDLcPSPcZn5qKylvHpSfOsTqm1OaCkfeOe6Br8Lkb4e
r54E/KlhyUp5EHtzeh2a4E88AP2uO2szvzC0THmHFHhOR9EgEnIAR3G6ocGURAJHUnd0hdt+nx7j
yN0GCkCf5yGbmVn23UlcXSLZ/3VhMRhGT9RGpiXpDEGjR6cGnByYUPQC4jrSab2VezEnjk9DVT6O
XmbtRK1vJbVUizpO70Ud8maRmDJsmPgGnSEru/fEniQFgyxfndMENRj/dbZSFjEBT9jEKsc2WgZF
hd8ysuoXQ2O9gyiK89DsCLWlYQPtYdkpm0fV7Nh/XQY1Cn3D0fxvENvnrjNu3cAbqHSqCTA1erNC
2GjjG9V201bnTdjq3qC/kamm2SQwWQpFua2osJvwv2J2S+WG0qlHFnfUyYw0pumP5zas9iNn7H0Z
Bl9Yad4LP+F5t/NTVjfcbDiTE9Pk/lekJtQH3K0061J5mOA+aGk9YdMdMNibfAdgTy3hU1BoomWM
jSJO9F1Fgb39UjvVU4Iz8xu45CXsW29rC2LsTioeYMx7egBYy6nflYboA225vmp69y5llZF4R9IT
tjctfQ8rgk/Ak6lBfA9ldHXoCuTO1MHgbR18wrkJclS+GJWtPUjEyIyzTtcAucomoz7WMqGxI3B2
g8ZaSJitWOeRn9PBMxxMvc6XRaWGdWaTJwzrWRmyl34kEzgp4uwX4pVcfrZ1Z/cWhhZjPgIP3lw5
khXvaOIICOmZnMOLVXJZBrBMiVGIEyb3xk1G0oOHwaZ6yi6mh6x3H6E9vhqONz10phj2OPoZzNTj
qexw0NQ+vZ/xU2ZOZEXC+rNpJXEIJ33uuznAE5UvupJiHXuV99Ck5quVxbBdClq/ah4TL2KsjFz6
SAZNHbS2m5aVNXx2kzjKmgJzx1Llymbr0JyhOSflNO2bcTxHeFzX0xAvJg3SQZp666FPJAjmU5RA
0R6a+IWDO2V+ZLVPHlP1JX1LCTpXzhYQUGMIpd5dB7UUiymBe9bOTbZB9a5B6ro25tEw8uFB8Lj0
OGzO9Lo2qKYxuBvlTeZimFPJ+A/VUR+j/dDV/sPf/0tLRQAfmCHRVKTyCPxcHicY98bkN+diM+VT
sMFqh1EmtCiqD1KsRwzgtj1G1WUDEpjSIiAsrsq/PFMZR+4fxlWG0HTtkAhuHAhIhFp1JoKPA8LV
u23PjHMBYF0cx9FbeXhI11WuOFi3g36tKO0snOlglf1SdWZxIBh8xrpq7vPoBmbDOFn1+DrY3TOT
KsynsR1S1lD7V+F3JzEDT/JM7C29GO9qHD5CNfhLZshyT9VotkPxfhAA83DFE1nv54aTbBhxb6VJ
chhT74ruOtcwIErgxG+Stj6YD77LhyPzsNK4U949CdtqDvns8TG9X6C79XKom3RNxAAbT8M915al
tVUlJgfmT5vUxi2X2DiUjB9HklETifvs+7o6/P1B74JL1edXM77aHUIlGgkhk46DZw9yqagj+Alr
3yoQVeA3Pwpnbi0qOS/o0oS9OVgwc5NoOKURooc+9yAaXeMSdYJd4McTpmAlNxFJSiDHBiUBF7sZ
yyctmYCq586w1Cs8BbVrL51yVos6mrvHSVtaknKFam6j6+dKvYlCJ2PgYOtI/6kLm1+9smfGDSfU
DMMLPStTucLhtagEaHsv0Q6kPjEj++LH8dNPZiXUVSYTgL+QwZvu33kTpo1ON8LCTDTnSmj9pcHb
vLf4GPCdC4Fn0thQraSRlksxxtk+KIN1MOb6bqyMboNF8iRMzM049aMMvo+wyie7D0CMgQfNQ2dl
S560vBJ3vYs3pWTSUGhpg1fJOk5B/8NrL+auSJz8qG9BXuHjqjEBj0xqghodbwhx0+rZTepPWgcz
tu68bzjm77lNtWgCnau0nPxo1xPI6TKZEGbCYmfHFSRIjL5GdvTICi5jEXPU7ryzGXCFkX70qVn+
SzXM18AuBoKgPXpjCV3C3RpFNC0Ho/DxNOaUg+mPLrWELW6ieuKddznnTybrTTy98ZoNdq7hZs0p
djA/34XqvyaDV85xMBnTN9fL6V6Tz65HdIjJP98LiXVtkg7xWqc/+RFxgrCS3r7rfXZa6T6mJlsE
emXKUIIEjKnBYEvdmWLv4FenK6d4BWjTcX1FBoEazUjK9NujPb5SSkUUi5tE1xznVyXBM5ARsokT
dw9l3+x6aHUrFeV3L/WSjSvpxpLDcIhl/2umQfobGtsCRnLXO3sa1PHVdNgOw6gw1rNZpovH+BCZ
3jJSkn0fK0ucO2DE+hpCCGgfo37QOLgtc0jEdlqsI+0nlspDmNE8gkjBpdFs+1q75hrQinYqBHVp
4y+7KuGBjMsD0z7WWyrBOme6q3K6tORm1prVd8uOyx173NpOIx5eF2M02GGCJAzoYXIsU3jIeTXE
uyB3PiyfDyfn4pL+kFe3dLeJeCJ7P+3beC5k1qPkOMXdpqN1lg6VXn/s5PDZZDcx3uMZlIHXaWmZ
eXika2pldvWVmpk7OAZ5CVVZYNqEKtUlwzFpE+0Ux/ZhMNQtymkZrwztalrrXiUVy3ZVcIN1mIMJ
rvNcvzuna9Y0KzNATjZh4s65S8zUdk6DTx13R+m2wTp2AvDHRfuI92jVWsJBsVTFOmuhX8TWY+EZ
sy6xQkoItxgk/8BaYnlrWdWmAWuxRbO6qwHBdSowjrTXxCRzMadD5CJV6kPQnj1vNtncEBOw5B1t
yKYNlr+zyH5Tv5H+ukGnr8Vw7ewyJJ7XbMbREU+e1I9TO15QAbJVYTLXH6BbeqhEet+8JVP9E7jF
fZrBp47RfOQQ3kZrS5du+BskxW6gP8ZSkhng4CAnFUGLrAzEyk4YDgFEPmSMWREMGE6b29Tskn3u
hyR1dP09CPVjnWqzI/Eth3VMx0+aLispOdjCEU3YDJOixzMo8hvDu6sWUTNV8NclfLenBkru3HtK
OXOprzxM8Ww5FFEMggWi7TTgd/TPLzKEnbJgi/JHqiK1PF1ieGegRa4mN1prkVYf5U+uUGv8sHnz
2LAZEpwVKW3QnHzhRBRyEj75IVxMet68OZarLV0/vZJc3UFXTpbeiBBbYUhsmqpeOykuosx/6Or2
Zxo1LqaaiLGBm48+QSMtFNpejV+2APLAXRDcfO6/IeQccKJQi9F1exe0HOYOproh0zyRJNjp/eyx
H2HFVtyrQC58Rb313uZM7hUJh5FqMM9PPobc+g7SiCWr4PfhDcRvJZMsXtsaxwcVtE9hK3m+gmch
pbOZkJWYQY9bIkVn+O/tg+cHL3w4wM+HwTWQ4j33NR7O3D4aDgNOScd9WmZbu/QPacaHBIjMSyw4
ywZpwGjR2sTOtOPCvnRrPwHrXz2p2NplPTBCAgQtRV4QnYsFHD9IX+3FpqNtOeY9GKviE9vvvjAh
HbBm/xY9X9b4DqcPxTh91GvGIp9xO+2lltyhX74x+ILlwK8FPETkFZEqebA/rIzOwBAoHL16qNt6
PqtWUGcYZy5cN34MWnbQKEj2UUJVc199JlVwRT7vF1FLP/XWdbm1dzbMOg1TwQQZxCbBhQp308oB
abc7ocEoTjqIqVV4t7LhJ2R2shhatn9EpH2i1GWMvKs5kz5zk2lDgKkNtJtFv5FBTjsyDlhquFhZ
1ieVhgdVP5l+TYlmWryVlvys+QisOSyTpPX1AxCkV3+wf8bRp5Q2Hy6CU/YarzNhMKLBQ/ZrJdkB
8VI+TOE5dOqLPv/FwuLV95K/pha0TqehspDFskP7bfQ5bZzJzsEclKfAgkFOdUOGHdRKNpJAjGuo
S8x5Ik0/SKkfaGDejAU3RT63F4CP6YSVlg4ydAvKhHN7lj4QHzo3jLc6XQzh1J0KEBrlQElxloJF
US8gu0bUKe7+MB+d8SY082qBTSSmjM2ObKye/ehjwEFFzw+gFWLSQMODkapXUYEkqPiWhdT/keQq
+L5BxAuI21a6PPYtn3Er7FlxJHkdCwUuJgWXeznzq/JaTeoBgWMksCYZ2njWllsByb66v0Vtvsc1
iIKWvVWDchdOXdw9g/2tNvBs9jKh4wFuQG1iteX7qxMSX9V2jnMhu3vWKucAgCMSwUVle2am3yNO
BD5DGR+kgIbyTn/RhshaFD1CKorR6OPKbbuO02fMGF8TWFtqXVvHBhU3dPUWSynx1TcoE0n6pIUG
TcCMT5dRXB5SE62nI8Lam9GTN+bLiFa2JXHLG6hKfgUrOIhOip4NWsZWwAFfnEpuedV3x0KnAk55
80TzpuZCFrdHmYINGAqqHRtWxYp/rhO2XzAyjioAQJfJ06h1txJ7Bb5vyMZNQTGYToGfEDUHNk/R
M7OcDCwqeNZJNKydqjyNiXsdyeeQdP8D7UppL4HUL6A58Hik7KpR6a5w/uLy1o585I6RVRw4eECl
z3N37ZTtH8Skk54JcFO7bhgvufqeqp4GZ0awRZx9lTzljutegzL7qJX1gwPuRAkEHlV771ZmQs8o
u4qZN3vHp5INPtjCZlhhWeOOrvRl0MOUy+30PkKg9UTwDLfsZLns4Tj4mIiOMDRYcizpfeOw+czK
EM0vPdh4/bHE1LfMxMXZMTZOY2y+IeSPptrqPWEJaprm0Lt6E633HTIh9LJL5/TGYuq4H/TVifAq
rj4evsZWt5b2ADcvDpqfUlgArclo0ovZZgA3JaM+6cJyFileq657MVv3B67PLe3y+wiYpvcWnt2Q
hx1PXOo0hVmM2S8RL5pPghjHr8kmbEOb9QEGZv3NNINnQ28OfUw/XxjdlZHvhF+9gYzfcWMmdTZ6
h/mLq9j/CTztmdq5aZGAMMiD7KTRL6hX1S434seoCr9QWG6BR6G43Wc/Vcj3mll5zAdbawiZ0RSe
23jb7K2JD8prcjiYmOvA9KVrnHqs43wCGSZzNYx9bFRtsxhsaSwj1/luu3xv+hy3zVbbjz6K0UA0
TA8RnhIVAOnsO0oCs+mSTs+xmV7ol2MPAW23mPBKoxIkj6PDJhlzNq6pD+gEEQ/vW9PB4aLhZIvU
Hl+woScEQ9Hn97Zl3kPHfe3gI5azhp2l95Ik89KCpZ+bGRvwUC0nMTCvKz7ygLNLVHJvUpTKcvOl
+me8TYqiK+5NjTAMBq4+IzJrx/5b0YvDJ5VGUkyg4mKWeYnA96AYUAi3ucS9/S21pgCor5/1DuB+
05JXpnbMg0k/9JvAeifuQThvyCOEPBpWfUgtun/G0Uv8k8NJj7kW90e9iQk44hxQi4YM1No2qAQZ
uVvOGodDaTpZJFaqZGDbUJhwg/QEOmyneeoYzTOKzHljpvhWdM0bh2e1jWlJG8nJzUi6aAL1BS2C
BZd3vtZp2CUDZlaGC8WfxYDJ2Fv4Yc5wN01VO65M2FB5vgJnNh/gV47ar7JgQjR5Z69/7wt6N82x
XdROXvAmewerhnKAoMa9bB/Z+CG4155A6D0gHpzD0j4X+jeJjia1gbGUVIeb5nFM6DqkiillMRSO
eBzj5pIVQci6BypGJYeqGG9JW9YI+j/u9JRCsAKjuLG7ejm6kG6QmItwzij23bXIFWk/k2wWhYN/
tEEegGE9VizY5FQ/kNdYLKKQKiL/u4JD31a6RZFYS/ALrRdlBKzAPcj7i8c4dlFkHHxb1d5wFPfY
w8Z1MB+ewRcG2XufiBerj79cPSYt0txKql4W+lzo1TAedSuDOktBX4JN+AU7MEeZEiK4/u3j5MWL
BForPciGc3jbn3S32I1Wfen7+FQMP12wB+t3GRIOJ3l4T6t6G5jhk8ccEGETZb4L0JZKjhrA45mE
PLRN/JXk9vcYem/ENs5VUXSnAT9hWlrNxUJo3dqBkZOPts7/k7szWW4cy9L0q7jlqmsBGubBrDLN
QhRJUZMPUvi0oVESgwQJAiQGkuCqXqPXvepF7+oN8k36Sfo7IBlOUB7hHrrqTnRlpalcQ4LAxb1n
+M9//mO4+chkRluquzcrjz7QEvPs0cUM/EGd6ZrXcBfNZ8i403KC3Po1VbtzcApIhu4nanH34+hq
s9WGQLvQINbbTjzJ3xWg3Mlq8TkWI2O5Za9cz74uI/0DvG76HrYfYVMjrWJ81LF3W6bL4pa9c5gY
X0u6tEnAL7crtH6SZPCFEa5kx4OLNawcFDPQSto4jzm9p+1wfYW0oNVbpksP9/KFKBEdX+l8WSwI
VzQfRU0jLlCSTbsZAO04Ds7LklZPb1uc0z0J6LT6TKi+7Ps80mrgDO0lnQb2+gL1Rw8iH/YwHF9r
PWZcPi1K433hzN7OfX8IlXUIPRV4NhTyD/D+Yn3hByGNrWOCXADnnk4w4jrYrGVO0b/QFm3dzJBB
CW5QgR0V48FvEZOMNIdwfRnROe6X4a8rXSZQgx/Q7bVlYyYZQjImk2POGabBBErbYSTIA9DYR4pq
TD/crjfncfE0y/JuzB5mfAsdnzbS1SVVwXAw6W5FRglY/2ISbt7ZBXOy5osVWMvmQnPBE4OCoWyh
J6lRGDDX2yOU8d+badQ3mO1Ed/rEaTuLu2zF/ekWDcyM6GCqzex87BpFW9tQ/nDMSXLp0tQ5n2/C
HtD/7cpxrJtS84jNI42cNQ4xdaJ2HhVoK0RE54uUbEFbI6AcYxcTB7TBsxbL2y1GaeOEKJYy6SLO
Yuhi2wQ1z8GElqty89Z82pgZzXVuare3E/9ywCTudoQGZG+R9MDQhvO8MweUtilgtQeZaaOwBmtS
n1+C0z8uinncmabeTcp0IGRKp79uFnBXlsFvIGezM3S1pB1zvTjTdSSJFoOKNuHP20Y0HpzPjetg
hmBGAVcLJIA+qJhRYy7Ki67FLKkB3dEDkXdfru7XbvEOcSqGJ5Ti1hY0UwIDwKenOU03ZdKY23HK
KT3BK7pBKSxiRWIv+uwaTi9cQb6K9Tbzofq0ZHfiNH83sdxRQitcZtGtnOkQdywNEUji7M1UNnmE
y70213SLCR1ZpEgjyOboG75bhmZ3acx643xAzKP3NI0CtZMkW4jpTNtZECiaZXD2xfiAHCLAbtuf
b69pR75ZO+tPESxi8AZyM3gnU5GrcO8H8H22MYgCZbr3ujv9EFDct2Hgn30KtqAgrkFnvlW82/jT
fkQOtRoTQhk6dSc/TM6nWUAurw+uGZCLq4eyugtqBsvF56W/+hDP8i/Mg7bJsDD864y2R/oJ048W
nY6xQRsAsPvGpwwKqHVuovU+IYwjLuzHK/sRjuulM8BxhsnyzvVW73TNQASg0L+YyGDEeYkIQUTJ
Ltq+RcJ6NGCMQJDAcOFpzYAJjJn5id6IbmTm6FNvmNOGzsuiuKXni2p7Mrd7LsedmbYJlbwe0vB2
Nyi1+9gS7Q3nK5IgFsNphJZCosEsajgvn7SV+dGSBB/Btw8gx20js7rwSIJuZf80+HmRj1DkIH+X
j+fuOQFKSb6FUISNtn46mKEakLYLe3PjOMvfbMJQwuPsCrCIF7DN7+CzeNvVZQm8MV4xmJS+cQbB
F+1kFaItOBsMF5rkDE72flZaX1dhZPSzKTWfacIRA749m0q8YxEJbX1nlC4HaJwJRRqiHKEijXTx
RTEoYV6av1mlyTzqFZxpaos45xV+zIJ0AHj1EZ0N6IdoJTMfhKEY5roXLrZfkM/EwUUQWWAc6OmE
WUNacedPYN/Nz3Jr2UOgBoX8JWkYqslk7HDlMtp0aXI+s5apdi7/u5jCxxlKlVfpYApjZYYCrx8S
bJDeoAB8AZyI2mxO4LAYPE5SZpY4EM3BXM8ZlFBccIO9JUYdQWz/Kogd5yoIDWyXzZitth7Pkcaa
MM2bEl2RXVbfa0hzO6BnZUxOTevwZyJi+xIGBapUiTlZ99fkck4Ix52pnUwuCceQsU0GZ6Xa+noZ
4AvsdLa9jGb59pIhm2g2WJdzkGDitgE0GflxPNZtNBE/pyGRxdylRkFvEgOhMwISnD49sNqSnEH3
MUkhfQVn2wkDRaGVDZkW4HVy+ul1qLFxcRk46FjOXetzGaRl21jHmzPDdK7iKXIOa9Kn6omqL1OZ
aMuotpGxmOsXmcGEd3nkb1+SknbN6lsogiDDdGSdoSulA0s5SJOR3vYn8nDlAFsvX6p/WSlWaZ1k
9oWW3jore3E5mE6Wl9Uo42/fRnhGmmcWzPmifRzx3PsF83HaposCMc0eZ6j6bdHex0ss9OKjl017
jsUQ5hmSmIj0r0l6SJkvJ8wK7zHlmpF32eZxMAFfNoC/2972/WBLsE41cu35vaLMuqb0fk0tCvrV
l2/f2jrzhgxE6/2oAHFb02OsZ8UWXiUgnk+SSst9RLfH4uuaxKJT/WzqzIhjql9U/9zebrYeNk/+
HoZscln99Nu3oedwfNaidlkOg2x+lc+iNRPcgpS6EDtu9y9aelEQSpki4kcInxbGE2kQNK6NdKyt
5IstDzEpI3D8HH2uJbH2JR0aAGVwdRHp7UDxb6OOtugyS3fkzEGJEoN50dLavTA3yWUqX9xwkVya
k9s4yzpORL3LhLm6Cdks/uWSwZR+aouAF5Sm0EkuNtvwYRDpj1uaqc+SzeZzztwzzk1MZg6fNpmY
nQnN7oj8YTuYFADSadBGu0o/zCbWlI6X+cNgm16nYwbYLXPmw2XX3swbGasivTRyvxOt0T8brL3u
eBQkBF+5mTFkygEQG4e8fQc9h/nCpXyBMla43EyB/Oc9phnF7zYzA551Cn2OUdjd0p486AAk7SBF
xGK5jqlZuTN4k3BA/OnVKtCte0qmq3Z/o3kaA/4A1/0M1CheLzuFOciuoUpskeRjuiACX8uLHIDR
X6z7/go5Hurv2VsKlzQ2OVuKWx2YGZpoRy++JPT1peR55xs4K2eJv172gG1n78x1cblxGCWYZn7f
pyjHHHAYD9pk3BkEwQRq74qShYaKraHhSeaLhXaB+sMXuksi4BSfVwBh0A0SFzZO+amw0vl15hBr
MS5wRRWDjpSJTcun+RkVePsW115AMC6KztzT4tux9jAdbKab7ppssmPmpnezXOiIMAdErtb7dTqZ
tyGTRZIgl33/kXOBhNP1yo6y9rzUYmZdFzHJePwAOEhpjEZ3kuB0cRXC9VtGGtq78di41ky77202
c/LgfN1doNg1nnnQlLY0Qc8tIqZJxkwvYzBddsaZ/iW1SuoBi+ILfdAmeePmrZcgJEi1l9lBkfc+
Q+X01qKJEUPrre9djThpkzqXi4WhA4nY/FzLnKdVugFAXlD/ZhRn2fOmy68ciN5yk3+0fJMGqiKy
+8t4e+FYxeQOImbRYTamXTCXE4LQtpM4fc2c+nfWhiRwQJ8eNNTFhbdlQkdJ2bCfIK3M3HAKLjOU
6MbzLHxvWcCdQKOQqdLp+BYZYsbXE/6g33/tFEV/DQfyHYRVs71eaYhhzKDdbVxmgZYuaMg4pCuT
yWpMmeLuZmBShjuh01szH6NM997N1kCTW1Q/ki11nDFMKgDzsfm+WGzPNZHaZYjquJtm/IVL4fUs
WZfpe/TS+lnmxW83JjoMGtU48u7ZZUEp7j5GUrezskRXTMOqTMpJchsyEezMmOiT7sAYhFcuWjNa
yHrH0ykt4ZPP1Z4ot3QvoOhUXMwn2/dxBN15uqHxxpjPEHvNHYjuqJiDC8VnFmocxiZcfgnj5HI5
my/fjueRdekuGEXCQzKba2raCFZCbOi685Xb1dY5b9IMv2pr+4GC3bSNSFCEzsQm4n1EFxgOyMpr
5kVUG2yVBFcLedAJ3QEUWBEWhucpDsG6IgFjUo4T+zQijA2EQTQwHx2a3YJifZKmtHJ7SXzjFFA1
aJjuOhMT+sI0+ajlaACMmRmeoOxEPxYkqYJSqgivCoNx/GEW0XJGX+rqwnQGfrtMAmb3ITPci7WV
vVOjz7MoBqApSvR8feO+utmB8DOYPrL2mbJbreQAZeDZUjQ/k7Hfz6H89BH0yJ58d0pU7fnJzSpx
bAAU3UWMZI5nSdZXMKm1m3Vs/+rPXYY8yHfT+czpW2F2mzD9tU2DpMc8cID4xSDwr72M2c+uGc2u
MxREl4F15YX8ZGzY2/YkyBgCLh+5tgr4Qkszk4Bn0/VC0vZskpmdYlaADuSLvuGkwds032SQKsgX
QCeTq+qLAXVqdxFGruSdKNoOaNlhFJE5dc6NOQIoOlqFiFAsiAT94p4mk3G/HOSIOHrEnZS4P66T
adKlH261tcfMhd+wG9a0E8wQAT+flsbkskT/rkP9jwZrpAfNVTgsMW6MBqTrcYMARuG1pwXDOnBQ
2YfF5PNmEYbX0NkzujrbJv13/fEAYQh7g+r7wreuLZFopgOnO/Fy6zpxiIzLpRXcIISGjv3aJpaU
w5jJuCxcyuVm4pNUZVHUTeeBS3Og/g6x4jbS/lgyLPV4ptm3ziztpBnzpcIs6NLTlH2gSP8xWzKa
CnVaxiszPI9y4/aaN7RqE8YjgAEK3Le8BTMdUe87XxuIeOyMWDBGPRzKwKfZew9Jsi6FjaLtaNOo
Z6N01UdBuT/flKNJkjO1bF6S8YYXWaFPQAmsx6m5DkgRc4r7EWozQJ3GlZ0bi3PGI2ERjM2GBV6R
dGwm3epHk1kWvPO38UdrMr8ZhMHkomCwJdTjxOqjSx4yB5H5nCa6p7cFzqCIuGMebJSnq7fzqZW9
H49BGauHj51V3zBxqavF9gPku/DW0vPzKIFoMtWXvyKLjAaaSbRVZu0B6tV9K6ZNdWIYnOuZ090E
HkpcqxwJiJh0yC7ni7bn2T6yOLR6lEk8pX3cOVuh6vxFd2gNLQbZrQHBjKEDm+Dtam09Boa96gfL
efDWXK3AeB24nkKjos8L2dq348TPH7MA7WuUCJd3k2zOxNAyH00gEELAM93uYrkseuaiIA6ZAEMu
ZL5EQfOBm1NCnOTJ5N0yyuAyDVB0sldldrMprbsNXRJjeoU/W6jpdC1Nt3vwbol87PFHbUI71Hi2
ZpqQe++FDLOI11F+7dPGeVGtP03K6NXZZDeb0L0KSg585XqZKsRQcnvjXdg5bMWCznk9XzKX1kj8
a3PM/yjI+bRy5rgXoSWBEOTl91Y+m14OrIyuG2vbmUzxY5A+b/1o5j1mnva06NEZN/s8XvkIo+Rz
736FROP5ZuvP3q6gMxloHVysGQXcnW4lB4YzrBnUgQzDcPvsG3DYDeT+NWpGKGmzQzCPq6sSDudZ
4ZR9113P3sOggSgTMWQmh0AN5Du5tJk/cp5H3uTci4LVrU64do0Bn6H34g+r71It9broEMU3ay+/
LKxF2FkaW++ctiXv3TTTMzzdpOwiWjeMbd0clvxjPUNdWf4x1uYeU3w1nchl24XUnn8GOMi76wwi
Ox4y7sRL5Ey1VRIhfHL4l2ZHjBpZrnpLhntdaF5i3gz0Mu5O/LnVGaxNAzxpkPaiqUao5qFHFU7R
FVkv/XEb5Y6CQUR22GU03fxis7k3YSBcDpYUYEJrYvXG8/QTo4mGHmlqmjvGvbta0oMmCeU6Y8j2
KqOLYVuac/bP4rdpR19Ggw/p3LEBwJ3V5QaR3XDtzT8ypQdVXwpdhW6Gn7ebCXxzankaxMw0Ke3+
IB5r3WxGZbVc6mYHSKdA8o0zzJwgVNeRQB60odBvGLQRjdYzqmEMsNIh2vGvsb76hMCn091uFnnP
waAhiY3e55KhjrFZ0iQpPmTKaeP45mUbahPQuM/4xMxzYRUn3RhW0e0AsZd2ut6EdB4vrrdlHH80
7MLrLCnxhPrG66bRqvxqedf6IkcIO4gGjJZDhn4bMKyRBP8jtYkP2nrjfnXJa7zC+5TO1suPYFp+
x9aWQ29Gz1O4grS8iRbQBjbO/FELIabZHqH2VPs1jYB8YD2vbk36IxhOWFwy81dHvJxrrtfg6+P5
x2Se3yQ6LYD2dIFMrumP381oGaWW5RsfxiW9+BYzIIsiNx5LLcKboDAwhtX4uZA4DhLDe6oDX+mU
YeplWhp3UJZQCxjDvS4Jmq/G8otwE8Bm01EkQm141UXWlswW9gcaPnp8wQ3eTXxQATAGm+awwVs7
AwpDxx15hnDhkdYYFnP6AhrQGW/RKxNj6BqdSDeN+xV026BwIgTYODlArDnBWdh1tQLM3QrRvEqI
MFaa/ymcbbL3TmZ9gWA4+Rq30b9bfc5Dmo/GKM2MkTv/zJxYjz4227tIbCRaB2Z4A8n4q5uZ7pNj
sXXSKPgyGW++bM3sYZsmzFTStvpFvEUGzNJ1rYtk2uoMNGPRcfR1fLcawEt0p0zC4LyMe9oa7yFC
Nh+YTnW9jZGB2c7i9b1HvQpMOvb7UaR/9UkleksTev0G3fvzbJBBXRpMmVnmjpfdFB38C3OSfoKX
ZJ1r8wE8PHwYMsj0I+Bd78Z+eBPaGdMTxKtN8B5XrnNT6GX22wJBNyBB8xzws7woHCMASkzdGxeg
p7eETswWizvGJvO+UEJ4P/PWG17aGj2n8cztG2venBOttcu/3qxO/zn/Pe0uP24u/8fP97P/X2hW
33fef7dbnbb3b83m75Iwzu+TZy3tP/VHf36hn2t/t+yT9vfqjqrO+z+7QDSkQb94orHe9Fo2kYFH
h7kVWMgQccEoicf7Xwd6ixTZc1GG9CzXQozy+G3LAv3REvz50z2XBXh+nT97gJ02QP+JBzB3t3Ty
Uv7CErhmy7d827aAlwzdYmBwbQkMt+XZlu7x9LbtItPRuCUwglMRhL+8C5yW6WNVDdvhGT3Ps2pL
4BgtIzA8WOCu5Ru+5QRN2wWGp7oE7ALDNiyHVnPD99BaOD4FLVfn0U0DUQfTYbrS7sOOzMTz3fsz
O/xn/uYnTwEvDMmQlx8CE/kKMQS+wzEISMzqhwA7YPoum4NN4Os2f9e0HeCqbgDTRRDEYTqh65i+
ZeoW5/xoD5hBy8cO2q5l7P6gaQtguqqG0HBagWWjN8LwGAdj6Nd9ge21HItNgB6JqfsBFrNpS0Dy
pXgMNB1LF7iuR53as/AG/Ke2DQx0Y3QEYGgo8APTIW1p2iI4qmuAJeDhsQI4BN9BIKe2AJpntXT8
Je4iMH3PQGC/aSvg7tzTy42h0cIK8Hp105MFMOQRj0yBQVDkupYVsN8kJBLpoG96TU0IinhxigfB
8Ft2YFuBbmP1PDnuJ0tgtTwXa4ExsGmpb94SmJbqLtDclkk8TMRnM5vJ9yy9HhVYdgtTiYEwOQrN
XAOcuFJUAM2j5REUsssd0/Dka20baK7dcpGmMi0zMPS9ilazjoJqYGRZZAdWQORv+tgD2gVqK+C6
Ld10LOJD9Lr2kWOzFsBX3QSG1WL7o2xGCCw5wklYAHbcsk3+D4I/waOFnFrTzKFpqgaHPCNPziRb
MYk8qFHfBez9lk5i5BmOL5Fj88yhYSEvp2QLbAOvR5JM+ofhJwesL4GHnp7tswsaawmMQNkWBC2X
DNBlt+skQ6bk3Udxgea1mB5u0RLnAaXwW79xJ0ESW7VdELSY/GpauENEEC3XqzsEzomFhdBJpbEZ
gWfvjE+DMmVDGTKzXMHEApsCxPcSRQNIzbdsw3OIjX3BzJpmDj3VDEHesg+LjjNABEwceBIY+S1O
iWFbjgNSsN9yTdoCump0bOMOKK4hAUp05AtyWDMERE2Ejey0AMDIaCRkaKu6A8dtkRvpQAUmKaBH
pFxbAtNuBcinGoROnskw1T1E2ahdoHoM7JYX8PwGi0Dg49ORU1sCzfFbQIWejkfAGOI0sJXNig2x
44r+wAoATGzyZM/wdJs4qL4NHH7Nu/dJp6uDoDfPHzjKsaHXQu4XtxdYoht8ehIQBkZJ2AczwihW
6OnuA5t0FJRzZbIkjjvZ0akptBziBUkcgU4P8ULDzoBDIKsUEzFWkuzABw8iKvD29YGjuNDwWqZJ
xGgYDjQloPXG2QGp9ygtAZrZBDo2amr+PhWumUKshJTPKDGSPTpYxMahpsqGkGNONEzIL1VU0iPb
Bn862gRSPwh0CgwIi4udlAJLsw7CPlZ/OWyqcdiNwAUQtBmFzVaQUunREmie0aKG5gKlBCSKlJEa
V0ekvKd4EgQcNg0UZEiWPYkP66EhurEtEzSJiEmioiaGxx5eytJVLYLmEx1JuZQ4eVdOO8kUTapN
pIiEBbq4z+alSfsT+vLzYBpSN6ZMAn5sUTSUzLN2HIgPKSgGDrk0mXIDKymmqboNbNIEHTxMx+xD
oTjFC/yWSZXN9FxcAs4T2KBpVtFwVTMlzZTiOYiACWxGTsiLru0Dh7qqZ/hYDLKJKj5o3BrsOS8v
PwoOERImH9TQZTtQXa6nSkbQsgKmagQBRdeqoNS0JXBU/QLsAtxBAG4CxYi8WULuI2PAHgFAh3Zg
My1Xx3k0zzW+Qnxg4hOYtCKPaVVxYG0NmLQrKDp/cQgiGxcoV6VgpUiZqqKLwQNDBxmgdkzvS20R
2P4t04FtBXGfrKEi4jQrTqTmqRoj4fioGAKfgiISMJ/AZ5pntlyP8Igi+46PtUMpGpQxq9PNKJcw
2sOiviwkEgk7j60BpWeo1zRb8jcAR0bjrAFUMcVNwFh56us2eTOMKv25RSSZAD8mMmKaEggba9Q0
nwDwp7gGkizwhC4pY7CrJtS2gcbvgQ6l2FadkYbZAeUAWaO0bEpdNXCQoKW8KpWJo2MAw8LCIeAw
fd/HIjSPdUjQqrgFkNdqAR7z+oFOyBNQiKutAQG0S76IOWQSWCP3AeCm4hpYPhCpI8ExacJzEBnY
AHoFhoLAiGSpgejRPm15eXwsFTXKaTwm5tAjZcbFHh0E2Fgg6D40m2ZyTNQPAZP1BD6DPOBTNYJq
VH9+SZFIkSHogiZbNCM0zheogsjCruXRKaJ8FzuDdgqADrOAGoMp+2P3eQ0KidicimYAK2BBLAAt
Qj4C5OSEg44vhGkGXGQK/5yyY/M2gaS1StmBCSACPkBkIQwCkmUueGQHfMosluCnLjirxIeNA5H3
rSEvt4T4fJIfn/q5a4MInIJmFJowDxQSbCfA8VTNOs0Ki2CDKm4CIdxBJXQJCm141kCotU2AjyBD
9CirmmBKTSRgk7opLgEke/wgwKlv846FWnmyBOBJngPz4FvA0LBdoLoCgMc0NcGthWlGQcmWjPPI
EgTgSYZLAqnvUYLmZUd7uoOCKSD0hWWHObTcytzVswOYR+IRXNiIWAQMRfNcosTySv5AsgOdqiEJ
EAzzCiGvbYOqK4nRQdK4qVczjJt1DOiVUl0BvUVXpieNZ9SlCH2Qf68tgfSjCPmc7MkVYLl5OIH0
TijtAsrnlJCoke1oRhWZ6sgWQD+AdgymCCWziXtgH62/3BDYkE49YRBhCFiI0wIKqDGMVNkDRMgB
LrF5RSTxX0pbAEYhnpA2HKonYCXAIrVDoAEiEBnTqQP7lmJaA+OivXl++S7Q6NOGbUc4QCmpImDX
k2RaWHEXPggBkKlkUjuYukEpEttXcRtg74FLGRaKDjAOz5PGhiNLIEmkdG/Tn8kwBaCkxp0EW7V2
QIcmyQGvWYdu+L1+FKAUWpUgp8My4cTQp1mteYO2AbtTcRvQi+EamHpSQLpycIt1l+jCRZI6Krgi
yWIjMwRl1QZJBAmMabdxBTeuyBPHJ0H6E2lfpRUDWwiY0LhM2ZR2QiWfAMfaoBkFmg0MY0AT48QY
VB05FFaEidXMwEDVHGrYQ4645SG+6lewaT1VFjiFVl0Y2NhMH+pF4+yhYajWkGjBZAPAsf5+L4IG
doxHFHKFJXulalpqVpKgnCPwiKJH4FEn4aw/M4eaR5ktEFmDpjapUuhXtAVUS+HZkSnh9WxIdSfA
oVRYyB90yOmeWQn5NM4pKrMKYFaKcIMFbIpMxa5aeOQRAjJp8HOSBIgXjhSUm7YEhLWKu4CDwNsF
MIBsLknACYKuedKqANOKXpVdNbFxsZFyPdWhXCoEY7QJkMlDx7iOoBtQkGjUcVkbuCcGyErjdkGg
6hV5Rt22UaxCucJxkLKoO0WNWhIRI31pFNwsV9KExq2BqVpR1KWWBLsE5gjNSbZddTodWQOwQ6rp
4AYep06qDM1bA+W+FOHewjfF5tN2QBx0wjvFQrQInh2iaOGb0bvUtG1w4D29HDMgGaQHF00jU3aD
UK1q+TLhI95SuHiIR0ojZ+Ps4R7NfPkKaPDsIdFh831sAeIF9VSRJtUWfFQ8ohjDJgp7mXs9iZcv
AcEPYk3Ev56vO8/Jx4ROUKyAlKRRUXzmLhZrEGAgihtKmaKQiExBAzAGpsh01NFDs2WzN3CIjEna
UbCbZgn2IlMv3wNIGEqO7JMD0NSw68o/cgcQ7WBm05ZEQ4otBOzGhQWqQQGQkUHkR9lcxLsIj7H2
RwsA/1wKjYKyw1CHp960HUBPleIhMDB0uAIdeTd61ES7rLYC4g4lJKRVYy9w0rQl8FVhQ7BTef3C
I6Ld5ODzj3aBYbTAETgjxNCuQ69i47aBYFxKphCZR50DTk35dzrl0QI4rBDcC+RuYWJWReWmbQIj
UAWMpIaAgCGVFAdTB8W6dgxcsBQKzZwO5OGNRnJulbuVYZ7TakbAA7d4VzivLQHV1krSgaY8+vOI
j5sXFfrKZRQbKhnwONaOvVCpVtXWgP4TGpKQuiWVlmal5jHNlOmGwq5nD9gOqZFUFOEP1JZAo2lN
+tEouLJKovnVOMQIhRVFc2iDh/h0IYOc+SDlp9QC6Cfw2ciPfm/jbZw93IfrLw8NpT3TDXAK4KNY
1xN7KLuEXiVCJnp4UQEELGjeEqhaA1IgOiyQt6YBgf47MuHaSQAwAk8CVEbxFjF42DhNWwKOr+JB
cIRaS1sez45d3BEojgIDyAcOzx+I4o/UFStZ3GaVUZTzZLEFwACQDRH73KMhR0sAkEAuDgOfcmMF
FuxCsQblyfQSKe4CyiSQbkmCoZmg11KpEhwtgVYFyKCqMI8xlaKJ2bSToExBl748abX5PQIWUOxo
DWClInMIrAgBQ2jYzdNy2XdLvtwjVII+RMCigq7DpqmUu46WAKYRMbJEx+yWZgp7KZeSZCAAZ52e
fYTQdUhVtU3ggBoSOEoK9bu1bJg1VI2MoNRRRwIrkeL6QcLuaBPQodIiiXZE7qdymc1ziru85eXn
gBVg1BtK6A5FZbyfDQRztALSsyVxIfnD75lkszYBr03RISDeBiRGJsSj4v3Qr6gtAUKQMi2gkTo+
GGjFh+fpZPPTlrrTpDghFYjGI3JeCICjAy+QauOcoemqBgTSoixKFWx+um1oUT0h3iL2KgwzadGm
XUd8QdMCAqIYxW0Av5x4mIo6u6Ci0NTPgAeeRDMa0DExQSPngijLGzIcCOk+C0AQqy8CZyzpkSHU
pBsHO0mTNhXnClFq2i5QlmsgPyLyg1tOfyIYOoBBfQl8+lOlxEi7jiQJBAZNWwJaJkWhVQk9FuKt
tOPQpQ7N7NmgKJq2IBjRnoz0Na2slFmatgjM+VVcAg/SKVgAbTgUUeDVnuwDBiIgZcAK/D4Xo2lL
IL3lSpsAl0BSII1n1FMxiyeat5oPhA7NDslTV9DjJjLN9sr0Lw8NNfIDnB2Y6J5PeNKVJeLH6MRz
Uqi2CsWoeQCyaj3RBhgEDKFGIBT7UxEjWjEIiwkKRNWgoeJ+iueA+M+FSQf9HgqR8A05WMde0fOF
og+wSgC1G5HTNFNAC6niGtj4PaBhETXdjc2rr4ErhEvYRbhFsGUZEtS0JVBm2hEYiDcUYcPvKYBD
wUfTjrF55l4ovnEuUbmAIKAgj4/D/26PLrAqYKF0s+sSOzQxMhInruQSBS3CD8KjpFOZ/3cyKosi
CosAcg6xpIIMGzggR1nDx5HZJxQRpSurygLq/JIKUOMkwEsmDhU52KaZAuUBkqLfKCPhAAwQSpSc
uOYQpEeV8okBMZmxGYApjSNZgecpHgTLoD0RSVsDLSdUnqshmcc+EWE/8AIZorlXg9+dvAYVUXzV
JajKAwKK0JxWTcA5SZYRwEbHiw5O8kVpzGvelCTuW3EbaDJNltCIEhH4qKi+1xeBbWIjAOoYYIqk
pXALmmYMoD0oroGlt3D50o9NMiSlsnpRWcYnCiUZhJlcmTbdxi2BenDIS4ZaQonkm2jXkTGQWbJ4
RMJnRscJ+7pxoRH5veImkCxICqo8q4h4iGbX8QqQQsjAuN+D5+Z5hH3e+vJMmZeMOAdjEWEd05xG
qlhbAs3HUgitoCJZNS8uehWaFVJN8Erw/TseVX0BSCCEdguYRtDQyGqqMmwIYkSxWIahIeQkol31
0FBjTBJ9Wg6tiRRV96JnTaukqboDgUtElQFGJYxDAJM6rUDGJIncb8VMpVUZOKFxLlEIgkppEoxC
oZoBHB70XGtHgd5FsZMMxGCMEEXXPeW9QcFhJcentAS4fQJDutAPHUd1c8hBqJBzGbFewQmNA0yU
KZcgo0wJBTCCg3yAh498IjQrBskKuwiSTSXu0bhzoEywISpg5gduEQE/ykZ0JdXOgSbS36TRouqA
gge0y8bZAmW+oSyB6J7LdHnJlE/MoU/wjNST1BhE0KeRnYmq1pAkiHKUsGsoLEK+PelKY84q9Ubs
IZNWhXvSPKKZ+uhAVBvox/FF04tZB6dKn1JkwUzw+KaDko8oWzTOFigLOoGgkxYgygCXjhZEYsSa
LYCBDopCJwJpEoBBE0kmysgh+naU0TgJtKsj8XeaIsg54eVTabJIpqWS0rRdwDwXxchIM1oS+ukQ
rSAUisx7bRdIozZngF4EEERDYIOmLYGjDBlRRpCggEqB8C7Bz+qlJBp2YNvBNGqsCv5+PMPLU2Uq
Jfi8A9nsZCoMz48dEEGDXVPWnujcoOCYgE3xFNCKQvv5t0z4pElX8HUEzUQFEtmKJsp/U+NSXAJs
nTQkCd1M0HPC4JohsOCi0aMjlLym6n+rQmb0oFJQJjIWf7Ankx3lB2CGFNthYIGeMjuFTKJpppCI
RXETIHjrAAAAiACM0pAr08OPlkATLSeeHGgdc9HMQaIC8yklyhqVczyiAEZUD/YyPUeLQJ6IMaBb
B8dItyZGoWn7gP4JxTUQdT9GoAkqBL1YhmzX9gHUAmEWUEjxYXI0cSCEqi3YjdRFuuNQIhCRnqNN
oLmM3CU9rpJomDjVILFmIYevgBvSfcCIWKAxiqqQaGorwLg8cmcsBEpOMme8gUKfqtaQhizGwAEU
0GnBaBSqyrUVEL4h55+2RHA1VFyotzTNEgD2KFoCZsXJaKCKYvxcxYhSI2MQsJJogIIuVvSTZp0C
UnjFFUDVjXgIkICW/Gp09Ikl8PEH8CtID3UcZhMHS1d5rZJPhFTJRAF6DUQFXaZj1nFDwQqkkCRc
/B3NqHEHQVnPCykncmC6sCX0ez47c1dtBEbAHFJ0JZlo3BKoBgVYfCGNwK/e40X1DAFrKW0KuqSK
O6mjpq0Ar0XRFpAFkQBRRKJwKuHxSVQg3Zl055Ip+riNJopfq6eJ9KrDoLKhqTjoweP4az6RHgwZ
IwX1mPC4akpq2iZQDQrIDuizIBwgEWYOQDUn+CgwZIIuKJn0sAuzgFm7u3SkQWgJBkrxFMikZGYB
OkBCWP1nFWXAFBShpcgmusfEBo0Dz5UVPkFFYY4w+oReJLQpTtg1mo+lFB6eDEogi2zg/FTE9hQ3
AWERh18k3aDbMRPuZE4WuDKEC1q/dOg3dGShg984S6C6BBTKEK+R17zvQjiJihC28xihywFpqqLX
vnNYATlG3BBxT+nR5DwI0bzmDjS42URDiN9BPRVB5OZ1I5HcKJ4EBAukGYtTwDFgOEo18+LIJWie
SL1SYtkLOjRwji52THERROceLADo+PuNCNTViQwh5iKdVbXmNc4c0GSsuAZkSXg8IVcIEx94tI6e
EjnIjFnIFRCxrEY2IqjGx1h9xmXxjpGmoGgmHIu6PaA1jXnLMIyg2kC4aqD8NwGN4jYgFSRBBCA1
HXYCfJr6NhAZeCHkwrz4po3dMNBEkC4lwAB5BlSKYA2g0MJjVsOgjkwi8xJ0YCN0offz8xqXLQeq
ZQQU0MmTod5WsdGOSHS0AlpQdbEevGLz+MeI0inuAQrHgAUi41nliadDMQggSZFlwDz74K8lSj+R
TWX/+PddVNOehNFTJ87DPBxl74tRWn4YZUWU//AP/vgCb0ZyubL/9Pe/CU/wb7W/vC8Xo921d38l
3//jMSniXD55HCbxv8vtH/1SbvTo29rfZs/+eP/s1WPtP+v4R53jJ63d2OE3hx9ehKN0mD5OyuoX
5f6hbofz0d//9kuc86s8fBz+7ehh6TY+fCuf/Pe/1W612i3fu5V/VM8wHiV/9CoOd/TXf390cwRg
RLO1S/2XeBXtYTx8qr0GUVX5tl++9xZ2O//PXnAvHY3iaBg/HS4lm1nEx1UvfDPahI/J4Tq7I/LD
XfPj+70bhnH+5h1bNh294bbf3ITLYoQ9Pf4kRtIdvv2j/fnjT/o1DvPR05u7fJiPssPl5Dmq6rrq
8rS5QDqM3vwyH6Unp4vAWGoVf/gJ3MzvLvnPXm17mIYPD6NhbWlksD2oJKHND67/rzvA0EugeP/M
AcbExTzGM9NYt6PJI2vwg7+pGbB/la397XQnVFPX6+9p/8g/uQW+b74rX3Xy/v/idbOwZomYZfTM
Fv21K3aKNFmMDruyMhf04xENqjz+bZLmk+8escpHKF37lyKTA3yyDkIDUbvnu6T4/j1bTI94Ztb+
8iIPT94cpA0Zaw00JRJihGHC8KivefEtYtmZnn+daZAD8TOG4eiW/384+NEYJ1A7UGTLf/gSfvrs
j5OodtFnO/NomX7yomdJnq0JRA63Vx3U17juKA5rfkqmxqmuwFmRFvFTeLiQ3Ks0eahetj0Z1qKl
51bqr6/rh9GieIjCxzfJb2/yyehNO4nHteBJWP7KNy4XffPfzj+0/+1wMVkTIQsqX5psIU3qUZgI
nSlfN5knaYLZ2V1Ibld43sqX5QJV9FW53PjNYfkPV64+h6qA8ucMF6M3H0fpU82zCbVe9crn0/AB
T1Hb3IK5q163My4X+eEysgyioKd80WUxzBNMXPSmVxCy1cyHlM6VPyAN87R+WSluKl82n4TJom6Z
RUdC9br3nPDecP5Qv7L/zLsX3zzvT9rn3vChfgilqKF6u73JicV/HuO84E6fbQRSE/V7bf/zP/PR
m6f//R//vb9KwrR27qhCqn/A1Sgua/v3O6HvX1+N6/DhNAQwpMNR9dVdj7Ikn9Q8CWzVV7hu+HCy
CoIUq97tDQDHeJg9DtPDtcQCMQzp8O3Ls/mbYZnkeX07CJFV/Zaj4bpmhSt48xUue3LRVzjHN7jS
xxNMRmgp6jdbYH+Hcd2cQX17hUsnW7GTQDyHa1U7QsR0Ve/6NiTqPlymuuprmPbqqicLISx81bvd
+U3tLMyyYXG4XHXXz5PC4i+7jQ/E9HVssWooVL3pfS77DNegMHp4hJef6LtRPBoPo8OFZC2qkp3y
TQu2OHxzPUri2qarZpsoXzyZP8MMhIyofN3iqY7zVZN7Va96n9STEFO0aFQvevfP/5G8uU/m//yf
FX77Lv3n/4ofwzr2Q6VQ/YPuizg8QTsq9QzVB7gfxttTY2e+Bhb/6/jZKRSapur9kgbPwnj4pjvM
aoFARf1SvThlovAkjq2a6FWv2wFmAN2tOcFKFU71wl+fxd3VjALly4bzh+HDum4xpB1V9cI7G3r3
7HxLQ4fqtc/C9M094UvNiDrSz/jnV/7XAYC/ly9UUcDjR9iXB49/1AFY/b1OXPusw28OP/yzCswv
afFQzxV+tLI/LksB6YfjYljZzrNh+sDGOFy0coGHb17uWH+Jx0UY1aFDEUL68z3x4zuXux0+1cEc
4RaoXley6bPhZDgf1nAi8xV81e1wNSTgetPPTkukooWieuPtYTkfxvuL1+5dCGPKVz/Ze84Pj/WP
X+F5Mscm18kAMuFF9V4P1/0+EifiQ6qfQJ37tHwuo+NUL9vlso8TrVcMnyhCF/Uo5jUi84shduhw
n1W8r7/Cel9yWE5eI9MkDh/zctOxX46bYSq++zRrew3k9iaJ80wC9BpICblO/ebfwQnKkzcfTmgL
MDnVr32Xv7kK8zyrzPbtaBXWjnvVOK26FXfMiOvisZ590nSgfvv3Ka/zafhU3f598jA8yQuEtaZ6
//eEqbv1abM3k+x7dhHZOvUP4l18DONH7rd6HCm37KwDyHT9tbwGpnUGNBJmEz4yHYffNfZUX9Uf
6te7P/2EV9jCZ0k8PAFU6YRVv/N2kQ4fh/XM5DWQmLthPfYyZWiu6ibdHbIOtX+yk6K+W14D5tld
n0iJXRmN5uXhjsXyO0JIVn4AoU/dDPmAUa3eyoTJ16j0cLZ2xv9wp3LjFuoYPww+vhd9/78hDIrw
839FwuAv0cMpTPHDt/DjEPCX+CnB/R6/31dwMBWbpu64RK1cdbefjaJxWMwPF6oSpFeI+s6SDLC7
8h4Xo3Q7GicrAJbap7yCQ+Tmh+mJjXkF93dWRGOYgbXbFalf1bU+H8XzYTo7XEjWWuZZqF62n7IM
dXrqa6D/nSxPTgoWoiurerft7ehxUl/b13AL3fAZR1faLFXvtjtMk9H34ixpB1S+eDokyDpcR7aD
DBhQvWovfIC4ASn9cCm5cPAKb65H9B9no5rHlWY45RsepST59cu+xjrA266vrshPqd5sO02Ia2qm
AYUD9eteFDE2p7YIlRaJ6v32H58ZB+Z9qN9vPx9G9bt9jSzqcpSebDCUctRv9hIMifJ2PZ6rdKhU
l/d6mK9OdsNrFCSuw3xSnIYmNE+rL8VdlKyGs9NbfoU1vg6x64TMWT6q8xQRN1C/7etiM5pD50rH
h2uJVWMYweHblyMyN0n0xJocLlRdV/pbVbfG/+HuanvbNmLwX9EfCLo47Yx+GeA4bpoqzlwrybCP
F0uzr1Ys7WQlkIf99z2UfKh5lqPBR8zF+qFA05ameTweXx6SyMMoF0ogYCjGZNstdzWzEunFuwTh
lCE3gkVsmO5tP+p4AQNj/qq4rZB4mifA7nKvB9OE/LmdABFfOlVzrA70JzxFYdvxp+r15756Rjca
2GCmE+g28Gc4qq0m8lo88yARdUQ5mpQsh6TEPVrl5C2JF4WAzsSWUk24J/DYRa9JzB8PzDezn3L8
xYhe9XrT3DpLrGFZQNselgYiZs4lljnYjzme523PV6hX8zjjYaMEGu8RztUMejdE06hltpaJCBIN
mXGCxBiu0BJRTZQYt8YvAa9FVS0hwPuYQ1fOMXhbxjCjkWasZknsRnrbReS+NzLMiuyFSZsmY2Py
nT3bQ4p4ulxXW7uPrWTvdhIjD/RdOh1dy7vfhr4xmp53fzQSKaVfJxny5+wZoGnn35k8rv11WhYu
REiivka1DB5Koiu5i9s2ob0hyqZ7nR0eE3XX329lR/YHwwyxEIuR2h7kD6cHKPST6beyJO4lHtdh
lTupNglg7LXaKDQQG50zfiUKijfIrjCiEijCm8KohIGB6iWUvpcMvP7JeJVwL75kxoE8irwaYfmK
ijvjthsP1Z01v02Qi+edGWjntB9z6J3opvsrvG5Lpb4LEpCzr8rJr2Ggk/2Q41mNVBnrYGCU60rQ
qmpfFYsqJ6ON6Uv+VLfuIPEcjJ41QAdOgVgCM/FbUqyBX1qxzDnGpfiz/3vy7Pj1Egn5a4pMg8+J
ni/WLJx+T/Os/LkGbPepLSd9/hMeqb5EEDx4KoNxWTBnYktdQGn+mo6i0fRxdPV3QEeLrHKwp50Y
F4opedhUTuuJsWAAv7oEdzrvgOZR/C9n26CKv9fB351aON1BNBMAfN20N1y6Uw2+MHOy/7yCShta
fV+FyyzVTgJbIrK8NGrDMdMSfREUfrGMhkSf3jBLM7fP9IOAZEczIB4zY4+IXA8aBe97YA1+kJqE
nY5TiUztJ5UuKana9rj0BR6u67JyuMYEUH+ZRGiuW6G93lKq3TyJAu1EGQUkecUJC/gdk8SUnGjn
69bt6T6Y0mW2J3FDHpEz22CCFPMGsATOfoFDDu/pnoFmPpTvM7DL/zbY3/3RSCRrAwiL3jDNlfCY
hxngd4TTZWdGs7x97c8oDSKVvrimTQLmCIj4OkHzH+OZhkv68vw5W8WAUDJXHN6sP+E7CLi2EJZU
Y3kEXOQJ7OQzE0Q9d/htSbRp53+THqunW/netx/Q7fpjjsEOGneJpRAEyjMD1H2elP7GCQu8LAOD
iJZngQWeFgTf8xQNHMViV9MloBljeAQAxTGyEgwvSvfQBIzfJaYlJXqX1wsBXofot8xifmYSIJLI
6OAWWRNmRiSKdPDDeSQigfCAkZ4HIf0WDaa7IsaeFPvHQ55Gt290A0wuehe4kLGuTYSyS1XAPnxR
OTcN2Jvmz2tYmXm1cc3Z+YVAibwZJBhmzowhbP/0Z7tp8G2hLaAYIQoQy8W+SATu9a1yOjklRquh
WquyvSsiEbACr4RxeI4uS7iMQCzF+oXnhbEizV8vQFhV7p2W6NG4S3I+NgOr3PzZpWgSaMy24Lpe
e/O2c9dt4ybA9e0psgTwd4K8i87zveYvkdgdQBKVw2xY+ZIL3ZNopr5fKO0ixLCA0X7O8W/Jvfqm
9yWN/V4SpDXmzFg6tSgkPAwqtpNb6GpHT8IiPWyekhZxSEAzH3WyRhzE5CFh6m7WmHuZby/iLnUs
NqEFVb43MSxXqlhgdMR+VzyWQUvgNaMcpba0arMlF7RRzf87jHUcA3w0UsXaEiN9bIAQhyWEIPtf
jd6OFnqZwUVvERH2BPT7EqXf+n1QQYj0YIpxd8VSVZQUiefM2KB2gw3WAtmAe41JnGeYJ8eHqPV7
WGEjAZnBOKelWpb2zN9daZVVCHN08BVDXHl/6Mc+Fk31BRzRq2wZZ8E7DEFZIvrTPCfxsf/ze2xy
svpxvEkNVamNZvVdZIaxPZKW4vjexok6S/XZDE1HZ0VRWnp1qqb5DIGzB1Z23kJZwJbcqny9cLyR
hu3O9+bIfFDbf+PbQOhfzNJEmV/+AQAA//8=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052B-6E7D-405F-8BB5-9C57EC54CB1F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D126-8AA5-41A1-BF10-7A43020964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9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ED90E-96A1-4C4E-9A8F-AAB90D12C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5412B3-F200-4DB4-854D-BB5393883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BBB6A-DDCB-436E-8EE1-C170D481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55FD-D455-4DD9-BC8E-2B5263C23482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C0617-E68A-4183-9F87-8E229C1E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86D57-420D-414A-8E5C-DE9D965C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5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2EBB6-BD4B-4606-AD71-676B337B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E9C59F-CDE8-49FA-B36A-9CA01246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B67D1-F59F-4664-AEE3-CDC009DA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0981-E555-4379-A540-B9DB87246868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30954-B46F-43D4-B0A2-DC10C4FA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61B18-FCE7-4E1E-BF92-A1524C99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7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C3EBAF-E366-4CBB-9D47-A9A63C4A2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14E1F6-DD60-488C-A77E-E6A9AA2D6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605BF-1DCC-47A2-B81E-C648BB83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03DF-856F-4CA4-B5F4-CE83809B967B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14F40-8F1C-4B51-8DCB-518C37FF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DAA293-4462-463C-AB9D-C3BEE205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5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6A99D-E760-4227-BAEE-7DAB2993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59CC95-D69A-40C6-983A-A71E1890E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A066B-E4B8-406D-98B8-7EFDCC3A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FB8F-65F7-4643-B40D-B972B47142AB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CE09C-C234-4772-A46A-78A5594B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17237-F685-484C-9F65-9ABDEDBA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47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B695C-8793-420E-97A1-A6979486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90DE3-B0B9-4FE6-8BDD-A37B45B2D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A9120C-B9E8-4997-AEFE-BEC904F9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E6B4-E548-45FE-A825-A75B7D4C503A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A5DE1-F6AD-4A97-9193-BC49708D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5FC2FD-B55D-45D3-BCED-199C282B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53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93093-5DC9-4FE0-9B92-EBB45922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53324-7F11-4E39-BA19-D2AC86574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C65157-1814-479B-BF85-BF8D93756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6AF3FE-8269-4BBB-8D29-07700072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08E7-5C78-4E66-BFC5-3DDB387BA876}" type="datetime1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54AF1D-95EE-4F62-9EAF-ED04529A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21732D-239B-493C-9A8A-7273F691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7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F705-3580-4A2A-8AAA-8A67540E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8F689B-F428-4428-8F9F-4F37C957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F59E3-C5A3-40DB-9C24-C227CE226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B6425E-7A37-4324-BF3B-12D922850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98B3C0-A91C-4AF8-BEA8-4194273BB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953839-E6BF-4F2D-BC57-93608D45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2626-49FE-4CD1-950C-416302775D85}" type="datetime1">
              <a:rPr lang="de-DE" smtClean="0"/>
              <a:t>01.12.20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AA4DD8-BFA7-47FB-B083-FABE3010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B697FF-074B-4580-B755-01B2E74F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4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348E1-C834-40F3-9B0C-2882280E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68B482-EC66-4006-AE72-52526DD8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52DB-5C47-4585-A095-AEC9EA5A8D77}" type="datetime1">
              <a:rPr lang="de-DE" smtClean="0"/>
              <a:t>01.12.20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591D4E-B379-4861-8F8F-5EA5072E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90359B-FF51-459B-AA96-F6AAC790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95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64632F-E7E0-41A9-9003-F46AEE93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4074-EBC7-4250-8D07-3AD9509482CD}" type="datetime1">
              <a:rPr lang="de-DE" smtClean="0"/>
              <a:t>01.12.20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B49E65-17D2-49BA-BB2C-B513F55E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B5C333-1A27-4323-9A98-DB999081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9AAEF-6928-4C4C-962F-F20416DF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57B2FE-D321-4525-A69F-CDAC2C13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665DF8-10AD-4935-AB6A-A8C1D7BB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202957-3092-483B-9E8C-6E7B05EB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A72F-56C0-4236-80C8-3A977E2A01F1}" type="datetime1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4A9169-B5EA-4EB6-AC34-A2FE2E3F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0CD490-F0E5-451C-A347-E4076F7A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6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9F2ED-A3A3-43D8-ABDB-A0D93CB1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8BF0DF-28DB-472B-AB7A-08FA899E5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35FA36-376C-49AC-A2CE-5BA618279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03EFC7-F660-4719-B243-2C6B1816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4C83-69C2-46EE-BF2D-BEC4227F4F2C}" type="datetime1">
              <a:rPr lang="de-DE" smtClean="0"/>
              <a:t>01.12.20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D26AE-F136-4896-8ECC-D54B439B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8C9044-43D4-48C6-8E2F-21CB8AD0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0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7066EA-9602-417C-8E7A-7EBF1187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7EC346-0638-4BD0-879A-9647C574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98EE9-D3EF-4593-BD1D-DD0ACFB8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AD13-15CC-4BE3-B228-F8876A0DDDC9}" type="datetime1">
              <a:rPr lang="de-DE" smtClean="0"/>
              <a:t>01.12.20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D2E22-D4B1-4BE0-BAA4-0DDD735D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A0592-5857-4CC1-8127-71E02CDAB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36A9-2F9B-4352-AF42-423FC2C2B7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4CE24-2BEC-42D3-B13E-7E28E7091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HIV und COVID-19</a:t>
            </a:r>
            <a:br>
              <a:rPr lang="de-DE" dirty="0"/>
            </a:br>
            <a:r>
              <a:rPr lang="de-DE" dirty="0"/>
              <a:t>Pandemien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273B52-8BB7-4127-9AD8-C40AADD47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1490"/>
            <a:ext cx="9144000" cy="1516310"/>
          </a:xfrm>
        </p:spPr>
        <p:txBody>
          <a:bodyPr/>
          <a:lstStyle/>
          <a:p>
            <a:r>
              <a:rPr lang="de-DE" dirty="0"/>
              <a:t>Weltweite Entwicklung und Bewältigung</a:t>
            </a:r>
          </a:p>
        </p:txBody>
      </p:sp>
    </p:spTree>
    <p:extLst>
      <p:ext uri="{BB962C8B-B14F-4D97-AF65-F5344CB8AC3E}">
        <p14:creationId xmlns:p14="http://schemas.microsoft.com/office/powerpoint/2010/main" val="37202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220B6"/>
                </a:solidFill>
              </a:rPr>
              <a:t>Was erhält bei uns mehr Aufmerksamkeit?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FB0A8B9-B82B-417F-B71F-954E0C08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4233863"/>
          </a:xfrm>
        </p:spPr>
        <p:txBody>
          <a:bodyPr/>
          <a:lstStyle/>
          <a:p>
            <a:r>
              <a:rPr lang="de-DE" dirty="0">
                <a:solidFill>
                  <a:srgbClr val="993300"/>
                </a:solidFill>
              </a:rPr>
              <a:t>Die </a:t>
            </a:r>
            <a:r>
              <a:rPr lang="de-DE" sz="3600" dirty="0">
                <a:solidFill>
                  <a:srgbClr val="993300"/>
                </a:solidFill>
              </a:rPr>
              <a:t>Börsenkurse</a:t>
            </a:r>
            <a:r>
              <a:rPr lang="de-DE" dirty="0">
                <a:solidFill>
                  <a:srgbClr val="993300"/>
                </a:solidFill>
              </a:rPr>
              <a:t>, </a:t>
            </a:r>
            <a:br>
              <a:rPr lang="de-DE" dirty="0">
                <a:solidFill>
                  <a:srgbClr val="993300"/>
                </a:solidFill>
              </a:rPr>
            </a:br>
            <a:r>
              <a:rPr lang="de-DE" dirty="0">
                <a:solidFill>
                  <a:srgbClr val="993300"/>
                </a:solidFill>
              </a:rPr>
              <a:t>die das leistungslose Vermögen der Privilegierten bestimmen</a:t>
            </a:r>
          </a:p>
          <a:p>
            <a:r>
              <a:rPr lang="de-DE" dirty="0">
                <a:solidFill>
                  <a:srgbClr val="008080"/>
                </a:solidFill>
              </a:rPr>
              <a:t>Die </a:t>
            </a:r>
            <a:r>
              <a:rPr lang="de-DE" sz="3600" dirty="0">
                <a:solidFill>
                  <a:srgbClr val="008080"/>
                </a:solidFill>
              </a:rPr>
              <a:t>Gesundheitsversorgung</a:t>
            </a:r>
            <a:r>
              <a:rPr lang="de-DE" dirty="0">
                <a:solidFill>
                  <a:srgbClr val="008080"/>
                </a:solidFill>
              </a:rPr>
              <a:t>, </a:t>
            </a:r>
            <a:br>
              <a:rPr lang="de-DE" dirty="0">
                <a:solidFill>
                  <a:srgbClr val="008080"/>
                </a:solidFill>
              </a:rPr>
            </a:br>
            <a:r>
              <a:rPr lang="de-DE" dirty="0">
                <a:solidFill>
                  <a:srgbClr val="008080"/>
                </a:solidFill>
              </a:rPr>
              <a:t>die das schwierige Überleben der Benachteiligten ermöglicht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D437AA-11EF-42C4-85CB-831E60B7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3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220B6"/>
                </a:solidFill>
              </a:rPr>
              <a:t>Menschen mit Zugang zu einer HIV-Therapie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A3A3A3-0CA1-4504-A89E-80C946AB46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692000" cy="3786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000">
                  <a:extLst>
                    <a:ext uri="{9D8B030D-6E8A-4147-A177-3AD203B41FA5}">
                      <a16:colId xmlns:a16="http://schemas.microsoft.com/office/drawing/2014/main" val="1830891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17937871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00039109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208854779"/>
                    </a:ext>
                  </a:extLst>
                </a:gridCol>
              </a:tblGrid>
              <a:tr h="133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(Juni)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(Ziel)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78719"/>
                  </a:ext>
                </a:extLst>
              </a:tr>
              <a:tr h="1253062">
                <a:tc>
                  <a:txBody>
                    <a:bodyPr/>
                    <a:lstStyle/>
                    <a:p>
                      <a:r>
                        <a:rPr lang="de-DE" sz="4000" dirty="0"/>
                        <a:t>Entwicklungs-länder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700.000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24.200.000</a:t>
                      </a:r>
                    </a:p>
                    <a:p>
                      <a:pPr marL="180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(68% der HIV+)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09644"/>
                          </a:solidFill>
                        </a:rPr>
                        <a:t>28.000.000</a:t>
                      </a:r>
                    </a:p>
                    <a:p>
                      <a:pPr marL="180000" algn="ctr"/>
                      <a:r>
                        <a:rPr lang="de-DE" sz="2400" dirty="0">
                          <a:solidFill>
                            <a:srgbClr val="009644"/>
                          </a:solidFill>
                        </a:rPr>
                        <a:t>(78% der HIV+)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593395"/>
                  </a:ext>
                </a:extLst>
              </a:tr>
              <a:tr h="1144097">
                <a:tc>
                  <a:txBody>
                    <a:bodyPr/>
                    <a:lstStyle/>
                    <a:p>
                      <a:r>
                        <a:rPr lang="de-DE" sz="3600" dirty="0"/>
                        <a:t>Afrika</a:t>
                      </a:r>
                    </a:p>
                    <a:p>
                      <a:r>
                        <a:rPr lang="de-DE" dirty="0"/>
                        <a:t> südl. der Sahara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310.000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80808"/>
                          </a:solidFill>
                        </a:rPr>
                        <a:t>18.200.000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>
                          <a:solidFill>
                            <a:srgbClr val="009644"/>
                          </a:solidFill>
                        </a:rPr>
                        <a:t>19.600.000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18943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54307B-66FC-41C2-9F0B-B8F6CCD6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5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220B6"/>
                </a:solidFill>
              </a:rPr>
              <a:t>Aids-bedingte Todesfälle pro Jahr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A3A3A3-0CA1-4504-A89E-80C946AB4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064038"/>
              </p:ext>
            </p:extLst>
          </p:nvPr>
        </p:nvGraphicFramePr>
        <p:xfrm>
          <a:off x="838200" y="1825625"/>
          <a:ext cx="10800000" cy="3643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830891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17937871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00391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208854779"/>
                    </a:ext>
                  </a:extLst>
                </a:gridCol>
              </a:tblGrid>
              <a:tr h="9642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(Ziel)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78719"/>
                  </a:ext>
                </a:extLst>
              </a:tr>
              <a:tr h="1253062">
                <a:tc>
                  <a:txBody>
                    <a:bodyPr/>
                    <a:lstStyle/>
                    <a:p>
                      <a:r>
                        <a:rPr lang="de-DE" sz="4000" dirty="0"/>
                        <a:t>Entwicklungs-länder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1.700.000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690.000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09644"/>
                          </a:solidFill>
                        </a:rPr>
                        <a:t>&lt;500.000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593395"/>
                  </a:ext>
                </a:extLst>
              </a:tr>
              <a:tr h="1144097">
                <a:tc>
                  <a:txBody>
                    <a:bodyPr/>
                    <a:lstStyle/>
                    <a:p>
                      <a:r>
                        <a:rPr lang="de-DE" sz="3600" dirty="0"/>
                        <a:t>Afrika</a:t>
                      </a:r>
                      <a:r>
                        <a:rPr lang="de-DE" dirty="0"/>
                        <a:t> südl. der Sahara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1.310.000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440.000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endParaRPr lang="de-DE" sz="3600" dirty="0">
                        <a:solidFill>
                          <a:srgbClr val="00964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18943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859EB0-21D9-407A-B5A6-F71EE35F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61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220B6"/>
                </a:solidFill>
              </a:rPr>
              <a:t>Wahrscheinlichkeit 60 Jahre alt zu werden</a:t>
            </a:r>
            <a:br>
              <a:rPr lang="de-DE" b="1" dirty="0">
                <a:solidFill>
                  <a:srgbClr val="0220B6"/>
                </a:solidFill>
              </a:rPr>
            </a:br>
            <a:r>
              <a:rPr lang="de-DE" b="1" dirty="0">
                <a:solidFill>
                  <a:srgbClr val="0220B6"/>
                </a:solidFill>
              </a:rPr>
              <a:t>pro 1.000 Neugeborene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A3A3A3-0CA1-4504-A89E-80C946AB4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46192"/>
              </p:ext>
            </p:extLst>
          </p:nvPr>
        </p:nvGraphicFramePr>
        <p:xfrm>
          <a:off x="838200" y="1825625"/>
          <a:ext cx="10800000" cy="3361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830891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17937871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00391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208854779"/>
                    </a:ext>
                  </a:extLst>
                </a:gridCol>
              </a:tblGrid>
              <a:tr h="9642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78719"/>
                  </a:ext>
                </a:extLst>
              </a:tr>
              <a:tr h="1253062">
                <a:tc>
                  <a:txBody>
                    <a:bodyPr/>
                    <a:lstStyle/>
                    <a:p>
                      <a:r>
                        <a:rPr lang="de-DE" sz="4000" dirty="0"/>
                        <a:t>Europa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812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825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80808"/>
                          </a:solidFill>
                        </a:rPr>
                        <a:t>887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593395"/>
                  </a:ext>
                </a:extLst>
              </a:tr>
              <a:tr h="1144097">
                <a:tc>
                  <a:txBody>
                    <a:bodyPr/>
                    <a:lstStyle/>
                    <a:p>
                      <a:r>
                        <a:rPr lang="de-DE" sz="3600" dirty="0"/>
                        <a:t>Afrika</a:t>
                      </a:r>
                      <a:r>
                        <a:rPr lang="de-DE" dirty="0"/>
                        <a:t> südl. der Sahara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80808"/>
                          </a:solidFill>
                        </a:rPr>
                        <a:t>657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18943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481D00-2C0E-421F-9888-7FC84E7C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00" y="365125"/>
            <a:ext cx="11084400" cy="132556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220B6"/>
                </a:solidFill>
              </a:rPr>
              <a:t>Zuschüsse für die Entwicklungszusammenarbeit mit den 32 ärmsten Ländern pro Kopf und Jahr in US$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A3A3A3-0CA1-4504-A89E-80C946AB46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00000" cy="481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830891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17937871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000391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208854779"/>
                    </a:ext>
                  </a:extLst>
                </a:gridCol>
              </a:tblGrid>
              <a:tr h="9642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1985-89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2000-04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78719"/>
                  </a:ext>
                </a:extLst>
              </a:tr>
              <a:tr h="1253062">
                <a:tc>
                  <a:txBody>
                    <a:bodyPr/>
                    <a:lstStyle/>
                    <a:p>
                      <a:r>
                        <a:rPr lang="de-DE" sz="4000" dirty="0"/>
                        <a:t>Insgesamt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53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42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80808"/>
                          </a:solidFill>
                        </a:rPr>
                        <a:t>66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593395"/>
                  </a:ext>
                </a:extLst>
              </a:tr>
              <a:tr h="1144097">
                <a:tc>
                  <a:txBody>
                    <a:bodyPr/>
                    <a:lstStyle/>
                    <a:p>
                      <a:r>
                        <a:rPr lang="de-DE" sz="3600" dirty="0"/>
                        <a:t>Gesundheits-versorgung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endParaRPr lang="de-DE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080808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18943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rgbClr val="6600FF"/>
                          </a:solidFill>
                        </a:rPr>
                        <a:t>Bevölkerung in Mio.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6600FF"/>
                          </a:solidFill>
                        </a:rPr>
                        <a:t>324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6600FF"/>
                          </a:solidFill>
                        </a:rPr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de-DE" sz="3600" dirty="0">
                          <a:solidFill>
                            <a:srgbClr val="6600FF"/>
                          </a:solidFill>
                        </a:rPr>
                        <a:t>719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02116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84460B-AF38-4AB7-AFCF-26EEA2E3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24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00" y="365126"/>
            <a:ext cx="11084400" cy="80933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220B6"/>
                </a:solidFill>
              </a:rPr>
              <a:t>Todesfälle infolge von AIDS pro 100.000, </a:t>
            </a:r>
            <a:r>
              <a:rPr lang="de-DE" sz="3600" b="1" dirty="0">
                <a:solidFill>
                  <a:srgbClr val="0220B6"/>
                </a:solidFill>
              </a:rPr>
              <a:t>2019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Inhaltsplatzhalter 7">
                <a:extLst>
                  <a:ext uri="{FF2B5EF4-FFF2-40B4-BE49-F238E27FC236}">
                    <a16:creationId xmlns:a16="http://schemas.microsoft.com/office/drawing/2014/main" id="{9B1A5ADE-A1F7-4CD0-9663-2C16C9D3AAE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9708392"/>
                  </p:ext>
                </p:extLst>
              </p:nvPr>
            </p:nvGraphicFramePr>
            <p:xfrm>
              <a:off x="755009" y="1065402"/>
              <a:ext cx="10598791" cy="56206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Inhaltsplatzhalter 7">
                <a:extLst>
                  <a:ext uri="{FF2B5EF4-FFF2-40B4-BE49-F238E27FC236}">
                    <a16:creationId xmlns:a16="http://schemas.microsoft.com/office/drawing/2014/main" id="{9B1A5ADE-A1F7-4CD0-9663-2C16C9D3AA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009" y="1065402"/>
                <a:ext cx="10598791" cy="562062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B6525D-7A19-4A42-86A7-DEC20F50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035F-1D3E-4C5E-B5C5-BB2DAAD6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365126"/>
            <a:ext cx="11285862" cy="80933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220B6"/>
                </a:solidFill>
              </a:rPr>
              <a:t>Todesfälle infolge von COVID-19 pro 100.000, </a:t>
            </a:r>
            <a:r>
              <a:rPr lang="de-DE" sz="3100" b="1" dirty="0">
                <a:solidFill>
                  <a:srgbClr val="0220B6"/>
                </a:solidFill>
              </a:rPr>
              <a:t>2020 (Nov.)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Inhaltsplatzhalter 7">
                <a:extLst>
                  <a:ext uri="{FF2B5EF4-FFF2-40B4-BE49-F238E27FC236}">
                    <a16:creationId xmlns:a16="http://schemas.microsoft.com/office/drawing/2014/main" id="{9B1A5ADE-A1F7-4CD0-9663-2C16C9D3AAE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55009" y="1065402"/>
              <a:ext cx="10598791" cy="56206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Inhaltsplatzhalter 7">
                <a:extLst>
                  <a:ext uri="{FF2B5EF4-FFF2-40B4-BE49-F238E27FC236}">
                    <a16:creationId xmlns:a16="http://schemas.microsoft.com/office/drawing/2014/main" id="{9B1A5ADE-A1F7-4CD0-9663-2C16C9D3AA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009" y="1065402"/>
                <a:ext cx="10598791" cy="562062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E6131E-C532-49B7-9D47-9A0DCAAA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0786C-8D96-4525-87AE-76C2AE9D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365125"/>
            <a:ext cx="10784633" cy="1325563"/>
          </a:xfrm>
        </p:spPr>
        <p:txBody>
          <a:bodyPr/>
          <a:lstStyle/>
          <a:p>
            <a:r>
              <a:rPr lang="de-DE" b="1" dirty="0">
                <a:solidFill>
                  <a:srgbClr val="0220B6"/>
                </a:solidFill>
              </a:rPr>
              <a:t>Wiederkehrende Barrieren für eine effektive und solidarische Pandemie-Bewältigung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6E4854-6181-4485-9513-DC51D2AA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Patentgestützte Monopole bei der Herstellung und Verteilung von unentbehrlichen Medizinprodukten beschränken die Verfügbarkeit und Erschwinglichkeit</a:t>
            </a:r>
          </a:p>
          <a:p>
            <a:r>
              <a:rPr lang="de-DE" dirty="0"/>
              <a:t>Die ungenügende Kooperationsbereitschaft der wirtschaftlich privilegierten Staaten ermöglicht keine ausreichende Finanzierung der notwendigen Maßnahmen für die Überwindung der Bedrohung</a:t>
            </a:r>
          </a:p>
          <a:p>
            <a:r>
              <a:rPr lang="de-DE" dirty="0"/>
              <a:t>Wirtschaftliche Benachteiligung und politisch-ideologische Verblendung verschärfen die Gefährdung und behindern den Zugang zu lebenswichtigen Leistungen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18F0E5-33C5-42C7-BEC1-79F8E6E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6A9-2F9B-4352-AF42-423FC2C2B7A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37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HIV und COVID-19 Pandemien</vt:lpstr>
      <vt:lpstr>Was erhält bei uns mehr Aufmerksamkeit?</vt:lpstr>
      <vt:lpstr>Menschen mit Zugang zu einer HIV-Therapie</vt:lpstr>
      <vt:lpstr>Aids-bedingte Todesfälle pro Jahr</vt:lpstr>
      <vt:lpstr>Wahrscheinlichkeit 60 Jahre alt zu werden pro 1.000 Neugeborene</vt:lpstr>
      <vt:lpstr>Zuschüsse für die Entwicklungszusammenarbeit mit den 32 ärmsten Ländern pro Kopf und Jahr in US$</vt:lpstr>
      <vt:lpstr>Todesfälle infolge von AIDS pro 100.000, 2019</vt:lpstr>
      <vt:lpstr>Todesfälle infolge von COVID-19 pro 100.000, 2020 (Nov.)</vt:lpstr>
      <vt:lpstr>Wiederkehrende Barrieren für eine effektive und solidarische Pandemie-Bewältigung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Joachim Rüppel</dc:creator>
  <cp:lastModifiedBy>Peter Wiessner</cp:lastModifiedBy>
  <cp:revision>56</cp:revision>
  <dcterms:created xsi:type="dcterms:W3CDTF">2020-11-27T00:14:11Z</dcterms:created>
  <dcterms:modified xsi:type="dcterms:W3CDTF">2020-12-01T16:27:31Z</dcterms:modified>
</cp:coreProperties>
</file>